
<file path=[Content_Types].xml><?xml version="1.0" encoding="utf-8"?>
<Types xmlns="http://schemas.openxmlformats.org/package/2006/content-types">
  <Override PartName="/ppt/slides/slide6.xml" ContentType="application/vnd.openxmlformats-officedocument.presentationml.slide+xml"/>
  <Override PartName="/ppt/slides/slide29.xml" ContentType="application/vnd.openxmlformats-officedocument.presentationml.slide+xml"/>
  <Override PartName="/ppt/slides/slide38.xml" ContentType="application/vnd.openxmlformats-officedocument.presentationml.slide+xml"/>
  <Override PartName="/ppt/slideLayouts/slideLayout8.xml" ContentType="application/vnd.openxmlformats-officedocument.presentationml.slideLayout+xml"/>
  <Override PartName="/ppt/notesSlides/notesSlide2.xml" ContentType="application/vnd.openxmlformats-officedocument.presentationml.notesSlide+xml"/>
  <Override PartName="/ppt/slideMasters/slideMaster1.xml" ContentType="application/vnd.openxmlformats-officedocument.presentationml.slideMaster+xml"/>
  <Override PartName="/ppt/slides/slide4.xml" ContentType="application/vnd.openxmlformats-officedocument.presentationml.slide+xml"/>
  <Override PartName="/ppt/slides/slide18.xml" ContentType="application/vnd.openxmlformats-officedocument.presentationml.slide+xml"/>
  <Override PartName="/ppt/slides/slide27.xml" ContentType="application/vnd.openxmlformats-officedocument.presentationml.slide+xml"/>
  <Override PartName="/ppt/slides/slide36.xml" ContentType="application/vnd.openxmlformats-officedocument.presentationml.slide+xml"/>
  <Override PartName="/ppt/slideLayouts/slideLayout4.xml" ContentType="application/vnd.openxmlformats-officedocument.presentationml.slideLayout+xml"/>
  <Override PartName="/ppt/slideLayouts/slideLayout6.xml" ContentType="application/vnd.openxmlformats-officedocument.presentationml.slideLayout+xml"/>
  <Override PartName="/ppt/theme/theme3.xml" ContentType="application/vnd.openxmlformats-officedocument.theme+xml"/>
  <Override PartName="/ppt/slides/slide2.xml" ContentType="application/vnd.openxmlformats-officedocument.presentationml.slide+xml"/>
  <Override PartName="/ppt/slides/slide16.xml" ContentType="application/vnd.openxmlformats-officedocument.presentationml.slide+xml"/>
  <Override PartName="/ppt/slides/slide25.xml" ContentType="application/vnd.openxmlformats-officedocument.presentationml.slide+xml"/>
  <Override PartName="/ppt/slides/slide34.xml" ContentType="application/vnd.openxmlformats-officedocument.presentationml.slide+xml"/>
  <Override PartName="/ppt/theme/theme1.xml" ContentType="application/vnd.openxmlformats-officedocument.theme+xml"/>
  <Override PartName="/ppt/slideLayouts/slideLayout2.xml" ContentType="application/vnd.openxmlformats-officedocument.presentationml.slideLayout+xml"/>
  <Default Extension="rels" ContentType="application/vnd.openxmlformats-package.relationships+xml"/>
  <Default Extension="xml" ContentType="application/xml"/>
  <Override PartName="/ppt/slides/slide14.xml" ContentType="application/vnd.openxmlformats-officedocument.presentationml.slide+xml"/>
  <Override PartName="/ppt/slides/slide23.xml" ContentType="application/vnd.openxmlformats-officedocument.presentationml.slide+xml"/>
  <Override PartName="/ppt/slides/slide32.xml" ContentType="application/vnd.openxmlformats-officedocument.presentationml.slide+xml"/>
  <Override PartName="/ppt/slides/slide41.xml" ContentType="application/vnd.openxmlformats-officedocument.presentationml.slide+xml"/>
  <Override PartName="/ppt/notesMasters/notesMaster1.xml" ContentType="application/vnd.openxmlformats-officedocument.presentationml.notesMaster+xml"/>
  <Override PartName="/ppt/slides/slide10.xml" ContentType="application/vnd.openxmlformats-officedocument.presentationml.slide+xml"/>
  <Override PartName="/ppt/slides/slide12.xml" ContentType="application/vnd.openxmlformats-officedocument.presentationml.slide+xml"/>
  <Override PartName="/ppt/slides/slide21.xml" ContentType="application/vnd.openxmlformats-officedocument.presentationml.slide+xml"/>
  <Override PartName="/ppt/slides/slide30.xml" ContentType="application/vnd.openxmlformats-officedocument.presentationml.slide+xml"/>
  <Override PartName="/ppt/tableStyles.xml" ContentType="application/vnd.openxmlformats-officedocument.presentationml.tableStyles+xml"/>
  <Override PartName="/ppt/slideLayouts/slideLayout11.xml" ContentType="application/vnd.openxmlformats-officedocument.presentationml.slideLayout+xml"/>
  <Override PartName="/ppt/slideLayouts/slideLayout10.xml" ContentType="application/vnd.openxmlformats-officedocument.presentationml.slideLayout+xml"/>
  <Default Extension="gif" ContentType="image/gif"/>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viewProps.xml" ContentType="application/vnd.openxmlformats-officedocument.presentationml.viewProps+xml"/>
  <Override PartName="/ppt/slideLayouts/slideLayout9.xml" ContentType="application/vnd.openxmlformats-officedocument.presentationml.slideLayout+xml"/>
  <Override PartName="/docProps/core.xml" ContentType="application/vnd.openxmlformats-package.core-properties+xml"/>
  <Override PartName="/ppt/slideMasters/slideMaster2.xml" ContentType="application/vnd.openxmlformats-officedocument.presentationml.slideMaster+xml"/>
  <Override PartName="/ppt/slides/slide5.xml" ContentType="application/vnd.openxmlformats-officedocument.presentationml.slide+xml"/>
  <Override PartName="/ppt/slides/slide19.xml" ContentType="application/vnd.openxmlformats-officedocument.presentationml.slide+xml"/>
  <Override PartName="/ppt/slides/slide28.xml" ContentType="application/vnd.openxmlformats-officedocument.presentationml.slide+xml"/>
  <Override PartName="/ppt/slides/slide39.xml" ContentType="application/vnd.openxmlformats-officedocument.presentationml.slide+xml"/>
  <Override PartName="/ppt/slideLayouts/slideLayout7.xml" ContentType="application/vnd.openxmlformats-officedocument.presentationml.slideLayout+xml"/>
  <Default Extension="png" ContentType="image/png"/>
  <Override PartName="/ppt/notesSlides/notesSlide1.xml" ContentType="application/vnd.openxmlformats-officedocument.presentationml.notesSlide+xml"/>
  <Override PartName="/ppt/slides/slide3.xml" ContentType="application/vnd.openxmlformats-officedocument.presentationml.slide+xml"/>
  <Override PartName="/ppt/slides/slide17.xml" ContentType="application/vnd.openxmlformats-officedocument.presentationml.slide+xml"/>
  <Override PartName="/ppt/slides/slide26.xml" ContentType="application/vnd.openxmlformats-officedocument.presentationml.slide+xml"/>
  <Override PartName="/ppt/slides/slide37.xml" ContentType="application/vnd.openxmlformats-officedocument.presentationml.slide+xml"/>
  <Override PartName="/ppt/presProps.xml" ContentType="application/vnd.openxmlformats-officedocument.presentationml.presProps+xml"/>
  <Override PartName="/ppt/slideLayouts/slideLayout5.xml" ContentType="application/vnd.openxmlformats-officedocument.presentationml.slideLayout+xml"/>
  <Override PartName="/ppt/theme/theme2.xml" ContentType="application/vnd.openxmlformats-officedocument.theme+xml"/>
  <Override PartName="/ppt/slides/slide1.xml" ContentType="application/vnd.openxmlformats-officedocument.presentationml.slide+xml"/>
  <Override PartName="/ppt/slides/slide15.xml" ContentType="application/vnd.openxmlformats-officedocument.presentationml.slide+xml"/>
  <Override PartName="/ppt/slides/slide24.xml" ContentType="application/vnd.openxmlformats-officedocument.presentationml.slide+xml"/>
  <Override PartName="/ppt/slides/slide33.xml" ContentType="application/vnd.openxmlformats-officedocument.presentationml.slide+xml"/>
  <Override PartName="/ppt/slides/slide35.xml" ContentType="application/vnd.openxmlformats-officedocument.presentationml.slide+xml"/>
  <Override PartName="/ppt/slideLayouts/slideLayout3.xml" ContentType="application/vnd.openxmlformats-officedocument.presentationml.slideLayout+xml"/>
  <Default Extension="jpeg" ContentType="image/jpeg"/>
  <Override PartName="/ppt/presentation.xml" ContentType="application/vnd.openxmlformats-officedocument.presentationml.slideshow.main+xml"/>
  <Override PartName="/ppt/slides/slide13.xml" ContentType="application/vnd.openxmlformats-officedocument.presentationml.slide+xml"/>
  <Override PartName="/ppt/slides/slide22.xml" ContentType="application/vnd.openxmlformats-officedocument.presentationml.slide+xml"/>
  <Override PartName="/ppt/slides/slide31.xml" ContentType="application/vnd.openxmlformats-officedocument.presentationml.slide+xml"/>
  <Override PartName="/ppt/slides/slide42.xml" ContentType="application/vnd.openxmlformats-officedocument.presentationml.slide+xml"/>
  <Override PartName="/ppt/slideLayouts/slideLayout1.xml" ContentType="application/vnd.openxmlformats-officedocument.presentationml.slideLayout+xml"/>
  <Default Extension="wav" ContentType="audio/wav"/>
  <Override PartName="/docProps/app.xml" ContentType="application/vnd.openxmlformats-officedocument.extended-properties+xml"/>
  <Override PartName="/ppt/slides/slide11.xml" ContentType="application/vnd.openxmlformats-officedocument.presentationml.slide+xml"/>
  <Override PartName="/ppt/slides/slide20.xml" ContentType="application/vnd.openxmlformats-officedocument.presentationml.slide+xml"/>
  <Override PartName="/ppt/slides/slide40.xml" ContentType="application/vnd.openxmlformats-officedocument.presentationml.slide+xml"/>
  <Override PartName="/ppt/slideLayouts/slideLayout12.xml" ContentType="application/vnd.openxmlformats-officedocument.presentationml.slideLayout+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removePersonalInfoOnSave="1" saveSubsetFonts="1">
  <p:sldMasterIdLst>
    <p:sldMasterId id="2147483648" r:id="rId1"/>
    <p:sldMasterId id="2147483660" r:id="rId2"/>
  </p:sldMasterIdLst>
  <p:notesMasterIdLst>
    <p:notesMasterId r:id="rId45"/>
  </p:notesMasterIdLst>
  <p:sldIdLst>
    <p:sldId id="256" r:id="rId3"/>
    <p:sldId id="305" r:id="rId4"/>
    <p:sldId id="301" r:id="rId5"/>
    <p:sldId id="299" r:id="rId6"/>
    <p:sldId id="303" r:id="rId7"/>
    <p:sldId id="261" r:id="rId8"/>
    <p:sldId id="302" r:id="rId9"/>
    <p:sldId id="259" r:id="rId10"/>
    <p:sldId id="300" r:id="rId11"/>
    <p:sldId id="265" r:id="rId12"/>
    <p:sldId id="292" r:id="rId13"/>
    <p:sldId id="288" r:id="rId14"/>
    <p:sldId id="263" r:id="rId15"/>
    <p:sldId id="264" r:id="rId16"/>
    <p:sldId id="297" r:id="rId17"/>
    <p:sldId id="260" r:id="rId18"/>
    <p:sldId id="258" r:id="rId19"/>
    <p:sldId id="298" r:id="rId20"/>
    <p:sldId id="296" r:id="rId21"/>
    <p:sldId id="295" r:id="rId22"/>
    <p:sldId id="285" r:id="rId23"/>
    <p:sldId id="293" r:id="rId24"/>
    <p:sldId id="289" r:id="rId25"/>
    <p:sldId id="291" r:id="rId26"/>
    <p:sldId id="284" r:id="rId27"/>
    <p:sldId id="290" r:id="rId28"/>
    <p:sldId id="283" r:id="rId29"/>
    <p:sldId id="282" r:id="rId30"/>
    <p:sldId id="281" r:id="rId31"/>
    <p:sldId id="280" r:id="rId32"/>
    <p:sldId id="286" r:id="rId33"/>
    <p:sldId id="279" r:id="rId34"/>
    <p:sldId id="275" r:id="rId35"/>
    <p:sldId id="277" r:id="rId36"/>
    <p:sldId id="272" r:id="rId37"/>
    <p:sldId id="287" r:id="rId38"/>
    <p:sldId id="274" r:id="rId39"/>
    <p:sldId id="270" r:id="rId40"/>
    <p:sldId id="276" r:id="rId41"/>
    <p:sldId id="307" r:id="rId42"/>
    <p:sldId id="304" r:id="rId43"/>
    <p:sldId id="308" r:id="rId44"/>
  </p:sldIdLst>
  <p:sldSz cx="9144000" cy="6858000" type="screen4x3"/>
  <p:notesSz cx="6858000" cy="9144000"/>
  <p:defaultTex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modifyVerifier cryptProviderType="rsaFull" cryptAlgorithmClass="hash" cryptAlgorithmType="typeAny" cryptAlgorithmSid="4" spinCount="50000" saltData="d9u0lXXcfjN4HiBOzCvwEA" hashData="9Dh9Rei96gnWWQ/CchRkyGRGMGM" cryptProvider="" algIdExt="0" algIdExtSource="" cryptProviderTypeExt="0" cryptProviderTypeExtSourc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DED7A2"/>
    <a:srgbClr val="996600"/>
    <a:srgbClr val="660033"/>
    <a:srgbClr val="006600"/>
    <a:srgbClr val="003300"/>
    <a:srgbClr val="361B00"/>
    <a:srgbClr val="000099"/>
    <a:srgbClr val="D4CB88"/>
    <a:srgbClr val="CC0066"/>
    <a:srgbClr val="A47D00"/>
  </p:clrMru>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showOutlineIcons="0">
    <p:restoredLeft sz="15230" autoAdjust="0"/>
    <p:restoredTop sz="94316" autoAdjust="0"/>
  </p:normalViewPr>
  <p:slideViewPr>
    <p:cSldViewPr>
      <p:cViewPr>
        <p:scale>
          <a:sx n="50" d="100"/>
          <a:sy n="50" d="100"/>
        </p:scale>
        <p:origin x="-1014" y="-426"/>
      </p:cViewPr>
      <p:guideLst>
        <p:guide orient="horz" pos="2160"/>
        <p:guide pos="2880"/>
      </p:guideLst>
    </p:cSldViewPr>
  </p:slideViewPr>
  <p:notesTextViewPr>
    <p:cViewPr>
      <p:scale>
        <a:sx n="100" d="100"/>
        <a:sy n="100" d="100"/>
      </p:scale>
      <p:origin x="0" y="0"/>
    </p:cViewPr>
  </p:notesTextViewPr>
  <p:gridSpacing cx="73736200" cy="73736200"/>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3" Type="http://schemas.openxmlformats.org/officeDocument/2006/relationships/slide" Target="slides/slide1.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viewProps" Target="viewProps.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presProps" Target="presProps.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slide" Target="slides/slide27.xml"/><Relationship Id="rId41" Type="http://schemas.openxmlformats.org/officeDocument/2006/relationships/slide" Target="slides/slide39.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notesMaster" Target="notesMasters/notesMaster1.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tableStyles" Target="tableStyles.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slide" Target="slides/slide42.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theme" Target="theme/theme1.xml"/><Relationship Id="rId8" Type="http://schemas.openxmlformats.org/officeDocument/2006/relationships/slide" Target="slides/slide6.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encabezado"/>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s-ES"/>
          </a:p>
        </p:txBody>
      </p:sp>
      <p:sp>
        <p:nvSpPr>
          <p:cNvPr id="3" name="2 Marcador de fecha"/>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CBBD6DC7-B333-428D-9340-0AE2C2FCB908}" type="datetimeFigureOut">
              <a:rPr lang="es-ES" smtClean="0"/>
              <a:pPr/>
              <a:t>17/09/2014</a:t>
            </a:fld>
            <a:endParaRPr lang="es-ES"/>
          </a:p>
        </p:txBody>
      </p:sp>
      <p:sp>
        <p:nvSpPr>
          <p:cNvPr id="4" name="3 Marcador de imagen de diapositiva"/>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s-ES"/>
          </a:p>
        </p:txBody>
      </p:sp>
      <p:sp>
        <p:nvSpPr>
          <p:cNvPr id="5" name="4 Marcador de notas"/>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6" name="5 Marcador de pie de página"/>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s-ES"/>
          </a:p>
        </p:txBody>
      </p:sp>
      <p:sp>
        <p:nvSpPr>
          <p:cNvPr id="7" name="6 Marcador de número de diapositiva"/>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D7175BCC-D790-46E3-ADDF-2164991D2510}" type="slidenum">
              <a:rPr lang="es-ES" smtClean="0"/>
              <a:pPr/>
              <a:t>‹Nº›</a:t>
            </a:fld>
            <a:endParaRPr lang="es-E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 dirty="0"/>
          </a:p>
        </p:txBody>
      </p:sp>
      <p:sp>
        <p:nvSpPr>
          <p:cNvPr id="4" name="3 Marcador de número de diapositiva"/>
          <p:cNvSpPr>
            <a:spLocks noGrp="1"/>
          </p:cNvSpPr>
          <p:nvPr>
            <p:ph type="sldNum" sz="quarter" idx="10"/>
          </p:nvPr>
        </p:nvSpPr>
        <p:spPr/>
        <p:txBody>
          <a:bodyPr/>
          <a:lstStyle/>
          <a:p>
            <a:fld id="{D7175BCC-D790-46E3-ADDF-2164991D2510}" type="slidenum">
              <a:rPr lang="es-ES" smtClean="0"/>
              <a:pPr/>
              <a:t>19</a:t>
            </a:fld>
            <a:endParaRPr lang="es-E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 dirty="0"/>
          </a:p>
        </p:txBody>
      </p:sp>
      <p:sp>
        <p:nvSpPr>
          <p:cNvPr id="4" name="3 Marcador de número de diapositiva"/>
          <p:cNvSpPr>
            <a:spLocks noGrp="1"/>
          </p:cNvSpPr>
          <p:nvPr>
            <p:ph type="sldNum" sz="quarter" idx="10"/>
          </p:nvPr>
        </p:nvSpPr>
        <p:spPr/>
        <p:txBody>
          <a:bodyPr/>
          <a:lstStyle/>
          <a:p>
            <a:fld id="{D7175BCC-D790-46E3-ADDF-2164991D2510}" type="slidenum">
              <a:rPr lang="es-ES" smtClean="0"/>
              <a:pPr/>
              <a:t>26</a:t>
            </a:fld>
            <a:endParaRPr lang="es-E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p>
            <a:fld id="{E9D32ABD-8FE3-41C9-9534-E8CF980AABB2}" type="datetimeFigureOut">
              <a:rPr lang="es-ES" smtClean="0"/>
              <a:pPr/>
              <a:t>17/09/2014</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6DD93CB1-FFCB-4E35-ACBE-332BF55EF62B}" type="slidenum">
              <a:rPr lang="es-ES" smtClean="0"/>
              <a:pPr/>
              <a:t>‹Nº›</a:t>
            </a:fld>
            <a:endParaRPr lang="es-ES"/>
          </a:p>
        </p:txBody>
      </p:sp>
    </p:spTree>
  </p:cSld>
  <p:clrMapOvr>
    <a:masterClrMapping/>
  </p:clrMapOvr>
  <p:transition spd="slow" advTm="22000"/>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E9D32ABD-8FE3-41C9-9534-E8CF980AABB2}" type="datetimeFigureOut">
              <a:rPr lang="es-ES" smtClean="0"/>
              <a:pPr/>
              <a:t>17/09/2014</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6DD93CB1-FFCB-4E35-ACBE-332BF55EF62B}" type="slidenum">
              <a:rPr lang="es-ES" smtClean="0"/>
              <a:pPr/>
              <a:t>‹Nº›</a:t>
            </a:fld>
            <a:endParaRPr lang="es-ES"/>
          </a:p>
        </p:txBody>
      </p:sp>
    </p:spTree>
  </p:cSld>
  <p:clrMapOvr>
    <a:masterClrMapping/>
  </p:clrMapOvr>
  <p:transition spd="slow" advTm="22000"/>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p>
            <a:fld id="{E9D32ABD-8FE3-41C9-9534-E8CF980AABB2}" type="datetimeFigureOut">
              <a:rPr lang="es-ES" smtClean="0"/>
              <a:pPr/>
              <a:t>17/09/2014</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6DD93CB1-FFCB-4E35-ACBE-332BF55EF62B}" type="slidenum">
              <a:rPr lang="es-ES" smtClean="0"/>
              <a:pPr/>
              <a:t>‹Nº›</a:t>
            </a:fld>
            <a:endParaRPr lang="es-ES"/>
          </a:p>
        </p:txBody>
      </p:sp>
    </p:spTree>
  </p:cSld>
  <p:clrMapOvr>
    <a:masterClrMapping/>
  </p:clrMapOvr>
  <p:transition spd="slow" advTm="22000"/>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fecha"/>
          <p:cNvSpPr>
            <a:spLocks noGrp="1"/>
          </p:cNvSpPr>
          <p:nvPr>
            <p:ph type="dt" sz="half" idx="10"/>
          </p:nvPr>
        </p:nvSpPr>
        <p:spPr/>
        <p:txBody>
          <a:bodyPr/>
          <a:lstStyle/>
          <a:p>
            <a:fld id="{E9D32ABD-8FE3-41C9-9534-E8CF980AABB2}" type="datetimeFigureOut">
              <a:rPr lang="es-ES" smtClean="0"/>
              <a:pPr/>
              <a:t>17/09/2014</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6DD93CB1-FFCB-4E35-ACBE-332BF55EF62B}" type="slidenum">
              <a:rPr lang="es-ES" smtClean="0"/>
              <a:pPr/>
              <a:t>‹Nº›</a:t>
            </a:fld>
            <a:endParaRPr lang="es-ES"/>
          </a:p>
        </p:txBody>
      </p:sp>
    </p:spTree>
  </p:cSld>
  <p:clrMapOvr>
    <a:masterClrMapping/>
  </p:clrMapOvr>
  <p:transition spd="slow" advTm="22000"/>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6 Marcador de fecha"/>
          <p:cNvSpPr>
            <a:spLocks noGrp="1"/>
          </p:cNvSpPr>
          <p:nvPr>
            <p:ph type="dt" sz="half" idx="10"/>
          </p:nvPr>
        </p:nvSpPr>
        <p:spPr/>
        <p:txBody>
          <a:bodyPr/>
          <a:lstStyle/>
          <a:p>
            <a:fld id="{E9D32ABD-8FE3-41C9-9534-E8CF980AABB2}" type="datetimeFigureOut">
              <a:rPr lang="es-ES" smtClean="0"/>
              <a:pPr/>
              <a:t>17/09/2014</a:t>
            </a:fld>
            <a:endParaRPr lang="es-ES"/>
          </a:p>
        </p:txBody>
      </p:sp>
      <p:sp>
        <p:nvSpPr>
          <p:cNvPr id="8" name="7 Marcador de pie de página"/>
          <p:cNvSpPr>
            <a:spLocks noGrp="1"/>
          </p:cNvSpPr>
          <p:nvPr>
            <p:ph type="ftr" sz="quarter" idx="11"/>
          </p:nvPr>
        </p:nvSpPr>
        <p:spPr/>
        <p:txBody>
          <a:bodyPr/>
          <a:lstStyle/>
          <a:p>
            <a:endParaRPr lang="es-ES"/>
          </a:p>
        </p:txBody>
      </p:sp>
      <p:sp>
        <p:nvSpPr>
          <p:cNvPr id="9" name="8 Marcador de número de diapositiva"/>
          <p:cNvSpPr>
            <a:spLocks noGrp="1"/>
          </p:cNvSpPr>
          <p:nvPr>
            <p:ph type="sldNum" sz="quarter" idx="12"/>
          </p:nvPr>
        </p:nvSpPr>
        <p:spPr/>
        <p:txBody>
          <a:bodyPr/>
          <a:lstStyle/>
          <a:p>
            <a:fld id="{6DD93CB1-FFCB-4E35-ACBE-332BF55EF62B}" type="slidenum">
              <a:rPr lang="es-ES" smtClean="0"/>
              <a:pPr/>
              <a:t>‹Nº›</a:t>
            </a:fld>
            <a:endParaRPr lang="es-ES"/>
          </a:p>
        </p:txBody>
      </p:sp>
    </p:spTree>
  </p:cSld>
  <p:clrMapOvr>
    <a:masterClrMapping/>
  </p:clrMapOvr>
  <p:transition spd="slow" advTm="22000"/>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fecha"/>
          <p:cNvSpPr>
            <a:spLocks noGrp="1"/>
          </p:cNvSpPr>
          <p:nvPr>
            <p:ph type="dt" sz="half" idx="10"/>
          </p:nvPr>
        </p:nvSpPr>
        <p:spPr/>
        <p:txBody>
          <a:bodyPr/>
          <a:lstStyle/>
          <a:p>
            <a:fld id="{E9D32ABD-8FE3-41C9-9534-E8CF980AABB2}" type="datetimeFigureOut">
              <a:rPr lang="es-ES" smtClean="0"/>
              <a:pPr/>
              <a:t>17/09/2014</a:t>
            </a:fld>
            <a:endParaRPr lang="es-ES"/>
          </a:p>
        </p:txBody>
      </p:sp>
      <p:sp>
        <p:nvSpPr>
          <p:cNvPr id="4" name="3 Marcador de pie de página"/>
          <p:cNvSpPr>
            <a:spLocks noGrp="1"/>
          </p:cNvSpPr>
          <p:nvPr>
            <p:ph type="ftr" sz="quarter" idx="11"/>
          </p:nvPr>
        </p:nvSpPr>
        <p:spPr/>
        <p:txBody>
          <a:bodyPr/>
          <a:lstStyle/>
          <a:p>
            <a:endParaRPr lang="es-ES"/>
          </a:p>
        </p:txBody>
      </p:sp>
      <p:sp>
        <p:nvSpPr>
          <p:cNvPr id="5" name="4 Marcador de número de diapositiva"/>
          <p:cNvSpPr>
            <a:spLocks noGrp="1"/>
          </p:cNvSpPr>
          <p:nvPr>
            <p:ph type="sldNum" sz="quarter" idx="12"/>
          </p:nvPr>
        </p:nvSpPr>
        <p:spPr/>
        <p:txBody>
          <a:bodyPr/>
          <a:lstStyle/>
          <a:p>
            <a:fld id="{6DD93CB1-FFCB-4E35-ACBE-332BF55EF62B}" type="slidenum">
              <a:rPr lang="es-ES" smtClean="0"/>
              <a:pPr/>
              <a:t>‹Nº›</a:t>
            </a:fld>
            <a:endParaRPr lang="es-ES"/>
          </a:p>
        </p:txBody>
      </p:sp>
    </p:spTree>
  </p:cSld>
  <p:clrMapOvr>
    <a:masterClrMapping/>
  </p:clrMapOvr>
  <p:transition spd="slow" advTm="22000"/>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E9D32ABD-8FE3-41C9-9534-E8CF980AABB2}" type="datetimeFigureOut">
              <a:rPr lang="es-ES" smtClean="0"/>
              <a:pPr/>
              <a:t>17/09/2014</a:t>
            </a:fld>
            <a:endParaRPr lang="es-ES"/>
          </a:p>
        </p:txBody>
      </p:sp>
      <p:sp>
        <p:nvSpPr>
          <p:cNvPr id="3" name="2 Marcador de pie de página"/>
          <p:cNvSpPr>
            <a:spLocks noGrp="1"/>
          </p:cNvSpPr>
          <p:nvPr>
            <p:ph type="ftr" sz="quarter" idx="11"/>
          </p:nvPr>
        </p:nvSpPr>
        <p:spPr/>
        <p:txBody>
          <a:bodyPr/>
          <a:lstStyle/>
          <a:p>
            <a:endParaRPr lang="es-ES"/>
          </a:p>
        </p:txBody>
      </p:sp>
      <p:sp>
        <p:nvSpPr>
          <p:cNvPr id="4" name="3 Marcador de número de diapositiva"/>
          <p:cNvSpPr>
            <a:spLocks noGrp="1"/>
          </p:cNvSpPr>
          <p:nvPr>
            <p:ph type="sldNum" sz="quarter" idx="12"/>
          </p:nvPr>
        </p:nvSpPr>
        <p:spPr/>
        <p:txBody>
          <a:bodyPr/>
          <a:lstStyle/>
          <a:p>
            <a:fld id="{6DD93CB1-FFCB-4E35-ACBE-332BF55EF62B}" type="slidenum">
              <a:rPr lang="es-ES" smtClean="0"/>
              <a:pPr/>
              <a:t>‹Nº›</a:t>
            </a:fld>
            <a:endParaRPr lang="es-ES"/>
          </a:p>
        </p:txBody>
      </p:sp>
    </p:spTree>
  </p:cSld>
  <p:clrMapOvr>
    <a:masterClrMapping/>
  </p:clrMapOvr>
  <p:transition spd="slow" advTm="22000"/>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E9D32ABD-8FE3-41C9-9534-E8CF980AABB2}" type="datetimeFigureOut">
              <a:rPr lang="es-ES" smtClean="0"/>
              <a:pPr/>
              <a:t>17/09/2014</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6DD93CB1-FFCB-4E35-ACBE-332BF55EF62B}" type="slidenum">
              <a:rPr lang="es-ES" smtClean="0"/>
              <a:pPr/>
              <a:t>‹Nº›</a:t>
            </a:fld>
            <a:endParaRPr lang="es-ES"/>
          </a:p>
        </p:txBody>
      </p:sp>
    </p:spTree>
  </p:cSld>
  <p:clrMapOvr>
    <a:masterClrMapping/>
  </p:clrMapOvr>
  <p:transition spd="slow" advTm="22000"/>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ES"/>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E9D32ABD-8FE3-41C9-9534-E8CF980AABB2}" type="datetimeFigureOut">
              <a:rPr lang="es-ES" smtClean="0"/>
              <a:pPr/>
              <a:t>17/09/2014</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6DD93CB1-FFCB-4E35-ACBE-332BF55EF62B}" type="slidenum">
              <a:rPr lang="es-ES" smtClean="0"/>
              <a:pPr/>
              <a:t>‹Nº›</a:t>
            </a:fld>
            <a:endParaRPr lang="es-ES"/>
          </a:p>
        </p:txBody>
      </p:sp>
    </p:spTree>
  </p:cSld>
  <p:clrMapOvr>
    <a:masterClrMapping/>
  </p:clrMapOvr>
  <p:transition spd="slow" advTm="22000"/>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E9D32ABD-8FE3-41C9-9534-E8CF980AABB2}" type="datetimeFigureOut">
              <a:rPr lang="es-ES" smtClean="0"/>
              <a:pPr/>
              <a:t>17/09/2014</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6DD93CB1-FFCB-4E35-ACBE-332BF55EF62B}" type="slidenum">
              <a:rPr lang="es-ES" smtClean="0"/>
              <a:pPr/>
              <a:t>‹Nº›</a:t>
            </a:fld>
            <a:endParaRPr lang="es-ES"/>
          </a:p>
        </p:txBody>
      </p:sp>
    </p:spTree>
  </p:cSld>
  <p:clrMapOvr>
    <a:masterClrMapping/>
  </p:clrMapOvr>
  <p:transition spd="slow" advTm="22000"/>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E9D32ABD-8FE3-41C9-9534-E8CF980AABB2}" type="datetimeFigureOut">
              <a:rPr lang="es-ES" smtClean="0"/>
              <a:pPr/>
              <a:t>17/09/2014</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6DD93CB1-FFCB-4E35-ACBE-332BF55EF62B}" type="slidenum">
              <a:rPr lang="es-ES" smtClean="0"/>
              <a:pPr/>
              <a:t>‹Nº›</a:t>
            </a:fld>
            <a:endParaRPr lang="es-ES"/>
          </a:p>
        </p:txBody>
      </p:sp>
    </p:spTree>
  </p:cSld>
  <p:clrMapOvr>
    <a:masterClrMapping/>
  </p:clrMapOvr>
  <p:transition spd="slow" advTm="22000"/>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lvl1pPr>
              <a:defRPr/>
            </a:lvl1pPr>
          </a:lstStyle>
          <a:p>
            <a:endParaRPr lang="es-ES_tradnl"/>
          </a:p>
        </p:txBody>
      </p:sp>
      <p:sp>
        <p:nvSpPr>
          <p:cNvPr id="5" name="4 Marcador de pie de página"/>
          <p:cNvSpPr>
            <a:spLocks noGrp="1"/>
          </p:cNvSpPr>
          <p:nvPr>
            <p:ph type="ftr" sz="quarter" idx="11"/>
          </p:nvPr>
        </p:nvSpPr>
        <p:spPr/>
        <p:txBody>
          <a:bodyPr/>
          <a:lstStyle>
            <a:lvl1pPr>
              <a:defRPr/>
            </a:lvl1pPr>
          </a:lstStyle>
          <a:p>
            <a:endParaRPr lang="es-ES_tradnl"/>
          </a:p>
        </p:txBody>
      </p:sp>
      <p:sp>
        <p:nvSpPr>
          <p:cNvPr id="6" name="5 Marcador de número de diapositiva"/>
          <p:cNvSpPr>
            <a:spLocks noGrp="1"/>
          </p:cNvSpPr>
          <p:nvPr>
            <p:ph type="sldNum" sz="quarter" idx="12"/>
          </p:nvPr>
        </p:nvSpPr>
        <p:spPr/>
        <p:txBody>
          <a:bodyPr/>
          <a:lstStyle>
            <a:lvl1pPr>
              <a:defRPr/>
            </a:lvl1pPr>
          </a:lstStyle>
          <a:p>
            <a:fld id="{064B9625-4326-49D7-8DF2-CF1521C7DEFA}" type="slidenum">
              <a:rPr lang="es-ES_tradnl"/>
              <a:pPr/>
              <a:t>‹Nº›</a:t>
            </a:fld>
            <a:endParaRPr lang="es-ES_tradnl"/>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título"/>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E9D32ABD-8FE3-41C9-9534-E8CF980AABB2}" type="datetimeFigureOut">
              <a:rPr lang="es-ES" smtClean="0"/>
              <a:pPr/>
              <a:t>17/09/2014</a:t>
            </a:fld>
            <a:endParaRPr lang="es-ES"/>
          </a:p>
        </p:txBody>
      </p:sp>
      <p:sp>
        <p:nvSpPr>
          <p:cNvPr id="5" name="4 Marcador de pie de página"/>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s-ES"/>
          </a:p>
        </p:txBody>
      </p:sp>
      <p:sp>
        <p:nvSpPr>
          <p:cNvPr id="6" name="5 Marcador de número de diapositiva"/>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DD93CB1-FFCB-4E35-ACBE-332BF55EF62B}" type="slidenum">
              <a:rPr lang="es-ES" smtClean="0"/>
              <a:pPr/>
              <a:t>‹Nº›</a:t>
            </a:fld>
            <a:endParaRPr lang="es-ES"/>
          </a:p>
        </p:txBody>
      </p:sp>
    </p:spTree>
  </p:cSld>
  <p:clrMap bg1="dk1" tx1="lt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ransition spd="slow" advTm="2200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rgbClr val="C6D8D2"/>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s-ES_tradnl" smtClean="0"/>
              <a:t>Haga clic para cambiar el estilo de título	</a:t>
            </a:r>
          </a:p>
        </p:txBody>
      </p:sp>
      <p:sp>
        <p:nvSpPr>
          <p:cNvPr id="1027"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s-ES_tradnl" smtClean="0"/>
              <a:t>Haga clic para modificar el estilo de texto del patrón</a:t>
            </a:r>
          </a:p>
          <a:p>
            <a:pPr lvl="1"/>
            <a:r>
              <a:rPr lang="es-ES_tradnl" smtClean="0"/>
              <a:t>Segundo nivel</a:t>
            </a:r>
          </a:p>
          <a:p>
            <a:pPr lvl="2"/>
            <a:r>
              <a:rPr lang="es-ES_tradnl" smtClean="0"/>
              <a:t>Tercer nivel</a:t>
            </a:r>
          </a:p>
          <a:p>
            <a:pPr lvl="3"/>
            <a:r>
              <a:rPr lang="es-ES_tradnl" smtClean="0"/>
              <a:t>Cuarto nivel</a:t>
            </a:r>
          </a:p>
          <a:p>
            <a:pPr lvl="4"/>
            <a:r>
              <a:rPr lang="es-ES_tradnl" smtClean="0"/>
              <a:t>Quinto nivel</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endParaRPr lang="es-ES_tradnl"/>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vl1pPr>
          </a:lstStyle>
          <a:p>
            <a:endParaRPr lang="es-ES_tradnl"/>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fld id="{3C97237F-6A4A-4582-AC0C-77562B91836A}" type="slidenum">
              <a:rPr lang="es-ES_tradnl"/>
              <a:pPr/>
              <a:t>‹Nº›</a:t>
            </a:fld>
            <a:endParaRPr lang="es-ES_tradnl"/>
          </a:p>
        </p:txBody>
      </p:sp>
    </p:spTree>
  </p:cSld>
  <p:clrMap bg1="lt1" tx1="dk1" bg2="lt2" tx2="dk2" accent1="accent1" accent2="accent2" accent3="accent3" accent4="accent4" accent5="accent5" accent6="accent6" hlink="hlink" folHlink="folHlink"/>
  <p:sldLayoutIdLst>
    <p:sldLayoutId id="2147483661"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defRPr>
      </a:lvl2pPr>
      <a:lvl3pPr algn="ctr" rtl="0" fontAlgn="base">
        <a:spcBef>
          <a:spcPct val="0"/>
        </a:spcBef>
        <a:spcAft>
          <a:spcPct val="0"/>
        </a:spcAft>
        <a:defRPr sz="4400">
          <a:solidFill>
            <a:schemeClr val="tx2"/>
          </a:solidFill>
          <a:latin typeface="Arial" charset="0"/>
        </a:defRPr>
      </a:lvl3pPr>
      <a:lvl4pPr algn="ctr" rtl="0" fontAlgn="base">
        <a:spcBef>
          <a:spcPct val="0"/>
        </a:spcBef>
        <a:spcAft>
          <a:spcPct val="0"/>
        </a:spcAft>
        <a:defRPr sz="4400">
          <a:solidFill>
            <a:schemeClr val="tx2"/>
          </a:solidFill>
          <a:latin typeface="Arial" charset="0"/>
        </a:defRPr>
      </a:lvl4pPr>
      <a:lvl5pPr algn="ctr" rtl="0" fontAlgn="base">
        <a:spcBef>
          <a:spcPct val="0"/>
        </a:spcBef>
        <a:spcAft>
          <a:spcPct val="0"/>
        </a:spcAft>
        <a:defRPr sz="4400">
          <a:solidFill>
            <a:schemeClr val="tx2"/>
          </a:solidFill>
          <a:latin typeface="Arial" charset="0"/>
        </a:defRPr>
      </a:lvl5pPr>
      <a:lvl6pPr marL="457200" algn="ctr" rtl="0" fontAlgn="base">
        <a:spcBef>
          <a:spcPct val="0"/>
        </a:spcBef>
        <a:spcAft>
          <a:spcPct val="0"/>
        </a:spcAft>
        <a:defRPr sz="4400">
          <a:solidFill>
            <a:schemeClr val="tx2"/>
          </a:solidFill>
          <a:latin typeface="Arial" charset="0"/>
        </a:defRPr>
      </a:lvl6pPr>
      <a:lvl7pPr marL="914400" algn="ctr" rtl="0" fontAlgn="base">
        <a:spcBef>
          <a:spcPct val="0"/>
        </a:spcBef>
        <a:spcAft>
          <a:spcPct val="0"/>
        </a:spcAft>
        <a:defRPr sz="4400">
          <a:solidFill>
            <a:schemeClr val="tx2"/>
          </a:solidFill>
          <a:latin typeface="Arial" charset="0"/>
        </a:defRPr>
      </a:lvl7pPr>
      <a:lvl8pPr marL="1371600" algn="ctr" rtl="0" fontAlgn="base">
        <a:spcBef>
          <a:spcPct val="0"/>
        </a:spcBef>
        <a:spcAft>
          <a:spcPct val="0"/>
        </a:spcAft>
        <a:defRPr sz="4400">
          <a:solidFill>
            <a:schemeClr val="tx2"/>
          </a:solidFill>
          <a:latin typeface="Arial" charset="0"/>
        </a:defRPr>
      </a:lvl8pPr>
      <a:lvl9pPr marL="1828800" algn="ctr" rtl="0" fontAlgn="base">
        <a:spcBef>
          <a:spcPct val="0"/>
        </a:spcBef>
        <a:spcAft>
          <a:spcPct val="0"/>
        </a:spcAft>
        <a:defRPr sz="4400">
          <a:solidFill>
            <a:schemeClr val="tx2"/>
          </a:solidFill>
          <a:latin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defRPr>
      </a:lvl2pPr>
      <a:lvl3pPr marL="1143000" indent="-228600" algn="l" rtl="0" fontAlgn="base">
        <a:spcBef>
          <a:spcPct val="20000"/>
        </a:spcBef>
        <a:spcAft>
          <a:spcPct val="0"/>
        </a:spcAft>
        <a:buChar char="•"/>
        <a:defRPr sz="2400">
          <a:solidFill>
            <a:schemeClr val="tx1"/>
          </a:solidFill>
          <a:latin typeface="+mn-lt"/>
        </a:defRPr>
      </a:lvl3pPr>
      <a:lvl4pPr marL="1600200" indent="-228600" algn="l" rtl="0" fontAlgn="base">
        <a:spcBef>
          <a:spcPct val="20000"/>
        </a:spcBef>
        <a:spcAft>
          <a:spcPct val="0"/>
        </a:spcAft>
        <a:buChar char="–"/>
        <a:defRPr sz="2000">
          <a:solidFill>
            <a:schemeClr val="tx1"/>
          </a:solidFill>
          <a:latin typeface="+mn-lt"/>
        </a:defRPr>
      </a:lvl4pPr>
      <a:lvl5pPr marL="2057400" indent="-228600" algn="l" rtl="0" fontAlgn="base">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eg"/><Relationship Id="rId7" Type="http://schemas.openxmlformats.org/officeDocument/2006/relationships/image" Target="../media/image5.png"/><Relationship Id="rId2" Type="http://schemas.openxmlformats.org/officeDocument/2006/relationships/audio" Target="../media/audio1.wav"/><Relationship Id="rId1" Type="http://schemas.openxmlformats.org/officeDocument/2006/relationships/slideLayout" Target="../slideLayouts/slideLayout1.xml"/><Relationship Id="rId6" Type="http://schemas.openxmlformats.org/officeDocument/2006/relationships/image" Target="../media/image4.png"/><Relationship Id="rId5" Type="http://schemas.openxmlformats.org/officeDocument/2006/relationships/image" Target="../media/image3.png"/><Relationship Id="rId4" Type="http://schemas.openxmlformats.org/officeDocument/2006/relationships/image" Target="../media/image2.png"/></Relationships>
</file>

<file path=ppt/slides/_rels/slide2.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2" Type="http://schemas.openxmlformats.org/officeDocument/2006/relationships/image" Target="../media/image13.jpeg"/><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2" Type="http://schemas.openxmlformats.org/officeDocument/2006/relationships/image" Target="../media/image15.jpeg"/><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2" Type="http://schemas.openxmlformats.org/officeDocument/2006/relationships/image" Target="../media/image24.jpeg"/><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2" Type="http://schemas.openxmlformats.org/officeDocument/2006/relationships/image" Target="../media/image26.jpeg"/><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2" Type="http://schemas.openxmlformats.org/officeDocument/2006/relationships/image" Target="../media/image27.jpeg"/><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2" Type="http://schemas.openxmlformats.org/officeDocument/2006/relationships/image" Target="../media/image28.jpeg"/><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2" Type="http://schemas.openxmlformats.org/officeDocument/2006/relationships/image" Target="../media/image29.jpeg"/><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2" Type="http://schemas.openxmlformats.org/officeDocument/2006/relationships/image" Target="../media/image31.jpeg"/><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2" Type="http://schemas.openxmlformats.org/officeDocument/2006/relationships/image" Target="../media/image32.jpeg"/><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3" Type="http://schemas.openxmlformats.org/officeDocument/2006/relationships/image" Target="../media/image34.jpeg"/><Relationship Id="rId2" Type="http://schemas.openxmlformats.org/officeDocument/2006/relationships/image" Target="../media/image33.gif"/><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2" Type="http://schemas.openxmlformats.org/officeDocument/2006/relationships/image" Target="../media/image35.jpeg"/><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2" Type="http://schemas.openxmlformats.org/officeDocument/2006/relationships/image" Target="../media/image36.jpeg"/><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2" Type="http://schemas.openxmlformats.org/officeDocument/2006/relationships/image" Target="../media/image37.jpeg"/><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2" Type="http://schemas.openxmlformats.org/officeDocument/2006/relationships/image" Target="../media/image38.jpeg"/><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2" Type="http://schemas.openxmlformats.org/officeDocument/2006/relationships/image" Target="../media/image39.jpeg"/><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2" Type="http://schemas.openxmlformats.org/officeDocument/2006/relationships/image" Target="../media/image40.jpeg"/><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2" Type="http://schemas.openxmlformats.org/officeDocument/2006/relationships/image" Target="../media/image41.jpeg"/><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2" Type="http://schemas.openxmlformats.org/officeDocument/2006/relationships/image" Target="../media/image42.jpeg"/><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2" Type="http://schemas.openxmlformats.org/officeDocument/2006/relationships/image" Target="../media/image43.jpeg"/><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3" Type="http://schemas.openxmlformats.org/officeDocument/2006/relationships/hyperlink" Target="http://akifrases.com/frase/112695" TargetMode="External"/><Relationship Id="rId2" Type="http://schemas.openxmlformats.org/officeDocument/2006/relationships/image" Target="../media/image44.jpeg"/><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2" Type="http://schemas.openxmlformats.org/officeDocument/2006/relationships/image" Target="../media/image45.jpeg"/><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image" Target="../media/image46.jpeg"/><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8" Type="http://schemas.openxmlformats.org/officeDocument/2006/relationships/hyperlink" Target="http://www.mispps.com/index.php?board=65.0" TargetMode="External"/><Relationship Id="rId13" Type="http://schemas.openxmlformats.org/officeDocument/2006/relationships/hyperlink" Target="http://www.mispps.com/index.php?board=70.0" TargetMode="External"/><Relationship Id="rId18" Type="http://schemas.openxmlformats.org/officeDocument/2006/relationships/hyperlink" Target="http://www.mispps.com/index.php?board=75.0" TargetMode="External"/><Relationship Id="rId3" Type="http://schemas.openxmlformats.org/officeDocument/2006/relationships/image" Target="../media/image48.png"/><Relationship Id="rId7" Type="http://schemas.openxmlformats.org/officeDocument/2006/relationships/image" Target="../media/image50.jpeg"/><Relationship Id="rId12" Type="http://schemas.openxmlformats.org/officeDocument/2006/relationships/hyperlink" Target="http://www.mispps.com/index.php?board=69.0" TargetMode="External"/><Relationship Id="rId17" Type="http://schemas.openxmlformats.org/officeDocument/2006/relationships/hyperlink" Target="http://www.mispps.com/index.php?board=74.0" TargetMode="External"/><Relationship Id="rId2" Type="http://schemas.openxmlformats.org/officeDocument/2006/relationships/slideLayout" Target="../slideLayouts/slideLayout12.xml"/><Relationship Id="rId16" Type="http://schemas.openxmlformats.org/officeDocument/2006/relationships/hyperlink" Target="http://www.mispps.com/index.php?board=73.0" TargetMode="External"/><Relationship Id="rId20" Type="http://schemas.openxmlformats.org/officeDocument/2006/relationships/image" Target="../media/image51.png"/><Relationship Id="rId1" Type="http://schemas.openxmlformats.org/officeDocument/2006/relationships/audio" Target="../media/audio2.wav"/><Relationship Id="rId6" Type="http://schemas.openxmlformats.org/officeDocument/2006/relationships/hyperlink" Target="http://www.mispps.com/" TargetMode="External"/><Relationship Id="rId11" Type="http://schemas.openxmlformats.org/officeDocument/2006/relationships/hyperlink" Target="http://www.mispps.com/index.php?board=68.0" TargetMode="External"/><Relationship Id="rId5" Type="http://schemas.openxmlformats.org/officeDocument/2006/relationships/image" Target="../media/image49.png"/><Relationship Id="rId15" Type="http://schemas.openxmlformats.org/officeDocument/2006/relationships/hyperlink" Target="http://www.mispps.com/index.php?board=72.0" TargetMode="External"/><Relationship Id="rId10" Type="http://schemas.openxmlformats.org/officeDocument/2006/relationships/hyperlink" Target="http://www.mispps.com/index.php?board=67.0" TargetMode="External"/><Relationship Id="rId19" Type="http://schemas.openxmlformats.org/officeDocument/2006/relationships/hyperlink" Target="http://www.mispps.com/index.php?board=76.0" TargetMode="External"/><Relationship Id="rId4" Type="http://schemas.openxmlformats.org/officeDocument/2006/relationships/hyperlink" Target="http://www.mispps.com/lists/?p=subscribe&amp;id=2" TargetMode="External"/><Relationship Id="rId9" Type="http://schemas.openxmlformats.org/officeDocument/2006/relationships/hyperlink" Target="http://www.mispps.com/index.php?board=66.0" TargetMode="External"/><Relationship Id="rId14" Type="http://schemas.openxmlformats.org/officeDocument/2006/relationships/hyperlink" Target="http://www.mispps.com/index.php?board=71.0"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p:spPr>
        <p:txBody>
          <a:bodyPr/>
          <a:lstStyle/>
          <a:p>
            <a:endParaRPr lang="es-ES" dirty="0"/>
          </a:p>
        </p:txBody>
      </p:sp>
      <p:pic>
        <p:nvPicPr>
          <p:cNvPr id="4" name="3 Imagen" descr="0.jpg"/>
          <p:cNvPicPr>
            <a:picLocks noChangeAspect="1"/>
          </p:cNvPicPr>
          <p:nvPr/>
        </p:nvPicPr>
        <p:blipFill>
          <a:blip r:embed="rId3"/>
          <a:stretch>
            <a:fillRect/>
          </a:stretch>
        </p:blipFill>
        <p:spPr>
          <a:xfrm>
            <a:off x="-35719" y="0"/>
            <a:ext cx="9179719" cy="6858000"/>
          </a:xfrm>
          <a:prstGeom prst="rect">
            <a:avLst/>
          </a:prstGeom>
        </p:spPr>
      </p:pic>
      <p:sp>
        <p:nvSpPr>
          <p:cNvPr id="7" name="6 Terminador"/>
          <p:cNvSpPr/>
          <p:nvPr/>
        </p:nvSpPr>
        <p:spPr>
          <a:xfrm>
            <a:off x="785786" y="3357562"/>
            <a:ext cx="1928826" cy="214314"/>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erminador"/>
          <p:cNvSpPr/>
          <p:nvPr/>
        </p:nvSpPr>
        <p:spPr>
          <a:xfrm>
            <a:off x="6572264" y="3357562"/>
            <a:ext cx="1928826" cy="214314"/>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erminador"/>
          <p:cNvSpPr/>
          <p:nvPr/>
        </p:nvSpPr>
        <p:spPr>
          <a:xfrm>
            <a:off x="785786" y="3143248"/>
            <a:ext cx="1928826" cy="214314"/>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erminador"/>
          <p:cNvSpPr/>
          <p:nvPr/>
        </p:nvSpPr>
        <p:spPr>
          <a:xfrm>
            <a:off x="785786" y="2928934"/>
            <a:ext cx="1928826" cy="214314"/>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erminador"/>
          <p:cNvSpPr/>
          <p:nvPr/>
        </p:nvSpPr>
        <p:spPr>
          <a:xfrm>
            <a:off x="785786" y="2714620"/>
            <a:ext cx="1928826" cy="214314"/>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erminador"/>
          <p:cNvSpPr/>
          <p:nvPr/>
        </p:nvSpPr>
        <p:spPr>
          <a:xfrm>
            <a:off x="857224" y="2500306"/>
            <a:ext cx="1928826" cy="214314"/>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erminador"/>
          <p:cNvSpPr/>
          <p:nvPr/>
        </p:nvSpPr>
        <p:spPr>
          <a:xfrm>
            <a:off x="928662" y="2285992"/>
            <a:ext cx="1928826" cy="214314"/>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erminador"/>
          <p:cNvSpPr/>
          <p:nvPr/>
        </p:nvSpPr>
        <p:spPr>
          <a:xfrm>
            <a:off x="1071538" y="2071678"/>
            <a:ext cx="1785950" cy="214314"/>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erminador"/>
          <p:cNvSpPr/>
          <p:nvPr/>
        </p:nvSpPr>
        <p:spPr>
          <a:xfrm>
            <a:off x="1142976" y="1857364"/>
            <a:ext cx="1785950" cy="214314"/>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erminador"/>
          <p:cNvSpPr/>
          <p:nvPr/>
        </p:nvSpPr>
        <p:spPr>
          <a:xfrm>
            <a:off x="1285852" y="1643050"/>
            <a:ext cx="1785950" cy="214314"/>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erminador"/>
          <p:cNvSpPr/>
          <p:nvPr/>
        </p:nvSpPr>
        <p:spPr>
          <a:xfrm>
            <a:off x="1428728" y="1428736"/>
            <a:ext cx="1714512" cy="214314"/>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erminador"/>
          <p:cNvSpPr/>
          <p:nvPr/>
        </p:nvSpPr>
        <p:spPr>
          <a:xfrm>
            <a:off x="1571604" y="1214422"/>
            <a:ext cx="1714512" cy="214314"/>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erminador"/>
          <p:cNvSpPr/>
          <p:nvPr/>
        </p:nvSpPr>
        <p:spPr>
          <a:xfrm>
            <a:off x="1785918" y="1000108"/>
            <a:ext cx="1571636" cy="214314"/>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erminador"/>
          <p:cNvSpPr/>
          <p:nvPr/>
        </p:nvSpPr>
        <p:spPr>
          <a:xfrm>
            <a:off x="2000232" y="785794"/>
            <a:ext cx="1571636" cy="214314"/>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erminador"/>
          <p:cNvSpPr/>
          <p:nvPr/>
        </p:nvSpPr>
        <p:spPr>
          <a:xfrm>
            <a:off x="2357422" y="571480"/>
            <a:ext cx="1428760" cy="214314"/>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erminador"/>
          <p:cNvSpPr/>
          <p:nvPr/>
        </p:nvSpPr>
        <p:spPr>
          <a:xfrm>
            <a:off x="2714612" y="357166"/>
            <a:ext cx="1285884" cy="214314"/>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erminador"/>
          <p:cNvSpPr/>
          <p:nvPr/>
        </p:nvSpPr>
        <p:spPr>
          <a:xfrm>
            <a:off x="3143240" y="214290"/>
            <a:ext cx="1000132" cy="214314"/>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erminador"/>
          <p:cNvSpPr/>
          <p:nvPr/>
        </p:nvSpPr>
        <p:spPr>
          <a:xfrm>
            <a:off x="3428992" y="142852"/>
            <a:ext cx="928694" cy="142852"/>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erminador"/>
          <p:cNvSpPr/>
          <p:nvPr/>
        </p:nvSpPr>
        <p:spPr>
          <a:xfrm>
            <a:off x="3786182" y="0"/>
            <a:ext cx="928694" cy="142852"/>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erminador"/>
          <p:cNvSpPr/>
          <p:nvPr/>
        </p:nvSpPr>
        <p:spPr>
          <a:xfrm>
            <a:off x="6572264" y="3143248"/>
            <a:ext cx="1928826" cy="214314"/>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erminador"/>
          <p:cNvSpPr/>
          <p:nvPr/>
        </p:nvSpPr>
        <p:spPr>
          <a:xfrm>
            <a:off x="6572264" y="2928934"/>
            <a:ext cx="1928826" cy="214314"/>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erminador"/>
          <p:cNvSpPr/>
          <p:nvPr/>
        </p:nvSpPr>
        <p:spPr>
          <a:xfrm>
            <a:off x="6500826" y="2714620"/>
            <a:ext cx="1928826" cy="214314"/>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erminador"/>
          <p:cNvSpPr/>
          <p:nvPr/>
        </p:nvSpPr>
        <p:spPr>
          <a:xfrm>
            <a:off x="6500826" y="2500306"/>
            <a:ext cx="1928826" cy="214314"/>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erminador"/>
          <p:cNvSpPr/>
          <p:nvPr/>
        </p:nvSpPr>
        <p:spPr>
          <a:xfrm>
            <a:off x="6429388" y="2285992"/>
            <a:ext cx="1928826" cy="214314"/>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erminador"/>
          <p:cNvSpPr/>
          <p:nvPr/>
        </p:nvSpPr>
        <p:spPr>
          <a:xfrm>
            <a:off x="6357950" y="2071678"/>
            <a:ext cx="1928826" cy="214314"/>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erminador"/>
          <p:cNvSpPr/>
          <p:nvPr/>
        </p:nvSpPr>
        <p:spPr>
          <a:xfrm>
            <a:off x="6286512" y="1857364"/>
            <a:ext cx="1857388" cy="214314"/>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erminador"/>
          <p:cNvSpPr/>
          <p:nvPr/>
        </p:nvSpPr>
        <p:spPr>
          <a:xfrm>
            <a:off x="6143636" y="1643050"/>
            <a:ext cx="1857388" cy="214314"/>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erminador"/>
          <p:cNvSpPr/>
          <p:nvPr/>
        </p:nvSpPr>
        <p:spPr>
          <a:xfrm>
            <a:off x="6000760" y="1428736"/>
            <a:ext cx="1857388" cy="214314"/>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erminador"/>
          <p:cNvSpPr/>
          <p:nvPr/>
        </p:nvSpPr>
        <p:spPr>
          <a:xfrm>
            <a:off x="5929322" y="1214422"/>
            <a:ext cx="1714512" cy="214314"/>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erminador"/>
          <p:cNvSpPr/>
          <p:nvPr/>
        </p:nvSpPr>
        <p:spPr>
          <a:xfrm>
            <a:off x="5715008" y="1000108"/>
            <a:ext cx="1714512" cy="214314"/>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erminador"/>
          <p:cNvSpPr/>
          <p:nvPr/>
        </p:nvSpPr>
        <p:spPr>
          <a:xfrm>
            <a:off x="5572132" y="785794"/>
            <a:ext cx="1714512" cy="214314"/>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erminador"/>
          <p:cNvSpPr/>
          <p:nvPr/>
        </p:nvSpPr>
        <p:spPr>
          <a:xfrm>
            <a:off x="5429256" y="571480"/>
            <a:ext cx="1571636" cy="214314"/>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erminador"/>
          <p:cNvSpPr/>
          <p:nvPr/>
        </p:nvSpPr>
        <p:spPr>
          <a:xfrm>
            <a:off x="5286380" y="357166"/>
            <a:ext cx="1285884" cy="214314"/>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erminador"/>
          <p:cNvSpPr/>
          <p:nvPr/>
        </p:nvSpPr>
        <p:spPr>
          <a:xfrm>
            <a:off x="5072066" y="285728"/>
            <a:ext cx="1143008" cy="142876"/>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erminador"/>
          <p:cNvSpPr/>
          <p:nvPr/>
        </p:nvSpPr>
        <p:spPr>
          <a:xfrm>
            <a:off x="4786314" y="142852"/>
            <a:ext cx="1143008" cy="142876"/>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erminador"/>
          <p:cNvSpPr/>
          <p:nvPr/>
        </p:nvSpPr>
        <p:spPr>
          <a:xfrm>
            <a:off x="4643438" y="0"/>
            <a:ext cx="1143008" cy="142876"/>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erminador"/>
          <p:cNvSpPr/>
          <p:nvPr/>
        </p:nvSpPr>
        <p:spPr>
          <a:xfrm>
            <a:off x="6572264" y="3571876"/>
            <a:ext cx="1928826" cy="214314"/>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erminador"/>
          <p:cNvSpPr/>
          <p:nvPr/>
        </p:nvSpPr>
        <p:spPr>
          <a:xfrm>
            <a:off x="6572264" y="3786190"/>
            <a:ext cx="1928826" cy="214314"/>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erminador"/>
          <p:cNvSpPr/>
          <p:nvPr/>
        </p:nvSpPr>
        <p:spPr>
          <a:xfrm>
            <a:off x="6500826" y="4000504"/>
            <a:ext cx="1928826" cy="214314"/>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erminador"/>
          <p:cNvSpPr/>
          <p:nvPr/>
        </p:nvSpPr>
        <p:spPr>
          <a:xfrm>
            <a:off x="6500826" y="4214818"/>
            <a:ext cx="1928826" cy="214314"/>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erminador"/>
          <p:cNvSpPr/>
          <p:nvPr/>
        </p:nvSpPr>
        <p:spPr>
          <a:xfrm>
            <a:off x="6429388" y="4429132"/>
            <a:ext cx="1928826" cy="214314"/>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erminador"/>
          <p:cNvSpPr/>
          <p:nvPr/>
        </p:nvSpPr>
        <p:spPr>
          <a:xfrm>
            <a:off x="6286512" y="4643446"/>
            <a:ext cx="1928826" cy="214314"/>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erminador"/>
          <p:cNvSpPr/>
          <p:nvPr/>
        </p:nvSpPr>
        <p:spPr>
          <a:xfrm>
            <a:off x="6215074" y="4857760"/>
            <a:ext cx="1928826" cy="214314"/>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erminador"/>
          <p:cNvSpPr/>
          <p:nvPr/>
        </p:nvSpPr>
        <p:spPr>
          <a:xfrm>
            <a:off x="6143636" y="5072074"/>
            <a:ext cx="1785950" cy="214314"/>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erminador"/>
          <p:cNvSpPr/>
          <p:nvPr/>
        </p:nvSpPr>
        <p:spPr>
          <a:xfrm>
            <a:off x="6000760" y="5286388"/>
            <a:ext cx="1785950" cy="214314"/>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erminador"/>
          <p:cNvSpPr/>
          <p:nvPr/>
        </p:nvSpPr>
        <p:spPr>
          <a:xfrm>
            <a:off x="5786446" y="5500702"/>
            <a:ext cx="1785950" cy="214314"/>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erminador"/>
          <p:cNvSpPr/>
          <p:nvPr/>
        </p:nvSpPr>
        <p:spPr>
          <a:xfrm>
            <a:off x="5643570" y="5715016"/>
            <a:ext cx="1785950" cy="214314"/>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erminador"/>
          <p:cNvSpPr/>
          <p:nvPr/>
        </p:nvSpPr>
        <p:spPr>
          <a:xfrm>
            <a:off x="5357818" y="5929330"/>
            <a:ext cx="1785950" cy="214314"/>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erminador"/>
          <p:cNvSpPr/>
          <p:nvPr/>
        </p:nvSpPr>
        <p:spPr>
          <a:xfrm>
            <a:off x="5214942" y="6143644"/>
            <a:ext cx="1643074" cy="214314"/>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erminador"/>
          <p:cNvSpPr/>
          <p:nvPr/>
        </p:nvSpPr>
        <p:spPr>
          <a:xfrm>
            <a:off x="4929190" y="6429396"/>
            <a:ext cx="1428760" cy="142876"/>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erminador"/>
          <p:cNvSpPr/>
          <p:nvPr/>
        </p:nvSpPr>
        <p:spPr>
          <a:xfrm>
            <a:off x="4786314" y="6572272"/>
            <a:ext cx="1143008" cy="142876"/>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erminador"/>
          <p:cNvSpPr/>
          <p:nvPr/>
        </p:nvSpPr>
        <p:spPr>
          <a:xfrm>
            <a:off x="4643438" y="6715148"/>
            <a:ext cx="928694" cy="142852"/>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erminador"/>
          <p:cNvSpPr/>
          <p:nvPr/>
        </p:nvSpPr>
        <p:spPr>
          <a:xfrm>
            <a:off x="785786" y="3571876"/>
            <a:ext cx="1928826" cy="214314"/>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erminador"/>
          <p:cNvSpPr/>
          <p:nvPr/>
        </p:nvSpPr>
        <p:spPr>
          <a:xfrm>
            <a:off x="857224" y="3786190"/>
            <a:ext cx="1928826" cy="214314"/>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erminador"/>
          <p:cNvSpPr/>
          <p:nvPr/>
        </p:nvSpPr>
        <p:spPr>
          <a:xfrm>
            <a:off x="928662" y="4000504"/>
            <a:ext cx="1928826" cy="214314"/>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erminador"/>
          <p:cNvSpPr/>
          <p:nvPr/>
        </p:nvSpPr>
        <p:spPr>
          <a:xfrm>
            <a:off x="928662" y="4214818"/>
            <a:ext cx="1928826" cy="214314"/>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erminador"/>
          <p:cNvSpPr/>
          <p:nvPr/>
        </p:nvSpPr>
        <p:spPr>
          <a:xfrm>
            <a:off x="1000100" y="4429132"/>
            <a:ext cx="1928826" cy="214314"/>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erminador"/>
          <p:cNvSpPr/>
          <p:nvPr/>
        </p:nvSpPr>
        <p:spPr>
          <a:xfrm>
            <a:off x="1071538" y="4643446"/>
            <a:ext cx="1928826" cy="214314"/>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erminador"/>
          <p:cNvSpPr/>
          <p:nvPr/>
        </p:nvSpPr>
        <p:spPr>
          <a:xfrm>
            <a:off x="1214414" y="4857760"/>
            <a:ext cx="1928826" cy="214314"/>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erminador"/>
          <p:cNvSpPr/>
          <p:nvPr/>
        </p:nvSpPr>
        <p:spPr>
          <a:xfrm>
            <a:off x="1357290" y="5072074"/>
            <a:ext cx="1928826" cy="214314"/>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erminador"/>
          <p:cNvSpPr/>
          <p:nvPr/>
        </p:nvSpPr>
        <p:spPr>
          <a:xfrm>
            <a:off x="1500166" y="5286388"/>
            <a:ext cx="1928826" cy="214314"/>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erminador"/>
          <p:cNvSpPr/>
          <p:nvPr/>
        </p:nvSpPr>
        <p:spPr>
          <a:xfrm>
            <a:off x="1714480" y="5500702"/>
            <a:ext cx="1785950" cy="214314"/>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erminador"/>
          <p:cNvSpPr/>
          <p:nvPr/>
        </p:nvSpPr>
        <p:spPr>
          <a:xfrm>
            <a:off x="1928794" y="5715016"/>
            <a:ext cx="1785950" cy="214314"/>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Terminador"/>
          <p:cNvSpPr/>
          <p:nvPr/>
        </p:nvSpPr>
        <p:spPr>
          <a:xfrm>
            <a:off x="2143108" y="5929330"/>
            <a:ext cx="1643074" cy="214314"/>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Terminador"/>
          <p:cNvSpPr/>
          <p:nvPr/>
        </p:nvSpPr>
        <p:spPr>
          <a:xfrm>
            <a:off x="2357422" y="6143644"/>
            <a:ext cx="1643074" cy="214314"/>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Terminador"/>
          <p:cNvSpPr/>
          <p:nvPr/>
        </p:nvSpPr>
        <p:spPr>
          <a:xfrm>
            <a:off x="2786050" y="6357958"/>
            <a:ext cx="1428760" cy="214314"/>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Terminador"/>
          <p:cNvSpPr/>
          <p:nvPr/>
        </p:nvSpPr>
        <p:spPr>
          <a:xfrm>
            <a:off x="3286116" y="6715148"/>
            <a:ext cx="1214446" cy="142852"/>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Terminador"/>
          <p:cNvSpPr/>
          <p:nvPr/>
        </p:nvSpPr>
        <p:spPr>
          <a:xfrm>
            <a:off x="3214678" y="6572272"/>
            <a:ext cx="1214446" cy="142852"/>
          </a:xfrm>
          <a:prstGeom prst="flowChartTerminator">
            <a:avLst/>
          </a:prstGeom>
          <a:gradFill flip="none" rotWithShape="1">
            <a:gsLst>
              <a:gs pos="0">
                <a:schemeClr val="bg1"/>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Terminador"/>
          <p:cNvSpPr/>
          <p:nvPr/>
        </p:nvSpPr>
        <p:spPr>
          <a:xfrm>
            <a:off x="5143504" y="6286520"/>
            <a:ext cx="1428760" cy="142876"/>
          </a:xfrm>
          <a:prstGeom prst="flowChartTerminator">
            <a:avLst/>
          </a:prstGeom>
          <a:gradFill flip="none" rotWithShape="1">
            <a:gsLst>
              <a:gs pos="0">
                <a:schemeClr val="bg1"/>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9940" name="Picture 4" descr="Rendered Image"/>
          <p:cNvPicPr>
            <a:picLocks noChangeAspect="1" noChangeArrowheads="1"/>
          </p:cNvPicPr>
          <p:nvPr/>
        </p:nvPicPr>
        <p:blipFill>
          <a:blip r:embed="rId4">
            <a:lum contrast="40000"/>
          </a:blip>
          <a:srcRect/>
          <a:stretch>
            <a:fillRect/>
          </a:stretch>
        </p:blipFill>
        <p:spPr bwMode="auto">
          <a:xfrm>
            <a:off x="2928926" y="2000240"/>
            <a:ext cx="3038475" cy="714375"/>
          </a:xfrm>
          <a:prstGeom prst="rect">
            <a:avLst/>
          </a:prstGeom>
          <a:noFill/>
        </p:spPr>
      </p:pic>
      <p:pic>
        <p:nvPicPr>
          <p:cNvPr id="39946" name="Picture 10" descr="Rendered Image"/>
          <p:cNvPicPr>
            <a:picLocks noChangeAspect="1" noChangeArrowheads="1"/>
          </p:cNvPicPr>
          <p:nvPr/>
        </p:nvPicPr>
        <p:blipFill>
          <a:blip r:embed="rId5">
            <a:lum contrast="40000"/>
          </a:blip>
          <a:srcRect/>
          <a:stretch>
            <a:fillRect/>
          </a:stretch>
        </p:blipFill>
        <p:spPr bwMode="auto">
          <a:xfrm>
            <a:off x="785786" y="1000108"/>
            <a:ext cx="4219575" cy="714375"/>
          </a:xfrm>
          <a:prstGeom prst="rect">
            <a:avLst/>
          </a:prstGeom>
          <a:noFill/>
        </p:spPr>
      </p:pic>
      <p:pic>
        <p:nvPicPr>
          <p:cNvPr id="39948" name="Picture 12" descr="Rendered Image"/>
          <p:cNvPicPr>
            <a:picLocks noChangeAspect="1" noChangeArrowheads="1"/>
          </p:cNvPicPr>
          <p:nvPr/>
        </p:nvPicPr>
        <p:blipFill>
          <a:blip r:embed="rId6">
            <a:lum contrast="40000"/>
          </a:blip>
          <a:srcRect/>
          <a:stretch>
            <a:fillRect/>
          </a:stretch>
        </p:blipFill>
        <p:spPr bwMode="auto">
          <a:xfrm>
            <a:off x="5214942" y="928670"/>
            <a:ext cx="2895600" cy="714375"/>
          </a:xfrm>
          <a:prstGeom prst="rect">
            <a:avLst/>
          </a:prstGeom>
          <a:noFill/>
        </p:spPr>
      </p:pic>
      <p:pic>
        <p:nvPicPr>
          <p:cNvPr id="39950" name="Picture 14" descr="Rendered Image"/>
          <p:cNvPicPr>
            <a:picLocks noChangeAspect="1" noChangeArrowheads="1"/>
          </p:cNvPicPr>
          <p:nvPr/>
        </p:nvPicPr>
        <p:blipFill>
          <a:blip r:embed="rId7">
            <a:lum contrast="40000"/>
          </a:blip>
          <a:srcRect/>
          <a:stretch>
            <a:fillRect/>
          </a:stretch>
        </p:blipFill>
        <p:spPr bwMode="auto">
          <a:xfrm>
            <a:off x="2428860" y="2928934"/>
            <a:ext cx="3943350" cy="714375"/>
          </a:xfrm>
          <a:prstGeom prst="rect">
            <a:avLst/>
          </a:prstGeom>
          <a:noFill/>
        </p:spPr>
      </p:pic>
      <p:sp>
        <p:nvSpPr>
          <p:cNvPr id="78" name="77 CuadroTexto"/>
          <p:cNvSpPr txBox="1"/>
          <p:nvPr/>
        </p:nvSpPr>
        <p:spPr>
          <a:xfrm>
            <a:off x="0" y="5715016"/>
            <a:ext cx="2982355" cy="646331"/>
          </a:xfrm>
          <a:prstGeom prst="rect">
            <a:avLst/>
          </a:prstGeom>
          <a:noFill/>
        </p:spPr>
        <p:txBody>
          <a:bodyPr wrap="none" rtlCol="0">
            <a:spAutoFit/>
          </a:bodyPr>
          <a:lstStyle/>
          <a:p>
            <a:r>
              <a:rPr lang="es-ES_tradnl" dirty="0" smtClean="0">
                <a:solidFill>
                  <a:srgbClr val="FFC000"/>
                </a:solidFill>
                <a:effectLst>
                  <a:outerShdw blurRad="38100" dist="38100" dir="2700000" algn="tl">
                    <a:srgbClr val="000000">
                      <a:alpha val="43137"/>
                    </a:srgbClr>
                  </a:outerShdw>
                </a:effectLst>
                <a:latin typeface="Forte" pitchFamily="66" charset="0"/>
              </a:rPr>
              <a:t>Tema musical : </a:t>
            </a:r>
            <a:r>
              <a:rPr lang="es-ES_tradnl" dirty="0" err="1" smtClean="0">
                <a:solidFill>
                  <a:srgbClr val="FFC000"/>
                </a:solidFill>
                <a:effectLst>
                  <a:outerShdw blurRad="38100" dist="38100" dir="2700000" algn="tl">
                    <a:srgbClr val="000000">
                      <a:alpha val="43137"/>
                    </a:srgbClr>
                  </a:outerShdw>
                </a:effectLst>
                <a:latin typeface="Forte" pitchFamily="66" charset="0"/>
              </a:rPr>
              <a:t>Silver</a:t>
            </a:r>
            <a:r>
              <a:rPr lang="es-ES_tradnl" dirty="0" smtClean="0">
                <a:solidFill>
                  <a:srgbClr val="FFC000"/>
                </a:solidFill>
                <a:effectLst>
                  <a:outerShdw blurRad="38100" dist="38100" dir="2700000" algn="tl">
                    <a:srgbClr val="000000">
                      <a:alpha val="43137"/>
                    </a:srgbClr>
                  </a:outerShdw>
                </a:effectLst>
                <a:latin typeface="Forte" pitchFamily="66" charset="0"/>
              </a:rPr>
              <a:t> </a:t>
            </a:r>
            <a:r>
              <a:rPr lang="es-ES_tradnl" dirty="0" err="1" smtClean="0">
                <a:solidFill>
                  <a:srgbClr val="FFC000"/>
                </a:solidFill>
                <a:effectLst>
                  <a:outerShdw blurRad="38100" dist="38100" dir="2700000" algn="tl">
                    <a:srgbClr val="000000">
                      <a:alpha val="43137"/>
                    </a:srgbClr>
                  </a:outerShdw>
                </a:effectLst>
                <a:latin typeface="Forte" pitchFamily="66" charset="0"/>
              </a:rPr>
              <a:t>Moon</a:t>
            </a:r>
            <a:r>
              <a:rPr lang="es-ES_tradnl" dirty="0" smtClean="0">
                <a:solidFill>
                  <a:srgbClr val="FFC000"/>
                </a:solidFill>
                <a:effectLst>
                  <a:outerShdw blurRad="38100" dist="38100" dir="2700000" algn="tl">
                    <a:srgbClr val="000000">
                      <a:alpha val="43137"/>
                    </a:srgbClr>
                  </a:outerShdw>
                </a:effectLst>
                <a:latin typeface="Forte" pitchFamily="66" charset="0"/>
              </a:rPr>
              <a:t> </a:t>
            </a:r>
          </a:p>
          <a:p>
            <a:r>
              <a:rPr lang="es-ES_tradnl" dirty="0" smtClean="0">
                <a:solidFill>
                  <a:srgbClr val="FFC000"/>
                </a:solidFill>
                <a:effectLst>
                  <a:outerShdw blurRad="38100" dist="38100" dir="2700000" algn="tl">
                    <a:srgbClr val="000000">
                      <a:alpha val="43137"/>
                    </a:srgbClr>
                  </a:outerShdw>
                </a:effectLst>
                <a:latin typeface="Forte" pitchFamily="66" charset="0"/>
              </a:rPr>
              <a:t>Interpreta: Ernesto Cortázar</a:t>
            </a:r>
            <a:endParaRPr lang="es-ES" dirty="0">
              <a:solidFill>
                <a:srgbClr val="FFC000"/>
              </a:solidFill>
              <a:effectLst>
                <a:outerShdw blurRad="38100" dist="38100" dir="2700000" algn="tl">
                  <a:srgbClr val="000000">
                    <a:alpha val="43137"/>
                  </a:srgbClr>
                </a:outerShdw>
              </a:effectLst>
              <a:latin typeface="Forte" pitchFamily="66" charset="0"/>
            </a:endParaRPr>
          </a:p>
        </p:txBody>
      </p:sp>
      <p:sp>
        <p:nvSpPr>
          <p:cNvPr id="79" name="78 CuadroTexto"/>
          <p:cNvSpPr txBox="1"/>
          <p:nvPr/>
        </p:nvSpPr>
        <p:spPr>
          <a:xfrm>
            <a:off x="5643570" y="5929330"/>
            <a:ext cx="3239990" cy="369332"/>
          </a:xfrm>
          <a:prstGeom prst="rect">
            <a:avLst/>
          </a:prstGeom>
          <a:noFill/>
        </p:spPr>
        <p:txBody>
          <a:bodyPr wrap="none" rtlCol="0">
            <a:spAutoFit/>
          </a:bodyPr>
          <a:lstStyle/>
          <a:p>
            <a:r>
              <a:rPr lang="es-ES_tradnl" dirty="0" smtClean="0">
                <a:solidFill>
                  <a:srgbClr val="DED7A2"/>
                </a:solidFill>
                <a:effectLst>
                  <a:outerShdw blurRad="38100" dist="38100" dir="2700000" algn="tl">
                    <a:srgbClr val="000000">
                      <a:alpha val="43137"/>
                    </a:srgbClr>
                  </a:outerShdw>
                </a:effectLst>
                <a:latin typeface="Forte" pitchFamily="66" charset="0"/>
              </a:rPr>
              <a:t>Esta es una creación de Raquel</a:t>
            </a:r>
            <a:endParaRPr lang="es-ES" dirty="0">
              <a:solidFill>
                <a:srgbClr val="DED7A2"/>
              </a:solidFill>
              <a:effectLst>
                <a:outerShdw blurRad="38100" dist="38100" dir="2700000" algn="tl">
                  <a:srgbClr val="000000">
                    <a:alpha val="43137"/>
                  </a:srgbClr>
                </a:outerShdw>
              </a:effectLst>
              <a:latin typeface="Forte" pitchFamily="66" charset="0"/>
            </a:endParaRPr>
          </a:p>
        </p:txBody>
      </p:sp>
      <p:pic>
        <p:nvPicPr>
          <p:cNvPr id="80" name="79 Imagen" descr="0.jpg"/>
          <p:cNvPicPr>
            <a:picLocks noChangeAspect="1"/>
          </p:cNvPicPr>
          <p:nvPr/>
        </p:nvPicPr>
        <p:blipFill>
          <a:blip r:embed="rId3"/>
          <a:stretch>
            <a:fillRect/>
          </a:stretch>
        </p:blipFill>
        <p:spPr>
          <a:xfrm>
            <a:off x="0" y="0"/>
            <a:ext cx="9179719" cy="6858000"/>
          </a:xfrm>
          <a:prstGeom prst="rect">
            <a:avLst/>
          </a:prstGeom>
        </p:spPr>
      </p:pic>
    </p:spTree>
  </p:cSld>
  <p:clrMapOvr>
    <a:masterClrMapping/>
  </p:clrMapOvr>
  <p:transition spd="slow" advTm="30000">
    <p:sndAc>
      <p:stSnd loop="1">
        <p:snd r:embed="rId2" name="Silver Moon - Ernesto Cortazar.wav"/>
      </p:stSnd>
    </p:sndAc>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nodeType="withEffect">
                                  <p:stCondLst>
                                    <p:cond delay="0"/>
                                  </p:stCondLst>
                                  <p:childTnLst>
                                    <p:set>
                                      <p:cBhvr rctx="PPT">
                                        <p:cTn id="6" dur="indefinite"/>
                                        <p:tgtEl>
                                          <p:spTgt spid="80"/>
                                        </p:tgtEl>
                                        <p:attrNameLst>
                                          <p:attrName>style.opacity</p:attrName>
                                        </p:attrNameLst>
                                      </p:cBhvr>
                                      <p:to>
                                        <p:strVal val="0"/>
                                      </p:to>
                                    </p:set>
                                    <p:animEffect filter="image" prLst="opacity: 0">
                                      <p:cBhvr rctx="IE">
                                        <p:cTn id="7" dur="indefinite"/>
                                        <p:tgtEl>
                                          <p:spTgt spid="80"/>
                                        </p:tgtEl>
                                      </p:cBhvr>
                                    </p:animEffect>
                                  </p:childTnLst>
                                </p:cTn>
                              </p:par>
                              <p:par>
                                <p:cTn id="8" presetID="2" presetClass="entr" presetSubtype="2"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 calcmode="lin" valueType="num">
                                      <p:cBhvr additive="base">
                                        <p:cTn id="10" dur="3000" fill="hold"/>
                                        <p:tgtEl>
                                          <p:spTgt spid="7"/>
                                        </p:tgtEl>
                                        <p:attrNameLst>
                                          <p:attrName>ppt_x</p:attrName>
                                        </p:attrNameLst>
                                      </p:cBhvr>
                                      <p:tavLst>
                                        <p:tav tm="0">
                                          <p:val>
                                            <p:strVal val="1+#ppt_w/2"/>
                                          </p:val>
                                        </p:tav>
                                        <p:tav tm="100000">
                                          <p:val>
                                            <p:strVal val="#ppt_x"/>
                                          </p:val>
                                        </p:tav>
                                      </p:tavLst>
                                    </p:anim>
                                    <p:anim calcmode="lin" valueType="num">
                                      <p:cBhvr additive="base">
                                        <p:cTn id="11" dur="3000" fill="hold"/>
                                        <p:tgtEl>
                                          <p:spTgt spid="7"/>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9"/>
                                        </p:tgtEl>
                                        <p:attrNameLst>
                                          <p:attrName>style.visibility</p:attrName>
                                        </p:attrNameLst>
                                      </p:cBhvr>
                                      <p:to>
                                        <p:strVal val="visible"/>
                                      </p:to>
                                    </p:set>
                                    <p:anim calcmode="lin" valueType="num">
                                      <p:cBhvr additive="base">
                                        <p:cTn id="14" dur="3000" fill="hold"/>
                                        <p:tgtEl>
                                          <p:spTgt spid="9"/>
                                        </p:tgtEl>
                                        <p:attrNameLst>
                                          <p:attrName>ppt_x</p:attrName>
                                        </p:attrNameLst>
                                      </p:cBhvr>
                                      <p:tavLst>
                                        <p:tav tm="0">
                                          <p:val>
                                            <p:strVal val="1+#ppt_w/2"/>
                                          </p:val>
                                        </p:tav>
                                        <p:tav tm="100000">
                                          <p:val>
                                            <p:strVal val="#ppt_x"/>
                                          </p:val>
                                        </p:tav>
                                      </p:tavLst>
                                    </p:anim>
                                    <p:anim calcmode="lin" valueType="num">
                                      <p:cBhvr additive="base">
                                        <p:cTn id="15" dur="3000" fill="hold"/>
                                        <p:tgtEl>
                                          <p:spTgt spid="9"/>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10"/>
                                        </p:tgtEl>
                                        <p:attrNameLst>
                                          <p:attrName>style.visibility</p:attrName>
                                        </p:attrNameLst>
                                      </p:cBhvr>
                                      <p:to>
                                        <p:strVal val="visible"/>
                                      </p:to>
                                    </p:set>
                                    <p:anim calcmode="lin" valueType="num">
                                      <p:cBhvr additive="base">
                                        <p:cTn id="18" dur="3000" fill="hold"/>
                                        <p:tgtEl>
                                          <p:spTgt spid="10"/>
                                        </p:tgtEl>
                                        <p:attrNameLst>
                                          <p:attrName>ppt_x</p:attrName>
                                        </p:attrNameLst>
                                      </p:cBhvr>
                                      <p:tavLst>
                                        <p:tav tm="0">
                                          <p:val>
                                            <p:strVal val="1+#ppt_w/2"/>
                                          </p:val>
                                        </p:tav>
                                        <p:tav tm="100000">
                                          <p:val>
                                            <p:strVal val="#ppt_x"/>
                                          </p:val>
                                        </p:tav>
                                      </p:tavLst>
                                    </p:anim>
                                    <p:anim calcmode="lin" valueType="num">
                                      <p:cBhvr additive="base">
                                        <p:cTn id="19" dur="3000" fill="hold"/>
                                        <p:tgtEl>
                                          <p:spTgt spid="10"/>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3000" fill="hold"/>
                                        <p:tgtEl>
                                          <p:spTgt spid="11"/>
                                        </p:tgtEl>
                                        <p:attrNameLst>
                                          <p:attrName>ppt_x</p:attrName>
                                        </p:attrNameLst>
                                      </p:cBhvr>
                                      <p:tavLst>
                                        <p:tav tm="0">
                                          <p:val>
                                            <p:strVal val="1+#ppt_w/2"/>
                                          </p:val>
                                        </p:tav>
                                        <p:tav tm="100000">
                                          <p:val>
                                            <p:strVal val="#ppt_x"/>
                                          </p:val>
                                        </p:tav>
                                      </p:tavLst>
                                    </p:anim>
                                    <p:anim calcmode="lin" valueType="num">
                                      <p:cBhvr additive="base">
                                        <p:cTn id="23" dur="3000" fill="hold"/>
                                        <p:tgtEl>
                                          <p:spTgt spid="11"/>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12"/>
                                        </p:tgtEl>
                                        <p:attrNameLst>
                                          <p:attrName>style.visibility</p:attrName>
                                        </p:attrNameLst>
                                      </p:cBhvr>
                                      <p:to>
                                        <p:strVal val="visible"/>
                                      </p:to>
                                    </p:set>
                                    <p:anim calcmode="lin" valueType="num">
                                      <p:cBhvr additive="base">
                                        <p:cTn id="26" dur="3000" fill="hold"/>
                                        <p:tgtEl>
                                          <p:spTgt spid="12"/>
                                        </p:tgtEl>
                                        <p:attrNameLst>
                                          <p:attrName>ppt_x</p:attrName>
                                        </p:attrNameLst>
                                      </p:cBhvr>
                                      <p:tavLst>
                                        <p:tav tm="0">
                                          <p:val>
                                            <p:strVal val="1+#ppt_w/2"/>
                                          </p:val>
                                        </p:tav>
                                        <p:tav tm="100000">
                                          <p:val>
                                            <p:strVal val="#ppt_x"/>
                                          </p:val>
                                        </p:tav>
                                      </p:tavLst>
                                    </p:anim>
                                    <p:anim calcmode="lin" valueType="num">
                                      <p:cBhvr additive="base">
                                        <p:cTn id="27" dur="3000" fill="hold"/>
                                        <p:tgtEl>
                                          <p:spTgt spid="12"/>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3"/>
                                        </p:tgtEl>
                                        <p:attrNameLst>
                                          <p:attrName>style.visibility</p:attrName>
                                        </p:attrNameLst>
                                      </p:cBhvr>
                                      <p:to>
                                        <p:strVal val="visible"/>
                                      </p:to>
                                    </p:set>
                                    <p:anim calcmode="lin" valueType="num">
                                      <p:cBhvr additive="base">
                                        <p:cTn id="30" dur="3000" fill="hold"/>
                                        <p:tgtEl>
                                          <p:spTgt spid="13"/>
                                        </p:tgtEl>
                                        <p:attrNameLst>
                                          <p:attrName>ppt_x</p:attrName>
                                        </p:attrNameLst>
                                      </p:cBhvr>
                                      <p:tavLst>
                                        <p:tav tm="0">
                                          <p:val>
                                            <p:strVal val="1+#ppt_w/2"/>
                                          </p:val>
                                        </p:tav>
                                        <p:tav tm="100000">
                                          <p:val>
                                            <p:strVal val="#ppt_x"/>
                                          </p:val>
                                        </p:tav>
                                      </p:tavLst>
                                    </p:anim>
                                    <p:anim calcmode="lin" valueType="num">
                                      <p:cBhvr additive="base">
                                        <p:cTn id="31" dur="3000" fill="hold"/>
                                        <p:tgtEl>
                                          <p:spTgt spid="13"/>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14"/>
                                        </p:tgtEl>
                                        <p:attrNameLst>
                                          <p:attrName>style.visibility</p:attrName>
                                        </p:attrNameLst>
                                      </p:cBhvr>
                                      <p:to>
                                        <p:strVal val="visible"/>
                                      </p:to>
                                    </p:set>
                                    <p:anim calcmode="lin" valueType="num">
                                      <p:cBhvr additive="base">
                                        <p:cTn id="34" dur="3000" fill="hold"/>
                                        <p:tgtEl>
                                          <p:spTgt spid="14"/>
                                        </p:tgtEl>
                                        <p:attrNameLst>
                                          <p:attrName>ppt_x</p:attrName>
                                        </p:attrNameLst>
                                      </p:cBhvr>
                                      <p:tavLst>
                                        <p:tav tm="0">
                                          <p:val>
                                            <p:strVal val="1+#ppt_w/2"/>
                                          </p:val>
                                        </p:tav>
                                        <p:tav tm="100000">
                                          <p:val>
                                            <p:strVal val="#ppt_x"/>
                                          </p:val>
                                        </p:tav>
                                      </p:tavLst>
                                    </p:anim>
                                    <p:anim calcmode="lin" valueType="num">
                                      <p:cBhvr additive="base">
                                        <p:cTn id="35" dur="3000" fill="hold"/>
                                        <p:tgtEl>
                                          <p:spTgt spid="14"/>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5"/>
                                        </p:tgtEl>
                                        <p:attrNameLst>
                                          <p:attrName>style.visibility</p:attrName>
                                        </p:attrNameLst>
                                      </p:cBhvr>
                                      <p:to>
                                        <p:strVal val="visible"/>
                                      </p:to>
                                    </p:set>
                                    <p:anim calcmode="lin" valueType="num">
                                      <p:cBhvr additive="base">
                                        <p:cTn id="38" dur="3000" fill="hold"/>
                                        <p:tgtEl>
                                          <p:spTgt spid="15"/>
                                        </p:tgtEl>
                                        <p:attrNameLst>
                                          <p:attrName>ppt_x</p:attrName>
                                        </p:attrNameLst>
                                      </p:cBhvr>
                                      <p:tavLst>
                                        <p:tav tm="0">
                                          <p:val>
                                            <p:strVal val="1+#ppt_w/2"/>
                                          </p:val>
                                        </p:tav>
                                        <p:tav tm="100000">
                                          <p:val>
                                            <p:strVal val="#ppt_x"/>
                                          </p:val>
                                        </p:tav>
                                      </p:tavLst>
                                    </p:anim>
                                    <p:anim calcmode="lin" valueType="num">
                                      <p:cBhvr additive="base">
                                        <p:cTn id="39" dur="3000" fill="hold"/>
                                        <p:tgtEl>
                                          <p:spTgt spid="15"/>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6"/>
                                        </p:tgtEl>
                                        <p:attrNameLst>
                                          <p:attrName>style.visibility</p:attrName>
                                        </p:attrNameLst>
                                      </p:cBhvr>
                                      <p:to>
                                        <p:strVal val="visible"/>
                                      </p:to>
                                    </p:set>
                                    <p:anim calcmode="lin" valueType="num">
                                      <p:cBhvr additive="base">
                                        <p:cTn id="42" dur="3000" fill="hold"/>
                                        <p:tgtEl>
                                          <p:spTgt spid="16"/>
                                        </p:tgtEl>
                                        <p:attrNameLst>
                                          <p:attrName>ppt_x</p:attrName>
                                        </p:attrNameLst>
                                      </p:cBhvr>
                                      <p:tavLst>
                                        <p:tav tm="0">
                                          <p:val>
                                            <p:strVal val="1+#ppt_w/2"/>
                                          </p:val>
                                        </p:tav>
                                        <p:tav tm="100000">
                                          <p:val>
                                            <p:strVal val="#ppt_x"/>
                                          </p:val>
                                        </p:tav>
                                      </p:tavLst>
                                    </p:anim>
                                    <p:anim calcmode="lin" valueType="num">
                                      <p:cBhvr additive="base">
                                        <p:cTn id="43" dur="3000" fill="hold"/>
                                        <p:tgtEl>
                                          <p:spTgt spid="16"/>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7"/>
                                        </p:tgtEl>
                                        <p:attrNameLst>
                                          <p:attrName>style.visibility</p:attrName>
                                        </p:attrNameLst>
                                      </p:cBhvr>
                                      <p:to>
                                        <p:strVal val="visible"/>
                                      </p:to>
                                    </p:set>
                                    <p:anim calcmode="lin" valueType="num">
                                      <p:cBhvr additive="base">
                                        <p:cTn id="46" dur="3000" fill="hold"/>
                                        <p:tgtEl>
                                          <p:spTgt spid="17"/>
                                        </p:tgtEl>
                                        <p:attrNameLst>
                                          <p:attrName>ppt_x</p:attrName>
                                        </p:attrNameLst>
                                      </p:cBhvr>
                                      <p:tavLst>
                                        <p:tav tm="0">
                                          <p:val>
                                            <p:strVal val="1+#ppt_w/2"/>
                                          </p:val>
                                        </p:tav>
                                        <p:tav tm="100000">
                                          <p:val>
                                            <p:strVal val="#ppt_x"/>
                                          </p:val>
                                        </p:tav>
                                      </p:tavLst>
                                    </p:anim>
                                    <p:anim calcmode="lin" valueType="num">
                                      <p:cBhvr additive="base">
                                        <p:cTn id="47" dur="3000" fill="hold"/>
                                        <p:tgtEl>
                                          <p:spTgt spid="17"/>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18"/>
                                        </p:tgtEl>
                                        <p:attrNameLst>
                                          <p:attrName>style.visibility</p:attrName>
                                        </p:attrNameLst>
                                      </p:cBhvr>
                                      <p:to>
                                        <p:strVal val="visible"/>
                                      </p:to>
                                    </p:set>
                                    <p:anim calcmode="lin" valueType="num">
                                      <p:cBhvr additive="base">
                                        <p:cTn id="50" dur="3000" fill="hold"/>
                                        <p:tgtEl>
                                          <p:spTgt spid="18"/>
                                        </p:tgtEl>
                                        <p:attrNameLst>
                                          <p:attrName>ppt_x</p:attrName>
                                        </p:attrNameLst>
                                      </p:cBhvr>
                                      <p:tavLst>
                                        <p:tav tm="0">
                                          <p:val>
                                            <p:strVal val="1+#ppt_w/2"/>
                                          </p:val>
                                        </p:tav>
                                        <p:tav tm="100000">
                                          <p:val>
                                            <p:strVal val="#ppt_x"/>
                                          </p:val>
                                        </p:tav>
                                      </p:tavLst>
                                    </p:anim>
                                    <p:anim calcmode="lin" valueType="num">
                                      <p:cBhvr additive="base">
                                        <p:cTn id="51" dur="3000" fill="hold"/>
                                        <p:tgtEl>
                                          <p:spTgt spid="18"/>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9"/>
                                        </p:tgtEl>
                                        <p:attrNameLst>
                                          <p:attrName>style.visibility</p:attrName>
                                        </p:attrNameLst>
                                      </p:cBhvr>
                                      <p:to>
                                        <p:strVal val="visible"/>
                                      </p:to>
                                    </p:set>
                                    <p:anim calcmode="lin" valueType="num">
                                      <p:cBhvr additive="base">
                                        <p:cTn id="54" dur="3000" fill="hold"/>
                                        <p:tgtEl>
                                          <p:spTgt spid="19"/>
                                        </p:tgtEl>
                                        <p:attrNameLst>
                                          <p:attrName>ppt_x</p:attrName>
                                        </p:attrNameLst>
                                      </p:cBhvr>
                                      <p:tavLst>
                                        <p:tav tm="0">
                                          <p:val>
                                            <p:strVal val="1+#ppt_w/2"/>
                                          </p:val>
                                        </p:tav>
                                        <p:tav tm="100000">
                                          <p:val>
                                            <p:strVal val="#ppt_x"/>
                                          </p:val>
                                        </p:tav>
                                      </p:tavLst>
                                    </p:anim>
                                    <p:anim calcmode="lin" valueType="num">
                                      <p:cBhvr additive="base">
                                        <p:cTn id="55" dur="3000" fill="hold"/>
                                        <p:tgtEl>
                                          <p:spTgt spid="19"/>
                                        </p:tgtEl>
                                        <p:attrNameLst>
                                          <p:attrName>ppt_y</p:attrName>
                                        </p:attrNameLst>
                                      </p:cBhvr>
                                      <p:tavLst>
                                        <p:tav tm="0">
                                          <p:val>
                                            <p:strVal val="#ppt_y"/>
                                          </p:val>
                                        </p:tav>
                                        <p:tav tm="100000">
                                          <p:val>
                                            <p:strVal val="#ppt_y"/>
                                          </p:val>
                                        </p:tav>
                                      </p:tavLst>
                                    </p:anim>
                                  </p:childTnLst>
                                </p:cTn>
                              </p:par>
                              <p:par>
                                <p:cTn id="56" presetID="2" presetClass="entr" presetSubtype="2" fill="hold" grpId="0" nodeType="withEffect">
                                  <p:stCondLst>
                                    <p:cond delay="0"/>
                                  </p:stCondLst>
                                  <p:childTnLst>
                                    <p:set>
                                      <p:cBhvr>
                                        <p:cTn id="57" dur="1" fill="hold">
                                          <p:stCondLst>
                                            <p:cond delay="0"/>
                                          </p:stCondLst>
                                        </p:cTn>
                                        <p:tgtEl>
                                          <p:spTgt spid="20"/>
                                        </p:tgtEl>
                                        <p:attrNameLst>
                                          <p:attrName>style.visibility</p:attrName>
                                        </p:attrNameLst>
                                      </p:cBhvr>
                                      <p:to>
                                        <p:strVal val="visible"/>
                                      </p:to>
                                    </p:set>
                                    <p:anim calcmode="lin" valueType="num">
                                      <p:cBhvr additive="base">
                                        <p:cTn id="58" dur="3000" fill="hold"/>
                                        <p:tgtEl>
                                          <p:spTgt spid="20"/>
                                        </p:tgtEl>
                                        <p:attrNameLst>
                                          <p:attrName>ppt_x</p:attrName>
                                        </p:attrNameLst>
                                      </p:cBhvr>
                                      <p:tavLst>
                                        <p:tav tm="0">
                                          <p:val>
                                            <p:strVal val="1+#ppt_w/2"/>
                                          </p:val>
                                        </p:tav>
                                        <p:tav tm="100000">
                                          <p:val>
                                            <p:strVal val="#ppt_x"/>
                                          </p:val>
                                        </p:tav>
                                      </p:tavLst>
                                    </p:anim>
                                    <p:anim calcmode="lin" valueType="num">
                                      <p:cBhvr additive="base">
                                        <p:cTn id="59" dur="3000" fill="hold"/>
                                        <p:tgtEl>
                                          <p:spTgt spid="20"/>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21"/>
                                        </p:tgtEl>
                                        <p:attrNameLst>
                                          <p:attrName>style.visibility</p:attrName>
                                        </p:attrNameLst>
                                      </p:cBhvr>
                                      <p:to>
                                        <p:strVal val="visible"/>
                                      </p:to>
                                    </p:set>
                                    <p:anim calcmode="lin" valueType="num">
                                      <p:cBhvr additive="base">
                                        <p:cTn id="62" dur="3000" fill="hold"/>
                                        <p:tgtEl>
                                          <p:spTgt spid="21"/>
                                        </p:tgtEl>
                                        <p:attrNameLst>
                                          <p:attrName>ppt_x</p:attrName>
                                        </p:attrNameLst>
                                      </p:cBhvr>
                                      <p:tavLst>
                                        <p:tav tm="0">
                                          <p:val>
                                            <p:strVal val="1+#ppt_w/2"/>
                                          </p:val>
                                        </p:tav>
                                        <p:tav tm="100000">
                                          <p:val>
                                            <p:strVal val="#ppt_x"/>
                                          </p:val>
                                        </p:tav>
                                      </p:tavLst>
                                    </p:anim>
                                    <p:anim calcmode="lin" valueType="num">
                                      <p:cBhvr additive="base">
                                        <p:cTn id="63" dur="3000" fill="hold"/>
                                        <p:tgtEl>
                                          <p:spTgt spid="21"/>
                                        </p:tgtEl>
                                        <p:attrNameLst>
                                          <p:attrName>ppt_y</p:attrName>
                                        </p:attrNameLst>
                                      </p:cBhvr>
                                      <p:tavLst>
                                        <p:tav tm="0">
                                          <p:val>
                                            <p:strVal val="#ppt_y"/>
                                          </p:val>
                                        </p:tav>
                                        <p:tav tm="100000">
                                          <p:val>
                                            <p:strVal val="#ppt_y"/>
                                          </p:val>
                                        </p:tav>
                                      </p:tavLst>
                                    </p:anim>
                                  </p:childTnLst>
                                </p:cTn>
                              </p:par>
                              <p:par>
                                <p:cTn id="64" presetID="2" presetClass="entr" presetSubtype="2" fill="hold" grpId="0" nodeType="withEffect">
                                  <p:stCondLst>
                                    <p:cond delay="0"/>
                                  </p:stCondLst>
                                  <p:childTnLst>
                                    <p:set>
                                      <p:cBhvr>
                                        <p:cTn id="65" dur="1" fill="hold">
                                          <p:stCondLst>
                                            <p:cond delay="0"/>
                                          </p:stCondLst>
                                        </p:cTn>
                                        <p:tgtEl>
                                          <p:spTgt spid="22"/>
                                        </p:tgtEl>
                                        <p:attrNameLst>
                                          <p:attrName>style.visibility</p:attrName>
                                        </p:attrNameLst>
                                      </p:cBhvr>
                                      <p:to>
                                        <p:strVal val="visible"/>
                                      </p:to>
                                    </p:set>
                                    <p:anim calcmode="lin" valueType="num">
                                      <p:cBhvr additive="base">
                                        <p:cTn id="66" dur="3000" fill="hold"/>
                                        <p:tgtEl>
                                          <p:spTgt spid="22"/>
                                        </p:tgtEl>
                                        <p:attrNameLst>
                                          <p:attrName>ppt_x</p:attrName>
                                        </p:attrNameLst>
                                      </p:cBhvr>
                                      <p:tavLst>
                                        <p:tav tm="0">
                                          <p:val>
                                            <p:strVal val="1+#ppt_w/2"/>
                                          </p:val>
                                        </p:tav>
                                        <p:tav tm="100000">
                                          <p:val>
                                            <p:strVal val="#ppt_x"/>
                                          </p:val>
                                        </p:tav>
                                      </p:tavLst>
                                    </p:anim>
                                    <p:anim calcmode="lin" valueType="num">
                                      <p:cBhvr additive="base">
                                        <p:cTn id="67" dur="3000" fill="hold"/>
                                        <p:tgtEl>
                                          <p:spTgt spid="22"/>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23"/>
                                        </p:tgtEl>
                                        <p:attrNameLst>
                                          <p:attrName>style.visibility</p:attrName>
                                        </p:attrNameLst>
                                      </p:cBhvr>
                                      <p:to>
                                        <p:strVal val="visible"/>
                                      </p:to>
                                    </p:set>
                                    <p:anim calcmode="lin" valueType="num">
                                      <p:cBhvr additive="base">
                                        <p:cTn id="70" dur="3000" fill="hold"/>
                                        <p:tgtEl>
                                          <p:spTgt spid="23"/>
                                        </p:tgtEl>
                                        <p:attrNameLst>
                                          <p:attrName>ppt_x</p:attrName>
                                        </p:attrNameLst>
                                      </p:cBhvr>
                                      <p:tavLst>
                                        <p:tav tm="0">
                                          <p:val>
                                            <p:strVal val="1+#ppt_w/2"/>
                                          </p:val>
                                        </p:tav>
                                        <p:tav tm="100000">
                                          <p:val>
                                            <p:strVal val="#ppt_x"/>
                                          </p:val>
                                        </p:tav>
                                      </p:tavLst>
                                    </p:anim>
                                    <p:anim calcmode="lin" valueType="num">
                                      <p:cBhvr additive="base">
                                        <p:cTn id="71" dur="3000" fill="hold"/>
                                        <p:tgtEl>
                                          <p:spTgt spid="23"/>
                                        </p:tgtEl>
                                        <p:attrNameLst>
                                          <p:attrName>ppt_y</p:attrName>
                                        </p:attrNameLst>
                                      </p:cBhvr>
                                      <p:tavLst>
                                        <p:tav tm="0">
                                          <p:val>
                                            <p:strVal val="#ppt_y"/>
                                          </p:val>
                                        </p:tav>
                                        <p:tav tm="100000">
                                          <p:val>
                                            <p:strVal val="#ppt_y"/>
                                          </p:val>
                                        </p:tav>
                                      </p:tavLst>
                                    </p:anim>
                                  </p:childTnLst>
                                </p:cTn>
                              </p:par>
                              <p:par>
                                <p:cTn id="72" presetID="2" presetClass="entr" presetSubtype="2" fill="hold" grpId="0" nodeType="withEffect">
                                  <p:stCondLst>
                                    <p:cond delay="0"/>
                                  </p:stCondLst>
                                  <p:childTnLst>
                                    <p:set>
                                      <p:cBhvr>
                                        <p:cTn id="73" dur="1" fill="hold">
                                          <p:stCondLst>
                                            <p:cond delay="0"/>
                                          </p:stCondLst>
                                        </p:cTn>
                                        <p:tgtEl>
                                          <p:spTgt spid="24"/>
                                        </p:tgtEl>
                                        <p:attrNameLst>
                                          <p:attrName>style.visibility</p:attrName>
                                        </p:attrNameLst>
                                      </p:cBhvr>
                                      <p:to>
                                        <p:strVal val="visible"/>
                                      </p:to>
                                    </p:set>
                                    <p:anim calcmode="lin" valueType="num">
                                      <p:cBhvr additive="base">
                                        <p:cTn id="74" dur="3000" fill="hold"/>
                                        <p:tgtEl>
                                          <p:spTgt spid="24"/>
                                        </p:tgtEl>
                                        <p:attrNameLst>
                                          <p:attrName>ppt_x</p:attrName>
                                        </p:attrNameLst>
                                      </p:cBhvr>
                                      <p:tavLst>
                                        <p:tav tm="0">
                                          <p:val>
                                            <p:strVal val="1+#ppt_w/2"/>
                                          </p:val>
                                        </p:tav>
                                        <p:tav tm="100000">
                                          <p:val>
                                            <p:strVal val="#ppt_x"/>
                                          </p:val>
                                        </p:tav>
                                      </p:tavLst>
                                    </p:anim>
                                    <p:anim calcmode="lin" valueType="num">
                                      <p:cBhvr additive="base">
                                        <p:cTn id="75" dur="3000" fill="hold"/>
                                        <p:tgtEl>
                                          <p:spTgt spid="24"/>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25"/>
                                        </p:tgtEl>
                                        <p:attrNameLst>
                                          <p:attrName>style.visibility</p:attrName>
                                        </p:attrNameLst>
                                      </p:cBhvr>
                                      <p:to>
                                        <p:strVal val="visible"/>
                                      </p:to>
                                    </p:set>
                                    <p:anim calcmode="lin" valueType="num">
                                      <p:cBhvr additive="base">
                                        <p:cTn id="78" dur="3000" fill="hold"/>
                                        <p:tgtEl>
                                          <p:spTgt spid="25"/>
                                        </p:tgtEl>
                                        <p:attrNameLst>
                                          <p:attrName>ppt_x</p:attrName>
                                        </p:attrNameLst>
                                      </p:cBhvr>
                                      <p:tavLst>
                                        <p:tav tm="0">
                                          <p:val>
                                            <p:strVal val="1+#ppt_w/2"/>
                                          </p:val>
                                        </p:tav>
                                        <p:tav tm="100000">
                                          <p:val>
                                            <p:strVal val="#ppt_x"/>
                                          </p:val>
                                        </p:tav>
                                      </p:tavLst>
                                    </p:anim>
                                    <p:anim calcmode="lin" valueType="num">
                                      <p:cBhvr additive="base">
                                        <p:cTn id="79" dur="3000" fill="hold"/>
                                        <p:tgtEl>
                                          <p:spTgt spid="25"/>
                                        </p:tgtEl>
                                        <p:attrNameLst>
                                          <p:attrName>ppt_y</p:attrName>
                                        </p:attrNameLst>
                                      </p:cBhvr>
                                      <p:tavLst>
                                        <p:tav tm="0">
                                          <p:val>
                                            <p:strVal val="#ppt_y"/>
                                          </p:val>
                                        </p:tav>
                                        <p:tav tm="100000">
                                          <p:val>
                                            <p:strVal val="#ppt_y"/>
                                          </p:val>
                                        </p:tav>
                                      </p:tavLst>
                                    </p:anim>
                                  </p:childTnLst>
                                </p:cTn>
                              </p:par>
                              <p:par>
                                <p:cTn id="80" presetID="2" presetClass="entr" presetSubtype="2" fill="hold" grpId="0" nodeType="withEffect">
                                  <p:stCondLst>
                                    <p:cond delay="0"/>
                                  </p:stCondLst>
                                  <p:childTnLst>
                                    <p:set>
                                      <p:cBhvr>
                                        <p:cTn id="81" dur="1" fill="hold">
                                          <p:stCondLst>
                                            <p:cond delay="0"/>
                                          </p:stCondLst>
                                        </p:cTn>
                                        <p:tgtEl>
                                          <p:spTgt spid="59"/>
                                        </p:tgtEl>
                                        <p:attrNameLst>
                                          <p:attrName>style.visibility</p:attrName>
                                        </p:attrNameLst>
                                      </p:cBhvr>
                                      <p:to>
                                        <p:strVal val="visible"/>
                                      </p:to>
                                    </p:set>
                                    <p:anim calcmode="lin" valueType="num">
                                      <p:cBhvr additive="base">
                                        <p:cTn id="82" dur="3000" fill="hold"/>
                                        <p:tgtEl>
                                          <p:spTgt spid="59"/>
                                        </p:tgtEl>
                                        <p:attrNameLst>
                                          <p:attrName>ppt_x</p:attrName>
                                        </p:attrNameLst>
                                      </p:cBhvr>
                                      <p:tavLst>
                                        <p:tav tm="0">
                                          <p:val>
                                            <p:strVal val="1+#ppt_w/2"/>
                                          </p:val>
                                        </p:tav>
                                        <p:tav tm="100000">
                                          <p:val>
                                            <p:strVal val="#ppt_x"/>
                                          </p:val>
                                        </p:tav>
                                      </p:tavLst>
                                    </p:anim>
                                    <p:anim calcmode="lin" valueType="num">
                                      <p:cBhvr additive="base">
                                        <p:cTn id="83" dur="3000" fill="hold"/>
                                        <p:tgtEl>
                                          <p:spTgt spid="59"/>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60"/>
                                        </p:tgtEl>
                                        <p:attrNameLst>
                                          <p:attrName>style.visibility</p:attrName>
                                        </p:attrNameLst>
                                      </p:cBhvr>
                                      <p:to>
                                        <p:strVal val="visible"/>
                                      </p:to>
                                    </p:set>
                                    <p:anim calcmode="lin" valueType="num">
                                      <p:cBhvr additive="base">
                                        <p:cTn id="86" dur="3000" fill="hold"/>
                                        <p:tgtEl>
                                          <p:spTgt spid="60"/>
                                        </p:tgtEl>
                                        <p:attrNameLst>
                                          <p:attrName>ppt_x</p:attrName>
                                        </p:attrNameLst>
                                      </p:cBhvr>
                                      <p:tavLst>
                                        <p:tav tm="0">
                                          <p:val>
                                            <p:strVal val="1+#ppt_w/2"/>
                                          </p:val>
                                        </p:tav>
                                        <p:tav tm="100000">
                                          <p:val>
                                            <p:strVal val="#ppt_x"/>
                                          </p:val>
                                        </p:tav>
                                      </p:tavLst>
                                    </p:anim>
                                    <p:anim calcmode="lin" valueType="num">
                                      <p:cBhvr additive="base">
                                        <p:cTn id="87" dur="3000" fill="hold"/>
                                        <p:tgtEl>
                                          <p:spTgt spid="60"/>
                                        </p:tgtEl>
                                        <p:attrNameLst>
                                          <p:attrName>ppt_y</p:attrName>
                                        </p:attrNameLst>
                                      </p:cBhvr>
                                      <p:tavLst>
                                        <p:tav tm="0">
                                          <p:val>
                                            <p:strVal val="#ppt_y"/>
                                          </p:val>
                                        </p:tav>
                                        <p:tav tm="100000">
                                          <p:val>
                                            <p:strVal val="#ppt_y"/>
                                          </p:val>
                                        </p:tav>
                                      </p:tavLst>
                                    </p:anim>
                                  </p:childTnLst>
                                </p:cTn>
                              </p:par>
                              <p:par>
                                <p:cTn id="88" presetID="2" presetClass="entr" presetSubtype="2" fill="hold" grpId="0" nodeType="withEffect">
                                  <p:stCondLst>
                                    <p:cond delay="0"/>
                                  </p:stCondLst>
                                  <p:childTnLst>
                                    <p:set>
                                      <p:cBhvr>
                                        <p:cTn id="89" dur="1" fill="hold">
                                          <p:stCondLst>
                                            <p:cond delay="0"/>
                                          </p:stCondLst>
                                        </p:cTn>
                                        <p:tgtEl>
                                          <p:spTgt spid="61"/>
                                        </p:tgtEl>
                                        <p:attrNameLst>
                                          <p:attrName>style.visibility</p:attrName>
                                        </p:attrNameLst>
                                      </p:cBhvr>
                                      <p:to>
                                        <p:strVal val="visible"/>
                                      </p:to>
                                    </p:set>
                                    <p:anim calcmode="lin" valueType="num">
                                      <p:cBhvr additive="base">
                                        <p:cTn id="90" dur="3000" fill="hold"/>
                                        <p:tgtEl>
                                          <p:spTgt spid="61"/>
                                        </p:tgtEl>
                                        <p:attrNameLst>
                                          <p:attrName>ppt_x</p:attrName>
                                        </p:attrNameLst>
                                      </p:cBhvr>
                                      <p:tavLst>
                                        <p:tav tm="0">
                                          <p:val>
                                            <p:strVal val="1+#ppt_w/2"/>
                                          </p:val>
                                        </p:tav>
                                        <p:tav tm="100000">
                                          <p:val>
                                            <p:strVal val="#ppt_x"/>
                                          </p:val>
                                        </p:tav>
                                      </p:tavLst>
                                    </p:anim>
                                    <p:anim calcmode="lin" valueType="num">
                                      <p:cBhvr additive="base">
                                        <p:cTn id="91" dur="3000" fill="hold"/>
                                        <p:tgtEl>
                                          <p:spTgt spid="61"/>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62"/>
                                        </p:tgtEl>
                                        <p:attrNameLst>
                                          <p:attrName>style.visibility</p:attrName>
                                        </p:attrNameLst>
                                      </p:cBhvr>
                                      <p:to>
                                        <p:strVal val="visible"/>
                                      </p:to>
                                    </p:set>
                                    <p:anim calcmode="lin" valueType="num">
                                      <p:cBhvr additive="base">
                                        <p:cTn id="94" dur="3000" fill="hold"/>
                                        <p:tgtEl>
                                          <p:spTgt spid="62"/>
                                        </p:tgtEl>
                                        <p:attrNameLst>
                                          <p:attrName>ppt_x</p:attrName>
                                        </p:attrNameLst>
                                      </p:cBhvr>
                                      <p:tavLst>
                                        <p:tav tm="0">
                                          <p:val>
                                            <p:strVal val="1+#ppt_w/2"/>
                                          </p:val>
                                        </p:tav>
                                        <p:tav tm="100000">
                                          <p:val>
                                            <p:strVal val="#ppt_x"/>
                                          </p:val>
                                        </p:tav>
                                      </p:tavLst>
                                    </p:anim>
                                    <p:anim calcmode="lin" valueType="num">
                                      <p:cBhvr additive="base">
                                        <p:cTn id="95" dur="3000" fill="hold"/>
                                        <p:tgtEl>
                                          <p:spTgt spid="62"/>
                                        </p:tgtEl>
                                        <p:attrNameLst>
                                          <p:attrName>ppt_y</p:attrName>
                                        </p:attrNameLst>
                                      </p:cBhvr>
                                      <p:tavLst>
                                        <p:tav tm="0">
                                          <p:val>
                                            <p:strVal val="#ppt_y"/>
                                          </p:val>
                                        </p:tav>
                                        <p:tav tm="100000">
                                          <p:val>
                                            <p:strVal val="#ppt_y"/>
                                          </p:val>
                                        </p:tav>
                                      </p:tavLst>
                                    </p:anim>
                                  </p:childTnLst>
                                </p:cTn>
                              </p:par>
                              <p:par>
                                <p:cTn id="96" presetID="2" presetClass="entr" presetSubtype="2" fill="hold" grpId="0" nodeType="withEffect">
                                  <p:stCondLst>
                                    <p:cond delay="0"/>
                                  </p:stCondLst>
                                  <p:childTnLst>
                                    <p:set>
                                      <p:cBhvr>
                                        <p:cTn id="97" dur="1" fill="hold">
                                          <p:stCondLst>
                                            <p:cond delay="0"/>
                                          </p:stCondLst>
                                        </p:cTn>
                                        <p:tgtEl>
                                          <p:spTgt spid="63"/>
                                        </p:tgtEl>
                                        <p:attrNameLst>
                                          <p:attrName>style.visibility</p:attrName>
                                        </p:attrNameLst>
                                      </p:cBhvr>
                                      <p:to>
                                        <p:strVal val="visible"/>
                                      </p:to>
                                    </p:set>
                                    <p:anim calcmode="lin" valueType="num">
                                      <p:cBhvr additive="base">
                                        <p:cTn id="98" dur="3000" fill="hold"/>
                                        <p:tgtEl>
                                          <p:spTgt spid="63"/>
                                        </p:tgtEl>
                                        <p:attrNameLst>
                                          <p:attrName>ppt_x</p:attrName>
                                        </p:attrNameLst>
                                      </p:cBhvr>
                                      <p:tavLst>
                                        <p:tav tm="0">
                                          <p:val>
                                            <p:strVal val="1+#ppt_w/2"/>
                                          </p:val>
                                        </p:tav>
                                        <p:tav tm="100000">
                                          <p:val>
                                            <p:strVal val="#ppt_x"/>
                                          </p:val>
                                        </p:tav>
                                      </p:tavLst>
                                    </p:anim>
                                    <p:anim calcmode="lin" valueType="num">
                                      <p:cBhvr additive="base">
                                        <p:cTn id="99" dur="3000" fill="hold"/>
                                        <p:tgtEl>
                                          <p:spTgt spid="63"/>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64"/>
                                        </p:tgtEl>
                                        <p:attrNameLst>
                                          <p:attrName>style.visibility</p:attrName>
                                        </p:attrNameLst>
                                      </p:cBhvr>
                                      <p:to>
                                        <p:strVal val="visible"/>
                                      </p:to>
                                    </p:set>
                                    <p:anim calcmode="lin" valueType="num">
                                      <p:cBhvr additive="base">
                                        <p:cTn id="102" dur="3000" fill="hold"/>
                                        <p:tgtEl>
                                          <p:spTgt spid="64"/>
                                        </p:tgtEl>
                                        <p:attrNameLst>
                                          <p:attrName>ppt_x</p:attrName>
                                        </p:attrNameLst>
                                      </p:cBhvr>
                                      <p:tavLst>
                                        <p:tav tm="0">
                                          <p:val>
                                            <p:strVal val="1+#ppt_w/2"/>
                                          </p:val>
                                        </p:tav>
                                        <p:tav tm="100000">
                                          <p:val>
                                            <p:strVal val="#ppt_x"/>
                                          </p:val>
                                        </p:tav>
                                      </p:tavLst>
                                    </p:anim>
                                    <p:anim calcmode="lin" valueType="num">
                                      <p:cBhvr additive="base">
                                        <p:cTn id="103" dur="3000" fill="hold"/>
                                        <p:tgtEl>
                                          <p:spTgt spid="64"/>
                                        </p:tgtEl>
                                        <p:attrNameLst>
                                          <p:attrName>ppt_y</p:attrName>
                                        </p:attrNameLst>
                                      </p:cBhvr>
                                      <p:tavLst>
                                        <p:tav tm="0">
                                          <p:val>
                                            <p:strVal val="#ppt_y"/>
                                          </p:val>
                                        </p:tav>
                                        <p:tav tm="100000">
                                          <p:val>
                                            <p:strVal val="#ppt_y"/>
                                          </p:val>
                                        </p:tav>
                                      </p:tavLst>
                                    </p:anim>
                                  </p:childTnLst>
                                </p:cTn>
                              </p:par>
                              <p:par>
                                <p:cTn id="104" presetID="2" presetClass="entr" presetSubtype="2" fill="hold" grpId="0" nodeType="withEffect">
                                  <p:stCondLst>
                                    <p:cond delay="0"/>
                                  </p:stCondLst>
                                  <p:childTnLst>
                                    <p:set>
                                      <p:cBhvr>
                                        <p:cTn id="105" dur="1" fill="hold">
                                          <p:stCondLst>
                                            <p:cond delay="0"/>
                                          </p:stCondLst>
                                        </p:cTn>
                                        <p:tgtEl>
                                          <p:spTgt spid="65"/>
                                        </p:tgtEl>
                                        <p:attrNameLst>
                                          <p:attrName>style.visibility</p:attrName>
                                        </p:attrNameLst>
                                      </p:cBhvr>
                                      <p:to>
                                        <p:strVal val="visible"/>
                                      </p:to>
                                    </p:set>
                                    <p:anim calcmode="lin" valueType="num">
                                      <p:cBhvr additive="base">
                                        <p:cTn id="106" dur="3000" fill="hold"/>
                                        <p:tgtEl>
                                          <p:spTgt spid="65"/>
                                        </p:tgtEl>
                                        <p:attrNameLst>
                                          <p:attrName>ppt_x</p:attrName>
                                        </p:attrNameLst>
                                      </p:cBhvr>
                                      <p:tavLst>
                                        <p:tav tm="0">
                                          <p:val>
                                            <p:strVal val="1+#ppt_w/2"/>
                                          </p:val>
                                        </p:tav>
                                        <p:tav tm="100000">
                                          <p:val>
                                            <p:strVal val="#ppt_x"/>
                                          </p:val>
                                        </p:tav>
                                      </p:tavLst>
                                    </p:anim>
                                    <p:anim calcmode="lin" valueType="num">
                                      <p:cBhvr additive="base">
                                        <p:cTn id="107" dur="3000" fill="hold"/>
                                        <p:tgtEl>
                                          <p:spTgt spid="65"/>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66"/>
                                        </p:tgtEl>
                                        <p:attrNameLst>
                                          <p:attrName>style.visibility</p:attrName>
                                        </p:attrNameLst>
                                      </p:cBhvr>
                                      <p:to>
                                        <p:strVal val="visible"/>
                                      </p:to>
                                    </p:set>
                                    <p:anim calcmode="lin" valueType="num">
                                      <p:cBhvr additive="base">
                                        <p:cTn id="110" dur="3000" fill="hold"/>
                                        <p:tgtEl>
                                          <p:spTgt spid="66"/>
                                        </p:tgtEl>
                                        <p:attrNameLst>
                                          <p:attrName>ppt_x</p:attrName>
                                        </p:attrNameLst>
                                      </p:cBhvr>
                                      <p:tavLst>
                                        <p:tav tm="0">
                                          <p:val>
                                            <p:strVal val="1+#ppt_w/2"/>
                                          </p:val>
                                        </p:tav>
                                        <p:tav tm="100000">
                                          <p:val>
                                            <p:strVal val="#ppt_x"/>
                                          </p:val>
                                        </p:tav>
                                      </p:tavLst>
                                    </p:anim>
                                    <p:anim calcmode="lin" valueType="num">
                                      <p:cBhvr additive="base">
                                        <p:cTn id="111" dur="3000" fill="hold"/>
                                        <p:tgtEl>
                                          <p:spTgt spid="66"/>
                                        </p:tgtEl>
                                        <p:attrNameLst>
                                          <p:attrName>ppt_y</p:attrName>
                                        </p:attrNameLst>
                                      </p:cBhvr>
                                      <p:tavLst>
                                        <p:tav tm="0">
                                          <p:val>
                                            <p:strVal val="#ppt_y"/>
                                          </p:val>
                                        </p:tav>
                                        <p:tav tm="100000">
                                          <p:val>
                                            <p:strVal val="#ppt_y"/>
                                          </p:val>
                                        </p:tav>
                                      </p:tavLst>
                                    </p:anim>
                                  </p:childTnLst>
                                </p:cTn>
                              </p:par>
                              <p:par>
                                <p:cTn id="112" presetID="2" presetClass="entr" presetSubtype="2" fill="hold" grpId="0" nodeType="withEffect">
                                  <p:stCondLst>
                                    <p:cond delay="0"/>
                                  </p:stCondLst>
                                  <p:childTnLst>
                                    <p:set>
                                      <p:cBhvr>
                                        <p:cTn id="113" dur="1" fill="hold">
                                          <p:stCondLst>
                                            <p:cond delay="0"/>
                                          </p:stCondLst>
                                        </p:cTn>
                                        <p:tgtEl>
                                          <p:spTgt spid="67"/>
                                        </p:tgtEl>
                                        <p:attrNameLst>
                                          <p:attrName>style.visibility</p:attrName>
                                        </p:attrNameLst>
                                      </p:cBhvr>
                                      <p:to>
                                        <p:strVal val="visible"/>
                                      </p:to>
                                    </p:set>
                                    <p:anim calcmode="lin" valueType="num">
                                      <p:cBhvr additive="base">
                                        <p:cTn id="114" dur="3000" fill="hold"/>
                                        <p:tgtEl>
                                          <p:spTgt spid="67"/>
                                        </p:tgtEl>
                                        <p:attrNameLst>
                                          <p:attrName>ppt_x</p:attrName>
                                        </p:attrNameLst>
                                      </p:cBhvr>
                                      <p:tavLst>
                                        <p:tav tm="0">
                                          <p:val>
                                            <p:strVal val="1+#ppt_w/2"/>
                                          </p:val>
                                        </p:tav>
                                        <p:tav tm="100000">
                                          <p:val>
                                            <p:strVal val="#ppt_x"/>
                                          </p:val>
                                        </p:tav>
                                      </p:tavLst>
                                    </p:anim>
                                    <p:anim calcmode="lin" valueType="num">
                                      <p:cBhvr additive="base">
                                        <p:cTn id="115" dur="3000" fill="hold"/>
                                        <p:tgtEl>
                                          <p:spTgt spid="67"/>
                                        </p:tgtEl>
                                        <p:attrNameLst>
                                          <p:attrName>ppt_y</p:attrName>
                                        </p:attrNameLst>
                                      </p:cBhvr>
                                      <p:tavLst>
                                        <p:tav tm="0">
                                          <p:val>
                                            <p:strVal val="#ppt_y"/>
                                          </p:val>
                                        </p:tav>
                                        <p:tav tm="100000">
                                          <p:val>
                                            <p:strVal val="#ppt_y"/>
                                          </p:val>
                                        </p:tav>
                                      </p:tavLst>
                                    </p:anim>
                                  </p:childTnLst>
                                </p:cTn>
                              </p:par>
                              <p:par>
                                <p:cTn id="116" presetID="2" presetClass="entr" presetSubtype="2" fill="hold" grpId="0" nodeType="withEffect">
                                  <p:stCondLst>
                                    <p:cond delay="0"/>
                                  </p:stCondLst>
                                  <p:childTnLst>
                                    <p:set>
                                      <p:cBhvr>
                                        <p:cTn id="117" dur="1" fill="hold">
                                          <p:stCondLst>
                                            <p:cond delay="0"/>
                                          </p:stCondLst>
                                        </p:cTn>
                                        <p:tgtEl>
                                          <p:spTgt spid="68"/>
                                        </p:tgtEl>
                                        <p:attrNameLst>
                                          <p:attrName>style.visibility</p:attrName>
                                        </p:attrNameLst>
                                      </p:cBhvr>
                                      <p:to>
                                        <p:strVal val="visible"/>
                                      </p:to>
                                    </p:set>
                                    <p:anim calcmode="lin" valueType="num">
                                      <p:cBhvr additive="base">
                                        <p:cTn id="118" dur="3000" fill="hold"/>
                                        <p:tgtEl>
                                          <p:spTgt spid="68"/>
                                        </p:tgtEl>
                                        <p:attrNameLst>
                                          <p:attrName>ppt_x</p:attrName>
                                        </p:attrNameLst>
                                      </p:cBhvr>
                                      <p:tavLst>
                                        <p:tav tm="0">
                                          <p:val>
                                            <p:strVal val="1+#ppt_w/2"/>
                                          </p:val>
                                        </p:tav>
                                        <p:tav tm="100000">
                                          <p:val>
                                            <p:strVal val="#ppt_x"/>
                                          </p:val>
                                        </p:tav>
                                      </p:tavLst>
                                    </p:anim>
                                    <p:anim calcmode="lin" valueType="num">
                                      <p:cBhvr additive="base">
                                        <p:cTn id="119" dur="3000" fill="hold"/>
                                        <p:tgtEl>
                                          <p:spTgt spid="68"/>
                                        </p:tgtEl>
                                        <p:attrNameLst>
                                          <p:attrName>ppt_y</p:attrName>
                                        </p:attrNameLst>
                                      </p:cBhvr>
                                      <p:tavLst>
                                        <p:tav tm="0">
                                          <p:val>
                                            <p:strVal val="#ppt_y"/>
                                          </p:val>
                                        </p:tav>
                                        <p:tav tm="100000">
                                          <p:val>
                                            <p:strVal val="#ppt_y"/>
                                          </p:val>
                                        </p:tav>
                                      </p:tavLst>
                                    </p:anim>
                                  </p:childTnLst>
                                </p:cTn>
                              </p:par>
                              <p:par>
                                <p:cTn id="120" presetID="2" presetClass="entr" presetSubtype="2" fill="hold" grpId="0" nodeType="withEffect">
                                  <p:stCondLst>
                                    <p:cond delay="0"/>
                                  </p:stCondLst>
                                  <p:childTnLst>
                                    <p:set>
                                      <p:cBhvr>
                                        <p:cTn id="121" dur="1" fill="hold">
                                          <p:stCondLst>
                                            <p:cond delay="0"/>
                                          </p:stCondLst>
                                        </p:cTn>
                                        <p:tgtEl>
                                          <p:spTgt spid="69"/>
                                        </p:tgtEl>
                                        <p:attrNameLst>
                                          <p:attrName>style.visibility</p:attrName>
                                        </p:attrNameLst>
                                      </p:cBhvr>
                                      <p:to>
                                        <p:strVal val="visible"/>
                                      </p:to>
                                    </p:set>
                                    <p:anim calcmode="lin" valueType="num">
                                      <p:cBhvr additive="base">
                                        <p:cTn id="122" dur="3000" fill="hold"/>
                                        <p:tgtEl>
                                          <p:spTgt spid="69"/>
                                        </p:tgtEl>
                                        <p:attrNameLst>
                                          <p:attrName>ppt_x</p:attrName>
                                        </p:attrNameLst>
                                      </p:cBhvr>
                                      <p:tavLst>
                                        <p:tav tm="0">
                                          <p:val>
                                            <p:strVal val="1+#ppt_w/2"/>
                                          </p:val>
                                        </p:tav>
                                        <p:tav tm="100000">
                                          <p:val>
                                            <p:strVal val="#ppt_x"/>
                                          </p:val>
                                        </p:tav>
                                      </p:tavLst>
                                    </p:anim>
                                    <p:anim calcmode="lin" valueType="num">
                                      <p:cBhvr additive="base">
                                        <p:cTn id="123" dur="3000" fill="hold"/>
                                        <p:tgtEl>
                                          <p:spTgt spid="69"/>
                                        </p:tgtEl>
                                        <p:attrNameLst>
                                          <p:attrName>ppt_y</p:attrName>
                                        </p:attrNameLst>
                                      </p:cBhvr>
                                      <p:tavLst>
                                        <p:tav tm="0">
                                          <p:val>
                                            <p:strVal val="#ppt_y"/>
                                          </p:val>
                                        </p:tav>
                                        <p:tav tm="100000">
                                          <p:val>
                                            <p:strVal val="#ppt_y"/>
                                          </p:val>
                                        </p:tav>
                                      </p:tavLst>
                                    </p:anim>
                                  </p:childTnLst>
                                </p:cTn>
                              </p:par>
                              <p:par>
                                <p:cTn id="124" presetID="2" presetClass="entr" presetSubtype="2" fill="hold" grpId="0" nodeType="withEffect">
                                  <p:stCondLst>
                                    <p:cond delay="0"/>
                                  </p:stCondLst>
                                  <p:childTnLst>
                                    <p:set>
                                      <p:cBhvr>
                                        <p:cTn id="125" dur="1" fill="hold">
                                          <p:stCondLst>
                                            <p:cond delay="0"/>
                                          </p:stCondLst>
                                        </p:cTn>
                                        <p:tgtEl>
                                          <p:spTgt spid="70"/>
                                        </p:tgtEl>
                                        <p:attrNameLst>
                                          <p:attrName>style.visibility</p:attrName>
                                        </p:attrNameLst>
                                      </p:cBhvr>
                                      <p:to>
                                        <p:strVal val="visible"/>
                                      </p:to>
                                    </p:set>
                                    <p:anim calcmode="lin" valueType="num">
                                      <p:cBhvr additive="base">
                                        <p:cTn id="126" dur="3000" fill="hold"/>
                                        <p:tgtEl>
                                          <p:spTgt spid="70"/>
                                        </p:tgtEl>
                                        <p:attrNameLst>
                                          <p:attrName>ppt_x</p:attrName>
                                        </p:attrNameLst>
                                      </p:cBhvr>
                                      <p:tavLst>
                                        <p:tav tm="0">
                                          <p:val>
                                            <p:strVal val="1+#ppt_w/2"/>
                                          </p:val>
                                        </p:tav>
                                        <p:tav tm="100000">
                                          <p:val>
                                            <p:strVal val="#ppt_x"/>
                                          </p:val>
                                        </p:tav>
                                      </p:tavLst>
                                    </p:anim>
                                    <p:anim calcmode="lin" valueType="num">
                                      <p:cBhvr additive="base">
                                        <p:cTn id="127" dur="3000" fill="hold"/>
                                        <p:tgtEl>
                                          <p:spTgt spid="70"/>
                                        </p:tgtEl>
                                        <p:attrNameLst>
                                          <p:attrName>ppt_y</p:attrName>
                                        </p:attrNameLst>
                                      </p:cBhvr>
                                      <p:tavLst>
                                        <p:tav tm="0">
                                          <p:val>
                                            <p:strVal val="#ppt_y"/>
                                          </p:val>
                                        </p:tav>
                                        <p:tav tm="100000">
                                          <p:val>
                                            <p:strVal val="#ppt_y"/>
                                          </p:val>
                                        </p:tav>
                                      </p:tavLst>
                                    </p:anim>
                                  </p:childTnLst>
                                </p:cTn>
                              </p:par>
                              <p:par>
                                <p:cTn id="128" presetID="2" presetClass="entr" presetSubtype="2" fill="hold" grpId="0" nodeType="withEffect">
                                  <p:stCondLst>
                                    <p:cond delay="0"/>
                                  </p:stCondLst>
                                  <p:childTnLst>
                                    <p:set>
                                      <p:cBhvr>
                                        <p:cTn id="129" dur="1" fill="hold">
                                          <p:stCondLst>
                                            <p:cond delay="0"/>
                                          </p:stCondLst>
                                        </p:cTn>
                                        <p:tgtEl>
                                          <p:spTgt spid="71"/>
                                        </p:tgtEl>
                                        <p:attrNameLst>
                                          <p:attrName>style.visibility</p:attrName>
                                        </p:attrNameLst>
                                      </p:cBhvr>
                                      <p:to>
                                        <p:strVal val="visible"/>
                                      </p:to>
                                    </p:set>
                                    <p:anim calcmode="lin" valueType="num">
                                      <p:cBhvr additive="base">
                                        <p:cTn id="130" dur="3000" fill="hold"/>
                                        <p:tgtEl>
                                          <p:spTgt spid="71"/>
                                        </p:tgtEl>
                                        <p:attrNameLst>
                                          <p:attrName>ppt_x</p:attrName>
                                        </p:attrNameLst>
                                      </p:cBhvr>
                                      <p:tavLst>
                                        <p:tav tm="0">
                                          <p:val>
                                            <p:strVal val="1+#ppt_w/2"/>
                                          </p:val>
                                        </p:tav>
                                        <p:tav tm="100000">
                                          <p:val>
                                            <p:strVal val="#ppt_x"/>
                                          </p:val>
                                        </p:tav>
                                      </p:tavLst>
                                    </p:anim>
                                    <p:anim calcmode="lin" valueType="num">
                                      <p:cBhvr additive="base">
                                        <p:cTn id="131" dur="3000" fill="hold"/>
                                        <p:tgtEl>
                                          <p:spTgt spid="71"/>
                                        </p:tgtEl>
                                        <p:attrNameLst>
                                          <p:attrName>ppt_y</p:attrName>
                                        </p:attrNameLst>
                                      </p:cBhvr>
                                      <p:tavLst>
                                        <p:tav tm="0">
                                          <p:val>
                                            <p:strVal val="#ppt_y"/>
                                          </p:val>
                                        </p:tav>
                                        <p:tav tm="100000">
                                          <p:val>
                                            <p:strVal val="#ppt_y"/>
                                          </p:val>
                                        </p:tav>
                                      </p:tavLst>
                                    </p:anim>
                                  </p:childTnLst>
                                </p:cTn>
                              </p:par>
                              <p:par>
                                <p:cTn id="132" presetID="2" presetClass="entr" presetSubtype="2" fill="hold" grpId="0" nodeType="withEffect">
                                  <p:stCondLst>
                                    <p:cond delay="0"/>
                                  </p:stCondLst>
                                  <p:childTnLst>
                                    <p:set>
                                      <p:cBhvr>
                                        <p:cTn id="133" dur="1" fill="hold">
                                          <p:stCondLst>
                                            <p:cond delay="0"/>
                                          </p:stCondLst>
                                        </p:cTn>
                                        <p:tgtEl>
                                          <p:spTgt spid="72"/>
                                        </p:tgtEl>
                                        <p:attrNameLst>
                                          <p:attrName>style.visibility</p:attrName>
                                        </p:attrNameLst>
                                      </p:cBhvr>
                                      <p:to>
                                        <p:strVal val="visible"/>
                                      </p:to>
                                    </p:set>
                                    <p:anim calcmode="lin" valueType="num">
                                      <p:cBhvr additive="base">
                                        <p:cTn id="134" dur="3000" fill="hold"/>
                                        <p:tgtEl>
                                          <p:spTgt spid="72"/>
                                        </p:tgtEl>
                                        <p:attrNameLst>
                                          <p:attrName>ppt_x</p:attrName>
                                        </p:attrNameLst>
                                      </p:cBhvr>
                                      <p:tavLst>
                                        <p:tav tm="0">
                                          <p:val>
                                            <p:strVal val="1+#ppt_w/2"/>
                                          </p:val>
                                        </p:tav>
                                        <p:tav tm="100000">
                                          <p:val>
                                            <p:strVal val="#ppt_x"/>
                                          </p:val>
                                        </p:tav>
                                      </p:tavLst>
                                    </p:anim>
                                    <p:anim calcmode="lin" valueType="num">
                                      <p:cBhvr additive="base">
                                        <p:cTn id="135" dur="3000" fill="hold"/>
                                        <p:tgtEl>
                                          <p:spTgt spid="72"/>
                                        </p:tgtEl>
                                        <p:attrNameLst>
                                          <p:attrName>ppt_y</p:attrName>
                                        </p:attrNameLst>
                                      </p:cBhvr>
                                      <p:tavLst>
                                        <p:tav tm="0">
                                          <p:val>
                                            <p:strVal val="#ppt_y"/>
                                          </p:val>
                                        </p:tav>
                                        <p:tav tm="100000">
                                          <p:val>
                                            <p:strVal val="#ppt_y"/>
                                          </p:val>
                                        </p:tav>
                                      </p:tavLst>
                                    </p:anim>
                                  </p:childTnLst>
                                </p:cTn>
                              </p:par>
                              <p:par>
                                <p:cTn id="136" presetID="2" presetClass="entr" presetSubtype="2" fill="hold" grpId="0" nodeType="withEffect">
                                  <p:stCondLst>
                                    <p:cond delay="0"/>
                                  </p:stCondLst>
                                  <p:childTnLst>
                                    <p:set>
                                      <p:cBhvr>
                                        <p:cTn id="137" dur="1" fill="hold">
                                          <p:stCondLst>
                                            <p:cond delay="0"/>
                                          </p:stCondLst>
                                        </p:cTn>
                                        <p:tgtEl>
                                          <p:spTgt spid="73"/>
                                        </p:tgtEl>
                                        <p:attrNameLst>
                                          <p:attrName>style.visibility</p:attrName>
                                        </p:attrNameLst>
                                      </p:cBhvr>
                                      <p:to>
                                        <p:strVal val="visible"/>
                                      </p:to>
                                    </p:set>
                                    <p:anim calcmode="lin" valueType="num">
                                      <p:cBhvr additive="base">
                                        <p:cTn id="138" dur="3000" fill="hold"/>
                                        <p:tgtEl>
                                          <p:spTgt spid="73"/>
                                        </p:tgtEl>
                                        <p:attrNameLst>
                                          <p:attrName>ppt_x</p:attrName>
                                        </p:attrNameLst>
                                      </p:cBhvr>
                                      <p:tavLst>
                                        <p:tav tm="0">
                                          <p:val>
                                            <p:strVal val="1+#ppt_w/2"/>
                                          </p:val>
                                        </p:tav>
                                        <p:tav tm="100000">
                                          <p:val>
                                            <p:strVal val="#ppt_x"/>
                                          </p:val>
                                        </p:tav>
                                      </p:tavLst>
                                    </p:anim>
                                    <p:anim calcmode="lin" valueType="num">
                                      <p:cBhvr additive="base">
                                        <p:cTn id="139" dur="3000" fill="hold"/>
                                        <p:tgtEl>
                                          <p:spTgt spid="73"/>
                                        </p:tgtEl>
                                        <p:attrNameLst>
                                          <p:attrName>ppt_y</p:attrName>
                                        </p:attrNameLst>
                                      </p:cBhvr>
                                      <p:tavLst>
                                        <p:tav tm="0">
                                          <p:val>
                                            <p:strVal val="#ppt_y"/>
                                          </p:val>
                                        </p:tav>
                                        <p:tav tm="100000">
                                          <p:val>
                                            <p:strVal val="#ppt_y"/>
                                          </p:val>
                                        </p:tav>
                                      </p:tavLst>
                                    </p:anim>
                                  </p:childTnLst>
                                </p:cTn>
                              </p:par>
                              <p:par>
                                <p:cTn id="140" presetID="2" presetClass="entr" presetSubtype="2" fill="hold" grpId="0" nodeType="withEffect">
                                  <p:stCondLst>
                                    <p:cond delay="0"/>
                                  </p:stCondLst>
                                  <p:childTnLst>
                                    <p:set>
                                      <p:cBhvr>
                                        <p:cTn id="141" dur="1" fill="hold">
                                          <p:stCondLst>
                                            <p:cond delay="0"/>
                                          </p:stCondLst>
                                        </p:cTn>
                                        <p:tgtEl>
                                          <p:spTgt spid="74"/>
                                        </p:tgtEl>
                                        <p:attrNameLst>
                                          <p:attrName>style.visibility</p:attrName>
                                        </p:attrNameLst>
                                      </p:cBhvr>
                                      <p:to>
                                        <p:strVal val="visible"/>
                                      </p:to>
                                    </p:set>
                                    <p:anim calcmode="lin" valueType="num">
                                      <p:cBhvr additive="base">
                                        <p:cTn id="142" dur="3000" fill="hold"/>
                                        <p:tgtEl>
                                          <p:spTgt spid="74"/>
                                        </p:tgtEl>
                                        <p:attrNameLst>
                                          <p:attrName>ppt_x</p:attrName>
                                        </p:attrNameLst>
                                      </p:cBhvr>
                                      <p:tavLst>
                                        <p:tav tm="0">
                                          <p:val>
                                            <p:strVal val="1+#ppt_w/2"/>
                                          </p:val>
                                        </p:tav>
                                        <p:tav tm="100000">
                                          <p:val>
                                            <p:strVal val="#ppt_x"/>
                                          </p:val>
                                        </p:tav>
                                      </p:tavLst>
                                    </p:anim>
                                    <p:anim calcmode="lin" valueType="num">
                                      <p:cBhvr additive="base">
                                        <p:cTn id="143" dur="3000" fill="hold"/>
                                        <p:tgtEl>
                                          <p:spTgt spid="74"/>
                                        </p:tgtEl>
                                        <p:attrNameLst>
                                          <p:attrName>ppt_y</p:attrName>
                                        </p:attrNameLst>
                                      </p:cBhvr>
                                      <p:tavLst>
                                        <p:tav tm="0">
                                          <p:val>
                                            <p:strVal val="#ppt_y"/>
                                          </p:val>
                                        </p:tav>
                                        <p:tav tm="100000">
                                          <p:val>
                                            <p:strVal val="#ppt_y"/>
                                          </p:val>
                                        </p:tav>
                                      </p:tavLst>
                                    </p:anim>
                                  </p:childTnLst>
                                </p:cTn>
                              </p:par>
                              <p:par>
                                <p:cTn id="144" presetID="2" presetClass="entr" presetSubtype="8" fill="hold" grpId="0" nodeType="withEffect">
                                  <p:stCondLst>
                                    <p:cond delay="0"/>
                                  </p:stCondLst>
                                  <p:childTnLst>
                                    <p:set>
                                      <p:cBhvr>
                                        <p:cTn id="145" dur="1" fill="hold">
                                          <p:stCondLst>
                                            <p:cond delay="0"/>
                                          </p:stCondLst>
                                        </p:cTn>
                                        <p:tgtEl>
                                          <p:spTgt spid="8"/>
                                        </p:tgtEl>
                                        <p:attrNameLst>
                                          <p:attrName>style.visibility</p:attrName>
                                        </p:attrNameLst>
                                      </p:cBhvr>
                                      <p:to>
                                        <p:strVal val="visible"/>
                                      </p:to>
                                    </p:set>
                                    <p:anim calcmode="lin" valueType="num">
                                      <p:cBhvr additive="base">
                                        <p:cTn id="146" dur="3000" fill="hold"/>
                                        <p:tgtEl>
                                          <p:spTgt spid="8"/>
                                        </p:tgtEl>
                                        <p:attrNameLst>
                                          <p:attrName>ppt_x</p:attrName>
                                        </p:attrNameLst>
                                      </p:cBhvr>
                                      <p:tavLst>
                                        <p:tav tm="0">
                                          <p:val>
                                            <p:strVal val="0-#ppt_w/2"/>
                                          </p:val>
                                        </p:tav>
                                        <p:tav tm="100000">
                                          <p:val>
                                            <p:strVal val="#ppt_x"/>
                                          </p:val>
                                        </p:tav>
                                      </p:tavLst>
                                    </p:anim>
                                    <p:anim calcmode="lin" valueType="num">
                                      <p:cBhvr additive="base">
                                        <p:cTn id="147" dur="3000" fill="hold"/>
                                        <p:tgtEl>
                                          <p:spTgt spid="8"/>
                                        </p:tgtEl>
                                        <p:attrNameLst>
                                          <p:attrName>ppt_y</p:attrName>
                                        </p:attrNameLst>
                                      </p:cBhvr>
                                      <p:tavLst>
                                        <p:tav tm="0">
                                          <p:val>
                                            <p:strVal val="#ppt_y"/>
                                          </p:val>
                                        </p:tav>
                                        <p:tav tm="100000">
                                          <p:val>
                                            <p:strVal val="#ppt_y"/>
                                          </p:val>
                                        </p:tav>
                                      </p:tavLst>
                                    </p:anim>
                                  </p:childTnLst>
                                </p:cTn>
                              </p:par>
                              <p:par>
                                <p:cTn id="148" presetID="2" presetClass="entr" presetSubtype="8" fill="hold" grpId="0" nodeType="withEffect">
                                  <p:stCondLst>
                                    <p:cond delay="0"/>
                                  </p:stCondLst>
                                  <p:childTnLst>
                                    <p:set>
                                      <p:cBhvr>
                                        <p:cTn id="149" dur="1" fill="hold">
                                          <p:stCondLst>
                                            <p:cond delay="0"/>
                                          </p:stCondLst>
                                        </p:cTn>
                                        <p:tgtEl>
                                          <p:spTgt spid="26"/>
                                        </p:tgtEl>
                                        <p:attrNameLst>
                                          <p:attrName>style.visibility</p:attrName>
                                        </p:attrNameLst>
                                      </p:cBhvr>
                                      <p:to>
                                        <p:strVal val="visible"/>
                                      </p:to>
                                    </p:set>
                                    <p:anim calcmode="lin" valueType="num">
                                      <p:cBhvr additive="base">
                                        <p:cTn id="150" dur="3000" fill="hold"/>
                                        <p:tgtEl>
                                          <p:spTgt spid="26"/>
                                        </p:tgtEl>
                                        <p:attrNameLst>
                                          <p:attrName>ppt_x</p:attrName>
                                        </p:attrNameLst>
                                      </p:cBhvr>
                                      <p:tavLst>
                                        <p:tav tm="0">
                                          <p:val>
                                            <p:strVal val="0-#ppt_w/2"/>
                                          </p:val>
                                        </p:tav>
                                        <p:tav tm="100000">
                                          <p:val>
                                            <p:strVal val="#ppt_x"/>
                                          </p:val>
                                        </p:tav>
                                      </p:tavLst>
                                    </p:anim>
                                    <p:anim calcmode="lin" valueType="num">
                                      <p:cBhvr additive="base">
                                        <p:cTn id="151" dur="3000" fill="hold"/>
                                        <p:tgtEl>
                                          <p:spTgt spid="26"/>
                                        </p:tgtEl>
                                        <p:attrNameLst>
                                          <p:attrName>ppt_y</p:attrName>
                                        </p:attrNameLst>
                                      </p:cBhvr>
                                      <p:tavLst>
                                        <p:tav tm="0">
                                          <p:val>
                                            <p:strVal val="#ppt_y"/>
                                          </p:val>
                                        </p:tav>
                                        <p:tav tm="100000">
                                          <p:val>
                                            <p:strVal val="#ppt_y"/>
                                          </p:val>
                                        </p:tav>
                                      </p:tavLst>
                                    </p:anim>
                                  </p:childTnLst>
                                </p:cTn>
                              </p:par>
                              <p:par>
                                <p:cTn id="152" presetID="2" presetClass="entr" presetSubtype="8" fill="hold" grpId="0" nodeType="withEffect">
                                  <p:stCondLst>
                                    <p:cond delay="0"/>
                                  </p:stCondLst>
                                  <p:childTnLst>
                                    <p:set>
                                      <p:cBhvr>
                                        <p:cTn id="153" dur="1" fill="hold">
                                          <p:stCondLst>
                                            <p:cond delay="0"/>
                                          </p:stCondLst>
                                        </p:cTn>
                                        <p:tgtEl>
                                          <p:spTgt spid="27"/>
                                        </p:tgtEl>
                                        <p:attrNameLst>
                                          <p:attrName>style.visibility</p:attrName>
                                        </p:attrNameLst>
                                      </p:cBhvr>
                                      <p:to>
                                        <p:strVal val="visible"/>
                                      </p:to>
                                    </p:set>
                                    <p:anim calcmode="lin" valueType="num">
                                      <p:cBhvr additive="base">
                                        <p:cTn id="154" dur="3000" fill="hold"/>
                                        <p:tgtEl>
                                          <p:spTgt spid="27"/>
                                        </p:tgtEl>
                                        <p:attrNameLst>
                                          <p:attrName>ppt_x</p:attrName>
                                        </p:attrNameLst>
                                      </p:cBhvr>
                                      <p:tavLst>
                                        <p:tav tm="0">
                                          <p:val>
                                            <p:strVal val="0-#ppt_w/2"/>
                                          </p:val>
                                        </p:tav>
                                        <p:tav tm="100000">
                                          <p:val>
                                            <p:strVal val="#ppt_x"/>
                                          </p:val>
                                        </p:tav>
                                      </p:tavLst>
                                    </p:anim>
                                    <p:anim calcmode="lin" valueType="num">
                                      <p:cBhvr additive="base">
                                        <p:cTn id="155" dur="3000" fill="hold"/>
                                        <p:tgtEl>
                                          <p:spTgt spid="27"/>
                                        </p:tgtEl>
                                        <p:attrNameLst>
                                          <p:attrName>ppt_y</p:attrName>
                                        </p:attrNameLst>
                                      </p:cBhvr>
                                      <p:tavLst>
                                        <p:tav tm="0">
                                          <p:val>
                                            <p:strVal val="#ppt_y"/>
                                          </p:val>
                                        </p:tav>
                                        <p:tav tm="100000">
                                          <p:val>
                                            <p:strVal val="#ppt_y"/>
                                          </p:val>
                                        </p:tav>
                                      </p:tavLst>
                                    </p:anim>
                                  </p:childTnLst>
                                </p:cTn>
                              </p:par>
                              <p:par>
                                <p:cTn id="156" presetID="2" presetClass="entr" presetSubtype="8" fill="hold" grpId="0" nodeType="withEffect">
                                  <p:stCondLst>
                                    <p:cond delay="0"/>
                                  </p:stCondLst>
                                  <p:childTnLst>
                                    <p:set>
                                      <p:cBhvr>
                                        <p:cTn id="157" dur="1" fill="hold">
                                          <p:stCondLst>
                                            <p:cond delay="0"/>
                                          </p:stCondLst>
                                        </p:cTn>
                                        <p:tgtEl>
                                          <p:spTgt spid="28"/>
                                        </p:tgtEl>
                                        <p:attrNameLst>
                                          <p:attrName>style.visibility</p:attrName>
                                        </p:attrNameLst>
                                      </p:cBhvr>
                                      <p:to>
                                        <p:strVal val="visible"/>
                                      </p:to>
                                    </p:set>
                                    <p:anim calcmode="lin" valueType="num">
                                      <p:cBhvr additive="base">
                                        <p:cTn id="158" dur="3000" fill="hold"/>
                                        <p:tgtEl>
                                          <p:spTgt spid="28"/>
                                        </p:tgtEl>
                                        <p:attrNameLst>
                                          <p:attrName>ppt_x</p:attrName>
                                        </p:attrNameLst>
                                      </p:cBhvr>
                                      <p:tavLst>
                                        <p:tav tm="0">
                                          <p:val>
                                            <p:strVal val="0-#ppt_w/2"/>
                                          </p:val>
                                        </p:tav>
                                        <p:tav tm="100000">
                                          <p:val>
                                            <p:strVal val="#ppt_x"/>
                                          </p:val>
                                        </p:tav>
                                      </p:tavLst>
                                    </p:anim>
                                    <p:anim calcmode="lin" valueType="num">
                                      <p:cBhvr additive="base">
                                        <p:cTn id="159" dur="3000" fill="hold"/>
                                        <p:tgtEl>
                                          <p:spTgt spid="28"/>
                                        </p:tgtEl>
                                        <p:attrNameLst>
                                          <p:attrName>ppt_y</p:attrName>
                                        </p:attrNameLst>
                                      </p:cBhvr>
                                      <p:tavLst>
                                        <p:tav tm="0">
                                          <p:val>
                                            <p:strVal val="#ppt_y"/>
                                          </p:val>
                                        </p:tav>
                                        <p:tav tm="100000">
                                          <p:val>
                                            <p:strVal val="#ppt_y"/>
                                          </p:val>
                                        </p:tav>
                                      </p:tavLst>
                                    </p:anim>
                                  </p:childTnLst>
                                </p:cTn>
                              </p:par>
                              <p:par>
                                <p:cTn id="160" presetID="2" presetClass="entr" presetSubtype="8" fill="hold" grpId="0" nodeType="withEffect">
                                  <p:stCondLst>
                                    <p:cond delay="0"/>
                                  </p:stCondLst>
                                  <p:childTnLst>
                                    <p:set>
                                      <p:cBhvr>
                                        <p:cTn id="161" dur="1" fill="hold">
                                          <p:stCondLst>
                                            <p:cond delay="0"/>
                                          </p:stCondLst>
                                        </p:cTn>
                                        <p:tgtEl>
                                          <p:spTgt spid="29"/>
                                        </p:tgtEl>
                                        <p:attrNameLst>
                                          <p:attrName>style.visibility</p:attrName>
                                        </p:attrNameLst>
                                      </p:cBhvr>
                                      <p:to>
                                        <p:strVal val="visible"/>
                                      </p:to>
                                    </p:set>
                                    <p:anim calcmode="lin" valueType="num">
                                      <p:cBhvr additive="base">
                                        <p:cTn id="162" dur="3000" fill="hold"/>
                                        <p:tgtEl>
                                          <p:spTgt spid="29"/>
                                        </p:tgtEl>
                                        <p:attrNameLst>
                                          <p:attrName>ppt_x</p:attrName>
                                        </p:attrNameLst>
                                      </p:cBhvr>
                                      <p:tavLst>
                                        <p:tav tm="0">
                                          <p:val>
                                            <p:strVal val="0-#ppt_w/2"/>
                                          </p:val>
                                        </p:tav>
                                        <p:tav tm="100000">
                                          <p:val>
                                            <p:strVal val="#ppt_x"/>
                                          </p:val>
                                        </p:tav>
                                      </p:tavLst>
                                    </p:anim>
                                    <p:anim calcmode="lin" valueType="num">
                                      <p:cBhvr additive="base">
                                        <p:cTn id="163" dur="3000" fill="hold"/>
                                        <p:tgtEl>
                                          <p:spTgt spid="29"/>
                                        </p:tgtEl>
                                        <p:attrNameLst>
                                          <p:attrName>ppt_y</p:attrName>
                                        </p:attrNameLst>
                                      </p:cBhvr>
                                      <p:tavLst>
                                        <p:tav tm="0">
                                          <p:val>
                                            <p:strVal val="#ppt_y"/>
                                          </p:val>
                                        </p:tav>
                                        <p:tav tm="100000">
                                          <p:val>
                                            <p:strVal val="#ppt_y"/>
                                          </p:val>
                                        </p:tav>
                                      </p:tavLst>
                                    </p:anim>
                                  </p:childTnLst>
                                </p:cTn>
                              </p:par>
                              <p:par>
                                <p:cTn id="164" presetID="2" presetClass="entr" presetSubtype="8" fill="hold" grpId="0" nodeType="withEffect">
                                  <p:stCondLst>
                                    <p:cond delay="0"/>
                                  </p:stCondLst>
                                  <p:childTnLst>
                                    <p:set>
                                      <p:cBhvr>
                                        <p:cTn id="165" dur="1" fill="hold">
                                          <p:stCondLst>
                                            <p:cond delay="0"/>
                                          </p:stCondLst>
                                        </p:cTn>
                                        <p:tgtEl>
                                          <p:spTgt spid="30"/>
                                        </p:tgtEl>
                                        <p:attrNameLst>
                                          <p:attrName>style.visibility</p:attrName>
                                        </p:attrNameLst>
                                      </p:cBhvr>
                                      <p:to>
                                        <p:strVal val="visible"/>
                                      </p:to>
                                    </p:set>
                                    <p:anim calcmode="lin" valueType="num">
                                      <p:cBhvr additive="base">
                                        <p:cTn id="166" dur="3000" fill="hold"/>
                                        <p:tgtEl>
                                          <p:spTgt spid="30"/>
                                        </p:tgtEl>
                                        <p:attrNameLst>
                                          <p:attrName>ppt_x</p:attrName>
                                        </p:attrNameLst>
                                      </p:cBhvr>
                                      <p:tavLst>
                                        <p:tav tm="0">
                                          <p:val>
                                            <p:strVal val="0-#ppt_w/2"/>
                                          </p:val>
                                        </p:tav>
                                        <p:tav tm="100000">
                                          <p:val>
                                            <p:strVal val="#ppt_x"/>
                                          </p:val>
                                        </p:tav>
                                      </p:tavLst>
                                    </p:anim>
                                    <p:anim calcmode="lin" valueType="num">
                                      <p:cBhvr additive="base">
                                        <p:cTn id="167" dur="3000" fill="hold"/>
                                        <p:tgtEl>
                                          <p:spTgt spid="30"/>
                                        </p:tgtEl>
                                        <p:attrNameLst>
                                          <p:attrName>ppt_y</p:attrName>
                                        </p:attrNameLst>
                                      </p:cBhvr>
                                      <p:tavLst>
                                        <p:tav tm="0">
                                          <p:val>
                                            <p:strVal val="#ppt_y"/>
                                          </p:val>
                                        </p:tav>
                                        <p:tav tm="100000">
                                          <p:val>
                                            <p:strVal val="#ppt_y"/>
                                          </p:val>
                                        </p:tav>
                                      </p:tavLst>
                                    </p:anim>
                                  </p:childTnLst>
                                </p:cTn>
                              </p:par>
                              <p:par>
                                <p:cTn id="168" presetID="2" presetClass="entr" presetSubtype="8" fill="hold" grpId="0" nodeType="withEffect">
                                  <p:stCondLst>
                                    <p:cond delay="0"/>
                                  </p:stCondLst>
                                  <p:childTnLst>
                                    <p:set>
                                      <p:cBhvr>
                                        <p:cTn id="169" dur="1" fill="hold">
                                          <p:stCondLst>
                                            <p:cond delay="0"/>
                                          </p:stCondLst>
                                        </p:cTn>
                                        <p:tgtEl>
                                          <p:spTgt spid="31"/>
                                        </p:tgtEl>
                                        <p:attrNameLst>
                                          <p:attrName>style.visibility</p:attrName>
                                        </p:attrNameLst>
                                      </p:cBhvr>
                                      <p:to>
                                        <p:strVal val="visible"/>
                                      </p:to>
                                    </p:set>
                                    <p:anim calcmode="lin" valueType="num">
                                      <p:cBhvr additive="base">
                                        <p:cTn id="170" dur="3000" fill="hold"/>
                                        <p:tgtEl>
                                          <p:spTgt spid="31"/>
                                        </p:tgtEl>
                                        <p:attrNameLst>
                                          <p:attrName>ppt_x</p:attrName>
                                        </p:attrNameLst>
                                      </p:cBhvr>
                                      <p:tavLst>
                                        <p:tav tm="0">
                                          <p:val>
                                            <p:strVal val="0-#ppt_w/2"/>
                                          </p:val>
                                        </p:tav>
                                        <p:tav tm="100000">
                                          <p:val>
                                            <p:strVal val="#ppt_x"/>
                                          </p:val>
                                        </p:tav>
                                      </p:tavLst>
                                    </p:anim>
                                    <p:anim calcmode="lin" valueType="num">
                                      <p:cBhvr additive="base">
                                        <p:cTn id="171" dur="3000" fill="hold"/>
                                        <p:tgtEl>
                                          <p:spTgt spid="31"/>
                                        </p:tgtEl>
                                        <p:attrNameLst>
                                          <p:attrName>ppt_y</p:attrName>
                                        </p:attrNameLst>
                                      </p:cBhvr>
                                      <p:tavLst>
                                        <p:tav tm="0">
                                          <p:val>
                                            <p:strVal val="#ppt_y"/>
                                          </p:val>
                                        </p:tav>
                                        <p:tav tm="100000">
                                          <p:val>
                                            <p:strVal val="#ppt_y"/>
                                          </p:val>
                                        </p:tav>
                                      </p:tavLst>
                                    </p:anim>
                                  </p:childTnLst>
                                </p:cTn>
                              </p:par>
                              <p:par>
                                <p:cTn id="172" presetID="2" presetClass="entr" presetSubtype="8" fill="hold" grpId="0" nodeType="withEffect">
                                  <p:stCondLst>
                                    <p:cond delay="0"/>
                                  </p:stCondLst>
                                  <p:childTnLst>
                                    <p:set>
                                      <p:cBhvr>
                                        <p:cTn id="173" dur="1" fill="hold">
                                          <p:stCondLst>
                                            <p:cond delay="0"/>
                                          </p:stCondLst>
                                        </p:cTn>
                                        <p:tgtEl>
                                          <p:spTgt spid="32"/>
                                        </p:tgtEl>
                                        <p:attrNameLst>
                                          <p:attrName>style.visibility</p:attrName>
                                        </p:attrNameLst>
                                      </p:cBhvr>
                                      <p:to>
                                        <p:strVal val="visible"/>
                                      </p:to>
                                    </p:set>
                                    <p:anim calcmode="lin" valueType="num">
                                      <p:cBhvr additive="base">
                                        <p:cTn id="174" dur="3000" fill="hold"/>
                                        <p:tgtEl>
                                          <p:spTgt spid="32"/>
                                        </p:tgtEl>
                                        <p:attrNameLst>
                                          <p:attrName>ppt_x</p:attrName>
                                        </p:attrNameLst>
                                      </p:cBhvr>
                                      <p:tavLst>
                                        <p:tav tm="0">
                                          <p:val>
                                            <p:strVal val="0-#ppt_w/2"/>
                                          </p:val>
                                        </p:tav>
                                        <p:tav tm="100000">
                                          <p:val>
                                            <p:strVal val="#ppt_x"/>
                                          </p:val>
                                        </p:tav>
                                      </p:tavLst>
                                    </p:anim>
                                    <p:anim calcmode="lin" valueType="num">
                                      <p:cBhvr additive="base">
                                        <p:cTn id="175" dur="3000" fill="hold"/>
                                        <p:tgtEl>
                                          <p:spTgt spid="32"/>
                                        </p:tgtEl>
                                        <p:attrNameLst>
                                          <p:attrName>ppt_y</p:attrName>
                                        </p:attrNameLst>
                                      </p:cBhvr>
                                      <p:tavLst>
                                        <p:tav tm="0">
                                          <p:val>
                                            <p:strVal val="#ppt_y"/>
                                          </p:val>
                                        </p:tav>
                                        <p:tav tm="100000">
                                          <p:val>
                                            <p:strVal val="#ppt_y"/>
                                          </p:val>
                                        </p:tav>
                                      </p:tavLst>
                                    </p:anim>
                                  </p:childTnLst>
                                </p:cTn>
                              </p:par>
                              <p:par>
                                <p:cTn id="176" presetID="2" presetClass="entr" presetSubtype="8" fill="hold" grpId="0" nodeType="withEffect">
                                  <p:stCondLst>
                                    <p:cond delay="0"/>
                                  </p:stCondLst>
                                  <p:childTnLst>
                                    <p:set>
                                      <p:cBhvr>
                                        <p:cTn id="177" dur="1" fill="hold">
                                          <p:stCondLst>
                                            <p:cond delay="0"/>
                                          </p:stCondLst>
                                        </p:cTn>
                                        <p:tgtEl>
                                          <p:spTgt spid="33"/>
                                        </p:tgtEl>
                                        <p:attrNameLst>
                                          <p:attrName>style.visibility</p:attrName>
                                        </p:attrNameLst>
                                      </p:cBhvr>
                                      <p:to>
                                        <p:strVal val="visible"/>
                                      </p:to>
                                    </p:set>
                                    <p:anim calcmode="lin" valueType="num">
                                      <p:cBhvr additive="base">
                                        <p:cTn id="178" dur="3000" fill="hold"/>
                                        <p:tgtEl>
                                          <p:spTgt spid="33"/>
                                        </p:tgtEl>
                                        <p:attrNameLst>
                                          <p:attrName>ppt_x</p:attrName>
                                        </p:attrNameLst>
                                      </p:cBhvr>
                                      <p:tavLst>
                                        <p:tav tm="0">
                                          <p:val>
                                            <p:strVal val="0-#ppt_w/2"/>
                                          </p:val>
                                        </p:tav>
                                        <p:tav tm="100000">
                                          <p:val>
                                            <p:strVal val="#ppt_x"/>
                                          </p:val>
                                        </p:tav>
                                      </p:tavLst>
                                    </p:anim>
                                    <p:anim calcmode="lin" valueType="num">
                                      <p:cBhvr additive="base">
                                        <p:cTn id="179" dur="3000" fill="hold"/>
                                        <p:tgtEl>
                                          <p:spTgt spid="33"/>
                                        </p:tgtEl>
                                        <p:attrNameLst>
                                          <p:attrName>ppt_y</p:attrName>
                                        </p:attrNameLst>
                                      </p:cBhvr>
                                      <p:tavLst>
                                        <p:tav tm="0">
                                          <p:val>
                                            <p:strVal val="#ppt_y"/>
                                          </p:val>
                                        </p:tav>
                                        <p:tav tm="100000">
                                          <p:val>
                                            <p:strVal val="#ppt_y"/>
                                          </p:val>
                                        </p:tav>
                                      </p:tavLst>
                                    </p:anim>
                                  </p:childTnLst>
                                </p:cTn>
                              </p:par>
                              <p:par>
                                <p:cTn id="180" presetID="2" presetClass="entr" presetSubtype="8" fill="hold" grpId="0" nodeType="withEffect">
                                  <p:stCondLst>
                                    <p:cond delay="0"/>
                                  </p:stCondLst>
                                  <p:childTnLst>
                                    <p:set>
                                      <p:cBhvr>
                                        <p:cTn id="181" dur="1" fill="hold">
                                          <p:stCondLst>
                                            <p:cond delay="0"/>
                                          </p:stCondLst>
                                        </p:cTn>
                                        <p:tgtEl>
                                          <p:spTgt spid="34"/>
                                        </p:tgtEl>
                                        <p:attrNameLst>
                                          <p:attrName>style.visibility</p:attrName>
                                        </p:attrNameLst>
                                      </p:cBhvr>
                                      <p:to>
                                        <p:strVal val="visible"/>
                                      </p:to>
                                    </p:set>
                                    <p:anim calcmode="lin" valueType="num">
                                      <p:cBhvr additive="base">
                                        <p:cTn id="182" dur="3000" fill="hold"/>
                                        <p:tgtEl>
                                          <p:spTgt spid="34"/>
                                        </p:tgtEl>
                                        <p:attrNameLst>
                                          <p:attrName>ppt_x</p:attrName>
                                        </p:attrNameLst>
                                      </p:cBhvr>
                                      <p:tavLst>
                                        <p:tav tm="0">
                                          <p:val>
                                            <p:strVal val="0-#ppt_w/2"/>
                                          </p:val>
                                        </p:tav>
                                        <p:tav tm="100000">
                                          <p:val>
                                            <p:strVal val="#ppt_x"/>
                                          </p:val>
                                        </p:tav>
                                      </p:tavLst>
                                    </p:anim>
                                    <p:anim calcmode="lin" valueType="num">
                                      <p:cBhvr additive="base">
                                        <p:cTn id="183" dur="3000" fill="hold"/>
                                        <p:tgtEl>
                                          <p:spTgt spid="34"/>
                                        </p:tgtEl>
                                        <p:attrNameLst>
                                          <p:attrName>ppt_y</p:attrName>
                                        </p:attrNameLst>
                                      </p:cBhvr>
                                      <p:tavLst>
                                        <p:tav tm="0">
                                          <p:val>
                                            <p:strVal val="#ppt_y"/>
                                          </p:val>
                                        </p:tav>
                                        <p:tav tm="100000">
                                          <p:val>
                                            <p:strVal val="#ppt_y"/>
                                          </p:val>
                                        </p:tav>
                                      </p:tavLst>
                                    </p:anim>
                                  </p:childTnLst>
                                </p:cTn>
                              </p:par>
                              <p:par>
                                <p:cTn id="184" presetID="2" presetClass="entr" presetSubtype="8" fill="hold" grpId="0" nodeType="withEffect">
                                  <p:stCondLst>
                                    <p:cond delay="0"/>
                                  </p:stCondLst>
                                  <p:childTnLst>
                                    <p:set>
                                      <p:cBhvr>
                                        <p:cTn id="185" dur="1" fill="hold">
                                          <p:stCondLst>
                                            <p:cond delay="0"/>
                                          </p:stCondLst>
                                        </p:cTn>
                                        <p:tgtEl>
                                          <p:spTgt spid="35"/>
                                        </p:tgtEl>
                                        <p:attrNameLst>
                                          <p:attrName>style.visibility</p:attrName>
                                        </p:attrNameLst>
                                      </p:cBhvr>
                                      <p:to>
                                        <p:strVal val="visible"/>
                                      </p:to>
                                    </p:set>
                                    <p:anim calcmode="lin" valueType="num">
                                      <p:cBhvr additive="base">
                                        <p:cTn id="186" dur="3000" fill="hold"/>
                                        <p:tgtEl>
                                          <p:spTgt spid="35"/>
                                        </p:tgtEl>
                                        <p:attrNameLst>
                                          <p:attrName>ppt_x</p:attrName>
                                        </p:attrNameLst>
                                      </p:cBhvr>
                                      <p:tavLst>
                                        <p:tav tm="0">
                                          <p:val>
                                            <p:strVal val="0-#ppt_w/2"/>
                                          </p:val>
                                        </p:tav>
                                        <p:tav tm="100000">
                                          <p:val>
                                            <p:strVal val="#ppt_x"/>
                                          </p:val>
                                        </p:tav>
                                      </p:tavLst>
                                    </p:anim>
                                    <p:anim calcmode="lin" valueType="num">
                                      <p:cBhvr additive="base">
                                        <p:cTn id="187" dur="3000" fill="hold"/>
                                        <p:tgtEl>
                                          <p:spTgt spid="35"/>
                                        </p:tgtEl>
                                        <p:attrNameLst>
                                          <p:attrName>ppt_y</p:attrName>
                                        </p:attrNameLst>
                                      </p:cBhvr>
                                      <p:tavLst>
                                        <p:tav tm="0">
                                          <p:val>
                                            <p:strVal val="#ppt_y"/>
                                          </p:val>
                                        </p:tav>
                                        <p:tav tm="100000">
                                          <p:val>
                                            <p:strVal val="#ppt_y"/>
                                          </p:val>
                                        </p:tav>
                                      </p:tavLst>
                                    </p:anim>
                                  </p:childTnLst>
                                </p:cTn>
                              </p:par>
                              <p:par>
                                <p:cTn id="188" presetID="2" presetClass="entr" presetSubtype="8" fill="hold" grpId="0" nodeType="withEffect">
                                  <p:stCondLst>
                                    <p:cond delay="0"/>
                                  </p:stCondLst>
                                  <p:childTnLst>
                                    <p:set>
                                      <p:cBhvr>
                                        <p:cTn id="189" dur="1" fill="hold">
                                          <p:stCondLst>
                                            <p:cond delay="0"/>
                                          </p:stCondLst>
                                        </p:cTn>
                                        <p:tgtEl>
                                          <p:spTgt spid="36"/>
                                        </p:tgtEl>
                                        <p:attrNameLst>
                                          <p:attrName>style.visibility</p:attrName>
                                        </p:attrNameLst>
                                      </p:cBhvr>
                                      <p:to>
                                        <p:strVal val="visible"/>
                                      </p:to>
                                    </p:set>
                                    <p:anim calcmode="lin" valueType="num">
                                      <p:cBhvr additive="base">
                                        <p:cTn id="190" dur="3000" fill="hold"/>
                                        <p:tgtEl>
                                          <p:spTgt spid="36"/>
                                        </p:tgtEl>
                                        <p:attrNameLst>
                                          <p:attrName>ppt_x</p:attrName>
                                        </p:attrNameLst>
                                      </p:cBhvr>
                                      <p:tavLst>
                                        <p:tav tm="0">
                                          <p:val>
                                            <p:strVal val="0-#ppt_w/2"/>
                                          </p:val>
                                        </p:tav>
                                        <p:tav tm="100000">
                                          <p:val>
                                            <p:strVal val="#ppt_x"/>
                                          </p:val>
                                        </p:tav>
                                      </p:tavLst>
                                    </p:anim>
                                    <p:anim calcmode="lin" valueType="num">
                                      <p:cBhvr additive="base">
                                        <p:cTn id="191" dur="3000" fill="hold"/>
                                        <p:tgtEl>
                                          <p:spTgt spid="36"/>
                                        </p:tgtEl>
                                        <p:attrNameLst>
                                          <p:attrName>ppt_y</p:attrName>
                                        </p:attrNameLst>
                                      </p:cBhvr>
                                      <p:tavLst>
                                        <p:tav tm="0">
                                          <p:val>
                                            <p:strVal val="#ppt_y"/>
                                          </p:val>
                                        </p:tav>
                                        <p:tav tm="100000">
                                          <p:val>
                                            <p:strVal val="#ppt_y"/>
                                          </p:val>
                                        </p:tav>
                                      </p:tavLst>
                                    </p:anim>
                                  </p:childTnLst>
                                </p:cTn>
                              </p:par>
                              <p:par>
                                <p:cTn id="192" presetID="2" presetClass="entr" presetSubtype="8" fill="hold" grpId="0" nodeType="withEffect">
                                  <p:stCondLst>
                                    <p:cond delay="0"/>
                                  </p:stCondLst>
                                  <p:childTnLst>
                                    <p:set>
                                      <p:cBhvr>
                                        <p:cTn id="193" dur="1" fill="hold">
                                          <p:stCondLst>
                                            <p:cond delay="0"/>
                                          </p:stCondLst>
                                        </p:cTn>
                                        <p:tgtEl>
                                          <p:spTgt spid="37"/>
                                        </p:tgtEl>
                                        <p:attrNameLst>
                                          <p:attrName>style.visibility</p:attrName>
                                        </p:attrNameLst>
                                      </p:cBhvr>
                                      <p:to>
                                        <p:strVal val="visible"/>
                                      </p:to>
                                    </p:set>
                                    <p:anim calcmode="lin" valueType="num">
                                      <p:cBhvr additive="base">
                                        <p:cTn id="194" dur="3000" fill="hold"/>
                                        <p:tgtEl>
                                          <p:spTgt spid="37"/>
                                        </p:tgtEl>
                                        <p:attrNameLst>
                                          <p:attrName>ppt_x</p:attrName>
                                        </p:attrNameLst>
                                      </p:cBhvr>
                                      <p:tavLst>
                                        <p:tav tm="0">
                                          <p:val>
                                            <p:strVal val="0-#ppt_w/2"/>
                                          </p:val>
                                        </p:tav>
                                        <p:tav tm="100000">
                                          <p:val>
                                            <p:strVal val="#ppt_x"/>
                                          </p:val>
                                        </p:tav>
                                      </p:tavLst>
                                    </p:anim>
                                    <p:anim calcmode="lin" valueType="num">
                                      <p:cBhvr additive="base">
                                        <p:cTn id="195" dur="3000" fill="hold"/>
                                        <p:tgtEl>
                                          <p:spTgt spid="37"/>
                                        </p:tgtEl>
                                        <p:attrNameLst>
                                          <p:attrName>ppt_y</p:attrName>
                                        </p:attrNameLst>
                                      </p:cBhvr>
                                      <p:tavLst>
                                        <p:tav tm="0">
                                          <p:val>
                                            <p:strVal val="#ppt_y"/>
                                          </p:val>
                                        </p:tav>
                                        <p:tav tm="100000">
                                          <p:val>
                                            <p:strVal val="#ppt_y"/>
                                          </p:val>
                                        </p:tav>
                                      </p:tavLst>
                                    </p:anim>
                                  </p:childTnLst>
                                </p:cTn>
                              </p:par>
                              <p:par>
                                <p:cTn id="196" presetID="2" presetClass="entr" presetSubtype="8" fill="hold" grpId="0" nodeType="withEffect">
                                  <p:stCondLst>
                                    <p:cond delay="0"/>
                                  </p:stCondLst>
                                  <p:childTnLst>
                                    <p:set>
                                      <p:cBhvr>
                                        <p:cTn id="197" dur="1" fill="hold">
                                          <p:stCondLst>
                                            <p:cond delay="0"/>
                                          </p:stCondLst>
                                        </p:cTn>
                                        <p:tgtEl>
                                          <p:spTgt spid="38"/>
                                        </p:tgtEl>
                                        <p:attrNameLst>
                                          <p:attrName>style.visibility</p:attrName>
                                        </p:attrNameLst>
                                      </p:cBhvr>
                                      <p:to>
                                        <p:strVal val="visible"/>
                                      </p:to>
                                    </p:set>
                                    <p:anim calcmode="lin" valueType="num">
                                      <p:cBhvr additive="base">
                                        <p:cTn id="198" dur="3000" fill="hold"/>
                                        <p:tgtEl>
                                          <p:spTgt spid="38"/>
                                        </p:tgtEl>
                                        <p:attrNameLst>
                                          <p:attrName>ppt_x</p:attrName>
                                        </p:attrNameLst>
                                      </p:cBhvr>
                                      <p:tavLst>
                                        <p:tav tm="0">
                                          <p:val>
                                            <p:strVal val="0-#ppt_w/2"/>
                                          </p:val>
                                        </p:tav>
                                        <p:tav tm="100000">
                                          <p:val>
                                            <p:strVal val="#ppt_x"/>
                                          </p:val>
                                        </p:tav>
                                      </p:tavLst>
                                    </p:anim>
                                    <p:anim calcmode="lin" valueType="num">
                                      <p:cBhvr additive="base">
                                        <p:cTn id="199" dur="3000" fill="hold"/>
                                        <p:tgtEl>
                                          <p:spTgt spid="38"/>
                                        </p:tgtEl>
                                        <p:attrNameLst>
                                          <p:attrName>ppt_y</p:attrName>
                                        </p:attrNameLst>
                                      </p:cBhvr>
                                      <p:tavLst>
                                        <p:tav tm="0">
                                          <p:val>
                                            <p:strVal val="#ppt_y"/>
                                          </p:val>
                                        </p:tav>
                                        <p:tav tm="100000">
                                          <p:val>
                                            <p:strVal val="#ppt_y"/>
                                          </p:val>
                                        </p:tav>
                                      </p:tavLst>
                                    </p:anim>
                                  </p:childTnLst>
                                </p:cTn>
                              </p:par>
                              <p:par>
                                <p:cTn id="200" presetID="2" presetClass="entr" presetSubtype="8" fill="hold" grpId="0" nodeType="withEffect">
                                  <p:stCondLst>
                                    <p:cond delay="0"/>
                                  </p:stCondLst>
                                  <p:childTnLst>
                                    <p:set>
                                      <p:cBhvr>
                                        <p:cTn id="201" dur="1" fill="hold">
                                          <p:stCondLst>
                                            <p:cond delay="0"/>
                                          </p:stCondLst>
                                        </p:cTn>
                                        <p:tgtEl>
                                          <p:spTgt spid="39"/>
                                        </p:tgtEl>
                                        <p:attrNameLst>
                                          <p:attrName>style.visibility</p:attrName>
                                        </p:attrNameLst>
                                      </p:cBhvr>
                                      <p:to>
                                        <p:strVal val="visible"/>
                                      </p:to>
                                    </p:set>
                                    <p:anim calcmode="lin" valueType="num">
                                      <p:cBhvr additive="base">
                                        <p:cTn id="202" dur="3000" fill="hold"/>
                                        <p:tgtEl>
                                          <p:spTgt spid="39"/>
                                        </p:tgtEl>
                                        <p:attrNameLst>
                                          <p:attrName>ppt_x</p:attrName>
                                        </p:attrNameLst>
                                      </p:cBhvr>
                                      <p:tavLst>
                                        <p:tav tm="0">
                                          <p:val>
                                            <p:strVal val="0-#ppt_w/2"/>
                                          </p:val>
                                        </p:tav>
                                        <p:tav tm="100000">
                                          <p:val>
                                            <p:strVal val="#ppt_x"/>
                                          </p:val>
                                        </p:tav>
                                      </p:tavLst>
                                    </p:anim>
                                    <p:anim calcmode="lin" valueType="num">
                                      <p:cBhvr additive="base">
                                        <p:cTn id="203" dur="3000" fill="hold"/>
                                        <p:tgtEl>
                                          <p:spTgt spid="39"/>
                                        </p:tgtEl>
                                        <p:attrNameLst>
                                          <p:attrName>ppt_y</p:attrName>
                                        </p:attrNameLst>
                                      </p:cBhvr>
                                      <p:tavLst>
                                        <p:tav tm="0">
                                          <p:val>
                                            <p:strVal val="#ppt_y"/>
                                          </p:val>
                                        </p:tav>
                                        <p:tav tm="100000">
                                          <p:val>
                                            <p:strVal val="#ppt_y"/>
                                          </p:val>
                                        </p:tav>
                                      </p:tavLst>
                                    </p:anim>
                                  </p:childTnLst>
                                </p:cTn>
                              </p:par>
                              <p:par>
                                <p:cTn id="204" presetID="2" presetClass="entr" presetSubtype="8" fill="hold" grpId="0" nodeType="withEffect">
                                  <p:stCondLst>
                                    <p:cond delay="0"/>
                                  </p:stCondLst>
                                  <p:childTnLst>
                                    <p:set>
                                      <p:cBhvr>
                                        <p:cTn id="205" dur="1" fill="hold">
                                          <p:stCondLst>
                                            <p:cond delay="0"/>
                                          </p:stCondLst>
                                        </p:cTn>
                                        <p:tgtEl>
                                          <p:spTgt spid="40"/>
                                        </p:tgtEl>
                                        <p:attrNameLst>
                                          <p:attrName>style.visibility</p:attrName>
                                        </p:attrNameLst>
                                      </p:cBhvr>
                                      <p:to>
                                        <p:strVal val="visible"/>
                                      </p:to>
                                    </p:set>
                                    <p:anim calcmode="lin" valueType="num">
                                      <p:cBhvr additive="base">
                                        <p:cTn id="206" dur="3000" fill="hold"/>
                                        <p:tgtEl>
                                          <p:spTgt spid="40"/>
                                        </p:tgtEl>
                                        <p:attrNameLst>
                                          <p:attrName>ppt_x</p:attrName>
                                        </p:attrNameLst>
                                      </p:cBhvr>
                                      <p:tavLst>
                                        <p:tav tm="0">
                                          <p:val>
                                            <p:strVal val="0-#ppt_w/2"/>
                                          </p:val>
                                        </p:tav>
                                        <p:tav tm="100000">
                                          <p:val>
                                            <p:strVal val="#ppt_x"/>
                                          </p:val>
                                        </p:tav>
                                      </p:tavLst>
                                    </p:anim>
                                    <p:anim calcmode="lin" valueType="num">
                                      <p:cBhvr additive="base">
                                        <p:cTn id="207" dur="3000" fill="hold"/>
                                        <p:tgtEl>
                                          <p:spTgt spid="40"/>
                                        </p:tgtEl>
                                        <p:attrNameLst>
                                          <p:attrName>ppt_y</p:attrName>
                                        </p:attrNameLst>
                                      </p:cBhvr>
                                      <p:tavLst>
                                        <p:tav tm="0">
                                          <p:val>
                                            <p:strVal val="#ppt_y"/>
                                          </p:val>
                                        </p:tav>
                                        <p:tav tm="100000">
                                          <p:val>
                                            <p:strVal val="#ppt_y"/>
                                          </p:val>
                                        </p:tav>
                                      </p:tavLst>
                                    </p:anim>
                                  </p:childTnLst>
                                </p:cTn>
                              </p:par>
                              <p:par>
                                <p:cTn id="208" presetID="2" presetClass="entr" presetSubtype="8" fill="hold" grpId="0" nodeType="withEffect">
                                  <p:stCondLst>
                                    <p:cond delay="0"/>
                                  </p:stCondLst>
                                  <p:childTnLst>
                                    <p:set>
                                      <p:cBhvr>
                                        <p:cTn id="209" dur="1" fill="hold">
                                          <p:stCondLst>
                                            <p:cond delay="0"/>
                                          </p:stCondLst>
                                        </p:cTn>
                                        <p:tgtEl>
                                          <p:spTgt spid="41"/>
                                        </p:tgtEl>
                                        <p:attrNameLst>
                                          <p:attrName>style.visibility</p:attrName>
                                        </p:attrNameLst>
                                      </p:cBhvr>
                                      <p:to>
                                        <p:strVal val="visible"/>
                                      </p:to>
                                    </p:set>
                                    <p:anim calcmode="lin" valueType="num">
                                      <p:cBhvr additive="base">
                                        <p:cTn id="210" dur="3000" fill="hold"/>
                                        <p:tgtEl>
                                          <p:spTgt spid="41"/>
                                        </p:tgtEl>
                                        <p:attrNameLst>
                                          <p:attrName>ppt_x</p:attrName>
                                        </p:attrNameLst>
                                      </p:cBhvr>
                                      <p:tavLst>
                                        <p:tav tm="0">
                                          <p:val>
                                            <p:strVal val="0-#ppt_w/2"/>
                                          </p:val>
                                        </p:tav>
                                        <p:tav tm="100000">
                                          <p:val>
                                            <p:strVal val="#ppt_x"/>
                                          </p:val>
                                        </p:tav>
                                      </p:tavLst>
                                    </p:anim>
                                    <p:anim calcmode="lin" valueType="num">
                                      <p:cBhvr additive="base">
                                        <p:cTn id="211" dur="3000" fill="hold"/>
                                        <p:tgtEl>
                                          <p:spTgt spid="41"/>
                                        </p:tgtEl>
                                        <p:attrNameLst>
                                          <p:attrName>ppt_y</p:attrName>
                                        </p:attrNameLst>
                                      </p:cBhvr>
                                      <p:tavLst>
                                        <p:tav tm="0">
                                          <p:val>
                                            <p:strVal val="#ppt_y"/>
                                          </p:val>
                                        </p:tav>
                                        <p:tav tm="100000">
                                          <p:val>
                                            <p:strVal val="#ppt_y"/>
                                          </p:val>
                                        </p:tav>
                                      </p:tavLst>
                                    </p:anim>
                                  </p:childTnLst>
                                </p:cTn>
                              </p:par>
                              <p:par>
                                <p:cTn id="212" presetID="2" presetClass="entr" presetSubtype="8" fill="hold" grpId="0" nodeType="withEffect">
                                  <p:stCondLst>
                                    <p:cond delay="0"/>
                                  </p:stCondLst>
                                  <p:childTnLst>
                                    <p:set>
                                      <p:cBhvr>
                                        <p:cTn id="213" dur="1" fill="hold">
                                          <p:stCondLst>
                                            <p:cond delay="0"/>
                                          </p:stCondLst>
                                        </p:cTn>
                                        <p:tgtEl>
                                          <p:spTgt spid="42"/>
                                        </p:tgtEl>
                                        <p:attrNameLst>
                                          <p:attrName>style.visibility</p:attrName>
                                        </p:attrNameLst>
                                      </p:cBhvr>
                                      <p:to>
                                        <p:strVal val="visible"/>
                                      </p:to>
                                    </p:set>
                                    <p:anim calcmode="lin" valueType="num">
                                      <p:cBhvr additive="base">
                                        <p:cTn id="214" dur="3000" fill="hold"/>
                                        <p:tgtEl>
                                          <p:spTgt spid="42"/>
                                        </p:tgtEl>
                                        <p:attrNameLst>
                                          <p:attrName>ppt_x</p:attrName>
                                        </p:attrNameLst>
                                      </p:cBhvr>
                                      <p:tavLst>
                                        <p:tav tm="0">
                                          <p:val>
                                            <p:strVal val="0-#ppt_w/2"/>
                                          </p:val>
                                        </p:tav>
                                        <p:tav tm="100000">
                                          <p:val>
                                            <p:strVal val="#ppt_x"/>
                                          </p:val>
                                        </p:tav>
                                      </p:tavLst>
                                    </p:anim>
                                    <p:anim calcmode="lin" valueType="num">
                                      <p:cBhvr additive="base">
                                        <p:cTn id="215" dur="3000" fill="hold"/>
                                        <p:tgtEl>
                                          <p:spTgt spid="42"/>
                                        </p:tgtEl>
                                        <p:attrNameLst>
                                          <p:attrName>ppt_y</p:attrName>
                                        </p:attrNameLst>
                                      </p:cBhvr>
                                      <p:tavLst>
                                        <p:tav tm="0">
                                          <p:val>
                                            <p:strVal val="#ppt_y"/>
                                          </p:val>
                                        </p:tav>
                                        <p:tav tm="100000">
                                          <p:val>
                                            <p:strVal val="#ppt_y"/>
                                          </p:val>
                                        </p:tav>
                                      </p:tavLst>
                                    </p:anim>
                                  </p:childTnLst>
                                </p:cTn>
                              </p:par>
                              <p:par>
                                <p:cTn id="216" presetID="2" presetClass="entr" presetSubtype="8" fill="hold" grpId="0" nodeType="withEffect">
                                  <p:stCondLst>
                                    <p:cond delay="0"/>
                                  </p:stCondLst>
                                  <p:childTnLst>
                                    <p:set>
                                      <p:cBhvr>
                                        <p:cTn id="217" dur="1" fill="hold">
                                          <p:stCondLst>
                                            <p:cond delay="0"/>
                                          </p:stCondLst>
                                        </p:cTn>
                                        <p:tgtEl>
                                          <p:spTgt spid="43"/>
                                        </p:tgtEl>
                                        <p:attrNameLst>
                                          <p:attrName>style.visibility</p:attrName>
                                        </p:attrNameLst>
                                      </p:cBhvr>
                                      <p:to>
                                        <p:strVal val="visible"/>
                                      </p:to>
                                    </p:set>
                                    <p:anim calcmode="lin" valueType="num">
                                      <p:cBhvr additive="base">
                                        <p:cTn id="218" dur="3000" fill="hold"/>
                                        <p:tgtEl>
                                          <p:spTgt spid="43"/>
                                        </p:tgtEl>
                                        <p:attrNameLst>
                                          <p:attrName>ppt_x</p:attrName>
                                        </p:attrNameLst>
                                      </p:cBhvr>
                                      <p:tavLst>
                                        <p:tav tm="0">
                                          <p:val>
                                            <p:strVal val="0-#ppt_w/2"/>
                                          </p:val>
                                        </p:tav>
                                        <p:tav tm="100000">
                                          <p:val>
                                            <p:strVal val="#ppt_x"/>
                                          </p:val>
                                        </p:tav>
                                      </p:tavLst>
                                    </p:anim>
                                    <p:anim calcmode="lin" valueType="num">
                                      <p:cBhvr additive="base">
                                        <p:cTn id="219" dur="3000" fill="hold"/>
                                        <p:tgtEl>
                                          <p:spTgt spid="43"/>
                                        </p:tgtEl>
                                        <p:attrNameLst>
                                          <p:attrName>ppt_y</p:attrName>
                                        </p:attrNameLst>
                                      </p:cBhvr>
                                      <p:tavLst>
                                        <p:tav tm="0">
                                          <p:val>
                                            <p:strVal val="#ppt_y"/>
                                          </p:val>
                                        </p:tav>
                                        <p:tav tm="100000">
                                          <p:val>
                                            <p:strVal val="#ppt_y"/>
                                          </p:val>
                                        </p:tav>
                                      </p:tavLst>
                                    </p:anim>
                                  </p:childTnLst>
                                </p:cTn>
                              </p:par>
                              <p:par>
                                <p:cTn id="220" presetID="2" presetClass="entr" presetSubtype="8" fill="hold" grpId="0" nodeType="withEffect">
                                  <p:stCondLst>
                                    <p:cond delay="0"/>
                                  </p:stCondLst>
                                  <p:childTnLst>
                                    <p:set>
                                      <p:cBhvr>
                                        <p:cTn id="221" dur="1" fill="hold">
                                          <p:stCondLst>
                                            <p:cond delay="0"/>
                                          </p:stCondLst>
                                        </p:cTn>
                                        <p:tgtEl>
                                          <p:spTgt spid="44"/>
                                        </p:tgtEl>
                                        <p:attrNameLst>
                                          <p:attrName>style.visibility</p:attrName>
                                        </p:attrNameLst>
                                      </p:cBhvr>
                                      <p:to>
                                        <p:strVal val="visible"/>
                                      </p:to>
                                    </p:set>
                                    <p:anim calcmode="lin" valueType="num">
                                      <p:cBhvr additive="base">
                                        <p:cTn id="222" dur="3000" fill="hold"/>
                                        <p:tgtEl>
                                          <p:spTgt spid="44"/>
                                        </p:tgtEl>
                                        <p:attrNameLst>
                                          <p:attrName>ppt_x</p:attrName>
                                        </p:attrNameLst>
                                      </p:cBhvr>
                                      <p:tavLst>
                                        <p:tav tm="0">
                                          <p:val>
                                            <p:strVal val="0-#ppt_w/2"/>
                                          </p:val>
                                        </p:tav>
                                        <p:tav tm="100000">
                                          <p:val>
                                            <p:strVal val="#ppt_x"/>
                                          </p:val>
                                        </p:tav>
                                      </p:tavLst>
                                    </p:anim>
                                    <p:anim calcmode="lin" valueType="num">
                                      <p:cBhvr additive="base">
                                        <p:cTn id="223" dur="3000" fill="hold"/>
                                        <p:tgtEl>
                                          <p:spTgt spid="44"/>
                                        </p:tgtEl>
                                        <p:attrNameLst>
                                          <p:attrName>ppt_y</p:attrName>
                                        </p:attrNameLst>
                                      </p:cBhvr>
                                      <p:tavLst>
                                        <p:tav tm="0">
                                          <p:val>
                                            <p:strVal val="#ppt_y"/>
                                          </p:val>
                                        </p:tav>
                                        <p:tav tm="100000">
                                          <p:val>
                                            <p:strVal val="#ppt_y"/>
                                          </p:val>
                                        </p:tav>
                                      </p:tavLst>
                                    </p:anim>
                                  </p:childTnLst>
                                </p:cTn>
                              </p:par>
                              <p:par>
                                <p:cTn id="224" presetID="2" presetClass="entr" presetSubtype="8" fill="hold" grpId="0" nodeType="withEffect">
                                  <p:stCondLst>
                                    <p:cond delay="0"/>
                                  </p:stCondLst>
                                  <p:childTnLst>
                                    <p:set>
                                      <p:cBhvr>
                                        <p:cTn id="225" dur="1" fill="hold">
                                          <p:stCondLst>
                                            <p:cond delay="0"/>
                                          </p:stCondLst>
                                        </p:cTn>
                                        <p:tgtEl>
                                          <p:spTgt spid="45"/>
                                        </p:tgtEl>
                                        <p:attrNameLst>
                                          <p:attrName>style.visibility</p:attrName>
                                        </p:attrNameLst>
                                      </p:cBhvr>
                                      <p:to>
                                        <p:strVal val="visible"/>
                                      </p:to>
                                    </p:set>
                                    <p:anim calcmode="lin" valueType="num">
                                      <p:cBhvr additive="base">
                                        <p:cTn id="226" dur="3000" fill="hold"/>
                                        <p:tgtEl>
                                          <p:spTgt spid="45"/>
                                        </p:tgtEl>
                                        <p:attrNameLst>
                                          <p:attrName>ppt_x</p:attrName>
                                        </p:attrNameLst>
                                      </p:cBhvr>
                                      <p:tavLst>
                                        <p:tav tm="0">
                                          <p:val>
                                            <p:strVal val="0-#ppt_w/2"/>
                                          </p:val>
                                        </p:tav>
                                        <p:tav tm="100000">
                                          <p:val>
                                            <p:strVal val="#ppt_x"/>
                                          </p:val>
                                        </p:tav>
                                      </p:tavLst>
                                    </p:anim>
                                    <p:anim calcmode="lin" valueType="num">
                                      <p:cBhvr additive="base">
                                        <p:cTn id="227" dur="3000" fill="hold"/>
                                        <p:tgtEl>
                                          <p:spTgt spid="45"/>
                                        </p:tgtEl>
                                        <p:attrNameLst>
                                          <p:attrName>ppt_y</p:attrName>
                                        </p:attrNameLst>
                                      </p:cBhvr>
                                      <p:tavLst>
                                        <p:tav tm="0">
                                          <p:val>
                                            <p:strVal val="#ppt_y"/>
                                          </p:val>
                                        </p:tav>
                                        <p:tav tm="100000">
                                          <p:val>
                                            <p:strVal val="#ppt_y"/>
                                          </p:val>
                                        </p:tav>
                                      </p:tavLst>
                                    </p:anim>
                                  </p:childTnLst>
                                </p:cTn>
                              </p:par>
                              <p:par>
                                <p:cTn id="228" presetID="2" presetClass="entr" presetSubtype="8" fill="hold" grpId="0" nodeType="withEffect">
                                  <p:stCondLst>
                                    <p:cond delay="0"/>
                                  </p:stCondLst>
                                  <p:childTnLst>
                                    <p:set>
                                      <p:cBhvr>
                                        <p:cTn id="229" dur="1" fill="hold">
                                          <p:stCondLst>
                                            <p:cond delay="0"/>
                                          </p:stCondLst>
                                        </p:cTn>
                                        <p:tgtEl>
                                          <p:spTgt spid="46"/>
                                        </p:tgtEl>
                                        <p:attrNameLst>
                                          <p:attrName>style.visibility</p:attrName>
                                        </p:attrNameLst>
                                      </p:cBhvr>
                                      <p:to>
                                        <p:strVal val="visible"/>
                                      </p:to>
                                    </p:set>
                                    <p:anim calcmode="lin" valueType="num">
                                      <p:cBhvr additive="base">
                                        <p:cTn id="230" dur="3000" fill="hold"/>
                                        <p:tgtEl>
                                          <p:spTgt spid="46"/>
                                        </p:tgtEl>
                                        <p:attrNameLst>
                                          <p:attrName>ppt_x</p:attrName>
                                        </p:attrNameLst>
                                      </p:cBhvr>
                                      <p:tavLst>
                                        <p:tav tm="0">
                                          <p:val>
                                            <p:strVal val="0-#ppt_w/2"/>
                                          </p:val>
                                        </p:tav>
                                        <p:tav tm="100000">
                                          <p:val>
                                            <p:strVal val="#ppt_x"/>
                                          </p:val>
                                        </p:tav>
                                      </p:tavLst>
                                    </p:anim>
                                    <p:anim calcmode="lin" valueType="num">
                                      <p:cBhvr additive="base">
                                        <p:cTn id="231" dur="3000" fill="hold"/>
                                        <p:tgtEl>
                                          <p:spTgt spid="46"/>
                                        </p:tgtEl>
                                        <p:attrNameLst>
                                          <p:attrName>ppt_y</p:attrName>
                                        </p:attrNameLst>
                                      </p:cBhvr>
                                      <p:tavLst>
                                        <p:tav tm="0">
                                          <p:val>
                                            <p:strVal val="#ppt_y"/>
                                          </p:val>
                                        </p:tav>
                                        <p:tav tm="100000">
                                          <p:val>
                                            <p:strVal val="#ppt_y"/>
                                          </p:val>
                                        </p:tav>
                                      </p:tavLst>
                                    </p:anim>
                                  </p:childTnLst>
                                </p:cTn>
                              </p:par>
                              <p:par>
                                <p:cTn id="232" presetID="2" presetClass="entr" presetSubtype="8" fill="hold" grpId="0" nodeType="withEffect">
                                  <p:stCondLst>
                                    <p:cond delay="0"/>
                                  </p:stCondLst>
                                  <p:childTnLst>
                                    <p:set>
                                      <p:cBhvr>
                                        <p:cTn id="233" dur="1" fill="hold">
                                          <p:stCondLst>
                                            <p:cond delay="0"/>
                                          </p:stCondLst>
                                        </p:cTn>
                                        <p:tgtEl>
                                          <p:spTgt spid="47"/>
                                        </p:tgtEl>
                                        <p:attrNameLst>
                                          <p:attrName>style.visibility</p:attrName>
                                        </p:attrNameLst>
                                      </p:cBhvr>
                                      <p:to>
                                        <p:strVal val="visible"/>
                                      </p:to>
                                    </p:set>
                                    <p:anim calcmode="lin" valueType="num">
                                      <p:cBhvr additive="base">
                                        <p:cTn id="234" dur="3000" fill="hold"/>
                                        <p:tgtEl>
                                          <p:spTgt spid="47"/>
                                        </p:tgtEl>
                                        <p:attrNameLst>
                                          <p:attrName>ppt_x</p:attrName>
                                        </p:attrNameLst>
                                      </p:cBhvr>
                                      <p:tavLst>
                                        <p:tav tm="0">
                                          <p:val>
                                            <p:strVal val="0-#ppt_w/2"/>
                                          </p:val>
                                        </p:tav>
                                        <p:tav tm="100000">
                                          <p:val>
                                            <p:strVal val="#ppt_x"/>
                                          </p:val>
                                        </p:tav>
                                      </p:tavLst>
                                    </p:anim>
                                    <p:anim calcmode="lin" valueType="num">
                                      <p:cBhvr additive="base">
                                        <p:cTn id="235" dur="3000" fill="hold"/>
                                        <p:tgtEl>
                                          <p:spTgt spid="47"/>
                                        </p:tgtEl>
                                        <p:attrNameLst>
                                          <p:attrName>ppt_y</p:attrName>
                                        </p:attrNameLst>
                                      </p:cBhvr>
                                      <p:tavLst>
                                        <p:tav tm="0">
                                          <p:val>
                                            <p:strVal val="#ppt_y"/>
                                          </p:val>
                                        </p:tav>
                                        <p:tav tm="100000">
                                          <p:val>
                                            <p:strVal val="#ppt_y"/>
                                          </p:val>
                                        </p:tav>
                                      </p:tavLst>
                                    </p:anim>
                                  </p:childTnLst>
                                </p:cTn>
                              </p:par>
                              <p:par>
                                <p:cTn id="236" presetID="2" presetClass="entr" presetSubtype="8" fill="hold" grpId="0" nodeType="withEffect">
                                  <p:stCondLst>
                                    <p:cond delay="0"/>
                                  </p:stCondLst>
                                  <p:childTnLst>
                                    <p:set>
                                      <p:cBhvr>
                                        <p:cTn id="237" dur="1" fill="hold">
                                          <p:stCondLst>
                                            <p:cond delay="0"/>
                                          </p:stCondLst>
                                        </p:cTn>
                                        <p:tgtEl>
                                          <p:spTgt spid="48"/>
                                        </p:tgtEl>
                                        <p:attrNameLst>
                                          <p:attrName>style.visibility</p:attrName>
                                        </p:attrNameLst>
                                      </p:cBhvr>
                                      <p:to>
                                        <p:strVal val="visible"/>
                                      </p:to>
                                    </p:set>
                                    <p:anim calcmode="lin" valueType="num">
                                      <p:cBhvr additive="base">
                                        <p:cTn id="238" dur="3000" fill="hold"/>
                                        <p:tgtEl>
                                          <p:spTgt spid="48"/>
                                        </p:tgtEl>
                                        <p:attrNameLst>
                                          <p:attrName>ppt_x</p:attrName>
                                        </p:attrNameLst>
                                      </p:cBhvr>
                                      <p:tavLst>
                                        <p:tav tm="0">
                                          <p:val>
                                            <p:strVal val="0-#ppt_w/2"/>
                                          </p:val>
                                        </p:tav>
                                        <p:tav tm="100000">
                                          <p:val>
                                            <p:strVal val="#ppt_x"/>
                                          </p:val>
                                        </p:tav>
                                      </p:tavLst>
                                    </p:anim>
                                    <p:anim calcmode="lin" valueType="num">
                                      <p:cBhvr additive="base">
                                        <p:cTn id="239" dur="3000" fill="hold"/>
                                        <p:tgtEl>
                                          <p:spTgt spid="48"/>
                                        </p:tgtEl>
                                        <p:attrNameLst>
                                          <p:attrName>ppt_y</p:attrName>
                                        </p:attrNameLst>
                                      </p:cBhvr>
                                      <p:tavLst>
                                        <p:tav tm="0">
                                          <p:val>
                                            <p:strVal val="#ppt_y"/>
                                          </p:val>
                                        </p:tav>
                                        <p:tav tm="100000">
                                          <p:val>
                                            <p:strVal val="#ppt_y"/>
                                          </p:val>
                                        </p:tav>
                                      </p:tavLst>
                                    </p:anim>
                                  </p:childTnLst>
                                </p:cTn>
                              </p:par>
                              <p:par>
                                <p:cTn id="240" presetID="2" presetClass="entr" presetSubtype="8" fill="hold" grpId="0" nodeType="withEffect">
                                  <p:stCondLst>
                                    <p:cond delay="0"/>
                                  </p:stCondLst>
                                  <p:childTnLst>
                                    <p:set>
                                      <p:cBhvr>
                                        <p:cTn id="241" dur="1" fill="hold">
                                          <p:stCondLst>
                                            <p:cond delay="0"/>
                                          </p:stCondLst>
                                        </p:cTn>
                                        <p:tgtEl>
                                          <p:spTgt spid="49"/>
                                        </p:tgtEl>
                                        <p:attrNameLst>
                                          <p:attrName>style.visibility</p:attrName>
                                        </p:attrNameLst>
                                      </p:cBhvr>
                                      <p:to>
                                        <p:strVal val="visible"/>
                                      </p:to>
                                    </p:set>
                                    <p:anim calcmode="lin" valueType="num">
                                      <p:cBhvr additive="base">
                                        <p:cTn id="242" dur="3000" fill="hold"/>
                                        <p:tgtEl>
                                          <p:spTgt spid="49"/>
                                        </p:tgtEl>
                                        <p:attrNameLst>
                                          <p:attrName>ppt_x</p:attrName>
                                        </p:attrNameLst>
                                      </p:cBhvr>
                                      <p:tavLst>
                                        <p:tav tm="0">
                                          <p:val>
                                            <p:strVal val="0-#ppt_w/2"/>
                                          </p:val>
                                        </p:tav>
                                        <p:tav tm="100000">
                                          <p:val>
                                            <p:strVal val="#ppt_x"/>
                                          </p:val>
                                        </p:tav>
                                      </p:tavLst>
                                    </p:anim>
                                    <p:anim calcmode="lin" valueType="num">
                                      <p:cBhvr additive="base">
                                        <p:cTn id="243" dur="3000" fill="hold"/>
                                        <p:tgtEl>
                                          <p:spTgt spid="49"/>
                                        </p:tgtEl>
                                        <p:attrNameLst>
                                          <p:attrName>ppt_y</p:attrName>
                                        </p:attrNameLst>
                                      </p:cBhvr>
                                      <p:tavLst>
                                        <p:tav tm="0">
                                          <p:val>
                                            <p:strVal val="#ppt_y"/>
                                          </p:val>
                                        </p:tav>
                                        <p:tav tm="100000">
                                          <p:val>
                                            <p:strVal val="#ppt_y"/>
                                          </p:val>
                                        </p:tav>
                                      </p:tavLst>
                                    </p:anim>
                                  </p:childTnLst>
                                </p:cTn>
                              </p:par>
                              <p:par>
                                <p:cTn id="244" presetID="2" presetClass="entr" presetSubtype="8" fill="hold" grpId="0" nodeType="withEffect">
                                  <p:stCondLst>
                                    <p:cond delay="0"/>
                                  </p:stCondLst>
                                  <p:childTnLst>
                                    <p:set>
                                      <p:cBhvr>
                                        <p:cTn id="245" dur="1" fill="hold">
                                          <p:stCondLst>
                                            <p:cond delay="0"/>
                                          </p:stCondLst>
                                        </p:cTn>
                                        <p:tgtEl>
                                          <p:spTgt spid="50"/>
                                        </p:tgtEl>
                                        <p:attrNameLst>
                                          <p:attrName>style.visibility</p:attrName>
                                        </p:attrNameLst>
                                      </p:cBhvr>
                                      <p:to>
                                        <p:strVal val="visible"/>
                                      </p:to>
                                    </p:set>
                                    <p:anim calcmode="lin" valueType="num">
                                      <p:cBhvr additive="base">
                                        <p:cTn id="246" dur="3000" fill="hold"/>
                                        <p:tgtEl>
                                          <p:spTgt spid="50"/>
                                        </p:tgtEl>
                                        <p:attrNameLst>
                                          <p:attrName>ppt_x</p:attrName>
                                        </p:attrNameLst>
                                      </p:cBhvr>
                                      <p:tavLst>
                                        <p:tav tm="0">
                                          <p:val>
                                            <p:strVal val="0-#ppt_w/2"/>
                                          </p:val>
                                        </p:tav>
                                        <p:tav tm="100000">
                                          <p:val>
                                            <p:strVal val="#ppt_x"/>
                                          </p:val>
                                        </p:tav>
                                      </p:tavLst>
                                    </p:anim>
                                    <p:anim calcmode="lin" valueType="num">
                                      <p:cBhvr additive="base">
                                        <p:cTn id="247" dur="3000" fill="hold"/>
                                        <p:tgtEl>
                                          <p:spTgt spid="50"/>
                                        </p:tgtEl>
                                        <p:attrNameLst>
                                          <p:attrName>ppt_y</p:attrName>
                                        </p:attrNameLst>
                                      </p:cBhvr>
                                      <p:tavLst>
                                        <p:tav tm="0">
                                          <p:val>
                                            <p:strVal val="#ppt_y"/>
                                          </p:val>
                                        </p:tav>
                                        <p:tav tm="100000">
                                          <p:val>
                                            <p:strVal val="#ppt_y"/>
                                          </p:val>
                                        </p:tav>
                                      </p:tavLst>
                                    </p:anim>
                                  </p:childTnLst>
                                </p:cTn>
                              </p:par>
                              <p:par>
                                <p:cTn id="248" presetID="2" presetClass="entr" presetSubtype="8" fill="hold" grpId="0" nodeType="withEffect">
                                  <p:stCondLst>
                                    <p:cond delay="0"/>
                                  </p:stCondLst>
                                  <p:childTnLst>
                                    <p:set>
                                      <p:cBhvr>
                                        <p:cTn id="249" dur="1" fill="hold">
                                          <p:stCondLst>
                                            <p:cond delay="0"/>
                                          </p:stCondLst>
                                        </p:cTn>
                                        <p:tgtEl>
                                          <p:spTgt spid="51"/>
                                        </p:tgtEl>
                                        <p:attrNameLst>
                                          <p:attrName>style.visibility</p:attrName>
                                        </p:attrNameLst>
                                      </p:cBhvr>
                                      <p:to>
                                        <p:strVal val="visible"/>
                                      </p:to>
                                    </p:set>
                                    <p:anim calcmode="lin" valueType="num">
                                      <p:cBhvr additive="base">
                                        <p:cTn id="250" dur="3000" fill="hold"/>
                                        <p:tgtEl>
                                          <p:spTgt spid="51"/>
                                        </p:tgtEl>
                                        <p:attrNameLst>
                                          <p:attrName>ppt_x</p:attrName>
                                        </p:attrNameLst>
                                      </p:cBhvr>
                                      <p:tavLst>
                                        <p:tav tm="0">
                                          <p:val>
                                            <p:strVal val="0-#ppt_w/2"/>
                                          </p:val>
                                        </p:tav>
                                        <p:tav tm="100000">
                                          <p:val>
                                            <p:strVal val="#ppt_x"/>
                                          </p:val>
                                        </p:tav>
                                      </p:tavLst>
                                    </p:anim>
                                    <p:anim calcmode="lin" valueType="num">
                                      <p:cBhvr additive="base">
                                        <p:cTn id="251" dur="3000" fill="hold"/>
                                        <p:tgtEl>
                                          <p:spTgt spid="51"/>
                                        </p:tgtEl>
                                        <p:attrNameLst>
                                          <p:attrName>ppt_y</p:attrName>
                                        </p:attrNameLst>
                                      </p:cBhvr>
                                      <p:tavLst>
                                        <p:tav tm="0">
                                          <p:val>
                                            <p:strVal val="#ppt_y"/>
                                          </p:val>
                                        </p:tav>
                                        <p:tav tm="100000">
                                          <p:val>
                                            <p:strVal val="#ppt_y"/>
                                          </p:val>
                                        </p:tav>
                                      </p:tavLst>
                                    </p:anim>
                                  </p:childTnLst>
                                </p:cTn>
                              </p:par>
                              <p:par>
                                <p:cTn id="252" presetID="2" presetClass="entr" presetSubtype="8" fill="hold" grpId="0" nodeType="withEffect">
                                  <p:stCondLst>
                                    <p:cond delay="0"/>
                                  </p:stCondLst>
                                  <p:childTnLst>
                                    <p:set>
                                      <p:cBhvr>
                                        <p:cTn id="253" dur="1" fill="hold">
                                          <p:stCondLst>
                                            <p:cond delay="0"/>
                                          </p:stCondLst>
                                        </p:cTn>
                                        <p:tgtEl>
                                          <p:spTgt spid="52"/>
                                        </p:tgtEl>
                                        <p:attrNameLst>
                                          <p:attrName>style.visibility</p:attrName>
                                        </p:attrNameLst>
                                      </p:cBhvr>
                                      <p:to>
                                        <p:strVal val="visible"/>
                                      </p:to>
                                    </p:set>
                                    <p:anim calcmode="lin" valueType="num">
                                      <p:cBhvr additive="base">
                                        <p:cTn id="254" dur="3000" fill="hold"/>
                                        <p:tgtEl>
                                          <p:spTgt spid="52"/>
                                        </p:tgtEl>
                                        <p:attrNameLst>
                                          <p:attrName>ppt_x</p:attrName>
                                        </p:attrNameLst>
                                      </p:cBhvr>
                                      <p:tavLst>
                                        <p:tav tm="0">
                                          <p:val>
                                            <p:strVal val="0-#ppt_w/2"/>
                                          </p:val>
                                        </p:tav>
                                        <p:tav tm="100000">
                                          <p:val>
                                            <p:strVal val="#ppt_x"/>
                                          </p:val>
                                        </p:tav>
                                      </p:tavLst>
                                    </p:anim>
                                    <p:anim calcmode="lin" valueType="num">
                                      <p:cBhvr additive="base">
                                        <p:cTn id="255" dur="3000" fill="hold"/>
                                        <p:tgtEl>
                                          <p:spTgt spid="52"/>
                                        </p:tgtEl>
                                        <p:attrNameLst>
                                          <p:attrName>ppt_y</p:attrName>
                                        </p:attrNameLst>
                                      </p:cBhvr>
                                      <p:tavLst>
                                        <p:tav tm="0">
                                          <p:val>
                                            <p:strVal val="#ppt_y"/>
                                          </p:val>
                                        </p:tav>
                                        <p:tav tm="100000">
                                          <p:val>
                                            <p:strVal val="#ppt_y"/>
                                          </p:val>
                                        </p:tav>
                                      </p:tavLst>
                                    </p:anim>
                                  </p:childTnLst>
                                </p:cTn>
                              </p:par>
                              <p:par>
                                <p:cTn id="256" presetID="2" presetClass="entr" presetSubtype="8" fill="hold" grpId="0" nodeType="withEffect">
                                  <p:stCondLst>
                                    <p:cond delay="0"/>
                                  </p:stCondLst>
                                  <p:childTnLst>
                                    <p:set>
                                      <p:cBhvr>
                                        <p:cTn id="257" dur="1" fill="hold">
                                          <p:stCondLst>
                                            <p:cond delay="0"/>
                                          </p:stCondLst>
                                        </p:cTn>
                                        <p:tgtEl>
                                          <p:spTgt spid="53"/>
                                        </p:tgtEl>
                                        <p:attrNameLst>
                                          <p:attrName>style.visibility</p:attrName>
                                        </p:attrNameLst>
                                      </p:cBhvr>
                                      <p:to>
                                        <p:strVal val="visible"/>
                                      </p:to>
                                    </p:set>
                                    <p:anim calcmode="lin" valueType="num">
                                      <p:cBhvr additive="base">
                                        <p:cTn id="258" dur="3000" fill="hold"/>
                                        <p:tgtEl>
                                          <p:spTgt spid="53"/>
                                        </p:tgtEl>
                                        <p:attrNameLst>
                                          <p:attrName>ppt_x</p:attrName>
                                        </p:attrNameLst>
                                      </p:cBhvr>
                                      <p:tavLst>
                                        <p:tav tm="0">
                                          <p:val>
                                            <p:strVal val="0-#ppt_w/2"/>
                                          </p:val>
                                        </p:tav>
                                        <p:tav tm="100000">
                                          <p:val>
                                            <p:strVal val="#ppt_x"/>
                                          </p:val>
                                        </p:tav>
                                      </p:tavLst>
                                    </p:anim>
                                    <p:anim calcmode="lin" valueType="num">
                                      <p:cBhvr additive="base">
                                        <p:cTn id="259" dur="3000" fill="hold"/>
                                        <p:tgtEl>
                                          <p:spTgt spid="53"/>
                                        </p:tgtEl>
                                        <p:attrNameLst>
                                          <p:attrName>ppt_y</p:attrName>
                                        </p:attrNameLst>
                                      </p:cBhvr>
                                      <p:tavLst>
                                        <p:tav tm="0">
                                          <p:val>
                                            <p:strVal val="#ppt_y"/>
                                          </p:val>
                                        </p:tav>
                                        <p:tav tm="100000">
                                          <p:val>
                                            <p:strVal val="#ppt_y"/>
                                          </p:val>
                                        </p:tav>
                                      </p:tavLst>
                                    </p:anim>
                                  </p:childTnLst>
                                </p:cTn>
                              </p:par>
                              <p:par>
                                <p:cTn id="260" presetID="2" presetClass="entr" presetSubtype="8" fill="hold" grpId="0" nodeType="withEffect">
                                  <p:stCondLst>
                                    <p:cond delay="0"/>
                                  </p:stCondLst>
                                  <p:childTnLst>
                                    <p:set>
                                      <p:cBhvr>
                                        <p:cTn id="261" dur="1" fill="hold">
                                          <p:stCondLst>
                                            <p:cond delay="0"/>
                                          </p:stCondLst>
                                        </p:cTn>
                                        <p:tgtEl>
                                          <p:spTgt spid="54"/>
                                        </p:tgtEl>
                                        <p:attrNameLst>
                                          <p:attrName>style.visibility</p:attrName>
                                        </p:attrNameLst>
                                      </p:cBhvr>
                                      <p:to>
                                        <p:strVal val="visible"/>
                                      </p:to>
                                    </p:set>
                                    <p:anim calcmode="lin" valueType="num">
                                      <p:cBhvr additive="base">
                                        <p:cTn id="262" dur="3000" fill="hold"/>
                                        <p:tgtEl>
                                          <p:spTgt spid="54"/>
                                        </p:tgtEl>
                                        <p:attrNameLst>
                                          <p:attrName>ppt_x</p:attrName>
                                        </p:attrNameLst>
                                      </p:cBhvr>
                                      <p:tavLst>
                                        <p:tav tm="0">
                                          <p:val>
                                            <p:strVal val="0-#ppt_w/2"/>
                                          </p:val>
                                        </p:tav>
                                        <p:tav tm="100000">
                                          <p:val>
                                            <p:strVal val="#ppt_x"/>
                                          </p:val>
                                        </p:tav>
                                      </p:tavLst>
                                    </p:anim>
                                    <p:anim calcmode="lin" valueType="num">
                                      <p:cBhvr additive="base">
                                        <p:cTn id="263" dur="3000" fill="hold"/>
                                        <p:tgtEl>
                                          <p:spTgt spid="54"/>
                                        </p:tgtEl>
                                        <p:attrNameLst>
                                          <p:attrName>ppt_y</p:attrName>
                                        </p:attrNameLst>
                                      </p:cBhvr>
                                      <p:tavLst>
                                        <p:tav tm="0">
                                          <p:val>
                                            <p:strVal val="#ppt_y"/>
                                          </p:val>
                                        </p:tav>
                                        <p:tav tm="100000">
                                          <p:val>
                                            <p:strVal val="#ppt_y"/>
                                          </p:val>
                                        </p:tav>
                                      </p:tavLst>
                                    </p:anim>
                                  </p:childTnLst>
                                </p:cTn>
                              </p:par>
                              <p:par>
                                <p:cTn id="264" presetID="2" presetClass="entr" presetSubtype="8" fill="hold" grpId="0" nodeType="withEffect">
                                  <p:stCondLst>
                                    <p:cond delay="0"/>
                                  </p:stCondLst>
                                  <p:childTnLst>
                                    <p:set>
                                      <p:cBhvr>
                                        <p:cTn id="265" dur="1" fill="hold">
                                          <p:stCondLst>
                                            <p:cond delay="0"/>
                                          </p:stCondLst>
                                        </p:cTn>
                                        <p:tgtEl>
                                          <p:spTgt spid="55"/>
                                        </p:tgtEl>
                                        <p:attrNameLst>
                                          <p:attrName>style.visibility</p:attrName>
                                        </p:attrNameLst>
                                      </p:cBhvr>
                                      <p:to>
                                        <p:strVal val="visible"/>
                                      </p:to>
                                    </p:set>
                                    <p:anim calcmode="lin" valueType="num">
                                      <p:cBhvr additive="base">
                                        <p:cTn id="266" dur="3000" fill="hold"/>
                                        <p:tgtEl>
                                          <p:spTgt spid="55"/>
                                        </p:tgtEl>
                                        <p:attrNameLst>
                                          <p:attrName>ppt_x</p:attrName>
                                        </p:attrNameLst>
                                      </p:cBhvr>
                                      <p:tavLst>
                                        <p:tav tm="0">
                                          <p:val>
                                            <p:strVal val="0-#ppt_w/2"/>
                                          </p:val>
                                        </p:tav>
                                        <p:tav tm="100000">
                                          <p:val>
                                            <p:strVal val="#ppt_x"/>
                                          </p:val>
                                        </p:tav>
                                      </p:tavLst>
                                    </p:anim>
                                    <p:anim calcmode="lin" valueType="num">
                                      <p:cBhvr additive="base">
                                        <p:cTn id="267" dur="3000" fill="hold"/>
                                        <p:tgtEl>
                                          <p:spTgt spid="55"/>
                                        </p:tgtEl>
                                        <p:attrNameLst>
                                          <p:attrName>ppt_y</p:attrName>
                                        </p:attrNameLst>
                                      </p:cBhvr>
                                      <p:tavLst>
                                        <p:tav tm="0">
                                          <p:val>
                                            <p:strVal val="#ppt_y"/>
                                          </p:val>
                                        </p:tav>
                                        <p:tav tm="100000">
                                          <p:val>
                                            <p:strVal val="#ppt_y"/>
                                          </p:val>
                                        </p:tav>
                                      </p:tavLst>
                                    </p:anim>
                                  </p:childTnLst>
                                </p:cTn>
                              </p:par>
                              <p:par>
                                <p:cTn id="268" presetID="2" presetClass="entr" presetSubtype="8" fill="hold" grpId="0" nodeType="withEffect">
                                  <p:stCondLst>
                                    <p:cond delay="0"/>
                                  </p:stCondLst>
                                  <p:childTnLst>
                                    <p:set>
                                      <p:cBhvr>
                                        <p:cTn id="269" dur="1" fill="hold">
                                          <p:stCondLst>
                                            <p:cond delay="0"/>
                                          </p:stCondLst>
                                        </p:cTn>
                                        <p:tgtEl>
                                          <p:spTgt spid="56"/>
                                        </p:tgtEl>
                                        <p:attrNameLst>
                                          <p:attrName>style.visibility</p:attrName>
                                        </p:attrNameLst>
                                      </p:cBhvr>
                                      <p:to>
                                        <p:strVal val="visible"/>
                                      </p:to>
                                    </p:set>
                                    <p:anim calcmode="lin" valueType="num">
                                      <p:cBhvr additive="base">
                                        <p:cTn id="270" dur="3000" fill="hold"/>
                                        <p:tgtEl>
                                          <p:spTgt spid="56"/>
                                        </p:tgtEl>
                                        <p:attrNameLst>
                                          <p:attrName>ppt_x</p:attrName>
                                        </p:attrNameLst>
                                      </p:cBhvr>
                                      <p:tavLst>
                                        <p:tav tm="0">
                                          <p:val>
                                            <p:strVal val="0-#ppt_w/2"/>
                                          </p:val>
                                        </p:tav>
                                        <p:tav tm="100000">
                                          <p:val>
                                            <p:strVal val="#ppt_x"/>
                                          </p:val>
                                        </p:tav>
                                      </p:tavLst>
                                    </p:anim>
                                    <p:anim calcmode="lin" valueType="num">
                                      <p:cBhvr additive="base">
                                        <p:cTn id="271" dur="3000" fill="hold"/>
                                        <p:tgtEl>
                                          <p:spTgt spid="56"/>
                                        </p:tgtEl>
                                        <p:attrNameLst>
                                          <p:attrName>ppt_y</p:attrName>
                                        </p:attrNameLst>
                                      </p:cBhvr>
                                      <p:tavLst>
                                        <p:tav tm="0">
                                          <p:val>
                                            <p:strVal val="#ppt_y"/>
                                          </p:val>
                                        </p:tav>
                                        <p:tav tm="100000">
                                          <p:val>
                                            <p:strVal val="#ppt_y"/>
                                          </p:val>
                                        </p:tav>
                                      </p:tavLst>
                                    </p:anim>
                                  </p:childTnLst>
                                </p:cTn>
                              </p:par>
                              <p:par>
                                <p:cTn id="272" presetID="2" presetClass="entr" presetSubtype="8" fill="hold" grpId="0" nodeType="withEffect">
                                  <p:stCondLst>
                                    <p:cond delay="0"/>
                                  </p:stCondLst>
                                  <p:childTnLst>
                                    <p:set>
                                      <p:cBhvr>
                                        <p:cTn id="273" dur="1" fill="hold">
                                          <p:stCondLst>
                                            <p:cond delay="0"/>
                                          </p:stCondLst>
                                        </p:cTn>
                                        <p:tgtEl>
                                          <p:spTgt spid="57"/>
                                        </p:tgtEl>
                                        <p:attrNameLst>
                                          <p:attrName>style.visibility</p:attrName>
                                        </p:attrNameLst>
                                      </p:cBhvr>
                                      <p:to>
                                        <p:strVal val="visible"/>
                                      </p:to>
                                    </p:set>
                                    <p:anim calcmode="lin" valueType="num">
                                      <p:cBhvr additive="base">
                                        <p:cTn id="274" dur="3000" fill="hold"/>
                                        <p:tgtEl>
                                          <p:spTgt spid="57"/>
                                        </p:tgtEl>
                                        <p:attrNameLst>
                                          <p:attrName>ppt_x</p:attrName>
                                        </p:attrNameLst>
                                      </p:cBhvr>
                                      <p:tavLst>
                                        <p:tav tm="0">
                                          <p:val>
                                            <p:strVal val="0-#ppt_w/2"/>
                                          </p:val>
                                        </p:tav>
                                        <p:tav tm="100000">
                                          <p:val>
                                            <p:strVal val="#ppt_x"/>
                                          </p:val>
                                        </p:tav>
                                      </p:tavLst>
                                    </p:anim>
                                    <p:anim calcmode="lin" valueType="num">
                                      <p:cBhvr additive="base">
                                        <p:cTn id="275" dur="3000" fill="hold"/>
                                        <p:tgtEl>
                                          <p:spTgt spid="57"/>
                                        </p:tgtEl>
                                        <p:attrNameLst>
                                          <p:attrName>ppt_y</p:attrName>
                                        </p:attrNameLst>
                                      </p:cBhvr>
                                      <p:tavLst>
                                        <p:tav tm="0">
                                          <p:val>
                                            <p:strVal val="#ppt_y"/>
                                          </p:val>
                                        </p:tav>
                                        <p:tav tm="100000">
                                          <p:val>
                                            <p:strVal val="#ppt_y"/>
                                          </p:val>
                                        </p:tav>
                                      </p:tavLst>
                                    </p:anim>
                                  </p:childTnLst>
                                </p:cTn>
                              </p:par>
                              <p:par>
                                <p:cTn id="276" presetID="2" presetClass="entr" presetSubtype="8" fill="hold" grpId="0" nodeType="withEffect">
                                  <p:stCondLst>
                                    <p:cond delay="0"/>
                                  </p:stCondLst>
                                  <p:childTnLst>
                                    <p:set>
                                      <p:cBhvr>
                                        <p:cTn id="277" dur="1" fill="hold">
                                          <p:stCondLst>
                                            <p:cond delay="0"/>
                                          </p:stCondLst>
                                        </p:cTn>
                                        <p:tgtEl>
                                          <p:spTgt spid="58"/>
                                        </p:tgtEl>
                                        <p:attrNameLst>
                                          <p:attrName>style.visibility</p:attrName>
                                        </p:attrNameLst>
                                      </p:cBhvr>
                                      <p:to>
                                        <p:strVal val="visible"/>
                                      </p:to>
                                    </p:set>
                                    <p:anim calcmode="lin" valueType="num">
                                      <p:cBhvr additive="base">
                                        <p:cTn id="278" dur="3000" fill="hold"/>
                                        <p:tgtEl>
                                          <p:spTgt spid="58"/>
                                        </p:tgtEl>
                                        <p:attrNameLst>
                                          <p:attrName>ppt_x</p:attrName>
                                        </p:attrNameLst>
                                      </p:cBhvr>
                                      <p:tavLst>
                                        <p:tav tm="0">
                                          <p:val>
                                            <p:strVal val="0-#ppt_w/2"/>
                                          </p:val>
                                        </p:tav>
                                        <p:tav tm="100000">
                                          <p:val>
                                            <p:strVal val="#ppt_x"/>
                                          </p:val>
                                        </p:tav>
                                      </p:tavLst>
                                    </p:anim>
                                    <p:anim calcmode="lin" valueType="num">
                                      <p:cBhvr additive="base">
                                        <p:cTn id="279" dur="3000" fill="hold"/>
                                        <p:tgtEl>
                                          <p:spTgt spid="58"/>
                                        </p:tgtEl>
                                        <p:attrNameLst>
                                          <p:attrName>ppt_y</p:attrName>
                                        </p:attrNameLst>
                                      </p:cBhvr>
                                      <p:tavLst>
                                        <p:tav tm="0">
                                          <p:val>
                                            <p:strVal val="#ppt_y"/>
                                          </p:val>
                                        </p:tav>
                                        <p:tav tm="100000">
                                          <p:val>
                                            <p:strVal val="#ppt_y"/>
                                          </p:val>
                                        </p:tav>
                                      </p:tavLst>
                                    </p:anim>
                                  </p:childTnLst>
                                </p:cTn>
                              </p:par>
                              <p:par>
                                <p:cTn id="280" presetID="2" presetClass="entr" presetSubtype="8" fill="hold" grpId="0" nodeType="withEffect">
                                  <p:stCondLst>
                                    <p:cond delay="0"/>
                                  </p:stCondLst>
                                  <p:childTnLst>
                                    <p:set>
                                      <p:cBhvr>
                                        <p:cTn id="281" dur="1" fill="hold">
                                          <p:stCondLst>
                                            <p:cond delay="0"/>
                                          </p:stCondLst>
                                        </p:cTn>
                                        <p:tgtEl>
                                          <p:spTgt spid="75"/>
                                        </p:tgtEl>
                                        <p:attrNameLst>
                                          <p:attrName>style.visibility</p:attrName>
                                        </p:attrNameLst>
                                      </p:cBhvr>
                                      <p:to>
                                        <p:strVal val="visible"/>
                                      </p:to>
                                    </p:set>
                                    <p:anim calcmode="lin" valueType="num">
                                      <p:cBhvr additive="base">
                                        <p:cTn id="282" dur="3000" fill="hold"/>
                                        <p:tgtEl>
                                          <p:spTgt spid="75"/>
                                        </p:tgtEl>
                                        <p:attrNameLst>
                                          <p:attrName>ppt_x</p:attrName>
                                        </p:attrNameLst>
                                      </p:cBhvr>
                                      <p:tavLst>
                                        <p:tav tm="0">
                                          <p:val>
                                            <p:strVal val="0-#ppt_w/2"/>
                                          </p:val>
                                        </p:tav>
                                        <p:tav tm="100000">
                                          <p:val>
                                            <p:strVal val="#ppt_x"/>
                                          </p:val>
                                        </p:tav>
                                      </p:tavLst>
                                    </p:anim>
                                    <p:anim calcmode="lin" valueType="num">
                                      <p:cBhvr additive="base">
                                        <p:cTn id="283" dur="3000" fill="hold"/>
                                        <p:tgtEl>
                                          <p:spTgt spid="75"/>
                                        </p:tgtEl>
                                        <p:attrNameLst>
                                          <p:attrName>ppt_y</p:attrName>
                                        </p:attrNameLst>
                                      </p:cBhvr>
                                      <p:tavLst>
                                        <p:tav tm="0">
                                          <p:val>
                                            <p:strVal val="#ppt_y"/>
                                          </p:val>
                                        </p:tav>
                                        <p:tav tm="100000">
                                          <p:val>
                                            <p:strVal val="#ppt_y"/>
                                          </p:val>
                                        </p:tav>
                                      </p:tavLst>
                                    </p:anim>
                                  </p:childTnLst>
                                </p:cTn>
                              </p:par>
                              <p:par>
                                <p:cTn id="284" presetID="3" presetClass="entr" presetSubtype="5" fill="hold" grpId="1" nodeType="withEffect">
                                  <p:stCondLst>
                                    <p:cond delay="0"/>
                                  </p:stCondLst>
                                  <p:childTnLst>
                                    <p:set>
                                      <p:cBhvr>
                                        <p:cTn id="285" dur="1" fill="hold">
                                          <p:stCondLst>
                                            <p:cond delay="0"/>
                                          </p:stCondLst>
                                        </p:cTn>
                                        <p:tgtEl>
                                          <p:spTgt spid="7"/>
                                        </p:tgtEl>
                                        <p:attrNameLst>
                                          <p:attrName>style.visibility</p:attrName>
                                        </p:attrNameLst>
                                      </p:cBhvr>
                                      <p:to>
                                        <p:strVal val="visible"/>
                                      </p:to>
                                    </p:set>
                                    <p:animEffect transition="in" filter="blinds(vertical)">
                                      <p:cBhvr>
                                        <p:cTn id="286" dur="3000"/>
                                        <p:tgtEl>
                                          <p:spTgt spid="7"/>
                                        </p:tgtEl>
                                      </p:cBhvr>
                                    </p:animEffect>
                                  </p:childTnLst>
                                </p:cTn>
                              </p:par>
                              <p:par>
                                <p:cTn id="287" presetID="3" presetClass="entr" presetSubtype="5" fill="hold" grpId="1" nodeType="withEffect">
                                  <p:stCondLst>
                                    <p:cond delay="0"/>
                                  </p:stCondLst>
                                  <p:childTnLst>
                                    <p:set>
                                      <p:cBhvr>
                                        <p:cTn id="288" dur="1" fill="hold">
                                          <p:stCondLst>
                                            <p:cond delay="0"/>
                                          </p:stCondLst>
                                        </p:cTn>
                                        <p:tgtEl>
                                          <p:spTgt spid="8"/>
                                        </p:tgtEl>
                                        <p:attrNameLst>
                                          <p:attrName>style.visibility</p:attrName>
                                        </p:attrNameLst>
                                      </p:cBhvr>
                                      <p:to>
                                        <p:strVal val="visible"/>
                                      </p:to>
                                    </p:set>
                                    <p:animEffect transition="in" filter="blinds(vertical)">
                                      <p:cBhvr>
                                        <p:cTn id="289" dur="3000"/>
                                        <p:tgtEl>
                                          <p:spTgt spid="8"/>
                                        </p:tgtEl>
                                      </p:cBhvr>
                                    </p:animEffect>
                                  </p:childTnLst>
                                </p:cTn>
                              </p:par>
                              <p:par>
                                <p:cTn id="290" presetID="3" presetClass="entr" presetSubtype="5" fill="hold" grpId="1" nodeType="withEffect">
                                  <p:stCondLst>
                                    <p:cond delay="0"/>
                                  </p:stCondLst>
                                  <p:childTnLst>
                                    <p:set>
                                      <p:cBhvr>
                                        <p:cTn id="291" dur="1" fill="hold">
                                          <p:stCondLst>
                                            <p:cond delay="0"/>
                                          </p:stCondLst>
                                        </p:cTn>
                                        <p:tgtEl>
                                          <p:spTgt spid="9"/>
                                        </p:tgtEl>
                                        <p:attrNameLst>
                                          <p:attrName>style.visibility</p:attrName>
                                        </p:attrNameLst>
                                      </p:cBhvr>
                                      <p:to>
                                        <p:strVal val="visible"/>
                                      </p:to>
                                    </p:set>
                                    <p:animEffect transition="in" filter="blinds(vertical)">
                                      <p:cBhvr>
                                        <p:cTn id="292" dur="3000"/>
                                        <p:tgtEl>
                                          <p:spTgt spid="9"/>
                                        </p:tgtEl>
                                      </p:cBhvr>
                                    </p:animEffect>
                                  </p:childTnLst>
                                </p:cTn>
                              </p:par>
                              <p:par>
                                <p:cTn id="293" presetID="3" presetClass="entr" presetSubtype="5" fill="hold" grpId="1" nodeType="withEffect">
                                  <p:stCondLst>
                                    <p:cond delay="0"/>
                                  </p:stCondLst>
                                  <p:childTnLst>
                                    <p:set>
                                      <p:cBhvr>
                                        <p:cTn id="294" dur="1" fill="hold">
                                          <p:stCondLst>
                                            <p:cond delay="0"/>
                                          </p:stCondLst>
                                        </p:cTn>
                                        <p:tgtEl>
                                          <p:spTgt spid="10"/>
                                        </p:tgtEl>
                                        <p:attrNameLst>
                                          <p:attrName>style.visibility</p:attrName>
                                        </p:attrNameLst>
                                      </p:cBhvr>
                                      <p:to>
                                        <p:strVal val="visible"/>
                                      </p:to>
                                    </p:set>
                                    <p:animEffect transition="in" filter="blinds(vertical)">
                                      <p:cBhvr>
                                        <p:cTn id="295" dur="3000"/>
                                        <p:tgtEl>
                                          <p:spTgt spid="10"/>
                                        </p:tgtEl>
                                      </p:cBhvr>
                                    </p:animEffect>
                                  </p:childTnLst>
                                </p:cTn>
                              </p:par>
                              <p:par>
                                <p:cTn id="296" presetID="3" presetClass="entr" presetSubtype="5" fill="hold" grpId="1" nodeType="withEffect">
                                  <p:stCondLst>
                                    <p:cond delay="0"/>
                                  </p:stCondLst>
                                  <p:childTnLst>
                                    <p:set>
                                      <p:cBhvr>
                                        <p:cTn id="297" dur="1" fill="hold">
                                          <p:stCondLst>
                                            <p:cond delay="0"/>
                                          </p:stCondLst>
                                        </p:cTn>
                                        <p:tgtEl>
                                          <p:spTgt spid="11"/>
                                        </p:tgtEl>
                                        <p:attrNameLst>
                                          <p:attrName>style.visibility</p:attrName>
                                        </p:attrNameLst>
                                      </p:cBhvr>
                                      <p:to>
                                        <p:strVal val="visible"/>
                                      </p:to>
                                    </p:set>
                                    <p:animEffect transition="in" filter="blinds(vertical)">
                                      <p:cBhvr>
                                        <p:cTn id="298" dur="3000"/>
                                        <p:tgtEl>
                                          <p:spTgt spid="11"/>
                                        </p:tgtEl>
                                      </p:cBhvr>
                                    </p:animEffect>
                                  </p:childTnLst>
                                </p:cTn>
                              </p:par>
                              <p:par>
                                <p:cTn id="299" presetID="3" presetClass="entr" presetSubtype="5" fill="hold" grpId="1" nodeType="withEffect">
                                  <p:stCondLst>
                                    <p:cond delay="0"/>
                                  </p:stCondLst>
                                  <p:childTnLst>
                                    <p:set>
                                      <p:cBhvr>
                                        <p:cTn id="300" dur="1" fill="hold">
                                          <p:stCondLst>
                                            <p:cond delay="0"/>
                                          </p:stCondLst>
                                        </p:cTn>
                                        <p:tgtEl>
                                          <p:spTgt spid="12"/>
                                        </p:tgtEl>
                                        <p:attrNameLst>
                                          <p:attrName>style.visibility</p:attrName>
                                        </p:attrNameLst>
                                      </p:cBhvr>
                                      <p:to>
                                        <p:strVal val="visible"/>
                                      </p:to>
                                    </p:set>
                                    <p:animEffect transition="in" filter="blinds(vertical)">
                                      <p:cBhvr>
                                        <p:cTn id="301" dur="3000"/>
                                        <p:tgtEl>
                                          <p:spTgt spid="12"/>
                                        </p:tgtEl>
                                      </p:cBhvr>
                                    </p:animEffect>
                                  </p:childTnLst>
                                </p:cTn>
                              </p:par>
                              <p:par>
                                <p:cTn id="302" presetID="3" presetClass="entr" presetSubtype="5" fill="hold" grpId="1" nodeType="withEffect">
                                  <p:stCondLst>
                                    <p:cond delay="0"/>
                                  </p:stCondLst>
                                  <p:childTnLst>
                                    <p:set>
                                      <p:cBhvr>
                                        <p:cTn id="303" dur="1" fill="hold">
                                          <p:stCondLst>
                                            <p:cond delay="0"/>
                                          </p:stCondLst>
                                        </p:cTn>
                                        <p:tgtEl>
                                          <p:spTgt spid="13"/>
                                        </p:tgtEl>
                                        <p:attrNameLst>
                                          <p:attrName>style.visibility</p:attrName>
                                        </p:attrNameLst>
                                      </p:cBhvr>
                                      <p:to>
                                        <p:strVal val="visible"/>
                                      </p:to>
                                    </p:set>
                                    <p:animEffect transition="in" filter="blinds(vertical)">
                                      <p:cBhvr>
                                        <p:cTn id="304" dur="3000"/>
                                        <p:tgtEl>
                                          <p:spTgt spid="13"/>
                                        </p:tgtEl>
                                      </p:cBhvr>
                                    </p:animEffect>
                                  </p:childTnLst>
                                </p:cTn>
                              </p:par>
                              <p:par>
                                <p:cTn id="305" presetID="3" presetClass="entr" presetSubtype="5" fill="hold" grpId="1" nodeType="withEffect">
                                  <p:stCondLst>
                                    <p:cond delay="0"/>
                                  </p:stCondLst>
                                  <p:childTnLst>
                                    <p:set>
                                      <p:cBhvr>
                                        <p:cTn id="306" dur="1" fill="hold">
                                          <p:stCondLst>
                                            <p:cond delay="0"/>
                                          </p:stCondLst>
                                        </p:cTn>
                                        <p:tgtEl>
                                          <p:spTgt spid="14"/>
                                        </p:tgtEl>
                                        <p:attrNameLst>
                                          <p:attrName>style.visibility</p:attrName>
                                        </p:attrNameLst>
                                      </p:cBhvr>
                                      <p:to>
                                        <p:strVal val="visible"/>
                                      </p:to>
                                    </p:set>
                                    <p:animEffect transition="in" filter="blinds(vertical)">
                                      <p:cBhvr>
                                        <p:cTn id="307" dur="3000"/>
                                        <p:tgtEl>
                                          <p:spTgt spid="14"/>
                                        </p:tgtEl>
                                      </p:cBhvr>
                                    </p:animEffect>
                                  </p:childTnLst>
                                </p:cTn>
                              </p:par>
                              <p:par>
                                <p:cTn id="308" presetID="3" presetClass="entr" presetSubtype="5" fill="hold" grpId="1" nodeType="withEffect">
                                  <p:stCondLst>
                                    <p:cond delay="0"/>
                                  </p:stCondLst>
                                  <p:childTnLst>
                                    <p:set>
                                      <p:cBhvr>
                                        <p:cTn id="309" dur="1" fill="hold">
                                          <p:stCondLst>
                                            <p:cond delay="0"/>
                                          </p:stCondLst>
                                        </p:cTn>
                                        <p:tgtEl>
                                          <p:spTgt spid="15"/>
                                        </p:tgtEl>
                                        <p:attrNameLst>
                                          <p:attrName>style.visibility</p:attrName>
                                        </p:attrNameLst>
                                      </p:cBhvr>
                                      <p:to>
                                        <p:strVal val="visible"/>
                                      </p:to>
                                    </p:set>
                                    <p:animEffect transition="in" filter="blinds(vertical)">
                                      <p:cBhvr>
                                        <p:cTn id="310" dur="3000"/>
                                        <p:tgtEl>
                                          <p:spTgt spid="15"/>
                                        </p:tgtEl>
                                      </p:cBhvr>
                                    </p:animEffect>
                                  </p:childTnLst>
                                </p:cTn>
                              </p:par>
                              <p:par>
                                <p:cTn id="311" presetID="3" presetClass="entr" presetSubtype="5" fill="hold" grpId="1" nodeType="withEffect">
                                  <p:stCondLst>
                                    <p:cond delay="0"/>
                                  </p:stCondLst>
                                  <p:childTnLst>
                                    <p:set>
                                      <p:cBhvr>
                                        <p:cTn id="312" dur="1" fill="hold">
                                          <p:stCondLst>
                                            <p:cond delay="0"/>
                                          </p:stCondLst>
                                        </p:cTn>
                                        <p:tgtEl>
                                          <p:spTgt spid="16"/>
                                        </p:tgtEl>
                                        <p:attrNameLst>
                                          <p:attrName>style.visibility</p:attrName>
                                        </p:attrNameLst>
                                      </p:cBhvr>
                                      <p:to>
                                        <p:strVal val="visible"/>
                                      </p:to>
                                    </p:set>
                                    <p:animEffect transition="in" filter="blinds(vertical)">
                                      <p:cBhvr>
                                        <p:cTn id="313" dur="3000"/>
                                        <p:tgtEl>
                                          <p:spTgt spid="16"/>
                                        </p:tgtEl>
                                      </p:cBhvr>
                                    </p:animEffect>
                                  </p:childTnLst>
                                </p:cTn>
                              </p:par>
                              <p:par>
                                <p:cTn id="314" presetID="3" presetClass="entr" presetSubtype="5" fill="hold" grpId="1" nodeType="withEffect">
                                  <p:stCondLst>
                                    <p:cond delay="0"/>
                                  </p:stCondLst>
                                  <p:childTnLst>
                                    <p:set>
                                      <p:cBhvr>
                                        <p:cTn id="315" dur="1" fill="hold">
                                          <p:stCondLst>
                                            <p:cond delay="0"/>
                                          </p:stCondLst>
                                        </p:cTn>
                                        <p:tgtEl>
                                          <p:spTgt spid="17"/>
                                        </p:tgtEl>
                                        <p:attrNameLst>
                                          <p:attrName>style.visibility</p:attrName>
                                        </p:attrNameLst>
                                      </p:cBhvr>
                                      <p:to>
                                        <p:strVal val="visible"/>
                                      </p:to>
                                    </p:set>
                                    <p:animEffect transition="in" filter="blinds(vertical)">
                                      <p:cBhvr>
                                        <p:cTn id="316" dur="3000"/>
                                        <p:tgtEl>
                                          <p:spTgt spid="17"/>
                                        </p:tgtEl>
                                      </p:cBhvr>
                                    </p:animEffect>
                                  </p:childTnLst>
                                </p:cTn>
                              </p:par>
                              <p:par>
                                <p:cTn id="317" presetID="3" presetClass="entr" presetSubtype="5" fill="hold" grpId="1" nodeType="withEffect">
                                  <p:stCondLst>
                                    <p:cond delay="0"/>
                                  </p:stCondLst>
                                  <p:childTnLst>
                                    <p:set>
                                      <p:cBhvr>
                                        <p:cTn id="318" dur="1" fill="hold">
                                          <p:stCondLst>
                                            <p:cond delay="0"/>
                                          </p:stCondLst>
                                        </p:cTn>
                                        <p:tgtEl>
                                          <p:spTgt spid="18"/>
                                        </p:tgtEl>
                                        <p:attrNameLst>
                                          <p:attrName>style.visibility</p:attrName>
                                        </p:attrNameLst>
                                      </p:cBhvr>
                                      <p:to>
                                        <p:strVal val="visible"/>
                                      </p:to>
                                    </p:set>
                                    <p:animEffect transition="in" filter="blinds(vertical)">
                                      <p:cBhvr>
                                        <p:cTn id="319" dur="3000"/>
                                        <p:tgtEl>
                                          <p:spTgt spid="18"/>
                                        </p:tgtEl>
                                      </p:cBhvr>
                                    </p:animEffect>
                                  </p:childTnLst>
                                </p:cTn>
                              </p:par>
                              <p:par>
                                <p:cTn id="320" presetID="3" presetClass="entr" presetSubtype="5" fill="hold" grpId="1" nodeType="withEffect">
                                  <p:stCondLst>
                                    <p:cond delay="0"/>
                                  </p:stCondLst>
                                  <p:childTnLst>
                                    <p:set>
                                      <p:cBhvr>
                                        <p:cTn id="321" dur="1" fill="hold">
                                          <p:stCondLst>
                                            <p:cond delay="0"/>
                                          </p:stCondLst>
                                        </p:cTn>
                                        <p:tgtEl>
                                          <p:spTgt spid="19"/>
                                        </p:tgtEl>
                                        <p:attrNameLst>
                                          <p:attrName>style.visibility</p:attrName>
                                        </p:attrNameLst>
                                      </p:cBhvr>
                                      <p:to>
                                        <p:strVal val="visible"/>
                                      </p:to>
                                    </p:set>
                                    <p:animEffect transition="in" filter="blinds(vertical)">
                                      <p:cBhvr>
                                        <p:cTn id="322" dur="3000"/>
                                        <p:tgtEl>
                                          <p:spTgt spid="19"/>
                                        </p:tgtEl>
                                      </p:cBhvr>
                                    </p:animEffect>
                                  </p:childTnLst>
                                </p:cTn>
                              </p:par>
                              <p:par>
                                <p:cTn id="323" presetID="3" presetClass="entr" presetSubtype="5" fill="hold" grpId="1" nodeType="withEffect">
                                  <p:stCondLst>
                                    <p:cond delay="0"/>
                                  </p:stCondLst>
                                  <p:childTnLst>
                                    <p:set>
                                      <p:cBhvr>
                                        <p:cTn id="324" dur="1" fill="hold">
                                          <p:stCondLst>
                                            <p:cond delay="0"/>
                                          </p:stCondLst>
                                        </p:cTn>
                                        <p:tgtEl>
                                          <p:spTgt spid="20"/>
                                        </p:tgtEl>
                                        <p:attrNameLst>
                                          <p:attrName>style.visibility</p:attrName>
                                        </p:attrNameLst>
                                      </p:cBhvr>
                                      <p:to>
                                        <p:strVal val="visible"/>
                                      </p:to>
                                    </p:set>
                                    <p:animEffect transition="in" filter="blinds(vertical)">
                                      <p:cBhvr>
                                        <p:cTn id="325" dur="3000"/>
                                        <p:tgtEl>
                                          <p:spTgt spid="20"/>
                                        </p:tgtEl>
                                      </p:cBhvr>
                                    </p:animEffect>
                                  </p:childTnLst>
                                </p:cTn>
                              </p:par>
                              <p:par>
                                <p:cTn id="326" presetID="3" presetClass="entr" presetSubtype="5" fill="hold" grpId="1" nodeType="withEffect">
                                  <p:stCondLst>
                                    <p:cond delay="0"/>
                                  </p:stCondLst>
                                  <p:childTnLst>
                                    <p:set>
                                      <p:cBhvr>
                                        <p:cTn id="327" dur="1" fill="hold">
                                          <p:stCondLst>
                                            <p:cond delay="0"/>
                                          </p:stCondLst>
                                        </p:cTn>
                                        <p:tgtEl>
                                          <p:spTgt spid="21"/>
                                        </p:tgtEl>
                                        <p:attrNameLst>
                                          <p:attrName>style.visibility</p:attrName>
                                        </p:attrNameLst>
                                      </p:cBhvr>
                                      <p:to>
                                        <p:strVal val="visible"/>
                                      </p:to>
                                    </p:set>
                                    <p:animEffect transition="in" filter="blinds(vertical)">
                                      <p:cBhvr>
                                        <p:cTn id="328" dur="3000"/>
                                        <p:tgtEl>
                                          <p:spTgt spid="21"/>
                                        </p:tgtEl>
                                      </p:cBhvr>
                                    </p:animEffect>
                                  </p:childTnLst>
                                </p:cTn>
                              </p:par>
                              <p:par>
                                <p:cTn id="329" presetID="3" presetClass="entr" presetSubtype="5" fill="hold" grpId="1" nodeType="withEffect">
                                  <p:stCondLst>
                                    <p:cond delay="0"/>
                                  </p:stCondLst>
                                  <p:childTnLst>
                                    <p:set>
                                      <p:cBhvr>
                                        <p:cTn id="330" dur="1" fill="hold">
                                          <p:stCondLst>
                                            <p:cond delay="0"/>
                                          </p:stCondLst>
                                        </p:cTn>
                                        <p:tgtEl>
                                          <p:spTgt spid="22"/>
                                        </p:tgtEl>
                                        <p:attrNameLst>
                                          <p:attrName>style.visibility</p:attrName>
                                        </p:attrNameLst>
                                      </p:cBhvr>
                                      <p:to>
                                        <p:strVal val="visible"/>
                                      </p:to>
                                    </p:set>
                                    <p:animEffect transition="in" filter="blinds(vertical)">
                                      <p:cBhvr>
                                        <p:cTn id="331" dur="3000"/>
                                        <p:tgtEl>
                                          <p:spTgt spid="22"/>
                                        </p:tgtEl>
                                      </p:cBhvr>
                                    </p:animEffect>
                                  </p:childTnLst>
                                </p:cTn>
                              </p:par>
                              <p:par>
                                <p:cTn id="332" presetID="3" presetClass="entr" presetSubtype="5" fill="hold" grpId="1" nodeType="withEffect">
                                  <p:stCondLst>
                                    <p:cond delay="0"/>
                                  </p:stCondLst>
                                  <p:childTnLst>
                                    <p:set>
                                      <p:cBhvr>
                                        <p:cTn id="333" dur="1" fill="hold">
                                          <p:stCondLst>
                                            <p:cond delay="0"/>
                                          </p:stCondLst>
                                        </p:cTn>
                                        <p:tgtEl>
                                          <p:spTgt spid="23"/>
                                        </p:tgtEl>
                                        <p:attrNameLst>
                                          <p:attrName>style.visibility</p:attrName>
                                        </p:attrNameLst>
                                      </p:cBhvr>
                                      <p:to>
                                        <p:strVal val="visible"/>
                                      </p:to>
                                    </p:set>
                                    <p:animEffect transition="in" filter="blinds(vertical)">
                                      <p:cBhvr>
                                        <p:cTn id="334" dur="3000"/>
                                        <p:tgtEl>
                                          <p:spTgt spid="23"/>
                                        </p:tgtEl>
                                      </p:cBhvr>
                                    </p:animEffect>
                                  </p:childTnLst>
                                </p:cTn>
                              </p:par>
                              <p:par>
                                <p:cTn id="335" presetID="3" presetClass="entr" presetSubtype="5" fill="hold" grpId="1" nodeType="withEffect">
                                  <p:stCondLst>
                                    <p:cond delay="0"/>
                                  </p:stCondLst>
                                  <p:childTnLst>
                                    <p:set>
                                      <p:cBhvr>
                                        <p:cTn id="336" dur="1" fill="hold">
                                          <p:stCondLst>
                                            <p:cond delay="0"/>
                                          </p:stCondLst>
                                        </p:cTn>
                                        <p:tgtEl>
                                          <p:spTgt spid="24"/>
                                        </p:tgtEl>
                                        <p:attrNameLst>
                                          <p:attrName>style.visibility</p:attrName>
                                        </p:attrNameLst>
                                      </p:cBhvr>
                                      <p:to>
                                        <p:strVal val="visible"/>
                                      </p:to>
                                    </p:set>
                                    <p:animEffect transition="in" filter="blinds(vertical)">
                                      <p:cBhvr>
                                        <p:cTn id="337" dur="3000"/>
                                        <p:tgtEl>
                                          <p:spTgt spid="24"/>
                                        </p:tgtEl>
                                      </p:cBhvr>
                                    </p:animEffect>
                                  </p:childTnLst>
                                </p:cTn>
                              </p:par>
                              <p:par>
                                <p:cTn id="338" presetID="3" presetClass="entr" presetSubtype="5" fill="hold" grpId="1" nodeType="withEffect">
                                  <p:stCondLst>
                                    <p:cond delay="0"/>
                                  </p:stCondLst>
                                  <p:childTnLst>
                                    <p:set>
                                      <p:cBhvr>
                                        <p:cTn id="339" dur="1" fill="hold">
                                          <p:stCondLst>
                                            <p:cond delay="0"/>
                                          </p:stCondLst>
                                        </p:cTn>
                                        <p:tgtEl>
                                          <p:spTgt spid="25"/>
                                        </p:tgtEl>
                                        <p:attrNameLst>
                                          <p:attrName>style.visibility</p:attrName>
                                        </p:attrNameLst>
                                      </p:cBhvr>
                                      <p:to>
                                        <p:strVal val="visible"/>
                                      </p:to>
                                    </p:set>
                                    <p:animEffect transition="in" filter="blinds(vertical)">
                                      <p:cBhvr>
                                        <p:cTn id="340" dur="3000"/>
                                        <p:tgtEl>
                                          <p:spTgt spid="25"/>
                                        </p:tgtEl>
                                      </p:cBhvr>
                                    </p:animEffect>
                                  </p:childTnLst>
                                </p:cTn>
                              </p:par>
                              <p:par>
                                <p:cTn id="341" presetID="3" presetClass="entr" presetSubtype="5" fill="hold" grpId="1" nodeType="withEffect">
                                  <p:stCondLst>
                                    <p:cond delay="0"/>
                                  </p:stCondLst>
                                  <p:childTnLst>
                                    <p:set>
                                      <p:cBhvr>
                                        <p:cTn id="342" dur="1" fill="hold">
                                          <p:stCondLst>
                                            <p:cond delay="0"/>
                                          </p:stCondLst>
                                        </p:cTn>
                                        <p:tgtEl>
                                          <p:spTgt spid="26"/>
                                        </p:tgtEl>
                                        <p:attrNameLst>
                                          <p:attrName>style.visibility</p:attrName>
                                        </p:attrNameLst>
                                      </p:cBhvr>
                                      <p:to>
                                        <p:strVal val="visible"/>
                                      </p:to>
                                    </p:set>
                                    <p:animEffect transition="in" filter="blinds(vertical)">
                                      <p:cBhvr>
                                        <p:cTn id="343" dur="3000"/>
                                        <p:tgtEl>
                                          <p:spTgt spid="26"/>
                                        </p:tgtEl>
                                      </p:cBhvr>
                                    </p:animEffect>
                                  </p:childTnLst>
                                </p:cTn>
                              </p:par>
                              <p:par>
                                <p:cTn id="344" presetID="3" presetClass="entr" presetSubtype="5" fill="hold" grpId="1" nodeType="withEffect">
                                  <p:stCondLst>
                                    <p:cond delay="0"/>
                                  </p:stCondLst>
                                  <p:childTnLst>
                                    <p:set>
                                      <p:cBhvr>
                                        <p:cTn id="345" dur="1" fill="hold">
                                          <p:stCondLst>
                                            <p:cond delay="0"/>
                                          </p:stCondLst>
                                        </p:cTn>
                                        <p:tgtEl>
                                          <p:spTgt spid="27"/>
                                        </p:tgtEl>
                                        <p:attrNameLst>
                                          <p:attrName>style.visibility</p:attrName>
                                        </p:attrNameLst>
                                      </p:cBhvr>
                                      <p:to>
                                        <p:strVal val="visible"/>
                                      </p:to>
                                    </p:set>
                                    <p:animEffect transition="in" filter="blinds(vertical)">
                                      <p:cBhvr>
                                        <p:cTn id="346" dur="3000"/>
                                        <p:tgtEl>
                                          <p:spTgt spid="27"/>
                                        </p:tgtEl>
                                      </p:cBhvr>
                                    </p:animEffect>
                                  </p:childTnLst>
                                </p:cTn>
                              </p:par>
                              <p:par>
                                <p:cTn id="347" presetID="3" presetClass="entr" presetSubtype="5" fill="hold" grpId="1" nodeType="withEffect">
                                  <p:stCondLst>
                                    <p:cond delay="0"/>
                                  </p:stCondLst>
                                  <p:childTnLst>
                                    <p:set>
                                      <p:cBhvr>
                                        <p:cTn id="348" dur="1" fill="hold">
                                          <p:stCondLst>
                                            <p:cond delay="0"/>
                                          </p:stCondLst>
                                        </p:cTn>
                                        <p:tgtEl>
                                          <p:spTgt spid="28"/>
                                        </p:tgtEl>
                                        <p:attrNameLst>
                                          <p:attrName>style.visibility</p:attrName>
                                        </p:attrNameLst>
                                      </p:cBhvr>
                                      <p:to>
                                        <p:strVal val="visible"/>
                                      </p:to>
                                    </p:set>
                                    <p:animEffect transition="in" filter="blinds(vertical)">
                                      <p:cBhvr>
                                        <p:cTn id="349" dur="3000"/>
                                        <p:tgtEl>
                                          <p:spTgt spid="28"/>
                                        </p:tgtEl>
                                      </p:cBhvr>
                                    </p:animEffect>
                                  </p:childTnLst>
                                </p:cTn>
                              </p:par>
                              <p:par>
                                <p:cTn id="350" presetID="3" presetClass="entr" presetSubtype="5" fill="hold" grpId="1" nodeType="withEffect">
                                  <p:stCondLst>
                                    <p:cond delay="0"/>
                                  </p:stCondLst>
                                  <p:childTnLst>
                                    <p:set>
                                      <p:cBhvr>
                                        <p:cTn id="351" dur="1" fill="hold">
                                          <p:stCondLst>
                                            <p:cond delay="0"/>
                                          </p:stCondLst>
                                        </p:cTn>
                                        <p:tgtEl>
                                          <p:spTgt spid="29"/>
                                        </p:tgtEl>
                                        <p:attrNameLst>
                                          <p:attrName>style.visibility</p:attrName>
                                        </p:attrNameLst>
                                      </p:cBhvr>
                                      <p:to>
                                        <p:strVal val="visible"/>
                                      </p:to>
                                    </p:set>
                                    <p:animEffect transition="in" filter="blinds(vertical)">
                                      <p:cBhvr>
                                        <p:cTn id="352" dur="3000"/>
                                        <p:tgtEl>
                                          <p:spTgt spid="29"/>
                                        </p:tgtEl>
                                      </p:cBhvr>
                                    </p:animEffect>
                                  </p:childTnLst>
                                </p:cTn>
                              </p:par>
                              <p:par>
                                <p:cTn id="353" presetID="3" presetClass="entr" presetSubtype="5" fill="hold" grpId="1" nodeType="withEffect">
                                  <p:stCondLst>
                                    <p:cond delay="0"/>
                                  </p:stCondLst>
                                  <p:childTnLst>
                                    <p:set>
                                      <p:cBhvr>
                                        <p:cTn id="354" dur="1" fill="hold">
                                          <p:stCondLst>
                                            <p:cond delay="0"/>
                                          </p:stCondLst>
                                        </p:cTn>
                                        <p:tgtEl>
                                          <p:spTgt spid="30"/>
                                        </p:tgtEl>
                                        <p:attrNameLst>
                                          <p:attrName>style.visibility</p:attrName>
                                        </p:attrNameLst>
                                      </p:cBhvr>
                                      <p:to>
                                        <p:strVal val="visible"/>
                                      </p:to>
                                    </p:set>
                                    <p:animEffect transition="in" filter="blinds(vertical)">
                                      <p:cBhvr>
                                        <p:cTn id="355" dur="3000"/>
                                        <p:tgtEl>
                                          <p:spTgt spid="30"/>
                                        </p:tgtEl>
                                      </p:cBhvr>
                                    </p:animEffect>
                                  </p:childTnLst>
                                </p:cTn>
                              </p:par>
                              <p:par>
                                <p:cTn id="356" presetID="3" presetClass="entr" presetSubtype="5" fill="hold" grpId="1" nodeType="withEffect">
                                  <p:stCondLst>
                                    <p:cond delay="0"/>
                                  </p:stCondLst>
                                  <p:childTnLst>
                                    <p:set>
                                      <p:cBhvr>
                                        <p:cTn id="357" dur="1" fill="hold">
                                          <p:stCondLst>
                                            <p:cond delay="0"/>
                                          </p:stCondLst>
                                        </p:cTn>
                                        <p:tgtEl>
                                          <p:spTgt spid="31"/>
                                        </p:tgtEl>
                                        <p:attrNameLst>
                                          <p:attrName>style.visibility</p:attrName>
                                        </p:attrNameLst>
                                      </p:cBhvr>
                                      <p:to>
                                        <p:strVal val="visible"/>
                                      </p:to>
                                    </p:set>
                                    <p:animEffect transition="in" filter="blinds(vertical)">
                                      <p:cBhvr>
                                        <p:cTn id="358" dur="3000"/>
                                        <p:tgtEl>
                                          <p:spTgt spid="31"/>
                                        </p:tgtEl>
                                      </p:cBhvr>
                                    </p:animEffect>
                                  </p:childTnLst>
                                </p:cTn>
                              </p:par>
                              <p:par>
                                <p:cTn id="359" presetID="3" presetClass="entr" presetSubtype="5" fill="hold" grpId="1" nodeType="withEffect">
                                  <p:stCondLst>
                                    <p:cond delay="0"/>
                                  </p:stCondLst>
                                  <p:childTnLst>
                                    <p:set>
                                      <p:cBhvr>
                                        <p:cTn id="360" dur="1" fill="hold">
                                          <p:stCondLst>
                                            <p:cond delay="0"/>
                                          </p:stCondLst>
                                        </p:cTn>
                                        <p:tgtEl>
                                          <p:spTgt spid="32"/>
                                        </p:tgtEl>
                                        <p:attrNameLst>
                                          <p:attrName>style.visibility</p:attrName>
                                        </p:attrNameLst>
                                      </p:cBhvr>
                                      <p:to>
                                        <p:strVal val="visible"/>
                                      </p:to>
                                    </p:set>
                                    <p:animEffect transition="in" filter="blinds(vertical)">
                                      <p:cBhvr>
                                        <p:cTn id="361" dur="3000"/>
                                        <p:tgtEl>
                                          <p:spTgt spid="32"/>
                                        </p:tgtEl>
                                      </p:cBhvr>
                                    </p:animEffect>
                                  </p:childTnLst>
                                </p:cTn>
                              </p:par>
                              <p:par>
                                <p:cTn id="362" presetID="3" presetClass="entr" presetSubtype="5" fill="hold" grpId="1" nodeType="withEffect">
                                  <p:stCondLst>
                                    <p:cond delay="0"/>
                                  </p:stCondLst>
                                  <p:childTnLst>
                                    <p:set>
                                      <p:cBhvr>
                                        <p:cTn id="363" dur="1" fill="hold">
                                          <p:stCondLst>
                                            <p:cond delay="0"/>
                                          </p:stCondLst>
                                        </p:cTn>
                                        <p:tgtEl>
                                          <p:spTgt spid="33"/>
                                        </p:tgtEl>
                                        <p:attrNameLst>
                                          <p:attrName>style.visibility</p:attrName>
                                        </p:attrNameLst>
                                      </p:cBhvr>
                                      <p:to>
                                        <p:strVal val="visible"/>
                                      </p:to>
                                    </p:set>
                                    <p:animEffect transition="in" filter="blinds(vertical)">
                                      <p:cBhvr>
                                        <p:cTn id="364" dur="3000"/>
                                        <p:tgtEl>
                                          <p:spTgt spid="33"/>
                                        </p:tgtEl>
                                      </p:cBhvr>
                                    </p:animEffect>
                                  </p:childTnLst>
                                </p:cTn>
                              </p:par>
                              <p:par>
                                <p:cTn id="365" presetID="3" presetClass="entr" presetSubtype="5" fill="hold" grpId="1" nodeType="withEffect">
                                  <p:stCondLst>
                                    <p:cond delay="0"/>
                                  </p:stCondLst>
                                  <p:childTnLst>
                                    <p:set>
                                      <p:cBhvr>
                                        <p:cTn id="366" dur="1" fill="hold">
                                          <p:stCondLst>
                                            <p:cond delay="0"/>
                                          </p:stCondLst>
                                        </p:cTn>
                                        <p:tgtEl>
                                          <p:spTgt spid="34"/>
                                        </p:tgtEl>
                                        <p:attrNameLst>
                                          <p:attrName>style.visibility</p:attrName>
                                        </p:attrNameLst>
                                      </p:cBhvr>
                                      <p:to>
                                        <p:strVal val="visible"/>
                                      </p:to>
                                    </p:set>
                                    <p:animEffect transition="in" filter="blinds(vertical)">
                                      <p:cBhvr>
                                        <p:cTn id="367" dur="3000"/>
                                        <p:tgtEl>
                                          <p:spTgt spid="34"/>
                                        </p:tgtEl>
                                      </p:cBhvr>
                                    </p:animEffect>
                                  </p:childTnLst>
                                </p:cTn>
                              </p:par>
                              <p:par>
                                <p:cTn id="368" presetID="3" presetClass="entr" presetSubtype="5" fill="hold" grpId="1" nodeType="withEffect">
                                  <p:stCondLst>
                                    <p:cond delay="0"/>
                                  </p:stCondLst>
                                  <p:childTnLst>
                                    <p:set>
                                      <p:cBhvr>
                                        <p:cTn id="369" dur="1" fill="hold">
                                          <p:stCondLst>
                                            <p:cond delay="0"/>
                                          </p:stCondLst>
                                        </p:cTn>
                                        <p:tgtEl>
                                          <p:spTgt spid="35"/>
                                        </p:tgtEl>
                                        <p:attrNameLst>
                                          <p:attrName>style.visibility</p:attrName>
                                        </p:attrNameLst>
                                      </p:cBhvr>
                                      <p:to>
                                        <p:strVal val="visible"/>
                                      </p:to>
                                    </p:set>
                                    <p:animEffect transition="in" filter="blinds(vertical)">
                                      <p:cBhvr>
                                        <p:cTn id="370" dur="3000"/>
                                        <p:tgtEl>
                                          <p:spTgt spid="35"/>
                                        </p:tgtEl>
                                      </p:cBhvr>
                                    </p:animEffect>
                                  </p:childTnLst>
                                </p:cTn>
                              </p:par>
                              <p:par>
                                <p:cTn id="371" presetID="3" presetClass="entr" presetSubtype="5" fill="hold" grpId="1" nodeType="withEffect">
                                  <p:stCondLst>
                                    <p:cond delay="0"/>
                                  </p:stCondLst>
                                  <p:childTnLst>
                                    <p:set>
                                      <p:cBhvr>
                                        <p:cTn id="372" dur="1" fill="hold">
                                          <p:stCondLst>
                                            <p:cond delay="0"/>
                                          </p:stCondLst>
                                        </p:cTn>
                                        <p:tgtEl>
                                          <p:spTgt spid="36"/>
                                        </p:tgtEl>
                                        <p:attrNameLst>
                                          <p:attrName>style.visibility</p:attrName>
                                        </p:attrNameLst>
                                      </p:cBhvr>
                                      <p:to>
                                        <p:strVal val="visible"/>
                                      </p:to>
                                    </p:set>
                                    <p:animEffect transition="in" filter="blinds(vertical)">
                                      <p:cBhvr>
                                        <p:cTn id="373" dur="3000"/>
                                        <p:tgtEl>
                                          <p:spTgt spid="36"/>
                                        </p:tgtEl>
                                      </p:cBhvr>
                                    </p:animEffect>
                                  </p:childTnLst>
                                </p:cTn>
                              </p:par>
                              <p:par>
                                <p:cTn id="374" presetID="3" presetClass="entr" presetSubtype="5" fill="hold" grpId="1" nodeType="withEffect">
                                  <p:stCondLst>
                                    <p:cond delay="0"/>
                                  </p:stCondLst>
                                  <p:childTnLst>
                                    <p:set>
                                      <p:cBhvr>
                                        <p:cTn id="375" dur="1" fill="hold">
                                          <p:stCondLst>
                                            <p:cond delay="0"/>
                                          </p:stCondLst>
                                        </p:cTn>
                                        <p:tgtEl>
                                          <p:spTgt spid="37"/>
                                        </p:tgtEl>
                                        <p:attrNameLst>
                                          <p:attrName>style.visibility</p:attrName>
                                        </p:attrNameLst>
                                      </p:cBhvr>
                                      <p:to>
                                        <p:strVal val="visible"/>
                                      </p:to>
                                    </p:set>
                                    <p:animEffect transition="in" filter="blinds(vertical)">
                                      <p:cBhvr>
                                        <p:cTn id="376" dur="3000"/>
                                        <p:tgtEl>
                                          <p:spTgt spid="37"/>
                                        </p:tgtEl>
                                      </p:cBhvr>
                                    </p:animEffect>
                                  </p:childTnLst>
                                </p:cTn>
                              </p:par>
                              <p:par>
                                <p:cTn id="377" presetID="3" presetClass="entr" presetSubtype="5" fill="hold" grpId="1" nodeType="withEffect">
                                  <p:stCondLst>
                                    <p:cond delay="0"/>
                                  </p:stCondLst>
                                  <p:childTnLst>
                                    <p:set>
                                      <p:cBhvr>
                                        <p:cTn id="378" dur="1" fill="hold">
                                          <p:stCondLst>
                                            <p:cond delay="0"/>
                                          </p:stCondLst>
                                        </p:cTn>
                                        <p:tgtEl>
                                          <p:spTgt spid="38"/>
                                        </p:tgtEl>
                                        <p:attrNameLst>
                                          <p:attrName>style.visibility</p:attrName>
                                        </p:attrNameLst>
                                      </p:cBhvr>
                                      <p:to>
                                        <p:strVal val="visible"/>
                                      </p:to>
                                    </p:set>
                                    <p:animEffect transition="in" filter="blinds(vertical)">
                                      <p:cBhvr>
                                        <p:cTn id="379" dur="3000"/>
                                        <p:tgtEl>
                                          <p:spTgt spid="38"/>
                                        </p:tgtEl>
                                      </p:cBhvr>
                                    </p:animEffect>
                                  </p:childTnLst>
                                </p:cTn>
                              </p:par>
                              <p:par>
                                <p:cTn id="380" presetID="3" presetClass="entr" presetSubtype="5" fill="hold" grpId="1" nodeType="withEffect">
                                  <p:stCondLst>
                                    <p:cond delay="0"/>
                                  </p:stCondLst>
                                  <p:childTnLst>
                                    <p:set>
                                      <p:cBhvr>
                                        <p:cTn id="381" dur="1" fill="hold">
                                          <p:stCondLst>
                                            <p:cond delay="0"/>
                                          </p:stCondLst>
                                        </p:cTn>
                                        <p:tgtEl>
                                          <p:spTgt spid="39"/>
                                        </p:tgtEl>
                                        <p:attrNameLst>
                                          <p:attrName>style.visibility</p:attrName>
                                        </p:attrNameLst>
                                      </p:cBhvr>
                                      <p:to>
                                        <p:strVal val="visible"/>
                                      </p:to>
                                    </p:set>
                                    <p:animEffect transition="in" filter="blinds(vertical)">
                                      <p:cBhvr>
                                        <p:cTn id="382" dur="3000"/>
                                        <p:tgtEl>
                                          <p:spTgt spid="39"/>
                                        </p:tgtEl>
                                      </p:cBhvr>
                                    </p:animEffect>
                                  </p:childTnLst>
                                </p:cTn>
                              </p:par>
                              <p:par>
                                <p:cTn id="383" presetID="3" presetClass="entr" presetSubtype="5" fill="hold" grpId="1" nodeType="withEffect">
                                  <p:stCondLst>
                                    <p:cond delay="0"/>
                                  </p:stCondLst>
                                  <p:childTnLst>
                                    <p:set>
                                      <p:cBhvr>
                                        <p:cTn id="384" dur="1" fill="hold">
                                          <p:stCondLst>
                                            <p:cond delay="0"/>
                                          </p:stCondLst>
                                        </p:cTn>
                                        <p:tgtEl>
                                          <p:spTgt spid="40"/>
                                        </p:tgtEl>
                                        <p:attrNameLst>
                                          <p:attrName>style.visibility</p:attrName>
                                        </p:attrNameLst>
                                      </p:cBhvr>
                                      <p:to>
                                        <p:strVal val="visible"/>
                                      </p:to>
                                    </p:set>
                                    <p:animEffect transition="in" filter="blinds(vertical)">
                                      <p:cBhvr>
                                        <p:cTn id="385" dur="3000"/>
                                        <p:tgtEl>
                                          <p:spTgt spid="40"/>
                                        </p:tgtEl>
                                      </p:cBhvr>
                                    </p:animEffect>
                                  </p:childTnLst>
                                </p:cTn>
                              </p:par>
                              <p:par>
                                <p:cTn id="386" presetID="3" presetClass="entr" presetSubtype="5" fill="hold" grpId="1" nodeType="withEffect">
                                  <p:stCondLst>
                                    <p:cond delay="0"/>
                                  </p:stCondLst>
                                  <p:childTnLst>
                                    <p:set>
                                      <p:cBhvr>
                                        <p:cTn id="387" dur="1" fill="hold">
                                          <p:stCondLst>
                                            <p:cond delay="0"/>
                                          </p:stCondLst>
                                        </p:cTn>
                                        <p:tgtEl>
                                          <p:spTgt spid="41"/>
                                        </p:tgtEl>
                                        <p:attrNameLst>
                                          <p:attrName>style.visibility</p:attrName>
                                        </p:attrNameLst>
                                      </p:cBhvr>
                                      <p:to>
                                        <p:strVal val="visible"/>
                                      </p:to>
                                    </p:set>
                                    <p:animEffect transition="in" filter="blinds(vertical)">
                                      <p:cBhvr>
                                        <p:cTn id="388" dur="3000"/>
                                        <p:tgtEl>
                                          <p:spTgt spid="41"/>
                                        </p:tgtEl>
                                      </p:cBhvr>
                                    </p:animEffect>
                                  </p:childTnLst>
                                </p:cTn>
                              </p:par>
                              <p:par>
                                <p:cTn id="389" presetID="3" presetClass="entr" presetSubtype="5" fill="hold" grpId="1" nodeType="withEffect">
                                  <p:stCondLst>
                                    <p:cond delay="0"/>
                                  </p:stCondLst>
                                  <p:childTnLst>
                                    <p:set>
                                      <p:cBhvr>
                                        <p:cTn id="390" dur="1" fill="hold">
                                          <p:stCondLst>
                                            <p:cond delay="0"/>
                                          </p:stCondLst>
                                        </p:cTn>
                                        <p:tgtEl>
                                          <p:spTgt spid="42"/>
                                        </p:tgtEl>
                                        <p:attrNameLst>
                                          <p:attrName>style.visibility</p:attrName>
                                        </p:attrNameLst>
                                      </p:cBhvr>
                                      <p:to>
                                        <p:strVal val="visible"/>
                                      </p:to>
                                    </p:set>
                                    <p:animEffect transition="in" filter="blinds(vertical)">
                                      <p:cBhvr>
                                        <p:cTn id="391" dur="3000"/>
                                        <p:tgtEl>
                                          <p:spTgt spid="42"/>
                                        </p:tgtEl>
                                      </p:cBhvr>
                                    </p:animEffect>
                                  </p:childTnLst>
                                </p:cTn>
                              </p:par>
                              <p:par>
                                <p:cTn id="392" presetID="3" presetClass="entr" presetSubtype="5" fill="hold" grpId="1" nodeType="withEffect">
                                  <p:stCondLst>
                                    <p:cond delay="0"/>
                                  </p:stCondLst>
                                  <p:childTnLst>
                                    <p:set>
                                      <p:cBhvr>
                                        <p:cTn id="393" dur="1" fill="hold">
                                          <p:stCondLst>
                                            <p:cond delay="0"/>
                                          </p:stCondLst>
                                        </p:cTn>
                                        <p:tgtEl>
                                          <p:spTgt spid="43"/>
                                        </p:tgtEl>
                                        <p:attrNameLst>
                                          <p:attrName>style.visibility</p:attrName>
                                        </p:attrNameLst>
                                      </p:cBhvr>
                                      <p:to>
                                        <p:strVal val="visible"/>
                                      </p:to>
                                    </p:set>
                                    <p:animEffect transition="in" filter="blinds(vertical)">
                                      <p:cBhvr>
                                        <p:cTn id="394" dur="3000"/>
                                        <p:tgtEl>
                                          <p:spTgt spid="43"/>
                                        </p:tgtEl>
                                      </p:cBhvr>
                                    </p:animEffect>
                                  </p:childTnLst>
                                </p:cTn>
                              </p:par>
                              <p:par>
                                <p:cTn id="395" presetID="3" presetClass="entr" presetSubtype="5" fill="hold" grpId="1" nodeType="withEffect">
                                  <p:stCondLst>
                                    <p:cond delay="0"/>
                                  </p:stCondLst>
                                  <p:childTnLst>
                                    <p:set>
                                      <p:cBhvr>
                                        <p:cTn id="396" dur="1" fill="hold">
                                          <p:stCondLst>
                                            <p:cond delay="0"/>
                                          </p:stCondLst>
                                        </p:cTn>
                                        <p:tgtEl>
                                          <p:spTgt spid="44"/>
                                        </p:tgtEl>
                                        <p:attrNameLst>
                                          <p:attrName>style.visibility</p:attrName>
                                        </p:attrNameLst>
                                      </p:cBhvr>
                                      <p:to>
                                        <p:strVal val="visible"/>
                                      </p:to>
                                    </p:set>
                                    <p:animEffect transition="in" filter="blinds(vertical)">
                                      <p:cBhvr>
                                        <p:cTn id="397" dur="3000"/>
                                        <p:tgtEl>
                                          <p:spTgt spid="44"/>
                                        </p:tgtEl>
                                      </p:cBhvr>
                                    </p:animEffect>
                                  </p:childTnLst>
                                </p:cTn>
                              </p:par>
                              <p:par>
                                <p:cTn id="398" presetID="3" presetClass="entr" presetSubtype="5" fill="hold" grpId="1" nodeType="withEffect">
                                  <p:stCondLst>
                                    <p:cond delay="0"/>
                                  </p:stCondLst>
                                  <p:childTnLst>
                                    <p:set>
                                      <p:cBhvr>
                                        <p:cTn id="399" dur="1" fill="hold">
                                          <p:stCondLst>
                                            <p:cond delay="0"/>
                                          </p:stCondLst>
                                        </p:cTn>
                                        <p:tgtEl>
                                          <p:spTgt spid="45"/>
                                        </p:tgtEl>
                                        <p:attrNameLst>
                                          <p:attrName>style.visibility</p:attrName>
                                        </p:attrNameLst>
                                      </p:cBhvr>
                                      <p:to>
                                        <p:strVal val="visible"/>
                                      </p:to>
                                    </p:set>
                                    <p:animEffect transition="in" filter="blinds(vertical)">
                                      <p:cBhvr>
                                        <p:cTn id="400" dur="3000"/>
                                        <p:tgtEl>
                                          <p:spTgt spid="45"/>
                                        </p:tgtEl>
                                      </p:cBhvr>
                                    </p:animEffect>
                                  </p:childTnLst>
                                </p:cTn>
                              </p:par>
                              <p:par>
                                <p:cTn id="401" presetID="3" presetClass="entr" presetSubtype="5" fill="hold" grpId="1" nodeType="withEffect">
                                  <p:stCondLst>
                                    <p:cond delay="0"/>
                                  </p:stCondLst>
                                  <p:childTnLst>
                                    <p:set>
                                      <p:cBhvr>
                                        <p:cTn id="402" dur="1" fill="hold">
                                          <p:stCondLst>
                                            <p:cond delay="0"/>
                                          </p:stCondLst>
                                        </p:cTn>
                                        <p:tgtEl>
                                          <p:spTgt spid="46"/>
                                        </p:tgtEl>
                                        <p:attrNameLst>
                                          <p:attrName>style.visibility</p:attrName>
                                        </p:attrNameLst>
                                      </p:cBhvr>
                                      <p:to>
                                        <p:strVal val="visible"/>
                                      </p:to>
                                    </p:set>
                                    <p:animEffect transition="in" filter="blinds(vertical)">
                                      <p:cBhvr>
                                        <p:cTn id="403" dur="3000"/>
                                        <p:tgtEl>
                                          <p:spTgt spid="46"/>
                                        </p:tgtEl>
                                      </p:cBhvr>
                                    </p:animEffect>
                                  </p:childTnLst>
                                </p:cTn>
                              </p:par>
                              <p:par>
                                <p:cTn id="404" presetID="3" presetClass="entr" presetSubtype="5" fill="hold" grpId="1" nodeType="withEffect">
                                  <p:stCondLst>
                                    <p:cond delay="0"/>
                                  </p:stCondLst>
                                  <p:childTnLst>
                                    <p:set>
                                      <p:cBhvr>
                                        <p:cTn id="405" dur="1" fill="hold">
                                          <p:stCondLst>
                                            <p:cond delay="0"/>
                                          </p:stCondLst>
                                        </p:cTn>
                                        <p:tgtEl>
                                          <p:spTgt spid="47"/>
                                        </p:tgtEl>
                                        <p:attrNameLst>
                                          <p:attrName>style.visibility</p:attrName>
                                        </p:attrNameLst>
                                      </p:cBhvr>
                                      <p:to>
                                        <p:strVal val="visible"/>
                                      </p:to>
                                    </p:set>
                                    <p:animEffect transition="in" filter="blinds(vertical)">
                                      <p:cBhvr>
                                        <p:cTn id="406" dur="3000"/>
                                        <p:tgtEl>
                                          <p:spTgt spid="47"/>
                                        </p:tgtEl>
                                      </p:cBhvr>
                                    </p:animEffect>
                                  </p:childTnLst>
                                </p:cTn>
                              </p:par>
                              <p:par>
                                <p:cTn id="407" presetID="3" presetClass="entr" presetSubtype="5" fill="hold" grpId="1" nodeType="withEffect">
                                  <p:stCondLst>
                                    <p:cond delay="0"/>
                                  </p:stCondLst>
                                  <p:childTnLst>
                                    <p:set>
                                      <p:cBhvr>
                                        <p:cTn id="408" dur="1" fill="hold">
                                          <p:stCondLst>
                                            <p:cond delay="0"/>
                                          </p:stCondLst>
                                        </p:cTn>
                                        <p:tgtEl>
                                          <p:spTgt spid="48"/>
                                        </p:tgtEl>
                                        <p:attrNameLst>
                                          <p:attrName>style.visibility</p:attrName>
                                        </p:attrNameLst>
                                      </p:cBhvr>
                                      <p:to>
                                        <p:strVal val="visible"/>
                                      </p:to>
                                    </p:set>
                                    <p:animEffect transition="in" filter="blinds(vertical)">
                                      <p:cBhvr>
                                        <p:cTn id="409" dur="3000"/>
                                        <p:tgtEl>
                                          <p:spTgt spid="48"/>
                                        </p:tgtEl>
                                      </p:cBhvr>
                                    </p:animEffect>
                                  </p:childTnLst>
                                </p:cTn>
                              </p:par>
                              <p:par>
                                <p:cTn id="410" presetID="3" presetClass="entr" presetSubtype="5" fill="hold" grpId="1" nodeType="withEffect">
                                  <p:stCondLst>
                                    <p:cond delay="0"/>
                                  </p:stCondLst>
                                  <p:childTnLst>
                                    <p:set>
                                      <p:cBhvr>
                                        <p:cTn id="411" dur="1" fill="hold">
                                          <p:stCondLst>
                                            <p:cond delay="0"/>
                                          </p:stCondLst>
                                        </p:cTn>
                                        <p:tgtEl>
                                          <p:spTgt spid="49"/>
                                        </p:tgtEl>
                                        <p:attrNameLst>
                                          <p:attrName>style.visibility</p:attrName>
                                        </p:attrNameLst>
                                      </p:cBhvr>
                                      <p:to>
                                        <p:strVal val="visible"/>
                                      </p:to>
                                    </p:set>
                                    <p:animEffect transition="in" filter="blinds(vertical)">
                                      <p:cBhvr>
                                        <p:cTn id="412" dur="3000"/>
                                        <p:tgtEl>
                                          <p:spTgt spid="49"/>
                                        </p:tgtEl>
                                      </p:cBhvr>
                                    </p:animEffect>
                                  </p:childTnLst>
                                </p:cTn>
                              </p:par>
                              <p:par>
                                <p:cTn id="413" presetID="3" presetClass="entr" presetSubtype="5" fill="hold" grpId="1" nodeType="withEffect">
                                  <p:stCondLst>
                                    <p:cond delay="0"/>
                                  </p:stCondLst>
                                  <p:childTnLst>
                                    <p:set>
                                      <p:cBhvr>
                                        <p:cTn id="414" dur="1" fill="hold">
                                          <p:stCondLst>
                                            <p:cond delay="0"/>
                                          </p:stCondLst>
                                        </p:cTn>
                                        <p:tgtEl>
                                          <p:spTgt spid="50"/>
                                        </p:tgtEl>
                                        <p:attrNameLst>
                                          <p:attrName>style.visibility</p:attrName>
                                        </p:attrNameLst>
                                      </p:cBhvr>
                                      <p:to>
                                        <p:strVal val="visible"/>
                                      </p:to>
                                    </p:set>
                                    <p:animEffect transition="in" filter="blinds(vertical)">
                                      <p:cBhvr>
                                        <p:cTn id="415" dur="3000"/>
                                        <p:tgtEl>
                                          <p:spTgt spid="50"/>
                                        </p:tgtEl>
                                      </p:cBhvr>
                                    </p:animEffect>
                                  </p:childTnLst>
                                </p:cTn>
                              </p:par>
                              <p:par>
                                <p:cTn id="416" presetID="3" presetClass="entr" presetSubtype="5" fill="hold" grpId="1" nodeType="withEffect">
                                  <p:stCondLst>
                                    <p:cond delay="0"/>
                                  </p:stCondLst>
                                  <p:childTnLst>
                                    <p:set>
                                      <p:cBhvr>
                                        <p:cTn id="417" dur="1" fill="hold">
                                          <p:stCondLst>
                                            <p:cond delay="0"/>
                                          </p:stCondLst>
                                        </p:cTn>
                                        <p:tgtEl>
                                          <p:spTgt spid="51"/>
                                        </p:tgtEl>
                                        <p:attrNameLst>
                                          <p:attrName>style.visibility</p:attrName>
                                        </p:attrNameLst>
                                      </p:cBhvr>
                                      <p:to>
                                        <p:strVal val="visible"/>
                                      </p:to>
                                    </p:set>
                                    <p:animEffect transition="in" filter="blinds(vertical)">
                                      <p:cBhvr>
                                        <p:cTn id="418" dur="3000"/>
                                        <p:tgtEl>
                                          <p:spTgt spid="51"/>
                                        </p:tgtEl>
                                      </p:cBhvr>
                                    </p:animEffect>
                                  </p:childTnLst>
                                </p:cTn>
                              </p:par>
                              <p:par>
                                <p:cTn id="419" presetID="3" presetClass="entr" presetSubtype="5" fill="hold" grpId="1" nodeType="withEffect">
                                  <p:stCondLst>
                                    <p:cond delay="0"/>
                                  </p:stCondLst>
                                  <p:childTnLst>
                                    <p:set>
                                      <p:cBhvr>
                                        <p:cTn id="420" dur="1" fill="hold">
                                          <p:stCondLst>
                                            <p:cond delay="0"/>
                                          </p:stCondLst>
                                        </p:cTn>
                                        <p:tgtEl>
                                          <p:spTgt spid="52"/>
                                        </p:tgtEl>
                                        <p:attrNameLst>
                                          <p:attrName>style.visibility</p:attrName>
                                        </p:attrNameLst>
                                      </p:cBhvr>
                                      <p:to>
                                        <p:strVal val="visible"/>
                                      </p:to>
                                    </p:set>
                                    <p:animEffect transition="in" filter="blinds(vertical)">
                                      <p:cBhvr>
                                        <p:cTn id="421" dur="3000"/>
                                        <p:tgtEl>
                                          <p:spTgt spid="52"/>
                                        </p:tgtEl>
                                      </p:cBhvr>
                                    </p:animEffect>
                                  </p:childTnLst>
                                </p:cTn>
                              </p:par>
                              <p:par>
                                <p:cTn id="422" presetID="3" presetClass="entr" presetSubtype="5" fill="hold" grpId="1" nodeType="withEffect">
                                  <p:stCondLst>
                                    <p:cond delay="0"/>
                                  </p:stCondLst>
                                  <p:childTnLst>
                                    <p:set>
                                      <p:cBhvr>
                                        <p:cTn id="423" dur="1" fill="hold">
                                          <p:stCondLst>
                                            <p:cond delay="0"/>
                                          </p:stCondLst>
                                        </p:cTn>
                                        <p:tgtEl>
                                          <p:spTgt spid="53"/>
                                        </p:tgtEl>
                                        <p:attrNameLst>
                                          <p:attrName>style.visibility</p:attrName>
                                        </p:attrNameLst>
                                      </p:cBhvr>
                                      <p:to>
                                        <p:strVal val="visible"/>
                                      </p:to>
                                    </p:set>
                                    <p:animEffect transition="in" filter="blinds(vertical)">
                                      <p:cBhvr>
                                        <p:cTn id="424" dur="3000"/>
                                        <p:tgtEl>
                                          <p:spTgt spid="53"/>
                                        </p:tgtEl>
                                      </p:cBhvr>
                                    </p:animEffect>
                                  </p:childTnLst>
                                </p:cTn>
                              </p:par>
                              <p:par>
                                <p:cTn id="425" presetID="3" presetClass="entr" presetSubtype="5" fill="hold" grpId="1" nodeType="withEffect">
                                  <p:stCondLst>
                                    <p:cond delay="0"/>
                                  </p:stCondLst>
                                  <p:childTnLst>
                                    <p:set>
                                      <p:cBhvr>
                                        <p:cTn id="426" dur="1" fill="hold">
                                          <p:stCondLst>
                                            <p:cond delay="0"/>
                                          </p:stCondLst>
                                        </p:cTn>
                                        <p:tgtEl>
                                          <p:spTgt spid="54"/>
                                        </p:tgtEl>
                                        <p:attrNameLst>
                                          <p:attrName>style.visibility</p:attrName>
                                        </p:attrNameLst>
                                      </p:cBhvr>
                                      <p:to>
                                        <p:strVal val="visible"/>
                                      </p:to>
                                    </p:set>
                                    <p:animEffect transition="in" filter="blinds(vertical)">
                                      <p:cBhvr>
                                        <p:cTn id="427" dur="3000"/>
                                        <p:tgtEl>
                                          <p:spTgt spid="54"/>
                                        </p:tgtEl>
                                      </p:cBhvr>
                                    </p:animEffect>
                                  </p:childTnLst>
                                </p:cTn>
                              </p:par>
                              <p:par>
                                <p:cTn id="428" presetID="3" presetClass="entr" presetSubtype="5" fill="hold" grpId="1" nodeType="withEffect">
                                  <p:stCondLst>
                                    <p:cond delay="0"/>
                                  </p:stCondLst>
                                  <p:childTnLst>
                                    <p:set>
                                      <p:cBhvr>
                                        <p:cTn id="429" dur="1" fill="hold">
                                          <p:stCondLst>
                                            <p:cond delay="0"/>
                                          </p:stCondLst>
                                        </p:cTn>
                                        <p:tgtEl>
                                          <p:spTgt spid="55"/>
                                        </p:tgtEl>
                                        <p:attrNameLst>
                                          <p:attrName>style.visibility</p:attrName>
                                        </p:attrNameLst>
                                      </p:cBhvr>
                                      <p:to>
                                        <p:strVal val="visible"/>
                                      </p:to>
                                    </p:set>
                                    <p:animEffect transition="in" filter="blinds(vertical)">
                                      <p:cBhvr>
                                        <p:cTn id="430" dur="3000"/>
                                        <p:tgtEl>
                                          <p:spTgt spid="55"/>
                                        </p:tgtEl>
                                      </p:cBhvr>
                                    </p:animEffect>
                                  </p:childTnLst>
                                </p:cTn>
                              </p:par>
                              <p:par>
                                <p:cTn id="431" presetID="3" presetClass="entr" presetSubtype="5" fill="hold" grpId="1" nodeType="withEffect">
                                  <p:stCondLst>
                                    <p:cond delay="0"/>
                                  </p:stCondLst>
                                  <p:childTnLst>
                                    <p:set>
                                      <p:cBhvr>
                                        <p:cTn id="432" dur="1" fill="hold">
                                          <p:stCondLst>
                                            <p:cond delay="0"/>
                                          </p:stCondLst>
                                        </p:cTn>
                                        <p:tgtEl>
                                          <p:spTgt spid="56"/>
                                        </p:tgtEl>
                                        <p:attrNameLst>
                                          <p:attrName>style.visibility</p:attrName>
                                        </p:attrNameLst>
                                      </p:cBhvr>
                                      <p:to>
                                        <p:strVal val="visible"/>
                                      </p:to>
                                    </p:set>
                                    <p:animEffect transition="in" filter="blinds(vertical)">
                                      <p:cBhvr>
                                        <p:cTn id="433" dur="3000"/>
                                        <p:tgtEl>
                                          <p:spTgt spid="56"/>
                                        </p:tgtEl>
                                      </p:cBhvr>
                                    </p:animEffect>
                                  </p:childTnLst>
                                </p:cTn>
                              </p:par>
                              <p:par>
                                <p:cTn id="434" presetID="3" presetClass="entr" presetSubtype="5" fill="hold" grpId="1" nodeType="withEffect">
                                  <p:stCondLst>
                                    <p:cond delay="0"/>
                                  </p:stCondLst>
                                  <p:childTnLst>
                                    <p:set>
                                      <p:cBhvr>
                                        <p:cTn id="435" dur="1" fill="hold">
                                          <p:stCondLst>
                                            <p:cond delay="0"/>
                                          </p:stCondLst>
                                        </p:cTn>
                                        <p:tgtEl>
                                          <p:spTgt spid="57"/>
                                        </p:tgtEl>
                                        <p:attrNameLst>
                                          <p:attrName>style.visibility</p:attrName>
                                        </p:attrNameLst>
                                      </p:cBhvr>
                                      <p:to>
                                        <p:strVal val="visible"/>
                                      </p:to>
                                    </p:set>
                                    <p:animEffect transition="in" filter="blinds(vertical)">
                                      <p:cBhvr>
                                        <p:cTn id="436" dur="3000"/>
                                        <p:tgtEl>
                                          <p:spTgt spid="57"/>
                                        </p:tgtEl>
                                      </p:cBhvr>
                                    </p:animEffect>
                                  </p:childTnLst>
                                </p:cTn>
                              </p:par>
                              <p:par>
                                <p:cTn id="437" presetID="3" presetClass="entr" presetSubtype="5" fill="hold" grpId="1" nodeType="withEffect">
                                  <p:stCondLst>
                                    <p:cond delay="0"/>
                                  </p:stCondLst>
                                  <p:childTnLst>
                                    <p:set>
                                      <p:cBhvr>
                                        <p:cTn id="438" dur="1" fill="hold">
                                          <p:stCondLst>
                                            <p:cond delay="0"/>
                                          </p:stCondLst>
                                        </p:cTn>
                                        <p:tgtEl>
                                          <p:spTgt spid="58"/>
                                        </p:tgtEl>
                                        <p:attrNameLst>
                                          <p:attrName>style.visibility</p:attrName>
                                        </p:attrNameLst>
                                      </p:cBhvr>
                                      <p:to>
                                        <p:strVal val="visible"/>
                                      </p:to>
                                    </p:set>
                                    <p:animEffect transition="in" filter="blinds(vertical)">
                                      <p:cBhvr>
                                        <p:cTn id="439" dur="3000"/>
                                        <p:tgtEl>
                                          <p:spTgt spid="58"/>
                                        </p:tgtEl>
                                      </p:cBhvr>
                                    </p:animEffect>
                                  </p:childTnLst>
                                </p:cTn>
                              </p:par>
                              <p:par>
                                <p:cTn id="440" presetID="3" presetClass="entr" presetSubtype="5" fill="hold" grpId="1" nodeType="withEffect">
                                  <p:stCondLst>
                                    <p:cond delay="0"/>
                                  </p:stCondLst>
                                  <p:childTnLst>
                                    <p:set>
                                      <p:cBhvr>
                                        <p:cTn id="441" dur="1" fill="hold">
                                          <p:stCondLst>
                                            <p:cond delay="0"/>
                                          </p:stCondLst>
                                        </p:cTn>
                                        <p:tgtEl>
                                          <p:spTgt spid="59"/>
                                        </p:tgtEl>
                                        <p:attrNameLst>
                                          <p:attrName>style.visibility</p:attrName>
                                        </p:attrNameLst>
                                      </p:cBhvr>
                                      <p:to>
                                        <p:strVal val="visible"/>
                                      </p:to>
                                    </p:set>
                                    <p:animEffect transition="in" filter="blinds(vertical)">
                                      <p:cBhvr>
                                        <p:cTn id="442" dur="3000"/>
                                        <p:tgtEl>
                                          <p:spTgt spid="59"/>
                                        </p:tgtEl>
                                      </p:cBhvr>
                                    </p:animEffect>
                                  </p:childTnLst>
                                </p:cTn>
                              </p:par>
                              <p:par>
                                <p:cTn id="443" presetID="3" presetClass="entr" presetSubtype="5" fill="hold" grpId="1" nodeType="withEffect">
                                  <p:stCondLst>
                                    <p:cond delay="0"/>
                                  </p:stCondLst>
                                  <p:childTnLst>
                                    <p:set>
                                      <p:cBhvr>
                                        <p:cTn id="444" dur="1" fill="hold">
                                          <p:stCondLst>
                                            <p:cond delay="0"/>
                                          </p:stCondLst>
                                        </p:cTn>
                                        <p:tgtEl>
                                          <p:spTgt spid="60"/>
                                        </p:tgtEl>
                                        <p:attrNameLst>
                                          <p:attrName>style.visibility</p:attrName>
                                        </p:attrNameLst>
                                      </p:cBhvr>
                                      <p:to>
                                        <p:strVal val="visible"/>
                                      </p:to>
                                    </p:set>
                                    <p:animEffect transition="in" filter="blinds(vertical)">
                                      <p:cBhvr>
                                        <p:cTn id="445" dur="3000"/>
                                        <p:tgtEl>
                                          <p:spTgt spid="60"/>
                                        </p:tgtEl>
                                      </p:cBhvr>
                                    </p:animEffect>
                                  </p:childTnLst>
                                </p:cTn>
                              </p:par>
                              <p:par>
                                <p:cTn id="446" presetID="3" presetClass="entr" presetSubtype="5" fill="hold" grpId="1" nodeType="withEffect">
                                  <p:stCondLst>
                                    <p:cond delay="0"/>
                                  </p:stCondLst>
                                  <p:childTnLst>
                                    <p:set>
                                      <p:cBhvr>
                                        <p:cTn id="447" dur="1" fill="hold">
                                          <p:stCondLst>
                                            <p:cond delay="0"/>
                                          </p:stCondLst>
                                        </p:cTn>
                                        <p:tgtEl>
                                          <p:spTgt spid="61"/>
                                        </p:tgtEl>
                                        <p:attrNameLst>
                                          <p:attrName>style.visibility</p:attrName>
                                        </p:attrNameLst>
                                      </p:cBhvr>
                                      <p:to>
                                        <p:strVal val="visible"/>
                                      </p:to>
                                    </p:set>
                                    <p:animEffect transition="in" filter="blinds(vertical)">
                                      <p:cBhvr>
                                        <p:cTn id="448" dur="3000"/>
                                        <p:tgtEl>
                                          <p:spTgt spid="61"/>
                                        </p:tgtEl>
                                      </p:cBhvr>
                                    </p:animEffect>
                                  </p:childTnLst>
                                </p:cTn>
                              </p:par>
                              <p:par>
                                <p:cTn id="449" presetID="3" presetClass="entr" presetSubtype="5" fill="hold" grpId="1" nodeType="withEffect">
                                  <p:stCondLst>
                                    <p:cond delay="0"/>
                                  </p:stCondLst>
                                  <p:childTnLst>
                                    <p:set>
                                      <p:cBhvr>
                                        <p:cTn id="450" dur="1" fill="hold">
                                          <p:stCondLst>
                                            <p:cond delay="0"/>
                                          </p:stCondLst>
                                        </p:cTn>
                                        <p:tgtEl>
                                          <p:spTgt spid="62"/>
                                        </p:tgtEl>
                                        <p:attrNameLst>
                                          <p:attrName>style.visibility</p:attrName>
                                        </p:attrNameLst>
                                      </p:cBhvr>
                                      <p:to>
                                        <p:strVal val="visible"/>
                                      </p:to>
                                    </p:set>
                                    <p:animEffect transition="in" filter="blinds(vertical)">
                                      <p:cBhvr>
                                        <p:cTn id="451" dur="3000"/>
                                        <p:tgtEl>
                                          <p:spTgt spid="62"/>
                                        </p:tgtEl>
                                      </p:cBhvr>
                                    </p:animEffect>
                                  </p:childTnLst>
                                </p:cTn>
                              </p:par>
                              <p:par>
                                <p:cTn id="452" presetID="3" presetClass="entr" presetSubtype="5" fill="hold" grpId="1" nodeType="withEffect">
                                  <p:stCondLst>
                                    <p:cond delay="0"/>
                                  </p:stCondLst>
                                  <p:childTnLst>
                                    <p:set>
                                      <p:cBhvr>
                                        <p:cTn id="453" dur="1" fill="hold">
                                          <p:stCondLst>
                                            <p:cond delay="0"/>
                                          </p:stCondLst>
                                        </p:cTn>
                                        <p:tgtEl>
                                          <p:spTgt spid="63"/>
                                        </p:tgtEl>
                                        <p:attrNameLst>
                                          <p:attrName>style.visibility</p:attrName>
                                        </p:attrNameLst>
                                      </p:cBhvr>
                                      <p:to>
                                        <p:strVal val="visible"/>
                                      </p:to>
                                    </p:set>
                                    <p:animEffect transition="in" filter="blinds(vertical)">
                                      <p:cBhvr>
                                        <p:cTn id="454" dur="3000"/>
                                        <p:tgtEl>
                                          <p:spTgt spid="63"/>
                                        </p:tgtEl>
                                      </p:cBhvr>
                                    </p:animEffect>
                                  </p:childTnLst>
                                </p:cTn>
                              </p:par>
                              <p:par>
                                <p:cTn id="455" presetID="3" presetClass="entr" presetSubtype="5" fill="hold" grpId="1" nodeType="withEffect">
                                  <p:stCondLst>
                                    <p:cond delay="0"/>
                                  </p:stCondLst>
                                  <p:childTnLst>
                                    <p:set>
                                      <p:cBhvr>
                                        <p:cTn id="456" dur="1" fill="hold">
                                          <p:stCondLst>
                                            <p:cond delay="0"/>
                                          </p:stCondLst>
                                        </p:cTn>
                                        <p:tgtEl>
                                          <p:spTgt spid="64"/>
                                        </p:tgtEl>
                                        <p:attrNameLst>
                                          <p:attrName>style.visibility</p:attrName>
                                        </p:attrNameLst>
                                      </p:cBhvr>
                                      <p:to>
                                        <p:strVal val="visible"/>
                                      </p:to>
                                    </p:set>
                                    <p:animEffect transition="in" filter="blinds(vertical)">
                                      <p:cBhvr>
                                        <p:cTn id="457" dur="3000"/>
                                        <p:tgtEl>
                                          <p:spTgt spid="64"/>
                                        </p:tgtEl>
                                      </p:cBhvr>
                                    </p:animEffect>
                                  </p:childTnLst>
                                </p:cTn>
                              </p:par>
                              <p:par>
                                <p:cTn id="458" presetID="3" presetClass="entr" presetSubtype="5" fill="hold" grpId="1" nodeType="withEffect">
                                  <p:stCondLst>
                                    <p:cond delay="0"/>
                                  </p:stCondLst>
                                  <p:childTnLst>
                                    <p:set>
                                      <p:cBhvr>
                                        <p:cTn id="459" dur="1" fill="hold">
                                          <p:stCondLst>
                                            <p:cond delay="0"/>
                                          </p:stCondLst>
                                        </p:cTn>
                                        <p:tgtEl>
                                          <p:spTgt spid="65"/>
                                        </p:tgtEl>
                                        <p:attrNameLst>
                                          <p:attrName>style.visibility</p:attrName>
                                        </p:attrNameLst>
                                      </p:cBhvr>
                                      <p:to>
                                        <p:strVal val="visible"/>
                                      </p:to>
                                    </p:set>
                                    <p:animEffect transition="in" filter="blinds(vertical)">
                                      <p:cBhvr>
                                        <p:cTn id="460" dur="3000"/>
                                        <p:tgtEl>
                                          <p:spTgt spid="65"/>
                                        </p:tgtEl>
                                      </p:cBhvr>
                                    </p:animEffect>
                                  </p:childTnLst>
                                </p:cTn>
                              </p:par>
                              <p:par>
                                <p:cTn id="461" presetID="3" presetClass="entr" presetSubtype="5" fill="hold" grpId="1" nodeType="withEffect">
                                  <p:stCondLst>
                                    <p:cond delay="0"/>
                                  </p:stCondLst>
                                  <p:childTnLst>
                                    <p:set>
                                      <p:cBhvr>
                                        <p:cTn id="462" dur="1" fill="hold">
                                          <p:stCondLst>
                                            <p:cond delay="0"/>
                                          </p:stCondLst>
                                        </p:cTn>
                                        <p:tgtEl>
                                          <p:spTgt spid="66"/>
                                        </p:tgtEl>
                                        <p:attrNameLst>
                                          <p:attrName>style.visibility</p:attrName>
                                        </p:attrNameLst>
                                      </p:cBhvr>
                                      <p:to>
                                        <p:strVal val="visible"/>
                                      </p:to>
                                    </p:set>
                                    <p:animEffect transition="in" filter="blinds(vertical)">
                                      <p:cBhvr>
                                        <p:cTn id="463" dur="3000"/>
                                        <p:tgtEl>
                                          <p:spTgt spid="66"/>
                                        </p:tgtEl>
                                      </p:cBhvr>
                                    </p:animEffect>
                                  </p:childTnLst>
                                </p:cTn>
                              </p:par>
                              <p:par>
                                <p:cTn id="464" presetID="3" presetClass="entr" presetSubtype="5" fill="hold" grpId="1" nodeType="withEffect">
                                  <p:stCondLst>
                                    <p:cond delay="0"/>
                                  </p:stCondLst>
                                  <p:childTnLst>
                                    <p:set>
                                      <p:cBhvr>
                                        <p:cTn id="465" dur="1" fill="hold">
                                          <p:stCondLst>
                                            <p:cond delay="0"/>
                                          </p:stCondLst>
                                        </p:cTn>
                                        <p:tgtEl>
                                          <p:spTgt spid="67"/>
                                        </p:tgtEl>
                                        <p:attrNameLst>
                                          <p:attrName>style.visibility</p:attrName>
                                        </p:attrNameLst>
                                      </p:cBhvr>
                                      <p:to>
                                        <p:strVal val="visible"/>
                                      </p:to>
                                    </p:set>
                                    <p:animEffect transition="in" filter="blinds(vertical)">
                                      <p:cBhvr>
                                        <p:cTn id="466" dur="3000"/>
                                        <p:tgtEl>
                                          <p:spTgt spid="67"/>
                                        </p:tgtEl>
                                      </p:cBhvr>
                                    </p:animEffect>
                                  </p:childTnLst>
                                </p:cTn>
                              </p:par>
                              <p:par>
                                <p:cTn id="467" presetID="3" presetClass="entr" presetSubtype="5" fill="hold" grpId="1" nodeType="withEffect">
                                  <p:stCondLst>
                                    <p:cond delay="0"/>
                                  </p:stCondLst>
                                  <p:childTnLst>
                                    <p:set>
                                      <p:cBhvr>
                                        <p:cTn id="468" dur="1" fill="hold">
                                          <p:stCondLst>
                                            <p:cond delay="0"/>
                                          </p:stCondLst>
                                        </p:cTn>
                                        <p:tgtEl>
                                          <p:spTgt spid="68"/>
                                        </p:tgtEl>
                                        <p:attrNameLst>
                                          <p:attrName>style.visibility</p:attrName>
                                        </p:attrNameLst>
                                      </p:cBhvr>
                                      <p:to>
                                        <p:strVal val="visible"/>
                                      </p:to>
                                    </p:set>
                                    <p:animEffect transition="in" filter="blinds(vertical)">
                                      <p:cBhvr>
                                        <p:cTn id="469" dur="3000"/>
                                        <p:tgtEl>
                                          <p:spTgt spid="68"/>
                                        </p:tgtEl>
                                      </p:cBhvr>
                                    </p:animEffect>
                                  </p:childTnLst>
                                </p:cTn>
                              </p:par>
                              <p:par>
                                <p:cTn id="470" presetID="3" presetClass="entr" presetSubtype="5" fill="hold" grpId="1" nodeType="withEffect">
                                  <p:stCondLst>
                                    <p:cond delay="0"/>
                                  </p:stCondLst>
                                  <p:childTnLst>
                                    <p:set>
                                      <p:cBhvr>
                                        <p:cTn id="471" dur="1" fill="hold">
                                          <p:stCondLst>
                                            <p:cond delay="0"/>
                                          </p:stCondLst>
                                        </p:cTn>
                                        <p:tgtEl>
                                          <p:spTgt spid="69"/>
                                        </p:tgtEl>
                                        <p:attrNameLst>
                                          <p:attrName>style.visibility</p:attrName>
                                        </p:attrNameLst>
                                      </p:cBhvr>
                                      <p:to>
                                        <p:strVal val="visible"/>
                                      </p:to>
                                    </p:set>
                                    <p:animEffect transition="in" filter="blinds(vertical)">
                                      <p:cBhvr>
                                        <p:cTn id="472" dur="3000"/>
                                        <p:tgtEl>
                                          <p:spTgt spid="69"/>
                                        </p:tgtEl>
                                      </p:cBhvr>
                                    </p:animEffect>
                                  </p:childTnLst>
                                </p:cTn>
                              </p:par>
                              <p:par>
                                <p:cTn id="473" presetID="3" presetClass="entr" presetSubtype="5" fill="hold" grpId="1" nodeType="withEffect">
                                  <p:stCondLst>
                                    <p:cond delay="0"/>
                                  </p:stCondLst>
                                  <p:childTnLst>
                                    <p:set>
                                      <p:cBhvr>
                                        <p:cTn id="474" dur="1" fill="hold">
                                          <p:stCondLst>
                                            <p:cond delay="0"/>
                                          </p:stCondLst>
                                        </p:cTn>
                                        <p:tgtEl>
                                          <p:spTgt spid="70"/>
                                        </p:tgtEl>
                                        <p:attrNameLst>
                                          <p:attrName>style.visibility</p:attrName>
                                        </p:attrNameLst>
                                      </p:cBhvr>
                                      <p:to>
                                        <p:strVal val="visible"/>
                                      </p:to>
                                    </p:set>
                                    <p:animEffect transition="in" filter="blinds(vertical)">
                                      <p:cBhvr>
                                        <p:cTn id="475" dur="3000"/>
                                        <p:tgtEl>
                                          <p:spTgt spid="70"/>
                                        </p:tgtEl>
                                      </p:cBhvr>
                                    </p:animEffect>
                                  </p:childTnLst>
                                </p:cTn>
                              </p:par>
                              <p:par>
                                <p:cTn id="476" presetID="3" presetClass="entr" presetSubtype="5" fill="hold" grpId="1" nodeType="withEffect">
                                  <p:stCondLst>
                                    <p:cond delay="0"/>
                                  </p:stCondLst>
                                  <p:childTnLst>
                                    <p:set>
                                      <p:cBhvr>
                                        <p:cTn id="477" dur="1" fill="hold">
                                          <p:stCondLst>
                                            <p:cond delay="0"/>
                                          </p:stCondLst>
                                        </p:cTn>
                                        <p:tgtEl>
                                          <p:spTgt spid="71"/>
                                        </p:tgtEl>
                                        <p:attrNameLst>
                                          <p:attrName>style.visibility</p:attrName>
                                        </p:attrNameLst>
                                      </p:cBhvr>
                                      <p:to>
                                        <p:strVal val="visible"/>
                                      </p:to>
                                    </p:set>
                                    <p:animEffect transition="in" filter="blinds(vertical)">
                                      <p:cBhvr>
                                        <p:cTn id="478" dur="3000"/>
                                        <p:tgtEl>
                                          <p:spTgt spid="71"/>
                                        </p:tgtEl>
                                      </p:cBhvr>
                                    </p:animEffect>
                                  </p:childTnLst>
                                </p:cTn>
                              </p:par>
                              <p:par>
                                <p:cTn id="479" presetID="3" presetClass="entr" presetSubtype="5" fill="hold" grpId="1" nodeType="withEffect">
                                  <p:stCondLst>
                                    <p:cond delay="0"/>
                                  </p:stCondLst>
                                  <p:childTnLst>
                                    <p:set>
                                      <p:cBhvr>
                                        <p:cTn id="480" dur="1" fill="hold">
                                          <p:stCondLst>
                                            <p:cond delay="0"/>
                                          </p:stCondLst>
                                        </p:cTn>
                                        <p:tgtEl>
                                          <p:spTgt spid="72"/>
                                        </p:tgtEl>
                                        <p:attrNameLst>
                                          <p:attrName>style.visibility</p:attrName>
                                        </p:attrNameLst>
                                      </p:cBhvr>
                                      <p:to>
                                        <p:strVal val="visible"/>
                                      </p:to>
                                    </p:set>
                                    <p:animEffect transition="in" filter="blinds(vertical)">
                                      <p:cBhvr>
                                        <p:cTn id="481" dur="3000"/>
                                        <p:tgtEl>
                                          <p:spTgt spid="72"/>
                                        </p:tgtEl>
                                      </p:cBhvr>
                                    </p:animEffect>
                                  </p:childTnLst>
                                </p:cTn>
                              </p:par>
                              <p:par>
                                <p:cTn id="482" presetID="3" presetClass="entr" presetSubtype="5" fill="hold" grpId="1" nodeType="withEffect">
                                  <p:stCondLst>
                                    <p:cond delay="0"/>
                                  </p:stCondLst>
                                  <p:childTnLst>
                                    <p:set>
                                      <p:cBhvr>
                                        <p:cTn id="483" dur="1" fill="hold">
                                          <p:stCondLst>
                                            <p:cond delay="0"/>
                                          </p:stCondLst>
                                        </p:cTn>
                                        <p:tgtEl>
                                          <p:spTgt spid="73"/>
                                        </p:tgtEl>
                                        <p:attrNameLst>
                                          <p:attrName>style.visibility</p:attrName>
                                        </p:attrNameLst>
                                      </p:cBhvr>
                                      <p:to>
                                        <p:strVal val="visible"/>
                                      </p:to>
                                    </p:set>
                                    <p:animEffect transition="in" filter="blinds(vertical)">
                                      <p:cBhvr>
                                        <p:cTn id="484" dur="3000"/>
                                        <p:tgtEl>
                                          <p:spTgt spid="73"/>
                                        </p:tgtEl>
                                      </p:cBhvr>
                                    </p:animEffect>
                                  </p:childTnLst>
                                </p:cTn>
                              </p:par>
                              <p:par>
                                <p:cTn id="485" presetID="3" presetClass="entr" presetSubtype="5" fill="hold" grpId="1" nodeType="withEffect">
                                  <p:stCondLst>
                                    <p:cond delay="0"/>
                                  </p:stCondLst>
                                  <p:childTnLst>
                                    <p:set>
                                      <p:cBhvr>
                                        <p:cTn id="486" dur="1" fill="hold">
                                          <p:stCondLst>
                                            <p:cond delay="0"/>
                                          </p:stCondLst>
                                        </p:cTn>
                                        <p:tgtEl>
                                          <p:spTgt spid="74"/>
                                        </p:tgtEl>
                                        <p:attrNameLst>
                                          <p:attrName>style.visibility</p:attrName>
                                        </p:attrNameLst>
                                      </p:cBhvr>
                                      <p:to>
                                        <p:strVal val="visible"/>
                                      </p:to>
                                    </p:set>
                                    <p:animEffect transition="in" filter="blinds(vertical)">
                                      <p:cBhvr>
                                        <p:cTn id="487" dur="3000"/>
                                        <p:tgtEl>
                                          <p:spTgt spid="74"/>
                                        </p:tgtEl>
                                      </p:cBhvr>
                                    </p:animEffect>
                                  </p:childTnLst>
                                </p:cTn>
                              </p:par>
                              <p:par>
                                <p:cTn id="488" presetID="3" presetClass="entr" presetSubtype="5" fill="hold" grpId="1" nodeType="withEffect">
                                  <p:stCondLst>
                                    <p:cond delay="0"/>
                                  </p:stCondLst>
                                  <p:childTnLst>
                                    <p:set>
                                      <p:cBhvr>
                                        <p:cTn id="489" dur="1" fill="hold">
                                          <p:stCondLst>
                                            <p:cond delay="0"/>
                                          </p:stCondLst>
                                        </p:cTn>
                                        <p:tgtEl>
                                          <p:spTgt spid="75"/>
                                        </p:tgtEl>
                                        <p:attrNameLst>
                                          <p:attrName>style.visibility</p:attrName>
                                        </p:attrNameLst>
                                      </p:cBhvr>
                                      <p:to>
                                        <p:strVal val="visible"/>
                                      </p:to>
                                    </p:set>
                                    <p:animEffect transition="in" filter="blinds(vertical)">
                                      <p:cBhvr>
                                        <p:cTn id="490" dur="3000"/>
                                        <p:tgtEl>
                                          <p:spTgt spid="75"/>
                                        </p:tgtEl>
                                      </p:cBhvr>
                                    </p:animEffect>
                                  </p:childTnLst>
                                </p:cTn>
                              </p:par>
                              <p:par>
                                <p:cTn id="491" presetID="8" presetClass="emph" presetSubtype="0" fill="hold" grpId="2" nodeType="withEffect">
                                  <p:stCondLst>
                                    <p:cond delay="0"/>
                                  </p:stCondLst>
                                  <p:childTnLst>
                                    <p:animRot by="21600000">
                                      <p:cBhvr>
                                        <p:cTn id="492" dur="3000" fill="hold"/>
                                        <p:tgtEl>
                                          <p:spTgt spid="7"/>
                                        </p:tgtEl>
                                        <p:attrNameLst>
                                          <p:attrName>r</p:attrName>
                                        </p:attrNameLst>
                                      </p:cBhvr>
                                    </p:animRot>
                                  </p:childTnLst>
                                </p:cTn>
                              </p:par>
                              <p:par>
                                <p:cTn id="493" presetID="8" presetClass="emph" presetSubtype="0" fill="hold" grpId="2" nodeType="withEffect">
                                  <p:stCondLst>
                                    <p:cond delay="0"/>
                                  </p:stCondLst>
                                  <p:childTnLst>
                                    <p:animRot by="-21600000">
                                      <p:cBhvr>
                                        <p:cTn id="494" dur="3000" fill="hold"/>
                                        <p:tgtEl>
                                          <p:spTgt spid="9"/>
                                        </p:tgtEl>
                                        <p:attrNameLst>
                                          <p:attrName>r</p:attrName>
                                        </p:attrNameLst>
                                      </p:cBhvr>
                                    </p:animRot>
                                  </p:childTnLst>
                                </p:cTn>
                              </p:par>
                              <p:par>
                                <p:cTn id="495" presetID="8" presetClass="emph" presetSubtype="0" fill="hold" grpId="2" nodeType="withEffect">
                                  <p:stCondLst>
                                    <p:cond delay="0"/>
                                  </p:stCondLst>
                                  <p:childTnLst>
                                    <p:animRot by="21600000">
                                      <p:cBhvr>
                                        <p:cTn id="496" dur="3000" fill="hold"/>
                                        <p:tgtEl>
                                          <p:spTgt spid="10"/>
                                        </p:tgtEl>
                                        <p:attrNameLst>
                                          <p:attrName>r</p:attrName>
                                        </p:attrNameLst>
                                      </p:cBhvr>
                                    </p:animRot>
                                  </p:childTnLst>
                                </p:cTn>
                              </p:par>
                              <p:par>
                                <p:cTn id="497" presetID="8" presetClass="emph" presetSubtype="0" fill="hold" grpId="2" nodeType="withEffect">
                                  <p:stCondLst>
                                    <p:cond delay="0"/>
                                  </p:stCondLst>
                                  <p:childTnLst>
                                    <p:animRot by="-21600000">
                                      <p:cBhvr>
                                        <p:cTn id="498" dur="3000" fill="hold"/>
                                        <p:tgtEl>
                                          <p:spTgt spid="11"/>
                                        </p:tgtEl>
                                        <p:attrNameLst>
                                          <p:attrName>r</p:attrName>
                                        </p:attrNameLst>
                                      </p:cBhvr>
                                    </p:animRot>
                                  </p:childTnLst>
                                </p:cTn>
                              </p:par>
                              <p:par>
                                <p:cTn id="499" presetID="8" presetClass="emph" presetSubtype="0" fill="hold" grpId="2" nodeType="withEffect">
                                  <p:stCondLst>
                                    <p:cond delay="0"/>
                                  </p:stCondLst>
                                  <p:childTnLst>
                                    <p:animRot by="21600000">
                                      <p:cBhvr>
                                        <p:cTn id="500" dur="3000" fill="hold"/>
                                        <p:tgtEl>
                                          <p:spTgt spid="12"/>
                                        </p:tgtEl>
                                        <p:attrNameLst>
                                          <p:attrName>r</p:attrName>
                                        </p:attrNameLst>
                                      </p:cBhvr>
                                    </p:animRot>
                                  </p:childTnLst>
                                </p:cTn>
                              </p:par>
                              <p:par>
                                <p:cTn id="501" presetID="8" presetClass="emph" presetSubtype="0" fill="hold" grpId="2" nodeType="withEffect">
                                  <p:stCondLst>
                                    <p:cond delay="0"/>
                                  </p:stCondLst>
                                  <p:childTnLst>
                                    <p:animRot by="-21600000">
                                      <p:cBhvr>
                                        <p:cTn id="502" dur="3000" fill="hold"/>
                                        <p:tgtEl>
                                          <p:spTgt spid="13"/>
                                        </p:tgtEl>
                                        <p:attrNameLst>
                                          <p:attrName>r</p:attrName>
                                        </p:attrNameLst>
                                      </p:cBhvr>
                                    </p:animRot>
                                  </p:childTnLst>
                                </p:cTn>
                              </p:par>
                              <p:par>
                                <p:cTn id="503" presetID="8" presetClass="emph" presetSubtype="0" fill="hold" grpId="2" nodeType="withEffect">
                                  <p:stCondLst>
                                    <p:cond delay="0"/>
                                  </p:stCondLst>
                                  <p:childTnLst>
                                    <p:animRot by="21600000">
                                      <p:cBhvr>
                                        <p:cTn id="504" dur="3000" fill="hold"/>
                                        <p:tgtEl>
                                          <p:spTgt spid="14"/>
                                        </p:tgtEl>
                                        <p:attrNameLst>
                                          <p:attrName>r</p:attrName>
                                        </p:attrNameLst>
                                      </p:cBhvr>
                                    </p:animRot>
                                  </p:childTnLst>
                                </p:cTn>
                              </p:par>
                              <p:par>
                                <p:cTn id="505" presetID="8" presetClass="emph" presetSubtype="0" fill="hold" grpId="2" nodeType="withEffect">
                                  <p:stCondLst>
                                    <p:cond delay="0"/>
                                  </p:stCondLst>
                                  <p:childTnLst>
                                    <p:animRot by="-21600000">
                                      <p:cBhvr>
                                        <p:cTn id="506" dur="3000" fill="hold"/>
                                        <p:tgtEl>
                                          <p:spTgt spid="15"/>
                                        </p:tgtEl>
                                        <p:attrNameLst>
                                          <p:attrName>r</p:attrName>
                                        </p:attrNameLst>
                                      </p:cBhvr>
                                    </p:animRot>
                                  </p:childTnLst>
                                </p:cTn>
                              </p:par>
                              <p:par>
                                <p:cTn id="507" presetID="8" presetClass="emph" presetSubtype="0" fill="hold" grpId="2" nodeType="withEffect">
                                  <p:stCondLst>
                                    <p:cond delay="0"/>
                                  </p:stCondLst>
                                  <p:childTnLst>
                                    <p:animRot by="21600000">
                                      <p:cBhvr>
                                        <p:cTn id="508" dur="3000" fill="hold"/>
                                        <p:tgtEl>
                                          <p:spTgt spid="16"/>
                                        </p:tgtEl>
                                        <p:attrNameLst>
                                          <p:attrName>r</p:attrName>
                                        </p:attrNameLst>
                                      </p:cBhvr>
                                    </p:animRot>
                                  </p:childTnLst>
                                </p:cTn>
                              </p:par>
                              <p:par>
                                <p:cTn id="509" presetID="8" presetClass="emph" presetSubtype="0" fill="hold" grpId="2" nodeType="withEffect">
                                  <p:stCondLst>
                                    <p:cond delay="0"/>
                                  </p:stCondLst>
                                  <p:childTnLst>
                                    <p:animRot by="-21600000">
                                      <p:cBhvr>
                                        <p:cTn id="510" dur="3000" fill="hold"/>
                                        <p:tgtEl>
                                          <p:spTgt spid="17"/>
                                        </p:tgtEl>
                                        <p:attrNameLst>
                                          <p:attrName>r</p:attrName>
                                        </p:attrNameLst>
                                      </p:cBhvr>
                                    </p:animRot>
                                  </p:childTnLst>
                                </p:cTn>
                              </p:par>
                              <p:par>
                                <p:cTn id="511" presetID="8" presetClass="emph" presetSubtype="0" fill="hold" grpId="2" nodeType="withEffect">
                                  <p:stCondLst>
                                    <p:cond delay="0"/>
                                  </p:stCondLst>
                                  <p:childTnLst>
                                    <p:animRot by="21600000">
                                      <p:cBhvr>
                                        <p:cTn id="512" dur="3000" fill="hold"/>
                                        <p:tgtEl>
                                          <p:spTgt spid="18"/>
                                        </p:tgtEl>
                                        <p:attrNameLst>
                                          <p:attrName>r</p:attrName>
                                        </p:attrNameLst>
                                      </p:cBhvr>
                                    </p:animRot>
                                  </p:childTnLst>
                                </p:cTn>
                              </p:par>
                              <p:par>
                                <p:cTn id="513" presetID="8" presetClass="emph" presetSubtype="0" fill="hold" grpId="2" nodeType="withEffect">
                                  <p:stCondLst>
                                    <p:cond delay="0"/>
                                  </p:stCondLst>
                                  <p:childTnLst>
                                    <p:animRot by="-21600000">
                                      <p:cBhvr>
                                        <p:cTn id="514" dur="3000" fill="hold"/>
                                        <p:tgtEl>
                                          <p:spTgt spid="19"/>
                                        </p:tgtEl>
                                        <p:attrNameLst>
                                          <p:attrName>r</p:attrName>
                                        </p:attrNameLst>
                                      </p:cBhvr>
                                    </p:animRot>
                                  </p:childTnLst>
                                </p:cTn>
                              </p:par>
                              <p:par>
                                <p:cTn id="515" presetID="8" presetClass="emph" presetSubtype="0" fill="hold" grpId="2" nodeType="withEffect">
                                  <p:stCondLst>
                                    <p:cond delay="0"/>
                                  </p:stCondLst>
                                  <p:childTnLst>
                                    <p:animRot by="21600000">
                                      <p:cBhvr>
                                        <p:cTn id="516" dur="3000" fill="hold"/>
                                        <p:tgtEl>
                                          <p:spTgt spid="20"/>
                                        </p:tgtEl>
                                        <p:attrNameLst>
                                          <p:attrName>r</p:attrName>
                                        </p:attrNameLst>
                                      </p:cBhvr>
                                    </p:animRot>
                                  </p:childTnLst>
                                </p:cTn>
                              </p:par>
                              <p:par>
                                <p:cTn id="517" presetID="8" presetClass="emph" presetSubtype="0" fill="hold" grpId="2" nodeType="withEffect">
                                  <p:stCondLst>
                                    <p:cond delay="0"/>
                                  </p:stCondLst>
                                  <p:childTnLst>
                                    <p:animRot by="-21600000">
                                      <p:cBhvr>
                                        <p:cTn id="518" dur="3000" fill="hold"/>
                                        <p:tgtEl>
                                          <p:spTgt spid="21"/>
                                        </p:tgtEl>
                                        <p:attrNameLst>
                                          <p:attrName>r</p:attrName>
                                        </p:attrNameLst>
                                      </p:cBhvr>
                                    </p:animRot>
                                  </p:childTnLst>
                                </p:cTn>
                              </p:par>
                              <p:par>
                                <p:cTn id="519" presetID="8" presetClass="emph" presetSubtype="0" fill="hold" grpId="2" nodeType="withEffect">
                                  <p:stCondLst>
                                    <p:cond delay="0"/>
                                  </p:stCondLst>
                                  <p:childTnLst>
                                    <p:animRot by="21600000">
                                      <p:cBhvr>
                                        <p:cTn id="520" dur="3000" fill="hold"/>
                                        <p:tgtEl>
                                          <p:spTgt spid="22"/>
                                        </p:tgtEl>
                                        <p:attrNameLst>
                                          <p:attrName>r</p:attrName>
                                        </p:attrNameLst>
                                      </p:cBhvr>
                                    </p:animRot>
                                  </p:childTnLst>
                                </p:cTn>
                              </p:par>
                              <p:par>
                                <p:cTn id="521" presetID="8" presetClass="emph" presetSubtype="0" fill="hold" grpId="2" nodeType="withEffect">
                                  <p:stCondLst>
                                    <p:cond delay="0"/>
                                  </p:stCondLst>
                                  <p:childTnLst>
                                    <p:animRot by="-21600000">
                                      <p:cBhvr>
                                        <p:cTn id="522" dur="3000" fill="hold"/>
                                        <p:tgtEl>
                                          <p:spTgt spid="23"/>
                                        </p:tgtEl>
                                        <p:attrNameLst>
                                          <p:attrName>r</p:attrName>
                                        </p:attrNameLst>
                                      </p:cBhvr>
                                    </p:animRot>
                                  </p:childTnLst>
                                </p:cTn>
                              </p:par>
                              <p:par>
                                <p:cTn id="523" presetID="8" presetClass="emph" presetSubtype="0" fill="hold" grpId="2" nodeType="withEffect">
                                  <p:stCondLst>
                                    <p:cond delay="0"/>
                                  </p:stCondLst>
                                  <p:childTnLst>
                                    <p:animRot by="21600000">
                                      <p:cBhvr>
                                        <p:cTn id="524" dur="3000" fill="hold"/>
                                        <p:tgtEl>
                                          <p:spTgt spid="24"/>
                                        </p:tgtEl>
                                        <p:attrNameLst>
                                          <p:attrName>r</p:attrName>
                                        </p:attrNameLst>
                                      </p:cBhvr>
                                    </p:animRot>
                                  </p:childTnLst>
                                </p:cTn>
                              </p:par>
                              <p:par>
                                <p:cTn id="525" presetID="8" presetClass="emph" presetSubtype="0" fill="hold" grpId="2" nodeType="withEffect">
                                  <p:stCondLst>
                                    <p:cond delay="0"/>
                                  </p:stCondLst>
                                  <p:childTnLst>
                                    <p:animRot by="-21600000">
                                      <p:cBhvr>
                                        <p:cTn id="526" dur="3000" fill="hold"/>
                                        <p:tgtEl>
                                          <p:spTgt spid="25"/>
                                        </p:tgtEl>
                                        <p:attrNameLst>
                                          <p:attrName>r</p:attrName>
                                        </p:attrNameLst>
                                      </p:cBhvr>
                                    </p:animRot>
                                  </p:childTnLst>
                                </p:cTn>
                              </p:par>
                              <p:par>
                                <p:cTn id="527" presetID="8" presetClass="emph" presetSubtype="0" fill="hold" grpId="2" nodeType="withEffect">
                                  <p:stCondLst>
                                    <p:cond delay="0"/>
                                  </p:stCondLst>
                                  <p:childTnLst>
                                    <p:animRot by="21600000">
                                      <p:cBhvr>
                                        <p:cTn id="528" dur="3000" fill="hold"/>
                                        <p:tgtEl>
                                          <p:spTgt spid="59"/>
                                        </p:tgtEl>
                                        <p:attrNameLst>
                                          <p:attrName>r</p:attrName>
                                        </p:attrNameLst>
                                      </p:cBhvr>
                                    </p:animRot>
                                  </p:childTnLst>
                                </p:cTn>
                              </p:par>
                              <p:par>
                                <p:cTn id="529" presetID="8" presetClass="emph" presetSubtype="0" fill="hold" grpId="2" nodeType="withEffect">
                                  <p:stCondLst>
                                    <p:cond delay="0"/>
                                  </p:stCondLst>
                                  <p:childTnLst>
                                    <p:animRot by="-21600000">
                                      <p:cBhvr>
                                        <p:cTn id="530" dur="3000" fill="hold"/>
                                        <p:tgtEl>
                                          <p:spTgt spid="60"/>
                                        </p:tgtEl>
                                        <p:attrNameLst>
                                          <p:attrName>r</p:attrName>
                                        </p:attrNameLst>
                                      </p:cBhvr>
                                    </p:animRot>
                                  </p:childTnLst>
                                </p:cTn>
                              </p:par>
                              <p:par>
                                <p:cTn id="531" presetID="8" presetClass="emph" presetSubtype="0" fill="hold" grpId="2" nodeType="withEffect">
                                  <p:stCondLst>
                                    <p:cond delay="0"/>
                                  </p:stCondLst>
                                  <p:childTnLst>
                                    <p:animRot by="21600000">
                                      <p:cBhvr>
                                        <p:cTn id="532" dur="3000" fill="hold"/>
                                        <p:tgtEl>
                                          <p:spTgt spid="61"/>
                                        </p:tgtEl>
                                        <p:attrNameLst>
                                          <p:attrName>r</p:attrName>
                                        </p:attrNameLst>
                                      </p:cBhvr>
                                    </p:animRot>
                                  </p:childTnLst>
                                </p:cTn>
                              </p:par>
                              <p:par>
                                <p:cTn id="533" presetID="8" presetClass="emph" presetSubtype="0" fill="hold" grpId="2" nodeType="withEffect">
                                  <p:stCondLst>
                                    <p:cond delay="0"/>
                                  </p:stCondLst>
                                  <p:childTnLst>
                                    <p:animRot by="-21600000">
                                      <p:cBhvr>
                                        <p:cTn id="534" dur="3000" fill="hold"/>
                                        <p:tgtEl>
                                          <p:spTgt spid="62"/>
                                        </p:tgtEl>
                                        <p:attrNameLst>
                                          <p:attrName>r</p:attrName>
                                        </p:attrNameLst>
                                      </p:cBhvr>
                                    </p:animRot>
                                  </p:childTnLst>
                                </p:cTn>
                              </p:par>
                              <p:par>
                                <p:cTn id="535" presetID="8" presetClass="emph" presetSubtype="0" fill="hold" grpId="2" nodeType="withEffect">
                                  <p:stCondLst>
                                    <p:cond delay="0"/>
                                  </p:stCondLst>
                                  <p:childTnLst>
                                    <p:animRot by="21600000">
                                      <p:cBhvr>
                                        <p:cTn id="536" dur="3000" fill="hold"/>
                                        <p:tgtEl>
                                          <p:spTgt spid="63"/>
                                        </p:tgtEl>
                                        <p:attrNameLst>
                                          <p:attrName>r</p:attrName>
                                        </p:attrNameLst>
                                      </p:cBhvr>
                                    </p:animRot>
                                  </p:childTnLst>
                                </p:cTn>
                              </p:par>
                              <p:par>
                                <p:cTn id="537" presetID="8" presetClass="emph" presetSubtype="0" fill="hold" grpId="2" nodeType="withEffect">
                                  <p:stCondLst>
                                    <p:cond delay="0"/>
                                  </p:stCondLst>
                                  <p:childTnLst>
                                    <p:animRot by="-21600000">
                                      <p:cBhvr>
                                        <p:cTn id="538" dur="3000" fill="hold"/>
                                        <p:tgtEl>
                                          <p:spTgt spid="64"/>
                                        </p:tgtEl>
                                        <p:attrNameLst>
                                          <p:attrName>r</p:attrName>
                                        </p:attrNameLst>
                                      </p:cBhvr>
                                    </p:animRot>
                                  </p:childTnLst>
                                </p:cTn>
                              </p:par>
                              <p:par>
                                <p:cTn id="539" presetID="8" presetClass="emph" presetSubtype="0" fill="hold" grpId="2" nodeType="withEffect">
                                  <p:stCondLst>
                                    <p:cond delay="0"/>
                                  </p:stCondLst>
                                  <p:childTnLst>
                                    <p:animRot by="21600000">
                                      <p:cBhvr>
                                        <p:cTn id="540" dur="3000" fill="hold"/>
                                        <p:tgtEl>
                                          <p:spTgt spid="65"/>
                                        </p:tgtEl>
                                        <p:attrNameLst>
                                          <p:attrName>r</p:attrName>
                                        </p:attrNameLst>
                                      </p:cBhvr>
                                    </p:animRot>
                                  </p:childTnLst>
                                </p:cTn>
                              </p:par>
                              <p:par>
                                <p:cTn id="541" presetID="8" presetClass="emph" presetSubtype="0" fill="hold" grpId="2" nodeType="withEffect">
                                  <p:stCondLst>
                                    <p:cond delay="0"/>
                                  </p:stCondLst>
                                  <p:childTnLst>
                                    <p:animRot by="-21600000">
                                      <p:cBhvr>
                                        <p:cTn id="542" dur="3000" fill="hold"/>
                                        <p:tgtEl>
                                          <p:spTgt spid="66"/>
                                        </p:tgtEl>
                                        <p:attrNameLst>
                                          <p:attrName>r</p:attrName>
                                        </p:attrNameLst>
                                      </p:cBhvr>
                                    </p:animRot>
                                  </p:childTnLst>
                                </p:cTn>
                              </p:par>
                              <p:par>
                                <p:cTn id="543" presetID="8" presetClass="emph" presetSubtype="0" fill="hold" grpId="2" nodeType="withEffect">
                                  <p:stCondLst>
                                    <p:cond delay="0"/>
                                  </p:stCondLst>
                                  <p:childTnLst>
                                    <p:animRot by="21600000">
                                      <p:cBhvr>
                                        <p:cTn id="544" dur="3000" fill="hold"/>
                                        <p:tgtEl>
                                          <p:spTgt spid="67"/>
                                        </p:tgtEl>
                                        <p:attrNameLst>
                                          <p:attrName>r</p:attrName>
                                        </p:attrNameLst>
                                      </p:cBhvr>
                                    </p:animRot>
                                  </p:childTnLst>
                                </p:cTn>
                              </p:par>
                              <p:par>
                                <p:cTn id="545" presetID="8" presetClass="emph" presetSubtype="0" fill="hold" grpId="2" nodeType="withEffect">
                                  <p:stCondLst>
                                    <p:cond delay="0"/>
                                  </p:stCondLst>
                                  <p:childTnLst>
                                    <p:animRot by="-21600000">
                                      <p:cBhvr>
                                        <p:cTn id="546" dur="3000" fill="hold"/>
                                        <p:tgtEl>
                                          <p:spTgt spid="68"/>
                                        </p:tgtEl>
                                        <p:attrNameLst>
                                          <p:attrName>r</p:attrName>
                                        </p:attrNameLst>
                                      </p:cBhvr>
                                    </p:animRot>
                                  </p:childTnLst>
                                </p:cTn>
                              </p:par>
                              <p:par>
                                <p:cTn id="547" presetID="8" presetClass="emph" presetSubtype="0" fill="hold" grpId="2" nodeType="withEffect">
                                  <p:stCondLst>
                                    <p:cond delay="0"/>
                                  </p:stCondLst>
                                  <p:childTnLst>
                                    <p:animRot by="21600000">
                                      <p:cBhvr>
                                        <p:cTn id="548" dur="3000" fill="hold"/>
                                        <p:tgtEl>
                                          <p:spTgt spid="69"/>
                                        </p:tgtEl>
                                        <p:attrNameLst>
                                          <p:attrName>r</p:attrName>
                                        </p:attrNameLst>
                                      </p:cBhvr>
                                    </p:animRot>
                                  </p:childTnLst>
                                </p:cTn>
                              </p:par>
                              <p:par>
                                <p:cTn id="549" presetID="8" presetClass="emph" presetSubtype="0" fill="hold" grpId="2" nodeType="withEffect">
                                  <p:stCondLst>
                                    <p:cond delay="0"/>
                                  </p:stCondLst>
                                  <p:childTnLst>
                                    <p:animRot by="-21600000">
                                      <p:cBhvr>
                                        <p:cTn id="550" dur="3000" fill="hold"/>
                                        <p:tgtEl>
                                          <p:spTgt spid="70"/>
                                        </p:tgtEl>
                                        <p:attrNameLst>
                                          <p:attrName>r</p:attrName>
                                        </p:attrNameLst>
                                      </p:cBhvr>
                                    </p:animRot>
                                  </p:childTnLst>
                                </p:cTn>
                              </p:par>
                              <p:par>
                                <p:cTn id="551" presetID="8" presetClass="emph" presetSubtype="0" fill="hold" grpId="2" nodeType="withEffect">
                                  <p:stCondLst>
                                    <p:cond delay="0"/>
                                  </p:stCondLst>
                                  <p:childTnLst>
                                    <p:animRot by="21600000">
                                      <p:cBhvr>
                                        <p:cTn id="552" dur="3000" fill="hold"/>
                                        <p:tgtEl>
                                          <p:spTgt spid="71"/>
                                        </p:tgtEl>
                                        <p:attrNameLst>
                                          <p:attrName>r</p:attrName>
                                        </p:attrNameLst>
                                      </p:cBhvr>
                                    </p:animRot>
                                  </p:childTnLst>
                                </p:cTn>
                              </p:par>
                              <p:par>
                                <p:cTn id="553" presetID="8" presetClass="emph" presetSubtype="0" fill="hold" grpId="2" nodeType="withEffect">
                                  <p:stCondLst>
                                    <p:cond delay="0"/>
                                  </p:stCondLst>
                                  <p:childTnLst>
                                    <p:animRot by="-21600000">
                                      <p:cBhvr>
                                        <p:cTn id="554" dur="3000" fill="hold"/>
                                        <p:tgtEl>
                                          <p:spTgt spid="72"/>
                                        </p:tgtEl>
                                        <p:attrNameLst>
                                          <p:attrName>r</p:attrName>
                                        </p:attrNameLst>
                                      </p:cBhvr>
                                    </p:animRot>
                                  </p:childTnLst>
                                </p:cTn>
                              </p:par>
                              <p:par>
                                <p:cTn id="555" presetID="8" presetClass="emph" presetSubtype="0" fill="hold" grpId="2" nodeType="withEffect">
                                  <p:stCondLst>
                                    <p:cond delay="0"/>
                                  </p:stCondLst>
                                  <p:childTnLst>
                                    <p:animRot by="21600000">
                                      <p:cBhvr>
                                        <p:cTn id="556" dur="3000" fill="hold"/>
                                        <p:tgtEl>
                                          <p:spTgt spid="73"/>
                                        </p:tgtEl>
                                        <p:attrNameLst>
                                          <p:attrName>r</p:attrName>
                                        </p:attrNameLst>
                                      </p:cBhvr>
                                    </p:animRot>
                                  </p:childTnLst>
                                </p:cTn>
                              </p:par>
                              <p:par>
                                <p:cTn id="557" presetID="8" presetClass="emph" presetSubtype="0" fill="hold" grpId="2" nodeType="withEffect">
                                  <p:stCondLst>
                                    <p:cond delay="0"/>
                                  </p:stCondLst>
                                  <p:childTnLst>
                                    <p:animRot by="-21600000">
                                      <p:cBhvr>
                                        <p:cTn id="558" dur="3000" fill="hold"/>
                                        <p:tgtEl>
                                          <p:spTgt spid="74"/>
                                        </p:tgtEl>
                                        <p:attrNameLst>
                                          <p:attrName>r</p:attrName>
                                        </p:attrNameLst>
                                      </p:cBhvr>
                                    </p:animRot>
                                  </p:childTnLst>
                                </p:cTn>
                              </p:par>
                              <p:par>
                                <p:cTn id="559" presetID="8" presetClass="emph" presetSubtype="0" fill="hold" grpId="2" nodeType="withEffect">
                                  <p:stCondLst>
                                    <p:cond delay="0"/>
                                  </p:stCondLst>
                                  <p:childTnLst>
                                    <p:animRot by="-21600000">
                                      <p:cBhvr>
                                        <p:cTn id="560" dur="3000" fill="hold"/>
                                        <p:tgtEl>
                                          <p:spTgt spid="8"/>
                                        </p:tgtEl>
                                        <p:attrNameLst>
                                          <p:attrName>r</p:attrName>
                                        </p:attrNameLst>
                                      </p:cBhvr>
                                    </p:animRot>
                                  </p:childTnLst>
                                </p:cTn>
                              </p:par>
                              <p:par>
                                <p:cTn id="561" presetID="8" presetClass="emph" presetSubtype="0" fill="hold" grpId="2" nodeType="withEffect">
                                  <p:stCondLst>
                                    <p:cond delay="0"/>
                                  </p:stCondLst>
                                  <p:childTnLst>
                                    <p:animRot by="21600000">
                                      <p:cBhvr>
                                        <p:cTn id="562" dur="3000" fill="hold"/>
                                        <p:tgtEl>
                                          <p:spTgt spid="26"/>
                                        </p:tgtEl>
                                        <p:attrNameLst>
                                          <p:attrName>r</p:attrName>
                                        </p:attrNameLst>
                                      </p:cBhvr>
                                    </p:animRot>
                                  </p:childTnLst>
                                </p:cTn>
                              </p:par>
                              <p:par>
                                <p:cTn id="563" presetID="8" presetClass="emph" presetSubtype="0" fill="hold" grpId="2" nodeType="withEffect">
                                  <p:stCondLst>
                                    <p:cond delay="0"/>
                                  </p:stCondLst>
                                  <p:childTnLst>
                                    <p:animRot by="-21600000">
                                      <p:cBhvr>
                                        <p:cTn id="564" dur="3000" fill="hold"/>
                                        <p:tgtEl>
                                          <p:spTgt spid="27"/>
                                        </p:tgtEl>
                                        <p:attrNameLst>
                                          <p:attrName>r</p:attrName>
                                        </p:attrNameLst>
                                      </p:cBhvr>
                                    </p:animRot>
                                  </p:childTnLst>
                                </p:cTn>
                              </p:par>
                              <p:par>
                                <p:cTn id="565" presetID="8" presetClass="emph" presetSubtype="0" fill="hold" grpId="2" nodeType="withEffect">
                                  <p:stCondLst>
                                    <p:cond delay="0"/>
                                  </p:stCondLst>
                                  <p:childTnLst>
                                    <p:animRot by="21600000">
                                      <p:cBhvr>
                                        <p:cTn id="566" dur="3000" fill="hold"/>
                                        <p:tgtEl>
                                          <p:spTgt spid="28"/>
                                        </p:tgtEl>
                                        <p:attrNameLst>
                                          <p:attrName>r</p:attrName>
                                        </p:attrNameLst>
                                      </p:cBhvr>
                                    </p:animRot>
                                  </p:childTnLst>
                                </p:cTn>
                              </p:par>
                              <p:par>
                                <p:cTn id="567" presetID="8" presetClass="emph" presetSubtype="0" fill="hold" grpId="2" nodeType="withEffect">
                                  <p:stCondLst>
                                    <p:cond delay="0"/>
                                  </p:stCondLst>
                                  <p:childTnLst>
                                    <p:animRot by="-21600000">
                                      <p:cBhvr>
                                        <p:cTn id="568" dur="3000" fill="hold"/>
                                        <p:tgtEl>
                                          <p:spTgt spid="29"/>
                                        </p:tgtEl>
                                        <p:attrNameLst>
                                          <p:attrName>r</p:attrName>
                                        </p:attrNameLst>
                                      </p:cBhvr>
                                    </p:animRot>
                                  </p:childTnLst>
                                </p:cTn>
                              </p:par>
                              <p:par>
                                <p:cTn id="569" presetID="8" presetClass="emph" presetSubtype="0" fill="hold" grpId="2" nodeType="withEffect">
                                  <p:stCondLst>
                                    <p:cond delay="0"/>
                                  </p:stCondLst>
                                  <p:childTnLst>
                                    <p:animRot by="21600000">
                                      <p:cBhvr>
                                        <p:cTn id="570" dur="3000" fill="hold"/>
                                        <p:tgtEl>
                                          <p:spTgt spid="30"/>
                                        </p:tgtEl>
                                        <p:attrNameLst>
                                          <p:attrName>r</p:attrName>
                                        </p:attrNameLst>
                                      </p:cBhvr>
                                    </p:animRot>
                                  </p:childTnLst>
                                </p:cTn>
                              </p:par>
                              <p:par>
                                <p:cTn id="571" presetID="8" presetClass="emph" presetSubtype="0" fill="hold" grpId="2" nodeType="withEffect">
                                  <p:stCondLst>
                                    <p:cond delay="0"/>
                                  </p:stCondLst>
                                  <p:childTnLst>
                                    <p:animRot by="-21600000">
                                      <p:cBhvr>
                                        <p:cTn id="572" dur="3000" fill="hold"/>
                                        <p:tgtEl>
                                          <p:spTgt spid="31"/>
                                        </p:tgtEl>
                                        <p:attrNameLst>
                                          <p:attrName>r</p:attrName>
                                        </p:attrNameLst>
                                      </p:cBhvr>
                                    </p:animRot>
                                  </p:childTnLst>
                                </p:cTn>
                              </p:par>
                              <p:par>
                                <p:cTn id="573" presetID="8" presetClass="emph" presetSubtype="0" fill="hold" grpId="2" nodeType="withEffect">
                                  <p:stCondLst>
                                    <p:cond delay="0"/>
                                  </p:stCondLst>
                                  <p:childTnLst>
                                    <p:animRot by="21600000">
                                      <p:cBhvr>
                                        <p:cTn id="574" dur="3000" fill="hold"/>
                                        <p:tgtEl>
                                          <p:spTgt spid="32"/>
                                        </p:tgtEl>
                                        <p:attrNameLst>
                                          <p:attrName>r</p:attrName>
                                        </p:attrNameLst>
                                      </p:cBhvr>
                                    </p:animRot>
                                  </p:childTnLst>
                                </p:cTn>
                              </p:par>
                              <p:par>
                                <p:cTn id="575" presetID="8" presetClass="emph" presetSubtype="0" fill="hold" grpId="2" nodeType="withEffect">
                                  <p:stCondLst>
                                    <p:cond delay="0"/>
                                  </p:stCondLst>
                                  <p:childTnLst>
                                    <p:animRot by="-21600000">
                                      <p:cBhvr>
                                        <p:cTn id="576" dur="3000" fill="hold"/>
                                        <p:tgtEl>
                                          <p:spTgt spid="33"/>
                                        </p:tgtEl>
                                        <p:attrNameLst>
                                          <p:attrName>r</p:attrName>
                                        </p:attrNameLst>
                                      </p:cBhvr>
                                    </p:animRot>
                                  </p:childTnLst>
                                </p:cTn>
                              </p:par>
                              <p:par>
                                <p:cTn id="577" presetID="8" presetClass="emph" presetSubtype="0" fill="hold" grpId="2" nodeType="withEffect">
                                  <p:stCondLst>
                                    <p:cond delay="0"/>
                                  </p:stCondLst>
                                  <p:childTnLst>
                                    <p:animRot by="21600000">
                                      <p:cBhvr>
                                        <p:cTn id="578" dur="3000" fill="hold"/>
                                        <p:tgtEl>
                                          <p:spTgt spid="34"/>
                                        </p:tgtEl>
                                        <p:attrNameLst>
                                          <p:attrName>r</p:attrName>
                                        </p:attrNameLst>
                                      </p:cBhvr>
                                    </p:animRot>
                                  </p:childTnLst>
                                </p:cTn>
                              </p:par>
                              <p:par>
                                <p:cTn id="579" presetID="8" presetClass="emph" presetSubtype="0" fill="hold" grpId="2" nodeType="withEffect">
                                  <p:stCondLst>
                                    <p:cond delay="0"/>
                                  </p:stCondLst>
                                  <p:childTnLst>
                                    <p:animRot by="-21600000">
                                      <p:cBhvr>
                                        <p:cTn id="580" dur="3000" fill="hold"/>
                                        <p:tgtEl>
                                          <p:spTgt spid="35"/>
                                        </p:tgtEl>
                                        <p:attrNameLst>
                                          <p:attrName>r</p:attrName>
                                        </p:attrNameLst>
                                      </p:cBhvr>
                                    </p:animRot>
                                  </p:childTnLst>
                                </p:cTn>
                              </p:par>
                              <p:par>
                                <p:cTn id="581" presetID="8" presetClass="emph" presetSubtype="0" fill="hold" grpId="2" nodeType="withEffect">
                                  <p:stCondLst>
                                    <p:cond delay="0"/>
                                  </p:stCondLst>
                                  <p:childTnLst>
                                    <p:animRot by="21600000">
                                      <p:cBhvr>
                                        <p:cTn id="582" dur="3000" fill="hold"/>
                                        <p:tgtEl>
                                          <p:spTgt spid="36"/>
                                        </p:tgtEl>
                                        <p:attrNameLst>
                                          <p:attrName>r</p:attrName>
                                        </p:attrNameLst>
                                      </p:cBhvr>
                                    </p:animRot>
                                  </p:childTnLst>
                                </p:cTn>
                              </p:par>
                              <p:par>
                                <p:cTn id="583" presetID="8" presetClass="emph" presetSubtype="0" fill="hold" grpId="2" nodeType="withEffect">
                                  <p:stCondLst>
                                    <p:cond delay="0"/>
                                  </p:stCondLst>
                                  <p:childTnLst>
                                    <p:animRot by="-21600000">
                                      <p:cBhvr>
                                        <p:cTn id="584" dur="3000" fill="hold"/>
                                        <p:tgtEl>
                                          <p:spTgt spid="37"/>
                                        </p:tgtEl>
                                        <p:attrNameLst>
                                          <p:attrName>r</p:attrName>
                                        </p:attrNameLst>
                                      </p:cBhvr>
                                    </p:animRot>
                                  </p:childTnLst>
                                </p:cTn>
                              </p:par>
                              <p:par>
                                <p:cTn id="585" presetID="8" presetClass="emph" presetSubtype="0" fill="hold" grpId="2" nodeType="withEffect">
                                  <p:stCondLst>
                                    <p:cond delay="0"/>
                                  </p:stCondLst>
                                  <p:childTnLst>
                                    <p:animRot by="21600000">
                                      <p:cBhvr>
                                        <p:cTn id="586" dur="3000" fill="hold"/>
                                        <p:tgtEl>
                                          <p:spTgt spid="38"/>
                                        </p:tgtEl>
                                        <p:attrNameLst>
                                          <p:attrName>r</p:attrName>
                                        </p:attrNameLst>
                                      </p:cBhvr>
                                    </p:animRot>
                                  </p:childTnLst>
                                </p:cTn>
                              </p:par>
                              <p:par>
                                <p:cTn id="587" presetID="8" presetClass="emph" presetSubtype="0" fill="hold" grpId="2" nodeType="withEffect">
                                  <p:stCondLst>
                                    <p:cond delay="0"/>
                                  </p:stCondLst>
                                  <p:childTnLst>
                                    <p:animRot by="-21600000">
                                      <p:cBhvr>
                                        <p:cTn id="588" dur="3000" fill="hold"/>
                                        <p:tgtEl>
                                          <p:spTgt spid="39"/>
                                        </p:tgtEl>
                                        <p:attrNameLst>
                                          <p:attrName>r</p:attrName>
                                        </p:attrNameLst>
                                      </p:cBhvr>
                                    </p:animRot>
                                  </p:childTnLst>
                                </p:cTn>
                              </p:par>
                              <p:par>
                                <p:cTn id="589" presetID="8" presetClass="emph" presetSubtype="0" fill="hold" grpId="2" nodeType="withEffect">
                                  <p:stCondLst>
                                    <p:cond delay="0"/>
                                  </p:stCondLst>
                                  <p:childTnLst>
                                    <p:animRot by="21600000">
                                      <p:cBhvr>
                                        <p:cTn id="590" dur="3000" fill="hold"/>
                                        <p:tgtEl>
                                          <p:spTgt spid="40"/>
                                        </p:tgtEl>
                                        <p:attrNameLst>
                                          <p:attrName>r</p:attrName>
                                        </p:attrNameLst>
                                      </p:cBhvr>
                                    </p:animRot>
                                  </p:childTnLst>
                                </p:cTn>
                              </p:par>
                              <p:par>
                                <p:cTn id="591" presetID="8" presetClass="emph" presetSubtype="0" fill="hold" grpId="2" nodeType="withEffect">
                                  <p:stCondLst>
                                    <p:cond delay="0"/>
                                  </p:stCondLst>
                                  <p:childTnLst>
                                    <p:animRot by="-21600000">
                                      <p:cBhvr>
                                        <p:cTn id="592" dur="3000" fill="hold"/>
                                        <p:tgtEl>
                                          <p:spTgt spid="41"/>
                                        </p:tgtEl>
                                        <p:attrNameLst>
                                          <p:attrName>r</p:attrName>
                                        </p:attrNameLst>
                                      </p:cBhvr>
                                    </p:animRot>
                                  </p:childTnLst>
                                </p:cTn>
                              </p:par>
                              <p:par>
                                <p:cTn id="593" presetID="8" presetClass="emph" presetSubtype="0" fill="hold" grpId="2" nodeType="withEffect">
                                  <p:stCondLst>
                                    <p:cond delay="0"/>
                                  </p:stCondLst>
                                  <p:childTnLst>
                                    <p:animRot by="21600000">
                                      <p:cBhvr>
                                        <p:cTn id="594" dur="3000" fill="hold"/>
                                        <p:tgtEl>
                                          <p:spTgt spid="42"/>
                                        </p:tgtEl>
                                        <p:attrNameLst>
                                          <p:attrName>r</p:attrName>
                                        </p:attrNameLst>
                                      </p:cBhvr>
                                    </p:animRot>
                                  </p:childTnLst>
                                </p:cTn>
                              </p:par>
                              <p:par>
                                <p:cTn id="595" presetID="8" presetClass="emph" presetSubtype="0" fill="hold" grpId="2" nodeType="withEffect">
                                  <p:stCondLst>
                                    <p:cond delay="0"/>
                                  </p:stCondLst>
                                  <p:childTnLst>
                                    <p:animRot by="-21600000">
                                      <p:cBhvr>
                                        <p:cTn id="596" dur="3000" fill="hold"/>
                                        <p:tgtEl>
                                          <p:spTgt spid="43"/>
                                        </p:tgtEl>
                                        <p:attrNameLst>
                                          <p:attrName>r</p:attrName>
                                        </p:attrNameLst>
                                      </p:cBhvr>
                                    </p:animRot>
                                  </p:childTnLst>
                                </p:cTn>
                              </p:par>
                              <p:par>
                                <p:cTn id="597" presetID="8" presetClass="emph" presetSubtype="0" fill="hold" grpId="2" nodeType="withEffect">
                                  <p:stCondLst>
                                    <p:cond delay="0"/>
                                  </p:stCondLst>
                                  <p:childTnLst>
                                    <p:animRot by="21600000">
                                      <p:cBhvr>
                                        <p:cTn id="598" dur="3000" fill="hold"/>
                                        <p:tgtEl>
                                          <p:spTgt spid="44"/>
                                        </p:tgtEl>
                                        <p:attrNameLst>
                                          <p:attrName>r</p:attrName>
                                        </p:attrNameLst>
                                      </p:cBhvr>
                                    </p:animRot>
                                  </p:childTnLst>
                                </p:cTn>
                              </p:par>
                              <p:par>
                                <p:cTn id="599" presetID="8" presetClass="emph" presetSubtype="0" fill="hold" grpId="2" nodeType="withEffect">
                                  <p:stCondLst>
                                    <p:cond delay="0"/>
                                  </p:stCondLst>
                                  <p:childTnLst>
                                    <p:animRot by="-21600000">
                                      <p:cBhvr>
                                        <p:cTn id="600" dur="3000" fill="hold"/>
                                        <p:tgtEl>
                                          <p:spTgt spid="45"/>
                                        </p:tgtEl>
                                        <p:attrNameLst>
                                          <p:attrName>r</p:attrName>
                                        </p:attrNameLst>
                                      </p:cBhvr>
                                    </p:animRot>
                                  </p:childTnLst>
                                </p:cTn>
                              </p:par>
                              <p:par>
                                <p:cTn id="601" presetID="8" presetClass="emph" presetSubtype="0" fill="hold" grpId="2" nodeType="withEffect">
                                  <p:stCondLst>
                                    <p:cond delay="0"/>
                                  </p:stCondLst>
                                  <p:childTnLst>
                                    <p:animRot by="21600000">
                                      <p:cBhvr>
                                        <p:cTn id="602" dur="3000" fill="hold"/>
                                        <p:tgtEl>
                                          <p:spTgt spid="46"/>
                                        </p:tgtEl>
                                        <p:attrNameLst>
                                          <p:attrName>r</p:attrName>
                                        </p:attrNameLst>
                                      </p:cBhvr>
                                    </p:animRot>
                                  </p:childTnLst>
                                </p:cTn>
                              </p:par>
                              <p:par>
                                <p:cTn id="603" presetID="8" presetClass="emph" presetSubtype="0" fill="hold" grpId="2" nodeType="withEffect">
                                  <p:stCondLst>
                                    <p:cond delay="0"/>
                                  </p:stCondLst>
                                  <p:childTnLst>
                                    <p:animRot by="-21600000">
                                      <p:cBhvr>
                                        <p:cTn id="604" dur="3000" fill="hold"/>
                                        <p:tgtEl>
                                          <p:spTgt spid="47"/>
                                        </p:tgtEl>
                                        <p:attrNameLst>
                                          <p:attrName>r</p:attrName>
                                        </p:attrNameLst>
                                      </p:cBhvr>
                                    </p:animRot>
                                  </p:childTnLst>
                                </p:cTn>
                              </p:par>
                              <p:par>
                                <p:cTn id="605" presetID="8" presetClass="emph" presetSubtype="0" fill="hold" grpId="2" nodeType="withEffect">
                                  <p:stCondLst>
                                    <p:cond delay="0"/>
                                  </p:stCondLst>
                                  <p:childTnLst>
                                    <p:animRot by="21600000">
                                      <p:cBhvr>
                                        <p:cTn id="606" dur="3000" fill="hold"/>
                                        <p:tgtEl>
                                          <p:spTgt spid="48"/>
                                        </p:tgtEl>
                                        <p:attrNameLst>
                                          <p:attrName>r</p:attrName>
                                        </p:attrNameLst>
                                      </p:cBhvr>
                                    </p:animRot>
                                  </p:childTnLst>
                                </p:cTn>
                              </p:par>
                              <p:par>
                                <p:cTn id="607" presetID="8" presetClass="emph" presetSubtype="0" fill="hold" grpId="2" nodeType="withEffect">
                                  <p:stCondLst>
                                    <p:cond delay="0"/>
                                  </p:stCondLst>
                                  <p:childTnLst>
                                    <p:animRot by="-21600000">
                                      <p:cBhvr>
                                        <p:cTn id="608" dur="3000" fill="hold"/>
                                        <p:tgtEl>
                                          <p:spTgt spid="49"/>
                                        </p:tgtEl>
                                        <p:attrNameLst>
                                          <p:attrName>r</p:attrName>
                                        </p:attrNameLst>
                                      </p:cBhvr>
                                    </p:animRot>
                                  </p:childTnLst>
                                </p:cTn>
                              </p:par>
                              <p:par>
                                <p:cTn id="609" presetID="8" presetClass="emph" presetSubtype="0" fill="hold" grpId="2" nodeType="withEffect">
                                  <p:stCondLst>
                                    <p:cond delay="0"/>
                                  </p:stCondLst>
                                  <p:childTnLst>
                                    <p:animRot by="21600000">
                                      <p:cBhvr>
                                        <p:cTn id="610" dur="3000" fill="hold"/>
                                        <p:tgtEl>
                                          <p:spTgt spid="50"/>
                                        </p:tgtEl>
                                        <p:attrNameLst>
                                          <p:attrName>r</p:attrName>
                                        </p:attrNameLst>
                                      </p:cBhvr>
                                    </p:animRot>
                                  </p:childTnLst>
                                </p:cTn>
                              </p:par>
                              <p:par>
                                <p:cTn id="611" presetID="8" presetClass="emph" presetSubtype="0" fill="hold" grpId="2" nodeType="withEffect">
                                  <p:stCondLst>
                                    <p:cond delay="0"/>
                                  </p:stCondLst>
                                  <p:childTnLst>
                                    <p:animRot by="-21600000">
                                      <p:cBhvr>
                                        <p:cTn id="612" dur="3000" fill="hold"/>
                                        <p:tgtEl>
                                          <p:spTgt spid="51"/>
                                        </p:tgtEl>
                                        <p:attrNameLst>
                                          <p:attrName>r</p:attrName>
                                        </p:attrNameLst>
                                      </p:cBhvr>
                                    </p:animRot>
                                  </p:childTnLst>
                                </p:cTn>
                              </p:par>
                              <p:par>
                                <p:cTn id="613" presetID="8" presetClass="emph" presetSubtype="0" fill="hold" grpId="2" nodeType="withEffect">
                                  <p:stCondLst>
                                    <p:cond delay="0"/>
                                  </p:stCondLst>
                                  <p:childTnLst>
                                    <p:animRot by="21600000">
                                      <p:cBhvr>
                                        <p:cTn id="614" dur="3000" fill="hold"/>
                                        <p:tgtEl>
                                          <p:spTgt spid="52"/>
                                        </p:tgtEl>
                                        <p:attrNameLst>
                                          <p:attrName>r</p:attrName>
                                        </p:attrNameLst>
                                      </p:cBhvr>
                                    </p:animRot>
                                  </p:childTnLst>
                                </p:cTn>
                              </p:par>
                              <p:par>
                                <p:cTn id="615" presetID="8" presetClass="emph" presetSubtype="0" fill="hold" grpId="2" nodeType="withEffect">
                                  <p:stCondLst>
                                    <p:cond delay="0"/>
                                  </p:stCondLst>
                                  <p:childTnLst>
                                    <p:animRot by="-21600000">
                                      <p:cBhvr>
                                        <p:cTn id="616" dur="3000" fill="hold"/>
                                        <p:tgtEl>
                                          <p:spTgt spid="53"/>
                                        </p:tgtEl>
                                        <p:attrNameLst>
                                          <p:attrName>r</p:attrName>
                                        </p:attrNameLst>
                                      </p:cBhvr>
                                    </p:animRot>
                                  </p:childTnLst>
                                </p:cTn>
                              </p:par>
                              <p:par>
                                <p:cTn id="617" presetID="8" presetClass="emph" presetSubtype="0" fill="hold" grpId="2" nodeType="withEffect">
                                  <p:stCondLst>
                                    <p:cond delay="0"/>
                                  </p:stCondLst>
                                  <p:childTnLst>
                                    <p:animRot by="21600000">
                                      <p:cBhvr>
                                        <p:cTn id="618" dur="3000" fill="hold"/>
                                        <p:tgtEl>
                                          <p:spTgt spid="54"/>
                                        </p:tgtEl>
                                        <p:attrNameLst>
                                          <p:attrName>r</p:attrName>
                                        </p:attrNameLst>
                                      </p:cBhvr>
                                    </p:animRot>
                                  </p:childTnLst>
                                </p:cTn>
                              </p:par>
                              <p:par>
                                <p:cTn id="619" presetID="8" presetClass="emph" presetSubtype="0" fill="hold" grpId="2" nodeType="withEffect">
                                  <p:stCondLst>
                                    <p:cond delay="0"/>
                                  </p:stCondLst>
                                  <p:childTnLst>
                                    <p:animRot by="-21600000">
                                      <p:cBhvr>
                                        <p:cTn id="620" dur="3000" fill="hold"/>
                                        <p:tgtEl>
                                          <p:spTgt spid="55"/>
                                        </p:tgtEl>
                                        <p:attrNameLst>
                                          <p:attrName>r</p:attrName>
                                        </p:attrNameLst>
                                      </p:cBhvr>
                                    </p:animRot>
                                  </p:childTnLst>
                                </p:cTn>
                              </p:par>
                              <p:par>
                                <p:cTn id="621" presetID="8" presetClass="emph" presetSubtype="0" fill="hold" grpId="2" nodeType="withEffect">
                                  <p:stCondLst>
                                    <p:cond delay="0"/>
                                  </p:stCondLst>
                                  <p:childTnLst>
                                    <p:animRot by="21600000">
                                      <p:cBhvr>
                                        <p:cTn id="622" dur="3000" fill="hold"/>
                                        <p:tgtEl>
                                          <p:spTgt spid="56"/>
                                        </p:tgtEl>
                                        <p:attrNameLst>
                                          <p:attrName>r</p:attrName>
                                        </p:attrNameLst>
                                      </p:cBhvr>
                                    </p:animRot>
                                  </p:childTnLst>
                                </p:cTn>
                              </p:par>
                              <p:par>
                                <p:cTn id="623" presetID="8" presetClass="emph" presetSubtype="0" fill="hold" grpId="2" nodeType="withEffect">
                                  <p:stCondLst>
                                    <p:cond delay="0"/>
                                  </p:stCondLst>
                                  <p:childTnLst>
                                    <p:animRot by="-21600000">
                                      <p:cBhvr>
                                        <p:cTn id="624" dur="3000" fill="hold"/>
                                        <p:tgtEl>
                                          <p:spTgt spid="57"/>
                                        </p:tgtEl>
                                        <p:attrNameLst>
                                          <p:attrName>r</p:attrName>
                                        </p:attrNameLst>
                                      </p:cBhvr>
                                    </p:animRot>
                                  </p:childTnLst>
                                </p:cTn>
                              </p:par>
                              <p:par>
                                <p:cTn id="625" presetID="8" presetClass="emph" presetSubtype="0" fill="hold" grpId="2" nodeType="withEffect">
                                  <p:stCondLst>
                                    <p:cond delay="0"/>
                                  </p:stCondLst>
                                  <p:childTnLst>
                                    <p:animRot by="21600000">
                                      <p:cBhvr>
                                        <p:cTn id="626" dur="3000" fill="hold"/>
                                        <p:tgtEl>
                                          <p:spTgt spid="58"/>
                                        </p:tgtEl>
                                        <p:attrNameLst>
                                          <p:attrName>r</p:attrName>
                                        </p:attrNameLst>
                                      </p:cBhvr>
                                    </p:animRot>
                                  </p:childTnLst>
                                </p:cTn>
                              </p:par>
                              <p:par>
                                <p:cTn id="627" presetID="8" presetClass="emph" presetSubtype="0" fill="hold" grpId="2" nodeType="withEffect">
                                  <p:stCondLst>
                                    <p:cond delay="0"/>
                                  </p:stCondLst>
                                  <p:childTnLst>
                                    <p:animRot by="-21600000">
                                      <p:cBhvr>
                                        <p:cTn id="628" dur="3000" fill="hold"/>
                                        <p:tgtEl>
                                          <p:spTgt spid="75"/>
                                        </p:tgtEl>
                                        <p:attrNameLst>
                                          <p:attrName>r</p:attrName>
                                        </p:attrNameLst>
                                      </p:cBhvr>
                                    </p:animRot>
                                  </p:childTnLst>
                                </p:cTn>
                              </p:par>
                            </p:childTnLst>
                          </p:cTn>
                        </p:par>
                        <p:par>
                          <p:cTn id="629" fill="hold">
                            <p:stCondLst>
                              <p:cond delay="3000"/>
                            </p:stCondLst>
                            <p:childTnLst>
                              <p:par>
                                <p:cTn id="630" presetID="2" presetClass="exit" presetSubtype="2" fill="hold" grpId="3" nodeType="afterEffect">
                                  <p:stCondLst>
                                    <p:cond delay="0"/>
                                  </p:stCondLst>
                                  <p:childTnLst>
                                    <p:anim calcmode="lin" valueType="num">
                                      <p:cBhvr additive="base">
                                        <p:cTn id="631" dur="3000"/>
                                        <p:tgtEl>
                                          <p:spTgt spid="7"/>
                                        </p:tgtEl>
                                        <p:attrNameLst>
                                          <p:attrName>ppt_x</p:attrName>
                                        </p:attrNameLst>
                                      </p:cBhvr>
                                      <p:tavLst>
                                        <p:tav tm="0">
                                          <p:val>
                                            <p:strVal val="ppt_x"/>
                                          </p:val>
                                        </p:tav>
                                        <p:tav tm="100000">
                                          <p:val>
                                            <p:strVal val="1+ppt_w/2"/>
                                          </p:val>
                                        </p:tav>
                                      </p:tavLst>
                                    </p:anim>
                                    <p:anim calcmode="lin" valueType="num">
                                      <p:cBhvr additive="base">
                                        <p:cTn id="632" dur="3000"/>
                                        <p:tgtEl>
                                          <p:spTgt spid="7"/>
                                        </p:tgtEl>
                                        <p:attrNameLst>
                                          <p:attrName>ppt_y</p:attrName>
                                        </p:attrNameLst>
                                      </p:cBhvr>
                                      <p:tavLst>
                                        <p:tav tm="0">
                                          <p:val>
                                            <p:strVal val="ppt_y"/>
                                          </p:val>
                                        </p:tav>
                                        <p:tav tm="100000">
                                          <p:val>
                                            <p:strVal val="ppt_y"/>
                                          </p:val>
                                        </p:tav>
                                      </p:tavLst>
                                    </p:anim>
                                    <p:set>
                                      <p:cBhvr>
                                        <p:cTn id="633" dur="1" fill="hold">
                                          <p:stCondLst>
                                            <p:cond delay="2999"/>
                                          </p:stCondLst>
                                        </p:cTn>
                                        <p:tgtEl>
                                          <p:spTgt spid="7"/>
                                        </p:tgtEl>
                                        <p:attrNameLst>
                                          <p:attrName>style.visibility</p:attrName>
                                        </p:attrNameLst>
                                      </p:cBhvr>
                                      <p:to>
                                        <p:strVal val="hidden"/>
                                      </p:to>
                                    </p:set>
                                  </p:childTnLst>
                                </p:cTn>
                              </p:par>
                              <p:par>
                                <p:cTn id="634" presetID="2" presetClass="exit" presetSubtype="2" fill="hold" grpId="3" nodeType="withEffect">
                                  <p:stCondLst>
                                    <p:cond delay="0"/>
                                  </p:stCondLst>
                                  <p:childTnLst>
                                    <p:anim calcmode="lin" valueType="num">
                                      <p:cBhvr additive="base">
                                        <p:cTn id="635" dur="3000"/>
                                        <p:tgtEl>
                                          <p:spTgt spid="9"/>
                                        </p:tgtEl>
                                        <p:attrNameLst>
                                          <p:attrName>ppt_x</p:attrName>
                                        </p:attrNameLst>
                                      </p:cBhvr>
                                      <p:tavLst>
                                        <p:tav tm="0">
                                          <p:val>
                                            <p:strVal val="ppt_x"/>
                                          </p:val>
                                        </p:tav>
                                        <p:tav tm="100000">
                                          <p:val>
                                            <p:strVal val="1+ppt_w/2"/>
                                          </p:val>
                                        </p:tav>
                                      </p:tavLst>
                                    </p:anim>
                                    <p:anim calcmode="lin" valueType="num">
                                      <p:cBhvr additive="base">
                                        <p:cTn id="636" dur="3000"/>
                                        <p:tgtEl>
                                          <p:spTgt spid="9"/>
                                        </p:tgtEl>
                                        <p:attrNameLst>
                                          <p:attrName>ppt_y</p:attrName>
                                        </p:attrNameLst>
                                      </p:cBhvr>
                                      <p:tavLst>
                                        <p:tav tm="0">
                                          <p:val>
                                            <p:strVal val="ppt_y"/>
                                          </p:val>
                                        </p:tav>
                                        <p:tav tm="100000">
                                          <p:val>
                                            <p:strVal val="ppt_y"/>
                                          </p:val>
                                        </p:tav>
                                      </p:tavLst>
                                    </p:anim>
                                    <p:set>
                                      <p:cBhvr>
                                        <p:cTn id="637" dur="1" fill="hold">
                                          <p:stCondLst>
                                            <p:cond delay="2999"/>
                                          </p:stCondLst>
                                        </p:cTn>
                                        <p:tgtEl>
                                          <p:spTgt spid="9"/>
                                        </p:tgtEl>
                                        <p:attrNameLst>
                                          <p:attrName>style.visibility</p:attrName>
                                        </p:attrNameLst>
                                      </p:cBhvr>
                                      <p:to>
                                        <p:strVal val="hidden"/>
                                      </p:to>
                                    </p:set>
                                  </p:childTnLst>
                                </p:cTn>
                              </p:par>
                              <p:par>
                                <p:cTn id="638" presetID="2" presetClass="exit" presetSubtype="2" fill="hold" grpId="3" nodeType="withEffect">
                                  <p:stCondLst>
                                    <p:cond delay="0"/>
                                  </p:stCondLst>
                                  <p:childTnLst>
                                    <p:anim calcmode="lin" valueType="num">
                                      <p:cBhvr additive="base">
                                        <p:cTn id="639" dur="3000"/>
                                        <p:tgtEl>
                                          <p:spTgt spid="10"/>
                                        </p:tgtEl>
                                        <p:attrNameLst>
                                          <p:attrName>ppt_x</p:attrName>
                                        </p:attrNameLst>
                                      </p:cBhvr>
                                      <p:tavLst>
                                        <p:tav tm="0">
                                          <p:val>
                                            <p:strVal val="ppt_x"/>
                                          </p:val>
                                        </p:tav>
                                        <p:tav tm="100000">
                                          <p:val>
                                            <p:strVal val="1+ppt_w/2"/>
                                          </p:val>
                                        </p:tav>
                                      </p:tavLst>
                                    </p:anim>
                                    <p:anim calcmode="lin" valueType="num">
                                      <p:cBhvr additive="base">
                                        <p:cTn id="640" dur="3000"/>
                                        <p:tgtEl>
                                          <p:spTgt spid="10"/>
                                        </p:tgtEl>
                                        <p:attrNameLst>
                                          <p:attrName>ppt_y</p:attrName>
                                        </p:attrNameLst>
                                      </p:cBhvr>
                                      <p:tavLst>
                                        <p:tav tm="0">
                                          <p:val>
                                            <p:strVal val="ppt_y"/>
                                          </p:val>
                                        </p:tav>
                                        <p:tav tm="100000">
                                          <p:val>
                                            <p:strVal val="ppt_y"/>
                                          </p:val>
                                        </p:tav>
                                      </p:tavLst>
                                    </p:anim>
                                    <p:set>
                                      <p:cBhvr>
                                        <p:cTn id="641" dur="1" fill="hold">
                                          <p:stCondLst>
                                            <p:cond delay="2999"/>
                                          </p:stCondLst>
                                        </p:cTn>
                                        <p:tgtEl>
                                          <p:spTgt spid="10"/>
                                        </p:tgtEl>
                                        <p:attrNameLst>
                                          <p:attrName>style.visibility</p:attrName>
                                        </p:attrNameLst>
                                      </p:cBhvr>
                                      <p:to>
                                        <p:strVal val="hidden"/>
                                      </p:to>
                                    </p:set>
                                  </p:childTnLst>
                                </p:cTn>
                              </p:par>
                              <p:par>
                                <p:cTn id="642" presetID="2" presetClass="exit" presetSubtype="2" fill="hold" grpId="3" nodeType="withEffect">
                                  <p:stCondLst>
                                    <p:cond delay="0"/>
                                  </p:stCondLst>
                                  <p:childTnLst>
                                    <p:anim calcmode="lin" valueType="num">
                                      <p:cBhvr additive="base">
                                        <p:cTn id="643" dur="3000"/>
                                        <p:tgtEl>
                                          <p:spTgt spid="11"/>
                                        </p:tgtEl>
                                        <p:attrNameLst>
                                          <p:attrName>ppt_x</p:attrName>
                                        </p:attrNameLst>
                                      </p:cBhvr>
                                      <p:tavLst>
                                        <p:tav tm="0">
                                          <p:val>
                                            <p:strVal val="ppt_x"/>
                                          </p:val>
                                        </p:tav>
                                        <p:tav tm="100000">
                                          <p:val>
                                            <p:strVal val="1+ppt_w/2"/>
                                          </p:val>
                                        </p:tav>
                                      </p:tavLst>
                                    </p:anim>
                                    <p:anim calcmode="lin" valueType="num">
                                      <p:cBhvr additive="base">
                                        <p:cTn id="644" dur="3000"/>
                                        <p:tgtEl>
                                          <p:spTgt spid="11"/>
                                        </p:tgtEl>
                                        <p:attrNameLst>
                                          <p:attrName>ppt_y</p:attrName>
                                        </p:attrNameLst>
                                      </p:cBhvr>
                                      <p:tavLst>
                                        <p:tav tm="0">
                                          <p:val>
                                            <p:strVal val="ppt_y"/>
                                          </p:val>
                                        </p:tav>
                                        <p:tav tm="100000">
                                          <p:val>
                                            <p:strVal val="ppt_y"/>
                                          </p:val>
                                        </p:tav>
                                      </p:tavLst>
                                    </p:anim>
                                    <p:set>
                                      <p:cBhvr>
                                        <p:cTn id="645" dur="1" fill="hold">
                                          <p:stCondLst>
                                            <p:cond delay="2999"/>
                                          </p:stCondLst>
                                        </p:cTn>
                                        <p:tgtEl>
                                          <p:spTgt spid="11"/>
                                        </p:tgtEl>
                                        <p:attrNameLst>
                                          <p:attrName>style.visibility</p:attrName>
                                        </p:attrNameLst>
                                      </p:cBhvr>
                                      <p:to>
                                        <p:strVal val="hidden"/>
                                      </p:to>
                                    </p:set>
                                  </p:childTnLst>
                                </p:cTn>
                              </p:par>
                              <p:par>
                                <p:cTn id="646" presetID="2" presetClass="exit" presetSubtype="2" fill="hold" grpId="3" nodeType="withEffect">
                                  <p:stCondLst>
                                    <p:cond delay="0"/>
                                  </p:stCondLst>
                                  <p:childTnLst>
                                    <p:anim calcmode="lin" valueType="num">
                                      <p:cBhvr additive="base">
                                        <p:cTn id="647" dur="3000"/>
                                        <p:tgtEl>
                                          <p:spTgt spid="12"/>
                                        </p:tgtEl>
                                        <p:attrNameLst>
                                          <p:attrName>ppt_x</p:attrName>
                                        </p:attrNameLst>
                                      </p:cBhvr>
                                      <p:tavLst>
                                        <p:tav tm="0">
                                          <p:val>
                                            <p:strVal val="ppt_x"/>
                                          </p:val>
                                        </p:tav>
                                        <p:tav tm="100000">
                                          <p:val>
                                            <p:strVal val="1+ppt_w/2"/>
                                          </p:val>
                                        </p:tav>
                                      </p:tavLst>
                                    </p:anim>
                                    <p:anim calcmode="lin" valueType="num">
                                      <p:cBhvr additive="base">
                                        <p:cTn id="648" dur="3000"/>
                                        <p:tgtEl>
                                          <p:spTgt spid="12"/>
                                        </p:tgtEl>
                                        <p:attrNameLst>
                                          <p:attrName>ppt_y</p:attrName>
                                        </p:attrNameLst>
                                      </p:cBhvr>
                                      <p:tavLst>
                                        <p:tav tm="0">
                                          <p:val>
                                            <p:strVal val="ppt_y"/>
                                          </p:val>
                                        </p:tav>
                                        <p:tav tm="100000">
                                          <p:val>
                                            <p:strVal val="ppt_y"/>
                                          </p:val>
                                        </p:tav>
                                      </p:tavLst>
                                    </p:anim>
                                    <p:set>
                                      <p:cBhvr>
                                        <p:cTn id="649" dur="1" fill="hold">
                                          <p:stCondLst>
                                            <p:cond delay="2999"/>
                                          </p:stCondLst>
                                        </p:cTn>
                                        <p:tgtEl>
                                          <p:spTgt spid="12"/>
                                        </p:tgtEl>
                                        <p:attrNameLst>
                                          <p:attrName>style.visibility</p:attrName>
                                        </p:attrNameLst>
                                      </p:cBhvr>
                                      <p:to>
                                        <p:strVal val="hidden"/>
                                      </p:to>
                                    </p:set>
                                  </p:childTnLst>
                                </p:cTn>
                              </p:par>
                              <p:par>
                                <p:cTn id="650" presetID="2" presetClass="exit" presetSubtype="2" fill="hold" grpId="3" nodeType="withEffect">
                                  <p:stCondLst>
                                    <p:cond delay="0"/>
                                  </p:stCondLst>
                                  <p:childTnLst>
                                    <p:anim calcmode="lin" valueType="num">
                                      <p:cBhvr additive="base">
                                        <p:cTn id="651" dur="3000"/>
                                        <p:tgtEl>
                                          <p:spTgt spid="13"/>
                                        </p:tgtEl>
                                        <p:attrNameLst>
                                          <p:attrName>ppt_x</p:attrName>
                                        </p:attrNameLst>
                                      </p:cBhvr>
                                      <p:tavLst>
                                        <p:tav tm="0">
                                          <p:val>
                                            <p:strVal val="ppt_x"/>
                                          </p:val>
                                        </p:tav>
                                        <p:tav tm="100000">
                                          <p:val>
                                            <p:strVal val="1+ppt_w/2"/>
                                          </p:val>
                                        </p:tav>
                                      </p:tavLst>
                                    </p:anim>
                                    <p:anim calcmode="lin" valueType="num">
                                      <p:cBhvr additive="base">
                                        <p:cTn id="652" dur="3000"/>
                                        <p:tgtEl>
                                          <p:spTgt spid="13"/>
                                        </p:tgtEl>
                                        <p:attrNameLst>
                                          <p:attrName>ppt_y</p:attrName>
                                        </p:attrNameLst>
                                      </p:cBhvr>
                                      <p:tavLst>
                                        <p:tav tm="0">
                                          <p:val>
                                            <p:strVal val="ppt_y"/>
                                          </p:val>
                                        </p:tav>
                                        <p:tav tm="100000">
                                          <p:val>
                                            <p:strVal val="ppt_y"/>
                                          </p:val>
                                        </p:tav>
                                      </p:tavLst>
                                    </p:anim>
                                    <p:set>
                                      <p:cBhvr>
                                        <p:cTn id="653" dur="1" fill="hold">
                                          <p:stCondLst>
                                            <p:cond delay="2999"/>
                                          </p:stCondLst>
                                        </p:cTn>
                                        <p:tgtEl>
                                          <p:spTgt spid="13"/>
                                        </p:tgtEl>
                                        <p:attrNameLst>
                                          <p:attrName>style.visibility</p:attrName>
                                        </p:attrNameLst>
                                      </p:cBhvr>
                                      <p:to>
                                        <p:strVal val="hidden"/>
                                      </p:to>
                                    </p:set>
                                  </p:childTnLst>
                                </p:cTn>
                              </p:par>
                              <p:par>
                                <p:cTn id="654" presetID="2" presetClass="exit" presetSubtype="2" fill="hold" grpId="3" nodeType="withEffect">
                                  <p:stCondLst>
                                    <p:cond delay="0"/>
                                  </p:stCondLst>
                                  <p:childTnLst>
                                    <p:anim calcmode="lin" valueType="num">
                                      <p:cBhvr additive="base">
                                        <p:cTn id="655" dur="3000"/>
                                        <p:tgtEl>
                                          <p:spTgt spid="14"/>
                                        </p:tgtEl>
                                        <p:attrNameLst>
                                          <p:attrName>ppt_x</p:attrName>
                                        </p:attrNameLst>
                                      </p:cBhvr>
                                      <p:tavLst>
                                        <p:tav tm="0">
                                          <p:val>
                                            <p:strVal val="ppt_x"/>
                                          </p:val>
                                        </p:tav>
                                        <p:tav tm="100000">
                                          <p:val>
                                            <p:strVal val="1+ppt_w/2"/>
                                          </p:val>
                                        </p:tav>
                                      </p:tavLst>
                                    </p:anim>
                                    <p:anim calcmode="lin" valueType="num">
                                      <p:cBhvr additive="base">
                                        <p:cTn id="656" dur="3000"/>
                                        <p:tgtEl>
                                          <p:spTgt spid="14"/>
                                        </p:tgtEl>
                                        <p:attrNameLst>
                                          <p:attrName>ppt_y</p:attrName>
                                        </p:attrNameLst>
                                      </p:cBhvr>
                                      <p:tavLst>
                                        <p:tav tm="0">
                                          <p:val>
                                            <p:strVal val="ppt_y"/>
                                          </p:val>
                                        </p:tav>
                                        <p:tav tm="100000">
                                          <p:val>
                                            <p:strVal val="ppt_y"/>
                                          </p:val>
                                        </p:tav>
                                      </p:tavLst>
                                    </p:anim>
                                    <p:set>
                                      <p:cBhvr>
                                        <p:cTn id="657" dur="1" fill="hold">
                                          <p:stCondLst>
                                            <p:cond delay="2999"/>
                                          </p:stCondLst>
                                        </p:cTn>
                                        <p:tgtEl>
                                          <p:spTgt spid="14"/>
                                        </p:tgtEl>
                                        <p:attrNameLst>
                                          <p:attrName>style.visibility</p:attrName>
                                        </p:attrNameLst>
                                      </p:cBhvr>
                                      <p:to>
                                        <p:strVal val="hidden"/>
                                      </p:to>
                                    </p:set>
                                  </p:childTnLst>
                                </p:cTn>
                              </p:par>
                              <p:par>
                                <p:cTn id="658" presetID="2" presetClass="exit" presetSubtype="2" fill="hold" grpId="3" nodeType="withEffect">
                                  <p:stCondLst>
                                    <p:cond delay="0"/>
                                  </p:stCondLst>
                                  <p:childTnLst>
                                    <p:anim calcmode="lin" valueType="num">
                                      <p:cBhvr additive="base">
                                        <p:cTn id="659" dur="3000"/>
                                        <p:tgtEl>
                                          <p:spTgt spid="15"/>
                                        </p:tgtEl>
                                        <p:attrNameLst>
                                          <p:attrName>ppt_x</p:attrName>
                                        </p:attrNameLst>
                                      </p:cBhvr>
                                      <p:tavLst>
                                        <p:tav tm="0">
                                          <p:val>
                                            <p:strVal val="ppt_x"/>
                                          </p:val>
                                        </p:tav>
                                        <p:tav tm="100000">
                                          <p:val>
                                            <p:strVal val="1+ppt_w/2"/>
                                          </p:val>
                                        </p:tav>
                                      </p:tavLst>
                                    </p:anim>
                                    <p:anim calcmode="lin" valueType="num">
                                      <p:cBhvr additive="base">
                                        <p:cTn id="660" dur="3000"/>
                                        <p:tgtEl>
                                          <p:spTgt spid="15"/>
                                        </p:tgtEl>
                                        <p:attrNameLst>
                                          <p:attrName>ppt_y</p:attrName>
                                        </p:attrNameLst>
                                      </p:cBhvr>
                                      <p:tavLst>
                                        <p:tav tm="0">
                                          <p:val>
                                            <p:strVal val="ppt_y"/>
                                          </p:val>
                                        </p:tav>
                                        <p:tav tm="100000">
                                          <p:val>
                                            <p:strVal val="ppt_y"/>
                                          </p:val>
                                        </p:tav>
                                      </p:tavLst>
                                    </p:anim>
                                    <p:set>
                                      <p:cBhvr>
                                        <p:cTn id="661" dur="1" fill="hold">
                                          <p:stCondLst>
                                            <p:cond delay="2999"/>
                                          </p:stCondLst>
                                        </p:cTn>
                                        <p:tgtEl>
                                          <p:spTgt spid="15"/>
                                        </p:tgtEl>
                                        <p:attrNameLst>
                                          <p:attrName>style.visibility</p:attrName>
                                        </p:attrNameLst>
                                      </p:cBhvr>
                                      <p:to>
                                        <p:strVal val="hidden"/>
                                      </p:to>
                                    </p:set>
                                  </p:childTnLst>
                                </p:cTn>
                              </p:par>
                              <p:par>
                                <p:cTn id="662" presetID="2" presetClass="exit" presetSubtype="2" fill="hold" grpId="3" nodeType="withEffect">
                                  <p:stCondLst>
                                    <p:cond delay="0"/>
                                  </p:stCondLst>
                                  <p:childTnLst>
                                    <p:anim calcmode="lin" valueType="num">
                                      <p:cBhvr additive="base">
                                        <p:cTn id="663" dur="3000"/>
                                        <p:tgtEl>
                                          <p:spTgt spid="16"/>
                                        </p:tgtEl>
                                        <p:attrNameLst>
                                          <p:attrName>ppt_x</p:attrName>
                                        </p:attrNameLst>
                                      </p:cBhvr>
                                      <p:tavLst>
                                        <p:tav tm="0">
                                          <p:val>
                                            <p:strVal val="ppt_x"/>
                                          </p:val>
                                        </p:tav>
                                        <p:tav tm="100000">
                                          <p:val>
                                            <p:strVal val="1+ppt_w/2"/>
                                          </p:val>
                                        </p:tav>
                                      </p:tavLst>
                                    </p:anim>
                                    <p:anim calcmode="lin" valueType="num">
                                      <p:cBhvr additive="base">
                                        <p:cTn id="664" dur="3000"/>
                                        <p:tgtEl>
                                          <p:spTgt spid="16"/>
                                        </p:tgtEl>
                                        <p:attrNameLst>
                                          <p:attrName>ppt_y</p:attrName>
                                        </p:attrNameLst>
                                      </p:cBhvr>
                                      <p:tavLst>
                                        <p:tav tm="0">
                                          <p:val>
                                            <p:strVal val="ppt_y"/>
                                          </p:val>
                                        </p:tav>
                                        <p:tav tm="100000">
                                          <p:val>
                                            <p:strVal val="ppt_y"/>
                                          </p:val>
                                        </p:tav>
                                      </p:tavLst>
                                    </p:anim>
                                    <p:set>
                                      <p:cBhvr>
                                        <p:cTn id="665" dur="1" fill="hold">
                                          <p:stCondLst>
                                            <p:cond delay="2999"/>
                                          </p:stCondLst>
                                        </p:cTn>
                                        <p:tgtEl>
                                          <p:spTgt spid="16"/>
                                        </p:tgtEl>
                                        <p:attrNameLst>
                                          <p:attrName>style.visibility</p:attrName>
                                        </p:attrNameLst>
                                      </p:cBhvr>
                                      <p:to>
                                        <p:strVal val="hidden"/>
                                      </p:to>
                                    </p:set>
                                  </p:childTnLst>
                                </p:cTn>
                              </p:par>
                              <p:par>
                                <p:cTn id="666" presetID="2" presetClass="exit" presetSubtype="2" fill="hold" grpId="3" nodeType="withEffect">
                                  <p:stCondLst>
                                    <p:cond delay="0"/>
                                  </p:stCondLst>
                                  <p:childTnLst>
                                    <p:anim calcmode="lin" valueType="num">
                                      <p:cBhvr additive="base">
                                        <p:cTn id="667" dur="3000"/>
                                        <p:tgtEl>
                                          <p:spTgt spid="17"/>
                                        </p:tgtEl>
                                        <p:attrNameLst>
                                          <p:attrName>ppt_x</p:attrName>
                                        </p:attrNameLst>
                                      </p:cBhvr>
                                      <p:tavLst>
                                        <p:tav tm="0">
                                          <p:val>
                                            <p:strVal val="ppt_x"/>
                                          </p:val>
                                        </p:tav>
                                        <p:tav tm="100000">
                                          <p:val>
                                            <p:strVal val="1+ppt_w/2"/>
                                          </p:val>
                                        </p:tav>
                                      </p:tavLst>
                                    </p:anim>
                                    <p:anim calcmode="lin" valueType="num">
                                      <p:cBhvr additive="base">
                                        <p:cTn id="668" dur="3000"/>
                                        <p:tgtEl>
                                          <p:spTgt spid="17"/>
                                        </p:tgtEl>
                                        <p:attrNameLst>
                                          <p:attrName>ppt_y</p:attrName>
                                        </p:attrNameLst>
                                      </p:cBhvr>
                                      <p:tavLst>
                                        <p:tav tm="0">
                                          <p:val>
                                            <p:strVal val="ppt_y"/>
                                          </p:val>
                                        </p:tav>
                                        <p:tav tm="100000">
                                          <p:val>
                                            <p:strVal val="ppt_y"/>
                                          </p:val>
                                        </p:tav>
                                      </p:tavLst>
                                    </p:anim>
                                    <p:set>
                                      <p:cBhvr>
                                        <p:cTn id="669" dur="1" fill="hold">
                                          <p:stCondLst>
                                            <p:cond delay="2999"/>
                                          </p:stCondLst>
                                        </p:cTn>
                                        <p:tgtEl>
                                          <p:spTgt spid="17"/>
                                        </p:tgtEl>
                                        <p:attrNameLst>
                                          <p:attrName>style.visibility</p:attrName>
                                        </p:attrNameLst>
                                      </p:cBhvr>
                                      <p:to>
                                        <p:strVal val="hidden"/>
                                      </p:to>
                                    </p:set>
                                  </p:childTnLst>
                                </p:cTn>
                              </p:par>
                              <p:par>
                                <p:cTn id="670" presetID="2" presetClass="exit" presetSubtype="2" fill="hold" grpId="3" nodeType="withEffect">
                                  <p:stCondLst>
                                    <p:cond delay="0"/>
                                  </p:stCondLst>
                                  <p:childTnLst>
                                    <p:anim calcmode="lin" valueType="num">
                                      <p:cBhvr additive="base">
                                        <p:cTn id="671" dur="3000"/>
                                        <p:tgtEl>
                                          <p:spTgt spid="18"/>
                                        </p:tgtEl>
                                        <p:attrNameLst>
                                          <p:attrName>ppt_x</p:attrName>
                                        </p:attrNameLst>
                                      </p:cBhvr>
                                      <p:tavLst>
                                        <p:tav tm="0">
                                          <p:val>
                                            <p:strVal val="ppt_x"/>
                                          </p:val>
                                        </p:tav>
                                        <p:tav tm="100000">
                                          <p:val>
                                            <p:strVal val="1+ppt_w/2"/>
                                          </p:val>
                                        </p:tav>
                                      </p:tavLst>
                                    </p:anim>
                                    <p:anim calcmode="lin" valueType="num">
                                      <p:cBhvr additive="base">
                                        <p:cTn id="672" dur="3000"/>
                                        <p:tgtEl>
                                          <p:spTgt spid="18"/>
                                        </p:tgtEl>
                                        <p:attrNameLst>
                                          <p:attrName>ppt_y</p:attrName>
                                        </p:attrNameLst>
                                      </p:cBhvr>
                                      <p:tavLst>
                                        <p:tav tm="0">
                                          <p:val>
                                            <p:strVal val="ppt_y"/>
                                          </p:val>
                                        </p:tav>
                                        <p:tav tm="100000">
                                          <p:val>
                                            <p:strVal val="ppt_y"/>
                                          </p:val>
                                        </p:tav>
                                      </p:tavLst>
                                    </p:anim>
                                    <p:set>
                                      <p:cBhvr>
                                        <p:cTn id="673" dur="1" fill="hold">
                                          <p:stCondLst>
                                            <p:cond delay="2999"/>
                                          </p:stCondLst>
                                        </p:cTn>
                                        <p:tgtEl>
                                          <p:spTgt spid="18"/>
                                        </p:tgtEl>
                                        <p:attrNameLst>
                                          <p:attrName>style.visibility</p:attrName>
                                        </p:attrNameLst>
                                      </p:cBhvr>
                                      <p:to>
                                        <p:strVal val="hidden"/>
                                      </p:to>
                                    </p:set>
                                  </p:childTnLst>
                                </p:cTn>
                              </p:par>
                              <p:par>
                                <p:cTn id="674" presetID="2" presetClass="exit" presetSubtype="2" fill="hold" grpId="3" nodeType="withEffect">
                                  <p:stCondLst>
                                    <p:cond delay="0"/>
                                  </p:stCondLst>
                                  <p:childTnLst>
                                    <p:anim calcmode="lin" valueType="num">
                                      <p:cBhvr additive="base">
                                        <p:cTn id="675" dur="3000"/>
                                        <p:tgtEl>
                                          <p:spTgt spid="19"/>
                                        </p:tgtEl>
                                        <p:attrNameLst>
                                          <p:attrName>ppt_x</p:attrName>
                                        </p:attrNameLst>
                                      </p:cBhvr>
                                      <p:tavLst>
                                        <p:tav tm="0">
                                          <p:val>
                                            <p:strVal val="ppt_x"/>
                                          </p:val>
                                        </p:tav>
                                        <p:tav tm="100000">
                                          <p:val>
                                            <p:strVal val="1+ppt_w/2"/>
                                          </p:val>
                                        </p:tav>
                                      </p:tavLst>
                                    </p:anim>
                                    <p:anim calcmode="lin" valueType="num">
                                      <p:cBhvr additive="base">
                                        <p:cTn id="676" dur="3000"/>
                                        <p:tgtEl>
                                          <p:spTgt spid="19"/>
                                        </p:tgtEl>
                                        <p:attrNameLst>
                                          <p:attrName>ppt_y</p:attrName>
                                        </p:attrNameLst>
                                      </p:cBhvr>
                                      <p:tavLst>
                                        <p:tav tm="0">
                                          <p:val>
                                            <p:strVal val="ppt_y"/>
                                          </p:val>
                                        </p:tav>
                                        <p:tav tm="100000">
                                          <p:val>
                                            <p:strVal val="ppt_y"/>
                                          </p:val>
                                        </p:tav>
                                      </p:tavLst>
                                    </p:anim>
                                    <p:set>
                                      <p:cBhvr>
                                        <p:cTn id="677" dur="1" fill="hold">
                                          <p:stCondLst>
                                            <p:cond delay="2999"/>
                                          </p:stCondLst>
                                        </p:cTn>
                                        <p:tgtEl>
                                          <p:spTgt spid="19"/>
                                        </p:tgtEl>
                                        <p:attrNameLst>
                                          <p:attrName>style.visibility</p:attrName>
                                        </p:attrNameLst>
                                      </p:cBhvr>
                                      <p:to>
                                        <p:strVal val="hidden"/>
                                      </p:to>
                                    </p:set>
                                  </p:childTnLst>
                                </p:cTn>
                              </p:par>
                              <p:par>
                                <p:cTn id="678" presetID="2" presetClass="exit" presetSubtype="2" fill="hold" grpId="3" nodeType="withEffect">
                                  <p:stCondLst>
                                    <p:cond delay="0"/>
                                  </p:stCondLst>
                                  <p:childTnLst>
                                    <p:anim calcmode="lin" valueType="num">
                                      <p:cBhvr additive="base">
                                        <p:cTn id="679" dur="3000"/>
                                        <p:tgtEl>
                                          <p:spTgt spid="20"/>
                                        </p:tgtEl>
                                        <p:attrNameLst>
                                          <p:attrName>ppt_x</p:attrName>
                                        </p:attrNameLst>
                                      </p:cBhvr>
                                      <p:tavLst>
                                        <p:tav tm="0">
                                          <p:val>
                                            <p:strVal val="ppt_x"/>
                                          </p:val>
                                        </p:tav>
                                        <p:tav tm="100000">
                                          <p:val>
                                            <p:strVal val="1+ppt_w/2"/>
                                          </p:val>
                                        </p:tav>
                                      </p:tavLst>
                                    </p:anim>
                                    <p:anim calcmode="lin" valueType="num">
                                      <p:cBhvr additive="base">
                                        <p:cTn id="680" dur="3000"/>
                                        <p:tgtEl>
                                          <p:spTgt spid="20"/>
                                        </p:tgtEl>
                                        <p:attrNameLst>
                                          <p:attrName>ppt_y</p:attrName>
                                        </p:attrNameLst>
                                      </p:cBhvr>
                                      <p:tavLst>
                                        <p:tav tm="0">
                                          <p:val>
                                            <p:strVal val="ppt_y"/>
                                          </p:val>
                                        </p:tav>
                                        <p:tav tm="100000">
                                          <p:val>
                                            <p:strVal val="ppt_y"/>
                                          </p:val>
                                        </p:tav>
                                      </p:tavLst>
                                    </p:anim>
                                    <p:set>
                                      <p:cBhvr>
                                        <p:cTn id="681" dur="1" fill="hold">
                                          <p:stCondLst>
                                            <p:cond delay="2999"/>
                                          </p:stCondLst>
                                        </p:cTn>
                                        <p:tgtEl>
                                          <p:spTgt spid="20"/>
                                        </p:tgtEl>
                                        <p:attrNameLst>
                                          <p:attrName>style.visibility</p:attrName>
                                        </p:attrNameLst>
                                      </p:cBhvr>
                                      <p:to>
                                        <p:strVal val="hidden"/>
                                      </p:to>
                                    </p:set>
                                  </p:childTnLst>
                                </p:cTn>
                              </p:par>
                              <p:par>
                                <p:cTn id="682" presetID="2" presetClass="exit" presetSubtype="2" fill="hold" grpId="3" nodeType="withEffect">
                                  <p:stCondLst>
                                    <p:cond delay="0"/>
                                  </p:stCondLst>
                                  <p:childTnLst>
                                    <p:anim calcmode="lin" valueType="num">
                                      <p:cBhvr additive="base">
                                        <p:cTn id="683" dur="3000"/>
                                        <p:tgtEl>
                                          <p:spTgt spid="21"/>
                                        </p:tgtEl>
                                        <p:attrNameLst>
                                          <p:attrName>ppt_x</p:attrName>
                                        </p:attrNameLst>
                                      </p:cBhvr>
                                      <p:tavLst>
                                        <p:tav tm="0">
                                          <p:val>
                                            <p:strVal val="ppt_x"/>
                                          </p:val>
                                        </p:tav>
                                        <p:tav tm="100000">
                                          <p:val>
                                            <p:strVal val="1+ppt_w/2"/>
                                          </p:val>
                                        </p:tav>
                                      </p:tavLst>
                                    </p:anim>
                                    <p:anim calcmode="lin" valueType="num">
                                      <p:cBhvr additive="base">
                                        <p:cTn id="684" dur="3000"/>
                                        <p:tgtEl>
                                          <p:spTgt spid="21"/>
                                        </p:tgtEl>
                                        <p:attrNameLst>
                                          <p:attrName>ppt_y</p:attrName>
                                        </p:attrNameLst>
                                      </p:cBhvr>
                                      <p:tavLst>
                                        <p:tav tm="0">
                                          <p:val>
                                            <p:strVal val="ppt_y"/>
                                          </p:val>
                                        </p:tav>
                                        <p:tav tm="100000">
                                          <p:val>
                                            <p:strVal val="ppt_y"/>
                                          </p:val>
                                        </p:tav>
                                      </p:tavLst>
                                    </p:anim>
                                    <p:set>
                                      <p:cBhvr>
                                        <p:cTn id="685" dur="1" fill="hold">
                                          <p:stCondLst>
                                            <p:cond delay="2999"/>
                                          </p:stCondLst>
                                        </p:cTn>
                                        <p:tgtEl>
                                          <p:spTgt spid="21"/>
                                        </p:tgtEl>
                                        <p:attrNameLst>
                                          <p:attrName>style.visibility</p:attrName>
                                        </p:attrNameLst>
                                      </p:cBhvr>
                                      <p:to>
                                        <p:strVal val="hidden"/>
                                      </p:to>
                                    </p:set>
                                  </p:childTnLst>
                                </p:cTn>
                              </p:par>
                              <p:par>
                                <p:cTn id="686" presetID="2" presetClass="exit" presetSubtype="2" fill="hold" grpId="3" nodeType="withEffect">
                                  <p:stCondLst>
                                    <p:cond delay="0"/>
                                  </p:stCondLst>
                                  <p:childTnLst>
                                    <p:anim calcmode="lin" valueType="num">
                                      <p:cBhvr additive="base">
                                        <p:cTn id="687" dur="3000"/>
                                        <p:tgtEl>
                                          <p:spTgt spid="22"/>
                                        </p:tgtEl>
                                        <p:attrNameLst>
                                          <p:attrName>ppt_x</p:attrName>
                                        </p:attrNameLst>
                                      </p:cBhvr>
                                      <p:tavLst>
                                        <p:tav tm="0">
                                          <p:val>
                                            <p:strVal val="ppt_x"/>
                                          </p:val>
                                        </p:tav>
                                        <p:tav tm="100000">
                                          <p:val>
                                            <p:strVal val="1+ppt_w/2"/>
                                          </p:val>
                                        </p:tav>
                                      </p:tavLst>
                                    </p:anim>
                                    <p:anim calcmode="lin" valueType="num">
                                      <p:cBhvr additive="base">
                                        <p:cTn id="688" dur="3000"/>
                                        <p:tgtEl>
                                          <p:spTgt spid="22"/>
                                        </p:tgtEl>
                                        <p:attrNameLst>
                                          <p:attrName>ppt_y</p:attrName>
                                        </p:attrNameLst>
                                      </p:cBhvr>
                                      <p:tavLst>
                                        <p:tav tm="0">
                                          <p:val>
                                            <p:strVal val="ppt_y"/>
                                          </p:val>
                                        </p:tav>
                                        <p:tav tm="100000">
                                          <p:val>
                                            <p:strVal val="ppt_y"/>
                                          </p:val>
                                        </p:tav>
                                      </p:tavLst>
                                    </p:anim>
                                    <p:set>
                                      <p:cBhvr>
                                        <p:cTn id="689" dur="1" fill="hold">
                                          <p:stCondLst>
                                            <p:cond delay="2999"/>
                                          </p:stCondLst>
                                        </p:cTn>
                                        <p:tgtEl>
                                          <p:spTgt spid="22"/>
                                        </p:tgtEl>
                                        <p:attrNameLst>
                                          <p:attrName>style.visibility</p:attrName>
                                        </p:attrNameLst>
                                      </p:cBhvr>
                                      <p:to>
                                        <p:strVal val="hidden"/>
                                      </p:to>
                                    </p:set>
                                  </p:childTnLst>
                                </p:cTn>
                              </p:par>
                              <p:par>
                                <p:cTn id="690" presetID="2" presetClass="exit" presetSubtype="2" fill="hold" grpId="3" nodeType="withEffect">
                                  <p:stCondLst>
                                    <p:cond delay="0"/>
                                  </p:stCondLst>
                                  <p:childTnLst>
                                    <p:anim calcmode="lin" valueType="num">
                                      <p:cBhvr additive="base">
                                        <p:cTn id="691" dur="3000"/>
                                        <p:tgtEl>
                                          <p:spTgt spid="23"/>
                                        </p:tgtEl>
                                        <p:attrNameLst>
                                          <p:attrName>ppt_x</p:attrName>
                                        </p:attrNameLst>
                                      </p:cBhvr>
                                      <p:tavLst>
                                        <p:tav tm="0">
                                          <p:val>
                                            <p:strVal val="ppt_x"/>
                                          </p:val>
                                        </p:tav>
                                        <p:tav tm="100000">
                                          <p:val>
                                            <p:strVal val="1+ppt_w/2"/>
                                          </p:val>
                                        </p:tav>
                                      </p:tavLst>
                                    </p:anim>
                                    <p:anim calcmode="lin" valueType="num">
                                      <p:cBhvr additive="base">
                                        <p:cTn id="692" dur="3000"/>
                                        <p:tgtEl>
                                          <p:spTgt spid="23"/>
                                        </p:tgtEl>
                                        <p:attrNameLst>
                                          <p:attrName>ppt_y</p:attrName>
                                        </p:attrNameLst>
                                      </p:cBhvr>
                                      <p:tavLst>
                                        <p:tav tm="0">
                                          <p:val>
                                            <p:strVal val="ppt_y"/>
                                          </p:val>
                                        </p:tav>
                                        <p:tav tm="100000">
                                          <p:val>
                                            <p:strVal val="ppt_y"/>
                                          </p:val>
                                        </p:tav>
                                      </p:tavLst>
                                    </p:anim>
                                    <p:set>
                                      <p:cBhvr>
                                        <p:cTn id="693" dur="1" fill="hold">
                                          <p:stCondLst>
                                            <p:cond delay="2999"/>
                                          </p:stCondLst>
                                        </p:cTn>
                                        <p:tgtEl>
                                          <p:spTgt spid="23"/>
                                        </p:tgtEl>
                                        <p:attrNameLst>
                                          <p:attrName>style.visibility</p:attrName>
                                        </p:attrNameLst>
                                      </p:cBhvr>
                                      <p:to>
                                        <p:strVal val="hidden"/>
                                      </p:to>
                                    </p:set>
                                  </p:childTnLst>
                                </p:cTn>
                              </p:par>
                              <p:par>
                                <p:cTn id="694" presetID="2" presetClass="exit" presetSubtype="2" fill="hold" grpId="3" nodeType="withEffect">
                                  <p:stCondLst>
                                    <p:cond delay="0"/>
                                  </p:stCondLst>
                                  <p:childTnLst>
                                    <p:anim calcmode="lin" valueType="num">
                                      <p:cBhvr additive="base">
                                        <p:cTn id="695" dur="3000"/>
                                        <p:tgtEl>
                                          <p:spTgt spid="24"/>
                                        </p:tgtEl>
                                        <p:attrNameLst>
                                          <p:attrName>ppt_x</p:attrName>
                                        </p:attrNameLst>
                                      </p:cBhvr>
                                      <p:tavLst>
                                        <p:tav tm="0">
                                          <p:val>
                                            <p:strVal val="ppt_x"/>
                                          </p:val>
                                        </p:tav>
                                        <p:tav tm="100000">
                                          <p:val>
                                            <p:strVal val="1+ppt_w/2"/>
                                          </p:val>
                                        </p:tav>
                                      </p:tavLst>
                                    </p:anim>
                                    <p:anim calcmode="lin" valueType="num">
                                      <p:cBhvr additive="base">
                                        <p:cTn id="696" dur="3000"/>
                                        <p:tgtEl>
                                          <p:spTgt spid="24"/>
                                        </p:tgtEl>
                                        <p:attrNameLst>
                                          <p:attrName>ppt_y</p:attrName>
                                        </p:attrNameLst>
                                      </p:cBhvr>
                                      <p:tavLst>
                                        <p:tav tm="0">
                                          <p:val>
                                            <p:strVal val="ppt_y"/>
                                          </p:val>
                                        </p:tav>
                                        <p:tav tm="100000">
                                          <p:val>
                                            <p:strVal val="ppt_y"/>
                                          </p:val>
                                        </p:tav>
                                      </p:tavLst>
                                    </p:anim>
                                    <p:set>
                                      <p:cBhvr>
                                        <p:cTn id="697" dur="1" fill="hold">
                                          <p:stCondLst>
                                            <p:cond delay="2999"/>
                                          </p:stCondLst>
                                        </p:cTn>
                                        <p:tgtEl>
                                          <p:spTgt spid="24"/>
                                        </p:tgtEl>
                                        <p:attrNameLst>
                                          <p:attrName>style.visibility</p:attrName>
                                        </p:attrNameLst>
                                      </p:cBhvr>
                                      <p:to>
                                        <p:strVal val="hidden"/>
                                      </p:to>
                                    </p:set>
                                  </p:childTnLst>
                                </p:cTn>
                              </p:par>
                              <p:par>
                                <p:cTn id="698" presetID="2" presetClass="exit" presetSubtype="2" fill="hold" grpId="3" nodeType="withEffect">
                                  <p:stCondLst>
                                    <p:cond delay="0"/>
                                  </p:stCondLst>
                                  <p:childTnLst>
                                    <p:anim calcmode="lin" valueType="num">
                                      <p:cBhvr additive="base">
                                        <p:cTn id="699" dur="3000"/>
                                        <p:tgtEl>
                                          <p:spTgt spid="25"/>
                                        </p:tgtEl>
                                        <p:attrNameLst>
                                          <p:attrName>ppt_x</p:attrName>
                                        </p:attrNameLst>
                                      </p:cBhvr>
                                      <p:tavLst>
                                        <p:tav tm="0">
                                          <p:val>
                                            <p:strVal val="ppt_x"/>
                                          </p:val>
                                        </p:tav>
                                        <p:tav tm="100000">
                                          <p:val>
                                            <p:strVal val="1+ppt_w/2"/>
                                          </p:val>
                                        </p:tav>
                                      </p:tavLst>
                                    </p:anim>
                                    <p:anim calcmode="lin" valueType="num">
                                      <p:cBhvr additive="base">
                                        <p:cTn id="700" dur="3000"/>
                                        <p:tgtEl>
                                          <p:spTgt spid="25"/>
                                        </p:tgtEl>
                                        <p:attrNameLst>
                                          <p:attrName>ppt_y</p:attrName>
                                        </p:attrNameLst>
                                      </p:cBhvr>
                                      <p:tavLst>
                                        <p:tav tm="0">
                                          <p:val>
                                            <p:strVal val="ppt_y"/>
                                          </p:val>
                                        </p:tav>
                                        <p:tav tm="100000">
                                          <p:val>
                                            <p:strVal val="ppt_y"/>
                                          </p:val>
                                        </p:tav>
                                      </p:tavLst>
                                    </p:anim>
                                    <p:set>
                                      <p:cBhvr>
                                        <p:cTn id="701" dur="1" fill="hold">
                                          <p:stCondLst>
                                            <p:cond delay="2999"/>
                                          </p:stCondLst>
                                        </p:cTn>
                                        <p:tgtEl>
                                          <p:spTgt spid="25"/>
                                        </p:tgtEl>
                                        <p:attrNameLst>
                                          <p:attrName>style.visibility</p:attrName>
                                        </p:attrNameLst>
                                      </p:cBhvr>
                                      <p:to>
                                        <p:strVal val="hidden"/>
                                      </p:to>
                                    </p:set>
                                  </p:childTnLst>
                                </p:cTn>
                              </p:par>
                              <p:par>
                                <p:cTn id="702" presetID="2" presetClass="exit" presetSubtype="2" fill="hold" grpId="3" nodeType="withEffect">
                                  <p:stCondLst>
                                    <p:cond delay="0"/>
                                  </p:stCondLst>
                                  <p:childTnLst>
                                    <p:anim calcmode="lin" valueType="num">
                                      <p:cBhvr additive="base">
                                        <p:cTn id="703" dur="3000"/>
                                        <p:tgtEl>
                                          <p:spTgt spid="59"/>
                                        </p:tgtEl>
                                        <p:attrNameLst>
                                          <p:attrName>ppt_x</p:attrName>
                                        </p:attrNameLst>
                                      </p:cBhvr>
                                      <p:tavLst>
                                        <p:tav tm="0">
                                          <p:val>
                                            <p:strVal val="ppt_x"/>
                                          </p:val>
                                        </p:tav>
                                        <p:tav tm="100000">
                                          <p:val>
                                            <p:strVal val="1+ppt_w/2"/>
                                          </p:val>
                                        </p:tav>
                                      </p:tavLst>
                                    </p:anim>
                                    <p:anim calcmode="lin" valueType="num">
                                      <p:cBhvr additive="base">
                                        <p:cTn id="704" dur="3000"/>
                                        <p:tgtEl>
                                          <p:spTgt spid="59"/>
                                        </p:tgtEl>
                                        <p:attrNameLst>
                                          <p:attrName>ppt_y</p:attrName>
                                        </p:attrNameLst>
                                      </p:cBhvr>
                                      <p:tavLst>
                                        <p:tav tm="0">
                                          <p:val>
                                            <p:strVal val="ppt_y"/>
                                          </p:val>
                                        </p:tav>
                                        <p:tav tm="100000">
                                          <p:val>
                                            <p:strVal val="ppt_y"/>
                                          </p:val>
                                        </p:tav>
                                      </p:tavLst>
                                    </p:anim>
                                    <p:set>
                                      <p:cBhvr>
                                        <p:cTn id="705" dur="1" fill="hold">
                                          <p:stCondLst>
                                            <p:cond delay="2999"/>
                                          </p:stCondLst>
                                        </p:cTn>
                                        <p:tgtEl>
                                          <p:spTgt spid="59"/>
                                        </p:tgtEl>
                                        <p:attrNameLst>
                                          <p:attrName>style.visibility</p:attrName>
                                        </p:attrNameLst>
                                      </p:cBhvr>
                                      <p:to>
                                        <p:strVal val="hidden"/>
                                      </p:to>
                                    </p:set>
                                  </p:childTnLst>
                                </p:cTn>
                              </p:par>
                              <p:par>
                                <p:cTn id="706" presetID="2" presetClass="exit" presetSubtype="2" fill="hold" grpId="3" nodeType="withEffect">
                                  <p:stCondLst>
                                    <p:cond delay="0"/>
                                  </p:stCondLst>
                                  <p:childTnLst>
                                    <p:anim calcmode="lin" valueType="num">
                                      <p:cBhvr additive="base">
                                        <p:cTn id="707" dur="3000"/>
                                        <p:tgtEl>
                                          <p:spTgt spid="60"/>
                                        </p:tgtEl>
                                        <p:attrNameLst>
                                          <p:attrName>ppt_x</p:attrName>
                                        </p:attrNameLst>
                                      </p:cBhvr>
                                      <p:tavLst>
                                        <p:tav tm="0">
                                          <p:val>
                                            <p:strVal val="ppt_x"/>
                                          </p:val>
                                        </p:tav>
                                        <p:tav tm="100000">
                                          <p:val>
                                            <p:strVal val="1+ppt_w/2"/>
                                          </p:val>
                                        </p:tav>
                                      </p:tavLst>
                                    </p:anim>
                                    <p:anim calcmode="lin" valueType="num">
                                      <p:cBhvr additive="base">
                                        <p:cTn id="708" dur="3000"/>
                                        <p:tgtEl>
                                          <p:spTgt spid="60"/>
                                        </p:tgtEl>
                                        <p:attrNameLst>
                                          <p:attrName>ppt_y</p:attrName>
                                        </p:attrNameLst>
                                      </p:cBhvr>
                                      <p:tavLst>
                                        <p:tav tm="0">
                                          <p:val>
                                            <p:strVal val="ppt_y"/>
                                          </p:val>
                                        </p:tav>
                                        <p:tav tm="100000">
                                          <p:val>
                                            <p:strVal val="ppt_y"/>
                                          </p:val>
                                        </p:tav>
                                      </p:tavLst>
                                    </p:anim>
                                    <p:set>
                                      <p:cBhvr>
                                        <p:cTn id="709" dur="1" fill="hold">
                                          <p:stCondLst>
                                            <p:cond delay="2999"/>
                                          </p:stCondLst>
                                        </p:cTn>
                                        <p:tgtEl>
                                          <p:spTgt spid="60"/>
                                        </p:tgtEl>
                                        <p:attrNameLst>
                                          <p:attrName>style.visibility</p:attrName>
                                        </p:attrNameLst>
                                      </p:cBhvr>
                                      <p:to>
                                        <p:strVal val="hidden"/>
                                      </p:to>
                                    </p:set>
                                  </p:childTnLst>
                                </p:cTn>
                              </p:par>
                              <p:par>
                                <p:cTn id="710" presetID="2" presetClass="exit" presetSubtype="2" fill="hold" grpId="3" nodeType="withEffect">
                                  <p:stCondLst>
                                    <p:cond delay="0"/>
                                  </p:stCondLst>
                                  <p:childTnLst>
                                    <p:anim calcmode="lin" valueType="num">
                                      <p:cBhvr additive="base">
                                        <p:cTn id="711" dur="3000"/>
                                        <p:tgtEl>
                                          <p:spTgt spid="61"/>
                                        </p:tgtEl>
                                        <p:attrNameLst>
                                          <p:attrName>ppt_x</p:attrName>
                                        </p:attrNameLst>
                                      </p:cBhvr>
                                      <p:tavLst>
                                        <p:tav tm="0">
                                          <p:val>
                                            <p:strVal val="ppt_x"/>
                                          </p:val>
                                        </p:tav>
                                        <p:tav tm="100000">
                                          <p:val>
                                            <p:strVal val="1+ppt_w/2"/>
                                          </p:val>
                                        </p:tav>
                                      </p:tavLst>
                                    </p:anim>
                                    <p:anim calcmode="lin" valueType="num">
                                      <p:cBhvr additive="base">
                                        <p:cTn id="712" dur="3000"/>
                                        <p:tgtEl>
                                          <p:spTgt spid="61"/>
                                        </p:tgtEl>
                                        <p:attrNameLst>
                                          <p:attrName>ppt_y</p:attrName>
                                        </p:attrNameLst>
                                      </p:cBhvr>
                                      <p:tavLst>
                                        <p:tav tm="0">
                                          <p:val>
                                            <p:strVal val="ppt_y"/>
                                          </p:val>
                                        </p:tav>
                                        <p:tav tm="100000">
                                          <p:val>
                                            <p:strVal val="ppt_y"/>
                                          </p:val>
                                        </p:tav>
                                      </p:tavLst>
                                    </p:anim>
                                    <p:set>
                                      <p:cBhvr>
                                        <p:cTn id="713" dur="1" fill="hold">
                                          <p:stCondLst>
                                            <p:cond delay="2999"/>
                                          </p:stCondLst>
                                        </p:cTn>
                                        <p:tgtEl>
                                          <p:spTgt spid="61"/>
                                        </p:tgtEl>
                                        <p:attrNameLst>
                                          <p:attrName>style.visibility</p:attrName>
                                        </p:attrNameLst>
                                      </p:cBhvr>
                                      <p:to>
                                        <p:strVal val="hidden"/>
                                      </p:to>
                                    </p:set>
                                  </p:childTnLst>
                                </p:cTn>
                              </p:par>
                              <p:par>
                                <p:cTn id="714" presetID="2" presetClass="exit" presetSubtype="2" fill="hold" grpId="3" nodeType="withEffect">
                                  <p:stCondLst>
                                    <p:cond delay="0"/>
                                  </p:stCondLst>
                                  <p:childTnLst>
                                    <p:anim calcmode="lin" valueType="num">
                                      <p:cBhvr additive="base">
                                        <p:cTn id="715" dur="3000"/>
                                        <p:tgtEl>
                                          <p:spTgt spid="62"/>
                                        </p:tgtEl>
                                        <p:attrNameLst>
                                          <p:attrName>ppt_x</p:attrName>
                                        </p:attrNameLst>
                                      </p:cBhvr>
                                      <p:tavLst>
                                        <p:tav tm="0">
                                          <p:val>
                                            <p:strVal val="ppt_x"/>
                                          </p:val>
                                        </p:tav>
                                        <p:tav tm="100000">
                                          <p:val>
                                            <p:strVal val="1+ppt_w/2"/>
                                          </p:val>
                                        </p:tav>
                                      </p:tavLst>
                                    </p:anim>
                                    <p:anim calcmode="lin" valueType="num">
                                      <p:cBhvr additive="base">
                                        <p:cTn id="716" dur="3000"/>
                                        <p:tgtEl>
                                          <p:spTgt spid="62"/>
                                        </p:tgtEl>
                                        <p:attrNameLst>
                                          <p:attrName>ppt_y</p:attrName>
                                        </p:attrNameLst>
                                      </p:cBhvr>
                                      <p:tavLst>
                                        <p:tav tm="0">
                                          <p:val>
                                            <p:strVal val="ppt_y"/>
                                          </p:val>
                                        </p:tav>
                                        <p:tav tm="100000">
                                          <p:val>
                                            <p:strVal val="ppt_y"/>
                                          </p:val>
                                        </p:tav>
                                      </p:tavLst>
                                    </p:anim>
                                    <p:set>
                                      <p:cBhvr>
                                        <p:cTn id="717" dur="1" fill="hold">
                                          <p:stCondLst>
                                            <p:cond delay="2999"/>
                                          </p:stCondLst>
                                        </p:cTn>
                                        <p:tgtEl>
                                          <p:spTgt spid="62"/>
                                        </p:tgtEl>
                                        <p:attrNameLst>
                                          <p:attrName>style.visibility</p:attrName>
                                        </p:attrNameLst>
                                      </p:cBhvr>
                                      <p:to>
                                        <p:strVal val="hidden"/>
                                      </p:to>
                                    </p:set>
                                  </p:childTnLst>
                                </p:cTn>
                              </p:par>
                              <p:par>
                                <p:cTn id="718" presetID="2" presetClass="exit" presetSubtype="2" fill="hold" grpId="3" nodeType="withEffect">
                                  <p:stCondLst>
                                    <p:cond delay="0"/>
                                  </p:stCondLst>
                                  <p:childTnLst>
                                    <p:anim calcmode="lin" valueType="num">
                                      <p:cBhvr additive="base">
                                        <p:cTn id="719" dur="3000"/>
                                        <p:tgtEl>
                                          <p:spTgt spid="63"/>
                                        </p:tgtEl>
                                        <p:attrNameLst>
                                          <p:attrName>ppt_x</p:attrName>
                                        </p:attrNameLst>
                                      </p:cBhvr>
                                      <p:tavLst>
                                        <p:tav tm="0">
                                          <p:val>
                                            <p:strVal val="ppt_x"/>
                                          </p:val>
                                        </p:tav>
                                        <p:tav tm="100000">
                                          <p:val>
                                            <p:strVal val="1+ppt_w/2"/>
                                          </p:val>
                                        </p:tav>
                                      </p:tavLst>
                                    </p:anim>
                                    <p:anim calcmode="lin" valueType="num">
                                      <p:cBhvr additive="base">
                                        <p:cTn id="720" dur="3000"/>
                                        <p:tgtEl>
                                          <p:spTgt spid="63"/>
                                        </p:tgtEl>
                                        <p:attrNameLst>
                                          <p:attrName>ppt_y</p:attrName>
                                        </p:attrNameLst>
                                      </p:cBhvr>
                                      <p:tavLst>
                                        <p:tav tm="0">
                                          <p:val>
                                            <p:strVal val="ppt_y"/>
                                          </p:val>
                                        </p:tav>
                                        <p:tav tm="100000">
                                          <p:val>
                                            <p:strVal val="ppt_y"/>
                                          </p:val>
                                        </p:tav>
                                      </p:tavLst>
                                    </p:anim>
                                    <p:set>
                                      <p:cBhvr>
                                        <p:cTn id="721" dur="1" fill="hold">
                                          <p:stCondLst>
                                            <p:cond delay="2999"/>
                                          </p:stCondLst>
                                        </p:cTn>
                                        <p:tgtEl>
                                          <p:spTgt spid="63"/>
                                        </p:tgtEl>
                                        <p:attrNameLst>
                                          <p:attrName>style.visibility</p:attrName>
                                        </p:attrNameLst>
                                      </p:cBhvr>
                                      <p:to>
                                        <p:strVal val="hidden"/>
                                      </p:to>
                                    </p:set>
                                  </p:childTnLst>
                                </p:cTn>
                              </p:par>
                              <p:par>
                                <p:cTn id="722" presetID="2" presetClass="exit" presetSubtype="2" fill="hold" grpId="3" nodeType="withEffect">
                                  <p:stCondLst>
                                    <p:cond delay="0"/>
                                  </p:stCondLst>
                                  <p:childTnLst>
                                    <p:anim calcmode="lin" valueType="num">
                                      <p:cBhvr additive="base">
                                        <p:cTn id="723" dur="3000"/>
                                        <p:tgtEl>
                                          <p:spTgt spid="64"/>
                                        </p:tgtEl>
                                        <p:attrNameLst>
                                          <p:attrName>ppt_x</p:attrName>
                                        </p:attrNameLst>
                                      </p:cBhvr>
                                      <p:tavLst>
                                        <p:tav tm="0">
                                          <p:val>
                                            <p:strVal val="ppt_x"/>
                                          </p:val>
                                        </p:tav>
                                        <p:tav tm="100000">
                                          <p:val>
                                            <p:strVal val="1+ppt_w/2"/>
                                          </p:val>
                                        </p:tav>
                                      </p:tavLst>
                                    </p:anim>
                                    <p:anim calcmode="lin" valueType="num">
                                      <p:cBhvr additive="base">
                                        <p:cTn id="724" dur="3000"/>
                                        <p:tgtEl>
                                          <p:spTgt spid="64"/>
                                        </p:tgtEl>
                                        <p:attrNameLst>
                                          <p:attrName>ppt_y</p:attrName>
                                        </p:attrNameLst>
                                      </p:cBhvr>
                                      <p:tavLst>
                                        <p:tav tm="0">
                                          <p:val>
                                            <p:strVal val="ppt_y"/>
                                          </p:val>
                                        </p:tav>
                                        <p:tav tm="100000">
                                          <p:val>
                                            <p:strVal val="ppt_y"/>
                                          </p:val>
                                        </p:tav>
                                      </p:tavLst>
                                    </p:anim>
                                    <p:set>
                                      <p:cBhvr>
                                        <p:cTn id="725" dur="1" fill="hold">
                                          <p:stCondLst>
                                            <p:cond delay="2999"/>
                                          </p:stCondLst>
                                        </p:cTn>
                                        <p:tgtEl>
                                          <p:spTgt spid="64"/>
                                        </p:tgtEl>
                                        <p:attrNameLst>
                                          <p:attrName>style.visibility</p:attrName>
                                        </p:attrNameLst>
                                      </p:cBhvr>
                                      <p:to>
                                        <p:strVal val="hidden"/>
                                      </p:to>
                                    </p:set>
                                  </p:childTnLst>
                                </p:cTn>
                              </p:par>
                              <p:par>
                                <p:cTn id="726" presetID="2" presetClass="exit" presetSubtype="2" fill="hold" grpId="3" nodeType="withEffect">
                                  <p:stCondLst>
                                    <p:cond delay="0"/>
                                  </p:stCondLst>
                                  <p:childTnLst>
                                    <p:anim calcmode="lin" valueType="num">
                                      <p:cBhvr additive="base">
                                        <p:cTn id="727" dur="3000"/>
                                        <p:tgtEl>
                                          <p:spTgt spid="65"/>
                                        </p:tgtEl>
                                        <p:attrNameLst>
                                          <p:attrName>ppt_x</p:attrName>
                                        </p:attrNameLst>
                                      </p:cBhvr>
                                      <p:tavLst>
                                        <p:tav tm="0">
                                          <p:val>
                                            <p:strVal val="ppt_x"/>
                                          </p:val>
                                        </p:tav>
                                        <p:tav tm="100000">
                                          <p:val>
                                            <p:strVal val="1+ppt_w/2"/>
                                          </p:val>
                                        </p:tav>
                                      </p:tavLst>
                                    </p:anim>
                                    <p:anim calcmode="lin" valueType="num">
                                      <p:cBhvr additive="base">
                                        <p:cTn id="728" dur="3000"/>
                                        <p:tgtEl>
                                          <p:spTgt spid="65"/>
                                        </p:tgtEl>
                                        <p:attrNameLst>
                                          <p:attrName>ppt_y</p:attrName>
                                        </p:attrNameLst>
                                      </p:cBhvr>
                                      <p:tavLst>
                                        <p:tav tm="0">
                                          <p:val>
                                            <p:strVal val="ppt_y"/>
                                          </p:val>
                                        </p:tav>
                                        <p:tav tm="100000">
                                          <p:val>
                                            <p:strVal val="ppt_y"/>
                                          </p:val>
                                        </p:tav>
                                      </p:tavLst>
                                    </p:anim>
                                    <p:set>
                                      <p:cBhvr>
                                        <p:cTn id="729" dur="1" fill="hold">
                                          <p:stCondLst>
                                            <p:cond delay="2999"/>
                                          </p:stCondLst>
                                        </p:cTn>
                                        <p:tgtEl>
                                          <p:spTgt spid="65"/>
                                        </p:tgtEl>
                                        <p:attrNameLst>
                                          <p:attrName>style.visibility</p:attrName>
                                        </p:attrNameLst>
                                      </p:cBhvr>
                                      <p:to>
                                        <p:strVal val="hidden"/>
                                      </p:to>
                                    </p:set>
                                  </p:childTnLst>
                                </p:cTn>
                              </p:par>
                              <p:par>
                                <p:cTn id="730" presetID="2" presetClass="exit" presetSubtype="2" fill="hold" grpId="3" nodeType="withEffect">
                                  <p:stCondLst>
                                    <p:cond delay="0"/>
                                  </p:stCondLst>
                                  <p:childTnLst>
                                    <p:anim calcmode="lin" valueType="num">
                                      <p:cBhvr additive="base">
                                        <p:cTn id="731" dur="3000"/>
                                        <p:tgtEl>
                                          <p:spTgt spid="66"/>
                                        </p:tgtEl>
                                        <p:attrNameLst>
                                          <p:attrName>ppt_x</p:attrName>
                                        </p:attrNameLst>
                                      </p:cBhvr>
                                      <p:tavLst>
                                        <p:tav tm="0">
                                          <p:val>
                                            <p:strVal val="ppt_x"/>
                                          </p:val>
                                        </p:tav>
                                        <p:tav tm="100000">
                                          <p:val>
                                            <p:strVal val="1+ppt_w/2"/>
                                          </p:val>
                                        </p:tav>
                                      </p:tavLst>
                                    </p:anim>
                                    <p:anim calcmode="lin" valueType="num">
                                      <p:cBhvr additive="base">
                                        <p:cTn id="732" dur="3000"/>
                                        <p:tgtEl>
                                          <p:spTgt spid="66"/>
                                        </p:tgtEl>
                                        <p:attrNameLst>
                                          <p:attrName>ppt_y</p:attrName>
                                        </p:attrNameLst>
                                      </p:cBhvr>
                                      <p:tavLst>
                                        <p:tav tm="0">
                                          <p:val>
                                            <p:strVal val="ppt_y"/>
                                          </p:val>
                                        </p:tav>
                                        <p:tav tm="100000">
                                          <p:val>
                                            <p:strVal val="ppt_y"/>
                                          </p:val>
                                        </p:tav>
                                      </p:tavLst>
                                    </p:anim>
                                    <p:set>
                                      <p:cBhvr>
                                        <p:cTn id="733" dur="1" fill="hold">
                                          <p:stCondLst>
                                            <p:cond delay="2999"/>
                                          </p:stCondLst>
                                        </p:cTn>
                                        <p:tgtEl>
                                          <p:spTgt spid="66"/>
                                        </p:tgtEl>
                                        <p:attrNameLst>
                                          <p:attrName>style.visibility</p:attrName>
                                        </p:attrNameLst>
                                      </p:cBhvr>
                                      <p:to>
                                        <p:strVal val="hidden"/>
                                      </p:to>
                                    </p:set>
                                  </p:childTnLst>
                                </p:cTn>
                              </p:par>
                              <p:par>
                                <p:cTn id="734" presetID="2" presetClass="exit" presetSubtype="2" fill="hold" grpId="3" nodeType="withEffect">
                                  <p:stCondLst>
                                    <p:cond delay="0"/>
                                  </p:stCondLst>
                                  <p:childTnLst>
                                    <p:anim calcmode="lin" valueType="num">
                                      <p:cBhvr additive="base">
                                        <p:cTn id="735" dur="3000"/>
                                        <p:tgtEl>
                                          <p:spTgt spid="67"/>
                                        </p:tgtEl>
                                        <p:attrNameLst>
                                          <p:attrName>ppt_x</p:attrName>
                                        </p:attrNameLst>
                                      </p:cBhvr>
                                      <p:tavLst>
                                        <p:tav tm="0">
                                          <p:val>
                                            <p:strVal val="ppt_x"/>
                                          </p:val>
                                        </p:tav>
                                        <p:tav tm="100000">
                                          <p:val>
                                            <p:strVal val="1+ppt_w/2"/>
                                          </p:val>
                                        </p:tav>
                                      </p:tavLst>
                                    </p:anim>
                                    <p:anim calcmode="lin" valueType="num">
                                      <p:cBhvr additive="base">
                                        <p:cTn id="736" dur="3000"/>
                                        <p:tgtEl>
                                          <p:spTgt spid="67"/>
                                        </p:tgtEl>
                                        <p:attrNameLst>
                                          <p:attrName>ppt_y</p:attrName>
                                        </p:attrNameLst>
                                      </p:cBhvr>
                                      <p:tavLst>
                                        <p:tav tm="0">
                                          <p:val>
                                            <p:strVal val="ppt_y"/>
                                          </p:val>
                                        </p:tav>
                                        <p:tav tm="100000">
                                          <p:val>
                                            <p:strVal val="ppt_y"/>
                                          </p:val>
                                        </p:tav>
                                      </p:tavLst>
                                    </p:anim>
                                    <p:set>
                                      <p:cBhvr>
                                        <p:cTn id="737" dur="1" fill="hold">
                                          <p:stCondLst>
                                            <p:cond delay="2999"/>
                                          </p:stCondLst>
                                        </p:cTn>
                                        <p:tgtEl>
                                          <p:spTgt spid="67"/>
                                        </p:tgtEl>
                                        <p:attrNameLst>
                                          <p:attrName>style.visibility</p:attrName>
                                        </p:attrNameLst>
                                      </p:cBhvr>
                                      <p:to>
                                        <p:strVal val="hidden"/>
                                      </p:to>
                                    </p:set>
                                  </p:childTnLst>
                                </p:cTn>
                              </p:par>
                              <p:par>
                                <p:cTn id="738" presetID="2" presetClass="exit" presetSubtype="2" fill="hold" grpId="3" nodeType="withEffect">
                                  <p:stCondLst>
                                    <p:cond delay="0"/>
                                  </p:stCondLst>
                                  <p:childTnLst>
                                    <p:anim calcmode="lin" valueType="num">
                                      <p:cBhvr additive="base">
                                        <p:cTn id="739" dur="3000"/>
                                        <p:tgtEl>
                                          <p:spTgt spid="68"/>
                                        </p:tgtEl>
                                        <p:attrNameLst>
                                          <p:attrName>ppt_x</p:attrName>
                                        </p:attrNameLst>
                                      </p:cBhvr>
                                      <p:tavLst>
                                        <p:tav tm="0">
                                          <p:val>
                                            <p:strVal val="ppt_x"/>
                                          </p:val>
                                        </p:tav>
                                        <p:tav tm="100000">
                                          <p:val>
                                            <p:strVal val="1+ppt_w/2"/>
                                          </p:val>
                                        </p:tav>
                                      </p:tavLst>
                                    </p:anim>
                                    <p:anim calcmode="lin" valueType="num">
                                      <p:cBhvr additive="base">
                                        <p:cTn id="740" dur="3000"/>
                                        <p:tgtEl>
                                          <p:spTgt spid="68"/>
                                        </p:tgtEl>
                                        <p:attrNameLst>
                                          <p:attrName>ppt_y</p:attrName>
                                        </p:attrNameLst>
                                      </p:cBhvr>
                                      <p:tavLst>
                                        <p:tav tm="0">
                                          <p:val>
                                            <p:strVal val="ppt_y"/>
                                          </p:val>
                                        </p:tav>
                                        <p:tav tm="100000">
                                          <p:val>
                                            <p:strVal val="ppt_y"/>
                                          </p:val>
                                        </p:tav>
                                      </p:tavLst>
                                    </p:anim>
                                    <p:set>
                                      <p:cBhvr>
                                        <p:cTn id="741" dur="1" fill="hold">
                                          <p:stCondLst>
                                            <p:cond delay="2999"/>
                                          </p:stCondLst>
                                        </p:cTn>
                                        <p:tgtEl>
                                          <p:spTgt spid="68"/>
                                        </p:tgtEl>
                                        <p:attrNameLst>
                                          <p:attrName>style.visibility</p:attrName>
                                        </p:attrNameLst>
                                      </p:cBhvr>
                                      <p:to>
                                        <p:strVal val="hidden"/>
                                      </p:to>
                                    </p:set>
                                  </p:childTnLst>
                                </p:cTn>
                              </p:par>
                              <p:par>
                                <p:cTn id="742" presetID="2" presetClass="exit" presetSubtype="2" fill="hold" grpId="3" nodeType="withEffect">
                                  <p:stCondLst>
                                    <p:cond delay="0"/>
                                  </p:stCondLst>
                                  <p:childTnLst>
                                    <p:anim calcmode="lin" valueType="num">
                                      <p:cBhvr additive="base">
                                        <p:cTn id="743" dur="3000"/>
                                        <p:tgtEl>
                                          <p:spTgt spid="69"/>
                                        </p:tgtEl>
                                        <p:attrNameLst>
                                          <p:attrName>ppt_x</p:attrName>
                                        </p:attrNameLst>
                                      </p:cBhvr>
                                      <p:tavLst>
                                        <p:tav tm="0">
                                          <p:val>
                                            <p:strVal val="ppt_x"/>
                                          </p:val>
                                        </p:tav>
                                        <p:tav tm="100000">
                                          <p:val>
                                            <p:strVal val="1+ppt_w/2"/>
                                          </p:val>
                                        </p:tav>
                                      </p:tavLst>
                                    </p:anim>
                                    <p:anim calcmode="lin" valueType="num">
                                      <p:cBhvr additive="base">
                                        <p:cTn id="744" dur="3000"/>
                                        <p:tgtEl>
                                          <p:spTgt spid="69"/>
                                        </p:tgtEl>
                                        <p:attrNameLst>
                                          <p:attrName>ppt_y</p:attrName>
                                        </p:attrNameLst>
                                      </p:cBhvr>
                                      <p:tavLst>
                                        <p:tav tm="0">
                                          <p:val>
                                            <p:strVal val="ppt_y"/>
                                          </p:val>
                                        </p:tav>
                                        <p:tav tm="100000">
                                          <p:val>
                                            <p:strVal val="ppt_y"/>
                                          </p:val>
                                        </p:tav>
                                      </p:tavLst>
                                    </p:anim>
                                    <p:set>
                                      <p:cBhvr>
                                        <p:cTn id="745" dur="1" fill="hold">
                                          <p:stCondLst>
                                            <p:cond delay="2999"/>
                                          </p:stCondLst>
                                        </p:cTn>
                                        <p:tgtEl>
                                          <p:spTgt spid="69"/>
                                        </p:tgtEl>
                                        <p:attrNameLst>
                                          <p:attrName>style.visibility</p:attrName>
                                        </p:attrNameLst>
                                      </p:cBhvr>
                                      <p:to>
                                        <p:strVal val="hidden"/>
                                      </p:to>
                                    </p:set>
                                  </p:childTnLst>
                                </p:cTn>
                              </p:par>
                              <p:par>
                                <p:cTn id="746" presetID="2" presetClass="exit" presetSubtype="2" fill="hold" grpId="3" nodeType="withEffect">
                                  <p:stCondLst>
                                    <p:cond delay="0"/>
                                  </p:stCondLst>
                                  <p:childTnLst>
                                    <p:anim calcmode="lin" valueType="num">
                                      <p:cBhvr additive="base">
                                        <p:cTn id="747" dur="3000"/>
                                        <p:tgtEl>
                                          <p:spTgt spid="70"/>
                                        </p:tgtEl>
                                        <p:attrNameLst>
                                          <p:attrName>ppt_x</p:attrName>
                                        </p:attrNameLst>
                                      </p:cBhvr>
                                      <p:tavLst>
                                        <p:tav tm="0">
                                          <p:val>
                                            <p:strVal val="ppt_x"/>
                                          </p:val>
                                        </p:tav>
                                        <p:tav tm="100000">
                                          <p:val>
                                            <p:strVal val="1+ppt_w/2"/>
                                          </p:val>
                                        </p:tav>
                                      </p:tavLst>
                                    </p:anim>
                                    <p:anim calcmode="lin" valueType="num">
                                      <p:cBhvr additive="base">
                                        <p:cTn id="748" dur="3000"/>
                                        <p:tgtEl>
                                          <p:spTgt spid="70"/>
                                        </p:tgtEl>
                                        <p:attrNameLst>
                                          <p:attrName>ppt_y</p:attrName>
                                        </p:attrNameLst>
                                      </p:cBhvr>
                                      <p:tavLst>
                                        <p:tav tm="0">
                                          <p:val>
                                            <p:strVal val="ppt_y"/>
                                          </p:val>
                                        </p:tav>
                                        <p:tav tm="100000">
                                          <p:val>
                                            <p:strVal val="ppt_y"/>
                                          </p:val>
                                        </p:tav>
                                      </p:tavLst>
                                    </p:anim>
                                    <p:set>
                                      <p:cBhvr>
                                        <p:cTn id="749" dur="1" fill="hold">
                                          <p:stCondLst>
                                            <p:cond delay="2999"/>
                                          </p:stCondLst>
                                        </p:cTn>
                                        <p:tgtEl>
                                          <p:spTgt spid="70"/>
                                        </p:tgtEl>
                                        <p:attrNameLst>
                                          <p:attrName>style.visibility</p:attrName>
                                        </p:attrNameLst>
                                      </p:cBhvr>
                                      <p:to>
                                        <p:strVal val="hidden"/>
                                      </p:to>
                                    </p:set>
                                  </p:childTnLst>
                                </p:cTn>
                              </p:par>
                              <p:par>
                                <p:cTn id="750" presetID="2" presetClass="exit" presetSubtype="2" fill="hold" grpId="3" nodeType="withEffect">
                                  <p:stCondLst>
                                    <p:cond delay="0"/>
                                  </p:stCondLst>
                                  <p:childTnLst>
                                    <p:anim calcmode="lin" valueType="num">
                                      <p:cBhvr additive="base">
                                        <p:cTn id="751" dur="3000"/>
                                        <p:tgtEl>
                                          <p:spTgt spid="71"/>
                                        </p:tgtEl>
                                        <p:attrNameLst>
                                          <p:attrName>ppt_x</p:attrName>
                                        </p:attrNameLst>
                                      </p:cBhvr>
                                      <p:tavLst>
                                        <p:tav tm="0">
                                          <p:val>
                                            <p:strVal val="ppt_x"/>
                                          </p:val>
                                        </p:tav>
                                        <p:tav tm="100000">
                                          <p:val>
                                            <p:strVal val="1+ppt_w/2"/>
                                          </p:val>
                                        </p:tav>
                                      </p:tavLst>
                                    </p:anim>
                                    <p:anim calcmode="lin" valueType="num">
                                      <p:cBhvr additive="base">
                                        <p:cTn id="752" dur="3000"/>
                                        <p:tgtEl>
                                          <p:spTgt spid="71"/>
                                        </p:tgtEl>
                                        <p:attrNameLst>
                                          <p:attrName>ppt_y</p:attrName>
                                        </p:attrNameLst>
                                      </p:cBhvr>
                                      <p:tavLst>
                                        <p:tav tm="0">
                                          <p:val>
                                            <p:strVal val="ppt_y"/>
                                          </p:val>
                                        </p:tav>
                                        <p:tav tm="100000">
                                          <p:val>
                                            <p:strVal val="ppt_y"/>
                                          </p:val>
                                        </p:tav>
                                      </p:tavLst>
                                    </p:anim>
                                    <p:set>
                                      <p:cBhvr>
                                        <p:cTn id="753" dur="1" fill="hold">
                                          <p:stCondLst>
                                            <p:cond delay="2999"/>
                                          </p:stCondLst>
                                        </p:cTn>
                                        <p:tgtEl>
                                          <p:spTgt spid="71"/>
                                        </p:tgtEl>
                                        <p:attrNameLst>
                                          <p:attrName>style.visibility</p:attrName>
                                        </p:attrNameLst>
                                      </p:cBhvr>
                                      <p:to>
                                        <p:strVal val="hidden"/>
                                      </p:to>
                                    </p:set>
                                  </p:childTnLst>
                                </p:cTn>
                              </p:par>
                              <p:par>
                                <p:cTn id="754" presetID="2" presetClass="exit" presetSubtype="2" fill="hold" grpId="3" nodeType="withEffect">
                                  <p:stCondLst>
                                    <p:cond delay="0"/>
                                  </p:stCondLst>
                                  <p:childTnLst>
                                    <p:anim calcmode="lin" valueType="num">
                                      <p:cBhvr additive="base">
                                        <p:cTn id="755" dur="3000"/>
                                        <p:tgtEl>
                                          <p:spTgt spid="72"/>
                                        </p:tgtEl>
                                        <p:attrNameLst>
                                          <p:attrName>ppt_x</p:attrName>
                                        </p:attrNameLst>
                                      </p:cBhvr>
                                      <p:tavLst>
                                        <p:tav tm="0">
                                          <p:val>
                                            <p:strVal val="ppt_x"/>
                                          </p:val>
                                        </p:tav>
                                        <p:tav tm="100000">
                                          <p:val>
                                            <p:strVal val="1+ppt_w/2"/>
                                          </p:val>
                                        </p:tav>
                                      </p:tavLst>
                                    </p:anim>
                                    <p:anim calcmode="lin" valueType="num">
                                      <p:cBhvr additive="base">
                                        <p:cTn id="756" dur="3000"/>
                                        <p:tgtEl>
                                          <p:spTgt spid="72"/>
                                        </p:tgtEl>
                                        <p:attrNameLst>
                                          <p:attrName>ppt_y</p:attrName>
                                        </p:attrNameLst>
                                      </p:cBhvr>
                                      <p:tavLst>
                                        <p:tav tm="0">
                                          <p:val>
                                            <p:strVal val="ppt_y"/>
                                          </p:val>
                                        </p:tav>
                                        <p:tav tm="100000">
                                          <p:val>
                                            <p:strVal val="ppt_y"/>
                                          </p:val>
                                        </p:tav>
                                      </p:tavLst>
                                    </p:anim>
                                    <p:set>
                                      <p:cBhvr>
                                        <p:cTn id="757" dur="1" fill="hold">
                                          <p:stCondLst>
                                            <p:cond delay="2999"/>
                                          </p:stCondLst>
                                        </p:cTn>
                                        <p:tgtEl>
                                          <p:spTgt spid="72"/>
                                        </p:tgtEl>
                                        <p:attrNameLst>
                                          <p:attrName>style.visibility</p:attrName>
                                        </p:attrNameLst>
                                      </p:cBhvr>
                                      <p:to>
                                        <p:strVal val="hidden"/>
                                      </p:to>
                                    </p:set>
                                  </p:childTnLst>
                                </p:cTn>
                              </p:par>
                              <p:par>
                                <p:cTn id="758" presetID="2" presetClass="exit" presetSubtype="2" fill="hold" grpId="3" nodeType="withEffect">
                                  <p:stCondLst>
                                    <p:cond delay="0"/>
                                  </p:stCondLst>
                                  <p:childTnLst>
                                    <p:anim calcmode="lin" valueType="num">
                                      <p:cBhvr additive="base">
                                        <p:cTn id="759" dur="3000"/>
                                        <p:tgtEl>
                                          <p:spTgt spid="73"/>
                                        </p:tgtEl>
                                        <p:attrNameLst>
                                          <p:attrName>ppt_x</p:attrName>
                                        </p:attrNameLst>
                                      </p:cBhvr>
                                      <p:tavLst>
                                        <p:tav tm="0">
                                          <p:val>
                                            <p:strVal val="ppt_x"/>
                                          </p:val>
                                        </p:tav>
                                        <p:tav tm="100000">
                                          <p:val>
                                            <p:strVal val="1+ppt_w/2"/>
                                          </p:val>
                                        </p:tav>
                                      </p:tavLst>
                                    </p:anim>
                                    <p:anim calcmode="lin" valueType="num">
                                      <p:cBhvr additive="base">
                                        <p:cTn id="760" dur="3000"/>
                                        <p:tgtEl>
                                          <p:spTgt spid="73"/>
                                        </p:tgtEl>
                                        <p:attrNameLst>
                                          <p:attrName>ppt_y</p:attrName>
                                        </p:attrNameLst>
                                      </p:cBhvr>
                                      <p:tavLst>
                                        <p:tav tm="0">
                                          <p:val>
                                            <p:strVal val="ppt_y"/>
                                          </p:val>
                                        </p:tav>
                                        <p:tav tm="100000">
                                          <p:val>
                                            <p:strVal val="ppt_y"/>
                                          </p:val>
                                        </p:tav>
                                      </p:tavLst>
                                    </p:anim>
                                    <p:set>
                                      <p:cBhvr>
                                        <p:cTn id="761" dur="1" fill="hold">
                                          <p:stCondLst>
                                            <p:cond delay="2999"/>
                                          </p:stCondLst>
                                        </p:cTn>
                                        <p:tgtEl>
                                          <p:spTgt spid="73"/>
                                        </p:tgtEl>
                                        <p:attrNameLst>
                                          <p:attrName>style.visibility</p:attrName>
                                        </p:attrNameLst>
                                      </p:cBhvr>
                                      <p:to>
                                        <p:strVal val="hidden"/>
                                      </p:to>
                                    </p:set>
                                  </p:childTnLst>
                                </p:cTn>
                              </p:par>
                              <p:par>
                                <p:cTn id="762" presetID="2" presetClass="exit" presetSubtype="2" fill="hold" grpId="3" nodeType="withEffect">
                                  <p:stCondLst>
                                    <p:cond delay="0"/>
                                  </p:stCondLst>
                                  <p:childTnLst>
                                    <p:anim calcmode="lin" valueType="num">
                                      <p:cBhvr additive="base">
                                        <p:cTn id="763" dur="3000"/>
                                        <p:tgtEl>
                                          <p:spTgt spid="74"/>
                                        </p:tgtEl>
                                        <p:attrNameLst>
                                          <p:attrName>ppt_x</p:attrName>
                                        </p:attrNameLst>
                                      </p:cBhvr>
                                      <p:tavLst>
                                        <p:tav tm="0">
                                          <p:val>
                                            <p:strVal val="ppt_x"/>
                                          </p:val>
                                        </p:tav>
                                        <p:tav tm="100000">
                                          <p:val>
                                            <p:strVal val="1+ppt_w/2"/>
                                          </p:val>
                                        </p:tav>
                                      </p:tavLst>
                                    </p:anim>
                                    <p:anim calcmode="lin" valueType="num">
                                      <p:cBhvr additive="base">
                                        <p:cTn id="764" dur="3000"/>
                                        <p:tgtEl>
                                          <p:spTgt spid="74"/>
                                        </p:tgtEl>
                                        <p:attrNameLst>
                                          <p:attrName>ppt_y</p:attrName>
                                        </p:attrNameLst>
                                      </p:cBhvr>
                                      <p:tavLst>
                                        <p:tav tm="0">
                                          <p:val>
                                            <p:strVal val="ppt_y"/>
                                          </p:val>
                                        </p:tav>
                                        <p:tav tm="100000">
                                          <p:val>
                                            <p:strVal val="ppt_y"/>
                                          </p:val>
                                        </p:tav>
                                      </p:tavLst>
                                    </p:anim>
                                    <p:set>
                                      <p:cBhvr>
                                        <p:cTn id="765" dur="1" fill="hold">
                                          <p:stCondLst>
                                            <p:cond delay="2999"/>
                                          </p:stCondLst>
                                        </p:cTn>
                                        <p:tgtEl>
                                          <p:spTgt spid="74"/>
                                        </p:tgtEl>
                                        <p:attrNameLst>
                                          <p:attrName>style.visibility</p:attrName>
                                        </p:attrNameLst>
                                      </p:cBhvr>
                                      <p:to>
                                        <p:strVal val="hidden"/>
                                      </p:to>
                                    </p:set>
                                  </p:childTnLst>
                                </p:cTn>
                              </p:par>
                              <p:par>
                                <p:cTn id="766" presetID="3" presetClass="exit" presetSubtype="5" fill="hold" grpId="4" nodeType="withEffect">
                                  <p:stCondLst>
                                    <p:cond delay="0"/>
                                  </p:stCondLst>
                                  <p:childTnLst>
                                    <p:animEffect transition="out" filter="blinds(vertical)">
                                      <p:cBhvr>
                                        <p:cTn id="767" dur="3000"/>
                                        <p:tgtEl>
                                          <p:spTgt spid="7"/>
                                        </p:tgtEl>
                                      </p:cBhvr>
                                    </p:animEffect>
                                    <p:set>
                                      <p:cBhvr>
                                        <p:cTn id="768" dur="1" fill="hold">
                                          <p:stCondLst>
                                            <p:cond delay="2999"/>
                                          </p:stCondLst>
                                        </p:cTn>
                                        <p:tgtEl>
                                          <p:spTgt spid="7"/>
                                        </p:tgtEl>
                                        <p:attrNameLst>
                                          <p:attrName>style.visibility</p:attrName>
                                        </p:attrNameLst>
                                      </p:cBhvr>
                                      <p:to>
                                        <p:strVal val="hidden"/>
                                      </p:to>
                                    </p:set>
                                  </p:childTnLst>
                                </p:cTn>
                              </p:par>
                              <p:par>
                                <p:cTn id="769" presetID="3" presetClass="exit" presetSubtype="5" fill="hold" grpId="4" nodeType="withEffect">
                                  <p:stCondLst>
                                    <p:cond delay="0"/>
                                  </p:stCondLst>
                                  <p:childTnLst>
                                    <p:animEffect transition="out" filter="blinds(vertical)">
                                      <p:cBhvr>
                                        <p:cTn id="770" dur="3000"/>
                                        <p:tgtEl>
                                          <p:spTgt spid="9"/>
                                        </p:tgtEl>
                                      </p:cBhvr>
                                    </p:animEffect>
                                    <p:set>
                                      <p:cBhvr>
                                        <p:cTn id="771" dur="1" fill="hold">
                                          <p:stCondLst>
                                            <p:cond delay="2999"/>
                                          </p:stCondLst>
                                        </p:cTn>
                                        <p:tgtEl>
                                          <p:spTgt spid="9"/>
                                        </p:tgtEl>
                                        <p:attrNameLst>
                                          <p:attrName>style.visibility</p:attrName>
                                        </p:attrNameLst>
                                      </p:cBhvr>
                                      <p:to>
                                        <p:strVal val="hidden"/>
                                      </p:to>
                                    </p:set>
                                  </p:childTnLst>
                                </p:cTn>
                              </p:par>
                              <p:par>
                                <p:cTn id="772" presetID="3" presetClass="exit" presetSubtype="5" fill="hold" grpId="4" nodeType="withEffect">
                                  <p:stCondLst>
                                    <p:cond delay="0"/>
                                  </p:stCondLst>
                                  <p:childTnLst>
                                    <p:animEffect transition="out" filter="blinds(vertical)">
                                      <p:cBhvr>
                                        <p:cTn id="773" dur="3000"/>
                                        <p:tgtEl>
                                          <p:spTgt spid="10"/>
                                        </p:tgtEl>
                                      </p:cBhvr>
                                    </p:animEffect>
                                    <p:set>
                                      <p:cBhvr>
                                        <p:cTn id="774" dur="1" fill="hold">
                                          <p:stCondLst>
                                            <p:cond delay="2999"/>
                                          </p:stCondLst>
                                        </p:cTn>
                                        <p:tgtEl>
                                          <p:spTgt spid="10"/>
                                        </p:tgtEl>
                                        <p:attrNameLst>
                                          <p:attrName>style.visibility</p:attrName>
                                        </p:attrNameLst>
                                      </p:cBhvr>
                                      <p:to>
                                        <p:strVal val="hidden"/>
                                      </p:to>
                                    </p:set>
                                  </p:childTnLst>
                                </p:cTn>
                              </p:par>
                              <p:par>
                                <p:cTn id="775" presetID="3" presetClass="exit" presetSubtype="5" fill="hold" grpId="4" nodeType="withEffect">
                                  <p:stCondLst>
                                    <p:cond delay="0"/>
                                  </p:stCondLst>
                                  <p:childTnLst>
                                    <p:animEffect transition="out" filter="blinds(vertical)">
                                      <p:cBhvr>
                                        <p:cTn id="776" dur="3000"/>
                                        <p:tgtEl>
                                          <p:spTgt spid="11"/>
                                        </p:tgtEl>
                                      </p:cBhvr>
                                    </p:animEffect>
                                    <p:set>
                                      <p:cBhvr>
                                        <p:cTn id="777" dur="1" fill="hold">
                                          <p:stCondLst>
                                            <p:cond delay="2999"/>
                                          </p:stCondLst>
                                        </p:cTn>
                                        <p:tgtEl>
                                          <p:spTgt spid="11"/>
                                        </p:tgtEl>
                                        <p:attrNameLst>
                                          <p:attrName>style.visibility</p:attrName>
                                        </p:attrNameLst>
                                      </p:cBhvr>
                                      <p:to>
                                        <p:strVal val="hidden"/>
                                      </p:to>
                                    </p:set>
                                  </p:childTnLst>
                                </p:cTn>
                              </p:par>
                              <p:par>
                                <p:cTn id="778" presetID="3" presetClass="exit" presetSubtype="5" fill="hold" grpId="4" nodeType="withEffect">
                                  <p:stCondLst>
                                    <p:cond delay="0"/>
                                  </p:stCondLst>
                                  <p:childTnLst>
                                    <p:animEffect transition="out" filter="blinds(vertical)">
                                      <p:cBhvr>
                                        <p:cTn id="779" dur="3000"/>
                                        <p:tgtEl>
                                          <p:spTgt spid="12"/>
                                        </p:tgtEl>
                                      </p:cBhvr>
                                    </p:animEffect>
                                    <p:set>
                                      <p:cBhvr>
                                        <p:cTn id="780" dur="1" fill="hold">
                                          <p:stCondLst>
                                            <p:cond delay="2999"/>
                                          </p:stCondLst>
                                        </p:cTn>
                                        <p:tgtEl>
                                          <p:spTgt spid="12"/>
                                        </p:tgtEl>
                                        <p:attrNameLst>
                                          <p:attrName>style.visibility</p:attrName>
                                        </p:attrNameLst>
                                      </p:cBhvr>
                                      <p:to>
                                        <p:strVal val="hidden"/>
                                      </p:to>
                                    </p:set>
                                  </p:childTnLst>
                                </p:cTn>
                              </p:par>
                              <p:par>
                                <p:cTn id="781" presetID="3" presetClass="exit" presetSubtype="5" fill="hold" grpId="4" nodeType="withEffect">
                                  <p:stCondLst>
                                    <p:cond delay="0"/>
                                  </p:stCondLst>
                                  <p:childTnLst>
                                    <p:animEffect transition="out" filter="blinds(vertical)">
                                      <p:cBhvr>
                                        <p:cTn id="782" dur="3000"/>
                                        <p:tgtEl>
                                          <p:spTgt spid="13"/>
                                        </p:tgtEl>
                                      </p:cBhvr>
                                    </p:animEffect>
                                    <p:set>
                                      <p:cBhvr>
                                        <p:cTn id="783" dur="1" fill="hold">
                                          <p:stCondLst>
                                            <p:cond delay="2999"/>
                                          </p:stCondLst>
                                        </p:cTn>
                                        <p:tgtEl>
                                          <p:spTgt spid="13"/>
                                        </p:tgtEl>
                                        <p:attrNameLst>
                                          <p:attrName>style.visibility</p:attrName>
                                        </p:attrNameLst>
                                      </p:cBhvr>
                                      <p:to>
                                        <p:strVal val="hidden"/>
                                      </p:to>
                                    </p:set>
                                  </p:childTnLst>
                                </p:cTn>
                              </p:par>
                              <p:par>
                                <p:cTn id="784" presetID="3" presetClass="exit" presetSubtype="5" fill="hold" grpId="4" nodeType="withEffect">
                                  <p:stCondLst>
                                    <p:cond delay="0"/>
                                  </p:stCondLst>
                                  <p:childTnLst>
                                    <p:animEffect transition="out" filter="blinds(vertical)">
                                      <p:cBhvr>
                                        <p:cTn id="785" dur="3000"/>
                                        <p:tgtEl>
                                          <p:spTgt spid="14"/>
                                        </p:tgtEl>
                                      </p:cBhvr>
                                    </p:animEffect>
                                    <p:set>
                                      <p:cBhvr>
                                        <p:cTn id="786" dur="1" fill="hold">
                                          <p:stCondLst>
                                            <p:cond delay="2999"/>
                                          </p:stCondLst>
                                        </p:cTn>
                                        <p:tgtEl>
                                          <p:spTgt spid="14"/>
                                        </p:tgtEl>
                                        <p:attrNameLst>
                                          <p:attrName>style.visibility</p:attrName>
                                        </p:attrNameLst>
                                      </p:cBhvr>
                                      <p:to>
                                        <p:strVal val="hidden"/>
                                      </p:to>
                                    </p:set>
                                  </p:childTnLst>
                                </p:cTn>
                              </p:par>
                              <p:par>
                                <p:cTn id="787" presetID="3" presetClass="exit" presetSubtype="5" fill="hold" grpId="4" nodeType="withEffect">
                                  <p:stCondLst>
                                    <p:cond delay="0"/>
                                  </p:stCondLst>
                                  <p:childTnLst>
                                    <p:animEffect transition="out" filter="blinds(vertical)">
                                      <p:cBhvr>
                                        <p:cTn id="788" dur="3000"/>
                                        <p:tgtEl>
                                          <p:spTgt spid="15"/>
                                        </p:tgtEl>
                                      </p:cBhvr>
                                    </p:animEffect>
                                    <p:set>
                                      <p:cBhvr>
                                        <p:cTn id="789" dur="1" fill="hold">
                                          <p:stCondLst>
                                            <p:cond delay="2999"/>
                                          </p:stCondLst>
                                        </p:cTn>
                                        <p:tgtEl>
                                          <p:spTgt spid="15"/>
                                        </p:tgtEl>
                                        <p:attrNameLst>
                                          <p:attrName>style.visibility</p:attrName>
                                        </p:attrNameLst>
                                      </p:cBhvr>
                                      <p:to>
                                        <p:strVal val="hidden"/>
                                      </p:to>
                                    </p:set>
                                  </p:childTnLst>
                                </p:cTn>
                              </p:par>
                              <p:par>
                                <p:cTn id="790" presetID="3" presetClass="exit" presetSubtype="5" fill="hold" grpId="4" nodeType="withEffect">
                                  <p:stCondLst>
                                    <p:cond delay="0"/>
                                  </p:stCondLst>
                                  <p:childTnLst>
                                    <p:animEffect transition="out" filter="blinds(vertical)">
                                      <p:cBhvr>
                                        <p:cTn id="791" dur="3000"/>
                                        <p:tgtEl>
                                          <p:spTgt spid="16"/>
                                        </p:tgtEl>
                                      </p:cBhvr>
                                    </p:animEffect>
                                    <p:set>
                                      <p:cBhvr>
                                        <p:cTn id="792" dur="1" fill="hold">
                                          <p:stCondLst>
                                            <p:cond delay="2999"/>
                                          </p:stCondLst>
                                        </p:cTn>
                                        <p:tgtEl>
                                          <p:spTgt spid="16"/>
                                        </p:tgtEl>
                                        <p:attrNameLst>
                                          <p:attrName>style.visibility</p:attrName>
                                        </p:attrNameLst>
                                      </p:cBhvr>
                                      <p:to>
                                        <p:strVal val="hidden"/>
                                      </p:to>
                                    </p:set>
                                  </p:childTnLst>
                                </p:cTn>
                              </p:par>
                              <p:par>
                                <p:cTn id="793" presetID="3" presetClass="exit" presetSubtype="5" fill="hold" grpId="4" nodeType="withEffect">
                                  <p:stCondLst>
                                    <p:cond delay="0"/>
                                  </p:stCondLst>
                                  <p:childTnLst>
                                    <p:animEffect transition="out" filter="blinds(vertical)">
                                      <p:cBhvr>
                                        <p:cTn id="794" dur="3000"/>
                                        <p:tgtEl>
                                          <p:spTgt spid="17"/>
                                        </p:tgtEl>
                                      </p:cBhvr>
                                    </p:animEffect>
                                    <p:set>
                                      <p:cBhvr>
                                        <p:cTn id="795" dur="1" fill="hold">
                                          <p:stCondLst>
                                            <p:cond delay="2999"/>
                                          </p:stCondLst>
                                        </p:cTn>
                                        <p:tgtEl>
                                          <p:spTgt spid="17"/>
                                        </p:tgtEl>
                                        <p:attrNameLst>
                                          <p:attrName>style.visibility</p:attrName>
                                        </p:attrNameLst>
                                      </p:cBhvr>
                                      <p:to>
                                        <p:strVal val="hidden"/>
                                      </p:to>
                                    </p:set>
                                  </p:childTnLst>
                                </p:cTn>
                              </p:par>
                              <p:par>
                                <p:cTn id="796" presetID="3" presetClass="exit" presetSubtype="5" fill="hold" grpId="4" nodeType="withEffect">
                                  <p:stCondLst>
                                    <p:cond delay="0"/>
                                  </p:stCondLst>
                                  <p:childTnLst>
                                    <p:animEffect transition="out" filter="blinds(vertical)">
                                      <p:cBhvr>
                                        <p:cTn id="797" dur="3000"/>
                                        <p:tgtEl>
                                          <p:spTgt spid="18"/>
                                        </p:tgtEl>
                                      </p:cBhvr>
                                    </p:animEffect>
                                    <p:set>
                                      <p:cBhvr>
                                        <p:cTn id="798" dur="1" fill="hold">
                                          <p:stCondLst>
                                            <p:cond delay="2999"/>
                                          </p:stCondLst>
                                        </p:cTn>
                                        <p:tgtEl>
                                          <p:spTgt spid="18"/>
                                        </p:tgtEl>
                                        <p:attrNameLst>
                                          <p:attrName>style.visibility</p:attrName>
                                        </p:attrNameLst>
                                      </p:cBhvr>
                                      <p:to>
                                        <p:strVal val="hidden"/>
                                      </p:to>
                                    </p:set>
                                  </p:childTnLst>
                                </p:cTn>
                              </p:par>
                              <p:par>
                                <p:cTn id="799" presetID="3" presetClass="exit" presetSubtype="5" fill="hold" grpId="4" nodeType="withEffect">
                                  <p:stCondLst>
                                    <p:cond delay="0"/>
                                  </p:stCondLst>
                                  <p:childTnLst>
                                    <p:animEffect transition="out" filter="blinds(vertical)">
                                      <p:cBhvr>
                                        <p:cTn id="800" dur="3000"/>
                                        <p:tgtEl>
                                          <p:spTgt spid="19"/>
                                        </p:tgtEl>
                                      </p:cBhvr>
                                    </p:animEffect>
                                    <p:set>
                                      <p:cBhvr>
                                        <p:cTn id="801" dur="1" fill="hold">
                                          <p:stCondLst>
                                            <p:cond delay="2999"/>
                                          </p:stCondLst>
                                        </p:cTn>
                                        <p:tgtEl>
                                          <p:spTgt spid="19"/>
                                        </p:tgtEl>
                                        <p:attrNameLst>
                                          <p:attrName>style.visibility</p:attrName>
                                        </p:attrNameLst>
                                      </p:cBhvr>
                                      <p:to>
                                        <p:strVal val="hidden"/>
                                      </p:to>
                                    </p:set>
                                  </p:childTnLst>
                                </p:cTn>
                              </p:par>
                              <p:par>
                                <p:cTn id="802" presetID="3" presetClass="exit" presetSubtype="5" fill="hold" grpId="4" nodeType="withEffect">
                                  <p:stCondLst>
                                    <p:cond delay="0"/>
                                  </p:stCondLst>
                                  <p:childTnLst>
                                    <p:animEffect transition="out" filter="blinds(vertical)">
                                      <p:cBhvr>
                                        <p:cTn id="803" dur="3000"/>
                                        <p:tgtEl>
                                          <p:spTgt spid="20"/>
                                        </p:tgtEl>
                                      </p:cBhvr>
                                    </p:animEffect>
                                    <p:set>
                                      <p:cBhvr>
                                        <p:cTn id="804" dur="1" fill="hold">
                                          <p:stCondLst>
                                            <p:cond delay="2999"/>
                                          </p:stCondLst>
                                        </p:cTn>
                                        <p:tgtEl>
                                          <p:spTgt spid="20"/>
                                        </p:tgtEl>
                                        <p:attrNameLst>
                                          <p:attrName>style.visibility</p:attrName>
                                        </p:attrNameLst>
                                      </p:cBhvr>
                                      <p:to>
                                        <p:strVal val="hidden"/>
                                      </p:to>
                                    </p:set>
                                  </p:childTnLst>
                                </p:cTn>
                              </p:par>
                              <p:par>
                                <p:cTn id="805" presetID="3" presetClass="exit" presetSubtype="5" fill="hold" grpId="4" nodeType="withEffect">
                                  <p:stCondLst>
                                    <p:cond delay="0"/>
                                  </p:stCondLst>
                                  <p:childTnLst>
                                    <p:animEffect transition="out" filter="blinds(vertical)">
                                      <p:cBhvr>
                                        <p:cTn id="806" dur="3000"/>
                                        <p:tgtEl>
                                          <p:spTgt spid="21"/>
                                        </p:tgtEl>
                                      </p:cBhvr>
                                    </p:animEffect>
                                    <p:set>
                                      <p:cBhvr>
                                        <p:cTn id="807" dur="1" fill="hold">
                                          <p:stCondLst>
                                            <p:cond delay="2999"/>
                                          </p:stCondLst>
                                        </p:cTn>
                                        <p:tgtEl>
                                          <p:spTgt spid="21"/>
                                        </p:tgtEl>
                                        <p:attrNameLst>
                                          <p:attrName>style.visibility</p:attrName>
                                        </p:attrNameLst>
                                      </p:cBhvr>
                                      <p:to>
                                        <p:strVal val="hidden"/>
                                      </p:to>
                                    </p:set>
                                  </p:childTnLst>
                                </p:cTn>
                              </p:par>
                              <p:par>
                                <p:cTn id="808" presetID="3" presetClass="exit" presetSubtype="5" fill="hold" grpId="4" nodeType="withEffect">
                                  <p:stCondLst>
                                    <p:cond delay="0"/>
                                  </p:stCondLst>
                                  <p:childTnLst>
                                    <p:animEffect transition="out" filter="blinds(vertical)">
                                      <p:cBhvr>
                                        <p:cTn id="809" dur="3000"/>
                                        <p:tgtEl>
                                          <p:spTgt spid="22"/>
                                        </p:tgtEl>
                                      </p:cBhvr>
                                    </p:animEffect>
                                    <p:set>
                                      <p:cBhvr>
                                        <p:cTn id="810" dur="1" fill="hold">
                                          <p:stCondLst>
                                            <p:cond delay="2999"/>
                                          </p:stCondLst>
                                        </p:cTn>
                                        <p:tgtEl>
                                          <p:spTgt spid="22"/>
                                        </p:tgtEl>
                                        <p:attrNameLst>
                                          <p:attrName>style.visibility</p:attrName>
                                        </p:attrNameLst>
                                      </p:cBhvr>
                                      <p:to>
                                        <p:strVal val="hidden"/>
                                      </p:to>
                                    </p:set>
                                  </p:childTnLst>
                                </p:cTn>
                              </p:par>
                              <p:par>
                                <p:cTn id="811" presetID="3" presetClass="exit" presetSubtype="5" fill="hold" grpId="4" nodeType="withEffect">
                                  <p:stCondLst>
                                    <p:cond delay="0"/>
                                  </p:stCondLst>
                                  <p:childTnLst>
                                    <p:animEffect transition="out" filter="blinds(vertical)">
                                      <p:cBhvr>
                                        <p:cTn id="812" dur="3000"/>
                                        <p:tgtEl>
                                          <p:spTgt spid="23"/>
                                        </p:tgtEl>
                                      </p:cBhvr>
                                    </p:animEffect>
                                    <p:set>
                                      <p:cBhvr>
                                        <p:cTn id="813" dur="1" fill="hold">
                                          <p:stCondLst>
                                            <p:cond delay="2999"/>
                                          </p:stCondLst>
                                        </p:cTn>
                                        <p:tgtEl>
                                          <p:spTgt spid="23"/>
                                        </p:tgtEl>
                                        <p:attrNameLst>
                                          <p:attrName>style.visibility</p:attrName>
                                        </p:attrNameLst>
                                      </p:cBhvr>
                                      <p:to>
                                        <p:strVal val="hidden"/>
                                      </p:to>
                                    </p:set>
                                  </p:childTnLst>
                                </p:cTn>
                              </p:par>
                              <p:par>
                                <p:cTn id="814" presetID="3" presetClass="exit" presetSubtype="5" fill="hold" grpId="4" nodeType="withEffect">
                                  <p:stCondLst>
                                    <p:cond delay="0"/>
                                  </p:stCondLst>
                                  <p:childTnLst>
                                    <p:animEffect transition="out" filter="blinds(vertical)">
                                      <p:cBhvr>
                                        <p:cTn id="815" dur="3000"/>
                                        <p:tgtEl>
                                          <p:spTgt spid="24"/>
                                        </p:tgtEl>
                                      </p:cBhvr>
                                    </p:animEffect>
                                    <p:set>
                                      <p:cBhvr>
                                        <p:cTn id="816" dur="1" fill="hold">
                                          <p:stCondLst>
                                            <p:cond delay="2999"/>
                                          </p:stCondLst>
                                        </p:cTn>
                                        <p:tgtEl>
                                          <p:spTgt spid="24"/>
                                        </p:tgtEl>
                                        <p:attrNameLst>
                                          <p:attrName>style.visibility</p:attrName>
                                        </p:attrNameLst>
                                      </p:cBhvr>
                                      <p:to>
                                        <p:strVal val="hidden"/>
                                      </p:to>
                                    </p:set>
                                  </p:childTnLst>
                                </p:cTn>
                              </p:par>
                              <p:par>
                                <p:cTn id="817" presetID="3" presetClass="exit" presetSubtype="5" fill="hold" grpId="4" nodeType="withEffect">
                                  <p:stCondLst>
                                    <p:cond delay="0"/>
                                  </p:stCondLst>
                                  <p:childTnLst>
                                    <p:animEffect transition="out" filter="blinds(vertical)">
                                      <p:cBhvr>
                                        <p:cTn id="818" dur="3000"/>
                                        <p:tgtEl>
                                          <p:spTgt spid="25"/>
                                        </p:tgtEl>
                                      </p:cBhvr>
                                    </p:animEffect>
                                    <p:set>
                                      <p:cBhvr>
                                        <p:cTn id="819" dur="1" fill="hold">
                                          <p:stCondLst>
                                            <p:cond delay="2999"/>
                                          </p:stCondLst>
                                        </p:cTn>
                                        <p:tgtEl>
                                          <p:spTgt spid="25"/>
                                        </p:tgtEl>
                                        <p:attrNameLst>
                                          <p:attrName>style.visibility</p:attrName>
                                        </p:attrNameLst>
                                      </p:cBhvr>
                                      <p:to>
                                        <p:strVal val="hidden"/>
                                      </p:to>
                                    </p:set>
                                  </p:childTnLst>
                                </p:cTn>
                              </p:par>
                              <p:par>
                                <p:cTn id="820" presetID="3" presetClass="exit" presetSubtype="5" fill="hold" grpId="4" nodeType="withEffect">
                                  <p:stCondLst>
                                    <p:cond delay="0"/>
                                  </p:stCondLst>
                                  <p:childTnLst>
                                    <p:animEffect transition="out" filter="blinds(vertical)">
                                      <p:cBhvr>
                                        <p:cTn id="821" dur="3000"/>
                                        <p:tgtEl>
                                          <p:spTgt spid="59"/>
                                        </p:tgtEl>
                                      </p:cBhvr>
                                    </p:animEffect>
                                    <p:set>
                                      <p:cBhvr>
                                        <p:cTn id="822" dur="1" fill="hold">
                                          <p:stCondLst>
                                            <p:cond delay="2999"/>
                                          </p:stCondLst>
                                        </p:cTn>
                                        <p:tgtEl>
                                          <p:spTgt spid="59"/>
                                        </p:tgtEl>
                                        <p:attrNameLst>
                                          <p:attrName>style.visibility</p:attrName>
                                        </p:attrNameLst>
                                      </p:cBhvr>
                                      <p:to>
                                        <p:strVal val="hidden"/>
                                      </p:to>
                                    </p:set>
                                  </p:childTnLst>
                                </p:cTn>
                              </p:par>
                              <p:par>
                                <p:cTn id="823" presetID="3" presetClass="exit" presetSubtype="5" fill="hold" grpId="4" nodeType="withEffect">
                                  <p:stCondLst>
                                    <p:cond delay="0"/>
                                  </p:stCondLst>
                                  <p:childTnLst>
                                    <p:animEffect transition="out" filter="blinds(vertical)">
                                      <p:cBhvr>
                                        <p:cTn id="824" dur="3000"/>
                                        <p:tgtEl>
                                          <p:spTgt spid="60"/>
                                        </p:tgtEl>
                                      </p:cBhvr>
                                    </p:animEffect>
                                    <p:set>
                                      <p:cBhvr>
                                        <p:cTn id="825" dur="1" fill="hold">
                                          <p:stCondLst>
                                            <p:cond delay="2999"/>
                                          </p:stCondLst>
                                        </p:cTn>
                                        <p:tgtEl>
                                          <p:spTgt spid="60"/>
                                        </p:tgtEl>
                                        <p:attrNameLst>
                                          <p:attrName>style.visibility</p:attrName>
                                        </p:attrNameLst>
                                      </p:cBhvr>
                                      <p:to>
                                        <p:strVal val="hidden"/>
                                      </p:to>
                                    </p:set>
                                  </p:childTnLst>
                                </p:cTn>
                              </p:par>
                              <p:par>
                                <p:cTn id="826" presetID="3" presetClass="exit" presetSubtype="5" fill="hold" grpId="4" nodeType="withEffect">
                                  <p:stCondLst>
                                    <p:cond delay="0"/>
                                  </p:stCondLst>
                                  <p:childTnLst>
                                    <p:animEffect transition="out" filter="blinds(vertical)">
                                      <p:cBhvr>
                                        <p:cTn id="827" dur="3000"/>
                                        <p:tgtEl>
                                          <p:spTgt spid="61"/>
                                        </p:tgtEl>
                                      </p:cBhvr>
                                    </p:animEffect>
                                    <p:set>
                                      <p:cBhvr>
                                        <p:cTn id="828" dur="1" fill="hold">
                                          <p:stCondLst>
                                            <p:cond delay="2999"/>
                                          </p:stCondLst>
                                        </p:cTn>
                                        <p:tgtEl>
                                          <p:spTgt spid="61"/>
                                        </p:tgtEl>
                                        <p:attrNameLst>
                                          <p:attrName>style.visibility</p:attrName>
                                        </p:attrNameLst>
                                      </p:cBhvr>
                                      <p:to>
                                        <p:strVal val="hidden"/>
                                      </p:to>
                                    </p:set>
                                  </p:childTnLst>
                                </p:cTn>
                              </p:par>
                              <p:par>
                                <p:cTn id="829" presetID="3" presetClass="exit" presetSubtype="5" fill="hold" grpId="4" nodeType="withEffect">
                                  <p:stCondLst>
                                    <p:cond delay="0"/>
                                  </p:stCondLst>
                                  <p:childTnLst>
                                    <p:animEffect transition="out" filter="blinds(vertical)">
                                      <p:cBhvr>
                                        <p:cTn id="830" dur="3000"/>
                                        <p:tgtEl>
                                          <p:spTgt spid="62"/>
                                        </p:tgtEl>
                                      </p:cBhvr>
                                    </p:animEffect>
                                    <p:set>
                                      <p:cBhvr>
                                        <p:cTn id="831" dur="1" fill="hold">
                                          <p:stCondLst>
                                            <p:cond delay="2999"/>
                                          </p:stCondLst>
                                        </p:cTn>
                                        <p:tgtEl>
                                          <p:spTgt spid="62"/>
                                        </p:tgtEl>
                                        <p:attrNameLst>
                                          <p:attrName>style.visibility</p:attrName>
                                        </p:attrNameLst>
                                      </p:cBhvr>
                                      <p:to>
                                        <p:strVal val="hidden"/>
                                      </p:to>
                                    </p:set>
                                  </p:childTnLst>
                                </p:cTn>
                              </p:par>
                              <p:par>
                                <p:cTn id="832" presetID="3" presetClass="exit" presetSubtype="5" fill="hold" grpId="4" nodeType="withEffect">
                                  <p:stCondLst>
                                    <p:cond delay="0"/>
                                  </p:stCondLst>
                                  <p:childTnLst>
                                    <p:animEffect transition="out" filter="blinds(vertical)">
                                      <p:cBhvr>
                                        <p:cTn id="833" dur="3000"/>
                                        <p:tgtEl>
                                          <p:spTgt spid="63"/>
                                        </p:tgtEl>
                                      </p:cBhvr>
                                    </p:animEffect>
                                    <p:set>
                                      <p:cBhvr>
                                        <p:cTn id="834" dur="1" fill="hold">
                                          <p:stCondLst>
                                            <p:cond delay="2999"/>
                                          </p:stCondLst>
                                        </p:cTn>
                                        <p:tgtEl>
                                          <p:spTgt spid="63"/>
                                        </p:tgtEl>
                                        <p:attrNameLst>
                                          <p:attrName>style.visibility</p:attrName>
                                        </p:attrNameLst>
                                      </p:cBhvr>
                                      <p:to>
                                        <p:strVal val="hidden"/>
                                      </p:to>
                                    </p:set>
                                  </p:childTnLst>
                                </p:cTn>
                              </p:par>
                              <p:par>
                                <p:cTn id="835" presetID="3" presetClass="exit" presetSubtype="5" fill="hold" grpId="4" nodeType="withEffect">
                                  <p:stCondLst>
                                    <p:cond delay="0"/>
                                  </p:stCondLst>
                                  <p:childTnLst>
                                    <p:animEffect transition="out" filter="blinds(vertical)">
                                      <p:cBhvr>
                                        <p:cTn id="836" dur="3000"/>
                                        <p:tgtEl>
                                          <p:spTgt spid="64"/>
                                        </p:tgtEl>
                                      </p:cBhvr>
                                    </p:animEffect>
                                    <p:set>
                                      <p:cBhvr>
                                        <p:cTn id="837" dur="1" fill="hold">
                                          <p:stCondLst>
                                            <p:cond delay="2999"/>
                                          </p:stCondLst>
                                        </p:cTn>
                                        <p:tgtEl>
                                          <p:spTgt spid="64"/>
                                        </p:tgtEl>
                                        <p:attrNameLst>
                                          <p:attrName>style.visibility</p:attrName>
                                        </p:attrNameLst>
                                      </p:cBhvr>
                                      <p:to>
                                        <p:strVal val="hidden"/>
                                      </p:to>
                                    </p:set>
                                  </p:childTnLst>
                                </p:cTn>
                              </p:par>
                              <p:par>
                                <p:cTn id="838" presetID="3" presetClass="exit" presetSubtype="5" fill="hold" grpId="4" nodeType="withEffect">
                                  <p:stCondLst>
                                    <p:cond delay="0"/>
                                  </p:stCondLst>
                                  <p:childTnLst>
                                    <p:animEffect transition="out" filter="blinds(vertical)">
                                      <p:cBhvr>
                                        <p:cTn id="839" dur="3000"/>
                                        <p:tgtEl>
                                          <p:spTgt spid="65"/>
                                        </p:tgtEl>
                                      </p:cBhvr>
                                    </p:animEffect>
                                    <p:set>
                                      <p:cBhvr>
                                        <p:cTn id="840" dur="1" fill="hold">
                                          <p:stCondLst>
                                            <p:cond delay="2999"/>
                                          </p:stCondLst>
                                        </p:cTn>
                                        <p:tgtEl>
                                          <p:spTgt spid="65"/>
                                        </p:tgtEl>
                                        <p:attrNameLst>
                                          <p:attrName>style.visibility</p:attrName>
                                        </p:attrNameLst>
                                      </p:cBhvr>
                                      <p:to>
                                        <p:strVal val="hidden"/>
                                      </p:to>
                                    </p:set>
                                  </p:childTnLst>
                                </p:cTn>
                              </p:par>
                              <p:par>
                                <p:cTn id="841" presetID="3" presetClass="exit" presetSubtype="5" fill="hold" grpId="4" nodeType="withEffect">
                                  <p:stCondLst>
                                    <p:cond delay="0"/>
                                  </p:stCondLst>
                                  <p:childTnLst>
                                    <p:animEffect transition="out" filter="blinds(vertical)">
                                      <p:cBhvr>
                                        <p:cTn id="842" dur="3000"/>
                                        <p:tgtEl>
                                          <p:spTgt spid="66"/>
                                        </p:tgtEl>
                                      </p:cBhvr>
                                    </p:animEffect>
                                    <p:set>
                                      <p:cBhvr>
                                        <p:cTn id="843" dur="1" fill="hold">
                                          <p:stCondLst>
                                            <p:cond delay="2999"/>
                                          </p:stCondLst>
                                        </p:cTn>
                                        <p:tgtEl>
                                          <p:spTgt spid="66"/>
                                        </p:tgtEl>
                                        <p:attrNameLst>
                                          <p:attrName>style.visibility</p:attrName>
                                        </p:attrNameLst>
                                      </p:cBhvr>
                                      <p:to>
                                        <p:strVal val="hidden"/>
                                      </p:to>
                                    </p:set>
                                  </p:childTnLst>
                                </p:cTn>
                              </p:par>
                              <p:par>
                                <p:cTn id="844" presetID="3" presetClass="exit" presetSubtype="5" fill="hold" grpId="4" nodeType="withEffect">
                                  <p:stCondLst>
                                    <p:cond delay="0"/>
                                  </p:stCondLst>
                                  <p:childTnLst>
                                    <p:animEffect transition="out" filter="blinds(vertical)">
                                      <p:cBhvr>
                                        <p:cTn id="845" dur="3000"/>
                                        <p:tgtEl>
                                          <p:spTgt spid="67"/>
                                        </p:tgtEl>
                                      </p:cBhvr>
                                    </p:animEffect>
                                    <p:set>
                                      <p:cBhvr>
                                        <p:cTn id="846" dur="1" fill="hold">
                                          <p:stCondLst>
                                            <p:cond delay="2999"/>
                                          </p:stCondLst>
                                        </p:cTn>
                                        <p:tgtEl>
                                          <p:spTgt spid="67"/>
                                        </p:tgtEl>
                                        <p:attrNameLst>
                                          <p:attrName>style.visibility</p:attrName>
                                        </p:attrNameLst>
                                      </p:cBhvr>
                                      <p:to>
                                        <p:strVal val="hidden"/>
                                      </p:to>
                                    </p:set>
                                  </p:childTnLst>
                                </p:cTn>
                              </p:par>
                              <p:par>
                                <p:cTn id="847" presetID="3" presetClass="exit" presetSubtype="5" fill="hold" grpId="4" nodeType="withEffect">
                                  <p:stCondLst>
                                    <p:cond delay="0"/>
                                  </p:stCondLst>
                                  <p:childTnLst>
                                    <p:animEffect transition="out" filter="blinds(vertical)">
                                      <p:cBhvr>
                                        <p:cTn id="848" dur="3000"/>
                                        <p:tgtEl>
                                          <p:spTgt spid="68"/>
                                        </p:tgtEl>
                                      </p:cBhvr>
                                    </p:animEffect>
                                    <p:set>
                                      <p:cBhvr>
                                        <p:cTn id="849" dur="1" fill="hold">
                                          <p:stCondLst>
                                            <p:cond delay="2999"/>
                                          </p:stCondLst>
                                        </p:cTn>
                                        <p:tgtEl>
                                          <p:spTgt spid="68"/>
                                        </p:tgtEl>
                                        <p:attrNameLst>
                                          <p:attrName>style.visibility</p:attrName>
                                        </p:attrNameLst>
                                      </p:cBhvr>
                                      <p:to>
                                        <p:strVal val="hidden"/>
                                      </p:to>
                                    </p:set>
                                  </p:childTnLst>
                                </p:cTn>
                              </p:par>
                              <p:par>
                                <p:cTn id="850" presetID="3" presetClass="exit" presetSubtype="5" fill="hold" grpId="4" nodeType="withEffect">
                                  <p:stCondLst>
                                    <p:cond delay="0"/>
                                  </p:stCondLst>
                                  <p:childTnLst>
                                    <p:animEffect transition="out" filter="blinds(vertical)">
                                      <p:cBhvr>
                                        <p:cTn id="851" dur="3000"/>
                                        <p:tgtEl>
                                          <p:spTgt spid="69"/>
                                        </p:tgtEl>
                                      </p:cBhvr>
                                    </p:animEffect>
                                    <p:set>
                                      <p:cBhvr>
                                        <p:cTn id="852" dur="1" fill="hold">
                                          <p:stCondLst>
                                            <p:cond delay="2999"/>
                                          </p:stCondLst>
                                        </p:cTn>
                                        <p:tgtEl>
                                          <p:spTgt spid="69"/>
                                        </p:tgtEl>
                                        <p:attrNameLst>
                                          <p:attrName>style.visibility</p:attrName>
                                        </p:attrNameLst>
                                      </p:cBhvr>
                                      <p:to>
                                        <p:strVal val="hidden"/>
                                      </p:to>
                                    </p:set>
                                  </p:childTnLst>
                                </p:cTn>
                              </p:par>
                              <p:par>
                                <p:cTn id="853" presetID="3" presetClass="exit" presetSubtype="5" fill="hold" grpId="4" nodeType="withEffect">
                                  <p:stCondLst>
                                    <p:cond delay="0"/>
                                  </p:stCondLst>
                                  <p:childTnLst>
                                    <p:animEffect transition="out" filter="blinds(vertical)">
                                      <p:cBhvr>
                                        <p:cTn id="854" dur="3000"/>
                                        <p:tgtEl>
                                          <p:spTgt spid="70"/>
                                        </p:tgtEl>
                                      </p:cBhvr>
                                    </p:animEffect>
                                    <p:set>
                                      <p:cBhvr>
                                        <p:cTn id="855" dur="1" fill="hold">
                                          <p:stCondLst>
                                            <p:cond delay="2999"/>
                                          </p:stCondLst>
                                        </p:cTn>
                                        <p:tgtEl>
                                          <p:spTgt spid="70"/>
                                        </p:tgtEl>
                                        <p:attrNameLst>
                                          <p:attrName>style.visibility</p:attrName>
                                        </p:attrNameLst>
                                      </p:cBhvr>
                                      <p:to>
                                        <p:strVal val="hidden"/>
                                      </p:to>
                                    </p:set>
                                  </p:childTnLst>
                                </p:cTn>
                              </p:par>
                              <p:par>
                                <p:cTn id="856" presetID="3" presetClass="exit" presetSubtype="5" fill="hold" grpId="4" nodeType="withEffect">
                                  <p:stCondLst>
                                    <p:cond delay="0"/>
                                  </p:stCondLst>
                                  <p:childTnLst>
                                    <p:animEffect transition="out" filter="blinds(vertical)">
                                      <p:cBhvr>
                                        <p:cTn id="857" dur="3000"/>
                                        <p:tgtEl>
                                          <p:spTgt spid="71"/>
                                        </p:tgtEl>
                                      </p:cBhvr>
                                    </p:animEffect>
                                    <p:set>
                                      <p:cBhvr>
                                        <p:cTn id="858" dur="1" fill="hold">
                                          <p:stCondLst>
                                            <p:cond delay="2999"/>
                                          </p:stCondLst>
                                        </p:cTn>
                                        <p:tgtEl>
                                          <p:spTgt spid="71"/>
                                        </p:tgtEl>
                                        <p:attrNameLst>
                                          <p:attrName>style.visibility</p:attrName>
                                        </p:attrNameLst>
                                      </p:cBhvr>
                                      <p:to>
                                        <p:strVal val="hidden"/>
                                      </p:to>
                                    </p:set>
                                  </p:childTnLst>
                                </p:cTn>
                              </p:par>
                              <p:par>
                                <p:cTn id="859" presetID="3" presetClass="exit" presetSubtype="5" fill="hold" grpId="4" nodeType="withEffect">
                                  <p:stCondLst>
                                    <p:cond delay="0"/>
                                  </p:stCondLst>
                                  <p:childTnLst>
                                    <p:animEffect transition="out" filter="blinds(vertical)">
                                      <p:cBhvr>
                                        <p:cTn id="860" dur="3000"/>
                                        <p:tgtEl>
                                          <p:spTgt spid="72"/>
                                        </p:tgtEl>
                                      </p:cBhvr>
                                    </p:animEffect>
                                    <p:set>
                                      <p:cBhvr>
                                        <p:cTn id="861" dur="1" fill="hold">
                                          <p:stCondLst>
                                            <p:cond delay="2999"/>
                                          </p:stCondLst>
                                        </p:cTn>
                                        <p:tgtEl>
                                          <p:spTgt spid="72"/>
                                        </p:tgtEl>
                                        <p:attrNameLst>
                                          <p:attrName>style.visibility</p:attrName>
                                        </p:attrNameLst>
                                      </p:cBhvr>
                                      <p:to>
                                        <p:strVal val="hidden"/>
                                      </p:to>
                                    </p:set>
                                  </p:childTnLst>
                                </p:cTn>
                              </p:par>
                              <p:par>
                                <p:cTn id="862" presetID="3" presetClass="exit" presetSubtype="5" fill="hold" grpId="4" nodeType="withEffect">
                                  <p:stCondLst>
                                    <p:cond delay="0"/>
                                  </p:stCondLst>
                                  <p:childTnLst>
                                    <p:animEffect transition="out" filter="blinds(vertical)">
                                      <p:cBhvr>
                                        <p:cTn id="863" dur="3000"/>
                                        <p:tgtEl>
                                          <p:spTgt spid="73"/>
                                        </p:tgtEl>
                                      </p:cBhvr>
                                    </p:animEffect>
                                    <p:set>
                                      <p:cBhvr>
                                        <p:cTn id="864" dur="1" fill="hold">
                                          <p:stCondLst>
                                            <p:cond delay="2999"/>
                                          </p:stCondLst>
                                        </p:cTn>
                                        <p:tgtEl>
                                          <p:spTgt spid="73"/>
                                        </p:tgtEl>
                                        <p:attrNameLst>
                                          <p:attrName>style.visibility</p:attrName>
                                        </p:attrNameLst>
                                      </p:cBhvr>
                                      <p:to>
                                        <p:strVal val="hidden"/>
                                      </p:to>
                                    </p:set>
                                  </p:childTnLst>
                                </p:cTn>
                              </p:par>
                              <p:par>
                                <p:cTn id="865" presetID="3" presetClass="exit" presetSubtype="5" fill="hold" grpId="4" nodeType="withEffect">
                                  <p:stCondLst>
                                    <p:cond delay="0"/>
                                  </p:stCondLst>
                                  <p:childTnLst>
                                    <p:animEffect transition="out" filter="blinds(vertical)">
                                      <p:cBhvr>
                                        <p:cTn id="866" dur="3000"/>
                                        <p:tgtEl>
                                          <p:spTgt spid="74"/>
                                        </p:tgtEl>
                                      </p:cBhvr>
                                    </p:animEffect>
                                    <p:set>
                                      <p:cBhvr>
                                        <p:cTn id="867" dur="1" fill="hold">
                                          <p:stCondLst>
                                            <p:cond delay="2999"/>
                                          </p:stCondLst>
                                        </p:cTn>
                                        <p:tgtEl>
                                          <p:spTgt spid="74"/>
                                        </p:tgtEl>
                                        <p:attrNameLst>
                                          <p:attrName>style.visibility</p:attrName>
                                        </p:attrNameLst>
                                      </p:cBhvr>
                                      <p:to>
                                        <p:strVal val="hidden"/>
                                      </p:to>
                                    </p:set>
                                  </p:childTnLst>
                                </p:cTn>
                              </p:par>
                              <p:par>
                                <p:cTn id="868" presetID="2" presetClass="exit" presetSubtype="8" fill="hold" grpId="3" nodeType="withEffect">
                                  <p:stCondLst>
                                    <p:cond delay="0"/>
                                  </p:stCondLst>
                                  <p:childTnLst>
                                    <p:anim calcmode="lin" valueType="num">
                                      <p:cBhvr additive="base">
                                        <p:cTn id="869" dur="3000"/>
                                        <p:tgtEl>
                                          <p:spTgt spid="8"/>
                                        </p:tgtEl>
                                        <p:attrNameLst>
                                          <p:attrName>ppt_x</p:attrName>
                                        </p:attrNameLst>
                                      </p:cBhvr>
                                      <p:tavLst>
                                        <p:tav tm="0">
                                          <p:val>
                                            <p:strVal val="ppt_x"/>
                                          </p:val>
                                        </p:tav>
                                        <p:tav tm="100000">
                                          <p:val>
                                            <p:strVal val="0-ppt_w/2"/>
                                          </p:val>
                                        </p:tav>
                                      </p:tavLst>
                                    </p:anim>
                                    <p:anim calcmode="lin" valueType="num">
                                      <p:cBhvr additive="base">
                                        <p:cTn id="870" dur="3000"/>
                                        <p:tgtEl>
                                          <p:spTgt spid="8"/>
                                        </p:tgtEl>
                                        <p:attrNameLst>
                                          <p:attrName>ppt_y</p:attrName>
                                        </p:attrNameLst>
                                      </p:cBhvr>
                                      <p:tavLst>
                                        <p:tav tm="0">
                                          <p:val>
                                            <p:strVal val="ppt_y"/>
                                          </p:val>
                                        </p:tav>
                                        <p:tav tm="100000">
                                          <p:val>
                                            <p:strVal val="ppt_y"/>
                                          </p:val>
                                        </p:tav>
                                      </p:tavLst>
                                    </p:anim>
                                    <p:set>
                                      <p:cBhvr>
                                        <p:cTn id="871" dur="1" fill="hold">
                                          <p:stCondLst>
                                            <p:cond delay="2999"/>
                                          </p:stCondLst>
                                        </p:cTn>
                                        <p:tgtEl>
                                          <p:spTgt spid="8"/>
                                        </p:tgtEl>
                                        <p:attrNameLst>
                                          <p:attrName>style.visibility</p:attrName>
                                        </p:attrNameLst>
                                      </p:cBhvr>
                                      <p:to>
                                        <p:strVal val="hidden"/>
                                      </p:to>
                                    </p:set>
                                  </p:childTnLst>
                                </p:cTn>
                              </p:par>
                              <p:par>
                                <p:cTn id="872" presetID="2" presetClass="exit" presetSubtype="8" fill="hold" grpId="3" nodeType="withEffect">
                                  <p:stCondLst>
                                    <p:cond delay="0"/>
                                  </p:stCondLst>
                                  <p:childTnLst>
                                    <p:anim calcmode="lin" valueType="num">
                                      <p:cBhvr additive="base">
                                        <p:cTn id="873" dur="3000"/>
                                        <p:tgtEl>
                                          <p:spTgt spid="26"/>
                                        </p:tgtEl>
                                        <p:attrNameLst>
                                          <p:attrName>ppt_x</p:attrName>
                                        </p:attrNameLst>
                                      </p:cBhvr>
                                      <p:tavLst>
                                        <p:tav tm="0">
                                          <p:val>
                                            <p:strVal val="ppt_x"/>
                                          </p:val>
                                        </p:tav>
                                        <p:tav tm="100000">
                                          <p:val>
                                            <p:strVal val="0-ppt_w/2"/>
                                          </p:val>
                                        </p:tav>
                                      </p:tavLst>
                                    </p:anim>
                                    <p:anim calcmode="lin" valueType="num">
                                      <p:cBhvr additive="base">
                                        <p:cTn id="874" dur="3000"/>
                                        <p:tgtEl>
                                          <p:spTgt spid="26"/>
                                        </p:tgtEl>
                                        <p:attrNameLst>
                                          <p:attrName>ppt_y</p:attrName>
                                        </p:attrNameLst>
                                      </p:cBhvr>
                                      <p:tavLst>
                                        <p:tav tm="0">
                                          <p:val>
                                            <p:strVal val="ppt_y"/>
                                          </p:val>
                                        </p:tav>
                                        <p:tav tm="100000">
                                          <p:val>
                                            <p:strVal val="ppt_y"/>
                                          </p:val>
                                        </p:tav>
                                      </p:tavLst>
                                    </p:anim>
                                    <p:set>
                                      <p:cBhvr>
                                        <p:cTn id="875" dur="1" fill="hold">
                                          <p:stCondLst>
                                            <p:cond delay="2999"/>
                                          </p:stCondLst>
                                        </p:cTn>
                                        <p:tgtEl>
                                          <p:spTgt spid="26"/>
                                        </p:tgtEl>
                                        <p:attrNameLst>
                                          <p:attrName>style.visibility</p:attrName>
                                        </p:attrNameLst>
                                      </p:cBhvr>
                                      <p:to>
                                        <p:strVal val="hidden"/>
                                      </p:to>
                                    </p:set>
                                  </p:childTnLst>
                                </p:cTn>
                              </p:par>
                              <p:par>
                                <p:cTn id="876" presetID="2" presetClass="exit" presetSubtype="8" fill="hold" grpId="3" nodeType="withEffect">
                                  <p:stCondLst>
                                    <p:cond delay="0"/>
                                  </p:stCondLst>
                                  <p:childTnLst>
                                    <p:anim calcmode="lin" valueType="num">
                                      <p:cBhvr additive="base">
                                        <p:cTn id="877" dur="3000"/>
                                        <p:tgtEl>
                                          <p:spTgt spid="27"/>
                                        </p:tgtEl>
                                        <p:attrNameLst>
                                          <p:attrName>ppt_x</p:attrName>
                                        </p:attrNameLst>
                                      </p:cBhvr>
                                      <p:tavLst>
                                        <p:tav tm="0">
                                          <p:val>
                                            <p:strVal val="ppt_x"/>
                                          </p:val>
                                        </p:tav>
                                        <p:tav tm="100000">
                                          <p:val>
                                            <p:strVal val="0-ppt_w/2"/>
                                          </p:val>
                                        </p:tav>
                                      </p:tavLst>
                                    </p:anim>
                                    <p:anim calcmode="lin" valueType="num">
                                      <p:cBhvr additive="base">
                                        <p:cTn id="878" dur="3000"/>
                                        <p:tgtEl>
                                          <p:spTgt spid="27"/>
                                        </p:tgtEl>
                                        <p:attrNameLst>
                                          <p:attrName>ppt_y</p:attrName>
                                        </p:attrNameLst>
                                      </p:cBhvr>
                                      <p:tavLst>
                                        <p:tav tm="0">
                                          <p:val>
                                            <p:strVal val="ppt_y"/>
                                          </p:val>
                                        </p:tav>
                                        <p:tav tm="100000">
                                          <p:val>
                                            <p:strVal val="ppt_y"/>
                                          </p:val>
                                        </p:tav>
                                      </p:tavLst>
                                    </p:anim>
                                    <p:set>
                                      <p:cBhvr>
                                        <p:cTn id="879" dur="1" fill="hold">
                                          <p:stCondLst>
                                            <p:cond delay="2999"/>
                                          </p:stCondLst>
                                        </p:cTn>
                                        <p:tgtEl>
                                          <p:spTgt spid="27"/>
                                        </p:tgtEl>
                                        <p:attrNameLst>
                                          <p:attrName>style.visibility</p:attrName>
                                        </p:attrNameLst>
                                      </p:cBhvr>
                                      <p:to>
                                        <p:strVal val="hidden"/>
                                      </p:to>
                                    </p:set>
                                  </p:childTnLst>
                                </p:cTn>
                              </p:par>
                              <p:par>
                                <p:cTn id="880" presetID="2" presetClass="exit" presetSubtype="8" fill="hold" grpId="3" nodeType="withEffect">
                                  <p:stCondLst>
                                    <p:cond delay="0"/>
                                  </p:stCondLst>
                                  <p:childTnLst>
                                    <p:anim calcmode="lin" valueType="num">
                                      <p:cBhvr additive="base">
                                        <p:cTn id="881" dur="3000"/>
                                        <p:tgtEl>
                                          <p:spTgt spid="28"/>
                                        </p:tgtEl>
                                        <p:attrNameLst>
                                          <p:attrName>ppt_x</p:attrName>
                                        </p:attrNameLst>
                                      </p:cBhvr>
                                      <p:tavLst>
                                        <p:tav tm="0">
                                          <p:val>
                                            <p:strVal val="ppt_x"/>
                                          </p:val>
                                        </p:tav>
                                        <p:tav tm="100000">
                                          <p:val>
                                            <p:strVal val="0-ppt_w/2"/>
                                          </p:val>
                                        </p:tav>
                                      </p:tavLst>
                                    </p:anim>
                                    <p:anim calcmode="lin" valueType="num">
                                      <p:cBhvr additive="base">
                                        <p:cTn id="882" dur="3000"/>
                                        <p:tgtEl>
                                          <p:spTgt spid="28"/>
                                        </p:tgtEl>
                                        <p:attrNameLst>
                                          <p:attrName>ppt_y</p:attrName>
                                        </p:attrNameLst>
                                      </p:cBhvr>
                                      <p:tavLst>
                                        <p:tav tm="0">
                                          <p:val>
                                            <p:strVal val="ppt_y"/>
                                          </p:val>
                                        </p:tav>
                                        <p:tav tm="100000">
                                          <p:val>
                                            <p:strVal val="ppt_y"/>
                                          </p:val>
                                        </p:tav>
                                      </p:tavLst>
                                    </p:anim>
                                    <p:set>
                                      <p:cBhvr>
                                        <p:cTn id="883" dur="1" fill="hold">
                                          <p:stCondLst>
                                            <p:cond delay="2999"/>
                                          </p:stCondLst>
                                        </p:cTn>
                                        <p:tgtEl>
                                          <p:spTgt spid="28"/>
                                        </p:tgtEl>
                                        <p:attrNameLst>
                                          <p:attrName>style.visibility</p:attrName>
                                        </p:attrNameLst>
                                      </p:cBhvr>
                                      <p:to>
                                        <p:strVal val="hidden"/>
                                      </p:to>
                                    </p:set>
                                  </p:childTnLst>
                                </p:cTn>
                              </p:par>
                              <p:par>
                                <p:cTn id="884" presetID="2" presetClass="exit" presetSubtype="8" fill="hold" grpId="3" nodeType="withEffect">
                                  <p:stCondLst>
                                    <p:cond delay="0"/>
                                  </p:stCondLst>
                                  <p:childTnLst>
                                    <p:anim calcmode="lin" valueType="num">
                                      <p:cBhvr additive="base">
                                        <p:cTn id="885" dur="3000"/>
                                        <p:tgtEl>
                                          <p:spTgt spid="29"/>
                                        </p:tgtEl>
                                        <p:attrNameLst>
                                          <p:attrName>ppt_x</p:attrName>
                                        </p:attrNameLst>
                                      </p:cBhvr>
                                      <p:tavLst>
                                        <p:tav tm="0">
                                          <p:val>
                                            <p:strVal val="ppt_x"/>
                                          </p:val>
                                        </p:tav>
                                        <p:tav tm="100000">
                                          <p:val>
                                            <p:strVal val="0-ppt_w/2"/>
                                          </p:val>
                                        </p:tav>
                                      </p:tavLst>
                                    </p:anim>
                                    <p:anim calcmode="lin" valueType="num">
                                      <p:cBhvr additive="base">
                                        <p:cTn id="886" dur="3000"/>
                                        <p:tgtEl>
                                          <p:spTgt spid="29"/>
                                        </p:tgtEl>
                                        <p:attrNameLst>
                                          <p:attrName>ppt_y</p:attrName>
                                        </p:attrNameLst>
                                      </p:cBhvr>
                                      <p:tavLst>
                                        <p:tav tm="0">
                                          <p:val>
                                            <p:strVal val="ppt_y"/>
                                          </p:val>
                                        </p:tav>
                                        <p:tav tm="100000">
                                          <p:val>
                                            <p:strVal val="ppt_y"/>
                                          </p:val>
                                        </p:tav>
                                      </p:tavLst>
                                    </p:anim>
                                    <p:set>
                                      <p:cBhvr>
                                        <p:cTn id="887" dur="1" fill="hold">
                                          <p:stCondLst>
                                            <p:cond delay="2999"/>
                                          </p:stCondLst>
                                        </p:cTn>
                                        <p:tgtEl>
                                          <p:spTgt spid="29"/>
                                        </p:tgtEl>
                                        <p:attrNameLst>
                                          <p:attrName>style.visibility</p:attrName>
                                        </p:attrNameLst>
                                      </p:cBhvr>
                                      <p:to>
                                        <p:strVal val="hidden"/>
                                      </p:to>
                                    </p:set>
                                  </p:childTnLst>
                                </p:cTn>
                              </p:par>
                              <p:par>
                                <p:cTn id="888" presetID="2" presetClass="exit" presetSubtype="8" fill="hold" grpId="3" nodeType="withEffect">
                                  <p:stCondLst>
                                    <p:cond delay="0"/>
                                  </p:stCondLst>
                                  <p:childTnLst>
                                    <p:anim calcmode="lin" valueType="num">
                                      <p:cBhvr additive="base">
                                        <p:cTn id="889" dur="3000"/>
                                        <p:tgtEl>
                                          <p:spTgt spid="30"/>
                                        </p:tgtEl>
                                        <p:attrNameLst>
                                          <p:attrName>ppt_x</p:attrName>
                                        </p:attrNameLst>
                                      </p:cBhvr>
                                      <p:tavLst>
                                        <p:tav tm="0">
                                          <p:val>
                                            <p:strVal val="ppt_x"/>
                                          </p:val>
                                        </p:tav>
                                        <p:tav tm="100000">
                                          <p:val>
                                            <p:strVal val="0-ppt_w/2"/>
                                          </p:val>
                                        </p:tav>
                                      </p:tavLst>
                                    </p:anim>
                                    <p:anim calcmode="lin" valueType="num">
                                      <p:cBhvr additive="base">
                                        <p:cTn id="890" dur="3000"/>
                                        <p:tgtEl>
                                          <p:spTgt spid="30"/>
                                        </p:tgtEl>
                                        <p:attrNameLst>
                                          <p:attrName>ppt_y</p:attrName>
                                        </p:attrNameLst>
                                      </p:cBhvr>
                                      <p:tavLst>
                                        <p:tav tm="0">
                                          <p:val>
                                            <p:strVal val="ppt_y"/>
                                          </p:val>
                                        </p:tav>
                                        <p:tav tm="100000">
                                          <p:val>
                                            <p:strVal val="ppt_y"/>
                                          </p:val>
                                        </p:tav>
                                      </p:tavLst>
                                    </p:anim>
                                    <p:set>
                                      <p:cBhvr>
                                        <p:cTn id="891" dur="1" fill="hold">
                                          <p:stCondLst>
                                            <p:cond delay="2999"/>
                                          </p:stCondLst>
                                        </p:cTn>
                                        <p:tgtEl>
                                          <p:spTgt spid="30"/>
                                        </p:tgtEl>
                                        <p:attrNameLst>
                                          <p:attrName>style.visibility</p:attrName>
                                        </p:attrNameLst>
                                      </p:cBhvr>
                                      <p:to>
                                        <p:strVal val="hidden"/>
                                      </p:to>
                                    </p:set>
                                  </p:childTnLst>
                                </p:cTn>
                              </p:par>
                              <p:par>
                                <p:cTn id="892" presetID="2" presetClass="exit" presetSubtype="8" fill="hold" grpId="3" nodeType="withEffect">
                                  <p:stCondLst>
                                    <p:cond delay="0"/>
                                  </p:stCondLst>
                                  <p:childTnLst>
                                    <p:anim calcmode="lin" valueType="num">
                                      <p:cBhvr additive="base">
                                        <p:cTn id="893" dur="3000"/>
                                        <p:tgtEl>
                                          <p:spTgt spid="31"/>
                                        </p:tgtEl>
                                        <p:attrNameLst>
                                          <p:attrName>ppt_x</p:attrName>
                                        </p:attrNameLst>
                                      </p:cBhvr>
                                      <p:tavLst>
                                        <p:tav tm="0">
                                          <p:val>
                                            <p:strVal val="ppt_x"/>
                                          </p:val>
                                        </p:tav>
                                        <p:tav tm="100000">
                                          <p:val>
                                            <p:strVal val="0-ppt_w/2"/>
                                          </p:val>
                                        </p:tav>
                                      </p:tavLst>
                                    </p:anim>
                                    <p:anim calcmode="lin" valueType="num">
                                      <p:cBhvr additive="base">
                                        <p:cTn id="894" dur="3000"/>
                                        <p:tgtEl>
                                          <p:spTgt spid="31"/>
                                        </p:tgtEl>
                                        <p:attrNameLst>
                                          <p:attrName>ppt_y</p:attrName>
                                        </p:attrNameLst>
                                      </p:cBhvr>
                                      <p:tavLst>
                                        <p:tav tm="0">
                                          <p:val>
                                            <p:strVal val="ppt_y"/>
                                          </p:val>
                                        </p:tav>
                                        <p:tav tm="100000">
                                          <p:val>
                                            <p:strVal val="ppt_y"/>
                                          </p:val>
                                        </p:tav>
                                      </p:tavLst>
                                    </p:anim>
                                    <p:set>
                                      <p:cBhvr>
                                        <p:cTn id="895" dur="1" fill="hold">
                                          <p:stCondLst>
                                            <p:cond delay="2999"/>
                                          </p:stCondLst>
                                        </p:cTn>
                                        <p:tgtEl>
                                          <p:spTgt spid="31"/>
                                        </p:tgtEl>
                                        <p:attrNameLst>
                                          <p:attrName>style.visibility</p:attrName>
                                        </p:attrNameLst>
                                      </p:cBhvr>
                                      <p:to>
                                        <p:strVal val="hidden"/>
                                      </p:to>
                                    </p:set>
                                  </p:childTnLst>
                                </p:cTn>
                              </p:par>
                              <p:par>
                                <p:cTn id="896" presetID="2" presetClass="exit" presetSubtype="8" fill="hold" grpId="3" nodeType="withEffect">
                                  <p:stCondLst>
                                    <p:cond delay="0"/>
                                  </p:stCondLst>
                                  <p:childTnLst>
                                    <p:anim calcmode="lin" valueType="num">
                                      <p:cBhvr additive="base">
                                        <p:cTn id="897" dur="3000"/>
                                        <p:tgtEl>
                                          <p:spTgt spid="32"/>
                                        </p:tgtEl>
                                        <p:attrNameLst>
                                          <p:attrName>ppt_x</p:attrName>
                                        </p:attrNameLst>
                                      </p:cBhvr>
                                      <p:tavLst>
                                        <p:tav tm="0">
                                          <p:val>
                                            <p:strVal val="ppt_x"/>
                                          </p:val>
                                        </p:tav>
                                        <p:tav tm="100000">
                                          <p:val>
                                            <p:strVal val="0-ppt_w/2"/>
                                          </p:val>
                                        </p:tav>
                                      </p:tavLst>
                                    </p:anim>
                                    <p:anim calcmode="lin" valueType="num">
                                      <p:cBhvr additive="base">
                                        <p:cTn id="898" dur="3000"/>
                                        <p:tgtEl>
                                          <p:spTgt spid="32"/>
                                        </p:tgtEl>
                                        <p:attrNameLst>
                                          <p:attrName>ppt_y</p:attrName>
                                        </p:attrNameLst>
                                      </p:cBhvr>
                                      <p:tavLst>
                                        <p:tav tm="0">
                                          <p:val>
                                            <p:strVal val="ppt_y"/>
                                          </p:val>
                                        </p:tav>
                                        <p:tav tm="100000">
                                          <p:val>
                                            <p:strVal val="ppt_y"/>
                                          </p:val>
                                        </p:tav>
                                      </p:tavLst>
                                    </p:anim>
                                    <p:set>
                                      <p:cBhvr>
                                        <p:cTn id="899" dur="1" fill="hold">
                                          <p:stCondLst>
                                            <p:cond delay="2999"/>
                                          </p:stCondLst>
                                        </p:cTn>
                                        <p:tgtEl>
                                          <p:spTgt spid="32"/>
                                        </p:tgtEl>
                                        <p:attrNameLst>
                                          <p:attrName>style.visibility</p:attrName>
                                        </p:attrNameLst>
                                      </p:cBhvr>
                                      <p:to>
                                        <p:strVal val="hidden"/>
                                      </p:to>
                                    </p:set>
                                  </p:childTnLst>
                                </p:cTn>
                              </p:par>
                              <p:par>
                                <p:cTn id="900" presetID="2" presetClass="exit" presetSubtype="8" fill="hold" grpId="3" nodeType="withEffect">
                                  <p:stCondLst>
                                    <p:cond delay="0"/>
                                  </p:stCondLst>
                                  <p:childTnLst>
                                    <p:anim calcmode="lin" valueType="num">
                                      <p:cBhvr additive="base">
                                        <p:cTn id="901" dur="3000"/>
                                        <p:tgtEl>
                                          <p:spTgt spid="33"/>
                                        </p:tgtEl>
                                        <p:attrNameLst>
                                          <p:attrName>ppt_x</p:attrName>
                                        </p:attrNameLst>
                                      </p:cBhvr>
                                      <p:tavLst>
                                        <p:tav tm="0">
                                          <p:val>
                                            <p:strVal val="ppt_x"/>
                                          </p:val>
                                        </p:tav>
                                        <p:tav tm="100000">
                                          <p:val>
                                            <p:strVal val="0-ppt_w/2"/>
                                          </p:val>
                                        </p:tav>
                                      </p:tavLst>
                                    </p:anim>
                                    <p:anim calcmode="lin" valueType="num">
                                      <p:cBhvr additive="base">
                                        <p:cTn id="902" dur="3000"/>
                                        <p:tgtEl>
                                          <p:spTgt spid="33"/>
                                        </p:tgtEl>
                                        <p:attrNameLst>
                                          <p:attrName>ppt_y</p:attrName>
                                        </p:attrNameLst>
                                      </p:cBhvr>
                                      <p:tavLst>
                                        <p:tav tm="0">
                                          <p:val>
                                            <p:strVal val="ppt_y"/>
                                          </p:val>
                                        </p:tav>
                                        <p:tav tm="100000">
                                          <p:val>
                                            <p:strVal val="ppt_y"/>
                                          </p:val>
                                        </p:tav>
                                      </p:tavLst>
                                    </p:anim>
                                    <p:set>
                                      <p:cBhvr>
                                        <p:cTn id="903" dur="1" fill="hold">
                                          <p:stCondLst>
                                            <p:cond delay="2999"/>
                                          </p:stCondLst>
                                        </p:cTn>
                                        <p:tgtEl>
                                          <p:spTgt spid="33"/>
                                        </p:tgtEl>
                                        <p:attrNameLst>
                                          <p:attrName>style.visibility</p:attrName>
                                        </p:attrNameLst>
                                      </p:cBhvr>
                                      <p:to>
                                        <p:strVal val="hidden"/>
                                      </p:to>
                                    </p:set>
                                  </p:childTnLst>
                                </p:cTn>
                              </p:par>
                              <p:par>
                                <p:cTn id="904" presetID="2" presetClass="exit" presetSubtype="8" fill="hold" grpId="3" nodeType="withEffect">
                                  <p:stCondLst>
                                    <p:cond delay="0"/>
                                  </p:stCondLst>
                                  <p:childTnLst>
                                    <p:anim calcmode="lin" valueType="num">
                                      <p:cBhvr additive="base">
                                        <p:cTn id="905" dur="3000"/>
                                        <p:tgtEl>
                                          <p:spTgt spid="34"/>
                                        </p:tgtEl>
                                        <p:attrNameLst>
                                          <p:attrName>ppt_x</p:attrName>
                                        </p:attrNameLst>
                                      </p:cBhvr>
                                      <p:tavLst>
                                        <p:tav tm="0">
                                          <p:val>
                                            <p:strVal val="ppt_x"/>
                                          </p:val>
                                        </p:tav>
                                        <p:tav tm="100000">
                                          <p:val>
                                            <p:strVal val="0-ppt_w/2"/>
                                          </p:val>
                                        </p:tav>
                                      </p:tavLst>
                                    </p:anim>
                                    <p:anim calcmode="lin" valueType="num">
                                      <p:cBhvr additive="base">
                                        <p:cTn id="906" dur="3000"/>
                                        <p:tgtEl>
                                          <p:spTgt spid="34"/>
                                        </p:tgtEl>
                                        <p:attrNameLst>
                                          <p:attrName>ppt_y</p:attrName>
                                        </p:attrNameLst>
                                      </p:cBhvr>
                                      <p:tavLst>
                                        <p:tav tm="0">
                                          <p:val>
                                            <p:strVal val="ppt_y"/>
                                          </p:val>
                                        </p:tav>
                                        <p:tav tm="100000">
                                          <p:val>
                                            <p:strVal val="ppt_y"/>
                                          </p:val>
                                        </p:tav>
                                      </p:tavLst>
                                    </p:anim>
                                    <p:set>
                                      <p:cBhvr>
                                        <p:cTn id="907" dur="1" fill="hold">
                                          <p:stCondLst>
                                            <p:cond delay="2999"/>
                                          </p:stCondLst>
                                        </p:cTn>
                                        <p:tgtEl>
                                          <p:spTgt spid="34"/>
                                        </p:tgtEl>
                                        <p:attrNameLst>
                                          <p:attrName>style.visibility</p:attrName>
                                        </p:attrNameLst>
                                      </p:cBhvr>
                                      <p:to>
                                        <p:strVal val="hidden"/>
                                      </p:to>
                                    </p:set>
                                  </p:childTnLst>
                                </p:cTn>
                              </p:par>
                              <p:par>
                                <p:cTn id="908" presetID="2" presetClass="exit" presetSubtype="8" fill="hold" grpId="3" nodeType="withEffect">
                                  <p:stCondLst>
                                    <p:cond delay="0"/>
                                  </p:stCondLst>
                                  <p:childTnLst>
                                    <p:anim calcmode="lin" valueType="num">
                                      <p:cBhvr additive="base">
                                        <p:cTn id="909" dur="3000"/>
                                        <p:tgtEl>
                                          <p:spTgt spid="35"/>
                                        </p:tgtEl>
                                        <p:attrNameLst>
                                          <p:attrName>ppt_x</p:attrName>
                                        </p:attrNameLst>
                                      </p:cBhvr>
                                      <p:tavLst>
                                        <p:tav tm="0">
                                          <p:val>
                                            <p:strVal val="ppt_x"/>
                                          </p:val>
                                        </p:tav>
                                        <p:tav tm="100000">
                                          <p:val>
                                            <p:strVal val="0-ppt_w/2"/>
                                          </p:val>
                                        </p:tav>
                                      </p:tavLst>
                                    </p:anim>
                                    <p:anim calcmode="lin" valueType="num">
                                      <p:cBhvr additive="base">
                                        <p:cTn id="910" dur="3000"/>
                                        <p:tgtEl>
                                          <p:spTgt spid="35"/>
                                        </p:tgtEl>
                                        <p:attrNameLst>
                                          <p:attrName>ppt_y</p:attrName>
                                        </p:attrNameLst>
                                      </p:cBhvr>
                                      <p:tavLst>
                                        <p:tav tm="0">
                                          <p:val>
                                            <p:strVal val="ppt_y"/>
                                          </p:val>
                                        </p:tav>
                                        <p:tav tm="100000">
                                          <p:val>
                                            <p:strVal val="ppt_y"/>
                                          </p:val>
                                        </p:tav>
                                      </p:tavLst>
                                    </p:anim>
                                    <p:set>
                                      <p:cBhvr>
                                        <p:cTn id="911" dur="1" fill="hold">
                                          <p:stCondLst>
                                            <p:cond delay="2999"/>
                                          </p:stCondLst>
                                        </p:cTn>
                                        <p:tgtEl>
                                          <p:spTgt spid="35"/>
                                        </p:tgtEl>
                                        <p:attrNameLst>
                                          <p:attrName>style.visibility</p:attrName>
                                        </p:attrNameLst>
                                      </p:cBhvr>
                                      <p:to>
                                        <p:strVal val="hidden"/>
                                      </p:to>
                                    </p:set>
                                  </p:childTnLst>
                                </p:cTn>
                              </p:par>
                              <p:par>
                                <p:cTn id="912" presetID="2" presetClass="exit" presetSubtype="8" fill="hold" grpId="3" nodeType="withEffect">
                                  <p:stCondLst>
                                    <p:cond delay="0"/>
                                  </p:stCondLst>
                                  <p:childTnLst>
                                    <p:anim calcmode="lin" valueType="num">
                                      <p:cBhvr additive="base">
                                        <p:cTn id="913" dur="3000"/>
                                        <p:tgtEl>
                                          <p:spTgt spid="36"/>
                                        </p:tgtEl>
                                        <p:attrNameLst>
                                          <p:attrName>ppt_x</p:attrName>
                                        </p:attrNameLst>
                                      </p:cBhvr>
                                      <p:tavLst>
                                        <p:tav tm="0">
                                          <p:val>
                                            <p:strVal val="ppt_x"/>
                                          </p:val>
                                        </p:tav>
                                        <p:tav tm="100000">
                                          <p:val>
                                            <p:strVal val="0-ppt_w/2"/>
                                          </p:val>
                                        </p:tav>
                                      </p:tavLst>
                                    </p:anim>
                                    <p:anim calcmode="lin" valueType="num">
                                      <p:cBhvr additive="base">
                                        <p:cTn id="914" dur="3000"/>
                                        <p:tgtEl>
                                          <p:spTgt spid="36"/>
                                        </p:tgtEl>
                                        <p:attrNameLst>
                                          <p:attrName>ppt_y</p:attrName>
                                        </p:attrNameLst>
                                      </p:cBhvr>
                                      <p:tavLst>
                                        <p:tav tm="0">
                                          <p:val>
                                            <p:strVal val="ppt_y"/>
                                          </p:val>
                                        </p:tav>
                                        <p:tav tm="100000">
                                          <p:val>
                                            <p:strVal val="ppt_y"/>
                                          </p:val>
                                        </p:tav>
                                      </p:tavLst>
                                    </p:anim>
                                    <p:set>
                                      <p:cBhvr>
                                        <p:cTn id="915" dur="1" fill="hold">
                                          <p:stCondLst>
                                            <p:cond delay="2999"/>
                                          </p:stCondLst>
                                        </p:cTn>
                                        <p:tgtEl>
                                          <p:spTgt spid="36"/>
                                        </p:tgtEl>
                                        <p:attrNameLst>
                                          <p:attrName>style.visibility</p:attrName>
                                        </p:attrNameLst>
                                      </p:cBhvr>
                                      <p:to>
                                        <p:strVal val="hidden"/>
                                      </p:to>
                                    </p:set>
                                  </p:childTnLst>
                                </p:cTn>
                              </p:par>
                              <p:par>
                                <p:cTn id="916" presetID="2" presetClass="exit" presetSubtype="8" fill="hold" grpId="3" nodeType="withEffect">
                                  <p:stCondLst>
                                    <p:cond delay="0"/>
                                  </p:stCondLst>
                                  <p:childTnLst>
                                    <p:anim calcmode="lin" valueType="num">
                                      <p:cBhvr additive="base">
                                        <p:cTn id="917" dur="3000"/>
                                        <p:tgtEl>
                                          <p:spTgt spid="37"/>
                                        </p:tgtEl>
                                        <p:attrNameLst>
                                          <p:attrName>ppt_x</p:attrName>
                                        </p:attrNameLst>
                                      </p:cBhvr>
                                      <p:tavLst>
                                        <p:tav tm="0">
                                          <p:val>
                                            <p:strVal val="ppt_x"/>
                                          </p:val>
                                        </p:tav>
                                        <p:tav tm="100000">
                                          <p:val>
                                            <p:strVal val="0-ppt_w/2"/>
                                          </p:val>
                                        </p:tav>
                                      </p:tavLst>
                                    </p:anim>
                                    <p:anim calcmode="lin" valueType="num">
                                      <p:cBhvr additive="base">
                                        <p:cTn id="918" dur="3000"/>
                                        <p:tgtEl>
                                          <p:spTgt spid="37"/>
                                        </p:tgtEl>
                                        <p:attrNameLst>
                                          <p:attrName>ppt_y</p:attrName>
                                        </p:attrNameLst>
                                      </p:cBhvr>
                                      <p:tavLst>
                                        <p:tav tm="0">
                                          <p:val>
                                            <p:strVal val="ppt_y"/>
                                          </p:val>
                                        </p:tav>
                                        <p:tav tm="100000">
                                          <p:val>
                                            <p:strVal val="ppt_y"/>
                                          </p:val>
                                        </p:tav>
                                      </p:tavLst>
                                    </p:anim>
                                    <p:set>
                                      <p:cBhvr>
                                        <p:cTn id="919" dur="1" fill="hold">
                                          <p:stCondLst>
                                            <p:cond delay="2999"/>
                                          </p:stCondLst>
                                        </p:cTn>
                                        <p:tgtEl>
                                          <p:spTgt spid="37"/>
                                        </p:tgtEl>
                                        <p:attrNameLst>
                                          <p:attrName>style.visibility</p:attrName>
                                        </p:attrNameLst>
                                      </p:cBhvr>
                                      <p:to>
                                        <p:strVal val="hidden"/>
                                      </p:to>
                                    </p:set>
                                  </p:childTnLst>
                                </p:cTn>
                              </p:par>
                              <p:par>
                                <p:cTn id="920" presetID="2" presetClass="exit" presetSubtype="8" fill="hold" grpId="3" nodeType="withEffect">
                                  <p:stCondLst>
                                    <p:cond delay="0"/>
                                  </p:stCondLst>
                                  <p:childTnLst>
                                    <p:anim calcmode="lin" valueType="num">
                                      <p:cBhvr additive="base">
                                        <p:cTn id="921" dur="3000"/>
                                        <p:tgtEl>
                                          <p:spTgt spid="38"/>
                                        </p:tgtEl>
                                        <p:attrNameLst>
                                          <p:attrName>ppt_x</p:attrName>
                                        </p:attrNameLst>
                                      </p:cBhvr>
                                      <p:tavLst>
                                        <p:tav tm="0">
                                          <p:val>
                                            <p:strVal val="ppt_x"/>
                                          </p:val>
                                        </p:tav>
                                        <p:tav tm="100000">
                                          <p:val>
                                            <p:strVal val="0-ppt_w/2"/>
                                          </p:val>
                                        </p:tav>
                                      </p:tavLst>
                                    </p:anim>
                                    <p:anim calcmode="lin" valueType="num">
                                      <p:cBhvr additive="base">
                                        <p:cTn id="922" dur="3000"/>
                                        <p:tgtEl>
                                          <p:spTgt spid="38"/>
                                        </p:tgtEl>
                                        <p:attrNameLst>
                                          <p:attrName>ppt_y</p:attrName>
                                        </p:attrNameLst>
                                      </p:cBhvr>
                                      <p:tavLst>
                                        <p:tav tm="0">
                                          <p:val>
                                            <p:strVal val="ppt_y"/>
                                          </p:val>
                                        </p:tav>
                                        <p:tav tm="100000">
                                          <p:val>
                                            <p:strVal val="ppt_y"/>
                                          </p:val>
                                        </p:tav>
                                      </p:tavLst>
                                    </p:anim>
                                    <p:set>
                                      <p:cBhvr>
                                        <p:cTn id="923" dur="1" fill="hold">
                                          <p:stCondLst>
                                            <p:cond delay="2999"/>
                                          </p:stCondLst>
                                        </p:cTn>
                                        <p:tgtEl>
                                          <p:spTgt spid="38"/>
                                        </p:tgtEl>
                                        <p:attrNameLst>
                                          <p:attrName>style.visibility</p:attrName>
                                        </p:attrNameLst>
                                      </p:cBhvr>
                                      <p:to>
                                        <p:strVal val="hidden"/>
                                      </p:to>
                                    </p:set>
                                  </p:childTnLst>
                                </p:cTn>
                              </p:par>
                              <p:par>
                                <p:cTn id="924" presetID="2" presetClass="exit" presetSubtype="8" fill="hold" grpId="3" nodeType="withEffect">
                                  <p:stCondLst>
                                    <p:cond delay="0"/>
                                  </p:stCondLst>
                                  <p:childTnLst>
                                    <p:anim calcmode="lin" valueType="num">
                                      <p:cBhvr additive="base">
                                        <p:cTn id="925" dur="3000"/>
                                        <p:tgtEl>
                                          <p:spTgt spid="39"/>
                                        </p:tgtEl>
                                        <p:attrNameLst>
                                          <p:attrName>ppt_x</p:attrName>
                                        </p:attrNameLst>
                                      </p:cBhvr>
                                      <p:tavLst>
                                        <p:tav tm="0">
                                          <p:val>
                                            <p:strVal val="ppt_x"/>
                                          </p:val>
                                        </p:tav>
                                        <p:tav tm="100000">
                                          <p:val>
                                            <p:strVal val="0-ppt_w/2"/>
                                          </p:val>
                                        </p:tav>
                                      </p:tavLst>
                                    </p:anim>
                                    <p:anim calcmode="lin" valueType="num">
                                      <p:cBhvr additive="base">
                                        <p:cTn id="926" dur="3000"/>
                                        <p:tgtEl>
                                          <p:spTgt spid="39"/>
                                        </p:tgtEl>
                                        <p:attrNameLst>
                                          <p:attrName>ppt_y</p:attrName>
                                        </p:attrNameLst>
                                      </p:cBhvr>
                                      <p:tavLst>
                                        <p:tav tm="0">
                                          <p:val>
                                            <p:strVal val="ppt_y"/>
                                          </p:val>
                                        </p:tav>
                                        <p:tav tm="100000">
                                          <p:val>
                                            <p:strVal val="ppt_y"/>
                                          </p:val>
                                        </p:tav>
                                      </p:tavLst>
                                    </p:anim>
                                    <p:set>
                                      <p:cBhvr>
                                        <p:cTn id="927" dur="1" fill="hold">
                                          <p:stCondLst>
                                            <p:cond delay="2999"/>
                                          </p:stCondLst>
                                        </p:cTn>
                                        <p:tgtEl>
                                          <p:spTgt spid="39"/>
                                        </p:tgtEl>
                                        <p:attrNameLst>
                                          <p:attrName>style.visibility</p:attrName>
                                        </p:attrNameLst>
                                      </p:cBhvr>
                                      <p:to>
                                        <p:strVal val="hidden"/>
                                      </p:to>
                                    </p:set>
                                  </p:childTnLst>
                                </p:cTn>
                              </p:par>
                              <p:par>
                                <p:cTn id="928" presetID="2" presetClass="exit" presetSubtype="8" fill="hold" grpId="3" nodeType="withEffect">
                                  <p:stCondLst>
                                    <p:cond delay="0"/>
                                  </p:stCondLst>
                                  <p:childTnLst>
                                    <p:anim calcmode="lin" valueType="num">
                                      <p:cBhvr additive="base">
                                        <p:cTn id="929" dur="3000"/>
                                        <p:tgtEl>
                                          <p:spTgt spid="40"/>
                                        </p:tgtEl>
                                        <p:attrNameLst>
                                          <p:attrName>ppt_x</p:attrName>
                                        </p:attrNameLst>
                                      </p:cBhvr>
                                      <p:tavLst>
                                        <p:tav tm="0">
                                          <p:val>
                                            <p:strVal val="ppt_x"/>
                                          </p:val>
                                        </p:tav>
                                        <p:tav tm="100000">
                                          <p:val>
                                            <p:strVal val="0-ppt_w/2"/>
                                          </p:val>
                                        </p:tav>
                                      </p:tavLst>
                                    </p:anim>
                                    <p:anim calcmode="lin" valueType="num">
                                      <p:cBhvr additive="base">
                                        <p:cTn id="930" dur="3000"/>
                                        <p:tgtEl>
                                          <p:spTgt spid="40"/>
                                        </p:tgtEl>
                                        <p:attrNameLst>
                                          <p:attrName>ppt_y</p:attrName>
                                        </p:attrNameLst>
                                      </p:cBhvr>
                                      <p:tavLst>
                                        <p:tav tm="0">
                                          <p:val>
                                            <p:strVal val="ppt_y"/>
                                          </p:val>
                                        </p:tav>
                                        <p:tav tm="100000">
                                          <p:val>
                                            <p:strVal val="ppt_y"/>
                                          </p:val>
                                        </p:tav>
                                      </p:tavLst>
                                    </p:anim>
                                    <p:set>
                                      <p:cBhvr>
                                        <p:cTn id="931" dur="1" fill="hold">
                                          <p:stCondLst>
                                            <p:cond delay="2999"/>
                                          </p:stCondLst>
                                        </p:cTn>
                                        <p:tgtEl>
                                          <p:spTgt spid="40"/>
                                        </p:tgtEl>
                                        <p:attrNameLst>
                                          <p:attrName>style.visibility</p:attrName>
                                        </p:attrNameLst>
                                      </p:cBhvr>
                                      <p:to>
                                        <p:strVal val="hidden"/>
                                      </p:to>
                                    </p:set>
                                  </p:childTnLst>
                                </p:cTn>
                              </p:par>
                              <p:par>
                                <p:cTn id="932" presetID="2" presetClass="exit" presetSubtype="8" fill="hold" grpId="3" nodeType="withEffect">
                                  <p:stCondLst>
                                    <p:cond delay="0"/>
                                  </p:stCondLst>
                                  <p:childTnLst>
                                    <p:anim calcmode="lin" valueType="num">
                                      <p:cBhvr additive="base">
                                        <p:cTn id="933" dur="3000"/>
                                        <p:tgtEl>
                                          <p:spTgt spid="41"/>
                                        </p:tgtEl>
                                        <p:attrNameLst>
                                          <p:attrName>ppt_x</p:attrName>
                                        </p:attrNameLst>
                                      </p:cBhvr>
                                      <p:tavLst>
                                        <p:tav tm="0">
                                          <p:val>
                                            <p:strVal val="ppt_x"/>
                                          </p:val>
                                        </p:tav>
                                        <p:tav tm="100000">
                                          <p:val>
                                            <p:strVal val="0-ppt_w/2"/>
                                          </p:val>
                                        </p:tav>
                                      </p:tavLst>
                                    </p:anim>
                                    <p:anim calcmode="lin" valueType="num">
                                      <p:cBhvr additive="base">
                                        <p:cTn id="934" dur="3000"/>
                                        <p:tgtEl>
                                          <p:spTgt spid="41"/>
                                        </p:tgtEl>
                                        <p:attrNameLst>
                                          <p:attrName>ppt_y</p:attrName>
                                        </p:attrNameLst>
                                      </p:cBhvr>
                                      <p:tavLst>
                                        <p:tav tm="0">
                                          <p:val>
                                            <p:strVal val="ppt_y"/>
                                          </p:val>
                                        </p:tav>
                                        <p:tav tm="100000">
                                          <p:val>
                                            <p:strVal val="ppt_y"/>
                                          </p:val>
                                        </p:tav>
                                      </p:tavLst>
                                    </p:anim>
                                    <p:set>
                                      <p:cBhvr>
                                        <p:cTn id="935" dur="1" fill="hold">
                                          <p:stCondLst>
                                            <p:cond delay="2999"/>
                                          </p:stCondLst>
                                        </p:cTn>
                                        <p:tgtEl>
                                          <p:spTgt spid="41"/>
                                        </p:tgtEl>
                                        <p:attrNameLst>
                                          <p:attrName>style.visibility</p:attrName>
                                        </p:attrNameLst>
                                      </p:cBhvr>
                                      <p:to>
                                        <p:strVal val="hidden"/>
                                      </p:to>
                                    </p:set>
                                  </p:childTnLst>
                                </p:cTn>
                              </p:par>
                              <p:par>
                                <p:cTn id="936" presetID="2" presetClass="exit" presetSubtype="8" fill="hold" grpId="3" nodeType="withEffect">
                                  <p:stCondLst>
                                    <p:cond delay="0"/>
                                  </p:stCondLst>
                                  <p:childTnLst>
                                    <p:anim calcmode="lin" valueType="num">
                                      <p:cBhvr additive="base">
                                        <p:cTn id="937" dur="3000"/>
                                        <p:tgtEl>
                                          <p:spTgt spid="42"/>
                                        </p:tgtEl>
                                        <p:attrNameLst>
                                          <p:attrName>ppt_x</p:attrName>
                                        </p:attrNameLst>
                                      </p:cBhvr>
                                      <p:tavLst>
                                        <p:tav tm="0">
                                          <p:val>
                                            <p:strVal val="ppt_x"/>
                                          </p:val>
                                        </p:tav>
                                        <p:tav tm="100000">
                                          <p:val>
                                            <p:strVal val="0-ppt_w/2"/>
                                          </p:val>
                                        </p:tav>
                                      </p:tavLst>
                                    </p:anim>
                                    <p:anim calcmode="lin" valueType="num">
                                      <p:cBhvr additive="base">
                                        <p:cTn id="938" dur="3000"/>
                                        <p:tgtEl>
                                          <p:spTgt spid="42"/>
                                        </p:tgtEl>
                                        <p:attrNameLst>
                                          <p:attrName>ppt_y</p:attrName>
                                        </p:attrNameLst>
                                      </p:cBhvr>
                                      <p:tavLst>
                                        <p:tav tm="0">
                                          <p:val>
                                            <p:strVal val="ppt_y"/>
                                          </p:val>
                                        </p:tav>
                                        <p:tav tm="100000">
                                          <p:val>
                                            <p:strVal val="ppt_y"/>
                                          </p:val>
                                        </p:tav>
                                      </p:tavLst>
                                    </p:anim>
                                    <p:set>
                                      <p:cBhvr>
                                        <p:cTn id="939" dur="1" fill="hold">
                                          <p:stCondLst>
                                            <p:cond delay="2999"/>
                                          </p:stCondLst>
                                        </p:cTn>
                                        <p:tgtEl>
                                          <p:spTgt spid="42"/>
                                        </p:tgtEl>
                                        <p:attrNameLst>
                                          <p:attrName>style.visibility</p:attrName>
                                        </p:attrNameLst>
                                      </p:cBhvr>
                                      <p:to>
                                        <p:strVal val="hidden"/>
                                      </p:to>
                                    </p:set>
                                  </p:childTnLst>
                                </p:cTn>
                              </p:par>
                              <p:par>
                                <p:cTn id="940" presetID="2" presetClass="exit" presetSubtype="8" fill="hold" grpId="3" nodeType="withEffect">
                                  <p:stCondLst>
                                    <p:cond delay="0"/>
                                  </p:stCondLst>
                                  <p:childTnLst>
                                    <p:anim calcmode="lin" valueType="num">
                                      <p:cBhvr additive="base">
                                        <p:cTn id="941" dur="3000"/>
                                        <p:tgtEl>
                                          <p:spTgt spid="43"/>
                                        </p:tgtEl>
                                        <p:attrNameLst>
                                          <p:attrName>ppt_x</p:attrName>
                                        </p:attrNameLst>
                                      </p:cBhvr>
                                      <p:tavLst>
                                        <p:tav tm="0">
                                          <p:val>
                                            <p:strVal val="ppt_x"/>
                                          </p:val>
                                        </p:tav>
                                        <p:tav tm="100000">
                                          <p:val>
                                            <p:strVal val="0-ppt_w/2"/>
                                          </p:val>
                                        </p:tav>
                                      </p:tavLst>
                                    </p:anim>
                                    <p:anim calcmode="lin" valueType="num">
                                      <p:cBhvr additive="base">
                                        <p:cTn id="942" dur="3000"/>
                                        <p:tgtEl>
                                          <p:spTgt spid="43"/>
                                        </p:tgtEl>
                                        <p:attrNameLst>
                                          <p:attrName>ppt_y</p:attrName>
                                        </p:attrNameLst>
                                      </p:cBhvr>
                                      <p:tavLst>
                                        <p:tav tm="0">
                                          <p:val>
                                            <p:strVal val="ppt_y"/>
                                          </p:val>
                                        </p:tav>
                                        <p:tav tm="100000">
                                          <p:val>
                                            <p:strVal val="ppt_y"/>
                                          </p:val>
                                        </p:tav>
                                      </p:tavLst>
                                    </p:anim>
                                    <p:set>
                                      <p:cBhvr>
                                        <p:cTn id="943" dur="1" fill="hold">
                                          <p:stCondLst>
                                            <p:cond delay="2999"/>
                                          </p:stCondLst>
                                        </p:cTn>
                                        <p:tgtEl>
                                          <p:spTgt spid="43"/>
                                        </p:tgtEl>
                                        <p:attrNameLst>
                                          <p:attrName>style.visibility</p:attrName>
                                        </p:attrNameLst>
                                      </p:cBhvr>
                                      <p:to>
                                        <p:strVal val="hidden"/>
                                      </p:to>
                                    </p:set>
                                  </p:childTnLst>
                                </p:cTn>
                              </p:par>
                              <p:par>
                                <p:cTn id="944" presetID="2" presetClass="exit" presetSubtype="8" fill="hold" grpId="3" nodeType="withEffect">
                                  <p:stCondLst>
                                    <p:cond delay="0"/>
                                  </p:stCondLst>
                                  <p:childTnLst>
                                    <p:anim calcmode="lin" valueType="num">
                                      <p:cBhvr additive="base">
                                        <p:cTn id="945" dur="3000"/>
                                        <p:tgtEl>
                                          <p:spTgt spid="44"/>
                                        </p:tgtEl>
                                        <p:attrNameLst>
                                          <p:attrName>ppt_x</p:attrName>
                                        </p:attrNameLst>
                                      </p:cBhvr>
                                      <p:tavLst>
                                        <p:tav tm="0">
                                          <p:val>
                                            <p:strVal val="ppt_x"/>
                                          </p:val>
                                        </p:tav>
                                        <p:tav tm="100000">
                                          <p:val>
                                            <p:strVal val="0-ppt_w/2"/>
                                          </p:val>
                                        </p:tav>
                                      </p:tavLst>
                                    </p:anim>
                                    <p:anim calcmode="lin" valueType="num">
                                      <p:cBhvr additive="base">
                                        <p:cTn id="946" dur="3000"/>
                                        <p:tgtEl>
                                          <p:spTgt spid="44"/>
                                        </p:tgtEl>
                                        <p:attrNameLst>
                                          <p:attrName>ppt_y</p:attrName>
                                        </p:attrNameLst>
                                      </p:cBhvr>
                                      <p:tavLst>
                                        <p:tav tm="0">
                                          <p:val>
                                            <p:strVal val="ppt_y"/>
                                          </p:val>
                                        </p:tav>
                                        <p:tav tm="100000">
                                          <p:val>
                                            <p:strVal val="ppt_y"/>
                                          </p:val>
                                        </p:tav>
                                      </p:tavLst>
                                    </p:anim>
                                    <p:set>
                                      <p:cBhvr>
                                        <p:cTn id="947" dur="1" fill="hold">
                                          <p:stCondLst>
                                            <p:cond delay="2999"/>
                                          </p:stCondLst>
                                        </p:cTn>
                                        <p:tgtEl>
                                          <p:spTgt spid="44"/>
                                        </p:tgtEl>
                                        <p:attrNameLst>
                                          <p:attrName>style.visibility</p:attrName>
                                        </p:attrNameLst>
                                      </p:cBhvr>
                                      <p:to>
                                        <p:strVal val="hidden"/>
                                      </p:to>
                                    </p:set>
                                  </p:childTnLst>
                                </p:cTn>
                              </p:par>
                              <p:par>
                                <p:cTn id="948" presetID="2" presetClass="exit" presetSubtype="8" fill="hold" grpId="3" nodeType="withEffect">
                                  <p:stCondLst>
                                    <p:cond delay="0"/>
                                  </p:stCondLst>
                                  <p:childTnLst>
                                    <p:anim calcmode="lin" valueType="num">
                                      <p:cBhvr additive="base">
                                        <p:cTn id="949" dur="3000"/>
                                        <p:tgtEl>
                                          <p:spTgt spid="45"/>
                                        </p:tgtEl>
                                        <p:attrNameLst>
                                          <p:attrName>ppt_x</p:attrName>
                                        </p:attrNameLst>
                                      </p:cBhvr>
                                      <p:tavLst>
                                        <p:tav tm="0">
                                          <p:val>
                                            <p:strVal val="ppt_x"/>
                                          </p:val>
                                        </p:tav>
                                        <p:tav tm="100000">
                                          <p:val>
                                            <p:strVal val="0-ppt_w/2"/>
                                          </p:val>
                                        </p:tav>
                                      </p:tavLst>
                                    </p:anim>
                                    <p:anim calcmode="lin" valueType="num">
                                      <p:cBhvr additive="base">
                                        <p:cTn id="950" dur="3000"/>
                                        <p:tgtEl>
                                          <p:spTgt spid="45"/>
                                        </p:tgtEl>
                                        <p:attrNameLst>
                                          <p:attrName>ppt_y</p:attrName>
                                        </p:attrNameLst>
                                      </p:cBhvr>
                                      <p:tavLst>
                                        <p:tav tm="0">
                                          <p:val>
                                            <p:strVal val="ppt_y"/>
                                          </p:val>
                                        </p:tav>
                                        <p:tav tm="100000">
                                          <p:val>
                                            <p:strVal val="ppt_y"/>
                                          </p:val>
                                        </p:tav>
                                      </p:tavLst>
                                    </p:anim>
                                    <p:set>
                                      <p:cBhvr>
                                        <p:cTn id="951" dur="1" fill="hold">
                                          <p:stCondLst>
                                            <p:cond delay="2999"/>
                                          </p:stCondLst>
                                        </p:cTn>
                                        <p:tgtEl>
                                          <p:spTgt spid="45"/>
                                        </p:tgtEl>
                                        <p:attrNameLst>
                                          <p:attrName>style.visibility</p:attrName>
                                        </p:attrNameLst>
                                      </p:cBhvr>
                                      <p:to>
                                        <p:strVal val="hidden"/>
                                      </p:to>
                                    </p:set>
                                  </p:childTnLst>
                                </p:cTn>
                              </p:par>
                              <p:par>
                                <p:cTn id="952" presetID="2" presetClass="exit" presetSubtype="8" fill="hold" grpId="3" nodeType="withEffect">
                                  <p:stCondLst>
                                    <p:cond delay="0"/>
                                  </p:stCondLst>
                                  <p:childTnLst>
                                    <p:anim calcmode="lin" valueType="num">
                                      <p:cBhvr additive="base">
                                        <p:cTn id="953" dur="3000"/>
                                        <p:tgtEl>
                                          <p:spTgt spid="46"/>
                                        </p:tgtEl>
                                        <p:attrNameLst>
                                          <p:attrName>ppt_x</p:attrName>
                                        </p:attrNameLst>
                                      </p:cBhvr>
                                      <p:tavLst>
                                        <p:tav tm="0">
                                          <p:val>
                                            <p:strVal val="ppt_x"/>
                                          </p:val>
                                        </p:tav>
                                        <p:tav tm="100000">
                                          <p:val>
                                            <p:strVal val="0-ppt_w/2"/>
                                          </p:val>
                                        </p:tav>
                                      </p:tavLst>
                                    </p:anim>
                                    <p:anim calcmode="lin" valueType="num">
                                      <p:cBhvr additive="base">
                                        <p:cTn id="954" dur="3000"/>
                                        <p:tgtEl>
                                          <p:spTgt spid="46"/>
                                        </p:tgtEl>
                                        <p:attrNameLst>
                                          <p:attrName>ppt_y</p:attrName>
                                        </p:attrNameLst>
                                      </p:cBhvr>
                                      <p:tavLst>
                                        <p:tav tm="0">
                                          <p:val>
                                            <p:strVal val="ppt_y"/>
                                          </p:val>
                                        </p:tav>
                                        <p:tav tm="100000">
                                          <p:val>
                                            <p:strVal val="ppt_y"/>
                                          </p:val>
                                        </p:tav>
                                      </p:tavLst>
                                    </p:anim>
                                    <p:set>
                                      <p:cBhvr>
                                        <p:cTn id="955" dur="1" fill="hold">
                                          <p:stCondLst>
                                            <p:cond delay="2999"/>
                                          </p:stCondLst>
                                        </p:cTn>
                                        <p:tgtEl>
                                          <p:spTgt spid="46"/>
                                        </p:tgtEl>
                                        <p:attrNameLst>
                                          <p:attrName>style.visibility</p:attrName>
                                        </p:attrNameLst>
                                      </p:cBhvr>
                                      <p:to>
                                        <p:strVal val="hidden"/>
                                      </p:to>
                                    </p:set>
                                  </p:childTnLst>
                                </p:cTn>
                              </p:par>
                              <p:par>
                                <p:cTn id="956" presetID="2" presetClass="exit" presetSubtype="8" fill="hold" grpId="3" nodeType="withEffect">
                                  <p:stCondLst>
                                    <p:cond delay="0"/>
                                  </p:stCondLst>
                                  <p:childTnLst>
                                    <p:anim calcmode="lin" valueType="num">
                                      <p:cBhvr additive="base">
                                        <p:cTn id="957" dur="3000"/>
                                        <p:tgtEl>
                                          <p:spTgt spid="47"/>
                                        </p:tgtEl>
                                        <p:attrNameLst>
                                          <p:attrName>ppt_x</p:attrName>
                                        </p:attrNameLst>
                                      </p:cBhvr>
                                      <p:tavLst>
                                        <p:tav tm="0">
                                          <p:val>
                                            <p:strVal val="ppt_x"/>
                                          </p:val>
                                        </p:tav>
                                        <p:tav tm="100000">
                                          <p:val>
                                            <p:strVal val="0-ppt_w/2"/>
                                          </p:val>
                                        </p:tav>
                                      </p:tavLst>
                                    </p:anim>
                                    <p:anim calcmode="lin" valueType="num">
                                      <p:cBhvr additive="base">
                                        <p:cTn id="958" dur="3000"/>
                                        <p:tgtEl>
                                          <p:spTgt spid="47"/>
                                        </p:tgtEl>
                                        <p:attrNameLst>
                                          <p:attrName>ppt_y</p:attrName>
                                        </p:attrNameLst>
                                      </p:cBhvr>
                                      <p:tavLst>
                                        <p:tav tm="0">
                                          <p:val>
                                            <p:strVal val="ppt_y"/>
                                          </p:val>
                                        </p:tav>
                                        <p:tav tm="100000">
                                          <p:val>
                                            <p:strVal val="ppt_y"/>
                                          </p:val>
                                        </p:tav>
                                      </p:tavLst>
                                    </p:anim>
                                    <p:set>
                                      <p:cBhvr>
                                        <p:cTn id="959" dur="1" fill="hold">
                                          <p:stCondLst>
                                            <p:cond delay="2999"/>
                                          </p:stCondLst>
                                        </p:cTn>
                                        <p:tgtEl>
                                          <p:spTgt spid="47"/>
                                        </p:tgtEl>
                                        <p:attrNameLst>
                                          <p:attrName>style.visibility</p:attrName>
                                        </p:attrNameLst>
                                      </p:cBhvr>
                                      <p:to>
                                        <p:strVal val="hidden"/>
                                      </p:to>
                                    </p:set>
                                  </p:childTnLst>
                                </p:cTn>
                              </p:par>
                              <p:par>
                                <p:cTn id="960" presetID="2" presetClass="exit" presetSubtype="8" fill="hold" grpId="3" nodeType="withEffect">
                                  <p:stCondLst>
                                    <p:cond delay="0"/>
                                  </p:stCondLst>
                                  <p:childTnLst>
                                    <p:anim calcmode="lin" valueType="num">
                                      <p:cBhvr additive="base">
                                        <p:cTn id="961" dur="3000"/>
                                        <p:tgtEl>
                                          <p:spTgt spid="48"/>
                                        </p:tgtEl>
                                        <p:attrNameLst>
                                          <p:attrName>ppt_x</p:attrName>
                                        </p:attrNameLst>
                                      </p:cBhvr>
                                      <p:tavLst>
                                        <p:tav tm="0">
                                          <p:val>
                                            <p:strVal val="ppt_x"/>
                                          </p:val>
                                        </p:tav>
                                        <p:tav tm="100000">
                                          <p:val>
                                            <p:strVal val="0-ppt_w/2"/>
                                          </p:val>
                                        </p:tav>
                                      </p:tavLst>
                                    </p:anim>
                                    <p:anim calcmode="lin" valueType="num">
                                      <p:cBhvr additive="base">
                                        <p:cTn id="962" dur="3000"/>
                                        <p:tgtEl>
                                          <p:spTgt spid="48"/>
                                        </p:tgtEl>
                                        <p:attrNameLst>
                                          <p:attrName>ppt_y</p:attrName>
                                        </p:attrNameLst>
                                      </p:cBhvr>
                                      <p:tavLst>
                                        <p:tav tm="0">
                                          <p:val>
                                            <p:strVal val="ppt_y"/>
                                          </p:val>
                                        </p:tav>
                                        <p:tav tm="100000">
                                          <p:val>
                                            <p:strVal val="ppt_y"/>
                                          </p:val>
                                        </p:tav>
                                      </p:tavLst>
                                    </p:anim>
                                    <p:set>
                                      <p:cBhvr>
                                        <p:cTn id="963" dur="1" fill="hold">
                                          <p:stCondLst>
                                            <p:cond delay="2999"/>
                                          </p:stCondLst>
                                        </p:cTn>
                                        <p:tgtEl>
                                          <p:spTgt spid="48"/>
                                        </p:tgtEl>
                                        <p:attrNameLst>
                                          <p:attrName>style.visibility</p:attrName>
                                        </p:attrNameLst>
                                      </p:cBhvr>
                                      <p:to>
                                        <p:strVal val="hidden"/>
                                      </p:to>
                                    </p:set>
                                  </p:childTnLst>
                                </p:cTn>
                              </p:par>
                              <p:par>
                                <p:cTn id="964" presetID="2" presetClass="exit" presetSubtype="8" fill="hold" grpId="3" nodeType="withEffect">
                                  <p:stCondLst>
                                    <p:cond delay="0"/>
                                  </p:stCondLst>
                                  <p:childTnLst>
                                    <p:anim calcmode="lin" valueType="num">
                                      <p:cBhvr additive="base">
                                        <p:cTn id="965" dur="3000"/>
                                        <p:tgtEl>
                                          <p:spTgt spid="49"/>
                                        </p:tgtEl>
                                        <p:attrNameLst>
                                          <p:attrName>ppt_x</p:attrName>
                                        </p:attrNameLst>
                                      </p:cBhvr>
                                      <p:tavLst>
                                        <p:tav tm="0">
                                          <p:val>
                                            <p:strVal val="ppt_x"/>
                                          </p:val>
                                        </p:tav>
                                        <p:tav tm="100000">
                                          <p:val>
                                            <p:strVal val="0-ppt_w/2"/>
                                          </p:val>
                                        </p:tav>
                                      </p:tavLst>
                                    </p:anim>
                                    <p:anim calcmode="lin" valueType="num">
                                      <p:cBhvr additive="base">
                                        <p:cTn id="966" dur="3000"/>
                                        <p:tgtEl>
                                          <p:spTgt spid="49"/>
                                        </p:tgtEl>
                                        <p:attrNameLst>
                                          <p:attrName>ppt_y</p:attrName>
                                        </p:attrNameLst>
                                      </p:cBhvr>
                                      <p:tavLst>
                                        <p:tav tm="0">
                                          <p:val>
                                            <p:strVal val="ppt_y"/>
                                          </p:val>
                                        </p:tav>
                                        <p:tav tm="100000">
                                          <p:val>
                                            <p:strVal val="ppt_y"/>
                                          </p:val>
                                        </p:tav>
                                      </p:tavLst>
                                    </p:anim>
                                    <p:set>
                                      <p:cBhvr>
                                        <p:cTn id="967" dur="1" fill="hold">
                                          <p:stCondLst>
                                            <p:cond delay="2999"/>
                                          </p:stCondLst>
                                        </p:cTn>
                                        <p:tgtEl>
                                          <p:spTgt spid="49"/>
                                        </p:tgtEl>
                                        <p:attrNameLst>
                                          <p:attrName>style.visibility</p:attrName>
                                        </p:attrNameLst>
                                      </p:cBhvr>
                                      <p:to>
                                        <p:strVal val="hidden"/>
                                      </p:to>
                                    </p:set>
                                  </p:childTnLst>
                                </p:cTn>
                              </p:par>
                              <p:par>
                                <p:cTn id="968" presetID="2" presetClass="exit" presetSubtype="8" fill="hold" grpId="3" nodeType="withEffect">
                                  <p:stCondLst>
                                    <p:cond delay="0"/>
                                  </p:stCondLst>
                                  <p:childTnLst>
                                    <p:anim calcmode="lin" valueType="num">
                                      <p:cBhvr additive="base">
                                        <p:cTn id="969" dur="3000"/>
                                        <p:tgtEl>
                                          <p:spTgt spid="50"/>
                                        </p:tgtEl>
                                        <p:attrNameLst>
                                          <p:attrName>ppt_x</p:attrName>
                                        </p:attrNameLst>
                                      </p:cBhvr>
                                      <p:tavLst>
                                        <p:tav tm="0">
                                          <p:val>
                                            <p:strVal val="ppt_x"/>
                                          </p:val>
                                        </p:tav>
                                        <p:tav tm="100000">
                                          <p:val>
                                            <p:strVal val="0-ppt_w/2"/>
                                          </p:val>
                                        </p:tav>
                                      </p:tavLst>
                                    </p:anim>
                                    <p:anim calcmode="lin" valueType="num">
                                      <p:cBhvr additive="base">
                                        <p:cTn id="970" dur="3000"/>
                                        <p:tgtEl>
                                          <p:spTgt spid="50"/>
                                        </p:tgtEl>
                                        <p:attrNameLst>
                                          <p:attrName>ppt_y</p:attrName>
                                        </p:attrNameLst>
                                      </p:cBhvr>
                                      <p:tavLst>
                                        <p:tav tm="0">
                                          <p:val>
                                            <p:strVal val="ppt_y"/>
                                          </p:val>
                                        </p:tav>
                                        <p:tav tm="100000">
                                          <p:val>
                                            <p:strVal val="ppt_y"/>
                                          </p:val>
                                        </p:tav>
                                      </p:tavLst>
                                    </p:anim>
                                    <p:set>
                                      <p:cBhvr>
                                        <p:cTn id="971" dur="1" fill="hold">
                                          <p:stCondLst>
                                            <p:cond delay="2999"/>
                                          </p:stCondLst>
                                        </p:cTn>
                                        <p:tgtEl>
                                          <p:spTgt spid="50"/>
                                        </p:tgtEl>
                                        <p:attrNameLst>
                                          <p:attrName>style.visibility</p:attrName>
                                        </p:attrNameLst>
                                      </p:cBhvr>
                                      <p:to>
                                        <p:strVal val="hidden"/>
                                      </p:to>
                                    </p:set>
                                  </p:childTnLst>
                                </p:cTn>
                              </p:par>
                              <p:par>
                                <p:cTn id="972" presetID="2" presetClass="exit" presetSubtype="8" fill="hold" grpId="3" nodeType="withEffect">
                                  <p:stCondLst>
                                    <p:cond delay="0"/>
                                  </p:stCondLst>
                                  <p:childTnLst>
                                    <p:anim calcmode="lin" valueType="num">
                                      <p:cBhvr additive="base">
                                        <p:cTn id="973" dur="3000"/>
                                        <p:tgtEl>
                                          <p:spTgt spid="51"/>
                                        </p:tgtEl>
                                        <p:attrNameLst>
                                          <p:attrName>ppt_x</p:attrName>
                                        </p:attrNameLst>
                                      </p:cBhvr>
                                      <p:tavLst>
                                        <p:tav tm="0">
                                          <p:val>
                                            <p:strVal val="ppt_x"/>
                                          </p:val>
                                        </p:tav>
                                        <p:tav tm="100000">
                                          <p:val>
                                            <p:strVal val="0-ppt_w/2"/>
                                          </p:val>
                                        </p:tav>
                                      </p:tavLst>
                                    </p:anim>
                                    <p:anim calcmode="lin" valueType="num">
                                      <p:cBhvr additive="base">
                                        <p:cTn id="974" dur="3000"/>
                                        <p:tgtEl>
                                          <p:spTgt spid="51"/>
                                        </p:tgtEl>
                                        <p:attrNameLst>
                                          <p:attrName>ppt_y</p:attrName>
                                        </p:attrNameLst>
                                      </p:cBhvr>
                                      <p:tavLst>
                                        <p:tav tm="0">
                                          <p:val>
                                            <p:strVal val="ppt_y"/>
                                          </p:val>
                                        </p:tav>
                                        <p:tav tm="100000">
                                          <p:val>
                                            <p:strVal val="ppt_y"/>
                                          </p:val>
                                        </p:tav>
                                      </p:tavLst>
                                    </p:anim>
                                    <p:set>
                                      <p:cBhvr>
                                        <p:cTn id="975" dur="1" fill="hold">
                                          <p:stCondLst>
                                            <p:cond delay="2999"/>
                                          </p:stCondLst>
                                        </p:cTn>
                                        <p:tgtEl>
                                          <p:spTgt spid="51"/>
                                        </p:tgtEl>
                                        <p:attrNameLst>
                                          <p:attrName>style.visibility</p:attrName>
                                        </p:attrNameLst>
                                      </p:cBhvr>
                                      <p:to>
                                        <p:strVal val="hidden"/>
                                      </p:to>
                                    </p:set>
                                  </p:childTnLst>
                                </p:cTn>
                              </p:par>
                              <p:par>
                                <p:cTn id="976" presetID="2" presetClass="exit" presetSubtype="8" fill="hold" grpId="3" nodeType="withEffect">
                                  <p:stCondLst>
                                    <p:cond delay="0"/>
                                  </p:stCondLst>
                                  <p:childTnLst>
                                    <p:anim calcmode="lin" valueType="num">
                                      <p:cBhvr additive="base">
                                        <p:cTn id="977" dur="3000"/>
                                        <p:tgtEl>
                                          <p:spTgt spid="52"/>
                                        </p:tgtEl>
                                        <p:attrNameLst>
                                          <p:attrName>ppt_x</p:attrName>
                                        </p:attrNameLst>
                                      </p:cBhvr>
                                      <p:tavLst>
                                        <p:tav tm="0">
                                          <p:val>
                                            <p:strVal val="ppt_x"/>
                                          </p:val>
                                        </p:tav>
                                        <p:tav tm="100000">
                                          <p:val>
                                            <p:strVal val="0-ppt_w/2"/>
                                          </p:val>
                                        </p:tav>
                                      </p:tavLst>
                                    </p:anim>
                                    <p:anim calcmode="lin" valueType="num">
                                      <p:cBhvr additive="base">
                                        <p:cTn id="978" dur="3000"/>
                                        <p:tgtEl>
                                          <p:spTgt spid="52"/>
                                        </p:tgtEl>
                                        <p:attrNameLst>
                                          <p:attrName>ppt_y</p:attrName>
                                        </p:attrNameLst>
                                      </p:cBhvr>
                                      <p:tavLst>
                                        <p:tav tm="0">
                                          <p:val>
                                            <p:strVal val="ppt_y"/>
                                          </p:val>
                                        </p:tav>
                                        <p:tav tm="100000">
                                          <p:val>
                                            <p:strVal val="ppt_y"/>
                                          </p:val>
                                        </p:tav>
                                      </p:tavLst>
                                    </p:anim>
                                    <p:set>
                                      <p:cBhvr>
                                        <p:cTn id="979" dur="1" fill="hold">
                                          <p:stCondLst>
                                            <p:cond delay="2999"/>
                                          </p:stCondLst>
                                        </p:cTn>
                                        <p:tgtEl>
                                          <p:spTgt spid="52"/>
                                        </p:tgtEl>
                                        <p:attrNameLst>
                                          <p:attrName>style.visibility</p:attrName>
                                        </p:attrNameLst>
                                      </p:cBhvr>
                                      <p:to>
                                        <p:strVal val="hidden"/>
                                      </p:to>
                                    </p:set>
                                  </p:childTnLst>
                                </p:cTn>
                              </p:par>
                              <p:par>
                                <p:cTn id="980" presetID="2" presetClass="exit" presetSubtype="8" fill="hold" grpId="3" nodeType="withEffect">
                                  <p:stCondLst>
                                    <p:cond delay="0"/>
                                  </p:stCondLst>
                                  <p:childTnLst>
                                    <p:anim calcmode="lin" valueType="num">
                                      <p:cBhvr additive="base">
                                        <p:cTn id="981" dur="3000"/>
                                        <p:tgtEl>
                                          <p:spTgt spid="53"/>
                                        </p:tgtEl>
                                        <p:attrNameLst>
                                          <p:attrName>ppt_x</p:attrName>
                                        </p:attrNameLst>
                                      </p:cBhvr>
                                      <p:tavLst>
                                        <p:tav tm="0">
                                          <p:val>
                                            <p:strVal val="ppt_x"/>
                                          </p:val>
                                        </p:tav>
                                        <p:tav tm="100000">
                                          <p:val>
                                            <p:strVal val="0-ppt_w/2"/>
                                          </p:val>
                                        </p:tav>
                                      </p:tavLst>
                                    </p:anim>
                                    <p:anim calcmode="lin" valueType="num">
                                      <p:cBhvr additive="base">
                                        <p:cTn id="982" dur="3000"/>
                                        <p:tgtEl>
                                          <p:spTgt spid="53"/>
                                        </p:tgtEl>
                                        <p:attrNameLst>
                                          <p:attrName>ppt_y</p:attrName>
                                        </p:attrNameLst>
                                      </p:cBhvr>
                                      <p:tavLst>
                                        <p:tav tm="0">
                                          <p:val>
                                            <p:strVal val="ppt_y"/>
                                          </p:val>
                                        </p:tav>
                                        <p:tav tm="100000">
                                          <p:val>
                                            <p:strVal val="ppt_y"/>
                                          </p:val>
                                        </p:tav>
                                      </p:tavLst>
                                    </p:anim>
                                    <p:set>
                                      <p:cBhvr>
                                        <p:cTn id="983" dur="1" fill="hold">
                                          <p:stCondLst>
                                            <p:cond delay="2999"/>
                                          </p:stCondLst>
                                        </p:cTn>
                                        <p:tgtEl>
                                          <p:spTgt spid="53"/>
                                        </p:tgtEl>
                                        <p:attrNameLst>
                                          <p:attrName>style.visibility</p:attrName>
                                        </p:attrNameLst>
                                      </p:cBhvr>
                                      <p:to>
                                        <p:strVal val="hidden"/>
                                      </p:to>
                                    </p:set>
                                  </p:childTnLst>
                                </p:cTn>
                              </p:par>
                              <p:par>
                                <p:cTn id="984" presetID="2" presetClass="exit" presetSubtype="8" fill="hold" grpId="3" nodeType="withEffect">
                                  <p:stCondLst>
                                    <p:cond delay="0"/>
                                  </p:stCondLst>
                                  <p:childTnLst>
                                    <p:anim calcmode="lin" valueType="num">
                                      <p:cBhvr additive="base">
                                        <p:cTn id="985" dur="3000"/>
                                        <p:tgtEl>
                                          <p:spTgt spid="54"/>
                                        </p:tgtEl>
                                        <p:attrNameLst>
                                          <p:attrName>ppt_x</p:attrName>
                                        </p:attrNameLst>
                                      </p:cBhvr>
                                      <p:tavLst>
                                        <p:tav tm="0">
                                          <p:val>
                                            <p:strVal val="ppt_x"/>
                                          </p:val>
                                        </p:tav>
                                        <p:tav tm="100000">
                                          <p:val>
                                            <p:strVal val="0-ppt_w/2"/>
                                          </p:val>
                                        </p:tav>
                                      </p:tavLst>
                                    </p:anim>
                                    <p:anim calcmode="lin" valueType="num">
                                      <p:cBhvr additive="base">
                                        <p:cTn id="986" dur="3000"/>
                                        <p:tgtEl>
                                          <p:spTgt spid="54"/>
                                        </p:tgtEl>
                                        <p:attrNameLst>
                                          <p:attrName>ppt_y</p:attrName>
                                        </p:attrNameLst>
                                      </p:cBhvr>
                                      <p:tavLst>
                                        <p:tav tm="0">
                                          <p:val>
                                            <p:strVal val="ppt_y"/>
                                          </p:val>
                                        </p:tav>
                                        <p:tav tm="100000">
                                          <p:val>
                                            <p:strVal val="ppt_y"/>
                                          </p:val>
                                        </p:tav>
                                      </p:tavLst>
                                    </p:anim>
                                    <p:set>
                                      <p:cBhvr>
                                        <p:cTn id="987" dur="1" fill="hold">
                                          <p:stCondLst>
                                            <p:cond delay="2999"/>
                                          </p:stCondLst>
                                        </p:cTn>
                                        <p:tgtEl>
                                          <p:spTgt spid="54"/>
                                        </p:tgtEl>
                                        <p:attrNameLst>
                                          <p:attrName>style.visibility</p:attrName>
                                        </p:attrNameLst>
                                      </p:cBhvr>
                                      <p:to>
                                        <p:strVal val="hidden"/>
                                      </p:to>
                                    </p:set>
                                  </p:childTnLst>
                                </p:cTn>
                              </p:par>
                              <p:par>
                                <p:cTn id="988" presetID="2" presetClass="exit" presetSubtype="8" fill="hold" grpId="3" nodeType="withEffect">
                                  <p:stCondLst>
                                    <p:cond delay="0"/>
                                  </p:stCondLst>
                                  <p:childTnLst>
                                    <p:anim calcmode="lin" valueType="num">
                                      <p:cBhvr additive="base">
                                        <p:cTn id="989" dur="3000"/>
                                        <p:tgtEl>
                                          <p:spTgt spid="55"/>
                                        </p:tgtEl>
                                        <p:attrNameLst>
                                          <p:attrName>ppt_x</p:attrName>
                                        </p:attrNameLst>
                                      </p:cBhvr>
                                      <p:tavLst>
                                        <p:tav tm="0">
                                          <p:val>
                                            <p:strVal val="ppt_x"/>
                                          </p:val>
                                        </p:tav>
                                        <p:tav tm="100000">
                                          <p:val>
                                            <p:strVal val="0-ppt_w/2"/>
                                          </p:val>
                                        </p:tav>
                                      </p:tavLst>
                                    </p:anim>
                                    <p:anim calcmode="lin" valueType="num">
                                      <p:cBhvr additive="base">
                                        <p:cTn id="990" dur="3000"/>
                                        <p:tgtEl>
                                          <p:spTgt spid="55"/>
                                        </p:tgtEl>
                                        <p:attrNameLst>
                                          <p:attrName>ppt_y</p:attrName>
                                        </p:attrNameLst>
                                      </p:cBhvr>
                                      <p:tavLst>
                                        <p:tav tm="0">
                                          <p:val>
                                            <p:strVal val="ppt_y"/>
                                          </p:val>
                                        </p:tav>
                                        <p:tav tm="100000">
                                          <p:val>
                                            <p:strVal val="ppt_y"/>
                                          </p:val>
                                        </p:tav>
                                      </p:tavLst>
                                    </p:anim>
                                    <p:set>
                                      <p:cBhvr>
                                        <p:cTn id="991" dur="1" fill="hold">
                                          <p:stCondLst>
                                            <p:cond delay="2999"/>
                                          </p:stCondLst>
                                        </p:cTn>
                                        <p:tgtEl>
                                          <p:spTgt spid="55"/>
                                        </p:tgtEl>
                                        <p:attrNameLst>
                                          <p:attrName>style.visibility</p:attrName>
                                        </p:attrNameLst>
                                      </p:cBhvr>
                                      <p:to>
                                        <p:strVal val="hidden"/>
                                      </p:to>
                                    </p:set>
                                  </p:childTnLst>
                                </p:cTn>
                              </p:par>
                              <p:par>
                                <p:cTn id="992" presetID="2" presetClass="exit" presetSubtype="8" fill="hold" grpId="3" nodeType="withEffect">
                                  <p:stCondLst>
                                    <p:cond delay="0"/>
                                  </p:stCondLst>
                                  <p:childTnLst>
                                    <p:anim calcmode="lin" valueType="num">
                                      <p:cBhvr additive="base">
                                        <p:cTn id="993" dur="3000"/>
                                        <p:tgtEl>
                                          <p:spTgt spid="56"/>
                                        </p:tgtEl>
                                        <p:attrNameLst>
                                          <p:attrName>ppt_x</p:attrName>
                                        </p:attrNameLst>
                                      </p:cBhvr>
                                      <p:tavLst>
                                        <p:tav tm="0">
                                          <p:val>
                                            <p:strVal val="ppt_x"/>
                                          </p:val>
                                        </p:tav>
                                        <p:tav tm="100000">
                                          <p:val>
                                            <p:strVal val="0-ppt_w/2"/>
                                          </p:val>
                                        </p:tav>
                                      </p:tavLst>
                                    </p:anim>
                                    <p:anim calcmode="lin" valueType="num">
                                      <p:cBhvr additive="base">
                                        <p:cTn id="994" dur="3000"/>
                                        <p:tgtEl>
                                          <p:spTgt spid="56"/>
                                        </p:tgtEl>
                                        <p:attrNameLst>
                                          <p:attrName>ppt_y</p:attrName>
                                        </p:attrNameLst>
                                      </p:cBhvr>
                                      <p:tavLst>
                                        <p:tav tm="0">
                                          <p:val>
                                            <p:strVal val="ppt_y"/>
                                          </p:val>
                                        </p:tav>
                                        <p:tav tm="100000">
                                          <p:val>
                                            <p:strVal val="ppt_y"/>
                                          </p:val>
                                        </p:tav>
                                      </p:tavLst>
                                    </p:anim>
                                    <p:set>
                                      <p:cBhvr>
                                        <p:cTn id="995" dur="1" fill="hold">
                                          <p:stCondLst>
                                            <p:cond delay="2999"/>
                                          </p:stCondLst>
                                        </p:cTn>
                                        <p:tgtEl>
                                          <p:spTgt spid="56"/>
                                        </p:tgtEl>
                                        <p:attrNameLst>
                                          <p:attrName>style.visibility</p:attrName>
                                        </p:attrNameLst>
                                      </p:cBhvr>
                                      <p:to>
                                        <p:strVal val="hidden"/>
                                      </p:to>
                                    </p:set>
                                  </p:childTnLst>
                                </p:cTn>
                              </p:par>
                              <p:par>
                                <p:cTn id="996" presetID="2" presetClass="exit" presetSubtype="8" fill="hold" grpId="3" nodeType="withEffect">
                                  <p:stCondLst>
                                    <p:cond delay="0"/>
                                  </p:stCondLst>
                                  <p:childTnLst>
                                    <p:anim calcmode="lin" valueType="num">
                                      <p:cBhvr additive="base">
                                        <p:cTn id="997" dur="3000"/>
                                        <p:tgtEl>
                                          <p:spTgt spid="57"/>
                                        </p:tgtEl>
                                        <p:attrNameLst>
                                          <p:attrName>ppt_x</p:attrName>
                                        </p:attrNameLst>
                                      </p:cBhvr>
                                      <p:tavLst>
                                        <p:tav tm="0">
                                          <p:val>
                                            <p:strVal val="ppt_x"/>
                                          </p:val>
                                        </p:tav>
                                        <p:tav tm="100000">
                                          <p:val>
                                            <p:strVal val="0-ppt_w/2"/>
                                          </p:val>
                                        </p:tav>
                                      </p:tavLst>
                                    </p:anim>
                                    <p:anim calcmode="lin" valueType="num">
                                      <p:cBhvr additive="base">
                                        <p:cTn id="998" dur="3000"/>
                                        <p:tgtEl>
                                          <p:spTgt spid="57"/>
                                        </p:tgtEl>
                                        <p:attrNameLst>
                                          <p:attrName>ppt_y</p:attrName>
                                        </p:attrNameLst>
                                      </p:cBhvr>
                                      <p:tavLst>
                                        <p:tav tm="0">
                                          <p:val>
                                            <p:strVal val="ppt_y"/>
                                          </p:val>
                                        </p:tav>
                                        <p:tav tm="100000">
                                          <p:val>
                                            <p:strVal val="ppt_y"/>
                                          </p:val>
                                        </p:tav>
                                      </p:tavLst>
                                    </p:anim>
                                    <p:set>
                                      <p:cBhvr>
                                        <p:cTn id="999" dur="1" fill="hold">
                                          <p:stCondLst>
                                            <p:cond delay="2999"/>
                                          </p:stCondLst>
                                        </p:cTn>
                                        <p:tgtEl>
                                          <p:spTgt spid="57"/>
                                        </p:tgtEl>
                                        <p:attrNameLst>
                                          <p:attrName>style.visibility</p:attrName>
                                        </p:attrNameLst>
                                      </p:cBhvr>
                                      <p:to>
                                        <p:strVal val="hidden"/>
                                      </p:to>
                                    </p:set>
                                  </p:childTnLst>
                                </p:cTn>
                              </p:par>
                              <p:par>
                                <p:cTn id="1000" presetID="2" presetClass="exit" presetSubtype="8" fill="hold" grpId="3" nodeType="withEffect">
                                  <p:stCondLst>
                                    <p:cond delay="0"/>
                                  </p:stCondLst>
                                  <p:childTnLst>
                                    <p:anim calcmode="lin" valueType="num">
                                      <p:cBhvr additive="base">
                                        <p:cTn id="1001" dur="3000"/>
                                        <p:tgtEl>
                                          <p:spTgt spid="58"/>
                                        </p:tgtEl>
                                        <p:attrNameLst>
                                          <p:attrName>ppt_x</p:attrName>
                                        </p:attrNameLst>
                                      </p:cBhvr>
                                      <p:tavLst>
                                        <p:tav tm="0">
                                          <p:val>
                                            <p:strVal val="ppt_x"/>
                                          </p:val>
                                        </p:tav>
                                        <p:tav tm="100000">
                                          <p:val>
                                            <p:strVal val="0-ppt_w/2"/>
                                          </p:val>
                                        </p:tav>
                                      </p:tavLst>
                                    </p:anim>
                                    <p:anim calcmode="lin" valueType="num">
                                      <p:cBhvr additive="base">
                                        <p:cTn id="1002" dur="3000"/>
                                        <p:tgtEl>
                                          <p:spTgt spid="58"/>
                                        </p:tgtEl>
                                        <p:attrNameLst>
                                          <p:attrName>ppt_y</p:attrName>
                                        </p:attrNameLst>
                                      </p:cBhvr>
                                      <p:tavLst>
                                        <p:tav tm="0">
                                          <p:val>
                                            <p:strVal val="ppt_y"/>
                                          </p:val>
                                        </p:tav>
                                        <p:tav tm="100000">
                                          <p:val>
                                            <p:strVal val="ppt_y"/>
                                          </p:val>
                                        </p:tav>
                                      </p:tavLst>
                                    </p:anim>
                                    <p:set>
                                      <p:cBhvr>
                                        <p:cTn id="1003" dur="1" fill="hold">
                                          <p:stCondLst>
                                            <p:cond delay="2999"/>
                                          </p:stCondLst>
                                        </p:cTn>
                                        <p:tgtEl>
                                          <p:spTgt spid="58"/>
                                        </p:tgtEl>
                                        <p:attrNameLst>
                                          <p:attrName>style.visibility</p:attrName>
                                        </p:attrNameLst>
                                      </p:cBhvr>
                                      <p:to>
                                        <p:strVal val="hidden"/>
                                      </p:to>
                                    </p:set>
                                  </p:childTnLst>
                                </p:cTn>
                              </p:par>
                              <p:par>
                                <p:cTn id="1004" presetID="2" presetClass="exit" presetSubtype="8" fill="hold" grpId="3" nodeType="withEffect">
                                  <p:stCondLst>
                                    <p:cond delay="0"/>
                                  </p:stCondLst>
                                  <p:childTnLst>
                                    <p:anim calcmode="lin" valueType="num">
                                      <p:cBhvr additive="base">
                                        <p:cTn id="1005" dur="3000"/>
                                        <p:tgtEl>
                                          <p:spTgt spid="75"/>
                                        </p:tgtEl>
                                        <p:attrNameLst>
                                          <p:attrName>ppt_x</p:attrName>
                                        </p:attrNameLst>
                                      </p:cBhvr>
                                      <p:tavLst>
                                        <p:tav tm="0">
                                          <p:val>
                                            <p:strVal val="ppt_x"/>
                                          </p:val>
                                        </p:tav>
                                        <p:tav tm="100000">
                                          <p:val>
                                            <p:strVal val="0-ppt_w/2"/>
                                          </p:val>
                                        </p:tav>
                                      </p:tavLst>
                                    </p:anim>
                                    <p:anim calcmode="lin" valueType="num">
                                      <p:cBhvr additive="base">
                                        <p:cTn id="1006" dur="3000"/>
                                        <p:tgtEl>
                                          <p:spTgt spid="75"/>
                                        </p:tgtEl>
                                        <p:attrNameLst>
                                          <p:attrName>ppt_y</p:attrName>
                                        </p:attrNameLst>
                                      </p:cBhvr>
                                      <p:tavLst>
                                        <p:tav tm="0">
                                          <p:val>
                                            <p:strVal val="ppt_y"/>
                                          </p:val>
                                        </p:tav>
                                        <p:tav tm="100000">
                                          <p:val>
                                            <p:strVal val="ppt_y"/>
                                          </p:val>
                                        </p:tav>
                                      </p:tavLst>
                                    </p:anim>
                                    <p:set>
                                      <p:cBhvr>
                                        <p:cTn id="1007" dur="1" fill="hold">
                                          <p:stCondLst>
                                            <p:cond delay="2999"/>
                                          </p:stCondLst>
                                        </p:cTn>
                                        <p:tgtEl>
                                          <p:spTgt spid="75"/>
                                        </p:tgtEl>
                                        <p:attrNameLst>
                                          <p:attrName>style.visibility</p:attrName>
                                        </p:attrNameLst>
                                      </p:cBhvr>
                                      <p:to>
                                        <p:strVal val="hidden"/>
                                      </p:to>
                                    </p:set>
                                  </p:childTnLst>
                                </p:cTn>
                              </p:par>
                              <p:par>
                                <p:cTn id="1008" presetID="3" presetClass="exit" presetSubtype="5" fill="hold" grpId="4" nodeType="withEffect">
                                  <p:stCondLst>
                                    <p:cond delay="0"/>
                                  </p:stCondLst>
                                  <p:childTnLst>
                                    <p:animEffect transition="out" filter="blinds(vertical)">
                                      <p:cBhvr>
                                        <p:cTn id="1009" dur="3000"/>
                                        <p:tgtEl>
                                          <p:spTgt spid="8"/>
                                        </p:tgtEl>
                                      </p:cBhvr>
                                    </p:animEffect>
                                    <p:set>
                                      <p:cBhvr>
                                        <p:cTn id="1010" dur="1" fill="hold">
                                          <p:stCondLst>
                                            <p:cond delay="2999"/>
                                          </p:stCondLst>
                                        </p:cTn>
                                        <p:tgtEl>
                                          <p:spTgt spid="8"/>
                                        </p:tgtEl>
                                        <p:attrNameLst>
                                          <p:attrName>style.visibility</p:attrName>
                                        </p:attrNameLst>
                                      </p:cBhvr>
                                      <p:to>
                                        <p:strVal val="hidden"/>
                                      </p:to>
                                    </p:set>
                                  </p:childTnLst>
                                </p:cTn>
                              </p:par>
                              <p:par>
                                <p:cTn id="1011" presetID="3" presetClass="exit" presetSubtype="5" fill="hold" grpId="4" nodeType="withEffect">
                                  <p:stCondLst>
                                    <p:cond delay="0"/>
                                  </p:stCondLst>
                                  <p:childTnLst>
                                    <p:animEffect transition="out" filter="blinds(vertical)">
                                      <p:cBhvr>
                                        <p:cTn id="1012" dur="3000"/>
                                        <p:tgtEl>
                                          <p:spTgt spid="26"/>
                                        </p:tgtEl>
                                      </p:cBhvr>
                                    </p:animEffect>
                                    <p:set>
                                      <p:cBhvr>
                                        <p:cTn id="1013" dur="1" fill="hold">
                                          <p:stCondLst>
                                            <p:cond delay="2999"/>
                                          </p:stCondLst>
                                        </p:cTn>
                                        <p:tgtEl>
                                          <p:spTgt spid="26"/>
                                        </p:tgtEl>
                                        <p:attrNameLst>
                                          <p:attrName>style.visibility</p:attrName>
                                        </p:attrNameLst>
                                      </p:cBhvr>
                                      <p:to>
                                        <p:strVal val="hidden"/>
                                      </p:to>
                                    </p:set>
                                  </p:childTnLst>
                                </p:cTn>
                              </p:par>
                              <p:par>
                                <p:cTn id="1014" presetID="3" presetClass="exit" presetSubtype="5" fill="hold" grpId="4" nodeType="withEffect">
                                  <p:stCondLst>
                                    <p:cond delay="0"/>
                                  </p:stCondLst>
                                  <p:childTnLst>
                                    <p:animEffect transition="out" filter="blinds(vertical)">
                                      <p:cBhvr>
                                        <p:cTn id="1015" dur="3000"/>
                                        <p:tgtEl>
                                          <p:spTgt spid="27"/>
                                        </p:tgtEl>
                                      </p:cBhvr>
                                    </p:animEffect>
                                    <p:set>
                                      <p:cBhvr>
                                        <p:cTn id="1016" dur="1" fill="hold">
                                          <p:stCondLst>
                                            <p:cond delay="2999"/>
                                          </p:stCondLst>
                                        </p:cTn>
                                        <p:tgtEl>
                                          <p:spTgt spid="27"/>
                                        </p:tgtEl>
                                        <p:attrNameLst>
                                          <p:attrName>style.visibility</p:attrName>
                                        </p:attrNameLst>
                                      </p:cBhvr>
                                      <p:to>
                                        <p:strVal val="hidden"/>
                                      </p:to>
                                    </p:set>
                                  </p:childTnLst>
                                </p:cTn>
                              </p:par>
                              <p:par>
                                <p:cTn id="1017" presetID="3" presetClass="exit" presetSubtype="5" fill="hold" grpId="4" nodeType="withEffect">
                                  <p:stCondLst>
                                    <p:cond delay="0"/>
                                  </p:stCondLst>
                                  <p:childTnLst>
                                    <p:animEffect transition="out" filter="blinds(vertical)">
                                      <p:cBhvr>
                                        <p:cTn id="1018" dur="3000"/>
                                        <p:tgtEl>
                                          <p:spTgt spid="28"/>
                                        </p:tgtEl>
                                      </p:cBhvr>
                                    </p:animEffect>
                                    <p:set>
                                      <p:cBhvr>
                                        <p:cTn id="1019" dur="1" fill="hold">
                                          <p:stCondLst>
                                            <p:cond delay="2999"/>
                                          </p:stCondLst>
                                        </p:cTn>
                                        <p:tgtEl>
                                          <p:spTgt spid="28"/>
                                        </p:tgtEl>
                                        <p:attrNameLst>
                                          <p:attrName>style.visibility</p:attrName>
                                        </p:attrNameLst>
                                      </p:cBhvr>
                                      <p:to>
                                        <p:strVal val="hidden"/>
                                      </p:to>
                                    </p:set>
                                  </p:childTnLst>
                                </p:cTn>
                              </p:par>
                              <p:par>
                                <p:cTn id="1020" presetID="3" presetClass="exit" presetSubtype="5" fill="hold" grpId="4" nodeType="withEffect">
                                  <p:stCondLst>
                                    <p:cond delay="0"/>
                                  </p:stCondLst>
                                  <p:childTnLst>
                                    <p:animEffect transition="out" filter="blinds(vertical)">
                                      <p:cBhvr>
                                        <p:cTn id="1021" dur="3000"/>
                                        <p:tgtEl>
                                          <p:spTgt spid="29"/>
                                        </p:tgtEl>
                                      </p:cBhvr>
                                    </p:animEffect>
                                    <p:set>
                                      <p:cBhvr>
                                        <p:cTn id="1022" dur="1" fill="hold">
                                          <p:stCondLst>
                                            <p:cond delay="2999"/>
                                          </p:stCondLst>
                                        </p:cTn>
                                        <p:tgtEl>
                                          <p:spTgt spid="29"/>
                                        </p:tgtEl>
                                        <p:attrNameLst>
                                          <p:attrName>style.visibility</p:attrName>
                                        </p:attrNameLst>
                                      </p:cBhvr>
                                      <p:to>
                                        <p:strVal val="hidden"/>
                                      </p:to>
                                    </p:set>
                                  </p:childTnLst>
                                </p:cTn>
                              </p:par>
                              <p:par>
                                <p:cTn id="1023" presetID="3" presetClass="exit" presetSubtype="5" fill="hold" grpId="4" nodeType="withEffect">
                                  <p:stCondLst>
                                    <p:cond delay="0"/>
                                  </p:stCondLst>
                                  <p:childTnLst>
                                    <p:animEffect transition="out" filter="blinds(vertical)">
                                      <p:cBhvr>
                                        <p:cTn id="1024" dur="3000"/>
                                        <p:tgtEl>
                                          <p:spTgt spid="30"/>
                                        </p:tgtEl>
                                      </p:cBhvr>
                                    </p:animEffect>
                                    <p:set>
                                      <p:cBhvr>
                                        <p:cTn id="1025" dur="1" fill="hold">
                                          <p:stCondLst>
                                            <p:cond delay="2999"/>
                                          </p:stCondLst>
                                        </p:cTn>
                                        <p:tgtEl>
                                          <p:spTgt spid="30"/>
                                        </p:tgtEl>
                                        <p:attrNameLst>
                                          <p:attrName>style.visibility</p:attrName>
                                        </p:attrNameLst>
                                      </p:cBhvr>
                                      <p:to>
                                        <p:strVal val="hidden"/>
                                      </p:to>
                                    </p:set>
                                  </p:childTnLst>
                                </p:cTn>
                              </p:par>
                              <p:par>
                                <p:cTn id="1026" presetID="3" presetClass="exit" presetSubtype="5" fill="hold" grpId="4" nodeType="withEffect">
                                  <p:stCondLst>
                                    <p:cond delay="0"/>
                                  </p:stCondLst>
                                  <p:childTnLst>
                                    <p:animEffect transition="out" filter="blinds(vertical)">
                                      <p:cBhvr>
                                        <p:cTn id="1027" dur="3000"/>
                                        <p:tgtEl>
                                          <p:spTgt spid="31"/>
                                        </p:tgtEl>
                                      </p:cBhvr>
                                    </p:animEffect>
                                    <p:set>
                                      <p:cBhvr>
                                        <p:cTn id="1028" dur="1" fill="hold">
                                          <p:stCondLst>
                                            <p:cond delay="2999"/>
                                          </p:stCondLst>
                                        </p:cTn>
                                        <p:tgtEl>
                                          <p:spTgt spid="31"/>
                                        </p:tgtEl>
                                        <p:attrNameLst>
                                          <p:attrName>style.visibility</p:attrName>
                                        </p:attrNameLst>
                                      </p:cBhvr>
                                      <p:to>
                                        <p:strVal val="hidden"/>
                                      </p:to>
                                    </p:set>
                                  </p:childTnLst>
                                </p:cTn>
                              </p:par>
                              <p:par>
                                <p:cTn id="1029" presetID="3" presetClass="exit" presetSubtype="5" fill="hold" grpId="4" nodeType="withEffect">
                                  <p:stCondLst>
                                    <p:cond delay="0"/>
                                  </p:stCondLst>
                                  <p:childTnLst>
                                    <p:animEffect transition="out" filter="blinds(vertical)">
                                      <p:cBhvr>
                                        <p:cTn id="1030" dur="3000"/>
                                        <p:tgtEl>
                                          <p:spTgt spid="32"/>
                                        </p:tgtEl>
                                      </p:cBhvr>
                                    </p:animEffect>
                                    <p:set>
                                      <p:cBhvr>
                                        <p:cTn id="1031" dur="1" fill="hold">
                                          <p:stCondLst>
                                            <p:cond delay="2999"/>
                                          </p:stCondLst>
                                        </p:cTn>
                                        <p:tgtEl>
                                          <p:spTgt spid="32"/>
                                        </p:tgtEl>
                                        <p:attrNameLst>
                                          <p:attrName>style.visibility</p:attrName>
                                        </p:attrNameLst>
                                      </p:cBhvr>
                                      <p:to>
                                        <p:strVal val="hidden"/>
                                      </p:to>
                                    </p:set>
                                  </p:childTnLst>
                                </p:cTn>
                              </p:par>
                              <p:par>
                                <p:cTn id="1032" presetID="3" presetClass="exit" presetSubtype="5" fill="hold" grpId="4" nodeType="withEffect">
                                  <p:stCondLst>
                                    <p:cond delay="0"/>
                                  </p:stCondLst>
                                  <p:childTnLst>
                                    <p:animEffect transition="out" filter="blinds(vertical)">
                                      <p:cBhvr>
                                        <p:cTn id="1033" dur="3000"/>
                                        <p:tgtEl>
                                          <p:spTgt spid="33"/>
                                        </p:tgtEl>
                                      </p:cBhvr>
                                    </p:animEffect>
                                    <p:set>
                                      <p:cBhvr>
                                        <p:cTn id="1034" dur="1" fill="hold">
                                          <p:stCondLst>
                                            <p:cond delay="2999"/>
                                          </p:stCondLst>
                                        </p:cTn>
                                        <p:tgtEl>
                                          <p:spTgt spid="33"/>
                                        </p:tgtEl>
                                        <p:attrNameLst>
                                          <p:attrName>style.visibility</p:attrName>
                                        </p:attrNameLst>
                                      </p:cBhvr>
                                      <p:to>
                                        <p:strVal val="hidden"/>
                                      </p:to>
                                    </p:set>
                                  </p:childTnLst>
                                </p:cTn>
                              </p:par>
                              <p:par>
                                <p:cTn id="1035" presetID="3" presetClass="exit" presetSubtype="5" fill="hold" grpId="4" nodeType="withEffect">
                                  <p:stCondLst>
                                    <p:cond delay="0"/>
                                  </p:stCondLst>
                                  <p:childTnLst>
                                    <p:animEffect transition="out" filter="blinds(vertical)">
                                      <p:cBhvr>
                                        <p:cTn id="1036" dur="3000"/>
                                        <p:tgtEl>
                                          <p:spTgt spid="34"/>
                                        </p:tgtEl>
                                      </p:cBhvr>
                                    </p:animEffect>
                                    <p:set>
                                      <p:cBhvr>
                                        <p:cTn id="1037" dur="1" fill="hold">
                                          <p:stCondLst>
                                            <p:cond delay="2999"/>
                                          </p:stCondLst>
                                        </p:cTn>
                                        <p:tgtEl>
                                          <p:spTgt spid="34"/>
                                        </p:tgtEl>
                                        <p:attrNameLst>
                                          <p:attrName>style.visibility</p:attrName>
                                        </p:attrNameLst>
                                      </p:cBhvr>
                                      <p:to>
                                        <p:strVal val="hidden"/>
                                      </p:to>
                                    </p:set>
                                  </p:childTnLst>
                                </p:cTn>
                              </p:par>
                              <p:par>
                                <p:cTn id="1038" presetID="3" presetClass="exit" presetSubtype="5" fill="hold" grpId="4" nodeType="withEffect">
                                  <p:stCondLst>
                                    <p:cond delay="0"/>
                                  </p:stCondLst>
                                  <p:childTnLst>
                                    <p:animEffect transition="out" filter="blinds(vertical)">
                                      <p:cBhvr>
                                        <p:cTn id="1039" dur="3000"/>
                                        <p:tgtEl>
                                          <p:spTgt spid="35"/>
                                        </p:tgtEl>
                                      </p:cBhvr>
                                    </p:animEffect>
                                    <p:set>
                                      <p:cBhvr>
                                        <p:cTn id="1040" dur="1" fill="hold">
                                          <p:stCondLst>
                                            <p:cond delay="2999"/>
                                          </p:stCondLst>
                                        </p:cTn>
                                        <p:tgtEl>
                                          <p:spTgt spid="35"/>
                                        </p:tgtEl>
                                        <p:attrNameLst>
                                          <p:attrName>style.visibility</p:attrName>
                                        </p:attrNameLst>
                                      </p:cBhvr>
                                      <p:to>
                                        <p:strVal val="hidden"/>
                                      </p:to>
                                    </p:set>
                                  </p:childTnLst>
                                </p:cTn>
                              </p:par>
                              <p:par>
                                <p:cTn id="1041" presetID="3" presetClass="exit" presetSubtype="5" fill="hold" grpId="4" nodeType="withEffect">
                                  <p:stCondLst>
                                    <p:cond delay="0"/>
                                  </p:stCondLst>
                                  <p:childTnLst>
                                    <p:animEffect transition="out" filter="blinds(vertical)">
                                      <p:cBhvr>
                                        <p:cTn id="1042" dur="3000"/>
                                        <p:tgtEl>
                                          <p:spTgt spid="36"/>
                                        </p:tgtEl>
                                      </p:cBhvr>
                                    </p:animEffect>
                                    <p:set>
                                      <p:cBhvr>
                                        <p:cTn id="1043" dur="1" fill="hold">
                                          <p:stCondLst>
                                            <p:cond delay="2999"/>
                                          </p:stCondLst>
                                        </p:cTn>
                                        <p:tgtEl>
                                          <p:spTgt spid="36"/>
                                        </p:tgtEl>
                                        <p:attrNameLst>
                                          <p:attrName>style.visibility</p:attrName>
                                        </p:attrNameLst>
                                      </p:cBhvr>
                                      <p:to>
                                        <p:strVal val="hidden"/>
                                      </p:to>
                                    </p:set>
                                  </p:childTnLst>
                                </p:cTn>
                              </p:par>
                              <p:par>
                                <p:cTn id="1044" presetID="3" presetClass="exit" presetSubtype="5" fill="hold" grpId="4" nodeType="withEffect">
                                  <p:stCondLst>
                                    <p:cond delay="0"/>
                                  </p:stCondLst>
                                  <p:childTnLst>
                                    <p:animEffect transition="out" filter="blinds(vertical)">
                                      <p:cBhvr>
                                        <p:cTn id="1045" dur="3000"/>
                                        <p:tgtEl>
                                          <p:spTgt spid="37"/>
                                        </p:tgtEl>
                                      </p:cBhvr>
                                    </p:animEffect>
                                    <p:set>
                                      <p:cBhvr>
                                        <p:cTn id="1046" dur="1" fill="hold">
                                          <p:stCondLst>
                                            <p:cond delay="2999"/>
                                          </p:stCondLst>
                                        </p:cTn>
                                        <p:tgtEl>
                                          <p:spTgt spid="37"/>
                                        </p:tgtEl>
                                        <p:attrNameLst>
                                          <p:attrName>style.visibility</p:attrName>
                                        </p:attrNameLst>
                                      </p:cBhvr>
                                      <p:to>
                                        <p:strVal val="hidden"/>
                                      </p:to>
                                    </p:set>
                                  </p:childTnLst>
                                </p:cTn>
                              </p:par>
                              <p:par>
                                <p:cTn id="1047" presetID="3" presetClass="exit" presetSubtype="5" fill="hold" grpId="4" nodeType="withEffect">
                                  <p:stCondLst>
                                    <p:cond delay="0"/>
                                  </p:stCondLst>
                                  <p:childTnLst>
                                    <p:animEffect transition="out" filter="blinds(vertical)">
                                      <p:cBhvr>
                                        <p:cTn id="1048" dur="3000"/>
                                        <p:tgtEl>
                                          <p:spTgt spid="38"/>
                                        </p:tgtEl>
                                      </p:cBhvr>
                                    </p:animEffect>
                                    <p:set>
                                      <p:cBhvr>
                                        <p:cTn id="1049" dur="1" fill="hold">
                                          <p:stCondLst>
                                            <p:cond delay="2999"/>
                                          </p:stCondLst>
                                        </p:cTn>
                                        <p:tgtEl>
                                          <p:spTgt spid="38"/>
                                        </p:tgtEl>
                                        <p:attrNameLst>
                                          <p:attrName>style.visibility</p:attrName>
                                        </p:attrNameLst>
                                      </p:cBhvr>
                                      <p:to>
                                        <p:strVal val="hidden"/>
                                      </p:to>
                                    </p:set>
                                  </p:childTnLst>
                                </p:cTn>
                              </p:par>
                              <p:par>
                                <p:cTn id="1050" presetID="3" presetClass="exit" presetSubtype="5" fill="hold" grpId="4" nodeType="withEffect">
                                  <p:stCondLst>
                                    <p:cond delay="0"/>
                                  </p:stCondLst>
                                  <p:childTnLst>
                                    <p:animEffect transition="out" filter="blinds(vertical)">
                                      <p:cBhvr>
                                        <p:cTn id="1051" dur="3000"/>
                                        <p:tgtEl>
                                          <p:spTgt spid="39"/>
                                        </p:tgtEl>
                                      </p:cBhvr>
                                    </p:animEffect>
                                    <p:set>
                                      <p:cBhvr>
                                        <p:cTn id="1052" dur="1" fill="hold">
                                          <p:stCondLst>
                                            <p:cond delay="2999"/>
                                          </p:stCondLst>
                                        </p:cTn>
                                        <p:tgtEl>
                                          <p:spTgt spid="39"/>
                                        </p:tgtEl>
                                        <p:attrNameLst>
                                          <p:attrName>style.visibility</p:attrName>
                                        </p:attrNameLst>
                                      </p:cBhvr>
                                      <p:to>
                                        <p:strVal val="hidden"/>
                                      </p:to>
                                    </p:set>
                                  </p:childTnLst>
                                </p:cTn>
                              </p:par>
                              <p:par>
                                <p:cTn id="1053" presetID="3" presetClass="exit" presetSubtype="5" fill="hold" grpId="4" nodeType="withEffect">
                                  <p:stCondLst>
                                    <p:cond delay="0"/>
                                  </p:stCondLst>
                                  <p:childTnLst>
                                    <p:animEffect transition="out" filter="blinds(vertical)">
                                      <p:cBhvr>
                                        <p:cTn id="1054" dur="3000"/>
                                        <p:tgtEl>
                                          <p:spTgt spid="40"/>
                                        </p:tgtEl>
                                      </p:cBhvr>
                                    </p:animEffect>
                                    <p:set>
                                      <p:cBhvr>
                                        <p:cTn id="1055" dur="1" fill="hold">
                                          <p:stCondLst>
                                            <p:cond delay="2999"/>
                                          </p:stCondLst>
                                        </p:cTn>
                                        <p:tgtEl>
                                          <p:spTgt spid="40"/>
                                        </p:tgtEl>
                                        <p:attrNameLst>
                                          <p:attrName>style.visibility</p:attrName>
                                        </p:attrNameLst>
                                      </p:cBhvr>
                                      <p:to>
                                        <p:strVal val="hidden"/>
                                      </p:to>
                                    </p:set>
                                  </p:childTnLst>
                                </p:cTn>
                              </p:par>
                              <p:par>
                                <p:cTn id="1056" presetID="3" presetClass="exit" presetSubtype="5" fill="hold" grpId="4" nodeType="withEffect">
                                  <p:stCondLst>
                                    <p:cond delay="0"/>
                                  </p:stCondLst>
                                  <p:childTnLst>
                                    <p:animEffect transition="out" filter="blinds(vertical)">
                                      <p:cBhvr>
                                        <p:cTn id="1057" dur="3000"/>
                                        <p:tgtEl>
                                          <p:spTgt spid="41"/>
                                        </p:tgtEl>
                                      </p:cBhvr>
                                    </p:animEffect>
                                    <p:set>
                                      <p:cBhvr>
                                        <p:cTn id="1058" dur="1" fill="hold">
                                          <p:stCondLst>
                                            <p:cond delay="2999"/>
                                          </p:stCondLst>
                                        </p:cTn>
                                        <p:tgtEl>
                                          <p:spTgt spid="41"/>
                                        </p:tgtEl>
                                        <p:attrNameLst>
                                          <p:attrName>style.visibility</p:attrName>
                                        </p:attrNameLst>
                                      </p:cBhvr>
                                      <p:to>
                                        <p:strVal val="hidden"/>
                                      </p:to>
                                    </p:set>
                                  </p:childTnLst>
                                </p:cTn>
                              </p:par>
                              <p:par>
                                <p:cTn id="1059" presetID="3" presetClass="exit" presetSubtype="5" fill="hold" grpId="4" nodeType="withEffect">
                                  <p:stCondLst>
                                    <p:cond delay="0"/>
                                  </p:stCondLst>
                                  <p:childTnLst>
                                    <p:animEffect transition="out" filter="blinds(vertical)">
                                      <p:cBhvr>
                                        <p:cTn id="1060" dur="3000"/>
                                        <p:tgtEl>
                                          <p:spTgt spid="42"/>
                                        </p:tgtEl>
                                      </p:cBhvr>
                                    </p:animEffect>
                                    <p:set>
                                      <p:cBhvr>
                                        <p:cTn id="1061" dur="1" fill="hold">
                                          <p:stCondLst>
                                            <p:cond delay="2999"/>
                                          </p:stCondLst>
                                        </p:cTn>
                                        <p:tgtEl>
                                          <p:spTgt spid="42"/>
                                        </p:tgtEl>
                                        <p:attrNameLst>
                                          <p:attrName>style.visibility</p:attrName>
                                        </p:attrNameLst>
                                      </p:cBhvr>
                                      <p:to>
                                        <p:strVal val="hidden"/>
                                      </p:to>
                                    </p:set>
                                  </p:childTnLst>
                                </p:cTn>
                              </p:par>
                              <p:par>
                                <p:cTn id="1062" presetID="3" presetClass="exit" presetSubtype="5" fill="hold" grpId="4" nodeType="withEffect">
                                  <p:stCondLst>
                                    <p:cond delay="0"/>
                                  </p:stCondLst>
                                  <p:childTnLst>
                                    <p:animEffect transition="out" filter="blinds(vertical)">
                                      <p:cBhvr>
                                        <p:cTn id="1063" dur="3000"/>
                                        <p:tgtEl>
                                          <p:spTgt spid="43"/>
                                        </p:tgtEl>
                                      </p:cBhvr>
                                    </p:animEffect>
                                    <p:set>
                                      <p:cBhvr>
                                        <p:cTn id="1064" dur="1" fill="hold">
                                          <p:stCondLst>
                                            <p:cond delay="2999"/>
                                          </p:stCondLst>
                                        </p:cTn>
                                        <p:tgtEl>
                                          <p:spTgt spid="43"/>
                                        </p:tgtEl>
                                        <p:attrNameLst>
                                          <p:attrName>style.visibility</p:attrName>
                                        </p:attrNameLst>
                                      </p:cBhvr>
                                      <p:to>
                                        <p:strVal val="hidden"/>
                                      </p:to>
                                    </p:set>
                                  </p:childTnLst>
                                </p:cTn>
                              </p:par>
                              <p:par>
                                <p:cTn id="1065" presetID="3" presetClass="exit" presetSubtype="5" fill="hold" grpId="4" nodeType="withEffect">
                                  <p:stCondLst>
                                    <p:cond delay="0"/>
                                  </p:stCondLst>
                                  <p:childTnLst>
                                    <p:animEffect transition="out" filter="blinds(vertical)">
                                      <p:cBhvr>
                                        <p:cTn id="1066" dur="3000"/>
                                        <p:tgtEl>
                                          <p:spTgt spid="44"/>
                                        </p:tgtEl>
                                      </p:cBhvr>
                                    </p:animEffect>
                                    <p:set>
                                      <p:cBhvr>
                                        <p:cTn id="1067" dur="1" fill="hold">
                                          <p:stCondLst>
                                            <p:cond delay="2999"/>
                                          </p:stCondLst>
                                        </p:cTn>
                                        <p:tgtEl>
                                          <p:spTgt spid="44"/>
                                        </p:tgtEl>
                                        <p:attrNameLst>
                                          <p:attrName>style.visibility</p:attrName>
                                        </p:attrNameLst>
                                      </p:cBhvr>
                                      <p:to>
                                        <p:strVal val="hidden"/>
                                      </p:to>
                                    </p:set>
                                  </p:childTnLst>
                                </p:cTn>
                              </p:par>
                              <p:par>
                                <p:cTn id="1068" presetID="3" presetClass="exit" presetSubtype="5" fill="hold" grpId="4" nodeType="withEffect">
                                  <p:stCondLst>
                                    <p:cond delay="0"/>
                                  </p:stCondLst>
                                  <p:childTnLst>
                                    <p:animEffect transition="out" filter="blinds(vertical)">
                                      <p:cBhvr>
                                        <p:cTn id="1069" dur="3000"/>
                                        <p:tgtEl>
                                          <p:spTgt spid="45"/>
                                        </p:tgtEl>
                                      </p:cBhvr>
                                    </p:animEffect>
                                    <p:set>
                                      <p:cBhvr>
                                        <p:cTn id="1070" dur="1" fill="hold">
                                          <p:stCondLst>
                                            <p:cond delay="2999"/>
                                          </p:stCondLst>
                                        </p:cTn>
                                        <p:tgtEl>
                                          <p:spTgt spid="45"/>
                                        </p:tgtEl>
                                        <p:attrNameLst>
                                          <p:attrName>style.visibility</p:attrName>
                                        </p:attrNameLst>
                                      </p:cBhvr>
                                      <p:to>
                                        <p:strVal val="hidden"/>
                                      </p:to>
                                    </p:set>
                                  </p:childTnLst>
                                </p:cTn>
                              </p:par>
                              <p:par>
                                <p:cTn id="1071" presetID="3" presetClass="exit" presetSubtype="5" fill="hold" grpId="4" nodeType="withEffect">
                                  <p:stCondLst>
                                    <p:cond delay="0"/>
                                  </p:stCondLst>
                                  <p:childTnLst>
                                    <p:animEffect transition="out" filter="blinds(vertical)">
                                      <p:cBhvr>
                                        <p:cTn id="1072" dur="3000"/>
                                        <p:tgtEl>
                                          <p:spTgt spid="46"/>
                                        </p:tgtEl>
                                      </p:cBhvr>
                                    </p:animEffect>
                                    <p:set>
                                      <p:cBhvr>
                                        <p:cTn id="1073" dur="1" fill="hold">
                                          <p:stCondLst>
                                            <p:cond delay="2999"/>
                                          </p:stCondLst>
                                        </p:cTn>
                                        <p:tgtEl>
                                          <p:spTgt spid="46"/>
                                        </p:tgtEl>
                                        <p:attrNameLst>
                                          <p:attrName>style.visibility</p:attrName>
                                        </p:attrNameLst>
                                      </p:cBhvr>
                                      <p:to>
                                        <p:strVal val="hidden"/>
                                      </p:to>
                                    </p:set>
                                  </p:childTnLst>
                                </p:cTn>
                              </p:par>
                              <p:par>
                                <p:cTn id="1074" presetID="3" presetClass="exit" presetSubtype="5" fill="hold" grpId="4" nodeType="withEffect">
                                  <p:stCondLst>
                                    <p:cond delay="0"/>
                                  </p:stCondLst>
                                  <p:childTnLst>
                                    <p:animEffect transition="out" filter="blinds(vertical)">
                                      <p:cBhvr>
                                        <p:cTn id="1075" dur="3000"/>
                                        <p:tgtEl>
                                          <p:spTgt spid="47"/>
                                        </p:tgtEl>
                                      </p:cBhvr>
                                    </p:animEffect>
                                    <p:set>
                                      <p:cBhvr>
                                        <p:cTn id="1076" dur="1" fill="hold">
                                          <p:stCondLst>
                                            <p:cond delay="2999"/>
                                          </p:stCondLst>
                                        </p:cTn>
                                        <p:tgtEl>
                                          <p:spTgt spid="47"/>
                                        </p:tgtEl>
                                        <p:attrNameLst>
                                          <p:attrName>style.visibility</p:attrName>
                                        </p:attrNameLst>
                                      </p:cBhvr>
                                      <p:to>
                                        <p:strVal val="hidden"/>
                                      </p:to>
                                    </p:set>
                                  </p:childTnLst>
                                </p:cTn>
                              </p:par>
                              <p:par>
                                <p:cTn id="1077" presetID="3" presetClass="exit" presetSubtype="5" fill="hold" grpId="4" nodeType="withEffect">
                                  <p:stCondLst>
                                    <p:cond delay="0"/>
                                  </p:stCondLst>
                                  <p:childTnLst>
                                    <p:animEffect transition="out" filter="blinds(vertical)">
                                      <p:cBhvr>
                                        <p:cTn id="1078" dur="3000"/>
                                        <p:tgtEl>
                                          <p:spTgt spid="48"/>
                                        </p:tgtEl>
                                      </p:cBhvr>
                                    </p:animEffect>
                                    <p:set>
                                      <p:cBhvr>
                                        <p:cTn id="1079" dur="1" fill="hold">
                                          <p:stCondLst>
                                            <p:cond delay="2999"/>
                                          </p:stCondLst>
                                        </p:cTn>
                                        <p:tgtEl>
                                          <p:spTgt spid="48"/>
                                        </p:tgtEl>
                                        <p:attrNameLst>
                                          <p:attrName>style.visibility</p:attrName>
                                        </p:attrNameLst>
                                      </p:cBhvr>
                                      <p:to>
                                        <p:strVal val="hidden"/>
                                      </p:to>
                                    </p:set>
                                  </p:childTnLst>
                                </p:cTn>
                              </p:par>
                              <p:par>
                                <p:cTn id="1080" presetID="3" presetClass="exit" presetSubtype="5" fill="hold" grpId="4" nodeType="withEffect">
                                  <p:stCondLst>
                                    <p:cond delay="0"/>
                                  </p:stCondLst>
                                  <p:childTnLst>
                                    <p:animEffect transition="out" filter="blinds(vertical)">
                                      <p:cBhvr>
                                        <p:cTn id="1081" dur="3000"/>
                                        <p:tgtEl>
                                          <p:spTgt spid="49"/>
                                        </p:tgtEl>
                                      </p:cBhvr>
                                    </p:animEffect>
                                    <p:set>
                                      <p:cBhvr>
                                        <p:cTn id="1082" dur="1" fill="hold">
                                          <p:stCondLst>
                                            <p:cond delay="2999"/>
                                          </p:stCondLst>
                                        </p:cTn>
                                        <p:tgtEl>
                                          <p:spTgt spid="49"/>
                                        </p:tgtEl>
                                        <p:attrNameLst>
                                          <p:attrName>style.visibility</p:attrName>
                                        </p:attrNameLst>
                                      </p:cBhvr>
                                      <p:to>
                                        <p:strVal val="hidden"/>
                                      </p:to>
                                    </p:set>
                                  </p:childTnLst>
                                </p:cTn>
                              </p:par>
                              <p:par>
                                <p:cTn id="1083" presetID="3" presetClass="exit" presetSubtype="5" fill="hold" grpId="4" nodeType="withEffect">
                                  <p:stCondLst>
                                    <p:cond delay="0"/>
                                  </p:stCondLst>
                                  <p:childTnLst>
                                    <p:animEffect transition="out" filter="blinds(vertical)">
                                      <p:cBhvr>
                                        <p:cTn id="1084" dur="3000"/>
                                        <p:tgtEl>
                                          <p:spTgt spid="50"/>
                                        </p:tgtEl>
                                      </p:cBhvr>
                                    </p:animEffect>
                                    <p:set>
                                      <p:cBhvr>
                                        <p:cTn id="1085" dur="1" fill="hold">
                                          <p:stCondLst>
                                            <p:cond delay="2999"/>
                                          </p:stCondLst>
                                        </p:cTn>
                                        <p:tgtEl>
                                          <p:spTgt spid="50"/>
                                        </p:tgtEl>
                                        <p:attrNameLst>
                                          <p:attrName>style.visibility</p:attrName>
                                        </p:attrNameLst>
                                      </p:cBhvr>
                                      <p:to>
                                        <p:strVal val="hidden"/>
                                      </p:to>
                                    </p:set>
                                  </p:childTnLst>
                                </p:cTn>
                              </p:par>
                              <p:par>
                                <p:cTn id="1086" presetID="3" presetClass="exit" presetSubtype="5" fill="hold" grpId="4" nodeType="withEffect">
                                  <p:stCondLst>
                                    <p:cond delay="0"/>
                                  </p:stCondLst>
                                  <p:childTnLst>
                                    <p:animEffect transition="out" filter="blinds(vertical)">
                                      <p:cBhvr>
                                        <p:cTn id="1087" dur="3000"/>
                                        <p:tgtEl>
                                          <p:spTgt spid="51"/>
                                        </p:tgtEl>
                                      </p:cBhvr>
                                    </p:animEffect>
                                    <p:set>
                                      <p:cBhvr>
                                        <p:cTn id="1088" dur="1" fill="hold">
                                          <p:stCondLst>
                                            <p:cond delay="2999"/>
                                          </p:stCondLst>
                                        </p:cTn>
                                        <p:tgtEl>
                                          <p:spTgt spid="51"/>
                                        </p:tgtEl>
                                        <p:attrNameLst>
                                          <p:attrName>style.visibility</p:attrName>
                                        </p:attrNameLst>
                                      </p:cBhvr>
                                      <p:to>
                                        <p:strVal val="hidden"/>
                                      </p:to>
                                    </p:set>
                                  </p:childTnLst>
                                </p:cTn>
                              </p:par>
                              <p:par>
                                <p:cTn id="1089" presetID="3" presetClass="exit" presetSubtype="5" fill="hold" grpId="4" nodeType="withEffect">
                                  <p:stCondLst>
                                    <p:cond delay="0"/>
                                  </p:stCondLst>
                                  <p:childTnLst>
                                    <p:animEffect transition="out" filter="blinds(vertical)">
                                      <p:cBhvr>
                                        <p:cTn id="1090" dur="3000"/>
                                        <p:tgtEl>
                                          <p:spTgt spid="52"/>
                                        </p:tgtEl>
                                      </p:cBhvr>
                                    </p:animEffect>
                                    <p:set>
                                      <p:cBhvr>
                                        <p:cTn id="1091" dur="1" fill="hold">
                                          <p:stCondLst>
                                            <p:cond delay="2999"/>
                                          </p:stCondLst>
                                        </p:cTn>
                                        <p:tgtEl>
                                          <p:spTgt spid="52"/>
                                        </p:tgtEl>
                                        <p:attrNameLst>
                                          <p:attrName>style.visibility</p:attrName>
                                        </p:attrNameLst>
                                      </p:cBhvr>
                                      <p:to>
                                        <p:strVal val="hidden"/>
                                      </p:to>
                                    </p:set>
                                  </p:childTnLst>
                                </p:cTn>
                              </p:par>
                              <p:par>
                                <p:cTn id="1092" presetID="3" presetClass="exit" presetSubtype="5" fill="hold" grpId="4" nodeType="withEffect">
                                  <p:stCondLst>
                                    <p:cond delay="0"/>
                                  </p:stCondLst>
                                  <p:childTnLst>
                                    <p:animEffect transition="out" filter="blinds(vertical)">
                                      <p:cBhvr>
                                        <p:cTn id="1093" dur="3000"/>
                                        <p:tgtEl>
                                          <p:spTgt spid="53"/>
                                        </p:tgtEl>
                                      </p:cBhvr>
                                    </p:animEffect>
                                    <p:set>
                                      <p:cBhvr>
                                        <p:cTn id="1094" dur="1" fill="hold">
                                          <p:stCondLst>
                                            <p:cond delay="2999"/>
                                          </p:stCondLst>
                                        </p:cTn>
                                        <p:tgtEl>
                                          <p:spTgt spid="53"/>
                                        </p:tgtEl>
                                        <p:attrNameLst>
                                          <p:attrName>style.visibility</p:attrName>
                                        </p:attrNameLst>
                                      </p:cBhvr>
                                      <p:to>
                                        <p:strVal val="hidden"/>
                                      </p:to>
                                    </p:set>
                                  </p:childTnLst>
                                </p:cTn>
                              </p:par>
                              <p:par>
                                <p:cTn id="1095" presetID="3" presetClass="exit" presetSubtype="5" fill="hold" grpId="4" nodeType="withEffect">
                                  <p:stCondLst>
                                    <p:cond delay="0"/>
                                  </p:stCondLst>
                                  <p:childTnLst>
                                    <p:animEffect transition="out" filter="blinds(vertical)">
                                      <p:cBhvr>
                                        <p:cTn id="1096" dur="3000"/>
                                        <p:tgtEl>
                                          <p:spTgt spid="54"/>
                                        </p:tgtEl>
                                      </p:cBhvr>
                                    </p:animEffect>
                                    <p:set>
                                      <p:cBhvr>
                                        <p:cTn id="1097" dur="1" fill="hold">
                                          <p:stCondLst>
                                            <p:cond delay="2999"/>
                                          </p:stCondLst>
                                        </p:cTn>
                                        <p:tgtEl>
                                          <p:spTgt spid="54"/>
                                        </p:tgtEl>
                                        <p:attrNameLst>
                                          <p:attrName>style.visibility</p:attrName>
                                        </p:attrNameLst>
                                      </p:cBhvr>
                                      <p:to>
                                        <p:strVal val="hidden"/>
                                      </p:to>
                                    </p:set>
                                  </p:childTnLst>
                                </p:cTn>
                              </p:par>
                              <p:par>
                                <p:cTn id="1098" presetID="3" presetClass="exit" presetSubtype="5" fill="hold" grpId="4" nodeType="withEffect">
                                  <p:stCondLst>
                                    <p:cond delay="0"/>
                                  </p:stCondLst>
                                  <p:childTnLst>
                                    <p:animEffect transition="out" filter="blinds(vertical)">
                                      <p:cBhvr>
                                        <p:cTn id="1099" dur="3000"/>
                                        <p:tgtEl>
                                          <p:spTgt spid="55"/>
                                        </p:tgtEl>
                                      </p:cBhvr>
                                    </p:animEffect>
                                    <p:set>
                                      <p:cBhvr>
                                        <p:cTn id="1100" dur="1" fill="hold">
                                          <p:stCondLst>
                                            <p:cond delay="2999"/>
                                          </p:stCondLst>
                                        </p:cTn>
                                        <p:tgtEl>
                                          <p:spTgt spid="55"/>
                                        </p:tgtEl>
                                        <p:attrNameLst>
                                          <p:attrName>style.visibility</p:attrName>
                                        </p:attrNameLst>
                                      </p:cBhvr>
                                      <p:to>
                                        <p:strVal val="hidden"/>
                                      </p:to>
                                    </p:set>
                                  </p:childTnLst>
                                </p:cTn>
                              </p:par>
                              <p:par>
                                <p:cTn id="1101" presetID="3" presetClass="exit" presetSubtype="5" fill="hold" grpId="4" nodeType="withEffect">
                                  <p:stCondLst>
                                    <p:cond delay="0"/>
                                  </p:stCondLst>
                                  <p:childTnLst>
                                    <p:animEffect transition="out" filter="blinds(vertical)">
                                      <p:cBhvr>
                                        <p:cTn id="1102" dur="3000"/>
                                        <p:tgtEl>
                                          <p:spTgt spid="56"/>
                                        </p:tgtEl>
                                      </p:cBhvr>
                                    </p:animEffect>
                                    <p:set>
                                      <p:cBhvr>
                                        <p:cTn id="1103" dur="1" fill="hold">
                                          <p:stCondLst>
                                            <p:cond delay="2999"/>
                                          </p:stCondLst>
                                        </p:cTn>
                                        <p:tgtEl>
                                          <p:spTgt spid="56"/>
                                        </p:tgtEl>
                                        <p:attrNameLst>
                                          <p:attrName>style.visibility</p:attrName>
                                        </p:attrNameLst>
                                      </p:cBhvr>
                                      <p:to>
                                        <p:strVal val="hidden"/>
                                      </p:to>
                                    </p:set>
                                  </p:childTnLst>
                                </p:cTn>
                              </p:par>
                              <p:par>
                                <p:cTn id="1104" presetID="3" presetClass="exit" presetSubtype="5" fill="hold" grpId="4" nodeType="withEffect">
                                  <p:stCondLst>
                                    <p:cond delay="0"/>
                                  </p:stCondLst>
                                  <p:childTnLst>
                                    <p:animEffect transition="out" filter="blinds(vertical)">
                                      <p:cBhvr>
                                        <p:cTn id="1105" dur="3000"/>
                                        <p:tgtEl>
                                          <p:spTgt spid="57"/>
                                        </p:tgtEl>
                                      </p:cBhvr>
                                    </p:animEffect>
                                    <p:set>
                                      <p:cBhvr>
                                        <p:cTn id="1106" dur="1" fill="hold">
                                          <p:stCondLst>
                                            <p:cond delay="2999"/>
                                          </p:stCondLst>
                                        </p:cTn>
                                        <p:tgtEl>
                                          <p:spTgt spid="57"/>
                                        </p:tgtEl>
                                        <p:attrNameLst>
                                          <p:attrName>style.visibility</p:attrName>
                                        </p:attrNameLst>
                                      </p:cBhvr>
                                      <p:to>
                                        <p:strVal val="hidden"/>
                                      </p:to>
                                    </p:set>
                                  </p:childTnLst>
                                </p:cTn>
                              </p:par>
                              <p:par>
                                <p:cTn id="1107" presetID="3" presetClass="exit" presetSubtype="5" fill="hold" grpId="4" nodeType="withEffect">
                                  <p:stCondLst>
                                    <p:cond delay="0"/>
                                  </p:stCondLst>
                                  <p:childTnLst>
                                    <p:animEffect transition="out" filter="blinds(vertical)">
                                      <p:cBhvr>
                                        <p:cTn id="1108" dur="3000"/>
                                        <p:tgtEl>
                                          <p:spTgt spid="58"/>
                                        </p:tgtEl>
                                      </p:cBhvr>
                                    </p:animEffect>
                                    <p:set>
                                      <p:cBhvr>
                                        <p:cTn id="1109" dur="1" fill="hold">
                                          <p:stCondLst>
                                            <p:cond delay="2999"/>
                                          </p:stCondLst>
                                        </p:cTn>
                                        <p:tgtEl>
                                          <p:spTgt spid="58"/>
                                        </p:tgtEl>
                                        <p:attrNameLst>
                                          <p:attrName>style.visibility</p:attrName>
                                        </p:attrNameLst>
                                      </p:cBhvr>
                                      <p:to>
                                        <p:strVal val="hidden"/>
                                      </p:to>
                                    </p:set>
                                  </p:childTnLst>
                                </p:cTn>
                              </p:par>
                              <p:par>
                                <p:cTn id="1110" presetID="3" presetClass="exit" presetSubtype="5" fill="hold" grpId="4" nodeType="withEffect">
                                  <p:stCondLst>
                                    <p:cond delay="0"/>
                                  </p:stCondLst>
                                  <p:childTnLst>
                                    <p:animEffect transition="out" filter="blinds(vertical)">
                                      <p:cBhvr>
                                        <p:cTn id="1111" dur="3000"/>
                                        <p:tgtEl>
                                          <p:spTgt spid="75"/>
                                        </p:tgtEl>
                                      </p:cBhvr>
                                    </p:animEffect>
                                    <p:set>
                                      <p:cBhvr>
                                        <p:cTn id="1112" dur="1" fill="hold">
                                          <p:stCondLst>
                                            <p:cond delay="2999"/>
                                          </p:stCondLst>
                                        </p:cTn>
                                        <p:tgtEl>
                                          <p:spTgt spid="75"/>
                                        </p:tgtEl>
                                        <p:attrNameLst>
                                          <p:attrName>style.visibility</p:attrName>
                                        </p:attrNameLst>
                                      </p:cBhvr>
                                      <p:to>
                                        <p:strVal val="hidden"/>
                                      </p:to>
                                    </p:set>
                                  </p:childTnLst>
                                </p:cTn>
                              </p:par>
                              <p:par>
                                <p:cTn id="1113" presetID="23" presetClass="entr" presetSubtype="272" fill="hold" nodeType="withEffect">
                                  <p:stCondLst>
                                    <p:cond delay="0"/>
                                  </p:stCondLst>
                                  <p:childTnLst>
                                    <p:set>
                                      <p:cBhvr>
                                        <p:cTn id="1114" dur="1" fill="hold">
                                          <p:stCondLst>
                                            <p:cond delay="0"/>
                                          </p:stCondLst>
                                        </p:cTn>
                                        <p:tgtEl>
                                          <p:spTgt spid="4"/>
                                        </p:tgtEl>
                                        <p:attrNameLst>
                                          <p:attrName>style.visibility</p:attrName>
                                        </p:attrNameLst>
                                      </p:cBhvr>
                                      <p:to>
                                        <p:strVal val="visible"/>
                                      </p:to>
                                    </p:set>
                                    <p:anim calcmode="lin" valueType="num">
                                      <p:cBhvr>
                                        <p:cTn id="1115" dur="3000" fill="hold"/>
                                        <p:tgtEl>
                                          <p:spTgt spid="4"/>
                                        </p:tgtEl>
                                        <p:attrNameLst>
                                          <p:attrName>ppt_w</p:attrName>
                                        </p:attrNameLst>
                                      </p:cBhvr>
                                      <p:tavLst>
                                        <p:tav tm="0">
                                          <p:val>
                                            <p:strVal val="2/3*#ppt_w"/>
                                          </p:val>
                                        </p:tav>
                                        <p:tav tm="100000">
                                          <p:val>
                                            <p:strVal val="#ppt_w"/>
                                          </p:val>
                                        </p:tav>
                                      </p:tavLst>
                                    </p:anim>
                                    <p:anim calcmode="lin" valueType="num">
                                      <p:cBhvr>
                                        <p:cTn id="1116" dur="3000" fill="hold"/>
                                        <p:tgtEl>
                                          <p:spTgt spid="4"/>
                                        </p:tgtEl>
                                        <p:attrNameLst>
                                          <p:attrName>ppt_h</p:attrName>
                                        </p:attrNameLst>
                                      </p:cBhvr>
                                      <p:tavLst>
                                        <p:tav tm="0">
                                          <p:val>
                                            <p:strVal val="2/3*#ppt_h"/>
                                          </p:val>
                                        </p:tav>
                                        <p:tav tm="100000">
                                          <p:val>
                                            <p:strVal val="#ppt_h"/>
                                          </p:val>
                                        </p:tav>
                                      </p:tavLst>
                                    </p:anim>
                                  </p:childTnLst>
                                </p:cTn>
                              </p:par>
                              <p:par>
                                <p:cTn id="1117" presetID="17" presetClass="entr" presetSubtype="10" fill="hold" nodeType="withEffect">
                                  <p:stCondLst>
                                    <p:cond delay="0"/>
                                  </p:stCondLst>
                                  <p:childTnLst>
                                    <p:set>
                                      <p:cBhvr>
                                        <p:cTn id="1118" dur="1" fill="hold">
                                          <p:stCondLst>
                                            <p:cond delay="0"/>
                                          </p:stCondLst>
                                        </p:cTn>
                                        <p:tgtEl>
                                          <p:spTgt spid="4"/>
                                        </p:tgtEl>
                                        <p:attrNameLst>
                                          <p:attrName>style.visibility</p:attrName>
                                        </p:attrNameLst>
                                      </p:cBhvr>
                                      <p:to>
                                        <p:strVal val="visible"/>
                                      </p:to>
                                    </p:set>
                                    <p:anim calcmode="lin" valueType="num">
                                      <p:cBhvr>
                                        <p:cTn id="1119" dur="3000" fill="hold"/>
                                        <p:tgtEl>
                                          <p:spTgt spid="4"/>
                                        </p:tgtEl>
                                        <p:attrNameLst>
                                          <p:attrName>ppt_w</p:attrName>
                                        </p:attrNameLst>
                                      </p:cBhvr>
                                      <p:tavLst>
                                        <p:tav tm="0">
                                          <p:val>
                                            <p:fltVal val="0"/>
                                          </p:val>
                                        </p:tav>
                                        <p:tav tm="100000">
                                          <p:val>
                                            <p:strVal val="#ppt_w"/>
                                          </p:val>
                                        </p:tav>
                                      </p:tavLst>
                                    </p:anim>
                                    <p:anim calcmode="lin" valueType="num">
                                      <p:cBhvr>
                                        <p:cTn id="1120" dur="3000" fill="hold"/>
                                        <p:tgtEl>
                                          <p:spTgt spid="4"/>
                                        </p:tgtEl>
                                        <p:attrNameLst>
                                          <p:attrName>ppt_h</p:attrName>
                                        </p:attrNameLst>
                                      </p:cBhvr>
                                      <p:tavLst>
                                        <p:tav tm="0">
                                          <p:val>
                                            <p:strVal val="#ppt_h"/>
                                          </p:val>
                                        </p:tav>
                                        <p:tav tm="100000">
                                          <p:val>
                                            <p:strVal val="#ppt_h"/>
                                          </p:val>
                                        </p:tav>
                                      </p:tavLst>
                                    </p:anim>
                                  </p:childTnLst>
                                </p:cTn>
                              </p:par>
                            </p:childTnLst>
                          </p:cTn>
                        </p:par>
                        <p:par>
                          <p:cTn id="1121" fill="hold">
                            <p:stCondLst>
                              <p:cond delay="6000"/>
                            </p:stCondLst>
                            <p:childTnLst>
                              <p:par>
                                <p:cTn id="1122" presetID="31" presetClass="entr" presetSubtype="0" fill="hold" nodeType="afterEffect">
                                  <p:stCondLst>
                                    <p:cond delay="0"/>
                                  </p:stCondLst>
                                  <p:iterate type="lt">
                                    <p:tmPct val="5000"/>
                                  </p:iterate>
                                  <p:childTnLst>
                                    <p:set>
                                      <p:cBhvr>
                                        <p:cTn id="1123" dur="1" fill="hold">
                                          <p:stCondLst>
                                            <p:cond delay="0"/>
                                          </p:stCondLst>
                                        </p:cTn>
                                        <p:tgtEl>
                                          <p:spTgt spid="39946"/>
                                        </p:tgtEl>
                                        <p:attrNameLst>
                                          <p:attrName>style.visibility</p:attrName>
                                        </p:attrNameLst>
                                      </p:cBhvr>
                                      <p:to>
                                        <p:strVal val="visible"/>
                                      </p:to>
                                    </p:set>
                                    <p:anim calcmode="lin" valueType="num">
                                      <p:cBhvr>
                                        <p:cTn id="1124" dur="2000" fill="hold"/>
                                        <p:tgtEl>
                                          <p:spTgt spid="39946"/>
                                        </p:tgtEl>
                                        <p:attrNameLst>
                                          <p:attrName>ppt_w</p:attrName>
                                        </p:attrNameLst>
                                      </p:cBhvr>
                                      <p:tavLst>
                                        <p:tav tm="0">
                                          <p:val>
                                            <p:fltVal val="0"/>
                                          </p:val>
                                        </p:tav>
                                        <p:tav tm="100000">
                                          <p:val>
                                            <p:strVal val="#ppt_w"/>
                                          </p:val>
                                        </p:tav>
                                      </p:tavLst>
                                    </p:anim>
                                    <p:anim calcmode="lin" valueType="num">
                                      <p:cBhvr>
                                        <p:cTn id="1125" dur="2000" fill="hold"/>
                                        <p:tgtEl>
                                          <p:spTgt spid="39946"/>
                                        </p:tgtEl>
                                        <p:attrNameLst>
                                          <p:attrName>ppt_h</p:attrName>
                                        </p:attrNameLst>
                                      </p:cBhvr>
                                      <p:tavLst>
                                        <p:tav tm="0">
                                          <p:val>
                                            <p:fltVal val="0"/>
                                          </p:val>
                                        </p:tav>
                                        <p:tav tm="100000">
                                          <p:val>
                                            <p:strVal val="#ppt_h"/>
                                          </p:val>
                                        </p:tav>
                                      </p:tavLst>
                                    </p:anim>
                                    <p:anim calcmode="lin" valueType="num">
                                      <p:cBhvr>
                                        <p:cTn id="1126" dur="2000" fill="hold"/>
                                        <p:tgtEl>
                                          <p:spTgt spid="39946"/>
                                        </p:tgtEl>
                                        <p:attrNameLst>
                                          <p:attrName>style.rotation</p:attrName>
                                        </p:attrNameLst>
                                      </p:cBhvr>
                                      <p:tavLst>
                                        <p:tav tm="0">
                                          <p:val>
                                            <p:fltVal val="90"/>
                                          </p:val>
                                        </p:tav>
                                        <p:tav tm="100000">
                                          <p:val>
                                            <p:fltVal val="0"/>
                                          </p:val>
                                        </p:tav>
                                      </p:tavLst>
                                    </p:anim>
                                    <p:animEffect transition="in" filter="fade">
                                      <p:cBhvr>
                                        <p:cTn id="1127" dur="2000"/>
                                        <p:tgtEl>
                                          <p:spTgt spid="39946"/>
                                        </p:tgtEl>
                                      </p:cBhvr>
                                    </p:animEffect>
                                  </p:childTnLst>
                                </p:cTn>
                              </p:par>
                            </p:childTnLst>
                          </p:cTn>
                        </p:par>
                        <p:par>
                          <p:cTn id="1128" fill="hold">
                            <p:stCondLst>
                              <p:cond delay="8000"/>
                            </p:stCondLst>
                            <p:childTnLst>
                              <p:par>
                                <p:cTn id="1129" presetID="31" presetClass="entr" presetSubtype="0" fill="hold" nodeType="afterEffect">
                                  <p:stCondLst>
                                    <p:cond delay="0"/>
                                  </p:stCondLst>
                                  <p:iterate type="lt">
                                    <p:tmPct val="5000"/>
                                  </p:iterate>
                                  <p:childTnLst>
                                    <p:set>
                                      <p:cBhvr>
                                        <p:cTn id="1130" dur="1" fill="hold">
                                          <p:stCondLst>
                                            <p:cond delay="0"/>
                                          </p:stCondLst>
                                        </p:cTn>
                                        <p:tgtEl>
                                          <p:spTgt spid="39948"/>
                                        </p:tgtEl>
                                        <p:attrNameLst>
                                          <p:attrName>style.visibility</p:attrName>
                                        </p:attrNameLst>
                                      </p:cBhvr>
                                      <p:to>
                                        <p:strVal val="visible"/>
                                      </p:to>
                                    </p:set>
                                    <p:anim calcmode="lin" valueType="num">
                                      <p:cBhvr>
                                        <p:cTn id="1131" dur="2000" fill="hold"/>
                                        <p:tgtEl>
                                          <p:spTgt spid="39948"/>
                                        </p:tgtEl>
                                        <p:attrNameLst>
                                          <p:attrName>ppt_w</p:attrName>
                                        </p:attrNameLst>
                                      </p:cBhvr>
                                      <p:tavLst>
                                        <p:tav tm="0">
                                          <p:val>
                                            <p:fltVal val="0"/>
                                          </p:val>
                                        </p:tav>
                                        <p:tav tm="100000">
                                          <p:val>
                                            <p:strVal val="#ppt_w"/>
                                          </p:val>
                                        </p:tav>
                                      </p:tavLst>
                                    </p:anim>
                                    <p:anim calcmode="lin" valueType="num">
                                      <p:cBhvr>
                                        <p:cTn id="1132" dur="2000" fill="hold"/>
                                        <p:tgtEl>
                                          <p:spTgt spid="39948"/>
                                        </p:tgtEl>
                                        <p:attrNameLst>
                                          <p:attrName>ppt_h</p:attrName>
                                        </p:attrNameLst>
                                      </p:cBhvr>
                                      <p:tavLst>
                                        <p:tav tm="0">
                                          <p:val>
                                            <p:fltVal val="0"/>
                                          </p:val>
                                        </p:tav>
                                        <p:tav tm="100000">
                                          <p:val>
                                            <p:strVal val="#ppt_h"/>
                                          </p:val>
                                        </p:tav>
                                      </p:tavLst>
                                    </p:anim>
                                    <p:anim calcmode="lin" valueType="num">
                                      <p:cBhvr>
                                        <p:cTn id="1133" dur="2000" fill="hold"/>
                                        <p:tgtEl>
                                          <p:spTgt spid="39948"/>
                                        </p:tgtEl>
                                        <p:attrNameLst>
                                          <p:attrName>style.rotation</p:attrName>
                                        </p:attrNameLst>
                                      </p:cBhvr>
                                      <p:tavLst>
                                        <p:tav tm="0">
                                          <p:val>
                                            <p:fltVal val="90"/>
                                          </p:val>
                                        </p:tav>
                                        <p:tav tm="100000">
                                          <p:val>
                                            <p:fltVal val="0"/>
                                          </p:val>
                                        </p:tav>
                                      </p:tavLst>
                                    </p:anim>
                                    <p:animEffect transition="in" filter="fade">
                                      <p:cBhvr>
                                        <p:cTn id="1134" dur="2000"/>
                                        <p:tgtEl>
                                          <p:spTgt spid="39948"/>
                                        </p:tgtEl>
                                      </p:cBhvr>
                                    </p:animEffect>
                                  </p:childTnLst>
                                </p:cTn>
                              </p:par>
                            </p:childTnLst>
                          </p:cTn>
                        </p:par>
                        <p:par>
                          <p:cTn id="1135" fill="hold">
                            <p:stCondLst>
                              <p:cond delay="10000"/>
                            </p:stCondLst>
                            <p:childTnLst>
                              <p:par>
                                <p:cTn id="1136" presetID="31" presetClass="entr" presetSubtype="0" fill="hold" nodeType="afterEffect">
                                  <p:stCondLst>
                                    <p:cond delay="0"/>
                                  </p:stCondLst>
                                  <p:iterate type="lt">
                                    <p:tmPct val="5000"/>
                                  </p:iterate>
                                  <p:childTnLst>
                                    <p:set>
                                      <p:cBhvr>
                                        <p:cTn id="1137" dur="1" fill="hold">
                                          <p:stCondLst>
                                            <p:cond delay="0"/>
                                          </p:stCondLst>
                                        </p:cTn>
                                        <p:tgtEl>
                                          <p:spTgt spid="39940"/>
                                        </p:tgtEl>
                                        <p:attrNameLst>
                                          <p:attrName>style.visibility</p:attrName>
                                        </p:attrNameLst>
                                      </p:cBhvr>
                                      <p:to>
                                        <p:strVal val="visible"/>
                                      </p:to>
                                    </p:set>
                                    <p:anim calcmode="lin" valueType="num">
                                      <p:cBhvr>
                                        <p:cTn id="1138" dur="2000" fill="hold"/>
                                        <p:tgtEl>
                                          <p:spTgt spid="39940"/>
                                        </p:tgtEl>
                                        <p:attrNameLst>
                                          <p:attrName>ppt_w</p:attrName>
                                        </p:attrNameLst>
                                      </p:cBhvr>
                                      <p:tavLst>
                                        <p:tav tm="0">
                                          <p:val>
                                            <p:fltVal val="0"/>
                                          </p:val>
                                        </p:tav>
                                        <p:tav tm="100000">
                                          <p:val>
                                            <p:strVal val="#ppt_w"/>
                                          </p:val>
                                        </p:tav>
                                      </p:tavLst>
                                    </p:anim>
                                    <p:anim calcmode="lin" valueType="num">
                                      <p:cBhvr>
                                        <p:cTn id="1139" dur="2000" fill="hold"/>
                                        <p:tgtEl>
                                          <p:spTgt spid="39940"/>
                                        </p:tgtEl>
                                        <p:attrNameLst>
                                          <p:attrName>ppt_h</p:attrName>
                                        </p:attrNameLst>
                                      </p:cBhvr>
                                      <p:tavLst>
                                        <p:tav tm="0">
                                          <p:val>
                                            <p:fltVal val="0"/>
                                          </p:val>
                                        </p:tav>
                                        <p:tav tm="100000">
                                          <p:val>
                                            <p:strVal val="#ppt_h"/>
                                          </p:val>
                                        </p:tav>
                                      </p:tavLst>
                                    </p:anim>
                                    <p:anim calcmode="lin" valueType="num">
                                      <p:cBhvr>
                                        <p:cTn id="1140" dur="2000" fill="hold"/>
                                        <p:tgtEl>
                                          <p:spTgt spid="39940"/>
                                        </p:tgtEl>
                                        <p:attrNameLst>
                                          <p:attrName>style.rotation</p:attrName>
                                        </p:attrNameLst>
                                      </p:cBhvr>
                                      <p:tavLst>
                                        <p:tav tm="0">
                                          <p:val>
                                            <p:fltVal val="90"/>
                                          </p:val>
                                        </p:tav>
                                        <p:tav tm="100000">
                                          <p:val>
                                            <p:fltVal val="0"/>
                                          </p:val>
                                        </p:tav>
                                      </p:tavLst>
                                    </p:anim>
                                    <p:animEffect transition="in" filter="fade">
                                      <p:cBhvr>
                                        <p:cTn id="1141" dur="2000"/>
                                        <p:tgtEl>
                                          <p:spTgt spid="39940"/>
                                        </p:tgtEl>
                                      </p:cBhvr>
                                    </p:animEffect>
                                  </p:childTnLst>
                                </p:cTn>
                              </p:par>
                            </p:childTnLst>
                          </p:cTn>
                        </p:par>
                        <p:par>
                          <p:cTn id="1142" fill="hold">
                            <p:stCondLst>
                              <p:cond delay="12000"/>
                            </p:stCondLst>
                            <p:childTnLst>
                              <p:par>
                                <p:cTn id="1143" presetID="31" presetClass="entr" presetSubtype="0" fill="hold" nodeType="afterEffect">
                                  <p:stCondLst>
                                    <p:cond delay="0"/>
                                  </p:stCondLst>
                                  <p:iterate type="lt">
                                    <p:tmPct val="5000"/>
                                  </p:iterate>
                                  <p:childTnLst>
                                    <p:set>
                                      <p:cBhvr>
                                        <p:cTn id="1144" dur="1" fill="hold">
                                          <p:stCondLst>
                                            <p:cond delay="0"/>
                                          </p:stCondLst>
                                        </p:cTn>
                                        <p:tgtEl>
                                          <p:spTgt spid="39950"/>
                                        </p:tgtEl>
                                        <p:attrNameLst>
                                          <p:attrName>style.visibility</p:attrName>
                                        </p:attrNameLst>
                                      </p:cBhvr>
                                      <p:to>
                                        <p:strVal val="visible"/>
                                      </p:to>
                                    </p:set>
                                    <p:anim calcmode="lin" valueType="num">
                                      <p:cBhvr>
                                        <p:cTn id="1145" dur="2000" fill="hold"/>
                                        <p:tgtEl>
                                          <p:spTgt spid="39950"/>
                                        </p:tgtEl>
                                        <p:attrNameLst>
                                          <p:attrName>ppt_w</p:attrName>
                                        </p:attrNameLst>
                                      </p:cBhvr>
                                      <p:tavLst>
                                        <p:tav tm="0">
                                          <p:val>
                                            <p:fltVal val="0"/>
                                          </p:val>
                                        </p:tav>
                                        <p:tav tm="100000">
                                          <p:val>
                                            <p:strVal val="#ppt_w"/>
                                          </p:val>
                                        </p:tav>
                                      </p:tavLst>
                                    </p:anim>
                                    <p:anim calcmode="lin" valueType="num">
                                      <p:cBhvr>
                                        <p:cTn id="1146" dur="2000" fill="hold"/>
                                        <p:tgtEl>
                                          <p:spTgt spid="39950"/>
                                        </p:tgtEl>
                                        <p:attrNameLst>
                                          <p:attrName>ppt_h</p:attrName>
                                        </p:attrNameLst>
                                      </p:cBhvr>
                                      <p:tavLst>
                                        <p:tav tm="0">
                                          <p:val>
                                            <p:fltVal val="0"/>
                                          </p:val>
                                        </p:tav>
                                        <p:tav tm="100000">
                                          <p:val>
                                            <p:strVal val="#ppt_h"/>
                                          </p:val>
                                        </p:tav>
                                      </p:tavLst>
                                    </p:anim>
                                    <p:anim calcmode="lin" valueType="num">
                                      <p:cBhvr>
                                        <p:cTn id="1147" dur="2000" fill="hold"/>
                                        <p:tgtEl>
                                          <p:spTgt spid="39950"/>
                                        </p:tgtEl>
                                        <p:attrNameLst>
                                          <p:attrName>style.rotation</p:attrName>
                                        </p:attrNameLst>
                                      </p:cBhvr>
                                      <p:tavLst>
                                        <p:tav tm="0">
                                          <p:val>
                                            <p:fltVal val="90"/>
                                          </p:val>
                                        </p:tav>
                                        <p:tav tm="100000">
                                          <p:val>
                                            <p:fltVal val="0"/>
                                          </p:val>
                                        </p:tav>
                                      </p:tavLst>
                                    </p:anim>
                                    <p:animEffect transition="in" filter="fade">
                                      <p:cBhvr>
                                        <p:cTn id="1148" dur="2000"/>
                                        <p:tgtEl>
                                          <p:spTgt spid="39950"/>
                                        </p:tgtEl>
                                      </p:cBhvr>
                                    </p:animEffect>
                                  </p:childTnLst>
                                </p:cTn>
                              </p:par>
                            </p:childTnLst>
                          </p:cTn>
                        </p:par>
                        <p:par>
                          <p:cTn id="1149" fill="hold">
                            <p:stCondLst>
                              <p:cond delay="14000"/>
                            </p:stCondLst>
                            <p:childTnLst>
                              <p:par>
                                <p:cTn id="1150" presetID="45" presetClass="entr" presetSubtype="0" fill="hold" nodeType="afterEffect">
                                  <p:stCondLst>
                                    <p:cond delay="0"/>
                                  </p:stCondLst>
                                  <p:iterate type="lt">
                                    <p:tmPct val="10000"/>
                                  </p:iterate>
                                  <p:childTnLst>
                                    <p:set>
                                      <p:cBhvr>
                                        <p:cTn id="1151" dur="1" fill="hold">
                                          <p:stCondLst>
                                            <p:cond delay="0"/>
                                          </p:stCondLst>
                                        </p:cTn>
                                        <p:tgtEl>
                                          <p:spTgt spid="78">
                                            <p:txEl>
                                              <p:pRg st="0" end="0"/>
                                            </p:txEl>
                                          </p:spTgt>
                                        </p:tgtEl>
                                        <p:attrNameLst>
                                          <p:attrName>style.visibility</p:attrName>
                                        </p:attrNameLst>
                                      </p:cBhvr>
                                      <p:to>
                                        <p:strVal val="visible"/>
                                      </p:to>
                                    </p:set>
                                    <p:animEffect transition="in" filter="fade">
                                      <p:cBhvr>
                                        <p:cTn id="1152" dur="2000"/>
                                        <p:tgtEl>
                                          <p:spTgt spid="78">
                                            <p:txEl>
                                              <p:pRg st="0" end="0"/>
                                            </p:txEl>
                                          </p:spTgt>
                                        </p:tgtEl>
                                      </p:cBhvr>
                                    </p:animEffect>
                                    <p:anim calcmode="lin" valueType="num">
                                      <p:cBhvr>
                                        <p:cTn id="1153" dur="2000" fill="hold"/>
                                        <p:tgtEl>
                                          <p:spTgt spid="78">
                                            <p:txEl>
                                              <p:pRg st="0" end="0"/>
                                            </p:txEl>
                                          </p:spTgt>
                                        </p:tgtEl>
                                        <p:attrNameLst>
                                          <p:attrName>ppt_w</p:attrName>
                                        </p:attrNameLst>
                                      </p:cBhvr>
                                      <p:tavLst>
                                        <p:tav tm="0" fmla="#ppt_w*sin(2.5*pi*$)">
                                          <p:val>
                                            <p:fltVal val="0"/>
                                          </p:val>
                                        </p:tav>
                                        <p:tav tm="100000">
                                          <p:val>
                                            <p:fltVal val="1"/>
                                          </p:val>
                                        </p:tav>
                                      </p:tavLst>
                                    </p:anim>
                                    <p:anim calcmode="lin" valueType="num">
                                      <p:cBhvr>
                                        <p:cTn id="1154" dur="2000" fill="hold"/>
                                        <p:tgtEl>
                                          <p:spTgt spid="78">
                                            <p:txEl>
                                              <p:pRg st="0" end="0"/>
                                            </p:txEl>
                                          </p:spTgt>
                                        </p:tgtEl>
                                        <p:attrNameLst>
                                          <p:attrName>ppt_h</p:attrName>
                                        </p:attrNameLst>
                                      </p:cBhvr>
                                      <p:tavLst>
                                        <p:tav tm="0">
                                          <p:val>
                                            <p:strVal val="#ppt_h"/>
                                          </p:val>
                                        </p:tav>
                                        <p:tav tm="100000">
                                          <p:val>
                                            <p:strVal val="#ppt_h"/>
                                          </p:val>
                                        </p:tav>
                                      </p:tavLst>
                                    </p:anim>
                                  </p:childTnLst>
                                </p:cTn>
                              </p:par>
                              <p:par>
                                <p:cTn id="1155" presetID="45" presetClass="entr" presetSubtype="0" fill="hold" nodeType="withEffect">
                                  <p:stCondLst>
                                    <p:cond delay="0"/>
                                  </p:stCondLst>
                                  <p:iterate type="lt">
                                    <p:tmPct val="10000"/>
                                  </p:iterate>
                                  <p:childTnLst>
                                    <p:set>
                                      <p:cBhvr>
                                        <p:cTn id="1156" dur="1" fill="hold">
                                          <p:stCondLst>
                                            <p:cond delay="0"/>
                                          </p:stCondLst>
                                        </p:cTn>
                                        <p:tgtEl>
                                          <p:spTgt spid="78">
                                            <p:txEl>
                                              <p:pRg st="1" end="1"/>
                                            </p:txEl>
                                          </p:spTgt>
                                        </p:tgtEl>
                                        <p:attrNameLst>
                                          <p:attrName>style.visibility</p:attrName>
                                        </p:attrNameLst>
                                      </p:cBhvr>
                                      <p:to>
                                        <p:strVal val="visible"/>
                                      </p:to>
                                    </p:set>
                                    <p:animEffect transition="in" filter="fade">
                                      <p:cBhvr>
                                        <p:cTn id="1157" dur="2000"/>
                                        <p:tgtEl>
                                          <p:spTgt spid="78">
                                            <p:txEl>
                                              <p:pRg st="1" end="1"/>
                                            </p:txEl>
                                          </p:spTgt>
                                        </p:tgtEl>
                                      </p:cBhvr>
                                    </p:animEffect>
                                    <p:anim calcmode="lin" valueType="num">
                                      <p:cBhvr>
                                        <p:cTn id="1158" dur="2000" fill="hold"/>
                                        <p:tgtEl>
                                          <p:spTgt spid="78">
                                            <p:txEl>
                                              <p:pRg st="1" end="1"/>
                                            </p:txEl>
                                          </p:spTgt>
                                        </p:tgtEl>
                                        <p:attrNameLst>
                                          <p:attrName>ppt_w</p:attrName>
                                        </p:attrNameLst>
                                      </p:cBhvr>
                                      <p:tavLst>
                                        <p:tav tm="0" fmla="#ppt_w*sin(2.5*pi*$)">
                                          <p:val>
                                            <p:fltVal val="0"/>
                                          </p:val>
                                        </p:tav>
                                        <p:tav tm="100000">
                                          <p:val>
                                            <p:fltVal val="1"/>
                                          </p:val>
                                        </p:tav>
                                      </p:tavLst>
                                    </p:anim>
                                    <p:anim calcmode="lin" valueType="num">
                                      <p:cBhvr>
                                        <p:cTn id="1159" dur="2000" fill="hold"/>
                                        <p:tgtEl>
                                          <p:spTgt spid="78">
                                            <p:txEl>
                                              <p:pRg st="1" end="1"/>
                                            </p:txEl>
                                          </p:spTgt>
                                        </p:tgtEl>
                                        <p:attrNameLst>
                                          <p:attrName>ppt_h</p:attrName>
                                        </p:attrNameLst>
                                      </p:cBhvr>
                                      <p:tavLst>
                                        <p:tav tm="0">
                                          <p:val>
                                            <p:strVal val="#ppt_h"/>
                                          </p:val>
                                        </p:tav>
                                        <p:tav tm="100000">
                                          <p:val>
                                            <p:strVal val="#ppt_h"/>
                                          </p:val>
                                        </p:tav>
                                      </p:tavLst>
                                    </p:anim>
                                  </p:childTnLst>
                                </p:cTn>
                              </p:par>
                            </p:childTnLst>
                          </p:cTn>
                        </p:par>
                        <p:par>
                          <p:cTn id="1160" fill="hold">
                            <p:stCondLst>
                              <p:cond delay="21000"/>
                            </p:stCondLst>
                            <p:childTnLst>
                              <p:par>
                                <p:cTn id="1161" presetID="12" presetClass="entr" presetSubtype="8" fill="hold" grpId="0" nodeType="afterEffect">
                                  <p:stCondLst>
                                    <p:cond delay="0"/>
                                  </p:stCondLst>
                                  <p:childTnLst>
                                    <p:set>
                                      <p:cBhvr>
                                        <p:cTn id="1162" dur="1" fill="hold">
                                          <p:stCondLst>
                                            <p:cond delay="0"/>
                                          </p:stCondLst>
                                        </p:cTn>
                                        <p:tgtEl>
                                          <p:spTgt spid="79"/>
                                        </p:tgtEl>
                                        <p:attrNameLst>
                                          <p:attrName>style.visibility</p:attrName>
                                        </p:attrNameLst>
                                      </p:cBhvr>
                                      <p:to>
                                        <p:strVal val="visible"/>
                                      </p:to>
                                    </p:set>
                                    <p:animEffect transition="in" filter="slide(fromLeft)">
                                      <p:cBhvr>
                                        <p:cTn id="1163" dur="200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P spid="57" grpId="1" animBg="1"/>
      <p:bldP spid="57" grpId="2" animBg="1"/>
      <p:bldP spid="57" grpId="3" animBg="1"/>
      <p:bldP spid="57" grpId="4" animBg="1"/>
      <p:bldP spid="58" grpId="0" animBg="1"/>
      <p:bldP spid="58" grpId="1" animBg="1"/>
      <p:bldP spid="58" grpId="2" animBg="1"/>
      <p:bldP spid="58" grpId="3" animBg="1"/>
      <p:bldP spid="58" grpId="4" animBg="1"/>
      <p:bldP spid="59" grpId="0" animBg="1"/>
      <p:bldP spid="59" grpId="1" animBg="1"/>
      <p:bldP spid="59" grpId="2" animBg="1"/>
      <p:bldP spid="59" grpId="3" animBg="1"/>
      <p:bldP spid="59" grpId="4" animBg="1"/>
      <p:bldP spid="60" grpId="0" animBg="1"/>
      <p:bldP spid="60" grpId="1" animBg="1"/>
      <p:bldP spid="60" grpId="2" animBg="1"/>
      <p:bldP spid="60" grpId="3" animBg="1"/>
      <p:bldP spid="60" grpId="4" animBg="1"/>
      <p:bldP spid="61" grpId="0" animBg="1"/>
      <p:bldP spid="61" grpId="1" animBg="1"/>
      <p:bldP spid="61" grpId="2" animBg="1"/>
      <p:bldP spid="61" grpId="3" animBg="1"/>
      <p:bldP spid="61" grpId="4" animBg="1"/>
      <p:bldP spid="62" grpId="0" animBg="1"/>
      <p:bldP spid="62" grpId="1" animBg="1"/>
      <p:bldP spid="62" grpId="2" animBg="1"/>
      <p:bldP spid="62" grpId="3" animBg="1"/>
      <p:bldP spid="62" grpId="4" animBg="1"/>
      <p:bldP spid="63" grpId="0" animBg="1"/>
      <p:bldP spid="63" grpId="1" animBg="1"/>
      <p:bldP spid="63" grpId="2" animBg="1"/>
      <p:bldP spid="63" grpId="3" animBg="1"/>
      <p:bldP spid="63" grpId="4" animBg="1"/>
      <p:bldP spid="64" grpId="0" animBg="1"/>
      <p:bldP spid="64" grpId="1" animBg="1"/>
      <p:bldP spid="64" grpId="2" animBg="1"/>
      <p:bldP spid="64" grpId="3" animBg="1"/>
      <p:bldP spid="64" grpId="4" animBg="1"/>
      <p:bldP spid="65" grpId="0" animBg="1"/>
      <p:bldP spid="65" grpId="1" animBg="1"/>
      <p:bldP spid="65" grpId="2" animBg="1"/>
      <p:bldP spid="65" grpId="3" animBg="1"/>
      <p:bldP spid="65" grpId="4" animBg="1"/>
      <p:bldP spid="66" grpId="0" animBg="1"/>
      <p:bldP spid="66" grpId="1" animBg="1"/>
      <p:bldP spid="66" grpId="2" animBg="1"/>
      <p:bldP spid="66" grpId="3" animBg="1"/>
      <p:bldP spid="66" grpId="4" animBg="1"/>
      <p:bldP spid="67" grpId="0" animBg="1"/>
      <p:bldP spid="67" grpId="1" animBg="1"/>
      <p:bldP spid="67" grpId="2" animBg="1"/>
      <p:bldP spid="67" grpId="3" animBg="1"/>
      <p:bldP spid="67" grpId="4" animBg="1"/>
      <p:bldP spid="68" grpId="0" animBg="1"/>
      <p:bldP spid="68" grpId="1" animBg="1"/>
      <p:bldP spid="68" grpId="2" animBg="1"/>
      <p:bldP spid="68" grpId="3" animBg="1"/>
      <p:bldP spid="68" grpId="4" animBg="1"/>
      <p:bldP spid="69" grpId="0" animBg="1"/>
      <p:bldP spid="69" grpId="1" animBg="1"/>
      <p:bldP spid="69" grpId="2" animBg="1"/>
      <p:bldP spid="69" grpId="3" animBg="1"/>
      <p:bldP spid="69" grpId="4" animBg="1"/>
      <p:bldP spid="70" grpId="0" animBg="1"/>
      <p:bldP spid="70" grpId="1" animBg="1"/>
      <p:bldP spid="70" grpId="2" animBg="1"/>
      <p:bldP spid="70" grpId="3" animBg="1"/>
      <p:bldP spid="70" grpId="4" animBg="1"/>
      <p:bldP spid="71" grpId="0" animBg="1"/>
      <p:bldP spid="71" grpId="1" animBg="1"/>
      <p:bldP spid="71" grpId="2" animBg="1"/>
      <p:bldP spid="71" grpId="3" animBg="1"/>
      <p:bldP spid="71" grpId="4" animBg="1"/>
      <p:bldP spid="72" grpId="0" animBg="1"/>
      <p:bldP spid="72" grpId="1" animBg="1"/>
      <p:bldP spid="72" grpId="2" animBg="1"/>
      <p:bldP spid="72" grpId="3" animBg="1"/>
      <p:bldP spid="72" grpId="4" animBg="1"/>
      <p:bldP spid="73" grpId="0" animBg="1"/>
      <p:bldP spid="73" grpId="1" animBg="1"/>
      <p:bldP spid="73" grpId="2" animBg="1"/>
      <p:bldP spid="73" grpId="3" animBg="1"/>
      <p:bldP spid="73" grpId="4" animBg="1"/>
      <p:bldP spid="74" grpId="0" animBg="1"/>
      <p:bldP spid="74" grpId="1" animBg="1"/>
      <p:bldP spid="74" grpId="2" animBg="1"/>
      <p:bldP spid="74" grpId="3" animBg="1"/>
      <p:bldP spid="74" grpId="4" animBg="1"/>
      <p:bldP spid="75" grpId="0" animBg="1"/>
      <p:bldP spid="75" grpId="1" animBg="1"/>
      <p:bldP spid="75" grpId="2" animBg="1"/>
      <p:bldP spid="75" grpId="3" animBg="1"/>
      <p:bldP spid="75" grpId="4" animBg="1"/>
      <p:bldP spid="79"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0" y="0"/>
            <a:ext cx="9144000" cy="6858000"/>
          </a:xfrm>
          <a:solidFill>
            <a:srgbClr val="214E16"/>
          </a:solidFill>
        </p:spPr>
        <p:txBody>
          <a:bodyPr/>
          <a:lstStyle/>
          <a:p>
            <a:endParaRPr lang="es-ES" dirty="0"/>
          </a:p>
        </p:txBody>
      </p:sp>
      <p:pic>
        <p:nvPicPr>
          <p:cNvPr id="4" name="3 Marcador de contenido" descr="0(8).jpg"/>
          <p:cNvPicPr>
            <a:picLocks noGrp="1" noChangeAspect="1"/>
          </p:cNvPicPr>
          <p:nvPr>
            <p:ph idx="1"/>
          </p:nvPr>
        </p:nvPicPr>
        <p:blipFill>
          <a:blip r:embed="rId2"/>
          <a:stretch>
            <a:fillRect/>
          </a:stretch>
        </p:blipFill>
        <p:spPr>
          <a:xfrm>
            <a:off x="0" y="0"/>
            <a:ext cx="9152930" cy="6858000"/>
          </a:xfrm>
        </p:spPr>
      </p:pic>
      <p:sp>
        <p:nvSpPr>
          <p:cNvPr id="10" name="9 Terminador"/>
          <p:cNvSpPr/>
          <p:nvPr/>
        </p:nvSpPr>
        <p:spPr>
          <a:xfrm>
            <a:off x="2500298" y="3429000"/>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erminador"/>
          <p:cNvSpPr/>
          <p:nvPr/>
        </p:nvSpPr>
        <p:spPr>
          <a:xfrm>
            <a:off x="4929190" y="3429000"/>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erminador"/>
          <p:cNvSpPr/>
          <p:nvPr/>
        </p:nvSpPr>
        <p:spPr>
          <a:xfrm>
            <a:off x="2571736" y="3571876"/>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erminador"/>
          <p:cNvSpPr/>
          <p:nvPr/>
        </p:nvSpPr>
        <p:spPr>
          <a:xfrm>
            <a:off x="2724136" y="3724276"/>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erminador"/>
          <p:cNvSpPr/>
          <p:nvPr/>
        </p:nvSpPr>
        <p:spPr>
          <a:xfrm>
            <a:off x="2786050" y="3857628"/>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erminador"/>
          <p:cNvSpPr/>
          <p:nvPr/>
        </p:nvSpPr>
        <p:spPr>
          <a:xfrm>
            <a:off x="2857488" y="4000504"/>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erminador"/>
          <p:cNvSpPr/>
          <p:nvPr/>
        </p:nvSpPr>
        <p:spPr>
          <a:xfrm>
            <a:off x="2857488" y="4143380"/>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erminador"/>
          <p:cNvSpPr/>
          <p:nvPr/>
        </p:nvSpPr>
        <p:spPr>
          <a:xfrm>
            <a:off x="2857488" y="4286256"/>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erminador"/>
          <p:cNvSpPr/>
          <p:nvPr/>
        </p:nvSpPr>
        <p:spPr>
          <a:xfrm>
            <a:off x="2786050" y="4429132"/>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erminador"/>
          <p:cNvSpPr/>
          <p:nvPr/>
        </p:nvSpPr>
        <p:spPr>
          <a:xfrm>
            <a:off x="2714612" y="4572008"/>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erminador"/>
          <p:cNvSpPr/>
          <p:nvPr/>
        </p:nvSpPr>
        <p:spPr>
          <a:xfrm>
            <a:off x="2571736" y="4714884"/>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erminador"/>
          <p:cNvSpPr/>
          <p:nvPr/>
        </p:nvSpPr>
        <p:spPr>
          <a:xfrm>
            <a:off x="2500298" y="4857760"/>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erminador"/>
          <p:cNvSpPr/>
          <p:nvPr/>
        </p:nvSpPr>
        <p:spPr>
          <a:xfrm>
            <a:off x="2428860" y="5000636"/>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erminador"/>
          <p:cNvSpPr/>
          <p:nvPr/>
        </p:nvSpPr>
        <p:spPr>
          <a:xfrm>
            <a:off x="2285984" y="5143512"/>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erminador"/>
          <p:cNvSpPr/>
          <p:nvPr/>
        </p:nvSpPr>
        <p:spPr>
          <a:xfrm>
            <a:off x="2214546" y="5286388"/>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erminador"/>
          <p:cNvSpPr/>
          <p:nvPr/>
        </p:nvSpPr>
        <p:spPr>
          <a:xfrm>
            <a:off x="2143108" y="5429264"/>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erminador"/>
          <p:cNvSpPr/>
          <p:nvPr/>
        </p:nvSpPr>
        <p:spPr>
          <a:xfrm>
            <a:off x="2071670" y="5572140"/>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erminador"/>
          <p:cNvSpPr/>
          <p:nvPr/>
        </p:nvSpPr>
        <p:spPr>
          <a:xfrm>
            <a:off x="1928794" y="5715016"/>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erminador"/>
          <p:cNvSpPr/>
          <p:nvPr/>
        </p:nvSpPr>
        <p:spPr>
          <a:xfrm>
            <a:off x="1857356" y="5857892"/>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erminador"/>
          <p:cNvSpPr/>
          <p:nvPr/>
        </p:nvSpPr>
        <p:spPr>
          <a:xfrm>
            <a:off x="1857356" y="6000768"/>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erminador"/>
          <p:cNvSpPr/>
          <p:nvPr/>
        </p:nvSpPr>
        <p:spPr>
          <a:xfrm>
            <a:off x="1857356" y="6143644"/>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erminador"/>
          <p:cNvSpPr/>
          <p:nvPr/>
        </p:nvSpPr>
        <p:spPr>
          <a:xfrm>
            <a:off x="1928794" y="6286520"/>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erminador"/>
          <p:cNvSpPr/>
          <p:nvPr/>
        </p:nvSpPr>
        <p:spPr>
          <a:xfrm>
            <a:off x="2000232" y="6429396"/>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erminador"/>
          <p:cNvSpPr/>
          <p:nvPr/>
        </p:nvSpPr>
        <p:spPr>
          <a:xfrm>
            <a:off x="2285984" y="6715124"/>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erminador"/>
          <p:cNvSpPr/>
          <p:nvPr/>
        </p:nvSpPr>
        <p:spPr>
          <a:xfrm>
            <a:off x="2143108" y="6572272"/>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erminador"/>
          <p:cNvSpPr/>
          <p:nvPr/>
        </p:nvSpPr>
        <p:spPr>
          <a:xfrm>
            <a:off x="4786314" y="3571876"/>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erminador"/>
          <p:cNvSpPr/>
          <p:nvPr/>
        </p:nvSpPr>
        <p:spPr>
          <a:xfrm>
            <a:off x="4643438" y="3714752"/>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erminador"/>
          <p:cNvSpPr/>
          <p:nvPr/>
        </p:nvSpPr>
        <p:spPr>
          <a:xfrm>
            <a:off x="4572000" y="3857628"/>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erminador"/>
          <p:cNvSpPr/>
          <p:nvPr/>
        </p:nvSpPr>
        <p:spPr>
          <a:xfrm>
            <a:off x="4500562" y="4000504"/>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erminador"/>
          <p:cNvSpPr/>
          <p:nvPr/>
        </p:nvSpPr>
        <p:spPr>
          <a:xfrm>
            <a:off x="4500562" y="4143380"/>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erminador"/>
          <p:cNvSpPr/>
          <p:nvPr/>
        </p:nvSpPr>
        <p:spPr>
          <a:xfrm>
            <a:off x="4572000" y="4286256"/>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erminador"/>
          <p:cNvSpPr/>
          <p:nvPr/>
        </p:nvSpPr>
        <p:spPr>
          <a:xfrm>
            <a:off x="4572000" y="4429132"/>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erminador"/>
          <p:cNvSpPr/>
          <p:nvPr/>
        </p:nvSpPr>
        <p:spPr>
          <a:xfrm>
            <a:off x="4643438" y="4572008"/>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erminador"/>
          <p:cNvSpPr/>
          <p:nvPr/>
        </p:nvSpPr>
        <p:spPr>
          <a:xfrm>
            <a:off x="4786314" y="4714884"/>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erminador"/>
          <p:cNvSpPr/>
          <p:nvPr/>
        </p:nvSpPr>
        <p:spPr>
          <a:xfrm>
            <a:off x="4857752" y="4857760"/>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erminador"/>
          <p:cNvSpPr/>
          <p:nvPr/>
        </p:nvSpPr>
        <p:spPr>
          <a:xfrm>
            <a:off x="4929190" y="5000636"/>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erminador"/>
          <p:cNvSpPr/>
          <p:nvPr/>
        </p:nvSpPr>
        <p:spPr>
          <a:xfrm>
            <a:off x="5081590" y="5153036"/>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erminador"/>
          <p:cNvSpPr/>
          <p:nvPr/>
        </p:nvSpPr>
        <p:spPr>
          <a:xfrm>
            <a:off x="5233990" y="5305436"/>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erminador"/>
          <p:cNvSpPr/>
          <p:nvPr/>
        </p:nvSpPr>
        <p:spPr>
          <a:xfrm>
            <a:off x="5357818" y="5429264"/>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erminador"/>
          <p:cNvSpPr/>
          <p:nvPr/>
        </p:nvSpPr>
        <p:spPr>
          <a:xfrm>
            <a:off x="5500694" y="5715016"/>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erminador"/>
          <p:cNvSpPr/>
          <p:nvPr/>
        </p:nvSpPr>
        <p:spPr>
          <a:xfrm>
            <a:off x="5500694" y="5857892"/>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erminador"/>
          <p:cNvSpPr/>
          <p:nvPr/>
        </p:nvSpPr>
        <p:spPr>
          <a:xfrm>
            <a:off x="5572132" y="6000768"/>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erminador"/>
          <p:cNvSpPr/>
          <p:nvPr/>
        </p:nvSpPr>
        <p:spPr>
          <a:xfrm>
            <a:off x="5572132" y="6143644"/>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erminador"/>
          <p:cNvSpPr/>
          <p:nvPr/>
        </p:nvSpPr>
        <p:spPr>
          <a:xfrm>
            <a:off x="5500694" y="6286520"/>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erminador"/>
          <p:cNvSpPr/>
          <p:nvPr/>
        </p:nvSpPr>
        <p:spPr>
          <a:xfrm>
            <a:off x="5429256" y="6429396"/>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erminador"/>
          <p:cNvSpPr/>
          <p:nvPr/>
        </p:nvSpPr>
        <p:spPr>
          <a:xfrm>
            <a:off x="5357818" y="6572272"/>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erminador"/>
          <p:cNvSpPr/>
          <p:nvPr/>
        </p:nvSpPr>
        <p:spPr>
          <a:xfrm>
            <a:off x="5143504" y="6715124"/>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erminador"/>
          <p:cNvSpPr/>
          <p:nvPr/>
        </p:nvSpPr>
        <p:spPr>
          <a:xfrm>
            <a:off x="5429256" y="5572140"/>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erminador"/>
          <p:cNvSpPr/>
          <p:nvPr/>
        </p:nvSpPr>
        <p:spPr>
          <a:xfrm>
            <a:off x="2714612" y="0"/>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erminador"/>
          <p:cNvSpPr/>
          <p:nvPr/>
        </p:nvSpPr>
        <p:spPr>
          <a:xfrm>
            <a:off x="2786050" y="142876"/>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erminador"/>
          <p:cNvSpPr/>
          <p:nvPr/>
        </p:nvSpPr>
        <p:spPr>
          <a:xfrm>
            <a:off x="2938450" y="295276"/>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erminador"/>
          <p:cNvSpPr/>
          <p:nvPr/>
        </p:nvSpPr>
        <p:spPr>
          <a:xfrm>
            <a:off x="3000364" y="428628"/>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erminador"/>
          <p:cNvSpPr/>
          <p:nvPr/>
        </p:nvSpPr>
        <p:spPr>
          <a:xfrm>
            <a:off x="3071802" y="571504"/>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erminador"/>
          <p:cNvSpPr/>
          <p:nvPr/>
        </p:nvSpPr>
        <p:spPr>
          <a:xfrm>
            <a:off x="3071802" y="714380"/>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erminador"/>
          <p:cNvSpPr/>
          <p:nvPr/>
        </p:nvSpPr>
        <p:spPr>
          <a:xfrm>
            <a:off x="3071802" y="857256"/>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erminador"/>
          <p:cNvSpPr/>
          <p:nvPr/>
        </p:nvSpPr>
        <p:spPr>
          <a:xfrm>
            <a:off x="3000364" y="1000132"/>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erminador"/>
          <p:cNvSpPr/>
          <p:nvPr/>
        </p:nvSpPr>
        <p:spPr>
          <a:xfrm>
            <a:off x="2928926" y="1143008"/>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erminador"/>
          <p:cNvSpPr/>
          <p:nvPr/>
        </p:nvSpPr>
        <p:spPr>
          <a:xfrm>
            <a:off x="2786050" y="1285884"/>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erminador"/>
          <p:cNvSpPr/>
          <p:nvPr/>
        </p:nvSpPr>
        <p:spPr>
          <a:xfrm>
            <a:off x="2714612" y="1428760"/>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Terminador"/>
          <p:cNvSpPr/>
          <p:nvPr/>
        </p:nvSpPr>
        <p:spPr>
          <a:xfrm>
            <a:off x="2643174" y="1571636"/>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Terminador"/>
          <p:cNvSpPr/>
          <p:nvPr/>
        </p:nvSpPr>
        <p:spPr>
          <a:xfrm>
            <a:off x="2500298" y="1714512"/>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Terminador"/>
          <p:cNvSpPr/>
          <p:nvPr/>
        </p:nvSpPr>
        <p:spPr>
          <a:xfrm>
            <a:off x="2428860" y="1857388"/>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Terminador"/>
          <p:cNvSpPr/>
          <p:nvPr/>
        </p:nvSpPr>
        <p:spPr>
          <a:xfrm>
            <a:off x="2357422" y="2000264"/>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Terminador"/>
          <p:cNvSpPr/>
          <p:nvPr/>
        </p:nvSpPr>
        <p:spPr>
          <a:xfrm>
            <a:off x="2285984" y="2143140"/>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Terminador"/>
          <p:cNvSpPr/>
          <p:nvPr/>
        </p:nvSpPr>
        <p:spPr>
          <a:xfrm>
            <a:off x="2143108" y="2286016"/>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Terminador"/>
          <p:cNvSpPr/>
          <p:nvPr/>
        </p:nvSpPr>
        <p:spPr>
          <a:xfrm>
            <a:off x="2071670" y="2428892"/>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Terminador"/>
          <p:cNvSpPr/>
          <p:nvPr/>
        </p:nvSpPr>
        <p:spPr>
          <a:xfrm>
            <a:off x="2071670" y="2571768"/>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Terminador"/>
          <p:cNvSpPr/>
          <p:nvPr/>
        </p:nvSpPr>
        <p:spPr>
          <a:xfrm>
            <a:off x="2071670" y="2714644"/>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Terminador"/>
          <p:cNvSpPr/>
          <p:nvPr/>
        </p:nvSpPr>
        <p:spPr>
          <a:xfrm>
            <a:off x="2143108" y="2857520"/>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Terminador"/>
          <p:cNvSpPr/>
          <p:nvPr/>
        </p:nvSpPr>
        <p:spPr>
          <a:xfrm>
            <a:off x="2214546" y="3000396"/>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Terminador"/>
          <p:cNvSpPr/>
          <p:nvPr/>
        </p:nvSpPr>
        <p:spPr>
          <a:xfrm>
            <a:off x="2500298" y="3286124"/>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Terminador"/>
          <p:cNvSpPr/>
          <p:nvPr/>
        </p:nvSpPr>
        <p:spPr>
          <a:xfrm>
            <a:off x="2357422" y="3143272"/>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Terminador"/>
          <p:cNvSpPr/>
          <p:nvPr/>
        </p:nvSpPr>
        <p:spPr>
          <a:xfrm>
            <a:off x="4857752" y="0"/>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Terminador"/>
          <p:cNvSpPr/>
          <p:nvPr/>
        </p:nvSpPr>
        <p:spPr>
          <a:xfrm>
            <a:off x="4714876" y="142876"/>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Terminador"/>
          <p:cNvSpPr/>
          <p:nvPr/>
        </p:nvSpPr>
        <p:spPr>
          <a:xfrm>
            <a:off x="4572000" y="285752"/>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Terminador"/>
          <p:cNvSpPr/>
          <p:nvPr/>
        </p:nvSpPr>
        <p:spPr>
          <a:xfrm>
            <a:off x="4500562" y="428628"/>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Terminador"/>
          <p:cNvSpPr/>
          <p:nvPr/>
        </p:nvSpPr>
        <p:spPr>
          <a:xfrm>
            <a:off x="4429124" y="571504"/>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Terminador"/>
          <p:cNvSpPr/>
          <p:nvPr/>
        </p:nvSpPr>
        <p:spPr>
          <a:xfrm>
            <a:off x="4429124" y="714380"/>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Terminador"/>
          <p:cNvSpPr/>
          <p:nvPr/>
        </p:nvSpPr>
        <p:spPr>
          <a:xfrm>
            <a:off x="4500562" y="857256"/>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Terminador"/>
          <p:cNvSpPr/>
          <p:nvPr/>
        </p:nvSpPr>
        <p:spPr>
          <a:xfrm>
            <a:off x="4500562" y="1000132"/>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Terminador"/>
          <p:cNvSpPr/>
          <p:nvPr/>
        </p:nvSpPr>
        <p:spPr>
          <a:xfrm>
            <a:off x="4572000" y="1143008"/>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Terminador"/>
          <p:cNvSpPr/>
          <p:nvPr/>
        </p:nvSpPr>
        <p:spPr>
          <a:xfrm>
            <a:off x="4714876" y="1285884"/>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Terminador"/>
          <p:cNvSpPr/>
          <p:nvPr/>
        </p:nvSpPr>
        <p:spPr>
          <a:xfrm>
            <a:off x="4786314" y="1428760"/>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Terminador"/>
          <p:cNvSpPr/>
          <p:nvPr/>
        </p:nvSpPr>
        <p:spPr>
          <a:xfrm>
            <a:off x="4857752" y="1571636"/>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Terminador"/>
          <p:cNvSpPr/>
          <p:nvPr/>
        </p:nvSpPr>
        <p:spPr>
          <a:xfrm>
            <a:off x="5010152" y="1724036"/>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Terminador"/>
          <p:cNvSpPr/>
          <p:nvPr/>
        </p:nvSpPr>
        <p:spPr>
          <a:xfrm>
            <a:off x="5162552" y="1876436"/>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Terminador"/>
          <p:cNvSpPr/>
          <p:nvPr/>
        </p:nvSpPr>
        <p:spPr>
          <a:xfrm>
            <a:off x="5286380" y="2000264"/>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Terminador"/>
          <p:cNvSpPr/>
          <p:nvPr/>
        </p:nvSpPr>
        <p:spPr>
          <a:xfrm>
            <a:off x="5429256" y="2286016"/>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Terminador"/>
          <p:cNvSpPr/>
          <p:nvPr/>
        </p:nvSpPr>
        <p:spPr>
          <a:xfrm>
            <a:off x="5429256" y="2428892"/>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Terminador"/>
          <p:cNvSpPr/>
          <p:nvPr/>
        </p:nvSpPr>
        <p:spPr>
          <a:xfrm>
            <a:off x="5500694" y="2571768"/>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Terminador"/>
          <p:cNvSpPr/>
          <p:nvPr/>
        </p:nvSpPr>
        <p:spPr>
          <a:xfrm>
            <a:off x="5500694" y="2714644"/>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Terminador"/>
          <p:cNvSpPr/>
          <p:nvPr/>
        </p:nvSpPr>
        <p:spPr>
          <a:xfrm>
            <a:off x="5429256" y="2857520"/>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Terminador"/>
          <p:cNvSpPr/>
          <p:nvPr/>
        </p:nvSpPr>
        <p:spPr>
          <a:xfrm>
            <a:off x="5357818" y="3000396"/>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Terminador"/>
          <p:cNvSpPr/>
          <p:nvPr/>
        </p:nvSpPr>
        <p:spPr>
          <a:xfrm>
            <a:off x="5286380" y="3143272"/>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Terminador"/>
          <p:cNvSpPr/>
          <p:nvPr/>
        </p:nvSpPr>
        <p:spPr>
          <a:xfrm>
            <a:off x="5072066" y="3286124"/>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Terminador"/>
          <p:cNvSpPr/>
          <p:nvPr/>
        </p:nvSpPr>
        <p:spPr>
          <a:xfrm>
            <a:off x="5357818" y="2143140"/>
            <a:ext cx="1643074" cy="142876"/>
          </a:xfrm>
          <a:prstGeom prst="flowChartTerminator">
            <a:avLst/>
          </a:prstGeom>
          <a:gradFill flip="none" rotWithShape="1">
            <a:gsLst>
              <a:gs pos="0">
                <a:srgbClr val="008000">
                  <a:shade val="30000"/>
                  <a:satMod val="115000"/>
                </a:srgbClr>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CuadroTexto"/>
          <p:cNvSpPr txBox="1"/>
          <p:nvPr/>
        </p:nvSpPr>
        <p:spPr>
          <a:xfrm>
            <a:off x="4786314" y="357166"/>
            <a:ext cx="4000496" cy="1846659"/>
          </a:xfrm>
          <a:prstGeom prst="rect">
            <a:avLst/>
          </a:prstGeom>
          <a:noFill/>
        </p:spPr>
        <p:txBody>
          <a:bodyPr wrap="square" rtlCol="0">
            <a:spAutoFit/>
          </a:bodyPr>
          <a:lstStyle/>
          <a:p>
            <a:pPr algn="ctr"/>
            <a:r>
              <a:rPr lang="es-ES" sz="2400" b="1" dirty="0" smtClean="0"/>
              <a:t>“</a:t>
            </a:r>
            <a:r>
              <a:rPr lang="es-ES" sz="2400" b="1" dirty="0" smtClean="0">
                <a:latin typeface="Harrington" pitchFamily="82" charset="0"/>
              </a:rPr>
              <a:t>Amor y verdad son las dos cosas de Dios. La verdad es el fin y el amor es el camino” </a:t>
            </a:r>
            <a:br>
              <a:rPr lang="es-ES" sz="2400" b="1" dirty="0" smtClean="0">
                <a:latin typeface="Harrington" pitchFamily="82" charset="0"/>
              </a:rPr>
            </a:br>
            <a:endParaRPr lang="es-ES" sz="2400" b="1" dirty="0" smtClean="0">
              <a:latin typeface="Harrington" pitchFamily="82" charset="0"/>
            </a:endParaRPr>
          </a:p>
          <a:p>
            <a:endParaRPr lang="es-ES" dirty="0"/>
          </a:p>
        </p:txBody>
      </p:sp>
      <p:sp>
        <p:nvSpPr>
          <p:cNvPr id="107" name="106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2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07"/>
                                        </p:tgtEl>
                                        <p:attrNameLst>
                                          <p:attrName>style.opacity</p:attrName>
                                        </p:attrNameLst>
                                      </p:cBhvr>
                                      <p:to>
                                        <p:strVal val="0"/>
                                      </p:to>
                                    </p:set>
                                    <p:animEffect filter="image" prLst="opacity: 0">
                                      <p:cBhvr rctx="IE">
                                        <p:cTn id="7" dur="indefinite"/>
                                        <p:tgtEl>
                                          <p:spTgt spid="107"/>
                                        </p:tgtEl>
                                      </p:cBhvr>
                                    </p:animEffect>
                                  </p:childTnLst>
                                </p:cTn>
                              </p:par>
                              <p:par>
                                <p:cTn id="8" presetID="13" presetClass="entr" presetSubtype="16"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plus(in)">
                                      <p:cBhvr>
                                        <p:cTn id="10" dur="3000"/>
                                        <p:tgtEl>
                                          <p:spTgt spid="10"/>
                                        </p:tgtEl>
                                      </p:cBhvr>
                                    </p:animEffect>
                                  </p:childTnLst>
                                </p:cTn>
                              </p:par>
                              <p:par>
                                <p:cTn id="11" presetID="13" presetClass="entr" presetSubtype="16"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plus(in)">
                                      <p:cBhvr>
                                        <p:cTn id="13" dur="3000"/>
                                        <p:tgtEl>
                                          <p:spTgt spid="11"/>
                                        </p:tgtEl>
                                      </p:cBhvr>
                                    </p:animEffect>
                                  </p:childTnLst>
                                </p:cTn>
                              </p:par>
                              <p:par>
                                <p:cTn id="14" presetID="13" presetClass="entr" presetSubtype="16" fill="hold" grpId="0"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plus(in)">
                                      <p:cBhvr>
                                        <p:cTn id="16" dur="3000"/>
                                        <p:tgtEl>
                                          <p:spTgt spid="12"/>
                                        </p:tgtEl>
                                      </p:cBhvr>
                                    </p:animEffect>
                                  </p:childTnLst>
                                </p:cTn>
                              </p:par>
                              <p:par>
                                <p:cTn id="17" presetID="13" presetClass="entr" presetSubtype="16"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plus(in)">
                                      <p:cBhvr>
                                        <p:cTn id="19" dur="3000"/>
                                        <p:tgtEl>
                                          <p:spTgt spid="13"/>
                                        </p:tgtEl>
                                      </p:cBhvr>
                                    </p:animEffect>
                                  </p:childTnLst>
                                </p:cTn>
                              </p:par>
                              <p:par>
                                <p:cTn id="20" presetID="13" presetClass="entr" presetSubtype="16" fill="hold" grpId="0" nodeType="with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plus(in)">
                                      <p:cBhvr>
                                        <p:cTn id="22" dur="3000"/>
                                        <p:tgtEl>
                                          <p:spTgt spid="14"/>
                                        </p:tgtEl>
                                      </p:cBhvr>
                                    </p:animEffect>
                                  </p:childTnLst>
                                </p:cTn>
                              </p:par>
                              <p:par>
                                <p:cTn id="23" presetID="13" presetClass="entr" presetSubtype="16" fill="hold" grpId="0" nodeType="withEffect">
                                  <p:stCondLst>
                                    <p:cond delay="0"/>
                                  </p:stCondLst>
                                  <p:childTnLst>
                                    <p:set>
                                      <p:cBhvr>
                                        <p:cTn id="24" dur="1" fill="hold">
                                          <p:stCondLst>
                                            <p:cond delay="0"/>
                                          </p:stCondLst>
                                        </p:cTn>
                                        <p:tgtEl>
                                          <p:spTgt spid="15"/>
                                        </p:tgtEl>
                                        <p:attrNameLst>
                                          <p:attrName>style.visibility</p:attrName>
                                        </p:attrNameLst>
                                      </p:cBhvr>
                                      <p:to>
                                        <p:strVal val="visible"/>
                                      </p:to>
                                    </p:set>
                                    <p:animEffect transition="in" filter="plus(in)">
                                      <p:cBhvr>
                                        <p:cTn id="25" dur="3000"/>
                                        <p:tgtEl>
                                          <p:spTgt spid="15"/>
                                        </p:tgtEl>
                                      </p:cBhvr>
                                    </p:animEffect>
                                  </p:childTnLst>
                                </p:cTn>
                              </p:par>
                              <p:par>
                                <p:cTn id="26" presetID="13" presetClass="entr" presetSubtype="16" fill="hold" grpId="0" nodeType="with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plus(in)">
                                      <p:cBhvr>
                                        <p:cTn id="28" dur="3000"/>
                                        <p:tgtEl>
                                          <p:spTgt spid="16"/>
                                        </p:tgtEl>
                                      </p:cBhvr>
                                    </p:animEffect>
                                  </p:childTnLst>
                                </p:cTn>
                              </p:par>
                              <p:par>
                                <p:cTn id="29" presetID="13" presetClass="entr" presetSubtype="16" fill="hold" grpId="0" nodeType="with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plus(in)">
                                      <p:cBhvr>
                                        <p:cTn id="31" dur="3000"/>
                                        <p:tgtEl>
                                          <p:spTgt spid="17"/>
                                        </p:tgtEl>
                                      </p:cBhvr>
                                    </p:animEffect>
                                  </p:childTnLst>
                                </p:cTn>
                              </p:par>
                              <p:par>
                                <p:cTn id="32" presetID="13" presetClass="entr" presetSubtype="16" fill="hold" grpId="0" nodeType="with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plus(in)">
                                      <p:cBhvr>
                                        <p:cTn id="34" dur="3000"/>
                                        <p:tgtEl>
                                          <p:spTgt spid="18"/>
                                        </p:tgtEl>
                                      </p:cBhvr>
                                    </p:animEffect>
                                  </p:childTnLst>
                                </p:cTn>
                              </p:par>
                              <p:par>
                                <p:cTn id="35" presetID="13" presetClass="entr" presetSubtype="16" fill="hold" grpId="0" nodeType="withEffect">
                                  <p:stCondLst>
                                    <p:cond delay="0"/>
                                  </p:stCondLst>
                                  <p:childTnLst>
                                    <p:set>
                                      <p:cBhvr>
                                        <p:cTn id="36" dur="1" fill="hold">
                                          <p:stCondLst>
                                            <p:cond delay="0"/>
                                          </p:stCondLst>
                                        </p:cTn>
                                        <p:tgtEl>
                                          <p:spTgt spid="19"/>
                                        </p:tgtEl>
                                        <p:attrNameLst>
                                          <p:attrName>style.visibility</p:attrName>
                                        </p:attrNameLst>
                                      </p:cBhvr>
                                      <p:to>
                                        <p:strVal val="visible"/>
                                      </p:to>
                                    </p:set>
                                    <p:animEffect transition="in" filter="plus(in)">
                                      <p:cBhvr>
                                        <p:cTn id="37" dur="3000"/>
                                        <p:tgtEl>
                                          <p:spTgt spid="19"/>
                                        </p:tgtEl>
                                      </p:cBhvr>
                                    </p:animEffect>
                                  </p:childTnLst>
                                </p:cTn>
                              </p:par>
                              <p:par>
                                <p:cTn id="38" presetID="13" presetClass="entr" presetSubtype="16" fill="hold" grpId="0" nodeType="withEffect">
                                  <p:stCondLst>
                                    <p:cond delay="0"/>
                                  </p:stCondLst>
                                  <p:childTnLst>
                                    <p:set>
                                      <p:cBhvr>
                                        <p:cTn id="39" dur="1" fill="hold">
                                          <p:stCondLst>
                                            <p:cond delay="0"/>
                                          </p:stCondLst>
                                        </p:cTn>
                                        <p:tgtEl>
                                          <p:spTgt spid="20"/>
                                        </p:tgtEl>
                                        <p:attrNameLst>
                                          <p:attrName>style.visibility</p:attrName>
                                        </p:attrNameLst>
                                      </p:cBhvr>
                                      <p:to>
                                        <p:strVal val="visible"/>
                                      </p:to>
                                    </p:set>
                                    <p:animEffect transition="in" filter="plus(in)">
                                      <p:cBhvr>
                                        <p:cTn id="40" dur="3000"/>
                                        <p:tgtEl>
                                          <p:spTgt spid="20"/>
                                        </p:tgtEl>
                                      </p:cBhvr>
                                    </p:animEffect>
                                  </p:childTnLst>
                                </p:cTn>
                              </p:par>
                              <p:par>
                                <p:cTn id="41" presetID="13" presetClass="entr" presetSubtype="16" fill="hold" grpId="0" nodeType="withEffect">
                                  <p:stCondLst>
                                    <p:cond delay="0"/>
                                  </p:stCondLst>
                                  <p:childTnLst>
                                    <p:set>
                                      <p:cBhvr>
                                        <p:cTn id="42" dur="1" fill="hold">
                                          <p:stCondLst>
                                            <p:cond delay="0"/>
                                          </p:stCondLst>
                                        </p:cTn>
                                        <p:tgtEl>
                                          <p:spTgt spid="21"/>
                                        </p:tgtEl>
                                        <p:attrNameLst>
                                          <p:attrName>style.visibility</p:attrName>
                                        </p:attrNameLst>
                                      </p:cBhvr>
                                      <p:to>
                                        <p:strVal val="visible"/>
                                      </p:to>
                                    </p:set>
                                    <p:animEffect transition="in" filter="plus(in)">
                                      <p:cBhvr>
                                        <p:cTn id="43" dur="3000"/>
                                        <p:tgtEl>
                                          <p:spTgt spid="21"/>
                                        </p:tgtEl>
                                      </p:cBhvr>
                                    </p:animEffect>
                                  </p:childTnLst>
                                </p:cTn>
                              </p:par>
                              <p:par>
                                <p:cTn id="44" presetID="13" presetClass="entr" presetSubtype="16" fill="hold" grpId="0" nodeType="withEffect">
                                  <p:stCondLst>
                                    <p:cond delay="0"/>
                                  </p:stCondLst>
                                  <p:childTnLst>
                                    <p:set>
                                      <p:cBhvr>
                                        <p:cTn id="45" dur="1" fill="hold">
                                          <p:stCondLst>
                                            <p:cond delay="0"/>
                                          </p:stCondLst>
                                        </p:cTn>
                                        <p:tgtEl>
                                          <p:spTgt spid="22"/>
                                        </p:tgtEl>
                                        <p:attrNameLst>
                                          <p:attrName>style.visibility</p:attrName>
                                        </p:attrNameLst>
                                      </p:cBhvr>
                                      <p:to>
                                        <p:strVal val="visible"/>
                                      </p:to>
                                    </p:set>
                                    <p:animEffect transition="in" filter="plus(in)">
                                      <p:cBhvr>
                                        <p:cTn id="46" dur="3000"/>
                                        <p:tgtEl>
                                          <p:spTgt spid="22"/>
                                        </p:tgtEl>
                                      </p:cBhvr>
                                    </p:animEffect>
                                  </p:childTnLst>
                                </p:cTn>
                              </p:par>
                              <p:par>
                                <p:cTn id="47" presetID="13" presetClass="entr" presetSubtype="16" fill="hold" grpId="0" nodeType="withEffect">
                                  <p:stCondLst>
                                    <p:cond delay="0"/>
                                  </p:stCondLst>
                                  <p:childTnLst>
                                    <p:set>
                                      <p:cBhvr>
                                        <p:cTn id="48" dur="1" fill="hold">
                                          <p:stCondLst>
                                            <p:cond delay="0"/>
                                          </p:stCondLst>
                                        </p:cTn>
                                        <p:tgtEl>
                                          <p:spTgt spid="23"/>
                                        </p:tgtEl>
                                        <p:attrNameLst>
                                          <p:attrName>style.visibility</p:attrName>
                                        </p:attrNameLst>
                                      </p:cBhvr>
                                      <p:to>
                                        <p:strVal val="visible"/>
                                      </p:to>
                                    </p:set>
                                    <p:animEffect transition="in" filter="plus(in)">
                                      <p:cBhvr>
                                        <p:cTn id="49" dur="3000"/>
                                        <p:tgtEl>
                                          <p:spTgt spid="23"/>
                                        </p:tgtEl>
                                      </p:cBhvr>
                                    </p:animEffect>
                                  </p:childTnLst>
                                </p:cTn>
                              </p:par>
                              <p:par>
                                <p:cTn id="50" presetID="13" presetClass="entr" presetSubtype="16" fill="hold" grpId="0" nodeType="withEffect">
                                  <p:stCondLst>
                                    <p:cond delay="0"/>
                                  </p:stCondLst>
                                  <p:childTnLst>
                                    <p:set>
                                      <p:cBhvr>
                                        <p:cTn id="51" dur="1" fill="hold">
                                          <p:stCondLst>
                                            <p:cond delay="0"/>
                                          </p:stCondLst>
                                        </p:cTn>
                                        <p:tgtEl>
                                          <p:spTgt spid="24"/>
                                        </p:tgtEl>
                                        <p:attrNameLst>
                                          <p:attrName>style.visibility</p:attrName>
                                        </p:attrNameLst>
                                      </p:cBhvr>
                                      <p:to>
                                        <p:strVal val="visible"/>
                                      </p:to>
                                    </p:set>
                                    <p:animEffect transition="in" filter="plus(in)">
                                      <p:cBhvr>
                                        <p:cTn id="52" dur="3000"/>
                                        <p:tgtEl>
                                          <p:spTgt spid="24"/>
                                        </p:tgtEl>
                                      </p:cBhvr>
                                    </p:animEffect>
                                  </p:childTnLst>
                                </p:cTn>
                              </p:par>
                              <p:par>
                                <p:cTn id="53" presetID="13" presetClass="entr" presetSubtype="16" fill="hold" grpId="0" nodeType="withEffect">
                                  <p:stCondLst>
                                    <p:cond delay="0"/>
                                  </p:stCondLst>
                                  <p:childTnLst>
                                    <p:set>
                                      <p:cBhvr>
                                        <p:cTn id="54" dur="1" fill="hold">
                                          <p:stCondLst>
                                            <p:cond delay="0"/>
                                          </p:stCondLst>
                                        </p:cTn>
                                        <p:tgtEl>
                                          <p:spTgt spid="25"/>
                                        </p:tgtEl>
                                        <p:attrNameLst>
                                          <p:attrName>style.visibility</p:attrName>
                                        </p:attrNameLst>
                                      </p:cBhvr>
                                      <p:to>
                                        <p:strVal val="visible"/>
                                      </p:to>
                                    </p:set>
                                    <p:animEffect transition="in" filter="plus(in)">
                                      <p:cBhvr>
                                        <p:cTn id="55" dur="3000"/>
                                        <p:tgtEl>
                                          <p:spTgt spid="25"/>
                                        </p:tgtEl>
                                      </p:cBhvr>
                                    </p:animEffect>
                                  </p:childTnLst>
                                </p:cTn>
                              </p:par>
                              <p:par>
                                <p:cTn id="56" presetID="13" presetClass="entr" presetSubtype="16" fill="hold" grpId="0" nodeType="withEffect">
                                  <p:stCondLst>
                                    <p:cond delay="0"/>
                                  </p:stCondLst>
                                  <p:childTnLst>
                                    <p:set>
                                      <p:cBhvr>
                                        <p:cTn id="57" dur="1" fill="hold">
                                          <p:stCondLst>
                                            <p:cond delay="0"/>
                                          </p:stCondLst>
                                        </p:cTn>
                                        <p:tgtEl>
                                          <p:spTgt spid="26"/>
                                        </p:tgtEl>
                                        <p:attrNameLst>
                                          <p:attrName>style.visibility</p:attrName>
                                        </p:attrNameLst>
                                      </p:cBhvr>
                                      <p:to>
                                        <p:strVal val="visible"/>
                                      </p:to>
                                    </p:set>
                                    <p:animEffect transition="in" filter="plus(in)">
                                      <p:cBhvr>
                                        <p:cTn id="58" dur="3000"/>
                                        <p:tgtEl>
                                          <p:spTgt spid="26"/>
                                        </p:tgtEl>
                                      </p:cBhvr>
                                    </p:animEffect>
                                  </p:childTnLst>
                                </p:cTn>
                              </p:par>
                              <p:par>
                                <p:cTn id="59" presetID="13" presetClass="entr" presetSubtype="16" fill="hold" grpId="0" nodeType="withEffect">
                                  <p:stCondLst>
                                    <p:cond delay="0"/>
                                  </p:stCondLst>
                                  <p:childTnLst>
                                    <p:set>
                                      <p:cBhvr>
                                        <p:cTn id="60" dur="1" fill="hold">
                                          <p:stCondLst>
                                            <p:cond delay="0"/>
                                          </p:stCondLst>
                                        </p:cTn>
                                        <p:tgtEl>
                                          <p:spTgt spid="27"/>
                                        </p:tgtEl>
                                        <p:attrNameLst>
                                          <p:attrName>style.visibility</p:attrName>
                                        </p:attrNameLst>
                                      </p:cBhvr>
                                      <p:to>
                                        <p:strVal val="visible"/>
                                      </p:to>
                                    </p:set>
                                    <p:animEffect transition="in" filter="plus(in)">
                                      <p:cBhvr>
                                        <p:cTn id="61" dur="3000"/>
                                        <p:tgtEl>
                                          <p:spTgt spid="27"/>
                                        </p:tgtEl>
                                      </p:cBhvr>
                                    </p:animEffect>
                                  </p:childTnLst>
                                </p:cTn>
                              </p:par>
                              <p:par>
                                <p:cTn id="62" presetID="13" presetClass="entr" presetSubtype="16" fill="hold" grpId="0" nodeType="withEffect">
                                  <p:stCondLst>
                                    <p:cond delay="0"/>
                                  </p:stCondLst>
                                  <p:childTnLst>
                                    <p:set>
                                      <p:cBhvr>
                                        <p:cTn id="63" dur="1" fill="hold">
                                          <p:stCondLst>
                                            <p:cond delay="0"/>
                                          </p:stCondLst>
                                        </p:cTn>
                                        <p:tgtEl>
                                          <p:spTgt spid="28"/>
                                        </p:tgtEl>
                                        <p:attrNameLst>
                                          <p:attrName>style.visibility</p:attrName>
                                        </p:attrNameLst>
                                      </p:cBhvr>
                                      <p:to>
                                        <p:strVal val="visible"/>
                                      </p:to>
                                    </p:set>
                                    <p:animEffect transition="in" filter="plus(in)">
                                      <p:cBhvr>
                                        <p:cTn id="64" dur="3000"/>
                                        <p:tgtEl>
                                          <p:spTgt spid="28"/>
                                        </p:tgtEl>
                                      </p:cBhvr>
                                    </p:animEffect>
                                  </p:childTnLst>
                                </p:cTn>
                              </p:par>
                              <p:par>
                                <p:cTn id="65" presetID="13" presetClass="entr" presetSubtype="16" fill="hold" grpId="0" nodeType="withEffect">
                                  <p:stCondLst>
                                    <p:cond delay="0"/>
                                  </p:stCondLst>
                                  <p:childTnLst>
                                    <p:set>
                                      <p:cBhvr>
                                        <p:cTn id="66" dur="1" fill="hold">
                                          <p:stCondLst>
                                            <p:cond delay="0"/>
                                          </p:stCondLst>
                                        </p:cTn>
                                        <p:tgtEl>
                                          <p:spTgt spid="29"/>
                                        </p:tgtEl>
                                        <p:attrNameLst>
                                          <p:attrName>style.visibility</p:attrName>
                                        </p:attrNameLst>
                                      </p:cBhvr>
                                      <p:to>
                                        <p:strVal val="visible"/>
                                      </p:to>
                                    </p:set>
                                    <p:animEffect transition="in" filter="plus(in)">
                                      <p:cBhvr>
                                        <p:cTn id="67" dur="3000"/>
                                        <p:tgtEl>
                                          <p:spTgt spid="29"/>
                                        </p:tgtEl>
                                      </p:cBhvr>
                                    </p:animEffect>
                                  </p:childTnLst>
                                </p:cTn>
                              </p:par>
                              <p:par>
                                <p:cTn id="68" presetID="13" presetClass="entr" presetSubtype="16" fill="hold" grpId="0" nodeType="withEffect">
                                  <p:stCondLst>
                                    <p:cond delay="0"/>
                                  </p:stCondLst>
                                  <p:childTnLst>
                                    <p:set>
                                      <p:cBhvr>
                                        <p:cTn id="69" dur="1" fill="hold">
                                          <p:stCondLst>
                                            <p:cond delay="0"/>
                                          </p:stCondLst>
                                        </p:cTn>
                                        <p:tgtEl>
                                          <p:spTgt spid="30"/>
                                        </p:tgtEl>
                                        <p:attrNameLst>
                                          <p:attrName>style.visibility</p:attrName>
                                        </p:attrNameLst>
                                      </p:cBhvr>
                                      <p:to>
                                        <p:strVal val="visible"/>
                                      </p:to>
                                    </p:set>
                                    <p:animEffect transition="in" filter="plus(in)">
                                      <p:cBhvr>
                                        <p:cTn id="70" dur="3000"/>
                                        <p:tgtEl>
                                          <p:spTgt spid="30"/>
                                        </p:tgtEl>
                                      </p:cBhvr>
                                    </p:animEffect>
                                  </p:childTnLst>
                                </p:cTn>
                              </p:par>
                              <p:par>
                                <p:cTn id="71" presetID="13" presetClass="entr" presetSubtype="16" fill="hold" grpId="0" nodeType="withEffect">
                                  <p:stCondLst>
                                    <p:cond delay="0"/>
                                  </p:stCondLst>
                                  <p:childTnLst>
                                    <p:set>
                                      <p:cBhvr>
                                        <p:cTn id="72" dur="1" fill="hold">
                                          <p:stCondLst>
                                            <p:cond delay="0"/>
                                          </p:stCondLst>
                                        </p:cTn>
                                        <p:tgtEl>
                                          <p:spTgt spid="31"/>
                                        </p:tgtEl>
                                        <p:attrNameLst>
                                          <p:attrName>style.visibility</p:attrName>
                                        </p:attrNameLst>
                                      </p:cBhvr>
                                      <p:to>
                                        <p:strVal val="visible"/>
                                      </p:to>
                                    </p:set>
                                    <p:animEffect transition="in" filter="plus(in)">
                                      <p:cBhvr>
                                        <p:cTn id="73" dur="3000"/>
                                        <p:tgtEl>
                                          <p:spTgt spid="31"/>
                                        </p:tgtEl>
                                      </p:cBhvr>
                                    </p:animEffect>
                                  </p:childTnLst>
                                </p:cTn>
                              </p:par>
                              <p:par>
                                <p:cTn id="74" presetID="13" presetClass="entr" presetSubtype="16" fill="hold" grpId="0" nodeType="withEffect">
                                  <p:stCondLst>
                                    <p:cond delay="0"/>
                                  </p:stCondLst>
                                  <p:childTnLst>
                                    <p:set>
                                      <p:cBhvr>
                                        <p:cTn id="75" dur="1" fill="hold">
                                          <p:stCondLst>
                                            <p:cond delay="0"/>
                                          </p:stCondLst>
                                        </p:cTn>
                                        <p:tgtEl>
                                          <p:spTgt spid="32"/>
                                        </p:tgtEl>
                                        <p:attrNameLst>
                                          <p:attrName>style.visibility</p:attrName>
                                        </p:attrNameLst>
                                      </p:cBhvr>
                                      <p:to>
                                        <p:strVal val="visible"/>
                                      </p:to>
                                    </p:set>
                                    <p:animEffect transition="in" filter="plus(in)">
                                      <p:cBhvr>
                                        <p:cTn id="76" dur="3000"/>
                                        <p:tgtEl>
                                          <p:spTgt spid="32"/>
                                        </p:tgtEl>
                                      </p:cBhvr>
                                    </p:animEffect>
                                  </p:childTnLst>
                                </p:cTn>
                              </p:par>
                              <p:par>
                                <p:cTn id="77" presetID="13" presetClass="entr" presetSubtype="16" fill="hold" grpId="0" nodeType="withEffect">
                                  <p:stCondLst>
                                    <p:cond delay="0"/>
                                  </p:stCondLst>
                                  <p:childTnLst>
                                    <p:set>
                                      <p:cBhvr>
                                        <p:cTn id="78" dur="1" fill="hold">
                                          <p:stCondLst>
                                            <p:cond delay="0"/>
                                          </p:stCondLst>
                                        </p:cTn>
                                        <p:tgtEl>
                                          <p:spTgt spid="33"/>
                                        </p:tgtEl>
                                        <p:attrNameLst>
                                          <p:attrName>style.visibility</p:attrName>
                                        </p:attrNameLst>
                                      </p:cBhvr>
                                      <p:to>
                                        <p:strVal val="visible"/>
                                      </p:to>
                                    </p:set>
                                    <p:animEffect transition="in" filter="plus(in)">
                                      <p:cBhvr>
                                        <p:cTn id="79" dur="3000"/>
                                        <p:tgtEl>
                                          <p:spTgt spid="33"/>
                                        </p:tgtEl>
                                      </p:cBhvr>
                                    </p:animEffect>
                                  </p:childTnLst>
                                </p:cTn>
                              </p:par>
                              <p:par>
                                <p:cTn id="80" presetID="13" presetClass="entr" presetSubtype="16" fill="hold" grpId="0" nodeType="withEffect">
                                  <p:stCondLst>
                                    <p:cond delay="0"/>
                                  </p:stCondLst>
                                  <p:childTnLst>
                                    <p:set>
                                      <p:cBhvr>
                                        <p:cTn id="81" dur="1" fill="hold">
                                          <p:stCondLst>
                                            <p:cond delay="0"/>
                                          </p:stCondLst>
                                        </p:cTn>
                                        <p:tgtEl>
                                          <p:spTgt spid="34"/>
                                        </p:tgtEl>
                                        <p:attrNameLst>
                                          <p:attrName>style.visibility</p:attrName>
                                        </p:attrNameLst>
                                      </p:cBhvr>
                                      <p:to>
                                        <p:strVal val="visible"/>
                                      </p:to>
                                    </p:set>
                                    <p:animEffect transition="in" filter="plus(in)">
                                      <p:cBhvr>
                                        <p:cTn id="82" dur="3000"/>
                                        <p:tgtEl>
                                          <p:spTgt spid="34"/>
                                        </p:tgtEl>
                                      </p:cBhvr>
                                    </p:animEffect>
                                  </p:childTnLst>
                                </p:cTn>
                              </p:par>
                              <p:par>
                                <p:cTn id="83" presetID="13" presetClass="entr" presetSubtype="16" fill="hold" grpId="0" nodeType="withEffect">
                                  <p:stCondLst>
                                    <p:cond delay="0"/>
                                  </p:stCondLst>
                                  <p:childTnLst>
                                    <p:set>
                                      <p:cBhvr>
                                        <p:cTn id="84" dur="1" fill="hold">
                                          <p:stCondLst>
                                            <p:cond delay="0"/>
                                          </p:stCondLst>
                                        </p:cTn>
                                        <p:tgtEl>
                                          <p:spTgt spid="35"/>
                                        </p:tgtEl>
                                        <p:attrNameLst>
                                          <p:attrName>style.visibility</p:attrName>
                                        </p:attrNameLst>
                                      </p:cBhvr>
                                      <p:to>
                                        <p:strVal val="visible"/>
                                      </p:to>
                                    </p:set>
                                    <p:animEffect transition="in" filter="plus(in)">
                                      <p:cBhvr>
                                        <p:cTn id="85" dur="3000"/>
                                        <p:tgtEl>
                                          <p:spTgt spid="35"/>
                                        </p:tgtEl>
                                      </p:cBhvr>
                                    </p:animEffect>
                                  </p:childTnLst>
                                </p:cTn>
                              </p:par>
                              <p:par>
                                <p:cTn id="86" presetID="13" presetClass="entr" presetSubtype="16" fill="hold" grpId="0" nodeType="withEffect">
                                  <p:stCondLst>
                                    <p:cond delay="0"/>
                                  </p:stCondLst>
                                  <p:childTnLst>
                                    <p:set>
                                      <p:cBhvr>
                                        <p:cTn id="87" dur="1" fill="hold">
                                          <p:stCondLst>
                                            <p:cond delay="0"/>
                                          </p:stCondLst>
                                        </p:cTn>
                                        <p:tgtEl>
                                          <p:spTgt spid="36"/>
                                        </p:tgtEl>
                                        <p:attrNameLst>
                                          <p:attrName>style.visibility</p:attrName>
                                        </p:attrNameLst>
                                      </p:cBhvr>
                                      <p:to>
                                        <p:strVal val="visible"/>
                                      </p:to>
                                    </p:set>
                                    <p:animEffect transition="in" filter="plus(in)">
                                      <p:cBhvr>
                                        <p:cTn id="88" dur="3000"/>
                                        <p:tgtEl>
                                          <p:spTgt spid="36"/>
                                        </p:tgtEl>
                                      </p:cBhvr>
                                    </p:animEffect>
                                  </p:childTnLst>
                                </p:cTn>
                              </p:par>
                              <p:par>
                                <p:cTn id="89" presetID="13" presetClass="entr" presetSubtype="16" fill="hold" grpId="0" nodeType="withEffect">
                                  <p:stCondLst>
                                    <p:cond delay="0"/>
                                  </p:stCondLst>
                                  <p:childTnLst>
                                    <p:set>
                                      <p:cBhvr>
                                        <p:cTn id="90" dur="1" fill="hold">
                                          <p:stCondLst>
                                            <p:cond delay="0"/>
                                          </p:stCondLst>
                                        </p:cTn>
                                        <p:tgtEl>
                                          <p:spTgt spid="37"/>
                                        </p:tgtEl>
                                        <p:attrNameLst>
                                          <p:attrName>style.visibility</p:attrName>
                                        </p:attrNameLst>
                                      </p:cBhvr>
                                      <p:to>
                                        <p:strVal val="visible"/>
                                      </p:to>
                                    </p:set>
                                    <p:animEffect transition="in" filter="plus(in)">
                                      <p:cBhvr>
                                        <p:cTn id="91" dur="3000"/>
                                        <p:tgtEl>
                                          <p:spTgt spid="37"/>
                                        </p:tgtEl>
                                      </p:cBhvr>
                                    </p:animEffect>
                                  </p:childTnLst>
                                </p:cTn>
                              </p:par>
                              <p:par>
                                <p:cTn id="92" presetID="13" presetClass="entr" presetSubtype="16" fill="hold" grpId="0" nodeType="withEffect">
                                  <p:stCondLst>
                                    <p:cond delay="0"/>
                                  </p:stCondLst>
                                  <p:childTnLst>
                                    <p:set>
                                      <p:cBhvr>
                                        <p:cTn id="93" dur="1" fill="hold">
                                          <p:stCondLst>
                                            <p:cond delay="0"/>
                                          </p:stCondLst>
                                        </p:cTn>
                                        <p:tgtEl>
                                          <p:spTgt spid="38"/>
                                        </p:tgtEl>
                                        <p:attrNameLst>
                                          <p:attrName>style.visibility</p:attrName>
                                        </p:attrNameLst>
                                      </p:cBhvr>
                                      <p:to>
                                        <p:strVal val="visible"/>
                                      </p:to>
                                    </p:set>
                                    <p:animEffect transition="in" filter="plus(in)">
                                      <p:cBhvr>
                                        <p:cTn id="94" dur="3000"/>
                                        <p:tgtEl>
                                          <p:spTgt spid="38"/>
                                        </p:tgtEl>
                                      </p:cBhvr>
                                    </p:animEffect>
                                  </p:childTnLst>
                                </p:cTn>
                              </p:par>
                              <p:par>
                                <p:cTn id="95" presetID="13" presetClass="entr" presetSubtype="16" fill="hold" grpId="0" nodeType="withEffect">
                                  <p:stCondLst>
                                    <p:cond delay="0"/>
                                  </p:stCondLst>
                                  <p:childTnLst>
                                    <p:set>
                                      <p:cBhvr>
                                        <p:cTn id="96" dur="1" fill="hold">
                                          <p:stCondLst>
                                            <p:cond delay="0"/>
                                          </p:stCondLst>
                                        </p:cTn>
                                        <p:tgtEl>
                                          <p:spTgt spid="39"/>
                                        </p:tgtEl>
                                        <p:attrNameLst>
                                          <p:attrName>style.visibility</p:attrName>
                                        </p:attrNameLst>
                                      </p:cBhvr>
                                      <p:to>
                                        <p:strVal val="visible"/>
                                      </p:to>
                                    </p:set>
                                    <p:animEffect transition="in" filter="plus(in)">
                                      <p:cBhvr>
                                        <p:cTn id="97" dur="3000"/>
                                        <p:tgtEl>
                                          <p:spTgt spid="39"/>
                                        </p:tgtEl>
                                      </p:cBhvr>
                                    </p:animEffect>
                                  </p:childTnLst>
                                </p:cTn>
                              </p:par>
                              <p:par>
                                <p:cTn id="98" presetID="13" presetClass="entr" presetSubtype="16" fill="hold" grpId="0" nodeType="withEffect">
                                  <p:stCondLst>
                                    <p:cond delay="0"/>
                                  </p:stCondLst>
                                  <p:childTnLst>
                                    <p:set>
                                      <p:cBhvr>
                                        <p:cTn id="99" dur="1" fill="hold">
                                          <p:stCondLst>
                                            <p:cond delay="0"/>
                                          </p:stCondLst>
                                        </p:cTn>
                                        <p:tgtEl>
                                          <p:spTgt spid="40"/>
                                        </p:tgtEl>
                                        <p:attrNameLst>
                                          <p:attrName>style.visibility</p:attrName>
                                        </p:attrNameLst>
                                      </p:cBhvr>
                                      <p:to>
                                        <p:strVal val="visible"/>
                                      </p:to>
                                    </p:set>
                                    <p:animEffect transition="in" filter="plus(in)">
                                      <p:cBhvr>
                                        <p:cTn id="100" dur="3000"/>
                                        <p:tgtEl>
                                          <p:spTgt spid="40"/>
                                        </p:tgtEl>
                                      </p:cBhvr>
                                    </p:animEffect>
                                  </p:childTnLst>
                                </p:cTn>
                              </p:par>
                              <p:par>
                                <p:cTn id="101" presetID="13" presetClass="entr" presetSubtype="16" fill="hold" grpId="0" nodeType="withEffect">
                                  <p:stCondLst>
                                    <p:cond delay="0"/>
                                  </p:stCondLst>
                                  <p:childTnLst>
                                    <p:set>
                                      <p:cBhvr>
                                        <p:cTn id="102" dur="1" fill="hold">
                                          <p:stCondLst>
                                            <p:cond delay="0"/>
                                          </p:stCondLst>
                                        </p:cTn>
                                        <p:tgtEl>
                                          <p:spTgt spid="41"/>
                                        </p:tgtEl>
                                        <p:attrNameLst>
                                          <p:attrName>style.visibility</p:attrName>
                                        </p:attrNameLst>
                                      </p:cBhvr>
                                      <p:to>
                                        <p:strVal val="visible"/>
                                      </p:to>
                                    </p:set>
                                    <p:animEffect transition="in" filter="plus(in)">
                                      <p:cBhvr>
                                        <p:cTn id="103" dur="3000"/>
                                        <p:tgtEl>
                                          <p:spTgt spid="41"/>
                                        </p:tgtEl>
                                      </p:cBhvr>
                                    </p:animEffect>
                                  </p:childTnLst>
                                </p:cTn>
                              </p:par>
                              <p:par>
                                <p:cTn id="104" presetID="13" presetClass="entr" presetSubtype="16" fill="hold" grpId="0" nodeType="withEffect">
                                  <p:stCondLst>
                                    <p:cond delay="0"/>
                                  </p:stCondLst>
                                  <p:childTnLst>
                                    <p:set>
                                      <p:cBhvr>
                                        <p:cTn id="105" dur="1" fill="hold">
                                          <p:stCondLst>
                                            <p:cond delay="0"/>
                                          </p:stCondLst>
                                        </p:cTn>
                                        <p:tgtEl>
                                          <p:spTgt spid="42"/>
                                        </p:tgtEl>
                                        <p:attrNameLst>
                                          <p:attrName>style.visibility</p:attrName>
                                        </p:attrNameLst>
                                      </p:cBhvr>
                                      <p:to>
                                        <p:strVal val="visible"/>
                                      </p:to>
                                    </p:set>
                                    <p:animEffect transition="in" filter="plus(in)">
                                      <p:cBhvr>
                                        <p:cTn id="106" dur="3000"/>
                                        <p:tgtEl>
                                          <p:spTgt spid="42"/>
                                        </p:tgtEl>
                                      </p:cBhvr>
                                    </p:animEffect>
                                  </p:childTnLst>
                                </p:cTn>
                              </p:par>
                              <p:par>
                                <p:cTn id="107" presetID="13" presetClass="entr" presetSubtype="16" fill="hold" grpId="0" nodeType="withEffect">
                                  <p:stCondLst>
                                    <p:cond delay="0"/>
                                  </p:stCondLst>
                                  <p:childTnLst>
                                    <p:set>
                                      <p:cBhvr>
                                        <p:cTn id="108" dur="1" fill="hold">
                                          <p:stCondLst>
                                            <p:cond delay="0"/>
                                          </p:stCondLst>
                                        </p:cTn>
                                        <p:tgtEl>
                                          <p:spTgt spid="43"/>
                                        </p:tgtEl>
                                        <p:attrNameLst>
                                          <p:attrName>style.visibility</p:attrName>
                                        </p:attrNameLst>
                                      </p:cBhvr>
                                      <p:to>
                                        <p:strVal val="visible"/>
                                      </p:to>
                                    </p:set>
                                    <p:animEffect transition="in" filter="plus(in)">
                                      <p:cBhvr>
                                        <p:cTn id="109" dur="3000"/>
                                        <p:tgtEl>
                                          <p:spTgt spid="43"/>
                                        </p:tgtEl>
                                      </p:cBhvr>
                                    </p:animEffect>
                                  </p:childTnLst>
                                </p:cTn>
                              </p:par>
                              <p:par>
                                <p:cTn id="110" presetID="13" presetClass="entr" presetSubtype="16" fill="hold" grpId="0" nodeType="withEffect">
                                  <p:stCondLst>
                                    <p:cond delay="0"/>
                                  </p:stCondLst>
                                  <p:childTnLst>
                                    <p:set>
                                      <p:cBhvr>
                                        <p:cTn id="111" dur="1" fill="hold">
                                          <p:stCondLst>
                                            <p:cond delay="0"/>
                                          </p:stCondLst>
                                        </p:cTn>
                                        <p:tgtEl>
                                          <p:spTgt spid="44"/>
                                        </p:tgtEl>
                                        <p:attrNameLst>
                                          <p:attrName>style.visibility</p:attrName>
                                        </p:attrNameLst>
                                      </p:cBhvr>
                                      <p:to>
                                        <p:strVal val="visible"/>
                                      </p:to>
                                    </p:set>
                                    <p:animEffect transition="in" filter="plus(in)">
                                      <p:cBhvr>
                                        <p:cTn id="112" dur="3000"/>
                                        <p:tgtEl>
                                          <p:spTgt spid="44"/>
                                        </p:tgtEl>
                                      </p:cBhvr>
                                    </p:animEffect>
                                  </p:childTnLst>
                                </p:cTn>
                              </p:par>
                              <p:par>
                                <p:cTn id="113" presetID="13" presetClass="entr" presetSubtype="16" fill="hold" grpId="0" nodeType="withEffect">
                                  <p:stCondLst>
                                    <p:cond delay="0"/>
                                  </p:stCondLst>
                                  <p:childTnLst>
                                    <p:set>
                                      <p:cBhvr>
                                        <p:cTn id="114" dur="1" fill="hold">
                                          <p:stCondLst>
                                            <p:cond delay="0"/>
                                          </p:stCondLst>
                                        </p:cTn>
                                        <p:tgtEl>
                                          <p:spTgt spid="45"/>
                                        </p:tgtEl>
                                        <p:attrNameLst>
                                          <p:attrName>style.visibility</p:attrName>
                                        </p:attrNameLst>
                                      </p:cBhvr>
                                      <p:to>
                                        <p:strVal val="visible"/>
                                      </p:to>
                                    </p:set>
                                    <p:animEffect transition="in" filter="plus(in)">
                                      <p:cBhvr>
                                        <p:cTn id="115" dur="3000"/>
                                        <p:tgtEl>
                                          <p:spTgt spid="45"/>
                                        </p:tgtEl>
                                      </p:cBhvr>
                                    </p:animEffect>
                                  </p:childTnLst>
                                </p:cTn>
                              </p:par>
                              <p:par>
                                <p:cTn id="116" presetID="13" presetClass="entr" presetSubtype="16" fill="hold" grpId="0" nodeType="withEffect">
                                  <p:stCondLst>
                                    <p:cond delay="0"/>
                                  </p:stCondLst>
                                  <p:childTnLst>
                                    <p:set>
                                      <p:cBhvr>
                                        <p:cTn id="117" dur="1" fill="hold">
                                          <p:stCondLst>
                                            <p:cond delay="0"/>
                                          </p:stCondLst>
                                        </p:cTn>
                                        <p:tgtEl>
                                          <p:spTgt spid="46"/>
                                        </p:tgtEl>
                                        <p:attrNameLst>
                                          <p:attrName>style.visibility</p:attrName>
                                        </p:attrNameLst>
                                      </p:cBhvr>
                                      <p:to>
                                        <p:strVal val="visible"/>
                                      </p:to>
                                    </p:set>
                                    <p:animEffect transition="in" filter="plus(in)">
                                      <p:cBhvr>
                                        <p:cTn id="118" dur="3000"/>
                                        <p:tgtEl>
                                          <p:spTgt spid="46"/>
                                        </p:tgtEl>
                                      </p:cBhvr>
                                    </p:animEffect>
                                  </p:childTnLst>
                                </p:cTn>
                              </p:par>
                              <p:par>
                                <p:cTn id="119" presetID="13" presetClass="entr" presetSubtype="16" fill="hold" grpId="0" nodeType="withEffect">
                                  <p:stCondLst>
                                    <p:cond delay="0"/>
                                  </p:stCondLst>
                                  <p:childTnLst>
                                    <p:set>
                                      <p:cBhvr>
                                        <p:cTn id="120" dur="1" fill="hold">
                                          <p:stCondLst>
                                            <p:cond delay="0"/>
                                          </p:stCondLst>
                                        </p:cTn>
                                        <p:tgtEl>
                                          <p:spTgt spid="47"/>
                                        </p:tgtEl>
                                        <p:attrNameLst>
                                          <p:attrName>style.visibility</p:attrName>
                                        </p:attrNameLst>
                                      </p:cBhvr>
                                      <p:to>
                                        <p:strVal val="visible"/>
                                      </p:to>
                                    </p:set>
                                    <p:animEffect transition="in" filter="plus(in)">
                                      <p:cBhvr>
                                        <p:cTn id="121" dur="3000"/>
                                        <p:tgtEl>
                                          <p:spTgt spid="47"/>
                                        </p:tgtEl>
                                      </p:cBhvr>
                                    </p:animEffect>
                                  </p:childTnLst>
                                </p:cTn>
                              </p:par>
                              <p:par>
                                <p:cTn id="122" presetID="13" presetClass="entr" presetSubtype="16" fill="hold" grpId="0" nodeType="withEffect">
                                  <p:stCondLst>
                                    <p:cond delay="0"/>
                                  </p:stCondLst>
                                  <p:childTnLst>
                                    <p:set>
                                      <p:cBhvr>
                                        <p:cTn id="123" dur="1" fill="hold">
                                          <p:stCondLst>
                                            <p:cond delay="0"/>
                                          </p:stCondLst>
                                        </p:cTn>
                                        <p:tgtEl>
                                          <p:spTgt spid="48"/>
                                        </p:tgtEl>
                                        <p:attrNameLst>
                                          <p:attrName>style.visibility</p:attrName>
                                        </p:attrNameLst>
                                      </p:cBhvr>
                                      <p:to>
                                        <p:strVal val="visible"/>
                                      </p:to>
                                    </p:set>
                                    <p:animEffect transition="in" filter="plus(in)">
                                      <p:cBhvr>
                                        <p:cTn id="124" dur="3000"/>
                                        <p:tgtEl>
                                          <p:spTgt spid="48"/>
                                        </p:tgtEl>
                                      </p:cBhvr>
                                    </p:animEffect>
                                  </p:childTnLst>
                                </p:cTn>
                              </p:par>
                              <p:par>
                                <p:cTn id="125" presetID="13" presetClass="entr" presetSubtype="16" fill="hold" grpId="0" nodeType="withEffect">
                                  <p:stCondLst>
                                    <p:cond delay="0"/>
                                  </p:stCondLst>
                                  <p:childTnLst>
                                    <p:set>
                                      <p:cBhvr>
                                        <p:cTn id="126" dur="1" fill="hold">
                                          <p:stCondLst>
                                            <p:cond delay="0"/>
                                          </p:stCondLst>
                                        </p:cTn>
                                        <p:tgtEl>
                                          <p:spTgt spid="49"/>
                                        </p:tgtEl>
                                        <p:attrNameLst>
                                          <p:attrName>style.visibility</p:attrName>
                                        </p:attrNameLst>
                                      </p:cBhvr>
                                      <p:to>
                                        <p:strVal val="visible"/>
                                      </p:to>
                                    </p:set>
                                    <p:animEffect transition="in" filter="plus(in)">
                                      <p:cBhvr>
                                        <p:cTn id="127" dur="3000"/>
                                        <p:tgtEl>
                                          <p:spTgt spid="49"/>
                                        </p:tgtEl>
                                      </p:cBhvr>
                                    </p:animEffect>
                                  </p:childTnLst>
                                </p:cTn>
                              </p:par>
                              <p:par>
                                <p:cTn id="128" presetID="13" presetClass="entr" presetSubtype="16" fill="hold" grpId="0" nodeType="withEffect">
                                  <p:stCondLst>
                                    <p:cond delay="0"/>
                                  </p:stCondLst>
                                  <p:childTnLst>
                                    <p:set>
                                      <p:cBhvr>
                                        <p:cTn id="129" dur="1" fill="hold">
                                          <p:stCondLst>
                                            <p:cond delay="0"/>
                                          </p:stCondLst>
                                        </p:cTn>
                                        <p:tgtEl>
                                          <p:spTgt spid="50"/>
                                        </p:tgtEl>
                                        <p:attrNameLst>
                                          <p:attrName>style.visibility</p:attrName>
                                        </p:attrNameLst>
                                      </p:cBhvr>
                                      <p:to>
                                        <p:strVal val="visible"/>
                                      </p:to>
                                    </p:set>
                                    <p:animEffect transition="in" filter="plus(in)">
                                      <p:cBhvr>
                                        <p:cTn id="130" dur="3000"/>
                                        <p:tgtEl>
                                          <p:spTgt spid="50"/>
                                        </p:tgtEl>
                                      </p:cBhvr>
                                    </p:animEffect>
                                  </p:childTnLst>
                                </p:cTn>
                              </p:par>
                              <p:par>
                                <p:cTn id="131" presetID="13" presetClass="entr" presetSubtype="16" fill="hold" grpId="0" nodeType="withEffect">
                                  <p:stCondLst>
                                    <p:cond delay="0"/>
                                  </p:stCondLst>
                                  <p:childTnLst>
                                    <p:set>
                                      <p:cBhvr>
                                        <p:cTn id="132" dur="1" fill="hold">
                                          <p:stCondLst>
                                            <p:cond delay="0"/>
                                          </p:stCondLst>
                                        </p:cTn>
                                        <p:tgtEl>
                                          <p:spTgt spid="51"/>
                                        </p:tgtEl>
                                        <p:attrNameLst>
                                          <p:attrName>style.visibility</p:attrName>
                                        </p:attrNameLst>
                                      </p:cBhvr>
                                      <p:to>
                                        <p:strVal val="visible"/>
                                      </p:to>
                                    </p:set>
                                    <p:animEffect transition="in" filter="plus(in)">
                                      <p:cBhvr>
                                        <p:cTn id="133" dur="3000"/>
                                        <p:tgtEl>
                                          <p:spTgt spid="51"/>
                                        </p:tgtEl>
                                      </p:cBhvr>
                                    </p:animEffect>
                                  </p:childTnLst>
                                </p:cTn>
                              </p:par>
                              <p:par>
                                <p:cTn id="134" presetID="13" presetClass="entr" presetSubtype="16" fill="hold" grpId="0" nodeType="withEffect">
                                  <p:stCondLst>
                                    <p:cond delay="0"/>
                                  </p:stCondLst>
                                  <p:childTnLst>
                                    <p:set>
                                      <p:cBhvr>
                                        <p:cTn id="135" dur="1" fill="hold">
                                          <p:stCondLst>
                                            <p:cond delay="0"/>
                                          </p:stCondLst>
                                        </p:cTn>
                                        <p:tgtEl>
                                          <p:spTgt spid="52"/>
                                        </p:tgtEl>
                                        <p:attrNameLst>
                                          <p:attrName>style.visibility</p:attrName>
                                        </p:attrNameLst>
                                      </p:cBhvr>
                                      <p:to>
                                        <p:strVal val="visible"/>
                                      </p:to>
                                    </p:set>
                                    <p:animEffect transition="in" filter="plus(in)">
                                      <p:cBhvr>
                                        <p:cTn id="136" dur="3000"/>
                                        <p:tgtEl>
                                          <p:spTgt spid="52"/>
                                        </p:tgtEl>
                                      </p:cBhvr>
                                    </p:animEffect>
                                  </p:childTnLst>
                                </p:cTn>
                              </p:par>
                              <p:par>
                                <p:cTn id="137" presetID="13" presetClass="entr" presetSubtype="16" fill="hold" grpId="0" nodeType="withEffect">
                                  <p:stCondLst>
                                    <p:cond delay="0"/>
                                  </p:stCondLst>
                                  <p:childTnLst>
                                    <p:set>
                                      <p:cBhvr>
                                        <p:cTn id="138" dur="1" fill="hold">
                                          <p:stCondLst>
                                            <p:cond delay="0"/>
                                          </p:stCondLst>
                                        </p:cTn>
                                        <p:tgtEl>
                                          <p:spTgt spid="54"/>
                                        </p:tgtEl>
                                        <p:attrNameLst>
                                          <p:attrName>style.visibility</p:attrName>
                                        </p:attrNameLst>
                                      </p:cBhvr>
                                      <p:to>
                                        <p:strVal val="visible"/>
                                      </p:to>
                                    </p:set>
                                    <p:animEffect transition="in" filter="plus(in)">
                                      <p:cBhvr>
                                        <p:cTn id="139" dur="3000"/>
                                        <p:tgtEl>
                                          <p:spTgt spid="54"/>
                                        </p:tgtEl>
                                      </p:cBhvr>
                                    </p:animEffect>
                                  </p:childTnLst>
                                </p:cTn>
                              </p:par>
                              <p:par>
                                <p:cTn id="140" presetID="13" presetClass="entr" presetSubtype="16" fill="hold" grpId="0" nodeType="withEffect">
                                  <p:stCondLst>
                                    <p:cond delay="0"/>
                                  </p:stCondLst>
                                  <p:childTnLst>
                                    <p:set>
                                      <p:cBhvr>
                                        <p:cTn id="141" dur="1" fill="hold">
                                          <p:stCondLst>
                                            <p:cond delay="0"/>
                                          </p:stCondLst>
                                        </p:cTn>
                                        <p:tgtEl>
                                          <p:spTgt spid="55"/>
                                        </p:tgtEl>
                                        <p:attrNameLst>
                                          <p:attrName>style.visibility</p:attrName>
                                        </p:attrNameLst>
                                      </p:cBhvr>
                                      <p:to>
                                        <p:strVal val="visible"/>
                                      </p:to>
                                    </p:set>
                                    <p:animEffect transition="in" filter="plus(in)">
                                      <p:cBhvr>
                                        <p:cTn id="142" dur="3000"/>
                                        <p:tgtEl>
                                          <p:spTgt spid="55"/>
                                        </p:tgtEl>
                                      </p:cBhvr>
                                    </p:animEffect>
                                  </p:childTnLst>
                                </p:cTn>
                              </p:par>
                              <p:par>
                                <p:cTn id="143" presetID="13" presetClass="entr" presetSubtype="16" fill="hold" grpId="0" nodeType="withEffect">
                                  <p:stCondLst>
                                    <p:cond delay="0"/>
                                  </p:stCondLst>
                                  <p:childTnLst>
                                    <p:set>
                                      <p:cBhvr>
                                        <p:cTn id="144" dur="1" fill="hold">
                                          <p:stCondLst>
                                            <p:cond delay="0"/>
                                          </p:stCondLst>
                                        </p:cTn>
                                        <p:tgtEl>
                                          <p:spTgt spid="56"/>
                                        </p:tgtEl>
                                        <p:attrNameLst>
                                          <p:attrName>style.visibility</p:attrName>
                                        </p:attrNameLst>
                                      </p:cBhvr>
                                      <p:to>
                                        <p:strVal val="visible"/>
                                      </p:to>
                                    </p:set>
                                    <p:animEffect transition="in" filter="plus(in)">
                                      <p:cBhvr>
                                        <p:cTn id="145" dur="3000"/>
                                        <p:tgtEl>
                                          <p:spTgt spid="56"/>
                                        </p:tgtEl>
                                      </p:cBhvr>
                                    </p:animEffect>
                                  </p:childTnLst>
                                </p:cTn>
                              </p:par>
                              <p:par>
                                <p:cTn id="146" presetID="13" presetClass="entr" presetSubtype="16" fill="hold" grpId="0" nodeType="withEffect">
                                  <p:stCondLst>
                                    <p:cond delay="0"/>
                                  </p:stCondLst>
                                  <p:childTnLst>
                                    <p:set>
                                      <p:cBhvr>
                                        <p:cTn id="147" dur="1" fill="hold">
                                          <p:stCondLst>
                                            <p:cond delay="0"/>
                                          </p:stCondLst>
                                        </p:cTn>
                                        <p:tgtEl>
                                          <p:spTgt spid="57"/>
                                        </p:tgtEl>
                                        <p:attrNameLst>
                                          <p:attrName>style.visibility</p:attrName>
                                        </p:attrNameLst>
                                      </p:cBhvr>
                                      <p:to>
                                        <p:strVal val="visible"/>
                                      </p:to>
                                    </p:set>
                                    <p:animEffect transition="in" filter="plus(in)">
                                      <p:cBhvr>
                                        <p:cTn id="148" dur="3000"/>
                                        <p:tgtEl>
                                          <p:spTgt spid="57"/>
                                        </p:tgtEl>
                                      </p:cBhvr>
                                    </p:animEffect>
                                  </p:childTnLst>
                                </p:cTn>
                              </p:par>
                              <p:par>
                                <p:cTn id="149" presetID="13" presetClass="entr" presetSubtype="16" fill="hold" grpId="0" nodeType="withEffect">
                                  <p:stCondLst>
                                    <p:cond delay="0"/>
                                  </p:stCondLst>
                                  <p:childTnLst>
                                    <p:set>
                                      <p:cBhvr>
                                        <p:cTn id="150" dur="1" fill="hold">
                                          <p:stCondLst>
                                            <p:cond delay="0"/>
                                          </p:stCondLst>
                                        </p:cTn>
                                        <p:tgtEl>
                                          <p:spTgt spid="58"/>
                                        </p:tgtEl>
                                        <p:attrNameLst>
                                          <p:attrName>style.visibility</p:attrName>
                                        </p:attrNameLst>
                                      </p:cBhvr>
                                      <p:to>
                                        <p:strVal val="visible"/>
                                      </p:to>
                                    </p:set>
                                    <p:animEffect transition="in" filter="plus(in)">
                                      <p:cBhvr>
                                        <p:cTn id="151" dur="3000"/>
                                        <p:tgtEl>
                                          <p:spTgt spid="58"/>
                                        </p:tgtEl>
                                      </p:cBhvr>
                                    </p:animEffect>
                                  </p:childTnLst>
                                </p:cTn>
                              </p:par>
                              <p:par>
                                <p:cTn id="152" presetID="13" presetClass="entr" presetSubtype="16" fill="hold" grpId="0" nodeType="withEffect">
                                  <p:stCondLst>
                                    <p:cond delay="0"/>
                                  </p:stCondLst>
                                  <p:childTnLst>
                                    <p:set>
                                      <p:cBhvr>
                                        <p:cTn id="153" dur="1" fill="hold">
                                          <p:stCondLst>
                                            <p:cond delay="0"/>
                                          </p:stCondLst>
                                        </p:cTn>
                                        <p:tgtEl>
                                          <p:spTgt spid="59"/>
                                        </p:tgtEl>
                                        <p:attrNameLst>
                                          <p:attrName>style.visibility</p:attrName>
                                        </p:attrNameLst>
                                      </p:cBhvr>
                                      <p:to>
                                        <p:strVal val="visible"/>
                                      </p:to>
                                    </p:set>
                                    <p:animEffect transition="in" filter="plus(in)">
                                      <p:cBhvr>
                                        <p:cTn id="154" dur="3000"/>
                                        <p:tgtEl>
                                          <p:spTgt spid="59"/>
                                        </p:tgtEl>
                                      </p:cBhvr>
                                    </p:animEffect>
                                  </p:childTnLst>
                                </p:cTn>
                              </p:par>
                              <p:par>
                                <p:cTn id="155" presetID="13" presetClass="entr" presetSubtype="16" fill="hold" grpId="0" nodeType="withEffect">
                                  <p:stCondLst>
                                    <p:cond delay="0"/>
                                  </p:stCondLst>
                                  <p:childTnLst>
                                    <p:set>
                                      <p:cBhvr>
                                        <p:cTn id="156" dur="1" fill="hold">
                                          <p:stCondLst>
                                            <p:cond delay="0"/>
                                          </p:stCondLst>
                                        </p:cTn>
                                        <p:tgtEl>
                                          <p:spTgt spid="60"/>
                                        </p:tgtEl>
                                        <p:attrNameLst>
                                          <p:attrName>style.visibility</p:attrName>
                                        </p:attrNameLst>
                                      </p:cBhvr>
                                      <p:to>
                                        <p:strVal val="visible"/>
                                      </p:to>
                                    </p:set>
                                    <p:animEffect transition="in" filter="plus(in)">
                                      <p:cBhvr>
                                        <p:cTn id="157" dur="3000"/>
                                        <p:tgtEl>
                                          <p:spTgt spid="60"/>
                                        </p:tgtEl>
                                      </p:cBhvr>
                                    </p:animEffect>
                                  </p:childTnLst>
                                </p:cTn>
                              </p:par>
                              <p:par>
                                <p:cTn id="158" presetID="13" presetClass="entr" presetSubtype="16" fill="hold" grpId="0" nodeType="withEffect">
                                  <p:stCondLst>
                                    <p:cond delay="0"/>
                                  </p:stCondLst>
                                  <p:childTnLst>
                                    <p:set>
                                      <p:cBhvr>
                                        <p:cTn id="159" dur="1" fill="hold">
                                          <p:stCondLst>
                                            <p:cond delay="0"/>
                                          </p:stCondLst>
                                        </p:cTn>
                                        <p:tgtEl>
                                          <p:spTgt spid="61"/>
                                        </p:tgtEl>
                                        <p:attrNameLst>
                                          <p:attrName>style.visibility</p:attrName>
                                        </p:attrNameLst>
                                      </p:cBhvr>
                                      <p:to>
                                        <p:strVal val="visible"/>
                                      </p:to>
                                    </p:set>
                                    <p:animEffect transition="in" filter="plus(in)">
                                      <p:cBhvr>
                                        <p:cTn id="160" dur="3000"/>
                                        <p:tgtEl>
                                          <p:spTgt spid="61"/>
                                        </p:tgtEl>
                                      </p:cBhvr>
                                    </p:animEffect>
                                  </p:childTnLst>
                                </p:cTn>
                              </p:par>
                              <p:par>
                                <p:cTn id="161" presetID="13" presetClass="entr" presetSubtype="16" fill="hold" grpId="0" nodeType="withEffect">
                                  <p:stCondLst>
                                    <p:cond delay="0"/>
                                  </p:stCondLst>
                                  <p:childTnLst>
                                    <p:set>
                                      <p:cBhvr>
                                        <p:cTn id="162" dur="1" fill="hold">
                                          <p:stCondLst>
                                            <p:cond delay="0"/>
                                          </p:stCondLst>
                                        </p:cTn>
                                        <p:tgtEl>
                                          <p:spTgt spid="62"/>
                                        </p:tgtEl>
                                        <p:attrNameLst>
                                          <p:attrName>style.visibility</p:attrName>
                                        </p:attrNameLst>
                                      </p:cBhvr>
                                      <p:to>
                                        <p:strVal val="visible"/>
                                      </p:to>
                                    </p:set>
                                    <p:animEffect transition="in" filter="plus(in)">
                                      <p:cBhvr>
                                        <p:cTn id="163" dur="3000"/>
                                        <p:tgtEl>
                                          <p:spTgt spid="62"/>
                                        </p:tgtEl>
                                      </p:cBhvr>
                                    </p:animEffect>
                                  </p:childTnLst>
                                </p:cTn>
                              </p:par>
                              <p:par>
                                <p:cTn id="164" presetID="13" presetClass="entr" presetSubtype="16" fill="hold" grpId="0" nodeType="withEffect">
                                  <p:stCondLst>
                                    <p:cond delay="0"/>
                                  </p:stCondLst>
                                  <p:childTnLst>
                                    <p:set>
                                      <p:cBhvr>
                                        <p:cTn id="165" dur="1" fill="hold">
                                          <p:stCondLst>
                                            <p:cond delay="0"/>
                                          </p:stCondLst>
                                        </p:cTn>
                                        <p:tgtEl>
                                          <p:spTgt spid="63"/>
                                        </p:tgtEl>
                                        <p:attrNameLst>
                                          <p:attrName>style.visibility</p:attrName>
                                        </p:attrNameLst>
                                      </p:cBhvr>
                                      <p:to>
                                        <p:strVal val="visible"/>
                                      </p:to>
                                    </p:set>
                                    <p:animEffect transition="in" filter="plus(in)">
                                      <p:cBhvr>
                                        <p:cTn id="166" dur="3000"/>
                                        <p:tgtEl>
                                          <p:spTgt spid="63"/>
                                        </p:tgtEl>
                                      </p:cBhvr>
                                    </p:animEffect>
                                  </p:childTnLst>
                                </p:cTn>
                              </p:par>
                              <p:par>
                                <p:cTn id="167" presetID="13" presetClass="entr" presetSubtype="16" fill="hold" grpId="0" nodeType="withEffect">
                                  <p:stCondLst>
                                    <p:cond delay="0"/>
                                  </p:stCondLst>
                                  <p:childTnLst>
                                    <p:set>
                                      <p:cBhvr>
                                        <p:cTn id="168" dur="1" fill="hold">
                                          <p:stCondLst>
                                            <p:cond delay="0"/>
                                          </p:stCondLst>
                                        </p:cTn>
                                        <p:tgtEl>
                                          <p:spTgt spid="64"/>
                                        </p:tgtEl>
                                        <p:attrNameLst>
                                          <p:attrName>style.visibility</p:attrName>
                                        </p:attrNameLst>
                                      </p:cBhvr>
                                      <p:to>
                                        <p:strVal val="visible"/>
                                      </p:to>
                                    </p:set>
                                    <p:animEffect transition="in" filter="plus(in)">
                                      <p:cBhvr>
                                        <p:cTn id="169" dur="3000"/>
                                        <p:tgtEl>
                                          <p:spTgt spid="64"/>
                                        </p:tgtEl>
                                      </p:cBhvr>
                                    </p:animEffect>
                                  </p:childTnLst>
                                </p:cTn>
                              </p:par>
                              <p:par>
                                <p:cTn id="170" presetID="13" presetClass="entr" presetSubtype="16" fill="hold" grpId="0" nodeType="withEffect">
                                  <p:stCondLst>
                                    <p:cond delay="0"/>
                                  </p:stCondLst>
                                  <p:childTnLst>
                                    <p:set>
                                      <p:cBhvr>
                                        <p:cTn id="171" dur="1" fill="hold">
                                          <p:stCondLst>
                                            <p:cond delay="0"/>
                                          </p:stCondLst>
                                        </p:cTn>
                                        <p:tgtEl>
                                          <p:spTgt spid="65"/>
                                        </p:tgtEl>
                                        <p:attrNameLst>
                                          <p:attrName>style.visibility</p:attrName>
                                        </p:attrNameLst>
                                      </p:cBhvr>
                                      <p:to>
                                        <p:strVal val="visible"/>
                                      </p:to>
                                    </p:set>
                                    <p:animEffect transition="in" filter="plus(in)">
                                      <p:cBhvr>
                                        <p:cTn id="172" dur="3000"/>
                                        <p:tgtEl>
                                          <p:spTgt spid="65"/>
                                        </p:tgtEl>
                                      </p:cBhvr>
                                    </p:animEffect>
                                  </p:childTnLst>
                                </p:cTn>
                              </p:par>
                              <p:par>
                                <p:cTn id="173" presetID="13" presetClass="entr" presetSubtype="16" fill="hold" grpId="0" nodeType="withEffect">
                                  <p:stCondLst>
                                    <p:cond delay="0"/>
                                  </p:stCondLst>
                                  <p:childTnLst>
                                    <p:set>
                                      <p:cBhvr>
                                        <p:cTn id="174" dur="1" fill="hold">
                                          <p:stCondLst>
                                            <p:cond delay="0"/>
                                          </p:stCondLst>
                                        </p:cTn>
                                        <p:tgtEl>
                                          <p:spTgt spid="66"/>
                                        </p:tgtEl>
                                        <p:attrNameLst>
                                          <p:attrName>style.visibility</p:attrName>
                                        </p:attrNameLst>
                                      </p:cBhvr>
                                      <p:to>
                                        <p:strVal val="visible"/>
                                      </p:to>
                                    </p:set>
                                    <p:animEffect transition="in" filter="plus(in)">
                                      <p:cBhvr>
                                        <p:cTn id="175" dur="3000"/>
                                        <p:tgtEl>
                                          <p:spTgt spid="66"/>
                                        </p:tgtEl>
                                      </p:cBhvr>
                                    </p:animEffect>
                                  </p:childTnLst>
                                </p:cTn>
                              </p:par>
                              <p:par>
                                <p:cTn id="176" presetID="13" presetClass="entr" presetSubtype="16" fill="hold" grpId="0" nodeType="withEffect">
                                  <p:stCondLst>
                                    <p:cond delay="0"/>
                                  </p:stCondLst>
                                  <p:childTnLst>
                                    <p:set>
                                      <p:cBhvr>
                                        <p:cTn id="177" dur="1" fill="hold">
                                          <p:stCondLst>
                                            <p:cond delay="0"/>
                                          </p:stCondLst>
                                        </p:cTn>
                                        <p:tgtEl>
                                          <p:spTgt spid="67"/>
                                        </p:tgtEl>
                                        <p:attrNameLst>
                                          <p:attrName>style.visibility</p:attrName>
                                        </p:attrNameLst>
                                      </p:cBhvr>
                                      <p:to>
                                        <p:strVal val="visible"/>
                                      </p:to>
                                    </p:set>
                                    <p:animEffect transition="in" filter="plus(in)">
                                      <p:cBhvr>
                                        <p:cTn id="178" dur="3000"/>
                                        <p:tgtEl>
                                          <p:spTgt spid="67"/>
                                        </p:tgtEl>
                                      </p:cBhvr>
                                    </p:animEffect>
                                  </p:childTnLst>
                                </p:cTn>
                              </p:par>
                              <p:par>
                                <p:cTn id="179" presetID="13" presetClass="entr" presetSubtype="16" fill="hold" grpId="0" nodeType="withEffect">
                                  <p:stCondLst>
                                    <p:cond delay="0"/>
                                  </p:stCondLst>
                                  <p:childTnLst>
                                    <p:set>
                                      <p:cBhvr>
                                        <p:cTn id="180" dur="1" fill="hold">
                                          <p:stCondLst>
                                            <p:cond delay="0"/>
                                          </p:stCondLst>
                                        </p:cTn>
                                        <p:tgtEl>
                                          <p:spTgt spid="68"/>
                                        </p:tgtEl>
                                        <p:attrNameLst>
                                          <p:attrName>style.visibility</p:attrName>
                                        </p:attrNameLst>
                                      </p:cBhvr>
                                      <p:to>
                                        <p:strVal val="visible"/>
                                      </p:to>
                                    </p:set>
                                    <p:animEffect transition="in" filter="plus(in)">
                                      <p:cBhvr>
                                        <p:cTn id="181" dur="3000"/>
                                        <p:tgtEl>
                                          <p:spTgt spid="68"/>
                                        </p:tgtEl>
                                      </p:cBhvr>
                                    </p:animEffect>
                                  </p:childTnLst>
                                </p:cTn>
                              </p:par>
                              <p:par>
                                <p:cTn id="182" presetID="13" presetClass="entr" presetSubtype="16" fill="hold" grpId="0" nodeType="withEffect">
                                  <p:stCondLst>
                                    <p:cond delay="0"/>
                                  </p:stCondLst>
                                  <p:childTnLst>
                                    <p:set>
                                      <p:cBhvr>
                                        <p:cTn id="183" dur="1" fill="hold">
                                          <p:stCondLst>
                                            <p:cond delay="0"/>
                                          </p:stCondLst>
                                        </p:cTn>
                                        <p:tgtEl>
                                          <p:spTgt spid="69"/>
                                        </p:tgtEl>
                                        <p:attrNameLst>
                                          <p:attrName>style.visibility</p:attrName>
                                        </p:attrNameLst>
                                      </p:cBhvr>
                                      <p:to>
                                        <p:strVal val="visible"/>
                                      </p:to>
                                    </p:set>
                                    <p:animEffect transition="in" filter="plus(in)">
                                      <p:cBhvr>
                                        <p:cTn id="184" dur="3000"/>
                                        <p:tgtEl>
                                          <p:spTgt spid="69"/>
                                        </p:tgtEl>
                                      </p:cBhvr>
                                    </p:animEffect>
                                  </p:childTnLst>
                                </p:cTn>
                              </p:par>
                              <p:par>
                                <p:cTn id="185" presetID="13" presetClass="entr" presetSubtype="16" fill="hold" grpId="0" nodeType="withEffect">
                                  <p:stCondLst>
                                    <p:cond delay="0"/>
                                  </p:stCondLst>
                                  <p:childTnLst>
                                    <p:set>
                                      <p:cBhvr>
                                        <p:cTn id="186" dur="1" fill="hold">
                                          <p:stCondLst>
                                            <p:cond delay="0"/>
                                          </p:stCondLst>
                                        </p:cTn>
                                        <p:tgtEl>
                                          <p:spTgt spid="70"/>
                                        </p:tgtEl>
                                        <p:attrNameLst>
                                          <p:attrName>style.visibility</p:attrName>
                                        </p:attrNameLst>
                                      </p:cBhvr>
                                      <p:to>
                                        <p:strVal val="visible"/>
                                      </p:to>
                                    </p:set>
                                    <p:animEffect transition="in" filter="plus(in)">
                                      <p:cBhvr>
                                        <p:cTn id="187" dur="3000"/>
                                        <p:tgtEl>
                                          <p:spTgt spid="70"/>
                                        </p:tgtEl>
                                      </p:cBhvr>
                                    </p:animEffect>
                                  </p:childTnLst>
                                </p:cTn>
                              </p:par>
                              <p:par>
                                <p:cTn id="188" presetID="13" presetClass="entr" presetSubtype="16" fill="hold" grpId="0" nodeType="withEffect">
                                  <p:stCondLst>
                                    <p:cond delay="0"/>
                                  </p:stCondLst>
                                  <p:childTnLst>
                                    <p:set>
                                      <p:cBhvr>
                                        <p:cTn id="189" dur="1" fill="hold">
                                          <p:stCondLst>
                                            <p:cond delay="0"/>
                                          </p:stCondLst>
                                        </p:cTn>
                                        <p:tgtEl>
                                          <p:spTgt spid="71"/>
                                        </p:tgtEl>
                                        <p:attrNameLst>
                                          <p:attrName>style.visibility</p:attrName>
                                        </p:attrNameLst>
                                      </p:cBhvr>
                                      <p:to>
                                        <p:strVal val="visible"/>
                                      </p:to>
                                    </p:set>
                                    <p:animEffect transition="in" filter="plus(in)">
                                      <p:cBhvr>
                                        <p:cTn id="190" dur="3000"/>
                                        <p:tgtEl>
                                          <p:spTgt spid="71"/>
                                        </p:tgtEl>
                                      </p:cBhvr>
                                    </p:animEffect>
                                  </p:childTnLst>
                                </p:cTn>
                              </p:par>
                              <p:par>
                                <p:cTn id="191" presetID="13" presetClass="entr" presetSubtype="16" fill="hold" grpId="0" nodeType="withEffect">
                                  <p:stCondLst>
                                    <p:cond delay="0"/>
                                  </p:stCondLst>
                                  <p:childTnLst>
                                    <p:set>
                                      <p:cBhvr>
                                        <p:cTn id="192" dur="1" fill="hold">
                                          <p:stCondLst>
                                            <p:cond delay="0"/>
                                          </p:stCondLst>
                                        </p:cTn>
                                        <p:tgtEl>
                                          <p:spTgt spid="72"/>
                                        </p:tgtEl>
                                        <p:attrNameLst>
                                          <p:attrName>style.visibility</p:attrName>
                                        </p:attrNameLst>
                                      </p:cBhvr>
                                      <p:to>
                                        <p:strVal val="visible"/>
                                      </p:to>
                                    </p:set>
                                    <p:animEffect transition="in" filter="plus(in)">
                                      <p:cBhvr>
                                        <p:cTn id="193" dur="3000"/>
                                        <p:tgtEl>
                                          <p:spTgt spid="72"/>
                                        </p:tgtEl>
                                      </p:cBhvr>
                                    </p:animEffect>
                                  </p:childTnLst>
                                </p:cTn>
                              </p:par>
                              <p:par>
                                <p:cTn id="194" presetID="13" presetClass="entr" presetSubtype="16" fill="hold" grpId="0" nodeType="withEffect">
                                  <p:stCondLst>
                                    <p:cond delay="0"/>
                                  </p:stCondLst>
                                  <p:childTnLst>
                                    <p:set>
                                      <p:cBhvr>
                                        <p:cTn id="195" dur="1" fill="hold">
                                          <p:stCondLst>
                                            <p:cond delay="0"/>
                                          </p:stCondLst>
                                        </p:cTn>
                                        <p:tgtEl>
                                          <p:spTgt spid="73"/>
                                        </p:tgtEl>
                                        <p:attrNameLst>
                                          <p:attrName>style.visibility</p:attrName>
                                        </p:attrNameLst>
                                      </p:cBhvr>
                                      <p:to>
                                        <p:strVal val="visible"/>
                                      </p:to>
                                    </p:set>
                                    <p:animEffect transition="in" filter="plus(in)">
                                      <p:cBhvr>
                                        <p:cTn id="196" dur="3000"/>
                                        <p:tgtEl>
                                          <p:spTgt spid="73"/>
                                        </p:tgtEl>
                                      </p:cBhvr>
                                    </p:animEffect>
                                  </p:childTnLst>
                                </p:cTn>
                              </p:par>
                              <p:par>
                                <p:cTn id="197" presetID="13" presetClass="entr" presetSubtype="16" fill="hold" grpId="0" nodeType="withEffect">
                                  <p:stCondLst>
                                    <p:cond delay="0"/>
                                  </p:stCondLst>
                                  <p:childTnLst>
                                    <p:set>
                                      <p:cBhvr>
                                        <p:cTn id="198" dur="1" fill="hold">
                                          <p:stCondLst>
                                            <p:cond delay="0"/>
                                          </p:stCondLst>
                                        </p:cTn>
                                        <p:tgtEl>
                                          <p:spTgt spid="74"/>
                                        </p:tgtEl>
                                        <p:attrNameLst>
                                          <p:attrName>style.visibility</p:attrName>
                                        </p:attrNameLst>
                                      </p:cBhvr>
                                      <p:to>
                                        <p:strVal val="visible"/>
                                      </p:to>
                                    </p:set>
                                    <p:animEffect transition="in" filter="plus(in)">
                                      <p:cBhvr>
                                        <p:cTn id="199" dur="3000"/>
                                        <p:tgtEl>
                                          <p:spTgt spid="74"/>
                                        </p:tgtEl>
                                      </p:cBhvr>
                                    </p:animEffect>
                                  </p:childTnLst>
                                </p:cTn>
                              </p:par>
                              <p:par>
                                <p:cTn id="200" presetID="13" presetClass="entr" presetSubtype="16" fill="hold" grpId="0" nodeType="withEffect">
                                  <p:stCondLst>
                                    <p:cond delay="0"/>
                                  </p:stCondLst>
                                  <p:childTnLst>
                                    <p:set>
                                      <p:cBhvr>
                                        <p:cTn id="201" dur="1" fill="hold">
                                          <p:stCondLst>
                                            <p:cond delay="0"/>
                                          </p:stCondLst>
                                        </p:cTn>
                                        <p:tgtEl>
                                          <p:spTgt spid="75"/>
                                        </p:tgtEl>
                                        <p:attrNameLst>
                                          <p:attrName>style.visibility</p:attrName>
                                        </p:attrNameLst>
                                      </p:cBhvr>
                                      <p:to>
                                        <p:strVal val="visible"/>
                                      </p:to>
                                    </p:set>
                                    <p:animEffect transition="in" filter="plus(in)">
                                      <p:cBhvr>
                                        <p:cTn id="202" dur="3000"/>
                                        <p:tgtEl>
                                          <p:spTgt spid="75"/>
                                        </p:tgtEl>
                                      </p:cBhvr>
                                    </p:animEffect>
                                  </p:childTnLst>
                                </p:cTn>
                              </p:par>
                              <p:par>
                                <p:cTn id="203" presetID="13" presetClass="entr" presetSubtype="16" fill="hold" grpId="0" nodeType="withEffect">
                                  <p:stCondLst>
                                    <p:cond delay="0"/>
                                  </p:stCondLst>
                                  <p:childTnLst>
                                    <p:set>
                                      <p:cBhvr>
                                        <p:cTn id="204" dur="1" fill="hold">
                                          <p:stCondLst>
                                            <p:cond delay="0"/>
                                          </p:stCondLst>
                                        </p:cTn>
                                        <p:tgtEl>
                                          <p:spTgt spid="76"/>
                                        </p:tgtEl>
                                        <p:attrNameLst>
                                          <p:attrName>style.visibility</p:attrName>
                                        </p:attrNameLst>
                                      </p:cBhvr>
                                      <p:to>
                                        <p:strVal val="visible"/>
                                      </p:to>
                                    </p:set>
                                    <p:animEffect transition="in" filter="plus(in)">
                                      <p:cBhvr>
                                        <p:cTn id="205" dur="3000"/>
                                        <p:tgtEl>
                                          <p:spTgt spid="76"/>
                                        </p:tgtEl>
                                      </p:cBhvr>
                                    </p:animEffect>
                                  </p:childTnLst>
                                </p:cTn>
                              </p:par>
                              <p:par>
                                <p:cTn id="206" presetID="13" presetClass="entr" presetSubtype="16" fill="hold" grpId="0" nodeType="withEffect">
                                  <p:stCondLst>
                                    <p:cond delay="0"/>
                                  </p:stCondLst>
                                  <p:childTnLst>
                                    <p:set>
                                      <p:cBhvr>
                                        <p:cTn id="207" dur="1" fill="hold">
                                          <p:stCondLst>
                                            <p:cond delay="0"/>
                                          </p:stCondLst>
                                        </p:cTn>
                                        <p:tgtEl>
                                          <p:spTgt spid="77"/>
                                        </p:tgtEl>
                                        <p:attrNameLst>
                                          <p:attrName>style.visibility</p:attrName>
                                        </p:attrNameLst>
                                      </p:cBhvr>
                                      <p:to>
                                        <p:strVal val="visible"/>
                                      </p:to>
                                    </p:set>
                                    <p:animEffect transition="in" filter="plus(in)">
                                      <p:cBhvr>
                                        <p:cTn id="208" dur="3000"/>
                                        <p:tgtEl>
                                          <p:spTgt spid="77"/>
                                        </p:tgtEl>
                                      </p:cBhvr>
                                    </p:animEffect>
                                  </p:childTnLst>
                                </p:cTn>
                              </p:par>
                              <p:par>
                                <p:cTn id="209" presetID="13" presetClass="entr" presetSubtype="16" fill="hold" grpId="0" nodeType="withEffect">
                                  <p:stCondLst>
                                    <p:cond delay="0"/>
                                  </p:stCondLst>
                                  <p:childTnLst>
                                    <p:set>
                                      <p:cBhvr>
                                        <p:cTn id="210" dur="1" fill="hold">
                                          <p:stCondLst>
                                            <p:cond delay="0"/>
                                          </p:stCondLst>
                                        </p:cTn>
                                        <p:tgtEl>
                                          <p:spTgt spid="78"/>
                                        </p:tgtEl>
                                        <p:attrNameLst>
                                          <p:attrName>style.visibility</p:attrName>
                                        </p:attrNameLst>
                                      </p:cBhvr>
                                      <p:to>
                                        <p:strVal val="visible"/>
                                      </p:to>
                                    </p:set>
                                    <p:animEffect transition="in" filter="plus(in)">
                                      <p:cBhvr>
                                        <p:cTn id="211" dur="3000"/>
                                        <p:tgtEl>
                                          <p:spTgt spid="78"/>
                                        </p:tgtEl>
                                      </p:cBhvr>
                                    </p:animEffect>
                                  </p:childTnLst>
                                </p:cTn>
                              </p:par>
                              <p:par>
                                <p:cTn id="212" presetID="13" presetClass="entr" presetSubtype="16" fill="hold" grpId="0" nodeType="withEffect">
                                  <p:stCondLst>
                                    <p:cond delay="0"/>
                                  </p:stCondLst>
                                  <p:childTnLst>
                                    <p:set>
                                      <p:cBhvr>
                                        <p:cTn id="213" dur="1" fill="hold">
                                          <p:stCondLst>
                                            <p:cond delay="0"/>
                                          </p:stCondLst>
                                        </p:cTn>
                                        <p:tgtEl>
                                          <p:spTgt spid="79"/>
                                        </p:tgtEl>
                                        <p:attrNameLst>
                                          <p:attrName>style.visibility</p:attrName>
                                        </p:attrNameLst>
                                      </p:cBhvr>
                                      <p:to>
                                        <p:strVal val="visible"/>
                                      </p:to>
                                    </p:set>
                                    <p:animEffect transition="in" filter="plus(in)">
                                      <p:cBhvr>
                                        <p:cTn id="214" dur="3000"/>
                                        <p:tgtEl>
                                          <p:spTgt spid="79"/>
                                        </p:tgtEl>
                                      </p:cBhvr>
                                    </p:animEffect>
                                  </p:childTnLst>
                                </p:cTn>
                              </p:par>
                              <p:par>
                                <p:cTn id="215" presetID="13" presetClass="entr" presetSubtype="16" fill="hold" grpId="0" nodeType="withEffect">
                                  <p:stCondLst>
                                    <p:cond delay="0"/>
                                  </p:stCondLst>
                                  <p:childTnLst>
                                    <p:set>
                                      <p:cBhvr>
                                        <p:cTn id="216" dur="1" fill="hold">
                                          <p:stCondLst>
                                            <p:cond delay="0"/>
                                          </p:stCondLst>
                                        </p:cTn>
                                        <p:tgtEl>
                                          <p:spTgt spid="80"/>
                                        </p:tgtEl>
                                        <p:attrNameLst>
                                          <p:attrName>style.visibility</p:attrName>
                                        </p:attrNameLst>
                                      </p:cBhvr>
                                      <p:to>
                                        <p:strVal val="visible"/>
                                      </p:to>
                                    </p:set>
                                    <p:animEffect transition="in" filter="plus(in)">
                                      <p:cBhvr>
                                        <p:cTn id="217" dur="3000"/>
                                        <p:tgtEl>
                                          <p:spTgt spid="80"/>
                                        </p:tgtEl>
                                      </p:cBhvr>
                                    </p:animEffect>
                                  </p:childTnLst>
                                </p:cTn>
                              </p:par>
                              <p:par>
                                <p:cTn id="218" presetID="13" presetClass="entr" presetSubtype="16" fill="hold" grpId="0" nodeType="withEffect">
                                  <p:stCondLst>
                                    <p:cond delay="0"/>
                                  </p:stCondLst>
                                  <p:childTnLst>
                                    <p:set>
                                      <p:cBhvr>
                                        <p:cTn id="219" dur="1" fill="hold">
                                          <p:stCondLst>
                                            <p:cond delay="0"/>
                                          </p:stCondLst>
                                        </p:cTn>
                                        <p:tgtEl>
                                          <p:spTgt spid="81"/>
                                        </p:tgtEl>
                                        <p:attrNameLst>
                                          <p:attrName>style.visibility</p:attrName>
                                        </p:attrNameLst>
                                      </p:cBhvr>
                                      <p:to>
                                        <p:strVal val="visible"/>
                                      </p:to>
                                    </p:set>
                                    <p:animEffect transition="in" filter="plus(in)">
                                      <p:cBhvr>
                                        <p:cTn id="220" dur="3000"/>
                                        <p:tgtEl>
                                          <p:spTgt spid="81"/>
                                        </p:tgtEl>
                                      </p:cBhvr>
                                    </p:animEffect>
                                  </p:childTnLst>
                                </p:cTn>
                              </p:par>
                              <p:par>
                                <p:cTn id="221" presetID="13" presetClass="entr" presetSubtype="16" fill="hold" grpId="0" nodeType="withEffect">
                                  <p:stCondLst>
                                    <p:cond delay="0"/>
                                  </p:stCondLst>
                                  <p:childTnLst>
                                    <p:set>
                                      <p:cBhvr>
                                        <p:cTn id="222" dur="1" fill="hold">
                                          <p:stCondLst>
                                            <p:cond delay="0"/>
                                          </p:stCondLst>
                                        </p:cTn>
                                        <p:tgtEl>
                                          <p:spTgt spid="82"/>
                                        </p:tgtEl>
                                        <p:attrNameLst>
                                          <p:attrName>style.visibility</p:attrName>
                                        </p:attrNameLst>
                                      </p:cBhvr>
                                      <p:to>
                                        <p:strVal val="visible"/>
                                      </p:to>
                                    </p:set>
                                    <p:animEffect transition="in" filter="plus(in)">
                                      <p:cBhvr>
                                        <p:cTn id="223" dur="3000"/>
                                        <p:tgtEl>
                                          <p:spTgt spid="82"/>
                                        </p:tgtEl>
                                      </p:cBhvr>
                                    </p:animEffect>
                                  </p:childTnLst>
                                </p:cTn>
                              </p:par>
                              <p:par>
                                <p:cTn id="224" presetID="13" presetClass="entr" presetSubtype="16" fill="hold" grpId="0" nodeType="withEffect">
                                  <p:stCondLst>
                                    <p:cond delay="0"/>
                                  </p:stCondLst>
                                  <p:childTnLst>
                                    <p:set>
                                      <p:cBhvr>
                                        <p:cTn id="225" dur="1" fill="hold">
                                          <p:stCondLst>
                                            <p:cond delay="0"/>
                                          </p:stCondLst>
                                        </p:cTn>
                                        <p:tgtEl>
                                          <p:spTgt spid="83"/>
                                        </p:tgtEl>
                                        <p:attrNameLst>
                                          <p:attrName>style.visibility</p:attrName>
                                        </p:attrNameLst>
                                      </p:cBhvr>
                                      <p:to>
                                        <p:strVal val="visible"/>
                                      </p:to>
                                    </p:set>
                                    <p:animEffect transition="in" filter="plus(in)">
                                      <p:cBhvr>
                                        <p:cTn id="226" dur="3000"/>
                                        <p:tgtEl>
                                          <p:spTgt spid="83"/>
                                        </p:tgtEl>
                                      </p:cBhvr>
                                    </p:animEffect>
                                  </p:childTnLst>
                                </p:cTn>
                              </p:par>
                              <p:par>
                                <p:cTn id="227" presetID="13" presetClass="entr" presetSubtype="16" fill="hold" grpId="0" nodeType="withEffect">
                                  <p:stCondLst>
                                    <p:cond delay="0"/>
                                  </p:stCondLst>
                                  <p:childTnLst>
                                    <p:set>
                                      <p:cBhvr>
                                        <p:cTn id="228" dur="1" fill="hold">
                                          <p:stCondLst>
                                            <p:cond delay="0"/>
                                          </p:stCondLst>
                                        </p:cTn>
                                        <p:tgtEl>
                                          <p:spTgt spid="84"/>
                                        </p:tgtEl>
                                        <p:attrNameLst>
                                          <p:attrName>style.visibility</p:attrName>
                                        </p:attrNameLst>
                                      </p:cBhvr>
                                      <p:to>
                                        <p:strVal val="visible"/>
                                      </p:to>
                                    </p:set>
                                    <p:animEffect transition="in" filter="plus(in)">
                                      <p:cBhvr>
                                        <p:cTn id="229" dur="3000"/>
                                        <p:tgtEl>
                                          <p:spTgt spid="84"/>
                                        </p:tgtEl>
                                      </p:cBhvr>
                                    </p:animEffect>
                                  </p:childTnLst>
                                </p:cTn>
                              </p:par>
                              <p:par>
                                <p:cTn id="230" presetID="13" presetClass="entr" presetSubtype="16" fill="hold" grpId="0" nodeType="withEffect">
                                  <p:stCondLst>
                                    <p:cond delay="0"/>
                                  </p:stCondLst>
                                  <p:childTnLst>
                                    <p:set>
                                      <p:cBhvr>
                                        <p:cTn id="231" dur="1" fill="hold">
                                          <p:stCondLst>
                                            <p:cond delay="0"/>
                                          </p:stCondLst>
                                        </p:cTn>
                                        <p:tgtEl>
                                          <p:spTgt spid="85"/>
                                        </p:tgtEl>
                                        <p:attrNameLst>
                                          <p:attrName>style.visibility</p:attrName>
                                        </p:attrNameLst>
                                      </p:cBhvr>
                                      <p:to>
                                        <p:strVal val="visible"/>
                                      </p:to>
                                    </p:set>
                                    <p:animEffect transition="in" filter="plus(in)">
                                      <p:cBhvr>
                                        <p:cTn id="232" dur="3000"/>
                                        <p:tgtEl>
                                          <p:spTgt spid="85"/>
                                        </p:tgtEl>
                                      </p:cBhvr>
                                    </p:animEffect>
                                  </p:childTnLst>
                                </p:cTn>
                              </p:par>
                              <p:par>
                                <p:cTn id="233" presetID="13" presetClass="entr" presetSubtype="16" fill="hold" grpId="0" nodeType="withEffect">
                                  <p:stCondLst>
                                    <p:cond delay="0"/>
                                  </p:stCondLst>
                                  <p:childTnLst>
                                    <p:set>
                                      <p:cBhvr>
                                        <p:cTn id="234" dur="1" fill="hold">
                                          <p:stCondLst>
                                            <p:cond delay="0"/>
                                          </p:stCondLst>
                                        </p:cTn>
                                        <p:tgtEl>
                                          <p:spTgt spid="86"/>
                                        </p:tgtEl>
                                        <p:attrNameLst>
                                          <p:attrName>style.visibility</p:attrName>
                                        </p:attrNameLst>
                                      </p:cBhvr>
                                      <p:to>
                                        <p:strVal val="visible"/>
                                      </p:to>
                                    </p:set>
                                    <p:animEffect transition="in" filter="plus(in)">
                                      <p:cBhvr>
                                        <p:cTn id="235" dur="3000"/>
                                        <p:tgtEl>
                                          <p:spTgt spid="86"/>
                                        </p:tgtEl>
                                      </p:cBhvr>
                                    </p:animEffect>
                                  </p:childTnLst>
                                </p:cTn>
                              </p:par>
                              <p:par>
                                <p:cTn id="236" presetID="13" presetClass="entr" presetSubtype="16" fill="hold" grpId="0" nodeType="withEffect">
                                  <p:stCondLst>
                                    <p:cond delay="0"/>
                                  </p:stCondLst>
                                  <p:childTnLst>
                                    <p:set>
                                      <p:cBhvr>
                                        <p:cTn id="237" dur="1" fill="hold">
                                          <p:stCondLst>
                                            <p:cond delay="0"/>
                                          </p:stCondLst>
                                        </p:cTn>
                                        <p:tgtEl>
                                          <p:spTgt spid="87"/>
                                        </p:tgtEl>
                                        <p:attrNameLst>
                                          <p:attrName>style.visibility</p:attrName>
                                        </p:attrNameLst>
                                      </p:cBhvr>
                                      <p:to>
                                        <p:strVal val="visible"/>
                                      </p:to>
                                    </p:set>
                                    <p:animEffect transition="in" filter="plus(in)">
                                      <p:cBhvr>
                                        <p:cTn id="238" dur="3000"/>
                                        <p:tgtEl>
                                          <p:spTgt spid="87"/>
                                        </p:tgtEl>
                                      </p:cBhvr>
                                    </p:animEffect>
                                  </p:childTnLst>
                                </p:cTn>
                              </p:par>
                              <p:par>
                                <p:cTn id="239" presetID="13" presetClass="entr" presetSubtype="16" fill="hold" grpId="0" nodeType="withEffect">
                                  <p:stCondLst>
                                    <p:cond delay="0"/>
                                  </p:stCondLst>
                                  <p:childTnLst>
                                    <p:set>
                                      <p:cBhvr>
                                        <p:cTn id="240" dur="1" fill="hold">
                                          <p:stCondLst>
                                            <p:cond delay="0"/>
                                          </p:stCondLst>
                                        </p:cTn>
                                        <p:tgtEl>
                                          <p:spTgt spid="88"/>
                                        </p:tgtEl>
                                        <p:attrNameLst>
                                          <p:attrName>style.visibility</p:attrName>
                                        </p:attrNameLst>
                                      </p:cBhvr>
                                      <p:to>
                                        <p:strVal val="visible"/>
                                      </p:to>
                                    </p:set>
                                    <p:animEffect transition="in" filter="plus(in)">
                                      <p:cBhvr>
                                        <p:cTn id="241" dur="3000"/>
                                        <p:tgtEl>
                                          <p:spTgt spid="88"/>
                                        </p:tgtEl>
                                      </p:cBhvr>
                                    </p:animEffect>
                                  </p:childTnLst>
                                </p:cTn>
                              </p:par>
                              <p:par>
                                <p:cTn id="242" presetID="13" presetClass="entr" presetSubtype="16" fill="hold" grpId="0" nodeType="withEffect">
                                  <p:stCondLst>
                                    <p:cond delay="0"/>
                                  </p:stCondLst>
                                  <p:childTnLst>
                                    <p:set>
                                      <p:cBhvr>
                                        <p:cTn id="243" dur="1" fill="hold">
                                          <p:stCondLst>
                                            <p:cond delay="0"/>
                                          </p:stCondLst>
                                        </p:cTn>
                                        <p:tgtEl>
                                          <p:spTgt spid="89"/>
                                        </p:tgtEl>
                                        <p:attrNameLst>
                                          <p:attrName>style.visibility</p:attrName>
                                        </p:attrNameLst>
                                      </p:cBhvr>
                                      <p:to>
                                        <p:strVal val="visible"/>
                                      </p:to>
                                    </p:set>
                                    <p:animEffect transition="in" filter="plus(in)">
                                      <p:cBhvr>
                                        <p:cTn id="244" dur="3000"/>
                                        <p:tgtEl>
                                          <p:spTgt spid="89"/>
                                        </p:tgtEl>
                                      </p:cBhvr>
                                    </p:animEffect>
                                  </p:childTnLst>
                                </p:cTn>
                              </p:par>
                              <p:par>
                                <p:cTn id="245" presetID="13" presetClass="entr" presetSubtype="16" fill="hold" grpId="0" nodeType="withEffect">
                                  <p:stCondLst>
                                    <p:cond delay="0"/>
                                  </p:stCondLst>
                                  <p:childTnLst>
                                    <p:set>
                                      <p:cBhvr>
                                        <p:cTn id="246" dur="1" fill="hold">
                                          <p:stCondLst>
                                            <p:cond delay="0"/>
                                          </p:stCondLst>
                                        </p:cTn>
                                        <p:tgtEl>
                                          <p:spTgt spid="90"/>
                                        </p:tgtEl>
                                        <p:attrNameLst>
                                          <p:attrName>style.visibility</p:attrName>
                                        </p:attrNameLst>
                                      </p:cBhvr>
                                      <p:to>
                                        <p:strVal val="visible"/>
                                      </p:to>
                                    </p:set>
                                    <p:animEffect transition="in" filter="plus(in)">
                                      <p:cBhvr>
                                        <p:cTn id="247" dur="3000"/>
                                        <p:tgtEl>
                                          <p:spTgt spid="90"/>
                                        </p:tgtEl>
                                      </p:cBhvr>
                                    </p:animEffect>
                                  </p:childTnLst>
                                </p:cTn>
                              </p:par>
                              <p:par>
                                <p:cTn id="248" presetID="13" presetClass="entr" presetSubtype="16" fill="hold" grpId="0" nodeType="withEffect">
                                  <p:stCondLst>
                                    <p:cond delay="0"/>
                                  </p:stCondLst>
                                  <p:childTnLst>
                                    <p:set>
                                      <p:cBhvr>
                                        <p:cTn id="249" dur="1" fill="hold">
                                          <p:stCondLst>
                                            <p:cond delay="0"/>
                                          </p:stCondLst>
                                        </p:cTn>
                                        <p:tgtEl>
                                          <p:spTgt spid="91"/>
                                        </p:tgtEl>
                                        <p:attrNameLst>
                                          <p:attrName>style.visibility</p:attrName>
                                        </p:attrNameLst>
                                      </p:cBhvr>
                                      <p:to>
                                        <p:strVal val="visible"/>
                                      </p:to>
                                    </p:set>
                                    <p:animEffect transition="in" filter="plus(in)">
                                      <p:cBhvr>
                                        <p:cTn id="250" dur="3000"/>
                                        <p:tgtEl>
                                          <p:spTgt spid="91"/>
                                        </p:tgtEl>
                                      </p:cBhvr>
                                    </p:animEffect>
                                  </p:childTnLst>
                                </p:cTn>
                              </p:par>
                              <p:par>
                                <p:cTn id="251" presetID="13" presetClass="entr" presetSubtype="16" fill="hold" grpId="0" nodeType="withEffect">
                                  <p:stCondLst>
                                    <p:cond delay="0"/>
                                  </p:stCondLst>
                                  <p:childTnLst>
                                    <p:set>
                                      <p:cBhvr>
                                        <p:cTn id="252" dur="1" fill="hold">
                                          <p:stCondLst>
                                            <p:cond delay="0"/>
                                          </p:stCondLst>
                                        </p:cTn>
                                        <p:tgtEl>
                                          <p:spTgt spid="92"/>
                                        </p:tgtEl>
                                        <p:attrNameLst>
                                          <p:attrName>style.visibility</p:attrName>
                                        </p:attrNameLst>
                                      </p:cBhvr>
                                      <p:to>
                                        <p:strVal val="visible"/>
                                      </p:to>
                                    </p:set>
                                    <p:animEffect transition="in" filter="plus(in)">
                                      <p:cBhvr>
                                        <p:cTn id="253" dur="3000"/>
                                        <p:tgtEl>
                                          <p:spTgt spid="92"/>
                                        </p:tgtEl>
                                      </p:cBhvr>
                                    </p:animEffect>
                                  </p:childTnLst>
                                </p:cTn>
                              </p:par>
                              <p:par>
                                <p:cTn id="254" presetID="13" presetClass="entr" presetSubtype="16" fill="hold" grpId="0" nodeType="withEffect">
                                  <p:stCondLst>
                                    <p:cond delay="0"/>
                                  </p:stCondLst>
                                  <p:childTnLst>
                                    <p:set>
                                      <p:cBhvr>
                                        <p:cTn id="255" dur="1" fill="hold">
                                          <p:stCondLst>
                                            <p:cond delay="0"/>
                                          </p:stCondLst>
                                        </p:cTn>
                                        <p:tgtEl>
                                          <p:spTgt spid="93"/>
                                        </p:tgtEl>
                                        <p:attrNameLst>
                                          <p:attrName>style.visibility</p:attrName>
                                        </p:attrNameLst>
                                      </p:cBhvr>
                                      <p:to>
                                        <p:strVal val="visible"/>
                                      </p:to>
                                    </p:set>
                                    <p:animEffect transition="in" filter="plus(in)">
                                      <p:cBhvr>
                                        <p:cTn id="256" dur="3000"/>
                                        <p:tgtEl>
                                          <p:spTgt spid="93"/>
                                        </p:tgtEl>
                                      </p:cBhvr>
                                    </p:animEffect>
                                  </p:childTnLst>
                                </p:cTn>
                              </p:par>
                              <p:par>
                                <p:cTn id="257" presetID="13" presetClass="entr" presetSubtype="16" fill="hold" grpId="0" nodeType="withEffect">
                                  <p:stCondLst>
                                    <p:cond delay="0"/>
                                  </p:stCondLst>
                                  <p:childTnLst>
                                    <p:set>
                                      <p:cBhvr>
                                        <p:cTn id="258" dur="1" fill="hold">
                                          <p:stCondLst>
                                            <p:cond delay="0"/>
                                          </p:stCondLst>
                                        </p:cTn>
                                        <p:tgtEl>
                                          <p:spTgt spid="94"/>
                                        </p:tgtEl>
                                        <p:attrNameLst>
                                          <p:attrName>style.visibility</p:attrName>
                                        </p:attrNameLst>
                                      </p:cBhvr>
                                      <p:to>
                                        <p:strVal val="visible"/>
                                      </p:to>
                                    </p:set>
                                    <p:animEffect transition="in" filter="plus(in)">
                                      <p:cBhvr>
                                        <p:cTn id="259" dur="3000"/>
                                        <p:tgtEl>
                                          <p:spTgt spid="94"/>
                                        </p:tgtEl>
                                      </p:cBhvr>
                                    </p:animEffect>
                                  </p:childTnLst>
                                </p:cTn>
                              </p:par>
                              <p:par>
                                <p:cTn id="260" presetID="13" presetClass="entr" presetSubtype="16" fill="hold" grpId="0" nodeType="withEffect">
                                  <p:stCondLst>
                                    <p:cond delay="0"/>
                                  </p:stCondLst>
                                  <p:childTnLst>
                                    <p:set>
                                      <p:cBhvr>
                                        <p:cTn id="261" dur="1" fill="hold">
                                          <p:stCondLst>
                                            <p:cond delay="0"/>
                                          </p:stCondLst>
                                        </p:cTn>
                                        <p:tgtEl>
                                          <p:spTgt spid="95"/>
                                        </p:tgtEl>
                                        <p:attrNameLst>
                                          <p:attrName>style.visibility</p:attrName>
                                        </p:attrNameLst>
                                      </p:cBhvr>
                                      <p:to>
                                        <p:strVal val="visible"/>
                                      </p:to>
                                    </p:set>
                                    <p:animEffect transition="in" filter="plus(in)">
                                      <p:cBhvr>
                                        <p:cTn id="262" dur="3000"/>
                                        <p:tgtEl>
                                          <p:spTgt spid="95"/>
                                        </p:tgtEl>
                                      </p:cBhvr>
                                    </p:animEffect>
                                  </p:childTnLst>
                                </p:cTn>
                              </p:par>
                              <p:par>
                                <p:cTn id="263" presetID="13" presetClass="entr" presetSubtype="16" fill="hold" grpId="0" nodeType="withEffect">
                                  <p:stCondLst>
                                    <p:cond delay="0"/>
                                  </p:stCondLst>
                                  <p:childTnLst>
                                    <p:set>
                                      <p:cBhvr>
                                        <p:cTn id="264" dur="1" fill="hold">
                                          <p:stCondLst>
                                            <p:cond delay="0"/>
                                          </p:stCondLst>
                                        </p:cTn>
                                        <p:tgtEl>
                                          <p:spTgt spid="96"/>
                                        </p:tgtEl>
                                        <p:attrNameLst>
                                          <p:attrName>style.visibility</p:attrName>
                                        </p:attrNameLst>
                                      </p:cBhvr>
                                      <p:to>
                                        <p:strVal val="visible"/>
                                      </p:to>
                                    </p:set>
                                    <p:animEffect transition="in" filter="plus(in)">
                                      <p:cBhvr>
                                        <p:cTn id="265" dur="3000"/>
                                        <p:tgtEl>
                                          <p:spTgt spid="96"/>
                                        </p:tgtEl>
                                      </p:cBhvr>
                                    </p:animEffect>
                                  </p:childTnLst>
                                </p:cTn>
                              </p:par>
                              <p:par>
                                <p:cTn id="266" presetID="13" presetClass="entr" presetSubtype="16" fill="hold" grpId="0" nodeType="withEffect">
                                  <p:stCondLst>
                                    <p:cond delay="0"/>
                                  </p:stCondLst>
                                  <p:childTnLst>
                                    <p:set>
                                      <p:cBhvr>
                                        <p:cTn id="267" dur="1" fill="hold">
                                          <p:stCondLst>
                                            <p:cond delay="0"/>
                                          </p:stCondLst>
                                        </p:cTn>
                                        <p:tgtEl>
                                          <p:spTgt spid="97"/>
                                        </p:tgtEl>
                                        <p:attrNameLst>
                                          <p:attrName>style.visibility</p:attrName>
                                        </p:attrNameLst>
                                      </p:cBhvr>
                                      <p:to>
                                        <p:strVal val="visible"/>
                                      </p:to>
                                    </p:set>
                                    <p:animEffect transition="in" filter="plus(in)">
                                      <p:cBhvr>
                                        <p:cTn id="268" dur="3000"/>
                                        <p:tgtEl>
                                          <p:spTgt spid="97"/>
                                        </p:tgtEl>
                                      </p:cBhvr>
                                    </p:animEffect>
                                  </p:childTnLst>
                                </p:cTn>
                              </p:par>
                              <p:par>
                                <p:cTn id="269" presetID="13" presetClass="entr" presetSubtype="16" fill="hold" grpId="0" nodeType="withEffect">
                                  <p:stCondLst>
                                    <p:cond delay="0"/>
                                  </p:stCondLst>
                                  <p:childTnLst>
                                    <p:set>
                                      <p:cBhvr>
                                        <p:cTn id="270" dur="1" fill="hold">
                                          <p:stCondLst>
                                            <p:cond delay="0"/>
                                          </p:stCondLst>
                                        </p:cTn>
                                        <p:tgtEl>
                                          <p:spTgt spid="98"/>
                                        </p:tgtEl>
                                        <p:attrNameLst>
                                          <p:attrName>style.visibility</p:attrName>
                                        </p:attrNameLst>
                                      </p:cBhvr>
                                      <p:to>
                                        <p:strVal val="visible"/>
                                      </p:to>
                                    </p:set>
                                    <p:animEffect transition="in" filter="plus(in)">
                                      <p:cBhvr>
                                        <p:cTn id="271" dur="3000"/>
                                        <p:tgtEl>
                                          <p:spTgt spid="98"/>
                                        </p:tgtEl>
                                      </p:cBhvr>
                                    </p:animEffect>
                                  </p:childTnLst>
                                </p:cTn>
                              </p:par>
                              <p:par>
                                <p:cTn id="272" presetID="13" presetClass="entr" presetSubtype="16" fill="hold" grpId="0" nodeType="withEffect">
                                  <p:stCondLst>
                                    <p:cond delay="0"/>
                                  </p:stCondLst>
                                  <p:childTnLst>
                                    <p:set>
                                      <p:cBhvr>
                                        <p:cTn id="273" dur="1" fill="hold">
                                          <p:stCondLst>
                                            <p:cond delay="0"/>
                                          </p:stCondLst>
                                        </p:cTn>
                                        <p:tgtEl>
                                          <p:spTgt spid="99"/>
                                        </p:tgtEl>
                                        <p:attrNameLst>
                                          <p:attrName>style.visibility</p:attrName>
                                        </p:attrNameLst>
                                      </p:cBhvr>
                                      <p:to>
                                        <p:strVal val="visible"/>
                                      </p:to>
                                    </p:set>
                                    <p:animEffect transition="in" filter="plus(in)">
                                      <p:cBhvr>
                                        <p:cTn id="274" dur="3000"/>
                                        <p:tgtEl>
                                          <p:spTgt spid="99"/>
                                        </p:tgtEl>
                                      </p:cBhvr>
                                    </p:animEffect>
                                  </p:childTnLst>
                                </p:cTn>
                              </p:par>
                              <p:par>
                                <p:cTn id="275" presetID="13" presetClass="entr" presetSubtype="16" fill="hold" grpId="0" nodeType="withEffect">
                                  <p:stCondLst>
                                    <p:cond delay="0"/>
                                  </p:stCondLst>
                                  <p:childTnLst>
                                    <p:set>
                                      <p:cBhvr>
                                        <p:cTn id="276" dur="1" fill="hold">
                                          <p:stCondLst>
                                            <p:cond delay="0"/>
                                          </p:stCondLst>
                                        </p:cTn>
                                        <p:tgtEl>
                                          <p:spTgt spid="100"/>
                                        </p:tgtEl>
                                        <p:attrNameLst>
                                          <p:attrName>style.visibility</p:attrName>
                                        </p:attrNameLst>
                                      </p:cBhvr>
                                      <p:to>
                                        <p:strVal val="visible"/>
                                      </p:to>
                                    </p:set>
                                    <p:animEffect transition="in" filter="plus(in)">
                                      <p:cBhvr>
                                        <p:cTn id="277" dur="3000"/>
                                        <p:tgtEl>
                                          <p:spTgt spid="100"/>
                                        </p:tgtEl>
                                      </p:cBhvr>
                                    </p:animEffect>
                                  </p:childTnLst>
                                </p:cTn>
                              </p:par>
                              <p:par>
                                <p:cTn id="278" presetID="13" presetClass="entr" presetSubtype="16" fill="hold" grpId="0" nodeType="withEffect">
                                  <p:stCondLst>
                                    <p:cond delay="0"/>
                                  </p:stCondLst>
                                  <p:childTnLst>
                                    <p:set>
                                      <p:cBhvr>
                                        <p:cTn id="279" dur="1" fill="hold">
                                          <p:stCondLst>
                                            <p:cond delay="0"/>
                                          </p:stCondLst>
                                        </p:cTn>
                                        <p:tgtEl>
                                          <p:spTgt spid="101"/>
                                        </p:tgtEl>
                                        <p:attrNameLst>
                                          <p:attrName>style.visibility</p:attrName>
                                        </p:attrNameLst>
                                      </p:cBhvr>
                                      <p:to>
                                        <p:strVal val="visible"/>
                                      </p:to>
                                    </p:set>
                                    <p:animEffect transition="in" filter="plus(in)">
                                      <p:cBhvr>
                                        <p:cTn id="280" dur="3000"/>
                                        <p:tgtEl>
                                          <p:spTgt spid="101"/>
                                        </p:tgtEl>
                                      </p:cBhvr>
                                    </p:animEffect>
                                  </p:childTnLst>
                                </p:cTn>
                              </p:par>
                              <p:par>
                                <p:cTn id="281" presetID="13" presetClass="entr" presetSubtype="16" fill="hold" grpId="0" nodeType="withEffect">
                                  <p:stCondLst>
                                    <p:cond delay="0"/>
                                  </p:stCondLst>
                                  <p:childTnLst>
                                    <p:set>
                                      <p:cBhvr>
                                        <p:cTn id="282" dur="1" fill="hold">
                                          <p:stCondLst>
                                            <p:cond delay="0"/>
                                          </p:stCondLst>
                                        </p:cTn>
                                        <p:tgtEl>
                                          <p:spTgt spid="102"/>
                                        </p:tgtEl>
                                        <p:attrNameLst>
                                          <p:attrName>style.visibility</p:attrName>
                                        </p:attrNameLst>
                                      </p:cBhvr>
                                      <p:to>
                                        <p:strVal val="visible"/>
                                      </p:to>
                                    </p:set>
                                    <p:animEffect transition="in" filter="plus(in)">
                                      <p:cBhvr>
                                        <p:cTn id="283" dur="3000"/>
                                        <p:tgtEl>
                                          <p:spTgt spid="102"/>
                                        </p:tgtEl>
                                      </p:cBhvr>
                                    </p:animEffect>
                                  </p:childTnLst>
                                </p:cTn>
                              </p:par>
                              <p:par>
                                <p:cTn id="284" presetID="13" presetClass="entr" presetSubtype="16" fill="hold" grpId="0" nodeType="withEffect">
                                  <p:stCondLst>
                                    <p:cond delay="0"/>
                                  </p:stCondLst>
                                  <p:childTnLst>
                                    <p:set>
                                      <p:cBhvr>
                                        <p:cTn id="285" dur="1" fill="hold">
                                          <p:stCondLst>
                                            <p:cond delay="0"/>
                                          </p:stCondLst>
                                        </p:cTn>
                                        <p:tgtEl>
                                          <p:spTgt spid="103"/>
                                        </p:tgtEl>
                                        <p:attrNameLst>
                                          <p:attrName>style.visibility</p:attrName>
                                        </p:attrNameLst>
                                      </p:cBhvr>
                                      <p:to>
                                        <p:strVal val="visible"/>
                                      </p:to>
                                    </p:set>
                                    <p:animEffect transition="in" filter="plus(in)">
                                      <p:cBhvr>
                                        <p:cTn id="286" dur="3000"/>
                                        <p:tgtEl>
                                          <p:spTgt spid="103"/>
                                        </p:tgtEl>
                                      </p:cBhvr>
                                    </p:animEffect>
                                  </p:childTnLst>
                                </p:cTn>
                              </p:par>
                              <p:par>
                                <p:cTn id="287" presetID="13" presetClass="entr" presetSubtype="16" fill="hold" grpId="0" nodeType="withEffect">
                                  <p:stCondLst>
                                    <p:cond delay="0"/>
                                  </p:stCondLst>
                                  <p:childTnLst>
                                    <p:set>
                                      <p:cBhvr>
                                        <p:cTn id="288" dur="1" fill="hold">
                                          <p:stCondLst>
                                            <p:cond delay="0"/>
                                          </p:stCondLst>
                                        </p:cTn>
                                        <p:tgtEl>
                                          <p:spTgt spid="104"/>
                                        </p:tgtEl>
                                        <p:attrNameLst>
                                          <p:attrName>style.visibility</p:attrName>
                                        </p:attrNameLst>
                                      </p:cBhvr>
                                      <p:to>
                                        <p:strVal val="visible"/>
                                      </p:to>
                                    </p:set>
                                    <p:animEffect transition="in" filter="plus(in)">
                                      <p:cBhvr>
                                        <p:cTn id="289" dur="3000"/>
                                        <p:tgtEl>
                                          <p:spTgt spid="104"/>
                                        </p:tgtEl>
                                      </p:cBhvr>
                                    </p:animEffect>
                                  </p:childTnLst>
                                </p:cTn>
                              </p:par>
                              <p:par>
                                <p:cTn id="290" presetID="13" presetClass="entr" presetSubtype="16" fill="hold" grpId="0" nodeType="withEffect">
                                  <p:stCondLst>
                                    <p:cond delay="0"/>
                                  </p:stCondLst>
                                  <p:childTnLst>
                                    <p:set>
                                      <p:cBhvr>
                                        <p:cTn id="291" dur="1" fill="hold">
                                          <p:stCondLst>
                                            <p:cond delay="0"/>
                                          </p:stCondLst>
                                        </p:cTn>
                                        <p:tgtEl>
                                          <p:spTgt spid="105"/>
                                        </p:tgtEl>
                                        <p:attrNameLst>
                                          <p:attrName>style.visibility</p:attrName>
                                        </p:attrNameLst>
                                      </p:cBhvr>
                                      <p:to>
                                        <p:strVal val="visible"/>
                                      </p:to>
                                    </p:set>
                                    <p:animEffect transition="in" filter="plus(in)">
                                      <p:cBhvr>
                                        <p:cTn id="292" dur="3000"/>
                                        <p:tgtEl>
                                          <p:spTgt spid="105"/>
                                        </p:tgtEl>
                                      </p:cBhvr>
                                    </p:animEffect>
                                  </p:childTnLst>
                                </p:cTn>
                              </p:par>
                              <p:par>
                                <p:cTn id="293" presetID="13" presetClass="entr" presetSubtype="16" fill="hold" grpId="0" nodeType="withEffect">
                                  <p:stCondLst>
                                    <p:cond delay="0"/>
                                  </p:stCondLst>
                                  <p:childTnLst>
                                    <p:set>
                                      <p:cBhvr>
                                        <p:cTn id="294" dur="1" fill="hold">
                                          <p:stCondLst>
                                            <p:cond delay="0"/>
                                          </p:stCondLst>
                                        </p:cTn>
                                        <p:tgtEl>
                                          <p:spTgt spid="106"/>
                                        </p:tgtEl>
                                        <p:attrNameLst>
                                          <p:attrName>style.visibility</p:attrName>
                                        </p:attrNameLst>
                                      </p:cBhvr>
                                      <p:to>
                                        <p:strVal val="visible"/>
                                      </p:to>
                                    </p:set>
                                    <p:animEffect transition="in" filter="plus(in)">
                                      <p:cBhvr>
                                        <p:cTn id="295" dur="3000"/>
                                        <p:tgtEl>
                                          <p:spTgt spid="106"/>
                                        </p:tgtEl>
                                      </p:cBhvr>
                                    </p:animEffect>
                                  </p:childTnLst>
                                </p:cTn>
                              </p:par>
                              <p:par>
                                <p:cTn id="296" presetID="2" presetClass="entr" presetSubtype="4" fill="hold" grpId="1" nodeType="withEffect">
                                  <p:stCondLst>
                                    <p:cond delay="0"/>
                                  </p:stCondLst>
                                  <p:childTnLst>
                                    <p:set>
                                      <p:cBhvr>
                                        <p:cTn id="297" dur="1" fill="hold">
                                          <p:stCondLst>
                                            <p:cond delay="0"/>
                                          </p:stCondLst>
                                        </p:cTn>
                                        <p:tgtEl>
                                          <p:spTgt spid="10"/>
                                        </p:tgtEl>
                                        <p:attrNameLst>
                                          <p:attrName>style.visibility</p:attrName>
                                        </p:attrNameLst>
                                      </p:cBhvr>
                                      <p:to>
                                        <p:strVal val="visible"/>
                                      </p:to>
                                    </p:set>
                                    <p:anim calcmode="lin" valueType="num">
                                      <p:cBhvr additive="base">
                                        <p:cTn id="298" dur="3000" fill="hold"/>
                                        <p:tgtEl>
                                          <p:spTgt spid="10"/>
                                        </p:tgtEl>
                                        <p:attrNameLst>
                                          <p:attrName>ppt_x</p:attrName>
                                        </p:attrNameLst>
                                      </p:cBhvr>
                                      <p:tavLst>
                                        <p:tav tm="0">
                                          <p:val>
                                            <p:strVal val="#ppt_x"/>
                                          </p:val>
                                        </p:tav>
                                        <p:tav tm="100000">
                                          <p:val>
                                            <p:strVal val="#ppt_x"/>
                                          </p:val>
                                        </p:tav>
                                      </p:tavLst>
                                    </p:anim>
                                    <p:anim calcmode="lin" valueType="num">
                                      <p:cBhvr additive="base">
                                        <p:cTn id="299" dur="3000" fill="hold"/>
                                        <p:tgtEl>
                                          <p:spTgt spid="10"/>
                                        </p:tgtEl>
                                        <p:attrNameLst>
                                          <p:attrName>ppt_y</p:attrName>
                                        </p:attrNameLst>
                                      </p:cBhvr>
                                      <p:tavLst>
                                        <p:tav tm="0">
                                          <p:val>
                                            <p:strVal val="1+#ppt_h/2"/>
                                          </p:val>
                                        </p:tav>
                                        <p:tav tm="100000">
                                          <p:val>
                                            <p:strVal val="#ppt_y"/>
                                          </p:val>
                                        </p:tav>
                                      </p:tavLst>
                                    </p:anim>
                                  </p:childTnLst>
                                </p:cTn>
                              </p:par>
                              <p:par>
                                <p:cTn id="300" presetID="2" presetClass="entr" presetSubtype="4" fill="hold" grpId="1" nodeType="withEffect">
                                  <p:stCondLst>
                                    <p:cond delay="0"/>
                                  </p:stCondLst>
                                  <p:childTnLst>
                                    <p:set>
                                      <p:cBhvr>
                                        <p:cTn id="301" dur="1" fill="hold">
                                          <p:stCondLst>
                                            <p:cond delay="0"/>
                                          </p:stCondLst>
                                        </p:cTn>
                                        <p:tgtEl>
                                          <p:spTgt spid="12"/>
                                        </p:tgtEl>
                                        <p:attrNameLst>
                                          <p:attrName>style.visibility</p:attrName>
                                        </p:attrNameLst>
                                      </p:cBhvr>
                                      <p:to>
                                        <p:strVal val="visible"/>
                                      </p:to>
                                    </p:set>
                                    <p:anim calcmode="lin" valueType="num">
                                      <p:cBhvr additive="base">
                                        <p:cTn id="302" dur="3000" fill="hold"/>
                                        <p:tgtEl>
                                          <p:spTgt spid="12"/>
                                        </p:tgtEl>
                                        <p:attrNameLst>
                                          <p:attrName>ppt_x</p:attrName>
                                        </p:attrNameLst>
                                      </p:cBhvr>
                                      <p:tavLst>
                                        <p:tav tm="0">
                                          <p:val>
                                            <p:strVal val="#ppt_x"/>
                                          </p:val>
                                        </p:tav>
                                        <p:tav tm="100000">
                                          <p:val>
                                            <p:strVal val="#ppt_x"/>
                                          </p:val>
                                        </p:tav>
                                      </p:tavLst>
                                    </p:anim>
                                    <p:anim calcmode="lin" valueType="num">
                                      <p:cBhvr additive="base">
                                        <p:cTn id="303" dur="3000" fill="hold"/>
                                        <p:tgtEl>
                                          <p:spTgt spid="12"/>
                                        </p:tgtEl>
                                        <p:attrNameLst>
                                          <p:attrName>ppt_y</p:attrName>
                                        </p:attrNameLst>
                                      </p:cBhvr>
                                      <p:tavLst>
                                        <p:tav tm="0">
                                          <p:val>
                                            <p:strVal val="1+#ppt_h/2"/>
                                          </p:val>
                                        </p:tav>
                                        <p:tav tm="100000">
                                          <p:val>
                                            <p:strVal val="#ppt_y"/>
                                          </p:val>
                                        </p:tav>
                                      </p:tavLst>
                                    </p:anim>
                                  </p:childTnLst>
                                </p:cTn>
                              </p:par>
                              <p:par>
                                <p:cTn id="304" presetID="2" presetClass="entr" presetSubtype="4" fill="hold" grpId="1" nodeType="withEffect">
                                  <p:stCondLst>
                                    <p:cond delay="0"/>
                                  </p:stCondLst>
                                  <p:childTnLst>
                                    <p:set>
                                      <p:cBhvr>
                                        <p:cTn id="305" dur="1" fill="hold">
                                          <p:stCondLst>
                                            <p:cond delay="0"/>
                                          </p:stCondLst>
                                        </p:cTn>
                                        <p:tgtEl>
                                          <p:spTgt spid="13"/>
                                        </p:tgtEl>
                                        <p:attrNameLst>
                                          <p:attrName>style.visibility</p:attrName>
                                        </p:attrNameLst>
                                      </p:cBhvr>
                                      <p:to>
                                        <p:strVal val="visible"/>
                                      </p:to>
                                    </p:set>
                                    <p:anim calcmode="lin" valueType="num">
                                      <p:cBhvr additive="base">
                                        <p:cTn id="306" dur="3000" fill="hold"/>
                                        <p:tgtEl>
                                          <p:spTgt spid="13"/>
                                        </p:tgtEl>
                                        <p:attrNameLst>
                                          <p:attrName>ppt_x</p:attrName>
                                        </p:attrNameLst>
                                      </p:cBhvr>
                                      <p:tavLst>
                                        <p:tav tm="0">
                                          <p:val>
                                            <p:strVal val="#ppt_x"/>
                                          </p:val>
                                        </p:tav>
                                        <p:tav tm="100000">
                                          <p:val>
                                            <p:strVal val="#ppt_x"/>
                                          </p:val>
                                        </p:tav>
                                      </p:tavLst>
                                    </p:anim>
                                    <p:anim calcmode="lin" valueType="num">
                                      <p:cBhvr additive="base">
                                        <p:cTn id="307" dur="3000" fill="hold"/>
                                        <p:tgtEl>
                                          <p:spTgt spid="13"/>
                                        </p:tgtEl>
                                        <p:attrNameLst>
                                          <p:attrName>ppt_y</p:attrName>
                                        </p:attrNameLst>
                                      </p:cBhvr>
                                      <p:tavLst>
                                        <p:tav tm="0">
                                          <p:val>
                                            <p:strVal val="1+#ppt_h/2"/>
                                          </p:val>
                                        </p:tav>
                                        <p:tav tm="100000">
                                          <p:val>
                                            <p:strVal val="#ppt_y"/>
                                          </p:val>
                                        </p:tav>
                                      </p:tavLst>
                                    </p:anim>
                                  </p:childTnLst>
                                </p:cTn>
                              </p:par>
                              <p:par>
                                <p:cTn id="308" presetID="2" presetClass="entr" presetSubtype="4" fill="hold" grpId="1" nodeType="withEffect">
                                  <p:stCondLst>
                                    <p:cond delay="0"/>
                                  </p:stCondLst>
                                  <p:childTnLst>
                                    <p:set>
                                      <p:cBhvr>
                                        <p:cTn id="309" dur="1" fill="hold">
                                          <p:stCondLst>
                                            <p:cond delay="0"/>
                                          </p:stCondLst>
                                        </p:cTn>
                                        <p:tgtEl>
                                          <p:spTgt spid="14"/>
                                        </p:tgtEl>
                                        <p:attrNameLst>
                                          <p:attrName>style.visibility</p:attrName>
                                        </p:attrNameLst>
                                      </p:cBhvr>
                                      <p:to>
                                        <p:strVal val="visible"/>
                                      </p:to>
                                    </p:set>
                                    <p:anim calcmode="lin" valueType="num">
                                      <p:cBhvr additive="base">
                                        <p:cTn id="310" dur="3000" fill="hold"/>
                                        <p:tgtEl>
                                          <p:spTgt spid="14"/>
                                        </p:tgtEl>
                                        <p:attrNameLst>
                                          <p:attrName>ppt_x</p:attrName>
                                        </p:attrNameLst>
                                      </p:cBhvr>
                                      <p:tavLst>
                                        <p:tav tm="0">
                                          <p:val>
                                            <p:strVal val="#ppt_x"/>
                                          </p:val>
                                        </p:tav>
                                        <p:tav tm="100000">
                                          <p:val>
                                            <p:strVal val="#ppt_x"/>
                                          </p:val>
                                        </p:tav>
                                      </p:tavLst>
                                    </p:anim>
                                    <p:anim calcmode="lin" valueType="num">
                                      <p:cBhvr additive="base">
                                        <p:cTn id="311" dur="3000" fill="hold"/>
                                        <p:tgtEl>
                                          <p:spTgt spid="14"/>
                                        </p:tgtEl>
                                        <p:attrNameLst>
                                          <p:attrName>ppt_y</p:attrName>
                                        </p:attrNameLst>
                                      </p:cBhvr>
                                      <p:tavLst>
                                        <p:tav tm="0">
                                          <p:val>
                                            <p:strVal val="1+#ppt_h/2"/>
                                          </p:val>
                                        </p:tav>
                                        <p:tav tm="100000">
                                          <p:val>
                                            <p:strVal val="#ppt_y"/>
                                          </p:val>
                                        </p:tav>
                                      </p:tavLst>
                                    </p:anim>
                                  </p:childTnLst>
                                </p:cTn>
                              </p:par>
                              <p:par>
                                <p:cTn id="312" presetID="2" presetClass="entr" presetSubtype="4" fill="hold" grpId="1" nodeType="withEffect">
                                  <p:stCondLst>
                                    <p:cond delay="0"/>
                                  </p:stCondLst>
                                  <p:childTnLst>
                                    <p:set>
                                      <p:cBhvr>
                                        <p:cTn id="313" dur="1" fill="hold">
                                          <p:stCondLst>
                                            <p:cond delay="0"/>
                                          </p:stCondLst>
                                        </p:cTn>
                                        <p:tgtEl>
                                          <p:spTgt spid="15"/>
                                        </p:tgtEl>
                                        <p:attrNameLst>
                                          <p:attrName>style.visibility</p:attrName>
                                        </p:attrNameLst>
                                      </p:cBhvr>
                                      <p:to>
                                        <p:strVal val="visible"/>
                                      </p:to>
                                    </p:set>
                                    <p:anim calcmode="lin" valueType="num">
                                      <p:cBhvr additive="base">
                                        <p:cTn id="314" dur="3000" fill="hold"/>
                                        <p:tgtEl>
                                          <p:spTgt spid="15"/>
                                        </p:tgtEl>
                                        <p:attrNameLst>
                                          <p:attrName>ppt_x</p:attrName>
                                        </p:attrNameLst>
                                      </p:cBhvr>
                                      <p:tavLst>
                                        <p:tav tm="0">
                                          <p:val>
                                            <p:strVal val="#ppt_x"/>
                                          </p:val>
                                        </p:tav>
                                        <p:tav tm="100000">
                                          <p:val>
                                            <p:strVal val="#ppt_x"/>
                                          </p:val>
                                        </p:tav>
                                      </p:tavLst>
                                    </p:anim>
                                    <p:anim calcmode="lin" valueType="num">
                                      <p:cBhvr additive="base">
                                        <p:cTn id="315" dur="3000" fill="hold"/>
                                        <p:tgtEl>
                                          <p:spTgt spid="15"/>
                                        </p:tgtEl>
                                        <p:attrNameLst>
                                          <p:attrName>ppt_y</p:attrName>
                                        </p:attrNameLst>
                                      </p:cBhvr>
                                      <p:tavLst>
                                        <p:tav tm="0">
                                          <p:val>
                                            <p:strVal val="1+#ppt_h/2"/>
                                          </p:val>
                                        </p:tav>
                                        <p:tav tm="100000">
                                          <p:val>
                                            <p:strVal val="#ppt_y"/>
                                          </p:val>
                                        </p:tav>
                                      </p:tavLst>
                                    </p:anim>
                                  </p:childTnLst>
                                </p:cTn>
                              </p:par>
                              <p:par>
                                <p:cTn id="316" presetID="2" presetClass="entr" presetSubtype="4" fill="hold" grpId="1" nodeType="withEffect">
                                  <p:stCondLst>
                                    <p:cond delay="0"/>
                                  </p:stCondLst>
                                  <p:childTnLst>
                                    <p:set>
                                      <p:cBhvr>
                                        <p:cTn id="317" dur="1" fill="hold">
                                          <p:stCondLst>
                                            <p:cond delay="0"/>
                                          </p:stCondLst>
                                        </p:cTn>
                                        <p:tgtEl>
                                          <p:spTgt spid="16"/>
                                        </p:tgtEl>
                                        <p:attrNameLst>
                                          <p:attrName>style.visibility</p:attrName>
                                        </p:attrNameLst>
                                      </p:cBhvr>
                                      <p:to>
                                        <p:strVal val="visible"/>
                                      </p:to>
                                    </p:set>
                                    <p:anim calcmode="lin" valueType="num">
                                      <p:cBhvr additive="base">
                                        <p:cTn id="318" dur="3000" fill="hold"/>
                                        <p:tgtEl>
                                          <p:spTgt spid="16"/>
                                        </p:tgtEl>
                                        <p:attrNameLst>
                                          <p:attrName>ppt_x</p:attrName>
                                        </p:attrNameLst>
                                      </p:cBhvr>
                                      <p:tavLst>
                                        <p:tav tm="0">
                                          <p:val>
                                            <p:strVal val="#ppt_x"/>
                                          </p:val>
                                        </p:tav>
                                        <p:tav tm="100000">
                                          <p:val>
                                            <p:strVal val="#ppt_x"/>
                                          </p:val>
                                        </p:tav>
                                      </p:tavLst>
                                    </p:anim>
                                    <p:anim calcmode="lin" valueType="num">
                                      <p:cBhvr additive="base">
                                        <p:cTn id="319" dur="3000" fill="hold"/>
                                        <p:tgtEl>
                                          <p:spTgt spid="16"/>
                                        </p:tgtEl>
                                        <p:attrNameLst>
                                          <p:attrName>ppt_y</p:attrName>
                                        </p:attrNameLst>
                                      </p:cBhvr>
                                      <p:tavLst>
                                        <p:tav tm="0">
                                          <p:val>
                                            <p:strVal val="1+#ppt_h/2"/>
                                          </p:val>
                                        </p:tav>
                                        <p:tav tm="100000">
                                          <p:val>
                                            <p:strVal val="#ppt_y"/>
                                          </p:val>
                                        </p:tav>
                                      </p:tavLst>
                                    </p:anim>
                                  </p:childTnLst>
                                </p:cTn>
                              </p:par>
                              <p:par>
                                <p:cTn id="320" presetID="2" presetClass="entr" presetSubtype="4" fill="hold" grpId="1" nodeType="withEffect">
                                  <p:stCondLst>
                                    <p:cond delay="0"/>
                                  </p:stCondLst>
                                  <p:childTnLst>
                                    <p:set>
                                      <p:cBhvr>
                                        <p:cTn id="321" dur="1" fill="hold">
                                          <p:stCondLst>
                                            <p:cond delay="0"/>
                                          </p:stCondLst>
                                        </p:cTn>
                                        <p:tgtEl>
                                          <p:spTgt spid="17"/>
                                        </p:tgtEl>
                                        <p:attrNameLst>
                                          <p:attrName>style.visibility</p:attrName>
                                        </p:attrNameLst>
                                      </p:cBhvr>
                                      <p:to>
                                        <p:strVal val="visible"/>
                                      </p:to>
                                    </p:set>
                                    <p:anim calcmode="lin" valueType="num">
                                      <p:cBhvr additive="base">
                                        <p:cTn id="322" dur="3000" fill="hold"/>
                                        <p:tgtEl>
                                          <p:spTgt spid="17"/>
                                        </p:tgtEl>
                                        <p:attrNameLst>
                                          <p:attrName>ppt_x</p:attrName>
                                        </p:attrNameLst>
                                      </p:cBhvr>
                                      <p:tavLst>
                                        <p:tav tm="0">
                                          <p:val>
                                            <p:strVal val="#ppt_x"/>
                                          </p:val>
                                        </p:tav>
                                        <p:tav tm="100000">
                                          <p:val>
                                            <p:strVal val="#ppt_x"/>
                                          </p:val>
                                        </p:tav>
                                      </p:tavLst>
                                    </p:anim>
                                    <p:anim calcmode="lin" valueType="num">
                                      <p:cBhvr additive="base">
                                        <p:cTn id="323" dur="3000" fill="hold"/>
                                        <p:tgtEl>
                                          <p:spTgt spid="17"/>
                                        </p:tgtEl>
                                        <p:attrNameLst>
                                          <p:attrName>ppt_y</p:attrName>
                                        </p:attrNameLst>
                                      </p:cBhvr>
                                      <p:tavLst>
                                        <p:tav tm="0">
                                          <p:val>
                                            <p:strVal val="1+#ppt_h/2"/>
                                          </p:val>
                                        </p:tav>
                                        <p:tav tm="100000">
                                          <p:val>
                                            <p:strVal val="#ppt_y"/>
                                          </p:val>
                                        </p:tav>
                                      </p:tavLst>
                                    </p:anim>
                                  </p:childTnLst>
                                </p:cTn>
                              </p:par>
                              <p:par>
                                <p:cTn id="324" presetID="2" presetClass="entr" presetSubtype="4" fill="hold" grpId="1" nodeType="withEffect">
                                  <p:stCondLst>
                                    <p:cond delay="0"/>
                                  </p:stCondLst>
                                  <p:childTnLst>
                                    <p:set>
                                      <p:cBhvr>
                                        <p:cTn id="325" dur="1" fill="hold">
                                          <p:stCondLst>
                                            <p:cond delay="0"/>
                                          </p:stCondLst>
                                        </p:cTn>
                                        <p:tgtEl>
                                          <p:spTgt spid="18"/>
                                        </p:tgtEl>
                                        <p:attrNameLst>
                                          <p:attrName>style.visibility</p:attrName>
                                        </p:attrNameLst>
                                      </p:cBhvr>
                                      <p:to>
                                        <p:strVal val="visible"/>
                                      </p:to>
                                    </p:set>
                                    <p:anim calcmode="lin" valueType="num">
                                      <p:cBhvr additive="base">
                                        <p:cTn id="326" dur="3000" fill="hold"/>
                                        <p:tgtEl>
                                          <p:spTgt spid="18"/>
                                        </p:tgtEl>
                                        <p:attrNameLst>
                                          <p:attrName>ppt_x</p:attrName>
                                        </p:attrNameLst>
                                      </p:cBhvr>
                                      <p:tavLst>
                                        <p:tav tm="0">
                                          <p:val>
                                            <p:strVal val="#ppt_x"/>
                                          </p:val>
                                        </p:tav>
                                        <p:tav tm="100000">
                                          <p:val>
                                            <p:strVal val="#ppt_x"/>
                                          </p:val>
                                        </p:tav>
                                      </p:tavLst>
                                    </p:anim>
                                    <p:anim calcmode="lin" valueType="num">
                                      <p:cBhvr additive="base">
                                        <p:cTn id="327" dur="3000" fill="hold"/>
                                        <p:tgtEl>
                                          <p:spTgt spid="18"/>
                                        </p:tgtEl>
                                        <p:attrNameLst>
                                          <p:attrName>ppt_y</p:attrName>
                                        </p:attrNameLst>
                                      </p:cBhvr>
                                      <p:tavLst>
                                        <p:tav tm="0">
                                          <p:val>
                                            <p:strVal val="1+#ppt_h/2"/>
                                          </p:val>
                                        </p:tav>
                                        <p:tav tm="100000">
                                          <p:val>
                                            <p:strVal val="#ppt_y"/>
                                          </p:val>
                                        </p:tav>
                                      </p:tavLst>
                                    </p:anim>
                                  </p:childTnLst>
                                </p:cTn>
                              </p:par>
                              <p:par>
                                <p:cTn id="328" presetID="2" presetClass="entr" presetSubtype="4" fill="hold" grpId="1" nodeType="withEffect">
                                  <p:stCondLst>
                                    <p:cond delay="0"/>
                                  </p:stCondLst>
                                  <p:childTnLst>
                                    <p:set>
                                      <p:cBhvr>
                                        <p:cTn id="329" dur="1" fill="hold">
                                          <p:stCondLst>
                                            <p:cond delay="0"/>
                                          </p:stCondLst>
                                        </p:cTn>
                                        <p:tgtEl>
                                          <p:spTgt spid="19"/>
                                        </p:tgtEl>
                                        <p:attrNameLst>
                                          <p:attrName>style.visibility</p:attrName>
                                        </p:attrNameLst>
                                      </p:cBhvr>
                                      <p:to>
                                        <p:strVal val="visible"/>
                                      </p:to>
                                    </p:set>
                                    <p:anim calcmode="lin" valueType="num">
                                      <p:cBhvr additive="base">
                                        <p:cTn id="330" dur="3000" fill="hold"/>
                                        <p:tgtEl>
                                          <p:spTgt spid="19"/>
                                        </p:tgtEl>
                                        <p:attrNameLst>
                                          <p:attrName>ppt_x</p:attrName>
                                        </p:attrNameLst>
                                      </p:cBhvr>
                                      <p:tavLst>
                                        <p:tav tm="0">
                                          <p:val>
                                            <p:strVal val="#ppt_x"/>
                                          </p:val>
                                        </p:tav>
                                        <p:tav tm="100000">
                                          <p:val>
                                            <p:strVal val="#ppt_x"/>
                                          </p:val>
                                        </p:tav>
                                      </p:tavLst>
                                    </p:anim>
                                    <p:anim calcmode="lin" valueType="num">
                                      <p:cBhvr additive="base">
                                        <p:cTn id="331" dur="3000" fill="hold"/>
                                        <p:tgtEl>
                                          <p:spTgt spid="19"/>
                                        </p:tgtEl>
                                        <p:attrNameLst>
                                          <p:attrName>ppt_y</p:attrName>
                                        </p:attrNameLst>
                                      </p:cBhvr>
                                      <p:tavLst>
                                        <p:tav tm="0">
                                          <p:val>
                                            <p:strVal val="1+#ppt_h/2"/>
                                          </p:val>
                                        </p:tav>
                                        <p:tav tm="100000">
                                          <p:val>
                                            <p:strVal val="#ppt_y"/>
                                          </p:val>
                                        </p:tav>
                                      </p:tavLst>
                                    </p:anim>
                                  </p:childTnLst>
                                </p:cTn>
                              </p:par>
                              <p:par>
                                <p:cTn id="332" presetID="2" presetClass="entr" presetSubtype="4" fill="hold" grpId="1" nodeType="withEffect">
                                  <p:stCondLst>
                                    <p:cond delay="0"/>
                                  </p:stCondLst>
                                  <p:childTnLst>
                                    <p:set>
                                      <p:cBhvr>
                                        <p:cTn id="333" dur="1" fill="hold">
                                          <p:stCondLst>
                                            <p:cond delay="0"/>
                                          </p:stCondLst>
                                        </p:cTn>
                                        <p:tgtEl>
                                          <p:spTgt spid="20"/>
                                        </p:tgtEl>
                                        <p:attrNameLst>
                                          <p:attrName>style.visibility</p:attrName>
                                        </p:attrNameLst>
                                      </p:cBhvr>
                                      <p:to>
                                        <p:strVal val="visible"/>
                                      </p:to>
                                    </p:set>
                                    <p:anim calcmode="lin" valueType="num">
                                      <p:cBhvr additive="base">
                                        <p:cTn id="334" dur="3000" fill="hold"/>
                                        <p:tgtEl>
                                          <p:spTgt spid="20"/>
                                        </p:tgtEl>
                                        <p:attrNameLst>
                                          <p:attrName>ppt_x</p:attrName>
                                        </p:attrNameLst>
                                      </p:cBhvr>
                                      <p:tavLst>
                                        <p:tav tm="0">
                                          <p:val>
                                            <p:strVal val="#ppt_x"/>
                                          </p:val>
                                        </p:tav>
                                        <p:tav tm="100000">
                                          <p:val>
                                            <p:strVal val="#ppt_x"/>
                                          </p:val>
                                        </p:tav>
                                      </p:tavLst>
                                    </p:anim>
                                    <p:anim calcmode="lin" valueType="num">
                                      <p:cBhvr additive="base">
                                        <p:cTn id="335" dur="3000" fill="hold"/>
                                        <p:tgtEl>
                                          <p:spTgt spid="20"/>
                                        </p:tgtEl>
                                        <p:attrNameLst>
                                          <p:attrName>ppt_y</p:attrName>
                                        </p:attrNameLst>
                                      </p:cBhvr>
                                      <p:tavLst>
                                        <p:tav tm="0">
                                          <p:val>
                                            <p:strVal val="1+#ppt_h/2"/>
                                          </p:val>
                                        </p:tav>
                                        <p:tav tm="100000">
                                          <p:val>
                                            <p:strVal val="#ppt_y"/>
                                          </p:val>
                                        </p:tav>
                                      </p:tavLst>
                                    </p:anim>
                                  </p:childTnLst>
                                </p:cTn>
                              </p:par>
                              <p:par>
                                <p:cTn id="336" presetID="2" presetClass="entr" presetSubtype="4" fill="hold" grpId="1" nodeType="withEffect">
                                  <p:stCondLst>
                                    <p:cond delay="0"/>
                                  </p:stCondLst>
                                  <p:childTnLst>
                                    <p:set>
                                      <p:cBhvr>
                                        <p:cTn id="337" dur="1" fill="hold">
                                          <p:stCondLst>
                                            <p:cond delay="0"/>
                                          </p:stCondLst>
                                        </p:cTn>
                                        <p:tgtEl>
                                          <p:spTgt spid="21"/>
                                        </p:tgtEl>
                                        <p:attrNameLst>
                                          <p:attrName>style.visibility</p:attrName>
                                        </p:attrNameLst>
                                      </p:cBhvr>
                                      <p:to>
                                        <p:strVal val="visible"/>
                                      </p:to>
                                    </p:set>
                                    <p:anim calcmode="lin" valueType="num">
                                      <p:cBhvr additive="base">
                                        <p:cTn id="338" dur="3000" fill="hold"/>
                                        <p:tgtEl>
                                          <p:spTgt spid="21"/>
                                        </p:tgtEl>
                                        <p:attrNameLst>
                                          <p:attrName>ppt_x</p:attrName>
                                        </p:attrNameLst>
                                      </p:cBhvr>
                                      <p:tavLst>
                                        <p:tav tm="0">
                                          <p:val>
                                            <p:strVal val="#ppt_x"/>
                                          </p:val>
                                        </p:tav>
                                        <p:tav tm="100000">
                                          <p:val>
                                            <p:strVal val="#ppt_x"/>
                                          </p:val>
                                        </p:tav>
                                      </p:tavLst>
                                    </p:anim>
                                    <p:anim calcmode="lin" valueType="num">
                                      <p:cBhvr additive="base">
                                        <p:cTn id="339" dur="3000" fill="hold"/>
                                        <p:tgtEl>
                                          <p:spTgt spid="21"/>
                                        </p:tgtEl>
                                        <p:attrNameLst>
                                          <p:attrName>ppt_y</p:attrName>
                                        </p:attrNameLst>
                                      </p:cBhvr>
                                      <p:tavLst>
                                        <p:tav tm="0">
                                          <p:val>
                                            <p:strVal val="1+#ppt_h/2"/>
                                          </p:val>
                                        </p:tav>
                                        <p:tav tm="100000">
                                          <p:val>
                                            <p:strVal val="#ppt_y"/>
                                          </p:val>
                                        </p:tav>
                                      </p:tavLst>
                                    </p:anim>
                                  </p:childTnLst>
                                </p:cTn>
                              </p:par>
                              <p:par>
                                <p:cTn id="340" presetID="2" presetClass="entr" presetSubtype="4" fill="hold" grpId="1" nodeType="withEffect">
                                  <p:stCondLst>
                                    <p:cond delay="0"/>
                                  </p:stCondLst>
                                  <p:childTnLst>
                                    <p:set>
                                      <p:cBhvr>
                                        <p:cTn id="341" dur="1" fill="hold">
                                          <p:stCondLst>
                                            <p:cond delay="0"/>
                                          </p:stCondLst>
                                        </p:cTn>
                                        <p:tgtEl>
                                          <p:spTgt spid="22"/>
                                        </p:tgtEl>
                                        <p:attrNameLst>
                                          <p:attrName>style.visibility</p:attrName>
                                        </p:attrNameLst>
                                      </p:cBhvr>
                                      <p:to>
                                        <p:strVal val="visible"/>
                                      </p:to>
                                    </p:set>
                                    <p:anim calcmode="lin" valueType="num">
                                      <p:cBhvr additive="base">
                                        <p:cTn id="342" dur="3000" fill="hold"/>
                                        <p:tgtEl>
                                          <p:spTgt spid="22"/>
                                        </p:tgtEl>
                                        <p:attrNameLst>
                                          <p:attrName>ppt_x</p:attrName>
                                        </p:attrNameLst>
                                      </p:cBhvr>
                                      <p:tavLst>
                                        <p:tav tm="0">
                                          <p:val>
                                            <p:strVal val="#ppt_x"/>
                                          </p:val>
                                        </p:tav>
                                        <p:tav tm="100000">
                                          <p:val>
                                            <p:strVal val="#ppt_x"/>
                                          </p:val>
                                        </p:tav>
                                      </p:tavLst>
                                    </p:anim>
                                    <p:anim calcmode="lin" valueType="num">
                                      <p:cBhvr additive="base">
                                        <p:cTn id="343" dur="3000" fill="hold"/>
                                        <p:tgtEl>
                                          <p:spTgt spid="22"/>
                                        </p:tgtEl>
                                        <p:attrNameLst>
                                          <p:attrName>ppt_y</p:attrName>
                                        </p:attrNameLst>
                                      </p:cBhvr>
                                      <p:tavLst>
                                        <p:tav tm="0">
                                          <p:val>
                                            <p:strVal val="1+#ppt_h/2"/>
                                          </p:val>
                                        </p:tav>
                                        <p:tav tm="100000">
                                          <p:val>
                                            <p:strVal val="#ppt_y"/>
                                          </p:val>
                                        </p:tav>
                                      </p:tavLst>
                                    </p:anim>
                                  </p:childTnLst>
                                </p:cTn>
                              </p:par>
                              <p:par>
                                <p:cTn id="344" presetID="2" presetClass="entr" presetSubtype="4" fill="hold" grpId="1" nodeType="withEffect">
                                  <p:stCondLst>
                                    <p:cond delay="0"/>
                                  </p:stCondLst>
                                  <p:childTnLst>
                                    <p:set>
                                      <p:cBhvr>
                                        <p:cTn id="345" dur="1" fill="hold">
                                          <p:stCondLst>
                                            <p:cond delay="0"/>
                                          </p:stCondLst>
                                        </p:cTn>
                                        <p:tgtEl>
                                          <p:spTgt spid="23"/>
                                        </p:tgtEl>
                                        <p:attrNameLst>
                                          <p:attrName>style.visibility</p:attrName>
                                        </p:attrNameLst>
                                      </p:cBhvr>
                                      <p:to>
                                        <p:strVal val="visible"/>
                                      </p:to>
                                    </p:set>
                                    <p:anim calcmode="lin" valueType="num">
                                      <p:cBhvr additive="base">
                                        <p:cTn id="346" dur="3000" fill="hold"/>
                                        <p:tgtEl>
                                          <p:spTgt spid="23"/>
                                        </p:tgtEl>
                                        <p:attrNameLst>
                                          <p:attrName>ppt_x</p:attrName>
                                        </p:attrNameLst>
                                      </p:cBhvr>
                                      <p:tavLst>
                                        <p:tav tm="0">
                                          <p:val>
                                            <p:strVal val="#ppt_x"/>
                                          </p:val>
                                        </p:tav>
                                        <p:tav tm="100000">
                                          <p:val>
                                            <p:strVal val="#ppt_x"/>
                                          </p:val>
                                        </p:tav>
                                      </p:tavLst>
                                    </p:anim>
                                    <p:anim calcmode="lin" valueType="num">
                                      <p:cBhvr additive="base">
                                        <p:cTn id="347" dur="3000" fill="hold"/>
                                        <p:tgtEl>
                                          <p:spTgt spid="23"/>
                                        </p:tgtEl>
                                        <p:attrNameLst>
                                          <p:attrName>ppt_y</p:attrName>
                                        </p:attrNameLst>
                                      </p:cBhvr>
                                      <p:tavLst>
                                        <p:tav tm="0">
                                          <p:val>
                                            <p:strVal val="1+#ppt_h/2"/>
                                          </p:val>
                                        </p:tav>
                                        <p:tav tm="100000">
                                          <p:val>
                                            <p:strVal val="#ppt_y"/>
                                          </p:val>
                                        </p:tav>
                                      </p:tavLst>
                                    </p:anim>
                                  </p:childTnLst>
                                </p:cTn>
                              </p:par>
                              <p:par>
                                <p:cTn id="348" presetID="2" presetClass="entr" presetSubtype="4" fill="hold" grpId="1" nodeType="withEffect">
                                  <p:stCondLst>
                                    <p:cond delay="0"/>
                                  </p:stCondLst>
                                  <p:childTnLst>
                                    <p:set>
                                      <p:cBhvr>
                                        <p:cTn id="349" dur="1" fill="hold">
                                          <p:stCondLst>
                                            <p:cond delay="0"/>
                                          </p:stCondLst>
                                        </p:cTn>
                                        <p:tgtEl>
                                          <p:spTgt spid="24"/>
                                        </p:tgtEl>
                                        <p:attrNameLst>
                                          <p:attrName>style.visibility</p:attrName>
                                        </p:attrNameLst>
                                      </p:cBhvr>
                                      <p:to>
                                        <p:strVal val="visible"/>
                                      </p:to>
                                    </p:set>
                                    <p:anim calcmode="lin" valueType="num">
                                      <p:cBhvr additive="base">
                                        <p:cTn id="350" dur="3000" fill="hold"/>
                                        <p:tgtEl>
                                          <p:spTgt spid="24"/>
                                        </p:tgtEl>
                                        <p:attrNameLst>
                                          <p:attrName>ppt_x</p:attrName>
                                        </p:attrNameLst>
                                      </p:cBhvr>
                                      <p:tavLst>
                                        <p:tav tm="0">
                                          <p:val>
                                            <p:strVal val="#ppt_x"/>
                                          </p:val>
                                        </p:tav>
                                        <p:tav tm="100000">
                                          <p:val>
                                            <p:strVal val="#ppt_x"/>
                                          </p:val>
                                        </p:tav>
                                      </p:tavLst>
                                    </p:anim>
                                    <p:anim calcmode="lin" valueType="num">
                                      <p:cBhvr additive="base">
                                        <p:cTn id="351" dur="3000" fill="hold"/>
                                        <p:tgtEl>
                                          <p:spTgt spid="24"/>
                                        </p:tgtEl>
                                        <p:attrNameLst>
                                          <p:attrName>ppt_y</p:attrName>
                                        </p:attrNameLst>
                                      </p:cBhvr>
                                      <p:tavLst>
                                        <p:tav tm="0">
                                          <p:val>
                                            <p:strVal val="1+#ppt_h/2"/>
                                          </p:val>
                                        </p:tav>
                                        <p:tav tm="100000">
                                          <p:val>
                                            <p:strVal val="#ppt_y"/>
                                          </p:val>
                                        </p:tav>
                                      </p:tavLst>
                                    </p:anim>
                                  </p:childTnLst>
                                </p:cTn>
                              </p:par>
                              <p:par>
                                <p:cTn id="352" presetID="2" presetClass="entr" presetSubtype="4" fill="hold" grpId="1" nodeType="withEffect">
                                  <p:stCondLst>
                                    <p:cond delay="0"/>
                                  </p:stCondLst>
                                  <p:childTnLst>
                                    <p:set>
                                      <p:cBhvr>
                                        <p:cTn id="353" dur="1" fill="hold">
                                          <p:stCondLst>
                                            <p:cond delay="0"/>
                                          </p:stCondLst>
                                        </p:cTn>
                                        <p:tgtEl>
                                          <p:spTgt spid="25"/>
                                        </p:tgtEl>
                                        <p:attrNameLst>
                                          <p:attrName>style.visibility</p:attrName>
                                        </p:attrNameLst>
                                      </p:cBhvr>
                                      <p:to>
                                        <p:strVal val="visible"/>
                                      </p:to>
                                    </p:set>
                                    <p:anim calcmode="lin" valueType="num">
                                      <p:cBhvr additive="base">
                                        <p:cTn id="354" dur="3000" fill="hold"/>
                                        <p:tgtEl>
                                          <p:spTgt spid="25"/>
                                        </p:tgtEl>
                                        <p:attrNameLst>
                                          <p:attrName>ppt_x</p:attrName>
                                        </p:attrNameLst>
                                      </p:cBhvr>
                                      <p:tavLst>
                                        <p:tav tm="0">
                                          <p:val>
                                            <p:strVal val="#ppt_x"/>
                                          </p:val>
                                        </p:tav>
                                        <p:tav tm="100000">
                                          <p:val>
                                            <p:strVal val="#ppt_x"/>
                                          </p:val>
                                        </p:tav>
                                      </p:tavLst>
                                    </p:anim>
                                    <p:anim calcmode="lin" valueType="num">
                                      <p:cBhvr additive="base">
                                        <p:cTn id="355" dur="3000" fill="hold"/>
                                        <p:tgtEl>
                                          <p:spTgt spid="25"/>
                                        </p:tgtEl>
                                        <p:attrNameLst>
                                          <p:attrName>ppt_y</p:attrName>
                                        </p:attrNameLst>
                                      </p:cBhvr>
                                      <p:tavLst>
                                        <p:tav tm="0">
                                          <p:val>
                                            <p:strVal val="1+#ppt_h/2"/>
                                          </p:val>
                                        </p:tav>
                                        <p:tav tm="100000">
                                          <p:val>
                                            <p:strVal val="#ppt_y"/>
                                          </p:val>
                                        </p:tav>
                                      </p:tavLst>
                                    </p:anim>
                                  </p:childTnLst>
                                </p:cTn>
                              </p:par>
                              <p:par>
                                <p:cTn id="356" presetID="2" presetClass="entr" presetSubtype="4" fill="hold" grpId="1" nodeType="withEffect">
                                  <p:stCondLst>
                                    <p:cond delay="0"/>
                                  </p:stCondLst>
                                  <p:childTnLst>
                                    <p:set>
                                      <p:cBhvr>
                                        <p:cTn id="357" dur="1" fill="hold">
                                          <p:stCondLst>
                                            <p:cond delay="0"/>
                                          </p:stCondLst>
                                        </p:cTn>
                                        <p:tgtEl>
                                          <p:spTgt spid="26"/>
                                        </p:tgtEl>
                                        <p:attrNameLst>
                                          <p:attrName>style.visibility</p:attrName>
                                        </p:attrNameLst>
                                      </p:cBhvr>
                                      <p:to>
                                        <p:strVal val="visible"/>
                                      </p:to>
                                    </p:set>
                                    <p:anim calcmode="lin" valueType="num">
                                      <p:cBhvr additive="base">
                                        <p:cTn id="358" dur="3000" fill="hold"/>
                                        <p:tgtEl>
                                          <p:spTgt spid="26"/>
                                        </p:tgtEl>
                                        <p:attrNameLst>
                                          <p:attrName>ppt_x</p:attrName>
                                        </p:attrNameLst>
                                      </p:cBhvr>
                                      <p:tavLst>
                                        <p:tav tm="0">
                                          <p:val>
                                            <p:strVal val="#ppt_x"/>
                                          </p:val>
                                        </p:tav>
                                        <p:tav tm="100000">
                                          <p:val>
                                            <p:strVal val="#ppt_x"/>
                                          </p:val>
                                        </p:tav>
                                      </p:tavLst>
                                    </p:anim>
                                    <p:anim calcmode="lin" valueType="num">
                                      <p:cBhvr additive="base">
                                        <p:cTn id="359" dur="3000" fill="hold"/>
                                        <p:tgtEl>
                                          <p:spTgt spid="26"/>
                                        </p:tgtEl>
                                        <p:attrNameLst>
                                          <p:attrName>ppt_y</p:attrName>
                                        </p:attrNameLst>
                                      </p:cBhvr>
                                      <p:tavLst>
                                        <p:tav tm="0">
                                          <p:val>
                                            <p:strVal val="1+#ppt_h/2"/>
                                          </p:val>
                                        </p:tav>
                                        <p:tav tm="100000">
                                          <p:val>
                                            <p:strVal val="#ppt_y"/>
                                          </p:val>
                                        </p:tav>
                                      </p:tavLst>
                                    </p:anim>
                                  </p:childTnLst>
                                </p:cTn>
                              </p:par>
                              <p:par>
                                <p:cTn id="360" presetID="2" presetClass="entr" presetSubtype="4" fill="hold" grpId="1" nodeType="withEffect">
                                  <p:stCondLst>
                                    <p:cond delay="0"/>
                                  </p:stCondLst>
                                  <p:childTnLst>
                                    <p:set>
                                      <p:cBhvr>
                                        <p:cTn id="361" dur="1" fill="hold">
                                          <p:stCondLst>
                                            <p:cond delay="0"/>
                                          </p:stCondLst>
                                        </p:cTn>
                                        <p:tgtEl>
                                          <p:spTgt spid="27"/>
                                        </p:tgtEl>
                                        <p:attrNameLst>
                                          <p:attrName>style.visibility</p:attrName>
                                        </p:attrNameLst>
                                      </p:cBhvr>
                                      <p:to>
                                        <p:strVal val="visible"/>
                                      </p:to>
                                    </p:set>
                                    <p:anim calcmode="lin" valueType="num">
                                      <p:cBhvr additive="base">
                                        <p:cTn id="362" dur="3000" fill="hold"/>
                                        <p:tgtEl>
                                          <p:spTgt spid="27"/>
                                        </p:tgtEl>
                                        <p:attrNameLst>
                                          <p:attrName>ppt_x</p:attrName>
                                        </p:attrNameLst>
                                      </p:cBhvr>
                                      <p:tavLst>
                                        <p:tav tm="0">
                                          <p:val>
                                            <p:strVal val="#ppt_x"/>
                                          </p:val>
                                        </p:tav>
                                        <p:tav tm="100000">
                                          <p:val>
                                            <p:strVal val="#ppt_x"/>
                                          </p:val>
                                        </p:tav>
                                      </p:tavLst>
                                    </p:anim>
                                    <p:anim calcmode="lin" valueType="num">
                                      <p:cBhvr additive="base">
                                        <p:cTn id="363" dur="3000" fill="hold"/>
                                        <p:tgtEl>
                                          <p:spTgt spid="27"/>
                                        </p:tgtEl>
                                        <p:attrNameLst>
                                          <p:attrName>ppt_y</p:attrName>
                                        </p:attrNameLst>
                                      </p:cBhvr>
                                      <p:tavLst>
                                        <p:tav tm="0">
                                          <p:val>
                                            <p:strVal val="1+#ppt_h/2"/>
                                          </p:val>
                                        </p:tav>
                                        <p:tav tm="100000">
                                          <p:val>
                                            <p:strVal val="#ppt_y"/>
                                          </p:val>
                                        </p:tav>
                                      </p:tavLst>
                                    </p:anim>
                                  </p:childTnLst>
                                </p:cTn>
                              </p:par>
                              <p:par>
                                <p:cTn id="364" presetID="2" presetClass="entr" presetSubtype="4" fill="hold" grpId="1" nodeType="withEffect">
                                  <p:stCondLst>
                                    <p:cond delay="0"/>
                                  </p:stCondLst>
                                  <p:childTnLst>
                                    <p:set>
                                      <p:cBhvr>
                                        <p:cTn id="365" dur="1" fill="hold">
                                          <p:stCondLst>
                                            <p:cond delay="0"/>
                                          </p:stCondLst>
                                        </p:cTn>
                                        <p:tgtEl>
                                          <p:spTgt spid="28"/>
                                        </p:tgtEl>
                                        <p:attrNameLst>
                                          <p:attrName>style.visibility</p:attrName>
                                        </p:attrNameLst>
                                      </p:cBhvr>
                                      <p:to>
                                        <p:strVal val="visible"/>
                                      </p:to>
                                    </p:set>
                                    <p:anim calcmode="lin" valueType="num">
                                      <p:cBhvr additive="base">
                                        <p:cTn id="366" dur="3000" fill="hold"/>
                                        <p:tgtEl>
                                          <p:spTgt spid="28"/>
                                        </p:tgtEl>
                                        <p:attrNameLst>
                                          <p:attrName>ppt_x</p:attrName>
                                        </p:attrNameLst>
                                      </p:cBhvr>
                                      <p:tavLst>
                                        <p:tav tm="0">
                                          <p:val>
                                            <p:strVal val="#ppt_x"/>
                                          </p:val>
                                        </p:tav>
                                        <p:tav tm="100000">
                                          <p:val>
                                            <p:strVal val="#ppt_x"/>
                                          </p:val>
                                        </p:tav>
                                      </p:tavLst>
                                    </p:anim>
                                    <p:anim calcmode="lin" valueType="num">
                                      <p:cBhvr additive="base">
                                        <p:cTn id="367" dur="3000" fill="hold"/>
                                        <p:tgtEl>
                                          <p:spTgt spid="28"/>
                                        </p:tgtEl>
                                        <p:attrNameLst>
                                          <p:attrName>ppt_y</p:attrName>
                                        </p:attrNameLst>
                                      </p:cBhvr>
                                      <p:tavLst>
                                        <p:tav tm="0">
                                          <p:val>
                                            <p:strVal val="1+#ppt_h/2"/>
                                          </p:val>
                                        </p:tav>
                                        <p:tav tm="100000">
                                          <p:val>
                                            <p:strVal val="#ppt_y"/>
                                          </p:val>
                                        </p:tav>
                                      </p:tavLst>
                                    </p:anim>
                                  </p:childTnLst>
                                </p:cTn>
                              </p:par>
                              <p:par>
                                <p:cTn id="368" presetID="2" presetClass="entr" presetSubtype="4" fill="hold" grpId="1" nodeType="withEffect">
                                  <p:stCondLst>
                                    <p:cond delay="0"/>
                                  </p:stCondLst>
                                  <p:childTnLst>
                                    <p:set>
                                      <p:cBhvr>
                                        <p:cTn id="369" dur="1" fill="hold">
                                          <p:stCondLst>
                                            <p:cond delay="0"/>
                                          </p:stCondLst>
                                        </p:cTn>
                                        <p:tgtEl>
                                          <p:spTgt spid="29"/>
                                        </p:tgtEl>
                                        <p:attrNameLst>
                                          <p:attrName>style.visibility</p:attrName>
                                        </p:attrNameLst>
                                      </p:cBhvr>
                                      <p:to>
                                        <p:strVal val="visible"/>
                                      </p:to>
                                    </p:set>
                                    <p:anim calcmode="lin" valueType="num">
                                      <p:cBhvr additive="base">
                                        <p:cTn id="370" dur="3000" fill="hold"/>
                                        <p:tgtEl>
                                          <p:spTgt spid="29"/>
                                        </p:tgtEl>
                                        <p:attrNameLst>
                                          <p:attrName>ppt_x</p:attrName>
                                        </p:attrNameLst>
                                      </p:cBhvr>
                                      <p:tavLst>
                                        <p:tav tm="0">
                                          <p:val>
                                            <p:strVal val="#ppt_x"/>
                                          </p:val>
                                        </p:tav>
                                        <p:tav tm="100000">
                                          <p:val>
                                            <p:strVal val="#ppt_x"/>
                                          </p:val>
                                        </p:tav>
                                      </p:tavLst>
                                    </p:anim>
                                    <p:anim calcmode="lin" valueType="num">
                                      <p:cBhvr additive="base">
                                        <p:cTn id="371" dur="3000" fill="hold"/>
                                        <p:tgtEl>
                                          <p:spTgt spid="29"/>
                                        </p:tgtEl>
                                        <p:attrNameLst>
                                          <p:attrName>ppt_y</p:attrName>
                                        </p:attrNameLst>
                                      </p:cBhvr>
                                      <p:tavLst>
                                        <p:tav tm="0">
                                          <p:val>
                                            <p:strVal val="1+#ppt_h/2"/>
                                          </p:val>
                                        </p:tav>
                                        <p:tav tm="100000">
                                          <p:val>
                                            <p:strVal val="#ppt_y"/>
                                          </p:val>
                                        </p:tav>
                                      </p:tavLst>
                                    </p:anim>
                                  </p:childTnLst>
                                </p:cTn>
                              </p:par>
                              <p:par>
                                <p:cTn id="372" presetID="2" presetClass="entr" presetSubtype="4" fill="hold" grpId="1" nodeType="withEffect">
                                  <p:stCondLst>
                                    <p:cond delay="0"/>
                                  </p:stCondLst>
                                  <p:childTnLst>
                                    <p:set>
                                      <p:cBhvr>
                                        <p:cTn id="373" dur="1" fill="hold">
                                          <p:stCondLst>
                                            <p:cond delay="0"/>
                                          </p:stCondLst>
                                        </p:cTn>
                                        <p:tgtEl>
                                          <p:spTgt spid="30"/>
                                        </p:tgtEl>
                                        <p:attrNameLst>
                                          <p:attrName>style.visibility</p:attrName>
                                        </p:attrNameLst>
                                      </p:cBhvr>
                                      <p:to>
                                        <p:strVal val="visible"/>
                                      </p:to>
                                    </p:set>
                                    <p:anim calcmode="lin" valueType="num">
                                      <p:cBhvr additive="base">
                                        <p:cTn id="374" dur="3000" fill="hold"/>
                                        <p:tgtEl>
                                          <p:spTgt spid="30"/>
                                        </p:tgtEl>
                                        <p:attrNameLst>
                                          <p:attrName>ppt_x</p:attrName>
                                        </p:attrNameLst>
                                      </p:cBhvr>
                                      <p:tavLst>
                                        <p:tav tm="0">
                                          <p:val>
                                            <p:strVal val="#ppt_x"/>
                                          </p:val>
                                        </p:tav>
                                        <p:tav tm="100000">
                                          <p:val>
                                            <p:strVal val="#ppt_x"/>
                                          </p:val>
                                        </p:tav>
                                      </p:tavLst>
                                    </p:anim>
                                    <p:anim calcmode="lin" valueType="num">
                                      <p:cBhvr additive="base">
                                        <p:cTn id="375" dur="3000" fill="hold"/>
                                        <p:tgtEl>
                                          <p:spTgt spid="30"/>
                                        </p:tgtEl>
                                        <p:attrNameLst>
                                          <p:attrName>ppt_y</p:attrName>
                                        </p:attrNameLst>
                                      </p:cBhvr>
                                      <p:tavLst>
                                        <p:tav tm="0">
                                          <p:val>
                                            <p:strVal val="1+#ppt_h/2"/>
                                          </p:val>
                                        </p:tav>
                                        <p:tav tm="100000">
                                          <p:val>
                                            <p:strVal val="#ppt_y"/>
                                          </p:val>
                                        </p:tav>
                                      </p:tavLst>
                                    </p:anim>
                                  </p:childTnLst>
                                </p:cTn>
                              </p:par>
                              <p:par>
                                <p:cTn id="376" presetID="2" presetClass="entr" presetSubtype="4" fill="hold" grpId="1" nodeType="withEffect">
                                  <p:stCondLst>
                                    <p:cond delay="0"/>
                                  </p:stCondLst>
                                  <p:childTnLst>
                                    <p:set>
                                      <p:cBhvr>
                                        <p:cTn id="377" dur="1" fill="hold">
                                          <p:stCondLst>
                                            <p:cond delay="0"/>
                                          </p:stCondLst>
                                        </p:cTn>
                                        <p:tgtEl>
                                          <p:spTgt spid="31"/>
                                        </p:tgtEl>
                                        <p:attrNameLst>
                                          <p:attrName>style.visibility</p:attrName>
                                        </p:attrNameLst>
                                      </p:cBhvr>
                                      <p:to>
                                        <p:strVal val="visible"/>
                                      </p:to>
                                    </p:set>
                                    <p:anim calcmode="lin" valueType="num">
                                      <p:cBhvr additive="base">
                                        <p:cTn id="378" dur="3000" fill="hold"/>
                                        <p:tgtEl>
                                          <p:spTgt spid="31"/>
                                        </p:tgtEl>
                                        <p:attrNameLst>
                                          <p:attrName>ppt_x</p:attrName>
                                        </p:attrNameLst>
                                      </p:cBhvr>
                                      <p:tavLst>
                                        <p:tav tm="0">
                                          <p:val>
                                            <p:strVal val="#ppt_x"/>
                                          </p:val>
                                        </p:tav>
                                        <p:tav tm="100000">
                                          <p:val>
                                            <p:strVal val="#ppt_x"/>
                                          </p:val>
                                        </p:tav>
                                      </p:tavLst>
                                    </p:anim>
                                    <p:anim calcmode="lin" valueType="num">
                                      <p:cBhvr additive="base">
                                        <p:cTn id="379" dur="3000" fill="hold"/>
                                        <p:tgtEl>
                                          <p:spTgt spid="31"/>
                                        </p:tgtEl>
                                        <p:attrNameLst>
                                          <p:attrName>ppt_y</p:attrName>
                                        </p:attrNameLst>
                                      </p:cBhvr>
                                      <p:tavLst>
                                        <p:tav tm="0">
                                          <p:val>
                                            <p:strVal val="1+#ppt_h/2"/>
                                          </p:val>
                                        </p:tav>
                                        <p:tav tm="100000">
                                          <p:val>
                                            <p:strVal val="#ppt_y"/>
                                          </p:val>
                                        </p:tav>
                                      </p:tavLst>
                                    </p:anim>
                                  </p:childTnLst>
                                </p:cTn>
                              </p:par>
                              <p:par>
                                <p:cTn id="380" presetID="2" presetClass="entr" presetSubtype="4" fill="hold" grpId="1" nodeType="withEffect">
                                  <p:stCondLst>
                                    <p:cond delay="0"/>
                                  </p:stCondLst>
                                  <p:childTnLst>
                                    <p:set>
                                      <p:cBhvr>
                                        <p:cTn id="381" dur="1" fill="hold">
                                          <p:stCondLst>
                                            <p:cond delay="0"/>
                                          </p:stCondLst>
                                        </p:cTn>
                                        <p:tgtEl>
                                          <p:spTgt spid="32"/>
                                        </p:tgtEl>
                                        <p:attrNameLst>
                                          <p:attrName>style.visibility</p:attrName>
                                        </p:attrNameLst>
                                      </p:cBhvr>
                                      <p:to>
                                        <p:strVal val="visible"/>
                                      </p:to>
                                    </p:set>
                                    <p:anim calcmode="lin" valueType="num">
                                      <p:cBhvr additive="base">
                                        <p:cTn id="382" dur="3000" fill="hold"/>
                                        <p:tgtEl>
                                          <p:spTgt spid="32"/>
                                        </p:tgtEl>
                                        <p:attrNameLst>
                                          <p:attrName>ppt_x</p:attrName>
                                        </p:attrNameLst>
                                      </p:cBhvr>
                                      <p:tavLst>
                                        <p:tav tm="0">
                                          <p:val>
                                            <p:strVal val="#ppt_x"/>
                                          </p:val>
                                        </p:tav>
                                        <p:tav tm="100000">
                                          <p:val>
                                            <p:strVal val="#ppt_x"/>
                                          </p:val>
                                        </p:tav>
                                      </p:tavLst>
                                    </p:anim>
                                    <p:anim calcmode="lin" valueType="num">
                                      <p:cBhvr additive="base">
                                        <p:cTn id="383" dur="3000" fill="hold"/>
                                        <p:tgtEl>
                                          <p:spTgt spid="32"/>
                                        </p:tgtEl>
                                        <p:attrNameLst>
                                          <p:attrName>ppt_y</p:attrName>
                                        </p:attrNameLst>
                                      </p:cBhvr>
                                      <p:tavLst>
                                        <p:tav tm="0">
                                          <p:val>
                                            <p:strVal val="1+#ppt_h/2"/>
                                          </p:val>
                                        </p:tav>
                                        <p:tav tm="100000">
                                          <p:val>
                                            <p:strVal val="#ppt_y"/>
                                          </p:val>
                                        </p:tav>
                                      </p:tavLst>
                                    </p:anim>
                                  </p:childTnLst>
                                </p:cTn>
                              </p:par>
                              <p:par>
                                <p:cTn id="384" presetID="2" presetClass="entr" presetSubtype="4" fill="hold" grpId="1" nodeType="withEffect">
                                  <p:stCondLst>
                                    <p:cond delay="0"/>
                                  </p:stCondLst>
                                  <p:childTnLst>
                                    <p:set>
                                      <p:cBhvr>
                                        <p:cTn id="385" dur="1" fill="hold">
                                          <p:stCondLst>
                                            <p:cond delay="0"/>
                                          </p:stCondLst>
                                        </p:cTn>
                                        <p:tgtEl>
                                          <p:spTgt spid="33"/>
                                        </p:tgtEl>
                                        <p:attrNameLst>
                                          <p:attrName>style.visibility</p:attrName>
                                        </p:attrNameLst>
                                      </p:cBhvr>
                                      <p:to>
                                        <p:strVal val="visible"/>
                                      </p:to>
                                    </p:set>
                                    <p:anim calcmode="lin" valueType="num">
                                      <p:cBhvr additive="base">
                                        <p:cTn id="386" dur="3000" fill="hold"/>
                                        <p:tgtEl>
                                          <p:spTgt spid="33"/>
                                        </p:tgtEl>
                                        <p:attrNameLst>
                                          <p:attrName>ppt_x</p:attrName>
                                        </p:attrNameLst>
                                      </p:cBhvr>
                                      <p:tavLst>
                                        <p:tav tm="0">
                                          <p:val>
                                            <p:strVal val="#ppt_x"/>
                                          </p:val>
                                        </p:tav>
                                        <p:tav tm="100000">
                                          <p:val>
                                            <p:strVal val="#ppt_x"/>
                                          </p:val>
                                        </p:tav>
                                      </p:tavLst>
                                    </p:anim>
                                    <p:anim calcmode="lin" valueType="num">
                                      <p:cBhvr additive="base">
                                        <p:cTn id="387" dur="3000" fill="hold"/>
                                        <p:tgtEl>
                                          <p:spTgt spid="33"/>
                                        </p:tgtEl>
                                        <p:attrNameLst>
                                          <p:attrName>ppt_y</p:attrName>
                                        </p:attrNameLst>
                                      </p:cBhvr>
                                      <p:tavLst>
                                        <p:tav tm="0">
                                          <p:val>
                                            <p:strVal val="1+#ppt_h/2"/>
                                          </p:val>
                                        </p:tav>
                                        <p:tav tm="100000">
                                          <p:val>
                                            <p:strVal val="#ppt_y"/>
                                          </p:val>
                                        </p:tav>
                                      </p:tavLst>
                                    </p:anim>
                                  </p:childTnLst>
                                </p:cTn>
                              </p:par>
                              <p:par>
                                <p:cTn id="388" presetID="2" presetClass="entr" presetSubtype="4" fill="hold" grpId="1" nodeType="withEffect">
                                  <p:stCondLst>
                                    <p:cond delay="0"/>
                                  </p:stCondLst>
                                  <p:childTnLst>
                                    <p:set>
                                      <p:cBhvr>
                                        <p:cTn id="389" dur="1" fill="hold">
                                          <p:stCondLst>
                                            <p:cond delay="0"/>
                                          </p:stCondLst>
                                        </p:cTn>
                                        <p:tgtEl>
                                          <p:spTgt spid="34"/>
                                        </p:tgtEl>
                                        <p:attrNameLst>
                                          <p:attrName>style.visibility</p:attrName>
                                        </p:attrNameLst>
                                      </p:cBhvr>
                                      <p:to>
                                        <p:strVal val="visible"/>
                                      </p:to>
                                    </p:set>
                                    <p:anim calcmode="lin" valueType="num">
                                      <p:cBhvr additive="base">
                                        <p:cTn id="390" dur="3000" fill="hold"/>
                                        <p:tgtEl>
                                          <p:spTgt spid="34"/>
                                        </p:tgtEl>
                                        <p:attrNameLst>
                                          <p:attrName>ppt_x</p:attrName>
                                        </p:attrNameLst>
                                      </p:cBhvr>
                                      <p:tavLst>
                                        <p:tav tm="0">
                                          <p:val>
                                            <p:strVal val="#ppt_x"/>
                                          </p:val>
                                        </p:tav>
                                        <p:tav tm="100000">
                                          <p:val>
                                            <p:strVal val="#ppt_x"/>
                                          </p:val>
                                        </p:tav>
                                      </p:tavLst>
                                    </p:anim>
                                    <p:anim calcmode="lin" valueType="num">
                                      <p:cBhvr additive="base">
                                        <p:cTn id="391" dur="3000" fill="hold"/>
                                        <p:tgtEl>
                                          <p:spTgt spid="34"/>
                                        </p:tgtEl>
                                        <p:attrNameLst>
                                          <p:attrName>ppt_y</p:attrName>
                                        </p:attrNameLst>
                                      </p:cBhvr>
                                      <p:tavLst>
                                        <p:tav tm="0">
                                          <p:val>
                                            <p:strVal val="1+#ppt_h/2"/>
                                          </p:val>
                                        </p:tav>
                                        <p:tav tm="100000">
                                          <p:val>
                                            <p:strVal val="#ppt_y"/>
                                          </p:val>
                                        </p:tav>
                                      </p:tavLst>
                                    </p:anim>
                                  </p:childTnLst>
                                </p:cTn>
                              </p:par>
                              <p:par>
                                <p:cTn id="392" presetID="2" presetClass="entr" presetSubtype="4" fill="hold" grpId="1" nodeType="withEffect">
                                  <p:stCondLst>
                                    <p:cond delay="0"/>
                                  </p:stCondLst>
                                  <p:childTnLst>
                                    <p:set>
                                      <p:cBhvr>
                                        <p:cTn id="393" dur="1" fill="hold">
                                          <p:stCondLst>
                                            <p:cond delay="0"/>
                                          </p:stCondLst>
                                        </p:cTn>
                                        <p:tgtEl>
                                          <p:spTgt spid="59"/>
                                        </p:tgtEl>
                                        <p:attrNameLst>
                                          <p:attrName>style.visibility</p:attrName>
                                        </p:attrNameLst>
                                      </p:cBhvr>
                                      <p:to>
                                        <p:strVal val="visible"/>
                                      </p:to>
                                    </p:set>
                                    <p:anim calcmode="lin" valueType="num">
                                      <p:cBhvr additive="base">
                                        <p:cTn id="394" dur="3000" fill="hold"/>
                                        <p:tgtEl>
                                          <p:spTgt spid="59"/>
                                        </p:tgtEl>
                                        <p:attrNameLst>
                                          <p:attrName>ppt_x</p:attrName>
                                        </p:attrNameLst>
                                      </p:cBhvr>
                                      <p:tavLst>
                                        <p:tav tm="0">
                                          <p:val>
                                            <p:strVal val="#ppt_x"/>
                                          </p:val>
                                        </p:tav>
                                        <p:tav tm="100000">
                                          <p:val>
                                            <p:strVal val="#ppt_x"/>
                                          </p:val>
                                        </p:tav>
                                      </p:tavLst>
                                    </p:anim>
                                    <p:anim calcmode="lin" valueType="num">
                                      <p:cBhvr additive="base">
                                        <p:cTn id="395" dur="3000" fill="hold"/>
                                        <p:tgtEl>
                                          <p:spTgt spid="59"/>
                                        </p:tgtEl>
                                        <p:attrNameLst>
                                          <p:attrName>ppt_y</p:attrName>
                                        </p:attrNameLst>
                                      </p:cBhvr>
                                      <p:tavLst>
                                        <p:tav tm="0">
                                          <p:val>
                                            <p:strVal val="1+#ppt_h/2"/>
                                          </p:val>
                                        </p:tav>
                                        <p:tav tm="100000">
                                          <p:val>
                                            <p:strVal val="#ppt_y"/>
                                          </p:val>
                                        </p:tav>
                                      </p:tavLst>
                                    </p:anim>
                                  </p:childTnLst>
                                </p:cTn>
                              </p:par>
                              <p:par>
                                <p:cTn id="396" presetID="2" presetClass="entr" presetSubtype="4" fill="hold" grpId="1" nodeType="withEffect">
                                  <p:stCondLst>
                                    <p:cond delay="0"/>
                                  </p:stCondLst>
                                  <p:childTnLst>
                                    <p:set>
                                      <p:cBhvr>
                                        <p:cTn id="397" dur="1" fill="hold">
                                          <p:stCondLst>
                                            <p:cond delay="0"/>
                                          </p:stCondLst>
                                        </p:cTn>
                                        <p:tgtEl>
                                          <p:spTgt spid="60"/>
                                        </p:tgtEl>
                                        <p:attrNameLst>
                                          <p:attrName>style.visibility</p:attrName>
                                        </p:attrNameLst>
                                      </p:cBhvr>
                                      <p:to>
                                        <p:strVal val="visible"/>
                                      </p:to>
                                    </p:set>
                                    <p:anim calcmode="lin" valueType="num">
                                      <p:cBhvr additive="base">
                                        <p:cTn id="398" dur="3000" fill="hold"/>
                                        <p:tgtEl>
                                          <p:spTgt spid="60"/>
                                        </p:tgtEl>
                                        <p:attrNameLst>
                                          <p:attrName>ppt_x</p:attrName>
                                        </p:attrNameLst>
                                      </p:cBhvr>
                                      <p:tavLst>
                                        <p:tav tm="0">
                                          <p:val>
                                            <p:strVal val="#ppt_x"/>
                                          </p:val>
                                        </p:tav>
                                        <p:tav tm="100000">
                                          <p:val>
                                            <p:strVal val="#ppt_x"/>
                                          </p:val>
                                        </p:tav>
                                      </p:tavLst>
                                    </p:anim>
                                    <p:anim calcmode="lin" valueType="num">
                                      <p:cBhvr additive="base">
                                        <p:cTn id="399" dur="3000" fill="hold"/>
                                        <p:tgtEl>
                                          <p:spTgt spid="60"/>
                                        </p:tgtEl>
                                        <p:attrNameLst>
                                          <p:attrName>ppt_y</p:attrName>
                                        </p:attrNameLst>
                                      </p:cBhvr>
                                      <p:tavLst>
                                        <p:tav tm="0">
                                          <p:val>
                                            <p:strVal val="1+#ppt_h/2"/>
                                          </p:val>
                                        </p:tav>
                                        <p:tav tm="100000">
                                          <p:val>
                                            <p:strVal val="#ppt_y"/>
                                          </p:val>
                                        </p:tav>
                                      </p:tavLst>
                                    </p:anim>
                                  </p:childTnLst>
                                </p:cTn>
                              </p:par>
                              <p:par>
                                <p:cTn id="400" presetID="2" presetClass="entr" presetSubtype="4" fill="hold" grpId="1" nodeType="withEffect">
                                  <p:stCondLst>
                                    <p:cond delay="0"/>
                                  </p:stCondLst>
                                  <p:childTnLst>
                                    <p:set>
                                      <p:cBhvr>
                                        <p:cTn id="401" dur="1" fill="hold">
                                          <p:stCondLst>
                                            <p:cond delay="0"/>
                                          </p:stCondLst>
                                        </p:cTn>
                                        <p:tgtEl>
                                          <p:spTgt spid="61"/>
                                        </p:tgtEl>
                                        <p:attrNameLst>
                                          <p:attrName>style.visibility</p:attrName>
                                        </p:attrNameLst>
                                      </p:cBhvr>
                                      <p:to>
                                        <p:strVal val="visible"/>
                                      </p:to>
                                    </p:set>
                                    <p:anim calcmode="lin" valueType="num">
                                      <p:cBhvr additive="base">
                                        <p:cTn id="402" dur="3000" fill="hold"/>
                                        <p:tgtEl>
                                          <p:spTgt spid="61"/>
                                        </p:tgtEl>
                                        <p:attrNameLst>
                                          <p:attrName>ppt_x</p:attrName>
                                        </p:attrNameLst>
                                      </p:cBhvr>
                                      <p:tavLst>
                                        <p:tav tm="0">
                                          <p:val>
                                            <p:strVal val="#ppt_x"/>
                                          </p:val>
                                        </p:tav>
                                        <p:tav tm="100000">
                                          <p:val>
                                            <p:strVal val="#ppt_x"/>
                                          </p:val>
                                        </p:tav>
                                      </p:tavLst>
                                    </p:anim>
                                    <p:anim calcmode="lin" valueType="num">
                                      <p:cBhvr additive="base">
                                        <p:cTn id="403" dur="3000" fill="hold"/>
                                        <p:tgtEl>
                                          <p:spTgt spid="61"/>
                                        </p:tgtEl>
                                        <p:attrNameLst>
                                          <p:attrName>ppt_y</p:attrName>
                                        </p:attrNameLst>
                                      </p:cBhvr>
                                      <p:tavLst>
                                        <p:tav tm="0">
                                          <p:val>
                                            <p:strVal val="1+#ppt_h/2"/>
                                          </p:val>
                                        </p:tav>
                                        <p:tav tm="100000">
                                          <p:val>
                                            <p:strVal val="#ppt_y"/>
                                          </p:val>
                                        </p:tav>
                                      </p:tavLst>
                                    </p:anim>
                                  </p:childTnLst>
                                </p:cTn>
                              </p:par>
                              <p:par>
                                <p:cTn id="404" presetID="2" presetClass="entr" presetSubtype="4" fill="hold" grpId="1" nodeType="withEffect">
                                  <p:stCondLst>
                                    <p:cond delay="0"/>
                                  </p:stCondLst>
                                  <p:childTnLst>
                                    <p:set>
                                      <p:cBhvr>
                                        <p:cTn id="405" dur="1" fill="hold">
                                          <p:stCondLst>
                                            <p:cond delay="0"/>
                                          </p:stCondLst>
                                        </p:cTn>
                                        <p:tgtEl>
                                          <p:spTgt spid="62"/>
                                        </p:tgtEl>
                                        <p:attrNameLst>
                                          <p:attrName>style.visibility</p:attrName>
                                        </p:attrNameLst>
                                      </p:cBhvr>
                                      <p:to>
                                        <p:strVal val="visible"/>
                                      </p:to>
                                    </p:set>
                                    <p:anim calcmode="lin" valueType="num">
                                      <p:cBhvr additive="base">
                                        <p:cTn id="406" dur="3000" fill="hold"/>
                                        <p:tgtEl>
                                          <p:spTgt spid="62"/>
                                        </p:tgtEl>
                                        <p:attrNameLst>
                                          <p:attrName>ppt_x</p:attrName>
                                        </p:attrNameLst>
                                      </p:cBhvr>
                                      <p:tavLst>
                                        <p:tav tm="0">
                                          <p:val>
                                            <p:strVal val="#ppt_x"/>
                                          </p:val>
                                        </p:tav>
                                        <p:tav tm="100000">
                                          <p:val>
                                            <p:strVal val="#ppt_x"/>
                                          </p:val>
                                        </p:tav>
                                      </p:tavLst>
                                    </p:anim>
                                    <p:anim calcmode="lin" valueType="num">
                                      <p:cBhvr additive="base">
                                        <p:cTn id="407" dur="3000" fill="hold"/>
                                        <p:tgtEl>
                                          <p:spTgt spid="62"/>
                                        </p:tgtEl>
                                        <p:attrNameLst>
                                          <p:attrName>ppt_y</p:attrName>
                                        </p:attrNameLst>
                                      </p:cBhvr>
                                      <p:tavLst>
                                        <p:tav tm="0">
                                          <p:val>
                                            <p:strVal val="1+#ppt_h/2"/>
                                          </p:val>
                                        </p:tav>
                                        <p:tav tm="100000">
                                          <p:val>
                                            <p:strVal val="#ppt_y"/>
                                          </p:val>
                                        </p:tav>
                                      </p:tavLst>
                                    </p:anim>
                                  </p:childTnLst>
                                </p:cTn>
                              </p:par>
                              <p:par>
                                <p:cTn id="408" presetID="2" presetClass="entr" presetSubtype="4" fill="hold" grpId="1" nodeType="withEffect">
                                  <p:stCondLst>
                                    <p:cond delay="0"/>
                                  </p:stCondLst>
                                  <p:childTnLst>
                                    <p:set>
                                      <p:cBhvr>
                                        <p:cTn id="409" dur="1" fill="hold">
                                          <p:stCondLst>
                                            <p:cond delay="0"/>
                                          </p:stCondLst>
                                        </p:cTn>
                                        <p:tgtEl>
                                          <p:spTgt spid="63"/>
                                        </p:tgtEl>
                                        <p:attrNameLst>
                                          <p:attrName>style.visibility</p:attrName>
                                        </p:attrNameLst>
                                      </p:cBhvr>
                                      <p:to>
                                        <p:strVal val="visible"/>
                                      </p:to>
                                    </p:set>
                                    <p:anim calcmode="lin" valueType="num">
                                      <p:cBhvr additive="base">
                                        <p:cTn id="410" dur="3000" fill="hold"/>
                                        <p:tgtEl>
                                          <p:spTgt spid="63"/>
                                        </p:tgtEl>
                                        <p:attrNameLst>
                                          <p:attrName>ppt_x</p:attrName>
                                        </p:attrNameLst>
                                      </p:cBhvr>
                                      <p:tavLst>
                                        <p:tav tm="0">
                                          <p:val>
                                            <p:strVal val="#ppt_x"/>
                                          </p:val>
                                        </p:tav>
                                        <p:tav tm="100000">
                                          <p:val>
                                            <p:strVal val="#ppt_x"/>
                                          </p:val>
                                        </p:tav>
                                      </p:tavLst>
                                    </p:anim>
                                    <p:anim calcmode="lin" valueType="num">
                                      <p:cBhvr additive="base">
                                        <p:cTn id="411" dur="3000" fill="hold"/>
                                        <p:tgtEl>
                                          <p:spTgt spid="63"/>
                                        </p:tgtEl>
                                        <p:attrNameLst>
                                          <p:attrName>ppt_y</p:attrName>
                                        </p:attrNameLst>
                                      </p:cBhvr>
                                      <p:tavLst>
                                        <p:tav tm="0">
                                          <p:val>
                                            <p:strVal val="1+#ppt_h/2"/>
                                          </p:val>
                                        </p:tav>
                                        <p:tav tm="100000">
                                          <p:val>
                                            <p:strVal val="#ppt_y"/>
                                          </p:val>
                                        </p:tav>
                                      </p:tavLst>
                                    </p:anim>
                                  </p:childTnLst>
                                </p:cTn>
                              </p:par>
                              <p:par>
                                <p:cTn id="412" presetID="2" presetClass="entr" presetSubtype="4" fill="hold" grpId="1" nodeType="withEffect">
                                  <p:stCondLst>
                                    <p:cond delay="0"/>
                                  </p:stCondLst>
                                  <p:childTnLst>
                                    <p:set>
                                      <p:cBhvr>
                                        <p:cTn id="413" dur="1" fill="hold">
                                          <p:stCondLst>
                                            <p:cond delay="0"/>
                                          </p:stCondLst>
                                        </p:cTn>
                                        <p:tgtEl>
                                          <p:spTgt spid="64"/>
                                        </p:tgtEl>
                                        <p:attrNameLst>
                                          <p:attrName>style.visibility</p:attrName>
                                        </p:attrNameLst>
                                      </p:cBhvr>
                                      <p:to>
                                        <p:strVal val="visible"/>
                                      </p:to>
                                    </p:set>
                                    <p:anim calcmode="lin" valueType="num">
                                      <p:cBhvr additive="base">
                                        <p:cTn id="414" dur="3000" fill="hold"/>
                                        <p:tgtEl>
                                          <p:spTgt spid="64"/>
                                        </p:tgtEl>
                                        <p:attrNameLst>
                                          <p:attrName>ppt_x</p:attrName>
                                        </p:attrNameLst>
                                      </p:cBhvr>
                                      <p:tavLst>
                                        <p:tav tm="0">
                                          <p:val>
                                            <p:strVal val="#ppt_x"/>
                                          </p:val>
                                        </p:tav>
                                        <p:tav tm="100000">
                                          <p:val>
                                            <p:strVal val="#ppt_x"/>
                                          </p:val>
                                        </p:tav>
                                      </p:tavLst>
                                    </p:anim>
                                    <p:anim calcmode="lin" valueType="num">
                                      <p:cBhvr additive="base">
                                        <p:cTn id="415" dur="3000" fill="hold"/>
                                        <p:tgtEl>
                                          <p:spTgt spid="64"/>
                                        </p:tgtEl>
                                        <p:attrNameLst>
                                          <p:attrName>ppt_y</p:attrName>
                                        </p:attrNameLst>
                                      </p:cBhvr>
                                      <p:tavLst>
                                        <p:tav tm="0">
                                          <p:val>
                                            <p:strVal val="1+#ppt_h/2"/>
                                          </p:val>
                                        </p:tav>
                                        <p:tav tm="100000">
                                          <p:val>
                                            <p:strVal val="#ppt_y"/>
                                          </p:val>
                                        </p:tav>
                                      </p:tavLst>
                                    </p:anim>
                                  </p:childTnLst>
                                </p:cTn>
                              </p:par>
                              <p:par>
                                <p:cTn id="416" presetID="2" presetClass="entr" presetSubtype="4" fill="hold" grpId="1" nodeType="withEffect">
                                  <p:stCondLst>
                                    <p:cond delay="0"/>
                                  </p:stCondLst>
                                  <p:childTnLst>
                                    <p:set>
                                      <p:cBhvr>
                                        <p:cTn id="417" dur="1" fill="hold">
                                          <p:stCondLst>
                                            <p:cond delay="0"/>
                                          </p:stCondLst>
                                        </p:cTn>
                                        <p:tgtEl>
                                          <p:spTgt spid="65"/>
                                        </p:tgtEl>
                                        <p:attrNameLst>
                                          <p:attrName>style.visibility</p:attrName>
                                        </p:attrNameLst>
                                      </p:cBhvr>
                                      <p:to>
                                        <p:strVal val="visible"/>
                                      </p:to>
                                    </p:set>
                                    <p:anim calcmode="lin" valueType="num">
                                      <p:cBhvr additive="base">
                                        <p:cTn id="418" dur="3000" fill="hold"/>
                                        <p:tgtEl>
                                          <p:spTgt spid="65"/>
                                        </p:tgtEl>
                                        <p:attrNameLst>
                                          <p:attrName>ppt_x</p:attrName>
                                        </p:attrNameLst>
                                      </p:cBhvr>
                                      <p:tavLst>
                                        <p:tav tm="0">
                                          <p:val>
                                            <p:strVal val="#ppt_x"/>
                                          </p:val>
                                        </p:tav>
                                        <p:tav tm="100000">
                                          <p:val>
                                            <p:strVal val="#ppt_x"/>
                                          </p:val>
                                        </p:tav>
                                      </p:tavLst>
                                    </p:anim>
                                    <p:anim calcmode="lin" valueType="num">
                                      <p:cBhvr additive="base">
                                        <p:cTn id="419" dur="3000" fill="hold"/>
                                        <p:tgtEl>
                                          <p:spTgt spid="65"/>
                                        </p:tgtEl>
                                        <p:attrNameLst>
                                          <p:attrName>ppt_y</p:attrName>
                                        </p:attrNameLst>
                                      </p:cBhvr>
                                      <p:tavLst>
                                        <p:tav tm="0">
                                          <p:val>
                                            <p:strVal val="1+#ppt_h/2"/>
                                          </p:val>
                                        </p:tav>
                                        <p:tav tm="100000">
                                          <p:val>
                                            <p:strVal val="#ppt_y"/>
                                          </p:val>
                                        </p:tav>
                                      </p:tavLst>
                                    </p:anim>
                                  </p:childTnLst>
                                </p:cTn>
                              </p:par>
                              <p:par>
                                <p:cTn id="420" presetID="2" presetClass="entr" presetSubtype="4" fill="hold" grpId="1" nodeType="withEffect">
                                  <p:stCondLst>
                                    <p:cond delay="0"/>
                                  </p:stCondLst>
                                  <p:childTnLst>
                                    <p:set>
                                      <p:cBhvr>
                                        <p:cTn id="421" dur="1" fill="hold">
                                          <p:stCondLst>
                                            <p:cond delay="0"/>
                                          </p:stCondLst>
                                        </p:cTn>
                                        <p:tgtEl>
                                          <p:spTgt spid="66"/>
                                        </p:tgtEl>
                                        <p:attrNameLst>
                                          <p:attrName>style.visibility</p:attrName>
                                        </p:attrNameLst>
                                      </p:cBhvr>
                                      <p:to>
                                        <p:strVal val="visible"/>
                                      </p:to>
                                    </p:set>
                                    <p:anim calcmode="lin" valueType="num">
                                      <p:cBhvr additive="base">
                                        <p:cTn id="422" dur="3000" fill="hold"/>
                                        <p:tgtEl>
                                          <p:spTgt spid="66"/>
                                        </p:tgtEl>
                                        <p:attrNameLst>
                                          <p:attrName>ppt_x</p:attrName>
                                        </p:attrNameLst>
                                      </p:cBhvr>
                                      <p:tavLst>
                                        <p:tav tm="0">
                                          <p:val>
                                            <p:strVal val="#ppt_x"/>
                                          </p:val>
                                        </p:tav>
                                        <p:tav tm="100000">
                                          <p:val>
                                            <p:strVal val="#ppt_x"/>
                                          </p:val>
                                        </p:tav>
                                      </p:tavLst>
                                    </p:anim>
                                    <p:anim calcmode="lin" valueType="num">
                                      <p:cBhvr additive="base">
                                        <p:cTn id="423" dur="3000" fill="hold"/>
                                        <p:tgtEl>
                                          <p:spTgt spid="66"/>
                                        </p:tgtEl>
                                        <p:attrNameLst>
                                          <p:attrName>ppt_y</p:attrName>
                                        </p:attrNameLst>
                                      </p:cBhvr>
                                      <p:tavLst>
                                        <p:tav tm="0">
                                          <p:val>
                                            <p:strVal val="1+#ppt_h/2"/>
                                          </p:val>
                                        </p:tav>
                                        <p:tav tm="100000">
                                          <p:val>
                                            <p:strVal val="#ppt_y"/>
                                          </p:val>
                                        </p:tav>
                                      </p:tavLst>
                                    </p:anim>
                                  </p:childTnLst>
                                </p:cTn>
                              </p:par>
                              <p:par>
                                <p:cTn id="424" presetID="2" presetClass="entr" presetSubtype="4" fill="hold" grpId="1" nodeType="withEffect">
                                  <p:stCondLst>
                                    <p:cond delay="0"/>
                                  </p:stCondLst>
                                  <p:childTnLst>
                                    <p:set>
                                      <p:cBhvr>
                                        <p:cTn id="425" dur="1" fill="hold">
                                          <p:stCondLst>
                                            <p:cond delay="0"/>
                                          </p:stCondLst>
                                        </p:cTn>
                                        <p:tgtEl>
                                          <p:spTgt spid="67"/>
                                        </p:tgtEl>
                                        <p:attrNameLst>
                                          <p:attrName>style.visibility</p:attrName>
                                        </p:attrNameLst>
                                      </p:cBhvr>
                                      <p:to>
                                        <p:strVal val="visible"/>
                                      </p:to>
                                    </p:set>
                                    <p:anim calcmode="lin" valueType="num">
                                      <p:cBhvr additive="base">
                                        <p:cTn id="426" dur="3000" fill="hold"/>
                                        <p:tgtEl>
                                          <p:spTgt spid="67"/>
                                        </p:tgtEl>
                                        <p:attrNameLst>
                                          <p:attrName>ppt_x</p:attrName>
                                        </p:attrNameLst>
                                      </p:cBhvr>
                                      <p:tavLst>
                                        <p:tav tm="0">
                                          <p:val>
                                            <p:strVal val="#ppt_x"/>
                                          </p:val>
                                        </p:tav>
                                        <p:tav tm="100000">
                                          <p:val>
                                            <p:strVal val="#ppt_x"/>
                                          </p:val>
                                        </p:tav>
                                      </p:tavLst>
                                    </p:anim>
                                    <p:anim calcmode="lin" valueType="num">
                                      <p:cBhvr additive="base">
                                        <p:cTn id="427" dur="3000" fill="hold"/>
                                        <p:tgtEl>
                                          <p:spTgt spid="67"/>
                                        </p:tgtEl>
                                        <p:attrNameLst>
                                          <p:attrName>ppt_y</p:attrName>
                                        </p:attrNameLst>
                                      </p:cBhvr>
                                      <p:tavLst>
                                        <p:tav tm="0">
                                          <p:val>
                                            <p:strVal val="1+#ppt_h/2"/>
                                          </p:val>
                                        </p:tav>
                                        <p:tav tm="100000">
                                          <p:val>
                                            <p:strVal val="#ppt_y"/>
                                          </p:val>
                                        </p:tav>
                                      </p:tavLst>
                                    </p:anim>
                                  </p:childTnLst>
                                </p:cTn>
                              </p:par>
                              <p:par>
                                <p:cTn id="428" presetID="2" presetClass="entr" presetSubtype="4" fill="hold" grpId="1" nodeType="withEffect">
                                  <p:stCondLst>
                                    <p:cond delay="0"/>
                                  </p:stCondLst>
                                  <p:childTnLst>
                                    <p:set>
                                      <p:cBhvr>
                                        <p:cTn id="429" dur="1" fill="hold">
                                          <p:stCondLst>
                                            <p:cond delay="0"/>
                                          </p:stCondLst>
                                        </p:cTn>
                                        <p:tgtEl>
                                          <p:spTgt spid="68"/>
                                        </p:tgtEl>
                                        <p:attrNameLst>
                                          <p:attrName>style.visibility</p:attrName>
                                        </p:attrNameLst>
                                      </p:cBhvr>
                                      <p:to>
                                        <p:strVal val="visible"/>
                                      </p:to>
                                    </p:set>
                                    <p:anim calcmode="lin" valueType="num">
                                      <p:cBhvr additive="base">
                                        <p:cTn id="430" dur="3000" fill="hold"/>
                                        <p:tgtEl>
                                          <p:spTgt spid="68"/>
                                        </p:tgtEl>
                                        <p:attrNameLst>
                                          <p:attrName>ppt_x</p:attrName>
                                        </p:attrNameLst>
                                      </p:cBhvr>
                                      <p:tavLst>
                                        <p:tav tm="0">
                                          <p:val>
                                            <p:strVal val="#ppt_x"/>
                                          </p:val>
                                        </p:tav>
                                        <p:tav tm="100000">
                                          <p:val>
                                            <p:strVal val="#ppt_x"/>
                                          </p:val>
                                        </p:tav>
                                      </p:tavLst>
                                    </p:anim>
                                    <p:anim calcmode="lin" valueType="num">
                                      <p:cBhvr additive="base">
                                        <p:cTn id="431" dur="3000" fill="hold"/>
                                        <p:tgtEl>
                                          <p:spTgt spid="68"/>
                                        </p:tgtEl>
                                        <p:attrNameLst>
                                          <p:attrName>ppt_y</p:attrName>
                                        </p:attrNameLst>
                                      </p:cBhvr>
                                      <p:tavLst>
                                        <p:tav tm="0">
                                          <p:val>
                                            <p:strVal val="1+#ppt_h/2"/>
                                          </p:val>
                                        </p:tav>
                                        <p:tav tm="100000">
                                          <p:val>
                                            <p:strVal val="#ppt_y"/>
                                          </p:val>
                                        </p:tav>
                                      </p:tavLst>
                                    </p:anim>
                                  </p:childTnLst>
                                </p:cTn>
                              </p:par>
                              <p:par>
                                <p:cTn id="432" presetID="2" presetClass="entr" presetSubtype="4" fill="hold" grpId="1" nodeType="withEffect">
                                  <p:stCondLst>
                                    <p:cond delay="0"/>
                                  </p:stCondLst>
                                  <p:childTnLst>
                                    <p:set>
                                      <p:cBhvr>
                                        <p:cTn id="433" dur="1" fill="hold">
                                          <p:stCondLst>
                                            <p:cond delay="0"/>
                                          </p:stCondLst>
                                        </p:cTn>
                                        <p:tgtEl>
                                          <p:spTgt spid="69"/>
                                        </p:tgtEl>
                                        <p:attrNameLst>
                                          <p:attrName>style.visibility</p:attrName>
                                        </p:attrNameLst>
                                      </p:cBhvr>
                                      <p:to>
                                        <p:strVal val="visible"/>
                                      </p:to>
                                    </p:set>
                                    <p:anim calcmode="lin" valueType="num">
                                      <p:cBhvr additive="base">
                                        <p:cTn id="434" dur="3000" fill="hold"/>
                                        <p:tgtEl>
                                          <p:spTgt spid="69"/>
                                        </p:tgtEl>
                                        <p:attrNameLst>
                                          <p:attrName>ppt_x</p:attrName>
                                        </p:attrNameLst>
                                      </p:cBhvr>
                                      <p:tavLst>
                                        <p:tav tm="0">
                                          <p:val>
                                            <p:strVal val="#ppt_x"/>
                                          </p:val>
                                        </p:tav>
                                        <p:tav tm="100000">
                                          <p:val>
                                            <p:strVal val="#ppt_x"/>
                                          </p:val>
                                        </p:tav>
                                      </p:tavLst>
                                    </p:anim>
                                    <p:anim calcmode="lin" valueType="num">
                                      <p:cBhvr additive="base">
                                        <p:cTn id="435" dur="3000" fill="hold"/>
                                        <p:tgtEl>
                                          <p:spTgt spid="69"/>
                                        </p:tgtEl>
                                        <p:attrNameLst>
                                          <p:attrName>ppt_y</p:attrName>
                                        </p:attrNameLst>
                                      </p:cBhvr>
                                      <p:tavLst>
                                        <p:tav tm="0">
                                          <p:val>
                                            <p:strVal val="1+#ppt_h/2"/>
                                          </p:val>
                                        </p:tav>
                                        <p:tav tm="100000">
                                          <p:val>
                                            <p:strVal val="#ppt_y"/>
                                          </p:val>
                                        </p:tav>
                                      </p:tavLst>
                                    </p:anim>
                                  </p:childTnLst>
                                </p:cTn>
                              </p:par>
                              <p:par>
                                <p:cTn id="436" presetID="2" presetClass="entr" presetSubtype="4" fill="hold" grpId="1" nodeType="withEffect">
                                  <p:stCondLst>
                                    <p:cond delay="0"/>
                                  </p:stCondLst>
                                  <p:childTnLst>
                                    <p:set>
                                      <p:cBhvr>
                                        <p:cTn id="437" dur="1" fill="hold">
                                          <p:stCondLst>
                                            <p:cond delay="0"/>
                                          </p:stCondLst>
                                        </p:cTn>
                                        <p:tgtEl>
                                          <p:spTgt spid="70"/>
                                        </p:tgtEl>
                                        <p:attrNameLst>
                                          <p:attrName>style.visibility</p:attrName>
                                        </p:attrNameLst>
                                      </p:cBhvr>
                                      <p:to>
                                        <p:strVal val="visible"/>
                                      </p:to>
                                    </p:set>
                                    <p:anim calcmode="lin" valueType="num">
                                      <p:cBhvr additive="base">
                                        <p:cTn id="438" dur="3000" fill="hold"/>
                                        <p:tgtEl>
                                          <p:spTgt spid="70"/>
                                        </p:tgtEl>
                                        <p:attrNameLst>
                                          <p:attrName>ppt_x</p:attrName>
                                        </p:attrNameLst>
                                      </p:cBhvr>
                                      <p:tavLst>
                                        <p:tav tm="0">
                                          <p:val>
                                            <p:strVal val="#ppt_x"/>
                                          </p:val>
                                        </p:tav>
                                        <p:tav tm="100000">
                                          <p:val>
                                            <p:strVal val="#ppt_x"/>
                                          </p:val>
                                        </p:tav>
                                      </p:tavLst>
                                    </p:anim>
                                    <p:anim calcmode="lin" valueType="num">
                                      <p:cBhvr additive="base">
                                        <p:cTn id="439" dur="3000" fill="hold"/>
                                        <p:tgtEl>
                                          <p:spTgt spid="70"/>
                                        </p:tgtEl>
                                        <p:attrNameLst>
                                          <p:attrName>ppt_y</p:attrName>
                                        </p:attrNameLst>
                                      </p:cBhvr>
                                      <p:tavLst>
                                        <p:tav tm="0">
                                          <p:val>
                                            <p:strVal val="1+#ppt_h/2"/>
                                          </p:val>
                                        </p:tav>
                                        <p:tav tm="100000">
                                          <p:val>
                                            <p:strVal val="#ppt_y"/>
                                          </p:val>
                                        </p:tav>
                                      </p:tavLst>
                                    </p:anim>
                                  </p:childTnLst>
                                </p:cTn>
                              </p:par>
                              <p:par>
                                <p:cTn id="440" presetID="2" presetClass="entr" presetSubtype="4" fill="hold" grpId="1" nodeType="withEffect">
                                  <p:stCondLst>
                                    <p:cond delay="0"/>
                                  </p:stCondLst>
                                  <p:childTnLst>
                                    <p:set>
                                      <p:cBhvr>
                                        <p:cTn id="441" dur="1" fill="hold">
                                          <p:stCondLst>
                                            <p:cond delay="0"/>
                                          </p:stCondLst>
                                        </p:cTn>
                                        <p:tgtEl>
                                          <p:spTgt spid="71"/>
                                        </p:tgtEl>
                                        <p:attrNameLst>
                                          <p:attrName>style.visibility</p:attrName>
                                        </p:attrNameLst>
                                      </p:cBhvr>
                                      <p:to>
                                        <p:strVal val="visible"/>
                                      </p:to>
                                    </p:set>
                                    <p:anim calcmode="lin" valueType="num">
                                      <p:cBhvr additive="base">
                                        <p:cTn id="442" dur="3000" fill="hold"/>
                                        <p:tgtEl>
                                          <p:spTgt spid="71"/>
                                        </p:tgtEl>
                                        <p:attrNameLst>
                                          <p:attrName>ppt_x</p:attrName>
                                        </p:attrNameLst>
                                      </p:cBhvr>
                                      <p:tavLst>
                                        <p:tav tm="0">
                                          <p:val>
                                            <p:strVal val="#ppt_x"/>
                                          </p:val>
                                        </p:tav>
                                        <p:tav tm="100000">
                                          <p:val>
                                            <p:strVal val="#ppt_x"/>
                                          </p:val>
                                        </p:tav>
                                      </p:tavLst>
                                    </p:anim>
                                    <p:anim calcmode="lin" valueType="num">
                                      <p:cBhvr additive="base">
                                        <p:cTn id="443" dur="3000" fill="hold"/>
                                        <p:tgtEl>
                                          <p:spTgt spid="71"/>
                                        </p:tgtEl>
                                        <p:attrNameLst>
                                          <p:attrName>ppt_y</p:attrName>
                                        </p:attrNameLst>
                                      </p:cBhvr>
                                      <p:tavLst>
                                        <p:tav tm="0">
                                          <p:val>
                                            <p:strVal val="1+#ppt_h/2"/>
                                          </p:val>
                                        </p:tav>
                                        <p:tav tm="100000">
                                          <p:val>
                                            <p:strVal val="#ppt_y"/>
                                          </p:val>
                                        </p:tav>
                                      </p:tavLst>
                                    </p:anim>
                                  </p:childTnLst>
                                </p:cTn>
                              </p:par>
                              <p:par>
                                <p:cTn id="444" presetID="2" presetClass="entr" presetSubtype="4" fill="hold" grpId="1" nodeType="withEffect">
                                  <p:stCondLst>
                                    <p:cond delay="0"/>
                                  </p:stCondLst>
                                  <p:childTnLst>
                                    <p:set>
                                      <p:cBhvr>
                                        <p:cTn id="445" dur="1" fill="hold">
                                          <p:stCondLst>
                                            <p:cond delay="0"/>
                                          </p:stCondLst>
                                        </p:cTn>
                                        <p:tgtEl>
                                          <p:spTgt spid="72"/>
                                        </p:tgtEl>
                                        <p:attrNameLst>
                                          <p:attrName>style.visibility</p:attrName>
                                        </p:attrNameLst>
                                      </p:cBhvr>
                                      <p:to>
                                        <p:strVal val="visible"/>
                                      </p:to>
                                    </p:set>
                                    <p:anim calcmode="lin" valueType="num">
                                      <p:cBhvr additive="base">
                                        <p:cTn id="446" dur="3000" fill="hold"/>
                                        <p:tgtEl>
                                          <p:spTgt spid="72"/>
                                        </p:tgtEl>
                                        <p:attrNameLst>
                                          <p:attrName>ppt_x</p:attrName>
                                        </p:attrNameLst>
                                      </p:cBhvr>
                                      <p:tavLst>
                                        <p:tav tm="0">
                                          <p:val>
                                            <p:strVal val="#ppt_x"/>
                                          </p:val>
                                        </p:tav>
                                        <p:tav tm="100000">
                                          <p:val>
                                            <p:strVal val="#ppt_x"/>
                                          </p:val>
                                        </p:tav>
                                      </p:tavLst>
                                    </p:anim>
                                    <p:anim calcmode="lin" valueType="num">
                                      <p:cBhvr additive="base">
                                        <p:cTn id="447" dur="3000" fill="hold"/>
                                        <p:tgtEl>
                                          <p:spTgt spid="72"/>
                                        </p:tgtEl>
                                        <p:attrNameLst>
                                          <p:attrName>ppt_y</p:attrName>
                                        </p:attrNameLst>
                                      </p:cBhvr>
                                      <p:tavLst>
                                        <p:tav tm="0">
                                          <p:val>
                                            <p:strVal val="1+#ppt_h/2"/>
                                          </p:val>
                                        </p:tav>
                                        <p:tav tm="100000">
                                          <p:val>
                                            <p:strVal val="#ppt_y"/>
                                          </p:val>
                                        </p:tav>
                                      </p:tavLst>
                                    </p:anim>
                                  </p:childTnLst>
                                </p:cTn>
                              </p:par>
                              <p:par>
                                <p:cTn id="448" presetID="2" presetClass="entr" presetSubtype="4" fill="hold" grpId="1" nodeType="withEffect">
                                  <p:stCondLst>
                                    <p:cond delay="0"/>
                                  </p:stCondLst>
                                  <p:childTnLst>
                                    <p:set>
                                      <p:cBhvr>
                                        <p:cTn id="449" dur="1" fill="hold">
                                          <p:stCondLst>
                                            <p:cond delay="0"/>
                                          </p:stCondLst>
                                        </p:cTn>
                                        <p:tgtEl>
                                          <p:spTgt spid="73"/>
                                        </p:tgtEl>
                                        <p:attrNameLst>
                                          <p:attrName>style.visibility</p:attrName>
                                        </p:attrNameLst>
                                      </p:cBhvr>
                                      <p:to>
                                        <p:strVal val="visible"/>
                                      </p:to>
                                    </p:set>
                                    <p:anim calcmode="lin" valueType="num">
                                      <p:cBhvr additive="base">
                                        <p:cTn id="450" dur="3000" fill="hold"/>
                                        <p:tgtEl>
                                          <p:spTgt spid="73"/>
                                        </p:tgtEl>
                                        <p:attrNameLst>
                                          <p:attrName>ppt_x</p:attrName>
                                        </p:attrNameLst>
                                      </p:cBhvr>
                                      <p:tavLst>
                                        <p:tav tm="0">
                                          <p:val>
                                            <p:strVal val="#ppt_x"/>
                                          </p:val>
                                        </p:tav>
                                        <p:tav tm="100000">
                                          <p:val>
                                            <p:strVal val="#ppt_x"/>
                                          </p:val>
                                        </p:tav>
                                      </p:tavLst>
                                    </p:anim>
                                    <p:anim calcmode="lin" valueType="num">
                                      <p:cBhvr additive="base">
                                        <p:cTn id="451" dur="3000" fill="hold"/>
                                        <p:tgtEl>
                                          <p:spTgt spid="73"/>
                                        </p:tgtEl>
                                        <p:attrNameLst>
                                          <p:attrName>ppt_y</p:attrName>
                                        </p:attrNameLst>
                                      </p:cBhvr>
                                      <p:tavLst>
                                        <p:tav tm="0">
                                          <p:val>
                                            <p:strVal val="1+#ppt_h/2"/>
                                          </p:val>
                                        </p:tav>
                                        <p:tav tm="100000">
                                          <p:val>
                                            <p:strVal val="#ppt_y"/>
                                          </p:val>
                                        </p:tav>
                                      </p:tavLst>
                                    </p:anim>
                                  </p:childTnLst>
                                </p:cTn>
                              </p:par>
                              <p:par>
                                <p:cTn id="452" presetID="2" presetClass="entr" presetSubtype="4" fill="hold" grpId="1" nodeType="withEffect">
                                  <p:stCondLst>
                                    <p:cond delay="0"/>
                                  </p:stCondLst>
                                  <p:childTnLst>
                                    <p:set>
                                      <p:cBhvr>
                                        <p:cTn id="453" dur="1" fill="hold">
                                          <p:stCondLst>
                                            <p:cond delay="0"/>
                                          </p:stCondLst>
                                        </p:cTn>
                                        <p:tgtEl>
                                          <p:spTgt spid="74"/>
                                        </p:tgtEl>
                                        <p:attrNameLst>
                                          <p:attrName>style.visibility</p:attrName>
                                        </p:attrNameLst>
                                      </p:cBhvr>
                                      <p:to>
                                        <p:strVal val="visible"/>
                                      </p:to>
                                    </p:set>
                                    <p:anim calcmode="lin" valueType="num">
                                      <p:cBhvr additive="base">
                                        <p:cTn id="454" dur="3000" fill="hold"/>
                                        <p:tgtEl>
                                          <p:spTgt spid="74"/>
                                        </p:tgtEl>
                                        <p:attrNameLst>
                                          <p:attrName>ppt_x</p:attrName>
                                        </p:attrNameLst>
                                      </p:cBhvr>
                                      <p:tavLst>
                                        <p:tav tm="0">
                                          <p:val>
                                            <p:strVal val="#ppt_x"/>
                                          </p:val>
                                        </p:tav>
                                        <p:tav tm="100000">
                                          <p:val>
                                            <p:strVal val="#ppt_x"/>
                                          </p:val>
                                        </p:tav>
                                      </p:tavLst>
                                    </p:anim>
                                    <p:anim calcmode="lin" valueType="num">
                                      <p:cBhvr additive="base">
                                        <p:cTn id="455" dur="3000" fill="hold"/>
                                        <p:tgtEl>
                                          <p:spTgt spid="74"/>
                                        </p:tgtEl>
                                        <p:attrNameLst>
                                          <p:attrName>ppt_y</p:attrName>
                                        </p:attrNameLst>
                                      </p:cBhvr>
                                      <p:tavLst>
                                        <p:tav tm="0">
                                          <p:val>
                                            <p:strVal val="1+#ppt_h/2"/>
                                          </p:val>
                                        </p:tav>
                                        <p:tav tm="100000">
                                          <p:val>
                                            <p:strVal val="#ppt_y"/>
                                          </p:val>
                                        </p:tav>
                                      </p:tavLst>
                                    </p:anim>
                                  </p:childTnLst>
                                </p:cTn>
                              </p:par>
                              <p:par>
                                <p:cTn id="456" presetID="2" presetClass="entr" presetSubtype="4" fill="hold" grpId="1" nodeType="withEffect">
                                  <p:stCondLst>
                                    <p:cond delay="0"/>
                                  </p:stCondLst>
                                  <p:childTnLst>
                                    <p:set>
                                      <p:cBhvr>
                                        <p:cTn id="457" dur="1" fill="hold">
                                          <p:stCondLst>
                                            <p:cond delay="0"/>
                                          </p:stCondLst>
                                        </p:cTn>
                                        <p:tgtEl>
                                          <p:spTgt spid="75"/>
                                        </p:tgtEl>
                                        <p:attrNameLst>
                                          <p:attrName>style.visibility</p:attrName>
                                        </p:attrNameLst>
                                      </p:cBhvr>
                                      <p:to>
                                        <p:strVal val="visible"/>
                                      </p:to>
                                    </p:set>
                                    <p:anim calcmode="lin" valueType="num">
                                      <p:cBhvr additive="base">
                                        <p:cTn id="458" dur="3000" fill="hold"/>
                                        <p:tgtEl>
                                          <p:spTgt spid="75"/>
                                        </p:tgtEl>
                                        <p:attrNameLst>
                                          <p:attrName>ppt_x</p:attrName>
                                        </p:attrNameLst>
                                      </p:cBhvr>
                                      <p:tavLst>
                                        <p:tav tm="0">
                                          <p:val>
                                            <p:strVal val="#ppt_x"/>
                                          </p:val>
                                        </p:tav>
                                        <p:tav tm="100000">
                                          <p:val>
                                            <p:strVal val="#ppt_x"/>
                                          </p:val>
                                        </p:tav>
                                      </p:tavLst>
                                    </p:anim>
                                    <p:anim calcmode="lin" valueType="num">
                                      <p:cBhvr additive="base">
                                        <p:cTn id="459" dur="3000" fill="hold"/>
                                        <p:tgtEl>
                                          <p:spTgt spid="75"/>
                                        </p:tgtEl>
                                        <p:attrNameLst>
                                          <p:attrName>ppt_y</p:attrName>
                                        </p:attrNameLst>
                                      </p:cBhvr>
                                      <p:tavLst>
                                        <p:tav tm="0">
                                          <p:val>
                                            <p:strVal val="1+#ppt_h/2"/>
                                          </p:val>
                                        </p:tav>
                                        <p:tav tm="100000">
                                          <p:val>
                                            <p:strVal val="#ppt_y"/>
                                          </p:val>
                                        </p:tav>
                                      </p:tavLst>
                                    </p:anim>
                                  </p:childTnLst>
                                </p:cTn>
                              </p:par>
                              <p:par>
                                <p:cTn id="460" presetID="2" presetClass="entr" presetSubtype="4" fill="hold" grpId="1" nodeType="withEffect">
                                  <p:stCondLst>
                                    <p:cond delay="0"/>
                                  </p:stCondLst>
                                  <p:childTnLst>
                                    <p:set>
                                      <p:cBhvr>
                                        <p:cTn id="461" dur="1" fill="hold">
                                          <p:stCondLst>
                                            <p:cond delay="0"/>
                                          </p:stCondLst>
                                        </p:cTn>
                                        <p:tgtEl>
                                          <p:spTgt spid="76"/>
                                        </p:tgtEl>
                                        <p:attrNameLst>
                                          <p:attrName>style.visibility</p:attrName>
                                        </p:attrNameLst>
                                      </p:cBhvr>
                                      <p:to>
                                        <p:strVal val="visible"/>
                                      </p:to>
                                    </p:set>
                                    <p:anim calcmode="lin" valueType="num">
                                      <p:cBhvr additive="base">
                                        <p:cTn id="462" dur="3000" fill="hold"/>
                                        <p:tgtEl>
                                          <p:spTgt spid="76"/>
                                        </p:tgtEl>
                                        <p:attrNameLst>
                                          <p:attrName>ppt_x</p:attrName>
                                        </p:attrNameLst>
                                      </p:cBhvr>
                                      <p:tavLst>
                                        <p:tav tm="0">
                                          <p:val>
                                            <p:strVal val="#ppt_x"/>
                                          </p:val>
                                        </p:tav>
                                        <p:tav tm="100000">
                                          <p:val>
                                            <p:strVal val="#ppt_x"/>
                                          </p:val>
                                        </p:tav>
                                      </p:tavLst>
                                    </p:anim>
                                    <p:anim calcmode="lin" valueType="num">
                                      <p:cBhvr additive="base">
                                        <p:cTn id="463" dur="3000" fill="hold"/>
                                        <p:tgtEl>
                                          <p:spTgt spid="76"/>
                                        </p:tgtEl>
                                        <p:attrNameLst>
                                          <p:attrName>ppt_y</p:attrName>
                                        </p:attrNameLst>
                                      </p:cBhvr>
                                      <p:tavLst>
                                        <p:tav tm="0">
                                          <p:val>
                                            <p:strVal val="1+#ppt_h/2"/>
                                          </p:val>
                                        </p:tav>
                                        <p:tav tm="100000">
                                          <p:val>
                                            <p:strVal val="#ppt_y"/>
                                          </p:val>
                                        </p:tav>
                                      </p:tavLst>
                                    </p:anim>
                                  </p:childTnLst>
                                </p:cTn>
                              </p:par>
                              <p:par>
                                <p:cTn id="464" presetID="2" presetClass="entr" presetSubtype="4" fill="hold" grpId="1" nodeType="withEffect">
                                  <p:stCondLst>
                                    <p:cond delay="0"/>
                                  </p:stCondLst>
                                  <p:childTnLst>
                                    <p:set>
                                      <p:cBhvr>
                                        <p:cTn id="465" dur="1" fill="hold">
                                          <p:stCondLst>
                                            <p:cond delay="0"/>
                                          </p:stCondLst>
                                        </p:cTn>
                                        <p:tgtEl>
                                          <p:spTgt spid="77"/>
                                        </p:tgtEl>
                                        <p:attrNameLst>
                                          <p:attrName>style.visibility</p:attrName>
                                        </p:attrNameLst>
                                      </p:cBhvr>
                                      <p:to>
                                        <p:strVal val="visible"/>
                                      </p:to>
                                    </p:set>
                                    <p:anim calcmode="lin" valueType="num">
                                      <p:cBhvr additive="base">
                                        <p:cTn id="466" dur="3000" fill="hold"/>
                                        <p:tgtEl>
                                          <p:spTgt spid="77"/>
                                        </p:tgtEl>
                                        <p:attrNameLst>
                                          <p:attrName>ppt_x</p:attrName>
                                        </p:attrNameLst>
                                      </p:cBhvr>
                                      <p:tavLst>
                                        <p:tav tm="0">
                                          <p:val>
                                            <p:strVal val="#ppt_x"/>
                                          </p:val>
                                        </p:tav>
                                        <p:tav tm="100000">
                                          <p:val>
                                            <p:strVal val="#ppt_x"/>
                                          </p:val>
                                        </p:tav>
                                      </p:tavLst>
                                    </p:anim>
                                    <p:anim calcmode="lin" valueType="num">
                                      <p:cBhvr additive="base">
                                        <p:cTn id="467" dur="3000" fill="hold"/>
                                        <p:tgtEl>
                                          <p:spTgt spid="77"/>
                                        </p:tgtEl>
                                        <p:attrNameLst>
                                          <p:attrName>ppt_y</p:attrName>
                                        </p:attrNameLst>
                                      </p:cBhvr>
                                      <p:tavLst>
                                        <p:tav tm="0">
                                          <p:val>
                                            <p:strVal val="1+#ppt_h/2"/>
                                          </p:val>
                                        </p:tav>
                                        <p:tav tm="100000">
                                          <p:val>
                                            <p:strVal val="#ppt_y"/>
                                          </p:val>
                                        </p:tav>
                                      </p:tavLst>
                                    </p:anim>
                                  </p:childTnLst>
                                </p:cTn>
                              </p:par>
                              <p:par>
                                <p:cTn id="468" presetID="2" presetClass="entr" presetSubtype="4" fill="hold" grpId="1" nodeType="withEffect">
                                  <p:stCondLst>
                                    <p:cond delay="0"/>
                                  </p:stCondLst>
                                  <p:childTnLst>
                                    <p:set>
                                      <p:cBhvr>
                                        <p:cTn id="469" dur="1" fill="hold">
                                          <p:stCondLst>
                                            <p:cond delay="0"/>
                                          </p:stCondLst>
                                        </p:cTn>
                                        <p:tgtEl>
                                          <p:spTgt spid="78"/>
                                        </p:tgtEl>
                                        <p:attrNameLst>
                                          <p:attrName>style.visibility</p:attrName>
                                        </p:attrNameLst>
                                      </p:cBhvr>
                                      <p:to>
                                        <p:strVal val="visible"/>
                                      </p:to>
                                    </p:set>
                                    <p:anim calcmode="lin" valueType="num">
                                      <p:cBhvr additive="base">
                                        <p:cTn id="470" dur="3000" fill="hold"/>
                                        <p:tgtEl>
                                          <p:spTgt spid="78"/>
                                        </p:tgtEl>
                                        <p:attrNameLst>
                                          <p:attrName>ppt_x</p:attrName>
                                        </p:attrNameLst>
                                      </p:cBhvr>
                                      <p:tavLst>
                                        <p:tav tm="0">
                                          <p:val>
                                            <p:strVal val="#ppt_x"/>
                                          </p:val>
                                        </p:tav>
                                        <p:tav tm="100000">
                                          <p:val>
                                            <p:strVal val="#ppt_x"/>
                                          </p:val>
                                        </p:tav>
                                      </p:tavLst>
                                    </p:anim>
                                    <p:anim calcmode="lin" valueType="num">
                                      <p:cBhvr additive="base">
                                        <p:cTn id="471" dur="3000" fill="hold"/>
                                        <p:tgtEl>
                                          <p:spTgt spid="78"/>
                                        </p:tgtEl>
                                        <p:attrNameLst>
                                          <p:attrName>ppt_y</p:attrName>
                                        </p:attrNameLst>
                                      </p:cBhvr>
                                      <p:tavLst>
                                        <p:tav tm="0">
                                          <p:val>
                                            <p:strVal val="1+#ppt_h/2"/>
                                          </p:val>
                                        </p:tav>
                                        <p:tav tm="100000">
                                          <p:val>
                                            <p:strVal val="#ppt_y"/>
                                          </p:val>
                                        </p:tav>
                                      </p:tavLst>
                                    </p:anim>
                                  </p:childTnLst>
                                </p:cTn>
                              </p:par>
                              <p:par>
                                <p:cTn id="472" presetID="2" presetClass="entr" presetSubtype="4" fill="hold" grpId="1" nodeType="withEffect">
                                  <p:stCondLst>
                                    <p:cond delay="0"/>
                                  </p:stCondLst>
                                  <p:childTnLst>
                                    <p:set>
                                      <p:cBhvr>
                                        <p:cTn id="473" dur="1" fill="hold">
                                          <p:stCondLst>
                                            <p:cond delay="0"/>
                                          </p:stCondLst>
                                        </p:cTn>
                                        <p:tgtEl>
                                          <p:spTgt spid="79"/>
                                        </p:tgtEl>
                                        <p:attrNameLst>
                                          <p:attrName>style.visibility</p:attrName>
                                        </p:attrNameLst>
                                      </p:cBhvr>
                                      <p:to>
                                        <p:strVal val="visible"/>
                                      </p:to>
                                    </p:set>
                                    <p:anim calcmode="lin" valueType="num">
                                      <p:cBhvr additive="base">
                                        <p:cTn id="474" dur="3000" fill="hold"/>
                                        <p:tgtEl>
                                          <p:spTgt spid="79"/>
                                        </p:tgtEl>
                                        <p:attrNameLst>
                                          <p:attrName>ppt_x</p:attrName>
                                        </p:attrNameLst>
                                      </p:cBhvr>
                                      <p:tavLst>
                                        <p:tav tm="0">
                                          <p:val>
                                            <p:strVal val="#ppt_x"/>
                                          </p:val>
                                        </p:tav>
                                        <p:tav tm="100000">
                                          <p:val>
                                            <p:strVal val="#ppt_x"/>
                                          </p:val>
                                        </p:tav>
                                      </p:tavLst>
                                    </p:anim>
                                    <p:anim calcmode="lin" valueType="num">
                                      <p:cBhvr additive="base">
                                        <p:cTn id="475" dur="3000" fill="hold"/>
                                        <p:tgtEl>
                                          <p:spTgt spid="79"/>
                                        </p:tgtEl>
                                        <p:attrNameLst>
                                          <p:attrName>ppt_y</p:attrName>
                                        </p:attrNameLst>
                                      </p:cBhvr>
                                      <p:tavLst>
                                        <p:tav tm="0">
                                          <p:val>
                                            <p:strVal val="1+#ppt_h/2"/>
                                          </p:val>
                                        </p:tav>
                                        <p:tav tm="100000">
                                          <p:val>
                                            <p:strVal val="#ppt_y"/>
                                          </p:val>
                                        </p:tav>
                                      </p:tavLst>
                                    </p:anim>
                                  </p:childTnLst>
                                </p:cTn>
                              </p:par>
                              <p:par>
                                <p:cTn id="476" presetID="2" presetClass="entr" presetSubtype="4" fill="hold" grpId="1" nodeType="withEffect">
                                  <p:stCondLst>
                                    <p:cond delay="0"/>
                                  </p:stCondLst>
                                  <p:childTnLst>
                                    <p:set>
                                      <p:cBhvr>
                                        <p:cTn id="477" dur="1" fill="hold">
                                          <p:stCondLst>
                                            <p:cond delay="0"/>
                                          </p:stCondLst>
                                        </p:cTn>
                                        <p:tgtEl>
                                          <p:spTgt spid="80"/>
                                        </p:tgtEl>
                                        <p:attrNameLst>
                                          <p:attrName>style.visibility</p:attrName>
                                        </p:attrNameLst>
                                      </p:cBhvr>
                                      <p:to>
                                        <p:strVal val="visible"/>
                                      </p:to>
                                    </p:set>
                                    <p:anim calcmode="lin" valueType="num">
                                      <p:cBhvr additive="base">
                                        <p:cTn id="478" dur="3000" fill="hold"/>
                                        <p:tgtEl>
                                          <p:spTgt spid="80"/>
                                        </p:tgtEl>
                                        <p:attrNameLst>
                                          <p:attrName>ppt_x</p:attrName>
                                        </p:attrNameLst>
                                      </p:cBhvr>
                                      <p:tavLst>
                                        <p:tav tm="0">
                                          <p:val>
                                            <p:strVal val="#ppt_x"/>
                                          </p:val>
                                        </p:tav>
                                        <p:tav tm="100000">
                                          <p:val>
                                            <p:strVal val="#ppt_x"/>
                                          </p:val>
                                        </p:tav>
                                      </p:tavLst>
                                    </p:anim>
                                    <p:anim calcmode="lin" valueType="num">
                                      <p:cBhvr additive="base">
                                        <p:cTn id="479" dur="3000" fill="hold"/>
                                        <p:tgtEl>
                                          <p:spTgt spid="80"/>
                                        </p:tgtEl>
                                        <p:attrNameLst>
                                          <p:attrName>ppt_y</p:attrName>
                                        </p:attrNameLst>
                                      </p:cBhvr>
                                      <p:tavLst>
                                        <p:tav tm="0">
                                          <p:val>
                                            <p:strVal val="1+#ppt_h/2"/>
                                          </p:val>
                                        </p:tav>
                                        <p:tav tm="100000">
                                          <p:val>
                                            <p:strVal val="#ppt_y"/>
                                          </p:val>
                                        </p:tav>
                                      </p:tavLst>
                                    </p:anim>
                                  </p:childTnLst>
                                </p:cTn>
                              </p:par>
                              <p:par>
                                <p:cTn id="480" presetID="2" presetClass="entr" presetSubtype="4" fill="hold" grpId="1" nodeType="withEffect">
                                  <p:stCondLst>
                                    <p:cond delay="0"/>
                                  </p:stCondLst>
                                  <p:childTnLst>
                                    <p:set>
                                      <p:cBhvr>
                                        <p:cTn id="481" dur="1" fill="hold">
                                          <p:stCondLst>
                                            <p:cond delay="0"/>
                                          </p:stCondLst>
                                        </p:cTn>
                                        <p:tgtEl>
                                          <p:spTgt spid="81"/>
                                        </p:tgtEl>
                                        <p:attrNameLst>
                                          <p:attrName>style.visibility</p:attrName>
                                        </p:attrNameLst>
                                      </p:cBhvr>
                                      <p:to>
                                        <p:strVal val="visible"/>
                                      </p:to>
                                    </p:set>
                                    <p:anim calcmode="lin" valueType="num">
                                      <p:cBhvr additive="base">
                                        <p:cTn id="482" dur="3000" fill="hold"/>
                                        <p:tgtEl>
                                          <p:spTgt spid="81"/>
                                        </p:tgtEl>
                                        <p:attrNameLst>
                                          <p:attrName>ppt_x</p:attrName>
                                        </p:attrNameLst>
                                      </p:cBhvr>
                                      <p:tavLst>
                                        <p:tav tm="0">
                                          <p:val>
                                            <p:strVal val="#ppt_x"/>
                                          </p:val>
                                        </p:tav>
                                        <p:tav tm="100000">
                                          <p:val>
                                            <p:strVal val="#ppt_x"/>
                                          </p:val>
                                        </p:tav>
                                      </p:tavLst>
                                    </p:anim>
                                    <p:anim calcmode="lin" valueType="num">
                                      <p:cBhvr additive="base">
                                        <p:cTn id="483" dur="3000" fill="hold"/>
                                        <p:tgtEl>
                                          <p:spTgt spid="81"/>
                                        </p:tgtEl>
                                        <p:attrNameLst>
                                          <p:attrName>ppt_y</p:attrName>
                                        </p:attrNameLst>
                                      </p:cBhvr>
                                      <p:tavLst>
                                        <p:tav tm="0">
                                          <p:val>
                                            <p:strVal val="1+#ppt_h/2"/>
                                          </p:val>
                                        </p:tav>
                                        <p:tav tm="100000">
                                          <p:val>
                                            <p:strVal val="#ppt_y"/>
                                          </p:val>
                                        </p:tav>
                                      </p:tavLst>
                                    </p:anim>
                                  </p:childTnLst>
                                </p:cTn>
                              </p:par>
                              <p:par>
                                <p:cTn id="484" presetID="2" presetClass="entr" presetSubtype="4" fill="hold" grpId="1" nodeType="withEffect">
                                  <p:stCondLst>
                                    <p:cond delay="0"/>
                                  </p:stCondLst>
                                  <p:childTnLst>
                                    <p:set>
                                      <p:cBhvr>
                                        <p:cTn id="485" dur="1" fill="hold">
                                          <p:stCondLst>
                                            <p:cond delay="0"/>
                                          </p:stCondLst>
                                        </p:cTn>
                                        <p:tgtEl>
                                          <p:spTgt spid="82"/>
                                        </p:tgtEl>
                                        <p:attrNameLst>
                                          <p:attrName>style.visibility</p:attrName>
                                        </p:attrNameLst>
                                      </p:cBhvr>
                                      <p:to>
                                        <p:strVal val="visible"/>
                                      </p:to>
                                    </p:set>
                                    <p:anim calcmode="lin" valueType="num">
                                      <p:cBhvr additive="base">
                                        <p:cTn id="486" dur="3000" fill="hold"/>
                                        <p:tgtEl>
                                          <p:spTgt spid="82"/>
                                        </p:tgtEl>
                                        <p:attrNameLst>
                                          <p:attrName>ppt_x</p:attrName>
                                        </p:attrNameLst>
                                      </p:cBhvr>
                                      <p:tavLst>
                                        <p:tav tm="0">
                                          <p:val>
                                            <p:strVal val="#ppt_x"/>
                                          </p:val>
                                        </p:tav>
                                        <p:tav tm="100000">
                                          <p:val>
                                            <p:strVal val="#ppt_x"/>
                                          </p:val>
                                        </p:tav>
                                      </p:tavLst>
                                    </p:anim>
                                    <p:anim calcmode="lin" valueType="num">
                                      <p:cBhvr additive="base">
                                        <p:cTn id="487" dur="3000" fill="hold"/>
                                        <p:tgtEl>
                                          <p:spTgt spid="82"/>
                                        </p:tgtEl>
                                        <p:attrNameLst>
                                          <p:attrName>ppt_y</p:attrName>
                                        </p:attrNameLst>
                                      </p:cBhvr>
                                      <p:tavLst>
                                        <p:tav tm="0">
                                          <p:val>
                                            <p:strVal val="1+#ppt_h/2"/>
                                          </p:val>
                                        </p:tav>
                                        <p:tav tm="100000">
                                          <p:val>
                                            <p:strVal val="#ppt_y"/>
                                          </p:val>
                                        </p:tav>
                                      </p:tavLst>
                                    </p:anim>
                                  </p:childTnLst>
                                </p:cTn>
                              </p:par>
                              <p:par>
                                <p:cTn id="488" presetID="2" presetClass="entr" presetSubtype="4" fill="hold" grpId="1" nodeType="withEffect">
                                  <p:stCondLst>
                                    <p:cond delay="0"/>
                                  </p:stCondLst>
                                  <p:childTnLst>
                                    <p:set>
                                      <p:cBhvr>
                                        <p:cTn id="489" dur="1" fill="hold">
                                          <p:stCondLst>
                                            <p:cond delay="0"/>
                                          </p:stCondLst>
                                        </p:cTn>
                                        <p:tgtEl>
                                          <p:spTgt spid="11"/>
                                        </p:tgtEl>
                                        <p:attrNameLst>
                                          <p:attrName>style.visibility</p:attrName>
                                        </p:attrNameLst>
                                      </p:cBhvr>
                                      <p:to>
                                        <p:strVal val="visible"/>
                                      </p:to>
                                    </p:set>
                                    <p:anim calcmode="lin" valueType="num">
                                      <p:cBhvr additive="base">
                                        <p:cTn id="490" dur="3000" fill="hold"/>
                                        <p:tgtEl>
                                          <p:spTgt spid="11"/>
                                        </p:tgtEl>
                                        <p:attrNameLst>
                                          <p:attrName>ppt_x</p:attrName>
                                        </p:attrNameLst>
                                      </p:cBhvr>
                                      <p:tavLst>
                                        <p:tav tm="0">
                                          <p:val>
                                            <p:strVal val="#ppt_x"/>
                                          </p:val>
                                        </p:tav>
                                        <p:tav tm="100000">
                                          <p:val>
                                            <p:strVal val="#ppt_x"/>
                                          </p:val>
                                        </p:tav>
                                      </p:tavLst>
                                    </p:anim>
                                    <p:anim calcmode="lin" valueType="num">
                                      <p:cBhvr additive="base">
                                        <p:cTn id="491" dur="3000" fill="hold"/>
                                        <p:tgtEl>
                                          <p:spTgt spid="11"/>
                                        </p:tgtEl>
                                        <p:attrNameLst>
                                          <p:attrName>ppt_y</p:attrName>
                                        </p:attrNameLst>
                                      </p:cBhvr>
                                      <p:tavLst>
                                        <p:tav tm="0">
                                          <p:val>
                                            <p:strVal val="1+#ppt_h/2"/>
                                          </p:val>
                                        </p:tav>
                                        <p:tav tm="100000">
                                          <p:val>
                                            <p:strVal val="#ppt_y"/>
                                          </p:val>
                                        </p:tav>
                                      </p:tavLst>
                                    </p:anim>
                                  </p:childTnLst>
                                </p:cTn>
                              </p:par>
                              <p:par>
                                <p:cTn id="492" presetID="2" presetClass="entr" presetSubtype="4" fill="hold" grpId="1" nodeType="withEffect">
                                  <p:stCondLst>
                                    <p:cond delay="0"/>
                                  </p:stCondLst>
                                  <p:childTnLst>
                                    <p:set>
                                      <p:cBhvr>
                                        <p:cTn id="493" dur="1" fill="hold">
                                          <p:stCondLst>
                                            <p:cond delay="0"/>
                                          </p:stCondLst>
                                        </p:cTn>
                                        <p:tgtEl>
                                          <p:spTgt spid="35"/>
                                        </p:tgtEl>
                                        <p:attrNameLst>
                                          <p:attrName>style.visibility</p:attrName>
                                        </p:attrNameLst>
                                      </p:cBhvr>
                                      <p:to>
                                        <p:strVal val="visible"/>
                                      </p:to>
                                    </p:set>
                                    <p:anim calcmode="lin" valueType="num">
                                      <p:cBhvr additive="base">
                                        <p:cTn id="494" dur="3000" fill="hold"/>
                                        <p:tgtEl>
                                          <p:spTgt spid="35"/>
                                        </p:tgtEl>
                                        <p:attrNameLst>
                                          <p:attrName>ppt_x</p:attrName>
                                        </p:attrNameLst>
                                      </p:cBhvr>
                                      <p:tavLst>
                                        <p:tav tm="0">
                                          <p:val>
                                            <p:strVal val="#ppt_x"/>
                                          </p:val>
                                        </p:tav>
                                        <p:tav tm="100000">
                                          <p:val>
                                            <p:strVal val="#ppt_x"/>
                                          </p:val>
                                        </p:tav>
                                      </p:tavLst>
                                    </p:anim>
                                    <p:anim calcmode="lin" valueType="num">
                                      <p:cBhvr additive="base">
                                        <p:cTn id="495" dur="3000" fill="hold"/>
                                        <p:tgtEl>
                                          <p:spTgt spid="35"/>
                                        </p:tgtEl>
                                        <p:attrNameLst>
                                          <p:attrName>ppt_y</p:attrName>
                                        </p:attrNameLst>
                                      </p:cBhvr>
                                      <p:tavLst>
                                        <p:tav tm="0">
                                          <p:val>
                                            <p:strVal val="1+#ppt_h/2"/>
                                          </p:val>
                                        </p:tav>
                                        <p:tav tm="100000">
                                          <p:val>
                                            <p:strVal val="#ppt_y"/>
                                          </p:val>
                                        </p:tav>
                                      </p:tavLst>
                                    </p:anim>
                                  </p:childTnLst>
                                </p:cTn>
                              </p:par>
                              <p:par>
                                <p:cTn id="496" presetID="2" presetClass="entr" presetSubtype="4" fill="hold" grpId="1" nodeType="withEffect">
                                  <p:stCondLst>
                                    <p:cond delay="0"/>
                                  </p:stCondLst>
                                  <p:childTnLst>
                                    <p:set>
                                      <p:cBhvr>
                                        <p:cTn id="497" dur="1" fill="hold">
                                          <p:stCondLst>
                                            <p:cond delay="0"/>
                                          </p:stCondLst>
                                        </p:cTn>
                                        <p:tgtEl>
                                          <p:spTgt spid="36"/>
                                        </p:tgtEl>
                                        <p:attrNameLst>
                                          <p:attrName>style.visibility</p:attrName>
                                        </p:attrNameLst>
                                      </p:cBhvr>
                                      <p:to>
                                        <p:strVal val="visible"/>
                                      </p:to>
                                    </p:set>
                                    <p:anim calcmode="lin" valueType="num">
                                      <p:cBhvr additive="base">
                                        <p:cTn id="498" dur="3000" fill="hold"/>
                                        <p:tgtEl>
                                          <p:spTgt spid="36"/>
                                        </p:tgtEl>
                                        <p:attrNameLst>
                                          <p:attrName>ppt_x</p:attrName>
                                        </p:attrNameLst>
                                      </p:cBhvr>
                                      <p:tavLst>
                                        <p:tav tm="0">
                                          <p:val>
                                            <p:strVal val="#ppt_x"/>
                                          </p:val>
                                        </p:tav>
                                        <p:tav tm="100000">
                                          <p:val>
                                            <p:strVal val="#ppt_x"/>
                                          </p:val>
                                        </p:tav>
                                      </p:tavLst>
                                    </p:anim>
                                    <p:anim calcmode="lin" valueType="num">
                                      <p:cBhvr additive="base">
                                        <p:cTn id="499" dur="3000" fill="hold"/>
                                        <p:tgtEl>
                                          <p:spTgt spid="36"/>
                                        </p:tgtEl>
                                        <p:attrNameLst>
                                          <p:attrName>ppt_y</p:attrName>
                                        </p:attrNameLst>
                                      </p:cBhvr>
                                      <p:tavLst>
                                        <p:tav tm="0">
                                          <p:val>
                                            <p:strVal val="1+#ppt_h/2"/>
                                          </p:val>
                                        </p:tav>
                                        <p:tav tm="100000">
                                          <p:val>
                                            <p:strVal val="#ppt_y"/>
                                          </p:val>
                                        </p:tav>
                                      </p:tavLst>
                                    </p:anim>
                                  </p:childTnLst>
                                </p:cTn>
                              </p:par>
                              <p:par>
                                <p:cTn id="500" presetID="2" presetClass="entr" presetSubtype="4" fill="hold" grpId="1" nodeType="withEffect">
                                  <p:stCondLst>
                                    <p:cond delay="0"/>
                                  </p:stCondLst>
                                  <p:childTnLst>
                                    <p:set>
                                      <p:cBhvr>
                                        <p:cTn id="501" dur="1" fill="hold">
                                          <p:stCondLst>
                                            <p:cond delay="0"/>
                                          </p:stCondLst>
                                        </p:cTn>
                                        <p:tgtEl>
                                          <p:spTgt spid="37"/>
                                        </p:tgtEl>
                                        <p:attrNameLst>
                                          <p:attrName>style.visibility</p:attrName>
                                        </p:attrNameLst>
                                      </p:cBhvr>
                                      <p:to>
                                        <p:strVal val="visible"/>
                                      </p:to>
                                    </p:set>
                                    <p:anim calcmode="lin" valueType="num">
                                      <p:cBhvr additive="base">
                                        <p:cTn id="502" dur="3000" fill="hold"/>
                                        <p:tgtEl>
                                          <p:spTgt spid="37"/>
                                        </p:tgtEl>
                                        <p:attrNameLst>
                                          <p:attrName>ppt_x</p:attrName>
                                        </p:attrNameLst>
                                      </p:cBhvr>
                                      <p:tavLst>
                                        <p:tav tm="0">
                                          <p:val>
                                            <p:strVal val="#ppt_x"/>
                                          </p:val>
                                        </p:tav>
                                        <p:tav tm="100000">
                                          <p:val>
                                            <p:strVal val="#ppt_x"/>
                                          </p:val>
                                        </p:tav>
                                      </p:tavLst>
                                    </p:anim>
                                    <p:anim calcmode="lin" valueType="num">
                                      <p:cBhvr additive="base">
                                        <p:cTn id="503" dur="3000" fill="hold"/>
                                        <p:tgtEl>
                                          <p:spTgt spid="37"/>
                                        </p:tgtEl>
                                        <p:attrNameLst>
                                          <p:attrName>ppt_y</p:attrName>
                                        </p:attrNameLst>
                                      </p:cBhvr>
                                      <p:tavLst>
                                        <p:tav tm="0">
                                          <p:val>
                                            <p:strVal val="1+#ppt_h/2"/>
                                          </p:val>
                                        </p:tav>
                                        <p:tav tm="100000">
                                          <p:val>
                                            <p:strVal val="#ppt_y"/>
                                          </p:val>
                                        </p:tav>
                                      </p:tavLst>
                                    </p:anim>
                                  </p:childTnLst>
                                </p:cTn>
                              </p:par>
                              <p:par>
                                <p:cTn id="504" presetID="2" presetClass="entr" presetSubtype="4" fill="hold" grpId="1" nodeType="withEffect">
                                  <p:stCondLst>
                                    <p:cond delay="0"/>
                                  </p:stCondLst>
                                  <p:childTnLst>
                                    <p:set>
                                      <p:cBhvr>
                                        <p:cTn id="505" dur="1" fill="hold">
                                          <p:stCondLst>
                                            <p:cond delay="0"/>
                                          </p:stCondLst>
                                        </p:cTn>
                                        <p:tgtEl>
                                          <p:spTgt spid="38"/>
                                        </p:tgtEl>
                                        <p:attrNameLst>
                                          <p:attrName>style.visibility</p:attrName>
                                        </p:attrNameLst>
                                      </p:cBhvr>
                                      <p:to>
                                        <p:strVal val="visible"/>
                                      </p:to>
                                    </p:set>
                                    <p:anim calcmode="lin" valueType="num">
                                      <p:cBhvr additive="base">
                                        <p:cTn id="506" dur="3000" fill="hold"/>
                                        <p:tgtEl>
                                          <p:spTgt spid="38"/>
                                        </p:tgtEl>
                                        <p:attrNameLst>
                                          <p:attrName>ppt_x</p:attrName>
                                        </p:attrNameLst>
                                      </p:cBhvr>
                                      <p:tavLst>
                                        <p:tav tm="0">
                                          <p:val>
                                            <p:strVal val="#ppt_x"/>
                                          </p:val>
                                        </p:tav>
                                        <p:tav tm="100000">
                                          <p:val>
                                            <p:strVal val="#ppt_x"/>
                                          </p:val>
                                        </p:tav>
                                      </p:tavLst>
                                    </p:anim>
                                    <p:anim calcmode="lin" valueType="num">
                                      <p:cBhvr additive="base">
                                        <p:cTn id="507" dur="3000" fill="hold"/>
                                        <p:tgtEl>
                                          <p:spTgt spid="38"/>
                                        </p:tgtEl>
                                        <p:attrNameLst>
                                          <p:attrName>ppt_y</p:attrName>
                                        </p:attrNameLst>
                                      </p:cBhvr>
                                      <p:tavLst>
                                        <p:tav tm="0">
                                          <p:val>
                                            <p:strVal val="1+#ppt_h/2"/>
                                          </p:val>
                                        </p:tav>
                                        <p:tav tm="100000">
                                          <p:val>
                                            <p:strVal val="#ppt_y"/>
                                          </p:val>
                                        </p:tav>
                                      </p:tavLst>
                                    </p:anim>
                                  </p:childTnLst>
                                </p:cTn>
                              </p:par>
                              <p:par>
                                <p:cTn id="508" presetID="2" presetClass="entr" presetSubtype="4" fill="hold" grpId="1" nodeType="withEffect">
                                  <p:stCondLst>
                                    <p:cond delay="0"/>
                                  </p:stCondLst>
                                  <p:childTnLst>
                                    <p:set>
                                      <p:cBhvr>
                                        <p:cTn id="509" dur="1" fill="hold">
                                          <p:stCondLst>
                                            <p:cond delay="0"/>
                                          </p:stCondLst>
                                        </p:cTn>
                                        <p:tgtEl>
                                          <p:spTgt spid="39"/>
                                        </p:tgtEl>
                                        <p:attrNameLst>
                                          <p:attrName>style.visibility</p:attrName>
                                        </p:attrNameLst>
                                      </p:cBhvr>
                                      <p:to>
                                        <p:strVal val="visible"/>
                                      </p:to>
                                    </p:set>
                                    <p:anim calcmode="lin" valueType="num">
                                      <p:cBhvr additive="base">
                                        <p:cTn id="510" dur="3000" fill="hold"/>
                                        <p:tgtEl>
                                          <p:spTgt spid="39"/>
                                        </p:tgtEl>
                                        <p:attrNameLst>
                                          <p:attrName>ppt_x</p:attrName>
                                        </p:attrNameLst>
                                      </p:cBhvr>
                                      <p:tavLst>
                                        <p:tav tm="0">
                                          <p:val>
                                            <p:strVal val="#ppt_x"/>
                                          </p:val>
                                        </p:tav>
                                        <p:tav tm="100000">
                                          <p:val>
                                            <p:strVal val="#ppt_x"/>
                                          </p:val>
                                        </p:tav>
                                      </p:tavLst>
                                    </p:anim>
                                    <p:anim calcmode="lin" valueType="num">
                                      <p:cBhvr additive="base">
                                        <p:cTn id="511" dur="3000" fill="hold"/>
                                        <p:tgtEl>
                                          <p:spTgt spid="39"/>
                                        </p:tgtEl>
                                        <p:attrNameLst>
                                          <p:attrName>ppt_y</p:attrName>
                                        </p:attrNameLst>
                                      </p:cBhvr>
                                      <p:tavLst>
                                        <p:tav tm="0">
                                          <p:val>
                                            <p:strVal val="1+#ppt_h/2"/>
                                          </p:val>
                                        </p:tav>
                                        <p:tav tm="100000">
                                          <p:val>
                                            <p:strVal val="#ppt_y"/>
                                          </p:val>
                                        </p:tav>
                                      </p:tavLst>
                                    </p:anim>
                                  </p:childTnLst>
                                </p:cTn>
                              </p:par>
                              <p:par>
                                <p:cTn id="512" presetID="2" presetClass="entr" presetSubtype="4" fill="hold" grpId="1" nodeType="withEffect">
                                  <p:stCondLst>
                                    <p:cond delay="0"/>
                                  </p:stCondLst>
                                  <p:childTnLst>
                                    <p:set>
                                      <p:cBhvr>
                                        <p:cTn id="513" dur="1" fill="hold">
                                          <p:stCondLst>
                                            <p:cond delay="0"/>
                                          </p:stCondLst>
                                        </p:cTn>
                                        <p:tgtEl>
                                          <p:spTgt spid="40"/>
                                        </p:tgtEl>
                                        <p:attrNameLst>
                                          <p:attrName>style.visibility</p:attrName>
                                        </p:attrNameLst>
                                      </p:cBhvr>
                                      <p:to>
                                        <p:strVal val="visible"/>
                                      </p:to>
                                    </p:set>
                                    <p:anim calcmode="lin" valueType="num">
                                      <p:cBhvr additive="base">
                                        <p:cTn id="514" dur="3000" fill="hold"/>
                                        <p:tgtEl>
                                          <p:spTgt spid="40"/>
                                        </p:tgtEl>
                                        <p:attrNameLst>
                                          <p:attrName>ppt_x</p:attrName>
                                        </p:attrNameLst>
                                      </p:cBhvr>
                                      <p:tavLst>
                                        <p:tav tm="0">
                                          <p:val>
                                            <p:strVal val="#ppt_x"/>
                                          </p:val>
                                        </p:tav>
                                        <p:tav tm="100000">
                                          <p:val>
                                            <p:strVal val="#ppt_x"/>
                                          </p:val>
                                        </p:tav>
                                      </p:tavLst>
                                    </p:anim>
                                    <p:anim calcmode="lin" valueType="num">
                                      <p:cBhvr additive="base">
                                        <p:cTn id="515" dur="3000" fill="hold"/>
                                        <p:tgtEl>
                                          <p:spTgt spid="40"/>
                                        </p:tgtEl>
                                        <p:attrNameLst>
                                          <p:attrName>ppt_y</p:attrName>
                                        </p:attrNameLst>
                                      </p:cBhvr>
                                      <p:tavLst>
                                        <p:tav tm="0">
                                          <p:val>
                                            <p:strVal val="1+#ppt_h/2"/>
                                          </p:val>
                                        </p:tav>
                                        <p:tav tm="100000">
                                          <p:val>
                                            <p:strVal val="#ppt_y"/>
                                          </p:val>
                                        </p:tav>
                                      </p:tavLst>
                                    </p:anim>
                                  </p:childTnLst>
                                </p:cTn>
                              </p:par>
                              <p:par>
                                <p:cTn id="516" presetID="2" presetClass="entr" presetSubtype="4" fill="hold" grpId="1" nodeType="withEffect">
                                  <p:stCondLst>
                                    <p:cond delay="0"/>
                                  </p:stCondLst>
                                  <p:childTnLst>
                                    <p:set>
                                      <p:cBhvr>
                                        <p:cTn id="517" dur="1" fill="hold">
                                          <p:stCondLst>
                                            <p:cond delay="0"/>
                                          </p:stCondLst>
                                        </p:cTn>
                                        <p:tgtEl>
                                          <p:spTgt spid="41"/>
                                        </p:tgtEl>
                                        <p:attrNameLst>
                                          <p:attrName>style.visibility</p:attrName>
                                        </p:attrNameLst>
                                      </p:cBhvr>
                                      <p:to>
                                        <p:strVal val="visible"/>
                                      </p:to>
                                    </p:set>
                                    <p:anim calcmode="lin" valueType="num">
                                      <p:cBhvr additive="base">
                                        <p:cTn id="518" dur="3000" fill="hold"/>
                                        <p:tgtEl>
                                          <p:spTgt spid="41"/>
                                        </p:tgtEl>
                                        <p:attrNameLst>
                                          <p:attrName>ppt_x</p:attrName>
                                        </p:attrNameLst>
                                      </p:cBhvr>
                                      <p:tavLst>
                                        <p:tav tm="0">
                                          <p:val>
                                            <p:strVal val="#ppt_x"/>
                                          </p:val>
                                        </p:tav>
                                        <p:tav tm="100000">
                                          <p:val>
                                            <p:strVal val="#ppt_x"/>
                                          </p:val>
                                        </p:tav>
                                      </p:tavLst>
                                    </p:anim>
                                    <p:anim calcmode="lin" valueType="num">
                                      <p:cBhvr additive="base">
                                        <p:cTn id="519" dur="3000" fill="hold"/>
                                        <p:tgtEl>
                                          <p:spTgt spid="41"/>
                                        </p:tgtEl>
                                        <p:attrNameLst>
                                          <p:attrName>ppt_y</p:attrName>
                                        </p:attrNameLst>
                                      </p:cBhvr>
                                      <p:tavLst>
                                        <p:tav tm="0">
                                          <p:val>
                                            <p:strVal val="1+#ppt_h/2"/>
                                          </p:val>
                                        </p:tav>
                                        <p:tav tm="100000">
                                          <p:val>
                                            <p:strVal val="#ppt_y"/>
                                          </p:val>
                                        </p:tav>
                                      </p:tavLst>
                                    </p:anim>
                                  </p:childTnLst>
                                </p:cTn>
                              </p:par>
                              <p:par>
                                <p:cTn id="520" presetID="2" presetClass="entr" presetSubtype="4" fill="hold" grpId="1" nodeType="withEffect">
                                  <p:stCondLst>
                                    <p:cond delay="0"/>
                                  </p:stCondLst>
                                  <p:childTnLst>
                                    <p:set>
                                      <p:cBhvr>
                                        <p:cTn id="521" dur="1" fill="hold">
                                          <p:stCondLst>
                                            <p:cond delay="0"/>
                                          </p:stCondLst>
                                        </p:cTn>
                                        <p:tgtEl>
                                          <p:spTgt spid="42"/>
                                        </p:tgtEl>
                                        <p:attrNameLst>
                                          <p:attrName>style.visibility</p:attrName>
                                        </p:attrNameLst>
                                      </p:cBhvr>
                                      <p:to>
                                        <p:strVal val="visible"/>
                                      </p:to>
                                    </p:set>
                                    <p:anim calcmode="lin" valueType="num">
                                      <p:cBhvr additive="base">
                                        <p:cTn id="522" dur="3000" fill="hold"/>
                                        <p:tgtEl>
                                          <p:spTgt spid="42"/>
                                        </p:tgtEl>
                                        <p:attrNameLst>
                                          <p:attrName>ppt_x</p:attrName>
                                        </p:attrNameLst>
                                      </p:cBhvr>
                                      <p:tavLst>
                                        <p:tav tm="0">
                                          <p:val>
                                            <p:strVal val="#ppt_x"/>
                                          </p:val>
                                        </p:tav>
                                        <p:tav tm="100000">
                                          <p:val>
                                            <p:strVal val="#ppt_x"/>
                                          </p:val>
                                        </p:tav>
                                      </p:tavLst>
                                    </p:anim>
                                    <p:anim calcmode="lin" valueType="num">
                                      <p:cBhvr additive="base">
                                        <p:cTn id="523" dur="3000" fill="hold"/>
                                        <p:tgtEl>
                                          <p:spTgt spid="42"/>
                                        </p:tgtEl>
                                        <p:attrNameLst>
                                          <p:attrName>ppt_y</p:attrName>
                                        </p:attrNameLst>
                                      </p:cBhvr>
                                      <p:tavLst>
                                        <p:tav tm="0">
                                          <p:val>
                                            <p:strVal val="1+#ppt_h/2"/>
                                          </p:val>
                                        </p:tav>
                                        <p:tav tm="100000">
                                          <p:val>
                                            <p:strVal val="#ppt_y"/>
                                          </p:val>
                                        </p:tav>
                                      </p:tavLst>
                                    </p:anim>
                                  </p:childTnLst>
                                </p:cTn>
                              </p:par>
                              <p:par>
                                <p:cTn id="524" presetID="2" presetClass="entr" presetSubtype="4" fill="hold" grpId="1" nodeType="withEffect">
                                  <p:stCondLst>
                                    <p:cond delay="0"/>
                                  </p:stCondLst>
                                  <p:childTnLst>
                                    <p:set>
                                      <p:cBhvr>
                                        <p:cTn id="525" dur="1" fill="hold">
                                          <p:stCondLst>
                                            <p:cond delay="0"/>
                                          </p:stCondLst>
                                        </p:cTn>
                                        <p:tgtEl>
                                          <p:spTgt spid="43"/>
                                        </p:tgtEl>
                                        <p:attrNameLst>
                                          <p:attrName>style.visibility</p:attrName>
                                        </p:attrNameLst>
                                      </p:cBhvr>
                                      <p:to>
                                        <p:strVal val="visible"/>
                                      </p:to>
                                    </p:set>
                                    <p:anim calcmode="lin" valueType="num">
                                      <p:cBhvr additive="base">
                                        <p:cTn id="526" dur="3000" fill="hold"/>
                                        <p:tgtEl>
                                          <p:spTgt spid="43"/>
                                        </p:tgtEl>
                                        <p:attrNameLst>
                                          <p:attrName>ppt_x</p:attrName>
                                        </p:attrNameLst>
                                      </p:cBhvr>
                                      <p:tavLst>
                                        <p:tav tm="0">
                                          <p:val>
                                            <p:strVal val="#ppt_x"/>
                                          </p:val>
                                        </p:tav>
                                        <p:tav tm="100000">
                                          <p:val>
                                            <p:strVal val="#ppt_x"/>
                                          </p:val>
                                        </p:tav>
                                      </p:tavLst>
                                    </p:anim>
                                    <p:anim calcmode="lin" valueType="num">
                                      <p:cBhvr additive="base">
                                        <p:cTn id="527" dur="3000" fill="hold"/>
                                        <p:tgtEl>
                                          <p:spTgt spid="43"/>
                                        </p:tgtEl>
                                        <p:attrNameLst>
                                          <p:attrName>ppt_y</p:attrName>
                                        </p:attrNameLst>
                                      </p:cBhvr>
                                      <p:tavLst>
                                        <p:tav tm="0">
                                          <p:val>
                                            <p:strVal val="1+#ppt_h/2"/>
                                          </p:val>
                                        </p:tav>
                                        <p:tav tm="100000">
                                          <p:val>
                                            <p:strVal val="#ppt_y"/>
                                          </p:val>
                                        </p:tav>
                                      </p:tavLst>
                                    </p:anim>
                                  </p:childTnLst>
                                </p:cTn>
                              </p:par>
                              <p:par>
                                <p:cTn id="528" presetID="2" presetClass="entr" presetSubtype="4" fill="hold" grpId="1" nodeType="withEffect">
                                  <p:stCondLst>
                                    <p:cond delay="0"/>
                                  </p:stCondLst>
                                  <p:childTnLst>
                                    <p:set>
                                      <p:cBhvr>
                                        <p:cTn id="529" dur="1" fill="hold">
                                          <p:stCondLst>
                                            <p:cond delay="0"/>
                                          </p:stCondLst>
                                        </p:cTn>
                                        <p:tgtEl>
                                          <p:spTgt spid="44"/>
                                        </p:tgtEl>
                                        <p:attrNameLst>
                                          <p:attrName>style.visibility</p:attrName>
                                        </p:attrNameLst>
                                      </p:cBhvr>
                                      <p:to>
                                        <p:strVal val="visible"/>
                                      </p:to>
                                    </p:set>
                                    <p:anim calcmode="lin" valueType="num">
                                      <p:cBhvr additive="base">
                                        <p:cTn id="530" dur="3000" fill="hold"/>
                                        <p:tgtEl>
                                          <p:spTgt spid="44"/>
                                        </p:tgtEl>
                                        <p:attrNameLst>
                                          <p:attrName>ppt_x</p:attrName>
                                        </p:attrNameLst>
                                      </p:cBhvr>
                                      <p:tavLst>
                                        <p:tav tm="0">
                                          <p:val>
                                            <p:strVal val="#ppt_x"/>
                                          </p:val>
                                        </p:tav>
                                        <p:tav tm="100000">
                                          <p:val>
                                            <p:strVal val="#ppt_x"/>
                                          </p:val>
                                        </p:tav>
                                      </p:tavLst>
                                    </p:anim>
                                    <p:anim calcmode="lin" valueType="num">
                                      <p:cBhvr additive="base">
                                        <p:cTn id="531" dur="3000" fill="hold"/>
                                        <p:tgtEl>
                                          <p:spTgt spid="44"/>
                                        </p:tgtEl>
                                        <p:attrNameLst>
                                          <p:attrName>ppt_y</p:attrName>
                                        </p:attrNameLst>
                                      </p:cBhvr>
                                      <p:tavLst>
                                        <p:tav tm="0">
                                          <p:val>
                                            <p:strVal val="1+#ppt_h/2"/>
                                          </p:val>
                                        </p:tav>
                                        <p:tav tm="100000">
                                          <p:val>
                                            <p:strVal val="#ppt_y"/>
                                          </p:val>
                                        </p:tav>
                                      </p:tavLst>
                                    </p:anim>
                                  </p:childTnLst>
                                </p:cTn>
                              </p:par>
                              <p:par>
                                <p:cTn id="532" presetID="2" presetClass="entr" presetSubtype="4" fill="hold" grpId="1" nodeType="withEffect">
                                  <p:stCondLst>
                                    <p:cond delay="0"/>
                                  </p:stCondLst>
                                  <p:childTnLst>
                                    <p:set>
                                      <p:cBhvr>
                                        <p:cTn id="533" dur="1" fill="hold">
                                          <p:stCondLst>
                                            <p:cond delay="0"/>
                                          </p:stCondLst>
                                        </p:cTn>
                                        <p:tgtEl>
                                          <p:spTgt spid="45"/>
                                        </p:tgtEl>
                                        <p:attrNameLst>
                                          <p:attrName>style.visibility</p:attrName>
                                        </p:attrNameLst>
                                      </p:cBhvr>
                                      <p:to>
                                        <p:strVal val="visible"/>
                                      </p:to>
                                    </p:set>
                                    <p:anim calcmode="lin" valueType="num">
                                      <p:cBhvr additive="base">
                                        <p:cTn id="534" dur="3000" fill="hold"/>
                                        <p:tgtEl>
                                          <p:spTgt spid="45"/>
                                        </p:tgtEl>
                                        <p:attrNameLst>
                                          <p:attrName>ppt_x</p:attrName>
                                        </p:attrNameLst>
                                      </p:cBhvr>
                                      <p:tavLst>
                                        <p:tav tm="0">
                                          <p:val>
                                            <p:strVal val="#ppt_x"/>
                                          </p:val>
                                        </p:tav>
                                        <p:tav tm="100000">
                                          <p:val>
                                            <p:strVal val="#ppt_x"/>
                                          </p:val>
                                        </p:tav>
                                      </p:tavLst>
                                    </p:anim>
                                    <p:anim calcmode="lin" valueType="num">
                                      <p:cBhvr additive="base">
                                        <p:cTn id="535" dur="3000" fill="hold"/>
                                        <p:tgtEl>
                                          <p:spTgt spid="45"/>
                                        </p:tgtEl>
                                        <p:attrNameLst>
                                          <p:attrName>ppt_y</p:attrName>
                                        </p:attrNameLst>
                                      </p:cBhvr>
                                      <p:tavLst>
                                        <p:tav tm="0">
                                          <p:val>
                                            <p:strVal val="1+#ppt_h/2"/>
                                          </p:val>
                                        </p:tav>
                                        <p:tav tm="100000">
                                          <p:val>
                                            <p:strVal val="#ppt_y"/>
                                          </p:val>
                                        </p:tav>
                                      </p:tavLst>
                                    </p:anim>
                                  </p:childTnLst>
                                </p:cTn>
                              </p:par>
                              <p:par>
                                <p:cTn id="536" presetID="2" presetClass="entr" presetSubtype="4" fill="hold" grpId="1" nodeType="withEffect">
                                  <p:stCondLst>
                                    <p:cond delay="0"/>
                                  </p:stCondLst>
                                  <p:childTnLst>
                                    <p:set>
                                      <p:cBhvr>
                                        <p:cTn id="537" dur="1" fill="hold">
                                          <p:stCondLst>
                                            <p:cond delay="0"/>
                                          </p:stCondLst>
                                        </p:cTn>
                                        <p:tgtEl>
                                          <p:spTgt spid="46"/>
                                        </p:tgtEl>
                                        <p:attrNameLst>
                                          <p:attrName>style.visibility</p:attrName>
                                        </p:attrNameLst>
                                      </p:cBhvr>
                                      <p:to>
                                        <p:strVal val="visible"/>
                                      </p:to>
                                    </p:set>
                                    <p:anim calcmode="lin" valueType="num">
                                      <p:cBhvr additive="base">
                                        <p:cTn id="538" dur="3000" fill="hold"/>
                                        <p:tgtEl>
                                          <p:spTgt spid="46"/>
                                        </p:tgtEl>
                                        <p:attrNameLst>
                                          <p:attrName>ppt_x</p:attrName>
                                        </p:attrNameLst>
                                      </p:cBhvr>
                                      <p:tavLst>
                                        <p:tav tm="0">
                                          <p:val>
                                            <p:strVal val="#ppt_x"/>
                                          </p:val>
                                        </p:tav>
                                        <p:tav tm="100000">
                                          <p:val>
                                            <p:strVal val="#ppt_x"/>
                                          </p:val>
                                        </p:tav>
                                      </p:tavLst>
                                    </p:anim>
                                    <p:anim calcmode="lin" valueType="num">
                                      <p:cBhvr additive="base">
                                        <p:cTn id="539" dur="3000" fill="hold"/>
                                        <p:tgtEl>
                                          <p:spTgt spid="46"/>
                                        </p:tgtEl>
                                        <p:attrNameLst>
                                          <p:attrName>ppt_y</p:attrName>
                                        </p:attrNameLst>
                                      </p:cBhvr>
                                      <p:tavLst>
                                        <p:tav tm="0">
                                          <p:val>
                                            <p:strVal val="1+#ppt_h/2"/>
                                          </p:val>
                                        </p:tav>
                                        <p:tav tm="100000">
                                          <p:val>
                                            <p:strVal val="#ppt_y"/>
                                          </p:val>
                                        </p:tav>
                                      </p:tavLst>
                                    </p:anim>
                                  </p:childTnLst>
                                </p:cTn>
                              </p:par>
                              <p:par>
                                <p:cTn id="540" presetID="2" presetClass="entr" presetSubtype="4" fill="hold" grpId="1" nodeType="withEffect">
                                  <p:stCondLst>
                                    <p:cond delay="0"/>
                                  </p:stCondLst>
                                  <p:childTnLst>
                                    <p:set>
                                      <p:cBhvr>
                                        <p:cTn id="541" dur="1" fill="hold">
                                          <p:stCondLst>
                                            <p:cond delay="0"/>
                                          </p:stCondLst>
                                        </p:cTn>
                                        <p:tgtEl>
                                          <p:spTgt spid="47"/>
                                        </p:tgtEl>
                                        <p:attrNameLst>
                                          <p:attrName>style.visibility</p:attrName>
                                        </p:attrNameLst>
                                      </p:cBhvr>
                                      <p:to>
                                        <p:strVal val="visible"/>
                                      </p:to>
                                    </p:set>
                                    <p:anim calcmode="lin" valueType="num">
                                      <p:cBhvr additive="base">
                                        <p:cTn id="542" dur="3000" fill="hold"/>
                                        <p:tgtEl>
                                          <p:spTgt spid="47"/>
                                        </p:tgtEl>
                                        <p:attrNameLst>
                                          <p:attrName>ppt_x</p:attrName>
                                        </p:attrNameLst>
                                      </p:cBhvr>
                                      <p:tavLst>
                                        <p:tav tm="0">
                                          <p:val>
                                            <p:strVal val="#ppt_x"/>
                                          </p:val>
                                        </p:tav>
                                        <p:tav tm="100000">
                                          <p:val>
                                            <p:strVal val="#ppt_x"/>
                                          </p:val>
                                        </p:tav>
                                      </p:tavLst>
                                    </p:anim>
                                    <p:anim calcmode="lin" valueType="num">
                                      <p:cBhvr additive="base">
                                        <p:cTn id="543" dur="3000" fill="hold"/>
                                        <p:tgtEl>
                                          <p:spTgt spid="47"/>
                                        </p:tgtEl>
                                        <p:attrNameLst>
                                          <p:attrName>ppt_y</p:attrName>
                                        </p:attrNameLst>
                                      </p:cBhvr>
                                      <p:tavLst>
                                        <p:tav tm="0">
                                          <p:val>
                                            <p:strVal val="1+#ppt_h/2"/>
                                          </p:val>
                                        </p:tav>
                                        <p:tav tm="100000">
                                          <p:val>
                                            <p:strVal val="#ppt_y"/>
                                          </p:val>
                                        </p:tav>
                                      </p:tavLst>
                                    </p:anim>
                                  </p:childTnLst>
                                </p:cTn>
                              </p:par>
                              <p:par>
                                <p:cTn id="544" presetID="2" presetClass="entr" presetSubtype="4" fill="hold" grpId="1" nodeType="withEffect">
                                  <p:stCondLst>
                                    <p:cond delay="0"/>
                                  </p:stCondLst>
                                  <p:childTnLst>
                                    <p:set>
                                      <p:cBhvr>
                                        <p:cTn id="545" dur="1" fill="hold">
                                          <p:stCondLst>
                                            <p:cond delay="0"/>
                                          </p:stCondLst>
                                        </p:cTn>
                                        <p:tgtEl>
                                          <p:spTgt spid="48"/>
                                        </p:tgtEl>
                                        <p:attrNameLst>
                                          <p:attrName>style.visibility</p:attrName>
                                        </p:attrNameLst>
                                      </p:cBhvr>
                                      <p:to>
                                        <p:strVal val="visible"/>
                                      </p:to>
                                    </p:set>
                                    <p:anim calcmode="lin" valueType="num">
                                      <p:cBhvr additive="base">
                                        <p:cTn id="546" dur="3000" fill="hold"/>
                                        <p:tgtEl>
                                          <p:spTgt spid="48"/>
                                        </p:tgtEl>
                                        <p:attrNameLst>
                                          <p:attrName>ppt_x</p:attrName>
                                        </p:attrNameLst>
                                      </p:cBhvr>
                                      <p:tavLst>
                                        <p:tav tm="0">
                                          <p:val>
                                            <p:strVal val="#ppt_x"/>
                                          </p:val>
                                        </p:tav>
                                        <p:tav tm="100000">
                                          <p:val>
                                            <p:strVal val="#ppt_x"/>
                                          </p:val>
                                        </p:tav>
                                      </p:tavLst>
                                    </p:anim>
                                    <p:anim calcmode="lin" valueType="num">
                                      <p:cBhvr additive="base">
                                        <p:cTn id="547" dur="3000" fill="hold"/>
                                        <p:tgtEl>
                                          <p:spTgt spid="48"/>
                                        </p:tgtEl>
                                        <p:attrNameLst>
                                          <p:attrName>ppt_y</p:attrName>
                                        </p:attrNameLst>
                                      </p:cBhvr>
                                      <p:tavLst>
                                        <p:tav tm="0">
                                          <p:val>
                                            <p:strVal val="1+#ppt_h/2"/>
                                          </p:val>
                                        </p:tav>
                                        <p:tav tm="100000">
                                          <p:val>
                                            <p:strVal val="#ppt_y"/>
                                          </p:val>
                                        </p:tav>
                                      </p:tavLst>
                                    </p:anim>
                                  </p:childTnLst>
                                </p:cTn>
                              </p:par>
                              <p:par>
                                <p:cTn id="548" presetID="2" presetClass="entr" presetSubtype="4" fill="hold" grpId="1" nodeType="withEffect">
                                  <p:stCondLst>
                                    <p:cond delay="0"/>
                                  </p:stCondLst>
                                  <p:childTnLst>
                                    <p:set>
                                      <p:cBhvr>
                                        <p:cTn id="549" dur="1" fill="hold">
                                          <p:stCondLst>
                                            <p:cond delay="0"/>
                                          </p:stCondLst>
                                        </p:cTn>
                                        <p:tgtEl>
                                          <p:spTgt spid="49"/>
                                        </p:tgtEl>
                                        <p:attrNameLst>
                                          <p:attrName>style.visibility</p:attrName>
                                        </p:attrNameLst>
                                      </p:cBhvr>
                                      <p:to>
                                        <p:strVal val="visible"/>
                                      </p:to>
                                    </p:set>
                                    <p:anim calcmode="lin" valueType="num">
                                      <p:cBhvr additive="base">
                                        <p:cTn id="550" dur="3000" fill="hold"/>
                                        <p:tgtEl>
                                          <p:spTgt spid="49"/>
                                        </p:tgtEl>
                                        <p:attrNameLst>
                                          <p:attrName>ppt_x</p:attrName>
                                        </p:attrNameLst>
                                      </p:cBhvr>
                                      <p:tavLst>
                                        <p:tav tm="0">
                                          <p:val>
                                            <p:strVal val="#ppt_x"/>
                                          </p:val>
                                        </p:tav>
                                        <p:tav tm="100000">
                                          <p:val>
                                            <p:strVal val="#ppt_x"/>
                                          </p:val>
                                        </p:tav>
                                      </p:tavLst>
                                    </p:anim>
                                    <p:anim calcmode="lin" valueType="num">
                                      <p:cBhvr additive="base">
                                        <p:cTn id="551" dur="3000" fill="hold"/>
                                        <p:tgtEl>
                                          <p:spTgt spid="49"/>
                                        </p:tgtEl>
                                        <p:attrNameLst>
                                          <p:attrName>ppt_y</p:attrName>
                                        </p:attrNameLst>
                                      </p:cBhvr>
                                      <p:tavLst>
                                        <p:tav tm="0">
                                          <p:val>
                                            <p:strVal val="1+#ppt_h/2"/>
                                          </p:val>
                                        </p:tav>
                                        <p:tav tm="100000">
                                          <p:val>
                                            <p:strVal val="#ppt_y"/>
                                          </p:val>
                                        </p:tav>
                                      </p:tavLst>
                                    </p:anim>
                                  </p:childTnLst>
                                </p:cTn>
                              </p:par>
                              <p:par>
                                <p:cTn id="552" presetID="2" presetClass="entr" presetSubtype="4" fill="hold" grpId="1" nodeType="withEffect">
                                  <p:stCondLst>
                                    <p:cond delay="0"/>
                                  </p:stCondLst>
                                  <p:childTnLst>
                                    <p:set>
                                      <p:cBhvr>
                                        <p:cTn id="553" dur="1" fill="hold">
                                          <p:stCondLst>
                                            <p:cond delay="0"/>
                                          </p:stCondLst>
                                        </p:cTn>
                                        <p:tgtEl>
                                          <p:spTgt spid="50"/>
                                        </p:tgtEl>
                                        <p:attrNameLst>
                                          <p:attrName>style.visibility</p:attrName>
                                        </p:attrNameLst>
                                      </p:cBhvr>
                                      <p:to>
                                        <p:strVal val="visible"/>
                                      </p:to>
                                    </p:set>
                                    <p:anim calcmode="lin" valueType="num">
                                      <p:cBhvr additive="base">
                                        <p:cTn id="554" dur="3000" fill="hold"/>
                                        <p:tgtEl>
                                          <p:spTgt spid="50"/>
                                        </p:tgtEl>
                                        <p:attrNameLst>
                                          <p:attrName>ppt_x</p:attrName>
                                        </p:attrNameLst>
                                      </p:cBhvr>
                                      <p:tavLst>
                                        <p:tav tm="0">
                                          <p:val>
                                            <p:strVal val="#ppt_x"/>
                                          </p:val>
                                        </p:tav>
                                        <p:tav tm="100000">
                                          <p:val>
                                            <p:strVal val="#ppt_x"/>
                                          </p:val>
                                        </p:tav>
                                      </p:tavLst>
                                    </p:anim>
                                    <p:anim calcmode="lin" valueType="num">
                                      <p:cBhvr additive="base">
                                        <p:cTn id="555" dur="3000" fill="hold"/>
                                        <p:tgtEl>
                                          <p:spTgt spid="50"/>
                                        </p:tgtEl>
                                        <p:attrNameLst>
                                          <p:attrName>ppt_y</p:attrName>
                                        </p:attrNameLst>
                                      </p:cBhvr>
                                      <p:tavLst>
                                        <p:tav tm="0">
                                          <p:val>
                                            <p:strVal val="1+#ppt_h/2"/>
                                          </p:val>
                                        </p:tav>
                                        <p:tav tm="100000">
                                          <p:val>
                                            <p:strVal val="#ppt_y"/>
                                          </p:val>
                                        </p:tav>
                                      </p:tavLst>
                                    </p:anim>
                                  </p:childTnLst>
                                </p:cTn>
                              </p:par>
                              <p:par>
                                <p:cTn id="556" presetID="2" presetClass="entr" presetSubtype="4" fill="hold" grpId="1" nodeType="withEffect">
                                  <p:stCondLst>
                                    <p:cond delay="0"/>
                                  </p:stCondLst>
                                  <p:childTnLst>
                                    <p:set>
                                      <p:cBhvr>
                                        <p:cTn id="557" dur="1" fill="hold">
                                          <p:stCondLst>
                                            <p:cond delay="0"/>
                                          </p:stCondLst>
                                        </p:cTn>
                                        <p:tgtEl>
                                          <p:spTgt spid="51"/>
                                        </p:tgtEl>
                                        <p:attrNameLst>
                                          <p:attrName>style.visibility</p:attrName>
                                        </p:attrNameLst>
                                      </p:cBhvr>
                                      <p:to>
                                        <p:strVal val="visible"/>
                                      </p:to>
                                    </p:set>
                                    <p:anim calcmode="lin" valueType="num">
                                      <p:cBhvr additive="base">
                                        <p:cTn id="558" dur="3000" fill="hold"/>
                                        <p:tgtEl>
                                          <p:spTgt spid="51"/>
                                        </p:tgtEl>
                                        <p:attrNameLst>
                                          <p:attrName>ppt_x</p:attrName>
                                        </p:attrNameLst>
                                      </p:cBhvr>
                                      <p:tavLst>
                                        <p:tav tm="0">
                                          <p:val>
                                            <p:strVal val="#ppt_x"/>
                                          </p:val>
                                        </p:tav>
                                        <p:tav tm="100000">
                                          <p:val>
                                            <p:strVal val="#ppt_x"/>
                                          </p:val>
                                        </p:tav>
                                      </p:tavLst>
                                    </p:anim>
                                    <p:anim calcmode="lin" valueType="num">
                                      <p:cBhvr additive="base">
                                        <p:cTn id="559" dur="3000" fill="hold"/>
                                        <p:tgtEl>
                                          <p:spTgt spid="51"/>
                                        </p:tgtEl>
                                        <p:attrNameLst>
                                          <p:attrName>ppt_y</p:attrName>
                                        </p:attrNameLst>
                                      </p:cBhvr>
                                      <p:tavLst>
                                        <p:tav tm="0">
                                          <p:val>
                                            <p:strVal val="1+#ppt_h/2"/>
                                          </p:val>
                                        </p:tav>
                                        <p:tav tm="100000">
                                          <p:val>
                                            <p:strVal val="#ppt_y"/>
                                          </p:val>
                                        </p:tav>
                                      </p:tavLst>
                                    </p:anim>
                                  </p:childTnLst>
                                </p:cTn>
                              </p:par>
                              <p:par>
                                <p:cTn id="560" presetID="2" presetClass="entr" presetSubtype="4" fill="hold" grpId="1" nodeType="withEffect">
                                  <p:stCondLst>
                                    <p:cond delay="0"/>
                                  </p:stCondLst>
                                  <p:childTnLst>
                                    <p:set>
                                      <p:cBhvr>
                                        <p:cTn id="561" dur="1" fill="hold">
                                          <p:stCondLst>
                                            <p:cond delay="0"/>
                                          </p:stCondLst>
                                        </p:cTn>
                                        <p:tgtEl>
                                          <p:spTgt spid="52"/>
                                        </p:tgtEl>
                                        <p:attrNameLst>
                                          <p:attrName>style.visibility</p:attrName>
                                        </p:attrNameLst>
                                      </p:cBhvr>
                                      <p:to>
                                        <p:strVal val="visible"/>
                                      </p:to>
                                    </p:set>
                                    <p:anim calcmode="lin" valueType="num">
                                      <p:cBhvr additive="base">
                                        <p:cTn id="562" dur="3000" fill="hold"/>
                                        <p:tgtEl>
                                          <p:spTgt spid="52"/>
                                        </p:tgtEl>
                                        <p:attrNameLst>
                                          <p:attrName>ppt_x</p:attrName>
                                        </p:attrNameLst>
                                      </p:cBhvr>
                                      <p:tavLst>
                                        <p:tav tm="0">
                                          <p:val>
                                            <p:strVal val="#ppt_x"/>
                                          </p:val>
                                        </p:tav>
                                        <p:tav tm="100000">
                                          <p:val>
                                            <p:strVal val="#ppt_x"/>
                                          </p:val>
                                        </p:tav>
                                      </p:tavLst>
                                    </p:anim>
                                    <p:anim calcmode="lin" valueType="num">
                                      <p:cBhvr additive="base">
                                        <p:cTn id="563" dur="3000" fill="hold"/>
                                        <p:tgtEl>
                                          <p:spTgt spid="52"/>
                                        </p:tgtEl>
                                        <p:attrNameLst>
                                          <p:attrName>ppt_y</p:attrName>
                                        </p:attrNameLst>
                                      </p:cBhvr>
                                      <p:tavLst>
                                        <p:tav tm="0">
                                          <p:val>
                                            <p:strVal val="1+#ppt_h/2"/>
                                          </p:val>
                                        </p:tav>
                                        <p:tav tm="100000">
                                          <p:val>
                                            <p:strVal val="#ppt_y"/>
                                          </p:val>
                                        </p:tav>
                                      </p:tavLst>
                                    </p:anim>
                                  </p:childTnLst>
                                </p:cTn>
                              </p:par>
                              <p:par>
                                <p:cTn id="564" presetID="2" presetClass="entr" presetSubtype="4" fill="hold" grpId="1" nodeType="withEffect">
                                  <p:stCondLst>
                                    <p:cond delay="0"/>
                                  </p:stCondLst>
                                  <p:childTnLst>
                                    <p:set>
                                      <p:cBhvr>
                                        <p:cTn id="565" dur="1" fill="hold">
                                          <p:stCondLst>
                                            <p:cond delay="0"/>
                                          </p:stCondLst>
                                        </p:cTn>
                                        <p:tgtEl>
                                          <p:spTgt spid="54"/>
                                        </p:tgtEl>
                                        <p:attrNameLst>
                                          <p:attrName>style.visibility</p:attrName>
                                        </p:attrNameLst>
                                      </p:cBhvr>
                                      <p:to>
                                        <p:strVal val="visible"/>
                                      </p:to>
                                    </p:set>
                                    <p:anim calcmode="lin" valueType="num">
                                      <p:cBhvr additive="base">
                                        <p:cTn id="566" dur="3000" fill="hold"/>
                                        <p:tgtEl>
                                          <p:spTgt spid="54"/>
                                        </p:tgtEl>
                                        <p:attrNameLst>
                                          <p:attrName>ppt_x</p:attrName>
                                        </p:attrNameLst>
                                      </p:cBhvr>
                                      <p:tavLst>
                                        <p:tav tm="0">
                                          <p:val>
                                            <p:strVal val="#ppt_x"/>
                                          </p:val>
                                        </p:tav>
                                        <p:tav tm="100000">
                                          <p:val>
                                            <p:strVal val="#ppt_x"/>
                                          </p:val>
                                        </p:tav>
                                      </p:tavLst>
                                    </p:anim>
                                    <p:anim calcmode="lin" valueType="num">
                                      <p:cBhvr additive="base">
                                        <p:cTn id="567" dur="3000" fill="hold"/>
                                        <p:tgtEl>
                                          <p:spTgt spid="54"/>
                                        </p:tgtEl>
                                        <p:attrNameLst>
                                          <p:attrName>ppt_y</p:attrName>
                                        </p:attrNameLst>
                                      </p:cBhvr>
                                      <p:tavLst>
                                        <p:tav tm="0">
                                          <p:val>
                                            <p:strVal val="1+#ppt_h/2"/>
                                          </p:val>
                                        </p:tav>
                                        <p:tav tm="100000">
                                          <p:val>
                                            <p:strVal val="#ppt_y"/>
                                          </p:val>
                                        </p:tav>
                                      </p:tavLst>
                                    </p:anim>
                                  </p:childTnLst>
                                </p:cTn>
                              </p:par>
                              <p:par>
                                <p:cTn id="568" presetID="2" presetClass="entr" presetSubtype="4" fill="hold" grpId="1" nodeType="withEffect">
                                  <p:stCondLst>
                                    <p:cond delay="0"/>
                                  </p:stCondLst>
                                  <p:childTnLst>
                                    <p:set>
                                      <p:cBhvr>
                                        <p:cTn id="569" dur="1" fill="hold">
                                          <p:stCondLst>
                                            <p:cond delay="0"/>
                                          </p:stCondLst>
                                        </p:cTn>
                                        <p:tgtEl>
                                          <p:spTgt spid="55"/>
                                        </p:tgtEl>
                                        <p:attrNameLst>
                                          <p:attrName>style.visibility</p:attrName>
                                        </p:attrNameLst>
                                      </p:cBhvr>
                                      <p:to>
                                        <p:strVal val="visible"/>
                                      </p:to>
                                    </p:set>
                                    <p:anim calcmode="lin" valueType="num">
                                      <p:cBhvr additive="base">
                                        <p:cTn id="570" dur="3000" fill="hold"/>
                                        <p:tgtEl>
                                          <p:spTgt spid="55"/>
                                        </p:tgtEl>
                                        <p:attrNameLst>
                                          <p:attrName>ppt_x</p:attrName>
                                        </p:attrNameLst>
                                      </p:cBhvr>
                                      <p:tavLst>
                                        <p:tav tm="0">
                                          <p:val>
                                            <p:strVal val="#ppt_x"/>
                                          </p:val>
                                        </p:tav>
                                        <p:tav tm="100000">
                                          <p:val>
                                            <p:strVal val="#ppt_x"/>
                                          </p:val>
                                        </p:tav>
                                      </p:tavLst>
                                    </p:anim>
                                    <p:anim calcmode="lin" valueType="num">
                                      <p:cBhvr additive="base">
                                        <p:cTn id="571" dur="3000" fill="hold"/>
                                        <p:tgtEl>
                                          <p:spTgt spid="55"/>
                                        </p:tgtEl>
                                        <p:attrNameLst>
                                          <p:attrName>ppt_y</p:attrName>
                                        </p:attrNameLst>
                                      </p:cBhvr>
                                      <p:tavLst>
                                        <p:tav tm="0">
                                          <p:val>
                                            <p:strVal val="1+#ppt_h/2"/>
                                          </p:val>
                                        </p:tav>
                                        <p:tav tm="100000">
                                          <p:val>
                                            <p:strVal val="#ppt_y"/>
                                          </p:val>
                                        </p:tav>
                                      </p:tavLst>
                                    </p:anim>
                                  </p:childTnLst>
                                </p:cTn>
                              </p:par>
                              <p:par>
                                <p:cTn id="572" presetID="2" presetClass="entr" presetSubtype="4" fill="hold" grpId="1" nodeType="withEffect">
                                  <p:stCondLst>
                                    <p:cond delay="0"/>
                                  </p:stCondLst>
                                  <p:childTnLst>
                                    <p:set>
                                      <p:cBhvr>
                                        <p:cTn id="573" dur="1" fill="hold">
                                          <p:stCondLst>
                                            <p:cond delay="0"/>
                                          </p:stCondLst>
                                        </p:cTn>
                                        <p:tgtEl>
                                          <p:spTgt spid="56"/>
                                        </p:tgtEl>
                                        <p:attrNameLst>
                                          <p:attrName>style.visibility</p:attrName>
                                        </p:attrNameLst>
                                      </p:cBhvr>
                                      <p:to>
                                        <p:strVal val="visible"/>
                                      </p:to>
                                    </p:set>
                                    <p:anim calcmode="lin" valueType="num">
                                      <p:cBhvr additive="base">
                                        <p:cTn id="574" dur="3000" fill="hold"/>
                                        <p:tgtEl>
                                          <p:spTgt spid="56"/>
                                        </p:tgtEl>
                                        <p:attrNameLst>
                                          <p:attrName>ppt_x</p:attrName>
                                        </p:attrNameLst>
                                      </p:cBhvr>
                                      <p:tavLst>
                                        <p:tav tm="0">
                                          <p:val>
                                            <p:strVal val="#ppt_x"/>
                                          </p:val>
                                        </p:tav>
                                        <p:tav tm="100000">
                                          <p:val>
                                            <p:strVal val="#ppt_x"/>
                                          </p:val>
                                        </p:tav>
                                      </p:tavLst>
                                    </p:anim>
                                    <p:anim calcmode="lin" valueType="num">
                                      <p:cBhvr additive="base">
                                        <p:cTn id="575" dur="3000" fill="hold"/>
                                        <p:tgtEl>
                                          <p:spTgt spid="56"/>
                                        </p:tgtEl>
                                        <p:attrNameLst>
                                          <p:attrName>ppt_y</p:attrName>
                                        </p:attrNameLst>
                                      </p:cBhvr>
                                      <p:tavLst>
                                        <p:tav tm="0">
                                          <p:val>
                                            <p:strVal val="1+#ppt_h/2"/>
                                          </p:val>
                                        </p:tav>
                                        <p:tav tm="100000">
                                          <p:val>
                                            <p:strVal val="#ppt_y"/>
                                          </p:val>
                                        </p:tav>
                                      </p:tavLst>
                                    </p:anim>
                                  </p:childTnLst>
                                </p:cTn>
                              </p:par>
                              <p:par>
                                <p:cTn id="576" presetID="2" presetClass="entr" presetSubtype="4" fill="hold" grpId="1" nodeType="withEffect">
                                  <p:stCondLst>
                                    <p:cond delay="0"/>
                                  </p:stCondLst>
                                  <p:childTnLst>
                                    <p:set>
                                      <p:cBhvr>
                                        <p:cTn id="577" dur="1" fill="hold">
                                          <p:stCondLst>
                                            <p:cond delay="0"/>
                                          </p:stCondLst>
                                        </p:cTn>
                                        <p:tgtEl>
                                          <p:spTgt spid="57"/>
                                        </p:tgtEl>
                                        <p:attrNameLst>
                                          <p:attrName>style.visibility</p:attrName>
                                        </p:attrNameLst>
                                      </p:cBhvr>
                                      <p:to>
                                        <p:strVal val="visible"/>
                                      </p:to>
                                    </p:set>
                                    <p:anim calcmode="lin" valueType="num">
                                      <p:cBhvr additive="base">
                                        <p:cTn id="578" dur="3000" fill="hold"/>
                                        <p:tgtEl>
                                          <p:spTgt spid="57"/>
                                        </p:tgtEl>
                                        <p:attrNameLst>
                                          <p:attrName>ppt_x</p:attrName>
                                        </p:attrNameLst>
                                      </p:cBhvr>
                                      <p:tavLst>
                                        <p:tav tm="0">
                                          <p:val>
                                            <p:strVal val="#ppt_x"/>
                                          </p:val>
                                        </p:tav>
                                        <p:tav tm="100000">
                                          <p:val>
                                            <p:strVal val="#ppt_x"/>
                                          </p:val>
                                        </p:tav>
                                      </p:tavLst>
                                    </p:anim>
                                    <p:anim calcmode="lin" valueType="num">
                                      <p:cBhvr additive="base">
                                        <p:cTn id="579" dur="3000" fill="hold"/>
                                        <p:tgtEl>
                                          <p:spTgt spid="57"/>
                                        </p:tgtEl>
                                        <p:attrNameLst>
                                          <p:attrName>ppt_y</p:attrName>
                                        </p:attrNameLst>
                                      </p:cBhvr>
                                      <p:tavLst>
                                        <p:tav tm="0">
                                          <p:val>
                                            <p:strVal val="1+#ppt_h/2"/>
                                          </p:val>
                                        </p:tav>
                                        <p:tav tm="100000">
                                          <p:val>
                                            <p:strVal val="#ppt_y"/>
                                          </p:val>
                                        </p:tav>
                                      </p:tavLst>
                                    </p:anim>
                                  </p:childTnLst>
                                </p:cTn>
                              </p:par>
                              <p:par>
                                <p:cTn id="580" presetID="2" presetClass="entr" presetSubtype="4" fill="hold" grpId="1" nodeType="withEffect">
                                  <p:stCondLst>
                                    <p:cond delay="0"/>
                                  </p:stCondLst>
                                  <p:childTnLst>
                                    <p:set>
                                      <p:cBhvr>
                                        <p:cTn id="581" dur="1" fill="hold">
                                          <p:stCondLst>
                                            <p:cond delay="0"/>
                                          </p:stCondLst>
                                        </p:cTn>
                                        <p:tgtEl>
                                          <p:spTgt spid="58"/>
                                        </p:tgtEl>
                                        <p:attrNameLst>
                                          <p:attrName>style.visibility</p:attrName>
                                        </p:attrNameLst>
                                      </p:cBhvr>
                                      <p:to>
                                        <p:strVal val="visible"/>
                                      </p:to>
                                    </p:set>
                                    <p:anim calcmode="lin" valueType="num">
                                      <p:cBhvr additive="base">
                                        <p:cTn id="582" dur="3000" fill="hold"/>
                                        <p:tgtEl>
                                          <p:spTgt spid="58"/>
                                        </p:tgtEl>
                                        <p:attrNameLst>
                                          <p:attrName>ppt_x</p:attrName>
                                        </p:attrNameLst>
                                      </p:cBhvr>
                                      <p:tavLst>
                                        <p:tav tm="0">
                                          <p:val>
                                            <p:strVal val="#ppt_x"/>
                                          </p:val>
                                        </p:tav>
                                        <p:tav tm="100000">
                                          <p:val>
                                            <p:strVal val="#ppt_x"/>
                                          </p:val>
                                        </p:tav>
                                      </p:tavLst>
                                    </p:anim>
                                    <p:anim calcmode="lin" valueType="num">
                                      <p:cBhvr additive="base">
                                        <p:cTn id="583" dur="3000" fill="hold"/>
                                        <p:tgtEl>
                                          <p:spTgt spid="58"/>
                                        </p:tgtEl>
                                        <p:attrNameLst>
                                          <p:attrName>ppt_y</p:attrName>
                                        </p:attrNameLst>
                                      </p:cBhvr>
                                      <p:tavLst>
                                        <p:tav tm="0">
                                          <p:val>
                                            <p:strVal val="1+#ppt_h/2"/>
                                          </p:val>
                                        </p:tav>
                                        <p:tav tm="100000">
                                          <p:val>
                                            <p:strVal val="#ppt_y"/>
                                          </p:val>
                                        </p:tav>
                                      </p:tavLst>
                                    </p:anim>
                                  </p:childTnLst>
                                </p:cTn>
                              </p:par>
                              <p:par>
                                <p:cTn id="584" presetID="2" presetClass="entr" presetSubtype="4" fill="hold" grpId="1" nodeType="withEffect">
                                  <p:stCondLst>
                                    <p:cond delay="0"/>
                                  </p:stCondLst>
                                  <p:childTnLst>
                                    <p:set>
                                      <p:cBhvr>
                                        <p:cTn id="585" dur="1" fill="hold">
                                          <p:stCondLst>
                                            <p:cond delay="0"/>
                                          </p:stCondLst>
                                        </p:cTn>
                                        <p:tgtEl>
                                          <p:spTgt spid="83"/>
                                        </p:tgtEl>
                                        <p:attrNameLst>
                                          <p:attrName>style.visibility</p:attrName>
                                        </p:attrNameLst>
                                      </p:cBhvr>
                                      <p:to>
                                        <p:strVal val="visible"/>
                                      </p:to>
                                    </p:set>
                                    <p:anim calcmode="lin" valueType="num">
                                      <p:cBhvr additive="base">
                                        <p:cTn id="586" dur="3000" fill="hold"/>
                                        <p:tgtEl>
                                          <p:spTgt spid="83"/>
                                        </p:tgtEl>
                                        <p:attrNameLst>
                                          <p:attrName>ppt_x</p:attrName>
                                        </p:attrNameLst>
                                      </p:cBhvr>
                                      <p:tavLst>
                                        <p:tav tm="0">
                                          <p:val>
                                            <p:strVal val="#ppt_x"/>
                                          </p:val>
                                        </p:tav>
                                        <p:tav tm="100000">
                                          <p:val>
                                            <p:strVal val="#ppt_x"/>
                                          </p:val>
                                        </p:tav>
                                      </p:tavLst>
                                    </p:anim>
                                    <p:anim calcmode="lin" valueType="num">
                                      <p:cBhvr additive="base">
                                        <p:cTn id="587" dur="3000" fill="hold"/>
                                        <p:tgtEl>
                                          <p:spTgt spid="83"/>
                                        </p:tgtEl>
                                        <p:attrNameLst>
                                          <p:attrName>ppt_y</p:attrName>
                                        </p:attrNameLst>
                                      </p:cBhvr>
                                      <p:tavLst>
                                        <p:tav tm="0">
                                          <p:val>
                                            <p:strVal val="1+#ppt_h/2"/>
                                          </p:val>
                                        </p:tav>
                                        <p:tav tm="100000">
                                          <p:val>
                                            <p:strVal val="#ppt_y"/>
                                          </p:val>
                                        </p:tav>
                                      </p:tavLst>
                                    </p:anim>
                                  </p:childTnLst>
                                </p:cTn>
                              </p:par>
                              <p:par>
                                <p:cTn id="588" presetID="2" presetClass="entr" presetSubtype="4" fill="hold" grpId="1" nodeType="withEffect">
                                  <p:stCondLst>
                                    <p:cond delay="0"/>
                                  </p:stCondLst>
                                  <p:childTnLst>
                                    <p:set>
                                      <p:cBhvr>
                                        <p:cTn id="589" dur="1" fill="hold">
                                          <p:stCondLst>
                                            <p:cond delay="0"/>
                                          </p:stCondLst>
                                        </p:cTn>
                                        <p:tgtEl>
                                          <p:spTgt spid="84"/>
                                        </p:tgtEl>
                                        <p:attrNameLst>
                                          <p:attrName>style.visibility</p:attrName>
                                        </p:attrNameLst>
                                      </p:cBhvr>
                                      <p:to>
                                        <p:strVal val="visible"/>
                                      </p:to>
                                    </p:set>
                                    <p:anim calcmode="lin" valueType="num">
                                      <p:cBhvr additive="base">
                                        <p:cTn id="590" dur="3000" fill="hold"/>
                                        <p:tgtEl>
                                          <p:spTgt spid="84"/>
                                        </p:tgtEl>
                                        <p:attrNameLst>
                                          <p:attrName>ppt_x</p:attrName>
                                        </p:attrNameLst>
                                      </p:cBhvr>
                                      <p:tavLst>
                                        <p:tav tm="0">
                                          <p:val>
                                            <p:strVal val="#ppt_x"/>
                                          </p:val>
                                        </p:tav>
                                        <p:tav tm="100000">
                                          <p:val>
                                            <p:strVal val="#ppt_x"/>
                                          </p:val>
                                        </p:tav>
                                      </p:tavLst>
                                    </p:anim>
                                    <p:anim calcmode="lin" valueType="num">
                                      <p:cBhvr additive="base">
                                        <p:cTn id="591" dur="3000" fill="hold"/>
                                        <p:tgtEl>
                                          <p:spTgt spid="84"/>
                                        </p:tgtEl>
                                        <p:attrNameLst>
                                          <p:attrName>ppt_y</p:attrName>
                                        </p:attrNameLst>
                                      </p:cBhvr>
                                      <p:tavLst>
                                        <p:tav tm="0">
                                          <p:val>
                                            <p:strVal val="1+#ppt_h/2"/>
                                          </p:val>
                                        </p:tav>
                                        <p:tav tm="100000">
                                          <p:val>
                                            <p:strVal val="#ppt_y"/>
                                          </p:val>
                                        </p:tav>
                                      </p:tavLst>
                                    </p:anim>
                                  </p:childTnLst>
                                </p:cTn>
                              </p:par>
                              <p:par>
                                <p:cTn id="592" presetID="2" presetClass="entr" presetSubtype="4" fill="hold" grpId="1" nodeType="withEffect">
                                  <p:stCondLst>
                                    <p:cond delay="0"/>
                                  </p:stCondLst>
                                  <p:childTnLst>
                                    <p:set>
                                      <p:cBhvr>
                                        <p:cTn id="593" dur="1" fill="hold">
                                          <p:stCondLst>
                                            <p:cond delay="0"/>
                                          </p:stCondLst>
                                        </p:cTn>
                                        <p:tgtEl>
                                          <p:spTgt spid="85"/>
                                        </p:tgtEl>
                                        <p:attrNameLst>
                                          <p:attrName>style.visibility</p:attrName>
                                        </p:attrNameLst>
                                      </p:cBhvr>
                                      <p:to>
                                        <p:strVal val="visible"/>
                                      </p:to>
                                    </p:set>
                                    <p:anim calcmode="lin" valueType="num">
                                      <p:cBhvr additive="base">
                                        <p:cTn id="594" dur="3000" fill="hold"/>
                                        <p:tgtEl>
                                          <p:spTgt spid="85"/>
                                        </p:tgtEl>
                                        <p:attrNameLst>
                                          <p:attrName>ppt_x</p:attrName>
                                        </p:attrNameLst>
                                      </p:cBhvr>
                                      <p:tavLst>
                                        <p:tav tm="0">
                                          <p:val>
                                            <p:strVal val="#ppt_x"/>
                                          </p:val>
                                        </p:tav>
                                        <p:tav tm="100000">
                                          <p:val>
                                            <p:strVal val="#ppt_x"/>
                                          </p:val>
                                        </p:tav>
                                      </p:tavLst>
                                    </p:anim>
                                    <p:anim calcmode="lin" valueType="num">
                                      <p:cBhvr additive="base">
                                        <p:cTn id="595" dur="3000" fill="hold"/>
                                        <p:tgtEl>
                                          <p:spTgt spid="85"/>
                                        </p:tgtEl>
                                        <p:attrNameLst>
                                          <p:attrName>ppt_y</p:attrName>
                                        </p:attrNameLst>
                                      </p:cBhvr>
                                      <p:tavLst>
                                        <p:tav tm="0">
                                          <p:val>
                                            <p:strVal val="1+#ppt_h/2"/>
                                          </p:val>
                                        </p:tav>
                                        <p:tav tm="100000">
                                          <p:val>
                                            <p:strVal val="#ppt_y"/>
                                          </p:val>
                                        </p:tav>
                                      </p:tavLst>
                                    </p:anim>
                                  </p:childTnLst>
                                </p:cTn>
                              </p:par>
                              <p:par>
                                <p:cTn id="596" presetID="2" presetClass="entr" presetSubtype="4" fill="hold" grpId="1" nodeType="withEffect">
                                  <p:stCondLst>
                                    <p:cond delay="0"/>
                                  </p:stCondLst>
                                  <p:childTnLst>
                                    <p:set>
                                      <p:cBhvr>
                                        <p:cTn id="597" dur="1" fill="hold">
                                          <p:stCondLst>
                                            <p:cond delay="0"/>
                                          </p:stCondLst>
                                        </p:cTn>
                                        <p:tgtEl>
                                          <p:spTgt spid="86"/>
                                        </p:tgtEl>
                                        <p:attrNameLst>
                                          <p:attrName>style.visibility</p:attrName>
                                        </p:attrNameLst>
                                      </p:cBhvr>
                                      <p:to>
                                        <p:strVal val="visible"/>
                                      </p:to>
                                    </p:set>
                                    <p:anim calcmode="lin" valueType="num">
                                      <p:cBhvr additive="base">
                                        <p:cTn id="598" dur="3000" fill="hold"/>
                                        <p:tgtEl>
                                          <p:spTgt spid="86"/>
                                        </p:tgtEl>
                                        <p:attrNameLst>
                                          <p:attrName>ppt_x</p:attrName>
                                        </p:attrNameLst>
                                      </p:cBhvr>
                                      <p:tavLst>
                                        <p:tav tm="0">
                                          <p:val>
                                            <p:strVal val="#ppt_x"/>
                                          </p:val>
                                        </p:tav>
                                        <p:tav tm="100000">
                                          <p:val>
                                            <p:strVal val="#ppt_x"/>
                                          </p:val>
                                        </p:tav>
                                      </p:tavLst>
                                    </p:anim>
                                    <p:anim calcmode="lin" valueType="num">
                                      <p:cBhvr additive="base">
                                        <p:cTn id="599" dur="3000" fill="hold"/>
                                        <p:tgtEl>
                                          <p:spTgt spid="86"/>
                                        </p:tgtEl>
                                        <p:attrNameLst>
                                          <p:attrName>ppt_y</p:attrName>
                                        </p:attrNameLst>
                                      </p:cBhvr>
                                      <p:tavLst>
                                        <p:tav tm="0">
                                          <p:val>
                                            <p:strVal val="1+#ppt_h/2"/>
                                          </p:val>
                                        </p:tav>
                                        <p:tav tm="100000">
                                          <p:val>
                                            <p:strVal val="#ppt_y"/>
                                          </p:val>
                                        </p:tav>
                                      </p:tavLst>
                                    </p:anim>
                                  </p:childTnLst>
                                </p:cTn>
                              </p:par>
                              <p:par>
                                <p:cTn id="600" presetID="2" presetClass="entr" presetSubtype="4" fill="hold" grpId="1" nodeType="withEffect">
                                  <p:stCondLst>
                                    <p:cond delay="0"/>
                                  </p:stCondLst>
                                  <p:childTnLst>
                                    <p:set>
                                      <p:cBhvr>
                                        <p:cTn id="601" dur="1" fill="hold">
                                          <p:stCondLst>
                                            <p:cond delay="0"/>
                                          </p:stCondLst>
                                        </p:cTn>
                                        <p:tgtEl>
                                          <p:spTgt spid="87"/>
                                        </p:tgtEl>
                                        <p:attrNameLst>
                                          <p:attrName>style.visibility</p:attrName>
                                        </p:attrNameLst>
                                      </p:cBhvr>
                                      <p:to>
                                        <p:strVal val="visible"/>
                                      </p:to>
                                    </p:set>
                                    <p:anim calcmode="lin" valueType="num">
                                      <p:cBhvr additive="base">
                                        <p:cTn id="602" dur="3000" fill="hold"/>
                                        <p:tgtEl>
                                          <p:spTgt spid="87"/>
                                        </p:tgtEl>
                                        <p:attrNameLst>
                                          <p:attrName>ppt_x</p:attrName>
                                        </p:attrNameLst>
                                      </p:cBhvr>
                                      <p:tavLst>
                                        <p:tav tm="0">
                                          <p:val>
                                            <p:strVal val="#ppt_x"/>
                                          </p:val>
                                        </p:tav>
                                        <p:tav tm="100000">
                                          <p:val>
                                            <p:strVal val="#ppt_x"/>
                                          </p:val>
                                        </p:tav>
                                      </p:tavLst>
                                    </p:anim>
                                    <p:anim calcmode="lin" valueType="num">
                                      <p:cBhvr additive="base">
                                        <p:cTn id="603" dur="3000" fill="hold"/>
                                        <p:tgtEl>
                                          <p:spTgt spid="87"/>
                                        </p:tgtEl>
                                        <p:attrNameLst>
                                          <p:attrName>ppt_y</p:attrName>
                                        </p:attrNameLst>
                                      </p:cBhvr>
                                      <p:tavLst>
                                        <p:tav tm="0">
                                          <p:val>
                                            <p:strVal val="1+#ppt_h/2"/>
                                          </p:val>
                                        </p:tav>
                                        <p:tav tm="100000">
                                          <p:val>
                                            <p:strVal val="#ppt_y"/>
                                          </p:val>
                                        </p:tav>
                                      </p:tavLst>
                                    </p:anim>
                                  </p:childTnLst>
                                </p:cTn>
                              </p:par>
                              <p:par>
                                <p:cTn id="604" presetID="2" presetClass="entr" presetSubtype="4" fill="hold" grpId="1" nodeType="withEffect">
                                  <p:stCondLst>
                                    <p:cond delay="0"/>
                                  </p:stCondLst>
                                  <p:childTnLst>
                                    <p:set>
                                      <p:cBhvr>
                                        <p:cTn id="605" dur="1" fill="hold">
                                          <p:stCondLst>
                                            <p:cond delay="0"/>
                                          </p:stCondLst>
                                        </p:cTn>
                                        <p:tgtEl>
                                          <p:spTgt spid="88"/>
                                        </p:tgtEl>
                                        <p:attrNameLst>
                                          <p:attrName>style.visibility</p:attrName>
                                        </p:attrNameLst>
                                      </p:cBhvr>
                                      <p:to>
                                        <p:strVal val="visible"/>
                                      </p:to>
                                    </p:set>
                                    <p:anim calcmode="lin" valueType="num">
                                      <p:cBhvr additive="base">
                                        <p:cTn id="606" dur="3000" fill="hold"/>
                                        <p:tgtEl>
                                          <p:spTgt spid="88"/>
                                        </p:tgtEl>
                                        <p:attrNameLst>
                                          <p:attrName>ppt_x</p:attrName>
                                        </p:attrNameLst>
                                      </p:cBhvr>
                                      <p:tavLst>
                                        <p:tav tm="0">
                                          <p:val>
                                            <p:strVal val="#ppt_x"/>
                                          </p:val>
                                        </p:tav>
                                        <p:tav tm="100000">
                                          <p:val>
                                            <p:strVal val="#ppt_x"/>
                                          </p:val>
                                        </p:tav>
                                      </p:tavLst>
                                    </p:anim>
                                    <p:anim calcmode="lin" valueType="num">
                                      <p:cBhvr additive="base">
                                        <p:cTn id="607" dur="3000" fill="hold"/>
                                        <p:tgtEl>
                                          <p:spTgt spid="88"/>
                                        </p:tgtEl>
                                        <p:attrNameLst>
                                          <p:attrName>ppt_y</p:attrName>
                                        </p:attrNameLst>
                                      </p:cBhvr>
                                      <p:tavLst>
                                        <p:tav tm="0">
                                          <p:val>
                                            <p:strVal val="1+#ppt_h/2"/>
                                          </p:val>
                                        </p:tav>
                                        <p:tav tm="100000">
                                          <p:val>
                                            <p:strVal val="#ppt_y"/>
                                          </p:val>
                                        </p:tav>
                                      </p:tavLst>
                                    </p:anim>
                                  </p:childTnLst>
                                </p:cTn>
                              </p:par>
                              <p:par>
                                <p:cTn id="608" presetID="2" presetClass="entr" presetSubtype="4" fill="hold" grpId="1" nodeType="withEffect">
                                  <p:stCondLst>
                                    <p:cond delay="0"/>
                                  </p:stCondLst>
                                  <p:childTnLst>
                                    <p:set>
                                      <p:cBhvr>
                                        <p:cTn id="609" dur="1" fill="hold">
                                          <p:stCondLst>
                                            <p:cond delay="0"/>
                                          </p:stCondLst>
                                        </p:cTn>
                                        <p:tgtEl>
                                          <p:spTgt spid="89"/>
                                        </p:tgtEl>
                                        <p:attrNameLst>
                                          <p:attrName>style.visibility</p:attrName>
                                        </p:attrNameLst>
                                      </p:cBhvr>
                                      <p:to>
                                        <p:strVal val="visible"/>
                                      </p:to>
                                    </p:set>
                                    <p:anim calcmode="lin" valueType="num">
                                      <p:cBhvr additive="base">
                                        <p:cTn id="610" dur="3000" fill="hold"/>
                                        <p:tgtEl>
                                          <p:spTgt spid="89"/>
                                        </p:tgtEl>
                                        <p:attrNameLst>
                                          <p:attrName>ppt_x</p:attrName>
                                        </p:attrNameLst>
                                      </p:cBhvr>
                                      <p:tavLst>
                                        <p:tav tm="0">
                                          <p:val>
                                            <p:strVal val="#ppt_x"/>
                                          </p:val>
                                        </p:tav>
                                        <p:tav tm="100000">
                                          <p:val>
                                            <p:strVal val="#ppt_x"/>
                                          </p:val>
                                        </p:tav>
                                      </p:tavLst>
                                    </p:anim>
                                    <p:anim calcmode="lin" valueType="num">
                                      <p:cBhvr additive="base">
                                        <p:cTn id="611" dur="3000" fill="hold"/>
                                        <p:tgtEl>
                                          <p:spTgt spid="89"/>
                                        </p:tgtEl>
                                        <p:attrNameLst>
                                          <p:attrName>ppt_y</p:attrName>
                                        </p:attrNameLst>
                                      </p:cBhvr>
                                      <p:tavLst>
                                        <p:tav tm="0">
                                          <p:val>
                                            <p:strVal val="1+#ppt_h/2"/>
                                          </p:val>
                                        </p:tav>
                                        <p:tav tm="100000">
                                          <p:val>
                                            <p:strVal val="#ppt_y"/>
                                          </p:val>
                                        </p:tav>
                                      </p:tavLst>
                                    </p:anim>
                                  </p:childTnLst>
                                </p:cTn>
                              </p:par>
                              <p:par>
                                <p:cTn id="612" presetID="2" presetClass="entr" presetSubtype="4" fill="hold" grpId="1" nodeType="withEffect">
                                  <p:stCondLst>
                                    <p:cond delay="0"/>
                                  </p:stCondLst>
                                  <p:childTnLst>
                                    <p:set>
                                      <p:cBhvr>
                                        <p:cTn id="613" dur="1" fill="hold">
                                          <p:stCondLst>
                                            <p:cond delay="0"/>
                                          </p:stCondLst>
                                        </p:cTn>
                                        <p:tgtEl>
                                          <p:spTgt spid="90"/>
                                        </p:tgtEl>
                                        <p:attrNameLst>
                                          <p:attrName>style.visibility</p:attrName>
                                        </p:attrNameLst>
                                      </p:cBhvr>
                                      <p:to>
                                        <p:strVal val="visible"/>
                                      </p:to>
                                    </p:set>
                                    <p:anim calcmode="lin" valueType="num">
                                      <p:cBhvr additive="base">
                                        <p:cTn id="614" dur="3000" fill="hold"/>
                                        <p:tgtEl>
                                          <p:spTgt spid="90"/>
                                        </p:tgtEl>
                                        <p:attrNameLst>
                                          <p:attrName>ppt_x</p:attrName>
                                        </p:attrNameLst>
                                      </p:cBhvr>
                                      <p:tavLst>
                                        <p:tav tm="0">
                                          <p:val>
                                            <p:strVal val="#ppt_x"/>
                                          </p:val>
                                        </p:tav>
                                        <p:tav tm="100000">
                                          <p:val>
                                            <p:strVal val="#ppt_x"/>
                                          </p:val>
                                        </p:tav>
                                      </p:tavLst>
                                    </p:anim>
                                    <p:anim calcmode="lin" valueType="num">
                                      <p:cBhvr additive="base">
                                        <p:cTn id="615" dur="3000" fill="hold"/>
                                        <p:tgtEl>
                                          <p:spTgt spid="90"/>
                                        </p:tgtEl>
                                        <p:attrNameLst>
                                          <p:attrName>ppt_y</p:attrName>
                                        </p:attrNameLst>
                                      </p:cBhvr>
                                      <p:tavLst>
                                        <p:tav tm="0">
                                          <p:val>
                                            <p:strVal val="1+#ppt_h/2"/>
                                          </p:val>
                                        </p:tav>
                                        <p:tav tm="100000">
                                          <p:val>
                                            <p:strVal val="#ppt_y"/>
                                          </p:val>
                                        </p:tav>
                                      </p:tavLst>
                                    </p:anim>
                                  </p:childTnLst>
                                </p:cTn>
                              </p:par>
                              <p:par>
                                <p:cTn id="616" presetID="2" presetClass="entr" presetSubtype="4" fill="hold" grpId="1" nodeType="withEffect">
                                  <p:stCondLst>
                                    <p:cond delay="0"/>
                                  </p:stCondLst>
                                  <p:childTnLst>
                                    <p:set>
                                      <p:cBhvr>
                                        <p:cTn id="617" dur="1" fill="hold">
                                          <p:stCondLst>
                                            <p:cond delay="0"/>
                                          </p:stCondLst>
                                        </p:cTn>
                                        <p:tgtEl>
                                          <p:spTgt spid="91"/>
                                        </p:tgtEl>
                                        <p:attrNameLst>
                                          <p:attrName>style.visibility</p:attrName>
                                        </p:attrNameLst>
                                      </p:cBhvr>
                                      <p:to>
                                        <p:strVal val="visible"/>
                                      </p:to>
                                    </p:set>
                                    <p:anim calcmode="lin" valueType="num">
                                      <p:cBhvr additive="base">
                                        <p:cTn id="618" dur="3000" fill="hold"/>
                                        <p:tgtEl>
                                          <p:spTgt spid="91"/>
                                        </p:tgtEl>
                                        <p:attrNameLst>
                                          <p:attrName>ppt_x</p:attrName>
                                        </p:attrNameLst>
                                      </p:cBhvr>
                                      <p:tavLst>
                                        <p:tav tm="0">
                                          <p:val>
                                            <p:strVal val="#ppt_x"/>
                                          </p:val>
                                        </p:tav>
                                        <p:tav tm="100000">
                                          <p:val>
                                            <p:strVal val="#ppt_x"/>
                                          </p:val>
                                        </p:tav>
                                      </p:tavLst>
                                    </p:anim>
                                    <p:anim calcmode="lin" valueType="num">
                                      <p:cBhvr additive="base">
                                        <p:cTn id="619" dur="3000" fill="hold"/>
                                        <p:tgtEl>
                                          <p:spTgt spid="91"/>
                                        </p:tgtEl>
                                        <p:attrNameLst>
                                          <p:attrName>ppt_y</p:attrName>
                                        </p:attrNameLst>
                                      </p:cBhvr>
                                      <p:tavLst>
                                        <p:tav tm="0">
                                          <p:val>
                                            <p:strVal val="1+#ppt_h/2"/>
                                          </p:val>
                                        </p:tav>
                                        <p:tav tm="100000">
                                          <p:val>
                                            <p:strVal val="#ppt_y"/>
                                          </p:val>
                                        </p:tav>
                                      </p:tavLst>
                                    </p:anim>
                                  </p:childTnLst>
                                </p:cTn>
                              </p:par>
                              <p:par>
                                <p:cTn id="620" presetID="2" presetClass="entr" presetSubtype="4" fill="hold" grpId="1" nodeType="withEffect">
                                  <p:stCondLst>
                                    <p:cond delay="0"/>
                                  </p:stCondLst>
                                  <p:childTnLst>
                                    <p:set>
                                      <p:cBhvr>
                                        <p:cTn id="621" dur="1" fill="hold">
                                          <p:stCondLst>
                                            <p:cond delay="0"/>
                                          </p:stCondLst>
                                        </p:cTn>
                                        <p:tgtEl>
                                          <p:spTgt spid="92"/>
                                        </p:tgtEl>
                                        <p:attrNameLst>
                                          <p:attrName>style.visibility</p:attrName>
                                        </p:attrNameLst>
                                      </p:cBhvr>
                                      <p:to>
                                        <p:strVal val="visible"/>
                                      </p:to>
                                    </p:set>
                                    <p:anim calcmode="lin" valueType="num">
                                      <p:cBhvr additive="base">
                                        <p:cTn id="622" dur="3000" fill="hold"/>
                                        <p:tgtEl>
                                          <p:spTgt spid="92"/>
                                        </p:tgtEl>
                                        <p:attrNameLst>
                                          <p:attrName>ppt_x</p:attrName>
                                        </p:attrNameLst>
                                      </p:cBhvr>
                                      <p:tavLst>
                                        <p:tav tm="0">
                                          <p:val>
                                            <p:strVal val="#ppt_x"/>
                                          </p:val>
                                        </p:tav>
                                        <p:tav tm="100000">
                                          <p:val>
                                            <p:strVal val="#ppt_x"/>
                                          </p:val>
                                        </p:tav>
                                      </p:tavLst>
                                    </p:anim>
                                    <p:anim calcmode="lin" valueType="num">
                                      <p:cBhvr additive="base">
                                        <p:cTn id="623" dur="3000" fill="hold"/>
                                        <p:tgtEl>
                                          <p:spTgt spid="92"/>
                                        </p:tgtEl>
                                        <p:attrNameLst>
                                          <p:attrName>ppt_y</p:attrName>
                                        </p:attrNameLst>
                                      </p:cBhvr>
                                      <p:tavLst>
                                        <p:tav tm="0">
                                          <p:val>
                                            <p:strVal val="1+#ppt_h/2"/>
                                          </p:val>
                                        </p:tav>
                                        <p:tav tm="100000">
                                          <p:val>
                                            <p:strVal val="#ppt_y"/>
                                          </p:val>
                                        </p:tav>
                                      </p:tavLst>
                                    </p:anim>
                                  </p:childTnLst>
                                </p:cTn>
                              </p:par>
                              <p:par>
                                <p:cTn id="624" presetID="2" presetClass="entr" presetSubtype="4" fill="hold" grpId="1" nodeType="withEffect">
                                  <p:stCondLst>
                                    <p:cond delay="0"/>
                                  </p:stCondLst>
                                  <p:childTnLst>
                                    <p:set>
                                      <p:cBhvr>
                                        <p:cTn id="625" dur="1" fill="hold">
                                          <p:stCondLst>
                                            <p:cond delay="0"/>
                                          </p:stCondLst>
                                        </p:cTn>
                                        <p:tgtEl>
                                          <p:spTgt spid="93"/>
                                        </p:tgtEl>
                                        <p:attrNameLst>
                                          <p:attrName>style.visibility</p:attrName>
                                        </p:attrNameLst>
                                      </p:cBhvr>
                                      <p:to>
                                        <p:strVal val="visible"/>
                                      </p:to>
                                    </p:set>
                                    <p:anim calcmode="lin" valueType="num">
                                      <p:cBhvr additive="base">
                                        <p:cTn id="626" dur="3000" fill="hold"/>
                                        <p:tgtEl>
                                          <p:spTgt spid="93"/>
                                        </p:tgtEl>
                                        <p:attrNameLst>
                                          <p:attrName>ppt_x</p:attrName>
                                        </p:attrNameLst>
                                      </p:cBhvr>
                                      <p:tavLst>
                                        <p:tav tm="0">
                                          <p:val>
                                            <p:strVal val="#ppt_x"/>
                                          </p:val>
                                        </p:tav>
                                        <p:tav tm="100000">
                                          <p:val>
                                            <p:strVal val="#ppt_x"/>
                                          </p:val>
                                        </p:tav>
                                      </p:tavLst>
                                    </p:anim>
                                    <p:anim calcmode="lin" valueType="num">
                                      <p:cBhvr additive="base">
                                        <p:cTn id="627" dur="3000" fill="hold"/>
                                        <p:tgtEl>
                                          <p:spTgt spid="93"/>
                                        </p:tgtEl>
                                        <p:attrNameLst>
                                          <p:attrName>ppt_y</p:attrName>
                                        </p:attrNameLst>
                                      </p:cBhvr>
                                      <p:tavLst>
                                        <p:tav tm="0">
                                          <p:val>
                                            <p:strVal val="1+#ppt_h/2"/>
                                          </p:val>
                                        </p:tav>
                                        <p:tav tm="100000">
                                          <p:val>
                                            <p:strVal val="#ppt_y"/>
                                          </p:val>
                                        </p:tav>
                                      </p:tavLst>
                                    </p:anim>
                                  </p:childTnLst>
                                </p:cTn>
                              </p:par>
                              <p:par>
                                <p:cTn id="628" presetID="2" presetClass="entr" presetSubtype="4" fill="hold" grpId="1" nodeType="withEffect">
                                  <p:stCondLst>
                                    <p:cond delay="0"/>
                                  </p:stCondLst>
                                  <p:childTnLst>
                                    <p:set>
                                      <p:cBhvr>
                                        <p:cTn id="629" dur="1" fill="hold">
                                          <p:stCondLst>
                                            <p:cond delay="0"/>
                                          </p:stCondLst>
                                        </p:cTn>
                                        <p:tgtEl>
                                          <p:spTgt spid="94"/>
                                        </p:tgtEl>
                                        <p:attrNameLst>
                                          <p:attrName>style.visibility</p:attrName>
                                        </p:attrNameLst>
                                      </p:cBhvr>
                                      <p:to>
                                        <p:strVal val="visible"/>
                                      </p:to>
                                    </p:set>
                                    <p:anim calcmode="lin" valueType="num">
                                      <p:cBhvr additive="base">
                                        <p:cTn id="630" dur="3000" fill="hold"/>
                                        <p:tgtEl>
                                          <p:spTgt spid="94"/>
                                        </p:tgtEl>
                                        <p:attrNameLst>
                                          <p:attrName>ppt_x</p:attrName>
                                        </p:attrNameLst>
                                      </p:cBhvr>
                                      <p:tavLst>
                                        <p:tav tm="0">
                                          <p:val>
                                            <p:strVal val="#ppt_x"/>
                                          </p:val>
                                        </p:tav>
                                        <p:tav tm="100000">
                                          <p:val>
                                            <p:strVal val="#ppt_x"/>
                                          </p:val>
                                        </p:tav>
                                      </p:tavLst>
                                    </p:anim>
                                    <p:anim calcmode="lin" valueType="num">
                                      <p:cBhvr additive="base">
                                        <p:cTn id="631" dur="3000" fill="hold"/>
                                        <p:tgtEl>
                                          <p:spTgt spid="94"/>
                                        </p:tgtEl>
                                        <p:attrNameLst>
                                          <p:attrName>ppt_y</p:attrName>
                                        </p:attrNameLst>
                                      </p:cBhvr>
                                      <p:tavLst>
                                        <p:tav tm="0">
                                          <p:val>
                                            <p:strVal val="1+#ppt_h/2"/>
                                          </p:val>
                                        </p:tav>
                                        <p:tav tm="100000">
                                          <p:val>
                                            <p:strVal val="#ppt_y"/>
                                          </p:val>
                                        </p:tav>
                                      </p:tavLst>
                                    </p:anim>
                                  </p:childTnLst>
                                </p:cTn>
                              </p:par>
                              <p:par>
                                <p:cTn id="632" presetID="2" presetClass="entr" presetSubtype="4" fill="hold" grpId="1" nodeType="withEffect">
                                  <p:stCondLst>
                                    <p:cond delay="0"/>
                                  </p:stCondLst>
                                  <p:childTnLst>
                                    <p:set>
                                      <p:cBhvr>
                                        <p:cTn id="633" dur="1" fill="hold">
                                          <p:stCondLst>
                                            <p:cond delay="0"/>
                                          </p:stCondLst>
                                        </p:cTn>
                                        <p:tgtEl>
                                          <p:spTgt spid="95"/>
                                        </p:tgtEl>
                                        <p:attrNameLst>
                                          <p:attrName>style.visibility</p:attrName>
                                        </p:attrNameLst>
                                      </p:cBhvr>
                                      <p:to>
                                        <p:strVal val="visible"/>
                                      </p:to>
                                    </p:set>
                                    <p:anim calcmode="lin" valueType="num">
                                      <p:cBhvr additive="base">
                                        <p:cTn id="634" dur="3000" fill="hold"/>
                                        <p:tgtEl>
                                          <p:spTgt spid="95"/>
                                        </p:tgtEl>
                                        <p:attrNameLst>
                                          <p:attrName>ppt_x</p:attrName>
                                        </p:attrNameLst>
                                      </p:cBhvr>
                                      <p:tavLst>
                                        <p:tav tm="0">
                                          <p:val>
                                            <p:strVal val="#ppt_x"/>
                                          </p:val>
                                        </p:tav>
                                        <p:tav tm="100000">
                                          <p:val>
                                            <p:strVal val="#ppt_x"/>
                                          </p:val>
                                        </p:tav>
                                      </p:tavLst>
                                    </p:anim>
                                    <p:anim calcmode="lin" valueType="num">
                                      <p:cBhvr additive="base">
                                        <p:cTn id="635" dur="3000" fill="hold"/>
                                        <p:tgtEl>
                                          <p:spTgt spid="95"/>
                                        </p:tgtEl>
                                        <p:attrNameLst>
                                          <p:attrName>ppt_y</p:attrName>
                                        </p:attrNameLst>
                                      </p:cBhvr>
                                      <p:tavLst>
                                        <p:tav tm="0">
                                          <p:val>
                                            <p:strVal val="1+#ppt_h/2"/>
                                          </p:val>
                                        </p:tav>
                                        <p:tav tm="100000">
                                          <p:val>
                                            <p:strVal val="#ppt_y"/>
                                          </p:val>
                                        </p:tav>
                                      </p:tavLst>
                                    </p:anim>
                                  </p:childTnLst>
                                </p:cTn>
                              </p:par>
                              <p:par>
                                <p:cTn id="636" presetID="2" presetClass="entr" presetSubtype="4" fill="hold" grpId="1" nodeType="withEffect">
                                  <p:stCondLst>
                                    <p:cond delay="0"/>
                                  </p:stCondLst>
                                  <p:childTnLst>
                                    <p:set>
                                      <p:cBhvr>
                                        <p:cTn id="637" dur="1" fill="hold">
                                          <p:stCondLst>
                                            <p:cond delay="0"/>
                                          </p:stCondLst>
                                        </p:cTn>
                                        <p:tgtEl>
                                          <p:spTgt spid="96"/>
                                        </p:tgtEl>
                                        <p:attrNameLst>
                                          <p:attrName>style.visibility</p:attrName>
                                        </p:attrNameLst>
                                      </p:cBhvr>
                                      <p:to>
                                        <p:strVal val="visible"/>
                                      </p:to>
                                    </p:set>
                                    <p:anim calcmode="lin" valueType="num">
                                      <p:cBhvr additive="base">
                                        <p:cTn id="638" dur="3000" fill="hold"/>
                                        <p:tgtEl>
                                          <p:spTgt spid="96"/>
                                        </p:tgtEl>
                                        <p:attrNameLst>
                                          <p:attrName>ppt_x</p:attrName>
                                        </p:attrNameLst>
                                      </p:cBhvr>
                                      <p:tavLst>
                                        <p:tav tm="0">
                                          <p:val>
                                            <p:strVal val="#ppt_x"/>
                                          </p:val>
                                        </p:tav>
                                        <p:tav tm="100000">
                                          <p:val>
                                            <p:strVal val="#ppt_x"/>
                                          </p:val>
                                        </p:tav>
                                      </p:tavLst>
                                    </p:anim>
                                    <p:anim calcmode="lin" valueType="num">
                                      <p:cBhvr additive="base">
                                        <p:cTn id="639" dur="3000" fill="hold"/>
                                        <p:tgtEl>
                                          <p:spTgt spid="96"/>
                                        </p:tgtEl>
                                        <p:attrNameLst>
                                          <p:attrName>ppt_y</p:attrName>
                                        </p:attrNameLst>
                                      </p:cBhvr>
                                      <p:tavLst>
                                        <p:tav tm="0">
                                          <p:val>
                                            <p:strVal val="1+#ppt_h/2"/>
                                          </p:val>
                                        </p:tav>
                                        <p:tav tm="100000">
                                          <p:val>
                                            <p:strVal val="#ppt_y"/>
                                          </p:val>
                                        </p:tav>
                                      </p:tavLst>
                                    </p:anim>
                                  </p:childTnLst>
                                </p:cTn>
                              </p:par>
                              <p:par>
                                <p:cTn id="640" presetID="2" presetClass="entr" presetSubtype="4" fill="hold" grpId="1" nodeType="withEffect">
                                  <p:stCondLst>
                                    <p:cond delay="0"/>
                                  </p:stCondLst>
                                  <p:childTnLst>
                                    <p:set>
                                      <p:cBhvr>
                                        <p:cTn id="641" dur="1" fill="hold">
                                          <p:stCondLst>
                                            <p:cond delay="0"/>
                                          </p:stCondLst>
                                        </p:cTn>
                                        <p:tgtEl>
                                          <p:spTgt spid="97"/>
                                        </p:tgtEl>
                                        <p:attrNameLst>
                                          <p:attrName>style.visibility</p:attrName>
                                        </p:attrNameLst>
                                      </p:cBhvr>
                                      <p:to>
                                        <p:strVal val="visible"/>
                                      </p:to>
                                    </p:set>
                                    <p:anim calcmode="lin" valueType="num">
                                      <p:cBhvr additive="base">
                                        <p:cTn id="642" dur="3000" fill="hold"/>
                                        <p:tgtEl>
                                          <p:spTgt spid="97"/>
                                        </p:tgtEl>
                                        <p:attrNameLst>
                                          <p:attrName>ppt_x</p:attrName>
                                        </p:attrNameLst>
                                      </p:cBhvr>
                                      <p:tavLst>
                                        <p:tav tm="0">
                                          <p:val>
                                            <p:strVal val="#ppt_x"/>
                                          </p:val>
                                        </p:tav>
                                        <p:tav tm="100000">
                                          <p:val>
                                            <p:strVal val="#ppt_x"/>
                                          </p:val>
                                        </p:tav>
                                      </p:tavLst>
                                    </p:anim>
                                    <p:anim calcmode="lin" valueType="num">
                                      <p:cBhvr additive="base">
                                        <p:cTn id="643" dur="3000" fill="hold"/>
                                        <p:tgtEl>
                                          <p:spTgt spid="97"/>
                                        </p:tgtEl>
                                        <p:attrNameLst>
                                          <p:attrName>ppt_y</p:attrName>
                                        </p:attrNameLst>
                                      </p:cBhvr>
                                      <p:tavLst>
                                        <p:tav tm="0">
                                          <p:val>
                                            <p:strVal val="1+#ppt_h/2"/>
                                          </p:val>
                                        </p:tav>
                                        <p:tav tm="100000">
                                          <p:val>
                                            <p:strVal val="#ppt_y"/>
                                          </p:val>
                                        </p:tav>
                                      </p:tavLst>
                                    </p:anim>
                                  </p:childTnLst>
                                </p:cTn>
                              </p:par>
                              <p:par>
                                <p:cTn id="644" presetID="2" presetClass="entr" presetSubtype="4" fill="hold" grpId="1" nodeType="withEffect">
                                  <p:stCondLst>
                                    <p:cond delay="0"/>
                                  </p:stCondLst>
                                  <p:childTnLst>
                                    <p:set>
                                      <p:cBhvr>
                                        <p:cTn id="645" dur="1" fill="hold">
                                          <p:stCondLst>
                                            <p:cond delay="0"/>
                                          </p:stCondLst>
                                        </p:cTn>
                                        <p:tgtEl>
                                          <p:spTgt spid="98"/>
                                        </p:tgtEl>
                                        <p:attrNameLst>
                                          <p:attrName>style.visibility</p:attrName>
                                        </p:attrNameLst>
                                      </p:cBhvr>
                                      <p:to>
                                        <p:strVal val="visible"/>
                                      </p:to>
                                    </p:set>
                                    <p:anim calcmode="lin" valueType="num">
                                      <p:cBhvr additive="base">
                                        <p:cTn id="646" dur="3000" fill="hold"/>
                                        <p:tgtEl>
                                          <p:spTgt spid="98"/>
                                        </p:tgtEl>
                                        <p:attrNameLst>
                                          <p:attrName>ppt_x</p:attrName>
                                        </p:attrNameLst>
                                      </p:cBhvr>
                                      <p:tavLst>
                                        <p:tav tm="0">
                                          <p:val>
                                            <p:strVal val="#ppt_x"/>
                                          </p:val>
                                        </p:tav>
                                        <p:tav tm="100000">
                                          <p:val>
                                            <p:strVal val="#ppt_x"/>
                                          </p:val>
                                        </p:tav>
                                      </p:tavLst>
                                    </p:anim>
                                    <p:anim calcmode="lin" valueType="num">
                                      <p:cBhvr additive="base">
                                        <p:cTn id="647" dur="3000" fill="hold"/>
                                        <p:tgtEl>
                                          <p:spTgt spid="98"/>
                                        </p:tgtEl>
                                        <p:attrNameLst>
                                          <p:attrName>ppt_y</p:attrName>
                                        </p:attrNameLst>
                                      </p:cBhvr>
                                      <p:tavLst>
                                        <p:tav tm="0">
                                          <p:val>
                                            <p:strVal val="1+#ppt_h/2"/>
                                          </p:val>
                                        </p:tav>
                                        <p:tav tm="100000">
                                          <p:val>
                                            <p:strVal val="#ppt_y"/>
                                          </p:val>
                                        </p:tav>
                                      </p:tavLst>
                                    </p:anim>
                                  </p:childTnLst>
                                </p:cTn>
                              </p:par>
                              <p:par>
                                <p:cTn id="648" presetID="2" presetClass="entr" presetSubtype="4" fill="hold" grpId="1" nodeType="withEffect">
                                  <p:stCondLst>
                                    <p:cond delay="0"/>
                                  </p:stCondLst>
                                  <p:childTnLst>
                                    <p:set>
                                      <p:cBhvr>
                                        <p:cTn id="649" dur="1" fill="hold">
                                          <p:stCondLst>
                                            <p:cond delay="0"/>
                                          </p:stCondLst>
                                        </p:cTn>
                                        <p:tgtEl>
                                          <p:spTgt spid="99"/>
                                        </p:tgtEl>
                                        <p:attrNameLst>
                                          <p:attrName>style.visibility</p:attrName>
                                        </p:attrNameLst>
                                      </p:cBhvr>
                                      <p:to>
                                        <p:strVal val="visible"/>
                                      </p:to>
                                    </p:set>
                                    <p:anim calcmode="lin" valueType="num">
                                      <p:cBhvr additive="base">
                                        <p:cTn id="650" dur="3000" fill="hold"/>
                                        <p:tgtEl>
                                          <p:spTgt spid="99"/>
                                        </p:tgtEl>
                                        <p:attrNameLst>
                                          <p:attrName>ppt_x</p:attrName>
                                        </p:attrNameLst>
                                      </p:cBhvr>
                                      <p:tavLst>
                                        <p:tav tm="0">
                                          <p:val>
                                            <p:strVal val="#ppt_x"/>
                                          </p:val>
                                        </p:tav>
                                        <p:tav tm="100000">
                                          <p:val>
                                            <p:strVal val="#ppt_x"/>
                                          </p:val>
                                        </p:tav>
                                      </p:tavLst>
                                    </p:anim>
                                    <p:anim calcmode="lin" valueType="num">
                                      <p:cBhvr additive="base">
                                        <p:cTn id="651" dur="3000" fill="hold"/>
                                        <p:tgtEl>
                                          <p:spTgt spid="99"/>
                                        </p:tgtEl>
                                        <p:attrNameLst>
                                          <p:attrName>ppt_y</p:attrName>
                                        </p:attrNameLst>
                                      </p:cBhvr>
                                      <p:tavLst>
                                        <p:tav tm="0">
                                          <p:val>
                                            <p:strVal val="1+#ppt_h/2"/>
                                          </p:val>
                                        </p:tav>
                                        <p:tav tm="100000">
                                          <p:val>
                                            <p:strVal val="#ppt_y"/>
                                          </p:val>
                                        </p:tav>
                                      </p:tavLst>
                                    </p:anim>
                                  </p:childTnLst>
                                </p:cTn>
                              </p:par>
                              <p:par>
                                <p:cTn id="652" presetID="2" presetClass="entr" presetSubtype="4" fill="hold" grpId="1" nodeType="withEffect">
                                  <p:stCondLst>
                                    <p:cond delay="0"/>
                                  </p:stCondLst>
                                  <p:childTnLst>
                                    <p:set>
                                      <p:cBhvr>
                                        <p:cTn id="653" dur="1" fill="hold">
                                          <p:stCondLst>
                                            <p:cond delay="0"/>
                                          </p:stCondLst>
                                        </p:cTn>
                                        <p:tgtEl>
                                          <p:spTgt spid="100"/>
                                        </p:tgtEl>
                                        <p:attrNameLst>
                                          <p:attrName>style.visibility</p:attrName>
                                        </p:attrNameLst>
                                      </p:cBhvr>
                                      <p:to>
                                        <p:strVal val="visible"/>
                                      </p:to>
                                    </p:set>
                                    <p:anim calcmode="lin" valueType="num">
                                      <p:cBhvr additive="base">
                                        <p:cTn id="654" dur="3000" fill="hold"/>
                                        <p:tgtEl>
                                          <p:spTgt spid="100"/>
                                        </p:tgtEl>
                                        <p:attrNameLst>
                                          <p:attrName>ppt_x</p:attrName>
                                        </p:attrNameLst>
                                      </p:cBhvr>
                                      <p:tavLst>
                                        <p:tav tm="0">
                                          <p:val>
                                            <p:strVal val="#ppt_x"/>
                                          </p:val>
                                        </p:tav>
                                        <p:tav tm="100000">
                                          <p:val>
                                            <p:strVal val="#ppt_x"/>
                                          </p:val>
                                        </p:tav>
                                      </p:tavLst>
                                    </p:anim>
                                    <p:anim calcmode="lin" valueType="num">
                                      <p:cBhvr additive="base">
                                        <p:cTn id="655" dur="3000" fill="hold"/>
                                        <p:tgtEl>
                                          <p:spTgt spid="100"/>
                                        </p:tgtEl>
                                        <p:attrNameLst>
                                          <p:attrName>ppt_y</p:attrName>
                                        </p:attrNameLst>
                                      </p:cBhvr>
                                      <p:tavLst>
                                        <p:tav tm="0">
                                          <p:val>
                                            <p:strVal val="1+#ppt_h/2"/>
                                          </p:val>
                                        </p:tav>
                                        <p:tav tm="100000">
                                          <p:val>
                                            <p:strVal val="#ppt_y"/>
                                          </p:val>
                                        </p:tav>
                                      </p:tavLst>
                                    </p:anim>
                                  </p:childTnLst>
                                </p:cTn>
                              </p:par>
                              <p:par>
                                <p:cTn id="656" presetID="2" presetClass="entr" presetSubtype="4" fill="hold" grpId="1" nodeType="withEffect">
                                  <p:stCondLst>
                                    <p:cond delay="0"/>
                                  </p:stCondLst>
                                  <p:childTnLst>
                                    <p:set>
                                      <p:cBhvr>
                                        <p:cTn id="657" dur="1" fill="hold">
                                          <p:stCondLst>
                                            <p:cond delay="0"/>
                                          </p:stCondLst>
                                        </p:cTn>
                                        <p:tgtEl>
                                          <p:spTgt spid="101"/>
                                        </p:tgtEl>
                                        <p:attrNameLst>
                                          <p:attrName>style.visibility</p:attrName>
                                        </p:attrNameLst>
                                      </p:cBhvr>
                                      <p:to>
                                        <p:strVal val="visible"/>
                                      </p:to>
                                    </p:set>
                                    <p:anim calcmode="lin" valueType="num">
                                      <p:cBhvr additive="base">
                                        <p:cTn id="658" dur="3000" fill="hold"/>
                                        <p:tgtEl>
                                          <p:spTgt spid="101"/>
                                        </p:tgtEl>
                                        <p:attrNameLst>
                                          <p:attrName>ppt_x</p:attrName>
                                        </p:attrNameLst>
                                      </p:cBhvr>
                                      <p:tavLst>
                                        <p:tav tm="0">
                                          <p:val>
                                            <p:strVal val="#ppt_x"/>
                                          </p:val>
                                        </p:tav>
                                        <p:tav tm="100000">
                                          <p:val>
                                            <p:strVal val="#ppt_x"/>
                                          </p:val>
                                        </p:tav>
                                      </p:tavLst>
                                    </p:anim>
                                    <p:anim calcmode="lin" valueType="num">
                                      <p:cBhvr additive="base">
                                        <p:cTn id="659" dur="3000" fill="hold"/>
                                        <p:tgtEl>
                                          <p:spTgt spid="101"/>
                                        </p:tgtEl>
                                        <p:attrNameLst>
                                          <p:attrName>ppt_y</p:attrName>
                                        </p:attrNameLst>
                                      </p:cBhvr>
                                      <p:tavLst>
                                        <p:tav tm="0">
                                          <p:val>
                                            <p:strVal val="1+#ppt_h/2"/>
                                          </p:val>
                                        </p:tav>
                                        <p:tav tm="100000">
                                          <p:val>
                                            <p:strVal val="#ppt_y"/>
                                          </p:val>
                                        </p:tav>
                                      </p:tavLst>
                                    </p:anim>
                                  </p:childTnLst>
                                </p:cTn>
                              </p:par>
                              <p:par>
                                <p:cTn id="660" presetID="2" presetClass="entr" presetSubtype="4" fill="hold" grpId="1" nodeType="withEffect">
                                  <p:stCondLst>
                                    <p:cond delay="0"/>
                                  </p:stCondLst>
                                  <p:childTnLst>
                                    <p:set>
                                      <p:cBhvr>
                                        <p:cTn id="661" dur="1" fill="hold">
                                          <p:stCondLst>
                                            <p:cond delay="0"/>
                                          </p:stCondLst>
                                        </p:cTn>
                                        <p:tgtEl>
                                          <p:spTgt spid="102"/>
                                        </p:tgtEl>
                                        <p:attrNameLst>
                                          <p:attrName>style.visibility</p:attrName>
                                        </p:attrNameLst>
                                      </p:cBhvr>
                                      <p:to>
                                        <p:strVal val="visible"/>
                                      </p:to>
                                    </p:set>
                                    <p:anim calcmode="lin" valueType="num">
                                      <p:cBhvr additive="base">
                                        <p:cTn id="662" dur="3000" fill="hold"/>
                                        <p:tgtEl>
                                          <p:spTgt spid="102"/>
                                        </p:tgtEl>
                                        <p:attrNameLst>
                                          <p:attrName>ppt_x</p:attrName>
                                        </p:attrNameLst>
                                      </p:cBhvr>
                                      <p:tavLst>
                                        <p:tav tm="0">
                                          <p:val>
                                            <p:strVal val="#ppt_x"/>
                                          </p:val>
                                        </p:tav>
                                        <p:tav tm="100000">
                                          <p:val>
                                            <p:strVal val="#ppt_x"/>
                                          </p:val>
                                        </p:tav>
                                      </p:tavLst>
                                    </p:anim>
                                    <p:anim calcmode="lin" valueType="num">
                                      <p:cBhvr additive="base">
                                        <p:cTn id="663" dur="3000" fill="hold"/>
                                        <p:tgtEl>
                                          <p:spTgt spid="102"/>
                                        </p:tgtEl>
                                        <p:attrNameLst>
                                          <p:attrName>ppt_y</p:attrName>
                                        </p:attrNameLst>
                                      </p:cBhvr>
                                      <p:tavLst>
                                        <p:tav tm="0">
                                          <p:val>
                                            <p:strVal val="1+#ppt_h/2"/>
                                          </p:val>
                                        </p:tav>
                                        <p:tav tm="100000">
                                          <p:val>
                                            <p:strVal val="#ppt_y"/>
                                          </p:val>
                                        </p:tav>
                                      </p:tavLst>
                                    </p:anim>
                                  </p:childTnLst>
                                </p:cTn>
                              </p:par>
                              <p:par>
                                <p:cTn id="664" presetID="2" presetClass="entr" presetSubtype="4" fill="hold" grpId="1" nodeType="withEffect">
                                  <p:stCondLst>
                                    <p:cond delay="0"/>
                                  </p:stCondLst>
                                  <p:childTnLst>
                                    <p:set>
                                      <p:cBhvr>
                                        <p:cTn id="665" dur="1" fill="hold">
                                          <p:stCondLst>
                                            <p:cond delay="0"/>
                                          </p:stCondLst>
                                        </p:cTn>
                                        <p:tgtEl>
                                          <p:spTgt spid="103"/>
                                        </p:tgtEl>
                                        <p:attrNameLst>
                                          <p:attrName>style.visibility</p:attrName>
                                        </p:attrNameLst>
                                      </p:cBhvr>
                                      <p:to>
                                        <p:strVal val="visible"/>
                                      </p:to>
                                    </p:set>
                                    <p:anim calcmode="lin" valueType="num">
                                      <p:cBhvr additive="base">
                                        <p:cTn id="666" dur="3000" fill="hold"/>
                                        <p:tgtEl>
                                          <p:spTgt spid="103"/>
                                        </p:tgtEl>
                                        <p:attrNameLst>
                                          <p:attrName>ppt_x</p:attrName>
                                        </p:attrNameLst>
                                      </p:cBhvr>
                                      <p:tavLst>
                                        <p:tav tm="0">
                                          <p:val>
                                            <p:strVal val="#ppt_x"/>
                                          </p:val>
                                        </p:tav>
                                        <p:tav tm="100000">
                                          <p:val>
                                            <p:strVal val="#ppt_x"/>
                                          </p:val>
                                        </p:tav>
                                      </p:tavLst>
                                    </p:anim>
                                    <p:anim calcmode="lin" valueType="num">
                                      <p:cBhvr additive="base">
                                        <p:cTn id="667" dur="3000" fill="hold"/>
                                        <p:tgtEl>
                                          <p:spTgt spid="103"/>
                                        </p:tgtEl>
                                        <p:attrNameLst>
                                          <p:attrName>ppt_y</p:attrName>
                                        </p:attrNameLst>
                                      </p:cBhvr>
                                      <p:tavLst>
                                        <p:tav tm="0">
                                          <p:val>
                                            <p:strVal val="1+#ppt_h/2"/>
                                          </p:val>
                                        </p:tav>
                                        <p:tav tm="100000">
                                          <p:val>
                                            <p:strVal val="#ppt_y"/>
                                          </p:val>
                                        </p:tav>
                                      </p:tavLst>
                                    </p:anim>
                                  </p:childTnLst>
                                </p:cTn>
                              </p:par>
                              <p:par>
                                <p:cTn id="668" presetID="2" presetClass="entr" presetSubtype="4" fill="hold" grpId="1" nodeType="withEffect">
                                  <p:stCondLst>
                                    <p:cond delay="0"/>
                                  </p:stCondLst>
                                  <p:childTnLst>
                                    <p:set>
                                      <p:cBhvr>
                                        <p:cTn id="669" dur="1" fill="hold">
                                          <p:stCondLst>
                                            <p:cond delay="0"/>
                                          </p:stCondLst>
                                        </p:cTn>
                                        <p:tgtEl>
                                          <p:spTgt spid="104"/>
                                        </p:tgtEl>
                                        <p:attrNameLst>
                                          <p:attrName>style.visibility</p:attrName>
                                        </p:attrNameLst>
                                      </p:cBhvr>
                                      <p:to>
                                        <p:strVal val="visible"/>
                                      </p:to>
                                    </p:set>
                                    <p:anim calcmode="lin" valueType="num">
                                      <p:cBhvr additive="base">
                                        <p:cTn id="670" dur="3000" fill="hold"/>
                                        <p:tgtEl>
                                          <p:spTgt spid="104"/>
                                        </p:tgtEl>
                                        <p:attrNameLst>
                                          <p:attrName>ppt_x</p:attrName>
                                        </p:attrNameLst>
                                      </p:cBhvr>
                                      <p:tavLst>
                                        <p:tav tm="0">
                                          <p:val>
                                            <p:strVal val="#ppt_x"/>
                                          </p:val>
                                        </p:tav>
                                        <p:tav tm="100000">
                                          <p:val>
                                            <p:strVal val="#ppt_x"/>
                                          </p:val>
                                        </p:tav>
                                      </p:tavLst>
                                    </p:anim>
                                    <p:anim calcmode="lin" valueType="num">
                                      <p:cBhvr additive="base">
                                        <p:cTn id="671" dur="3000" fill="hold"/>
                                        <p:tgtEl>
                                          <p:spTgt spid="104"/>
                                        </p:tgtEl>
                                        <p:attrNameLst>
                                          <p:attrName>ppt_y</p:attrName>
                                        </p:attrNameLst>
                                      </p:cBhvr>
                                      <p:tavLst>
                                        <p:tav tm="0">
                                          <p:val>
                                            <p:strVal val="1+#ppt_h/2"/>
                                          </p:val>
                                        </p:tav>
                                        <p:tav tm="100000">
                                          <p:val>
                                            <p:strVal val="#ppt_y"/>
                                          </p:val>
                                        </p:tav>
                                      </p:tavLst>
                                    </p:anim>
                                  </p:childTnLst>
                                </p:cTn>
                              </p:par>
                              <p:par>
                                <p:cTn id="672" presetID="2" presetClass="entr" presetSubtype="4" fill="hold" grpId="1" nodeType="withEffect">
                                  <p:stCondLst>
                                    <p:cond delay="0"/>
                                  </p:stCondLst>
                                  <p:childTnLst>
                                    <p:set>
                                      <p:cBhvr>
                                        <p:cTn id="673" dur="1" fill="hold">
                                          <p:stCondLst>
                                            <p:cond delay="0"/>
                                          </p:stCondLst>
                                        </p:cTn>
                                        <p:tgtEl>
                                          <p:spTgt spid="105"/>
                                        </p:tgtEl>
                                        <p:attrNameLst>
                                          <p:attrName>style.visibility</p:attrName>
                                        </p:attrNameLst>
                                      </p:cBhvr>
                                      <p:to>
                                        <p:strVal val="visible"/>
                                      </p:to>
                                    </p:set>
                                    <p:anim calcmode="lin" valueType="num">
                                      <p:cBhvr additive="base">
                                        <p:cTn id="674" dur="3000" fill="hold"/>
                                        <p:tgtEl>
                                          <p:spTgt spid="105"/>
                                        </p:tgtEl>
                                        <p:attrNameLst>
                                          <p:attrName>ppt_x</p:attrName>
                                        </p:attrNameLst>
                                      </p:cBhvr>
                                      <p:tavLst>
                                        <p:tav tm="0">
                                          <p:val>
                                            <p:strVal val="#ppt_x"/>
                                          </p:val>
                                        </p:tav>
                                        <p:tav tm="100000">
                                          <p:val>
                                            <p:strVal val="#ppt_x"/>
                                          </p:val>
                                        </p:tav>
                                      </p:tavLst>
                                    </p:anim>
                                    <p:anim calcmode="lin" valueType="num">
                                      <p:cBhvr additive="base">
                                        <p:cTn id="675" dur="3000" fill="hold"/>
                                        <p:tgtEl>
                                          <p:spTgt spid="105"/>
                                        </p:tgtEl>
                                        <p:attrNameLst>
                                          <p:attrName>ppt_y</p:attrName>
                                        </p:attrNameLst>
                                      </p:cBhvr>
                                      <p:tavLst>
                                        <p:tav tm="0">
                                          <p:val>
                                            <p:strVal val="1+#ppt_h/2"/>
                                          </p:val>
                                        </p:tav>
                                        <p:tav tm="100000">
                                          <p:val>
                                            <p:strVal val="#ppt_y"/>
                                          </p:val>
                                        </p:tav>
                                      </p:tavLst>
                                    </p:anim>
                                  </p:childTnLst>
                                </p:cTn>
                              </p:par>
                              <p:par>
                                <p:cTn id="676" presetID="2" presetClass="entr" presetSubtype="4" fill="hold" grpId="1" nodeType="withEffect">
                                  <p:stCondLst>
                                    <p:cond delay="0"/>
                                  </p:stCondLst>
                                  <p:childTnLst>
                                    <p:set>
                                      <p:cBhvr>
                                        <p:cTn id="677" dur="1" fill="hold">
                                          <p:stCondLst>
                                            <p:cond delay="0"/>
                                          </p:stCondLst>
                                        </p:cTn>
                                        <p:tgtEl>
                                          <p:spTgt spid="106"/>
                                        </p:tgtEl>
                                        <p:attrNameLst>
                                          <p:attrName>style.visibility</p:attrName>
                                        </p:attrNameLst>
                                      </p:cBhvr>
                                      <p:to>
                                        <p:strVal val="visible"/>
                                      </p:to>
                                    </p:set>
                                    <p:anim calcmode="lin" valueType="num">
                                      <p:cBhvr additive="base">
                                        <p:cTn id="678" dur="3000" fill="hold"/>
                                        <p:tgtEl>
                                          <p:spTgt spid="106"/>
                                        </p:tgtEl>
                                        <p:attrNameLst>
                                          <p:attrName>ppt_x</p:attrName>
                                        </p:attrNameLst>
                                      </p:cBhvr>
                                      <p:tavLst>
                                        <p:tav tm="0">
                                          <p:val>
                                            <p:strVal val="#ppt_x"/>
                                          </p:val>
                                        </p:tav>
                                        <p:tav tm="100000">
                                          <p:val>
                                            <p:strVal val="#ppt_x"/>
                                          </p:val>
                                        </p:tav>
                                      </p:tavLst>
                                    </p:anim>
                                    <p:anim calcmode="lin" valueType="num">
                                      <p:cBhvr additive="base">
                                        <p:cTn id="679" dur="3000" fill="hold"/>
                                        <p:tgtEl>
                                          <p:spTgt spid="106"/>
                                        </p:tgtEl>
                                        <p:attrNameLst>
                                          <p:attrName>ppt_y</p:attrName>
                                        </p:attrNameLst>
                                      </p:cBhvr>
                                      <p:tavLst>
                                        <p:tav tm="0">
                                          <p:val>
                                            <p:strVal val="1+#ppt_h/2"/>
                                          </p:val>
                                        </p:tav>
                                        <p:tav tm="100000">
                                          <p:val>
                                            <p:strVal val="#ppt_y"/>
                                          </p:val>
                                        </p:tav>
                                      </p:tavLst>
                                    </p:anim>
                                  </p:childTnLst>
                                </p:cTn>
                              </p:par>
                              <p:par>
                                <p:cTn id="680" presetID="8" presetClass="emph" presetSubtype="0" fill="hold" grpId="2" nodeType="withEffect">
                                  <p:stCondLst>
                                    <p:cond delay="0"/>
                                  </p:stCondLst>
                                  <p:childTnLst>
                                    <p:animRot by="21600000">
                                      <p:cBhvr>
                                        <p:cTn id="681" dur="3000" fill="hold"/>
                                        <p:tgtEl>
                                          <p:spTgt spid="10"/>
                                        </p:tgtEl>
                                        <p:attrNameLst>
                                          <p:attrName>r</p:attrName>
                                        </p:attrNameLst>
                                      </p:cBhvr>
                                    </p:animRot>
                                  </p:childTnLst>
                                </p:cTn>
                              </p:par>
                              <p:par>
                                <p:cTn id="682" presetID="8" presetClass="emph" presetSubtype="0" fill="hold" grpId="2" nodeType="withEffect">
                                  <p:stCondLst>
                                    <p:cond delay="0"/>
                                  </p:stCondLst>
                                  <p:childTnLst>
                                    <p:animRot by="21600000">
                                      <p:cBhvr>
                                        <p:cTn id="683" dur="3000" fill="hold"/>
                                        <p:tgtEl>
                                          <p:spTgt spid="12"/>
                                        </p:tgtEl>
                                        <p:attrNameLst>
                                          <p:attrName>r</p:attrName>
                                        </p:attrNameLst>
                                      </p:cBhvr>
                                    </p:animRot>
                                  </p:childTnLst>
                                </p:cTn>
                              </p:par>
                              <p:par>
                                <p:cTn id="684" presetID="8" presetClass="emph" presetSubtype="0" fill="hold" grpId="2" nodeType="withEffect">
                                  <p:stCondLst>
                                    <p:cond delay="0"/>
                                  </p:stCondLst>
                                  <p:childTnLst>
                                    <p:animRot by="21600000">
                                      <p:cBhvr>
                                        <p:cTn id="685" dur="3000" fill="hold"/>
                                        <p:tgtEl>
                                          <p:spTgt spid="13"/>
                                        </p:tgtEl>
                                        <p:attrNameLst>
                                          <p:attrName>r</p:attrName>
                                        </p:attrNameLst>
                                      </p:cBhvr>
                                    </p:animRot>
                                  </p:childTnLst>
                                </p:cTn>
                              </p:par>
                              <p:par>
                                <p:cTn id="686" presetID="8" presetClass="emph" presetSubtype="0" fill="hold" grpId="2" nodeType="withEffect">
                                  <p:stCondLst>
                                    <p:cond delay="0"/>
                                  </p:stCondLst>
                                  <p:childTnLst>
                                    <p:animRot by="21600000">
                                      <p:cBhvr>
                                        <p:cTn id="687" dur="3000" fill="hold"/>
                                        <p:tgtEl>
                                          <p:spTgt spid="14"/>
                                        </p:tgtEl>
                                        <p:attrNameLst>
                                          <p:attrName>r</p:attrName>
                                        </p:attrNameLst>
                                      </p:cBhvr>
                                    </p:animRot>
                                  </p:childTnLst>
                                </p:cTn>
                              </p:par>
                              <p:par>
                                <p:cTn id="688" presetID="8" presetClass="emph" presetSubtype="0" fill="hold" grpId="2" nodeType="withEffect">
                                  <p:stCondLst>
                                    <p:cond delay="0"/>
                                  </p:stCondLst>
                                  <p:childTnLst>
                                    <p:animRot by="21600000">
                                      <p:cBhvr>
                                        <p:cTn id="689" dur="3000" fill="hold"/>
                                        <p:tgtEl>
                                          <p:spTgt spid="15"/>
                                        </p:tgtEl>
                                        <p:attrNameLst>
                                          <p:attrName>r</p:attrName>
                                        </p:attrNameLst>
                                      </p:cBhvr>
                                    </p:animRot>
                                  </p:childTnLst>
                                </p:cTn>
                              </p:par>
                              <p:par>
                                <p:cTn id="690" presetID="8" presetClass="emph" presetSubtype="0" fill="hold" grpId="2" nodeType="withEffect">
                                  <p:stCondLst>
                                    <p:cond delay="0"/>
                                  </p:stCondLst>
                                  <p:childTnLst>
                                    <p:animRot by="21600000">
                                      <p:cBhvr>
                                        <p:cTn id="691" dur="3000" fill="hold"/>
                                        <p:tgtEl>
                                          <p:spTgt spid="16"/>
                                        </p:tgtEl>
                                        <p:attrNameLst>
                                          <p:attrName>r</p:attrName>
                                        </p:attrNameLst>
                                      </p:cBhvr>
                                    </p:animRot>
                                  </p:childTnLst>
                                </p:cTn>
                              </p:par>
                              <p:par>
                                <p:cTn id="692" presetID="8" presetClass="emph" presetSubtype="0" fill="hold" grpId="2" nodeType="withEffect">
                                  <p:stCondLst>
                                    <p:cond delay="0"/>
                                  </p:stCondLst>
                                  <p:childTnLst>
                                    <p:animRot by="21600000">
                                      <p:cBhvr>
                                        <p:cTn id="693" dur="3000" fill="hold"/>
                                        <p:tgtEl>
                                          <p:spTgt spid="17"/>
                                        </p:tgtEl>
                                        <p:attrNameLst>
                                          <p:attrName>r</p:attrName>
                                        </p:attrNameLst>
                                      </p:cBhvr>
                                    </p:animRot>
                                  </p:childTnLst>
                                </p:cTn>
                              </p:par>
                              <p:par>
                                <p:cTn id="694" presetID="8" presetClass="emph" presetSubtype="0" fill="hold" grpId="2" nodeType="withEffect">
                                  <p:stCondLst>
                                    <p:cond delay="0"/>
                                  </p:stCondLst>
                                  <p:childTnLst>
                                    <p:animRot by="21600000">
                                      <p:cBhvr>
                                        <p:cTn id="695" dur="3000" fill="hold"/>
                                        <p:tgtEl>
                                          <p:spTgt spid="18"/>
                                        </p:tgtEl>
                                        <p:attrNameLst>
                                          <p:attrName>r</p:attrName>
                                        </p:attrNameLst>
                                      </p:cBhvr>
                                    </p:animRot>
                                  </p:childTnLst>
                                </p:cTn>
                              </p:par>
                              <p:par>
                                <p:cTn id="696" presetID="8" presetClass="emph" presetSubtype="0" fill="hold" grpId="2" nodeType="withEffect">
                                  <p:stCondLst>
                                    <p:cond delay="0"/>
                                  </p:stCondLst>
                                  <p:childTnLst>
                                    <p:animRot by="21600000">
                                      <p:cBhvr>
                                        <p:cTn id="697" dur="3000" fill="hold"/>
                                        <p:tgtEl>
                                          <p:spTgt spid="19"/>
                                        </p:tgtEl>
                                        <p:attrNameLst>
                                          <p:attrName>r</p:attrName>
                                        </p:attrNameLst>
                                      </p:cBhvr>
                                    </p:animRot>
                                  </p:childTnLst>
                                </p:cTn>
                              </p:par>
                              <p:par>
                                <p:cTn id="698" presetID="8" presetClass="emph" presetSubtype="0" fill="hold" grpId="2" nodeType="withEffect">
                                  <p:stCondLst>
                                    <p:cond delay="0"/>
                                  </p:stCondLst>
                                  <p:childTnLst>
                                    <p:animRot by="21600000">
                                      <p:cBhvr>
                                        <p:cTn id="699" dur="3000" fill="hold"/>
                                        <p:tgtEl>
                                          <p:spTgt spid="20"/>
                                        </p:tgtEl>
                                        <p:attrNameLst>
                                          <p:attrName>r</p:attrName>
                                        </p:attrNameLst>
                                      </p:cBhvr>
                                    </p:animRot>
                                  </p:childTnLst>
                                </p:cTn>
                              </p:par>
                              <p:par>
                                <p:cTn id="700" presetID="8" presetClass="emph" presetSubtype="0" fill="hold" grpId="2" nodeType="withEffect">
                                  <p:stCondLst>
                                    <p:cond delay="0"/>
                                  </p:stCondLst>
                                  <p:childTnLst>
                                    <p:animRot by="21600000">
                                      <p:cBhvr>
                                        <p:cTn id="701" dur="3000" fill="hold"/>
                                        <p:tgtEl>
                                          <p:spTgt spid="21"/>
                                        </p:tgtEl>
                                        <p:attrNameLst>
                                          <p:attrName>r</p:attrName>
                                        </p:attrNameLst>
                                      </p:cBhvr>
                                    </p:animRot>
                                  </p:childTnLst>
                                </p:cTn>
                              </p:par>
                              <p:par>
                                <p:cTn id="702" presetID="8" presetClass="emph" presetSubtype="0" fill="hold" grpId="2" nodeType="withEffect">
                                  <p:stCondLst>
                                    <p:cond delay="0"/>
                                  </p:stCondLst>
                                  <p:childTnLst>
                                    <p:animRot by="21600000">
                                      <p:cBhvr>
                                        <p:cTn id="703" dur="3000" fill="hold"/>
                                        <p:tgtEl>
                                          <p:spTgt spid="22"/>
                                        </p:tgtEl>
                                        <p:attrNameLst>
                                          <p:attrName>r</p:attrName>
                                        </p:attrNameLst>
                                      </p:cBhvr>
                                    </p:animRot>
                                  </p:childTnLst>
                                </p:cTn>
                              </p:par>
                              <p:par>
                                <p:cTn id="704" presetID="8" presetClass="emph" presetSubtype="0" fill="hold" grpId="2" nodeType="withEffect">
                                  <p:stCondLst>
                                    <p:cond delay="0"/>
                                  </p:stCondLst>
                                  <p:childTnLst>
                                    <p:animRot by="21600000">
                                      <p:cBhvr>
                                        <p:cTn id="705" dur="3000" fill="hold"/>
                                        <p:tgtEl>
                                          <p:spTgt spid="23"/>
                                        </p:tgtEl>
                                        <p:attrNameLst>
                                          <p:attrName>r</p:attrName>
                                        </p:attrNameLst>
                                      </p:cBhvr>
                                    </p:animRot>
                                  </p:childTnLst>
                                </p:cTn>
                              </p:par>
                              <p:par>
                                <p:cTn id="706" presetID="8" presetClass="emph" presetSubtype="0" fill="hold" grpId="2" nodeType="withEffect">
                                  <p:stCondLst>
                                    <p:cond delay="0"/>
                                  </p:stCondLst>
                                  <p:childTnLst>
                                    <p:animRot by="21600000">
                                      <p:cBhvr>
                                        <p:cTn id="707" dur="3000" fill="hold"/>
                                        <p:tgtEl>
                                          <p:spTgt spid="24"/>
                                        </p:tgtEl>
                                        <p:attrNameLst>
                                          <p:attrName>r</p:attrName>
                                        </p:attrNameLst>
                                      </p:cBhvr>
                                    </p:animRot>
                                  </p:childTnLst>
                                </p:cTn>
                              </p:par>
                              <p:par>
                                <p:cTn id="708" presetID="8" presetClass="emph" presetSubtype="0" fill="hold" grpId="2" nodeType="withEffect">
                                  <p:stCondLst>
                                    <p:cond delay="0"/>
                                  </p:stCondLst>
                                  <p:childTnLst>
                                    <p:animRot by="21600000">
                                      <p:cBhvr>
                                        <p:cTn id="709" dur="3000" fill="hold"/>
                                        <p:tgtEl>
                                          <p:spTgt spid="25"/>
                                        </p:tgtEl>
                                        <p:attrNameLst>
                                          <p:attrName>r</p:attrName>
                                        </p:attrNameLst>
                                      </p:cBhvr>
                                    </p:animRot>
                                  </p:childTnLst>
                                </p:cTn>
                              </p:par>
                              <p:par>
                                <p:cTn id="710" presetID="8" presetClass="emph" presetSubtype="0" fill="hold" grpId="2" nodeType="withEffect">
                                  <p:stCondLst>
                                    <p:cond delay="0"/>
                                  </p:stCondLst>
                                  <p:childTnLst>
                                    <p:animRot by="21600000">
                                      <p:cBhvr>
                                        <p:cTn id="711" dur="3000" fill="hold"/>
                                        <p:tgtEl>
                                          <p:spTgt spid="26"/>
                                        </p:tgtEl>
                                        <p:attrNameLst>
                                          <p:attrName>r</p:attrName>
                                        </p:attrNameLst>
                                      </p:cBhvr>
                                    </p:animRot>
                                  </p:childTnLst>
                                </p:cTn>
                              </p:par>
                              <p:par>
                                <p:cTn id="712" presetID="8" presetClass="emph" presetSubtype="0" fill="hold" grpId="2" nodeType="withEffect">
                                  <p:stCondLst>
                                    <p:cond delay="0"/>
                                  </p:stCondLst>
                                  <p:childTnLst>
                                    <p:animRot by="21600000">
                                      <p:cBhvr>
                                        <p:cTn id="713" dur="3000" fill="hold"/>
                                        <p:tgtEl>
                                          <p:spTgt spid="27"/>
                                        </p:tgtEl>
                                        <p:attrNameLst>
                                          <p:attrName>r</p:attrName>
                                        </p:attrNameLst>
                                      </p:cBhvr>
                                    </p:animRot>
                                  </p:childTnLst>
                                </p:cTn>
                              </p:par>
                              <p:par>
                                <p:cTn id="714" presetID="8" presetClass="emph" presetSubtype="0" fill="hold" grpId="2" nodeType="withEffect">
                                  <p:stCondLst>
                                    <p:cond delay="0"/>
                                  </p:stCondLst>
                                  <p:childTnLst>
                                    <p:animRot by="21600000">
                                      <p:cBhvr>
                                        <p:cTn id="715" dur="3000" fill="hold"/>
                                        <p:tgtEl>
                                          <p:spTgt spid="28"/>
                                        </p:tgtEl>
                                        <p:attrNameLst>
                                          <p:attrName>r</p:attrName>
                                        </p:attrNameLst>
                                      </p:cBhvr>
                                    </p:animRot>
                                  </p:childTnLst>
                                </p:cTn>
                              </p:par>
                              <p:par>
                                <p:cTn id="716" presetID="8" presetClass="emph" presetSubtype="0" fill="hold" grpId="2" nodeType="withEffect">
                                  <p:stCondLst>
                                    <p:cond delay="0"/>
                                  </p:stCondLst>
                                  <p:childTnLst>
                                    <p:animRot by="21600000">
                                      <p:cBhvr>
                                        <p:cTn id="717" dur="3000" fill="hold"/>
                                        <p:tgtEl>
                                          <p:spTgt spid="29"/>
                                        </p:tgtEl>
                                        <p:attrNameLst>
                                          <p:attrName>r</p:attrName>
                                        </p:attrNameLst>
                                      </p:cBhvr>
                                    </p:animRot>
                                  </p:childTnLst>
                                </p:cTn>
                              </p:par>
                              <p:par>
                                <p:cTn id="718" presetID="8" presetClass="emph" presetSubtype="0" fill="hold" grpId="2" nodeType="withEffect">
                                  <p:stCondLst>
                                    <p:cond delay="0"/>
                                  </p:stCondLst>
                                  <p:childTnLst>
                                    <p:animRot by="21600000">
                                      <p:cBhvr>
                                        <p:cTn id="719" dur="3000" fill="hold"/>
                                        <p:tgtEl>
                                          <p:spTgt spid="30"/>
                                        </p:tgtEl>
                                        <p:attrNameLst>
                                          <p:attrName>r</p:attrName>
                                        </p:attrNameLst>
                                      </p:cBhvr>
                                    </p:animRot>
                                  </p:childTnLst>
                                </p:cTn>
                              </p:par>
                              <p:par>
                                <p:cTn id="720" presetID="8" presetClass="emph" presetSubtype="0" fill="hold" grpId="2" nodeType="withEffect">
                                  <p:stCondLst>
                                    <p:cond delay="0"/>
                                  </p:stCondLst>
                                  <p:childTnLst>
                                    <p:animRot by="21600000">
                                      <p:cBhvr>
                                        <p:cTn id="721" dur="3000" fill="hold"/>
                                        <p:tgtEl>
                                          <p:spTgt spid="31"/>
                                        </p:tgtEl>
                                        <p:attrNameLst>
                                          <p:attrName>r</p:attrName>
                                        </p:attrNameLst>
                                      </p:cBhvr>
                                    </p:animRot>
                                  </p:childTnLst>
                                </p:cTn>
                              </p:par>
                              <p:par>
                                <p:cTn id="722" presetID="8" presetClass="emph" presetSubtype="0" fill="hold" grpId="2" nodeType="withEffect">
                                  <p:stCondLst>
                                    <p:cond delay="0"/>
                                  </p:stCondLst>
                                  <p:childTnLst>
                                    <p:animRot by="21600000">
                                      <p:cBhvr>
                                        <p:cTn id="723" dur="3000" fill="hold"/>
                                        <p:tgtEl>
                                          <p:spTgt spid="32"/>
                                        </p:tgtEl>
                                        <p:attrNameLst>
                                          <p:attrName>r</p:attrName>
                                        </p:attrNameLst>
                                      </p:cBhvr>
                                    </p:animRot>
                                  </p:childTnLst>
                                </p:cTn>
                              </p:par>
                              <p:par>
                                <p:cTn id="724" presetID="8" presetClass="emph" presetSubtype="0" fill="hold" grpId="2" nodeType="withEffect">
                                  <p:stCondLst>
                                    <p:cond delay="0"/>
                                  </p:stCondLst>
                                  <p:childTnLst>
                                    <p:animRot by="21600000">
                                      <p:cBhvr>
                                        <p:cTn id="725" dur="3000" fill="hold"/>
                                        <p:tgtEl>
                                          <p:spTgt spid="33"/>
                                        </p:tgtEl>
                                        <p:attrNameLst>
                                          <p:attrName>r</p:attrName>
                                        </p:attrNameLst>
                                      </p:cBhvr>
                                    </p:animRot>
                                  </p:childTnLst>
                                </p:cTn>
                              </p:par>
                              <p:par>
                                <p:cTn id="726" presetID="8" presetClass="emph" presetSubtype="0" fill="hold" grpId="2" nodeType="withEffect">
                                  <p:stCondLst>
                                    <p:cond delay="0"/>
                                  </p:stCondLst>
                                  <p:childTnLst>
                                    <p:animRot by="21600000">
                                      <p:cBhvr>
                                        <p:cTn id="727" dur="3000" fill="hold"/>
                                        <p:tgtEl>
                                          <p:spTgt spid="34"/>
                                        </p:tgtEl>
                                        <p:attrNameLst>
                                          <p:attrName>r</p:attrName>
                                        </p:attrNameLst>
                                      </p:cBhvr>
                                    </p:animRot>
                                  </p:childTnLst>
                                </p:cTn>
                              </p:par>
                              <p:par>
                                <p:cTn id="728" presetID="8" presetClass="emph" presetSubtype="0" fill="hold" grpId="2" nodeType="withEffect">
                                  <p:stCondLst>
                                    <p:cond delay="0"/>
                                  </p:stCondLst>
                                  <p:childTnLst>
                                    <p:animRot by="21600000">
                                      <p:cBhvr>
                                        <p:cTn id="729" dur="3000" fill="hold"/>
                                        <p:tgtEl>
                                          <p:spTgt spid="59"/>
                                        </p:tgtEl>
                                        <p:attrNameLst>
                                          <p:attrName>r</p:attrName>
                                        </p:attrNameLst>
                                      </p:cBhvr>
                                    </p:animRot>
                                  </p:childTnLst>
                                </p:cTn>
                              </p:par>
                              <p:par>
                                <p:cTn id="730" presetID="8" presetClass="emph" presetSubtype="0" fill="hold" grpId="2" nodeType="withEffect">
                                  <p:stCondLst>
                                    <p:cond delay="0"/>
                                  </p:stCondLst>
                                  <p:childTnLst>
                                    <p:animRot by="21600000">
                                      <p:cBhvr>
                                        <p:cTn id="731" dur="3000" fill="hold"/>
                                        <p:tgtEl>
                                          <p:spTgt spid="60"/>
                                        </p:tgtEl>
                                        <p:attrNameLst>
                                          <p:attrName>r</p:attrName>
                                        </p:attrNameLst>
                                      </p:cBhvr>
                                    </p:animRot>
                                  </p:childTnLst>
                                </p:cTn>
                              </p:par>
                              <p:par>
                                <p:cTn id="732" presetID="8" presetClass="emph" presetSubtype="0" fill="hold" grpId="2" nodeType="withEffect">
                                  <p:stCondLst>
                                    <p:cond delay="0"/>
                                  </p:stCondLst>
                                  <p:childTnLst>
                                    <p:animRot by="21600000">
                                      <p:cBhvr>
                                        <p:cTn id="733" dur="3000" fill="hold"/>
                                        <p:tgtEl>
                                          <p:spTgt spid="61"/>
                                        </p:tgtEl>
                                        <p:attrNameLst>
                                          <p:attrName>r</p:attrName>
                                        </p:attrNameLst>
                                      </p:cBhvr>
                                    </p:animRot>
                                  </p:childTnLst>
                                </p:cTn>
                              </p:par>
                              <p:par>
                                <p:cTn id="734" presetID="8" presetClass="emph" presetSubtype="0" fill="hold" grpId="2" nodeType="withEffect">
                                  <p:stCondLst>
                                    <p:cond delay="0"/>
                                  </p:stCondLst>
                                  <p:childTnLst>
                                    <p:animRot by="21600000">
                                      <p:cBhvr>
                                        <p:cTn id="735" dur="3000" fill="hold"/>
                                        <p:tgtEl>
                                          <p:spTgt spid="62"/>
                                        </p:tgtEl>
                                        <p:attrNameLst>
                                          <p:attrName>r</p:attrName>
                                        </p:attrNameLst>
                                      </p:cBhvr>
                                    </p:animRot>
                                  </p:childTnLst>
                                </p:cTn>
                              </p:par>
                              <p:par>
                                <p:cTn id="736" presetID="8" presetClass="emph" presetSubtype="0" fill="hold" grpId="2" nodeType="withEffect">
                                  <p:stCondLst>
                                    <p:cond delay="0"/>
                                  </p:stCondLst>
                                  <p:childTnLst>
                                    <p:animRot by="21600000">
                                      <p:cBhvr>
                                        <p:cTn id="737" dur="3000" fill="hold"/>
                                        <p:tgtEl>
                                          <p:spTgt spid="63"/>
                                        </p:tgtEl>
                                        <p:attrNameLst>
                                          <p:attrName>r</p:attrName>
                                        </p:attrNameLst>
                                      </p:cBhvr>
                                    </p:animRot>
                                  </p:childTnLst>
                                </p:cTn>
                              </p:par>
                              <p:par>
                                <p:cTn id="738" presetID="8" presetClass="emph" presetSubtype="0" fill="hold" grpId="2" nodeType="withEffect">
                                  <p:stCondLst>
                                    <p:cond delay="0"/>
                                  </p:stCondLst>
                                  <p:childTnLst>
                                    <p:animRot by="21600000">
                                      <p:cBhvr>
                                        <p:cTn id="739" dur="3000" fill="hold"/>
                                        <p:tgtEl>
                                          <p:spTgt spid="64"/>
                                        </p:tgtEl>
                                        <p:attrNameLst>
                                          <p:attrName>r</p:attrName>
                                        </p:attrNameLst>
                                      </p:cBhvr>
                                    </p:animRot>
                                  </p:childTnLst>
                                </p:cTn>
                              </p:par>
                              <p:par>
                                <p:cTn id="740" presetID="8" presetClass="emph" presetSubtype="0" fill="hold" grpId="2" nodeType="withEffect">
                                  <p:stCondLst>
                                    <p:cond delay="0"/>
                                  </p:stCondLst>
                                  <p:childTnLst>
                                    <p:animRot by="21600000">
                                      <p:cBhvr>
                                        <p:cTn id="741" dur="3000" fill="hold"/>
                                        <p:tgtEl>
                                          <p:spTgt spid="65"/>
                                        </p:tgtEl>
                                        <p:attrNameLst>
                                          <p:attrName>r</p:attrName>
                                        </p:attrNameLst>
                                      </p:cBhvr>
                                    </p:animRot>
                                  </p:childTnLst>
                                </p:cTn>
                              </p:par>
                              <p:par>
                                <p:cTn id="742" presetID="8" presetClass="emph" presetSubtype="0" fill="hold" grpId="2" nodeType="withEffect">
                                  <p:stCondLst>
                                    <p:cond delay="0"/>
                                  </p:stCondLst>
                                  <p:childTnLst>
                                    <p:animRot by="21600000">
                                      <p:cBhvr>
                                        <p:cTn id="743" dur="3000" fill="hold"/>
                                        <p:tgtEl>
                                          <p:spTgt spid="66"/>
                                        </p:tgtEl>
                                        <p:attrNameLst>
                                          <p:attrName>r</p:attrName>
                                        </p:attrNameLst>
                                      </p:cBhvr>
                                    </p:animRot>
                                  </p:childTnLst>
                                </p:cTn>
                              </p:par>
                              <p:par>
                                <p:cTn id="744" presetID="8" presetClass="emph" presetSubtype="0" fill="hold" grpId="2" nodeType="withEffect">
                                  <p:stCondLst>
                                    <p:cond delay="0"/>
                                  </p:stCondLst>
                                  <p:childTnLst>
                                    <p:animRot by="21600000">
                                      <p:cBhvr>
                                        <p:cTn id="745" dur="3000" fill="hold"/>
                                        <p:tgtEl>
                                          <p:spTgt spid="67"/>
                                        </p:tgtEl>
                                        <p:attrNameLst>
                                          <p:attrName>r</p:attrName>
                                        </p:attrNameLst>
                                      </p:cBhvr>
                                    </p:animRot>
                                  </p:childTnLst>
                                </p:cTn>
                              </p:par>
                              <p:par>
                                <p:cTn id="746" presetID="8" presetClass="emph" presetSubtype="0" fill="hold" grpId="2" nodeType="withEffect">
                                  <p:stCondLst>
                                    <p:cond delay="0"/>
                                  </p:stCondLst>
                                  <p:childTnLst>
                                    <p:animRot by="21600000">
                                      <p:cBhvr>
                                        <p:cTn id="747" dur="3000" fill="hold"/>
                                        <p:tgtEl>
                                          <p:spTgt spid="68"/>
                                        </p:tgtEl>
                                        <p:attrNameLst>
                                          <p:attrName>r</p:attrName>
                                        </p:attrNameLst>
                                      </p:cBhvr>
                                    </p:animRot>
                                  </p:childTnLst>
                                </p:cTn>
                              </p:par>
                              <p:par>
                                <p:cTn id="748" presetID="8" presetClass="emph" presetSubtype="0" fill="hold" grpId="2" nodeType="withEffect">
                                  <p:stCondLst>
                                    <p:cond delay="0"/>
                                  </p:stCondLst>
                                  <p:childTnLst>
                                    <p:animRot by="21600000">
                                      <p:cBhvr>
                                        <p:cTn id="749" dur="3000" fill="hold"/>
                                        <p:tgtEl>
                                          <p:spTgt spid="69"/>
                                        </p:tgtEl>
                                        <p:attrNameLst>
                                          <p:attrName>r</p:attrName>
                                        </p:attrNameLst>
                                      </p:cBhvr>
                                    </p:animRot>
                                  </p:childTnLst>
                                </p:cTn>
                              </p:par>
                              <p:par>
                                <p:cTn id="750" presetID="8" presetClass="emph" presetSubtype="0" fill="hold" grpId="2" nodeType="withEffect">
                                  <p:stCondLst>
                                    <p:cond delay="0"/>
                                  </p:stCondLst>
                                  <p:childTnLst>
                                    <p:animRot by="21600000">
                                      <p:cBhvr>
                                        <p:cTn id="751" dur="3000" fill="hold"/>
                                        <p:tgtEl>
                                          <p:spTgt spid="70"/>
                                        </p:tgtEl>
                                        <p:attrNameLst>
                                          <p:attrName>r</p:attrName>
                                        </p:attrNameLst>
                                      </p:cBhvr>
                                    </p:animRot>
                                  </p:childTnLst>
                                </p:cTn>
                              </p:par>
                              <p:par>
                                <p:cTn id="752" presetID="8" presetClass="emph" presetSubtype="0" fill="hold" grpId="2" nodeType="withEffect">
                                  <p:stCondLst>
                                    <p:cond delay="0"/>
                                  </p:stCondLst>
                                  <p:childTnLst>
                                    <p:animRot by="21600000">
                                      <p:cBhvr>
                                        <p:cTn id="753" dur="3000" fill="hold"/>
                                        <p:tgtEl>
                                          <p:spTgt spid="71"/>
                                        </p:tgtEl>
                                        <p:attrNameLst>
                                          <p:attrName>r</p:attrName>
                                        </p:attrNameLst>
                                      </p:cBhvr>
                                    </p:animRot>
                                  </p:childTnLst>
                                </p:cTn>
                              </p:par>
                              <p:par>
                                <p:cTn id="754" presetID="8" presetClass="emph" presetSubtype="0" fill="hold" grpId="2" nodeType="withEffect">
                                  <p:stCondLst>
                                    <p:cond delay="0"/>
                                  </p:stCondLst>
                                  <p:childTnLst>
                                    <p:animRot by="21600000">
                                      <p:cBhvr>
                                        <p:cTn id="755" dur="3000" fill="hold"/>
                                        <p:tgtEl>
                                          <p:spTgt spid="72"/>
                                        </p:tgtEl>
                                        <p:attrNameLst>
                                          <p:attrName>r</p:attrName>
                                        </p:attrNameLst>
                                      </p:cBhvr>
                                    </p:animRot>
                                  </p:childTnLst>
                                </p:cTn>
                              </p:par>
                              <p:par>
                                <p:cTn id="756" presetID="8" presetClass="emph" presetSubtype="0" fill="hold" grpId="2" nodeType="withEffect">
                                  <p:stCondLst>
                                    <p:cond delay="0"/>
                                  </p:stCondLst>
                                  <p:childTnLst>
                                    <p:animRot by="21600000">
                                      <p:cBhvr>
                                        <p:cTn id="757" dur="3000" fill="hold"/>
                                        <p:tgtEl>
                                          <p:spTgt spid="73"/>
                                        </p:tgtEl>
                                        <p:attrNameLst>
                                          <p:attrName>r</p:attrName>
                                        </p:attrNameLst>
                                      </p:cBhvr>
                                    </p:animRot>
                                  </p:childTnLst>
                                </p:cTn>
                              </p:par>
                              <p:par>
                                <p:cTn id="758" presetID="8" presetClass="emph" presetSubtype="0" fill="hold" grpId="2" nodeType="withEffect">
                                  <p:stCondLst>
                                    <p:cond delay="0"/>
                                  </p:stCondLst>
                                  <p:childTnLst>
                                    <p:animRot by="21600000">
                                      <p:cBhvr>
                                        <p:cTn id="759" dur="3000" fill="hold"/>
                                        <p:tgtEl>
                                          <p:spTgt spid="74"/>
                                        </p:tgtEl>
                                        <p:attrNameLst>
                                          <p:attrName>r</p:attrName>
                                        </p:attrNameLst>
                                      </p:cBhvr>
                                    </p:animRot>
                                  </p:childTnLst>
                                </p:cTn>
                              </p:par>
                              <p:par>
                                <p:cTn id="760" presetID="8" presetClass="emph" presetSubtype="0" fill="hold" grpId="2" nodeType="withEffect">
                                  <p:stCondLst>
                                    <p:cond delay="0"/>
                                  </p:stCondLst>
                                  <p:childTnLst>
                                    <p:animRot by="21600000">
                                      <p:cBhvr>
                                        <p:cTn id="761" dur="3000" fill="hold"/>
                                        <p:tgtEl>
                                          <p:spTgt spid="75"/>
                                        </p:tgtEl>
                                        <p:attrNameLst>
                                          <p:attrName>r</p:attrName>
                                        </p:attrNameLst>
                                      </p:cBhvr>
                                    </p:animRot>
                                  </p:childTnLst>
                                </p:cTn>
                              </p:par>
                              <p:par>
                                <p:cTn id="762" presetID="8" presetClass="emph" presetSubtype="0" fill="hold" grpId="2" nodeType="withEffect">
                                  <p:stCondLst>
                                    <p:cond delay="0"/>
                                  </p:stCondLst>
                                  <p:childTnLst>
                                    <p:animRot by="21600000">
                                      <p:cBhvr>
                                        <p:cTn id="763" dur="3000" fill="hold"/>
                                        <p:tgtEl>
                                          <p:spTgt spid="76"/>
                                        </p:tgtEl>
                                        <p:attrNameLst>
                                          <p:attrName>r</p:attrName>
                                        </p:attrNameLst>
                                      </p:cBhvr>
                                    </p:animRot>
                                  </p:childTnLst>
                                </p:cTn>
                              </p:par>
                              <p:par>
                                <p:cTn id="764" presetID="8" presetClass="emph" presetSubtype="0" fill="hold" grpId="2" nodeType="withEffect">
                                  <p:stCondLst>
                                    <p:cond delay="0"/>
                                  </p:stCondLst>
                                  <p:childTnLst>
                                    <p:animRot by="21600000">
                                      <p:cBhvr>
                                        <p:cTn id="765" dur="3000" fill="hold"/>
                                        <p:tgtEl>
                                          <p:spTgt spid="77"/>
                                        </p:tgtEl>
                                        <p:attrNameLst>
                                          <p:attrName>r</p:attrName>
                                        </p:attrNameLst>
                                      </p:cBhvr>
                                    </p:animRot>
                                  </p:childTnLst>
                                </p:cTn>
                              </p:par>
                              <p:par>
                                <p:cTn id="766" presetID="8" presetClass="emph" presetSubtype="0" fill="hold" grpId="2" nodeType="withEffect">
                                  <p:stCondLst>
                                    <p:cond delay="0"/>
                                  </p:stCondLst>
                                  <p:childTnLst>
                                    <p:animRot by="21600000">
                                      <p:cBhvr>
                                        <p:cTn id="767" dur="3000" fill="hold"/>
                                        <p:tgtEl>
                                          <p:spTgt spid="78"/>
                                        </p:tgtEl>
                                        <p:attrNameLst>
                                          <p:attrName>r</p:attrName>
                                        </p:attrNameLst>
                                      </p:cBhvr>
                                    </p:animRot>
                                  </p:childTnLst>
                                </p:cTn>
                              </p:par>
                              <p:par>
                                <p:cTn id="768" presetID="8" presetClass="emph" presetSubtype="0" fill="hold" grpId="2" nodeType="withEffect">
                                  <p:stCondLst>
                                    <p:cond delay="0"/>
                                  </p:stCondLst>
                                  <p:childTnLst>
                                    <p:animRot by="21600000">
                                      <p:cBhvr>
                                        <p:cTn id="769" dur="3000" fill="hold"/>
                                        <p:tgtEl>
                                          <p:spTgt spid="79"/>
                                        </p:tgtEl>
                                        <p:attrNameLst>
                                          <p:attrName>r</p:attrName>
                                        </p:attrNameLst>
                                      </p:cBhvr>
                                    </p:animRot>
                                  </p:childTnLst>
                                </p:cTn>
                              </p:par>
                              <p:par>
                                <p:cTn id="770" presetID="8" presetClass="emph" presetSubtype="0" fill="hold" grpId="2" nodeType="withEffect">
                                  <p:stCondLst>
                                    <p:cond delay="0"/>
                                  </p:stCondLst>
                                  <p:childTnLst>
                                    <p:animRot by="21600000">
                                      <p:cBhvr>
                                        <p:cTn id="771" dur="3000" fill="hold"/>
                                        <p:tgtEl>
                                          <p:spTgt spid="80"/>
                                        </p:tgtEl>
                                        <p:attrNameLst>
                                          <p:attrName>r</p:attrName>
                                        </p:attrNameLst>
                                      </p:cBhvr>
                                    </p:animRot>
                                  </p:childTnLst>
                                </p:cTn>
                              </p:par>
                              <p:par>
                                <p:cTn id="772" presetID="8" presetClass="emph" presetSubtype="0" fill="hold" grpId="2" nodeType="withEffect">
                                  <p:stCondLst>
                                    <p:cond delay="0"/>
                                  </p:stCondLst>
                                  <p:childTnLst>
                                    <p:animRot by="21600000">
                                      <p:cBhvr>
                                        <p:cTn id="773" dur="3000" fill="hold"/>
                                        <p:tgtEl>
                                          <p:spTgt spid="81"/>
                                        </p:tgtEl>
                                        <p:attrNameLst>
                                          <p:attrName>r</p:attrName>
                                        </p:attrNameLst>
                                      </p:cBhvr>
                                    </p:animRot>
                                  </p:childTnLst>
                                </p:cTn>
                              </p:par>
                              <p:par>
                                <p:cTn id="774" presetID="8" presetClass="emph" presetSubtype="0" fill="hold" grpId="2" nodeType="withEffect">
                                  <p:stCondLst>
                                    <p:cond delay="0"/>
                                  </p:stCondLst>
                                  <p:childTnLst>
                                    <p:animRot by="21600000">
                                      <p:cBhvr>
                                        <p:cTn id="775" dur="3000" fill="hold"/>
                                        <p:tgtEl>
                                          <p:spTgt spid="82"/>
                                        </p:tgtEl>
                                        <p:attrNameLst>
                                          <p:attrName>r</p:attrName>
                                        </p:attrNameLst>
                                      </p:cBhvr>
                                    </p:animRot>
                                  </p:childTnLst>
                                </p:cTn>
                              </p:par>
                              <p:par>
                                <p:cTn id="776" presetID="8" presetClass="emph" presetSubtype="0" fill="hold" grpId="2" nodeType="withEffect">
                                  <p:stCondLst>
                                    <p:cond delay="0"/>
                                  </p:stCondLst>
                                  <p:childTnLst>
                                    <p:animRot by="-21600000">
                                      <p:cBhvr>
                                        <p:cTn id="777" dur="3000" fill="hold"/>
                                        <p:tgtEl>
                                          <p:spTgt spid="11"/>
                                        </p:tgtEl>
                                        <p:attrNameLst>
                                          <p:attrName>r</p:attrName>
                                        </p:attrNameLst>
                                      </p:cBhvr>
                                    </p:animRot>
                                  </p:childTnLst>
                                </p:cTn>
                              </p:par>
                              <p:par>
                                <p:cTn id="778" presetID="8" presetClass="emph" presetSubtype="0" fill="hold" grpId="2" nodeType="withEffect">
                                  <p:stCondLst>
                                    <p:cond delay="0"/>
                                  </p:stCondLst>
                                  <p:childTnLst>
                                    <p:animRot by="-21600000">
                                      <p:cBhvr>
                                        <p:cTn id="779" dur="3000" fill="hold"/>
                                        <p:tgtEl>
                                          <p:spTgt spid="35"/>
                                        </p:tgtEl>
                                        <p:attrNameLst>
                                          <p:attrName>r</p:attrName>
                                        </p:attrNameLst>
                                      </p:cBhvr>
                                    </p:animRot>
                                  </p:childTnLst>
                                </p:cTn>
                              </p:par>
                              <p:par>
                                <p:cTn id="780" presetID="8" presetClass="emph" presetSubtype="0" fill="hold" grpId="2" nodeType="withEffect">
                                  <p:stCondLst>
                                    <p:cond delay="0"/>
                                  </p:stCondLst>
                                  <p:childTnLst>
                                    <p:animRot by="-21600000">
                                      <p:cBhvr>
                                        <p:cTn id="781" dur="3000" fill="hold"/>
                                        <p:tgtEl>
                                          <p:spTgt spid="36"/>
                                        </p:tgtEl>
                                        <p:attrNameLst>
                                          <p:attrName>r</p:attrName>
                                        </p:attrNameLst>
                                      </p:cBhvr>
                                    </p:animRot>
                                  </p:childTnLst>
                                </p:cTn>
                              </p:par>
                              <p:par>
                                <p:cTn id="782" presetID="8" presetClass="emph" presetSubtype="0" fill="hold" grpId="2" nodeType="withEffect">
                                  <p:stCondLst>
                                    <p:cond delay="0"/>
                                  </p:stCondLst>
                                  <p:childTnLst>
                                    <p:animRot by="-21600000">
                                      <p:cBhvr>
                                        <p:cTn id="783" dur="3000" fill="hold"/>
                                        <p:tgtEl>
                                          <p:spTgt spid="37"/>
                                        </p:tgtEl>
                                        <p:attrNameLst>
                                          <p:attrName>r</p:attrName>
                                        </p:attrNameLst>
                                      </p:cBhvr>
                                    </p:animRot>
                                  </p:childTnLst>
                                </p:cTn>
                              </p:par>
                              <p:par>
                                <p:cTn id="784" presetID="8" presetClass="emph" presetSubtype="0" fill="hold" grpId="2" nodeType="withEffect">
                                  <p:stCondLst>
                                    <p:cond delay="0"/>
                                  </p:stCondLst>
                                  <p:childTnLst>
                                    <p:animRot by="-21600000">
                                      <p:cBhvr>
                                        <p:cTn id="785" dur="3000" fill="hold"/>
                                        <p:tgtEl>
                                          <p:spTgt spid="38"/>
                                        </p:tgtEl>
                                        <p:attrNameLst>
                                          <p:attrName>r</p:attrName>
                                        </p:attrNameLst>
                                      </p:cBhvr>
                                    </p:animRot>
                                  </p:childTnLst>
                                </p:cTn>
                              </p:par>
                              <p:par>
                                <p:cTn id="786" presetID="8" presetClass="emph" presetSubtype="0" fill="hold" grpId="2" nodeType="withEffect">
                                  <p:stCondLst>
                                    <p:cond delay="0"/>
                                  </p:stCondLst>
                                  <p:childTnLst>
                                    <p:animRot by="-21600000">
                                      <p:cBhvr>
                                        <p:cTn id="787" dur="3000" fill="hold"/>
                                        <p:tgtEl>
                                          <p:spTgt spid="39"/>
                                        </p:tgtEl>
                                        <p:attrNameLst>
                                          <p:attrName>r</p:attrName>
                                        </p:attrNameLst>
                                      </p:cBhvr>
                                    </p:animRot>
                                  </p:childTnLst>
                                </p:cTn>
                              </p:par>
                              <p:par>
                                <p:cTn id="788" presetID="8" presetClass="emph" presetSubtype="0" fill="hold" grpId="2" nodeType="withEffect">
                                  <p:stCondLst>
                                    <p:cond delay="0"/>
                                  </p:stCondLst>
                                  <p:childTnLst>
                                    <p:animRot by="-21600000">
                                      <p:cBhvr>
                                        <p:cTn id="789" dur="3000" fill="hold"/>
                                        <p:tgtEl>
                                          <p:spTgt spid="40"/>
                                        </p:tgtEl>
                                        <p:attrNameLst>
                                          <p:attrName>r</p:attrName>
                                        </p:attrNameLst>
                                      </p:cBhvr>
                                    </p:animRot>
                                  </p:childTnLst>
                                </p:cTn>
                              </p:par>
                              <p:par>
                                <p:cTn id="790" presetID="8" presetClass="emph" presetSubtype="0" fill="hold" grpId="2" nodeType="withEffect">
                                  <p:stCondLst>
                                    <p:cond delay="0"/>
                                  </p:stCondLst>
                                  <p:childTnLst>
                                    <p:animRot by="-21600000">
                                      <p:cBhvr>
                                        <p:cTn id="791" dur="3000" fill="hold"/>
                                        <p:tgtEl>
                                          <p:spTgt spid="41"/>
                                        </p:tgtEl>
                                        <p:attrNameLst>
                                          <p:attrName>r</p:attrName>
                                        </p:attrNameLst>
                                      </p:cBhvr>
                                    </p:animRot>
                                  </p:childTnLst>
                                </p:cTn>
                              </p:par>
                              <p:par>
                                <p:cTn id="792" presetID="8" presetClass="emph" presetSubtype="0" fill="hold" grpId="2" nodeType="withEffect">
                                  <p:stCondLst>
                                    <p:cond delay="0"/>
                                  </p:stCondLst>
                                  <p:childTnLst>
                                    <p:animRot by="-21600000">
                                      <p:cBhvr>
                                        <p:cTn id="793" dur="3000" fill="hold"/>
                                        <p:tgtEl>
                                          <p:spTgt spid="42"/>
                                        </p:tgtEl>
                                        <p:attrNameLst>
                                          <p:attrName>r</p:attrName>
                                        </p:attrNameLst>
                                      </p:cBhvr>
                                    </p:animRot>
                                  </p:childTnLst>
                                </p:cTn>
                              </p:par>
                              <p:par>
                                <p:cTn id="794" presetID="8" presetClass="emph" presetSubtype="0" fill="hold" grpId="2" nodeType="withEffect">
                                  <p:stCondLst>
                                    <p:cond delay="0"/>
                                  </p:stCondLst>
                                  <p:childTnLst>
                                    <p:animRot by="-21600000">
                                      <p:cBhvr>
                                        <p:cTn id="795" dur="3000" fill="hold"/>
                                        <p:tgtEl>
                                          <p:spTgt spid="43"/>
                                        </p:tgtEl>
                                        <p:attrNameLst>
                                          <p:attrName>r</p:attrName>
                                        </p:attrNameLst>
                                      </p:cBhvr>
                                    </p:animRot>
                                  </p:childTnLst>
                                </p:cTn>
                              </p:par>
                              <p:par>
                                <p:cTn id="796" presetID="8" presetClass="emph" presetSubtype="0" fill="hold" grpId="2" nodeType="withEffect">
                                  <p:stCondLst>
                                    <p:cond delay="0"/>
                                  </p:stCondLst>
                                  <p:childTnLst>
                                    <p:animRot by="-21600000">
                                      <p:cBhvr>
                                        <p:cTn id="797" dur="3000" fill="hold"/>
                                        <p:tgtEl>
                                          <p:spTgt spid="44"/>
                                        </p:tgtEl>
                                        <p:attrNameLst>
                                          <p:attrName>r</p:attrName>
                                        </p:attrNameLst>
                                      </p:cBhvr>
                                    </p:animRot>
                                  </p:childTnLst>
                                </p:cTn>
                              </p:par>
                              <p:par>
                                <p:cTn id="798" presetID="8" presetClass="emph" presetSubtype="0" fill="hold" grpId="2" nodeType="withEffect">
                                  <p:stCondLst>
                                    <p:cond delay="0"/>
                                  </p:stCondLst>
                                  <p:childTnLst>
                                    <p:animRot by="-21600000">
                                      <p:cBhvr>
                                        <p:cTn id="799" dur="3000" fill="hold"/>
                                        <p:tgtEl>
                                          <p:spTgt spid="45"/>
                                        </p:tgtEl>
                                        <p:attrNameLst>
                                          <p:attrName>r</p:attrName>
                                        </p:attrNameLst>
                                      </p:cBhvr>
                                    </p:animRot>
                                  </p:childTnLst>
                                </p:cTn>
                              </p:par>
                              <p:par>
                                <p:cTn id="800" presetID="8" presetClass="emph" presetSubtype="0" fill="hold" grpId="2" nodeType="withEffect">
                                  <p:stCondLst>
                                    <p:cond delay="0"/>
                                  </p:stCondLst>
                                  <p:childTnLst>
                                    <p:animRot by="-21600000">
                                      <p:cBhvr>
                                        <p:cTn id="801" dur="3000" fill="hold"/>
                                        <p:tgtEl>
                                          <p:spTgt spid="46"/>
                                        </p:tgtEl>
                                        <p:attrNameLst>
                                          <p:attrName>r</p:attrName>
                                        </p:attrNameLst>
                                      </p:cBhvr>
                                    </p:animRot>
                                  </p:childTnLst>
                                </p:cTn>
                              </p:par>
                              <p:par>
                                <p:cTn id="802" presetID="8" presetClass="emph" presetSubtype="0" fill="hold" grpId="2" nodeType="withEffect">
                                  <p:stCondLst>
                                    <p:cond delay="0"/>
                                  </p:stCondLst>
                                  <p:childTnLst>
                                    <p:animRot by="-21600000">
                                      <p:cBhvr>
                                        <p:cTn id="803" dur="3000" fill="hold"/>
                                        <p:tgtEl>
                                          <p:spTgt spid="47"/>
                                        </p:tgtEl>
                                        <p:attrNameLst>
                                          <p:attrName>r</p:attrName>
                                        </p:attrNameLst>
                                      </p:cBhvr>
                                    </p:animRot>
                                  </p:childTnLst>
                                </p:cTn>
                              </p:par>
                              <p:par>
                                <p:cTn id="804" presetID="8" presetClass="emph" presetSubtype="0" fill="hold" grpId="2" nodeType="withEffect">
                                  <p:stCondLst>
                                    <p:cond delay="0"/>
                                  </p:stCondLst>
                                  <p:childTnLst>
                                    <p:animRot by="-21600000">
                                      <p:cBhvr>
                                        <p:cTn id="805" dur="3000" fill="hold"/>
                                        <p:tgtEl>
                                          <p:spTgt spid="48"/>
                                        </p:tgtEl>
                                        <p:attrNameLst>
                                          <p:attrName>r</p:attrName>
                                        </p:attrNameLst>
                                      </p:cBhvr>
                                    </p:animRot>
                                  </p:childTnLst>
                                </p:cTn>
                              </p:par>
                              <p:par>
                                <p:cTn id="806" presetID="8" presetClass="emph" presetSubtype="0" fill="hold" grpId="2" nodeType="withEffect">
                                  <p:stCondLst>
                                    <p:cond delay="0"/>
                                  </p:stCondLst>
                                  <p:childTnLst>
                                    <p:animRot by="-21600000">
                                      <p:cBhvr>
                                        <p:cTn id="807" dur="3000" fill="hold"/>
                                        <p:tgtEl>
                                          <p:spTgt spid="49"/>
                                        </p:tgtEl>
                                        <p:attrNameLst>
                                          <p:attrName>r</p:attrName>
                                        </p:attrNameLst>
                                      </p:cBhvr>
                                    </p:animRot>
                                  </p:childTnLst>
                                </p:cTn>
                              </p:par>
                              <p:par>
                                <p:cTn id="808" presetID="8" presetClass="emph" presetSubtype="0" fill="hold" grpId="2" nodeType="withEffect">
                                  <p:stCondLst>
                                    <p:cond delay="0"/>
                                  </p:stCondLst>
                                  <p:childTnLst>
                                    <p:animRot by="-21600000">
                                      <p:cBhvr>
                                        <p:cTn id="809" dur="3000" fill="hold"/>
                                        <p:tgtEl>
                                          <p:spTgt spid="50"/>
                                        </p:tgtEl>
                                        <p:attrNameLst>
                                          <p:attrName>r</p:attrName>
                                        </p:attrNameLst>
                                      </p:cBhvr>
                                    </p:animRot>
                                  </p:childTnLst>
                                </p:cTn>
                              </p:par>
                              <p:par>
                                <p:cTn id="810" presetID="8" presetClass="emph" presetSubtype="0" fill="hold" grpId="2" nodeType="withEffect">
                                  <p:stCondLst>
                                    <p:cond delay="0"/>
                                  </p:stCondLst>
                                  <p:childTnLst>
                                    <p:animRot by="-21600000">
                                      <p:cBhvr>
                                        <p:cTn id="811" dur="3000" fill="hold"/>
                                        <p:tgtEl>
                                          <p:spTgt spid="51"/>
                                        </p:tgtEl>
                                        <p:attrNameLst>
                                          <p:attrName>r</p:attrName>
                                        </p:attrNameLst>
                                      </p:cBhvr>
                                    </p:animRot>
                                  </p:childTnLst>
                                </p:cTn>
                              </p:par>
                              <p:par>
                                <p:cTn id="812" presetID="8" presetClass="emph" presetSubtype="0" fill="hold" grpId="2" nodeType="withEffect">
                                  <p:stCondLst>
                                    <p:cond delay="0"/>
                                  </p:stCondLst>
                                  <p:childTnLst>
                                    <p:animRot by="-21600000">
                                      <p:cBhvr>
                                        <p:cTn id="813" dur="3000" fill="hold"/>
                                        <p:tgtEl>
                                          <p:spTgt spid="52"/>
                                        </p:tgtEl>
                                        <p:attrNameLst>
                                          <p:attrName>r</p:attrName>
                                        </p:attrNameLst>
                                      </p:cBhvr>
                                    </p:animRot>
                                  </p:childTnLst>
                                </p:cTn>
                              </p:par>
                              <p:par>
                                <p:cTn id="814" presetID="8" presetClass="emph" presetSubtype="0" fill="hold" grpId="2" nodeType="withEffect">
                                  <p:stCondLst>
                                    <p:cond delay="0"/>
                                  </p:stCondLst>
                                  <p:childTnLst>
                                    <p:animRot by="-21600000">
                                      <p:cBhvr>
                                        <p:cTn id="815" dur="3000" fill="hold"/>
                                        <p:tgtEl>
                                          <p:spTgt spid="54"/>
                                        </p:tgtEl>
                                        <p:attrNameLst>
                                          <p:attrName>r</p:attrName>
                                        </p:attrNameLst>
                                      </p:cBhvr>
                                    </p:animRot>
                                  </p:childTnLst>
                                </p:cTn>
                              </p:par>
                              <p:par>
                                <p:cTn id="816" presetID="8" presetClass="emph" presetSubtype="0" fill="hold" grpId="2" nodeType="withEffect">
                                  <p:stCondLst>
                                    <p:cond delay="0"/>
                                  </p:stCondLst>
                                  <p:childTnLst>
                                    <p:animRot by="-21600000">
                                      <p:cBhvr>
                                        <p:cTn id="817" dur="3000" fill="hold"/>
                                        <p:tgtEl>
                                          <p:spTgt spid="55"/>
                                        </p:tgtEl>
                                        <p:attrNameLst>
                                          <p:attrName>r</p:attrName>
                                        </p:attrNameLst>
                                      </p:cBhvr>
                                    </p:animRot>
                                  </p:childTnLst>
                                </p:cTn>
                              </p:par>
                              <p:par>
                                <p:cTn id="818" presetID="8" presetClass="emph" presetSubtype="0" fill="hold" grpId="2" nodeType="withEffect">
                                  <p:stCondLst>
                                    <p:cond delay="0"/>
                                  </p:stCondLst>
                                  <p:childTnLst>
                                    <p:animRot by="-21600000">
                                      <p:cBhvr>
                                        <p:cTn id="819" dur="3000" fill="hold"/>
                                        <p:tgtEl>
                                          <p:spTgt spid="56"/>
                                        </p:tgtEl>
                                        <p:attrNameLst>
                                          <p:attrName>r</p:attrName>
                                        </p:attrNameLst>
                                      </p:cBhvr>
                                    </p:animRot>
                                  </p:childTnLst>
                                </p:cTn>
                              </p:par>
                              <p:par>
                                <p:cTn id="820" presetID="8" presetClass="emph" presetSubtype="0" fill="hold" grpId="2" nodeType="withEffect">
                                  <p:stCondLst>
                                    <p:cond delay="0"/>
                                  </p:stCondLst>
                                  <p:childTnLst>
                                    <p:animRot by="-21600000">
                                      <p:cBhvr>
                                        <p:cTn id="821" dur="3000" fill="hold"/>
                                        <p:tgtEl>
                                          <p:spTgt spid="57"/>
                                        </p:tgtEl>
                                        <p:attrNameLst>
                                          <p:attrName>r</p:attrName>
                                        </p:attrNameLst>
                                      </p:cBhvr>
                                    </p:animRot>
                                  </p:childTnLst>
                                </p:cTn>
                              </p:par>
                              <p:par>
                                <p:cTn id="822" presetID="8" presetClass="emph" presetSubtype="0" fill="hold" grpId="2" nodeType="withEffect">
                                  <p:stCondLst>
                                    <p:cond delay="0"/>
                                  </p:stCondLst>
                                  <p:childTnLst>
                                    <p:animRot by="-21600000">
                                      <p:cBhvr>
                                        <p:cTn id="823" dur="3000" fill="hold"/>
                                        <p:tgtEl>
                                          <p:spTgt spid="58"/>
                                        </p:tgtEl>
                                        <p:attrNameLst>
                                          <p:attrName>r</p:attrName>
                                        </p:attrNameLst>
                                      </p:cBhvr>
                                    </p:animRot>
                                  </p:childTnLst>
                                </p:cTn>
                              </p:par>
                              <p:par>
                                <p:cTn id="824" presetID="8" presetClass="emph" presetSubtype="0" fill="hold" grpId="2" nodeType="withEffect">
                                  <p:stCondLst>
                                    <p:cond delay="0"/>
                                  </p:stCondLst>
                                  <p:childTnLst>
                                    <p:animRot by="-21600000">
                                      <p:cBhvr>
                                        <p:cTn id="825" dur="3000" fill="hold"/>
                                        <p:tgtEl>
                                          <p:spTgt spid="83"/>
                                        </p:tgtEl>
                                        <p:attrNameLst>
                                          <p:attrName>r</p:attrName>
                                        </p:attrNameLst>
                                      </p:cBhvr>
                                    </p:animRot>
                                  </p:childTnLst>
                                </p:cTn>
                              </p:par>
                              <p:par>
                                <p:cTn id="826" presetID="8" presetClass="emph" presetSubtype="0" fill="hold" grpId="2" nodeType="withEffect">
                                  <p:stCondLst>
                                    <p:cond delay="0"/>
                                  </p:stCondLst>
                                  <p:childTnLst>
                                    <p:animRot by="-21600000">
                                      <p:cBhvr>
                                        <p:cTn id="827" dur="3000" fill="hold"/>
                                        <p:tgtEl>
                                          <p:spTgt spid="84"/>
                                        </p:tgtEl>
                                        <p:attrNameLst>
                                          <p:attrName>r</p:attrName>
                                        </p:attrNameLst>
                                      </p:cBhvr>
                                    </p:animRot>
                                  </p:childTnLst>
                                </p:cTn>
                              </p:par>
                              <p:par>
                                <p:cTn id="828" presetID="8" presetClass="emph" presetSubtype="0" fill="hold" grpId="2" nodeType="withEffect">
                                  <p:stCondLst>
                                    <p:cond delay="0"/>
                                  </p:stCondLst>
                                  <p:childTnLst>
                                    <p:animRot by="-21600000">
                                      <p:cBhvr>
                                        <p:cTn id="829" dur="3000" fill="hold"/>
                                        <p:tgtEl>
                                          <p:spTgt spid="85"/>
                                        </p:tgtEl>
                                        <p:attrNameLst>
                                          <p:attrName>r</p:attrName>
                                        </p:attrNameLst>
                                      </p:cBhvr>
                                    </p:animRot>
                                  </p:childTnLst>
                                </p:cTn>
                              </p:par>
                              <p:par>
                                <p:cTn id="830" presetID="8" presetClass="emph" presetSubtype="0" fill="hold" grpId="2" nodeType="withEffect">
                                  <p:stCondLst>
                                    <p:cond delay="0"/>
                                  </p:stCondLst>
                                  <p:childTnLst>
                                    <p:animRot by="-21600000">
                                      <p:cBhvr>
                                        <p:cTn id="831" dur="3000" fill="hold"/>
                                        <p:tgtEl>
                                          <p:spTgt spid="86"/>
                                        </p:tgtEl>
                                        <p:attrNameLst>
                                          <p:attrName>r</p:attrName>
                                        </p:attrNameLst>
                                      </p:cBhvr>
                                    </p:animRot>
                                  </p:childTnLst>
                                </p:cTn>
                              </p:par>
                              <p:par>
                                <p:cTn id="832" presetID="8" presetClass="emph" presetSubtype="0" fill="hold" grpId="2" nodeType="withEffect">
                                  <p:stCondLst>
                                    <p:cond delay="0"/>
                                  </p:stCondLst>
                                  <p:childTnLst>
                                    <p:animRot by="-21600000">
                                      <p:cBhvr>
                                        <p:cTn id="833" dur="3000" fill="hold"/>
                                        <p:tgtEl>
                                          <p:spTgt spid="87"/>
                                        </p:tgtEl>
                                        <p:attrNameLst>
                                          <p:attrName>r</p:attrName>
                                        </p:attrNameLst>
                                      </p:cBhvr>
                                    </p:animRot>
                                  </p:childTnLst>
                                </p:cTn>
                              </p:par>
                              <p:par>
                                <p:cTn id="834" presetID="8" presetClass="emph" presetSubtype="0" fill="hold" grpId="2" nodeType="withEffect">
                                  <p:stCondLst>
                                    <p:cond delay="0"/>
                                  </p:stCondLst>
                                  <p:childTnLst>
                                    <p:animRot by="-21600000">
                                      <p:cBhvr>
                                        <p:cTn id="835" dur="3000" fill="hold"/>
                                        <p:tgtEl>
                                          <p:spTgt spid="88"/>
                                        </p:tgtEl>
                                        <p:attrNameLst>
                                          <p:attrName>r</p:attrName>
                                        </p:attrNameLst>
                                      </p:cBhvr>
                                    </p:animRot>
                                  </p:childTnLst>
                                </p:cTn>
                              </p:par>
                              <p:par>
                                <p:cTn id="836" presetID="8" presetClass="emph" presetSubtype="0" fill="hold" grpId="2" nodeType="withEffect">
                                  <p:stCondLst>
                                    <p:cond delay="0"/>
                                  </p:stCondLst>
                                  <p:childTnLst>
                                    <p:animRot by="-21600000">
                                      <p:cBhvr>
                                        <p:cTn id="837" dur="3000" fill="hold"/>
                                        <p:tgtEl>
                                          <p:spTgt spid="89"/>
                                        </p:tgtEl>
                                        <p:attrNameLst>
                                          <p:attrName>r</p:attrName>
                                        </p:attrNameLst>
                                      </p:cBhvr>
                                    </p:animRot>
                                  </p:childTnLst>
                                </p:cTn>
                              </p:par>
                              <p:par>
                                <p:cTn id="838" presetID="8" presetClass="emph" presetSubtype="0" fill="hold" grpId="2" nodeType="withEffect">
                                  <p:stCondLst>
                                    <p:cond delay="0"/>
                                  </p:stCondLst>
                                  <p:childTnLst>
                                    <p:animRot by="-21600000">
                                      <p:cBhvr>
                                        <p:cTn id="839" dur="3000" fill="hold"/>
                                        <p:tgtEl>
                                          <p:spTgt spid="90"/>
                                        </p:tgtEl>
                                        <p:attrNameLst>
                                          <p:attrName>r</p:attrName>
                                        </p:attrNameLst>
                                      </p:cBhvr>
                                    </p:animRot>
                                  </p:childTnLst>
                                </p:cTn>
                              </p:par>
                              <p:par>
                                <p:cTn id="840" presetID="8" presetClass="emph" presetSubtype="0" fill="hold" grpId="2" nodeType="withEffect">
                                  <p:stCondLst>
                                    <p:cond delay="0"/>
                                  </p:stCondLst>
                                  <p:childTnLst>
                                    <p:animRot by="-21600000">
                                      <p:cBhvr>
                                        <p:cTn id="841" dur="3000" fill="hold"/>
                                        <p:tgtEl>
                                          <p:spTgt spid="91"/>
                                        </p:tgtEl>
                                        <p:attrNameLst>
                                          <p:attrName>r</p:attrName>
                                        </p:attrNameLst>
                                      </p:cBhvr>
                                    </p:animRot>
                                  </p:childTnLst>
                                </p:cTn>
                              </p:par>
                              <p:par>
                                <p:cTn id="842" presetID="8" presetClass="emph" presetSubtype="0" fill="hold" grpId="2" nodeType="withEffect">
                                  <p:stCondLst>
                                    <p:cond delay="0"/>
                                  </p:stCondLst>
                                  <p:childTnLst>
                                    <p:animRot by="-21600000">
                                      <p:cBhvr>
                                        <p:cTn id="843" dur="3000" fill="hold"/>
                                        <p:tgtEl>
                                          <p:spTgt spid="92"/>
                                        </p:tgtEl>
                                        <p:attrNameLst>
                                          <p:attrName>r</p:attrName>
                                        </p:attrNameLst>
                                      </p:cBhvr>
                                    </p:animRot>
                                  </p:childTnLst>
                                </p:cTn>
                              </p:par>
                              <p:par>
                                <p:cTn id="844" presetID="8" presetClass="emph" presetSubtype="0" fill="hold" grpId="2" nodeType="withEffect">
                                  <p:stCondLst>
                                    <p:cond delay="0"/>
                                  </p:stCondLst>
                                  <p:childTnLst>
                                    <p:animRot by="-21600000">
                                      <p:cBhvr>
                                        <p:cTn id="845" dur="3000" fill="hold"/>
                                        <p:tgtEl>
                                          <p:spTgt spid="93"/>
                                        </p:tgtEl>
                                        <p:attrNameLst>
                                          <p:attrName>r</p:attrName>
                                        </p:attrNameLst>
                                      </p:cBhvr>
                                    </p:animRot>
                                  </p:childTnLst>
                                </p:cTn>
                              </p:par>
                              <p:par>
                                <p:cTn id="846" presetID="8" presetClass="emph" presetSubtype="0" fill="hold" grpId="2" nodeType="withEffect">
                                  <p:stCondLst>
                                    <p:cond delay="0"/>
                                  </p:stCondLst>
                                  <p:childTnLst>
                                    <p:animRot by="-21600000">
                                      <p:cBhvr>
                                        <p:cTn id="847" dur="3000" fill="hold"/>
                                        <p:tgtEl>
                                          <p:spTgt spid="94"/>
                                        </p:tgtEl>
                                        <p:attrNameLst>
                                          <p:attrName>r</p:attrName>
                                        </p:attrNameLst>
                                      </p:cBhvr>
                                    </p:animRot>
                                  </p:childTnLst>
                                </p:cTn>
                              </p:par>
                              <p:par>
                                <p:cTn id="848" presetID="8" presetClass="emph" presetSubtype="0" fill="hold" grpId="2" nodeType="withEffect">
                                  <p:stCondLst>
                                    <p:cond delay="0"/>
                                  </p:stCondLst>
                                  <p:childTnLst>
                                    <p:animRot by="-21600000">
                                      <p:cBhvr>
                                        <p:cTn id="849" dur="3000" fill="hold"/>
                                        <p:tgtEl>
                                          <p:spTgt spid="95"/>
                                        </p:tgtEl>
                                        <p:attrNameLst>
                                          <p:attrName>r</p:attrName>
                                        </p:attrNameLst>
                                      </p:cBhvr>
                                    </p:animRot>
                                  </p:childTnLst>
                                </p:cTn>
                              </p:par>
                              <p:par>
                                <p:cTn id="850" presetID="8" presetClass="emph" presetSubtype="0" fill="hold" grpId="2" nodeType="withEffect">
                                  <p:stCondLst>
                                    <p:cond delay="0"/>
                                  </p:stCondLst>
                                  <p:childTnLst>
                                    <p:animRot by="-21600000">
                                      <p:cBhvr>
                                        <p:cTn id="851" dur="3000" fill="hold"/>
                                        <p:tgtEl>
                                          <p:spTgt spid="96"/>
                                        </p:tgtEl>
                                        <p:attrNameLst>
                                          <p:attrName>r</p:attrName>
                                        </p:attrNameLst>
                                      </p:cBhvr>
                                    </p:animRot>
                                  </p:childTnLst>
                                </p:cTn>
                              </p:par>
                              <p:par>
                                <p:cTn id="852" presetID="8" presetClass="emph" presetSubtype="0" fill="hold" grpId="2" nodeType="withEffect">
                                  <p:stCondLst>
                                    <p:cond delay="0"/>
                                  </p:stCondLst>
                                  <p:childTnLst>
                                    <p:animRot by="-21600000">
                                      <p:cBhvr>
                                        <p:cTn id="853" dur="3000" fill="hold"/>
                                        <p:tgtEl>
                                          <p:spTgt spid="97"/>
                                        </p:tgtEl>
                                        <p:attrNameLst>
                                          <p:attrName>r</p:attrName>
                                        </p:attrNameLst>
                                      </p:cBhvr>
                                    </p:animRot>
                                  </p:childTnLst>
                                </p:cTn>
                              </p:par>
                              <p:par>
                                <p:cTn id="854" presetID="8" presetClass="emph" presetSubtype="0" fill="hold" grpId="2" nodeType="withEffect">
                                  <p:stCondLst>
                                    <p:cond delay="0"/>
                                  </p:stCondLst>
                                  <p:childTnLst>
                                    <p:animRot by="-21600000">
                                      <p:cBhvr>
                                        <p:cTn id="855" dur="3000" fill="hold"/>
                                        <p:tgtEl>
                                          <p:spTgt spid="98"/>
                                        </p:tgtEl>
                                        <p:attrNameLst>
                                          <p:attrName>r</p:attrName>
                                        </p:attrNameLst>
                                      </p:cBhvr>
                                    </p:animRot>
                                  </p:childTnLst>
                                </p:cTn>
                              </p:par>
                              <p:par>
                                <p:cTn id="856" presetID="8" presetClass="emph" presetSubtype="0" fill="hold" grpId="2" nodeType="withEffect">
                                  <p:stCondLst>
                                    <p:cond delay="0"/>
                                  </p:stCondLst>
                                  <p:childTnLst>
                                    <p:animRot by="-21600000">
                                      <p:cBhvr>
                                        <p:cTn id="857" dur="3000" fill="hold"/>
                                        <p:tgtEl>
                                          <p:spTgt spid="99"/>
                                        </p:tgtEl>
                                        <p:attrNameLst>
                                          <p:attrName>r</p:attrName>
                                        </p:attrNameLst>
                                      </p:cBhvr>
                                    </p:animRot>
                                  </p:childTnLst>
                                </p:cTn>
                              </p:par>
                              <p:par>
                                <p:cTn id="858" presetID="8" presetClass="emph" presetSubtype="0" fill="hold" grpId="2" nodeType="withEffect">
                                  <p:stCondLst>
                                    <p:cond delay="0"/>
                                  </p:stCondLst>
                                  <p:childTnLst>
                                    <p:animRot by="-21600000">
                                      <p:cBhvr>
                                        <p:cTn id="859" dur="3000" fill="hold"/>
                                        <p:tgtEl>
                                          <p:spTgt spid="100"/>
                                        </p:tgtEl>
                                        <p:attrNameLst>
                                          <p:attrName>r</p:attrName>
                                        </p:attrNameLst>
                                      </p:cBhvr>
                                    </p:animRot>
                                  </p:childTnLst>
                                </p:cTn>
                              </p:par>
                              <p:par>
                                <p:cTn id="860" presetID="8" presetClass="emph" presetSubtype="0" fill="hold" grpId="2" nodeType="withEffect">
                                  <p:stCondLst>
                                    <p:cond delay="0"/>
                                  </p:stCondLst>
                                  <p:childTnLst>
                                    <p:animRot by="-21600000">
                                      <p:cBhvr>
                                        <p:cTn id="861" dur="3000" fill="hold"/>
                                        <p:tgtEl>
                                          <p:spTgt spid="101"/>
                                        </p:tgtEl>
                                        <p:attrNameLst>
                                          <p:attrName>r</p:attrName>
                                        </p:attrNameLst>
                                      </p:cBhvr>
                                    </p:animRot>
                                  </p:childTnLst>
                                </p:cTn>
                              </p:par>
                              <p:par>
                                <p:cTn id="862" presetID="8" presetClass="emph" presetSubtype="0" fill="hold" grpId="2" nodeType="withEffect">
                                  <p:stCondLst>
                                    <p:cond delay="0"/>
                                  </p:stCondLst>
                                  <p:childTnLst>
                                    <p:animRot by="-21600000">
                                      <p:cBhvr>
                                        <p:cTn id="863" dur="3000" fill="hold"/>
                                        <p:tgtEl>
                                          <p:spTgt spid="102"/>
                                        </p:tgtEl>
                                        <p:attrNameLst>
                                          <p:attrName>r</p:attrName>
                                        </p:attrNameLst>
                                      </p:cBhvr>
                                    </p:animRot>
                                  </p:childTnLst>
                                </p:cTn>
                              </p:par>
                              <p:par>
                                <p:cTn id="864" presetID="8" presetClass="emph" presetSubtype="0" fill="hold" grpId="2" nodeType="withEffect">
                                  <p:stCondLst>
                                    <p:cond delay="0"/>
                                  </p:stCondLst>
                                  <p:childTnLst>
                                    <p:animRot by="-21600000">
                                      <p:cBhvr>
                                        <p:cTn id="865" dur="3000" fill="hold"/>
                                        <p:tgtEl>
                                          <p:spTgt spid="103"/>
                                        </p:tgtEl>
                                        <p:attrNameLst>
                                          <p:attrName>r</p:attrName>
                                        </p:attrNameLst>
                                      </p:cBhvr>
                                    </p:animRot>
                                  </p:childTnLst>
                                </p:cTn>
                              </p:par>
                              <p:par>
                                <p:cTn id="866" presetID="8" presetClass="emph" presetSubtype="0" fill="hold" grpId="2" nodeType="withEffect">
                                  <p:stCondLst>
                                    <p:cond delay="0"/>
                                  </p:stCondLst>
                                  <p:childTnLst>
                                    <p:animRot by="-21600000">
                                      <p:cBhvr>
                                        <p:cTn id="867" dur="3000" fill="hold"/>
                                        <p:tgtEl>
                                          <p:spTgt spid="104"/>
                                        </p:tgtEl>
                                        <p:attrNameLst>
                                          <p:attrName>r</p:attrName>
                                        </p:attrNameLst>
                                      </p:cBhvr>
                                    </p:animRot>
                                  </p:childTnLst>
                                </p:cTn>
                              </p:par>
                              <p:par>
                                <p:cTn id="868" presetID="8" presetClass="emph" presetSubtype="0" fill="hold" grpId="2" nodeType="withEffect">
                                  <p:stCondLst>
                                    <p:cond delay="0"/>
                                  </p:stCondLst>
                                  <p:childTnLst>
                                    <p:animRot by="-21600000">
                                      <p:cBhvr>
                                        <p:cTn id="869" dur="3000" fill="hold"/>
                                        <p:tgtEl>
                                          <p:spTgt spid="105"/>
                                        </p:tgtEl>
                                        <p:attrNameLst>
                                          <p:attrName>r</p:attrName>
                                        </p:attrNameLst>
                                      </p:cBhvr>
                                    </p:animRot>
                                  </p:childTnLst>
                                </p:cTn>
                              </p:par>
                              <p:par>
                                <p:cTn id="870" presetID="8" presetClass="emph" presetSubtype="0" fill="hold" grpId="2" nodeType="withEffect">
                                  <p:stCondLst>
                                    <p:cond delay="0"/>
                                  </p:stCondLst>
                                  <p:childTnLst>
                                    <p:animRot by="-21600000">
                                      <p:cBhvr>
                                        <p:cTn id="871" dur="3000" fill="hold"/>
                                        <p:tgtEl>
                                          <p:spTgt spid="106"/>
                                        </p:tgtEl>
                                        <p:attrNameLst>
                                          <p:attrName>r</p:attrName>
                                        </p:attrNameLst>
                                      </p:cBhvr>
                                    </p:animRot>
                                  </p:childTnLst>
                                </p:cTn>
                              </p:par>
                            </p:childTnLst>
                          </p:cTn>
                        </p:par>
                        <p:par>
                          <p:cTn id="872" fill="hold">
                            <p:stCondLst>
                              <p:cond delay="3000"/>
                            </p:stCondLst>
                            <p:childTnLst>
                              <p:par>
                                <p:cTn id="873" presetID="2" presetClass="exit" presetSubtype="2" fill="hold" grpId="3" nodeType="afterEffect">
                                  <p:stCondLst>
                                    <p:cond delay="0"/>
                                  </p:stCondLst>
                                  <p:childTnLst>
                                    <p:anim calcmode="lin" valueType="num">
                                      <p:cBhvr additive="base">
                                        <p:cTn id="874" dur="3000"/>
                                        <p:tgtEl>
                                          <p:spTgt spid="10"/>
                                        </p:tgtEl>
                                        <p:attrNameLst>
                                          <p:attrName>ppt_x</p:attrName>
                                        </p:attrNameLst>
                                      </p:cBhvr>
                                      <p:tavLst>
                                        <p:tav tm="0">
                                          <p:val>
                                            <p:strVal val="ppt_x"/>
                                          </p:val>
                                        </p:tav>
                                        <p:tav tm="100000">
                                          <p:val>
                                            <p:strVal val="1+ppt_w/2"/>
                                          </p:val>
                                        </p:tav>
                                      </p:tavLst>
                                    </p:anim>
                                    <p:anim calcmode="lin" valueType="num">
                                      <p:cBhvr additive="base">
                                        <p:cTn id="875" dur="3000"/>
                                        <p:tgtEl>
                                          <p:spTgt spid="10"/>
                                        </p:tgtEl>
                                        <p:attrNameLst>
                                          <p:attrName>ppt_y</p:attrName>
                                        </p:attrNameLst>
                                      </p:cBhvr>
                                      <p:tavLst>
                                        <p:tav tm="0">
                                          <p:val>
                                            <p:strVal val="ppt_y"/>
                                          </p:val>
                                        </p:tav>
                                        <p:tav tm="100000">
                                          <p:val>
                                            <p:strVal val="ppt_y"/>
                                          </p:val>
                                        </p:tav>
                                      </p:tavLst>
                                    </p:anim>
                                    <p:set>
                                      <p:cBhvr>
                                        <p:cTn id="876" dur="1" fill="hold">
                                          <p:stCondLst>
                                            <p:cond delay="2999"/>
                                          </p:stCondLst>
                                        </p:cTn>
                                        <p:tgtEl>
                                          <p:spTgt spid="10"/>
                                        </p:tgtEl>
                                        <p:attrNameLst>
                                          <p:attrName>style.visibility</p:attrName>
                                        </p:attrNameLst>
                                      </p:cBhvr>
                                      <p:to>
                                        <p:strVal val="hidden"/>
                                      </p:to>
                                    </p:set>
                                  </p:childTnLst>
                                </p:cTn>
                              </p:par>
                              <p:par>
                                <p:cTn id="877" presetID="2" presetClass="exit" presetSubtype="2" fill="hold" grpId="3" nodeType="withEffect">
                                  <p:stCondLst>
                                    <p:cond delay="0"/>
                                  </p:stCondLst>
                                  <p:childTnLst>
                                    <p:anim calcmode="lin" valueType="num">
                                      <p:cBhvr additive="base">
                                        <p:cTn id="878" dur="3000"/>
                                        <p:tgtEl>
                                          <p:spTgt spid="12"/>
                                        </p:tgtEl>
                                        <p:attrNameLst>
                                          <p:attrName>ppt_x</p:attrName>
                                        </p:attrNameLst>
                                      </p:cBhvr>
                                      <p:tavLst>
                                        <p:tav tm="0">
                                          <p:val>
                                            <p:strVal val="ppt_x"/>
                                          </p:val>
                                        </p:tav>
                                        <p:tav tm="100000">
                                          <p:val>
                                            <p:strVal val="1+ppt_w/2"/>
                                          </p:val>
                                        </p:tav>
                                      </p:tavLst>
                                    </p:anim>
                                    <p:anim calcmode="lin" valueType="num">
                                      <p:cBhvr additive="base">
                                        <p:cTn id="879" dur="3000"/>
                                        <p:tgtEl>
                                          <p:spTgt spid="12"/>
                                        </p:tgtEl>
                                        <p:attrNameLst>
                                          <p:attrName>ppt_y</p:attrName>
                                        </p:attrNameLst>
                                      </p:cBhvr>
                                      <p:tavLst>
                                        <p:tav tm="0">
                                          <p:val>
                                            <p:strVal val="ppt_y"/>
                                          </p:val>
                                        </p:tav>
                                        <p:tav tm="100000">
                                          <p:val>
                                            <p:strVal val="ppt_y"/>
                                          </p:val>
                                        </p:tav>
                                      </p:tavLst>
                                    </p:anim>
                                    <p:set>
                                      <p:cBhvr>
                                        <p:cTn id="880" dur="1" fill="hold">
                                          <p:stCondLst>
                                            <p:cond delay="2999"/>
                                          </p:stCondLst>
                                        </p:cTn>
                                        <p:tgtEl>
                                          <p:spTgt spid="12"/>
                                        </p:tgtEl>
                                        <p:attrNameLst>
                                          <p:attrName>style.visibility</p:attrName>
                                        </p:attrNameLst>
                                      </p:cBhvr>
                                      <p:to>
                                        <p:strVal val="hidden"/>
                                      </p:to>
                                    </p:set>
                                  </p:childTnLst>
                                </p:cTn>
                              </p:par>
                              <p:par>
                                <p:cTn id="881" presetID="2" presetClass="exit" presetSubtype="2" fill="hold" grpId="3" nodeType="withEffect">
                                  <p:stCondLst>
                                    <p:cond delay="0"/>
                                  </p:stCondLst>
                                  <p:childTnLst>
                                    <p:anim calcmode="lin" valueType="num">
                                      <p:cBhvr additive="base">
                                        <p:cTn id="882" dur="3000"/>
                                        <p:tgtEl>
                                          <p:spTgt spid="13"/>
                                        </p:tgtEl>
                                        <p:attrNameLst>
                                          <p:attrName>ppt_x</p:attrName>
                                        </p:attrNameLst>
                                      </p:cBhvr>
                                      <p:tavLst>
                                        <p:tav tm="0">
                                          <p:val>
                                            <p:strVal val="ppt_x"/>
                                          </p:val>
                                        </p:tav>
                                        <p:tav tm="100000">
                                          <p:val>
                                            <p:strVal val="1+ppt_w/2"/>
                                          </p:val>
                                        </p:tav>
                                      </p:tavLst>
                                    </p:anim>
                                    <p:anim calcmode="lin" valueType="num">
                                      <p:cBhvr additive="base">
                                        <p:cTn id="883" dur="3000"/>
                                        <p:tgtEl>
                                          <p:spTgt spid="13"/>
                                        </p:tgtEl>
                                        <p:attrNameLst>
                                          <p:attrName>ppt_y</p:attrName>
                                        </p:attrNameLst>
                                      </p:cBhvr>
                                      <p:tavLst>
                                        <p:tav tm="0">
                                          <p:val>
                                            <p:strVal val="ppt_y"/>
                                          </p:val>
                                        </p:tav>
                                        <p:tav tm="100000">
                                          <p:val>
                                            <p:strVal val="ppt_y"/>
                                          </p:val>
                                        </p:tav>
                                      </p:tavLst>
                                    </p:anim>
                                    <p:set>
                                      <p:cBhvr>
                                        <p:cTn id="884" dur="1" fill="hold">
                                          <p:stCondLst>
                                            <p:cond delay="2999"/>
                                          </p:stCondLst>
                                        </p:cTn>
                                        <p:tgtEl>
                                          <p:spTgt spid="13"/>
                                        </p:tgtEl>
                                        <p:attrNameLst>
                                          <p:attrName>style.visibility</p:attrName>
                                        </p:attrNameLst>
                                      </p:cBhvr>
                                      <p:to>
                                        <p:strVal val="hidden"/>
                                      </p:to>
                                    </p:set>
                                  </p:childTnLst>
                                </p:cTn>
                              </p:par>
                              <p:par>
                                <p:cTn id="885" presetID="2" presetClass="exit" presetSubtype="2" fill="hold" grpId="3" nodeType="withEffect">
                                  <p:stCondLst>
                                    <p:cond delay="0"/>
                                  </p:stCondLst>
                                  <p:childTnLst>
                                    <p:anim calcmode="lin" valueType="num">
                                      <p:cBhvr additive="base">
                                        <p:cTn id="886" dur="3000"/>
                                        <p:tgtEl>
                                          <p:spTgt spid="14"/>
                                        </p:tgtEl>
                                        <p:attrNameLst>
                                          <p:attrName>ppt_x</p:attrName>
                                        </p:attrNameLst>
                                      </p:cBhvr>
                                      <p:tavLst>
                                        <p:tav tm="0">
                                          <p:val>
                                            <p:strVal val="ppt_x"/>
                                          </p:val>
                                        </p:tav>
                                        <p:tav tm="100000">
                                          <p:val>
                                            <p:strVal val="1+ppt_w/2"/>
                                          </p:val>
                                        </p:tav>
                                      </p:tavLst>
                                    </p:anim>
                                    <p:anim calcmode="lin" valueType="num">
                                      <p:cBhvr additive="base">
                                        <p:cTn id="887" dur="3000"/>
                                        <p:tgtEl>
                                          <p:spTgt spid="14"/>
                                        </p:tgtEl>
                                        <p:attrNameLst>
                                          <p:attrName>ppt_y</p:attrName>
                                        </p:attrNameLst>
                                      </p:cBhvr>
                                      <p:tavLst>
                                        <p:tav tm="0">
                                          <p:val>
                                            <p:strVal val="ppt_y"/>
                                          </p:val>
                                        </p:tav>
                                        <p:tav tm="100000">
                                          <p:val>
                                            <p:strVal val="ppt_y"/>
                                          </p:val>
                                        </p:tav>
                                      </p:tavLst>
                                    </p:anim>
                                    <p:set>
                                      <p:cBhvr>
                                        <p:cTn id="888" dur="1" fill="hold">
                                          <p:stCondLst>
                                            <p:cond delay="2999"/>
                                          </p:stCondLst>
                                        </p:cTn>
                                        <p:tgtEl>
                                          <p:spTgt spid="14"/>
                                        </p:tgtEl>
                                        <p:attrNameLst>
                                          <p:attrName>style.visibility</p:attrName>
                                        </p:attrNameLst>
                                      </p:cBhvr>
                                      <p:to>
                                        <p:strVal val="hidden"/>
                                      </p:to>
                                    </p:set>
                                  </p:childTnLst>
                                </p:cTn>
                              </p:par>
                              <p:par>
                                <p:cTn id="889" presetID="2" presetClass="exit" presetSubtype="2" fill="hold" grpId="3" nodeType="withEffect">
                                  <p:stCondLst>
                                    <p:cond delay="0"/>
                                  </p:stCondLst>
                                  <p:childTnLst>
                                    <p:anim calcmode="lin" valueType="num">
                                      <p:cBhvr additive="base">
                                        <p:cTn id="890" dur="3000"/>
                                        <p:tgtEl>
                                          <p:spTgt spid="15"/>
                                        </p:tgtEl>
                                        <p:attrNameLst>
                                          <p:attrName>ppt_x</p:attrName>
                                        </p:attrNameLst>
                                      </p:cBhvr>
                                      <p:tavLst>
                                        <p:tav tm="0">
                                          <p:val>
                                            <p:strVal val="ppt_x"/>
                                          </p:val>
                                        </p:tav>
                                        <p:tav tm="100000">
                                          <p:val>
                                            <p:strVal val="1+ppt_w/2"/>
                                          </p:val>
                                        </p:tav>
                                      </p:tavLst>
                                    </p:anim>
                                    <p:anim calcmode="lin" valueType="num">
                                      <p:cBhvr additive="base">
                                        <p:cTn id="891" dur="3000"/>
                                        <p:tgtEl>
                                          <p:spTgt spid="15"/>
                                        </p:tgtEl>
                                        <p:attrNameLst>
                                          <p:attrName>ppt_y</p:attrName>
                                        </p:attrNameLst>
                                      </p:cBhvr>
                                      <p:tavLst>
                                        <p:tav tm="0">
                                          <p:val>
                                            <p:strVal val="ppt_y"/>
                                          </p:val>
                                        </p:tav>
                                        <p:tav tm="100000">
                                          <p:val>
                                            <p:strVal val="ppt_y"/>
                                          </p:val>
                                        </p:tav>
                                      </p:tavLst>
                                    </p:anim>
                                    <p:set>
                                      <p:cBhvr>
                                        <p:cTn id="892" dur="1" fill="hold">
                                          <p:stCondLst>
                                            <p:cond delay="2999"/>
                                          </p:stCondLst>
                                        </p:cTn>
                                        <p:tgtEl>
                                          <p:spTgt spid="15"/>
                                        </p:tgtEl>
                                        <p:attrNameLst>
                                          <p:attrName>style.visibility</p:attrName>
                                        </p:attrNameLst>
                                      </p:cBhvr>
                                      <p:to>
                                        <p:strVal val="hidden"/>
                                      </p:to>
                                    </p:set>
                                  </p:childTnLst>
                                </p:cTn>
                              </p:par>
                              <p:par>
                                <p:cTn id="893" presetID="2" presetClass="exit" presetSubtype="2" fill="hold" grpId="3" nodeType="withEffect">
                                  <p:stCondLst>
                                    <p:cond delay="0"/>
                                  </p:stCondLst>
                                  <p:childTnLst>
                                    <p:anim calcmode="lin" valueType="num">
                                      <p:cBhvr additive="base">
                                        <p:cTn id="894" dur="3000"/>
                                        <p:tgtEl>
                                          <p:spTgt spid="16"/>
                                        </p:tgtEl>
                                        <p:attrNameLst>
                                          <p:attrName>ppt_x</p:attrName>
                                        </p:attrNameLst>
                                      </p:cBhvr>
                                      <p:tavLst>
                                        <p:tav tm="0">
                                          <p:val>
                                            <p:strVal val="ppt_x"/>
                                          </p:val>
                                        </p:tav>
                                        <p:tav tm="100000">
                                          <p:val>
                                            <p:strVal val="1+ppt_w/2"/>
                                          </p:val>
                                        </p:tav>
                                      </p:tavLst>
                                    </p:anim>
                                    <p:anim calcmode="lin" valueType="num">
                                      <p:cBhvr additive="base">
                                        <p:cTn id="895" dur="3000"/>
                                        <p:tgtEl>
                                          <p:spTgt spid="16"/>
                                        </p:tgtEl>
                                        <p:attrNameLst>
                                          <p:attrName>ppt_y</p:attrName>
                                        </p:attrNameLst>
                                      </p:cBhvr>
                                      <p:tavLst>
                                        <p:tav tm="0">
                                          <p:val>
                                            <p:strVal val="ppt_y"/>
                                          </p:val>
                                        </p:tav>
                                        <p:tav tm="100000">
                                          <p:val>
                                            <p:strVal val="ppt_y"/>
                                          </p:val>
                                        </p:tav>
                                      </p:tavLst>
                                    </p:anim>
                                    <p:set>
                                      <p:cBhvr>
                                        <p:cTn id="896" dur="1" fill="hold">
                                          <p:stCondLst>
                                            <p:cond delay="2999"/>
                                          </p:stCondLst>
                                        </p:cTn>
                                        <p:tgtEl>
                                          <p:spTgt spid="16"/>
                                        </p:tgtEl>
                                        <p:attrNameLst>
                                          <p:attrName>style.visibility</p:attrName>
                                        </p:attrNameLst>
                                      </p:cBhvr>
                                      <p:to>
                                        <p:strVal val="hidden"/>
                                      </p:to>
                                    </p:set>
                                  </p:childTnLst>
                                </p:cTn>
                              </p:par>
                              <p:par>
                                <p:cTn id="897" presetID="2" presetClass="exit" presetSubtype="2" fill="hold" grpId="3" nodeType="withEffect">
                                  <p:stCondLst>
                                    <p:cond delay="0"/>
                                  </p:stCondLst>
                                  <p:childTnLst>
                                    <p:anim calcmode="lin" valueType="num">
                                      <p:cBhvr additive="base">
                                        <p:cTn id="898" dur="3000"/>
                                        <p:tgtEl>
                                          <p:spTgt spid="17"/>
                                        </p:tgtEl>
                                        <p:attrNameLst>
                                          <p:attrName>ppt_x</p:attrName>
                                        </p:attrNameLst>
                                      </p:cBhvr>
                                      <p:tavLst>
                                        <p:tav tm="0">
                                          <p:val>
                                            <p:strVal val="ppt_x"/>
                                          </p:val>
                                        </p:tav>
                                        <p:tav tm="100000">
                                          <p:val>
                                            <p:strVal val="1+ppt_w/2"/>
                                          </p:val>
                                        </p:tav>
                                      </p:tavLst>
                                    </p:anim>
                                    <p:anim calcmode="lin" valueType="num">
                                      <p:cBhvr additive="base">
                                        <p:cTn id="899" dur="3000"/>
                                        <p:tgtEl>
                                          <p:spTgt spid="17"/>
                                        </p:tgtEl>
                                        <p:attrNameLst>
                                          <p:attrName>ppt_y</p:attrName>
                                        </p:attrNameLst>
                                      </p:cBhvr>
                                      <p:tavLst>
                                        <p:tav tm="0">
                                          <p:val>
                                            <p:strVal val="ppt_y"/>
                                          </p:val>
                                        </p:tav>
                                        <p:tav tm="100000">
                                          <p:val>
                                            <p:strVal val="ppt_y"/>
                                          </p:val>
                                        </p:tav>
                                      </p:tavLst>
                                    </p:anim>
                                    <p:set>
                                      <p:cBhvr>
                                        <p:cTn id="900" dur="1" fill="hold">
                                          <p:stCondLst>
                                            <p:cond delay="2999"/>
                                          </p:stCondLst>
                                        </p:cTn>
                                        <p:tgtEl>
                                          <p:spTgt spid="17"/>
                                        </p:tgtEl>
                                        <p:attrNameLst>
                                          <p:attrName>style.visibility</p:attrName>
                                        </p:attrNameLst>
                                      </p:cBhvr>
                                      <p:to>
                                        <p:strVal val="hidden"/>
                                      </p:to>
                                    </p:set>
                                  </p:childTnLst>
                                </p:cTn>
                              </p:par>
                              <p:par>
                                <p:cTn id="901" presetID="2" presetClass="exit" presetSubtype="2" fill="hold" grpId="3" nodeType="withEffect">
                                  <p:stCondLst>
                                    <p:cond delay="0"/>
                                  </p:stCondLst>
                                  <p:childTnLst>
                                    <p:anim calcmode="lin" valueType="num">
                                      <p:cBhvr additive="base">
                                        <p:cTn id="902" dur="3000"/>
                                        <p:tgtEl>
                                          <p:spTgt spid="18"/>
                                        </p:tgtEl>
                                        <p:attrNameLst>
                                          <p:attrName>ppt_x</p:attrName>
                                        </p:attrNameLst>
                                      </p:cBhvr>
                                      <p:tavLst>
                                        <p:tav tm="0">
                                          <p:val>
                                            <p:strVal val="ppt_x"/>
                                          </p:val>
                                        </p:tav>
                                        <p:tav tm="100000">
                                          <p:val>
                                            <p:strVal val="1+ppt_w/2"/>
                                          </p:val>
                                        </p:tav>
                                      </p:tavLst>
                                    </p:anim>
                                    <p:anim calcmode="lin" valueType="num">
                                      <p:cBhvr additive="base">
                                        <p:cTn id="903" dur="3000"/>
                                        <p:tgtEl>
                                          <p:spTgt spid="18"/>
                                        </p:tgtEl>
                                        <p:attrNameLst>
                                          <p:attrName>ppt_y</p:attrName>
                                        </p:attrNameLst>
                                      </p:cBhvr>
                                      <p:tavLst>
                                        <p:tav tm="0">
                                          <p:val>
                                            <p:strVal val="ppt_y"/>
                                          </p:val>
                                        </p:tav>
                                        <p:tav tm="100000">
                                          <p:val>
                                            <p:strVal val="ppt_y"/>
                                          </p:val>
                                        </p:tav>
                                      </p:tavLst>
                                    </p:anim>
                                    <p:set>
                                      <p:cBhvr>
                                        <p:cTn id="904" dur="1" fill="hold">
                                          <p:stCondLst>
                                            <p:cond delay="2999"/>
                                          </p:stCondLst>
                                        </p:cTn>
                                        <p:tgtEl>
                                          <p:spTgt spid="18"/>
                                        </p:tgtEl>
                                        <p:attrNameLst>
                                          <p:attrName>style.visibility</p:attrName>
                                        </p:attrNameLst>
                                      </p:cBhvr>
                                      <p:to>
                                        <p:strVal val="hidden"/>
                                      </p:to>
                                    </p:set>
                                  </p:childTnLst>
                                </p:cTn>
                              </p:par>
                              <p:par>
                                <p:cTn id="905" presetID="2" presetClass="exit" presetSubtype="2" fill="hold" grpId="3" nodeType="withEffect">
                                  <p:stCondLst>
                                    <p:cond delay="0"/>
                                  </p:stCondLst>
                                  <p:childTnLst>
                                    <p:anim calcmode="lin" valueType="num">
                                      <p:cBhvr additive="base">
                                        <p:cTn id="906" dur="3000"/>
                                        <p:tgtEl>
                                          <p:spTgt spid="19"/>
                                        </p:tgtEl>
                                        <p:attrNameLst>
                                          <p:attrName>ppt_x</p:attrName>
                                        </p:attrNameLst>
                                      </p:cBhvr>
                                      <p:tavLst>
                                        <p:tav tm="0">
                                          <p:val>
                                            <p:strVal val="ppt_x"/>
                                          </p:val>
                                        </p:tav>
                                        <p:tav tm="100000">
                                          <p:val>
                                            <p:strVal val="1+ppt_w/2"/>
                                          </p:val>
                                        </p:tav>
                                      </p:tavLst>
                                    </p:anim>
                                    <p:anim calcmode="lin" valueType="num">
                                      <p:cBhvr additive="base">
                                        <p:cTn id="907" dur="3000"/>
                                        <p:tgtEl>
                                          <p:spTgt spid="19"/>
                                        </p:tgtEl>
                                        <p:attrNameLst>
                                          <p:attrName>ppt_y</p:attrName>
                                        </p:attrNameLst>
                                      </p:cBhvr>
                                      <p:tavLst>
                                        <p:tav tm="0">
                                          <p:val>
                                            <p:strVal val="ppt_y"/>
                                          </p:val>
                                        </p:tav>
                                        <p:tav tm="100000">
                                          <p:val>
                                            <p:strVal val="ppt_y"/>
                                          </p:val>
                                        </p:tav>
                                      </p:tavLst>
                                    </p:anim>
                                    <p:set>
                                      <p:cBhvr>
                                        <p:cTn id="908" dur="1" fill="hold">
                                          <p:stCondLst>
                                            <p:cond delay="2999"/>
                                          </p:stCondLst>
                                        </p:cTn>
                                        <p:tgtEl>
                                          <p:spTgt spid="19"/>
                                        </p:tgtEl>
                                        <p:attrNameLst>
                                          <p:attrName>style.visibility</p:attrName>
                                        </p:attrNameLst>
                                      </p:cBhvr>
                                      <p:to>
                                        <p:strVal val="hidden"/>
                                      </p:to>
                                    </p:set>
                                  </p:childTnLst>
                                </p:cTn>
                              </p:par>
                              <p:par>
                                <p:cTn id="909" presetID="2" presetClass="exit" presetSubtype="2" fill="hold" grpId="3" nodeType="withEffect">
                                  <p:stCondLst>
                                    <p:cond delay="0"/>
                                  </p:stCondLst>
                                  <p:childTnLst>
                                    <p:anim calcmode="lin" valueType="num">
                                      <p:cBhvr additive="base">
                                        <p:cTn id="910" dur="3000"/>
                                        <p:tgtEl>
                                          <p:spTgt spid="20"/>
                                        </p:tgtEl>
                                        <p:attrNameLst>
                                          <p:attrName>ppt_x</p:attrName>
                                        </p:attrNameLst>
                                      </p:cBhvr>
                                      <p:tavLst>
                                        <p:tav tm="0">
                                          <p:val>
                                            <p:strVal val="ppt_x"/>
                                          </p:val>
                                        </p:tav>
                                        <p:tav tm="100000">
                                          <p:val>
                                            <p:strVal val="1+ppt_w/2"/>
                                          </p:val>
                                        </p:tav>
                                      </p:tavLst>
                                    </p:anim>
                                    <p:anim calcmode="lin" valueType="num">
                                      <p:cBhvr additive="base">
                                        <p:cTn id="911" dur="3000"/>
                                        <p:tgtEl>
                                          <p:spTgt spid="20"/>
                                        </p:tgtEl>
                                        <p:attrNameLst>
                                          <p:attrName>ppt_y</p:attrName>
                                        </p:attrNameLst>
                                      </p:cBhvr>
                                      <p:tavLst>
                                        <p:tav tm="0">
                                          <p:val>
                                            <p:strVal val="ppt_y"/>
                                          </p:val>
                                        </p:tav>
                                        <p:tav tm="100000">
                                          <p:val>
                                            <p:strVal val="ppt_y"/>
                                          </p:val>
                                        </p:tav>
                                      </p:tavLst>
                                    </p:anim>
                                    <p:set>
                                      <p:cBhvr>
                                        <p:cTn id="912" dur="1" fill="hold">
                                          <p:stCondLst>
                                            <p:cond delay="2999"/>
                                          </p:stCondLst>
                                        </p:cTn>
                                        <p:tgtEl>
                                          <p:spTgt spid="20"/>
                                        </p:tgtEl>
                                        <p:attrNameLst>
                                          <p:attrName>style.visibility</p:attrName>
                                        </p:attrNameLst>
                                      </p:cBhvr>
                                      <p:to>
                                        <p:strVal val="hidden"/>
                                      </p:to>
                                    </p:set>
                                  </p:childTnLst>
                                </p:cTn>
                              </p:par>
                              <p:par>
                                <p:cTn id="913" presetID="2" presetClass="exit" presetSubtype="2" fill="hold" grpId="3" nodeType="withEffect">
                                  <p:stCondLst>
                                    <p:cond delay="0"/>
                                  </p:stCondLst>
                                  <p:childTnLst>
                                    <p:anim calcmode="lin" valueType="num">
                                      <p:cBhvr additive="base">
                                        <p:cTn id="914" dur="3000"/>
                                        <p:tgtEl>
                                          <p:spTgt spid="21"/>
                                        </p:tgtEl>
                                        <p:attrNameLst>
                                          <p:attrName>ppt_x</p:attrName>
                                        </p:attrNameLst>
                                      </p:cBhvr>
                                      <p:tavLst>
                                        <p:tav tm="0">
                                          <p:val>
                                            <p:strVal val="ppt_x"/>
                                          </p:val>
                                        </p:tav>
                                        <p:tav tm="100000">
                                          <p:val>
                                            <p:strVal val="1+ppt_w/2"/>
                                          </p:val>
                                        </p:tav>
                                      </p:tavLst>
                                    </p:anim>
                                    <p:anim calcmode="lin" valueType="num">
                                      <p:cBhvr additive="base">
                                        <p:cTn id="915" dur="3000"/>
                                        <p:tgtEl>
                                          <p:spTgt spid="21"/>
                                        </p:tgtEl>
                                        <p:attrNameLst>
                                          <p:attrName>ppt_y</p:attrName>
                                        </p:attrNameLst>
                                      </p:cBhvr>
                                      <p:tavLst>
                                        <p:tav tm="0">
                                          <p:val>
                                            <p:strVal val="ppt_y"/>
                                          </p:val>
                                        </p:tav>
                                        <p:tav tm="100000">
                                          <p:val>
                                            <p:strVal val="ppt_y"/>
                                          </p:val>
                                        </p:tav>
                                      </p:tavLst>
                                    </p:anim>
                                    <p:set>
                                      <p:cBhvr>
                                        <p:cTn id="916" dur="1" fill="hold">
                                          <p:stCondLst>
                                            <p:cond delay="2999"/>
                                          </p:stCondLst>
                                        </p:cTn>
                                        <p:tgtEl>
                                          <p:spTgt spid="21"/>
                                        </p:tgtEl>
                                        <p:attrNameLst>
                                          <p:attrName>style.visibility</p:attrName>
                                        </p:attrNameLst>
                                      </p:cBhvr>
                                      <p:to>
                                        <p:strVal val="hidden"/>
                                      </p:to>
                                    </p:set>
                                  </p:childTnLst>
                                </p:cTn>
                              </p:par>
                              <p:par>
                                <p:cTn id="917" presetID="2" presetClass="exit" presetSubtype="2" fill="hold" grpId="3" nodeType="withEffect">
                                  <p:stCondLst>
                                    <p:cond delay="0"/>
                                  </p:stCondLst>
                                  <p:childTnLst>
                                    <p:anim calcmode="lin" valueType="num">
                                      <p:cBhvr additive="base">
                                        <p:cTn id="918" dur="3000"/>
                                        <p:tgtEl>
                                          <p:spTgt spid="22"/>
                                        </p:tgtEl>
                                        <p:attrNameLst>
                                          <p:attrName>ppt_x</p:attrName>
                                        </p:attrNameLst>
                                      </p:cBhvr>
                                      <p:tavLst>
                                        <p:tav tm="0">
                                          <p:val>
                                            <p:strVal val="ppt_x"/>
                                          </p:val>
                                        </p:tav>
                                        <p:tav tm="100000">
                                          <p:val>
                                            <p:strVal val="1+ppt_w/2"/>
                                          </p:val>
                                        </p:tav>
                                      </p:tavLst>
                                    </p:anim>
                                    <p:anim calcmode="lin" valueType="num">
                                      <p:cBhvr additive="base">
                                        <p:cTn id="919" dur="3000"/>
                                        <p:tgtEl>
                                          <p:spTgt spid="22"/>
                                        </p:tgtEl>
                                        <p:attrNameLst>
                                          <p:attrName>ppt_y</p:attrName>
                                        </p:attrNameLst>
                                      </p:cBhvr>
                                      <p:tavLst>
                                        <p:tav tm="0">
                                          <p:val>
                                            <p:strVal val="ppt_y"/>
                                          </p:val>
                                        </p:tav>
                                        <p:tav tm="100000">
                                          <p:val>
                                            <p:strVal val="ppt_y"/>
                                          </p:val>
                                        </p:tav>
                                      </p:tavLst>
                                    </p:anim>
                                    <p:set>
                                      <p:cBhvr>
                                        <p:cTn id="920" dur="1" fill="hold">
                                          <p:stCondLst>
                                            <p:cond delay="2999"/>
                                          </p:stCondLst>
                                        </p:cTn>
                                        <p:tgtEl>
                                          <p:spTgt spid="22"/>
                                        </p:tgtEl>
                                        <p:attrNameLst>
                                          <p:attrName>style.visibility</p:attrName>
                                        </p:attrNameLst>
                                      </p:cBhvr>
                                      <p:to>
                                        <p:strVal val="hidden"/>
                                      </p:to>
                                    </p:set>
                                  </p:childTnLst>
                                </p:cTn>
                              </p:par>
                              <p:par>
                                <p:cTn id="921" presetID="2" presetClass="exit" presetSubtype="2" fill="hold" grpId="3" nodeType="withEffect">
                                  <p:stCondLst>
                                    <p:cond delay="0"/>
                                  </p:stCondLst>
                                  <p:childTnLst>
                                    <p:anim calcmode="lin" valueType="num">
                                      <p:cBhvr additive="base">
                                        <p:cTn id="922" dur="3000"/>
                                        <p:tgtEl>
                                          <p:spTgt spid="23"/>
                                        </p:tgtEl>
                                        <p:attrNameLst>
                                          <p:attrName>ppt_x</p:attrName>
                                        </p:attrNameLst>
                                      </p:cBhvr>
                                      <p:tavLst>
                                        <p:tav tm="0">
                                          <p:val>
                                            <p:strVal val="ppt_x"/>
                                          </p:val>
                                        </p:tav>
                                        <p:tav tm="100000">
                                          <p:val>
                                            <p:strVal val="1+ppt_w/2"/>
                                          </p:val>
                                        </p:tav>
                                      </p:tavLst>
                                    </p:anim>
                                    <p:anim calcmode="lin" valueType="num">
                                      <p:cBhvr additive="base">
                                        <p:cTn id="923" dur="3000"/>
                                        <p:tgtEl>
                                          <p:spTgt spid="23"/>
                                        </p:tgtEl>
                                        <p:attrNameLst>
                                          <p:attrName>ppt_y</p:attrName>
                                        </p:attrNameLst>
                                      </p:cBhvr>
                                      <p:tavLst>
                                        <p:tav tm="0">
                                          <p:val>
                                            <p:strVal val="ppt_y"/>
                                          </p:val>
                                        </p:tav>
                                        <p:tav tm="100000">
                                          <p:val>
                                            <p:strVal val="ppt_y"/>
                                          </p:val>
                                        </p:tav>
                                      </p:tavLst>
                                    </p:anim>
                                    <p:set>
                                      <p:cBhvr>
                                        <p:cTn id="924" dur="1" fill="hold">
                                          <p:stCondLst>
                                            <p:cond delay="2999"/>
                                          </p:stCondLst>
                                        </p:cTn>
                                        <p:tgtEl>
                                          <p:spTgt spid="23"/>
                                        </p:tgtEl>
                                        <p:attrNameLst>
                                          <p:attrName>style.visibility</p:attrName>
                                        </p:attrNameLst>
                                      </p:cBhvr>
                                      <p:to>
                                        <p:strVal val="hidden"/>
                                      </p:to>
                                    </p:set>
                                  </p:childTnLst>
                                </p:cTn>
                              </p:par>
                              <p:par>
                                <p:cTn id="925" presetID="2" presetClass="exit" presetSubtype="2" fill="hold" grpId="3" nodeType="withEffect">
                                  <p:stCondLst>
                                    <p:cond delay="0"/>
                                  </p:stCondLst>
                                  <p:childTnLst>
                                    <p:anim calcmode="lin" valueType="num">
                                      <p:cBhvr additive="base">
                                        <p:cTn id="926" dur="3000"/>
                                        <p:tgtEl>
                                          <p:spTgt spid="24"/>
                                        </p:tgtEl>
                                        <p:attrNameLst>
                                          <p:attrName>ppt_x</p:attrName>
                                        </p:attrNameLst>
                                      </p:cBhvr>
                                      <p:tavLst>
                                        <p:tav tm="0">
                                          <p:val>
                                            <p:strVal val="ppt_x"/>
                                          </p:val>
                                        </p:tav>
                                        <p:tav tm="100000">
                                          <p:val>
                                            <p:strVal val="1+ppt_w/2"/>
                                          </p:val>
                                        </p:tav>
                                      </p:tavLst>
                                    </p:anim>
                                    <p:anim calcmode="lin" valueType="num">
                                      <p:cBhvr additive="base">
                                        <p:cTn id="927" dur="3000"/>
                                        <p:tgtEl>
                                          <p:spTgt spid="24"/>
                                        </p:tgtEl>
                                        <p:attrNameLst>
                                          <p:attrName>ppt_y</p:attrName>
                                        </p:attrNameLst>
                                      </p:cBhvr>
                                      <p:tavLst>
                                        <p:tav tm="0">
                                          <p:val>
                                            <p:strVal val="ppt_y"/>
                                          </p:val>
                                        </p:tav>
                                        <p:tav tm="100000">
                                          <p:val>
                                            <p:strVal val="ppt_y"/>
                                          </p:val>
                                        </p:tav>
                                      </p:tavLst>
                                    </p:anim>
                                    <p:set>
                                      <p:cBhvr>
                                        <p:cTn id="928" dur="1" fill="hold">
                                          <p:stCondLst>
                                            <p:cond delay="2999"/>
                                          </p:stCondLst>
                                        </p:cTn>
                                        <p:tgtEl>
                                          <p:spTgt spid="24"/>
                                        </p:tgtEl>
                                        <p:attrNameLst>
                                          <p:attrName>style.visibility</p:attrName>
                                        </p:attrNameLst>
                                      </p:cBhvr>
                                      <p:to>
                                        <p:strVal val="hidden"/>
                                      </p:to>
                                    </p:set>
                                  </p:childTnLst>
                                </p:cTn>
                              </p:par>
                              <p:par>
                                <p:cTn id="929" presetID="2" presetClass="exit" presetSubtype="2" fill="hold" grpId="3" nodeType="withEffect">
                                  <p:stCondLst>
                                    <p:cond delay="0"/>
                                  </p:stCondLst>
                                  <p:childTnLst>
                                    <p:anim calcmode="lin" valueType="num">
                                      <p:cBhvr additive="base">
                                        <p:cTn id="930" dur="3000"/>
                                        <p:tgtEl>
                                          <p:spTgt spid="25"/>
                                        </p:tgtEl>
                                        <p:attrNameLst>
                                          <p:attrName>ppt_x</p:attrName>
                                        </p:attrNameLst>
                                      </p:cBhvr>
                                      <p:tavLst>
                                        <p:tav tm="0">
                                          <p:val>
                                            <p:strVal val="ppt_x"/>
                                          </p:val>
                                        </p:tav>
                                        <p:tav tm="100000">
                                          <p:val>
                                            <p:strVal val="1+ppt_w/2"/>
                                          </p:val>
                                        </p:tav>
                                      </p:tavLst>
                                    </p:anim>
                                    <p:anim calcmode="lin" valueType="num">
                                      <p:cBhvr additive="base">
                                        <p:cTn id="931" dur="3000"/>
                                        <p:tgtEl>
                                          <p:spTgt spid="25"/>
                                        </p:tgtEl>
                                        <p:attrNameLst>
                                          <p:attrName>ppt_y</p:attrName>
                                        </p:attrNameLst>
                                      </p:cBhvr>
                                      <p:tavLst>
                                        <p:tav tm="0">
                                          <p:val>
                                            <p:strVal val="ppt_y"/>
                                          </p:val>
                                        </p:tav>
                                        <p:tav tm="100000">
                                          <p:val>
                                            <p:strVal val="ppt_y"/>
                                          </p:val>
                                        </p:tav>
                                      </p:tavLst>
                                    </p:anim>
                                    <p:set>
                                      <p:cBhvr>
                                        <p:cTn id="932" dur="1" fill="hold">
                                          <p:stCondLst>
                                            <p:cond delay="2999"/>
                                          </p:stCondLst>
                                        </p:cTn>
                                        <p:tgtEl>
                                          <p:spTgt spid="25"/>
                                        </p:tgtEl>
                                        <p:attrNameLst>
                                          <p:attrName>style.visibility</p:attrName>
                                        </p:attrNameLst>
                                      </p:cBhvr>
                                      <p:to>
                                        <p:strVal val="hidden"/>
                                      </p:to>
                                    </p:set>
                                  </p:childTnLst>
                                </p:cTn>
                              </p:par>
                              <p:par>
                                <p:cTn id="933" presetID="2" presetClass="exit" presetSubtype="2" fill="hold" grpId="3" nodeType="withEffect">
                                  <p:stCondLst>
                                    <p:cond delay="0"/>
                                  </p:stCondLst>
                                  <p:childTnLst>
                                    <p:anim calcmode="lin" valueType="num">
                                      <p:cBhvr additive="base">
                                        <p:cTn id="934" dur="3000"/>
                                        <p:tgtEl>
                                          <p:spTgt spid="26"/>
                                        </p:tgtEl>
                                        <p:attrNameLst>
                                          <p:attrName>ppt_x</p:attrName>
                                        </p:attrNameLst>
                                      </p:cBhvr>
                                      <p:tavLst>
                                        <p:tav tm="0">
                                          <p:val>
                                            <p:strVal val="ppt_x"/>
                                          </p:val>
                                        </p:tav>
                                        <p:tav tm="100000">
                                          <p:val>
                                            <p:strVal val="1+ppt_w/2"/>
                                          </p:val>
                                        </p:tav>
                                      </p:tavLst>
                                    </p:anim>
                                    <p:anim calcmode="lin" valueType="num">
                                      <p:cBhvr additive="base">
                                        <p:cTn id="935" dur="3000"/>
                                        <p:tgtEl>
                                          <p:spTgt spid="26"/>
                                        </p:tgtEl>
                                        <p:attrNameLst>
                                          <p:attrName>ppt_y</p:attrName>
                                        </p:attrNameLst>
                                      </p:cBhvr>
                                      <p:tavLst>
                                        <p:tav tm="0">
                                          <p:val>
                                            <p:strVal val="ppt_y"/>
                                          </p:val>
                                        </p:tav>
                                        <p:tav tm="100000">
                                          <p:val>
                                            <p:strVal val="ppt_y"/>
                                          </p:val>
                                        </p:tav>
                                      </p:tavLst>
                                    </p:anim>
                                    <p:set>
                                      <p:cBhvr>
                                        <p:cTn id="936" dur="1" fill="hold">
                                          <p:stCondLst>
                                            <p:cond delay="2999"/>
                                          </p:stCondLst>
                                        </p:cTn>
                                        <p:tgtEl>
                                          <p:spTgt spid="26"/>
                                        </p:tgtEl>
                                        <p:attrNameLst>
                                          <p:attrName>style.visibility</p:attrName>
                                        </p:attrNameLst>
                                      </p:cBhvr>
                                      <p:to>
                                        <p:strVal val="hidden"/>
                                      </p:to>
                                    </p:set>
                                  </p:childTnLst>
                                </p:cTn>
                              </p:par>
                              <p:par>
                                <p:cTn id="937" presetID="2" presetClass="exit" presetSubtype="2" fill="hold" grpId="3" nodeType="withEffect">
                                  <p:stCondLst>
                                    <p:cond delay="0"/>
                                  </p:stCondLst>
                                  <p:childTnLst>
                                    <p:anim calcmode="lin" valueType="num">
                                      <p:cBhvr additive="base">
                                        <p:cTn id="938" dur="3000"/>
                                        <p:tgtEl>
                                          <p:spTgt spid="27"/>
                                        </p:tgtEl>
                                        <p:attrNameLst>
                                          <p:attrName>ppt_x</p:attrName>
                                        </p:attrNameLst>
                                      </p:cBhvr>
                                      <p:tavLst>
                                        <p:tav tm="0">
                                          <p:val>
                                            <p:strVal val="ppt_x"/>
                                          </p:val>
                                        </p:tav>
                                        <p:tav tm="100000">
                                          <p:val>
                                            <p:strVal val="1+ppt_w/2"/>
                                          </p:val>
                                        </p:tav>
                                      </p:tavLst>
                                    </p:anim>
                                    <p:anim calcmode="lin" valueType="num">
                                      <p:cBhvr additive="base">
                                        <p:cTn id="939" dur="3000"/>
                                        <p:tgtEl>
                                          <p:spTgt spid="27"/>
                                        </p:tgtEl>
                                        <p:attrNameLst>
                                          <p:attrName>ppt_y</p:attrName>
                                        </p:attrNameLst>
                                      </p:cBhvr>
                                      <p:tavLst>
                                        <p:tav tm="0">
                                          <p:val>
                                            <p:strVal val="ppt_y"/>
                                          </p:val>
                                        </p:tav>
                                        <p:tav tm="100000">
                                          <p:val>
                                            <p:strVal val="ppt_y"/>
                                          </p:val>
                                        </p:tav>
                                      </p:tavLst>
                                    </p:anim>
                                    <p:set>
                                      <p:cBhvr>
                                        <p:cTn id="940" dur="1" fill="hold">
                                          <p:stCondLst>
                                            <p:cond delay="2999"/>
                                          </p:stCondLst>
                                        </p:cTn>
                                        <p:tgtEl>
                                          <p:spTgt spid="27"/>
                                        </p:tgtEl>
                                        <p:attrNameLst>
                                          <p:attrName>style.visibility</p:attrName>
                                        </p:attrNameLst>
                                      </p:cBhvr>
                                      <p:to>
                                        <p:strVal val="hidden"/>
                                      </p:to>
                                    </p:set>
                                  </p:childTnLst>
                                </p:cTn>
                              </p:par>
                              <p:par>
                                <p:cTn id="941" presetID="2" presetClass="exit" presetSubtype="2" fill="hold" grpId="3" nodeType="withEffect">
                                  <p:stCondLst>
                                    <p:cond delay="0"/>
                                  </p:stCondLst>
                                  <p:childTnLst>
                                    <p:anim calcmode="lin" valueType="num">
                                      <p:cBhvr additive="base">
                                        <p:cTn id="942" dur="3000"/>
                                        <p:tgtEl>
                                          <p:spTgt spid="28"/>
                                        </p:tgtEl>
                                        <p:attrNameLst>
                                          <p:attrName>ppt_x</p:attrName>
                                        </p:attrNameLst>
                                      </p:cBhvr>
                                      <p:tavLst>
                                        <p:tav tm="0">
                                          <p:val>
                                            <p:strVal val="ppt_x"/>
                                          </p:val>
                                        </p:tav>
                                        <p:tav tm="100000">
                                          <p:val>
                                            <p:strVal val="1+ppt_w/2"/>
                                          </p:val>
                                        </p:tav>
                                      </p:tavLst>
                                    </p:anim>
                                    <p:anim calcmode="lin" valueType="num">
                                      <p:cBhvr additive="base">
                                        <p:cTn id="943" dur="3000"/>
                                        <p:tgtEl>
                                          <p:spTgt spid="28"/>
                                        </p:tgtEl>
                                        <p:attrNameLst>
                                          <p:attrName>ppt_y</p:attrName>
                                        </p:attrNameLst>
                                      </p:cBhvr>
                                      <p:tavLst>
                                        <p:tav tm="0">
                                          <p:val>
                                            <p:strVal val="ppt_y"/>
                                          </p:val>
                                        </p:tav>
                                        <p:tav tm="100000">
                                          <p:val>
                                            <p:strVal val="ppt_y"/>
                                          </p:val>
                                        </p:tav>
                                      </p:tavLst>
                                    </p:anim>
                                    <p:set>
                                      <p:cBhvr>
                                        <p:cTn id="944" dur="1" fill="hold">
                                          <p:stCondLst>
                                            <p:cond delay="2999"/>
                                          </p:stCondLst>
                                        </p:cTn>
                                        <p:tgtEl>
                                          <p:spTgt spid="28"/>
                                        </p:tgtEl>
                                        <p:attrNameLst>
                                          <p:attrName>style.visibility</p:attrName>
                                        </p:attrNameLst>
                                      </p:cBhvr>
                                      <p:to>
                                        <p:strVal val="hidden"/>
                                      </p:to>
                                    </p:set>
                                  </p:childTnLst>
                                </p:cTn>
                              </p:par>
                              <p:par>
                                <p:cTn id="945" presetID="2" presetClass="exit" presetSubtype="2" fill="hold" grpId="3" nodeType="withEffect">
                                  <p:stCondLst>
                                    <p:cond delay="0"/>
                                  </p:stCondLst>
                                  <p:childTnLst>
                                    <p:anim calcmode="lin" valueType="num">
                                      <p:cBhvr additive="base">
                                        <p:cTn id="946" dur="3000"/>
                                        <p:tgtEl>
                                          <p:spTgt spid="29"/>
                                        </p:tgtEl>
                                        <p:attrNameLst>
                                          <p:attrName>ppt_x</p:attrName>
                                        </p:attrNameLst>
                                      </p:cBhvr>
                                      <p:tavLst>
                                        <p:tav tm="0">
                                          <p:val>
                                            <p:strVal val="ppt_x"/>
                                          </p:val>
                                        </p:tav>
                                        <p:tav tm="100000">
                                          <p:val>
                                            <p:strVal val="1+ppt_w/2"/>
                                          </p:val>
                                        </p:tav>
                                      </p:tavLst>
                                    </p:anim>
                                    <p:anim calcmode="lin" valueType="num">
                                      <p:cBhvr additive="base">
                                        <p:cTn id="947" dur="3000"/>
                                        <p:tgtEl>
                                          <p:spTgt spid="29"/>
                                        </p:tgtEl>
                                        <p:attrNameLst>
                                          <p:attrName>ppt_y</p:attrName>
                                        </p:attrNameLst>
                                      </p:cBhvr>
                                      <p:tavLst>
                                        <p:tav tm="0">
                                          <p:val>
                                            <p:strVal val="ppt_y"/>
                                          </p:val>
                                        </p:tav>
                                        <p:tav tm="100000">
                                          <p:val>
                                            <p:strVal val="ppt_y"/>
                                          </p:val>
                                        </p:tav>
                                      </p:tavLst>
                                    </p:anim>
                                    <p:set>
                                      <p:cBhvr>
                                        <p:cTn id="948" dur="1" fill="hold">
                                          <p:stCondLst>
                                            <p:cond delay="2999"/>
                                          </p:stCondLst>
                                        </p:cTn>
                                        <p:tgtEl>
                                          <p:spTgt spid="29"/>
                                        </p:tgtEl>
                                        <p:attrNameLst>
                                          <p:attrName>style.visibility</p:attrName>
                                        </p:attrNameLst>
                                      </p:cBhvr>
                                      <p:to>
                                        <p:strVal val="hidden"/>
                                      </p:to>
                                    </p:set>
                                  </p:childTnLst>
                                </p:cTn>
                              </p:par>
                              <p:par>
                                <p:cTn id="949" presetID="2" presetClass="exit" presetSubtype="2" fill="hold" grpId="3" nodeType="withEffect">
                                  <p:stCondLst>
                                    <p:cond delay="0"/>
                                  </p:stCondLst>
                                  <p:childTnLst>
                                    <p:anim calcmode="lin" valueType="num">
                                      <p:cBhvr additive="base">
                                        <p:cTn id="950" dur="3000"/>
                                        <p:tgtEl>
                                          <p:spTgt spid="30"/>
                                        </p:tgtEl>
                                        <p:attrNameLst>
                                          <p:attrName>ppt_x</p:attrName>
                                        </p:attrNameLst>
                                      </p:cBhvr>
                                      <p:tavLst>
                                        <p:tav tm="0">
                                          <p:val>
                                            <p:strVal val="ppt_x"/>
                                          </p:val>
                                        </p:tav>
                                        <p:tav tm="100000">
                                          <p:val>
                                            <p:strVal val="1+ppt_w/2"/>
                                          </p:val>
                                        </p:tav>
                                      </p:tavLst>
                                    </p:anim>
                                    <p:anim calcmode="lin" valueType="num">
                                      <p:cBhvr additive="base">
                                        <p:cTn id="951" dur="3000"/>
                                        <p:tgtEl>
                                          <p:spTgt spid="30"/>
                                        </p:tgtEl>
                                        <p:attrNameLst>
                                          <p:attrName>ppt_y</p:attrName>
                                        </p:attrNameLst>
                                      </p:cBhvr>
                                      <p:tavLst>
                                        <p:tav tm="0">
                                          <p:val>
                                            <p:strVal val="ppt_y"/>
                                          </p:val>
                                        </p:tav>
                                        <p:tav tm="100000">
                                          <p:val>
                                            <p:strVal val="ppt_y"/>
                                          </p:val>
                                        </p:tav>
                                      </p:tavLst>
                                    </p:anim>
                                    <p:set>
                                      <p:cBhvr>
                                        <p:cTn id="952" dur="1" fill="hold">
                                          <p:stCondLst>
                                            <p:cond delay="2999"/>
                                          </p:stCondLst>
                                        </p:cTn>
                                        <p:tgtEl>
                                          <p:spTgt spid="30"/>
                                        </p:tgtEl>
                                        <p:attrNameLst>
                                          <p:attrName>style.visibility</p:attrName>
                                        </p:attrNameLst>
                                      </p:cBhvr>
                                      <p:to>
                                        <p:strVal val="hidden"/>
                                      </p:to>
                                    </p:set>
                                  </p:childTnLst>
                                </p:cTn>
                              </p:par>
                              <p:par>
                                <p:cTn id="953" presetID="2" presetClass="exit" presetSubtype="2" fill="hold" grpId="3" nodeType="withEffect">
                                  <p:stCondLst>
                                    <p:cond delay="0"/>
                                  </p:stCondLst>
                                  <p:childTnLst>
                                    <p:anim calcmode="lin" valueType="num">
                                      <p:cBhvr additive="base">
                                        <p:cTn id="954" dur="3000"/>
                                        <p:tgtEl>
                                          <p:spTgt spid="31"/>
                                        </p:tgtEl>
                                        <p:attrNameLst>
                                          <p:attrName>ppt_x</p:attrName>
                                        </p:attrNameLst>
                                      </p:cBhvr>
                                      <p:tavLst>
                                        <p:tav tm="0">
                                          <p:val>
                                            <p:strVal val="ppt_x"/>
                                          </p:val>
                                        </p:tav>
                                        <p:tav tm="100000">
                                          <p:val>
                                            <p:strVal val="1+ppt_w/2"/>
                                          </p:val>
                                        </p:tav>
                                      </p:tavLst>
                                    </p:anim>
                                    <p:anim calcmode="lin" valueType="num">
                                      <p:cBhvr additive="base">
                                        <p:cTn id="955" dur="3000"/>
                                        <p:tgtEl>
                                          <p:spTgt spid="31"/>
                                        </p:tgtEl>
                                        <p:attrNameLst>
                                          <p:attrName>ppt_y</p:attrName>
                                        </p:attrNameLst>
                                      </p:cBhvr>
                                      <p:tavLst>
                                        <p:tav tm="0">
                                          <p:val>
                                            <p:strVal val="ppt_y"/>
                                          </p:val>
                                        </p:tav>
                                        <p:tav tm="100000">
                                          <p:val>
                                            <p:strVal val="ppt_y"/>
                                          </p:val>
                                        </p:tav>
                                      </p:tavLst>
                                    </p:anim>
                                    <p:set>
                                      <p:cBhvr>
                                        <p:cTn id="956" dur="1" fill="hold">
                                          <p:stCondLst>
                                            <p:cond delay="2999"/>
                                          </p:stCondLst>
                                        </p:cTn>
                                        <p:tgtEl>
                                          <p:spTgt spid="31"/>
                                        </p:tgtEl>
                                        <p:attrNameLst>
                                          <p:attrName>style.visibility</p:attrName>
                                        </p:attrNameLst>
                                      </p:cBhvr>
                                      <p:to>
                                        <p:strVal val="hidden"/>
                                      </p:to>
                                    </p:set>
                                  </p:childTnLst>
                                </p:cTn>
                              </p:par>
                              <p:par>
                                <p:cTn id="957" presetID="2" presetClass="exit" presetSubtype="2" fill="hold" grpId="3" nodeType="withEffect">
                                  <p:stCondLst>
                                    <p:cond delay="0"/>
                                  </p:stCondLst>
                                  <p:childTnLst>
                                    <p:anim calcmode="lin" valueType="num">
                                      <p:cBhvr additive="base">
                                        <p:cTn id="958" dur="3000"/>
                                        <p:tgtEl>
                                          <p:spTgt spid="32"/>
                                        </p:tgtEl>
                                        <p:attrNameLst>
                                          <p:attrName>ppt_x</p:attrName>
                                        </p:attrNameLst>
                                      </p:cBhvr>
                                      <p:tavLst>
                                        <p:tav tm="0">
                                          <p:val>
                                            <p:strVal val="ppt_x"/>
                                          </p:val>
                                        </p:tav>
                                        <p:tav tm="100000">
                                          <p:val>
                                            <p:strVal val="1+ppt_w/2"/>
                                          </p:val>
                                        </p:tav>
                                      </p:tavLst>
                                    </p:anim>
                                    <p:anim calcmode="lin" valueType="num">
                                      <p:cBhvr additive="base">
                                        <p:cTn id="959" dur="3000"/>
                                        <p:tgtEl>
                                          <p:spTgt spid="32"/>
                                        </p:tgtEl>
                                        <p:attrNameLst>
                                          <p:attrName>ppt_y</p:attrName>
                                        </p:attrNameLst>
                                      </p:cBhvr>
                                      <p:tavLst>
                                        <p:tav tm="0">
                                          <p:val>
                                            <p:strVal val="ppt_y"/>
                                          </p:val>
                                        </p:tav>
                                        <p:tav tm="100000">
                                          <p:val>
                                            <p:strVal val="ppt_y"/>
                                          </p:val>
                                        </p:tav>
                                      </p:tavLst>
                                    </p:anim>
                                    <p:set>
                                      <p:cBhvr>
                                        <p:cTn id="960" dur="1" fill="hold">
                                          <p:stCondLst>
                                            <p:cond delay="2999"/>
                                          </p:stCondLst>
                                        </p:cTn>
                                        <p:tgtEl>
                                          <p:spTgt spid="32"/>
                                        </p:tgtEl>
                                        <p:attrNameLst>
                                          <p:attrName>style.visibility</p:attrName>
                                        </p:attrNameLst>
                                      </p:cBhvr>
                                      <p:to>
                                        <p:strVal val="hidden"/>
                                      </p:to>
                                    </p:set>
                                  </p:childTnLst>
                                </p:cTn>
                              </p:par>
                              <p:par>
                                <p:cTn id="961" presetID="2" presetClass="exit" presetSubtype="2" fill="hold" grpId="3" nodeType="withEffect">
                                  <p:stCondLst>
                                    <p:cond delay="0"/>
                                  </p:stCondLst>
                                  <p:childTnLst>
                                    <p:anim calcmode="lin" valueType="num">
                                      <p:cBhvr additive="base">
                                        <p:cTn id="962" dur="3000"/>
                                        <p:tgtEl>
                                          <p:spTgt spid="33"/>
                                        </p:tgtEl>
                                        <p:attrNameLst>
                                          <p:attrName>ppt_x</p:attrName>
                                        </p:attrNameLst>
                                      </p:cBhvr>
                                      <p:tavLst>
                                        <p:tav tm="0">
                                          <p:val>
                                            <p:strVal val="ppt_x"/>
                                          </p:val>
                                        </p:tav>
                                        <p:tav tm="100000">
                                          <p:val>
                                            <p:strVal val="1+ppt_w/2"/>
                                          </p:val>
                                        </p:tav>
                                      </p:tavLst>
                                    </p:anim>
                                    <p:anim calcmode="lin" valueType="num">
                                      <p:cBhvr additive="base">
                                        <p:cTn id="963" dur="3000"/>
                                        <p:tgtEl>
                                          <p:spTgt spid="33"/>
                                        </p:tgtEl>
                                        <p:attrNameLst>
                                          <p:attrName>ppt_y</p:attrName>
                                        </p:attrNameLst>
                                      </p:cBhvr>
                                      <p:tavLst>
                                        <p:tav tm="0">
                                          <p:val>
                                            <p:strVal val="ppt_y"/>
                                          </p:val>
                                        </p:tav>
                                        <p:tav tm="100000">
                                          <p:val>
                                            <p:strVal val="ppt_y"/>
                                          </p:val>
                                        </p:tav>
                                      </p:tavLst>
                                    </p:anim>
                                    <p:set>
                                      <p:cBhvr>
                                        <p:cTn id="964" dur="1" fill="hold">
                                          <p:stCondLst>
                                            <p:cond delay="2999"/>
                                          </p:stCondLst>
                                        </p:cTn>
                                        <p:tgtEl>
                                          <p:spTgt spid="33"/>
                                        </p:tgtEl>
                                        <p:attrNameLst>
                                          <p:attrName>style.visibility</p:attrName>
                                        </p:attrNameLst>
                                      </p:cBhvr>
                                      <p:to>
                                        <p:strVal val="hidden"/>
                                      </p:to>
                                    </p:set>
                                  </p:childTnLst>
                                </p:cTn>
                              </p:par>
                              <p:par>
                                <p:cTn id="965" presetID="2" presetClass="exit" presetSubtype="2" fill="hold" grpId="3" nodeType="withEffect">
                                  <p:stCondLst>
                                    <p:cond delay="0"/>
                                  </p:stCondLst>
                                  <p:childTnLst>
                                    <p:anim calcmode="lin" valueType="num">
                                      <p:cBhvr additive="base">
                                        <p:cTn id="966" dur="3000"/>
                                        <p:tgtEl>
                                          <p:spTgt spid="34"/>
                                        </p:tgtEl>
                                        <p:attrNameLst>
                                          <p:attrName>ppt_x</p:attrName>
                                        </p:attrNameLst>
                                      </p:cBhvr>
                                      <p:tavLst>
                                        <p:tav tm="0">
                                          <p:val>
                                            <p:strVal val="ppt_x"/>
                                          </p:val>
                                        </p:tav>
                                        <p:tav tm="100000">
                                          <p:val>
                                            <p:strVal val="1+ppt_w/2"/>
                                          </p:val>
                                        </p:tav>
                                      </p:tavLst>
                                    </p:anim>
                                    <p:anim calcmode="lin" valueType="num">
                                      <p:cBhvr additive="base">
                                        <p:cTn id="967" dur="3000"/>
                                        <p:tgtEl>
                                          <p:spTgt spid="34"/>
                                        </p:tgtEl>
                                        <p:attrNameLst>
                                          <p:attrName>ppt_y</p:attrName>
                                        </p:attrNameLst>
                                      </p:cBhvr>
                                      <p:tavLst>
                                        <p:tav tm="0">
                                          <p:val>
                                            <p:strVal val="ppt_y"/>
                                          </p:val>
                                        </p:tav>
                                        <p:tav tm="100000">
                                          <p:val>
                                            <p:strVal val="ppt_y"/>
                                          </p:val>
                                        </p:tav>
                                      </p:tavLst>
                                    </p:anim>
                                    <p:set>
                                      <p:cBhvr>
                                        <p:cTn id="968" dur="1" fill="hold">
                                          <p:stCondLst>
                                            <p:cond delay="2999"/>
                                          </p:stCondLst>
                                        </p:cTn>
                                        <p:tgtEl>
                                          <p:spTgt spid="34"/>
                                        </p:tgtEl>
                                        <p:attrNameLst>
                                          <p:attrName>style.visibility</p:attrName>
                                        </p:attrNameLst>
                                      </p:cBhvr>
                                      <p:to>
                                        <p:strVal val="hidden"/>
                                      </p:to>
                                    </p:set>
                                  </p:childTnLst>
                                </p:cTn>
                              </p:par>
                              <p:par>
                                <p:cTn id="969" presetID="2" presetClass="exit" presetSubtype="2" fill="hold" grpId="3" nodeType="withEffect">
                                  <p:stCondLst>
                                    <p:cond delay="0"/>
                                  </p:stCondLst>
                                  <p:childTnLst>
                                    <p:anim calcmode="lin" valueType="num">
                                      <p:cBhvr additive="base">
                                        <p:cTn id="970" dur="3000"/>
                                        <p:tgtEl>
                                          <p:spTgt spid="59"/>
                                        </p:tgtEl>
                                        <p:attrNameLst>
                                          <p:attrName>ppt_x</p:attrName>
                                        </p:attrNameLst>
                                      </p:cBhvr>
                                      <p:tavLst>
                                        <p:tav tm="0">
                                          <p:val>
                                            <p:strVal val="ppt_x"/>
                                          </p:val>
                                        </p:tav>
                                        <p:tav tm="100000">
                                          <p:val>
                                            <p:strVal val="1+ppt_w/2"/>
                                          </p:val>
                                        </p:tav>
                                      </p:tavLst>
                                    </p:anim>
                                    <p:anim calcmode="lin" valueType="num">
                                      <p:cBhvr additive="base">
                                        <p:cTn id="971" dur="3000"/>
                                        <p:tgtEl>
                                          <p:spTgt spid="59"/>
                                        </p:tgtEl>
                                        <p:attrNameLst>
                                          <p:attrName>ppt_y</p:attrName>
                                        </p:attrNameLst>
                                      </p:cBhvr>
                                      <p:tavLst>
                                        <p:tav tm="0">
                                          <p:val>
                                            <p:strVal val="ppt_y"/>
                                          </p:val>
                                        </p:tav>
                                        <p:tav tm="100000">
                                          <p:val>
                                            <p:strVal val="ppt_y"/>
                                          </p:val>
                                        </p:tav>
                                      </p:tavLst>
                                    </p:anim>
                                    <p:set>
                                      <p:cBhvr>
                                        <p:cTn id="972" dur="1" fill="hold">
                                          <p:stCondLst>
                                            <p:cond delay="2999"/>
                                          </p:stCondLst>
                                        </p:cTn>
                                        <p:tgtEl>
                                          <p:spTgt spid="59"/>
                                        </p:tgtEl>
                                        <p:attrNameLst>
                                          <p:attrName>style.visibility</p:attrName>
                                        </p:attrNameLst>
                                      </p:cBhvr>
                                      <p:to>
                                        <p:strVal val="hidden"/>
                                      </p:to>
                                    </p:set>
                                  </p:childTnLst>
                                </p:cTn>
                              </p:par>
                              <p:par>
                                <p:cTn id="973" presetID="2" presetClass="exit" presetSubtype="2" fill="hold" grpId="3" nodeType="withEffect">
                                  <p:stCondLst>
                                    <p:cond delay="0"/>
                                  </p:stCondLst>
                                  <p:childTnLst>
                                    <p:anim calcmode="lin" valueType="num">
                                      <p:cBhvr additive="base">
                                        <p:cTn id="974" dur="3000"/>
                                        <p:tgtEl>
                                          <p:spTgt spid="60"/>
                                        </p:tgtEl>
                                        <p:attrNameLst>
                                          <p:attrName>ppt_x</p:attrName>
                                        </p:attrNameLst>
                                      </p:cBhvr>
                                      <p:tavLst>
                                        <p:tav tm="0">
                                          <p:val>
                                            <p:strVal val="ppt_x"/>
                                          </p:val>
                                        </p:tav>
                                        <p:tav tm="100000">
                                          <p:val>
                                            <p:strVal val="1+ppt_w/2"/>
                                          </p:val>
                                        </p:tav>
                                      </p:tavLst>
                                    </p:anim>
                                    <p:anim calcmode="lin" valueType="num">
                                      <p:cBhvr additive="base">
                                        <p:cTn id="975" dur="3000"/>
                                        <p:tgtEl>
                                          <p:spTgt spid="60"/>
                                        </p:tgtEl>
                                        <p:attrNameLst>
                                          <p:attrName>ppt_y</p:attrName>
                                        </p:attrNameLst>
                                      </p:cBhvr>
                                      <p:tavLst>
                                        <p:tav tm="0">
                                          <p:val>
                                            <p:strVal val="ppt_y"/>
                                          </p:val>
                                        </p:tav>
                                        <p:tav tm="100000">
                                          <p:val>
                                            <p:strVal val="ppt_y"/>
                                          </p:val>
                                        </p:tav>
                                      </p:tavLst>
                                    </p:anim>
                                    <p:set>
                                      <p:cBhvr>
                                        <p:cTn id="976" dur="1" fill="hold">
                                          <p:stCondLst>
                                            <p:cond delay="2999"/>
                                          </p:stCondLst>
                                        </p:cTn>
                                        <p:tgtEl>
                                          <p:spTgt spid="60"/>
                                        </p:tgtEl>
                                        <p:attrNameLst>
                                          <p:attrName>style.visibility</p:attrName>
                                        </p:attrNameLst>
                                      </p:cBhvr>
                                      <p:to>
                                        <p:strVal val="hidden"/>
                                      </p:to>
                                    </p:set>
                                  </p:childTnLst>
                                </p:cTn>
                              </p:par>
                              <p:par>
                                <p:cTn id="977" presetID="2" presetClass="exit" presetSubtype="2" fill="hold" grpId="3" nodeType="withEffect">
                                  <p:stCondLst>
                                    <p:cond delay="0"/>
                                  </p:stCondLst>
                                  <p:childTnLst>
                                    <p:anim calcmode="lin" valueType="num">
                                      <p:cBhvr additive="base">
                                        <p:cTn id="978" dur="3000"/>
                                        <p:tgtEl>
                                          <p:spTgt spid="61"/>
                                        </p:tgtEl>
                                        <p:attrNameLst>
                                          <p:attrName>ppt_x</p:attrName>
                                        </p:attrNameLst>
                                      </p:cBhvr>
                                      <p:tavLst>
                                        <p:tav tm="0">
                                          <p:val>
                                            <p:strVal val="ppt_x"/>
                                          </p:val>
                                        </p:tav>
                                        <p:tav tm="100000">
                                          <p:val>
                                            <p:strVal val="1+ppt_w/2"/>
                                          </p:val>
                                        </p:tav>
                                      </p:tavLst>
                                    </p:anim>
                                    <p:anim calcmode="lin" valueType="num">
                                      <p:cBhvr additive="base">
                                        <p:cTn id="979" dur="3000"/>
                                        <p:tgtEl>
                                          <p:spTgt spid="61"/>
                                        </p:tgtEl>
                                        <p:attrNameLst>
                                          <p:attrName>ppt_y</p:attrName>
                                        </p:attrNameLst>
                                      </p:cBhvr>
                                      <p:tavLst>
                                        <p:tav tm="0">
                                          <p:val>
                                            <p:strVal val="ppt_y"/>
                                          </p:val>
                                        </p:tav>
                                        <p:tav tm="100000">
                                          <p:val>
                                            <p:strVal val="ppt_y"/>
                                          </p:val>
                                        </p:tav>
                                      </p:tavLst>
                                    </p:anim>
                                    <p:set>
                                      <p:cBhvr>
                                        <p:cTn id="980" dur="1" fill="hold">
                                          <p:stCondLst>
                                            <p:cond delay="2999"/>
                                          </p:stCondLst>
                                        </p:cTn>
                                        <p:tgtEl>
                                          <p:spTgt spid="61"/>
                                        </p:tgtEl>
                                        <p:attrNameLst>
                                          <p:attrName>style.visibility</p:attrName>
                                        </p:attrNameLst>
                                      </p:cBhvr>
                                      <p:to>
                                        <p:strVal val="hidden"/>
                                      </p:to>
                                    </p:set>
                                  </p:childTnLst>
                                </p:cTn>
                              </p:par>
                              <p:par>
                                <p:cTn id="981" presetID="2" presetClass="exit" presetSubtype="2" fill="hold" grpId="3" nodeType="withEffect">
                                  <p:stCondLst>
                                    <p:cond delay="0"/>
                                  </p:stCondLst>
                                  <p:childTnLst>
                                    <p:anim calcmode="lin" valueType="num">
                                      <p:cBhvr additive="base">
                                        <p:cTn id="982" dur="3000"/>
                                        <p:tgtEl>
                                          <p:spTgt spid="62"/>
                                        </p:tgtEl>
                                        <p:attrNameLst>
                                          <p:attrName>ppt_x</p:attrName>
                                        </p:attrNameLst>
                                      </p:cBhvr>
                                      <p:tavLst>
                                        <p:tav tm="0">
                                          <p:val>
                                            <p:strVal val="ppt_x"/>
                                          </p:val>
                                        </p:tav>
                                        <p:tav tm="100000">
                                          <p:val>
                                            <p:strVal val="1+ppt_w/2"/>
                                          </p:val>
                                        </p:tav>
                                      </p:tavLst>
                                    </p:anim>
                                    <p:anim calcmode="lin" valueType="num">
                                      <p:cBhvr additive="base">
                                        <p:cTn id="983" dur="3000"/>
                                        <p:tgtEl>
                                          <p:spTgt spid="62"/>
                                        </p:tgtEl>
                                        <p:attrNameLst>
                                          <p:attrName>ppt_y</p:attrName>
                                        </p:attrNameLst>
                                      </p:cBhvr>
                                      <p:tavLst>
                                        <p:tav tm="0">
                                          <p:val>
                                            <p:strVal val="ppt_y"/>
                                          </p:val>
                                        </p:tav>
                                        <p:tav tm="100000">
                                          <p:val>
                                            <p:strVal val="ppt_y"/>
                                          </p:val>
                                        </p:tav>
                                      </p:tavLst>
                                    </p:anim>
                                    <p:set>
                                      <p:cBhvr>
                                        <p:cTn id="984" dur="1" fill="hold">
                                          <p:stCondLst>
                                            <p:cond delay="2999"/>
                                          </p:stCondLst>
                                        </p:cTn>
                                        <p:tgtEl>
                                          <p:spTgt spid="62"/>
                                        </p:tgtEl>
                                        <p:attrNameLst>
                                          <p:attrName>style.visibility</p:attrName>
                                        </p:attrNameLst>
                                      </p:cBhvr>
                                      <p:to>
                                        <p:strVal val="hidden"/>
                                      </p:to>
                                    </p:set>
                                  </p:childTnLst>
                                </p:cTn>
                              </p:par>
                              <p:par>
                                <p:cTn id="985" presetID="2" presetClass="exit" presetSubtype="2" fill="hold" grpId="3" nodeType="withEffect">
                                  <p:stCondLst>
                                    <p:cond delay="0"/>
                                  </p:stCondLst>
                                  <p:childTnLst>
                                    <p:anim calcmode="lin" valueType="num">
                                      <p:cBhvr additive="base">
                                        <p:cTn id="986" dur="3000"/>
                                        <p:tgtEl>
                                          <p:spTgt spid="63"/>
                                        </p:tgtEl>
                                        <p:attrNameLst>
                                          <p:attrName>ppt_x</p:attrName>
                                        </p:attrNameLst>
                                      </p:cBhvr>
                                      <p:tavLst>
                                        <p:tav tm="0">
                                          <p:val>
                                            <p:strVal val="ppt_x"/>
                                          </p:val>
                                        </p:tav>
                                        <p:tav tm="100000">
                                          <p:val>
                                            <p:strVal val="1+ppt_w/2"/>
                                          </p:val>
                                        </p:tav>
                                      </p:tavLst>
                                    </p:anim>
                                    <p:anim calcmode="lin" valueType="num">
                                      <p:cBhvr additive="base">
                                        <p:cTn id="987" dur="3000"/>
                                        <p:tgtEl>
                                          <p:spTgt spid="63"/>
                                        </p:tgtEl>
                                        <p:attrNameLst>
                                          <p:attrName>ppt_y</p:attrName>
                                        </p:attrNameLst>
                                      </p:cBhvr>
                                      <p:tavLst>
                                        <p:tav tm="0">
                                          <p:val>
                                            <p:strVal val="ppt_y"/>
                                          </p:val>
                                        </p:tav>
                                        <p:tav tm="100000">
                                          <p:val>
                                            <p:strVal val="ppt_y"/>
                                          </p:val>
                                        </p:tav>
                                      </p:tavLst>
                                    </p:anim>
                                    <p:set>
                                      <p:cBhvr>
                                        <p:cTn id="988" dur="1" fill="hold">
                                          <p:stCondLst>
                                            <p:cond delay="2999"/>
                                          </p:stCondLst>
                                        </p:cTn>
                                        <p:tgtEl>
                                          <p:spTgt spid="63"/>
                                        </p:tgtEl>
                                        <p:attrNameLst>
                                          <p:attrName>style.visibility</p:attrName>
                                        </p:attrNameLst>
                                      </p:cBhvr>
                                      <p:to>
                                        <p:strVal val="hidden"/>
                                      </p:to>
                                    </p:set>
                                  </p:childTnLst>
                                </p:cTn>
                              </p:par>
                              <p:par>
                                <p:cTn id="989" presetID="2" presetClass="exit" presetSubtype="2" fill="hold" grpId="3" nodeType="withEffect">
                                  <p:stCondLst>
                                    <p:cond delay="0"/>
                                  </p:stCondLst>
                                  <p:childTnLst>
                                    <p:anim calcmode="lin" valueType="num">
                                      <p:cBhvr additive="base">
                                        <p:cTn id="990" dur="3000"/>
                                        <p:tgtEl>
                                          <p:spTgt spid="64"/>
                                        </p:tgtEl>
                                        <p:attrNameLst>
                                          <p:attrName>ppt_x</p:attrName>
                                        </p:attrNameLst>
                                      </p:cBhvr>
                                      <p:tavLst>
                                        <p:tav tm="0">
                                          <p:val>
                                            <p:strVal val="ppt_x"/>
                                          </p:val>
                                        </p:tav>
                                        <p:tav tm="100000">
                                          <p:val>
                                            <p:strVal val="1+ppt_w/2"/>
                                          </p:val>
                                        </p:tav>
                                      </p:tavLst>
                                    </p:anim>
                                    <p:anim calcmode="lin" valueType="num">
                                      <p:cBhvr additive="base">
                                        <p:cTn id="991" dur="3000"/>
                                        <p:tgtEl>
                                          <p:spTgt spid="64"/>
                                        </p:tgtEl>
                                        <p:attrNameLst>
                                          <p:attrName>ppt_y</p:attrName>
                                        </p:attrNameLst>
                                      </p:cBhvr>
                                      <p:tavLst>
                                        <p:tav tm="0">
                                          <p:val>
                                            <p:strVal val="ppt_y"/>
                                          </p:val>
                                        </p:tav>
                                        <p:tav tm="100000">
                                          <p:val>
                                            <p:strVal val="ppt_y"/>
                                          </p:val>
                                        </p:tav>
                                      </p:tavLst>
                                    </p:anim>
                                    <p:set>
                                      <p:cBhvr>
                                        <p:cTn id="992" dur="1" fill="hold">
                                          <p:stCondLst>
                                            <p:cond delay="2999"/>
                                          </p:stCondLst>
                                        </p:cTn>
                                        <p:tgtEl>
                                          <p:spTgt spid="64"/>
                                        </p:tgtEl>
                                        <p:attrNameLst>
                                          <p:attrName>style.visibility</p:attrName>
                                        </p:attrNameLst>
                                      </p:cBhvr>
                                      <p:to>
                                        <p:strVal val="hidden"/>
                                      </p:to>
                                    </p:set>
                                  </p:childTnLst>
                                </p:cTn>
                              </p:par>
                              <p:par>
                                <p:cTn id="993" presetID="2" presetClass="exit" presetSubtype="2" fill="hold" grpId="3" nodeType="withEffect">
                                  <p:stCondLst>
                                    <p:cond delay="0"/>
                                  </p:stCondLst>
                                  <p:childTnLst>
                                    <p:anim calcmode="lin" valueType="num">
                                      <p:cBhvr additive="base">
                                        <p:cTn id="994" dur="3000"/>
                                        <p:tgtEl>
                                          <p:spTgt spid="65"/>
                                        </p:tgtEl>
                                        <p:attrNameLst>
                                          <p:attrName>ppt_x</p:attrName>
                                        </p:attrNameLst>
                                      </p:cBhvr>
                                      <p:tavLst>
                                        <p:tav tm="0">
                                          <p:val>
                                            <p:strVal val="ppt_x"/>
                                          </p:val>
                                        </p:tav>
                                        <p:tav tm="100000">
                                          <p:val>
                                            <p:strVal val="1+ppt_w/2"/>
                                          </p:val>
                                        </p:tav>
                                      </p:tavLst>
                                    </p:anim>
                                    <p:anim calcmode="lin" valueType="num">
                                      <p:cBhvr additive="base">
                                        <p:cTn id="995" dur="3000"/>
                                        <p:tgtEl>
                                          <p:spTgt spid="65"/>
                                        </p:tgtEl>
                                        <p:attrNameLst>
                                          <p:attrName>ppt_y</p:attrName>
                                        </p:attrNameLst>
                                      </p:cBhvr>
                                      <p:tavLst>
                                        <p:tav tm="0">
                                          <p:val>
                                            <p:strVal val="ppt_y"/>
                                          </p:val>
                                        </p:tav>
                                        <p:tav tm="100000">
                                          <p:val>
                                            <p:strVal val="ppt_y"/>
                                          </p:val>
                                        </p:tav>
                                      </p:tavLst>
                                    </p:anim>
                                    <p:set>
                                      <p:cBhvr>
                                        <p:cTn id="996" dur="1" fill="hold">
                                          <p:stCondLst>
                                            <p:cond delay="2999"/>
                                          </p:stCondLst>
                                        </p:cTn>
                                        <p:tgtEl>
                                          <p:spTgt spid="65"/>
                                        </p:tgtEl>
                                        <p:attrNameLst>
                                          <p:attrName>style.visibility</p:attrName>
                                        </p:attrNameLst>
                                      </p:cBhvr>
                                      <p:to>
                                        <p:strVal val="hidden"/>
                                      </p:to>
                                    </p:set>
                                  </p:childTnLst>
                                </p:cTn>
                              </p:par>
                              <p:par>
                                <p:cTn id="997" presetID="2" presetClass="exit" presetSubtype="2" fill="hold" grpId="3" nodeType="withEffect">
                                  <p:stCondLst>
                                    <p:cond delay="0"/>
                                  </p:stCondLst>
                                  <p:childTnLst>
                                    <p:anim calcmode="lin" valueType="num">
                                      <p:cBhvr additive="base">
                                        <p:cTn id="998" dur="3000"/>
                                        <p:tgtEl>
                                          <p:spTgt spid="66"/>
                                        </p:tgtEl>
                                        <p:attrNameLst>
                                          <p:attrName>ppt_x</p:attrName>
                                        </p:attrNameLst>
                                      </p:cBhvr>
                                      <p:tavLst>
                                        <p:tav tm="0">
                                          <p:val>
                                            <p:strVal val="ppt_x"/>
                                          </p:val>
                                        </p:tav>
                                        <p:tav tm="100000">
                                          <p:val>
                                            <p:strVal val="1+ppt_w/2"/>
                                          </p:val>
                                        </p:tav>
                                      </p:tavLst>
                                    </p:anim>
                                    <p:anim calcmode="lin" valueType="num">
                                      <p:cBhvr additive="base">
                                        <p:cTn id="999" dur="3000"/>
                                        <p:tgtEl>
                                          <p:spTgt spid="66"/>
                                        </p:tgtEl>
                                        <p:attrNameLst>
                                          <p:attrName>ppt_y</p:attrName>
                                        </p:attrNameLst>
                                      </p:cBhvr>
                                      <p:tavLst>
                                        <p:tav tm="0">
                                          <p:val>
                                            <p:strVal val="ppt_y"/>
                                          </p:val>
                                        </p:tav>
                                        <p:tav tm="100000">
                                          <p:val>
                                            <p:strVal val="ppt_y"/>
                                          </p:val>
                                        </p:tav>
                                      </p:tavLst>
                                    </p:anim>
                                    <p:set>
                                      <p:cBhvr>
                                        <p:cTn id="1000" dur="1" fill="hold">
                                          <p:stCondLst>
                                            <p:cond delay="2999"/>
                                          </p:stCondLst>
                                        </p:cTn>
                                        <p:tgtEl>
                                          <p:spTgt spid="66"/>
                                        </p:tgtEl>
                                        <p:attrNameLst>
                                          <p:attrName>style.visibility</p:attrName>
                                        </p:attrNameLst>
                                      </p:cBhvr>
                                      <p:to>
                                        <p:strVal val="hidden"/>
                                      </p:to>
                                    </p:set>
                                  </p:childTnLst>
                                </p:cTn>
                              </p:par>
                              <p:par>
                                <p:cTn id="1001" presetID="2" presetClass="exit" presetSubtype="2" fill="hold" grpId="3" nodeType="withEffect">
                                  <p:stCondLst>
                                    <p:cond delay="0"/>
                                  </p:stCondLst>
                                  <p:childTnLst>
                                    <p:anim calcmode="lin" valueType="num">
                                      <p:cBhvr additive="base">
                                        <p:cTn id="1002" dur="3000"/>
                                        <p:tgtEl>
                                          <p:spTgt spid="67"/>
                                        </p:tgtEl>
                                        <p:attrNameLst>
                                          <p:attrName>ppt_x</p:attrName>
                                        </p:attrNameLst>
                                      </p:cBhvr>
                                      <p:tavLst>
                                        <p:tav tm="0">
                                          <p:val>
                                            <p:strVal val="ppt_x"/>
                                          </p:val>
                                        </p:tav>
                                        <p:tav tm="100000">
                                          <p:val>
                                            <p:strVal val="1+ppt_w/2"/>
                                          </p:val>
                                        </p:tav>
                                      </p:tavLst>
                                    </p:anim>
                                    <p:anim calcmode="lin" valueType="num">
                                      <p:cBhvr additive="base">
                                        <p:cTn id="1003" dur="3000"/>
                                        <p:tgtEl>
                                          <p:spTgt spid="67"/>
                                        </p:tgtEl>
                                        <p:attrNameLst>
                                          <p:attrName>ppt_y</p:attrName>
                                        </p:attrNameLst>
                                      </p:cBhvr>
                                      <p:tavLst>
                                        <p:tav tm="0">
                                          <p:val>
                                            <p:strVal val="ppt_y"/>
                                          </p:val>
                                        </p:tav>
                                        <p:tav tm="100000">
                                          <p:val>
                                            <p:strVal val="ppt_y"/>
                                          </p:val>
                                        </p:tav>
                                      </p:tavLst>
                                    </p:anim>
                                    <p:set>
                                      <p:cBhvr>
                                        <p:cTn id="1004" dur="1" fill="hold">
                                          <p:stCondLst>
                                            <p:cond delay="2999"/>
                                          </p:stCondLst>
                                        </p:cTn>
                                        <p:tgtEl>
                                          <p:spTgt spid="67"/>
                                        </p:tgtEl>
                                        <p:attrNameLst>
                                          <p:attrName>style.visibility</p:attrName>
                                        </p:attrNameLst>
                                      </p:cBhvr>
                                      <p:to>
                                        <p:strVal val="hidden"/>
                                      </p:to>
                                    </p:set>
                                  </p:childTnLst>
                                </p:cTn>
                              </p:par>
                              <p:par>
                                <p:cTn id="1005" presetID="2" presetClass="exit" presetSubtype="2" fill="hold" grpId="3" nodeType="withEffect">
                                  <p:stCondLst>
                                    <p:cond delay="0"/>
                                  </p:stCondLst>
                                  <p:childTnLst>
                                    <p:anim calcmode="lin" valueType="num">
                                      <p:cBhvr additive="base">
                                        <p:cTn id="1006" dur="3000"/>
                                        <p:tgtEl>
                                          <p:spTgt spid="68"/>
                                        </p:tgtEl>
                                        <p:attrNameLst>
                                          <p:attrName>ppt_x</p:attrName>
                                        </p:attrNameLst>
                                      </p:cBhvr>
                                      <p:tavLst>
                                        <p:tav tm="0">
                                          <p:val>
                                            <p:strVal val="ppt_x"/>
                                          </p:val>
                                        </p:tav>
                                        <p:tav tm="100000">
                                          <p:val>
                                            <p:strVal val="1+ppt_w/2"/>
                                          </p:val>
                                        </p:tav>
                                      </p:tavLst>
                                    </p:anim>
                                    <p:anim calcmode="lin" valueType="num">
                                      <p:cBhvr additive="base">
                                        <p:cTn id="1007" dur="3000"/>
                                        <p:tgtEl>
                                          <p:spTgt spid="68"/>
                                        </p:tgtEl>
                                        <p:attrNameLst>
                                          <p:attrName>ppt_y</p:attrName>
                                        </p:attrNameLst>
                                      </p:cBhvr>
                                      <p:tavLst>
                                        <p:tav tm="0">
                                          <p:val>
                                            <p:strVal val="ppt_y"/>
                                          </p:val>
                                        </p:tav>
                                        <p:tav tm="100000">
                                          <p:val>
                                            <p:strVal val="ppt_y"/>
                                          </p:val>
                                        </p:tav>
                                      </p:tavLst>
                                    </p:anim>
                                    <p:set>
                                      <p:cBhvr>
                                        <p:cTn id="1008" dur="1" fill="hold">
                                          <p:stCondLst>
                                            <p:cond delay="2999"/>
                                          </p:stCondLst>
                                        </p:cTn>
                                        <p:tgtEl>
                                          <p:spTgt spid="68"/>
                                        </p:tgtEl>
                                        <p:attrNameLst>
                                          <p:attrName>style.visibility</p:attrName>
                                        </p:attrNameLst>
                                      </p:cBhvr>
                                      <p:to>
                                        <p:strVal val="hidden"/>
                                      </p:to>
                                    </p:set>
                                  </p:childTnLst>
                                </p:cTn>
                              </p:par>
                              <p:par>
                                <p:cTn id="1009" presetID="2" presetClass="exit" presetSubtype="2" fill="hold" grpId="3" nodeType="withEffect">
                                  <p:stCondLst>
                                    <p:cond delay="0"/>
                                  </p:stCondLst>
                                  <p:childTnLst>
                                    <p:anim calcmode="lin" valueType="num">
                                      <p:cBhvr additive="base">
                                        <p:cTn id="1010" dur="3000"/>
                                        <p:tgtEl>
                                          <p:spTgt spid="69"/>
                                        </p:tgtEl>
                                        <p:attrNameLst>
                                          <p:attrName>ppt_x</p:attrName>
                                        </p:attrNameLst>
                                      </p:cBhvr>
                                      <p:tavLst>
                                        <p:tav tm="0">
                                          <p:val>
                                            <p:strVal val="ppt_x"/>
                                          </p:val>
                                        </p:tav>
                                        <p:tav tm="100000">
                                          <p:val>
                                            <p:strVal val="1+ppt_w/2"/>
                                          </p:val>
                                        </p:tav>
                                      </p:tavLst>
                                    </p:anim>
                                    <p:anim calcmode="lin" valueType="num">
                                      <p:cBhvr additive="base">
                                        <p:cTn id="1011" dur="3000"/>
                                        <p:tgtEl>
                                          <p:spTgt spid="69"/>
                                        </p:tgtEl>
                                        <p:attrNameLst>
                                          <p:attrName>ppt_y</p:attrName>
                                        </p:attrNameLst>
                                      </p:cBhvr>
                                      <p:tavLst>
                                        <p:tav tm="0">
                                          <p:val>
                                            <p:strVal val="ppt_y"/>
                                          </p:val>
                                        </p:tav>
                                        <p:tav tm="100000">
                                          <p:val>
                                            <p:strVal val="ppt_y"/>
                                          </p:val>
                                        </p:tav>
                                      </p:tavLst>
                                    </p:anim>
                                    <p:set>
                                      <p:cBhvr>
                                        <p:cTn id="1012" dur="1" fill="hold">
                                          <p:stCondLst>
                                            <p:cond delay="2999"/>
                                          </p:stCondLst>
                                        </p:cTn>
                                        <p:tgtEl>
                                          <p:spTgt spid="69"/>
                                        </p:tgtEl>
                                        <p:attrNameLst>
                                          <p:attrName>style.visibility</p:attrName>
                                        </p:attrNameLst>
                                      </p:cBhvr>
                                      <p:to>
                                        <p:strVal val="hidden"/>
                                      </p:to>
                                    </p:set>
                                  </p:childTnLst>
                                </p:cTn>
                              </p:par>
                              <p:par>
                                <p:cTn id="1013" presetID="2" presetClass="exit" presetSubtype="2" fill="hold" grpId="3" nodeType="withEffect">
                                  <p:stCondLst>
                                    <p:cond delay="0"/>
                                  </p:stCondLst>
                                  <p:childTnLst>
                                    <p:anim calcmode="lin" valueType="num">
                                      <p:cBhvr additive="base">
                                        <p:cTn id="1014" dur="3000"/>
                                        <p:tgtEl>
                                          <p:spTgt spid="70"/>
                                        </p:tgtEl>
                                        <p:attrNameLst>
                                          <p:attrName>ppt_x</p:attrName>
                                        </p:attrNameLst>
                                      </p:cBhvr>
                                      <p:tavLst>
                                        <p:tav tm="0">
                                          <p:val>
                                            <p:strVal val="ppt_x"/>
                                          </p:val>
                                        </p:tav>
                                        <p:tav tm="100000">
                                          <p:val>
                                            <p:strVal val="1+ppt_w/2"/>
                                          </p:val>
                                        </p:tav>
                                      </p:tavLst>
                                    </p:anim>
                                    <p:anim calcmode="lin" valueType="num">
                                      <p:cBhvr additive="base">
                                        <p:cTn id="1015" dur="3000"/>
                                        <p:tgtEl>
                                          <p:spTgt spid="70"/>
                                        </p:tgtEl>
                                        <p:attrNameLst>
                                          <p:attrName>ppt_y</p:attrName>
                                        </p:attrNameLst>
                                      </p:cBhvr>
                                      <p:tavLst>
                                        <p:tav tm="0">
                                          <p:val>
                                            <p:strVal val="ppt_y"/>
                                          </p:val>
                                        </p:tav>
                                        <p:tav tm="100000">
                                          <p:val>
                                            <p:strVal val="ppt_y"/>
                                          </p:val>
                                        </p:tav>
                                      </p:tavLst>
                                    </p:anim>
                                    <p:set>
                                      <p:cBhvr>
                                        <p:cTn id="1016" dur="1" fill="hold">
                                          <p:stCondLst>
                                            <p:cond delay="2999"/>
                                          </p:stCondLst>
                                        </p:cTn>
                                        <p:tgtEl>
                                          <p:spTgt spid="70"/>
                                        </p:tgtEl>
                                        <p:attrNameLst>
                                          <p:attrName>style.visibility</p:attrName>
                                        </p:attrNameLst>
                                      </p:cBhvr>
                                      <p:to>
                                        <p:strVal val="hidden"/>
                                      </p:to>
                                    </p:set>
                                  </p:childTnLst>
                                </p:cTn>
                              </p:par>
                              <p:par>
                                <p:cTn id="1017" presetID="2" presetClass="exit" presetSubtype="2" fill="hold" grpId="3" nodeType="withEffect">
                                  <p:stCondLst>
                                    <p:cond delay="0"/>
                                  </p:stCondLst>
                                  <p:childTnLst>
                                    <p:anim calcmode="lin" valueType="num">
                                      <p:cBhvr additive="base">
                                        <p:cTn id="1018" dur="3000"/>
                                        <p:tgtEl>
                                          <p:spTgt spid="71"/>
                                        </p:tgtEl>
                                        <p:attrNameLst>
                                          <p:attrName>ppt_x</p:attrName>
                                        </p:attrNameLst>
                                      </p:cBhvr>
                                      <p:tavLst>
                                        <p:tav tm="0">
                                          <p:val>
                                            <p:strVal val="ppt_x"/>
                                          </p:val>
                                        </p:tav>
                                        <p:tav tm="100000">
                                          <p:val>
                                            <p:strVal val="1+ppt_w/2"/>
                                          </p:val>
                                        </p:tav>
                                      </p:tavLst>
                                    </p:anim>
                                    <p:anim calcmode="lin" valueType="num">
                                      <p:cBhvr additive="base">
                                        <p:cTn id="1019" dur="3000"/>
                                        <p:tgtEl>
                                          <p:spTgt spid="71"/>
                                        </p:tgtEl>
                                        <p:attrNameLst>
                                          <p:attrName>ppt_y</p:attrName>
                                        </p:attrNameLst>
                                      </p:cBhvr>
                                      <p:tavLst>
                                        <p:tav tm="0">
                                          <p:val>
                                            <p:strVal val="ppt_y"/>
                                          </p:val>
                                        </p:tav>
                                        <p:tav tm="100000">
                                          <p:val>
                                            <p:strVal val="ppt_y"/>
                                          </p:val>
                                        </p:tav>
                                      </p:tavLst>
                                    </p:anim>
                                    <p:set>
                                      <p:cBhvr>
                                        <p:cTn id="1020" dur="1" fill="hold">
                                          <p:stCondLst>
                                            <p:cond delay="2999"/>
                                          </p:stCondLst>
                                        </p:cTn>
                                        <p:tgtEl>
                                          <p:spTgt spid="71"/>
                                        </p:tgtEl>
                                        <p:attrNameLst>
                                          <p:attrName>style.visibility</p:attrName>
                                        </p:attrNameLst>
                                      </p:cBhvr>
                                      <p:to>
                                        <p:strVal val="hidden"/>
                                      </p:to>
                                    </p:set>
                                  </p:childTnLst>
                                </p:cTn>
                              </p:par>
                              <p:par>
                                <p:cTn id="1021" presetID="2" presetClass="exit" presetSubtype="2" fill="hold" grpId="3" nodeType="withEffect">
                                  <p:stCondLst>
                                    <p:cond delay="0"/>
                                  </p:stCondLst>
                                  <p:childTnLst>
                                    <p:anim calcmode="lin" valueType="num">
                                      <p:cBhvr additive="base">
                                        <p:cTn id="1022" dur="3000"/>
                                        <p:tgtEl>
                                          <p:spTgt spid="72"/>
                                        </p:tgtEl>
                                        <p:attrNameLst>
                                          <p:attrName>ppt_x</p:attrName>
                                        </p:attrNameLst>
                                      </p:cBhvr>
                                      <p:tavLst>
                                        <p:tav tm="0">
                                          <p:val>
                                            <p:strVal val="ppt_x"/>
                                          </p:val>
                                        </p:tav>
                                        <p:tav tm="100000">
                                          <p:val>
                                            <p:strVal val="1+ppt_w/2"/>
                                          </p:val>
                                        </p:tav>
                                      </p:tavLst>
                                    </p:anim>
                                    <p:anim calcmode="lin" valueType="num">
                                      <p:cBhvr additive="base">
                                        <p:cTn id="1023" dur="3000"/>
                                        <p:tgtEl>
                                          <p:spTgt spid="72"/>
                                        </p:tgtEl>
                                        <p:attrNameLst>
                                          <p:attrName>ppt_y</p:attrName>
                                        </p:attrNameLst>
                                      </p:cBhvr>
                                      <p:tavLst>
                                        <p:tav tm="0">
                                          <p:val>
                                            <p:strVal val="ppt_y"/>
                                          </p:val>
                                        </p:tav>
                                        <p:tav tm="100000">
                                          <p:val>
                                            <p:strVal val="ppt_y"/>
                                          </p:val>
                                        </p:tav>
                                      </p:tavLst>
                                    </p:anim>
                                    <p:set>
                                      <p:cBhvr>
                                        <p:cTn id="1024" dur="1" fill="hold">
                                          <p:stCondLst>
                                            <p:cond delay="2999"/>
                                          </p:stCondLst>
                                        </p:cTn>
                                        <p:tgtEl>
                                          <p:spTgt spid="72"/>
                                        </p:tgtEl>
                                        <p:attrNameLst>
                                          <p:attrName>style.visibility</p:attrName>
                                        </p:attrNameLst>
                                      </p:cBhvr>
                                      <p:to>
                                        <p:strVal val="hidden"/>
                                      </p:to>
                                    </p:set>
                                  </p:childTnLst>
                                </p:cTn>
                              </p:par>
                              <p:par>
                                <p:cTn id="1025" presetID="2" presetClass="exit" presetSubtype="2" fill="hold" grpId="3" nodeType="withEffect">
                                  <p:stCondLst>
                                    <p:cond delay="0"/>
                                  </p:stCondLst>
                                  <p:childTnLst>
                                    <p:anim calcmode="lin" valueType="num">
                                      <p:cBhvr additive="base">
                                        <p:cTn id="1026" dur="3000"/>
                                        <p:tgtEl>
                                          <p:spTgt spid="73"/>
                                        </p:tgtEl>
                                        <p:attrNameLst>
                                          <p:attrName>ppt_x</p:attrName>
                                        </p:attrNameLst>
                                      </p:cBhvr>
                                      <p:tavLst>
                                        <p:tav tm="0">
                                          <p:val>
                                            <p:strVal val="ppt_x"/>
                                          </p:val>
                                        </p:tav>
                                        <p:tav tm="100000">
                                          <p:val>
                                            <p:strVal val="1+ppt_w/2"/>
                                          </p:val>
                                        </p:tav>
                                      </p:tavLst>
                                    </p:anim>
                                    <p:anim calcmode="lin" valueType="num">
                                      <p:cBhvr additive="base">
                                        <p:cTn id="1027" dur="3000"/>
                                        <p:tgtEl>
                                          <p:spTgt spid="73"/>
                                        </p:tgtEl>
                                        <p:attrNameLst>
                                          <p:attrName>ppt_y</p:attrName>
                                        </p:attrNameLst>
                                      </p:cBhvr>
                                      <p:tavLst>
                                        <p:tav tm="0">
                                          <p:val>
                                            <p:strVal val="ppt_y"/>
                                          </p:val>
                                        </p:tav>
                                        <p:tav tm="100000">
                                          <p:val>
                                            <p:strVal val="ppt_y"/>
                                          </p:val>
                                        </p:tav>
                                      </p:tavLst>
                                    </p:anim>
                                    <p:set>
                                      <p:cBhvr>
                                        <p:cTn id="1028" dur="1" fill="hold">
                                          <p:stCondLst>
                                            <p:cond delay="2999"/>
                                          </p:stCondLst>
                                        </p:cTn>
                                        <p:tgtEl>
                                          <p:spTgt spid="73"/>
                                        </p:tgtEl>
                                        <p:attrNameLst>
                                          <p:attrName>style.visibility</p:attrName>
                                        </p:attrNameLst>
                                      </p:cBhvr>
                                      <p:to>
                                        <p:strVal val="hidden"/>
                                      </p:to>
                                    </p:set>
                                  </p:childTnLst>
                                </p:cTn>
                              </p:par>
                              <p:par>
                                <p:cTn id="1029" presetID="2" presetClass="exit" presetSubtype="2" fill="hold" grpId="3" nodeType="withEffect">
                                  <p:stCondLst>
                                    <p:cond delay="0"/>
                                  </p:stCondLst>
                                  <p:childTnLst>
                                    <p:anim calcmode="lin" valueType="num">
                                      <p:cBhvr additive="base">
                                        <p:cTn id="1030" dur="3000"/>
                                        <p:tgtEl>
                                          <p:spTgt spid="74"/>
                                        </p:tgtEl>
                                        <p:attrNameLst>
                                          <p:attrName>ppt_x</p:attrName>
                                        </p:attrNameLst>
                                      </p:cBhvr>
                                      <p:tavLst>
                                        <p:tav tm="0">
                                          <p:val>
                                            <p:strVal val="ppt_x"/>
                                          </p:val>
                                        </p:tav>
                                        <p:tav tm="100000">
                                          <p:val>
                                            <p:strVal val="1+ppt_w/2"/>
                                          </p:val>
                                        </p:tav>
                                      </p:tavLst>
                                    </p:anim>
                                    <p:anim calcmode="lin" valueType="num">
                                      <p:cBhvr additive="base">
                                        <p:cTn id="1031" dur="3000"/>
                                        <p:tgtEl>
                                          <p:spTgt spid="74"/>
                                        </p:tgtEl>
                                        <p:attrNameLst>
                                          <p:attrName>ppt_y</p:attrName>
                                        </p:attrNameLst>
                                      </p:cBhvr>
                                      <p:tavLst>
                                        <p:tav tm="0">
                                          <p:val>
                                            <p:strVal val="ppt_y"/>
                                          </p:val>
                                        </p:tav>
                                        <p:tav tm="100000">
                                          <p:val>
                                            <p:strVal val="ppt_y"/>
                                          </p:val>
                                        </p:tav>
                                      </p:tavLst>
                                    </p:anim>
                                    <p:set>
                                      <p:cBhvr>
                                        <p:cTn id="1032" dur="1" fill="hold">
                                          <p:stCondLst>
                                            <p:cond delay="2999"/>
                                          </p:stCondLst>
                                        </p:cTn>
                                        <p:tgtEl>
                                          <p:spTgt spid="74"/>
                                        </p:tgtEl>
                                        <p:attrNameLst>
                                          <p:attrName>style.visibility</p:attrName>
                                        </p:attrNameLst>
                                      </p:cBhvr>
                                      <p:to>
                                        <p:strVal val="hidden"/>
                                      </p:to>
                                    </p:set>
                                  </p:childTnLst>
                                </p:cTn>
                              </p:par>
                              <p:par>
                                <p:cTn id="1033" presetID="2" presetClass="exit" presetSubtype="2" fill="hold" grpId="3" nodeType="withEffect">
                                  <p:stCondLst>
                                    <p:cond delay="0"/>
                                  </p:stCondLst>
                                  <p:childTnLst>
                                    <p:anim calcmode="lin" valueType="num">
                                      <p:cBhvr additive="base">
                                        <p:cTn id="1034" dur="3000"/>
                                        <p:tgtEl>
                                          <p:spTgt spid="75"/>
                                        </p:tgtEl>
                                        <p:attrNameLst>
                                          <p:attrName>ppt_x</p:attrName>
                                        </p:attrNameLst>
                                      </p:cBhvr>
                                      <p:tavLst>
                                        <p:tav tm="0">
                                          <p:val>
                                            <p:strVal val="ppt_x"/>
                                          </p:val>
                                        </p:tav>
                                        <p:tav tm="100000">
                                          <p:val>
                                            <p:strVal val="1+ppt_w/2"/>
                                          </p:val>
                                        </p:tav>
                                      </p:tavLst>
                                    </p:anim>
                                    <p:anim calcmode="lin" valueType="num">
                                      <p:cBhvr additive="base">
                                        <p:cTn id="1035" dur="3000"/>
                                        <p:tgtEl>
                                          <p:spTgt spid="75"/>
                                        </p:tgtEl>
                                        <p:attrNameLst>
                                          <p:attrName>ppt_y</p:attrName>
                                        </p:attrNameLst>
                                      </p:cBhvr>
                                      <p:tavLst>
                                        <p:tav tm="0">
                                          <p:val>
                                            <p:strVal val="ppt_y"/>
                                          </p:val>
                                        </p:tav>
                                        <p:tav tm="100000">
                                          <p:val>
                                            <p:strVal val="ppt_y"/>
                                          </p:val>
                                        </p:tav>
                                      </p:tavLst>
                                    </p:anim>
                                    <p:set>
                                      <p:cBhvr>
                                        <p:cTn id="1036" dur="1" fill="hold">
                                          <p:stCondLst>
                                            <p:cond delay="2999"/>
                                          </p:stCondLst>
                                        </p:cTn>
                                        <p:tgtEl>
                                          <p:spTgt spid="75"/>
                                        </p:tgtEl>
                                        <p:attrNameLst>
                                          <p:attrName>style.visibility</p:attrName>
                                        </p:attrNameLst>
                                      </p:cBhvr>
                                      <p:to>
                                        <p:strVal val="hidden"/>
                                      </p:to>
                                    </p:set>
                                  </p:childTnLst>
                                </p:cTn>
                              </p:par>
                              <p:par>
                                <p:cTn id="1037" presetID="2" presetClass="exit" presetSubtype="2" fill="hold" grpId="3" nodeType="withEffect">
                                  <p:stCondLst>
                                    <p:cond delay="0"/>
                                  </p:stCondLst>
                                  <p:childTnLst>
                                    <p:anim calcmode="lin" valueType="num">
                                      <p:cBhvr additive="base">
                                        <p:cTn id="1038" dur="3000"/>
                                        <p:tgtEl>
                                          <p:spTgt spid="76"/>
                                        </p:tgtEl>
                                        <p:attrNameLst>
                                          <p:attrName>ppt_x</p:attrName>
                                        </p:attrNameLst>
                                      </p:cBhvr>
                                      <p:tavLst>
                                        <p:tav tm="0">
                                          <p:val>
                                            <p:strVal val="ppt_x"/>
                                          </p:val>
                                        </p:tav>
                                        <p:tav tm="100000">
                                          <p:val>
                                            <p:strVal val="1+ppt_w/2"/>
                                          </p:val>
                                        </p:tav>
                                      </p:tavLst>
                                    </p:anim>
                                    <p:anim calcmode="lin" valueType="num">
                                      <p:cBhvr additive="base">
                                        <p:cTn id="1039" dur="3000"/>
                                        <p:tgtEl>
                                          <p:spTgt spid="76"/>
                                        </p:tgtEl>
                                        <p:attrNameLst>
                                          <p:attrName>ppt_y</p:attrName>
                                        </p:attrNameLst>
                                      </p:cBhvr>
                                      <p:tavLst>
                                        <p:tav tm="0">
                                          <p:val>
                                            <p:strVal val="ppt_y"/>
                                          </p:val>
                                        </p:tav>
                                        <p:tav tm="100000">
                                          <p:val>
                                            <p:strVal val="ppt_y"/>
                                          </p:val>
                                        </p:tav>
                                      </p:tavLst>
                                    </p:anim>
                                    <p:set>
                                      <p:cBhvr>
                                        <p:cTn id="1040" dur="1" fill="hold">
                                          <p:stCondLst>
                                            <p:cond delay="2999"/>
                                          </p:stCondLst>
                                        </p:cTn>
                                        <p:tgtEl>
                                          <p:spTgt spid="76"/>
                                        </p:tgtEl>
                                        <p:attrNameLst>
                                          <p:attrName>style.visibility</p:attrName>
                                        </p:attrNameLst>
                                      </p:cBhvr>
                                      <p:to>
                                        <p:strVal val="hidden"/>
                                      </p:to>
                                    </p:set>
                                  </p:childTnLst>
                                </p:cTn>
                              </p:par>
                              <p:par>
                                <p:cTn id="1041" presetID="2" presetClass="exit" presetSubtype="2" fill="hold" grpId="3" nodeType="withEffect">
                                  <p:stCondLst>
                                    <p:cond delay="0"/>
                                  </p:stCondLst>
                                  <p:childTnLst>
                                    <p:anim calcmode="lin" valueType="num">
                                      <p:cBhvr additive="base">
                                        <p:cTn id="1042" dur="3000"/>
                                        <p:tgtEl>
                                          <p:spTgt spid="77"/>
                                        </p:tgtEl>
                                        <p:attrNameLst>
                                          <p:attrName>ppt_x</p:attrName>
                                        </p:attrNameLst>
                                      </p:cBhvr>
                                      <p:tavLst>
                                        <p:tav tm="0">
                                          <p:val>
                                            <p:strVal val="ppt_x"/>
                                          </p:val>
                                        </p:tav>
                                        <p:tav tm="100000">
                                          <p:val>
                                            <p:strVal val="1+ppt_w/2"/>
                                          </p:val>
                                        </p:tav>
                                      </p:tavLst>
                                    </p:anim>
                                    <p:anim calcmode="lin" valueType="num">
                                      <p:cBhvr additive="base">
                                        <p:cTn id="1043" dur="3000"/>
                                        <p:tgtEl>
                                          <p:spTgt spid="77"/>
                                        </p:tgtEl>
                                        <p:attrNameLst>
                                          <p:attrName>ppt_y</p:attrName>
                                        </p:attrNameLst>
                                      </p:cBhvr>
                                      <p:tavLst>
                                        <p:tav tm="0">
                                          <p:val>
                                            <p:strVal val="ppt_y"/>
                                          </p:val>
                                        </p:tav>
                                        <p:tav tm="100000">
                                          <p:val>
                                            <p:strVal val="ppt_y"/>
                                          </p:val>
                                        </p:tav>
                                      </p:tavLst>
                                    </p:anim>
                                    <p:set>
                                      <p:cBhvr>
                                        <p:cTn id="1044" dur="1" fill="hold">
                                          <p:stCondLst>
                                            <p:cond delay="2999"/>
                                          </p:stCondLst>
                                        </p:cTn>
                                        <p:tgtEl>
                                          <p:spTgt spid="77"/>
                                        </p:tgtEl>
                                        <p:attrNameLst>
                                          <p:attrName>style.visibility</p:attrName>
                                        </p:attrNameLst>
                                      </p:cBhvr>
                                      <p:to>
                                        <p:strVal val="hidden"/>
                                      </p:to>
                                    </p:set>
                                  </p:childTnLst>
                                </p:cTn>
                              </p:par>
                              <p:par>
                                <p:cTn id="1045" presetID="2" presetClass="exit" presetSubtype="2" fill="hold" grpId="3" nodeType="withEffect">
                                  <p:stCondLst>
                                    <p:cond delay="0"/>
                                  </p:stCondLst>
                                  <p:childTnLst>
                                    <p:anim calcmode="lin" valueType="num">
                                      <p:cBhvr additive="base">
                                        <p:cTn id="1046" dur="3000"/>
                                        <p:tgtEl>
                                          <p:spTgt spid="78"/>
                                        </p:tgtEl>
                                        <p:attrNameLst>
                                          <p:attrName>ppt_x</p:attrName>
                                        </p:attrNameLst>
                                      </p:cBhvr>
                                      <p:tavLst>
                                        <p:tav tm="0">
                                          <p:val>
                                            <p:strVal val="ppt_x"/>
                                          </p:val>
                                        </p:tav>
                                        <p:tav tm="100000">
                                          <p:val>
                                            <p:strVal val="1+ppt_w/2"/>
                                          </p:val>
                                        </p:tav>
                                      </p:tavLst>
                                    </p:anim>
                                    <p:anim calcmode="lin" valueType="num">
                                      <p:cBhvr additive="base">
                                        <p:cTn id="1047" dur="3000"/>
                                        <p:tgtEl>
                                          <p:spTgt spid="78"/>
                                        </p:tgtEl>
                                        <p:attrNameLst>
                                          <p:attrName>ppt_y</p:attrName>
                                        </p:attrNameLst>
                                      </p:cBhvr>
                                      <p:tavLst>
                                        <p:tav tm="0">
                                          <p:val>
                                            <p:strVal val="ppt_y"/>
                                          </p:val>
                                        </p:tav>
                                        <p:tav tm="100000">
                                          <p:val>
                                            <p:strVal val="ppt_y"/>
                                          </p:val>
                                        </p:tav>
                                      </p:tavLst>
                                    </p:anim>
                                    <p:set>
                                      <p:cBhvr>
                                        <p:cTn id="1048" dur="1" fill="hold">
                                          <p:stCondLst>
                                            <p:cond delay="2999"/>
                                          </p:stCondLst>
                                        </p:cTn>
                                        <p:tgtEl>
                                          <p:spTgt spid="78"/>
                                        </p:tgtEl>
                                        <p:attrNameLst>
                                          <p:attrName>style.visibility</p:attrName>
                                        </p:attrNameLst>
                                      </p:cBhvr>
                                      <p:to>
                                        <p:strVal val="hidden"/>
                                      </p:to>
                                    </p:set>
                                  </p:childTnLst>
                                </p:cTn>
                              </p:par>
                              <p:par>
                                <p:cTn id="1049" presetID="2" presetClass="exit" presetSubtype="2" fill="hold" grpId="3" nodeType="withEffect">
                                  <p:stCondLst>
                                    <p:cond delay="0"/>
                                  </p:stCondLst>
                                  <p:childTnLst>
                                    <p:anim calcmode="lin" valueType="num">
                                      <p:cBhvr additive="base">
                                        <p:cTn id="1050" dur="3000"/>
                                        <p:tgtEl>
                                          <p:spTgt spid="79"/>
                                        </p:tgtEl>
                                        <p:attrNameLst>
                                          <p:attrName>ppt_x</p:attrName>
                                        </p:attrNameLst>
                                      </p:cBhvr>
                                      <p:tavLst>
                                        <p:tav tm="0">
                                          <p:val>
                                            <p:strVal val="ppt_x"/>
                                          </p:val>
                                        </p:tav>
                                        <p:tav tm="100000">
                                          <p:val>
                                            <p:strVal val="1+ppt_w/2"/>
                                          </p:val>
                                        </p:tav>
                                      </p:tavLst>
                                    </p:anim>
                                    <p:anim calcmode="lin" valueType="num">
                                      <p:cBhvr additive="base">
                                        <p:cTn id="1051" dur="3000"/>
                                        <p:tgtEl>
                                          <p:spTgt spid="79"/>
                                        </p:tgtEl>
                                        <p:attrNameLst>
                                          <p:attrName>ppt_y</p:attrName>
                                        </p:attrNameLst>
                                      </p:cBhvr>
                                      <p:tavLst>
                                        <p:tav tm="0">
                                          <p:val>
                                            <p:strVal val="ppt_y"/>
                                          </p:val>
                                        </p:tav>
                                        <p:tav tm="100000">
                                          <p:val>
                                            <p:strVal val="ppt_y"/>
                                          </p:val>
                                        </p:tav>
                                      </p:tavLst>
                                    </p:anim>
                                    <p:set>
                                      <p:cBhvr>
                                        <p:cTn id="1052" dur="1" fill="hold">
                                          <p:stCondLst>
                                            <p:cond delay="2999"/>
                                          </p:stCondLst>
                                        </p:cTn>
                                        <p:tgtEl>
                                          <p:spTgt spid="79"/>
                                        </p:tgtEl>
                                        <p:attrNameLst>
                                          <p:attrName>style.visibility</p:attrName>
                                        </p:attrNameLst>
                                      </p:cBhvr>
                                      <p:to>
                                        <p:strVal val="hidden"/>
                                      </p:to>
                                    </p:set>
                                  </p:childTnLst>
                                </p:cTn>
                              </p:par>
                              <p:par>
                                <p:cTn id="1053" presetID="2" presetClass="exit" presetSubtype="2" fill="hold" grpId="3" nodeType="withEffect">
                                  <p:stCondLst>
                                    <p:cond delay="0"/>
                                  </p:stCondLst>
                                  <p:childTnLst>
                                    <p:anim calcmode="lin" valueType="num">
                                      <p:cBhvr additive="base">
                                        <p:cTn id="1054" dur="3000"/>
                                        <p:tgtEl>
                                          <p:spTgt spid="80"/>
                                        </p:tgtEl>
                                        <p:attrNameLst>
                                          <p:attrName>ppt_x</p:attrName>
                                        </p:attrNameLst>
                                      </p:cBhvr>
                                      <p:tavLst>
                                        <p:tav tm="0">
                                          <p:val>
                                            <p:strVal val="ppt_x"/>
                                          </p:val>
                                        </p:tav>
                                        <p:tav tm="100000">
                                          <p:val>
                                            <p:strVal val="1+ppt_w/2"/>
                                          </p:val>
                                        </p:tav>
                                      </p:tavLst>
                                    </p:anim>
                                    <p:anim calcmode="lin" valueType="num">
                                      <p:cBhvr additive="base">
                                        <p:cTn id="1055" dur="3000"/>
                                        <p:tgtEl>
                                          <p:spTgt spid="80"/>
                                        </p:tgtEl>
                                        <p:attrNameLst>
                                          <p:attrName>ppt_y</p:attrName>
                                        </p:attrNameLst>
                                      </p:cBhvr>
                                      <p:tavLst>
                                        <p:tav tm="0">
                                          <p:val>
                                            <p:strVal val="ppt_y"/>
                                          </p:val>
                                        </p:tav>
                                        <p:tav tm="100000">
                                          <p:val>
                                            <p:strVal val="ppt_y"/>
                                          </p:val>
                                        </p:tav>
                                      </p:tavLst>
                                    </p:anim>
                                    <p:set>
                                      <p:cBhvr>
                                        <p:cTn id="1056" dur="1" fill="hold">
                                          <p:stCondLst>
                                            <p:cond delay="2999"/>
                                          </p:stCondLst>
                                        </p:cTn>
                                        <p:tgtEl>
                                          <p:spTgt spid="80"/>
                                        </p:tgtEl>
                                        <p:attrNameLst>
                                          <p:attrName>style.visibility</p:attrName>
                                        </p:attrNameLst>
                                      </p:cBhvr>
                                      <p:to>
                                        <p:strVal val="hidden"/>
                                      </p:to>
                                    </p:set>
                                  </p:childTnLst>
                                </p:cTn>
                              </p:par>
                              <p:par>
                                <p:cTn id="1057" presetID="2" presetClass="exit" presetSubtype="2" fill="hold" grpId="3" nodeType="withEffect">
                                  <p:stCondLst>
                                    <p:cond delay="0"/>
                                  </p:stCondLst>
                                  <p:childTnLst>
                                    <p:anim calcmode="lin" valueType="num">
                                      <p:cBhvr additive="base">
                                        <p:cTn id="1058" dur="3000"/>
                                        <p:tgtEl>
                                          <p:spTgt spid="81"/>
                                        </p:tgtEl>
                                        <p:attrNameLst>
                                          <p:attrName>ppt_x</p:attrName>
                                        </p:attrNameLst>
                                      </p:cBhvr>
                                      <p:tavLst>
                                        <p:tav tm="0">
                                          <p:val>
                                            <p:strVal val="ppt_x"/>
                                          </p:val>
                                        </p:tav>
                                        <p:tav tm="100000">
                                          <p:val>
                                            <p:strVal val="1+ppt_w/2"/>
                                          </p:val>
                                        </p:tav>
                                      </p:tavLst>
                                    </p:anim>
                                    <p:anim calcmode="lin" valueType="num">
                                      <p:cBhvr additive="base">
                                        <p:cTn id="1059" dur="3000"/>
                                        <p:tgtEl>
                                          <p:spTgt spid="81"/>
                                        </p:tgtEl>
                                        <p:attrNameLst>
                                          <p:attrName>ppt_y</p:attrName>
                                        </p:attrNameLst>
                                      </p:cBhvr>
                                      <p:tavLst>
                                        <p:tav tm="0">
                                          <p:val>
                                            <p:strVal val="ppt_y"/>
                                          </p:val>
                                        </p:tav>
                                        <p:tav tm="100000">
                                          <p:val>
                                            <p:strVal val="ppt_y"/>
                                          </p:val>
                                        </p:tav>
                                      </p:tavLst>
                                    </p:anim>
                                    <p:set>
                                      <p:cBhvr>
                                        <p:cTn id="1060" dur="1" fill="hold">
                                          <p:stCondLst>
                                            <p:cond delay="2999"/>
                                          </p:stCondLst>
                                        </p:cTn>
                                        <p:tgtEl>
                                          <p:spTgt spid="81"/>
                                        </p:tgtEl>
                                        <p:attrNameLst>
                                          <p:attrName>style.visibility</p:attrName>
                                        </p:attrNameLst>
                                      </p:cBhvr>
                                      <p:to>
                                        <p:strVal val="hidden"/>
                                      </p:to>
                                    </p:set>
                                  </p:childTnLst>
                                </p:cTn>
                              </p:par>
                              <p:par>
                                <p:cTn id="1061" presetID="2" presetClass="exit" presetSubtype="2" fill="hold" grpId="3" nodeType="withEffect">
                                  <p:stCondLst>
                                    <p:cond delay="0"/>
                                  </p:stCondLst>
                                  <p:childTnLst>
                                    <p:anim calcmode="lin" valueType="num">
                                      <p:cBhvr additive="base">
                                        <p:cTn id="1062" dur="3000"/>
                                        <p:tgtEl>
                                          <p:spTgt spid="82"/>
                                        </p:tgtEl>
                                        <p:attrNameLst>
                                          <p:attrName>ppt_x</p:attrName>
                                        </p:attrNameLst>
                                      </p:cBhvr>
                                      <p:tavLst>
                                        <p:tav tm="0">
                                          <p:val>
                                            <p:strVal val="ppt_x"/>
                                          </p:val>
                                        </p:tav>
                                        <p:tav tm="100000">
                                          <p:val>
                                            <p:strVal val="1+ppt_w/2"/>
                                          </p:val>
                                        </p:tav>
                                      </p:tavLst>
                                    </p:anim>
                                    <p:anim calcmode="lin" valueType="num">
                                      <p:cBhvr additive="base">
                                        <p:cTn id="1063" dur="3000"/>
                                        <p:tgtEl>
                                          <p:spTgt spid="82"/>
                                        </p:tgtEl>
                                        <p:attrNameLst>
                                          <p:attrName>ppt_y</p:attrName>
                                        </p:attrNameLst>
                                      </p:cBhvr>
                                      <p:tavLst>
                                        <p:tav tm="0">
                                          <p:val>
                                            <p:strVal val="ppt_y"/>
                                          </p:val>
                                        </p:tav>
                                        <p:tav tm="100000">
                                          <p:val>
                                            <p:strVal val="ppt_y"/>
                                          </p:val>
                                        </p:tav>
                                      </p:tavLst>
                                    </p:anim>
                                    <p:set>
                                      <p:cBhvr>
                                        <p:cTn id="1064" dur="1" fill="hold">
                                          <p:stCondLst>
                                            <p:cond delay="2999"/>
                                          </p:stCondLst>
                                        </p:cTn>
                                        <p:tgtEl>
                                          <p:spTgt spid="82"/>
                                        </p:tgtEl>
                                        <p:attrNameLst>
                                          <p:attrName>style.visibility</p:attrName>
                                        </p:attrNameLst>
                                      </p:cBhvr>
                                      <p:to>
                                        <p:strVal val="hidden"/>
                                      </p:to>
                                    </p:set>
                                  </p:childTnLst>
                                </p:cTn>
                              </p:par>
                              <p:par>
                                <p:cTn id="1065" presetID="8" presetClass="emph" presetSubtype="0" fill="hold" grpId="4" nodeType="withEffect">
                                  <p:stCondLst>
                                    <p:cond delay="0"/>
                                  </p:stCondLst>
                                  <p:childTnLst>
                                    <p:animRot by="21600000">
                                      <p:cBhvr>
                                        <p:cTn id="1066" dur="3000" fill="hold"/>
                                        <p:tgtEl>
                                          <p:spTgt spid="10"/>
                                        </p:tgtEl>
                                        <p:attrNameLst>
                                          <p:attrName>r</p:attrName>
                                        </p:attrNameLst>
                                      </p:cBhvr>
                                    </p:animRot>
                                  </p:childTnLst>
                                </p:cTn>
                              </p:par>
                              <p:par>
                                <p:cTn id="1067" presetID="8" presetClass="emph" presetSubtype="0" fill="hold" grpId="4" nodeType="withEffect">
                                  <p:stCondLst>
                                    <p:cond delay="0"/>
                                  </p:stCondLst>
                                  <p:childTnLst>
                                    <p:animRot by="21600000">
                                      <p:cBhvr>
                                        <p:cTn id="1068" dur="3000" fill="hold"/>
                                        <p:tgtEl>
                                          <p:spTgt spid="12"/>
                                        </p:tgtEl>
                                        <p:attrNameLst>
                                          <p:attrName>r</p:attrName>
                                        </p:attrNameLst>
                                      </p:cBhvr>
                                    </p:animRot>
                                  </p:childTnLst>
                                </p:cTn>
                              </p:par>
                              <p:par>
                                <p:cTn id="1069" presetID="8" presetClass="emph" presetSubtype="0" fill="hold" grpId="4" nodeType="withEffect">
                                  <p:stCondLst>
                                    <p:cond delay="0"/>
                                  </p:stCondLst>
                                  <p:childTnLst>
                                    <p:animRot by="21600000">
                                      <p:cBhvr>
                                        <p:cTn id="1070" dur="3000" fill="hold"/>
                                        <p:tgtEl>
                                          <p:spTgt spid="13"/>
                                        </p:tgtEl>
                                        <p:attrNameLst>
                                          <p:attrName>r</p:attrName>
                                        </p:attrNameLst>
                                      </p:cBhvr>
                                    </p:animRot>
                                  </p:childTnLst>
                                </p:cTn>
                              </p:par>
                              <p:par>
                                <p:cTn id="1071" presetID="8" presetClass="emph" presetSubtype="0" fill="hold" grpId="4" nodeType="withEffect">
                                  <p:stCondLst>
                                    <p:cond delay="0"/>
                                  </p:stCondLst>
                                  <p:childTnLst>
                                    <p:animRot by="21600000">
                                      <p:cBhvr>
                                        <p:cTn id="1072" dur="3000" fill="hold"/>
                                        <p:tgtEl>
                                          <p:spTgt spid="14"/>
                                        </p:tgtEl>
                                        <p:attrNameLst>
                                          <p:attrName>r</p:attrName>
                                        </p:attrNameLst>
                                      </p:cBhvr>
                                    </p:animRot>
                                  </p:childTnLst>
                                </p:cTn>
                              </p:par>
                              <p:par>
                                <p:cTn id="1073" presetID="8" presetClass="emph" presetSubtype="0" fill="hold" grpId="4" nodeType="withEffect">
                                  <p:stCondLst>
                                    <p:cond delay="0"/>
                                  </p:stCondLst>
                                  <p:childTnLst>
                                    <p:animRot by="21600000">
                                      <p:cBhvr>
                                        <p:cTn id="1074" dur="3000" fill="hold"/>
                                        <p:tgtEl>
                                          <p:spTgt spid="15"/>
                                        </p:tgtEl>
                                        <p:attrNameLst>
                                          <p:attrName>r</p:attrName>
                                        </p:attrNameLst>
                                      </p:cBhvr>
                                    </p:animRot>
                                  </p:childTnLst>
                                </p:cTn>
                              </p:par>
                              <p:par>
                                <p:cTn id="1075" presetID="8" presetClass="emph" presetSubtype="0" fill="hold" grpId="4" nodeType="withEffect">
                                  <p:stCondLst>
                                    <p:cond delay="0"/>
                                  </p:stCondLst>
                                  <p:childTnLst>
                                    <p:animRot by="21600000">
                                      <p:cBhvr>
                                        <p:cTn id="1076" dur="3000" fill="hold"/>
                                        <p:tgtEl>
                                          <p:spTgt spid="16"/>
                                        </p:tgtEl>
                                        <p:attrNameLst>
                                          <p:attrName>r</p:attrName>
                                        </p:attrNameLst>
                                      </p:cBhvr>
                                    </p:animRot>
                                  </p:childTnLst>
                                </p:cTn>
                              </p:par>
                              <p:par>
                                <p:cTn id="1077" presetID="8" presetClass="emph" presetSubtype="0" fill="hold" grpId="4" nodeType="withEffect">
                                  <p:stCondLst>
                                    <p:cond delay="0"/>
                                  </p:stCondLst>
                                  <p:childTnLst>
                                    <p:animRot by="21600000">
                                      <p:cBhvr>
                                        <p:cTn id="1078" dur="3000" fill="hold"/>
                                        <p:tgtEl>
                                          <p:spTgt spid="17"/>
                                        </p:tgtEl>
                                        <p:attrNameLst>
                                          <p:attrName>r</p:attrName>
                                        </p:attrNameLst>
                                      </p:cBhvr>
                                    </p:animRot>
                                  </p:childTnLst>
                                </p:cTn>
                              </p:par>
                              <p:par>
                                <p:cTn id="1079" presetID="8" presetClass="emph" presetSubtype="0" fill="hold" grpId="4" nodeType="withEffect">
                                  <p:stCondLst>
                                    <p:cond delay="0"/>
                                  </p:stCondLst>
                                  <p:childTnLst>
                                    <p:animRot by="21600000">
                                      <p:cBhvr>
                                        <p:cTn id="1080" dur="3000" fill="hold"/>
                                        <p:tgtEl>
                                          <p:spTgt spid="18"/>
                                        </p:tgtEl>
                                        <p:attrNameLst>
                                          <p:attrName>r</p:attrName>
                                        </p:attrNameLst>
                                      </p:cBhvr>
                                    </p:animRot>
                                  </p:childTnLst>
                                </p:cTn>
                              </p:par>
                              <p:par>
                                <p:cTn id="1081" presetID="8" presetClass="emph" presetSubtype="0" fill="hold" grpId="4" nodeType="withEffect">
                                  <p:stCondLst>
                                    <p:cond delay="0"/>
                                  </p:stCondLst>
                                  <p:childTnLst>
                                    <p:animRot by="21600000">
                                      <p:cBhvr>
                                        <p:cTn id="1082" dur="3000" fill="hold"/>
                                        <p:tgtEl>
                                          <p:spTgt spid="19"/>
                                        </p:tgtEl>
                                        <p:attrNameLst>
                                          <p:attrName>r</p:attrName>
                                        </p:attrNameLst>
                                      </p:cBhvr>
                                    </p:animRot>
                                  </p:childTnLst>
                                </p:cTn>
                              </p:par>
                              <p:par>
                                <p:cTn id="1083" presetID="8" presetClass="emph" presetSubtype="0" fill="hold" grpId="4" nodeType="withEffect">
                                  <p:stCondLst>
                                    <p:cond delay="0"/>
                                  </p:stCondLst>
                                  <p:childTnLst>
                                    <p:animRot by="21600000">
                                      <p:cBhvr>
                                        <p:cTn id="1084" dur="3000" fill="hold"/>
                                        <p:tgtEl>
                                          <p:spTgt spid="20"/>
                                        </p:tgtEl>
                                        <p:attrNameLst>
                                          <p:attrName>r</p:attrName>
                                        </p:attrNameLst>
                                      </p:cBhvr>
                                    </p:animRot>
                                  </p:childTnLst>
                                </p:cTn>
                              </p:par>
                              <p:par>
                                <p:cTn id="1085" presetID="8" presetClass="emph" presetSubtype="0" fill="hold" grpId="4" nodeType="withEffect">
                                  <p:stCondLst>
                                    <p:cond delay="0"/>
                                  </p:stCondLst>
                                  <p:childTnLst>
                                    <p:animRot by="21600000">
                                      <p:cBhvr>
                                        <p:cTn id="1086" dur="3000" fill="hold"/>
                                        <p:tgtEl>
                                          <p:spTgt spid="21"/>
                                        </p:tgtEl>
                                        <p:attrNameLst>
                                          <p:attrName>r</p:attrName>
                                        </p:attrNameLst>
                                      </p:cBhvr>
                                    </p:animRot>
                                  </p:childTnLst>
                                </p:cTn>
                              </p:par>
                              <p:par>
                                <p:cTn id="1087" presetID="8" presetClass="emph" presetSubtype="0" fill="hold" grpId="4" nodeType="withEffect">
                                  <p:stCondLst>
                                    <p:cond delay="0"/>
                                  </p:stCondLst>
                                  <p:childTnLst>
                                    <p:animRot by="21600000">
                                      <p:cBhvr>
                                        <p:cTn id="1088" dur="3000" fill="hold"/>
                                        <p:tgtEl>
                                          <p:spTgt spid="22"/>
                                        </p:tgtEl>
                                        <p:attrNameLst>
                                          <p:attrName>r</p:attrName>
                                        </p:attrNameLst>
                                      </p:cBhvr>
                                    </p:animRot>
                                  </p:childTnLst>
                                </p:cTn>
                              </p:par>
                              <p:par>
                                <p:cTn id="1089" presetID="8" presetClass="emph" presetSubtype="0" fill="hold" grpId="4" nodeType="withEffect">
                                  <p:stCondLst>
                                    <p:cond delay="0"/>
                                  </p:stCondLst>
                                  <p:childTnLst>
                                    <p:animRot by="21600000">
                                      <p:cBhvr>
                                        <p:cTn id="1090" dur="3000" fill="hold"/>
                                        <p:tgtEl>
                                          <p:spTgt spid="23"/>
                                        </p:tgtEl>
                                        <p:attrNameLst>
                                          <p:attrName>r</p:attrName>
                                        </p:attrNameLst>
                                      </p:cBhvr>
                                    </p:animRot>
                                  </p:childTnLst>
                                </p:cTn>
                              </p:par>
                              <p:par>
                                <p:cTn id="1091" presetID="8" presetClass="emph" presetSubtype="0" fill="hold" grpId="4" nodeType="withEffect">
                                  <p:stCondLst>
                                    <p:cond delay="0"/>
                                  </p:stCondLst>
                                  <p:childTnLst>
                                    <p:animRot by="21600000">
                                      <p:cBhvr>
                                        <p:cTn id="1092" dur="3000" fill="hold"/>
                                        <p:tgtEl>
                                          <p:spTgt spid="24"/>
                                        </p:tgtEl>
                                        <p:attrNameLst>
                                          <p:attrName>r</p:attrName>
                                        </p:attrNameLst>
                                      </p:cBhvr>
                                    </p:animRot>
                                  </p:childTnLst>
                                </p:cTn>
                              </p:par>
                              <p:par>
                                <p:cTn id="1093" presetID="8" presetClass="emph" presetSubtype="0" fill="hold" grpId="4" nodeType="withEffect">
                                  <p:stCondLst>
                                    <p:cond delay="0"/>
                                  </p:stCondLst>
                                  <p:childTnLst>
                                    <p:animRot by="21600000">
                                      <p:cBhvr>
                                        <p:cTn id="1094" dur="3000" fill="hold"/>
                                        <p:tgtEl>
                                          <p:spTgt spid="25"/>
                                        </p:tgtEl>
                                        <p:attrNameLst>
                                          <p:attrName>r</p:attrName>
                                        </p:attrNameLst>
                                      </p:cBhvr>
                                    </p:animRot>
                                  </p:childTnLst>
                                </p:cTn>
                              </p:par>
                              <p:par>
                                <p:cTn id="1095" presetID="8" presetClass="emph" presetSubtype="0" fill="hold" grpId="4" nodeType="withEffect">
                                  <p:stCondLst>
                                    <p:cond delay="0"/>
                                  </p:stCondLst>
                                  <p:childTnLst>
                                    <p:animRot by="21600000">
                                      <p:cBhvr>
                                        <p:cTn id="1096" dur="3000" fill="hold"/>
                                        <p:tgtEl>
                                          <p:spTgt spid="26"/>
                                        </p:tgtEl>
                                        <p:attrNameLst>
                                          <p:attrName>r</p:attrName>
                                        </p:attrNameLst>
                                      </p:cBhvr>
                                    </p:animRot>
                                  </p:childTnLst>
                                </p:cTn>
                              </p:par>
                              <p:par>
                                <p:cTn id="1097" presetID="8" presetClass="emph" presetSubtype="0" fill="hold" grpId="4" nodeType="withEffect">
                                  <p:stCondLst>
                                    <p:cond delay="0"/>
                                  </p:stCondLst>
                                  <p:childTnLst>
                                    <p:animRot by="21600000">
                                      <p:cBhvr>
                                        <p:cTn id="1098" dur="3000" fill="hold"/>
                                        <p:tgtEl>
                                          <p:spTgt spid="27"/>
                                        </p:tgtEl>
                                        <p:attrNameLst>
                                          <p:attrName>r</p:attrName>
                                        </p:attrNameLst>
                                      </p:cBhvr>
                                    </p:animRot>
                                  </p:childTnLst>
                                </p:cTn>
                              </p:par>
                              <p:par>
                                <p:cTn id="1099" presetID="8" presetClass="emph" presetSubtype="0" fill="hold" grpId="4" nodeType="withEffect">
                                  <p:stCondLst>
                                    <p:cond delay="0"/>
                                  </p:stCondLst>
                                  <p:childTnLst>
                                    <p:animRot by="21600000">
                                      <p:cBhvr>
                                        <p:cTn id="1100" dur="3000" fill="hold"/>
                                        <p:tgtEl>
                                          <p:spTgt spid="28"/>
                                        </p:tgtEl>
                                        <p:attrNameLst>
                                          <p:attrName>r</p:attrName>
                                        </p:attrNameLst>
                                      </p:cBhvr>
                                    </p:animRot>
                                  </p:childTnLst>
                                </p:cTn>
                              </p:par>
                              <p:par>
                                <p:cTn id="1101" presetID="8" presetClass="emph" presetSubtype="0" fill="hold" grpId="4" nodeType="withEffect">
                                  <p:stCondLst>
                                    <p:cond delay="0"/>
                                  </p:stCondLst>
                                  <p:childTnLst>
                                    <p:animRot by="21600000">
                                      <p:cBhvr>
                                        <p:cTn id="1102" dur="3000" fill="hold"/>
                                        <p:tgtEl>
                                          <p:spTgt spid="29"/>
                                        </p:tgtEl>
                                        <p:attrNameLst>
                                          <p:attrName>r</p:attrName>
                                        </p:attrNameLst>
                                      </p:cBhvr>
                                    </p:animRot>
                                  </p:childTnLst>
                                </p:cTn>
                              </p:par>
                              <p:par>
                                <p:cTn id="1103" presetID="8" presetClass="emph" presetSubtype="0" fill="hold" grpId="4" nodeType="withEffect">
                                  <p:stCondLst>
                                    <p:cond delay="0"/>
                                  </p:stCondLst>
                                  <p:childTnLst>
                                    <p:animRot by="21600000">
                                      <p:cBhvr>
                                        <p:cTn id="1104" dur="3000" fill="hold"/>
                                        <p:tgtEl>
                                          <p:spTgt spid="30"/>
                                        </p:tgtEl>
                                        <p:attrNameLst>
                                          <p:attrName>r</p:attrName>
                                        </p:attrNameLst>
                                      </p:cBhvr>
                                    </p:animRot>
                                  </p:childTnLst>
                                </p:cTn>
                              </p:par>
                              <p:par>
                                <p:cTn id="1105" presetID="8" presetClass="emph" presetSubtype="0" fill="hold" grpId="4" nodeType="withEffect">
                                  <p:stCondLst>
                                    <p:cond delay="0"/>
                                  </p:stCondLst>
                                  <p:childTnLst>
                                    <p:animRot by="21600000">
                                      <p:cBhvr>
                                        <p:cTn id="1106" dur="3000" fill="hold"/>
                                        <p:tgtEl>
                                          <p:spTgt spid="31"/>
                                        </p:tgtEl>
                                        <p:attrNameLst>
                                          <p:attrName>r</p:attrName>
                                        </p:attrNameLst>
                                      </p:cBhvr>
                                    </p:animRot>
                                  </p:childTnLst>
                                </p:cTn>
                              </p:par>
                              <p:par>
                                <p:cTn id="1107" presetID="8" presetClass="emph" presetSubtype="0" fill="hold" grpId="4" nodeType="withEffect">
                                  <p:stCondLst>
                                    <p:cond delay="0"/>
                                  </p:stCondLst>
                                  <p:childTnLst>
                                    <p:animRot by="21600000">
                                      <p:cBhvr>
                                        <p:cTn id="1108" dur="3000" fill="hold"/>
                                        <p:tgtEl>
                                          <p:spTgt spid="32"/>
                                        </p:tgtEl>
                                        <p:attrNameLst>
                                          <p:attrName>r</p:attrName>
                                        </p:attrNameLst>
                                      </p:cBhvr>
                                    </p:animRot>
                                  </p:childTnLst>
                                </p:cTn>
                              </p:par>
                              <p:par>
                                <p:cTn id="1109" presetID="8" presetClass="emph" presetSubtype="0" fill="hold" grpId="4" nodeType="withEffect">
                                  <p:stCondLst>
                                    <p:cond delay="0"/>
                                  </p:stCondLst>
                                  <p:childTnLst>
                                    <p:animRot by="21600000">
                                      <p:cBhvr>
                                        <p:cTn id="1110" dur="3000" fill="hold"/>
                                        <p:tgtEl>
                                          <p:spTgt spid="33"/>
                                        </p:tgtEl>
                                        <p:attrNameLst>
                                          <p:attrName>r</p:attrName>
                                        </p:attrNameLst>
                                      </p:cBhvr>
                                    </p:animRot>
                                  </p:childTnLst>
                                </p:cTn>
                              </p:par>
                              <p:par>
                                <p:cTn id="1111" presetID="8" presetClass="emph" presetSubtype="0" fill="hold" grpId="4" nodeType="withEffect">
                                  <p:stCondLst>
                                    <p:cond delay="0"/>
                                  </p:stCondLst>
                                  <p:childTnLst>
                                    <p:animRot by="21600000">
                                      <p:cBhvr>
                                        <p:cTn id="1112" dur="3000" fill="hold"/>
                                        <p:tgtEl>
                                          <p:spTgt spid="34"/>
                                        </p:tgtEl>
                                        <p:attrNameLst>
                                          <p:attrName>r</p:attrName>
                                        </p:attrNameLst>
                                      </p:cBhvr>
                                    </p:animRot>
                                  </p:childTnLst>
                                </p:cTn>
                              </p:par>
                              <p:par>
                                <p:cTn id="1113" presetID="8" presetClass="emph" presetSubtype="0" fill="hold" grpId="4" nodeType="withEffect">
                                  <p:stCondLst>
                                    <p:cond delay="0"/>
                                  </p:stCondLst>
                                  <p:childTnLst>
                                    <p:animRot by="21600000">
                                      <p:cBhvr>
                                        <p:cTn id="1114" dur="3000" fill="hold"/>
                                        <p:tgtEl>
                                          <p:spTgt spid="59"/>
                                        </p:tgtEl>
                                        <p:attrNameLst>
                                          <p:attrName>r</p:attrName>
                                        </p:attrNameLst>
                                      </p:cBhvr>
                                    </p:animRot>
                                  </p:childTnLst>
                                </p:cTn>
                              </p:par>
                              <p:par>
                                <p:cTn id="1115" presetID="8" presetClass="emph" presetSubtype="0" fill="hold" grpId="4" nodeType="withEffect">
                                  <p:stCondLst>
                                    <p:cond delay="0"/>
                                  </p:stCondLst>
                                  <p:childTnLst>
                                    <p:animRot by="21600000">
                                      <p:cBhvr>
                                        <p:cTn id="1116" dur="3000" fill="hold"/>
                                        <p:tgtEl>
                                          <p:spTgt spid="60"/>
                                        </p:tgtEl>
                                        <p:attrNameLst>
                                          <p:attrName>r</p:attrName>
                                        </p:attrNameLst>
                                      </p:cBhvr>
                                    </p:animRot>
                                  </p:childTnLst>
                                </p:cTn>
                              </p:par>
                              <p:par>
                                <p:cTn id="1117" presetID="8" presetClass="emph" presetSubtype="0" fill="hold" grpId="4" nodeType="withEffect">
                                  <p:stCondLst>
                                    <p:cond delay="0"/>
                                  </p:stCondLst>
                                  <p:childTnLst>
                                    <p:animRot by="21600000">
                                      <p:cBhvr>
                                        <p:cTn id="1118" dur="3000" fill="hold"/>
                                        <p:tgtEl>
                                          <p:spTgt spid="61"/>
                                        </p:tgtEl>
                                        <p:attrNameLst>
                                          <p:attrName>r</p:attrName>
                                        </p:attrNameLst>
                                      </p:cBhvr>
                                    </p:animRot>
                                  </p:childTnLst>
                                </p:cTn>
                              </p:par>
                              <p:par>
                                <p:cTn id="1119" presetID="8" presetClass="emph" presetSubtype="0" fill="hold" grpId="4" nodeType="withEffect">
                                  <p:stCondLst>
                                    <p:cond delay="0"/>
                                  </p:stCondLst>
                                  <p:childTnLst>
                                    <p:animRot by="21600000">
                                      <p:cBhvr>
                                        <p:cTn id="1120" dur="3000" fill="hold"/>
                                        <p:tgtEl>
                                          <p:spTgt spid="62"/>
                                        </p:tgtEl>
                                        <p:attrNameLst>
                                          <p:attrName>r</p:attrName>
                                        </p:attrNameLst>
                                      </p:cBhvr>
                                    </p:animRot>
                                  </p:childTnLst>
                                </p:cTn>
                              </p:par>
                              <p:par>
                                <p:cTn id="1121" presetID="8" presetClass="emph" presetSubtype="0" fill="hold" grpId="4" nodeType="withEffect">
                                  <p:stCondLst>
                                    <p:cond delay="0"/>
                                  </p:stCondLst>
                                  <p:childTnLst>
                                    <p:animRot by="21600000">
                                      <p:cBhvr>
                                        <p:cTn id="1122" dur="3000" fill="hold"/>
                                        <p:tgtEl>
                                          <p:spTgt spid="63"/>
                                        </p:tgtEl>
                                        <p:attrNameLst>
                                          <p:attrName>r</p:attrName>
                                        </p:attrNameLst>
                                      </p:cBhvr>
                                    </p:animRot>
                                  </p:childTnLst>
                                </p:cTn>
                              </p:par>
                              <p:par>
                                <p:cTn id="1123" presetID="8" presetClass="emph" presetSubtype="0" fill="hold" grpId="4" nodeType="withEffect">
                                  <p:stCondLst>
                                    <p:cond delay="0"/>
                                  </p:stCondLst>
                                  <p:childTnLst>
                                    <p:animRot by="21600000">
                                      <p:cBhvr>
                                        <p:cTn id="1124" dur="3000" fill="hold"/>
                                        <p:tgtEl>
                                          <p:spTgt spid="64"/>
                                        </p:tgtEl>
                                        <p:attrNameLst>
                                          <p:attrName>r</p:attrName>
                                        </p:attrNameLst>
                                      </p:cBhvr>
                                    </p:animRot>
                                  </p:childTnLst>
                                </p:cTn>
                              </p:par>
                              <p:par>
                                <p:cTn id="1125" presetID="8" presetClass="emph" presetSubtype="0" fill="hold" grpId="4" nodeType="withEffect">
                                  <p:stCondLst>
                                    <p:cond delay="0"/>
                                  </p:stCondLst>
                                  <p:childTnLst>
                                    <p:animRot by="21600000">
                                      <p:cBhvr>
                                        <p:cTn id="1126" dur="3000" fill="hold"/>
                                        <p:tgtEl>
                                          <p:spTgt spid="65"/>
                                        </p:tgtEl>
                                        <p:attrNameLst>
                                          <p:attrName>r</p:attrName>
                                        </p:attrNameLst>
                                      </p:cBhvr>
                                    </p:animRot>
                                  </p:childTnLst>
                                </p:cTn>
                              </p:par>
                              <p:par>
                                <p:cTn id="1127" presetID="8" presetClass="emph" presetSubtype="0" fill="hold" grpId="4" nodeType="withEffect">
                                  <p:stCondLst>
                                    <p:cond delay="0"/>
                                  </p:stCondLst>
                                  <p:childTnLst>
                                    <p:animRot by="21600000">
                                      <p:cBhvr>
                                        <p:cTn id="1128" dur="3000" fill="hold"/>
                                        <p:tgtEl>
                                          <p:spTgt spid="66"/>
                                        </p:tgtEl>
                                        <p:attrNameLst>
                                          <p:attrName>r</p:attrName>
                                        </p:attrNameLst>
                                      </p:cBhvr>
                                    </p:animRot>
                                  </p:childTnLst>
                                </p:cTn>
                              </p:par>
                              <p:par>
                                <p:cTn id="1129" presetID="8" presetClass="emph" presetSubtype="0" fill="hold" grpId="4" nodeType="withEffect">
                                  <p:stCondLst>
                                    <p:cond delay="0"/>
                                  </p:stCondLst>
                                  <p:childTnLst>
                                    <p:animRot by="21600000">
                                      <p:cBhvr>
                                        <p:cTn id="1130" dur="3000" fill="hold"/>
                                        <p:tgtEl>
                                          <p:spTgt spid="67"/>
                                        </p:tgtEl>
                                        <p:attrNameLst>
                                          <p:attrName>r</p:attrName>
                                        </p:attrNameLst>
                                      </p:cBhvr>
                                    </p:animRot>
                                  </p:childTnLst>
                                </p:cTn>
                              </p:par>
                              <p:par>
                                <p:cTn id="1131" presetID="8" presetClass="emph" presetSubtype="0" fill="hold" grpId="4" nodeType="withEffect">
                                  <p:stCondLst>
                                    <p:cond delay="0"/>
                                  </p:stCondLst>
                                  <p:childTnLst>
                                    <p:animRot by="21600000">
                                      <p:cBhvr>
                                        <p:cTn id="1132" dur="3000" fill="hold"/>
                                        <p:tgtEl>
                                          <p:spTgt spid="68"/>
                                        </p:tgtEl>
                                        <p:attrNameLst>
                                          <p:attrName>r</p:attrName>
                                        </p:attrNameLst>
                                      </p:cBhvr>
                                    </p:animRot>
                                  </p:childTnLst>
                                </p:cTn>
                              </p:par>
                              <p:par>
                                <p:cTn id="1133" presetID="8" presetClass="emph" presetSubtype="0" fill="hold" grpId="4" nodeType="withEffect">
                                  <p:stCondLst>
                                    <p:cond delay="0"/>
                                  </p:stCondLst>
                                  <p:childTnLst>
                                    <p:animRot by="21600000">
                                      <p:cBhvr>
                                        <p:cTn id="1134" dur="3000" fill="hold"/>
                                        <p:tgtEl>
                                          <p:spTgt spid="69"/>
                                        </p:tgtEl>
                                        <p:attrNameLst>
                                          <p:attrName>r</p:attrName>
                                        </p:attrNameLst>
                                      </p:cBhvr>
                                    </p:animRot>
                                  </p:childTnLst>
                                </p:cTn>
                              </p:par>
                              <p:par>
                                <p:cTn id="1135" presetID="8" presetClass="emph" presetSubtype="0" fill="hold" grpId="4" nodeType="withEffect">
                                  <p:stCondLst>
                                    <p:cond delay="0"/>
                                  </p:stCondLst>
                                  <p:childTnLst>
                                    <p:animRot by="21600000">
                                      <p:cBhvr>
                                        <p:cTn id="1136" dur="3000" fill="hold"/>
                                        <p:tgtEl>
                                          <p:spTgt spid="70"/>
                                        </p:tgtEl>
                                        <p:attrNameLst>
                                          <p:attrName>r</p:attrName>
                                        </p:attrNameLst>
                                      </p:cBhvr>
                                    </p:animRot>
                                  </p:childTnLst>
                                </p:cTn>
                              </p:par>
                              <p:par>
                                <p:cTn id="1137" presetID="8" presetClass="emph" presetSubtype="0" fill="hold" grpId="4" nodeType="withEffect">
                                  <p:stCondLst>
                                    <p:cond delay="0"/>
                                  </p:stCondLst>
                                  <p:childTnLst>
                                    <p:animRot by="21600000">
                                      <p:cBhvr>
                                        <p:cTn id="1138" dur="3000" fill="hold"/>
                                        <p:tgtEl>
                                          <p:spTgt spid="71"/>
                                        </p:tgtEl>
                                        <p:attrNameLst>
                                          <p:attrName>r</p:attrName>
                                        </p:attrNameLst>
                                      </p:cBhvr>
                                    </p:animRot>
                                  </p:childTnLst>
                                </p:cTn>
                              </p:par>
                              <p:par>
                                <p:cTn id="1139" presetID="8" presetClass="emph" presetSubtype="0" fill="hold" grpId="4" nodeType="withEffect">
                                  <p:stCondLst>
                                    <p:cond delay="0"/>
                                  </p:stCondLst>
                                  <p:childTnLst>
                                    <p:animRot by="21600000">
                                      <p:cBhvr>
                                        <p:cTn id="1140" dur="3000" fill="hold"/>
                                        <p:tgtEl>
                                          <p:spTgt spid="72"/>
                                        </p:tgtEl>
                                        <p:attrNameLst>
                                          <p:attrName>r</p:attrName>
                                        </p:attrNameLst>
                                      </p:cBhvr>
                                    </p:animRot>
                                  </p:childTnLst>
                                </p:cTn>
                              </p:par>
                              <p:par>
                                <p:cTn id="1141" presetID="8" presetClass="emph" presetSubtype="0" fill="hold" grpId="4" nodeType="withEffect">
                                  <p:stCondLst>
                                    <p:cond delay="0"/>
                                  </p:stCondLst>
                                  <p:childTnLst>
                                    <p:animRot by="21600000">
                                      <p:cBhvr>
                                        <p:cTn id="1142" dur="3000" fill="hold"/>
                                        <p:tgtEl>
                                          <p:spTgt spid="73"/>
                                        </p:tgtEl>
                                        <p:attrNameLst>
                                          <p:attrName>r</p:attrName>
                                        </p:attrNameLst>
                                      </p:cBhvr>
                                    </p:animRot>
                                  </p:childTnLst>
                                </p:cTn>
                              </p:par>
                              <p:par>
                                <p:cTn id="1143" presetID="8" presetClass="emph" presetSubtype="0" fill="hold" grpId="4" nodeType="withEffect">
                                  <p:stCondLst>
                                    <p:cond delay="0"/>
                                  </p:stCondLst>
                                  <p:childTnLst>
                                    <p:animRot by="21600000">
                                      <p:cBhvr>
                                        <p:cTn id="1144" dur="3000" fill="hold"/>
                                        <p:tgtEl>
                                          <p:spTgt spid="74"/>
                                        </p:tgtEl>
                                        <p:attrNameLst>
                                          <p:attrName>r</p:attrName>
                                        </p:attrNameLst>
                                      </p:cBhvr>
                                    </p:animRot>
                                  </p:childTnLst>
                                </p:cTn>
                              </p:par>
                              <p:par>
                                <p:cTn id="1145" presetID="8" presetClass="emph" presetSubtype="0" fill="hold" grpId="4" nodeType="withEffect">
                                  <p:stCondLst>
                                    <p:cond delay="0"/>
                                  </p:stCondLst>
                                  <p:childTnLst>
                                    <p:animRot by="21600000">
                                      <p:cBhvr>
                                        <p:cTn id="1146" dur="3000" fill="hold"/>
                                        <p:tgtEl>
                                          <p:spTgt spid="75"/>
                                        </p:tgtEl>
                                        <p:attrNameLst>
                                          <p:attrName>r</p:attrName>
                                        </p:attrNameLst>
                                      </p:cBhvr>
                                    </p:animRot>
                                  </p:childTnLst>
                                </p:cTn>
                              </p:par>
                              <p:par>
                                <p:cTn id="1147" presetID="8" presetClass="emph" presetSubtype="0" fill="hold" grpId="4" nodeType="withEffect">
                                  <p:stCondLst>
                                    <p:cond delay="0"/>
                                  </p:stCondLst>
                                  <p:childTnLst>
                                    <p:animRot by="21600000">
                                      <p:cBhvr>
                                        <p:cTn id="1148" dur="3000" fill="hold"/>
                                        <p:tgtEl>
                                          <p:spTgt spid="76"/>
                                        </p:tgtEl>
                                        <p:attrNameLst>
                                          <p:attrName>r</p:attrName>
                                        </p:attrNameLst>
                                      </p:cBhvr>
                                    </p:animRot>
                                  </p:childTnLst>
                                </p:cTn>
                              </p:par>
                              <p:par>
                                <p:cTn id="1149" presetID="8" presetClass="emph" presetSubtype="0" fill="hold" grpId="4" nodeType="withEffect">
                                  <p:stCondLst>
                                    <p:cond delay="0"/>
                                  </p:stCondLst>
                                  <p:childTnLst>
                                    <p:animRot by="21600000">
                                      <p:cBhvr>
                                        <p:cTn id="1150" dur="3000" fill="hold"/>
                                        <p:tgtEl>
                                          <p:spTgt spid="77"/>
                                        </p:tgtEl>
                                        <p:attrNameLst>
                                          <p:attrName>r</p:attrName>
                                        </p:attrNameLst>
                                      </p:cBhvr>
                                    </p:animRot>
                                  </p:childTnLst>
                                </p:cTn>
                              </p:par>
                              <p:par>
                                <p:cTn id="1151" presetID="8" presetClass="emph" presetSubtype="0" fill="hold" grpId="4" nodeType="withEffect">
                                  <p:stCondLst>
                                    <p:cond delay="0"/>
                                  </p:stCondLst>
                                  <p:childTnLst>
                                    <p:animRot by="21600000">
                                      <p:cBhvr>
                                        <p:cTn id="1152" dur="3000" fill="hold"/>
                                        <p:tgtEl>
                                          <p:spTgt spid="78"/>
                                        </p:tgtEl>
                                        <p:attrNameLst>
                                          <p:attrName>r</p:attrName>
                                        </p:attrNameLst>
                                      </p:cBhvr>
                                    </p:animRot>
                                  </p:childTnLst>
                                </p:cTn>
                              </p:par>
                              <p:par>
                                <p:cTn id="1153" presetID="8" presetClass="emph" presetSubtype="0" fill="hold" grpId="4" nodeType="withEffect">
                                  <p:stCondLst>
                                    <p:cond delay="0"/>
                                  </p:stCondLst>
                                  <p:childTnLst>
                                    <p:animRot by="21600000">
                                      <p:cBhvr>
                                        <p:cTn id="1154" dur="3000" fill="hold"/>
                                        <p:tgtEl>
                                          <p:spTgt spid="79"/>
                                        </p:tgtEl>
                                        <p:attrNameLst>
                                          <p:attrName>r</p:attrName>
                                        </p:attrNameLst>
                                      </p:cBhvr>
                                    </p:animRot>
                                  </p:childTnLst>
                                </p:cTn>
                              </p:par>
                              <p:par>
                                <p:cTn id="1155" presetID="8" presetClass="emph" presetSubtype="0" fill="hold" grpId="4" nodeType="withEffect">
                                  <p:stCondLst>
                                    <p:cond delay="0"/>
                                  </p:stCondLst>
                                  <p:childTnLst>
                                    <p:animRot by="21600000">
                                      <p:cBhvr>
                                        <p:cTn id="1156" dur="3000" fill="hold"/>
                                        <p:tgtEl>
                                          <p:spTgt spid="80"/>
                                        </p:tgtEl>
                                        <p:attrNameLst>
                                          <p:attrName>r</p:attrName>
                                        </p:attrNameLst>
                                      </p:cBhvr>
                                    </p:animRot>
                                  </p:childTnLst>
                                </p:cTn>
                              </p:par>
                              <p:par>
                                <p:cTn id="1157" presetID="8" presetClass="emph" presetSubtype="0" fill="hold" grpId="4" nodeType="withEffect">
                                  <p:stCondLst>
                                    <p:cond delay="0"/>
                                  </p:stCondLst>
                                  <p:childTnLst>
                                    <p:animRot by="21600000">
                                      <p:cBhvr>
                                        <p:cTn id="1158" dur="3000" fill="hold"/>
                                        <p:tgtEl>
                                          <p:spTgt spid="81"/>
                                        </p:tgtEl>
                                        <p:attrNameLst>
                                          <p:attrName>r</p:attrName>
                                        </p:attrNameLst>
                                      </p:cBhvr>
                                    </p:animRot>
                                  </p:childTnLst>
                                </p:cTn>
                              </p:par>
                              <p:par>
                                <p:cTn id="1159" presetID="8" presetClass="emph" presetSubtype="0" fill="hold" grpId="4" nodeType="withEffect">
                                  <p:stCondLst>
                                    <p:cond delay="0"/>
                                  </p:stCondLst>
                                  <p:childTnLst>
                                    <p:animRot by="21600000">
                                      <p:cBhvr>
                                        <p:cTn id="1160" dur="3000" fill="hold"/>
                                        <p:tgtEl>
                                          <p:spTgt spid="82"/>
                                        </p:tgtEl>
                                        <p:attrNameLst>
                                          <p:attrName>r</p:attrName>
                                        </p:attrNameLst>
                                      </p:cBhvr>
                                    </p:animRot>
                                  </p:childTnLst>
                                </p:cTn>
                              </p:par>
                              <p:par>
                                <p:cTn id="1161" presetID="2" presetClass="exit" presetSubtype="8" fill="hold" grpId="3" nodeType="withEffect">
                                  <p:stCondLst>
                                    <p:cond delay="0"/>
                                  </p:stCondLst>
                                  <p:childTnLst>
                                    <p:anim calcmode="lin" valueType="num">
                                      <p:cBhvr additive="base">
                                        <p:cTn id="1162" dur="3000"/>
                                        <p:tgtEl>
                                          <p:spTgt spid="11"/>
                                        </p:tgtEl>
                                        <p:attrNameLst>
                                          <p:attrName>ppt_x</p:attrName>
                                        </p:attrNameLst>
                                      </p:cBhvr>
                                      <p:tavLst>
                                        <p:tav tm="0">
                                          <p:val>
                                            <p:strVal val="ppt_x"/>
                                          </p:val>
                                        </p:tav>
                                        <p:tav tm="100000">
                                          <p:val>
                                            <p:strVal val="0-ppt_w/2"/>
                                          </p:val>
                                        </p:tav>
                                      </p:tavLst>
                                    </p:anim>
                                    <p:anim calcmode="lin" valueType="num">
                                      <p:cBhvr additive="base">
                                        <p:cTn id="1163" dur="3000"/>
                                        <p:tgtEl>
                                          <p:spTgt spid="11"/>
                                        </p:tgtEl>
                                        <p:attrNameLst>
                                          <p:attrName>ppt_y</p:attrName>
                                        </p:attrNameLst>
                                      </p:cBhvr>
                                      <p:tavLst>
                                        <p:tav tm="0">
                                          <p:val>
                                            <p:strVal val="ppt_y"/>
                                          </p:val>
                                        </p:tav>
                                        <p:tav tm="100000">
                                          <p:val>
                                            <p:strVal val="ppt_y"/>
                                          </p:val>
                                        </p:tav>
                                      </p:tavLst>
                                    </p:anim>
                                    <p:set>
                                      <p:cBhvr>
                                        <p:cTn id="1164" dur="1" fill="hold">
                                          <p:stCondLst>
                                            <p:cond delay="2999"/>
                                          </p:stCondLst>
                                        </p:cTn>
                                        <p:tgtEl>
                                          <p:spTgt spid="11"/>
                                        </p:tgtEl>
                                        <p:attrNameLst>
                                          <p:attrName>style.visibility</p:attrName>
                                        </p:attrNameLst>
                                      </p:cBhvr>
                                      <p:to>
                                        <p:strVal val="hidden"/>
                                      </p:to>
                                    </p:set>
                                  </p:childTnLst>
                                </p:cTn>
                              </p:par>
                              <p:par>
                                <p:cTn id="1165" presetID="2" presetClass="exit" presetSubtype="8" fill="hold" grpId="3" nodeType="withEffect">
                                  <p:stCondLst>
                                    <p:cond delay="0"/>
                                  </p:stCondLst>
                                  <p:childTnLst>
                                    <p:anim calcmode="lin" valueType="num">
                                      <p:cBhvr additive="base">
                                        <p:cTn id="1166" dur="3000"/>
                                        <p:tgtEl>
                                          <p:spTgt spid="35"/>
                                        </p:tgtEl>
                                        <p:attrNameLst>
                                          <p:attrName>ppt_x</p:attrName>
                                        </p:attrNameLst>
                                      </p:cBhvr>
                                      <p:tavLst>
                                        <p:tav tm="0">
                                          <p:val>
                                            <p:strVal val="ppt_x"/>
                                          </p:val>
                                        </p:tav>
                                        <p:tav tm="100000">
                                          <p:val>
                                            <p:strVal val="0-ppt_w/2"/>
                                          </p:val>
                                        </p:tav>
                                      </p:tavLst>
                                    </p:anim>
                                    <p:anim calcmode="lin" valueType="num">
                                      <p:cBhvr additive="base">
                                        <p:cTn id="1167" dur="3000"/>
                                        <p:tgtEl>
                                          <p:spTgt spid="35"/>
                                        </p:tgtEl>
                                        <p:attrNameLst>
                                          <p:attrName>ppt_y</p:attrName>
                                        </p:attrNameLst>
                                      </p:cBhvr>
                                      <p:tavLst>
                                        <p:tav tm="0">
                                          <p:val>
                                            <p:strVal val="ppt_y"/>
                                          </p:val>
                                        </p:tav>
                                        <p:tav tm="100000">
                                          <p:val>
                                            <p:strVal val="ppt_y"/>
                                          </p:val>
                                        </p:tav>
                                      </p:tavLst>
                                    </p:anim>
                                    <p:set>
                                      <p:cBhvr>
                                        <p:cTn id="1168" dur="1" fill="hold">
                                          <p:stCondLst>
                                            <p:cond delay="2999"/>
                                          </p:stCondLst>
                                        </p:cTn>
                                        <p:tgtEl>
                                          <p:spTgt spid="35"/>
                                        </p:tgtEl>
                                        <p:attrNameLst>
                                          <p:attrName>style.visibility</p:attrName>
                                        </p:attrNameLst>
                                      </p:cBhvr>
                                      <p:to>
                                        <p:strVal val="hidden"/>
                                      </p:to>
                                    </p:set>
                                  </p:childTnLst>
                                </p:cTn>
                              </p:par>
                              <p:par>
                                <p:cTn id="1169" presetID="2" presetClass="exit" presetSubtype="8" fill="hold" grpId="3" nodeType="withEffect">
                                  <p:stCondLst>
                                    <p:cond delay="0"/>
                                  </p:stCondLst>
                                  <p:childTnLst>
                                    <p:anim calcmode="lin" valueType="num">
                                      <p:cBhvr additive="base">
                                        <p:cTn id="1170" dur="3000"/>
                                        <p:tgtEl>
                                          <p:spTgt spid="36"/>
                                        </p:tgtEl>
                                        <p:attrNameLst>
                                          <p:attrName>ppt_x</p:attrName>
                                        </p:attrNameLst>
                                      </p:cBhvr>
                                      <p:tavLst>
                                        <p:tav tm="0">
                                          <p:val>
                                            <p:strVal val="ppt_x"/>
                                          </p:val>
                                        </p:tav>
                                        <p:tav tm="100000">
                                          <p:val>
                                            <p:strVal val="0-ppt_w/2"/>
                                          </p:val>
                                        </p:tav>
                                      </p:tavLst>
                                    </p:anim>
                                    <p:anim calcmode="lin" valueType="num">
                                      <p:cBhvr additive="base">
                                        <p:cTn id="1171" dur="3000"/>
                                        <p:tgtEl>
                                          <p:spTgt spid="36"/>
                                        </p:tgtEl>
                                        <p:attrNameLst>
                                          <p:attrName>ppt_y</p:attrName>
                                        </p:attrNameLst>
                                      </p:cBhvr>
                                      <p:tavLst>
                                        <p:tav tm="0">
                                          <p:val>
                                            <p:strVal val="ppt_y"/>
                                          </p:val>
                                        </p:tav>
                                        <p:tav tm="100000">
                                          <p:val>
                                            <p:strVal val="ppt_y"/>
                                          </p:val>
                                        </p:tav>
                                      </p:tavLst>
                                    </p:anim>
                                    <p:set>
                                      <p:cBhvr>
                                        <p:cTn id="1172" dur="1" fill="hold">
                                          <p:stCondLst>
                                            <p:cond delay="2999"/>
                                          </p:stCondLst>
                                        </p:cTn>
                                        <p:tgtEl>
                                          <p:spTgt spid="36"/>
                                        </p:tgtEl>
                                        <p:attrNameLst>
                                          <p:attrName>style.visibility</p:attrName>
                                        </p:attrNameLst>
                                      </p:cBhvr>
                                      <p:to>
                                        <p:strVal val="hidden"/>
                                      </p:to>
                                    </p:set>
                                  </p:childTnLst>
                                </p:cTn>
                              </p:par>
                              <p:par>
                                <p:cTn id="1173" presetID="2" presetClass="exit" presetSubtype="8" fill="hold" grpId="3" nodeType="withEffect">
                                  <p:stCondLst>
                                    <p:cond delay="0"/>
                                  </p:stCondLst>
                                  <p:childTnLst>
                                    <p:anim calcmode="lin" valueType="num">
                                      <p:cBhvr additive="base">
                                        <p:cTn id="1174" dur="3000"/>
                                        <p:tgtEl>
                                          <p:spTgt spid="37"/>
                                        </p:tgtEl>
                                        <p:attrNameLst>
                                          <p:attrName>ppt_x</p:attrName>
                                        </p:attrNameLst>
                                      </p:cBhvr>
                                      <p:tavLst>
                                        <p:tav tm="0">
                                          <p:val>
                                            <p:strVal val="ppt_x"/>
                                          </p:val>
                                        </p:tav>
                                        <p:tav tm="100000">
                                          <p:val>
                                            <p:strVal val="0-ppt_w/2"/>
                                          </p:val>
                                        </p:tav>
                                      </p:tavLst>
                                    </p:anim>
                                    <p:anim calcmode="lin" valueType="num">
                                      <p:cBhvr additive="base">
                                        <p:cTn id="1175" dur="3000"/>
                                        <p:tgtEl>
                                          <p:spTgt spid="37"/>
                                        </p:tgtEl>
                                        <p:attrNameLst>
                                          <p:attrName>ppt_y</p:attrName>
                                        </p:attrNameLst>
                                      </p:cBhvr>
                                      <p:tavLst>
                                        <p:tav tm="0">
                                          <p:val>
                                            <p:strVal val="ppt_y"/>
                                          </p:val>
                                        </p:tav>
                                        <p:tav tm="100000">
                                          <p:val>
                                            <p:strVal val="ppt_y"/>
                                          </p:val>
                                        </p:tav>
                                      </p:tavLst>
                                    </p:anim>
                                    <p:set>
                                      <p:cBhvr>
                                        <p:cTn id="1176" dur="1" fill="hold">
                                          <p:stCondLst>
                                            <p:cond delay="2999"/>
                                          </p:stCondLst>
                                        </p:cTn>
                                        <p:tgtEl>
                                          <p:spTgt spid="37"/>
                                        </p:tgtEl>
                                        <p:attrNameLst>
                                          <p:attrName>style.visibility</p:attrName>
                                        </p:attrNameLst>
                                      </p:cBhvr>
                                      <p:to>
                                        <p:strVal val="hidden"/>
                                      </p:to>
                                    </p:set>
                                  </p:childTnLst>
                                </p:cTn>
                              </p:par>
                              <p:par>
                                <p:cTn id="1177" presetID="2" presetClass="exit" presetSubtype="8" fill="hold" grpId="3" nodeType="withEffect">
                                  <p:stCondLst>
                                    <p:cond delay="0"/>
                                  </p:stCondLst>
                                  <p:childTnLst>
                                    <p:anim calcmode="lin" valueType="num">
                                      <p:cBhvr additive="base">
                                        <p:cTn id="1178" dur="3000"/>
                                        <p:tgtEl>
                                          <p:spTgt spid="38"/>
                                        </p:tgtEl>
                                        <p:attrNameLst>
                                          <p:attrName>ppt_x</p:attrName>
                                        </p:attrNameLst>
                                      </p:cBhvr>
                                      <p:tavLst>
                                        <p:tav tm="0">
                                          <p:val>
                                            <p:strVal val="ppt_x"/>
                                          </p:val>
                                        </p:tav>
                                        <p:tav tm="100000">
                                          <p:val>
                                            <p:strVal val="0-ppt_w/2"/>
                                          </p:val>
                                        </p:tav>
                                      </p:tavLst>
                                    </p:anim>
                                    <p:anim calcmode="lin" valueType="num">
                                      <p:cBhvr additive="base">
                                        <p:cTn id="1179" dur="3000"/>
                                        <p:tgtEl>
                                          <p:spTgt spid="38"/>
                                        </p:tgtEl>
                                        <p:attrNameLst>
                                          <p:attrName>ppt_y</p:attrName>
                                        </p:attrNameLst>
                                      </p:cBhvr>
                                      <p:tavLst>
                                        <p:tav tm="0">
                                          <p:val>
                                            <p:strVal val="ppt_y"/>
                                          </p:val>
                                        </p:tav>
                                        <p:tav tm="100000">
                                          <p:val>
                                            <p:strVal val="ppt_y"/>
                                          </p:val>
                                        </p:tav>
                                      </p:tavLst>
                                    </p:anim>
                                    <p:set>
                                      <p:cBhvr>
                                        <p:cTn id="1180" dur="1" fill="hold">
                                          <p:stCondLst>
                                            <p:cond delay="2999"/>
                                          </p:stCondLst>
                                        </p:cTn>
                                        <p:tgtEl>
                                          <p:spTgt spid="38"/>
                                        </p:tgtEl>
                                        <p:attrNameLst>
                                          <p:attrName>style.visibility</p:attrName>
                                        </p:attrNameLst>
                                      </p:cBhvr>
                                      <p:to>
                                        <p:strVal val="hidden"/>
                                      </p:to>
                                    </p:set>
                                  </p:childTnLst>
                                </p:cTn>
                              </p:par>
                              <p:par>
                                <p:cTn id="1181" presetID="2" presetClass="exit" presetSubtype="8" fill="hold" grpId="3" nodeType="withEffect">
                                  <p:stCondLst>
                                    <p:cond delay="0"/>
                                  </p:stCondLst>
                                  <p:childTnLst>
                                    <p:anim calcmode="lin" valueType="num">
                                      <p:cBhvr additive="base">
                                        <p:cTn id="1182" dur="3000"/>
                                        <p:tgtEl>
                                          <p:spTgt spid="39"/>
                                        </p:tgtEl>
                                        <p:attrNameLst>
                                          <p:attrName>ppt_x</p:attrName>
                                        </p:attrNameLst>
                                      </p:cBhvr>
                                      <p:tavLst>
                                        <p:tav tm="0">
                                          <p:val>
                                            <p:strVal val="ppt_x"/>
                                          </p:val>
                                        </p:tav>
                                        <p:tav tm="100000">
                                          <p:val>
                                            <p:strVal val="0-ppt_w/2"/>
                                          </p:val>
                                        </p:tav>
                                      </p:tavLst>
                                    </p:anim>
                                    <p:anim calcmode="lin" valueType="num">
                                      <p:cBhvr additive="base">
                                        <p:cTn id="1183" dur="3000"/>
                                        <p:tgtEl>
                                          <p:spTgt spid="39"/>
                                        </p:tgtEl>
                                        <p:attrNameLst>
                                          <p:attrName>ppt_y</p:attrName>
                                        </p:attrNameLst>
                                      </p:cBhvr>
                                      <p:tavLst>
                                        <p:tav tm="0">
                                          <p:val>
                                            <p:strVal val="ppt_y"/>
                                          </p:val>
                                        </p:tav>
                                        <p:tav tm="100000">
                                          <p:val>
                                            <p:strVal val="ppt_y"/>
                                          </p:val>
                                        </p:tav>
                                      </p:tavLst>
                                    </p:anim>
                                    <p:set>
                                      <p:cBhvr>
                                        <p:cTn id="1184" dur="1" fill="hold">
                                          <p:stCondLst>
                                            <p:cond delay="2999"/>
                                          </p:stCondLst>
                                        </p:cTn>
                                        <p:tgtEl>
                                          <p:spTgt spid="39"/>
                                        </p:tgtEl>
                                        <p:attrNameLst>
                                          <p:attrName>style.visibility</p:attrName>
                                        </p:attrNameLst>
                                      </p:cBhvr>
                                      <p:to>
                                        <p:strVal val="hidden"/>
                                      </p:to>
                                    </p:set>
                                  </p:childTnLst>
                                </p:cTn>
                              </p:par>
                              <p:par>
                                <p:cTn id="1185" presetID="2" presetClass="exit" presetSubtype="8" fill="hold" grpId="3" nodeType="withEffect">
                                  <p:stCondLst>
                                    <p:cond delay="0"/>
                                  </p:stCondLst>
                                  <p:childTnLst>
                                    <p:anim calcmode="lin" valueType="num">
                                      <p:cBhvr additive="base">
                                        <p:cTn id="1186" dur="3000"/>
                                        <p:tgtEl>
                                          <p:spTgt spid="40"/>
                                        </p:tgtEl>
                                        <p:attrNameLst>
                                          <p:attrName>ppt_x</p:attrName>
                                        </p:attrNameLst>
                                      </p:cBhvr>
                                      <p:tavLst>
                                        <p:tav tm="0">
                                          <p:val>
                                            <p:strVal val="ppt_x"/>
                                          </p:val>
                                        </p:tav>
                                        <p:tav tm="100000">
                                          <p:val>
                                            <p:strVal val="0-ppt_w/2"/>
                                          </p:val>
                                        </p:tav>
                                      </p:tavLst>
                                    </p:anim>
                                    <p:anim calcmode="lin" valueType="num">
                                      <p:cBhvr additive="base">
                                        <p:cTn id="1187" dur="3000"/>
                                        <p:tgtEl>
                                          <p:spTgt spid="40"/>
                                        </p:tgtEl>
                                        <p:attrNameLst>
                                          <p:attrName>ppt_y</p:attrName>
                                        </p:attrNameLst>
                                      </p:cBhvr>
                                      <p:tavLst>
                                        <p:tav tm="0">
                                          <p:val>
                                            <p:strVal val="ppt_y"/>
                                          </p:val>
                                        </p:tav>
                                        <p:tav tm="100000">
                                          <p:val>
                                            <p:strVal val="ppt_y"/>
                                          </p:val>
                                        </p:tav>
                                      </p:tavLst>
                                    </p:anim>
                                    <p:set>
                                      <p:cBhvr>
                                        <p:cTn id="1188" dur="1" fill="hold">
                                          <p:stCondLst>
                                            <p:cond delay="2999"/>
                                          </p:stCondLst>
                                        </p:cTn>
                                        <p:tgtEl>
                                          <p:spTgt spid="40"/>
                                        </p:tgtEl>
                                        <p:attrNameLst>
                                          <p:attrName>style.visibility</p:attrName>
                                        </p:attrNameLst>
                                      </p:cBhvr>
                                      <p:to>
                                        <p:strVal val="hidden"/>
                                      </p:to>
                                    </p:set>
                                  </p:childTnLst>
                                </p:cTn>
                              </p:par>
                              <p:par>
                                <p:cTn id="1189" presetID="2" presetClass="exit" presetSubtype="8" fill="hold" grpId="3" nodeType="withEffect">
                                  <p:stCondLst>
                                    <p:cond delay="0"/>
                                  </p:stCondLst>
                                  <p:childTnLst>
                                    <p:anim calcmode="lin" valueType="num">
                                      <p:cBhvr additive="base">
                                        <p:cTn id="1190" dur="3000"/>
                                        <p:tgtEl>
                                          <p:spTgt spid="41"/>
                                        </p:tgtEl>
                                        <p:attrNameLst>
                                          <p:attrName>ppt_x</p:attrName>
                                        </p:attrNameLst>
                                      </p:cBhvr>
                                      <p:tavLst>
                                        <p:tav tm="0">
                                          <p:val>
                                            <p:strVal val="ppt_x"/>
                                          </p:val>
                                        </p:tav>
                                        <p:tav tm="100000">
                                          <p:val>
                                            <p:strVal val="0-ppt_w/2"/>
                                          </p:val>
                                        </p:tav>
                                      </p:tavLst>
                                    </p:anim>
                                    <p:anim calcmode="lin" valueType="num">
                                      <p:cBhvr additive="base">
                                        <p:cTn id="1191" dur="3000"/>
                                        <p:tgtEl>
                                          <p:spTgt spid="41"/>
                                        </p:tgtEl>
                                        <p:attrNameLst>
                                          <p:attrName>ppt_y</p:attrName>
                                        </p:attrNameLst>
                                      </p:cBhvr>
                                      <p:tavLst>
                                        <p:tav tm="0">
                                          <p:val>
                                            <p:strVal val="ppt_y"/>
                                          </p:val>
                                        </p:tav>
                                        <p:tav tm="100000">
                                          <p:val>
                                            <p:strVal val="ppt_y"/>
                                          </p:val>
                                        </p:tav>
                                      </p:tavLst>
                                    </p:anim>
                                    <p:set>
                                      <p:cBhvr>
                                        <p:cTn id="1192" dur="1" fill="hold">
                                          <p:stCondLst>
                                            <p:cond delay="2999"/>
                                          </p:stCondLst>
                                        </p:cTn>
                                        <p:tgtEl>
                                          <p:spTgt spid="41"/>
                                        </p:tgtEl>
                                        <p:attrNameLst>
                                          <p:attrName>style.visibility</p:attrName>
                                        </p:attrNameLst>
                                      </p:cBhvr>
                                      <p:to>
                                        <p:strVal val="hidden"/>
                                      </p:to>
                                    </p:set>
                                  </p:childTnLst>
                                </p:cTn>
                              </p:par>
                              <p:par>
                                <p:cTn id="1193" presetID="2" presetClass="exit" presetSubtype="8" fill="hold" grpId="3" nodeType="withEffect">
                                  <p:stCondLst>
                                    <p:cond delay="0"/>
                                  </p:stCondLst>
                                  <p:childTnLst>
                                    <p:anim calcmode="lin" valueType="num">
                                      <p:cBhvr additive="base">
                                        <p:cTn id="1194" dur="3000"/>
                                        <p:tgtEl>
                                          <p:spTgt spid="42"/>
                                        </p:tgtEl>
                                        <p:attrNameLst>
                                          <p:attrName>ppt_x</p:attrName>
                                        </p:attrNameLst>
                                      </p:cBhvr>
                                      <p:tavLst>
                                        <p:tav tm="0">
                                          <p:val>
                                            <p:strVal val="ppt_x"/>
                                          </p:val>
                                        </p:tav>
                                        <p:tav tm="100000">
                                          <p:val>
                                            <p:strVal val="0-ppt_w/2"/>
                                          </p:val>
                                        </p:tav>
                                      </p:tavLst>
                                    </p:anim>
                                    <p:anim calcmode="lin" valueType="num">
                                      <p:cBhvr additive="base">
                                        <p:cTn id="1195" dur="3000"/>
                                        <p:tgtEl>
                                          <p:spTgt spid="42"/>
                                        </p:tgtEl>
                                        <p:attrNameLst>
                                          <p:attrName>ppt_y</p:attrName>
                                        </p:attrNameLst>
                                      </p:cBhvr>
                                      <p:tavLst>
                                        <p:tav tm="0">
                                          <p:val>
                                            <p:strVal val="ppt_y"/>
                                          </p:val>
                                        </p:tav>
                                        <p:tav tm="100000">
                                          <p:val>
                                            <p:strVal val="ppt_y"/>
                                          </p:val>
                                        </p:tav>
                                      </p:tavLst>
                                    </p:anim>
                                    <p:set>
                                      <p:cBhvr>
                                        <p:cTn id="1196" dur="1" fill="hold">
                                          <p:stCondLst>
                                            <p:cond delay="2999"/>
                                          </p:stCondLst>
                                        </p:cTn>
                                        <p:tgtEl>
                                          <p:spTgt spid="42"/>
                                        </p:tgtEl>
                                        <p:attrNameLst>
                                          <p:attrName>style.visibility</p:attrName>
                                        </p:attrNameLst>
                                      </p:cBhvr>
                                      <p:to>
                                        <p:strVal val="hidden"/>
                                      </p:to>
                                    </p:set>
                                  </p:childTnLst>
                                </p:cTn>
                              </p:par>
                              <p:par>
                                <p:cTn id="1197" presetID="2" presetClass="exit" presetSubtype="8" fill="hold" grpId="3" nodeType="withEffect">
                                  <p:stCondLst>
                                    <p:cond delay="0"/>
                                  </p:stCondLst>
                                  <p:childTnLst>
                                    <p:anim calcmode="lin" valueType="num">
                                      <p:cBhvr additive="base">
                                        <p:cTn id="1198" dur="3000"/>
                                        <p:tgtEl>
                                          <p:spTgt spid="43"/>
                                        </p:tgtEl>
                                        <p:attrNameLst>
                                          <p:attrName>ppt_x</p:attrName>
                                        </p:attrNameLst>
                                      </p:cBhvr>
                                      <p:tavLst>
                                        <p:tav tm="0">
                                          <p:val>
                                            <p:strVal val="ppt_x"/>
                                          </p:val>
                                        </p:tav>
                                        <p:tav tm="100000">
                                          <p:val>
                                            <p:strVal val="0-ppt_w/2"/>
                                          </p:val>
                                        </p:tav>
                                      </p:tavLst>
                                    </p:anim>
                                    <p:anim calcmode="lin" valueType="num">
                                      <p:cBhvr additive="base">
                                        <p:cTn id="1199" dur="3000"/>
                                        <p:tgtEl>
                                          <p:spTgt spid="43"/>
                                        </p:tgtEl>
                                        <p:attrNameLst>
                                          <p:attrName>ppt_y</p:attrName>
                                        </p:attrNameLst>
                                      </p:cBhvr>
                                      <p:tavLst>
                                        <p:tav tm="0">
                                          <p:val>
                                            <p:strVal val="ppt_y"/>
                                          </p:val>
                                        </p:tav>
                                        <p:tav tm="100000">
                                          <p:val>
                                            <p:strVal val="ppt_y"/>
                                          </p:val>
                                        </p:tav>
                                      </p:tavLst>
                                    </p:anim>
                                    <p:set>
                                      <p:cBhvr>
                                        <p:cTn id="1200" dur="1" fill="hold">
                                          <p:stCondLst>
                                            <p:cond delay="2999"/>
                                          </p:stCondLst>
                                        </p:cTn>
                                        <p:tgtEl>
                                          <p:spTgt spid="43"/>
                                        </p:tgtEl>
                                        <p:attrNameLst>
                                          <p:attrName>style.visibility</p:attrName>
                                        </p:attrNameLst>
                                      </p:cBhvr>
                                      <p:to>
                                        <p:strVal val="hidden"/>
                                      </p:to>
                                    </p:set>
                                  </p:childTnLst>
                                </p:cTn>
                              </p:par>
                              <p:par>
                                <p:cTn id="1201" presetID="2" presetClass="exit" presetSubtype="8" fill="hold" grpId="3" nodeType="withEffect">
                                  <p:stCondLst>
                                    <p:cond delay="0"/>
                                  </p:stCondLst>
                                  <p:childTnLst>
                                    <p:anim calcmode="lin" valueType="num">
                                      <p:cBhvr additive="base">
                                        <p:cTn id="1202" dur="3000"/>
                                        <p:tgtEl>
                                          <p:spTgt spid="44"/>
                                        </p:tgtEl>
                                        <p:attrNameLst>
                                          <p:attrName>ppt_x</p:attrName>
                                        </p:attrNameLst>
                                      </p:cBhvr>
                                      <p:tavLst>
                                        <p:tav tm="0">
                                          <p:val>
                                            <p:strVal val="ppt_x"/>
                                          </p:val>
                                        </p:tav>
                                        <p:tav tm="100000">
                                          <p:val>
                                            <p:strVal val="0-ppt_w/2"/>
                                          </p:val>
                                        </p:tav>
                                      </p:tavLst>
                                    </p:anim>
                                    <p:anim calcmode="lin" valueType="num">
                                      <p:cBhvr additive="base">
                                        <p:cTn id="1203" dur="3000"/>
                                        <p:tgtEl>
                                          <p:spTgt spid="44"/>
                                        </p:tgtEl>
                                        <p:attrNameLst>
                                          <p:attrName>ppt_y</p:attrName>
                                        </p:attrNameLst>
                                      </p:cBhvr>
                                      <p:tavLst>
                                        <p:tav tm="0">
                                          <p:val>
                                            <p:strVal val="ppt_y"/>
                                          </p:val>
                                        </p:tav>
                                        <p:tav tm="100000">
                                          <p:val>
                                            <p:strVal val="ppt_y"/>
                                          </p:val>
                                        </p:tav>
                                      </p:tavLst>
                                    </p:anim>
                                    <p:set>
                                      <p:cBhvr>
                                        <p:cTn id="1204" dur="1" fill="hold">
                                          <p:stCondLst>
                                            <p:cond delay="2999"/>
                                          </p:stCondLst>
                                        </p:cTn>
                                        <p:tgtEl>
                                          <p:spTgt spid="44"/>
                                        </p:tgtEl>
                                        <p:attrNameLst>
                                          <p:attrName>style.visibility</p:attrName>
                                        </p:attrNameLst>
                                      </p:cBhvr>
                                      <p:to>
                                        <p:strVal val="hidden"/>
                                      </p:to>
                                    </p:set>
                                  </p:childTnLst>
                                </p:cTn>
                              </p:par>
                              <p:par>
                                <p:cTn id="1205" presetID="2" presetClass="exit" presetSubtype="8" fill="hold" grpId="3" nodeType="withEffect">
                                  <p:stCondLst>
                                    <p:cond delay="0"/>
                                  </p:stCondLst>
                                  <p:childTnLst>
                                    <p:anim calcmode="lin" valueType="num">
                                      <p:cBhvr additive="base">
                                        <p:cTn id="1206" dur="3000"/>
                                        <p:tgtEl>
                                          <p:spTgt spid="45"/>
                                        </p:tgtEl>
                                        <p:attrNameLst>
                                          <p:attrName>ppt_x</p:attrName>
                                        </p:attrNameLst>
                                      </p:cBhvr>
                                      <p:tavLst>
                                        <p:tav tm="0">
                                          <p:val>
                                            <p:strVal val="ppt_x"/>
                                          </p:val>
                                        </p:tav>
                                        <p:tav tm="100000">
                                          <p:val>
                                            <p:strVal val="0-ppt_w/2"/>
                                          </p:val>
                                        </p:tav>
                                      </p:tavLst>
                                    </p:anim>
                                    <p:anim calcmode="lin" valueType="num">
                                      <p:cBhvr additive="base">
                                        <p:cTn id="1207" dur="3000"/>
                                        <p:tgtEl>
                                          <p:spTgt spid="45"/>
                                        </p:tgtEl>
                                        <p:attrNameLst>
                                          <p:attrName>ppt_y</p:attrName>
                                        </p:attrNameLst>
                                      </p:cBhvr>
                                      <p:tavLst>
                                        <p:tav tm="0">
                                          <p:val>
                                            <p:strVal val="ppt_y"/>
                                          </p:val>
                                        </p:tav>
                                        <p:tav tm="100000">
                                          <p:val>
                                            <p:strVal val="ppt_y"/>
                                          </p:val>
                                        </p:tav>
                                      </p:tavLst>
                                    </p:anim>
                                    <p:set>
                                      <p:cBhvr>
                                        <p:cTn id="1208" dur="1" fill="hold">
                                          <p:stCondLst>
                                            <p:cond delay="2999"/>
                                          </p:stCondLst>
                                        </p:cTn>
                                        <p:tgtEl>
                                          <p:spTgt spid="45"/>
                                        </p:tgtEl>
                                        <p:attrNameLst>
                                          <p:attrName>style.visibility</p:attrName>
                                        </p:attrNameLst>
                                      </p:cBhvr>
                                      <p:to>
                                        <p:strVal val="hidden"/>
                                      </p:to>
                                    </p:set>
                                  </p:childTnLst>
                                </p:cTn>
                              </p:par>
                              <p:par>
                                <p:cTn id="1209" presetID="2" presetClass="exit" presetSubtype="8" fill="hold" grpId="3" nodeType="withEffect">
                                  <p:stCondLst>
                                    <p:cond delay="0"/>
                                  </p:stCondLst>
                                  <p:childTnLst>
                                    <p:anim calcmode="lin" valueType="num">
                                      <p:cBhvr additive="base">
                                        <p:cTn id="1210" dur="3000"/>
                                        <p:tgtEl>
                                          <p:spTgt spid="46"/>
                                        </p:tgtEl>
                                        <p:attrNameLst>
                                          <p:attrName>ppt_x</p:attrName>
                                        </p:attrNameLst>
                                      </p:cBhvr>
                                      <p:tavLst>
                                        <p:tav tm="0">
                                          <p:val>
                                            <p:strVal val="ppt_x"/>
                                          </p:val>
                                        </p:tav>
                                        <p:tav tm="100000">
                                          <p:val>
                                            <p:strVal val="0-ppt_w/2"/>
                                          </p:val>
                                        </p:tav>
                                      </p:tavLst>
                                    </p:anim>
                                    <p:anim calcmode="lin" valueType="num">
                                      <p:cBhvr additive="base">
                                        <p:cTn id="1211" dur="3000"/>
                                        <p:tgtEl>
                                          <p:spTgt spid="46"/>
                                        </p:tgtEl>
                                        <p:attrNameLst>
                                          <p:attrName>ppt_y</p:attrName>
                                        </p:attrNameLst>
                                      </p:cBhvr>
                                      <p:tavLst>
                                        <p:tav tm="0">
                                          <p:val>
                                            <p:strVal val="ppt_y"/>
                                          </p:val>
                                        </p:tav>
                                        <p:tav tm="100000">
                                          <p:val>
                                            <p:strVal val="ppt_y"/>
                                          </p:val>
                                        </p:tav>
                                      </p:tavLst>
                                    </p:anim>
                                    <p:set>
                                      <p:cBhvr>
                                        <p:cTn id="1212" dur="1" fill="hold">
                                          <p:stCondLst>
                                            <p:cond delay="2999"/>
                                          </p:stCondLst>
                                        </p:cTn>
                                        <p:tgtEl>
                                          <p:spTgt spid="46"/>
                                        </p:tgtEl>
                                        <p:attrNameLst>
                                          <p:attrName>style.visibility</p:attrName>
                                        </p:attrNameLst>
                                      </p:cBhvr>
                                      <p:to>
                                        <p:strVal val="hidden"/>
                                      </p:to>
                                    </p:set>
                                  </p:childTnLst>
                                </p:cTn>
                              </p:par>
                              <p:par>
                                <p:cTn id="1213" presetID="2" presetClass="exit" presetSubtype="8" fill="hold" grpId="3" nodeType="withEffect">
                                  <p:stCondLst>
                                    <p:cond delay="0"/>
                                  </p:stCondLst>
                                  <p:childTnLst>
                                    <p:anim calcmode="lin" valueType="num">
                                      <p:cBhvr additive="base">
                                        <p:cTn id="1214" dur="3000"/>
                                        <p:tgtEl>
                                          <p:spTgt spid="47"/>
                                        </p:tgtEl>
                                        <p:attrNameLst>
                                          <p:attrName>ppt_x</p:attrName>
                                        </p:attrNameLst>
                                      </p:cBhvr>
                                      <p:tavLst>
                                        <p:tav tm="0">
                                          <p:val>
                                            <p:strVal val="ppt_x"/>
                                          </p:val>
                                        </p:tav>
                                        <p:tav tm="100000">
                                          <p:val>
                                            <p:strVal val="0-ppt_w/2"/>
                                          </p:val>
                                        </p:tav>
                                      </p:tavLst>
                                    </p:anim>
                                    <p:anim calcmode="lin" valueType="num">
                                      <p:cBhvr additive="base">
                                        <p:cTn id="1215" dur="3000"/>
                                        <p:tgtEl>
                                          <p:spTgt spid="47"/>
                                        </p:tgtEl>
                                        <p:attrNameLst>
                                          <p:attrName>ppt_y</p:attrName>
                                        </p:attrNameLst>
                                      </p:cBhvr>
                                      <p:tavLst>
                                        <p:tav tm="0">
                                          <p:val>
                                            <p:strVal val="ppt_y"/>
                                          </p:val>
                                        </p:tav>
                                        <p:tav tm="100000">
                                          <p:val>
                                            <p:strVal val="ppt_y"/>
                                          </p:val>
                                        </p:tav>
                                      </p:tavLst>
                                    </p:anim>
                                    <p:set>
                                      <p:cBhvr>
                                        <p:cTn id="1216" dur="1" fill="hold">
                                          <p:stCondLst>
                                            <p:cond delay="2999"/>
                                          </p:stCondLst>
                                        </p:cTn>
                                        <p:tgtEl>
                                          <p:spTgt spid="47"/>
                                        </p:tgtEl>
                                        <p:attrNameLst>
                                          <p:attrName>style.visibility</p:attrName>
                                        </p:attrNameLst>
                                      </p:cBhvr>
                                      <p:to>
                                        <p:strVal val="hidden"/>
                                      </p:to>
                                    </p:set>
                                  </p:childTnLst>
                                </p:cTn>
                              </p:par>
                              <p:par>
                                <p:cTn id="1217" presetID="2" presetClass="exit" presetSubtype="8" fill="hold" grpId="3" nodeType="withEffect">
                                  <p:stCondLst>
                                    <p:cond delay="0"/>
                                  </p:stCondLst>
                                  <p:childTnLst>
                                    <p:anim calcmode="lin" valueType="num">
                                      <p:cBhvr additive="base">
                                        <p:cTn id="1218" dur="3000"/>
                                        <p:tgtEl>
                                          <p:spTgt spid="48"/>
                                        </p:tgtEl>
                                        <p:attrNameLst>
                                          <p:attrName>ppt_x</p:attrName>
                                        </p:attrNameLst>
                                      </p:cBhvr>
                                      <p:tavLst>
                                        <p:tav tm="0">
                                          <p:val>
                                            <p:strVal val="ppt_x"/>
                                          </p:val>
                                        </p:tav>
                                        <p:tav tm="100000">
                                          <p:val>
                                            <p:strVal val="0-ppt_w/2"/>
                                          </p:val>
                                        </p:tav>
                                      </p:tavLst>
                                    </p:anim>
                                    <p:anim calcmode="lin" valueType="num">
                                      <p:cBhvr additive="base">
                                        <p:cTn id="1219" dur="3000"/>
                                        <p:tgtEl>
                                          <p:spTgt spid="48"/>
                                        </p:tgtEl>
                                        <p:attrNameLst>
                                          <p:attrName>ppt_y</p:attrName>
                                        </p:attrNameLst>
                                      </p:cBhvr>
                                      <p:tavLst>
                                        <p:tav tm="0">
                                          <p:val>
                                            <p:strVal val="ppt_y"/>
                                          </p:val>
                                        </p:tav>
                                        <p:tav tm="100000">
                                          <p:val>
                                            <p:strVal val="ppt_y"/>
                                          </p:val>
                                        </p:tav>
                                      </p:tavLst>
                                    </p:anim>
                                    <p:set>
                                      <p:cBhvr>
                                        <p:cTn id="1220" dur="1" fill="hold">
                                          <p:stCondLst>
                                            <p:cond delay="2999"/>
                                          </p:stCondLst>
                                        </p:cTn>
                                        <p:tgtEl>
                                          <p:spTgt spid="48"/>
                                        </p:tgtEl>
                                        <p:attrNameLst>
                                          <p:attrName>style.visibility</p:attrName>
                                        </p:attrNameLst>
                                      </p:cBhvr>
                                      <p:to>
                                        <p:strVal val="hidden"/>
                                      </p:to>
                                    </p:set>
                                  </p:childTnLst>
                                </p:cTn>
                              </p:par>
                              <p:par>
                                <p:cTn id="1221" presetID="2" presetClass="exit" presetSubtype="8" fill="hold" grpId="3" nodeType="withEffect">
                                  <p:stCondLst>
                                    <p:cond delay="0"/>
                                  </p:stCondLst>
                                  <p:childTnLst>
                                    <p:anim calcmode="lin" valueType="num">
                                      <p:cBhvr additive="base">
                                        <p:cTn id="1222" dur="3000"/>
                                        <p:tgtEl>
                                          <p:spTgt spid="49"/>
                                        </p:tgtEl>
                                        <p:attrNameLst>
                                          <p:attrName>ppt_x</p:attrName>
                                        </p:attrNameLst>
                                      </p:cBhvr>
                                      <p:tavLst>
                                        <p:tav tm="0">
                                          <p:val>
                                            <p:strVal val="ppt_x"/>
                                          </p:val>
                                        </p:tav>
                                        <p:tav tm="100000">
                                          <p:val>
                                            <p:strVal val="0-ppt_w/2"/>
                                          </p:val>
                                        </p:tav>
                                      </p:tavLst>
                                    </p:anim>
                                    <p:anim calcmode="lin" valueType="num">
                                      <p:cBhvr additive="base">
                                        <p:cTn id="1223" dur="3000"/>
                                        <p:tgtEl>
                                          <p:spTgt spid="49"/>
                                        </p:tgtEl>
                                        <p:attrNameLst>
                                          <p:attrName>ppt_y</p:attrName>
                                        </p:attrNameLst>
                                      </p:cBhvr>
                                      <p:tavLst>
                                        <p:tav tm="0">
                                          <p:val>
                                            <p:strVal val="ppt_y"/>
                                          </p:val>
                                        </p:tav>
                                        <p:tav tm="100000">
                                          <p:val>
                                            <p:strVal val="ppt_y"/>
                                          </p:val>
                                        </p:tav>
                                      </p:tavLst>
                                    </p:anim>
                                    <p:set>
                                      <p:cBhvr>
                                        <p:cTn id="1224" dur="1" fill="hold">
                                          <p:stCondLst>
                                            <p:cond delay="2999"/>
                                          </p:stCondLst>
                                        </p:cTn>
                                        <p:tgtEl>
                                          <p:spTgt spid="49"/>
                                        </p:tgtEl>
                                        <p:attrNameLst>
                                          <p:attrName>style.visibility</p:attrName>
                                        </p:attrNameLst>
                                      </p:cBhvr>
                                      <p:to>
                                        <p:strVal val="hidden"/>
                                      </p:to>
                                    </p:set>
                                  </p:childTnLst>
                                </p:cTn>
                              </p:par>
                              <p:par>
                                <p:cTn id="1225" presetID="2" presetClass="exit" presetSubtype="8" fill="hold" grpId="3" nodeType="withEffect">
                                  <p:stCondLst>
                                    <p:cond delay="0"/>
                                  </p:stCondLst>
                                  <p:childTnLst>
                                    <p:anim calcmode="lin" valueType="num">
                                      <p:cBhvr additive="base">
                                        <p:cTn id="1226" dur="3000"/>
                                        <p:tgtEl>
                                          <p:spTgt spid="50"/>
                                        </p:tgtEl>
                                        <p:attrNameLst>
                                          <p:attrName>ppt_x</p:attrName>
                                        </p:attrNameLst>
                                      </p:cBhvr>
                                      <p:tavLst>
                                        <p:tav tm="0">
                                          <p:val>
                                            <p:strVal val="ppt_x"/>
                                          </p:val>
                                        </p:tav>
                                        <p:tav tm="100000">
                                          <p:val>
                                            <p:strVal val="0-ppt_w/2"/>
                                          </p:val>
                                        </p:tav>
                                      </p:tavLst>
                                    </p:anim>
                                    <p:anim calcmode="lin" valueType="num">
                                      <p:cBhvr additive="base">
                                        <p:cTn id="1227" dur="3000"/>
                                        <p:tgtEl>
                                          <p:spTgt spid="50"/>
                                        </p:tgtEl>
                                        <p:attrNameLst>
                                          <p:attrName>ppt_y</p:attrName>
                                        </p:attrNameLst>
                                      </p:cBhvr>
                                      <p:tavLst>
                                        <p:tav tm="0">
                                          <p:val>
                                            <p:strVal val="ppt_y"/>
                                          </p:val>
                                        </p:tav>
                                        <p:tav tm="100000">
                                          <p:val>
                                            <p:strVal val="ppt_y"/>
                                          </p:val>
                                        </p:tav>
                                      </p:tavLst>
                                    </p:anim>
                                    <p:set>
                                      <p:cBhvr>
                                        <p:cTn id="1228" dur="1" fill="hold">
                                          <p:stCondLst>
                                            <p:cond delay="2999"/>
                                          </p:stCondLst>
                                        </p:cTn>
                                        <p:tgtEl>
                                          <p:spTgt spid="50"/>
                                        </p:tgtEl>
                                        <p:attrNameLst>
                                          <p:attrName>style.visibility</p:attrName>
                                        </p:attrNameLst>
                                      </p:cBhvr>
                                      <p:to>
                                        <p:strVal val="hidden"/>
                                      </p:to>
                                    </p:set>
                                  </p:childTnLst>
                                </p:cTn>
                              </p:par>
                              <p:par>
                                <p:cTn id="1229" presetID="2" presetClass="exit" presetSubtype="8" fill="hold" grpId="3" nodeType="withEffect">
                                  <p:stCondLst>
                                    <p:cond delay="0"/>
                                  </p:stCondLst>
                                  <p:childTnLst>
                                    <p:anim calcmode="lin" valueType="num">
                                      <p:cBhvr additive="base">
                                        <p:cTn id="1230" dur="3000"/>
                                        <p:tgtEl>
                                          <p:spTgt spid="51"/>
                                        </p:tgtEl>
                                        <p:attrNameLst>
                                          <p:attrName>ppt_x</p:attrName>
                                        </p:attrNameLst>
                                      </p:cBhvr>
                                      <p:tavLst>
                                        <p:tav tm="0">
                                          <p:val>
                                            <p:strVal val="ppt_x"/>
                                          </p:val>
                                        </p:tav>
                                        <p:tav tm="100000">
                                          <p:val>
                                            <p:strVal val="0-ppt_w/2"/>
                                          </p:val>
                                        </p:tav>
                                      </p:tavLst>
                                    </p:anim>
                                    <p:anim calcmode="lin" valueType="num">
                                      <p:cBhvr additive="base">
                                        <p:cTn id="1231" dur="3000"/>
                                        <p:tgtEl>
                                          <p:spTgt spid="51"/>
                                        </p:tgtEl>
                                        <p:attrNameLst>
                                          <p:attrName>ppt_y</p:attrName>
                                        </p:attrNameLst>
                                      </p:cBhvr>
                                      <p:tavLst>
                                        <p:tav tm="0">
                                          <p:val>
                                            <p:strVal val="ppt_y"/>
                                          </p:val>
                                        </p:tav>
                                        <p:tav tm="100000">
                                          <p:val>
                                            <p:strVal val="ppt_y"/>
                                          </p:val>
                                        </p:tav>
                                      </p:tavLst>
                                    </p:anim>
                                    <p:set>
                                      <p:cBhvr>
                                        <p:cTn id="1232" dur="1" fill="hold">
                                          <p:stCondLst>
                                            <p:cond delay="2999"/>
                                          </p:stCondLst>
                                        </p:cTn>
                                        <p:tgtEl>
                                          <p:spTgt spid="51"/>
                                        </p:tgtEl>
                                        <p:attrNameLst>
                                          <p:attrName>style.visibility</p:attrName>
                                        </p:attrNameLst>
                                      </p:cBhvr>
                                      <p:to>
                                        <p:strVal val="hidden"/>
                                      </p:to>
                                    </p:set>
                                  </p:childTnLst>
                                </p:cTn>
                              </p:par>
                              <p:par>
                                <p:cTn id="1233" presetID="2" presetClass="exit" presetSubtype="8" fill="hold" grpId="3" nodeType="withEffect">
                                  <p:stCondLst>
                                    <p:cond delay="0"/>
                                  </p:stCondLst>
                                  <p:childTnLst>
                                    <p:anim calcmode="lin" valueType="num">
                                      <p:cBhvr additive="base">
                                        <p:cTn id="1234" dur="3000"/>
                                        <p:tgtEl>
                                          <p:spTgt spid="52"/>
                                        </p:tgtEl>
                                        <p:attrNameLst>
                                          <p:attrName>ppt_x</p:attrName>
                                        </p:attrNameLst>
                                      </p:cBhvr>
                                      <p:tavLst>
                                        <p:tav tm="0">
                                          <p:val>
                                            <p:strVal val="ppt_x"/>
                                          </p:val>
                                        </p:tav>
                                        <p:tav tm="100000">
                                          <p:val>
                                            <p:strVal val="0-ppt_w/2"/>
                                          </p:val>
                                        </p:tav>
                                      </p:tavLst>
                                    </p:anim>
                                    <p:anim calcmode="lin" valueType="num">
                                      <p:cBhvr additive="base">
                                        <p:cTn id="1235" dur="3000"/>
                                        <p:tgtEl>
                                          <p:spTgt spid="52"/>
                                        </p:tgtEl>
                                        <p:attrNameLst>
                                          <p:attrName>ppt_y</p:attrName>
                                        </p:attrNameLst>
                                      </p:cBhvr>
                                      <p:tavLst>
                                        <p:tav tm="0">
                                          <p:val>
                                            <p:strVal val="ppt_y"/>
                                          </p:val>
                                        </p:tav>
                                        <p:tav tm="100000">
                                          <p:val>
                                            <p:strVal val="ppt_y"/>
                                          </p:val>
                                        </p:tav>
                                      </p:tavLst>
                                    </p:anim>
                                    <p:set>
                                      <p:cBhvr>
                                        <p:cTn id="1236" dur="1" fill="hold">
                                          <p:stCondLst>
                                            <p:cond delay="2999"/>
                                          </p:stCondLst>
                                        </p:cTn>
                                        <p:tgtEl>
                                          <p:spTgt spid="52"/>
                                        </p:tgtEl>
                                        <p:attrNameLst>
                                          <p:attrName>style.visibility</p:attrName>
                                        </p:attrNameLst>
                                      </p:cBhvr>
                                      <p:to>
                                        <p:strVal val="hidden"/>
                                      </p:to>
                                    </p:set>
                                  </p:childTnLst>
                                </p:cTn>
                              </p:par>
                              <p:par>
                                <p:cTn id="1237" presetID="2" presetClass="exit" presetSubtype="8" fill="hold" grpId="3" nodeType="withEffect">
                                  <p:stCondLst>
                                    <p:cond delay="0"/>
                                  </p:stCondLst>
                                  <p:childTnLst>
                                    <p:anim calcmode="lin" valueType="num">
                                      <p:cBhvr additive="base">
                                        <p:cTn id="1238" dur="3000"/>
                                        <p:tgtEl>
                                          <p:spTgt spid="54"/>
                                        </p:tgtEl>
                                        <p:attrNameLst>
                                          <p:attrName>ppt_x</p:attrName>
                                        </p:attrNameLst>
                                      </p:cBhvr>
                                      <p:tavLst>
                                        <p:tav tm="0">
                                          <p:val>
                                            <p:strVal val="ppt_x"/>
                                          </p:val>
                                        </p:tav>
                                        <p:tav tm="100000">
                                          <p:val>
                                            <p:strVal val="0-ppt_w/2"/>
                                          </p:val>
                                        </p:tav>
                                      </p:tavLst>
                                    </p:anim>
                                    <p:anim calcmode="lin" valueType="num">
                                      <p:cBhvr additive="base">
                                        <p:cTn id="1239" dur="3000"/>
                                        <p:tgtEl>
                                          <p:spTgt spid="54"/>
                                        </p:tgtEl>
                                        <p:attrNameLst>
                                          <p:attrName>ppt_y</p:attrName>
                                        </p:attrNameLst>
                                      </p:cBhvr>
                                      <p:tavLst>
                                        <p:tav tm="0">
                                          <p:val>
                                            <p:strVal val="ppt_y"/>
                                          </p:val>
                                        </p:tav>
                                        <p:tav tm="100000">
                                          <p:val>
                                            <p:strVal val="ppt_y"/>
                                          </p:val>
                                        </p:tav>
                                      </p:tavLst>
                                    </p:anim>
                                    <p:set>
                                      <p:cBhvr>
                                        <p:cTn id="1240" dur="1" fill="hold">
                                          <p:stCondLst>
                                            <p:cond delay="2999"/>
                                          </p:stCondLst>
                                        </p:cTn>
                                        <p:tgtEl>
                                          <p:spTgt spid="54"/>
                                        </p:tgtEl>
                                        <p:attrNameLst>
                                          <p:attrName>style.visibility</p:attrName>
                                        </p:attrNameLst>
                                      </p:cBhvr>
                                      <p:to>
                                        <p:strVal val="hidden"/>
                                      </p:to>
                                    </p:set>
                                  </p:childTnLst>
                                </p:cTn>
                              </p:par>
                              <p:par>
                                <p:cTn id="1241" presetID="2" presetClass="exit" presetSubtype="8" fill="hold" grpId="3" nodeType="withEffect">
                                  <p:stCondLst>
                                    <p:cond delay="0"/>
                                  </p:stCondLst>
                                  <p:childTnLst>
                                    <p:anim calcmode="lin" valueType="num">
                                      <p:cBhvr additive="base">
                                        <p:cTn id="1242" dur="3000"/>
                                        <p:tgtEl>
                                          <p:spTgt spid="55"/>
                                        </p:tgtEl>
                                        <p:attrNameLst>
                                          <p:attrName>ppt_x</p:attrName>
                                        </p:attrNameLst>
                                      </p:cBhvr>
                                      <p:tavLst>
                                        <p:tav tm="0">
                                          <p:val>
                                            <p:strVal val="ppt_x"/>
                                          </p:val>
                                        </p:tav>
                                        <p:tav tm="100000">
                                          <p:val>
                                            <p:strVal val="0-ppt_w/2"/>
                                          </p:val>
                                        </p:tav>
                                      </p:tavLst>
                                    </p:anim>
                                    <p:anim calcmode="lin" valueType="num">
                                      <p:cBhvr additive="base">
                                        <p:cTn id="1243" dur="3000"/>
                                        <p:tgtEl>
                                          <p:spTgt spid="55"/>
                                        </p:tgtEl>
                                        <p:attrNameLst>
                                          <p:attrName>ppt_y</p:attrName>
                                        </p:attrNameLst>
                                      </p:cBhvr>
                                      <p:tavLst>
                                        <p:tav tm="0">
                                          <p:val>
                                            <p:strVal val="ppt_y"/>
                                          </p:val>
                                        </p:tav>
                                        <p:tav tm="100000">
                                          <p:val>
                                            <p:strVal val="ppt_y"/>
                                          </p:val>
                                        </p:tav>
                                      </p:tavLst>
                                    </p:anim>
                                    <p:set>
                                      <p:cBhvr>
                                        <p:cTn id="1244" dur="1" fill="hold">
                                          <p:stCondLst>
                                            <p:cond delay="2999"/>
                                          </p:stCondLst>
                                        </p:cTn>
                                        <p:tgtEl>
                                          <p:spTgt spid="55"/>
                                        </p:tgtEl>
                                        <p:attrNameLst>
                                          <p:attrName>style.visibility</p:attrName>
                                        </p:attrNameLst>
                                      </p:cBhvr>
                                      <p:to>
                                        <p:strVal val="hidden"/>
                                      </p:to>
                                    </p:set>
                                  </p:childTnLst>
                                </p:cTn>
                              </p:par>
                              <p:par>
                                <p:cTn id="1245" presetID="2" presetClass="exit" presetSubtype="8" fill="hold" grpId="3" nodeType="withEffect">
                                  <p:stCondLst>
                                    <p:cond delay="0"/>
                                  </p:stCondLst>
                                  <p:childTnLst>
                                    <p:anim calcmode="lin" valueType="num">
                                      <p:cBhvr additive="base">
                                        <p:cTn id="1246" dur="3000"/>
                                        <p:tgtEl>
                                          <p:spTgt spid="56"/>
                                        </p:tgtEl>
                                        <p:attrNameLst>
                                          <p:attrName>ppt_x</p:attrName>
                                        </p:attrNameLst>
                                      </p:cBhvr>
                                      <p:tavLst>
                                        <p:tav tm="0">
                                          <p:val>
                                            <p:strVal val="ppt_x"/>
                                          </p:val>
                                        </p:tav>
                                        <p:tav tm="100000">
                                          <p:val>
                                            <p:strVal val="0-ppt_w/2"/>
                                          </p:val>
                                        </p:tav>
                                      </p:tavLst>
                                    </p:anim>
                                    <p:anim calcmode="lin" valueType="num">
                                      <p:cBhvr additive="base">
                                        <p:cTn id="1247" dur="3000"/>
                                        <p:tgtEl>
                                          <p:spTgt spid="56"/>
                                        </p:tgtEl>
                                        <p:attrNameLst>
                                          <p:attrName>ppt_y</p:attrName>
                                        </p:attrNameLst>
                                      </p:cBhvr>
                                      <p:tavLst>
                                        <p:tav tm="0">
                                          <p:val>
                                            <p:strVal val="ppt_y"/>
                                          </p:val>
                                        </p:tav>
                                        <p:tav tm="100000">
                                          <p:val>
                                            <p:strVal val="ppt_y"/>
                                          </p:val>
                                        </p:tav>
                                      </p:tavLst>
                                    </p:anim>
                                    <p:set>
                                      <p:cBhvr>
                                        <p:cTn id="1248" dur="1" fill="hold">
                                          <p:stCondLst>
                                            <p:cond delay="2999"/>
                                          </p:stCondLst>
                                        </p:cTn>
                                        <p:tgtEl>
                                          <p:spTgt spid="56"/>
                                        </p:tgtEl>
                                        <p:attrNameLst>
                                          <p:attrName>style.visibility</p:attrName>
                                        </p:attrNameLst>
                                      </p:cBhvr>
                                      <p:to>
                                        <p:strVal val="hidden"/>
                                      </p:to>
                                    </p:set>
                                  </p:childTnLst>
                                </p:cTn>
                              </p:par>
                              <p:par>
                                <p:cTn id="1249" presetID="2" presetClass="exit" presetSubtype="8" fill="hold" grpId="3" nodeType="withEffect">
                                  <p:stCondLst>
                                    <p:cond delay="0"/>
                                  </p:stCondLst>
                                  <p:childTnLst>
                                    <p:anim calcmode="lin" valueType="num">
                                      <p:cBhvr additive="base">
                                        <p:cTn id="1250" dur="3000"/>
                                        <p:tgtEl>
                                          <p:spTgt spid="57"/>
                                        </p:tgtEl>
                                        <p:attrNameLst>
                                          <p:attrName>ppt_x</p:attrName>
                                        </p:attrNameLst>
                                      </p:cBhvr>
                                      <p:tavLst>
                                        <p:tav tm="0">
                                          <p:val>
                                            <p:strVal val="ppt_x"/>
                                          </p:val>
                                        </p:tav>
                                        <p:tav tm="100000">
                                          <p:val>
                                            <p:strVal val="0-ppt_w/2"/>
                                          </p:val>
                                        </p:tav>
                                      </p:tavLst>
                                    </p:anim>
                                    <p:anim calcmode="lin" valueType="num">
                                      <p:cBhvr additive="base">
                                        <p:cTn id="1251" dur="3000"/>
                                        <p:tgtEl>
                                          <p:spTgt spid="57"/>
                                        </p:tgtEl>
                                        <p:attrNameLst>
                                          <p:attrName>ppt_y</p:attrName>
                                        </p:attrNameLst>
                                      </p:cBhvr>
                                      <p:tavLst>
                                        <p:tav tm="0">
                                          <p:val>
                                            <p:strVal val="ppt_y"/>
                                          </p:val>
                                        </p:tav>
                                        <p:tav tm="100000">
                                          <p:val>
                                            <p:strVal val="ppt_y"/>
                                          </p:val>
                                        </p:tav>
                                      </p:tavLst>
                                    </p:anim>
                                    <p:set>
                                      <p:cBhvr>
                                        <p:cTn id="1252" dur="1" fill="hold">
                                          <p:stCondLst>
                                            <p:cond delay="2999"/>
                                          </p:stCondLst>
                                        </p:cTn>
                                        <p:tgtEl>
                                          <p:spTgt spid="57"/>
                                        </p:tgtEl>
                                        <p:attrNameLst>
                                          <p:attrName>style.visibility</p:attrName>
                                        </p:attrNameLst>
                                      </p:cBhvr>
                                      <p:to>
                                        <p:strVal val="hidden"/>
                                      </p:to>
                                    </p:set>
                                  </p:childTnLst>
                                </p:cTn>
                              </p:par>
                              <p:par>
                                <p:cTn id="1253" presetID="2" presetClass="exit" presetSubtype="8" fill="hold" grpId="3" nodeType="withEffect">
                                  <p:stCondLst>
                                    <p:cond delay="0"/>
                                  </p:stCondLst>
                                  <p:childTnLst>
                                    <p:anim calcmode="lin" valueType="num">
                                      <p:cBhvr additive="base">
                                        <p:cTn id="1254" dur="3000"/>
                                        <p:tgtEl>
                                          <p:spTgt spid="58"/>
                                        </p:tgtEl>
                                        <p:attrNameLst>
                                          <p:attrName>ppt_x</p:attrName>
                                        </p:attrNameLst>
                                      </p:cBhvr>
                                      <p:tavLst>
                                        <p:tav tm="0">
                                          <p:val>
                                            <p:strVal val="ppt_x"/>
                                          </p:val>
                                        </p:tav>
                                        <p:tav tm="100000">
                                          <p:val>
                                            <p:strVal val="0-ppt_w/2"/>
                                          </p:val>
                                        </p:tav>
                                      </p:tavLst>
                                    </p:anim>
                                    <p:anim calcmode="lin" valueType="num">
                                      <p:cBhvr additive="base">
                                        <p:cTn id="1255" dur="3000"/>
                                        <p:tgtEl>
                                          <p:spTgt spid="58"/>
                                        </p:tgtEl>
                                        <p:attrNameLst>
                                          <p:attrName>ppt_y</p:attrName>
                                        </p:attrNameLst>
                                      </p:cBhvr>
                                      <p:tavLst>
                                        <p:tav tm="0">
                                          <p:val>
                                            <p:strVal val="ppt_y"/>
                                          </p:val>
                                        </p:tav>
                                        <p:tav tm="100000">
                                          <p:val>
                                            <p:strVal val="ppt_y"/>
                                          </p:val>
                                        </p:tav>
                                      </p:tavLst>
                                    </p:anim>
                                    <p:set>
                                      <p:cBhvr>
                                        <p:cTn id="1256" dur="1" fill="hold">
                                          <p:stCondLst>
                                            <p:cond delay="2999"/>
                                          </p:stCondLst>
                                        </p:cTn>
                                        <p:tgtEl>
                                          <p:spTgt spid="58"/>
                                        </p:tgtEl>
                                        <p:attrNameLst>
                                          <p:attrName>style.visibility</p:attrName>
                                        </p:attrNameLst>
                                      </p:cBhvr>
                                      <p:to>
                                        <p:strVal val="hidden"/>
                                      </p:to>
                                    </p:set>
                                  </p:childTnLst>
                                </p:cTn>
                              </p:par>
                              <p:par>
                                <p:cTn id="1257" presetID="2" presetClass="exit" presetSubtype="8" fill="hold" grpId="3" nodeType="withEffect">
                                  <p:stCondLst>
                                    <p:cond delay="0"/>
                                  </p:stCondLst>
                                  <p:childTnLst>
                                    <p:anim calcmode="lin" valueType="num">
                                      <p:cBhvr additive="base">
                                        <p:cTn id="1258" dur="3000"/>
                                        <p:tgtEl>
                                          <p:spTgt spid="83"/>
                                        </p:tgtEl>
                                        <p:attrNameLst>
                                          <p:attrName>ppt_x</p:attrName>
                                        </p:attrNameLst>
                                      </p:cBhvr>
                                      <p:tavLst>
                                        <p:tav tm="0">
                                          <p:val>
                                            <p:strVal val="ppt_x"/>
                                          </p:val>
                                        </p:tav>
                                        <p:tav tm="100000">
                                          <p:val>
                                            <p:strVal val="0-ppt_w/2"/>
                                          </p:val>
                                        </p:tav>
                                      </p:tavLst>
                                    </p:anim>
                                    <p:anim calcmode="lin" valueType="num">
                                      <p:cBhvr additive="base">
                                        <p:cTn id="1259" dur="3000"/>
                                        <p:tgtEl>
                                          <p:spTgt spid="83"/>
                                        </p:tgtEl>
                                        <p:attrNameLst>
                                          <p:attrName>ppt_y</p:attrName>
                                        </p:attrNameLst>
                                      </p:cBhvr>
                                      <p:tavLst>
                                        <p:tav tm="0">
                                          <p:val>
                                            <p:strVal val="ppt_y"/>
                                          </p:val>
                                        </p:tav>
                                        <p:tav tm="100000">
                                          <p:val>
                                            <p:strVal val="ppt_y"/>
                                          </p:val>
                                        </p:tav>
                                      </p:tavLst>
                                    </p:anim>
                                    <p:set>
                                      <p:cBhvr>
                                        <p:cTn id="1260" dur="1" fill="hold">
                                          <p:stCondLst>
                                            <p:cond delay="2999"/>
                                          </p:stCondLst>
                                        </p:cTn>
                                        <p:tgtEl>
                                          <p:spTgt spid="83"/>
                                        </p:tgtEl>
                                        <p:attrNameLst>
                                          <p:attrName>style.visibility</p:attrName>
                                        </p:attrNameLst>
                                      </p:cBhvr>
                                      <p:to>
                                        <p:strVal val="hidden"/>
                                      </p:to>
                                    </p:set>
                                  </p:childTnLst>
                                </p:cTn>
                              </p:par>
                              <p:par>
                                <p:cTn id="1261" presetID="2" presetClass="exit" presetSubtype="8" fill="hold" grpId="3" nodeType="withEffect">
                                  <p:stCondLst>
                                    <p:cond delay="0"/>
                                  </p:stCondLst>
                                  <p:childTnLst>
                                    <p:anim calcmode="lin" valueType="num">
                                      <p:cBhvr additive="base">
                                        <p:cTn id="1262" dur="3000"/>
                                        <p:tgtEl>
                                          <p:spTgt spid="84"/>
                                        </p:tgtEl>
                                        <p:attrNameLst>
                                          <p:attrName>ppt_x</p:attrName>
                                        </p:attrNameLst>
                                      </p:cBhvr>
                                      <p:tavLst>
                                        <p:tav tm="0">
                                          <p:val>
                                            <p:strVal val="ppt_x"/>
                                          </p:val>
                                        </p:tav>
                                        <p:tav tm="100000">
                                          <p:val>
                                            <p:strVal val="0-ppt_w/2"/>
                                          </p:val>
                                        </p:tav>
                                      </p:tavLst>
                                    </p:anim>
                                    <p:anim calcmode="lin" valueType="num">
                                      <p:cBhvr additive="base">
                                        <p:cTn id="1263" dur="3000"/>
                                        <p:tgtEl>
                                          <p:spTgt spid="84"/>
                                        </p:tgtEl>
                                        <p:attrNameLst>
                                          <p:attrName>ppt_y</p:attrName>
                                        </p:attrNameLst>
                                      </p:cBhvr>
                                      <p:tavLst>
                                        <p:tav tm="0">
                                          <p:val>
                                            <p:strVal val="ppt_y"/>
                                          </p:val>
                                        </p:tav>
                                        <p:tav tm="100000">
                                          <p:val>
                                            <p:strVal val="ppt_y"/>
                                          </p:val>
                                        </p:tav>
                                      </p:tavLst>
                                    </p:anim>
                                    <p:set>
                                      <p:cBhvr>
                                        <p:cTn id="1264" dur="1" fill="hold">
                                          <p:stCondLst>
                                            <p:cond delay="2999"/>
                                          </p:stCondLst>
                                        </p:cTn>
                                        <p:tgtEl>
                                          <p:spTgt spid="84"/>
                                        </p:tgtEl>
                                        <p:attrNameLst>
                                          <p:attrName>style.visibility</p:attrName>
                                        </p:attrNameLst>
                                      </p:cBhvr>
                                      <p:to>
                                        <p:strVal val="hidden"/>
                                      </p:to>
                                    </p:set>
                                  </p:childTnLst>
                                </p:cTn>
                              </p:par>
                              <p:par>
                                <p:cTn id="1265" presetID="2" presetClass="exit" presetSubtype="8" fill="hold" grpId="3" nodeType="withEffect">
                                  <p:stCondLst>
                                    <p:cond delay="0"/>
                                  </p:stCondLst>
                                  <p:childTnLst>
                                    <p:anim calcmode="lin" valueType="num">
                                      <p:cBhvr additive="base">
                                        <p:cTn id="1266" dur="3000"/>
                                        <p:tgtEl>
                                          <p:spTgt spid="85"/>
                                        </p:tgtEl>
                                        <p:attrNameLst>
                                          <p:attrName>ppt_x</p:attrName>
                                        </p:attrNameLst>
                                      </p:cBhvr>
                                      <p:tavLst>
                                        <p:tav tm="0">
                                          <p:val>
                                            <p:strVal val="ppt_x"/>
                                          </p:val>
                                        </p:tav>
                                        <p:tav tm="100000">
                                          <p:val>
                                            <p:strVal val="0-ppt_w/2"/>
                                          </p:val>
                                        </p:tav>
                                      </p:tavLst>
                                    </p:anim>
                                    <p:anim calcmode="lin" valueType="num">
                                      <p:cBhvr additive="base">
                                        <p:cTn id="1267" dur="3000"/>
                                        <p:tgtEl>
                                          <p:spTgt spid="85"/>
                                        </p:tgtEl>
                                        <p:attrNameLst>
                                          <p:attrName>ppt_y</p:attrName>
                                        </p:attrNameLst>
                                      </p:cBhvr>
                                      <p:tavLst>
                                        <p:tav tm="0">
                                          <p:val>
                                            <p:strVal val="ppt_y"/>
                                          </p:val>
                                        </p:tav>
                                        <p:tav tm="100000">
                                          <p:val>
                                            <p:strVal val="ppt_y"/>
                                          </p:val>
                                        </p:tav>
                                      </p:tavLst>
                                    </p:anim>
                                    <p:set>
                                      <p:cBhvr>
                                        <p:cTn id="1268" dur="1" fill="hold">
                                          <p:stCondLst>
                                            <p:cond delay="2999"/>
                                          </p:stCondLst>
                                        </p:cTn>
                                        <p:tgtEl>
                                          <p:spTgt spid="85"/>
                                        </p:tgtEl>
                                        <p:attrNameLst>
                                          <p:attrName>style.visibility</p:attrName>
                                        </p:attrNameLst>
                                      </p:cBhvr>
                                      <p:to>
                                        <p:strVal val="hidden"/>
                                      </p:to>
                                    </p:set>
                                  </p:childTnLst>
                                </p:cTn>
                              </p:par>
                              <p:par>
                                <p:cTn id="1269" presetID="2" presetClass="exit" presetSubtype="8" fill="hold" grpId="3" nodeType="withEffect">
                                  <p:stCondLst>
                                    <p:cond delay="0"/>
                                  </p:stCondLst>
                                  <p:childTnLst>
                                    <p:anim calcmode="lin" valueType="num">
                                      <p:cBhvr additive="base">
                                        <p:cTn id="1270" dur="3000"/>
                                        <p:tgtEl>
                                          <p:spTgt spid="86"/>
                                        </p:tgtEl>
                                        <p:attrNameLst>
                                          <p:attrName>ppt_x</p:attrName>
                                        </p:attrNameLst>
                                      </p:cBhvr>
                                      <p:tavLst>
                                        <p:tav tm="0">
                                          <p:val>
                                            <p:strVal val="ppt_x"/>
                                          </p:val>
                                        </p:tav>
                                        <p:tav tm="100000">
                                          <p:val>
                                            <p:strVal val="0-ppt_w/2"/>
                                          </p:val>
                                        </p:tav>
                                      </p:tavLst>
                                    </p:anim>
                                    <p:anim calcmode="lin" valueType="num">
                                      <p:cBhvr additive="base">
                                        <p:cTn id="1271" dur="3000"/>
                                        <p:tgtEl>
                                          <p:spTgt spid="86"/>
                                        </p:tgtEl>
                                        <p:attrNameLst>
                                          <p:attrName>ppt_y</p:attrName>
                                        </p:attrNameLst>
                                      </p:cBhvr>
                                      <p:tavLst>
                                        <p:tav tm="0">
                                          <p:val>
                                            <p:strVal val="ppt_y"/>
                                          </p:val>
                                        </p:tav>
                                        <p:tav tm="100000">
                                          <p:val>
                                            <p:strVal val="ppt_y"/>
                                          </p:val>
                                        </p:tav>
                                      </p:tavLst>
                                    </p:anim>
                                    <p:set>
                                      <p:cBhvr>
                                        <p:cTn id="1272" dur="1" fill="hold">
                                          <p:stCondLst>
                                            <p:cond delay="2999"/>
                                          </p:stCondLst>
                                        </p:cTn>
                                        <p:tgtEl>
                                          <p:spTgt spid="86"/>
                                        </p:tgtEl>
                                        <p:attrNameLst>
                                          <p:attrName>style.visibility</p:attrName>
                                        </p:attrNameLst>
                                      </p:cBhvr>
                                      <p:to>
                                        <p:strVal val="hidden"/>
                                      </p:to>
                                    </p:set>
                                  </p:childTnLst>
                                </p:cTn>
                              </p:par>
                              <p:par>
                                <p:cTn id="1273" presetID="2" presetClass="exit" presetSubtype="8" fill="hold" grpId="3" nodeType="withEffect">
                                  <p:stCondLst>
                                    <p:cond delay="0"/>
                                  </p:stCondLst>
                                  <p:childTnLst>
                                    <p:anim calcmode="lin" valueType="num">
                                      <p:cBhvr additive="base">
                                        <p:cTn id="1274" dur="3000"/>
                                        <p:tgtEl>
                                          <p:spTgt spid="87"/>
                                        </p:tgtEl>
                                        <p:attrNameLst>
                                          <p:attrName>ppt_x</p:attrName>
                                        </p:attrNameLst>
                                      </p:cBhvr>
                                      <p:tavLst>
                                        <p:tav tm="0">
                                          <p:val>
                                            <p:strVal val="ppt_x"/>
                                          </p:val>
                                        </p:tav>
                                        <p:tav tm="100000">
                                          <p:val>
                                            <p:strVal val="0-ppt_w/2"/>
                                          </p:val>
                                        </p:tav>
                                      </p:tavLst>
                                    </p:anim>
                                    <p:anim calcmode="lin" valueType="num">
                                      <p:cBhvr additive="base">
                                        <p:cTn id="1275" dur="3000"/>
                                        <p:tgtEl>
                                          <p:spTgt spid="87"/>
                                        </p:tgtEl>
                                        <p:attrNameLst>
                                          <p:attrName>ppt_y</p:attrName>
                                        </p:attrNameLst>
                                      </p:cBhvr>
                                      <p:tavLst>
                                        <p:tav tm="0">
                                          <p:val>
                                            <p:strVal val="ppt_y"/>
                                          </p:val>
                                        </p:tav>
                                        <p:tav tm="100000">
                                          <p:val>
                                            <p:strVal val="ppt_y"/>
                                          </p:val>
                                        </p:tav>
                                      </p:tavLst>
                                    </p:anim>
                                    <p:set>
                                      <p:cBhvr>
                                        <p:cTn id="1276" dur="1" fill="hold">
                                          <p:stCondLst>
                                            <p:cond delay="2999"/>
                                          </p:stCondLst>
                                        </p:cTn>
                                        <p:tgtEl>
                                          <p:spTgt spid="87"/>
                                        </p:tgtEl>
                                        <p:attrNameLst>
                                          <p:attrName>style.visibility</p:attrName>
                                        </p:attrNameLst>
                                      </p:cBhvr>
                                      <p:to>
                                        <p:strVal val="hidden"/>
                                      </p:to>
                                    </p:set>
                                  </p:childTnLst>
                                </p:cTn>
                              </p:par>
                              <p:par>
                                <p:cTn id="1277" presetID="2" presetClass="exit" presetSubtype="8" fill="hold" grpId="3" nodeType="withEffect">
                                  <p:stCondLst>
                                    <p:cond delay="0"/>
                                  </p:stCondLst>
                                  <p:childTnLst>
                                    <p:anim calcmode="lin" valueType="num">
                                      <p:cBhvr additive="base">
                                        <p:cTn id="1278" dur="3000"/>
                                        <p:tgtEl>
                                          <p:spTgt spid="88"/>
                                        </p:tgtEl>
                                        <p:attrNameLst>
                                          <p:attrName>ppt_x</p:attrName>
                                        </p:attrNameLst>
                                      </p:cBhvr>
                                      <p:tavLst>
                                        <p:tav tm="0">
                                          <p:val>
                                            <p:strVal val="ppt_x"/>
                                          </p:val>
                                        </p:tav>
                                        <p:tav tm="100000">
                                          <p:val>
                                            <p:strVal val="0-ppt_w/2"/>
                                          </p:val>
                                        </p:tav>
                                      </p:tavLst>
                                    </p:anim>
                                    <p:anim calcmode="lin" valueType="num">
                                      <p:cBhvr additive="base">
                                        <p:cTn id="1279" dur="3000"/>
                                        <p:tgtEl>
                                          <p:spTgt spid="88"/>
                                        </p:tgtEl>
                                        <p:attrNameLst>
                                          <p:attrName>ppt_y</p:attrName>
                                        </p:attrNameLst>
                                      </p:cBhvr>
                                      <p:tavLst>
                                        <p:tav tm="0">
                                          <p:val>
                                            <p:strVal val="ppt_y"/>
                                          </p:val>
                                        </p:tav>
                                        <p:tav tm="100000">
                                          <p:val>
                                            <p:strVal val="ppt_y"/>
                                          </p:val>
                                        </p:tav>
                                      </p:tavLst>
                                    </p:anim>
                                    <p:set>
                                      <p:cBhvr>
                                        <p:cTn id="1280" dur="1" fill="hold">
                                          <p:stCondLst>
                                            <p:cond delay="2999"/>
                                          </p:stCondLst>
                                        </p:cTn>
                                        <p:tgtEl>
                                          <p:spTgt spid="88"/>
                                        </p:tgtEl>
                                        <p:attrNameLst>
                                          <p:attrName>style.visibility</p:attrName>
                                        </p:attrNameLst>
                                      </p:cBhvr>
                                      <p:to>
                                        <p:strVal val="hidden"/>
                                      </p:to>
                                    </p:set>
                                  </p:childTnLst>
                                </p:cTn>
                              </p:par>
                              <p:par>
                                <p:cTn id="1281" presetID="2" presetClass="exit" presetSubtype="8" fill="hold" grpId="3" nodeType="withEffect">
                                  <p:stCondLst>
                                    <p:cond delay="0"/>
                                  </p:stCondLst>
                                  <p:childTnLst>
                                    <p:anim calcmode="lin" valueType="num">
                                      <p:cBhvr additive="base">
                                        <p:cTn id="1282" dur="3000"/>
                                        <p:tgtEl>
                                          <p:spTgt spid="89"/>
                                        </p:tgtEl>
                                        <p:attrNameLst>
                                          <p:attrName>ppt_x</p:attrName>
                                        </p:attrNameLst>
                                      </p:cBhvr>
                                      <p:tavLst>
                                        <p:tav tm="0">
                                          <p:val>
                                            <p:strVal val="ppt_x"/>
                                          </p:val>
                                        </p:tav>
                                        <p:tav tm="100000">
                                          <p:val>
                                            <p:strVal val="0-ppt_w/2"/>
                                          </p:val>
                                        </p:tav>
                                      </p:tavLst>
                                    </p:anim>
                                    <p:anim calcmode="lin" valueType="num">
                                      <p:cBhvr additive="base">
                                        <p:cTn id="1283" dur="3000"/>
                                        <p:tgtEl>
                                          <p:spTgt spid="89"/>
                                        </p:tgtEl>
                                        <p:attrNameLst>
                                          <p:attrName>ppt_y</p:attrName>
                                        </p:attrNameLst>
                                      </p:cBhvr>
                                      <p:tavLst>
                                        <p:tav tm="0">
                                          <p:val>
                                            <p:strVal val="ppt_y"/>
                                          </p:val>
                                        </p:tav>
                                        <p:tav tm="100000">
                                          <p:val>
                                            <p:strVal val="ppt_y"/>
                                          </p:val>
                                        </p:tav>
                                      </p:tavLst>
                                    </p:anim>
                                    <p:set>
                                      <p:cBhvr>
                                        <p:cTn id="1284" dur="1" fill="hold">
                                          <p:stCondLst>
                                            <p:cond delay="2999"/>
                                          </p:stCondLst>
                                        </p:cTn>
                                        <p:tgtEl>
                                          <p:spTgt spid="89"/>
                                        </p:tgtEl>
                                        <p:attrNameLst>
                                          <p:attrName>style.visibility</p:attrName>
                                        </p:attrNameLst>
                                      </p:cBhvr>
                                      <p:to>
                                        <p:strVal val="hidden"/>
                                      </p:to>
                                    </p:set>
                                  </p:childTnLst>
                                </p:cTn>
                              </p:par>
                              <p:par>
                                <p:cTn id="1285" presetID="2" presetClass="exit" presetSubtype="8" fill="hold" grpId="3" nodeType="withEffect">
                                  <p:stCondLst>
                                    <p:cond delay="0"/>
                                  </p:stCondLst>
                                  <p:childTnLst>
                                    <p:anim calcmode="lin" valueType="num">
                                      <p:cBhvr additive="base">
                                        <p:cTn id="1286" dur="3000"/>
                                        <p:tgtEl>
                                          <p:spTgt spid="90"/>
                                        </p:tgtEl>
                                        <p:attrNameLst>
                                          <p:attrName>ppt_x</p:attrName>
                                        </p:attrNameLst>
                                      </p:cBhvr>
                                      <p:tavLst>
                                        <p:tav tm="0">
                                          <p:val>
                                            <p:strVal val="ppt_x"/>
                                          </p:val>
                                        </p:tav>
                                        <p:tav tm="100000">
                                          <p:val>
                                            <p:strVal val="0-ppt_w/2"/>
                                          </p:val>
                                        </p:tav>
                                      </p:tavLst>
                                    </p:anim>
                                    <p:anim calcmode="lin" valueType="num">
                                      <p:cBhvr additive="base">
                                        <p:cTn id="1287" dur="3000"/>
                                        <p:tgtEl>
                                          <p:spTgt spid="90"/>
                                        </p:tgtEl>
                                        <p:attrNameLst>
                                          <p:attrName>ppt_y</p:attrName>
                                        </p:attrNameLst>
                                      </p:cBhvr>
                                      <p:tavLst>
                                        <p:tav tm="0">
                                          <p:val>
                                            <p:strVal val="ppt_y"/>
                                          </p:val>
                                        </p:tav>
                                        <p:tav tm="100000">
                                          <p:val>
                                            <p:strVal val="ppt_y"/>
                                          </p:val>
                                        </p:tav>
                                      </p:tavLst>
                                    </p:anim>
                                    <p:set>
                                      <p:cBhvr>
                                        <p:cTn id="1288" dur="1" fill="hold">
                                          <p:stCondLst>
                                            <p:cond delay="2999"/>
                                          </p:stCondLst>
                                        </p:cTn>
                                        <p:tgtEl>
                                          <p:spTgt spid="90"/>
                                        </p:tgtEl>
                                        <p:attrNameLst>
                                          <p:attrName>style.visibility</p:attrName>
                                        </p:attrNameLst>
                                      </p:cBhvr>
                                      <p:to>
                                        <p:strVal val="hidden"/>
                                      </p:to>
                                    </p:set>
                                  </p:childTnLst>
                                </p:cTn>
                              </p:par>
                              <p:par>
                                <p:cTn id="1289" presetID="2" presetClass="exit" presetSubtype="8" fill="hold" grpId="3" nodeType="withEffect">
                                  <p:stCondLst>
                                    <p:cond delay="0"/>
                                  </p:stCondLst>
                                  <p:childTnLst>
                                    <p:anim calcmode="lin" valueType="num">
                                      <p:cBhvr additive="base">
                                        <p:cTn id="1290" dur="3000"/>
                                        <p:tgtEl>
                                          <p:spTgt spid="91"/>
                                        </p:tgtEl>
                                        <p:attrNameLst>
                                          <p:attrName>ppt_x</p:attrName>
                                        </p:attrNameLst>
                                      </p:cBhvr>
                                      <p:tavLst>
                                        <p:tav tm="0">
                                          <p:val>
                                            <p:strVal val="ppt_x"/>
                                          </p:val>
                                        </p:tav>
                                        <p:tav tm="100000">
                                          <p:val>
                                            <p:strVal val="0-ppt_w/2"/>
                                          </p:val>
                                        </p:tav>
                                      </p:tavLst>
                                    </p:anim>
                                    <p:anim calcmode="lin" valueType="num">
                                      <p:cBhvr additive="base">
                                        <p:cTn id="1291" dur="3000"/>
                                        <p:tgtEl>
                                          <p:spTgt spid="91"/>
                                        </p:tgtEl>
                                        <p:attrNameLst>
                                          <p:attrName>ppt_y</p:attrName>
                                        </p:attrNameLst>
                                      </p:cBhvr>
                                      <p:tavLst>
                                        <p:tav tm="0">
                                          <p:val>
                                            <p:strVal val="ppt_y"/>
                                          </p:val>
                                        </p:tav>
                                        <p:tav tm="100000">
                                          <p:val>
                                            <p:strVal val="ppt_y"/>
                                          </p:val>
                                        </p:tav>
                                      </p:tavLst>
                                    </p:anim>
                                    <p:set>
                                      <p:cBhvr>
                                        <p:cTn id="1292" dur="1" fill="hold">
                                          <p:stCondLst>
                                            <p:cond delay="2999"/>
                                          </p:stCondLst>
                                        </p:cTn>
                                        <p:tgtEl>
                                          <p:spTgt spid="91"/>
                                        </p:tgtEl>
                                        <p:attrNameLst>
                                          <p:attrName>style.visibility</p:attrName>
                                        </p:attrNameLst>
                                      </p:cBhvr>
                                      <p:to>
                                        <p:strVal val="hidden"/>
                                      </p:to>
                                    </p:set>
                                  </p:childTnLst>
                                </p:cTn>
                              </p:par>
                              <p:par>
                                <p:cTn id="1293" presetID="2" presetClass="exit" presetSubtype="8" fill="hold" grpId="3" nodeType="withEffect">
                                  <p:stCondLst>
                                    <p:cond delay="0"/>
                                  </p:stCondLst>
                                  <p:childTnLst>
                                    <p:anim calcmode="lin" valueType="num">
                                      <p:cBhvr additive="base">
                                        <p:cTn id="1294" dur="3000"/>
                                        <p:tgtEl>
                                          <p:spTgt spid="92"/>
                                        </p:tgtEl>
                                        <p:attrNameLst>
                                          <p:attrName>ppt_x</p:attrName>
                                        </p:attrNameLst>
                                      </p:cBhvr>
                                      <p:tavLst>
                                        <p:tav tm="0">
                                          <p:val>
                                            <p:strVal val="ppt_x"/>
                                          </p:val>
                                        </p:tav>
                                        <p:tav tm="100000">
                                          <p:val>
                                            <p:strVal val="0-ppt_w/2"/>
                                          </p:val>
                                        </p:tav>
                                      </p:tavLst>
                                    </p:anim>
                                    <p:anim calcmode="lin" valueType="num">
                                      <p:cBhvr additive="base">
                                        <p:cTn id="1295" dur="3000"/>
                                        <p:tgtEl>
                                          <p:spTgt spid="92"/>
                                        </p:tgtEl>
                                        <p:attrNameLst>
                                          <p:attrName>ppt_y</p:attrName>
                                        </p:attrNameLst>
                                      </p:cBhvr>
                                      <p:tavLst>
                                        <p:tav tm="0">
                                          <p:val>
                                            <p:strVal val="ppt_y"/>
                                          </p:val>
                                        </p:tav>
                                        <p:tav tm="100000">
                                          <p:val>
                                            <p:strVal val="ppt_y"/>
                                          </p:val>
                                        </p:tav>
                                      </p:tavLst>
                                    </p:anim>
                                    <p:set>
                                      <p:cBhvr>
                                        <p:cTn id="1296" dur="1" fill="hold">
                                          <p:stCondLst>
                                            <p:cond delay="2999"/>
                                          </p:stCondLst>
                                        </p:cTn>
                                        <p:tgtEl>
                                          <p:spTgt spid="92"/>
                                        </p:tgtEl>
                                        <p:attrNameLst>
                                          <p:attrName>style.visibility</p:attrName>
                                        </p:attrNameLst>
                                      </p:cBhvr>
                                      <p:to>
                                        <p:strVal val="hidden"/>
                                      </p:to>
                                    </p:set>
                                  </p:childTnLst>
                                </p:cTn>
                              </p:par>
                              <p:par>
                                <p:cTn id="1297" presetID="2" presetClass="exit" presetSubtype="8" fill="hold" grpId="3" nodeType="withEffect">
                                  <p:stCondLst>
                                    <p:cond delay="0"/>
                                  </p:stCondLst>
                                  <p:childTnLst>
                                    <p:anim calcmode="lin" valueType="num">
                                      <p:cBhvr additive="base">
                                        <p:cTn id="1298" dur="3000"/>
                                        <p:tgtEl>
                                          <p:spTgt spid="93"/>
                                        </p:tgtEl>
                                        <p:attrNameLst>
                                          <p:attrName>ppt_x</p:attrName>
                                        </p:attrNameLst>
                                      </p:cBhvr>
                                      <p:tavLst>
                                        <p:tav tm="0">
                                          <p:val>
                                            <p:strVal val="ppt_x"/>
                                          </p:val>
                                        </p:tav>
                                        <p:tav tm="100000">
                                          <p:val>
                                            <p:strVal val="0-ppt_w/2"/>
                                          </p:val>
                                        </p:tav>
                                      </p:tavLst>
                                    </p:anim>
                                    <p:anim calcmode="lin" valueType="num">
                                      <p:cBhvr additive="base">
                                        <p:cTn id="1299" dur="3000"/>
                                        <p:tgtEl>
                                          <p:spTgt spid="93"/>
                                        </p:tgtEl>
                                        <p:attrNameLst>
                                          <p:attrName>ppt_y</p:attrName>
                                        </p:attrNameLst>
                                      </p:cBhvr>
                                      <p:tavLst>
                                        <p:tav tm="0">
                                          <p:val>
                                            <p:strVal val="ppt_y"/>
                                          </p:val>
                                        </p:tav>
                                        <p:tav tm="100000">
                                          <p:val>
                                            <p:strVal val="ppt_y"/>
                                          </p:val>
                                        </p:tav>
                                      </p:tavLst>
                                    </p:anim>
                                    <p:set>
                                      <p:cBhvr>
                                        <p:cTn id="1300" dur="1" fill="hold">
                                          <p:stCondLst>
                                            <p:cond delay="2999"/>
                                          </p:stCondLst>
                                        </p:cTn>
                                        <p:tgtEl>
                                          <p:spTgt spid="93"/>
                                        </p:tgtEl>
                                        <p:attrNameLst>
                                          <p:attrName>style.visibility</p:attrName>
                                        </p:attrNameLst>
                                      </p:cBhvr>
                                      <p:to>
                                        <p:strVal val="hidden"/>
                                      </p:to>
                                    </p:set>
                                  </p:childTnLst>
                                </p:cTn>
                              </p:par>
                              <p:par>
                                <p:cTn id="1301" presetID="2" presetClass="exit" presetSubtype="8" fill="hold" grpId="3" nodeType="withEffect">
                                  <p:stCondLst>
                                    <p:cond delay="0"/>
                                  </p:stCondLst>
                                  <p:childTnLst>
                                    <p:anim calcmode="lin" valueType="num">
                                      <p:cBhvr additive="base">
                                        <p:cTn id="1302" dur="3000"/>
                                        <p:tgtEl>
                                          <p:spTgt spid="94"/>
                                        </p:tgtEl>
                                        <p:attrNameLst>
                                          <p:attrName>ppt_x</p:attrName>
                                        </p:attrNameLst>
                                      </p:cBhvr>
                                      <p:tavLst>
                                        <p:tav tm="0">
                                          <p:val>
                                            <p:strVal val="ppt_x"/>
                                          </p:val>
                                        </p:tav>
                                        <p:tav tm="100000">
                                          <p:val>
                                            <p:strVal val="0-ppt_w/2"/>
                                          </p:val>
                                        </p:tav>
                                      </p:tavLst>
                                    </p:anim>
                                    <p:anim calcmode="lin" valueType="num">
                                      <p:cBhvr additive="base">
                                        <p:cTn id="1303" dur="3000"/>
                                        <p:tgtEl>
                                          <p:spTgt spid="94"/>
                                        </p:tgtEl>
                                        <p:attrNameLst>
                                          <p:attrName>ppt_y</p:attrName>
                                        </p:attrNameLst>
                                      </p:cBhvr>
                                      <p:tavLst>
                                        <p:tav tm="0">
                                          <p:val>
                                            <p:strVal val="ppt_y"/>
                                          </p:val>
                                        </p:tav>
                                        <p:tav tm="100000">
                                          <p:val>
                                            <p:strVal val="ppt_y"/>
                                          </p:val>
                                        </p:tav>
                                      </p:tavLst>
                                    </p:anim>
                                    <p:set>
                                      <p:cBhvr>
                                        <p:cTn id="1304" dur="1" fill="hold">
                                          <p:stCondLst>
                                            <p:cond delay="2999"/>
                                          </p:stCondLst>
                                        </p:cTn>
                                        <p:tgtEl>
                                          <p:spTgt spid="94"/>
                                        </p:tgtEl>
                                        <p:attrNameLst>
                                          <p:attrName>style.visibility</p:attrName>
                                        </p:attrNameLst>
                                      </p:cBhvr>
                                      <p:to>
                                        <p:strVal val="hidden"/>
                                      </p:to>
                                    </p:set>
                                  </p:childTnLst>
                                </p:cTn>
                              </p:par>
                              <p:par>
                                <p:cTn id="1305" presetID="2" presetClass="exit" presetSubtype="8" fill="hold" grpId="3" nodeType="withEffect">
                                  <p:stCondLst>
                                    <p:cond delay="0"/>
                                  </p:stCondLst>
                                  <p:childTnLst>
                                    <p:anim calcmode="lin" valueType="num">
                                      <p:cBhvr additive="base">
                                        <p:cTn id="1306" dur="3000"/>
                                        <p:tgtEl>
                                          <p:spTgt spid="95"/>
                                        </p:tgtEl>
                                        <p:attrNameLst>
                                          <p:attrName>ppt_x</p:attrName>
                                        </p:attrNameLst>
                                      </p:cBhvr>
                                      <p:tavLst>
                                        <p:tav tm="0">
                                          <p:val>
                                            <p:strVal val="ppt_x"/>
                                          </p:val>
                                        </p:tav>
                                        <p:tav tm="100000">
                                          <p:val>
                                            <p:strVal val="0-ppt_w/2"/>
                                          </p:val>
                                        </p:tav>
                                      </p:tavLst>
                                    </p:anim>
                                    <p:anim calcmode="lin" valueType="num">
                                      <p:cBhvr additive="base">
                                        <p:cTn id="1307" dur="3000"/>
                                        <p:tgtEl>
                                          <p:spTgt spid="95"/>
                                        </p:tgtEl>
                                        <p:attrNameLst>
                                          <p:attrName>ppt_y</p:attrName>
                                        </p:attrNameLst>
                                      </p:cBhvr>
                                      <p:tavLst>
                                        <p:tav tm="0">
                                          <p:val>
                                            <p:strVal val="ppt_y"/>
                                          </p:val>
                                        </p:tav>
                                        <p:tav tm="100000">
                                          <p:val>
                                            <p:strVal val="ppt_y"/>
                                          </p:val>
                                        </p:tav>
                                      </p:tavLst>
                                    </p:anim>
                                    <p:set>
                                      <p:cBhvr>
                                        <p:cTn id="1308" dur="1" fill="hold">
                                          <p:stCondLst>
                                            <p:cond delay="2999"/>
                                          </p:stCondLst>
                                        </p:cTn>
                                        <p:tgtEl>
                                          <p:spTgt spid="95"/>
                                        </p:tgtEl>
                                        <p:attrNameLst>
                                          <p:attrName>style.visibility</p:attrName>
                                        </p:attrNameLst>
                                      </p:cBhvr>
                                      <p:to>
                                        <p:strVal val="hidden"/>
                                      </p:to>
                                    </p:set>
                                  </p:childTnLst>
                                </p:cTn>
                              </p:par>
                              <p:par>
                                <p:cTn id="1309" presetID="2" presetClass="exit" presetSubtype="8" fill="hold" grpId="3" nodeType="withEffect">
                                  <p:stCondLst>
                                    <p:cond delay="0"/>
                                  </p:stCondLst>
                                  <p:childTnLst>
                                    <p:anim calcmode="lin" valueType="num">
                                      <p:cBhvr additive="base">
                                        <p:cTn id="1310" dur="3000"/>
                                        <p:tgtEl>
                                          <p:spTgt spid="96"/>
                                        </p:tgtEl>
                                        <p:attrNameLst>
                                          <p:attrName>ppt_x</p:attrName>
                                        </p:attrNameLst>
                                      </p:cBhvr>
                                      <p:tavLst>
                                        <p:tav tm="0">
                                          <p:val>
                                            <p:strVal val="ppt_x"/>
                                          </p:val>
                                        </p:tav>
                                        <p:tav tm="100000">
                                          <p:val>
                                            <p:strVal val="0-ppt_w/2"/>
                                          </p:val>
                                        </p:tav>
                                      </p:tavLst>
                                    </p:anim>
                                    <p:anim calcmode="lin" valueType="num">
                                      <p:cBhvr additive="base">
                                        <p:cTn id="1311" dur="3000"/>
                                        <p:tgtEl>
                                          <p:spTgt spid="96"/>
                                        </p:tgtEl>
                                        <p:attrNameLst>
                                          <p:attrName>ppt_y</p:attrName>
                                        </p:attrNameLst>
                                      </p:cBhvr>
                                      <p:tavLst>
                                        <p:tav tm="0">
                                          <p:val>
                                            <p:strVal val="ppt_y"/>
                                          </p:val>
                                        </p:tav>
                                        <p:tav tm="100000">
                                          <p:val>
                                            <p:strVal val="ppt_y"/>
                                          </p:val>
                                        </p:tav>
                                      </p:tavLst>
                                    </p:anim>
                                    <p:set>
                                      <p:cBhvr>
                                        <p:cTn id="1312" dur="1" fill="hold">
                                          <p:stCondLst>
                                            <p:cond delay="2999"/>
                                          </p:stCondLst>
                                        </p:cTn>
                                        <p:tgtEl>
                                          <p:spTgt spid="96"/>
                                        </p:tgtEl>
                                        <p:attrNameLst>
                                          <p:attrName>style.visibility</p:attrName>
                                        </p:attrNameLst>
                                      </p:cBhvr>
                                      <p:to>
                                        <p:strVal val="hidden"/>
                                      </p:to>
                                    </p:set>
                                  </p:childTnLst>
                                </p:cTn>
                              </p:par>
                              <p:par>
                                <p:cTn id="1313" presetID="2" presetClass="exit" presetSubtype="8" fill="hold" grpId="3" nodeType="withEffect">
                                  <p:stCondLst>
                                    <p:cond delay="0"/>
                                  </p:stCondLst>
                                  <p:childTnLst>
                                    <p:anim calcmode="lin" valueType="num">
                                      <p:cBhvr additive="base">
                                        <p:cTn id="1314" dur="3000"/>
                                        <p:tgtEl>
                                          <p:spTgt spid="97"/>
                                        </p:tgtEl>
                                        <p:attrNameLst>
                                          <p:attrName>ppt_x</p:attrName>
                                        </p:attrNameLst>
                                      </p:cBhvr>
                                      <p:tavLst>
                                        <p:tav tm="0">
                                          <p:val>
                                            <p:strVal val="ppt_x"/>
                                          </p:val>
                                        </p:tav>
                                        <p:tav tm="100000">
                                          <p:val>
                                            <p:strVal val="0-ppt_w/2"/>
                                          </p:val>
                                        </p:tav>
                                      </p:tavLst>
                                    </p:anim>
                                    <p:anim calcmode="lin" valueType="num">
                                      <p:cBhvr additive="base">
                                        <p:cTn id="1315" dur="3000"/>
                                        <p:tgtEl>
                                          <p:spTgt spid="97"/>
                                        </p:tgtEl>
                                        <p:attrNameLst>
                                          <p:attrName>ppt_y</p:attrName>
                                        </p:attrNameLst>
                                      </p:cBhvr>
                                      <p:tavLst>
                                        <p:tav tm="0">
                                          <p:val>
                                            <p:strVal val="ppt_y"/>
                                          </p:val>
                                        </p:tav>
                                        <p:tav tm="100000">
                                          <p:val>
                                            <p:strVal val="ppt_y"/>
                                          </p:val>
                                        </p:tav>
                                      </p:tavLst>
                                    </p:anim>
                                    <p:set>
                                      <p:cBhvr>
                                        <p:cTn id="1316" dur="1" fill="hold">
                                          <p:stCondLst>
                                            <p:cond delay="2999"/>
                                          </p:stCondLst>
                                        </p:cTn>
                                        <p:tgtEl>
                                          <p:spTgt spid="97"/>
                                        </p:tgtEl>
                                        <p:attrNameLst>
                                          <p:attrName>style.visibility</p:attrName>
                                        </p:attrNameLst>
                                      </p:cBhvr>
                                      <p:to>
                                        <p:strVal val="hidden"/>
                                      </p:to>
                                    </p:set>
                                  </p:childTnLst>
                                </p:cTn>
                              </p:par>
                              <p:par>
                                <p:cTn id="1317" presetID="2" presetClass="exit" presetSubtype="8" fill="hold" grpId="3" nodeType="withEffect">
                                  <p:stCondLst>
                                    <p:cond delay="0"/>
                                  </p:stCondLst>
                                  <p:childTnLst>
                                    <p:anim calcmode="lin" valueType="num">
                                      <p:cBhvr additive="base">
                                        <p:cTn id="1318" dur="3000"/>
                                        <p:tgtEl>
                                          <p:spTgt spid="98"/>
                                        </p:tgtEl>
                                        <p:attrNameLst>
                                          <p:attrName>ppt_x</p:attrName>
                                        </p:attrNameLst>
                                      </p:cBhvr>
                                      <p:tavLst>
                                        <p:tav tm="0">
                                          <p:val>
                                            <p:strVal val="ppt_x"/>
                                          </p:val>
                                        </p:tav>
                                        <p:tav tm="100000">
                                          <p:val>
                                            <p:strVal val="0-ppt_w/2"/>
                                          </p:val>
                                        </p:tav>
                                      </p:tavLst>
                                    </p:anim>
                                    <p:anim calcmode="lin" valueType="num">
                                      <p:cBhvr additive="base">
                                        <p:cTn id="1319" dur="3000"/>
                                        <p:tgtEl>
                                          <p:spTgt spid="98"/>
                                        </p:tgtEl>
                                        <p:attrNameLst>
                                          <p:attrName>ppt_y</p:attrName>
                                        </p:attrNameLst>
                                      </p:cBhvr>
                                      <p:tavLst>
                                        <p:tav tm="0">
                                          <p:val>
                                            <p:strVal val="ppt_y"/>
                                          </p:val>
                                        </p:tav>
                                        <p:tav tm="100000">
                                          <p:val>
                                            <p:strVal val="ppt_y"/>
                                          </p:val>
                                        </p:tav>
                                      </p:tavLst>
                                    </p:anim>
                                    <p:set>
                                      <p:cBhvr>
                                        <p:cTn id="1320" dur="1" fill="hold">
                                          <p:stCondLst>
                                            <p:cond delay="2999"/>
                                          </p:stCondLst>
                                        </p:cTn>
                                        <p:tgtEl>
                                          <p:spTgt spid="98"/>
                                        </p:tgtEl>
                                        <p:attrNameLst>
                                          <p:attrName>style.visibility</p:attrName>
                                        </p:attrNameLst>
                                      </p:cBhvr>
                                      <p:to>
                                        <p:strVal val="hidden"/>
                                      </p:to>
                                    </p:set>
                                  </p:childTnLst>
                                </p:cTn>
                              </p:par>
                              <p:par>
                                <p:cTn id="1321" presetID="2" presetClass="exit" presetSubtype="8" fill="hold" grpId="3" nodeType="withEffect">
                                  <p:stCondLst>
                                    <p:cond delay="0"/>
                                  </p:stCondLst>
                                  <p:childTnLst>
                                    <p:anim calcmode="lin" valueType="num">
                                      <p:cBhvr additive="base">
                                        <p:cTn id="1322" dur="3000"/>
                                        <p:tgtEl>
                                          <p:spTgt spid="99"/>
                                        </p:tgtEl>
                                        <p:attrNameLst>
                                          <p:attrName>ppt_x</p:attrName>
                                        </p:attrNameLst>
                                      </p:cBhvr>
                                      <p:tavLst>
                                        <p:tav tm="0">
                                          <p:val>
                                            <p:strVal val="ppt_x"/>
                                          </p:val>
                                        </p:tav>
                                        <p:tav tm="100000">
                                          <p:val>
                                            <p:strVal val="0-ppt_w/2"/>
                                          </p:val>
                                        </p:tav>
                                      </p:tavLst>
                                    </p:anim>
                                    <p:anim calcmode="lin" valueType="num">
                                      <p:cBhvr additive="base">
                                        <p:cTn id="1323" dur="3000"/>
                                        <p:tgtEl>
                                          <p:spTgt spid="99"/>
                                        </p:tgtEl>
                                        <p:attrNameLst>
                                          <p:attrName>ppt_y</p:attrName>
                                        </p:attrNameLst>
                                      </p:cBhvr>
                                      <p:tavLst>
                                        <p:tav tm="0">
                                          <p:val>
                                            <p:strVal val="ppt_y"/>
                                          </p:val>
                                        </p:tav>
                                        <p:tav tm="100000">
                                          <p:val>
                                            <p:strVal val="ppt_y"/>
                                          </p:val>
                                        </p:tav>
                                      </p:tavLst>
                                    </p:anim>
                                    <p:set>
                                      <p:cBhvr>
                                        <p:cTn id="1324" dur="1" fill="hold">
                                          <p:stCondLst>
                                            <p:cond delay="2999"/>
                                          </p:stCondLst>
                                        </p:cTn>
                                        <p:tgtEl>
                                          <p:spTgt spid="99"/>
                                        </p:tgtEl>
                                        <p:attrNameLst>
                                          <p:attrName>style.visibility</p:attrName>
                                        </p:attrNameLst>
                                      </p:cBhvr>
                                      <p:to>
                                        <p:strVal val="hidden"/>
                                      </p:to>
                                    </p:set>
                                  </p:childTnLst>
                                </p:cTn>
                              </p:par>
                              <p:par>
                                <p:cTn id="1325" presetID="2" presetClass="exit" presetSubtype="8" fill="hold" grpId="3" nodeType="withEffect">
                                  <p:stCondLst>
                                    <p:cond delay="0"/>
                                  </p:stCondLst>
                                  <p:childTnLst>
                                    <p:anim calcmode="lin" valueType="num">
                                      <p:cBhvr additive="base">
                                        <p:cTn id="1326" dur="3000"/>
                                        <p:tgtEl>
                                          <p:spTgt spid="100"/>
                                        </p:tgtEl>
                                        <p:attrNameLst>
                                          <p:attrName>ppt_x</p:attrName>
                                        </p:attrNameLst>
                                      </p:cBhvr>
                                      <p:tavLst>
                                        <p:tav tm="0">
                                          <p:val>
                                            <p:strVal val="ppt_x"/>
                                          </p:val>
                                        </p:tav>
                                        <p:tav tm="100000">
                                          <p:val>
                                            <p:strVal val="0-ppt_w/2"/>
                                          </p:val>
                                        </p:tav>
                                      </p:tavLst>
                                    </p:anim>
                                    <p:anim calcmode="lin" valueType="num">
                                      <p:cBhvr additive="base">
                                        <p:cTn id="1327" dur="3000"/>
                                        <p:tgtEl>
                                          <p:spTgt spid="100"/>
                                        </p:tgtEl>
                                        <p:attrNameLst>
                                          <p:attrName>ppt_y</p:attrName>
                                        </p:attrNameLst>
                                      </p:cBhvr>
                                      <p:tavLst>
                                        <p:tav tm="0">
                                          <p:val>
                                            <p:strVal val="ppt_y"/>
                                          </p:val>
                                        </p:tav>
                                        <p:tav tm="100000">
                                          <p:val>
                                            <p:strVal val="ppt_y"/>
                                          </p:val>
                                        </p:tav>
                                      </p:tavLst>
                                    </p:anim>
                                    <p:set>
                                      <p:cBhvr>
                                        <p:cTn id="1328" dur="1" fill="hold">
                                          <p:stCondLst>
                                            <p:cond delay="2999"/>
                                          </p:stCondLst>
                                        </p:cTn>
                                        <p:tgtEl>
                                          <p:spTgt spid="100"/>
                                        </p:tgtEl>
                                        <p:attrNameLst>
                                          <p:attrName>style.visibility</p:attrName>
                                        </p:attrNameLst>
                                      </p:cBhvr>
                                      <p:to>
                                        <p:strVal val="hidden"/>
                                      </p:to>
                                    </p:set>
                                  </p:childTnLst>
                                </p:cTn>
                              </p:par>
                              <p:par>
                                <p:cTn id="1329" presetID="2" presetClass="exit" presetSubtype="8" fill="hold" grpId="3" nodeType="withEffect">
                                  <p:stCondLst>
                                    <p:cond delay="0"/>
                                  </p:stCondLst>
                                  <p:childTnLst>
                                    <p:anim calcmode="lin" valueType="num">
                                      <p:cBhvr additive="base">
                                        <p:cTn id="1330" dur="3000"/>
                                        <p:tgtEl>
                                          <p:spTgt spid="101"/>
                                        </p:tgtEl>
                                        <p:attrNameLst>
                                          <p:attrName>ppt_x</p:attrName>
                                        </p:attrNameLst>
                                      </p:cBhvr>
                                      <p:tavLst>
                                        <p:tav tm="0">
                                          <p:val>
                                            <p:strVal val="ppt_x"/>
                                          </p:val>
                                        </p:tav>
                                        <p:tav tm="100000">
                                          <p:val>
                                            <p:strVal val="0-ppt_w/2"/>
                                          </p:val>
                                        </p:tav>
                                      </p:tavLst>
                                    </p:anim>
                                    <p:anim calcmode="lin" valueType="num">
                                      <p:cBhvr additive="base">
                                        <p:cTn id="1331" dur="3000"/>
                                        <p:tgtEl>
                                          <p:spTgt spid="101"/>
                                        </p:tgtEl>
                                        <p:attrNameLst>
                                          <p:attrName>ppt_y</p:attrName>
                                        </p:attrNameLst>
                                      </p:cBhvr>
                                      <p:tavLst>
                                        <p:tav tm="0">
                                          <p:val>
                                            <p:strVal val="ppt_y"/>
                                          </p:val>
                                        </p:tav>
                                        <p:tav tm="100000">
                                          <p:val>
                                            <p:strVal val="ppt_y"/>
                                          </p:val>
                                        </p:tav>
                                      </p:tavLst>
                                    </p:anim>
                                    <p:set>
                                      <p:cBhvr>
                                        <p:cTn id="1332" dur="1" fill="hold">
                                          <p:stCondLst>
                                            <p:cond delay="2999"/>
                                          </p:stCondLst>
                                        </p:cTn>
                                        <p:tgtEl>
                                          <p:spTgt spid="101"/>
                                        </p:tgtEl>
                                        <p:attrNameLst>
                                          <p:attrName>style.visibility</p:attrName>
                                        </p:attrNameLst>
                                      </p:cBhvr>
                                      <p:to>
                                        <p:strVal val="hidden"/>
                                      </p:to>
                                    </p:set>
                                  </p:childTnLst>
                                </p:cTn>
                              </p:par>
                              <p:par>
                                <p:cTn id="1333" presetID="2" presetClass="exit" presetSubtype="8" fill="hold" grpId="3" nodeType="withEffect">
                                  <p:stCondLst>
                                    <p:cond delay="0"/>
                                  </p:stCondLst>
                                  <p:childTnLst>
                                    <p:anim calcmode="lin" valueType="num">
                                      <p:cBhvr additive="base">
                                        <p:cTn id="1334" dur="3000"/>
                                        <p:tgtEl>
                                          <p:spTgt spid="102"/>
                                        </p:tgtEl>
                                        <p:attrNameLst>
                                          <p:attrName>ppt_x</p:attrName>
                                        </p:attrNameLst>
                                      </p:cBhvr>
                                      <p:tavLst>
                                        <p:tav tm="0">
                                          <p:val>
                                            <p:strVal val="ppt_x"/>
                                          </p:val>
                                        </p:tav>
                                        <p:tav tm="100000">
                                          <p:val>
                                            <p:strVal val="0-ppt_w/2"/>
                                          </p:val>
                                        </p:tav>
                                      </p:tavLst>
                                    </p:anim>
                                    <p:anim calcmode="lin" valueType="num">
                                      <p:cBhvr additive="base">
                                        <p:cTn id="1335" dur="3000"/>
                                        <p:tgtEl>
                                          <p:spTgt spid="102"/>
                                        </p:tgtEl>
                                        <p:attrNameLst>
                                          <p:attrName>ppt_y</p:attrName>
                                        </p:attrNameLst>
                                      </p:cBhvr>
                                      <p:tavLst>
                                        <p:tav tm="0">
                                          <p:val>
                                            <p:strVal val="ppt_y"/>
                                          </p:val>
                                        </p:tav>
                                        <p:tav tm="100000">
                                          <p:val>
                                            <p:strVal val="ppt_y"/>
                                          </p:val>
                                        </p:tav>
                                      </p:tavLst>
                                    </p:anim>
                                    <p:set>
                                      <p:cBhvr>
                                        <p:cTn id="1336" dur="1" fill="hold">
                                          <p:stCondLst>
                                            <p:cond delay="2999"/>
                                          </p:stCondLst>
                                        </p:cTn>
                                        <p:tgtEl>
                                          <p:spTgt spid="102"/>
                                        </p:tgtEl>
                                        <p:attrNameLst>
                                          <p:attrName>style.visibility</p:attrName>
                                        </p:attrNameLst>
                                      </p:cBhvr>
                                      <p:to>
                                        <p:strVal val="hidden"/>
                                      </p:to>
                                    </p:set>
                                  </p:childTnLst>
                                </p:cTn>
                              </p:par>
                              <p:par>
                                <p:cTn id="1337" presetID="2" presetClass="exit" presetSubtype="8" fill="hold" grpId="3" nodeType="withEffect">
                                  <p:stCondLst>
                                    <p:cond delay="0"/>
                                  </p:stCondLst>
                                  <p:childTnLst>
                                    <p:anim calcmode="lin" valueType="num">
                                      <p:cBhvr additive="base">
                                        <p:cTn id="1338" dur="3000"/>
                                        <p:tgtEl>
                                          <p:spTgt spid="103"/>
                                        </p:tgtEl>
                                        <p:attrNameLst>
                                          <p:attrName>ppt_x</p:attrName>
                                        </p:attrNameLst>
                                      </p:cBhvr>
                                      <p:tavLst>
                                        <p:tav tm="0">
                                          <p:val>
                                            <p:strVal val="ppt_x"/>
                                          </p:val>
                                        </p:tav>
                                        <p:tav tm="100000">
                                          <p:val>
                                            <p:strVal val="0-ppt_w/2"/>
                                          </p:val>
                                        </p:tav>
                                      </p:tavLst>
                                    </p:anim>
                                    <p:anim calcmode="lin" valueType="num">
                                      <p:cBhvr additive="base">
                                        <p:cTn id="1339" dur="3000"/>
                                        <p:tgtEl>
                                          <p:spTgt spid="103"/>
                                        </p:tgtEl>
                                        <p:attrNameLst>
                                          <p:attrName>ppt_y</p:attrName>
                                        </p:attrNameLst>
                                      </p:cBhvr>
                                      <p:tavLst>
                                        <p:tav tm="0">
                                          <p:val>
                                            <p:strVal val="ppt_y"/>
                                          </p:val>
                                        </p:tav>
                                        <p:tav tm="100000">
                                          <p:val>
                                            <p:strVal val="ppt_y"/>
                                          </p:val>
                                        </p:tav>
                                      </p:tavLst>
                                    </p:anim>
                                    <p:set>
                                      <p:cBhvr>
                                        <p:cTn id="1340" dur="1" fill="hold">
                                          <p:stCondLst>
                                            <p:cond delay="2999"/>
                                          </p:stCondLst>
                                        </p:cTn>
                                        <p:tgtEl>
                                          <p:spTgt spid="103"/>
                                        </p:tgtEl>
                                        <p:attrNameLst>
                                          <p:attrName>style.visibility</p:attrName>
                                        </p:attrNameLst>
                                      </p:cBhvr>
                                      <p:to>
                                        <p:strVal val="hidden"/>
                                      </p:to>
                                    </p:set>
                                  </p:childTnLst>
                                </p:cTn>
                              </p:par>
                              <p:par>
                                <p:cTn id="1341" presetID="2" presetClass="exit" presetSubtype="8" fill="hold" grpId="3" nodeType="withEffect">
                                  <p:stCondLst>
                                    <p:cond delay="0"/>
                                  </p:stCondLst>
                                  <p:childTnLst>
                                    <p:anim calcmode="lin" valueType="num">
                                      <p:cBhvr additive="base">
                                        <p:cTn id="1342" dur="3000"/>
                                        <p:tgtEl>
                                          <p:spTgt spid="104"/>
                                        </p:tgtEl>
                                        <p:attrNameLst>
                                          <p:attrName>ppt_x</p:attrName>
                                        </p:attrNameLst>
                                      </p:cBhvr>
                                      <p:tavLst>
                                        <p:tav tm="0">
                                          <p:val>
                                            <p:strVal val="ppt_x"/>
                                          </p:val>
                                        </p:tav>
                                        <p:tav tm="100000">
                                          <p:val>
                                            <p:strVal val="0-ppt_w/2"/>
                                          </p:val>
                                        </p:tav>
                                      </p:tavLst>
                                    </p:anim>
                                    <p:anim calcmode="lin" valueType="num">
                                      <p:cBhvr additive="base">
                                        <p:cTn id="1343" dur="3000"/>
                                        <p:tgtEl>
                                          <p:spTgt spid="104"/>
                                        </p:tgtEl>
                                        <p:attrNameLst>
                                          <p:attrName>ppt_y</p:attrName>
                                        </p:attrNameLst>
                                      </p:cBhvr>
                                      <p:tavLst>
                                        <p:tav tm="0">
                                          <p:val>
                                            <p:strVal val="ppt_y"/>
                                          </p:val>
                                        </p:tav>
                                        <p:tav tm="100000">
                                          <p:val>
                                            <p:strVal val="ppt_y"/>
                                          </p:val>
                                        </p:tav>
                                      </p:tavLst>
                                    </p:anim>
                                    <p:set>
                                      <p:cBhvr>
                                        <p:cTn id="1344" dur="1" fill="hold">
                                          <p:stCondLst>
                                            <p:cond delay="2999"/>
                                          </p:stCondLst>
                                        </p:cTn>
                                        <p:tgtEl>
                                          <p:spTgt spid="104"/>
                                        </p:tgtEl>
                                        <p:attrNameLst>
                                          <p:attrName>style.visibility</p:attrName>
                                        </p:attrNameLst>
                                      </p:cBhvr>
                                      <p:to>
                                        <p:strVal val="hidden"/>
                                      </p:to>
                                    </p:set>
                                  </p:childTnLst>
                                </p:cTn>
                              </p:par>
                              <p:par>
                                <p:cTn id="1345" presetID="2" presetClass="exit" presetSubtype="8" fill="hold" grpId="3" nodeType="withEffect">
                                  <p:stCondLst>
                                    <p:cond delay="0"/>
                                  </p:stCondLst>
                                  <p:childTnLst>
                                    <p:anim calcmode="lin" valueType="num">
                                      <p:cBhvr additive="base">
                                        <p:cTn id="1346" dur="3000"/>
                                        <p:tgtEl>
                                          <p:spTgt spid="105"/>
                                        </p:tgtEl>
                                        <p:attrNameLst>
                                          <p:attrName>ppt_x</p:attrName>
                                        </p:attrNameLst>
                                      </p:cBhvr>
                                      <p:tavLst>
                                        <p:tav tm="0">
                                          <p:val>
                                            <p:strVal val="ppt_x"/>
                                          </p:val>
                                        </p:tav>
                                        <p:tav tm="100000">
                                          <p:val>
                                            <p:strVal val="0-ppt_w/2"/>
                                          </p:val>
                                        </p:tav>
                                      </p:tavLst>
                                    </p:anim>
                                    <p:anim calcmode="lin" valueType="num">
                                      <p:cBhvr additive="base">
                                        <p:cTn id="1347" dur="3000"/>
                                        <p:tgtEl>
                                          <p:spTgt spid="105"/>
                                        </p:tgtEl>
                                        <p:attrNameLst>
                                          <p:attrName>ppt_y</p:attrName>
                                        </p:attrNameLst>
                                      </p:cBhvr>
                                      <p:tavLst>
                                        <p:tav tm="0">
                                          <p:val>
                                            <p:strVal val="ppt_y"/>
                                          </p:val>
                                        </p:tav>
                                        <p:tav tm="100000">
                                          <p:val>
                                            <p:strVal val="ppt_y"/>
                                          </p:val>
                                        </p:tav>
                                      </p:tavLst>
                                    </p:anim>
                                    <p:set>
                                      <p:cBhvr>
                                        <p:cTn id="1348" dur="1" fill="hold">
                                          <p:stCondLst>
                                            <p:cond delay="2999"/>
                                          </p:stCondLst>
                                        </p:cTn>
                                        <p:tgtEl>
                                          <p:spTgt spid="105"/>
                                        </p:tgtEl>
                                        <p:attrNameLst>
                                          <p:attrName>style.visibility</p:attrName>
                                        </p:attrNameLst>
                                      </p:cBhvr>
                                      <p:to>
                                        <p:strVal val="hidden"/>
                                      </p:to>
                                    </p:set>
                                  </p:childTnLst>
                                </p:cTn>
                              </p:par>
                              <p:par>
                                <p:cTn id="1349" presetID="2" presetClass="exit" presetSubtype="8" fill="hold" grpId="3" nodeType="withEffect">
                                  <p:stCondLst>
                                    <p:cond delay="0"/>
                                  </p:stCondLst>
                                  <p:childTnLst>
                                    <p:anim calcmode="lin" valueType="num">
                                      <p:cBhvr additive="base">
                                        <p:cTn id="1350" dur="3000"/>
                                        <p:tgtEl>
                                          <p:spTgt spid="106"/>
                                        </p:tgtEl>
                                        <p:attrNameLst>
                                          <p:attrName>ppt_x</p:attrName>
                                        </p:attrNameLst>
                                      </p:cBhvr>
                                      <p:tavLst>
                                        <p:tav tm="0">
                                          <p:val>
                                            <p:strVal val="ppt_x"/>
                                          </p:val>
                                        </p:tav>
                                        <p:tav tm="100000">
                                          <p:val>
                                            <p:strVal val="0-ppt_w/2"/>
                                          </p:val>
                                        </p:tav>
                                      </p:tavLst>
                                    </p:anim>
                                    <p:anim calcmode="lin" valueType="num">
                                      <p:cBhvr additive="base">
                                        <p:cTn id="1351" dur="3000"/>
                                        <p:tgtEl>
                                          <p:spTgt spid="106"/>
                                        </p:tgtEl>
                                        <p:attrNameLst>
                                          <p:attrName>ppt_y</p:attrName>
                                        </p:attrNameLst>
                                      </p:cBhvr>
                                      <p:tavLst>
                                        <p:tav tm="0">
                                          <p:val>
                                            <p:strVal val="ppt_y"/>
                                          </p:val>
                                        </p:tav>
                                        <p:tav tm="100000">
                                          <p:val>
                                            <p:strVal val="ppt_y"/>
                                          </p:val>
                                        </p:tav>
                                      </p:tavLst>
                                    </p:anim>
                                    <p:set>
                                      <p:cBhvr>
                                        <p:cTn id="1352" dur="1" fill="hold">
                                          <p:stCondLst>
                                            <p:cond delay="2999"/>
                                          </p:stCondLst>
                                        </p:cTn>
                                        <p:tgtEl>
                                          <p:spTgt spid="106"/>
                                        </p:tgtEl>
                                        <p:attrNameLst>
                                          <p:attrName>style.visibility</p:attrName>
                                        </p:attrNameLst>
                                      </p:cBhvr>
                                      <p:to>
                                        <p:strVal val="hidden"/>
                                      </p:to>
                                    </p:set>
                                  </p:childTnLst>
                                </p:cTn>
                              </p:par>
                              <p:par>
                                <p:cTn id="1353" presetID="8" presetClass="emph" presetSubtype="0" fill="hold" grpId="4" nodeType="withEffect">
                                  <p:stCondLst>
                                    <p:cond delay="0"/>
                                  </p:stCondLst>
                                  <p:childTnLst>
                                    <p:animRot by="-21600000">
                                      <p:cBhvr>
                                        <p:cTn id="1354" dur="3000" fill="hold"/>
                                        <p:tgtEl>
                                          <p:spTgt spid="11"/>
                                        </p:tgtEl>
                                        <p:attrNameLst>
                                          <p:attrName>r</p:attrName>
                                        </p:attrNameLst>
                                      </p:cBhvr>
                                    </p:animRot>
                                  </p:childTnLst>
                                </p:cTn>
                              </p:par>
                              <p:par>
                                <p:cTn id="1355" presetID="8" presetClass="emph" presetSubtype="0" fill="hold" grpId="4" nodeType="withEffect">
                                  <p:stCondLst>
                                    <p:cond delay="0"/>
                                  </p:stCondLst>
                                  <p:childTnLst>
                                    <p:animRot by="-21600000">
                                      <p:cBhvr>
                                        <p:cTn id="1356" dur="3000" fill="hold"/>
                                        <p:tgtEl>
                                          <p:spTgt spid="35"/>
                                        </p:tgtEl>
                                        <p:attrNameLst>
                                          <p:attrName>r</p:attrName>
                                        </p:attrNameLst>
                                      </p:cBhvr>
                                    </p:animRot>
                                  </p:childTnLst>
                                </p:cTn>
                              </p:par>
                              <p:par>
                                <p:cTn id="1357" presetID="8" presetClass="emph" presetSubtype="0" fill="hold" grpId="4" nodeType="withEffect">
                                  <p:stCondLst>
                                    <p:cond delay="0"/>
                                  </p:stCondLst>
                                  <p:childTnLst>
                                    <p:animRot by="-21600000">
                                      <p:cBhvr>
                                        <p:cTn id="1358" dur="3000" fill="hold"/>
                                        <p:tgtEl>
                                          <p:spTgt spid="36"/>
                                        </p:tgtEl>
                                        <p:attrNameLst>
                                          <p:attrName>r</p:attrName>
                                        </p:attrNameLst>
                                      </p:cBhvr>
                                    </p:animRot>
                                  </p:childTnLst>
                                </p:cTn>
                              </p:par>
                              <p:par>
                                <p:cTn id="1359" presetID="8" presetClass="emph" presetSubtype="0" fill="hold" grpId="4" nodeType="withEffect">
                                  <p:stCondLst>
                                    <p:cond delay="0"/>
                                  </p:stCondLst>
                                  <p:childTnLst>
                                    <p:animRot by="-21600000">
                                      <p:cBhvr>
                                        <p:cTn id="1360" dur="3000" fill="hold"/>
                                        <p:tgtEl>
                                          <p:spTgt spid="37"/>
                                        </p:tgtEl>
                                        <p:attrNameLst>
                                          <p:attrName>r</p:attrName>
                                        </p:attrNameLst>
                                      </p:cBhvr>
                                    </p:animRot>
                                  </p:childTnLst>
                                </p:cTn>
                              </p:par>
                              <p:par>
                                <p:cTn id="1361" presetID="8" presetClass="emph" presetSubtype="0" fill="hold" grpId="4" nodeType="withEffect">
                                  <p:stCondLst>
                                    <p:cond delay="0"/>
                                  </p:stCondLst>
                                  <p:childTnLst>
                                    <p:animRot by="-21600000">
                                      <p:cBhvr>
                                        <p:cTn id="1362" dur="3000" fill="hold"/>
                                        <p:tgtEl>
                                          <p:spTgt spid="38"/>
                                        </p:tgtEl>
                                        <p:attrNameLst>
                                          <p:attrName>r</p:attrName>
                                        </p:attrNameLst>
                                      </p:cBhvr>
                                    </p:animRot>
                                  </p:childTnLst>
                                </p:cTn>
                              </p:par>
                              <p:par>
                                <p:cTn id="1363" presetID="8" presetClass="emph" presetSubtype="0" fill="hold" grpId="4" nodeType="withEffect">
                                  <p:stCondLst>
                                    <p:cond delay="0"/>
                                  </p:stCondLst>
                                  <p:childTnLst>
                                    <p:animRot by="-21600000">
                                      <p:cBhvr>
                                        <p:cTn id="1364" dur="3000" fill="hold"/>
                                        <p:tgtEl>
                                          <p:spTgt spid="39"/>
                                        </p:tgtEl>
                                        <p:attrNameLst>
                                          <p:attrName>r</p:attrName>
                                        </p:attrNameLst>
                                      </p:cBhvr>
                                    </p:animRot>
                                  </p:childTnLst>
                                </p:cTn>
                              </p:par>
                              <p:par>
                                <p:cTn id="1365" presetID="8" presetClass="emph" presetSubtype="0" fill="hold" grpId="4" nodeType="withEffect">
                                  <p:stCondLst>
                                    <p:cond delay="0"/>
                                  </p:stCondLst>
                                  <p:childTnLst>
                                    <p:animRot by="-21600000">
                                      <p:cBhvr>
                                        <p:cTn id="1366" dur="3000" fill="hold"/>
                                        <p:tgtEl>
                                          <p:spTgt spid="40"/>
                                        </p:tgtEl>
                                        <p:attrNameLst>
                                          <p:attrName>r</p:attrName>
                                        </p:attrNameLst>
                                      </p:cBhvr>
                                    </p:animRot>
                                  </p:childTnLst>
                                </p:cTn>
                              </p:par>
                              <p:par>
                                <p:cTn id="1367" presetID="8" presetClass="emph" presetSubtype="0" fill="hold" grpId="4" nodeType="withEffect">
                                  <p:stCondLst>
                                    <p:cond delay="0"/>
                                  </p:stCondLst>
                                  <p:childTnLst>
                                    <p:animRot by="-21600000">
                                      <p:cBhvr>
                                        <p:cTn id="1368" dur="3000" fill="hold"/>
                                        <p:tgtEl>
                                          <p:spTgt spid="41"/>
                                        </p:tgtEl>
                                        <p:attrNameLst>
                                          <p:attrName>r</p:attrName>
                                        </p:attrNameLst>
                                      </p:cBhvr>
                                    </p:animRot>
                                  </p:childTnLst>
                                </p:cTn>
                              </p:par>
                              <p:par>
                                <p:cTn id="1369" presetID="8" presetClass="emph" presetSubtype="0" fill="hold" grpId="4" nodeType="withEffect">
                                  <p:stCondLst>
                                    <p:cond delay="0"/>
                                  </p:stCondLst>
                                  <p:childTnLst>
                                    <p:animRot by="-21600000">
                                      <p:cBhvr>
                                        <p:cTn id="1370" dur="3000" fill="hold"/>
                                        <p:tgtEl>
                                          <p:spTgt spid="42"/>
                                        </p:tgtEl>
                                        <p:attrNameLst>
                                          <p:attrName>r</p:attrName>
                                        </p:attrNameLst>
                                      </p:cBhvr>
                                    </p:animRot>
                                  </p:childTnLst>
                                </p:cTn>
                              </p:par>
                              <p:par>
                                <p:cTn id="1371" presetID="8" presetClass="emph" presetSubtype="0" fill="hold" grpId="4" nodeType="withEffect">
                                  <p:stCondLst>
                                    <p:cond delay="0"/>
                                  </p:stCondLst>
                                  <p:childTnLst>
                                    <p:animRot by="-21600000">
                                      <p:cBhvr>
                                        <p:cTn id="1372" dur="3000" fill="hold"/>
                                        <p:tgtEl>
                                          <p:spTgt spid="43"/>
                                        </p:tgtEl>
                                        <p:attrNameLst>
                                          <p:attrName>r</p:attrName>
                                        </p:attrNameLst>
                                      </p:cBhvr>
                                    </p:animRot>
                                  </p:childTnLst>
                                </p:cTn>
                              </p:par>
                              <p:par>
                                <p:cTn id="1373" presetID="8" presetClass="emph" presetSubtype="0" fill="hold" grpId="4" nodeType="withEffect">
                                  <p:stCondLst>
                                    <p:cond delay="0"/>
                                  </p:stCondLst>
                                  <p:childTnLst>
                                    <p:animRot by="-21600000">
                                      <p:cBhvr>
                                        <p:cTn id="1374" dur="3000" fill="hold"/>
                                        <p:tgtEl>
                                          <p:spTgt spid="44"/>
                                        </p:tgtEl>
                                        <p:attrNameLst>
                                          <p:attrName>r</p:attrName>
                                        </p:attrNameLst>
                                      </p:cBhvr>
                                    </p:animRot>
                                  </p:childTnLst>
                                </p:cTn>
                              </p:par>
                              <p:par>
                                <p:cTn id="1375" presetID="8" presetClass="emph" presetSubtype="0" fill="hold" grpId="4" nodeType="withEffect">
                                  <p:stCondLst>
                                    <p:cond delay="0"/>
                                  </p:stCondLst>
                                  <p:childTnLst>
                                    <p:animRot by="-21600000">
                                      <p:cBhvr>
                                        <p:cTn id="1376" dur="3000" fill="hold"/>
                                        <p:tgtEl>
                                          <p:spTgt spid="45"/>
                                        </p:tgtEl>
                                        <p:attrNameLst>
                                          <p:attrName>r</p:attrName>
                                        </p:attrNameLst>
                                      </p:cBhvr>
                                    </p:animRot>
                                  </p:childTnLst>
                                </p:cTn>
                              </p:par>
                              <p:par>
                                <p:cTn id="1377" presetID="8" presetClass="emph" presetSubtype="0" fill="hold" grpId="4" nodeType="withEffect">
                                  <p:stCondLst>
                                    <p:cond delay="0"/>
                                  </p:stCondLst>
                                  <p:childTnLst>
                                    <p:animRot by="-21600000">
                                      <p:cBhvr>
                                        <p:cTn id="1378" dur="3000" fill="hold"/>
                                        <p:tgtEl>
                                          <p:spTgt spid="46"/>
                                        </p:tgtEl>
                                        <p:attrNameLst>
                                          <p:attrName>r</p:attrName>
                                        </p:attrNameLst>
                                      </p:cBhvr>
                                    </p:animRot>
                                  </p:childTnLst>
                                </p:cTn>
                              </p:par>
                              <p:par>
                                <p:cTn id="1379" presetID="8" presetClass="emph" presetSubtype="0" fill="hold" grpId="4" nodeType="withEffect">
                                  <p:stCondLst>
                                    <p:cond delay="0"/>
                                  </p:stCondLst>
                                  <p:childTnLst>
                                    <p:animRot by="-21600000">
                                      <p:cBhvr>
                                        <p:cTn id="1380" dur="3000" fill="hold"/>
                                        <p:tgtEl>
                                          <p:spTgt spid="47"/>
                                        </p:tgtEl>
                                        <p:attrNameLst>
                                          <p:attrName>r</p:attrName>
                                        </p:attrNameLst>
                                      </p:cBhvr>
                                    </p:animRot>
                                  </p:childTnLst>
                                </p:cTn>
                              </p:par>
                              <p:par>
                                <p:cTn id="1381" presetID="8" presetClass="emph" presetSubtype="0" fill="hold" grpId="4" nodeType="withEffect">
                                  <p:stCondLst>
                                    <p:cond delay="0"/>
                                  </p:stCondLst>
                                  <p:childTnLst>
                                    <p:animRot by="-21600000">
                                      <p:cBhvr>
                                        <p:cTn id="1382" dur="3000" fill="hold"/>
                                        <p:tgtEl>
                                          <p:spTgt spid="48"/>
                                        </p:tgtEl>
                                        <p:attrNameLst>
                                          <p:attrName>r</p:attrName>
                                        </p:attrNameLst>
                                      </p:cBhvr>
                                    </p:animRot>
                                  </p:childTnLst>
                                </p:cTn>
                              </p:par>
                              <p:par>
                                <p:cTn id="1383" presetID="8" presetClass="emph" presetSubtype="0" fill="hold" grpId="4" nodeType="withEffect">
                                  <p:stCondLst>
                                    <p:cond delay="0"/>
                                  </p:stCondLst>
                                  <p:childTnLst>
                                    <p:animRot by="-21600000">
                                      <p:cBhvr>
                                        <p:cTn id="1384" dur="3000" fill="hold"/>
                                        <p:tgtEl>
                                          <p:spTgt spid="49"/>
                                        </p:tgtEl>
                                        <p:attrNameLst>
                                          <p:attrName>r</p:attrName>
                                        </p:attrNameLst>
                                      </p:cBhvr>
                                    </p:animRot>
                                  </p:childTnLst>
                                </p:cTn>
                              </p:par>
                              <p:par>
                                <p:cTn id="1385" presetID="8" presetClass="emph" presetSubtype="0" fill="hold" grpId="4" nodeType="withEffect">
                                  <p:stCondLst>
                                    <p:cond delay="0"/>
                                  </p:stCondLst>
                                  <p:childTnLst>
                                    <p:animRot by="-21600000">
                                      <p:cBhvr>
                                        <p:cTn id="1386" dur="3000" fill="hold"/>
                                        <p:tgtEl>
                                          <p:spTgt spid="50"/>
                                        </p:tgtEl>
                                        <p:attrNameLst>
                                          <p:attrName>r</p:attrName>
                                        </p:attrNameLst>
                                      </p:cBhvr>
                                    </p:animRot>
                                  </p:childTnLst>
                                </p:cTn>
                              </p:par>
                              <p:par>
                                <p:cTn id="1387" presetID="8" presetClass="emph" presetSubtype="0" fill="hold" grpId="4" nodeType="withEffect">
                                  <p:stCondLst>
                                    <p:cond delay="0"/>
                                  </p:stCondLst>
                                  <p:childTnLst>
                                    <p:animRot by="-21600000">
                                      <p:cBhvr>
                                        <p:cTn id="1388" dur="3000" fill="hold"/>
                                        <p:tgtEl>
                                          <p:spTgt spid="51"/>
                                        </p:tgtEl>
                                        <p:attrNameLst>
                                          <p:attrName>r</p:attrName>
                                        </p:attrNameLst>
                                      </p:cBhvr>
                                    </p:animRot>
                                  </p:childTnLst>
                                </p:cTn>
                              </p:par>
                              <p:par>
                                <p:cTn id="1389" presetID="8" presetClass="emph" presetSubtype="0" fill="hold" grpId="4" nodeType="withEffect">
                                  <p:stCondLst>
                                    <p:cond delay="0"/>
                                  </p:stCondLst>
                                  <p:childTnLst>
                                    <p:animRot by="-21600000">
                                      <p:cBhvr>
                                        <p:cTn id="1390" dur="3000" fill="hold"/>
                                        <p:tgtEl>
                                          <p:spTgt spid="52"/>
                                        </p:tgtEl>
                                        <p:attrNameLst>
                                          <p:attrName>r</p:attrName>
                                        </p:attrNameLst>
                                      </p:cBhvr>
                                    </p:animRot>
                                  </p:childTnLst>
                                </p:cTn>
                              </p:par>
                              <p:par>
                                <p:cTn id="1391" presetID="8" presetClass="emph" presetSubtype="0" fill="hold" grpId="4" nodeType="withEffect">
                                  <p:stCondLst>
                                    <p:cond delay="0"/>
                                  </p:stCondLst>
                                  <p:childTnLst>
                                    <p:animRot by="-21600000">
                                      <p:cBhvr>
                                        <p:cTn id="1392" dur="3000" fill="hold"/>
                                        <p:tgtEl>
                                          <p:spTgt spid="54"/>
                                        </p:tgtEl>
                                        <p:attrNameLst>
                                          <p:attrName>r</p:attrName>
                                        </p:attrNameLst>
                                      </p:cBhvr>
                                    </p:animRot>
                                  </p:childTnLst>
                                </p:cTn>
                              </p:par>
                              <p:par>
                                <p:cTn id="1393" presetID="8" presetClass="emph" presetSubtype="0" fill="hold" grpId="4" nodeType="withEffect">
                                  <p:stCondLst>
                                    <p:cond delay="0"/>
                                  </p:stCondLst>
                                  <p:childTnLst>
                                    <p:animRot by="-21600000">
                                      <p:cBhvr>
                                        <p:cTn id="1394" dur="3000" fill="hold"/>
                                        <p:tgtEl>
                                          <p:spTgt spid="55"/>
                                        </p:tgtEl>
                                        <p:attrNameLst>
                                          <p:attrName>r</p:attrName>
                                        </p:attrNameLst>
                                      </p:cBhvr>
                                    </p:animRot>
                                  </p:childTnLst>
                                </p:cTn>
                              </p:par>
                              <p:par>
                                <p:cTn id="1395" presetID="8" presetClass="emph" presetSubtype="0" fill="hold" grpId="4" nodeType="withEffect">
                                  <p:stCondLst>
                                    <p:cond delay="0"/>
                                  </p:stCondLst>
                                  <p:childTnLst>
                                    <p:animRot by="-21600000">
                                      <p:cBhvr>
                                        <p:cTn id="1396" dur="3000" fill="hold"/>
                                        <p:tgtEl>
                                          <p:spTgt spid="56"/>
                                        </p:tgtEl>
                                        <p:attrNameLst>
                                          <p:attrName>r</p:attrName>
                                        </p:attrNameLst>
                                      </p:cBhvr>
                                    </p:animRot>
                                  </p:childTnLst>
                                </p:cTn>
                              </p:par>
                              <p:par>
                                <p:cTn id="1397" presetID="8" presetClass="emph" presetSubtype="0" fill="hold" grpId="4" nodeType="withEffect">
                                  <p:stCondLst>
                                    <p:cond delay="0"/>
                                  </p:stCondLst>
                                  <p:childTnLst>
                                    <p:animRot by="-21600000">
                                      <p:cBhvr>
                                        <p:cTn id="1398" dur="3000" fill="hold"/>
                                        <p:tgtEl>
                                          <p:spTgt spid="57"/>
                                        </p:tgtEl>
                                        <p:attrNameLst>
                                          <p:attrName>r</p:attrName>
                                        </p:attrNameLst>
                                      </p:cBhvr>
                                    </p:animRot>
                                  </p:childTnLst>
                                </p:cTn>
                              </p:par>
                              <p:par>
                                <p:cTn id="1399" presetID="8" presetClass="emph" presetSubtype="0" fill="hold" grpId="4" nodeType="withEffect">
                                  <p:stCondLst>
                                    <p:cond delay="0"/>
                                  </p:stCondLst>
                                  <p:childTnLst>
                                    <p:animRot by="-21600000">
                                      <p:cBhvr>
                                        <p:cTn id="1400" dur="3000" fill="hold"/>
                                        <p:tgtEl>
                                          <p:spTgt spid="58"/>
                                        </p:tgtEl>
                                        <p:attrNameLst>
                                          <p:attrName>r</p:attrName>
                                        </p:attrNameLst>
                                      </p:cBhvr>
                                    </p:animRot>
                                  </p:childTnLst>
                                </p:cTn>
                              </p:par>
                              <p:par>
                                <p:cTn id="1401" presetID="8" presetClass="emph" presetSubtype="0" fill="hold" grpId="4" nodeType="withEffect">
                                  <p:stCondLst>
                                    <p:cond delay="0"/>
                                  </p:stCondLst>
                                  <p:childTnLst>
                                    <p:animRot by="-21600000">
                                      <p:cBhvr>
                                        <p:cTn id="1402" dur="3000" fill="hold"/>
                                        <p:tgtEl>
                                          <p:spTgt spid="83"/>
                                        </p:tgtEl>
                                        <p:attrNameLst>
                                          <p:attrName>r</p:attrName>
                                        </p:attrNameLst>
                                      </p:cBhvr>
                                    </p:animRot>
                                  </p:childTnLst>
                                </p:cTn>
                              </p:par>
                              <p:par>
                                <p:cTn id="1403" presetID="8" presetClass="emph" presetSubtype="0" fill="hold" grpId="4" nodeType="withEffect">
                                  <p:stCondLst>
                                    <p:cond delay="0"/>
                                  </p:stCondLst>
                                  <p:childTnLst>
                                    <p:animRot by="-21600000">
                                      <p:cBhvr>
                                        <p:cTn id="1404" dur="3000" fill="hold"/>
                                        <p:tgtEl>
                                          <p:spTgt spid="84"/>
                                        </p:tgtEl>
                                        <p:attrNameLst>
                                          <p:attrName>r</p:attrName>
                                        </p:attrNameLst>
                                      </p:cBhvr>
                                    </p:animRot>
                                  </p:childTnLst>
                                </p:cTn>
                              </p:par>
                              <p:par>
                                <p:cTn id="1405" presetID="8" presetClass="emph" presetSubtype="0" fill="hold" grpId="4" nodeType="withEffect">
                                  <p:stCondLst>
                                    <p:cond delay="0"/>
                                  </p:stCondLst>
                                  <p:childTnLst>
                                    <p:animRot by="-21600000">
                                      <p:cBhvr>
                                        <p:cTn id="1406" dur="3000" fill="hold"/>
                                        <p:tgtEl>
                                          <p:spTgt spid="85"/>
                                        </p:tgtEl>
                                        <p:attrNameLst>
                                          <p:attrName>r</p:attrName>
                                        </p:attrNameLst>
                                      </p:cBhvr>
                                    </p:animRot>
                                  </p:childTnLst>
                                </p:cTn>
                              </p:par>
                              <p:par>
                                <p:cTn id="1407" presetID="8" presetClass="emph" presetSubtype="0" fill="hold" grpId="4" nodeType="withEffect">
                                  <p:stCondLst>
                                    <p:cond delay="0"/>
                                  </p:stCondLst>
                                  <p:childTnLst>
                                    <p:animRot by="-21600000">
                                      <p:cBhvr>
                                        <p:cTn id="1408" dur="3000" fill="hold"/>
                                        <p:tgtEl>
                                          <p:spTgt spid="86"/>
                                        </p:tgtEl>
                                        <p:attrNameLst>
                                          <p:attrName>r</p:attrName>
                                        </p:attrNameLst>
                                      </p:cBhvr>
                                    </p:animRot>
                                  </p:childTnLst>
                                </p:cTn>
                              </p:par>
                              <p:par>
                                <p:cTn id="1409" presetID="8" presetClass="emph" presetSubtype="0" fill="hold" grpId="4" nodeType="withEffect">
                                  <p:stCondLst>
                                    <p:cond delay="0"/>
                                  </p:stCondLst>
                                  <p:childTnLst>
                                    <p:animRot by="-21600000">
                                      <p:cBhvr>
                                        <p:cTn id="1410" dur="3000" fill="hold"/>
                                        <p:tgtEl>
                                          <p:spTgt spid="87"/>
                                        </p:tgtEl>
                                        <p:attrNameLst>
                                          <p:attrName>r</p:attrName>
                                        </p:attrNameLst>
                                      </p:cBhvr>
                                    </p:animRot>
                                  </p:childTnLst>
                                </p:cTn>
                              </p:par>
                              <p:par>
                                <p:cTn id="1411" presetID="8" presetClass="emph" presetSubtype="0" fill="hold" grpId="4" nodeType="withEffect">
                                  <p:stCondLst>
                                    <p:cond delay="0"/>
                                  </p:stCondLst>
                                  <p:childTnLst>
                                    <p:animRot by="-21600000">
                                      <p:cBhvr>
                                        <p:cTn id="1412" dur="3000" fill="hold"/>
                                        <p:tgtEl>
                                          <p:spTgt spid="88"/>
                                        </p:tgtEl>
                                        <p:attrNameLst>
                                          <p:attrName>r</p:attrName>
                                        </p:attrNameLst>
                                      </p:cBhvr>
                                    </p:animRot>
                                  </p:childTnLst>
                                </p:cTn>
                              </p:par>
                              <p:par>
                                <p:cTn id="1413" presetID="8" presetClass="emph" presetSubtype="0" fill="hold" grpId="4" nodeType="withEffect">
                                  <p:stCondLst>
                                    <p:cond delay="0"/>
                                  </p:stCondLst>
                                  <p:childTnLst>
                                    <p:animRot by="-21600000">
                                      <p:cBhvr>
                                        <p:cTn id="1414" dur="3000" fill="hold"/>
                                        <p:tgtEl>
                                          <p:spTgt spid="89"/>
                                        </p:tgtEl>
                                        <p:attrNameLst>
                                          <p:attrName>r</p:attrName>
                                        </p:attrNameLst>
                                      </p:cBhvr>
                                    </p:animRot>
                                  </p:childTnLst>
                                </p:cTn>
                              </p:par>
                              <p:par>
                                <p:cTn id="1415" presetID="8" presetClass="emph" presetSubtype="0" fill="hold" grpId="4" nodeType="withEffect">
                                  <p:stCondLst>
                                    <p:cond delay="0"/>
                                  </p:stCondLst>
                                  <p:childTnLst>
                                    <p:animRot by="-21600000">
                                      <p:cBhvr>
                                        <p:cTn id="1416" dur="3000" fill="hold"/>
                                        <p:tgtEl>
                                          <p:spTgt spid="90"/>
                                        </p:tgtEl>
                                        <p:attrNameLst>
                                          <p:attrName>r</p:attrName>
                                        </p:attrNameLst>
                                      </p:cBhvr>
                                    </p:animRot>
                                  </p:childTnLst>
                                </p:cTn>
                              </p:par>
                              <p:par>
                                <p:cTn id="1417" presetID="8" presetClass="emph" presetSubtype="0" fill="hold" grpId="4" nodeType="withEffect">
                                  <p:stCondLst>
                                    <p:cond delay="0"/>
                                  </p:stCondLst>
                                  <p:childTnLst>
                                    <p:animRot by="-21600000">
                                      <p:cBhvr>
                                        <p:cTn id="1418" dur="3000" fill="hold"/>
                                        <p:tgtEl>
                                          <p:spTgt spid="91"/>
                                        </p:tgtEl>
                                        <p:attrNameLst>
                                          <p:attrName>r</p:attrName>
                                        </p:attrNameLst>
                                      </p:cBhvr>
                                    </p:animRot>
                                  </p:childTnLst>
                                </p:cTn>
                              </p:par>
                              <p:par>
                                <p:cTn id="1419" presetID="8" presetClass="emph" presetSubtype="0" fill="hold" grpId="4" nodeType="withEffect">
                                  <p:stCondLst>
                                    <p:cond delay="0"/>
                                  </p:stCondLst>
                                  <p:childTnLst>
                                    <p:animRot by="-21600000">
                                      <p:cBhvr>
                                        <p:cTn id="1420" dur="3000" fill="hold"/>
                                        <p:tgtEl>
                                          <p:spTgt spid="92"/>
                                        </p:tgtEl>
                                        <p:attrNameLst>
                                          <p:attrName>r</p:attrName>
                                        </p:attrNameLst>
                                      </p:cBhvr>
                                    </p:animRot>
                                  </p:childTnLst>
                                </p:cTn>
                              </p:par>
                              <p:par>
                                <p:cTn id="1421" presetID="8" presetClass="emph" presetSubtype="0" fill="hold" grpId="4" nodeType="withEffect">
                                  <p:stCondLst>
                                    <p:cond delay="0"/>
                                  </p:stCondLst>
                                  <p:childTnLst>
                                    <p:animRot by="-21600000">
                                      <p:cBhvr>
                                        <p:cTn id="1422" dur="3000" fill="hold"/>
                                        <p:tgtEl>
                                          <p:spTgt spid="93"/>
                                        </p:tgtEl>
                                        <p:attrNameLst>
                                          <p:attrName>r</p:attrName>
                                        </p:attrNameLst>
                                      </p:cBhvr>
                                    </p:animRot>
                                  </p:childTnLst>
                                </p:cTn>
                              </p:par>
                              <p:par>
                                <p:cTn id="1423" presetID="8" presetClass="emph" presetSubtype="0" fill="hold" grpId="4" nodeType="withEffect">
                                  <p:stCondLst>
                                    <p:cond delay="0"/>
                                  </p:stCondLst>
                                  <p:childTnLst>
                                    <p:animRot by="-21600000">
                                      <p:cBhvr>
                                        <p:cTn id="1424" dur="3000" fill="hold"/>
                                        <p:tgtEl>
                                          <p:spTgt spid="94"/>
                                        </p:tgtEl>
                                        <p:attrNameLst>
                                          <p:attrName>r</p:attrName>
                                        </p:attrNameLst>
                                      </p:cBhvr>
                                    </p:animRot>
                                  </p:childTnLst>
                                </p:cTn>
                              </p:par>
                              <p:par>
                                <p:cTn id="1425" presetID="8" presetClass="emph" presetSubtype="0" fill="hold" grpId="4" nodeType="withEffect">
                                  <p:stCondLst>
                                    <p:cond delay="0"/>
                                  </p:stCondLst>
                                  <p:childTnLst>
                                    <p:animRot by="-21600000">
                                      <p:cBhvr>
                                        <p:cTn id="1426" dur="3000" fill="hold"/>
                                        <p:tgtEl>
                                          <p:spTgt spid="95"/>
                                        </p:tgtEl>
                                        <p:attrNameLst>
                                          <p:attrName>r</p:attrName>
                                        </p:attrNameLst>
                                      </p:cBhvr>
                                    </p:animRot>
                                  </p:childTnLst>
                                </p:cTn>
                              </p:par>
                              <p:par>
                                <p:cTn id="1427" presetID="8" presetClass="emph" presetSubtype="0" fill="hold" grpId="4" nodeType="withEffect">
                                  <p:stCondLst>
                                    <p:cond delay="0"/>
                                  </p:stCondLst>
                                  <p:childTnLst>
                                    <p:animRot by="-21600000">
                                      <p:cBhvr>
                                        <p:cTn id="1428" dur="3000" fill="hold"/>
                                        <p:tgtEl>
                                          <p:spTgt spid="96"/>
                                        </p:tgtEl>
                                        <p:attrNameLst>
                                          <p:attrName>r</p:attrName>
                                        </p:attrNameLst>
                                      </p:cBhvr>
                                    </p:animRot>
                                  </p:childTnLst>
                                </p:cTn>
                              </p:par>
                              <p:par>
                                <p:cTn id="1429" presetID="8" presetClass="emph" presetSubtype="0" fill="hold" grpId="4" nodeType="withEffect">
                                  <p:stCondLst>
                                    <p:cond delay="0"/>
                                  </p:stCondLst>
                                  <p:childTnLst>
                                    <p:animRot by="-21600000">
                                      <p:cBhvr>
                                        <p:cTn id="1430" dur="3000" fill="hold"/>
                                        <p:tgtEl>
                                          <p:spTgt spid="97"/>
                                        </p:tgtEl>
                                        <p:attrNameLst>
                                          <p:attrName>r</p:attrName>
                                        </p:attrNameLst>
                                      </p:cBhvr>
                                    </p:animRot>
                                  </p:childTnLst>
                                </p:cTn>
                              </p:par>
                              <p:par>
                                <p:cTn id="1431" presetID="8" presetClass="emph" presetSubtype="0" fill="hold" grpId="4" nodeType="withEffect">
                                  <p:stCondLst>
                                    <p:cond delay="0"/>
                                  </p:stCondLst>
                                  <p:childTnLst>
                                    <p:animRot by="-21600000">
                                      <p:cBhvr>
                                        <p:cTn id="1432" dur="3000" fill="hold"/>
                                        <p:tgtEl>
                                          <p:spTgt spid="98"/>
                                        </p:tgtEl>
                                        <p:attrNameLst>
                                          <p:attrName>r</p:attrName>
                                        </p:attrNameLst>
                                      </p:cBhvr>
                                    </p:animRot>
                                  </p:childTnLst>
                                </p:cTn>
                              </p:par>
                              <p:par>
                                <p:cTn id="1433" presetID="8" presetClass="emph" presetSubtype="0" fill="hold" grpId="4" nodeType="withEffect">
                                  <p:stCondLst>
                                    <p:cond delay="0"/>
                                  </p:stCondLst>
                                  <p:childTnLst>
                                    <p:animRot by="-21600000">
                                      <p:cBhvr>
                                        <p:cTn id="1434" dur="3000" fill="hold"/>
                                        <p:tgtEl>
                                          <p:spTgt spid="99"/>
                                        </p:tgtEl>
                                        <p:attrNameLst>
                                          <p:attrName>r</p:attrName>
                                        </p:attrNameLst>
                                      </p:cBhvr>
                                    </p:animRot>
                                  </p:childTnLst>
                                </p:cTn>
                              </p:par>
                              <p:par>
                                <p:cTn id="1435" presetID="8" presetClass="emph" presetSubtype="0" fill="hold" grpId="4" nodeType="withEffect">
                                  <p:stCondLst>
                                    <p:cond delay="0"/>
                                  </p:stCondLst>
                                  <p:childTnLst>
                                    <p:animRot by="-21600000">
                                      <p:cBhvr>
                                        <p:cTn id="1436" dur="3000" fill="hold"/>
                                        <p:tgtEl>
                                          <p:spTgt spid="100"/>
                                        </p:tgtEl>
                                        <p:attrNameLst>
                                          <p:attrName>r</p:attrName>
                                        </p:attrNameLst>
                                      </p:cBhvr>
                                    </p:animRot>
                                  </p:childTnLst>
                                </p:cTn>
                              </p:par>
                              <p:par>
                                <p:cTn id="1437" presetID="8" presetClass="emph" presetSubtype="0" fill="hold" grpId="4" nodeType="withEffect">
                                  <p:stCondLst>
                                    <p:cond delay="0"/>
                                  </p:stCondLst>
                                  <p:childTnLst>
                                    <p:animRot by="-21600000">
                                      <p:cBhvr>
                                        <p:cTn id="1438" dur="3000" fill="hold"/>
                                        <p:tgtEl>
                                          <p:spTgt spid="101"/>
                                        </p:tgtEl>
                                        <p:attrNameLst>
                                          <p:attrName>r</p:attrName>
                                        </p:attrNameLst>
                                      </p:cBhvr>
                                    </p:animRot>
                                  </p:childTnLst>
                                </p:cTn>
                              </p:par>
                              <p:par>
                                <p:cTn id="1439" presetID="8" presetClass="emph" presetSubtype="0" fill="hold" grpId="4" nodeType="withEffect">
                                  <p:stCondLst>
                                    <p:cond delay="0"/>
                                  </p:stCondLst>
                                  <p:childTnLst>
                                    <p:animRot by="-21600000">
                                      <p:cBhvr>
                                        <p:cTn id="1440" dur="3000" fill="hold"/>
                                        <p:tgtEl>
                                          <p:spTgt spid="102"/>
                                        </p:tgtEl>
                                        <p:attrNameLst>
                                          <p:attrName>r</p:attrName>
                                        </p:attrNameLst>
                                      </p:cBhvr>
                                    </p:animRot>
                                  </p:childTnLst>
                                </p:cTn>
                              </p:par>
                              <p:par>
                                <p:cTn id="1441" presetID="8" presetClass="emph" presetSubtype="0" fill="hold" grpId="4" nodeType="withEffect">
                                  <p:stCondLst>
                                    <p:cond delay="0"/>
                                  </p:stCondLst>
                                  <p:childTnLst>
                                    <p:animRot by="-21600000">
                                      <p:cBhvr>
                                        <p:cTn id="1442" dur="3000" fill="hold"/>
                                        <p:tgtEl>
                                          <p:spTgt spid="103"/>
                                        </p:tgtEl>
                                        <p:attrNameLst>
                                          <p:attrName>r</p:attrName>
                                        </p:attrNameLst>
                                      </p:cBhvr>
                                    </p:animRot>
                                  </p:childTnLst>
                                </p:cTn>
                              </p:par>
                              <p:par>
                                <p:cTn id="1443" presetID="8" presetClass="emph" presetSubtype="0" fill="hold" grpId="4" nodeType="withEffect">
                                  <p:stCondLst>
                                    <p:cond delay="0"/>
                                  </p:stCondLst>
                                  <p:childTnLst>
                                    <p:animRot by="-21600000">
                                      <p:cBhvr>
                                        <p:cTn id="1444" dur="3000" fill="hold"/>
                                        <p:tgtEl>
                                          <p:spTgt spid="104"/>
                                        </p:tgtEl>
                                        <p:attrNameLst>
                                          <p:attrName>r</p:attrName>
                                        </p:attrNameLst>
                                      </p:cBhvr>
                                    </p:animRot>
                                  </p:childTnLst>
                                </p:cTn>
                              </p:par>
                              <p:par>
                                <p:cTn id="1445" presetID="8" presetClass="emph" presetSubtype="0" fill="hold" grpId="4" nodeType="withEffect">
                                  <p:stCondLst>
                                    <p:cond delay="0"/>
                                  </p:stCondLst>
                                  <p:childTnLst>
                                    <p:animRot by="-21600000">
                                      <p:cBhvr>
                                        <p:cTn id="1446" dur="3000" fill="hold"/>
                                        <p:tgtEl>
                                          <p:spTgt spid="105"/>
                                        </p:tgtEl>
                                        <p:attrNameLst>
                                          <p:attrName>r</p:attrName>
                                        </p:attrNameLst>
                                      </p:cBhvr>
                                    </p:animRot>
                                  </p:childTnLst>
                                </p:cTn>
                              </p:par>
                              <p:par>
                                <p:cTn id="1447" presetID="8" presetClass="emph" presetSubtype="0" fill="hold" grpId="4" nodeType="withEffect">
                                  <p:stCondLst>
                                    <p:cond delay="0"/>
                                  </p:stCondLst>
                                  <p:childTnLst>
                                    <p:animRot by="-21600000">
                                      <p:cBhvr>
                                        <p:cTn id="1448" dur="3000" fill="hold"/>
                                        <p:tgtEl>
                                          <p:spTgt spid="106"/>
                                        </p:tgtEl>
                                        <p:attrNameLst>
                                          <p:attrName>r</p:attrName>
                                        </p:attrNameLst>
                                      </p:cBhvr>
                                    </p:animRot>
                                  </p:childTnLst>
                                </p:cTn>
                              </p:par>
                              <p:par>
                                <p:cTn id="1449" presetID="23" presetClass="entr" presetSubtype="288" fill="hold" nodeType="withEffect">
                                  <p:stCondLst>
                                    <p:cond delay="0"/>
                                  </p:stCondLst>
                                  <p:childTnLst>
                                    <p:set>
                                      <p:cBhvr>
                                        <p:cTn id="1450" dur="1" fill="hold">
                                          <p:stCondLst>
                                            <p:cond delay="0"/>
                                          </p:stCondLst>
                                        </p:cTn>
                                        <p:tgtEl>
                                          <p:spTgt spid="4"/>
                                        </p:tgtEl>
                                        <p:attrNameLst>
                                          <p:attrName>style.visibility</p:attrName>
                                        </p:attrNameLst>
                                      </p:cBhvr>
                                      <p:to>
                                        <p:strVal val="visible"/>
                                      </p:to>
                                    </p:set>
                                    <p:anim calcmode="lin" valueType="num">
                                      <p:cBhvr>
                                        <p:cTn id="1451" dur="3000" fill="hold"/>
                                        <p:tgtEl>
                                          <p:spTgt spid="4"/>
                                        </p:tgtEl>
                                        <p:attrNameLst>
                                          <p:attrName>ppt_w</p:attrName>
                                        </p:attrNameLst>
                                      </p:cBhvr>
                                      <p:tavLst>
                                        <p:tav tm="0">
                                          <p:val>
                                            <p:strVal val="4/3*#ppt_w"/>
                                          </p:val>
                                        </p:tav>
                                        <p:tav tm="100000">
                                          <p:val>
                                            <p:strVal val="#ppt_w"/>
                                          </p:val>
                                        </p:tav>
                                      </p:tavLst>
                                    </p:anim>
                                    <p:anim calcmode="lin" valueType="num">
                                      <p:cBhvr>
                                        <p:cTn id="1452" dur="3000" fill="hold"/>
                                        <p:tgtEl>
                                          <p:spTgt spid="4"/>
                                        </p:tgtEl>
                                        <p:attrNameLst>
                                          <p:attrName>ppt_h</p:attrName>
                                        </p:attrNameLst>
                                      </p:cBhvr>
                                      <p:tavLst>
                                        <p:tav tm="0">
                                          <p:val>
                                            <p:strVal val="4/3*#ppt_h"/>
                                          </p:val>
                                        </p:tav>
                                        <p:tav tm="100000">
                                          <p:val>
                                            <p:strVal val="#ppt_h"/>
                                          </p:val>
                                        </p:tav>
                                      </p:tavLst>
                                    </p:anim>
                                  </p:childTnLst>
                                </p:cTn>
                              </p:par>
                              <p:par>
                                <p:cTn id="1453" presetID="16" presetClass="entr" presetSubtype="37" fill="hold" nodeType="withEffect">
                                  <p:stCondLst>
                                    <p:cond delay="0"/>
                                  </p:stCondLst>
                                  <p:childTnLst>
                                    <p:set>
                                      <p:cBhvr>
                                        <p:cTn id="1454" dur="1" fill="hold">
                                          <p:stCondLst>
                                            <p:cond delay="0"/>
                                          </p:stCondLst>
                                        </p:cTn>
                                        <p:tgtEl>
                                          <p:spTgt spid="4"/>
                                        </p:tgtEl>
                                        <p:attrNameLst>
                                          <p:attrName>style.visibility</p:attrName>
                                        </p:attrNameLst>
                                      </p:cBhvr>
                                      <p:to>
                                        <p:strVal val="visible"/>
                                      </p:to>
                                    </p:set>
                                    <p:animEffect transition="in" filter="barn(outVertical)">
                                      <p:cBhvr>
                                        <p:cTn id="1455" dur="3000"/>
                                        <p:tgtEl>
                                          <p:spTgt spid="4"/>
                                        </p:tgtEl>
                                      </p:cBhvr>
                                    </p:animEffect>
                                  </p:childTnLst>
                                </p:cTn>
                              </p:par>
                            </p:childTnLst>
                          </p:cTn>
                        </p:par>
                        <p:par>
                          <p:cTn id="1456" fill="hold">
                            <p:stCondLst>
                              <p:cond delay="6000"/>
                            </p:stCondLst>
                            <p:childTnLst>
                              <p:par>
                                <p:cTn id="1457" presetID="17" presetClass="entr" presetSubtype="10" fill="hold" grpId="0" nodeType="afterEffect">
                                  <p:stCondLst>
                                    <p:cond delay="0"/>
                                  </p:stCondLst>
                                  <p:childTnLst>
                                    <p:set>
                                      <p:cBhvr>
                                        <p:cTn id="1458" dur="1" fill="hold">
                                          <p:stCondLst>
                                            <p:cond delay="0"/>
                                          </p:stCondLst>
                                        </p:cTn>
                                        <p:tgtEl>
                                          <p:spTgt spid="108"/>
                                        </p:tgtEl>
                                        <p:attrNameLst>
                                          <p:attrName>style.visibility</p:attrName>
                                        </p:attrNameLst>
                                      </p:cBhvr>
                                      <p:to>
                                        <p:strVal val="visible"/>
                                      </p:to>
                                    </p:set>
                                    <p:anim calcmode="lin" valueType="num">
                                      <p:cBhvr>
                                        <p:cTn id="1459" dur="2000" fill="hold"/>
                                        <p:tgtEl>
                                          <p:spTgt spid="108"/>
                                        </p:tgtEl>
                                        <p:attrNameLst>
                                          <p:attrName>ppt_w</p:attrName>
                                        </p:attrNameLst>
                                      </p:cBhvr>
                                      <p:tavLst>
                                        <p:tav tm="0">
                                          <p:val>
                                            <p:fltVal val="0"/>
                                          </p:val>
                                        </p:tav>
                                        <p:tav tm="100000">
                                          <p:val>
                                            <p:strVal val="#ppt_w"/>
                                          </p:val>
                                        </p:tav>
                                      </p:tavLst>
                                    </p:anim>
                                    <p:anim calcmode="lin" valueType="num">
                                      <p:cBhvr>
                                        <p:cTn id="1460" dur="2000" fill="hold"/>
                                        <p:tgtEl>
                                          <p:spTgt spid="108"/>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P spid="57" grpId="1" animBg="1"/>
      <p:bldP spid="57" grpId="2" animBg="1"/>
      <p:bldP spid="57" grpId="3" animBg="1"/>
      <p:bldP spid="57" grpId="4" animBg="1"/>
      <p:bldP spid="58" grpId="0" animBg="1"/>
      <p:bldP spid="58" grpId="1" animBg="1"/>
      <p:bldP spid="58" grpId="2" animBg="1"/>
      <p:bldP spid="58" grpId="3" animBg="1"/>
      <p:bldP spid="58" grpId="4" animBg="1"/>
      <p:bldP spid="59" grpId="0" animBg="1"/>
      <p:bldP spid="59" grpId="1" animBg="1"/>
      <p:bldP spid="59" grpId="2" animBg="1"/>
      <p:bldP spid="59" grpId="3" animBg="1"/>
      <p:bldP spid="59" grpId="4" animBg="1"/>
      <p:bldP spid="60" grpId="0" animBg="1"/>
      <p:bldP spid="60" grpId="1" animBg="1"/>
      <p:bldP spid="60" grpId="2" animBg="1"/>
      <p:bldP spid="60" grpId="3" animBg="1"/>
      <p:bldP spid="60" grpId="4" animBg="1"/>
      <p:bldP spid="61" grpId="0" animBg="1"/>
      <p:bldP spid="61" grpId="1" animBg="1"/>
      <p:bldP spid="61" grpId="2" animBg="1"/>
      <p:bldP spid="61" grpId="3" animBg="1"/>
      <p:bldP spid="61" grpId="4" animBg="1"/>
      <p:bldP spid="62" grpId="0" animBg="1"/>
      <p:bldP spid="62" grpId="1" animBg="1"/>
      <p:bldP spid="62" grpId="2" animBg="1"/>
      <p:bldP spid="62" grpId="3" animBg="1"/>
      <p:bldP spid="62" grpId="4" animBg="1"/>
      <p:bldP spid="63" grpId="0" animBg="1"/>
      <p:bldP spid="63" grpId="1" animBg="1"/>
      <p:bldP spid="63" grpId="2" animBg="1"/>
      <p:bldP spid="63" grpId="3" animBg="1"/>
      <p:bldP spid="63" grpId="4" animBg="1"/>
      <p:bldP spid="64" grpId="0" animBg="1"/>
      <p:bldP spid="64" grpId="1" animBg="1"/>
      <p:bldP spid="64" grpId="2" animBg="1"/>
      <p:bldP spid="64" grpId="3" animBg="1"/>
      <p:bldP spid="64" grpId="4" animBg="1"/>
      <p:bldP spid="65" grpId="0" animBg="1"/>
      <p:bldP spid="65" grpId="1" animBg="1"/>
      <p:bldP spid="65" grpId="2" animBg="1"/>
      <p:bldP spid="65" grpId="3" animBg="1"/>
      <p:bldP spid="65" grpId="4" animBg="1"/>
      <p:bldP spid="66" grpId="0" animBg="1"/>
      <p:bldP spid="66" grpId="1" animBg="1"/>
      <p:bldP spid="66" grpId="2" animBg="1"/>
      <p:bldP spid="66" grpId="3" animBg="1"/>
      <p:bldP spid="66" grpId="4" animBg="1"/>
      <p:bldP spid="67" grpId="0" animBg="1"/>
      <p:bldP spid="67" grpId="1" animBg="1"/>
      <p:bldP spid="67" grpId="2" animBg="1"/>
      <p:bldP spid="67" grpId="3" animBg="1"/>
      <p:bldP spid="67" grpId="4" animBg="1"/>
      <p:bldP spid="68" grpId="0" animBg="1"/>
      <p:bldP spid="68" grpId="1" animBg="1"/>
      <p:bldP spid="68" grpId="2" animBg="1"/>
      <p:bldP spid="68" grpId="3" animBg="1"/>
      <p:bldP spid="68" grpId="4" animBg="1"/>
      <p:bldP spid="69" grpId="0" animBg="1"/>
      <p:bldP spid="69" grpId="1" animBg="1"/>
      <p:bldP spid="69" grpId="2" animBg="1"/>
      <p:bldP spid="69" grpId="3" animBg="1"/>
      <p:bldP spid="69" grpId="4" animBg="1"/>
      <p:bldP spid="70" grpId="0" animBg="1"/>
      <p:bldP spid="70" grpId="1" animBg="1"/>
      <p:bldP spid="70" grpId="2" animBg="1"/>
      <p:bldP spid="70" grpId="3" animBg="1"/>
      <p:bldP spid="70" grpId="4" animBg="1"/>
      <p:bldP spid="71" grpId="0" animBg="1"/>
      <p:bldP spid="71" grpId="1" animBg="1"/>
      <p:bldP spid="71" grpId="2" animBg="1"/>
      <p:bldP spid="71" grpId="3" animBg="1"/>
      <p:bldP spid="71" grpId="4" animBg="1"/>
      <p:bldP spid="72" grpId="0" animBg="1"/>
      <p:bldP spid="72" grpId="1" animBg="1"/>
      <p:bldP spid="72" grpId="2" animBg="1"/>
      <p:bldP spid="72" grpId="3" animBg="1"/>
      <p:bldP spid="72" grpId="4" animBg="1"/>
      <p:bldP spid="73" grpId="0" animBg="1"/>
      <p:bldP spid="73" grpId="1" animBg="1"/>
      <p:bldP spid="73" grpId="2" animBg="1"/>
      <p:bldP spid="73" grpId="3" animBg="1"/>
      <p:bldP spid="73" grpId="4" animBg="1"/>
      <p:bldP spid="74" grpId="0" animBg="1"/>
      <p:bldP spid="74" grpId="1" animBg="1"/>
      <p:bldP spid="74" grpId="2" animBg="1"/>
      <p:bldP spid="74" grpId="3" animBg="1"/>
      <p:bldP spid="74" grpId="4" animBg="1"/>
      <p:bldP spid="75" grpId="0" animBg="1"/>
      <p:bldP spid="75" grpId="1" animBg="1"/>
      <p:bldP spid="75" grpId="2" animBg="1"/>
      <p:bldP spid="75" grpId="3" animBg="1"/>
      <p:bldP spid="75" grpId="4" animBg="1"/>
      <p:bldP spid="76" grpId="0" animBg="1"/>
      <p:bldP spid="76" grpId="1" animBg="1"/>
      <p:bldP spid="76" grpId="2" animBg="1"/>
      <p:bldP spid="76" grpId="3" animBg="1"/>
      <p:bldP spid="76" grpId="4" animBg="1"/>
      <p:bldP spid="77" grpId="0" animBg="1"/>
      <p:bldP spid="77" grpId="1" animBg="1"/>
      <p:bldP spid="77" grpId="2" animBg="1"/>
      <p:bldP spid="77" grpId="3" animBg="1"/>
      <p:bldP spid="77" grpId="4" animBg="1"/>
      <p:bldP spid="78" grpId="0" animBg="1"/>
      <p:bldP spid="78" grpId="1" animBg="1"/>
      <p:bldP spid="78" grpId="2" animBg="1"/>
      <p:bldP spid="78" grpId="3" animBg="1"/>
      <p:bldP spid="78" grpId="4" animBg="1"/>
      <p:bldP spid="79" grpId="0" animBg="1"/>
      <p:bldP spid="79" grpId="1" animBg="1"/>
      <p:bldP spid="79" grpId="2" animBg="1"/>
      <p:bldP spid="79" grpId="3" animBg="1"/>
      <p:bldP spid="79" grpId="4" animBg="1"/>
      <p:bldP spid="80" grpId="0" animBg="1"/>
      <p:bldP spid="80" grpId="1" animBg="1"/>
      <p:bldP spid="80" grpId="2" animBg="1"/>
      <p:bldP spid="80" grpId="3" animBg="1"/>
      <p:bldP spid="80" grpId="4" animBg="1"/>
      <p:bldP spid="81" grpId="0" animBg="1"/>
      <p:bldP spid="81" grpId="1" animBg="1"/>
      <p:bldP spid="81" grpId="2" animBg="1"/>
      <p:bldP spid="81" grpId="3" animBg="1"/>
      <p:bldP spid="81" grpId="4" animBg="1"/>
      <p:bldP spid="82" grpId="0" animBg="1"/>
      <p:bldP spid="82" grpId="1" animBg="1"/>
      <p:bldP spid="82" grpId="2" animBg="1"/>
      <p:bldP spid="82" grpId="3" animBg="1"/>
      <p:bldP spid="82" grpId="4" animBg="1"/>
      <p:bldP spid="83" grpId="0" animBg="1"/>
      <p:bldP spid="83" grpId="1" animBg="1"/>
      <p:bldP spid="83" grpId="2" animBg="1"/>
      <p:bldP spid="83" grpId="3" animBg="1"/>
      <p:bldP spid="83" grpId="4" animBg="1"/>
      <p:bldP spid="84" grpId="0" animBg="1"/>
      <p:bldP spid="84" grpId="1" animBg="1"/>
      <p:bldP spid="84" grpId="2" animBg="1"/>
      <p:bldP spid="84" grpId="3" animBg="1"/>
      <p:bldP spid="84" grpId="4" animBg="1"/>
      <p:bldP spid="85" grpId="0" animBg="1"/>
      <p:bldP spid="85" grpId="1" animBg="1"/>
      <p:bldP spid="85" grpId="2" animBg="1"/>
      <p:bldP spid="85" grpId="3" animBg="1"/>
      <p:bldP spid="85" grpId="4" animBg="1"/>
      <p:bldP spid="86" grpId="0" animBg="1"/>
      <p:bldP spid="86" grpId="1" animBg="1"/>
      <p:bldP spid="86" grpId="2" animBg="1"/>
      <p:bldP spid="86" grpId="3" animBg="1"/>
      <p:bldP spid="86" grpId="4" animBg="1"/>
      <p:bldP spid="87" grpId="0" animBg="1"/>
      <p:bldP spid="87" grpId="1" animBg="1"/>
      <p:bldP spid="87" grpId="2" animBg="1"/>
      <p:bldP spid="87" grpId="3" animBg="1"/>
      <p:bldP spid="87" grpId="4" animBg="1"/>
      <p:bldP spid="88" grpId="0" animBg="1"/>
      <p:bldP spid="88" grpId="1" animBg="1"/>
      <p:bldP spid="88" grpId="2" animBg="1"/>
      <p:bldP spid="88" grpId="3" animBg="1"/>
      <p:bldP spid="88" grpId="4" animBg="1"/>
      <p:bldP spid="89" grpId="0" animBg="1"/>
      <p:bldP spid="89" grpId="1" animBg="1"/>
      <p:bldP spid="89" grpId="2" animBg="1"/>
      <p:bldP spid="89" grpId="3" animBg="1"/>
      <p:bldP spid="89" grpId="4" animBg="1"/>
      <p:bldP spid="90" grpId="0" animBg="1"/>
      <p:bldP spid="90" grpId="1" animBg="1"/>
      <p:bldP spid="90" grpId="2" animBg="1"/>
      <p:bldP spid="90" grpId="3" animBg="1"/>
      <p:bldP spid="90" grpId="4" animBg="1"/>
      <p:bldP spid="91" grpId="0" animBg="1"/>
      <p:bldP spid="91" grpId="1" animBg="1"/>
      <p:bldP spid="91" grpId="2" animBg="1"/>
      <p:bldP spid="91" grpId="3" animBg="1"/>
      <p:bldP spid="91" grpId="4" animBg="1"/>
      <p:bldP spid="92" grpId="0" animBg="1"/>
      <p:bldP spid="92" grpId="1" animBg="1"/>
      <p:bldP spid="92" grpId="2" animBg="1"/>
      <p:bldP spid="92" grpId="3" animBg="1"/>
      <p:bldP spid="92" grpId="4" animBg="1"/>
      <p:bldP spid="93" grpId="0" animBg="1"/>
      <p:bldP spid="93" grpId="1" animBg="1"/>
      <p:bldP spid="93" grpId="2" animBg="1"/>
      <p:bldP spid="93" grpId="3" animBg="1"/>
      <p:bldP spid="93" grpId="4" animBg="1"/>
      <p:bldP spid="94" grpId="0" animBg="1"/>
      <p:bldP spid="94" grpId="1" animBg="1"/>
      <p:bldP spid="94" grpId="2" animBg="1"/>
      <p:bldP spid="94" grpId="3" animBg="1"/>
      <p:bldP spid="94" grpId="4" animBg="1"/>
      <p:bldP spid="95" grpId="0" animBg="1"/>
      <p:bldP spid="95" grpId="1" animBg="1"/>
      <p:bldP spid="95" grpId="2" animBg="1"/>
      <p:bldP spid="95" grpId="3" animBg="1"/>
      <p:bldP spid="95" grpId="4" animBg="1"/>
      <p:bldP spid="96" grpId="0" animBg="1"/>
      <p:bldP spid="96" grpId="1" animBg="1"/>
      <p:bldP spid="96" grpId="2" animBg="1"/>
      <p:bldP spid="96" grpId="3" animBg="1"/>
      <p:bldP spid="96" grpId="4" animBg="1"/>
      <p:bldP spid="97" grpId="0" animBg="1"/>
      <p:bldP spid="97" grpId="1" animBg="1"/>
      <p:bldP spid="97" grpId="2" animBg="1"/>
      <p:bldP spid="97" grpId="3" animBg="1"/>
      <p:bldP spid="97" grpId="4" animBg="1"/>
      <p:bldP spid="98" grpId="0" animBg="1"/>
      <p:bldP spid="98" grpId="1" animBg="1"/>
      <p:bldP spid="98" grpId="2" animBg="1"/>
      <p:bldP spid="98" grpId="3" animBg="1"/>
      <p:bldP spid="98" grpId="4" animBg="1"/>
      <p:bldP spid="99" grpId="0" animBg="1"/>
      <p:bldP spid="99" grpId="1" animBg="1"/>
      <p:bldP spid="99" grpId="2" animBg="1"/>
      <p:bldP spid="99" grpId="3" animBg="1"/>
      <p:bldP spid="99" grpId="4" animBg="1"/>
      <p:bldP spid="100" grpId="0" animBg="1"/>
      <p:bldP spid="100" grpId="1" animBg="1"/>
      <p:bldP spid="100" grpId="2" animBg="1"/>
      <p:bldP spid="100" grpId="3" animBg="1"/>
      <p:bldP spid="100" grpId="4" animBg="1"/>
      <p:bldP spid="101" grpId="0" animBg="1"/>
      <p:bldP spid="101" grpId="1" animBg="1"/>
      <p:bldP spid="101" grpId="2" animBg="1"/>
      <p:bldP spid="101" grpId="3" animBg="1"/>
      <p:bldP spid="101" grpId="4" animBg="1"/>
      <p:bldP spid="102" grpId="0" animBg="1"/>
      <p:bldP spid="102" grpId="1" animBg="1"/>
      <p:bldP spid="102" grpId="2" animBg="1"/>
      <p:bldP spid="102" grpId="3" animBg="1"/>
      <p:bldP spid="102" grpId="4" animBg="1"/>
      <p:bldP spid="103" grpId="0" animBg="1"/>
      <p:bldP spid="103" grpId="1" animBg="1"/>
      <p:bldP spid="103" grpId="2" animBg="1"/>
      <p:bldP spid="103" grpId="3" animBg="1"/>
      <p:bldP spid="103" grpId="4" animBg="1"/>
      <p:bldP spid="104" grpId="0" animBg="1"/>
      <p:bldP spid="104" grpId="1" animBg="1"/>
      <p:bldP spid="104" grpId="2" animBg="1"/>
      <p:bldP spid="104" grpId="3" animBg="1"/>
      <p:bldP spid="104" grpId="4" animBg="1"/>
      <p:bldP spid="105" grpId="0" animBg="1"/>
      <p:bldP spid="105" grpId="1" animBg="1"/>
      <p:bldP spid="105" grpId="2" animBg="1"/>
      <p:bldP spid="105" grpId="3" animBg="1"/>
      <p:bldP spid="105" grpId="4" animBg="1"/>
      <p:bldP spid="106" grpId="0" animBg="1"/>
      <p:bldP spid="106" grpId="1" animBg="1"/>
      <p:bldP spid="106" grpId="2" animBg="1"/>
      <p:bldP spid="106" grpId="3" animBg="1"/>
      <p:bldP spid="106" grpId="4" animBg="1"/>
      <p:bldP spid="108" grpId="0"/>
      <p:bldP spid="107"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0" y="0"/>
            <a:ext cx="9144000" cy="6858000"/>
          </a:xfrm>
          <a:gradFill flip="none" rotWithShape="1">
            <a:gsLst>
              <a:gs pos="0">
                <a:schemeClr val="bg1"/>
              </a:gs>
              <a:gs pos="50000">
                <a:srgbClr val="996633">
                  <a:shade val="67500"/>
                  <a:satMod val="115000"/>
                </a:srgbClr>
              </a:gs>
              <a:gs pos="100000">
                <a:srgbClr val="996633">
                  <a:shade val="100000"/>
                  <a:satMod val="115000"/>
                </a:srgbClr>
              </a:gs>
            </a:gsLst>
            <a:path path="circle">
              <a:fillToRect l="50000" t="50000" r="50000" b="50000"/>
            </a:path>
            <a:tileRect/>
          </a:gradFill>
        </p:spPr>
        <p:txBody>
          <a:bodyPr/>
          <a:lstStyle/>
          <a:p>
            <a:endParaRPr lang="es-ES" dirty="0"/>
          </a:p>
        </p:txBody>
      </p:sp>
      <p:pic>
        <p:nvPicPr>
          <p:cNvPr id="4" name="3 Marcador de contenido" descr="0(4).jpg"/>
          <p:cNvPicPr>
            <a:picLocks noGrp="1" noChangeAspect="1"/>
          </p:cNvPicPr>
          <p:nvPr>
            <p:ph idx="1"/>
          </p:nvPr>
        </p:nvPicPr>
        <p:blipFill>
          <a:blip r:embed="rId2"/>
          <a:stretch>
            <a:fillRect/>
          </a:stretch>
        </p:blipFill>
        <p:spPr>
          <a:xfrm>
            <a:off x="0" y="13368"/>
            <a:ext cx="9144000" cy="6844632"/>
          </a:xfrm>
        </p:spPr>
      </p:pic>
      <p:sp>
        <p:nvSpPr>
          <p:cNvPr id="11" name="10 Terminador"/>
          <p:cNvSpPr/>
          <p:nvPr/>
        </p:nvSpPr>
        <p:spPr>
          <a:xfrm rot="2540569">
            <a:off x="3802411" y="1020428"/>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erminador"/>
          <p:cNvSpPr/>
          <p:nvPr/>
        </p:nvSpPr>
        <p:spPr>
          <a:xfrm rot="18941309">
            <a:off x="4571167" y="1043240"/>
            <a:ext cx="1140568" cy="151547"/>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erminador"/>
          <p:cNvSpPr/>
          <p:nvPr/>
        </p:nvSpPr>
        <p:spPr>
          <a:xfrm rot="2540569">
            <a:off x="1895910" y="2883068"/>
            <a:ext cx="1172819" cy="201838"/>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erminador"/>
          <p:cNvSpPr/>
          <p:nvPr/>
        </p:nvSpPr>
        <p:spPr>
          <a:xfrm rot="18737462">
            <a:off x="3830627" y="5639380"/>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erminador"/>
          <p:cNvSpPr/>
          <p:nvPr/>
        </p:nvSpPr>
        <p:spPr>
          <a:xfrm rot="2540569">
            <a:off x="3787220" y="1253668"/>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erminador"/>
          <p:cNvSpPr/>
          <p:nvPr/>
        </p:nvSpPr>
        <p:spPr>
          <a:xfrm rot="2540569">
            <a:off x="3730973" y="1449056"/>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erminador"/>
          <p:cNvSpPr/>
          <p:nvPr/>
        </p:nvSpPr>
        <p:spPr>
          <a:xfrm rot="2540569">
            <a:off x="3715782" y="1682296"/>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erminador"/>
          <p:cNvSpPr/>
          <p:nvPr/>
        </p:nvSpPr>
        <p:spPr>
          <a:xfrm rot="2540569">
            <a:off x="3730974" y="1877684"/>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erminador"/>
          <p:cNvSpPr/>
          <p:nvPr/>
        </p:nvSpPr>
        <p:spPr>
          <a:xfrm rot="2540569">
            <a:off x="3707984" y="2107903"/>
            <a:ext cx="1040063" cy="216939"/>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erminador"/>
          <p:cNvSpPr/>
          <p:nvPr/>
        </p:nvSpPr>
        <p:spPr>
          <a:xfrm rot="2540569">
            <a:off x="3630338" y="2334323"/>
            <a:ext cx="1040063" cy="201840"/>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erminador"/>
          <p:cNvSpPr/>
          <p:nvPr/>
        </p:nvSpPr>
        <p:spPr>
          <a:xfrm rot="2540569">
            <a:off x="3644344" y="2610991"/>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erminador"/>
          <p:cNvSpPr/>
          <p:nvPr/>
        </p:nvSpPr>
        <p:spPr>
          <a:xfrm rot="2540569">
            <a:off x="4715914" y="5682825"/>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erminador"/>
          <p:cNvSpPr/>
          <p:nvPr/>
        </p:nvSpPr>
        <p:spPr>
          <a:xfrm rot="2540569">
            <a:off x="2399528" y="2799911"/>
            <a:ext cx="1201672" cy="25804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erminador"/>
          <p:cNvSpPr/>
          <p:nvPr/>
        </p:nvSpPr>
        <p:spPr>
          <a:xfrm rot="2540569">
            <a:off x="2704023" y="2791305"/>
            <a:ext cx="1155117" cy="203817"/>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erminador"/>
          <p:cNvSpPr/>
          <p:nvPr/>
        </p:nvSpPr>
        <p:spPr>
          <a:xfrm rot="2540569">
            <a:off x="2909038" y="2752856"/>
            <a:ext cx="1255186" cy="209279"/>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erminador"/>
          <p:cNvSpPr/>
          <p:nvPr/>
        </p:nvSpPr>
        <p:spPr>
          <a:xfrm rot="2540569">
            <a:off x="3209270" y="2718805"/>
            <a:ext cx="1152785" cy="205942"/>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erminador"/>
          <p:cNvSpPr/>
          <p:nvPr/>
        </p:nvSpPr>
        <p:spPr>
          <a:xfrm rot="2540569">
            <a:off x="3479389" y="2741756"/>
            <a:ext cx="1162684" cy="175715"/>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erminador"/>
          <p:cNvSpPr/>
          <p:nvPr/>
        </p:nvSpPr>
        <p:spPr>
          <a:xfrm rot="2540569">
            <a:off x="2149177" y="2846303"/>
            <a:ext cx="1172819" cy="197153"/>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erminador"/>
          <p:cNvSpPr/>
          <p:nvPr/>
        </p:nvSpPr>
        <p:spPr>
          <a:xfrm rot="18941309">
            <a:off x="4597672" y="1231232"/>
            <a:ext cx="1122160" cy="15092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erminador"/>
          <p:cNvSpPr/>
          <p:nvPr/>
        </p:nvSpPr>
        <p:spPr>
          <a:xfrm rot="18941309">
            <a:off x="4605592" y="1591245"/>
            <a:ext cx="1140568" cy="151547"/>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erminador"/>
          <p:cNvSpPr/>
          <p:nvPr/>
        </p:nvSpPr>
        <p:spPr>
          <a:xfrm rot="18941309">
            <a:off x="4679431" y="1727779"/>
            <a:ext cx="1122160" cy="15092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erminador"/>
          <p:cNvSpPr/>
          <p:nvPr/>
        </p:nvSpPr>
        <p:spPr>
          <a:xfrm rot="18941309">
            <a:off x="4677030" y="1876996"/>
            <a:ext cx="1140568" cy="151547"/>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erminador"/>
          <p:cNvSpPr/>
          <p:nvPr/>
        </p:nvSpPr>
        <p:spPr>
          <a:xfrm rot="18941309">
            <a:off x="4750868" y="2013533"/>
            <a:ext cx="1122160" cy="15092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erminador"/>
          <p:cNvSpPr/>
          <p:nvPr/>
        </p:nvSpPr>
        <p:spPr>
          <a:xfrm rot="18941309">
            <a:off x="4748469" y="2162750"/>
            <a:ext cx="1140568" cy="151547"/>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erminador"/>
          <p:cNvSpPr/>
          <p:nvPr/>
        </p:nvSpPr>
        <p:spPr>
          <a:xfrm rot="18941309">
            <a:off x="4750870" y="2370721"/>
            <a:ext cx="1122160" cy="15092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erminador"/>
          <p:cNvSpPr/>
          <p:nvPr/>
        </p:nvSpPr>
        <p:spPr>
          <a:xfrm rot="18941309">
            <a:off x="4750868" y="2585036"/>
            <a:ext cx="1122160" cy="15092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erminador"/>
          <p:cNvSpPr/>
          <p:nvPr/>
        </p:nvSpPr>
        <p:spPr>
          <a:xfrm rot="18941309">
            <a:off x="4822307" y="2727912"/>
            <a:ext cx="1122160" cy="15092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erminador"/>
          <p:cNvSpPr/>
          <p:nvPr/>
        </p:nvSpPr>
        <p:spPr>
          <a:xfrm rot="18941309">
            <a:off x="4965183" y="2799350"/>
            <a:ext cx="1122160" cy="15092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erminador"/>
          <p:cNvSpPr/>
          <p:nvPr/>
        </p:nvSpPr>
        <p:spPr>
          <a:xfrm rot="18941309">
            <a:off x="5179497" y="2799348"/>
            <a:ext cx="1122160" cy="15092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erminador"/>
          <p:cNvSpPr/>
          <p:nvPr/>
        </p:nvSpPr>
        <p:spPr>
          <a:xfrm rot="18941309">
            <a:off x="5393811" y="2799351"/>
            <a:ext cx="1122160" cy="15092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erminador"/>
          <p:cNvSpPr/>
          <p:nvPr/>
        </p:nvSpPr>
        <p:spPr>
          <a:xfrm rot="18941309">
            <a:off x="5608125" y="2799349"/>
            <a:ext cx="1122160" cy="15092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erminador"/>
          <p:cNvSpPr/>
          <p:nvPr/>
        </p:nvSpPr>
        <p:spPr>
          <a:xfrm rot="18941309">
            <a:off x="5751000" y="2870789"/>
            <a:ext cx="1122160" cy="15092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erminador"/>
          <p:cNvSpPr/>
          <p:nvPr/>
        </p:nvSpPr>
        <p:spPr>
          <a:xfrm rot="18941309">
            <a:off x="5965314" y="2870787"/>
            <a:ext cx="1122160" cy="15092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erminador"/>
          <p:cNvSpPr/>
          <p:nvPr/>
        </p:nvSpPr>
        <p:spPr>
          <a:xfrm rot="18941309">
            <a:off x="6108192" y="2942226"/>
            <a:ext cx="1122160" cy="15092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erminador"/>
          <p:cNvSpPr/>
          <p:nvPr/>
        </p:nvSpPr>
        <p:spPr>
          <a:xfrm rot="18941309">
            <a:off x="6322506" y="2942224"/>
            <a:ext cx="1122160" cy="15092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erminador"/>
          <p:cNvSpPr/>
          <p:nvPr/>
        </p:nvSpPr>
        <p:spPr>
          <a:xfrm rot="18941309">
            <a:off x="6536819" y="2942226"/>
            <a:ext cx="1122160" cy="15092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erminador"/>
          <p:cNvSpPr/>
          <p:nvPr/>
        </p:nvSpPr>
        <p:spPr>
          <a:xfrm rot="18941309">
            <a:off x="4605594" y="1376930"/>
            <a:ext cx="1140568" cy="151547"/>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erminador"/>
          <p:cNvSpPr/>
          <p:nvPr/>
        </p:nvSpPr>
        <p:spPr>
          <a:xfrm rot="2540569">
            <a:off x="4715915" y="5397072"/>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erminador"/>
          <p:cNvSpPr/>
          <p:nvPr/>
        </p:nvSpPr>
        <p:spPr>
          <a:xfrm rot="2540569">
            <a:off x="4787353" y="5182758"/>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erminador"/>
          <p:cNvSpPr/>
          <p:nvPr/>
        </p:nvSpPr>
        <p:spPr>
          <a:xfrm rot="2540569">
            <a:off x="4787351" y="4897007"/>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erminador"/>
          <p:cNvSpPr/>
          <p:nvPr/>
        </p:nvSpPr>
        <p:spPr>
          <a:xfrm rot="2540569">
            <a:off x="4787352" y="4611254"/>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erminador"/>
          <p:cNvSpPr/>
          <p:nvPr/>
        </p:nvSpPr>
        <p:spPr>
          <a:xfrm rot="2540569">
            <a:off x="4858790" y="4396940"/>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erminador"/>
          <p:cNvSpPr/>
          <p:nvPr/>
        </p:nvSpPr>
        <p:spPr>
          <a:xfrm rot="2540569">
            <a:off x="4858791" y="4111187"/>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erminador"/>
          <p:cNvSpPr/>
          <p:nvPr/>
        </p:nvSpPr>
        <p:spPr>
          <a:xfrm rot="2540569">
            <a:off x="4930229" y="3896873"/>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erminador"/>
          <p:cNvSpPr/>
          <p:nvPr/>
        </p:nvSpPr>
        <p:spPr>
          <a:xfrm rot="2540569">
            <a:off x="5144543" y="3896874"/>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erminador"/>
          <p:cNvSpPr/>
          <p:nvPr/>
        </p:nvSpPr>
        <p:spPr>
          <a:xfrm rot="2785726">
            <a:off x="6501866" y="3753999"/>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erminador"/>
          <p:cNvSpPr/>
          <p:nvPr/>
        </p:nvSpPr>
        <p:spPr>
          <a:xfrm rot="2785726">
            <a:off x="6266552" y="3775662"/>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erminador"/>
          <p:cNvSpPr/>
          <p:nvPr/>
        </p:nvSpPr>
        <p:spPr>
          <a:xfrm rot="2785726">
            <a:off x="6123675" y="3847101"/>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erminador"/>
          <p:cNvSpPr/>
          <p:nvPr/>
        </p:nvSpPr>
        <p:spPr>
          <a:xfrm rot="2785726">
            <a:off x="5888361" y="3868764"/>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erminador"/>
          <p:cNvSpPr/>
          <p:nvPr/>
        </p:nvSpPr>
        <p:spPr>
          <a:xfrm rot="2785726">
            <a:off x="5623610" y="3847101"/>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erminador"/>
          <p:cNvSpPr/>
          <p:nvPr/>
        </p:nvSpPr>
        <p:spPr>
          <a:xfrm rot="2785726">
            <a:off x="5388296" y="3868764"/>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erminador"/>
          <p:cNvSpPr/>
          <p:nvPr/>
        </p:nvSpPr>
        <p:spPr>
          <a:xfrm rot="18737462">
            <a:off x="3830627" y="5353628"/>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erminador"/>
          <p:cNvSpPr/>
          <p:nvPr/>
        </p:nvSpPr>
        <p:spPr>
          <a:xfrm rot="18737462">
            <a:off x="3759190" y="5139314"/>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erminador"/>
          <p:cNvSpPr/>
          <p:nvPr/>
        </p:nvSpPr>
        <p:spPr>
          <a:xfrm rot="18737462">
            <a:off x="3759188" y="4853563"/>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erminador"/>
          <p:cNvSpPr/>
          <p:nvPr/>
        </p:nvSpPr>
        <p:spPr>
          <a:xfrm rot="18737462">
            <a:off x="3759188" y="4567811"/>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erminador"/>
          <p:cNvSpPr/>
          <p:nvPr/>
        </p:nvSpPr>
        <p:spPr>
          <a:xfrm rot="18737462">
            <a:off x="3687751" y="4353497"/>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erminador"/>
          <p:cNvSpPr/>
          <p:nvPr/>
        </p:nvSpPr>
        <p:spPr>
          <a:xfrm rot="18737462">
            <a:off x="3616314" y="4139181"/>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erminador"/>
          <p:cNvSpPr/>
          <p:nvPr/>
        </p:nvSpPr>
        <p:spPr>
          <a:xfrm rot="18737462">
            <a:off x="3544876" y="3924868"/>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erminador"/>
          <p:cNvSpPr/>
          <p:nvPr/>
        </p:nvSpPr>
        <p:spPr>
          <a:xfrm rot="18737462">
            <a:off x="3259124" y="3924867"/>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Terminador"/>
          <p:cNvSpPr/>
          <p:nvPr/>
        </p:nvSpPr>
        <p:spPr>
          <a:xfrm rot="18737462">
            <a:off x="3002339" y="3872208"/>
            <a:ext cx="1109848" cy="236773"/>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Terminador"/>
          <p:cNvSpPr/>
          <p:nvPr/>
        </p:nvSpPr>
        <p:spPr>
          <a:xfrm rot="18737462">
            <a:off x="2747964" y="3858333"/>
            <a:ext cx="1061779" cy="212899"/>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Terminador"/>
          <p:cNvSpPr/>
          <p:nvPr/>
        </p:nvSpPr>
        <p:spPr>
          <a:xfrm rot="18737462">
            <a:off x="2473306" y="3853431"/>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Terminador"/>
          <p:cNvSpPr/>
          <p:nvPr/>
        </p:nvSpPr>
        <p:spPr>
          <a:xfrm rot="18737462">
            <a:off x="2161722" y="3825002"/>
            <a:ext cx="1162694" cy="208123"/>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Terminador"/>
          <p:cNvSpPr/>
          <p:nvPr/>
        </p:nvSpPr>
        <p:spPr>
          <a:xfrm rot="18737462">
            <a:off x="1887050" y="3825004"/>
            <a:ext cx="1162694" cy="208123"/>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4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7"/>
                                        </p:tgtEl>
                                        <p:attrNameLst>
                                          <p:attrName>style.opacity</p:attrName>
                                        </p:attrNameLst>
                                      </p:cBhvr>
                                      <p:to>
                                        <p:strVal val="0"/>
                                      </p:to>
                                    </p:set>
                                    <p:animEffect filter="image" prLst="opacity: 0">
                                      <p:cBhvr rctx="IE">
                                        <p:cTn id="7" dur="indefinite"/>
                                        <p:tgtEl>
                                          <p:spTgt spid="77"/>
                                        </p:tgtEl>
                                      </p:cBhvr>
                                    </p:animEffect>
                                  </p:childTnLst>
                                </p:cTn>
                              </p:par>
                              <p:par>
                                <p:cTn id="8" presetID="13" presetClass="entr" presetSubtype="16" fill="hold" grpId="0"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plus(in)">
                                      <p:cBhvr>
                                        <p:cTn id="10" dur="3000"/>
                                        <p:tgtEl>
                                          <p:spTgt spid="11"/>
                                        </p:tgtEl>
                                      </p:cBhvr>
                                    </p:animEffect>
                                  </p:childTnLst>
                                </p:cTn>
                              </p:par>
                              <p:par>
                                <p:cTn id="11" presetID="13" presetClass="entr" presetSubtype="16"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plus(in)">
                                      <p:cBhvr>
                                        <p:cTn id="13" dur="3000"/>
                                        <p:tgtEl>
                                          <p:spTgt spid="12"/>
                                        </p:tgtEl>
                                      </p:cBhvr>
                                    </p:animEffect>
                                  </p:childTnLst>
                                </p:cTn>
                              </p:par>
                              <p:par>
                                <p:cTn id="14" presetID="13" presetClass="entr" presetSubtype="16" fill="hold" grpId="0" nodeType="with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plus(in)">
                                      <p:cBhvr>
                                        <p:cTn id="16" dur="3000"/>
                                        <p:tgtEl>
                                          <p:spTgt spid="13"/>
                                        </p:tgtEl>
                                      </p:cBhvr>
                                    </p:animEffect>
                                  </p:childTnLst>
                                </p:cTn>
                              </p:par>
                              <p:par>
                                <p:cTn id="17" presetID="13" presetClass="entr" presetSubtype="16"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plus(in)">
                                      <p:cBhvr>
                                        <p:cTn id="19" dur="3000"/>
                                        <p:tgtEl>
                                          <p:spTgt spid="14"/>
                                        </p:tgtEl>
                                      </p:cBhvr>
                                    </p:animEffect>
                                  </p:childTnLst>
                                </p:cTn>
                              </p:par>
                              <p:par>
                                <p:cTn id="20" presetID="13" presetClass="entr" presetSubtype="16" fill="hold" grpId="0" nodeType="with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plus(in)">
                                      <p:cBhvr>
                                        <p:cTn id="22" dur="3000"/>
                                        <p:tgtEl>
                                          <p:spTgt spid="15"/>
                                        </p:tgtEl>
                                      </p:cBhvr>
                                    </p:animEffect>
                                  </p:childTnLst>
                                </p:cTn>
                              </p:par>
                              <p:par>
                                <p:cTn id="23" presetID="13" presetClass="entr" presetSubtype="16" fill="hold" grpId="0" nodeType="withEffect">
                                  <p:stCondLst>
                                    <p:cond delay="0"/>
                                  </p:stCondLst>
                                  <p:childTnLst>
                                    <p:set>
                                      <p:cBhvr>
                                        <p:cTn id="24" dur="1" fill="hold">
                                          <p:stCondLst>
                                            <p:cond delay="0"/>
                                          </p:stCondLst>
                                        </p:cTn>
                                        <p:tgtEl>
                                          <p:spTgt spid="16"/>
                                        </p:tgtEl>
                                        <p:attrNameLst>
                                          <p:attrName>style.visibility</p:attrName>
                                        </p:attrNameLst>
                                      </p:cBhvr>
                                      <p:to>
                                        <p:strVal val="visible"/>
                                      </p:to>
                                    </p:set>
                                    <p:animEffect transition="in" filter="plus(in)">
                                      <p:cBhvr>
                                        <p:cTn id="25" dur="3000"/>
                                        <p:tgtEl>
                                          <p:spTgt spid="16"/>
                                        </p:tgtEl>
                                      </p:cBhvr>
                                    </p:animEffect>
                                  </p:childTnLst>
                                </p:cTn>
                              </p:par>
                              <p:par>
                                <p:cTn id="26" presetID="13" presetClass="entr" presetSubtype="16" fill="hold" grpId="0" nodeType="with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plus(in)">
                                      <p:cBhvr>
                                        <p:cTn id="28" dur="3000"/>
                                        <p:tgtEl>
                                          <p:spTgt spid="17"/>
                                        </p:tgtEl>
                                      </p:cBhvr>
                                    </p:animEffect>
                                  </p:childTnLst>
                                </p:cTn>
                              </p:par>
                              <p:par>
                                <p:cTn id="29" presetID="13" presetClass="entr" presetSubtype="16"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Effect transition="in" filter="plus(in)">
                                      <p:cBhvr>
                                        <p:cTn id="31" dur="3000"/>
                                        <p:tgtEl>
                                          <p:spTgt spid="18"/>
                                        </p:tgtEl>
                                      </p:cBhvr>
                                    </p:animEffect>
                                  </p:childTnLst>
                                </p:cTn>
                              </p:par>
                              <p:par>
                                <p:cTn id="32" presetID="13" presetClass="entr" presetSubtype="16" fill="hold" grpId="0" nodeType="with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plus(in)">
                                      <p:cBhvr>
                                        <p:cTn id="34" dur="3000"/>
                                        <p:tgtEl>
                                          <p:spTgt spid="19"/>
                                        </p:tgtEl>
                                      </p:cBhvr>
                                    </p:animEffect>
                                  </p:childTnLst>
                                </p:cTn>
                              </p:par>
                              <p:par>
                                <p:cTn id="35" presetID="13" presetClass="entr" presetSubtype="16" fill="hold" grpId="0" nodeType="with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plus(in)">
                                      <p:cBhvr>
                                        <p:cTn id="37" dur="3000"/>
                                        <p:tgtEl>
                                          <p:spTgt spid="20"/>
                                        </p:tgtEl>
                                      </p:cBhvr>
                                    </p:animEffect>
                                  </p:childTnLst>
                                </p:cTn>
                              </p:par>
                              <p:par>
                                <p:cTn id="38" presetID="13" presetClass="entr" presetSubtype="16" fill="hold" grpId="0" nodeType="withEffect">
                                  <p:stCondLst>
                                    <p:cond delay="0"/>
                                  </p:stCondLst>
                                  <p:childTnLst>
                                    <p:set>
                                      <p:cBhvr>
                                        <p:cTn id="39" dur="1" fill="hold">
                                          <p:stCondLst>
                                            <p:cond delay="0"/>
                                          </p:stCondLst>
                                        </p:cTn>
                                        <p:tgtEl>
                                          <p:spTgt spid="21"/>
                                        </p:tgtEl>
                                        <p:attrNameLst>
                                          <p:attrName>style.visibility</p:attrName>
                                        </p:attrNameLst>
                                      </p:cBhvr>
                                      <p:to>
                                        <p:strVal val="visible"/>
                                      </p:to>
                                    </p:set>
                                    <p:animEffect transition="in" filter="plus(in)">
                                      <p:cBhvr>
                                        <p:cTn id="40" dur="3000"/>
                                        <p:tgtEl>
                                          <p:spTgt spid="21"/>
                                        </p:tgtEl>
                                      </p:cBhvr>
                                    </p:animEffect>
                                  </p:childTnLst>
                                </p:cTn>
                              </p:par>
                              <p:par>
                                <p:cTn id="41" presetID="13" presetClass="entr" presetSubtype="16" fill="hold" grpId="0" nodeType="withEffect">
                                  <p:stCondLst>
                                    <p:cond delay="0"/>
                                  </p:stCondLst>
                                  <p:childTnLst>
                                    <p:set>
                                      <p:cBhvr>
                                        <p:cTn id="42" dur="1" fill="hold">
                                          <p:stCondLst>
                                            <p:cond delay="0"/>
                                          </p:stCondLst>
                                        </p:cTn>
                                        <p:tgtEl>
                                          <p:spTgt spid="22"/>
                                        </p:tgtEl>
                                        <p:attrNameLst>
                                          <p:attrName>style.visibility</p:attrName>
                                        </p:attrNameLst>
                                      </p:cBhvr>
                                      <p:to>
                                        <p:strVal val="visible"/>
                                      </p:to>
                                    </p:set>
                                    <p:animEffect transition="in" filter="plus(in)">
                                      <p:cBhvr>
                                        <p:cTn id="43" dur="3000"/>
                                        <p:tgtEl>
                                          <p:spTgt spid="22"/>
                                        </p:tgtEl>
                                      </p:cBhvr>
                                    </p:animEffect>
                                  </p:childTnLst>
                                </p:cTn>
                              </p:par>
                              <p:par>
                                <p:cTn id="44" presetID="13" presetClass="entr" presetSubtype="16"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Effect transition="in" filter="plus(in)">
                                      <p:cBhvr>
                                        <p:cTn id="46" dur="3000"/>
                                        <p:tgtEl>
                                          <p:spTgt spid="23"/>
                                        </p:tgtEl>
                                      </p:cBhvr>
                                    </p:animEffect>
                                  </p:childTnLst>
                                </p:cTn>
                              </p:par>
                              <p:par>
                                <p:cTn id="47" presetID="13" presetClass="entr" presetSubtype="16" fill="hold" grpId="0" nodeType="withEffect">
                                  <p:stCondLst>
                                    <p:cond delay="0"/>
                                  </p:stCondLst>
                                  <p:childTnLst>
                                    <p:set>
                                      <p:cBhvr>
                                        <p:cTn id="48" dur="1" fill="hold">
                                          <p:stCondLst>
                                            <p:cond delay="0"/>
                                          </p:stCondLst>
                                        </p:cTn>
                                        <p:tgtEl>
                                          <p:spTgt spid="24"/>
                                        </p:tgtEl>
                                        <p:attrNameLst>
                                          <p:attrName>style.visibility</p:attrName>
                                        </p:attrNameLst>
                                      </p:cBhvr>
                                      <p:to>
                                        <p:strVal val="visible"/>
                                      </p:to>
                                    </p:set>
                                    <p:animEffect transition="in" filter="plus(in)">
                                      <p:cBhvr>
                                        <p:cTn id="49" dur="3000"/>
                                        <p:tgtEl>
                                          <p:spTgt spid="24"/>
                                        </p:tgtEl>
                                      </p:cBhvr>
                                    </p:animEffect>
                                  </p:childTnLst>
                                </p:cTn>
                              </p:par>
                              <p:par>
                                <p:cTn id="50" presetID="13" presetClass="entr" presetSubtype="16" fill="hold" grpId="0" nodeType="withEffect">
                                  <p:stCondLst>
                                    <p:cond delay="0"/>
                                  </p:stCondLst>
                                  <p:childTnLst>
                                    <p:set>
                                      <p:cBhvr>
                                        <p:cTn id="51" dur="1" fill="hold">
                                          <p:stCondLst>
                                            <p:cond delay="0"/>
                                          </p:stCondLst>
                                        </p:cTn>
                                        <p:tgtEl>
                                          <p:spTgt spid="25"/>
                                        </p:tgtEl>
                                        <p:attrNameLst>
                                          <p:attrName>style.visibility</p:attrName>
                                        </p:attrNameLst>
                                      </p:cBhvr>
                                      <p:to>
                                        <p:strVal val="visible"/>
                                      </p:to>
                                    </p:set>
                                    <p:animEffect transition="in" filter="plus(in)">
                                      <p:cBhvr>
                                        <p:cTn id="52" dur="3000"/>
                                        <p:tgtEl>
                                          <p:spTgt spid="25"/>
                                        </p:tgtEl>
                                      </p:cBhvr>
                                    </p:animEffect>
                                  </p:childTnLst>
                                </p:cTn>
                              </p:par>
                              <p:par>
                                <p:cTn id="53" presetID="13" presetClass="entr" presetSubtype="16" fill="hold" grpId="0" nodeType="withEffect">
                                  <p:stCondLst>
                                    <p:cond delay="0"/>
                                  </p:stCondLst>
                                  <p:childTnLst>
                                    <p:set>
                                      <p:cBhvr>
                                        <p:cTn id="54" dur="1" fill="hold">
                                          <p:stCondLst>
                                            <p:cond delay="0"/>
                                          </p:stCondLst>
                                        </p:cTn>
                                        <p:tgtEl>
                                          <p:spTgt spid="26"/>
                                        </p:tgtEl>
                                        <p:attrNameLst>
                                          <p:attrName>style.visibility</p:attrName>
                                        </p:attrNameLst>
                                      </p:cBhvr>
                                      <p:to>
                                        <p:strVal val="visible"/>
                                      </p:to>
                                    </p:set>
                                    <p:animEffect transition="in" filter="plus(in)">
                                      <p:cBhvr>
                                        <p:cTn id="55" dur="3000"/>
                                        <p:tgtEl>
                                          <p:spTgt spid="26"/>
                                        </p:tgtEl>
                                      </p:cBhvr>
                                    </p:animEffect>
                                  </p:childTnLst>
                                </p:cTn>
                              </p:par>
                              <p:par>
                                <p:cTn id="56" presetID="13" presetClass="entr" presetSubtype="16" fill="hold" grpId="0" nodeType="withEffect">
                                  <p:stCondLst>
                                    <p:cond delay="0"/>
                                  </p:stCondLst>
                                  <p:childTnLst>
                                    <p:set>
                                      <p:cBhvr>
                                        <p:cTn id="57" dur="1" fill="hold">
                                          <p:stCondLst>
                                            <p:cond delay="0"/>
                                          </p:stCondLst>
                                        </p:cTn>
                                        <p:tgtEl>
                                          <p:spTgt spid="27"/>
                                        </p:tgtEl>
                                        <p:attrNameLst>
                                          <p:attrName>style.visibility</p:attrName>
                                        </p:attrNameLst>
                                      </p:cBhvr>
                                      <p:to>
                                        <p:strVal val="visible"/>
                                      </p:to>
                                    </p:set>
                                    <p:animEffect transition="in" filter="plus(in)">
                                      <p:cBhvr>
                                        <p:cTn id="58" dur="3000"/>
                                        <p:tgtEl>
                                          <p:spTgt spid="27"/>
                                        </p:tgtEl>
                                      </p:cBhvr>
                                    </p:animEffect>
                                  </p:childTnLst>
                                </p:cTn>
                              </p:par>
                              <p:par>
                                <p:cTn id="59" presetID="13" presetClass="entr" presetSubtype="16" fill="hold" grpId="0" nodeType="withEffect">
                                  <p:stCondLst>
                                    <p:cond delay="0"/>
                                  </p:stCondLst>
                                  <p:childTnLst>
                                    <p:set>
                                      <p:cBhvr>
                                        <p:cTn id="60" dur="1" fill="hold">
                                          <p:stCondLst>
                                            <p:cond delay="0"/>
                                          </p:stCondLst>
                                        </p:cTn>
                                        <p:tgtEl>
                                          <p:spTgt spid="28"/>
                                        </p:tgtEl>
                                        <p:attrNameLst>
                                          <p:attrName>style.visibility</p:attrName>
                                        </p:attrNameLst>
                                      </p:cBhvr>
                                      <p:to>
                                        <p:strVal val="visible"/>
                                      </p:to>
                                    </p:set>
                                    <p:animEffect transition="in" filter="plus(in)">
                                      <p:cBhvr>
                                        <p:cTn id="61" dur="3000"/>
                                        <p:tgtEl>
                                          <p:spTgt spid="28"/>
                                        </p:tgtEl>
                                      </p:cBhvr>
                                    </p:animEffect>
                                  </p:childTnLst>
                                </p:cTn>
                              </p:par>
                              <p:par>
                                <p:cTn id="62" presetID="13" presetClass="entr" presetSubtype="16" fill="hold" grpId="0" nodeType="withEffect">
                                  <p:stCondLst>
                                    <p:cond delay="0"/>
                                  </p:stCondLst>
                                  <p:childTnLst>
                                    <p:set>
                                      <p:cBhvr>
                                        <p:cTn id="63" dur="1" fill="hold">
                                          <p:stCondLst>
                                            <p:cond delay="0"/>
                                          </p:stCondLst>
                                        </p:cTn>
                                        <p:tgtEl>
                                          <p:spTgt spid="29"/>
                                        </p:tgtEl>
                                        <p:attrNameLst>
                                          <p:attrName>style.visibility</p:attrName>
                                        </p:attrNameLst>
                                      </p:cBhvr>
                                      <p:to>
                                        <p:strVal val="visible"/>
                                      </p:to>
                                    </p:set>
                                    <p:animEffect transition="in" filter="plus(in)">
                                      <p:cBhvr>
                                        <p:cTn id="64" dur="3000"/>
                                        <p:tgtEl>
                                          <p:spTgt spid="29"/>
                                        </p:tgtEl>
                                      </p:cBhvr>
                                    </p:animEffect>
                                  </p:childTnLst>
                                </p:cTn>
                              </p:par>
                              <p:par>
                                <p:cTn id="65" presetID="13" presetClass="entr" presetSubtype="16" fill="hold" grpId="0" nodeType="withEffect">
                                  <p:stCondLst>
                                    <p:cond delay="0"/>
                                  </p:stCondLst>
                                  <p:childTnLst>
                                    <p:set>
                                      <p:cBhvr>
                                        <p:cTn id="66" dur="1" fill="hold">
                                          <p:stCondLst>
                                            <p:cond delay="0"/>
                                          </p:stCondLst>
                                        </p:cTn>
                                        <p:tgtEl>
                                          <p:spTgt spid="30"/>
                                        </p:tgtEl>
                                        <p:attrNameLst>
                                          <p:attrName>style.visibility</p:attrName>
                                        </p:attrNameLst>
                                      </p:cBhvr>
                                      <p:to>
                                        <p:strVal val="visible"/>
                                      </p:to>
                                    </p:set>
                                    <p:animEffect transition="in" filter="plus(in)">
                                      <p:cBhvr>
                                        <p:cTn id="67" dur="3000"/>
                                        <p:tgtEl>
                                          <p:spTgt spid="30"/>
                                        </p:tgtEl>
                                      </p:cBhvr>
                                    </p:animEffect>
                                  </p:childTnLst>
                                </p:cTn>
                              </p:par>
                              <p:par>
                                <p:cTn id="68" presetID="13" presetClass="entr" presetSubtype="16" fill="hold" grpId="0" nodeType="withEffect">
                                  <p:stCondLst>
                                    <p:cond delay="0"/>
                                  </p:stCondLst>
                                  <p:childTnLst>
                                    <p:set>
                                      <p:cBhvr>
                                        <p:cTn id="69" dur="1" fill="hold">
                                          <p:stCondLst>
                                            <p:cond delay="0"/>
                                          </p:stCondLst>
                                        </p:cTn>
                                        <p:tgtEl>
                                          <p:spTgt spid="31"/>
                                        </p:tgtEl>
                                        <p:attrNameLst>
                                          <p:attrName>style.visibility</p:attrName>
                                        </p:attrNameLst>
                                      </p:cBhvr>
                                      <p:to>
                                        <p:strVal val="visible"/>
                                      </p:to>
                                    </p:set>
                                    <p:animEffect transition="in" filter="plus(in)">
                                      <p:cBhvr>
                                        <p:cTn id="70" dur="3000"/>
                                        <p:tgtEl>
                                          <p:spTgt spid="31"/>
                                        </p:tgtEl>
                                      </p:cBhvr>
                                    </p:animEffect>
                                  </p:childTnLst>
                                </p:cTn>
                              </p:par>
                              <p:par>
                                <p:cTn id="71" presetID="13" presetClass="entr" presetSubtype="16" fill="hold" grpId="0" nodeType="withEffect">
                                  <p:stCondLst>
                                    <p:cond delay="0"/>
                                  </p:stCondLst>
                                  <p:childTnLst>
                                    <p:set>
                                      <p:cBhvr>
                                        <p:cTn id="72" dur="1" fill="hold">
                                          <p:stCondLst>
                                            <p:cond delay="0"/>
                                          </p:stCondLst>
                                        </p:cTn>
                                        <p:tgtEl>
                                          <p:spTgt spid="32"/>
                                        </p:tgtEl>
                                        <p:attrNameLst>
                                          <p:attrName>style.visibility</p:attrName>
                                        </p:attrNameLst>
                                      </p:cBhvr>
                                      <p:to>
                                        <p:strVal val="visible"/>
                                      </p:to>
                                    </p:set>
                                    <p:animEffect transition="in" filter="plus(in)">
                                      <p:cBhvr>
                                        <p:cTn id="73" dur="3000"/>
                                        <p:tgtEl>
                                          <p:spTgt spid="32"/>
                                        </p:tgtEl>
                                      </p:cBhvr>
                                    </p:animEffect>
                                  </p:childTnLst>
                                </p:cTn>
                              </p:par>
                              <p:par>
                                <p:cTn id="74" presetID="13" presetClass="entr" presetSubtype="16" fill="hold" grpId="0" nodeType="withEffect">
                                  <p:stCondLst>
                                    <p:cond delay="0"/>
                                  </p:stCondLst>
                                  <p:childTnLst>
                                    <p:set>
                                      <p:cBhvr>
                                        <p:cTn id="75" dur="1" fill="hold">
                                          <p:stCondLst>
                                            <p:cond delay="0"/>
                                          </p:stCondLst>
                                        </p:cTn>
                                        <p:tgtEl>
                                          <p:spTgt spid="33"/>
                                        </p:tgtEl>
                                        <p:attrNameLst>
                                          <p:attrName>style.visibility</p:attrName>
                                        </p:attrNameLst>
                                      </p:cBhvr>
                                      <p:to>
                                        <p:strVal val="visible"/>
                                      </p:to>
                                    </p:set>
                                    <p:animEffect transition="in" filter="plus(in)">
                                      <p:cBhvr>
                                        <p:cTn id="76" dur="3000"/>
                                        <p:tgtEl>
                                          <p:spTgt spid="33"/>
                                        </p:tgtEl>
                                      </p:cBhvr>
                                    </p:animEffect>
                                  </p:childTnLst>
                                </p:cTn>
                              </p:par>
                              <p:par>
                                <p:cTn id="77" presetID="13" presetClass="entr" presetSubtype="16" fill="hold" grpId="0" nodeType="withEffect">
                                  <p:stCondLst>
                                    <p:cond delay="0"/>
                                  </p:stCondLst>
                                  <p:childTnLst>
                                    <p:set>
                                      <p:cBhvr>
                                        <p:cTn id="78" dur="1" fill="hold">
                                          <p:stCondLst>
                                            <p:cond delay="0"/>
                                          </p:stCondLst>
                                        </p:cTn>
                                        <p:tgtEl>
                                          <p:spTgt spid="34"/>
                                        </p:tgtEl>
                                        <p:attrNameLst>
                                          <p:attrName>style.visibility</p:attrName>
                                        </p:attrNameLst>
                                      </p:cBhvr>
                                      <p:to>
                                        <p:strVal val="visible"/>
                                      </p:to>
                                    </p:set>
                                    <p:animEffect transition="in" filter="plus(in)">
                                      <p:cBhvr>
                                        <p:cTn id="79" dur="3000"/>
                                        <p:tgtEl>
                                          <p:spTgt spid="34"/>
                                        </p:tgtEl>
                                      </p:cBhvr>
                                    </p:animEffect>
                                  </p:childTnLst>
                                </p:cTn>
                              </p:par>
                              <p:par>
                                <p:cTn id="80" presetID="13" presetClass="entr" presetSubtype="16" fill="hold" grpId="0" nodeType="withEffect">
                                  <p:stCondLst>
                                    <p:cond delay="0"/>
                                  </p:stCondLst>
                                  <p:childTnLst>
                                    <p:set>
                                      <p:cBhvr>
                                        <p:cTn id="81" dur="1" fill="hold">
                                          <p:stCondLst>
                                            <p:cond delay="0"/>
                                          </p:stCondLst>
                                        </p:cTn>
                                        <p:tgtEl>
                                          <p:spTgt spid="35"/>
                                        </p:tgtEl>
                                        <p:attrNameLst>
                                          <p:attrName>style.visibility</p:attrName>
                                        </p:attrNameLst>
                                      </p:cBhvr>
                                      <p:to>
                                        <p:strVal val="visible"/>
                                      </p:to>
                                    </p:set>
                                    <p:animEffect transition="in" filter="plus(in)">
                                      <p:cBhvr>
                                        <p:cTn id="82" dur="3000"/>
                                        <p:tgtEl>
                                          <p:spTgt spid="35"/>
                                        </p:tgtEl>
                                      </p:cBhvr>
                                    </p:animEffect>
                                  </p:childTnLst>
                                </p:cTn>
                              </p:par>
                              <p:par>
                                <p:cTn id="83" presetID="13" presetClass="entr" presetSubtype="16" fill="hold" grpId="0" nodeType="withEffect">
                                  <p:stCondLst>
                                    <p:cond delay="0"/>
                                  </p:stCondLst>
                                  <p:childTnLst>
                                    <p:set>
                                      <p:cBhvr>
                                        <p:cTn id="84" dur="1" fill="hold">
                                          <p:stCondLst>
                                            <p:cond delay="0"/>
                                          </p:stCondLst>
                                        </p:cTn>
                                        <p:tgtEl>
                                          <p:spTgt spid="36"/>
                                        </p:tgtEl>
                                        <p:attrNameLst>
                                          <p:attrName>style.visibility</p:attrName>
                                        </p:attrNameLst>
                                      </p:cBhvr>
                                      <p:to>
                                        <p:strVal val="visible"/>
                                      </p:to>
                                    </p:set>
                                    <p:animEffect transition="in" filter="plus(in)">
                                      <p:cBhvr>
                                        <p:cTn id="85" dur="3000"/>
                                        <p:tgtEl>
                                          <p:spTgt spid="36"/>
                                        </p:tgtEl>
                                      </p:cBhvr>
                                    </p:animEffect>
                                  </p:childTnLst>
                                </p:cTn>
                              </p:par>
                              <p:par>
                                <p:cTn id="86" presetID="13" presetClass="entr" presetSubtype="16" fill="hold" grpId="0" nodeType="withEffect">
                                  <p:stCondLst>
                                    <p:cond delay="0"/>
                                  </p:stCondLst>
                                  <p:childTnLst>
                                    <p:set>
                                      <p:cBhvr>
                                        <p:cTn id="87" dur="1" fill="hold">
                                          <p:stCondLst>
                                            <p:cond delay="0"/>
                                          </p:stCondLst>
                                        </p:cTn>
                                        <p:tgtEl>
                                          <p:spTgt spid="37"/>
                                        </p:tgtEl>
                                        <p:attrNameLst>
                                          <p:attrName>style.visibility</p:attrName>
                                        </p:attrNameLst>
                                      </p:cBhvr>
                                      <p:to>
                                        <p:strVal val="visible"/>
                                      </p:to>
                                    </p:set>
                                    <p:animEffect transition="in" filter="plus(in)">
                                      <p:cBhvr>
                                        <p:cTn id="88" dur="3000"/>
                                        <p:tgtEl>
                                          <p:spTgt spid="37"/>
                                        </p:tgtEl>
                                      </p:cBhvr>
                                    </p:animEffect>
                                  </p:childTnLst>
                                </p:cTn>
                              </p:par>
                              <p:par>
                                <p:cTn id="89" presetID="13" presetClass="entr" presetSubtype="16" fill="hold" grpId="0" nodeType="withEffect">
                                  <p:stCondLst>
                                    <p:cond delay="0"/>
                                  </p:stCondLst>
                                  <p:childTnLst>
                                    <p:set>
                                      <p:cBhvr>
                                        <p:cTn id="90" dur="1" fill="hold">
                                          <p:stCondLst>
                                            <p:cond delay="0"/>
                                          </p:stCondLst>
                                        </p:cTn>
                                        <p:tgtEl>
                                          <p:spTgt spid="38"/>
                                        </p:tgtEl>
                                        <p:attrNameLst>
                                          <p:attrName>style.visibility</p:attrName>
                                        </p:attrNameLst>
                                      </p:cBhvr>
                                      <p:to>
                                        <p:strVal val="visible"/>
                                      </p:to>
                                    </p:set>
                                    <p:animEffect transition="in" filter="plus(in)">
                                      <p:cBhvr>
                                        <p:cTn id="91" dur="3000"/>
                                        <p:tgtEl>
                                          <p:spTgt spid="38"/>
                                        </p:tgtEl>
                                      </p:cBhvr>
                                    </p:animEffect>
                                  </p:childTnLst>
                                </p:cTn>
                              </p:par>
                              <p:par>
                                <p:cTn id="92" presetID="13" presetClass="entr" presetSubtype="16" fill="hold" grpId="0" nodeType="withEffect">
                                  <p:stCondLst>
                                    <p:cond delay="0"/>
                                  </p:stCondLst>
                                  <p:childTnLst>
                                    <p:set>
                                      <p:cBhvr>
                                        <p:cTn id="93" dur="1" fill="hold">
                                          <p:stCondLst>
                                            <p:cond delay="0"/>
                                          </p:stCondLst>
                                        </p:cTn>
                                        <p:tgtEl>
                                          <p:spTgt spid="39"/>
                                        </p:tgtEl>
                                        <p:attrNameLst>
                                          <p:attrName>style.visibility</p:attrName>
                                        </p:attrNameLst>
                                      </p:cBhvr>
                                      <p:to>
                                        <p:strVal val="visible"/>
                                      </p:to>
                                    </p:set>
                                    <p:animEffect transition="in" filter="plus(in)">
                                      <p:cBhvr>
                                        <p:cTn id="94" dur="3000"/>
                                        <p:tgtEl>
                                          <p:spTgt spid="39"/>
                                        </p:tgtEl>
                                      </p:cBhvr>
                                    </p:animEffect>
                                  </p:childTnLst>
                                </p:cTn>
                              </p:par>
                              <p:par>
                                <p:cTn id="95" presetID="13" presetClass="entr" presetSubtype="16" fill="hold" grpId="0" nodeType="withEffect">
                                  <p:stCondLst>
                                    <p:cond delay="0"/>
                                  </p:stCondLst>
                                  <p:childTnLst>
                                    <p:set>
                                      <p:cBhvr>
                                        <p:cTn id="96" dur="1" fill="hold">
                                          <p:stCondLst>
                                            <p:cond delay="0"/>
                                          </p:stCondLst>
                                        </p:cTn>
                                        <p:tgtEl>
                                          <p:spTgt spid="40"/>
                                        </p:tgtEl>
                                        <p:attrNameLst>
                                          <p:attrName>style.visibility</p:attrName>
                                        </p:attrNameLst>
                                      </p:cBhvr>
                                      <p:to>
                                        <p:strVal val="visible"/>
                                      </p:to>
                                    </p:set>
                                    <p:animEffect transition="in" filter="plus(in)">
                                      <p:cBhvr>
                                        <p:cTn id="97" dur="3000"/>
                                        <p:tgtEl>
                                          <p:spTgt spid="40"/>
                                        </p:tgtEl>
                                      </p:cBhvr>
                                    </p:animEffect>
                                  </p:childTnLst>
                                </p:cTn>
                              </p:par>
                              <p:par>
                                <p:cTn id="98" presetID="13" presetClass="entr" presetSubtype="16" fill="hold" grpId="0" nodeType="withEffect">
                                  <p:stCondLst>
                                    <p:cond delay="0"/>
                                  </p:stCondLst>
                                  <p:childTnLst>
                                    <p:set>
                                      <p:cBhvr>
                                        <p:cTn id="99" dur="1" fill="hold">
                                          <p:stCondLst>
                                            <p:cond delay="0"/>
                                          </p:stCondLst>
                                        </p:cTn>
                                        <p:tgtEl>
                                          <p:spTgt spid="41"/>
                                        </p:tgtEl>
                                        <p:attrNameLst>
                                          <p:attrName>style.visibility</p:attrName>
                                        </p:attrNameLst>
                                      </p:cBhvr>
                                      <p:to>
                                        <p:strVal val="visible"/>
                                      </p:to>
                                    </p:set>
                                    <p:animEffect transition="in" filter="plus(in)">
                                      <p:cBhvr>
                                        <p:cTn id="100" dur="3000"/>
                                        <p:tgtEl>
                                          <p:spTgt spid="41"/>
                                        </p:tgtEl>
                                      </p:cBhvr>
                                    </p:animEffect>
                                  </p:childTnLst>
                                </p:cTn>
                              </p:par>
                              <p:par>
                                <p:cTn id="101" presetID="13" presetClass="entr" presetSubtype="16" fill="hold" grpId="0" nodeType="withEffect">
                                  <p:stCondLst>
                                    <p:cond delay="0"/>
                                  </p:stCondLst>
                                  <p:childTnLst>
                                    <p:set>
                                      <p:cBhvr>
                                        <p:cTn id="102" dur="1" fill="hold">
                                          <p:stCondLst>
                                            <p:cond delay="0"/>
                                          </p:stCondLst>
                                        </p:cTn>
                                        <p:tgtEl>
                                          <p:spTgt spid="42"/>
                                        </p:tgtEl>
                                        <p:attrNameLst>
                                          <p:attrName>style.visibility</p:attrName>
                                        </p:attrNameLst>
                                      </p:cBhvr>
                                      <p:to>
                                        <p:strVal val="visible"/>
                                      </p:to>
                                    </p:set>
                                    <p:animEffect transition="in" filter="plus(in)">
                                      <p:cBhvr>
                                        <p:cTn id="103" dur="3000"/>
                                        <p:tgtEl>
                                          <p:spTgt spid="42"/>
                                        </p:tgtEl>
                                      </p:cBhvr>
                                    </p:animEffect>
                                  </p:childTnLst>
                                </p:cTn>
                              </p:par>
                              <p:par>
                                <p:cTn id="104" presetID="13" presetClass="entr" presetSubtype="16" fill="hold" grpId="0" nodeType="withEffect">
                                  <p:stCondLst>
                                    <p:cond delay="0"/>
                                  </p:stCondLst>
                                  <p:childTnLst>
                                    <p:set>
                                      <p:cBhvr>
                                        <p:cTn id="105" dur="1" fill="hold">
                                          <p:stCondLst>
                                            <p:cond delay="0"/>
                                          </p:stCondLst>
                                        </p:cTn>
                                        <p:tgtEl>
                                          <p:spTgt spid="43"/>
                                        </p:tgtEl>
                                        <p:attrNameLst>
                                          <p:attrName>style.visibility</p:attrName>
                                        </p:attrNameLst>
                                      </p:cBhvr>
                                      <p:to>
                                        <p:strVal val="visible"/>
                                      </p:to>
                                    </p:set>
                                    <p:animEffect transition="in" filter="plus(in)">
                                      <p:cBhvr>
                                        <p:cTn id="106" dur="3000"/>
                                        <p:tgtEl>
                                          <p:spTgt spid="43"/>
                                        </p:tgtEl>
                                      </p:cBhvr>
                                    </p:animEffect>
                                  </p:childTnLst>
                                </p:cTn>
                              </p:par>
                              <p:par>
                                <p:cTn id="107" presetID="13" presetClass="entr" presetSubtype="16" fill="hold" grpId="0" nodeType="withEffect">
                                  <p:stCondLst>
                                    <p:cond delay="0"/>
                                  </p:stCondLst>
                                  <p:childTnLst>
                                    <p:set>
                                      <p:cBhvr>
                                        <p:cTn id="108" dur="1" fill="hold">
                                          <p:stCondLst>
                                            <p:cond delay="0"/>
                                          </p:stCondLst>
                                        </p:cTn>
                                        <p:tgtEl>
                                          <p:spTgt spid="44"/>
                                        </p:tgtEl>
                                        <p:attrNameLst>
                                          <p:attrName>style.visibility</p:attrName>
                                        </p:attrNameLst>
                                      </p:cBhvr>
                                      <p:to>
                                        <p:strVal val="visible"/>
                                      </p:to>
                                    </p:set>
                                    <p:animEffect transition="in" filter="plus(in)">
                                      <p:cBhvr>
                                        <p:cTn id="109" dur="3000"/>
                                        <p:tgtEl>
                                          <p:spTgt spid="44"/>
                                        </p:tgtEl>
                                      </p:cBhvr>
                                    </p:animEffect>
                                  </p:childTnLst>
                                </p:cTn>
                              </p:par>
                              <p:par>
                                <p:cTn id="110" presetID="13" presetClass="entr" presetSubtype="16" fill="hold" grpId="0" nodeType="withEffect">
                                  <p:stCondLst>
                                    <p:cond delay="0"/>
                                  </p:stCondLst>
                                  <p:childTnLst>
                                    <p:set>
                                      <p:cBhvr>
                                        <p:cTn id="111" dur="1" fill="hold">
                                          <p:stCondLst>
                                            <p:cond delay="0"/>
                                          </p:stCondLst>
                                        </p:cTn>
                                        <p:tgtEl>
                                          <p:spTgt spid="45"/>
                                        </p:tgtEl>
                                        <p:attrNameLst>
                                          <p:attrName>style.visibility</p:attrName>
                                        </p:attrNameLst>
                                      </p:cBhvr>
                                      <p:to>
                                        <p:strVal val="visible"/>
                                      </p:to>
                                    </p:set>
                                    <p:animEffect transition="in" filter="plus(in)">
                                      <p:cBhvr>
                                        <p:cTn id="112" dur="3000"/>
                                        <p:tgtEl>
                                          <p:spTgt spid="45"/>
                                        </p:tgtEl>
                                      </p:cBhvr>
                                    </p:animEffect>
                                  </p:childTnLst>
                                </p:cTn>
                              </p:par>
                              <p:par>
                                <p:cTn id="113" presetID="13" presetClass="entr" presetSubtype="16" fill="hold" grpId="0" nodeType="withEffect">
                                  <p:stCondLst>
                                    <p:cond delay="0"/>
                                  </p:stCondLst>
                                  <p:childTnLst>
                                    <p:set>
                                      <p:cBhvr>
                                        <p:cTn id="114" dur="1" fill="hold">
                                          <p:stCondLst>
                                            <p:cond delay="0"/>
                                          </p:stCondLst>
                                        </p:cTn>
                                        <p:tgtEl>
                                          <p:spTgt spid="46"/>
                                        </p:tgtEl>
                                        <p:attrNameLst>
                                          <p:attrName>style.visibility</p:attrName>
                                        </p:attrNameLst>
                                      </p:cBhvr>
                                      <p:to>
                                        <p:strVal val="visible"/>
                                      </p:to>
                                    </p:set>
                                    <p:animEffect transition="in" filter="plus(in)">
                                      <p:cBhvr>
                                        <p:cTn id="115" dur="3000"/>
                                        <p:tgtEl>
                                          <p:spTgt spid="46"/>
                                        </p:tgtEl>
                                      </p:cBhvr>
                                    </p:animEffect>
                                  </p:childTnLst>
                                </p:cTn>
                              </p:par>
                              <p:par>
                                <p:cTn id="116" presetID="13" presetClass="entr" presetSubtype="16" fill="hold" grpId="0" nodeType="withEffect">
                                  <p:stCondLst>
                                    <p:cond delay="0"/>
                                  </p:stCondLst>
                                  <p:childTnLst>
                                    <p:set>
                                      <p:cBhvr>
                                        <p:cTn id="117" dur="1" fill="hold">
                                          <p:stCondLst>
                                            <p:cond delay="0"/>
                                          </p:stCondLst>
                                        </p:cTn>
                                        <p:tgtEl>
                                          <p:spTgt spid="47"/>
                                        </p:tgtEl>
                                        <p:attrNameLst>
                                          <p:attrName>style.visibility</p:attrName>
                                        </p:attrNameLst>
                                      </p:cBhvr>
                                      <p:to>
                                        <p:strVal val="visible"/>
                                      </p:to>
                                    </p:set>
                                    <p:animEffect transition="in" filter="plus(in)">
                                      <p:cBhvr>
                                        <p:cTn id="118" dur="3000"/>
                                        <p:tgtEl>
                                          <p:spTgt spid="47"/>
                                        </p:tgtEl>
                                      </p:cBhvr>
                                    </p:animEffect>
                                  </p:childTnLst>
                                </p:cTn>
                              </p:par>
                              <p:par>
                                <p:cTn id="119" presetID="13" presetClass="entr" presetSubtype="16" fill="hold" grpId="0" nodeType="withEffect">
                                  <p:stCondLst>
                                    <p:cond delay="0"/>
                                  </p:stCondLst>
                                  <p:childTnLst>
                                    <p:set>
                                      <p:cBhvr>
                                        <p:cTn id="120" dur="1" fill="hold">
                                          <p:stCondLst>
                                            <p:cond delay="0"/>
                                          </p:stCondLst>
                                        </p:cTn>
                                        <p:tgtEl>
                                          <p:spTgt spid="48"/>
                                        </p:tgtEl>
                                        <p:attrNameLst>
                                          <p:attrName>style.visibility</p:attrName>
                                        </p:attrNameLst>
                                      </p:cBhvr>
                                      <p:to>
                                        <p:strVal val="visible"/>
                                      </p:to>
                                    </p:set>
                                    <p:animEffect transition="in" filter="plus(in)">
                                      <p:cBhvr>
                                        <p:cTn id="121" dur="3000"/>
                                        <p:tgtEl>
                                          <p:spTgt spid="48"/>
                                        </p:tgtEl>
                                      </p:cBhvr>
                                    </p:animEffect>
                                  </p:childTnLst>
                                </p:cTn>
                              </p:par>
                              <p:par>
                                <p:cTn id="122" presetID="13" presetClass="entr" presetSubtype="16" fill="hold" grpId="0" nodeType="withEffect">
                                  <p:stCondLst>
                                    <p:cond delay="0"/>
                                  </p:stCondLst>
                                  <p:childTnLst>
                                    <p:set>
                                      <p:cBhvr>
                                        <p:cTn id="123" dur="1" fill="hold">
                                          <p:stCondLst>
                                            <p:cond delay="0"/>
                                          </p:stCondLst>
                                        </p:cTn>
                                        <p:tgtEl>
                                          <p:spTgt spid="49"/>
                                        </p:tgtEl>
                                        <p:attrNameLst>
                                          <p:attrName>style.visibility</p:attrName>
                                        </p:attrNameLst>
                                      </p:cBhvr>
                                      <p:to>
                                        <p:strVal val="visible"/>
                                      </p:to>
                                    </p:set>
                                    <p:animEffect transition="in" filter="plus(in)">
                                      <p:cBhvr>
                                        <p:cTn id="124" dur="3000"/>
                                        <p:tgtEl>
                                          <p:spTgt spid="49"/>
                                        </p:tgtEl>
                                      </p:cBhvr>
                                    </p:animEffect>
                                  </p:childTnLst>
                                </p:cTn>
                              </p:par>
                              <p:par>
                                <p:cTn id="125" presetID="13" presetClass="entr" presetSubtype="16" fill="hold" grpId="0" nodeType="withEffect">
                                  <p:stCondLst>
                                    <p:cond delay="0"/>
                                  </p:stCondLst>
                                  <p:childTnLst>
                                    <p:set>
                                      <p:cBhvr>
                                        <p:cTn id="126" dur="1" fill="hold">
                                          <p:stCondLst>
                                            <p:cond delay="0"/>
                                          </p:stCondLst>
                                        </p:cTn>
                                        <p:tgtEl>
                                          <p:spTgt spid="50"/>
                                        </p:tgtEl>
                                        <p:attrNameLst>
                                          <p:attrName>style.visibility</p:attrName>
                                        </p:attrNameLst>
                                      </p:cBhvr>
                                      <p:to>
                                        <p:strVal val="visible"/>
                                      </p:to>
                                    </p:set>
                                    <p:animEffect transition="in" filter="plus(in)">
                                      <p:cBhvr>
                                        <p:cTn id="127" dur="3000"/>
                                        <p:tgtEl>
                                          <p:spTgt spid="50"/>
                                        </p:tgtEl>
                                      </p:cBhvr>
                                    </p:animEffect>
                                  </p:childTnLst>
                                </p:cTn>
                              </p:par>
                              <p:par>
                                <p:cTn id="128" presetID="13" presetClass="entr" presetSubtype="16" fill="hold" grpId="0" nodeType="withEffect">
                                  <p:stCondLst>
                                    <p:cond delay="0"/>
                                  </p:stCondLst>
                                  <p:childTnLst>
                                    <p:set>
                                      <p:cBhvr>
                                        <p:cTn id="129" dur="1" fill="hold">
                                          <p:stCondLst>
                                            <p:cond delay="0"/>
                                          </p:stCondLst>
                                        </p:cTn>
                                        <p:tgtEl>
                                          <p:spTgt spid="51"/>
                                        </p:tgtEl>
                                        <p:attrNameLst>
                                          <p:attrName>style.visibility</p:attrName>
                                        </p:attrNameLst>
                                      </p:cBhvr>
                                      <p:to>
                                        <p:strVal val="visible"/>
                                      </p:to>
                                    </p:set>
                                    <p:animEffect transition="in" filter="plus(in)">
                                      <p:cBhvr>
                                        <p:cTn id="130" dur="3000"/>
                                        <p:tgtEl>
                                          <p:spTgt spid="51"/>
                                        </p:tgtEl>
                                      </p:cBhvr>
                                    </p:animEffect>
                                  </p:childTnLst>
                                </p:cTn>
                              </p:par>
                              <p:par>
                                <p:cTn id="131" presetID="13" presetClass="entr" presetSubtype="16" fill="hold" grpId="0" nodeType="withEffect">
                                  <p:stCondLst>
                                    <p:cond delay="0"/>
                                  </p:stCondLst>
                                  <p:childTnLst>
                                    <p:set>
                                      <p:cBhvr>
                                        <p:cTn id="132" dur="1" fill="hold">
                                          <p:stCondLst>
                                            <p:cond delay="0"/>
                                          </p:stCondLst>
                                        </p:cTn>
                                        <p:tgtEl>
                                          <p:spTgt spid="52"/>
                                        </p:tgtEl>
                                        <p:attrNameLst>
                                          <p:attrName>style.visibility</p:attrName>
                                        </p:attrNameLst>
                                      </p:cBhvr>
                                      <p:to>
                                        <p:strVal val="visible"/>
                                      </p:to>
                                    </p:set>
                                    <p:animEffect transition="in" filter="plus(in)">
                                      <p:cBhvr>
                                        <p:cTn id="133" dur="3000"/>
                                        <p:tgtEl>
                                          <p:spTgt spid="52"/>
                                        </p:tgtEl>
                                      </p:cBhvr>
                                    </p:animEffect>
                                  </p:childTnLst>
                                </p:cTn>
                              </p:par>
                              <p:par>
                                <p:cTn id="134" presetID="13" presetClass="entr" presetSubtype="16" fill="hold" grpId="0" nodeType="withEffect">
                                  <p:stCondLst>
                                    <p:cond delay="0"/>
                                  </p:stCondLst>
                                  <p:childTnLst>
                                    <p:set>
                                      <p:cBhvr>
                                        <p:cTn id="135" dur="1" fill="hold">
                                          <p:stCondLst>
                                            <p:cond delay="0"/>
                                          </p:stCondLst>
                                        </p:cTn>
                                        <p:tgtEl>
                                          <p:spTgt spid="53"/>
                                        </p:tgtEl>
                                        <p:attrNameLst>
                                          <p:attrName>style.visibility</p:attrName>
                                        </p:attrNameLst>
                                      </p:cBhvr>
                                      <p:to>
                                        <p:strVal val="visible"/>
                                      </p:to>
                                    </p:set>
                                    <p:animEffect transition="in" filter="plus(in)">
                                      <p:cBhvr>
                                        <p:cTn id="136" dur="3000"/>
                                        <p:tgtEl>
                                          <p:spTgt spid="53"/>
                                        </p:tgtEl>
                                      </p:cBhvr>
                                    </p:animEffect>
                                  </p:childTnLst>
                                </p:cTn>
                              </p:par>
                              <p:par>
                                <p:cTn id="137" presetID="13" presetClass="entr" presetSubtype="16" fill="hold" grpId="0" nodeType="withEffect">
                                  <p:stCondLst>
                                    <p:cond delay="0"/>
                                  </p:stCondLst>
                                  <p:childTnLst>
                                    <p:set>
                                      <p:cBhvr>
                                        <p:cTn id="138" dur="1" fill="hold">
                                          <p:stCondLst>
                                            <p:cond delay="0"/>
                                          </p:stCondLst>
                                        </p:cTn>
                                        <p:tgtEl>
                                          <p:spTgt spid="54"/>
                                        </p:tgtEl>
                                        <p:attrNameLst>
                                          <p:attrName>style.visibility</p:attrName>
                                        </p:attrNameLst>
                                      </p:cBhvr>
                                      <p:to>
                                        <p:strVal val="visible"/>
                                      </p:to>
                                    </p:set>
                                    <p:animEffect transition="in" filter="plus(in)">
                                      <p:cBhvr>
                                        <p:cTn id="139" dur="3000"/>
                                        <p:tgtEl>
                                          <p:spTgt spid="54"/>
                                        </p:tgtEl>
                                      </p:cBhvr>
                                    </p:animEffect>
                                  </p:childTnLst>
                                </p:cTn>
                              </p:par>
                              <p:par>
                                <p:cTn id="140" presetID="13" presetClass="entr" presetSubtype="16" fill="hold" grpId="0" nodeType="withEffect">
                                  <p:stCondLst>
                                    <p:cond delay="0"/>
                                  </p:stCondLst>
                                  <p:childTnLst>
                                    <p:set>
                                      <p:cBhvr>
                                        <p:cTn id="141" dur="1" fill="hold">
                                          <p:stCondLst>
                                            <p:cond delay="0"/>
                                          </p:stCondLst>
                                        </p:cTn>
                                        <p:tgtEl>
                                          <p:spTgt spid="55"/>
                                        </p:tgtEl>
                                        <p:attrNameLst>
                                          <p:attrName>style.visibility</p:attrName>
                                        </p:attrNameLst>
                                      </p:cBhvr>
                                      <p:to>
                                        <p:strVal val="visible"/>
                                      </p:to>
                                    </p:set>
                                    <p:animEffect transition="in" filter="plus(in)">
                                      <p:cBhvr>
                                        <p:cTn id="142" dur="3000"/>
                                        <p:tgtEl>
                                          <p:spTgt spid="55"/>
                                        </p:tgtEl>
                                      </p:cBhvr>
                                    </p:animEffect>
                                  </p:childTnLst>
                                </p:cTn>
                              </p:par>
                              <p:par>
                                <p:cTn id="143" presetID="13" presetClass="entr" presetSubtype="16" fill="hold" grpId="0" nodeType="withEffect">
                                  <p:stCondLst>
                                    <p:cond delay="0"/>
                                  </p:stCondLst>
                                  <p:childTnLst>
                                    <p:set>
                                      <p:cBhvr>
                                        <p:cTn id="144" dur="1" fill="hold">
                                          <p:stCondLst>
                                            <p:cond delay="0"/>
                                          </p:stCondLst>
                                        </p:cTn>
                                        <p:tgtEl>
                                          <p:spTgt spid="56"/>
                                        </p:tgtEl>
                                        <p:attrNameLst>
                                          <p:attrName>style.visibility</p:attrName>
                                        </p:attrNameLst>
                                      </p:cBhvr>
                                      <p:to>
                                        <p:strVal val="visible"/>
                                      </p:to>
                                    </p:set>
                                    <p:animEffect transition="in" filter="plus(in)">
                                      <p:cBhvr>
                                        <p:cTn id="145" dur="3000"/>
                                        <p:tgtEl>
                                          <p:spTgt spid="56"/>
                                        </p:tgtEl>
                                      </p:cBhvr>
                                    </p:animEffect>
                                  </p:childTnLst>
                                </p:cTn>
                              </p:par>
                              <p:par>
                                <p:cTn id="146" presetID="13" presetClass="entr" presetSubtype="16" fill="hold" grpId="0" nodeType="withEffect">
                                  <p:stCondLst>
                                    <p:cond delay="0"/>
                                  </p:stCondLst>
                                  <p:childTnLst>
                                    <p:set>
                                      <p:cBhvr>
                                        <p:cTn id="147" dur="1" fill="hold">
                                          <p:stCondLst>
                                            <p:cond delay="0"/>
                                          </p:stCondLst>
                                        </p:cTn>
                                        <p:tgtEl>
                                          <p:spTgt spid="57"/>
                                        </p:tgtEl>
                                        <p:attrNameLst>
                                          <p:attrName>style.visibility</p:attrName>
                                        </p:attrNameLst>
                                      </p:cBhvr>
                                      <p:to>
                                        <p:strVal val="visible"/>
                                      </p:to>
                                    </p:set>
                                    <p:animEffect transition="in" filter="plus(in)">
                                      <p:cBhvr>
                                        <p:cTn id="148" dur="3000"/>
                                        <p:tgtEl>
                                          <p:spTgt spid="57"/>
                                        </p:tgtEl>
                                      </p:cBhvr>
                                    </p:animEffect>
                                  </p:childTnLst>
                                </p:cTn>
                              </p:par>
                              <p:par>
                                <p:cTn id="149" presetID="13" presetClass="entr" presetSubtype="16" fill="hold" grpId="0" nodeType="withEffect">
                                  <p:stCondLst>
                                    <p:cond delay="0"/>
                                  </p:stCondLst>
                                  <p:childTnLst>
                                    <p:set>
                                      <p:cBhvr>
                                        <p:cTn id="150" dur="1" fill="hold">
                                          <p:stCondLst>
                                            <p:cond delay="0"/>
                                          </p:stCondLst>
                                        </p:cTn>
                                        <p:tgtEl>
                                          <p:spTgt spid="58"/>
                                        </p:tgtEl>
                                        <p:attrNameLst>
                                          <p:attrName>style.visibility</p:attrName>
                                        </p:attrNameLst>
                                      </p:cBhvr>
                                      <p:to>
                                        <p:strVal val="visible"/>
                                      </p:to>
                                    </p:set>
                                    <p:animEffect transition="in" filter="plus(in)">
                                      <p:cBhvr>
                                        <p:cTn id="151" dur="3000"/>
                                        <p:tgtEl>
                                          <p:spTgt spid="58"/>
                                        </p:tgtEl>
                                      </p:cBhvr>
                                    </p:animEffect>
                                  </p:childTnLst>
                                </p:cTn>
                              </p:par>
                              <p:par>
                                <p:cTn id="152" presetID="13" presetClass="entr" presetSubtype="16" fill="hold" grpId="0" nodeType="withEffect">
                                  <p:stCondLst>
                                    <p:cond delay="0"/>
                                  </p:stCondLst>
                                  <p:childTnLst>
                                    <p:set>
                                      <p:cBhvr>
                                        <p:cTn id="153" dur="1" fill="hold">
                                          <p:stCondLst>
                                            <p:cond delay="0"/>
                                          </p:stCondLst>
                                        </p:cTn>
                                        <p:tgtEl>
                                          <p:spTgt spid="59"/>
                                        </p:tgtEl>
                                        <p:attrNameLst>
                                          <p:attrName>style.visibility</p:attrName>
                                        </p:attrNameLst>
                                      </p:cBhvr>
                                      <p:to>
                                        <p:strVal val="visible"/>
                                      </p:to>
                                    </p:set>
                                    <p:animEffect transition="in" filter="plus(in)">
                                      <p:cBhvr>
                                        <p:cTn id="154" dur="3000"/>
                                        <p:tgtEl>
                                          <p:spTgt spid="59"/>
                                        </p:tgtEl>
                                      </p:cBhvr>
                                    </p:animEffect>
                                  </p:childTnLst>
                                </p:cTn>
                              </p:par>
                              <p:par>
                                <p:cTn id="155" presetID="13" presetClass="entr" presetSubtype="16" fill="hold" grpId="0" nodeType="withEffect">
                                  <p:stCondLst>
                                    <p:cond delay="0"/>
                                  </p:stCondLst>
                                  <p:childTnLst>
                                    <p:set>
                                      <p:cBhvr>
                                        <p:cTn id="156" dur="1" fill="hold">
                                          <p:stCondLst>
                                            <p:cond delay="0"/>
                                          </p:stCondLst>
                                        </p:cTn>
                                        <p:tgtEl>
                                          <p:spTgt spid="60"/>
                                        </p:tgtEl>
                                        <p:attrNameLst>
                                          <p:attrName>style.visibility</p:attrName>
                                        </p:attrNameLst>
                                      </p:cBhvr>
                                      <p:to>
                                        <p:strVal val="visible"/>
                                      </p:to>
                                    </p:set>
                                    <p:animEffect transition="in" filter="plus(in)">
                                      <p:cBhvr>
                                        <p:cTn id="157" dur="3000"/>
                                        <p:tgtEl>
                                          <p:spTgt spid="60"/>
                                        </p:tgtEl>
                                      </p:cBhvr>
                                    </p:animEffect>
                                  </p:childTnLst>
                                </p:cTn>
                              </p:par>
                              <p:par>
                                <p:cTn id="158" presetID="13" presetClass="entr" presetSubtype="16" fill="hold" grpId="0" nodeType="withEffect">
                                  <p:stCondLst>
                                    <p:cond delay="0"/>
                                  </p:stCondLst>
                                  <p:childTnLst>
                                    <p:set>
                                      <p:cBhvr>
                                        <p:cTn id="159" dur="1" fill="hold">
                                          <p:stCondLst>
                                            <p:cond delay="0"/>
                                          </p:stCondLst>
                                        </p:cTn>
                                        <p:tgtEl>
                                          <p:spTgt spid="61"/>
                                        </p:tgtEl>
                                        <p:attrNameLst>
                                          <p:attrName>style.visibility</p:attrName>
                                        </p:attrNameLst>
                                      </p:cBhvr>
                                      <p:to>
                                        <p:strVal val="visible"/>
                                      </p:to>
                                    </p:set>
                                    <p:animEffect transition="in" filter="plus(in)">
                                      <p:cBhvr>
                                        <p:cTn id="160" dur="3000"/>
                                        <p:tgtEl>
                                          <p:spTgt spid="61"/>
                                        </p:tgtEl>
                                      </p:cBhvr>
                                    </p:animEffect>
                                  </p:childTnLst>
                                </p:cTn>
                              </p:par>
                              <p:par>
                                <p:cTn id="161" presetID="13" presetClass="entr" presetSubtype="16" fill="hold" grpId="0" nodeType="withEffect">
                                  <p:stCondLst>
                                    <p:cond delay="0"/>
                                  </p:stCondLst>
                                  <p:childTnLst>
                                    <p:set>
                                      <p:cBhvr>
                                        <p:cTn id="162" dur="1" fill="hold">
                                          <p:stCondLst>
                                            <p:cond delay="0"/>
                                          </p:stCondLst>
                                        </p:cTn>
                                        <p:tgtEl>
                                          <p:spTgt spid="62"/>
                                        </p:tgtEl>
                                        <p:attrNameLst>
                                          <p:attrName>style.visibility</p:attrName>
                                        </p:attrNameLst>
                                      </p:cBhvr>
                                      <p:to>
                                        <p:strVal val="visible"/>
                                      </p:to>
                                    </p:set>
                                    <p:animEffect transition="in" filter="plus(in)">
                                      <p:cBhvr>
                                        <p:cTn id="163" dur="3000"/>
                                        <p:tgtEl>
                                          <p:spTgt spid="62"/>
                                        </p:tgtEl>
                                      </p:cBhvr>
                                    </p:animEffect>
                                  </p:childTnLst>
                                </p:cTn>
                              </p:par>
                              <p:par>
                                <p:cTn id="164" presetID="13" presetClass="entr" presetSubtype="16" fill="hold" grpId="0" nodeType="withEffect">
                                  <p:stCondLst>
                                    <p:cond delay="0"/>
                                  </p:stCondLst>
                                  <p:childTnLst>
                                    <p:set>
                                      <p:cBhvr>
                                        <p:cTn id="165" dur="1" fill="hold">
                                          <p:stCondLst>
                                            <p:cond delay="0"/>
                                          </p:stCondLst>
                                        </p:cTn>
                                        <p:tgtEl>
                                          <p:spTgt spid="63"/>
                                        </p:tgtEl>
                                        <p:attrNameLst>
                                          <p:attrName>style.visibility</p:attrName>
                                        </p:attrNameLst>
                                      </p:cBhvr>
                                      <p:to>
                                        <p:strVal val="visible"/>
                                      </p:to>
                                    </p:set>
                                    <p:animEffect transition="in" filter="plus(in)">
                                      <p:cBhvr>
                                        <p:cTn id="166" dur="3000"/>
                                        <p:tgtEl>
                                          <p:spTgt spid="63"/>
                                        </p:tgtEl>
                                      </p:cBhvr>
                                    </p:animEffect>
                                  </p:childTnLst>
                                </p:cTn>
                              </p:par>
                              <p:par>
                                <p:cTn id="167" presetID="13" presetClass="entr" presetSubtype="16" fill="hold" grpId="0" nodeType="withEffect">
                                  <p:stCondLst>
                                    <p:cond delay="0"/>
                                  </p:stCondLst>
                                  <p:childTnLst>
                                    <p:set>
                                      <p:cBhvr>
                                        <p:cTn id="168" dur="1" fill="hold">
                                          <p:stCondLst>
                                            <p:cond delay="0"/>
                                          </p:stCondLst>
                                        </p:cTn>
                                        <p:tgtEl>
                                          <p:spTgt spid="64"/>
                                        </p:tgtEl>
                                        <p:attrNameLst>
                                          <p:attrName>style.visibility</p:attrName>
                                        </p:attrNameLst>
                                      </p:cBhvr>
                                      <p:to>
                                        <p:strVal val="visible"/>
                                      </p:to>
                                    </p:set>
                                    <p:animEffect transition="in" filter="plus(in)">
                                      <p:cBhvr>
                                        <p:cTn id="169" dur="3000"/>
                                        <p:tgtEl>
                                          <p:spTgt spid="64"/>
                                        </p:tgtEl>
                                      </p:cBhvr>
                                    </p:animEffect>
                                  </p:childTnLst>
                                </p:cTn>
                              </p:par>
                              <p:par>
                                <p:cTn id="170" presetID="13" presetClass="entr" presetSubtype="16" fill="hold" grpId="0" nodeType="withEffect">
                                  <p:stCondLst>
                                    <p:cond delay="0"/>
                                  </p:stCondLst>
                                  <p:childTnLst>
                                    <p:set>
                                      <p:cBhvr>
                                        <p:cTn id="171" dur="1" fill="hold">
                                          <p:stCondLst>
                                            <p:cond delay="0"/>
                                          </p:stCondLst>
                                        </p:cTn>
                                        <p:tgtEl>
                                          <p:spTgt spid="65"/>
                                        </p:tgtEl>
                                        <p:attrNameLst>
                                          <p:attrName>style.visibility</p:attrName>
                                        </p:attrNameLst>
                                      </p:cBhvr>
                                      <p:to>
                                        <p:strVal val="visible"/>
                                      </p:to>
                                    </p:set>
                                    <p:animEffect transition="in" filter="plus(in)">
                                      <p:cBhvr>
                                        <p:cTn id="172" dur="3000"/>
                                        <p:tgtEl>
                                          <p:spTgt spid="65"/>
                                        </p:tgtEl>
                                      </p:cBhvr>
                                    </p:animEffect>
                                  </p:childTnLst>
                                </p:cTn>
                              </p:par>
                              <p:par>
                                <p:cTn id="173" presetID="13" presetClass="entr" presetSubtype="16" fill="hold" grpId="0" nodeType="withEffect">
                                  <p:stCondLst>
                                    <p:cond delay="0"/>
                                  </p:stCondLst>
                                  <p:childTnLst>
                                    <p:set>
                                      <p:cBhvr>
                                        <p:cTn id="174" dur="1" fill="hold">
                                          <p:stCondLst>
                                            <p:cond delay="0"/>
                                          </p:stCondLst>
                                        </p:cTn>
                                        <p:tgtEl>
                                          <p:spTgt spid="66"/>
                                        </p:tgtEl>
                                        <p:attrNameLst>
                                          <p:attrName>style.visibility</p:attrName>
                                        </p:attrNameLst>
                                      </p:cBhvr>
                                      <p:to>
                                        <p:strVal val="visible"/>
                                      </p:to>
                                    </p:set>
                                    <p:animEffect transition="in" filter="plus(in)">
                                      <p:cBhvr>
                                        <p:cTn id="175" dur="3000"/>
                                        <p:tgtEl>
                                          <p:spTgt spid="66"/>
                                        </p:tgtEl>
                                      </p:cBhvr>
                                    </p:animEffect>
                                  </p:childTnLst>
                                </p:cTn>
                              </p:par>
                              <p:par>
                                <p:cTn id="176" presetID="13" presetClass="entr" presetSubtype="16" fill="hold" grpId="0" nodeType="withEffect">
                                  <p:stCondLst>
                                    <p:cond delay="0"/>
                                  </p:stCondLst>
                                  <p:childTnLst>
                                    <p:set>
                                      <p:cBhvr>
                                        <p:cTn id="177" dur="1" fill="hold">
                                          <p:stCondLst>
                                            <p:cond delay="0"/>
                                          </p:stCondLst>
                                        </p:cTn>
                                        <p:tgtEl>
                                          <p:spTgt spid="67"/>
                                        </p:tgtEl>
                                        <p:attrNameLst>
                                          <p:attrName>style.visibility</p:attrName>
                                        </p:attrNameLst>
                                      </p:cBhvr>
                                      <p:to>
                                        <p:strVal val="visible"/>
                                      </p:to>
                                    </p:set>
                                    <p:animEffect transition="in" filter="plus(in)">
                                      <p:cBhvr>
                                        <p:cTn id="178" dur="3000"/>
                                        <p:tgtEl>
                                          <p:spTgt spid="67"/>
                                        </p:tgtEl>
                                      </p:cBhvr>
                                    </p:animEffect>
                                  </p:childTnLst>
                                </p:cTn>
                              </p:par>
                              <p:par>
                                <p:cTn id="179" presetID="13" presetClass="entr" presetSubtype="16" fill="hold" grpId="0" nodeType="withEffect">
                                  <p:stCondLst>
                                    <p:cond delay="0"/>
                                  </p:stCondLst>
                                  <p:childTnLst>
                                    <p:set>
                                      <p:cBhvr>
                                        <p:cTn id="180" dur="1" fill="hold">
                                          <p:stCondLst>
                                            <p:cond delay="0"/>
                                          </p:stCondLst>
                                        </p:cTn>
                                        <p:tgtEl>
                                          <p:spTgt spid="68"/>
                                        </p:tgtEl>
                                        <p:attrNameLst>
                                          <p:attrName>style.visibility</p:attrName>
                                        </p:attrNameLst>
                                      </p:cBhvr>
                                      <p:to>
                                        <p:strVal val="visible"/>
                                      </p:to>
                                    </p:set>
                                    <p:animEffect transition="in" filter="plus(in)">
                                      <p:cBhvr>
                                        <p:cTn id="181" dur="3000"/>
                                        <p:tgtEl>
                                          <p:spTgt spid="68"/>
                                        </p:tgtEl>
                                      </p:cBhvr>
                                    </p:animEffect>
                                  </p:childTnLst>
                                </p:cTn>
                              </p:par>
                              <p:par>
                                <p:cTn id="182" presetID="13" presetClass="entr" presetSubtype="16" fill="hold" grpId="0" nodeType="withEffect">
                                  <p:stCondLst>
                                    <p:cond delay="0"/>
                                  </p:stCondLst>
                                  <p:childTnLst>
                                    <p:set>
                                      <p:cBhvr>
                                        <p:cTn id="183" dur="1" fill="hold">
                                          <p:stCondLst>
                                            <p:cond delay="0"/>
                                          </p:stCondLst>
                                        </p:cTn>
                                        <p:tgtEl>
                                          <p:spTgt spid="69"/>
                                        </p:tgtEl>
                                        <p:attrNameLst>
                                          <p:attrName>style.visibility</p:attrName>
                                        </p:attrNameLst>
                                      </p:cBhvr>
                                      <p:to>
                                        <p:strVal val="visible"/>
                                      </p:to>
                                    </p:set>
                                    <p:animEffect transition="in" filter="plus(in)">
                                      <p:cBhvr>
                                        <p:cTn id="184" dur="3000"/>
                                        <p:tgtEl>
                                          <p:spTgt spid="69"/>
                                        </p:tgtEl>
                                      </p:cBhvr>
                                    </p:animEffect>
                                  </p:childTnLst>
                                </p:cTn>
                              </p:par>
                              <p:par>
                                <p:cTn id="185" presetID="13" presetClass="entr" presetSubtype="16" fill="hold" grpId="0" nodeType="withEffect">
                                  <p:stCondLst>
                                    <p:cond delay="0"/>
                                  </p:stCondLst>
                                  <p:childTnLst>
                                    <p:set>
                                      <p:cBhvr>
                                        <p:cTn id="186" dur="1" fill="hold">
                                          <p:stCondLst>
                                            <p:cond delay="0"/>
                                          </p:stCondLst>
                                        </p:cTn>
                                        <p:tgtEl>
                                          <p:spTgt spid="70"/>
                                        </p:tgtEl>
                                        <p:attrNameLst>
                                          <p:attrName>style.visibility</p:attrName>
                                        </p:attrNameLst>
                                      </p:cBhvr>
                                      <p:to>
                                        <p:strVal val="visible"/>
                                      </p:to>
                                    </p:set>
                                    <p:animEffect transition="in" filter="plus(in)">
                                      <p:cBhvr>
                                        <p:cTn id="187" dur="3000"/>
                                        <p:tgtEl>
                                          <p:spTgt spid="70"/>
                                        </p:tgtEl>
                                      </p:cBhvr>
                                    </p:animEffect>
                                  </p:childTnLst>
                                </p:cTn>
                              </p:par>
                              <p:par>
                                <p:cTn id="188" presetID="13" presetClass="entr" presetSubtype="16" fill="hold" grpId="0" nodeType="withEffect">
                                  <p:stCondLst>
                                    <p:cond delay="0"/>
                                  </p:stCondLst>
                                  <p:childTnLst>
                                    <p:set>
                                      <p:cBhvr>
                                        <p:cTn id="189" dur="1" fill="hold">
                                          <p:stCondLst>
                                            <p:cond delay="0"/>
                                          </p:stCondLst>
                                        </p:cTn>
                                        <p:tgtEl>
                                          <p:spTgt spid="71"/>
                                        </p:tgtEl>
                                        <p:attrNameLst>
                                          <p:attrName>style.visibility</p:attrName>
                                        </p:attrNameLst>
                                      </p:cBhvr>
                                      <p:to>
                                        <p:strVal val="visible"/>
                                      </p:to>
                                    </p:set>
                                    <p:animEffect transition="in" filter="plus(in)">
                                      <p:cBhvr>
                                        <p:cTn id="190" dur="3000"/>
                                        <p:tgtEl>
                                          <p:spTgt spid="71"/>
                                        </p:tgtEl>
                                      </p:cBhvr>
                                    </p:animEffect>
                                  </p:childTnLst>
                                </p:cTn>
                              </p:par>
                              <p:par>
                                <p:cTn id="191" presetID="13" presetClass="entr" presetSubtype="16" fill="hold" grpId="0" nodeType="withEffect">
                                  <p:stCondLst>
                                    <p:cond delay="0"/>
                                  </p:stCondLst>
                                  <p:childTnLst>
                                    <p:set>
                                      <p:cBhvr>
                                        <p:cTn id="192" dur="1" fill="hold">
                                          <p:stCondLst>
                                            <p:cond delay="0"/>
                                          </p:stCondLst>
                                        </p:cTn>
                                        <p:tgtEl>
                                          <p:spTgt spid="72"/>
                                        </p:tgtEl>
                                        <p:attrNameLst>
                                          <p:attrName>style.visibility</p:attrName>
                                        </p:attrNameLst>
                                      </p:cBhvr>
                                      <p:to>
                                        <p:strVal val="visible"/>
                                      </p:to>
                                    </p:set>
                                    <p:animEffect transition="in" filter="plus(in)">
                                      <p:cBhvr>
                                        <p:cTn id="193" dur="3000"/>
                                        <p:tgtEl>
                                          <p:spTgt spid="72"/>
                                        </p:tgtEl>
                                      </p:cBhvr>
                                    </p:animEffect>
                                  </p:childTnLst>
                                </p:cTn>
                              </p:par>
                              <p:par>
                                <p:cTn id="194" presetID="13" presetClass="entr" presetSubtype="16" fill="hold" grpId="0" nodeType="withEffect">
                                  <p:stCondLst>
                                    <p:cond delay="0"/>
                                  </p:stCondLst>
                                  <p:childTnLst>
                                    <p:set>
                                      <p:cBhvr>
                                        <p:cTn id="195" dur="1" fill="hold">
                                          <p:stCondLst>
                                            <p:cond delay="0"/>
                                          </p:stCondLst>
                                        </p:cTn>
                                        <p:tgtEl>
                                          <p:spTgt spid="73"/>
                                        </p:tgtEl>
                                        <p:attrNameLst>
                                          <p:attrName>style.visibility</p:attrName>
                                        </p:attrNameLst>
                                      </p:cBhvr>
                                      <p:to>
                                        <p:strVal val="visible"/>
                                      </p:to>
                                    </p:set>
                                    <p:animEffect transition="in" filter="plus(in)">
                                      <p:cBhvr>
                                        <p:cTn id="196" dur="3000"/>
                                        <p:tgtEl>
                                          <p:spTgt spid="73"/>
                                        </p:tgtEl>
                                      </p:cBhvr>
                                    </p:animEffect>
                                  </p:childTnLst>
                                </p:cTn>
                              </p:par>
                              <p:par>
                                <p:cTn id="197" presetID="13" presetClass="entr" presetSubtype="16" fill="hold" grpId="0" nodeType="withEffect">
                                  <p:stCondLst>
                                    <p:cond delay="0"/>
                                  </p:stCondLst>
                                  <p:childTnLst>
                                    <p:set>
                                      <p:cBhvr>
                                        <p:cTn id="198" dur="1" fill="hold">
                                          <p:stCondLst>
                                            <p:cond delay="0"/>
                                          </p:stCondLst>
                                        </p:cTn>
                                        <p:tgtEl>
                                          <p:spTgt spid="74"/>
                                        </p:tgtEl>
                                        <p:attrNameLst>
                                          <p:attrName>style.visibility</p:attrName>
                                        </p:attrNameLst>
                                      </p:cBhvr>
                                      <p:to>
                                        <p:strVal val="visible"/>
                                      </p:to>
                                    </p:set>
                                    <p:animEffect transition="in" filter="plus(in)">
                                      <p:cBhvr>
                                        <p:cTn id="199" dur="3000"/>
                                        <p:tgtEl>
                                          <p:spTgt spid="74"/>
                                        </p:tgtEl>
                                      </p:cBhvr>
                                    </p:animEffect>
                                  </p:childTnLst>
                                </p:cTn>
                              </p:par>
                              <p:par>
                                <p:cTn id="200" presetID="2" presetClass="entr" presetSubtype="6" fill="hold" grpId="1" nodeType="withEffect">
                                  <p:stCondLst>
                                    <p:cond delay="0"/>
                                  </p:stCondLst>
                                  <p:childTnLst>
                                    <p:set>
                                      <p:cBhvr>
                                        <p:cTn id="201" dur="1" fill="hold">
                                          <p:stCondLst>
                                            <p:cond delay="0"/>
                                          </p:stCondLst>
                                        </p:cTn>
                                        <p:tgtEl>
                                          <p:spTgt spid="11"/>
                                        </p:tgtEl>
                                        <p:attrNameLst>
                                          <p:attrName>style.visibility</p:attrName>
                                        </p:attrNameLst>
                                      </p:cBhvr>
                                      <p:to>
                                        <p:strVal val="visible"/>
                                      </p:to>
                                    </p:set>
                                    <p:anim calcmode="lin" valueType="num">
                                      <p:cBhvr additive="base">
                                        <p:cTn id="202" dur="3000" fill="hold"/>
                                        <p:tgtEl>
                                          <p:spTgt spid="11"/>
                                        </p:tgtEl>
                                        <p:attrNameLst>
                                          <p:attrName>ppt_x</p:attrName>
                                        </p:attrNameLst>
                                      </p:cBhvr>
                                      <p:tavLst>
                                        <p:tav tm="0">
                                          <p:val>
                                            <p:strVal val="1+#ppt_w/2"/>
                                          </p:val>
                                        </p:tav>
                                        <p:tav tm="100000">
                                          <p:val>
                                            <p:strVal val="#ppt_x"/>
                                          </p:val>
                                        </p:tav>
                                      </p:tavLst>
                                    </p:anim>
                                    <p:anim calcmode="lin" valueType="num">
                                      <p:cBhvr additive="base">
                                        <p:cTn id="203" dur="3000" fill="hold"/>
                                        <p:tgtEl>
                                          <p:spTgt spid="11"/>
                                        </p:tgtEl>
                                        <p:attrNameLst>
                                          <p:attrName>ppt_y</p:attrName>
                                        </p:attrNameLst>
                                      </p:cBhvr>
                                      <p:tavLst>
                                        <p:tav tm="0">
                                          <p:val>
                                            <p:strVal val="1+#ppt_h/2"/>
                                          </p:val>
                                        </p:tav>
                                        <p:tav tm="100000">
                                          <p:val>
                                            <p:strVal val="#ppt_y"/>
                                          </p:val>
                                        </p:tav>
                                      </p:tavLst>
                                    </p:anim>
                                  </p:childTnLst>
                                </p:cTn>
                              </p:par>
                              <p:par>
                                <p:cTn id="204" presetID="2" presetClass="entr" presetSubtype="6" fill="hold" grpId="1" nodeType="withEffect">
                                  <p:stCondLst>
                                    <p:cond delay="0"/>
                                  </p:stCondLst>
                                  <p:childTnLst>
                                    <p:set>
                                      <p:cBhvr>
                                        <p:cTn id="205" dur="1" fill="hold">
                                          <p:stCondLst>
                                            <p:cond delay="0"/>
                                          </p:stCondLst>
                                        </p:cTn>
                                        <p:tgtEl>
                                          <p:spTgt spid="13"/>
                                        </p:tgtEl>
                                        <p:attrNameLst>
                                          <p:attrName>style.visibility</p:attrName>
                                        </p:attrNameLst>
                                      </p:cBhvr>
                                      <p:to>
                                        <p:strVal val="visible"/>
                                      </p:to>
                                    </p:set>
                                    <p:anim calcmode="lin" valueType="num">
                                      <p:cBhvr additive="base">
                                        <p:cTn id="206" dur="3000" fill="hold"/>
                                        <p:tgtEl>
                                          <p:spTgt spid="13"/>
                                        </p:tgtEl>
                                        <p:attrNameLst>
                                          <p:attrName>ppt_x</p:attrName>
                                        </p:attrNameLst>
                                      </p:cBhvr>
                                      <p:tavLst>
                                        <p:tav tm="0">
                                          <p:val>
                                            <p:strVal val="1+#ppt_w/2"/>
                                          </p:val>
                                        </p:tav>
                                        <p:tav tm="100000">
                                          <p:val>
                                            <p:strVal val="#ppt_x"/>
                                          </p:val>
                                        </p:tav>
                                      </p:tavLst>
                                    </p:anim>
                                    <p:anim calcmode="lin" valueType="num">
                                      <p:cBhvr additive="base">
                                        <p:cTn id="207" dur="3000" fill="hold"/>
                                        <p:tgtEl>
                                          <p:spTgt spid="13"/>
                                        </p:tgtEl>
                                        <p:attrNameLst>
                                          <p:attrName>ppt_y</p:attrName>
                                        </p:attrNameLst>
                                      </p:cBhvr>
                                      <p:tavLst>
                                        <p:tav tm="0">
                                          <p:val>
                                            <p:strVal val="1+#ppt_h/2"/>
                                          </p:val>
                                        </p:tav>
                                        <p:tav tm="100000">
                                          <p:val>
                                            <p:strVal val="#ppt_y"/>
                                          </p:val>
                                        </p:tav>
                                      </p:tavLst>
                                    </p:anim>
                                  </p:childTnLst>
                                </p:cTn>
                              </p:par>
                              <p:par>
                                <p:cTn id="208" presetID="2" presetClass="entr" presetSubtype="6" fill="hold" grpId="1" nodeType="withEffect">
                                  <p:stCondLst>
                                    <p:cond delay="0"/>
                                  </p:stCondLst>
                                  <p:childTnLst>
                                    <p:set>
                                      <p:cBhvr>
                                        <p:cTn id="209" dur="1" fill="hold">
                                          <p:stCondLst>
                                            <p:cond delay="0"/>
                                          </p:stCondLst>
                                        </p:cTn>
                                        <p:tgtEl>
                                          <p:spTgt spid="15"/>
                                        </p:tgtEl>
                                        <p:attrNameLst>
                                          <p:attrName>style.visibility</p:attrName>
                                        </p:attrNameLst>
                                      </p:cBhvr>
                                      <p:to>
                                        <p:strVal val="visible"/>
                                      </p:to>
                                    </p:set>
                                    <p:anim calcmode="lin" valueType="num">
                                      <p:cBhvr additive="base">
                                        <p:cTn id="210" dur="3000" fill="hold"/>
                                        <p:tgtEl>
                                          <p:spTgt spid="15"/>
                                        </p:tgtEl>
                                        <p:attrNameLst>
                                          <p:attrName>ppt_x</p:attrName>
                                        </p:attrNameLst>
                                      </p:cBhvr>
                                      <p:tavLst>
                                        <p:tav tm="0">
                                          <p:val>
                                            <p:strVal val="1+#ppt_w/2"/>
                                          </p:val>
                                        </p:tav>
                                        <p:tav tm="100000">
                                          <p:val>
                                            <p:strVal val="#ppt_x"/>
                                          </p:val>
                                        </p:tav>
                                      </p:tavLst>
                                    </p:anim>
                                    <p:anim calcmode="lin" valueType="num">
                                      <p:cBhvr additive="base">
                                        <p:cTn id="211" dur="3000" fill="hold"/>
                                        <p:tgtEl>
                                          <p:spTgt spid="15"/>
                                        </p:tgtEl>
                                        <p:attrNameLst>
                                          <p:attrName>ppt_y</p:attrName>
                                        </p:attrNameLst>
                                      </p:cBhvr>
                                      <p:tavLst>
                                        <p:tav tm="0">
                                          <p:val>
                                            <p:strVal val="1+#ppt_h/2"/>
                                          </p:val>
                                        </p:tav>
                                        <p:tav tm="100000">
                                          <p:val>
                                            <p:strVal val="#ppt_y"/>
                                          </p:val>
                                        </p:tav>
                                      </p:tavLst>
                                    </p:anim>
                                  </p:childTnLst>
                                </p:cTn>
                              </p:par>
                              <p:par>
                                <p:cTn id="212" presetID="2" presetClass="entr" presetSubtype="6" fill="hold" grpId="1" nodeType="withEffect">
                                  <p:stCondLst>
                                    <p:cond delay="0"/>
                                  </p:stCondLst>
                                  <p:childTnLst>
                                    <p:set>
                                      <p:cBhvr>
                                        <p:cTn id="213" dur="1" fill="hold">
                                          <p:stCondLst>
                                            <p:cond delay="0"/>
                                          </p:stCondLst>
                                        </p:cTn>
                                        <p:tgtEl>
                                          <p:spTgt spid="16"/>
                                        </p:tgtEl>
                                        <p:attrNameLst>
                                          <p:attrName>style.visibility</p:attrName>
                                        </p:attrNameLst>
                                      </p:cBhvr>
                                      <p:to>
                                        <p:strVal val="visible"/>
                                      </p:to>
                                    </p:set>
                                    <p:anim calcmode="lin" valueType="num">
                                      <p:cBhvr additive="base">
                                        <p:cTn id="214" dur="3000" fill="hold"/>
                                        <p:tgtEl>
                                          <p:spTgt spid="16"/>
                                        </p:tgtEl>
                                        <p:attrNameLst>
                                          <p:attrName>ppt_x</p:attrName>
                                        </p:attrNameLst>
                                      </p:cBhvr>
                                      <p:tavLst>
                                        <p:tav tm="0">
                                          <p:val>
                                            <p:strVal val="1+#ppt_w/2"/>
                                          </p:val>
                                        </p:tav>
                                        <p:tav tm="100000">
                                          <p:val>
                                            <p:strVal val="#ppt_x"/>
                                          </p:val>
                                        </p:tav>
                                      </p:tavLst>
                                    </p:anim>
                                    <p:anim calcmode="lin" valueType="num">
                                      <p:cBhvr additive="base">
                                        <p:cTn id="215" dur="3000" fill="hold"/>
                                        <p:tgtEl>
                                          <p:spTgt spid="16"/>
                                        </p:tgtEl>
                                        <p:attrNameLst>
                                          <p:attrName>ppt_y</p:attrName>
                                        </p:attrNameLst>
                                      </p:cBhvr>
                                      <p:tavLst>
                                        <p:tav tm="0">
                                          <p:val>
                                            <p:strVal val="1+#ppt_h/2"/>
                                          </p:val>
                                        </p:tav>
                                        <p:tav tm="100000">
                                          <p:val>
                                            <p:strVal val="#ppt_y"/>
                                          </p:val>
                                        </p:tav>
                                      </p:tavLst>
                                    </p:anim>
                                  </p:childTnLst>
                                </p:cTn>
                              </p:par>
                              <p:par>
                                <p:cTn id="216" presetID="2" presetClass="entr" presetSubtype="6" fill="hold" grpId="1" nodeType="withEffect">
                                  <p:stCondLst>
                                    <p:cond delay="0"/>
                                  </p:stCondLst>
                                  <p:childTnLst>
                                    <p:set>
                                      <p:cBhvr>
                                        <p:cTn id="217" dur="1" fill="hold">
                                          <p:stCondLst>
                                            <p:cond delay="0"/>
                                          </p:stCondLst>
                                        </p:cTn>
                                        <p:tgtEl>
                                          <p:spTgt spid="17"/>
                                        </p:tgtEl>
                                        <p:attrNameLst>
                                          <p:attrName>style.visibility</p:attrName>
                                        </p:attrNameLst>
                                      </p:cBhvr>
                                      <p:to>
                                        <p:strVal val="visible"/>
                                      </p:to>
                                    </p:set>
                                    <p:anim calcmode="lin" valueType="num">
                                      <p:cBhvr additive="base">
                                        <p:cTn id="218" dur="3000" fill="hold"/>
                                        <p:tgtEl>
                                          <p:spTgt spid="17"/>
                                        </p:tgtEl>
                                        <p:attrNameLst>
                                          <p:attrName>ppt_x</p:attrName>
                                        </p:attrNameLst>
                                      </p:cBhvr>
                                      <p:tavLst>
                                        <p:tav tm="0">
                                          <p:val>
                                            <p:strVal val="1+#ppt_w/2"/>
                                          </p:val>
                                        </p:tav>
                                        <p:tav tm="100000">
                                          <p:val>
                                            <p:strVal val="#ppt_x"/>
                                          </p:val>
                                        </p:tav>
                                      </p:tavLst>
                                    </p:anim>
                                    <p:anim calcmode="lin" valueType="num">
                                      <p:cBhvr additive="base">
                                        <p:cTn id="219" dur="3000" fill="hold"/>
                                        <p:tgtEl>
                                          <p:spTgt spid="17"/>
                                        </p:tgtEl>
                                        <p:attrNameLst>
                                          <p:attrName>ppt_y</p:attrName>
                                        </p:attrNameLst>
                                      </p:cBhvr>
                                      <p:tavLst>
                                        <p:tav tm="0">
                                          <p:val>
                                            <p:strVal val="1+#ppt_h/2"/>
                                          </p:val>
                                        </p:tav>
                                        <p:tav tm="100000">
                                          <p:val>
                                            <p:strVal val="#ppt_y"/>
                                          </p:val>
                                        </p:tav>
                                      </p:tavLst>
                                    </p:anim>
                                  </p:childTnLst>
                                </p:cTn>
                              </p:par>
                              <p:par>
                                <p:cTn id="220" presetID="2" presetClass="entr" presetSubtype="6" fill="hold" grpId="1" nodeType="withEffect">
                                  <p:stCondLst>
                                    <p:cond delay="0"/>
                                  </p:stCondLst>
                                  <p:childTnLst>
                                    <p:set>
                                      <p:cBhvr>
                                        <p:cTn id="221" dur="1" fill="hold">
                                          <p:stCondLst>
                                            <p:cond delay="0"/>
                                          </p:stCondLst>
                                        </p:cTn>
                                        <p:tgtEl>
                                          <p:spTgt spid="18"/>
                                        </p:tgtEl>
                                        <p:attrNameLst>
                                          <p:attrName>style.visibility</p:attrName>
                                        </p:attrNameLst>
                                      </p:cBhvr>
                                      <p:to>
                                        <p:strVal val="visible"/>
                                      </p:to>
                                    </p:set>
                                    <p:anim calcmode="lin" valueType="num">
                                      <p:cBhvr additive="base">
                                        <p:cTn id="222" dur="3000" fill="hold"/>
                                        <p:tgtEl>
                                          <p:spTgt spid="18"/>
                                        </p:tgtEl>
                                        <p:attrNameLst>
                                          <p:attrName>ppt_x</p:attrName>
                                        </p:attrNameLst>
                                      </p:cBhvr>
                                      <p:tavLst>
                                        <p:tav tm="0">
                                          <p:val>
                                            <p:strVal val="1+#ppt_w/2"/>
                                          </p:val>
                                        </p:tav>
                                        <p:tav tm="100000">
                                          <p:val>
                                            <p:strVal val="#ppt_x"/>
                                          </p:val>
                                        </p:tav>
                                      </p:tavLst>
                                    </p:anim>
                                    <p:anim calcmode="lin" valueType="num">
                                      <p:cBhvr additive="base">
                                        <p:cTn id="223" dur="3000" fill="hold"/>
                                        <p:tgtEl>
                                          <p:spTgt spid="18"/>
                                        </p:tgtEl>
                                        <p:attrNameLst>
                                          <p:attrName>ppt_y</p:attrName>
                                        </p:attrNameLst>
                                      </p:cBhvr>
                                      <p:tavLst>
                                        <p:tav tm="0">
                                          <p:val>
                                            <p:strVal val="1+#ppt_h/2"/>
                                          </p:val>
                                        </p:tav>
                                        <p:tav tm="100000">
                                          <p:val>
                                            <p:strVal val="#ppt_y"/>
                                          </p:val>
                                        </p:tav>
                                      </p:tavLst>
                                    </p:anim>
                                  </p:childTnLst>
                                </p:cTn>
                              </p:par>
                              <p:par>
                                <p:cTn id="224" presetID="2" presetClass="entr" presetSubtype="6" fill="hold" grpId="1" nodeType="withEffect">
                                  <p:stCondLst>
                                    <p:cond delay="0"/>
                                  </p:stCondLst>
                                  <p:childTnLst>
                                    <p:set>
                                      <p:cBhvr>
                                        <p:cTn id="225" dur="1" fill="hold">
                                          <p:stCondLst>
                                            <p:cond delay="0"/>
                                          </p:stCondLst>
                                        </p:cTn>
                                        <p:tgtEl>
                                          <p:spTgt spid="19"/>
                                        </p:tgtEl>
                                        <p:attrNameLst>
                                          <p:attrName>style.visibility</p:attrName>
                                        </p:attrNameLst>
                                      </p:cBhvr>
                                      <p:to>
                                        <p:strVal val="visible"/>
                                      </p:to>
                                    </p:set>
                                    <p:anim calcmode="lin" valueType="num">
                                      <p:cBhvr additive="base">
                                        <p:cTn id="226" dur="3000" fill="hold"/>
                                        <p:tgtEl>
                                          <p:spTgt spid="19"/>
                                        </p:tgtEl>
                                        <p:attrNameLst>
                                          <p:attrName>ppt_x</p:attrName>
                                        </p:attrNameLst>
                                      </p:cBhvr>
                                      <p:tavLst>
                                        <p:tav tm="0">
                                          <p:val>
                                            <p:strVal val="1+#ppt_w/2"/>
                                          </p:val>
                                        </p:tav>
                                        <p:tav tm="100000">
                                          <p:val>
                                            <p:strVal val="#ppt_x"/>
                                          </p:val>
                                        </p:tav>
                                      </p:tavLst>
                                    </p:anim>
                                    <p:anim calcmode="lin" valueType="num">
                                      <p:cBhvr additive="base">
                                        <p:cTn id="227" dur="3000" fill="hold"/>
                                        <p:tgtEl>
                                          <p:spTgt spid="19"/>
                                        </p:tgtEl>
                                        <p:attrNameLst>
                                          <p:attrName>ppt_y</p:attrName>
                                        </p:attrNameLst>
                                      </p:cBhvr>
                                      <p:tavLst>
                                        <p:tav tm="0">
                                          <p:val>
                                            <p:strVal val="1+#ppt_h/2"/>
                                          </p:val>
                                        </p:tav>
                                        <p:tav tm="100000">
                                          <p:val>
                                            <p:strVal val="#ppt_y"/>
                                          </p:val>
                                        </p:tav>
                                      </p:tavLst>
                                    </p:anim>
                                  </p:childTnLst>
                                </p:cTn>
                              </p:par>
                              <p:par>
                                <p:cTn id="228" presetID="2" presetClass="entr" presetSubtype="6" fill="hold" grpId="1" nodeType="withEffect">
                                  <p:stCondLst>
                                    <p:cond delay="0"/>
                                  </p:stCondLst>
                                  <p:childTnLst>
                                    <p:set>
                                      <p:cBhvr>
                                        <p:cTn id="229" dur="1" fill="hold">
                                          <p:stCondLst>
                                            <p:cond delay="0"/>
                                          </p:stCondLst>
                                        </p:cTn>
                                        <p:tgtEl>
                                          <p:spTgt spid="20"/>
                                        </p:tgtEl>
                                        <p:attrNameLst>
                                          <p:attrName>style.visibility</p:attrName>
                                        </p:attrNameLst>
                                      </p:cBhvr>
                                      <p:to>
                                        <p:strVal val="visible"/>
                                      </p:to>
                                    </p:set>
                                    <p:anim calcmode="lin" valueType="num">
                                      <p:cBhvr additive="base">
                                        <p:cTn id="230" dur="3000" fill="hold"/>
                                        <p:tgtEl>
                                          <p:spTgt spid="20"/>
                                        </p:tgtEl>
                                        <p:attrNameLst>
                                          <p:attrName>ppt_x</p:attrName>
                                        </p:attrNameLst>
                                      </p:cBhvr>
                                      <p:tavLst>
                                        <p:tav tm="0">
                                          <p:val>
                                            <p:strVal val="1+#ppt_w/2"/>
                                          </p:val>
                                        </p:tav>
                                        <p:tav tm="100000">
                                          <p:val>
                                            <p:strVal val="#ppt_x"/>
                                          </p:val>
                                        </p:tav>
                                      </p:tavLst>
                                    </p:anim>
                                    <p:anim calcmode="lin" valueType="num">
                                      <p:cBhvr additive="base">
                                        <p:cTn id="231" dur="3000" fill="hold"/>
                                        <p:tgtEl>
                                          <p:spTgt spid="20"/>
                                        </p:tgtEl>
                                        <p:attrNameLst>
                                          <p:attrName>ppt_y</p:attrName>
                                        </p:attrNameLst>
                                      </p:cBhvr>
                                      <p:tavLst>
                                        <p:tav tm="0">
                                          <p:val>
                                            <p:strVal val="1+#ppt_h/2"/>
                                          </p:val>
                                        </p:tav>
                                        <p:tav tm="100000">
                                          <p:val>
                                            <p:strVal val="#ppt_y"/>
                                          </p:val>
                                        </p:tav>
                                      </p:tavLst>
                                    </p:anim>
                                  </p:childTnLst>
                                </p:cTn>
                              </p:par>
                              <p:par>
                                <p:cTn id="232" presetID="2" presetClass="entr" presetSubtype="6" fill="hold" grpId="1" nodeType="withEffect">
                                  <p:stCondLst>
                                    <p:cond delay="0"/>
                                  </p:stCondLst>
                                  <p:childTnLst>
                                    <p:set>
                                      <p:cBhvr>
                                        <p:cTn id="233" dur="1" fill="hold">
                                          <p:stCondLst>
                                            <p:cond delay="0"/>
                                          </p:stCondLst>
                                        </p:cTn>
                                        <p:tgtEl>
                                          <p:spTgt spid="21"/>
                                        </p:tgtEl>
                                        <p:attrNameLst>
                                          <p:attrName>style.visibility</p:attrName>
                                        </p:attrNameLst>
                                      </p:cBhvr>
                                      <p:to>
                                        <p:strVal val="visible"/>
                                      </p:to>
                                    </p:set>
                                    <p:anim calcmode="lin" valueType="num">
                                      <p:cBhvr additive="base">
                                        <p:cTn id="234" dur="3000" fill="hold"/>
                                        <p:tgtEl>
                                          <p:spTgt spid="21"/>
                                        </p:tgtEl>
                                        <p:attrNameLst>
                                          <p:attrName>ppt_x</p:attrName>
                                        </p:attrNameLst>
                                      </p:cBhvr>
                                      <p:tavLst>
                                        <p:tav tm="0">
                                          <p:val>
                                            <p:strVal val="1+#ppt_w/2"/>
                                          </p:val>
                                        </p:tav>
                                        <p:tav tm="100000">
                                          <p:val>
                                            <p:strVal val="#ppt_x"/>
                                          </p:val>
                                        </p:tav>
                                      </p:tavLst>
                                    </p:anim>
                                    <p:anim calcmode="lin" valueType="num">
                                      <p:cBhvr additive="base">
                                        <p:cTn id="235" dur="3000" fill="hold"/>
                                        <p:tgtEl>
                                          <p:spTgt spid="21"/>
                                        </p:tgtEl>
                                        <p:attrNameLst>
                                          <p:attrName>ppt_y</p:attrName>
                                        </p:attrNameLst>
                                      </p:cBhvr>
                                      <p:tavLst>
                                        <p:tav tm="0">
                                          <p:val>
                                            <p:strVal val="1+#ppt_h/2"/>
                                          </p:val>
                                        </p:tav>
                                        <p:tav tm="100000">
                                          <p:val>
                                            <p:strVal val="#ppt_y"/>
                                          </p:val>
                                        </p:tav>
                                      </p:tavLst>
                                    </p:anim>
                                  </p:childTnLst>
                                </p:cTn>
                              </p:par>
                              <p:par>
                                <p:cTn id="236" presetID="2" presetClass="entr" presetSubtype="6" fill="hold" grpId="1" nodeType="withEffect">
                                  <p:stCondLst>
                                    <p:cond delay="0"/>
                                  </p:stCondLst>
                                  <p:childTnLst>
                                    <p:set>
                                      <p:cBhvr>
                                        <p:cTn id="237" dur="1" fill="hold">
                                          <p:stCondLst>
                                            <p:cond delay="0"/>
                                          </p:stCondLst>
                                        </p:cTn>
                                        <p:tgtEl>
                                          <p:spTgt spid="23"/>
                                        </p:tgtEl>
                                        <p:attrNameLst>
                                          <p:attrName>style.visibility</p:attrName>
                                        </p:attrNameLst>
                                      </p:cBhvr>
                                      <p:to>
                                        <p:strVal val="visible"/>
                                      </p:to>
                                    </p:set>
                                    <p:anim calcmode="lin" valueType="num">
                                      <p:cBhvr additive="base">
                                        <p:cTn id="238" dur="3000" fill="hold"/>
                                        <p:tgtEl>
                                          <p:spTgt spid="23"/>
                                        </p:tgtEl>
                                        <p:attrNameLst>
                                          <p:attrName>ppt_x</p:attrName>
                                        </p:attrNameLst>
                                      </p:cBhvr>
                                      <p:tavLst>
                                        <p:tav tm="0">
                                          <p:val>
                                            <p:strVal val="1+#ppt_w/2"/>
                                          </p:val>
                                        </p:tav>
                                        <p:tav tm="100000">
                                          <p:val>
                                            <p:strVal val="#ppt_x"/>
                                          </p:val>
                                        </p:tav>
                                      </p:tavLst>
                                    </p:anim>
                                    <p:anim calcmode="lin" valueType="num">
                                      <p:cBhvr additive="base">
                                        <p:cTn id="239" dur="3000" fill="hold"/>
                                        <p:tgtEl>
                                          <p:spTgt spid="23"/>
                                        </p:tgtEl>
                                        <p:attrNameLst>
                                          <p:attrName>ppt_y</p:attrName>
                                        </p:attrNameLst>
                                      </p:cBhvr>
                                      <p:tavLst>
                                        <p:tav tm="0">
                                          <p:val>
                                            <p:strVal val="1+#ppt_h/2"/>
                                          </p:val>
                                        </p:tav>
                                        <p:tav tm="100000">
                                          <p:val>
                                            <p:strVal val="#ppt_y"/>
                                          </p:val>
                                        </p:tav>
                                      </p:tavLst>
                                    </p:anim>
                                  </p:childTnLst>
                                </p:cTn>
                              </p:par>
                              <p:par>
                                <p:cTn id="240" presetID="2" presetClass="entr" presetSubtype="6" fill="hold" grpId="1" nodeType="withEffect">
                                  <p:stCondLst>
                                    <p:cond delay="0"/>
                                  </p:stCondLst>
                                  <p:childTnLst>
                                    <p:set>
                                      <p:cBhvr>
                                        <p:cTn id="241" dur="1" fill="hold">
                                          <p:stCondLst>
                                            <p:cond delay="0"/>
                                          </p:stCondLst>
                                        </p:cTn>
                                        <p:tgtEl>
                                          <p:spTgt spid="24"/>
                                        </p:tgtEl>
                                        <p:attrNameLst>
                                          <p:attrName>style.visibility</p:attrName>
                                        </p:attrNameLst>
                                      </p:cBhvr>
                                      <p:to>
                                        <p:strVal val="visible"/>
                                      </p:to>
                                    </p:set>
                                    <p:anim calcmode="lin" valueType="num">
                                      <p:cBhvr additive="base">
                                        <p:cTn id="242" dur="3000" fill="hold"/>
                                        <p:tgtEl>
                                          <p:spTgt spid="24"/>
                                        </p:tgtEl>
                                        <p:attrNameLst>
                                          <p:attrName>ppt_x</p:attrName>
                                        </p:attrNameLst>
                                      </p:cBhvr>
                                      <p:tavLst>
                                        <p:tav tm="0">
                                          <p:val>
                                            <p:strVal val="1+#ppt_w/2"/>
                                          </p:val>
                                        </p:tav>
                                        <p:tav tm="100000">
                                          <p:val>
                                            <p:strVal val="#ppt_x"/>
                                          </p:val>
                                        </p:tav>
                                      </p:tavLst>
                                    </p:anim>
                                    <p:anim calcmode="lin" valueType="num">
                                      <p:cBhvr additive="base">
                                        <p:cTn id="243" dur="3000" fill="hold"/>
                                        <p:tgtEl>
                                          <p:spTgt spid="24"/>
                                        </p:tgtEl>
                                        <p:attrNameLst>
                                          <p:attrName>ppt_y</p:attrName>
                                        </p:attrNameLst>
                                      </p:cBhvr>
                                      <p:tavLst>
                                        <p:tav tm="0">
                                          <p:val>
                                            <p:strVal val="1+#ppt_h/2"/>
                                          </p:val>
                                        </p:tav>
                                        <p:tav tm="100000">
                                          <p:val>
                                            <p:strVal val="#ppt_y"/>
                                          </p:val>
                                        </p:tav>
                                      </p:tavLst>
                                    </p:anim>
                                  </p:childTnLst>
                                </p:cTn>
                              </p:par>
                              <p:par>
                                <p:cTn id="244" presetID="2" presetClass="entr" presetSubtype="6" fill="hold" grpId="1" nodeType="withEffect">
                                  <p:stCondLst>
                                    <p:cond delay="0"/>
                                  </p:stCondLst>
                                  <p:childTnLst>
                                    <p:set>
                                      <p:cBhvr>
                                        <p:cTn id="245" dur="1" fill="hold">
                                          <p:stCondLst>
                                            <p:cond delay="0"/>
                                          </p:stCondLst>
                                        </p:cTn>
                                        <p:tgtEl>
                                          <p:spTgt spid="25"/>
                                        </p:tgtEl>
                                        <p:attrNameLst>
                                          <p:attrName>style.visibility</p:attrName>
                                        </p:attrNameLst>
                                      </p:cBhvr>
                                      <p:to>
                                        <p:strVal val="visible"/>
                                      </p:to>
                                    </p:set>
                                    <p:anim calcmode="lin" valueType="num">
                                      <p:cBhvr additive="base">
                                        <p:cTn id="246" dur="3000" fill="hold"/>
                                        <p:tgtEl>
                                          <p:spTgt spid="25"/>
                                        </p:tgtEl>
                                        <p:attrNameLst>
                                          <p:attrName>ppt_x</p:attrName>
                                        </p:attrNameLst>
                                      </p:cBhvr>
                                      <p:tavLst>
                                        <p:tav tm="0">
                                          <p:val>
                                            <p:strVal val="1+#ppt_w/2"/>
                                          </p:val>
                                        </p:tav>
                                        <p:tav tm="100000">
                                          <p:val>
                                            <p:strVal val="#ppt_x"/>
                                          </p:val>
                                        </p:tav>
                                      </p:tavLst>
                                    </p:anim>
                                    <p:anim calcmode="lin" valueType="num">
                                      <p:cBhvr additive="base">
                                        <p:cTn id="247" dur="3000" fill="hold"/>
                                        <p:tgtEl>
                                          <p:spTgt spid="25"/>
                                        </p:tgtEl>
                                        <p:attrNameLst>
                                          <p:attrName>ppt_y</p:attrName>
                                        </p:attrNameLst>
                                      </p:cBhvr>
                                      <p:tavLst>
                                        <p:tav tm="0">
                                          <p:val>
                                            <p:strVal val="1+#ppt_h/2"/>
                                          </p:val>
                                        </p:tav>
                                        <p:tav tm="100000">
                                          <p:val>
                                            <p:strVal val="#ppt_y"/>
                                          </p:val>
                                        </p:tav>
                                      </p:tavLst>
                                    </p:anim>
                                  </p:childTnLst>
                                </p:cTn>
                              </p:par>
                              <p:par>
                                <p:cTn id="248" presetID="2" presetClass="entr" presetSubtype="6" fill="hold" grpId="1" nodeType="withEffect">
                                  <p:stCondLst>
                                    <p:cond delay="0"/>
                                  </p:stCondLst>
                                  <p:childTnLst>
                                    <p:set>
                                      <p:cBhvr>
                                        <p:cTn id="249" dur="1" fill="hold">
                                          <p:stCondLst>
                                            <p:cond delay="0"/>
                                          </p:stCondLst>
                                        </p:cTn>
                                        <p:tgtEl>
                                          <p:spTgt spid="26"/>
                                        </p:tgtEl>
                                        <p:attrNameLst>
                                          <p:attrName>style.visibility</p:attrName>
                                        </p:attrNameLst>
                                      </p:cBhvr>
                                      <p:to>
                                        <p:strVal val="visible"/>
                                      </p:to>
                                    </p:set>
                                    <p:anim calcmode="lin" valueType="num">
                                      <p:cBhvr additive="base">
                                        <p:cTn id="250" dur="3000" fill="hold"/>
                                        <p:tgtEl>
                                          <p:spTgt spid="26"/>
                                        </p:tgtEl>
                                        <p:attrNameLst>
                                          <p:attrName>ppt_x</p:attrName>
                                        </p:attrNameLst>
                                      </p:cBhvr>
                                      <p:tavLst>
                                        <p:tav tm="0">
                                          <p:val>
                                            <p:strVal val="1+#ppt_w/2"/>
                                          </p:val>
                                        </p:tav>
                                        <p:tav tm="100000">
                                          <p:val>
                                            <p:strVal val="#ppt_x"/>
                                          </p:val>
                                        </p:tav>
                                      </p:tavLst>
                                    </p:anim>
                                    <p:anim calcmode="lin" valueType="num">
                                      <p:cBhvr additive="base">
                                        <p:cTn id="251" dur="3000" fill="hold"/>
                                        <p:tgtEl>
                                          <p:spTgt spid="26"/>
                                        </p:tgtEl>
                                        <p:attrNameLst>
                                          <p:attrName>ppt_y</p:attrName>
                                        </p:attrNameLst>
                                      </p:cBhvr>
                                      <p:tavLst>
                                        <p:tav tm="0">
                                          <p:val>
                                            <p:strVal val="1+#ppt_h/2"/>
                                          </p:val>
                                        </p:tav>
                                        <p:tav tm="100000">
                                          <p:val>
                                            <p:strVal val="#ppt_y"/>
                                          </p:val>
                                        </p:tav>
                                      </p:tavLst>
                                    </p:anim>
                                  </p:childTnLst>
                                </p:cTn>
                              </p:par>
                              <p:par>
                                <p:cTn id="252" presetID="2" presetClass="entr" presetSubtype="6" fill="hold" grpId="1" nodeType="withEffect">
                                  <p:stCondLst>
                                    <p:cond delay="0"/>
                                  </p:stCondLst>
                                  <p:childTnLst>
                                    <p:set>
                                      <p:cBhvr>
                                        <p:cTn id="253" dur="1" fill="hold">
                                          <p:stCondLst>
                                            <p:cond delay="0"/>
                                          </p:stCondLst>
                                        </p:cTn>
                                        <p:tgtEl>
                                          <p:spTgt spid="27"/>
                                        </p:tgtEl>
                                        <p:attrNameLst>
                                          <p:attrName>style.visibility</p:attrName>
                                        </p:attrNameLst>
                                      </p:cBhvr>
                                      <p:to>
                                        <p:strVal val="visible"/>
                                      </p:to>
                                    </p:set>
                                    <p:anim calcmode="lin" valueType="num">
                                      <p:cBhvr additive="base">
                                        <p:cTn id="254" dur="3000" fill="hold"/>
                                        <p:tgtEl>
                                          <p:spTgt spid="27"/>
                                        </p:tgtEl>
                                        <p:attrNameLst>
                                          <p:attrName>ppt_x</p:attrName>
                                        </p:attrNameLst>
                                      </p:cBhvr>
                                      <p:tavLst>
                                        <p:tav tm="0">
                                          <p:val>
                                            <p:strVal val="1+#ppt_w/2"/>
                                          </p:val>
                                        </p:tav>
                                        <p:tav tm="100000">
                                          <p:val>
                                            <p:strVal val="#ppt_x"/>
                                          </p:val>
                                        </p:tav>
                                      </p:tavLst>
                                    </p:anim>
                                    <p:anim calcmode="lin" valueType="num">
                                      <p:cBhvr additive="base">
                                        <p:cTn id="255" dur="3000" fill="hold"/>
                                        <p:tgtEl>
                                          <p:spTgt spid="27"/>
                                        </p:tgtEl>
                                        <p:attrNameLst>
                                          <p:attrName>ppt_y</p:attrName>
                                        </p:attrNameLst>
                                      </p:cBhvr>
                                      <p:tavLst>
                                        <p:tav tm="0">
                                          <p:val>
                                            <p:strVal val="1+#ppt_h/2"/>
                                          </p:val>
                                        </p:tav>
                                        <p:tav tm="100000">
                                          <p:val>
                                            <p:strVal val="#ppt_y"/>
                                          </p:val>
                                        </p:tav>
                                      </p:tavLst>
                                    </p:anim>
                                  </p:childTnLst>
                                </p:cTn>
                              </p:par>
                              <p:par>
                                <p:cTn id="256" presetID="2" presetClass="entr" presetSubtype="6" fill="hold" grpId="1" nodeType="withEffect">
                                  <p:stCondLst>
                                    <p:cond delay="0"/>
                                  </p:stCondLst>
                                  <p:childTnLst>
                                    <p:set>
                                      <p:cBhvr>
                                        <p:cTn id="257" dur="1" fill="hold">
                                          <p:stCondLst>
                                            <p:cond delay="0"/>
                                          </p:stCondLst>
                                        </p:cTn>
                                        <p:tgtEl>
                                          <p:spTgt spid="28"/>
                                        </p:tgtEl>
                                        <p:attrNameLst>
                                          <p:attrName>style.visibility</p:attrName>
                                        </p:attrNameLst>
                                      </p:cBhvr>
                                      <p:to>
                                        <p:strVal val="visible"/>
                                      </p:to>
                                    </p:set>
                                    <p:anim calcmode="lin" valueType="num">
                                      <p:cBhvr additive="base">
                                        <p:cTn id="258" dur="3000" fill="hold"/>
                                        <p:tgtEl>
                                          <p:spTgt spid="28"/>
                                        </p:tgtEl>
                                        <p:attrNameLst>
                                          <p:attrName>ppt_x</p:attrName>
                                        </p:attrNameLst>
                                      </p:cBhvr>
                                      <p:tavLst>
                                        <p:tav tm="0">
                                          <p:val>
                                            <p:strVal val="1+#ppt_w/2"/>
                                          </p:val>
                                        </p:tav>
                                        <p:tav tm="100000">
                                          <p:val>
                                            <p:strVal val="#ppt_x"/>
                                          </p:val>
                                        </p:tav>
                                      </p:tavLst>
                                    </p:anim>
                                    <p:anim calcmode="lin" valueType="num">
                                      <p:cBhvr additive="base">
                                        <p:cTn id="259" dur="3000" fill="hold"/>
                                        <p:tgtEl>
                                          <p:spTgt spid="28"/>
                                        </p:tgtEl>
                                        <p:attrNameLst>
                                          <p:attrName>ppt_y</p:attrName>
                                        </p:attrNameLst>
                                      </p:cBhvr>
                                      <p:tavLst>
                                        <p:tav tm="0">
                                          <p:val>
                                            <p:strVal val="1+#ppt_h/2"/>
                                          </p:val>
                                        </p:tav>
                                        <p:tav tm="100000">
                                          <p:val>
                                            <p:strVal val="#ppt_y"/>
                                          </p:val>
                                        </p:tav>
                                      </p:tavLst>
                                    </p:anim>
                                  </p:childTnLst>
                                </p:cTn>
                              </p:par>
                              <p:par>
                                <p:cTn id="260" presetID="2" presetClass="entr" presetSubtype="12" fill="hold" grpId="1" nodeType="withEffect">
                                  <p:stCondLst>
                                    <p:cond delay="0"/>
                                  </p:stCondLst>
                                  <p:childTnLst>
                                    <p:set>
                                      <p:cBhvr>
                                        <p:cTn id="261" dur="1" fill="hold">
                                          <p:stCondLst>
                                            <p:cond delay="0"/>
                                          </p:stCondLst>
                                        </p:cTn>
                                        <p:tgtEl>
                                          <p:spTgt spid="12"/>
                                        </p:tgtEl>
                                        <p:attrNameLst>
                                          <p:attrName>style.visibility</p:attrName>
                                        </p:attrNameLst>
                                      </p:cBhvr>
                                      <p:to>
                                        <p:strVal val="visible"/>
                                      </p:to>
                                    </p:set>
                                    <p:anim calcmode="lin" valueType="num">
                                      <p:cBhvr additive="base">
                                        <p:cTn id="262" dur="3000" fill="hold"/>
                                        <p:tgtEl>
                                          <p:spTgt spid="12"/>
                                        </p:tgtEl>
                                        <p:attrNameLst>
                                          <p:attrName>ppt_x</p:attrName>
                                        </p:attrNameLst>
                                      </p:cBhvr>
                                      <p:tavLst>
                                        <p:tav tm="0">
                                          <p:val>
                                            <p:strVal val="0-#ppt_w/2"/>
                                          </p:val>
                                        </p:tav>
                                        <p:tav tm="100000">
                                          <p:val>
                                            <p:strVal val="#ppt_x"/>
                                          </p:val>
                                        </p:tav>
                                      </p:tavLst>
                                    </p:anim>
                                    <p:anim calcmode="lin" valueType="num">
                                      <p:cBhvr additive="base">
                                        <p:cTn id="263" dur="3000" fill="hold"/>
                                        <p:tgtEl>
                                          <p:spTgt spid="12"/>
                                        </p:tgtEl>
                                        <p:attrNameLst>
                                          <p:attrName>ppt_y</p:attrName>
                                        </p:attrNameLst>
                                      </p:cBhvr>
                                      <p:tavLst>
                                        <p:tav tm="0">
                                          <p:val>
                                            <p:strVal val="1+#ppt_h/2"/>
                                          </p:val>
                                        </p:tav>
                                        <p:tav tm="100000">
                                          <p:val>
                                            <p:strVal val="#ppt_y"/>
                                          </p:val>
                                        </p:tav>
                                      </p:tavLst>
                                    </p:anim>
                                  </p:childTnLst>
                                </p:cTn>
                              </p:par>
                              <p:par>
                                <p:cTn id="264" presetID="2" presetClass="entr" presetSubtype="12" fill="hold" grpId="1" nodeType="withEffect">
                                  <p:stCondLst>
                                    <p:cond delay="0"/>
                                  </p:stCondLst>
                                  <p:childTnLst>
                                    <p:set>
                                      <p:cBhvr>
                                        <p:cTn id="265" dur="1" fill="hold">
                                          <p:stCondLst>
                                            <p:cond delay="0"/>
                                          </p:stCondLst>
                                        </p:cTn>
                                        <p:tgtEl>
                                          <p:spTgt spid="29"/>
                                        </p:tgtEl>
                                        <p:attrNameLst>
                                          <p:attrName>style.visibility</p:attrName>
                                        </p:attrNameLst>
                                      </p:cBhvr>
                                      <p:to>
                                        <p:strVal val="visible"/>
                                      </p:to>
                                    </p:set>
                                    <p:anim calcmode="lin" valueType="num">
                                      <p:cBhvr additive="base">
                                        <p:cTn id="266" dur="3000" fill="hold"/>
                                        <p:tgtEl>
                                          <p:spTgt spid="29"/>
                                        </p:tgtEl>
                                        <p:attrNameLst>
                                          <p:attrName>ppt_x</p:attrName>
                                        </p:attrNameLst>
                                      </p:cBhvr>
                                      <p:tavLst>
                                        <p:tav tm="0">
                                          <p:val>
                                            <p:strVal val="0-#ppt_w/2"/>
                                          </p:val>
                                        </p:tav>
                                        <p:tav tm="100000">
                                          <p:val>
                                            <p:strVal val="#ppt_x"/>
                                          </p:val>
                                        </p:tav>
                                      </p:tavLst>
                                    </p:anim>
                                    <p:anim calcmode="lin" valueType="num">
                                      <p:cBhvr additive="base">
                                        <p:cTn id="267" dur="3000" fill="hold"/>
                                        <p:tgtEl>
                                          <p:spTgt spid="29"/>
                                        </p:tgtEl>
                                        <p:attrNameLst>
                                          <p:attrName>ppt_y</p:attrName>
                                        </p:attrNameLst>
                                      </p:cBhvr>
                                      <p:tavLst>
                                        <p:tav tm="0">
                                          <p:val>
                                            <p:strVal val="1+#ppt_h/2"/>
                                          </p:val>
                                        </p:tav>
                                        <p:tav tm="100000">
                                          <p:val>
                                            <p:strVal val="#ppt_y"/>
                                          </p:val>
                                        </p:tav>
                                      </p:tavLst>
                                    </p:anim>
                                  </p:childTnLst>
                                </p:cTn>
                              </p:par>
                              <p:par>
                                <p:cTn id="268" presetID="2" presetClass="entr" presetSubtype="12" fill="hold" grpId="1" nodeType="withEffect">
                                  <p:stCondLst>
                                    <p:cond delay="0"/>
                                  </p:stCondLst>
                                  <p:childTnLst>
                                    <p:set>
                                      <p:cBhvr>
                                        <p:cTn id="269" dur="1" fill="hold">
                                          <p:stCondLst>
                                            <p:cond delay="0"/>
                                          </p:stCondLst>
                                        </p:cTn>
                                        <p:tgtEl>
                                          <p:spTgt spid="30"/>
                                        </p:tgtEl>
                                        <p:attrNameLst>
                                          <p:attrName>style.visibility</p:attrName>
                                        </p:attrNameLst>
                                      </p:cBhvr>
                                      <p:to>
                                        <p:strVal val="visible"/>
                                      </p:to>
                                    </p:set>
                                    <p:anim calcmode="lin" valueType="num">
                                      <p:cBhvr additive="base">
                                        <p:cTn id="270" dur="3000" fill="hold"/>
                                        <p:tgtEl>
                                          <p:spTgt spid="30"/>
                                        </p:tgtEl>
                                        <p:attrNameLst>
                                          <p:attrName>ppt_x</p:attrName>
                                        </p:attrNameLst>
                                      </p:cBhvr>
                                      <p:tavLst>
                                        <p:tav tm="0">
                                          <p:val>
                                            <p:strVal val="0-#ppt_w/2"/>
                                          </p:val>
                                        </p:tav>
                                        <p:tav tm="100000">
                                          <p:val>
                                            <p:strVal val="#ppt_x"/>
                                          </p:val>
                                        </p:tav>
                                      </p:tavLst>
                                    </p:anim>
                                    <p:anim calcmode="lin" valueType="num">
                                      <p:cBhvr additive="base">
                                        <p:cTn id="271" dur="3000" fill="hold"/>
                                        <p:tgtEl>
                                          <p:spTgt spid="30"/>
                                        </p:tgtEl>
                                        <p:attrNameLst>
                                          <p:attrName>ppt_y</p:attrName>
                                        </p:attrNameLst>
                                      </p:cBhvr>
                                      <p:tavLst>
                                        <p:tav tm="0">
                                          <p:val>
                                            <p:strVal val="1+#ppt_h/2"/>
                                          </p:val>
                                        </p:tav>
                                        <p:tav tm="100000">
                                          <p:val>
                                            <p:strVal val="#ppt_y"/>
                                          </p:val>
                                        </p:tav>
                                      </p:tavLst>
                                    </p:anim>
                                  </p:childTnLst>
                                </p:cTn>
                              </p:par>
                              <p:par>
                                <p:cTn id="272" presetID="2" presetClass="entr" presetSubtype="12" fill="hold" grpId="1" nodeType="withEffect">
                                  <p:stCondLst>
                                    <p:cond delay="0"/>
                                  </p:stCondLst>
                                  <p:childTnLst>
                                    <p:set>
                                      <p:cBhvr>
                                        <p:cTn id="273" dur="1" fill="hold">
                                          <p:stCondLst>
                                            <p:cond delay="0"/>
                                          </p:stCondLst>
                                        </p:cTn>
                                        <p:tgtEl>
                                          <p:spTgt spid="31"/>
                                        </p:tgtEl>
                                        <p:attrNameLst>
                                          <p:attrName>style.visibility</p:attrName>
                                        </p:attrNameLst>
                                      </p:cBhvr>
                                      <p:to>
                                        <p:strVal val="visible"/>
                                      </p:to>
                                    </p:set>
                                    <p:anim calcmode="lin" valueType="num">
                                      <p:cBhvr additive="base">
                                        <p:cTn id="274" dur="3000" fill="hold"/>
                                        <p:tgtEl>
                                          <p:spTgt spid="31"/>
                                        </p:tgtEl>
                                        <p:attrNameLst>
                                          <p:attrName>ppt_x</p:attrName>
                                        </p:attrNameLst>
                                      </p:cBhvr>
                                      <p:tavLst>
                                        <p:tav tm="0">
                                          <p:val>
                                            <p:strVal val="0-#ppt_w/2"/>
                                          </p:val>
                                        </p:tav>
                                        <p:tav tm="100000">
                                          <p:val>
                                            <p:strVal val="#ppt_x"/>
                                          </p:val>
                                        </p:tav>
                                      </p:tavLst>
                                    </p:anim>
                                    <p:anim calcmode="lin" valueType="num">
                                      <p:cBhvr additive="base">
                                        <p:cTn id="275" dur="3000" fill="hold"/>
                                        <p:tgtEl>
                                          <p:spTgt spid="31"/>
                                        </p:tgtEl>
                                        <p:attrNameLst>
                                          <p:attrName>ppt_y</p:attrName>
                                        </p:attrNameLst>
                                      </p:cBhvr>
                                      <p:tavLst>
                                        <p:tav tm="0">
                                          <p:val>
                                            <p:strVal val="1+#ppt_h/2"/>
                                          </p:val>
                                        </p:tav>
                                        <p:tav tm="100000">
                                          <p:val>
                                            <p:strVal val="#ppt_y"/>
                                          </p:val>
                                        </p:tav>
                                      </p:tavLst>
                                    </p:anim>
                                  </p:childTnLst>
                                </p:cTn>
                              </p:par>
                              <p:par>
                                <p:cTn id="276" presetID="2" presetClass="entr" presetSubtype="12" fill="hold" grpId="1" nodeType="withEffect">
                                  <p:stCondLst>
                                    <p:cond delay="0"/>
                                  </p:stCondLst>
                                  <p:childTnLst>
                                    <p:set>
                                      <p:cBhvr>
                                        <p:cTn id="277" dur="1" fill="hold">
                                          <p:stCondLst>
                                            <p:cond delay="0"/>
                                          </p:stCondLst>
                                        </p:cTn>
                                        <p:tgtEl>
                                          <p:spTgt spid="32"/>
                                        </p:tgtEl>
                                        <p:attrNameLst>
                                          <p:attrName>style.visibility</p:attrName>
                                        </p:attrNameLst>
                                      </p:cBhvr>
                                      <p:to>
                                        <p:strVal val="visible"/>
                                      </p:to>
                                    </p:set>
                                    <p:anim calcmode="lin" valueType="num">
                                      <p:cBhvr additive="base">
                                        <p:cTn id="278" dur="3000" fill="hold"/>
                                        <p:tgtEl>
                                          <p:spTgt spid="32"/>
                                        </p:tgtEl>
                                        <p:attrNameLst>
                                          <p:attrName>ppt_x</p:attrName>
                                        </p:attrNameLst>
                                      </p:cBhvr>
                                      <p:tavLst>
                                        <p:tav tm="0">
                                          <p:val>
                                            <p:strVal val="0-#ppt_w/2"/>
                                          </p:val>
                                        </p:tav>
                                        <p:tav tm="100000">
                                          <p:val>
                                            <p:strVal val="#ppt_x"/>
                                          </p:val>
                                        </p:tav>
                                      </p:tavLst>
                                    </p:anim>
                                    <p:anim calcmode="lin" valueType="num">
                                      <p:cBhvr additive="base">
                                        <p:cTn id="279" dur="3000" fill="hold"/>
                                        <p:tgtEl>
                                          <p:spTgt spid="32"/>
                                        </p:tgtEl>
                                        <p:attrNameLst>
                                          <p:attrName>ppt_y</p:attrName>
                                        </p:attrNameLst>
                                      </p:cBhvr>
                                      <p:tavLst>
                                        <p:tav tm="0">
                                          <p:val>
                                            <p:strVal val="1+#ppt_h/2"/>
                                          </p:val>
                                        </p:tav>
                                        <p:tav tm="100000">
                                          <p:val>
                                            <p:strVal val="#ppt_y"/>
                                          </p:val>
                                        </p:tav>
                                      </p:tavLst>
                                    </p:anim>
                                  </p:childTnLst>
                                </p:cTn>
                              </p:par>
                              <p:par>
                                <p:cTn id="280" presetID="2" presetClass="entr" presetSubtype="12" fill="hold" grpId="1" nodeType="withEffect">
                                  <p:stCondLst>
                                    <p:cond delay="0"/>
                                  </p:stCondLst>
                                  <p:childTnLst>
                                    <p:set>
                                      <p:cBhvr>
                                        <p:cTn id="281" dur="1" fill="hold">
                                          <p:stCondLst>
                                            <p:cond delay="0"/>
                                          </p:stCondLst>
                                        </p:cTn>
                                        <p:tgtEl>
                                          <p:spTgt spid="33"/>
                                        </p:tgtEl>
                                        <p:attrNameLst>
                                          <p:attrName>style.visibility</p:attrName>
                                        </p:attrNameLst>
                                      </p:cBhvr>
                                      <p:to>
                                        <p:strVal val="visible"/>
                                      </p:to>
                                    </p:set>
                                    <p:anim calcmode="lin" valueType="num">
                                      <p:cBhvr additive="base">
                                        <p:cTn id="282" dur="3000" fill="hold"/>
                                        <p:tgtEl>
                                          <p:spTgt spid="33"/>
                                        </p:tgtEl>
                                        <p:attrNameLst>
                                          <p:attrName>ppt_x</p:attrName>
                                        </p:attrNameLst>
                                      </p:cBhvr>
                                      <p:tavLst>
                                        <p:tav tm="0">
                                          <p:val>
                                            <p:strVal val="0-#ppt_w/2"/>
                                          </p:val>
                                        </p:tav>
                                        <p:tav tm="100000">
                                          <p:val>
                                            <p:strVal val="#ppt_x"/>
                                          </p:val>
                                        </p:tav>
                                      </p:tavLst>
                                    </p:anim>
                                    <p:anim calcmode="lin" valueType="num">
                                      <p:cBhvr additive="base">
                                        <p:cTn id="283" dur="3000" fill="hold"/>
                                        <p:tgtEl>
                                          <p:spTgt spid="33"/>
                                        </p:tgtEl>
                                        <p:attrNameLst>
                                          <p:attrName>ppt_y</p:attrName>
                                        </p:attrNameLst>
                                      </p:cBhvr>
                                      <p:tavLst>
                                        <p:tav tm="0">
                                          <p:val>
                                            <p:strVal val="1+#ppt_h/2"/>
                                          </p:val>
                                        </p:tav>
                                        <p:tav tm="100000">
                                          <p:val>
                                            <p:strVal val="#ppt_y"/>
                                          </p:val>
                                        </p:tav>
                                      </p:tavLst>
                                    </p:anim>
                                  </p:childTnLst>
                                </p:cTn>
                              </p:par>
                              <p:par>
                                <p:cTn id="284" presetID="2" presetClass="entr" presetSubtype="12" fill="hold" grpId="1" nodeType="withEffect">
                                  <p:stCondLst>
                                    <p:cond delay="0"/>
                                  </p:stCondLst>
                                  <p:childTnLst>
                                    <p:set>
                                      <p:cBhvr>
                                        <p:cTn id="285" dur="1" fill="hold">
                                          <p:stCondLst>
                                            <p:cond delay="0"/>
                                          </p:stCondLst>
                                        </p:cTn>
                                        <p:tgtEl>
                                          <p:spTgt spid="34"/>
                                        </p:tgtEl>
                                        <p:attrNameLst>
                                          <p:attrName>style.visibility</p:attrName>
                                        </p:attrNameLst>
                                      </p:cBhvr>
                                      <p:to>
                                        <p:strVal val="visible"/>
                                      </p:to>
                                    </p:set>
                                    <p:anim calcmode="lin" valueType="num">
                                      <p:cBhvr additive="base">
                                        <p:cTn id="286" dur="3000" fill="hold"/>
                                        <p:tgtEl>
                                          <p:spTgt spid="34"/>
                                        </p:tgtEl>
                                        <p:attrNameLst>
                                          <p:attrName>ppt_x</p:attrName>
                                        </p:attrNameLst>
                                      </p:cBhvr>
                                      <p:tavLst>
                                        <p:tav tm="0">
                                          <p:val>
                                            <p:strVal val="0-#ppt_w/2"/>
                                          </p:val>
                                        </p:tav>
                                        <p:tav tm="100000">
                                          <p:val>
                                            <p:strVal val="#ppt_x"/>
                                          </p:val>
                                        </p:tav>
                                      </p:tavLst>
                                    </p:anim>
                                    <p:anim calcmode="lin" valueType="num">
                                      <p:cBhvr additive="base">
                                        <p:cTn id="287" dur="3000" fill="hold"/>
                                        <p:tgtEl>
                                          <p:spTgt spid="34"/>
                                        </p:tgtEl>
                                        <p:attrNameLst>
                                          <p:attrName>ppt_y</p:attrName>
                                        </p:attrNameLst>
                                      </p:cBhvr>
                                      <p:tavLst>
                                        <p:tav tm="0">
                                          <p:val>
                                            <p:strVal val="1+#ppt_h/2"/>
                                          </p:val>
                                        </p:tav>
                                        <p:tav tm="100000">
                                          <p:val>
                                            <p:strVal val="#ppt_y"/>
                                          </p:val>
                                        </p:tav>
                                      </p:tavLst>
                                    </p:anim>
                                  </p:childTnLst>
                                </p:cTn>
                              </p:par>
                              <p:par>
                                <p:cTn id="288" presetID="2" presetClass="entr" presetSubtype="12" fill="hold" grpId="1" nodeType="withEffect">
                                  <p:stCondLst>
                                    <p:cond delay="0"/>
                                  </p:stCondLst>
                                  <p:childTnLst>
                                    <p:set>
                                      <p:cBhvr>
                                        <p:cTn id="289" dur="1" fill="hold">
                                          <p:stCondLst>
                                            <p:cond delay="0"/>
                                          </p:stCondLst>
                                        </p:cTn>
                                        <p:tgtEl>
                                          <p:spTgt spid="35"/>
                                        </p:tgtEl>
                                        <p:attrNameLst>
                                          <p:attrName>style.visibility</p:attrName>
                                        </p:attrNameLst>
                                      </p:cBhvr>
                                      <p:to>
                                        <p:strVal val="visible"/>
                                      </p:to>
                                    </p:set>
                                    <p:anim calcmode="lin" valueType="num">
                                      <p:cBhvr additive="base">
                                        <p:cTn id="290" dur="3000" fill="hold"/>
                                        <p:tgtEl>
                                          <p:spTgt spid="35"/>
                                        </p:tgtEl>
                                        <p:attrNameLst>
                                          <p:attrName>ppt_x</p:attrName>
                                        </p:attrNameLst>
                                      </p:cBhvr>
                                      <p:tavLst>
                                        <p:tav tm="0">
                                          <p:val>
                                            <p:strVal val="0-#ppt_w/2"/>
                                          </p:val>
                                        </p:tav>
                                        <p:tav tm="100000">
                                          <p:val>
                                            <p:strVal val="#ppt_x"/>
                                          </p:val>
                                        </p:tav>
                                      </p:tavLst>
                                    </p:anim>
                                    <p:anim calcmode="lin" valueType="num">
                                      <p:cBhvr additive="base">
                                        <p:cTn id="291" dur="3000" fill="hold"/>
                                        <p:tgtEl>
                                          <p:spTgt spid="35"/>
                                        </p:tgtEl>
                                        <p:attrNameLst>
                                          <p:attrName>ppt_y</p:attrName>
                                        </p:attrNameLst>
                                      </p:cBhvr>
                                      <p:tavLst>
                                        <p:tav tm="0">
                                          <p:val>
                                            <p:strVal val="1+#ppt_h/2"/>
                                          </p:val>
                                        </p:tav>
                                        <p:tav tm="100000">
                                          <p:val>
                                            <p:strVal val="#ppt_y"/>
                                          </p:val>
                                        </p:tav>
                                      </p:tavLst>
                                    </p:anim>
                                  </p:childTnLst>
                                </p:cTn>
                              </p:par>
                              <p:par>
                                <p:cTn id="292" presetID="2" presetClass="entr" presetSubtype="12" fill="hold" grpId="1" nodeType="withEffect">
                                  <p:stCondLst>
                                    <p:cond delay="0"/>
                                  </p:stCondLst>
                                  <p:childTnLst>
                                    <p:set>
                                      <p:cBhvr>
                                        <p:cTn id="293" dur="1" fill="hold">
                                          <p:stCondLst>
                                            <p:cond delay="0"/>
                                          </p:stCondLst>
                                        </p:cTn>
                                        <p:tgtEl>
                                          <p:spTgt spid="36"/>
                                        </p:tgtEl>
                                        <p:attrNameLst>
                                          <p:attrName>style.visibility</p:attrName>
                                        </p:attrNameLst>
                                      </p:cBhvr>
                                      <p:to>
                                        <p:strVal val="visible"/>
                                      </p:to>
                                    </p:set>
                                    <p:anim calcmode="lin" valueType="num">
                                      <p:cBhvr additive="base">
                                        <p:cTn id="294" dur="3000" fill="hold"/>
                                        <p:tgtEl>
                                          <p:spTgt spid="36"/>
                                        </p:tgtEl>
                                        <p:attrNameLst>
                                          <p:attrName>ppt_x</p:attrName>
                                        </p:attrNameLst>
                                      </p:cBhvr>
                                      <p:tavLst>
                                        <p:tav tm="0">
                                          <p:val>
                                            <p:strVal val="0-#ppt_w/2"/>
                                          </p:val>
                                        </p:tav>
                                        <p:tav tm="100000">
                                          <p:val>
                                            <p:strVal val="#ppt_x"/>
                                          </p:val>
                                        </p:tav>
                                      </p:tavLst>
                                    </p:anim>
                                    <p:anim calcmode="lin" valueType="num">
                                      <p:cBhvr additive="base">
                                        <p:cTn id="295" dur="3000" fill="hold"/>
                                        <p:tgtEl>
                                          <p:spTgt spid="36"/>
                                        </p:tgtEl>
                                        <p:attrNameLst>
                                          <p:attrName>ppt_y</p:attrName>
                                        </p:attrNameLst>
                                      </p:cBhvr>
                                      <p:tavLst>
                                        <p:tav tm="0">
                                          <p:val>
                                            <p:strVal val="1+#ppt_h/2"/>
                                          </p:val>
                                        </p:tav>
                                        <p:tav tm="100000">
                                          <p:val>
                                            <p:strVal val="#ppt_y"/>
                                          </p:val>
                                        </p:tav>
                                      </p:tavLst>
                                    </p:anim>
                                  </p:childTnLst>
                                </p:cTn>
                              </p:par>
                              <p:par>
                                <p:cTn id="296" presetID="2" presetClass="entr" presetSubtype="12" fill="hold" grpId="1" nodeType="withEffect">
                                  <p:stCondLst>
                                    <p:cond delay="0"/>
                                  </p:stCondLst>
                                  <p:childTnLst>
                                    <p:set>
                                      <p:cBhvr>
                                        <p:cTn id="297" dur="1" fill="hold">
                                          <p:stCondLst>
                                            <p:cond delay="0"/>
                                          </p:stCondLst>
                                        </p:cTn>
                                        <p:tgtEl>
                                          <p:spTgt spid="37"/>
                                        </p:tgtEl>
                                        <p:attrNameLst>
                                          <p:attrName>style.visibility</p:attrName>
                                        </p:attrNameLst>
                                      </p:cBhvr>
                                      <p:to>
                                        <p:strVal val="visible"/>
                                      </p:to>
                                    </p:set>
                                    <p:anim calcmode="lin" valueType="num">
                                      <p:cBhvr additive="base">
                                        <p:cTn id="298" dur="3000" fill="hold"/>
                                        <p:tgtEl>
                                          <p:spTgt spid="37"/>
                                        </p:tgtEl>
                                        <p:attrNameLst>
                                          <p:attrName>ppt_x</p:attrName>
                                        </p:attrNameLst>
                                      </p:cBhvr>
                                      <p:tavLst>
                                        <p:tav tm="0">
                                          <p:val>
                                            <p:strVal val="0-#ppt_w/2"/>
                                          </p:val>
                                        </p:tav>
                                        <p:tav tm="100000">
                                          <p:val>
                                            <p:strVal val="#ppt_x"/>
                                          </p:val>
                                        </p:tav>
                                      </p:tavLst>
                                    </p:anim>
                                    <p:anim calcmode="lin" valueType="num">
                                      <p:cBhvr additive="base">
                                        <p:cTn id="299" dur="3000" fill="hold"/>
                                        <p:tgtEl>
                                          <p:spTgt spid="37"/>
                                        </p:tgtEl>
                                        <p:attrNameLst>
                                          <p:attrName>ppt_y</p:attrName>
                                        </p:attrNameLst>
                                      </p:cBhvr>
                                      <p:tavLst>
                                        <p:tav tm="0">
                                          <p:val>
                                            <p:strVal val="1+#ppt_h/2"/>
                                          </p:val>
                                        </p:tav>
                                        <p:tav tm="100000">
                                          <p:val>
                                            <p:strVal val="#ppt_y"/>
                                          </p:val>
                                        </p:tav>
                                      </p:tavLst>
                                    </p:anim>
                                  </p:childTnLst>
                                </p:cTn>
                              </p:par>
                              <p:par>
                                <p:cTn id="300" presetID="2" presetClass="entr" presetSubtype="12" fill="hold" grpId="1" nodeType="withEffect">
                                  <p:stCondLst>
                                    <p:cond delay="0"/>
                                  </p:stCondLst>
                                  <p:childTnLst>
                                    <p:set>
                                      <p:cBhvr>
                                        <p:cTn id="301" dur="1" fill="hold">
                                          <p:stCondLst>
                                            <p:cond delay="0"/>
                                          </p:stCondLst>
                                        </p:cTn>
                                        <p:tgtEl>
                                          <p:spTgt spid="38"/>
                                        </p:tgtEl>
                                        <p:attrNameLst>
                                          <p:attrName>style.visibility</p:attrName>
                                        </p:attrNameLst>
                                      </p:cBhvr>
                                      <p:to>
                                        <p:strVal val="visible"/>
                                      </p:to>
                                    </p:set>
                                    <p:anim calcmode="lin" valueType="num">
                                      <p:cBhvr additive="base">
                                        <p:cTn id="302" dur="3000" fill="hold"/>
                                        <p:tgtEl>
                                          <p:spTgt spid="38"/>
                                        </p:tgtEl>
                                        <p:attrNameLst>
                                          <p:attrName>ppt_x</p:attrName>
                                        </p:attrNameLst>
                                      </p:cBhvr>
                                      <p:tavLst>
                                        <p:tav tm="0">
                                          <p:val>
                                            <p:strVal val="0-#ppt_w/2"/>
                                          </p:val>
                                        </p:tav>
                                        <p:tav tm="100000">
                                          <p:val>
                                            <p:strVal val="#ppt_x"/>
                                          </p:val>
                                        </p:tav>
                                      </p:tavLst>
                                    </p:anim>
                                    <p:anim calcmode="lin" valueType="num">
                                      <p:cBhvr additive="base">
                                        <p:cTn id="303" dur="3000" fill="hold"/>
                                        <p:tgtEl>
                                          <p:spTgt spid="38"/>
                                        </p:tgtEl>
                                        <p:attrNameLst>
                                          <p:attrName>ppt_y</p:attrName>
                                        </p:attrNameLst>
                                      </p:cBhvr>
                                      <p:tavLst>
                                        <p:tav tm="0">
                                          <p:val>
                                            <p:strVal val="1+#ppt_h/2"/>
                                          </p:val>
                                        </p:tav>
                                        <p:tav tm="100000">
                                          <p:val>
                                            <p:strVal val="#ppt_y"/>
                                          </p:val>
                                        </p:tav>
                                      </p:tavLst>
                                    </p:anim>
                                  </p:childTnLst>
                                </p:cTn>
                              </p:par>
                              <p:par>
                                <p:cTn id="304" presetID="2" presetClass="entr" presetSubtype="12" fill="hold" grpId="1" nodeType="withEffect">
                                  <p:stCondLst>
                                    <p:cond delay="0"/>
                                  </p:stCondLst>
                                  <p:childTnLst>
                                    <p:set>
                                      <p:cBhvr>
                                        <p:cTn id="305" dur="1" fill="hold">
                                          <p:stCondLst>
                                            <p:cond delay="0"/>
                                          </p:stCondLst>
                                        </p:cTn>
                                        <p:tgtEl>
                                          <p:spTgt spid="39"/>
                                        </p:tgtEl>
                                        <p:attrNameLst>
                                          <p:attrName>style.visibility</p:attrName>
                                        </p:attrNameLst>
                                      </p:cBhvr>
                                      <p:to>
                                        <p:strVal val="visible"/>
                                      </p:to>
                                    </p:set>
                                    <p:anim calcmode="lin" valueType="num">
                                      <p:cBhvr additive="base">
                                        <p:cTn id="306" dur="3000" fill="hold"/>
                                        <p:tgtEl>
                                          <p:spTgt spid="39"/>
                                        </p:tgtEl>
                                        <p:attrNameLst>
                                          <p:attrName>ppt_x</p:attrName>
                                        </p:attrNameLst>
                                      </p:cBhvr>
                                      <p:tavLst>
                                        <p:tav tm="0">
                                          <p:val>
                                            <p:strVal val="0-#ppt_w/2"/>
                                          </p:val>
                                        </p:tav>
                                        <p:tav tm="100000">
                                          <p:val>
                                            <p:strVal val="#ppt_x"/>
                                          </p:val>
                                        </p:tav>
                                      </p:tavLst>
                                    </p:anim>
                                    <p:anim calcmode="lin" valueType="num">
                                      <p:cBhvr additive="base">
                                        <p:cTn id="307" dur="3000" fill="hold"/>
                                        <p:tgtEl>
                                          <p:spTgt spid="39"/>
                                        </p:tgtEl>
                                        <p:attrNameLst>
                                          <p:attrName>ppt_y</p:attrName>
                                        </p:attrNameLst>
                                      </p:cBhvr>
                                      <p:tavLst>
                                        <p:tav tm="0">
                                          <p:val>
                                            <p:strVal val="1+#ppt_h/2"/>
                                          </p:val>
                                        </p:tav>
                                        <p:tav tm="100000">
                                          <p:val>
                                            <p:strVal val="#ppt_y"/>
                                          </p:val>
                                        </p:tav>
                                      </p:tavLst>
                                    </p:anim>
                                  </p:childTnLst>
                                </p:cTn>
                              </p:par>
                              <p:par>
                                <p:cTn id="308" presetID="2" presetClass="entr" presetSubtype="12" fill="hold" grpId="1" nodeType="withEffect">
                                  <p:stCondLst>
                                    <p:cond delay="0"/>
                                  </p:stCondLst>
                                  <p:childTnLst>
                                    <p:set>
                                      <p:cBhvr>
                                        <p:cTn id="309" dur="1" fill="hold">
                                          <p:stCondLst>
                                            <p:cond delay="0"/>
                                          </p:stCondLst>
                                        </p:cTn>
                                        <p:tgtEl>
                                          <p:spTgt spid="40"/>
                                        </p:tgtEl>
                                        <p:attrNameLst>
                                          <p:attrName>style.visibility</p:attrName>
                                        </p:attrNameLst>
                                      </p:cBhvr>
                                      <p:to>
                                        <p:strVal val="visible"/>
                                      </p:to>
                                    </p:set>
                                    <p:anim calcmode="lin" valueType="num">
                                      <p:cBhvr additive="base">
                                        <p:cTn id="310" dur="3000" fill="hold"/>
                                        <p:tgtEl>
                                          <p:spTgt spid="40"/>
                                        </p:tgtEl>
                                        <p:attrNameLst>
                                          <p:attrName>ppt_x</p:attrName>
                                        </p:attrNameLst>
                                      </p:cBhvr>
                                      <p:tavLst>
                                        <p:tav tm="0">
                                          <p:val>
                                            <p:strVal val="0-#ppt_w/2"/>
                                          </p:val>
                                        </p:tav>
                                        <p:tav tm="100000">
                                          <p:val>
                                            <p:strVal val="#ppt_x"/>
                                          </p:val>
                                        </p:tav>
                                      </p:tavLst>
                                    </p:anim>
                                    <p:anim calcmode="lin" valueType="num">
                                      <p:cBhvr additive="base">
                                        <p:cTn id="311" dur="3000" fill="hold"/>
                                        <p:tgtEl>
                                          <p:spTgt spid="40"/>
                                        </p:tgtEl>
                                        <p:attrNameLst>
                                          <p:attrName>ppt_y</p:attrName>
                                        </p:attrNameLst>
                                      </p:cBhvr>
                                      <p:tavLst>
                                        <p:tav tm="0">
                                          <p:val>
                                            <p:strVal val="1+#ppt_h/2"/>
                                          </p:val>
                                        </p:tav>
                                        <p:tav tm="100000">
                                          <p:val>
                                            <p:strVal val="#ppt_y"/>
                                          </p:val>
                                        </p:tav>
                                      </p:tavLst>
                                    </p:anim>
                                  </p:childTnLst>
                                </p:cTn>
                              </p:par>
                              <p:par>
                                <p:cTn id="312" presetID="2" presetClass="entr" presetSubtype="12" fill="hold" grpId="1" nodeType="withEffect">
                                  <p:stCondLst>
                                    <p:cond delay="0"/>
                                  </p:stCondLst>
                                  <p:childTnLst>
                                    <p:set>
                                      <p:cBhvr>
                                        <p:cTn id="313" dur="1" fill="hold">
                                          <p:stCondLst>
                                            <p:cond delay="0"/>
                                          </p:stCondLst>
                                        </p:cTn>
                                        <p:tgtEl>
                                          <p:spTgt spid="41"/>
                                        </p:tgtEl>
                                        <p:attrNameLst>
                                          <p:attrName>style.visibility</p:attrName>
                                        </p:attrNameLst>
                                      </p:cBhvr>
                                      <p:to>
                                        <p:strVal val="visible"/>
                                      </p:to>
                                    </p:set>
                                    <p:anim calcmode="lin" valueType="num">
                                      <p:cBhvr additive="base">
                                        <p:cTn id="314" dur="3000" fill="hold"/>
                                        <p:tgtEl>
                                          <p:spTgt spid="41"/>
                                        </p:tgtEl>
                                        <p:attrNameLst>
                                          <p:attrName>ppt_x</p:attrName>
                                        </p:attrNameLst>
                                      </p:cBhvr>
                                      <p:tavLst>
                                        <p:tav tm="0">
                                          <p:val>
                                            <p:strVal val="0-#ppt_w/2"/>
                                          </p:val>
                                        </p:tav>
                                        <p:tav tm="100000">
                                          <p:val>
                                            <p:strVal val="#ppt_x"/>
                                          </p:val>
                                        </p:tav>
                                      </p:tavLst>
                                    </p:anim>
                                    <p:anim calcmode="lin" valueType="num">
                                      <p:cBhvr additive="base">
                                        <p:cTn id="315" dur="3000" fill="hold"/>
                                        <p:tgtEl>
                                          <p:spTgt spid="41"/>
                                        </p:tgtEl>
                                        <p:attrNameLst>
                                          <p:attrName>ppt_y</p:attrName>
                                        </p:attrNameLst>
                                      </p:cBhvr>
                                      <p:tavLst>
                                        <p:tav tm="0">
                                          <p:val>
                                            <p:strVal val="1+#ppt_h/2"/>
                                          </p:val>
                                        </p:tav>
                                        <p:tav tm="100000">
                                          <p:val>
                                            <p:strVal val="#ppt_y"/>
                                          </p:val>
                                        </p:tav>
                                      </p:tavLst>
                                    </p:anim>
                                  </p:childTnLst>
                                </p:cTn>
                              </p:par>
                              <p:par>
                                <p:cTn id="316" presetID="2" presetClass="entr" presetSubtype="12" fill="hold" grpId="1" nodeType="withEffect">
                                  <p:stCondLst>
                                    <p:cond delay="0"/>
                                  </p:stCondLst>
                                  <p:childTnLst>
                                    <p:set>
                                      <p:cBhvr>
                                        <p:cTn id="317" dur="1" fill="hold">
                                          <p:stCondLst>
                                            <p:cond delay="0"/>
                                          </p:stCondLst>
                                        </p:cTn>
                                        <p:tgtEl>
                                          <p:spTgt spid="42"/>
                                        </p:tgtEl>
                                        <p:attrNameLst>
                                          <p:attrName>style.visibility</p:attrName>
                                        </p:attrNameLst>
                                      </p:cBhvr>
                                      <p:to>
                                        <p:strVal val="visible"/>
                                      </p:to>
                                    </p:set>
                                    <p:anim calcmode="lin" valueType="num">
                                      <p:cBhvr additive="base">
                                        <p:cTn id="318" dur="3000" fill="hold"/>
                                        <p:tgtEl>
                                          <p:spTgt spid="42"/>
                                        </p:tgtEl>
                                        <p:attrNameLst>
                                          <p:attrName>ppt_x</p:attrName>
                                        </p:attrNameLst>
                                      </p:cBhvr>
                                      <p:tavLst>
                                        <p:tav tm="0">
                                          <p:val>
                                            <p:strVal val="0-#ppt_w/2"/>
                                          </p:val>
                                        </p:tav>
                                        <p:tav tm="100000">
                                          <p:val>
                                            <p:strVal val="#ppt_x"/>
                                          </p:val>
                                        </p:tav>
                                      </p:tavLst>
                                    </p:anim>
                                    <p:anim calcmode="lin" valueType="num">
                                      <p:cBhvr additive="base">
                                        <p:cTn id="319" dur="3000" fill="hold"/>
                                        <p:tgtEl>
                                          <p:spTgt spid="42"/>
                                        </p:tgtEl>
                                        <p:attrNameLst>
                                          <p:attrName>ppt_y</p:attrName>
                                        </p:attrNameLst>
                                      </p:cBhvr>
                                      <p:tavLst>
                                        <p:tav tm="0">
                                          <p:val>
                                            <p:strVal val="1+#ppt_h/2"/>
                                          </p:val>
                                        </p:tav>
                                        <p:tav tm="100000">
                                          <p:val>
                                            <p:strVal val="#ppt_y"/>
                                          </p:val>
                                        </p:tav>
                                      </p:tavLst>
                                    </p:anim>
                                  </p:childTnLst>
                                </p:cTn>
                              </p:par>
                              <p:par>
                                <p:cTn id="320" presetID="2" presetClass="entr" presetSubtype="12" fill="hold" grpId="1" nodeType="withEffect">
                                  <p:stCondLst>
                                    <p:cond delay="0"/>
                                  </p:stCondLst>
                                  <p:childTnLst>
                                    <p:set>
                                      <p:cBhvr>
                                        <p:cTn id="321" dur="1" fill="hold">
                                          <p:stCondLst>
                                            <p:cond delay="0"/>
                                          </p:stCondLst>
                                        </p:cTn>
                                        <p:tgtEl>
                                          <p:spTgt spid="43"/>
                                        </p:tgtEl>
                                        <p:attrNameLst>
                                          <p:attrName>style.visibility</p:attrName>
                                        </p:attrNameLst>
                                      </p:cBhvr>
                                      <p:to>
                                        <p:strVal val="visible"/>
                                      </p:to>
                                    </p:set>
                                    <p:anim calcmode="lin" valueType="num">
                                      <p:cBhvr additive="base">
                                        <p:cTn id="322" dur="3000" fill="hold"/>
                                        <p:tgtEl>
                                          <p:spTgt spid="43"/>
                                        </p:tgtEl>
                                        <p:attrNameLst>
                                          <p:attrName>ppt_x</p:attrName>
                                        </p:attrNameLst>
                                      </p:cBhvr>
                                      <p:tavLst>
                                        <p:tav tm="0">
                                          <p:val>
                                            <p:strVal val="0-#ppt_w/2"/>
                                          </p:val>
                                        </p:tav>
                                        <p:tav tm="100000">
                                          <p:val>
                                            <p:strVal val="#ppt_x"/>
                                          </p:val>
                                        </p:tav>
                                      </p:tavLst>
                                    </p:anim>
                                    <p:anim calcmode="lin" valueType="num">
                                      <p:cBhvr additive="base">
                                        <p:cTn id="323" dur="3000" fill="hold"/>
                                        <p:tgtEl>
                                          <p:spTgt spid="43"/>
                                        </p:tgtEl>
                                        <p:attrNameLst>
                                          <p:attrName>ppt_y</p:attrName>
                                        </p:attrNameLst>
                                      </p:cBhvr>
                                      <p:tavLst>
                                        <p:tav tm="0">
                                          <p:val>
                                            <p:strVal val="1+#ppt_h/2"/>
                                          </p:val>
                                        </p:tav>
                                        <p:tav tm="100000">
                                          <p:val>
                                            <p:strVal val="#ppt_y"/>
                                          </p:val>
                                        </p:tav>
                                      </p:tavLst>
                                    </p:anim>
                                  </p:childTnLst>
                                </p:cTn>
                              </p:par>
                              <p:par>
                                <p:cTn id="324" presetID="2" presetClass="entr" presetSubtype="12" fill="hold" grpId="1" nodeType="withEffect">
                                  <p:stCondLst>
                                    <p:cond delay="0"/>
                                  </p:stCondLst>
                                  <p:childTnLst>
                                    <p:set>
                                      <p:cBhvr>
                                        <p:cTn id="325" dur="1" fill="hold">
                                          <p:stCondLst>
                                            <p:cond delay="0"/>
                                          </p:stCondLst>
                                        </p:cTn>
                                        <p:tgtEl>
                                          <p:spTgt spid="44"/>
                                        </p:tgtEl>
                                        <p:attrNameLst>
                                          <p:attrName>style.visibility</p:attrName>
                                        </p:attrNameLst>
                                      </p:cBhvr>
                                      <p:to>
                                        <p:strVal val="visible"/>
                                      </p:to>
                                    </p:set>
                                    <p:anim calcmode="lin" valueType="num">
                                      <p:cBhvr additive="base">
                                        <p:cTn id="326" dur="3000" fill="hold"/>
                                        <p:tgtEl>
                                          <p:spTgt spid="44"/>
                                        </p:tgtEl>
                                        <p:attrNameLst>
                                          <p:attrName>ppt_x</p:attrName>
                                        </p:attrNameLst>
                                      </p:cBhvr>
                                      <p:tavLst>
                                        <p:tav tm="0">
                                          <p:val>
                                            <p:strVal val="0-#ppt_w/2"/>
                                          </p:val>
                                        </p:tav>
                                        <p:tav tm="100000">
                                          <p:val>
                                            <p:strVal val="#ppt_x"/>
                                          </p:val>
                                        </p:tav>
                                      </p:tavLst>
                                    </p:anim>
                                    <p:anim calcmode="lin" valueType="num">
                                      <p:cBhvr additive="base">
                                        <p:cTn id="327" dur="3000" fill="hold"/>
                                        <p:tgtEl>
                                          <p:spTgt spid="44"/>
                                        </p:tgtEl>
                                        <p:attrNameLst>
                                          <p:attrName>ppt_y</p:attrName>
                                        </p:attrNameLst>
                                      </p:cBhvr>
                                      <p:tavLst>
                                        <p:tav tm="0">
                                          <p:val>
                                            <p:strVal val="1+#ppt_h/2"/>
                                          </p:val>
                                        </p:tav>
                                        <p:tav tm="100000">
                                          <p:val>
                                            <p:strVal val="#ppt_y"/>
                                          </p:val>
                                        </p:tav>
                                      </p:tavLst>
                                    </p:anim>
                                  </p:childTnLst>
                                </p:cTn>
                              </p:par>
                              <p:par>
                                <p:cTn id="328" presetID="2" presetClass="entr" presetSubtype="12" fill="hold" grpId="1" nodeType="withEffect">
                                  <p:stCondLst>
                                    <p:cond delay="0"/>
                                  </p:stCondLst>
                                  <p:childTnLst>
                                    <p:set>
                                      <p:cBhvr>
                                        <p:cTn id="329" dur="1" fill="hold">
                                          <p:stCondLst>
                                            <p:cond delay="0"/>
                                          </p:stCondLst>
                                        </p:cTn>
                                        <p:tgtEl>
                                          <p:spTgt spid="45"/>
                                        </p:tgtEl>
                                        <p:attrNameLst>
                                          <p:attrName>style.visibility</p:attrName>
                                        </p:attrNameLst>
                                      </p:cBhvr>
                                      <p:to>
                                        <p:strVal val="visible"/>
                                      </p:to>
                                    </p:set>
                                    <p:anim calcmode="lin" valueType="num">
                                      <p:cBhvr additive="base">
                                        <p:cTn id="330" dur="3000" fill="hold"/>
                                        <p:tgtEl>
                                          <p:spTgt spid="45"/>
                                        </p:tgtEl>
                                        <p:attrNameLst>
                                          <p:attrName>ppt_x</p:attrName>
                                        </p:attrNameLst>
                                      </p:cBhvr>
                                      <p:tavLst>
                                        <p:tav tm="0">
                                          <p:val>
                                            <p:strVal val="0-#ppt_w/2"/>
                                          </p:val>
                                        </p:tav>
                                        <p:tav tm="100000">
                                          <p:val>
                                            <p:strVal val="#ppt_x"/>
                                          </p:val>
                                        </p:tav>
                                      </p:tavLst>
                                    </p:anim>
                                    <p:anim calcmode="lin" valueType="num">
                                      <p:cBhvr additive="base">
                                        <p:cTn id="331" dur="3000" fill="hold"/>
                                        <p:tgtEl>
                                          <p:spTgt spid="45"/>
                                        </p:tgtEl>
                                        <p:attrNameLst>
                                          <p:attrName>ppt_y</p:attrName>
                                        </p:attrNameLst>
                                      </p:cBhvr>
                                      <p:tavLst>
                                        <p:tav tm="0">
                                          <p:val>
                                            <p:strVal val="1+#ppt_h/2"/>
                                          </p:val>
                                        </p:tav>
                                        <p:tav tm="100000">
                                          <p:val>
                                            <p:strVal val="#ppt_y"/>
                                          </p:val>
                                        </p:tav>
                                      </p:tavLst>
                                    </p:anim>
                                  </p:childTnLst>
                                </p:cTn>
                              </p:par>
                              <p:par>
                                <p:cTn id="332" presetID="2" presetClass="entr" presetSubtype="12" fill="hold" grpId="1" nodeType="withEffect">
                                  <p:stCondLst>
                                    <p:cond delay="0"/>
                                  </p:stCondLst>
                                  <p:childTnLst>
                                    <p:set>
                                      <p:cBhvr>
                                        <p:cTn id="333" dur="1" fill="hold">
                                          <p:stCondLst>
                                            <p:cond delay="0"/>
                                          </p:stCondLst>
                                        </p:cTn>
                                        <p:tgtEl>
                                          <p:spTgt spid="46"/>
                                        </p:tgtEl>
                                        <p:attrNameLst>
                                          <p:attrName>style.visibility</p:attrName>
                                        </p:attrNameLst>
                                      </p:cBhvr>
                                      <p:to>
                                        <p:strVal val="visible"/>
                                      </p:to>
                                    </p:set>
                                    <p:anim calcmode="lin" valueType="num">
                                      <p:cBhvr additive="base">
                                        <p:cTn id="334" dur="3000" fill="hold"/>
                                        <p:tgtEl>
                                          <p:spTgt spid="46"/>
                                        </p:tgtEl>
                                        <p:attrNameLst>
                                          <p:attrName>ppt_x</p:attrName>
                                        </p:attrNameLst>
                                      </p:cBhvr>
                                      <p:tavLst>
                                        <p:tav tm="0">
                                          <p:val>
                                            <p:strVal val="0-#ppt_w/2"/>
                                          </p:val>
                                        </p:tav>
                                        <p:tav tm="100000">
                                          <p:val>
                                            <p:strVal val="#ppt_x"/>
                                          </p:val>
                                        </p:tav>
                                      </p:tavLst>
                                    </p:anim>
                                    <p:anim calcmode="lin" valueType="num">
                                      <p:cBhvr additive="base">
                                        <p:cTn id="335" dur="3000" fill="hold"/>
                                        <p:tgtEl>
                                          <p:spTgt spid="46"/>
                                        </p:tgtEl>
                                        <p:attrNameLst>
                                          <p:attrName>ppt_y</p:attrName>
                                        </p:attrNameLst>
                                      </p:cBhvr>
                                      <p:tavLst>
                                        <p:tav tm="0">
                                          <p:val>
                                            <p:strVal val="1+#ppt_h/2"/>
                                          </p:val>
                                        </p:tav>
                                        <p:tav tm="100000">
                                          <p:val>
                                            <p:strVal val="#ppt_y"/>
                                          </p:val>
                                        </p:tav>
                                      </p:tavLst>
                                    </p:anim>
                                  </p:childTnLst>
                                </p:cTn>
                              </p:par>
                              <p:par>
                                <p:cTn id="336" presetID="2" presetClass="entr" presetSubtype="12" fill="hold" grpId="1" nodeType="withEffect">
                                  <p:stCondLst>
                                    <p:cond delay="0"/>
                                  </p:stCondLst>
                                  <p:childTnLst>
                                    <p:set>
                                      <p:cBhvr>
                                        <p:cTn id="337" dur="1" fill="hold">
                                          <p:stCondLst>
                                            <p:cond delay="0"/>
                                          </p:stCondLst>
                                        </p:cTn>
                                        <p:tgtEl>
                                          <p:spTgt spid="47"/>
                                        </p:tgtEl>
                                        <p:attrNameLst>
                                          <p:attrName>style.visibility</p:attrName>
                                        </p:attrNameLst>
                                      </p:cBhvr>
                                      <p:to>
                                        <p:strVal val="visible"/>
                                      </p:to>
                                    </p:set>
                                    <p:anim calcmode="lin" valueType="num">
                                      <p:cBhvr additive="base">
                                        <p:cTn id="338" dur="3000" fill="hold"/>
                                        <p:tgtEl>
                                          <p:spTgt spid="47"/>
                                        </p:tgtEl>
                                        <p:attrNameLst>
                                          <p:attrName>ppt_x</p:attrName>
                                        </p:attrNameLst>
                                      </p:cBhvr>
                                      <p:tavLst>
                                        <p:tav tm="0">
                                          <p:val>
                                            <p:strVal val="0-#ppt_w/2"/>
                                          </p:val>
                                        </p:tav>
                                        <p:tav tm="100000">
                                          <p:val>
                                            <p:strVal val="#ppt_x"/>
                                          </p:val>
                                        </p:tav>
                                      </p:tavLst>
                                    </p:anim>
                                    <p:anim calcmode="lin" valueType="num">
                                      <p:cBhvr additive="base">
                                        <p:cTn id="339" dur="3000" fill="hold"/>
                                        <p:tgtEl>
                                          <p:spTgt spid="47"/>
                                        </p:tgtEl>
                                        <p:attrNameLst>
                                          <p:attrName>ppt_y</p:attrName>
                                        </p:attrNameLst>
                                      </p:cBhvr>
                                      <p:tavLst>
                                        <p:tav tm="0">
                                          <p:val>
                                            <p:strVal val="1+#ppt_h/2"/>
                                          </p:val>
                                        </p:tav>
                                        <p:tav tm="100000">
                                          <p:val>
                                            <p:strVal val="#ppt_y"/>
                                          </p:val>
                                        </p:tav>
                                      </p:tavLst>
                                    </p:anim>
                                  </p:childTnLst>
                                </p:cTn>
                              </p:par>
                              <p:par>
                                <p:cTn id="340" presetID="2" presetClass="entr" presetSubtype="3" fill="hold" grpId="1" nodeType="withEffect">
                                  <p:stCondLst>
                                    <p:cond delay="0"/>
                                  </p:stCondLst>
                                  <p:childTnLst>
                                    <p:set>
                                      <p:cBhvr>
                                        <p:cTn id="341" dur="1" fill="hold">
                                          <p:stCondLst>
                                            <p:cond delay="0"/>
                                          </p:stCondLst>
                                        </p:cTn>
                                        <p:tgtEl>
                                          <p:spTgt spid="14"/>
                                        </p:tgtEl>
                                        <p:attrNameLst>
                                          <p:attrName>style.visibility</p:attrName>
                                        </p:attrNameLst>
                                      </p:cBhvr>
                                      <p:to>
                                        <p:strVal val="visible"/>
                                      </p:to>
                                    </p:set>
                                    <p:anim calcmode="lin" valueType="num">
                                      <p:cBhvr additive="base">
                                        <p:cTn id="342" dur="3000" fill="hold"/>
                                        <p:tgtEl>
                                          <p:spTgt spid="14"/>
                                        </p:tgtEl>
                                        <p:attrNameLst>
                                          <p:attrName>ppt_x</p:attrName>
                                        </p:attrNameLst>
                                      </p:cBhvr>
                                      <p:tavLst>
                                        <p:tav tm="0">
                                          <p:val>
                                            <p:strVal val="1+#ppt_w/2"/>
                                          </p:val>
                                        </p:tav>
                                        <p:tav tm="100000">
                                          <p:val>
                                            <p:strVal val="#ppt_x"/>
                                          </p:val>
                                        </p:tav>
                                      </p:tavLst>
                                    </p:anim>
                                    <p:anim calcmode="lin" valueType="num">
                                      <p:cBhvr additive="base">
                                        <p:cTn id="343" dur="3000" fill="hold"/>
                                        <p:tgtEl>
                                          <p:spTgt spid="14"/>
                                        </p:tgtEl>
                                        <p:attrNameLst>
                                          <p:attrName>ppt_y</p:attrName>
                                        </p:attrNameLst>
                                      </p:cBhvr>
                                      <p:tavLst>
                                        <p:tav tm="0">
                                          <p:val>
                                            <p:strVal val="0-#ppt_h/2"/>
                                          </p:val>
                                        </p:tav>
                                        <p:tav tm="100000">
                                          <p:val>
                                            <p:strVal val="#ppt_y"/>
                                          </p:val>
                                        </p:tav>
                                      </p:tavLst>
                                    </p:anim>
                                  </p:childTnLst>
                                </p:cTn>
                              </p:par>
                              <p:par>
                                <p:cTn id="344" presetID="2" presetClass="entr" presetSubtype="3" fill="hold" grpId="1" nodeType="withEffect">
                                  <p:stCondLst>
                                    <p:cond delay="0"/>
                                  </p:stCondLst>
                                  <p:childTnLst>
                                    <p:set>
                                      <p:cBhvr>
                                        <p:cTn id="345" dur="1" fill="hold">
                                          <p:stCondLst>
                                            <p:cond delay="0"/>
                                          </p:stCondLst>
                                        </p:cTn>
                                        <p:tgtEl>
                                          <p:spTgt spid="62"/>
                                        </p:tgtEl>
                                        <p:attrNameLst>
                                          <p:attrName>style.visibility</p:attrName>
                                        </p:attrNameLst>
                                      </p:cBhvr>
                                      <p:to>
                                        <p:strVal val="visible"/>
                                      </p:to>
                                    </p:set>
                                    <p:anim calcmode="lin" valueType="num">
                                      <p:cBhvr additive="base">
                                        <p:cTn id="346" dur="3000" fill="hold"/>
                                        <p:tgtEl>
                                          <p:spTgt spid="62"/>
                                        </p:tgtEl>
                                        <p:attrNameLst>
                                          <p:attrName>ppt_x</p:attrName>
                                        </p:attrNameLst>
                                      </p:cBhvr>
                                      <p:tavLst>
                                        <p:tav tm="0">
                                          <p:val>
                                            <p:strVal val="1+#ppt_w/2"/>
                                          </p:val>
                                        </p:tav>
                                        <p:tav tm="100000">
                                          <p:val>
                                            <p:strVal val="#ppt_x"/>
                                          </p:val>
                                        </p:tav>
                                      </p:tavLst>
                                    </p:anim>
                                    <p:anim calcmode="lin" valueType="num">
                                      <p:cBhvr additive="base">
                                        <p:cTn id="347" dur="3000" fill="hold"/>
                                        <p:tgtEl>
                                          <p:spTgt spid="62"/>
                                        </p:tgtEl>
                                        <p:attrNameLst>
                                          <p:attrName>ppt_y</p:attrName>
                                        </p:attrNameLst>
                                      </p:cBhvr>
                                      <p:tavLst>
                                        <p:tav tm="0">
                                          <p:val>
                                            <p:strVal val="0-#ppt_h/2"/>
                                          </p:val>
                                        </p:tav>
                                        <p:tav tm="100000">
                                          <p:val>
                                            <p:strVal val="#ppt_y"/>
                                          </p:val>
                                        </p:tav>
                                      </p:tavLst>
                                    </p:anim>
                                  </p:childTnLst>
                                </p:cTn>
                              </p:par>
                              <p:par>
                                <p:cTn id="348" presetID="2" presetClass="entr" presetSubtype="3" fill="hold" grpId="1" nodeType="withEffect">
                                  <p:stCondLst>
                                    <p:cond delay="0"/>
                                  </p:stCondLst>
                                  <p:childTnLst>
                                    <p:set>
                                      <p:cBhvr>
                                        <p:cTn id="349" dur="1" fill="hold">
                                          <p:stCondLst>
                                            <p:cond delay="0"/>
                                          </p:stCondLst>
                                        </p:cTn>
                                        <p:tgtEl>
                                          <p:spTgt spid="63"/>
                                        </p:tgtEl>
                                        <p:attrNameLst>
                                          <p:attrName>style.visibility</p:attrName>
                                        </p:attrNameLst>
                                      </p:cBhvr>
                                      <p:to>
                                        <p:strVal val="visible"/>
                                      </p:to>
                                    </p:set>
                                    <p:anim calcmode="lin" valueType="num">
                                      <p:cBhvr additive="base">
                                        <p:cTn id="350" dur="3000" fill="hold"/>
                                        <p:tgtEl>
                                          <p:spTgt spid="63"/>
                                        </p:tgtEl>
                                        <p:attrNameLst>
                                          <p:attrName>ppt_x</p:attrName>
                                        </p:attrNameLst>
                                      </p:cBhvr>
                                      <p:tavLst>
                                        <p:tav tm="0">
                                          <p:val>
                                            <p:strVal val="1+#ppt_w/2"/>
                                          </p:val>
                                        </p:tav>
                                        <p:tav tm="100000">
                                          <p:val>
                                            <p:strVal val="#ppt_x"/>
                                          </p:val>
                                        </p:tav>
                                      </p:tavLst>
                                    </p:anim>
                                    <p:anim calcmode="lin" valueType="num">
                                      <p:cBhvr additive="base">
                                        <p:cTn id="351" dur="3000" fill="hold"/>
                                        <p:tgtEl>
                                          <p:spTgt spid="63"/>
                                        </p:tgtEl>
                                        <p:attrNameLst>
                                          <p:attrName>ppt_y</p:attrName>
                                        </p:attrNameLst>
                                      </p:cBhvr>
                                      <p:tavLst>
                                        <p:tav tm="0">
                                          <p:val>
                                            <p:strVal val="0-#ppt_h/2"/>
                                          </p:val>
                                        </p:tav>
                                        <p:tav tm="100000">
                                          <p:val>
                                            <p:strVal val="#ppt_y"/>
                                          </p:val>
                                        </p:tav>
                                      </p:tavLst>
                                    </p:anim>
                                  </p:childTnLst>
                                </p:cTn>
                              </p:par>
                              <p:par>
                                <p:cTn id="352" presetID="2" presetClass="entr" presetSubtype="3" fill="hold" grpId="1" nodeType="withEffect">
                                  <p:stCondLst>
                                    <p:cond delay="0"/>
                                  </p:stCondLst>
                                  <p:childTnLst>
                                    <p:set>
                                      <p:cBhvr>
                                        <p:cTn id="353" dur="1" fill="hold">
                                          <p:stCondLst>
                                            <p:cond delay="0"/>
                                          </p:stCondLst>
                                        </p:cTn>
                                        <p:tgtEl>
                                          <p:spTgt spid="64"/>
                                        </p:tgtEl>
                                        <p:attrNameLst>
                                          <p:attrName>style.visibility</p:attrName>
                                        </p:attrNameLst>
                                      </p:cBhvr>
                                      <p:to>
                                        <p:strVal val="visible"/>
                                      </p:to>
                                    </p:set>
                                    <p:anim calcmode="lin" valueType="num">
                                      <p:cBhvr additive="base">
                                        <p:cTn id="354" dur="3000" fill="hold"/>
                                        <p:tgtEl>
                                          <p:spTgt spid="64"/>
                                        </p:tgtEl>
                                        <p:attrNameLst>
                                          <p:attrName>ppt_x</p:attrName>
                                        </p:attrNameLst>
                                      </p:cBhvr>
                                      <p:tavLst>
                                        <p:tav tm="0">
                                          <p:val>
                                            <p:strVal val="1+#ppt_w/2"/>
                                          </p:val>
                                        </p:tav>
                                        <p:tav tm="100000">
                                          <p:val>
                                            <p:strVal val="#ppt_x"/>
                                          </p:val>
                                        </p:tav>
                                      </p:tavLst>
                                    </p:anim>
                                    <p:anim calcmode="lin" valueType="num">
                                      <p:cBhvr additive="base">
                                        <p:cTn id="355" dur="3000" fill="hold"/>
                                        <p:tgtEl>
                                          <p:spTgt spid="64"/>
                                        </p:tgtEl>
                                        <p:attrNameLst>
                                          <p:attrName>ppt_y</p:attrName>
                                        </p:attrNameLst>
                                      </p:cBhvr>
                                      <p:tavLst>
                                        <p:tav tm="0">
                                          <p:val>
                                            <p:strVal val="0-#ppt_h/2"/>
                                          </p:val>
                                        </p:tav>
                                        <p:tav tm="100000">
                                          <p:val>
                                            <p:strVal val="#ppt_y"/>
                                          </p:val>
                                        </p:tav>
                                      </p:tavLst>
                                    </p:anim>
                                  </p:childTnLst>
                                </p:cTn>
                              </p:par>
                              <p:par>
                                <p:cTn id="356" presetID="2" presetClass="entr" presetSubtype="3" fill="hold" grpId="1" nodeType="withEffect">
                                  <p:stCondLst>
                                    <p:cond delay="0"/>
                                  </p:stCondLst>
                                  <p:childTnLst>
                                    <p:set>
                                      <p:cBhvr>
                                        <p:cTn id="357" dur="1" fill="hold">
                                          <p:stCondLst>
                                            <p:cond delay="0"/>
                                          </p:stCondLst>
                                        </p:cTn>
                                        <p:tgtEl>
                                          <p:spTgt spid="65"/>
                                        </p:tgtEl>
                                        <p:attrNameLst>
                                          <p:attrName>style.visibility</p:attrName>
                                        </p:attrNameLst>
                                      </p:cBhvr>
                                      <p:to>
                                        <p:strVal val="visible"/>
                                      </p:to>
                                    </p:set>
                                    <p:anim calcmode="lin" valueType="num">
                                      <p:cBhvr additive="base">
                                        <p:cTn id="358" dur="3000" fill="hold"/>
                                        <p:tgtEl>
                                          <p:spTgt spid="65"/>
                                        </p:tgtEl>
                                        <p:attrNameLst>
                                          <p:attrName>ppt_x</p:attrName>
                                        </p:attrNameLst>
                                      </p:cBhvr>
                                      <p:tavLst>
                                        <p:tav tm="0">
                                          <p:val>
                                            <p:strVal val="1+#ppt_w/2"/>
                                          </p:val>
                                        </p:tav>
                                        <p:tav tm="100000">
                                          <p:val>
                                            <p:strVal val="#ppt_x"/>
                                          </p:val>
                                        </p:tav>
                                      </p:tavLst>
                                    </p:anim>
                                    <p:anim calcmode="lin" valueType="num">
                                      <p:cBhvr additive="base">
                                        <p:cTn id="359" dur="3000" fill="hold"/>
                                        <p:tgtEl>
                                          <p:spTgt spid="65"/>
                                        </p:tgtEl>
                                        <p:attrNameLst>
                                          <p:attrName>ppt_y</p:attrName>
                                        </p:attrNameLst>
                                      </p:cBhvr>
                                      <p:tavLst>
                                        <p:tav tm="0">
                                          <p:val>
                                            <p:strVal val="0-#ppt_h/2"/>
                                          </p:val>
                                        </p:tav>
                                        <p:tav tm="100000">
                                          <p:val>
                                            <p:strVal val="#ppt_y"/>
                                          </p:val>
                                        </p:tav>
                                      </p:tavLst>
                                    </p:anim>
                                  </p:childTnLst>
                                </p:cTn>
                              </p:par>
                              <p:par>
                                <p:cTn id="360" presetID="2" presetClass="entr" presetSubtype="3" fill="hold" grpId="1" nodeType="withEffect">
                                  <p:stCondLst>
                                    <p:cond delay="0"/>
                                  </p:stCondLst>
                                  <p:childTnLst>
                                    <p:set>
                                      <p:cBhvr>
                                        <p:cTn id="361" dur="1" fill="hold">
                                          <p:stCondLst>
                                            <p:cond delay="0"/>
                                          </p:stCondLst>
                                        </p:cTn>
                                        <p:tgtEl>
                                          <p:spTgt spid="66"/>
                                        </p:tgtEl>
                                        <p:attrNameLst>
                                          <p:attrName>style.visibility</p:attrName>
                                        </p:attrNameLst>
                                      </p:cBhvr>
                                      <p:to>
                                        <p:strVal val="visible"/>
                                      </p:to>
                                    </p:set>
                                    <p:anim calcmode="lin" valueType="num">
                                      <p:cBhvr additive="base">
                                        <p:cTn id="362" dur="3000" fill="hold"/>
                                        <p:tgtEl>
                                          <p:spTgt spid="66"/>
                                        </p:tgtEl>
                                        <p:attrNameLst>
                                          <p:attrName>ppt_x</p:attrName>
                                        </p:attrNameLst>
                                      </p:cBhvr>
                                      <p:tavLst>
                                        <p:tav tm="0">
                                          <p:val>
                                            <p:strVal val="1+#ppt_w/2"/>
                                          </p:val>
                                        </p:tav>
                                        <p:tav tm="100000">
                                          <p:val>
                                            <p:strVal val="#ppt_x"/>
                                          </p:val>
                                        </p:tav>
                                      </p:tavLst>
                                    </p:anim>
                                    <p:anim calcmode="lin" valueType="num">
                                      <p:cBhvr additive="base">
                                        <p:cTn id="363" dur="3000" fill="hold"/>
                                        <p:tgtEl>
                                          <p:spTgt spid="66"/>
                                        </p:tgtEl>
                                        <p:attrNameLst>
                                          <p:attrName>ppt_y</p:attrName>
                                        </p:attrNameLst>
                                      </p:cBhvr>
                                      <p:tavLst>
                                        <p:tav tm="0">
                                          <p:val>
                                            <p:strVal val="0-#ppt_h/2"/>
                                          </p:val>
                                        </p:tav>
                                        <p:tav tm="100000">
                                          <p:val>
                                            <p:strVal val="#ppt_y"/>
                                          </p:val>
                                        </p:tav>
                                      </p:tavLst>
                                    </p:anim>
                                  </p:childTnLst>
                                </p:cTn>
                              </p:par>
                              <p:par>
                                <p:cTn id="364" presetID="2" presetClass="entr" presetSubtype="3" fill="hold" grpId="1" nodeType="withEffect">
                                  <p:stCondLst>
                                    <p:cond delay="0"/>
                                  </p:stCondLst>
                                  <p:childTnLst>
                                    <p:set>
                                      <p:cBhvr>
                                        <p:cTn id="365" dur="1" fill="hold">
                                          <p:stCondLst>
                                            <p:cond delay="0"/>
                                          </p:stCondLst>
                                        </p:cTn>
                                        <p:tgtEl>
                                          <p:spTgt spid="67"/>
                                        </p:tgtEl>
                                        <p:attrNameLst>
                                          <p:attrName>style.visibility</p:attrName>
                                        </p:attrNameLst>
                                      </p:cBhvr>
                                      <p:to>
                                        <p:strVal val="visible"/>
                                      </p:to>
                                    </p:set>
                                    <p:anim calcmode="lin" valueType="num">
                                      <p:cBhvr additive="base">
                                        <p:cTn id="366" dur="3000" fill="hold"/>
                                        <p:tgtEl>
                                          <p:spTgt spid="67"/>
                                        </p:tgtEl>
                                        <p:attrNameLst>
                                          <p:attrName>ppt_x</p:attrName>
                                        </p:attrNameLst>
                                      </p:cBhvr>
                                      <p:tavLst>
                                        <p:tav tm="0">
                                          <p:val>
                                            <p:strVal val="1+#ppt_w/2"/>
                                          </p:val>
                                        </p:tav>
                                        <p:tav tm="100000">
                                          <p:val>
                                            <p:strVal val="#ppt_x"/>
                                          </p:val>
                                        </p:tav>
                                      </p:tavLst>
                                    </p:anim>
                                    <p:anim calcmode="lin" valueType="num">
                                      <p:cBhvr additive="base">
                                        <p:cTn id="367" dur="3000" fill="hold"/>
                                        <p:tgtEl>
                                          <p:spTgt spid="67"/>
                                        </p:tgtEl>
                                        <p:attrNameLst>
                                          <p:attrName>ppt_y</p:attrName>
                                        </p:attrNameLst>
                                      </p:cBhvr>
                                      <p:tavLst>
                                        <p:tav tm="0">
                                          <p:val>
                                            <p:strVal val="0-#ppt_h/2"/>
                                          </p:val>
                                        </p:tav>
                                        <p:tav tm="100000">
                                          <p:val>
                                            <p:strVal val="#ppt_y"/>
                                          </p:val>
                                        </p:tav>
                                      </p:tavLst>
                                    </p:anim>
                                  </p:childTnLst>
                                </p:cTn>
                              </p:par>
                              <p:par>
                                <p:cTn id="368" presetID="2" presetClass="entr" presetSubtype="3" fill="hold" grpId="1" nodeType="withEffect">
                                  <p:stCondLst>
                                    <p:cond delay="0"/>
                                  </p:stCondLst>
                                  <p:childTnLst>
                                    <p:set>
                                      <p:cBhvr>
                                        <p:cTn id="369" dur="1" fill="hold">
                                          <p:stCondLst>
                                            <p:cond delay="0"/>
                                          </p:stCondLst>
                                        </p:cTn>
                                        <p:tgtEl>
                                          <p:spTgt spid="68"/>
                                        </p:tgtEl>
                                        <p:attrNameLst>
                                          <p:attrName>style.visibility</p:attrName>
                                        </p:attrNameLst>
                                      </p:cBhvr>
                                      <p:to>
                                        <p:strVal val="visible"/>
                                      </p:to>
                                    </p:set>
                                    <p:anim calcmode="lin" valueType="num">
                                      <p:cBhvr additive="base">
                                        <p:cTn id="370" dur="3000" fill="hold"/>
                                        <p:tgtEl>
                                          <p:spTgt spid="68"/>
                                        </p:tgtEl>
                                        <p:attrNameLst>
                                          <p:attrName>ppt_x</p:attrName>
                                        </p:attrNameLst>
                                      </p:cBhvr>
                                      <p:tavLst>
                                        <p:tav tm="0">
                                          <p:val>
                                            <p:strVal val="1+#ppt_w/2"/>
                                          </p:val>
                                        </p:tav>
                                        <p:tav tm="100000">
                                          <p:val>
                                            <p:strVal val="#ppt_x"/>
                                          </p:val>
                                        </p:tav>
                                      </p:tavLst>
                                    </p:anim>
                                    <p:anim calcmode="lin" valueType="num">
                                      <p:cBhvr additive="base">
                                        <p:cTn id="371" dur="3000" fill="hold"/>
                                        <p:tgtEl>
                                          <p:spTgt spid="68"/>
                                        </p:tgtEl>
                                        <p:attrNameLst>
                                          <p:attrName>ppt_y</p:attrName>
                                        </p:attrNameLst>
                                      </p:cBhvr>
                                      <p:tavLst>
                                        <p:tav tm="0">
                                          <p:val>
                                            <p:strVal val="0-#ppt_h/2"/>
                                          </p:val>
                                        </p:tav>
                                        <p:tav tm="100000">
                                          <p:val>
                                            <p:strVal val="#ppt_y"/>
                                          </p:val>
                                        </p:tav>
                                      </p:tavLst>
                                    </p:anim>
                                  </p:childTnLst>
                                </p:cTn>
                              </p:par>
                              <p:par>
                                <p:cTn id="372" presetID="2" presetClass="entr" presetSubtype="3" fill="hold" grpId="1" nodeType="withEffect">
                                  <p:stCondLst>
                                    <p:cond delay="0"/>
                                  </p:stCondLst>
                                  <p:childTnLst>
                                    <p:set>
                                      <p:cBhvr>
                                        <p:cTn id="373" dur="1" fill="hold">
                                          <p:stCondLst>
                                            <p:cond delay="0"/>
                                          </p:stCondLst>
                                        </p:cTn>
                                        <p:tgtEl>
                                          <p:spTgt spid="69"/>
                                        </p:tgtEl>
                                        <p:attrNameLst>
                                          <p:attrName>style.visibility</p:attrName>
                                        </p:attrNameLst>
                                      </p:cBhvr>
                                      <p:to>
                                        <p:strVal val="visible"/>
                                      </p:to>
                                    </p:set>
                                    <p:anim calcmode="lin" valueType="num">
                                      <p:cBhvr additive="base">
                                        <p:cTn id="374" dur="3000" fill="hold"/>
                                        <p:tgtEl>
                                          <p:spTgt spid="69"/>
                                        </p:tgtEl>
                                        <p:attrNameLst>
                                          <p:attrName>ppt_x</p:attrName>
                                        </p:attrNameLst>
                                      </p:cBhvr>
                                      <p:tavLst>
                                        <p:tav tm="0">
                                          <p:val>
                                            <p:strVal val="1+#ppt_w/2"/>
                                          </p:val>
                                        </p:tav>
                                        <p:tav tm="100000">
                                          <p:val>
                                            <p:strVal val="#ppt_x"/>
                                          </p:val>
                                        </p:tav>
                                      </p:tavLst>
                                    </p:anim>
                                    <p:anim calcmode="lin" valueType="num">
                                      <p:cBhvr additive="base">
                                        <p:cTn id="375" dur="3000" fill="hold"/>
                                        <p:tgtEl>
                                          <p:spTgt spid="69"/>
                                        </p:tgtEl>
                                        <p:attrNameLst>
                                          <p:attrName>ppt_y</p:attrName>
                                        </p:attrNameLst>
                                      </p:cBhvr>
                                      <p:tavLst>
                                        <p:tav tm="0">
                                          <p:val>
                                            <p:strVal val="0-#ppt_h/2"/>
                                          </p:val>
                                        </p:tav>
                                        <p:tav tm="100000">
                                          <p:val>
                                            <p:strVal val="#ppt_y"/>
                                          </p:val>
                                        </p:tav>
                                      </p:tavLst>
                                    </p:anim>
                                  </p:childTnLst>
                                </p:cTn>
                              </p:par>
                              <p:par>
                                <p:cTn id="376" presetID="2" presetClass="entr" presetSubtype="3" fill="hold" grpId="1" nodeType="withEffect">
                                  <p:stCondLst>
                                    <p:cond delay="0"/>
                                  </p:stCondLst>
                                  <p:childTnLst>
                                    <p:set>
                                      <p:cBhvr>
                                        <p:cTn id="377" dur="1" fill="hold">
                                          <p:stCondLst>
                                            <p:cond delay="0"/>
                                          </p:stCondLst>
                                        </p:cTn>
                                        <p:tgtEl>
                                          <p:spTgt spid="70"/>
                                        </p:tgtEl>
                                        <p:attrNameLst>
                                          <p:attrName>style.visibility</p:attrName>
                                        </p:attrNameLst>
                                      </p:cBhvr>
                                      <p:to>
                                        <p:strVal val="visible"/>
                                      </p:to>
                                    </p:set>
                                    <p:anim calcmode="lin" valueType="num">
                                      <p:cBhvr additive="base">
                                        <p:cTn id="378" dur="3000" fill="hold"/>
                                        <p:tgtEl>
                                          <p:spTgt spid="70"/>
                                        </p:tgtEl>
                                        <p:attrNameLst>
                                          <p:attrName>ppt_x</p:attrName>
                                        </p:attrNameLst>
                                      </p:cBhvr>
                                      <p:tavLst>
                                        <p:tav tm="0">
                                          <p:val>
                                            <p:strVal val="1+#ppt_w/2"/>
                                          </p:val>
                                        </p:tav>
                                        <p:tav tm="100000">
                                          <p:val>
                                            <p:strVal val="#ppt_x"/>
                                          </p:val>
                                        </p:tav>
                                      </p:tavLst>
                                    </p:anim>
                                    <p:anim calcmode="lin" valueType="num">
                                      <p:cBhvr additive="base">
                                        <p:cTn id="379" dur="3000" fill="hold"/>
                                        <p:tgtEl>
                                          <p:spTgt spid="70"/>
                                        </p:tgtEl>
                                        <p:attrNameLst>
                                          <p:attrName>ppt_y</p:attrName>
                                        </p:attrNameLst>
                                      </p:cBhvr>
                                      <p:tavLst>
                                        <p:tav tm="0">
                                          <p:val>
                                            <p:strVal val="0-#ppt_h/2"/>
                                          </p:val>
                                        </p:tav>
                                        <p:tav tm="100000">
                                          <p:val>
                                            <p:strVal val="#ppt_y"/>
                                          </p:val>
                                        </p:tav>
                                      </p:tavLst>
                                    </p:anim>
                                  </p:childTnLst>
                                </p:cTn>
                              </p:par>
                              <p:par>
                                <p:cTn id="380" presetID="2" presetClass="entr" presetSubtype="3" fill="hold" grpId="1" nodeType="withEffect">
                                  <p:stCondLst>
                                    <p:cond delay="0"/>
                                  </p:stCondLst>
                                  <p:childTnLst>
                                    <p:set>
                                      <p:cBhvr>
                                        <p:cTn id="381" dur="1" fill="hold">
                                          <p:stCondLst>
                                            <p:cond delay="0"/>
                                          </p:stCondLst>
                                        </p:cTn>
                                        <p:tgtEl>
                                          <p:spTgt spid="71"/>
                                        </p:tgtEl>
                                        <p:attrNameLst>
                                          <p:attrName>style.visibility</p:attrName>
                                        </p:attrNameLst>
                                      </p:cBhvr>
                                      <p:to>
                                        <p:strVal val="visible"/>
                                      </p:to>
                                    </p:set>
                                    <p:anim calcmode="lin" valueType="num">
                                      <p:cBhvr additive="base">
                                        <p:cTn id="382" dur="3000" fill="hold"/>
                                        <p:tgtEl>
                                          <p:spTgt spid="71"/>
                                        </p:tgtEl>
                                        <p:attrNameLst>
                                          <p:attrName>ppt_x</p:attrName>
                                        </p:attrNameLst>
                                      </p:cBhvr>
                                      <p:tavLst>
                                        <p:tav tm="0">
                                          <p:val>
                                            <p:strVal val="1+#ppt_w/2"/>
                                          </p:val>
                                        </p:tav>
                                        <p:tav tm="100000">
                                          <p:val>
                                            <p:strVal val="#ppt_x"/>
                                          </p:val>
                                        </p:tav>
                                      </p:tavLst>
                                    </p:anim>
                                    <p:anim calcmode="lin" valueType="num">
                                      <p:cBhvr additive="base">
                                        <p:cTn id="383" dur="3000" fill="hold"/>
                                        <p:tgtEl>
                                          <p:spTgt spid="71"/>
                                        </p:tgtEl>
                                        <p:attrNameLst>
                                          <p:attrName>ppt_y</p:attrName>
                                        </p:attrNameLst>
                                      </p:cBhvr>
                                      <p:tavLst>
                                        <p:tav tm="0">
                                          <p:val>
                                            <p:strVal val="0-#ppt_h/2"/>
                                          </p:val>
                                        </p:tav>
                                        <p:tav tm="100000">
                                          <p:val>
                                            <p:strVal val="#ppt_y"/>
                                          </p:val>
                                        </p:tav>
                                      </p:tavLst>
                                    </p:anim>
                                  </p:childTnLst>
                                </p:cTn>
                              </p:par>
                              <p:par>
                                <p:cTn id="384" presetID="2" presetClass="entr" presetSubtype="3" fill="hold" grpId="1" nodeType="withEffect">
                                  <p:stCondLst>
                                    <p:cond delay="0"/>
                                  </p:stCondLst>
                                  <p:childTnLst>
                                    <p:set>
                                      <p:cBhvr>
                                        <p:cTn id="385" dur="1" fill="hold">
                                          <p:stCondLst>
                                            <p:cond delay="0"/>
                                          </p:stCondLst>
                                        </p:cTn>
                                        <p:tgtEl>
                                          <p:spTgt spid="72"/>
                                        </p:tgtEl>
                                        <p:attrNameLst>
                                          <p:attrName>style.visibility</p:attrName>
                                        </p:attrNameLst>
                                      </p:cBhvr>
                                      <p:to>
                                        <p:strVal val="visible"/>
                                      </p:to>
                                    </p:set>
                                    <p:anim calcmode="lin" valueType="num">
                                      <p:cBhvr additive="base">
                                        <p:cTn id="386" dur="3000" fill="hold"/>
                                        <p:tgtEl>
                                          <p:spTgt spid="72"/>
                                        </p:tgtEl>
                                        <p:attrNameLst>
                                          <p:attrName>ppt_x</p:attrName>
                                        </p:attrNameLst>
                                      </p:cBhvr>
                                      <p:tavLst>
                                        <p:tav tm="0">
                                          <p:val>
                                            <p:strVal val="1+#ppt_w/2"/>
                                          </p:val>
                                        </p:tav>
                                        <p:tav tm="100000">
                                          <p:val>
                                            <p:strVal val="#ppt_x"/>
                                          </p:val>
                                        </p:tav>
                                      </p:tavLst>
                                    </p:anim>
                                    <p:anim calcmode="lin" valueType="num">
                                      <p:cBhvr additive="base">
                                        <p:cTn id="387" dur="3000" fill="hold"/>
                                        <p:tgtEl>
                                          <p:spTgt spid="72"/>
                                        </p:tgtEl>
                                        <p:attrNameLst>
                                          <p:attrName>ppt_y</p:attrName>
                                        </p:attrNameLst>
                                      </p:cBhvr>
                                      <p:tavLst>
                                        <p:tav tm="0">
                                          <p:val>
                                            <p:strVal val="0-#ppt_h/2"/>
                                          </p:val>
                                        </p:tav>
                                        <p:tav tm="100000">
                                          <p:val>
                                            <p:strVal val="#ppt_y"/>
                                          </p:val>
                                        </p:tav>
                                      </p:tavLst>
                                    </p:anim>
                                  </p:childTnLst>
                                </p:cTn>
                              </p:par>
                              <p:par>
                                <p:cTn id="388" presetID="2" presetClass="entr" presetSubtype="3" fill="hold" grpId="1" nodeType="withEffect">
                                  <p:stCondLst>
                                    <p:cond delay="0"/>
                                  </p:stCondLst>
                                  <p:childTnLst>
                                    <p:set>
                                      <p:cBhvr>
                                        <p:cTn id="389" dur="1" fill="hold">
                                          <p:stCondLst>
                                            <p:cond delay="0"/>
                                          </p:stCondLst>
                                        </p:cTn>
                                        <p:tgtEl>
                                          <p:spTgt spid="73"/>
                                        </p:tgtEl>
                                        <p:attrNameLst>
                                          <p:attrName>style.visibility</p:attrName>
                                        </p:attrNameLst>
                                      </p:cBhvr>
                                      <p:to>
                                        <p:strVal val="visible"/>
                                      </p:to>
                                    </p:set>
                                    <p:anim calcmode="lin" valueType="num">
                                      <p:cBhvr additive="base">
                                        <p:cTn id="390" dur="3000" fill="hold"/>
                                        <p:tgtEl>
                                          <p:spTgt spid="73"/>
                                        </p:tgtEl>
                                        <p:attrNameLst>
                                          <p:attrName>ppt_x</p:attrName>
                                        </p:attrNameLst>
                                      </p:cBhvr>
                                      <p:tavLst>
                                        <p:tav tm="0">
                                          <p:val>
                                            <p:strVal val="1+#ppt_w/2"/>
                                          </p:val>
                                        </p:tav>
                                        <p:tav tm="100000">
                                          <p:val>
                                            <p:strVal val="#ppt_x"/>
                                          </p:val>
                                        </p:tav>
                                      </p:tavLst>
                                    </p:anim>
                                    <p:anim calcmode="lin" valueType="num">
                                      <p:cBhvr additive="base">
                                        <p:cTn id="391" dur="3000" fill="hold"/>
                                        <p:tgtEl>
                                          <p:spTgt spid="73"/>
                                        </p:tgtEl>
                                        <p:attrNameLst>
                                          <p:attrName>ppt_y</p:attrName>
                                        </p:attrNameLst>
                                      </p:cBhvr>
                                      <p:tavLst>
                                        <p:tav tm="0">
                                          <p:val>
                                            <p:strVal val="0-#ppt_h/2"/>
                                          </p:val>
                                        </p:tav>
                                        <p:tav tm="100000">
                                          <p:val>
                                            <p:strVal val="#ppt_y"/>
                                          </p:val>
                                        </p:tav>
                                      </p:tavLst>
                                    </p:anim>
                                  </p:childTnLst>
                                </p:cTn>
                              </p:par>
                              <p:par>
                                <p:cTn id="392" presetID="2" presetClass="entr" presetSubtype="3" fill="hold" grpId="1" nodeType="withEffect">
                                  <p:stCondLst>
                                    <p:cond delay="0"/>
                                  </p:stCondLst>
                                  <p:childTnLst>
                                    <p:set>
                                      <p:cBhvr>
                                        <p:cTn id="393" dur="1" fill="hold">
                                          <p:stCondLst>
                                            <p:cond delay="0"/>
                                          </p:stCondLst>
                                        </p:cTn>
                                        <p:tgtEl>
                                          <p:spTgt spid="74"/>
                                        </p:tgtEl>
                                        <p:attrNameLst>
                                          <p:attrName>style.visibility</p:attrName>
                                        </p:attrNameLst>
                                      </p:cBhvr>
                                      <p:to>
                                        <p:strVal val="visible"/>
                                      </p:to>
                                    </p:set>
                                    <p:anim calcmode="lin" valueType="num">
                                      <p:cBhvr additive="base">
                                        <p:cTn id="394" dur="3000" fill="hold"/>
                                        <p:tgtEl>
                                          <p:spTgt spid="74"/>
                                        </p:tgtEl>
                                        <p:attrNameLst>
                                          <p:attrName>ppt_x</p:attrName>
                                        </p:attrNameLst>
                                      </p:cBhvr>
                                      <p:tavLst>
                                        <p:tav tm="0">
                                          <p:val>
                                            <p:strVal val="1+#ppt_w/2"/>
                                          </p:val>
                                        </p:tav>
                                        <p:tav tm="100000">
                                          <p:val>
                                            <p:strVal val="#ppt_x"/>
                                          </p:val>
                                        </p:tav>
                                      </p:tavLst>
                                    </p:anim>
                                    <p:anim calcmode="lin" valueType="num">
                                      <p:cBhvr additive="base">
                                        <p:cTn id="395" dur="3000" fill="hold"/>
                                        <p:tgtEl>
                                          <p:spTgt spid="74"/>
                                        </p:tgtEl>
                                        <p:attrNameLst>
                                          <p:attrName>ppt_y</p:attrName>
                                        </p:attrNameLst>
                                      </p:cBhvr>
                                      <p:tavLst>
                                        <p:tav tm="0">
                                          <p:val>
                                            <p:strVal val="0-#ppt_h/2"/>
                                          </p:val>
                                        </p:tav>
                                        <p:tav tm="100000">
                                          <p:val>
                                            <p:strVal val="#ppt_y"/>
                                          </p:val>
                                        </p:tav>
                                      </p:tavLst>
                                    </p:anim>
                                  </p:childTnLst>
                                </p:cTn>
                              </p:par>
                              <p:par>
                                <p:cTn id="396" presetID="2" presetClass="entr" presetSubtype="9" fill="hold" grpId="1" nodeType="withEffect">
                                  <p:stCondLst>
                                    <p:cond delay="0"/>
                                  </p:stCondLst>
                                  <p:childTnLst>
                                    <p:set>
                                      <p:cBhvr>
                                        <p:cTn id="397" dur="1" fill="hold">
                                          <p:stCondLst>
                                            <p:cond delay="0"/>
                                          </p:stCondLst>
                                        </p:cTn>
                                        <p:tgtEl>
                                          <p:spTgt spid="22"/>
                                        </p:tgtEl>
                                        <p:attrNameLst>
                                          <p:attrName>style.visibility</p:attrName>
                                        </p:attrNameLst>
                                      </p:cBhvr>
                                      <p:to>
                                        <p:strVal val="visible"/>
                                      </p:to>
                                    </p:set>
                                    <p:anim calcmode="lin" valueType="num">
                                      <p:cBhvr additive="base">
                                        <p:cTn id="398" dur="3000" fill="hold"/>
                                        <p:tgtEl>
                                          <p:spTgt spid="22"/>
                                        </p:tgtEl>
                                        <p:attrNameLst>
                                          <p:attrName>ppt_x</p:attrName>
                                        </p:attrNameLst>
                                      </p:cBhvr>
                                      <p:tavLst>
                                        <p:tav tm="0">
                                          <p:val>
                                            <p:strVal val="0-#ppt_w/2"/>
                                          </p:val>
                                        </p:tav>
                                        <p:tav tm="100000">
                                          <p:val>
                                            <p:strVal val="#ppt_x"/>
                                          </p:val>
                                        </p:tav>
                                      </p:tavLst>
                                    </p:anim>
                                    <p:anim calcmode="lin" valueType="num">
                                      <p:cBhvr additive="base">
                                        <p:cTn id="399" dur="3000" fill="hold"/>
                                        <p:tgtEl>
                                          <p:spTgt spid="22"/>
                                        </p:tgtEl>
                                        <p:attrNameLst>
                                          <p:attrName>ppt_y</p:attrName>
                                        </p:attrNameLst>
                                      </p:cBhvr>
                                      <p:tavLst>
                                        <p:tav tm="0">
                                          <p:val>
                                            <p:strVal val="0-#ppt_h/2"/>
                                          </p:val>
                                        </p:tav>
                                        <p:tav tm="100000">
                                          <p:val>
                                            <p:strVal val="#ppt_y"/>
                                          </p:val>
                                        </p:tav>
                                      </p:tavLst>
                                    </p:anim>
                                  </p:childTnLst>
                                </p:cTn>
                              </p:par>
                              <p:par>
                                <p:cTn id="400" presetID="2" presetClass="entr" presetSubtype="9" fill="hold" grpId="1" nodeType="withEffect">
                                  <p:stCondLst>
                                    <p:cond delay="0"/>
                                  </p:stCondLst>
                                  <p:childTnLst>
                                    <p:set>
                                      <p:cBhvr>
                                        <p:cTn id="401" dur="1" fill="hold">
                                          <p:stCondLst>
                                            <p:cond delay="0"/>
                                          </p:stCondLst>
                                        </p:cTn>
                                        <p:tgtEl>
                                          <p:spTgt spid="48"/>
                                        </p:tgtEl>
                                        <p:attrNameLst>
                                          <p:attrName>style.visibility</p:attrName>
                                        </p:attrNameLst>
                                      </p:cBhvr>
                                      <p:to>
                                        <p:strVal val="visible"/>
                                      </p:to>
                                    </p:set>
                                    <p:anim calcmode="lin" valueType="num">
                                      <p:cBhvr additive="base">
                                        <p:cTn id="402" dur="3000" fill="hold"/>
                                        <p:tgtEl>
                                          <p:spTgt spid="48"/>
                                        </p:tgtEl>
                                        <p:attrNameLst>
                                          <p:attrName>ppt_x</p:attrName>
                                        </p:attrNameLst>
                                      </p:cBhvr>
                                      <p:tavLst>
                                        <p:tav tm="0">
                                          <p:val>
                                            <p:strVal val="0-#ppt_w/2"/>
                                          </p:val>
                                        </p:tav>
                                        <p:tav tm="100000">
                                          <p:val>
                                            <p:strVal val="#ppt_x"/>
                                          </p:val>
                                        </p:tav>
                                      </p:tavLst>
                                    </p:anim>
                                    <p:anim calcmode="lin" valueType="num">
                                      <p:cBhvr additive="base">
                                        <p:cTn id="403" dur="3000" fill="hold"/>
                                        <p:tgtEl>
                                          <p:spTgt spid="48"/>
                                        </p:tgtEl>
                                        <p:attrNameLst>
                                          <p:attrName>ppt_y</p:attrName>
                                        </p:attrNameLst>
                                      </p:cBhvr>
                                      <p:tavLst>
                                        <p:tav tm="0">
                                          <p:val>
                                            <p:strVal val="0-#ppt_h/2"/>
                                          </p:val>
                                        </p:tav>
                                        <p:tav tm="100000">
                                          <p:val>
                                            <p:strVal val="#ppt_y"/>
                                          </p:val>
                                        </p:tav>
                                      </p:tavLst>
                                    </p:anim>
                                  </p:childTnLst>
                                </p:cTn>
                              </p:par>
                              <p:par>
                                <p:cTn id="404" presetID="2" presetClass="entr" presetSubtype="9" fill="hold" grpId="1" nodeType="withEffect">
                                  <p:stCondLst>
                                    <p:cond delay="0"/>
                                  </p:stCondLst>
                                  <p:childTnLst>
                                    <p:set>
                                      <p:cBhvr>
                                        <p:cTn id="405" dur="1" fill="hold">
                                          <p:stCondLst>
                                            <p:cond delay="0"/>
                                          </p:stCondLst>
                                        </p:cTn>
                                        <p:tgtEl>
                                          <p:spTgt spid="49"/>
                                        </p:tgtEl>
                                        <p:attrNameLst>
                                          <p:attrName>style.visibility</p:attrName>
                                        </p:attrNameLst>
                                      </p:cBhvr>
                                      <p:to>
                                        <p:strVal val="visible"/>
                                      </p:to>
                                    </p:set>
                                    <p:anim calcmode="lin" valueType="num">
                                      <p:cBhvr additive="base">
                                        <p:cTn id="406" dur="3000" fill="hold"/>
                                        <p:tgtEl>
                                          <p:spTgt spid="49"/>
                                        </p:tgtEl>
                                        <p:attrNameLst>
                                          <p:attrName>ppt_x</p:attrName>
                                        </p:attrNameLst>
                                      </p:cBhvr>
                                      <p:tavLst>
                                        <p:tav tm="0">
                                          <p:val>
                                            <p:strVal val="0-#ppt_w/2"/>
                                          </p:val>
                                        </p:tav>
                                        <p:tav tm="100000">
                                          <p:val>
                                            <p:strVal val="#ppt_x"/>
                                          </p:val>
                                        </p:tav>
                                      </p:tavLst>
                                    </p:anim>
                                    <p:anim calcmode="lin" valueType="num">
                                      <p:cBhvr additive="base">
                                        <p:cTn id="407" dur="3000" fill="hold"/>
                                        <p:tgtEl>
                                          <p:spTgt spid="49"/>
                                        </p:tgtEl>
                                        <p:attrNameLst>
                                          <p:attrName>ppt_y</p:attrName>
                                        </p:attrNameLst>
                                      </p:cBhvr>
                                      <p:tavLst>
                                        <p:tav tm="0">
                                          <p:val>
                                            <p:strVal val="0-#ppt_h/2"/>
                                          </p:val>
                                        </p:tav>
                                        <p:tav tm="100000">
                                          <p:val>
                                            <p:strVal val="#ppt_y"/>
                                          </p:val>
                                        </p:tav>
                                      </p:tavLst>
                                    </p:anim>
                                  </p:childTnLst>
                                </p:cTn>
                              </p:par>
                              <p:par>
                                <p:cTn id="408" presetID="2" presetClass="entr" presetSubtype="9" fill="hold" grpId="1" nodeType="withEffect">
                                  <p:stCondLst>
                                    <p:cond delay="0"/>
                                  </p:stCondLst>
                                  <p:childTnLst>
                                    <p:set>
                                      <p:cBhvr>
                                        <p:cTn id="409" dur="1" fill="hold">
                                          <p:stCondLst>
                                            <p:cond delay="0"/>
                                          </p:stCondLst>
                                        </p:cTn>
                                        <p:tgtEl>
                                          <p:spTgt spid="50"/>
                                        </p:tgtEl>
                                        <p:attrNameLst>
                                          <p:attrName>style.visibility</p:attrName>
                                        </p:attrNameLst>
                                      </p:cBhvr>
                                      <p:to>
                                        <p:strVal val="visible"/>
                                      </p:to>
                                    </p:set>
                                    <p:anim calcmode="lin" valueType="num">
                                      <p:cBhvr additive="base">
                                        <p:cTn id="410" dur="3000" fill="hold"/>
                                        <p:tgtEl>
                                          <p:spTgt spid="50"/>
                                        </p:tgtEl>
                                        <p:attrNameLst>
                                          <p:attrName>ppt_x</p:attrName>
                                        </p:attrNameLst>
                                      </p:cBhvr>
                                      <p:tavLst>
                                        <p:tav tm="0">
                                          <p:val>
                                            <p:strVal val="0-#ppt_w/2"/>
                                          </p:val>
                                        </p:tav>
                                        <p:tav tm="100000">
                                          <p:val>
                                            <p:strVal val="#ppt_x"/>
                                          </p:val>
                                        </p:tav>
                                      </p:tavLst>
                                    </p:anim>
                                    <p:anim calcmode="lin" valueType="num">
                                      <p:cBhvr additive="base">
                                        <p:cTn id="411" dur="3000" fill="hold"/>
                                        <p:tgtEl>
                                          <p:spTgt spid="50"/>
                                        </p:tgtEl>
                                        <p:attrNameLst>
                                          <p:attrName>ppt_y</p:attrName>
                                        </p:attrNameLst>
                                      </p:cBhvr>
                                      <p:tavLst>
                                        <p:tav tm="0">
                                          <p:val>
                                            <p:strVal val="0-#ppt_h/2"/>
                                          </p:val>
                                        </p:tav>
                                        <p:tav tm="100000">
                                          <p:val>
                                            <p:strVal val="#ppt_y"/>
                                          </p:val>
                                        </p:tav>
                                      </p:tavLst>
                                    </p:anim>
                                  </p:childTnLst>
                                </p:cTn>
                              </p:par>
                              <p:par>
                                <p:cTn id="412" presetID="2" presetClass="entr" presetSubtype="9" fill="hold" grpId="1" nodeType="withEffect">
                                  <p:stCondLst>
                                    <p:cond delay="0"/>
                                  </p:stCondLst>
                                  <p:childTnLst>
                                    <p:set>
                                      <p:cBhvr>
                                        <p:cTn id="413" dur="1" fill="hold">
                                          <p:stCondLst>
                                            <p:cond delay="0"/>
                                          </p:stCondLst>
                                        </p:cTn>
                                        <p:tgtEl>
                                          <p:spTgt spid="51"/>
                                        </p:tgtEl>
                                        <p:attrNameLst>
                                          <p:attrName>style.visibility</p:attrName>
                                        </p:attrNameLst>
                                      </p:cBhvr>
                                      <p:to>
                                        <p:strVal val="visible"/>
                                      </p:to>
                                    </p:set>
                                    <p:anim calcmode="lin" valueType="num">
                                      <p:cBhvr additive="base">
                                        <p:cTn id="414" dur="3000" fill="hold"/>
                                        <p:tgtEl>
                                          <p:spTgt spid="51"/>
                                        </p:tgtEl>
                                        <p:attrNameLst>
                                          <p:attrName>ppt_x</p:attrName>
                                        </p:attrNameLst>
                                      </p:cBhvr>
                                      <p:tavLst>
                                        <p:tav tm="0">
                                          <p:val>
                                            <p:strVal val="0-#ppt_w/2"/>
                                          </p:val>
                                        </p:tav>
                                        <p:tav tm="100000">
                                          <p:val>
                                            <p:strVal val="#ppt_x"/>
                                          </p:val>
                                        </p:tav>
                                      </p:tavLst>
                                    </p:anim>
                                    <p:anim calcmode="lin" valueType="num">
                                      <p:cBhvr additive="base">
                                        <p:cTn id="415" dur="3000" fill="hold"/>
                                        <p:tgtEl>
                                          <p:spTgt spid="51"/>
                                        </p:tgtEl>
                                        <p:attrNameLst>
                                          <p:attrName>ppt_y</p:attrName>
                                        </p:attrNameLst>
                                      </p:cBhvr>
                                      <p:tavLst>
                                        <p:tav tm="0">
                                          <p:val>
                                            <p:strVal val="0-#ppt_h/2"/>
                                          </p:val>
                                        </p:tav>
                                        <p:tav tm="100000">
                                          <p:val>
                                            <p:strVal val="#ppt_y"/>
                                          </p:val>
                                        </p:tav>
                                      </p:tavLst>
                                    </p:anim>
                                  </p:childTnLst>
                                </p:cTn>
                              </p:par>
                              <p:par>
                                <p:cTn id="416" presetID="2" presetClass="entr" presetSubtype="9" fill="hold" grpId="1" nodeType="withEffect">
                                  <p:stCondLst>
                                    <p:cond delay="0"/>
                                  </p:stCondLst>
                                  <p:childTnLst>
                                    <p:set>
                                      <p:cBhvr>
                                        <p:cTn id="417" dur="1" fill="hold">
                                          <p:stCondLst>
                                            <p:cond delay="0"/>
                                          </p:stCondLst>
                                        </p:cTn>
                                        <p:tgtEl>
                                          <p:spTgt spid="52"/>
                                        </p:tgtEl>
                                        <p:attrNameLst>
                                          <p:attrName>style.visibility</p:attrName>
                                        </p:attrNameLst>
                                      </p:cBhvr>
                                      <p:to>
                                        <p:strVal val="visible"/>
                                      </p:to>
                                    </p:set>
                                    <p:anim calcmode="lin" valueType="num">
                                      <p:cBhvr additive="base">
                                        <p:cTn id="418" dur="3000" fill="hold"/>
                                        <p:tgtEl>
                                          <p:spTgt spid="52"/>
                                        </p:tgtEl>
                                        <p:attrNameLst>
                                          <p:attrName>ppt_x</p:attrName>
                                        </p:attrNameLst>
                                      </p:cBhvr>
                                      <p:tavLst>
                                        <p:tav tm="0">
                                          <p:val>
                                            <p:strVal val="0-#ppt_w/2"/>
                                          </p:val>
                                        </p:tav>
                                        <p:tav tm="100000">
                                          <p:val>
                                            <p:strVal val="#ppt_x"/>
                                          </p:val>
                                        </p:tav>
                                      </p:tavLst>
                                    </p:anim>
                                    <p:anim calcmode="lin" valueType="num">
                                      <p:cBhvr additive="base">
                                        <p:cTn id="419" dur="3000" fill="hold"/>
                                        <p:tgtEl>
                                          <p:spTgt spid="52"/>
                                        </p:tgtEl>
                                        <p:attrNameLst>
                                          <p:attrName>ppt_y</p:attrName>
                                        </p:attrNameLst>
                                      </p:cBhvr>
                                      <p:tavLst>
                                        <p:tav tm="0">
                                          <p:val>
                                            <p:strVal val="0-#ppt_h/2"/>
                                          </p:val>
                                        </p:tav>
                                        <p:tav tm="100000">
                                          <p:val>
                                            <p:strVal val="#ppt_y"/>
                                          </p:val>
                                        </p:tav>
                                      </p:tavLst>
                                    </p:anim>
                                  </p:childTnLst>
                                </p:cTn>
                              </p:par>
                              <p:par>
                                <p:cTn id="420" presetID="2" presetClass="entr" presetSubtype="9" fill="hold" grpId="1" nodeType="withEffect">
                                  <p:stCondLst>
                                    <p:cond delay="0"/>
                                  </p:stCondLst>
                                  <p:childTnLst>
                                    <p:set>
                                      <p:cBhvr>
                                        <p:cTn id="421" dur="1" fill="hold">
                                          <p:stCondLst>
                                            <p:cond delay="0"/>
                                          </p:stCondLst>
                                        </p:cTn>
                                        <p:tgtEl>
                                          <p:spTgt spid="53"/>
                                        </p:tgtEl>
                                        <p:attrNameLst>
                                          <p:attrName>style.visibility</p:attrName>
                                        </p:attrNameLst>
                                      </p:cBhvr>
                                      <p:to>
                                        <p:strVal val="visible"/>
                                      </p:to>
                                    </p:set>
                                    <p:anim calcmode="lin" valueType="num">
                                      <p:cBhvr additive="base">
                                        <p:cTn id="422" dur="3000" fill="hold"/>
                                        <p:tgtEl>
                                          <p:spTgt spid="53"/>
                                        </p:tgtEl>
                                        <p:attrNameLst>
                                          <p:attrName>ppt_x</p:attrName>
                                        </p:attrNameLst>
                                      </p:cBhvr>
                                      <p:tavLst>
                                        <p:tav tm="0">
                                          <p:val>
                                            <p:strVal val="0-#ppt_w/2"/>
                                          </p:val>
                                        </p:tav>
                                        <p:tav tm="100000">
                                          <p:val>
                                            <p:strVal val="#ppt_x"/>
                                          </p:val>
                                        </p:tav>
                                      </p:tavLst>
                                    </p:anim>
                                    <p:anim calcmode="lin" valueType="num">
                                      <p:cBhvr additive="base">
                                        <p:cTn id="423" dur="3000" fill="hold"/>
                                        <p:tgtEl>
                                          <p:spTgt spid="53"/>
                                        </p:tgtEl>
                                        <p:attrNameLst>
                                          <p:attrName>ppt_y</p:attrName>
                                        </p:attrNameLst>
                                      </p:cBhvr>
                                      <p:tavLst>
                                        <p:tav tm="0">
                                          <p:val>
                                            <p:strVal val="0-#ppt_h/2"/>
                                          </p:val>
                                        </p:tav>
                                        <p:tav tm="100000">
                                          <p:val>
                                            <p:strVal val="#ppt_y"/>
                                          </p:val>
                                        </p:tav>
                                      </p:tavLst>
                                    </p:anim>
                                  </p:childTnLst>
                                </p:cTn>
                              </p:par>
                              <p:par>
                                <p:cTn id="424" presetID="2" presetClass="entr" presetSubtype="9" fill="hold" grpId="1" nodeType="withEffect">
                                  <p:stCondLst>
                                    <p:cond delay="0"/>
                                  </p:stCondLst>
                                  <p:childTnLst>
                                    <p:set>
                                      <p:cBhvr>
                                        <p:cTn id="425" dur="1" fill="hold">
                                          <p:stCondLst>
                                            <p:cond delay="0"/>
                                          </p:stCondLst>
                                        </p:cTn>
                                        <p:tgtEl>
                                          <p:spTgt spid="54"/>
                                        </p:tgtEl>
                                        <p:attrNameLst>
                                          <p:attrName>style.visibility</p:attrName>
                                        </p:attrNameLst>
                                      </p:cBhvr>
                                      <p:to>
                                        <p:strVal val="visible"/>
                                      </p:to>
                                    </p:set>
                                    <p:anim calcmode="lin" valueType="num">
                                      <p:cBhvr additive="base">
                                        <p:cTn id="426" dur="3000" fill="hold"/>
                                        <p:tgtEl>
                                          <p:spTgt spid="54"/>
                                        </p:tgtEl>
                                        <p:attrNameLst>
                                          <p:attrName>ppt_x</p:attrName>
                                        </p:attrNameLst>
                                      </p:cBhvr>
                                      <p:tavLst>
                                        <p:tav tm="0">
                                          <p:val>
                                            <p:strVal val="0-#ppt_w/2"/>
                                          </p:val>
                                        </p:tav>
                                        <p:tav tm="100000">
                                          <p:val>
                                            <p:strVal val="#ppt_x"/>
                                          </p:val>
                                        </p:tav>
                                      </p:tavLst>
                                    </p:anim>
                                    <p:anim calcmode="lin" valueType="num">
                                      <p:cBhvr additive="base">
                                        <p:cTn id="427" dur="3000" fill="hold"/>
                                        <p:tgtEl>
                                          <p:spTgt spid="54"/>
                                        </p:tgtEl>
                                        <p:attrNameLst>
                                          <p:attrName>ppt_y</p:attrName>
                                        </p:attrNameLst>
                                      </p:cBhvr>
                                      <p:tavLst>
                                        <p:tav tm="0">
                                          <p:val>
                                            <p:strVal val="0-#ppt_h/2"/>
                                          </p:val>
                                        </p:tav>
                                        <p:tav tm="100000">
                                          <p:val>
                                            <p:strVal val="#ppt_y"/>
                                          </p:val>
                                        </p:tav>
                                      </p:tavLst>
                                    </p:anim>
                                  </p:childTnLst>
                                </p:cTn>
                              </p:par>
                              <p:par>
                                <p:cTn id="428" presetID="2" presetClass="entr" presetSubtype="9" fill="hold" grpId="1" nodeType="withEffect">
                                  <p:stCondLst>
                                    <p:cond delay="0"/>
                                  </p:stCondLst>
                                  <p:childTnLst>
                                    <p:set>
                                      <p:cBhvr>
                                        <p:cTn id="429" dur="1" fill="hold">
                                          <p:stCondLst>
                                            <p:cond delay="0"/>
                                          </p:stCondLst>
                                        </p:cTn>
                                        <p:tgtEl>
                                          <p:spTgt spid="55"/>
                                        </p:tgtEl>
                                        <p:attrNameLst>
                                          <p:attrName>style.visibility</p:attrName>
                                        </p:attrNameLst>
                                      </p:cBhvr>
                                      <p:to>
                                        <p:strVal val="visible"/>
                                      </p:to>
                                    </p:set>
                                    <p:anim calcmode="lin" valueType="num">
                                      <p:cBhvr additive="base">
                                        <p:cTn id="430" dur="3000" fill="hold"/>
                                        <p:tgtEl>
                                          <p:spTgt spid="55"/>
                                        </p:tgtEl>
                                        <p:attrNameLst>
                                          <p:attrName>ppt_x</p:attrName>
                                        </p:attrNameLst>
                                      </p:cBhvr>
                                      <p:tavLst>
                                        <p:tav tm="0">
                                          <p:val>
                                            <p:strVal val="0-#ppt_w/2"/>
                                          </p:val>
                                        </p:tav>
                                        <p:tav tm="100000">
                                          <p:val>
                                            <p:strVal val="#ppt_x"/>
                                          </p:val>
                                        </p:tav>
                                      </p:tavLst>
                                    </p:anim>
                                    <p:anim calcmode="lin" valueType="num">
                                      <p:cBhvr additive="base">
                                        <p:cTn id="431" dur="3000" fill="hold"/>
                                        <p:tgtEl>
                                          <p:spTgt spid="55"/>
                                        </p:tgtEl>
                                        <p:attrNameLst>
                                          <p:attrName>ppt_y</p:attrName>
                                        </p:attrNameLst>
                                      </p:cBhvr>
                                      <p:tavLst>
                                        <p:tav tm="0">
                                          <p:val>
                                            <p:strVal val="0-#ppt_h/2"/>
                                          </p:val>
                                        </p:tav>
                                        <p:tav tm="100000">
                                          <p:val>
                                            <p:strVal val="#ppt_y"/>
                                          </p:val>
                                        </p:tav>
                                      </p:tavLst>
                                    </p:anim>
                                  </p:childTnLst>
                                </p:cTn>
                              </p:par>
                              <p:par>
                                <p:cTn id="432" presetID="2" presetClass="entr" presetSubtype="9" fill="hold" grpId="1" nodeType="withEffect">
                                  <p:stCondLst>
                                    <p:cond delay="0"/>
                                  </p:stCondLst>
                                  <p:childTnLst>
                                    <p:set>
                                      <p:cBhvr>
                                        <p:cTn id="433" dur="1" fill="hold">
                                          <p:stCondLst>
                                            <p:cond delay="0"/>
                                          </p:stCondLst>
                                        </p:cTn>
                                        <p:tgtEl>
                                          <p:spTgt spid="56"/>
                                        </p:tgtEl>
                                        <p:attrNameLst>
                                          <p:attrName>style.visibility</p:attrName>
                                        </p:attrNameLst>
                                      </p:cBhvr>
                                      <p:to>
                                        <p:strVal val="visible"/>
                                      </p:to>
                                    </p:set>
                                    <p:anim calcmode="lin" valueType="num">
                                      <p:cBhvr additive="base">
                                        <p:cTn id="434" dur="3000" fill="hold"/>
                                        <p:tgtEl>
                                          <p:spTgt spid="56"/>
                                        </p:tgtEl>
                                        <p:attrNameLst>
                                          <p:attrName>ppt_x</p:attrName>
                                        </p:attrNameLst>
                                      </p:cBhvr>
                                      <p:tavLst>
                                        <p:tav tm="0">
                                          <p:val>
                                            <p:strVal val="0-#ppt_w/2"/>
                                          </p:val>
                                        </p:tav>
                                        <p:tav tm="100000">
                                          <p:val>
                                            <p:strVal val="#ppt_x"/>
                                          </p:val>
                                        </p:tav>
                                      </p:tavLst>
                                    </p:anim>
                                    <p:anim calcmode="lin" valueType="num">
                                      <p:cBhvr additive="base">
                                        <p:cTn id="435" dur="3000" fill="hold"/>
                                        <p:tgtEl>
                                          <p:spTgt spid="56"/>
                                        </p:tgtEl>
                                        <p:attrNameLst>
                                          <p:attrName>ppt_y</p:attrName>
                                        </p:attrNameLst>
                                      </p:cBhvr>
                                      <p:tavLst>
                                        <p:tav tm="0">
                                          <p:val>
                                            <p:strVal val="0-#ppt_h/2"/>
                                          </p:val>
                                        </p:tav>
                                        <p:tav tm="100000">
                                          <p:val>
                                            <p:strVal val="#ppt_y"/>
                                          </p:val>
                                        </p:tav>
                                      </p:tavLst>
                                    </p:anim>
                                  </p:childTnLst>
                                </p:cTn>
                              </p:par>
                              <p:par>
                                <p:cTn id="436" presetID="2" presetClass="entr" presetSubtype="9" fill="hold" grpId="1" nodeType="withEffect">
                                  <p:stCondLst>
                                    <p:cond delay="0"/>
                                  </p:stCondLst>
                                  <p:childTnLst>
                                    <p:set>
                                      <p:cBhvr>
                                        <p:cTn id="437" dur="1" fill="hold">
                                          <p:stCondLst>
                                            <p:cond delay="0"/>
                                          </p:stCondLst>
                                        </p:cTn>
                                        <p:tgtEl>
                                          <p:spTgt spid="57"/>
                                        </p:tgtEl>
                                        <p:attrNameLst>
                                          <p:attrName>style.visibility</p:attrName>
                                        </p:attrNameLst>
                                      </p:cBhvr>
                                      <p:to>
                                        <p:strVal val="visible"/>
                                      </p:to>
                                    </p:set>
                                    <p:anim calcmode="lin" valueType="num">
                                      <p:cBhvr additive="base">
                                        <p:cTn id="438" dur="3000" fill="hold"/>
                                        <p:tgtEl>
                                          <p:spTgt spid="57"/>
                                        </p:tgtEl>
                                        <p:attrNameLst>
                                          <p:attrName>ppt_x</p:attrName>
                                        </p:attrNameLst>
                                      </p:cBhvr>
                                      <p:tavLst>
                                        <p:tav tm="0">
                                          <p:val>
                                            <p:strVal val="0-#ppt_w/2"/>
                                          </p:val>
                                        </p:tav>
                                        <p:tav tm="100000">
                                          <p:val>
                                            <p:strVal val="#ppt_x"/>
                                          </p:val>
                                        </p:tav>
                                      </p:tavLst>
                                    </p:anim>
                                    <p:anim calcmode="lin" valueType="num">
                                      <p:cBhvr additive="base">
                                        <p:cTn id="439" dur="3000" fill="hold"/>
                                        <p:tgtEl>
                                          <p:spTgt spid="57"/>
                                        </p:tgtEl>
                                        <p:attrNameLst>
                                          <p:attrName>ppt_y</p:attrName>
                                        </p:attrNameLst>
                                      </p:cBhvr>
                                      <p:tavLst>
                                        <p:tav tm="0">
                                          <p:val>
                                            <p:strVal val="0-#ppt_h/2"/>
                                          </p:val>
                                        </p:tav>
                                        <p:tav tm="100000">
                                          <p:val>
                                            <p:strVal val="#ppt_y"/>
                                          </p:val>
                                        </p:tav>
                                      </p:tavLst>
                                    </p:anim>
                                  </p:childTnLst>
                                </p:cTn>
                              </p:par>
                              <p:par>
                                <p:cTn id="440" presetID="2" presetClass="entr" presetSubtype="9" fill="hold" grpId="1" nodeType="withEffect">
                                  <p:stCondLst>
                                    <p:cond delay="0"/>
                                  </p:stCondLst>
                                  <p:childTnLst>
                                    <p:set>
                                      <p:cBhvr>
                                        <p:cTn id="441" dur="1" fill="hold">
                                          <p:stCondLst>
                                            <p:cond delay="0"/>
                                          </p:stCondLst>
                                        </p:cTn>
                                        <p:tgtEl>
                                          <p:spTgt spid="58"/>
                                        </p:tgtEl>
                                        <p:attrNameLst>
                                          <p:attrName>style.visibility</p:attrName>
                                        </p:attrNameLst>
                                      </p:cBhvr>
                                      <p:to>
                                        <p:strVal val="visible"/>
                                      </p:to>
                                    </p:set>
                                    <p:anim calcmode="lin" valueType="num">
                                      <p:cBhvr additive="base">
                                        <p:cTn id="442" dur="3000" fill="hold"/>
                                        <p:tgtEl>
                                          <p:spTgt spid="58"/>
                                        </p:tgtEl>
                                        <p:attrNameLst>
                                          <p:attrName>ppt_x</p:attrName>
                                        </p:attrNameLst>
                                      </p:cBhvr>
                                      <p:tavLst>
                                        <p:tav tm="0">
                                          <p:val>
                                            <p:strVal val="0-#ppt_w/2"/>
                                          </p:val>
                                        </p:tav>
                                        <p:tav tm="100000">
                                          <p:val>
                                            <p:strVal val="#ppt_x"/>
                                          </p:val>
                                        </p:tav>
                                      </p:tavLst>
                                    </p:anim>
                                    <p:anim calcmode="lin" valueType="num">
                                      <p:cBhvr additive="base">
                                        <p:cTn id="443" dur="3000" fill="hold"/>
                                        <p:tgtEl>
                                          <p:spTgt spid="58"/>
                                        </p:tgtEl>
                                        <p:attrNameLst>
                                          <p:attrName>ppt_y</p:attrName>
                                        </p:attrNameLst>
                                      </p:cBhvr>
                                      <p:tavLst>
                                        <p:tav tm="0">
                                          <p:val>
                                            <p:strVal val="0-#ppt_h/2"/>
                                          </p:val>
                                        </p:tav>
                                        <p:tav tm="100000">
                                          <p:val>
                                            <p:strVal val="#ppt_y"/>
                                          </p:val>
                                        </p:tav>
                                      </p:tavLst>
                                    </p:anim>
                                  </p:childTnLst>
                                </p:cTn>
                              </p:par>
                              <p:par>
                                <p:cTn id="444" presetID="2" presetClass="entr" presetSubtype="9" fill="hold" grpId="1" nodeType="withEffect">
                                  <p:stCondLst>
                                    <p:cond delay="0"/>
                                  </p:stCondLst>
                                  <p:childTnLst>
                                    <p:set>
                                      <p:cBhvr>
                                        <p:cTn id="445" dur="1" fill="hold">
                                          <p:stCondLst>
                                            <p:cond delay="0"/>
                                          </p:stCondLst>
                                        </p:cTn>
                                        <p:tgtEl>
                                          <p:spTgt spid="59"/>
                                        </p:tgtEl>
                                        <p:attrNameLst>
                                          <p:attrName>style.visibility</p:attrName>
                                        </p:attrNameLst>
                                      </p:cBhvr>
                                      <p:to>
                                        <p:strVal val="visible"/>
                                      </p:to>
                                    </p:set>
                                    <p:anim calcmode="lin" valueType="num">
                                      <p:cBhvr additive="base">
                                        <p:cTn id="446" dur="3000" fill="hold"/>
                                        <p:tgtEl>
                                          <p:spTgt spid="59"/>
                                        </p:tgtEl>
                                        <p:attrNameLst>
                                          <p:attrName>ppt_x</p:attrName>
                                        </p:attrNameLst>
                                      </p:cBhvr>
                                      <p:tavLst>
                                        <p:tav tm="0">
                                          <p:val>
                                            <p:strVal val="0-#ppt_w/2"/>
                                          </p:val>
                                        </p:tav>
                                        <p:tav tm="100000">
                                          <p:val>
                                            <p:strVal val="#ppt_x"/>
                                          </p:val>
                                        </p:tav>
                                      </p:tavLst>
                                    </p:anim>
                                    <p:anim calcmode="lin" valueType="num">
                                      <p:cBhvr additive="base">
                                        <p:cTn id="447" dur="3000" fill="hold"/>
                                        <p:tgtEl>
                                          <p:spTgt spid="59"/>
                                        </p:tgtEl>
                                        <p:attrNameLst>
                                          <p:attrName>ppt_y</p:attrName>
                                        </p:attrNameLst>
                                      </p:cBhvr>
                                      <p:tavLst>
                                        <p:tav tm="0">
                                          <p:val>
                                            <p:strVal val="0-#ppt_h/2"/>
                                          </p:val>
                                        </p:tav>
                                        <p:tav tm="100000">
                                          <p:val>
                                            <p:strVal val="#ppt_y"/>
                                          </p:val>
                                        </p:tav>
                                      </p:tavLst>
                                    </p:anim>
                                  </p:childTnLst>
                                </p:cTn>
                              </p:par>
                              <p:par>
                                <p:cTn id="448" presetID="2" presetClass="entr" presetSubtype="9" fill="hold" grpId="1" nodeType="withEffect">
                                  <p:stCondLst>
                                    <p:cond delay="0"/>
                                  </p:stCondLst>
                                  <p:childTnLst>
                                    <p:set>
                                      <p:cBhvr>
                                        <p:cTn id="449" dur="1" fill="hold">
                                          <p:stCondLst>
                                            <p:cond delay="0"/>
                                          </p:stCondLst>
                                        </p:cTn>
                                        <p:tgtEl>
                                          <p:spTgt spid="60"/>
                                        </p:tgtEl>
                                        <p:attrNameLst>
                                          <p:attrName>style.visibility</p:attrName>
                                        </p:attrNameLst>
                                      </p:cBhvr>
                                      <p:to>
                                        <p:strVal val="visible"/>
                                      </p:to>
                                    </p:set>
                                    <p:anim calcmode="lin" valueType="num">
                                      <p:cBhvr additive="base">
                                        <p:cTn id="450" dur="3000" fill="hold"/>
                                        <p:tgtEl>
                                          <p:spTgt spid="60"/>
                                        </p:tgtEl>
                                        <p:attrNameLst>
                                          <p:attrName>ppt_x</p:attrName>
                                        </p:attrNameLst>
                                      </p:cBhvr>
                                      <p:tavLst>
                                        <p:tav tm="0">
                                          <p:val>
                                            <p:strVal val="0-#ppt_w/2"/>
                                          </p:val>
                                        </p:tav>
                                        <p:tav tm="100000">
                                          <p:val>
                                            <p:strVal val="#ppt_x"/>
                                          </p:val>
                                        </p:tav>
                                      </p:tavLst>
                                    </p:anim>
                                    <p:anim calcmode="lin" valueType="num">
                                      <p:cBhvr additive="base">
                                        <p:cTn id="451" dur="3000" fill="hold"/>
                                        <p:tgtEl>
                                          <p:spTgt spid="60"/>
                                        </p:tgtEl>
                                        <p:attrNameLst>
                                          <p:attrName>ppt_y</p:attrName>
                                        </p:attrNameLst>
                                      </p:cBhvr>
                                      <p:tavLst>
                                        <p:tav tm="0">
                                          <p:val>
                                            <p:strVal val="0-#ppt_h/2"/>
                                          </p:val>
                                        </p:tav>
                                        <p:tav tm="100000">
                                          <p:val>
                                            <p:strVal val="#ppt_y"/>
                                          </p:val>
                                        </p:tav>
                                      </p:tavLst>
                                    </p:anim>
                                  </p:childTnLst>
                                </p:cTn>
                              </p:par>
                              <p:par>
                                <p:cTn id="452" presetID="2" presetClass="entr" presetSubtype="9" fill="hold" grpId="1" nodeType="withEffect">
                                  <p:stCondLst>
                                    <p:cond delay="0"/>
                                  </p:stCondLst>
                                  <p:childTnLst>
                                    <p:set>
                                      <p:cBhvr>
                                        <p:cTn id="453" dur="1" fill="hold">
                                          <p:stCondLst>
                                            <p:cond delay="0"/>
                                          </p:stCondLst>
                                        </p:cTn>
                                        <p:tgtEl>
                                          <p:spTgt spid="61"/>
                                        </p:tgtEl>
                                        <p:attrNameLst>
                                          <p:attrName>style.visibility</p:attrName>
                                        </p:attrNameLst>
                                      </p:cBhvr>
                                      <p:to>
                                        <p:strVal val="visible"/>
                                      </p:to>
                                    </p:set>
                                    <p:anim calcmode="lin" valueType="num">
                                      <p:cBhvr additive="base">
                                        <p:cTn id="454" dur="3000" fill="hold"/>
                                        <p:tgtEl>
                                          <p:spTgt spid="61"/>
                                        </p:tgtEl>
                                        <p:attrNameLst>
                                          <p:attrName>ppt_x</p:attrName>
                                        </p:attrNameLst>
                                      </p:cBhvr>
                                      <p:tavLst>
                                        <p:tav tm="0">
                                          <p:val>
                                            <p:strVal val="0-#ppt_w/2"/>
                                          </p:val>
                                        </p:tav>
                                        <p:tav tm="100000">
                                          <p:val>
                                            <p:strVal val="#ppt_x"/>
                                          </p:val>
                                        </p:tav>
                                      </p:tavLst>
                                    </p:anim>
                                    <p:anim calcmode="lin" valueType="num">
                                      <p:cBhvr additive="base">
                                        <p:cTn id="455" dur="3000" fill="hold"/>
                                        <p:tgtEl>
                                          <p:spTgt spid="61"/>
                                        </p:tgtEl>
                                        <p:attrNameLst>
                                          <p:attrName>ppt_y</p:attrName>
                                        </p:attrNameLst>
                                      </p:cBhvr>
                                      <p:tavLst>
                                        <p:tav tm="0">
                                          <p:val>
                                            <p:strVal val="0-#ppt_h/2"/>
                                          </p:val>
                                        </p:tav>
                                        <p:tav tm="100000">
                                          <p:val>
                                            <p:strVal val="#ppt_y"/>
                                          </p:val>
                                        </p:tav>
                                      </p:tavLst>
                                    </p:anim>
                                  </p:childTnLst>
                                </p:cTn>
                              </p:par>
                            </p:childTnLst>
                          </p:cTn>
                        </p:par>
                        <p:par>
                          <p:cTn id="456" fill="hold">
                            <p:stCondLst>
                              <p:cond delay="3000"/>
                            </p:stCondLst>
                            <p:childTnLst>
                              <p:par>
                                <p:cTn id="457" presetID="2" presetClass="exit" presetSubtype="6" fill="hold" grpId="2" nodeType="afterEffect">
                                  <p:stCondLst>
                                    <p:cond delay="0"/>
                                  </p:stCondLst>
                                  <p:childTnLst>
                                    <p:anim calcmode="lin" valueType="num">
                                      <p:cBhvr additive="base">
                                        <p:cTn id="458" dur="3000"/>
                                        <p:tgtEl>
                                          <p:spTgt spid="11"/>
                                        </p:tgtEl>
                                        <p:attrNameLst>
                                          <p:attrName>ppt_x</p:attrName>
                                        </p:attrNameLst>
                                      </p:cBhvr>
                                      <p:tavLst>
                                        <p:tav tm="0">
                                          <p:val>
                                            <p:strVal val="ppt_x"/>
                                          </p:val>
                                        </p:tav>
                                        <p:tav tm="100000">
                                          <p:val>
                                            <p:strVal val="1+ppt_w/2"/>
                                          </p:val>
                                        </p:tav>
                                      </p:tavLst>
                                    </p:anim>
                                    <p:anim calcmode="lin" valueType="num">
                                      <p:cBhvr additive="base">
                                        <p:cTn id="459" dur="3000"/>
                                        <p:tgtEl>
                                          <p:spTgt spid="11"/>
                                        </p:tgtEl>
                                        <p:attrNameLst>
                                          <p:attrName>ppt_y</p:attrName>
                                        </p:attrNameLst>
                                      </p:cBhvr>
                                      <p:tavLst>
                                        <p:tav tm="0">
                                          <p:val>
                                            <p:strVal val="ppt_y"/>
                                          </p:val>
                                        </p:tav>
                                        <p:tav tm="100000">
                                          <p:val>
                                            <p:strVal val="1+ppt_h/2"/>
                                          </p:val>
                                        </p:tav>
                                      </p:tavLst>
                                    </p:anim>
                                    <p:set>
                                      <p:cBhvr>
                                        <p:cTn id="460" dur="1" fill="hold">
                                          <p:stCondLst>
                                            <p:cond delay="2999"/>
                                          </p:stCondLst>
                                        </p:cTn>
                                        <p:tgtEl>
                                          <p:spTgt spid="11"/>
                                        </p:tgtEl>
                                        <p:attrNameLst>
                                          <p:attrName>style.visibility</p:attrName>
                                        </p:attrNameLst>
                                      </p:cBhvr>
                                      <p:to>
                                        <p:strVal val="hidden"/>
                                      </p:to>
                                    </p:set>
                                  </p:childTnLst>
                                </p:cTn>
                              </p:par>
                              <p:par>
                                <p:cTn id="461" presetID="2" presetClass="exit" presetSubtype="6" fill="hold" grpId="2" nodeType="withEffect">
                                  <p:stCondLst>
                                    <p:cond delay="0"/>
                                  </p:stCondLst>
                                  <p:childTnLst>
                                    <p:anim calcmode="lin" valueType="num">
                                      <p:cBhvr additive="base">
                                        <p:cTn id="462" dur="3000"/>
                                        <p:tgtEl>
                                          <p:spTgt spid="13"/>
                                        </p:tgtEl>
                                        <p:attrNameLst>
                                          <p:attrName>ppt_x</p:attrName>
                                        </p:attrNameLst>
                                      </p:cBhvr>
                                      <p:tavLst>
                                        <p:tav tm="0">
                                          <p:val>
                                            <p:strVal val="ppt_x"/>
                                          </p:val>
                                        </p:tav>
                                        <p:tav tm="100000">
                                          <p:val>
                                            <p:strVal val="1+ppt_w/2"/>
                                          </p:val>
                                        </p:tav>
                                      </p:tavLst>
                                    </p:anim>
                                    <p:anim calcmode="lin" valueType="num">
                                      <p:cBhvr additive="base">
                                        <p:cTn id="463" dur="3000"/>
                                        <p:tgtEl>
                                          <p:spTgt spid="13"/>
                                        </p:tgtEl>
                                        <p:attrNameLst>
                                          <p:attrName>ppt_y</p:attrName>
                                        </p:attrNameLst>
                                      </p:cBhvr>
                                      <p:tavLst>
                                        <p:tav tm="0">
                                          <p:val>
                                            <p:strVal val="ppt_y"/>
                                          </p:val>
                                        </p:tav>
                                        <p:tav tm="100000">
                                          <p:val>
                                            <p:strVal val="1+ppt_h/2"/>
                                          </p:val>
                                        </p:tav>
                                      </p:tavLst>
                                    </p:anim>
                                    <p:set>
                                      <p:cBhvr>
                                        <p:cTn id="464" dur="1" fill="hold">
                                          <p:stCondLst>
                                            <p:cond delay="2999"/>
                                          </p:stCondLst>
                                        </p:cTn>
                                        <p:tgtEl>
                                          <p:spTgt spid="13"/>
                                        </p:tgtEl>
                                        <p:attrNameLst>
                                          <p:attrName>style.visibility</p:attrName>
                                        </p:attrNameLst>
                                      </p:cBhvr>
                                      <p:to>
                                        <p:strVal val="hidden"/>
                                      </p:to>
                                    </p:set>
                                  </p:childTnLst>
                                </p:cTn>
                              </p:par>
                              <p:par>
                                <p:cTn id="465" presetID="2" presetClass="exit" presetSubtype="6" fill="hold" grpId="2" nodeType="withEffect">
                                  <p:stCondLst>
                                    <p:cond delay="0"/>
                                  </p:stCondLst>
                                  <p:childTnLst>
                                    <p:anim calcmode="lin" valueType="num">
                                      <p:cBhvr additive="base">
                                        <p:cTn id="466" dur="3000"/>
                                        <p:tgtEl>
                                          <p:spTgt spid="15"/>
                                        </p:tgtEl>
                                        <p:attrNameLst>
                                          <p:attrName>ppt_x</p:attrName>
                                        </p:attrNameLst>
                                      </p:cBhvr>
                                      <p:tavLst>
                                        <p:tav tm="0">
                                          <p:val>
                                            <p:strVal val="ppt_x"/>
                                          </p:val>
                                        </p:tav>
                                        <p:tav tm="100000">
                                          <p:val>
                                            <p:strVal val="1+ppt_w/2"/>
                                          </p:val>
                                        </p:tav>
                                      </p:tavLst>
                                    </p:anim>
                                    <p:anim calcmode="lin" valueType="num">
                                      <p:cBhvr additive="base">
                                        <p:cTn id="467" dur="3000"/>
                                        <p:tgtEl>
                                          <p:spTgt spid="15"/>
                                        </p:tgtEl>
                                        <p:attrNameLst>
                                          <p:attrName>ppt_y</p:attrName>
                                        </p:attrNameLst>
                                      </p:cBhvr>
                                      <p:tavLst>
                                        <p:tav tm="0">
                                          <p:val>
                                            <p:strVal val="ppt_y"/>
                                          </p:val>
                                        </p:tav>
                                        <p:tav tm="100000">
                                          <p:val>
                                            <p:strVal val="1+ppt_h/2"/>
                                          </p:val>
                                        </p:tav>
                                      </p:tavLst>
                                    </p:anim>
                                    <p:set>
                                      <p:cBhvr>
                                        <p:cTn id="468" dur="1" fill="hold">
                                          <p:stCondLst>
                                            <p:cond delay="2999"/>
                                          </p:stCondLst>
                                        </p:cTn>
                                        <p:tgtEl>
                                          <p:spTgt spid="15"/>
                                        </p:tgtEl>
                                        <p:attrNameLst>
                                          <p:attrName>style.visibility</p:attrName>
                                        </p:attrNameLst>
                                      </p:cBhvr>
                                      <p:to>
                                        <p:strVal val="hidden"/>
                                      </p:to>
                                    </p:set>
                                  </p:childTnLst>
                                </p:cTn>
                              </p:par>
                              <p:par>
                                <p:cTn id="469" presetID="2" presetClass="exit" presetSubtype="6" fill="hold" grpId="2" nodeType="withEffect">
                                  <p:stCondLst>
                                    <p:cond delay="0"/>
                                  </p:stCondLst>
                                  <p:childTnLst>
                                    <p:anim calcmode="lin" valueType="num">
                                      <p:cBhvr additive="base">
                                        <p:cTn id="470" dur="3000"/>
                                        <p:tgtEl>
                                          <p:spTgt spid="16"/>
                                        </p:tgtEl>
                                        <p:attrNameLst>
                                          <p:attrName>ppt_x</p:attrName>
                                        </p:attrNameLst>
                                      </p:cBhvr>
                                      <p:tavLst>
                                        <p:tav tm="0">
                                          <p:val>
                                            <p:strVal val="ppt_x"/>
                                          </p:val>
                                        </p:tav>
                                        <p:tav tm="100000">
                                          <p:val>
                                            <p:strVal val="1+ppt_w/2"/>
                                          </p:val>
                                        </p:tav>
                                      </p:tavLst>
                                    </p:anim>
                                    <p:anim calcmode="lin" valueType="num">
                                      <p:cBhvr additive="base">
                                        <p:cTn id="471" dur="3000"/>
                                        <p:tgtEl>
                                          <p:spTgt spid="16"/>
                                        </p:tgtEl>
                                        <p:attrNameLst>
                                          <p:attrName>ppt_y</p:attrName>
                                        </p:attrNameLst>
                                      </p:cBhvr>
                                      <p:tavLst>
                                        <p:tav tm="0">
                                          <p:val>
                                            <p:strVal val="ppt_y"/>
                                          </p:val>
                                        </p:tav>
                                        <p:tav tm="100000">
                                          <p:val>
                                            <p:strVal val="1+ppt_h/2"/>
                                          </p:val>
                                        </p:tav>
                                      </p:tavLst>
                                    </p:anim>
                                    <p:set>
                                      <p:cBhvr>
                                        <p:cTn id="472" dur="1" fill="hold">
                                          <p:stCondLst>
                                            <p:cond delay="2999"/>
                                          </p:stCondLst>
                                        </p:cTn>
                                        <p:tgtEl>
                                          <p:spTgt spid="16"/>
                                        </p:tgtEl>
                                        <p:attrNameLst>
                                          <p:attrName>style.visibility</p:attrName>
                                        </p:attrNameLst>
                                      </p:cBhvr>
                                      <p:to>
                                        <p:strVal val="hidden"/>
                                      </p:to>
                                    </p:set>
                                  </p:childTnLst>
                                </p:cTn>
                              </p:par>
                              <p:par>
                                <p:cTn id="473" presetID="2" presetClass="exit" presetSubtype="6" fill="hold" grpId="2" nodeType="withEffect">
                                  <p:stCondLst>
                                    <p:cond delay="0"/>
                                  </p:stCondLst>
                                  <p:childTnLst>
                                    <p:anim calcmode="lin" valueType="num">
                                      <p:cBhvr additive="base">
                                        <p:cTn id="474" dur="3000"/>
                                        <p:tgtEl>
                                          <p:spTgt spid="17"/>
                                        </p:tgtEl>
                                        <p:attrNameLst>
                                          <p:attrName>ppt_x</p:attrName>
                                        </p:attrNameLst>
                                      </p:cBhvr>
                                      <p:tavLst>
                                        <p:tav tm="0">
                                          <p:val>
                                            <p:strVal val="ppt_x"/>
                                          </p:val>
                                        </p:tav>
                                        <p:tav tm="100000">
                                          <p:val>
                                            <p:strVal val="1+ppt_w/2"/>
                                          </p:val>
                                        </p:tav>
                                      </p:tavLst>
                                    </p:anim>
                                    <p:anim calcmode="lin" valueType="num">
                                      <p:cBhvr additive="base">
                                        <p:cTn id="475" dur="3000"/>
                                        <p:tgtEl>
                                          <p:spTgt spid="17"/>
                                        </p:tgtEl>
                                        <p:attrNameLst>
                                          <p:attrName>ppt_y</p:attrName>
                                        </p:attrNameLst>
                                      </p:cBhvr>
                                      <p:tavLst>
                                        <p:tav tm="0">
                                          <p:val>
                                            <p:strVal val="ppt_y"/>
                                          </p:val>
                                        </p:tav>
                                        <p:tav tm="100000">
                                          <p:val>
                                            <p:strVal val="1+ppt_h/2"/>
                                          </p:val>
                                        </p:tav>
                                      </p:tavLst>
                                    </p:anim>
                                    <p:set>
                                      <p:cBhvr>
                                        <p:cTn id="476" dur="1" fill="hold">
                                          <p:stCondLst>
                                            <p:cond delay="2999"/>
                                          </p:stCondLst>
                                        </p:cTn>
                                        <p:tgtEl>
                                          <p:spTgt spid="17"/>
                                        </p:tgtEl>
                                        <p:attrNameLst>
                                          <p:attrName>style.visibility</p:attrName>
                                        </p:attrNameLst>
                                      </p:cBhvr>
                                      <p:to>
                                        <p:strVal val="hidden"/>
                                      </p:to>
                                    </p:set>
                                  </p:childTnLst>
                                </p:cTn>
                              </p:par>
                              <p:par>
                                <p:cTn id="477" presetID="2" presetClass="exit" presetSubtype="6" fill="hold" grpId="2" nodeType="withEffect">
                                  <p:stCondLst>
                                    <p:cond delay="0"/>
                                  </p:stCondLst>
                                  <p:childTnLst>
                                    <p:anim calcmode="lin" valueType="num">
                                      <p:cBhvr additive="base">
                                        <p:cTn id="478" dur="3000"/>
                                        <p:tgtEl>
                                          <p:spTgt spid="18"/>
                                        </p:tgtEl>
                                        <p:attrNameLst>
                                          <p:attrName>ppt_x</p:attrName>
                                        </p:attrNameLst>
                                      </p:cBhvr>
                                      <p:tavLst>
                                        <p:tav tm="0">
                                          <p:val>
                                            <p:strVal val="ppt_x"/>
                                          </p:val>
                                        </p:tav>
                                        <p:tav tm="100000">
                                          <p:val>
                                            <p:strVal val="1+ppt_w/2"/>
                                          </p:val>
                                        </p:tav>
                                      </p:tavLst>
                                    </p:anim>
                                    <p:anim calcmode="lin" valueType="num">
                                      <p:cBhvr additive="base">
                                        <p:cTn id="479" dur="3000"/>
                                        <p:tgtEl>
                                          <p:spTgt spid="18"/>
                                        </p:tgtEl>
                                        <p:attrNameLst>
                                          <p:attrName>ppt_y</p:attrName>
                                        </p:attrNameLst>
                                      </p:cBhvr>
                                      <p:tavLst>
                                        <p:tav tm="0">
                                          <p:val>
                                            <p:strVal val="ppt_y"/>
                                          </p:val>
                                        </p:tav>
                                        <p:tav tm="100000">
                                          <p:val>
                                            <p:strVal val="1+ppt_h/2"/>
                                          </p:val>
                                        </p:tav>
                                      </p:tavLst>
                                    </p:anim>
                                    <p:set>
                                      <p:cBhvr>
                                        <p:cTn id="480" dur="1" fill="hold">
                                          <p:stCondLst>
                                            <p:cond delay="2999"/>
                                          </p:stCondLst>
                                        </p:cTn>
                                        <p:tgtEl>
                                          <p:spTgt spid="18"/>
                                        </p:tgtEl>
                                        <p:attrNameLst>
                                          <p:attrName>style.visibility</p:attrName>
                                        </p:attrNameLst>
                                      </p:cBhvr>
                                      <p:to>
                                        <p:strVal val="hidden"/>
                                      </p:to>
                                    </p:set>
                                  </p:childTnLst>
                                </p:cTn>
                              </p:par>
                              <p:par>
                                <p:cTn id="481" presetID="2" presetClass="exit" presetSubtype="6" fill="hold" grpId="2" nodeType="withEffect">
                                  <p:stCondLst>
                                    <p:cond delay="0"/>
                                  </p:stCondLst>
                                  <p:childTnLst>
                                    <p:anim calcmode="lin" valueType="num">
                                      <p:cBhvr additive="base">
                                        <p:cTn id="482" dur="3000"/>
                                        <p:tgtEl>
                                          <p:spTgt spid="19"/>
                                        </p:tgtEl>
                                        <p:attrNameLst>
                                          <p:attrName>ppt_x</p:attrName>
                                        </p:attrNameLst>
                                      </p:cBhvr>
                                      <p:tavLst>
                                        <p:tav tm="0">
                                          <p:val>
                                            <p:strVal val="ppt_x"/>
                                          </p:val>
                                        </p:tav>
                                        <p:tav tm="100000">
                                          <p:val>
                                            <p:strVal val="1+ppt_w/2"/>
                                          </p:val>
                                        </p:tav>
                                      </p:tavLst>
                                    </p:anim>
                                    <p:anim calcmode="lin" valueType="num">
                                      <p:cBhvr additive="base">
                                        <p:cTn id="483" dur="3000"/>
                                        <p:tgtEl>
                                          <p:spTgt spid="19"/>
                                        </p:tgtEl>
                                        <p:attrNameLst>
                                          <p:attrName>ppt_y</p:attrName>
                                        </p:attrNameLst>
                                      </p:cBhvr>
                                      <p:tavLst>
                                        <p:tav tm="0">
                                          <p:val>
                                            <p:strVal val="ppt_y"/>
                                          </p:val>
                                        </p:tav>
                                        <p:tav tm="100000">
                                          <p:val>
                                            <p:strVal val="1+ppt_h/2"/>
                                          </p:val>
                                        </p:tav>
                                      </p:tavLst>
                                    </p:anim>
                                    <p:set>
                                      <p:cBhvr>
                                        <p:cTn id="484" dur="1" fill="hold">
                                          <p:stCondLst>
                                            <p:cond delay="2999"/>
                                          </p:stCondLst>
                                        </p:cTn>
                                        <p:tgtEl>
                                          <p:spTgt spid="19"/>
                                        </p:tgtEl>
                                        <p:attrNameLst>
                                          <p:attrName>style.visibility</p:attrName>
                                        </p:attrNameLst>
                                      </p:cBhvr>
                                      <p:to>
                                        <p:strVal val="hidden"/>
                                      </p:to>
                                    </p:set>
                                  </p:childTnLst>
                                </p:cTn>
                              </p:par>
                              <p:par>
                                <p:cTn id="485" presetID="2" presetClass="exit" presetSubtype="6" fill="hold" grpId="2" nodeType="withEffect">
                                  <p:stCondLst>
                                    <p:cond delay="0"/>
                                  </p:stCondLst>
                                  <p:childTnLst>
                                    <p:anim calcmode="lin" valueType="num">
                                      <p:cBhvr additive="base">
                                        <p:cTn id="486" dur="3000"/>
                                        <p:tgtEl>
                                          <p:spTgt spid="20"/>
                                        </p:tgtEl>
                                        <p:attrNameLst>
                                          <p:attrName>ppt_x</p:attrName>
                                        </p:attrNameLst>
                                      </p:cBhvr>
                                      <p:tavLst>
                                        <p:tav tm="0">
                                          <p:val>
                                            <p:strVal val="ppt_x"/>
                                          </p:val>
                                        </p:tav>
                                        <p:tav tm="100000">
                                          <p:val>
                                            <p:strVal val="1+ppt_w/2"/>
                                          </p:val>
                                        </p:tav>
                                      </p:tavLst>
                                    </p:anim>
                                    <p:anim calcmode="lin" valueType="num">
                                      <p:cBhvr additive="base">
                                        <p:cTn id="487" dur="3000"/>
                                        <p:tgtEl>
                                          <p:spTgt spid="20"/>
                                        </p:tgtEl>
                                        <p:attrNameLst>
                                          <p:attrName>ppt_y</p:attrName>
                                        </p:attrNameLst>
                                      </p:cBhvr>
                                      <p:tavLst>
                                        <p:tav tm="0">
                                          <p:val>
                                            <p:strVal val="ppt_y"/>
                                          </p:val>
                                        </p:tav>
                                        <p:tav tm="100000">
                                          <p:val>
                                            <p:strVal val="1+ppt_h/2"/>
                                          </p:val>
                                        </p:tav>
                                      </p:tavLst>
                                    </p:anim>
                                    <p:set>
                                      <p:cBhvr>
                                        <p:cTn id="488" dur="1" fill="hold">
                                          <p:stCondLst>
                                            <p:cond delay="2999"/>
                                          </p:stCondLst>
                                        </p:cTn>
                                        <p:tgtEl>
                                          <p:spTgt spid="20"/>
                                        </p:tgtEl>
                                        <p:attrNameLst>
                                          <p:attrName>style.visibility</p:attrName>
                                        </p:attrNameLst>
                                      </p:cBhvr>
                                      <p:to>
                                        <p:strVal val="hidden"/>
                                      </p:to>
                                    </p:set>
                                  </p:childTnLst>
                                </p:cTn>
                              </p:par>
                              <p:par>
                                <p:cTn id="489" presetID="2" presetClass="exit" presetSubtype="6" fill="hold" grpId="2" nodeType="withEffect">
                                  <p:stCondLst>
                                    <p:cond delay="0"/>
                                  </p:stCondLst>
                                  <p:childTnLst>
                                    <p:anim calcmode="lin" valueType="num">
                                      <p:cBhvr additive="base">
                                        <p:cTn id="490" dur="3000"/>
                                        <p:tgtEl>
                                          <p:spTgt spid="21"/>
                                        </p:tgtEl>
                                        <p:attrNameLst>
                                          <p:attrName>ppt_x</p:attrName>
                                        </p:attrNameLst>
                                      </p:cBhvr>
                                      <p:tavLst>
                                        <p:tav tm="0">
                                          <p:val>
                                            <p:strVal val="ppt_x"/>
                                          </p:val>
                                        </p:tav>
                                        <p:tav tm="100000">
                                          <p:val>
                                            <p:strVal val="1+ppt_w/2"/>
                                          </p:val>
                                        </p:tav>
                                      </p:tavLst>
                                    </p:anim>
                                    <p:anim calcmode="lin" valueType="num">
                                      <p:cBhvr additive="base">
                                        <p:cTn id="491" dur="3000"/>
                                        <p:tgtEl>
                                          <p:spTgt spid="21"/>
                                        </p:tgtEl>
                                        <p:attrNameLst>
                                          <p:attrName>ppt_y</p:attrName>
                                        </p:attrNameLst>
                                      </p:cBhvr>
                                      <p:tavLst>
                                        <p:tav tm="0">
                                          <p:val>
                                            <p:strVal val="ppt_y"/>
                                          </p:val>
                                        </p:tav>
                                        <p:tav tm="100000">
                                          <p:val>
                                            <p:strVal val="1+ppt_h/2"/>
                                          </p:val>
                                        </p:tav>
                                      </p:tavLst>
                                    </p:anim>
                                    <p:set>
                                      <p:cBhvr>
                                        <p:cTn id="492" dur="1" fill="hold">
                                          <p:stCondLst>
                                            <p:cond delay="2999"/>
                                          </p:stCondLst>
                                        </p:cTn>
                                        <p:tgtEl>
                                          <p:spTgt spid="21"/>
                                        </p:tgtEl>
                                        <p:attrNameLst>
                                          <p:attrName>style.visibility</p:attrName>
                                        </p:attrNameLst>
                                      </p:cBhvr>
                                      <p:to>
                                        <p:strVal val="hidden"/>
                                      </p:to>
                                    </p:set>
                                  </p:childTnLst>
                                </p:cTn>
                              </p:par>
                              <p:par>
                                <p:cTn id="493" presetID="2" presetClass="exit" presetSubtype="6" fill="hold" grpId="2" nodeType="withEffect">
                                  <p:stCondLst>
                                    <p:cond delay="0"/>
                                  </p:stCondLst>
                                  <p:childTnLst>
                                    <p:anim calcmode="lin" valueType="num">
                                      <p:cBhvr additive="base">
                                        <p:cTn id="494" dur="3000"/>
                                        <p:tgtEl>
                                          <p:spTgt spid="23"/>
                                        </p:tgtEl>
                                        <p:attrNameLst>
                                          <p:attrName>ppt_x</p:attrName>
                                        </p:attrNameLst>
                                      </p:cBhvr>
                                      <p:tavLst>
                                        <p:tav tm="0">
                                          <p:val>
                                            <p:strVal val="ppt_x"/>
                                          </p:val>
                                        </p:tav>
                                        <p:tav tm="100000">
                                          <p:val>
                                            <p:strVal val="1+ppt_w/2"/>
                                          </p:val>
                                        </p:tav>
                                      </p:tavLst>
                                    </p:anim>
                                    <p:anim calcmode="lin" valueType="num">
                                      <p:cBhvr additive="base">
                                        <p:cTn id="495" dur="3000"/>
                                        <p:tgtEl>
                                          <p:spTgt spid="23"/>
                                        </p:tgtEl>
                                        <p:attrNameLst>
                                          <p:attrName>ppt_y</p:attrName>
                                        </p:attrNameLst>
                                      </p:cBhvr>
                                      <p:tavLst>
                                        <p:tav tm="0">
                                          <p:val>
                                            <p:strVal val="ppt_y"/>
                                          </p:val>
                                        </p:tav>
                                        <p:tav tm="100000">
                                          <p:val>
                                            <p:strVal val="1+ppt_h/2"/>
                                          </p:val>
                                        </p:tav>
                                      </p:tavLst>
                                    </p:anim>
                                    <p:set>
                                      <p:cBhvr>
                                        <p:cTn id="496" dur="1" fill="hold">
                                          <p:stCondLst>
                                            <p:cond delay="2999"/>
                                          </p:stCondLst>
                                        </p:cTn>
                                        <p:tgtEl>
                                          <p:spTgt spid="23"/>
                                        </p:tgtEl>
                                        <p:attrNameLst>
                                          <p:attrName>style.visibility</p:attrName>
                                        </p:attrNameLst>
                                      </p:cBhvr>
                                      <p:to>
                                        <p:strVal val="hidden"/>
                                      </p:to>
                                    </p:set>
                                  </p:childTnLst>
                                </p:cTn>
                              </p:par>
                              <p:par>
                                <p:cTn id="497" presetID="2" presetClass="exit" presetSubtype="6" fill="hold" grpId="2" nodeType="withEffect">
                                  <p:stCondLst>
                                    <p:cond delay="0"/>
                                  </p:stCondLst>
                                  <p:childTnLst>
                                    <p:anim calcmode="lin" valueType="num">
                                      <p:cBhvr additive="base">
                                        <p:cTn id="498" dur="3000"/>
                                        <p:tgtEl>
                                          <p:spTgt spid="24"/>
                                        </p:tgtEl>
                                        <p:attrNameLst>
                                          <p:attrName>ppt_x</p:attrName>
                                        </p:attrNameLst>
                                      </p:cBhvr>
                                      <p:tavLst>
                                        <p:tav tm="0">
                                          <p:val>
                                            <p:strVal val="ppt_x"/>
                                          </p:val>
                                        </p:tav>
                                        <p:tav tm="100000">
                                          <p:val>
                                            <p:strVal val="1+ppt_w/2"/>
                                          </p:val>
                                        </p:tav>
                                      </p:tavLst>
                                    </p:anim>
                                    <p:anim calcmode="lin" valueType="num">
                                      <p:cBhvr additive="base">
                                        <p:cTn id="499" dur="3000"/>
                                        <p:tgtEl>
                                          <p:spTgt spid="24"/>
                                        </p:tgtEl>
                                        <p:attrNameLst>
                                          <p:attrName>ppt_y</p:attrName>
                                        </p:attrNameLst>
                                      </p:cBhvr>
                                      <p:tavLst>
                                        <p:tav tm="0">
                                          <p:val>
                                            <p:strVal val="ppt_y"/>
                                          </p:val>
                                        </p:tav>
                                        <p:tav tm="100000">
                                          <p:val>
                                            <p:strVal val="1+ppt_h/2"/>
                                          </p:val>
                                        </p:tav>
                                      </p:tavLst>
                                    </p:anim>
                                    <p:set>
                                      <p:cBhvr>
                                        <p:cTn id="500" dur="1" fill="hold">
                                          <p:stCondLst>
                                            <p:cond delay="2999"/>
                                          </p:stCondLst>
                                        </p:cTn>
                                        <p:tgtEl>
                                          <p:spTgt spid="24"/>
                                        </p:tgtEl>
                                        <p:attrNameLst>
                                          <p:attrName>style.visibility</p:attrName>
                                        </p:attrNameLst>
                                      </p:cBhvr>
                                      <p:to>
                                        <p:strVal val="hidden"/>
                                      </p:to>
                                    </p:set>
                                  </p:childTnLst>
                                </p:cTn>
                              </p:par>
                              <p:par>
                                <p:cTn id="501" presetID="2" presetClass="exit" presetSubtype="6" fill="hold" grpId="2" nodeType="withEffect">
                                  <p:stCondLst>
                                    <p:cond delay="0"/>
                                  </p:stCondLst>
                                  <p:childTnLst>
                                    <p:anim calcmode="lin" valueType="num">
                                      <p:cBhvr additive="base">
                                        <p:cTn id="502" dur="3000"/>
                                        <p:tgtEl>
                                          <p:spTgt spid="25"/>
                                        </p:tgtEl>
                                        <p:attrNameLst>
                                          <p:attrName>ppt_x</p:attrName>
                                        </p:attrNameLst>
                                      </p:cBhvr>
                                      <p:tavLst>
                                        <p:tav tm="0">
                                          <p:val>
                                            <p:strVal val="ppt_x"/>
                                          </p:val>
                                        </p:tav>
                                        <p:tav tm="100000">
                                          <p:val>
                                            <p:strVal val="1+ppt_w/2"/>
                                          </p:val>
                                        </p:tav>
                                      </p:tavLst>
                                    </p:anim>
                                    <p:anim calcmode="lin" valueType="num">
                                      <p:cBhvr additive="base">
                                        <p:cTn id="503" dur="3000"/>
                                        <p:tgtEl>
                                          <p:spTgt spid="25"/>
                                        </p:tgtEl>
                                        <p:attrNameLst>
                                          <p:attrName>ppt_y</p:attrName>
                                        </p:attrNameLst>
                                      </p:cBhvr>
                                      <p:tavLst>
                                        <p:tav tm="0">
                                          <p:val>
                                            <p:strVal val="ppt_y"/>
                                          </p:val>
                                        </p:tav>
                                        <p:tav tm="100000">
                                          <p:val>
                                            <p:strVal val="1+ppt_h/2"/>
                                          </p:val>
                                        </p:tav>
                                      </p:tavLst>
                                    </p:anim>
                                    <p:set>
                                      <p:cBhvr>
                                        <p:cTn id="504" dur="1" fill="hold">
                                          <p:stCondLst>
                                            <p:cond delay="2999"/>
                                          </p:stCondLst>
                                        </p:cTn>
                                        <p:tgtEl>
                                          <p:spTgt spid="25"/>
                                        </p:tgtEl>
                                        <p:attrNameLst>
                                          <p:attrName>style.visibility</p:attrName>
                                        </p:attrNameLst>
                                      </p:cBhvr>
                                      <p:to>
                                        <p:strVal val="hidden"/>
                                      </p:to>
                                    </p:set>
                                  </p:childTnLst>
                                </p:cTn>
                              </p:par>
                              <p:par>
                                <p:cTn id="505" presetID="2" presetClass="exit" presetSubtype="6" fill="hold" grpId="2" nodeType="withEffect">
                                  <p:stCondLst>
                                    <p:cond delay="0"/>
                                  </p:stCondLst>
                                  <p:childTnLst>
                                    <p:anim calcmode="lin" valueType="num">
                                      <p:cBhvr additive="base">
                                        <p:cTn id="506" dur="3000"/>
                                        <p:tgtEl>
                                          <p:spTgt spid="26"/>
                                        </p:tgtEl>
                                        <p:attrNameLst>
                                          <p:attrName>ppt_x</p:attrName>
                                        </p:attrNameLst>
                                      </p:cBhvr>
                                      <p:tavLst>
                                        <p:tav tm="0">
                                          <p:val>
                                            <p:strVal val="ppt_x"/>
                                          </p:val>
                                        </p:tav>
                                        <p:tav tm="100000">
                                          <p:val>
                                            <p:strVal val="1+ppt_w/2"/>
                                          </p:val>
                                        </p:tav>
                                      </p:tavLst>
                                    </p:anim>
                                    <p:anim calcmode="lin" valueType="num">
                                      <p:cBhvr additive="base">
                                        <p:cTn id="507" dur="3000"/>
                                        <p:tgtEl>
                                          <p:spTgt spid="26"/>
                                        </p:tgtEl>
                                        <p:attrNameLst>
                                          <p:attrName>ppt_y</p:attrName>
                                        </p:attrNameLst>
                                      </p:cBhvr>
                                      <p:tavLst>
                                        <p:tav tm="0">
                                          <p:val>
                                            <p:strVal val="ppt_y"/>
                                          </p:val>
                                        </p:tav>
                                        <p:tav tm="100000">
                                          <p:val>
                                            <p:strVal val="1+ppt_h/2"/>
                                          </p:val>
                                        </p:tav>
                                      </p:tavLst>
                                    </p:anim>
                                    <p:set>
                                      <p:cBhvr>
                                        <p:cTn id="508" dur="1" fill="hold">
                                          <p:stCondLst>
                                            <p:cond delay="2999"/>
                                          </p:stCondLst>
                                        </p:cTn>
                                        <p:tgtEl>
                                          <p:spTgt spid="26"/>
                                        </p:tgtEl>
                                        <p:attrNameLst>
                                          <p:attrName>style.visibility</p:attrName>
                                        </p:attrNameLst>
                                      </p:cBhvr>
                                      <p:to>
                                        <p:strVal val="hidden"/>
                                      </p:to>
                                    </p:set>
                                  </p:childTnLst>
                                </p:cTn>
                              </p:par>
                              <p:par>
                                <p:cTn id="509" presetID="2" presetClass="exit" presetSubtype="6" fill="hold" grpId="2" nodeType="withEffect">
                                  <p:stCondLst>
                                    <p:cond delay="0"/>
                                  </p:stCondLst>
                                  <p:childTnLst>
                                    <p:anim calcmode="lin" valueType="num">
                                      <p:cBhvr additive="base">
                                        <p:cTn id="510" dur="3000"/>
                                        <p:tgtEl>
                                          <p:spTgt spid="27"/>
                                        </p:tgtEl>
                                        <p:attrNameLst>
                                          <p:attrName>ppt_x</p:attrName>
                                        </p:attrNameLst>
                                      </p:cBhvr>
                                      <p:tavLst>
                                        <p:tav tm="0">
                                          <p:val>
                                            <p:strVal val="ppt_x"/>
                                          </p:val>
                                        </p:tav>
                                        <p:tav tm="100000">
                                          <p:val>
                                            <p:strVal val="1+ppt_w/2"/>
                                          </p:val>
                                        </p:tav>
                                      </p:tavLst>
                                    </p:anim>
                                    <p:anim calcmode="lin" valueType="num">
                                      <p:cBhvr additive="base">
                                        <p:cTn id="511" dur="3000"/>
                                        <p:tgtEl>
                                          <p:spTgt spid="27"/>
                                        </p:tgtEl>
                                        <p:attrNameLst>
                                          <p:attrName>ppt_y</p:attrName>
                                        </p:attrNameLst>
                                      </p:cBhvr>
                                      <p:tavLst>
                                        <p:tav tm="0">
                                          <p:val>
                                            <p:strVal val="ppt_y"/>
                                          </p:val>
                                        </p:tav>
                                        <p:tav tm="100000">
                                          <p:val>
                                            <p:strVal val="1+ppt_h/2"/>
                                          </p:val>
                                        </p:tav>
                                      </p:tavLst>
                                    </p:anim>
                                    <p:set>
                                      <p:cBhvr>
                                        <p:cTn id="512" dur="1" fill="hold">
                                          <p:stCondLst>
                                            <p:cond delay="2999"/>
                                          </p:stCondLst>
                                        </p:cTn>
                                        <p:tgtEl>
                                          <p:spTgt spid="27"/>
                                        </p:tgtEl>
                                        <p:attrNameLst>
                                          <p:attrName>style.visibility</p:attrName>
                                        </p:attrNameLst>
                                      </p:cBhvr>
                                      <p:to>
                                        <p:strVal val="hidden"/>
                                      </p:to>
                                    </p:set>
                                  </p:childTnLst>
                                </p:cTn>
                              </p:par>
                              <p:par>
                                <p:cTn id="513" presetID="2" presetClass="exit" presetSubtype="6" fill="hold" grpId="2" nodeType="withEffect">
                                  <p:stCondLst>
                                    <p:cond delay="0"/>
                                  </p:stCondLst>
                                  <p:childTnLst>
                                    <p:anim calcmode="lin" valueType="num">
                                      <p:cBhvr additive="base">
                                        <p:cTn id="514" dur="3000"/>
                                        <p:tgtEl>
                                          <p:spTgt spid="28"/>
                                        </p:tgtEl>
                                        <p:attrNameLst>
                                          <p:attrName>ppt_x</p:attrName>
                                        </p:attrNameLst>
                                      </p:cBhvr>
                                      <p:tavLst>
                                        <p:tav tm="0">
                                          <p:val>
                                            <p:strVal val="ppt_x"/>
                                          </p:val>
                                        </p:tav>
                                        <p:tav tm="100000">
                                          <p:val>
                                            <p:strVal val="1+ppt_w/2"/>
                                          </p:val>
                                        </p:tav>
                                      </p:tavLst>
                                    </p:anim>
                                    <p:anim calcmode="lin" valueType="num">
                                      <p:cBhvr additive="base">
                                        <p:cTn id="515" dur="3000"/>
                                        <p:tgtEl>
                                          <p:spTgt spid="28"/>
                                        </p:tgtEl>
                                        <p:attrNameLst>
                                          <p:attrName>ppt_y</p:attrName>
                                        </p:attrNameLst>
                                      </p:cBhvr>
                                      <p:tavLst>
                                        <p:tav tm="0">
                                          <p:val>
                                            <p:strVal val="ppt_y"/>
                                          </p:val>
                                        </p:tav>
                                        <p:tav tm="100000">
                                          <p:val>
                                            <p:strVal val="1+ppt_h/2"/>
                                          </p:val>
                                        </p:tav>
                                      </p:tavLst>
                                    </p:anim>
                                    <p:set>
                                      <p:cBhvr>
                                        <p:cTn id="516" dur="1" fill="hold">
                                          <p:stCondLst>
                                            <p:cond delay="2999"/>
                                          </p:stCondLst>
                                        </p:cTn>
                                        <p:tgtEl>
                                          <p:spTgt spid="28"/>
                                        </p:tgtEl>
                                        <p:attrNameLst>
                                          <p:attrName>style.visibility</p:attrName>
                                        </p:attrNameLst>
                                      </p:cBhvr>
                                      <p:to>
                                        <p:strVal val="hidden"/>
                                      </p:to>
                                    </p:set>
                                  </p:childTnLst>
                                </p:cTn>
                              </p:par>
                              <p:par>
                                <p:cTn id="517" presetID="2" presetClass="exit" presetSubtype="9" fill="hold" grpId="2" nodeType="withEffect">
                                  <p:stCondLst>
                                    <p:cond delay="0"/>
                                  </p:stCondLst>
                                  <p:childTnLst>
                                    <p:anim calcmode="lin" valueType="num">
                                      <p:cBhvr additive="base">
                                        <p:cTn id="518" dur="3000"/>
                                        <p:tgtEl>
                                          <p:spTgt spid="22"/>
                                        </p:tgtEl>
                                        <p:attrNameLst>
                                          <p:attrName>ppt_x</p:attrName>
                                        </p:attrNameLst>
                                      </p:cBhvr>
                                      <p:tavLst>
                                        <p:tav tm="0">
                                          <p:val>
                                            <p:strVal val="ppt_x"/>
                                          </p:val>
                                        </p:tav>
                                        <p:tav tm="100000">
                                          <p:val>
                                            <p:strVal val="0-ppt_w/2"/>
                                          </p:val>
                                        </p:tav>
                                      </p:tavLst>
                                    </p:anim>
                                    <p:anim calcmode="lin" valueType="num">
                                      <p:cBhvr additive="base">
                                        <p:cTn id="519" dur="3000"/>
                                        <p:tgtEl>
                                          <p:spTgt spid="22"/>
                                        </p:tgtEl>
                                        <p:attrNameLst>
                                          <p:attrName>ppt_y</p:attrName>
                                        </p:attrNameLst>
                                      </p:cBhvr>
                                      <p:tavLst>
                                        <p:tav tm="0">
                                          <p:val>
                                            <p:strVal val="ppt_y"/>
                                          </p:val>
                                        </p:tav>
                                        <p:tav tm="100000">
                                          <p:val>
                                            <p:strVal val="0-ppt_h/2"/>
                                          </p:val>
                                        </p:tav>
                                      </p:tavLst>
                                    </p:anim>
                                    <p:set>
                                      <p:cBhvr>
                                        <p:cTn id="520" dur="1" fill="hold">
                                          <p:stCondLst>
                                            <p:cond delay="2999"/>
                                          </p:stCondLst>
                                        </p:cTn>
                                        <p:tgtEl>
                                          <p:spTgt spid="22"/>
                                        </p:tgtEl>
                                        <p:attrNameLst>
                                          <p:attrName>style.visibility</p:attrName>
                                        </p:attrNameLst>
                                      </p:cBhvr>
                                      <p:to>
                                        <p:strVal val="hidden"/>
                                      </p:to>
                                    </p:set>
                                  </p:childTnLst>
                                </p:cTn>
                              </p:par>
                              <p:par>
                                <p:cTn id="521" presetID="2" presetClass="exit" presetSubtype="9" fill="hold" grpId="2" nodeType="withEffect">
                                  <p:stCondLst>
                                    <p:cond delay="0"/>
                                  </p:stCondLst>
                                  <p:childTnLst>
                                    <p:anim calcmode="lin" valueType="num">
                                      <p:cBhvr additive="base">
                                        <p:cTn id="522" dur="3000"/>
                                        <p:tgtEl>
                                          <p:spTgt spid="48"/>
                                        </p:tgtEl>
                                        <p:attrNameLst>
                                          <p:attrName>ppt_x</p:attrName>
                                        </p:attrNameLst>
                                      </p:cBhvr>
                                      <p:tavLst>
                                        <p:tav tm="0">
                                          <p:val>
                                            <p:strVal val="ppt_x"/>
                                          </p:val>
                                        </p:tav>
                                        <p:tav tm="100000">
                                          <p:val>
                                            <p:strVal val="0-ppt_w/2"/>
                                          </p:val>
                                        </p:tav>
                                      </p:tavLst>
                                    </p:anim>
                                    <p:anim calcmode="lin" valueType="num">
                                      <p:cBhvr additive="base">
                                        <p:cTn id="523" dur="3000"/>
                                        <p:tgtEl>
                                          <p:spTgt spid="48"/>
                                        </p:tgtEl>
                                        <p:attrNameLst>
                                          <p:attrName>ppt_y</p:attrName>
                                        </p:attrNameLst>
                                      </p:cBhvr>
                                      <p:tavLst>
                                        <p:tav tm="0">
                                          <p:val>
                                            <p:strVal val="ppt_y"/>
                                          </p:val>
                                        </p:tav>
                                        <p:tav tm="100000">
                                          <p:val>
                                            <p:strVal val="0-ppt_h/2"/>
                                          </p:val>
                                        </p:tav>
                                      </p:tavLst>
                                    </p:anim>
                                    <p:set>
                                      <p:cBhvr>
                                        <p:cTn id="524" dur="1" fill="hold">
                                          <p:stCondLst>
                                            <p:cond delay="2999"/>
                                          </p:stCondLst>
                                        </p:cTn>
                                        <p:tgtEl>
                                          <p:spTgt spid="48"/>
                                        </p:tgtEl>
                                        <p:attrNameLst>
                                          <p:attrName>style.visibility</p:attrName>
                                        </p:attrNameLst>
                                      </p:cBhvr>
                                      <p:to>
                                        <p:strVal val="hidden"/>
                                      </p:to>
                                    </p:set>
                                  </p:childTnLst>
                                </p:cTn>
                              </p:par>
                              <p:par>
                                <p:cTn id="525" presetID="2" presetClass="exit" presetSubtype="9" fill="hold" grpId="2" nodeType="withEffect">
                                  <p:stCondLst>
                                    <p:cond delay="0"/>
                                  </p:stCondLst>
                                  <p:childTnLst>
                                    <p:anim calcmode="lin" valueType="num">
                                      <p:cBhvr additive="base">
                                        <p:cTn id="526" dur="3000"/>
                                        <p:tgtEl>
                                          <p:spTgt spid="49"/>
                                        </p:tgtEl>
                                        <p:attrNameLst>
                                          <p:attrName>ppt_x</p:attrName>
                                        </p:attrNameLst>
                                      </p:cBhvr>
                                      <p:tavLst>
                                        <p:tav tm="0">
                                          <p:val>
                                            <p:strVal val="ppt_x"/>
                                          </p:val>
                                        </p:tav>
                                        <p:tav tm="100000">
                                          <p:val>
                                            <p:strVal val="0-ppt_w/2"/>
                                          </p:val>
                                        </p:tav>
                                      </p:tavLst>
                                    </p:anim>
                                    <p:anim calcmode="lin" valueType="num">
                                      <p:cBhvr additive="base">
                                        <p:cTn id="527" dur="3000"/>
                                        <p:tgtEl>
                                          <p:spTgt spid="49"/>
                                        </p:tgtEl>
                                        <p:attrNameLst>
                                          <p:attrName>ppt_y</p:attrName>
                                        </p:attrNameLst>
                                      </p:cBhvr>
                                      <p:tavLst>
                                        <p:tav tm="0">
                                          <p:val>
                                            <p:strVal val="ppt_y"/>
                                          </p:val>
                                        </p:tav>
                                        <p:tav tm="100000">
                                          <p:val>
                                            <p:strVal val="0-ppt_h/2"/>
                                          </p:val>
                                        </p:tav>
                                      </p:tavLst>
                                    </p:anim>
                                    <p:set>
                                      <p:cBhvr>
                                        <p:cTn id="528" dur="1" fill="hold">
                                          <p:stCondLst>
                                            <p:cond delay="2999"/>
                                          </p:stCondLst>
                                        </p:cTn>
                                        <p:tgtEl>
                                          <p:spTgt spid="49"/>
                                        </p:tgtEl>
                                        <p:attrNameLst>
                                          <p:attrName>style.visibility</p:attrName>
                                        </p:attrNameLst>
                                      </p:cBhvr>
                                      <p:to>
                                        <p:strVal val="hidden"/>
                                      </p:to>
                                    </p:set>
                                  </p:childTnLst>
                                </p:cTn>
                              </p:par>
                              <p:par>
                                <p:cTn id="529" presetID="2" presetClass="exit" presetSubtype="9" fill="hold" grpId="2" nodeType="withEffect">
                                  <p:stCondLst>
                                    <p:cond delay="0"/>
                                  </p:stCondLst>
                                  <p:childTnLst>
                                    <p:anim calcmode="lin" valueType="num">
                                      <p:cBhvr additive="base">
                                        <p:cTn id="530" dur="3000"/>
                                        <p:tgtEl>
                                          <p:spTgt spid="50"/>
                                        </p:tgtEl>
                                        <p:attrNameLst>
                                          <p:attrName>ppt_x</p:attrName>
                                        </p:attrNameLst>
                                      </p:cBhvr>
                                      <p:tavLst>
                                        <p:tav tm="0">
                                          <p:val>
                                            <p:strVal val="ppt_x"/>
                                          </p:val>
                                        </p:tav>
                                        <p:tav tm="100000">
                                          <p:val>
                                            <p:strVal val="0-ppt_w/2"/>
                                          </p:val>
                                        </p:tav>
                                      </p:tavLst>
                                    </p:anim>
                                    <p:anim calcmode="lin" valueType="num">
                                      <p:cBhvr additive="base">
                                        <p:cTn id="531" dur="3000"/>
                                        <p:tgtEl>
                                          <p:spTgt spid="50"/>
                                        </p:tgtEl>
                                        <p:attrNameLst>
                                          <p:attrName>ppt_y</p:attrName>
                                        </p:attrNameLst>
                                      </p:cBhvr>
                                      <p:tavLst>
                                        <p:tav tm="0">
                                          <p:val>
                                            <p:strVal val="ppt_y"/>
                                          </p:val>
                                        </p:tav>
                                        <p:tav tm="100000">
                                          <p:val>
                                            <p:strVal val="0-ppt_h/2"/>
                                          </p:val>
                                        </p:tav>
                                      </p:tavLst>
                                    </p:anim>
                                    <p:set>
                                      <p:cBhvr>
                                        <p:cTn id="532" dur="1" fill="hold">
                                          <p:stCondLst>
                                            <p:cond delay="2999"/>
                                          </p:stCondLst>
                                        </p:cTn>
                                        <p:tgtEl>
                                          <p:spTgt spid="50"/>
                                        </p:tgtEl>
                                        <p:attrNameLst>
                                          <p:attrName>style.visibility</p:attrName>
                                        </p:attrNameLst>
                                      </p:cBhvr>
                                      <p:to>
                                        <p:strVal val="hidden"/>
                                      </p:to>
                                    </p:set>
                                  </p:childTnLst>
                                </p:cTn>
                              </p:par>
                              <p:par>
                                <p:cTn id="533" presetID="2" presetClass="exit" presetSubtype="9" fill="hold" grpId="2" nodeType="withEffect">
                                  <p:stCondLst>
                                    <p:cond delay="0"/>
                                  </p:stCondLst>
                                  <p:childTnLst>
                                    <p:anim calcmode="lin" valueType="num">
                                      <p:cBhvr additive="base">
                                        <p:cTn id="534" dur="3000"/>
                                        <p:tgtEl>
                                          <p:spTgt spid="51"/>
                                        </p:tgtEl>
                                        <p:attrNameLst>
                                          <p:attrName>ppt_x</p:attrName>
                                        </p:attrNameLst>
                                      </p:cBhvr>
                                      <p:tavLst>
                                        <p:tav tm="0">
                                          <p:val>
                                            <p:strVal val="ppt_x"/>
                                          </p:val>
                                        </p:tav>
                                        <p:tav tm="100000">
                                          <p:val>
                                            <p:strVal val="0-ppt_w/2"/>
                                          </p:val>
                                        </p:tav>
                                      </p:tavLst>
                                    </p:anim>
                                    <p:anim calcmode="lin" valueType="num">
                                      <p:cBhvr additive="base">
                                        <p:cTn id="535" dur="3000"/>
                                        <p:tgtEl>
                                          <p:spTgt spid="51"/>
                                        </p:tgtEl>
                                        <p:attrNameLst>
                                          <p:attrName>ppt_y</p:attrName>
                                        </p:attrNameLst>
                                      </p:cBhvr>
                                      <p:tavLst>
                                        <p:tav tm="0">
                                          <p:val>
                                            <p:strVal val="ppt_y"/>
                                          </p:val>
                                        </p:tav>
                                        <p:tav tm="100000">
                                          <p:val>
                                            <p:strVal val="0-ppt_h/2"/>
                                          </p:val>
                                        </p:tav>
                                      </p:tavLst>
                                    </p:anim>
                                    <p:set>
                                      <p:cBhvr>
                                        <p:cTn id="536" dur="1" fill="hold">
                                          <p:stCondLst>
                                            <p:cond delay="2999"/>
                                          </p:stCondLst>
                                        </p:cTn>
                                        <p:tgtEl>
                                          <p:spTgt spid="51"/>
                                        </p:tgtEl>
                                        <p:attrNameLst>
                                          <p:attrName>style.visibility</p:attrName>
                                        </p:attrNameLst>
                                      </p:cBhvr>
                                      <p:to>
                                        <p:strVal val="hidden"/>
                                      </p:to>
                                    </p:set>
                                  </p:childTnLst>
                                </p:cTn>
                              </p:par>
                              <p:par>
                                <p:cTn id="537" presetID="2" presetClass="exit" presetSubtype="9" fill="hold" grpId="2" nodeType="withEffect">
                                  <p:stCondLst>
                                    <p:cond delay="0"/>
                                  </p:stCondLst>
                                  <p:childTnLst>
                                    <p:anim calcmode="lin" valueType="num">
                                      <p:cBhvr additive="base">
                                        <p:cTn id="538" dur="3000"/>
                                        <p:tgtEl>
                                          <p:spTgt spid="52"/>
                                        </p:tgtEl>
                                        <p:attrNameLst>
                                          <p:attrName>ppt_x</p:attrName>
                                        </p:attrNameLst>
                                      </p:cBhvr>
                                      <p:tavLst>
                                        <p:tav tm="0">
                                          <p:val>
                                            <p:strVal val="ppt_x"/>
                                          </p:val>
                                        </p:tav>
                                        <p:tav tm="100000">
                                          <p:val>
                                            <p:strVal val="0-ppt_w/2"/>
                                          </p:val>
                                        </p:tav>
                                      </p:tavLst>
                                    </p:anim>
                                    <p:anim calcmode="lin" valueType="num">
                                      <p:cBhvr additive="base">
                                        <p:cTn id="539" dur="3000"/>
                                        <p:tgtEl>
                                          <p:spTgt spid="52"/>
                                        </p:tgtEl>
                                        <p:attrNameLst>
                                          <p:attrName>ppt_y</p:attrName>
                                        </p:attrNameLst>
                                      </p:cBhvr>
                                      <p:tavLst>
                                        <p:tav tm="0">
                                          <p:val>
                                            <p:strVal val="ppt_y"/>
                                          </p:val>
                                        </p:tav>
                                        <p:tav tm="100000">
                                          <p:val>
                                            <p:strVal val="0-ppt_h/2"/>
                                          </p:val>
                                        </p:tav>
                                      </p:tavLst>
                                    </p:anim>
                                    <p:set>
                                      <p:cBhvr>
                                        <p:cTn id="540" dur="1" fill="hold">
                                          <p:stCondLst>
                                            <p:cond delay="2999"/>
                                          </p:stCondLst>
                                        </p:cTn>
                                        <p:tgtEl>
                                          <p:spTgt spid="52"/>
                                        </p:tgtEl>
                                        <p:attrNameLst>
                                          <p:attrName>style.visibility</p:attrName>
                                        </p:attrNameLst>
                                      </p:cBhvr>
                                      <p:to>
                                        <p:strVal val="hidden"/>
                                      </p:to>
                                    </p:set>
                                  </p:childTnLst>
                                </p:cTn>
                              </p:par>
                              <p:par>
                                <p:cTn id="541" presetID="2" presetClass="exit" presetSubtype="9" fill="hold" grpId="2" nodeType="withEffect">
                                  <p:stCondLst>
                                    <p:cond delay="0"/>
                                  </p:stCondLst>
                                  <p:childTnLst>
                                    <p:anim calcmode="lin" valueType="num">
                                      <p:cBhvr additive="base">
                                        <p:cTn id="542" dur="3000"/>
                                        <p:tgtEl>
                                          <p:spTgt spid="53"/>
                                        </p:tgtEl>
                                        <p:attrNameLst>
                                          <p:attrName>ppt_x</p:attrName>
                                        </p:attrNameLst>
                                      </p:cBhvr>
                                      <p:tavLst>
                                        <p:tav tm="0">
                                          <p:val>
                                            <p:strVal val="ppt_x"/>
                                          </p:val>
                                        </p:tav>
                                        <p:tav tm="100000">
                                          <p:val>
                                            <p:strVal val="0-ppt_w/2"/>
                                          </p:val>
                                        </p:tav>
                                      </p:tavLst>
                                    </p:anim>
                                    <p:anim calcmode="lin" valueType="num">
                                      <p:cBhvr additive="base">
                                        <p:cTn id="543" dur="3000"/>
                                        <p:tgtEl>
                                          <p:spTgt spid="53"/>
                                        </p:tgtEl>
                                        <p:attrNameLst>
                                          <p:attrName>ppt_y</p:attrName>
                                        </p:attrNameLst>
                                      </p:cBhvr>
                                      <p:tavLst>
                                        <p:tav tm="0">
                                          <p:val>
                                            <p:strVal val="ppt_y"/>
                                          </p:val>
                                        </p:tav>
                                        <p:tav tm="100000">
                                          <p:val>
                                            <p:strVal val="0-ppt_h/2"/>
                                          </p:val>
                                        </p:tav>
                                      </p:tavLst>
                                    </p:anim>
                                    <p:set>
                                      <p:cBhvr>
                                        <p:cTn id="544" dur="1" fill="hold">
                                          <p:stCondLst>
                                            <p:cond delay="2999"/>
                                          </p:stCondLst>
                                        </p:cTn>
                                        <p:tgtEl>
                                          <p:spTgt spid="53"/>
                                        </p:tgtEl>
                                        <p:attrNameLst>
                                          <p:attrName>style.visibility</p:attrName>
                                        </p:attrNameLst>
                                      </p:cBhvr>
                                      <p:to>
                                        <p:strVal val="hidden"/>
                                      </p:to>
                                    </p:set>
                                  </p:childTnLst>
                                </p:cTn>
                              </p:par>
                              <p:par>
                                <p:cTn id="545" presetID="2" presetClass="exit" presetSubtype="9" fill="hold" grpId="2" nodeType="withEffect">
                                  <p:stCondLst>
                                    <p:cond delay="0"/>
                                  </p:stCondLst>
                                  <p:childTnLst>
                                    <p:anim calcmode="lin" valueType="num">
                                      <p:cBhvr additive="base">
                                        <p:cTn id="546" dur="3000"/>
                                        <p:tgtEl>
                                          <p:spTgt spid="54"/>
                                        </p:tgtEl>
                                        <p:attrNameLst>
                                          <p:attrName>ppt_x</p:attrName>
                                        </p:attrNameLst>
                                      </p:cBhvr>
                                      <p:tavLst>
                                        <p:tav tm="0">
                                          <p:val>
                                            <p:strVal val="ppt_x"/>
                                          </p:val>
                                        </p:tav>
                                        <p:tav tm="100000">
                                          <p:val>
                                            <p:strVal val="0-ppt_w/2"/>
                                          </p:val>
                                        </p:tav>
                                      </p:tavLst>
                                    </p:anim>
                                    <p:anim calcmode="lin" valueType="num">
                                      <p:cBhvr additive="base">
                                        <p:cTn id="547" dur="3000"/>
                                        <p:tgtEl>
                                          <p:spTgt spid="54"/>
                                        </p:tgtEl>
                                        <p:attrNameLst>
                                          <p:attrName>ppt_y</p:attrName>
                                        </p:attrNameLst>
                                      </p:cBhvr>
                                      <p:tavLst>
                                        <p:tav tm="0">
                                          <p:val>
                                            <p:strVal val="ppt_y"/>
                                          </p:val>
                                        </p:tav>
                                        <p:tav tm="100000">
                                          <p:val>
                                            <p:strVal val="0-ppt_h/2"/>
                                          </p:val>
                                        </p:tav>
                                      </p:tavLst>
                                    </p:anim>
                                    <p:set>
                                      <p:cBhvr>
                                        <p:cTn id="548" dur="1" fill="hold">
                                          <p:stCondLst>
                                            <p:cond delay="2999"/>
                                          </p:stCondLst>
                                        </p:cTn>
                                        <p:tgtEl>
                                          <p:spTgt spid="54"/>
                                        </p:tgtEl>
                                        <p:attrNameLst>
                                          <p:attrName>style.visibility</p:attrName>
                                        </p:attrNameLst>
                                      </p:cBhvr>
                                      <p:to>
                                        <p:strVal val="hidden"/>
                                      </p:to>
                                    </p:set>
                                  </p:childTnLst>
                                </p:cTn>
                              </p:par>
                              <p:par>
                                <p:cTn id="549" presetID="2" presetClass="exit" presetSubtype="9" fill="hold" grpId="2" nodeType="withEffect">
                                  <p:stCondLst>
                                    <p:cond delay="0"/>
                                  </p:stCondLst>
                                  <p:childTnLst>
                                    <p:anim calcmode="lin" valueType="num">
                                      <p:cBhvr additive="base">
                                        <p:cTn id="550" dur="3000"/>
                                        <p:tgtEl>
                                          <p:spTgt spid="55"/>
                                        </p:tgtEl>
                                        <p:attrNameLst>
                                          <p:attrName>ppt_x</p:attrName>
                                        </p:attrNameLst>
                                      </p:cBhvr>
                                      <p:tavLst>
                                        <p:tav tm="0">
                                          <p:val>
                                            <p:strVal val="ppt_x"/>
                                          </p:val>
                                        </p:tav>
                                        <p:tav tm="100000">
                                          <p:val>
                                            <p:strVal val="0-ppt_w/2"/>
                                          </p:val>
                                        </p:tav>
                                      </p:tavLst>
                                    </p:anim>
                                    <p:anim calcmode="lin" valueType="num">
                                      <p:cBhvr additive="base">
                                        <p:cTn id="551" dur="3000"/>
                                        <p:tgtEl>
                                          <p:spTgt spid="55"/>
                                        </p:tgtEl>
                                        <p:attrNameLst>
                                          <p:attrName>ppt_y</p:attrName>
                                        </p:attrNameLst>
                                      </p:cBhvr>
                                      <p:tavLst>
                                        <p:tav tm="0">
                                          <p:val>
                                            <p:strVal val="ppt_y"/>
                                          </p:val>
                                        </p:tav>
                                        <p:tav tm="100000">
                                          <p:val>
                                            <p:strVal val="0-ppt_h/2"/>
                                          </p:val>
                                        </p:tav>
                                      </p:tavLst>
                                    </p:anim>
                                    <p:set>
                                      <p:cBhvr>
                                        <p:cTn id="552" dur="1" fill="hold">
                                          <p:stCondLst>
                                            <p:cond delay="2999"/>
                                          </p:stCondLst>
                                        </p:cTn>
                                        <p:tgtEl>
                                          <p:spTgt spid="55"/>
                                        </p:tgtEl>
                                        <p:attrNameLst>
                                          <p:attrName>style.visibility</p:attrName>
                                        </p:attrNameLst>
                                      </p:cBhvr>
                                      <p:to>
                                        <p:strVal val="hidden"/>
                                      </p:to>
                                    </p:set>
                                  </p:childTnLst>
                                </p:cTn>
                              </p:par>
                              <p:par>
                                <p:cTn id="553" presetID="2" presetClass="exit" presetSubtype="9" fill="hold" grpId="2" nodeType="withEffect">
                                  <p:stCondLst>
                                    <p:cond delay="0"/>
                                  </p:stCondLst>
                                  <p:childTnLst>
                                    <p:anim calcmode="lin" valueType="num">
                                      <p:cBhvr additive="base">
                                        <p:cTn id="554" dur="3000"/>
                                        <p:tgtEl>
                                          <p:spTgt spid="56"/>
                                        </p:tgtEl>
                                        <p:attrNameLst>
                                          <p:attrName>ppt_x</p:attrName>
                                        </p:attrNameLst>
                                      </p:cBhvr>
                                      <p:tavLst>
                                        <p:tav tm="0">
                                          <p:val>
                                            <p:strVal val="ppt_x"/>
                                          </p:val>
                                        </p:tav>
                                        <p:tav tm="100000">
                                          <p:val>
                                            <p:strVal val="0-ppt_w/2"/>
                                          </p:val>
                                        </p:tav>
                                      </p:tavLst>
                                    </p:anim>
                                    <p:anim calcmode="lin" valueType="num">
                                      <p:cBhvr additive="base">
                                        <p:cTn id="555" dur="3000"/>
                                        <p:tgtEl>
                                          <p:spTgt spid="56"/>
                                        </p:tgtEl>
                                        <p:attrNameLst>
                                          <p:attrName>ppt_y</p:attrName>
                                        </p:attrNameLst>
                                      </p:cBhvr>
                                      <p:tavLst>
                                        <p:tav tm="0">
                                          <p:val>
                                            <p:strVal val="ppt_y"/>
                                          </p:val>
                                        </p:tav>
                                        <p:tav tm="100000">
                                          <p:val>
                                            <p:strVal val="0-ppt_h/2"/>
                                          </p:val>
                                        </p:tav>
                                      </p:tavLst>
                                    </p:anim>
                                    <p:set>
                                      <p:cBhvr>
                                        <p:cTn id="556" dur="1" fill="hold">
                                          <p:stCondLst>
                                            <p:cond delay="2999"/>
                                          </p:stCondLst>
                                        </p:cTn>
                                        <p:tgtEl>
                                          <p:spTgt spid="56"/>
                                        </p:tgtEl>
                                        <p:attrNameLst>
                                          <p:attrName>style.visibility</p:attrName>
                                        </p:attrNameLst>
                                      </p:cBhvr>
                                      <p:to>
                                        <p:strVal val="hidden"/>
                                      </p:to>
                                    </p:set>
                                  </p:childTnLst>
                                </p:cTn>
                              </p:par>
                              <p:par>
                                <p:cTn id="557" presetID="2" presetClass="exit" presetSubtype="9" fill="hold" grpId="2" nodeType="withEffect">
                                  <p:stCondLst>
                                    <p:cond delay="0"/>
                                  </p:stCondLst>
                                  <p:childTnLst>
                                    <p:anim calcmode="lin" valueType="num">
                                      <p:cBhvr additive="base">
                                        <p:cTn id="558" dur="3000"/>
                                        <p:tgtEl>
                                          <p:spTgt spid="57"/>
                                        </p:tgtEl>
                                        <p:attrNameLst>
                                          <p:attrName>ppt_x</p:attrName>
                                        </p:attrNameLst>
                                      </p:cBhvr>
                                      <p:tavLst>
                                        <p:tav tm="0">
                                          <p:val>
                                            <p:strVal val="ppt_x"/>
                                          </p:val>
                                        </p:tav>
                                        <p:tav tm="100000">
                                          <p:val>
                                            <p:strVal val="0-ppt_w/2"/>
                                          </p:val>
                                        </p:tav>
                                      </p:tavLst>
                                    </p:anim>
                                    <p:anim calcmode="lin" valueType="num">
                                      <p:cBhvr additive="base">
                                        <p:cTn id="559" dur="3000"/>
                                        <p:tgtEl>
                                          <p:spTgt spid="57"/>
                                        </p:tgtEl>
                                        <p:attrNameLst>
                                          <p:attrName>ppt_y</p:attrName>
                                        </p:attrNameLst>
                                      </p:cBhvr>
                                      <p:tavLst>
                                        <p:tav tm="0">
                                          <p:val>
                                            <p:strVal val="ppt_y"/>
                                          </p:val>
                                        </p:tav>
                                        <p:tav tm="100000">
                                          <p:val>
                                            <p:strVal val="0-ppt_h/2"/>
                                          </p:val>
                                        </p:tav>
                                      </p:tavLst>
                                    </p:anim>
                                    <p:set>
                                      <p:cBhvr>
                                        <p:cTn id="560" dur="1" fill="hold">
                                          <p:stCondLst>
                                            <p:cond delay="2999"/>
                                          </p:stCondLst>
                                        </p:cTn>
                                        <p:tgtEl>
                                          <p:spTgt spid="57"/>
                                        </p:tgtEl>
                                        <p:attrNameLst>
                                          <p:attrName>style.visibility</p:attrName>
                                        </p:attrNameLst>
                                      </p:cBhvr>
                                      <p:to>
                                        <p:strVal val="hidden"/>
                                      </p:to>
                                    </p:set>
                                  </p:childTnLst>
                                </p:cTn>
                              </p:par>
                              <p:par>
                                <p:cTn id="561" presetID="2" presetClass="exit" presetSubtype="9" fill="hold" grpId="2" nodeType="withEffect">
                                  <p:stCondLst>
                                    <p:cond delay="0"/>
                                  </p:stCondLst>
                                  <p:childTnLst>
                                    <p:anim calcmode="lin" valueType="num">
                                      <p:cBhvr additive="base">
                                        <p:cTn id="562" dur="3000"/>
                                        <p:tgtEl>
                                          <p:spTgt spid="58"/>
                                        </p:tgtEl>
                                        <p:attrNameLst>
                                          <p:attrName>ppt_x</p:attrName>
                                        </p:attrNameLst>
                                      </p:cBhvr>
                                      <p:tavLst>
                                        <p:tav tm="0">
                                          <p:val>
                                            <p:strVal val="ppt_x"/>
                                          </p:val>
                                        </p:tav>
                                        <p:tav tm="100000">
                                          <p:val>
                                            <p:strVal val="0-ppt_w/2"/>
                                          </p:val>
                                        </p:tav>
                                      </p:tavLst>
                                    </p:anim>
                                    <p:anim calcmode="lin" valueType="num">
                                      <p:cBhvr additive="base">
                                        <p:cTn id="563" dur="3000"/>
                                        <p:tgtEl>
                                          <p:spTgt spid="58"/>
                                        </p:tgtEl>
                                        <p:attrNameLst>
                                          <p:attrName>ppt_y</p:attrName>
                                        </p:attrNameLst>
                                      </p:cBhvr>
                                      <p:tavLst>
                                        <p:tav tm="0">
                                          <p:val>
                                            <p:strVal val="ppt_y"/>
                                          </p:val>
                                        </p:tav>
                                        <p:tav tm="100000">
                                          <p:val>
                                            <p:strVal val="0-ppt_h/2"/>
                                          </p:val>
                                        </p:tav>
                                      </p:tavLst>
                                    </p:anim>
                                    <p:set>
                                      <p:cBhvr>
                                        <p:cTn id="564" dur="1" fill="hold">
                                          <p:stCondLst>
                                            <p:cond delay="2999"/>
                                          </p:stCondLst>
                                        </p:cTn>
                                        <p:tgtEl>
                                          <p:spTgt spid="58"/>
                                        </p:tgtEl>
                                        <p:attrNameLst>
                                          <p:attrName>style.visibility</p:attrName>
                                        </p:attrNameLst>
                                      </p:cBhvr>
                                      <p:to>
                                        <p:strVal val="hidden"/>
                                      </p:to>
                                    </p:set>
                                  </p:childTnLst>
                                </p:cTn>
                              </p:par>
                              <p:par>
                                <p:cTn id="565" presetID="2" presetClass="exit" presetSubtype="9" fill="hold" grpId="2" nodeType="withEffect">
                                  <p:stCondLst>
                                    <p:cond delay="0"/>
                                  </p:stCondLst>
                                  <p:childTnLst>
                                    <p:anim calcmode="lin" valueType="num">
                                      <p:cBhvr additive="base">
                                        <p:cTn id="566" dur="3000"/>
                                        <p:tgtEl>
                                          <p:spTgt spid="59"/>
                                        </p:tgtEl>
                                        <p:attrNameLst>
                                          <p:attrName>ppt_x</p:attrName>
                                        </p:attrNameLst>
                                      </p:cBhvr>
                                      <p:tavLst>
                                        <p:tav tm="0">
                                          <p:val>
                                            <p:strVal val="ppt_x"/>
                                          </p:val>
                                        </p:tav>
                                        <p:tav tm="100000">
                                          <p:val>
                                            <p:strVal val="0-ppt_w/2"/>
                                          </p:val>
                                        </p:tav>
                                      </p:tavLst>
                                    </p:anim>
                                    <p:anim calcmode="lin" valueType="num">
                                      <p:cBhvr additive="base">
                                        <p:cTn id="567" dur="3000"/>
                                        <p:tgtEl>
                                          <p:spTgt spid="59"/>
                                        </p:tgtEl>
                                        <p:attrNameLst>
                                          <p:attrName>ppt_y</p:attrName>
                                        </p:attrNameLst>
                                      </p:cBhvr>
                                      <p:tavLst>
                                        <p:tav tm="0">
                                          <p:val>
                                            <p:strVal val="ppt_y"/>
                                          </p:val>
                                        </p:tav>
                                        <p:tav tm="100000">
                                          <p:val>
                                            <p:strVal val="0-ppt_h/2"/>
                                          </p:val>
                                        </p:tav>
                                      </p:tavLst>
                                    </p:anim>
                                    <p:set>
                                      <p:cBhvr>
                                        <p:cTn id="568" dur="1" fill="hold">
                                          <p:stCondLst>
                                            <p:cond delay="2999"/>
                                          </p:stCondLst>
                                        </p:cTn>
                                        <p:tgtEl>
                                          <p:spTgt spid="59"/>
                                        </p:tgtEl>
                                        <p:attrNameLst>
                                          <p:attrName>style.visibility</p:attrName>
                                        </p:attrNameLst>
                                      </p:cBhvr>
                                      <p:to>
                                        <p:strVal val="hidden"/>
                                      </p:to>
                                    </p:set>
                                  </p:childTnLst>
                                </p:cTn>
                              </p:par>
                              <p:par>
                                <p:cTn id="569" presetID="2" presetClass="exit" presetSubtype="9" fill="hold" grpId="2" nodeType="withEffect">
                                  <p:stCondLst>
                                    <p:cond delay="0"/>
                                  </p:stCondLst>
                                  <p:childTnLst>
                                    <p:anim calcmode="lin" valueType="num">
                                      <p:cBhvr additive="base">
                                        <p:cTn id="570" dur="3000"/>
                                        <p:tgtEl>
                                          <p:spTgt spid="60"/>
                                        </p:tgtEl>
                                        <p:attrNameLst>
                                          <p:attrName>ppt_x</p:attrName>
                                        </p:attrNameLst>
                                      </p:cBhvr>
                                      <p:tavLst>
                                        <p:tav tm="0">
                                          <p:val>
                                            <p:strVal val="ppt_x"/>
                                          </p:val>
                                        </p:tav>
                                        <p:tav tm="100000">
                                          <p:val>
                                            <p:strVal val="0-ppt_w/2"/>
                                          </p:val>
                                        </p:tav>
                                      </p:tavLst>
                                    </p:anim>
                                    <p:anim calcmode="lin" valueType="num">
                                      <p:cBhvr additive="base">
                                        <p:cTn id="571" dur="3000"/>
                                        <p:tgtEl>
                                          <p:spTgt spid="60"/>
                                        </p:tgtEl>
                                        <p:attrNameLst>
                                          <p:attrName>ppt_y</p:attrName>
                                        </p:attrNameLst>
                                      </p:cBhvr>
                                      <p:tavLst>
                                        <p:tav tm="0">
                                          <p:val>
                                            <p:strVal val="ppt_y"/>
                                          </p:val>
                                        </p:tav>
                                        <p:tav tm="100000">
                                          <p:val>
                                            <p:strVal val="0-ppt_h/2"/>
                                          </p:val>
                                        </p:tav>
                                      </p:tavLst>
                                    </p:anim>
                                    <p:set>
                                      <p:cBhvr>
                                        <p:cTn id="572" dur="1" fill="hold">
                                          <p:stCondLst>
                                            <p:cond delay="2999"/>
                                          </p:stCondLst>
                                        </p:cTn>
                                        <p:tgtEl>
                                          <p:spTgt spid="60"/>
                                        </p:tgtEl>
                                        <p:attrNameLst>
                                          <p:attrName>style.visibility</p:attrName>
                                        </p:attrNameLst>
                                      </p:cBhvr>
                                      <p:to>
                                        <p:strVal val="hidden"/>
                                      </p:to>
                                    </p:set>
                                  </p:childTnLst>
                                </p:cTn>
                              </p:par>
                              <p:par>
                                <p:cTn id="573" presetID="2" presetClass="exit" presetSubtype="9" fill="hold" grpId="2" nodeType="withEffect">
                                  <p:stCondLst>
                                    <p:cond delay="0"/>
                                  </p:stCondLst>
                                  <p:childTnLst>
                                    <p:anim calcmode="lin" valueType="num">
                                      <p:cBhvr additive="base">
                                        <p:cTn id="574" dur="3000"/>
                                        <p:tgtEl>
                                          <p:spTgt spid="61"/>
                                        </p:tgtEl>
                                        <p:attrNameLst>
                                          <p:attrName>ppt_x</p:attrName>
                                        </p:attrNameLst>
                                      </p:cBhvr>
                                      <p:tavLst>
                                        <p:tav tm="0">
                                          <p:val>
                                            <p:strVal val="ppt_x"/>
                                          </p:val>
                                        </p:tav>
                                        <p:tav tm="100000">
                                          <p:val>
                                            <p:strVal val="0-ppt_w/2"/>
                                          </p:val>
                                        </p:tav>
                                      </p:tavLst>
                                    </p:anim>
                                    <p:anim calcmode="lin" valueType="num">
                                      <p:cBhvr additive="base">
                                        <p:cTn id="575" dur="3000"/>
                                        <p:tgtEl>
                                          <p:spTgt spid="61"/>
                                        </p:tgtEl>
                                        <p:attrNameLst>
                                          <p:attrName>ppt_y</p:attrName>
                                        </p:attrNameLst>
                                      </p:cBhvr>
                                      <p:tavLst>
                                        <p:tav tm="0">
                                          <p:val>
                                            <p:strVal val="ppt_y"/>
                                          </p:val>
                                        </p:tav>
                                        <p:tav tm="100000">
                                          <p:val>
                                            <p:strVal val="0-ppt_h/2"/>
                                          </p:val>
                                        </p:tav>
                                      </p:tavLst>
                                    </p:anim>
                                    <p:set>
                                      <p:cBhvr>
                                        <p:cTn id="576" dur="1" fill="hold">
                                          <p:stCondLst>
                                            <p:cond delay="2999"/>
                                          </p:stCondLst>
                                        </p:cTn>
                                        <p:tgtEl>
                                          <p:spTgt spid="61"/>
                                        </p:tgtEl>
                                        <p:attrNameLst>
                                          <p:attrName>style.visibility</p:attrName>
                                        </p:attrNameLst>
                                      </p:cBhvr>
                                      <p:to>
                                        <p:strVal val="hidden"/>
                                      </p:to>
                                    </p:set>
                                  </p:childTnLst>
                                </p:cTn>
                              </p:par>
                              <p:par>
                                <p:cTn id="577" presetID="2" presetClass="exit" presetSubtype="12" fill="hold" grpId="2" nodeType="withEffect">
                                  <p:stCondLst>
                                    <p:cond delay="0"/>
                                  </p:stCondLst>
                                  <p:childTnLst>
                                    <p:anim calcmode="lin" valueType="num">
                                      <p:cBhvr additive="base">
                                        <p:cTn id="578" dur="3000"/>
                                        <p:tgtEl>
                                          <p:spTgt spid="12"/>
                                        </p:tgtEl>
                                        <p:attrNameLst>
                                          <p:attrName>ppt_x</p:attrName>
                                        </p:attrNameLst>
                                      </p:cBhvr>
                                      <p:tavLst>
                                        <p:tav tm="0">
                                          <p:val>
                                            <p:strVal val="ppt_x"/>
                                          </p:val>
                                        </p:tav>
                                        <p:tav tm="100000">
                                          <p:val>
                                            <p:strVal val="0-ppt_w/2"/>
                                          </p:val>
                                        </p:tav>
                                      </p:tavLst>
                                    </p:anim>
                                    <p:anim calcmode="lin" valueType="num">
                                      <p:cBhvr additive="base">
                                        <p:cTn id="579" dur="3000"/>
                                        <p:tgtEl>
                                          <p:spTgt spid="12"/>
                                        </p:tgtEl>
                                        <p:attrNameLst>
                                          <p:attrName>ppt_y</p:attrName>
                                        </p:attrNameLst>
                                      </p:cBhvr>
                                      <p:tavLst>
                                        <p:tav tm="0">
                                          <p:val>
                                            <p:strVal val="ppt_y"/>
                                          </p:val>
                                        </p:tav>
                                        <p:tav tm="100000">
                                          <p:val>
                                            <p:strVal val="1+ppt_h/2"/>
                                          </p:val>
                                        </p:tav>
                                      </p:tavLst>
                                    </p:anim>
                                    <p:set>
                                      <p:cBhvr>
                                        <p:cTn id="580" dur="1" fill="hold">
                                          <p:stCondLst>
                                            <p:cond delay="2999"/>
                                          </p:stCondLst>
                                        </p:cTn>
                                        <p:tgtEl>
                                          <p:spTgt spid="12"/>
                                        </p:tgtEl>
                                        <p:attrNameLst>
                                          <p:attrName>style.visibility</p:attrName>
                                        </p:attrNameLst>
                                      </p:cBhvr>
                                      <p:to>
                                        <p:strVal val="hidden"/>
                                      </p:to>
                                    </p:set>
                                  </p:childTnLst>
                                </p:cTn>
                              </p:par>
                              <p:par>
                                <p:cTn id="581" presetID="2" presetClass="exit" presetSubtype="12" fill="hold" grpId="2" nodeType="withEffect">
                                  <p:stCondLst>
                                    <p:cond delay="0"/>
                                  </p:stCondLst>
                                  <p:childTnLst>
                                    <p:anim calcmode="lin" valueType="num">
                                      <p:cBhvr additive="base">
                                        <p:cTn id="582" dur="3000"/>
                                        <p:tgtEl>
                                          <p:spTgt spid="29"/>
                                        </p:tgtEl>
                                        <p:attrNameLst>
                                          <p:attrName>ppt_x</p:attrName>
                                        </p:attrNameLst>
                                      </p:cBhvr>
                                      <p:tavLst>
                                        <p:tav tm="0">
                                          <p:val>
                                            <p:strVal val="ppt_x"/>
                                          </p:val>
                                        </p:tav>
                                        <p:tav tm="100000">
                                          <p:val>
                                            <p:strVal val="0-ppt_w/2"/>
                                          </p:val>
                                        </p:tav>
                                      </p:tavLst>
                                    </p:anim>
                                    <p:anim calcmode="lin" valueType="num">
                                      <p:cBhvr additive="base">
                                        <p:cTn id="583" dur="3000"/>
                                        <p:tgtEl>
                                          <p:spTgt spid="29"/>
                                        </p:tgtEl>
                                        <p:attrNameLst>
                                          <p:attrName>ppt_y</p:attrName>
                                        </p:attrNameLst>
                                      </p:cBhvr>
                                      <p:tavLst>
                                        <p:tav tm="0">
                                          <p:val>
                                            <p:strVal val="ppt_y"/>
                                          </p:val>
                                        </p:tav>
                                        <p:tav tm="100000">
                                          <p:val>
                                            <p:strVal val="1+ppt_h/2"/>
                                          </p:val>
                                        </p:tav>
                                      </p:tavLst>
                                    </p:anim>
                                    <p:set>
                                      <p:cBhvr>
                                        <p:cTn id="584" dur="1" fill="hold">
                                          <p:stCondLst>
                                            <p:cond delay="2999"/>
                                          </p:stCondLst>
                                        </p:cTn>
                                        <p:tgtEl>
                                          <p:spTgt spid="29"/>
                                        </p:tgtEl>
                                        <p:attrNameLst>
                                          <p:attrName>style.visibility</p:attrName>
                                        </p:attrNameLst>
                                      </p:cBhvr>
                                      <p:to>
                                        <p:strVal val="hidden"/>
                                      </p:to>
                                    </p:set>
                                  </p:childTnLst>
                                </p:cTn>
                              </p:par>
                              <p:par>
                                <p:cTn id="585" presetID="2" presetClass="exit" presetSubtype="12" fill="hold" grpId="2" nodeType="withEffect">
                                  <p:stCondLst>
                                    <p:cond delay="0"/>
                                  </p:stCondLst>
                                  <p:childTnLst>
                                    <p:anim calcmode="lin" valueType="num">
                                      <p:cBhvr additive="base">
                                        <p:cTn id="586" dur="3000"/>
                                        <p:tgtEl>
                                          <p:spTgt spid="30"/>
                                        </p:tgtEl>
                                        <p:attrNameLst>
                                          <p:attrName>ppt_x</p:attrName>
                                        </p:attrNameLst>
                                      </p:cBhvr>
                                      <p:tavLst>
                                        <p:tav tm="0">
                                          <p:val>
                                            <p:strVal val="ppt_x"/>
                                          </p:val>
                                        </p:tav>
                                        <p:tav tm="100000">
                                          <p:val>
                                            <p:strVal val="0-ppt_w/2"/>
                                          </p:val>
                                        </p:tav>
                                      </p:tavLst>
                                    </p:anim>
                                    <p:anim calcmode="lin" valueType="num">
                                      <p:cBhvr additive="base">
                                        <p:cTn id="587" dur="3000"/>
                                        <p:tgtEl>
                                          <p:spTgt spid="30"/>
                                        </p:tgtEl>
                                        <p:attrNameLst>
                                          <p:attrName>ppt_y</p:attrName>
                                        </p:attrNameLst>
                                      </p:cBhvr>
                                      <p:tavLst>
                                        <p:tav tm="0">
                                          <p:val>
                                            <p:strVal val="ppt_y"/>
                                          </p:val>
                                        </p:tav>
                                        <p:tav tm="100000">
                                          <p:val>
                                            <p:strVal val="1+ppt_h/2"/>
                                          </p:val>
                                        </p:tav>
                                      </p:tavLst>
                                    </p:anim>
                                    <p:set>
                                      <p:cBhvr>
                                        <p:cTn id="588" dur="1" fill="hold">
                                          <p:stCondLst>
                                            <p:cond delay="2999"/>
                                          </p:stCondLst>
                                        </p:cTn>
                                        <p:tgtEl>
                                          <p:spTgt spid="30"/>
                                        </p:tgtEl>
                                        <p:attrNameLst>
                                          <p:attrName>style.visibility</p:attrName>
                                        </p:attrNameLst>
                                      </p:cBhvr>
                                      <p:to>
                                        <p:strVal val="hidden"/>
                                      </p:to>
                                    </p:set>
                                  </p:childTnLst>
                                </p:cTn>
                              </p:par>
                              <p:par>
                                <p:cTn id="589" presetID="2" presetClass="exit" presetSubtype="12" fill="hold" grpId="2" nodeType="withEffect">
                                  <p:stCondLst>
                                    <p:cond delay="0"/>
                                  </p:stCondLst>
                                  <p:childTnLst>
                                    <p:anim calcmode="lin" valueType="num">
                                      <p:cBhvr additive="base">
                                        <p:cTn id="590" dur="3000"/>
                                        <p:tgtEl>
                                          <p:spTgt spid="31"/>
                                        </p:tgtEl>
                                        <p:attrNameLst>
                                          <p:attrName>ppt_x</p:attrName>
                                        </p:attrNameLst>
                                      </p:cBhvr>
                                      <p:tavLst>
                                        <p:tav tm="0">
                                          <p:val>
                                            <p:strVal val="ppt_x"/>
                                          </p:val>
                                        </p:tav>
                                        <p:tav tm="100000">
                                          <p:val>
                                            <p:strVal val="0-ppt_w/2"/>
                                          </p:val>
                                        </p:tav>
                                      </p:tavLst>
                                    </p:anim>
                                    <p:anim calcmode="lin" valueType="num">
                                      <p:cBhvr additive="base">
                                        <p:cTn id="591" dur="3000"/>
                                        <p:tgtEl>
                                          <p:spTgt spid="31"/>
                                        </p:tgtEl>
                                        <p:attrNameLst>
                                          <p:attrName>ppt_y</p:attrName>
                                        </p:attrNameLst>
                                      </p:cBhvr>
                                      <p:tavLst>
                                        <p:tav tm="0">
                                          <p:val>
                                            <p:strVal val="ppt_y"/>
                                          </p:val>
                                        </p:tav>
                                        <p:tav tm="100000">
                                          <p:val>
                                            <p:strVal val="1+ppt_h/2"/>
                                          </p:val>
                                        </p:tav>
                                      </p:tavLst>
                                    </p:anim>
                                    <p:set>
                                      <p:cBhvr>
                                        <p:cTn id="592" dur="1" fill="hold">
                                          <p:stCondLst>
                                            <p:cond delay="2999"/>
                                          </p:stCondLst>
                                        </p:cTn>
                                        <p:tgtEl>
                                          <p:spTgt spid="31"/>
                                        </p:tgtEl>
                                        <p:attrNameLst>
                                          <p:attrName>style.visibility</p:attrName>
                                        </p:attrNameLst>
                                      </p:cBhvr>
                                      <p:to>
                                        <p:strVal val="hidden"/>
                                      </p:to>
                                    </p:set>
                                  </p:childTnLst>
                                </p:cTn>
                              </p:par>
                              <p:par>
                                <p:cTn id="593" presetID="2" presetClass="exit" presetSubtype="12" fill="hold" grpId="2" nodeType="withEffect">
                                  <p:stCondLst>
                                    <p:cond delay="0"/>
                                  </p:stCondLst>
                                  <p:childTnLst>
                                    <p:anim calcmode="lin" valueType="num">
                                      <p:cBhvr additive="base">
                                        <p:cTn id="594" dur="3000"/>
                                        <p:tgtEl>
                                          <p:spTgt spid="32"/>
                                        </p:tgtEl>
                                        <p:attrNameLst>
                                          <p:attrName>ppt_x</p:attrName>
                                        </p:attrNameLst>
                                      </p:cBhvr>
                                      <p:tavLst>
                                        <p:tav tm="0">
                                          <p:val>
                                            <p:strVal val="ppt_x"/>
                                          </p:val>
                                        </p:tav>
                                        <p:tav tm="100000">
                                          <p:val>
                                            <p:strVal val="0-ppt_w/2"/>
                                          </p:val>
                                        </p:tav>
                                      </p:tavLst>
                                    </p:anim>
                                    <p:anim calcmode="lin" valueType="num">
                                      <p:cBhvr additive="base">
                                        <p:cTn id="595" dur="3000"/>
                                        <p:tgtEl>
                                          <p:spTgt spid="32"/>
                                        </p:tgtEl>
                                        <p:attrNameLst>
                                          <p:attrName>ppt_y</p:attrName>
                                        </p:attrNameLst>
                                      </p:cBhvr>
                                      <p:tavLst>
                                        <p:tav tm="0">
                                          <p:val>
                                            <p:strVal val="ppt_y"/>
                                          </p:val>
                                        </p:tav>
                                        <p:tav tm="100000">
                                          <p:val>
                                            <p:strVal val="1+ppt_h/2"/>
                                          </p:val>
                                        </p:tav>
                                      </p:tavLst>
                                    </p:anim>
                                    <p:set>
                                      <p:cBhvr>
                                        <p:cTn id="596" dur="1" fill="hold">
                                          <p:stCondLst>
                                            <p:cond delay="2999"/>
                                          </p:stCondLst>
                                        </p:cTn>
                                        <p:tgtEl>
                                          <p:spTgt spid="32"/>
                                        </p:tgtEl>
                                        <p:attrNameLst>
                                          <p:attrName>style.visibility</p:attrName>
                                        </p:attrNameLst>
                                      </p:cBhvr>
                                      <p:to>
                                        <p:strVal val="hidden"/>
                                      </p:to>
                                    </p:set>
                                  </p:childTnLst>
                                </p:cTn>
                              </p:par>
                              <p:par>
                                <p:cTn id="597" presetID="2" presetClass="exit" presetSubtype="12" fill="hold" grpId="2" nodeType="withEffect">
                                  <p:stCondLst>
                                    <p:cond delay="0"/>
                                  </p:stCondLst>
                                  <p:childTnLst>
                                    <p:anim calcmode="lin" valueType="num">
                                      <p:cBhvr additive="base">
                                        <p:cTn id="598" dur="3000"/>
                                        <p:tgtEl>
                                          <p:spTgt spid="33"/>
                                        </p:tgtEl>
                                        <p:attrNameLst>
                                          <p:attrName>ppt_x</p:attrName>
                                        </p:attrNameLst>
                                      </p:cBhvr>
                                      <p:tavLst>
                                        <p:tav tm="0">
                                          <p:val>
                                            <p:strVal val="ppt_x"/>
                                          </p:val>
                                        </p:tav>
                                        <p:tav tm="100000">
                                          <p:val>
                                            <p:strVal val="0-ppt_w/2"/>
                                          </p:val>
                                        </p:tav>
                                      </p:tavLst>
                                    </p:anim>
                                    <p:anim calcmode="lin" valueType="num">
                                      <p:cBhvr additive="base">
                                        <p:cTn id="599" dur="3000"/>
                                        <p:tgtEl>
                                          <p:spTgt spid="33"/>
                                        </p:tgtEl>
                                        <p:attrNameLst>
                                          <p:attrName>ppt_y</p:attrName>
                                        </p:attrNameLst>
                                      </p:cBhvr>
                                      <p:tavLst>
                                        <p:tav tm="0">
                                          <p:val>
                                            <p:strVal val="ppt_y"/>
                                          </p:val>
                                        </p:tav>
                                        <p:tav tm="100000">
                                          <p:val>
                                            <p:strVal val="1+ppt_h/2"/>
                                          </p:val>
                                        </p:tav>
                                      </p:tavLst>
                                    </p:anim>
                                    <p:set>
                                      <p:cBhvr>
                                        <p:cTn id="600" dur="1" fill="hold">
                                          <p:stCondLst>
                                            <p:cond delay="2999"/>
                                          </p:stCondLst>
                                        </p:cTn>
                                        <p:tgtEl>
                                          <p:spTgt spid="33"/>
                                        </p:tgtEl>
                                        <p:attrNameLst>
                                          <p:attrName>style.visibility</p:attrName>
                                        </p:attrNameLst>
                                      </p:cBhvr>
                                      <p:to>
                                        <p:strVal val="hidden"/>
                                      </p:to>
                                    </p:set>
                                  </p:childTnLst>
                                </p:cTn>
                              </p:par>
                              <p:par>
                                <p:cTn id="601" presetID="2" presetClass="exit" presetSubtype="12" fill="hold" grpId="2" nodeType="withEffect">
                                  <p:stCondLst>
                                    <p:cond delay="0"/>
                                  </p:stCondLst>
                                  <p:childTnLst>
                                    <p:anim calcmode="lin" valueType="num">
                                      <p:cBhvr additive="base">
                                        <p:cTn id="602" dur="3000"/>
                                        <p:tgtEl>
                                          <p:spTgt spid="34"/>
                                        </p:tgtEl>
                                        <p:attrNameLst>
                                          <p:attrName>ppt_x</p:attrName>
                                        </p:attrNameLst>
                                      </p:cBhvr>
                                      <p:tavLst>
                                        <p:tav tm="0">
                                          <p:val>
                                            <p:strVal val="ppt_x"/>
                                          </p:val>
                                        </p:tav>
                                        <p:tav tm="100000">
                                          <p:val>
                                            <p:strVal val="0-ppt_w/2"/>
                                          </p:val>
                                        </p:tav>
                                      </p:tavLst>
                                    </p:anim>
                                    <p:anim calcmode="lin" valueType="num">
                                      <p:cBhvr additive="base">
                                        <p:cTn id="603" dur="3000"/>
                                        <p:tgtEl>
                                          <p:spTgt spid="34"/>
                                        </p:tgtEl>
                                        <p:attrNameLst>
                                          <p:attrName>ppt_y</p:attrName>
                                        </p:attrNameLst>
                                      </p:cBhvr>
                                      <p:tavLst>
                                        <p:tav tm="0">
                                          <p:val>
                                            <p:strVal val="ppt_y"/>
                                          </p:val>
                                        </p:tav>
                                        <p:tav tm="100000">
                                          <p:val>
                                            <p:strVal val="1+ppt_h/2"/>
                                          </p:val>
                                        </p:tav>
                                      </p:tavLst>
                                    </p:anim>
                                    <p:set>
                                      <p:cBhvr>
                                        <p:cTn id="604" dur="1" fill="hold">
                                          <p:stCondLst>
                                            <p:cond delay="2999"/>
                                          </p:stCondLst>
                                        </p:cTn>
                                        <p:tgtEl>
                                          <p:spTgt spid="34"/>
                                        </p:tgtEl>
                                        <p:attrNameLst>
                                          <p:attrName>style.visibility</p:attrName>
                                        </p:attrNameLst>
                                      </p:cBhvr>
                                      <p:to>
                                        <p:strVal val="hidden"/>
                                      </p:to>
                                    </p:set>
                                  </p:childTnLst>
                                </p:cTn>
                              </p:par>
                              <p:par>
                                <p:cTn id="605" presetID="2" presetClass="exit" presetSubtype="12" fill="hold" grpId="2" nodeType="withEffect">
                                  <p:stCondLst>
                                    <p:cond delay="0"/>
                                  </p:stCondLst>
                                  <p:childTnLst>
                                    <p:anim calcmode="lin" valueType="num">
                                      <p:cBhvr additive="base">
                                        <p:cTn id="606" dur="3000"/>
                                        <p:tgtEl>
                                          <p:spTgt spid="35"/>
                                        </p:tgtEl>
                                        <p:attrNameLst>
                                          <p:attrName>ppt_x</p:attrName>
                                        </p:attrNameLst>
                                      </p:cBhvr>
                                      <p:tavLst>
                                        <p:tav tm="0">
                                          <p:val>
                                            <p:strVal val="ppt_x"/>
                                          </p:val>
                                        </p:tav>
                                        <p:tav tm="100000">
                                          <p:val>
                                            <p:strVal val="0-ppt_w/2"/>
                                          </p:val>
                                        </p:tav>
                                      </p:tavLst>
                                    </p:anim>
                                    <p:anim calcmode="lin" valueType="num">
                                      <p:cBhvr additive="base">
                                        <p:cTn id="607" dur="3000"/>
                                        <p:tgtEl>
                                          <p:spTgt spid="35"/>
                                        </p:tgtEl>
                                        <p:attrNameLst>
                                          <p:attrName>ppt_y</p:attrName>
                                        </p:attrNameLst>
                                      </p:cBhvr>
                                      <p:tavLst>
                                        <p:tav tm="0">
                                          <p:val>
                                            <p:strVal val="ppt_y"/>
                                          </p:val>
                                        </p:tav>
                                        <p:tav tm="100000">
                                          <p:val>
                                            <p:strVal val="1+ppt_h/2"/>
                                          </p:val>
                                        </p:tav>
                                      </p:tavLst>
                                    </p:anim>
                                    <p:set>
                                      <p:cBhvr>
                                        <p:cTn id="608" dur="1" fill="hold">
                                          <p:stCondLst>
                                            <p:cond delay="2999"/>
                                          </p:stCondLst>
                                        </p:cTn>
                                        <p:tgtEl>
                                          <p:spTgt spid="35"/>
                                        </p:tgtEl>
                                        <p:attrNameLst>
                                          <p:attrName>style.visibility</p:attrName>
                                        </p:attrNameLst>
                                      </p:cBhvr>
                                      <p:to>
                                        <p:strVal val="hidden"/>
                                      </p:to>
                                    </p:set>
                                  </p:childTnLst>
                                </p:cTn>
                              </p:par>
                              <p:par>
                                <p:cTn id="609" presetID="2" presetClass="exit" presetSubtype="12" fill="hold" grpId="2" nodeType="withEffect">
                                  <p:stCondLst>
                                    <p:cond delay="0"/>
                                  </p:stCondLst>
                                  <p:childTnLst>
                                    <p:anim calcmode="lin" valueType="num">
                                      <p:cBhvr additive="base">
                                        <p:cTn id="610" dur="3000"/>
                                        <p:tgtEl>
                                          <p:spTgt spid="36"/>
                                        </p:tgtEl>
                                        <p:attrNameLst>
                                          <p:attrName>ppt_x</p:attrName>
                                        </p:attrNameLst>
                                      </p:cBhvr>
                                      <p:tavLst>
                                        <p:tav tm="0">
                                          <p:val>
                                            <p:strVal val="ppt_x"/>
                                          </p:val>
                                        </p:tav>
                                        <p:tav tm="100000">
                                          <p:val>
                                            <p:strVal val="0-ppt_w/2"/>
                                          </p:val>
                                        </p:tav>
                                      </p:tavLst>
                                    </p:anim>
                                    <p:anim calcmode="lin" valueType="num">
                                      <p:cBhvr additive="base">
                                        <p:cTn id="611" dur="3000"/>
                                        <p:tgtEl>
                                          <p:spTgt spid="36"/>
                                        </p:tgtEl>
                                        <p:attrNameLst>
                                          <p:attrName>ppt_y</p:attrName>
                                        </p:attrNameLst>
                                      </p:cBhvr>
                                      <p:tavLst>
                                        <p:tav tm="0">
                                          <p:val>
                                            <p:strVal val="ppt_y"/>
                                          </p:val>
                                        </p:tav>
                                        <p:tav tm="100000">
                                          <p:val>
                                            <p:strVal val="1+ppt_h/2"/>
                                          </p:val>
                                        </p:tav>
                                      </p:tavLst>
                                    </p:anim>
                                    <p:set>
                                      <p:cBhvr>
                                        <p:cTn id="612" dur="1" fill="hold">
                                          <p:stCondLst>
                                            <p:cond delay="2999"/>
                                          </p:stCondLst>
                                        </p:cTn>
                                        <p:tgtEl>
                                          <p:spTgt spid="36"/>
                                        </p:tgtEl>
                                        <p:attrNameLst>
                                          <p:attrName>style.visibility</p:attrName>
                                        </p:attrNameLst>
                                      </p:cBhvr>
                                      <p:to>
                                        <p:strVal val="hidden"/>
                                      </p:to>
                                    </p:set>
                                  </p:childTnLst>
                                </p:cTn>
                              </p:par>
                              <p:par>
                                <p:cTn id="613" presetID="2" presetClass="exit" presetSubtype="12" fill="hold" grpId="2" nodeType="withEffect">
                                  <p:stCondLst>
                                    <p:cond delay="0"/>
                                  </p:stCondLst>
                                  <p:childTnLst>
                                    <p:anim calcmode="lin" valueType="num">
                                      <p:cBhvr additive="base">
                                        <p:cTn id="614" dur="3000"/>
                                        <p:tgtEl>
                                          <p:spTgt spid="37"/>
                                        </p:tgtEl>
                                        <p:attrNameLst>
                                          <p:attrName>ppt_x</p:attrName>
                                        </p:attrNameLst>
                                      </p:cBhvr>
                                      <p:tavLst>
                                        <p:tav tm="0">
                                          <p:val>
                                            <p:strVal val="ppt_x"/>
                                          </p:val>
                                        </p:tav>
                                        <p:tav tm="100000">
                                          <p:val>
                                            <p:strVal val="0-ppt_w/2"/>
                                          </p:val>
                                        </p:tav>
                                      </p:tavLst>
                                    </p:anim>
                                    <p:anim calcmode="lin" valueType="num">
                                      <p:cBhvr additive="base">
                                        <p:cTn id="615" dur="3000"/>
                                        <p:tgtEl>
                                          <p:spTgt spid="37"/>
                                        </p:tgtEl>
                                        <p:attrNameLst>
                                          <p:attrName>ppt_y</p:attrName>
                                        </p:attrNameLst>
                                      </p:cBhvr>
                                      <p:tavLst>
                                        <p:tav tm="0">
                                          <p:val>
                                            <p:strVal val="ppt_y"/>
                                          </p:val>
                                        </p:tav>
                                        <p:tav tm="100000">
                                          <p:val>
                                            <p:strVal val="1+ppt_h/2"/>
                                          </p:val>
                                        </p:tav>
                                      </p:tavLst>
                                    </p:anim>
                                    <p:set>
                                      <p:cBhvr>
                                        <p:cTn id="616" dur="1" fill="hold">
                                          <p:stCondLst>
                                            <p:cond delay="2999"/>
                                          </p:stCondLst>
                                        </p:cTn>
                                        <p:tgtEl>
                                          <p:spTgt spid="37"/>
                                        </p:tgtEl>
                                        <p:attrNameLst>
                                          <p:attrName>style.visibility</p:attrName>
                                        </p:attrNameLst>
                                      </p:cBhvr>
                                      <p:to>
                                        <p:strVal val="hidden"/>
                                      </p:to>
                                    </p:set>
                                  </p:childTnLst>
                                </p:cTn>
                              </p:par>
                              <p:par>
                                <p:cTn id="617" presetID="2" presetClass="exit" presetSubtype="12" fill="hold" grpId="2" nodeType="withEffect">
                                  <p:stCondLst>
                                    <p:cond delay="0"/>
                                  </p:stCondLst>
                                  <p:childTnLst>
                                    <p:anim calcmode="lin" valueType="num">
                                      <p:cBhvr additive="base">
                                        <p:cTn id="618" dur="3000"/>
                                        <p:tgtEl>
                                          <p:spTgt spid="38"/>
                                        </p:tgtEl>
                                        <p:attrNameLst>
                                          <p:attrName>ppt_x</p:attrName>
                                        </p:attrNameLst>
                                      </p:cBhvr>
                                      <p:tavLst>
                                        <p:tav tm="0">
                                          <p:val>
                                            <p:strVal val="ppt_x"/>
                                          </p:val>
                                        </p:tav>
                                        <p:tav tm="100000">
                                          <p:val>
                                            <p:strVal val="0-ppt_w/2"/>
                                          </p:val>
                                        </p:tav>
                                      </p:tavLst>
                                    </p:anim>
                                    <p:anim calcmode="lin" valueType="num">
                                      <p:cBhvr additive="base">
                                        <p:cTn id="619" dur="3000"/>
                                        <p:tgtEl>
                                          <p:spTgt spid="38"/>
                                        </p:tgtEl>
                                        <p:attrNameLst>
                                          <p:attrName>ppt_y</p:attrName>
                                        </p:attrNameLst>
                                      </p:cBhvr>
                                      <p:tavLst>
                                        <p:tav tm="0">
                                          <p:val>
                                            <p:strVal val="ppt_y"/>
                                          </p:val>
                                        </p:tav>
                                        <p:tav tm="100000">
                                          <p:val>
                                            <p:strVal val="1+ppt_h/2"/>
                                          </p:val>
                                        </p:tav>
                                      </p:tavLst>
                                    </p:anim>
                                    <p:set>
                                      <p:cBhvr>
                                        <p:cTn id="620" dur="1" fill="hold">
                                          <p:stCondLst>
                                            <p:cond delay="2999"/>
                                          </p:stCondLst>
                                        </p:cTn>
                                        <p:tgtEl>
                                          <p:spTgt spid="38"/>
                                        </p:tgtEl>
                                        <p:attrNameLst>
                                          <p:attrName>style.visibility</p:attrName>
                                        </p:attrNameLst>
                                      </p:cBhvr>
                                      <p:to>
                                        <p:strVal val="hidden"/>
                                      </p:to>
                                    </p:set>
                                  </p:childTnLst>
                                </p:cTn>
                              </p:par>
                              <p:par>
                                <p:cTn id="621" presetID="2" presetClass="exit" presetSubtype="12" fill="hold" grpId="2" nodeType="withEffect">
                                  <p:stCondLst>
                                    <p:cond delay="0"/>
                                  </p:stCondLst>
                                  <p:childTnLst>
                                    <p:anim calcmode="lin" valueType="num">
                                      <p:cBhvr additive="base">
                                        <p:cTn id="622" dur="3000"/>
                                        <p:tgtEl>
                                          <p:spTgt spid="39"/>
                                        </p:tgtEl>
                                        <p:attrNameLst>
                                          <p:attrName>ppt_x</p:attrName>
                                        </p:attrNameLst>
                                      </p:cBhvr>
                                      <p:tavLst>
                                        <p:tav tm="0">
                                          <p:val>
                                            <p:strVal val="ppt_x"/>
                                          </p:val>
                                        </p:tav>
                                        <p:tav tm="100000">
                                          <p:val>
                                            <p:strVal val="0-ppt_w/2"/>
                                          </p:val>
                                        </p:tav>
                                      </p:tavLst>
                                    </p:anim>
                                    <p:anim calcmode="lin" valueType="num">
                                      <p:cBhvr additive="base">
                                        <p:cTn id="623" dur="3000"/>
                                        <p:tgtEl>
                                          <p:spTgt spid="39"/>
                                        </p:tgtEl>
                                        <p:attrNameLst>
                                          <p:attrName>ppt_y</p:attrName>
                                        </p:attrNameLst>
                                      </p:cBhvr>
                                      <p:tavLst>
                                        <p:tav tm="0">
                                          <p:val>
                                            <p:strVal val="ppt_y"/>
                                          </p:val>
                                        </p:tav>
                                        <p:tav tm="100000">
                                          <p:val>
                                            <p:strVal val="1+ppt_h/2"/>
                                          </p:val>
                                        </p:tav>
                                      </p:tavLst>
                                    </p:anim>
                                    <p:set>
                                      <p:cBhvr>
                                        <p:cTn id="624" dur="1" fill="hold">
                                          <p:stCondLst>
                                            <p:cond delay="2999"/>
                                          </p:stCondLst>
                                        </p:cTn>
                                        <p:tgtEl>
                                          <p:spTgt spid="39"/>
                                        </p:tgtEl>
                                        <p:attrNameLst>
                                          <p:attrName>style.visibility</p:attrName>
                                        </p:attrNameLst>
                                      </p:cBhvr>
                                      <p:to>
                                        <p:strVal val="hidden"/>
                                      </p:to>
                                    </p:set>
                                  </p:childTnLst>
                                </p:cTn>
                              </p:par>
                              <p:par>
                                <p:cTn id="625" presetID="2" presetClass="exit" presetSubtype="12" fill="hold" grpId="2" nodeType="withEffect">
                                  <p:stCondLst>
                                    <p:cond delay="0"/>
                                  </p:stCondLst>
                                  <p:childTnLst>
                                    <p:anim calcmode="lin" valueType="num">
                                      <p:cBhvr additive="base">
                                        <p:cTn id="626" dur="3000"/>
                                        <p:tgtEl>
                                          <p:spTgt spid="40"/>
                                        </p:tgtEl>
                                        <p:attrNameLst>
                                          <p:attrName>ppt_x</p:attrName>
                                        </p:attrNameLst>
                                      </p:cBhvr>
                                      <p:tavLst>
                                        <p:tav tm="0">
                                          <p:val>
                                            <p:strVal val="ppt_x"/>
                                          </p:val>
                                        </p:tav>
                                        <p:tav tm="100000">
                                          <p:val>
                                            <p:strVal val="0-ppt_w/2"/>
                                          </p:val>
                                        </p:tav>
                                      </p:tavLst>
                                    </p:anim>
                                    <p:anim calcmode="lin" valueType="num">
                                      <p:cBhvr additive="base">
                                        <p:cTn id="627" dur="3000"/>
                                        <p:tgtEl>
                                          <p:spTgt spid="40"/>
                                        </p:tgtEl>
                                        <p:attrNameLst>
                                          <p:attrName>ppt_y</p:attrName>
                                        </p:attrNameLst>
                                      </p:cBhvr>
                                      <p:tavLst>
                                        <p:tav tm="0">
                                          <p:val>
                                            <p:strVal val="ppt_y"/>
                                          </p:val>
                                        </p:tav>
                                        <p:tav tm="100000">
                                          <p:val>
                                            <p:strVal val="1+ppt_h/2"/>
                                          </p:val>
                                        </p:tav>
                                      </p:tavLst>
                                    </p:anim>
                                    <p:set>
                                      <p:cBhvr>
                                        <p:cTn id="628" dur="1" fill="hold">
                                          <p:stCondLst>
                                            <p:cond delay="2999"/>
                                          </p:stCondLst>
                                        </p:cTn>
                                        <p:tgtEl>
                                          <p:spTgt spid="40"/>
                                        </p:tgtEl>
                                        <p:attrNameLst>
                                          <p:attrName>style.visibility</p:attrName>
                                        </p:attrNameLst>
                                      </p:cBhvr>
                                      <p:to>
                                        <p:strVal val="hidden"/>
                                      </p:to>
                                    </p:set>
                                  </p:childTnLst>
                                </p:cTn>
                              </p:par>
                              <p:par>
                                <p:cTn id="629" presetID="2" presetClass="exit" presetSubtype="12" fill="hold" grpId="2" nodeType="withEffect">
                                  <p:stCondLst>
                                    <p:cond delay="0"/>
                                  </p:stCondLst>
                                  <p:childTnLst>
                                    <p:anim calcmode="lin" valueType="num">
                                      <p:cBhvr additive="base">
                                        <p:cTn id="630" dur="3000"/>
                                        <p:tgtEl>
                                          <p:spTgt spid="41"/>
                                        </p:tgtEl>
                                        <p:attrNameLst>
                                          <p:attrName>ppt_x</p:attrName>
                                        </p:attrNameLst>
                                      </p:cBhvr>
                                      <p:tavLst>
                                        <p:tav tm="0">
                                          <p:val>
                                            <p:strVal val="ppt_x"/>
                                          </p:val>
                                        </p:tav>
                                        <p:tav tm="100000">
                                          <p:val>
                                            <p:strVal val="0-ppt_w/2"/>
                                          </p:val>
                                        </p:tav>
                                      </p:tavLst>
                                    </p:anim>
                                    <p:anim calcmode="lin" valueType="num">
                                      <p:cBhvr additive="base">
                                        <p:cTn id="631" dur="3000"/>
                                        <p:tgtEl>
                                          <p:spTgt spid="41"/>
                                        </p:tgtEl>
                                        <p:attrNameLst>
                                          <p:attrName>ppt_y</p:attrName>
                                        </p:attrNameLst>
                                      </p:cBhvr>
                                      <p:tavLst>
                                        <p:tav tm="0">
                                          <p:val>
                                            <p:strVal val="ppt_y"/>
                                          </p:val>
                                        </p:tav>
                                        <p:tav tm="100000">
                                          <p:val>
                                            <p:strVal val="1+ppt_h/2"/>
                                          </p:val>
                                        </p:tav>
                                      </p:tavLst>
                                    </p:anim>
                                    <p:set>
                                      <p:cBhvr>
                                        <p:cTn id="632" dur="1" fill="hold">
                                          <p:stCondLst>
                                            <p:cond delay="2999"/>
                                          </p:stCondLst>
                                        </p:cTn>
                                        <p:tgtEl>
                                          <p:spTgt spid="41"/>
                                        </p:tgtEl>
                                        <p:attrNameLst>
                                          <p:attrName>style.visibility</p:attrName>
                                        </p:attrNameLst>
                                      </p:cBhvr>
                                      <p:to>
                                        <p:strVal val="hidden"/>
                                      </p:to>
                                    </p:set>
                                  </p:childTnLst>
                                </p:cTn>
                              </p:par>
                              <p:par>
                                <p:cTn id="633" presetID="2" presetClass="exit" presetSubtype="12" fill="hold" grpId="2" nodeType="withEffect">
                                  <p:stCondLst>
                                    <p:cond delay="0"/>
                                  </p:stCondLst>
                                  <p:childTnLst>
                                    <p:anim calcmode="lin" valueType="num">
                                      <p:cBhvr additive="base">
                                        <p:cTn id="634" dur="3000"/>
                                        <p:tgtEl>
                                          <p:spTgt spid="42"/>
                                        </p:tgtEl>
                                        <p:attrNameLst>
                                          <p:attrName>ppt_x</p:attrName>
                                        </p:attrNameLst>
                                      </p:cBhvr>
                                      <p:tavLst>
                                        <p:tav tm="0">
                                          <p:val>
                                            <p:strVal val="ppt_x"/>
                                          </p:val>
                                        </p:tav>
                                        <p:tav tm="100000">
                                          <p:val>
                                            <p:strVal val="0-ppt_w/2"/>
                                          </p:val>
                                        </p:tav>
                                      </p:tavLst>
                                    </p:anim>
                                    <p:anim calcmode="lin" valueType="num">
                                      <p:cBhvr additive="base">
                                        <p:cTn id="635" dur="3000"/>
                                        <p:tgtEl>
                                          <p:spTgt spid="42"/>
                                        </p:tgtEl>
                                        <p:attrNameLst>
                                          <p:attrName>ppt_y</p:attrName>
                                        </p:attrNameLst>
                                      </p:cBhvr>
                                      <p:tavLst>
                                        <p:tav tm="0">
                                          <p:val>
                                            <p:strVal val="ppt_y"/>
                                          </p:val>
                                        </p:tav>
                                        <p:tav tm="100000">
                                          <p:val>
                                            <p:strVal val="1+ppt_h/2"/>
                                          </p:val>
                                        </p:tav>
                                      </p:tavLst>
                                    </p:anim>
                                    <p:set>
                                      <p:cBhvr>
                                        <p:cTn id="636" dur="1" fill="hold">
                                          <p:stCondLst>
                                            <p:cond delay="2999"/>
                                          </p:stCondLst>
                                        </p:cTn>
                                        <p:tgtEl>
                                          <p:spTgt spid="42"/>
                                        </p:tgtEl>
                                        <p:attrNameLst>
                                          <p:attrName>style.visibility</p:attrName>
                                        </p:attrNameLst>
                                      </p:cBhvr>
                                      <p:to>
                                        <p:strVal val="hidden"/>
                                      </p:to>
                                    </p:set>
                                  </p:childTnLst>
                                </p:cTn>
                              </p:par>
                              <p:par>
                                <p:cTn id="637" presetID="2" presetClass="exit" presetSubtype="12" fill="hold" grpId="2" nodeType="withEffect">
                                  <p:stCondLst>
                                    <p:cond delay="0"/>
                                  </p:stCondLst>
                                  <p:childTnLst>
                                    <p:anim calcmode="lin" valueType="num">
                                      <p:cBhvr additive="base">
                                        <p:cTn id="638" dur="3000"/>
                                        <p:tgtEl>
                                          <p:spTgt spid="43"/>
                                        </p:tgtEl>
                                        <p:attrNameLst>
                                          <p:attrName>ppt_x</p:attrName>
                                        </p:attrNameLst>
                                      </p:cBhvr>
                                      <p:tavLst>
                                        <p:tav tm="0">
                                          <p:val>
                                            <p:strVal val="ppt_x"/>
                                          </p:val>
                                        </p:tav>
                                        <p:tav tm="100000">
                                          <p:val>
                                            <p:strVal val="0-ppt_w/2"/>
                                          </p:val>
                                        </p:tav>
                                      </p:tavLst>
                                    </p:anim>
                                    <p:anim calcmode="lin" valueType="num">
                                      <p:cBhvr additive="base">
                                        <p:cTn id="639" dur="3000"/>
                                        <p:tgtEl>
                                          <p:spTgt spid="43"/>
                                        </p:tgtEl>
                                        <p:attrNameLst>
                                          <p:attrName>ppt_y</p:attrName>
                                        </p:attrNameLst>
                                      </p:cBhvr>
                                      <p:tavLst>
                                        <p:tav tm="0">
                                          <p:val>
                                            <p:strVal val="ppt_y"/>
                                          </p:val>
                                        </p:tav>
                                        <p:tav tm="100000">
                                          <p:val>
                                            <p:strVal val="1+ppt_h/2"/>
                                          </p:val>
                                        </p:tav>
                                      </p:tavLst>
                                    </p:anim>
                                    <p:set>
                                      <p:cBhvr>
                                        <p:cTn id="640" dur="1" fill="hold">
                                          <p:stCondLst>
                                            <p:cond delay="2999"/>
                                          </p:stCondLst>
                                        </p:cTn>
                                        <p:tgtEl>
                                          <p:spTgt spid="43"/>
                                        </p:tgtEl>
                                        <p:attrNameLst>
                                          <p:attrName>style.visibility</p:attrName>
                                        </p:attrNameLst>
                                      </p:cBhvr>
                                      <p:to>
                                        <p:strVal val="hidden"/>
                                      </p:to>
                                    </p:set>
                                  </p:childTnLst>
                                </p:cTn>
                              </p:par>
                              <p:par>
                                <p:cTn id="641" presetID="2" presetClass="exit" presetSubtype="12" fill="hold" grpId="2" nodeType="withEffect">
                                  <p:stCondLst>
                                    <p:cond delay="0"/>
                                  </p:stCondLst>
                                  <p:childTnLst>
                                    <p:anim calcmode="lin" valueType="num">
                                      <p:cBhvr additive="base">
                                        <p:cTn id="642" dur="3000"/>
                                        <p:tgtEl>
                                          <p:spTgt spid="44"/>
                                        </p:tgtEl>
                                        <p:attrNameLst>
                                          <p:attrName>ppt_x</p:attrName>
                                        </p:attrNameLst>
                                      </p:cBhvr>
                                      <p:tavLst>
                                        <p:tav tm="0">
                                          <p:val>
                                            <p:strVal val="ppt_x"/>
                                          </p:val>
                                        </p:tav>
                                        <p:tav tm="100000">
                                          <p:val>
                                            <p:strVal val="0-ppt_w/2"/>
                                          </p:val>
                                        </p:tav>
                                      </p:tavLst>
                                    </p:anim>
                                    <p:anim calcmode="lin" valueType="num">
                                      <p:cBhvr additive="base">
                                        <p:cTn id="643" dur="3000"/>
                                        <p:tgtEl>
                                          <p:spTgt spid="44"/>
                                        </p:tgtEl>
                                        <p:attrNameLst>
                                          <p:attrName>ppt_y</p:attrName>
                                        </p:attrNameLst>
                                      </p:cBhvr>
                                      <p:tavLst>
                                        <p:tav tm="0">
                                          <p:val>
                                            <p:strVal val="ppt_y"/>
                                          </p:val>
                                        </p:tav>
                                        <p:tav tm="100000">
                                          <p:val>
                                            <p:strVal val="1+ppt_h/2"/>
                                          </p:val>
                                        </p:tav>
                                      </p:tavLst>
                                    </p:anim>
                                    <p:set>
                                      <p:cBhvr>
                                        <p:cTn id="644" dur="1" fill="hold">
                                          <p:stCondLst>
                                            <p:cond delay="2999"/>
                                          </p:stCondLst>
                                        </p:cTn>
                                        <p:tgtEl>
                                          <p:spTgt spid="44"/>
                                        </p:tgtEl>
                                        <p:attrNameLst>
                                          <p:attrName>style.visibility</p:attrName>
                                        </p:attrNameLst>
                                      </p:cBhvr>
                                      <p:to>
                                        <p:strVal val="hidden"/>
                                      </p:to>
                                    </p:set>
                                  </p:childTnLst>
                                </p:cTn>
                              </p:par>
                              <p:par>
                                <p:cTn id="645" presetID="2" presetClass="exit" presetSubtype="12" fill="hold" grpId="2" nodeType="withEffect">
                                  <p:stCondLst>
                                    <p:cond delay="0"/>
                                  </p:stCondLst>
                                  <p:childTnLst>
                                    <p:anim calcmode="lin" valueType="num">
                                      <p:cBhvr additive="base">
                                        <p:cTn id="646" dur="3000"/>
                                        <p:tgtEl>
                                          <p:spTgt spid="45"/>
                                        </p:tgtEl>
                                        <p:attrNameLst>
                                          <p:attrName>ppt_x</p:attrName>
                                        </p:attrNameLst>
                                      </p:cBhvr>
                                      <p:tavLst>
                                        <p:tav tm="0">
                                          <p:val>
                                            <p:strVal val="ppt_x"/>
                                          </p:val>
                                        </p:tav>
                                        <p:tav tm="100000">
                                          <p:val>
                                            <p:strVal val="0-ppt_w/2"/>
                                          </p:val>
                                        </p:tav>
                                      </p:tavLst>
                                    </p:anim>
                                    <p:anim calcmode="lin" valueType="num">
                                      <p:cBhvr additive="base">
                                        <p:cTn id="647" dur="3000"/>
                                        <p:tgtEl>
                                          <p:spTgt spid="45"/>
                                        </p:tgtEl>
                                        <p:attrNameLst>
                                          <p:attrName>ppt_y</p:attrName>
                                        </p:attrNameLst>
                                      </p:cBhvr>
                                      <p:tavLst>
                                        <p:tav tm="0">
                                          <p:val>
                                            <p:strVal val="ppt_y"/>
                                          </p:val>
                                        </p:tav>
                                        <p:tav tm="100000">
                                          <p:val>
                                            <p:strVal val="1+ppt_h/2"/>
                                          </p:val>
                                        </p:tav>
                                      </p:tavLst>
                                    </p:anim>
                                    <p:set>
                                      <p:cBhvr>
                                        <p:cTn id="648" dur="1" fill="hold">
                                          <p:stCondLst>
                                            <p:cond delay="2999"/>
                                          </p:stCondLst>
                                        </p:cTn>
                                        <p:tgtEl>
                                          <p:spTgt spid="45"/>
                                        </p:tgtEl>
                                        <p:attrNameLst>
                                          <p:attrName>style.visibility</p:attrName>
                                        </p:attrNameLst>
                                      </p:cBhvr>
                                      <p:to>
                                        <p:strVal val="hidden"/>
                                      </p:to>
                                    </p:set>
                                  </p:childTnLst>
                                </p:cTn>
                              </p:par>
                              <p:par>
                                <p:cTn id="649" presetID="2" presetClass="exit" presetSubtype="12" fill="hold" grpId="2" nodeType="withEffect">
                                  <p:stCondLst>
                                    <p:cond delay="0"/>
                                  </p:stCondLst>
                                  <p:childTnLst>
                                    <p:anim calcmode="lin" valueType="num">
                                      <p:cBhvr additive="base">
                                        <p:cTn id="650" dur="3000"/>
                                        <p:tgtEl>
                                          <p:spTgt spid="46"/>
                                        </p:tgtEl>
                                        <p:attrNameLst>
                                          <p:attrName>ppt_x</p:attrName>
                                        </p:attrNameLst>
                                      </p:cBhvr>
                                      <p:tavLst>
                                        <p:tav tm="0">
                                          <p:val>
                                            <p:strVal val="ppt_x"/>
                                          </p:val>
                                        </p:tav>
                                        <p:tav tm="100000">
                                          <p:val>
                                            <p:strVal val="0-ppt_w/2"/>
                                          </p:val>
                                        </p:tav>
                                      </p:tavLst>
                                    </p:anim>
                                    <p:anim calcmode="lin" valueType="num">
                                      <p:cBhvr additive="base">
                                        <p:cTn id="651" dur="3000"/>
                                        <p:tgtEl>
                                          <p:spTgt spid="46"/>
                                        </p:tgtEl>
                                        <p:attrNameLst>
                                          <p:attrName>ppt_y</p:attrName>
                                        </p:attrNameLst>
                                      </p:cBhvr>
                                      <p:tavLst>
                                        <p:tav tm="0">
                                          <p:val>
                                            <p:strVal val="ppt_y"/>
                                          </p:val>
                                        </p:tav>
                                        <p:tav tm="100000">
                                          <p:val>
                                            <p:strVal val="1+ppt_h/2"/>
                                          </p:val>
                                        </p:tav>
                                      </p:tavLst>
                                    </p:anim>
                                    <p:set>
                                      <p:cBhvr>
                                        <p:cTn id="652" dur="1" fill="hold">
                                          <p:stCondLst>
                                            <p:cond delay="2999"/>
                                          </p:stCondLst>
                                        </p:cTn>
                                        <p:tgtEl>
                                          <p:spTgt spid="46"/>
                                        </p:tgtEl>
                                        <p:attrNameLst>
                                          <p:attrName>style.visibility</p:attrName>
                                        </p:attrNameLst>
                                      </p:cBhvr>
                                      <p:to>
                                        <p:strVal val="hidden"/>
                                      </p:to>
                                    </p:set>
                                  </p:childTnLst>
                                </p:cTn>
                              </p:par>
                              <p:par>
                                <p:cTn id="653" presetID="2" presetClass="exit" presetSubtype="12" fill="hold" grpId="2" nodeType="withEffect">
                                  <p:stCondLst>
                                    <p:cond delay="0"/>
                                  </p:stCondLst>
                                  <p:childTnLst>
                                    <p:anim calcmode="lin" valueType="num">
                                      <p:cBhvr additive="base">
                                        <p:cTn id="654" dur="3000"/>
                                        <p:tgtEl>
                                          <p:spTgt spid="47"/>
                                        </p:tgtEl>
                                        <p:attrNameLst>
                                          <p:attrName>ppt_x</p:attrName>
                                        </p:attrNameLst>
                                      </p:cBhvr>
                                      <p:tavLst>
                                        <p:tav tm="0">
                                          <p:val>
                                            <p:strVal val="ppt_x"/>
                                          </p:val>
                                        </p:tav>
                                        <p:tav tm="100000">
                                          <p:val>
                                            <p:strVal val="0-ppt_w/2"/>
                                          </p:val>
                                        </p:tav>
                                      </p:tavLst>
                                    </p:anim>
                                    <p:anim calcmode="lin" valueType="num">
                                      <p:cBhvr additive="base">
                                        <p:cTn id="655" dur="3000"/>
                                        <p:tgtEl>
                                          <p:spTgt spid="47"/>
                                        </p:tgtEl>
                                        <p:attrNameLst>
                                          <p:attrName>ppt_y</p:attrName>
                                        </p:attrNameLst>
                                      </p:cBhvr>
                                      <p:tavLst>
                                        <p:tav tm="0">
                                          <p:val>
                                            <p:strVal val="ppt_y"/>
                                          </p:val>
                                        </p:tav>
                                        <p:tav tm="100000">
                                          <p:val>
                                            <p:strVal val="1+ppt_h/2"/>
                                          </p:val>
                                        </p:tav>
                                      </p:tavLst>
                                    </p:anim>
                                    <p:set>
                                      <p:cBhvr>
                                        <p:cTn id="656" dur="1" fill="hold">
                                          <p:stCondLst>
                                            <p:cond delay="2999"/>
                                          </p:stCondLst>
                                        </p:cTn>
                                        <p:tgtEl>
                                          <p:spTgt spid="47"/>
                                        </p:tgtEl>
                                        <p:attrNameLst>
                                          <p:attrName>style.visibility</p:attrName>
                                        </p:attrNameLst>
                                      </p:cBhvr>
                                      <p:to>
                                        <p:strVal val="hidden"/>
                                      </p:to>
                                    </p:set>
                                  </p:childTnLst>
                                </p:cTn>
                              </p:par>
                              <p:par>
                                <p:cTn id="657" presetID="2" presetClass="exit" presetSubtype="3" fill="hold" grpId="2" nodeType="withEffect">
                                  <p:stCondLst>
                                    <p:cond delay="0"/>
                                  </p:stCondLst>
                                  <p:childTnLst>
                                    <p:anim calcmode="lin" valueType="num">
                                      <p:cBhvr additive="base">
                                        <p:cTn id="658" dur="3000"/>
                                        <p:tgtEl>
                                          <p:spTgt spid="14"/>
                                        </p:tgtEl>
                                        <p:attrNameLst>
                                          <p:attrName>ppt_x</p:attrName>
                                        </p:attrNameLst>
                                      </p:cBhvr>
                                      <p:tavLst>
                                        <p:tav tm="0">
                                          <p:val>
                                            <p:strVal val="ppt_x"/>
                                          </p:val>
                                        </p:tav>
                                        <p:tav tm="100000">
                                          <p:val>
                                            <p:strVal val="1+ppt_w/2"/>
                                          </p:val>
                                        </p:tav>
                                      </p:tavLst>
                                    </p:anim>
                                    <p:anim calcmode="lin" valueType="num">
                                      <p:cBhvr additive="base">
                                        <p:cTn id="659" dur="3000"/>
                                        <p:tgtEl>
                                          <p:spTgt spid="14"/>
                                        </p:tgtEl>
                                        <p:attrNameLst>
                                          <p:attrName>ppt_y</p:attrName>
                                        </p:attrNameLst>
                                      </p:cBhvr>
                                      <p:tavLst>
                                        <p:tav tm="0">
                                          <p:val>
                                            <p:strVal val="ppt_y"/>
                                          </p:val>
                                        </p:tav>
                                        <p:tav tm="100000">
                                          <p:val>
                                            <p:strVal val="0-ppt_h/2"/>
                                          </p:val>
                                        </p:tav>
                                      </p:tavLst>
                                    </p:anim>
                                    <p:set>
                                      <p:cBhvr>
                                        <p:cTn id="660" dur="1" fill="hold">
                                          <p:stCondLst>
                                            <p:cond delay="2999"/>
                                          </p:stCondLst>
                                        </p:cTn>
                                        <p:tgtEl>
                                          <p:spTgt spid="14"/>
                                        </p:tgtEl>
                                        <p:attrNameLst>
                                          <p:attrName>style.visibility</p:attrName>
                                        </p:attrNameLst>
                                      </p:cBhvr>
                                      <p:to>
                                        <p:strVal val="hidden"/>
                                      </p:to>
                                    </p:set>
                                  </p:childTnLst>
                                </p:cTn>
                              </p:par>
                              <p:par>
                                <p:cTn id="661" presetID="2" presetClass="exit" presetSubtype="3" fill="hold" grpId="2" nodeType="withEffect">
                                  <p:stCondLst>
                                    <p:cond delay="0"/>
                                  </p:stCondLst>
                                  <p:childTnLst>
                                    <p:anim calcmode="lin" valueType="num">
                                      <p:cBhvr additive="base">
                                        <p:cTn id="662" dur="3000"/>
                                        <p:tgtEl>
                                          <p:spTgt spid="62"/>
                                        </p:tgtEl>
                                        <p:attrNameLst>
                                          <p:attrName>ppt_x</p:attrName>
                                        </p:attrNameLst>
                                      </p:cBhvr>
                                      <p:tavLst>
                                        <p:tav tm="0">
                                          <p:val>
                                            <p:strVal val="ppt_x"/>
                                          </p:val>
                                        </p:tav>
                                        <p:tav tm="100000">
                                          <p:val>
                                            <p:strVal val="1+ppt_w/2"/>
                                          </p:val>
                                        </p:tav>
                                      </p:tavLst>
                                    </p:anim>
                                    <p:anim calcmode="lin" valueType="num">
                                      <p:cBhvr additive="base">
                                        <p:cTn id="663" dur="3000"/>
                                        <p:tgtEl>
                                          <p:spTgt spid="62"/>
                                        </p:tgtEl>
                                        <p:attrNameLst>
                                          <p:attrName>ppt_y</p:attrName>
                                        </p:attrNameLst>
                                      </p:cBhvr>
                                      <p:tavLst>
                                        <p:tav tm="0">
                                          <p:val>
                                            <p:strVal val="ppt_y"/>
                                          </p:val>
                                        </p:tav>
                                        <p:tav tm="100000">
                                          <p:val>
                                            <p:strVal val="0-ppt_h/2"/>
                                          </p:val>
                                        </p:tav>
                                      </p:tavLst>
                                    </p:anim>
                                    <p:set>
                                      <p:cBhvr>
                                        <p:cTn id="664" dur="1" fill="hold">
                                          <p:stCondLst>
                                            <p:cond delay="2999"/>
                                          </p:stCondLst>
                                        </p:cTn>
                                        <p:tgtEl>
                                          <p:spTgt spid="62"/>
                                        </p:tgtEl>
                                        <p:attrNameLst>
                                          <p:attrName>style.visibility</p:attrName>
                                        </p:attrNameLst>
                                      </p:cBhvr>
                                      <p:to>
                                        <p:strVal val="hidden"/>
                                      </p:to>
                                    </p:set>
                                  </p:childTnLst>
                                </p:cTn>
                              </p:par>
                              <p:par>
                                <p:cTn id="665" presetID="2" presetClass="exit" presetSubtype="3" fill="hold" grpId="2" nodeType="withEffect">
                                  <p:stCondLst>
                                    <p:cond delay="0"/>
                                  </p:stCondLst>
                                  <p:childTnLst>
                                    <p:anim calcmode="lin" valueType="num">
                                      <p:cBhvr additive="base">
                                        <p:cTn id="666" dur="3000"/>
                                        <p:tgtEl>
                                          <p:spTgt spid="63"/>
                                        </p:tgtEl>
                                        <p:attrNameLst>
                                          <p:attrName>ppt_x</p:attrName>
                                        </p:attrNameLst>
                                      </p:cBhvr>
                                      <p:tavLst>
                                        <p:tav tm="0">
                                          <p:val>
                                            <p:strVal val="ppt_x"/>
                                          </p:val>
                                        </p:tav>
                                        <p:tav tm="100000">
                                          <p:val>
                                            <p:strVal val="1+ppt_w/2"/>
                                          </p:val>
                                        </p:tav>
                                      </p:tavLst>
                                    </p:anim>
                                    <p:anim calcmode="lin" valueType="num">
                                      <p:cBhvr additive="base">
                                        <p:cTn id="667" dur="3000"/>
                                        <p:tgtEl>
                                          <p:spTgt spid="63"/>
                                        </p:tgtEl>
                                        <p:attrNameLst>
                                          <p:attrName>ppt_y</p:attrName>
                                        </p:attrNameLst>
                                      </p:cBhvr>
                                      <p:tavLst>
                                        <p:tav tm="0">
                                          <p:val>
                                            <p:strVal val="ppt_y"/>
                                          </p:val>
                                        </p:tav>
                                        <p:tav tm="100000">
                                          <p:val>
                                            <p:strVal val="0-ppt_h/2"/>
                                          </p:val>
                                        </p:tav>
                                      </p:tavLst>
                                    </p:anim>
                                    <p:set>
                                      <p:cBhvr>
                                        <p:cTn id="668" dur="1" fill="hold">
                                          <p:stCondLst>
                                            <p:cond delay="2999"/>
                                          </p:stCondLst>
                                        </p:cTn>
                                        <p:tgtEl>
                                          <p:spTgt spid="63"/>
                                        </p:tgtEl>
                                        <p:attrNameLst>
                                          <p:attrName>style.visibility</p:attrName>
                                        </p:attrNameLst>
                                      </p:cBhvr>
                                      <p:to>
                                        <p:strVal val="hidden"/>
                                      </p:to>
                                    </p:set>
                                  </p:childTnLst>
                                </p:cTn>
                              </p:par>
                              <p:par>
                                <p:cTn id="669" presetID="2" presetClass="exit" presetSubtype="3" fill="hold" grpId="2" nodeType="withEffect">
                                  <p:stCondLst>
                                    <p:cond delay="0"/>
                                  </p:stCondLst>
                                  <p:childTnLst>
                                    <p:anim calcmode="lin" valueType="num">
                                      <p:cBhvr additive="base">
                                        <p:cTn id="670" dur="3000"/>
                                        <p:tgtEl>
                                          <p:spTgt spid="64"/>
                                        </p:tgtEl>
                                        <p:attrNameLst>
                                          <p:attrName>ppt_x</p:attrName>
                                        </p:attrNameLst>
                                      </p:cBhvr>
                                      <p:tavLst>
                                        <p:tav tm="0">
                                          <p:val>
                                            <p:strVal val="ppt_x"/>
                                          </p:val>
                                        </p:tav>
                                        <p:tav tm="100000">
                                          <p:val>
                                            <p:strVal val="1+ppt_w/2"/>
                                          </p:val>
                                        </p:tav>
                                      </p:tavLst>
                                    </p:anim>
                                    <p:anim calcmode="lin" valueType="num">
                                      <p:cBhvr additive="base">
                                        <p:cTn id="671" dur="3000"/>
                                        <p:tgtEl>
                                          <p:spTgt spid="64"/>
                                        </p:tgtEl>
                                        <p:attrNameLst>
                                          <p:attrName>ppt_y</p:attrName>
                                        </p:attrNameLst>
                                      </p:cBhvr>
                                      <p:tavLst>
                                        <p:tav tm="0">
                                          <p:val>
                                            <p:strVal val="ppt_y"/>
                                          </p:val>
                                        </p:tav>
                                        <p:tav tm="100000">
                                          <p:val>
                                            <p:strVal val="0-ppt_h/2"/>
                                          </p:val>
                                        </p:tav>
                                      </p:tavLst>
                                    </p:anim>
                                    <p:set>
                                      <p:cBhvr>
                                        <p:cTn id="672" dur="1" fill="hold">
                                          <p:stCondLst>
                                            <p:cond delay="2999"/>
                                          </p:stCondLst>
                                        </p:cTn>
                                        <p:tgtEl>
                                          <p:spTgt spid="64"/>
                                        </p:tgtEl>
                                        <p:attrNameLst>
                                          <p:attrName>style.visibility</p:attrName>
                                        </p:attrNameLst>
                                      </p:cBhvr>
                                      <p:to>
                                        <p:strVal val="hidden"/>
                                      </p:to>
                                    </p:set>
                                  </p:childTnLst>
                                </p:cTn>
                              </p:par>
                              <p:par>
                                <p:cTn id="673" presetID="2" presetClass="exit" presetSubtype="3" fill="hold" grpId="2" nodeType="withEffect">
                                  <p:stCondLst>
                                    <p:cond delay="0"/>
                                  </p:stCondLst>
                                  <p:childTnLst>
                                    <p:anim calcmode="lin" valueType="num">
                                      <p:cBhvr additive="base">
                                        <p:cTn id="674" dur="3000"/>
                                        <p:tgtEl>
                                          <p:spTgt spid="65"/>
                                        </p:tgtEl>
                                        <p:attrNameLst>
                                          <p:attrName>ppt_x</p:attrName>
                                        </p:attrNameLst>
                                      </p:cBhvr>
                                      <p:tavLst>
                                        <p:tav tm="0">
                                          <p:val>
                                            <p:strVal val="ppt_x"/>
                                          </p:val>
                                        </p:tav>
                                        <p:tav tm="100000">
                                          <p:val>
                                            <p:strVal val="1+ppt_w/2"/>
                                          </p:val>
                                        </p:tav>
                                      </p:tavLst>
                                    </p:anim>
                                    <p:anim calcmode="lin" valueType="num">
                                      <p:cBhvr additive="base">
                                        <p:cTn id="675" dur="3000"/>
                                        <p:tgtEl>
                                          <p:spTgt spid="65"/>
                                        </p:tgtEl>
                                        <p:attrNameLst>
                                          <p:attrName>ppt_y</p:attrName>
                                        </p:attrNameLst>
                                      </p:cBhvr>
                                      <p:tavLst>
                                        <p:tav tm="0">
                                          <p:val>
                                            <p:strVal val="ppt_y"/>
                                          </p:val>
                                        </p:tav>
                                        <p:tav tm="100000">
                                          <p:val>
                                            <p:strVal val="0-ppt_h/2"/>
                                          </p:val>
                                        </p:tav>
                                      </p:tavLst>
                                    </p:anim>
                                    <p:set>
                                      <p:cBhvr>
                                        <p:cTn id="676" dur="1" fill="hold">
                                          <p:stCondLst>
                                            <p:cond delay="2999"/>
                                          </p:stCondLst>
                                        </p:cTn>
                                        <p:tgtEl>
                                          <p:spTgt spid="65"/>
                                        </p:tgtEl>
                                        <p:attrNameLst>
                                          <p:attrName>style.visibility</p:attrName>
                                        </p:attrNameLst>
                                      </p:cBhvr>
                                      <p:to>
                                        <p:strVal val="hidden"/>
                                      </p:to>
                                    </p:set>
                                  </p:childTnLst>
                                </p:cTn>
                              </p:par>
                              <p:par>
                                <p:cTn id="677" presetID="2" presetClass="exit" presetSubtype="3" fill="hold" grpId="2" nodeType="withEffect">
                                  <p:stCondLst>
                                    <p:cond delay="0"/>
                                  </p:stCondLst>
                                  <p:childTnLst>
                                    <p:anim calcmode="lin" valueType="num">
                                      <p:cBhvr additive="base">
                                        <p:cTn id="678" dur="3000"/>
                                        <p:tgtEl>
                                          <p:spTgt spid="66"/>
                                        </p:tgtEl>
                                        <p:attrNameLst>
                                          <p:attrName>ppt_x</p:attrName>
                                        </p:attrNameLst>
                                      </p:cBhvr>
                                      <p:tavLst>
                                        <p:tav tm="0">
                                          <p:val>
                                            <p:strVal val="ppt_x"/>
                                          </p:val>
                                        </p:tav>
                                        <p:tav tm="100000">
                                          <p:val>
                                            <p:strVal val="1+ppt_w/2"/>
                                          </p:val>
                                        </p:tav>
                                      </p:tavLst>
                                    </p:anim>
                                    <p:anim calcmode="lin" valueType="num">
                                      <p:cBhvr additive="base">
                                        <p:cTn id="679" dur="3000"/>
                                        <p:tgtEl>
                                          <p:spTgt spid="66"/>
                                        </p:tgtEl>
                                        <p:attrNameLst>
                                          <p:attrName>ppt_y</p:attrName>
                                        </p:attrNameLst>
                                      </p:cBhvr>
                                      <p:tavLst>
                                        <p:tav tm="0">
                                          <p:val>
                                            <p:strVal val="ppt_y"/>
                                          </p:val>
                                        </p:tav>
                                        <p:tav tm="100000">
                                          <p:val>
                                            <p:strVal val="0-ppt_h/2"/>
                                          </p:val>
                                        </p:tav>
                                      </p:tavLst>
                                    </p:anim>
                                    <p:set>
                                      <p:cBhvr>
                                        <p:cTn id="680" dur="1" fill="hold">
                                          <p:stCondLst>
                                            <p:cond delay="2999"/>
                                          </p:stCondLst>
                                        </p:cTn>
                                        <p:tgtEl>
                                          <p:spTgt spid="66"/>
                                        </p:tgtEl>
                                        <p:attrNameLst>
                                          <p:attrName>style.visibility</p:attrName>
                                        </p:attrNameLst>
                                      </p:cBhvr>
                                      <p:to>
                                        <p:strVal val="hidden"/>
                                      </p:to>
                                    </p:set>
                                  </p:childTnLst>
                                </p:cTn>
                              </p:par>
                              <p:par>
                                <p:cTn id="681" presetID="2" presetClass="exit" presetSubtype="3" fill="hold" grpId="2" nodeType="withEffect">
                                  <p:stCondLst>
                                    <p:cond delay="0"/>
                                  </p:stCondLst>
                                  <p:childTnLst>
                                    <p:anim calcmode="lin" valueType="num">
                                      <p:cBhvr additive="base">
                                        <p:cTn id="682" dur="3000"/>
                                        <p:tgtEl>
                                          <p:spTgt spid="67"/>
                                        </p:tgtEl>
                                        <p:attrNameLst>
                                          <p:attrName>ppt_x</p:attrName>
                                        </p:attrNameLst>
                                      </p:cBhvr>
                                      <p:tavLst>
                                        <p:tav tm="0">
                                          <p:val>
                                            <p:strVal val="ppt_x"/>
                                          </p:val>
                                        </p:tav>
                                        <p:tav tm="100000">
                                          <p:val>
                                            <p:strVal val="1+ppt_w/2"/>
                                          </p:val>
                                        </p:tav>
                                      </p:tavLst>
                                    </p:anim>
                                    <p:anim calcmode="lin" valueType="num">
                                      <p:cBhvr additive="base">
                                        <p:cTn id="683" dur="3000"/>
                                        <p:tgtEl>
                                          <p:spTgt spid="67"/>
                                        </p:tgtEl>
                                        <p:attrNameLst>
                                          <p:attrName>ppt_y</p:attrName>
                                        </p:attrNameLst>
                                      </p:cBhvr>
                                      <p:tavLst>
                                        <p:tav tm="0">
                                          <p:val>
                                            <p:strVal val="ppt_y"/>
                                          </p:val>
                                        </p:tav>
                                        <p:tav tm="100000">
                                          <p:val>
                                            <p:strVal val="0-ppt_h/2"/>
                                          </p:val>
                                        </p:tav>
                                      </p:tavLst>
                                    </p:anim>
                                    <p:set>
                                      <p:cBhvr>
                                        <p:cTn id="684" dur="1" fill="hold">
                                          <p:stCondLst>
                                            <p:cond delay="2999"/>
                                          </p:stCondLst>
                                        </p:cTn>
                                        <p:tgtEl>
                                          <p:spTgt spid="67"/>
                                        </p:tgtEl>
                                        <p:attrNameLst>
                                          <p:attrName>style.visibility</p:attrName>
                                        </p:attrNameLst>
                                      </p:cBhvr>
                                      <p:to>
                                        <p:strVal val="hidden"/>
                                      </p:to>
                                    </p:set>
                                  </p:childTnLst>
                                </p:cTn>
                              </p:par>
                              <p:par>
                                <p:cTn id="685" presetID="2" presetClass="exit" presetSubtype="3" fill="hold" grpId="2" nodeType="withEffect">
                                  <p:stCondLst>
                                    <p:cond delay="0"/>
                                  </p:stCondLst>
                                  <p:childTnLst>
                                    <p:anim calcmode="lin" valueType="num">
                                      <p:cBhvr additive="base">
                                        <p:cTn id="686" dur="3000"/>
                                        <p:tgtEl>
                                          <p:spTgt spid="68"/>
                                        </p:tgtEl>
                                        <p:attrNameLst>
                                          <p:attrName>ppt_x</p:attrName>
                                        </p:attrNameLst>
                                      </p:cBhvr>
                                      <p:tavLst>
                                        <p:tav tm="0">
                                          <p:val>
                                            <p:strVal val="ppt_x"/>
                                          </p:val>
                                        </p:tav>
                                        <p:tav tm="100000">
                                          <p:val>
                                            <p:strVal val="1+ppt_w/2"/>
                                          </p:val>
                                        </p:tav>
                                      </p:tavLst>
                                    </p:anim>
                                    <p:anim calcmode="lin" valueType="num">
                                      <p:cBhvr additive="base">
                                        <p:cTn id="687" dur="3000"/>
                                        <p:tgtEl>
                                          <p:spTgt spid="68"/>
                                        </p:tgtEl>
                                        <p:attrNameLst>
                                          <p:attrName>ppt_y</p:attrName>
                                        </p:attrNameLst>
                                      </p:cBhvr>
                                      <p:tavLst>
                                        <p:tav tm="0">
                                          <p:val>
                                            <p:strVal val="ppt_y"/>
                                          </p:val>
                                        </p:tav>
                                        <p:tav tm="100000">
                                          <p:val>
                                            <p:strVal val="0-ppt_h/2"/>
                                          </p:val>
                                        </p:tav>
                                      </p:tavLst>
                                    </p:anim>
                                    <p:set>
                                      <p:cBhvr>
                                        <p:cTn id="688" dur="1" fill="hold">
                                          <p:stCondLst>
                                            <p:cond delay="2999"/>
                                          </p:stCondLst>
                                        </p:cTn>
                                        <p:tgtEl>
                                          <p:spTgt spid="68"/>
                                        </p:tgtEl>
                                        <p:attrNameLst>
                                          <p:attrName>style.visibility</p:attrName>
                                        </p:attrNameLst>
                                      </p:cBhvr>
                                      <p:to>
                                        <p:strVal val="hidden"/>
                                      </p:to>
                                    </p:set>
                                  </p:childTnLst>
                                </p:cTn>
                              </p:par>
                              <p:par>
                                <p:cTn id="689" presetID="2" presetClass="exit" presetSubtype="3" fill="hold" grpId="2" nodeType="withEffect">
                                  <p:stCondLst>
                                    <p:cond delay="0"/>
                                  </p:stCondLst>
                                  <p:childTnLst>
                                    <p:anim calcmode="lin" valueType="num">
                                      <p:cBhvr additive="base">
                                        <p:cTn id="690" dur="3000"/>
                                        <p:tgtEl>
                                          <p:spTgt spid="69"/>
                                        </p:tgtEl>
                                        <p:attrNameLst>
                                          <p:attrName>ppt_x</p:attrName>
                                        </p:attrNameLst>
                                      </p:cBhvr>
                                      <p:tavLst>
                                        <p:tav tm="0">
                                          <p:val>
                                            <p:strVal val="ppt_x"/>
                                          </p:val>
                                        </p:tav>
                                        <p:tav tm="100000">
                                          <p:val>
                                            <p:strVal val="1+ppt_w/2"/>
                                          </p:val>
                                        </p:tav>
                                      </p:tavLst>
                                    </p:anim>
                                    <p:anim calcmode="lin" valueType="num">
                                      <p:cBhvr additive="base">
                                        <p:cTn id="691" dur="3000"/>
                                        <p:tgtEl>
                                          <p:spTgt spid="69"/>
                                        </p:tgtEl>
                                        <p:attrNameLst>
                                          <p:attrName>ppt_y</p:attrName>
                                        </p:attrNameLst>
                                      </p:cBhvr>
                                      <p:tavLst>
                                        <p:tav tm="0">
                                          <p:val>
                                            <p:strVal val="ppt_y"/>
                                          </p:val>
                                        </p:tav>
                                        <p:tav tm="100000">
                                          <p:val>
                                            <p:strVal val="0-ppt_h/2"/>
                                          </p:val>
                                        </p:tav>
                                      </p:tavLst>
                                    </p:anim>
                                    <p:set>
                                      <p:cBhvr>
                                        <p:cTn id="692" dur="1" fill="hold">
                                          <p:stCondLst>
                                            <p:cond delay="2999"/>
                                          </p:stCondLst>
                                        </p:cTn>
                                        <p:tgtEl>
                                          <p:spTgt spid="69"/>
                                        </p:tgtEl>
                                        <p:attrNameLst>
                                          <p:attrName>style.visibility</p:attrName>
                                        </p:attrNameLst>
                                      </p:cBhvr>
                                      <p:to>
                                        <p:strVal val="hidden"/>
                                      </p:to>
                                    </p:set>
                                  </p:childTnLst>
                                </p:cTn>
                              </p:par>
                              <p:par>
                                <p:cTn id="693" presetID="2" presetClass="exit" presetSubtype="3" fill="hold" grpId="2" nodeType="withEffect">
                                  <p:stCondLst>
                                    <p:cond delay="0"/>
                                  </p:stCondLst>
                                  <p:childTnLst>
                                    <p:anim calcmode="lin" valueType="num">
                                      <p:cBhvr additive="base">
                                        <p:cTn id="694" dur="3000"/>
                                        <p:tgtEl>
                                          <p:spTgt spid="70"/>
                                        </p:tgtEl>
                                        <p:attrNameLst>
                                          <p:attrName>ppt_x</p:attrName>
                                        </p:attrNameLst>
                                      </p:cBhvr>
                                      <p:tavLst>
                                        <p:tav tm="0">
                                          <p:val>
                                            <p:strVal val="ppt_x"/>
                                          </p:val>
                                        </p:tav>
                                        <p:tav tm="100000">
                                          <p:val>
                                            <p:strVal val="1+ppt_w/2"/>
                                          </p:val>
                                        </p:tav>
                                      </p:tavLst>
                                    </p:anim>
                                    <p:anim calcmode="lin" valueType="num">
                                      <p:cBhvr additive="base">
                                        <p:cTn id="695" dur="3000"/>
                                        <p:tgtEl>
                                          <p:spTgt spid="70"/>
                                        </p:tgtEl>
                                        <p:attrNameLst>
                                          <p:attrName>ppt_y</p:attrName>
                                        </p:attrNameLst>
                                      </p:cBhvr>
                                      <p:tavLst>
                                        <p:tav tm="0">
                                          <p:val>
                                            <p:strVal val="ppt_y"/>
                                          </p:val>
                                        </p:tav>
                                        <p:tav tm="100000">
                                          <p:val>
                                            <p:strVal val="0-ppt_h/2"/>
                                          </p:val>
                                        </p:tav>
                                      </p:tavLst>
                                    </p:anim>
                                    <p:set>
                                      <p:cBhvr>
                                        <p:cTn id="696" dur="1" fill="hold">
                                          <p:stCondLst>
                                            <p:cond delay="2999"/>
                                          </p:stCondLst>
                                        </p:cTn>
                                        <p:tgtEl>
                                          <p:spTgt spid="70"/>
                                        </p:tgtEl>
                                        <p:attrNameLst>
                                          <p:attrName>style.visibility</p:attrName>
                                        </p:attrNameLst>
                                      </p:cBhvr>
                                      <p:to>
                                        <p:strVal val="hidden"/>
                                      </p:to>
                                    </p:set>
                                  </p:childTnLst>
                                </p:cTn>
                              </p:par>
                              <p:par>
                                <p:cTn id="697" presetID="2" presetClass="exit" presetSubtype="3" fill="hold" grpId="2" nodeType="withEffect">
                                  <p:stCondLst>
                                    <p:cond delay="0"/>
                                  </p:stCondLst>
                                  <p:childTnLst>
                                    <p:anim calcmode="lin" valueType="num">
                                      <p:cBhvr additive="base">
                                        <p:cTn id="698" dur="3000"/>
                                        <p:tgtEl>
                                          <p:spTgt spid="71"/>
                                        </p:tgtEl>
                                        <p:attrNameLst>
                                          <p:attrName>ppt_x</p:attrName>
                                        </p:attrNameLst>
                                      </p:cBhvr>
                                      <p:tavLst>
                                        <p:tav tm="0">
                                          <p:val>
                                            <p:strVal val="ppt_x"/>
                                          </p:val>
                                        </p:tav>
                                        <p:tav tm="100000">
                                          <p:val>
                                            <p:strVal val="1+ppt_w/2"/>
                                          </p:val>
                                        </p:tav>
                                      </p:tavLst>
                                    </p:anim>
                                    <p:anim calcmode="lin" valueType="num">
                                      <p:cBhvr additive="base">
                                        <p:cTn id="699" dur="3000"/>
                                        <p:tgtEl>
                                          <p:spTgt spid="71"/>
                                        </p:tgtEl>
                                        <p:attrNameLst>
                                          <p:attrName>ppt_y</p:attrName>
                                        </p:attrNameLst>
                                      </p:cBhvr>
                                      <p:tavLst>
                                        <p:tav tm="0">
                                          <p:val>
                                            <p:strVal val="ppt_y"/>
                                          </p:val>
                                        </p:tav>
                                        <p:tav tm="100000">
                                          <p:val>
                                            <p:strVal val="0-ppt_h/2"/>
                                          </p:val>
                                        </p:tav>
                                      </p:tavLst>
                                    </p:anim>
                                    <p:set>
                                      <p:cBhvr>
                                        <p:cTn id="700" dur="1" fill="hold">
                                          <p:stCondLst>
                                            <p:cond delay="2999"/>
                                          </p:stCondLst>
                                        </p:cTn>
                                        <p:tgtEl>
                                          <p:spTgt spid="71"/>
                                        </p:tgtEl>
                                        <p:attrNameLst>
                                          <p:attrName>style.visibility</p:attrName>
                                        </p:attrNameLst>
                                      </p:cBhvr>
                                      <p:to>
                                        <p:strVal val="hidden"/>
                                      </p:to>
                                    </p:set>
                                  </p:childTnLst>
                                </p:cTn>
                              </p:par>
                              <p:par>
                                <p:cTn id="701" presetID="2" presetClass="exit" presetSubtype="3" fill="hold" grpId="2" nodeType="withEffect">
                                  <p:stCondLst>
                                    <p:cond delay="0"/>
                                  </p:stCondLst>
                                  <p:childTnLst>
                                    <p:anim calcmode="lin" valueType="num">
                                      <p:cBhvr additive="base">
                                        <p:cTn id="702" dur="3000"/>
                                        <p:tgtEl>
                                          <p:spTgt spid="72"/>
                                        </p:tgtEl>
                                        <p:attrNameLst>
                                          <p:attrName>ppt_x</p:attrName>
                                        </p:attrNameLst>
                                      </p:cBhvr>
                                      <p:tavLst>
                                        <p:tav tm="0">
                                          <p:val>
                                            <p:strVal val="ppt_x"/>
                                          </p:val>
                                        </p:tav>
                                        <p:tav tm="100000">
                                          <p:val>
                                            <p:strVal val="1+ppt_w/2"/>
                                          </p:val>
                                        </p:tav>
                                      </p:tavLst>
                                    </p:anim>
                                    <p:anim calcmode="lin" valueType="num">
                                      <p:cBhvr additive="base">
                                        <p:cTn id="703" dur="3000"/>
                                        <p:tgtEl>
                                          <p:spTgt spid="72"/>
                                        </p:tgtEl>
                                        <p:attrNameLst>
                                          <p:attrName>ppt_y</p:attrName>
                                        </p:attrNameLst>
                                      </p:cBhvr>
                                      <p:tavLst>
                                        <p:tav tm="0">
                                          <p:val>
                                            <p:strVal val="ppt_y"/>
                                          </p:val>
                                        </p:tav>
                                        <p:tav tm="100000">
                                          <p:val>
                                            <p:strVal val="0-ppt_h/2"/>
                                          </p:val>
                                        </p:tav>
                                      </p:tavLst>
                                    </p:anim>
                                    <p:set>
                                      <p:cBhvr>
                                        <p:cTn id="704" dur="1" fill="hold">
                                          <p:stCondLst>
                                            <p:cond delay="2999"/>
                                          </p:stCondLst>
                                        </p:cTn>
                                        <p:tgtEl>
                                          <p:spTgt spid="72"/>
                                        </p:tgtEl>
                                        <p:attrNameLst>
                                          <p:attrName>style.visibility</p:attrName>
                                        </p:attrNameLst>
                                      </p:cBhvr>
                                      <p:to>
                                        <p:strVal val="hidden"/>
                                      </p:to>
                                    </p:set>
                                  </p:childTnLst>
                                </p:cTn>
                              </p:par>
                              <p:par>
                                <p:cTn id="705" presetID="2" presetClass="exit" presetSubtype="3" fill="hold" grpId="2" nodeType="withEffect">
                                  <p:stCondLst>
                                    <p:cond delay="0"/>
                                  </p:stCondLst>
                                  <p:childTnLst>
                                    <p:anim calcmode="lin" valueType="num">
                                      <p:cBhvr additive="base">
                                        <p:cTn id="706" dur="3000"/>
                                        <p:tgtEl>
                                          <p:spTgt spid="73"/>
                                        </p:tgtEl>
                                        <p:attrNameLst>
                                          <p:attrName>ppt_x</p:attrName>
                                        </p:attrNameLst>
                                      </p:cBhvr>
                                      <p:tavLst>
                                        <p:tav tm="0">
                                          <p:val>
                                            <p:strVal val="ppt_x"/>
                                          </p:val>
                                        </p:tav>
                                        <p:tav tm="100000">
                                          <p:val>
                                            <p:strVal val="1+ppt_w/2"/>
                                          </p:val>
                                        </p:tav>
                                      </p:tavLst>
                                    </p:anim>
                                    <p:anim calcmode="lin" valueType="num">
                                      <p:cBhvr additive="base">
                                        <p:cTn id="707" dur="3000"/>
                                        <p:tgtEl>
                                          <p:spTgt spid="73"/>
                                        </p:tgtEl>
                                        <p:attrNameLst>
                                          <p:attrName>ppt_y</p:attrName>
                                        </p:attrNameLst>
                                      </p:cBhvr>
                                      <p:tavLst>
                                        <p:tav tm="0">
                                          <p:val>
                                            <p:strVal val="ppt_y"/>
                                          </p:val>
                                        </p:tav>
                                        <p:tav tm="100000">
                                          <p:val>
                                            <p:strVal val="0-ppt_h/2"/>
                                          </p:val>
                                        </p:tav>
                                      </p:tavLst>
                                    </p:anim>
                                    <p:set>
                                      <p:cBhvr>
                                        <p:cTn id="708" dur="1" fill="hold">
                                          <p:stCondLst>
                                            <p:cond delay="2999"/>
                                          </p:stCondLst>
                                        </p:cTn>
                                        <p:tgtEl>
                                          <p:spTgt spid="73"/>
                                        </p:tgtEl>
                                        <p:attrNameLst>
                                          <p:attrName>style.visibility</p:attrName>
                                        </p:attrNameLst>
                                      </p:cBhvr>
                                      <p:to>
                                        <p:strVal val="hidden"/>
                                      </p:to>
                                    </p:set>
                                  </p:childTnLst>
                                </p:cTn>
                              </p:par>
                              <p:par>
                                <p:cTn id="709" presetID="2" presetClass="exit" presetSubtype="3" fill="hold" grpId="2" nodeType="withEffect">
                                  <p:stCondLst>
                                    <p:cond delay="0"/>
                                  </p:stCondLst>
                                  <p:childTnLst>
                                    <p:anim calcmode="lin" valueType="num">
                                      <p:cBhvr additive="base">
                                        <p:cTn id="710" dur="3000"/>
                                        <p:tgtEl>
                                          <p:spTgt spid="74"/>
                                        </p:tgtEl>
                                        <p:attrNameLst>
                                          <p:attrName>ppt_x</p:attrName>
                                        </p:attrNameLst>
                                      </p:cBhvr>
                                      <p:tavLst>
                                        <p:tav tm="0">
                                          <p:val>
                                            <p:strVal val="ppt_x"/>
                                          </p:val>
                                        </p:tav>
                                        <p:tav tm="100000">
                                          <p:val>
                                            <p:strVal val="1+ppt_w/2"/>
                                          </p:val>
                                        </p:tav>
                                      </p:tavLst>
                                    </p:anim>
                                    <p:anim calcmode="lin" valueType="num">
                                      <p:cBhvr additive="base">
                                        <p:cTn id="711" dur="3000"/>
                                        <p:tgtEl>
                                          <p:spTgt spid="74"/>
                                        </p:tgtEl>
                                        <p:attrNameLst>
                                          <p:attrName>ppt_y</p:attrName>
                                        </p:attrNameLst>
                                      </p:cBhvr>
                                      <p:tavLst>
                                        <p:tav tm="0">
                                          <p:val>
                                            <p:strVal val="ppt_y"/>
                                          </p:val>
                                        </p:tav>
                                        <p:tav tm="100000">
                                          <p:val>
                                            <p:strVal val="0-ppt_h/2"/>
                                          </p:val>
                                        </p:tav>
                                      </p:tavLst>
                                    </p:anim>
                                    <p:set>
                                      <p:cBhvr>
                                        <p:cTn id="712" dur="1" fill="hold">
                                          <p:stCondLst>
                                            <p:cond delay="2999"/>
                                          </p:stCondLst>
                                        </p:cTn>
                                        <p:tgtEl>
                                          <p:spTgt spid="74"/>
                                        </p:tgtEl>
                                        <p:attrNameLst>
                                          <p:attrName>style.visibility</p:attrName>
                                        </p:attrNameLst>
                                      </p:cBhvr>
                                      <p:to>
                                        <p:strVal val="hidden"/>
                                      </p:to>
                                    </p:set>
                                  </p:childTnLst>
                                </p:cTn>
                              </p:par>
                              <p:par>
                                <p:cTn id="713" presetID="13" presetClass="exit" presetSubtype="32" fill="hold" grpId="3" nodeType="withEffect">
                                  <p:stCondLst>
                                    <p:cond delay="0"/>
                                  </p:stCondLst>
                                  <p:childTnLst>
                                    <p:animEffect transition="out" filter="plus(out)">
                                      <p:cBhvr>
                                        <p:cTn id="714" dur="3000"/>
                                        <p:tgtEl>
                                          <p:spTgt spid="11"/>
                                        </p:tgtEl>
                                      </p:cBhvr>
                                    </p:animEffect>
                                    <p:set>
                                      <p:cBhvr>
                                        <p:cTn id="715" dur="1" fill="hold">
                                          <p:stCondLst>
                                            <p:cond delay="2999"/>
                                          </p:stCondLst>
                                        </p:cTn>
                                        <p:tgtEl>
                                          <p:spTgt spid="11"/>
                                        </p:tgtEl>
                                        <p:attrNameLst>
                                          <p:attrName>style.visibility</p:attrName>
                                        </p:attrNameLst>
                                      </p:cBhvr>
                                      <p:to>
                                        <p:strVal val="hidden"/>
                                      </p:to>
                                    </p:set>
                                  </p:childTnLst>
                                </p:cTn>
                              </p:par>
                              <p:par>
                                <p:cTn id="716" presetID="13" presetClass="exit" presetSubtype="32" fill="hold" grpId="3" nodeType="withEffect">
                                  <p:stCondLst>
                                    <p:cond delay="0"/>
                                  </p:stCondLst>
                                  <p:childTnLst>
                                    <p:animEffect transition="out" filter="plus(out)">
                                      <p:cBhvr>
                                        <p:cTn id="717" dur="3000"/>
                                        <p:tgtEl>
                                          <p:spTgt spid="12"/>
                                        </p:tgtEl>
                                      </p:cBhvr>
                                    </p:animEffect>
                                    <p:set>
                                      <p:cBhvr>
                                        <p:cTn id="718" dur="1" fill="hold">
                                          <p:stCondLst>
                                            <p:cond delay="2999"/>
                                          </p:stCondLst>
                                        </p:cTn>
                                        <p:tgtEl>
                                          <p:spTgt spid="12"/>
                                        </p:tgtEl>
                                        <p:attrNameLst>
                                          <p:attrName>style.visibility</p:attrName>
                                        </p:attrNameLst>
                                      </p:cBhvr>
                                      <p:to>
                                        <p:strVal val="hidden"/>
                                      </p:to>
                                    </p:set>
                                  </p:childTnLst>
                                </p:cTn>
                              </p:par>
                              <p:par>
                                <p:cTn id="719" presetID="13" presetClass="exit" presetSubtype="32" fill="hold" grpId="3" nodeType="withEffect">
                                  <p:stCondLst>
                                    <p:cond delay="0"/>
                                  </p:stCondLst>
                                  <p:childTnLst>
                                    <p:animEffect transition="out" filter="plus(out)">
                                      <p:cBhvr>
                                        <p:cTn id="720" dur="3000"/>
                                        <p:tgtEl>
                                          <p:spTgt spid="13"/>
                                        </p:tgtEl>
                                      </p:cBhvr>
                                    </p:animEffect>
                                    <p:set>
                                      <p:cBhvr>
                                        <p:cTn id="721" dur="1" fill="hold">
                                          <p:stCondLst>
                                            <p:cond delay="2999"/>
                                          </p:stCondLst>
                                        </p:cTn>
                                        <p:tgtEl>
                                          <p:spTgt spid="13"/>
                                        </p:tgtEl>
                                        <p:attrNameLst>
                                          <p:attrName>style.visibility</p:attrName>
                                        </p:attrNameLst>
                                      </p:cBhvr>
                                      <p:to>
                                        <p:strVal val="hidden"/>
                                      </p:to>
                                    </p:set>
                                  </p:childTnLst>
                                </p:cTn>
                              </p:par>
                              <p:par>
                                <p:cTn id="722" presetID="13" presetClass="exit" presetSubtype="32" fill="hold" grpId="3" nodeType="withEffect">
                                  <p:stCondLst>
                                    <p:cond delay="0"/>
                                  </p:stCondLst>
                                  <p:childTnLst>
                                    <p:animEffect transition="out" filter="plus(out)">
                                      <p:cBhvr>
                                        <p:cTn id="723" dur="3000"/>
                                        <p:tgtEl>
                                          <p:spTgt spid="14"/>
                                        </p:tgtEl>
                                      </p:cBhvr>
                                    </p:animEffect>
                                    <p:set>
                                      <p:cBhvr>
                                        <p:cTn id="724" dur="1" fill="hold">
                                          <p:stCondLst>
                                            <p:cond delay="2999"/>
                                          </p:stCondLst>
                                        </p:cTn>
                                        <p:tgtEl>
                                          <p:spTgt spid="14"/>
                                        </p:tgtEl>
                                        <p:attrNameLst>
                                          <p:attrName>style.visibility</p:attrName>
                                        </p:attrNameLst>
                                      </p:cBhvr>
                                      <p:to>
                                        <p:strVal val="hidden"/>
                                      </p:to>
                                    </p:set>
                                  </p:childTnLst>
                                </p:cTn>
                              </p:par>
                              <p:par>
                                <p:cTn id="725" presetID="13" presetClass="exit" presetSubtype="32" fill="hold" grpId="3" nodeType="withEffect">
                                  <p:stCondLst>
                                    <p:cond delay="0"/>
                                  </p:stCondLst>
                                  <p:childTnLst>
                                    <p:animEffect transition="out" filter="plus(out)">
                                      <p:cBhvr>
                                        <p:cTn id="726" dur="3000"/>
                                        <p:tgtEl>
                                          <p:spTgt spid="15"/>
                                        </p:tgtEl>
                                      </p:cBhvr>
                                    </p:animEffect>
                                    <p:set>
                                      <p:cBhvr>
                                        <p:cTn id="727" dur="1" fill="hold">
                                          <p:stCondLst>
                                            <p:cond delay="2999"/>
                                          </p:stCondLst>
                                        </p:cTn>
                                        <p:tgtEl>
                                          <p:spTgt spid="15"/>
                                        </p:tgtEl>
                                        <p:attrNameLst>
                                          <p:attrName>style.visibility</p:attrName>
                                        </p:attrNameLst>
                                      </p:cBhvr>
                                      <p:to>
                                        <p:strVal val="hidden"/>
                                      </p:to>
                                    </p:set>
                                  </p:childTnLst>
                                </p:cTn>
                              </p:par>
                              <p:par>
                                <p:cTn id="728" presetID="13" presetClass="exit" presetSubtype="32" fill="hold" grpId="3" nodeType="withEffect">
                                  <p:stCondLst>
                                    <p:cond delay="0"/>
                                  </p:stCondLst>
                                  <p:childTnLst>
                                    <p:animEffect transition="out" filter="plus(out)">
                                      <p:cBhvr>
                                        <p:cTn id="729" dur="3000"/>
                                        <p:tgtEl>
                                          <p:spTgt spid="16"/>
                                        </p:tgtEl>
                                      </p:cBhvr>
                                    </p:animEffect>
                                    <p:set>
                                      <p:cBhvr>
                                        <p:cTn id="730" dur="1" fill="hold">
                                          <p:stCondLst>
                                            <p:cond delay="2999"/>
                                          </p:stCondLst>
                                        </p:cTn>
                                        <p:tgtEl>
                                          <p:spTgt spid="16"/>
                                        </p:tgtEl>
                                        <p:attrNameLst>
                                          <p:attrName>style.visibility</p:attrName>
                                        </p:attrNameLst>
                                      </p:cBhvr>
                                      <p:to>
                                        <p:strVal val="hidden"/>
                                      </p:to>
                                    </p:set>
                                  </p:childTnLst>
                                </p:cTn>
                              </p:par>
                              <p:par>
                                <p:cTn id="731" presetID="13" presetClass="exit" presetSubtype="32" fill="hold" grpId="3" nodeType="withEffect">
                                  <p:stCondLst>
                                    <p:cond delay="0"/>
                                  </p:stCondLst>
                                  <p:childTnLst>
                                    <p:animEffect transition="out" filter="plus(out)">
                                      <p:cBhvr>
                                        <p:cTn id="732" dur="3000"/>
                                        <p:tgtEl>
                                          <p:spTgt spid="17"/>
                                        </p:tgtEl>
                                      </p:cBhvr>
                                    </p:animEffect>
                                    <p:set>
                                      <p:cBhvr>
                                        <p:cTn id="733" dur="1" fill="hold">
                                          <p:stCondLst>
                                            <p:cond delay="2999"/>
                                          </p:stCondLst>
                                        </p:cTn>
                                        <p:tgtEl>
                                          <p:spTgt spid="17"/>
                                        </p:tgtEl>
                                        <p:attrNameLst>
                                          <p:attrName>style.visibility</p:attrName>
                                        </p:attrNameLst>
                                      </p:cBhvr>
                                      <p:to>
                                        <p:strVal val="hidden"/>
                                      </p:to>
                                    </p:set>
                                  </p:childTnLst>
                                </p:cTn>
                              </p:par>
                              <p:par>
                                <p:cTn id="734" presetID="13" presetClass="exit" presetSubtype="32" fill="hold" grpId="3" nodeType="withEffect">
                                  <p:stCondLst>
                                    <p:cond delay="0"/>
                                  </p:stCondLst>
                                  <p:childTnLst>
                                    <p:animEffect transition="out" filter="plus(out)">
                                      <p:cBhvr>
                                        <p:cTn id="735" dur="3000"/>
                                        <p:tgtEl>
                                          <p:spTgt spid="18"/>
                                        </p:tgtEl>
                                      </p:cBhvr>
                                    </p:animEffect>
                                    <p:set>
                                      <p:cBhvr>
                                        <p:cTn id="736" dur="1" fill="hold">
                                          <p:stCondLst>
                                            <p:cond delay="2999"/>
                                          </p:stCondLst>
                                        </p:cTn>
                                        <p:tgtEl>
                                          <p:spTgt spid="18"/>
                                        </p:tgtEl>
                                        <p:attrNameLst>
                                          <p:attrName>style.visibility</p:attrName>
                                        </p:attrNameLst>
                                      </p:cBhvr>
                                      <p:to>
                                        <p:strVal val="hidden"/>
                                      </p:to>
                                    </p:set>
                                  </p:childTnLst>
                                </p:cTn>
                              </p:par>
                              <p:par>
                                <p:cTn id="737" presetID="13" presetClass="exit" presetSubtype="32" fill="hold" grpId="3" nodeType="withEffect">
                                  <p:stCondLst>
                                    <p:cond delay="0"/>
                                  </p:stCondLst>
                                  <p:childTnLst>
                                    <p:animEffect transition="out" filter="plus(out)">
                                      <p:cBhvr>
                                        <p:cTn id="738" dur="3000"/>
                                        <p:tgtEl>
                                          <p:spTgt spid="19"/>
                                        </p:tgtEl>
                                      </p:cBhvr>
                                    </p:animEffect>
                                    <p:set>
                                      <p:cBhvr>
                                        <p:cTn id="739" dur="1" fill="hold">
                                          <p:stCondLst>
                                            <p:cond delay="2999"/>
                                          </p:stCondLst>
                                        </p:cTn>
                                        <p:tgtEl>
                                          <p:spTgt spid="19"/>
                                        </p:tgtEl>
                                        <p:attrNameLst>
                                          <p:attrName>style.visibility</p:attrName>
                                        </p:attrNameLst>
                                      </p:cBhvr>
                                      <p:to>
                                        <p:strVal val="hidden"/>
                                      </p:to>
                                    </p:set>
                                  </p:childTnLst>
                                </p:cTn>
                              </p:par>
                              <p:par>
                                <p:cTn id="740" presetID="13" presetClass="exit" presetSubtype="32" fill="hold" grpId="3" nodeType="withEffect">
                                  <p:stCondLst>
                                    <p:cond delay="0"/>
                                  </p:stCondLst>
                                  <p:childTnLst>
                                    <p:animEffect transition="out" filter="plus(out)">
                                      <p:cBhvr>
                                        <p:cTn id="741" dur="3000"/>
                                        <p:tgtEl>
                                          <p:spTgt spid="20"/>
                                        </p:tgtEl>
                                      </p:cBhvr>
                                    </p:animEffect>
                                    <p:set>
                                      <p:cBhvr>
                                        <p:cTn id="742" dur="1" fill="hold">
                                          <p:stCondLst>
                                            <p:cond delay="2999"/>
                                          </p:stCondLst>
                                        </p:cTn>
                                        <p:tgtEl>
                                          <p:spTgt spid="20"/>
                                        </p:tgtEl>
                                        <p:attrNameLst>
                                          <p:attrName>style.visibility</p:attrName>
                                        </p:attrNameLst>
                                      </p:cBhvr>
                                      <p:to>
                                        <p:strVal val="hidden"/>
                                      </p:to>
                                    </p:set>
                                  </p:childTnLst>
                                </p:cTn>
                              </p:par>
                              <p:par>
                                <p:cTn id="743" presetID="13" presetClass="exit" presetSubtype="32" fill="hold" grpId="3" nodeType="withEffect">
                                  <p:stCondLst>
                                    <p:cond delay="0"/>
                                  </p:stCondLst>
                                  <p:childTnLst>
                                    <p:animEffect transition="out" filter="plus(out)">
                                      <p:cBhvr>
                                        <p:cTn id="744" dur="3000"/>
                                        <p:tgtEl>
                                          <p:spTgt spid="21"/>
                                        </p:tgtEl>
                                      </p:cBhvr>
                                    </p:animEffect>
                                    <p:set>
                                      <p:cBhvr>
                                        <p:cTn id="745" dur="1" fill="hold">
                                          <p:stCondLst>
                                            <p:cond delay="2999"/>
                                          </p:stCondLst>
                                        </p:cTn>
                                        <p:tgtEl>
                                          <p:spTgt spid="21"/>
                                        </p:tgtEl>
                                        <p:attrNameLst>
                                          <p:attrName>style.visibility</p:attrName>
                                        </p:attrNameLst>
                                      </p:cBhvr>
                                      <p:to>
                                        <p:strVal val="hidden"/>
                                      </p:to>
                                    </p:set>
                                  </p:childTnLst>
                                </p:cTn>
                              </p:par>
                              <p:par>
                                <p:cTn id="746" presetID="13" presetClass="exit" presetSubtype="32" fill="hold" grpId="3" nodeType="withEffect">
                                  <p:stCondLst>
                                    <p:cond delay="0"/>
                                  </p:stCondLst>
                                  <p:childTnLst>
                                    <p:animEffect transition="out" filter="plus(out)">
                                      <p:cBhvr>
                                        <p:cTn id="747" dur="3000"/>
                                        <p:tgtEl>
                                          <p:spTgt spid="22"/>
                                        </p:tgtEl>
                                      </p:cBhvr>
                                    </p:animEffect>
                                    <p:set>
                                      <p:cBhvr>
                                        <p:cTn id="748" dur="1" fill="hold">
                                          <p:stCondLst>
                                            <p:cond delay="2999"/>
                                          </p:stCondLst>
                                        </p:cTn>
                                        <p:tgtEl>
                                          <p:spTgt spid="22"/>
                                        </p:tgtEl>
                                        <p:attrNameLst>
                                          <p:attrName>style.visibility</p:attrName>
                                        </p:attrNameLst>
                                      </p:cBhvr>
                                      <p:to>
                                        <p:strVal val="hidden"/>
                                      </p:to>
                                    </p:set>
                                  </p:childTnLst>
                                </p:cTn>
                              </p:par>
                              <p:par>
                                <p:cTn id="749" presetID="13" presetClass="exit" presetSubtype="32" fill="hold" grpId="3" nodeType="withEffect">
                                  <p:stCondLst>
                                    <p:cond delay="0"/>
                                  </p:stCondLst>
                                  <p:childTnLst>
                                    <p:animEffect transition="out" filter="plus(out)">
                                      <p:cBhvr>
                                        <p:cTn id="750" dur="3000"/>
                                        <p:tgtEl>
                                          <p:spTgt spid="23"/>
                                        </p:tgtEl>
                                      </p:cBhvr>
                                    </p:animEffect>
                                    <p:set>
                                      <p:cBhvr>
                                        <p:cTn id="751" dur="1" fill="hold">
                                          <p:stCondLst>
                                            <p:cond delay="2999"/>
                                          </p:stCondLst>
                                        </p:cTn>
                                        <p:tgtEl>
                                          <p:spTgt spid="23"/>
                                        </p:tgtEl>
                                        <p:attrNameLst>
                                          <p:attrName>style.visibility</p:attrName>
                                        </p:attrNameLst>
                                      </p:cBhvr>
                                      <p:to>
                                        <p:strVal val="hidden"/>
                                      </p:to>
                                    </p:set>
                                  </p:childTnLst>
                                </p:cTn>
                              </p:par>
                              <p:par>
                                <p:cTn id="752" presetID="13" presetClass="exit" presetSubtype="32" fill="hold" grpId="3" nodeType="withEffect">
                                  <p:stCondLst>
                                    <p:cond delay="0"/>
                                  </p:stCondLst>
                                  <p:childTnLst>
                                    <p:animEffect transition="out" filter="plus(out)">
                                      <p:cBhvr>
                                        <p:cTn id="753" dur="3000"/>
                                        <p:tgtEl>
                                          <p:spTgt spid="24"/>
                                        </p:tgtEl>
                                      </p:cBhvr>
                                    </p:animEffect>
                                    <p:set>
                                      <p:cBhvr>
                                        <p:cTn id="754" dur="1" fill="hold">
                                          <p:stCondLst>
                                            <p:cond delay="2999"/>
                                          </p:stCondLst>
                                        </p:cTn>
                                        <p:tgtEl>
                                          <p:spTgt spid="24"/>
                                        </p:tgtEl>
                                        <p:attrNameLst>
                                          <p:attrName>style.visibility</p:attrName>
                                        </p:attrNameLst>
                                      </p:cBhvr>
                                      <p:to>
                                        <p:strVal val="hidden"/>
                                      </p:to>
                                    </p:set>
                                  </p:childTnLst>
                                </p:cTn>
                              </p:par>
                              <p:par>
                                <p:cTn id="755" presetID="13" presetClass="exit" presetSubtype="32" fill="hold" grpId="3" nodeType="withEffect">
                                  <p:stCondLst>
                                    <p:cond delay="0"/>
                                  </p:stCondLst>
                                  <p:childTnLst>
                                    <p:animEffect transition="out" filter="plus(out)">
                                      <p:cBhvr>
                                        <p:cTn id="756" dur="3000"/>
                                        <p:tgtEl>
                                          <p:spTgt spid="25"/>
                                        </p:tgtEl>
                                      </p:cBhvr>
                                    </p:animEffect>
                                    <p:set>
                                      <p:cBhvr>
                                        <p:cTn id="757" dur="1" fill="hold">
                                          <p:stCondLst>
                                            <p:cond delay="2999"/>
                                          </p:stCondLst>
                                        </p:cTn>
                                        <p:tgtEl>
                                          <p:spTgt spid="25"/>
                                        </p:tgtEl>
                                        <p:attrNameLst>
                                          <p:attrName>style.visibility</p:attrName>
                                        </p:attrNameLst>
                                      </p:cBhvr>
                                      <p:to>
                                        <p:strVal val="hidden"/>
                                      </p:to>
                                    </p:set>
                                  </p:childTnLst>
                                </p:cTn>
                              </p:par>
                              <p:par>
                                <p:cTn id="758" presetID="13" presetClass="exit" presetSubtype="32" fill="hold" grpId="3" nodeType="withEffect">
                                  <p:stCondLst>
                                    <p:cond delay="0"/>
                                  </p:stCondLst>
                                  <p:childTnLst>
                                    <p:animEffect transition="out" filter="plus(out)">
                                      <p:cBhvr>
                                        <p:cTn id="759" dur="3000"/>
                                        <p:tgtEl>
                                          <p:spTgt spid="26"/>
                                        </p:tgtEl>
                                      </p:cBhvr>
                                    </p:animEffect>
                                    <p:set>
                                      <p:cBhvr>
                                        <p:cTn id="760" dur="1" fill="hold">
                                          <p:stCondLst>
                                            <p:cond delay="2999"/>
                                          </p:stCondLst>
                                        </p:cTn>
                                        <p:tgtEl>
                                          <p:spTgt spid="26"/>
                                        </p:tgtEl>
                                        <p:attrNameLst>
                                          <p:attrName>style.visibility</p:attrName>
                                        </p:attrNameLst>
                                      </p:cBhvr>
                                      <p:to>
                                        <p:strVal val="hidden"/>
                                      </p:to>
                                    </p:set>
                                  </p:childTnLst>
                                </p:cTn>
                              </p:par>
                              <p:par>
                                <p:cTn id="761" presetID="13" presetClass="exit" presetSubtype="32" fill="hold" grpId="3" nodeType="withEffect">
                                  <p:stCondLst>
                                    <p:cond delay="0"/>
                                  </p:stCondLst>
                                  <p:childTnLst>
                                    <p:animEffect transition="out" filter="plus(out)">
                                      <p:cBhvr>
                                        <p:cTn id="762" dur="3000"/>
                                        <p:tgtEl>
                                          <p:spTgt spid="27"/>
                                        </p:tgtEl>
                                      </p:cBhvr>
                                    </p:animEffect>
                                    <p:set>
                                      <p:cBhvr>
                                        <p:cTn id="763" dur="1" fill="hold">
                                          <p:stCondLst>
                                            <p:cond delay="2999"/>
                                          </p:stCondLst>
                                        </p:cTn>
                                        <p:tgtEl>
                                          <p:spTgt spid="27"/>
                                        </p:tgtEl>
                                        <p:attrNameLst>
                                          <p:attrName>style.visibility</p:attrName>
                                        </p:attrNameLst>
                                      </p:cBhvr>
                                      <p:to>
                                        <p:strVal val="hidden"/>
                                      </p:to>
                                    </p:set>
                                  </p:childTnLst>
                                </p:cTn>
                              </p:par>
                              <p:par>
                                <p:cTn id="764" presetID="13" presetClass="exit" presetSubtype="32" fill="hold" grpId="3" nodeType="withEffect">
                                  <p:stCondLst>
                                    <p:cond delay="0"/>
                                  </p:stCondLst>
                                  <p:childTnLst>
                                    <p:animEffect transition="out" filter="plus(out)">
                                      <p:cBhvr>
                                        <p:cTn id="765" dur="3000"/>
                                        <p:tgtEl>
                                          <p:spTgt spid="28"/>
                                        </p:tgtEl>
                                      </p:cBhvr>
                                    </p:animEffect>
                                    <p:set>
                                      <p:cBhvr>
                                        <p:cTn id="766" dur="1" fill="hold">
                                          <p:stCondLst>
                                            <p:cond delay="2999"/>
                                          </p:stCondLst>
                                        </p:cTn>
                                        <p:tgtEl>
                                          <p:spTgt spid="28"/>
                                        </p:tgtEl>
                                        <p:attrNameLst>
                                          <p:attrName>style.visibility</p:attrName>
                                        </p:attrNameLst>
                                      </p:cBhvr>
                                      <p:to>
                                        <p:strVal val="hidden"/>
                                      </p:to>
                                    </p:set>
                                  </p:childTnLst>
                                </p:cTn>
                              </p:par>
                              <p:par>
                                <p:cTn id="767" presetID="13" presetClass="exit" presetSubtype="32" fill="hold" grpId="3" nodeType="withEffect">
                                  <p:stCondLst>
                                    <p:cond delay="0"/>
                                  </p:stCondLst>
                                  <p:childTnLst>
                                    <p:animEffect transition="out" filter="plus(out)">
                                      <p:cBhvr>
                                        <p:cTn id="768" dur="3000"/>
                                        <p:tgtEl>
                                          <p:spTgt spid="29"/>
                                        </p:tgtEl>
                                      </p:cBhvr>
                                    </p:animEffect>
                                    <p:set>
                                      <p:cBhvr>
                                        <p:cTn id="769" dur="1" fill="hold">
                                          <p:stCondLst>
                                            <p:cond delay="2999"/>
                                          </p:stCondLst>
                                        </p:cTn>
                                        <p:tgtEl>
                                          <p:spTgt spid="29"/>
                                        </p:tgtEl>
                                        <p:attrNameLst>
                                          <p:attrName>style.visibility</p:attrName>
                                        </p:attrNameLst>
                                      </p:cBhvr>
                                      <p:to>
                                        <p:strVal val="hidden"/>
                                      </p:to>
                                    </p:set>
                                  </p:childTnLst>
                                </p:cTn>
                              </p:par>
                              <p:par>
                                <p:cTn id="770" presetID="13" presetClass="exit" presetSubtype="32" fill="hold" grpId="3" nodeType="withEffect">
                                  <p:stCondLst>
                                    <p:cond delay="0"/>
                                  </p:stCondLst>
                                  <p:childTnLst>
                                    <p:animEffect transition="out" filter="plus(out)">
                                      <p:cBhvr>
                                        <p:cTn id="771" dur="3000"/>
                                        <p:tgtEl>
                                          <p:spTgt spid="30"/>
                                        </p:tgtEl>
                                      </p:cBhvr>
                                    </p:animEffect>
                                    <p:set>
                                      <p:cBhvr>
                                        <p:cTn id="772" dur="1" fill="hold">
                                          <p:stCondLst>
                                            <p:cond delay="2999"/>
                                          </p:stCondLst>
                                        </p:cTn>
                                        <p:tgtEl>
                                          <p:spTgt spid="30"/>
                                        </p:tgtEl>
                                        <p:attrNameLst>
                                          <p:attrName>style.visibility</p:attrName>
                                        </p:attrNameLst>
                                      </p:cBhvr>
                                      <p:to>
                                        <p:strVal val="hidden"/>
                                      </p:to>
                                    </p:set>
                                  </p:childTnLst>
                                </p:cTn>
                              </p:par>
                              <p:par>
                                <p:cTn id="773" presetID="13" presetClass="exit" presetSubtype="32" fill="hold" grpId="3" nodeType="withEffect">
                                  <p:stCondLst>
                                    <p:cond delay="0"/>
                                  </p:stCondLst>
                                  <p:childTnLst>
                                    <p:animEffect transition="out" filter="plus(out)">
                                      <p:cBhvr>
                                        <p:cTn id="774" dur="3000"/>
                                        <p:tgtEl>
                                          <p:spTgt spid="31"/>
                                        </p:tgtEl>
                                      </p:cBhvr>
                                    </p:animEffect>
                                    <p:set>
                                      <p:cBhvr>
                                        <p:cTn id="775" dur="1" fill="hold">
                                          <p:stCondLst>
                                            <p:cond delay="2999"/>
                                          </p:stCondLst>
                                        </p:cTn>
                                        <p:tgtEl>
                                          <p:spTgt spid="31"/>
                                        </p:tgtEl>
                                        <p:attrNameLst>
                                          <p:attrName>style.visibility</p:attrName>
                                        </p:attrNameLst>
                                      </p:cBhvr>
                                      <p:to>
                                        <p:strVal val="hidden"/>
                                      </p:to>
                                    </p:set>
                                  </p:childTnLst>
                                </p:cTn>
                              </p:par>
                              <p:par>
                                <p:cTn id="776" presetID="13" presetClass="exit" presetSubtype="32" fill="hold" grpId="3" nodeType="withEffect">
                                  <p:stCondLst>
                                    <p:cond delay="0"/>
                                  </p:stCondLst>
                                  <p:childTnLst>
                                    <p:animEffect transition="out" filter="plus(out)">
                                      <p:cBhvr>
                                        <p:cTn id="777" dur="3000"/>
                                        <p:tgtEl>
                                          <p:spTgt spid="32"/>
                                        </p:tgtEl>
                                      </p:cBhvr>
                                    </p:animEffect>
                                    <p:set>
                                      <p:cBhvr>
                                        <p:cTn id="778" dur="1" fill="hold">
                                          <p:stCondLst>
                                            <p:cond delay="2999"/>
                                          </p:stCondLst>
                                        </p:cTn>
                                        <p:tgtEl>
                                          <p:spTgt spid="32"/>
                                        </p:tgtEl>
                                        <p:attrNameLst>
                                          <p:attrName>style.visibility</p:attrName>
                                        </p:attrNameLst>
                                      </p:cBhvr>
                                      <p:to>
                                        <p:strVal val="hidden"/>
                                      </p:to>
                                    </p:set>
                                  </p:childTnLst>
                                </p:cTn>
                              </p:par>
                              <p:par>
                                <p:cTn id="779" presetID="13" presetClass="exit" presetSubtype="32" fill="hold" grpId="3" nodeType="withEffect">
                                  <p:stCondLst>
                                    <p:cond delay="0"/>
                                  </p:stCondLst>
                                  <p:childTnLst>
                                    <p:animEffect transition="out" filter="plus(out)">
                                      <p:cBhvr>
                                        <p:cTn id="780" dur="3000"/>
                                        <p:tgtEl>
                                          <p:spTgt spid="33"/>
                                        </p:tgtEl>
                                      </p:cBhvr>
                                    </p:animEffect>
                                    <p:set>
                                      <p:cBhvr>
                                        <p:cTn id="781" dur="1" fill="hold">
                                          <p:stCondLst>
                                            <p:cond delay="2999"/>
                                          </p:stCondLst>
                                        </p:cTn>
                                        <p:tgtEl>
                                          <p:spTgt spid="33"/>
                                        </p:tgtEl>
                                        <p:attrNameLst>
                                          <p:attrName>style.visibility</p:attrName>
                                        </p:attrNameLst>
                                      </p:cBhvr>
                                      <p:to>
                                        <p:strVal val="hidden"/>
                                      </p:to>
                                    </p:set>
                                  </p:childTnLst>
                                </p:cTn>
                              </p:par>
                              <p:par>
                                <p:cTn id="782" presetID="13" presetClass="exit" presetSubtype="32" fill="hold" grpId="3" nodeType="withEffect">
                                  <p:stCondLst>
                                    <p:cond delay="0"/>
                                  </p:stCondLst>
                                  <p:childTnLst>
                                    <p:animEffect transition="out" filter="plus(out)">
                                      <p:cBhvr>
                                        <p:cTn id="783" dur="3000"/>
                                        <p:tgtEl>
                                          <p:spTgt spid="34"/>
                                        </p:tgtEl>
                                      </p:cBhvr>
                                    </p:animEffect>
                                    <p:set>
                                      <p:cBhvr>
                                        <p:cTn id="784" dur="1" fill="hold">
                                          <p:stCondLst>
                                            <p:cond delay="2999"/>
                                          </p:stCondLst>
                                        </p:cTn>
                                        <p:tgtEl>
                                          <p:spTgt spid="34"/>
                                        </p:tgtEl>
                                        <p:attrNameLst>
                                          <p:attrName>style.visibility</p:attrName>
                                        </p:attrNameLst>
                                      </p:cBhvr>
                                      <p:to>
                                        <p:strVal val="hidden"/>
                                      </p:to>
                                    </p:set>
                                  </p:childTnLst>
                                </p:cTn>
                              </p:par>
                              <p:par>
                                <p:cTn id="785" presetID="13" presetClass="exit" presetSubtype="32" fill="hold" grpId="3" nodeType="withEffect">
                                  <p:stCondLst>
                                    <p:cond delay="0"/>
                                  </p:stCondLst>
                                  <p:childTnLst>
                                    <p:animEffect transition="out" filter="plus(out)">
                                      <p:cBhvr>
                                        <p:cTn id="786" dur="3000"/>
                                        <p:tgtEl>
                                          <p:spTgt spid="35"/>
                                        </p:tgtEl>
                                      </p:cBhvr>
                                    </p:animEffect>
                                    <p:set>
                                      <p:cBhvr>
                                        <p:cTn id="787" dur="1" fill="hold">
                                          <p:stCondLst>
                                            <p:cond delay="2999"/>
                                          </p:stCondLst>
                                        </p:cTn>
                                        <p:tgtEl>
                                          <p:spTgt spid="35"/>
                                        </p:tgtEl>
                                        <p:attrNameLst>
                                          <p:attrName>style.visibility</p:attrName>
                                        </p:attrNameLst>
                                      </p:cBhvr>
                                      <p:to>
                                        <p:strVal val="hidden"/>
                                      </p:to>
                                    </p:set>
                                  </p:childTnLst>
                                </p:cTn>
                              </p:par>
                              <p:par>
                                <p:cTn id="788" presetID="13" presetClass="exit" presetSubtype="32" fill="hold" grpId="3" nodeType="withEffect">
                                  <p:stCondLst>
                                    <p:cond delay="0"/>
                                  </p:stCondLst>
                                  <p:childTnLst>
                                    <p:animEffect transition="out" filter="plus(out)">
                                      <p:cBhvr>
                                        <p:cTn id="789" dur="3000"/>
                                        <p:tgtEl>
                                          <p:spTgt spid="36"/>
                                        </p:tgtEl>
                                      </p:cBhvr>
                                    </p:animEffect>
                                    <p:set>
                                      <p:cBhvr>
                                        <p:cTn id="790" dur="1" fill="hold">
                                          <p:stCondLst>
                                            <p:cond delay="2999"/>
                                          </p:stCondLst>
                                        </p:cTn>
                                        <p:tgtEl>
                                          <p:spTgt spid="36"/>
                                        </p:tgtEl>
                                        <p:attrNameLst>
                                          <p:attrName>style.visibility</p:attrName>
                                        </p:attrNameLst>
                                      </p:cBhvr>
                                      <p:to>
                                        <p:strVal val="hidden"/>
                                      </p:to>
                                    </p:set>
                                  </p:childTnLst>
                                </p:cTn>
                              </p:par>
                              <p:par>
                                <p:cTn id="791" presetID="13" presetClass="exit" presetSubtype="32" fill="hold" grpId="3" nodeType="withEffect">
                                  <p:stCondLst>
                                    <p:cond delay="0"/>
                                  </p:stCondLst>
                                  <p:childTnLst>
                                    <p:animEffect transition="out" filter="plus(out)">
                                      <p:cBhvr>
                                        <p:cTn id="792" dur="3000"/>
                                        <p:tgtEl>
                                          <p:spTgt spid="37"/>
                                        </p:tgtEl>
                                      </p:cBhvr>
                                    </p:animEffect>
                                    <p:set>
                                      <p:cBhvr>
                                        <p:cTn id="793" dur="1" fill="hold">
                                          <p:stCondLst>
                                            <p:cond delay="2999"/>
                                          </p:stCondLst>
                                        </p:cTn>
                                        <p:tgtEl>
                                          <p:spTgt spid="37"/>
                                        </p:tgtEl>
                                        <p:attrNameLst>
                                          <p:attrName>style.visibility</p:attrName>
                                        </p:attrNameLst>
                                      </p:cBhvr>
                                      <p:to>
                                        <p:strVal val="hidden"/>
                                      </p:to>
                                    </p:set>
                                  </p:childTnLst>
                                </p:cTn>
                              </p:par>
                              <p:par>
                                <p:cTn id="794" presetID="13" presetClass="exit" presetSubtype="32" fill="hold" grpId="3" nodeType="withEffect">
                                  <p:stCondLst>
                                    <p:cond delay="0"/>
                                  </p:stCondLst>
                                  <p:childTnLst>
                                    <p:animEffect transition="out" filter="plus(out)">
                                      <p:cBhvr>
                                        <p:cTn id="795" dur="3000"/>
                                        <p:tgtEl>
                                          <p:spTgt spid="38"/>
                                        </p:tgtEl>
                                      </p:cBhvr>
                                    </p:animEffect>
                                    <p:set>
                                      <p:cBhvr>
                                        <p:cTn id="796" dur="1" fill="hold">
                                          <p:stCondLst>
                                            <p:cond delay="2999"/>
                                          </p:stCondLst>
                                        </p:cTn>
                                        <p:tgtEl>
                                          <p:spTgt spid="38"/>
                                        </p:tgtEl>
                                        <p:attrNameLst>
                                          <p:attrName>style.visibility</p:attrName>
                                        </p:attrNameLst>
                                      </p:cBhvr>
                                      <p:to>
                                        <p:strVal val="hidden"/>
                                      </p:to>
                                    </p:set>
                                  </p:childTnLst>
                                </p:cTn>
                              </p:par>
                              <p:par>
                                <p:cTn id="797" presetID="13" presetClass="exit" presetSubtype="32" fill="hold" grpId="3" nodeType="withEffect">
                                  <p:stCondLst>
                                    <p:cond delay="0"/>
                                  </p:stCondLst>
                                  <p:childTnLst>
                                    <p:animEffect transition="out" filter="plus(out)">
                                      <p:cBhvr>
                                        <p:cTn id="798" dur="3000"/>
                                        <p:tgtEl>
                                          <p:spTgt spid="39"/>
                                        </p:tgtEl>
                                      </p:cBhvr>
                                    </p:animEffect>
                                    <p:set>
                                      <p:cBhvr>
                                        <p:cTn id="799" dur="1" fill="hold">
                                          <p:stCondLst>
                                            <p:cond delay="2999"/>
                                          </p:stCondLst>
                                        </p:cTn>
                                        <p:tgtEl>
                                          <p:spTgt spid="39"/>
                                        </p:tgtEl>
                                        <p:attrNameLst>
                                          <p:attrName>style.visibility</p:attrName>
                                        </p:attrNameLst>
                                      </p:cBhvr>
                                      <p:to>
                                        <p:strVal val="hidden"/>
                                      </p:to>
                                    </p:set>
                                  </p:childTnLst>
                                </p:cTn>
                              </p:par>
                              <p:par>
                                <p:cTn id="800" presetID="13" presetClass="exit" presetSubtype="32" fill="hold" grpId="3" nodeType="withEffect">
                                  <p:stCondLst>
                                    <p:cond delay="0"/>
                                  </p:stCondLst>
                                  <p:childTnLst>
                                    <p:animEffect transition="out" filter="plus(out)">
                                      <p:cBhvr>
                                        <p:cTn id="801" dur="3000"/>
                                        <p:tgtEl>
                                          <p:spTgt spid="40"/>
                                        </p:tgtEl>
                                      </p:cBhvr>
                                    </p:animEffect>
                                    <p:set>
                                      <p:cBhvr>
                                        <p:cTn id="802" dur="1" fill="hold">
                                          <p:stCondLst>
                                            <p:cond delay="2999"/>
                                          </p:stCondLst>
                                        </p:cTn>
                                        <p:tgtEl>
                                          <p:spTgt spid="40"/>
                                        </p:tgtEl>
                                        <p:attrNameLst>
                                          <p:attrName>style.visibility</p:attrName>
                                        </p:attrNameLst>
                                      </p:cBhvr>
                                      <p:to>
                                        <p:strVal val="hidden"/>
                                      </p:to>
                                    </p:set>
                                  </p:childTnLst>
                                </p:cTn>
                              </p:par>
                              <p:par>
                                <p:cTn id="803" presetID="13" presetClass="exit" presetSubtype="32" fill="hold" grpId="3" nodeType="withEffect">
                                  <p:stCondLst>
                                    <p:cond delay="0"/>
                                  </p:stCondLst>
                                  <p:childTnLst>
                                    <p:animEffect transition="out" filter="plus(out)">
                                      <p:cBhvr>
                                        <p:cTn id="804" dur="3000"/>
                                        <p:tgtEl>
                                          <p:spTgt spid="41"/>
                                        </p:tgtEl>
                                      </p:cBhvr>
                                    </p:animEffect>
                                    <p:set>
                                      <p:cBhvr>
                                        <p:cTn id="805" dur="1" fill="hold">
                                          <p:stCondLst>
                                            <p:cond delay="2999"/>
                                          </p:stCondLst>
                                        </p:cTn>
                                        <p:tgtEl>
                                          <p:spTgt spid="41"/>
                                        </p:tgtEl>
                                        <p:attrNameLst>
                                          <p:attrName>style.visibility</p:attrName>
                                        </p:attrNameLst>
                                      </p:cBhvr>
                                      <p:to>
                                        <p:strVal val="hidden"/>
                                      </p:to>
                                    </p:set>
                                  </p:childTnLst>
                                </p:cTn>
                              </p:par>
                              <p:par>
                                <p:cTn id="806" presetID="13" presetClass="exit" presetSubtype="32" fill="hold" grpId="3" nodeType="withEffect">
                                  <p:stCondLst>
                                    <p:cond delay="0"/>
                                  </p:stCondLst>
                                  <p:childTnLst>
                                    <p:animEffect transition="out" filter="plus(out)">
                                      <p:cBhvr>
                                        <p:cTn id="807" dur="3000"/>
                                        <p:tgtEl>
                                          <p:spTgt spid="42"/>
                                        </p:tgtEl>
                                      </p:cBhvr>
                                    </p:animEffect>
                                    <p:set>
                                      <p:cBhvr>
                                        <p:cTn id="808" dur="1" fill="hold">
                                          <p:stCondLst>
                                            <p:cond delay="2999"/>
                                          </p:stCondLst>
                                        </p:cTn>
                                        <p:tgtEl>
                                          <p:spTgt spid="42"/>
                                        </p:tgtEl>
                                        <p:attrNameLst>
                                          <p:attrName>style.visibility</p:attrName>
                                        </p:attrNameLst>
                                      </p:cBhvr>
                                      <p:to>
                                        <p:strVal val="hidden"/>
                                      </p:to>
                                    </p:set>
                                  </p:childTnLst>
                                </p:cTn>
                              </p:par>
                              <p:par>
                                <p:cTn id="809" presetID="13" presetClass="exit" presetSubtype="32" fill="hold" grpId="3" nodeType="withEffect">
                                  <p:stCondLst>
                                    <p:cond delay="0"/>
                                  </p:stCondLst>
                                  <p:childTnLst>
                                    <p:animEffect transition="out" filter="plus(out)">
                                      <p:cBhvr>
                                        <p:cTn id="810" dur="3000"/>
                                        <p:tgtEl>
                                          <p:spTgt spid="43"/>
                                        </p:tgtEl>
                                      </p:cBhvr>
                                    </p:animEffect>
                                    <p:set>
                                      <p:cBhvr>
                                        <p:cTn id="811" dur="1" fill="hold">
                                          <p:stCondLst>
                                            <p:cond delay="2999"/>
                                          </p:stCondLst>
                                        </p:cTn>
                                        <p:tgtEl>
                                          <p:spTgt spid="43"/>
                                        </p:tgtEl>
                                        <p:attrNameLst>
                                          <p:attrName>style.visibility</p:attrName>
                                        </p:attrNameLst>
                                      </p:cBhvr>
                                      <p:to>
                                        <p:strVal val="hidden"/>
                                      </p:to>
                                    </p:set>
                                  </p:childTnLst>
                                </p:cTn>
                              </p:par>
                              <p:par>
                                <p:cTn id="812" presetID="13" presetClass="exit" presetSubtype="32" fill="hold" grpId="3" nodeType="withEffect">
                                  <p:stCondLst>
                                    <p:cond delay="0"/>
                                  </p:stCondLst>
                                  <p:childTnLst>
                                    <p:animEffect transition="out" filter="plus(out)">
                                      <p:cBhvr>
                                        <p:cTn id="813" dur="3000"/>
                                        <p:tgtEl>
                                          <p:spTgt spid="44"/>
                                        </p:tgtEl>
                                      </p:cBhvr>
                                    </p:animEffect>
                                    <p:set>
                                      <p:cBhvr>
                                        <p:cTn id="814" dur="1" fill="hold">
                                          <p:stCondLst>
                                            <p:cond delay="2999"/>
                                          </p:stCondLst>
                                        </p:cTn>
                                        <p:tgtEl>
                                          <p:spTgt spid="44"/>
                                        </p:tgtEl>
                                        <p:attrNameLst>
                                          <p:attrName>style.visibility</p:attrName>
                                        </p:attrNameLst>
                                      </p:cBhvr>
                                      <p:to>
                                        <p:strVal val="hidden"/>
                                      </p:to>
                                    </p:set>
                                  </p:childTnLst>
                                </p:cTn>
                              </p:par>
                              <p:par>
                                <p:cTn id="815" presetID="13" presetClass="exit" presetSubtype="32" fill="hold" grpId="3" nodeType="withEffect">
                                  <p:stCondLst>
                                    <p:cond delay="0"/>
                                  </p:stCondLst>
                                  <p:childTnLst>
                                    <p:animEffect transition="out" filter="plus(out)">
                                      <p:cBhvr>
                                        <p:cTn id="816" dur="3000"/>
                                        <p:tgtEl>
                                          <p:spTgt spid="45"/>
                                        </p:tgtEl>
                                      </p:cBhvr>
                                    </p:animEffect>
                                    <p:set>
                                      <p:cBhvr>
                                        <p:cTn id="817" dur="1" fill="hold">
                                          <p:stCondLst>
                                            <p:cond delay="2999"/>
                                          </p:stCondLst>
                                        </p:cTn>
                                        <p:tgtEl>
                                          <p:spTgt spid="45"/>
                                        </p:tgtEl>
                                        <p:attrNameLst>
                                          <p:attrName>style.visibility</p:attrName>
                                        </p:attrNameLst>
                                      </p:cBhvr>
                                      <p:to>
                                        <p:strVal val="hidden"/>
                                      </p:to>
                                    </p:set>
                                  </p:childTnLst>
                                </p:cTn>
                              </p:par>
                              <p:par>
                                <p:cTn id="818" presetID="13" presetClass="exit" presetSubtype="32" fill="hold" grpId="3" nodeType="withEffect">
                                  <p:stCondLst>
                                    <p:cond delay="0"/>
                                  </p:stCondLst>
                                  <p:childTnLst>
                                    <p:animEffect transition="out" filter="plus(out)">
                                      <p:cBhvr>
                                        <p:cTn id="819" dur="3000"/>
                                        <p:tgtEl>
                                          <p:spTgt spid="46"/>
                                        </p:tgtEl>
                                      </p:cBhvr>
                                    </p:animEffect>
                                    <p:set>
                                      <p:cBhvr>
                                        <p:cTn id="820" dur="1" fill="hold">
                                          <p:stCondLst>
                                            <p:cond delay="2999"/>
                                          </p:stCondLst>
                                        </p:cTn>
                                        <p:tgtEl>
                                          <p:spTgt spid="46"/>
                                        </p:tgtEl>
                                        <p:attrNameLst>
                                          <p:attrName>style.visibility</p:attrName>
                                        </p:attrNameLst>
                                      </p:cBhvr>
                                      <p:to>
                                        <p:strVal val="hidden"/>
                                      </p:to>
                                    </p:set>
                                  </p:childTnLst>
                                </p:cTn>
                              </p:par>
                              <p:par>
                                <p:cTn id="821" presetID="13" presetClass="exit" presetSubtype="32" fill="hold" grpId="3" nodeType="withEffect">
                                  <p:stCondLst>
                                    <p:cond delay="0"/>
                                  </p:stCondLst>
                                  <p:childTnLst>
                                    <p:animEffect transition="out" filter="plus(out)">
                                      <p:cBhvr>
                                        <p:cTn id="822" dur="3000"/>
                                        <p:tgtEl>
                                          <p:spTgt spid="47"/>
                                        </p:tgtEl>
                                      </p:cBhvr>
                                    </p:animEffect>
                                    <p:set>
                                      <p:cBhvr>
                                        <p:cTn id="823" dur="1" fill="hold">
                                          <p:stCondLst>
                                            <p:cond delay="2999"/>
                                          </p:stCondLst>
                                        </p:cTn>
                                        <p:tgtEl>
                                          <p:spTgt spid="47"/>
                                        </p:tgtEl>
                                        <p:attrNameLst>
                                          <p:attrName>style.visibility</p:attrName>
                                        </p:attrNameLst>
                                      </p:cBhvr>
                                      <p:to>
                                        <p:strVal val="hidden"/>
                                      </p:to>
                                    </p:set>
                                  </p:childTnLst>
                                </p:cTn>
                              </p:par>
                              <p:par>
                                <p:cTn id="824" presetID="13" presetClass="exit" presetSubtype="32" fill="hold" grpId="3" nodeType="withEffect">
                                  <p:stCondLst>
                                    <p:cond delay="0"/>
                                  </p:stCondLst>
                                  <p:childTnLst>
                                    <p:animEffect transition="out" filter="plus(out)">
                                      <p:cBhvr>
                                        <p:cTn id="825" dur="3000"/>
                                        <p:tgtEl>
                                          <p:spTgt spid="48"/>
                                        </p:tgtEl>
                                      </p:cBhvr>
                                    </p:animEffect>
                                    <p:set>
                                      <p:cBhvr>
                                        <p:cTn id="826" dur="1" fill="hold">
                                          <p:stCondLst>
                                            <p:cond delay="2999"/>
                                          </p:stCondLst>
                                        </p:cTn>
                                        <p:tgtEl>
                                          <p:spTgt spid="48"/>
                                        </p:tgtEl>
                                        <p:attrNameLst>
                                          <p:attrName>style.visibility</p:attrName>
                                        </p:attrNameLst>
                                      </p:cBhvr>
                                      <p:to>
                                        <p:strVal val="hidden"/>
                                      </p:to>
                                    </p:set>
                                  </p:childTnLst>
                                </p:cTn>
                              </p:par>
                              <p:par>
                                <p:cTn id="827" presetID="13" presetClass="exit" presetSubtype="32" fill="hold" grpId="3" nodeType="withEffect">
                                  <p:stCondLst>
                                    <p:cond delay="0"/>
                                  </p:stCondLst>
                                  <p:childTnLst>
                                    <p:animEffect transition="out" filter="plus(out)">
                                      <p:cBhvr>
                                        <p:cTn id="828" dur="3000"/>
                                        <p:tgtEl>
                                          <p:spTgt spid="49"/>
                                        </p:tgtEl>
                                      </p:cBhvr>
                                    </p:animEffect>
                                    <p:set>
                                      <p:cBhvr>
                                        <p:cTn id="829" dur="1" fill="hold">
                                          <p:stCondLst>
                                            <p:cond delay="2999"/>
                                          </p:stCondLst>
                                        </p:cTn>
                                        <p:tgtEl>
                                          <p:spTgt spid="49"/>
                                        </p:tgtEl>
                                        <p:attrNameLst>
                                          <p:attrName>style.visibility</p:attrName>
                                        </p:attrNameLst>
                                      </p:cBhvr>
                                      <p:to>
                                        <p:strVal val="hidden"/>
                                      </p:to>
                                    </p:set>
                                  </p:childTnLst>
                                </p:cTn>
                              </p:par>
                              <p:par>
                                <p:cTn id="830" presetID="13" presetClass="exit" presetSubtype="32" fill="hold" grpId="3" nodeType="withEffect">
                                  <p:stCondLst>
                                    <p:cond delay="0"/>
                                  </p:stCondLst>
                                  <p:childTnLst>
                                    <p:animEffect transition="out" filter="plus(out)">
                                      <p:cBhvr>
                                        <p:cTn id="831" dur="3000"/>
                                        <p:tgtEl>
                                          <p:spTgt spid="50"/>
                                        </p:tgtEl>
                                      </p:cBhvr>
                                    </p:animEffect>
                                    <p:set>
                                      <p:cBhvr>
                                        <p:cTn id="832" dur="1" fill="hold">
                                          <p:stCondLst>
                                            <p:cond delay="2999"/>
                                          </p:stCondLst>
                                        </p:cTn>
                                        <p:tgtEl>
                                          <p:spTgt spid="50"/>
                                        </p:tgtEl>
                                        <p:attrNameLst>
                                          <p:attrName>style.visibility</p:attrName>
                                        </p:attrNameLst>
                                      </p:cBhvr>
                                      <p:to>
                                        <p:strVal val="hidden"/>
                                      </p:to>
                                    </p:set>
                                  </p:childTnLst>
                                </p:cTn>
                              </p:par>
                              <p:par>
                                <p:cTn id="833" presetID="13" presetClass="exit" presetSubtype="32" fill="hold" grpId="3" nodeType="withEffect">
                                  <p:stCondLst>
                                    <p:cond delay="0"/>
                                  </p:stCondLst>
                                  <p:childTnLst>
                                    <p:animEffect transition="out" filter="plus(out)">
                                      <p:cBhvr>
                                        <p:cTn id="834" dur="3000"/>
                                        <p:tgtEl>
                                          <p:spTgt spid="51"/>
                                        </p:tgtEl>
                                      </p:cBhvr>
                                    </p:animEffect>
                                    <p:set>
                                      <p:cBhvr>
                                        <p:cTn id="835" dur="1" fill="hold">
                                          <p:stCondLst>
                                            <p:cond delay="2999"/>
                                          </p:stCondLst>
                                        </p:cTn>
                                        <p:tgtEl>
                                          <p:spTgt spid="51"/>
                                        </p:tgtEl>
                                        <p:attrNameLst>
                                          <p:attrName>style.visibility</p:attrName>
                                        </p:attrNameLst>
                                      </p:cBhvr>
                                      <p:to>
                                        <p:strVal val="hidden"/>
                                      </p:to>
                                    </p:set>
                                  </p:childTnLst>
                                </p:cTn>
                              </p:par>
                              <p:par>
                                <p:cTn id="836" presetID="13" presetClass="exit" presetSubtype="32" fill="hold" grpId="3" nodeType="withEffect">
                                  <p:stCondLst>
                                    <p:cond delay="0"/>
                                  </p:stCondLst>
                                  <p:childTnLst>
                                    <p:animEffect transition="out" filter="plus(out)">
                                      <p:cBhvr>
                                        <p:cTn id="837" dur="3000"/>
                                        <p:tgtEl>
                                          <p:spTgt spid="52"/>
                                        </p:tgtEl>
                                      </p:cBhvr>
                                    </p:animEffect>
                                    <p:set>
                                      <p:cBhvr>
                                        <p:cTn id="838" dur="1" fill="hold">
                                          <p:stCondLst>
                                            <p:cond delay="2999"/>
                                          </p:stCondLst>
                                        </p:cTn>
                                        <p:tgtEl>
                                          <p:spTgt spid="52"/>
                                        </p:tgtEl>
                                        <p:attrNameLst>
                                          <p:attrName>style.visibility</p:attrName>
                                        </p:attrNameLst>
                                      </p:cBhvr>
                                      <p:to>
                                        <p:strVal val="hidden"/>
                                      </p:to>
                                    </p:set>
                                  </p:childTnLst>
                                </p:cTn>
                              </p:par>
                              <p:par>
                                <p:cTn id="839" presetID="13" presetClass="exit" presetSubtype="32" fill="hold" grpId="3" nodeType="withEffect">
                                  <p:stCondLst>
                                    <p:cond delay="0"/>
                                  </p:stCondLst>
                                  <p:childTnLst>
                                    <p:animEffect transition="out" filter="plus(out)">
                                      <p:cBhvr>
                                        <p:cTn id="840" dur="3000"/>
                                        <p:tgtEl>
                                          <p:spTgt spid="53"/>
                                        </p:tgtEl>
                                      </p:cBhvr>
                                    </p:animEffect>
                                    <p:set>
                                      <p:cBhvr>
                                        <p:cTn id="841" dur="1" fill="hold">
                                          <p:stCondLst>
                                            <p:cond delay="2999"/>
                                          </p:stCondLst>
                                        </p:cTn>
                                        <p:tgtEl>
                                          <p:spTgt spid="53"/>
                                        </p:tgtEl>
                                        <p:attrNameLst>
                                          <p:attrName>style.visibility</p:attrName>
                                        </p:attrNameLst>
                                      </p:cBhvr>
                                      <p:to>
                                        <p:strVal val="hidden"/>
                                      </p:to>
                                    </p:set>
                                  </p:childTnLst>
                                </p:cTn>
                              </p:par>
                              <p:par>
                                <p:cTn id="842" presetID="13" presetClass="exit" presetSubtype="32" fill="hold" grpId="3" nodeType="withEffect">
                                  <p:stCondLst>
                                    <p:cond delay="0"/>
                                  </p:stCondLst>
                                  <p:childTnLst>
                                    <p:animEffect transition="out" filter="plus(out)">
                                      <p:cBhvr>
                                        <p:cTn id="843" dur="3000"/>
                                        <p:tgtEl>
                                          <p:spTgt spid="54"/>
                                        </p:tgtEl>
                                      </p:cBhvr>
                                    </p:animEffect>
                                    <p:set>
                                      <p:cBhvr>
                                        <p:cTn id="844" dur="1" fill="hold">
                                          <p:stCondLst>
                                            <p:cond delay="2999"/>
                                          </p:stCondLst>
                                        </p:cTn>
                                        <p:tgtEl>
                                          <p:spTgt spid="54"/>
                                        </p:tgtEl>
                                        <p:attrNameLst>
                                          <p:attrName>style.visibility</p:attrName>
                                        </p:attrNameLst>
                                      </p:cBhvr>
                                      <p:to>
                                        <p:strVal val="hidden"/>
                                      </p:to>
                                    </p:set>
                                  </p:childTnLst>
                                </p:cTn>
                              </p:par>
                              <p:par>
                                <p:cTn id="845" presetID="13" presetClass="exit" presetSubtype="32" fill="hold" grpId="3" nodeType="withEffect">
                                  <p:stCondLst>
                                    <p:cond delay="0"/>
                                  </p:stCondLst>
                                  <p:childTnLst>
                                    <p:animEffect transition="out" filter="plus(out)">
                                      <p:cBhvr>
                                        <p:cTn id="846" dur="3000"/>
                                        <p:tgtEl>
                                          <p:spTgt spid="55"/>
                                        </p:tgtEl>
                                      </p:cBhvr>
                                    </p:animEffect>
                                    <p:set>
                                      <p:cBhvr>
                                        <p:cTn id="847" dur="1" fill="hold">
                                          <p:stCondLst>
                                            <p:cond delay="2999"/>
                                          </p:stCondLst>
                                        </p:cTn>
                                        <p:tgtEl>
                                          <p:spTgt spid="55"/>
                                        </p:tgtEl>
                                        <p:attrNameLst>
                                          <p:attrName>style.visibility</p:attrName>
                                        </p:attrNameLst>
                                      </p:cBhvr>
                                      <p:to>
                                        <p:strVal val="hidden"/>
                                      </p:to>
                                    </p:set>
                                  </p:childTnLst>
                                </p:cTn>
                              </p:par>
                              <p:par>
                                <p:cTn id="848" presetID="13" presetClass="exit" presetSubtype="32" fill="hold" grpId="3" nodeType="withEffect">
                                  <p:stCondLst>
                                    <p:cond delay="0"/>
                                  </p:stCondLst>
                                  <p:childTnLst>
                                    <p:animEffect transition="out" filter="plus(out)">
                                      <p:cBhvr>
                                        <p:cTn id="849" dur="3000"/>
                                        <p:tgtEl>
                                          <p:spTgt spid="56"/>
                                        </p:tgtEl>
                                      </p:cBhvr>
                                    </p:animEffect>
                                    <p:set>
                                      <p:cBhvr>
                                        <p:cTn id="850" dur="1" fill="hold">
                                          <p:stCondLst>
                                            <p:cond delay="2999"/>
                                          </p:stCondLst>
                                        </p:cTn>
                                        <p:tgtEl>
                                          <p:spTgt spid="56"/>
                                        </p:tgtEl>
                                        <p:attrNameLst>
                                          <p:attrName>style.visibility</p:attrName>
                                        </p:attrNameLst>
                                      </p:cBhvr>
                                      <p:to>
                                        <p:strVal val="hidden"/>
                                      </p:to>
                                    </p:set>
                                  </p:childTnLst>
                                </p:cTn>
                              </p:par>
                              <p:par>
                                <p:cTn id="851" presetID="13" presetClass="exit" presetSubtype="32" fill="hold" grpId="3" nodeType="withEffect">
                                  <p:stCondLst>
                                    <p:cond delay="0"/>
                                  </p:stCondLst>
                                  <p:childTnLst>
                                    <p:animEffect transition="out" filter="plus(out)">
                                      <p:cBhvr>
                                        <p:cTn id="852" dur="3000"/>
                                        <p:tgtEl>
                                          <p:spTgt spid="57"/>
                                        </p:tgtEl>
                                      </p:cBhvr>
                                    </p:animEffect>
                                    <p:set>
                                      <p:cBhvr>
                                        <p:cTn id="853" dur="1" fill="hold">
                                          <p:stCondLst>
                                            <p:cond delay="2999"/>
                                          </p:stCondLst>
                                        </p:cTn>
                                        <p:tgtEl>
                                          <p:spTgt spid="57"/>
                                        </p:tgtEl>
                                        <p:attrNameLst>
                                          <p:attrName>style.visibility</p:attrName>
                                        </p:attrNameLst>
                                      </p:cBhvr>
                                      <p:to>
                                        <p:strVal val="hidden"/>
                                      </p:to>
                                    </p:set>
                                  </p:childTnLst>
                                </p:cTn>
                              </p:par>
                              <p:par>
                                <p:cTn id="854" presetID="13" presetClass="exit" presetSubtype="32" fill="hold" grpId="3" nodeType="withEffect">
                                  <p:stCondLst>
                                    <p:cond delay="0"/>
                                  </p:stCondLst>
                                  <p:childTnLst>
                                    <p:animEffect transition="out" filter="plus(out)">
                                      <p:cBhvr>
                                        <p:cTn id="855" dur="3000"/>
                                        <p:tgtEl>
                                          <p:spTgt spid="58"/>
                                        </p:tgtEl>
                                      </p:cBhvr>
                                    </p:animEffect>
                                    <p:set>
                                      <p:cBhvr>
                                        <p:cTn id="856" dur="1" fill="hold">
                                          <p:stCondLst>
                                            <p:cond delay="2999"/>
                                          </p:stCondLst>
                                        </p:cTn>
                                        <p:tgtEl>
                                          <p:spTgt spid="58"/>
                                        </p:tgtEl>
                                        <p:attrNameLst>
                                          <p:attrName>style.visibility</p:attrName>
                                        </p:attrNameLst>
                                      </p:cBhvr>
                                      <p:to>
                                        <p:strVal val="hidden"/>
                                      </p:to>
                                    </p:set>
                                  </p:childTnLst>
                                </p:cTn>
                              </p:par>
                              <p:par>
                                <p:cTn id="857" presetID="13" presetClass="exit" presetSubtype="32" fill="hold" grpId="3" nodeType="withEffect">
                                  <p:stCondLst>
                                    <p:cond delay="0"/>
                                  </p:stCondLst>
                                  <p:childTnLst>
                                    <p:animEffect transition="out" filter="plus(out)">
                                      <p:cBhvr>
                                        <p:cTn id="858" dur="3000"/>
                                        <p:tgtEl>
                                          <p:spTgt spid="59"/>
                                        </p:tgtEl>
                                      </p:cBhvr>
                                    </p:animEffect>
                                    <p:set>
                                      <p:cBhvr>
                                        <p:cTn id="859" dur="1" fill="hold">
                                          <p:stCondLst>
                                            <p:cond delay="2999"/>
                                          </p:stCondLst>
                                        </p:cTn>
                                        <p:tgtEl>
                                          <p:spTgt spid="59"/>
                                        </p:tgtEl>
                                        <p:attrNameLst>
                                          <p:attrName>style.visibility</p:attrName>
                                        </p:attrNameLst>
                                      </p:cBhvr>
                                      <p:to>
                                        <p:strVal val="hidden"/>
                                      </p:to>
                                    </p:set>
                                  </p:childTnLst>
                                </p:cTn>
                              </p:par>
                              <p:par>
                                <p:cTn id="860" presetID="13" presetClass="exit" presetSubtype="32" fill="hold" grpId="3" nodeType="withEffect">
                                  <p:stCondLst>
                                    <p:cond delay="0"/>
                                  </p:stCondLst>
                                  <p:childTnLst>
                                    <p:animEffect transition="out" filter="plus(out)">
                                      <p:cBhvr>
                                        <p:cTn id="861" dur="3000"/>
                                        <p:tgtEl>
                                          <p:spTgt spid="60"/>
                                        </p:tgtEl>
                                      </p:cBhvr>
                                    </p:animEffect>
                                    <p:set>
                                      <p:cBhvr>
                                        <p:cTn id="862" dur="1" fill="hold">
                                          <p:stCondLst>
                                            <p:cond delay="2999"/>
                                          </p:stCondLst>
                                        </p:cTn>
                                        <p:tgtEl>
                                          <p:spTgt spid="60"/>
                                        </p:tgtEl>
                                        <p:attrNameLst>
                                          <p:attrName>style.visibility</p:attrName>
                                        </p:attrNameLst>
                                      </p:cBhvr>
                                      <p:to>
                                        <p:strVal val="hidden"/>
                                      </p:to>
                                    </p:set>
                                  </p:childTnLst>
                                </p:cTn>
                              </p:par>
                              <p:par>
                                <p:cTn id="863" presetID="13" presetClass="exit" presetSubtype="32" fill="hold" grpId="3" nodeType="withEffect">
                                  <p:stCondLst>
                                    <p:cond delay="0"/>
                                  </p:stCondLst>
                                  <p:childTnLst>
                                    <p:animEffect transition="out" filter="plus(out)">
                                      <p:cBhvr>
                                        <p:cTn id="864" dur="3000"/>
                                        <p:tgtEl>
                                          <p:spTgt spid="61"/>
                                        </p:tgtEl>
                                      </p:cBhvr>
                                    </p:animEffect>
                                    <p:set>
                                      <p:cBhvr>
                                        <p:cTn id="865" dur="1" fill="hold">
                                          <p:stCondLst>
                                            <p:cond delay="2999"/>
                                          </p:stCondLst>
                                        </p:cTn>
                                        <p:tgtEl>
                                          <p:spTgt spid="61"/>
                                        </p:tgtEl>
                                        <p:attrNameLst>
                                          <p:attrName>style.visibility</p:attrName>
                                        </p:attrNameLst>
                                      </p:cBhvr>
                                      <p:to>
                                        <p:strVal val="hidden"/>
                                      </p:to>
                                    </p:set>
                                  </p:childTnLst>
                                </p:cTn>
                              </p:par>
                              <p:par>
                                <p:cTn id="866" presetID="13" presetClass="exit" presetSubtype="32" fill="hold" grpId="3" nodeType="withEffect">
                                  <p:stCondLst>
                                    <p:cond delay="0"/>
                                  </p:stCondLst>
                                  <p:childTnLst>
                                    <p:animEffect transition="out" filter="plus(out)">
                                      <p:cBhvr>
                                        <p:cTn id="867" dur="3000"/>
                                        <p:tgtEl>
                                          <p:spTgt spid="62"/>
                                        </p:tgtEl>
                                      </p:cBhvr>
                                    </p:animEffect>
                                    <p:set>
                                      <p:cBhvr>
                                        <p:cTn id="868" dur="1" fill="hold">
                                          <p:stCondLst>
                                            <p:cond delay="2999"/>
                                          </p:stCondLst>
                                        </p:cTn>
                                        <p:tgtEl>
                                          <p:spTgt spid="62"/>
                                        </p:tgtEl>
                                        <p:attrNameLst>
                                          <p:attrName>style.visibility</p:attrName>
                                        </p:attrNameLst>
                                      </p:cBhvr>
                                      <p:to>
                                        <p:strVal val="hidden"/>
                                      </p:to>
                                    </p:set>
                                  </p:childTnLst>
                                </p:cTn>
                              </p:par>
                              <p:par>
                                <p:cTn id="869" presetID="13" presetClass="exit" presetSubtype="32" fill="hold" grpId="3" nodeType="withEffect">
                                  <p:stCondLst>
                                    <p:cond delay="0"/>
                                  </p:stCondLst>
                                  <p:childTnLst>
                                    <p:animEffect transition="out" filter="plus(out)">
                                      <p:cBhvr>
                                        <p:cTn id="870" dur="3000"/>
                                        <p:tgtEl>
                                          <p:spTgt spid="63"/>
                                        </p:tgtEl>
                                      </p:cBhvr>
                                    </p:animEffect>
                                    <p:set>
                                      <p:cBhvr>
                                        <p:cTn id="871" dur="1" fill="hold">
                                          <p:stCondLst>
                                            <p:cond delay="2999"/>
                                          </p:stCondLst>
                                        </p:cTn>
                                        <p:tgtEl>
                                          <p:spTgt spid="63"/>
                                        </p:tgtEl>
                                        <p:attrNameLst>
                                          <p:attrName>style.visibility</p:attrName>
                                        </p:attrNameLst>
                                      </p:cBhvr>
                                      <p:to>
                                        <p:strVal val="hidden"/>
                                      </p:to>
                                    </p:set>
                                  </p:childTnLst>
                                </p:cTn>
                              </p:par>
                              <p:par>
                                <p:cTn id="872" presetID="13" presetClass="exit" presetSubtype="32" fill="hold" grpId="3" nodeType="withEffect">
                                  <p:stCondLst>
                                    <p:cond delay="0"/>
                                  </p:stCondLst>
                                  <p:childTnLst>
                                    <p:animEffect transition="out" filter="plus(out)">
                                      <p:cBhvr>
                                        <p:cTn id="873" dur="3000"/>
                                        <p:tgtEl>
                                          <p:spTgt spid="64"/>
                                        </p:tgtEl>
                                      </p:cBhvr>
                                    </p:animEffect>
                                    <p:set>
                                      <p:cBhvr>
                                        <p:cTn id="874" dur="1" fill="hold">
                                          <p:stCondLst>
                                            <p:cond delay="2999"/>
                                          </p:stCondLst>
                                        </p:cTn>
                                        <p:tgtEl>
                                          <p:spTgt spid="64"/>
                                        </p:tgtEl>
                                        <p:attrNameLst>
                                          <p:attrName>style.visibility</p:attrName>
                                        </p:attrNameLst>
                                      </p:cBhvr>
                                      <p:to>
                                        <p:strVal val="hidden"/>
                                      </p:to>
                                    </p:set>
                                  </p:childTnLst>
                                </p:cTn>
                              </p:par>
                              <p:par>
                                <p:cTn id="875" presetID="13" presetClass="exit" presetSubtype="32" fill="hold" grpId="3" nodeType="withEffect">
                                  <p:stCondLst>
                                    <p:cond delay="0"/>
                                  </p:stCondLst>
                                  <p:childTnLst>
                                    <p:animEffect transition="out" filter="plus(out)">
                                      <p:cBhvr>
                                        <p:cTn id="876" dur="3000"/>
                                        <p:tgtEl>
                                          <p:spTgt spid="65"/>
                                        </p:tgtEl>
                                      </p:cBhvr>
                                    </p:animEffect>
                                    <p:set>
                                      <p:cBhvr>
                                        <p:cTn id="877" dur="1" fill="hold">
                                          <p:stCondLst>
                                            <p:cond delay="2999"/>
                                          </p:stCondLst>
                                        </p:cTn>
                                        <p:tgtEl>
                                          <p:spTgt spid="65"/>
                                        </p:tgtEl>
                                        <p:attrNameLst>
                                          <p:attrName>style.visibility</p:attrName>
                                        </p:attrNameLst>
                                      </p:cBhvr>
                                      <p:to>
                                        <p:strVal val="hidden"/>
                                      </p:to>
                                    </p:set>
                                  </p:childTnLst>
                                </p:cTn>
                              </p:par>
                              <p:par>
                                <p:cTn id="878" presetID="13" presetClass="exit" presetSubtype="32" fill="hold" grpId="3" nodeType="withEffect">
                                  <p:stCondLst>
                                    <p:cond delay="0"/>
                                  </p:stCondLst>
                                  <p:childTnLst>
                                    <p:animEffect transition="out" filter="plus(out)">
                                      <p:cBhvr>
                                        <p:cTn id="879" dur="3000"/>
                                        <p:tgtEl>
                                          <p:spTgt spid="66"/>
                                        </p:tgtEl>
                                      </p:cBhvr>
                                    </p:animEffect>
                                    <p:set>
                                      <p:cBhvr>
                                        <p:cTn id="880" dur="1" fill="hold">
                                          <p:stCondLst>
                                            <p:cond delay="2999"/>
                                          </p:stCondLst>
                                        </p:cTn>
                                        <p:tgtEl>
                                          <p:spTgt spid="66"/>
                                        </p:tgtEl>
                                        <p:attrNameLst>
                                          <p:attrName>style.visibility</p:attrName>
                                        </p:attrNameLst>
                                      </p:cBhvr>
                                      <p:to>
                                        <p:strVal val="hidden"/>
                                      </p:to>
                                    </p:set>
                                  </p:childTnLst>
                                </p:cTn>
                              </p:par>
                              <p:par>
                                <p:cTn id="881" presetID="13" presetClass="exit" presetSubtype="32" fill="hold" grpId="3" nodeType="withEffect">
                                  <p:stCondLst>
                                    <p:cond delay="0"/>
                                  </p:stCondLst>
                                  <p:childTnLst>
                                    <p:animEffect transition="out" filter="plus(out)">
                                      <p:cBhvr>
                                        <p:cTn id="882" dur="3000"/>
                                        <p:tgtEl>
                                          <p:spTgt spid="67"/>
                                        </p:tgtEl>
                                      </p:cBhvr>
                                    </p:animEffect>
                                    <p:set>
                                      <p:cBhvr>
                                        <p:cTn id="883" dur="1" fill="hold">
                                          <p:stCondLst>
                                            <p:cond delay="2999"/>
                                          </p:stCondLst>
                                        </p:cTn>
                                        <p:tgtEl>
                                          <p:spTgt spid="67"/>
                                        </p:tgtEl>
                                        <p:attrNameLst>
                                          <p:attrName>style.visibility</p:attrName>
                                        </p:attrNameLst>
                                      </p:cBhvr>
                                      <p:to>
                                        <p:strVal val="hidden"/>
                                      </p:to>
                                    </p:set>
                                  </p:childTnLst>
                                </p:cTn>
                              </p:par>
                              <p:par>
                                <p:cTn id="884" presetID="13" presetClass="exit" presetSubtype="32" fill="hold" grpId="3" nodeType="withEffect">
                                  <p:stCondLst>
                                    <p:cond delay="0"/>
                                  </p:stCondLst>
                                  <p:childTnLst>
                                    <p:animEffect transition="out" filter="plus(out)">
                                      <p:cBhvr>
                                        <p:cTn id="885" dur="3000"/>
                                        <p:tgtEl>
                                          <p:spTgt spid="68"/>
                                        </p:tgtEl>
                                      </p:cBhvr>
                                    </p:animEffect>
                                    <p:set>
                                      <p:cBhvr>
                                        <p:cTn id="886" dur="1" fill="hold">
                                          <p:stCondLst>
                                            <p:cond delay="2999"/>
                                          </p:stCondLst>
                                        </p:cTn>
                                        <p:tgtEl>
                                          <p:spTgt spid="68"/>
                                        </p:tgtEl>
                                        <p:attrNameLst>
                                          <p:attrName>style.visibility</p:attrName>
                                        </p:attrNameLst>
                                      </p:cBhvr>
                                      <p:to>
                                        <p:strVal val="hidden"/>
                                      </p:to>
                                    </p:set>
                                  </p:childTnLst>
                                </p:cTn>
                              </p:par>
                              <p:par>
                                <p:cTn id="887" presetID="13" presetClass="exit" presetSubtype="32" fill="hold" grpId="3" nodeType="withEffect">
                                  <p:stCondLst>
                                    <p:cond delay="0"/>
                                  </p:stCondLst>
                                  <p:childTnLst>
                                    <p:animEffect transition="out" filter="plus(out)">
                                      <p:cBhvr>
                                        <p:cTn id="888" dur="3000"/>
                                        <p:tgtEl>
                                          <p:spTgt spid="69"/>
                                        </p:tgtEl>
                                      </p:cBhvr>
                                    </p:animEffect>
                                    <p:set>
                                      <p:cBhvr>
                                        <p:cTn id="889" dur="1" fill="hold">
                                          <p:stCondLst>
                                            <p:cond delay="2999"/>
                                          </p:stCondLst>
                                        </p:cTn>
                                        <p:tgtEl>
                                          <p:spTgt spid="69"/>
                                        </p:tgtEl>
                                        <p:attrNameLst>
                                          <p:attrName>style.visibility</p:attrName>
                                        </p:attrNameLst>
                                      </p:cBhvr>
                                      <p:to>
                                        <p:strVal val="hidden"/>
                                      </p:to>
                                    </p:set>
                                  </p:childTnLst>
                                </p:cTn>
                              </p:par>
                              <p:par>
                                <p:cTn id="890" presetID="13" presetClass="exit" presetSubtype="32" fill="hold" grpId="3" nodeType="withEffect">
                                  <p:stCondLst>
                                    <p:cond delay="0"/>
                                  </p:stCondLst>
                                  <p:childTnLst>
                                    <p:animEffect transition="out" filter="plus(out)">
                                      <p:cBhvr>
                                        <p:cTn id="891" dur="3000"/>
                                        <p:tgtEl>
                                          <p:spTgt spid="70"/>
                                        </p:tgtEl>
                                      </p:cBhvr>
                                    </p:animEffect>
                                    <p:set>
                                      <p:cBhvr>
                                        <p:cTn id="892" dur="1" fill="hold">
                                          <p:stCondLst>
                                            <p:cond delay="2999"/>
                                          </p:stCondLst>
                                        </p:cTn>
                                        <p:tgtEl>
                                          <p:spTgt spid="70"/>
                                        </p:tgtEl>
                                        <p:attrNameLst>
                                          <p:attrName>style.visibility</p:attrName>
                                        </p:attrNameLst>
                                      </p:cBhvr>
                                      <p:to>
                                        <p:strVal val="hidden"/>
                                      </p:to>
                                    </p:set>
                                  </p:childTnLst>
                                </p:cTn>
                              </p:par>
                              <p:par>
                                <p:cTn id="893" presetID="13" presetClass="exit" presetSubtype="32" fill="hold" grpId="3" nodeType="withEffect">
                                  <p:stCondLst>
                                    <p:cond delay="0"/>
                                  </p:stCondLst>
                                  <p:childTnLst>
                                    <p:animEffect transition="out" filter="plus(out)">
                                      <p:cBhvr>
                                        <p:cTn id="894" dur="3000"/>
                                        <p:tgtEl>
                                          <p:spTgt spid="71"/>
                                        </p:tgtEl>
                                      </p:cBhvr>
                                    </p:animEffect>
                                    <p:set>
                                      <p:cBhvr>
                                        <p:cTn id="895" dur="1" fill="hold">
                                          <p:stCondLst>
                                            <p:cond delay="2999"/>
                                          </p:stCondLst>
                                        </p:cTn>
                                        <p:tgtEl>
                                          <p:spTgt spid="71"/>
                                        </p:tgtEl>
                                        <p:attrNameLst>
                                          <p:attrName>style.visibility</p:attrName>
                                        </p:attrNameLst>
                                      </p:cBhvr>
                                      <p:to>
                                        <p:strVal val="hidden"/>
                                      </p:to>
                                    </p:set>
                                  </p:childTnLst>
                                </p:cTn>
                              </p:par>
                              <p:par>
                                <p:cTn id="896" presetID="13" presetClass="exit" presetSubtype="32" fill="hold" grpId="3" nodeType="withEffect">
                                  <p:stCondLst>
                                    <p:cond delay="0"/>
                                  </p:stCondLst>
                                  <p:childTnLst>
                                    <p:animEffect transition="out" filter="plus(out)">
                                      <p:cBhvr>
                                        <p:cTn id="897" dur="3000"/>
                                        <p:tgtEl>
                                          <p:spTgt spid="72"/>
                                        </p:tgtEl>
                                      </p:cBhvr>
                                    </p:animEffect>
                                    <p:set>
                                      <p:cBhvr>
                                        <p:cTn id="898" dur="1" fill="hold">
                                          <p:stCondLst>
                                            <p:cond delay="2999"/>
                                          </p:stCondLst>
                                        </p:cTn>
                                        <p:tgtEl>
                                          <p:spTgt spid="72"/>
                                        </p:tgtEl>
                                        <p:attrNameLst>
                                          <p:attrName>style.visibility</p:attrName>
                                        </p:attrNameLst>
                                      </p:cBhvr>
                                      <p:to>
                                        <p:strVal val="hidden"/>
                                      </p:to>
                                    </p:set>
                                  </p:childTnLst>
                                </p:cTn>
                              </p:par>
                              <p:par>
                                <p:cTn id="899" presetID="13" presetClass="exit" presetSubtype="32" fill="hold" grpId="3" nodeType="withEffect">
                                  <p:stCondLst>
                                    <p:cond delay="0"/>
                                  </p:stCondLst>
                                  <p:childTnLst>
                                    <p:animEffect transition="out" filter="plus(out)">
                                      <p:cBhvr>
                                        <p:cTn id="900" dur="3000"/>
                                        <p:tgtEl>
                                          <p:spTgt spid="73"/>
                                        </p:tgtEl>
                                      </p:cBhvr>
                                    </p:animEffect>
                                    <p:set>
                                      <p:cBhvr>
                                        <p:cTn id="901" dur="1" fill="hold">
                                          <p:stCondLst>
                                            <p:cond delay="2999"/>
                                          </p:stCondLst>
                                        </p:cTn>
                                        <p:tgtEl>
                                          <p:spTgt spid="73"/>
                                        </p:tgtEl>
                                        <p:attrNameLst>
                                          <p:attrName>style.visibility</p:attrName>
                                        </p:attrNameLst>
                                      </p:cBhvr>
                                      <p:to>
                                        <p:strVal val="hidden"/>
                                      </p:to>
                                    </p:set>
                                  </p:childTnLst>
                                </p:cTn>
                              </p:par>
                              <p:par>
                                <p:cTn id="902" presetID="13" presetClass="exit" presetSubtype="32" fill="hold" grpId="3" nodeType="withEffect">
                                  <p:stCondLst>
                                    <p:cond delay="0"/>
                                  </p:stCondLst>
                                  <p:childTnLst>
                                    <p:animEffect transition="out" filter="plus(out)">
                                      <p:cBhvr>
                                        <p:cTn id="903" dur="3000"/>
                                        <p:tgtEl>
                                          <p:spTgt spid="74"/>
                                        </p:tgtEl>
                                      </p:cBhvr>
                                    </p:animEffect>
                                    <p:set>
                                      <p:cBhvr>
                                        <p:cTn id="904" dur="1" fill="hold">
                                          <p:stCondLst>
                                            <p:cond delay="2999"/>
                                          </p:stCondLst>
                                        </p:cTn>
                                        <p:tgtEl>
                                          <p:spTgt spid="74"/>
                                        </p:tgtEl>
                                        <p:attrNameLst>
                                          <p:attrName>style.visibility</p:attrName>
                                        </p:attrNameLst>
                                      </p:cBhvr>
                                      <p:to>
                                        <p:strVal val="hidden"/>
                                      </p:to>
                                    </p:set>
                                  </p:childTnLst>
                                </p:cTn>
                              </p:par>
                              <p:par>
                                <p:cTn id="905" presetID="23" presetClass="entr" presetSubtype="272" fill="hold" nodeType="withEffect">
                                  <p:stCondLst>
                                    <p:cond delay="0"/>
                                  </p:stCondLst>
                                  <p:childTnLst>
                                    <p:set>
                                      <p:cBhvr>
                                        <p:cTn id="906" dur="1" fill="hold">
                                          <p:stCondLst>
                                            <p:cond delay="0"/>
                                          </p:stCondLst>
                                        </p:cTn>
                                        <p:tgtEl>
                                          <p:spTgt spid="4"/>
                                        </p:tgtEl>
                                        <p:attrNameLst>
                                          <p:attrName>style.visibility</p:attrName>
                                        </p:attrNameLst>
                                      </p:cBhvr>
                                      <p:to>
                                        <p:strVal val="visible"/>
                                      </p:to>
                                    </p:set>
                                    <p:anim calcmode="lin" valueType="num">
                                      <p:cBhvr>
                                        <p:cTn id="907" dur="3000" fill="hold"/>
                                        <p:tgtEl>
                                          <p:spTgt spid="4"/>
                                        </p:tgtEl>
                                        <p:attrNameLst>
                                          <p:attrName>ppt_w</p:attrName>
                                        </p:attrNameLst>
                                      </p:cBhvr>
                                      <p:tavLst>
                                        <p:tav tm="0">
                                          <p:val>
                                            <p:strVal val="2/3*#ppt_w"/>
                                          </p:val>
                                        </p:tav>
                                        <p:tav tm="100000">
                                          <p:val>
                                            <p:strVal val="#ppt_w"/>
                                          </p:val>
                                        </p:tav>
                                      </p:tavLst>
                                    </p:anim>
                                    <p:anim calcmode="lin" valueType="num">
                                      <p:cBhvr>
                                        <p:cTn id="908" dur="3000" fill="hold"/>
                                        <p:tgtEl>
                                          <p:spTgt spid="4"/>
                                        </p:tgtEl>
                                        <p:attrNameLst>
                                          <p:attrName>ppt_h</p:attrName>
                                        </p:attrNameLst>
                                      </p:cBhvr>
                                      <p:tavLst>
                                        <p:tav tm="0">
                                          <p:val>
                                            <p:strVal val="2/3*#ppt_h"/>
                                          </p:val>
                                        </p:tav>
                                        <p:tav tm="100000">
                                          <p:val>
                                            <p:strVal val="#ppt_h"/>
                                          </p:val>
                                        </p:tav>
                                      </p:tavLst>
                                    </p:anim>
                                  </p:childTnLst>
                                </p:cTn>
                              </p:par>
                              <p:par>
                                <p:cTn id="909" presetID="8" presetClass="entr" presetSubtype="32" fill="hold" nodeType="withEffect">
                                  <p:stCondLst>
                                    <p:cond delay="0"/>
                                  </p:stCondLst>
                                  <p:childTnLst>
                                    <p:set>
                                      <p:cBhvr>
                                        <p:cTn id="910" dur="1" fill="hold">
                                          <p:stCondLst>
                                            <p:cond delay="0"/>
                                          </p:stCondLst>
                                        </p:cTn>
                                        <p:tgtEl>
                                          <p:spTgt spid="4"/>
                                        </p:tgtEl>
                                        <p:attrNameLst>
                                          <p:attrName>style.visibility</p:attrName>
                                        </p:attrNameLst>
                                      </p:cBhvr>
                                      <p:to>
                                        <p:strVal val="visible"/>
                                      </p:to>
                                    </p:set>
                                    <p:animEffect transition="in" filter="diamond(out)">
                                      <p:cBhvr>
                                        <p:cTn id="911"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7"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0" y="0"/>
            <a:ext cx="9144000" cy="6858000"/>
          </a:xfr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p:spPr>
        <p:txBody>
          <a:bodyPr/>
          <a:lstStyle/>
          <a:p>
            <a:endParaRPr lang="es-ES" dirty="0"/>
          </a:p>
        </p:txBody>
      </p:sp>
      <p:pic>
        <p:nvPicPr>
          <p:cNvPr id="4" name="3 Marcador de contenido" descr="0.jpg"/>
          <p:cNvPicPr>
            <a:picLocks noGrp="1" noChangeAspect="1"/>
          </p:cNvPicPr>
          <p:nvPr>
            <p:ph idx="1"/>
          </p:nvPr>
        </p:nvPicPr>
        <p:blipFill>
          <a:blip r:embed="rId2"/>
          <a:stretch>
            <a:fillRect/>
          </a:stretch>
        </p:blipFill>
        <p:spPr>
          <a:xfrm>
            <a:off x="-26789" y="0"/>
            <a:ext cx="9170789" cy="6858000"/>
          </a:xfrm>
        </p:spPr>
      </p:pic>
      <p:sp>
        <p:nvSpPr>
          <p:cNvPr id="5" name="4 Luna"/>
          <p:cNvSpPr/>
          <p:nvPr/>
        </p:nvSpPr>
        <p:spPr>
          <a:xfrm>
            <a:off x="1500166" y="1500174"/>
            <a:ext cx="3000396" cy="4000528"/>
          </a:xfrm>
          <a:prstGeom prst="moon">
            <a:avLst>
              <a:gd name="adj" fmla="val 43016"/>
            </a:avLst>
          </a:prstGeom>
          <a:gradFill flip="none" rotWithShape="1">
            <a:gsLst>
              <a:gs pos="0">
                <a:srgbClr val="92D050"/>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Luna"/>
          <p:cNvSpPr/>
          <p:nvPr/>
        </p:nvSpPr>
        <p:spPr>
          <a:xfrm flipH="1">
            <a:off x="4500562" y="1500174"/>
            <a:ext cx="2776558" cy="3857652"/>
          </a:xfrm>
          <a:prstGeom prst="moon">
            <a:avLst>
              <a:gd name="adj" fmla="val 43016"/>
            </a:avLst>
          </a:prstGeom>
          <a:gradFill flip="none" rotWithShape="1">
            <a:gsLst>
              <a:gs pos="0">
                <a:srgbClr val="92D050"/>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Luna"/>
          <p:cNvSpPr/>
          <p:nvPr/>
        </p:nvSpPr>
        <p:spPr>
          <a:xfrm rot="5400000">
            <a:off x="2928926" y="928670"/>
            <a:ext cx="3000396" cy="4143404"/>
          </a:xfrm>
          <a:prstGeom prst="moon">
            <a:avLst>
              <a:gd name="adj" fmla="val 45556"/>
            </a:avLst>
          </a:prstGeom>
          <a:gradFill flip="none" rotWithShape="1">
            <a:gsLst>
              <a:gs pos="0">
                <a:srgbClr val="92D050"/>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Luna"/>
          <p:cNvSpPr/>
          <p:nvPr/>
        </p:nvSpPr>
        <p:spPr>
          <a:xfrm rot="16200000">
            <a:off x="2895830" y="1890460"/>
            <a:ext cx="3000396" cy="4220089"/>
          </a:xfrm>
          <a:prstGeom prst="moon">
            <a:avLst>
              <a:gd name="adj" fmla="val 43016"/>
            </a:avLst>
          </a:prstGeom>
          <a:gradFill flip="none" rotWithShape="1">
            <a:gsLst>
              <a:gs pos="0">
                <a:srgbClr val="92D050"/>
              </a:gs>
              <a:gs pos="50000">
                <a:srgbClr val="008000">
                  <a:shade val="67500"/>
                  <a:satMod val="115000"/>
                </a:srgbClr>
              </a:gs>
              <a:gs pos="100000">
                <a:srgbClr val="0080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CuadroTexto"/>
          <p:cNvSpPr txBox="1"/>
          <p:nvPr/>
        </p:nvSpPr>
        <p:spPr>
          <a:xfrm>
            <a:off x="4572000" y="857232"/>
            <a:ext cx="4286280" cy="369332"/>
          </a:xfrm>
          <a:prstGeom prst="rect">
            <a:avLst/>
          </a:prstGeom>
          <a:noFill/>
        </p:spPr>
        <p:txBody>
          <a:bodyPr wrap="square" rtlCol="0">
            <a:spAutoFit/>
          </a:bodyPr>
          <a:lstStyle/>
          <a:p>
            <a:endParaRPr lang="es-ES" dirty="0"/>
          </a:p>
        </p:txBody>
      </p:sp>
      <p:sp>
        <p:nvSpPr>
          <p:cNvPr id="10" name="9 CuadroTexto"/>
          <p:cNvSpPr txBox="1"/>
          <p:nvPr/>
        </p:nvSpPr>
        <p:spPr>
          <a:xfrm>
            <a:off x="3929058" y="285728"/>
            <a:ext cx="3500462" cy="2031325"/>
          </a:xfrm>
          <a:prstGeom prst="rect">
            <a:avLst/>
          </a:prstGeom>
          <a:noFill/>
        </p:spPr>
        <p:txBody>
          <a:bodyPr wrap="square" rtlCol="0">
            <a:spAutoFit/>
          </a:bodyPr>
          <a:lstStyle/>
          <a:p>
            <a:pPr algn="ctr"/>
            <a:r>
              <a:rPr lang="es-ES" sz="2400" b="1" dirty="0" smtClean="0">
                <a:solidFill>
                  <a:schemeClr val="bg1"/>
                </a:solidFill>
                <a:effectLst>
                  <a:outerShdw blurRad="38100" dist="38100" dir="2700000" algn="tl">
                    <a:srgbClr val="000000">
                      <a:alpha val="43137"/>
                    </a:srgbClr>
                  </a:outerShdw>
                </a:effectLst>
                <a:latin typeface="Harrington" pitchFamily="82" charset="0"/>
              </a:rPr>
              <a:t>“Más vale ser vencido diciendo la verdad, que triunfar por la mentira” </a:t>
            </a:r>
          </a:p>
          <a:p>
            <a:r>
              <a:rPr lang="es-ES" dirty="0" smtClean="0"/>
              <a:t/>
            </a:r>
            <a:br>
              <a:rPr lang="es-ES" dirty="0" smtClean="0"/>
            </a:br>
            <a:endParaRPr lang="es-ES" dirty="0" smtClean="0"/>
          </a:p>
          <a:p>
            <a:endParaRPr lang="es-ES" dirty="0"/>
          </a:p>
        </p:txBody>
      </p:sp>
      <p:sp>
        <p:nvSpPr>
          <p:cNvPr id="11" name="10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2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1"/>
                                        </p:tgtEl>
                                        <p:attrNameLst>
                                          <p:attrName>style.opacity</p:attrName>
                                        </p:attrNameLst>
                                      </p:cBhvr>
                                      <p:to>
                                        <p:strVal val="0"/>
                                      </p:to>
                                    </p:set>
                                    <p:animEffect filter="image" prLst="opacity: 0">
                                      <p:cBhvr rctx="IE">
                                        <p:cTn id="7" dur="indefinite"/>
                                        <p:tgtEl>
                                          <p:spTgt spid="11"/>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p:cTn id="10" dur="3000" fill="hold"/>
                                        <p:tgtEl>
                                          <p:spTgt spid="5"/>
                                        </p:tgtEl>
                                        <p:attrNameLst>
                                          <p:attrName>ppt_w</p:attrName>
                                        </p:attrNameLst>
                                      </p:cBhvr>
                                      <p:tavLst>
                                        <p:tav tm="0">
                                          <p:val>
                                            <p:fltVal val="0"/>
                                          </p:val>
                                        </p:tav>
                                        <p:tav tm="100000">
                                          <p:val>
                                            <p:strVal val="#ppt_w"/>
                                          </p:val>
                                        </p:tav>
                                      </p:tavLst>
                                    </p:anim>
                                    <p:anim calcmode="lin" valueType="num">
                                      <p:cBhvr>
                                        <p:cTn id="11" dur="3000" fill="hold"/>
                                        <p:tgtEl>
                                          <p:spTgt spid="5"/>
                                        </p:tgtEl>
                                        <p:attrNameLst>
                                          <p:attrName>ppt_h</p:attrName>
                                        </p:attrNameLst>
                                      </p:cBhvr>
                                      <p:tavLst>
                                        <p:tav tm="0">
                                          <p:val>
                                            <p:fltVal val="0"/>
                                          </p:val>
                                        </p:tav>
                                        <p:tav tm="100000">
                                          <p:val>
                                            <p:strVal val="#ppt_h"/>
                                          </p:val>
                                        </p:tav>
                                      </p:tavLst>
                                    </p:anim>
                                    <p:anim calcmode="lin" valueType="num">
                                      <p:cBhvr>
                                        <p:cTn id="12" dur="3000" fill="hold"/>
                                        <p:tgtEl>
                                          <p:spTgt spid="5"/>
                                        </p:tgtEl>
                                        <p:attrNameLst>
                                          <p:attrName>ppt_x</p:attrName>
                                        </p:attrNameLst>
                                      </p:cBhvr>
                                      <p:tavLst>
                                        <p:tav tm="0">
                                          <p:val>
                                            <p:fltVal val="0.5"/>
                                          </p:val>
                                        </p:tav>
                                        <p:tav tm="100000">
                                          <p:val>
                                            <p:strVal val="#ppt_x"/>
                                          </p:val>
                                        </p:tav>
                                      </p:tavLst>
                                    </p:anim>
                                    <p:anim calcmode="lin" valueType="num">
                                      <p:cBhvr>
                                        <p:cTn id="13" dur="3000" fill="hold"/>
                                        <p:tgtEl>
                                          <p:spTgt spid="5"/>
                                        </p:tgtEl>
                                        <p:attrNameLst>
                                          <p:attrName>ppt_y</p:attrName>
                                        </p:attrNameLst>
                                      </p:cBhvr>
                                      <p:tavLst>
                                        <p:tav tm="0">
                                          <p:val>
                                            <p:fltVal val="0.5"/>
                                          </p:val>
                                        </p:tav>
                                        <p:tav tm="100000">
                                          <p:val>
                                            <p:strVal val="#ppt_y"/>
                                          </p:val>
                                        </p:tav>
                                      </p:tavLst>
                                    </p:anim>
                                  </p:childTnLst>
                                </p:cTn>
                              </p:par>
                              <p:par>
                                <p:cTn id="14" presetID="23" presetClass="entr" presetSubtype="528" fill="hold" grpId="0" nodeType="withEffect">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cBhvr>
                                        <p:cTn id="16" dur="3000" fill="hold"/>
                                        <p:tgtEl>
                                          <p:spTgt spid="6"/>
                                        </p:tgtEl>
                                        <p:attrNameLst>
                                          <p:attrName>ppt_w</p:attrName>
                                        </p:attrNameLst>
                                      </p:cBhvr>
                                      <p:tavLst>
                                        <p:tav tm="0">
                                          <p:val>
                                            <p:fltVal val="0"/>
                                          </p:val>
                                        </p:tav>
                                        <p:tav tm="100000">
                                          <p:val>
                                            <p:strVal val="#ppt_w"/>
                                          </p:val>
                                        </p:tav>
                                      </p:tavLst>
                                    </p:anim>
                                    <p:anim calcmode="lin" valueType="num">
                                      <p:cBhvr>
                                        <p:cTn id="17" dur="3000" fill="hold"/>
                                        <p:tgtEl>
                                          <p:spTgt spid="6"/>
                                        </p:tgtEl>
                                        <p:attrNameLst>
                                          <p:attrName>ppt_h</p:attrName>
                                        </p:attrNameLst>
                                      </p:cBhvr>
                                      <p:tavLst>
                                        <p:tav tm="0">
                                          <p:val>
                                            <p:fltVal val="0"/>
                                          </p:val>
                                        </p:tav>
                                        <p:tav tm="100000">
                                          <p:val>
                                            <p:strVal val="#ppt_h"/>
                                          </p:val>
                                        </p:tav>
                                      </p:tavLst>
                                    </p:anim>
                                    <p:anim calcmode="lin" valueType="num">
                                      <p:cBhvr>
                                        <p:cTn id="18" dur="3000" fill="hold"/>
                                        <p:tgtEl>
                                          <p:spTgt spid="6"/>
                                        </p:tgtEl>
                                        <p:attrNameLst>
                                          <p:attrName>ppt_x</p:attrName>
                                        </p:attrNameLst>
                                      </p:cBhvr>
                                      <p:tavLst>
                                        <p:tav tm="0">
                                          <p:val>
                                            <p:fltVal val="0.5"/>
                                          </p:val>
                                        </p:tav>
                                        <p:tav tm="100000">
                                          <p:val>
                                            <p:strVal val="#ppt_x"/>
                                          </p:val>
                                        </p:tav>
                                      </p:tavLst>
                                    </p:anim>
                                    <p:anim calcmode="lin" valueType="num">
                                      <p:cBhvr>
                                        <p:cTn id="19" dur="3000" fill="hold"/>
                                        <p:tgtEl>
                                          <p:spTgt spid="6"/>
                                        </p:tgtEl>
                                        <p:attrNameLst>
                                          <p:attrName>ppt_y</p:attrName>
                                        </p:attrNameLst>
                                      </p:cBhvr>
                                      <p:tavLst>
                                        <p:tav tm="0">
                                          <p:val>
                                            <p:fltVal val="0.5"/>
                                          </p:val>
                                        </p:tav>
                                        <p:tav tm="100000">
                                          <p:val>
                                            <p:strVal val="#ppt_y"/>
                                          </p:val>
                                        </p:tav>
                                      </p:tavLst>
                                    </p:anim>
                                  </p:childTnLst>
                                </p:cTn>
                              </p:par>
                              <p:par>
                                <p:cTn id="20" presetID="23" presetClass="entr" presetSubtype="528"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p:cTn id="22" dur="3000" fill="hold"/>
                                        <p:tgtEl>
                                          <p:spTgt spid="7"/>
                                        </p:tgtEl>
                                        <p:attrNameLst>
                                          <p:attrName>ppt_w</p:attrName>
                                        </p:attrNameLst>
                                      </p:cBhvr>
                                      <p:tavLst>
                                        <p:tav tm="0">
                                          <p:val>
                                            <p:fltVal val="0"/>
                                          </p:val>
                                        </p:tav>
                                        <p:tav tm="100000">
                                          <p:val>
                                            <p:strVal val="#ppt_w"/>
                                          </p:val>
                                        </p:tav>
                                      </p:tavLst>
                                    </p:anim>
                                    <p:anim calcmode="lin" valueType="num">
                                      <p:cBhvr>
                                        <p:cTn id="23" dur="3000" fill="hold"/>
                                        <p:tgtEl>
                                          <p:spTgt spid="7"/>
                                        </p:tgtEl>
                                        <p:attrNameLst>
                                          <p:attrName>ppt_h</p:attrName>
                                        </p:attrNameLst>
                                      </p:cBhvr>
                                      <p:tavLst>
                                        <p:tav tm="0">
                                          <p:val>
                                            <p:fltVal val="0"/>
                                          </p:val>
                                        </p:tav>
                                        <p:tav tm="100000">
                                          <p:val>
                                            <p:strVal val="#ppt_h"/>
                                          </p:val>
                                        </p:tav>
                                      </p:tavLst>
                                    </p:anim>
                                    <p:anim calcmode="lin" valueType="num">
                                      <p:cBhvr>
                                        <p:cTn id="24" dur="3000" fill="hold"/>
                                        <p:tgtEl>
                                          <p:spTgt spid="7"/>
                                        </p:tgtEl>
                                        <p:attrNameLst>
                                          <p:attrName>ppt_x</p:attrName>
                                        </p:attrNameLst>
                                      </p:cBhvr>
                                      <p:tavLst>
                                        <p:tav tm="0">
                                          <p:val>
                                            <p:fltVal val="0.5"/>
                                          </p:val>
                                        </p:tav>
                                        <p:tav tm="100000">
                                          <p:val>
                                            <p:strVal val="#ppt_x"/>
                                          </p:val>
                                        </p:tav>
                                      </p:tavLst>
                                    </p:anim>
                                    <p:anim calcmode="lin" valueType="num">
                                      <p:cBhvr>
                                        <p:cTn id="25" dur="3000" fill="hold"/>
                                        <p:tgtEl>
                                          <p:spTgt spid="7"/>
                                        </p:tgtEl>
                                        <p:attrNameLst>
                                          <p:attrName>ppt_y</p:attrName>
                                        </p:attrNameLst>
                                      </p:cBhvr>
                                      <p:tavLst>
                                        <p:tav tm="0">
                                          <p:val>
                                            <p:fltVal val="0.5"/>
                                          </p:val>
                                        </p:tav>
                                        <p:tav tm="100000">
                                          <p:val>
                                            <p:strVal val="#ppt_y"/>
                                          </p:val>
                                        </p:tav>
                                      </p:tavLst>
                                    </p:anim>
                                  </p:childTnLst>
                                </p:cTn>
                              </p:par>
                              <p:par>
                                <p:cTn id="26" presetID="23" presetClass="entr" presetSubtype="528" fill="hold" grpId="0" nodeType="withEffect">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cBhvr>
                                        <p:cTn id="28" dur="3000" fill="hold"/>
                                        <p:tgtEl>
                                          <p:spTgt spid="8"/>
                                        </p:tgtEl>
                                        <p:attrNameLst>
                                          <p:attrName>ppt_w</p:attrName>
                                        </p:attrNameLst>
                                      </p:cBhvr>
                                      <p:tavLst>
                                        <p:tav tm="0">
                                          <p:val>
                                            <p:fltVal val="0"/>
                                          </p:val>
                                        </p:tav>
                                        <p:tav tm="100000">
                                          <p:val>
                                            <p:strVal val="#ppt_w"/>
                                          </p:val>
                                        </p:tav>
                                      </p:tavLst>
                                    </p:anim>
                                    <p:anim calcmode="lin" valueType="num">
                                      <p:cBhvr>
                                        <p:cTn id="29" dur="3000" fill="hold"/>
                                        <p:tgtEl>
                                          <p:spTgt spid="8"/>
                                        </p:tgtEl>
                                        <p:attrNameLst>
                                          <p:attrName>ppt_h</p:attrName>
                                        </p:attrNameLst>
                                      </p:cBhvr>
                                      <p:tavLst>
                                        <p:tav tm="0">
                                          <p:val>
                                            <p:fltVal val="0"/>
                                          </p:val>
                                        </p:tav>
                                        <p:tav tm="100000">
                                          <p:val>
                                            <p:strVal val="#ppt_h"/>
                                          </p:val>
                                        </p:tav>
                                      </p:tavLst>
                                    </p:anim>
                                    <p:anim calcmode="lin" valueType="num">
                                      <p:cBhvr>
                                        <p:cTn id="30" dur="3000" fill="hold"/>
                                        <p:tgtEl>
                                          <p:spTgt spid="8"/>
                                        </p:tgtEl>
                                        <p:attrNameLst>
                                          <p:attrName>ppt_x</p:attrName>
                                        </p:attrNameLst>
                                      </p:cBhvr>
                                      <p:tavLst>
                                        <p:tav tm="0">
                                          <p:val>
                                            <p:fltVal val="0.5"/>
                                          </p:val>
                                        </p:tav>
                                        <p:tav tm="100000">
                                          <p:val>
                                            <p:strVal val="#ppt_x"/>
                                          </p:val>
                                        </p:tav>
                                      </p:tavLst>
                                    </p:anim>
                                    <p:anim calcmode="lin" valueType="num">
                                      <p:cBhvr>
                                        <p:cTn id="31" dur="3000" fill="hold"/>
                                        <p:tgtEl>
                                          <p:spTgt spid="8"/>
                                        </p:tgtEl>
                                        <p:attrNameLst>
                                          <p:attrName>ppt_y</p:attrName>
                                        </p:attrNameLst>
                                      </p:cBhvr>
                                      <p:tavLst>
                                        <p:tav tm="0">
                                          <p:val>
                                            <p:fltVal val="0.5"/>
                                          </p:val>
                                        </p:tav>
                                        <p:tav tm="100000">
                                          <p:val>
                                            <p:strVal val="#ppt_y"/>
                                          </p:val>
                                        </p:tav>
                                      </p:tavLst>
                                    </p:anim>
                                  </p:childTnLst>
                                </p:cTn>
                              </p:par>
                              <p:par>
                                <p:cTn id="32" presetID="8" presetClass="emph" presetSubtype="0" fill="hold" grpId="1" nodeType="withEffect">
                                  <p:stCondLst>
                                    <p:cond delay="0"/>
                                  </p:stCondLst>
                                  <p:childTnLst>
                                    <p:animRot by="21600000">
                                      <p:cBhvr>
                                        <p:cTn id="33" dur="3000" fill="hold"/>
                                        <p:tgtEl>
                                          <p:spTgt spid="5"/>
                                        </p:tgtEl>
                                        <p:attrNameLst>
                                          <p:attrName>r</p:attrName>
                                        </p:attrNameLst>
                                      </p:cBhvr>
                                    </p:animRot>
                                  </p:childTnLst>
                                </p:cTn>
                              </p:par>
                              <p:par>
                                <p:cTn id="34" presetID="8" presetClass="emph" presetSubtype="0" fill="hold" grpId="1" nodeType="withEffect">
                                  <p:stCondLst>
                                    <p:cond delay="0"/>
                                  </p:stCondLst>
                                  <p:childTnLst>
                                    <p:animRot by="21600000">
                                      <p:cBhvr>
                                        <p:cTn id="35" dur="3000" fill="hold"/>
                                        <p:tgtEl>
                                          <p:spTgt spid="6"/>
                                        </p:tgtEl>
                                        <p:attrNameLst>
                                          <p:attrName>r</p:attrName>
                                        </p:attrNameLst>
                                      </p:cBhvr>
                                    </p:animRot>
                                  </p:childTnLst>
                                </p:cTn>
                              </p:par>
                              <p:par>
                                <p:cTn id="36" presetID="8" presetClass="emph" presetSubtype="0" fill="hold" grpId="1" nodeType="withEffect">
                                  <p:stCondLst>
                                    <p:cond delay="0"/>
                                  </p:stCondLst>
                                  <p:childTnLst>
                                    <p:animRot by="21600000">
                                      <p:cBhvr>
                                        <p:cTn id="37" dur="3000" fill="hold"/>
                                        <p:tgtEl>
                                          <p:spTgt spid="7"/>
                                        </p:tgtEl>
                                        <p:attrNameLst>
                                          <p:attrName>r</p:attrName>
                                        </p:attrNameLst>
                                      </p:cBhvr>
                                    </p:animRot>
                                  </p:childTnLst>
                                </p:cTn>
                              </p:par>
                              <p:par>
                                <p:cTn id="38" presetID="8" presetClass="emph" presetSubtype="0" fill="hold" grpId="1" nodeType="withEffect">
                                  <p:stCondLst>
                                    <p:cond delay="0"/>
                                  </p:stCondLst>
                                  <p:childTnLst>
                                    <p:animRot by="21600000">
                                      <p:cBhvr>
                                        <p:cTn id="39" dur="3000" fill="hold"/>
                                        <p:tgtEl>
                                          <p:spTgt spid="8"/>
                                        </p:tgtEl>
                                        <p:attrNameLst>
                                          <p:attrName>r</p:attrName>
                                        </p:attrNameLst>
                                      </p:cBhvr>
                                    </p:animRot>
                                  </p:childTnLst>
                                </p:cTn>
                              </p:par>
                              <p:par>
                                <p:cTn id="40" presetID="9" presetClass="entr" presetSubtype="0" fill="hold" grpId="2" nodeType="withEffect">
                                  <p:stCondLst>
                                    <p:cond delay="0"/>
                                  </p:stCondLst>
                                  <p:childTnLst>
                                    <p:set>
                                      <p:cBhvr>
                                        <p:cTn id="41" dur="1" fill="hold">
                                          <p:stCondLst>
                                            <p:cond delay="0"/>
                                          </p:stCondLst>
                                        </p:cTn>
                                        <p:tgtEl>
                                          <p:spTgt spid="5"/>
                                        </p:tgtEl>
                                        <p:attrNameLst>
                                          <p:attrName>style.visibility</p:attrName>
                                        </p:attrNameLst>
                                      </p:cBhvr>
                                      <p:to>
                                        <p:strVal val="visible"/>
                                      </p:to>
                                    </p:set>
                                    <p:animEffect transition="in" filter="dissolve">
                                      <p:cBhvr>
                                        <p:cTn id="42" dur="3000"/>
                                        <p:tgtEl>
                                          <p:spTgt spid="5"/>
                                        </p:tgtEl>
                                      </p:cBhvr>
                                    </p:animEffect>
                                  </p:childTnLst>
                                </p:cTn>
                              </p:par>
                              <p:par>
                                <p:cTn id="43" presetID="9" presetClass="entr" presetSubtype="0" fill="hold" grpId="2" nodeType="withEffect">
                                  <p:stCondLst>
                                    <p:cond delay="0"/>
                                  </p:stCondLst>
                                  <p:childTnLst>
                                    <p:set>
                                      <p:cBhvr>
                                        <p:cTn id="44" dur="1" fill="hold">
                                          <p:stCondLst>
                                            <p:cond delay="0"/>
                                          </p:stCondLst>
                                        </p:cTn>
                                        <p:tgtEl>
                                          <p:spTgt spid="6"/>
                                        </p:tgtEl>
                                        <p:attrNameLst>
                                          <p:attrName>style.visibility</p:attrName>
                                        </p:attrNameLst>
                                      </p:cBhvr>
                                      <p:to>
                                        <p:strVal val="visible"/>
                                      </p:to>
                                    </p:set>
                                    <p:animEffect transition="in" filter="dissolve">
                                      <p:cBhvr>
                                        <p:cTn id="45" dur="3000"/>
                                        <p:tgtEl>
                                          <p:spTgt spid="6"/>
                                        </p:tgtEl>
                                      </p:cBhvr>
                                    </p:animEffect>
                                  </p:childTnLst>
                                </p:cTn>
                              </p:par>
                              <p:par>
                                <p:cTn id="46" presetID="9" presetClass="entr" presetSubtype="0" fill="hold" grpId="2" nodeType="with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dissolve">
                                      <p:cBhvr>
                                        <p:cTn id="48" dur="3000"/>
                                        <p:tgtEl>
                                          <p:spTgt spid="7"/>
                                        </p:tgtEl>
                                      </p:cBhvr>
                                    </p:animEffect>
                                  </p:childTnLst>
                                </p:cTn>
                              </p:par>
                              <p:par>
                                <p:cTn id="49" presetID="9" presetClass="entr" presetSubtype="0" fill="hold" grpId="2" nodeType="withEffect">
                                  <p:stCondLst>
                                    <p:cond delay="0"/>
                                  </p:stCondLst>
                                  <p:childTnLst>
                                    <p:set>
                                      <p:cBhvr>
                                        <p:cTn id="50" dur="1" fill="hold">
                                          <p:stCondLst>
                                            <p:cond delay="0"/>
                                          </p:stCondLst>
                                        </p:cTn>
                                        <p:tgtEl>
                                          <p:spTgt spid="8"/>
                                        </p:tgtEl>
                                        <p:attrNameLst>
                                          <p:attrName>style.visibility</p:attrName>
                                        </p:attrNameLst>
                                      </p:cBhvr>
                                      <p:to>
                                        <p:strVal val="visible"/>
                                      </p:to>
                                    </p:set>
                                    <p:animEffect transition="in" filter="dissolve">
                                      <p:cBhvr>
                                        <p:cTn id="51" dur="3000"/>
                                        <p:tgtEl>
                                          <p:spTgt spid="8"/>
                                        </p:tgtEl>
                                      </p:cBhvr>
                                    </p:animEffect>
                                  </p:childTnLst>
                                </p:cTn>
                              </p:par>
                              <p:par>
                                <p:cTn id="52" presetID="3" presetClass="entr" presetSubtype="5" fill="hold" grpId="3" nodeType="withEffect">
                                  <p:stCondLst>
                                    <p:cond delay="0"/>
                                  </p:stCondLst>
                                  <p:childTnLst>
                                    <p:set>
                                      <p:cBhvr>
                                        <p:cTn id="53" dur="1" fill="hold">
                                          <p:stCondLst>
                                            <p:cond delay="0"/>
                                          </p:stCondLst>
                                        </p:cTn>
                                        <p:tgtEl>
                                          <p:spTgt spid="5"/>
                                        </p:tgtEl>
                                        <p:attrNameLst>
                                          <p:attrName>style.visibility</p:attrName>
                                        </p:attrNameLst>
                                      </p:cBhvr>
                                      <p:to>
                                        <p:strVal val="visible"/>
                                      </p:to>
                                    </p:set>
                                    <p:animEffect transition="in" filter="blinds(vertical)">
                                      <p:cBhvr>
                                        <p:cTn id="54" dur="3000"/>
                                        <p:tgtEl>
                                          <p:spTgt spid="5"/>
                                        </p:tgtEl>
                                      </p:cBhvr>
                                    </p:animEffect>
                                  </p:childTnLst>
                                </p:cTn>
                              </p:par>
                              <p:par>
                                <p:cTn id="55" presetID="3" presetClass="entr" presetSubtype="5" fill="hold" grpId="3" nodeType="withEffect">
                                  <p:stCondLst>
                                    <p:cond delay="0"/>
                                  </p:stCondLst>
                                  <p:childTnLst>
                                    <p:set>
                                      <p:cBhvr>
                                        <p:cTn id="56" dur="1" fill="hold">
                                          <p:stCondLst>
                                            <p:cond delay="0"/>
                                          </p:stCondLst>
                                        </p:cTn>
                                        <p:tgtEl>
                                          <p:spTgt spid="6"/>
                                        </p:tgtEl>
                                        <p:attrNameLst>
                                          <p:attrName>style.visibility</p:attrName>
                                        </p:attrNameLst>
                                      </p:cBhvr>
                                      <p:to>
                                        <p:strVal val="visible"/>
                                      </p:to>
                                    </p:set>
                                    <p:animEffect transition="in" filter="blinds(vertical)">
                                      <p:cBhvr>
                                        <p:cTn id="57" dur="3000"/>
                                        <p:tgtEl>
                                          <p:spTgt spid="6"/>
                                        </p:tgtEl>
                                      </p:cBhvr>
                                    </p:animEffect>
                                  </p:childTnLst>
                                </p:cTn>
                              </p:par>
                              <p:par>
                                <p:cTn id="58" presetID="3" presetClass="entr" presetSubtype="10" fill="hold" grpId="3" nodeType="withEffect">
                                  <p:stCondLst>
                                    <p:cond delay="0"/>
                                  </p:stCondLst>
                                  <p:childTnLst>
                                    <p:set>
                                      <p:cBhvr>
                                        <p:cTn id="59" dur="1" fill="hold">
                                          <p:stCondLst>
                                            <p:cond delay="0"/>
                                          </p:stCondLst>
                                        </p:cTn>
                                        <p:tgtEl>
                                          <p:spTgt spid="7"/>
                                        </p:tgtEl>
                                        <p:attrNameLst>
                                          <p:attrName>style.visibility</p:attrName>
                                        </p:attrNameLst>
                                      </p:cBhvr>
                                      <p:to>
                                        <p:strVal val="visible"/>
                                      </p:to>
                                    </p:set>
                                    <p:animEffect transition="in" filter="blinds(horizontal)">
                                      <p:cBhvr>
                                        <p:cTn id="60" dur="3000"/>
                                        <p:tgtEl>
                                          <p:spTgt spid="7"/>
                                        </p:tgtEl>
                                      </p:cBhvr>
                                    </p:animEffect>
                                  </p:childTnLst>
                                </p:cTn>
                              </p:par>
                              <p:par>
                                <p:cTn id="61" presetID="3" presetClass="entr" presetSubtype="10" fill="hold" grpId="3" nodeType="withEffect">
                                  <p:stCondLst>
                                    <p:cond delay="0"/>
                                  </p:stCondLst>
                                  <p:childTnLst>
                                    <p:set>
                                      <p:cBhvr>
                                        <p:cTn id="62" dur="1" fill="hold">
                                          <p:stCondLst>
                                            <p:cond delay="0"/>
                                          </p:stCondLst>
                                        </p:cTn>
                                        <p:tgtEl>
                                          <p:spTgt spid="8"/>
                                        </p:tgtEl>
                                        <p:attrNameLst>
                                          <p:attrName>style.visibility</p:attrName>
                                        </p:attrNameLst>
                                      </p:cBhvr>
                                      <p:to>
                                        <p:strVal val="visible"/>
                                      </p:to>
                                    </p:set>
                                    <p:animEffect transition="in" filter="blinds(horizontal)">
                                      <p:cBhvr>
                                        <p:cTn id="63" dur="3000"/>
                                        <p:tgtEl>
                                          <p:spTgt spid="8"/>
                                        </p:tgtEl>
                                      </p:cBhvr>
                                    </p:animEffect>
                                  </p:childTnLst>
                                </p:cTn>
                              </p:par>
                            </p:childTnLst>
                          </p:cTn>
                        </p:par>
                        <p:par>
                          <p:cTn id="64" fill="hold">
                            <p:stCondLst>
                              <p:cond delay="3000"/>
                            </p:stCondLst>
                            <p:childTnLst>
                              <p:par>
                                <p:cTn id="65" presetID="23" presetClass="exit" presetSubtype="544" fill="hold" grpId="4" nodeType="afterEffect">
                                  <p:stCondLst>
                                    <p:cond delay="0"/>
                                  </p:stCondLst>
                                  <p:childTnLst>
                                    <p:anim calcmode="lin" valueType="num">
                                      <p:cBhvr>
                                        <p:cTn id="66" dur="3000"/>
                                        <p:tgtEl>
                                          <p:spTgt spid="5"/>
                                        </p:tgtEl>
                                        <p:attrNameLst>
                                          <p:attrName>ppt_w</p:attrName>
                                        </p:attrNameLst>
                                      </p:cBhvr>
                                      <p:tavLst>
                                        <p:tav tm="0">
                                          <p:val>
                                            <p:strVal val="ppt_w"/>
                                          </p:val>
                                        </p:tav>
                                        <p:tav tm="100000">
                                          <p:val>
                                            <p:fltVal val="0"/>
                                          </p:val>
                                        </p:tav>
                                      </p:tavLst>
                                    </p:anim>
                                    <p:anim calcmode="lin" valueType="num">
                                      <p:cBhvr>
                                        <p:cTn id="67" dur="3000"/>
                                        <p:tgtEl>
                                          <p:spTgt spid="5"/>
                                        </p:tgtEl>
                                        <p:attrNameLst>
                                          <p:attrName>ppt_h</p:attrName>
                                        </p:attrNameLst>
                                      </p:cBhvr>
                                      <p:tavLst>
                                        <p:tav tm="0">
                                          <p:val>
                                            <p:strVal val="ppt_h"/>
                                          </p:val>
                                        </p:tav>
                                        <p:tav tm="100000">
                                          <p:val>
                                            <p:fltVal val="0"/>
                                          </p:val>
                                        </p:tav>
                                      </p:tavLst>
                                    </p:anim>
                                    <p:anim calcmode="lin" valueType="num">
                                      <p:cBhvr>
                                        <p:cTn id="68" dur="3000"/>
                                        <p:tgtEl>
                                          <p:spTgt spid="5"/>
                                        </p:tgtEl>
                                        <p:attrNameLst>
                                          <p:attrName>ppt_x</p:attrName>
                                        </p:attrNameLst>
                                      </p:cBhvr>
                                      <p:tavLst>
                                        <p:tav tm="0">
                                          <p:val>
                                            <p:strVal val="ppt_x"/>
                                          </p:val>
                                        </p:tav>
                                        <p:tav tm="100000">
                                          <p:val>
                                            <p:fltVal val="0.5"/>
                                          </p:val>
                                        </p:tav>
                                      </p:tavLst>
                                    </p:anim>
                                    <p:anim calcmode="lin" valueType="num">
                                      <p:cBhvr>
                                        <p:cTn id="69" dur="3000"/>
                                        <p:tgtEl>
                                          <p:spTgt spid="5"/>
                                        </p:tgtEl>
                                        <p:attrNameLst>
                                          <p:attrName>ppt_y</p:attrName>
                                        </p:attrNameLst>
                                      </p:cBhvr>
                                      <p:tavLst>
                                        <p:tav tm="0">
                                          <p:val>
                                            <p:strVal val="ppt_y"/>
                                          </p:val>
                                        </p:tav>
                                        <p:tav tm="100000">
                                          <p:val>
                                            <p:fltVal val="0.5"/>
                                          </p:val>
                                        </p:tav>
                                      </p:tavLst>
                                    </p:anim>
                                    <p:set>
                                      <p:cBhvr>
                                        <p:cTn id="70" dur="1" fill="hold">
                                          <p:stCondLst>
                                            <p:cond delay="2999"/>
                                          </p:stCondLst>
                                        </p:cTn>
                                        <p:tgtEl>
                                          <p:spTgt spid="5"/>
                                        </p:tgtEl>
                                        <p:attrNameLst>
                                          <p:attrName>style.visibility</p:attrName>
                                        </p:attrNameLst>
                                      </p:cBhvr>
                                      <p:to>
                                        <p:strVal val="hidden"/>
                                      </p:to>
                                    </p:set>
                                  </p:childTnLst>
                                </p:cTn>
                              </p:par>
                              <p:par>
                                <p:cTn id="71" presetID="23" presetClass="exit" presetSubtype="544" fill="hold" grpId="4" nodeType="withEffect">
                                  <p:stCondLst>
                                    <p:cond delay="0"/>
                                  </p:stCondLst>
                                  <p:childTnLst>
                                    <p:anim calcmode="lin" valueType="num">
                                      <p:cBhvr>
                                        <p:cTn id="72" dur="3000"/>
                                        <p:tgtEl>
                                          <p:spTgt spid="6"/>
                                        </p:tgtEl>
                                        <p:attrNameLst>
                                          <p:attrName>ppt_w</p:attrName>
                                        </p:attrNameLst>
                                      </p:cBhvr>
                                      <p:tavLst>
                                        <p:tav tm="0">
                                          <p:val>
                                            <p:strVal val="ppt_w"/>
                                          </p:val>
                                        </p:tav>
                                        <p:tav tm="100000">
                                          <p:val>
                                            <p:fltVal val="0"/>
                                          </p:val>
                                        </p:tav>
                                      </p:tavLst>
                                    </p:anim>
                                    <p:anim calcmode="lin" valueType="num">
                                      <p:cBhvr>
                                        <p:cTn id="73" dur="3000"/>
                                        <p:tgtEl>
                                          <p:spTgt spid="6"/>
                                        </p:tgtEl>
                                        <p:attrNameLst>
                                          <p:attrName>ppt_h</p:attrName>
                                        </p:attrNameLst>
                                      </p:cBhvr>
                                      <p:tavLst>
                                        <p:tav tm="0">
                                          <p:val>
                                            <p:strVal val="ppt_h"/>
                                          </p:val>
                                        </p:tav>
                                        <p:tav tm="100000">
                                          <p:val>
                                            <p:fltVal val="0"/>
                                          </p:val>
                                        </p:tav>
                                      </p:tavLst>
                                    </p:anim>
                                    <p:anim calcmode="lin" valueType="num">
                                      <p:cBhvr>
                                        <p:cTn id="74" dur="3000"/>
                                        <p:tgtEl>
                                          <p:spTgt spid="6"/>
                                        </p:tgtEl>
                                        <p:attrNameLst>
                                          <p:attrName>ppt_x</p:attrName>
                                        </p:attrNameLst>
                                      </p:cBhvr>
                                      <p:tavLst>
                                        <p:tav tm="0">
                                          <p:val>
                                            <p:strVal val="ppt_x"/>
                                          </p:val>
                                        </p:tav>
                                        <p:tav tm="100000">
                                          <p:val>
                                            <p:fltVal val="0.5"/>
                                          </p:val>
                                        </p:tav>
                                      </p:tavLst>
                                    </p:anim>
                                    <p:anim calcmode="lin" valueType="num">
                                      <p:cBhvr>
                                        <p:cTn id="75" dur="3000"/>
                                        <p:tgtEl>
                                          <p:spTgt spid="6"/>
                                        </p:tgtEl>
                                        <p:attrNameLst>
                                          <p:attrName>ppt_y</p:attrName>
                                        </p:attrNameLst>
                                      </p:cBhvr>
                                      <p:tavLst>
                                        <p:tav tm="0">
                                          <p:val>
                                            <p:strVal val="ppt_y"/>
                                          </p:val>
                                        </p:tav>
                                        <p:tav tm="100000">
                                          <p:val>
                                            <p:fltVal val="0.5"/>
                                          </p:val>
                                        </p:tav>
                                      </p:tavLst>
                                    </p:anim>
                                    <p:set>
                                      <p:cBhvr>
                                        <p:cTn id="76" dur="1" fill="hold">
                                          <p:stCondLst>
                                            <p:cond delay="2999"/>
                                          </p:stCondLst>
                                        </p:cTn>
                                        <p:tgtEl>
                                          <p:spTgt spid="6"/>
                                        </p:tgtEl>
                                        <p:attrNameLst>
                                          <p:attrName>style.visibility</p:attrName>
                                        </p:attrNameLst>
                                      </p:cBhvr>
                                      <p:to>
                                        <p:strVal val="hidden"/>
                                      </p:to>
                                    </p:set>
                                  </p:childTnLst>
                                </p:cTn>
                              </p:par>
                              <p:par>
                                <p:cTn id="77" presetID="23" presetClass="exit" presetSubtype="544" fill="hold" grpId="4" nodeType="withEffect">
                                  <p:stCondLst>
                                    <p:cond delay="0"/>
                                  </p:stCondLst>
                                  <p:childTnLst>
                                    <p:anim calcmode="lin" valueType="num">
                                      <p:cBhvr>
                                        <p:cTn id="78" dur="3000"/>
                                        <p:tgtEl>
                                          <p:spTgt spid="7"/>
                                        </p:tgtEl>
                                        <p:attrNameLst>
                                          <p:attrName>ppt_w</p:attrName>
                                        </p:attrNameLst>
                                      </p:cBhvr>
                                      <p:tavLst>
                                        <p:tav tm="0">
                                          <p:val>
                                            <p:strVal val="ppt_w"/>
                                          </p:val>
                                        </p:tav>
                                        <p:tav tm="100000">
                                          <p:val>
                                            <p:fltVal val="0"/>
                                          </p:val>
                                        </p:tav>
                                      </p:tavLst>
                                    </p:anim>
                                    <p:anim calcmode="lin" valueType="num">
                                      <p:cBhvr>
                                        <p:cTn id="79" dur="3000"/>
                                        <p:tgtEl>
                                          <p:spTgt spid="7"/>
                                        </p:tgtEl>
                                        <p:attrNameLst>
                                          <p:attrName>ppt_h</p:attrName>
                                        </p:attrNameLst>
                                      </p:cBhvr>
                                      <p:tavLst>
                                        <p:tav tm="0">
                                          <p:val>
                                            <p:strVal val="ppt_h"/>
                                          </p:val>
                                        </p:tav>
                                        <p:tav tm="100000">
                                          <p:val>
                                            <p:fltVal val="0"/>
                                          </p:val>
                                        </p:tav>
                                      </p:tavLst>
                                    </p:anim>
                                    <p:anim calcmode="lin" valueType="num">
                                      <p:cBhvr>
                                        <p:cTn id="80" dur="3000"/>
                                        <p:tgtEl>
                                          <p:spTgt spid="7"/>
                                        </p:tgtEl>
                                        <p:attrNameLst>
                                          <p:attrName>ppt_x</p:attrName>
                                        </p:attrNameLst>
                                      </p:cBhvr>
                                      <p:tavLst>
                                        <p:tav tm="0">
                                          <p:val>
                                            <p:strVal val="ppt_x"/>
                                          </p:val>
                                        </p:tav>
                                        <p:tav tm="100000">
                                          <p:val>
                                            <p:fltVal val="0.5"/>
                                          </p:val>
                                        </p:tav>
                                      </p:tavLst>
                                    </p:anim>
                                    <p:anim calcmode="lin" valueType="num">
                                      <p:cBhvr>
                                        <p:cTn id="81" dur="3000"/>
                                        <p:tgtEl>
                                          <p:spTgt spid="7"/>
                                        </p:tgtEl>
                                        <p:attrNameLst>
                                          <p:attrName>ppt_y</p:attrName>
                                        </p:attrNameLst>
                                      </p:cBhvr>
                                      <p:tavLst>
                                        <p:tav tm="0">
                                          <p:val>
                                            <p:strVal val="ppt_y"/>
                                          </p:val>
                                        </p:tav>
                                        <p:tav tm="100000">
                                          <p:val>
                                            <p:fltVal val="0.5"/>
                                          </p:val>
                                        </p:tav>
                                      </p:tavLst>
                                    </p:anim>
                                    <p:set>
                                      <p:cBhvr>
                                        <p:cTn id="82" dur="1" fill="hold">
                                          <p:stCondLst>
                                            <p:cond delay="2999"/>
                                          </p:stCondLst>
                                        </p:cTn>
                                        <p:tgtEl>
                                          <p:spTgt spid="7"/>
                                        </p:tgtEl>
                                        <p:attrNameLst>
                                          <p:attrName>style.visibility</p:attrName>
                                        </p:attrNameLst>
                                      </p:cBhvr>
                                      <p:to>
                                        <p:strVal val="hidden"/>
                                      </p:to>
                                    </p:set>
                                  </p:childTnLst>
                                </p:cTn>
                              </p:par>
                              <p:par>
                                <p:cTn id="83" presetID="23" presetClass="exit" presetSubtype="544" fill="hold" grpId="4" nodeType="withEffect">
                                  <p:stCondLst>
                                    <p:cond delay="0"/>
                                  </p:stCondLst>
                                  <p:childTnLst>
                                    <p:anim calcmode="lin" valueType="num">
                                      <p:cBhvr>
                                        <p:cTn id="84" dur="3000"/>
                                        <p:tgtEl>
                                          <p:spTgt spid="8"/>
                                        </p:tgtEl>
                                        <p:attrNameLst>
                                          <p:attrName>ppt_w</p:attrName>
                                        </p:attrNameLst>
                                      </p:cBhvr>
                                      <p:tavLst>
                                        <p:tav tm="0">
                                          <p:val>
                                            <p:strVal val="ppt_w"/>
                                          </p:val>
                                        </p:tav>
                                        <p:tav tm="100000">
                                          <p:val>
                                            <p:fltVal val="0"/>
                                          </p:val>
                                        </p:tav>
                                      </p:tavLst>
                                    </p:anim>
                                    <p:anim calcmode="lin" valueType="num">
                                      <p:cBhvr>
                                        <p:cTn id="85" dur="3000"/>
                                        <p:tgtEl>
                                          <p:spTgt spid="8"/>
                                        </p:tgtEl>
                                        <p:attrNameLst>
                                          <p:attrName>ppt_h</p:attrName>
                                        </p:attrNameLst>
                                      </p:cBhvr>
                                      <p:tavLst>
                                        <p:tav tm="0">
                                          <p:val>
                                            <p:strVal val="ppt_h"/>
                                          </p:val>
                                        </p:tav>
                                        <p:tav tm="100000">
                                          <p:val>
                                            <p:fltVal val="0"/>
                                          </p:val>
                                        </p:tav>
                                      </p:tavLst>
                                    </p:anim>
                                    <p:anim calcmode="lin" valueType="num">
                                      <p:cBhvr>
                                        <p:cTn id="86" dur="3000"/>
                                        <p:tgtEl>
                                          <p:spTgt spid="8"/>
                                        </p:tgtEl>
                                        <p:attrNameLst>
                                          <p:attrName>ppt_x</p:attrName>
                                        </p:attrNameLst>
                                      </p:cBhvr>
                                      <p:tavLst>
                                        <p:tav tm="0">
                                          <p:val>
                                            <p:strVal val="ppt_x"/>
                                          </p:val>
                                        </p:tav>
                                        <p:tav tm="100000">
                                          <p:val>
                                            <p:fltVal val="0.5"/>
                                          </p:val>
                                        </p:tav>
                                      </p:tavLst>
                                    </p:anim>
                                    <p:anim calcmode="lin" valueType="num">
                                      <p:cBhvr>
                                        <p:cTn id="87" dur="3000"/>
                                        <p:tgtEl>
                                          <p:spTgt spid="8"/>
                                        </p:tgtEl>
                                        <p:attrNameLst>
                                          <p:attrName>ppt_y</p:attrName>
                                        </p:attrNameLst>
                                      </p:cBhvr>
                                      <p:tavLst>
                                        <p:tav tm="0">
                                          <p:val>
                                            <p:strVal val="ppt_y"/>
                                          </p:val>
                                        </p:tav>
                                        <p:tav tm="100000">
                                          <p:val>
                                            <p:fltVal val="0.5"/>
                                          </p:val>
                                        </p:tav>
                                      </p:tavLst>
                                    </p:anim>
                                    <p:set>
                                      <p:cBhvr>
                                        <p:cTn id="88" dur="1" fill="hold">
                                          <p:stCondLst>
                                            <p:cond delay="2999"/>
                                          </p:stCondLst>
                                        </p:cTn>
                                        <p:tgtEl>
                                          <p:spTgt spid="8"/>
                                        </p:tgtEl>
                                        <p:attrNameLst>
                                          <p:attrName>style.visibility</p:attrName>
                                        </p:attrNameLst>
                                      </p:cBhvr>
                                      <p:to>
                                        <p:strVal val="hidden"/>
                                      </p:to>
                                    </p:set>
                                  </p:childTnLst>
                                </p:cTn>
                              </p:par>
                              <p:par>
                                <p:cTn id="89" presetID="8" presetClass="emph" presetSubtype="0" fill="hold" grpId="5" nodeType="withEffect">
                                  <p:stCondLst>
                                    <p:cond delay="0"/>
                                  </p:stCondLst>
                                  <p:childTnLst>
                                    <p:animRot by="-21600000">
                                      <p:cBhvr>
                                        <p:cTn id="90" dur="3000" fill="hold"/>
                                        <p:tgtEl>
                                          <p:spTgt spid="5"/>
                                        </p:tgtEl>
                                        <p:attrNameLst>
                                          <p:attrName>r</p:attrName>
                                        </p:attrNameLst>
                                      </p:cBhvr>
                                    </p:animRot>
                                  </p:childTnLst>
                                </p:cTn>
                              </p:par>
                              <p:par>
                                <p:cTn id="91" presetID="8" presetClass="emph" presetSubtype="0" fill="hold" grpId="5" nodeType="withEffect">
                                  <p:stCondLst>
                                    <p:cond delay="0"/>
                                  </p:stCondLst>
                                  <p:childTnLst>
                                    <p:animRot by="-21600000">
                                      <p:cBhvr>
                                        <p:cTn id="92" dur="3000" fill="hold"/>
                                        <p:tgtEl>
                                          <p:spTgt spid="6"/>
                                        </p:tgtEl>
                                        <p:attrNameLst>
                                          <p:attrName>r</p:attrName>
                                        </p:attrNameLst>
                                      </p:cBhvr>
                                    </p:animRot>
                                  </p:childTnLst>
                                </p:cTn>
                              </p:par>
                              <p:par>
                                <p:cTn id="93" presetID="8" presetClass="emph" presetSubtype="0" fill="hold" grpId="5" nodeType="withEffect">
                                  <p:stCondLst>
                                    <p:cond delay="0"/>
                                  </p:stCondLst>
                                  <p:childTnLst>
                                    <p:animRot by="-21600000">
                                      <p:cBhvr>
                                        <p:cTn id="94" dur="3000" fill="hold"/>
                                        <p:tgtEl>
                                          <p:spTgt spid="7"/>
                                        </p:tgtEl>
                                        <p:attrNameLst>
                                          <p:attrName>r</p:attrName>
                                        </p:attrNameLst>
                                      </p:cBhvr>
                                    </p:animRot>
                                  </p:childTnLst>
                                </p:cTn>
                              </p:par>
                              <p:par>
                                <p:cTn id="95" presetID="8" presetClass="emph" presetSubtype="0" fill="hold" grpId="5" nodeType="withEffect">
                                  <p:stCondLst>
                                    <p:cond delay="0"/>
                                  </p:stCondLst>
                                  <p:childTnLst>
                                    <p:animRot by="-21600000">
                                      <p:cBhvr>
                                        <p:cTn id="96" dur="3000" fill="hold"/>
                                        <p:tgtEl>
                                          <p:spTgt spid="8"/>
                                        </p:tgtEl>
                                        <p:attrNameLst>
                                          <p:attrName>r</p:attrName>
                                        </p:attrNameLst>
                                      </p:cBhvr>
                                    </p:animRot>
                                  </p:childTnLst>
                                </p:cTn>
                              </p:par>
                              <p:par>
                                <p:cTn id="97" presetID="9" presetClass="exit" presetSubtype="0" fill="hold" grpId="6" nodeType="withEffect">
                                  <p:stCondLst>
                                    <p:cond delay="0"/>
                                  </p:stCondLst>
                                  <p:childTnLst>
                                    <p:animEffect transition="out" filter="dissolve">
                                      <p:cBhvr>
                                        <p:cTn id="98" dur="3000"/>
                                        <p:tgtEl>
                                          <p:spTgt spid="5"/>
                                        </p:tgtEl>
                                      </p:cBhvr>
                                    </p:animEffect>
                                    <p:set>
                                      <p:cBhvr>
                                        <p:cTn id="99" dur="1" fill="hold">
                                          <p:stCondLst>
                                            <p:cond delay="2999"/>
                                          </p:stCondLst>
                                        </p:cTn>
                                        <p:tgtEl>
                                          <p:spTgt spid="5"/>
                                        </p:tgtEl>
                                        <p:attrNameLst>
                                          <p:attrName>style.visibility</p:attrName>
                                        </p:attrNameLst>
                                      </p:cBhvr>
                                      <p:to>
                                        <p:strVal val="hidden"/>
                                      </p:to>
                                    </p:set>
                                  </p:childTnLst>
                                </p:cTn>
                              </p:par>
                              <p:par>
                                <p:cTn id="100" presetID="9" presetClass="exit" presetSubtype="0" fill="hold" grpId="6" nodeType="withEffect">
                                  <p:stCondLst>
                                    <p:cond delay="0"/>
                                  </p:stCondLst>
                                  <p:childTnLst>
                                    <p:animEffect transition="out" filter="dissolve">
                                      <p:cBhvr>
                                        <p:cTn id="101" dur="3000"/>
                                        <p:tgtEl>
                                          <p:spTgt spid="6"/>
                                        </p:tgtEl>
                                      </p:cBhvr>
                                    </p:animEffect>
                                    <p:set>
                                      <p:cBhvr>
                                        <p:cTn id="102" dur="1" fill="hold">
                                          <p:stCondLst>
                                            <p:cond delay="2999"/>
                                          </p:stCondLst>
                                        </p:cTn>
                                        <p:tgtEl>
                                          <p:spTgt spid="6"/>
                                        </p:tgtEl>
                                        <p:attrNameLst>
                                          <p:attrName>style.visibility</p:attrName>
                                        </p:attrNameLst>
                                      </p:cBhvr>
                                      <p:to>
                                        <p:strVal val="hidden"/>
                                      </p:to>
                                    </p:set>
                                  </p:childTnLst>
                                </p:cTn>
                              </p:par>
                              <p:par>
                                <p:cTn id="103" presetID="9" presetClass="exit" presetSubtype="0" fill="hold" grpId="6" nodeType="withEffect">
                                  <p:stCondLst>
                                    <p:cond delay="0"/>
                                  </p:stCondLst>
                                  <p:childTnLst>
                                    <p:animEffect transition="out" filter="dissolve">
                                      <p:cBhvr>
                                        <p:cTn id="104" dur="3000"/>
                                        <p:tgtEl>
                                          <p:spTgt spid="7"/>
                                        </p:tgtEl>
                                      </p:cBhvr>
                                    </p:animEffect>
                                    <p:set>
                                      <p:cBhvr>
                                        <p:cTn id="105" dur="1" fill="hold">
                                          <p:stCondLst>
                                            <p:cond delay="2999"/>
                                          </p:stCondLst>
                                        </p:cTn>
                                        <p:tgtEl>
                                          <p:spTgt spid="7"/>
                                        </p:tgtEl>
                                        <p:attrNameLst>
                                          <p:attrName>style.visibility</p:attrName>
                                        </p:attrNameLst>
                                      </p:cBhvr>
                                      <p:to>
                                        <p:strVal val="hidden"/>
                                      </p:to>
                                    </p:set>
                                  </p:childTnLst>
                                </p:cTn>
                              </p:par>
                              <p:par>
                                <p:cTn id="106" presetID="9" presetClass="exit" presetSubtype="0" fill="hold" grpId="6" nodeType="withEffect">
                                  <p:stCondLst>
                                    <p:cond delay="0"/>
                                  </p:stCondLst>
                                  <p:childTnLst>
                                    <p:animEffect transition="out" filter="dissolve">
                                      <p:cBhvr>
                                        <p:cTn id="107" dur="3000"/>
                                        <p:tgtEl>
                                          <p:spTgt spid="8"/>
                                        </p:tgtEl>
                                      </p:cBhvr>
                                    </p:animEffect>
                                    <p:set>
                                      <p:cBhvr>
                                        <p:cTn id="108" dur="1" fill="hold">
                                          <p:stCondLst>
                                            <p:cond delay="2999"/>
                                          </p:stCondLst>
                                        </p:cTn>
                                        <p:tgtEl>
                                          <p:spTgt spid="8"/>
                                        </p:tgtEl>
                                        <p:attrNameLst>
                                          <p:attrName>style.visibility</p:attrName>
                                        </p:attrNameLst>
                                      </p:cBhvr>
                                      <p:to>
                                        <p:strVal val="hidden"/>
                                      </p:to>
                                    </p:set>
                                  </p:childTnLst>
                                </p:cTn>
                              </p:par>
                              <p:par>
                                <p:cTn id="109" presetID="23" presetClass="entr" presetSubtype="288" fill="hold" nodeType="withEffect">
                                  <p:stCondLst>
                                    <p:cond delay="0"/>
                                  </p:stCondLst>
                                  <p:childTnLst>
                                    <p:set>
                                      <p:cBhvr>
                                        <p:cTn id="110" dur="1" fill="hold">
                                          <p:stCondLst>
                                            <p:cond delay="0"/>
                                          </p:stCondLst>
                                        </p:cTn>
                                        <p:tgtEl>
                                          <p:spTgt spid="4"/>
                                        </p:tgtEl>
                                        <p:attrNameLst>
                                          <p:attrName>style.visibility</p:attrName>
                                        </p:attrNameLst>
                                      </p:cBhvr>
                                      <p:to>
                                        <p:strVal val="visible"/>
                                      </p:to>
                                    </p:set>
                                    <p:anim calcmode="lin" valueType="num">
                                      <p:cBhvr>
                                        <p:cTn id="111" dur="3000" fill="hold"/>
                                        <p:tgtEl>
                                          <p:spTgt spid="4"/>
                                        </p:tgtEl>
                                        <p:attrNameLst>
                                          <p:attrName>ppt_w</p:attrName>
                                        </p:attrNameLst>
                                      </p:cBhvr>
                                      <p:tavLst>
                                        <p:tav tm="0">
                                          <p:val>
                                            <p:strVal val="4/3*#ppt_w"/>
                                          </p:val>
                                        </p:tav>
                                        <p:tav tm="100000">
                                          <p:val>
                                            <p:strVal val="#ppt_w"/>
                                          </p:val>
                                        </p:tav>
                                      </p:tavLst>
                                    </p:anim>
                                    <p:anim calcmode="lin" valueType="num">
                                      <p:cBhvr>
                                        <p:cTn id="112" dur="3000" fill="hold"/>
                                        <p:tgtEl>
                                          <p:spTgt spid="4"/>
                                        </p:tgtEl>
                                        <p:attrNameLst>
                                          <p:attrName>ppt_h</p:attrName>
                                        </p:attrNameLst>
                                      </p:cBhvr>
                                      <p:tavLst>
                                        <p:tav tm="0">
                                          <p:val>
                                            <p:strVal val="4/3*#ppt_h"/>
                                          </p:val>
                                        </p:tav>
                                        <p:tav tm="100000">
                                          <p:val>
                                            <p:strVal val="#ppt_h"/>
                                          </p:val>
                                        </p:tav>
                                      </p:tavLst>
                                    </p:anim>
                                  </p:childTnLst>
                                </p:cTn>
                              </p:par>
                              <p:par>
                                <p:cTn id="113" presetID="21" presetClass="entr" presetSubtype="8" fill="hold" nodeType="withEffect">
                                  <p:stCondLst>
                                    <p:cond delay="0"/>
                                  </p:stCondLst>
                                  <p:childTnLst>
                                    <p:set>
                                      <p:cBhvr>
                                        <p:cTn id="114" dur="1" fill="hold">
                                          <p:stCondLst>
                                            <p:cond delay="0"/>
                                          </p:stCondLst>
                                        </p:cTn>
                                        <p:tgtEl>
                                          <p:spTgt spid="4"/>
                                        </p:tgtEl>
                                        <p:attrNameLst>
                                          <p:attrName>style.visibility</p:attrName>
                                        </p:attrNameLst>
                                      </p:cBhvr>
                                      <p:to>
                                        <p:strVal val="visible"/>
                                      </p:to>
                                    </p:set>
                                    <p:animEffect transition="in" filter="wheel(8)">
                                      <p:cBhvr>
                                        <p:cTn id="115" dur="3000"/>
                                        <p:tgtEl>
                                          <p:spTgt spid="4"/>
                                        </p:tgtEl>
                                      </p:cBhvr>
                                    </p:animEffect>
                                  </p:childTnLst>
                                </p:cTn>
                              </p:par>
                            </p:childTnLst>
                          </p:cTn>
                        </p:par>
                        <p:par>
                          <p:cTn id="116" fill="hold">
                            <p:stCondLst>
                              <p:cond delay="6000"/>
                            </p:stCondLst>
                            <p:childTnLst>
                              <p:par>
                                <p:cTn id="117" presetID="17" presetClass="entr" presetSubtype="10" fill="hold" grpId="0" nodeType="afterEffect">
                                  <p:stCondLst>
                                    <p:cond delay="0"/>
                                  </p:stCondLst>
                                  <p:childTnLst>
                                    <p:set>
                                      <p:cBhvr>
                                        <p:cTn id="118" dur="1" fill="hold">
                                          <p:stCondLst>
                                            <p:cond delay="0"/>
                                          </p:stCondLst>
                                        </p:cTn>
                                        <p:tgtEl>
                                          <p:spTgt spid="10"/>
                                        </p:tgtEl>
                                        <p:attrNameLst>
                                          <p:attrName>style.visibility</p:attrName>
                                        </p:attrNameLst>
                                      </p:cBhvr>
                                      <p:to>
                                        <p:strVal val="visible"/>
                                      </p:to>
                                    </p:set>
                                    <p:anim calcmode="lin" valueType="num">
                                      <p:cBhvr>
                                        <p:cTn id="119" dur="3000" fill="hold"/>
                                        <p:tgtEl>
                                          <p:spTgt spid="10"/>
                                        </p:tgtEl>
                                        <p:attrNameLst>
                                          <p:attrName>ppt_w</p:attrName>
                                        </p:attrNameLst>
                                      </p:cBhvr>
                                      <p:tavLst>
                                        <p:tav tm="0">
                                          <p:val>
                                            <p:fltVal val="0"/>
                                          </p:val>
                                        </p:tav>
                                        <p:tav tm="100000">
                                          <p:val>
                                            <p:strVal val="#ppt_w"/>
                                          </p:val>
                                        </p:tav>
                                      </p:tavLst>
                                    </p:anim>
                                    <p:anim calcmode="lin" valueType="num">
                                      <p:cBhvr>
                                        <p:cTn id="120" dur="3000" fill="hold"/>
                                        <p:tgtEl>
                                          <p:spTgt spid="10"/>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5" grpId="5" animBg="1"/>
      <p:bldP spid="5" grpId="6" animBg="1"/>
      <p:bldP spid="6" grpId="0" animBg="1"/>
      <p:bldP spid="6" grpId="1" animBg="1"/>
      <p:bldP spid="6" grpId="2" animBg="1"/>
      <p:bldP spid="6" grpId="3" animBg="1"/>
      <p:bldP spid="6" grpId="4" animBg="1"/>
      <p:bldP spid="6" grpId="5" animBg="1"/>
      <p:bldP spid="6" grpId="6" animBg="1"/>
      <p:bldP spid="7" grpId="0" animBg="1"/>
      <p:bldP spid="7" grpId="1" animBg="1"/>
      <p:bldP spid="7" grpId="2" animBg="1"/>
      <p:bldP spid="7" grpId="3" animBg="1"/>
      <p:bldP spid="7" grpId="4" animBg="1"/>
      <p:bldP spid="7" grpId="5" animBg="1"/>
      <p:bldP spid="7" grpId="6" animBg="1"/>
      <p:bldP spid="8" grpId="0" animBg="1"/>
      <p:bldP spid="8" grpId="1" animBg="1"/>
      <p:bldP spid="8" grpId="2" animBg="1"/>
      <p:bldP spid="8" grpId="3" animBg="1"/>
      <p:bldP spid="8" grpId="4" animBg="1"/>
      <p:bldP spid="8" grpId="5" animBg="1"/>
      <p:bldP spid="8" grpId="6" animBg="1"/>
      <p:bldP spid="10" grpId="0"/>
      <p:bldP spid="11"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0" y="0"/>
            <a:ext cx="9144000" cy="6858000"/>
          </a:xfrm>
          <a:gradFill flip="none" rotWithShape="1">
            <a:gsLst>
              <a:gs pos="0">
                <a:schemeClr val="bg1"/>
              </a:gs>
              <a:gs pos="50000">
                <a:srgbClr val="996633">
                  <a:shade val="67500"/>
                  <a:satMod val="115000"/>
                </a:srgbClr>
              </a:gs>
              <a:gs pos="100000">
                <a:srgbClr val="996633">
                  <a:shade val="100000"/>
                  <a:satMod val="115000"/>
                </a:srgbClr>
              </a:gs>
            </a:gsLst>
            <a:path path="circle">
              <a:fillToRect l="50000" t="50000" r="50000" b="50000"/>
            </a:path>
            <a:tileRect/>
          </a:gradFill>
        </p:spPr>
        <p:txBody>
          <a:bodyPr/>
          <a:lstStyle/>
          <a:p>
            <a:endParaRPr lang="es-ES" dirty="0"/>
          </a:p>
        </p:txBody>
      </p:sp>
      <p:pic>
        <p:nvPicPr>
          <p:cNvPr id="4" name="3 Marcador de contenido" descr="0(1).jpg"/>
          <p:cNvPicPr>
            <a:picLocks noGrp="1" noChangeAspect="1"/>
          </p:cNvPicPr>
          <p:nvPr>
            <p:ph idx="1"/>
          </p:nvPr>
        </p:nvPicPr>
        <p:blipFill>
          <a:blip r:embed="rId2"/>
          <a:stretch>
            <a:fillRect/>
          </a:stretch>
        </p:blipFill>
        <p:spPr>
          <a:xfrm>
            <a:off x="0" y="0"/>
            <a:ext cx="9170789" cy="6858000"/>
          </a:xfrm>
        </p:spPr>
      </p:pic>
      <p:sp>
        <p:nvSpPr>
          <p:cNvPr id="34" name="33 Anillo"/>
          <p:cNvSpPr/>
          <p:nvPr/>
        </p:nvSpPr>
        <p:spPr>
          <a:xfrm>
            <a:off x="2500298" y="2071678"/>
            <a:ext cx="914400" cy="914400"/>
          </a:xfrm>
          <a:prstGeom prst="donut">
            <a:avLst/>
          </a:prstGeom>
          <a:gradFill flip="none" rotWithShape="1">
            <a:gsLst>
              <a:gs pos="0">
                <a:srgbClr val="FF6600">
                  <a:shade val="30000"/>
                  <a:satMod val="115000"/>
                </a:srgbClr>
              </a:gs>
              <a:gs pos="50000">
                <a:srgbClr val="FF6600">
                  <a:shade val="67500"/>
                  <a:satMod val="115000"/>
                </a:srgbClr>
              </a:gs>
              <a:gs pos="100000">
                <a:srgbClr val="FF66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nillo"/>
          <p:cNvSpPr/>
          <p:nvPr/>
        </p:nvSpPr>
        <p:spPr>
          <a:xfrm>
            <a:off x="3143240" y="1357298"/>
            <a:ext cx="914400" cy="914400"/>
          </a:xfrm>
          <a:prstGeom prst="donut">
            <a:avLst/>
          </a:prstGeom>
          <a:gradFill flip="none" rotWithShape="1">
            <a:gsLst>
              <a:gs pos="0">
                <a:srgbClr val="FF6600">
                  <a:shade val="30000"/>
                  <a:satMod val="115000"/>
                </a:srgbClr>
              </a:gs>
              <a:gs pos="50000">
                <a:srgbClr val="FF6600">
                  <a:shade val="67500"/>
                  <a:satMod val="115000"/>
                </a:srgbClr>
              </a:gs>
              <a:gs pos="100000">
                <a:srgbClr val="FF66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nillo"/>
          <p:cNvSpPr/>
          <p:nvPr/>
        </p:nvSpPr>
        <p:spPr>
          <a:xfrm>
            <a:off x="4071934" y="1142984"/>
            <a:ext cx="914400" cy="914400"/>
          </a:xfrm>
          <a:prstGeom prst="donut">
            <a:avLst/>
          </a:prstGeom>
          <a:gradFill flip="none" rotWithShape="1">
            <a:gsLst>
              <a:gs pos="0">
                <a:srgbClr val="FF6600">
                  <a:shade val="30000"/>
                  <a:satMod val="115000"/>
                </a:srgbClr>
              </a:gs>
              <a:gs pos="50000">
                <a:srgbClr val="FF6600">
                  <a:shade val="67500"/>
                  <a:satMod val="115000"/>
                </a:srgbClr>
              </a:gs>
              <a:gs pos="100000">
                <a:srgbClr val="FF66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nillo"/>
          <p:cNvSpPr/>
          <p:nvPr/>
        </p:nvSpPr>
        <p:spPr>
          <a:xfrm>
            <a:off x="2285984" y="3000372"/>
            <a:ext cx="914400" cy="914400"/>
          </a:xfrm>
          <a:prstGeom prst="donut">
            <a:avLst/>
          </a:prstGeom>
          <a:gradFill flip="none" rotWithShape="1">
            <a:gsLst>
              <a:gs pos="0">
                <a:srgbClr val="FF6600">
                  <a:shade val="30000"/>
                  <a:satMod val="115000"/>
                </a:srgbClr>
              </a:gs>
              <a:gs pos="50000">
                <a:srgbClr val="FF6600">
                  <a:shade val="67500"/>
                  <a:satMod val="115000"/>
                </a:srgbClr>
              </a:gs>
              <a:gs pos="100000">
                <a:srgbClr val="FF66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nillo"/>
          <p:cNvSpPr/>
          <p:nvPr/>
        </p:nvSpPr>
        <p:spPr>
          <a:xfrm>
            <a:off x="5000628" y="1142984"/>
            <a:ext cx="914400" cy="914400"/>
          </a:xfrm>
          <a:prstGeom prst="donut">
            <a:avLst/>
          </a:prstGeom>
          <a:gradFill flip="none" rotWithShape="1">
            <a:gsLst>
              <a:gs pos="0">
                <a:srgbClr val="FF6600">
                  <a:shade val="30000"/>
                  <a:satMod val="115000"/>
                </a:srgbClr>
              </a:gs>
              <a:gs pos="50000">
                <a:srgbClr val="FF6600">
                  <a:shade val="67500"/>
                  <a:satMod val="115000"/>
                </a:srgbClr>
              </a:gs>
              <a:gs pos="100000">
                <a:srgbClr val="FF66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nillo"/>
          <p:cNvSpPr/>
          <p:nvPr/>
        </p:nvSpPr>
        <p:spPr>
          <a:xfrm>
            <a:off x="5715008" y="1714488"/>
            <a:ext cx="914400" cy="914400"/>
          </a:xfrm>
          <a:prstGeom prst="donut">
            <a:avLst/>
          </a:prstGeom>
          <a:gradFill flip="none" rotWithShape="1">
            <a:gsLst>
              <a:gs pos="0">
                <a:srgbClr val="FF6600">
                  <a:shade val="30000"/>
                  <a:satMod val="115000"/>
                </a:srgbClr>
              </a:gs>
              <a:gs pos="50000">
                <a:srgbClr val="FF6600">
                  <a:shade val="67500"/>
                  <a:satMod val="115000"/>
                </a:srgbClr>
              </a:gs>
              <a:gs pos="100000">
                <a:srgbClr val="FF66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nillo"/>
          <p:cNvSpPr/>
          <p:nvPr/>
        </p:nvSpPr>
        <p:spPr>
          <a:xfrm>
            <a:off x="2571736" y="3857628"/>
            <a:ext cx="914400" cy="914400"/>
          </a:xfrm>
          <a:prstGeom prst="donut">
            <a:avLst/>
          </a:prstGeom>
          <a:gradFill flip="none" rotWithShape="1">
            <a:gsLst>
              <a:gs pos="0">
                <a:srgbClr val="FF6600">
                  <a:shade val="30000"/>
                  <a:satMod val="115000"/>
                </a:srgbClr>
              </a:gs>
              <a:gs pos="50000">
                <a:srgbClr val="FF6600">
                  <a:shade val="67500"/>
                  <a:satMod val="115000"/>
                </a:srgbClr>
              </a:gs>
              <a:gs pos="100000">
                <a:srgbClr val="FF66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nillo"/>
          <p:cNvSpPr/>
          <p:nvPr/>
        </p:nvSpPr>
        <p:spPr>
          <a:xfrm>
            <a:off x="3071802" y="4643446"/>
            <a:ext cx="914400" cy="914400"/>
          </a:xfrm>
          <a:prstGeom prst="donut">
            <a:avLst/>
          </a:prstGeom>
          <a:gradFill flip="none" rotWithShape="1">
            <a:gsLst>
              <a:gs pos="0">
                <a:srgbClr val="FF6600">
                  <a:shade val="30000"/>
                  <a:satMod val="115000"/>
                </a:srgbClr>
              </a:gs>
              <a:gs pos="50000">
                <a:srgbClr val="FF6600">
                  <a:shade val="67500"/>
                  <a:satMod val="115000"/>
                </a:srgbClr>
              </a:gs>
              <a:gs pos="100000">
                <a:srgbClr val="FF66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Anillo"/>
          <p:cNvSpPr/>
          <p:nvPr/>
        </p:nvSpPr>
        <p:spPr>
          <a:xfrm>
            <a:off x="3929058" y="5000636"/>
            <a:ext cx="914400" cy="914400"/>
          </a:xfrm>
          <a:prstGeom prst="donut">
            <a:avLst/>
          </a:prstGeom>
          <a:gradFill flip="none" rotWithShape="1">
            <a:gsLst>
              <a:gs pos="0">
                <a:srgbClr val="FF6600">
                  <a:shade val="30000"/>
                  <a:satMod val="115000"/>
                </a:srgbClr>
              </a:gs>
              <a:gs pos="50000">
                <a:srgbClr val="FF6600">
                  <a:shade val="67500"/>
                  <a:satMod val="115000"/>
                </a:srgbClr>
              </a:gs>
              <a:gs pos="100000">
                <a:srgbClr val="FF66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nillo"/>
          <p:cNvSpPr/>
          <p:nvPr/>
        </p:nvSpPr>
        <p:spPr>
          <a:xfrm>
            <a:off x="6143636" y="2571744"/>
            <a:ext cx="914400" cy="914400"/>
          </a:xfrm>
          <a:prstGeom prst="donut">
            <a:avLst/>
          </a:prstGeom>
          <a:gradFill flip="none" rotWithShape="1">
            <a:gsLst>
              <a:gs pos="0">
                <a:srgbClr val="FF6600">
                  <a:shade val="30000"/>
                  <a:satMod val="115000"/>
                </a:srgbClr>
              </a:gs>
              <a:gs pos="50000">
                <a:srgbClr val="FF6600">
                  <a:shade val="67500"/>
                  <a:satMod val="115000"/>
                </a:srgbClr>
              </a:gs>
              <a:gs pos="100000">
                <a:srgbClr val="FF66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nillo"/>
          <p:cNvSpPr/>
          <p:nvPr/>
        </p:nvSpPr>
        <p:spPr>
          <a:xfrm>
            <a:off x="4857752" y="4929198"/>
            <a:ext cx="914400" cy="914400"/>
          </a:xfrm>
          <a:prstGeom prst="donut">
            <a:avLst/>
          </a:prstGeom>
          <a:gradFill flip="none" rotWithShape="1">
            <a:gsLst>
              <a:gs pos="0">
                <a:srgbClr val="FF6600">
                  <a:shade val="30000"/>
                  <a:satMod val="115000"/>
                </a:srgbClr>
              </a:gs>
              <a:gs pos="50000">
                <a:srgbClr val="FF6600">
                  <a:shade val="67500"/>
                  <a:satMod val="115000"/>
                </a:srgbClr>
              </a:gs>
              <a:gs pos="100000">
                <a:srgbClr val="FF66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nillo"/>
          <p:cNvSpPr/>
          <p:nvPr/>
        </p:nvSpPr>
        <p:spPr>
          <a:xfrm>
            <a:off x="5643570" y="4429132"/>
            <a:ext cx="914400" cy="914400"/>
          </a:xfrm>
          <a:prstGeom prst="donut">
            <a:avLst/>
          </a:prstGeom>
          <a:gradFill flip="none" rotWithShape="1">
            <a:gsLst>
              <a:gs pos="0">
                <a:srgbClr val="FF6600">
                  <a:shade val="30000"/>
                  <a:satMod val="115000"/>
                </a:srgbClr>
              </a:gs>
              <a:gs pos="50000">
                <a:srgbClr val="FF6600">
                  <a:shade val="67500"/>
                  <a:satMod val="115000"/>
                </a:srgbClr>
              </a:gs>
              <a:gs pos="100000">
                <a:srgbClr val="FF66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nillo"/>
          <p:cNvSpPr/>
          <p:nvPr/>
        </p:nvSpPr>
        <p:spPr>
          <a:xfrm>
            <a:off x="6143636" y="3571876"/>
            <a:ext cx="914400" cy="914400"/>
          </a:xfrm>
          <a:prstGeom prst="donut">
            <a:avLst/>
          </a:prstGeom>
          <a:gradFill flip="none" rotWithShape="1">
            <a:gsLst>
              <a:gs pos="0">
                <a:srgbClr val="FF6600">
                  <a:shade val="30000"/>
                  <a:satMod val="115000"/>
                </a:srgbClr>
              </a:gs>
              <a:gs pos="50000">
                <a:srgbClr val="FF6600">
                  <a:shade val="67500"/>
                  <a:satMod val="115000"/>
                </a:srgbClr>
              </a:gs>
              <a:gs pos="100000">
                <a:srgbClr val="FF66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4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p:cTn id="7" dur="3000" fill="hold"/>
                                        <p:tgtEl>
                                          <p:spTgt spid="34"/>
                                        </p:tgtEl>
                                        <p:attrNameLst>
                                          <p:attrName>ppt_w</p:attrName>
                                        </p:attrNameLst>
                                      </p:cBhvr>
                                      <p:tavLst>
                                        <p:tav tm="0">
                                          <p:val>
                                            <p:fltVal val="0"/>
                                          </p:val>
                                        </p:tav>
                                        <p:tav tm="100000">
                                          <p:val>
                                            <p:strVal val="#ppt_w"/>
                                          </p:val>
                                        </p:tav>
                                      </p:tavLst>
                                    </p:anim>
                                    <p:anim calcmode="lin" valueType="num">
                                      <p:cBhvr>
                                        <p:cTn id="8" dur="3000" fill="hold"/>
                                        <p:tgtEl>
                                          <p:spTgt spid="34"/>
                                        </p:tgtEl>
                                        <p:attrNameLst>
                                          <p:attrName>ppt_h</p:attrName>
                                        </p:attrNameLst>
                                      </p:cBhvr>
                                      <p:tavLst>
                                        <p:tav tm="0">
                                          <p:val>
                                            <p:fltVal val="0"/>
                                          </p:val>
                                        </p:tav>
                                        <p:tav tm="100000">
                                          <p:val>
                                            <p:strVal val="#ppt_h"/>
                                          </p:val>
                                        </p:tav>
                                      </p:tavLst>
                                    </p:anim>
                                    <p:anim calcmode="lin" valueType="num">
                                      <p:cBhvr>
                                        <p:cTn id="9" dur="3000" fill="hold"/>
                                        <p:tgtEl>
                                          <p:spTgt spid="34"/>
                                        </p:tgtEl>
                                        <p:attrNameLst>
                                          <p:attrName>ppt_x</p:attrName>
                                        </p:attrNameLst>
                                      </p:cBhvr>
                                      <p:tavLst>
                                        <p:tav tm="0">
                                          <p:val>
                                            <p:fltVal val="0.5"/>
                                          </p:val>
                                        </p:tav>
                                        <p:tav tm="100000">
                                          <p:val>
                                            <p:strVal val="#ppt_x"/>
                                          </p:val>
                                        </p:tav>
                                      </p:tavLst>
                                    </p:anim>
                                    <p:anim calcmode="lin" valueType="num">
                                      <p:cBhvr>
                                        <p:cTn id="10" dur="3000" fill="hold"/>
                                        <p:tgtEl>
                                          <p:spTgt spid="34"/>
                                        </p:tgtEl>
                                        <p:attrNameLst>
                                          <p:attrName>ppt_y</p:attrName>
                                        </p:attrNameLst>
                                      </p:cBhvr>
                                      <p:tavLst>
                                        <p:tav tm="0">
                                          <p:val>
                                            <p:fltVal val="0.5"/>
                                          </p:val>
                                        </p:tav>
                                        <p:tav tm="100000">
                                          <p:val>
                                            <p:strVal val="#ppt_y"/>
                                          </p:val>
                                        </p:tav>
                                      </p:tavLst>
                                    </p:anim>
                                  </p:childTnLst>
                                </p:cTn>
                              </p:par>
                              <p:par>
                                <p:cTn id="11" presetID="23" presetClass="entr" presetSubtype="528" fill="hold" grpId="0" nodeType="withEffect">
                                  <p:stCondLst>
                                    <p:cond delay="0"/>
                                  </p:stCondLst>
                                  <p:childTnLst>
                                    <p:set>
                                      <p:cBhvr>
                                        <p:cTn id="12" dur="1" fill="hold">
                                          <p:stCondLst>
                                            <p:cond delay="0"/>
                                          </p:stCondLst>
                                        </p:cTn>
                                        <p:tgtEl>
                                          <p:spTgt spid="35"/>
                                        </p:tgtEl>
                                        <p:attrNameLst>
                                          <p:attrName>style.visibility</p:attrName>
                                        </p:attrNameLst>
                                      </p:cBhvr>
                                      <p:to>
                                        <p:strVal val="visible"/>
                                      </p:to>
                                    </p:set>
                                    <p:anim calcmode="lin" valueType="num">
                                      <p:cBhvr>
                                        <p:cTn id="13" dur="3000" fill="hold"/>
                                        <p:tgtEl>
                                          <p:spTgt spid="35"/>
                                        </p:tgtEl>
                                        <p:attrNameLst>
                                          <p:attrName>ppt_w</p:attrName>
                                        </p:attrNameLst>
                                      </p:cBhvr>
                                      <p:tavLst>
                                        <p:tav tm="0">
                                          <p:val>
                                            <p:fltVal val="0"/>
                                          </p:val>
                                        </p:tav>
                                        <p:tav tm="100000">
                                          <p:val>
                                            <p:strVal val="#ppt_w"/>
                                          </p:val>
                                        </p:tav>
                                      </p:tavLst>
                                    </p:anim>
                                    <p:anim calcmode="lin" valueType="num">
                                      <p:cBhvr>
                                        <p:cTn id="14" dur="3000" fill="hold"/>
                                        <p:tgtEl>
                                          <p:spTgt spid="35"/>
                                        </p:tgtEl>
                                        <p:attrNameLst>
                                          <p:attrName>ppt_h</p:attrName>
                                        </p:attrNameLst>
                                      </p:cBhvr>
                                      <p:tavLst>
                                        <p:tav tm="0">
                                          <p:val>
                                            <p:fltVal val="0"/>
                                          </p:val>
                                        </p:tav>
                                        <p:tav tm="100000">
                                          <p:val>
                                            <p:strVal val="#ppt_h"/>
                                          </p:val>
                                        </p:tav>
                                      </p:tavLst>
                                    </p:anim>
                                    <p:anim calcmode="lin" valueType="num">
                                      <p:cBhvr>
                                        <p:cTn id="15" dur="3000" fill="hold"/>
                                        <p:tgtEl>
                                          <p:spTgt spid="35"/>
                                        </p:tgtEl>
                                        <p:attrNameLst>
                                          <p:attrName>ppt_x</p:attrName>
                                        </p:attrNameLst>
                                      </p:cBhvr>
                                      <p:tavLst>
                                        <p:tav tm="0">
                                          <p:val>
                                            <p:fltVal val="0.5"/>
                                          </p:val>
                                        </p:tav>
                                        <p:tav tm="100000">
                                          <p:val>
                                            <p:strVal val="#ppt_x"/>
                                          </p:val>
                                        </p:tav>
                                      </p:tavLst>
                                    </p:anim>
                                    <p:anim calcmode="lin" valueType="num">
                                      <p:cBhvr>
                                        <p:cTn id="16" dur="3000" fill="hold"/>
                                        <p:tgtEl>
                                          <p:spTgt spid="35"/>
                                        </p:tgtEl>
                                        <p:attrNameLst>
                                          <p:attrName>ppt_y</p:attrName>
                                        </p:attrNameLst>
                                      </p:cBhvr>
                                      <p:tavLst>
                                        <p:tav tm="0">
                                          <p:val>
                                            <p:fltVal val="0.5"/>
                                          </p:val>
                                        </p:tav>
                                        <p:tav tm="100000">
                                          <p:val>
                                            <p:strVal val="#ppt_y"/>
                                          </p:val>
                                        </p:tav>
                                      </p:tavLst>
                                    </p:anim>
                                  </p:childTnLst>
                                </p:cTn>
                              </p:par>
                              <p:par>
                                <p:cTn id="17" presetID="23" presetClass="entr" presetSubtype="528" fill="hold" grpId="0" nodeType="withEffect">
                                  <p:stCondLst>
                                    <p:cond delay="0"/>
                                  </p:stCondLst>
                                  <p:childTnLst>
                                    <p:set>
                                      <p:cBhvr>
                                        <p:cTn id="18" dur="1" fill="hold">
                                          <p:stCondLst>
                                            <p:cond delay="0"/>
                                          </p:stCondLst>
                                        </p:cTn>
                                        <p:tgtEl>
                                          <p:spTgt spid="36"/>
                                        </p:tgtEl>
                                        <p:attrNameLst>
                                          <p:attrName>style.visibility</p:attrName>
                                        </p:attrNameLst>
                                      </p:cBhvr>
                                      <p:to>
                                        <p:strVal val="visible"/>
                                      </p:to>
                                    </p:set>
                                    <p:anim calcmode="lin" valueType="num">
                                      <p:cBhvr>
                                        <p:cTn id="19" dur="3000" fill="hold"/>
                                        <p:tgtEl>
                                          <p:spTgt spid="36"/>
                                        </p:tgtEl>
                                        <p:attrNameLst>
                                          <p:attrName>ppt_w</p:attrName>
                                        </p:attrNameLst>
                                      </p:cBhvr>
                                      <p:tavLst>
                                        <p:tav tm="0">
                                          <p:val>
                                            <p:fltVal val="0"/>
                                          </p:val>
                                        </p:tav>
                                        <p:tav tm="100000">
                                          <p:val>
                                            <p:strVal val="#ppt_w"/>
                                          </p:val>
                                        </p:tav>
                                      </p:tavLst>
                                    </p:anim>
                                    <p:anim calcmode="lin" valueType="num">
                                      <p:cBhvr>
                                        <p:cTn id="20" dur="3000" fill="hold"/>
                                        <p:tgtEl>
                                          <p:spTgt spid="36"/>
                                        </p:tgtEl>
                                        <p:attrNameLst>
                                          <p:attrName>ppt_h</p:attrName>
                                        </p:attrNameLst>
                                      </p:cBhvr>
                                      <p:tavLst>
                                        <p:tav tm="0">
                                          <p:val>
                                            <p:fltVal val="0"/>
                                          </p:val>
                                        </p:tav>
                                        <p:tav tm="100000">
                                          <p:val>
                                            <p:strVal val="#ppt_h"/>
                                          </p:val>
                                        </p:tav>
                                      </p:tavLst>
                                    </p:anim>
                                    <p:anim calcmode="lin" valueType="num">
                                      <p:cBhvr>
                                        <p:cTn id="21" dur="3000" fill="hold"/>
                                        <p:tgtEl>
                                          <p:spTgt spid="36"/>
                                        </p:tgtEl>
                                        <p:attrNameLst>
                                          <p:attrName>ppt_x</p:attrName>
                                        </p:attrNameLst>
                                      </p:cBhvr>
                                      <p:tavLst>
                                        <p:tav tm="0">
                                          <p:val>
                                            <p:fltVal val="0.5"/>
                                          </p:val>
                                        </p:tav>
                                        <p:tav tm="100000">
                                          <p:val>
                                            <p:strVal val="#ppt_x"/>
                                          </p:val>
                                        </p:tav>
                                      </p:tavLst>
                                    </p:anim>
                                    <p:anim calcmode="lin" valueType="num">
                                      <p:cBhvr>
                                        <p:cTn id="22" dur="3000" fill="hold"/>
                                        <p:tgtEl>
                                          <p:spTgt spid="36"/>
                                        </p:tgtEl>
                                        <p:attrNameLst>
                                          <p:attrName>ppt_y</p:attrName>
                                        </p:attrNameLst>
                                      </p:cBhvr>
                                      <p:tavLst>
                                        <p:tav tm="0">
                                          <p:val>
                                            <p:fltVal val="0.5"/>
                                          </p:val>
                                        </p:tav>
                                        <p:tav tm="100000">
                                          <p:val>
                                            <p:strVal val="#ppt_y"/>
                                          </p:val>
                                        </p:tav>
                                      </p:tavLst>
                                    </p:anim>
                                  </p:childTnLst>
                                </p:cTn>
                              </p:par>
                              <p:par>
                                <p:cTn id="23" presetID="23" presetClass="entr" presetSubtype="528" fill="hold" grpId="0" nodeType="withEffect">
                                  <p:stCondLst>
                                    <p:cond delay="0"/>
                                  </p:stCondLst>
                                  <p:childTnLst>
                                    <p:set>
                                      <p:cBhvr>
                                        <p:cTn id="24" dur="1" fill="hold">
                                          <p:stCondLst>
                                            <p:cond delay="0"/>
                                          </p:stCondLst>
                                        </p:cTn>
                                        <p:tgtEl>
                                          <p:spTgt spid="37"/>
                                        </p:tgtEl>
                                        <p:attrNameLst>
                                          <p:attrName>style.visibility</p:attrName>
                                        </p:attrNameLst>
                                      </p:cBhvr>
                                      <p:to>
                                        <p:strVal val="visible"/>
                                      </p:to>
                                    </p:set>
                                    <p:anim calcmode="lin" valueType="num">
                                      <p:cBhvr>
                                        <p:cTn id="25" dur="3000" fill="hold"/>
                                        <p:tgtEl>
                                          <p:spTgt spid="37"/>
                                        </p:tgtEl>
                                        <p:attrNameLst>
                                          <p:attrName>ppt_w</p:attrName>
                                        </p:attrNameLst>
                                      </p:cBhvr>
                                      <p:tavLst>
                                        <p:tav tm="0">
                                          <p:val>
                                            <p:fltVal val="0"/>
                                          </p:val>
                                        </p:tav>
                                        <p:tav tm="100000">
                                          <p:val>
                                            <p:strVal val="#ppt_w"/>
                                          </p:val>
                                        </p:tav>
                                      </p:tavLst>
                                    </p:anim>
                                    <p:anim calcmode="lin" valueType="num">
                                      <p:cBhvr>
                                        <p:cTn id="26" dur="3000" fill="hold"/>
                                        <p:tgtEl>
                                          <p:spTgt spid="37"/>
                                        </p:tgtEl>
                                        <p:attrNameLst>
                                          <p:attrName>ppt_h</p:attrName>
                                        </p:attrNameLst>
                                      </p:cBhvr>
                                      <p:tavLst>
                                        <p:tav tm="0">
                                          <p:val>
                                            <p:fltVal val="0"/>
                                          </p:val>
                                        </p:tav>
                                        <p:tav tm="100000">
                                          <p:val>
                                            <p:strVal val="#ppt_h"/>
                                          </p:val>
                                        </p:tav>
                                      </p:tavLst>
                                    </p:anim>
                                    <p:anim calcmode="lin" valueType="num">
                                      <p:cBhvr>
                                        <p:cTn id="27" dur="3000" fill="hold"/>
                                        <p:tgtEl>
                                          <p:spTgt spid="37"/>
                                        </p:tgtEl>
                                        <p:attrNameLst>
                                          <p:attrName>ppt_x</p:attrName>
                                        </p:attrNameLst>
                                      </p:cBhvr>
                                      <p:tavLst>
                                        <p:tav tm="0">
                                          <p:val>
                                            <p:fltVal val="0.5"/>
                                          </p:val>
                                        </p:tav>
                                        <p:tav tm="100000">
                                          <p:val>
                                            <p:strVal val="#ppt_x"/>
                                          </p:val>
                                        </p:tav>
                                      </p:tavLst>
                                    </p:anim>
                                    <p:anim calcmode="lin" valueType="num">
                                      <p:cBhvr>
                                        <p:cTn id="28" dur="3000" fill="hold"/>
                                        <p:tgtEl>
                                          <p:spTgt spid="37"/>
                                        </p:tgtEl>
                                        <p:attrNameLst>
                                          <p:attrName>ppt_y</p:attrName>
                                        </p:attrNameLst>
                                      </p:cBhvr>
                                      <p:tavLst>
                                        <p:tav tm="0">
                                          <p:val>
                                            <p:fltVal val="0.5"/>
                                          </p:val>
                                        </p:tav>
                                        <p:tav tm="100000">
                                          <p:val>
                                            <p:strVal val="#ppt_y"/>
                                          </p:val>
                                        </p:tav>
                                      </p:tavLst>
                                    </p:anim>
                                  </p:childTnLst>
                                </p:cTn>
                              </p:par>
                              <p:par>
                                <p:cTn id="29" presetID="23" presetClass="entr" presetSubtype="528" fill="hold" grpId="0" nodeType="withEffect">
                                  <p:stCondLst>
                                    <p:cond delay="0"/>
                                  </p:stCondLst>
                                  <p:childTnLst>
                                    <p:set>
                                      <p:cBhvr>
                                        <p:cTn id="30" dur="1" fill="hold">
                                          <p:stCondLst>
                                            <p:cond delay="0"/>
                                          </p:stCondLst>
                                        </p:cTn>
                                        <p:tgtEl>
                                          <p:spTgt spid="38"/>
                                        </p:tgtEl>
                                        <p:attrNameLst>
                                          <p:attrName>style.visibility</p:attrName>
                                        </p:attrNameLst>
                                      </p:cBhvr>
                                      <p:to>
                                        <p:strVal val="visible"/>
                                      </p:to>
                                    </p:set>
                                    <p:anim calcmode="lin" valueType="num">
                                      <p:cBhvr>
                                        <p:cTn id="31" dur="3000" fill="hold"/>
                                        <p:tgtEl>
                                          <p:spTgt spid="38"/>
                                        </p:tgtEl>
                                        <p:attrNameLst>
                                          <p:attrName>ppt_w</p:attrName>
                                        </p:attrNameLst>
                                      </p:cBhvr>
                                      <p:tavLst>
                                        <p:tav tm="0">
                                          <p:val>
                                            <p:fltVal val="0"/>
                                          </p:val>
                                        </p:tav>
                                        <p:tav tm="100000">
                                          <p:val>
                                            <p:strVal val="#ppt_w"/>
                                          </p:val>
                                        </p:tav>
                                      </p:tavLst>
                                    </p:anim>
                                    <p:anim calcmode="lin" valueType="num">
                                      <p:cBhvr>
                                        <p:cTn id="32" dur="3000" fill="hold"/>
                                        <p:tgtEl>
                                          <p:spTgt spid="38"/>
                                        </p:tgtEl>
                                        <p:attrNameLst>
                                          <p:attrName>ppt_h</p:attrName>
                                        </p:attrNameLst>
                                      </p:cBhvr>
                                      <p:tavLst>
                                        <p:tav tm="0">
                                          <p:val>
                                            <p:fltVal val="0"/>
                                          </p:val>
                                        </p:tav>
                                        <p:tav tm="100000">
                                          <p:val>
                                            <p:strVal val="#ppt_h"/>
                                          </p:val>
                                        </p:tav>
                                      </p:tavLst>
                                    </p:anim>
                                    <p:anim calcmode="lin" valueType="num">
                                      <p:cBhvr>
                                        <p:cTn id="33" dur="3000" fill="hold"/>
                                        <p:tgtEl>
                                          <p:spTgt spid="38"/>
                                        </p:tgtEl>
                                        <p:attrNameLst>
                                          <p:attrName>ppt_x</p:attrName>
                                        </p:attrNameLst>
                                      </p:cBhvr>
                                      <p:tavLst>
                                        <p:tav tm="0">
                                          <p:val>
                                            <p:fltVal val="0.5"/>
                                          </p:val>
                                        </p:tav>
                                        <p:tav tm="100000">
                                          <p:val>
                                            <p:strVal val="#ppt_x"/>
                                          </p:val>
                                        </p:tav>
                                      </p:tavLst>
                                    </p:anim>
                                    <p:anim calcmode="lin" valueType="num">
                                      <p:cBhvr>
                                        <p:cTn id="34" dur="3000" fill="hold"/>
                                        <p:tgtEl>
                                          <p:spTgt spid="38"/>
                                        </p:tgtEl>
                                        <p:attrNameLst>
                                          <p:attrName>ppt_y</p:attrName>
                                        </p:attrNameLst>
                                      </p:cBhvr>
                                      <p:tavLst>
                                        <p:tav tm="0">
                                          <p:val>
                                            <p:fltVal val="0.5"/>
                                          </p:val>
                                        </p:tav>
                                        <p:tav tm="100000">
                                          <p:val>
                                            <p:strVal val="#ppt_y"/>
                                          </p:val>
                                        </p:tav>
                                      </p:tavLst>
                                    </p:anim>
                                  </p:childTnLst>
                                </p:cTn>
                              </p:par>
                              <p:par>
                                <p:cTn id="35" presetID="23" presetClass="entr" presetSubtype="528" fill="hold" grpId="0" nodeType="withEffect">
                                  <p:stCondLst>
                                    <p:cond delay="0"/>
                                  </p:stCondLst>
                                  <p:childTnLst>
                                    <p:set>
                                      <p:cBhvr>
                                        <p:cTn id="36" dur="1" fill="hold">
                                          <p:stCondLst>
                                            <p:cond delay="0"/>
                                          </p:stCondLst>
                                        </p:cTn>
                                        <p:tgtEl>
                                          <p:spTgt spid="39"/>
                                        </p:tgtEl>
                                        <p:attrNameLst>
                                          <p:attrName>style.visibility</p:attrName>
                                        </p:attrNameLst>
                                      </p:cBhvr>
                                      <p:to>
                                        <p:strVal val="visible"/>
                                      </p:to>
                                    </p:set>
                                    <p:anim calcmode="lin" valueType="num">
                                      <p:cBhvr>
                                        <p:cTn id="37" dur="3000" fill="hold"/>
                                        <p:tgtEl>
                                          <p:spTgt spid="39"/>
                                        </p:tgtEl>
                                        <p:attrNameLst>
                                          <p:attrName>ppt_w</p:attrName>
                                        </p:attrNameLst>
                                      </p:cBhvr>
                                      <p:tavLst>
                                        <p:tav tm="0">
                                          <p:val>
                                            <p:fltVal val="0"/>
                                          </p:val>
                                        </p:tav>
                                        <p:tav tm="100000">
                                          <p:val>
                                            <p:strVal val="#ppt_w"/>
                                          </p:val>
                                        </p:tav>
                                      </p:tavLst>
                                    </p:anim>
                                    <p:anim calcmode="lin" valueType="num">
                                      <p:cBhvr>
                                        <p:cTn id="38" dur="3000" fill="hold"/>
                                        <p:tgtEl>
                                          <p:spTgt spid="39"/>
                                        </p:tgtEl>
                                        <p:attrNameLst>
                                          <p:attrName>ppt_h</p:attrName>
                                        </p:attrNameLst>
                                      </p:cBhvr>
                                      <p:tavLst>
                                        <p:tav tm="0">
                                          <p:val>
                                            <p:fltVal val="0"/>
                                          </p:val>
                                        </p:tav>
                                        <p:tav tm="100000">
                                          <p:val>
                                            <p:strVal val="#ppt_h"/>
                                          </p:val>
                                        </p:tav>
                                      </p:tavLst>
                                    </p:anim>
                                    <p:anim calcmode="lin" valueType="num">
                                      <p:cBhvr>
                                        <p:cTn id="39" dur="3000" fill="hold"/>
                                        <p:tgtEl>
                                          <p:spTgt spid="39"/>
                                        </p:tgtEl>
                                        <p:attrNameLst>
                                          <p:attrName>ppt_x</p:attrName>
                                        </p:attrNameLst>
                                      </p:cBhvr>
                                      <p:tavLst>
                                        <p:tav tm="0">
                                          <p:val>
                                            <p:fltVal val="0.5"/>
                                          </p:val>
                                        </p:tav>
                                        <p:tav tm="100000">
                                          <p:val>
                                            <p:strVal val="#ppt_x"/>
                                          </p:val>
                                        </p:tav>
                                      </p:tavLst>
                                    </p:anim>
                                    <p:anim calcmode="lin" valueType="num">
                                      <p:cBhvr>
                                        <p:cTn id="40" dur="3000" fill="hold"/>
                                        <p:tgtEl>
                                          <p:spTgt spid="39"/>
                                        </p:tgtEl>
                                        <p:attrNameLst>
                                          <p:attrName>ppt_y</p:attrName>
                                        </p:attrNameLst>
                                      </p:cBhvr>
                                      <p:tavLst>
                                        <p:tav tm="0">
                                          <p:val>
                                            <p:fltVal val="0.5"/>
                                          </p:val>
                                        </p:tav>
                                        <p:tav tm="100000">
                                          <p:val>
                                            <p:strVal val="#ppt_y"/>
                                          </p:val>
                                        </p:tav>
                                      </p:tavLst>
                                    </p:anim>
                                  </p:childTnLst>
                                </p:cTn>
                              </p:par>
                              <p:par>
                                <p:cTn id="41" presetID="23" presetClass="entr" presetSubtype="528" fill="hold" grpId="0" nodeType="withEffect">
                                  <p:stCondLst>
                                    <p:cond delay="0"/>
                                  </p:stCondLst>
                                  <p:childTnLst>
                                    <p:set>
                                      <p:cBhvr>
                                        <p:cTn id="42" dur="1" fill="hold">
                                          <p:stCondLst>
                                            <p:cond delay="0"/>
                                          </p:stCondLst>
                                        </p:cTn>
                                        <p:tgtEl>
                                          <p:spTgt spid="40"/>
                                        </p:tgtEl>
                                        <p:attrNameLst>
                                          <p:attrName>style.visibility</p:attrName>
                                        </p:attrNameLst>
                                      </p:cBhvr>
                                      <p:to>
                                        <p:strVal val="visible"/>
                                      </p:to>
                                    </p:set>
                                    <p:anim calcmode="lin" valueType="num">
                                      <p:cBhvr>
                                        <p:cTn id="43" dur="3000" fill="hold"/>
                                        <p:tgtEl>
                                          <p:spTgt spid="40"/>
                                        </p:tgtEl>
                                        <p:attrNameLst>
                                          <p:attrName>ppt_w</p:attrName>
                                        </p:attrNameLst>
                                      </p:cBhvr>
                                      <p:tavLst>
                                        <p:tav tm="0">
                                          <p:val>
                                            <p:fltVal val="0"/>
                                          </p:val>
                                        </p:tav>
                                        <p:tav tm="100000">
                                          <p:val>
                                            <p:strVal val="#ppt_w"/>
                                          </p:val>
                                        </p:tav>
                                      </p:tavLst>
                                    </p:anim>
                                    <p:anim calcmode="lin" valueType="num">
                                      <p:cBhvr>
                                        <p:cTn id="44" dur="3000" fill="hold"/>
                                        <p:tgtEl>
                                          <p:spTgt spid="40"/>
                                        </p:tgtEl>
                                        <p:attrNameLst>
                                          <p:attrName>ppt_h</p:attrName>
                                        </p:attrNameLst>
                                      </p:cBhvr>
                                      <p:tavLst>
                                        <p:tav tm="0">
                                          <p:val>
                                            <p:fltVal val="0"/>
                                          </p:val>
                                        </p:tav>
                                        <p:tav tm="100000">
                                          <p:val>
                                            <p:strVal val="#ppt_h"/>
                                          </p:val>
                                        </p:tav>
                                      </p:tavLst>
                                    </p:anim>
                                    <p:anim calcmode="lin" valueType="num">
                                      <p:cBhvr>
                                        <p:cTn id="45" dur="3000" fill="hold"/>
                                        <p:tgtEl>
                                          <p:spTgt spid="40"/>
                                        </p:tgtEl>
                                        <p:attrNameLst>
                                          <p:attrName>ppt_x</p:attrName>
                                        </p:attrNameLst>
                                      </p:cBhvr>
                                      <p:tavLst>
                                        <p:tav tm="0">
                                          <p:val>
                                            <p:fltVal val="0.5"/>
                                          </p:val>
                                        </p:tav>
                                        <p:tav tm="100000">
                                          <p:val>
                                            <p:strVal val="#ppt_x"/>
                                          </p:val>
                                        </p:tav>
                                      </p:tavLst>
                                    </p:anim>
                                    <p:anim calcmode="lin" valueType="num">
                                      <p:cBhvr>
                                        <p:cTn id="46" dur="3000" fill="hold"/>
                                        <p:tgtEl>
                                          <p:spTgt spid="40"/>
                                        </p:tgtEl>
                                        <p:attrNameLst>
                                          <p:attrName>ppt_y</p:attrName>
                                        </p:attrNameLst>
                                      </p:cBhvr>
                                      <p:tavLst>
                                        <p:tav tm="0">
                                          <p:val>
                                            <p:fltVal val="0.5"/>
                                          </p:val>
                                        </p:tav>
                                        <p:tav tm="100000">
                                          <p:val>
                                            <p:strVal val="#ppt_y"/>
                                          </p:val>
                                        </p:tav>
                                      </p:tavLst>
                                    </p:anim>
                                  </p:childTnLst>
                                </p:cTn>
                              </p:par>
                              <p:par>
                                <p:cTn id="47" presetID="23" presetClass="entr" presetSubtype="528" fill="hold" grpId="0" nodeType="withEffect">
                                  <p:stCondLst>
                                    <p:cond delay="0"/>
                                  </p:stCondLst>
                                  <p:childTnLst>
                                    <p:set>
                                      <p:cBhvr>
                                        <p:cTn id="48" dur="1" fill="hold">
                                          <p:stCondLst>
                                            <p:cond delay="0"/>
                                          </p:stCondLst>
                                        </p:cTn>
                                        <p:tgtEl>
                                          <p:spTgt spid="41"/>
                                        </p:tgtEl>
                                        <p:attrNameLst>
                                          <p:attrName>style.visibility</p:attrName>
                                        </p:attrNameLst>
                                      </p:cBhvr>
                                      <p:to>
                                        <p:strVal val="visible"/>
                                      </p:to>
                                    </p:set>
                                    <p:anim calcmode="lin" valueType="num">
                                      <p:cBhvr>
                                        <p:cTn id="49" dur="3000" fill="hold"/>
                                        <p:tgtEl>
                                          <p:spTgt spid="41"/>
                                        </p:tgtEl>
                                        <p:attrNameLst>
                                          <p:attrName>ppt_w</p:attrName>
                                        </p:attrNameLst>
                                      </p:cBhvr>
                                      <p:tavLst>
                                        <p:tav tm="0">
                                          <p:val>
                                            <p:fltVal val="0"/>
                                          </p:val>
                                        </p:tav>
                                        <p:tav tm="100000">
                                          <p:val>
                                            <p:strVal val="#ppt_w"/>
                                          </p:val>
                                        </p:tav>
                                      </p:tavLst>
                                    </p:anim>
                                    <p:anim calcmode="lin" valueType="num">
                                      <p:cBhvr>
                                        <p:cTn id="50" dur="3000" fill="hold"/>
                                        <p:tgtEl>
                                          <p:spTgt spid="41"/>
                                        </p:tgtEl>
                                        <p:attrNameLst>
                                          <p:attrName>ppt_h</p:attrName>
                                        </p:attrNameLst>
                                      </p:cBhvr>
                                      <p:tavLst>
                                        <p:tav tm="0">
                                          <p:val>
                                            <p:fltVal val="0"/>
                                          </p:val>
                                        </p:tav>
                                        <p:tav tm="100000">
                                          <p:val>
                                            <p:strVal val="#ppt_h"/>
                                          </p:val>
                                        </p:tav>
                                      </p:tavLst>
                                    </p:anim>
                                    <p:anim calcmode="lin" valueType="num">
                                      <p:cBhvr>
                                        <p:cTn id="51" dur="3000" fill="hold"/>
                                        <p:tgtEl>
                                          <p:spTgt spid="41"/>
                                        </p:tgtEl>
                                        <p:attrNameLst>
                                          <p:attrName>ppt_x</p:attrName>
                                        </p:attrNameLst>
                                      </p:cBhvr>
                                      <p:tavLst>
                                        <p:tav tm="0">
                                          <p:val>
                                            <p:fltVal val="0.5"/>
                                          </p:val>
                                        </p:tav>
                                        <p:tav tm="100000">
                                          <p:val>
                                            <p:strVal val="#ppt_x"/>
                                          </p:val>
                                        </p:tav>
                                      </p:tavLst>
                                    </p:anim>
                                    <p:anim calcmode="lin" valueType="num">
                                      <p:cBhvr>
                                        <p:cTn id="52" dur="3000" fill="hold"/>
                                        <p:tgtEl>
                                          <p:spTgt spid="41"/>
                                        </p:tgtEl>
                                        <p:attrNameLst>
                                          <p:attrName>ppt_y</p:attrName>
                                        </p:attrNameLst>
                                      </p:cBhvr>
                                      <p:tavLst>
                                        <p:tav tm="0">
                                          <p:val>
                                            <p:fltVal val="0.5"/>
                                          </p:val>
                                        </p:tav>
                                        <p:tav tm="100000">
                                          <p:val>
                                            <p:strVal val="#ppt_y"/>
                                          </p:val>
                                        </p:tav>
                                      </p:tavLst>
                                    </p:anim>
                                  </p:childTnLst>
                                </p:cTn>
                              </p:par>
                              <p:par>
                                <p:cTn id="53" presetID="23" presetClass="entr" presetSubtype="528" fill="hold" grpId="0" nodeType="withEffect">
                                  <p:stCondLst>
                                    <p:cond delay="0"/>
                                  </p:stCondLst>
                                  <p:childTnLst>
                                    <p:set>
                                      <p:cBhvr>
                                        <p:cTn id="54" dur="1" fill="hold">
                                          <p:stCondLst>
                                            <p:cond delay="0"/>
                                          </p:stCondLst>
                                        </p:cTn>
                                        <p:tgtEl>
                                          <p:spTgt spid="42"/>
                                        </p:tgtEl>
                                        <p:attrNameLst>
                                          <p:attrName>style.visibility</p:attrName>
                                        </p:attrNameLst>
                                      </p:cBhvr>
                                      <p:to>
                                        <p:strVal val="visible"/>
                                      </p:to>
                                    </p:set>
                                    <p:anim calcmode="lin" valueType="num">
                                      <p:cBhvr>
                                        <p:cTn id="55" dur="3000" fill="hold"/>
                                        <p:tgtEl>
                                          <p:spTgt spid="42"/>
                                        </p:tgtEl>
                                        <p:attrNameLst>
                                          <p:attrName>ppt_w</p:attrName>
                                        </p:attrNameLst>
                                      </p:cBhvr>
                                      <p:tavLst>
                                        <p:tav tm="0">
                                          <p:val>
                                            <p:fltVal val="0"/>
                                          </p:val>
                                        </p:tav>
                                        <p:tav tm="100000">
                                          <p:val>
                                            <p:strVal val="#ppt_w"/>
                                          </p:val>
                                        </p:tav>
                                      </p:tavLst>
                                    </p:anim>
                                    <p:anim calcmode="lin" valueType="num">
                                      <p:cBhvr>
                                        <p:cTn id="56" dur="3000" fill="hold"/>
                                        <p:tgtEl>
                                          <p:spTgt spid="42"/>
                                        </p:tgtEl>
                                        <p:attrNameLst>
                                          <p:attrName>ppt_h</p:attrName>
                                        </p:attrNameLst>
                                      </p:cBhvr>
                                      <p:tavLst>
                                        <p:tav tm="0">
                                          <p:val>
                                            <p:fltVal val="0"/>
                                          </p:val>
                                        </p:tav>
                                        <p:tav tm="100000">
                                          <p:val>
                                            <p:strVal val="#ppt_h"/>
                                          </p:val>
                                        </p:tav>
                                      </p:tavLst>
                                    </p:anim>
                                    <p:anim calcmode="lin" valueType="num">
                                      <p:cBhvr>
                                        <p:cTn id="57" dur="3000" fill="hold"/>
                                        <p:tgtEl>
                                          <p:spTgt spid="42"/>
                                        </p:tgtEl>
                                        <p:attrNameLst>
                                          <p:attrName>ppt_x</p:attrName>
                                        </p:attrNameLst>
                                      </p:cBhvr>
                                      <p:tavLst>
                                        <p:tav tm="0">
                                          <p:val>
                                            <p:fltVal val="0.5"/>
                                          </p:val>
                                        </p:tav>
                                        <p:tav tm="100000">
                                          <p:val>
                                            <p:strVal val="#ppt_x"/>
                                          </p:val>
                                        </p:tav>
                                      </p:tavLst>
                                    </p:anim>
                                    <p:anim calcmode="lin" valueType="num">
                                      <p:cBhvr>
                                        <p:cTn id="58" dur="3000" fill="hold"/>
                                        <p:tgtEl>
                                          <p:spTgt spid="42"/>
                                        </p:tgtEl>
                                        <p:attrNameLst>
                                          <p:attrName>ppt_y</p:attrName>
                                        </p:attrNameLst>
                                      </p:cBhvr>
                                      <p:tavLst>
                                        <p:tav tm="0">
                                          <p:val>
                                            <p:fltVal val="0.5"/>
                                          </p:val>
                                        </p:tav>
                                        <p:tav tm="100000">
                                          <p:val>
                                            <p:strVal val="#ppt_y"/>
                                          </p:val>
                                        </p:tav>
                                      </p:tavLst>
                                    </p:anim>
                                  </p:childTnLst>
                                </p:cTn>
                              </p:par>
                              <p:par>
                                <p:cTn id="59" presetID="23" presetClass="entr" presetSubtype="528" fill="hold" grpId="0" nodeType="withEffect">
                                  <p:stCondLst>
                                    <p:cond delay="0"/>
                                  </p:stCondLst>
                                  <p:childTnLst>
                                    <p:set>
                                      <p:cBhvr>
                                        <p:cTn id="60" dur="1" fill="hold">
                                          <p:stCondLst>
                                            <p:cond delay="0"/>
                                          </p:stCondLst>
                                        </p:cTn>
                                        <p:tgtEl>
                                          <p:spTgt spid="43"/>
                                        </p:tgtEl>
                                        <p:attrNameLst>
                                          <p:attrName>style.visibility</p:attrName>
                                        </p:attrNameLst>
                                      </p:cBhvr>
                                      <p:to>
                                        <p:strVal val="visible"/>
                                      </p:to>
                                    </p:set>
                                    <p:anim calcmode="lin" valueType="num">
                                      <p:cBhvr>
                                        <p:cTn id="61" dur="3000" fill="hold"/>
                                        <p:tgtEl>
                                          <p:spTgt spid="43"/>
                                        </p:tgtEl>
                                        <p:attrNameLst>
                                          <p:attrName>ppt_w</p:attrName>
                                        </p:attrNameLst>
                                      </p:cBhvr>
                                      <p:tavLst>
                                        <p:tav tm="0">
                                          <p:val>
                                            <p:fltVal val="0"/>
                                          </p:val>
                                        </p:tav>
                                        <p:tav tm="100000">
                                          <p:val>
                                            <p:strVal val="#ppt_w"/>
                                          </p:val>
                                        </p:tav>
                                      </p:tavLst>
                                    </p:anim>
                                    <p:anim calcmode="lin" valueType="num">
                                      <p:cBhvr>
                                        <p:cTn id="62" dur="3000" fill="hold"/>
                                        <p:tgtEl>
                                          <p:spTgt spid="43"/>
                                        </p:tgtEl>
                                        <p:attrNameLst>
                                          <p:attrName>ppt_h</p:attrName>
                                        </p:attrNameLst>
                                      </p:cBhvr>
                                      <p:tavLst>
                                        <p:tav tm="0">
                                          <p:val>
                                            <p:fltVal val="0"/>
                                          </p:val>
                                        </p:tav>
                                        <p:tav tm="100000">
                                          <p:val>
                                            <p:strVal val="#ppt_h"/>
                                          </p:val>
                                        </p:tav>
                                      </p:tavLst>
                                    </p:anim>
                                    <p:anim calcmode="lin" valueType="num">
                                      <p:cBhvr>
                                        <p:cTn id="63" dur="3000" fill="hold"/>
                                        <p:tgtEl>
                                          <p:spTgt spid="43"/>
                                        </p:tgtEl>
                                        <p:attrNameLst>
                                          <p:attrName>ppt_x</p:attrName>
                                        </p:attrNameLst>
                                      </p:cBhvr>
                                      <p:tavLst>
                                        <p:tav tm="0">
                                          <p:val>
                                            <p:fltVal val="0.5"/>
                                          </p:val>
                                        </p:tav>
                                        <p:tav tm="100000">
                                          <p:val>
                                            <p:strVal val="#ppt_x"/>
                                          </p:val>
                                        </p:tav>
                                      </p:tavLst>
                                    </p:anim>
                                    <p:anim calcmode="lin" valueType="num">
                                      <p:cBhvr>
                                        <p:cTn id="64" dur="3000" fill="hold"/>
                                        <p:tgtEl>
                                          <p:spTgt spid="43"/>
                                        </p:tgtEl>
                                        <p:attrNameLst>
                                          <p:attrName>ppt_y</p:attrName>
                                        </p:attrNameLst>
                                      </p:cBhvr>
                                      <p:tavLst>
                                        <p:tav tm="0">
                                          <p:val>
                                            <p:fltVal val="0.5"/>
                                          </p:val>
                                        </p:tav>
                                        <p:tav tm="100000">
                                          <p:val>
                                            <p:strVal val="#ppt_y"/>
                                          </p:val>
                                        </p:tav>
                                      </p:tavLst>
                                    </p:anim>
                                  </p:childTnLst>
                                </p:cTn>
                              </p:par>
                              <p:par>
                                <p:cTn id="65" presetID="23" presetClass="entr" presetSubtype="528" fill="hold" grpId="0" nodeType="withEffect">
                                  <p:stCondLst>
                                    <p:cond delay="0"/>
                                  </p:stCondLst>
                                  <p:childTnLst>
                                    <p:set>
                                      <p:cBhvr>
                                        <p:cTn id="66" dur="1" fill="hold">
                                          <p:stCondLst>
                                            <p:cond delay="0"/>
                                          </p:stCondLst>
                                        </p:cTn>
                                        <p:tgtEl>
                                          <p:spTgt spid="44"/>
                                        </p:tgtEl>
                                        <p:attrNameLst>
                                          <p:attrName>style.visibility</p:attrName>
                                        </p:attrNameLst>
                                      </p:cBhvr>
                                      <p:to>
                                        <p:strVal val="visible"/>
                                      </p:to>
                                    </p:set>
                                    <p:anim calcmode="lin" valueType="num">
                                      <p:cBhvr>
                                        <p:cTn id="67" dur="3000" fill="hold"/>
                                        <p:tgtEl>
                                          <p:spTgt spid="44"/>
                                        </p:tgtEl>
                                        <p:attrNameLst>
                                          <p:attrName>ppt_w</p:attrName>
                                        </p:attrNameLst>
                                      </p:cBhvr>
                                      <p:tavLst>
                                        <p:tav tm="0">
                                          <p:val>
                                            <p:fltVal val="0"/>
                                          </p:val>
                                        </p:tav>
                                        <p:tav tm="100000">
                                          <p:val>
                                            <p:strVal val="#ppt_w"/>
                                          </p:val>
                                        </p:tav>
                                      </p:tavLst>
                                    </p:anim>
                                    <p:anim calcmode="lin" valueType="num">
                                      <p:cBhvr>
                                        <p:cTn id="68" dur="3000" fill="hold"/>
                                        <p:tgtEl>
                                          <p:spTgt spid="44"/>
                                        </p:tgtEl>
                                        <p:attrNameLst>
                                          <p:attrName>ppt_h</p:attrName>
                                        </p:attrNameLst>
                                      </p:cBhvr>
                                      <p:tavLst>
                                        <p:tav tm="0">
                                          <p:val>
                                            <p:fltVal val="0"/>
                                          </p:val>
                                        </p:tav>
                                        <p:tav tm="100000">
                                          <p:val>
                                            <p:strVal val="#ppt_h"/>
                                          </p:val>
                                        </p:tav>
                                      </p:tavLst>
                                    </p:anim>
                                    <p:anim calcmode="lin" valueType="num">
                                      <p:cBhvr>
                                        <p:cTn id="69" dur="3000" fill="hold"/>
                                        <p:tgtEl>
                                          <p:spTgt spid="44"/>
                                        </p:tgtEl>
                                        <p:attrNameLst>
                                          <p:attrName>ppt_x</p:attrName>
                                        </p:attrNameLst>
                                      </p:cBhvr>
                                      <p:tavLst>
                                        <p:tav tm="0">
                                          <p:val>
                                            <p:fltVal val="0.5"/>
                                          </p:val>
                                        </p:tav>
                                        <p:tav tm="100000">
                                          <p:val>
                                            <p:strVal val="#ppt_x"/>
                                          </p:val>
                                        </p:tav>
                                      </p:tavLst>
                                    </p:anim>
                                    <p:anim calcmode="lin" valueType="num">
                                      <p:cBhvr>
                                        <p:cTn id="70" dur="3000" fill="hold"/>
                                        <p:tgtEl>
                                          <p:spTgt spid="44"/>
                                        </p:tgtEl>
                                        <p:attrNameLst>
                                          <p:attrName>ppt_y</p:attrName>
                                        </p:attrNameLst>
                                      </p:cBhvr>
                                      <p:tavLst>
                                        <p:tav tm="0">
                                          <p:val>
                                            <p:fltVal val="0.5"/>
                                          </p:val>
                                        </p:tav>
                                        <p:tav tm="100000">
                                          <p:val>
                                            <p:strVal val="#ppt_y"/>
                                          </p:val>
                                        </p:tav>
                                      </p:tavLst>
                                    </p:anim>
                                  </p:childTnLst>
                                </p:cTn>
                              </p:par>
                              <p:par>
                                <p:cTn id="71" presetID="23" presetClass="entr" presetSubtype="528" fill="hold" grpId="0" nodeType="withEffect">
                                  <p:stCondLst>
                                    <p:cond delay="0"/>
                                  </p:stCondLst>
                                  <p:childTnLst>
                                    <p:set>
                                      <p:cBhvr>
                                        <p:cTn id="72" dur="1" fill="hold">
                                          <p:stCondLst>
                                            <p:cond delay="0"/>
                                          </p:stCondLst>
                                        </p:cTn>
                                        <p:tgtEl>
                                          <p:spTgt spid="45"/>
                                        </p:tgtEl>
                                        <p:attrNameLst>
                                          <p:attrName>style.visibility</p:attrName>
                                        </p:attrNameLst>
                                      </p:cBhvr>
                                      <p:to>
                                        <p:strVal val="visible"/>
                                      </p:to>
                                    </p:set>
                                    <p:anim calcmode="lin" valueType="num">
                                      <p:cBhvr>
                                        <p:cTn id="73" dur="3000" fill="hold"/>
                                        <p:tgtEl>
                                          <p:spTgt spid="45"/>
                                        </p:tgtEl>
                                        <p:attrNameLst>
                                          <p:attrName>ppt_w</p:attrName>
                                        </p:attrNameLst>
                                      </p:cBhvr>
                                      <p:tavLst>
                                        <p:tav tm="0">
                                          <p:val>
                                            <p:fltVal val="0"/>
                                          </p:val>
                                        </p:tav>
                                        <p:tav tm="100000">
                                          <p:val>
                                            <p:strVal val="#ppt_w"/>
                                          </p:val>
                                        </p:tav>
                                      </p:tavLst>
                                    </p:anim>
                                    <p:anim calcmode="lin" valueType="num">
                                      <p:cBhvr>
                                        <p:cTn id="74" dur="3000" fill="hold"/>
                                        <p:tgtEl>
                                          <p:spTgt spid="45"/>
                                        </p:tgtEl>
                                        <p:attrNameLst>
                                          <p:attrName>ppt_h</p:attrName>
                                        </p:attrNameLst>
                                      </p:cBhvr>
                                      <p:tavLst>
                                        <p:tav tm="0">
                                          <p:val>
                                            <p:fltVal val="0"/>
                                          </p:val>
                                        </p:tav>
                                        <p:tav tm="100000">
                                          <p:val>
                                            <p:strVal val="#ppt_h"/>
                                          </p:val>
                                        </p:tav>
                                      </p:tavLst>
                                    </p:anim>
                                    <p:anim calcmode="lin" valueType="num">
                                      <p:cBhvr>
                                        <p:cTn id="75" dur="3000" fill="hold"/>
                                        <p:tgtEl>
                                          <p:spTgt spid="45"/>
                                        </p:tgtEl>
                                        <p:attrNameLst>
                                          <p:attrName>ppt_x</p:attrName>
                                        </p:attrNameLst>
                                      </p:cBhvr>
                                      <p:tavLst>
                                        <p:tav tm="0">
                                          <p:val>
                                            <p:fltVal val="0.5"/>
                                          </p:val>
                                        </p:tav>
                                        <p:tav tm="100000">
                                          <p:val>
                                            <p:strVal val="#ppt_x"/>
                                          </p:val>
                                        </p:tav>
                                      </p:tavLst>
                                    </p:anim>
                                    <p:anim calcmode="lin" valueType="num">
                                      <p:cBhvr>
                                        <p:cTn id="76" dur="3000" fill="hold"/>
                                        <p:tgtEl>
                                          <p:spTgt spid="45"/>
                                        </p:tgtEl>
                                        <p:attrNameLst>
                                          <p:attrName>ppt_y</p:attrName>
                                        </p:attrNameLst>
                                      </p:cBhvr>
                                      <p:tavLst>
                                        <p:tav tm="0">
                                          <p:val>
                                            <p:fltVal val="0.5"/>
                                          </p:val>
                                        </p:tav>
                                        <p:tav tm="100000">
                                          <p:val>
                                            <p:strVal val="#ppt_y"/>
                                          </p:val>
                                        </p:tav>
                                      </p:tavLst>
                                    </p:anim>
                                  </p:childTnLst>
                                </p:cTn>
                              </p:par>
                              <p:par>
                                <p:cTn id="77" presetID="23" presetClass="entr" presetSubtype="528" fill="hold" grpId="0" nodeType="withEffect">
                                  <p:stCondLst>
                                    <p:cond delay="0"/>
                                  </p:stCondLst>
                                  <p:childTnLst>
                                    <p:set>
                                      <p:cBhvr>
                                        <p:cTn id="78" dur="1" fill="hold">
                                          <p:stCondLst>
                                            <p:cond delay="0"/>
                                          </p:stCondLst>
                                        </p:cTn>
                                        <p:tgtEl>
                                          <p:spTgt spid="46"/>
                                        </p:tgtEl>
                                        <p:attrNameLst>
                                          <p:attrName>style.visibility</p:attrName>
                                        </p:attrNameLst>
                                      </p:cBhvr>
                                      <p:to>
                                        <p:strVal val="visible"/>
                                      </p:to>
                                    </p:set>
                                    <p:anim calcmode="lin" valueType="num">
                                      <p:cBhvr>
                                        <p:cTn id="79" dur="3000" fill="hold"/>
                                        <p:tgtEl>
                                          <p:spTgt spid="46"/>
                                        </p:tgtEl>
                                        <p:attrNameLst>
                                          <p:attrName>ppt_w</p:attrName>
                                        </p:attrNameLst>
                                      </p:cBhvr>
                                      <p:tavLst>
                                        <p:tav tm="0">
                                          <p:val>
                                            <p:fltVal val="0"/>
                                          </p:val>
                                        </p:tav>
                                        <p:tav tm="100000">
                                          <p:val>
                                            <p:strVal val="#ppt_w"/>
                                          </p:val>
                                        </p:tav>
                                      </p:tavLst>
                                    </p:anim>
                                    <p:anim calcmode="lin" valueType="num">
                                      <p:cBhvr>
                                        <p:cTn id="80" dur="3000" fill="hold"/>
                                        <p:tgtEl>
                                          <p:spTgt spid="46"/>
                                        </p:tgtEl>
                                        <p:attrNameLst>
                                          <p:attrName>ppt_h</p:attrName>
                                        </p:attrNameLst>
                                      </p:cBhvr>
                                      <p:tavLst>
                                        <p:tav tm="0">
                                          <p:val>
                                            <p:fltVal val="0"/>
                                          </p:val>
                                        </p:tav>
                                        <p:tav tm="100000">
                                          <p:val>
                                            <p:strVal val="#ppt_h"/>
                                          </p:val>
                                        </p:tav>
                                      </p:tavLst>
                                    </p:anim>
                                    <p:anim calcmode="lin" valueType="num">
                                      <p:cBhvr>
                                        <p:cTn id="81" dur="3000" fill="hold"/>
                                        <p:tgtEl>
                                          <p:spTgt spid="46"/>
                                        </p:tgtEl>
                                        <p:attrNameLst>
                                          <p:attrName>ppt_x</p:attrName>
                                        </p:attrNameLst>
                                      </p:cBhvr>
                                      <p:tavLst>
                                        <p:tav tm="0">
                                          <p:val>
                                            <p:fltVal val="0.5"/>
                                          </p:val>
                                        </p:tav>
                                        <p:tav tm="100000">
                                          <p:val>
                                            <p:strVal val="#ppt_x"/>
                                          </p:val>
                                        </p:tav>
                                      </p:tavLst>
                                    </p:anim>
                                    <p:anim calcmode="lin" valueType="num">
                                      <p:cBhvr>
                                        <p:cTn id="82" dur="3000" fill="hold"/>
                                        <p:tgtEl>
                                          <p:spTgt spid="46"/>
                                        </p:tgtEl>
                                        <p:attrNameLst>
                                          <p:attrName>ppt_y</p:attrName>
                                        </p:attrNameLst>
                                      </p:cBhvr>
                                      <p:tavLst>
                                        <p:tav tm="0">
                                          <p:val>
                                            <p:fltVal val="0.5"/>
                                          </p:val>
                                        </p:tav>
                                        <p:tav tm="100000">
                                          <p:val>
                                            <p:strVal val="#ppt_y"/>
                                          </p:val>
                                        </p:tav>
                                      </p:tavLst>
                                    </p:anim>
                                  </p:childTnLst>
                                </p:cTn>
                              </p:par>
                              <p:par>
                                <p:cTn id="83" presetID="5" presetClass="entr" presetSubtype="10" fill="hold" grpId="1" nodeType="withEffect">
                                  <p:stCondLst>
                                    <p:cond delay="0"/>
                                  </p:stCondLst>
                                  <p:childTnLst>
                                    <p:set>
                                      <p:cBhvr>
                                        <p:cTn id="84" dur="1" fill="hold">
                                          <p:stCondLst>
                                            <p:cond delay="0"/>
                                          </p:stCondLst>
                                        </p:cTn>
                                        <p:tgtEl>
                                          <p:spTgt spid="34"/>
                                        </p:tgtEl>
                                        <p:attrNameLst>
                                          <p:attrName>style.visibility</p:attrName>
                                        </p:attrNameLst>
                                      </p:cBhvr>
                                      <p:to>
                                        <p:strVal val="visible"/>
                                      </p:to>
                                    </p:set>
                                    <p:animEffect transition="in" filter="checkerboard(across)">
                                      <p:cBhvr>
                                        <p:cTn id="85" dur="3000"/>
                                        <p:tgtEl>
                                          <p:spTgt spid="34"/>
                                        </p:tgtEl>
                                      </p:cBhvr>
                                    </p:animEffect>
                                  </p:childTnLst>
                                </p:cTn>
                              </p:par>
                              <p:par>
                                <p:cTn id="86" presetID="5" presetClass="entr" presetSubtype="10" fill="hold" grpId="1" nodeType="withEffect">
                                  <p:stCondLst>
                                    <p:cond delay="0"/>
                                  </p:stCondLst>
                                  <p:childTnLst>
                                    <p:set>
                                      <p:cBhvr>
                                        <p:cTn id="87" dur="1" fill="hold">
                                          <p:stCondLst>
                                            <p:cond delay="0"/>
                                          </p:stCondLst>
                                        </p:cTn>
                                        <p:tgtEl>
                                          <p:spTgt spid="35"/>
                                        </p:tgtEl>
                                        <p:attrNameLst>
                                          <p:attrName>style.visibility</p:attrName>
                                        </p:attrNameLst>
                                      </p:cBhvr>
                                      <p:to>
                                        <p:strVal val="visible"/>
                                      </p:to>
                                    </p:set>
                                    <p:animEffect transition="in" filter="checkerboard(across)">
                                      <p:cBhvr>
                                        <p:cTn id="88" dur="3000"/>
                                        <p:tgtEl>
                                          <p:spTgt spid="35"/>
                                        </p:tgtEl>
                                      </p:cBhvr>
                                    </p:animEffect>
                                  </p:childTnLst>
                                </p:cTn>
                              </p:par>
                              <p:par>
                                <p:cTn id="89" presetID="5" presetClass="entr" presetSubtype="10" fill="hold" grpId="1" nodeType="withEffect">
                                  <p:stCondLst>
                                    <p:cond delay="0"/>
                                  </p:stCondLst>
                                  <p:childTnLst>
                                    <p:set>
                                      <p:cBhvr>
                                        <p:cTn id="90" dur="1" fill="hold">
                                          <p:stCondLst>
                                            <p:cond delay="0"/>
                                          </p:stCondLst>
                                        </p:cTn>
                                        <p:tgtEl>
                                          <p:spTgt spid="36"/>
                                        </p:tgtEl>
                                        <p:attrNameLst>
                                          <p:attrName>style.visibility</p:attrName>
                                        </p:attrNameLst>
                                      </p:cBhvr>
                                      <p:to>
                                        <p:strVal val="visible"/>
                                      </p:to>
                                    </p:set>
                                    <p:animEffect transition="in" filter="checkerboard(across)">
                                      <p:cBhvr>
                                        <p:cTn id="91" dur="3000"/>
                                        <p:tgtEl>
                                          <p:spTgt spid="36"/>
                                        </p:tgtEl>
                                      </p:cBhvr>
                                    </p:animEffect>
                                  </p:childTnLst>
                                </p:cTn>
                              </p:par>
                              <p:par>
                                <p:cTn id="92" presetID="5" presetClass="entr" presetSubtype="10" fill="hold" grpId="1" nodeType="withEffect">
                                  <p:stCondLst>
                                    <p:cond delay="0"/>
                                  </p:stCondLst>
                                  <p:childTnLst>
                                    <p:set>
                                      <p:cBhvr>
                                        <p:cTn id="93" dur="1" fill="hold">
                                          <p:stCondLst>
                                            <p:cond delay="0"/>
                                          </p:stCondLst>
                                        </p:cTn>
                                        <p:tgtEl>
                                          <p:spTgt spid="37"/>
                                        </p:tgtEl>
                                        <p:attrNameLst>
                                          <p:attrName>style.visibility</p:attrName>
                                        </p:attrNameLst>
                                      </p:cBhvr>
                                      <p:to>
                                        <p:strVal val="visible"/>
                                      </p:to>
                                    </p:set>
                                    <p:animEffect transition="in" filter="checkerboard(across)">
                                      <p:cBhvr>
                                        <p:cTn id="94" dur="3000"/>
                                        <p:tgtEl>
                                          <p:spTgt spid="37"/>
                                        </p:tgtEl>
                                      </p:cBhvr>
                                    </p:animEffect>
                                  </p:childTnLst>
                                </p:cTn>
                              </p:par>
                              <p:par>
                                <p:cTn id="95" presetID="5" presetClass="entr" presetSubtype="10" fill="hold" grpId="1" nodeType="withEffect">
                                  <p:stCondLst>
                                    <p:cond delay="0"/>
                                  </p:stCondLst>
                                  <p:childTnLst>
                                    <p:set>
                                      <p:cBhvr>
                                        <p:cTn id="96" dur="1" fill="hold">
                                          <p:stCondLst>
                                            <p:cond delay="0"/>
                                          </p:stCondLst>
                                        </p:cTn>
                                        <p:tgtEl>
                                          <p:spTgt spid="38"/>
                                        </p:tgtEl>
                                        <p:attrNameLst>
                                          <p:attrName>style.visibility</p:attrName>
                                        </p:attrNameLst>
                                      </p:cBhvr>
                                      <p:to>
                                        <p:strVal val="visible"/>
                                      </p:to>
                                    </p:set>
                                    <p:animEffect transition="in" filter="checkerboard(across)">
                                      <p:cBhvr>
                                        <p:cTn id="97" dur="3000"/>
                                        <p:tgtEl>
                                          <p:spTgt spid="38"/>
                                        </p:tgtEl>
                                      </p:cBhvr>
                                    </p:animEffect>
                                  </p:childTnLst>
                                </p:cTn>
                              </p:par>
                              <p:par>
                                <p:cTn id="98" presetID="5" presetClass="entr" presetSubtype="10" fill="hold" grpId="1" nodeType="withEffect">
                                  <p:stCondLst>
                                    <p:cond delay="0"/>
                                  </p:stCondLst>
                                  <p:childTnLst>
                                    <p:set>
                                      <p:cBhvr>
                                        <p:cTn id="99" dur="1" fill="hold">
                                          <p:stCondLst>
                                            <p:cond delay="0"/>
                                          </p:stCondLst>
                                        </p:cTn>
                                        <p:tgtEl>
                                          <p:spTgt spid="39"/>
                                        </p:tgtEl>
                                        <p:attrNameLst>
                                          <p:attrName>style.visibility</p:attrName>
                                        </p:attrNameLst>
                                      </p:cBhvr>
                                      <p:to>
                                        <p:strVal val="visible"/>
                                      </p:to>
                                    </p:set>
                                    <p:animEffect transition="in" filter="checkerboard(across)">
                                      <p:cBhvr>
                                        <p:cTn id="100" dur="3000"/>
                                        <p:tgtEl>
                                          <p:spTgt spid="39"/>
                                        </p:tgtEl>
                                      </p:cBhvr>
                                    </p:animEffect>
                                  </p:childTnLst>
                                </p:cTn>
                              </p:par>
                              <p:par>
                                <p:cTn id="101" presetID="5" presetClass="entr" presetSubtype="10" fill="hold" grpId="1" nodeType="withEffect">
                                  <p:stCondLst>
                                    <p:cond delay="0"/>
                                  </p:stCondLst>
                                  <p:childTnLst>
                                    <p:set>
                                      <p:cBhvr>
                                        <p:cTn id="102" dur="1" fill="hold">
                                          <p:stCondLst>
                                            <p:cond delay="0"/>
                                          </p:stCondLst>
                                        </p:cTn>
                                        <p:tgtEl>
                                          <p:spTgt spid="40"/>
                                        </p:tgtEl>
                                        <p:attrNameLst>
                                          <p:attrName>style.visibility</p:attrName>
                                        </p:attrNameLst>
                                      </p:cBhvr>
                                      <p:to>
                                        <p:strVal val="visible"/>
                                      </p:to>
                                    </p:set>
                                    <p:animEffect transition="in" filter="checkerboard(across)">
                                      <p:cBhvr>
                                        <p:cTn id="103" dur="3000"/>
                                        <p:tgtEl>
                                          <p:spTgt spid="40"/>
                                        </p:tgtEl>
                                      </p:cBhvr>
                                    </p:animEffect>
                                  </p:childTnLst>
                                </p:cTn>
                              </p:par>
                              <p:par>
                                <p:cTn id="104" presetID="5" presetClass="entr" presetSubtype="10" fill="hold" grpId="1" nodeType="withEffect">
                                  <p:stCondLst>
                                    <p:cond delay="0"/>
                                  </p:stCondLst>
                                  <p:childTnLst>
                                    <p:set>
                                      <p:cBhvr>
                                        <p:cTn id="105" dur="1" fill="hold">
                                          <p:stCondLst>
                                            <p:cond delay="0"/>
                                          </p:stCondLst>
                                        </p:cTn>
                                        <p:tgtEl>
                                          <p:spTgt spid="41"/>
                                        </p:tgtEl>
                                        <p:attrNameLst>
                                          <p:attrName>style.visibility</p:attrName>
                                        </p:attrNameLst>
                                      </p:cBhvr>
                                      <p:to>
                                        <p:strVal val="visible"/>
                                      </p:to>
                                    </p:set>
                                    <p:animEffect transition="in" filter="checkerboard(across)">
                                      <p:cBhvr>
                                        <p:cTn id="106" dur="3000"/>
                                        <p:tgtEl>
                                          <p:spTgt spid="41"/>
                                        </p:tgtEl>
                                      </p:cBhvr>
                                    </p:animEffect>
                                  </p:childTnLst>
                                </p:cTn>
                              </p:par>
                              <p:par>
                                <p:cTn id="107" presetID="5" presetClass="entr" presetSubtype="10" fill="hold" grpId="1" nodeType="withEffect">
                                  <p:stCondLst>
                                    <p:cond delay="0"/>
                                  </p:stCondLst>
                                  <p:childTnLst>
                                    <p:set>
                                      <p:cBhvr>
                                        <p:cTn id="108" dur="1" fill="hold">
                                          <p:stCondLst>
                                            <p:cond delay="0"/>
                                          </p:stCondLst>
                                        </p:cTn>
                                        <p:tgtEl>
                                          <p:spTgt spid="42"/>
                                        </p:tgtEl>
                                        <p:attrNameLst>
                                          <p:attrName>style.visibility</p:attrName>
                                        </p:attrNameLst>
                                      </p:cBhvr>
                                      <p:to>
                                        <p:strVal val="visible"/>
                                      </p:to>
                                    </p:set>
                                    <p:animEffect transition="in" filter="checkerboard(across)">
                                      <p:cBhvr>
                                        <p:cTn id="109" dur="3000"/>
                                        <p:tgtEl>
                                          <p:spTgt spid="42"/>
                                        </p:tgtEl>
                                      </p:cBhvr>
                                    </p:animEffect>
                                  </p:childTnLst>
                                </p:cTn>
                              </p:par>
                              <p:par>
                                <p:cTn id="110" presetID="5" presetClass="entr" presetSubtype="10" fill="hold" grpId="1" nodeType="withEffect">
                                  <p:stCondLst>
                                    <p:cond delay="0"/>
                                  </p:stCondLst>
                                  <p:childTnLst>
                                    <p:set>
                                      <p:cBhvr>
                                        <p:cTn id="111" dur="1" fill="hold">
                                          <p:stCondLst>
                                            <p:cond delay="0"/>
                                          </p:stCondLst>
                                        </p:cTn>
                                        <p:tgtEl>
                                          <p:spTgt spid="43"/>
                                        </p:tgtEl>
                                        <p:attrNameLst>
                                          <p:attrName>style.visibility</p:attrName>
                                        </p:attrNameLst>
                                      </p:cBhvr>
                                      <p:to>
                                        <p:strVal val="visible"/>
                                      </p:to>
                                    </p:set>
                                    <p:animEffect transition="in" filter="checkerboard(across)">
                                      <p:cBhvr>
                                        <p:cTn id="112" dur="3000"/>
                                        <p:tgtEl>
                                          <p:spTgt spid="43"/>
                                        </p:tgtEl>
                                      </p:cBhvr>
                                    </p:animEffect>
                                  </p:childTnLst>
                                </p:cTn>
                              </p:par>
                              <p:par>
                                <p:cTn id="113" presetID="5" presetClass="entr" presetSubtype="10" fill="hold" grpId="1" nodeType="withEffect">
                                  <p:stCondLst>
                                    <p:cond delay="0"/>
                                  </p:stCondLst>
                                  <p:childTnLst>
                                    <p:set>
                                      <p:cBhvr>
                                        <p:cTn id="114" dur="1" fill="hold">
                                          <p:stCondLst>
                                            <p:cond delay="0"/>
                                          </p:stCondLst>
                                        </p:cTn>
                                        <p:tgtEl>
                                          <p:spTgt spid="44"/>
                                        </p:tgtEl>
                                        <p:attrNameLst>
                                          <p:attrName>style.visibility</p:attrName>
                                        </p:attrNameLst>
                                      </p:cBhvr>
                                      <p:to>
                                        <p:strVal val="visible"/>
                                      </p:to>
                                    </p:set>
                                    <p:animEffect transition="in" filter="checkerboard(across)">
                                      <p:cBhvr>
                                        <p:cTn id="115" dur="3000"/>
                                        <p:tgtEl>
                                          <p:spTgt spid="44"/>
                                        </p:tgtEl>
                                      </p:cBhvr>
                                    </p:animEffect>
                                  </p:childTnLst>
                                </p:cTn>
                              </p:par>
                              <p:par>
                                <p:cTn id="116" presetID="5" presetClass="entr" presetSubtype="10" fill="hold" grpId="1" nodeType="withEffect">
                                  <p:stCondLst>
                                    <p:cond delay="0"/>
                                  </p:stCondLst>
                                  <p:childTnLst>
                                    <p:set>
                                      <p:cBhvr>
                                        <p:cTn id="117" dur="1" fill="hold">
                                          <p:stCondLst>
                                            <p:cond delay="0"/>
                                          </p:stCondLst>
                                        </p:cTn>
                                        <p:tgtEl>
                                          <p:spTgt spid="45"/>
                                        </p:tgtEl>
                                        <p:attrNameLst>
                                          <p:attrName>style.visibility</p:attrName>
                                        </p:attrNameLst>
                                      </p:cBhvr>
                                      <p:to>
                                        <p:strVal val="visible"/>
                                      </p:to>
                                    </p:set>
                                    <p:animEffect transition="in" filter="checkerboard(across)">
                                      <p:cBhvr>
                                        <p:cTn id="118" dur="3000"/>
                                        <p:tgtEl>
                                          <p:spTgt spid="45"/>
                                        </p:tgtEl>
                                      </p:cBhvr>
                                    </p:animEffect>
                                  </p:childTnLst>
                                </p:cTn>
                              </p:par>
                              <p:par>
                                <p:cTn id="119" presetID="5" presetClass="entr" presetSubtype="10" fill="hold" grpId="1" nodeType="withEffect">
                                  <p:stCondLst>
                                    <p:cond delay="0"/>
                                  </p:stCondLst>
                                  <p:childTnLst>
                                    <p:set>
                                      <p:cBhvr>
                                        <p:cTn id="120" dur="1" fill="hold">
                                          <p:stCondLst>
                                            <p:cond delay="0"/>
                                          </p:stCondLst>
                                        </p:cTn>
                                        <p:tgtEl>
                                          <p:spTgt spid="46"/>
                                        </p:tgtEl>
                                        <p:attrNameLst>
                                          <p:attrName>style.visibility</p:attrName>
                                        </p:attrNameLst>
                                      </p:cBhvr>
                                      <p:to>
                                        <p:strVal val="visible"/>
                                      </p:to>
                                    </p:set>
                                    <p:animEffect transition="in" filter="checkerboard(across)">
                                      <p:cBhvr>
                                        <p:cTn id="121" dur="3000"/>
                                        <p:tgtEl>
                                          <p:spTgt spid="46"/>
                                        </p:tgtEl>
                                      </p:cBhvr>
                                    </p:animEffect>
                                  </p:childTnLst>
                                </p:cTn>
                              </p:par>
                              <p:par>
                                <p:cTn id="122" presetID="8" presetClass="emph" presetSubtype="0" fill="hold" grpId="2" nodeType="withEffect">
                                  <p:stCondLst>
                                    <p:cond delay="0"/>
                                  </p:stCondLst>
                                  <p:childTnLst>
                                    <p:animRot by="21600000">
                                      <p:cBhvr>
                                        <p:cTn id="123" dur="3000" fill="hold"/>
                                        <p:tgtEl>
                                          <p:spTgt spid="34"/>
                                        </p:tgtEl>
                                        <p:attrNameLst>
                                          <p:attrName>r</p:attrName>
                                        </p:attrNameLst>
                                      </p:cBhvr>
                                    </p:animRot>
                                  </p:childTnLst>
                                </p:cTn>
                              </p:par>
                              <p:par>
                                <p:cTn id="124" presetID="8" presetClass="emph" presetSubtype="0" fill="hold" grpId="2" nodeType="withEffect">
                                  <p:stCondLst>
                                    <p:cond delay="0"/>
                                  </p:stCondLst>
                                  <p:childTnLst>
                                    <p:animRot by="21600000">
                                      <p:cBhvr>
                                        <p:cTn id="125" dur="3000" fill="hold"/>
                                        <p:tgtEl>
                                          <p:spTgt spid="35"/>
                                        </p:tgtEl>
                                        <p:attrNameLst>
                                          <p:attrName>r</p:attrName>
                                        </p:attrNameLst>
                                      </p:cBhvr>
                                    </p:animRot>
                                  </p:childTnLst>
                                </p:cTn>
                              </p:par>
                              <p:par>
                                <p:cTn id="126" presetID="8" presetClass="emph" presetSubtype="0" fill="hold" grpId="2" nodeType="withEffect">
                                  <p:stCondLst>
                                    <p:cond delay="0"/>
                                  </p:stCondLst>
                                  <p:childTnLst>
                                    <p:animRot by="21600000">
                                      <p:cBhvr>
                                        <p:cTn id="127" dur="3000" fill="hold"/>
                                        <p:tgtEl>
                                          <p:spTgt spid="36"/>
                                        </p:tgtEl>
                                        <p:attrNameLst>
                                          <p:attrName>r</p:attrName>
                                        </p:attrNameLst>
                                      </p:cBhvr>
                                    </p:animRot>
                                  </p:childTnLst>
                                </p:cTn>
                              </p:par>
                              <p:par>
                                <p:cTn id="128" presetID="8" presetClass="emph" presetSubtype="0" fill="hold" grpId="2" nodeType="withEffect">
                                  <p:stCondLst>
                                    <p:cond delay="0"/>
                                  </p:stCondLst>
                                  <p:childTnLst>
                                    <p:animRot by="21600000">
                                      <p:cBhvr>
                                        <p:cTn id="129" dur="3000" fill="hold"/>
                                        <p:tgtEl>
                                          <p:spTgt spid="37"/>
                                        </p:tgtEl>
                                        <p:attrNameLst>
                                          <p:attrName>r</p:attrName>
                                        </p:attrNameLst>
                                      </p:cBhvr>
                                    </p:animRot>
                                  </p:childTnLst>
                                </p:cTn>
                              </p:par>
                              <p:par>
                                <p:cTn id="130" presetID="8" presetClass="emph" presetSubtype="0" fill="hold" grpId="2" nodeType="withEffect">
                                  <p:stCondLst>
                                    <p:cond delay="0"/>
                                  </p:stCondLst>
                                  <p:childTnLst>
                                    <p:animRot by="21600000">
                                      <p:cBhvr>
                                        <p:cTn id="131" dur="3000" fill="hold"/>
                                        <p:tgtEl>
                                          <p:spTgt spid="38"/>
                                        </p:tgtEl>
                                        <p:attrNameLst>
                                          <p:attrName>r</p:attrName>
                                        </p:attrNameLst>
                                      </p:cBhvr>
                                    </p:animRot>
                                  </p:childTnLst>
                                </p:cTn>
                              </p:par>
                              <p:par>
                                <p:cTn id="132" presetID="8" presetClass="emph" presetSubtype="0" fill="hold" grpId="2" nodeType="withEffect">
                                  <p:stCondLst>
                                    <p:cond delay="0"/>
                                  </p:stCondLst>
                                  <p:childTnLst>
                                    <p:animRot by="21600000">
                                      <p:cBhvr>
                                        <p:cTn id="133" dur="3000" fill="hold"/>
                                        <p:tgtEl>
                                          <p:spTgt spid="39"/>
                                        </p:tgtEl>
                                        <p:attrNameLst>
                                          <p:attrName>r</p:attrName>
                                        </p:attrNameLst>
                                      </p:cBhvr>
                                    </p:animRot>
                                  </p:childTnLst>
                                </p:cTn>
                              </p:par>
                              <p:par>
                                <p:cTn id="134" presetID="8" presetClass="emph" presetSubtype="0" fill="hold" grpId="2" nodeType="withEffect">
                                  <p:stCondLst>
                                    <p:cond delay="0"/>
                                  </p:stCondLst>
                                  <p:childTnLst>
                                    <p:animRot by="21600000">
                                      <p:cBhvr>
                                        <p:cTn id="135" dur="3000" fill="hold"/>
                                        <p:tgtEl>
                                          <p:spTgt spid="40"/>
                                        </p:tgtEl>
                                        <p:attrNameLst>
                                          <p:attrName>r</p:attrName>
                                        </p:attrNameLst>
                                      </p:cBhvr>
                                    </p:animRot>
                                  </p:childTnLst>
                                </p:cTn>
                              </p:par>
                              <p:par>
                                <p:cTn id="136" presetID="8" presetClass="emph" presetSubtype="0" fill="hold" grpId="2" nodeType="withEffect">
                                  <p:stCondLst>
                                    <p:cond delay="0"/>
                                  </p:stCondLst>
                                  <p:childTnLst>
                                    <p:animRot by="21600000">
                                      <p:cBhvr>
                                        <p:cTn id="137" dur="3000" fill="hold"/>
                                        <p:tgtEl>
                                          <p:spTgt spid="41"/>
                                        </p:tgtEl>
                                        <p:attrNameLst>
                                          <p:attrName>r</p:attrName>
                                        </p:attrNameLst>
                                      </p:cBhvr>
                                    </p:animRot>
                                  </p:childTnLst>
                                </p:cTn>
                              </p:par>
                              <p:par>
                                <p:cTn id="138" presetID="8" presetClass="emph" presetSubtype="0" fill="hold" grpId="2" nodeType="withEffect">
                                  <p:stCondLst>
                                    <p:cond delay="0"/>
                                  </p:stCondLst>
                                  <p:childTnLst>
                                    <p:animRot by="21600000">
                                      <p:cBhvr>
                                        <p:cTn id="139" dur="3000" fill="hold"/>
                                        <p:tgtEl>
                                          <p:spTgt spid="42"/>
                                        </p:tgtEl>
                                        <p:attrNameLst>
                                          <p:attrName>r</p:attrName>
                                        </p:attrNameLst>
                                      </p:cBhvr>
                                    </p:animRot>
                                  </p:childTnLst>
                                </p:cTn>
                              </p:par>
                              <p:par>
                                <p:cTn id="140" presetID="8" presetClass="emph" presetSubtype="0" fill="hold" grpId="2" nodeType="withEffect">
                                  <p:stCondLst>
                                    <p:cond delay="0"/>
                                  </p:stCondLst>
                                  <p:childTnLst>
                                    <p:animRot by="21600000">
                                      <p:cBhvr>
                                        <p:cTn id="141" dur="3000" fill="hold"/>
                                        <p:tgtEl>
                                          <p:spTgt spid="43"/>
                                        </p:tgtEl>
                                        <p:attrNameLst>
                                          <p:attrName>r</p:attrName>
                                        </p:attrNameLst>
                                      </p:cBhvr>
                                    </p:animRot>
                                  </p:childTnLst>
                                </p:cTn>
                              </p:par>
                              <p:par>
                                <p:cTn id="142" presetID="8" presetClass="emph" presetSubtype="0" fill="hold" grpId="2" nodeType="withEffect">
                                  <p:stCondLst>
                                    <p:cond delay="0"/>
                                  </p:stCondLst>
                                  <p:childTnLst>
                                    <p:animRot by="21600000">
                                      <p:cBhvr>
                                        <p:cTn id="143" dur="3000" fill="hold"/>
                                        <p:tgtEl>
                                          <p:spTgt spid="44"/>
                                        </p:tgtEl>
                                        <p:attrNameLst>
                                          <p:attrName>r</p:attrName>
                                        </p:attrNameLst>
                                      </p:cBhvr>
                                    </p:animRot>
                                  </p:childTnLst>
                                </p:cTn>
                              </p:par>
                              <p:par>
                                <p:cTn id="144" presetID="8" presetClass="emph" presetSubtype="0" fill="hold" grpId="2" nodeType="withEffect">
                                  <p:stCondLst>
                                    <p:cond delay="0"/>
                                  </p:stCondLst>
                                  <p:childTnLst>
                                    <p:animRot by="21600000">
                                      <p:cBhvr>
                                        <p:cTn id="145" dur="3000" fill="hold"/>
                                        <p:tgtEl>
                                          <p:spTgt spid="45"/>
                                        </p:tgtEl>
                                        <p:attrNameLst>
                                          <p:attrName>r</p:attrName>
                                        </p:attrNameLst>
                                      </p:cBhvr>
                                    </p:animRot>
                                  </p:childTnLst>
                                </p:cTn>
                              </p:par>
                              <p:par>
                                <p:cTn id="146" presetID="8" presetClass="emph" presetSubtype="0" fill="hold" grpId="2" nodeType="withEffect">
                                  <p:stCondLst>
                                    <p:cond delay="0"/>
                                  </p:stCondLst>
                                  <p:childTnLst>
                                    <p:animRot by="21600000">
                                      <p:cBhvr>
                                        <p:cTn id="147" dur="3000" fill="hold"/>
                                        <p:tgtEl>
                                          <p:spTgt spid="46"/>
                                        </p:tgtEl>
                                        <p:attrNameLst>
                                          <p:attrName>r</p:attrName>
                                        </p:attrNameLst>
                                      </p:cBhvr>
                                    </p:animRot>
                                  </p:childTnLst>
                                </p:cTn>
                              </p:par>
                            </p:childTnLst>
                          </p:cTn>
                        </p:par>
                        <p:par>
                          <p:cTn id="148" fill="hold">
                            <p:stCondLst>
                              <p:cond delay="3000"/>
                            </p:stCondLst>
                            <p:childTnLst>
                              <p:par>
                                <p:cTn id="149" presetID="23" presetClass="exit" presetSubtype="544" fill="hold" grpId="3" nodeType="afterEffect">
                                  <p:stCondLst>
                                    <p:cond delay="0"/>
                                  </p:stCondLst>
                                  <p:childTnLst>
                                    <p:anim calcmode="lin" valueType="num">
                                      <p:cBhvr>
                                        <p:cTn id="150" dur="3000"/>
                                        <p:tgtEl>
                                          <p:spTgt spid="34"/>
                                        </p:tgtEl>
                                        <p:attrNameLst>
                                          <p:attrName>ppt_w</p:attrName>
                                        </p:attrNameLst>
                                      </p:cBhvr>
                                      <p:tavLst>
                                        <p:tav tm="0">
                                          <p:val>
                                            <p:strVal val="ppt_w"/>
                                          </p:val>
                                        </p:tav>
                                        <p:tav tm="100000">
                                          <p:val>
                                            <p:fltVal val="0"/>
                                          </p:val>
                                        </p:tav>
                                      </p:tavLst>
                                    </p:anim>
                                    <p:anim calcmode="lin" valueType="num">
                                      <p:cBhvr>
                                        <p:cTn id="151" dur="3000"/>
                                        <p:tgtEl>
                                          <p:spTgt spid="34"/>
                                        </p:tgtEl>
                                        <p:attrNameLst>
                                          <p:attrName>ppt_h</p:attrName>
                                        </p:attrNameLst>
                                      </p:cBhvr>
                                      <p:tavLst>
                                        <p:tav tm="0">
                                          <p:val>
                                            <p:strVal val="ppt_h"/>
                                          </p:val>
                                        </p:tav>
                                        <p:tav tm="100000">
                                          <p:val>
                                            <p:fltVal val="0"/>
                                          </p:val>
                                        </p:tav>
                                      </p:tavLst>
                                    </p:anim>
                                    <p:anim calcmode="lin" valueType="num">
                                      <p:cBhvr>
                                        <p:cTn id="152" dur="3000"/>
                                        <p:tgtEl>
                                          <p:spTgt spid="34"/>
                                        </p:tgtEl>
                                        <p:attrNameLst>
                                          <p:attrName>ppt_x</p:attrName>
                                        </p:attrNameLst>
                                      </p:cBhvr>
                                      <p:tavLst>
                                        <p:tav tm="0">
                                          <p:val>
                                            <p:strVal val="ppt_x"/>
                                          </p:val>
                                        </p:tav>
                                        <p:tav tm="100000">
                                          <p:val>
                                            <p:fltVal val="0.5"/>
                                          </p:val>
                                        </p:tav>
                                      </p:tavLst>
                                    </p:anim>
                                    <p:anim calcmode="lin" valueType="num">
                                      <p:cBhvr>
                                        <p:cTn id="153" dur="3000"/>
                                        <p:tgtEl>
                                          <p:spTgt spid="34"/>
                                        </p:tgtEl>
                                        <p:attrNameLst>
                                          <p:attrName>ppt_y</p:attrName>
                                        </p:attrNameLst>
                                      </p:cBhvr>
                                      <p:tavLst>
                                        <p:tav tm="0">
                                          <p:val>
                                            <p:strVal val="ppt_y"/>
                                          </p:val>
                                        </p:tav>
                                        <p:tav tm="100000">
                                          <p:val>
                                            <p:fltVal val="0.5"/>
                                          </p:val>
                                        </p:tav>
                                      </p:tavLst>
                                    </p:anim>
                                    <p:set>
                                      <p:cBhvr>
                                        <p:cTn id="154" dur="1" fill="hold">
                                          <p:stCondLst>
                                            <p:cond delay="2999"/>
                                          </p:stCondLst>
                                        </p:cTn>
                                        <p:tgtEl>
                                          <p:spTgt spid="34"/>
                                        </p:tgtEl>
                                        <p:attrNameLst>
                                          <p:attrName>style.visibility</p:attrName>
                                        </p:attrNameLst>
                                      </p:cBhvr>
                                      <p:to>
                                        <p:strVal val="hidden"/>
                                      </p:to>
                                    </p:set>
                                  </p:childTnLst>
                                </p:cTn>
                              </p:par>
                              <p:par>
                                <p:cTn id="155" presetID="23" presetClass="exit" presetSubtype="544" fill="hold" grpId="3" nodeType="withEffect">
                                  <p:stCondLst>
                                    <p:cond delay="0"/>
                                  </p:stCondLst>
                                  <p:childTnLst>
                                    <p:anim calcmode="lin" valueType="num">
                                      <p:cBhvr>
                                        <p:cTn id="156" dur="3000"/>
                                        <p:tgtEl>
                                          <p:spTgt spid="35"/>
                                        </p:tgtEl>
                                        <p:attrNameLst>
                                          <p:attrName>ppt_w</p:attrName>
                                        </p:attrNameLst>
                                      </p:cBhvr>
                                      <p:tavLst>
                                        <p:tav tm="0">
                                          <p:val>
                                            <p:strVal val="ppt_w"/>
                                          </p:val>
                                        </p:tav>
                                        <p:tav tm="100000">
                                          <p:val>
                                            <p:fltVal val="0"/>
                                          </p:val>
                                        </p:tav>
                                      </p:tavLst>
                                    </p:anim>
                                    <p:anim calcmode="lin" valueType="num">
                                      <p:cBhvr>
                                        <p:cTn id="157" dur="3000"/>
                                        <p:tgtEl>
                                          <p:spTgt spid="35"/>
                                        </p:tgtEl>
                                        <p:attrNameLst>
                                          <p:attrName>ppt_h</p:attrName>
                                        </p:attrNameLst>
                                      </p:cBhvr>
                                      <p:tavLst>
                                        <p:tav tm="0">
                                          <p:val>
                                            <p:strVal val="ppt_h"/>
                                          </p:val>
                                        </p:tav>
                                        <p:tav tm="100000">
                                          <p:val>
                                            <p:fltVal val="0"/>
                                          </p:val>
                                        </p:tav>
                                      </p:tavLst>
                                    </p:anim>
                                    <p:anim calcmode="lin" valueType="num">
                                      <p:cBhvr>
                                        <p:cTn id="158" dur="3000"/>
                                        <p:tgtEl>
                                          <p:spTgt spid="35"/>
                                        </p:tgtEl>
                                        <p:attrNameLst>
                                          <p:attrName>ppt_x</p:attrName>
                                        </p:attrNameLst>
                                      </p:cBhvr>
                                      <p:tavLst>
                                        <p:tav tm="0">
                                          <p:val>
                                            <p:strVal val="ppt_x"/>
                                          </p:val>
                                        </p:tav>
                                        <p:tav tm="100000">
                                          <p:val>
                                            <p:fltVal val="0.5"/>
                                          </p:val>
                                        </p:tav>
                                      </p:tavLst>
                                    </p:anim>
                                    <p:anim calcmode="lin" valueType="num">
                                      <p:cBhvr>
                                        <p:cTn id="159" dur="3000"/>
                                        <p:tgtEl>
                                          <p:spTgt spid="35"/>
                                        </p:tgtEl>
                                        <p:attrNameLst>
                                          <p:attrName>ppt_y</p:attrName>
                                        </p:attrNameLst>
                                      </p:cBhvr>
                                      <p:tavLst>
                                        <p:tav tm="0">
                                          <p:val>
                                            <p:strVal val="ppt_y"/>
                                          </p:val>
                                        </p:tav>
                                        <p:tav tm="100000">
                                          <p:val>
                                            <p:fltVal val="0.5"/>
                                          </p:val>
                                        </p:tav>
                                      </p:tavLst>
                                    </p:anim>
                                    <p:set>
                                      <p:cBhvr>
                                        <p:cTn id="160" dur="1" fill="hold">
                                          <p:stCondLst>
                                            <p:cond delay="2999"/>
                                          </p:stCondLst>
                                        </p:cTn>
                                        <p:tgtEl>
                                          <p:spTgt spid="35"/>
                                        </p:tgtEl>
                                        <p:attrNameLst>
                                          <p:attrName>style.visibility</p:attrName>
                                        </p:attrNameLst>
                                      </p:cBhvr>
                                      <p:to>
                                        <p:strVal val="hidden"/>
                                      </p:to>
                                    </p:set>
                                  </p:childTnLst>
                                </p:cTn>
                              </p:par>
                              <p:par>
                                <p:cTn id="161" presetID="23" presetClass="exit" presetSubtype="544" fill="hold" grpId="3" nodeType="withEffect">
                                  <p:stCondLst>
                                    <p:cond delay="0"/>
                                  </p:stCondLst>
                                  <p:childTnLst>
                                    <p:anim calcmode="lin" valueType="num">
                                      <p:cBhvr>
                                        <p:cTn id="162" dur="3000"/>
                                        <p:tgtEl>
                                          <p:spTgt spid="36"/>
                                        </p:tgtEl>
                                        <p:attrNameLst>
                                          <p:attrName>ppt_w</p:attrName>
                                        </p:attrNameLst>
                                      </p:cBhvr>
                                      <p:tavLst>
                                        <p:tav tm="0">
                                          <p:val>
                                            <p:strVal val="ppt_w"/>
                                          </p:val>
                                        </p:tav>
                                        <p:tav tm="100000">
                                          <p:val>
                                            <p:fltVal val="0"/>
                                          </p:val>
                                        </p:tav>
                                      </p:tavLst>
                                    </p:anim>
                                    <p:anim calcmode="lin" valueType="num">
                                      <p:cBhvr>
                                        <p:cTn id="163" dur="3000"/>
                                        <p:tgtEl>
                                          <p:spTgt spid="36"/>
                                        </p:tgtEl>
                                        <p:attrNameLst>
                                          <p:attrName>ppt_h</p:attrName>
                                        </p:attrNameLst>
                                      </p:cBhvr>
                                      <p:tavLst>
                                        <p:tav tm="0">
                                          <p:val>
                                            <p:strVal val="ppt_h"/>
                                          </p:val>
                                        </p:tav>
                                        <p:tav tm="100000">
                                          <p:val>
                                            <p:fltVal val="0"/>
                                          </p:val>
                                        </p:tav>
                                      </p:tavLst>
                                    </p:anim>
                                    <p:anim calcmode="lin" valueType="num">
                                      <p:cBhvr>
                                        <p:cTn id="164" dur="3000"/>
                                        <p:tgtEl>
                                          <p:spTgt spid="36"/>
                                        </p:tgtEl>
                                        <p:attrNameLst>
                                          <p:attrName>ppt_x</p:attrName>
                                        </p:attrNameLst>
                                      </p:cBhvr>
                                      <p:tavLst>
                                        <p:tav tm="0">
                                          <p:val>
                                            <p:strVal val="ppt_x"/>
                                          </p:val>
                                        </p:tav>
                                        <p:tav tm="100000">
                                          <p:val>
                                            <p:fltVal val="0.5"/>
                                          </p:val>
                                        </p:tav>
                                      </p:tavLst>
                                    </p:anim>
                                    <p:anim calcmode="lin" valueType="num">
                                      <p:cBhvr>
                                        <p:cTn id="165" dur="3000"/>
                                        <p:tgtEl>
                                          <p:spTgt spid="36"/>
                                        </p:tgtEl>
                                        <p:attrNameLst>
                                          <p:attrName>ppt_y</p:attrName>
                                        </p:attrNameLst>
                                      </p:cBhvr>
                                      <p:tavLst>
                                        <p:tav tm="0">
                                          <p:val>
                                            <p:strVal val="ppt_y"/>
                                          </p:val>
                                        </p:tav>
                                        <p:tav tm="100000">
                                          <p:val>
                                            <p:fltVal val="0.5"/>
                                          </p:val>
                                        </p:tav>
                                      </p:tavLst>
                                    </p:anim>
                                    <p:set>
                                      <p:cBhvr>
                                        <p:cTn id="166" dur="1" fill="hold">
                                          <p:stCondLst>
                                            <p:cond delay="2999"/>
                                          </p:stCondLst>
                                        </p:cTn>
                                        <p:tgtEl>
                                          <p:spTgt spid="36"/>
                                        </p:tgtEl>
                                        <p:attrNameLst>
                                          <p:attrName>style.visibility</p:attrName>
                                        </p:attrNameLst>
                                      </p:cBhvr>
                                      <p:to>
                                        <p:strVal val="hidden"/>
                                      </p:to>
                                    </p:set>
                                  </p:childTnLst>
                                </p:cTn>
                              </p:par>
                              <p:par>
                                <p:cTn id="167" presetID="23" presetClass="exit" presetSubtype="544" fill="hold" grpId="3" nodeType="withEffect">
                                  <p:stCondLst>
                                    <p:cond delay="0"/>
                                  </p:stCondLst>
                                  <p:childTnLst>
                                    <p:anim calcmode="lin" valueType="num">
                                      <p:cBhvr>
                                        <p:cTn id="168" dur="3000"/>
                                        <p:tgtEl>
                                          <p:spTgt spid="37"/>
                                        </p:tgtEl>
                                        <p:attrNameLst>
                                          <p:attrName>ppt_w</p:attrName>
                                        </p:attrNameLst>
                                      </p:cBhvr>
                                      <p:tavLst>
                                        <p:tav tm="0">
                                          <p:val>
                                            <p:strVal val="ppt_w"/>
                                          </p:val>
                                        </p:tav>
                                        <p:tav tm="100000">
                                          <p:val>
                                            <p:fltVal val="0"/>
                                          </p:val>
                                        </p:tav>
                                      </p:tavLst>
                                    </p:anim>
                                    <p:anim calcmode="lin" valueType="num">
                                      <p:cBhvr>
                                        <p:cTn id="169" dur="3000"/>
                                        <p:tgtEl>
                                          <p:spTgt spid="37"/>
                                        </p:tgtEl>
                                        <p:attrNameLst>
                                          <p:attrName>ppt_h</p:attrName>
                                        </p:attrNameLst>
                                      </p:cBhvr>
                                      <p:tavLst>
                                        <p:tav tm="0">
                                          <p:val>
                                            <p:strVal val="ppt_h"/>
                                          </p:val>
                                        </p:tav>
                                        <p:tav tm="100000">
                                          <p:val>
                                            <p:fltVal val="0"/>
                                          </p:val>
                                        </p:tav>
                                      </p:tavLst>
                                    </p:anim>
                                    <p:anim calcmode="lin" valueType="num">
                                      <p:cBhvr>
                                        <p:cTn id="170" dur="3000"/>
                                        <p:tgtEl>
                                          <p:spTgt spid="37"/>
                                        </p:tgtEl>
                                        <p:attrNameLst>
                                          <p:attrName>ppt_x</p:attrName>
                                        </p:attrNameLst>
                                      </p:cBhvr>
                                      <p:tavLst>
                                        <p:tav tm="0">
                                          <p:val>
                                            <p:strVal val="ppt_x"/>
                                          </p:val>
                                        </p:tav>
                                        <p:tav tm="100000">
                                          <p:val>
                                            <p:fltVal val="0.5"/>
                                          </p:val>
                                        </p:tav>
                                      </p:tavLst>
                                    </p:anim>
                                    <p:anim calcmode="lin" valueType="num">
                                      <p:cBhvr>
                                        <p:cTn id="171" dur="3000"/>
                                        <p:tgtEl>
                                          <p:spTgt spid="37"/>
                                        </p:tgtEl>
                                        <p:attrNameLst>
                                          <p:attrName>ppt_y</p:attrName>
                                        </p:attrNameLst>
                                      </p:cBhvr>
                                      <p:tavLst>
                                        <p:tav tm="0">
                                          <p:val>
                                            <p:strVal val="ppt_y"/>
                                          </p:val>
                                        </p:tav>
                                        <p:tav tm="100000">
                                          <p:val>
                                            <p:fltVal val="0.5"/>
                                          </p:val>
                                        </p:tav>
                                      </p:tavLst>
                                    </p:anim>
                                    <p:set>
                                      <p:cBhvr>
                                        <p:cTn id="172" dur="1" fill="hold">
                                          <p:stCondLst>
                                            <p:cond delay="2999"/>
                                          </p:stCondLst>
                                        </p:cTn>
                                        <p:tgtEl>
                                          <p:spTgt spid="37"/>
                                        </p:tgtEl>
                                        <p:attrNameLst>
                                          <p:attrName>style.visibility</p:attrName>
                                        </p:attrNameLst>
                                      </p:cBhvr>
                                      <p:to>
                                        <p:strVal val="hidden"/>
                                      </p:to>
                                    </p:set>
                                  </p:childTnLst>
                                </p:cTn>
                              </p:par>
                              <p:par>
                                <p:cTn id="173" presetID="23" presetClass="exit" presetSubtype="544" fill="hold" grpId="3" nodeType="withEffect">
                                  <p:stCondLst>
                                    <p:cond delay="0"/>
                                  </p:stCondLst>
                                  <p:childTnLst>
                                    <p:anim calcmode="lin" valueType="num">
                                      <p:cBhvr>
                                        <p:cTn id="174" dur="3000"/>
                                        <p:tgtEl>
                                          <p:spTgt spid="38"/>
                                        </p:tgtEl>
                                        <p:attrNameLst>
                                          <p:attrName>ppt_w</p:attrName>
                                        </p:attrNameLst>
                                      </p:cBhvr>
                                      <p:tavLst>
                                        <p:tav tm="0">
                                          <p:val>
                                            <p:strVal val="ppt_w"/>
                                          </p:val>
                                        </p:tav>
                                        <p:tav tm="100000">
                                          <p:val>
                                            <p:fltVal val="0"/>
                                          </p:val>
                                        </p:tav>
                                      </p:tavLst>
                                    </p:anim>
                                    <p:anim calcmode="lin" valueType="num">
                                      <p:cBhvr>
                                        <p:cTn id="175" dur="3000"/>
                                        <p:tgtEl>
                                          <p:spTgt spid="38"/>
                                        </p:tgtEl>
                                        <p:attrNameLst>
                                          <p:attrName>ppt_h</p:attrName>
                                        </p:attrNameLst>
                                      </p:cBhvr>
                                      <p:tavLst>
                                        <p:tav tm="0">
                                          <p:val>
                                            <p:strVal val="ppt_h"/>
                                          </p:val>
                                        </p:tav>
                                        <p:tav tm="100000">
                                          <p:val>
                                            <p:fltVal val="0"/>
                                          </p:val>
                                        </p:tav>
                                      </p:tavLst>
                                    </p:anim>
                                    <p:anim calcmode="lin" valueType="num">
                                      <p:cBhvr>
                                        <p:cTn id="176" dur="3000"/>
                                        <p:tgtEl>
                                          <p:spTgt spid="38"/>
                                        </p:tgtEl>
                                        <p:attrNameLst>
                                          <p:attrName>ppt_x</p:attrName>
                                        </p:attrNameLst>
                                      </p:cBhvr>
                                      <p:tavLst>
                                        <p:tav tm="0">
                                          <p:val>
                                            <p:strVal val="ppt_x"/>
                                          </p:val>
                                        </p:tav>
                                        <p:tav tm="100000">
                                          <p:val>
                                            <p:fltVal val="0.5"/>
                                          </p:val>
                                        </p:tav>
                                      </p:tavLst>
                                    </p:anim>
                                    <p:anim calcmode="lin" valueType="num">
                                      <p:cBhvr>
                                        <p:cTn id="177" dur="3000"/>
                                        <p:tgtEl>
                                          <p:spTgt spid="38"/>
                                        </p:tgtEl>
                                        <p:attrNameLst>
                                          <p:attrName>ppt_y</p:attrName>
                                        </p:attrNameLst>
                                      </p:cBhvr>
                                      <p:tavLst>
                                        <p:tav tm="0">
                                          <p:val>
                                            <p:strVal val="ppt_y"/>
                                          </p:val>
                                        </p:tav>
                                        <p:tav tm="100000">
                                          <p:val>
                                            <p:fltVal val="0.5"/>
                                          </p:val>
                                        </p:tav>
                                      </p:tavLst>
                                    </p:anim>
                                    <p:set>
                                      <p:cBhvr>
                                        <p:cTn id="178" dur="1" fill="hold">
                                          <p:stCondLst>
                                            <p:cond delay="2999"/>
                                          </p:stCondLst>
                                        </p:cTn>
                                        <p:tgtEl>
                                          <p:spTgt spid="38"/>
                                        </p:tgtEl>
                                        <p:attrNameLst>
                                          <p:attrName>style.visibility</p:attrName>
                                        </p:attrNameLst>
                                      </p:cBhvr>
                                      <p:to>
                                        <p:strVal val="hidden"/>
                                      </p:to>
                                    </p:set>
                                  </p:childTnLst>
                                </p:cTn>
                              </p:par>
                              <p:par>
                                <p:cTn id="179" presetID="23" presetClass="exit" presetSubtype="544" fill="hold" grpId="3" nodeType="withEffect">
                                  <p:stCondLst>
                                    <p:cond delay="0"/>
                                  </p:stCondLst>
                                  <p:childTnLst>
                                    <p:anim calcmode="lin" valueType="num">
                                      <p:cBhvr>
                                        <p:cTn id="180" dur="3000"/>
                                        <p:tgtEl>
                                          <p:spTgt spid="39"/>
                                        </p:tgtEl>
                                        <p:attrNameLst>
                                          <p:attrName>ppt_w</p:attrName>
                                        </p:attrNameLst>
                                      </p:cBhvr>
                                      <p:tavLst>
                                        <p:tav tm="0">
                                          <p:val>
                                            <p:strVal val="ppt_w"/>
                                          </p:val>
                                        </p:tav>
                                        <p:tav tm="100000">
                                          <p:val>
                                            <p:fltVal val="0"/>
                                          </p:val>
                                        </p:tav>
                                      </p:tavLst>
                                    </p:anim>
                                    <p:anim calcmode="lin" valueType="num">
                                      <p:cBhvr>
                                        <p:cTn id="181" dur="3000"/>
                                        <p:tgtEl>
                                          <p:spTgt spid="39"/>
                                        </p:tgtEl>
                                        <p:attrNameLst>
                                          <p:attrName>ppt_h</p:attrName>
                                        </p:attrNameLst>
                                      </p:cBhvr>
                                      <p:tavLst>
                                        <p:tav tm="0">
                                          <p:val>
                                            <p:strVal val="ppt_h"/>
                                          </p:val>
                                        </p:tav>
                                        <p:tav tm="100000">
                                          <p:val>
                                            <p:fltVal val="0"/>
                                          </p:val>
                                        </p:tav>
                                      </p:tavLst>
                                    </p:anim>
                                    <p:anim calcmode="lin" valueType="num">
                                      <p:cBhvr>
                                        <p:cTn id="182" dur="3000"/>
                                        <p:tgtEl>
                                          <p:spTgt spid="39"/>
                                        </p:tgtEl>
                                        <p:attrNameLst>
                                          <p:attrName>ppt_x</p:attrName>
                                        </p:attrNameLst>
                                      </p:cBhvr>
                                      <p:tavLst>
                                        <p:tav tm="0">
                                          <p:val>
                                            <p:strVal val="ppt_x"/>
                                          </p:val>
                                        </p:tav>
                                        <p:tav tm="100000">
                                          <p:val>
                                            <p:fltVal val="0.5"/>
                                          </p:val>
                                        </p:tav>
                                      </p:tavLst>
                                    </p:anim>
                                    <p:anim calcmode="lin" valueType="num">
                                      <p:cBhvr>
                                        <p:cTn id="183" dur="3000"/>
                                        <p:tgtEl>
                                          <p:spTgt spid="39"/>
                                        </p:tgtEl>
                                        <p:attrNameLst>
                                          <p:attrName>ppt_y</p:attrName>
                                        </p:attrNameLst>
                                      </p:cBhvr>
                                      <p:tavLst>
                                        <p:tav tm="0">
                                          <p:val>
                                            <p:strVal val="ppt_y"/>
                                          </p:val>
                                        </p:tav>
                                        <p:tav tm="100000">
                                          <p:val>
                                            <p:fltVal val="0.5"/>
                                          </p:val>
                                        </p:tav>
                                      </p:tavLst>
                                    </p:anim>
                                    <p:set>
                                      <p:cBhvr>
                                        <p:cTn id="184" dur="1" fill="hold">
                                          <p:stCondLst>
                                            <p:cond delay="2999"/>
                                          </p:stCondLst>
                                        </p:cTn>
                                        <p:tgtEl>
                                          <p:spTgt spid="39"/>
                                        </p:tgtEl>
                                        <p:attrNameLst>
                                          <p:attrName>style.visibility</p:attrName>
                                        </p:attrNameLst>
                                      </p:cBhvr>
                                      <p:to>
                                        <p:strVal val="hidden"/>
                                      </p:to>
                                    </p:set>
                                  </p:childTnLst>
                                </p:cTn>
                              </p:par>
                              <p:par>
                                <p:cTn id="185" presetID="23" presetClass="exit" presetSubtype="544" fill="hold" grpId="3" nodeType="withEffect">
                                  <p:stCondLst>
                                    <p:cond delay="0"/>
                                  </p:stCondLst>
                                  <p:childTnLst>
                                    <p:anim calcmode="lin" valueType="num">
                                      <p:cBhvr>
                                        <p:cTn id="186" dur="3000"/>
                                        <p:tgtEl>
                                          <p:spTgt spid="40"/>
                                        </p:tgtEl>
                                        <p:attrNameLst>
                                          <p:attrName>ppt_w</p:attrName>
                                        </p:attrNameLst>
                                      </p:cBhvr>
                                      <p:tavLst>
                                        <p:tav tm="0">
                                          <p:val>
                                            <p:strVal val="ppt_w"/>
                                          </p:val>
                                        </p:tav>
                                        <p:tav tm="100000">
                                          <p:val>
                                            <p:fltVal val="0"/>
                                          </p:val>
                                        </p:tav>
                                      </p:tavLst>
                                    </p:anim>
                                    <p:anim calcmode="lin" valueType="num">
                                      <p:cBhvr>
                                        <p:cTn id="187" dur="3000"/>
                                        <p:tgtEl>
                                          <p:spTgt spid="40"/>
                                        </p:tgtEl>
                                        <p:attrNameLst>
                                          <p:attrName>ppt_h</p:attrName>
                                        </p:attrNameLst>
                                      </p:cBhvr>
                                      <p:tavLst>
                                        <p:tav tm="0">
                                          <p:val>
                                            <p:strVal val="ppt_h"/>
                                          </p:val>
                                        </p:tav>
                                        <p:tav tm="100000">
                                          <p:val>
                                            <p:fltVal val="0"/>
                                          </p:val>
                                        </p:tav>
                                      </p:tavLst>
                                    </p:anim>
                                    <p:anim calcmode="lin" valueType="num">
                                      <p:cBhvr>
                                        <p:cTn id="188" dur="3000"/>
                                        <p:tgtEl>
                                          <p:spTgt spid="40"/>
                                        </p:tgtEl>
                                        <p:attrNameLst>
                                          <p:attrName>ppt_x</p:attrName>
                                        </p:attrNameLst>
                                      </p:cBhvr>
                                      <p:tavLst>
                                        <p:tav tm="0">
                                          <p:val>
                                            <p:strVal val="ppt_x"/>
                                          </p:val>
                                        </p:tav>
                                        <p:tav tm="100000">
                                          <p:val>
                                            <p:fltVal val="0.5"/>
                                          </p:val>
                                        </p:tav>
                                      </p:tavLst>
                                    </p:anim>
                                    <p:anim calcmode="lin" valueType="num">
                                      <p:cBhvr>
                                        <p:cTn id="189" dur="3000"/>
                                        <p:tgtEl>
                                          <p:spTgt spid="40"/>
                                        </p:tgtEl>
                                        <p:attrNameLst>
                                          <p:attrName>ppt_y</p:attrName>
                                        </p:attrNameLst>
                                      </p:cBhvr>
                                      <p:tavLst>
                                        <p:tav tm="0">
                                          <p:val>
                                            <p:strVal val="ppt_y"/>
                                          </p:val>
                                        </p:tav>
                                        <p:tav tm="100000">
                                          <p:val>
                                            <p:fltVal val="0.5"/>
                                          </p:val>
                                        </p:tav>
                                      </p:tavLst>
                                    </p:anim>
                                    <p:set>
                                      <p:cBhvr>
                                        <p:cTn id="190" dur="1" fill="hold">
                                          <p:stCondLst>
                                            <p:cond delay="2999"/>
                                          </p:stCondLst>
                                        </p:cTn>
                                        <p:tgtEl>
                                          <p:spTgt spid="40"/>
                                        </p:tgtEl>
                                        <p:attrNameLst>
                                          <p:attrName>style.visibility</p:attrName>
                                        </p:attrNameLst>
                                      </p:cBhvr>
                                      <p:to>
                                        <p:strVal val="hidden"/>
                                      </p:to>
                                    </p:set>
                                  </p:childTnLst>
                                </p:cTn>
                              </p:par>
                              <p:par>
                                <p:cTn id="191" presetID="23" presetClass="exit" presetSubtype="544" fill="hold" grpId="3" nodeType="withEffect">
                                  <p:stCondLst>
                                    <p:cond delay="0"/>
                                  </p:stCondLst>
                                  <p:childTnLst>
                                    <p:anim calcmode="lin" valueType="num">
                                      <p:cBhvr>
                                        <p:cTn id="192" dur="3000"/>
                                        <p:tgtEl>
                                          <p:spTgt spid="41"/>
                                        </p:tgtEl>
                                        <p:attrNameLst>
                                          <p:attrName>ppt_w</p:attrName>
                                        </p:attrNameLst>
                                      </p:cBhvr>
                                      <p:tavLst>
                                        <p:tav tm="0">
                                          <p:val>
                                            <p:strVal val="ppt_w"/>
                                          </p:val>
                                        </p:tav>
                                        <p:tav tm="100000">
                                          <p:val>
                                            <p:fltVal val="0"/>
                                          </p:val>
                                        </p:tav>
                                      </p:tavLst>
                                    </p:anim>
                                    <p:anim calcmode="lin" valueType="num">
                                      <p:cBhvr>
                                        <p:cTn id="193" dur="3000"/>
                                        <p:tgtEl>
                                          <p:spTgt spid="41"/>
                                        </p:tgtEl>
                                        <p:attrNameLst>
                                          <p:attrName>ppt_h</p:attrName>
                                        </p:attrNameLst>
                                      </p:cBhvr>
                                      <p:tavLst>
                                        <p:tav tm="0">
                                          <p:val>
                                            <p:strVal val="ppt_h"/>
                                          </p:val>
                                        </p:tav>
                                        <p:tav tm="100000">
                                          <p:val>
                                            <p:fltVal val="0"/>
                                          </p:val>
                                        </p:tav>
                                      </p:tavLst>
                                    </p:anim>
                                    <p:anim calcmode="lin" valueType="num">
                                      <p:cBhvr>
                                        <p:cTn id="194" dur="3000"/>
                                        <p:tgtEl>
                                          <p:spTgt spid="41"/>
                                        </p:tgtEl>
                                        <p:attrNameLst>
                                          <p:attrName>ppt_x</p:attrName>
                                        </p:attrNameLst>
                                      </p:cBhvr>
                                      <p:tavLst>
                                        <p:tav tm="0">
                                          <p:val>
                                            <p:strVal val="ppt_x"/>
                                          </p:val>
                                        </p:tav>
                                        <p:tav tm="100000">
                                          <p:val>
                                            <p:fltVal val="0.5"/>
                                          </p:val>
                                        </p:tav>
                                      </p:tavLst>
                                    </p:anim>
                                    <p:anim calcmode="lin" valueType="num">
                                      <p:cBhvr>
                                        <p:cTn id="195" dur="3000"/>
                                        <p:tgtEl>
                                          <p:spTgt spid="41"/>
                                        </p:tgtEl>
                                        <p:attrNameLst>
                                          <p:attrName>ppt_y</p:attrName>
                                        </p:attrNameLst>
                                      </p:cBhvr>
                                      <p:tavLst>
                                        <p:tav tm="0">
                                          <p:val>
                                            <p:strVal val="ppt_y"/>
                                          </p:val>
                                        </p:tav>
                                        <p:tav tm="100000">
                                          <p:val>
                                            <p:fltVal val="0.5"/>
                                          </p:val>
                                        </p:tav>
                                      </p:tavLst>
                                    </p:anim>
                                    <p:set>
                                      <p:cBhvr>
                                        <p:cTn id="196" dur="1" fill="hold">
                                          <p:stCondLst>
                                            <p:cond delay="2999"/>
                                          </p:stCondLst>
                                        </p:cTn>
                                        <p:tgtEl>
                                          <p:spTgt spid="41"/>
                                        </p:tgtEl>
                                        <p:attrNameLst>
                                          <p:attrName>style.visibility</p:attrName>
                                        </p:attrNameLst>
                                      </p:cBhvr>
                                      <p:to>
                                        <p:strVal val="hidden"/>
                                      </p:to>
                                    </p:set>
                                  </p:childTnLst>
                                </p:cTn>
                              </p:par>
                              <p:par>
                                <p:cTn id="197" presetID="23" presetClass="exit" presetSubtype="544" fill="hold" grpId="3" nodeType="withEffect">
                                  <p:stCondLst>
                                    <p:cond delay="0"/>
                                  </p:stCondLst>
                                  <p:childTnLst>
                                    <p:anim calcmode="lin" valueType="num">
                                      <p:cBhvr>
                                        <p:cTn id="198" dur="3000"/>
                                        <p:tgtEl>
                                          <p:spTgt spid="42"/>
                                        </p:tgtEl>
                                        <p:attrNameLst>
                                          <p:attrName>ppt_w</p:attrName>
                                        </p:attrNameLst>
                                      </p:cBhvr>
                                      <p:tavLst>
                                        <p:tav tm="0">
                                          <p:val>
                                            <p:strVal val="ppt_w"/>
                                          </p:val>
                                        </p:tav>
                                        <p:tav tm="100000">
                                          <p:val>
                                            <p:fltVal val="0"/>
                                          </p:val>
                                        </p:tav>
                                      </p:tavLst>
                                    </p:anim>
                                    <p:anim calcmode="lin" valueType="num">
                                      <p:cBhvr>
                                        <p:cTn id="199" dur="3000"/>
                                        <p:tgtEl>
                                          <p:spTgt spid="42"/>
                                        </p:tgtEl>
                                        <p:attrNameLst>
                                          <p:attrName>ppt_h</p:attrName>
                                        </p:attrNameLst>
                                      </p:cBhvr>
                                      <p:tavLst>
                                        <p:tav tm="0">
                                          <p:val>
                                            <p:strVal val="ppt_h"/>
                                          </p:val>
                                        </p:tav>
                                        <p:tav tm="100000">
                                          <p:val>
                                            <p:fltVal val="0"/>
                                          </p:val>
                                        </p:tav>
                                      </p:tavLst>
                                    </p:anim>
                                    <p:anim calcmode="lin" valueType="num">
                                      <p:cBhvr>
                                        <p:cTn id="200" dur="3000"/>
                                        <p:tgtEl>
                                          <p:spTgt spid="42"/>
                                        </p:tgtEl>
                                        <p:attrNameLst>
                                          <p:attrName>ppt_x</p:attrName>
                                        </p:attrNameLst>
                                      </p:cBhvr>
                                      <p:tavLst>
                                        <p:tav tm="0">
                                          <p:val>
                                            <p:strVal val="ppt_x"/>
                                          </p:val>
                                        </p:tav>
                                        <p:tav tm="100000">
                                          <p:val>
                                            <p:fltVal val="0.5"/>
                                          </p:val>
                                        </p:tav>
                                      </p:tavLst>
                                    </p:anim>
                                    <p:anim calcmode="lin" valueType="num">
                                      <p:cBhvr>
                                        <p:cTn id="201" dur="3000"/>
                                        <p:tgtEl>
                                          <p:spTgt spid="42"/>
                                        </p:tgtEl>
                                        <p:attrNameLst>
                                          <p:attrName>ppt_y</p:attrName>
                                        </p:attrNameLst>
                                      </p:cBhvr>
                                      <p:tavLst>
                                        <p:tav tm="0">
                                          <p:val>
                                            <p:strVal val="ppt_y"/>
                                          </p:val>
                                        </p:tav>
                                        <p:tav tm="100000">
                                          <p:val>
                                            <p:fltVal val="0.5"/>
                                          </p:val>
                                        </p:tav>
                                      </p:tavLst>
                                    </p:anim>
                                    <p:set>
                                      <p:cBhvr>
                                        <p:cTn id="202" dur="1" fill="hold">
                                          <p:stCondLst>
                                            <p:cond delay="2999"/>
                                          </p:stCondLst>
                                        </p:cTn>
                                        <p:tgtEl>
                                          <p:spTgt spid="42"/>
                                        </p:tgtEl>
                                        <p:attrNameLst>
                                          <p:attrName>style.visibility</p:attrName>
                                        </p:attrNameLst>
                                      </p:cBhvr>
                                      <p:to>
                                        <p:strVal val="hidden"/>
                                      </p:to>
                                    </p:set>
                                  </p:childTnLst>
                                </p:cTn>
                              </p:par>
                              <p:par>
                                <p:cTn id="203" presetID="23" presetClass="exit" presetSubtype="544" fill="hold" grpId="3" nodeType="withEffect">
                                  <p:stCondLst>
                                    <p:cond delay="0"/>
                                  </p:stCondLst>
                                  <p:childTnLst>
                                    <p:anim calcmode="lin" valueType="num">
                                      <p:cBhvr>
                                        <p:cTn id="204" dur="3000"/>
                                        <p:tgtEl>
                                          <p:spTgt spid="43"/>
                                        </p:tgtEl>
                                        <p:attrNameLst>
                                          <p:attrName>ppt_w</p:attrName>
                                        </p:attrNameLst>
                                      </p:cBhvr>
                                      <p:tavLst>
                                        <p:tav tm="0">
                                          <p:val>
                                            <p:strVal val="ppt_w"/>
                                          </p:val>
                                        </p:tav>
                                        <p:tav tm="100000">
                                          <p:val>
                                            <p:fltVal val="0"/>
                                          </p:val>
                                        </p:tav>
                                      </p:tavLst>
                                    </p:anim>
                                    <p:anim calcmode="lin" valueType="num">
                                      <p:cBhvr>
                                        <p:cTn id="205" dur="3000"/>
                                        <p:tgtEl>
                                          <p:spTgt spid="43"/>
                                        </p:tgtEl>
                                        <p:attrNameLst>
                                          <p:attrName>ppt_h</p:attrName>
                                        </p:attrNameLst>
                                      </p:cBhvr>
                                      <p:tavLst>
                                        <p:tav tm="0">
                                          <p:val>
                                            <p:strVal val="ppt_h"/>
                                          </p:val>
                                        </p:tav>
                                        <p:tav tm="100000">
                                          <p:val>
                                            <p:fltVal val="0"/>
                                          </p:val>
                                        </p:tav>
                                      </p:tavLst>
                                    </p:anim>
                                    <p:anim calcmode="lin" valueType="num">
                                      <p:cBhvr>
                                        <p:cTn id="206" dur="3000"/>
                                        <p:tgtEl>
                                          <p:spTgt spid="43"/>
                                        </p:tgtEl>
                                        <p:attrNameLst>
                                          <p:attrName>ppt_x</p:attrName>
                                        </p:attrNameLst>
                                      </p:cBhvr>
                                      <p:tavLst>
                                        <p:tav tm="0">
                                          <p:val>
                                            <p:strVal val="ppt_x"/>
                                          </p:val>
                                        </p:tav>
                                        <p:tav tm="100000">
                                          <p:val>
                                            <p:fltVal val="0.5"/>
                                          </p:val>
                                        </p:tav>
                                      </p:tavLst>
                                    </p:anim>
                                    <p:anim calcmode="lin" valueType="num">
                                      <p:cBhvr>
                                        <p:cTn id="207" dur="3000"/>
                                        <p:tgtEl>
                                          <p:spTgt spid="43"/>
                                        </p:tgtEl>
                                        <p:attrNameLst>
                                          <p:attrName>ppt_y</p:attrName>
                                        </p:attrNameLst>
                                      </p:cBhvr>
                                      <p:tavLst>
                                        <p:tav tm="0">
                                          <p:val>
                                            <p:strVal val="ppt_y"/>
                                          </p:val>
                                        </p:tav>
                                        <p:tav tm="100000">
                                          <p:val>
                                            <p:fltVal val="0.5"/>
                                          </p:val>
                                        </p:tav>
                                      </p:tavLst>
                                    </p:anim>
                                    <p:set>
                                      <p:cBhvr>
                                        <p:cTn id="208" dur="1" fill="hold">
                                          <p:stCondLst>
                                            <p:cond delay="2999"/>
                                          </p:stCondLst>
                                        </p:cTn>
                                        <p:tgtEl>
                                          <p:spTgt spid="43"/>
                                        </p:tgtEl>
                                        <p:attrNameLst>
                                          <p:attrName>style.visibility</p:attrName>
                                        </p:attrNameLst>
                                      </p:cBhvr>
                                      <p:to>
                                        <p:strVal val="hidden"/>
                                      </p:to>
                                    </p:set>
                                  </p:childTnLst>
                                </p:cTn>
                              </p:par>
                              <p:par>
                                <p:cTn id="209" presetID="23" presetClass="exit" presetSubtype="544" fill="hold" grpId="3" nodeType="withEffect">
                                  <p:stCondLst>
                                    <p:cond delay="0"/>
                                  </p:stCondLst>
                                  <p:childTnLst>
                                    <p:anim calcmode="lin" valueType="num">
                                      <p:cBhvr>
                                        <p:cTn id="210" dur="3000"/>
                                        <p:tgtEl>
                                          <p:spTgt spid="44"/>
                                        </p:tgtEl>
                                        <p:attrNameLst>
                                          <p:attrName>ppt_w</p:attrName>
                                        </p:attrNameLst>
                                      </p:cBhvr>
                                      <p:tavLst>
                                        <p:tav tm="0">
                                          <p:val>
                                            <p:strVal val="ppt_w"/>
                                          </p:val>
                                        </p:tav>
                                        <p:tav tm="100000">
                                          <p:val>
                                            <p:fltVal val="0"/>
                                          </p:val>
                                        </p:tav>
                                      </p:tavLst>
                                    </p:anim>
                                    <p:anim calcmode="lin" valueType="num">
                                      <p:cBhvr>
                                        <p:cTn id="211" dur="3000"/>
                                        <p:tgtEl>
                                          <p:spTgt spid="44"/>
                                        </p:tgtEl>
                                        <p:attrNameLst>
                                          <p:attrName>ppt_h</p:attrName>
                                        </p:attrNameLst>
                                      </p:cBhvr>
                                      <p:tavLst>
                                        <p:tav tm="0">
                                          <p:val>
                                            <p:strVal val="ppt_h"/>
                                          </p:val>
                                        </p:tav>
                                        <p:tav tm="100000">
                                          <p:val>
                                            <p:fltVal val="0"/>
                                          </p:val>
                                        </p:tav>
                                      </p:tavLst>
                                    </p:anim>
                                    <p:anim calcmode="lin" valueType="num">
                                      <p:cBhvr>
                                        <p:cTn id="212" dur="3000"/>
                                        <p:tgtEl>
                                          <p:spTgt spid="44"/>
                                        </p:tgtEl>
                                        <p:attrNameLst>
                                          <p:attrName>ppt_x</p:attrName>
                                        </p:attrNameLst>
                                      </p:cBhvr>
                                      <p:tavLst>
                                        <p:tav tm="0">
                                          <p:val>
                                            <p:strVal val="ppt_x"/>
                                          </p:val>
                                        </p:tav>
                                        <p:tav tm="100000">
                                          <p:val>
                                            <p:fltVal val="0.5"/>
                                          </p:val>
                                        </p:tav>
                                      </p:tavLst>
                                    </p:anim>
                                    <p:anim calcmode="lin" valueType="num">
                                      <p:cBhvr>
                                        <p:cTn id="213" dur="3000"/>
                                        <p:tgtEl>
                                          <p:spTgt spid="44"/>
                                        </p:tgtEl>
                                        <p:attrNameLst>
                                          <p:attrName>ppt_y</p:attrName>
                                        </p:attrNameLst>
                                      </p:cBhvr>
                                      <p:tavLst>
                                        <p:tav tm="0">
                                          <p:val>
                                            <p:strVal val="ppt_y"/>
                                          </p:val>
                                        </p:tav>
                                        <p:tav tm="100000">
                                          <p:val>
                                            <p:fltVal val="0.5"/>
                                          </p:val>
                                        </p:tav>
                                      </p:tavLst>
                                    </p:anim>
                                    <p:set>
                                      <p:cBhvr>
                                        <p:cTn id="214" dur="1" fill="hold">
                                          <p:stCondLst>
                                            <p:cond delay="2999"/>
                                          </p:stCondLst>
                                        </p:cTn>
                                        <p:tgtEl>
                                          <p:spTgt spid="44"/>
                                        </p:tgtEl>
                                        <p:attrNameLst>
                                          <p:attrName>style.visibility</p:attrName>
                                        </p:attrNameLst>
                                      </p:cBhvr>
                                      <p:to>
                                        <p:strVal val="hidden"/>
                                      </p:to>
                                    </p:set>
                                  </p:childTnLst>
                                </p:cTn>
                              </p:par>
                              <p:par>
                                <p:cTn id="215" presetID="23" presetClass="exit" presetSubtype="544" fill="hold" grpId="3" nodeType="withEffect">
                                  <p:stCondLst>
                                    <p:cond delay="0"/>
                                  </p:stCondLst>
                                  <p:childTnLst>
                                    <p:anim calcmode="lin" valueType="num">
                                      <p:cBhvr>
                                        <p:cTn id="216" dur="3000"/>
                                        <p:tgtEl>
                                          <p:spTgt spid="45"/>
                                        </p:tgtEl>
                                        <p:attrNameLst>
                                          <p:attrName>ppt_w</p:attrName>
                                        </p:attrNameLst>
                                      </p:cBhvr>
                                      <p:tavLst>
                                        <p:tav tm="0">
                                          <p:val>
                                            <p:strVal val="ppt_w"/>
                                          </p:val>
                                        </p:tav>
                                        <p:tav tm="100000">
                                          <p:val>
                                            <p:fltVal val="0"/>
                                          </p:val>
                                        </p:tav>
                                      </p:tavLst>
                                    </p:anim>
                                    <p:anim calcmode="lin" valueType="num">
                                      <p:cBhvr>
                                        <p:cTn id="217" dur="3000"/>
                                        <p:tgtEl>
                                          <p:spTgt spid="45"/>
                                        </p:tgtEl>
                                        <p:attrNameLst>
                                          <p:attrName>ppt_h</p:attrName>
                                        </p:attrNameLst>
                                      </p:cBhvr>
                                      <p:tavLst>
                                        <p:tav tm="0">
                                          <p:val>
                                            <p:strVal val="ppt_h"/>
                                          </p:val>
                                        </p:tav>
                                        <p:tav tm="100000">
                                          <p:val>
                                            <p:fltVal val="0"/>
                                          </p:val>
                                        </p:tav>
                                      </p:tavLst>
                                    </p:anim>
                                    <p:anim calcmode="lin" valueType="num">
                                      <p:cBhvr>
                                        <p:cTn id="218" dur="3000"/>
                                        <p:tgtEl>
                                          <p:spTgt spid="45"/>
                                        </p:tgtEl>
                                        <p:attrNameLst>
                                          <p:attrName>ppt_x</p:attrName>
                                        </p:attrNameLst>
                                      </p:cBhvr>
                                      <p:tavLst>
                                        <p:tav tm="0">
                                          <p:val>
                                            <p:strVal val="ppt_x"/>
                                          </p:val>
                                        </p:tav>
                                        <p:tav tm="100000">
                                          <p:val>
                                            <p:fltVal val="0.5"/>
                                          </p:val>
                                        </p:tav>
                                      </p:tavLst>
                                    </p:anim>
                                    <p:anim calcmode="lin" valueType="num">
                                      <p:cBhvr>
                                        <p:cTn id="219" dur="3000"/>
                                        <p:tgtEl>
                                          <p:spTgt spid="45"/>
                                        </p:tgtEl>
                                        <p:attrNameLst>
                                          <p:attrName>ppt_y</p:attrName>
                                        </p:attrNameLst>
                                      </p:cBhvr>
                                      <p:tavLst>
                                        <p:tav tm="0">
                                          <p:val>
                                            <p:strVal val="ppt_y"/>
                                          </p:val>
                                        </p:tav>
                                        <p:tav tm="100000">
                                          <p:val>
                                            <p:fltVal val="0.5"/>
                                          </p:val>
                                        </p:tav>
                                      </p:tavLst>
                                    </p:anim>
                                    <p:set>
                                      <p:cBhvr>
                                        <p:cTn id="220" dur="1" fill="hold">
                                          <p:stCondLst>
                                            <p:cond delay="2999"/>
                                          </p:stCondLst>
                                        </p:cTn>
                                        <p:tgtEl>
                                          <p:spTgt spid="45"/>
                                        </p:tgtEl>
                                        <p:attrNameLst>
                                          <p:attrName>style.visibility</p:attrName>
                                        </p:attrNameLst>
                                      </p:cBhvr>
                                      <p:to>
                                        <p:strVal val="hidden"/>
                                      </p:to>
                                    </p:set>
                                  </p:childTnLst>
                                </p:cTn>
                              </p:par>
                              <p:par>
                                <p:cTn id="221" presetID="23" presetClass="exit" presetSubtype="544" fill="hold" grpId="3" nodeType="withEffect">
                                  <p:stCondLst>
                                    <p:cond delay="0"/>
                                  </p:stCondLst>
                                  <p:childTnLst>
                                    <p:anim calcmode="lin" valueType="num">
                                      <p:cBhvr>
                                        <p:cTn id="222" dur="3000"/>
                                        <p:tgtEl>
                                          <p:spTgt spid="46"/>
                                        </p:tgtEl>
                                        <p:attrNameLst>
                                          <p:attrName>ppt_w</p:attrName>
                                        </p:attrNameLst>
                                      </p:cBhvr>
                                      <p:tavLst>
                                        <p:tav tm="0">
                                          <p:val>
                                            <p:strVal val="ppt_w"/>
                                          </p:val>
                                        </p:tav>
                                        <p:tav tm="100000">
                                          <p:val>
                                            <p:fltVal val="0"/>
                                          </p:val>
                                        </p:tav>
                                      </p:tavLst>
                                    </p:anim>
                                    <p:anim calcmode="lin" valueType="num">
                                      <p:cBhvr>
                                        <p:cTn id="223" dur="3000"/>
                                        <p:tgtEl>
                                          <p:spTgt spid="46"/>
                                        </p:tgtEl>
                                        <p:attrNameLst>
                                          <p:attrName>ppt_h</p:attrName>
                                        </p:attrNameLst>
                                      </p:cBhvr>
                                      <p:tavLst>
                                        <p:tav tm="0">
                                          <p:val>
                                            <p:strVal val="ppt_h"/>
                                          </p:val>
                                        </p:tav>
                                        <p:tav tm="100000">
                                          <p:val>
                                            <p:fltVal val="0"/>
                                          </p:val>
                                        </p:tav>
                                      </p:tavLst>
                                    </p:anim>
                                    <p:anim calcmode="lin" valueType="num">
                                      <p:cBhvr>
                                        <p:cTn id="224" dur="3000"/>
                                        <p:tgtEl>
                                          <p:spTgt spid="46"/>
                                        </p:tgtEl>
                                        <p:attrNameLst>
                                          <p:attrName>ppt_x</p:attrName>
                                        </p:attrNameLst>
                                      </p:cBhvr>
                                      <p:tavLst>
                                        <p:tav tm="0">
                                          <p:val>
                                            <p:strVal val="ppt_x"/>
                                          </p:val>
                                        </p:tav>
                                        <p:tav tm="100000">
                                          <p:val>
                                            <p:fltVal val="0.5"/>
                                          </p:val>
                                        </p:tav>
                                      </p:tavLst>
                                    </p:anim>
                                    <p:anim calcmode="lin" valueType="num">
                                      <p:cBhvr>
                                        <p:cTn id="225" dur="3000"/>
                                        <p:tgtEl>
                                          <p:spTgt spid="46"/>
                                        </p:tgtEl>
                                        <p:attrNameLst>
                                          <p:attrName>ppt_y</p:attrName>
                                        </p:attrNameLst>
                                      </p:cBhvr>
                                      <p:tavLst>
                                        <p:tav tm="0">
                                          <p:val>
                                            <p:strVal val="ppt_y"/>
                                          </p:val>
                                        </p:tav>
                                        <p:tav tm="100000">
                                          <p:val>
                                            <p:fltVal val="0.5"/>
                                          </p:val>
                                        </p:tav>
                                      </p:tavLst>
                                    </p:anim>
                                    <p:set>
                                      <p:cBhvr>
                                        <p:cTn id="226" dur="1" fill="hold">
                                          <p:stCondLst>
                                            <p:cond delay="2999"/>
                                          </p:stCondLst>
                                        </p:cTn>
                                        <p:tgtEl>
                                          <p:spTgt spid="46"/>
                                        </p:tgtEl>
                                        <p:attrNameLst>
                                          <p:attrName>style.visibility</p:attrName>
                                        </p:attrNameLst>
                                      </p:cBhvr>
                                      <p:to>
                                        <p:strVal val="hidden"/>
                                      </p:to>
                                    </p:set>
                                  </p:childTnLst>
                                </p:cTn>
                              </p:par>
                              <p:par>
                                <p:cTn id="227" presetID="5" presetClass="exit" presetSubtype="5" fill="hold" grpId="4" nodeType="withEffect">
                                  <p:stCondLst>
                                    <p:cond delay="0"/>
                                  </p:stCondLst>
                                  <p:childTnLst>
                                    <p:animEffect transition="out" filter="checkerboard(down)">
                                      <p:cBhvr>
                                        <p:cTn id="228" dur="3000"/>
                                        <p:tgtEl>
                                          <p:spTgt spid="34"/>
                                        </p:tgtEl>
                                      </p:cBhvr>
                                    </p:animEffect>
                                    <p:set>
                                      <p:cBhvr>
                                        <p:cTn id="229" dur="1" fill="hold">
                                          <p:stCondLst>
                                            <p:cond delay="2999"/>
                                          </p:stCondLst>
                                        </p:cTn>
                                        <p:tgtEl>
                                          <p:spTgt spid="34"/>
                                        </p:tgtEl>
                                        <p:attrNameLst>
                                          <p:attrName>style.visibility</p:attrName>
                                        </p:attrNameLst>
                                      </p:cBhvr>
                                      <p:to>
                                        <p:strVal val="hidden"/>
                                      </p:to>
                                    </p:set>
                                  </p:childTnLst>
                                </p:cTn>
                              </p:par>
                              <p:par>
                                <p:cTn id="230" presetID="5" presetClass="exit" presetSubtype="5" fill="hold" grpId="4" nodeType="withEffect">
                                  <p:stCondLst>
                                    <p:cond delay="0"/>
                                  </p:stCondLst>
                                  <p:childTnLst>
                                    <p:animEffect transition="out" filter="checkerboard(down)">
                                      <p:cBhvr>
                                        <p:cTn id="231" dur="3000"/>
                                        <p:tgtEl>
                                          <p:spTgt spid="35"/>
                                        </p:tgtEl>
                                      </p:cBhvr>
                                    </p:animEffect>
                                    <p:set>
                                      <p:cBhvr>
                                        <p:cTn id="232" dur="1" fill="hold">
                                          <p:stCondLst>
                                            <p:cond delay="2999"/>
                                          </p:stCondLst>
                                        </p:cTn>
                                        <p:tgtEl>
                                          <p:spTgt spid="35"/>
                                        </p:tgtEl>
                                        <p:attrNameLst>
                                          <p:attrName>style.visibility</p:attrName>
                                        </p:attrNameLst>
                                      </p:cBhvr>
                                      <p:to>
                                        <p:strVal val="hidden"/>
                                      </p:to>
                                    </p:set>
                                  </p:childTnLst>
                                </p:cTn>
                              </p:par>
                              <p:par>
                                <p:cTn id="233" presetID="5" presetClass="exit" presetSubtype="5" fill="hold" grpId="4" nodeType="withEffect">
                                  <p:stCondLst>
                                    <p:cond delay="0"/>
                                  </p:stCondLst>
                                  <p:childTnLst>
                                    <p:animEffect transition="out" filter="checkerboard(down)">
                                      <p:cBhvr>
                                        <p:cTn id="234" dur="3000"/>
                                        <p:tgtEl>
                                          <p:spTgt spid="36"/>
                                        </p:tgtEl>
                                      </p:cBhvr>
                                    </p:animEffect>
                                    <p:set>
                                      <p:cBhvr>
                                        <p:cTn id="235" dur="1" fill="hold">
                                          <p:stCondLst>
                                            <p:cond delay="2999"/>
                                          </p:stCondLst>
                                        </p:cTn>
                                        <p:tgtEl>
                                          <p:spTgt spid="36"/>
                                        </p:tgtEl>
                                        <p:attrNameLst>
                                          <p:attrName>style.visibility</p:attrName>
                                        </p:attrNameLst>
                                      </p:cBhvr>
                                      <p:to>
                                        <p:strVal val="hidden"/>
                                      </p:to>
                                    </p:set>
                                  </p:childTnLst>
                                </p:cTn>
                              </p:par>
                              <p:par>
                                <p:cTn id="236" presetID="5" presetClass="exit" presetSubtype="5" fill="hold" grpId="4" nodeType="withEffect">
                                  <p:stCondLst>
                                    <p:cond delay="0"/>
                                  </p:stCondLst>
                                  <p:childTnLst>
                                    <p:animEffect transition="out" filter="checkerboard(down)">
                                      <p:cBhvr>
                                        <p:cTn id="237" dur="3000"/>
                                        <p:tgtEl>
                                          <p:spTgt spid="37"/>
                                        </p:tgtEl>
                                      </p:cBhvr>
                                    </p:animEffect>
                                    <p:set>
                                      <p:cBhvr>
                                        <p:cTn id="238" dur="1" fill="hold">
                                          <p:stCondLst>
                                            <p:cond delay="2999"/>
                                          </p:stCondLst>
                                        </p:cTn>
                                        <p:tgtEl>
                                          <p:spTgt spid="37"/>
                                        </p:tgtEl>
                                        <p:attrNameLst>
                                          <p:attrName>style.visibility</p:attrName>
                                        </p:attrNameLst>
                                      </p:cBhvr>
                                      <p:to>
                                        <p:strVal val="hidden"/>
                                      </p:to>
                                    </p:set>
                                  </p:childTnLst>
                                </p:cTn>
                              </p:par>
                              <p:par>
                                <p:cTn id="239" presetID="5" presetClass="exit" presetSubtype="5" fill="hold" grpId="4" nodeType="withEffect">
                                  <p:stCondLst>
                                    <p:cond delay="0"/>
                                  </p:stCondLst>
                                  <p:childTnLst>
                                    <p:animEffect transition="out" filter="checkerboard(down)">
                                      <p:cBhvr>
                                        <p:cTn id="240" dur="3000"/>
                                        <p:tgtEl>
                                          <p:spTgt spid="38"/>
                                        </p:tgtEl>
                                      </p:cBhvr>
                                    </p:animEffect>
                                    <p:set>
                                      <p:cBhvr>
                                        <p:cTn id="241" dur="1" fill="hold">
                                          <p:stCondLst>
                                            <p:cond delay="2999"/>
                                          </p:stCondLst>
                                        </p:cTn>
                                        <p:tgtEl>
                                          <p:spTgt spid="38"/>
                                        </p:tgtEl>
                                        <p:attrNameLst>
                                          <p:attrName>style.visibility</p:attrName>
                                        </p:attrNameLst>
                                      </p:cBhvr>
                                      <p:to>
                                        <p:strVal val="hidden"/>
                                      </p:to>
                                    </p:set>
                                  </p:childTnLst>
                                </p:cTn>
                              </p:par>
                              <p:par>
                                <p:cTn id="242" presetID="5" presetClass="exit" presetSubtype="5" fill="hold" grpId="4" nodeType="withEffect">
                                  <p:stCondLst>
                                    <p:cond delay="0"/>
                                  </p:stCondLst>
                                  <p:childTnLst>
                                    <p:animEffect transition="out" filter="checkerboard(down)">
                                      <p:cBhvr>
                                        <p:cTn id="243" dur="3000"/>
                                        <p:tgtEl>
                                          <p:spTgt spid="39"/>
                                        </p:tgtEl>
                                      </p:cBhvr>
                                    </p:animEffect>
                                    <p:set>
                                      <p:cBhvr>
                                        <p:cTn id="244" dur="1" fill="hold">
                                          <p:stCondLst>
                                            <p:cond delay="2999"/>
                                          </p:stCondLst>
                                        </p:cTn>
                                        <p:tgtEl>
                                          <p:spTgt spid="39"/>
                                        </p:tgtEl>
                                        <p:attrNameLst>
                                          <p:attrName>style.visibility</p:attrName>
                                        </p:attrNameLst>
                                      </p:cBhvr>
                                      <p:to>
                                        <p:strVal val="hidden"/>
                                      </p:to>
                                    </p:set>
                                  </p:childTnLst>
                                </p:cTn>
                              </p:par>
                              <p:par>
                                <p:cTn id="245" presetID="5" presetClass="exit" presetSubtype="5" fill="hold" grpId="4" nodeType="withEffect">
                                  <p:stCondLst>
                                    <p:cond delay="0"/>
                                  </p:stCondLst>
                                  <p:childTnLst>
                                    <p:animEffect transition="out" filter="checkerboard(down)">
                                      <p:cBhvr>
                                        <p:cTn id="246" dur="3000"/>
                                        <p:tgtEl>
                                          <p:spTgt spid="40"/>
                                        </p:tgtEl>
                                      </p:cBhvr>
                                    </p:animEffect>
                                    <p:set>
                                      <p:cBhvr>
                                        <p:cTn id="247" dur="1" fill="hold">
                                          <p:stCondLst>
                                            <p:cond delay="2999"/>
                                          </p:stCondLst>
                                        </p:cTn>
                                        <p:tgtEl>
                                          <p:spTgt spid="40"/>
                                        </p:tgtEl>
                                        <p:attrNameLst>
                                          <p:attrName>style.visibility</p:attrName>
                                        </p:attrNameLst>
                                      </p:cBhvr>
                                      <p:to>
                                        <p:strVal val="hidden"/>
                                      </p:to>
                                    </p:set>
                                  </p:childTnLst>
                                </p:cTn>
                              </p:par>
                              <p:par>
                                <p:cTn id="248" presetID="5" presetClass="exit" presetSubtype="5" fill="hold" grpId="4" nodeType="withEffect">
                                  <p:stCondLst>
                                    <p:cond delay="0"/>
                                  </p:stCondLst>
                                  <p:childTnLst>
                                    <p:animEffect transition="out" filter="checkerboard(down)">
                                      <p:cBhvr>
                                        <p:cTn id="249" dur="3000"/>
                                        <p:tgtEl>
                                          <p:spTgt spid="41"/>
                                        </p:tgtEl>
                                      </p:cBhvr>
                                    </p:animEffect>
                                    <p:set>
                                      <p:cBhvr>
                                        <p:cTn id="250" dur="1" fill="hold">
                                          <p:stCondLst>
                                            <p:cond delay="2999"/>
                                          </p:stCondLst>
                                        </p:cTn>
                                        <p:tgtEl>
                                          <p:spTgt spid="41"/>
                                        </p:tgtEl>
                                        <p:attrNameLst>
                                          <p:attrName>style.visibility</p:attrName>
                                        </p:attrNameLst>
                                      </p:cBhvr>
                                      <p:to>
                                        <p:strVal val="hidden"/>
                                      </p:to>
                                    </p:set>
                                  </p:childTnLst>
                                </p:cTn>
                              </p:par>
                              <p:par>
                                <p:cTn id="251" presetID="5" presetClass="exit" presetSubtype="5" fill="hold" grpId="4" nodeType="withEffect">
                                  <p:stCondLst>
                                    <p:cond delay="0"/>
                                  </p:stCondLst>
                                  <p:childTnLst>
                                    <p:animEffect transition="out" filter="checkerboard(down)">
                                      <p:cBhvr>
                                        <p:cTn id="252" dur="3000"/>
                                        <p:tgtEl>
                                          <p:spTgt spid="42"/>
                                        </p:tgtEl>
                                      </p:cBhvr>
                                    </p:animEffect>
                                    <p:set>
                                      <p:cBhvr>
                                        <p:cTn id="253" dur="1" fill="hold">
                                          <p:stCondLst>
                                            <p:cond delay="2999"/>
                                          </p:stCondLst>
                                        </p:cTn>
                                        <p:tgtEl>
                                          <p:spTgt spid="42"/>
                                        </p:tgtEl>
                                        <p:attrNameLst>
                                          <p:attrName>style.visibility</p:attrName>
                                        </p:attrNameLst>
                                      </p:cBhvr>
                                      <p:to>
                                        <p:strVal val="hidden"/>
                                      </p:to>
                                    </p:set>
                                  </p:childTnLst>
                                </p:cTn>
                              </p:par>
                              <p:par>
                                <p:cTn id="254" presetID="5" presetClass="exit" presetSubtype="5" fill="hold" grpId="4" nodeType="withEffect">
                                  <p:stCondLst>
                                    <p:cond delay="0"/>
                                  </p:stCondLst>
                                  <p:childTnLst>
                                    <p:animEffect transition="out" filter="checkerboard(down)">
                                      <p:cBhvr>
                                        <p:cTn id="255" dur="3000"/>
                                        <p:tgtEl>
                                          <p:spTgt spid="43"/>
                                        </p:tgtEl>
                                      </p:cBhvr>
                                    </p:animEffect>
                                    <p:set>
                                      <p:cBhvr>
                                        <p:cTn id="256" dur="1" fill="hold">
                                          <p:stCondLst>
                                            <p:cond delay="2999"/>
                                          </p:stCondLst>
                                        </p:cTn>
                                        <p:tgtEl>
                                          <p:spTgt spid="43"/>
                                        </p:tgtEl>
                                        <p:attrNameLst>
                                          <p:attrName>style.visibility</p:attrName>
                                        </p:attrNameLst>
                                      </p:cBhvr>
                                      <p:to>
                                        <p:strVal val="hidden"/>
                                      </p:to>
                                    </p:set>
                                  </p:childTnLst>
                                </p:cTn>
                              </p:par>
                              <p:par>
                                <p:cTn id="257" presetID="5" presetClass="exit" presetSubtype="5" fill="hold" grpId="4" nodeType="withEffect">
                                  <p:stCondLst>
                                    <p:cond delay="0"/>
                                  </p:stCondLst>
                                  <p:childTnLst>
                                    <p:animEffect transition="out" filter="checkerboard(down)">
                                      <p:cBhvr>
                                        <p:cTn id="258" dur="3000"/>
                                        <p:tgtEl>
                                          <p:spTgt spid="44"/>
                                        </p:tgtEl>
                                      </p:cBhvr>
                                    </p:animEffect>
                                    <p:set>
                                      <p:cBhvr>
                                        <p:cTn id="259" dur="1" fill="hold">
                                          <p:stCondLst>
                                            <p:cond delay="2999"/>
                                          </p:stCondLst>
                                        </p:cTn>
                                        <p:tgtEl>
                                          <p:spTgt spid="44"/>
                                        </p:tgtEl>
                                        <p:attrNameLst>
                                          <p:attrName>style.visibility</p:attrName>
                                        </p:attrNameLst>
                                      </p:cBhvr>
                                      <p:to>
                                        <p:strVal val="hidden"/>
                                      </p:to>
                                    </p:set>
                                  </p:childTnLst>
                                </p:cTn>
                              </p:par>
                              <p:par>
                                <p:cTn id="260" presetID="5" presetClass="exit" presetSubtype="5" fill="hold" grpId="4" nodeType="withEffect">
                                  <p:stCondLst>
                                    <p:cond delay="0"/>
                                  </p:stCondLst>
                                  <p:childTnLst>
                                    <p:animEffect transition="out" filter="checkerboard(down)">
                                      <p:cBhvr>
                                        <p:cTn id="261" dur="3000"/>
                                        <p:tgtEl>
                                          <p:spTgt spid="45"/>
                                        </p:tgtEl>
                                      </p:cBhvr>
                                    </p:animEffect>
                                    <p:set>
                                      <p:cBhvr>
                                        <p:cTn id="262" dur="1" fill="hold">
                                          <p:stCondLst>
                                            <p:cond delay="2999"/>
                                          </p:stCondLst>
                                        </p:cTn>
                                        <p:tgtEl>
                                          <p:spTgt spid="45"/>
                                        </p:tgtEl>
                                        <p:attrNameLst>
                                          <p:attrName>style.visibility</p:attrName>
                                        </p:attrNameLst>
                                      </p:cBhvr>
                                      <p:to>
                                        <p:strVal val="hidden"/>
                                      </p:to>
                                    </p:set>
                                  </p:childTnLst>
                                </p:cTn>
                              </p:par>
                              <p:par>
                                <p:cTn id="263" presetID="5" presetClass="exit" presetSubtype="5" fill="hold" grpId="4" nodeType="withEffect">
                                  <p:stCondLst>
                                    <p:cond delay="0"/>
                                  </p:stCondLst>
                                  <p:childTnLst>
                                    <p:animEffect transition="out" filter="checkerboard(down)">
                                      <p:cBhvr>
                                        <p:cTn id="264" dur="3000"/>
                                        <p:tgtEl>
                                          <p:spTgt spid="46"/>
                                        </p:tgtEl>
                                      </p:cBhvr>
                                    </p:animEffect>
                                    <p:set>
                                      <p:cBhvr>
                                        <p:cTn id="265" dur="1" fill="hold">
                                          <p:stCondLst>
                                            <p:cond delay="2999"/>
                                          </p:stCondLst>
                                        </p:cTn>
                                        <p:tgtEl>
                                          <p:spTgt spid="46"/>
                                        </p:tgtEl>
                                        <p:attrNameLst>
                                          <p:attrName>style.visibility</p:attrName>
                                        </p:attrNameLst>
                                      </p:cBhvr>
                                      <p:to>
                                        <p:strVal val="hidden"/>
                                      </p:to>
                                    </p:set>
                                  </p:childTnLst>
                                </p:cTn>
                              </p:par>
                              <p:par>
                                <p:cTn id="266" presetID="8" presetClass="emph" presetSubtype="0" fill="hold" grpId="5" nodeType="withEffect">
                                  <p:stCondLst>
                                    <p:cond delay="0"/>
                                  </p:stCondLst>
                                  <p:childTnLst>
                                    <p:animRot by="21600000">
                                      <p:cBhvr>
                                        <p:cTn id="267" dur="3000" fill="hold"/>
                                        <p:tgtEl>
                                          <p:spTgt spid="34"/>
                                        </p:tgtEl>
                                        <p:attrNameLst>
                                          <p:attrName>r</p:attrName>
                                        </p:attrNameLst>
                                      </p:cBhvr>
                                    </p:animRot>
                                  </p:childTnLst>
                                </p:cTn>
                              </p:par>
                              <p:par>
                                <p:cTn id="268" presetID="8" presetClass="emph" presetSubtype="0" fill="hold" grpId="5" nodeType="withEffect">
                                  <p:stCondLst>
                                    <p:cond delay="0"/>
                                  </p:stCondLst>
                                  <p:childTnLst>
                                    <p:animRot by="21600000">
                                      <p:cBhvr>
                                        <p:cTn id="269" dur="3000" fill="hold"/>
                                        <p:tgtEl>
                                          <p:spTgt spid="35"/>
                                        </p:tgtEl>
                                        <p:attrNameLst>
                                          <p:attrName>r</p:attrName>
                                        </p:attrNameLst>
                                      </p:cBhvr>
                                    </p:animRot>
                                  </p:childTnLst>
                                </p:cTn>
                              </p:par>
                              <p:par>
                                <p:cTn id="270" presetID="8" presetClass="emph" presetSubtype="0" fill="hold" grpId="5" nodeType="withEffect">
                                  <p:stCondLst>
                                    <p:cond delay="0"/>
                                  </p:stCondLst>
                                  <p:childTnLst>
                                    <p:animRot by="21600000">
                                      <p:cBhvr>
                                        <p:cTn id="271" dur="3000" fill="hold"/>
                                        <p:tgtEl>
                                          <p:spTgt spid="36"/>
                                        </p:tgtEl>
                                        <p:attrNameLst>
                                          <p:attrName>r</p:attrName>
                                        </p:attrNameLst>
                                      </p:cBhvr>
                                    </p:animRot>
                                  </p:childTnLst>
                                </p:cTn>
                              </p:par>
                              <p:par>
                                <p:cTn id="272" presetID="8" presetClass="emph" presetSubtype="0" fill="hold" grpId="5" nodeType="withEffect">
                                  <p:stCondLst>
                                    <p:cond delay="0"/>
                                  </p:stCondLst>
                                  <p:childTnLst>
                                    <p:animRot by="21600000">
                                      <p:cBhvr>
                                        <p:cTn id="273" dur="3000" fill="hold"/>
                                        <p:tgtEl>
                                          <p:spTgt spid="37"/>
                                        </p:tgtEl>
                                        <p:attrNameLst>
                                          <p:attrName>r</p:attrName>
                                        </p:attrNameLst>
                                      </p:cBhvr>
                                    </p:animRot>
                                  </p:childTnLst>
                                </p:cTn>
                              </p:par>
                              <p:par>
                                <p:cTn id="274" presetID="8" presetClass="emph" presetSubtype="0" fill="hold" grpId="5" nodeType="withEffect">
                                  <p:stCondLst>
                                    <p:cond delay="0"/>
                                  </p:stCondLst>
                                  <p:childTnLst>
                                    <p:animRot by="21600000">
                                      <p:cBhvr>
                                        <p:cTn id="275" dur="3000" fill="hold"/>
                                        <p:tgtEl>
                                          <p:spTgt spid="38"/>
                                        </p:tgtEl>
                                        <p:attrNameLst>
                                          <p:attrName>r</p:attrName>
                                        </p:attrNameLst>
                                      </p:cBhvr>
                                    </p:animRot>
                                  </p:childTnLst>
                                </p:cTn>
                              </p:par>
                              <p:par>
                                <p:cTn id="276" presetID="8" presetClass="emph" presetSubtype="0" fill="hold" grpId="5" nodeType="withEffect">
                                  <p:stCondLst>
                                    <p:cond delay="0"/>
                                  </p:stCondLst>
                                  <p:childTnLst>
                                    <p:animRot by="21600000">
                                      <p:cBhvr>
                                        <p:cTn id="277" dur="3000" fill="hold"/>
                                        <p:tgtEl>
                                          <p:spTgt spid="39"/>
                                        </p:tgtEl>
                                        <p:attrNameLst>
                                          <p:attrName>r</p:attrName>
                                        </p:attrNameLst>
                                      </p:cBhvr>
                                    </p:animRot>
                                  </p:childTnLst>
                                </p:cTn>
                              </p:par>
                              <p:par>
                                <p:cTn id="278" presetID="8" presetClass="emph" presetSubtype="0" fill="hold" grpId="5" nodeType="withEffect">
                                  <p:stCondLst>
                                    <p:cond delay="0"/>
                                  </p:stCondLst>
                                  <p:childTnLst>
                                    <p:animRot by="21600000">
                                      <p:cBhvr>
                                        <p:cTn id="279" dur="3000" fill="hold"/>
                                        <p:tgtEl>
                                          <p:spTgt spid="40"/>
                                        </p:tgtEl>
                                        <p:attrNameLst>
                                          <p:attrName>r</p:attrName>
                                        </p:attrNameLst>
                                      </p:cBhvr>
                                    </p:animRot>
                                  </p:childTnLst>
                                </p:cTn>
                              </p:par>
                              <p:par>
                                <p:cTn id="280" presetID="8" presetClass="emph" presetSubtype="0" fill="hold" grpId="5" nodeType="withEffect">
                                  <p:stCondLst>
                                    <p:cond delay="0"/>
                                  </p:stCondLst>
                                  <p:childTnLst>
                                    <p:animRot by="21600000">
                                      <p:cBhvr>
                                        <p:cTn id="281" dur="3000" fill="hold"/>
                                        <p:tgtEl>
                                          <p:spTgt spid="41"/>
                                        </p:tgtEl>
                                        <p:attrNameLst>
                                          <p:attrName>r</p:attrName>
                                        </p:attrNameLst>
                                      </p:cBhvr>
                                    </p:animRot>
                                  </p:childTnLst>
                                </p:cTn>
                              </p:par>
                              <p:par>
                                <p:cTn id="282" presetID="9" presetClass="emph" presetSubtype="0" grpId="0" nodeType="withEffect">
                                  <p:stCondLst>
                                    <p:cond delay="0"/>
                                  </p:stCondLst>
                                  <p:childTnLst>
                                    <p:set>
                                      <p:cBhvr rctx="PPT">
                                        <p:cTn id="283" dur="indefinite"/>
                                        <p:tgtEl>
                                          <p:spTgt spid="17"/>
                                        </p:tgtEl>
                                        <p:attrNameLst>
                                          <p:attrName>style.opacity</p:attrName>
                                        </p:attrNameLst>
                                      </p:cBhvr>
                                      <p:to>
                                        <p:strVal val="0"/>
                                      </p:to>
                                    </p:set>
                                    <p:animEffect filter="image" prLst="opacity: 0">
                                      <p:cBhvr rctx="IE">
                                        <p:cTn id="284" dur="indefinite"/>
                                        <p:tgtEl>
                                          <p:spTgt spid="17"/>
                                        </p:tgtEl>
                                      </p:cBhvr>
                                    </p:animEffect>
                                  </p:childTnLst>
                                </p:cTn>
                              </p:par>
                              <p:par>
                                <p:cTn id="285" presetID="8" presetClass="emph" presetSubtype="0" fill="hold" grpId="5" nodeType="withEffect">
                                  <p:stCondLst>
                                    <p:cond delay="0"/>
                                  </p:stCondLst>
                                  <p:childTnLst>
                                    <p:animRot by="21600000">
                                      <p:cBhvr>
                                        <p:cTn id="286" dur="3000" fill="hold"/>
                                        <p:tgtEl>
                                          <p:spTgt spid="42"/>
                                        </p:tgtEl>
                                        <p:attrNameLst>
                                          <p:attrName>r</p:attrName>
                                        </p:attrNameLst>
                                      </p:cBhvr>
                                    </p:animRot>
                                  </p:childTnLst>
                                </p:cTn>
                              </p:par>
                              <p:par>
                                <p:cTn id="287" presetID="8" presetClass="emph" presetSubtype="0" fill="hold" grpId="5" nodeType="withEffect">
                                  <p:stCondLst>
                                    <p:cond delay="0"/>
                                  </p:stCondLst>
                                  <p:childTnLst>
                                    <p:animRot by="21600000">
                                      <p:cBhvr>
                                        <p:cTn id="288" dur="3000" fill="hold"/>
                                        <p:tgtEl>
                                          <p:spTgt spid="43"/>
                                        </p:tgtEl>
                                        <p:attrNameLst>
                                          <p:attrName>r</p:attrName>
                                        </p:attrNameLst>
                                      </p:cBhvr>
                                    </p:animRot>
                                  </p:childTnLst>
                                </p:cTn>
                              </p:par>
                              <p:par>
                                <p:cTn id="289" presetID="8" presetClass="emph" presetSubtype="0" fill="hold" grpId="5" nodeType="withEffect">
                                  <p:stCondLst>
                                    <p:cond delay="0"/>
                                  </p:stCondLst>
                                  <p:childTnLst>
                                    <p:animRot by="21600000">
                                      <p:cBhvr>
                                        <p:cTn id="290" dur="3000" fill="hold"/>
                                        <p:tgtEl>
                                          <p:spTgt spid="44"/>
                                        </p:tgtEl>
                                        <p:attrNameLst>
                                          <p:attrName>r</p:attrName>
                                        </p:attrNameLst>
                                      </p:cBhvr>
                                    </p:animRot>
                                  </p:childTnLst>
                                </p:cTn>
                              </p:par>
                              <p:par>
                                <p:cTn id="291" presetID="8" presetClass="emph" presetSubtype="0" fill="hold" grpId="5" nodeType="withEffect">
                                  <p:stCondLst>
                                    <p:cond delay="0"/>
                                  </p:stCondLst>
                                  <p:childTnLst>
                                    <p:animRot by="21600000">
                                      <p:cBhvr>
                                        <p:cTn id="292" dur="3000" fill="hold"/>
                                        <p:tgtEl>
                                          <p:spTgt spid="45"/>
                                        </p:tgtEl>
                                        <p:attrNameLst>
                                          <p:attrName>r</p:attrName>
                                        </p:attrNameLst>
                                      </p:cBhvr>
                                    </p:animRot>
                                  </p:childTnLst>
                                </p:cTn>
                              </p:par>
                              <p:par>
                                <p:cTn id="293" presetID="8" presetClass="emph" presetSubtype="0" fill="hold" grpId="5" nodeType="withEffect">
                                  <p:stCondLst>
                                    <p:cond delay="0"/>
                                  </p:stCondLst>
                                  <p:childTnLst>
                                    <p:animRot by="21600000">
                                      <p:cBhvr>
                                        <p:cTn id="294" dur="3000" fill="hold"/>
                                        <p:tgtEl>
                                          <p:spTgt spid="46"/>
                                        </p:tgtEl>
                                        <p:attrNameLst>
                                          <p:attrName>r</p:attrName>
                                        </p:attrNameLst>
                                      </p:cBhvr>
                                    </p:animRot>
                                  </p:childTnLst>
                                </p:cTn>
                              </p:par>
                              <p:par>
                                <p:cTn id="295" presetID="23" presetClass="entr" presetSubtype="288" fill="hold" nodeType="withEffect">
                                  <p:stCondLst>
                                    <p:cond delay="0"/>
                                  </p:stCondLst>
                                  <p:childTnLst>
                                    <p:set>
                                      <p:cBhvr>
                                        <p:cTn id="296" dur="1" fill="hold">
                                          <p:stCondLst>
                                            <p:cond delay="0"/>
                                          </p:stCondLst>
                                        </p:cTn>
                                        <p:tgtEl>
                                          <p:spTgt spid="4"/>
                                        </p:tgtEl>
                                        <p:attrNameLst>
                                          <p:attrName>style.visibility</p:attrName>
                                        </p:attrNameLst>
                                      </p:cBhvr>
                                      <p:to>
                                        <p:strVal val="visible"/>
                                      </p:to>
                                    </p:set>
                                    <p:anim calcmode="lin" valueType="num">
                                      <p:cBhvr>
                                        <p:cTn id="297" dur="3000" fill="hold"/>
                                        <p:tgtEl>
                                          <p:spTgt spid="4"/>
                                        </p:tgtEl>
                                        <p:attrNameLst>
                                          <p:attrName>ppt_w</p:attrName>
                                        </p:attrNameLst>
                                      </p:cBhvr>
                                      <p:tavLst>
                                        <p:tav tm="0">
                                          <p:val>
                                            <p:strVal val="4/3*#ppt_w"/>
                                          </p:val>
                                        </p:tav>
                                        <p:tav tm="100000">
                                          <p:val>
                                            <p:strVal val="#ppt_w"/>
                                          </p:val>
                                        </p:tav>
                                      </p:tavLst>
                                    </p:anim>
                                    <p:anim calcmode="lin" valueType="num">
                                      <p:cBhvr>
                                        <p:cTn id="298" dur="3000" fill="hold"/>
                                        <p:tgtEl>
                                          <p:spTgt spid="4"/>
                                        </p:tgtEl>
                                        <p:attrNameLst>
                                          <p:attrName>ppt_h</p:attrName>
                                        </p:attrNameLst>
                                      </p:cBhvr>
                                      <p:tavLst>
                                        <p:tav tm="0">
                                          <p:val>
                                            <p:strVal val="4/3*#ppt_h"/>
                                          </p:val>
                                        </p:tav>
                                        <p:tav tm="100000">
                                          <p:val>
                                            <p:strVal val="#ppt_h"/>
                                          </p:val>
                                        </p:tav>
                                      </p:tavLst>
                                    </p:anim>
                                  </p:childTnLst>
                                </p:cTn>
                              </p:par>
                              <p:par>
                                <p:cTn id="299" presetID="21" presetClass="entr" presetSubtype="8" fill="hold" nodeType="withEffect">
                                  <p:stCondLst>
                                    <p:cond delay="0"/>
                                  </p:stCondLst>
                                  <p:childTnLst>
                                    <p:set>
                                      <p:cBhvr>
                                        <p:cTn id="300" dur="1" fill="hold">
                                          <p:stCondLst>
                                            <p:cond delay="0"/>
                                          </p:stCondLst>
                                        </p:cTn>
                                        <p:tgtEl>
                                          <p:spTgt spid="4"/>
                                        </p:tgtEl>
                                        <p:attrNameLst>
                                          <p:attrName>style.visibility</p:attrName>
                                        </p:attrNameLst>
                                      </p:cBhvr>
                                      <p:to>
                                        <p:strVal val="visible"/>
                                      </p:to>
                                    </p:set>
                                    <p:animEffect transition="in" filter="wheel(8)">
                                      <p:cBhvr>
                                        <p:cTn id="301"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34" grpId="1" animBg="1"/>
      <p:bldP spid="34" grpId="2" animBg="1"/>
      <p:bldP spid="34" grpId="3" animBg="1"/>
      <p:bldP spid="34" grpId="4" animBg="1"/>
      <p:bldP spid="34"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38" grpId="0" animBg="1"/>
      <p:bldP spid="38" grpId="1" animBg="1"/>
      <p:bldP spid="38" grpId="2" animBg="1"/>
      <p:bldP spid="38" grpId="3" animBg="1"/>
      <p:bldP spid="38" grpId="4" animBg="1"/>
      <p:bldP spid="38" grpId="5" animBg="1"/>
      <p:bldP spid="39" grpId="0" animBg="1"/>
      <p:bldP spid="39" grpId="1" animBg="1"/>
      <p:bldP spid="39" grpId="2" animBg="1"/>
      <p:bldP spid="39" grpId="3" animBg="1"/>
      <p:bldP spid="39" grpId="4" animBg="1"/>
      <p:bldP spid="39" grpId="5" animBg="1"/>
      <p:bldP spid="40" grpId="0" animBg="1"/>
      <p:bldP spid="40" grpId="1" animBg="1"/>
      <p:bldP spid="40" grpId="2" animBg="1"/>
      <p:bldP spid="40" grpId="3" animBg="1"/>
      <p:bldP spid="40" grpId="4" animBg="1"/>
      <p:bldP spid="40" grpId="5" animBg="1"/>
      <p:bldP spid="41" grpId="0" animBg="1"/>
      <p:bldP spid="41" grpId="1" animBg="1"/>
      <p:bldP spid="41" grpId="2" animBg="1"/>
      <p:bldP spid="41" grpId="3" animBg="1"/>
      <p:bldP spid="41" grpId="4" animBg="1"/>
      <p:bldP spid="41" grpId="5" animBg="1"/>
      <p:bldP spid="42" grpId="0" animBg="1"/>
      <p:bldP spid="42" grpId="1" animBg="1"/>
      <p:bldP spid="42" grpId="2" animBg="1"/>
      <p:bldP spid="42" grpId="3" animBg="1"/>
      <p:bldP spid="42" grpId="4" animBg="1"/>
      <p:bldP spid="42" grpId="5" animBg="1"/>
      <p:bldP spid="43" grpId="0" animBg="1"/>
      <p:bldP spid="43" grpId="1" animBg="1"/>
      <p:bldP spid="43" grpId="2" animBg="1"/>
      <p:bldP spid="43" grpId="3" animBg="1"/>
      <p:bldP spid="43" grpId="4" animBg="1"/>
      <p:bldP spid="43" grpId="5" animBg="1"/>
      <p:bldP spid="44" grpId="0" animBg="1"/>
      <p:bldP spid="44" grpId="1" animBg="1"/>
      <p:bldP spid="44" grpId="2" animBg="1"/>
      <p:bldP spid="44" grpId="3" animBg="1"/>
      <p:bldP spid="44" grpId="4" animBg="1"/>
      <p:bldP spid="44" grpId="5" animBg="1"/>
      <p:bldP spid="45" grpId="0" animBg="1"/>
      <p:bldP spid="45" grpId="1" animBg="1"/>
      <p:bldP spid="45" grpId="2" animBg="1"/>
      <p:bldP spid="45" grpId="3" animBg="1"/>
      <p:bldP spid="45" grpId="4" animBg="1"/>
      <p:bldP spid="45" grpId="5" animBg="1"/>
      <p:bldP spid="46" grpId="0" animBg="1"/>
      <p:bldP spid="46" grpId="1" animBg="1"/>
      <p:bldP spid="46" grpId="2" animBg="1"/>
      <p:bldP spid="46" grpId="3" animBg="1"/>
      <p:bldP spid="46" grpId="4" animBg="1"/>
      <p:bldP spid="46" grpId="5" animBg="1"/>
      <p:bldP spid="17"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solidFill>
            <a:schemeClr val="accent6">
              <a:lumMod val="50000"/>
            </a:schemeClr>
          </a:solidFill>
        </p:spPr>
        <p:txBody>
          <a:bodyPr/>
          <a:lstStyle/>
          <a:p>
            <a:endParaRPr lang="es-ES" dirty="0"/>
          </a:p>
        </p:txBody>
      </p:sp>
      <p:pic>
        <p:nvPicPr>
          <p:cNvPr id="4" name="3 Imagen" descr="0(5).jpg"/>
          <p:cNvPicPr>
            <a:picLocks noChangeAspect="1"/>
          </p:cNvPicPr>
          <p:nvPr/>
        </p:nvPicPr>
        <p:blipFill>
          <a:blip r:embed="rId2"/>
          <a:stretch>
            <a:fillRect/>
          </a:stretch>
        </p:blipFill>
        <p:spPr>
          <a:xfrm>
            <a:off x="0" y="0"/>
            <a:ext cx="9152930" cy="6858000"/>
          </a:xfrm>
          <a:prstGeom prst="rect">
            <a:avLst/>
          </a:prstGeom>
        </p:spPr>
      </p:pic>
      <p:sp>
        <p:nvSpPr>
          <p:cNvPr id="5" name="4 Terminador"/>
          <p:cNvSpPr/>
          <p:nvPr/>
        </p:nvSpPr>
        <p:spPr>
          <a:xfrm>
            <a:off x="785786" y="3357562"/>
            <a:ext cx="1928826" cy="214314"/>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erminador"/>
          <p:cNvSpPr/>
          <p:nvPr/>
        </p:nvSpPr>
        <p:spPr>
          <a:xfrm>
            <a:off x="6572264" y="3357562"/>
            <a:ext cx="1928826" cy="214314"/>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erminador"/>
          <p:cNvSpPr/>
          <p:nvPr/>
        </p:nvSpPr>
        <p:spPr>
          <a:xfrm>
            <a:off x="785786" y="3143248"/>
            <a:ext cx="1928826" cy="214314"/>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erminador"/>
          <p:cNvSpPr/>
          <p:nvPr/>
        </p:nvSpPr>
        <p:spPr>
          <a:xfrm>
            <a:off x="785786" y="2928934"/>
            <a:ext cx="1928826" cy="214314"/>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erminador"/>
          <p:cNvSpPr/>
          <p:nvPr/>
        </p:nvSpPr>
        <p:spPr>
          <a:xfrm>
            <a:off x="785786" y="2714620"/>
            <a:ext cx="1928826" cy="214314"/>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erminador"/>
          <p:cNvSpPr/>
          <p:nvPr/>
        </p:nvSpPr>
        <p:spPr>
          <a:xfrm>
            <a:off x="857224" y="2500306"/>
            <a:ext cx="1928826" cy="214314"/>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erminador"/>
          <p:cNvSpPr/>
          <p:nvPr/>
        </p:nvSpPr>
        <p:spPr>
          <a:xfrm>
            <a:off x="928662" y="2285992"/>
            <a:ext cx="1928826" cy="214314"/>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erminador"/>
          <p:cNvSpPr/>
          <p:nvPr/>
        </p:nvSpPr>
        <p:spPr>
          <a:xfrm>
            <a:off x="1071538" y="2071678"/>
            <a:ext cx="1785950" cy="214314"/>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erminador"/>
          <p:cNvSpPr/>
          <p:nvPr/>
        </p:nvSpPr>
        <p:spPr>
          <a:xfrm>
            <a:off x="1142976" y="1857364"/>
            <a:ext cx="1785950" cy="214314"/>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erminador"/>
          <p:cNvSpPr/>
          <p:nvPr/>
        </p:nvSpPr>
        <p:spPr>
          <a:xfrm>
            <a:off x="1285852" y="1643050"/>
            <a:ext cx="1785950" cy="214314"/>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erminador"/>
          <p:cNvSpPr/>
          <p:nvPr/>
        </p:nvSpPr>
        <p:spPr>
          <a:xfrm>
            <a:off x="1428728" y="1428736"/>
            <a:ext cx="1714512" cy="214314"/>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erminador"/>
          <p:cNvSpPr/>
          <p:nvPr/>
        </p:nvSpPr>
        <p:spPr>
          <a:xfrm>
            <a:off x="1571604" y="1214422"/>
            <a:ext cx="1714512" cy="214314"/>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erminador"/>
          <p:cNvSpPr/>
          <p:nvPr/>
        </p:nvSpPr>
        <p:spPr>
          <a:xfrm>
            <a:off x="1785918" y="1000108"/>
            <a:ext cx="1571636" cy="214314"/>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erminador"/>
          <p:cNvSpPr/>
          <p:nvPr/>
        </p:nvSpPr>
        <p:spPr>
          <a:xfrm>
            <a:off x="2000232" y="785794"/>
            <a:ext cx="1571636" cy="214314"/>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erminador"/>
          <p:cNvSpPr/>
          <p:nvPr/>
        </p:nvSpPr>
        <p:spPr>
          <a:xfrm>
            <a:off x="2357422" y="571480"/>
            <a:ext cx="1428760" cy="214314"/>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erminador"/>
          <p:cNvSpPr/>
          <p:nvPr/>
        </p:nvSpPr>
        <p:spPr>
          <a:xfrm>
            <a:off x="2714612" y="357166"/>
            <a:ext cx="1285884" cy="214314"/>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erminador"/>
          <p:cNvSpPr/>
          <p:nvPr/>
        </p:nvSpPr>
        <p:spPr>
          <a:xfrm>
            <a:off x="3143240" y="214290"/>
            <a:ext cx="1000132" cy="214314"/>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erminador"/>
          <p:cNvSpPr/>
          <p:nvPr/>
        </p:nvSpPr>
        <p:spPr>
          <a:xfrm>
            <a:off x="3428992" y="142852"/>
            <a:ext cx="928694" cy="142852"/>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erminador"/>
          <p:cNvSpPr/>
          <p:nvPr/>
        </p:nvSpPr>
        <p:spPr>
          <a:xfrm>
            <a:off x="3786182" y="0"/>
            <a:ext cx="928694" cy="142852"/>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erminador"/>
          <p:cNvSpPr/>
          <p:nvPr/>
        </p:nvSpPr>
        <p:spPr>
          <a:xfrm>
            <a:off x="6572264" y="3143248"/>
            <a:ext cx="1928826" cy="214314"/>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erminador"/>
          <p:cNvSpPr/>
          <p:nvPr/>
        </p:nvSpPr>
        <p:spPr>
          <a:xfrm>
            <a:off x="6572264" y="2928934"/>
            <a:ext cx="1928826" cy="214314"/>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erminador"/>
          <p:cNvSpPr/>
          <p:nvPr/>
        </p:nvSpPr>
        <p:spPr>
          <a:xfrm>
            <a:off x="6500826" y="2714620"/>
            <a:ext cx="1928826" cy="214314"/>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erminador"/>
          <p:cNvSpPr/>
          <p:nvPr/>
        </p:nvSpPr>
        <p:spPr>
          <a:xfrm>
            <a:off x="6500826" y="2500306"/>
            <a:ext cx="1928826" cy="214314"/>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erminador"/>
          <p:cNvSpPr/>
          <p:nvPr/>
        </p:nvSpPr>
        <p:spPr>
          <a:xfrm>
            <a:off x="6429388" y="2285992"/>
            <a:ext cx="1928826" cy="214314"/>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erminador"/>
          <p:cNvSpPr/>
          <p:nvPr/>
        </p:nvSpPr>
        <p:spPr>
          <a:xfrm>
            <a:off x="6357950" y="2071678"/>
            <a:ext cx="1928826" cy="214314"/>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erminador"/>
          <p:cNvSpPr/>
          <p:nvPr/>
        </p:nvSpPr>
        <p:spPr>
          <a:xfrm>
            <a:off x="6286512" y="1857364"/>
            <a:ext cx="1857388" cy="214314"/>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erminador"/>
          <p:cNvSpPr/>
          <p:nvPr/>
        </p:nvSpPr>
        <p:spPr>
          <a:xfrm>
            <a:off x="6143636" y="1643050"/>
            <a:ext cx="1857388" cy="214314"/>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erminador"/>
          <p:cNvSpPr/>
          <p:nvPr/>
        </p:nvSpPr>
        <p:spPr>
          <a:xfrm>
            <a:off x="6000760" y="1428736"/>
            <a:ext cx="1857388" cy="214314"/>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erminador"/>
          <p:cNvSpPr/>
          <p:nvPr/>
        </p:nvSpPr>
        <p:spPr>
          <a:xfrm>
            <a:off x="5929322" y="1214422"/>
            <a:ext cx="1714512" cy="214314"/>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erminador"/>
          <p:cNvSpPr/>
          <p:nvPr/>
        </p:nvSpPr>
        <p:spPr>
          <a:xfrm>
            <a:off x="5715008" y="1000108"/>
            <a:ext cx="1714512" cy="214314"/>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erminador"/>
          <p:cNvSpPr/>
          <p:nvPr/>
        </p:nvSpPr>
        <p:spPr>
          <a:xfrm>
            <a:off x="5572132" y="785794"/>
            <a:ext cx="1714512" cy="214314"/>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erminador"/>
          <p:cNvSpPr/>
          <p:nvPr/>
        </p:nvSpPr>
        <p:spPr>
          <a:xfrm>
            <a:off x="5429256" y="571480"/>
            <a:ext cx="1571636" cy="214314"/>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erminador"/>
          <p:cNvSpPr/>
          <p:nvPr/>
        </p:nvSpPr>
        <p:spPr>
          <a:xfrm>
            <a:off x="5286380" y="357166"/>
            <a:ext cx="1285884" cy="214314"/>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erminador"/>
          <p:cNvSpPr/>
          <p:nvPr/>
        </p:nvSpPr>
        <p:spPr>
          <a:xfrm>
            <a:off x="5072066" y="285728"/>
            <a:ext cx="1143008" cy="142876"/>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erminador"/>
          <p:cNvSpPr/>
          <p:nvPr/>
        </p:nvSpPr>
        <p:spPr>
          <a:xfrm>
            <a:off x="4786314" y="142852"/>
            <a:ext cx="1143008" cy="142876"/>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erminador"/>
          <p:cNvSpPr/>
          <p:nvPr/>
        </p:nvSpPr>
        <p:spPr>
          <a:xfrm>
            <a:off x="4643438" y="0"/>
            <a:ext cx="1143008" cy="142876"/>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erminador"/>
          <p:cNvSpPr/>
          <p:nvPr/>
        </p:nvSpPr>
        <p:spPr>
          <a:xfrm>
            <a:off x="6572264" y="3571876"/>
            <a:ext cx="1928826" cy="214314"/>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erminador"/>
          <p:cNvSpPr/>
          <p:nvPr/>
        </p:nvSpPr>
        <p:spPr>
          <a:xfrm>
            <a:off x="6572264" y="3786190"/>
            <a:ext cx="1928826" cy="214314"/>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erminador"/>
          <p:cNvSpPr/>
          <p:nvPr/>
        </p:nvSpPr>
        <p:spPr>
          <a:xfrm>
            <a:off x="6500826" y="4000504"/>
            <a:ext cx="1928826" cy="214314"/>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erminador"/>
          <p:cNvSpPr/>
          <p:nvPr/>
        </p:nvSpPr>
        <p:spPr>
          <a:xfrm>
            <a:off x="6500826" y="4214818"/>
            <a:ext cx="1928826" cy="214314"/>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erminador"/>
          <p:cNvSpPr/>
          <p:nvPr/>
        </p:nvSpPr>
        <p:spPr>
          <a:xfrm>
            <a:off x="6429388" y="4429132"/>
            <a:ext cx="1928826" cy="214314"/>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erminador"/>
          <p:cNvSpPr/>
          <p:nvPr/>
        </p:nvSpPr>
        <p:spPr>
          <a:xfrm>
            <a:off x="6286512" y="4643446"/>
            <a:ext cx="1928826" cy="214314"/>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erminador"/>
          <p:cNvSpPr/>
          <p:nvPr/>
        </p:nvSpPr>
        <p:spPr>
          <a:xfrm>
            <a:off x="6215074" y="4857760"/>
            <a:ext cx="1928826" cy="214314"/>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erminador"/>
          <p:cNvSpPr/>
          <p:nvPr/>
        </p:nvSpPr>
        <p:spPr>
          <a:xfrm>
            <a:off x="6143636" y="5072074"/>
            <a:ext cx="1785950" cy="214314"/>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erminador"/>
          <p:cNvSpPr/>
          <p:nvPr/>
        </p:nvSpPr>
        <p:spPr>
          <a:xfrm>
            <a:off x="6000760" y="5286388"/>
            <a:ext cx="1785950" cy="214314"/>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erminador"/>
          <p:cNvSpPr/>
          <p:nvPr/>
        </p:nvSpPr>
        <p:spPr>
          <a:xfrm>
            <a:off x="5786446" y="5500702"/>
            <a:ext cx="1785950" cy="214314"/>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erminador"/>
          <p:cNvSpPr/>
          <p:nvPr/>
        </p:nvSpPr>
        <p:spPr>
          <a:xfrm>
            <a:off x="5643570" y="5715016"/>
            <a:ext cx="1785950" cy="214314"/>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erminador"/>
          <p:cNvSpPr/>
          <p:nvPr/>
        </p:nvSpPr>
        <p:spPr>
          <a:xfrm>
            <a:off x="5357818" y="5929330"/>
            <a:ext cx="1785950" cy="214314"/>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erminador"/>
          <p:cNvSpPr/>
          <p:nvPr/>
        </p:nvSpPr>
        <p:spPr>
          <a:xfrm>
            <a:off x="5214942" y="6143644"/>
            <a:ext cx="1643074" cy="214314"/>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erminador"/>
          <p:cNvSpPr/>
          <p:nvPr/>
        </p:nvSpPr>
        <p:spPr>
          <a:xfrm>
            <a:off x="4929190" y="6429396"/>
            <a:ext cx="1428760" cy="142876"/>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erminador"/>
          <p:cNvSpPr/>
          <p:nvPr/>
        </p:nvSpPr>
        <p:spPr>
          <a:xfrm>
            <a:off x="4786314" y="6572272"/>
            <a:ext cx="1143008" cy="142876"/>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erminador"/>
          <p:cNvSpPr/>
          <p:nvPr/>
        </p:nvSpPr>
        <p:spPr>
          <a:xfrm>
            <a:off x="4643438" y="6715148"/>
            <a:ext cx="928694" cy="142852"/>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erminador"/>
          <p:cNvSpPr/>
          <p:nvPr/>
        </p:nvSpPr>
        <p:spPr>
          <a:xfrm>
            <a:off x="785786" y="3571876"/>
            <a:ext cx="1928826" cy="214314"/>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erminador"/>
          <p:cNvSpPr/>
          <p:nvPr/>
        </p:nvSpPr>
        <p:spPr>
          <a:xfrm>
            <a:off x="857224" y="3786190"/>
            <a:ext cx="1928826" cy="214314"/>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erminador"/>
          <p:cNvSpPr/>
          <p:nvPr/>
        </p:nvSpPr>
        <p:spPr>
          <a:xfrm>
            <a:off x="928662" y="4000504"/>
            <a:ext cx="1928826" cy="214314"/>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erminador"/>
          <p:cNvSpPr/>
          <p:nvPr/>
        </p:nvSpPr>
        <p:spPr>
          <a:xfrm>
            <a:off x="928662" y="4214818"/>
            <a:ext cx="1928826" cy="214314"/>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erminador"/>
          <p:cNvSpPr/>
          <p:nvPr/>
        </p:nvSpPr>
        <p:spPr>
          <a:xfrm>
            <a:off x="1000100" y="4429132"/>
            <a:ext cx="1928826" cy="214314"/>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erminador"/>
          <p:cNvSpPr/>
          <p:nvPr/>
        </p:nvSpPr>
        <p:spPr>
          <a:xfrm>
            <a:off x="1071538" y="4643446"/>
            <a:ext cx="1928826" cy="214314"/>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erminador"/>
          <p:cNvSpPr/>
          <p:nvPr/>
        </p:nvSpPr>
        <p:spPr>
          <a:xfrm>
            <a:off x="1214414" y="4857760"/>
            <a:ext cx="1928826" cy="214314"/>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erminador"/>
          <p:cNvSpPr/>
          <p:nvPr/>
        </p:nvSpPr>
        <p:spPr>
          <a:xfrm>
            <a:off x="1357290" y="5072074"/>
            <a:ext cx="1928826" cy="214314"/>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erminador"/>
          <p:cNvSpPr/>
          <p:nvPr/>
        </p:nvSpPr>
        <p:spPr>
          <a:xfrm>
            <a:off x="1500166" y="5286388"/>
            <a:ext cx="1928826" cy="214314"/>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erminador"/>
          <p:cNvSpPr/>
          <p:nvPr/>
        </p:nvSpPr>
        <p:spPr>
          <a:xfrm>
            <a:off x="1714480" y="5500702"/>
            <a:ext cx="1785950" cy="214314"/>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erminador"/>
          <p:cNvSpPr/>
          <p:nvPr/>
        </p:nvSpPr>
        <p:spPr>
          <a:xfrm>
            <a:off x="1928794" y="5715016"/>
            <a:ext cx="1785950" cy="214314"/>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erminador"/>
          <p:cNvSpPr/>
          <p:nvPr/>
        </p:nvSpPr>
        <p:spPr>
          <a:xfrm>
            <a:off x="2143108" y="5929330"/>
            <a:ext cx="1643074" cy="214314"/>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erminador"/>
          <p:cNvSpPr/>
          <p:nvPr/>
        </p:nvSpPr>
        <p:spPr>
          <a:xfrm>
            <a:off x="2357422" y="6143644"/>
            <a:ext cx="1643074" cy="214314"/>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Terminador"/>
          <p:cNvSpPr/>
          <p:nvPr/>
        </p:nvSpPr>
        <p:spPr>
          <a:xfrm>
            <a:off x="2786050" y="6357958"/>
            <a:ext cx="1428760" cy="214314"/>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Terminador"/>
          <p:cNvSpPr/>
          <p:nvPr/>
        </p:nvSpPr>
        <p:spPr>
          <a:xfrm>
            <a:off x="3286116" y="6715148"/>
            <a:ext cx="1214446" cy="142852"/>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Terminador"/>
          <p:cNvSpPr/>
          <p:nvPr/>
        </p:nvSpPr>
        <p:spPr>
          <a:xfrm>
            <a:off x="3214678" y="6572272"/>
            <a:ext cx="1214446" cy="142852"/>
          </a:xfrm>
          <a:prstGeom prst="flowChartTerminator">
            <a:avLst/>
          </a:prstGeom>
          <a:gradFill flip="none" rotWithShape="1">
            <a:gsLst>
              <a:gs pos="0">
                <a:srgbClr val="3B2519"/>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Terminador"/>
          <p:cNvSpPr/>
          <p:nvPr/>
        </p:nvSpPr>
        <p:spPr>
          <a:xfrm>
            <a:off x="5143504" y="6286520"/>
            <a:ext cx="1428760" cy="142876"/>
          </a:xfrm>
          <a:prstGeom prst="flowChartTerminator">
            <a:avLst/>
          </a:prstGeom>
          <a:gradFill flip="none" rotWithShape="1">
            <a:gsLst>
              <a:gs pos="0">
                <a:srgbClr val="3B2519"/>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CuadroTexto"/>
          <p:cNvSpPr txBox="1"/>
          <p:nvPr/>
        </p:nvSpPr>
        <p:spPr>
          <a:xfrm>
            <a:off x="500034" y="428604"/>
            <a:ext cx="4857784" cy="3662541"/>
          </a:xfrm>
          <a:prstGeom prst="rect">
            <a:avLst/>
          </a:prstGeom>
          <a:noFill/>
        </p:spPr>
        <p:txBody>
          <a:bodyPr wrap="square" rtlCol="0">
            <a:spAutoFit/>
          </a:bodyPr>
          <a:lstStyle/>
          <a:p>
            <a:pPr algn="ctr"/>
            <a:r>
              <a:rPr lang="es-ES" sz="2400" b="1" dirty="0" smtClean="0">
                <a:solidFill>
                  <a:srgbClr val="FFFF00"/>
                </a:solidFill>
                <a:effectLst>
                  <a:outerShdw blurRad="38100" dist="38100" dir="2700000" algn="tl">
                    <a:srgbClr val="000000">
                      <a:alpha val="43137"/>
                    </a:srgbClr>
                  </a:outerShdw>
                </a:effectLst>
                <a:latin typeface="Harrington" pitchFamily="82" charset="0"/>
              </a:rPr>
              <a:t>“Cuida tus pensamientos, porque se convertirán en tus palabras. Cuida tus palabras, porque se convertirán en tus actos. Cuida tus actos, porque convertirán en tus hábitos. Cuida tus hábitos, porque se convertirán en tu destino.” </a:t>
            </a:r>
            <a:br>
              <a:rPr lang="es-ES" sz="2400" b="1" dirty="0" smtClean="0">
                <a:solidFill>
                  <a:srgbClr val="FFFF00"/>
                </a:solidFill>
                <a:effectLst>
                  <a:outerShdw blurRad="38100" dist="38100" dir="2700000" algn="tl">
                    <a:srgbClr val="000000">
                      <a:alpha val="43137"/>
                    </a:srgbClr>
                  </a:outerShdw>
                </a:effectLst>
                <a:latin typeface="Harrington" pitchFamily="82" charset="0"/>
              </a:rPr>
            </a:br>
            <a:endParaRPr lang="es-ES" sz="2400" b="1" dirty="0" smtClean="0">
              <a:solidFill>
                <a:srgbClr val="FFFF00"/>
              </a:solidFill>
              <a:effectLst>
                <a:outerShdw blurRad="38100" dist="38100" dir="2700000" algn="tl">
                  <a:srgbClr val="000000">
                    <a:alpha val="43137"/>
                  </a:srgbClr>
                </a:outerShdw>
              </a:effectLst>
              <a:latin typeface="Harrington" pitchFamily="82" charset="0"/>
            </a:endParaRPr>
          </a:p>
          <a:p>
            <a:pPr algn="ctr"/>
            <a:endParaRPr lang="es-ES" sz="2000" b="1" dirty="0" smtClean="0">
              <a:effectLst>
                <a:outerShdw blurRad="38100" dist="38100" dir="2700000" algn="tl">
                  <a:srgbClr val="000000">
                    <a:alpha val="43137"/>
                  </a:srgbClr>
                </a:outerShdw>
              </a:effectLst>
              <a:latin typeface="Harrington" pitchFamily="82" charset="0"/>
            </a:endParaRPr>
          </a:p>
          <a:p>
            <a:endParaRPr lang="es-ES" sz="2000" dirty="0"/>
          </a:p>
        </p:txBody>
      </p:sp>
      <p:sp>
        <p:nvSpPr>
          <p:cNvPr id="75" name="74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2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5"/>
                                        </p:tgtEl>
                                        <p:attrNameLst>
                                          <p:attrName>style.opacity</p:attrName>
                                        </p:attrNameLst>
                                      </p:cBhvr>
                                      <p:to>
                                        <p:strVal val="0"/>
                                      </p:to>
                                    </p:set>
                                    <p:animEffect filter="image" prLst="opacity: 0">
                                      <p:cBhvr rctx="IE">
                                        <p:cTn id="7" dur="indefinite"/>
                                        <p:tgtEl>
                                          <p:spTgt spid="75"/>
                                        </p:tgtEl>
                                      </p:cBhvr>
                                    </p:animEffect>
                                  </p:childTnLst>
                                </p:cTn>
                              </p:par>
                              <p:par>
                                <p:cTn id="8" presetID="2" presetClass="entr" presetSubtype="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1+#ppt_w/2"/>
                                          </p:val>
                                        </p:tav>
                                        <p:tav tm="100000">
                                          <p:val>
                                            <p:strVal val="#ppt_x"/>
                                          </p:val>
                                        </p:tav>
                                      </p:tavLst>
                                    </p:anim>
                                    <p:anim calcmode="lin" valueType="num">
                                      <p:cBhvr additive="base">
                                        <p:cTn id="11" dur="3000" fill="hold"/>
                                        <p:tgtEl>
                                          <p:spTgt spid="5"/>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3000" fill="hold"/>
                                        <p:tgtEl>
                                          <p:spTgt spid="7"/>
                                        </p:tgtEl>
                                        <p:attrNameLst>
                                          <p:attrName>ppt_x</p:attrName>
                                        </p:attrNameLst>
                                      </p:cBhvr>
                                      <p:tavLst>
                                        <p:tav tm="0">
                                          <p:val>
                                            <p:strVal val="1+#ppt_w/2"/>
                                          </p:val>
                                        </p:tav>
                                        <p:tav tm="100000">
                                          <p:val>
                                            <p:strVal val="#ppt_x"/>
                                          </p:val>
                                        </p:tav>
                                      </p:tavLst>
                                    </p:anim>
                                    <p:anim calcmode="lin" valueType="num">
                                      <p:cBhvr additive="base">
                                        <p:cTn id="15" dur="3000" fill="hold"/>
                                        <p:tgtEl>
                                          <p:spTgt spid="7"/>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 calcmode="lin" valueType="num">
                                      <p:cBhvr additive="base">
                                        <p:cTn id="18" dur="3000" fill="hold"/>
                                        <p:tgtEl>
                                          <p:spTgt spid="8"/>
                                        </p:tgtEl>
                                        <p:attrNameLst>
                                          <p:attrName>ppt_x</p:attrName>
                                        </p:attrNameLst>
                                      </p:cBhvr>
                                      <p:tavLst>
                                        <p:tav tm="0">
                                          <p:val>
                                            <p:strVal val="1+#ppt_w/2"/>
                                          </p:val>
                                        </p:tav>
                                        <p:tav tm="100000">
                                          <p:val>
                                            <p:strVal val="#ppt_x"/>
                                          </p:val>
                                        </p:tav>
                                      </p:tavLst>
                                    </p:anim>
                                    <p:anim calcmode="lin" valueType="num">
                                      <p:cBhvr additive="base">
                                        <p:cTn id="19" dur="3000" fill="hold"/>
                                        <p:tgtEl>
                                          <p:spTgt spid="8"/>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3000" fill="hold"/>
                                        <p:tgtEl>
                                          <p:spTgt spid="9"/>
                                        </p:tgtEl>
                                        <p:attrNameLst>
                                          <p:attrName>ppt_x</p:attrName>
                                        </p:attrNameLst>
                                      </p:cBhvr>
                                      <p:tavLst>
                                        <p:tav tm="0">
                                          <p:val>
                                            <p:strVal val="1+#ppt_w/2"/>
                                          </p:val>
                                        </p:tav>
                                        <p:tav tm="100000">
                                          <p:val>
                                            <p:strVal val="#ppt_x"/>
                                          </p:val>
                                        </p:tav>
                                      </p:tavLst>
                                    </p:anim>
                                    <p:anim calcmode="lin" valueType="num">
                                      <p:cBhvr additive="base">
                                        <p:cTn id="23" dur="3000" fill="hold"/>
                                        <p:tgtEl>
                                          <p:spTgt spid="9"/>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10"/>
                                        </p:tgtEl>
                                        <p:attrNameLst>
                                          <p:attrName>style.visibility</p:attrName>
                                        </p:attrNameLst>
                                      </p:cBhvr>
                                      <p:to>
                                        <p:strVal val="visible"/>
                                      </p:to>
                                    </p:set>
                                    <p:anim calcmode="lin" valueType="num">
                                      <p:cBhvr additive="base">
                                        <p:cTn id="26" dur="3000" fill="hold"/>
                                        <p:tgtEl>
                                          <p:spTgt spid="10"/>
                                        </p:tgtEl>
                                        <p:attrNameLst>
                                          <p:attrName>ppt_x</p:attrName>
                                        </p:attrNameLst>
                                      </p:cBhvr>
                                      <p:tavLst>
                                        <p:tav tm="0">
                                          <p:val>
                                            <p:strVal val="1+#ppt_w/2"/>
                                          </p:val>
                                        </p:tav>
                                        <p:tav tm="100000">
                                          <p:val>
                                            <p:strVal val="#ppt_x"/>
                                          </p:val>
                                        </p:tav>
                                      </p:tavLst>
                                    </p:anim>
                                    <p:anim calcmode="lin" valueType="num">
                                      <p:cBhvr additive="base">
                                        <p:cTn id="27" dur="3000" fill="hold"/>
                                        <p:tgtEl>
                                          <p:spTgt spid="10"/>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1"/>
                                        </p:tgtEl>
                                        <p:attrNameLst>
                                          <p:attrName>style.visibility</p:attrName>
                                        </p:attrNameLst>
                                      </p:cBhvr>
                                      <p:to>
                                        <p:strVal val="visible"/>
                                      </p:to>
                                    </p:set>
                                    <p:anim calcmode="lin" valueType="num">
                                      <p:cBhvr additive="base">
                                        <p:cTn id="30" dur="3000" fill="hold"/>
                                        <p:tgtEl>
                                          <p:spTgt spid="11"/>
                                        </p:tgtEl>
                                        <p:attrNameLst>
                                          <p:attrName>ppt_x</p:attrName>
                                        </p:attrNameLst>
                                      </p:cBhvr>
                                      <p:tavLst>
                                        <p:tav tm="0">
                                          <p:val>
                                            <p:strVal val="1+#ppt_w/2"/>
                                          </p:val>
                                        </p:tav>
                                        <p:tav tm="100000">
                                          <p:val>
                                            <p:strVal val="#ppt_x"/>
                                          </p:val>
                                        </p:tav>
                                      </p:tavLst>
                                    </p:anim>
                                    <p:anim calcmode="lin" valueType="num">
                                      <p:cBhvr additive="base">
                                        <p:cTn id="31" dur="3000" fill="hold"/>
                                        <p:tgtEl>
                                          <p:spTgt spid="11"/>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12"/>
                                        </p:tgtEl>
                                        <p:attrNameLst>
                                          <p:attrName>style.visibility</p:attrName>
                                        </p:attrNameLst>
                                      </p:cBhvr>
                                      <p:to>
                                        <p:strVal val="visible"/>
                                      </p:to>
                                    </p:set>
                                    <p:anim calcmode="lin" valueType="num">
                                      <p:cBhvr additive="base">
                                        <p:cTn id="34" dur="3000" fill="hold"/>
                                        <p:tgtEl>
                                          <p:spTgt spid="12"/>
                                        </p:tgtEl>
                                        <p:attrNameLst>
                                          <p:attrName>ppt_x</p:attrName>
                                        </p:attrNameLst>
                                      </p:cBhvr>
                                      <p:tavLst>
                                        <p:tav tm="0">
                                          <p:val>
                                            <p:strVal val="1+#ppt_w/2"/>
                                          </p:val>
                                        </p:tav>
                                        <p:tav tm="100000">
                                          <p:val>
                                            <p:strVal val="#ppt_x"/>
                                          </p:val>
                                        </p:tav>
                                      </p:tavLst>
                                    </p:anim>
                                    <p:anim calcmode="lin" valueType="num">
                                      <p:cBhvr additive="base">
                                        <p:cTn id="35" dur="3000" fill="hold"/>
                                        <p:tgtEl>
                                          <p:spTgt spid="12"/>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3"/>
                                        </p:tgtEl>
                                        <p:attrNameLst>
                                          <p:attrName>style.visibility</p:attrName>
                                        </p:attrNameLst>
                                      </p:cBhvr>
                                      <p:to>
                                        <p:strVal val="visible"/>
                                      </p:to>
                                    </p:set>
                                    <p:anim calcmode="lin" valueType="num">
                                      <p:cBhvr additive="base">
                                        <p:cTn id="38" dur="3000" fill="hold"/>
                                        <p:tgtEl>
                                          <p:spTgt spid="13"/>
                                        </p:tgtEl>
                                        <p:attrNameLst>
                                          <p:attrName>ppt_x</p:attrName>
                                        </p:attrNameLst>
                                      </p:cBhvr>
                                      <p:tavLst>
                                        <p:tav tm="0">
                                          <p:val>
                                            <p:strVal val="1+#ppt_w/2"/>
                                          </p:val>
                                        </p:tav>
                                        <p:tav tm="100000">
                                          <p:val>
                                            <p:strVal val="#ppt_x"/>
                                          </p:val>
                                        </p:tav>
                                      </p:tavLst>
                                    </p:anim>
                                    <p:anim calcmode="lin" valueType="num">
                                      <p:cBhvr additive="base">
                                        <p:cTn id="39" dur="3000" fill="hold"/>
                                        <p:tgtEl>
                                          <p:spTgt spid="13"/>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4"/>
                                        </p:tgtEl>
                                        <p:attrNameLst>
                                          <p:attrName>style.visibility</p:attrName>
                                        </p:attrNameLst>
                                      </p:cBhvr>
                                      <p:to>
                                        <p:strVal val="visible"/>
                                      </p:to>
                                    </p:set>
                                    <p:anim calcmode="lin" valueType="num">
                                      <p:cBhvr additive="base">
                                        <p:cTn id="42" dur="3000" fill="hold"/>
                                        <p:tgtEl>
                                          <p:spTgt spid="14"/>
                                        </p:tgtEl>
                                        <p:attrNameLst>
                                          <p:attrName>ppt_x</p:attrName>
                                        </p:attrNameLst>
                                      </p:cBhvr>
                                      <p:tavLst>
                                        <p:tav tm="0">
                                          <p:val>
                                            <p:strVal val="1+#ppt_w/2"/>
                                          </p:val>
                                        </p:tav>
                                        <p:tav tm="100000">
                                          <p:val>
                                            <p:strVal val="#ppt_x"/>
                                          </p:val>
                                        </p:tav>
                                      </p:tavLst>
                                    </p:anim>
                                    <p:anim calcmode="lin" valueType="num">
                                      <p:cBhvr additive="base">
                                        <p:cTn id="43" dur="3000" fill="hold"/>
                                        <p:tgtEl>
                                          <p:spTgt spid="14"/>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additive="base">
                                        <p:cTn id="46" dur="3000" fill="hold"/>
                                        <p:tgtEl>
                                          <p:spTgt spid="15"/>
                                        </p:tgtEl>
                                        <p:attrNameLst>
                                          <p:attrName>ppt_x</p:attrName>
                                        </p:attrNameLst>
                                      </p:cBhvr>
                                      <p:tavLst>
                                        <p:tav tm="0">
                                          <p:val>
                                            <p:strVal val="1+#ppt_w/2"/>
                                          </p:val>
                                        </p:tav>
                                        <p:tav tm="100000">
                                          <p:val>
                                            <p:strVal val="#ppt_x"/>
                                          </p:val>
                                        </p:tav>
                                      </p:tavLst>
                                    </p:anim>
                                    <p:anim calcmode="lin" valueType="num">
                                      <p:cBhvr additive="base">
                                        <p:cTn id="47" dur="3000" fill="hold"/>
                                        <p:tgtEl>
                                          <p:spTgt spid="15"/>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16"/>
                                        </p:tgtEl>
                                        <p:attrNameLst>
                                          <p:attrName>style.visibility</p:attrName>
                                        </p:attrNameLst>
                                      </p:cBhvr>
                                      <p:to>
                                        <p:strVal val="visible"/>
                                      </p:to>
                                    </p:set>
                                    <p:anim calcmode="lin" valueType="num">
                                      <p:cBhvr additive="base">
                                        <p:cTn id="50" dur="3000" fill="hold"/>
                                        <p:tgtEl>
                                          <p:spTgt spid="16"/>
                                        </p:tgtEl>
                                        <p:attrNameLst>
                                          <p:attrName>ppt_x</p:attrName>
                                        </p:attrNameLst>
                                      </p:cBhvr>
                                      <p:tavLst>
                                        <p:tav tm="0">
                                          <p:val>
                                            <p:strVal val="1+#ppt_w/2"/>
                                          </p:val>
                                        </p:tav>
                                        <p:tav tm="100000">
                                          <p:val>
                                            <p:strVal val="#ppt_x"/>
                                          </p:val>
                                        </p:tav>
                                      </p:tavLst>
                                    </p:anim>
                                    <p:anim calcmode="lin" valueType="num">
                                      <p:cBhvr additive="base">
                                        <p:cTn id="51" dur="3000" fill="hold"/>
                                        <p:tgtEl>
                                          <p:spTgt spid="16"/>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7"/>
                                        </p:tgtEl>
                                        <p:attrNameLst>
                                          <p:attrName>style.visibility</p:attrName>
                                        </p:attrNameLst>
                                      </p:cBhvr>
                                      <p:to>
                                        <p:strVal val="visible"/>
                                      </p:to>
                                    </p:set>
                                    <p:anim calcmode="lin" valueType="num">
                                      <p:cBhvr additive="base">
                                        <p:cTn id="54" dur="3000" fill="hold"/>
                                        <p:tgtEl>
                                          <p:spTgt spid="17"/>
                                        </p:tgtEl>
                                        <p:attrNameLst>
                                          <p:attrName>ppt_x</p:attrName>
                                        </p:attrNameLst>
                                      </p:cBhvr>
                                      <p:tavLst>
                                        <p:tav tm="0">
                                          <p:val>
                                            <p:strVal val="1+#ppt_w/2"/>
                                          </p:val>
                                        </p:tav>
                                        <p:tav tm="100000">
                                          <p:val>
                                            <p:strVal val="#ppt_x"/>
                                          </p:val>
                                        </p:tav>
                                      </p:tavLst>
                                    </p:anim>
                                    <p:anim calcmode="lin" valueType="num">
                                      <p:cBhvr additive="base">
                                        <p:cTn id="55" dur="3000" fill="hold"/>
                                        <p:tgtEl>
                                          <p:spTgt spid="17"/>
                                        </p:tgtEl>
                                        <p:attrNameLst>
                                          <p:attrName>ppt_y</p:attrName>
                                        </p:attrNameLst>
                                      </p:cBhvr>
                                      <p:tavLst>
                                        <p:tav tm="0">
                                          <p:val>
                                            <p:strVal val="#ppt_y"/>
                                          </p:val>
                                        </p:tav>
                                        <p:tav tm="100000">
                                          <p:val>
                                            <p:strVal val="#ppt_y"/>
                                          </p:val>
                                        </p:tav>
                                      </p:tavLst>
                                    </p:anim>
                                  </p:childTnLst>
                                </p:cTn>
                              </p:par>
                              <p:par>
                                <p:cTn id="56" presetID="2" presetClass="entr" presetSubtype="2" fill="hold" grpId="0" nodeType="withEffect">
                                  <p:stCondLst>
                                    <p:cond delay="0"/>
                                  </p:stCondLst>
                                  <p:childTnLst>
                                    <p:set>
                                      <p:cBhvr>
                                        <p:cTn id="57" dur="1" fill="hold">
                                          <p:stCondLst>
                                            <p:cond delay="0"/>
                                          </p:stCondLst>
                                        </p:cTn>
                                        <p:tgtEl>
                                          <p:spTgt spid="18"/>
                                        </p:tgtEl>
                                        <p:attrNameLst>
                                          <p:attrName>style.visibility</p:attrName>
                                        </p:attrNameLst>
                                      </p:cBhvr>
                                      <p:to>
                                        <p:strVal val="visible"/>
                                      </p:to>
                                    </p:set>
                                    <p:anim calcmode="lin" valueType="num">
                                      <p:cBhvr additive="base">
                                        <p:cTn id="58" dur="3000" fill="hold"/>
                                        <p:tgtEl>
                                          <p:spTgt spid="18"/>
                                        </p:tgtEl>
                                        <p:attrNameLst>
                                          <p:attrName>ppt_x</p:attrName>
                                        </p:attrNameLst>
                                      </p:cBhvr>
                                      <p:tavLst>
                                        <p:tav tm="0">
                                          <p:val>
                                            <p:strVal val="1+#ppt_w/2"/>
                                          </p:val>
                                        </p:tav>
                                        <p:tav tm="100000">
                                          <p:val>
                                            <p:strVal val="#ppt_x"/>
                                          </p:val>
                                        </p:tav>
                                      </p:tavLst>
                                    </p:anim>
                                    <p:anim calcmode="lin" valueType="num">
                                      <p:cBhvr additive="base">
                                        <p:cTn id="59" dur="3000" fill="hold"/>
                                        <p:tgtEl>
                                          <p:spTgt spid="18"/>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9"/>
                                        </p:tgtEl>
                                        <p:attrNameLst>
                                          <p:attrName>style.visibility</p:attrName>
                                        </p:attrNameLst>
                                      </p:cBhvr>
                                      <p:to>
                                        <p:strVal val="visible"/>
                                      </p:to>
                                    </p:set>
                                    <p:anim calcmode="lin" valueType="num">
                                      <p:cBhvr additive="base">
                                        <p:cTn id="62" dur="3000" fill="hold"/>
                                        <p:tgtEl>
                                          <p:spTgt spid="19"/>
                                        </p:tgtEl>
                                        <p:attrNameLst>
                                          <p:attrName>ppt_x</p:attrName>
                                        </p:attrNameLst>
                                      </p:cBhvr>
                                      <p:tavLst>
                                        <p:tav tm="0">
                                          <p:val>
                                            <p:strVal val="1+#ppt_w/2"/>
                                          </p:val>
                                        </p:tav>
                                        <p:tav tm="100000">
                                          <p:val>
                                            <p:strVal val="#ppt_x"/>
                                          </p:val>
                                        </p:tav>
                                      </p:tavLst>
                                    </p:anim>
                                    <p:anim calcmode="lin" valueType="num">
                                      <p:cBhvr additive="base">
                                        <p:cTn id="63" dur="3000" fill="hold"/>
                                        <p:tgtEl>
                                          <p:spTgt spid="19"/>
                                        </p:tgtEl>
                                        <p:attrNameLst>
                                          <p:attrName>ppt_y</p:attrName>
                                        </p:attrNameLst>
                                      </p:cBhvr>
                                      <p:tavLst>
                                        <p:tav tm="0">
                                          <p:val>
                                            <p:strVal val="#ppt_y"/>
                                          </p:val>
                                        </p:tav>
                                        <p:tav tm="100000">
                                          <p:val>
                                            <p:strVal val="#ppt_y"/>
                                          </p:val>
                                        </p:tav>
                                      </p:tavLst>
                                    </p:anim>
                                  </p:childTnLst>
                                </p:cTn>
                              </p:par>
                              <p:par>
                                <p:cTn id="64" presetID="2" presetClass="entr" presetSubtype="2" fill="hold" grpId="0" nodeType="withEffect">
                                  <p:stCondLst>
                                    <p:cond delay="0"/>
                                  </p:stCondLst>
                                  <p:childTnLst>
                                    <p:set>
                                      <p:cBhvr>
                                        <p:cTn id="65" dur="1" fill="hold">
                                          <p:stCondLst>
                                            <p:cond delay="0"/>
                                          </p:stCondLst>
                                        </p:cTn>
                                        <p:tgtEl>
                                          <p:spTgt spid="20"/>
                                        </p:tgtEl>
                                        <p:attrNameLst>
                                          <p:attrName>style.visibility</p:attrName>
                                        </p:attrNameLst>
                                      </p:cBhvr>
                                      <p:to>
                                        <p:strVal val="visible"/>
                                      </p:to>
                                    </p:set>
                                    <p:anim calcmode="lin" valueType="num">
                                      <p:cBhvr additive="base">
                                        <p:cTn id="66" dur="3000" fill="hold"/>
                                        <p:tgtEl>
                                          <p:spTgt spid="20"/>
                                        </p:tgtEl>
                                        <p:attrNameLst>
                                          <p:attrName>ppt_x</p:attrName>
                                        </p:attrNameLst>
                                      </p:cBhvr>
                                      <p:tavLst>
                                        <p:tav tm="0">
                                          <p:val>
                                            <p:strVal val="1+#ppt_w/2"/>
                                          </p:val>
                                        </p:tav>
                                        <p:tav tm="100000">
                                          <p:val>
                                            <p:strVal val="#ppt_x"/>
                                          </p:val>
                                        </p:tav>
                                      </p:tavLst>
                                    </p:anim>
                                    <p:anim calcmode="lin" valueType="num">
                                      <p:cBhvr additive="base">
                                        <p:cTn id="67" dur="3000" fill="hold"/>
                                        <p:tgtEl>
                                          <p:spTgt spid="20"/>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21"/>
                                        </p:tgtEl>
                                        <p:attrNameLst>
                                          <p:attrName>style.visibility</p:attrName>
                                        </p:attrNameLst>
                                      </p:cBhvr>
                                      <p:to>
                                        <p:strVal val="visible"/>
                                      </p:to>
                                    </p:set>
                                    <p:anim calcmode="lin" valueType="num">
                                      <p:cBhvr additive="base">
                                        <p:cTn id="70" dur="3000" fill="hold"/>
                                        <p:tgtEl>
                                          <p:spTgt spid="21"/>
                                        </p:tgtEl>
                                        <p:attrNameLst>
                                          <p:attrName>ppt_x</p:attrName>
                                        </p:attrNameLst>
                                      </p:cBhvr>
                                      <p:tavLst>
                                        <p:tav tm="0">
                                          <p:val>
                                            <p:strVal val="1+#ppt_w/2"/>
                                          </p:val>
                                        </p:tav>
                                        <p:tav tm="100000">
                                          <p:val>
                                            <p:strVal val="#ppt_x"/>
                                          </p:val>
                                        </p:tav>
                                      </p:tavLst>
                                    </p:anim>
                                    <p:anim calcmode="lin" valueType="num">
                                      <p:cBhvr additive="base">
                                        <p:cTn id="71" dur="3000" fill="hold"/>
                                        <p:tgtEl>
                                          <p:spTgt spid="21"/>
                                        </p:tgtEl>
                                        <p:attrNameLst>
                                          <p:attrName>ppt_y</p:attrName>
                                        </p:attrNameLst>
                                      </p:cBhvr>
                                      <p:tavLst>
                                        <p:tav tm="0">
                                          <p:val>
                                            <p:strVal val="#ppt_y"/>
                                          </p:val>
                                        </p:tav>
                                        <p:tav tm="100000">
                                          <p:val>
                                            <p:strVal val="#ppt_y"/>
                                          </p:val>
                                        </p:tav>
                                      </p:tavLst>
                                    </p:anim>
                                  </p:childTnLst>
                                </p:cTn>
                              </p:par>
                              <p:par>
                                <p:cTn id="72" presetID="2" presetClass="entr" presetSubtype="2" fill="hold" grpId="0" nodeType="withEffect">
                                  <p:stCondLst>
                                    <p:cond delay="0"/>
                                  </p:stCondLst>
                                  <p:childTnLst>
                                    <p:set>
                                      <p:cBhvr>
                                        <p:cTn id="73" dur="1" fill="hold">
                                          <p:stCondLst>
                                            <p:cond delay="0"/>
                                          </p:stCondLst>
                                        </p:cTn>
                                        <p:tgtEl>
                                          <p:spTgt spid="22"/>
                                        </p:tgtEl>
                                        <p:attrNameLst>
                                          <p:attrName>style.visibility</p:attrName>
                                        </p:attrNameLst>
                                      </p:cBhvr>
                                      <p:to>
                                        <p:strVal val="visible"/>
                                      </p:to>
                                    </p:set>
                                    <p:anim calcmode="lin" valueType="num">
                                      <p:cBhvr additive="base">
                                        <p:cTn id="74" dur="3000" fill="hold"/>
                                        <p:tgtEl>
                                          <p:spTgt spid="22"/>
                                        </p:tgtEl>
                                        <p:attrNameLst>
                                          <p:attrName>ppt_x</p:attrName>
                                        </p:attrNameLst>
                                      </p:cBhvr>
                                      <p:tavLst>
                                        <p:tav tm="0">
                                          <p:val>
                                            <p:strVal val="1+#ppt_w/2"/>
                                          </p:val>
                                        </p:tav>
                                        <p:tav tm="100000">
                                          <p:val>
                                            <p:strVal val="#ppt_x"/>
                                          </p:val>
                                        </p:tav>
                                      </p:tavLst>
                                    </p:anim>
                                    <p:anim calcmode="lin" valueType="num">
                                      <p:cBhvr additive="base">
                                        <p:cTn id="75" dur="3000" fill="hold"/>
                                        <p:tgtEl>
                                          <p:spTgt spid="22"/>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23"/>
                                        </p:tgtEl>
                                        <p:attrNameLst>
                                          <p:attrName>style.visibility</p:attrName>
                                        </p:attrNameLst>
                                      </p:cBhvr>
                                      <p:to>
                                        <p:strVal val="visible"/>
                                      </p:to>
                                    </p:set>
                                    <p:anim calcmode="lin" valueType="num">
                                      <p:cBhvr additive="base">
                                        <p:cTn id="78" dur="3000" fill="hold"/>
                                        <p:tgtEl>
                                          <p:spTgt spid="23"/>
                                        </p:tgtEl>
                                        <p:attrNameLst>
                                          <p:attrName>ppt_x</p:attrName>
                                        </p:attrNameLst>
                                      </p:cBhvr>
                                      <p:tavLst>
                                        <p:tav tm="0">
                                          <p:val>
                                            <p:strVal val="1+#ppt_w/2"/>
                                          </p:val>
                                        </p:tav>
                                        <p:tav tm="100000">
                                          <p:val>
                                            <p:strVal val="#ppt_x"/>
                                          </p:val>
                                        </p:tav>
                                      </p:tavLst>
                                    </p:anim>
                                    <p:anim calcmode="lin" valueType="num">
                                      <p:cBhvr additive="base">
                                        <p:cTn id="79" dur="3000" fill="hold"/>
                                        <p:tgtEl>
                                          <p:spTgt spid="23"/>
                                        </p:tgtEl>
                                        <p:attrNameLst>
                                          <p:attrName>ppt_y</p:attrName>
                                        </p:attrNameLst>
                                      </p:cBhvr>
                                      <p:tavLst>
                                        <p:tav tm="0">
                                          <p:val>
                                            <p:strVal val="#ppt_y"/>
                                          </p:val>
                                        </p:tav>
                                        <p:tav tm="100000">
                                          <p:val>
                                            <p:strVal val="#ppt_y"/>
                                          </p:val>
                                        </p:tav>
                                      </p:tavLst>
                                    </p:anim>
                                  </p:childTnLst>
                                </p:cTn>
                              </p:par>
                              <p:par>
                                <p:cTn id="80" presetID="2" presetClass="entr" presetSubtype="2" fill="hold" grpId="0" nodeType="withEffect">
                                  <p:stCondLst>
                                    <p:cond delay="0"/>
                                  </p:stCondLst>
                                  <p:childTnLst>
                                    <p:set>
                                      <p:cBhvr>
                                        <p:cTn id="81" dur="1" fill="hold">
                                          <p:stCondLst>
                                            <p:cond delay="0"/>
                                          </p:stCondLst>
                                        </p:cTn>
                                        <p:tgtEl>
                                          <p:spTgt spid="57"/>
                                        </p:tgtEl>
                                        <p:attrNameLst>
                                          <p:attrName>style.visibility</p:attrName>
                                        </p:attrNameLst>
                                      </p:cBhvr>
                                      <p:to>
                                        <p:strVal val="visible"/>
                                      </p:to>
                                    </p:set>
                                    <p:anim calcmode="lin" valueType="num">
                                      <p:cBhvr additive="base">
                                        <p:cTn id="82" dur="3000" fill="hold"/>
                                        <p:tgtEl>
                                          <p:spTgt spid="57"/>
                                        </p:tgtEl>
                                        <p:attrNameLst>
                                          <p:attrName>ppt_x</p:attrName>
                                        </p:attrNameLst>
                                      </p:cBhvr>
                                      <p:tavLst>
                                        <p:tav tm="0">
                                          <p:val>
                                            <p:strVal val="1+#ppt_w/2"/>
                                          </p:val>
                                        </p:tav>
                                        <p:tav tm="100000">
                                          <p:val>
                                            <p:strVal val="#ppt_x"/>
                                          </p:val>
                                        </p:tav>
                                      </p:tavLst>
                                    </p:anim>
                                    <p:anim calcmode="lin" valueType="num">
                                      <p:cBhvr additive="base">
                                        <p:cTn id="83" dur="3000" fill="hold"/>
                                        <p:tgtEl>
                                          <p:spTgt spid="57"/>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58"/>
                                        </p:tgtEl>
                                        <p:attrNameLst>
                                          <p:attrName>style.visibility</p:attrName>
                                        </p:attrNameLst>
                                      </p:cBhvr>
                                      <p:to>
                                        <p:strVal val="visible"/>
                                      </p:to>
                                    </p:set>
                                    <p:anim calcmode="lin" valueType="num">
                                      <p:cBhvr additive="base">
                                        <p:cTn id="86" dur="3000" fill="hold"/>
                                        <p:tgtEl>
                                          <p:spTgt spid="58"/>
                                        </p:tgtEl>
                                        <p:attrNameLst>
                                          <p:attrName>ppt_x</p:attrName>
                                        </p:attrNameLst>
                                      </p:cBhvr>
                                      <p:tavLst>
                                        <p:tav tm="0">
                                          <p:val>
                                            <p:strVal val="1+#ppt_w/2"/>
                                          </p:val>
                                        </p:tav>
                                        <p:tav tm="100000">
                                          <p:val>
                                            <p:strVal val="#ppt_x"/>
                                          </p:val>
                                        </p:tav>
                                      </p:tavLst>
                                    </p:anim>
                                    <p:anim calcmode="lin" valueType="num">
                                      <p:cBhvr additive="base">
                                        <p:cTn id="87" dur="3000" fill="hold"/>
                                        <p:tgtEl>
                                          <p:spTgt spid="58"/>
                                        </p:tgtEl>
                                        <p:attrNameLst>
                                          <p:attrName>ppt_y</p:attrName>
                                        </p:attrNameLst>
                                      </p:cBhvr>
                                      <p:tavLst>
                                        <p:tav tm="0">
                                          <p:val>
                                            <p:strVal val="#ppt_y"/>
                                          </p:val>
                                        </p:tav>
                                        <p:tav tm="100000">
                                          <p:val>
                                            <p:strVal val="#ppt_y"/>
                                          </p:val>
                                        </p:tav>
                                      </p:tavLst>
                                    </p:anim>
                                  </p:childTnLst>
                                </p:cTn>
                              </p:par>
                              <p:par>
                                <p:cTn id="88" presetID="2" presetClass="entr" presetSubtype="2" fill="hold" grpId="0" nodeType="withEffect">
                                  <p:stCondLst>
                                    <p:cond delay="0"/>
                                  </p:stCondLst>
                                  <p:childTnLst>
                                    <p:set>
                                      <p:cBhvr>
                                        <p:cTn id="89" dur="1" fill="hold">
                                          <p:stCondLst>
                                            <p:cond delay="0"/>
                                          </p:stCondLst>
                                        </p:cTn>
                                        <p:tgtEl>
                                          <p:spTgt spid="59"/>
                                        </p:tgtEl>
                                        <p:attrNameLst>
                                          <p:attrName>style.visibility</p:attrName>
                                        </p:attrNameLst>
                                      </p:cBhvr>
                                      <p:to>
                                        <p:strVal val="visible"/>
                                      </p:to>
                                    </p:set>
                                    <p:anim calcmode="lin" valueType="num">
                                      <p:cBhvr additive="base">
                                        <p:cTn id="90" dur="3000" fill="hold"/>
                                        <p:tgtEl>
                                          <p:spTgt spid="59"/>
                                        </p:tgtEl>
                                        <p:attrNameLst>
                                          <p:attrName>ppt_x</p:attrName>
                                        </p:attrNameLst>
                                      </p:cBhvr>
                                      <p:tavLst>
                                        <p:tav tm="0">
                                          <p:val>
                                            <p:strVal val="1+#ppt_w/2"/>
                                          </p:val>
                                        </p:tav>
                                        <p:tav tm="100000">
                                          <p:val>
                                            <p:strVal val="#ppt_x"/>
                                          </p:val>
                                        </p:tav>
                                      </p:tavLst>
                                    </p:anim>
                                    <p:anim calcmode="lin" valueType="num">
                                      <p:cBhvr additive="base">
                                        <p:cTn id="91" dur="3000" fill="hold"/>
                                        <p:tgtEl>
                                          <p:spTgt spid="59"/>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60"/>
                                        </p:tgtEl>
                                        <p:attrNameLst>
                                          <p:attrName>style.visibility</p:attrName>
                                        </p:attrNameLst>
                                      </p:cBhvr>
                                      <p:to>
                                        <p:strVal val="visible"/>
                                      </p:to>
                                    </p:set>
                                    <p:anim calcmode="lin" valueType="num">
                                      <p:cBhvr additive="base">
                                        <p:cTn id="94" dur="3000" fill="hold"/>
                                        <p:tgtEl>
                                          <p:spTgt spid="60"/>
                                        </p:tgtEl>
                                        <p:attrNameLst>
                                          <p:attrName>ppt_x</p:attrName>
                                        </p:attrNameLst>
                                      </p:cBhvr>
                                      <p:tavLst>
                                        <p:tav tm="0">
                                          <p:val>
                                            <p:strVal val="1+#ppt_w/2"/>
                                          </p:val>
                                        </p:tav>
                                        <p:tav tm="100000">
                                          <p:val>
                                            <p:strVal val="#ppt_x"/>
                                          </p:val>
                                        </p:tav>
                                      </p:tavLst>
                                    </p:anim>
                                    <p:anim calcmode="lin" valueType="num">
                                      <p:cBhvr additive="base">
                                        <p:cTn id="95" dur="3000" fill="hold"/>
                                        <p:tgtEl>
                                          <p:spTgt spid="60"/>
                                        </p:tgtEl>
                                        <p:attrNameLst>
                                          <p:attrName>ppt_y</p:attrName>
                                        </p:attrNameLst>
                                      </p:cBhvr>
                                      <p:tavLst>
                                        <p:tav tm="0">
                                          <p:val>
                                            <p:strVal val="#ppt_y"/>
                                          </p:val>
                                        </p:tav>
                                        <p:tav tm="100000">
                                          <p:val>
                                            <p:strVal val="#ppt_y"/>
                                          </p:val>
                                        </p:tav>
                                      </p:tavLst>
                                    </p:anim>
                                  </p:childTnLst>
                                </p:cTn>
                              </p:par>
                              <p:par>
                                <p:cTn id="96" presetID="2" presetClass="entr" presetSubtype="2" fill="hold" grpId="0" nodeType="withEffect">
                                  <p:stCondLst>
                                    <p:cond delay="0"/>
                                  </p:stCondLst>
                                  <p:childTnLst>
                                    <p:set>
                                      <p:cBhvr>
                                        <p:cTn id="97" dur="1" fill="hold">
                                          <p:stCondLst>
                                            <p:cond delay="0"/>
                                          </p:stCondLst>
                                        </p:cTn>
                                        <p:tgtEl>
                                          <p:spTgt spid="61"/>
                                        </p:tgtEl>
                                        <p:attrNameLst>
                                          <p:attrName>style.visibility</p:attrName>
                                        </p:attrNameLst>
                                      </p:cBhvr>
                                      <p:to>
                                        <p:strVal val="visible"/>
                                      </p:to>
                                    </p:set>
                                    <p:anim calcmode="lin" valueType="num">
                                      <p:cBhvr additive="base">
                                        <p:cTn id="98" dur="3000" fill="hold"/>
                                        <p:tgtEl>
                                          <p:spTgt spid="61"/>
                                        </p:tgtEl>
                                        <p:attrNameLst>
                                          <p:attrName>ppt_x</p:attrName>
                                        </p:attrNameLst>
                                      </p:cBhvr>
                                      <p:tavLst>
                                        <p:tav tm="0">
                                          <p:val>
                                            <p:strVal val="1+#ppt_w/2"/>
                                          </p:val>
                                        </p:tav>
                                        <p:tav tm="100000">
                                          <p:val>
                                            <p:strVal val="#ppt_x"/>
                                          </p:val>
                                        </p:tav>
                                      </p:tavLst>
                                    </p:anim>
                                    <p:anim calcmode="lin" valueType="num">
                                      <p:cBhvr additive="base">
                                        <p:cTn id="99" dur="3000" fill="hold"/>
                                        <p:tgtEl>
                                          <p:spTgt spid="61"/>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62"/>
                                        </p:tgtEl>
                                        <p:attrNameLst>
                                          <p:attrName>style.visibility</p:attrName>
                                        </p:attrNameLst>
                                      </p:cBhvr>
                                      <p:to>
                                        <p:strVal val="visible"/>
                                      </p:to>
                                    </p:set>
                                    <p:anim calcmode="lin" valueType="num">
                                      <p:cBhvr additive="base">
                                        <p:cTn id="102" dur="3000" fill="hold"/>
                                        <p:tgtEl>
                                          <p:spTgt spid="62"/>
                                        </p:tgtEl>
                                        <p:attrNameLst>
                                          <p:attrName>ppt_x</p:attrName>
                                        </p:attrNameLst>
                                      </p:cBhvr>
                                      <p:tavLst>
                                        <p:tav tm="0">
                                          <p:val>
                                            <p:strVal val="1+#ppt_w/2"/>
                                          </p:val>
                                        </p:tav>
                                        <p:tav tm="100000">
                                          <p:val>
                                            <p:strVal val="#ppt_x"/>
                                          </p:val>
                                        </p:tav>
                                      </p:tavLst>
                                    </p:anim>
                                    <p:anim calcmode="lin" valueType="num">
                                      <p:cBhvr additive="base">
                                        <p:cTn id="103" dur="3000" fill="hold"/>
                                        <p:tgtEl>
                                          <p:spTgt spid="62"/>
                                        </p:tgtEl>
                                        <p:attrNameLst>
                                          <p:attrName>ppt_y</p:attrName>
                                        </p:attrNameLst>
                                      </p:cBhvr>
                                      <p:tavLst>
                                        <p:tav tm="0">
                                          <p:val>
                                            <p:strVal val="#ppt_y"/>
                                          </p:val>
                                        </p:tav>
                                        <p:tav tm="100000">
                                          <p:val>
                                            <p:strVal val="#ppt_y"/>
                                          </p:val>
                                        </p:tav>
                                      </p:tavLst>
                                    </p:anim>
                                  </p:childTnLst>
                                </p:cTn>
                              </p:par>
                              <p:par>
                                <p:cTn id="104" presetID="2" presetClass="entr" presetSubtype="2" fill="hold" grpId="0" nodeType="withEffect">
                                  <p:stCondLst>
                                    <p:cond delay="0"/>
                                  </p:stCondLst>
                                  <p:childTnLst>
                                    <p:set>
                                      <p:cBhvr>
                                        <p:cTn id="105" dur="1" fill="hold">
                                          <p:stCondLst>
                                            <p:cond delay="0"/>
                                          </p:stCondLst>
                                        </p:cTn>
                                        <p:tgtEl>
                                          <p:spTgt spid="63"/>
                                        </p:tgtEl>
                                        <p:attrNameLst>
                                          <p:attrName>style.visibility</p:attrName>
                                        </p:attrNameLst>
                                      </p:cBhvr>
                                      <p:to>
                                        <p:strVal val="visible"/>
                                      </p:to>
                                    </p:set>
                                    <p:anim calcmode="lin" valueType="num">
                                      <p:cBhvr additive="base">
                                        <p:cTn id="106" dur="3000" fill="hold"/>
                                        <p:tgtEl>
                                          <p:spTgt spid="63"/>
                                        </p:tgtEl>
                                        <p:attrNameLst>
                                          <p:attrName>ppt_x</p:attrName>
                                        </p:attrNameLst>
                                      </p:cBhvr>
                                      <p:tavLst>
                                        <p:tav tm="0">
                                          <p:val>
                                            <p:strVal val="1+#ppt_w/2"/>
                                          </p:val>
                                        </p:tav>
                                        <p:tav tm="100000">
                                          <p:val>
                                            <p:strVal val="#ppt_x"/>
                                          </p:val>
                                        </p:tav>
                                      </p:tavLst>
                                    </p:anim>
                                    <p:anim calcmode="lin" valueType="num">
                                      <p:cBhvr additive="base">
                                        <p:cTn id="107" dur="3000" fill="hold"/>
                                        <p:tgtEl>
                                          <p:spTgt spid="63"/>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64"/>
                                        </p:tgtEl>
                                        <p:attrNameLst>
                                          <p:attrName>style.visibility</p:attrName>
                                        </p:attrNameLst>
                                      </p:cBhvr>
                                      <p:to>
                                        <p:strVal val="visible"/>
                                      </p:to>
                                    </p:set>
                                    <p:anim calcmode="lin" valueType="num">
                                      <p:cBhvr additive="base">
                                        <p:cTn id="110" dur="3000" fill="hold"/>
                                        <p:tgtEl>
                                          <p:spTgt spid="64"/>
                                        </p:tgtEl>
                                        <p:attrNameLst>
                                          <p:attrName>ppt_x</p:attrName>
                                        </p:attrNameLst>
                                      </p:cBhvr>
                                      <p:tavLst>
                                        <p:tav tm="0">
                                          <p:val>
                                            <p:strVal val="1+#ppt_w/2"/>
                                          </p:val>
                                        </p:tav>
                                        <p:tav tm="100000">
                                          <p:val>
                                            <p:strVal val="#ppt_x"/>
                                          </p:val>
                                        </p:tav>
                                      </p:tavLst>
                                    </p:anim>
                                    <p:anim calcmode="lin" valueType="num">
                                      <p:cBhvr additive="base">
                                        <p:cTn id="111" dur="3000" fill="hold"/>
                                        <p:tgtEl>
                                          <p:spTgt spid="64"/>
                                        </p:tgtEl>
                                        <p:attrNameLst>
                                          <p:attrName>ppt_y</p:attrName>
                                        </p:attrNameLst>
                                      </p:cBhvr>
                                      <p:tavLst>
                                        <p:tav tm="0">
                                          <p:val>
                                            <p:strVal val="#ppt_y"/>
                                          </p:val>
                                        </p:tav>
                                        <p:tav tm="100000">
                                          <p:val>
                                            <p:strVal val="#ppt_y"/>
                                          </p:val>
                                        </p:tav>
                                      </p:tavLst>
                                    </p:anim>
                                  </p:childTnLst>
                                </p:cTn>
                              </p:par>
                              <p:par>
                                <p:cTn id="112" presetID="2" presetClass="entr" presetSubtype="2" fill="hold" grpId="0" nodeType="withEffect">
                                  <p:stCondLst>
                                    <p:cond delay="0"/>
                                  </p:stCondLst>
                                  <p:childTnLst>
                                    <p:set>
                                      <p:cBhvr>
                                        <p:cTn id="113" dur="1" fill="hold">
                                          <p:stCondLst>
                                            <p:cond delay="0"/>
                                          </p:stCondLst>
                                        </p:cTn>
                                        <p:tgtEl>
                                          <p:spTgt spid="65"/>
                                        </p:tgtEl>
                                        <p:attrNameLst>
                                          <p:attrName>style.visibility</p:attrName>
                                        </p:attrNameLst>
                                      </p:cBhvr>
                                      <p:to>
                                        <p:strVal val="visible"/>
                                      </p:to>
                                    </p:set>
                                    <p:anim calcmode="lin" valueType="num">
                                      <p:cBhvr additive="base">
                                        <p:cTn id="114" dur="3000" fill="hold"/>
                                        <p:tgtEl>
                                          <p:spTgt spid="65"/>
                                        </p:tgtEl>
                                        <p:attrNameLst>
                                          <p:attrName>ppt_x</p:attrName>
                                        </p:attrNameLst>
                                      </p:cBhvr>
                                      <p:tavLst>
                                        <p:tav tm="0">
                                          <p:val>
                                            <p:strVal val="1+#ppt_w/2"/>
                                          </p:val>
                                        </p:tav>
                                        <p:tav tm="100000">
                                          <p:val>
                                            <p:strVal val="#ppt_x"/>
                                          </p:val>
                                        </p:tav>
                                      </p:tavLst>
                                    </p:anim>
                                    <p:anim calcmode="lin" valueType="num">
                                      <p:cBhvr additive="base">
                                        <p:cTn id="115" dur="3000" fill="hold"/>
                                        <p:tgtEl>
                                          <p:spTgt spid="65"/>
                                        </p:tgtEl>
                                        <p:attrNameLst>
                                          <p:attrName>ppt_y</p:attrName>
                                        </p:attrNameLst>
                                      </p:cBhvr>
                                      <p:tavLst>
                                        <p:tav tm="0">
                                          <p:val>
                                            <p:strVal val="#ppt_y"/>
                                          </p:val>
                                        </p:tav>
                                        <p:tav tm="100000">
                                          <p:val>
                                            <p:strVal val="#ppt_y"/>
                                          </p:val>
                                        </p:tav>
                                      </p:tavLst>
                                    </p:anim>
                                  </p:childTnLst>
                                </p:cTn>
                              </p:par>
                              <p:par>
                                <p:cTn id="116" presetID="2" presetClass="entr" presetSubtype="2" fill="hold" grpId="0" nodeType="withEffect">
                                  <p:stCondLst>
                                    <p:cond delay="0"/>
                                  </p:stCondLst>
                                  <p:childTnLst>
                                    <p:set>
                                      <p:cBhvr>
                                        <p:cTn id="117" dur="1" fill="hold">
                                          <p:stCondLst>
                                            <p:cond delay="0"/>
                                          </p:stCondLst>
                                        </p:cTn>
                                        <p:tgtEl>
                                          <p:spTgt spid="66"/>
                                        </p:tgtEl>
                                        <p:attrNameLst>
                                          <p:attrName>style.visibility</p:attrName>
                                        </p:attrNameLst>
                                      </p:cBhvr>
                                      <p:to>
                                        <p:strVal val="visible"/>
                                      </p:to>
                                    </p:set>
                                    <p:anim calcmode="lin" valueType="num">
                                      <p:cBhvr additive="base">
                                        <p:cTn id="118" dur="3000" fill="hold"/>
                                        <p:tgtEl>
                                          <p:spTgt spid="66"/>
                                        </p:tgtEl>
                                        <p:attrNameLst>
                                          <p:attrName>ppt_x</p:attrName>
                                        </p:attrNameLst>
                                      </p:cBhvr>
                                      <p:tavLst>
                                        <p:tav tm="0">
                                          <p:val>
                                            <p:strVal val="1+#ppt_w/2"/>
                                          </p:val>
                                        </p:tav>
                                        <p:tav tm="100000">
                                          <p:val>
                                            <p:strVal val="#ppt_x"/>
                                          </p:val>
                                        </p:tav>
                                      </p:tavLst>
                                    </p:anim>
                                    <p:anim calcmode="lin" valueType="num">
                                      <p:cBhvr additive="base">
                                        <p:cTn id="119" dur="3000" fill="hold"/>
                                        <p:tgtEl>
                                          <p:spTgt spid="66"/>
                                        </p:tgtEl>
                                        <p:attrNameLst>
                                          <p:attrName>ppt_y</p:attrName>
                                        </p:attrNameLst>
                                      </p:cBhvr>
                                      <p:tavLst>
                                        <p:tav tm="0">
                                          <p:val>
                                            <p:strVal val="#ppt_y"/>
                                          </p:val>
                                        </p:tav>
                                        <p:tav tm="100000">
                                          <p:val>
                                            <p:strVal val="#ppt_y"/>
                                          </p:val>
                                        </p:tav>
                                      </p:tavLst>
                                    </p:anim>
                                  </p:childTnLst>
                                </p:cTn>
                              </p:par>
                              <p:par>
                                <p:cTn id="120" presetID="2" presetClass="entr" presetSubtype="2" fill="hold" grpId="0" nodeType="withEffect">
                                  <p:stCondLst>
                                    <p:cond delay="0"/>
                                  </p:stCondLst>
                                  <p:childTnLst>
                                    <p:set>
                                      <p:cBhvr>
                                        <p:cTn id="121" dur="1" fill="hold">
                                          <p:stCondLst>
                                            <p:cond delay="0"/>
                                          </p:stCondLst>
                                        </p:cTn>
                                        <p:tgtEl>
                                          <p:spTgt spid="67"/>
                                        </p:tgtEl>
                                        <p:attrNameLst>
                                          <p:attrName>style.visibility</p:attrName>
                                        </p:attrNameLst>
                                      </p:cBhvr>
                                      <p:to>
                                        <p:strVal val="visible"/>
                                      </p:to>
                                    </p:set>
                                    <p:anim calcmode="lin" valueType="num">
                                      <p:cBhvr additive="base">
                                        <p:cTn id="122" dur="3000" fill="hold"/>
                                        <p:tgtEl>
                                          <p:spTgt spid="67"/>
                                        </p:tgtEl>
                                        <p:attrNameLst>
                                          <p:attrName>ppt_x</p:attrName>
                                        </p:attrNameLst>
                                      </p:cBhvr>
                                      <p:tavLst>
                                        <p:tav tm="0">
                                          <p:val>
                                            <p:strVal val="1+#ppt_w/2"/>
                                          </p:val>
                                        </p:tav>
                                        <p:tav tm="100000">
                                          <p:val>
                                            <p:strVal val="#ppt_x"/>
                                          </p:val>
                                        </p:tav>
                                      </p:tavLst>
                                    </p:anim>
                                    <p:anim calcmode="lin" valueType="num">
                                      <p:cBhvr additive="base">
                                        <p:cTn id="123" dur="3000" fill="hold"/>
                                        <p:tgtEl>
                                          <p:spTgt spid="67"/>
                                        </p:tgtEl>
                                        <p:attrNameLst>
                                          <p:attrName>ppt_y</p:attrName>
                                        </p:attrNameLst>
                                      </p:cBhvr>
                                      <p:tavLst>
                                        <p:tav tm="0">
                                          <p:val>
                                            <p:strVal val="#ppt_y"/>
                                          </p:val>
                                        </p:tav>
                                        <p:tav tm="100000">
                                          <p:val>
                                            <p:strVal val="#ppt_y"/>
                                          </p:val>
                                        </p:tav>
                                      </p:tavLst>
                                    </p:anim>
                                  </p:childTnLst>
                                </p:cTn>
                              </p:par>
                              <p:par>
                                <p:cTn id="124" presetID="2" presetClass="entr" presetSubtype="2" fill="hold" grpId="0" nodeType="withEffect">
                                  <p:stCondLst>
                                    <p:cond delay="0"/>
                                  </p:stCondLst>
                                  <p:childTnLst>
                                    <p:set>
                                      <p:cBhvr>
                                        <p:cTn id="125" dur="1" fill="hold">
                                          <p:stCondLst>
                                            <p:cond delay="0"/>
                                          </p:stCondLst>
                                        </p:cTn>
                                        <p:tgtEl>
                                          <p:spTgt spid="68"/>
                                        </p:tgtEl>
                                        <p:attrNameLst>
                                          <p:attrName>style.visibility</p:attrName>
                                        </p:attrNameLst>
                                      </p:cBhvr>
                                      <p:to>
                                        <p:strVal val="visible"/>
                                      </p:to>
                                    </p:set>
                                    <p:anim calcmode="lin" valueType="num">
                                      <p:cBhvr additive="base">
                                        <p:cTn id="126" dur="3000" fill="hold"/>
                                        <p:tgtEl>
                                          <p:spTgt spid="68"/>
                                        </p:tgtEl>
                                        <p:attrNameLst>
                                          <p:attrName>ppt_x</p:attrName>
                                        </p:attrNameLst>
                                      </p:cBhvr>
                                      <p:tavLst>
                                        <p:tav tm="0">
                                          <p:val>
                                            <p:strVal val="1+#ppt_w/2"/>
                                          </p:val>
                                        </p:tav>
                                        <p:tav tm="100000">
                                          <p:val>
                                            <p:strVal val="#ppt_x"/>
                                          </p:val>
                                        </p:tav>
                                      </p:tavLst>
                                    </p:anim>
                                    <p:anim calcmode="lin" valueType="num">
                                      <p:cBhvr additive="base">
                                        <p:cTn id="127" dur="3000" fill="hold"/>
                                        <p:tgtEl>
                                          <p:spTgt spid="68"/>
                                        </p:tgtEl>
                                        <p:attrNameLst>
                                          <p:attrName>ppt_y</p:attrName>
                                        </p:attrNameLst>
                                      </p:cBhvr>
                                      <p:tavLst>
                                        <p:tav tm="0">
                                          <p:val>
                                            <p:strVal val="#ppt_y"/>
                                          </p:val>
                                        </p:tav>
                                        <p:tav tm="100000">
                                          <p:val>
                                            <p:strVal val="#ppt_y"/>
                                          </p:val>
                                        </p:tav>
                                      </p:tavLst>
                                    </p:anim>
                                  </p:childTnLst>
                                </p:cTn>
                              </p:par>
                              <p:par>
                                <p:cTn id="128" presetID="2" presetClass="entr" presetSubtype="2" fill="hold" grpId="0" nodeType="withEffect">
                                  <p:stCondLst>
                                    <p:cond delay="0"/>
                                  </p:stCondLst>
                                  <p:childTnLst>
                                    <p:set>
                                      <p:cBhvr>
                                        <p:cTn id="129" dur="1" fill="hold">
                                          <p:stCondLst>
                                            <p:cond delay="0"/>
                                          </p:stCondLst>
                                        </p:cTn>
                                        <p:tgtEl>
                                          <p:spTgt spid="69"/>
                                        </p:tgtEl>
                                        <p:attrNameLst>
                                          <p:attrName>style.visibility</p:attrName>
                                        </p:attrNameLst>
                                      </p:cBhvr>
                                      <p:to>
                                        <p:strVal val="visible"/>
                                      </p:to>
                                    </p:set>
                                    <p:anim calcmode="lin" valueType="num">
                                      <p:cBhvr additive="base">
                                        <p:cTn id="130" dur="3000" fill="hold"/>
                                        <p:tgtEl>
                                          <p:spTgt spid="69"/>
                                        </p:tgtEl>
                                        <p:attrNameLst>
                                          <p:attrName>ppt_x</p:attrName>
                                        </p:attrNameLst>
                                      </p:cBhvr>
                                      <p:tavLst>
                                        <p:tav tm="0">
                                          <p:val>
                                            <p:strVal val="1+#ppt_w/2"/>
                                          </p:val>
                                        </p:tav>
                                        <p:tav tm="100000">
                                          <p:val>
                                            <p:strVal val="#ppt_x"/>
                                          </p:val>
                                        </p:tav>
                                      </p:tavLst>
                                    </p:anim>
                                    <p:anim calcmode="lin" valueType="num">
                                      <p:cBhvr additive="base">
                                        <p:cTn id="131" dur="3000" fill="hold"/>
                                        <p:tgtEl>
                                          <p:spTgt spid="69"/>
                                        </p:tgtEl>
                                        <p:attrNameLst>
                                          <p:attrName>ppt_y</p:attrName>
                                        </p:attrNameLst>
                                      </p:cBhvr>
                                      <p:tavLst>
                                        <p:tav tm="0">
                                          <p:val>
                                            <p:strVal val="#ppt_y"/>
                                          </p:val>
                                        </p:tav>
                                        <p:tav tm="100000">
                                          <p:val>
                                            <p:strVal val="#ppt_y"/>
                                          </p:val>
                                        </p:tav>
                                      </p:tavLst>
                                    </p:anim>
                                  </p:childTnLst>
                                </p:cTn>
                              </p:par>
                              <p:par>
                                <p:cTn id="132" presetID="2" presetClass="entr" presetSubtype="2" fill="hold" grpId="0" nodeType="withEffect">
                                  <p:stCondLst>
                                    <p:cond delay="0"/>
                                  </p:stCondLst>
                                  <p:childTnLst>
                                    <p:set>
                                      <p:cBhvr>
                                        <p:cTn id="133" dur="1" fill="hold">
                                          <p:stCondLst>
                                            <p:cond delay="0"/>
                                          </p:stCondLst>
                                        </p:cTn>
                                        <p:tgtEl>
                                          <p:spTgt spid="70"/>
                                        </p:tgtEl>
                                        <p:attrNameLst>
                                          <p:attrName>style.visibility</p:attrName>
                                        </p:attrNameLst>
                                      </p:cBhvr>
                                      <p:to>
                                        <p:strVal val="visible"/>
                                      </p:to>
                                    </p:set>
                                    <p:anim calcmode="lin" valueType="num">
                                      <p:cBhvr additive="base">
                                        <p:cTn id="134" dur="3000" fill="hold"/>
                                        <p:tgtEl>
                                          <p:spTgt spid="70"/>
                                        </p:tgtEl>
                                        <p:attrNameLst>
                                          <p:attrName>ppt_x</p:attrName>
                                        </p:attrNameLst>
                                      </p:cBhvr>
                                      <p:tavLst>
                                        <p:tav tm="0">
                                          <p:val>
                                            <p:strVal val="1+#ppt_w/2"/>
                                          </p:val>
                                        </p:tav>
                                        <p:tav tm="100000">
                                          <p:val>
                                            <p:strVal val="#ppt_x"/>
                                          </p:val>
                                        </p:tav>
                                      </p:tavLst>
                                    </p:anim>
                                    <p:anim calcmode="lin" valueType="num">
                                      <p:cBhvr additive="base">
                                        <p:cTn id="135" dur="3000" fill="hold"/>
                                        <p:tgtEl>
                                          <p:spTgt spid="70"/>
                                        </p:tgtEl>
                                        <p:attrNameLst>
                                          <p:attrName>ppt_y</p:attrName>
                                        </p:attrNameLst>
                                      </p:cBhvr>
                                      <p:tavLst>
                                        <p:tav tm="0">
                                          <p:val>
                                            <p:strVal val="#ppt_y"/>
                                          </p:val>
                                        </p:tav>
                                        <p:tav tm="100000">
                                          <p:val>
                                            <p:strVal val="#ppt_y"/>
                                          </p:val>
                                        </p:tav>
                                      </p:tavLst>
                                    </p:anim>
                                  </p:childTnLst>
                                </p:cTn>
                              </p:par>
                              <p:par>
                                <p:cTn id="136" presetID="2" presetClass="entr" presetSubtype="2" fill="hold" grpId="0" nodeType="withEffect">
                                  <p:stCondLst>
                                    <p:cond delay="0"/>
                                  </p:stCondLst>
                                  <p:childTnLst>
                                    <p:set>
                                      <p:cBhvr>
                                        <p:cTn id="137" dur="1" fill="hold">
                                          <p:stCondLst>
                                            <p:cond delay="0"/>
                                          </p:stCondLst>
                                        </p:cTn>
                                        <p:tgtEl>
                                          <p:spTgt spid="71"/>
                                        </p:tgtEl>
                                        <p:attrNameLst>
                                          <p:attrName>style.visibility</p:attrName>
                                        </p:attrNameLst>
                                      </p:cBhvr>
                                      <p:to>
                                        <p:strVal val="visible"/>
                                      </p:to>
                                    </p:set>
                                    <p:anim calcmode="lin" valueType="num">
                                      <p:cBhvr additive="base">
                                        <p:cTn id="138" dur="3000" fill="hold"/>
                                        <p:tgtEl>
                                          <p:spTgt spid="71"/>
                                        </p:tgtEl>
                                        <p:attrNameLst>
                                          <p:attrName>ppt_x</p:attrName>
                                        </p:attrNameLst>
                                      </p:cBhvr>
                                      <p:tavLst>
                                        <p:tav tm="0">
                                          <p:val>
                                            <p:strVal val="1+#ppt_w/2"/>
                                          </p:val>
                                        </p:tav>
                                        <p:tav tm="100000">
                                          <p:val>
                                            <p:strVal val="#ppt_x"/>
                                          </p:val>
                                        </p:tav>
                                      </p:tavLst>
                                    </p:anim>
                                    <p:anim calcmode="lin" valueType="num">
                                      <p:cBhvr additive="base">
                                        <p:cTn id="139" dur="3000" fill="hold"/>
                                        <p:tgtEl>
                                          <p:spTgt spid="71"/>
                                        </p:tgtEl>
                                        <p:attrNameLst>
                                          <p:attrName>ppt_y</p:attrName>
                                        </p:attrNameLst>
                                      </p:cBhvr>
                                      <p:tavLst>
                                        <p:tav tm="0">
                                          <p:val>
                                            <p:strVal val="#ppt_y"/>
                                          </p:val>
                                        </p:tav>
                                        <p:tav tm="100000">
                                          <p:val>
                                            <p:strVal val="#ppt_y"/>
                                          </p:val>
                                        </p:tav>
                                      </p:tavLst>
                                    </p:anim>
                                  </p:childTnLst>
                                </p:cTn>
                              </p:par>
                              <p:par>
                                <p:cTn id="140" presetID="2" presetClass="entr" presetSubtype="2" fill="hold" grpId="0" nodeType="withEffect">
                                  <p:stCondLst>
                                    <p:cond delay="0"/>
                                  </p:stCondLst>
                                  <p:childTnLst>
                                    <p:set>
                                      <p:cBhvr>
                                        <p:cTn id="141" dur="1" fill="hold">
                                          <p:stCondLst>
                                            <p:cond delay="0"/>
                                          </p:stCondLst>
                                        </p:cTn>
                                        <p:tgtEl>
                                          <p:spTgt spid="72"/>
                                        </p:tgtEl>
                                        <p:attrNameLst>
                                          <p:attrName>style.visibility</p:attrName>
                                        </p:attrNameLst>
                                      </p:cBhvr>
                                      <p:to>
                                        <p:strVal val="visible"/>
                                      </p:to>
                                    </p:set>
                                    <p:anim calcmode="lin" valueType="num">
                                      <p:cBhvr additive="base">
                                        <p:cTn id="142" dur="3000" fill="hold"/>
                                        <p:tgtEl>
                                          <p:spTgt spid="72"/>
                                        </p:tgtEl>
                                        <p:attrNameLst>
                                          <p:attrName>ppt_x</p:attrName>
                                        </p:attrNameLst>
                                      </p:cBhvr>
                                      <p:tavLst>
                                        <p:tav tm="0">
                                          <p:val>
                                            <p:strVal val="1+#ppt_w/2"/>
                                          </p:val>
                                        </p:tav>
                                        <p:tav tm="100000">
                                          <p:val>
                                            <p:strVal val="#ppt_x"/>
                                          </p:val>
                                        </p:tav>
                                      </p:tavLst>
                                    </p:anim>
                                    <p:anim calcmode="lin" valueType="num">
                                      <p:cBhvr additive="base">
                                        <p:cTn id="143" dur="3000" fill="hold"/>
                                        <p:tgtEl>
                                          <p:spTgt spid="72"/>
                                        </p:tgtEl>
                                        <p:attrNameLst>
                                          <p:attrName>ppt_y</p:attrName>
                                        </p:attrNameLst>
                                      </p:cBhvr>
                                      <p:tavLst>
                                        <p:tav tm="0">
                                          <p:val>
                                            <p:strVal val="#ppt_y"/>
                                          </p:val>
                                        </p:tav>
                                        <p:tav tm="100000">
                                          <p:val>
                                            <p:strVal val="#ppt_y"/>
                                          </p:val>
                                        </p:tav>
                                      </p:tavLst>
                                    </p:anim>
                                  </p:childTnLst>
                                </p:cTn>
                              </p:par>
                              <p:par>
                                <p:cTn id="144" presetID="2" presetClass="entr" presetSubtype="8" fill="hold" grpId="0" nodeType="withEffect">
                                  <p:stCondLst>
                                    <p:cond delay="0"/>
                                  </p:stCondLst>
                                  <p:childTnLst>
                                    <p:set>
                                      <p:cBhvr>
                                        <p:cTn id="145" dur="1" fill="hold">
                                          <p:stCondLst>
                                            <p:cond delay="0"/>
                                          </p:stCondLst>
                                        </p:cTn>
                                        <p:tgtEl>
                                          <p:spTgt spid="6"/>
                                        </p:tgtEl>
                                        <p:attrNameLst>
                                          <p:attrName>style.visibility</p:attrName>
                                        </p:attrNameLst>
                                      </p:cBhvr>
                                      <p:to>
                                        <p:strVal val="visible"/>
                                      </p:to>
                                    </p:set>
                                    <p:anim calcmode="lin" valueType="num">
                                      <p:cBhvr additive="base">
                                        <p:cTn id="146" dur="3000" fill="hold"/>
                                        <p:tgtEl>
                                          <p:spTgt spid="6"/>
                                        </p:tgtEl>
                                        <p:attrNameLst>
                                          <p:attrName>ppt_x</p:attrName>
                                        </p:attrNameLst>
                                      </p:cBhvr>
                                      <p:tavLst>
                                        <p:tav tm="0">
                                          <p:val>
                                            <p:strVal val="0-#ppt_w/2"/>
                                          </p:val>
                                        </p:tav>
                                        <p:tav tm="100000">
                                          <p:val>
                                            <p:strVal val="#ppt_x"/>
                                          </p:val>
                                        </p:tav>
                                      </p:tavLst>
                                    </p:anim>
                                    <p:anim calcmode="lin" valueType="num">
                                      <p:cBhvr additive="base">
                                        <p:cTn id="147" dur="3000" fill="hold"/>
                                        <p:tgtEl>
                                          <p:spTgt spid="6"/>
                                        </p:tgtEl>
                                        <p:attrNameLst>
                                          <p:attrName>ppt_y</p:attrName>
                                        </p:attrNameLst>
                                      </p:cBhvr>
                                      <p:tavLst>
                                        <p:tav tm="0">
                                          <p:val>
                                            <p:strVal val="#ppt_y"/>
                                          </p:val>
                                        </p:tav>
                                        <p:tav tm="100000">
                                          <p:val>
                                            <p:strVal val="#ppt_y"/>
                                          </p:val>
                                        </p:tav>
                                      </p:tavLst>
                                    </p:anim>
                                  </p:childTnLst>
                                </p:cTn>
                              </p:par>
                              <p:par>
                                <p:cTn id="148" presetID="2" presetClass="entr" presetSubtype="8" fill="hold" grpId="0" nodeType="withEffect">
                                  <p:stCondLst>
                                    <p:cond delay="0"/>
                                  </p:stCondLst>
                                  <p:childTnLst>
                                    <p:set>
                                      <p:cBhvr>
                                        <p:cTn id="149" dur="1" fill="hold">
                                          <p:stCondLst>
                                            <p:cond delay="0"/>
                                          </p:stCondLst>
                                        </p:cTn>
                                        <p:tgtEl>
                                          <p:spTgt spid="24"/>
                                        </p:tgtEl>
                                        <p:attrNameLst>
                                          <p:attrName>style.visibility</p:attrName>
                                        </p:attrNameLst>
                                      </p:cBhvr>
                                      <p:to>
                                        <p:strVal val="visible"/>
                                      </p:to>
                                    </p:set>
                                    <p:anim calcmode="lin" valueType="num">
                                      <p:cBhvr additive="base">
                                        <p:cTn id="150" dur="3000" fill="hold"/>
                                        <p:tgtEl>
                                          <p:spTgt spid="24"/>
                                        </p:tgtEl>
                                        <p:attrNameLst>
                                          <p:attrName>ppt_x</p:attrName>
                                        </p:attrNameLst>
                                      </p:cBhvr>
                                      <p:tavLst>
                                        <p:tav tm="0">
                                          <p:val>
                                            <p:strVal val="0-#ppt_w/2"/>
                                          </p:val>
                                        </p:tav>
                                        <p:tav tm="100000">
                                          <p:val>
                                            <p:strVal val="#ppt_x"/>
                                          </p:val>
                                        </p:tav>
                                      </p:tavLst>
                                    </p:anim>
                                    <p:anim calcmode="lin" valueType="num">
                                      <p:cBhvr additive="base">
                                        <p:cTn id="151" dur="3000" fill="hold"/>
                                        <p:tgtEl>
                                          <p:spTgt spid="24"/>
                                        </p:tgtEl>
                                        <p:attrNameLst>
                                          <p:attrName>ppt_y</p:attrName>
                                        </p:attrNameLst>
                                      </p:cBhvr>
                                      <p:tavLst>
                                        <p:tav tm="0">
                                          <p:val>
                                            <p:strVal val="#ppt_y"/>
                                          </p:val>
                                        </p:tav>
                                        <p:tav tm="100000">
                                          <p:val>
                                            <p:strVal val="#ppt_y"/>
                                          </p:val>
                                        </p:tav>
                                      </p:tavLst>
                                    </p:anim>
                                  </p:childTnLst>
                                </p:cTn>
                              </p:par>
                              <p:par>
                                <p:cTn id="152" presetID="2" presetClass="entr" presetSubtype="8" fill="hold" grpId="0" nodeType="withEffect">
                                  <p:stCondLst>
                                    <p:cond delay="0"/>
                                  </p:stCondLst>
                                  <p:childTnLst>
                                    <p:set>
                                      <p:cBhvr>
                                        <p:cTn id="153" dur="1" fill="hold">
                                          <p:stCondLst>
                                            <p:cond delay="0"/>
                                          </p:stCondLst>
                                        </p:cTn>
                                        <p:tgtEl>
                                          <p:spTgt spid="25"/>
                                        </p:tgtEl>
                                        <p:attrNameLst>
                                          <p:attrName>style.visibility</p:attrName>
                                        </p:attrNameLst>
                                      </p:cBhvr>
                                      <p:to>
                                        <p:strVal val="visible"/>
                                      </p:to>
                                    </p:set>
                                    <p:anim calcmode="lin" valueType="num">
                                      <p:cBhvr additive="base">
                                        <p:cTn id="154" dur="3000" fill="hold"/>
                                        <p:tgtEl>
                                          <p:spTgt spid="25"/>
                                        </p:tgtEl>
                                        <p:attrNameLst>
                                          <p:attrName>ppt_x</p:attrName>
                                        </p:attrNameLst>
                                      </p:cBhvr>
                                      <p:tavLst>
                                        <p:tav tm="0">
                                          <p:val>
                                            <p:strVal val="0-#ppt_w/2"/>
                                          </p:val>
                                        </p:tav>
                                        <p:tav tm="100000">
                                          <p:val>
                                            <p:strVal val="#ppt_x"/>
                                          </p:val>
                                        </p:tav>
                                      </p:tavLst>
                                    </p:anim>
                                    <p:anim calcmode="lin" valueType="num">
                                      <p:cBhvr additive="base">
                                        <p:cTn id="155" dur="3000" fill="hold"/>
                                        <p:tgtEl>
                                          <p:spTgt spid="25"/>
                                        </p:tgtEl>
                                        <p:attrNameLst>
                                          <p:attrName>ppt_y</p:attrName>
                                        </p:attrNameLst>
                                      </p:cBhvr>
                                      <p:tavLst>
                                        <p:tav tm="0">
                                          <p:val>
                                            <p:strVal val="#ppt_y"/>
                                          </p:val>
                                        </p:tav>
                                        <p:tav tm="100000">
                                          <p:val>
                                            <p:strVal val="#ppt_y"/>
                                          </p:val>
                                        </p:tav>
                                      </p:tavLst>
                                    </p:anim>
                                  </p:childTnLst>
                                </p:cTn>
                              </p:par>
                              <p:par>
                                <p:cTn id="156" presetID="2" presetClass="entr" presetSubtype="8" fill="hold" grpId="0" nodeType="withEffect">
                                  <p:stCondLst>
                                    <p:cond delay="0"/>
                                  </p:stCondLst>
                                  <p:childTnLst>
                                    <p:set>
                                      <p:cBhvr>
                                        <p:cTn id="157" dur="1" fill="hold">
                                          <p:stCondLst>
                                            <p:cond delay="0"/>
                                          </p:stCondLst>
                                        </p:cTn>
                                        <p:tgtEl>
                                          <p:spTgt spid="26"/>
                                        </p:tgtEl>
                                        <p:attrNameLst>
                                          <p:attrName>style.visibility</p:attrName>
                                        </p:attrNameLst>
                                      </p:cBhvr>
                                      <p:to>
                                        <p:strVal val="visible"/>
                                      </p:to>
                                    </p:set>
                                    <p:anim calcmode="lin" valueType="num">
                                      <p:cBhvr additive="base">
                                        <p:cTn id="158" dur="3000" fill="hold"/>
                                        <p:tgtEl>
                                          <p:spTgt spid="26"/>
                                        </p:tgtEl>
                                        <p:attrNameLst>
                                          <p:attrName>ppt_x</p:attrName>
                                        </p:attrNameLst>
                                      </p:cBhvr>
                                      <p:tavLst>
                                        <p:tav tm="0">
                                          <p:val>
                                            <p:strVal val="0-#ppt_w/2"/>
                                          </p:val>
                                        </p:tav>
                                        <p:tav tm="100000">
                                          <p:val>
                                            <p:strVal val="#ppt_x"/>
                                          </p:val>
                                        </p:tav>
                                      </p:tavLst>
                                    </p:anim>
                                    <p:anim calcmode="lin" valueType="num">
                                      <p:cBhvr additive="base">
                                        <p:cTn id="159" dur="3000" fill="hold"/>
                                        <p:tgtEl>
                                          <p:spTgt spid="26"/>
                                        </p:tgtEl>
                                        <p:attrNameLst>
                                          <p:attrName>ppt_y</p:attrName>
                                        </p:attrNameLst>
                                      </p:cBhvr>
                                      <p:tavLst>
                                        <p:tav tm="0">
                                          <p:val>
                                            <p:strVal val="#ppt_y"/>
                                          </p:val>
                                        </p:tav>
                                        <p:tav tm="100000">
                                          <p:val>
                                            <p:strVal val="#ppt_y"/>
                                          </p:val>
                                        </p:tav>
                                      </p:tavLst>
                                    </p:anim>
                                  </p:childTnLst>
                                </p:cTn>
                              </p:par>
                              <p:par>
                                <p:cTn id="160" presetID="2" presetClass="entr" presetSubtype="8" fill="hold" grpId="0" nodeType="withEffect">
                                  <p:stCondLst>
                                    <p:cond delay="0"/>
                                  </p:stCondLst>
                                  <p:childTnLst>
                                    <p:set>
                                      <p:cBhvr>
                                        <p:cTn id="161" dur="1" fill="hold">
                                          <p:stCondLst>
                                            <p:cond delay="0"/>
                                          </p:stCondLst>
                                        </p:cTn>
                                        <p:tgtEl>
                                          <p:spTgt spid="27"/>
                                        </p:tgtEl>
                                        <p:attrNameLst>
                                          <p:attrName>style.visibility</p:attrName>
                                        </p:attrNameLst>
                                      </p:cBhvr>
                                      <p:to>
                                        <p:strVal val="visible"/>
                                      </p:to>
                                    </p:set>
                                    <p:anim calcmode="lin" valueType="num">
                                      <p:cBhvr additive="base">
                                        <p:cTn id="162" dur="3000" fill="hold"/>
                                        <p:tgtEl>
                                          <p:spTgt spid="27"/>
                                        </p:tgtEl>
                                        <p:attrNameLst>
                                          <p:attrName>ppt_x</p:attrName>
                                        </p:attrNameLst>
                                      </p:cBhvr>
                                      <p:tavLst>
                                        <p:tav tm="0">
                                          <p:val>
                                            <p:strVal val="0-#ppt_w/2"/>
                                          </p:val>
                                        </p:tav>
                                        <p:tav tm="100000">
                                          <p:val>
                                            <p:strVal val="#ppt_x"/>
                                          </p:val>
                                        </p:tav>
                                      </p:tavLst>
                                    </p:anim>
                                    <p:anim calcmode="lin" valueType="num">
                                      <p:cBhvr additive="base">
                                        <p:cTn id="163" dur="3000" fill="hold"/>
                                        <p:tgtEl>
                                          <p:spTgt spid="27"/>
                                        </p:tgtEl>
                                        <p:attrNameLst>
                                          <p:attrName>ppt_y</p:attrName>
                                        </p:attrNameLst>
                                      </p:cBhvr>
                                      <p:tavLst>
                                        <p:tav tm="0">
                                          <p:val>
                                            <p:strVal val="#ppt_y"/>
                                          </p:val>
                                        </p:tav>
                                        <p:tav tm="100000">
                                          <p:val>
                                            <p:strVal val="#ppt_y"/>
                                          </p:val>
                                        </p:tav>
                                      </p:tavLst>
                                    </p:anim>
                                  </p:childTnLst>
                                </p:cTn>
                              </p:par>
                              <p:par>
                                <p:cTn id="164" presetID="2" presetClass="entr" presetSubtype="8" fill="hold" grpId="0" nodeType="withEffect">
                                  <p:stCondLst>
                                    <p:cond delay="0"/>
                                  </p:stCondLst>
                                  <p:childTnLst>
                                    <p:set>
                                      <p:cBhvr>
                                        <p:cTn id="165" dur="1" fill="hold">
                                          <p:stCondLst>
                                            <p:cond delay="0"/>
                                          </p:stCondLst>
                                        </p:cTn>
                                        <p:tgtEl>
                                          <p:spTgt spid="28"/>
                                        </p:tgtEl>
                                        <p:attrNameLst>
                                          <p:attrName>style.visibility</p:attrName>
                                        </p:attrNameLst>
                                      </p:cBhvr>
                                      <p:to>
                                        <p:strVal val="visible"/>
                                      </p:to>
                                    </p:set>
                                    <p:anim calcmode="lin" valueType="num">
                                      <p:cBhvr additive="base">
                                        <p:cTn id="166" dur="3000" fill="hold"/>
                                        <p:tgtEl>
                                          <p:spTgt spid="28"/>
                                        </p:tgtEl>
                                        <p:attrNameLst>
                                          <p:attrName>ppt_x</p:attrName>
                                        </p:attrNameLst>
                                      </p:cBhvr>
                                      <p:tavLst>
                                        <p:tav tm="0">
                                          <p:val>
                                            <p:strVal val="0-#ppt_w/2"/>
                                          </p:val>
                                        </p:tav>
                                        <p:tav tm="100000">
                                          <p:val>
                                            <p:strVal val="#ppt_x"/>
                                          </p:val>
                                        </p:tav>
                                      </p:tavLst>
                                    </p:anim>
                                    <p:anim calcmode="lin" valueType="num">
                                      <p:cBhvr additive="base">
                                        <p:cTn id="167" dur="3000" fill="hold"/>
                                        <p:tgtEl>
                                          <p:spTgt spid="28"/>
                                        </p:tgtEl>
                                        <p:attrNameLst>
                                          <p:attrName>ppt_y</p:attrName>
                                        </p:attrNameLst>
                                      </p:cBhvr>
                                      <p:tavLst>
                                        <p:tav tm="0">
                                          <p:val>
                                            <p:strVal val="#ppt_y"/>
                                          </p:val>
                                        </p:tav>
                                        <p:tav tm="100000">
                                          <p:val>
                                            <p:strVal val="#ppt_y"/>
                                          </p:val>
                                        </p:tav>
                                      </p:tavLst>
                                    </p:anim>
                                  </p:childTnLst>
                                </p:cTn>
                              </p:par>
                              <p:par>
                                <p:cTn id="168" presetID="2" presetClass="entr" presetSubtype="8" fill="hold" grpId="0" nodeType="withEffect">
                                  <p:stCondLst>
                                    <p:cond delay="0"/>
                                  </p:stCondLst>
                                  <p:childTnLst>
                                    <p:set>
                                      <p:cBhvr>
                                        <p:cTn id="169" dur="1" fill="hold">
                                          <p:stCondLst>
                                            <p:cond delay="0"/>
                                          </p:stCondLst>
                                        </p:cTn>
                                        <p:tgtEl>
                                          <p:spTgt spid="29"/>
                                        </p:tgtEl>
                                        <p:attrNameLst>
                                          <p:attrName>style.visibility</p:attrName>
                                        </p:attrNameLst>
                                      </p:cBhvr>
                                      <p:to>
                                        <p:strVal val="visible"/>
                                      </p:to>
                                    </p:set>
                                    <p:anim calcmode="lin" valueType="num">
                                      <p:cBhvr additive="base">
                                        <p:cTn id="170" dur="3000" fill="hold"/>
                                        <p:tgtEl>
                                          <p:spTgt spid="29"/>
                                        </p:tgtEl>
                                        <p:attrNameLst>
                                          <p:attrName>ppt_x</p:attrName>
                                        </p:attrNameLst>
                                      </p:cBhvr>
                                      <p:tavLst>
                                        <p:tav tm="0">
                                          <p:val>
                                            <p:strVal val="0-#ppt_w/2"/>
                                          </p:val>
                                        </p:tav>
                                        <p:tav tm="100000">
                                          <p:val>
                                            <p:strVal val="#ppt_x"/>
                                          </p:val>
                                        </p:tav>
                                      </p:tavLst>
                                    </p:anim>
                                    <p:anim calcmode="lin" valueType="num">
                                      <p:cBhvr additive="base">
                                        <p:cTn id="171" dur="3000" fill="hold"/>
                                        <p:tgtEl>
                                          <p:spTgt spid="29"/>
                                        </p:tgtEl>
                                        <p:attrNameLst>
                                          <p:attrName>ppt_y</p:attrName>
                                        </p:attrNameLst>
                                      </p:cBhvr>
                                      <p:tavLst>
                                        <p:tav tm="0">
                                          <p:val>
                                            <p:strVal val="#ppt_y"/>
                                          </p:val>
                                        </p:tav>
                                        <p:tav tm="100000">
                                          <p:val>
                                            <p:strVal val="#ppt_y"/>
                                          </p:val>
                                        </p:tav>
                                      </p:tavLst>
                                    </p:anim>
                                  </p:childTnLst>
                                </p:cTn>
                              </p:par>
                              <p:par>
                                <p:cTn id="172" presetID="2" presetClass="entr" presetSubtype="8" fill="hold" grpId="0" nodeType="withEffect">
                                  <p:stCondLst>
                                    <p:cond delay="0"/>
                                  </p:stCondLst>
                                  <p:childTnLst>
                                    <p:set>
                                      <p:cBhvr>
                                        <p:cTn id="173" dur="1" fill="hold">
                                          <p:stCondLst>
                                            <p:cond delay="0"/>
                                          </p:stCondLst>
                                        </p:cTn>
                                        <p:tgtEl>
                                          <p:spTgt spid="30"/>
                                        </p:tgtEl>
                                        <p:attrNameLst>
                                          <p:attrName>style.visibility</p:attrName>
                                        </p:attrNameLst>
                                      </p:cBhvr>
                                      <p:to>
                                        <p:strVal val="visible"/>
                                      </p:to>
                                    </p:set>
                                    <p:anim calcmode="lin" valueType="num">
                                      <p:cBhvr additive="base">
                                        <p:cTn id="174" dur="3000" fill="hold"/>
                                        <p:tgtEl>
                                          <p:spTgt spid="30"/>
                                        </p:tgtEl>
                                        <p:attrNameLst>
                                          <p:attrName>ppt_x</p:attrName>
                                        </p:attrNameLst>
                                      </p:cBhvr>
                                      <p:tavLst>
                                        <p:tav tm="0">
                                          <p:val>
                                            <p:strVal val="0-#ppt_w/2"/>
                                          </p:val>
                                        </p:tav>
                                        <p:tav tm="100000">
                                          <p:val>
                                            <p:strVal val="#ppt_x"/>
                                          </p:val>
                                        </p:tav>
                                      </p:tavLst>
                                    </p:anim>
                                    <p:anim calcmode="lin" valueType="num">
                                      <p:cBhvr additive="base">
                                        <p:cTn id="175" dur="3000" fill="hold"/>
                                        <p:tgtEl>
                                          <p:spTgt spid="30"/>
                                        </p:tgtEl>
                                        <p:attrNameLst>
                                          <p:attrName>ppt_y</p:attrName>
                                        </p:attrNameLst>
                                      </p:cBhvr>
                                      <p:tavLst>
                                        <p:tav tm="0">
                                          <p:val>
                                            <p:strVal val="#ppt_y"/>
                                          </p:val>
                                        </p:tav>
                                        <p:tav tm="100000">
                                          <p:val>
                                            <p:strVal val="#ppt_y"/>
                                          </p:val>
                                        </p:tav>
                                      </p:tavLst>
                                    </p:anim>
                                  </p:childTnLst>
                                </p:cTn>
                              </p:par>
                              <p:par>
                                <p:cTn id="176" presetID="2" presetClass="entr" presetSubtype="8" fill="hold" grpId="0" nodeType="withEffect">
                                  <p:stCondLst>
                                    <p:cond delay="0"/>
                                  </p:stCondLst>
                                  <p:childTnLst>
                                    <p:set>
                                      <p:cBhvr>
                                        <p:cTn id="177" dur="1" fill="hold">
                                          <p:stCondLst>
                                            <p:cond delay="0"/>
                                          </p:stCondLst>
                                        </p:cTn>
                                        <p:tgtEl>
                                          <p:spTgt spid="31"/>
                                        </p:tgtEl>
                                        <p:attrNameLst>
                                          <p:attrName>style.visibility</p:attrName>
                                        </p:attrNameLst>
                                      </p:cBhvr>
                                      <p:to>
                                        <p:strVal val="visible"/>
                                      </p:to>
                                    </p:set>
                                    <p:anim calcmode="lin" valueType="num">
                                      <p:cBhvr additive="base">
                                        <p:cTn id="178" dur="3000" fill="hold"/>
                                        <p:tgtEl>
                                          <p:spTgt spid="31"/>
                                        </p:tgtEl>
                                        <p:attrNameLst>
                                          <p:attrName>ppt_x</p:attrName>
                                        </p:attrNameLst>
                                      </p:cBhvr>
                                      <p:tavLst>
                                        <p:tav tm="0">
                                          <p:val>
                                            <p:strVal val="0-#ppt_w/2"/>
                                          </p:val>
                                        </p:tav>
                                        <p:tav tm="100000">
                                          <p:val>
                                            <p:strVal val="#ppt_x"/>
                                          </p:val>
                                        </p:tav>
                                      </p:tavLst>
                                    </p:anim>
                                    <p:anim calcmode="lin" valueType="num">
                                      <p:cBhvr additive="base">
                                        <p:cTn id="179" dur="3000" fill="hold"/>
                                        <p:tgtEl>
                                          <p:spTgt spid="31"/>
                                        </p:tgtEl>
                                        <p:attrNameLst>
                                          <p:attrName>ppt_y</p:attrName>
                                        </p:attrNameLst>
                                      </p:cBhvr>
                                      <p:tavLst>
                                        <p:tav tm="0">
                                          <p:val>
                                            <p:strVal val="#ppt_y"/>
                                          </p:val>
                                        </p:tav>
                                        <p:tav tm="100000">
                                          <p:val>
                                            <p:strVal val="#ppt_y"/>
                                          </p:val>
                                        </p:tav>
                                      </p:tavLst>
                                    </p:anim>
                                  </p:childTnLst>
                                </p:cTn>
                              </p:par>
                              <p:par>
                                <p:cTn id="180" presetID="2" presetClass="entr" presetSubtype="8" fill="hold" grpId="0" nodeType="withEffect">
                                  <p:stCondLst>
                                    <p:cond delay="0"/>
                                  </p:stCondLst>
                                  <p:childTnLst>
                                    <p:set>
                                      <p:cBhvr>
                                        <p:cTn id="181" dur="1" fill="hold">
                                          <p:stCondLst>
                                            <p:cond delay="0"/>
                                          </p:stCondLst>
                                        </p:cTn>
                                        <p:tgtEl>
                                          <p:spTgt spid="32"/>
                                        </p:tgtEl>
                                        <p:attrNameLst>
                                          <p:attrName>style.visibility</p:attrName>
                                        </p:attrNameLst>
                                      </p:cBhvr>
                                      <p:to>
                                        <p:strVal val="visible"/>
                                      </p:to>
                                    </p:set>
                                    <p:anim calcmode="lin" valueType="num">
                                      <p:cBhvr additive="base">
                                        <p:cTn id="182" dur="3000" fill="hold"/>
                                        <p:tgtEl>
                                          <p:spTgt spid="32"/>
                                        </p:tgtEl>
                                        <p:attrNameLst>
                                          <p:attrName>ppt_x</p:attrName>
                                        </p:attrNameLst>
                                      </p:cBhvr>
                                      <p:tavLst>
                                        <p:tav tm="0">
                                          <p:val>
                                            <p:strVal val="0-#ppt_w/2"/>
                                          </p:val>
                                        </p:tav>
                                        <p:tav tm="100000">
                                          <p:val>
                                            <p:strVal val="#ppt_x"/>
                                          </p:val>
                                        </p:tav>
                                      </p:tavLst>
                                    </p:anim>
                                    <p:anim calcmode="lin" valueType="num">
                                      <p:cBhvr additive="base">
                                        <p:cTn id="183" dur="3000" fill="hold"/>
                                        <p:tgtEl>
                                          <p:spTgt spid="32"/>
                                        </p:tgtEl>
                                        <p:attrNameLst>
                                          <p:attrName>ppt_y</p:attrName>
                                        </p:attrNameLst>
                                      </p:cBhvr>
                                      <p:tavLst>
                                        <p:tav tm="0">
                                          <p:val>
                                            <p:strVal val="#ppt_y"/>
                                          </p:val>
                                        </p:tav>
                                        <p:tav tm="100000">
                                          <p:val>
                                            <p:strVal val="#ppt_y"/>
                                          </p:val>
                                        </p:tav>
                                      </p:tavLst>
                                    </p:anim>
                                  </p:childTnLst>
                                </p:cTn>
                              </p:par>
                              <p:par>
                                <p:cTn id="184" presetID="2" presetClass="entr" presetSubtype="8" fill="hold" grpId="0" nodeType="withEffect">
                                  <p:stCondLst>
                                    <p:cond delay="0"/>
                                  </p:stCondLst>
                                  <p:childTnLst>
                                    <p:set>
                                      <p:cBhvr>
                                        <p:cTn id="185" dur="1" fill="hold">
                                          <p:stCondLst>
                                            <p:cond delay="0"/>
                                          </p:stCondLst>
                                        </p:cTn>
                                        <p:tgtEl>
                                          <p:spTgt spid="33"/>
                                        </p:tgtEl>
                                        <p:attrNameLst>
                                          <p:attrName>style.visibility</p:attrName>
                                        </p:attrNameLst>
                                      </p:cBhvr>
                                      <p:to>
                                        <p:strVal val="visible"/>
                                      </p:to>
                                    </p:set>
                                    <p:anim calcmode="lin" valueType="num">
                                      <p:cBhvr additive="base">
                                        <p:cTn id="186" dur="3000" fill="hold"/>
                                        <p:tgtEl>
                                          <p:spTgt spid="33"/>
                                        </p:tgtEl>
                                        <p:attrNameLst>
                                          <p:attrName>ppt_x</p:attrName>
                                        </p:attrNameLst>
                                      </p:cBhvr>
                                      <p:tavLst>
                                        <p:tav tm="0">
                                          <p:val>
                                            <p:strVal val="0-#ppt_w/2"/>
                                          </p:val>
                                        </p:tav>
                                        <p:tav tm="100000">
                                          <p:val>
                                            <p:strVal val="#ppt_x"/>
                                          </p:val>
                                        </p:tav>
                                      </p:tavLst>
                                    </p:anim>
                                    <p:anim calcmode="lin" valueType="num">
                                      <p:cBhvr additive="base">
                                        <p:cTn id="187" dur="3000" fill="hold"/>
                                        <p:tgtEl>
                                          <p:spTgt spid="33"/>
                                        </p:tgtEl>
                                        <p:attrNameLst>
                                          <p:attrName>ppt_y</p:attrName>
                                        </p:attrNameLst>
                                      </p:cBhvr>
                                      <p:tavLst>
                                        <p:tav tm="0">
                                          <p:val>
                                            <p:strVal val="#ppt_y"/>
                                          </p:val>
                                        </p:tav>
                                        <p:tav tm="100000">
                                          <p:val>
                                            <p:strVal val="#ppt_y"/>
                                          </p:val>
                                        </p:tav>
                                      </p:tavLst>
                                    </p:anim>
                                  </p:childTnLst>
                                </p:cTn>
                              </p:par>
                              <p:par>
                                <p:cTn id="188" presetID="2" presetClass="entr" presetSubtype="8" fill="hold" grpId="0" nodeType="withEffect">
                                  <p:stCondLst>
                                    <p:cond delay="0"/>
                                  </p:stCondLst>
                                  <p:childTnLst>
                                    <p:set>
                                      <p:cBhvr>
                                        <p:cTn id="189" dur="1" fill="hold">
                                          <p:stCondLst>
                                            <p:cond delay="0"/>
                                          </p:stCondLst>
                                        </p:cTn>
                                        <p:tgtEl>
                                          <p:spTgt spid="34"/>
                                        </p:tgtEl>
                                        <p:attrNameLst>
                                          <p:attrName>style.visibility</p:attrName>
                                        </p:attrNameLst>
                                      </p:cBhvr>
                                      <p:to>
                                        <p:strVal val="visible"/>
                                      </p:to>
                                    </p:set>
                                    <p:anim calcmode="lin" valueType="num">
                                      <p:cBhvr additive="base">
                                        <p:cTn id="190" dur="3000" fill="hold"/>
                                        <p:tgtEl>
                                          <p:spTgt spid="34"/>
                                        </p:tgtEl>
                                        <p:attrNameLst>
                                          <p:attrName>ppt_x</p:attrName>
                                        </p:attrNameLst>
                                      </p:cBhvr>
                                      <p:tavLst>
                                        <p:tav tm="0">
                                          <p:val>
                                            <p:strVal val="0-#ppt_w/2"/>
                                          </p:val>
                                        </p:tav>
                                        <p:tav tm="100000">
                                          <p:val>
                                            <p:strVal val="#ppt_x"/>
                                          </p:val>
                                        </p:tav>
                                      </p:tavLst>
                                    </p:anim>
                                    <p:anim calcmode="lin" valueType="num">
                                      <p:cBhvr additive="base">
                                        <p:cTn id="191" dur="3000" fill="hold"/>
                                        <p:tgtEl>
                                          <p:spTgt spid="34"/>
                                        </p:tgtEl>
                                        <p:attrNameLst>
                                          <p:attrName>ppt_y</p:attrName>
                                        </p:attrNameLst>
                                      </p:cBhvr>
                                      <p:tavLst>
                                        <p:tav tm="0">
                                          <p:val>
                                            <p:strVal val="#ppt_y"/>
                                          </p:val>
                                        </p:tav>
                                        <p:tav tm="100000">
                                          <p:val>
                                            <p:strVal val="#ppt_y"/>
                                          </p:val>
                                        </p:tav>
                                      </p:tavLst>
                                    </p:anim>
                                  </p:childTnLst>
                                </p:cTn>
                              </p:par>
                              <p:par>
                                <p:cTn id="192" presetID="2" presetClass="entr" presetSubtype="8" fill="hold" grpId="0" nodeType="withEffect">
                                  <p:stCondLst>
                                    <p:cond delay="0"/>
                                  </p:stCondLst>
                                  <p:childTnLst>
                                    <p:set>
                                      <p:cBhvr>
                                        <p:cTn id="193" dur="1" fill="hold">
                                          <p:stCondLst>
                                            <p:cond delay="0"/>
                                          </p:stCondLst>
                                        </p:cTn>
                                        <p:tgtEl>
                                          <p:spTgt spid="35"/>
                                        </p:tgtEl>
                                        <p:attrNameLst>
                                          <p:attrName>style.visibility</p:attrName>
                                        </p:attrNameLst>
                                      </p:cBhvr>
                                      <p:to>
                                        <p:strVal val="visible"/>
                                      </p:to>
                                    </p:set>
                                    <p:anim calcmode="lin" valueType="num">
                                      <p:cBhvr additive="base">
                                        <p:cTn id="194" dur="3000" fill="hold"/>
                                        <p:tgtEl>
                                          <p:spTgt spid="35"/>
                                        </p:tgtEl>
                                        <p:attrNameLst>
                                          <p:attrName>ppt_x</p:attrName>
                                        </p:attrNameLst>
                                      </p:cBhvr>
                                      <p:tavLst>
                                        <p:tav tm="0">
                                          <p:val>
                                            <p:strVal val="0-#ppt_w/2"/>
                                          </p:val>
                                        </p:tav>
                                        <p:tav tm="100000">
                                          <p:val>
                                            <p:strVal val="#ppt_x"/>
                                          </p:val>
                                        </p:tav>
                                      </p:tavLst>
                                    </p:anim>
                                    <p:anim calcmode="lin" valueType="num">
                                      <p:cBhvr additive="base">
                                        <p:cTn id="195" dur="3000" fill="hold"/>
                                        <p:tgtEl>
                                          <p:spTgt spid="35"/>
                                        </p:tgtEl>
                                        <p:attrNameLst>
                                          <p:attrName>ppt_y</p:attrName>
                                        </p:attrNameLst>
                                      </p:cBhvr>
                                      <p:tavLst>
                                        <p:tav tm="0">
                                          <p:val>
                                            <p:strVal val="#ppt_y"/>
                                          </p:val>
                                        </p:tav>
                                        <p:tav tm="100000">
                                          <p:val>
                                            <p:strVal val="#ppt_y"/>
                                          </p:val>
                                        </p:tav>
                                      </p:tavLst>
                                    </p:anim>
                                  </p:childTnLst>
                                </p:cTn>
                              </p:par>
                              <p:par>
                                <p:cTn id="196" presetID="2" presetClass="entr" presetSubtype="8" fill="hold" grpId="0" nodeType="withEffect">
                                  <p:stCondLst>
                                    <p:cond delay="0"/>
                                  </p:stCondLst>
                                  <p:childTnLst>
                                    <p:set>
                                      <p:cBhvr>
                                        <p:cTn id="197" dur="1" fill="hold">
                                          <p:stCondLst>
                                            <p:cond delay="0"/>
                                          </p:stCondLst>
                                        </p:cTn>
                                        <p:tgtEl>
                                          <p:spTgt spid="36"/>
                                        </p:tgtEl>
                                        <p:attrNameLst>
                                          <p:attrName>style.visibility</p:attrName>
                                        </p:attrNameLst>
                                      </p:cBhvr>
                                      <p:to>
                                        <p:strVal val="visible"/>
                                      </p:to>
                                    </p:set>
                                    <p:anim calcmode="lin" valueType="num">
                                      <p:cBhvr additive="base">
                                        <p:cTn id="198" dur="3000" fill="hold"/>
                                        <p:tgtEl>
                                          <p:spTgt spid="36"/>
                                        </p:tgtEl>
                                        <p:attrNameLst>
                                          <p:attrName>ppt_x</p:attrName>
                                        </p:attrNameLst>
                                      </p:cBhvr>
                                      <p:tavLst>
                                        <p:tav tm="0">
                                          <p:val>
                                            <p:strVal val="0-#ppt_w/2"/>
                                          </p:val>
                                        </p:tav>
                                        <p:tav tm="100000">
                                          <p:val>
                                            <p:strVal val="#ppt_x"/>
                                          </p:val>
                                        </p:tav>
                                      </p:tavLst>
                                    </p:anim>
                                    <p:anim calcmode="lin" valueType="num">
                                      <p:cBhvr additive="base">
                                        <p:cTn id="199" dur="3000" fill="hold"/>
                                        <p:tgtEl>
                                          <p:spTgt spid="36"/>
                                        </p:tgtEl>
                                        <p:attrNameLst>
                                          <p:attrName>ppt_y</p:attrName>
                                        </p:attrNameLst>
                                      </p:cBhvr>
                                      <p:tavLst>
                                        <p:tav tm="0">
                                          <p:val>
                                            <p:strVal val="#ppt_y"/>
                                          </p:val>
                                        </p:tav>
                                        <p:tav tm="100000">
                                          <p:val>
                                            <p:strVal val="#ppt_y"/>
                                          </p:val>
                                        </p:tav>
                                      </p:tavLst>
                                    </p:anim>
                                  </p:childTnLst>
                                </p:cTn>
                              </p:par>
                              <p:par>
                                <p:cTn id="200" presetID="2" presetClass="entr" presetSubtype="8" fill="hold" grpId="0" nodeType="withEffect">
                                  <p:stCondLst>
                                    <p:cond delay="0"/>
                                  </p:stCondLst>
                                  <p:childTnLst>
                                    <p:set>
                                      <p:cBhvr>
                                        <p:cTn id="201" dur="1" fill="hold">
                                          <p:stCondLst>
                                            <p:cond delay="0"/>
                                          </p:stCondLst>
                                        </p:cTn>
                                        <p:tgtEl>
                                          <p:spTgt spid="37"/>
                                        </p:tgtEl>
                                        <p:attrNameLst>
                                          <p:attrName>style.visibility</p:attrName>
                                        </p:attrNameLst>
                                      </p:cBhvr>
                                      <p:to>
                                        <p:strVal val="visible"/>
                                      </p:to>
                                    </p:set>
                                    <p:anim calcmode="lin" valueType="num">
                                      <p:cBhvr additive="base">
                                        <p:cTn id="202" dur="3000" fill="hold"/>
                                        <p:tgtEl>
                                          <p:spTgt spid="37"/>
                                        </p:tgtEl>
                                        <p:attrNameLst>
                                          <p:attrName>ppt_x</p:attrName>
                                        </p:attrNameLst>
                                      </p:cBhvr>
                                      <p:tavLst>
                                        <p:tav tm="0">
                                          <p:val>
                                            <p:strVal val="0-#ppt_w/2"/>
                                          </p:val>
                                        </p:tav>
                                        <p:tav tm="100000">
                                          <p:val>
                                            <p:strVal val="#ppt_x"/>
                                          </p:val>
                                        </p:tav>
                                      </p:tavLst>
                                    </p:anim>
                                    <p:anim calcmode="lin" valueType="num">
                                      <p:cBhvr additive="base">
                                        <p:cTn id="203" dur="3000" fill="hold"/>
                                        <p:tgtEl>
                                          <p:spTgt spid="37"/>
                                        </p:tgtEl>
                                        <p:attrNameLst>
                                          <p:attrName>ppt_y</p:attrName>
                                        </p:attrNameLst>
                                      </p:cBhvr>
                                      <p:tavLst>
                                        <p:tav tm="0">
                                          <p:val>
                                            <p:strVal val="#ppt_y"/>
                                          </p:val>
                                        </p:tav>
                                        <p:tav tm="100000">
                                          <p:val>
                                            <p:strVal val="#ppt_y"/>
                                          </p:val>
                                        </p:tav>
                                      </p:tavLst>
                                    </p:anim>
                                  </p:childTnLst>
                                </p:cTn>
                              </p:par>
                              <p:par>
                                <p:cTn id="204" presetID="2" presetClass="entr" presetSubtype="8" fill="hold" grpId="0" nodeType="withEffect">
                                  <p:stCondLst>
                                    <p:cond delay="0"/>
                                  </p:stCondLst>
                                  <p:childTnLst>
                                    <p:set>
                                      <p:cBhvr>
                                        <p:cTn id="205" dur="1" fill="hold">
                                          <p:stCondLst>
                                            <p:cond delay="0"/>
                                          </p:stCondLst>
                                        </p:cTn>
                                        <p:tgtEl>
                                          <p:spTgt spid="38"/>
                                        </p:tgtEl>
                                        <p:attrNameLst>
                                          <p:attrName>style.visibility</p:attrName>
                                        </p:attrNameLst>
                                      </p:cBhvr>
                                      <p:to>
                                        <p:strVal val="visible"/>
                                      </p:to>
                                    </p:set>
                                    <p:anim calcmode="lin" valueType="num">
                                      <p:cBhvr additive="base">
                                        <p:cTn id="206" dur="3000" fill="hold"/>
                                        <p:tgtEl>
                                          <p:spTgt spid="38"/>
                                        </p:tgtEl>
                                        <p:attrNameLst>
                                          <p:attrName>ppt_x</p:attrName>
                                        </p:attrNameLst>
                                      </p:cBhvr>
                                      <p:tavLst>
                                        <p:tav tm="0">
                                          <p:val>
                                            <p:strVal val="0-#ppt_w/2"/>
                                          </p:val>
                                        </p:tav>
                                        <p:tav tm="100000">
                                          <p:val>
                                            <p:strVal val="#ppt_x"/>
                                          </p:val>
                                        </p:tav>
                                      </p:tavLst>
                                    </p:anim>
                                    <p:anim calcmode="lin" valueType="num">
                                      <p:cBhvr additive="base">
                                        <p:cTn id="207" dur="3000" fill="hold"/>
                                        <p:tgtEl>
                                          <p:spTgt spid="38"/>
                                        </p:tgtEl>
                                        <p:attrNameLst>
                                          <p:attrName>ppt_y</p:attrName>
                                        </p:attrNameLst>
                                      </p:cBhvr>
                                      <p:tavLst>
                                        <p:tav tm="0">
                                          <p:val>
                                            <p:strVal val="#ppt_y"/>
                                          </p:val>
                                        </p:tav>
                                        <p:tav tm="100000">
                                          <p:val>
                                            <p:strVal val="#ppt_y"/>
                                          </p:val>
                                        </p:tav>
                                      </p:tavLst>
                                    </p:anim>
                                  </p:childTnLst>
                                </p:cTn>
                              </p:par>
                              <p:par>
                                <p:cTn id="208" presetID="2" presetClass="entr" presetSubtype="8" fill="hold" grpId="0" nodeType="withEffect">
                                  <p:stCondLst>
                                    <p:cond delay="0"/>
                                  </p:stCondLst>
                                  <p:childTnLst>
                                    <p:set>
                                      <p:cBhvr>
                                        <p:cTn id="209" dur="1" fill="hold">
                                          <p:stCondLst>
                                            <p:cond delay="0"/>
                                          </p:stCondLst>
                                        </p:cTn>
                                        <p:tgtEl>
                                          <p:spTgt spid="39"/>
                                        </p:tgtEl>
                                        <p:attrNameLst>
                                          <p:attrName>style.visibility</p:attrName>
                                        </p:attrNameLst>
                                      </p:cBhvr>
                                      <p:to>
                                        <p:strVal val="visible"/>
                                      </p:to>
                                    </p:set>
                                    <p:anim calcmode="lin" valueType="num">
                                      <p:cBhvr additive="base">
                                        <p:cTn id="210" dur="3000" fill="hold"/>
                                        <p:tgtEl>
                                          <p:spTgt spid="39"/>
                                        </p:tgtEl>
                                        <p:attrNameLst>
                                          <p:attrName>ppt_x</p:attrName>
                                        </p:attrNameLst>
                                      </p:cBhvr>
                                      <p:tavLst>
                                        <p:tav tm="0">
                                          <p:val>
                                            <p:strVal val="0-#ppt_w/2"/>
                                          </p:val>
                                        </p:tav>
                                        <p:tav tm="100000">
                                          <p:val>
                                            <p:strVal val="#ppt_x"/>
                                          </p:val>
                                        </p:tav>
                                      </p:tavLst>
                                    </p:anim>
                                    <p:anim calcmode="lin" valueType="num">
                                      <p:cBhvr additive="base">
                                        <p:cTn id="211" dur="3000" fill="hold"/>
                                        <p:tgtEl>
                                          <p:spTgt spid="39"/>
                                        </p:tgtEl>
                                        <p:attrNameLst>
                                          <p:attrName>ppt_y</p:attrName>
                                        </p:attrNameLst>
                                      </p:cBhvr>
                                      <p:tavLst>
                                        <p:tav tm="0">
                                          <p:val>
                                            <p:strVal val="#ppt_y"/>
                                          </p:val>
                                        </p:tav>
                                        <p:tav tm="100000">
                                          <p:val>
                                            <p:strVal val="#ppt_y"/>
                                          </p:val>
                                        </p:tav>
                                      </p:tavLst>
                                    </p:anim>
                                  </p:childTnLst>
                                </p:cTn>
                              </p:par>
                              <p:par>
                                <p:cTn id="212" presetID="2" presetClass="entr" presetSubtype="8" fill="hold" grpId="0" nodeType="withEffect">
                                  <p:stCondLst>
                                    <p:cond delay="0"/>
                                  </p:stCondLst>
                                  <p:childTnLst>
                                    <p:set>
                                      <p:cBhvr>
                                        <p:cTn id="213" dur="1" fill="hold">
                                          <p:stCondLst>
                                            <p:cond delay="0"/>
                                          </p:stCondLst>
                                        </p:cTn>
                                        <p:tgtEl>
                                          <p:spTgt spid="40"/>
                                        </p:tgtEl>
                                        <p:attrNameLst>
                                          <p:attrName>style.visibility</p:attrName>
                                        </p:attrNameLst>
                                      </p:cBhvr>
                                      <p:to>
                                        <p:strVal val="visible"/>
                                      </p:to>
                                    </p:set>
                                    <p:anim calcmode="lin" valueType="num">
                                      <p:cBhvr additive="base">
                                        <p:cTn id="214" dur="3000" fill="hold"/>
                                        <p:tgtEl>
                                          <p:spTgt spid="40"/>
                                        </p:tgtEl>
                                        <p:attrNameLst>
                                          <p:attrName>ppt_x</p:attrName>
                                        </p:attrNameLst>
                                      </p:cBhvr>
                                      <p:tavLst>
                                        <p:tav tm="0">
                                          <p:val>
                                            <p:strVal val="0-#ppt_w/2"/>
                                          </p:val>
                                        </p:tav>
                                        <p:tav tm="100000">
                                          <p:val>
                                            <p:strVal val="#ppt_x"/>
                                          </p:val>
                                        </p:tav>
                                      </p:tavLst>
                                    </p:anim>
                                    <p:anim calcmode="lin" valueType="num">
                                      <p:cBhvr additive="base">
                                        <p:cTn id="215" dur="3000" fill="hold"/>
                                        <p:tgtEl>
                                          <p:spTgt spid="40"/>
                                        </p:tgtEl>
                                        <p:attrNameLst>
                                          <p:attrName>ppt_y</p:attrName>
                                        </p:attrNameLst>
                                      </p:cBhvr>
                                      <p:tavLst>
                                        <p:tav tm="0">
                                          <p:val>
                                            <p:strVal val="#ppt_y"/>
                                          </p:val>
                                        </p:tav>
                                        <p:tav tm="100000">
                                          <p:val>
                                            <p:strVal val="#ppt_y"/>
                                          </p:val>
                                        </p:tav>
                                      </p:tavLst>
                                    </p:anim>
                                  </p:childTnLst>
                                </p:cTn>
                              </p:par>
                              <p:par>
                                <p:cTn id="216" presetID="2" presetClass="entr" presetSubtype="8" fill="hold" grpId="0" nodeType="withEffect">
                                  <p:stCondLst>
                                    <p:cond delay="0"/>
                                  </p:stCondLst>
                                  <p:childTnLst>
                                    <p:set>
                                      <p:cBhvr>
                                        <p:cTn id="217" dur="1" fill="hold">
                                          <p:stCondLst>
                                            <p:cond delay="0"/>
                                          </p:stCondLst>
                                        </p:cTn>
                                        <p:tgtEl>
                                          <p:spTgt spid="41"/>
                                        </p:tgtEl>
                                        <p:attrNameLst>
                                          <p:attrName>style.visibility</p:attrName>
                                        </p:attrNameLst>
                                      </p:cBhvr>
                                      <p:to>
                                        <p:strVal val="visible"/>
                                      </p:to>
                                    </p:set>
                                    <p:anim calcmode="lin" valueType="num">
                                      <p:cBhvr additive="base">
                                        <p:cTn id="218" dur="3000" fill="hold"/>
                                        <p:tgtEl>
                                          <p:spTgt spid="41"/>
                                        </p:tgtEl>
                                        <p:attrNameLst>
                                          <p:attrName>ppt_x</p:attrName>
                                        </p:attrNameLst>
                                      </p:cBhvr>
                                      <p:tavLst>
                                        <p:tav tm="0">
                                          <p:val>
                                            <p:strVal val="0-#ppt_w/2"/>
                                          </p:val>
                                        </p:tav>
                                        <p:tav tm="100000">
                                          <p:val>
                                            <p:strVal val="#ppt_x"/>
                                          </p:val>
                                        </p:tav>
                                      </p:tavLst>
                                    </p:anim>
                                    <p:anim calcmode="lin" valueType="num">
                                      <p:cBhvr additive="base">
                                        <p:cTn id="219" dur="3000" fill="hold"/>
                                        <p:tgtEl>
                                          <p:spTgt spid="41"/>
                                        </p:tgtEl>
                                        <p:attrNameLst>
                                          <p:attrName>ppt_y</p:attrName>
                                        </p:attrNameLst>
                                      </p:cBhvr>
                                      <p:tavLst>
                                        <p:tav tm="0">
                                          <p:val>
                                            <p:strVal val="#ppt_y"/>
                                          </p:val>
                                        </p:tav>
                                        <p:tav tm="100000">
                                          <p:val>
                                            <p:strVal val="#ppt_y"/>
                                          </p:val>
                                        </p:tav>
                                      </p:tavLst>
                                    </p:anim>
                                  </p:childTnLst>
                                </p:cTn>
                              </p:par>
                              <p:par>
                                <p:cTn id="220" presetID="2" presetClass="entr" presetSubtype="8" fill="hold" grpId="0" nodeType="withEffect">
                                  <p:stCondLst>
                                    <p:cond delay="0"/>
                                  </p:stCondLst>
                                  <p:childTnLst>
                                    <p:set>
                                      <p:cBhvr>
                                        <p:cTn id="221" dur="1" fill="hold">
                                          <p:stCondLst>
                                            <p:cond delay="0"/>
                                          </p:stCondLst>
                                        </p:cTn>
                                        <p:tgtEl>
                                          <p:spTgt spid="42"/>
                                        </p:tgtEl>
                                        <p:attrNameLst>
                                          <p:attrName>style.visibility</p:attrName>
                                        </p:attrNameLst>
                                      </p:cBhvr>
                                      <p:to>
                                        <p:strVal val="visible"/>
                                      </p:to>
                                    </p:set>
                                    <p:anim calcmode="lin" valueType="num">
                                      <p:cBhvr additive="base">
                                        <p:cTn id="222" dur="3000" fill="hold"/>
                                        <p:tgtEl>
                                          <p:spTgt spid="42"/>
                                        </p:tgtEl>
                                        <p:attrNameLst>
                                          <p:attrName>ppt_x</p:attrName>
                                        </p:attrNameLst>
                                      </p:cBhvr>
                                      <p:tavLst>
                                        <p:tav tm="0">
                                          <p:val>
                                            <p:strVal val="0-#ppt_w/2"/>
                                          </p:val>
                                        </p:tav>
                                        <p:tav tm="100000">
                                          <p:val>
                                            <p:strVal val="#ppt_x"/>
                                          </p:val>
                                        </p:tav>
                                      </p:tavLst>
                                    </p:anim>
                                    <p:anim calcmode="lin" valueType="num">
                                      <p:cBhvr additive="base">
                                        <p:cTn id="223" dur="3000" fill="hold"/>
                                        <p:tgtEl>
                                          <p:spTgt spid="42"/>
                                        </p:tgtEl>
                                        <p:attrNameLst>
                                          <p:attrName>ppt_y</p:attrName>
                                        </p:attrNameLst>
                                      </p:cBhvr>
                                      <p:tavLst>
                                        <p:tav tm="0">
                                          <p:val>
                                            <p:strVal val="#ppt_y"/>
                                          </p:val>
                                        </p:tav>
                                        <p:tav tm="100000">
                                          <p:val>
                                            <p:strVal val="#ppt_y"/>
                                          </p:val>
                                        </p:tav>
                                      </p:tavLst>
                                    </p:anim>
                                  </p:childTnLst>
                                </p:cTn>
                              </p:par>
                              <p:par>
                                <p:cTn id="224" presetID="2" presetClass="entr" presetSubtype="8" fill="hold" grpId="0" nodeType="withEffect">
                                  <p:stCondLst>
                                    <p:cond delay="0"/>
                                  </p:stCondLst>
                                  <p:childTnLst>
                                    <p:set>
                                      <p:cBhvr>
                                        <p:cTn id="225" dur="1" fill="hold">
                                          <p:stCondLst>
                                            <p:cond delay="0"/>
                                          </p:stCondLst>
                                        </p:cTn>
                                        <p:tgtEl>
                                          <p:spTgt spid="43"/>
                                        </p:tgtEl>
                                        <p:attrNameLst>
                                          <p:attrName>style.visibility</p:attrName>
                                        </p:attrNameLst>
                                      </p:cBhvr>
                                      <p:to>
                                        <p:strVal val="visible"/>
                                      </p:to>
                                    </p:set>
                                    <p:anim calcmode="lin" valueType="num">
                                      <p:cBhvr additive="base">
                                        <p:cTn id="226" dur="3000" fill="hold"/>
                                        <p:tgtEl>
                                          <p:spTgt spid="43"/>
                                        </p:tgtEl>
                                        <p:attrNameLst>
                                          <p:attrName>ppt_x</p:attrName>
                                        </p:attrNameLst>
                                      </p:cBhvr>
                                      <p:tavLst>
                                        <p:tav tm="0">
                                          <p:val>
                                            <p:strVal val="0-#ppt_w/2"/>
                                          </p:val>
                                        </p:tav>
                                        <p:tav tm="100000">
                                          <p:val>
                                            <p:strVal val="#ppt_x"/>
                                          </p:val>
                                        </p:tav>
                                      </p:tavLst>
                                    </p:anim>
                                    <p:anim calcmode="lin" valueType="num">
                                      <p:cBhvr additive="base">
                                        <p:cTn id="227" dur="3000" fill="hold"/>
                                        <p:tgtEl>
                                          <p:spTgt spid="43"/>
                                        </p:tgtEl>
                                        <p:attrNameLst>
                                          <p:attrName>ppt_y</p:attrName>
                                        </p:attrNameLst>
                                      </p:cBhvr>
                                      <p:tavLst>
                                        <p:tav tm="0">
                                          <p:val>
                                            <p:strVal val="#ppt_y"/>
                                          </p:val>
                                        </p:tav>
                                        <p:tav tm="100000">
                                          <p:val>
                                            <p:strVal val="#ppt_y"/>
                                          </p:val>
                                        </p:tav>
                                      </p:tavLst>
                                    </p:anim>
                                  </p:childTnLst>
                                </p:cTn>
                              </p:par>
                              <p:par>
                                <p:cTn id="228" presetID="2" presetClass="entr" presetSubtype="8" fill="hold" grpId="0" nodeType="withEffect">
                                  <p:stCondLst>
                                    <p:cond delay="0"/>
                                  </p:stCondLst>
                                  <p:childTnLst>
                                    <p:set>
                                      <p:cBhvr>
                                        <p:cTn id="229" dur="1" fill="hold">
                                          <p:stCondLst>
                                            <p:cond delay="0"/>
                                          </p:stCondLst>
                                        </p:cTn>
                                        <p:tgtEl>
                                          <p:spTgt spid="44"/>
                                        </p:tgtEl>
                                        <p:attrNameLst>
                                          <p:attrName>style.visibility</p:attrName>
                                        </p:attrNameLst>
                                      </p:cBhvr>
                                      <p:to>
                                        <p:strVal val="visible"/>
                                      </p:to>
                                    </p:set>
                                    <p:anim calcmode="lin" valueType="num">
                                      <p:cBhvr additive="base">
                                        <p:cTn id="230" dur="3000" fill="hold"/>
                                        <p:tgtEl>
                                          <p:spTgt spid="44"/>
                                        </p:tgtEl>
                                        <p:attrNameLst>
                                          <p:attrName>ppt_x</p:attrName>
                                        </p:attrNameLst>
                                      </p:cBhvr>
                                      <p:tavLst>
                                        <p:tav tm="0">
                                          <p:val>
                                            <p:strVal val="0-#ppt_w/2"/>
                                          </p:val>
                                        </p:tav>
                                        <p:tav tm="100000">
                                          <p:val>
                                            <p:strVal val="#ppt_x"/>
                                          </p:val>
                                        </p:tav>
                                      </p:tavLst>
                                    </p:anim>
                                    <p:anim calcmode="lin" valueType="num">
                                      <p:cBhvr additive="base">
                                        <p:cTn id="231" dur="3000" fill="hold"/>
                                        <p:tgtEl>
                                          <p:spTgt spid="44"/>
                                        </p:tgtEl>
                                        <p:attrNameLst>
                                          <p:attrName>ppt_y</p:attrName>
                                        </p:attrNameLst>
                                      </p:cBhvr>
                                      <p:tavLst>
                                        <p:tav tm="0">
                                          <p:val>
                                            <p:strVal val="#ppt_y"/>
                                          </p:val>
                                        </p:tav>
                                        <p:tav tm="100000">
                                          <p:val>
                                            <p:strVal val="#ppt_y"/>
                                          </p:val>
                                        </p:tav>
                                      </p:tavLst>
                                    </p:anim>
                                  </p:childTnLst>
                                </p:cTn>
                              </p:par>
                              <p:par>
                                <p:cTn id="232" presetID="2" presetClass="entr" presetSubtype="8" fill="hold" grpId="0" nodeType="withEffect">
                                  <p:stCondLst>
                                    <p:cond delay="0"/>
                                  </p:stCondLst>
                                  <p:childTnLst>
                                    <p:set>
                                      <p:cBhvr>
                                        <p:cTn id="233" dur="1" fill="hold">
                                          <p:stCondLst>
                                            <p:cond delay="0"/>
                                          </p:stCondLst>
                                        </p:cTn>
                                        <p:tgtEl>
                                          <p:spTgt spid="45"/>
                                        </p:tgtEl>
                                        <p:attrNameLst>
                                          <p:attrName>style.visibility</p:attrName>
                                        </p:attrNameLst>
                                      </p:cBhvr>
                                      <p:to>
                                        <p:strVal val="visible"/>
                                      </p:to>
                                    </p:set>
                                    <p:anim calcmode="lin" valueType="num">
                                      <p:cBhvr additive="base">
                                        <p:cTn id="234" dur="3000" fill="hold"/>
                                        <p:tgtEl>
                                          <p:spTgt spid="45"/>
                                        </p:tgtEl>
                                        <p:attrNameLst>
                                          <p:attrName>ppt_x</p:attrName>
                                        </p:attrNameLst>
                                      </p:cBhvr>
                                      <p:tavLst>
                                        <p:tav tm="0">
                                          <p:val>
                                            <p:strVal val="0-#ppt_w/2"/>
                                          </p:val>
                                        </p:tav>
                                        <p:tav tm="100000">
                                          <p:val>
                                            <p:strVal val="#ppt_x"/>
                                          </p:val>
                                        </p:tav>
                                      </p:tavLst>
                                    </p:anim>
                                    <p:anim calcmode="lin" valueType="num">
                                      <p:cBhvr additive="base">
                                        <p:cTn id="235" dur="3000" fill="hold"/>
                                        <p:tgtEl>
                                          <p:spTgt spid="45"/>
                                        </p:tgtEl>
                                        <p:attrNameLst>
                                          <p:attrName>ppt_y</p:attrName>
                                        </p:attrNameLst>
                                      </p:cBhvr>
                                      <p:tavLst>
                                        <p:tav tm="0">
                                          <p:val>
                                            <p:strVal val="#ppt_y"/>
                                          </p:val>
                                        </p:tav>
                                        <p:tav tm="100000">
                                          <p:val>
                                            <p:strVal val="#ppt_y"/>
                                          </p:val>
                                        </p:tav>
                                      </p:tavLst>
                                    </p:anim>
                                  </p:childTnLst>
                                </p:cTn>
                              </p:par>
                              <p:par>
                                <p:cTn id="236" presetID="2" presetClass="entr" presetSubtype="8" fill="hold" grpId="0" nodeType="withEffect">
                                  <p:stCondLst>
                                    <p:cond delay="0"/>
                                  </p:stCondLst>
                                  <p:childTnLst>
                                    <p:set>
                                      <p:cBhvr>
                                        <p:cTn id="237" dur="1" fill="hold">
                                          <p:stCondLst>
                                            <p:cond delay="0"/>
                                          </p:stCondLst>
                                        </p:cTn>
                                        <p:tgtEl>
                                          <p:spTgt spid="46"/>
                                        </p:tgtEl>
                                        <p:attrNameLst>
                                          <p:attrName>style.visibility</p:attrName>
                                        </p:attrNameLst>
                                      </p:cBhvr>
                                      <p:to>
                                        <p:strVal val="visible"/>
                                      </p:to>
                                    </p:set>
                                    <p:anim calcmode="lin" valueType="num">
                                      <p:cBhvr additive="base">
                                        <p:cTn id="238" dur="3000" fill="hold"/>
                                        <p:tgtEl>
                                          <p:spTgt spid="46"/>
                                        </p:tgtEl>
                                        <p:attrNameLst>
                                          <p:attrName>ppt_x</p:attrName>
                                        </p:attrNameLst>
                                      </p:cBhvr>
                                      <p:tavLst>
                                        <p:tav tm="0">
                                          <p:val>
                                            <p:strVal val="0-#ppt_w/2"/>
                                          </p:val>
                                        </p:tav>
                                        <p:tav tm="100000">
                                          <p:val>
                                            <p:strVal val="#ppt_x"/>
                                          </p:val>
                                        </p:tav>
                                      </p:tavLst>
                                    </p:anim>
                                    <p:anim calcmode="lin" valueType="num">
                                      <p:cBhvr additive="base">
                                        <p:cTn id="239" dur="3000" fill="hold"/>
                                        <p:tgtEl>
                                          <p:spTgt spid="46"/>
                                        </p:tgtEl>
                                        <p:attrNameLst>
                                          <p:attrName>ppt_y</p:attrName>
                                        </p:attrNameLst>
                                      </p:cBhvr>
                                      <p:tavLst>
                                        <p:tav tm="0">
                                          <p:val>
                                            <p:strVal val="#ppt_y"/>
                                          </p:val>
                                        </p:tav>
                                        <p:tav tm="100000">
                                          <p:val>
                                            <p:strVal val="#ppt_y"/>
                                          </p:val>
                                        </p:tav>
                                      </p:tavLst>
                                    </p:anim>
                                  </p:childTnLst>
                                </p:cTn>
                              </p:par>
                              <p:par>
                                <p:cTn id="240" presetID="2" presetClass="entr" presetSubtype="8" fill="hold" grpId="0" nodeType="withEffect">
                                  <p:stCondLst>
                                    <p:cond delay="0"/>
                                  </p:stCondLst>
                                  <p:childTnLst>
                                    <p:set>
                                      <p:cBhvr>
                                        <p:cTn id="241" dur="1" fill="hold">
                                          <p:stCondLst>
                                            <p:cond delay="0"/>
                                          </p:stCondLst>
                                        </p:cTn>
                                        <p:tgtEl>
                                          <p:spTgt spid="47"/>
                                        </p:tgtEl>
                                        <p:attrNameLst>
                                          <p:attrName>style.visibility</p:attrName>
                                        </p:attrNameLst>
                                      </p:cBhvr>
                                      <p:to>
                                        <p:strVal val="visible"/>
                                      </p:to>
                                    </p:set>
                                    <p:anim calcmode="lin" valueType="num">
                                      <p:cBhvr additive="base">
                                        <p:cTn id="242" dur="3000" fill="hold"/>
                                        <p:tgtEl>
                                          <p:spTgt spid="47"/>
                                        </p:tgtEl>
                                        <p:attrNameLst>
                                          <p:attrName>ppt_x</p:attrName>
                                        </p:attrNameLst>
                                      </p:cBhvr>
                                      <p:tavLst>
                                        <p:tav tm="0">
                                          <p:val>
                                            <p:strVal val="0-#ppt_w/2"/>
                                          </p:val>
                                        </p:tav>
                                        <p:tav tm="100000">
                                          <p:val>
                                            <p:strVal val="#ppt_x"/>
                                          </p:val>
                                        </p:tav>
                                      </p:tavLst>
                                    </p:anim>
                                    <p:anim calcmode="lin" valueType="num">
                                      <p:cBhvr additive="base">
                                        <p:cTn id="243" dur="3000" fill="hold"/>
                                        <p:tgtEl>
                                          <p:spTgt spid="47"/>
                                        </p:tgtEl>
                                        <p:attrNameLst>
                                          <p:attrName>ppt_y</p:attrName>
                                        </p:attrNameLst>
                                      </p:cBhvr>
                                      <p:tavLst>
                                        <p:tav tm="0">
                                          <p:val>
                                            <p:strVal val="#ppt_y"/>
                                          </p:val>
                                        </p:tav>
                                        <p:tav tm="100000">
                                          <p:val>
                                            <p:strVal val="#ppt_y"/>
                                          </p:val>
                                        </p:tav>
                                      </p:tavLst>
                                    </p:anim>
                                  </p:childTnLst>
                                </p:cTn>
                              </p:par>
                              <p:par>
                                <p:cTn id="244" presetID="2" presetClass="entr" presetSubtype="8" fill="hold" grpId="0" nodeType="withEffect">
                                  <p:stCondLst>
                                    <p:cond delay="0"/>
                                  </p:stCondLst>
                                  <p:childTnLst>
                                    <p:set>
                                      <p:cBhvr>
                                        <p:cTn id="245" dur="1" fill="hold">
                                          <p:stCondLst>
                                            <p:cond delay="0"/>
                                          </p:stCondLst>
                                        </p:cTn>
                                        <p:tgtEl>
                                          <p:spTgt spid="48"/>
                                        </p:tgtEl>
                                        <p:attrNameLst>
                                          <p:attrName>style.visibility</p:attrName>
                                        </p:attrNameLst>
                                      </p:cBhvr>
                                      <p:to>
                                        <p:strVal val="visible"/>
                                      </p:to>
                                    </p:set>
                                    <p:anim calcmode="lin" valueType="num">
                                      <p:cBhvr additive="base">
                                        <p:cTn id="246" dur="3000" fill="hold"/>
                                        <p:tgtEl>
                                          <p:spTgt spid="48"/>
                                        </p:tgtEl>
                                        <p:attrNameLst>
                                          <p:attrName>ppt_x</p:attrName>
                                        </p:attrNameLst>
                                      </p:cBhvr>
                                      <p:tavLst>
                                        <p:tav tm="0">
                                          <p:val>
                                            <p:strVal val="0-#ppt_w/2"/>
                                          </p:val>
                                        </p:tav>
                                        <p:tav tm="100000">
                                          <p:val>
                                            <p:strVal val="#ppt_x"/>
                                          </p:val>
                                        </p:tav>
                                      </p:tavLst>
                                    </p:anim>
                                    <p:anim calcmode="lin" valueType="num">
                                      <p:cBhvr additive="base">
                                        <p:cTn id="247" dur="3000" fill="hold"/>
                                        <p:tgtEl>
                                          <p:spTgt spid="48"/>
                                        </p:tgtEl>
                                        <p:attrNameLst>
                                          <p:attrName>ppt_y</p:attrName>
                                        </p:attrNameLst>
                                      </p:cBhvr>
                                      <p:tavLst>
                                        <p:tav tm="0">
                                          <p:val>
                                            <p:strVal val="#ppt_y"/>
                                          </p:val>
                                        </p:tav>
                                        <p:tav tm="100000">
                                          <p:val>
                                            <p:strVal val="#ppt_y"/>
                                          </p:val>
                                        </p:tav>
                                      </p:tavLst>
                                    </p:anim>
                                  </p:childTnLst>
                                </p:cTn>
                              </p:par>
                              <p:par>
                                <p:cTn id="248" presetID="2" presetClass="entr" presetSubtype="8" fill="hold" grpId="0" nodeType="withEffect">
                                  <p:stCondLst>
                                    <p:cond delay="0"/>
                                  </p:stCondLst>
                                  <p:childTnLst>
                                    <p:set>
                                      <p:cBhvr>
                                        <p:cTn id="249" dur="1" fill="hold">
                                          <p:stCondLst>
                                            <p:cond delay="0"/>
                                          </p:stCondLst>
                                        </p:cTn>
                                        <p:tgtEl>
                                          <p:spTgt spid="49"/>
                                        </p:tgtEl>
                                        <p:attrNameLst>
                                          <p:attrName>style.visibility</p:attrName>
                                        </p:attrNameLst>
                                      </p:cBhvr>
                                      <p:to>
                                        <p:strVal val="visible"/>
                                      </p:to>
                                    </p:set>
                                    <p:anim calcmode="lin" valueType="num">
                                      <p:cBhvr additive="base">
                                        <p:cTn id="250" dur="3000" fill="hold"/>
                                        <p:tgtEl>
                                          <p:spTgt spid="49"/>
                                        </p:tgtEl>
                                        <p:attrNameLst>
                                          <p:attrName>ppt_x</p:attrName>
                                        </p:attrNameLst>
                                      </p:cBhvr>
                                      <p:tavLst>
                                        <p:tav tm="0">
                                          <p:val>
                                            <p:strVal val="0-#ppt_w/2"/>
                                          </p:val>
                                        </p:tav>
                                        <p:tav tm="100000">
                                          <p:val>
                                            <p:strVal val="#ppt_x"/>
                                          </p:val>
                                        </p:tav>
                                      </p:tavLst>
                                    </p:anim>
                                    <p:anim calcmode="lin" valueType="num">
                                      <p:cBhvr additive="base">
                                        <p:cTn id="251" dur="3000" fill="hold"/>
                                        <p:tgtEl>
                                          <p:spTgt spid="49"/>
                                        </p:tgtEl>
                                        <p:attrNameLst>
                                          <p:attrName>ppt_y</p:attrName>
                                        </p:attrNameLst>
                                      </p:cBhvr>
                                      <p:tavLst>
                                        <p:tav tm="0">
                                          <p:val>
                                            <p:strVal val="#ppt_y"/>
                                          </p:val>
                                        </p:tav>
                                        <p:tav tm="100000">
                                          <p:val>
                                            <p:strVal val="#ppt_y"/>
                                          </p:val>
                                        </p:tav>
                                      </p:tavLst>
                                    </p:anim>
                                  </p:childTnLst>
                                </p:cTn>
                              </p:par>
                              <p:par>
                                <p:cTn id="252" presetID="2" presetClass="entr" presetSubtype="8" fill="hold" grpId="0" nodeType="withEffect">
                                  <p:stCondLst>
                                    <p:cond delay="0"/>
                                  </p:stCondLst>
                                  <p:childTnLst>
                                    <p:set>
                                      <p:cBhvr>
                                        <p:cTn id="253" dur="1" fill="hold">
                                          <p:stCondLst>
                                            <p:cond delay="0"/>
                                          </p:stCondLst>
                                        </p:cTn>
                                        <p:tgtEl>
                                          <p:spTgt spid="50"/>
                                        </p:tgtEl>
                                        <p:attrNameLst>
                                          <p:attrName>style.visibility</p:attrName>
                                        </p:attrNameLst>
                                      </p:cBhvr>
                                      <p:to>
                                        <p:strVal val="visible"/>
                                      </p:to>
                                    </p:set>
                                    <p:anim calcmode="lin" valueType="num">
                                      <p:cBhvr additive="base">
                                        <p:cTn id="254" dur="3000" fill="hold"/>
                                        <p:tgtEl>
                                          <p:spTgt spid="50"/>
                                        </p:tgtEl>
                                        <p:attrNameLst>
                                          <p:attrName>ppt_x</p:attrName>
                                        </p:attrNameLst>
                                      </p:cBhvr>
                                      <p:tavLst>
                                        <p:tav tm="0">
                                          <p:val>
                                            <p:strVal val="0-#ppt_w/2"/>
                                          </p:val>
                                        </p:tav>
                                        <p:tav tm="100000">
                                          <p:val>
                                            <p:strVal val="#ppt_x"/>
                                          </p:val>
                                        </p:tav>
                                      </p:tavLst>
                                    </p:anim>
                                    <p:anim calcmode="lin" valueType="num">
                                      <p:cBhvr additive="base">
                                        <p:cTn id="255" dur="3000" fill="hold"/>
                                        <p:tgtEl>
                                          <p:spTgt spid="50"/>
                                        </p:tgtEl>
                                        <p:attrNameLst>
                                          <p:attrName>ppt_y</p:attrName>
                                        </p:attrNameLst>
                                      </p:cBhvr>
                                      <p:tavLst>
                                        <p:tav tm="0">
                                          <p:val>
                                            <p:strVal val="#ppt_y"/>
                                          </p:val>
                                        </p:tav>
                                        <p:tav tm="100000">
                                          <p:val>
                                            <p:strVal val="#ppt_y"/>
                                          </p:val>
                                        </p:tav>
                                      </p:tavLst>
                                    </p:anim>
                                  </p:childTnLst>
                                </p:cTn>
                              </p:par>
                              <p:par>
                                <p:cTn id="256" presetID="2" presetClass="entr" presetSubtype="8" fill="hold" grpId="0" nodeType="withEffect">
                                  <p:stCondLst>
                                    <p:cond delay="0"/>
                                  </p:stCondLst>
                                  <p:childTnLst>
                                    <p:set>
                                      <p:cBhvr>
                                        <p:cTn id="257" dur="1" fill="hold">
                                          <p:stCondLst>
                                            <p:cond delay="0"/>
                                          </p:stCondLst>
                                        </p:cTn>
                                        <p:tgtEl>
                                          <p:spTgt spid="51"/>
                                        </p:tgtEl>
                                        <p:attrNameLst>
                                          <p:attrName>style.visibility</p:attrName>
                                        </p:attrNameLst>
                                      </p:cBhvr>
                                      <p:to>
                                        <p:strVal val="visible"/>
                                      </p:to>
                                    </p:set>
                                    <p:anim calcmode="lin" valueType="num">
                                      <p:cBhvr additive="base">
                                        <p:cTn id="258" dur="3000" fill="hold"/>
                                        <p:tgtEl>
                                          <p:spTgt spid="51"/>
                                        </p:tgtEl>
                                        <p:attrNameLst>
                                          <p:attrName>ppt_x</p:attrName>
                                        </p:attrNameLst>
                                      </p:cBhvr>
                                      <p:tavLst>
                                        <p:tav tm="0">
                                          <p:val>
                                            <p:strVal val="0-#ppt_w/2"/>
                                          </p:val>
                                        </p:tav>
                                        <p:tav tm="100000">
                                          <p:val>
                                            <p:strVal val="#ppt_x"/>
                                          </p:val>
                                        </p:tav>
                                      </p:tavLst>
                                    </p:anim>
                                    <p:anim calcmode="lin" valueType="num">
                                      <p:cBhvr additive="base">
                                        <p:cTn id="259" dur="3000" fill="hold"/>
                                        <p:tgtEl>
                                          <p:spTgt spid="51"/>
                                        </p:tgtEl>
                                        <p:attrNameLst>
                                          <p:attrName>ppt_y</p:attrName>
                                        </p:attrNameLst>
                                      </p:cBhvr>
                                      <p:tavLst>
                                        <p:tav tm="0">
                                          <p:val>
                                            <p:strVal val="#ppt_y"/>
                                          </p:val>
                                        </p:tav>
                                        <p:tav tm="100000">
                                          <p:val>
                                            <p:strVal val="#ppt_y"/>
                                          </p:val>
                                        </p:tav>
                                      </p:tavLst>
                                    </p:anim>
                                  </p:childTnLst>
                                </p:cTn>
                              </p:par>
                              <p:par>
                                <p:cTn id="260" presetID="2" presetClass="entr" presetSubtype="8" fill="hold" grpId="0" nodeType="withEffect">
                                  <p:stCondLst>
                                    <p:cond delay="0"/>
                                  </p:stCondLst>
                                  <p:childTnLst>
                                    <p:set>
                                      <p:cBhvr>
                                        <p:cTn id="261" dur="1" fill="hold">
                                          <p:stCondLst>
                                            <p:cond delay="0"/>
                                          </p:stCondLst>
                                        </p:cTn>
                                        <p:tgtEl>
                                          <p:spTgt spid="52"/>
                                        </p:tgtEl>
                                        <p:attrNameLst>
                                          <p:attrName>style.visibility</p:attrName>
                                        </p:attrNameLst>
                                      </p:cBhvr>
                                      <p:to>
                                        <p:strVal val="visible"/>
                                      </p:to>
                                    </p:set>
                                    <p:anim calcmode="lin" valueType="num">
                                      <p:cBhvr additive="base">
                                        <p:cTn id="262" dur="3000" fill="hold"/>
                                        <p:tgtEl>
                                          <p:spTgt spid="52"/>
                                        </p:tgtEl>
                                        <p:attrNameLst>
                                          <p:attrName>ppt_x</p:attrName>
                                        </p:attrNameLst>
                                      </p:cBhvr>
                                      <p:tavLst>
                                        <p:tav tm="0">
                                          <p:val>
                                            <p:strVal val="0-#ppt_w/2"/>
                                          </p:val>
                                        </p:tav>
                                        <p:tav tm="100000">
                                          <p:val>
                                            <p:strVal val="#ppt_x"/>
                                          </p:val>
                                        </p:tav>
                                      </p:tavLst>
                                    </p:anim>
                                    <p:anim calcmode="lin" valueType="num">
                                      <p:cBhvr additive="base">
                                        <p:cTn id="263" dur="3000" fill="hold"/>
                                        <p:tgtEl>
                                          <p:spTgt spid="52"/>
                                        </p:tgtEl>
                                        <p:attrNameLst>
                                          <p:attrName>ppt_y</p:attrName>
                                        </p:attrNameLst>
                                      </p:cBhvr>
                                      <p:tavLst>
                                        <p:tav tm="0">
                                          <p:val>
                                            <p:strVal val="#ppt_y"/>
                                          </p:val>
                                        </p:tav>
                                        <p:tav tm="100000">
                                          <p:val>
                                            <p:strVal val="#ppt_y"/>
                                          </p:val>
                                        </p:tav>
                                      </p:tavLst>
                                    </p:anim>
                                  </p:childTnLst>
                                </p:cTn>
                              </p:par>
                              <p:par>
                                <p:cTn id="264" presetID="2" presetClass="entr" presetSubtype="8" fill="hold" grpId="0" nodeType="withEffect">
                                  <p:stCondLst>
                                    <p:cond delay="0"/>
                                  </p:stCondLst>
                                  <p:childTnLst>
                                    <p:set>
                                      <p:cBhvr>
                                        <p:cTn id="265" dur="1" fill="hold">
                                          <p:stCondLst>
                                            <p:cond delay="0"/>
                                          </p:stCondLst>
                                        </p:cTn>
                                        <p:tgtEl>
                                          <p:spTgt spid="53"/>
                                        </p:tgtEl>
                                        <p:attrNameLst>
                                          <p:attrName>style.visibility</p:attrName>
                                        </p:attrNameLst>
                                      </p:cBhvr>
                                      <p:to>
                                        <p:strVal val="visible"/>
                                      </p:to>
                                    </p:set>
                                    <p:anim calcmode="lin" valueType="num">
                                      <p:cBhvr additive="base">
                                        <p:cTn id="266" dur="3000" fill="hold"/>
                                        <p:tgtEl>
                                          <p:spTgt spid="53"/>
                                        </p:tgtEl>
                                        <p:attrNameLst>
                                          <p:attrName>ppt_x</p:attrName>
                                        </p:attrNameLst>
                                      </p:cBhvr>
                                      <p:tavLst>
                                        <p:tav tm="0">
                                          <p:val>
                                            <p:strVal val="0-#ppt_w/2"/>
                                          </p:val>
                                        </p:tav>
                                        <p:tav tm="100000">
                                          <p:val>
                                            <p:strVal val="#ppt_x"/>
                                          </p:val>
                                        </p:tav>
                                      </p:tavLst>
                                    </p:anim>
                                    <p:anim calcmode="lin" valueType="num">
                                      <p:cBhvr additive="base">
                                        <p:cTn id="267" dur="3000" fill="hold"/>
                                        <p:tgtEl>
                                          <p:spTgt spid="53"/>
                                        </p:tgtEl>
                                        <p:attrNameLst>
                                          <p:attrName>ppt_y</p:attrName>
                                        </p:attrNameLst>
                                      </p:cBhvr>
                                      <p:tavLst>
                                        <p:tav tm="0">
                                          <p:val>
                                            <p:strVal val="#ppt_y"/>
                                          </p:val>
                                        </p:tav>
                                        <p:tav tm="100000">
                                          <p:val>
                                            <p:strVal val="#ppt_y"/>
                                          </p:val>
                                        </p:tav>
                                      </p:tavLst>
                                    </p:anim>
                                  </p:childTnLst>
                                </p:cTn>
                              </p:par>
                              <p:par>
                                <p:cTn id="268" presetID="2" presetClass="entr" presetSubtype="8" fill="hold" grpId="0" nodeType="withEffect">
                                  <p:stCondLst>
                                    <p:cond delay="0"/>
                                  </p:stCondLst>
                                  <p:childTnLst>
                                    <p:set>
                                      <p:cBhvr>
                                        <p:cTn id="269" dur="1" fill="hold">
                                          <p:stCondLst>
                                            <p:cond delay="0"/>
                                          </p:stCondLst>
                                        </p:cTn>
                                        <p:tgtEl>
                                          <p:spTgt spid="54"/>
                                        </p:tgtEl>
                                        <p:attrNameLst>
                                          <p:attrName>style.visibility</p:attrName>
                                        </p:attrNameLst>
                                      </p:cBhvr>
                                      <p:to>
                                        <p:strVal val="visible"/>
                                      </p:to>
                                    </p:set>
                                    <p:anim calcmode="lin" valueType="num">
                                      <p:cBhvr additive="base">
                                        <p:cTn id="270" dur="3000" fill="hold"/>
                                        <p:tgtEl>
                                          <p:spTgt spid="54"/>
                                        </p:tgtEl>
                                        <p:attrNameLst>
                                          <p:attrName>ppt_x</p:attrName>
                                        </p:attrNameLst>
                                      </p:cBhvr>
                                      <p:tavLst>
                                        <p:tav tm="0">
                                          <p:val>
                                            <p:strVal val="0-#ppt_w/2"/>
                                          </p:val>
                                        </p:tav>
                                        <p:tav tm="100000">
                                          <p:val>
                                            <p:strVal val="#ppt_x"/>
                                          </p:val>
                                        </p:tav>
                                      </p:tavLst>
                                    </p:anim>
                                    <p:anim calcmode="lin" valueType="num">
                                      <p:cBhvr additive="base">
                                        <p:cTn id="271" dur="3000" fill="hold"/>
                                        <p:tgtEl>
                                          <p:spTgt spid="54"/>
                                        </p:tgtEl>
                                        <p:attrNameLst>
                                          <p:attrName>ppt_y</p:attrName>
                                        </p:attrNameLst>
                                      </p:cBhvr>
                                      <p:tavLst>
                                        <p:tav tm="0">
                                          <p:val>
                                            <p:strVal val="#ppt_y"/>
                                          </p:val>
                                        </p:tav>
                                        <p:tav tm="100000">
                                          <p:val>
                                            <p:strVal val="#ppt_y"/>
                                          </p:val>
                                        </p:tav>
                                      </p:tavLst>
                                    </p:anim>
                                  </p:childTnLst>
                                </p:cTn>
                              </p:par>
                              <p:par>
                                <p:cTn id="272" presetID="2" presetClass="entr" presetSubtype="8" fill="hold" grpId="0" nodeType="withEffect">
                                  <p:stCondLst>
                                    <p:cond delay="0"/>
                                  </p:stCondLst>
                                  <p:childTnLst>
                                    <p:set>
                                      <p:cBhvr>
                                        <p:cTn id="273" dur="1" fill="hold">
                                          <p:stCondLst>
                                            <p:cond delay="0"/>
                                          </p:stCondLst>
                                        </p:cTn>
                                        <p:tgtEl>
                                          <p:spTgt spid="55"/>
                                        </p:tgtEl>
                                        <p:attrNameLst>
                                          <p:attrName>style.visibility</p:attrName>
                                        </p:attrNameLst>
                                      </p:cBhvr>
                                      <p:to>
                                        <p:strVal val="visible"/>
                                      </p:to>
                                    </p:set>
                                    <p:anim calcmode="lin" valueType="num">
                                      <p:cBhvr additive="base">
                                        <p:cTn id="274" dur="3000" fill="hold"/>
                                        <p:tgtEl>
                                          <p:spTgt spid="55"/>
                                        </p:tgtEl>
                                        <p:attrNameLst>
                                          <p:attrName>ppt_x</p:attrName>
                                        </p:attrNameLst>
                                      </p:cBhvr>
                                      <p:tavLst>
                                        <p:tav tm="0">
                                          <p:val>
                                            <p:strVal val="0-#ppt_w/2"/>
                                          </p:val>
                                        </p:tav>
                                        <p:tav tm="100000">
                                          <p:val>
                                            <p:strVal val="#ppt_x"/>
                                          </p:val>
                                        </p:tav>
                                      </p:tavLst>
                                    </p:anim>
                                    <p:anim calcmode="lin" valueType="num">
                                      <p:cBhvr additive="base">
                                        <p:cTn id="275" dur="3000" fill="hold"/>
                                        <p:tgtEl>
                                          <p:spTgt spid="55"/>
                                        </p:tgtEl>
                                        <p:attrNameLst>
                                          <p:attrName>ppt_y</p:attrName>
                                        </p:attrNameLst>
                                      </p:cBhvr>
                                      <p:tavLst>
                                        <p:tav tm="0">
                                          <p:val>
                                            <p:strVal val="#ppt_y"/>
                                          </p:val>
                                        </p:tav>
                                        <p:tav tm="100000">
                                          <p:val>
                                            <p:strVal val="#ppt_y"/>
                                          </p:val>
                                        </p:tav>
                                      </p:tavLst>
                                    </p:anim>
                                  </p:childTnLst>
                                </p:cTn>
                              </p:par>
                              <p:par>
                                <p:cTn id="276" presetID="2" presetClass="entr" presetSubtype="8" fill="hold" grpId="0" nodeType="withEffect">
                                  <p:stCondLst>
                                    <p:cond delay="0"/>
                                  </p:stCondLst>
                                  <p:childTnLst>
                                    <p:set>
                                      <p:cBhvr>
                                        <p:cTn id="277" dur="1" fill="hold">
                                          <p:stCondLst>
                                            <p:cond delay="0"/>
                                          </p:stCondLst>
                                        </p:cTn>
                                        <p:tgtEl>
                                          <p:spTgt spid="56"/>
                                        </p:tgtEl>
                                        <p:attrNameLst>
                                          <p:attrName>style.visibility</p:attrName>
                                        </p:attrNameLst>
                                      </p:cBhvr>
                                      <p:to>
                                        <p:strVal val="visible"/>
                                      </p:to>
                                    </p:set>
                                    <p:anim calcmode="lin" valueType="num">
                                      <p:cBhvr additive="base">
                                        <p:cTn id="278" dur="3000" fill="hold"/>
                                        <p:tgtEl>
                                          <p:spTgt spid="56"/>
                                        </p:tgtEl>
                                        <p:attrNameLst>
                                          <p:attrName>ppt_x</p:attrName>
                                        </p:attrNameLst>
                                      </p:cBhvr>
                                      <p:tavLst>
                                        <p:tav tm="0">
                                          <p:val>
                                            <p:strVal val="0-#ppt_w/2"/>
                                          </p:val>
                                        </p:tav>
                                        <p:tav tm="100000">
                                          <p:val>
                                            <p:strVal val="#ppt_x"/>
                                          </p:val>
                                        </p:tav>
                                      </p:tavLst>
                                    </p:anim>
                                    <p:anim calcmode="lin" valueType="num">
                                      <p:cBhvr additive="base">
                                        <p:cTn id="279" dur="3000" fill="hold"/>
                                        <p:tgtEl>
                                          <p:spTgt spid="56"/>
                                        </p:tgtEl>
                                        <p:attrNameLst>
                                          <p:attrName>ppt_y</p:attrName>
                                        </p:attrNameLst>
                                      </p:cBhvr>
                                      <p:tavLst>
                                        <p:tav tm="0">
                                          <p:val>
                                            <p:strVal val="#ppt_y"/>
                                          </p:val>
                                        </p:tav>
                                        <p:tav tm="100000">
                                          <p:val>
                                            <p:strVal val="#ppt_y"/>
                                          </p:val>
                                        </p:tav>
                                      </p:tavLst>
                                    </p:anim>
                                  </p:childTnLst>
                                </p:cTn>
                              </p:par>
                              <p:par>
                                <p:cTn id="280" presetID="2" presetClass="entr" presetSubtype="8" fill="hold" grpId="0" nodeType="withEffect">
                                  <p:stCondLst>
                                    <p:cond delay="0"/>
                                  </p:stCondLst>
                                  <p:childTnLst>
                                    <p:set>
                                      <p:cBhvr>
                                        <p:cTn id="281" dur="1" fill="hold">
                                          <p:stCondLst>
                                            <p:cond delay="0"/>
                                          </p:stCondLst>
                                        </p:cTn>
                                        <p:tgtEl>
                                          <p:spTgt spid="73"/>
                                        </p:tgtEl>
                                        <p:attrNameLst>
                                          <p:attrName>style.visibility</p:attrName>
                                        </p:attrNameLst>
                                      </p:cBhvr>
                                      <p:to>
                                        <p:strVal val="visible"/>
                                      </p:to>
                                    </p:set>
                                    <p:anim calcmode="lin" valueType="num">
                                      <p:cBhvr additive="base">
                                        <p:cTn id="282" dur="3000" fill="hold"/>
                                        <p:tgtEl>
                                          <p:spTgt spid="73"/>
                                        </p:tgtEl>
                                        <p:attrNameLst>
                                          <p:attrName>ppt_x</p:attrName>
                                        </p:attrNameLst>
                                      </p:cBhvr>
                                      <p:tavLst>
                                        <p:tav tm="0">
                                          <p:val>
                                            <p:strVal val="0-#ppt_w/2"/>
                                          </p:val>
                                        </p:tav>
                                        <p:tav tm="100000">
                                          <p:val>
                                            <p:strVal val="#ppt_x"/>
                                          </p:val>
                                        </p:tav>
                                      </p:tavLst>
                                    </p:anim>
                                    <p:anim calcmode="lin" valueType="num">
                                      <p:cBhvr additive="base">
                                        <p:cTn id="283" dur="3000" fill="hold"/>
                                        <p:tgtEl>
                                          <p:spTgt spid="73"/>
                                        </p:tgtEl>
                                        <p:attrNameLst>
                                          <p:attrName>ppt_y</p:attrName>
                                        </p:attrNameLst>
                                      </p:cBhvr>
                                      <p:tavLst>
                                        <p:tav tm="0">
                                          <p:val>
                                            <p:strVal val="#ppt_y"/>
                                          </p:val>
                                        </p:tav>
                                        <p:tav tm="100000">
                                          <p:val>
                                            <p:strVal val="#ppt_y"/>
                                          </p:val>
                                        </p:tav>
                                      </p:tavLst>
                                    </p:anim>
                                  </p:childTnLst>
                                </p:cTn>
                              </p:par>
                              <p:par>
                                <p:cTn id="284" presetID="3" presetClass="entr" presetSubtype="5" fill="hold" grpId="1" nodeType="withEffect">
                                  <p:stCondLst>
                                    <p:cond delay="0"/>
                                  </p:stCondLst>
                                  <p:childTnLst>
                                    <p:set>
                                      <p:cBhvr>
                                        <p:cTn id="285" dur="1" fill="hold">
                                          <p:stCondLst>
                                            <p:cond delay="0"/>
                                          </p:stCondLst>
                                        </p:cTn>
                                        <p:tgtEl>
                                          <p:spTgt spid="5"/>
                                        </p:tgtEl>
                                        <p:attrNameLst>
                                          <p:attrName>style.visibility</p:attrName>
                                        </p:attrNameLst>
                                      </p:cBhvr>
                                      <p:to>
                                        <p:strVal val="visible"/>
                                      </p:to>
                                    </p:set>
                                    <p:animEffect transition="in" filter="blinds(vertical)">
                                      <p:cBhvr>
                                        <p:cTn id="286" dur="3000"/>
                                        <p:tgtEl>
                                          <p:spTgt spid="5"/>
                                        </p:tgtEl>
                                      </p:cBhvr>
                                    </p:animEffect>
                                  </p:childTnLst>
                                </p:cTn>
                              </p:par>
                              <p:par>
                                <p:cTn id="287" presetID="3" presetClass="entr" presetSubtype="5" fill="hold" grpId="1" nodeType="withEffect">
                                  <p:stCondLst>
                                    <p:cond delay="0"/>
                                  </p:stCondLst>
                                  <p:childTnLst>
                                    <p:set>
                                      <p:cBhvr>
                                        <p:cTn id="288" dur="1" fill="hold">
                                          <p:stCondLst>
                                            <p:cond delay="0"/>
                                          </p:stCondLst>
                                        </p:cTn>
                                        <p:tgtEl>
                                          <p:spTgt spid="6"/>
                                        </p:tgtEl>
                                        <p:attrNameLst>
                                          <p:attrName>style.visibility</p:attrName>
                                        </p:attrNameLst>
                                      </p:cBhvr>
                                      <p:to>
                                        <p:strVal val="visible"/>
                                      </p:to>
                                    </p:set>
                                    <p:animEffect transition="in" filter="blinds(vertical)">
                                      <p:cBhvr>
                                        <p:cTn id="289" dur="3000"/>
                                        <p:tgtEl>
                                          <p:spTgt spid="6"/>
                                        </p:tgtEl>
                                      </p:cBhvr>
                                    </p:animEffect>
                                  </p:childTnLst>
                                </p:cTn>
                              </p:par>
                              <p:par>
                                <p:cTn id="290" presetID="3" presetClass="entr" presetSubtype="5" fill="hold" grpId="1" nodeType="withEffect">
                                  <p:stCondLst>
                                    <p:cond delay="0"/>
                                  </p:stCondLst>
                                  <p:childTnLst>
                                    <p:set>
                                      <p:cBhvr>
                                        <p:cTn id="291" dur="1" fill="hold">
                                          <p:stCondLst>
                                            <p:cond delay="0"/>
                                          </p:stCondLst>
                                        </p:cTn>
                                        <p:tgtEl>
                                          <p:spTgt spid="7"/>
                                        </p:tgtEl>
                                        <p:attrNameLst>
                                          <p:attrName>style.visibility</p:attrName>
                                        </p:attrNameLst>
                                      </p:cBhvr>
                                      <p:to>
                                        <p:strVal val="visible"/>
                                      </p:to>
                                    </p:set>
                                    <p:animEffect transition="in" filter="blinds(vertical)">
                                      <p:cBhvr>
                                        <p:cTn id="292" dur="3000"/>
                                        <p:tgtEl>
                                          <p:spTgt spid="7"/>
                                        </p:tgtEl>
                                      </p:cBhvr>
                                    </p:animEffect>
                                  </p:childTnLst>
                                </p:cTn>
                              </p:par>
                              <p:par>
                                <p:cTn id="293" presetID="3" presetClass="entr" presetSubtype="5" fill="hold" grpId="1" nodeType="withEffect">
                                  <p:stCondLst>
                                    <p:cond delay="0"/>
                                  </p:stCondLst>
                                  <p:childTnLst>
                                    <p:set>
                                      <p:cBhvr>
                                        <p:cTn id="294" dur="1" fill="hold">
                                          <p:stCondLst>
                                            <p:cond delay="0"/>
                                          </p:stCondLst>
                                        </p:cTn>
                                        <p:tgtEl>
                                          <p:spTgt spid="8"/>
                                        </p:tgtEl>
                                        <p:attrNameLst>
                                          <p:attrName>style.visibility</p:attrName>
                                        </p:attrNameLst>
                                      </p:cBhvr>
                                      <p:to>
                                        <p:strVal val="visible"/>
                                      </p:to>
                                    </p:set>
                                    <p:animEffect transition="in" filter="blinds(vertical)">
                                      <p:cBhvr>
                                        <p:cTn id="295" dur="3000"/>
                                        <p:tgtEl>
                                          <p:spTgt spid="8"/>
                                        </p:tgtEl>
                                      </p:cBhvr>
                                    </p:animEffect>
                                  </p:childTnLst>
                                </p:cTn>
                              </p:par>
                              <p:par>
                                <p:cTn id="296" presetID="3" presetClass="entr" presetSubtype="5" fill="hold" grpId="1" nodeType="withEffect">
                                  <p:stCondLst>
                                    <p:cond delay="0"/>
                                  </p:stCondLst>
                                  <p:childTnLst>
                                    <p:set>
                                      <p:cBhvr>
                                        <p:cTn id="297" dur="1" fill="hold">
                                          <p:stCondLst>
                                            <p:cond delay="0"/>
                                          </p:stCondLst>
                                        </p:cTn>
                                        <p:tgtEl>
                                          <p:spTgt spid="9"/>
                                        </p:tgtEl>
                                        <p:attrNameLst>
                                          <p:attrName>style.visibility</p:attrName>
                                        </p:attrNameLst>
                                      </p:cBhvr>
                                      <p:to>
                                        <p:strVal val="visible"/>
                                      </p:to>
                                    </p:set>
                                    <p:animEffect transition="in" filter="blinds(vertical)">
                                      <p:cBhvr>
                                        <p:cTn id="298" dur="3000"/>
                                        <p:tgtEl>
                                          <p:spTgt spid="9"/>
                                        </p:tgtEl>
                                      </p:cBhvr>
                                    </p:animEffect>
                                  </p:childTnLst>
                                </p:cTn>
                              </p:par>
                              <p:par>
                                <p:cTn id="299" presetID="3" presetClass="entr" presetSubtype="5" fill="hold" grpId="1" nodeType="withEffect">
                                  <p:stCondLst>
                                    <p:cond delay="0"/>
                                  </p:stCondLst>
                                  <p:childTnLst>
                                    <p:set>
                                      <p:cBhvr>
                                        <p:cTn id="300" dur="1" fill="hold">
                                          <p:stCondLst>
                                            <p:cond delay="0"/>
                                          </p:stCondLst>
                                        </p:cTn>
                                        <p:tgtEl>
                                          <p:spTgt spid="10"/>
                                        </p:tgtEl>
                                        <p:attrNameLst>
                                          <p:attrName>style.visibility</p:attrName>
                                        </p:attrNameLst>
                                      </p:cBhvr>
                                      <p:to>
                                        <p:strVal val="visible"/>
                                      </p:to>
                                    </p:set>
                                    <p:animEffect transition="in" filter="blinds(vertical)">
                                      <p:cBhvr>
                                        <p:cTn id="301" dur="3000"/>
                                        <p:tgtEl>
                                          <p:spTgt spid="10"/>
                                        </p:tgtEl>
                                      </p:cBhvr>
                                    </p:animEffect>
                                  </p:childTnLst>
                                </p:cTn>
                              </p:par>
                              <p:par>
                                <p:cTn id="302" presetID="3" presetClass="entr" presetSubtype="5" fill="hold" grpId="1" nodeType="withEffect">
                                  <p:stCondLst>
                                    <p:cond delay="0"/>
                                  </p:stCondLst>
                                  <p:childTnLst>
                                    <p:set>
                                      <p:cBhvr>
                                        <p:cTn id="303" dur="1" fill="hold">
                                          <p:stCondLst>
                                            <p:cond delay="0"/>
                                          </p:stCondLst>
                                        </p:cTn>
                                        <p:tgtEl>
                                          <p:spTgt spid="11"/>
                                        </p:tgtEl>
                                        <p:attrNameLst>
                                          <p:attrName>style.visibility</p:attrName>
                                        </p:attrNameLst>
                                      </p:cBhvr>
                                      <p:to>
                                        <p:strVal val="visible"/>
                                      </p:to>
                                    </p:set>
                                    <p:animEffect transition="in" filter="blinds(vertical)">
                                      <p:cBhvr>
                                        <p:cTn id="304" dur="3000"/>
                                        <p:tgtEl>
                                          <p:spTgt spid="11"/>
                                        </p:tgtEl>
                                      </p:cBhvr>
                                    </p:animEffect>
                                  </p:childTnLst>
                                </p:cTn>
                              </p:par>
                              <p:par>
                                <p:cTn id="305" presetID="3" presetClass="entr" presetSubtype="5" fill="hold" grpId="1" nodeType="withEffect">
                                  <p:stCondLst>
                                    <p:cond delay="0"/>
                                  </p:stCondLst>
                                  <p:childTnLst>
                                    <p:set>
                                      <p:cBhvr>
                                        <p:cTn id="306" dur="1" fill="hold">
                                          <p:stCondLst>
                                            <p:cond delay="0"/>
                                          </p:stCondLst>
                                        </p:cTn>
                                        <p:tgtEl>
                                          <p:spTgt spid="12"/>
                                        </p:tgtEl>
                                        <p:attrNameLst>
                                          <p:attrName>style.visibility</p:attrName>
                                        </p:attrNameLst>
                                      </p:cBhvr>
                                      <p:to>
                                        <p:strVal val="visible"/>
                                      </p:to>
                                    </p:set>
                                    <p:animEffect transition="in" filter="blinds(vertical)">
                                      <p:cBhvr>
                                        <p:cTn id="307" dur="3000"/>
                                        <p:tgtEl>
                                          <p:spTgt spid="12"/>
                                        </p:tgtEl>
                                      </p:cBhvr>
                                    </p:animEffect>
                                  </p:childTnLst>
                                </p:cTn>
                              </p:par>
                              <p:par>
                                <p:cTn id="308" presetID="3" presetClass="entr" presetSubtype="5" fill="hold" grpId="1" nodeType="withEffect">
                                  <p:stCondLst>
                                    <p:cond delay="0"/>
                                  </p:stCondLst>
                                  <p:childTnLst>
                                    <p:set>
                                      <p:cBhvr>
                                        <p:cTn id="309" dur="1" fill="hold">
                                          <p:stCondLst>
                                            <p:cond delay="0"/>
                                          </p:stCondLst>
                                        </p:cTn>
                                        <p:tgtEl>
                                          <p:spTgt spid="13"/>
                                        </p:tgtEl>
                                        <p:attrNameLst>
                                          <p:attrName>style.visibility</p:attrName>
                                        </p:attrNameLst>
                                      </p:cBhvr>
                                      <p:to>
                                        <p:strVal val="visible"/>
                                      </p:to>
                                    </p:set>
                                    <p:animEffect transition="in" filter="blinds(vertical)">
                                      <p:cBhvr>
                                        <p:cTn id="310" dur="3000"/>
                                        <p:tgtEl>
                                          <p:spTgt spid="13"/>
                                        </p:tgtEl>
                                      </p:cBhvr>
                                    </p:animEffect>
                                  </p:childTnLst>
                                </p:cTn>
                              </p:par>
                              <p:par>
                                <p:cTn id="311" presetID="3" presetClass="entr" presetSubtype="5" fill="hold" grpId="1" nodeType="withEffect">
                                  <p:stCondLst>
                                    <p:cond delay="0"/>
                                  </p:stCondLst>
                                  <p:childTnLst>
                                    <p:set>
                                      <p:cBhvr>
                                        <p:cTn id="312" dur="1" fill="hold">
                                          <p:stCondLst>
                                            <p:cond delay="0"/>
                                          </p:stCondLst>
                                        </p:cTn>
                                        <p:tgtEl>
                                          <p:spTgt spid="14"/>
                                        </p:tgtEl>
                                        <p:attrNameLst>
                                          <p:attrName>style.visibility</p:attrName>
                                        </p:attrNameLst>
                                      </p:cBhvr>
                                      <p:to>
                                        <p:strVal val="visible"/>
                                      </p:to>
                                    </p:set>
                                    <p:animEffect transition="in" filter="blinds(vertical)">
                                      <p:cBhvr>
                                        <p:cTn id="313" dur="3000"/>
                                        <p:tgtEl>
                                          <p:spTgt spid="14"/>
                                        </p:tgtEl>
                                      </p:cBhvr>
                                    </p:animEffect>
                                  </p:childTnLst>
                                </p:cTn>
                              </p:par>
                              <p:par>
                                <p:cTn id="314" presetID="3" presetClass="entr" presetSubtype="5" fill="hold" grpId="1" nodeType="withEffect">
                                  <p:stCondLst>
                                    <p:cond delay="0"/>
                                  </p:stCondLst>
                                  <p:childTnLst>
                                    <p:set>
                                      <p:cBhvr>
                                        <p:cTn id="315" dur="1" fill="hold">
                                          <p:stCondLst>
                                            <p:cond delay="0"/>
                                          </p:stCondLst>
                                        </p:cTn>
                                        <p:tgtEl>
                                          <p:spTgt spid="15"/>
                                        </p:tgtEl>
                                        <p:attrNameLst>
                                          <p:attrName>style.visibility</p:attrName>
                                        </p:attrNameLst>
                                      </p:cBhvr>
                                      <p:to>
                                        <p:strVal val="visible"/>
                                      </p:to>
                                    </p:set>
                                    <p:animEffect transition="in" filter="blinds(vertical)">
                                      <p:cBhvr>
                                        <p:cTn id="316" dur="3000"/>
                                        <p:tgtEl>
                                          <p:spTgt spid="15"/>
                                        </p:tgtEl>
                                      </p:cBhvr>
                                    </p:animEffect>
                                  </p:childTnLst>
                                </p:cTn>
                              </p:par>
                              <p:par>
                                <p:cTn id="317" presetID="3" presetClass="entr" presetSubtype="5" fill="hold" grpId="1" nodeType="withEffect">
                                  <p:stCondLst>
                                    <p:cond delay="0"/>
                                  </p:stCondLst>
                                  <p:childTnLst>
                                    <p:set>
                                      <p:cBhvr>
                                        <p:cTn id="318" dur="1" fill="hold">
                                          <p:stCondLst>
                                            <p:cond delay="0"/>
                                          </p:stCondLst>
                                        </p:cTn>
                                        <p:tgtEl>
                                          <p:spTgt spid="16"/>
                                        </p:tgtEl>
                                        <p:attrNameLst>
                                          <p:attrName>style.visibility</p:attrName>
                                        </p:attrNameLst>
                                      </p:cBhvr>
                                      <p:to>
                                        <p:strVal val="visible"/>
                                      </p:to>
                                    </p:set>
                                    <p:animEffect transition="in" filter="blinds(vertical)">
                                      <p:cBhvr>
                                        <p:cTn id="319" dur="3000"/>
                                        <p:tgtEl>
                                          <p:spTgt spid="16"/>
                                        </p:tgtEl>
                                      </p:cBhvr>
                                    </p:animEffect>
                                  </p:childTnLst>
                                </p:cTn>
                              </p:par>
                              <p:par>
                                <p:cTn id="320" presetID="3" presetClass="entr" presetSubtype="5" fill="hold" grpId="1" nodeType="withEffect">
                                  <p:stCondLst>
                                    <p:cond delay="0"/>
                                  </p:stCondLst>
                                  <p:childTnLst>
                                    <p:set>
                                      <p:cBhvr>
                                        <p:cTn id="321" dur="1" fill="hold">
                                          <p:stCondLst>
                                            <p:cond delay="0"/>
                                          </p:stCondLst>
                                        </p:cTn>
                                        <p:tgtEl>
                                          <p:spTgt spid="17"/>
                                        </p:tgtEl>
                                        <p:attrNameLst>
                                          <p:attrName>style.visibility</p:attrName>
                                        </p:attrNameLst>
                                      </p:cBhvr>
                                      <p:to>
                                        <p:strVal val="visible"/>
                                      </p:to>
                                    </p:set>
                                    <p:animEffect transition="in" filter="blinds(vertical)">
                                      <p:cBhvr>
                                        <p:cTn id="322" dur="3000"/>
                                        <p:tgtEl>
                                          <p:spTgt spid="17"/>
                                        </p:tgtEl>
                                      </p:cBhvr>
                                    </p:animEffect>
                                  </p:childTnLst>
                                </p:cTn>
                              </p:par>
                              <p:par>
                                <p:cTn id="323" presetID="3" presetClass="entr" presetSubtype="5" fill="hold" grpId="1" nodeType="withEffect">
                                  <p:stCondLst>
                                    <p:cond delay="0"/>
                                  </p:stCondLst>
                                  <p:childTnLst>
                                    <p:set>
                                      <p:cBhvr>
                                        <p:cTn id="324" dur="1" fill="hold">
                                          <p:stCondLst>
                                            <p:cond delay="0"/>
                                          </p:stCondLst>
                                        </p:cTn>
                                        <p:tgtEl>
                                          <p:spTgt spid="18"/>
                                        </p:tgtEl>
                                        <p:attrNameLst>
                                          <p:attrName>style.visibility</p:attrName>
                                        </p:attrNameLst>
                                      </p:cBhvr>
                                      <p:to>
                                        <p:strVal val="visible"/>
                                      </p:to>
                                    </p:set>
                                    <p:animEffect transition="in" filter="blinds(vertical)">
                                      <p:cBhvr>
                                        <p:cTn id="325" dur="3000"/>
                                        <p:tgtEl>
                                          <p:spTgt spid="18"/>
                                        </p:tgtEl>
                                      </p:cBhvr>
                                    </p:animEffect>
                                  </p:childTnLst>
                                </p:cTn>
                              </p:par>
                              <p:par>
                                <p:cTn id="326" presetID="3" presetClass="entr" presetSubtype="5" fill="hold" grpId="1" nodeType="withEffect">
                                  <p:stCondLst>
                                    <p:cond delay="0"/>
                                  </p:stCondLst>
                                  <p:childTnLst>
                                    <p:set>
                                      <p:cBhvr>
                                        <p:cTn id="327" dur="1" fill="hold">
                                          <p:stCondLst>
                                            <p:cond delay="0"/>
                                          </p:stCondLst>
                                        </p:cTn>
                                        <p:tgtEl>
                                          <p:spTgt spid="19"/>
                                        </p:tgtEl>
                                        <p:attrNameLst>
                                          <p:attrName>style.visibility</p:attrName>
                                        </p:attrNameLst>
                                      </p:cBhvr>
                                      <p:to>
                                        <p:strVal val="visible"/>
                                      </p:to>
                                    </p:set>
                                    <p:animEffect transition="in" filter="blinds(vertical)">
                                      <p:cBhvr>
                                        <p:cTn id="328" dur="3000"/>
                                        <p:tgtEl>
                                          <p:spTgt spid="19"/>
                                        </p:tgtEl>
                                      </p:cBhvr>
                                    </p:animEffect>
                                  </p:childTnLst>
                                </p:cTn>
                              </p:par>
                              <p:par>
                                <p:cTn id="329" presetID="3" presetClass="entr" presetSubtype="5" fill="hold" grpId="1" nodeType="withEffect">
                                  <p:stCondLst>
                                    <p:cond delay="0"/>
                                  </p:stCondLst>
                                  <p:childTnLst>
                                    <p:set>
                                      <p:cBhvr>
                                        <p:cTn id="330" dur="1" fill="hold">
                                          <p:stCondLst>
                                            <p:cond delay="0"/>
                                          </p:stCondLst>
                                        </p:cTn>
                                        <p:tgtEl>
                                          <p:spTgt spid="20"/>
                                        </p:tgtEl>
                                        <p:attrNameLst>
                                          <p:attrName>style.visibility</p:attrName>
                                        </p:attrNameLst>
                                      </p:cBhvr>
                                      <p:to>
                                        <p:strVal val="visible"/>
                                      </p:to>
                                    </p:set>
                                    <p:animEffect transition="in" filter="blinds(vertical)">
                                      <p:cBhvr>
                                        <p:cTn id="331" dur="3000"/>
                                        <p:tgtEl>
                                          <p:spTgt spid="20"/>
                                        </p:tgtEl>
                                      </p:cBhvr>
                                    </p:animEffect>
                                  </p:childTnLst>
                                </p:cTn>
                              </p:par>
                              <p:par>
                                <p:cTn id="332" presetID="3" presetClass="entr" presetSubtype="5" fill="hold" grpId="1" nodeType="withEffect">
                                  <p:stCondLst>
                                    <p:cond delay="0"/>
                                  </p:stCondLst>
                                  <p:childTnLst>
                                    <p:set>
                                      <p:cBhvr>
                                        <p:cTn id="333" dur="1" fill="hold">
                                          <p:stCondLst>
                                            <p:cond delay="0"/>
                                          </p:stCondLst>
                                        </p:cTn>
                                        <p:tgtEl>
                                          <p:spTgt spid="21"/>
                                        </p:tgtEl>
                                        <p:attrNameLst>
                                          <p:attrName>style.visibility</p:attrName>
                                        </p:attrNameLst>
                                      </p:cBhvr>
                                      <p:to>
                                        <p:strVal val="visible"/>
                                      </p:to>
                                    </p:set>
                                    <p:animEffect transition="in" filter="blinds(vertical)">
                                      <p:cBhvr>
                                        <p:cTn id="334" dur="3000"/>
                                        <p:tgtEl>
                                          <p:spTgt spid="21"/>
                                        </p:tgtEl>
                                      </p:cBhvr>
                                    </p:animEffect>
                                  </p:childTnLst>
                                </p:cTn>
                              </p:par>
                              <p:par>
                                <p:cTn id="335" presetID="3" presetClass="entr" presetSubtype="5" fill="hold" grpId="1" nodeType="withEffect">
                                  <p:stCondLst>
                                    <p:cond delay="0"/>
                                  </p:stCondLst>
                                  <p:childTnLst>
                                    <p:set>
                                      <p:cBhvr>
                                        <p:cTn id="336" dur="1" fill="hold">
                                          <p:stCondLst>
                                            <p:cond delay="0"/>
                                          </p:stCondLst>
                                        </p:cTn>
                                        <p:tgtEl>
                                          <p:spTgt spid="22"/>
                                        </p:tgtEl>
                                        <p:attrNameLst>
                                          <p:attrName>style.visibility</p:attrName>
                                        </p:attrNameLst>
                                      </p:cBhvr>
                                      <p:to>
                                        <p:strVal val="visible"/>
                                      </p:to>
                                    </p:set>
                                    <p:animEffect transition="in" filter="blinds(vertical)">
                                      <p:cBhvr>
                                        <p:cTn id="337" dur="3000"/>
                                        <p:tgtEl>
                                          <p:spTgt spid="22"/>
                                        </p:tgtEl>
                                      </p:cBhvr>
                                    </p:animEffect>
                                  </p:childTnLst>
                                </p:cTn>
                              </p:par>
                              <p:par>
                                <p:cTn id="338" presetID="3" presetClass="entr" presetSubtype="5" fill="hold" grpId="1" nodeType="withEffect">
                                  <p:stCondLst>
                                    <p:cond delay="0"/>
                                  </p:stCondLst>
                                  <p:childTnLst>
                                    <p:set>
                                      <p:cBhvr>
                                        <p:cTn id="339" dur="1" fill="hold">
                                          <p:stCondLst>
                                            <p:cond delay="0"/>
                                          </p:stCondLst>
                                        </p:cTn>
                                        <p:tgtEl>
                                          <p:spTgt spid="23"/>
                                        </p:tgtEl>
                                        <p:attrNameLst>
                                          <p:attrName>style.visibility</p:attrName>
                                        </p:attrNameLst>
                                      </p:cBhvr>
                                      <p:to>
                                        <p:strVal val="visible"/>
                                      </p:to>
                                    </p:set>
                                    <p:animEffect transition="in" filter="blinds(vertical)">
                                      <p:cBhvr>
                                        <p:cTn id="340" dur="3000"/>
                                        <p:tgtEl>
                                          <p:spTgt spid="23"/>
                                        </p:tgtEl>
                                      </p:cBhvr>
                                    </p:animEffect>
                                  </p:childTnLst>
                                </p:cTn>
                              </p:par>
                              <p:par>
                                <p:cTn id="341" presetID="3" presetClass="entr" presetSubtype="5" fill="hold" grpId="1" nodeType="withEffect">
                                  <p:stCondLst>
                                    <p:cond delay="0"/>
                                  </p:stCondLst>
                                  <p:childTnLst>
                                    <p:set>
                                      <p:cBhvr>
                                        <p:cTn id="342" dur="1" fill="hold">
                                          <p:stCondLst>
                                            <p:cond delay="0"/>
                                          </p:stCondLst>
                                        </p:cTn>
                                        <p:tgtEl>
                                          <p:spTgt spid="24"/>
                                        </p:tgtEl>
                                        <p:attrNameLst>
                                          <p:attrName>style.visibility</p:attrName>
                                        </p:attrNameLst>
                                      </p:cBhvr>
                                      <p:to>
                                        <p:strVal val="visible"/>
                                      </p:to>
                                    </p:set>
                                    <p:animEffect transition="in" filter="blinds(vertical)">
                                      <p:cBhvr>
                                        <p:cTn id="343" dur="3000"/>
                                        <p:tgtEl>
                                          <p:spTgt spid="24"/>
                                        </p:tgtEl>
                                      </p:cBhvr>
                                    </p:animEffect>
                                  </p:childTnLst>
                                </p:cTn>
                              </p:par>
                              <p:par>
                                <p:cTn id="344" presetID="3" presetClass="entr" presetSubtype="5" fill="hold" grpId="1" nodeType="withEffect">
                                  <p:stCondLst>
                                    <p:cond delay="0"/>
                                  </p:stCondLst>
                                  <p:childTnLst>
                                    <p:set>
                                      <p:cBhvr>
                                        <p:cTn id="345" dur="1" fill="hold">
                                          <p:stCondLst>
                                            <p:cond delay="0"/>
                                          </p:stCondLst>
                                        </p:cTn>
                                        <p:tgtEl>
                                          <p:spTgt spid="25"/>
                                        </p:tgtEl>
                                        <p:attrNameLst>
                                          <p:attrName>style.visibility</p:attrName>
                                        </p:attrNameLst>
                                      </p:cBhvr>
                                      <p:to>
                                        <p:strVal val="visible"/>
                                      </p:to>
                                    </p:set>
                                    <p:animEffect transition="in" filter="blinds(vertical)">
                                      <p:cBhvr>
                                        <p:cTn id="346" dur="3000"/>
                                        <p:tgtEl>
                                          <p:spTgt spid="25"/>
                                        </p:tgtEl>
                                      </p:cBhvr>
                                    </p:animEffect>
                                  </p:childTnLst>
                                </p:cTn>
                              </p:par>
                              <p:par>
                                <p:cTn id="347" presetID="3" presetClass="entr" presetSubtype="5" fill="hold" grpId="1" nodeType="withEffect">
                                  <p:stCondLst>
                                    <p:cond delay="0"/>
                                  </p:stCondLst>
                                  <p:childTnLst>
                                    <p:set>
                                      <p:cBhvr>
                                        <p:cTn id="348" dur="1" fill="hold">
                                          <p:stCondLst>
                                            <p:cond delay="0"/>
                                          </p:stCondLst>
                                        </p:cTn>
                                        <p:tgtEl>
                                          <p:spTgt spid="26"/>
                                        </p:tgtEl>
                                        <p:attrNameLst>
                                          <p:attrName>style.visibility</p:attrName>
                                        </p:attrNameLst>
                                      </p:cBhvr>
                                      <p:to>
                                        <p:strVal val="visible"/>
                                      </p:to>
                                    </p:set>
                                    <p:animEffect transition="in" filter="blinds(vertical)">
                                      <p:cBhvr>
                                        <p:cTn id="349" dur="3000"/>
                                        <p:tgtEl>
                                          <p:spTgt spid="26"/>
                                        </p:tgtEl>
                                      </p:cBhvr>
                                    </p:animEffect>
                                  </p:childTnLst>
                                </p:cTn>
                              </p:par>
                              <p:par>
                                <p:cTn id="350" presetID="3" presetClass="entr" presetSubtype="5" fill="hold" grpId="1" nodeType="withEffect">
                                  <p:stCondLst>
                                    <p:cond delay="0"/>
                                  </p:stCondLst>
                                  <p:childTnLst>
                                    <p:set>
                                      <p:cBhvr>
                                        <p:cTn id="351" dur="1" fill="hold">
                                          <p:stCondLst>
                                            <p:cond delay="0"/>
                                          </p:stCondLst>
                                        </p:cTn>
                                        <p:tgtEl>
                                          <p:spTgt spid="27"/>
                                        </p:tgtEl>
                                        <p:attrNameLst>
                                          <p:attrName>style.visibility</p:attrName>
                                        </p:attrNameLst>
                                      </p:cBhvr>
                                      <p:to>
                                        <p:strVal val="visible"/>
                                      </p:to>
                                    </p:set>
                                    <p:animEffect transition="in" filter="blinds(vertical)">
                                      <p:cBhvr>
                                        <p:cTn id="352" dur="3000"/>
                                        <p:tgtEl>
                                          <p:spTgt spid="27"/>
                                        </p:tgtEl>
                                      </p:cBhvr>
                                    </p:animEffect>
                                  </p:childTnLst>
                                </p:cTn>
                              </p:par>
                              <p:par>
                                <p:cTn id="353" presetID="3" presetClass="entr" presetSubtype="5" fill="hold" grpId="1" nodeType="withEffect">
                                  <p:stCondLst>
                                    <p:cond delay="0"/>
                                  </p:stCondLst>
                                  <p:childTnLst>
                                    <p:set>
                                      <p:cBhvr>
                                        <p:cTn id="354" dur="1" fill="hold">
                                          <p:stCondLst>
                                            <p:cond delay="0"/>
                                          </p:stCondLst>
                                        </p:cTn>
                                        <p:tgtEl>
                                          <p:spTgt spid="28"/>
                                        </p:tgtEl>
                                        <p:attrNameLst>
                                          <p:attrName>style.visibility</p:attrName>
                                        </p:attrNameLst>
                                      </p:cBhvr>
                                      <p:to>
                                        <p:strVal val="visible"/>
                                      </p:to>
                                    </p:set>
                                    <p:animEffect transition="in" filter="blinds(vertical)">
                                      <p:cBhvr>
                                        <p:cTn id="355" dur="3000"/>
                                        <p:tgtEl>
                                          <p:spTgt spid="28"/>
                                        </p:tgtEl>
                                      </p:cBhvr>
                                    </p:animEffect>
                                  </p:childTnLst>
                                </p:cTn>
                              </p:par>
                              <p:par>
                                <p:cTn id="356" presetID="3" presetClass="entr" presetSubtype="5" fill="hold" grpId="1" nodeType="withEffect">
                                  <p:stCondLst>
                                    <p:cond delay="0"/>
                                  </p:stCondLst>
                                  <p:childTnLst>
                                    <p:set>
                                      <p:cBhvr>
                                        <p:cTn id="357" dur="1" fill="hold">
                                          <p:stCondLst>
                                            <p:cond delay="0"/>
                                          </p:stCondLst>
                                        </p:cTn>
                                        <p:tgtEl>
                                          <p:spTgt spid="29"/>
                                        </p:tgtEl>
                                        <p:attrNameLst>
                                          <p:attrName>style.visibility</p:attrName>
                                        </p:attrNameLst>
                                      </p:cBhvr>
                                      <p:to>
                                        <p:strVal val="visible"/>
                                      </p:to>
                                    </p:set>
                                    <p:animEffect transition="in" filter="blinds(vertical)">
                                      <p:cBhvr>
                                        <p:cTn id="358" dur="3000"/>
                                        <p:tgtEl>
                                          <p:spTgt spid="29"/>
                                        </p:tgtEl>
                                      </p:cBhvr>
                                    </p:animEffect>
                                  </p:childTnLst>
                                </p:cTn>
                              </p:par>
                              <p:par>
                                <p:cTn id="359" presetID="3" presetClass="entr" presetSubtype="5" fill="hold" grpId="1" nodeType="withEffect">
                                  <p:stCondLst>
                                    <p:cond delay="0"/>
                                  </p:stCondLst>
                                  <p:childTnLst>
                                    <p:set>
                                      <p:cBhvr>
                                        <p:cTn id="360" dur="1" fill="hold">
                                          <p:stCondLst>
                                            <p:cond delay="0"/>
                                          </p:stCondLst>
                                        </p:cTn>
                                        <p:tgtEl>
                                          <p:spTgt spid="30"/>
                                        </p:tgtEl>
                                        <p:attrNameLst>
                                          <p:attrName>style.visibility</p:attrName>
                                        </p:attrNameLst>
                                      </p:cBhvr>
                                      <p:to>
                                        <p:strVal val="visible"/>
                                      </p:to>
                                    </p:set>
                                    <p:animEffect transition="in" filter="blinds(vertical)">
                                      <p:cBhvr>
                                        <p:cTn id="361" dur="3000"/>
                                        <p:tgtEl>
                                          <p:spTgt spid="30"/>
                                        </p:tgtEl>
                                      </p:cBhvr>
                                    </p:animEffect>
                                  </p:childTnLst>
                                </p:cTn>
                              </p:par>
                              <p:par>
                                <p:cTn id="362" presetID="3" presetClass="entr" presetSubtype="5" fill="hold" grpId="1" nodeType="withEffect">
                                  <p:stCondLst>
                                    <p:cond delay="0"/>
                                  </p:stCondLst>
                                  <p:childTnLst>
                                    <p:set>
                                      <p:cBhvr>
                                        <p:cTn id="363" dur="1" fill="hold">
                                          <p:stCondLst>
                                            <p:cond delay="0"/>
                                          </p:stCondLst>
                                        </p:cTn>
                                        <p:tgtEl>
                                          <p:spTgt spid="31"/>
                                        </p:tgtEl>
                                        <p:attrNameLst>
                                          <p:attrName>style.visibility</p:attrName>
                                        </p:attrNameLst>
                                      </p:cBhvr>
                                      <p:to>
                                        <p:strVal val="visible"/>
                                      </p:to>
                                    </p:set>
                                    <p:animEffect transition="in" filter="blinds(vertical)">
                                      <p:cBhvr>
                                        <p:cTn id="364" dur="3000"/>
                                        <p:tgtEl>
                                          <p:spTgt spid="31"/>
                                        </p:tgtEl>
                                      </p:cBhvr>
                                    </p:animEffect>
                                  </p:childTnLst>
                                </p:cTn>
                              </p:par>
                              <p:par>
                                <p:cTn id="365" presetID="3" presetClass="entr" presetSubtype="5" fill="hold" grpId="1" nodeType="withEffect">
                                  <p:stCondLst>
                                    <p:cond delay="0"/>
                                  </p:stCondLst>
                                  <p:childTnLst>
                                    <p:set>
                                      <p:cBhvr>
                                        <p:cTn id="366" dur="1" fill="hold">
                                          <p:stCondLst>
                                            <p:cond delay="0"/>
                                          </p:stCondLst>
                                        </p:cTn>
                                        <p:tgtEl>
                                          <p:spTgt spid="32"/>
                                        </p:tgtEl>
                                        <p:attrNameLst>
                                          <p:attrName>style.visibility</p:attrName>
                                        </p:attrNameLst>
                                      </p:cBhvr>
                                      <p:to>
                                        <p:strVal val="visible"/>
                                      </p:to>
                                    </p:set>
                                    <p:animEffect transition="in" filter="blinds(vertical)">
                                      <p:cBhvr>
                                        <p:cTn id="367" dur="3000"/>
                                        <p:tgtEl>
                                          <p:spTgt spid="32"/>
                                        </p:tgtEl>
                                      </p:cBhvr>
                                    </p:animEffect>
                                  </p:childTnLst>
                                </p:cTn>
                              </p:par>
                              <p:par>
                                <p:cTn id="368" presetID="3" presetClass="entr" presetSubtype="5" fill="hold" grpId="1" nodeType="withEffect">
                                  <p:stCondLst>
                                    <p:cond delay="0"/>
                                  </p:stCondLst>
                                  <p:childTnLst>
                                    <p:set>
                                      <p:cBhvr>
                                        <p:cTn id="369" dur="1" fill="hold">
                                          <p:stCondLst>
                                            <p:cond delay="0"/>
                                          </p:stCondLst>
                                        </p:cTn>
                                        <p:tgtEl>
                                          <p:spTgt spid="33"/>
                                        </p:tgtEl>
                                        <p:attrNameLst>
                                          <p:attrName>style.visibility</p:attrName>
                                        </p:attrNameLst>
                                      </p:cBhvr>
                                      <p:to>
                                        <p:strVal val="visible"/>
                                      </p:to>
                                    </p:set>
                                    <p:animEffect transition="in" filter="blinds(vertical)">
                                      <p:cBhvr>
                                        <p:cTn id="370" dur="3000"/>
                                        <p:tgtEl>
                                          <p:spTgt spid="33"/>
                                        </p:tgtEl>
                                      </p:cBhvr>
                                    </p:animEffect>
                                  </p:childTnLst>
                                </p:cTn>
                              </p:par>
                              <p:par>
                                <p:cTn id="371" presetID="3" presetClass="entr" presetSubtype="5" fill="hold" grpId="1" nodeType="withEffect">
                                  <p:stCondLst>
                                    <p:cond delay="0"/>
                                  </p:stCondLst>
                                  <p:childTnLst>
                                    <p:set>
                                      <p:cBhvr>
                                        <p:cTn id="372" dur="1" fill="hold">
                                          <p:stCondLst>
                                            <p:cond delay="0"/>
                                          </p:stCondLst>
                                        </p:cTn>
                                        <p:tgtEl>
                                          <p:spTgt spid="34"/>
                                        </p:tgtEl>
                                        <p:attrNameLst>
                                          <p:attrName>style.visibility</p:attrName>
                                        </p:attrNameLst>
                                      </p:cBhvr>
                                      <p:to>
                                        <p:strVal val="visible"/>
                                      </p:to>
                                    </p:set>
                                    <p:animEffect transition="in" filter="blinds(vertical)">
                                      <p:cBhvr>
                                        <p:cTn id="373" dur="3000"/>
                                        <p:tgtEl>
                                          <p:spTgt spid="34"/>
                                        </p:tgtEl>
                                      </p:cBhvr>
                                    </p:animEffect>
                                  </p:childTnLst>
                                </p:cTn>
                              </p:par>
                              <p:par>
                                <p:cTn id="374" presetID="3" presetClass="entr" presetSubtype="5" fill="hold" grpId="1" nodeType="withEffect">
                                  <p:stCondLst>
                                    <p:cond delay="0"/>
                                  </p:stCondLst>
                                  <p:childTnLst>
                                    <p:set>
                                      <p:cBhvr>
                                        <p:cTn id="375" dur="1" fill="hold">
                                          <p:stCondLst>
                                            <p:cond delay="0"/>
                                          </p:stCondLst>
                                        </p:cTn>
                                        <p:tgtEl>
                                          <p:spTgt spid="35"/>
                                        </p:tgtEl>
                                        <p:attrNameLst>
                                          <p:attrName>style.visibility</p:attrName>
                                        </p:attrNameLst>
                                      </p:cBhvr>
                                      <p:to>
                                        <p:strVal val="visible"/>
                                      </p:to>
                                    </p:set>
                                    <p:animEffect transition="in" filter="blinds(vertical)">
                                      <p:cBhvr>
                                        <p:cTn id="376" dur="3000"/>
                                        <p:tgtEl>
                                          <p:spTgt spid="35"/>
                                        </p:tgtEl>
                                      </p:cBhvr>
                                    </p:animEffect>
                                  </p:childTnLst>
                                </p:cTn>
                              </p:par>
                              <p:par>
                                <p:cTn id="377" presetID="3" presetClass="entr" presetSubtype="5" fill="hold" grpId="1" nodeType="withEffect">
                                  <p:stCondLst>
                                    <p:cond delay="0"/>
                                  </p:stCondLst>
                                  <p:childTnLst>
                                    <p:set>
                                      <p:cBhvr>
                                        <p:cTn id="378" dur="1" fill="hold">
                                          <p:stCondLst>
                                            <p:cond delay="0"/>
                                          </p:stCondLst>
                                        </p:cTn>
                                        <p:tgtEl>
                                          <p:spTgt spid="36"/>
                                        </p:tgtEl>
                                        <p:attrNameLst>
                                          <p:attrName>style.visibility</p:attrName>
                                        </p:attrNameLst>
                                      </p:cBhvr>
                                      <p:to>
                                        <p:strVal val="visible"/>
                                      </p:to>
                                    </p:set>
                                    <p:animEffect transition="in" filter="blinds(vertical)">
                                      <p:cBhvr>
                                        <p:cTn id="379" dur="3000"/>
                                        <p:tgtEl>
                                          <p:spTgt spid="36"/>
                                        </p:tgtEl>
                                      </p:cBhvr>
                                    </p:animEffect>
                                  </p:childTnLst>
                                </p:cTn>
                              </p:par>
                              <p:par>
                                <p:cTn id="380" presetID="3" presetClass="entr" presetSubtype="5" fill="hold" grpId="1" nodeType="withEffect">
                                  <p:stCondLst>
                                    <p:cond delay="0"/>
                                  </p:stCondLst>
                                  <p:childTnLst>
                                    <p:set>
                                      <p:cBhvr>
                                        <p:cTn id="381" dur="1" fill="hold">
                                          <p:stCondLst>
                                            <p:cond delay="0"/>
                                          </p:stCondLst>
                                        </p:cTn>
                                        <p:tgtEl>
                                          <p:spTgt spid="37"/>
                                        </p:tgtEl>
                                        <p:attrNameLst>
                                          <p:attrName>style.visibility</p:attrName>
                                        </p:attrNameLst>
                                      </p:cBhvr>
                                      <p:to>
                                        <p:strVal val="visible"/>
                                      </p:to>
                                    </p:set>
                                    <p:animEffect transition="in" filter="blinds(vertical)">
                                      <p:cBhvr>
                                        <p:cTn id="382" dur="3000"/>
                                        <p:tgtEl>
                                          <p:spTgt spid="37"/>
                                        </p:tgtEl>
                                      </p:cBhvr>
                                    </p:animEffect>
                                  </p:childTnLst>
                                </p:cTn>
                              </p:par>
                              <p:par>
                                <p:cTn id="383" presetID="3" presetClass="entr" presetSubtype="5" fill="hold" grpId="1" nodeType="withEffect">
                                  <p:stCondLst>
                                    <p:cond delay="0"/>
                                  </p:stCondLst>
                                  <p:childTnLst>
                                    <p:set>
                                      <p:cBhvr>
                                        <p:cTn id="384" dur="1" fill="hold">
                                          <p:stCondLst>
                                            <p:cond delay="0"/>
                                          </p:stCondLst>
                                        </p:cTn>
                                        <p:tgtEl>
                                          <p:spTgt spid="38"/>
                                        </p:tgtEl>
                                        <p:attrNameLst>
                                          <p:attrName>style.visibility</p:attrName>
                                        </p:attrNameLst>
                                      </p:cBhvr>
                                      <p:to>
                                        <p:strVal val="visible"/>
                                      </p:to>
                                    </p:set>
                                    <p:animEffect transition="in" filter="blinds(vertical)">
                                      <p:cBhvr>
                                        <p:cTn id="385" dur="3000"/>
                                        <p:tgtEl>
                                          <p:spTgt spid="38"/>
                                        </p:tgtEl>
                                      </p:cBhvr>
                                    </p:animEffect>
                                  </p:childTnLst>
                                </p:cTn>
                              </p:par>
                              <p:par>
                                <p:cTn id="386" presetID="3" presetClass="entr" presetSubtype="5" fill="hold" grpId="1" nodeType="withEffect">
                                  <p:stCondLst>
                                    <p:cond delay="0"/>
                                  </p:stCondLst>
                                  <p:childTnLst>
                                    <p:set>
                                      <p:cBhvr>
                                        <p:cTn id="387" dur="1" fill="hold">
                                          <p:stCondLst>
                                            <p:cond delay="0"/>
                                          </p:stCondLst>
                                        </p:cTn>
                                        <p:tgtEl>
                                          <p:spTgt spid="39"/>
                                        </p:tgtEl>
                                        <p:attrNameLst>
                                          <p:attrName>style.visibility</p:attrName>
                                        </p:attrNameLst>
                                      </p:cBhvr>
                                      <p:to>
                                        <p:strVal val="visible"/>
                                      </p:to>
                                    </p:set>
                                    <p:animEffect transition="in" filter="blinds(vertical)">
                                      <p:cBhvr>
                                        <p:cTn id="388" dur="3000"/>
                                        <p:tgtEl>
                                          <p:spTgt spid="39"/>
                                        </p:tgtEl>
                                      </p:cBhvr>
                                    </p:animEffect>
                                  </p:childTnLst>
                                </p:cTn>
                              </p:par>
                              <p:par>
                                <p:cTn id="389" presetID="3" presetClass="entr" presetSubtype="5" fill="hold" grpId="1" nodeType="withEffect">
                                  <p:stCondLst>
                                    <p:cond delay="0"/>
                                  </p:stCondLst>
                                  <p:childTnLst>
                                    <p:set>
                                      <p:cBhvr>
                                        <p:cTn id="390" dur="1" fill="hold">
                                          <p:stCondLst>
                                            <p:cond delay="0"/>
                                          </p:stCondLst>
                                        </p:cTn>
                                        <p:tgtEl>
                                          <p:spTgt spid="40"/>
                                        </p:tgtEl>
                                        <p:attrNameLst>
                                          <p:attrName>style.visibility</p:attrName>
                                        </p:attrNameLst>
                                      </p:cBhvr>
                                      <p:to>
                                        <p:strVal val="visible"/>
                                      </p:to>
                                    </p:set>
                                    <p:animEffect transition="in" filter="blinds(vertical)">
                                      <p:cBhvr>
                                        <p:cTn id="391" dur="3000"/>
                                        <p:tgtEl>
                                          <p:spTgt spid="40"/>
                                        </p:tgtEl>
                                      </p:cBhvr>
                                    </p:animEffect>
                                  </p:childTnLst>
                                </p:cTn>
                              </p:par>
                              <p:par>
                                <p:cTn id="392" presetID="3" presetClass="entr" presetSubtype="5" fill="hold" grpId="1" nodeType="withEffect">
                                  <p:stCondLst>
                                    <p:cond delay="0"/>
                                  </p:stCondLst>
                                  <p:childTnLst>
                                    <p:set>
                                      <p:cBhvr>
                                        <p:cTn id="393" dur="1" fill="hold">
                                          <p:stCondLst>
                                            <p:cond delay="0"/>
                                          </p:stCondLst>
                                        </p:cTn>
                                        <p:tgtEl>
                                          <p:spTgt spid="41"/>
                                        </p:tgtEl>
                                        <p:attrNameLst>
                                          <p:attrName>style.visibility</p:attrName>
                                        </p:attrNameLst>
                                      </p:cBhvr>
                                      <p:to>
                                        <p:strVal val="visible"/>
                                      </p:to>
                                    </p:set>
                                    <p:animEffect transition="in" filter="blinds(vertical)">
                                      <p:cBhvr>
                                        <p:cTn id="394" dur="3000"/>
                                        <p:tgtEl>
                                          <p:spTgt spid="41"/>
                                        </p:tgtEl>
                                      </p:cBhvr>
                                    </p:animEffect>
                                  </p:childTnLst>
                                </p:cTn>
                              </p:par>
                              <p:par>
                                <p:cTn id="395" presetID="3" presetClass="entr" presetSubtype="5" fill="hold" grpId="1" nodeType="withEffect">
                                  <p:stCondLst>
                                    <p:cond delay="0"/>
                                  </p:stCondLst>
                                  <p:childTnLst>
                                    <p:set>
                                      <p:cBhvr>
                                        <p:cTn id="396" dur="1" fill="hold">
                                          <p:stCondLst>
                                            <p:cond delay="0"/>
                                          </p:stCondLst>
                                        </p:cTn>
                                        <p:tgtEl>
                                          <p:spTgt spid="42"/>
                                        </p:tgtEl>
                                        <p:attrNameLst>
                                          <p:attrName>style.visibility</p:attrName>
                                        </p:attrNameLst>
                                      </p:cBhvr>
                                      <p:to>
                                        <p:strVal val="visible"/>
                                      </p:to>
                                    </p:set>
                                    <p:animEffect transition="in" filter="blinds(vertical)">
                                      <p:cBhvr>
                                        <p:cTn id="397" dur="3000"/>
                                        <p:tgtEl>
                                          <p:spTgt spid="42"/>
                                        </p:tgtEl>
                                      </p:cBhvr>
                                    </p:animEffect>
                                  </p:childTnLst>
                                </p:cTn>
                              </p:par>
                              <p:par>
                                <p:cTn id="398" presetID="3" presetClass="entr" presetSubtype="5" fill="hold" grpId="1" nodeType="withEffect">
                                  <p:stCondLst>
                                    <p:cond delay="0"/>
                                  </p:stCondLst>
                                  <p:childTnLst>
                                    <p:set>
                                      <p:cBhvr>
                                        <p:cTn id="399" dur="1" fill="hold">
                                          <p:stCondLst>
                                            <p:cond delay="0"/>
                                          </p:stCondLst>
                                        </p:cTn>
                                        <p:tgtEl>
                                          <p:spTgt spid="43"/>
                                        </p:tgtEl>
                                        <p:attrNameLst>
                                          <p:attrName>style.visibility</p:attrName>
                                        </p:attrNameLst>
                                      </p:cBhvr>
                                      <p:to>
                                        <p:strVal val="visible"/>
                                      </p:to>
                                    </p:set>
                                    <p:animEffect transition="in" filter="blinds(vertical)">
                                      <p:cBhvr>
                                        <p:cTn id="400" dur="3000"/>
                                        <p:tgtEl>
                                          <p:spTgt spid="43"/>
                                        </p:tgtEl>
                                      </p:cBhvr>
                                    </p:animEffect>
                                  </p:childTnLst>
                                </p:cTn>
                              </p:par>
                              <p:par>
                                <p:cTn id="401" presetID="3" presetClass="entr" presetSubtype="5" fill="hold" grpId="1" nodeType="withEffect">
                                  <p:stCondLst>
                                    <p:cond delay="0"/>
                                  </p:stCondLst>
                                  <p:childTnLst>
                                    <p:set>
                                      <p:cBhvr>
                                        <p:cTn id="402" dur="1" fill="hold">
                                          <p:stCondLst>
                                            <p:cond delay="0"/>
                                          </p:stCondLst>
                                        </p:cTn>
                                        <p:tgtEl>
                                          <p:spTgt spid="44"/>
                                        </p:tgtEl>
                                        <p:attrNameLst>
                                          <p:attrName>style.visibility</p:attrName>
                                        </p:attrNameLst>
                                      </p:cBhvr>
                                      <p:to>
                                        <p:strVal val="visible"/>
                                      </p:to>
                                    </p:set>
                                    <p:animEffect transition="in" filter="blinds(vertical)">
                                      <p:cBhvr>
                                        <p:cTn id="403" dur="3000"/>
                                        <p:tgtEl>
                                          <p:spTgt spid="44"/>
                                        </p:tgtEl>
                                      </p:cBhvr>
                                    </p:animEffect>
                                  </p:childTnLst>
                                </p:cTn>
                              </p:par>
                              <p:par>
                                <p:cTn id="404" presetID="3" presetClass="entr" presetSubtype="5" fill="hold" grpId="1" nodeType="withEffect">
                                  <p:stCondLst>
                                    <p:cond delay="0"/>
                                  </p:stCondLst>
                                  <p:childTnLst>
                                    <p:set>
                                      <p:cBhvr>
                                        <p:cTn id="405" dur="1" fill="hold">
                                          <p:stCondLst>
                                            <p:cond delay="0"/>
                                          </p:stCondLst>
                                        </p:cTn>
                                        <p:tgtEl>
                                          <p:spTgt spid="45"/>
                                        </p:tgtEl>
                                        <p:attrNameLst>
                                          <p:attrName>style.visibility</p:attrName>
                                        </p:attrNameLst>
                                      </p:cBhvr>
                                      <p:to>
                                        <p:strVal val="visible"/>
                                      </p:to>
                                    </p:set>
                                    <p:animEffect transition="in" filter="blinds(vertical)">
                                      <p:cBhvr>
                                        <p:cTn id="406" dur="3000"/>
                                        <p:tgtEl>
                                          <p:spTgt spid="45"/>
                                        </p:tgtEl>
                                      </p:cBhvr>
                                    </p:animEffect>
                                  </p:childTnLst>
                                </p:cTn>
                              </p:par>
                              <p:par>
                                <p:cTn id="407" presetID="3" presetClass="entr" presetSubtype="5" fill="hold" grpId="1" nodeType="withEffect">
                                  <p:stCondLst>
                                    <p:cond delay="0"/>
                                  </p:stCondLst>
                                  <p:childTnLst>
                                    <p:set>
                                      <p:cBhvr>
                                        <p:cTn id="408" dur="1" fill="hold">
                                          <p:stCondLst>
                                            <p:cond delay="0"/>
                                          </p:stCondLst>
                                        </p:cTn>
                                        <p:tgtEl>
                                          <p:spTgt spid="46"/>
                                        </p:tgtEl>
                                        <p:attrNameLst>
                                          <p:attrName>style.visibility</p:attrName>
                                        </p:attrNameLst>
                                      </p:cBhvr>
                                      <p:to>
                                        <p:strVal val="visible"/>
                                      </p:to>
                                    </p:set>
                                    <p:animEffect transition="in" filter="blinds(vertical)">
                                      <p:cBhvr>
                                        <p:cTn id="409" dur="3000"/>
                                        <p:tgtEl>
                                          <p:spTgt spid="46"/>
                                        </p:tgtEl>
                                      </p:cBhvr>
                                    </p:animEffect>
                                  </p:childTnLst>
                                </p:cTn>
                              </p:par>
                              <p:par>
                                <p:cTn id="410" presetID="3" presetClass="entr" presetSubtype="5" fill="hold" grpId="1" nodeType="withEffect">
                                  <p:stCondLst>
                                    <p:cond delay="0"/>
                                  </p:stCondLst>
                                  <p:childTnLst>
                                    <p:set>
                                      <p:cBhvr>
                                        <p:cTn id="411" dur="1" fill="hold">
                                          <p:stCondLst>
                                            <p:cond delay="0"/>
                                          </p:stCondLst>
                                        </p:cTn>
                                        <p:tgtEl>
                                          <p:spTgt spid="47"/>
                                        </p:tgtEl>
                                        <p:attrNameLst>
                                          <p:attrName>style.visibility</p:attrName>
                                        </p:attrNameLst>
                                      </p:cBhvr>
                                      <p:to>
                                        <p:strVal val="visible"/>
                                      </p:to>
                                    </p:set>
                                    <p:animEffect transition="in" filter="blinds(vertical)">
                                      <p:cBhvr>
                                        <p:cTn id="412" dur="3000"/>
                                        <p:tgtEl>
                                          <p:spTgt spid="47"/>
                                        </p:tgtEl>
                                      </p:cBhvr>
                                    </p:animEffect>
                                  </p:childTnLst>
                                </p:cTn>
                              </p:par>
                              <p:par>
                                <p:cTn id="413" presetID="3" presetClass="entr" presetSubtype="5" fill="hold" grpId="1" nodeType="withEffect">
                                  <p:stCondLst>
                                    <p:cond delay="0"/>
                                  </p:stCondLst>
                                  <p:childTnLst>
                                    <p:set>
                                      <p:cBhvr>
                                        <p:cTn id="414" dur="1" fill="hold">
                                          <p:stCondLst>
                                            <p:cond delay="0"/>
                                          </p:stCondLst>
                                        </p:cTn>
                                        <p:tgtEl>
                                          <p:spTgt spid="48"/>
                                        </p:tgtEl>
                                        <p:attrNameLst>
                                          <p:attrName>style.visibility</p:attrName>
                                        </p:attrNameLst>
                                      </p:cBhvr>
                                      <p:to>
                                        <p:strVal val="visible"/>
                                      </p:to>
                                    </p:set>
                                    <p:animEffect transition="in" filter="blinds(vertical)">
                                      <p:cBhvr>
                                        <p:cTn id="415" dur="3000"/>
                                        <p:tgtEl>
                                          <p:spTgt spid="48"/>
                                        </p:tgtEl>
                                      </p:cBhvr>
                                    </p:animEffect>
                                  </p:childTnLst>
                                </p:cTn>
                              </p:par>
                              <p:par>
                                <p:cTn id="416" presetID="3" presetClass="entr" presetSubtype="5" fill="hold" grpId="1" nodeType="withEffect">
                                  <p:stCondLst>
                                    <p:cond delay="0"/>
                                  </p:stCondLst>
                                  <p:childTnLst>
                                    <p:set>
                                      <p:cBhvr>
                                        <p:cTn id="417" dur="1" fill="hold">
                                          <p:stCondLst>
                                            <p:cond delay="0"/>
                                          </p:stCondLst>
                                        </p:cTn>
                                        <p:tgtEl>
                                          <p:spTgt spid="49"/>
                                        </p:tgtEl>
                                        <p:attrNameLst>
                                          <p:attrName>style.visibility</p:attrName>
                                        </p:attrNameLst>
                                      </p:cBhvr>
                                      <p:to>
                                        <p:strVal val="visible"/>
                                      </p:to>
                                    </p:set>
                                    <p:animEffect transition="in" filter="blinds(vertical)">
                                      <p:cBhvr>
                                        <p:cTn id="418" dur="3000"/>
                                        <p:tgtEl>
                                          <p:spTgt spid="49"/>
                                        </p:tgtEl>
                                      </p:cBhvr>
                                    </p:animEffect>
                                  </p:childTnLst>
                                </p:cTn>
                              </p:par>
                              <p:par>
                                <p:cTn id="419" presetID="3" presetClass="entr" presetSubtype="5" fill="hold" grpId="1" nodeType="withEffect">
                                  <p:stCondLst>
                                    <p:cond delay="0"/>
                                  </p:stCondLst>
                                  <p:childTnLst>
                                    <p:set>
                                      <p:cBhvr>
                                        <p:cTn id="420" dur="1" fill="hold">
                                          <p:stCondLst>
                                            <p:cond delay="0"/>
                                          </p:stCondLst>
                                        </p:cTn>
                                        <p:tgtEl>
                                          <p:spTgt spid="50"/>
                                        </p:tgtEl>
                                        <p:attrNameLst>
                                          <p:attrName>style.visibility</p:attrName>
                                        </p:attrNameLst>
                                      </p:cBhvr>
                                      <p:to>
                                        <p:strVal val="visible"/>
                                      </p:to>
                                    </p:set>
                                    <p:animEffect transition="in" filter="blinds(vertical)">
                                      <p:cBhvr>
                                        <p:cTn id="421" dur="3000"/>
                                        <p:tgtEl>
                                          <p:spTgt spid="50"/>
                                        </p:tgtEl>
                                      </p:cBhvr>
                                    </p:animEffect>
                                  </p:childTnLst>
                                </p:cTn>
                              </p:par>
                              <p:par>
                                <p:cTn id="422" presetID="3" presetClass="entr" presetSubtype="5" fill="hold" grpId="1" nodeType="withEffect">
                                  <p:stCondLst>
                                    <p:cond delay="0"/>
                                  </p:stCondLst>
                                  <p:childTnLst>
                                    <p:set>
                                      <p:cBhvr>
                                        <p:cTn id="423" dur="1" fill="hold">
                                          <p:stCondLst>
                                            <p:cond delay="0"/>
                                          </p:stCondLst>
                                        </p:cTn>
                                        <p:tgtEl>
                                          <p:spTgt spid="51"/>
                                        </p:tgtEl>
                                        <p:attrNameLst>
                                          <p:attrName>style.visibility</p:attrName>
                                        </p:attrNameLst>
                                      </p:cBhvr>
                                      <p:to>
                                        <p:strVal val="visible"/>
                                      </p:to>
                                    </p:set>
                                    <p:animEffect transition="in" filter="blinds(vertical)">
                                      <p:cBhvr>
                                        <p:cTn id="424" dur="3000"/>
                                        <p:tgtEl>
                                          <p:spTgt spid="51"/>
                                        </p:tgtEl>
                                      </p:cBhvr>
                                    </p:animEffect>
                                  </p:childTnLst>
                                </p:cTn>
                              </p:par>
                              <p:par>
                                <p:cTn id="425" presetID="3" presetClass="entr" presetSubtype="5" fill="hold" grpId="1" nodeType="withEffect">
                                  <p:stCondLst>
                                    <p:cond delay="0"/>
                                  </p:stCondLst>
                                  <p:childTnLst>
                                    <p:set>
                                      <p:cBhvr>
                                        <p:cTn id="426" dur="1" fill="hold">
                                          <p:stCondLst>
                                            <p:cond delay="0"/>
                                          </p:stCondLst>
                                        </p:cTn>
                                        <p:tgtEl>
                                          <p:spTgt spid="52"/>
                                        </p:tgtEl>
                                        <p:attrNameLst>
                                          <p:attrName>style.visibility</p:attrName>
                                        </p:attrNameLst>
                                      </p:cBhvr>
                                      <p:to>
                                        <p:strVal val="visible"/>
                                      </p:to>
                                    </p:set>
                                    <p:animEffect transition="in" filter="blinds(vertical)">
                                      <p:cBhvr>
                                        <p:cTn id="427" dur="3000"/>
                                        <p:tgtEl>
                                          <p:spTgt spid="52"/>
                                        </p:tgtEl>
                                      </p:cBhvr>
                                    </p:animEffect>
                                  </p:childTnLst>
                                </p:cTn>
                              </p:par>
                              <p:par>
                                <p:cTn id="428" presetID="3" presetClass="entr" presetSubtype="5" fill="hold" grpId="1" nodeType="withEffect">
                                  <p:stCondLst>
                                    <p:cond delay="0"/>
                                  </p:stCondLst>
                                  <p:childTnLst>
                                    <p:set>
                                      <p:cBhvr>
                                        <p:cTn id="429" dur="1" fill="hold">
                                          <p:stCondLst>
                                            <p:cond delay="0"/>
                                          </p:stCondLst>
                                        </p:cTn>
                                        <p:tgtEl>
                                          <p:spTgt spid="53"/>
                                        </p:tgtEl>
                                        <p:attrNameLst>
                                          <p:attrName>style.visibility</p:attrName>
                                        </p:attrNameLst>
                                      </p:cBhvr>
                                      <p:to>
                                        <p:strVal val="visible"/>
                                      </p:to>
                                    </p:set>
                                    <p:animEffect transition="in" filter="blinds(vertical)">
                                      <p:cBhvr>
                                        <p:cTn id="430" dur="3000"/>
                                        <p:tgtEl>
                                          <p:spTgt spid="53"/>
                                        </p:tgtEl>
                                      </p:cBhvr>
                                    </p:animEffect>
                                  </p:childTnLst>
                                </p:cTn>
                              </p:par>
                              <p:par>
                                <p:cTn id="431" presetID="3" presetClass="entr" presetSubtype="5" fill="hold" grpId="1" nodeType="withEffect">
                                  <p:stCondLst>
                                    <p:cond delay="0"/>
                                  </p:stCondLst>
                                  <p:childTnLst>
                                    <p:set>
                                      <p:cBhvr>
                                        <p:cTn id="432" dur="1" fill="hold">
                                          <p:stCondLst>
                                            <p:cond delay="0"/>
                                          </p:stCondLst>
                                        </p:cTn>
                                        <p:tgtEl>
                                          <p:spTgt spid="54"/>
                                        </p:tgtEl>
                                        <p:attrNameLst>
                                          <p:attrName>style.visibility</p:attrName>
                                        </p:attrNameLst>
                                      </p:cBhvr>
                                      <p:to>
                                        <p:strVal val="visible"/>
                                      </p:to>
                                    </p:set>
                                    <p:animEffect transition="in" filter="blinds(vertical)">
                                      <p:cBhvr>
                                        <p:cTn id="433" dur="3000"/>
                                        <p:tgtEl>
                                          <p:spTgt spid="54"/>
                                        </p:tgtEl>
                                      </p:cBhvr>
                                    </p:animEffect>
                                  </p:childTnLst>
                                </p:cTn>
                              </p:par>
                              <p:par>
                                <p:cTn id="434" presetID="3" presetClass="entr" presetSubtype="5" fill="hold" grpId="1" nodeType="withEffect">
                                  <p:stCondLst>
                                    <p:cond delay="0"/>
                                  </p:stCondLst>
                                  <p:childTnLst>
                                    <p:set>
                                      <p:cBhvr>
                                        <p:cTn id="435" dur="1" fill="hold">
                                          <p:stCondLst>
                                            <p:cond delay="0"/>
                                          </p:stCondLst>
                                        </p:cTn>
                                        <p:tgtEl>
                                          <p:spTgt spid="55"/>
                                        </p:tgtEl>
                                        <p:attrNameLst>
                                          <p:attrName>style.visibility</p:attrName>
                                        </p:attrNameLst>
                                      </p:cBhvr>
                                      <p:to>
                                        <p:strVal val="visible"/>
                                      </p:to>
                                    </p:set>
                                    <p:animEffect transition="in" filter="blinds(vertical)">
                                      <p:cBhvr>
                                        <p:cTn id="436" dur="3000"/>
                                        <p:tgtEl>
                                          <p:spTgt spid="55"/>
                                        </p:tgtEl>
                                      </p:cBhvr>
                                    </p:animEffect>
                                  </p:childTnLst>
                                </p:cTn>
                              </p:par>
                              <p:par>
                                <p:cTn id="437" presetID="3" presetClass="entr" presetSubtype="5" fill="hold" grpId="1" nodeType="withEffect">
                                  <p:stCondLst>
                                    <p:cond delay="0"/>
                                  </p:stCondLst>
                                  <p:childTnLst>
                                    <p:set>
                                      <p:cBhvr>
                                        <p:cTn id="438" dur="1" fill="hold">
                                          <p:stCondLst>
                                            <p:cond delay="0"/>
                                          </p:stCondLst>
                                        </p:cTn>
                                        <p:tgtEl>
                                          <p:spTgt spid="56"/>
                                        </p:tgtEl>
                                        <p:attrNameLst>
                                          <p:attrName>style.visibility</p:attrName>
                                        </p:attrNameLst>
                                      </p:cBhvr>
                                      <p:to>
                                        <p:strVal val="visible"/>
                                      </p:to>
                                    </p:set>
                                    <p:animEffect transition="in" filter="blinds(vertical)">
                                      <p:cBhvr>
                                        <p:cTn id="439" dur="3000"/>
                                        <p:tgtEl>
                                          <p:spTgt spid="56"/>
                                        </p:tgtEl>
                                      </p:cBhvr>
                                    </p:animEffect>
                                  </p:childTnLst>
                                </p:cTn>
                              </p:par>
                              <p:par>
                                <p:cTn id="440" presetID="3" presetClass="entr" presetSubtype="5" fill="hold" grpId="1" nodeType="withEffect">
                                  <p:stCondLst>
                                    <p:cond delay="0"/>
                                  </p:stCondLst>
                                  <p:childTnLst>
                                    <p:set>
                                      <p:cBhvr>
                                        <p:cTn id="441" dur="1" fill="hold">
                                          <p:stCondLst>
                                            <p:cond delay="0"/>
                                          </p:stCondLst>
                                        </p:cTn>
                                        <p:tgtEl>
                                          <p:spTgt spid="57"/>
                                        </p:tgtEl>
                                        <p:attrNameLst>
                                          <p:attrName>style.visibility</p:attrName>
                                        </p:attrNameLst>
                                      </p:cBhvr>
                                      <p:to>
                                        <p:strVal val="visible"/>
                                      </p:to>
                                    </p:set>
                                    <p:animEffect transition="in" filter="blinds(vertical)">
                                      <p:cBhvr>
                                        <p:cTn id="442" dur="3000"/>
                                        <p:tgtEl>
                                          <p:spTgt spid="57"/>
                                        </p:tgtEl>
                                      </p:cBhvr>
                                    </p:animEffect>
                                  </p:childTnLst>
                                </p:cTn>
                              </p:par>
                              <p:par>
                                <p:cTn id="443" presetID="3" presetClass="entr" presetSubtype="5" fill="hold" grpId="1" nodeType="withEffect">
                                  <p:stCondLst>
                                    <p:cond delay="0"/>
                                  </p:stCondLst>
                                  <p:childTnLst>
                                    <p:set>
                                      <p:cBhvr>
                                        <p:cTn id="444" dur="1" fill="hold">
                                          <p:stCondLst>
                                            <p:cond delay="0"/>
                                          </p:stCondLst>
                                        </p:cTn>
                                        <p:tgtEl>
                                          <p:spTgt spid="58"/>
                                        </p:tgtEl>
                                        <p:attrNameLst>
                                          <p:attrName>style.visibility</p:attrName>
                                        </p:attrNameLst>
                                      </p:cBhvr>
                                      <p:to>
                                        <p:strVal val="visible"/>
                                      </p:to>
                                    </p:set>
                                    <p:animEffect transition="in" filter="blinds(vertical)">
                                      <p:cBhvr>
                                        <p:cTn id="445" dur="3000"/>
                                        <p:tgtEl>
                                          <p:spTgt spid="58"/>
                                        </p:tgtEl>
                                      </p:cBhvr>
                                    </p:animEffect>
                                  </p:childTnLst>
                                </p:cTn>
                              </p:par>
                              <p:par>
                                <p:cTn id="446" presetID="3" presetClass="entr" presetSubtype="5" fill="hold" grpId="1" nodeType="withEffect">
                                  <p:stCondLst>
                                    <p:cond delay="0"/>
                                  </p:stCondLst>
                                  <p:childTnLst>
                                    <p:set>
                                      <p:cBhvr>
                                        <p:cTn id="447" dur="1" fill="hold">
                                          <p:stCondLst>
                                            <p:cond delay="0"/>
                                          </p:stCondLst>
                                        </p:cTn>
                                        <p:tgtEl>
                                          <p:spTgt spid="59"/>
                                        </p:tgtEl>
                                        <p:attrNameLst>
                                          <p:attrName>style.visibility</p:attrName>
                                        </p:attrNameLst>
                                      </p:cBhvr>
                                      <p:to>
                                        <p:strVal val="visible"/>
                                      </p:to>
                                    </p:set>
                                    <p:animEffect transition="in" filter="blinds(vertical)">
                                      <p:cBhvr>
                                        <p:cTn id="448" dur="3000"/>
                                        <p:tgtEl>
                                          <p:spTgt spid="59"/>
                                        </p:tgtEl>
                                      </p:cBhvr>
                                    </p:animEffect>
                                  </p:childTnLst>
                                </p:cTn>
                              </p:par>
                              <p:par>
                                <p:cTn id="449" presetID="3" presetClass="entr" presetSubtype="5" fill="hold" grpId="1" nodeType="withEffect">
                                  <p:stCondLst>
                                    <p:cond delay="0"/>
                                  </p:stCondLst>
                                  <p:childTnLst>
                                    <p:set>
                                      <p:cBhvr>
                                        <p:cTn id="450" dur="1" fill="hold">
                                          <p:stCondLst>
                                            <p:cond delay="0"/>
                                          </p:stCondLst>
                                        </p:cTn>
                                        <p:tgtEl>
                                          <p:spTgt spid="60"/>
                                        </p:tgtEl>
                                        <p:attrNameLst>
                                          <p:attrName>style.visibility</p:attrName>
                                        </p:attrNameLst>
                                      </p:cBhvr>
                                      <p:to>
                                        <p:strVal val="visible"/>
                                      </p:to>
                                    </p:set>
                                    <p:animEffect transition="in" filter="blinds(vertical)">
                                      <p:cBhvr>
                                        <p:cTn id="451" dur="3000"/>
                                        <p:tgtEl>
                                          <p:spTgt spid="60"/>
                                        </p:tgtEl>
                                      </p:cBhvr>
                                    </p:animEffect>
                                  </p:childTnLst>
                                </p:cTn>
                              </p:par>
                              <p:par>
                                <p:cTn id="452" presetID="3" presetClass="entr" presetSubtype="5" fill="hold" grpId="1" nodeType="withEffect">
                                  <p:stCondLst>
                                    <p:cond delay="0"/>
                                  </p:stCondLst>
                                  <p:childTnLst>
                                    <p:set>
                                      <p:cBhvr>
                                        <p:cTn id="453" dur="1" fill="hold">
                                          <p:stCondLst>
                                            <p:cond delay="0"/>
                                          </p:stCondLst>
                                        </p:cTn>
                                        <p:tgtEl>
                                          <p:spTgt spid="61"/>
                                        </p:tgtEl>
                                        <p:attrNameLst>
                                          <p:attrName>style.visibility</p:attrName>
                                        </p:attrNameLst>
                                      </p:cBhvr>
                                      <p:to>
                                        <p:strVal val="visible"/>
                                      </p:to>
                                    </p:set>
                                    <p:animEffect transition="in" filter="blinds(vertical)">
                                      <p:cBhvr>
                                        <p:cTn id="454" dur="3000"/>
                                        <p:tgtEl>
                                          <p:spTgt spid="61"/>
                                        </p:tgtEl>
                                      </p:cBhvr>
                                    </p:animEffect>
                                  </p:childTnLst>
                                </p:cTn>
                              </p:par>
                              <p:par>
                                <p:cTn id="455" presetID="3" presetClass="entr" presetSubtype="5" fill="hold" grpId="1" nodeType="withEffect">
                                  <p:stCondLst>
                                    <p:cond delay="0"/>
                                  </p:stCondLst>
                                  <p:childTnLst>
                                    <p:set>
                                      <p:cBhvr>
                                        <p:cTn id="456" dur="1" fill="hold">
                                          <p:stCondLst>
                                            <p:cond delay="0"/>
                                          </p:stCondLst>
                                        </p:cTn>
                                        <p:tgtEl>
                                          <p:spTgt spid="62"/>
                                        </p:tgtEl>
                                        <p:attrNameLst>
                                          <p:attrName>style.visibility</p:attrName>
                                        </p:attrNameLst>
                                      </p:cBhvr>
                                      <p:to>
                                        <p:strVal val="visible"/>
                                      </p:to>
                                    </p:set>
                                    <p:animEffect transition="in" filter="blinds(vertical)">
                                      <p:cBhvr>
                                        <p:cTn id="457" dur="3000"/>
                                        <p:tgtEl>
                                          <p:spTgt spid="62"/>
                                        </p:tgtEl>
                                      </p:cBhvr>
                                    </p:animEffect>
                                  </p:childTnLst>
                                </p:cTn>
                              </p:par>
                              <p:par>
                                <p:cTn id="458" presetID="3" presetClass="entr" presetSubtype="5" fill="hold" grpId="1" nodeType="withEffect">
                                  <p:stCondLst>
                                    <p:cond delay="0"/>
                                  </p:stCondLst>
                                  <p:childTnLst>
                                    <p:set>
                                      <p:cBhvr>
                                        <p:cTn id="459" dur="1" fill="hold">
                                          <p:stCondLst>
                                            <p:cond delay="0"/>
                                          </p:stCondLst>
                                        </p:cTn>
                                        <p:tgtEl>
                                          <p:spTgt spid="63"/>
                                        </p:tgtEl>
                                        <p:attrNameLst>
                                          <p:attrName>style.visibility</p:attrName>
                                        </p:attrNameLst>
                                      </p:cBhvr>
                                      <p:to>
                                        <p:strVal val="visible"/>
                                      </p:to>
                                    </p:set>
                                    <p:animEffect transition="in" filter="blinds(vertical)">
                                      <p:cBhvr>
                                        <p:cTn id="460" dur="3000"/>
                                        <p:tgtEl>
                                          <p:spTgt spid="63"/>
                                        </p:tgtEl>
                                      </p:cBhvr>
                                    </p:animEffect>
                                  </p:childTnLst>
                                </p:cTn>
                              </p:par>
                              <p:par>
                                <p:cTn id="461" presetID="3" presetClass="entr" presetSubtype="5" fill="hold" grpId="1" nodeType="withEffect">
                                  <p:stCondLst>
                                    <p:cond delay="0"/>
                                  </p:stCondLst>
                                  <p:childTnLst>
                                    <p:set>
                                      <p:cBhvr>
                                        <p:cTn id="462" dur="1" fill="hold">
                                          <p:stCondLst>
                                            <p:cond delay="0"/>
                                          </p:stCondLst>
                                        </p:cTn>
                                        <p:tgtEl>
                                          <p:spTgt spid="64"/>
                                        </p:tgtEl>
                                        <p:attrNameLst>
                                          <p:attrName>style.visibility</p:attrName>
                                        </p:attrNameLst>
                                      </p:cBhvr>
                                      <p:to>
                                        <p:strVal val="visible"/>
                                      </p:to>
                                    </p:set>
                                    <p:animEffect transition="in" filter="blinds(vertical)">
                                      <p:cBhvr>
                                        <p:cTn id="463" dur="3000"/>
                                        <p:tgtEl>
                                          <p:spTgt spid="64"/>
                                        </p:tgtEl>
                                      </p:cBhvr>
                                    </p:animEffect>
                                  </p:childTnLst>
                                </p:cTn>
                              </p:par>
                              <p:par>
                                <p:cTn id="464" presetID="3" presetClass="entr" presetSubtype="5" fill="hold" grpId="1" nodeType="withEffect">
                                  <p:stCondLst>
                                    <p:cond delay="0"/>
                                  </p:stCondLst>
                                  <p:childTnLst>
                                    <p:set>
                                      <p:cBhvr>
                                        <p:cTn id="465" dur="1" fill="hold">
                                          <p:stCondLst>
                                            <p:cond delay="0"/>
                                          </p:stCondLst>
                                        </p:cTn>
                                        <p:tgtEl>
                                          <p:spTgt spid="65"/>
                                        </p:tgtEl>
                                        <p:attrNameLst>
                                          <p:attrName>style.visibility</p:attrName>
                                        </p:attrNameLst>
                                      </p:cBhvr>
                                      <p:to>
                                        <p:strVal val="visible"/>
                                      </p:to>
                                    </p:set>
                                    <p:animEffect transition="in" filter="blinds(vertical)">
                                      <p:cBhvr>
                                        <p:cTn id="466" dur="3000"/>
                                        <p:tgtEl>
                                          <p:spTgt spid="65"/>
                                        </p:tgtEl>
                                      </p:cBhvr>
                                    </p:animEffect>
                                  </p:childTnLst>
                                </p:cTn>
                              </p:par>
                              <p:par>
                                <p:cTn id="467" presetID="3" presetClass="entr" presetSubtype="5" fill="hold" grpId="1" nodeType="withEffect">
                                  <p:stCondLst>
                                    <p:cond delay="0"/>
                                  </p:stCondLst>
                                  <p:childTnLst>
                                    <p:set>
                                      <p:cBhvr>
                                        <p:cTn id="468" dur="1" fill="hold">
                                          <p:stCondLst>
                                            <p:cond delay="0"/>
                                          </p:stCondLst>
                                        </p:cTn>
                                        <p:tgtEl>
                                          <p:spTgt spid="66"/>
                                        </p:tgtEl>
                                        <p:attrNameLst>
                                          <p:attrName>style.visibility</p:attrName>
                                        </p:attrNameLst>
                                      </p:cBhvr>
                                      <p:to>
                                        <p:strVal val="visible"/>
                                      </p:to>
                                    </p:set>
                                    <p:animEffect transition="in" filter="blinds(vertical)">
                                      <p:cBhvr>
                                        <p:cTn id="469" dur="3000"/>
                                        <p:tgtEl>
                                          <p:spTgt spid="66"/>
                                        </p:tgtEl>
                                      </p:cBhvr>
                                    </p:animEffect>
                                  </p:childTnLst>
                                </p:cTn>
                              </p:par>
                              <p:par>
                                <p:cTn id="470" presetID="3" presetClass="entr" presetSubtype="5" fill="hold" grpId="1" nodeType="withEffect">
                                  <p:stCondLst>
                                    <p:cond delay="0"/>
                                  </p:stCondLst>
                                  <p:childTnLst>
                                    <p:set>
                                      <p:cBhvr>
                                        <p:cTn id="471" dur="1" fill="hold">
                                          <p:stCondLst>
                                            <p:cond delay="0"/>
                                          </p:stCondLst>
                                        </p:cTn>
                                        <p:tgtEl>
                                          <p:spTgt spid="67"/>
                                        </p:tgtEl>
                                        <p:attrNameLst>
                                          <p:attrName>style.visibility</p:attrName>
                                        </p:attrNameLst>
                                      </p:cBhvr>
                                      <p:to>
                                        <p:strVal val="visible"/>
                                      </p:to>
                                    </p:set>
                                    <p:animEffect transition="in" filter="blinds(vertical)">
                                      <p:cBhvr>
                                        <p:cTn id="472" dur="3000"/>
                                        <p:tgtEl>
                                          <p:spTgt spid="67"/>
                                        </p:tgtEl>
                                      </p:cBhvr>
                                    </p:animEffect>
                                  </p:childTnLst>
                                </p:cTn>
                              </p:par>
                              <p:par>
                                <p:cTn id="473" presetID="3" presetClass="entr" presetSubtype="5" fill="hold" grpId="1" nodeType="withEffect">
                                  <p:stCondLst>
                                    <p:cond delay="0"/>
                                  </p:stCondLst>
                                  <p:childTnLst>
                                    <p:set>
                                      <p:cBhvr>
                                        <p:cTn id="474" dur="1" fill="hold">
                                          <p:stCondLst>
                                            <p:cond delay="0"/>
                                          </p:stCondLst>
                                        </p:cTn>
                                        <p:tgtEl>
                                          <p:spTgt spid="68"/>
                                        </p:tgtEl>
                                        <p:attrNameLst>
                                          <p:attrName>style.visibility</p:attrName>
                                        </p:attrNameLst>
                                      </p:cBhvr>
                                      <p:to>
                                        <p:strVal val="visible"/>
                                      </p:to>
                                    </p:set>
                                    <p:animEffect transition="in" filter="blinds(vertical)">
                                      <p:cBhvr>
                                        <p:cTn id="475" dur="3000"/>
                                        <p:tgtEl>
                                          <p:spTgt spid="68"/>
                                        </p:tgtEl>
                                      </p:cBhvr>
                                    </p:animEffect>
                                  </p:childTnLst>
                                </p:cTn>
                              </p:par>
                              <p:par>
                                <p:cTn id="476" presetID="3" presetClass="entr" presetSubtype="5" fill="hold" grpId="1" nodeType="withEffect">
                                  <p:stCondLst>
                                    <p:cond delay="0"/>
                                  </p:stCondLst>
                                  <p:childTnLst>
                                    <p:set>
                                      <p:cBhvr>
                                        <p:cTn id="477" dur="1" fill="hold">
                                          <p:stCondLst>
                                            <p:cond delay="0"/>
                                          </p:stCondLst>
                                        </p:cTn>
                                        <p:tgtEl>
                                          <p:spTgt spid="69"/>
                                        </p:tgtEl>
                                        <p:attrNameLst>
                                          <p:attrName>style.visibility</p:attrName>
                                        </p:attrNameLst>
                                      </p:cBhvr>
                                      <p:to>
                                        <p:strVal val="visible"/>
                                      </p:to>
                                    </p:set>
                                    <p:animEffect transition="in" filter="blinds(vertical)">
                                      <p:cBhvr>
                                        <p:cTn id="478" dur="3000"/>
                                        <p:tgtEl>
                                          <p:spTgt spid="69"/>
                                        </p:tgtEl>
                                      </p:cBhvr>
                                    </p:animEffect>
                                  </p:childTnLst>
                                </p:cTn>
                              </p:par>
                              <p:par>
                                <p:cTn id="479" presetID="3" presetClass="entr" presetSubtype="5" fill="hold" grpId="1" nodeType="withEffect">
                                  <p:stCondLst>
                                    <p:cond delay="0"/>
                                  </p:stCondLst>
                                  <p:childTnLst>
                                    <p:set>
                                      <p:cBhvr>
                                        <p:cTn id="480" dur="1" fill="hold">
                                          <p:stCondLst>
                                            <p:cond delay="0"/>
                                          </p:stCondLst>
                                        </p:cTn>
                                        <p:tgtEl>
                                          <p:spTgt spid="70"/>
                                        </p:tgtEl>
                                        <p:attrNameLst>
                                          <p:attrName>style.visibility</p:attrName>
                                        </p:attrNameLst>
                                      </p:cBhvr>
                                      <p:to>
                                        <p:strVal val="visible"/>
                                      </p:to>
                                    </p:set>
                                    <p:animEffect transition="in" filter="blinds(vertical)">
                                      <p:cBhvr>
                                        <p:cTn id="481" dur="3000"/>
                                        <p:tgtEl>
                                          <p:spTgt spid="70"/>
                                        </p:tgtEl>
                                      </p:cBhvr>
                                    </p:animEffect>
                                  </p:childTnLst>
                                </p:cTn>
                              </p:par>
                              <p:par>
                                <p:cTn id="482" presetID="3" presetClass="entr" presetSubtype="5" fill="hold" grpId="1" nodeType="withEffect">
                                  <p:stCondLst>
                                    <p:cond delay="0"/>
                                  </p:stCondLst>
                                  <p:childTnLst>
                                    <p:set>
                                      <p:cBhvr>
                                        <p:cTn id="483" dur="1" fill="hold">
                                          <p:stCondLst>
                                            <p:cond delay="0"/>
                                          </p:stCondLst>
                                        </p:cTn>
                                        <p:tgtEl>
                                          <p:spTgt spid="71"/>
                                        </p:tgtEl>
                                        <p:attrNameLst>
                                          <p:attrName>style.visibility</p:attrName>
                                        </p:attrNameLst>
                                      </p:cBhvr>
                                      <p:to>
                                        <p:strVal val="visible"/>
                                      </p:to>
                                    </p:set>
                                    <p:animEffect transition="in" filter="blinds(vertical)">
                                      <p:cBhvr>
                                        <p:cTn id="484" dur="3000"/>
                                        <p:tgtEl>
                                          <p:spTgt spid="71"/>
                                        </p:tgtEl>
                                      </p:cBhvr>
                                    </p:animEffect>
                                  </p:childTnLst>
                                </p:cTn>
                              </p:par>
                              <p:par>
                                <p:cTn id="485" presetID="3" presetClass="entr" presetSubtype="5" fill="hold" grpId="1" nodeType="withEffect">
                                  <p:stCondLst>
                                    <p:cond delay="0"/>
                                  </p:stCondLst>
                                  <p:childTnLst>
                                    <p:set>
                                      <p:cBhvr>
                                        <p:cTn id="486" dur="1" fill="hold">
                                          <p:stCondLst>
                                            <p:cond delay="0"/>
                                          </p:stCondLst>
                                        </p:cTn>
                                        <p:tgtEl>
                                          <p:spTgt spid="72"/>
                                        </p:tgtEl>
                                        <p:attrNameLst>
                                          <p:attrName>style.visibility</p:attrName>
                                        </p:attrNameLst>
                                      </p:cBhvr>
                                      <p:to>
                                        <p:strVal val="visible"/>
                                      </p:to>
                                    </p:set>
                                    <p:animEffect transition="in" filter="blinds(vertical)">
                                      <p:cBhvr>
                                        <p:cTn id="487" dur="3000"/>
                                        <p:tgtEl>
                                          <p:spTgt spid="72"/>
                                        </p:tgtEl>
                                      </p:cBhvr>
                                    </p:animEffect>
                                  </p:childTnLst>
                                </p:cTn>
                              </p:par>
                              <p:par>
                                <p:cTn id="488" presetID="3" presetClass="entr" presetSubtype="5" fill="hold" grpId="1" nodeType="withEffect">
                                  <p:stCondLst>
                                    <p:cond delay="0"/>
                                  </p:stCondLst>
                                  <p:childTnLst>
                                    <p:set>
                                      <p:cBhvr>
                                        <p:cTn id="489" dur="1" fill="hold">
                                          <p:stCondLst>
                                            <p:cond delay="0"/>
                                          </p:stCondLst>
                                        </p:cTn>
                                        <p:tgtEl>
                                          <p:spTgt spid="73"/>
                                        </p:tgtEl>
                                        <p:attrNameLst>
                                          <p:attrName>style.visibility</p:attrName>
                                        </p:attrNameLst>
                                      </p:cBhvr>
                                      <p:to>
                                        <p:strVal val="visible"/>
                                      </p:to>
                                    </p:set>
                                    <p:animEffect transition="in" filter="blinds(vertical)">
                                      <p:cBhvr>
                                        <p:cTn id="490" dur="3000"/>
                                        <p:tgtEl>
                                          <p:spTgt spid="73"/>
                                        </p:tgtEl>
                                      </p:cBhvr>
                                    </p:animEffect>
                                  </p:childTnLst>
                                </p:cTn>
                              </p:par>
                              <p:par>
                                <p:cTn id="491" presetID="8" presetClass="emph" presetSubtype="0" fill="hold" grpId="2" nodeType="withEffect">
                                  <p:stCondLst>
                                    <p:cond delay="0"/>
                                  </p:stCondLst>
                                  <p:childTnLst>
                                    <p:animRot by="21600000">
                                      <p:cBhvr>
                                        <p:cTn id="492" dur="3000" fill="hold"/>
                                        <p:tgtEl>
                                          <p:spTgt spid="5"/>
                                        </p:tgtEl>
                                        <p:attrNameLst>
                                          <p:attrName>r</p:attrName>
                                        </p:attrNameLst>
                                      </p:cBhvr>
                                    </p:animRot>
                                  </p:childTnLst>
                                </p:cTn>
                              </p:par>
                              <p:par>
                                <p:cTn id="493" presetID="8" presetClass="emph" presetSubtype="0" fill="hold" grpId="2" nodeType="withEffect">
                                  <p:stCondLst>
                                    <p:cond delay="0"/>
                                  </p:stCondLst>
                                  <p:childTnLst>
                                    <p:animRot by="-21600000">
                                      <p:cBhvr>
                                        <p:cTn id="494" dur="3000" fill="hold"/>
                                        <p:tgtEl>
                                          <p:spTgt spid="7"/>
                                        </p:tgtEl>
                                        <p:attrNameLst>
                                          <p:attrName>r</p:attrName>
                                        </p:attrNameLst>
                                      </p:cBhvr>
                                    </p:animRot>
                                  </p:childTnLst>
                                </p:cTn>
                              </p:par>
                              <p:par>
                                <p:cTn id="495" presetID="8" presetClass="emph" presetSubtype="0" fill="hold" grpId="2" nodeType="withEffect">
                                  <p:stCondLst>
                                    <p:cond delay="0"/>
                                  </p:stCondLst>
                                  <p:childTnLst>
                                    <p:animRot by="21600000">
                                      <p:cBhvr>
                                        <p:cTn id="496" dur="3000" fill="hold"/>
                                        <p:tgtEl>
                                          <p:spTgt spid="8"/>
                                        </p:tgtEl>
                                        <p:attrNameLst>
                                          <p:attrName>r</p:attrName>
                                        </p:attrNameLst>
                                      </p:cBhvr>
                                    </p:animRot>
                                  </p:childTnLst>
                                </p:cTn>
                              </p:par>
                              <p:par>
                                <p:cTn id="497" presetID="8" presetClass="emph" presetSubtype="0" fill="hold" grpId="2" nodeType="withEffect">
                                  <p:stCondLst>
                                    <p:cond delay="0"/>
                                  </p:stCondLst>
                                  <p:childTnLst>
                                    <p:animRot by="-21600000">
                                      <p:cBhvr>
                                        <p:cTn id="498" dur="3000" fill="hold"/>
                                        <p:tgtEl>
                                          <p:spTgt spid="9"/>
                                        </p:tgtEl>
                                        <p:attrNameLst>
                                          <p:attrName>r</p:attrName>
                                        </p:attrNameLst>
                                      </p:cBhvr>
                                    </p:animRot>
                                  </p:childTnLst>
                                </p:cTn>
                              </p:par>
                              <p:par>
                                <p:cTn id="499" presetID="8" presetClass="emph" presetSubtype="0" fill="hold" grpId="2" nodeType="withEffect">
                                  <p:stCondLst>
                                    <p:cond delay="0"/>
                                  </p:stCondLst>
                                  <p:childTnLst>
                                    <p:animRot by="21600000">
                                      <p:cBhvr>
                                        <p:cTn id="500" dur="3000" fill="hold"/>
                                        <p:tgtEl>
                                          <p:spTgt spid="10"/>
                                        </p:tgtEl>
                                        <p:attrNameLst>
                                          <p:attrName>r</p:attrName>
                                        </p:attrNameLst>
                                      </p:cBhvr>
                                    </p:animRot>
                                  </p:childTnLst>
                                </p:cTn>
                              </p:par>
                              <p:par>
                                <p:cTn id="501" presetID="8" presetClass="emph" presetSubtype="0" fill="hold" grpId="2" nodeType="withEffect">
                                  <p:stCondLst>
                                    <p:cond delay="0"/>
                                  </p:stCondLst>
                                  <p:childTnLst>
                                    <p:animRot by="-21600000">
                                      <p:cBhvr>
                                        <p:cTn id="502" dur="3000" fill="hold"/>
                                        <p:tgtEl>
                                          <p:spTgt spid="11"/>
                                        </p:tgtEl>
                                        <p:attrNameLst>
                                          <p:attrName>r</p:attrName>
                                        </p:attrNameLst>
                                      </p:cBhvr>
                                    </p:animRot>
                                  </p:childTnLst>
                                </p:cTn>
                              </p:par>
                              <p:par>
                                <p:cTn id="503" presetID="8" presetClass="emph" presetSubtype="0" fill="hold" grpId="2" nodeType="withEffect">
                                  <p:stCondLst>
                                    <p:cond delay="0"/>
                                  </p:stCondLst>
                                  <p:childTnLst>
                                    <p:animRot by="21600000">
                                      <p:cBhvr>
                                        <p:cTn id="504" dur="3000" fill="hold"/>
                                        <p:tgtEl>
                                          <p:spTgt spid="12"/>
                                        </p:tgtEl>
                                        <p:attrNameLst>
                                          <p:attrName>r</p:attrName>
                                        </p:attrNameLst>
                                      </p:cBhvr>
                                    </p:animRot>
                                  </p:childTnLst>
                                </p:cTn>
                              </p:par>
                              <p:par>
                                <p:cTn id="505" presetID="8" presetClass="emph" presetSubtype="0" fill="hold" grpId="2" nodeType="withEffect">
                                  <p:stCondLst>
                                    <p:cond delay="0"/>
                                  </p:stCondLst>
                                  <p:childTnLst>
                                    <p:animRot by="-21600000">
                                      <p:cBhvr>
                                        <p:cTn id="506" dur="3000" fill="hold"/>
                                        <p:tgtEl>
                                          <p:spTgt spid="13"/>
                                        </p:tgtEl>
                                        <p:attrNameLst>
                                          <p:attrName>r</p:attrName>
                                        </p:attrNameLst>
                                      </p:cBhvr>
                                    </p:animRot>
                                  </p:childTnLst>
                                </p:cTn>
                              </p:par>
                              <p:par>
                                <p:cTn id="507" presetID="8" presetClass="emph" presetSubtype="0" fill="hold" grpId="2" nodeType="withEffect">
                                  <p:stCondLst>
                                    <p:cond delay="0"/>
                                  </p:stCondLst>
                                  <p:childTnLst>
                                    <p:animRot by="21600000">
                                      <p:cBhvr>
                                        <p:cTn id="508" dur="3000" fill="hold"/>
                                        <p:tgtEl>
                                          <p:spTgt spid="14"/>
                                        </p:tgtEl>
                                        <p:attrNameLst>
                                          <p:attrName>r</p:attrName>
                                        </p:attrNameLst>
                                      </p:cBhvr>
                                    </p:animRot>
                                  </p:childTnLst>
                                </p:cTn>
                              </p:par>
                              <p:par>
                                <p:cTn id="509" presetID="8" presetClass="emph" presetSubtype="0" fill="hold" grpId="2" nodeType="withEffect">
                                  <p:stCondLst>
                                    <p:cond delay="0"/>
                                  </p:stCondLst>
                                  <p:childTnLst>
                                    <p:animRot by="-21600000">
                                      <p:cBhvr>
                                        <p:cTn id="510" dur="3000" fill="hold"/>
                                        <p:tgtEl>
                                          <p:spTgt spid="15"/>
                                        </p:tgtEl>
                                        <p:attrNameLst>
                                          <p:attrName>r</p:attrName>
                                        </p:attrNameLst>
                                      </p:cBhvr>
                                    </p:animRot>
                                  </p:childTnLst>
                                </p:cTn>
                              </p:par>
                              <p:par>
                                <p:cTn id="511" presetID="8" presetClass="emph" presetSubtype="0" fill="hold" grpId="2" nodeType="withEffect">
                                  <p:stCondLst>
                                    <p:cond delay="0"/>
                                  </p:stCondLst>
                                  <p:childTnLst>
                                    <p:animRot by="21600000">
                                      <p:cBhvr>
                                        <p:cTn id="512" dur="3000" fill="hold"/>
                                        <p:tgtEl>
                                          <p:spTgt spid="16"/>
                                        </p:tgtEl>
                                        <p:attrNameLst>
                                          <p:attrName>r</p:attrName>
                                        </p:attrNameLst>
                                      </p:cBhvr>
                                    </p:animRot>
                                  </p:childTnLst>
                                </p:cTn>
                              </p:par>
                              <p:par>
                                <p:cTn id="513" presetID="8" presetClass="emph" presetSubtype="0" fill="hold" grpId="2" nodeType="withEffect">
                                  <p:stCondLst>
                                    <p:cond delay="0"/>
                                  </p:stCondLst>
                                  <p:childTnLst>
                                    <p:animRot by="-21600000">
                                      <p:cBhvr>
                                        <p:cTn id="514" dur="3000" fill="hold"/>
                                        <p:tgtEl>
                                          <p:spTgt spid="17"/>
                                        </p:tgtEl>
                                        <p:attrNameLst>
                                          <p:attrName>r</p:attrName>
                                        </p:attrNameLst>
                                      </p:cBhvr>
                                    </p:animRot>
                                  </p:childTnLst>
                                </p:cTn>
                              </p:par>
                              <p:par>
                                <p:cTn id="515" presetID="8" presetClass="emph" presetSubtype="0" fill="hold" grpId="2" nodeType="withEffect">
                                  <p:stCondLst>
                                    <p:cond delay="0"/>
                                  </p:stCondLst>
                                  <p:childTnLst>
                                    <p:animRot by="21600000">
                                      <p:cBhvr>
                                        <p:cTn id="516" dur="3000" fill="hold"/>
                                        <p:tgtEl>
                                          <p:spTgt spid="18"/>
                                        </p:tgtEl>
                                        <p:attrNameLst>
                                          <p:attrName>r</p:attrName>
                                        </p:attrNameLst>
                                      </p:cBhvr>
                                    </p:animRot>
                                  </p:childTnLst>
                                </p:cTn>
                              </p:par>
                              <p:par>
                                <p:cTn id="517" presetID="8" presetClass="emph" presetSubtype="0" fill="hold" grpId="2" nodeType="withEffect">
                                  <p:stCondLst>
                                    <p:cond delay="0"/>
                                  </p:stCondLst>
                                  <p:childTnLst>
                                    <p:animRot by="-21600000">
                                      <p:cBhvr>
                                        <p:cTn id="518" dur="3000" fill="hold"/>
                                        <p:tgtEl>
                                          <p:spTgt spid="19"/>
                                        </p:tgtEl>
                                        <p:attrNameLst>
                                          <p:attrName>r</p:attrName>
                                        </p:attrNameLst>
                                      </p:cBhvr>
                                    </p:animRot>
                                  </p:childTnLst>
                                </p:cTn>
                              </p:par>
                              <p:par>
                                <p:cTn id="519" presetID="8" presetClass="emph" presetSubtype="0" fill="hold" grpId="2" nodeType="withEffect">
                                  <p:stCondLst>
                                    <p:cond delay="0"/>
                                  </p:stCondLst>
                                  <p:childTnLst>
                                    <p:animRot by="21600000">
                                      <p:cBhvr>
                                        <p:cTn id="520" dur="3000" fill="hold"/>
                                        <p:tgtEl>
                                          <p:spTgt spid="20"/>
                                        </p:tgtEl>
                                        <p:attrNameLst>
                                          <p:attrName>r</p:attrName>
                                        </p:attrNameLst>
                                      </p:cBhvr>
                                    </p:animRot>
                                  </p:childTnLst>
                                </p:cTn>
                              </p:par>
                              <p:par>
                                <p:cTn id="521" presetID="8" presetClass="emph" presetSubtype="0" fill="hold" grpId="2" nodeType="withEffect">
                                  <p:stCondLst>
                                    <p:cond delay="0"/>
                                  </p:stCondLst>
                                  <p:childTnLst>
                                    <p:animRot by="-21600000">
                                      <p:cBhvr>
                                        <p:cTn id="522" dur="3000" fill="hold"/>
                                        <p:tgtEl>
                                          <p:spTgt spid="21"/>
                                        </p:tgtEl>
                                        <p:attrNameLst>
                                          <p:attrName>r</p:attrName>
                                        </p:attrNameLst>
                                      </p:cBhvr>
                                    </p:animRot>
                                  </p:childTnLst>
                                </p:cTn>
                              </p:par>
                              <p:par>
                                <p:cTn id="523" presetID="8" presetClass="emph" presetSubtype="0" fill="hold" grpId="2" nodeType="withEffect">
                                  <p:stCondLst>
                                    <p:cond delay="0"/>
                                  </p:stCondLst>
                                  <p:childTnLst>
                                    <p:animRot by="21600000">
                                      <p:cBhvr>
                                        <p:cTn id="524" dur="3000" fill="hold"/>
                                        <p:tgtEl>
                                          <p:spTgt spid="22"/>
                                        </p:tgtEl>
                                        <p:attrNameLst>
                                          <p:attrName>r</p:attrName>
                                        </p:attrNameLst>
                                      </p:cBhvr>
                                    </p:animRot>
                                  </p:childTnLst>
                                </p:cTn>
                              </p:par>
                              <p:par>
                                <p:cTn id="525" presetID="8" presetClass="emph" presetSubtype="0" fill="hold" grpId="2" nodeType="withEffect">
                                  <p:stCondLst>
                                    <p:cond delay="0"/>
                                  </p:stCondLst>
                                  <p:childTnLst>
                                    <p:animRot by="-21600000">
                                      <p:cBhvr>
                                        <p:cTn id="526" dur="3000" fill="hold"/>
                                        <p:tgtEl>
                                          <p:spTgt spid="23"/>
                                        </p:tgtEl>
                                        <p:attrNameLst>
                                          <p:attrName>r</p:attrName>
                                        </p:attrNameLst>
                                      </p:cBhvr>
                                    </p:animRot>
                                  </p:childTnLst>
                                </p:cTn>
                              </p:par>
                              <p:par>
                                <p:cTn id="527" presetID="8" presetClass="emph" presetSubtype="0" fill="hold" grpId="2" nodeType="withEffect">
                                  <p:stCondLst>
                                    <p:cond delay="0"/>
                                  </p:stCondLst>
                                  <p:childTnLst>
                                    <p:animRot by="21600000">
                                      <p:cBhvr>
                                        <p:cTn id="528" dur="3000" fill="hold"/>
                                        <p:tgtEl>
                                          <p:spTgt spid="57"/>
                                        </p:tgtEl>
                                        <p:attrNameLst>
                                          <p:attrName>r</p:attrName>
                                        </p:attrNameLst>
                                      </p:cBhvr>
                                    </p:animRot>
                                  </p:childTnLst>
                                </p:cTn>
                              </p:par>
                              <p:par>
                                <p:cTn id="529" presetID="8" presetClass="emph" presetSubtype="0" fill="hold" grpId="2" nodeType="withEffect">
                                  <p:stCondLst>
                                    <p:cond delay="0"/>
                                  </p:stCondLst>
                                  <p:childTnLst>
                                    <p:animRot by="-21600000">
                                      <p:cBhvr>
                                        <p:cTn id="530" dur="3000" fill="hold"/>
                                        <p:tgtEl>
                                          <p:spTgt spid="58"/>
                                        </p:tgtEl>
                                        <p:attrNameLst>
                                          <p:attrName>r</p:attrName>
                                        </p:attrNameLst>
                                      </p:cBhvr>
                                    </p:animRot>
                                  </p:childTnLst>
                                </p:cTn>
                              </p:par>
                              <p:par>
                                <p:cTn id="531" presetID="8" presetClass="emph" presetSubtype="0" fill="hold" grpId="2" nodeType="withEffect">
                                  <p:stCondLst>
                                    <p:cond delay="0"/>
                                  </p:stCondLst>
                                  <p:childTnLst>
                                    <p:animRot by="21600000">
                                      <p:cBhvr>
                                        <p:cTn id="532" dur="3000" fill="hold"/>
                                        <p:tgtEl>
                                          <p:spTgt spid="59"/>
                                        </p:tgtEl>
                                        <p:attrNameLst>
                                          <p:attrName>r</p:attrName>
                                        </p:attrNameLst>
                                      </p:cBhvr>
                                    </p:animRot>
                                  </p:childTnLst>
                                </p:cTn>
                              </p:par>
                              <p:par>
                                <p:cTn id="533" presetID="8" presetClass="emph" presetSubtype="0" fill="hold" grpId="2" nodeType="withEffect">
                                  <p:stCondLst>
                                    <p:cond delay="0"/>
                                  </p:stCondLst>
                                  <p:childTnLst>
                                    <p:animRot by="-21600000">
                                      <p:cBhvr>
                                        <p:cTn id="534" dur="3000" fill="hold"/>
                                        <p:tgtEl>
                                          <p:spTgt spid="60"/>
                                        </p:tgtEl>
                                        <p:attrNameLst>
                                          <p:attrName>r</p:attrName>
                                        </p:attrNameLst>
                                      </p:cBhvr>
                                    </p:animRot>
                                  </p:childTnLst>
                                </p:cTn>
                              </p:par>
                              <p:par>
                                <p:cTn id="535" presetID="8" presetClass="emph" presetSubtype="0" fill="hold" grpId="2" nodeType="withEffect">
                                  <p:stCondLst>
                                    <p:cond delay="0"/>
                                  </p:stCondLst>
                                  <p:childTnLst>
                                    <p:animRot by="21600000">
                                      <p:cBhvr>
                                        <p:cTn id="536" dur="3000" fill="hold"/>
                                        <p:tgtEl>
                                          <p:spTgt spid="61"/>
                                        </p:tgtEl>
                                        <p:attrNameLst>
                                          <p:attrName>r</p:attrName>
                                        </p:attrNameLst>
                                      </p:cBhvr>
                                    </p:animRot>
                                  </p:childTnLst>
                                </p:cTn>
                              </p:par>
                              <p:par>
                                <p:cTn id="537" presetID="8" presetClass="emph" presetSubtype="0" fill="hold" grpId="2" nodeType="withEffect">
                                  <p:stCondLst>
                                    <p:cond delay="0"/>
                                  </p:stCondLst>
                                  <p:childTnLst>
                                    <p:animRot by="-21600000">
                                      <p:cBhvr>
                                        <p:cTn id="538" dur="3000" fill="hold"/>
                                        <p:tgtEl>
                                          <p:spTgt spid="62"/>
                                        </p:tgtEl>
                                        <p:attrNameLst>
                                          <p:attrName>r</p:attrName>
                                        </p:attrNameLst>
                                      </p:cBhvr>
                                    </p:animRot>
                                  </p:childTnLst>
                                </p:cTn>
                              </p:par>
                              <p:par>
                                <p:cTn id="539" presetID="8" presetClass="emph" presetSubtype="0" fill="hold" grpId="2" nodeType="withEffect">
                                  <p:stCondLst>
                                    <p:cond delay="0"/>
                                  </p:stCondLst>
                                  <p:childTnLst>
                                    <p:animRot by="21600000">
                                      <p:cBhvr>
                                        <p:cTn id="540" dur="3000" fill="hold"/>
                                        <p:tgtEl>
                                          <p:spTgt spid="63"/>
                                        </p:tgtEl>
                                        <p:attrNameLst>
                                          <p:attrName>r</p:attrName>
                                        </p:attrNameLst>
                                      </p:cBhvr>
                                    </p:animRot>
                                  </p:childTnLst>
                                </p:cTn>
                              </p:par>
                              <p:par>
                                <p:cTn id="541" presetID="8" presetClass="emph" presetSubtype="0" fill="hold" grpId="2" nodeType="withEffect">
                                  <p:stCondLst>
                                    <p:cond delay="0"/>
                                  </p:stCondLst>
                                  <p:childTnLst>
                                    <p:animRot by="-21600000">
                                      <p:cBhvr>
                                        <p:cTn id="542" dur="3000" fill="hold"/>
                                        <p:tgtEl>
                                          <p:spTgt spid="64"/>
                                        </p:tgtEl>
                                        <p:attrNameLst>
                                          <p:attrName>r</p:attrName>
                                        </p:attrNameLst>
                                      </p:cBhvr>
                                    </p:animRot>
                                  </p:childTnLst>
                                </p:cTn>
                              </p:par>
                              <p:par>
                                <p:cTn id="543" presetID="8" presetClass="emph" presetSubtype="0" fill="hold" grpId="2" nodeType="withEffect">
                                  <p:stCondLst>
                                    <p:cond delay="0"/>
                                  </p:stCondLst>
                                  <p:childTnLst>
                                    <p:animRot by="21600000">
                                      <p:cBhvr>
                                        <p:cTn id="544" dur="3000" fill="hold"/>
                                        <p:tgtEl>
                                          <p:spTgt spid="65"/>
                                        </p:tgtEl>
                                        <p:attrNameLst>
                                          <p:attrName>r</p:attrName>
                                        </p:attrNameLst>
                                      </p:cBhvr>
                                    </p:animRot>
                                  </p:childTnLst>
                                </p:cTn>
                              </p:par>
                              <p:par>
                                <p:cTn id="545" presetID="8" presetClass="emph" presetSubtype="0" fill="hold" grpId="2" nodeType="withEffect">
                                  <p:stCondLst>
                                    <p:cond delay="0"/>
                                  </p:stCondLst>
                                  <p:childTnLst>
                                    <p:animRot by="-21600000">
                                      <p:cBhvr>
                                        <p:cTn id="546" dur="3000" fill="hold"/>
                                        <p:tgtEl>
                                          <p:spTgt spid="66"/>
                                        </p:tgtEl>
                                        <p:attrNameLst>
                                          <p:attrName>r</p:attrName>
                                        </p:attrNameLst>
                                      </p:cBhvr>
                                    </p:animRot>
                                  </p:childTnLst>
                                </p:cTn>
                              </p:par>
                              <p:par>
                                <p:cTn id="547" presetID="8" presetClass="emph" presetSubtype="0" fill="hold" grpId="2" nodeType="withEffect">
                                  <p:stCondLst>
                                    <p:cond delay="0"/>
                                  </p:stCondLst>
                                  <p:childTnLst>
                                    <p:animRot by="21600000">
                                      <p:cBhvr>
                                        <p:cTn id="548" dur="3000" fill="hold"/>
                                        <p:tgtEl>
                                          <p:spTgt spid="67"/>
                                        </p:tgtEl>
                                        <p:attrNameLst>
                                          <p:attrName>r</p:attrName>
                                        </p:attrNameLst>
                                      </p:cBhvr>
                                    </p:animRot>
                                  </p:childTnLst>
                                </p:cTn>
                              </p:par>
                              <p:par>
                                <p:cTn id="549" presetID="8" presetClass="emph" presetSubtype="0" fill="hold" grpId="2" nodeType="withEffect">
                                  <p:stCondLst>
                                    <p:cond delay="0"/>
                                  </p:stCondLst>
                                  <p:childTnLst>
                                    <p:animRot by="-21600000">
                                      <p:cBhvr>
                                        <p:cTn id="550" dur="3000" fill="hold"/>
                                        <p:tgtEl>
                                          <p:spTgt spid="68"/>
                                        </p:tgtEl>
                                        <p:attrNameLst>
                                          <p:attrName>r</p:attrName>
                                        </p:attrNameLst>
                                      </p:cBhvr>
                                    </p:animRot>
                                  </p:childTnLst>
                                </p:cTn>
                              </p:par>
                              <p:par>
                                <p:cTn id="551" presetID="8" presetClass="emph" presetSubtype="0" fill="hold" grpId="2" nodeType="withEffect">
                                  <p:stCondLst>
                                    <p:cond delay="0"/>
                                  </p:stCondLst>
                                  <p:childTnLst>
                                    <p:animRot by="21600000">
                                      <p:cBhvr>
                                        <p:cTn id="552" dur="3000" fill="hold"/>
                                        <p:tgtEl>
                                          <p:spTgt spid="69"/>
                                        </p:tgtEl>
                                        <p:attrNameLst>
                                          <p:attrName>r</p:attrName>
                                        </p:attrNameLst>
                                      </p:cBhvr>
                                    </p:animRot>
                                  </p:childTnLst>
                                </p:cTn>
                              </p:par>
                              <p:par>
                                <p:cTn id="553" presetID="8" presetClass="emph" presetSubtype="0" fill="hold" grpId="2" nodeType="withEffect">
                                  <p:stCondLst>
                                    <p:cond delay="0"/>
                                  </p:stCondLst>
                                  <p:childTnLst>
                                    <p:animRot by="-21600000">
                                      <p:cBhvr>
                                        <p:cTn id="554" dur="3000" fill="hold"/>
                                        <p:tgtEl>
                                          <p:spTgt spid="70"/>
                                        </p:tgtEl>
                                        <p:attrNameLst>
                                          <p:attrName>r</p:attrName>
                                        </p:attrNameLst>
                                      </p:cBhvr>
                                    </p:animRot>
                                  </p:childTnLst>
                                </p:cTn>
                              </p:par>
                              <p:par>
                                <p:cTn id="555" presetID="8" presetClass="emph" presetSubtype="0" fill="hold" grpId="2" nodeType="withEffect">
                                  <p:stCondLst>
                                    <p:cond delay="0"/>
                                  </p:stCondLst>
                                  <p:childTnLst>
                                    <p:animRot by="21600000">
                                      <p:cBhvr>
                                        <p:cTn id="556" dur="3000" fill="hold"/>
                                        <p:tgtEl>
                                          <p:spTgt spid="71"/>
                                        </p:tgtEl>
                                        <p:attrNameLst>
                                          <p:attrName>r</p:attrName>
                                        </p:attrNameLst>
                                      </p:cBhvr>
                                    </p:animRot>
                                  </p:childTnLst>
                                </p:cTn>
                              </p:par>
                              <p:par>
                                <p:cTn id="557" presetID="8" presetClass="emph" presetSubtype="0" fill="hold" grpId="2" nodeType="withEffect">
                                  <p:stCondLst>
                                    <p:cond delay="0"/>
                                  </p:stCondLst>
                                  <p:childTnLst>
                                    <p:animRot by="-21600000">
                                      <p:cBhvr>
                                        <p:cTn id="558" dur="3000" fill="hold"/>
                                        <p:tgtEl>
                                          <p:spTgt spid="72"/>
                                        </p:tgtEl>
                                        <p:attrNameLst>
                                          <p:attrName>r</p:attrName>
                                        </p:attrNameLst>
                                      </p:cBhvr>
                                    </p:animRot>
                                  </p:childTnLst>
                                </p:cTn>
                              </p:par>
                              <p:par>
                                <p:cTn id="559" presetID="8" presetClass="emph" presetSubtype="0" fill="hold" grpId="2" nodeType="withEffect">
                                  <p:stCondLst>
                                    <p:cond delay="0"/>
                                  </p:stCondLst>
                                  <p:childTnLst>
                                    <p:animRot by="-21600000">
                                      <p:cBhvr>
                                        <p:cTn id="560" dur="3000" fill="hold"/>
                                        <p:tgtEl>
                                          <p:spTgt spid="6"/>
                                        </p:tgtEl>
                                        <p:attrNameLst>
                                          <p:attrName>r</p:attrName>
                                        </p:attrNameLst>
                                      </p:cBhvr>
                                    </p:animRot>
                                  </p:childTnLst>
                                </p:cTn>
                              </p:par>
                              <p:par>
                                <p:cTn id="561" presetID="8" presetClass="emph" presetSubtype="0" fill="hold" grpId="2" nodeType="withEffect">
                                  <p:stCondLst>
                                    <p:cond delay="0"/>
                                  </p:stCondLst>
                                  <p:childTnLst>
                                    <p:animRot by="21600000">
                                      <p:cBhvr>
                                        <p:cTn id="562" dur="3000" fill="hold"/>
                                        <p:tgtEl>
                                          <p:spTgt spid="24"/>
                                        </p:tgtEl>
                                        <p:attrNameLst>
                                          <p:attrName>r</p:attrName>
                                        </p:attrNameLst>
                                      </p:cBhvr>
                                    </p:animRot>
                                  </p:childTnLst>
                                </p:cTn>
                              </p:par>
                              <p:par>
                                <p:cTn id="563" presetID="8" presetClass="emph" presetSubtype="0" fill="hold" grpId="2" nodeType="withEffect">
                                  <p:stCondLst>
                                    <p:cond delay="0"/>
                                  </p:stCondLst>
                                  <p:childTnLst>
                                    <p:animRot by="-21600000">
                                      <p:cBhvr>
                                        <p:cTn id="564" dur="3000" fill="hold"/>
                                        <p:tgtEl>
                                          <p:spTgt spid="25"/>
                                        </p:tgtEl>
                                        <p:attrNameLst>
                                          <p:attrName>r</p:attrName>
                                        </p:attrNameLst>
                                      </p:cBhvr>
                                    </p:animRot>
                                  </p:childTnLst>
                                </p:cTn>
                              </p:par>
                              <p:par>
                                <p:cTn id="565" presetID="8" presetClass="emph" presetSubtype="0" fill="hold" grpId="2" nodeType="withEffect">
                                  <p:stCondLst>
                                    <p:cond delay="0"/>
                                  </p:stCondLst>
                                  <p:childTnLst>
                                    <p:animRot by="21600000">
                                      <p:cBhvr>
                                        <p:cTn id="566" dur="3000" fill="hold"/>
                                        <p:tgtEl>
                                          <p:spTgt spid="26"/>
                                        </p:tgtEl>
                                        <p:attrNameLst>
                                          <p:attrName>r</p:attrName>
                                        </p:attrNameLst>
                                      </p:cBhvr>
                                    </p:animRot>
                                  </p:childTnLst>
                                </p:cTn>
                              </p:par>
                              <p:par>
                                <p:cTn id="567" presetID="8" presetClass="emph" presetSubtype="0" fill="hold" grpId="2" nodeType="withEffect">
                                  <p:stCondLst>
                                    <p:cond delay="0"/>
                                  </p:stCondLst>
                                  <p:childTnLst>
                                    <p:animRot by="-21600000">
                                      <p:cBhvr>
                                        <p:cTn id="568" dur="3000" fill="hold"/>
                                        <p:tgtEl>
                                          <p:spTgt spid="27"/>
                                        </p:tgtEl>
                                        <p:attrNameLst>
                                          <p:attrName>r</p:attrName>
                                        </p:attrNameLst>
                                      </p:cBhvr>
                                    </p:animRot>
                                  </p:childTnLst>
                                </p:cTn>
                              </p:par>
                              <p:par>
                                <p:cTn id="569" presetID="8" presetClass="emph" presetSubtype="0" fill="hold" grpId="2" nodeType="withEffect">
                                  <p:stCondLst>
                                    <p:cond delay="0"/>
                                  </p:stCondLst>
                                  <p:childTnLst>
                                    <p:animRot by="21600000">
                                      <p:cBhvr>
                                        <p:cTn id="570" dur="3000" fill="hold"/>
                                        <p:tgtEl>
                                          <p:spTgt spid="28"/>
                                        </p:tgtEl>
                                        <p:attrNameLst>
                                          <p:attrName>r</p:attrName>
                                        </p:attrNameLst>
                                      </p:cBhvr>
                                    </p:animRot>
                                  </p:childTnLst>
                                </p:cTn>
                              </p:par>
                              <p:par>
                                <p:cTn id="571" presetID="8" presetClass="emph" presetSubtype="0" fill="hold" grpId="2" nodeType="withEffect">
                                  <p:stCondLst>
                                    <p:cond delay="0"/>
                                  </p:stCondLst>
                                  <p:childTnLst>
                                    <p:animRot by="-21600000">
                                      <p:cBhvr>
                                        <p:cTn id="572" dur="3000" fill="hold"/>
                                        <p:tgtEl>
                                          <p:spTgt spid="29"/>
                                        </p:tgtEl>
                                        <p:attrNameLst>
                                          <p:attrName>r</p:attrName>
                                        </p:attrNameLst>
                                      </p:cBhvr>
                                    </p:animRot>
                                  </p:childTnLst>
                                </p:cTn>
                              </p:par>
                              <p:par>
                                <p:cTn id="573" presetID="8" presetClass="emph" presetSubtype="0" fill="hold" grpId="2" nodeType="withEffect">
                                  <p:stCondLst>
                                    <p:cond delay="0"/>
                                  </p:stCondLst>
                                  <p:childTnLst>
                                    <p:animRot by="21600000">
                                      <p:cBhvr>
                                        <p:cTn id="574" dur="3000" fill="hold"/>
                                        <p:tgtEl>
                                          <p:spTgt spid="30"/>
                                        </p:tgtEl>
                                        <p:attrNameLst>
                                          <p:attrName>r</p:attrName>
                                        </p:attrNameLst>
                                      </p:cBhvr>
                                    </p:animRot>
                                  </p:childTnLst>
                                </p:cTn>
                              </p:par>
                              <p:par>
                                <p:cTn id="575" presetID="8" presetClass="emph" presetSubtype="0" fill="hold" grpId="2" nodeType="withEffect">
                                  <p:stCondLst>
                                    <p:cond delay="0"/>
                                  </p:stCondLst>
                                  <p:childTnLst>
                                    <p:animRot by="-21600000">
                                      <p:cBhvr>
                                        <p:cTn id="576" dur="3000" fill="hold"/>
                                        <p:tgtEl>
                                          <p:spTgt spid="31"/>
                                        </p:tgtEl>
                                        <p:attrNameLst>
                                          <p:attrName>r</p:attrName>
                                        </p:attrNameLst>
                                      </p:cBhvr>
                                    </p:animRot>
                                  </p:childTnLst>
                                </p:cTn>
                              </p:par>
                              <p:par>
                                <p:cTn id="577" presetID="8" presetClass="emph" presetSubtype="0" fill="hold" grpId="2" nodeType="withEffect">
                                  <p:stCondLst>
                                    <p:cond delay="0"/>
                                  </p:stCondLst>
                                  <p:childTnLst>
                                    <p:animRot by="21600000">
                                      <p:cBhvr>
                                        <p:cTn id="578" dur="3000" fill="hold"/>
                                        <p:tgtEl>
                                          <p:spTgt spid="32"/>
                                        </p:tgtEl>
                                        <p:attrNameLst>
                                          <p:attrName>r</p:attrName>
                                        </p:attrNameLst>
                                      </p:cBhvr>
                                    </p:animRot>
                                  </p:childTnLst>
                                </p:cTn>
                              </p:par>
                              <p:par>
                                <p:cTn id="579" presetID="8" presetClass="emph" presetSubtype="0" fill="hold" grpId="2" nodeType="withEffect">
                                  <p:stCondLst>
                                    <p:cond delay="0"/>
                                  </p:stCondLst>
                                  <p:childTnLst>
                                    <p:animRot by="-21600000">
                                      <p:cBhvr>
                                        <p:cTn id="580" dur="3000" fill="hold"/>
                                        <p:tgtEl>
                                          <p:spTgt spid="33"/>
                                        </p:tgtEl>
                                        <p:attrNameLst>
                                          <p:attrName>r</p:attrName>
                                        </p:attrNameLst>
                                      </p:cBhvr>
                                    </p:animRot>
                                  </p:childTnLst>
                                </p:cTn>
                              </p:par>
                              <p:par>
                                <p:cTn id="581" presetID="8" presetClass="emph" presetSubtype="0" fill="hold" grpId="2" nodeType="withEffect">
                                  <p:stCondLst>
                                    <p:cond delay="0"/>
                                  </p:stCondLst>
                                  <p:childTnLst>
                                    <p:animRot by="21600000">
                                      <p:cBhvr>
                                        <p:cTn id="582" dur="3000" fill="hold"/>
                                        <p:tgtEl>
                                          <p:spTgt spid="34"/>
                                        </p:tgtEl>
                                        <p:attrNameLst>
                                          <p:attrName>r</p:attrName>
                                        </p:attrNameLst>
                                      </p:cBhvr>
                                    </p:animRot>
                                  </p:childTnLst>
                                </p:cTn>
                              </p:par>
                              <p:par>
                                <p:cTn id="583" presetID="8" presetClass="emph" presetSubtype="0" fill="hold" grpId="2" nodeType="withEffect">
                                  <p:stCondLst>
                                    <p:cond delay="0"/>
                                  </p:stCondLst>
                                  <p:childTnLst>
                                    <p:animRot by="-21600000">
                                      <p:cBhvr>
                                        <p:cTn id="584" dur="3000" fill="hold"/>
                                        <p:tgtEl>
                                          <p:spTgt spid="35"/>
                                        </p:tgtEl>
                                        <p:attrNameLst>
                                          <p:attrName>r</p:attrName>
                                        </p:attrNameLst>
                                      </p:cBhvr>
                                    </p:animRot>
                                  </p:childTnLst>
                                </p:cTn>
                              </p:par>
                              <p:par>
                                <p:cTn id="585" presetID="8" presetClass="emph" presetSubtype="0" fill="hold" grpId="2" nodeType="withEffect">
                                  <p:stCondLst>
                                    <p:cond delay="0"/>
                                  </p:stCondLst>
                                  <p:childTnLst>
                                    <p:animRot by="21600000">
                                      <p:cBhvr>
                                        <p:cTn id="586" dur="3000" fill="hold"/>
                                        <p:tgtEl>
                                          <p:spTgt spid="36"/>
                                        </p:tgtEl>
                                        <p:attrNameLst>
                                          <p:attrName>r</p:attrName>
                                        </p:attrNameLst>
                                      </p:cBhvr>
                                    </p:animRot>
                                  </p:childTnLst>
                                </p:cTn>
                              </p:par>
                              <p:par>
                                <p:cTn id="587" presetID="8" presetClass="emph" presetSubtype="0" fill="hold" grpId="2" nodeType="withEffect">
                                  <p:stCondLst>
                                    <p:cond delay="0"/>
                                  </p:stCondLst>
                                  <p:childTnLst>
                                    <p:animRot by="-21600000">
                                      <p:cBhvr>
                                        <p:cTn id="588" dur="3000" fill="hold"/>
                                        <p:tgtEl>
                                          <p:spTgt spid="37"/>
                                        </p:tgtEl>
                                        <p:attrNameLst>
                                          <p:attrName>r</p:attrName>
                                        </p:attrNameLst>
                                      </p:cBhvr>
                                    </p:animRot>
                                  </p:childTnLst>
                                </p:cTn>
                              </p:par>
                              <p:par>
                                <p:cTn id="589" presetID="8" presetClass="emph" presetSubtype="0" fill="hold" grpId="2" nodeType="withEffect">
                                  <p:stCondLst>
                                    <p:cond delay="0"/>
                                  </p:stCondLst>
                                  <p:childTnLst>
                                    <p:animRot by="21600000">
                                      <p:cBhvr>
                                        <p:cTn id="590" dur="3000" fill="hold"/>
                                        <p:tgtEl>
                                          <p:spTgt spid="38"/>
                                        </p:tgtEl>
                                        <p:attrNameLst>
                                          <p:attrName>r</p:attrName>
                                        </p:attrNameLst>
                                      </p:cBhvr>
                                    </p:animRot>
                                  </p:childTnLst>
                                </p:cTn>
                              </p:par>
                              <p:par>
                                <p:cTn id="591" presetID="8" presetClass="emph" presetSubtype="0" fill="hold" grpId="2" nodeType="withEffect">
                                  <p:stCondLst>
                                    <p:cond delay="0"/>
                                  </p:stCondLst>
                                  <p:childTnLst>
                                    <p:animRot by="-21600000">
                                      <p:cBhvr>
                                        <p:cTn id="592" dur="3000" fill="hold"/>
                                        <p:tgtEl>
                                          <p:spTgt spid="39"/>
                                        </p:tgtEl>
                                        <p:attrNameLst>
                                          <p:attrName>r</p:attrName>
                                        </p:attrNameLst>
                                      </p:cBhvr>
                                    </p:animRot>
                                  </p:childTnLst>
                                </p:cTn>
                              </p:par>
                              <p:par>
                                <p:cTn id="593" presetID="8" presetClass="emph" presetSubtype="0" fill="hold" grpId="2" nodeType="withEffect">
                                  <p:stCondLst>
                                    <p:cond delay="0"/>
                                  </p:stCondLst>
                                  <p:childTnLst>
                                    <p:animRot by="21600000">
                                      <p:cBhvr>
                                        <p:cTn id="594" dur="3000" fill="hold"/>
                                        <p:tgtEl>
                                          <p:spTgt spid="40"/>
                                        </p:tgtEl>
                                        <p:attrNameLst>
                                          <p:attrName>r</p:attrName>
                                        </p:attrNameLst>
                                      </p:cBhvr>
                                    </p:animRot>
                                  </p:childTnLst>
                                </p:cTn>
                              </p:par>
                              <p:par>
                                <p:cTn id="595" presetID="8" presetClass="emph" presetSubtype="0" fill="hold" grpId="2" nodeType="withEffect">
                                  <p:stCondLst>
                                    <p:cond delay="0"/>
                                  </p:stCondLst>
                                  <p:childTnLst>
                                    <p:animRot by="-21600000">
                                      <p:cBhvr>
                                        <p:cTn id="596" dur="3000" fill="hold"/>
                                        <p:tgtEl>
                                          <p:spTgt spid="41"/>
                                        </p:tgtEl>
                                        <p:attrNameLst>
                                          <p:attrName>r</p:attrName>
                                        </p:attrNameLst>
                                      </p:cBhvr>
                                    </p:animRot>
                                  </p:childTnLst>
                                </p:cTn>
                              </p:par>
                              <p:par>
                                <p:cTn id="597" presetID="8" presetClass="emph" presetSubtype="0" fill="hold" grpId="2" nodeType="withEffect">
                                  <p:stCondLst>
                                    <p:cond delay="0"/>
                                  </p:stCondLst>
                                  <p:childTnLst>
                                    <p:animRot by="21600000">
                                      <p:cBhvr>
                                        <p:cTn id="598" dur="3000" fill="hold"/>
                                        <p:tgtEl>
                                          <p:spTgt spid="42"/>
                                        </p:tgtEl>
                                        <p:attrNameLst>
                                          <p:attrName>r</p:attrName>
                                        </p:attrNameLst>
                                      </p:cBhvr>
                                    </p:animRot>
                                  </p:childTnLst>
                                </p:cTn>
                              </p:par>
                              <p:par>
                                <p:cTn id="599" presetID="8" presetClass="emph" presetSubtype="0" fill="hold" grpId="2" nodeType="withEffect">
                                  <p:stCondLst>
                                    <p:cond delay="0"/>
                                  </p:stCondLst>
                                  <p:childTnLst>
                                    <p:animRot by="-21600000">
                                      <p:cBhvr>
                                        <p:cTn id="600" dur="3000" fill="hold"/>
                                        <p:tgtEl>
                                          <p:spTgt spid="43"/>
                                        </p:tgtEl>
                                        <p:attrNameLst>
                                          <p:attrName>r</p:attrName>
                                        </p:attrNameLst>
                                      </p:cBhvr>
                                    </p:animRot>
                                  </p:childTnLst>
                                </p:cTn>
                              </p:par>
                              <p:par>
                                <p:cTn id="601" presetID="8" presetClass="emph" presetSubtype="0" fill="hold" grpId="2" nodeType="withEffect">
                                  <p:stCondLst>
                                    <p:cond delay="0"/>
                                  </p:stCondLst>
                                  <p:childTnLst>
                                    <p:animRot by="21600000">
                                      <p:cBhvr>
                                        <p:cTn id="602" dur="3000" fill="hold"/>
                                        <p:tgtEl>
                                          <p:spTgt spid="44"/>
                                        </p:tgtEl>
                                        <p:attrNameLst>
                                          <p:attrName>r</p:attrName>
                                        </p:attrNameLst>
                                      </p:cBhvr>
                                    </p:animRot>
                                  </p:childTnLst>
                                </p:cTn>
                              </p:par>
                              <p:par>
                                <p:cTn id="603" presetID="8" presetClass="emph" presetSubtype="0" fill="hold" grpId="2" nodeType="withEffect">
                                  <p:stCondLst>
                                    <p:cond delay="0"/>
                                  </p:stCondLst>
                                  <p:childTnLst>
                                    <p:animRot by="-21600000">
                                      <p:cBhvr>
                                        <p:cTn id="604" dur="3000" fill="hold"/>
                                        <p:tgtEl>
                                          <p:spTgt spid="45"/>
                                        </p:tgtEl>
                                        <p:attrNameLst>
                                          <p:attrName>r</p:attrName>
                                        </p:attrNameLst>
                                      </p:cBhvr>
                                    </p:animRot>
                                  </p:childTnLst>
                                </p:cTn>
                              </p:par>
                              <p:par>
                                <p:cTn id="605" presetID="8" presetClass="emph" presetSubtype="0" fill="hold" grpId="2" nodeType="withEffect">
                                  <p:stCondLst>
                                    <p:cond delay="0"/>
                                  </p:stCondLst>
                                  <p:childTnLst>
                                    <p:animRot by="21600000">
                                      <p:cBhvr>
                                        <p:cTn id="606" dur="3000" fill="hold"/>
                                        <p:tgtEl>
                                          <p:spTgt spid="46"/>
                                        </p:tgtEl>
                                        <p:attrNameLst>
                                          <p:attrName>r</p:attrName>
                                        </p:attrNameLst>
                                      </p:cBhvr>
                                    </p:animRot>
                                  </p:childTnLst>
                                </p:cTn>
                              </p:par>
                              <p:par>
                                <p:cTn id="607" presetID="8" presetClass="emph" presetSubtype="0" fill="hold" grpId="2" nodeType="withEffect">
                                  <p:stCondLst>
                                    <p:cond delay="0"/>
                                  </p:stCondLst>
                                  <p:childTnLst>
                                    <p:animRot by="-21600000">
                                      <p:cBhvr>
                                        <p:cTn id="608" dur="3000" fill="hold"/>
                                        <p:tgtEl>
                                          <p:spTgt spid="47"/>
                                        </p:tgtEl>
                                        <p:attrNameLst>
                                          <p:attrName>r</p:attrName>
                                        </p:attrNameLst>
                                      </p:cBhvr>
                                    </p:animRot>
                                  </p:childTnLst>
                                </p:cTn>
                              </p:par>
                              <p:par>
                                <p:cTn id="609" presetID="8" presetClass="emph" presetSubtype="0" fill="hold" grpId="2" nodeType="withEffect">
                                  <p:stCondLst>
                                    <p:cond delay="0"/>
                                  </p:stCondLst>
                                  <p:childTnLst>
                                    <p:animRot by="21600000">
                                      <p:cBhvr>
                                        <p:cTn id="610" dur="3000" fill="hold"/>
                                        <p:tgtEl>
                                          <p:spTgt spid="48"/>
                                        </p:tgtEl>
                                        <p:attrNameLst>
                                          <p:attrName>r</p:attrName>
                                        </p:attrNameLst>
                                      </p:cBhvr>
                                    </p:animRot>
                                  </p:childTnLst>
                                </p:cTn>
                              </p:par>
                              <p:par>
                                <p:cTn id="611" presetID="8" presetClass="emph" presetSubtype="0" fill="hold" grpId="2" nodeType="withEffect">
                                  <p:stCondLst>
                                    <p:cond delay="0"/>
                                  </p:stCondLst>
                                  <p:childTnLst>
                                    <p:animRot by="-21600000">
                                      <p:cBhvr>
                                        <p:cTn id="612" dur="3000" fill="hold"/>
                                        <p:tgtEl>
                                          <p:spTgt spid="49"/>
                                        </p:tgtEl>
                                        <p:attrNameLst>
                                          <p:attrName>r</p:attrName>
                                        </p:attrNameLst>
                                      </p:cBhvr>
                                    </p:animRot>
                                  </p:childTnLst>
                                </p:cTn>
                              </p:par>
                              <p:par>
                                <p:cTn id="613" presetID="8" presetClass="emph" presetSubtype="0" fill="hold" grpId="2" nodeType="withEffect">
                                  <p:stCondLst>
                                    <p:cond delay="0"/>
                                  </p:stCondLst>
                                  <p:childTnLst>
                                    <p:animRot by="21600000">
                                      <p:cBhvr>
                                        <p:cTn id="614" dur="3000" fill="hold"/>
                                        <p:tgtEl>
                                          <p:spTgt spid="50"/>
                                        </p:tgtEl>
                                        <p:attrNameLst>
                                          <p:attrName>r</p:attrName>
                                        </p:attrNameLst>
                                      </p:cBhvr>
                                    </p:animRot>
                                  </p:childTnLst>
                                </p:cTn>
                              </p:par>
                              <p:par>
                                <p:cTn id="615" presetID="8" presetClass="emph" presetSubtype="0" fill="hold" grpId="2" nodeType="withEffect">
                                  <p:stCondLst>
                                    <p:cond delay="0"/>
                                  </p:stCondLst>
                                  <p:childTnLst>
                                    <p:animRot by="-21600000">
                                      <p:cBhvr>
                                        <p:cTn id="616" dur="3000" fill="hold"/>
                                        <p:tgtEl>
                                          <p:spTgt spid="51"/>
                                        </p:tgtEl>
                                        <p:attrNameLst>
                                          <p:attrName>r</p:attrName>
                                        </p:attrNameLst>
                                      </p:cBhvr>
                                    </p:animRot>
                                  </p:childTnLst>
                                </p:cTn>
                              </p:par>
                              <p:par>
                                <p:cTn id="617" presetID="8" presetClass="emph" presetSubtype="0" fill="hold" grpId="2" nodeType="withEffect">
                                  <p:stCondLst>
                                    <p:cond delay="0"/>
                                  </p:stCondLst>
                                  <p:childTnLst>
                                    <p:animRot by="21600000">
                                      <p:cBhvr>
                                        <p:cTn id="618" dur="3000" fill="hold"/>
                                        <p:tgtEl>
                                          <p:spTgt spid="52"/>
                                        </p:tgtEl>
                                        <p:attrNameLst>
                                          <p:attrName>r</p:attrName>
                                        </p:attrNameLst>
                                      </p:cBhvr>
                                    </p:animRot>
                                  </p:childTnLst>
                                </p:cTn>
                              </p:par>
                              <p:par>
                                <p:cTn id="619" presetID="8" presetClass="emph" presetSubtype="0" fill="hold" grpId="2" nodeType="withEffect">
                                  <p:stCondLst>
                                    <p:cond delay="0"/>
                                  </p:stCondLst>
                                  <p:childTnLst>
                                    <p:animRot by="-21600000">
                                      <p:cBhvr>
                                        <p:cTn id="620" dur="3000" fill="hold"/>
                                        <p:tgtEl>
                                          <p:spTgt spid="53"/>
                                        </p:tgtEl>
                                        <p:attrNameLst>
                                          <p:attrName>r</p:attrName>
                                        </p:attrNameLst>
                                      </p:cBhvr>
                                    </p:animRot>
                                  </p:childTnLst>
                                </p:cTn>
                              </p:par>
                              <p:par>
                                <p:cTn id="621" presetID="8" presetClass="emph" presetSubtype="0" fill="hold" grpId="2" nodeType="withEffect">
                                  <p:stCondLst>
                                    <p:cond delay="0"/>
                                  </p:stCondLst>
                                  <p:childTnLst>
                                    <p:animRot by="21600000">
                                      <p:cBhvr>
                                        <p:cTn id="622" dur="3000" fill="hold"/>
                                        <p:tgtEl>
                                          <p:spTgt spid="54"/>
                                        </p:tgtEl>
                                        <p:attrNameLst>
                                          <p:attrName>r</p:attrName>
                                        </p:attrNameLst>
                                      </p:cBhvr>
                                    </p:animRot>
                                  </p:childTnLst>
                                </p:cTn>
                              </p:par>
                              <p:par>
                                <p:cTn id="623" presetID="8" presetClass="emph" presetSubtype="0" fill="hold" grpId="2" nodeType="withEffect">
                                  <p:stCondLst>
                                    <p:cond delay="0"/>
                                  </p:stCondLst>
                                  <p:childTnLst>
                                    <p:animRot by="-21600000">
                                      <p:cBhvr>
                                        <p:cTn id="624" dur="3000" fill="hold"/>
                                        <p:tgtEl>
                                          <p:spTgt spid="55"/>
                                        </p:tgtEl>
                                        <p:attrNameLst>
                                          <p:attrName>r</p:attrName>
                                        </p:attrNameLst>
                                      </p:cBhvr>
                                    </p:animRot>
                                  </p:childTnLst>
                                </p:cTn>
                              </p:par>
                              <p:par>
                                <p:cTn id="625" presetID="8" presetClass="emph" presetSubtype="0" fill="hold" grpId="2" nodeType="withEffect">
                                  <p:stCondLst>
                                    <p:cond delay="0"/>
                                  </p:stCondLst>
                                  <p:childTnLst>
                                    <p:animRot by="21600000">
                                      <p:cBhvr>
                                        <p:cTn id="626" dur="3000" fill="hold"/>
                                        <p:tgtEl>
                                          <p:spTgt spid="56"/>
                                        </p:tgtEl>
                                        <p:attrNameLst>
                                          <p:attrName>r</p:attrName>
                                        </p:attrNameLst>
                                      </p:cBhvr>
                                    </p:animRot>
                                  </p:childTnLst>
                                </p:cTn>
                              </p:par>
                              <p:par>
                                <p:cTn id="627" presetID="8" presetClass="emph" presetSubtype="0" fill="hold" grpId="2" nodeType="withEffect">
                                  <p:stCondLst>
                                    <p:cond delay="0"/>
                                  </p:stCondLst>
                                  <p:childTnLst>
                                    <p:animRot by="-21600000">
                                      <p:cBhvr>
                                        <p:cTn id="628" dur="3000" fill="hold"/>
                                        <p:tgtEl>
                                          <p:spTgt spid="73"/>
                                        </p:tgtEl>
                                        <p:attrNameLst>
                                          <p:attrName>r</p:attrName>
                                        </p:attrNameLst>
                                      </p:cBhvr>
                                    </p:animRot>
                                  </p:childTnLst>
                                </p:cTn>
                              </p:par>
                            </p:childTnLst>
                          </p:cTn>
                        </p:par>
                        <p:par>
                          <p:cTn id="629" fill="hold">
                            <p:stCondLst>
                              <p:cond delay="3000"/>
                            </p:stCondLst>
                            <p:childTnLst>
                              <p:par>
                                <p:cTn id="630" presetID="2" presetClass="exit" presetSubtype="2" fill="hold" grpId="3" nodeType="afterEffect">
                                  <p:stCondLst>
                                    <p:cond delay="0"/>
                                  </p:stCondLst>
                                  <p:childTnLst>
                                    <p:anim calcmode="lin" valueType="num">
                                      <p:cBhvr additive="base">
                                        <p:cTn id="631" dur="3000"/>
                                        <p:tgtEl>
                                          <p:spTgt spid="5"/>
                                        </p:tgtEl>
                                        <p:attrNameLst>
                                          <p:attrName>ppt_x</p:attrName>
                                        </p:attrNameLst>
                                      </p:cBhvr>
                                      <p:tavLst>
                                        <p:tav tm="0">
                                          <p:val>
                                            <p:strVal val="ppt_x"/>
                                          </p:val>
                                        </p:tav>
                                        <p:tav tm="100000">
                                          <p:val>
                                            <p:strVal val="1+ppt_w/2"/>
                                          </p:val>
                                        </p:tav>
                                      </p:tavLst>
                                    </p:anim>
                                    <p:anim calcmode="lin" valueType="num">
                                      <p:cBhvr additive="base">
                                        <p:cTn id="632" dur="3000"/>
                                        <p:tgtEl>
                                          <p:spTgt spid="5"/>
                                        </p:tgtEl>
                                        <p:attrNameLst>
                                          <p:attrName>ppt_y</p:attrName>
                                        </p:attrNameLst>
                                      </p:cBhvr>
                                      <p:tavLst>
                                        <p:tav tm="0">
                                          <p:val>
                                            <p:strVal val="ppt_y"/>
                                          </p:val>
                                        </p:tav>
                                        <p:tav tm="100000">
                                          <p:val>
                                            <p:strVal val="ppt_y"/>
                                          </p:val>
                                        </p:tav>
                                      </p:tavLst>
                                    </p:anim>
                                    <p:set>
                                      <p:cBhvr>
                                        <p:cTn id="633" dur="1" fill="hold">
                                          <p:stCondLst>
                                            <p:cond delay="2999"/>
                                          </p:stCondLst>
                                        </p:cTn>
                                        <p:tgtEl>
                                          <p:spTgt spid="5"/>
                                        </p:tgtEl>
                                        <p:attrNameLst>
                                          <p:attrName>style.visibility</p:attrName>
                                        </p:attrNameLst>
                                      </p:cBhvr>
                                      <p:to>
                                        <p:strVal val="hidden"/>
                                      </p:to>
                                    </p:set>
                                  </p:childTnLst>
                                </p:cTn>
                              </p:par>
                              <p:par>
                                <p:cTn id="634" presetID="2" presetClass="exit" presetSubtype="2" fill="hold" grpId="3" nodeType="withEffect">
                                  <p:stCondLst>
                                    <p:cond delay="0"/>
                                  </p:stCondLst>
                                  <p:childTnLst>
                                    <p:anim calcmode="lin" valueType="num">
                                      <p:cBhvr additive="base">
                                        <p:cTn id="635" dur="3000"/>
                                        <p:tgtEl>
                                          <p:spTgt spid="7"/>
                                        </p:tgtEl>
                                        <p:attrNameLst>
                                          <p:attrName>ppt_x</p:attrName>
                                        </p:attrNameLst>
                                      </p:cBhvr>
                                      <p:tavLst>
                                        <p:tav tm="0">
                                          <p:val>
                                            <p:strVal val="ppt_x"/>
                                          </p:val>
                                        </p:tav>
                                        <p:tav tm="100000">
                                          <p:val>
                                            <p:strVal val="1+ppt_w/2"/>
                                          </p:val>
                                        </p:tav>
                                      </p:tavLst>
                                    </p:anim>
                                    <p:anim calcmode="lin" valueType="num">
                                      <p:cBhvr additive="base">
                                        <p:cTn id="636" dur="3000"/>
                                        <p:tgtEl>
                                          <p:spTgt spid="7"/>
                                        </p:tgtEl>
                                        <p:attrNameLst>
                                          <p:attrName>ppt_y</p:attrName>
                                        </p:attrNameLst>
                                      </p:cBhvr>
                                      <p:tavLst>
                                        <p:tav tm="0">
                                          <p:val>
                                            <p:strVal val="ppt_y"/>
                                          </p:val>
                                        </p:tav>
                                        <p:tav tm="100000">
                                          <p:val>
                                            <p:strVal val="ppt_y"/>
                                          </p:val>
                                        </p:tav>
                                      </p:tavLst>
                                    </p:anim>
                                    <p:set>
                                      <p:cBhvr>
                                        <p:cTn id="637" dur="1" fill="hold">
                                          <p:stCondLst>
                                            <p:cond delay="2999"/>
                                          </p:stCondLst>
                                        </p:cTn>
                                        <p:tgtEl>
                                          <p:spTgt spid="7"/>
                                        </p:tgtEl>
                                        <p:attrNameLst>
                                          <p:attrName>style.visibility</p:attrName>
                                        </p:attrNameLst>
                                      </p:cBhvr>
                                      <p:to>
                                        <p:strVal val="hidden"/>
                                      </p:to>
                                    </p:set>
                                  </p:childTnLst>
                                </p:cTn>
                              </p:par>
                              <p:par>
                                <p:cTn id="638" presetID="2" presetClass="exit" presetSubtype="2" fill="hold" grpId="3" nodeType="withEffect">
                                  <p:stCondLst>
                                    <p:cond delay="0"/>
                                  </p:stCondLst>
                                  <p:childTnLst>
                                    <p:anim calcmode="lin" valueType="num">
                                      <p:cBhvr additive="base">
                                        <p:cTn id="639" dur="3000"/>
                                        <p:tgtEl>
                                          <p:spTgt spid="8"/>
                                        </p:tgtEl>
                                        <p:attrNameLst>
                                          <p:attrName>ppt_x</p:attrName>
                                        </p:attrNameLst>
                                      </p:cBhvr>
                                      <p:tavLst>
                                        <p:tav tm="0">
                                          <p:val>
                                            <p:strVal val="ppt_x"/>
                                          </p:val>
                                        </p:tav>
                                        <p:tav tm="100000">
                                          <p:val>
                                            <p:strVal val="1+ppt_w/2"/>
                                          </p:val>
                                        </p:tav>
                                      </p:tavLst>
                                    </p:anim>
                                    <p:anim calcmode="lin" valueType="num">
                                      <p:cBhvr additive="base">
                                        <p:cTn id="640" dur="3000"/>
                                        <p:tgtEl>
                                          <p:spTgt spid="8"/>
                                        </p:tgtEl>
                                        <p:attrNameLst>
                                          <p:attrName>ppt_y</p:attrName>
                                        </p:attrNameLst>
                                      </p:cBhvr>
                                      <p:tavLst>
                                        <p:tav tm="0">
                                          <p:val>
                                            <p:strVal val="ppt_y"/>
                                          </p:val>
                                        </p:tav>
                                        <p:tav tm="100000">
                                          <p:val>
                                            <p:strVal val="ppt_y"/>
                                          </p:val>
                                        </p:tav>
                                      </p:tavLst>
                                    </p:anim>
                                    <p:set>
                                      <p:cBhvr>
                                        <p:cTn id="641" dur="1" fill="hold">
                                          <p:stCondLst>
                                            <p:cond delay="2999"/>
                                          </p:stCondLst>
                                        </p:cTn>
                                        <p:tgtEl>
                                          <p:spTgt spid="8"/>
                                        </p:tgtEl>
                                        <p:attrNameLst>
                                          <p:attrName>style.visibility</p:attrName>
                                        </p:attrNameLst>
                                      </p:cBhvr>
                                      <p:to>
                                        <p:strVal val="hidden"/>
                                      </p:to>
                                    </p:set>
                                  </p:childTnLst>
                                </p:cTn>
                              </p:par>
                              <p:par>
                                <p:cTn id="642" presetID="2" presetClass="exit" presetSubtype="2" fill="hold" grpId="3" nodeType="withEffect">
                                  <p:stCondLst>
                                    <p:cond delay="0"/>
                                  </p:stCondLst>
                                  <p:childTnLst>
                                    <p:anim calcmode="lin" valueType="num">
                                      <p:cBhvr additive="base">
                                        <p:cTn id="643" dur="3000"/>
                                        <p:tgtEl>
                                          <p:spTgt spid="9"/>
                                        </p:tgtEl>
                                        <p:attrNameLst>
                                          <p:attrName>ppt_x</p:attrName>
                                        </p:attrNameLst>
                                      </p:cBhvr>
                                      <p:tavLst>
                                        <p:tav tm="0">
                                          <p:val>
                                            <p:strVal val="ppt_x"/>
                                          </p:val>
                                        </p:tav>
                                        <p:tav tm="100000">
                                          <p:val>
                                            <p:strVal val="1+ppt_w/2"/>
                                          </p:val>
                                        </p:tav>
                                      </p:tavLst>
                                    </p:anim>
                                    <p:anim calcmode="lin" valueType="num">
                                      <p:cBhvr additive="base">
                                        <p:cTn id="644" dur="3000"/>
                                        <p:tgtEl>
                                          <p:spTgt spid="9"/>
                                        </p:tgtEl>
                                        <p:attrNameLst>
                                          <p:attrName>ppt_y</p:attrName>
                                        </p:attrNameLst>
                                      </p:cBhvr>
                                      <p:tavLst>
                                        <p:tav tm="0">
                                          <p:val>
                                            <p:strVal val="ppt_y"/>
                                          </p:val>
                                        </p:tav>
                                        <p:tav tm="100000">
                                          <p:val>
                                            <p:strVal val="ppt_y"/>
                                          </p:val>
                                        </p:tav>
                                      </p:tavLst>
                                    </p:anim>
                                    <p:set>
                                      <p:cBhvr>
                                        <p:cTn id="645" dur="1" fill="hold">
                                          <p:stCondLst>
                                            <p:cond delay="2999"/>
                                          </p:stCondLst>
                                        </p:cTn>
                                        <p:tgtEl>
                                          <p:spTgt spid="9"/>
                                        </p:tgtEl>
                                        <p:attrNameLst>
                                          <p:attrName>style.visibility</p:attrName>
                                        </p:attrNameLst>
                                      </p:cBhvr>
                                      <p:to>
                                        <p:strVal val="hidden"/>
                                      </p:to>
                                    </p:set>
                                  </p:childTnLst>
                                </p:cTn>
                              </p:par>
                              <p:par>
                                <p:cTn id="646" presetID="2" presetClass="exit" presetSubtype="2" fill="hold" grpId="3" nodeType="withEffect">
                                  <p:stCondLst>
                                    <p:cond delay="0"/>
                                  </p:stCondLst>
                                  <p:childTnLst>
                                    <p:anim calcmode="lin" valueType="num">
                                      <p:cBhvr additive="base">
                                        <p:cTn id="647" dur="3000"/>
                                        <p:tgtEl>
                                          <p:spTgt spid="10"/>
                                        </p:tgtEl>
                                        <p:attrNameLst>
                                          <p:attrName>ppt_x</p:attrName>
                                        </p:attrNameLst>
                                      </p:cBhvr>
                                      <p:tavLst>
                                        <p:tav tm="0">
                                          <p:val>
                                            <p:strVal val="ppt_x"/>
                                          </p:val>
                                        </p:tav>
                                        <p:tav tm="100000">
                                          <p:val>
                                            <p:strVal val="1+ppt_w/2"/>
                                          </p:val>
                                        </p:tav>
                                      </p:tavLst>
                                    </p:anim>
                                    <p:anim calcmode="lin" valueType="num">
                                      <p:cBhvr additive="base">
                                        <p:cTn id="648" dur="3000"/>
                                        <p:tgtEl>
                                          <p:spTgt spid="10"/>
                                        </p:tgtEl>
                                        <p:attrNameLst>
                                          <p:attrName>ppt_y</p:attrName>
                                        </p:attrNameLst>
                                      </p:cBhvr>
                                      <p:tavLst>
                                        <p:tav tm="0">
                                          <p:val>
                                            <p:strVal val="ppt_y"/>
                                          </p:val>
                                        </p:tav>
                                        <p:tav tm="100000">
                                          <p:val>
                                            <p:strVal val="ppt_y"/>
                                          </p:val>
                                        </p:tav>
                                      </p:tavLst>
                                    </p:anim>
                                    <p:set>
                                      <p:cBhvr>
                                        <p:cTn id="649" dur="1" fill="hold">
                                          <p:stCondLst>
                                            <p:cond delay="2999"/>
                                          </p:stCondLst>
                                        </p:cTn>
                                        <p:tgtEl>
                                          <p:spTgt spid="10"/>
                                        </p:tgtEl>
                                        <p:attrNameLst>
                                          <p:attrName>style.visibility</p:attrName>
                                        </p:attrNameLst>
                                      </p:cBhvr>
                                      <p:to>
                                        <p:strVal val="hidden"/>
                                      </p:to>
                                    </p:set>
                                  </p:childTnLst>
                                </p:cTn>
                              </p:par>
                              <p:par>
                                <p:cTn id="650" presetID="2" presetClass="exit" presetSubtype="2" fill="hold" grpId="3" nodeType="withEffect">
                                  <p:stCondLst>
                                    <p:cond delay="0"/>
                                  </p:stCondLst>
                                  <p:childTnLst>
                                    <p:anim calcmode="lin" valueType="num">
                                      <p:cBhvr additive="base">
                                        <p:cTn id="651" dur="3000"/>
                                        <p:tgtEl>
                                          <p:spTgt spid="11"/>
                                        </p:tgtEl>
                                        <p:attrNameLst>
                                          <p:attrName>ppt_x</p:attrName>
                                        </p:attrNameLst>
                                      </p:cBhvr>
                                      <p:tavLst>
                                        <p:tav tm="0">
                                          <p:val>
                                            <p:strVal val="ppt_x"/>
                                          </p:val>
                                        </p:tav>
                                        <p:tav tm="100000">
                                          <p:val>
                                            <p:strVal val="1+ppt_w/2"/>
                                          </p:val>
                                        </p:tav>
                                      </p:tavLst>
                                    </p:anim>
                                    <p:anim calcmode="lin" valueType="num">
                                      <p:cBhvr additive="base">
                                        <p:cTn id="652" dur="3000"/>
                                        <p:tgtEl>
                                          <p:spTgt spid="11"/>
                                        </p:tgtEl>
                                        <p:attrNameLst>
                                          <p:attrName>ppt_y</p:attrName>
                                        </p:attrNameLst>
                                      </p:cBhvr>
                                      <p:tavLst>
                                        <p:tav tm="0">
                                          <p:val>
                                            <p:strVal val="ppt_y"/>
                                          </p:val>
                                        </p:tav>
                                        <p:tav tm="100000">
                                          <p:val>
                                            <p:strVal val="ppt_y"/>
                                          </p:val>
                                        </p:tav>
                                      </p:tavLst>
                                    </p:anim>
                                    <p:set>
                                      <p:cBhvr>
                                        <p:cTn id="653" dur="1" fill="hold">
                                          <p:stCondLst>
                                            <p:cond delay="2999"/>
                                          </p:stCondLst>
                                        </p:cTn>
                                        <p:tgtEl>
                                          <p:spTgt spid="11"/>
                                        </p:tgtEl>
                                        <p:attrNameLst>
                                          <p:attrName>style.visibility</p:attrName>
                                        </p:attrNameLst>
                                      </p:cBhvr>
                                      <p:to>
                                        <p:strVal val="hidden"/>
                                      </p:to>
                                    </p:set>
                                  </p:childTnLst>
                                </p:cTn>
                              </p:par>
                              <p:par>
                                <p:cTn id="654" presetID="2" presetClass="exit" presetSubtype="2" fill="hold" grpId="3" nodeType="withEffect">
                                  <p:stCondLst>
                                    <p:cond delay="0"/>
                                  </p:stCondLst>
                                  <p:childTnLst>
                                    <p:anim calcmode="lin" valueType="num">
                                      <p:cBhvr additive="base">
                                        <p:cTn id="655" dur="3000"/>
                                        <p:tgtEl>
                                          <p:spTgt spid="12"/>
                                        </p:tgtEl>
                                        <p:attrNameLst>
                                          <p:attrName>ppt_x</p:attrName>
                                        </p:attrNameLst>
                                      </p:cBhvr>
                                      <p:tavLst>
                                        <p:tav tm="0">
                                          <p:val>
                                            <p:strVal val="ppt_x"/>
                                          </p:val>
                                        </p:tav>
                                        <p:tav tm="100000">
                                          <p:val>
                                            <p:strVal val="1+ppt_w/2"/>
                                          </p:val>
                                        </p:tav>
                                      </p:tavLst>
                                    </p:anim>
                                    <p:anim calcmode="lin" valueType="num">
                                      <p:cBhvr additive="base">
                                        <p:cTn id="656" dur="3000"/>
                                        <p:tgtEl>
                                          <p:spTgt spid="12"/>
                                        </p:tgtEl>
                                        <p:attrNameLst>
                                          <p:attrName>ppt_y</p:attrName>
                                        </p:attrNameLst>
                                      </p:cBhvr>
                                      <p:tavLst>
                                        <p:tav tm="0">
                                          <p:val>
                                            <p:strVal val="ppt_y"/>
                                          </p:val>
                                        </p:tav>
                                        <p:tav tm="100000">
                                          <p:val>
                                            <p:strVal val="ppt_y"/>
                                          </p:val>
                                        </p:tav>
                                      </p:tavLst>
                                    </p:anim>
                                    <p:set>
                                      <p:cBhvr>
                                        <p:cTn id="657" dur="1" fill="hold">
                                          <p:stCondLst>
                                            <p:cond delay="2999"/>
                                          </p:stCondLst>
                                        </p:cTn>
                                        <p:tgtEl>
                                          <p:spTgt spid="12"/>
                                        </p:tgtEl>
                                        <p:attrNameLst>
                                          <p:attrName>style.visibility</p:attrName>
                                        </p:attrNameLst>
                                      </p:cBhvr>
                                      <p:to>
                                        <p:strVal val="hidden"/>
                                      </p:to>
                                    </p:set>
                                  </p:childTnLst>
                                </p:cTn>
                              </p:par>
                              <p:par>
                                <p:cTn id="658" presetID="2" presetClass="exit" presetSubtype="2" fill="hold" grpId="3" nodeType="withEffect">
                                  <p:stCondLst>
                                    <p:cond delay="0"/>
                                  </p:stCondLst>
                                  <p:childTnLst>
                                    <p:anim calcmode="lin" valueType="num">
                                      <p:cBhvr additive="base">
                                        <p:cTn id="659" dur="3000"/>
                                        <p:tgtEl>
                                          <p:spTgt spid="13"/>
                                        </p:tgtEl>
                                        <p:attrNameLst>
                                          <p:attrName>ppt_x</p:attrName>
                                        </p:attrNameLst>
                                      </p:cBhvr>
                                      <p:tavLst>
                                        <p:tav tm="0">
                                          <p:val>
                                            <p:strVal val="ppt_x"/>
                                          </p:val>
                                        </p:tav>
                                        <p:tav tm="100000">
                                          <p:val>
                                            <p:strVal val="1+ppt_w/2"/>
                                          </p:val>
                                        </p:tav>
                                      </p:tavLst>
                                    </p:anim>
                                    <p:anim calcmode="lin" valueType="num">
                                      <p:cBhvr additive="base">
                                        <p:cTn id="660" dur="3000"/>
                                        <p:tgtEl>
                                          <p:spTgt spid="13"/>
                                        </p:tgtEl>
                                        <p:attrNameLst>
                                          <p:attrName>ppt_y</p:attrName>
                                        </p:attrNameLst>
                                      </p:cBhvr>
                                      <p:tavLst>
                                        <p:tav tm="0">
                                          <p:val>
                                            <p:strVal val="ppt_y"/>
                                          </p:val>
                                        </p:tav>
                                        <p:tav tm="100000">
                                          <p:val>
                                            <p:strVal val="ppt_y"/>
                                          </p:val>
                                        </p:tav>
                                      </p:tavLst>
                                    </p:anim>
                                    <p:set>
                                      <p:cBhvr>
                                        <p:cTn id="661" dur="1" fill="hold">
                                          <p:stCondLst>
                                            <p:cond delay="2999"/>
                                          </p:stCondLst>
                                        </p:cTn>
                                        <p:tgtEl>
                                          <p:spTgt spid="13"/>
                                        </p:tgtEl>
                                        <p:attrNameLst>
                                          <p:attrName>style.visibility</p:attrName>
                                        </p:attrNameLst>
                                      </p:cBhvr>
                                      <p:to>
                                        <p:strVal val="hidden"/>
                                      </p:to>
                                    </p:set>
                                  </p:childTnLst>
                                </p:cTn>
                              </p:par>
                              <p:par>
                                <p:cTn id="662" presetID="2" presetClass="exit" presetSubtype="2" fill="hold" grpId="3" nodeType="withEffect">
                                  <p:stCondLst>
                                    <p:cond delay="0"/>
                                  </p:stCondLst>
                                  <p:childTnLst>
                                    <p:anim calcmode="lin" valueType="num">
                                      <p:cBhvr additive="base">
                                        <p:cTn id="663" dur="3000"/>
                                        <p:tgtEl>
                                          <p:spTgt spid="14"/>
                                        </p:tgtEl>
                                        <p:attrNameLst>
                                          <p:attrName>ppt_x</p:attrName>
                                        </p:attrNameLst>
                                      </p:cBhvr>
                                      <p:tavLst>
                                        <p:tav tm="0">
                                          <p:val>
                                            <p:strVal val="ppt_x"/>
                                          </p:val>
                                        </p:tav>
                                        <p:tav tm="100000">
                                          <p:val>
                                            <p:strVal val="1+ppt_w/2"/>
                                          </p:val>
                                        </p:tav>
                                      </p:tavLst>
                                    </p:anim>
                                    <p:anim calcmode="lin" valueType="num">
                                      <p:cBhvr additive="base">
                                        <p:cTn id="664" dur="3000"/>
                                        <p:tgtEl>
                                          <p:spTgt spid="14"/>
                                        </p:tgtEl>
                                        <p:attrNameLst>
                                          <p:attrName>ppt_y</p:attrName>
                                        </p:attrNameLst>
                                      </p:cBhvr>
                                      <p:tavLst>
                                        <p:tav tm="0">
                                          <p:val>
                                            <p:strVal val="ppt_y"/>
                                          </p:val>
                                        </p:tav>
                                        <p:tav tm="100000">
                                          <p:val>
                                            <p:strVal val="ppt_y"/>
                                          </p:val>
                                        </p:tav>
                                      </p:tavLst>
                                    </p:anim>
                                    <p:set>
                                      <p:cBhvr>
                                        <p:cTn id="665" dur="1" fill="hold">
                                          <p:stCondLst>
                                            <p:cond delay="2999"/>
                                          </p:stCondLst>
                                        </p:cTn>
                                        <p:tgtEl>
                                          <p:spTgt spid="14"/>
                                        </p:tgtEl>
                                        <p:attrNameLst>
                                          <p:attrName>style.visibility</p:attrName>
                                        </p:attrNameLst>
                                      </p:cBhvr>
                                      <p:to>
                                        <p:strVal val="hidden"/>
                                      </p:to>
                                    </p:set>
                                  </p:childTnLst>
                                </p:cTn>
                              </p:par>
                              <p:par>
                                <p:cTn id="666" presetID="2" presetClass="exit" presetSubtype="2" fill="hold" grpId="3" nodeType="withEffect">
                                  <p:stCondLst>
                                    <p:cond delay="0"/>
                                  </p:stCondLst>
                                  <p:childTnLst>
                                    <p:anim calcmode="lin" valueType="num">
                                      <p:cBhvr additive="base">
                                        <p:cTn id="667" dur="3000"/>
                                        <p:tgtEl>
                                          <p:spTgt spid="15"/>
                                        </p:tgtEl>
                                        <p:attrNameLst>
                                          <p:attrName>ppt_x</p:attrName>
                                        </p:attrNameLst>
                                      </p:cBhvr>
                                      <p:tavLst>
                                        <p:tav tm="0">
                                          <p:val>
                                            <p:strVal val="ppt_x"/>
                                          </p:val>
                                        </p:tav>
                                        <p:tav tm="100000">
                                          <p:val>
                                            <p:strVal val="1+ppt_w/2"/>
                                          </p:val>
                                        </p:tav>
                                      </p:tavLst>
                                    </p:anim>
                                    <p:anim calcmode="lin" valueType="num">
                                      <p:cBhvr additive="base">
                                        <p:cTn id="668" dur="3000"/>
                                        <p:tgtEl>
                                          <p:spTgt spid="15"/>
                                        </p:tgtEl>
                                        <p:attrNameLst>
                                          <p:attrName>ppt_y</p:attrName>
                                        </p:attrNameLst>
                                      </p:cBhvr>
                                      <p:tavLst>
                                        <p:tav tm="0">
                                          <p:val>
                                            <p:strVal val="ppt_y"/>
                                          </p:val>
                                        </p:tav>
                                        <p:tav tm="100000">
                                          <p:val>
                                            <p:strVal val="ppt_y"/>
                                          </p:val>
                                        </p:tav>
                                      </p:tavLst>
                                    </p:anim>
                                    <p:set>
                                      <p:cBhvr>
                                        <p:cTn id="669" dur="1" fill="hold">
                                          <p:stCondLst>
                                            <p:cond delay="2999"/>
                                          </p:stCondLst>
                                        </p:cTn>
                                        <p:tgtEl>
                                          <p:spTgt spid="15"/>
                                        </p:tgtEl>
                                        <p:attrNameLst>
                                          <p:attrName>style.visibility</p:attrName>
                                        </p:attrNameLst>
                                      </p:cBhvr>
                                      <p:to>
                                        <p:strVal val="hidden"/>
                                      </p:to>
                                    </p:set>
                                  </p:childTnLst>
                                </p:cTn>
                              </p:par>
                              <p:par>
                                <p:cTn id="670" presetID="2" presetClass="exit" presetSubtype="2" fill="hold" grpId="3" nodeType="withEffect">
                                  <p:stCondLst>
                                    <p:cond delay="0"/>
                                  </p:stCondLst>
                                  <p:childTnLst>
                                    <p:anim calcmode="lin" valueType="num">
                                      <p:cBhvr additive="base">
                                        <p:cTn id="671" dur="3000"/>
                                        <p:tgtEl>
                                          <p:spTgt spid="16"/>
                                        </p:tgtEl>
                                        <p:attrNameLst>
                                          <p:attrName>ppt_x</p:attrName>
                                        </p:attrNameLst>
                                      </p:cBhvr>
                                      <p:tavLst>
                                        <p:tav tm="0">
                                          <p:val>
                                            <p:strVal val="ppt_x"/>
                                          </p:val>
                                        </p:tav>
                                        <p:tav tm="100000">
                                          <p:val>
                                            <p:strVal val="1+ppt_w/2"/>
                                          </p:val>
                                        </p:tav>
                                      </p:tavLst>
                                    </p:anim>
                                    <p:anim calcmode="lin" valueType="num">
                                      <p:cBhvr additive="base">
                                        <p:cTn id="672" dur="3000"/>
                                        <p:tgtEl>
                                          <p:spTgt spid="16"/>
                                        </p:tgtEl>
                                        <p:attrNameLst>
                                          <p:attrName>ppt_y</p:attrName>
                                        </p:attrNameLst>
                                      </p:cBhvr>
                                      <p:tavLst>
                                        <p:tav tm="0">
                                          <p:val>
                                            <p:strVal val="ppt_y"/>
                                          </p:val>
                                        </p:tav>
                                        <p:tav tm="100000">
                                          <p:val>
                                            <p:strVal val="ppt_y"/>
                                          </p:val>
                                        </p:tav>
                                      </p:tavLst>
                                    </p:anim>
                                    <p:set>
                                      <p:cBhvr>
                                        <p:cTn id="673" dur="1" fill="hold">
                                          <p:stCondLst>
                                            <p:cond delay="2999"/>
                                          </p:stCondLst>
                                        </p:cTn>
                                        <p:tgtEl>
                                          <p:spTgt spid="16"/>
                                        </p:tgtEl>
                                        <p:attrNameLst>
                                          <p:attrName>style.visibility</p:attrName>
                                        </p:attrNameLst>
                                      </p:cBhvr>
                                      <p:to>
                                        <p:strVal val="hidden"/>
                                      </p:to>
                                    </p:set>
                                  </p:childTnLst>
                                </p:cTn>
                              </p:par>
                              <p:par>
                                <p:cTn id="674" presetID="2" presetClass="exit" presetSubtype="2" fill="hold" grpId="3" nodeType="withEffect">
                                  <p:stCondLst>
                                    <p:cond delay="0"/>
                                  </p:stCondLst>
                                  <p:childTnLst>
                                    <p:anim calcmode="lin" valueType="num">
                                      <p:cBhvr additive="base">
                                        <p:cTn id="675" dur="3000"/>
                                        <p:tgtEl>
                                          <p:spTgt spid="17"/>
                                        </p:tgtEl>
                                        <p:attrNameLst>
                                          <p:attrName>ppt_x</p:attrName>
                                        </p:attrNameLst>
                                      </p:cBhvr>
                                      <p:tavLst>
                                        <p:tav tm="0">
                                          <p:val>
                                            <p:strVal val="ppt_x"/>
                                          </p:val>
                                        </p:tav>
                                        <p:tav tm="100000">
                                          <p:val>
                                            <p:strVal val="1+ppt_w/2"/>
                                          </p:val>
                                        </p:tav>
                                      </p:tavLst>
                                    </p:anim>
                                    <p:anim calcmode="lin" valueType="num">
                                      <p:cBhvr additive="base">
                                        <p:cTn id="676" dur="3000"/>
                                        <p:tgtEl>
                                          <p:spTgt spid="17"/>
                                        </p:tgtEl>
                                        <p:attrNameLst>
                                          <p:attrName>ppt_y</p:attrName>
                                        </p:attrNameLst>
                                      </p:cBhvr>
                                      <p:tavLst>
                                        <p:tav tm="0">
                                          <p:val>
                                            <p:strVal val="ppt_y"/>
                                          </p:val>
                                        </p:tav>
                                        <p:tav tm="100000">
                                          <p:val>
                                            <p:strVal val="ppt_y"/>
                                          </p:val>
                                        </p:tav>
                                      </p:tavLst>
                                    </p:anim>
                                    <p:set>
                                      <p:cBhvr>
                                        <p:cTn id="677" dur="1" fill="hold">
                                          <p:stCondLst>
                                            <p:cond delay="2999"/>
                                          </p:stCondLst>
                                        </p:cTn>
                                        <p:tgtEl>
                                          <p:spTgt spid="17"/>
                                        </p:tgtEl>
                                        <p:attrNameLst>
                                          <p:attrName>style.visibility</p:attrName>
                                        </p:attrNameLst>
                                      </p:cBhvr>
                                      <p:to>
                                        <p:strVal val="hidden"/>
                                      </p:to>
                                    </p:set>
                                  </p:childTnLst>
                                </p:cTn>
                              </p:par>
                              <p:par>
                                <p:cTn id="678" presetID="2" presetClass="exit" presetSubtype="2" fill="hold" grpId="3" nodeType="withEffect">
                                  <p:stCondLst>
                                    <p:cond delay="0"/>
                                  </p:stCondLst>
                                  <p:childTnLst>
                                    <p:anim calcmode="lin" valueType="num">
                                      <p:cBhvr additive="base">
                                        <p:cTn id="679" dur="3000"/>
                                        <p:tgtEl>
                                          <p:spTgt spid="18"/>
                                        </p:tgtEl>
                                        <p:attrNameLst>
                                          <p:attrName>ppt_x</p:attrName>
                                        </p:attrNameLst>
                                      </p:cBhvr>
                                      <p:tavLst>
                                        <p:tav tm="0">
                                          <p:val>
                                            <p:strVal val="ppt_x"/>
                                          </p:val>
                                        </p:tav>
                                        <p:tav tm="100000">
                                          <p:val>
                                            <p:strVal val="1+ppt_w/2"/>
                                          </p:val>
                                        </p:tav>
                                      </p:tavLst>
                                    </p:anim>
                                    <p:anim calcmode="lin" valueType="num">
                                      <p:cBhvr additive="base">
                                        <p:cTn id="680" dur="3000"/>
                                        <p:tgtEl>
                                          <p:spTgt spid="18"/>
                                        </p:tgtEl>
                                        <p:attrNameLst>
                                          <p:attrName>ppt_y</p:attrName>
                                        </p:attrNameLst>
                                      </p:cBhvr>
                                      <p:tavLst>
                                        <p:tav tm="0">
                                          <p:val>
                                            <p:strVal val="ppt_y"/>
                                          </p:val>
                                        </p:tav>
                                        <p:tav tm="100000">
                                          <p:val>
                                            <p:strVal val="ppt_y"/>
                                          </p:val>
                                        </p:tav>
                                      </p:tavLst>
                                    </p:anim>
                                    <p:set>
                                      <p:cBhvr>
                                        <p:cTn id="681" dur="1" fill="hold">
                                          <p:stCondLst>
                                            <p:cond delay="2999"/>
                                          </p:stCondLst>
                                        </p:cTn>
                                        <p:tgtEl>
                                          <p:spTgt spid="18"/>
                                        </p:tgtEl>
                                        <p:attrNameLst>
                                          <p:attrName>style.visibility</p:attrName>
                                        </p:attrNameLst>
                                      </p:cBhvr>
                                      <p:to>
                                        <p:strVal val="hidden"/>
                                      </p:to>
                                    </p:set>
                                  </p:childTnLst>
                                </p:cTn>
                              </p:par>
                              <p:par>
                                <p:cTn id="682" presetID="2" presetClass="exit" presetSubtype="2" fill="hold" grpId="3" nodeType="withEffect">
                                  <p:stCondLst>
                                    <p:cond delay="0"/>
                                  </p:stCondLst>
                                  <p:childTnLst>
                                    <p:anim calcmode="lin" valueType="num">
                                      <p:cBhvr additive="base">
                                        <p:cTn id="683" dur="3000"/>
                                        <p:tgtEl>
                                          <p:spTgt spid="19"/>
                                        </p:tgtEl>
                                        <p:attrNameLst>
                                          <p:attrName>ppt_x</p:attrName>
                                        </p:attrNameLst>
                                      </p:cBhvr>
                                      <p:tavLst>
                                        <p:tav tm="0">
                                          <p:val>
                                            <p:strVal val="ppt_x"/>
                                          </p:val>
                                        </p:tav>
                                        <p:tav tm="100000">
                                          <p:val>
                                            <p:strVal val="1+ppt_w/2"/>
                                          </p:val>
                                        </p:tav>
                                      </p:tavLst>
                                    </p:anim>
                                    <p:anim calcmode="lin" valueType="num">
                                      <p:cBhvr additive="base">
                                        <p:cTn id="684" dur="3000"/>
                                        <p:tgtEl>
                                          <p:spTgt spid="19"/>
                                        </p:tgtEl>
                                        <p:attrNameLst>
                                          <p:attrName>ppt_y</p:attrName>
                                        </p:attrNameLst>
                                      </p:cBhvr>
                                      <p:tavLst>
                                        <p:tav tm="0">
                                          <p:val>
                                            <p:strVal val="ppt_y"/>
                                          </p:val>
                                        </p:tav>
                                        <p:tav tm="100000">
                                          <p:val>
                                            <p:strVal val="ppt_y"/>
                                          </p:val>
                                        </p:tav>
                                      </p:tavLst>
                                    </p:anim>
                                    <p:set>
                                      <p:cBhvr>
                                        <p:cTn id="685" dur="1" fill="hold">
                                          <p:stCondLst>
                                            <p:cond delay="2999"/>
                                          </p:stCondLst>
                                        </p:cTn>
                                        <p:tgtEl>
                                          <p:spTgt spid="19"/>
                                        </p:tgtEl>
                                        <p:attrNameLst>
                                          <p:attrName>style.visibility</p:attrName>
                                        </p:attrNameLst>
                                      </p:cBhvr>
                                      <p:to>
                                        <p:strVal val="hidden"/>
                                      </p:to>
                                    </p:set>
                                  </p:childTnLst>
                                </p:cTn>
                              </p:par>
                              <p:par>
                                <p:cTn id="686" presetID="2" presetClass="exit" presetSubtype="2" fill="hold" grpId="3" nodeType="withEffect">
                                  <p:stCondLst>
                                    <p:cond delay="0"/>
                                  </p:stCondLst>
                                  <p:childTnLst>
                                    <p:anim calcmode="lin" valueType="num">
                                      <p:cBhvr additive="base">
                                        <p:cTn id="687" dur="3000"/>
                                        <p:tgtEl>
                                          <p:spTgt spid="20"/>
                                        </p:tgtEl>
                                        <p:attrNameLst>
                                          <p:attrName>ppt_x</p:attrName>
                                        </p:attrNameLst>
                                      </p:cBhvr>
                                      <p:tavLst>
                                        <p:tav tm="0">
                                          <p:val>
                                            <p:strVal val="ppt_x"/>
                                          </p:val>
                                        </p:tav>
                                        <p:tav tm="100000">
                                          <p:val>
                                            <p:strVal val="1+ppt_w/2"/>
                                          </p:val>
                                        </p:tav>
                                      </p:tavLst>
                                    </p:anim>
                                    <p:anim calcmode="lin" valueType="num">
                                      <p:cBhvr additive="base">
                                        <p:cTn id="688" dur="3000"/>
                                        <p:tgtEl>
                                          <p:spTgt spid="20"/>
                                        </p:tgtEl>
                                        <p:attrNameLst>
                                          <p:attrName>ppt_y</p:attrName>
                                        </p:attrNameLst>
                                      </p:cBhvr>
                                      <p:tavLst>
                                        <p:tav tm="0">
                                          <p:val>
                                            <p:strVal val="ppt_y"/>
                                          </p:val>
                                        </p:tav>
                                        <p:tav tm="100000">
                                          <p:val>
                                            <p:strVal val="ppt_y"/>
                                          </p:val>
                                        </p:tav>
                                      </p:tavLst>
                                    </p:anim>
                                    <p:set>
                                      <p:cBhvr>
                                        <p:cTn id="689" dur="1" fill="hold">
                                          <p:stCondLst>
                                            <p:cond delay="2999"/>
                                          </p:stCondLst>
                                        </p:cTn>
                                        <p:tgtEl>
                                          <p:spTgt spid="20"/>
                                        </p:tgtEl>
                                        <p:attrNameLst>
                                          <p:attrName>style.visibility</p:attrName>
                                        </p:attrNameLst>
                                      </p:cBhvr>
                                      <p:to>
                                        <p:strVal val="hidden"/>
                                      </p:to>
                                    </p:set>
                                  </p:childTnLst>
                                </p:cTn>
                              </p:par>
                              <p:par>
                                <p:cTn id="690" presetID="2" presetClass="exit" presetSubtype="2" fill="hold" grpId="3" nodeType="withEffect">
                                  <p:stCondLst>
                                    <p:cond delay="0"/>
                                  </p:stCondLst>
                                  <p:childTnLst>
                                    <p:anim calcmode="lin" valueType="num">
                                      <p:cBhvr additive="base">
                                        <p:cTn id="691" dur="3000"/>
                                        <p:tgtEl>
                                          <p:spTgt spid="21"/>
                                        </p:tgtEl>
                                        <p:attrNameLst>
                                          <p:attrName>ppt_x</p:attrName>
                                        </p:attrNameLst>
                                      </p:cBhvr>
                                      <p:tavLst>
                                        <p:tav tm="0">
                                          <p:val>
                                            <p:strVal val="ppt_x"/>
                                          </p:val>
                                        </p:tav>
                                        <p:tav tm="100000">
                                          <p:val>
                                            <p:strVal val="1+ppt_w/2"/>
                                          </p:val>
                                        </p:tav>
                                      </p:tavLst>
                                    </p:anim>
                                    <p:anim calcmode="lin" valueType="num">
                                      <p:cBhvr additive="base">
                                        <p:cTn id="692" dur="3000"/>
                                        <p:tgtEl>
                                          <p:spTgt spid="21"/>
                                        </p:tgtEl>
                                        <p:attrNameLst>
                                          <p:attrName>ppt_y</p:attrName>
                                        </p:attrNameLst>
                                      </p:cBhvr>
                                      <p:tavLst>
                                        <p:tav tm="0">
                                          <p:val>
                                            <p:strVal val="ppt_y"/>
                                          </p:val>
                                        </p:tav>
                                        <p:tav tm="100000">
                                          <p:val>
                                            <p:strVal val="ppt_y"/>
                                          </p:val>
                                        </p:tav>
                                      </p:tavLst>
                                    </p:anim>
                                    <p:set>
                                      <p:cBhvr>
                                        <p:cTn id="693" dur="1" fill="hold">
                                          <p:stCondLst>
                                            <p:cond delay="2999"/>
                                          </p:stCondLst>
                                        </p:cTn>
                                        <p:tgtEl>
                                          <p:spTgt spid="21"/>
                                        </p:tgtEl>
                                        <p:attrNameLst>
                                          <p:attrName>style.visibility</p:attrName>
                                        </p:attrNameLst>
                                      </p:cBhvr>
                                      <p:to>
                                        <p:strVal val="hidden"/>
                                      </p:to>
                                    </p:set>
                                  </p:childTnLst>
                                </p:cTn>
                              </p:par>
                              <p:par>
                                <p:cTn id="694" presetID="2" presetClass="exit" presetSubtype="2" fill="hold" grpId="3" nodeType="withEffect">
                                  <p:stCondLst>
                                    <p:cond delay="0"/>
                                  </p:stCondLst>
                                  <p:childTnLst>
                                    <p:anim calcmode="lin" valueType="num">
                                      <p:cBhvr additive="base">
                                        <p:cTn id="695" dur="3000"/>
                                        <p:tgtEl>
                                          <p:spTgt spid="22"/>
                                        </p:tgtEl>
                                        <p:attrNameLst>
                                          <p:attrName>ppt_x</p:attrName>
                                        </p:attrNameLst>
                                      </p:cBhvr>
                                      <p:tavLst>
                                        <p:tav tm="0">
                                          <p:val>
                                            <p:strVal val="ppt_x"/>
                                          </p:val>
                                        </p:tav>
                                        <p:tav tm="100000">
                                          <p:val>
                                            <p:strVal val="1+ppt_w/2"/>
                                          </p:val>
                                        </p:tav>
                                      </p:tavLst>
                                    </p:anim>
                                    <p:anim calcmode="lin" valueType="num">
                                      <p:cBhvr additive="base">
                                        <p:cTn id="696" dur="3000"/>
                                        <p:tgtEl>
                                          <p:spTgt spid="22"/>
                                        </p:tgtEl>
                                        <p:attrNameLst>
                                          <p:attrName>ppt_y</p:attrName>
                                        </p:attrNameLst>
                                      </p:cBhvr>
                                      <p:tavLst>
                                        <p:tav tm="0">
                                          <p:val>
                                            <p:strVal val="ppt_y"/>
                                          </p:val>
                                        </p:tav>
                                        <p:tav tm="100000">
                                          <p:val>
                                            <p:strVal val="ppt_y"/>
                                          </p:val>
                                        </p:tav>
                                      </p:tavLst>
                                    </p:anim>
                                    <p:set>
                                      <p:cBhvr>
                                        <p:cTn id="697" dur="1" fill="hold">
                                          <p:stCondLst>
                                            <p:cond delay="2999"/>
                                          </p:stCondLst>
                                        </p:cTn>
                                        <p:tgtEl>
                                          <p:spTgt spid="22"/>
                                        </p:tgtEl>
                                        <p:attrNameLst>
                                          <p:attrName>style.visibility</p:attrName>
                                        </p:attrNameLst>
                                      </p:cBhvr>
                                      <p:to>
                                        <p:strVal val="hidden"/>
                                      </p:to>
                                    </p:set>
                                  </p:childTnLst>
                                </p:cTn>
                              </p:par>
                              <p:par>
                                <p:cTn id="698" presetID="2" presetClass="exit" presetSubtype="2" fill="hold" grpId="3" nodeType="withEffect">
                                  <p:stCondLst>
                                    <p:cond delay="0"/>
                                  </p:stCondLst>
                                  <p:childTnLst>
                                    <p:anim calcmode="lin" valueType="num">
                                      <p:cBhvr additive="base">
                                        <p:cTn id="699" dur="3000"/>
                                        <p:tgtEl>
                                          <p:spTgt spid="23"/>
                                        </p:tgtEl>
                                        <p:attrNameLst>
                                          <p:attrName>ppt_x</p:attrName>
                                        </p:attrNameLst>
                                      </p:cBhvr>
                                      <p:tavLst>
                                        <p:tav tm="0">
                                          <p:val>
                                            <p:strVal val="ppt_x"/>
                                          </p:val>
                                        </p:tav>
                                        <p:tav tm="100000">
                                          <p:val>
                                            <p:strVal val="1+ppt_w/2"/>
                                          </p:val>
                                        </p:tav>
                                      </p:tavLst>
                                    </p:anim>
                                    <p:anim calcmode="lin" valueType="num">
                                      <p:cBhvr additive="base">
                                        <p:cTn id="700" dur="3000"/>
                                        <p:tgtEl>
                                          <p:spTgt spid="23"/>
                                        </p:tgtEl>
                                        <p:attrNameLst>
                                          <p:attrName>ppt_y</p:attrName>
                                        </p:attrNameLst>
                                      </p:cBhvr>
                                      <p:tavLst>
                                        <p:tav tm="0">
                                          <p:val>
                                            <p:strVal val="ppt_y"/>
                                          </p:val>
                                        </p:tav>
                                        <p:tav tm="100000">
                                          <p:val>
                                            <p:strVal val="ppt_y"/>
                                          </p:val>
                                        </p:tav>
                                      </p:tavLst>
                                    </p:anim>
                                    <p:set>
                                      <p:cBhvr>
                                        <p:cTn id="701" dur="1" fill="hold">
                                          <p:stCondLst>
                                            <p:cond delay="2999"/>
                                          </p:stCondLst>
                                        </p:cTn>
                                        <p:tgtEl>
                                          <p:spTgt spid="23"/>
                                        </p:tgtEl>
                                        <p:attrNameLst>
                                          <p:attrName>style.visibility</p:attrName>
                                        </p:attrNameLst>
                                      </p:cBhvr>
                                      <p:to>
                                        <p:strVal val="hidden"/>
                                      </p:to>
                                    </p:set>
                                  </p:childTnLst>
                                </p:cTn>
                              </p:par>
                              <p:par>
                                <p:cTn id="702" presetID="2" presetClass="exit" presetSubtype="2" fill="hold" grpId="3" nodeType="withEffect">
                                  <p:stCondLst>
                                    <p:cond delay="0"/>
                                  </p:stCondLst>
                                  <p:childTnLst>
                                    <p:anim calcmode="lin" valueType="num">
                                      <p:cBhvr additive="base">
                                        <p:cTn id="703" dur="3000"/>
                                        <p:tgtEl>
                                          <p:spTgt spid="57"/>
                                        </p:tgtEl>
                                        <p:attrNameLst>
                                          <p:attrName>ppt_x</p:attrName>
                                        </p:attrNameLst>
                                      </p:cBhvr>
                                      <p:tavLst>
                                        <p:tav tm="0">
                                          <p:val>
                                            <p:strVal val="ppt_x"/>
                                          </p:val>
                                        </p:tav>
                                        <p:tav tm="100000">
                                          <p:val>
                                            <p:strVal val="1+ppt_w/2"/>
                                          </p:val>
                                        </p:tav>
                                      </p:tavLst>
                                    </p:anim>
                                    <p:anim calcmode="lin" valueType="num">
                                      <p:cBhvr additive="base">
                                        <p:cTn id="704" dur="3000"/>
                                        <p:tgtEl>
                                          <p:spTgt spid="57"/>
                                        </p:tgtEl>
                                        <p:attrNameLst>
                                          <p:attrName>ppt_y</p:attrName>
                                        </p:attrNameLst>
                                      </p:cBhvr>
                                      <p:tavLst>
                                        <p:tav tm="0">
                                          <p:val>
                                            <p:strVal val="ppt_y"/>
                                          </p:val>
                                        </p:tav>
                                        <p:tav tm="100000">
                                          <p:val>
                                            <p:strVal val="ppt_y"/>
                                          </p:val>
                                        </p:tav>
                                      </p:tavLst>
                                    </p:anim>
                                    <p:set>
                                      <p:cBhvr>
                                        <p:cTn id="705" dur="1" fill="hold">
                                          <p:stCondLst>
                                            <p:cond delay="2999"/>
                                          </p:stCondLst>
                                        </p:cTn>
                                        <p:tgtEl>
                                          <p:spTgt spid="57"/>
                                        </p:tgtEl>
                                        <p:attrNameLst>
                                          <p:attrName>style.visibility</p:attrName>
                                        </p:attrNameLst>
                                      </p:cBhvr>
                                      <p:to>
                                        <p:strVal val="hidden"/>
                                      </p:to>
                                    </p:set>
                                  </p:childTnLst>
                                </p:cTn>
                              </p:par>
                              <p:par>
                                <p:cTn id="706" presetID="2" presetClass="exit" presetSubtype="2" fill="hold" grpId="3" nodeType="withEffect">
                                  <p:stCondLst>
                                    <p:cond delay="0"/>
                                  </p:stCondLst>
                                  <p:childTnLst>
                                    <p:anim calcmode="lin" valueType="num">
                                      <p:cBhvr additive="base">
                                        <p:cTn id="707" dur="3000"/>
                                        <p:tgtEl>
                                          <p:spTgt spid="58"/>
                                        </p:tgtEl>
                                        <p:attrNameLst>
                                          <p:attrName>ppt_x</p:attrName>
                                        </p:attrNameLst>
                                      </p:cBhvr>
                                      <p:tavLst>
                                        <p:tav tm="0">
                                          <p:val>
                                            <p:strVal val="ppt_x"/>
                                          </p:val>
                                        </p:tav>
                                        <p:tav tm="100000">
                                          <p:val>
                                            <p:strVal val="1+ppt_w/2"/>
                                          </p:val>
                                        </p:tav>
                                      </p:tavLst>
                                    </p:anim>
                                    <p:anim calcmode="lin" valueType="num">
                                      <p:cBhvr additive="base">
                                        <p:cTn id="708" dur="3000"/>
                                        <p:tgtEl>
                                          <p:spTgt spid="58"/>
                                        </p:tgtEl>
                                        <p:attrNameLst>
                                          <p:attrName>ppt_y</p:attrName>
                                        </p:attrNameLst>
                                      </p:cBhvr>
                                      <p:tavLst>
                                        <p:tav tm="0">
                                          <p:val>
                                            <p:strVal val="ppt_y"/>
                                          </p:val>
                                        </p:tav>
                                        <p:tav tm="100000">
                                          <p:val>
                                            <p:strVal val="ppt_y"/>
                                          </p:val>
                                        </p:tav>
                                      </p:tavLst>
                                    </p:anim>
                                    <p:set>
                                      <p:cBhvr>
                                        <p:cTn id="709" dur="1" fill="hold">
                                          <p:stCondLst>
                                            <p:cond delay="2999"/>
                                          </p:stCondLst>
                                        </p:cTn>
                                        <p:tgtEl>
                                          <p:spTgt spid="58"/>
                                        </p:tgtEl>
                                        <p:attrNameLst>
                                          <p:attrName>style.visibility</p:attrName>
                                        </p:attrNameLst>
                                      </p:cBhvr>
                                      <p:to>
                                        <p:strVal val="hidden"/>
                                      </p:to>
                                    </p:set>
                                  </p:childTnLst>
                                </p:cTn>
                              </p:par>
                              <p:par>
                                <p:cTn id="710" presetID="2" presetClass="exit" presetSubtype="2" fill="hold" grpId="3" nodeType="withEffect">
                                  <p:stCondLst>
                                    <p:cond delay="0"/>
                                  </p:stCondLst>
                                  <p:childTnLst>
                                    <p:anim calcmode="lin" valueType="num">
                                      <p:cBhvr additive="base">
                                        <p:cTn id="711" dur="3000"/>
                                        <p:tgtEl>
                                          <p:spTgt spid="59"/>
                                        </p:tgtEl>
                                        <p:attrNameLst>
                                          <p:attrName>ppt_x</p:attrName>
                                        </p:attrNameLst>
                                      </p:cBhvr>
                                      <p:tavLst>
                                        <p:tav tm="0">
                                          <p:val>
                                            <p:strVal val="ppt_x"/>
                                          </p:val>
                                        </p:tav>
                                        <p:tav tm="100000">
                                          <p:val>
                                            <p:strVal val="1+ppt_w/2"/>
                                          </p:val>
                                        </p:tav>
                                      </p:tavLst>
                                    </p:anim>
                                    <p:anim calcmode="lin" valueType="num">
                                      <p:cBhvr additive="base">
                                        <p:cTn id="712" dur="3000"/>
                                        <p:tgtEl>
                                          <p:spTgt spid="59"/>
                                        </p:tgtEl>
                                        <p:attrNameLst>
                                          <p:attrName>ppt_y</p:attrName>
                                        </p:attrNameLst>
                                      </p:cBhvr>
                                      <p:tavLst>
                                        <p:tav tm="0">
                                          <p:val>
                                            <p:strVal val="ppt_y"/>
                                          </p:val>
                                        </p:tav>
                                        <p:tav tm="100000">
                                          <p:val>
                                            <p:strVal val="ppt_y"/>
                                          </p:val>
                                        </p:tav>
                                      </p:tavLst>
                                    </p:anim>
                                    <p:set>
                                      <p:cBhvr>
                                        <p:cTn id="713" dur="1" fill="hold">
                                          <p:stCondLst>
                                            <p:cond delay="2999"/>
                                          </p:stCondLst>
                                        </p:cTn>
                                        <p:tgtEl>
                                          <p:spTgt spid="59"/>
                                        </p:tgtEl>
                                        <p:attrNameLst>
                                          <p:attrName>style.visibility</p:attrName>
                                        </p:attrNameLst>
                                      </p:cBhvr>
                                      <p:to>
                                        <p:strVal val="hidden"/>
                                      </p:to>
                                    </p:set>
                                  </p:childTnLst>
                                </p:cTn>
                              </p:par>
                              <p:par>
                                <p:cTn id="714" presetID="2" presetClass="exit" presetSubtype="2" fill="hold" grpId="3" nodeType="withEffect">
                                  <p:stCondLst>
                                    <p:cond delay="0"/>
                                  </p:stCondLst>
                                  <p:childTnLst>
                                    <p:anim calcmode="lin" valueType="num">
                                      <p:cBhvr additive="base">
                                        <p:cTn id="715" dur="3000"/>
                                        <p:tgtEl>
                                          <p:spTgt spid="60"/>
                                        </p:tgtEl>
                                        <p:attrNameLst>
                                          <p:attrName>ppt_x</p:attrName>
                                        </p:attrNameLst>
                                      </p:cBhvr>
                                      <p:tavLst>
                                        <p:tav tm="0">
                                          <p:val>
                                            <p:strVal val="ppt_x"/>
                                          </p:val>
                                        </p:tav>
                                        <p:tav tm="100000">
                                          <p:val>
                                            <p:strVal val="1+ppt_w/2"/>
                                          </p:val>
                                        </p:tav>
                                      </p:tavLst>
                                    </p:anim>
                                    <p:anim calcmode="lin" valueType="num">
                                      <p:cBhvr additive="base">
                                        <p:cTn id="716" dur="3000"/>
                                        <p:tgtEl>
                                          <p:spTgt spid="60"/>
                                        </p:tgtEl>
                                        <p:attrNameLst>
                                          <p:attrName>ppt_y</p:attrName>
                                        </p:attrNameLst>
                                      </p:cBhvr>
                                      <p:tavLst>
                                        <p:tav tm="0">
                                          <p:val>
                                            <p:strVal val="ppt_y"/>
                                          </p:val>
                                        </p:tav>
                                        <p:tav tm="100000">
                                          <p:val>
                                            <p:strVal val="ppt_y"/>
                                          </p:val>
                                        </p:tav>
                                      </p:tavLst>
                                    </p:anim>
                                    <p:set>
                                      <p:cBhvr>
                                        <p:cTn id="717" dur="1" fill="hold">
                                          <p:stCondLst>
                                            <p:cond delay="2999"/>
                                          </p:stCondLst>
                                        </p:cTn>
                                        <p:tgtEl>
                                          <p:spTgt spid="60"/>
                                        </p:tgtEl>
                                        <p:attrNameLst>
                                          <p:attrName>style.visibility</p:attrName>
                                        </p:attrNameLst>
                                      </p:cBhvr>
                                      <p:to>
                                        <p:strVal val="hidden"/>
                                      </p:to>
                                    </p:set>
                                  </p:childTnLst>
                                </p:cTn>
                              </p:par>
                              <p:par>
                                <p:cTn id="718" presetID="2" presetClass="exit" presetSubtype="2" fill="hold" grpId="3" nodeType="withEffect">
                                  <p:stCondLst>
                                    <p:cond delay="0"/>
                                  </p:stCondLst>
                                  <p:childTnLst>
                                    <p:anim calcmode="lin" valueType="num">
                                      <p:cBhvr additive="base">
                                        <p:cTn id="719" dur="3000"/>
                                        <p:tgtEl>
                                          <p:spTgt spid="61"/>
                                        </p:tgtEl>
                                        <p:attrNameLst>
                                          <p:attrName>ppt_x</p:attrName>
                                        </p:attrNameLst>
                                      </p:cBhvr>
                                      <p:tavLst>
                                        <p:tav tm="0">
                                          <p:val>
                                            <p:strVal val="ppt_x"/>
                                          </p:val>
                                        </p:tav>
                                        <p:tav tm="100000">
                                          <p:val>
                                            <p:strVal val="1+ppt_w/2"/>
                                          </p:val>
                                        </p:tav>
                                      </p:tavLst>
                                    </p:anim>
                                    <p:anim calcmode="lin" valueType="num">
                                      <p:cBhvr additive="base">
                                        <p:cTn id="720" dur="3000"/>
                                        <p:tgtEl>
                                          <p:spTgt spid="61"/>
                                        </p:tgtEl>
                                        <p:attrNameLst>
                                          <p:attrName>ppt_y</p:attrName>
                                        </p:attrNameLst>
                                      </p:cBhvr>
                                      <p:tavLst>
                                        <p:tav tm="0">
                                          <p:val>
                                            <p:strVal val="ppt_y"/>
                                          </p:val>
                                        </p:tav>
                                        <p:tav tm="100000">
                                          <p:val>
                                            <p:strVal val="ppt_y"/>
                                          </p:val>
                                        </p:tav>
                                      </p:tavLst>
                                    </p:anim>
                                    <p:set>
                                      <p:cBhvr>
                                        <p:cTn id="721" dur="1" fill="hold">
                                          <p:stCondLst>
                                            <p:cond delay="2999"/>
                                          </p:stCondLst>
                                        </p:cTn>
                                        <p:tgtEl>
                                          <p:spTgt spid="61"/>
                                        </p:tgtEl>
                                        <p:attrNameLst>
                                          <p:attrName>style.visibility</p:attrName>
                                        </p:attrNameLst>
                                      </p:cBhvr>
                                      <p:to>
                                        <p:strVal val="hidden"/>
                                      </p:to>
                                    </p:set>
                                  </p:childTnLst>
                                </p:cTn>
                              </p:par>
                              <p:par>
                                <p:cTn id="722" presetID="2" presetClass="exit" presetSubtype="2" fill="hold" grpId="3" nodeType="withEffect">
                                  <p:stCondLst>
                                    <p:cond delay="0"/>
                                  </p:stCondLst>
                                  <p:childTnLst>
                                    <p:anim calcmode="lin" valueType="num">
                                      <p:cBhvr additive="base">
                                        <p:cTn id="723" dur="3000"/>
                                        <p:tgtEl>
                                          <p:spTgt spid="62"/>
                                        </p:tgtEl>
                                        <p:attrNameLst>
                                          <p:attrName>ppt_x</p:attrName>
                                        </p:attrNameLst>
                                      </p:cBhvr>
                                      <p:tavLst>
                                        <p:tav tm="0">
                                          <p:val>
                                            <p:strVal val="ppt_x"/>
                                          </p:val>
                                        </p:tav>
                                        <p:tav tm="100000">
                                          <p:val>
                                            <p:strVal val="1+ppt_w/2"/>
                                          </p:val>
                                        </p:tav>
                                      </p:tavLst>
                                    </p:anim>
                                    <p:anim calcmode="lin" valueType="num">
                                      <p:cBhvr additive="base">
                                        <p:cTn id="724" dur="3000"/>
                                        <p:tgtEl>
                                          <p:spTgt spid="62"/>
                                        </p:tgtEl>
                                        <p:attrNameLst>
                                          <p:attrName>ppt_y</p:attrName>
                                        </p:attrNameLst>
                                      </p:cBhvr>
                                      <p:tavLst>
                                        <p:tav tm="0">
                                          <p:val>
                                            <p:strVal val="ppt_y"/>
                                          </p:val>
                                        </p:tav>
                                        <p:tav tm="100000">
                                          <p:val>
                                            <p:strVal val="ppt_y"/>
                                          </p:val>
                                        </p:tav>
                                      </p:tavLst>
                                    </p:anim>
                                    <p:set>
                                      <p:cBhvr>
                                        <p:cTn id="725" dur="1" fill="hold">
                                          <p:stCondLst>
                                            <p:cond delay="2999"/>
                                          </p:stCondLst>
                                        </p:cTn>
                                        <p:tgtEl>
                                          <p:spTgt spid="62"/>
                                        </p:tgtEl>
                                        <p:attrNameLst>
                                          <p:attrName>style.visibility</p:attrName>
                                        </p:attrNameLst>
                                      </p:cBhvr>
                                      <p:to>
                                        <p:strVal val="hidden"/>
                                      </p:to>
                                    </p:set>
                                  </p:childTnLst>
                                </p:cTn>
                              </p:par>
                              <p:par>
                                <p:cTn id="726" presetID="2" presetClass="exit" presetSubtype="2" fill="hold" grpId="3" nodeType="withEffect">
                                  <p:stCondLst>
                                    <p:cond delay="0"/>
                                  </p:stCondLst>
                                  <p:childTnLst>
                                    <p:anim calcmode="lin" valueType="num">
                                      <p:cBhvr additive="base">
                                        <p:cTn id="727" dur="3000"/>
                                        <p:tgtEl>
                                          <p:spTgt spid="63"/>
                                        </p:tgtEl>
                                        <p:attrNameLst>
                                          <p:attrName>ppt_x</p:attrName>
                                        </p:attrNameLst>
                                      </p:cBhvr>
                                      <p:tavLst>
                                        <p:tav tm="0">
                                          <p:val>
                                            <p:strVal val="ppt_x"/>
                                          </p:val>
                                        </p:tav>
                                        <p:tav tm="100000">
                                          <p:val>
                                            <p:strVal val="1+ppt_w/2"/>
                                          </p:val>
                                        </p:tav>
                                      </p:tavLst>
                                    </p:anim>
                                    <p:anim calcmode="lin" valueType="num">
                                      <p:cBhvr additive="base">
                                        <p:cTn id="728" dur="3000"/>
                                        <p:tgtEl>
                                          <p:spTgt spid="63"/>
                                        </p:tgtEl>
                                        <p:attrNameLst>
                                          <p:attrName>ppt_y</p:attrName>
                                        </p:attrNameLst>
                                      </p:cBhvr>
                                      <p:tavLst>
                                        <p:tav tm="0">
                                          <p:val>
                                            <p:strVal val="ppt_y"/>
                                          </p:val>
                                        </p:tav>
                                        <p:tav tm="100000">
                                          <p:val>
                                            <p:strVal val="ppt_y"/>
                                          </p:val>
                                        </p:tav>
                                      </p:tavLst>
                                    </p:anim>
                                    <p:set>
                                      <p:cBhvr>
                                        <p:cTn id="729" dur="1" fill="hold">
                                          <p:stCondLst>
                                            <p:cond delay="2999"/>
                                          </p:stCondLst>
                                        </p:cTn>
                                        <p:tgtEl>
                                          <p:spTgt spid="63"/>
                                        </p:tgtEl>
                                        <p:attrNameLst>
                                          <p:attrName>style.visibility</p:attrName>
                                        </p:attrNameLst>
                                      </p:cBhvr>
                                      <p:to>
                                        <p:strVal val="hidden"/>
                                      </p:to>
                                    </p:set>
                                  </p:childTnLst>
                                </p:cTn>
                              </p:par>
                              <p:par>
                                <p:cTn id="730" presetID="2" presetClass="exit" presetSubtype="2" fill="hold" grpId="3" nodeType="withEffect">
                                  <p:stCondLst>
                                    <p:cond delay="0"/>
                                  </p:stCondLst>
                                  <p:childTnLst>
                                    <p:anim calcmode="lin" valueType="num">
                                      <p:cBhvr additive="base">
                                        <p:cTn id="731" dur="3000"/>
                                        <p:tgtEl>
                                          <p:spTgt spid="64"/>
                                        </p:tgtEl>
                                        <p:attrNameLst>
                                          <p:attrName>ppt_x</p:attrName>
                                        </p:attrNameLst>
                                      </p:cBhvr>
                                      <p:tavLst>
                                        <p:tav tm="0">
                                          <p:val>
                                            <p:strVal val="ppt_x"/>
                                          </p:val>
                                        </p:tav>
                                        <p:tav tm="100000">
                                          <p:val>
                                            <p:strVal val="1+ppt_w/2"/>
                                          </p:val>
                                        </p:tav>
                                      </p:tavLst>
                                    </p:anim>
                                    <p:anim calcmode="lin" valueType="num">
                                      <p:cBhvr additive="base">
                                        <p:cTn id="732" dur="3000"/>
                                        <p:tgtEl>
                                          <p:spTgt spid="64"/>
                                        </p:tgtEl>
                                        <p:attrNameLst>
                                          <p:attrName>ppt_y</p:attrName>
                                        </p:attrNameLst>
                                      </p:cBhvr>
                                      <p:tavLst>
                                        <p:tav tm="0">
                                          <p:val>
                                            <p:strVal val="ppt_y"/>
                                          </p:val>
                                        </p:tav>
                                        <p:tav tm="100000">
                                          <p:val>
                                            <p:strVal val="ppt_y"/>
                                          </p:val>
                                        </p:tav>
                                      </p:tavLst>
                                    </p:anim>
                                    <p:set>
                                      <p:cBhvr>
                                        <p:cTn id="733" dur="1" fill="hold">
                                          <p:stCondLst>
                                            <p:cond delay="2999"/>
                                          </p:stCondLst>
                                        </p:cTn>
                                        <p:tgtEl>
                                          <p:spTgt spid="64"/>
                                        </p:tgtEl>
                                        <p:attrNameLst>
                                          <p:attrName>style.visibility</p:attrName>
                                        </p:attrNameLst>
                                      </p:cBhvr>
                                      <p:to>
                                        <p:strVal val="hidden"/>
                                      </p:to>
                                    </p:set>
                                  </p:childTnLst>
                                </p:cTn>
                              </p:par>
                              <p:par>
                                <p:cTn id="734" presetID="2" presetClass="exit" presetSubtype="2" fill="hold" grpId="3" nodeType="withEffect">
                                  <p:stCondLst>
                                    <p:cond delay="0"/>
                                  </p:stCondLst>
                                  <p:childTnLst>
                                    <p:anim calcmode="lin" valueType="num">
                                      <p:cBhvr additive="base">
                                        <p:cTn id="735" dur="3000"/>
                                        <p:tgtEl>
                                          <p:spTgt spid="65"/>
                                        </p:tgtEl>
                                        <p:attrNameLst>
                                          <p:attrName>ppt_x</p:attrName>
                                        </p:attrNameLst>
                                      </p:cBhvr>
                                      <p:tavLst>
                                        <p:tav tm="0">
                                          <p:val>
                                            <p:strVal val="ppt_x"/>
                                          </p:val>
                                        </p:tav>
                                        <p:tav tm="100000">
                                          <p:val>
                                            <p:strVal val="1+ppt_w/2"/>
                                          </p:val>
                                        </p:tav>
                                      </p:tavLst>
                                    </p:anim>
                                    <p:anim calcmode="lin" valueType="num">
                                      <p:cBhvr additive="base">
                                        <p:cTn id="736" dur="3000"/>
                                        <p:tgtEl>
                                          <p:spTgt spid="65"/>
                                        </p:tgtEl>
                                        <p:attrNameLst>
                                          <p:attrName>ppt_y</p:attrName>
                                        </p:attrNameLst>
                                      </p:cBhvr>
                                      <p:tavLst>
                                        <p:tav tm="0">
                                          <p:val>
                                            <p:strVal val="ppt_y"/>
                                          </p:val>
                                        </p:tav>
                                        <p:tav tm="100000">
                                          <p:val>
                                            <p:strVal val="ppt_y"/>
                                          </p:val>
                                        </p:tav>
                                      </p:tavLst>
                                    </p:anim>
                                    <p:set>
                                      <p:cBhvr>
                                        <p:cTn id="737" dur="1" fill="hold">
                                          <p:stCondLst>
                                            <p:cond delay="2999"/>
                                          </p:stCondLst>
                                        </p:cTn>
                                        <p:tgtEl>
                                          <p:spTgt spid="65"/>
                                        </p:tgtEl>
                                        <p:attrNameLst>
                                          <p:attrName>style.visibility</p:attrName>
                                        </p:attrNameLst>
                                      </p:cBhvr>
                                      <p:to>
                                        <p:strVal val="hidden"/>
                                      </p:to>
                                    </p:set>
                                  </p:childTnLst>
                                </p:cTn>
                              </p:par>
                              <p:par>
                                <p:cTn id="738" presetID="2" presetClass="exit" presetSubtype="2" fill="hold" grpId="3" nodeType="withEffect">
                                  <p:stCondLst>
                                    <p:cond delay="0"/>
                                  </p:stCondLst>
                                  <p:childTnLst>
                                    <p:anim calcmode="lin" valueType="num">
                                      <p:cBhvr additive="base">
                                        <p:cTn id="739" dur="3000"/>
                                        <p:tgtEl>
                                          <p:spTgt spid="66"/>
                                        </p:tgtEl>
                                        <p:attrNameLst>
                                          <p:attrName>ppt_x</p:attrName>
                                        </p:attrNameLst>
                                      </p:cBhvr>
                                      <p:tavLst>
                                        <p:tav tm="0">
                                          <p:val>
                                            <p:strVal val="ppt_x"/>
                                          </p:val>
                                        </p:tav>
                                        <p:tav tm="100000">
                                          <p:val>
                                            <p:strVal val="1+ppt_w/2"/>
                                          </p:val>
                                        </p:tav>
                                      </p:tavLst>
                                    </p:anim>
                                    <p:anim calcmode="lin" valueType="num">
                                      <p:cBhvr additive="base">
                                        <p:cTn id="740" dur="3000"/>
                                        <p:tgtEl>
                                          <p:spTgt spid="66"/>
                                        </p:tgtEl>
                                        <p:attrNameLst>
                                          <p:attrName>ppt_y</p:attrName>
                                        </p:attrNameLst>
                                      </p:cBhvr>
                                      <p:tavLst>
                                        <p:tav tm="0">
                                          <p:val>
                                            <p:strVal val="ppt_y"/>
                                          </p:val>
                                        </p:tav>
                                        <p:tav tm="100000">
                                          <p:val>
                                            <p:strVal val="ppt_y"/>
                                          </p:val>
                                        </p:tav>
                                      </p:tavLst>
                                    </p:anim>
                                    <p:set>
                                      <p:cBhvr>
                                        <p:cTn id="741" dur="1" fill="hold">
                                          <p:stCondLst>
                                            <p:cond delay="2999"/>
                                          </p:stCondLst>
                                        </p:cTn>
                                        <p:tgtEl>
                                          <p:spTgt spid="66"/>
                                        </p:tgtEl>
                                        <p:attrNameLst>
                                          <p:attrName>style.visibility</p:attrName>
                                        </p:attrNameLst>
                                      </p:cBhvr>
                                      <p:to>
                                        <p:strVal val="hidden"/>
                                      </p:to>
                                    </p:set>
                                  </p:childTnLst>
                                </p:cTn>
                              </p:par>
                              <p:par>
                                <p:cTn id="742" presetID="2" presetClass="exit" presetSubtype="2" fill="hold" grpId="3" nodeType="withEffect">
                                  <p:stCondLst>
                                    <p:cond delay="0"/>
                                  </p:stCondLst>
                                  <p:childTnLst>
                                    <p:anim calcmode="lin" valueType="num">
                                      <p:cBhvr additive="base">
                                        <p:cTn id="743" dur="3000"/>
                                        <p:tgtEl>
                                          <p:spTgt spid="67"/>
                                        </p:tgtEl>
                                        <p:attrNameLst>
                                          <p:attrName>ppt_x</p:attrName>
                                        </p:attrNameLst>
                                      </p:cBhvr>
                                      <p:tavLst>
                                        <p:tav tm="0">
                                          <p:val>
                                            <p:strVal val="ppt_x"/>
                                          </p:val>
                                        </p:tav>
                                        <p:tav tm="100000">
                                          <p:val>
                                            <p:strVal val="1+ppt_w/2"/>
                                          </p:val>
                                        </p:tav>
                                      </p:tavLst>
                                    </p:anim>
                                    <p:anim calcmode="lin" valueType="num">
                                      <p:cBhvr additive="base">
                                        <p:cTn id="744" dur="3000"/>
                                        <p:tgtEl>
                                          <p:spTgt spid="67"/>
                                        </p:tgtEl>
                                        <p:attrNameLst>
                                          <p:attrName>ppt_y</p:attrName>
                                        </p:attrNameLst>
                                      </p:cBhvr>
                                      <p:tavLst>
                                        <p:tav tm="0">
                                          <p:val>
                                            <p:strVal val="ppt_y"/>
                                          </p:val>
                                        </p:tav>
                                        <p:tav tm="100000">
                                          <p:val>
                                            <p:strVal val="ppt_y"/>
                                          </p:val>
                                        </p:tav>
                                      </p:tavLst>
                                    </p:anim>
                                    <p:set>
                                      <p:cBhvr>
                                        <p:cTn id="745" dur="1" fill="hold">
                                          <p:stCondLst>
                                            <p:cond delay="2999"/>
                                          </p:stCondLst>
                                        </p:cTn>
                                        <p:tgtEl>
                                          <p:spTgt spid="67"/>
                                        </p:tgtEl>
                                        <p:attrNameLst>
                                          <p:attrName>style.visibility</p:attrName>
                                        </p:attrNameLst>
                                      </p:cBhvr>
                                      <p:to>
                                        <p:strVal val="hidden"/>
                                      </p:to>
                                    </p:set>
                                  </p:childTnLst>
                                </p:cTn>
                              </p:par>
                              <p:par>
                                <p:cTn id="746" presetID="2" presetClass="exit" presetSubtype="2" fill="hold" grpId="3" nodeType="withEffect">
                                  <p:stCondLst>
                                    <p:cond delay="0"/>
                                  </p:stCondLst>
                                  <p:childTnLst>
                                    <p:anim calcmode="lin" valueType="num">
                                      <p:cBhvr additive="base">
                                        <p:cTn id="747" dur="3000"/>
                                        <p:tgtEl>
                                          <p:spTgt spid="68"/>
                                        </p:tgtEl>
                                        <p:attrNameLst>
                                          <p:attrName>ppt_x</p:attrName>
                                        </p:attrNameLst>
                                      </p:cBhvr>
                                      <p:tavLst>
                                        <p:tav tm="0">
                                          <p:val>
                                            <p:strVal val="ppt_x"/>
                                          </p:val>
                                        </p:tav>
                                        <p:tav tm="100000">
                                          <p:val>
                                            <p:strVal val="1+ppt_w/2"/>
                                          </p:val>
                                        </p:tav>
                                      </p:tavLst>
                                    </p:anim>
                                    <p:anim calcmode="lin" valueType="num">
                                      <p:cBhvr additive="base">
                                        <p:cTn id="748" dur="3000"/>
                                        <p:tgtEl>
                                          <p:spTgt spid="68"/>
                                        </p:tgtEl>
                                        <p:attrNameLst>
                                          <p:attrName>ppt_y</p:attrName>
                                        </p:attrNameLst>
                                      </p:cBhvr>
                                      <p:tavLst>
                                        <p:tav tm="0">
                                          <p:val>
                                            <p:strVal val="ppt_y"/>
                                          </p:val>
                                        </p:tav>
                                        <p:tav tm="100000">
                                          <p:val>
                                            <p:strVal val="ppt_y"/>
                                          </p:val>
                                        </p:tav>
                                      </p:tavLst>
                                    </p:anim>
                                    <p:set>
                                      <p:cBhvr>
                                        <p:cTn id="749" dur="1" fill="hold">
                                          <p:stCondLst>
                                            <p:cond delay="2999"/>
                                          </p:stCondLst>
                                        </p:cTn>
                                        <p:tgtEl>
                                          <p:spTgt spid="68"/>
                                        </p:tgtEl>
                                        <p:attrNameLst>
                                          <p:attrName>style.visibility</p:attrName>
                                        </p:attrNameLst>
                                      </p:cBhvr>
                                      <p:to>
                                        <p:strVal val="hidden"/>
                                      </p:to>
                                    </p:set>
                                  </p:childTnLst>
                                </p:cTn>
                              </p:par>
                              <p:par>
                                <p:cTn id="750" presetID="2" presetClass="exit" presetSubtype="2" fill="hold" grpId="3" nodeType="withEffect">
                                  <p:stCondLst>
                                    <p:cond delay="0"/>
                                  </p:stCondLst>
                                  <p:childTnLst>
                                    <p:anim calcmode="lin" valueType="num">
                                      <p:cBhvr additive="base">
                                        <p:cTn id="751" dur="3000"/>
                                        <p:tgtEl>
                                          <p:spTgt spid="69"/>
                                        </p:tgtEl>
                                        <p:attrNameLst>
                                          <p:attrName>ppt_x</p:attrName>
                                        </p:attrNameLst>
                                      </p:cBhvr>
                                      <p:tavLst>
                                        <p:tav tm="0">
                                          <p:val>
                                            <p:strVal val="ppt_x"/>
                                          </p:val>
                                        </p:tav>
                                        <p:tav tm="100000">
                                          <p:val>
                                            <p:strVal val="1+ppt_w/2"/>
                                          </p:val>
                                        </p:tav>
                                      </p:tavLst>
                                    </p:anim>
                                    <p:anim calcmode="lin" valueType="num">
                                      <p:cBhvr additive="base">
                                        <p:cTn id="752" dur="3000"/>
                                        <p:tgtEl>
                                          <p:spTgt spid="69"/>
                                        </p:tgtEl>
                                        <p:attrNameLst>
                                          <p:attrName>ppt_y</p:attrName>
                                        </p:attrNameLst>
                                      </p:cBhvr>
                                      <p:tavLst>
                                        <p:tav tm="0">
                                          <p:val>
                                            <p:strVal val="ppt_y"/>
                                          </p:val>
                                        </p:tav>
                                        <p:tav tm="100000">
                                          <p:val>
                                            <p:strVal val="ppt_y"/>
                                          </p:val>
                                        </p:tav>
                                      </p:tavLst>
                                    </p:anim>
                                    <p:set>
                                      <p:cBhvr>
                                        <p:cTn id="753" dur="1" fill="hold">
                                          <p:stCondLst>
                                            <p:cond delay="2999"/>
                                          </p:stCondLst>
                                        </p:cTn>
                                        <p:tgtEl>
                                          <p:spTgt spid="69"/>
                                        </p:tgtEl>
                                        <p:attrNameLst>
                                          <p:attrName>style.visibility</p:attrName>
                                        </p:attrNameLst>
                                      </p:cBhvr>
                                      <p:to>
                                        <p:strVal val="hidden"/>
                                      </p:to>
                                    </p:set>
                                  </p:childTnLst>
                                </p:cTn>
                              </p:par>
                              <p:par>
                                <p:cTn id="754" presetID="2" presetClass="exit" presetSubtype="2" fill="hold" grpId="3" nodeType="withEffect">
                                  <p:stCondLst>
                                    <p:cond delay="0"/>
                                  </p:stCondLst>
                                  <p:childTnLst>
                                    <p:anim calcmode="lin" valueType="num">
                                      <p:cBhvr additive="base">
                                        <p:cTn id="755" dur="3000"/>
                                        <p:tgtEl>
                                          <p:spTgt spid="70"/>
                                        </p:tgtEl>
                                        <p:attrNameLst>
                                          <p:attrName>ppt_x</p:attrName>
                                        </p:attrNameLst>
                                      </p:cBhvr>
                                      <p:tavLst>
                                        <p:tav tm="0">
                                          <p:val>
                                            <p:strVal val="ppt_x"/>
                                          </p:val>
                                        </p:tav>
                                        <p:tav tm="100000">
                                          <p:val>
                                            <p:strVal val="1+ppt_w/2"/>
                                          </p:val>
                                        </p:tav>
                                      </p:tavLst>
                                    </p:anim>
                                    <p:anim calcmode="lin" valueType="num">
                                      <p:cBhvr additive="base">
                                        <p:cTn id="756" dur="3000"/>
                                        <p:tgtEl>
                                          <p:spTgt spid="70"/>
                                        </p:tgtEl>
                                        <p:attrNameLst>
                                          <p:attrName>ppt_y</p:attrName>
                                        </p:attrNameLst>
                                      </p:cBhvr>
                                      <p:tavLst>
                                        <p:tav tm="0">
                                          <p:val>
                                            <p:strVal val="ppt_y"/>
                                          </p:val>
                                        </p:tav>
                                        <p:tav tm="100000">
                                          <p:val>
                                            <p:strVal val="ppt_y"/>
                                          </p:val>
                                        </p:tav>
                                      </p:tavLst>
                                    </p:anim>
                                    <p:set>
                                      <p:cBhvr>
                                        <p:cTn id="757" dur="1" fill="hold">
                                          <p:stCondLst>
                                            <p:cond delay="2999"/>
                                          </p:stCondLst>
                                        </p:cTn>
                                        <p:tgtEl>
                                          <p:spTgt spid="70"/>
                                        </p:tgtEl>
                                        <p:attrNameLst>
                                          <p:attrName>style.visibility</p:attrName>
                                        </p:attrNameLst>
                                      </p:cBhvr>
                                      <p:to>
                                        <p:strVal val="hidden"/>
                                      </p:to>
                                    </p:set>
                                  </p:childTnLst>
                                </p:cTn>
                              </p:par>
                              <p:par>
                                <p:cTn id="758" presetID="2" presetClass="exit" presetSubtype="2" fill="hold" grpId="3" nodeType="withEffect">
                                  <p:stCondLst>
                                    <p:cond delay="0"/>
                                  </p:stCondLst>
                                  <p:childTnLst>
                                    <p:anim calcmode="lin" valueType="num">
                                      <p:cBhvr additive="base">
                                        <p:cTn id="759" dur="3000"/>
                                        <p:tgtEl>
                                          <p:spTgt spid="71"/>
                                        </p:tgtEl>
                                        <p:attrNameLst>
                                          <p:attrName>ppt_x</p:attrName>
                                        </p:attrNameLst>
                                      </p:cBhvr>
                                      <p:tavLst>
                                        <p:tav tm="0">
                                          <p:val>
                                            <p:strVal val="ppt_x"/>
                                          </p:val>
                                        </p:tav>
                                        <p:tav tm="100000">
                                          <p:val>
                                            <p:strVal val="1+ppt_w/2"/>
                                          </p:val>
                                        </p:tav>
                                      </p:tavLst>
                                    </p:anim>
                                    <p:anim calcmode="lin" valueType="num">
                                      <p:cBhvr additive="base">
                                        <p:cTn id="760" dur="3000"/>
                                        <p:tgtEl>
                                          <p:spTgt spid="71"/>
                                        </p:tgtEl>
                                        <p:attrNameLst>
                                          <p:attrName>ppt_y</p:attrName>
                                        </p:attrNameLst>
                                      </p:cBhvr>
                                      <p:tavLst>
                                        <p:tav tm="0">
                                          <p:val>
                                            <p:strVal val="ppt_y"/>
                                          </p:val>
                                        </p:tav>
                                        <p:tav tm="100000">
                                          <p:val>
                                            <p:strVal val="ppt_y"/>
                                          </p:val>
                                        </p:tav>
                                      </p:tavLst>
                                    </p:anim>
                                    <p:set>
                                      <p:cBhvr>
                                        <p:cTn id="761" dur="1" fill="hold">
                                          <p:stCondLst>
                                            <p:cond delay="2999"/>
                                          </p:stCondLst>
                                        </p:cTn>
                                        <p:tgtEl>
                                          <p:spTgt spid="71"/>
                                        </p:tgtEl>
                                        <p:attrNameLst>
                                          <p:attrName>style.visibility</p:attrName>
                                        </p:attrNameLst>
                                      </p:cBhvr>
                                      <p:to>
                                        <p:strVal val="hidden"/>
                                      </p:to>
                                    </p:set>
                                  </p:childTnLst>
                                </p:cTn>
                              </p:par>
                              <p:par>
                                <p:cTn id="762" presetID="2" presetClass="exit" presetSubtype="2" fill="hold" grpId="3" nodeType="withEffect">
                                  <p:stCondLst>
                                    <p:cond delay="0"/>
                                  </p:stCondLst>
                                  <p:childTnLst>
                                    <p:anim calcmode="lin" valueType="num">
                                      <p:cBhvr additive="base">
                                        <p:cTn id="763" dur="3000"/>
                                        <p:tgtEl>
                                          <p:spTgt spid="72"/>
                                        </p:tgtEl>
                                        <p:attrNameLst>
                                          <p:attrName>ppt_x</p:attrName>
                                        </p:attrNameLst>
                                      </p:cBhvr>
                                      <p:tavLst>
                                        <p:tav tm="0">
                                          <p:val>
                                            <p:strVal val="ppt_x"/>
                                          </p:val>
                                        </p:tav>
                                        <p:tav tm="100000">
                                          <p:val>
                                            <p:strVal val="1+ppt_w/2"/>
                                          </p:val>
                                        </p:tav>
                                      </p:tavLst>
                                    </p:anim>
                                    <p:anim calcmode="lin" valueType="num">
                                      <p:cBhvr additive="base">
                                        <p:cTn id="764" dur="3000"/>
                                        <p:tgtEl>
                                          <p:spTgt spid="72"/>
                                        </p:tgtEl>
                                        <p:attrNameLst>
                                          <p:attrName>ppt_y</p:attrName>
                                        </p:attrNameLst>
                                      </p:cBhvr>
                                      <p:tavLst>
                                        <p:tav tm="0">
                                          <p:val>
                                            <p:strVal val="ppt_y"/>
                                          </p:val>
                                        </p:tav>
                                        <p:tav tm="100000">
                                          <p:val>
                                            <p:strVal val="ppt_y"/>
                                          </p:val>
                                        </p:tav>
                                      </p:tavLst>
                                    </p:anim>
                                    <p:set>
                                      <p:cBhvr>
                                        <p:cTn id="765" dur="1" fill="hold">
                                          <p:stCondLst>
                                            <p:cond delay="2999"/>
                                          </p:stCondLst>
                                        </p:cTn>
                                        <p:tgtEl>
                                          <p:spTgt spid="72"/>
                                        </p:tgtEl>
                                        <p:attrNameLst>
                                          <p:attrName>style.visibility</p:attrName>
                                        </p:attrNameLst>
                                      </p:cBhvr>
                                      <p:to>
                                        <p:strVal val="hidden"/>
                                      </p:to>
                                    </p:set>
                                  </p:childTnLst>
                                </p:cTn>
                              </p:par>
                              <p:par>
                                <p:cTn id="766" presetID="3" presetClass="exit" presetSubtype="5" fill="hold" grpId="4" nodeType="withEffect">
                                  <p:stCondLst>
                                    <p:cond delay="0"/>
                                  </p:stCondLst>
                                  <p:childTnLst>
                                    <p:animEffect transition="out" filter="blinds(vertical)">
                                      <p:cBhvr>
                                        <p:cTn id="767" dur="3000"/>
                                        <p:tgtEl>
                                          <p:spTgt spid="5"/>
                                        </p:tgtEl>
                                      </p:cBhvr>
                                    </p:animEffect>
                                    <p:set>
                                      <p:cBhvr>
                                        <p:cTn id="768" dur="1" fill="hold">
                                          <p:stCondLst>
                                            <p:cond delay="2999"/>
                                          </p:stCondLst>
                                        </p:cTn>
                                        <p:tgtEl>
                                          <p:spTgt spid="5"/>
                                        </p:tgtEl>
                                        <p:attrNameLst>
                                          <p:attrName>style.visibility</p:attrName>
                                        </p:attrNameLst>
                                      </p:cBhvr>
                                      <p:to>
                                        <p:strVal val="hidden"/>
                                      </p:to>
                                    </p:set>
                                  </p:childTnLst>
                                </p:cTn>
                              </p:par>
                              <p:par>
                                <p:cTn id="769" presetID="3" presetClass="exit" presetSubtype="5" fill="hold" grpId="4" nodeType="withEffect">
                                  <p:stCondLst>
                                    <p:cond delay="0"/>
                                  </p:stCondLst>
                                  <p:childTnLst>
                                    <p:animEffect transition="out" filter="blinds(vertical)">
                                      <p:cBhvr>
                                        <p:cTn id="770" dur="3000"/>
                                        <p:tgtEl>
                                          <p:spTgt spid="7"/>
                                        </p:tgtEl>
                                      </p:cBhvr>
                                    </p:animEffect>
                                    <p:set>
                                      <p:cBhvr>
                                        <p:cTn id="771" dur="1" fill="hold">
                                          <p:stCondLst>
                                            <p:cond delay="2999"/>
                                          </p:stCondLst>
                                        </p:cTn>
                                        <p:tgtEl>
                                          <p:spTgt spid="7"/>
                                        </p:tgtEl>
                                        <p:attrNameLst>
                                          <p:attrName>style.visibility</p:attrName>
                                        </p:attrNameLst>
                                      </p:cBhvr>
                                      <p:to>
                                        <p:strVal val="hidden"/>
                                      </p:to>
                                    </p:set>
                                  </p:childTnLst>
                                </p:cTn>
                              </p:par>
                              <p:par>
                                <p:cTn id="772" presetID="3" presetClass="exit" presetSubtype="5" fill="hold" grpId="4" nodeType="withEffect">
                                  <p:stCondLst>
                                    <p:cond delay="0"/>
                                  </p:stCondLst>
                                  <p:childTnLst>
                                    <p:animEffect transition="out" filter="blinds(vertical)">
                                      <p:cBhvr>
                                        <p:cTn id="773" dur="3000"/>
                                        <p:tgtEl>
                                          <p:spTgt spid="8"/>
                                        </p:tgtEl>
                                      </p:cBhvr>
                                    </p:animEffect>
                                    <p:set>
                                      <p:cBhvr>
                                        <p:cTn id="774" dur="1" fill="hold">
                                          <p:stCondLst>
                                            <p:cond delay="2999"/>
                                          </p:stCondLst>
                                        </p:cTn>
                                        <p:tgtEl>
                                          <p:spTgt spid="8"/>
                                        </p:tgtEl>
                                        <p:attrNameLst>
                                          <p:attrName>style.visibility</p:attrName>
                                        </p:attrNameLst>
                                      </p:cBhvr>
                                      <p:to>
                                        <p:strVal val="hidden"/>
                                      </p:to>
                                    </p:set>
                                  </p:childTnLst>
                                </p:cTn>
                              </p:par>
                              <p:par>
                                <p:cTn id="775" presetID="3" presetClass="exit" presetSubtype="5" fill="hold" grpId="4" nodeType="withEffect">
                                  <p:stCondLst>
                                    <p:cond delay="0"/>
                                  </p:stCondLst>
                                  <p:childTnLst>
                                    <p:animEffect transition="out" filter="blinds(vertical)">
                                      <p:cBhvr>
                                        <p:cTn id="776" dur="3000"/>
                                        <p:tgtEl>
                                          <p:spTgt spid="9"/>
                                        </p:tgtEl>
                                      </p:cBhvr>
                                    </p:animEffect>
                                    <p:set>
                                      <p:cBhvr>
                                        <p:cTn id="777" dur="1" fill="hold">
                                          <p:stCondLst>
                                            <p:cond delay="2999"/>
                                          </p:stCondLst>
                                        </p:cTn>
                                        <p:tgtEl>
                                          <p:spTgt spid="9"/>
                                        </p:tgtEl>
                                        <p:attrNameLst>
                                          <p:attrName>style.visibility</p:attrName>
                                        </p:attrNameLst>
                                      </p:cBhvr>
                                      <p:to>
                                        <p:strVal val="hidden"/>
                                      </p:to>
                                    </p:set>
                                  </p:childTnLst>
                                </p:cTn>
                              </p:par>
                              <p:par>
                                <p:cTn id="778" presetID="3" presetClass="exit" presetSubtype="5" fill="hold" grpId="4" nodeType="withEffect">
                                  <p:stCondLst>
                                    <p:cond delay="0"/>
                                  </p:stCondLst>
                                  <p:childTnLst>
                                    <p:animEffect transition="out" filter="blinds(vertical)">
                                      <p:cBhvr>
                                        <p:cTn id="779" dur="3000"/>
                                        <p:tgtEl>
                                          <p:spTgt spid="10"/>
                                        </p:tgtEl>
                                      </p:cBhvr>
                                    </p:animEffect>
                                    <p:set>
                                      <p:cBhvr>
                                        <p:cTn id="780" dur="1" fill="hold">
                                          <p:stCondLst>
                                            <p:cond delay="2999"/>
                                          </p:stCondLst>
                                        </p:cTn>
                                        <p:tgtEl>
                                          <p:spTgt spid="10"/>
                                        </p:tgtEl>
                                        <p:attrNameLst>
                                          <p:attrName>style.visibility</p:attrName>
                                        </p:attrNameLst>
                                      </p:cBhvr>
                                      <p:to>
                                        <p:strVal val="hidden"/>
                                      </p:to>
                                    </p:set>
                                  </p:childTnLst>
                                </p:cTn>
                              </p:par>
                              <p:par>
                                <p:cTn id="781" presetID="3" presetClass="exit" presetSubtype="5" fill="hold" grpId="4" nodeType="withEffect">
                                  <p:stCondLst>
                                    <p:cond delay="0"/>
                                  </p:stCondLst>
                                  <p:childTnLst>
                                    <p:animEffect transition="out" filter="blinds(vertical)">
                                      <p:cBhvr>
                                        <p:cTn id="782" dur="3000"/>
                                        <p:tgtEl>
                                          <p:spTgt spid="11"/>
                                        </p:tgtEl>
                                      </p:cBhvr>
                                    </p:animEffect>
                                    <p:set>
                                      <p:cBhvr>
                                        <p:cTn id="783" dur="1" fill="hold">
                                          <p:stCondLst>
                                            <p:cond delay="2999"/>
                                          </p:stCondLst>
                                        </p:cTn>
                                        <p:tgtEl>
                                          <p:spTgt spid="11"/>
                                        </p:tgtEl>
                                        <p:attrNameLst>
                                          <p:attrName>style.visibility</p:attrName>
                                        </p:attrNameLst>
                                      </p:cBhvr>
                                      <p:to>
                                        <p:strVal val="hidden"/>
                                      </p:to>
                                    </p:set>
                                  </p:childTnLst>
                                </p:cTn>
                              </p:par>
                              <p:par>
                                <p:cTn id="784" presetID="3" presetClass="exit" presetSubtype="5" fill="hold" grpId="4" nodeType="withEffect">
                                  <p:stCondLst>
                                    <p:cond delay="0"/>
                                  </p:stCondLst>
                                  <p:childTnLst>
                                    <p:animEffect transition="out" filter="blinds(vertical)">
                                      <p:cBhvr>
                                        <p:cTn id="785" dur="3000"/>
                                        <p:tgtEl>
                                          <p:spTgt spid="12"/>
                                        </p:tgtEl>
                                      </p:cBhvr>
                                    </p:animEffect>
                                    <p:set>
                                      <p:cBhvr>
                                        <p:cTn id="786" dur="1" fill="hold">
                                          <p:stCondLst>
                                            <p:cond delay="2999"/>
                                          </p:stCondLst>
                                        </p:cTn>
                                        <p:tgtEl>
                                          <p:spTgt spid="12"/>
                                        </p:tgtEl>
                                        <p:attrNameLst>
                                          <p:attrName>style.visibility</p:attrName>
                                        </p:attrNameLst>
                                      </p:cBhvr>
                                      <p:to>
                                        <p:strVal val="hidden"/>
                                      </p:to>
                                    </p:set>
                                  </p:childTnLst>
                                </p:cTn>
                              </p:par>
                              <p:par>
                                <p:cTn id="787" presetID="3" presetClass="exit" presetSubtype="5" fill="hold" grpId="4" nodeType="withEffect">
                                  <p:stCondLst>
                                    <p:cond delay="0"/>
                                  </p:stCondLst>
                                  <p:childTnLst>
                                    <p:animEffect transition="out" filter="blinds(vertical)">
                                      <p:cBhvr>
                                        <p:cTn id="788" dur="3000"/>
                                        <p:tgtEl>
                                          <p:spTgt spid="13"/>
                                        </p:tgtEl>
                                      </p:cBhvr>
                                    </p:animEffect>
                                    <p:set>
                                      <p:cBhvr>
                                        <p:cTn id="789" dur="1" fill="hold">
                                          <p:stCondLst>
                                            <p:cond delay="2999"/>
                                          </p:stCondLst>
                                        </p:cTn>
                                        <p:tgtEl>
                                          <p:spTgt spid="13"/>
                                        </p:tgtEl>
                                        <p:attrNameLst>
                                          <p:attrName>style.visibility</p:attrName>
                                        </p:attrNameLst>
                                      </p:cBhvr>
                                      <p:to>
                                        <p:strVal val="hidden"/>
                                      </p:to>
                                    </p:set>
                                  </p:childTnLst>
                                </p:cTn>
                              </p:par>
                              <p:par>
                                <p:cTn id="790" presetID="3" presetClass="exit" presetSubtype="5" fill="hold" grpId="4" nodeType="withEffect">
                                  <p:stCondLst>
                                    <p:cond delay="0"/>
                                  </p:stCondLst>
                                  <p:childTnLst>
                                    <p:animEffect transition="out" filter="blinds(vertical)">
                                      <p:cBhvr>
                                        <p:cTn id="791" dur="3000"/>
                                        <p:tgtEl>
                                          <p:spTgt spid="14"/>
                                        </p:tgtEl>
                                      </p:cBhvr>
                                    </p:animEffect>
                                    <p:set>
                                      <p:cBhvr>
                                        <p:cTn id="792" dur="1" fill="hold">
                                          <p:stCondLst>
                                            <p:cond delay="2999"/>
                                          </p:stCondLst>
                                        </p:cTn>
                                        <p:tgtEl>
                                          <p:spTgt spid="14"/>
                                        </p:tgtEl>
                                        <p:attrNameLst>
                                          <p:attrName>style.visibility</p:attrName>
                                        </p:attrNameLst>
                                      </p:cBhvr>
                                      <p:to>
                                        <p:strVal val="hidden"/>
                                      </p:to>
                                    </p:set>
                                  </p:childTnLst>
                                </p:cTn>
                              </p:par>
                              <p:par>
                                <p:cTn id="793" presetID="3" presetClass="exit" presetSubtype="5" fill="hold" grpId="4" nodeType="withEffect">
                                  <p:stCondLst>
                                    <p:cond delay="0"/>
                                  </p:stCondLst>
                                  <p:childTnLst>
                                    <p:animEffect transition="out" filter="blinds(vertical)">
                                      <p:cBhvr>
                                        <p:cTn id="794" dur="3000"/>
                                        <p:tgtEl>
                                          <p:spTgt spid="15"/>
                                        </p:tgtEl>
                                      </p:cBhvr>
                                    </p:animEffect>
                                    <p:set>
                                      <p:cBhvr>
                                        <p:cTn id="795" dur="1" fill="hold">
                                          <p:stCondLst>
                                            <p:cond delay="2999"/>
                                          </p:stCondLst>
                                        </p:cTn>
                                        <p:tgtEl>
                                          <p:spTgt spid="15"/>
                                        </p:tgtEl>
                                        <p:attrNameLst>
                                          <p:attrName>style.visibility</p:attrName>
                                        </p:attrNameLst>
                                      </p:cBhvr>
                                      <p:to>
                                        <p:strVal val="hidden"/>
                                      </p:to>
                                    </p:set>
                                  </p:childTnLst>
                                </p:cTn>
                              </p:par>
                              <p:par>
                                <p:cTn id="796" presetID="3" presetClass="exit" presetSubtype="5" fill="hold" grpId="4" nodeType="withEffect">
                                  <p:stCondLst>
                                    <p:cond delay="0"/>
                                  </p:stCondLst>
                                  <p:childTnLst>
                                    <p:animEffect transition="out" filter="blinds(vertical)">
                                      <p:cBhvr>
                                        <p:cTn id="797" dur="3000"/>
                                        <p:tgtEl>
                                          <p:spTgt spid="16"/>
                                        </p:tgtEl>
                                      </p:cBhvr>
                                    </p:animEffect>
                                    <p:set>
                                      <p:cBhvr>
                                        <p:cTn id="798" dur="1" fill="hold">
                                          <p:stCondLst>
                                            <p:cond delay="2999"/>
                                          </p:stCondLst>
                                        </p:cTn>
                                        <p:tgtEl>
                                          <p:spTgt spid="16"/>
                                        </p:tgtEl>
                                        <p:attrNameLst>
                                          <p:attrName>style.visibility</p:attrName>
                                        </p:attrNameLst>
                                      </p:cBhvr>
                                      <p:to>
                                        <p:strVal val="hidden"/>
                                      </p:to>
                                    </p:set>
                                  </p:childTnLst>
                                </p:cTn>
                              </p:par>
                              <p:par>
                                <p:cTn id="799" presetID="3" presetClass="exit" presetSubtype="5" fill="hold" grpId="4" nodeType="withEffect">
                                  <p:stCondLst>
                                    <p:cond delay="0"/>
                                  </p:stCondLst>
                                  <p:childTnLst>
                                    <p:animEffect transition="out" filter="blinds(vertical)">
                                      <p:cBhvr>
                                        <p:cTn id="800" dur="3000"/>
                                        <p:tgtEl>
                                          <p:spTgt spid="17"/>
                                        </p:tgtEl>
                                      </p:cBhvr>
                                    </p:animEffect>
                                    <p:set>
                                      <p:cBhvr>
                                        <p:cTn id="801" dur="1" fill="hold">
                                          <p:stCondLst>
                                            <p:cond delay="2999"/>
                                          </p:stCondLst>
                                        </p:cTn>
                                        <p:tgtEl>
                                          <p:spTgt spid="17"/>
                                        </p:tgtEl>
                                        <p:attrNameLst>
                                          <p:attrName>style.visibility</p:attrName>
                                        </p:attrNameLst>
                                      </p:cBhvr>
                                      <p:to>
                                        <p:strVal val="hidden"/>
                                      </p:to>
                                    </p:set>
                                  </p:childTnLst>
                                </p:cTn>
                              </p:par>
                              <p:par>
                                <p:cTn id="802" presetID="3" presetClass="exit" presetSubtype="5" fill="hold" grpId="4" nodeType="withEffect">
                                  <p:stCondLst>
                                    <p:cond delay="0"/>
                                  </p:stCondLst>
                                  <p:childTnLst>
                                    <p:animEffect transition="out" filter="blinds(vertical)">
                                      <p:cBhvr>
                                        <p:cTn id="803" dur="3000"/>
                                        <p:tgtEl>
                                          <p:spTgt spid="18"/>
                                        </p:tgtEl>
                                      </p:cBhvr>
                                    </p:animEffect>
                                    <p:set>
                                      <p:cBhvr>
                                        <p:cTn id="804" dur="1" fill="hold">
                                          <p:stCondLst>
                                            <p:cond delay="2999"/>
                                          </p:stCondLst>
                                        </p:cTn>
                                        <p:tgtEl>
                                          <p:spTgt spid="18"/>
                                        </p:tgtEl>
                                        <p:attrNameLst>
                                          <p:attrName>style.visibility</p:attrName>
                                        </p:attrNameLst>
                                      </p:cBhvr>
                                      <p:to>
                                        <p:strVal val="hidden"/>
                                      </p:to>
                                    </p:set>
                                  </p:childTnLst>
                                </p:cTn>
                              </p:par>
                              <p:par>
                                <p:cTn id="805" presetID="3" presetClass="exit" presetSubtype="5" fill="hold" grpId="4" nodeType="withEffect">
                                  <p:stCondLst>
                                    <p:cond delay="0"/>
                                  </p:stCondLst>
                                  <p:childTnLst>
                                    <p:animEffect transition="out" filter="blinds(vertical)">
                                      <p:cBhvr>
                                        <p:cTn id="806" dur="3000"/>
                                        <p:tgtEl>
                                          <p:spTgt spid="19"/>
                                        </p:tgtEl>
                                      </p:cBhvr>
                                    </p:animEffect>
                                    <p:set>
                                      <p:cBhvr>
                                        <p:cTn id="807" dur="1" fill="hold">
                                          <p:stCondLst>
                                            <p:cond delay="2999"/>
                                          </p:stCondLst>
                                        </p:cTn>
                                        <p:tgtEl>
                                          <p:spTgt spid="19"/>
                                        </p:tgtEl>
                                        <p:attrNameLst>
                                          <p:attrName>style.visibility</p:attrName>
                                        </p:attrNameLst>
                                      </p:cBhvr>
                                      <p:to>
                                        <p:strVal val="hidden"/>
                                      </p:to>
                                    </p:set>
                                  </p:childTnLst>
                                </p:cTn>
                              </p:par>
                              <p:par>
                                <p:cTn id="808" presetID="3" presetClass="exit" presetSubtype="5" fill="hold" grpId="4" nodeType="withEffect">
                                  <p:stCondLst>
                                    <p:cond delay="0"/>
                                  </p:stCondLst>
                                  <p:childTnLst>
                                    <p:animEffect transition="out" filter="blinds(vertical)">
                                      <p:cBhvr>
                                        <p:cTn id="809" dur="3000"/>
                                        <p:tgtEl>
                                          <p:spTgt spid="20"/>
                                        </p:tgtEl>
                                      </p:cBhvr>
                                    </p:animEffect>
                                    <p:set>
                                      <p:cBhvr>
                                        <p:cTn id="810" dur="1" fill="hold">
                                          <p:stCondLst>
                                            <p:cond delay="2999"/>
                                          </p:stCondLst>
                                        </p:cTn>
                                        <p:tgtEl>
                                          <p:spTgt spid="20"/>
                                        </p:tgtEl>
                                        <p:attrNameLst>
                                          <p:attrName>style.visibility</p:attrName>
                                        </p:attrNameLst>
                                      </p:cBhvr>
                                      <p:to>
                                        <p:strVal val="hidden"/>
                                      </p:to>
                                    </p:set>
                                  </p:childTnLst>
                                </p:cTn>
                              </p:par>
                              <p:par>
                                <p:cTn id="811" presetID="3" presetClass="exit" presetSubtype="5" fill="hold" grpId="4" nodeType="withEffect">
                                  <p:stCondLst>
                                    <p:cond delay="0"/>
                                  </p:stCondLst>
                                  <p:childTnLst>
                                    <p:animEffect transition="out" filter="blinds(vertical)">
                                      <p:cBhvr>
                                        <p:cTn id="812" dur="3000"/>
                                        <p:tgtEl>
                                          <p:spTgt spid="21"/>
                                        </p:tgtEl>
                                      </p:cBhvr>
                                    </p:animEffect>
                                    <p:set>
                                      <p:cBhvr>
                                        <p:cTn id="813" dur="1" fill="hold">
                                          <p:stCondLst>
                                            <p:cond delay="2999"/>
                                          </p:stCondLst>
                                        </p:cTn>
                                        <p:tgtEl>
                                          <p:spTgt spid="21"/>
                                        </p:tgtEl>
                                        <p:attrNameLst>
                                          <p:attrName>style.visibility</p:attrName>
                                        </p:attrNameLst>
                                      </p:cBhvr>
                                      <p:to>
                                        <p:strVal val="hidden"/>
                                      </p:to>
                                    </p:set>
                                  </p:childTnLst>
                                </p:cTn>
                              </p:par>
                              <p:par>
                                <p:cTn id="814" presetID="3" presetClass="exit" presetSubtype="5" fill="hold" grpId="4" nodeType="withEffect">
                                  <p:stCondLst>
                                    <p:cond delay="0"/>
                                  </p:stCondLst>
                                  <p:childTnLst>
                                    <p:animEffect transition="out" filter="blinds(vertical)">
                                      <p:cBhvr>
                                        <p:cTn id="815" dur="3000"/>
                                        <p:tgtEl>
                                          <p:spTgt spid="22"/>
                                        </p:tgtEl>
                                      </p:cBhvr>
                                    </p:animEffect>
                                    <p:set>
                                      <p:cBhvr>
                                        <p:cTn id="816" dur="1" fill="hold">
                                          <p:stCondLst>
                                            <p:cond delay="2999"/>
                                          </p:stCondLst>
                                        </p:cTn>
                                        <p:tgtEl>
                                          <p:spTgt spid="22"/>
                                        </p:tgtEl>
                                        <p:attrNameLst>
                                          <p:attrName>style.visibility</p:attrName>
                                        </p:attrNameLst>
                                      </p:cBhvr>
                                      <p:to>
                                        <p:strVal val="hidden"/>
                                      </p:to>
                                    </p:set>
                                  </p:childTnLst>
                                </p:cTn>
                              </p:par>
                              <p:par>
                                <p:cTn id="817" presetID="3" presetClass="exit" presetSubtype="5" fill="hold" grpId="4" nodeType="withEffect">
                                  <p:stCondLst>
                                    <p:cond delay="0"/>
                                  </p:stCondLst>
                                  <p:childTnLst>
                                    <p:animEffect transition="out" filter="blinds(vertical)">
                                      <p:cBhvr>
                                        <p:cTn id="818" dur="3000"/>
                                        <p:tgtEl>
                                          <p:spTgt spid="23"/>
                                        </p:tgtEl>
                                      </p:cBhvr>
                                    </p:animEffect>
                                    <p:set>
                                      <p:cBhvr>
                                        <p:cTn id="819" dur="1" fill="hold">
                                          <p:stCondLst>
                                            <p:cond delay="2999"/>
                                          </p:stCondLst>
                                        </p:cTn>
                                        <p:tgtEl>
                                          <p:spTgt spid="23"/>
                                        </p:tgtEl>
                                        <p:attrNameLst>
                                          <p:attrName>style.visibility</p:attrName>
                                        </p:attrNameLst>
                                      </p:cBhvr>
                                      <p:to>
                                        <p:strVal val="hidden"/>
                                      </p:to>
                                    </p:set>
                                  </p:childTnLst>
                                </p:cTn>
                              </p:par>
                              <p:par>
                                <p:cTn id="820" presetID="3" presetClass="exit" presetSubtype="5" fill="hold" grpId="4" nodeType="withEffect">
                                  <p:stCondLst>
                                    <p:cond delay="0"/>
                                  </p:stCondLst>
                                  <p:childTnLst>
                                    <p:animEffect transition="out" filter="blinds(vertical)">
                                      <p:cBhvr>
                                        <p:cTn id="821" dur="3000"/>
                                        <p:tgtEl>
                                          <p:spTgt spid="57"/>
                                        </p:tgtEl>
                                      </p:cBhvr>
                                    </p:animEffect>
                                    <p:set>
                                      <p:cBhvr>
                                        <p:cTn id="822" dur="1" fill="hold">
                                          <p:stCondLst>
                                            <p:cond delay="2999"/>
                                          </p:stCondLst>
                                        </p:cTn>
                                        <p:tgtEl>
                                          <p:spTgt spid="57"/>
                                        </p:tgtEl>
                                        <p:attrNameLst>
                                          <p:attrName>style.visibility</p:attrName>
                                        </p:attrNameLst>
                                      </p:cBhvr>
                                      <p:to>
                                        <p:strVal val="hidden"/>
                                      </p:to>
                                    </p:set>
                                  </p:childTnLst>
                                </p:cTn>
                              </p:par>
                              <p:par>
                                <p:cTn id="823" presetID="3" presetClass="exit" presetSubtype="5" fill="hold" grpId="4" nodeType="withEffect">
                                  <p:stCondLst>
                                    <p:cond delay="0"/>
                                  </p:stCondLst>
                                  <p:childTnLst>
                                    <p:animEffect transition="out" filter="blinds(vertical)">
                                      <p:cBhvr>
                                        <p:cTn id="824" dur="3000"/>
                                        <p:tgtEl>
                                          <p:spTgt spid="58"/>
                                        </p:tgtEl>
                                      </p:cBhvr>
                                    </p:animEffect>
                                    <p:set>
                                      <p:cBhvr>
                                        <p:cTn id="825" dur="1" fill="hold">
                                          <p:stCondLst>
                                            <p:cond delay="2999"/>
                                          </p:stCondLst>
                                        </p:cTn>
                                        <p:tgtEl>
                                          <p:spTgt spid="58"/>
                                        </p:tgtEl>
                                        <p:attrNameLst>
                                          <p:attrName>style.visibility</p:attrName>
                                        </p:attrNameLst>
                                      </p:cBhvr>
                                      <p:to>
                                        <p:strVal val="hidden"/>
                                      </p:to>
                                    </p:set>
                                  </p:childTnLst>
                                </p:cTn>
                              </p:par>
                              <p:par>
                                <p:cTn id="826" presetID="3" presetClass="exit" presetSubtype="5" fill="hold" grpId="4" nodeType="withEffect">
                                  <p:stCondLst>
                                    <p:cond delay="0"/>
                                  </p:stCondLst>
                                  <p:childTnLst>
                                    <p:animEffect transition="out" filter="blinds(vertical)">
                                      <p:cBhvr>
                                        <p:cTn id="827" dur="3000"/>
                                        <p:tgtEl>
                                          <p:spTgt spid="59"/>
                                        </p:tgtEl>
                                      </p:cBhvr>
                                    </p:animEffect>
                                    <p:set>
                                      <p:cBhvr>
                                        <p:cTn id="828" dur="1" fill="hold">
                                          <p:stCondLst>
                                            <p:cond delay="2999"/>
                                          </p:stCondLst>
                                        </p:cTn>
                                        <p:tgtEl>
                                          <p:spTgt spid="59"/>
                                        </p:tgtEl>
                                        <p:attrNameLst>
                                          <p:attrName>style.visibility</p:attrName>
                                        </p:attrNameLst>
                                      </p:cBhvr>
                                      <p:to>
                                        <p:strVal val="hidden"/>
                                      </p:to>
                                    </p:set>
                                  </p:childTnLst>
                                </p:cTn>
                              </p:par>
                              <p:par>
                                <p:cTn id="829" presetID="3" presetClass="exit" presetSubtype="5" fill="hold" grpId="4" nodeType="withEffect">
                                  <p:stCondLst>
                                    <p:cond delay="0"/>
                                  </p:stCondLst>
                                  <p:childTnLst>
                                    <p:animEffect transition="out" filter="blinds(vertical)">
                                      <p:cBhvr>
                                        <p:cTn id="830" dur="3000"/>
                                        <p:tgtEl>
                                          <p:spTgt spid="60"/>
                                        </p:tgtEl>
                                      </p:cBhvr>
                                    </p:animEffect>
                                    <p:set>
                                      <p:cBhvr>
                                        <p:cTn id="831" dur="1" fill="hold">
                                          <p:stCondLst>
                                            <p:cond delay="2999"/>
                                          </p:stCondLst>
                                        </p:cTn>
                                        <p:tgtEl>
                                          <p:spTgt spid="60"/>
                                        </p:tgtEl>
                                        <p:attrNameLst>
                                          <p:attrName>style.visibility</p:attrName>
                                        </p:attrNameLst>
                                      </p:cBhvr>
                                      <p:to>
                                        <p:strVal val="hidden"/>
                                      </p:to>
                                    </p:set>
                                  </p:childTnLst>
                                </p:cTn>
                              </p:par>
                              <p:par>
                                <p:cTn id="832" presetID="3" presetClass="exit" presetSubtype="5" fill="hold" grpId="4" nodeType="withEffect">
                                  <p:stCondLst>
                                    <p:cond delay="0"/>
                                  </p:stCondLst>
                                  <p:childTnLst>
                                    <p:animEffect transition="out" filter="blinds(vertical)">
                                      <p:cBhvr>
                                        <p:cTn id="833" dur="3000"/>
                                        <p:tgtEl>
                                          <p:spTgt spid="61"/>
                                        </p:tgtEl>
                                      </p:cBhvr>
                                    </p:animEffect>
                                    <p:set>
                                      <p:cBhvr>
                                        <p:cTn id="834" dur="1" fill="hold">
                                          <p:stCondLst>
                                            <p:cond delay="2999"/>
                                          </p:stCondLst>
                                        </p:cTn>
                                        <p:tgtEl>
                                          <p:spTgt spid="61"/>
                                        </p:tgtEl>
                                        <p:attrNameLst>
                                          <p:attrName>style.visibility</p:attrName>
                                        </p:attrNameLst>
                                      </p:cBhvr>
                                      <p:to>
                                        <p:strVal val="hidden"/>
                                      </p:to>
                                    </p:set>
                                  </p:childTnLst>
                                </p:cTn>
                              </p:par>
                              <p:par>
                                <p:cTn id="835" presetID="3" presetClass="exit" presetSubtype="5" fill="hold" grpId="4" nodeType="withEffect">
                                  <p:stCondLst>
                                    <p:cond delay="0"/>
                                  </p:stCondLst>
                                  <p:childTnLst>
                                    <p:animEffect transition="out" filter="blinds(vertical)">
                                      <p:cBhvr>
                                        <p:cTn id="836" dur="3000"/>
                                        <p:tgtEl>
                                          <p:spTgt spid="62"/>
                                        </p:tgtEl>
                                      </p:cBhvr>
                                    </p:animEffect>
                                    <p:set>
                                      <p:cBhvr>
                                        <p:cTn id="837" dur="1" fill="hold">
                                          <p:stCondLst>
                                            <p:cond delay="2999"/>
                                          </p:stCondLst>
                                        </p:cTn>
                                        <p:tgtEl>
                                          <p:spTgt spid="62"/>
                                        </p:tgtEl>
                                        <p:attrNameLst>
                                          <p:attrName>style.visibility</p:attrName>
                                        </p:attrNameLst>
                                      </p:cBhvr>
                                      <p:to>
                                        <p:strVal val="hidden"/>
                                      </p:to>
                                    </p:set>
                                  </p:childTnLst>
                                </p:cTn>
                              </p:par>
                              <p:par>
                                <p:cTn id="838" presetID="3" presetClass="exit" presetSubtype="5" fill="hold" grpId="4" nodeType="withEffect">
                                  <p:stCondLst>
                                    <p:cond delay="0"/>
                                  </p:stCondLst>
                                  <p:childTnLst>
                                    <p:animEffect transition="out" filter="blinds(vertical)">
                                      <p:cBhvr>
                                        <p:cTn id="839" dur="3000"/>
                                        <p:tgtEl>
                                          <p:spTgt spid="63"/>
                                        </p:tgtEl>
                                      </p:cBhvr>
                                    </p:animEffect>
                                    <p:set>
                                      <p:cBhvr>
                                        <p:cTn id="840" dur="1" fill="hold">
                                          <p:stCondLst>
                                            <p:cond delay="2999"/>
                                          </p:stCondLst>
                                        </p:cTn>
                                        <p:tgtEl>
                                          <p:spTgt spid="63"/>
                                        </p:tgtEl>
                                        <p:attrNameLst>
                                          <p:attrName>style.visibility</p:attrName>
                                        </p:attrNameLst>
                                      </p:cBhvr>
                                      <p:to>
                                        <p:strVal val="hidden"/>
                                      </p:to>
                                    </p:set>
                                  </p:childTnLst>
                                </p:cTn>
                              </p:par>
                              <p:par>
                                <p:cTn id="841" presetID="3" presetClass="exit" presetSubtype="5" fill="hold" grpId="4" nodeType="withEffect">
                                  <p:stCondLst>
                                    <p:cond delay="0"/>
                                  </p:stCondLst>
                                  <p:childTnLst>
                                    <p:animEffect transition="out" filter="blinds(vertical)">
                                      <p:cBhvr>
                                        <p:cTn id="842" dur="3000"/>
                                        <p:tgtEl>
                                          <p:spTgt spid="64"/>
                                        </p:tgtEl>
                                      </p:cBhvr>
                                    </p:animEffect>
                                    <p:set>
                                      <p:cBhvr>
                                        <p:cTn id="843" dur="1" fill="hold">
                                          <p:stCondLst>
                                            <p:cond delay="2999"/>
                                          </p:stCondLst>
                                        </p:cTn>
                                        <p:tgtEl>
                                          <p:spTgt spid="64"/>
                                        </p:tgtEl>
                                        <p:attrNameLst>
                                          <p:attrName>style.visibility</p:attrName>
                                        </p:attrNameLst>
                                      </p:cBhvr>
                                      <p:to>
                                        <p:strVal val="hidden"/>
                                      </p:to>
                                    </p:set>
                                  </p:childTnLst>
                                </p:cTn>
                              </p:par>
                              <p:par>
                                <p:cTn id="844" presetID="3" presetClass="exit" presetSubtype="5" fill="hold" grpId="4" nodeType="withEffect">
                                  <p:stCondLst>
                                    <p:cond delay="0"/>
                                  </p:stCondLst>
                                  <p:childTnLst>
                                    <p:animEffect transition="out" filter="blinds(vertical)">
                                      <p:cBhvr>
                                        <p:cTn id="845" dur="3000"/>
                                        <p:tgtEl>
                                          <p:spTgt spid="65"/>
                                        </p:tgtEl>
                                      </p:cBhvr>
                                    </p:animEffect>
                                    <p:set>
                                      <p:cBhvr>
                                        <p:cTn id="846" dur="1" fill="hold">
                                          <p:stCondLst>
                                            <p:cond delay="2999"/>
                                          </p:stCondLst>
                                        </p:cTn>
                                        <p:tgtEl>
                                          <p:spTgt spid="65"/>
                                        </p:tgtEl>
                                        <p:attrNameLst>
                                          <p:attrName>style.visibility</p:attrName>
                                        </p:attrNameLst>
                                      </p:cBhvr>
                                      <p:to>
                                        <p:strVal val="hidden"/>
                                      </p:to>
                                    </p:set>
                                  </p:childTnLst>
                                </p:cTn>
                              </p:par>
                              <p:par>
                                <p:cTn id="847" presetID="3" presetClass="exit" presetSubtype="5" fill="hold" grpId="4" nodeType="withEffect">
                                  <p:stCondLst>
                                    <p:cond delay="0"/>
                                  </p:stCondLst>
                                  <p:childTnLst>
                                    <p:animEffect transition="out" filter="blinds(vertical)">
                                      <p:cBhvr>
                                        <p:cTn id="848" dur="3000"/>
                                        <p:tgtEl>
                                          <p:spTgt spid="66"/>
                                        </p:tgtEl>
                                      </p:cBhvr>
                                    </p:animEffect>
                                    <p:set>
                                      <p:cBhvr>
                                        <p:cTn id="849" dur="1" fill="hold">
                                          <p:stCondLst>
                                            <p:cond delay="2999"/>
                                          </p:stCondLst>
                                        </p:cTn>
                                        <p:tgtEl>
                                          <p:spTgt spid="66"/>
                                        </p:tgtEl>
                                        <p:attrNameLst>
                                          <p:attrName>style.visibility</p:attrName>
                                        </p:attrNameLst>
                                      </p:cBhvr>
                                      <p:to>
                                        <p:strVal val="hidden"/>
                                      </p:to>
                                    </p:set>
                                  </p:childTnLst>
                                </p:cTn>
                              </p:par>
                              <p:par>
                                <p:cTn id="850" presetID="3" presetClass="exit" presetSubtype="5" fill="hold" grpId="4" nodeType="withEffect">
                                  <p:stCondLst>
                                    <p:cond delay="0"/>
                                  </p:stCondLst>
                                  <p:childTnLst>
                                    <p:animEffect transition="out" filter="blinds(vertical)">
                                      <p:cBhvr>
                                        <p:cTn id="851" dur="3000"/>
                                        <p:tgtEl>
                                          <p:spTgt spid="67"/>
                                        </p:tgtEl>
                                      </p:cBhvr>
                                    </p:animEffect>
                                    <p:set>
                                      <p:cBhvr>
                                        <p:cTn id="852" dur="1" fill="hold">
                                          <p:stCondLst>
                                            <p:cond delay="2999"/>
                                          </p:stCondLst>
                                        </p:cTn>
                                        <p:tgtEl>
                                          <p:spTgt spid="67"/>
                                        </p:tgtEl>
                                        <p:attrNameLst>
                                          <p:attrName>style.visibility</p:attrName>
                                        </p:attrNameLst>
                                      </p:cBhvr>
                                      <p:to>
                                        <p:strVal val="hidden"/>
                                      </p:to>
                                    </p:set>
                                  </p:childTnLst>
                                </p:cTn>
                              </p:par>
                              <p:par>
                                <p:cTn id="853" presetID="3" presetClass="exit" presetSubtype="5" fill="hold" grpId="4" nodeType="withEffect">
                                  <p:stCondLst>
                                    <p:cond delay="0"/>
                                  </p:stCondLst>
                                  <p:childTnLst>
                                    <p:animEffect transition="out" filter="blinds(vertical)">
                                      <p:cBhvr>
                                        <p:cTn id="854" dur="3000"/>
                                        <p:tgtEl>
                                          <p:spTgt spid="68"/>
                                        </p:tgtEl>
                                      </p:cBhvr>
                                    </p:animEffect>
                                    <p:set>
                                      <p:cBhvr>
                                        <p:cTn id="855" dur="1" fill="hold">
                                          <p:stCondLst>
                                            <p:cond delay="2999"/>
                                          </p:stCondLst>
                                        </p:cTn>
                                        <p:tgtEl>
                                          <p:spTgt spid="68"/>
                                        </p:tgtEl>
                                        <p:attrNameLst>
                                          <p:attrName>style.visibility</p:attrName>
                                        </p:attrNameLst>
                                      </p:cBhvr>
                                      <p:to>
                                        <p:strVal val="hidden"/>
                                      </p:to>
                                    </p:set>
                                  </p:childTnLst>
                                </p:cTn>
                              </p:par>
                              <p:par>
                                <p:cTn id="856" presetID="3" presetClass="exit" presetSubtype="5" fill="hold" grpId="4" nodeType="withEffect">
                                  <p:stCondLst>
                                    <p:cond delay="0"/>
                                  </p:stCondLst>
                                  <p:childTnLst>
                                    <p:animEffect transition="out" filter="blinds(vertical)">
                                      <p:cBhvr>
                                        <p:cTn id="857" dur="3000"/>
                                        <p:tgtEl>
                                          <p:spTgt spid="69"/>
                                        </p:tgtEl>
                                      </p:cBhvr>
                                    </p:animEffect>
                                    <p:set>
                                      <p:cBhvr>
                                        <p:cTn id="858" dur="1" fill="hold">
                                          <p:stCondLst>
                                            <p:cond delay="2999"/>
                                          </p:stCondLst>
                                        </p:cTn>
                                        <p:tgtEl>
                                          <p:spTgt spid="69"/>
                                        </p:tgtEl>
                                        <p:attrNameLst>
                                          <p:attrName>style.visibility</p:attrName>
                                        </p:attrNameLst>
                                      </p:cBhvr>
                                      <p:to>
                                        <p:strVal val="hidden"/>
                                      </p:to>
                                    </p:set>
                                  </p:childTnLst>
                                </p:cTn>
                              </p:par>
                              <p:par>
                                <p:cTn id="859" presetID="3" presetClass="exit" presetSubtype="5" fill="hold" grpId="4" nodeType="withEffect">
                                  <p:stCondLst>
                                    <p:cond delay="0"/>
                                  </p:stCondLst>
                                  <p:childTnLst>
                                    <p:animEffect transition="out" filter="blinds(vertical)">
                                      <p:cBhvr>
                                        <p:cTn id="860" dur="3000"/>
                                        <p:tgtEl>
                                          <p:spTgt spid="70"/>
                                        </p:tgtEl>
                                      </p:cBhvr>
                                    </p:animEffect>
                                    <p:set>
                                      <p:cBhvr>
                                        <p:cTn id="861" dur="1" fill="hold">
                                          <p:stCondLst>
                                            <p:cond delay="2999"/>
                                          </p:stCondLst>
                                        </p:cTn>
                                        <p:tgtEl>
                                          <p:spTgt spid="70"/>
                                        </p:tgtEl>
                                        <p:attrNameLst>
                                          <p:attrName>style.visibility</p:attrName>
                                        </p:attrNameLst>
                                      </p:cBhvr>
                                      <p:to>
                                        <p:strVal val="hidden"/>
                                      </p:to>
                                    </p:set>
                                  </p:childTnLst>
                                </p:cTn>
                              </p:par>
                              <p:par>
                                <p:cTn id="862" presetID="3" presetClass="exit" presetSubtype="5" fill="hold" grpId="4" nodeType="withEffect">
                                  <p:stCondLst>
                                    <p:cond delay="0"/>
                                  </p:stCondLst>
                                  <p:childTnLst>
                                    <p:animEffect transition="out" filter="blinds(vertical)">
                                      <p:cBhvr>
                                        <p:cTn id="863" dur="3000"/>
                                        <p:tgtEl>
                                          <p:spTgt spid="71"/>
                                        </p:tgtEl>
                                      </p:cBhvr>
                                    </p:animEffect>
                                    <p:set>
                                      <p:cBhvr>
                                        <p:cTn id="864" dur="1" fill="hold">
                                          <p:stCondLst>
                                            <p:cond delay="2999"/>
                                          </p:stCondLst>
                                        </p:cTn>
                                        <p:tgtEl>
                                          <p:spTgt spid="71"/>
                                        </p:tgtEl>
                                        <p:attrNameLst>
                                          <p:attrName>style.visibility</p:attrName>
                                        </p:attrNameLst>
                                      </p:cBhvr>
                                      <p:to>
                                        <p:strVal val="hidden"/>
                                      </p:to>
                                    </p:set>
                                  </p:childTnLst>
                                </p:cTn>
                              </p:par>
                              <p:par>
                                <p:cTn id="865" presetID="3" presetClass="exit" presetSubtype="5" fill="hold" grpId="4" nodeType="withEffect">
                                  <p:stCondLst>
                                    <p:cond delay="0"/>
                                  </p:stCondLst>
                                  <p:childTnLst>
                                    <p:animEffect transition="out" filter="blinds(vertical)">
                                      <p:cBhvr>
                                        <p:cTn id="866" dur="3000"/>
                                        <p:tgtEl>
                                          <p:spTgt spid="72"/>
                                        </p:tgtEl>
                                      </p:cBhvr>
                                    </p:animEffect>
                                    <p:set>
                                      <p:cBhvr>
                                        <p:cTn id="867" dur="1" fill="hold">
                                          <p:stCondLst>
                                            <p:cond delay="2999"/>
                                          </p:stCondLst>
                                        </p:cTn>
                                        <p:tgtEl>
                                          <p:spTgt spid="72"/>
                                        </p:tgtEl>
                                        <p:attrNameLst>
                                          <p:attrName>style.visibility</p:attrName>
                                        </p:attrNameLst>
                                      </p:cBhvr>
                                      <p:to>
                                        <p:strVal val="hidden"/>
                                      </p:to>
                                    </p:set>
                                  </p:childTnLst>
                                </p:cTn>
                              </p:par>
                              <p:par>
                                <p:cTn id="868" presetID="2" presetClass="exit" presetSubtype="8" fill="hold" grpId="3" nodeType="withEffect">
                                  <p:stCondLst>
                                    <p:cond delay="0"/>
                                  </p:stCondLst>
                                  <p:childTnLst>
                                    <p:anim calcmode="lin" valueType="num">
                                      <p:cBhvr additive="base">
                                        <p:cTn id="869" dur="3000"/>
                                        <p:tgtEl>
                                          <p:spTgt spid="6"/>
                                        </p:tgtEl>
                                        <p:attrNameLst>
                                          <p:attrName>ppt_x</p:attrName>
                                        </p:attrNameLst>
                                      </p:cBhvr>
                                      <p:tavLst>
                                        <p:tav tm="0">
                                          <p:val>
                                            <p:strVal val="ppt_x"/>
                                          </p:val>
                                        </p:tav>
                                        <p:tav tm="100000">
                                          <p:val>
                                            <p:strVal val="0-ppt_w/2"/>
                                          </p:val>
                                        </p:tav>
                                      </p:tavLst>
                                    </p:anim>
                                    <p:anim calcmode="lin" valueType="num">
                                      <p:cBhvr additive="base">
                                        <p:cTn id="870" dur="3000"/>
                                        <p:tgtEl>
                                          <p:spTgt spid="6"/>
                                        </p:tgtEl>
                                        <p:attrNameLst>
                                          <p:attrName>ppt_y</p:attrName>
                                        </p:attrNameLst>
                                      </p:cBhvr>
                                      <p:tavLst>
                                        <p:tav tm="0">
                                          <p:val>
                                            <p:strVal val="ppt_y"/>
                                          </p:val>
                                        </p:tav>
                                        <p:tav tm="100000">
                                          <p:val>
                                            <p:strVal val="ppt_y"/>
                                          </p:val>
                                        </p:tav>
                                      </p:tavLst>
                                    </p:anim>
                                    <p:set>
                                      <p:cBhvr>
                                        <p:cTn id="871" dur="1" fill="hold">
                                          <p:stCondLst>
                                            <p:cond delay="2999"/>
                                          </p:stCondLst>
                                        </p:cTn>
                                        <p:tgtEl>
                                          <p:spTgt spid="6"/>
                                        </p:tgtEl>
                                        <p:attrNameLst>
                                          <p:attrName>style.visibility</p:attrName>
                                        </p:attrNameLst>
                                      </p:cBhvr>
                                      <p:to>
                                        <p:strVal val="hidden"/>
                                      </p:to>
                                    </p:set>
                                  </p:childTnLst>
                                </p:cTn>
                              </p:par>
                              <p:par>
                                <p:cTn id="872" presetID="2" presetClass="exit" presetSubtype="8" fill="hold" grpId="3" nodeType="withEffect">
                                  <p:stCondLst>
                                    <p:cond delay="0"/>
                                  </p:stCondLst>
                                  <p:childTnLst>
                                    <p:anim calcmode="lin" valueType="num">
                                      <p:cBhvr additive="base">
                                        <p:cTn id="873" dur="3000"/>
                                        <p:tgtEl>
                                          <p:spTgt spid="24"/>
                                        </p:tgtEl>
                                        <p:attrNameLst>
                                          <p:attrName>ppt_x</p:attrName>
                                        </p:attrNameLst>
                                      </p:cBhvr>
                                      <p:tavLst>
                                        <p:tav tm="0">
                                          <p:val>
                                            <p:strVal val="ppt_x"/>
                                          </p:val>
                                        </p:tav>
                                        <p:tav tm="100000">
                                          <p:val>
                                            <p:strVal val="0-ppt_w/2"/>
                                          </p:val>
                                        </p:tav>
                                      </p:tavLst>
                                    </p:anim>
                                    <p:anim calcmode="lin" valueType="num">
                                      <p:cBhvr additive="base">
                                        <p:cTn id="874" dur="3000"/>
                                        <p:tgtEl>
                                          <p:spTgt spid="24"/>
                                        </p:tgtEl>
                                        <p:attrNameLst>
                                          <p:attrName>ppt_y</p:attrName>
                                        </p:attrNameLst>
                                      </p:cBhvr>
                                      <p:tavLst>
                                        <p:tav tm="0">
                                          <p:val>
                                            <p:strVal val="ppt_y"/>
                                          </p:val>
                                        </p:tav>
                                        <p:tav tm="100000">
                                          <p:val>
                                            <p:strVal val="ppt_y"/>
                                          </p:val>
                                        </p:tav>
                                      </p:tavLst>
                                    </p:anim>
                                    <p:set>
                                      <p:cBhvr>
                                        <p:cTn id="875" dur="1" fill="hold">
                                          <p:stCondLst>
                                            <p:cond delay="2999"/>
                                          </p:stCondLst>
                                        </p:cTn>
                                        <p:tgtEl>
                                          <p:spTgt spid="24"/>
                                        </p:tgtEl>
                                        <p:attrNameLst>
                                          <p:attrName>style.visibility</p:attrName>
                                        </p:attrNameLst>
                                      </p:cBhvr>
                                      <p:to>
                                        <p:strVal val="hidden"/>
                                      </p:to>
                                    </p:set>
                                  </p:childTnLst>
                                </p:cTn>
                              </p:par>
                              <p:par>
                                <p:cTn id="876" presetID="2" presetClass="exit" presetSubtype="8" fill="hold" grpId="3" nodeType="withEffect">
                                  <p:stCondLst>
                                    <p:cond delay="0"/>
                                  </p:stCondLst>
                                  <p:childTnLst>
                                    <p:anim calcmode="lin" valueType="num">
                                      <p:cBhvr additive="base">
                                        <p:cTn id="877" dur="3000"/>
                                        <p:tgtEl>
                                          <p:spTgt spid="25"/>
                                        </p:tgtEl>
                                        <p:attrNameLst>
                                          <p:attrName>ppt_x</p:attrName>
                                        </p:attrNameLst>
                                      </p:cBhvr>
                                      <p:tavLst>
                                        <p:tav tm="0">
                                          <p:val>
                                            <p:strVal val="ppt_x"/>
                                          </p:val>
                                        </p:tav>
                                        <p:tav tm="100000">
                                          <p:val>
                                            <p:strVal val="0-ppt_w/2"/>
                                          </p:val>
                                        </p:tav>
                                      </p:tavLst>
                                    </p:anim>
                                    <p:anim calcmode="lin" valueType="num">
                                      <p:cBhvr additive="base">
                                        <p:cTn id="878" dur="3000"/>
                                        <p:tgtEl>
                                          <p:spTgt spid="25"/>
                                        </p:tgtEl>
                                        <p:attrNameLst>
                                          <p:attrName>ppt_y</p:attrName>
                                        </p:attrNameLst>
                                      </p:cBhvr>
                                      <p:tavLst>
                                        <p:tav tm="0">
                                          <p:val>
                                            <p:strVal val="ppt_y"/>
                                          </p:val>
                                        </p:tav>
                                        <p:tav tm="100000">
                                          <p:val>
                                            <p:strVal val="ppt_y"/>
                                          </p:val>
                                        </p:tav>
                                      </p:tavLst>
                                    </p:anim>
                                    <p:set>
                                      <p:cBhvr>
                                        <p:cTn id="879" dur="1" fill="hold">
                                          <p:stCondLst>
                                            <p:cond delay="2999"/>
                                          </p:stCondLst>
                                        </p:cTn>
                                        <p:tgtEl>
                                          <p:spTgt spid="25"/>
                                        </p:tgtEl>
                                        <p:attrNameLst>
                                          <p:attrName>style.visibility</p:attrName>
                                        </p:attrNameLst>
                                      </p:cBhvr>
                                      <p:to>
                                        <p:strVal val="hidden"/>
                                      </p:to>
                                    </p:set>
                                  </p:childTnLst>
                                </p:cTn>
                              </p:par>
                              <p:par>
                                <p:cTn id="880" presetID="2" presetClass="exit" presetSubtype="8" fill="hold" grpId="3" nodeType="withEffect">
                                  <p:stCondLst>
                                    <p:cond delay="0"/>
                                  </p:stCondLst>
                                  <p:childTnLst>
                                    <p:anim calcmode="lin" valueType="num">
                                      <p:cBhvr additive="base">
                                        <p:cTn id="881" dur="3000"/>
                                        <p:tgtEl>
                                          <p:spTgt spid="26"/>
                                        </p:tgtEl>
                                        <p:attrNameLst>
                                          <p:attrName>ppt_x</p:attrName>
                                        </p:attrNameLst>
                                      </p:cBhvr>
                                      <p:tavLst>
                                        <p:tav tm="0">
                                          <p:val>
                                            <p:strVal val="ppt_x"/>
                                          </p:val>
                                        </p:tav>
                                        <p:tav tm="100000">
                                          <p:val>
                                            <p:strVal val="0-ppt_w/2"/>
                                          </p:val>
                                        </p:tav>
                                      </p:tavLst>
                                    </p:anim>
                                    <p:anim calcmode="lin" valueType="num">
                                      <p:cBhvr additive="base">
                                        <p:cTn id="882" dur="3000"/>
                                        <p:tgtEl>
                                          <p:spTgt spid="26"/>
                                        </p:tgtEl>
                                        <p:attrNameLst>
                                          <p:attrName>ppt_y</p:attrName>
                                        </p:attrNameLst>
                                      </p:cBhvr>
                                      <p:tavLst>
                                        <p:tav tm="0">
                                          <p:val>
                                            <p:strVal val="ppt_y"/>
                                          </p:val>
                                        </p:tav>
                                        <p:tav tm="100000">
                                          <p:val>
                                            <p:strVal val="ppt_y"/>
                                          </p:val>
                                        </p:tav>
                                      </p:tavLst>
                                    </p:anim>
                                    <p:set>
                                      <p:cBhvr>
                                        <p:cTn id="883" dur="1" fill="hold">
                                          <p:stCondLst>
                                            <p:cond delay="2999"/>
                                          </p:stCondLst>
                                        </p:cTn>
                                        <p:tgtEl>
                                          <p:spTgt spid="26"/>
                                        </p:tgtEl>
                                        <p:attrNameLst>
                                          <p:attrName>style.visibility</p:attrName>
                                        </p:attrNameLst>
                                      </p:cBhvr>
                                      <p:to>
                                        <p:strVal val="hidden"/>
                                      </p:to>
                                    </p:set>
                                  </p:childTnLst>
                                </p:cTn>
                              </p:par>
                              <p:par>
                                <p:cTn id="884" presetID="2" presetClass="exit" presetSubtype="8" fill="hold" grpId="3" nodeType="withEffect">
                                  <p:stCondLst>
                                    <p:cond delay="0"/>
                                  </p:stCondLst>
                                  <p:childTnLst>
                                    <p:anim calcmode="lin" valueType="num">
                                      <p:cBhvr additive="base">
                                        <p:cTn id="885" dur="3000"/>
                                        <p:tgtEl>
                                          <p:spTgt spid="27"/>
                                        </p:tgtEl>
                                        <p:attrNameLst>
                                          <p:attrName>ppt_x</p:attrName>
                                        </p:attrNameLst>
                                      </p:cBhvr>
                                      <p:tavLst>
                                        <p:tav tm="0">
                                          <p:val>
                                            <p:strVal val="ppt_x"/>
                                          </p:val>
                                        </p:tav>
                                        <p:tav tm="100000">
                                          <p:val>
                                            <p:strVal val="0-ppt_w/2"/>
                                          </p:val>
                                        </p:tav>
                                      </p:tavLst>
                                    </p:anim>
                                    <p:anim calcmode="lin" valueType="num">
                                      <p:cBhvr additive="base">
                                        <p:cTn id="886" dur="3000"/>
                                        <p:tgtEl>
                                          <p:spTgt spid="27"/>
                                        </p:tgtEl>
                                        <p:attrNameLst>
                                          <p:attrName>ppt_y</p:attrName>
                                        </p:attrNameLst>
                                      </p:cBhvr>
                                      <p:tavLst>
                                        <p:tav tm="0">
                                          <p:val>
                                            <p:strVal val="ppt_y"/>
                                          </p:val>
                                        </p:tav>
                                        <p:tav tm="100000">
                                          <p:val>
                                            <p:strVal val="ppt_y"/>
                                          </p:val>
                                        </p:tav>
                                      </p:tavLst>
                                    </p:anim>
                                    <p:set>
                                      <p:cBhvr>
                                        <p:cTn id="887" dur="1" fill="hold">
                                          <p:stCondLst>
                                            <p:cond delay="2999"/>
                                          </p:stCondLst>
                                        </p:cTn>
                                        <p:tgtEl>
                                          <p:spTgt spid="27"/>
                                        </p:tgtEl>
                                        <p:attrNameLst>
                                          <p:attrName>style.visibility</p:attrName>
                                        </p:attrNameLst>
                                      </p:cBhvr>
                                      <p:to>
                                        <p:strVal val="hidden"/>
                                      </p:to>
                                    </p:set>
                                  </p:childTnLst>
                                </p:cTn>
                              </p:par>
                              <p:par>
                                <p:cTn id="888" presetID="2" presetClass="exit" presetSubtype="8" fill="hold" grpId="3" nodeType="withEffect">
                                  <p:stCondLst>
                                    <p:cond delay="0"/>
                                  </p:stCondLst>
                                  <p:childTnLst>
                                    <p:anim calcmode="lin" valueType="num">
                                      <p:cBhvr additive="base">
                                        <p:cTn id="889" dur="3000"/>
                                        <p:tgtEl>
                                          <p:spTgt spid="28"/>
                                        </p:tgtEl>
                                        <p:attrNameLst>
                                          <p:attrName>ppt_x</p:attrName>
                                        </p:attrNameLst>
                                      </p:cBhvr>
                                      <p:tavLst>
                                        <p:tav tm="0">
                                          <p:val>
                                            <p:strVal val="ppt_x"/>
                                          </p:val>
                                        </p:tav>
                                        <p:tav tm="100000">
                                          <p:val>
                                            <p:strVal val="0-ppt_w/2"/>
                                          </p:val>
                                        </p:tav>
                                      </p:tavLst>
                                    </p:anim>
                                    <p:anim calcmode="lin" valueType="num">
                                      <p:cBhvr additive="base">
                                        <p:cTn id="890" dur="3000"/>
                                        <p:tgtEl>
                                          <p:spTgt spid="28"/>
                                        </p:tgtEl>
                                        <p:attrNameLst>
                                          <p:attrName>ppt_y</p:attrName>
                                        </p:attrNameLst>
                                      </p:cBhvr>
                                      <p:tavLst>
                                        <p:tav tm="0">
                                          <p:val>
                                            <p:strVal val="ppt_y"/>
                                          </p:val>
                                        </p:tav>
                                        <p:tav tm="100000">
                                          <p:val>
                                            <p:strVal val="ppt_y"/>
                                          </p:val>
                                        </p:tav>
                                      </p:tavLst>
                                    </p:anim>
                                    <p:set>
                                      <p:cBhvr>
                                        <p:cTn id="891" dur="1" fill="hold">
                                          <p:stCondLst>
                                            <p:cond delay="2999"/>
                                          </p:stCondLst>
                                        </p:cTn>
                                        <p:tgtEl>
                                          <p:spTgt spid="28"/>
                                        </p:tgtEl>
                                        <p:attrNameLst>
                                          <p:attrName>style.visibility</p:attrName>
                                        </p:attrNameLst>
                                      </p:cBhvr>
                                      <p:to>
                                        <p:strVal val="hidden"/>
                                      </p:to>
                                    </p:set>
                                  </p:childTnLst>
                                </p:cTn>
                              </p:par>
                              <p:par>
                                <p:cTn id="892" presetID="2" presetClass="exit" presetSubtype="8" fill="hold" grpId="3" nodeType="withEffect">
                                  <p:stCondLst>
                                    <p:cond delay="0"/>
                                  </p:stCondLst>
                                  <p:childTnLst>
                                    <p:anim calcmode="lin" valueType="num">
                                      <p:cBhvr additive="base">
                                        <p:cTn id="893" dur="3000"/>
                                        <p:tgtEl>
                                          <p:spTgt spid="29"/>
                                        </p:tgtEl>
                                        <p:attrNameLst>
                                          <p:attrName>ppt_x</p:attrName>
                                        </p:attrNameLst>
                                      </p:cBhvr>
                                      <p:tavLst>
                                        <p:tav tm="0">
                                          <p:val>
                                            <p:strVal val="ppt_x"/>
                                          </p:val>
                                        </p:tav>
                                        <p:tav tm="100000">
                                          <p:val>
                                            <p:strVal val="0-ppt_w/2"/>
                                          </p:val>
                                        </p:tav>
                                      </p:tavLst>
                                    </p:anim>
                                    <p:anim calcmode="lin" valueType="num">
                                      <p:cBhvr additive="base">
                                        <p:cTn id="894" dur="3000"/>
                                        <p:tgtEl>
                                          <p:spTgt spid="29"/>
                                        </p:tgtEl>
                                        <p:attrNameLst>
                                          <p:attrName>ppt_y</p:attrName>
                                        </p:attrNameLst>
                                      </p:cBhvr>
                                      <p:tavLst>
                                        <p:tav tm="0">
                                          <p:val>
                                            <p:strVal val="ppt_y"/>
                                          </p:val>
                                        </p:tav>
                                        <p:tav tm="100000">
                                          <p:val>
                                            <p:strVal val="ppt_y"/>
                                          </p:val>
                                        </p:tav>
                                      </p:tavLst>
                                    </p:anim>
                                    <p:set>
                                      <p:cBhvr>
                                        <p:cTn id="895" dur="1" fill="hold">
                                          <p:stCondLst>
                                            <p:cond delay="2999"/>
                                          </p:stCondLst>
                                        </p:cTn>
                                        <p:tgtEl>
                                          <p:spTgt spid="29"/>
                                        </p:tgtEl>
                                        <p:attrNameLst>
                                          <p:attrName>style.visibility</p:attrName>
                                        </p:attrNameLst>
                                      </p:cBhvr>
                                      <p:to>
                                        <p:strVal val="hidden"/>
                                      </p:to>
                                    </p:set>
                                  </p:childTnLst>
                                </p:cTn>
                              </p:par>
                              <p:par>
                                <p:cTn id="896" presetID="2" presetClass="exit" presetSubtype="8" fill="hold" grpId="3" nodeType="withEffect">
                                  <p:stCondLst>
                                    <p:cond delay="0"/>
                                  </p:stCondLst>
                                  <p:childTnLst>
                                    <p:anim calcmode="lin" valueType="num">
                                      <p:cBhvr additive="base">
                                        <p:cTn id="897" dur="3000"/>
                                        <p:tgtEl>
                                          <p:spTgt spid="30"/>
                                        </p:tgtEl>
                                        <p:attrNameLst>
                                          <p:attrName>ppt_x</p:attrName>
                                        </p:attrNameLst>
                                      </p:cBhvr>
                                      <p:tavLst>
                                        <p:tav tm="0">
                                          <p:val>
                                            <p:strVal val="ppt_x"/>
                                          </p:val>
                                        </p:tav>
                                        <p:tav tm="100000">
                                          <p:val>
                                            <p:strVal val="0-ppt_w/2"/>
                                          </p:val>
                                        </p:tav>
                                      </p:tavLst>
                                    </p:anim>
                                    <p:anim calcmode="lin" valueType="num">
                                      <p:cBhvr additive="base">
                                        <p:cTn id="898" dur="3000"/>
                                        <p:tgtEl>
                                          <p:spTgt spid="30"/>
                                        </p:tgtEl>
                                        <p:attrNameLst>
                                          <p:attrName>ppt_y</p:attrName>
                                        </p:attrNameLst>
                                      </p:cBhvr>
                                      <p:tavLst>
                                        <p:tav tm="0">
                                          <p:val>
                                            <p:strVal val="ppt_y"/>
                                          </p:val>
                                        </p:tav>
                                        <p:tav tm="100000">
                                          <p:val>
                                            <p:strVal val="ppt_y"/>
                                          </p:val>
                                        </p:tav>
                                      </p:tavLst>
                                    </p:anim>
                                    <p:set>
                                      <p:cBhvr>
                                        <p:cTn id="899" dur="1" fill="hold">
                                          <p:stCondLst>
                                            <p:cond delay="2999"/>
                                          </p:stCondLst>
                                        </p:cTn>
                                        <p:tgtEl>
                                          <p:spTgt spid="30"/>
                                        </p:tgtEl>
                                        <p:attrNameLst>
                                          <p:attrName>style.visibility</p:attrName>
                                        </p:attrNameLst>
                                      </p:cBhvr>
                                      <p:to>
                                        <p:strVal val="hidden"/>
                                      </p:to>
                                    </p:set>
                                  </p:childTnLst>
                                </p:cTn>
                              </p:par>
                              <p:par>
                                <p:cTn id="900" presetID="2" presetClass="exit" presetSubtype="8" fill="hold" grpId="3" nodeType="withEffect">
                                  <p:stCondLst>
                                    <p:cond delay="0"/>
                                  </p:stCondLst>
                                  <p:childTnLst>
                                    <p:anim calcmode="lin" valueType="num">
                                      <p:cBhvr additive="base">
                                        <p:cTn id="901" dur="3000"/>
                                        <p:tgtEl>
                                          <p:spTgt spid="31"/>
                                        </p:tgtEl>
                                        <p:attrNameLst>
                                          <p:attrName>ppt_x</p:attrName>
                                        </p:attrNameLst>
                                      </p:cBhvr>
                                      <p:tavLst>
                                        <p:tav tm="0">
                                          <p:val>
                                            <p:strVal val="ppt_x"/>
                                          </p:val>
                                        </p:tav>
                                        <p:tav tm="100000">
                                          <p:val>
                                            <p:strVal val="0-ppt_w/2"/>
                                          </p:val>
                                        </p:tav>
                                      </p:tavLst>
                                    </p:anim>
                                    <p:anim calcmode="lin" valueType="num">
                                      <p:cBhvr additive="base">
                                        <p:cTn id="902" dur="3000"/>
                                        <p:tgtEl>
                                          <p:spTgt spid="31"/>
                                        </p:tgtEl>
                                        <p:attrNameLst>
                                          <p:attrName>ppt_y</p:attrName>
                                        </p:attrNameLst>
                                      </p:cBhvr>
                                      <p:tavLst>
                                        <p:tav tm="0">
                                          <p:val>
                                            <p:strVal val="ppt_y"/>
                                          </p:val>
                                        </p:tav>
                                        <p:tav tm="100000">
                                          <p:val>
                                            <p:strVal val="ppt_y"/>
                                          </p:val>
                                        </p:tav>
                                      </p:tavLst>
                                    </p:anim>
                                    <p:set>
                                      <p:cBhvr>
                                        <p:cTn id="903" dur="1" fill="hold">
                                          <p:stCondLst>
                                            <p:cond delay="2999"/>
                                          </p:stCondLst>
                                        </p:cTn>
                                        <p:tgtEl>
                                          <p:spTgt spid="31"/>
                                        </p:tgtEl>
                                        <p:attrNameLst>
                                          <p:attrName>style.visibility</p:attrName>
                                        </p:attrNameLst>
                                      </p:cBhvr>
                                      <p:to>
                                        <p:strVal val="hidden"/>
                                      </p:to>
                                    </p:set>
                                  </p:childTnLst>
                                </p:cTn>
                              </p:par>
                              <p:par>
                                <p:cTn id="904" presetID="2" presetClass="exit" presetSubtype="8" fill="hold" grpId="3" nodeType="withEffect">
                                  <p:stCondLst>
                                    <p:cond delay="0"/>
                                  </p:stCondLst>
                                  <p:childTnLst>
                                    <p:anim calcmode="lin" valueType="num">
                                      <p:cBhvr additive="base">
                                        <p:cTn id="905" dur="3000"/>
                                        <p:tgtEl>
                                          <p:spTgt spid="32"/>
                                        </p:tgtEl>
                                        <p:attrNameLst>
                                          <p:attrName>ppt_x</p:attrName>
                                        </p:attrNameLst>
                                      </p:cBhvr>
                                      <p:tavLst>
                                        <p:tav tm="0">
                                          <p:val>
                                            <p:strVal val="ppt_x"/>
                                          </p:val>
                                        </p:tav>
                                        <p:tav tm="100000">
                                          <p:val>
                                            <p:strVal val="0-ppt_w/2"/>
                                          </p:val>
                                        </p:tav>
                                      </p:tavLst>
                                    </p:anim>
                                    <p:anim calcmode="lin" valueType="num">
                                      <p:cBhvr additive="base">
                                        <p:cTn id="906" dur="3000"/>
                                        <p:tgtEl>
                                          <p:spTgt spid="32"/>
                                        </p:tgtEl>
                                        <p:attrNameLst>
                                          <p:attrName>ppt_y</p:attrName>
                                        </p:attrNameLst>
                                      </p:cBhvr>
                                      <p:tavLst>
                                        <p:tav tm="0">
                                          <p:val>
                                            <p:strVal val="ppt_y"/>
                                          </p:val>
                                        </p:tav>
                                        <p:tav tm="100000">
                                          <p:val>
                                            <p:strVal val="ppt_y"/>
                                          </p:val>
                                        </p:tav>
                                      </p:tavLst>
                                    </p:anim>
                                    <p:set>
                                      <p:cBhvr>
                                        <p:cTn id="907" dur="1" fill="hold">
                                          <p:stCondLst>
                                            <p:cond delay="2999"/>
                                          </p:stCondLst>
                                        </p:cTn>
                                        <p:tgtEl>
                                          <p:spTgt spid="32"/>
                                        </p:tgtEl>
                                        <p:attrNameLst>
                                          <p:attrName>style.visibility</p:attrName>
                                        </p:attrNameLst>
                                      </p:cBhvr>
                                      <p:to>
                                        <p:strVal val="hidden"/>
                                      </p:to>
                                    </p:set>
                                  </p:childTnLst>
                                </p:cTn>
                              </p:par>
                              <p:par>
                                <p:cTn id="908" presetID="2" presetClass="exit" presetSubtype="8" fill="hold" grpId="3" nodeType="withEffect">
                                  <p:stCondLst>
                                    <p:cond delay="0"/>
                                  </p:stCondLst>
                                  <p:childTnLst>
                                    <p:anim calcmode="lin" valueType="num">
                                      <p:cBhvr additive="base">
                                        <p:cTn id="909" dur="3000"/>
                                        <p:tgtEl>
                                          <p:spTgt spid="33"/>
                                        </p:tgtEl>
                                        <p:attrNameLst>
                                          <p:attrName>ppt_x</p:attrName>
                                        </p:attrNameLst>
                                      </p:cBhvr>
                                      <p:tavLst>
                                        <p:tav tm="0">
                                          <p:val>
                                            <p:strVal val="ppt_x"/>
                                          </p:val>
                                        </p:tav>
                                        <p:tav tm="100000">
                                          <p:val>
                                            <p:strVal val="0-ppt_w/2"/>
                                          </p:val>
                                        </p:tav>
                                      </p:tavLst>
                                    </p:anim>
                                    <p:anim calcmode="lin" valueType="num">
                                      <p:cBhvr additive="base">
                                        <p:cTn id="910" dur="3000"/>
                                        <p:tgtEl>
                                          <p:spTgt spid="33"/>
                                        </p:tgtEl>
                                        <p:attrNameLst>
                                          <p:attrName>ppt_y</p:attrName>
                                        </p:attrNameLst>
                                      </p:cBhvr>
                                      <p:tavLst>
                                        <p:tav tm="0">
                                          <p:val>
                                            <p:strVal val="ppt_y"/>
                                          </p:val>
                                        </p:tav>
                                        <p:tav tm="100000">
                                          <p:val>
                                            <p:strVal val="ppt_y"/>
                                          </p:val>
                                        </p:tav>
                                      </p:tavLst>
                                    </p:anim>
                                    <p:set>
                                      <p:cBhvr>
                                        <p:cTn id="911" dur="1" fill="hold">
                                          <p:stCondLst>
                                            <p:cond delay="2999"/>
                                          </p:stCondLst>
                                        </p:cTn>
                                        <p:tgtEl>
                                          <p:spTgt spid="33"/>
                                        </p:tgtEl>
                                        <p:attrNameLst>
                                          <p:attrName>style.visibility</p:attrName>
                                        </p:attrNameLst>
                                      </p:cBhvr>
                                      <p:to>
                                        <p:strVal val="hidden"/>
                                      </p:to>
                                    </p:set>
                                  </p:childTnLst>
                                </p:cTn>
                              </p:par>
                              <p:par>
                                <p:cTn id="912" presetID="2" presetClass="exit" presetSubtype="8" fill="hold" grpId="3" nodeType="withEffect">
                                  <p:stCondLst>
                                    <p:cond delay="0"/>
                                  </p:stCondLst>
                                  <p:childTnLst>
                                    <p:anim calcmode="lin" valueType="num">
                                      <p:cBhvr additive="base">
                                        <p:cTn id="913" dur="3000"/>
                                        <p:tgtEl>
                                          <p:spTgt spid="34"/>
                                        </p:tgtEl>
                                        <p:attrNameLst>
                                          <p:attrName>ppt_x</p:attrName>
                                        </p:attrNameLst>
                                      </p:cBhvr>
                                      <p:tavLst>
                                        <p:tav tm="0">
                                          <p:val>
                                            <p:strVal val="ppt_x"/>
                                          </p:val>
                                        </p:tav>
                                        <p:tav tm="100000">
                                          <p:val>
                                            <p:strVal val="0-ppt_w/2"/>
                                          </p:val>
                                        </p:tav>
                                      </p:tavLst>
                                    </p:anim>
                                    <p:anim calcmode="lin" valueType="num">
                                      <p:cBhvr additive="base">
                                        <p:cTn id="914" dur="3000"/>
                                        <p:tgtEl>
                                          <p:spTgt spid="34"/>
                                        </p:tgtEl>
                                        <p:attrNameLst>
                                          <p:attrName>ppt_y</p:attrName>
                                        </p:attrNameLst>
                                      </p:cBhvr>
                                      <p:tavLst>
                                        <p:tav tm="0">
                                          <p:val>
                                            <p:strVal val="ppt_y"/>
                                          </p:val>
                                        </p:tav>
                                        <p:tav tm="100000">
                                          <p:val>
                                            <p:strVal val="ppt_y"/>
                                          </p:val>
                                        </p:tav>
                                      </p:tavLst>
                                    </p:anim>
                                    <p:set>
                                      <p:cBhvr>
                                        <p:cTn id="915" dur="1" fill="hold">
                                          <p:stCondLst>
                                            <p:cond delay="2999"/>
                                          </p:stCondLst>
                                        </p:cTn>
                                        <p:tgtEl>
                                          <p:spTgt spid="34"/>
                                        </p:tgtEl>
                                        <p:attrNameLst>
                                          <p:attrName>style.visibility</p:attrName>
                                        </p:attrNameLst>
                                      </p:cBhvr>
                                      <p:to>
                                        <p:strVal val="hidden"/>
                                      </p:to>
                                    </p:set>
                                  </p:childTnLst>
                                </p:cTn>
                              </p:par>
                              <p:par>
                                <p:cTn id="916" presetID="2" presetClass="exit" presetSubtype="8" fill="hold" grpId="3" nodeType="withEffect">
                                  <p:stCondLst>
                                    <p:cond delay="0"/>
                                  </p:stCondLst>
                                  <p:childTnLst>
                                    <p:anim calcmode="lin" valueType="num">
                                      <p:cBhvr additive="base">
                                        <p:cTn id="917" dur="3000"/>
                                        <p:tgtEl>
                                          <p:spTgt spid="35"/>
                                        </p:tgtEl>
                                        <p:attrNameLst>
                                          <p:attrName>ppt_x</p:attrName>
                                        </p:attrNameLst>
                                      </p:cBhvr>
                                      <p:tavLst>
                                        <p:tav tm="0">
                                          <p:val>
                                            <p:strVal val="ppt_x"/>
                                          </p:val>
                                        </p:tav>
                                        <p:tav tm="100000">
                                          <p:val>
                                            <p:strVal val="0-ppt_w/2"/>
                                          </p:val>
                                        </p:tav>
                                      </p:tavLst>
                                    </p:anim>
                                    <p:anim calcmode="lin" valueType="num">
                                      <p:cBhvr additive="base">
                                        <p:cTn id="918" dur="3000"/>
                                        <p:tgtEl>
                                          <p:spTgt spid="35"/>
                                        </p:tgtEl>
                                        <p:attrNameLst>
                                          <p:attrName>ppt_y</p:attrName>
                                        </p:attrNameLst>
                                      </p:cBhvr>
                                      <p:tavLst>
                                        <p:tav tm="0">
                                          <p:val>
                                            <p:strVal val="ppt_y"/>
                                          </p:val>
                                        </p:tav>
                                        <p:tav tm="100000">
                                          <p:val>
                                            <p:strVal val="ppt_y"/>
                                          </p:val>
                                        </p:tav>
                                      </p:tavLst>
                                    </p:anim>
                                    <p:set>
                                      <p:cBhvr>
                                        <p:cTn id="919" dur="1" fill="hold">
                                          <p:stCondLst>
                                            <p:cond delay="2999"/>
                                          </p:stCondLst>
                                        </p:cTn>
                                        <p:tgtEl>
                                          <p:spTgt spid="35"/>
                                        </p:tgtEl>
                                        <p:attrNameLst>
                                          <p:attrName>style.visibility</p:attrName>
                                        </p:attrNameLst>
                                      </p:cBhvr>
                                      <p:to>
                                        <p:strVal val="hidden"/>
                                      </p:to>
                                    </p:set>
                                  </p:childTnLst>
                                </p:cTn>
                              </p:par>
                              <p:par>
                                <p:cTn id="920" presetID="2" presetClass="exit" presetSubtype="8" fill="hold" grpId="3" nodeType="withEffect">
                                  <p:stCondLst>
                                    <p:cond delay="0"/>
                                  </p:stCondLst>
                                  <p:childTnLst>
                                    <p:anim calcmode="lin" valueType="num">
                                      <p:cBhvr additive="base">
                                        <p:cTn id="921" dur="3000"/>
                                        <p:tgtEl>
                                          <p:spTgt spid="36"/>
                                        </p:tgtEl>
                                        <p:attrNameLst>
                                          <p:attrName>ppt_x</p:attrName>
                                        </p:attrNameLst>
                                      </p:cBhvr>
                                      <p:tavLst>
                                        <p:tav tm="0">
                                          <p:val>
                                            <p:strVal val="ppt_x"/>
                                          </p:val>
                                        </p:tav>
                                        <p:tav tm="100000">
                                          <p:val>
                                            <p:strVal val="0-ppt_w/2"/>
                                          </p:val>
                                        </p:tav>
                                      </p:tavLst>
                                    </p:anim>
                                    <p:anim calcmode="lin" valueType="num">
                                      <p:cBhvr additive="base">
                                        <p:cTn id="922" dur="3000"/>
                                        <p:tgtEl>
                                          <p:spTgt spid="36"/>
                                        </p:tgtEl>
                                        <p:attrNameLst>
                                          <p:attrName>ppt_y</p:attrName>
                                        </p:attrNameLst>
                                      </p:cBhvr>
                                      <p:tavLst>
                                        <p:tav tm="0">
                                          <p:val>
                                            <p:strVal val="ppt_y"/>
                                          </p:val>
                                        </p:tav>
                                        <p:tav tm="100000">
                                          <p:val>
                                            <p:strVal val="ppt_y"/>
                                          </p:val>
                                        </p:tav>
                                      </p:tavLst>
                                    </p:anim>
                                    <p:set>
                                      <p:cBhvr>
                                        <p:cTn id="923" dur="1" fill="hold">
                                          <p:stCondLst>
                                            <p:cond delay="2999"/>
                                          </p:stCondLst>
                                        </p:cTn>
                                        <p:tgtEl>
                                          <p:spTgt spid="36"/>
                                        </p:tgtEl>
                                        <p:attrNameLst>
                                          <p:attrName>style.visibility</p:attrName>
                                        </p:attrNameLst>
                                      </p:cBhvr>
                                      <p:to>
                                        <p:strVal val="hidden"/>
                                      </p:to>
                                    </p:set>
                                  </p:childTnLst>
                                </p:cTn>
                              </p:par>
                              <p:par>
                                <p:cTn id="924" presetID="2" presetClass="exit" presetSubtype="8" fill="hold" grpId="3" nodeType="withEffect">
                                  <p:stCondLst>
                                    <p:cond delay="0"/>
                                  </p:stCondLst>
                                  <p:childTnLst>
                                    <p:anim calcmode="lin" valueType="num">
                                      <p:cBhvr additive="base">
                                        <p:cTn id="925" dur="3000"/>
                                        <p:tgtEl>
                                          <p:spTgt spid="37"/>
                                        </p:tgtEl>
                                        <p:attrNameLst>
                                          <p:attrName>ppt_x</p:attrName>
                                        </p:attrNameLst>
                                      </p:cBhvr>
                                      <p:tavLst>
                                        <p:tav tm="0">
                                          <p:val>
                                            <p:strVal val="ppt_x"/>
                                          </p:val>
                                        </p:tav>
                                        <p:tav tm="100000">
                                          <p:val>
                                            <p:strVal val="0-ppt_w/2"/>
                                          </p:val>
                                        </p:tav>
                                      </p:tavLst>
                                    </p:anim>
                                    <p:anim calcmode="lin" valueType="num">
                                      <p:cBhvr additive="base">
                                        <p:cTn id="926" dur="3000"/>
                                        <p:tgtEl>
                                          <p:spTgt spid="37"/>
                                        </p:tgtEl>
                                        <p:attrNameLst>
                                          <p:attrName>ppt_y</p:attrName>
                                        </p:attrNameLst>
                                      </p:cBhvr>
                                      <p:tavLst>
                                        <p:tav tm="0">
                                          <p:val>
                                            <p:strVal val="ppt_y"/>
                                          </p:val>
                                        </p:tav>
                                        <p:tav tm="100000">
                                          <p:val>
                                            <p:strVal val="ppt_y"/>
                                          </p:val>
                                        </p:tav>
                                      </p:tavLst>
                                    </p:anim>
                                    <p:set>
                                      <p:cBhvr>
                                        <p:cTn id="927" dur="1" fill="hold">
                                          <p:stCondLst>
                                            <p:cond delay="2999"/>
                                          </p:stCondLst>
                                        </p:cTn>
                                        <p:tgtEl>
                                          <p:spTgt spid="37"/>
                                        </p:tgtEl>
                                        <p:attrNameLst>
                                          <p:attrName>style.visibility</p:attrName>
                                        </p:attrNameLst>
                                      </p:cBhvr>
                                      <p:to>
                                        <p:strVal val="hidden"/>
                                      </p:to>
                                    </p:set>
                                  </p:childTnLst>
                                </p:cTn>
                              </p:par>
                              <p:par>
                                <p:cTn id="928" presetID="2" presetClass="exit" presetSubtype="8" fill="hold" grpId="3" nodeType="withEffect">
                                  <p:stCondLst>
                                    <p:cond delay="0"/>
                                  </p:stCondLst>
                                  <p:childTnLst>
                                    <p:anim calcmode="lin" valueType="num">
                                      <p:cBhvr additive="base">
                                        <p:cTn id="929" dur="3000"/>
                                        <p:tgtEl>
                                          <p:spTgt spid="38"/>
                                        </p:tgtEl>
                                        <p:attrNameLst>
                                          <p:attrName>ppt_x</p:attrName>
                                        </p:attrNameLst>
                                      </p:cBhvr>
                                      <p:tavLst>
                                        <p:tav tm="0">
                                          <p:val>
                                            <p:strVal val="ppt_x"/>
                                          </p:val>
                                        </p:tav>
                                        <p:tav tm="100000">
                                          <p:val>
                                            <p:strVal val="0-ppt_w/2"/>
                                          </p:val>
                                        </p:tav>
                                      </p:tavLst>
                                    </p:anim>
                                    <p:anim calcmode="lin" valueType="num">
                                      <p:cBhvr additive="base">
                                        <p:cTn id="930" dur="3000"/>
                                        <p:tgtEl>
                                          <p:spTgt spid="38"/>
                                        </p:tgtEl>
                                        <p:attrNameLst>
                                          <p:attrName>ppt_y</p:attrName>
                                        </p:attrNameLst>
                                      </p:cBhvr>
                                      <p:tavLst>
                                        <p:tav tm="0">
                                          <p:val>
                                            <p:strVal val="ppt_y"/>
                                          </p:val>
                                        </p:tav>
                                        <p:tav tm="100000">
                                          <p:val>
                                            <p:strVal val="ppt_y"/>
                                          </p:val>
                                        </p:tav>
                                      </p:tavLst>
                                    </p:anim>
                                    <p:set>
                                      <p:cBhvr>
                                        <p:cTn id="931" dur="1" fill="hold">
                                          <p:stCondLst>
                                            <p:cond delay="2999"/>
                                          </p:stCondLst>
                                        </p:cTn>
                                        <p:tgtEl>
                                          <p:spTgt spid="38"/>
                                        </p:tgtEl>
                                        <p:attrNameLst>
                                          <p:attrName>style.visibility</p:attrName>
                                        </p:attrNameLst>
                                      </p:cBhvr>
                                      <p:to>
                                        <p:strVal val="hidden"/>
                                      </p:to>
                                    </p:set>
                                  </p:childTnLst>
                                </p:cTn>
                              </p:par>
                              <p:par>
                                <p:cTn id="932" presetID="2" presetClass="exit" presetSubtype="8" fill="hold" grpId="3" nodeType="withEffect">
                                  <p:stCondLst>
                                    <p:cond delay="0"/>
                                  </p:stCondLst>
                                  <p:childTnLst>
                                    <p:anim calcmode="lin" valueType="num">
                                      <p:cBhvr additive="base">
                                        <p:cTn id="933" dur="3000"/>
                                        <p:tgtEl>
                                          <p:spTgt spid="39"/>
                                        </p:tgtEl>
                                        <p:attrNameLst>
                                          <p:attrName>ppt_x</p:attrName>
                                        </p:attrNameLst>
                                      </p:cBhvr>
                                      <p:tavLst>
                                        <p:tav tm="0">
                                          <p:val>
                                            <p:strVal val="ppt_x"/>
                                          </p:val>
                                        </p:tav>
                                        <p:tav tm="100000">
                                          <p:val>
                                            <p:strVal val="0-ppt_w/2"/>
                                          </p:val>
                                        </p:tav>
                                      </p:tavLst>
                                    </p:anim>
                                    <p:anim calcmode="lin" valueType="num">
                                      <p:cBhvr additive="base">
                                        <p:cTn id="934" dur="3000"/>
                                        <p:tgtEl>
                                          <p:spTgt spid="39"/>
                                        </p:tgtEl>
                                        <p:attrNameLst>
                                          <p:attrName>ppt_y</p:attrName>
                                        </p:attrNameLst>
                                      </p:cBhvr>
                                      <p:tavLst>
                                        <p:tav tm="0">
                                          <p:val>
                                            <p:strVal val="ppt_y"/>
                                          </p:val>
                                        </p:tav>
                                        <p:tav tm="100000">
                                          <p:val>
                                            <p:strVal val="ppt_y"/>
                                          </p:val>
                                        </p:tav>
                                      </p:tavLst>
                                    </p:anim>
                                    <p:set>
                                      <p:cBhvr>
                                        <p:cTn id="935" dur="1" fill="hold">
                                          <p:stCondLst>
                                            <p:cond delay="2999"/>
                                          </p:stCondLst>
                                        </p:cTn>
                                        <p:tgtEl>
                                          <p:spTgt spid="39"/>
                                        </p:tgtEl>
                                        <p:attrNameLst>
                                          <p:attrName>style.visibility</p:attrName>
                                        </p:attrNameLst>
                                      </p:cBhvr>
                                      <p:to>
                                        <p:strVal val="hidden"/>
                                      </p:to>
                                    </p:set>
                                  </p:childTnLst>
                                </p:cTn>
                              </p:par>
                              <p:par>
                                <p:cTn id="936" presetID="2" presetClass="exit" presetSubtype="8" fill="hold" grpId="3" nodeType="withEffect">
                                  <p:stCondLst>
                                    <p:cond delay="0"/>
                                  </p:stCondLst>
                                  <p:childTnLst>
                                    <p:anim calcmode="lin" valueType="num">
                                      <p:cBhvr additive="base">
                                        <p:cTn id="937" dur="3000"/>
                                        <p:tgtEl>
                                          <p:spTgt spid="40"/>
                                        </p:tgtEl>
                                        <p:attrNameLst>
                                          <p:attrName>ppt_x</p:attrName>
                                        </p:attrNameLst>
                                      </p:cBhvr>
                                      <p:tavLst>
                                        <p:tav tm="0">
                                          <p:val>
                                            <p:strVal val="ppt_x"/>
                                          </p:val>
                                        </p:tav>
                                        <p:tav tm="100000">
                                          <p:val>
                                            <p:strVal val="0-ppt_w/2"/>
                                          </p:val>
                                        </p:tav>
                                      </p:tavLst>
                                    </p:anim>
                                    <p:anim calcmode="lin" valueType="num">
                                      <p:cBhvr additive="base">
                                        <p:cTn id="938" dur="3000"/>
                                        <p:tgtEl>
                                          <p:spTgt spid="40"/>
                                        </p:tgtEl>
                                        <p:attrNameLst>
                                          <p:attrName>ppt_y</p:attrName>
                                        </p:attrNameLst>
                                      </p:cBhvr>
                                      <p:tavLst>
                                        <p:tav tm="0">
                                          <p:val>
                                            <p:strVal val="ppt_y"/>
                                          </p:val>
                                        </p:tav>
                                        <p:tav tm="100000">
                                          <p:val>
                                            <p:strVal val="ppt_y"/>
                                          </p:val>
                                        </p:tav>
                                      </p:tavLst>
                                    </p:anim>
                                    <p:set>
                                      <p:cBhvr>
                                        <p:cTn id="939" dur="1" fill="hold">
                                          <p:stCondLst>
                                            <p:cond delay="2999"/>
                                          </p:stCondLst>
                                        </p:cTn>
                                        <p:tgtEl>
                                          <p:spTgt spid="40"/>
                                        </p:tgtEl>
                                        <p:attrNameLst>
                                          <p:attrName>style.visibility</p:attrName>
                                        </p:attrNameLst>
                                      </p:cBhvr>
                                      <p:to>
                                        <p:strVal val="hidden"/>
                                      </p:to>
                                    </p:set>
                                  </p:childTnLst>
                                </p:cTn>
                              </p:par>
                              <p:par>
                                <p:cTn id="940" presetID="2" presetClass="exit" presetSubtype="8" fill="hold" grpId="3" nodeType="withEffect">
                                  <p:stCondLst>
                                    <p:cond delay="0"/>
                                  </p:stCondLst>
                                  <p:childTnLst>
                                    <p:anim calcmode="lin" valueType="num">
                                      <p:cBhvr additive="base">
                                        <p:cTn id="941" dur="3000"/>
                                        <p:tgtEl>
                                          <p:spTgt spid="41"/>
                                        </p:tgtEl>
                                        <p:attrNameLst>
                                          <p:attrName>ppt_x</p:attrName>
                                        </p:attrNameLst>
                                      </p:cBhvr>
                                      <p:tavLst>
                                        <p:tav tm="0">
                                          <p:val>
                                            <p:strVal val="ppt_x"/>
                                          </p:val>
                                        </p:tav>
                                        <p:tav tm="100000">
                                          <p:val>
                                            <p:strVal val="0-ppt_w/2"/>
                                          </p:val>
                                        </p:tav>
                                      </p:tavLst>
                                    </p:anim>
                                    <p:anim calcmode="lin" valueType="num">
                                      <p:cBhvr additive="base">
                                        <p:cTn id="942" dur="3000"/>
                                        <p:tgtEl>
                                          <p:spTgt spid="41"/>
                                        </p:tgtEl>
                                        <p:attrNameLst>
                                          <p:attrName>ppt_y</p:attrName>
                                        </p:attrNameLst>
                                      </p:cBhvr>
                                      <p:tavLst>
                                        <p:tav tm="0">
                                          <p:val>
                                            <p:strVal val="ppt_y"/>
                                          </p:val>
                                        </p:tav>
                                        <p:tav tm="100000">
                                          <p:val>
                                            <p:strVal val="ppt_y"/>
                                          </p:val>
                                        </p:tav>
                                      </p:tavLst>
                                    </p:anim>
                                    <p:set>
                                      <p:cBhvr>
                                        <p:cTn id="943" dur="1" fill="hold">
                                          <p:stCondLst>
                                            <p:cond delay="2999"/>
                                          </p:stCondLst>
                                        </p:cTn>
                                        <p:tgtEl>
                                          <p:spTgt spid="41"/>
                                        </p:tgtEl>
                                        <p:attrNameLst>
                                          <p:attrName>style.visibility</p:attrName>
                                        </p:attrNameLst>
                                      </p:cBhvr>
                                      <p:to>
                                        <p:strVal val="hidden"/>
                                      </p:to>
                                    </p:set>
                                  </p:childTnLst>
                                </p:cTn>
                              </p:par>
                              <p:par>
                                <p:cTn id="944" presetID="2" presetClass="exit" presetSubtype="8" fill="hold" grpId="3" nodeType="withEffect">
                                  <p:stCondLst>
                                    <p:cond delay="0"/>
                                  </p:stCondLst>
                                  <p:childTnLst>
                                    <p:anim calcmode="lin" valueType="num">
                                      <p:cBhvr additive="base">
                                        <p:cTn id="945" dur="3000"/>
                                        <p:tgtEl>
                                          <p:spTgt spid="42"/>
                                        </p:tgtEl>
                                        <p:attrNameLst>
                                          <p:attrName>ppt_x</p:attrName>
                                        </p:attrNameLst>
                                      </p:cBhvr>
                                      <p:tavLst>
                                        <p:tav tm="0">
                                          <p:val>
                                            <p:strVal val="ppt_x"/>
                                          </p:val>
                                        </p:tav>
                                        <p:tav tm="100000">
                                          <p:val>
                                            <p:strVal val="0-ppt_w/2"/>
                                          </p:val>
                                        </p:tav>
                                      </p:tavLst>
                                    </p:anim>
                                    <p:anim calcmode="lin" valueType="num">
                                      <p:cBhvr additive="base">
                                        <p:cTn id="946" dur="3000"/>
                                        <p:tgtEl>
                                          <p:spTgt spid="42"/>
                                        </p:tgtEl>
                                        <p:attrNameLst>
                                          <p:attrName>ppt_y</p:attrName>
                                        </p:attrNameLst>
                                      </p:cBhvr>
                                      <p:tavLst>
                                        <p:tav tm="0">
                                          <p:val>
                                            <p:strVal val="ppt_y"/>
                                          </p:val>
                                        </p:tav>
                                        <p:tav tm="100000">
                                          <p:val>
                                            <p:strVal val="ppt_y"/>
                                          </p:val>
                                        </p:tav>
                                      </p:tavLst>
                                    </p:anim>
                                    <p:set>
                                      <p:cBhvr>
                                        <p:cTn id="947" dur="1" fill="hold">
                                          <p:stCondLst>
                                            <p:cond delay="2999"/>
                                          </p:stCondLst>
                                        </p:cTn>
                                        <p:tgtEl>
                                          <p:spTgt spid="42"/>
                                        </p:tgtEl>
                                        <p:attrNameLst>
                                          <p:attrName>style.visibility</p:attrName>
                                        </p:attrNameLst>
                                      </p:cBhvr>
                                      <p:to>
                                        <p:strVal val="hidden"/>
                                      </p:to>
                                    </p:set>
                                  </p:childTnLst>
                                </p:cTn>
                              </p:par>
                              <p:par>
                                <p:cTn id="948" presetID="2" presetClass="exit" presetSubtype="8" fill="hold" grpId="3" nodeType="withEffect">
                                  <p:stCondLst>
                                    <p:cond delay="0"/>
                                  </p:stCondLst>
                                  <p:childTnLst>
                                    <p:anim calcmode="lin" valueType="num">
                                      <p:cBhvr additive="base">
                                        <p:cTn id="949" dur="3000"/>
                                        <p:tgtEl>
                                          <p:spTgt spid="43"/>
                                        </p:tgtEl>
                                        <p:attrNameLst>
                                          <p:attrName>ppt_x</p:attrName>
                                        </p:attrNameLst>
                                      </p:cBhvr>
                                      <p:tavLst>
                                        <p:tav tm="0">
                                          <p:val>
                                            <p:strVal val="ppt_x"/>
                                          </p:val>
                                        </p:tav>
                                        <p:tav tm="100000">
                                          <p:val>
                                            <p:strVal val="0-ppt_w/2"/>
                                          </p:val>
                                        </p:tav>
                                      </p:tavLst>
                                    </p:anim>
                                    <p:anim calcmode="lin" valueType="num">
                                      <p:cBhvr additive="base">
                                        <p:cTn id="950" dur="3000"/>
                                        <p:tgtEl>
                                          <p:spTgt spid="43"/>
                                        </p:tgtEl>
                                        <p:attrNameLst>
                                          <p:attrName>ppt_y</p:attrName>
                                        </p:attrNameLst>
                                      </p:cBhvr>
                                      <p:tavLst>
                                        <p:tav tm="0">
                                          <p:val>
                                            <p:strVal val="ppt_y"/>
                                          </p:val>
                                        </p:tav>
                                        <p:tav tm="100000">
                                          <p:val>
                                            <p:strVal val="ppt_y"/>
                                          </p:val>
                                        </p:tav>
                                      </p:tavLst>
                                    </p:anim>
                                    <p:set>
                                      <p:cBhvr>
                                        <p:cTn id="951" dur="1" fill="hold">
                                          <p:stCondLst>
                                            <p:cond delay="2999"/>
                                          </p:stCondLst>
                                        </p:cTn>
                                        <p:tgtEl>
                                          <p:spTgt spid="43"/>
                                        </p:tgtEl>
                                        <p:attrNameLst>
                                          <p:attrName>style.visibility</p:attrName>
                                        </p:attrNameLst>
                                      </p:cBhvr>
                                      <p:to>
                                        <p:strVal val="hidden"/>
                                      </p:to>
                                    </p:set>
                                  </p:childTnLst>
                                </p:cTn>
                              </p:par>
                              <p:par>
                                <p:cTn id="952" presetID="2" presetClass="exit" presetSubtype="8" fill="hold" grpId="3" nodeType="withEffect">
                                  <p:stCondLst>
                                    <p:cond delay="0"/>
                                  </p:stCondLst>
                                  <p:childTnLst>
                                    <p:anim calcmode="lin" valueType="num">
                                      <p:cBhvr additive="base">
                                        <p:cTn id="953" dur="3000"/>
                                        <p:tgtEl>
                                          <p:spTgt spid="44"/>
                                        </p:tgtEl>
                                        <p:attrNameLst>
                                          <p:attrName>ppt_x</p:attrName>
                                        </p:attrNameLst>
                                      </p:cBhvr>
                                      <p:tavLst>
                                        <p:tav tm="0">
                                          <p:val>
                                            <p:strVal val="ppt_x"/>
                                          </p:val>
                                        </p:tav>
                                        <p:tav tm="100000">
                                          <p:val>
                                            <p:strVal val="0-ppt_w/2"/>
                                          </p:val>
                                        </p:tav>
                                      </p:tavLst>
                                    </p:anim>
                                    <p:anim calcmode="lin" valueType="num">
                                      <p:cBhvr additive="base">
                                        <p:cTn id="954" dur="3000"/>
                                        <p:tgtEl>
                                          <p:spTgt spid="44"/>
                                        </p:tgtEl>
                                        <p:attrNameLst>
                                          <p:attrName>ppt_y</p:attrName>
                                        </p:attrNameLst>
                                      </p:cBhvr>
                                      <p:tavLst>
                                        <p:tav tm="0">
                                          <p:val>
                                            <p:strVal val="ppt_y"/>
                                          </p:val>
                                        </p:tav>
                                        <p:tav tm="100000">
                                          <p:val>
                                            <p:strVal val="ppt_y"/>
                                          </p:val>
                                        </p:tav>
                                      </p:tavLst>
                                    </p:anim>
                                    <p:set>
                                      <p:cBhvr>
                                        <p:cTn id="955" dur="1" fill="hold">
                                          <p:stCondLst>
                                            <p:cond delay="2999"/>
                                          </p:stCondLst>
                                        </p:cTn>
                                        <p:tgtEl>
                                          <p:spTgt spid="44"/>
                                        </p:tgtEl>
                                        <p:attrNameLst>
                                          <p:attrName>style.visibility</p:attrName>
                                        </p:attrNameLst>
                                      </p:cBhvr>
                                      <p:to>
                                        <p:strVal val="hidden"/>
                                      </p:to>
                                    </p:set>
                                  </p:childTnLst>
                                </p:cTn>
                              </p:par>
                              <p:par>
                                <p:cTn id="956" presetID="2" presetClass="exit" presetSubtype="8" fill="hold" grpId="3" nodeType="withEffect">
                                  <p:stCondLst>
                                    <p:cond delay="0"/>
                                  </p:stCondLst>
                                  <p:childTnLst>
                                    <p:anim calcmode="lin" valueType="num">
                                      <p:cBhvr additive="base">
                                        <p:cTn id="957" dur="3000"/>
                                        <p:tgtEl>
                                          <p:spTgt spid="45"/>
                                        </p:tgtEl>
                                        <p:attrNameLst>
                                          <p:attrName>ppt_x</p:attrName>
                                        </p:attrNameLst>
                                      </p:cBhvr>
                                      <p:tavLst>
                                        <p:tav tm="0">
                                          <p:val>
                                            <p:strVal val="ppt_x"/>
                                          </p:val>
                                        </p:tav>
                                        <p:tav tm="100000">
                                          <p:val>
                                            <p:strVal val="0-ppt_w/2"/>
                                          </p:val>
                                        </p:tav>
                                      </p:tavLst>
                                    </p:anim>
                                    <p:anim calcmode="lin" valueType="num">
                                      <p:cBhvr additive="base">
                                        <p:cTn id="958" dur="3000"/>
                                        <p:tgtEl>
                                          <p:spTgt spid="45"/>
                                        </p:tgtEl>
                                        <p:attrNameLst>
                                          <p:attrName>ppt_y</p:attrName>
                                        </p:attrNameLst>
                                      </p:cBhvr>
                                      <p:tavLst>
                                        <p:tav tm="0">
                                          <p:val>
                                            <p:strVal val="ppt_y"/>
                                          </p:val>
                                        </p:tav>
                                        <p:tav tm="100000">
                                          <p:val>
                                            <p:strVal val="ppt_y"/>
                                          </p:val>
                                        </p:tav>
                                      </p:tavLst>
                                    </p:anim>
                                    <p:set>
                                      <p:cBhvr>
                                        <p:cTn id="959" dur="1" fill="hold">
                                          <p:stCondLst>
                                            <p:cond delay="2999"/>
                                          </p:stCondLst>
                                        </p:cTn>
                                        <p:tgtEl>
                                          <p:spTgt spid="45"/>
                                        </p:tgtEl>
                                        <p:attrNameLst>
                                          <p:attrName>style.visibility</p:attrName>
                                        </p:attrNameLst>
                                      </p:cBhvr>
                                      <p:to>
                                        <p:strVal val="hidden"/>
                                      </p:to>
                                    </p:set>
                                  </p:childTnLst>
                                </p:cTn>
                              </p:par>
                              <p:par>
                                <p:cTn id="960" presetID="2" presetClass="exit" presetSubtype="8" fill="hold" grpId="3" nodeType="withEffect">
                                  <p:stCondLst>
                                    <p:cond delay="0"/>
                                  </p:stCondLst>
                                  <p:childTnLst>
                                    <p:anim calcmode="lin" valueType="num">
                                      <p:cBhvr additive="base">
                                        <p:cTn id="961" dur="3000"/>
                                        <p:tgtEl>
                                          <p:spTgt spid="46"/>
                                        </p:tgtEl>
                                        <p:attrNameLst>
                                          <p:attrName>ppt_x</p:attrName>
                                        </p:attrNameLst>
                                      </p:cBhvr>
                                      <p:tavLst>
                                        <p:tav tm="0">
                                          <p:val>
                                            <p:strVal val="ppt_x"/>
                                          </p:val>
                                        </p:tav>
                                        <p:tav tm="100000">
                                          <p:val>
                                            <p:strVal val="0-ppt_w/2"/>
                                          </p:val>
                                        </p:tav>
                                      </p:tavLst>
                                    </p:anim>
                                    <p:anim calcmode="lin" valueType="num">
                                      <p:cBhvr additive="base">
                                        <p:cTn id="962" dur="3000"/>
                                        <p:tgtEl>
                                          <p:spTgt spid="46"/>
                                        </p:tgtEl>
                                        <p:attrNameLst>
                                          <p:attrName>ppt_y</p:attrName>
                                        </p:attrNameLst>
                                      </p:cBhvr>
                                      <p:tavLst>
                                        <p:tav tm="0">
                                          <p:val>
                                            <p:strVal val="ppt_y"/>
                                          </p:val>
                                        </p:tav>
                                        <p:tav tm="100000">
                                          <p:val>
                                            <p:strVal val="ppt_y"/>
                                          </p:val>
                                        </p:tav>
                                      </p:tavLst>
                                    </p:anim>
                                    <p:set>
                                      <p:cBhvr>
                                        <p:cTn id="963" dur="1" fill="hold">
                                          <p:stCondLst>
                                            <p:cond delay="2999"/>
                                          </p:stCondLst>
                                        </p:cTn>
                                        <p:tgtEl>
                                          <p:spTgt spid="46"/>
                                        </p:tgtEl>
                                        <p:attrNameLst>
                                          <p:attrName>style.visibility</p:attrName>
                                        </p:attrNameLst>
                                      </p:cBhvr>
                                      <p:to>
                                        <p:strVal val="hidden"/>
                                      </p:to>
                                    </p:set>
                                  </p:childTnLst>
                                </p:cTn>
                              </p:par>
                              <p:par>
                                <p:cTn id="964" presetID="2" presetClass="exit" presetSubtype="8" fill="hold" grpId="3" nodeType="withEffect">
                                  <p:stCondLst>
                                    <p:cond delay="0"/>
                                  </p:stCondLst>
                                  <p:childTnLst>
                                    <p:anim calcmode="lin" valueType="num">
                                      <p:cBhvr additive="base">
                                        <p:cTn id="965" dur="3000"/>
                                        <p:tgtEl>
                                          <p:spTgt spid="47"/>
                                        </p:tgtEl>
                                        <p:attrNameLst>
                                          <p:attrName>ppt_x</p:attrName>
                                        </p:attrNameLst>
                                      </p:cBhvr>
                                      <p:tavLst>
                                        <p:tav tm="0">
                                          <p:val>
                                            <p:strVal val="ppt_x"/>
                                          </p:val>
                                        </p:tav>
                                        <p:tav tm="100000">
                                          <p:val>
                                            <p:strVal val="0-ppt_w/2"/>
                                          </p:val>
                                        </p:tav>
                                      </p:tavLst>
                                    </p:anim>
                                    <p:anim calcmode="lin" valueType="num">
                                      <p:cBhvr additive="base">
                                        <p:cTn id="966" dur="3000"/>
                                        <p:tgtEl>
                                          <p:spTgt spid="47"/>
                                        </p:tgtEl>
                                        <p:attrNameLst>
                                          <p:attrName>ppt_y</p:attrName>
                                        </p:attrNameLst>
                                      </p:cBhvr>
                                      <p:tavLst>
                                        <p:tav tm="0">
                                          <p:val>
                                            <p:strVal val="ppt_y"/>
                                          </p:val>
                                        </p:tav>
                                        <p:tav tm="100000">
                                          <p:val>
                                            <p:strVal val="ppt_y"/>
                                          </p:val>
                                        </p:tav>
                                      </p:tavLst>
                                    </p:anim>
                                    <p:set>
                                      <p:cBhvr>
                                        <p:cTn id="967" dur="1" fill="hold">
                                          <p:stCondLst>
                                            <p:cond delay="2999"/>
                                          </p:stCondLst>
                                        </p:cTn>
                                        <p:tgtEl>
                                          <p:spTgt spid="47"/>
                                        </p:tgtEl>
                                        <p:attrNameLst>
                                          <p:attrName>style.visibility</p:attrName>
                                        </p:attrNameLst>
                                      </p:cBhvr>
                                      <p:to>
                                        <p:strVal val="hidden"/>
                                      </p:to>
                                    </p:set>
                                  </p:childTnLst>
                                </p:cTn>
                              </p:par>
                              <p:par>
                                <p:cTn id="968" presetID="2" presetClass="exit" presetSubtype="8" fill="hold" grpId="3" nodeType="withEffect">
                                  <p:stCondLst>
                                    <p:cond delay="0"/>
                                  </p:stCondLst>
                                  <p:childTnLst>
                                    <p:anim calcmode="lin" valueType="num">
                                      <p:cBhvr additive="base">
                                        <p:cTn id="969" dur="3000"/>
                                        <p:tgtEl>
                                          <p:spTgt spid="48"/>
                                        </p:tgtEl>
                                        <p:attrNameLst>
                                          <p:attrName>ppt_x</p:attrName>
                                        </p:attrNameLst>
                                      </p:cBhvr>
                                      <p:tavLst>
                                        <p:tav tm="0">
                                          <p:val>
                                            <p:strVal val="ppt_x"/>
                                          </p:val>
                                        </p:tav>
                                        <p:tav tm="100000">
                                          <p:val>
                                            <p:strVal val="0-ppt_w/2"/>
                                          </p:val>
                                        </p:tav>
                                      </p:tavLst>
                                    </p:anim>
                                    <p:anim calcmode="lin" valueType="num">
                                      <p:cBhvr additive="base">
                                        <p:cTn id="970" dur="3000"/>
                                        <p:tgtEl>
                                          <p:spTgt spid="48"/>
                                        </p:tgtEl>
                                        <p:attrNameLst>
                                          <p:attrName>ppt_y</p:attrName>
                                        </p:attrNameLst>
                                      </p:cBhvr>
                                      <p:tavLst>
                                        <p:tav tm="0">
                                          <p:val>
                                            <p:strVal val="ppt_y"/>
                                          </p:val>
                                        </p:tav>
                                        <p:tav tm="100000">
                                          <p:val>
                                            <p:strVal val="ppt_y"/>
                                          </p:val>
                                        </p:tav>
                                      </p:tavLst>
                                    </p:anim>
                                    <p:set>
                                      <p:cBhvr>
                                        <p:cTn id="971" dur="1" fill="hold">
                                          <p:stCondLst>
                                            <p:cond delay="2999"/>
                                          </p:stCondLst>
                                        </p:cTn>
                                        <p:tgtEl>
                                          <p:spTgt spid="48"/>
                                        </p:tgtEl>
                                        <p:attrNameLst>
                                          <p:attrName>style.visibility</p:attrName>
                                        </p:attrNameLst>
                                      </p:cBhvr>
                                      <p:to>
                                        <p:strVal val="hidden"/>
                                      </p:to>
                                    </p:set>
                                  </p:childTnLst>
                                </p:cTn>
                              </p:par>
                              <p:par>
                                <p:cTn id="972" presetID="2" presetClass="exit" presetSubtype="8" fill="hold" grpId="3" nodeType="withEffect">
                                  <p:stCondLst>
                                    <p:cond delay="0"/>
                                  </p:stCondLst>
                                  <p:childTnLst>
                                    <p:anim calcmode="lin" valueType="num">
                                      <p:cBhvr additive="base">
                                        <p:cTn id="973" dur="3000"/>
                                        <p:tgtEl>
                                          <p:spTgt spid="49"/>
                                        </p:tgtEl>
                                        <p:attrNameLst>
                                          <p:attrName>ppt_x</p:attrName>
                                        </p:attrNameLst>
                                      </p:cBhvr>
                                      <p:tavLst>
                                        <p:tav tm="0">
                                          <p:val>
                                            <p:strVal val="ppt_x"/>
                                          </p:val>
                                        </p:tav>
                                        <p:tav tm="100000">
                                          <p:val>
                                            <p:strVal val="0-ppt_w/2"/>
                                          </p:val>
                                        </p:tav>
                                      </p:tavLst>
                                    </p:anim>
                                    <p:anim calcmode="lin" valueType="num">
                                      <p:cBhvr additive="base">
                                        <p:cTn id="974" dur="3000"/>
                                        <p:tgtEl>
                                          <p:spTgt spid="49"/>
                                        </p:tgtEl>
                                        <p:attrNameLst>
                                          <p:attrName>ppt_y</p:attrName>
                                        </p:attrNameLst>
                                      </p:cBhvr>
                                      <p:tavLst>
                                        <p:tav tm="0">
                                          <p:val>
                                            <p:strVal val="ppt_y"/>
                                          </p:val>
                                        </p:tav>
                                        <p:tav tm="100000">
                                          <p:val>
                                            <p:strVal val="ppt_y"/>
                                          </p:val>
                                        </p:tav>
                                      </p:tavLst>
                                    </p:anim>
                                    <p:set>
                                      <p:cBhvr>
                                        <p:cTn id="975" dur="1" fill="hold">
                                          <p:stCondLst>
                                            <p:cond delay="2999"/>
                                          </p:stCondLst>
                                        </p:cTn>
                                        <p:tgtEl>
                                          <p:spTgt spid="49"/>
                                        </p:tgtEl>
                                        <p:attrNameLst>
                                          <p:attrName>style.visibility</p:attrName>
                                        </p:attrNameLst>
                                      </p:cBhvr>
                                      <p:to>
                                        <p:strVal val="hidden"/>
                                      </p:to>
                                    </p:set>
                                  </p:childTnLst>
                                </p:cTn>
                              </p:par>
                              <p:par>
                                <p:cTn id="976" presetID="2" presetClass="exit" presetSubtype="8" fill="hold" grpId="3" nodeType="withEffect">
                                  <p:stCondLst>
                                    <p:cond delay="0"/>
                                  </p:stCondLst>
                                  <p:childTnLst>
                                    <p:anim calcmode="lin" valueType="num">
                                      <p:cBhvr additive="base">
                                        <p:cTn id="977" dur="3000"/>
                                        <p:tgtEl>
                                          <p:spTgt spid="50"/>
                                        </p:tgtEl>
                                        <p:attrNameLst>
                                          <p:attrName>ppt_x</p:attrName>
                                        </p:attrNameLst>
                                      </p:cBhvr>
                                      <p:tavLst>
                                        <p:tav tm="0">
                                          <p:val>
                                            <p:strVal val="ppt_x"/>
                                          </p:val>
                                        </p:tav>
                                        <p:tav tm="100000">
                                          <p:val>
                                            <p:strVal val="0-ppt_w/2"/>
                                          </p:val>
                                        </p:tav>
                                      </p:tavLst>
                                    </p:anim>
                                    <p:anim calcmode="lin" valueType="num">
                                      <p:cBhvr additive="base">
                                        <p:cTn id="978" dur="3000"/>
                                        <p:tgtEl>
                                          <p:spTgt spid="50"/>
                                        </p:tgtEl>
                                        <p:attrNameLst>
                                          <p:attrName>ppt_y</p:attrName>
                                        </p:attrNameLst>
                                      </p:cBhvr>
                                      <p:tavLst>
                                        <p:tav tm="0">
                                          <p:val>
                                            <p:strVal val="ppt_y"/>
                                          </p:val>
                                        </p:tav>
                                        <p:tav tm="100000">
                                          <p:val>
                                            <p:strVal val="ppt_y"/>
                                          </p:val>
                                        </p:tav>
                                      </p:tavLst>
                                    </p:anim>
                                    <p:set>
                                      <p:cBhvr>
                                        <p:cTn id="979" dur="1" fill="hold">
                                          <p:stCondLst>
                                            <p:cond delay="2999"/>
                                          </p:stCondLst>
                                        </p:cTn>
                                        <p:tgtEl>
                                          <p:spTgt spid="50"/>
                                        </p:tgtEl>
                                        <p:attrNameLst>
                                          <p:attrName>style.visibility</p:attrName>
                                        </p:attrNameLst>
                                      </p:cBhvr>
                                      <p:to>
                                        <p:strVal val="hidden"/>
                                      </p:to>
                                    </p:set>
                                  </p:childTnLst>
                                </p:cTn>
                              </p:par>
                              <p:par>
                                <p:cTn id="980" presetID="2" presetClass="exit" presetSubtype="8" fill="hold" grpId="3" nodeType="withEffect">
                                  <p:stCondLst>
                                    <p:cond delay="0"/>
                                  </p:stCondLst>
                                  <p:childTnLst>
                                    <p:anim calcmode="lin" valueType="num">
                                      <p:cBhvr additive="base">
                                        <p:cTn id="981" dur="3000"/>
                                        <p:tgtEl>
                                          <p:spTgt spid="51"/>
                                        </p:tgtEl>
                                        <p:attrNameLst>
                                          <p:attrName>ppt_x</p:attrName>
                                        </p:attrNameLst>
                                      </p:cBhvr>
                                      <p:tavLst>
                                        <p:tav tm="0">
                                          <p:val>
                                            <p:strVal val="ppt_x"/>
                                          </p:val>
                                        </p:tav>
                                        <p:tav tm="100000">
                                          <p:val>
                                            <p:strVal val="0-ppt_w/2"/>
                                          </p:val>
                                        </p:tav>
                                      </p:tavLst>
                                    </p:anim>
                                    <p:anim calcmode="lin" valueType="num">
                                      <p:cBhvr additive="base">
                                        <p:cTn id="982" dur="3000"/>
                                        <p:tgtEl>
                                          <p:spTgt spid="51"/>
                                        </p:tgtEl>
                                        <p:attrNameLst>
                                          <p:attrName>ppt_y</p:attrName>
                                        </p:attrNameLst>
                                      </p:cBhvr>
                                      <p:tavLst>
                                        <p:tav tm="0">
                                          <p:val>
                                            <p:strVal val="ppt_y"/>
                                          </p:val>
                                        </p:tav>
                                        <p:tav tm="100000">
                                          <p:val>
                                            <p:strVal val="ppt_y"/>
                                          </p:val>
                                        </p:tav>
                                      </p:tavLst>
                                    </p:anim>
                                    <p:set>
                                      <p:cBhvr>
                                        <p:cTn id="983" dur="1" fill="hold">
                                          <p:stCondLst>
                                            <p:cond delay="2999"/>
                                          </p:stCondLst>
                                        </p:cTn>
                                        <p:tgtEl>
                                          <p:spTgt spid="51"/>
                                        </p:tgtEl>
                                        <p:attrNameLst>
                                          <p:attrName>style.visibility</p:attrName>
                                        </p:attrNameLst>
                                      </p:cBhvr>
                                      <p:to>
                                        <p:strVal val="hidden"/>
                                      </p:to>
                                    </p:set>
                                  </p:childTnLst>
                                </p:cTn>
                              </p:par>
                              <p:par>
                                <p:cTn id="984" presetID="2" presetClass="exit" presetSubtype="8" fill="hold" grpId="3" nodeType="withEffect">
                                  <p:stCondLst>
                                    <p:cond delay="0"/>
                                  </p:stCondLst>
                                  <p:childTnLst>
                                    <p:anim calcmode="lin" valueType="num">
                                      <p:cBhvr additive="base">
                                        <p:cTn id="985" dur="3000"/>
                                        <p:tgtEl>
                                          <p:spTgt spid="52"/>
                                        </p:tgtEl>
                                        <p:attrNameLst>
                                          <p:attrName>ppt_x</p:attrName>
                                        </p:attrNameLst>
                                      </p:cBhvr>
                                      <p:tavLst>
                                        <p:tav tm="0">
                                          <p:val>
                                            <p:strVal val="ppt_x"/>
                                          </p:val>
                                        </p:tav>
                                        <p:tav tm="100000">
                                          <p:val>
                                            <p:strVal val="0-ppt_w/2"/>
                                          </p:val>
                                        </p:tav>
                                      </p:tavLst>
                                    </p:anim>
                                    <p:anim calcmode="lin" valueType="num">
                                      <p:cBhvr additive="base">
                                        <p:cTn id="986" dur="3000"/>
                                        <p:tgtEl>
                                          <p:spTgt spid="52"/>
                                        </p:tgtEl>
                                        <p:attrNameLst>
                                          <p:attrName>ppt_y</p:attrName>
                                        </p:attrNameLst>
                                      </p:cBhvr>
                                      <p:tavLst>
                                        <p:tav tm="0">
                                          <p:val>
                                            <p:strVal val="ppt_y"/>
                                          </p:val>
                                        </p:tav>
                                        <p:tav tm="100000">
                                          <p:val>
                                            <p:strVal val="ppt_y"/>
                                          </p:val>
                                        </p:tav>
                                      </p:tavLst>
                                    </p:anim>
                                    <p:set>
                                      <p:cBhvr>
                                        <p:cTn id="987" dur="1" fill="hold">
                                          <p:stCondLst>
                                            <p:cond delay="2999"/>
                                          </p:stCondLst>
                                        </p:cTn>
                                        <p:tgtEl>
                                          <p:spTgt spid="52"/>
                                        </p:tgtEl>
                                        <p:attrNameLst>
                                          <p:attrName>style.visibility</p:attrName>
                                        </p:attrNameLst>
                                      </p:cBhvr>
                                      <p:to>
                                        <p:strVal val="hidden"/>
                                      </p:to>
                                    </p:set>
                                  </p:childTnLst>
                                </p:cTn>
                              </p:par>
                              <p:par>
                                <p:cTn id="988" presetID="2" presetClass="exit" presetSubtype="8" fill="hold" grpId="3" nodeType="withEffect">
                                  <p:stCondLst>
                                    <p:cond delay="0"/>
                                  </p:stCondLst>
                                  <p:childTnLst>
                                    <p:anim calcmode="lin" valueType="num">
                                      <p:cBhvr additive="base">
                                        <p:cTn id="989" dur="3000"/>
                                        <p:tgtEl>
                                          <p:spTgt spid="53"/>
                                        </p:tgtEl>
                                        <p:attrNameLst>
                                          <p:attrName>ppt_x</p:attrName>
                                        </p:attrNameLst>
                                      </p:cBhvr>
                                      <p:tavLst>
                                        <p:tav tm="0">
                                          <p:val>
                                            <p:strVal val="ppt_x"/>
                                          </p:val>
                                        </p:tav>
                                        <p:tav tm="100000">
                                          <p:val>
                                            <p:strVal val="0-ppt_w/2"/>
                                          </p:val>
                                        </p:tav>
                                      </p:tavLst>
                                    </p:anim>
                                    <p:anim calcmode="lin" valueType="num">
                                      <p:cBhvr additive="base">
                                        <p:cTn id="990" dur="3000"/>
                                        <p:tgtEl>
                                          <p:spTgt spid="53"/>
                                        </p:tgtEl>
                                        <p:attrNameLst>
                                          <p:attrName>ppt_y</p:attrName>
                                        </p:attrNameLst>
                                      </p:cBhvr>
                                      <p:tavLst>
                                        <p:tav tm="0">
                                          <p:val>
                                            <p:strVal val="ppt_y"/>
                                          </p:val>
                                        </p:tav>
                                        <p:tav tm="100000">
                                          <p:val>
                                            <p:strVal val="ppt_y"/>
                                          </p:val>
                                        </p:tav>
                                      </p:tavLst>
                                    </p:anim>
                                    <p:set>
                                      <p:cBhvr>
                                        <p:cTn id="991" dur="1" fill="hold">
                                          <p:stCondLst>
                                            <p:cond delay="2999"/>
                                          </p:stCondLst>
                                        </p:cTn>
                                        <p:tgtEl>
                                          <p:spTgt spid="53"/>
                                        </p:tgtEl>
                                        <p:attrNameLst>
                                          <p:attrName>style.visibility</p:attrName>
                                        </p:attrNameLst>
                                      </p:cBhvr>
                                      <p:to>
                                        <p:strVal val="hidden"/>
                                      </p:to>
                                    </p:set>
                                  </p:childTnLst>
                                </p:cTn>
                              </p:par>
                              <p:par>
                                <p:cTn id="992" presetID="2" presetClass="exit" presetSubtype="8" fill="hold" grpId="3" nodeType="withEffect">
                                  <p:stCondLst>
                                    <p:cond delay="0"/>
                                  </p:stCondLst>
                                  <p:childTnLst>
                                    <p:anim calcmode="lin" valueType="num">
                                      <p:cBhvr additive="base">
                                        <p:cTn id="993" dur="3000"/>
                                        <p:tgtEl>
                                          <p:spTgt spid="54"/>
                                        </p:tgtEl>
                                        <p:attrNameLst>
                                          <p:attrName>ppt_x</p:attrName>
                                        </p:attrNameLst>
                                      </p:cBhvr>
                                      <p:tavLst>
                                        <p:tav tm="0">
                                          <p:val>
                                            <p:strVal val="ppt_x"/>
                                          </p:val>
                                        </p:tav>
                                        <p:tav tm="100000">
                                          <p:val>
                                            <p:strVal val="0-ppt_w/2"/>
                                          </p:val>
                                        </p:tav>
                                      </p:tavLst>
                                    </p:anim>
                                    <p:anim calcmode="lin" valueType="num">
                                      <p:cBhvr additive="base">
                                        <p:cTn id="994" dur="3000"/>
                                        <p:tgtEl>
                                          <p:spTgt spid="54"/>
                                        </p:tgtEl>
                                        <p:attrNameLst>
                                          <p:attrName>ppt_y</p:attrName>
                                        </p:attrNameLst>
                                      </p:cBhvr>
                                      <p:tavLst>
                                        <p:tav tm="0">
                                          <p:val>
                                            <p:strVal val="ppt_y"/>
                                          </p:val>
                                        </p:tav>
                                        <p:tav tm="100000">
                                          <p:val>
                                            <p:strVal val="ppt_y"/>
                                          </p:val>
                                        </p:tav>
                                      </p:tavLst>
                                    </p:anim>
                                    <p:set>
                                      <p:cBhvr>
                                        <p:cTn id="995" dur="1" fill="hold">
                                          <p:stCondLst>
                                            <p:cond delay="2999"/>
                                          </p:stCondLst>
                                        </p:cTn>
                                        <p:tgtEl>
                                          <p:spTgt spid="54"/>
                                        </p:tgtEl>
                                        <p:attrNameLst>
                                          <p:attrName>style.visibility</p:attrName>
                                        </p:attrNameLst>
                                      </p:cBhvr>
                                      <p:to>
                                        <p:strVal val="hidden"/>
                                      </p:to>
                                    </p:set>
                                  </p:childTnLst>
                                </p:cTn>
                              </p:par>
                              <p:par>
                                <p:cTn id="996" presetID="2" presetClass="exit" presetSubtype="8" fill="hold" grpId="3" nodeType="withEffect">
                                  <p:stCondLst>
                                    <p:cond delay="0"/>
                                  </p:stCondLst>
                                  <p:childTnLst>
                                    <p:anim calcmode="lin" valueType="num">
                                      <p:cBhvr additive="base">
                                        <p:cTn id="997" dur="3000"/>
                                        <p:tgtEl>
                                          <p:spTgt spid="55"/>
                                        </p:tgtEl>
                                        <p:attrNameLst>
                                          <p:attrName>ppt_x</p:attrName>
                                        </p:attrNameLst>
                                      </p:cBhvr>
                                      <p:tavLst>
                                        <p:tav tm="0">
                                          <p:val>
                                            <p:strVal val="ppt_x"/>
                                          </p:val>
                                        </p:tav>
                                        <p:tav tm="100000">
                                          <p:val>
                                            <p:strVal val="0-ppt_w/2"/>
                                          </p:val>
                                        </p:tav>
                                      </p:tavLst>
                                    </p:anim>
                                    <p:anim calcmode="lin" valueType="num">
                                      <p:cBhvr additive="base">
                                        <p:cTn id="998" dur="3000"/>
                                        <p:tgtEl>
                                          <p:spTgt spid="55"/>
                                        </p:tgtEl>
                                        <p:attrNameLst>
                                          <p:attrName>ppt_y</p:attrName>
                                        </p:attrNameLst>
                                      </p:cBhvr>
                                      <p:tavLst>
                                        <p:tav tm="0">
                                          <p:val>
                                            <p:strVal val="ppt_y"/>
                                          </p:val>
                                        </p:tav>
                                        <p:tav tm="100000">
                                          <p:val>
                                            <p:strVal val="ppt_y"/>
                                          </p:val>
                                        </p:tav>
                                      </p:tavLst>
                                    </p:anim>
                                    <p:set>
                                      <p:cBhvr>
                                        <p:cTn id="999" dur="1" fill="hold">
                                          <p:stCondLst>
                                            <p:cond delay="2999"/>
                                          </p:stCondLst>
                                        </p:cTn>
                                        <p:tgtEl>
                                          <p:spTgt spid="55"/>
                                        </p:tgtEl>
                                        <p:attrNameLst>
                                          <p:attrName>style.visibility</p:attrName>
                                        </p:attrNameLst>
                                      </p:cBhvr>
                                      <p:to>
                                        <p:strVal val="hidden"/>
                                      </p:to>
                                    </p:set>
                                  </p:childTnLst>
                                </p:cTn>
                              </p:par>
                              <p:par>
                                <p:cTn id="1000" presetID="2" presetClass="exit" presetSubtype="8" fill="hold" grpId="3" nodeType="withEffect">
                                  <p:stCondLst>
                                    <p:cond delay="0"/>
                                  </p:stCondLst>
                                  <p:childTnLst>
                                    <p:anim calcmode="lin" valueType="num">
                                      <p:cBhvr additive="base">
                                        <p:cTn id="1001" dur="3000"/>
                                        <p:tgtEl>
                                          <p:spTgt spid="56"/>
                                        </p:tgtEl>
                                        <p:attrNameLst>
                                          <p:attrName>ppt_x</p:attrName>
                                        </p:attrNameLst>
                                      </p:cBhvr>
                                      <p:tavLst>
                                        <p:tav tm="0">
                                          <p:val>
                                            <p:strVal val="ppt_x"/>
                                          </p:val>
                                        </p:tav>
                                        <p:tav tm="100000">
                                          <p:val>
                                            <p:strVal val="0-ppt_w/2"/>
                                          </p:val>
                                        </p:tav>
                                      </p:tavLst>
                                    </p:anim>
                                    <p:anim calcmode="lin" valueType="num">
                                      <p:cBhvr additive="base">
                                        <p:cTn id="1002" dur="3000"/>
                                        <p:tgtEl>
                                          <p:spTgt spid="56"/>
                                        </p:tgtEl>
                                        <p:attrNameLst>
                                          <p:attrName>ppt_y</p:attrName>
                                        </p:attrNameLst>
                                      </p:cBhvr>
                                      <p:tavLst>
                                        <p:tav tm="0">
                                          <p:val>
                                            <p:strVal val="ppt_y"/>
                                          </p:val>
                                        </p:tav>
                                        <p:tav tm="100000">
                                          <p:val>
                                            <p:strVal val="ppt_y"/>
                                          </p:val>
                                        </p:tav>
                                      </p:tavLst>
                                    </p:anim>
                                    <p:set>
                                      <p:cBhvr>
                                        <p:cTn id="1003" dur="1" fill="hold">
                                          <p:stCondLst>
                                            <p:cond delay="2999"/>
                                          </p:stCondLst>
                                        </p:cTn>
                                        <p:tgtEl>
                                          <p:spTgt spid="56"/>
                                        </p:tgtEl>
                                        <p:attrNameLst>
                                          <p:attrName>style.visibility</p:attrName>
                                        </p:attrNameLst>
                                      </p:cBhvr>
                                      <p:to>
                                        <p:strVal val="hidden"/>
                                      </p:to>
                                    </p:set>
                                  </p:childTnLst>
                                </p:cTn>
                              </p:par>
                              <p:par>
                                <p:cTn id="1004" presetID="2" presetClass="exit" presetSubtype="8" fill="hold" grpId="3" nodeType="withEffect">
                                  <p:stCondLst>
                                    <p:cond delay="0"/>
                                  </p:stCondLst>
                                  <p:childTnLst>
                                    <p:anim calcmode="lin" valueType="num">
                                      <p:cBhvr additive="base">
                                        <p:cTn id="1005" dur="3000"/>
                                        <p:tgtEl>
                                          <p:spTgt spid="73"/>
                                        </p:tgtEl>
                                        <p:attrNameLst>
                                          <p:attrName>ppt_x</p:attrName>
                                        </p:attrNameLst>
                                      </p:cBhvr>
                                      <p:tavLst>
                                        <p:tav tm="0">
                                          <p:val>
                                            <p:strVal val="ppt_x"/>
                                          </p:val>
                                        </p:tav>
                                        <p:tav tm="100000">
                                          <p:val>
                                            <p:strVal val="0-ppt_w/2"/>
                                          </p:val>
                                        </p:tav>
                                      </p:tavLst>
                                    </p:anim>
                                    <p:anim calcmode="lin" valueType="num">
                                      <p:cBhvr additive="base">
                                        <p:cTn id="1006" dur="3000"/>
                                        <p:tgtEl>
                                          <p:spTgt spid="73"/>
                                        </p:tgtEl>
                                        <p:attrNameLst>
                                          <p:attrName>ppt_y</p:attrName>
                                        </p:attrNameLst>
                                      </p:cBhvr>
                                      <p:tavLst>
                                        <p:tav tm="0">
                                          <p:val>
                                            <p:strVal val="ppt_y"/>
                                          </p:val>
                                        </p:tav>
                                        <p:tav tm="100000">
                                          <p:val>
                                            <p:strVal val="ppt_y"/>
                                          </p:val>
                                        </p:tav>
                                      </p:tavLst>
                                    </p:anim>
                                    <p:set>
                                      <p:cBhvr>
                                        <p:cTn id="1007" dur="1" fill="hold">
                                          <p:stCondLst>
                                            <p:cond delay="2999"/>
                                          </p:stCondLst>
                                        </p:cTn>
                                        <p:tgtEl>
                                          <p:spTgt spid="73"/>
                                        </p:tgtEl>
                                        <p:attrNameLst>
                                          <p:attrName>style.visibility</p:attrName>
                                        </p:attrNameLst>
                                      </p:cBhvr>
                                      <p:to>
                                        <p:strVal val="hidden"/>
                                      </p:to>
                                    </p:set>
                                  </p:childTnLst>
                                </p:cTn>
                              </p:par>
                              <p:par>
                                <p:cTn id="1008" presetID="3" presetClass="exit" presetSubtype="5" fill="hold" grpId="4" nodeType="withEffect">
                                  <p:stCondLst>
                                    <p:cond delay="0"/>
                                  </p:stCondLst>
                                  <p:childTnLst>
                                    <p:animEffect transition="out" filter="blinds(vertical)">
                                      <p:cBhvr>
                                        <p:cTn id="1009" dur="3000"/>
                                        <p:tgtEl>
                                          <p:spTgt spid="6"/>
                                        </p:tgtEl>
                                      </p:cBhvr>
                                    </p:animEffect>
                                    <p:set>
                                      <p:cBhvr>
                                        <p:cTn id="1010" dur="1" fill="hold">
                                          <p:stCondLst>
                                            <p:cond delay="2999"/>
                                          </p:stCondLst>
                                        </p:cTn>
                                        <p:tgtEl>
                                          <p:spTgt spid="6"/>
                                        </p:tgtEl>
                                        <p:attrNameLst>
                                          <p:attrName>style.visibility</p:attrName>
                                        </p:attrNameLst>
                                      </p:cBhvr>
                                      <p:to>
                                        <p:strVal val="hidden"/>
                                      </p:to>
                                    </p:set>
                                  </p:childTnLst>
                                </p:cTn>
                              </p:par>
                              <p:par>
                                <p:cTn id="1011" presetID="3" presetClass="exit" presetSubtype="5" fill="hold" grpId="4" nodeType="withEffect">
                                  <p:stCondLst>
                                    <p:cond delay="0"/>
                                  </p:stCondLst>
                                  <p:childTnLst>
                                    <p:animEffect transition="out" filter="blinds(vertical)">
                                      <p:cBhvr>
                                        <p:cTn id="1012" dur="3000"/>
                                        <p:tgtEl>
                                          <p:spTgt spid="24"/>
                                        </p:tgtEl>
                                      </p:cBhvr>
                                    </p:animEffect>
                                    <p:set>
                                      <p:cBhvr>
                                        <p:cTn id="1013" dur="1" fill="hold">
                                          <p:stCondLst>
                                            <p:cond delay="2999"/>
                                          </p:stCondLst>
                                        </p:cTn>
                                        <p:tgtEl>
                                          <p:spTgt spid="24"/>
                                        </p:tgtEl>
                                        <p:attrNameLst>
                                          <p:attrName>style.visibility</p:attrName>
                                        </p:attrNameLst>
                                      </p:cBhvr>
                                      <p:to>
                                        <p:strVal val="hidden"/>
                                      </p:to>
                                    </p:set>
                                  </p:childTnLst>
                                </p:cTn>
                              </p:par>
                              <p:par>
                                <p:cTn id="1014" presetID="3" presetClass="exit" presetSubtype="5" fill="hold" grpId="4" nodeType="withEffect">
                                  <p:stCondLst>
                                    <p:cond delay="0"/>
                                  </p:stCondLst>
                                  <p:childTnLst>
                                    <p:animEffect transition="out" filter="blinds(vertical)">
                                      <p:cBhvr>
                                        <p:cTn id="1015" dur="3000"/>
                                        <p:tgtEl>
                                          <p:spTgt spid="25"/>
                                        </p:tgtEl>
                                      </p:cBhvr>
                                    </p:animEffect>
                                    <p:set>
                                      <p:cBhvr>
                                        <p:cTn id="1016" dur="1" fill="hold">
                                          <p:stCondLst>
                                            <p:cond delay="2999"/>
                                          </p:stCondLst>
                                        </p:cTn>
                                        <p:tgtEl>
                                          <p:spTgt spid="25"/>
                                        </p:tgtEl>
                                        <p:attrNameLst>
                                          <p:attrName>style.visibility</p:attrName>
                                        </p:attrNameLst>
                                      </p:cBhvr>
                                      <p:to>
                                        <p:strVal val="hidden"/>
                                      </p:to>
                                    </p:set>
                                  </p:childTnLst>
                                </p:cTn>
                              </p:par>
                              <p:par>
                                <p:cTn id="1017" presetID="3" presetClass="exit" presetSubtype="5" fill="hold" grpId="4" nodeType="withEffect">
                                  <p:stCondLst>
                                    <p:cond delay="0"/>
                                  </p:stCondLst>
                                  <p:childTnLst>
                                    <p:animEffect transition="out" filter="blinds(vertical)">
                                      <p:cBhvr>
                                        <p:cTn id="1018" dur="3000"/>
                                        <p:tgtEl>
                                          <p:spTgt spid="26"/>
                                        </p:tgtEl>
                                      </p:cBhvr>
                                    </p:animEffect>
                                    <p:set>
                                      <p:cBhvr>
                                        <p:cTn id="1019" dur="1" fill="hold">
                                          <p:stCondLst>
                                            <p:cond delay="2999"/>
                                          </p:stCondLst>
                                        </p:cTn>
                                        <p:tgtEl>
                                          <p:spTgt spid="26"/>
                                        </p:tgtEl>
                                        <p:attrNameLst>
                                          <p:attrName>style.visibility</p:attrName>
                                        </p:attrNameLst>
                                      </p:cBhvr>
                                      <p:to>
                                        <p:strVal val="hidden"/>
                                      </p:to>
                                    </p:set>
                                  </p:childTnLst>
                                </p:cTn>
                              </p:par>
                              <p:par>
                                <p:cTn id="1020" presetID="3" presetClass="exit" presetSubtype="5" fill="hold" grpId="4" nodeType="withEffect">
                                  <p:stCondLst>
                                    <p:cond delay="0"/>
                                  </p:stCondLst>
                                  <p:childTnLst>
                                    <p:animEffect transition="out" filter="blinds(vertical)">
                                      <p:cBhvr>
                                        <p:cTn id="1021" dur="3000"/>
                                        <p:tgtEl>
                                          <p:spTgt spid="27"/>
                                        </p:tgtEl>
                                      </p:cBhvr>
                                    </p:animEffect>
                                    <p:set>
                                      <p:cBhvr>
                                        <p:cTn id="1022" dur="1" fill="hold">
                                          <p:stCondLst>
                                            <p:cond delay="2999"/>
                                          </p:stCondLst>
                                        </p:cTn>
                                        <p:tgtEl>
                                          <p:spTgt spid="27"/>
                                        </p:tgtEl>
                                        <p:attrNameLst>
                                          <p:attrName>style.visibility</p:attrName>
                                        </p:attrNameLst>
                                      </p:cBhvr>
                                      <p:to>
                                        <p:strVal val="hidden"/>
                                      </p:to>
                                    </p:set>
                                  </p:childTnLst>
                                </p:cTn>
                              </p:par>
                              <p:par>
                                <p:cTn id="1023" presetID="3" presetClass="exit" presetSubtype="5" fill="hold" grpId="4" nodeType="withEffect">
                                  <p:stCondLst>
                                    <p:cond delay="0"/>
                                  </p:stCondLst>
                                  <p:childTnLst>
                                    <p:animEffect transition="out" filter="blinds(vertical)">
                                      <p:cBhvr>
                                        <p:cTn id="1024" dur="3000"/>
                                        <p:tgtEl>
                                          <p:spTgt spid="28"/>
                                        </p:tgtEl>
                                      </p:cBhvr>
                                    </p:animEffect>
                                    <p:set>
                                      <p:cBhvr>
                                        <p:cTn id="1025" dur="1" fill="hold">
                                          <p:stCondLst>
                                            <p:cond delay="2999"/>
                                          </p:stCondLst>
                                        </p:cTn>
                                        <p:tgtEl>
                                          <p:spTgt spid="28"/>
                                        </p:tgtEl>
                                        <p:attrNameLst>
                                          <p:attrName>style.visibility</p:attrName>
                                        </p:attrNameLst>
                                      </p:cBhvr>
                                      <p:to>
                                        <p:strVal val="hidden"/>
                                      </p:to>
                                    </p:set>
                                  </p:childTnLst>
                                </p:cTn>
                              </p:par>
                              <p:par>
                                <p:cTn id="1026" presetID="3" presetClass="exit" presetSubtype="5" fill="hold" grpId="4" nodeType="withEffect">
                                  <p:stCondLst>
                                    <p:cond delay="0"/>
                                  </p:stCondLst>
                                  <p:childTnLst>
                                    <p:animEffect transition="out" filter="blinds(vertical)">
                                      <p:cBhvr>
                                        <p:cTn id="1027" dur="3000"/>
                                        <p:tgtEl>
                                          <p:spTgt spid="29"/>
                                        </p:tgtEl>
                                      </p:cBhvr>
                                    </p:animEffect>
                                    <p:set>
                                      <p:cBhvr>
                                        <p:cTn id="1028" dur="1" fill="hold">
                                          <p:stCondLst>
                                            <p:cond delay="2999"/>
                                          </p:stCondLst>
                                        </p:cTn>
                                        <p:tgtEl>
                                          <p:spTgt spid="29"/>
                                        </p:tgtEl>
                                        <p:attrNameLst>
                                          <p:attrName>style.visibility</p:attrName>
                                        </p:attrNameLst>
                                      </p:cBhvr>
                                      <p:to>
                                        <p:strVal val="hidden"/>
                                      </p:to>
                                    </p:set>
                                  </p:childTnLst>
                                </p:cTn>
                              </p:par>
                              <p:par>
                                <p:cTn id="1029" presetID="3" presetClass="exit" presetSubtype="5" fill="hold" grpId="4" nodeType="withEffect">
                                  <p:stCondLst>
                                    <p:cond delay="0"/>
                                  </p:stCondLst>
                                  <p:childTnLst>
                                    <p:animEffect transition="out" filter="blinds(vertical)">
                                      <p:cBhvr>
                                        <p:cTn id="1030" dur="3000"/>
                                        <p:tgtEl>
                                          <p:spTgt spid="30"/>
                                        </p:tgtEl>
                                      </p:cBhvr>
                                    </p:animEffect>
                                    <p:set>
                                      <p:cBhvr>
                                        <p:cTn id="1031" dur="1" fill="hold">
                                          <p:stCondLst>
                                            <p:cond delay="2999"/>
                                          </p:stCondLst>
                                        </p:cTn>
                                        <p:tgtEl>
                                          <p:spTgt spid="30"/>
                                        </p:tgtEl>
                                        <p:attrNameLst>
                                          <p:attrName>style.visibility</p:attrName>
                                        </p:attrNameLst>
                                      </p:cBhvr>
                                      <p:to>
                                        <p:strVal val="hidden"/>
                                      </p:to>
                                    </p:set>
                                  </p:childTnLst>
                                </p:cTn>
                              </p:par>
                              <p:par>
                                <p:cTn id="1032" presetID="3" presetClass="exit" presetSubtype="5" fill="hold" grpId="4" nodeType="withEffect">
                                  <p:stCondLst>
                                    <p:cond delay="0"/>
                                  </p:stCondLst>
                                  <p:childTnLst>
                                    <p:animEffect transition="out" filter="blinds(vertical)">
                                      <p:cBhvr>
                                        <p:cTn id="1033" dur="3000"/>
                                        <p:tgtEl>
                                          <p:spTgt spid="31"/>
                                        </p:tgtEl>
                                      </p:cBhvr>
                                    </p:animEffect>
                                    <p:set>
                                      <p:cBhvr>
                                        <p:cTn id="1034" dur="1" fill="hold">
                                          <p:stCondLst>
                                            <p:cond delay="2999"/>
                                          </p:stCondLst>
                                        </p:cTn>
                                        <p:tgtEl>
                                          <p:spTgt spid="31"/>
                                        </p:tgtEl>
                                        <p:attrNameLst>
                                          <p:attrName>style.visibility</p:attrName>
                                        </p:attrNameLst>
                                      </p:cBhvr>
                                      <p:to>
                                        <p:strVal val="hidden"/>
                                      </p:to>
                                    </p:set>
                                  </p:childTnLst>
                                </p:cTn>
                              </p:par>
                              <p:par>
                                <p:cTn id="1035" presetID="3" presetClass="exit" presetSubtype="5" fill="hold" grpId="4" nodeType="withEffect">
                                  <p:stCondLst>
                                    <p:cond delay="0"/>
                                  </p:stCondLst>
                                  <p:childTnLst>
                                    <p:animEffect transition="out" filter="blinds(vertical)">
                                      <p:cBhvr>
                                        <p:cTn id="1036" dur="3000"/>
                                        <p:tgtEl>
                                          <p:spTgt spid="32"/>
                                        </p:tgtEl>
                                      </p:cBhvr>
                                    </p:animEffect>
                                    <p:set>
                                      <p:cBhvr>
                                        <p:cTn id="1037" dur="1" fill="hold">
                                          <p:stCondLst>
                                            <p:cond delay="2999"/>
                                          </p:stCondLst>
                                        </p:cTn>
                                        <p:tgtEl>
                                          <p:spTgt spid="32"/>
                                        </p:tgtEl>
                                        <p:attrNameLst>
                                          <p:attrName>style.visibility</p:attrName>
                                        </p:attrNameLst>
                                      </p:cBhvr>
                                      <p:to>
                                        <p:strVal val="hidden"/>
                                      </p:to>
                                    </p:set>
                                  </p:childTnLst>
                                </p:cTn>
                              </p:par>
                              <p:par>
                                <p:cTn id="1038" presetID="3" presetClass="exit" presetSubtype="5" fill="hold" grpId="4" nodeType="withEffect">
                                  <p:stCondLst>
                                    <p:cond delay="0"/>
                                  </p:stCondLst>
                                  <p:childTnLst>
                                    <p:animEffect transition="out" filter="blinds(vertical)">
                                      <p:cBhvr>
                                        <p:cTn id="1039" dur="3000"/>
                                        <p:tgtEl>
                                          <p:spTgt spid="33"/>
                                        </p:tgtEl>
                                      </p:cBhvr>
                                    </p:animEffect>
                                    <p:set>
                                      <p:cBhvr>
                                        <p:cTn id="1040" dur="1" fill="hold">
                                          <p:stCondLst>
                                            <p:cond delay="2999"/>
                                          </p:stCondLst>
                                        </p:cTn>
                                        <p:tgtEl>
                                          <p:spTgt spid="33"/>
                                        </p:tgtEl>
                                        <p:attrNameLst>
                                          <p:attrName>style.visibility</p:attrName>
                                        </p:attrNameLst>
                                      </p:cBhvr>
                                      <p:to>
                                        <p:strVal val="hidden"/>
                                      </p:to>
                                    </p:set>
                                  </p:childTnLst>
                                </p:cTn>
                              </p:par>
                              <p:par>
                                <p:cTn id="1041" presetID="3" presetClass="exit" presetSubtype="5" fill="hold" grpId="4" nodeType="withEffect">
                                  <p:stCondLst>
                                    <p:cond delay="0"/>
                                  </p:stCondLst>
                                  <p:childTnLst>
                                    <p:animEffect transition="out" filter="blinds(vertical)">
                                      <p:cBhvr>
                                        <p:cTn id="1042" dur="3000"/>
                                        <p:tgtEl>
                                          <p:spTgt spid="34"/>
                                        </p:tgtEl>
                                      </p:cBhvr>
                                    </p:animEffect>
                                    <p:set>
                                      <p:cBhvr>
                                        <p:cTn id="1043" dur="1" fill="hold">
                                          <p:stCondLst>
                                            <p:cond delay="2999"/>
                                          </p:stCondLst>
                                        </p:cTn>
                                        <p:tgtEl>
                                          <p:spTgt spid="34"/>
                                        </p:tgtEl>
                                        <p:attrNameLst>
                                          <p:attrName>style.visibility</p:attrName>
                                        </p:attrNameLst>
                                      </p:cBhvr>
                                      <p:to>
                                        <p:strVal val="hidden"/>
                                      </p:to>
                                    </p:set>
                                  </p:childTnLst>
                                </p:cTn>
                              </p:par>
                              <p:par>
                                <p:cTn id="1044" presetID="3" presetClass="exit" presetSubtype="5" fill="hold" grpId="4" nodeType="withEffect">
                                  <p:stCondLst>
                                    <p:cond delay="0"/>
                                  </p:stCondLst>
                                  <p:childTnLst>
                                    <p:animEffect transition="out" filter="blinds(vertical)">
                                      <p:cBhvr>
                                        <p:cTn id="1045" dur="3000"/>
                                        <p:tgtEl>
                                          <p:spTgt spid="35"/>
                                        </p:tgtEl>
                                      </p:cBhvr>
                                    </p:animEffect>
                                    <p:set>
                                      <p:cBhvr>
                                        <p:cTn id="1046" dur="1" fill="hold">
                                          <p:stCondLst>
                                            <p:cond delay="2999"/>
                                          </p:stCondLst>
                                        </p:cTn>
                                        <p:tgtEl>
                                          <p:spTgt spid="35"/>
                                        </p:tgtEl>
                                        <p:attrNameLst>
                                          <p:attrName>style.visibility</p:attrName>
                                        </p:attrNameLst>
                                      </p:cBhvr>
                                      <p:to>
                                        <p:strVal val="hidden"/>
                                      </p:to>
                                    </p:set>
                                  </p:childTnLst>
                                </p:cTn>
                              </p:par>
                              <p:par>
                                <p:cTn id="1047" presetID="3" presetClass="exit" presetSubtype="5" fill="hold" grpId="4" nodeType="withEffect">
                                  <p:stCondLst>
                                    <p:cond delay="0"/>
                                  </p:stCondLst>
                                  <p:childTnLst>
                                    <p:animEffect transition="out" filter="blinds(vertical)">
                                      <p:cBhvr>
                                        <p:cTn id="1048" dur="3000"/>
                                        <p:tgtEl>
                                          <p:spTgt spid="36"/>
                                        </p:tgtEl>
                                      </p:cBhvr>
                                    </p:animEffect>
                                    <p:set>
                                      <p:cBhvr>
                                        <p:cTn id="1049" dur="1" fill="hold">
                                          <p:stCondLst>
                                            <p:cond delay="2999"/>
                                          </p:stCondLst>
                                        </p:cTn>
                                        <p:tgtEl>
                                          <p:spTgt spid="36"/>
                                        </p:tgtEl>
                                        <p:attrNameLst>
                                          <p:attrName>style.visibility</p:attrName>
                                        </p:attrNameLst>
                                      </p:cBhvr>
                                      <p:to>
                                        <p:strVal val="hidden"/>
                                      </p:to>
                                    </p:set>
                                  </p:childTnLst>
                                </p:cTn>
                              </p:par>
                              <p:par>
                                <p:cTn id="1050" presetID="3" presetClass="exit" presetSubtype="5" fill="hold" grpId="4" nodeType="withEffect">
                                  <p:stCondLst>
                                    <p:cond delay="0"/>
                                  </p:stCondLst>
                                  <p:childTnLst>
                                    <p:animEffect transition="out" filter="blinds(vertical)">
                                      <p:cBhvr>
                                        <p:cTn id="1051" dur="3000"/>
                                        <p:tgtEl>
                                          <p:spTgt spid="37"/>
                                        </p:tgtEl>
                                      </p:cBhvr>
                                    </p:animEffect>
                                    <p:set>
                                      <p:cBhvr>
                                        <p:cTn id="1052" dur="1" fill="hold">
                                          <p:stCondLst>
                                            <p:cond delay="2999"/>
                                          </p:stCondLst>
                                        </p:cTn>
                                        <p:tgtEl>
                                          <p:spTgt spid="37"/>
                                        </p:tgtEl>
                                        <p:attrNameLst>
                                          <p:attrName>style.visibility</p:attrName>
                                        </p:attrNameLst>
                                      </p:cBhvr>
                                      <p:to>
                                        <p:strVal val="hidden"/>
                                      </p:to>
                                    </p:set>
                                  </p:childTnLst>
                                </p:cTn>
                              </p:par>
                              <p:par>
                                <p:cTn id="1053" presetID="3" presetClass="exit" presetSubtype="5" fill="hold" grpId="4" nodeType="withEffect">
                                  <p:stCondLst>
                                    <p:cond delay="0"/>
                                  </p:stCondLst>
                                  <p:childTnLst>
                                    <p:animEffect transition="out" filter="blinds(vertical)">
                                      <p:cBhvr>
                                        <p:cTn id="1054" dur="3000"/>
                                        <p:tgtEl>
                                          <p:spTgt spid="38"/>
                                        </p:tgtEl>
                                      </p:cBhvr>
                                    </p:animEffect>
                                    <p:set>
                                      <p:cBhvr>
                                        <p:cTn id="1055" dur="1" fill="hold">
                                          <p:stCondLst>
                                            <p:cond delay="2999"/>
                                          </p:stCondLst>
                                        </p:cTn>
                                        <p:tgtEl>
                                          <p:spTgt spid="38"/>
                                        </p:tgtEl>
                                        <p:attrNameLst>
                                          <p:attrName>style.visibility</p:attrName>
                                        </p:attrNameLst>
                                      </p:cBhvr>
                                      <p:to>
                                        <p:strVal val="hidden"/>
                                      </p:to>
                                    </p:set>
                                  </p:childTnLst>
                                </p:cTn>
                              </p:par>
                              <p:par>
                                <p:cTn id="1056" presetID="3" presetClass="exit" presetSubtype="5" fill="hold" grpId="4" nodeType="withEffect">
                                  <p:stCondLst>
                                    <p:cond delay="0"/>
                                  </p:stCondLst>
                                  <p:childTnLst>
                                    <p:animEffect transition="out" filter="blinds(vertical)">
                                      <p:cBhvr>
                                        <p:cTn id="1057" dur="3000"/>
                                        <p:tgtEl>
                                          <p:spTgt spid="39"/>
                                        </p:tgtEl>
                                      </p:cBhvr>
                                    </p:animEffect>
                                    <p:set>
                                      <p:cBhvr>
                                        <p:cTn id="1058" dur="1" fill="hold">
                                          <p:stCondLst>
                                            <p:cond delay="2999"/>
                                          </p:stCondLst>
                                        </p:cTn>
                                        <p:tgtEl>
                                          <p:spTgt spid="39"/>
                                        </p:tgtEl>
                                        <p:attrNameLst>
                                          <p:attrName>style.visibility</p:attrName>
                                        </p:attrNameLst>
                                      </p:cBhvr>
                                      <p:to>
                                        <p:strVal val="hidden"/>
                                      </p:to>
                                    </p:set>
                                  </p:childTnLst>
                                </p:cTn>
                              </p:par>
                              <p:par>
                                <p:cTn id="1059" presetID="3" presetClass="exit" presetSubtype="5" fill="hold" grpId="4" nodeType="withEffect">
                                  <p:stCondLst>
                                    <p:cond delay="0"/>
                                  </p:stCondLst>
                                  <p:childTnLst>
                                    <p:animEffect transition="out" filter="blinds(vertical)">
                                      <p:cBhvr>
                                        <p:cTn id="1060" dur="3000"/>
                                        <p:tgtEl>
                                          <p:spTgt spid="40"/>
                                        </p:tgtEl>
                                      </p:cBhvr>
                                    </p:animEffect>
                                    <p:set>
                                      <p:cBhvr>
                                        <p:cTn id="1061" dur="1" fill="hold">
                                          <p:stCondLst>
                                            <p:cond delay="2999"/>
                                          </p:stCondLst>
                                        </p:cTn>
                                        <p:tgtEl>
                                          <p:spTgt spid="40"/>
                                        </p:tgtEl>
                                        <p:attrNameLst>
                                          <p:attrName>style.visibility</p:attrName>
                                        </p:attrNameLst>
                                      </p:cBhvr>
                                      <p:to>
                                        <p:strVal val="hidden"/>
                                      </p:to>
                                    </p:set>
                                  </p:childTnLst>
                                </p:cTn>
                              </p:par>
                              <p:par>
                                <p:cTn id="1062" presetID="3" presetClass="exit" presetSubtype="5" fill="hold" grpId="4" nodeType="withEffect">
                                  <p:stCondLst>
                                    <p:cond delay="0"/>
                                  </p:stCondLst>
                                  <p:childTnLst>
                                    <p:animEffect transition="out" filter="blinds(vertical)">
                                      <p:cBhvr>
                                        <p:cTn id="1063" dur="3000"/>
                                        <p:tgtEl>
                                          <p:spTgt spid="41"/>
                                        </p:tgtEl>
                                      </p:cBhvr>
                                    </p:animEffect>
                                    <p:set>
                                      <p:cBhvr>
                                        <p:cTn id="1064" dur="1" fill="hold">
                                          <p:stCondLst>
                                            <p:cond delay="2999"/>
                                          </p:stCondLst>
                                        </p:cTn>
                                        <p:tgtEl>
                                          <p:spTgt spid="41"/>
                                        </p:tgtEl>
                                        <p:attrNameLst>
                                          <p:attrName>style.visibility</p:attrName>
                                        </p:attrNameLst>
                                      </p:cBhvr>
                                      <p:to>
                                        <p:strVal val="hidden"/>
                                      </p:to>
                                    </p:set>
                                  </p:childTnLst>
                                </p:cTn>
                              </p:par>
                              <p:par>
                                <p:cTn id="1065" presetID="3" presetClass="exit" presetSubtype="5" fill="hold" grpId="4" nodeType="withEffect">
                                  <p:stCondLst>
                                    <p:cond delay="0"/>
                                  </p:stCondLst>
                                  <p:childTnLst>
                                    <p:animEffect transition="out" filter="blinds(vertical)">
                                      <p:cBhvr>
                                        <p:cTn id="1066" dur="3000"/>
                                        <p:tgtEl>
                                          <p:spTgt spid="42"/>
                                        </p:tgtEl>
                                      </p:cBhvr>
                                    </p:animEffect>
                                    <p:set>
                                      <p:cBhvr>
                                        <p:cTn id="1067" dur="1" fill="hold">
                                          <p:stCondLst>
                                            <p:cond delay="2999"/>
                                          </p:stCondLst>
                                        </p:cTn>
                                        <p:tgtEl>
                                          <p:spTgt spid="42"/>
                                        </p:tgtEl>
                                        <p:attrNameLst>
                                          <p:attrName>style.visibility</p:attrName>
                                        </p:attrNameLst>
                                      </p:cBhvr>
                                      <p:to>
                                        <p:strVal val="hidden"/>
                                      </p:to>
                                    </p:set>
                                  </p:childTnLst>
                                </p:cTn>
                              </p:par>
                              <p:par>
                                <p:cTn id="1068" presetID="3" presetClass="exit" presetSubtype="5" fill="hold" grpId="4" nodeType="withEffect">
                                  <p:stCondLst>
                                    <p:cond delay="0"/>
                                  </p:stCondLst>
                                  <p:childTnLst>
                                    <p:animEffect transition="out" filter="blinds(vertical)">
                                      <p:cBhvr>
                                        <p:cTn id="1069" dur="3000"/>
                                        <p:tgtEl>
                                          <p:spTgt spid="43"/>
                                        </p:tgtEl>
                                      </p:cBhvr>
                                    </p:animEffect>
                                    <p:set>
                                      <p:cBhvr>
                                        <p:cTn id="1070" dur="1" fill="hold">
                                          <p:stCondLst>
                                            <p:cond delay="2999"/>
                                          </p:stCondLst>
                                        </p:cTn>
                                        <p:tgtEl>
                                          <p:spTgt spid="43"/>
                                        </p:tgtEl>
                                        <p:attrNameLst>
                                          <p:attrName>style.visibility</p:attrName>
                                        </p:attrNameLst>
                                      </p:cBhvr>
                                      <p:to>
                                        <p:strVal val="hidden"/>
                                      </p:to>
                                    </p:set>
                                  </p:childTnLst>
                                </p:cTn>
                              </p:par>
                              <p:par>
                                <p:cTn id="1071" presetID="3" presetClass="exit" presetSubtype="5" fill="hold" grpId="4" nodeType="withEffect">
                                  <p:stCondLst>
                                    <p:cond delay="0"/>
                                  </p:stCondLst>
                                  <p:childTnLst>
                                    <p:animEffect transition="out" filter="blinds(vertical)">
                                      <p:cBhvr>
                                        <p:cTn id="1072" dur="3000"/>
                                        <p:tgtEl>
                                          <p:spTgt spid="44"/>
                                        </p:tgtEl>
                                      </p:cBhvr>
                                    </p:animEffect>
                                    <p:set>
                                      <p:cBhvr>
                                        <p:cTn id="1073" dur="1" fill="hold">
                                          <p:stCondLst>
                                            <p:cond delay="2999"/>
                                          </p:stCondLst>
                                        </p:cTn>
                                        <p:tgtEl>
                                          <p:spTgt spid="44"/>
                                        </p:tgtEl>
                                        <p:attrNameLst>
                                          <p:attrName>style.visibility</p:attrName>
                                        </p:attrNameLst>
                                      </p:cBhvr>
                                      <p:to>
                                        <p:strVal val="hidden"/>
                                      </p:to>
                                    </p:set>
                                  </p:childTnLst>
                                </p:cTn>
                              </p:par>
                              <p:par>
                                <p:cTn id="1074" presetID="3" presetClass="exit" presetSubtype="5" fill="hold" grpId="4" nodeType="withEffect">
                                  <p:stCondLst>
                                    <p:cond delay="0"/>
                                  </p:stCondLst>
                                  <p:childTnLst>
                                    <p:animEffect transition="out" filter="blinds(vertical)">
                                      <p:cBhvr>
                                        <p:cTn id="1075" dur="3000"/>
                                        <p:tgtEl>
                                          <p:spTgt spid="45"/>
                                        </p:tgtEl>
                                      </p:cBhvr>
                                    </p:animEffect>
                                    <p:set>
                                      <p:cBhvr>
                                        <p:cTn id="1076" dur="1" fill="hold">
                                          <p:stCondLst>
                                            <p:cond delay="2999"/>
                                          </p:stCondLst>
                                        </p:cTn>
                                        <p:tgtEl>
                                          <p:spTgt spid="45"/>
                                        </p:tgtEl>
                                        <p:attrNameLst>
                                          <p:attrName>style.visibility</p:attrName>
                                        </p:attrNameLst>
                                      </p:cBhvr>
                                      <p:to>
                                        <p:strVal val="hidden"/>
                                      </p:to>
                                    </p:set>
                                  </p:childTnLst>
                                </p:cTn>
                              </p:par>
                              <p:par>
                                <p:cTn id="1077" presetID="3" presetClass="exit" presetSubtype="5" fill="hold" grpId="4" nodeType="withEffect">
                                  <p:stCondLst>
                                    <p:cond delay="0"/>
                                  </p:stCondLst>
                                  <p:childTnLst>
                                    <p:animEffect transition="out" filter="blinds(vertical)">
                                      <p:cBhvr>
                                        <p:cTn id="1078" dur="3000"/>
                                        <p:tgtEl>
                                          <p:spTgt spid="46"/>
                                        </p:tgtEl>
                                      </p:cBhvr>
                                    </p:animEffect>
                                    <p:set>
                                      <p:cBhvr>
                                        <p:cTn id="1079" dur="1" fill="hold">
                                          <p:stCondLst>
                                            <p:cond delay="2999"/>
                                          </p:stCondLst>
                                        </p:cTn>
                                        <p:tgtEl>
                                          <p:spTgt spid="46"/>
                                        </p:tgtEl>
                                        <p:attrNameLst>
                                          <p:attrName>style.visibility</p:attrName>
                                        </p:attrNameLst>
                                      </p:cBhvr>
                                      <p:to>
                                        <p:strVal val="hidden"/>
                                      </p:to>
                                    </p:set>
                                  </p:childTnLst>
                                </p:cTn>
                              </p:par>
                              <p:par>
                                <p:cTn id="1080" presetID="3" presetClass="exit" presetSubtype="5" fill="hold" grpId="4" nodeType="withEffect">
                                  <p:stCondLst>
                                    <p:cond delay="0"/>
                                  </p:stCondLst>
                                  <p:childTnLst>
                                    <p:animEffect transition="out" filter="blinds(vertical)">
                                      <p:cBhvr>
                                        <p:cTn id="1081" dur="3000"/>
                                        <p:tgtEl>
                                          <p:spTgt spid="47"/>
                                        </p:tgtEl>
                                      </p:cBhvr>
                                    </p:animEffect>
                                    <p:set>
                                      <p:cBhvr>
                                        <p:cTn id="1082" dur="1" fill="hold">
                                          <p:stCondLst>
                                            <p:cond delay="2999"/>
                                          </p:stCondLst>
                                        </p:cTn>
                                        <p:tgtEl>
                                          <p:spTgt spid="47"/>
                                        </p:tgtEl>
                                        <p:attrNameLst>
                                          <p:attrName>style.visibility</p:attrName>
                                        </p:attrNameLst>
                                      </p:cBhvr>
                                      <p:to>
                                        <p:strVal val="hidden"/>
                                      </p:to>
                                    </p:set>
                                  </p:childTnLst>
                                </p:cTn>
                              </p:par>
                              <p:par>
                                <p:cTn id="1083" presetID="3" presetClass="exit" presetSubtype="5" fill="hold" grpId="4" nodeType="withEffect">
                                  <p:stCondLst>
                                    <p:cond delay="0"/>
                                  </p:stCondLst>
                                  <p:childTnLst>
                                    <p:animEffect transition="out" filter="blinds(vertical)">
                                      <p:cBhvr>
                                        <p:cTn id="1084" dur="3000"/>
                                        <p:tgtEl>
                                          <p:spTgt spid="48"/>
                                        </p:tgtEl>
                                      </p:cBhvr>
                                    </p:animEffect>
                                    <p:set>
                                      <p:cBhvr>
                                        <p:cTn id="1085" dur="1" fill="hold">
                                          <p:stCondLst>
                                            <p:cond delay="2999"/>
                                          </p:stCondLst>
                                        </p:cTn>
                                        <p:tgtEl>
                                          <p:spTgt spid="48"/>
                                        </p:tgtEl>
                                        <p:attrNameLst>
                                          <p:attrName>style.visibility</p:attrName>
                                        </p:attrNameLst>
                                      </p:cBhvr>
                                      <p:to>
                                        <p:strVal val="hidden"/>
                                      </p:to>
                                    </p:set>
                                  </p:childTnLst>
                                </p:cTn>
                              </p:par>
                              <p:par>
                                <p:cTn id="1086" presetID="3" presetClass="exit" presetSubtype="5" fill="hold" grpId="4" nodeType="withEffect">
                                  <p:stCondLst>
                                    <p:cond delay="0"/>
                                  </p:stCondLst>
                                  <p:childTnLst>
                                    <p:animEffect transition="out" filter="blinds(vertical)">
                                      <p:cBhvr>
                                        <p:cTn id="1087" dur="3000"/>
                                        <p:tgtEl>
                                          <p:spTgt spid="49"/>
                                        </p:tgtEl>
                                      </p:cBhvr>
                                    </p:animEffect>
                                    <p:set>
                                      <p:cBhvr>
                                        <p:cTn id="1088" dur="1" fill="hold">
                                          <p:stCondLst>
                                            <p:cond delay="2999"/>
                                          </p:stCondLst>
                                        </p:cTn>
                                        <p:tgtEl>
                                          <p:spTgt spid="49"/>
                                        </p:tgtEl>
                                        <p:attrNameLst>
                                          <p:attrName>style.visibility</p:attrName>
                                        </p:attrNameLst>
                                      </p:cBhvr>
                                      <p:to>
                                        <p:strVal val="hidden"/>
                                      </p:to>
                                    </p:set>
                                  </p:childTnLst>
                                </p:cTn>
                              </p:par>
                              <p:par>
                                <p:cTn id="1089" presetID="3" presetClass="exit" presetSubtype="5" fill="hold" grpId="4" nodeType="withEffect">
                                  <p:stCondLst>
                                    <p:cond delay="0"/>
                                  </p:stCondLst>
                                  <p:childTnLst>
                                    <p:animEffect transition="out" filter="blinds(vertical)">
                                      <p:cBhvr>
                                        <p:cTn id="1090" dur="3000"/>
                                        <p:tgtEl>
                                          <p:spTgt spid="50"/>
                                        </p:tgtEl>
                                      </p:cBhvr>
                                    </p:animEffect>
                                    <p:set>
                                      <p:cBhvr>
                                        <p:cTn id="1091" dur="1" fill="hold">
                                          <p:stCondLst>
                                            <p:cond delay="2999"/>
                                          </p:stCondLst>
                                        </p:cTn>
                                        <p:tgtEl>
                                          <p:spTgt spid="50"/>
                                        </p:tgtEl>
                                        <p:attrNameLst>
                                          <p:attrName>style.visibility</p:attrName>
                                        </p:attrNameLst>
                                      </p:cBhvr>
                                      <p:to>
                                        <p:strVal val="hidden"/>
                                      </p:to>
                                    </p:set>
                                  </p:childTnLst>
                                </p:cTn>
                              </p:par>
                              <p:par>
                                <p:cTn id="1092" presetID="3" presetClass="exit" presetSubtype="5" fill="hold" grpId="4" nodeType="withEffect">
                                  <p:stCondLst>
                                    <p:cond delay="0"/>
                                  </p:stCondLst>
                                  <p:childTnLst>
                                    <p:animEffect transition="out" filter="blinds(vertical)">
                                      <p:cBhvr>
                                        <p:cTn id="1093" dur="3000"/>
                                        <p:tgtEl>
                                          <p:spTgt spid="51"/>
                                        </p:tgtEl>
                                      </p:cBhvr>
                                    </p:animEffect>
                                    <p:set>
                                      <p:cBhvr>
                                        <p:cTn id="1094" dur="1" fill="hold">
                                          <p:stCondLst>
                                            <p:cond delay="2999"/>
                                          </p:stCondLst>
                                        </p:cTn>
                                        <p:tgtEl>
                                          <p:spTgt spid="51"/>
                                        </p:tgtEl>
                                        <p:attrNameLst>
                                          <p:attrName>style.visibility</p:attrName>
                                        </p:attrNameLst>
                                      </p:cBhvr>
                                      <p:to>
                                        <p:strVal val="hidden"/>
                                      </p:to>
                                    </p:set>
                                  </p:childTnLst>
                                </p:cTn>
                              </p:par>
                              <p:par>
                                <p:cTn id="1095" presetID="3" presetClass="exit" presetSubtype="5" fill="hold" grpId="4" nodeType="withEffect">
                                  <p:stCondLst>
                                    <p:cond delay="0"/>
                                  </p:stCondLst>
                                  <p:childTnLst>
                                    <p:animEffect transition="out" filter="blinds(vertical)">
                                      <p:cBhvr>
                                        <p:cTn id="1096" dur="3000"/>
                                        <p:tgtEl>
                                          <p:spTgt spid="52"/>
                                        </p:tgtEl>
                                      </p:cBhvr>
                                    </p:animEffect>
                                    <p:set>
                                      <p:cBhvr>
                                        <p:cTn id="1097" dur="1" fill="hold">
                                          <p:stCondLst>
                                            <p:cond delay="2999"/>
                                          </p:stCondLst>
                                        </p:cTn>
                                        <p:tgtEl>
                                          <p:spTgt spid="52"/>
                                        </p:tgtEl>
                                        <p:attrNameLst>
                                          <p:attrName>style.visibility</p:attrName>
                                        </p:attrNameLst>
                                      </p:cBhvr>
                                      <p:to>
                                        <p:strVal val="hidden"/>
                                      </p:to>
                                    </p:set>
                                  </p:childTnLst>
                                </p:cTn>
                              </p:par>
                              <p:par>
                                <p:cTn id="1098" presetID="3" presetClass="exit" presetSubtype="5" fill="hold" grpId="4" nodeType="withEffect">
                                  <p:stCondLst>
                                    <p:cond delay="0"/>
                                  </p:stCondLst>
                                  <p:childTnLst>
                                    <p:animEffect transition="out" filter="blinds(vertical)">
                                      <p:cBhvr>
                                        <p:cTn id="1099" dur="3000"/>
                                        <p:tgtEl>
                                          <p:spTgt spid="53"/>
                                        </p:tgtEl>
                                      </p:cBhvr>
                                    </p:animEffect>
                                    <p:set>
                                      <p:cBhvr>
                                        <p:cTn id="1100" dur="1" fill="hold">
                                          <p:stCondLst>
                                            <p:cond delay="2999"/>
                                          </p:stCondLst>
                                        </p:cTn>
                                        <p:tgtEl>
                                          <p:spTgt spid="53"/>
                                        </p:tgtEl>
                                        <p:attrNameLst>
                                          <p:attrName>style.visibility</p:attrName>
                                        </p:attrNameLst>
                                      </p:cBhvr>
                                      <p:to>
                                        <p:strVal val="hidden"/>
                                      </p:to>
                                    </p:set>
                                  </p:childTnLst>
                                </p:cTn>
                              </p:par>
                              <p:par>
                                <p:cTn id="1101" presetID="3" presetClass="exit" presetSubtype="5" fill="hold" grpId="4" nodeType="withEffect">
                                  <p:stCondLst>
                                    <p:cond delay="0"/>
                                  </p:stCondLst>
                                  <p:childTnLst>
                                    <p:animEffect transition="out" filter="blinds(vertical)">
                                      <p:cBhvr>
                                        <p:cTn id="1102" dur="3000"/>
                                        <p:tgtEl>
                                          <p:spTgt spid="54"/>
                                        </p:tgtEl>
                                      </p:cBhvr>
                                    </p:animEffect>
                                    <p:set>
                                      <p:cBhvr>
                                        <p:cTn id="1103" dur="1" fill="hold">
                                          <p:stCondLst>
                                            <p:cond delay="2999"/>
                                          </p:stCondLst>
                                        </p:cTn>
                                        <p:tgtEl>
                                          <p:spTgt spid="54"/>
                                        </p:tgtEl>
                                        <p:attrNameLst>
                                          <p:attrName>style.visibility</p:attrName>
                                        </p:attrNameLst>
                                      </p:cBhvr>
                                      <p:to>
                                        <p:strVal val="hidden"/>
                                      </p:to>
                                    </p:set>
                                  </p:childTnLst>
                                </p:cTn>
                              </p:par>
                              <p:par>
                                <p:cTn id="1104" presetID="3" presetClass="exit" presetSubtype="5" fill="hold" grpId="4" nodeType="withEffect">
                                  <p:stCondLst>
                                    <p:cond delay="0"/>
                                  </p:stCondLst>
                                  <p:childTnLst>
                                    <p:animEffect transition="out" filter="blinds(vertical)">
                                      <p:cBhvr>
                                        <p:cTn id="1105" dur="3000"/>
                                        <p:tgtEl>
                                          <p:spTgt spid="55"/>
                                        </p:tgtEl>
                                      </p:cBhvr>
                                    </p:animEffect>
                                    <p:set>
                                      <p:cBhvr>
                                        <p:cTn id="1106" dur="1" fill="hold">
                                          <p:stCondLst>
                                            <p:cond delay="2999"/>
                                          </p:stCondLst>
                                        </p:cTn>
                                        <p:tgtEl>
                                          <p:spTgt spid="55"/>
                                        </p:tgtEl>
                                        <p:attrNameLst>
                                          <p:attrName>style.visibility</p:attrName>
                                        </p:attrNameLst>
                                      </p:cBhvr>
                                      <p:to>
                                        <p:strVal val="hidden"/>
                                      </p:to>
                                    </p:set>
                                  </p:childTnLst>
                                </p:cTn>
                              </p:par>
                              <p:par>
                                <p:cTn id="1107" presetID="3" presetClass="exit" presetSubtype="5" fill="hold" grpId="4" nodeType="withEffect">
                                  <p:stCondLst>
                                    <p:cond delay="0"/>
                                  </p:stCondLst>
                                  <p:childTnLst>
                                    <p:animEffect transition="out" filter="blinds(vertical)">
                                      <p:cBhvr>
                                        <p:cTn id="1108" dur="3000"/>
                                        <p:tgtEl>
                                          <p:spTgt spid="56"/>
                                        </p:tgtEl>
                                      </p:cBhvr>
                                    </p:animEffect>
                                    <p:set>
                                      <p:cBhvr>
                                        <p:cTn id="1109" dur="1" fill="hold">
                                          <p:stCondLst>
                                            <p:cond delay="2999"/>
                                          </p:stCondLst>
                                        </p:cTn>
                                        <p:tgtEl>
                                          <p:spTgt spid="56"/>
                                        </p:tgtEl>
                                        <p:attrNameLst>
                                          <p:attrName>style.visibility</p:attrName>
                                        </p:attrNameLst>
                                      </p:cBhvr>
                                      <p:to>
                                        <p:strVal val="hidden"/>
                                      </p:to>
                                    </p:set>
                                  </p:childTnLst>
                                </p:cTn>
                              </p:par>
                              <p:par>
                                <p:cTn id="1110" presetID="3" presetClass="exit" presetSubtype="5" fill="hold" grpId="4" nodeType="withEffect">
                                  <p:stCondLst>
                                    <p:cond delay="0"/>
                                  </p:stCondLst>
                                  <p:childTnLst>
                                    <p:animEffect transition="out" filter="blinds(vertical)">
                                      <p:cBhvr>
                                        <p:cTn id="1111" dur="3000"/>
                                        <p:tgtEl>
                                          <p:spTgt spid="73"/>
                                        </p:tgtEl>
                                      </p:cBhvr>
                                    </p:animEffect>
                                    <p:set>
                                      <p:cBhvr>
                                        <p:cTn id="1112" dur="1" fill="hold">
                                          <p:stCondLst>
                                            <p:cond delay="2999"/>
                                          </p:stCondLst>
                                        </p:cTn>
                                        <p:tgtEl>
                                          <p:spTgt spid="73"/>
                                        </p:tgtEl>
                                        <p:attrNameLst>
                                          <p:attrName>style.visibility</p:attrName>
                                        </p:attrNameLst>
                                      </p:cBhvr>
                                      <p:to>
                                        <p:strVal val="hidden"/>
                                      </p:to>
                                    </p:set>
                                  </p:childTnLst>
                                </p:cTn>
                              </p:par>
                              <p:par>
                                <p:cTn id="1113" presetID="23" presetClass="entr" presetSubtype="288" fill="hold" nodeType="withEffect">
                                  <p:stCondLst>
                                    <p:cond delay="0"/>
                                  </p:stCondLst>
                                  <p:childTnLst>
                                    <p:set>
                                      <p:cBhvr>
                                        <p:cTn id="1114" dur="1" fill="hold">
                                          <p:stCondLst>
                                            <p:cond delay="0"/>
                                          </p:stCondLst>
                                        </p:cTn>
                                        <p:tgtEl>
                                          <p:spTgt spid="4"/>
                                        </p:tgtEl>
                                        <p:attrNameLst>
                                          <p:attrName>style.visibility</p:attrName>
                                        </p:attrNameLst>
                                      </p:cBhvr>
                                      <p:to>
                                        <p:strVal val="visible"/>
                                      </p:to>
                                    </p:set>
                                    <p:anim calcmode="lin" valueType="num">
                                      <p:cBhvr>
                                        <p:cTn id="1115" dur="3000" fill="hold"/>
                                        <p:tgtEl>
                                          <p:spTgt spid="4"/>
                                        </p:tgtEl>
                                        <p:attrNameLst>
                                          <p:attrName>ppt_w</p:attrName>
                                        </p:attrNameLst>
                                      </p:cBhvr>
                                      <p:tavLst>
                                        <p:tav tm="0">
                                          <p:val>
                                            <p:strVal val="4/3*#ppt_w"/>
                                          </p:val>
                                        </p:tav>
                                        <p:tav tm="100000">
                                          <p:val>
                                            <p:strVal val="#ppt_w"/>
                                          </p:val>
                                        </p:tav>
                                      </p:tavLst>
                                    </p:anim>
                                    <p:anim calcmode="lin" valueType="num">
                                      <p:cBhvr>
                                        <p:cTn id="1116" dur="3000" fill="hold"/>
                                        <p:tgtEl>
                                          <p:spTgt spid="4"/>
                                        </p:tgtEl>
                                        <p:attrNameLst>
                                          <p:attrName>ppt_h</p:attrName>
                                        </p:attrNameLst>
                                      </p:cBhvr>
                                      <p:tavLst>
                                        <p:tav tm="0">
                                          <p:val>
                                            <p:strVal val="4/3*#ppt_h"/>
                                          </p:val>
                                        </p:tav>
                                        <p:tav tm="100000">
                                          <p:val>
                                            <p:strVal val="#ppt_h"/>
                                          </p:val>
                                        </p:tav>
                                      </p:tavLst>
                                    </p:anim>
                                  </p:childTnLst>
                                </p:cTn>
                              </p:par>
                              <p:par>
                                <p:cTn id="1117" presetID="17" presetClass="entr" presetSubtype="10" fill="hold" nodeType="withEffect">
                                  <p:stCondLst>
                                    <p:cond delay="0"/>
                                  </p:stCondLst>
                                  <p:childTnLst>
                                    <p:set>
                                      <p:cBhvr>
                                        <p:cTn id="1118" dur="1" fill="hold">
                                          <p:stCondLst>
                                            <p:cond delay="0"/>
                                          </p:stCondLst>
                                        </p:cTn>
                                        <p:tgtEl>
                                          <p:spTgt spid="4"/>
                                        </p:tgtEl>
                                        <p:attrNameLst>
                                          <p:attrName>style.visibility</p:attrName>
                                        </p:attrNameLst>
                                      </p:cBhvr>
                                      <p:to>
                                        <p:strVal val="visible"/>
                                      </p:to>
                                    </p:set>
                                    <p:anim calcmode="lin" valueType="num">
                                      <p:cBhvr>
                                        <p:cTn id="1119" dur="3000" fill="hold"/>
                                        <p:tgtEl>
                                          <p:spTgt spid="4"/>
                                        </p:tgtEl>
                                        <p:attrNameLst>
                                          <p:attrName>ppt_w</p:attrName>
                                        </p:attrNameLst>
                                      </p:cBhvr>
                                      <p:tavLst>
                                        <p:tav tm="0">
                                          <p:val>
                                            <p:fltVal val="0"/>
                                          </p:val>
                                        </p:tav>
                                        <p:tav tm="100000">
                                          <p:val>
                                            <p:strVal val="#ppt_w"/>
                                          </p:val>
                                        </p:tav>
                                      </p:tavLst>
                                    </p:anim>
                                    <p:anim calcmode="lin" valueType="num">
                                      <p:cBhvr>
                                        <p:cTn id="1120" dur="3000" fill="hold"/>
                                        <p:tgtEl>
                                          <p:spTgt spid="4"/>
                                        </p:tgtEl>
                                        <p:attrNameLst>
                                          <p:attrName>ppt_h</p:attrName>
                                        </p:attrNameLst>
                                      </p:cBhvr>
                                      <p:tavLst>
                                        <p:tav tm="0">
                                          <p:val>
                                            <p:strVal val="#ppt_h"/>
                                          </p:val>
                                        </p:tav>
                                        <p:tav tm="100000">
                                          <p:val>
                                            <p:strVal val="#ppt_h"/>
                                          </p:val>
                                        </p:tav>
                                      </p:tavLst>
                                    </p:anim>
                                  </p:childTnLst>
                                </p:cTn>
                              </p:par>
                            </p:childTnLst>
                          </p:cTn>
                        </p:par>
                        <p:par>
                          <p:cTn id="1121" fill="hold">
                            <p:stCondLst>
                              <p:cond delay="6000"/>
                            </p:stCondLst>
                            <p:childTnLst>
                              <p:par>
                                <p:cTn id="1122" presetID="17" presetClass="entr" presetSubtype="10" fill="hold" grpId="0" nodeType="afterEffect">
                                  <p:stCondLst>
                                    <p:cond delay="0"/>
                                  </p:stCondLst>
                                  <p:childTnLst>
                                    <p:set>
                                      <p:cBhvr>
                                        <p:cTn id="1123" dur="1" fill="hold">
                                          <p:stCondLst>
                                            <p:cond delay="0"/>
                                          </p:stCondLst>
                                        </p:cTn>
                                        <p:tgtEl>
                                          <p:spTgt spid="74"/>
                                        </p:tgtEl>
                                        <p:attrNameLst>
                                          <p:attrName>style.visibility</p:attrName>
                                        </p:attrNameLst>
                                      </p:cBhvr>
                                      <p:to>
                                        <p:strVal val="visible"/>
                                      </p:to>
                                    </p:set>
                                    <p:anim calcmode="lin" valueType="num">
                                      <p:cBhvr>
                                        <p:cTn id="1124" dur="2000" fill="hold"/>
                                        <p:tgtEl>
                                          <p:spTgt spid="74"/>
                                        </p:tgtEl>
                                        <p:attrNameLst>
                                          <p:attrName>ppt_w</p:attrName>
                                        </p:attrNameLst>
                                      </p:cBhvr>
                                      <p:tavLst>
                                        <p:tav tm="0">
                                          <p:val>
                                            <p:fltVal val="0"/>
                                          </p:val>
                                        </p:tav>
                                        <p:tav tm="100000">
                                          <p:val>
                                            <p:strVal val="#ppt_w"/>
                                          </p:val>
                                        </p:tav>
                                      </p:tavLst>
                                    </p:anim>
                                    <p:anim calcmode="lin" valueType="num">
                                      <p:cBhvr>
                                        <p:cTn id="1125" dur="2000" fill="hold"/>
                                        <p:tgtEl>
                                          <p:spTgt spid="74"/>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P spid="57" grpId="1" animBg="1"/>
      <p:bldP spid="57" grpId="2" animBg="1"/>
      <p:bldP spid="57" grpId="3" animBg="1"/>
      <p:bldP spid="57" grpId="4" animBg="1"/>
      <p:bldP spid="58" grpId="0" animBg="1"/>
      <p:bldP spid="58" grpId="1" animBg="1"/>
      <p:bldP spid="58" grpId="2" animBg="1"/>
      <p:bldP spid="58" grpId="3" animBg="1"/>
      <p:bldP spid="58" grpId="4" animBg="1"/>
      <p:bldP spid="59" grpId="0" animBg="1"/>
      <p:bldP spid="59" grpId="1" animBg="1"/>
      <p:bldP spid="59" grpId="2" animBg="1"/>
      <p:bldP spid="59" grpId="3" animBg="1"/>
      <p:bldP spid="59" grpId="4" animBg="1"/>
      <p:bldP spid="60" grpId="0" animBg="1"/>
      <p:bldP spid="60" grpId="1" animBg="1"/>
      <p:bldP spid="60" grpId="2" animBg="1"/>
      <p:bldP spid="60" grpId="3" animBg="1"/>
      <p:bldP spid="60" grpId="4" animBg="1"/>
      <p:bldP spid="61" grpId="0" animBg="1"/>
      <p:bldP spid="61" grpId="1" animBg="1"/>
      <p:bldP spid="61" grpId="2" animBg="1"/>
      <p:bldP spid="61" grpId="3" animBg="1"/>
      <p:bldP spid="61" grpId="4" animBg="1"/>
      <p:bldP spid="62" grpId="0" animBg="1"/>
      <p:bldP spid="62" grpId="1" animBg="1"/>
      <p:bldP spid="62" grpId="2" animBg="1"/>
      <p:bldP spid="62" grpId="3" animBg="1"/>
      <p:bldP spid="62" grpId="4" animBg="1"/>
      <p:bldP spid="63" grpId="0" animBg="1"/>
      <p:bldP spid="63" grpId="1" animBg="1"/>
      <p:bldP spid="63" grpId="2" animBg="1"/>
      <p:bldP spid="63" grpId="3" animBg="1"/>
      <p:bldP spid="63" grpId="4" animBg="1"/>
      <p:bldP spid="64" grpId="0" animBg="1"/>
      <p:bldP spid="64" grpId="1" animBg="1"/>
      <p:bldP spid="64" grpId="2" animBg="1"/>
      <p:bldP spid="64" grpId="3" animBg="1"/>
      <p:bldP spid="64" grpId="4" animBg="1"/>
      <p:bldP spid="65" grpId="0" animBg="1"/>
      <p:bldP spid="65" grpId="1" animBg="1"/>
      <p:bldP spid="65" grpId="2" animBg="1"/>
      <p:bldP spid="65" grpId="3" animBg="1"/>
      <p:bldP spid="65" grpId="4" animBg="1"/>
      <p:bldP spid="66" grpId="0" animBg="1"/>
      <p:bldP spid="66" grpId="1" animBg="1"/>
      <p:bldP spid="66" grpId="2" animBg="1"/>
      <p:bldP spid="66" grpId="3" animBg="1"/>
      <p:bldP spid="66" grpId="4" animBg="1"/>
      <p:bldP spid="67" grpId="0" animBg="1"/>
      <p:bldP spid="67" grpId="1" animBg="1"/>
      <p:bldP spid="67" grpId="2" animBg="1"/>
      <p:bldP spid="67" grpId="3" animBg="1"/>
      <p:bldP spid="67" grpId="4" animBg="1"/>
      <p:bldP spid="68" grpId="0" animBg="1"/>
      <p:bldP spid="68" grpId="1" animBg="1"/>
      <p:bldP spid="68" grpId="2" animBg="1"/>
      <p:bldP spid="68" grpId="3" animBg="1"/>
      <p:bldP spid="68" grpId="4" animBg="1"/>
      <p:bldP spid="69" grpId="0" animBg="1"/>
      <p:bldP spid="69" grpId="1" animBg="1"/>
      <p:bldP spid="69" grpId="2" animBg="1"/>
      <p:bldP spid="69" grpId="3" animBg="1"/>
      <p:bldP spid="69" grpId="4" animBg="1"/>
      <p:bldP spid="70" grpId="0" animBg="1"/>
      <p:bldP spid="70" grpId="1" animBg="1"/>
      <p:bldP spid="70" grpId="2" animBg="1"/>
      <p:bldP spid="70" grpId="3" animBg="1"/>
      <p:bldP spid="70" grpId="4" animBg="1"/>
      <p:bldP spid="71" grpId="0" animBg="1"/>
      <p:bldP spid="71" grpId="1" animBg="1"/>
      <p:bldP spid="71" grpId="2" animBg="1"/>
      <p:bldP spid="71" grpId="3" animBg="1"/>
      <p:bldP spid="71" grpId="4" animBg="1"/>
      <p:bldP spid="72" grpId="0" animBg="1"/>
      <p:bldP spid="72" grpId="1" animBg="1"/>
      <p:bldP spid="72" grpId="2" animBg="1"/>
      <p:bldP spid="72" grpId="3" animBg="1"/>
      <p:bldP spid="72" grpId="4" animBg="1"/>
      <p:bldP spid="73" grpId="0" animBg="1"/>
      <p:bldP spid="73" grpId="1" animBg="1"/>
      <p:bldP spid="73" grpId="2" animBg="1"/>
      <p:bldP spid="73" grpId="3" animBg="1"/>
      <p:bldP spid="73" grpId="4" animBg="1"/>
      <p:bldP spid="74" grpId="0"/>
      <p:bldP spid="75"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0" y="0"/>
            <a:ext cx="9144000" cy="6858000"/>
          </a:xfrm>
          <a:gradFill flip="none" rotWithShape="1">
            <a:gsLst>
              <a:gs pos="0">
                <a:schemeClr val="bg1"/>
              </a:gs>
              <a:gs pos="50000">
                <a:srgbClr val="996633">
                  <a:shade val="67500"/>
                  <a:satMod val="115000"/>
                </a:srgbClr>
              </a:gs>
              <a:gs pos="100000">
                <a:srgbClr val="996633">
                  <a:shade val="100000"/>
                  <a:satMod val="115000"/>
                </a:srgbClr>
              </a:gs>
            </a:gsLst>
            <a:path path="circle">
              <a:fillToRect l="50000" t="50000" r="50000" b="50000"/>
            </a:path>
            <a:tileRect/>
          </a:gradFill>
        </p:spPr>
        <p:txBody>
          <a:bodyPr/>
          <a:lstStyle/>
          <a:p>
            <a:endParaRPr lang="es-ES" dirty="0"/>
          </a:p>
        </p:txBody>
      </p:sp>
      <p:pic>
        <p:nvPicPr>
          <p:cNvPr id="4" name="3 Marcador de contenido" descr="0(2).jpg"/>
          <p:cNvPicPr>
            <a:picLocks noGrp="1" noChangeAspect="1"/>
          </p:cNvPicPr>
          <p:nvPr>
            <p:ph idx="1"/>
          </p:nvPr>
        </p:nvPicPr>
        <p:blipFill>
          <a:blip r:embed="rId2"/>
          <a:stretch>
            <a:fillRect/>
          </a:stretch>
        </p:blipFill>
        <p:spPr>
          <a:xfrm>
            <a:off x="0" y="0"/>
            <a:ext cx="9170789" cy="6858000"/>
          </a:xfrm>
        </p:spPr>
      </p:pic>
      <p:sp>
        <p:nvSpPr>
          <p:cNvPr id="9" name="8 Terminador"/>
          <p:cNvSpPr/>
          <p:nvPr/>
        </p:nvSpPr>
        <p:spPr>
          <a:xfrm flipV="1">
            <a:off x="2071670" y="6643710"/>
            <a:ext cx="5072098" cy="214290"/>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erminador"/>
          <p:cNvSpPr/>
          <p:nvPr/>
        </p:nvSpPr>
        <p:spPr>
          <a:xfrm flipV="1">
            <a:off x="2071670" y="0"/>
            <a:ext cx="5143536" cy="214290"/>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erminador"/>
          <p:cNvSpPr/>
          <p:nvPr/>
        </p:nvSpPr>
        <p:spPr>
          <a:xfrm flipV="1">
            <a:off x="2285984" y="6429396"/>
            <a:ext cx="4643470" cy="214290"/>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erminador"/>
          <p:cNvSpPr/>
          <p:nvPr/>
        </p:nvSpPr>
        <p:spPr>
          <a:xfrm flipV="1">
            <a:off x="2285984" y="214290"/>
            <a:ext cx="4786346" cy="214314"/>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erminador"/>
          <p:cNvSpPr/>
          <p:nvPr/>
        </p:nvSpPr>
        <p:spPr>
          <a:xfrm flipV="1">
            <a:off x="2428860" y="6215082"/>
            <a:ext cx="4429156" cy="214290"/>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erminador"/>
          <p:cNvSpPr/>
          <p:nvPr/>
        </p:nvSpPr>
        <p:spPr>
          <a:xfrm flipV="1">
            <a:off x="2428860" y="428604"/>
            <a:ext cx="4429156" cy="214314"/>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erminador"/>
          <p:cNvSpPr/>
          <p:nvPr/>
        </p:nvSpPr>
        <p:spPr>
          <a:xfrm flipV="1">
            <a:off x="2571736" y="6000768"/>
            <a:ext cx="4143404" cy="214314"/>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erminador"/>
          <p:cNvSpPr/>
          <p:nvPr/>
        </p:nvSpPr>
        <p:spPr>
          <a:xfrm flipV="1">
            <a:off x="2571736" y="642918"/>
            <a:ext cx="4143404" cy="214314"/>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erminador"/>
          <p:cNvSpPr/>
          <p:nvPr/>
        </p:nvSpPr>
        <p:spPr>
          <a:xfrm flipV="1">
            <a:off x="2714612" y="5786454"/>
            <a:ext cx="3786214" cy="214314"/>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erminador"/>
          <p:cNvSpPr/>
          <p:nvPr/>
        </p:nvSpPr>
        <p:spPr>
          <a:xfrm flipV="1">
            <a:off x="2786050" y="857232"/>
            <a:ext cx="3786214" cy="214314"/>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erminador"/>
          <p:cNvSpPr/>
          <p:nvPr/>
        </p:nvSpPr>
        <p:spPr>
          <a:xfrm flipV="1">
            <a:off x="2928926" y="5572140"/>
            <a:ext cx="3429024" cy="214314"/>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erminador"/>
          <p:cNvSpPr/>
          <p:nvPr/>
        </p:nvSpPr>
        <p:spPr>
          <a:xfrm flipV="1">
            <a:off x="2928926" y="1071546"/>
            <a:ext cx="3429024" cy="214314"/>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erminador"/>
          <p:cNvSpPr/>
          <p:nvPr/>
        </p:nvSpPr>
        <p:spPr>
          <a:xfrm flipV="1">
            <a:off x="3071802" y="1285860"/>
            <a:ext cx="3071834" cy="214314"/>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erminador"/>
          <p:cNvSpPr/>
          <p:nvPr/>
        </p:nvSpPr>
        <p:spPr>
          <a:xfrm flipV="1">
            <a:off x="3071802" y="5357826"/>
            <a:ext cx="3143272" cy="214314"/>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erminador"/>
          <p:cNvSpPr/>
          <p:nvPr/>
        </p:nvSpPr>
        <p:spPr>
          <a:xfrm flipV="1">
            <a:off x="3286116" y="1500174"/>
            <a:ext cx="2786082" cy="214314"/>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erminador"/>
          <p:cNvSpPr/>
          <p:nvPr/>
        </p:nvSpPr>
        <p:spPr>
          <a:xfrm flipV="1">
            <a:off x="3357554" y="5143512"/>
            <a:ext cx="2714644" cy="214314"/>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erminador"/>
          <p:cNvSpPr/>
          <p:nvPr/>
        </p:nvSpPr>
        <p:spPr>
          <a:xfrm flipV="1">
            <a:off x="3428992" y="1714488"/>
            <a:ext cx="2428892" cy="214314"/>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erminador"/>
          <p:cNvSpPr/>
          <p:nvPr/>
        </p:nvSpPr>
        <p:spPr>
          <a:xfrm flipV="1">
            <a:off x="3357554" y="4929198"/>
            <a:ext cx="2500330" cy="214314"/>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erminador"/>
          <p:cNvSpPr/>
          <p:nvPr/>
        </p:nvSpPr>
        <p:spPr>
          <a:xfrm flipV="1">
            <a:off x="3571868" y="1928802"/>
            <a:ext cx="2143140" cy="214314"/>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erminador"/>
          <p:cNvSpPr/>
          <p:nvPr/>
        </p:nvSpPr>
        <p:spPr>
          <a:xfrm flipV="1">
            <a:off x="3571868" y="4714884"/>
            <a:ext cx="2143140" cy="214314"/>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erminador"/>
          <p:cNvSpPr/>
          <p:nvPr/>
        </p:nvSpPr>
        <p:spPr>
          <a:xfrm flipV="1">
            <a:off x="3714744" y="2143116"/>
            <a:ext cx="1785950" cy="214314"/>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erminador"/>
          <p:cNvSpPr/>
          <p:nvPr/>
        </p:nvSpPr>
        <p:spPr>
          <a:xfrm flipV="1">
            <a:off x="3714744" y="4500570"/>
            <a:ext cx="1785950" cy="214314"/>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erminador"/>
          <p:cNvSpPr/>
          <p:nvPr/>
        </p:nvSpPr>
        <p:spPr>
          <a:xfrm flipV="1">
            <a:off x="3786182" y="2357430"/>
            <a:ext cx="1571636" cy="214314"/>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erminador"/>
          <p:cNvSpPr/>
          <p:nvPr/>
        </p:nvSpPr>
        <p:spPr>
          <a:xfrm flipV="1">
            <a:off x="4071934" y="2571744"/>
            <a:ext cx="1143008" cy="214314"/>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erminador"/>
          <p:cNvSpPr/>
          <p:nvPr/>
        </p:nvSpPr>
        <p:spPr>
          <a:xfrm flipV="1">
            <a:off x="3857620" y="4286256"/>
            <a:ext cx="1500198" cy="214314"/>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erminador"/>
          <p:cNvSpPr/>
          <p:nvPr/>
        </p:nvSpPr>
        <p:spPr>
          <a:xfrm flipV="1">
            <a:off x="4000496" y="4071942"/>
            <a:ext cx="1214446" cy="214314"/>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erminador"/>
          <p:cNvSpPr/>
          <p:nvPr/>
        </p:nvSpPr>
        <p:spPr>
          <a:xfrm flipV="1">
            <a:off x="4214810" y="2786058"/>
            <a:ext cx="928694" cy="214314"/>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erminador"/>
          <p:cNvSpPr/>
          <p:nvPr/>
        </p:nvSpPr>
        <p:spPr>
          <a:xfrm>
            <a:off x="4214810" y="3857628"/>
            <a:ext cx="857256" cy="214314"/>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erminador"/>
          <p:cNvSpPr/>
          <p:nvPr/>
        </p:nvSpPr>
        <p:spPr>
          <a:xfrm flipV="1">
            <a:off x="4357686" y="3000372"/>
            <a:ext cx="571504" cy="214314"/>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erminador"/>
          <p:cNvSpPr/>
          <p:nvPr/>
        </p:nvSpPr>
        <p:spPr>
          <a:xfrm>
            <a:off x="4357686" y="3643314"/>
            <a:ext cx="500066" cy="214314"/>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erminador"/>
          <p:cNvSpPr/>
          <p:nvPr/>
        </p:nvSpPr>
        <p:spPr>
          <a:xfrm flipV="1">
            <a:off x="4500562" y="3214686"/>
            <a:ext cx="276228" cy="204790"/>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erminador"/>
          <p:cNvSpPr/>
          <p:nvPr/>
        </p:nvSpPr>
        <p:spPr>
          <a:xfrm flipV="1">
            <a:off x="4500562" y="3429000"/>
            <a:ext cx="276228" cy="204790"/>
          </a:xfrm>
          <a:prstGeom prst="flowChartTerminator">
            <a:avLst/>
          </a:prstGeom>
          <a:gradFill flip="none" rotWithShape="1">
            <a:gsLst>
              <a:gs pos="0">
                <a:srgbClr val="462300"/>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4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1"/>
                                        </p:tgtEl>
                                        <p:attrNameLst>
                                          <p:attrName>style.opacity</p:attrName>
                                        </p:attrNameLst>
                                      </p:cBhvr>
                                      <p:to>
                                        <p:strVal val="0"/>
                                      </p:to>
                                    </p:set>
                                    <p:animEffect filter="image" prLst="opacity: 0">
                                      <p:cBhvr rctx="IE">
                                        <p:cTn id="7" dur="indefinite"/>
                                        <p:tgtEl>
                                          <p:spTgt spid="41"/>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circle(in)">
                                      <p:cBhvr>
                                        <p:cTn id="10" dur="3000"/>
                                        <p:tgtEl>
                                          <p:spTgt spid="9"/>
                                        </p:tgtEl>
                                      </p:cBhvr>
                                    </p:animEffect>
                                  </p:childTnLst>
                                </p:cTn>
                              </p:par>
                              <p:par>
                                <p:cTn id="11" presetID="6" presetClass="entr" presetSubtype="16"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circle(in)">
                                      <p:cBhvr>
                                        <p:cTn id="13" dur="3000"/>
                                        <p:tgtEl>
                                          <p:spTgt spid="10"/>
                                        </p:tgtEl>
                                      </p:cBhvr>
                                    </p:animEffect>
                                  </p:childTnLst>
                                </p:cTn>
                              </p:par>
                              <p:par>
                                <p:cTn id="14" presetID="6" presetClass="entr" presetSubtype="16" fill="hold" grpId="0"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circle(in)">
                                      <p:cBhvr>
                                        <p:cTn id="16" dur="3000"/>
                                        <p:tgtEl>
                                          <p:spTgt spid="11"/>
                                        </p:tgtEl>
                                      </p:cBhvr>
                                    </p:animEffect>
                                  </p:childTnLst>
                                </p:cTn>
                              </p:par>
                              <p:par>
                                <p:cTn id="17" presetID="6" presetClass="entr" presetSubtype="16"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circle(in)">
                                      <p:cBhvr>
                                        <p:cTn id="19" dur="3000"/>
                                        <p:tgtEl>
                                          <p:spTgt spid="12"/>
                                        </p:tgtEl>
                                      </p:cBhvr>
                                    </p:animEffect>
                                  </p:childTnLst>
                                </p:cTn>
                              </p:par>
                              <p:par>
                                <p:cTn id="20" presetID="6" presetClass="entr" presetSubtype="16" fill="hold" grpId="0" nodeType="with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circle(in)">
                                      <p:cBhvr>
                                        <p:cTn id="22" dur="3000"/>
                                        <p:tgtEl>
                                          <p:spTgt spid="13"/>
                                        </p:tgtEl>
                                      </p:cBhvr>
                                    </p:animEffect>
                                  </p:childTnLst>
                                </p:cTn>
                              </p:par>
                              <p:par>
                                <p:cTn id="23" presetID="6" presetClass="entr" presetSubtype="16" fill="hold" grpId="0" nodeType="with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circle(in)">
                                      <p:cBhvr>
                                        <p:cTn id="25" dur="3000"/>
                                        <p:tgtEl>
                                          <p:spTgt spid="14"/>
                                        </p:tgtEl>
                                      </p:cBhvr>
                                    </p:animEffect>
                                  </p:childTnLst>
                                </p:cTn>
                              </p:par>
                              <p:par>
                                <p:cTn id="26" presetID="6" presetClass="entr" presetSubtype="16" fill="hold" grpId="0" nodeType="withEffect">
                                  <p:stCondLst>
                                    <p:cond delay="0"/>
                                  </p:stCondLst>
                                  <p:childTnLst>
                                    <p:set>
                                      <p:cBhvr>
                                        <p:cTn id="27" dur="1" fill="hold">
                                          <p:stCondLst>
                                            <p:cond delay="0"/>
                                          </p:stCondLst>
                                        </p:cTn>
                                        <p:tgtEl>
                                          <p:spTgt spid="15"/>
                                        </p:tgtEl>
                                        <p:attrNameLst>
                                          <p:attrName>style.visibility</p:attrName>
                                        </p:attrNameLst>
                                      </p:cBhvr>
                                      <p:to>
                                        <p:strVal val="visible"/>
                                      </p:to>
                                    </p:set>
                                    <p:animEffect transition="in" filter="circle(in)">
                                      <p:cBhvr>
                                        <p:cTn id="28" dur="3000"/>
                                        <p:tgtEl>
                                          <p:spTgt spid="15"/>
                                        </p:tgtEl>
                                      </p:cBhvr>
                                    </p:animEffect>
                                  </p:childTnLst>
                                </p:cTn>
                              </p:par>
                              <p:par>
                                <p:cTn id="29" presetID="6" presetClass="entr" presetSubtype="16" fill="hold" grpId="0" nodeType="with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circle(in)">
                                      <p:cBhvr>
                                        <p:cTn id="31" dur="3000"/>
                                        <p:tgtEl>
                                          <p:spTgt spid="16"/>
                                        </p:tgtEl>
                                      </p:cBhvr>
                                    </p:animEffect>
                                  </p:childTnLst>
                                </p:cTn>
                              </p:par>
                              <p:par>
                                <p:cTn id="32" presetID="6" presetClass="entr" presetSubtype="16" fill="hold" grpId="0" nodeType="with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circle(in)">
                                      <p:cBhvr>
                                        <p:cTn id="34" dur="3000"/>
                                        <p:tgtEl>
                                          <p:spTgt spid="17"/>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circle(in)">
                                      <p:cBhvr>
                                        <p:cTn id="37" dur="3000"/>
                                        <p:tgtEl>
                                          <p:spTgt spid="18"/>
                                        </p:tgtEl>
                                      </p:cBhvr>
                                    </p:animEffect>
                                  </p:childTnLst>
                                </p:cTn>
                              </p:par>
                              <p:par>
                                <p:cTn id="38" presetID="6" presetClass="entr" presetSubtype="16" fill="hold" grpId="0" nodeType="with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circle(in)">
                                      <p:cBhvr>
                                        <p:cTn id="40" dur="3000"/>
                                        <p:tgtEl>
                                          <p:spTgt spid="19"/>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circle(in)">
                                      <p:cBhvr>
                                        <p:cTn id="43" dur="3000"/>
                                        <p:tgtEl>
                                          <p:spTgt spid="20"/>
                                        </p:tgtEl>
                                      </p:cBhvr>
                                    </p:animEffect>
                                  </p:childTnLst>
                                </p:cTn>
                              </p:par>
                              <p:par>
                                <p:cTn id="44" presetID="6" presetClass="entr" presetSubtype="16" fill="hold" grpId="0" nodeType="withEffect">
                                  <p:stCondLst>
                                    <p:cond delay="0"/>
                                  </p:stCondLst>
                                  <p:childTnLst>
                                    <p:set>
                                      <p:cBhvr>
                                        <p:cTn id="45" dur="1" fill="hold">
                                          <p:stCondLst>
                                            <p:cond delay="0"/>
                                          </p:stCondLst>
                                        </p:cTn>
                                        <p:tgtEl>
                                          <p:spTgt spid="21"/>
                                        </p:tgtEl>
                                        <p:attrNameLst>
                                          <p:attrName>style.visibility</p:attrName>
                                        </p:attrNameLst>
                                      </p:cBhvr>
                                      <p:to>
                                        <p:strVal val="visible"/>
                                      </p:to>
                                    </p:set>
                                    <p:animEffect transition="in" filter="circle(in)">
                                      <p:cBhvr>
                                        <p:cTn id="46" dur="3000"/>
                                        <p:tgtEl>
                                          <p:spTgt spid="21"/>
                                        </p:tgtEl>
                                      </p:cBhvr>
                                    </p:animEffect>
                                  </p:childTnLst>
                                </p:cTn>
                              </p:par>
                              <p:par>
                                <p:cTn id="47" presetID="6" presetClass="entr" presetSubtype="16" fill="hold" grpId="0" nodeType="withEffect">
                                  <p:stCondLst>
                                    <p:cond delay="0"/>
                                  </p:stCondLst>
                                  <p:childTnLst>
                                    <p:set>
                                      <p:cBhvr>
                                        <p:cTn id="48" dur="1" fill="hold">
                                          <p:stCondLst>
                                            <p:cond delay="0"/>
                                          </p:stCondLst>
                                        </p:cTn>
                                        <p:tgtEl>
                                          <p:spTgt spid="22"/>
                                        </p:tgtEl>
                                        <p:attrNameLst>
                                          <p:attrName>style.visibility</p:attrName>
                                        </p:attrNameLst>
                                      </p:cBhvr>
                                      <p:to>
                                        <p:strVal val="visible"/>
                                      </p:to>
                                    </p:set>
                                    <p:animEffect transition="in" filter="circle(in)">
                                      <p:cBhvr>
                                        <p:cTn id="49" dur="3000"/>
                                        <p:tgtEl>
                                          <p:spTgt spid="22"/>
                                        </p:tgtEl>
                                      </p:cBhvr>
                                    </p:animEffect>
                                  </p:childTnLst>
                                </p:cTn>
                              </p:par>
                              <p:par>
                                <p:cTn id="50" presetID="6" presetClass="entr" presetSubtype="16" fill="hold" grpId="0" nodeType="with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circle(in)">
                                      <p:cBhvr>
                                        <p:cTn id="52" dur="3000"/>
                                        <p:tgtEl>
                                          <p:spTgt spid="23"/>
                                        </p:tgtEl>
                                      </p:cBhvr>
                                    </p:animEffect>
                                  </p:childTnLst>
                                </p:cTn>
                              </p:par>
                              <p:par>
                                <p:cTn id="53" presetID="6" presetClass="entr" presetSubtype="16" fill="hold" grpId="0" nodeType="withEffect">
                                  <p:stCondLst>
                                    <p:cond delay="0"/>
                                  </p:stCondLst>
                                  <p:childTnLst>
                                    <p:set>
                                      <p:cBhvr>
                                        <p:cTn id="54" dur="1" fill="hold">
                                          <p:stCondLst>
                                            <p:cond delay="0"/>
                                          </p:stCondLst>
                                        </p:cTn>
                                        <p:tgtEl>
                                          <p:spTgt spid="24"/>
                                        </p:tgtEl>
                                        <p:attrNameLst>
                                          <p:attrName>style.visibility</p:attrName>
                                        </p:attrNameLst>
                                      </p:cBhvr>
                                      <p:to>
                                        <p:strVal val="visible"/>
                                      </p:to>
                                    </p:set>
                                    <p:animEffect transition="in" filter="circle(in)">
                                      <p:cBhvr>
                                        <p:cTn id="55" dur="3000"/>
                                        <p:tgtEl>
                                          <p:spTgt spid="24"/>
                                        </p:tgtEl>
                                      </p:cBhvr>
                                    </p:animEffect>
                                  </p:childTnLst>
                                </p:cTn>
                              </p:par>
                              <p:par>
                                <p:cTn id="56" presetID="6" presetClass="entr" presetSubtype="16" fill="hold" grpId="0" nodeType="withEffect">
                                  <p:stCondLst>
                                    <p:cond delay="0"/>
                                  </p:stCondLst>
                                  <p:childTnLst>
                                    <p:set>
                                      <p:cBhvr>
                                        <p:cTn id="57" dur="1" fill="hold">
                                          <p:stCondLst>
                                            <p:cond delay="0"/>
                                          </p:stCondLst>
                                        </p:cTn>
                                        <p:tgtEl>
                                          <p:spTgt spid="25"/>
                                        </p:tgtEl>
                                        <p:attrNameLst>
                                          <p:attrName>style.visibility</p:attrName>
                                        </p:attrNameLst>
                                      </p:cBhvr>
                                      <p:to>
                                        <p:strVal val="visible"/>
                                      </p:to>
                                    </p:set>
                                    <p:animEffect transition="in" filter="circle(in)">
                                      <p:cBhvr>
                                        <p:cTn id="58" dur="3000"/>
                                        <p:tgtEl>
                                          <p:spTgt spid="25"/>
                                        </p:tgtEl>
                                      </p:cBhvr>
                                    </p:animEffect>
                                  </p:childTnLst>
                                </p:cTn>
                              </p:par>
                              <p:par>
                                <p:cTn id="59" presetID="6" presetClass="entr" presetSubtype="16" fill="hold" grpId="0" nodeType="withEffect">
                                  <p:stCondLst>
                                    <p:cond delay="0"/>
                                  </p:stCondLst>
                                  <p:childTnLst>
                                    <p:set>
                                      <p:cBhvr>
                                        <p:cTn id="60" dur="1" fill="hold">
                                          <p:stCondLst>
                                            <p:cond delay="0"/>
                                          </p:stCondLst>
                                        </p:cTn>
                                        <p:tgtEl>
                                          <p:spTgt spid="26"/>
                                        </p:tgtEl>
                                        <p:attrNameLst>
                                          <p:attrName>style.visibility</p:attrName>
                                        </p:attrNameLst>
                                      </p:cBhvr>
                                      <p:to>
                                        <p:strVal val="visible"/>
                                      </p:to>
                                    </p:set>
                                    <p:animEffect transition="in" filter="circle(in)">
                                      <p:cBhvr>
                                        <p:cTn id="61" dur="3000"/>
                                        <p:tgtEl>
                                          <p:spTgt spid="26"/>
                                        </p:tgtEl>
                                      </p:cBhvr>
                                    </p:animEffect>
                                  </p:childTnLst>
                                </p:cTn>
                              </p:par>
                              <p:par>
                                <p:cTn id="62" presetID="6" presetClass="entr" presetSubtype="16" fill="hold" grpId="0" nodeType="withEffect">
                                  <p:stCondLst>
                                    <p:cond delay="0"/>
                                  </p:stCondLst>
                                  <p:childTnLst>
                                    <p:set>
                                      <p:cBhvr>
                                        <p:cTn id="63" dur="1" fill="hold">
                                          <p:stCondLst>
                                            <p:cond delay="0"/>
                                          </p:stCondLst>
                                        </p:cTn>
                                        <p:tgtEl>
                                          <p:spTgt spid="27"/>
                                        </p:tgtEl>
                                        <p:attrNameLst>
                                          <p:attrName>style.visibility</p:attrName>
                                        </p:attrNameLst>
                                      </p:cBhvr>
                                      <p:to>
                                        <p:strVal val="visible"/>
                                      </p:to>
                                    </p:set>
                                    <p:animEffect transition="in" filter="circle(in)">
                                      <p:cBhvr>
                                        <p:cTn id="64" dur="3000"/>
                                        <p:tgtEl>
                                          <p:spTgt spid="27"/>
                                        </p:tgtEl>
                                      </p:cBhvr>
                                    </p:animEffect>
                                  </p:childTnLst>
                                </p:cTn>
                              </p:par>
                              <p:par>
                                <p:cTn id="65" presetID="6" presetClass="entr" presetSubtype="16" fill="hold" grpId="0" nodeType="withEffect">
                                  <p:stCondLst>
                                    <p:cond delay="0"/>
                                  </p:stCondLst>
                                  <p:childTnLst>
                                    <p:set>
                                      <p:cBhvr>
                                        <p:cTn id="66" dur="1" fill="hold">
                                          <p:stCondLst>
                                            <p:cond delay="0"/>
                                          </p:stCondLst>
                                        </p:cTn>
                                        <p:tgtEl>
                                          <p:spTgt spid="28"/>
                                        </p:tgtEl>
                                        <p:attrNameLst>
                                          <p:attrName>style.visibility</p:attrName>
                                        </p:attrNameLst>
                                      </p:cBhvr>
                                      <p:to>
                                        <p:strVal val="visible"/>
                                      </p:to>
                                    </p:set>
                                    <p:animEffect transition="in" filter="circle(in)">
                                      <p:cBhvr>
                                        <p:cTn id="67" dur="3000"/>
                                        <p:tgtEl>
                                          <p:spTgt spid="28"/>
                                        </p:tgtEl>
                                      </p:cBhvr>
                                    </p:animEffect>
                                  </p:childTnLst>
                                </p:cTn>
                              </p:par>
                              <p:par>
                                <p:cTn id="68" presetID="6" presetClass="entr" presetSubtype="16" fill="hold" grpId="0" nodeType="withEffect">
                                  <p:stCondLst>
                                    <p:cond delay="0"/>
                                  </p:stCondLst>
                                  <p:childTnLst>
                                    <p:set>
                                      <p:cBhvr>
                                        <p:cTn id="69" dur="1" fill="hold">
                                          <p:stCondLst>
                                            <p:cond delay="0"/>
                                          </p:stCondLst>
                                        </p:cTn>
                                        <p:tgtEl>
                                          <p:spTgt spid="29"/>
                                        </p:tgtEl>
                                        <p:attrNameLst>
                                          <p:attrName>style.visibility</p:attrName>
                                        </p:attrNameLst>
                                      </p:cBhvr>
                                      <p:to>
                                        <p:strVal val="visible"/>
                                      </p:to>
                                    </p:set>
                                    <p:animEffect transition="in" filter="circle(in)">
                                      <p:cBhvr>
                                        <p:cTn id="70" dur="3000"/>
                                        <p:tgtEl>
                                          <p:spTgt spid="29"/>
                                        </p:tgtEl>
                                      </p:cBhvr>
                                    </p:animEffect>
                                  </p:childTnLst>
                                </p:cTn>
                              </p:par>
                              <p:par>
                                <p:cTn id="71" presetID="6" presetClass="entr" presetSubtype="16" fill="hold" grpId="0" nodeType="withEffect">
                                  <p:stCondLst>
                                    <p:cond delay="0"/>
                                  </p:stCondLst>
                                  <p:childTnLst>
                                    <p:set>
                                      <p:cBhvr>
                                        <p:cTn id="72" dur="1" fill="hold">
                                          <p:stCondLst>
                                            <p:cond delay="0"/>
                                          </p:stCondLst>
                                        </p:cTn>
                                        <p:tgtEl>
                                          <p:spTgt spid="30"/>
                                        </p:tgtEl>
                                        <p:attrNameLst>
                                          <p:attrName>style.visibility</p:attrName>
                                        </p:attrNameLst>
                                      </p:cBhvr>
                                      <p:to>
                                        <p:strVal val="visible"/>
                                      </p:to>
                                    </p:set>
                                    <p:animEffect transition="in" filter="circle(in)">
                                      <p:cBhvr>
                                        <p:cTn id="73" dur="3000"/>
                                        <p:tgtEl>
                                          <p:spTgt spid="30"/>
                                        </p:tgtEl>
                                      </p:cBhvr>
                                    </p:animEffect>
                                  </p:childTnLst>
                                </p:cTn>
                              </p:par>
                              <p:par>
                                <p:cTn id="74" presetID="6" presetClass="entr" presetSubtype="16" fill="hold" grpId="0" nodeType="withEffect">
                                  <p:stCondLst>
                                    <p:cond delay="0"/>
                                  </p:stCondLst>
                                  <p:childTnLst>
                                    <p:set>
                                      <p:cBhvr>
                                        <p:cTn id="75" dur="1" fill="hold">
                                          <p:stCondLst>
                                            <p:cond delay="0"/>
                                          </p:stCondLst>
                                        </p:cTn>
                                        <p:tgtEl>
                                          <p:spTgt spid="31"/>
                                        </p:tgtEl>
                                        <p:attrNameLst>
                                          <p:attrName>style.visibility</p:attrName>
                                        </p:attrNameLst>
                                      </p:cBhvr>
                                      <p:to>
                                        <p:strVal val="visible"/>
                                      </p:to>
                                    </p:set>
                                    <p:animEffect transition="in" filter="circle(in)">
                                      <p:cBhvr>
                                        <p:cTn id="76" dur="3000"/>
                                        <p:tgtEl>
                                          <p:spTgt spid="31"/>
                                        </p:tgtEl>
                                      </p:cBhvr>
                                    </p:animEffect>
                                  </p:childTnLst>
                                </p:cTn>
                              </p:par>
                              <p:par>
                                <p:cTn id="77" presetID="6" presetClass="entr" presetSubtype="16" fill="hold" grpId="0" nodeType="withEffect">
                                  <p:stCondLst>
                                    <p:cond delay="0"/>
                                  </p:stCondLst>
                                  <p:childTnLst>
                                    <p:set>
                                      <p:cBhvr>
                                        <p:cTn id="78" dur="1" fill="hold">
                                          <p:stCondLst>
                                            <p:cond delay="0"/>
                                          </p:stCondLst>
                                        </p:cTn>
                                        <p:tgtEl>
                                          <p:spTgt spid="32"/>
                                        </p:tgtEl>
                                        <p:attrNameLst>
                                          <p:attrName>style.visibility</p:attrName>
                                        </p:attrNameLst>
                                      </p:cBhvr>
                                      <p:to>
                                        <p:strVal val="visible"/>
                                      </p:to>
                                    </p:set>
                                    <p:animEffect transition="in" filter="circle(in)">
                                      <p:cBhvr>
                                        <p:cTn id="79" dur="3000"/>
                                        <p:tgtEl>
                                          <p:spTgt spid="32"/>
                                        </p:tgtEl>
                                      </p:cBhvr>
                                    </p:animEffect>
                                  </p:childTnLst>
                                </p:cTn>
                              </p:par>
                              <p:par>
                                <p:cTn id="80" presetID="6" presetClass="entr" presetSubtype="16" fill="hold" grpId="0" nodeType="withEffect">
                                  <p:stCondLst>
                                    <p:cond delay="0"/>
                                  </p:stCondLst>
                                  <p:childTnLst>
                                    <p:set>
                                      <p:cBhvr>
                                        <p:cTn id="81" dur="1" fill="hold">
                                          <p:stCondLst>
                                            <p:cond delay="0"/>
                                          </p:stCondLst>
                                        </p:cTn>
                                        <p:tgtEl>
                                          <p:spTgt spid="33"/>
                                        </p:tgtEl>
                                        <p:attrNameLst>
                                          <p:attrName>style.visibility</p:attrName>
                                        </p:attrNameLst>
                                      </p:cBhvr>
                                      <p:to>
                                        <p:strVal val="visible"/>
                                      </p:to>
                                    </p:set>
                                    <p:animEffect transition="in" filter="circle(in)">
                                      <p:cBhvr>
                                        <p:cTn id="82" dur="3000"/>
                                        <p:tgtEl>
                                          <p:spTgt spid="33"/>
                                        </p:tgtEl>
                                      </p:cBhvr>
                                    </p:animEffect>
                                  </p:childTnLst>
                                </p:cTn>
                              </p:par>
                              <p:par>
                                <p:cTn id="83" presetID="6" presetClass="entr" presetSubtype="16" fill="hold" grpId="0" nodeType="withEffect">
                                  <p:stCondLst>
                                    <p:cond delay="0"/>
                                  </p:stCondLst>
                                  <p:childTnLst>
                                    <p:set>
                                      <p:cBhvr>
                                        <p:cTn id="84" dur="1" fill="hold">
                                          <p:stCondLst>
                                            <p:cond delay="0"/>
                                          </p:stCondLst>
                                        </p:cTn>
                                        <p:tgtEl>
                                          <p:spTgt spid="34"/>
                                        </p:tgtEl>
                                        <p:attrNameLst>
                                          <p:attrName>style.visibility</p:attrName>
                                        </p:attrNameLst>
                                      </p:cBhvr>
                                      <p:to>
                                        <p:strVal val="visible"/>
                                      </p:to>
                                    </p:set>
                                    <p:animEffect transition="in" filter="circle(in)">
                                      <p:cBhvr>
                                        <p:cTn id="85" dur="3000"/>
                                        <p:tgtEl>
                                          <p:spTgt spid="34"/>
                                        </p:tgtEl>
                                      </p:cBhvr>
                                    </p:animEffect>
                                  </p:childTnLst>
                                </p:cTn>
                              </p:par>
                              <p:par>
                                <p:cTn id="86" presetID="6" presetClass="entr" presetSubtype="16" fill="hold" grpId="0" nodeType="withEffect">
                                  <p:stCondLst>
                                    <p:cond delay="0"/>
                                  </p:stCondLst>
                                  <p:childTnLst>
                                    <p:set>
                                      <p:cBhvr>
                                        <p:cTn id="87" dur="1" fill="hold">
                                          <p:stCondLst>
                                            <p:cond delay="0"/>
                                          </p:stCondLst>
                                        </p:cTn>
                                        <p:tgtEl>
                                          <p:spTgt spid="35"/>
                                        </p:tgtEl>
                                        <p:attrNameLst>
                                          <p:attrName>style.visibility</p:attrName>
                                        </p:attrNameLst>
                                      </p:cBhvr>
                                      <p:to>
                                        <p:strVal val="visible"/>
                                      </p:to>
                                    </p:set>
                                    <p:animEffect transition="in" filter="circle(in)">
                                      <p:cBhvr>
                                        <p:cTn id="88" dur="3000"/>
                                        <p:tgtEl>
                                          <p:spTgt spid="35"/>
                                        </p:tgtEl>
                                      </p:cBhvr>
                                    </p:animEffect>
                                  </p:childTnLst>
                                </p:cTn>
                              </p:par>
                              <p:par>
                                <p:cTn id="89" presetID="6" presetClass="entr" presetSubtype="16" fill="hold" grpId="0" nodeType="withEffect">
                                  <p:stCondLst>
                                    <p:cond delay="0"/>
                                  </p:stCondLst>
                                  <p:childTnLst>
                                    <p:set>
                                      <p:cBhvr>
                                        <p:cTn id="90" dur="1" fill="hold">
                                          <p:stCondLst>
                                            <p:cond delay="0"/>
                                          </p:stCondLst>
                                        </p:cTn>
                                        <p:tgtEl>
                                          <p:spTgt spid="36"/>
                                        </p:tgtEl>
                                        <p:attrNameLst>
                                          <p:attrName>style.visibility</p:attrName>
                                        </p:attrNameLst>
                                      </p:cBhvr>
                                      <p:to>
                                        <p:strVal val="visible"/>
                                      </p:to>
                                    </p:set>
                                    <p:animEffect transition="in" filter="circle(in)">
                                      <p:cBhvr>
                                        <p:cTn id="91" dur="3000"/>
                                        <p:tgtEl>
                                          <p:spTgt spid="36"/>
                                        </p:tgtEl>
                                      </p:cBhvr>
                                    </p:animEffect>
                                  </p:childTnLst>
                                </p:cTn>
                              </p:par>
                              <p:par>
                                <p:cTn id="92" presetID="6" presetClass="entr" presetSubtype="16" fill="hold" grpId="0" nodeType="withEffect">
                                  <p:stCondLst>
                                    <p:cond delay="0"/>
                                  </p:stCondLst>
                                  <p:childTnLst>
                                    <p:set>
                                      <p:cBhvr>
                                        <p:cTn id="93" dur="1" fill="hold">
                                          <p:stCondLst>
                                            <p:cond delay="0"/>
                                          </p:stCondLst>
                                        </p:cTn>
                                        <p:tgtEl>
                                          <p:spTgt spid="37"/>
                                        </p:tgtEl>
                                        <p:attrNameLst>
                                          <p:attrName>style.visibility</p:attrName>
                                        </p:attrNameLst>
                                      </p:cBhvr>
                                      <p:to>
                                        <p:strVal val="visible"/>
                                      </p:to>
                                    </p:set>
                                    <p:animEffect transition="in" filter="circle(in)">
                                      <p:cBhvr>
                                        <p:cTn id="94" dur="3000"/>
                                        <p:tgtEl>
                                          <p:spTgt spid="37"/>
                                        </p:tgtEl>
                                      </p:cBhvr>
                                    </p:animEffect>
                                  </p:childTnLst>
                                </p:cTn>
                              </p:par>
                              <p:par>
                                <p:cTn id="95" presetID="6" presetClass="entr" presetSubtype="16" fill="hold" grpId="0" nodeType="withEffect">
                                  <p:stCondLst>
                                    <p:cond delay="0"/>
                                  </p:stCondLst>
                                  <p:childTnLst>
                                    <p:set>
                                      <p:cBhvr>
                                        <p:cTn id="96" dur="1" fill="hold">
                                          <p:stCondLst>
                                            <p:cond delay="0"/>
                                          </p:stCondLst>
                                        </p:cTn>
                                        <p:tgtEl>
                                          <p:spTgt spid="38"/>
                                        </p:tgtEl>
                                        <p:attrNameLst>
                                          <p:attrName>style.visibility</p:attrName>
                                        </p:attrNameLst>
                                      </p:cBhvr>
                                      <p:to>
                                        <p:strVal val="visible"/>
                                      </p:to>
                                    </p:set>
                                    <p:animEffect transition="in" filter="circle(in)">
                                      <p:cBhvr>
                                        <p:cTn id="97" dur="3000"/>
                                        <p:tgtEl>
                                          <p:spTgt spid="38"/>
                                        </p:tgtEl>
                                      </p:cBhvr>
                                    </p:animEffect>
                                  </p:childTnLst>
                                </p:cTn>
                              </p:par>
                              <p:par>
                                <p:cTn id="98" presetID="6" presetClass="entr" presetSubtype="16" fill="hold" grpId="0" nodeType="withEffect">
                                  <p:stCondLst>
                                    <p:cond delay="0"/>
                                  </p:stCondLst>
                                  <p:childTnLst>
                                    <p:set>
                                      <p:cBhvr>
                                        <p:cTn id="99" dur="1" fill="hold">
                                          <p:stCondLst>
                                            <p:cond delay="0"/>
                                          </p:stCondLst>
                                        </p:cTn>
                                        <p:tgtEl>
                                          <p:spTgt spid="39"/>
                                        </p:tgtEl>
                                        <p:attrNameLst>
                                          <p:attrName>style.visibility</p:attrName>
                                        </p:attrNameLst>
                                      </p:cBhvr>
                                      <p:to>
                                        <p:strVal val="visible"/>
                                      </p:to>
                                    </p:set>
                                    <p:animEffect transition="in" filter="circle(in)">
                                      <p:cBhvr>
                                        <p:cTn id="100" dur="3000"/>
                                        <p:tgtEl>
                                          <p:spTgt spid="39"/>
                                        </p:tgtEl>
                                      </p:cBhvr>
                                    </p:animEffect>
                                  </p:childTnLst>
                                </p:cTn>
                              </p:par>
                              <p:par>
                                <p:cTn id="101" presetID="6" presetClass="entr" presetSubtype="16" fill="hold" grpId="0" nodeType="withEffect">
                                  <p:stCondLst>
                                    <p:cond delay="0"/>
                                  </p:stCondLst>
                                  <p:childTnLst>
                                    <p:set>
                                      <p:cBhvr>
                                        <p:cTn id="102" dur="1" fill="hold">
                                          <p:stCondLst>
                                            <p:cond delay="0"/>
                                          </p:stCondLst>
                                        </p:cTn>
                                        <p:tgtEl>
                                          <p:spTgt spid="40"/>
                                        </p:tgtEl>
                                        <p:attrNameLst>
                                          <p:attrName>style.visibility</p:attrName>
                                        </p:attrNameLst>
                                      </p:cBhvr>
                                      <p:to>
                                        <p:strVal val="visible"/>
                                      </p:to>
                                    </p:set>
                                    <p:animEffect transition="in" filter="circle(in)">
                                      <p:cBhvr>
                                        <p:cTn id="103" dur="3000"/>
                                        <p:tgtEl>
                                          <p:spTgt spid="40"/>
                                        </p:tgtEl>
                                      </p:cBhvr>
                                    </p:animEffect>
                                  </p:childTnLst>
                                </p:cTn>
                              </p:par>
                              <p:par>
                                <p:cTn id="104" presetID="2" presetClass="entr" presetSubtype="4" fill="hold" grpId="1" nodeType="withEffect">
                                  <p:stCondLst>
                                    <p:cond delay="0"/>
                                  </p:stCondLst>
                                  <p:childTnLst>
                                    <p:set>
                                      <p:cBhvr>
                                        <p:cTn id="105" dur="1" fill="hold">
                                          <p:stCondLst>
                                            <p:cond delay="0"/>
                                          </p:stCondLst>
                                        </p:cTn>
                                        <p:tgtEl>
                                          <p:spTgt spid="10"/>
                                        </p:tgtEl>
                                        <p:attrNameLst>
                                          <p:attrName>style.visibility</p:attrName>
                                        </p:attrNameLst>
                                      </p:cBhvr>
                                      <p:to>
                                        <p:strVal val="visible"/>
                                      </p:to>
                                    </p:set>
                                    <p:anim calcmode="lin" valueType="num">
                                      <p:cBhvr additive="base">
                                        <p:cTn id="106" dur="3000" fill="hold"/>
                                        <p:tgtEl>
                                          <p:spTgt spid="10"/>
                                        </p:tgtEl>
                                        <p:attrNameLst>
                                          <p:attrName>ppt_x</p:attrName>
                                        </p:attrNameLst>
                                      </p:cBhvr>
                                      <p:tavLst>
                                        <p:tav tm="0">
                                          <p:val>
                                            <p:strVal val="#ppt_x"/>
                                          </p:val>
                                        </p:tav>
                                        <p:tav tm="100000">
                                          <p:val>
                                            <p:strVal val="#ppt_x"/>
                                          </p:val>
                                        </p:tav>
                                      </p:tavLst>
                                    </p:anim>
                                    <p:anim calcmode="lin" valueType="num">
                                      <p:cBhvr additive="base">
                                        <p:cTn id="107" dur="3000" fill="hold"/>
                                        <p:tgtEl>
                                          <p:spTgt spid="10"/>
                                        </p:tgtEl>
                                        <p:attrNameLst>
                                          <p:attrName>ppt_y</p:attrName>
                                        </p:attrNameLst>
                                      </p:cBhvr>
                                      <p:tavLst>
                                        <p:tav tm="0">
                                          <p:val>
                                            <p:strVal val="1+#ppt_h/2"/>
                                          </p:val>
                                        </p:tav>
                                        <p:tav tm="100000">
                                          <p:val>
                                            <p:strVal val="#ppt_y"/>
                                          </p:val>
                                        </p:tav>
                                      </p:tavLst>
                                    </p:anim>
                                  </p:childTnLst>
                                </p:cTn>
                              </p:par>
                              <p:par>
                                <p:cTn id="108" presetID="2" presetClass="entr" presetSubtype="4" fill="hold" grpId="1" nodeType="withEffect">
                                  <p:stCondLst>
                                    <p:cond delay="0"/>
                                  </p:stCondLst>
                                  <p:childTnLst>
                                    <p:set>
                                      <p:cBhvr>
                                        <p:cTn id="109" dur="1" fill="hold">
                                          <p:stCondLst>
                                            <p:cond delay="0"/>
                                          </p:stCondLst>
                                        </p:cTn>
                                        <p:tgtEl>
                                          <p:spTgt spid="12"/>
                                        </p:tgtEl>
                                        <p:attrNameLst>
                                          <p:attrName>style.visibility</p:attrName>
                                        </p:attrNameLst>
                                      </p:cBhvr>
                                      <p:to>
                                        <p:strVal val="visible"/>
                                      </p:to>
                                    </p:set>
                                    <p:anim calcmode="lin" valueType="num">
                                      <p:cBhvr additive="base">
                                        <p:cTn id="110" dur="3000" fill="hold"/>
                                        <p:tgtEl>
                                          <p:spTgt spid="12"/>
                                        </p:tgtEl>
                                        <p:attrNameLst>
                                          <p:attrName>ppt_x</p:attrName>
                                        </p:attrNameLst>
                                      </p:cBhvr>
                                      <p:tavLst>
                                        <p:tav tm="0">
                                          <p:val>
                                            <p:strVal val="#ppt_x"/>
                                          </p:val>
                                        </p:tav>
                                        <p:tav tm="100000">
                                          <p:val>
                                            <p:strVal val="#ppt_x"/>
                                          </p:val>
                                        </p:tav>
                                      </p:tavLst>
                                    </p:anim>
                                    <p:anim calcmode="lin" valueType="num">
                                      <p:cBhvr additive="base">
                                        <p:cTn id="111" dur="3000" fill="hold"/>
                                        <p:tgtEl>
                                          <p:spTgt spid="12"/>
                                        </p:tgtEl>
                                        <p:attrNameLst>
                                          <p:attrName>ppt_y</p:attrName>
                                        </p:attrNameLst>
                                      </p:cBhvr>
                                      <p:tavLst>
                                        <p:tav tm="0">
                                          <p:val>
                                            <p:strVal val="1+#ppt_h/2"/>
                                          </p:val>
                                        </p:tav>
                                        <p:tav tm="100000">
                                          <p:val>
                                            <p:strVal val="#ppt_y"/>
                                          </p:val>
                                        </p:tav>
                                      </p:tavLst>
                                    </p:anim>
                                  </p:childTnLst>
                                </p:cTn>
                              </p:par>
                              <p:par>
                                <p:cTn id="112" presetID="2" presetClass="entr" presetSubtype="4" fill="hold" grpId="1" nodeType="withEffect">
                                  <p:stCondLst>
                                    <p:cond delay="0"/>
                                  </p:stCondLst>
                                  <p:childTnLst>
                                    <p:set>
                                      <p:cBhvr>
                                        <p:cTn id="113" dur="1" fill="hold">
                                          <p:stCondLst>
                                            <p:cond delay="0"/>
                                          </p:stCondLst>
                                        </p:cTn>
                                        <p:tgtEl>
                                          <p:spTgt spid="14"/>
                                        </p:tgtEl>
                                        <p:attrNameLst>
                                          <p:attrName>style.visibility</p:attrName>
                                        </p:attrNameLst>
                                      </p:cBhvr>
                                      <p:to>
                                        <p:strVal val="visible"/>
                                      </p:to>
                                    </p:set>
                                    <p:anim calcmode="lin" valueType="num">
                                      <p:cBhvr additive="base">
                                        <p:cTn id="114" dur="3000" fill="hold"/>
                                        <p:tgtEl>
                                          <p:spTgt spid="14"/>
                                        </p:tgtEl>
                                        <p:attrNameLst>
                                          <p:attrName>ppt_x</p:attrName>
                                        </p:attrNameLst>
                                      </p:cBhvr>
                                      <p:tavLst>
                                        <p:tav tm="0">
                                          <p:val>
                                            <p:strVal val="#ppt_x"/>
                                          </p:val>
                                        </p:tav>
                                        <p:tav tm="100000">
                                          <p:val>
                                            <p:strVal val="#ppt_x"/>
                                          </p:val>
                                        </p:tav>
                                      </p:tavLst>
                                    </p:anim>
                                    <p:anim calcmode="lin" valueType="num">
                                      <p:cBhvr additive="base">
                                        <p:cTn id="115" dur="3000" fill="hold"/>
                                        <p:tgtEl>
                                          <p:spTgt spid="14"/>
                                        </p:tgtEl>
                                        <p:attrNameLst>
                                          <p:attrName>ppt_y</p:attrName>
                                        </p:attrNameLst>
                                      </p:cBhvr>
                                      <p:tavLst>
                                        <p:tav tm="0">
                                          <p:val>
                                            <p:strVal val="1+#ppt_h/2"/>
                                          </p:val>
                                        </p:tav>
                                        <p:tav tm="100000">
                                          <p:val>
                                            <p:strVal val="#ppt_y"/>
                                          </p:val>
                                        </p:tav>
                                      </p:tavLst>
                                    </p:anim>
                                  </p:childTnLst>
                                </p:cTn>
                              </p:par>
                              <p:par>
                                <p:cTn id="116" presetID="2" presetClass="entr" presetSubtype="4" fill="hold" grpId="1" nodeType="withEffect">
                                  <p:stCondLst>
                                    <p:cond delay="0"/>
                                  </p:stCondLst>
                                  <p:childTnLst>
                                    <p:set>
                                      <p:cBhvr>
                                        <p:cTn id="117" dur="1" fill="hold">
                                          <p:stCondLst>
                                            <p:cond delay="0"/>
                                          </p:stCondLst>
                                        </p:cTn>
                                        <p:tgtEl>
                                          <p:spTgt spid="16"/>
                                        </p:tgtEl>
                                        <p:attrNameLst>
                                          <p:attrName>style.visibility</p:attrName>
                                        </p:attrNameLst>
                                      </p:cBhvr>
                                      <p:to>
                                        <p:strVal val="visible"/>
                                      </p:to>
                                    </p:set>
                                    <p:anim calcmode="lin" valueType="num">
                                      <p:cBhvr additive="base">
                                        <p:cTn id="118" dur="3000" fill="hold"/>
                                        <p:tgtEl>
                                          <p:spTgt spid="16"/>
                                        </p:tgtEl>
                                        <p:attrNameLst>
                                          <p:attrName>ppt_x</p:attrName>
                                        </p:attrNameLst>
                                      </p:cBhvr>
                                      <p:tavLst>
                                        <p:tav tm="0">
                                          <p:val>
                                            <p:strVal val="#ppt_x"/>
                                          </p:val>
                                        </p:tav>
                                        <p:tav tm="100000">
                                          <p:val>
                                            <p:strVal val="#ppt_x"/>
                                          </p:val>
                                        </p:tav>
                                      </p:tavLst>
                                    </p:anim>
                                    <p:anim calcmode="lin" valueType="num">
                                      <p:cBhvr additive="base">
                                        <p:cTn id="119" dur="3000" fill="hold"/>
                                        <p:tgtEl>
                                          <p:spTgt spid="16"/>
                                        </p:tgtEl>
                                        <p:attrNameLst>
                                          <p:attrName>ppt_y</p:attrName>
                                        </p:attrNameLst>
                                      </p:cBhvr>
                                      <p:tavLst>
                                        <p:tav tm="0">
                                          <p:val>
                                            <p:strVal val="1+#ppt_h/2"/>
                                          </p:val>
                                        </p:tav>
                                        <p:tav tm="100000">
                                          <p:val>
                                            <p:strVal val="#ppt_y"/>
                                          </p:val>
                                        </p:tav>
                                      </p:tavLst>
                                    </p:anim>
                                  </p:childTnLst>
                                </p:cTn>
                              </p:par>
                              <p:par>
                                <p:cTn id="120" presetID="2" presetClass="entr" presetSubtype="4" fill="hold" grpId="1" nodeType="withEffect">
                                  <p:stCondLst>
                                    <p:cond delay="0"/>
                                  </p:stCondLst>
                                  <p:childTnLst>
                                    <p:set>
                                      <p:cBhvr>
                                        <p:cTn id="121" dur="1" fill="hold">
                                          <p:stCondLst>
                                            <p:cond delay="0"/>
                                          </p:stCondLst>
                                        </p:cTn>
                                        <p:tgtEl>
                                          <p:spTgt spid="18"/>
                                        </p:tgtEl>
                                        <p:attrNameLst>
                                          <p:attrName>style.visibility</p:attrName>
                                        </p:attrNameLst>
                                      </p:cBhvr>
                                      <p:to>
                                        <p:strVal val="visible"/>
                                      </p:to>
                                    </p:set>
                                    <p:anim calcmode="lin" valueType="num">
                                      <p:cBhvr additive="base">
                                        <p:cTn id="122" dur="3000" fill="hold"/>
                                        <p:tgtEl>
                                          <p:spTgt spid="18"/>
                                        </p:tgtEl>
                                        <p:attrNameLst>
                                          <p:attrName>ppt_x</p:attrName>
                                        </p:attrNameLst>
                                      </p:cBhvr>
                                      <p:tavLst>
                                        <p:tav tm="0">
                                          <p:val>
                                            <p:strVal val="#ppt_x"/>
                                          </p:val>
                                        </p:tav>
                                        <p:tav tm="100000">
                                          <p:val>
                                            <p:strVal val="#ppt_x"/>
                                          </p:val>
                                        </p:tav>
                                      </p:tavLst>
                                    </p:anim>
                                    <p:anim calcmode="lin" valueType="num">
                                      <p:cBhvr additive="base">
                                        <p:cTn id="123" dur="3000" fill="hold"/>
                                        <p:tgtEl>
                                          <p:spTgt spid="18"/>
                                        </p:tgtEl>
                                        <p:attrNameLst>
                                          <p:attrName>ppt_y</p:attrName>
                                        </p:attrNameLst>
                                      </p:cBhvr>
                                      <p:tavLst>
                                        <p:tav tm="0">
                                          <p:val>
                                            <p:strVal val="1+#ppt_h/2"/>
                                          </p:val>
                                        </p:tav>
                                        <p:tav tm="100000">
                                          <p:val>
                                            <p:strVal val="#ppt_y"/>
                                          </p:val>
                                        </p:tav>
                                      </p:tavLst>
                                    </p:anim>
                                  </p:childTnLst>
                                </p:cTn>
                              </p:par>
                              <p:par>
                                <p:cTn id="124" presetID="2" presetClass="entr" presetSubtype="4" fill="hold" grpId="1" nodeType="withEffect">
                                  <p:stCondLst>
                                    <p:cond delay="0"/>
                                  </p:stCondLst>
                                  <p:childTnLst>
                                    <p:set>
                                      <p:cBhvr>
                                        <p:cTn id="125" dur="1" fill="hold">
                                          <p:stCondLst>
                                            <p:cond delay="0"/>
                                          </p:stCondLst>
                                        </p:cTn>
                                        <p:tgtEl>
                                          <p:spTgt spid="20"/>
                                        </p:tgtEl>
                                        <p:attrNameLst>
                                          <p:attrName>style.visibility</p:attrName>
                                        </p:attrNameLst>
                                      </p:cBhvr>
                                      <p:to>
                                        <p:strVal val="visible"/>
                                      </p:to>
                                    </p:set>
                                    <p:anim calcmode="lin" valueType="num">
                                      <p:cBhvr additive="base">
                                        <p:cTn id="126" dur="3000" fill="hold"/>
                                        <p:tgtEl>
                                          <p:spTgt spid="20"/>
                                        </p:tgtEl>
                                        <p:attrNameLst>
                                          <p:attrName>ppt_x</p:attrName>
                                        </p:attrNameLst>
                                      </p:cBhvr>
                                      <p:tavLst>
                                        <p:tav tm="0">
                                          <p:val>
                                            <p:strVal val="#ppt_x"/>
                                          </p:val>
                                        </p:tav>
                                        <p:tav tm="100000">
                                          <p:val>
                                            <p:strVal val="#ppt_x"/>
                                          </p:val>
                                        </p:tav>
                                      </p:tavLst>
                                    </p:anim>
                                    <p:anim calcmode="lin" valueType="num">
                                      <p:cBhvr additive="base">
                                        <p:cTn id="127" dur="3000" fill="hold"/>
                                        <p:tgtEl>
                                          <p:spTgt spid="20"/>
                                        </p:tgtEl>
                                        <p:attrNameLst>
                                          <p:attrName>ppt_y</p:attrName>
                                        </p:attrNameLst>
                                      </p:cBhvr>
                                      <p:tavLst>
                                        <p:tav tm="0">
                                          <p:val>
                                            <p:strVal val="1+#ppt_h/2"/>
                                          </p:val>
                                        </p:tav>
                                        <p:tav tm="100000">
                                          <p:val>
                                            <p:strVal val="#ppt_y"/>
                                          </p:val>
                                        </p:tav>
                                      </p:tavLst>
                                    </p:anim>
                                  </p:childTnLst>
                                </p:cTn>
                              </p:par>
                              <p:par>
                                <p:cTn id="128" presetID="2" presetClass="entr" presetSubtype="4" fill="hold" grpId="1" nodeType="withEffect">
                                  <p:stCondLst>
                                    <p:cond delay="0"/>
                                  </p:stCondLst>
                                  <p:childTnLst>
                                    <p:set>
                                      <p:cBhvr>
                                        <p:cTn id="129" dur="1" fill="hold">
                                          <p:stCondLst>
                                            <p:cond delay="0"/>
                                          </p:stCondLst>
                                        </p:cTn>
                                        <p:tgtEl>
                                          <p:spTgt spid="21"/>
                                        </p:tgtEl>
                                        <p:attrNameLst>
                                          <p:attrName>style.visibility</p:attrName>
                                        </p:attrNameLst>
                                      </p:cBhvr>
                                      <p:to>
                                        <p:strVal val="visible"/>
                                      </p:to>
                                    </p:set>
                                    <p:anim calcmode="lin" valueType="num">
                                      <p:cBhvr additive="base">
                                        <p:cTn id="130" dur="3000" fill="hold"/>
                                        <p:tgtEl>
                                          <p:spTgt spid="21"/>
                                        </p:tgtEl>
                                        <p:attrNameLst>
                                          <p:attrName>ppt_x</p:attrName>
                                        </p:attrNameLst>
                                      </p:cBhvr>
                                      <p:tavLst>
                                        <p:tav tm="0">
                                          <p:val>
                                            <p:strVal val="#ppt_x"/>
                                          </p:val>
                                        </p:tav>
                                        <p:tav tm="100000">
                                          <p:val>
                                            <p:strVal val="#ppt_x"/>
                                          </p:val>
                                        </p:tav>
                                      </p:tavLst>
                                    </p:anim>
                                    <p:anim calcmode="lin" valueType="num">
                                      <p:cBhvr additive="base">
                                        <p:cTn id="131" dur="3000" fill="hold"/>
                                        <p:tgtEl>
                                          <p:spTgt spid="21"/>
                                        </p:tgtEl>
                                        <p:attrNameLst>
                                          <p:attrName>ppt_y</p:attrName>
                                        </p:attrNameLst>
                                      </p:cBhvr>
                                      <p:tavLst>
                                        <p:tav tm="0">
                                          <p:val>
                                            <p:strVal val="1+#ppt_h/2"/>
                                          </p:val>
                                        </p:tav>
                                        <p:tav tm="100000">
                                          <p:val>
                                            <p:strVal val="#ppt_y"/>
                                          </p:val>
                                        </p:tav>
                                      </p:tavLst>
                                    </p:anim>
                                  </p:childTnLst>
                                </p:cTn>
                              </p:par>
                              <p:par>
                                <p:cTn id="132" presetID="2" presetClass="entr" presetSubtype="4" fill="hold" grpId="1" nodeType="withEffect">
                                  <p:stCondLst>
                                    <p:cond delay="0"/>
                                  </p:stCondLst>
                                  <p:childTnLst>
                                    <p:set>
                                      <p:cBhvr>
                                        <p:cTn id="133" dur="1" fill="hold">
                                          <p:stCondLst>
                                            <p:cond delay="0"/>
                                          </p:stCondLst>
                                        </p:cTn>
                                        <p:tgtEl>
                                          <p:spTgt spid="23"/>
                                        </p:tgtEl>
                                        <p:attrNameLst>
                                          <p:attrName>style.visibility</p:attrName>
                                        </p:attrNameLst>
                                      </p:cBhvr>
                                      <p:to>
                                        <p:strVal val="visible"/>
                                      </p:to>
                                    </p:set>
                                    <p:anim calcmode="lin" valueType="num">
                                      <p:cBhvr additive="base">
                                        <p:cTn id="134" dur="3000" fill="hold"/>
                                        <p:tgtEl>
                                          <p:spTgt spid="23"/>
                                        </p:tgtEl>
                                        <p:attrNameLst>
                                          <p:attrName>ppt_x</p:attrName>
                                        </p:attrNameLst>
                                      </p:cBhvr>
                                      <p:tavLst>
                                        <p:tav tm="0">
                                          <p:val>
                                            <p:strVal val="#ppt_x"/>
                                          </p:val>
                                        </p:tav>
                                        <p:tav tm="100000">
                                          <p:val>
                                            <p:strVal val="#ppt_x"/>
                                          </p:val>
                                        </p:tav>
                                      </p:tavLst>
                                    </p:anim>
                                    <p:anim calcmode="lin" valueType="num">
                                      <p:cBhvr additive="base">
                                        <p:cTn id="135" dur="3000" fill="hold"/>
                                        <p:tgtEl>
                                          <p:spTgt spid="23"/>
                                        </p:tgtEl>
                                        <p:attrNameLst>
                                          <p:attrName>ppt_y</p:attrName>
                                        </p:attrNameLst>
                                      </p:cBhvr>
                                      <p:tavLst>
                                        <p:tav tm="0">
                                          <p:val>
                                            <p:strVal val="1+#ppt_h/2"/>
                                          </p:val>
                                        </p:tav>
                                        <p:tav tm="100000">
                                          <p:val>
                                            <p:strVal val="#ppt_y"/>
                                          </p:val>
                                        </p:tav>
                                      </p:tavLst>
                                    </p:anim>
                                  </p:childTnLst>
                                </p:cTn>
                              </p:par>
                              <p:par>
                                <p:cTn id="136" presetID="2" presetClass="entr" presetSubtype="4" fill="hold" grpId="1" nodeType="withEffect">
                                  <p:stCondLst>
                                    <p:cond delay="0"/>
                                  </p:stCondLst>
                                  <p:childTnLst>
                                    <p:set>
                                      <p:cBhvr>
                                        <p:cTn id="137" dur="1" fill="hold">
                                          <p:stCondLst>
                                            <p:cond delay="0"/>
                                          </p:stCondLst>
                                        </p:cTn>
                                        <p:tgtEl>
                                          <p:spTgt spid="25"/>
                                        </p:tgtEl>
                                        <p:attrNameLst>
                                          <p:attrName>style.visibility</p:attrName>
                                        </p:attrNameLst>
                                      </p:cBhvr>
                                      <p:to>
                                        <p:strVal val="visible"/>
                                      </p:to>
                                    </p:set>
                                    <p:anim calcmode="lin" valueType="num">
                                      <p:cBhvr additive="base">
                                        <p:cTn id="138" dur="3000" fill="hold"/>
                                        <p:tgtEl>
                                          <p:spTgt spid="25"/>
                                        </p:tgtEl>
                                        <p:attrNameLst>
                                          <p:attrName>ppt_x</p:attrName>
                                        </p:attrNameLst>
                                      </p:cBhvr>
                                      <p:tavLst>
                                        <p:tav tm="0">
                                          <p:val>
                                            <p:strVal val="#ppt_x"/>
                                          </p:val>
                                        </p:tav>
                                        <p:tav tm="100000">
                                          <p:val>
                                            <p:strVal val="#ppt_x"/>
                                          </p:val>
                                        </p:tav>
                                      </p:tavLst>
                                    </p:anim>
                                    <p:anim calcmode="lin" valueType="num">
                                      <p:cBhvr additive="base">
                                        <p:cTn id="139" dur="3000" fill="hold"/>
                                        <p:tgtEl>
                                          <p:spTgt spid="25"/>
                                        </p:tgtEl>
                                        <p:attrNameLst>
                                          <p:attrName>ppt_y</p:attrName>
                                        </p:attrNameLst>
                                      </p:cBhvr>
                                      <p:tavLst>
                                        <p:tav tm="0">
                                          <p:val>
                                            <p:strVal val="1+#ppt_h/2"/>
                                          </p:val>
                                        </p:tav>
                                        <p:tav tm="100000">
                                          <p:val>
                                            <p:strVal val="#ppt_y"/>
                                          </p:val>
                                        </p:tav>
                                      </p:tavLst>
                                    </p:anim>
                                  </p:childTnLst>
                                </p:cTn>
                              </p:par>
                              <p:par>
                                <p:cTn id="140" presetID="2" presetClass="entr" presetSubtype="4" fill="hold" grpId="1" nodeType="withEffect">
                                  <p:stCondLst>
                                    <p:cond delay="0"/>
                                  </p:stCondLst>
                                  <p:childTnLst>
                                    <p:set>
                                      <p:cBhvr>
                                        <p:cTn id="141" dur="1" fill="hold">
                                          <p:stCondLst>
                                            <p:cond delay="0"/>
                                          </p:stCondLst>
                                        </p:cTn>
                                        <p:tgtEl>
                                          <p:spTgt spid="27"/>
                                        </p:tgtEl>
                                        <p:attrNameLst>
                                          <p:attrName>style.visibility</p:attrName>
                                        </p:attrNameLst>
                                      </p:cBhvr>
                                      <p:to>
                                        <p:strVal val="visible"/>
                                      </p:to>
                                    </p:set>
                                    <p:anim calcmode="lin" valueType="num">
                                      <p:cBhvr additive="base">
                                        <p:cTn id="142" dur="3000" fill="hold"/>
                                        <p:tgtEl>
                                          <p:spTgt spid="27"/>
                                        </p:tgtEl>
                                        <p:attrNameLst>
                                          <p:attrName>ppt_x</p:attrName>
                                        </p:attrNameLst>
                                      </p:cBhvr>
                                      <p:tavLst>
                                        <p:tav tm="0">
                                          <p:val>
                                            <p:strVal val="#ppt_x"/>
                                          </p:val>
                                        </p:tav>
                                        <p:tav tm="100000">
                                          <p:val>
                                            <p:strVal val="#ppt_x"/>
                                          </p:val>
                                        </p:tav>
                                      </p:tavLst>
                                    </p:anim>
                                    <p:anim calcmode="lin" valueType="num">
                                      <p:cBhvr additive="base">
                                        <p:cTn id="143" dur="3000" fill="hold"/>
                                        <p:tgtEl>
                                          <p:spTgt spid="27"/>
                                        </p:tgtEl>
                                        <p:attrNameLst>
                                          <p:attrName>ppt_y</p:attrName>
                                        </p:attrNameLst>
                                      </p:cBhvr>
                                      <p:tavLst>
                                        <p:tav tm="0">
                                          <p:val>
                                            <p:strVal val="1+#ppt_h/2"/>
                                          </p:val>
                                        </p:tav>
                                        <p:tav tm="100000">
                                          <p:val>
                                            <p:strVal val="#ppt_y"/>
                                          </p:val>
                                        </p:tav>
                                      </p:tavLst>
                                    </p:anim>
                                  </p:childTnLst>
                                </p:cTn>
                              </p:par>
                              <p:par>
                                <p:cTn id="144" presetID="2" presetClass="entr" presetSubtype="4" fill="hold" grpId="1" nodeType="withEffect">
                                  <p:stCondLst>
                                    <p:cond delay="0"/>
                                  </p:stCondLst>
                                  <p:childTnLst>
                                    <p:set>
                                      <p:cBhvr>
                                        <p:cTn id="145" dur="1" fill="hold">
                                          <p:stCondLst>
                                            <p:cond delay="0"/>
                                          </p:stCondLst>
                                        </p:cTn>
                                        <p:tgtEl>
                                          <p:spTgt spid="29"/>
                                        </p:tgtEl>
                                        <p:attrNameLst>
                                          <p:attrName>style.visibility</p:attrName>
                                        </p:attrNameLst>
                                      </p:cBhvr>
                                      <p:to>
                                        <p:strVal val="visible"/>
                                      </p:to>
                                    </p:set>
                                    <p:anim calcmode="lin" valueType="num">
                                      <p:cBhvr additive="base">
                                        <p:cTn id="146" dur="3000" fill="hold"/>
                                        <p:tgtEl>
                                          <p:spTgt spid="29"/>
                                        </p:tgtEl>
                                        <p:attrNameLst>
                                          <p:attrName>ppt_x</p:attrName>
                                        </p:attrNameLst>
                                      </p:cBhvr>
                                      <p:tavLst>
                                        <p:tav tm="0">
                                          <p:val>
                                            <p:strVal val="#ppt_x"/>
                                          </p:val>
                                        </p:tav>
                                        <p:tav tm="100000">
                                          <p:val>
                                            <p:strVal val="#ppt_x"/>
                                          </p:val>
                                        </p:tav>
                                      </p:tavLst>
                                    </p:anim>
                                    <p:anim calcmode="lin" valueType="num">
                                      <p:cBhvr additive="base">
                                        <p:cTn id="147" dur="3000" fill="hold"/>
                                        <p:tgtEl>
                                          <p:spTgt spid="29"/>
                                        </p:tgtEl>
                                        <p:attrNameLst>
                                          <p:attrName>ppt_y</p:attrName>
                                        </p:attrNameLst>
                                      </p:cBhvr>
                                      <p:tavLst>
                                        <p:tav tm="0">
                                          <p:val>
                                            <p:strVal val="1+#ppt_h/2"/>
                                          </p:val>
                                        </p:tav>
                                        <p:tav tm="100000">
                                          <p:val>
                                            <p:strVal val="#ppt_y"/>
                                          </p:val>
                                        </p:tav>
                                      </p:tavLst>
                                    </p:anim>
                                  </p:childTnLst>
                                </p:cTn>
                              </p:par>
                              <p:par>
                                <p:cTn id="148" presetID="2" presetClass="entr" presetSubtype="4" fill="hold" grpId="1" nodeType="withEffect">
                                  <p:stCondLst>
                                    <p:cond delay="0"/>
                                  </p:stCondLst>
                                  <p:childTnLst>
                                    <p:set>
                                      <p:cBhvr>
                                        <p:cTn id="149" dur="1" fill="hold">
                                          <p:stCondLst>
                                            <p:cond delay="0"/>
                                          </p:stCondLst>
                                        </p:cTn>
                                        <p:tgtEl>
                                          <p:spTgt spid="31"/>
                                        </p:tgtEl>
                                        <p:attrNameLst>
                                          <p:attrName>style.visibility</p:attrName>
                                        </p:attrNameLst>
                                      </p:cBhvr>
                                      <p:to>
                                        <p:strVal val="visible"/>
                                      </p:to>
                                    </p:set>
                                    <p:anim calcmode="lin" valueType="num">
                                      <p:cBhvr additive="base">
                                        <p:cTn id="150" dur="3000" fill="hold"/>
                                        <p:tgtEl>
                                          <p:spTgt spid="31"/>
                                        </p:tgtEl>
                                        <p:attrNameLst>
                                          <p:attrName>ppt_x</p:attrName>
                                        </p:attrNameLst>
                                      </p:cBhvr>
                                      <p:tavLst>
                                        <p:tav tm="0">
                                          <p:val>
                                            <p:strVal val="#ppt_x"/>
                                          </p:val>
                                        </p:tav>
                                        <p:tav tm="100000">
                                          <p:val>
                                            <p:strVal val="#ppt_x"/>
                                          </p:val>
                                        </p:tav>
                                      </p:tavLst>
                                    </p:anim>
                                    <p:anim calcmode="lin" valueType="num">
                                      <p:cBhvr additive="base">
                                        <p:cTn id="151" dur="3000" fill="hold"/>
                                        <p:tgtEl>
                                          <p:spTgt spid="31"/>
                                        </p:tgtEl>
                                        <p:attrNameLst>
                                          <p:attrName>ppt_y</p:attrName>
                                        </p:attrNameLst>
                                      </p:cBhvr>
                                      <p:tavLst>
                                        <p:tav tm="0">
                                          <p:val>
                                            <p:strVal val="1+#ppt_h/2"/>
                                          </p:val>
                                        </p:tav>
                                        <p:tav tm="100000">
                                          <p:val>
                                            <p:strVal val="#ppt_y"/>
                                          </p:val>
                                        </p:tav>
                                      </p:tavLst>
                                    </p:anim>
                                  </p:childTnLst>
                                </p:cTn>
                              </p:par>
                              <p:par>
                                <p:cTn id="152" presetID="2" presetClass="entr" presetSubtype="4" fill="hold" grpId="1" nodeType="withEffect">
                                  <p:stCondLst>
                                    <p:cond delay="0"/>
                                  </p:stCondLst>
                                  <p:childTnLst>
                                    <p:set>
                                      <p:cBhvr>
                                        <p:cTn id="153" dur="1" fill="hold">
                                          <p:stCondLst>
                                            <p:cond delay="0"/>
                                          </p:stCondLst>
                                        </p:cTn>
                                        <p:tgtEl>
                                          <p:spTgt spid="32"/>
                                        </p:tgtEl>
                                        <p:attrNameLst>
                                          <p:attrName>style.visibility</p:attrName>
                                        </p:attrNameLst>
                                      </p:cBhvr>
                                      <p:to>
                                        <p:strVal val="visible"/>
                                      </p:to>
                                    </p:set>
                                    <p:anim calcmode="lin" valueType="num">
                                      <p:cBhvr additive="base">
                                        <p:cTn id="154" dur="3000" fill="hold"/>
                                        <p:tgtEl>
                                          <p:spTgt spid="32"/>
                                        </p:tgtEl>
                                        <p:attrNameLst>
                                          <p:attrName>ppt_x</p:attrName>
                                        </p:attrNameLst>
                                      </p:cBhvr>
                                      <p:tavLst>
                                        <p:tav tm="0">
                                          <p:val>
                                            <p:strVal val="#ppt_x"/>
                                          </p:val>
                                        </p:tav>
                                        <p:tav tm="100000">
                                          <p:val>
                                            <p:strVal val="#ppt_x"/>
                                          </p:val>
                                        </p:tav>
                                      </p:tavLst>
                                    </p:anim>
                                    <p:anim calcmode="lin" valueType="num">
                                      <p:cBhvr additive="base">
                                        <p:cTn id="155" dur="3000" fill="hold"/>
                                        <p:tgtEl>
                                          <p:spTgt spid="32"/>
                                        </p:tgtEl>
                                        <p:attrNameLst>
                                          <p:attrName>ppt_y</p:attrName>
                                        </p:attrNameLst>
                                      </p:cBhvr>
                                      <p:tavLst>
                                        <p:tav tm="0">
                                          <p:val>
                                            <p:strVal val="1+#ppt_h/2"/>
                                          </p:val>
                                        </p:tav>
                                        <p:tav tm="100000">
                                          <p:val>
                                            <p:strVal val="#ppt_y"/>
                                          </p:val>
                                        </p:tav>
                                      </p:tavLst>
                                    </p:anim>
                                  </p:childTnLst>
                                </p:cTn>
                              </p:par>
                              <p:par>
                                <p:cTn id="156" presetID="2" presetClass="entr" presetSubtype="4" fill="hold" grpId="1" nodeType="withEffect">
                                  <p:stCondLst>
                                    <p:cond delay="0"/>
                                  </p:stCondLst>
                                  <p:childTnLst>
                                    <p:set>
                                      <p:cBhvr>
                                        <p:cTn id="157" dur="1" fill="hold">
                                          <p:stCondLst>
                                            <p:cond delay="0"/>
                                          </p:stCondLst>
                                        </p:cTn>
                                        <p:tgtEl>
                                          <p:spTgt spid="35"/>
                                        </p:tgtEl>
                                        <p:attrNameLst>
                                          <p:attrName>style.visibility</p:attrName>
                                        </p:attrNameLst>
                                      </p:cBhvr>
                                      <p:to>
                                        <p:strVal val="visible"/>
                                      </p:to>
                                    </p:set>
                                    <p:anim calcmode="lin" valueType="num">
                                      <p:cBhvr additive="base">
                                        <p:cTn id="158" dur="3000" fill="hold"/>
                                        <p:tgtEl>
                                          <p:spTgt spid="35"/>
                                        </p:tgtEl>
                                        <p:attrNameLst>
                                          <p:attrName>ppt_x</p:attrName>
                                        </p:attrNameLst>
                                      </p:cBhvr>
                                      <p:tavLst>
                                        <p:tav tm="0">
                                          <p:val>
                                            <p:strVal val="#ppt_x"/>
                                          </p:val>
                                        </p:tav>
                                        <p:tav tm="100000">
                                          <p:val>
                                            <p:strVal val="#ppt_x"/>
                                          </p:val>
                                        </p:tav>
                                      </p:tavLst>
                                    </p:anim>
                                    <p:anim calcmode="lin" valueType="num">
                                      <p:cBhvr additive="base">
                                        <p:cTn id="159" dur="3000" fill="hold"/>
                                        <p:tgtEl>
                                          <p:spTgt spid="35"/>
                                        </p:tgtEl>
                                        <p:attrNameLst>
                                          <p:attrName>ppt_y</p:attrName>
                                        </p:attrNameLst>
                                      </p:cBhvr>
                                      <p:tavLst>
                                        <p:tav tm="0">
                                          <p:val>
                                            <p:strVal val="1+#ppt_h/2"/>
                                          </p:val>
                                        </p:tav>
                                        <p:tav tm="100000">
                                          <p:val>
                                            <p:strVal val="#ppt_y"/>
                                          </p:val>
                                        </p:tav>
                                      </p:tavLst>
                                    </p:anim>
                                  </p:childTnLst>
                                </p:cTn>
                              </p:par>
                              <p:par>
                                <p:cTn id="160" presetID="2" presetClass="entr" presetSubtype="4" fill="hold" grpId="1" nodeType="withEffect">
                                  <p:stCondLst>
                                    <p:cond delay="0"/>
                                  </p:stCondLst>
                                  <p:childTnLst>
                                    <p:set>
                                      <p:cBhvr>
                                        <p:cTn id="161" dur="1" fill="hold">
                                          <p:stCondLst>
                                            <p:cond delay="0"/>
                                          </p:stCondLst>
                                        </p:cTn>
                                        <p:tgtEl>
                                          <p:spTgt spid="37"/>
                                        </p:tgtEl>
                                        <p:attrNameLst>
                                          <p:attrName>style.visibility</p:attrName>
                                        </p:attrNameLst>
                                      </p:cBhvr>
                                      <p:to>
                                        <p:strVal val="visible"/>
                                      </p:to>
                                    </p:set>
                                    <p:anim calcmode="lin" valueType="num">
                                      <p:cBhvr additive="base">
                                        <p:cTn id="162" dur="3000" fill="hold"/>
                                        <p:tgtEl>
                                          <p:spTgt spid="37"/>
                                        </p:tgtEl>
                                        <p:attrNameLst>
                                          <p:attrName>ppt_x</p:attrName>
                                        </p:attrNameLst>
                                      </p:cBhvr>
                                      <p:tavLst>
                                        <p:tav tm="0">
                                          <p:val>
                                            <p:strVal val="#ppt_x"/>
                                          </p:val>
                                        </p:tav>
                                        <p:tav tm="100000">
                                          <p:val>
                                            <p:strVal val="#ppt_x"/>
                                          </p:val>
                                        </p:tav>
                                      </p:tavLst>
                                    </p:anim>
                                    <p:anim calcmode="lin" valueType="num">
                                      <p:cBhvr additive="base">
                                        <p:cTn id="163" dur="3000" fill="hold"/>
                                        <p:tgtEl>
                                          <p:spTgt spid="37"/>
                                        </p:tgtEl>
                                        <p:attrNameLst>
                                          <p:attrName>ppt_y</p:attrName>
                                        </p:attrNameLst>
                                      </p:cBhvr>
                                      <p:tavLst>
                                        <p:tav tm="0">
                                          <p:val>
                                            <p:strVal val="1+#ppt_h/2"/>
                                          </p:val>
                                        </p:tav>
                                        <p:tav tm="100000">
                                          <p:val>
                                            <p:strVal val="#ppt_y"/>
                                          </p:val>
                                        </p:tav>
                                      </p:tavLst>
                                    </p:anim>
                                  </p:childTnLst>
                                </p:cTn>
                              </p:par>
                              <p:par>
                                <p:cTn id="164" presetID="2" presetClass="entr" presetSubtype="4" fill="hold" grpId="1" nodeType="withEffect">
                                  <p:stCondLst>
                                    <p:cond delay="0"/>
                                  </p:stCondLst>
                                  <p:childTnLst>
                                    <p:set>
                                      <p:cBhvr>
                                        <p:cTn id="165" dur="1" fill="hold">
                                          <p:stCondLst>
                                            <p:cond delay="0"/>
                                          </p:stCondLst>
                                        </p:cTn>
                                        <p:tgtEl>
                                          <p:spTgt spid="39"/>
                                        </p:tgtEl>
                                        <p:attrNameLst>
                                          <p:attrName>style.visibility</p:attrName>
                                        </p:attrNameLst>
                                      </p:cBhvr>
                                      <p:to>
                                        <p:strVal val="visible"/>
                                      </p:to>
                                    </p:set>
                                    <p:anim calcmode="lin" valueType="num">
                                      <p:cBhvr additive="base">
                                        <p:cTn id="166" dur="3000" fill="hold"/>
                                        <p:tgtEl>
                                          <p:spTgt spid="39"/>
                                        </p:tgtEl>
                                        <p:attrNameLst>
                                          <p:attrName>ppt_x</p:attrName>
                                        </p:attrNameLst>
                                      </p:cBhvr>
                                      <p:tavLst>
                                        <p:tav tm="0">
                                          <p:val>
                                            <p:strVal val="#ppt_x"/>
                                          </p:val>
                                        </p:tav>
                                        <p:tav tm="100000">
                                          <p:val>
                                            <p:strVal val="#ppt_x"/>
                                          </p:val>
                                        </p:tav>
                                      </p:tavLst>
                                    </p:anim>
                                    <p:anim calcmode="lin" valueType="num">
                                      <p:cBhvr additive="base">
                                        <p:cTn id="167" dur="3000" fill="hold"/>
                                        <p:tgtEl>
                                          <p:spTgt spid="39"/>
                                        </p:tgtEl>
                                        <p:attrNameLst>
                                          <p:attrName>ppt_y</p:attrName>
                                        </p:attrNameLst>
                                      </p:cBhvr>
                                      <p:tavLst>
                                        <p:tav tm="0">
                                          <p:val>
                                            <p:strVal val="1+#ppt_h/2"/>
                                          </p:val>
                                        </p:tav>
                                        <p:tav tm="100000">
                                          <p:val>
                                            <p:strVal val="#ppt_y"/>
                                          </p:val>
                                        </p:tav>
                                      </p:tavLst>
                                    </p:anim>
                                  </p:childTnLst>
                                </p:cTn>
                              </p:par>
                              <p:par>
                                <p:cTn id="168" presetID="2" presetClass="entr" presetSubtype="1" fill="hold" grpId="1" nodeType="withEffect">
                                  <p:stCondLst>
                                    <p:cond delay="0"/>
                                  </p:stCondLst>
                                  <p:childTnLst>
                                    <p:set>
                                      <p:cBhvr>
                                        <p:cTn id="169" dur="1" fill="hold">
                                          <p:stCondLst>
                                            <p:cond delay="0"/>
                                          </p:stCondLst>
                                        </p:cTn>
                                        <p:tgtEl>
                                          <p:spTgt spid="9"/>
                                        </p:tgtEl>
                                        <p:attrNameLst>
                                          <p:attrName>style.visibility</p:attrName>
                                        </p:attrNameLst>
                                      </p:cBhvr>
                                      <p:to>
                                        <p:strVal val="visible"/>
                                      </p:to>
                                    </p:set>
                                    <p:anim calcmode="lin" valueType="num">
                                      <p:cBhvr additive="base">
                                        <p:cTn id="170" dur="3000" fill="hold"/>
                                        <p:tgtEl>
                                          <p:spTgt spid="9"/>
                                        </p:tgtEl>
                                        <p:attrNameLst>
                                          <p:attrName>ppt_x</p:attrName>
                                        </p:attrNameLst>
                                      </p:cBhvr>
                                      <p:tavLst>
                                        <p:tav tm="0">
                                          <p:val>
                                            <p:strVal val="#ppt_x"/>
                                          </p:val>
                                        </p:tav>
                                        <p:tav tm="100000">
                                          <p:val>
                                            <p:strVal val="#ppt_x"/>
                                          </p:val>
                                        </p:tav>
                                      </p:tavLst>
                                    </p:anim>
                                    <p:anim calcmode="lin" valueType="num">
                                      <p:cBhvr additive="base">
                                        <p:cTn id="171" dur="3000" fill="hold"/>
                                        <p:tgtEl>
                                          <p:spTgt spid="9"/>
                                        </p:tgtEl>
                                        <p:attrNameLst>
                                          <p:attrName>ppt_y</p:attrName>
                                        </p:attrNameLst>
                                      </p:cBhvr>
                                      <p:tavLst>
                                        <p:tav tm="0">
                                          <p:val>
                                            <p:strVal val="0-#ppt_h/2"/>
                                          </p:val>
                                        </p:tav>
                                        <p:tav tm="100000">
                                          <p:val>
                                            <p:strVal val="#ppt_y"/>
                                          </p:val>
                                        </p:tav>
                                      </p:tavLst>
                                    </p:anim>
                                  </p:childTnLst>
                                </p:cTn>
                              </p:par>
                              <p:par>
                                <p:cTn id="172" presetID="2" presetClass="entr" presetSubtype="1" fill="hold" grpId="1" nodeType="withEffect">
                                  <p:stCondLst>
                                    <p:cond delay="0"/>
                                  </p:stCondLst>
                                  <p:childTnLst>
                                    <p:set>
                                      <p:cBhvr>
                                        <p:cTn id="173" dur="1" fill="hold">
                                          <p:stCondLst>
                                            <p:cond delay="0"/>
                                          </p:stCondLst>
                                        </p:cTn>
                                        <p:tgtEl>
                                          <p:spTgt spid="11"/>
                                        </p:tgtEl>
                                        <p:attrNameLst>
                                          <p:attrName>style.visibility</p:attrName>
                                        </p:attrNameLst>
                                      </p:cBhvr>
                                      <p:to>
                                        <p:strVal val="visible"/>
                                      </p:to>
                                    </p:set>
                                    <p:anim calcmode="lin" valueType="num">
                                      <p:cBhvr additive="base">
                                        <p:cTn id="174" dur="3000" fill="hold"/>
                                        <p:tgtEl>
                                          <p:spTgt spid="11"/>
                                        </p:tgtEl>
                                        <p:attrNameLst>
                                          <p:attrName>ppt_x</p:attrName>
                                        </p:attrNameLst>
                                      </p:cBhvr>
                                      <p:tavLst>
                                        <p:tav tm="0">
                                          <p:val>
                                            <p:strVal val="#ppt_x"/>
                                          </p:val>
                                        </p:tav>
                                        <p:tav tm="100000">
                                          <p:val>
                                            <p:strVal val="#ppt_x"/>
                                          </p:val>
                                        </p:tav>
                                      </p:tavLst>
                                    </p:anim>
                                    <p:anim calcmode="lin" valueType="num">
                                      <p:cBhvr additive="base">
                                        <p:cTn id="175" dur="3000" fill="hold"/>
                                        <p:tgtEl>
                                          <p:spTgt spid="11"/>
                                        </p:tgtEl>
                                        <p:attrNameLst>
                                          <p:attrName>ppt_y</p:attrName>
                                        </p:attrNameLst>
                                      </p:cBhvr>
                                      <p:tavLst>
                                        <p:tav tm="0">
                                          <p:val>
                                            <p:strVal val="0-#ppt_h/2"/>
                                          </p:val>
                                        </p:tav>
                                        <p:tav tm="100000">
                                          <p:val>
                                            <p:strVal val="#ppt_y"/>
                                          </p:val>
                                        </p:tav>
                                      </p:tavLst>
                                    </p:anim>
                                  </p:childTnLst>
                                </p:cTn>
                              </p:par>
                              <p:par>
                                <p:cTn id="176" presetID="2" presetClass="entr" presetSubtype="1" fill="hold" grpId="1" nodeType="withEffect">
                                  <p:stCondLst>
                                    <p:cond delay="0"/>
                                  </p:stCondLst>
                                  <p:childTnLst>
                                    <p:set>
                                      <p:cBhvr>
                                        <p:cTn id="177" dur="1" fill="hold">
                                          <p:stCondLst>
                                            <p:cond delay="0"/>
                                          </p:stCondLst>
                                        </p:cTn>
                                        <p:tgtEl>
                                          <p:spTgt spid="13"/>
                                        </p:tgtEl>
                                        <p:attrNameLst>
                                          <p:attrName>style.visibility</p:attrName>
                                        </p:attrNameLst>
                                      </p:cBhvr>
                                      <p:to>
                                        <p:strVal val="visible"/>
                                      </p:to>
                                    </p:set>
                                    <p:anim calcmode="lin" valueType="num">
                                      <p:cBhvr additive="base">
                                        <p:cTn id="178" dur="3000" fill="hold"/>
                                        <p:tgtEl>
                                          <p:spTgt spid="13"/>
                                        </p:tgtEl>
                                        <p:attrNameLst>
                                          <p:attrName>ppt_x</p:attrName>
                                        </p:attrNameLst>
                                      </p:cBhvr>
                                      <p:tavLst>
                                        <p:tav tm="0">
                                          <p:val>
                                            <p:strVal val="#ppt_x"/>
                                          </p:val>
                                        </p:tav>
                                        <p:tav tm="100000">
                                          <p:val>
                                            <p:strVal val="#ppt_x"/>
                                          </p:val>
                                        </p:tav>
                                      </p:tavLst>
                                    </p:anim>
                                    <p:anim calcmode="lin" valueType="num">
                                      <p:cBhvr additive="base">
                                        <p:cTn id="179" dur="3000" fill="hold"/>
                                        <p:tgtEl>
                                          <p:spTgt spid="13"/>
                                        </p:tgtEl>
                                        <p:attrNameLst>
                                          <p:attrName>ppt_y</p:attrName>
                                        </p:attrNameLst>
                                      </p:cBhvr>
                                      <p:tavLst>
                                        <p:tav tm="0">
                                          <p:val>
                                            <p:strVal val="0-#ppt_h/2"/>
                                          </p:val>
                                        </p:tav>
                                        <p:tav tm="100000">
                                          <p:val>
                                            <p:strVal val="#ppt_y"/>
                                          </p:val>
                                        </p:tav>
                                      </p:tavLst>
                                    </p:anim>
                                  </p:childTnLst>
                                </p:cTn>
                              </p:par>
                              <p:par>
                                <p:cTn id="180" presetID="2" presetClass="entr" presetSubtype="1" fill="hold" grpId="1" nodeType="withEffect">
                                  <p:stCondLst>
                                    <p:cond delay="0"/>
                                  </p:stCondLst>
                                  <p:childTnLst>
                                    <p:set>
                                      <p:cBhvr>
                                        <p:cTn id="181" dur="1" fill="hold">
                                          <p:stCondLst>
                                            <p:cond delay="0"/>
                                          </p:stCondLst>
                                        </p:cTn>
                                        <p:tgtEl>
                                          <p:spTgt spid="15"/>
                                        </p:tgtEl>
                                        <p:attrNameLst>
                                          <p:attrName>style.visibility</p:attrName>
                                        </p:attrNameLst>
                                      </p:cBhvr>
                                      <p:to>
                                        <p:strVal val="visible"/>
                                      </p:to>
                                    </p:set>
                                    <p:anim calcmode="lin" valueType="num">
                                      <p:cBhvr additive="base">
                                        <p:cTn id="182" dur="3000" fill="hold"/>
                                        <p:tgtEl>
                                          <p:spTgt spid="15"/>
                                        </p:tgtEl>
                                        <p:attrNameLst>
                                          <p:attrName>ppt_x</p:attrName>
                                        </p:attrNameLst>
                                      </p:cBhvr>
                                      <p:tavLst>
                                        <p:tav tm="0">
                                          <p:val>
                                            <p:strVal val="#ppt_x"/>
                                          </p:val>
                                        </p:tav>
                                        <p:tav tm="100000">
                                          <p:val>
                                            <p:strVal val="#ppt_x"/>
                                          </p:val>
                                        </p:tav>
                                      </p:tavLst>
                                    </p:anim>
                                    <p:anim calcmode="lin" valueType="num">
                                      <p:cBhvr additive="base">
                                        <p:cTn id="183" dur="3000" fill="hold"/>
                                        <p:tgtEl>
                                          <p:spTgt spid="15"/>
                                        </p:tgtEl>
                                        <p:attrNameLst>
                                          <p:attrName>ppt_y</p:attrName>
                                        </p:attrNameLst>
                                      </p:cBhvr>
                                      <p:tavLst>
                                        <p:tav tm="0">
                                          <p:val>
                                            <p:strVal val="0-#ppt_h/2"/>
                                          </p:val>
                                        </p:tav>
                                        <p:tav tm="100000">
                                          <p:val>
                                            <p:strVal val="#ppt_y"/>
                                          </p:val>
                                        </p:tav>
                                      </p:tavLst>
                                    </p:anim>
                                  </p:childTnLst>
                                </p:cTn>
                              </p:par>
                              <p:par>
                                <p:cTn id="184" presetID="2" presetClass="entr" presetSubtype="1" fill="hold" grpId="1" nodeType="withEffect">
                                  <p:stCondLst>
                                    <p:cond delay="0"/>
                                  </p:stCondLst>
                                  <p:childTnLst>
                                    <p:set>
                                      <p:cBhvr>
                                        <p:cTn id="185" dur="1" fill="hold">
                                          <p:stCondLst>
                                            <p:cond delay="0"/>
                                          </p:stCondLst>
                                        </p:cTn>
                                        <p:tgtEl>
                                          <p:spTgt spid="17"/>
                                        </p:tgtEl>
                                        <p:attrNameLst>
                                          <p:attrName>style.visibility</p:attrName>
                                        </p:attrNameLst>
                                      </p:cBhvr>
                                      <p:to>
                                        <p:strVal val="visible"/>
                                      </p:to>
                                    </p:set>
                                    <p:anim calcmode="lin" valueType="num">
                                      <p:cBhvr additive="base">
                                        <p:cTn id="186" dur="3000" fill="hold"/>
                                        <p:tgtEl>
                                          <p:spTgt spid="17"/>
                                        </p:tgtEl>
                                        <p:attrNameLst>
                                          <p:attrName>ppt_x</p:attrName>
                                        </p:attrNameLst>
                                      </p:cBhvr>
                                      <p:tavLst>
                                        <p:tav tm="0">
                                          <p:val>
                                            <p:strVal val="#ppt_x"/>
                                          </p:val>
                                        </p:tav>
                                        <p:tav tm="100000">
                                          <p:val>
                                            <p:strVal val="#ppt_x"/>
                                          </p:val>
                                        </p:tav>
                                      </p:tavLst>
                                    </p:anim>
                                    <p:anim calcmode="lin" valueType="num">
                                      <p:cBhvr additive="base">
                                        <p:cTn id="187" dur="3000" fill="hold"/>
                                        <p:tgtEl>
                                          <p:spTgt spid="17"/>
                                        </p:tgtEl>
                                        <p:attrNameLst>
                                          <p:attrName>ppt_y</p:attrName>
                                        </p:attrNameLst>
                                      </p:cBhvr>
                                      <p:tavLst>
                                        <p:tav tm="0">
                                          <p:val>
                                            <p:strVal val="0-#ppt_h/2"/>
                                          </p:val>
                                        </p:tav>
                                        <p:tav tm="100000">
                                          <p:val>
                                            <p:strVal val="#ppt_y"/>
                                          </p:val>
                                        </p:tav>
                                      </p:tavLst>
                                    </p:anim>
                                  </p:childTnLst>
                                </p:cTn>
                              </p:par>
                              <p:par>
                                <p:cTn id="188" presetID="2" presetClass="entr" presetSubtype="1" fill="hold" grpId="1" nodeType="withEffect">
                                  <p:stCondLst>
                                    <p:cond delay="0"/>
                                  </p:stCondLst>
                                  <p:childTnLst>
                                    <p:set>
                                      <p:cBhvr>
                                        <p:cTn id="189" dur="1" fill="hold">
                                          <p:stCondLst>
                                            <p:cond delay="0"/>
                                          </p:stCondLst>
                                        </p:cTn>
                                        <p:tgtEl>
                                          <p:spTgt spid="19"/>
                                        </p:tgtEl>
                                        <p:attrNameLst>
                                          <p:attrName>style.visibility</p:attrName>
                                        </p:attrNameLst>
                                      </p:cBhvr>
                                      <p:to>
                                        <p:strVal val="visible"/>
                                      </p:to>
                                    </p:set>
                                    <p:anim calcmode="lin" valueType="num">
                                      <p:cBhvr additive="base">
                                        <p:cTn id="190" dur="3000" fill="hold"/>
                                        <p:tgtEl>
                                          <p:spTgt spid="19"/>
                                        </p:tgtEl>
                                        <p:attrNameLst>
                                          <p:attrName>ppt_x</p:attrName>
                                        </p:attrNameLst>
                                      </p:cBhvr>
                                      <p:tavLst>
                                        <p:tav tm="0">
                                          <p:val>
                                            <p:strVal val="#ppt_x"/>
                                          </p:val>
                                        </p:tav>
                                        <p:tav tm="100000">
                                          <p:val>
                                            <p:strVal val="#ppt_x"/>
                                          </p:val>
                                        </p:tav>
                                      </p:tavLst>
                                    </p:anim>
                                    <p:anim calcmode="lin" valueType="num">
                                      <p:cBhvr additive="base">
                                        <p:cTn id="191" dur="3000" fill="hold"/>
                                        <p:tgtEl>
                                          <p:spTgt spid="19"/>
                                        </p:tgtEl>
                                        <p:attrNameLst>
                                          <p:attrName>ppt_y</p:attrName>
                                        </p:attrNameLst>
                                      </p:cBhvr>
                                      <p:tavLst>
                                        <p:tav tm="0">
                                          <p:val>
                                            <p:strVal val="0-#ppt_h/2"/>
                                          </p:val>
                                        </p:tav>
                                        <p:tav tm="100000">
                                          <p:val>
                                            <p:strVal val="#ppt_y"/>
                                          </p:val>
                                        </p:tav>
                                      </p:tavLst>
                                    </p:anim>
                                  </p:childTnLst>
                                </p:cTn>
                              </p:par>
                              <p:par>
                                <p:cTn id="192" presetID="2" presetClass="entr" presetSubtype="1" fill="hold" grpId="1" nodeType="withEffect">
                                  <p:stCondLst>
                                    <p:cond delay="0"/>
                                  </p:stCondLst>
                                  <p:childTnLst>
                                    <p:set>
                                      <p:cBhvr>
                                        <p:cTn id="193" dur="1" fill="hold">
                                          <p:stCondLst>
                                            <p:cond delay="0"/>
                                          </p:stCondLst>
                                        </p:cTn>
                                        <p:tgtEl>
                                          <p:spTgt spid="22"/>
                                        </p:tgtEl>
                                        <p:attrNameLst>
                                          <p:attrName>style.visibility</p:attrName>
                                        </p:attrNameLst>
                                      </p:cBhvr>
                                      <p:to>
                                        <p:strVal val="visible"/>
                                      </p:to>
                                    </p:set>
                                    <p:anim calcmode="lin" valueType="num">
                                      <p:cBhvr additive="base">
                                        <p:cTn id="194" dur="3000" fill="hold"/>
                                        <p:tgtEl>
                                          <p:spTgt spid="22"/>
                                        </p:tgtEl>
                                        <p:attrNameLst>
                                          <p:attrName>ppt_x</p:attrName>
                                        </p:attrNameLst>
                                      </p:cBhvr>
                                      <p:tavLst>
                                        <p:tav tm="0">
                                          <p:val>
                                            <p:strVal val="#ppt_x"/>
                                          </p:val>
                                        </p:tav>
                                        <p:tav tm="100000">
                                          <p:val>
                                            <p:strVal val="#ppt_x"/>
                                          </p:val>
                                        </p:tav>
                                      </p:tavLst>
                                    </p:anim>
                                    <p:anim calcmode="lin" valueType="num">
                                      <p:cBhvr additive="base">
                                        <p:cTn id="195" dur="3000" fill="hold"/>
                                        <p:tgtEl>
                                          <p:spTgt spid="22"/>
                                        </p:tgtEl>
                                        <p:attrNameLst>
                                          <p:attrName>ppt_y</p:attrName>
                                        </p:attrNameLst>
                                      </p:cBhvr>
                                      <p:tavLst>
                                        <p:tav tm="0">
                                          <p:val>
                                            <p:strVal val="0-#ppt_h/2"/>
                                          </p:val>
                                        </p:tav>
                                        <p:tav tm="100000">
                                          <p:val>
                                            <p:strVal val="#ppt_y"/>
                                          </p:val>
                                        </p:tav>
                                      </p:tavLst>
                                    </p:anim>
                                  </p:childTnLst>
                                </p:cTn>
                              </p:par>
                              <p:par>
                                <p:cTn id="196" presetID="2" presetClass="entr" presetSubtype="1" fill="hold" grpId="1" nodeType="withEffect">
                                  <p:stCondLst>
                                    <p:cond delay="0"/>
                                  </p:stCondLst>
                                  <p:childTnLst>
                                    <p:set>
                                      <p:cBhvr>
                                        <p:cTn id="197" dur="1" fill="hold">
                                          <p:stCondLst>
                                            <p:cond delay="0"/>
                                          </p:stCondLst>
                                        </p:cTn>
                                        <p:tgtEl>
                                          <p:spTgt spid="24"/>
                                        </p:tgtEl>
                                        <p:attrNameLst>
                                          <p:attrName>style.visibility</p:attrName>
                                        </p:attrNameLst>
                                      </p:cBhvr>
                                      <p:to>
                                        <p:strVal val="visible"/>
                                      </p:to>
                                    </p:set>
                                    <p:anim calcmode="lin" valueType="num">
                                      <p:cBhvr additive="base">
                                        <p:cTn id="198" dur="3000" fill="hold"/>
                                        <p:tgtEl>
                                          <p:spTgt spid="24"/>
                                        </p:tgtEl>
                                        <p:attrNameLst>
                                          <p:attrName>ppt_x</p:attrName>
                                        </p:attrNameLst>
                                      </p:cBhvr>
                                      <p:tavLst>
                                        <p:tav tm="0">
                                          <p:val>
                                            <p:strVal val="#ppt_x"/>
                                          </p:val>
                                        </p:tav>
                                        <p:tav tm="100000">
                                          <p:val>
                                            <p:strVal val="#ppt_x"/>
                                          </p:val>
                                        </p:tav>
                                      </p:tavLst>
                                    </p:anim>
                                    <p:anim calcmode="lin" valueType="num">
                                      <p:cBhvr additive="base">
                                        <p:cTn id="199" dur="3000" fill="hold"/>
                                        <p:tgtEl>
                                          <p:spTgt spid="24"/>
                                        </p:tgtEl>
                                        <p:attrNameLst>
                                          <p:attrName>ppt_y</p:attrName>
                                        </p:attrNameLst>
                                      </p:cBhvr>
                                      <p:tavLst>
                                        <p:tav tm="0">
                                          <p:val>
                                            <p:strVal val="0-#ppt_h/2"/>
                                          </p:val>
                                        </p:tav>
                                        <p:tav tm="100000">
                                          <p:val>
                                            <p:strVal val="#ppt_y"/>
                                          </p:val>
                                        </p:tav>
                                      </p:tavLst>
                                    </p:anim>
                                  </p:childTnLst>
                                </p:cTn>
                              </p:par>
                              <p:par>
                                <p:cTn id="200" presetID="2" presetClass="entr" presetSubtype="1" fill="hold" grpId="1" nodeType="withEffect">
                                  <p:stCondLst>
                                    <p:cond delay="0"/>
                                  </p:stCondLst>
                                  <p:childTnLst>
                                    <p:set>
                                      <p:cBhvr>
                                        <p:cTn id="201" dur="1" fill="hold">
                                          <p:stCondLst>
                                            <p:cond delay="0"/>
                                          </p:stCondLst>
                                        </p:cTn>
                                        <p:tgtEl>
                                          <p:spTgt spid="26"/>
                                        </p:tgtEl>
                                        <p:attrNameLst>
                                          <p:attrName>style.visibility</p:attrName>
                                        </p:attrNameLst>
                                      </p:cBhvr>
                                      <p:to>
                                        <p:strVal val="visible"/>
                                      </p:to>
                                    </p:set>
                                    <p:anim calcmode="lin" valueType="num">
                                      <p:cBhvr additive="base">
                                        <p:cTn id="202" dur="3000" fill="hold"/>
                                        <p:tgtEl>
                                          <p:spTgt spid="26"/>
                                        </p:tgtEl>
                                        <p:attrNameLst>
                                          <p:attrName>ppt_x</p:attrName>
                                        </p:attrNameLst>
                                      </p:cBhvr>
                                      <p:tavLst>
                                        <p:tav tm="0">
                                          <p:val>
                                            <p:strVal val="#ppt_x"/>
                                          </p:val>
                                        </p:tav>
                                        <p:tav tm="100000">
                                          <p:val>
                                            <p:strVal val="#ppt_x"/>
                                          </p:val>
                                        </p:tav>
                                      </p:tavLst>
                                    </p:anim>
                                    <p:anim calcmode="lin" valueType="num">
                                      <p:cBhvr additive="base">
                                        <p:cTn id="203" dur="3000" fill="hold"/>
                                        <p:tgtEl>
                                          <p:spTgt spid="26"/>
                                        </p:tgtEl>
                                        <p:attrNameLst>
                                          <p:attrName>ppt_y</p:attrName>
                                        </p:attrNameLst>
                                      </p:cBhvr>
                                      <p:tavLst>
                                        <p:tav tm="0">
                                          <p:val>
                                            <p:strVal val="0-#ppt_h/2"/>
                                          </p:val>
                                        </p:tav>
                                        <p:tav tm="100000">
                                          <p:val>
                                            <p:strVal val="#ppt_y"/>
                                          </p:val>
                                        </p:tav>
                                      </p:tavLst>
                                    </p:anim>
                                  </p:childTnLst>
                                </p:cTn>
                              </p:par>
                              <p:par>
                                <p:cTn id="204" presetID="2" presetClass="entr" presetSubtype="1" fill="hold" grpId="1" nodeType="withEffect">
                                  <p:stCondLst>
                                    <p:cond delay="0"/>
                                  </p:stCondLst>
                                  <p:childTnLst>
                                    <p:set>
                                      <p:cBhvr>
                                        <p:cTn id="205" dur="1" fill="hold">
                                          <p:stCondLst>
                                            <p:cond delay="0"/>
                                          </p:stCondLst>
                                        </p:cTn>
                                        <p:tgtEl>
                                          <p:spTgt spid="28"/>
                                        </p:tgtEl>
                                        <p:attrNameLst>
                                          <p:attrName>style.visibility</p:attrName>
                                        </p:attrNameLst>
                                      </p:cBhvr>
                                      <p:to>
                                        <p:strVal val="visible"/>
                                      </p:to>
                                    </p:set>
                                    <p:anim calcmode="lin" valueType="num">
                                      <p:cBhvr additive="base">
                                        <p:cTn id="206" dur="3000" fill="hold"/>
                                        <p:tgtEl>
                                          <p:spTgt spid="28"/>
                                        </p:tgtEl>
                                        <p:attrNameLst>
                                          <p:attrName>ppt_x</p:attrName>
                                        </p:attrNameLst>
                                      </p:cBhvr>
                                      <p:tavLst>
                                        <p:tav tm="0">
                                          <p:val>
                                            <p:strVal val="#ppt_x"/>
                                          </p:val>
                                        </p:tav>
                                        <p:tav tm="100000">
                                          <p:val>
                                            <p:strVal val="#ppt_x"/>
                                          </p:val>
                                        </p:tav>
                                      </p:tavLst>
                                    </p:anim>
                                    <p:anim calcmode="lin" valueType="num">
                                      <p:cBhvr additive="base">
                                        <p:cTn id="207" dur="3000" fill="hold"/>
                                        <p:tgtEl>
                                          <p:spTgt spid="28"/>
                                        </p:tgtEl>
                                        <p:attrNameLst>
                                          <p:attrName>ppt_y</p:attrName>
                                        </p:attrNameLst>
                                      </p:cBhvr>
                                      <p:tavLst>
                                        <p:tav tm="0">
                                          <p:val>
                                            <p:strVal val="0-#ppt_h/2"/>
                                          </p:val>
                                        </p:tav>
                                        <p:tav tm="100000">
                                          <p:val>
                                            <p:strVal val="#ppt_y"/>
                                          </p:val>
                                        </p:tav>
                                      </p:tavLst>
                                    </p:anim>
                                  </p:childTnLst>
                                </p:cTn>
                              </p:par>
                              <p:par>
                                <p:cTn id="208" presetID="2" presetClass="entr" presetSubtype="1" fill="hold" grpId="1" nodeType="withEffect">
                                  <p:stCondLst>
                                    <p:cond delay="0"/>
                                  </p:stCondLst>
                                  <p:childTnLst>
                                    <p:set>
                                      <p:cBhvr>
                                        <p:cTn id="209" dur="1" fill="hold">
                                          <p:stCondLst>
                                            <p:cond delay="0"/>
                                          </p:stCondLst>
                                        </p:cTn>
                                        <p:tgtEl>
                                          <p:spTgt spid="30"/>
                                        </p:tgtEl>
                                        <p:attrNameLst>
                                          <p:attrName>style.visibility</p:attrName>
                                        </p:attrNameLst>
                                      </p:cBhvr>
                                      <p:to>
                                        <p:strVal val="visible"/>
                                      </p:to>
                                    </p:set>
                                    <p:anim calcmode="lin" valueType="num">
                                      <p:cBhvr additive="base">
                                        <p:cTn id="210" dur="3000" fill="hold"/>
                                        <p:tgtEl>
                                          <p:spTgt spid="30"/>
                                        </p:tgtEl>
                                        <p:attrNameLst>
                                          <p:attrName>ppt_x</p:attrName>
                                        </p:attrNameLst>
                                      </p:cBhvr>
                                      <p:tavLst>
                                        <p:tav tm="0">
                                          <p:val>
                                            <p:strVal val="#ppt_x"/>
                                          </p:val>
                                        </p:tav>
                                        <p:tav tm="100000">
                                          <p:val>
                                            <p:strVal val="#ppt_x"/>
                                          </p:val>
                                        </p:tav>
                                      </p:tavLst>
                                    </p:anim>
                                    <p:anim calcmode="lin" valueType="num">
                                      <p:cBhvr additive="base">
                                        <p:cTn id="211" dur="3000" fill="hold"/>
                                        <p:tgtEl>
                                          <p:spTgt spid="30"/>
                                        </p:tgtEl>
                                        <p:attrNameLst>
                                          <p:attrName>ppt_y</p:attrName>
                                        </p:attrNameLst>
                                      </p:cBhvr>
                                      <p:tavLst>
                                        <p:tav tm="0">
                                          <p:val>
                                            <p:strVal val="0-#ppt_h/2"/>
                                          </p:val>
                                        </p:tav>
                                        <p:tav tm="100000">
                                          <p:val>
                                            <p:strVal val="#ppt_y"/>
                                          </p:val>
                                        </p:tav>
                                      </p:tavLst>
                                    </p:anim>
                                  </p:childTnLst>
                                </p:cTn>
                              </p:par>
                              <p:par>
                                <p:cTn id="212" presetID="2" presetClass="entr" presetSubtype="1" fill="hold" grpId="1" nodeType="withEffect">
                                  <p:stCondLst>
                                    <p:cond delay="0"/>
                                  </p:stCondLst>
                                  <p:childTnLst>
                                    <p:set>
                                      <p:cBhvr>
                                        <p:cTn id="213" dur="1" fill="hold">
                                          <p:stCondLst>
                                            <p:cond delay="0"/>
                                          </p:stCondLst>
                                        </p:cTn>
                                        <p:tgtEl>
                                          <p:spTgt spid="33"/>
                                        </p:tgtEl>
                                        <p:attrNameLst>
                                          <p:attrName>style.visibility</p:attrName>
                                        </p:attrNameLst>
                                      </p:cBhvr>
                                      <p:to>
                                        <p:strVal val="visible"/>
                                      </p:to>
                                    </p:set>
                                    <p:anim calcmode="lin" valueType="num">
                                      <p:cBhvr additive="base">
                                        <p:cTn id="214" dur="3000" fill="hold"/>
                                        <p:tgtEl>
                                          <p:spTgt spid="33"/>
                                        </p:tgtEl>
                                        <p:attrNameLst>
                                          <p:attrName>ppt_x</p:attrName>
                                        </p:attrNameLst>
                                      </p:cBhvr>
                                      <p:tavLst>
                                        <p:tav tm="0">
                                          <p:val>
                                            <p:strVal val="#ppt_x"/>
                                          </p:val>
                                        </p:tav>
                                        <p:tav tm="100000">
                                          <p:val>
                                            <p:strVal val="#ppt_x"/>
                                          </p:val>
                                        </p:tav>
                                      </p:tavLst>
                                    </p:anim>
                                    <p:anim calcmode="lin" valueType="num">
                                      <p:cBhvr additive="base">
                                        <p:cTn id="215" dur="3000" fill="hold"/>
                                        <p:tgtEl>
                                          <p:spTgt spid="33"/>
                                        </p:tgtEl>
                                        <p:attrNameLst>
                                          <p:attrName>ppt_y</p:attrName>
                                        </p:attrNameLst>
                                      </p:cBhvr>
                                      <p:tavLst>
                                        <p:tav tm="0">
                                          <p:val>
                                            <p:strVal val="0-#ppt_h/2"/>
                                          </p:val>
                                        </p:tav>
                                        <p:tav tm="100000">
                                          <p:val>
                                            <p:strVal val="#ppt_y"/>
                                          </p:val>
                                        </p:tav>
                                      </p:tavLst>
                                    </p:anim>
                                  </p:childTnLst>
                                </p:cTn>
                              </p:par>
                              <p:par>
                                <p:cTn id="216" presetID="2" presetClass="entr" presetSubtype="1" fill="hold" grpId="1" nodeType="withEffect">
                                  <p:stCondLst>
                                    <p:cond delay="0"/>
                                  </p:stCondLst>
                                  <p:childTnLst>
                                    <p:set>
                                      <p:cBhvr>
                                        <p:cTn id="217" dur="1" fill="hold">
                                          <p:stCondLst>
                                            <p:cond delay="0"/>
                                          </p:stCondLst>
                                        </p:cTn>
                                        <p:tgtEl>
                                          <p:spTgt spid="34"/>
                                        </p:tgtEl>
                                        <p:attrNameLst>
                                          <p:attrName>style.visibility</p:attrName>
                                        </p:attrNameLst>
                                      </p:cBhvr>
                                      <p:to>
                                        <p:strVal val="visible"/>
                                      </p:to>
                                    </p:set>
                                    <p:anim calcmode="lin" valueType="num">
                                      <p:cBhvr additive="base">
                                        <p:cTn id="218" dur="3000" fill="hold"/>
                                        <p:tgtEl>
                                          <p:spTgt spid="34"/>
                                        </p:tgtEl>
                                        <p:attrNameLst>
                                          <p:attrName>ppt_x</p:attrName>
                                        </p:attrNameLst>
                                      </p:cBhvr>
                                      <p:tavLst>
                                        <p:tav tm="0">
                                          <p:val>
                                            <p:strVal val="#ppt_x"/>
                                          </p:val>
                                        </p:tav>
                                        <p:tav tm="100000">
                                          <p:val>
                                            <p:strVal val="#ppt_x"/>
                                          </p:val>
                                        </p:tav>
                                      </p:tavLst>
                                    </p:anim>
                                    <p:anim calcmode="lin" valueType="num">
                                      <p:cBhvr additive="base">
                                        <p:cTn id="219" dur="3000" fill="hold"/>
                                        <p:tgtEl>
                                          <p:spTgt spid="34"/>
                                        </p:tgtEl>
                                        <p:attrNameLst>
                                          <p:attrName>ppt_y</p:attrName>
                                        </p:attrNameLst>
                                      </p:cBhvr>
                                      <p:tavLst>
                                        <p:tav tm="0">
                                          <p:val>
                                            <p:strVal val="0-#ppt_h/2"/>
                                          </p:val>
                                        </p:tav>
                                        <p:tav tm="100000">
                                          <p:val>
                                            <p:strVal val="#ppt_y"/>
                                          </p:val>
                                        </p:tav>
                                      </p:tavLst>
                                    </p:anim>
                                  </p:childTnLst>
                                </p:cTn>
                              </p:par>
                              <p:par>
                                <p:cTn id="220" presetID="2" presetClass="entr" presetSubtype="1" fill="hold" grpId="1" nodeType="withEffect">
                                  <p:stCondLst>
                                    <p:cond delay="0"/>
                                  </p:stCondLst>
                                  <p:childTnLst>
                                    <p:set>
                                      <p:cBhvr>
                                        <p:cTn id="221" dur="1" fill="hold">
                                          <p:stCondLst>
                                            <p:cond delay="0"/>
                                          </p:stCondLst>
                                        </p:cTn>
                                        <p:tgtEl>
                                          <p:spTgt spid="36"/>
                                        </p:tgtEl>
                                        <p:attrNameLst>
                                          <p:attrName>style.visibility</p:attrName>
                                        </p:attrNameLst>
                                      </p:cBhvr>
                                      <p:to>
                                        <p:strVal val="visible"/>
                                      </p:to>
                                    </p:set>
                                    <p:anim calcmode="lin" valueType="num">
                                      <p:cBhvr additive="base">
                                        <p:cTn id="222" dur="3000" fill="hold"/>
                                        <p:tgtEl>
                                          <p:spTgt spid="36"/>
                                        </p:tgtEl>
                                        <p:attrNameLst>
                                          <p:attrName>ppt_x</p:attrName>
                                        </p:attrNameLst>
                                      </p:cBhvr>
                                      <p:tavLst>
                                        <p:tav tm="0">
                                          <p:val>
                                            <p:strVal val="#ppt_x"/>
                                          </p:val>
                                        </p:tav>
                                        <p:tav tm="100000">
                                          <p:val>
                                            <p:strVal val="#ppt_x"/>
                                          </p:val>
                                        </p:tav>
                                      </p:tavLst>
                                    </p:anim>
                                    <p:anim calcmode="lin" valueType="num">
                                      <p:cBhvr additive="base">
                                        <p:cTn id="223" dur="3000" fill="hold"/>
                                        <p:tgtEl>
                                          <p:spTgt spid="36"/>
                                        </p:tgtEl>
                                        <p:attrNameLst>
                                          <p:attrName>ppt_y</p:attrName>
                                        </p:attrNameLst>
                                      </p:cBhvr>
                                      <p:tavLst>
                                        <p:tav tm="0">
                                          <p:val>
                                            <p:strVal val="0-#ppt_h/2"/>
                                          </p:val>
                                        </p:tav>
                                        <p:tav tm="100000">
                                          <p:val>
                                            <p:strVal val="#ppt_y"/>
                                          </p:val>
                                        </p:tav>
                                      </p:tavLst>
                                    </p:anim>
                                  </p:childTnLst>
                                </p:cTn>
                              </p:par>
                              <p:par>
                                <p:cTn id="224" presetID="2" presetClass="entr" presetSubtype="1" fill="hold" grpId="1" nodeType="withEffect">
                                  <p:stCondLst>
                                    <p:cond delay="0"/>
                                  </p:stCondLst>
                                  <p:childTnLst>
                                    <p:set>
                                      <p:cBhvr>
                                        <p:cTn id="225" dur="1" fill="hold">
                                          <p:stCondLst>
                                            <p:cond delay="0"/>
                                          </p:stCondLst>
                                        </p:cTn>
                                        <p:tgtEl>
                                          <p:spTgt spid="38"/>
                                        </p:tgtEl>
                                        <p:attrNameLst>
                                          <p:attrName>style.visibility</p:attrName>
                                        </p:attrNameLst>
                                      </p:cBhvr>
                                      <p:to>
                                        <p:strVal val="visible"/>
                                      </p:to>
                                    </p:set>
                                    <p:anim calcmode="lin" valueType="num">
                                      <p:cBhvr additive="base">
                                        <p:cTn id="226" dur="3000" fill="hold"/>
                                        <p:tgtEl>
                                          <p:spTgt spid="38"/>
                                        </p:tgtEl>
                                        <p:attrNameLst>
                                          <p:attrName>ppt_x</p:attrName>
                                        </p:attrNameLst>
                                      </p:cBhvr>
                                      <p:tavLst>
                                        <p:tav tm="0">
                                          <p:val>
                                            <p:strVal val="#ppt_x"/>
                                          </p:val>
                                        </p:tav>
                                        <p:tav tm="100000">
                                          <p:val>
                                            <p:strVal val="#ppt_x"/>
                                          </p:val>
                                        </p:tav>
                                      </p:tavLst>
                                    </p:anim>
                                    <p:anim calcmode="lin" valueType="num">
                                      <p:cBhvr additive="base">
                                        <p:cTn id="227" dur="3000" fill="hold"/>
                                        <p:tgtEl>
                                          <p:spTgt spid="38"/>
                                        </p:tgtEl>
                                        <p:attrNameLst>
                                          <p:attrName>ppt_y</p:attrName>
                                        </p:attrNameLst>
                                      </p:cBhvr>
                                      <p:tavLst>
                                        <p:tav tm="0">
                                          <p:val>
                                            <p:strVal val="0-#ppt_h/2"/>
                                          </p:val>
                                        </p:tav>
                                        <p:tav tm="100000">
                                          <p:val>
                                            <p:strVal val="#ppt_y"/>
                                          </p:val>
                                        </p:tav>
                                      </p:tavLst>
                                    </p:anim>
                                  </p:childTnLst>
                                </p:cTn>
                              </p:par>
                              <p:par>
                                <p:cTn id="228" presetID="2" presetClass="entr" presetSubtype="1" fill="hold" grpId="1" nodeType="withEffect">
                                  <p:stCondLst>
                                    <p:cond delay="0"/>
                                  </p:stCondLst>
                                  <p:childTnLst>
                                    <p:set>
                                      <p:cBhvr>
                                        <p:cTn id="229" dur="1" fill="hold">
                                          <p:stCondLst>
                                            <p:cond delay="0"/>
                                          </p:stCondLst>
                                        </p:cTn>
                                        <p:tgtEl>
                                          <p:spTgt spid="40"/>
                                        </p:tgtEl>
                                        <p:attrNameLst>
                                          <p:attrName>style.visibility</p:attrName>
                                        </p:attrNameLst>
                                      </p:cBhvr>
                                      <p:to>
                                        <p:strVal val="visible"/>
                                      </p:to>
                                    </p:set>
                                    <p:anim calcmode="lin" valueType="num">
                                      <p:cBhvr additive="base">
                                        <p:cTn id="230" dur="3000" fill="hold"/>
                                        <p:tgtEl>
                                          <p:spTgt spid="40"/>
                                        </p:tgtEl>
                                        <p:attrNameLst>
                                          <p:attrName>ppt_x</p:attrName>
                                        </p:attrNameLst>
                                      </p:cBhvr>
                                      <p:tavLst>
                                        <p:tav tm="0">
                                          <p:val>
                                            <p:strVal val="#ppt_x"/>
                                          </p:val>
                                        </p:tav>
                                        <p:tav tm="100000">
                                          <p:val>
                                            <p:strVal val="#ppt_x"/>
                                          </p:val>
                                        </p:tav>
                                      </p:tavLst>
                                    </p:anim>
                                    <p:anim calcmode="lin" valueType="num">
                                      <p:cBhvr additive="base">
                                        <p:cTn id="231" dur="3000" fill="hold"/>
                                        <p:tgtEl>
                                          <p:spTgt spid="40"/>
                                        </p:tgtEl>
                                        <p:attrNameLst>
                                          <p:attrName>ppt_y</p:attrName>
                                        </p:attrNameLst>
                                      </p:cBhvr>
                                      <p:tavLst>
                                        <p:tav tm="0">
                                          <p:val>
                                            <p:strVal val="0-#ppt_h/2"/>
                                          </p:val>
                                        </p:tav>
                                        <p:tav tm="100000">
                                          <p:val>
                                            <p:strVal val="#ppt_y"/>
                                          </p:val>
                                        </p:tav>
                                      </p:tavLst>
                                    </p:anim>
                                  </p:childTnLst>
                                </p:cTn>
                              </p:par>
                            </p:childTnLst>
                          </p:cTn>
                        </p:par>
                        <p:par>
                          <p:cTn id="232" fill="hold">
                            <p:stCondLst>
                              <p:cond delay="3000"/>
                            </p:stCondLst>
                            <p:childTnLst>
                              <p:par>
                                <p:cTn id="233" presetID="8" presetClass="exit" presetSubtype="32" fill="hold" grpId="2" nodeType="afterEffect">
                                  <p:stCondLst>
                                    <p:cond delay="0"/>
                                  </p:stCondLst>
                                  <p:childTnLst>
                                    <p:animEffect transition="out" filter="diamond(out)">
                                      <p:cBhvr>
                                        <p:cTn id="234" dur="3000"/>
                                        <p:tgtEl>
                                          <p:spTgt spid="10"/>
                                        </p:tgtEl>
                                      </p:cBhvr>
                                    </p:animEffect>
                                    <p:set>
                                      <p:cBhvr>
                                        <p:cTn id="235" dur="1" fill="hold">
                                          <p:stCondLst>
                                            <p:cond delay="2999"/>
                                          </p:stCondLst>
                                        </p:cTn>
                                        <p:tgtEl>
                                          <p:spTgt spid="10"/>
                                        </p:tgtEl>
                                        <p:attrNameLst>
                                          <p:attrName>style.visibility</p:attrName>
                                        </p:attrNameLst>
                                      </p:cBhvr>
                                      <p:to>
                                        <p:strVal val="hidden"/>
                                      </p:to>
                                    </p:set>
                                  </p:childTnLst>
                                </p:cTn>
                              </p:par>
                              <p:par>
                                <p:cTn id="236" presetID="8" presetClass="exit" presetSubtype="32" fill="hold" grpId="2" nodeType="withEffect">
                                  <p:stCondLst>
                                    <p:cond delay="0"/>
                                  </p:stCondLst>
                                  <p:childTnLst>
                                    <p:animEffect transition="out" filter="diamond(out)">
                                      <p:cBhvr>
                                        <p:cTn id="237" dur="3000"/>
                                        <p:tgtEl>
                                          <p:spTgt spid="12"/>
                                        </p:tgtEl>
                                      </p:cBhvr>
                                    </p:animEffect>
                                    <p:set>
                                      <p:cBhvr>
                                        <p:cTn id="238" dur="1" fill="hold">
                                          <p:stCondLst>
                                            <p:cond delay="2999"/>
                                          </p:stCondLst>
                                        </p:cTn>
                                        <p:tgtEl>
                                          <p:spTgt spid="12"/>
                                        </p:tgtEl>
                                        <p:attrNameLst>
                                          <p:attrName>style.visibility</p:attrName>
                                        </p:attrNameLst>
                                      </p:cBhvr>
                                      <p:to>
                                        <p:strVal val="hidden"/>
                                      </p:to>
                                    </p:set>
                                  </p:childTnLst>
                                </p:cTn>
                              </p:par>
                              <p:par>
                                <p:cTn id="239" presetID="8" presetClass="exit" presetSubtype="32" fill="hold" grpId="2" nodeType="withEffect">
                                  <p:stCondLst>
                                    <p:cond delay="0"/>
                                  </p:stCondLst>
                                  <p:childTnLst>
                                    <p:animEffect transition="out" filter="diamond(out)">
                                      <p:cBhvr>
                                        <p:cTn id="240" dur="3000"/>
                                        <p:tgtEl>
                                          <p:spTgt spid="14"/>
                                        </p:tgtEl>
                                      </p:cBhvr>
                                    </p:animEffect>
                                    <p:set>
                                      <p:cBhvr>
                                        <p:cTn id="241" dur="1" fill="hold">
                                          <p:stCondLst>
                                            <p:cond delay="2999"/>
                                          </p:stCondLst>
                                        </p:cTn>
                                        <p:tgtEl>
                                          <p:spTgt spid="14"/>
                                        </p:tgtEl>
                                        <p:attrNameLst>
                                          <p:attrName>style.visibility</p:attrName>
                                        </p:attrNameLst>
                                      </p:cBhvr>
                                      <p:to>
                                        <p:strVal val="hidden"/>
                                      </p:to>
                                    </p:set>
                                  </p:childTnLst>
                                </p:cTn>
                              </p:par>
                              <p:par>
                                <p:cTn id="242" presetID="8" presetClass="exit" presetSubtype="32" fill="hold" grpId="2" nodeType="withEffect">
                                  <p:stCondLst>
                                    <p:cond delay="0"/>
                                  </p:stCondLst>
                                  <p:childTnLst>
                                    <p:animEffect transition="out" filter="diamond(out)">
                                      <p:cBhvr>
                                        <p:cTn id="243" dur="3000"/>
                                        <p:tgtEl>
                                          <p:spTgt spid="16"/>
                                        </p:tgtEl>
                                      </p:cBhvr>
                                    </p:animEffect>
                                    <p:set>
                                      <p:cBhvr>
                                        <p:cTn id="244" dur="1" fill="hold">
                                          <p:stCondLst>
                                            <p:cond delay="2999"/>
                                          </p:stCondLst>
                                        </p:cTn>
                                        <p:tgtEl>
                                          <p:spTgt spid="16"/>
                                        </p:tgtEl>
                                        <p:attrNameLst>
                                          <p:attrName>style.visibility</p:attrName>
                                        </p:attrNameLst>
                                      </p:cBhvr>
                                      <p:to>
                                        <p:strVal val="hidden"/>
                                      </p:to>
                                    </p:set>
                                  </p:childTnLst>
                                </p:cTn>
                              </p:par>
                              <p:par>
                                <p:cTn id="245" presetID="8" presetClass="exit" presetSubtype="32" fill="hold" grpId="2" nodeType="withEffect">
                                  <p:stCondLst>
                                    <p:cond delay="0"/>
                                  </p:stCondLst>
                                  <p:childTnLst>
                                    <p:animEffect transition="out" filter="diamond(out)">
                                      <p:cBhvr>
                                        <p:cTn id="246" dur="3000"/>
                                        <p:tgtEl>
                                          <p:spTgt spid="18"/>
                                        </p:tgtEl>
                                      </p:cBhvr>
                                    </p:animEffect>
                                    <p:set>
                                      <p:cBhvr>
                                        <p:cTn id="247" dur="1" fill="hold">
                                          <p:stCondLst>
                                            <p:cond delay="2999"/>
                                          </p:stCondLst>
                                        </p:cTn>
                                        <p:tgtEl>
                                          <p:spTgt spid="18"/>
                                        </p:tgtEl>
                                        <p:attrNameLst>
                                          <p:attrName>style.visibility</p:attrName>
                                        </p:attrNameLst>
                                      </p:cBhvr>
                                      <p:to>
                                        <p:strVal val="hidden"/>
                                      </p:to>
                                    </p:set>
                                  </p:childTnLst>
                                </p:cTn>
                              </p:par>
                              <p:par>
                                <p:cTn id="248" presetID="8" presetClass="exit" presetSubtype="32" fill="hold" grpId="2" nodeType="withEffect">
                                  <p:stCondLst>
                                    <p:cond delay="0"/>
                                  </p:stCondLst>
                                  <p:childTnLst>
                                    <p:animEffect transition="out" filter="diamond(out)">
                                      <p:cBhvr>
                                        <p:cTn id="249" dur="3000"/>
                                        <p:tgtEl>
                                          <p:spTgt spid="20"/>
                                        </p:tgtEl>
                                      </p:cBhvr>
                                    </p:animEffect>
                                    <p:set>
                                      <p:cBhvr>
                                        <p:cTn id="250" dur="1" fill="hold">
                                          <p:stCondLst>
                                            <p:cond delay="2999"/>
                                          </p:stCondLst>
                                        </p:cTn>
                                        <p:tgtEl>
                                          <p:spTgt spid="20"/>
                                        </p:tgtEl>
                                        <p:attrNameLst>
                                          <p:attrName>style.visibility</p:attrName>
                                        </p:attrNameLst>
                                      </p:cBhvr>
                                      <p:to>
                                        <p:strVal val="hidden"/>
                                      </p:to>
                                    </p:set>
                                  </p:childTnLst>
                                </p:cTn>
                              </p:par>
                              <p:par>
                                <p:cTn id="251" presetID="8" presetClass="exit" presetSubtype="32" fill="hold" grpId="2" nodeType="withEffect">
                                  <p:stCondLst>
                                    <p:cond delay="0"/>
                                  </p:stCondLst>
                                  <p:childTnLst>
                                    <p:animEffect transition="out" filter="diamond(out)">
                                      <p:cBhvr>
                                        <p:cTn id="252" dur="3000"/>
                                        <p:tgtEl>
                                          <p:spTgt spid="21"/>
                                        </p:tgtEl>
                                      </p:cBhvr>
                                    </p:animEffect>
                                    <p:set>
                                      <p:cBhvr>
                                        <p:cTn id="253" dur="1" fill="hold">
                                          <p:stCondLst>
                                            <p:cond delay="2999"/>
                                          </p:stCondLst>
                                        </p:cTn>
                                        <p:tgtEl>
                                          <p:spTgt spid="21"/>
                                        </p:tgtEl>
                                        <p:attrNameLst>
                                          <p:attrName>style.visibility</p:attrName>
                                        </p:attrNameLst>
                                      </p:cBhvr>
                                      <p:to>
                                        <p:strVal val="hidden"/>
                                      </p:to>
                                    </p:set>
                                  </p:childTnLst>
                                </p:cTn>
                              </p:par>
                              <p:par>
                                <p:cTn id="254" presetID="8" presetClass="exit" presetSubtype="32" fill="hold" grpId="2" nodeType="withEffect">
                                  <p:stCondLst>
                                    <p:cond delay="0"/>
                                  </p:stCondLst>
                                  <p:childTnLst>
                                    <p:animEffect transition="out" filter="diamond(out)">
                                      <p:cBhvr>
                                        <p:cTn id="255" dur="3000"/>
                                        <p:tgtEl>
                                          <p:spTgt spid="23"/>
                                        </p:tgtEl>
                                      </p:cBhvr>
                                    </p:animEffect>
                                    <p:set>
                                      <p:cBhvr>
                                        <p:cTn id="256" dur="1" fill="hold">
                                          <p:stCondLst>
                                            <p:cond delay="2999"/>
                                          </p:stCondLst>
                                        </p:cTn>
                                        <p:tgtEl>
                                          <p:spTgt spid="23"/>
                                        </p:tgtEl>
                                        <p:attrNameLst>
                                          <p:attrName>style.visibility</p:attrName>
                                        </p:attrNameLst>
                                      </p:cBhvr>
                                      <p:to>
                                        <p:strVal val="hidden"/>
                                      </p:to>
                                    </p:set>
                                  </p:childTnLst>
                                </p:cTn>
                              </p:par>
                              <p:par>
                                <p:cTn id="257" presetID="8" presetClass="exit" presetSubtype="32" fill="hold" grpId="2" nodeType="withEffect">
                                  <p:stCondLst>
                                    <p:cond delay="0"/>
                                  </p:stCondLst>
                                  <p:childTnLst>
                                    <p:animEffect transition="out" filter="diamond(out)">
                                      <p:cBhvr>
                                        <p:cTn id="258" dur="3000"/>
                                        <p:tgtEl>
                                          <p:spTgt spid="25"/>
                                        </p:tgtEl>
                                      </p:cBhvr>
                                    </p:animEffect>
                                    <p:set>
                                      <p:cBhvr>
                                        <p:cTn id="259" dur="1" fill="hold">
                                          <p:stCondLst>
                                            <p:cond delay="2999"/>
                                          </p:stCondLst>
                                        </p:cTn>
                                        <p:tgtEl>
                                          <p:spTgt spid="25"/>
                                        </p:tgtEl>
                                        <p:attrNameLst>
                                          <p:attrName>style.visibility</p:attrName>
                                        </p:attrNameLst>
                                      </p:cBhvr>
                                      <p:to>
                                        <p:strVal val="hidden"/>
                                      </p:to>
                                    </p:set>
                                  </p:childTnLst>
                                </p:cTn>
                              </p:par>
                              <p:par>
                                <p:cTn id="260" presetID="8" presetClass="exit" presetSubtype="32" fill="hold" grpId="2" nodeType="withEffect">
                                  <p:stCondLst>
                                    <p:cond delay="0"/>
                                  </p:stCondLst>
                                  <p:childTnLst>
                                    <p:animEffect transition="out" filter="diamond(out)">
                                      <p:cBhvr>
                                        <p:cTn id="261" dur="3000"/>
                                        <p:tgtEl>
                                          <p:spTgt spid="27"/>
                                        </p:tgtEl>
                                      </p:cBhvr>
                                    </p:animEffect>
                                    <p:set>
                                      <p:cBhvr>
                                        <p:cTn id="262" dur="1" fill="hold">
                                          <p:stCondLst>
                                            <p:cond delay="2999"/>
                                          </p:stCondLst>
                                        </p:cTn>
                                        <p:tgtEl>
                                          <p:spTgt spid="27"/>
                                        </p:tgtEl>
                                        <p:attrNameLst>
                                          <p:attrName>style.visibility</p:attrName>
                                        </p:attrNameLst>
                                      </p:cBhvr>
                                      <p:to>
                                        <p:strVal val="hidden"/>
                                      </p:to>
                                    </p:set>
                                  </p:childTnLst>
                                </p:cTn>
                              </p:par>
                              <p:par>
                                <p:cTn id="263" presetID="8" presetClass="exit" presetSubtype="32" fill="hold" grpId="2" nodeType="withEffect">
                                  <p:stCondLst>
                                    <p:cond delay="0"/>
                                  </p:stCondLst>
                                  <p:childTnLst>
                                    <p:animEffect transition="out" filter="diamond(out)">
                                      <p:cBhvr>
                                        <p:cTn id="264" dur="3000"/>
                                        <p:tgtEl>
                                          <p:spTgt spid="29"/>
                                        </p:tgtEl>
                                      </p:cBhvr>
                                    </p:animEffect>
                                    <p:set>
                                      <p:cBhvr>
                                        <p:cTn id="265" dur="1" fill="hold">
                                          <p:stCondLst>
                                            <p:cond delay="2999"/>
                                          </p:stCondLst>
                                        </p:cTn>
                                        <p:tgtEl>
                                          <p:spTgt spid="29"/>
                                        </p:tgtEl>
                                        <p:attrNameLst>
                                          <p:attrName>style.visibility</p:attrName>
                                        </p:attrNameLst>
                                      </p:cBhvr>
                                      <p:to>
                                        <p:strVal val="hidden"/>
                                      </p:to>
                                    </p:set>
                                  </p:childTnLst>
                                </p:cTn>
                              </p:par>
                              <p:par>
                                <p:cTn id="266" presetID="8" presetClass="exit" presetSubtype="32" fill="hold" grpId="2" nodeType="withEffect">
                                  <p:stCondLst>
                                    <p:cond delay="0"/>
                                  </p:stCondLst>
                                  <p:childTnLst>
                                    <p:animEffect transition="out" filter="diamond(out)">
                                      <p:cBhvr>
                                        <p:cTn id="267" dur="3000"/>
                                        <p:tgtEl>
                                          <p:spTgt spid="31"/>
                                        </p:tgtEl>
                                      </p:cBhvr>
                                    </p:animEffect>
                                    <p:set>
                                      <p:cBhvr>
                                        <p:cTn id="268" dur="1" fill="hold">
                                          <p:stCondLst>
                                            <p:cond delay="2999"/>
                                          </p:stCondLst>
                                        </p:cTn>
                                        <p:tgtEl>
                                          <p:spTgt spid="31"/>
                                        </p:tgtEl>
                                        <p:attrNameLst>
                                          <p:attrName>style.visibility</p:attrName>
                                        </p:attrNameLst>
                                      </p:cBhvr>
                                      <p:to>
                                        <p:strVal val="hidden"/>
                                      </p:to>
                                    </p:set>
                                  </p:childTnLst>
                                </p:cTn>
                              </p:par>
                              <p:par>
                                <p:cTn id="269" presetID="8" presetClass="exit" presetSubtype="32" fill="hold" grpId="2" nodeType="withEffect">
                                  <p:stCondLst>
                                    <p:cond delay="0"/>
                                  </p:stCondLst>
                                  <p:childTnLst>
                                    <p:animEffect transition="out" filter="diamond(out)">
                                      <p:cBhvr>
                                        <p:cTn id="270" dur="3000"/>
                                        <p:tgtEl>
                                          <p:spTgt spid="32"/>
                                        </p:tgtEl>
                                      </p:cBhvr>
                                    </p:animEffect>
                                    <p:set>
                                      <p:cBhvr>
                                        <p:cTn id="271" dur="1" fill="hold">
                                          <p:stCondLst>
                                            <p:cond delay="2999"/>
                                          </p:stCondLst>
                                        </p:cTn>
                                        <p:tgtEl>
                                          <p:spTgt spid="32"/>
                                        </p:tgtEl>
                                        <p:attrNameLst>
                                          <p:attrName>style.visibility</p:attrName>
                                        </p:attrNameLst>
                                      </p:cBhvr>
                                      <p:to>
                                        <p:strVal val="hidden"/>
                                      </p:to>
                                    </p:set>
                                  </p:childTnLst>
                                </p:cTn>
                              </p:par>
                              <p:par>
                                <p:cTn id="272" presetID="8" presetClass="exit" presetSubtype="32" fill="hold" grpId="2" nodeType="withEffect">
                                  <p:stCondLst>
                                    <p:cond delay="0"/>
                                  </p:stCondLst>
                                  <p:childTnLst>
                                    <p:animEffect transition="out" filter="diamond(out)">
                                      <p:cBhvr>
                                        <p:cTn id="273" dur="3000"/>
                                        <p:tgtEl>
                                          <p:spTgt spid="35"/>
                                        </p:tgtEl>
                                      </p:cBhvr>
                                    </p:animEffect>
                                    <p:set>
                                      <p:cBhvr>
                                        <p:cTn id="274" dur="1" fill="hold">
                                          <p:stCondLst>
                                            <p:cond delay="2999"/>
                                          </p:stCondLst>
                                        </p:cTn>
                                        <p:tgtEl>
                                          <p:spTgt spid="35"/>
                                        </p:tgtEl>
                                        <p:attrNameLst>
                                          <p:attrName>style.visibility</p:attrName>
                                        </p:attrNameLst>
                                      </p:cBhvr>
                                      <p:to>
                                        <p:strVal val="hidden"/>
                                      </p:to>
                                    </p:set>
                                  </p:childTnLst>
                                </p:cTn>
                              </p:par>
                              <p:par>
                                <p:cTn id="275" presetID="8" presetClass="exit" presetSubtype="32" fill="hold" grpId="2" nodeType="withEffect">
                                  <p:stCondLst>
                                    <p:cond delay="0"/>
                                  </p:stCondLst>
                                  <p:childTnLst>
                                    <p:animEffect transition="out" filter="diamond(out)">
                                      <p:cBhvr>
                                        <p:cTn id="276" dur="3000"/>
                                        <p:tgtEl>
                                          <p:spTgt spid="37"/>
                                        </p:tgtEl>
                                      </p:cBhvr>
                                    </p:animEffect>
                                    <p:set>
                                      <p:cBhvr>
                                        <p:cTn id="277" dur="1" fill="hold">
                                          <p:stCondLst>
                                            <p:cond delay="2999"/>
                                          </p:stCondLst>
                                        </p:cTn>
                                        <p:tgtEl>
                                          <p:spTgt spid="37"/>
                                        </p:tgtEl>
                                        <p:attrNameLst>
                                          <p:attrName>style.visibility</p:attrName>
                                        </p:attrNameLst>
                                      </p:cBhvr>
                                      <p:to>
                                        <p:strVal val="hidden"/>
                                      </p:to>
                                    </p:set>
                                  </p:childTnLst>
                                </p:cTn>
                              </p:par>
                              <p:par>
                                <p:cTn id="278" presetID="8" presetClass="exit" presetSubtype="32" fill="hold" grpId="2" nodeType="withEffect">
                                  <p:stCondLst>
                                    <p:cond delay="0"/>
                                  </p:stCondLst>
                                  <p:childTnLst>
                                    <p:animEffect transition="out" filter="diamond(out)">
                                      <p:cBhvr>
                                        <p:cTn id="279" dur="3000"/>
                                        <p:tgtEl>
                                          <p:spTgt spid="39"/>
                                        </p:tgtEl>
                                      </p:cBhvr>
                                    </p:animEffect>
                                    <p:set>
                                      <p:cBhvr>
                                        <p:cTn id="280" dur="1" fill="hold">
                                          <p:stCondLst>
                                            <p:cond delay="2999"/>
                                          </p:stCondLst>
                                        </p:cTn>
                                        <p:tgtEl>
                                          <p:spTgt spid="39"/>
                                        </p:tgtEl>
                                        <p:attrNameLst>
                                          <p:attrName>style.visibility</p:attrName>
                                        </p:attrNameLst>
                                      </p:cBhvr>
                                      <p:to>
                                        <p:strVal val="hidden"/>
                                      </p:to>
                                    </p:set>
                                  </p:childTnLst>
                                </p:cTn>
                              </p:par>
                              <p:par>
                                <p:cTn id="281" presetID="8" presetClass="exit" presetSubtype="32" fill="hold" grpId="2" nodeType="withEffect">
                                  <p:stCondLst>
                                    <p:cond delay="0"/>
                                  </p:stCondLst>
                                  <p:childTnLst>
                                    <p:animEffect transition="out" filter="diamond(out)">
                                      <p:cBhvr>
                                        <p:cTn id="282" dur="3000"/>
                                        <p:tgtEl>
                                          <p:spTgt spid="9"/>
                                        </p:tgtEl>
                                      </p:cBhvr>
                                    </p:animEffect>
                                    <p:set>
                                      <p:cBhvr>
                                        <p:cTn id="283" dur="1" fill="hold">
                                          <p:stCondLst>
                                            <p:cond delay="2999"/>
                                          </p:stCondLst>
                                        </p:cTn>
                                        <p:tgtEl>
                                          <p:spTgt spid="9"/>
                                        </p:tgtEl>
                                        <p:attrNameLst>
                                          <p:attrName>style.visibility</p:attrName>
                                        </p:attrNameLst>
                                      </p:cBhvr>
                                      <p:to>
                                        <p:strVal val="hidden"/>
                                      </p:to>
                                    </p:set>
                                  </p:childTnLst>
                                </p:cTn>
                              </p:par>
                              <p:par>
                                <p:cTn id="284" presetID="8" presetClass="exit" presetSubtype="32" fill="hold" grpId="2" nodeType="withEffect">
                                  <p:stCondLst>
                                    <p:cond delay="0"/>
                                  </p:stCondLst>
                                  <p:childTnLst>
                                    <p:animEffect transition="out" filter="diamond(out)">
                                      <p:cBhvr>
                                        <p:cTn id="285" dur="3000"/>
                                        <p:tgtEl>
                                          <p:spTgt spid="11"/>
                                        </p:tgtEl>
                                      </p:cBhvr>
                                    </p:animEffect>
                                    <p:set>
                                      <p:cBhvr>
                                        <p:cTn id="286" dur="1" fill="hold">
                                          <p:stCondLst>
                                            <p:cond delay="2999"/>
                                          </p:stCondLst>
                                        </p:cTn>
                                        <p:tgtEl>
                                          <p:spTgt spid="11"/>
                                        </p:tgtEl>
                                        <p:attrNameLst>
                                          <p:attrName>style.visibility</p:attrName>
                                        </p:attrNameLst>
                                      </p:cBhvr>
                                      <p:to>
                                        <p:strVal val="hidden"/>
                                      </p:to>
                                    </p:set>
                                  </p:childTnLst>
                                </p:cTn>
                              </p:par>
                              <p:par>
                                <p:cTn id="287" presetID="8" presetClass="exit" presetSubtype="32" fill="hold" grpId="2" nodeType="withEffect">
                                  <p:stCondLst>
                                    <p:cond delay="0"/>
                                  </p:stCondLst>
                                  <p:childTnLst>
                                    <p:animEffect transition="out" filter="diamond(out)">
                                      <p:cBhvr>
                                        <p:cTn id="288" dur="3000"/>
                                        <p:tgtEl>
                                          <p:spTgt spid="13"/>
                                        </p:tgtEl>
                                      </p:cBhvr>
                                    </p:animEffect>
                                    <p:set>
                                      <p:cBhvr>
                                        <p:cTn id="289" dur="1" fill="hold">
                                          <p:stCondLst>
                                            <p:cond delay="2999"/>
                                          </p:stCondLst>
                                        </p:cTn>
                                        <p:tgtEl>
                                          <p:spTgt spid="13"/>
                                        </p:tgtEl>
                                        <p:attrNameLst>
                                          <p:attrName>style.visibility</p:attrName>
                                        </p:attrNameLst>
                                      </p:cBhvr>
                                      <p:to>
                                        <p:strVal val="hidden"/>
                                      </p:to>
                                    </p:set>
                                  </p:childTnLst>
                                </p:cTn>
                              </p:par>
                              <p:par>
                                <p:cTn id="290" presetID="8" presetClass="exit" presetSubtype="32" fill="hold" grpId="2" nodeType="withEffect">
                                  <p:stCondLst>
                                    <p:cond delay="0"/>
                                  </p:stCondLst>
                                  <p:childTnLst>
                                    <p:animEffect transition="out" filter="diamond(out)">
                                      <p:cBhvr>
                                        <p:cTn id="291" dur="3000"/>
                                        <p:tgtEl>
                                          <p:spTgt spid="15"/>
                                        </p:tgtEl>
                                      </p:cBhvr>
                                    </p:animEffect>
                                    <p:set>
                                      <p:cBhvr>
                                        <p:cTn id="292" dur="1" fill="hold">
                                          <p:stCondLst>
                                            <p:cond delay="2999"/>
                                          </p:stCondLst>
                                        </p:cTn>
                                        <p:tgtEl>
                                          <p:spTgt spid="15"/>
                                        </p:tgtEl>
                                        <p:attrNameLst>
                                          <p:attrName>style.visibility</p:attrName>
                                        </p:attrNameLst>
                                      </p:cBhvr>
                                      <p:to>
                                        <p:strVal val="hidden"/>
                                      </p:to>
                                    </p:set>
                                  </p:childTnLst>
                                </p:cTn>
                              </p:par>
                              <p:par>
                                <p:cTn id="293" presetID="8" presetClass="exit" presetSubtype="32" fill="hold" grpId="2" nodeType="withEffect">
                                  <p:stCondLst>
                                    <p:cond delay="0"/>
                                  </p:stCondLst>
                                  <p:childTnLst>
                                    <p:animEffect transition="out" filter="diamond(out)">
                                      <p:cBhvr>
                                        <p:cTn id="294" dur="3000"/>
                                        <p:tgtEl>
                                          <p:spTgt spid="17"/>
                                        </p:tgtEl>
                                      </p:cBhvr>
                                    </p:animEffect>
                                    <p:set>
                                      <p:cBhvr>
                                        <p:cTn id="295" dur="1" fill="hold">
                                          <p:stCondLst>
                                            <p:cond delay="2999"/>
                                          </p:stCondLst>
                                        </p:cTn>
                                        <p:tgtEl>
                                          <p:spTgt spid="17"/>
                                        </p:tgtEl>
                                        <p:attrNameLst>
                                          <p:attrName>style.visibility</p:attrName>
                                        </p:attrNameLst>
                                      </p:cBhvr>
                                      <p:to>
                                        <p:strVal val="hidden"/>
                                      </p:to>
                                    </p:set>
                                  </p:childTnLst>
                                </p:cTn>
                              </p:par>
                              <p:par>
                                <p:cTn id="296" presetID="8" presetClass="exit" presetSubtype="32" fill="hold" grpId="2" nodeType="withEffect">
                                  <p:stCondLst>
                                    <p:cond delay="0"/>
                                  </p:stCondLst>
                                  <p:childTnLst>
                                    <p:animEffect transition="out" filter="diamond(out)">
                                      <p:cBhvr>
                                        <p:cTn id="297" dur="3000"/>
                                        <p:tgtEl>
                                          <p:spTgt spid="19"/>
                                        </p:tgtEl>
                                      </p:cBhvr>
                                    </p:animEffect>
                                    <p:set>
                                      <p:cBhvr>
                                        <p:cTn id="298" dur="1" fill="hold">
                                          <p:stCondLst>
                                            <p:cond delay="2999"/>
                                          </p:stCondLst>
                                        </p:cTn>
                                        <p:tgtEl>
                                          <p:spTgt spid="19"/>
                                        </p:tgtEl>
                                        <p:attrNameLst>
                                          <p:attrName>style.visibility</p:attrName>
                                        </p:attrNameLst>
                                      </p:cBhvr>
                                      <p:to>
                                        <p:strVal val="hidden"/>
                                      </p:to>
                                    </p:set>
                                  </p:childTnLst>
                                </p:cTn>
                              </p:par>
                              <p:par>
                                <p:cTn id="299" presetID="8" presetClass="exit" presetSubtype="32" fill="hold" grpId="2" nodeType="withEffect">
                                  <p:stCondLst>
                                    <p:cond delay="0"/>
                                  </p:stCondLst>
                                  <p:childTnLst>
                                    <p:animEffect transition="out" filter="diamond(out)">
                                      <p:cBhvr>
                                        <p:cTn id="300" dur="3000"/>
                                        <p:tgtEl>
                                          <p:spTgt spid="22"/>
                                        </p:tgtEl>
                                      </p:cBhvr>
                                    </p:animEffect>
                                    <p:set>
                                      <p:cBhvr>
                                        <p:cTn id="301" dur="1" fill="hold">
                                          <p:stCondLst>
                                            <p:cond delay="2999"/>
                                          </p:stCondLst>
                                        </p:cTn>
                                        <p:tgtEl>
                                          <p:spTgt spid="22"/>
                                        </p:tgtEl>
                                        <p:attrNameLst>
                                          <p:attrName>style.visibility</p:attrName>
                                        </p:attrNameLst>
                                      </p:cBhvr>
                                      <p:to>
                                        <p:strVal val="hidden"/>
                                      </p:to>
                                    </p:set>
                                  </p:childTnLst>
                                </p:cTn>
                              </p:par>
                              <p:par>
                                <p:cTn id="302" presetID="8" presetClass="exit" presetSubtype="32" fill="hold" grpId="2" nodeType="withEffect">
                                  <p:stCondLst>
                                    <p:cond delay="0"/>
                                  </p:stCondLst>
                                  <p:childTnLst>
                                    <p:animEffect transition="out" filter="diamond(out)">
                                      <p:cBhvr>
                                        <p:cTn id="303" dur="3000"/>
                                        <p:tgtEl>
                                          <p:spTgt spid="24"/>
                                        </p:tgtEl>
                                      </p:cBhvr>
                                    </p:animEffect>
                                    <p:set>
                                      <p:cBhvr>
                                        <p:cTn id="304" dur="1" fill="hold">
                                          <p:stCondLst>
                                            <p:cond delay="2999"/>
                                          </p:stCondLst>
                                        </p:cTn>
                                        <p:tgtEl>
                                          <p:spTgt spid="24"/>
                                        </p:tgtEl>
                                        <p:attrNameLst>
                                          <p:attrName>style.visibility</p:attrName>
                                        </p:attrNameLst>
                                      </p:cBhvr>
                                      <p:to>
                                        <p:strVal val="hidden"/>
                                      </p:to>
                                    </p:set>
                                  </p:childTnLst>
                                </p:cTn>
                              </p:par>
                              <p:par>
                                <p:cTn id="305" presetID="8" presetClass="exit" presetSubtype="32" fill="hold" grpId="2" nodeType="withEffect">
                                  <p:stCondLst>
                                    <p:cond delay="0"/>
                                  </p:stCondLst>
                                  <p:childTnLst>
                                    <p:animEffect transition="out" filter="diamond(out)">
                                      <p:cBhvr>
                                        <p:cTn id="306" dur="3000"/>
                                        <p:tgtEl>
                                          <p:spTgt spid="26"/>
                                        </p:tgtEl>
                                      </p:cBhvr>
                                    </p:animEffect>
                                    <p:set>
                                      <p:cBhvr>
                                        <p:cTn id="307" dur="1" fill="hold">
                                          <p:stCondLst>
                                            <p:cond delay="2999"/>
                                          </p:stCondLst>
                                        </p:cTn>
                                        <p:tgtEl>
                                          <p:spTgt spid="26"/>
                                        </p:tgtEl>
                                        <p:attrNameLst>
                                          <p:attrName>style.visibility</p:attrName>
                                        </p:attrNameLst>
                                      </p:cBhvr>
                                      <p:to>
                                        <p:strVal val="hidden"/>
                                      </p:to>
                                    </p:set>
                                  </p:childTnLst>
                                </p:cTn>
                              </p:par>
                              <p:par>
                                <p:cTn id="308" presetID="8" presetClass="exit" presetSubtype="32" fill="hold" grpId="2" nodeType="withEffect">
                                  <p:stCondLst>
                                    <p:cond delay="0"/>
                                  </p:stCondLst>
                                  <p:childTnLst>
                                    <p:animEffect transition="out" filter="diamond(out)">
                                      <p:cBhvr>
                                        <p:cTn id="309" dur="3000"/>
                                        <p:tgtEl>
                                          <p:spTgt spid="28"/>
                                        </p:tgtEl>
                                      </p:cBhvr>
                                    </p:animEffect>
                                    <p:set>
                                      <p:cBhvr>
                                        <p:cTn id="310" dur="1" fill="hold">
                                          <p:stCondLst>
                                            <p:cond delay="2999"/>
                                          </p:stCondLst>
                                        </p:cTn>
                                        <p:tgtEl>
                                          <p:spTgt spid="28"/>
                                        </p:tgtEl>
                                        <p:attrNameLst>
                                          <p:attrName>style.visibility</p:attrName>
                                        </p:attrNameLst>
                                      </p:cBhvr>
                                      <p:to>
                                        <p:strVal val="hidden"/>
                                      </p:to>
                                    </p:set>
                                  </p:childTnLst>
                                </p:cTn>
                              </p:par>
                              <p:par>
                                <p:cTn id="311" presetID="8" presetClass="exit" presetSubtype="32" fill="hold" grpId="2" nodeType="withEffect">
                                  <p:stCondLst>
                                    <p:cond delay="0"/>
                                  </p:stCondLst>
                                  <p:childTnLst>
                                    <p:animEffect transition="out" filter="diamond(out)">
                                      <p:cBhvr>
                                        <p:cTn id="312" dur="3000"/>
                                        <p:tgtEl>
                                          <p:spTgt spid="30"/>
                                        </p:tgtEl>
                                      </p:cBhvr>
                                    </p:animEffect>
                                    <p:set>
                                      <p:cBhvr>
                                        <p:cTn id="313" dur="1" fill="hold">
                                          <p:stCondLst>
                                            <p:cond delay="2999"/>
                                          </p:stCondLst>
                                        </p:cTn>
                                        <p:tgtEl>
                                          <p:spTgt spid="30"/>
                                        </p:tgtEl>
                                        <p:attrNameLst>
                                          <p:attrName>style.visibility</p:attrName>
                                        </p:attrNameLst>
                                      </p:cBhvr>
                                      <p:to>
                                        <p:strVal val="hidden"/>
                                      </p:to>
                                    </p:set>
                                  </p:childTnLst>
                                </p:cTn>
                              </p:par>
                              <p:par>
                                <p:cTn id="314" presetID="8" presetClass="exit" presetSubtype="32" fill="hold" grpId="2" nodeType="withEffect">
                                  <p:stCondLst>
                                    <p:cond delay="0"/>
                                  </p:stCondLst>
                                  <p:childTnLst>
                                    <p:animEffect transition="out" filter="diamond(out)">
                                      <p:cBhvr>
                                        <p:cTn id="315" dur="3000"/>
                                        <p:tgtEl>
                                          <p:spTgt spid="33"/>
                                        </p:tgtEl>
                                      </p:cBhvr>
                                    </p:animEffect>
                                    <p:set>
                                      <p:cBhvr>
                                        <p:cTn id="316" dur="1" fill="hold">
                                          <p:stCondLst>
                                            <p:cond delay="2999"/>
                                          </p:stCondLst>
                                        </p:cTn>
                                        <p:tgtEl>
                                          <p:spTgt spid="33"/>
                                        </p:tgtEl>
                                        <p:attrNameLst>
                                          <p:attrName>style.visibility</p:attrName>
                                        </p:attrNameLst>
                                      </p:cBhvr>
                                      <p:to>
                                        <p:strVal val="hidden"/>
                                      </p:to>
                                    </p:set>
                                  </p:childTnLst>
                                </p:cTn>
                              </p:par>
                              <p:par>
                                <p:cTn id="317" presetID="8" presetClass="exit" presetSubtype="32" fill="hold" grpId="2" nodeType="withEffect">
                                  <p:stCondLst>
                                    <p:cond delay="0"/>
                                  </p:stCondLst>
                                  <p:childTnLst>
                                    <p:animEffect transition="out" filter="diamond(out)">
                                      <p:cBhvr>
                                        <p:cTn id="318" dur="3000"/>
                                        <p:tgtEl>
                                          <p:spTgt spid="34"/>
                                        </p:tgtEl>
                                      </p:cBhvr>
                                    </p:animEffect>
                                    <p:set>
                                      <p:cBhvr>
                                        <p:cTn id="319" dur="1" fill="hold">
                                          <p:stCondLst>
                                            <p:cond delay="2999"/>
                                          </p:stCondLst>
                                        </p:cTn>
                                        <p:tgtEl>
                                          <p:spTgt spid="34"/>
                                        </p:tgtEl>
                                        <p:attrNameLst>
                                          <p:attrName>style.visibility</p:attrName>
                                        </p:attrNameLst>
                                      </p:cBhvr>
                                      <p:to>
                                        <p:strVal val="hidden"/>
                                      </p:to>
                                    </p:set>
                                  </p:childTnLst>
                                </p:cTn>
                              </p:par>
                              <p:par>
                                <p:cTn id="320" presetID="8" presetClass="exit" presetSubtype="32" fill="hold" grpId="2" nodeType="withEffect">
                                  <p:stCondLst>
                                    <p:cond delay="0"/>
                                  </p:stCondLst>
                                  <p:childTnLst>
                                    <p:animEffect transition="out" filter="diamond(out)">
                                      <p:cBhvr>
                                        <p:cTn id="321" dur="3000"/>
                                        <p:tgtEl>
                                          <p:spTgt spid="36"/>
                                        </p:tgtEl>
                                      </p:cBhvr>
                                    </p:animEffect>
                                    <p:set>
                                      <p:cBhvr>
                                        <p:cTn id="322" dur="1" fill="hold">
                                          <p:stCondLst>
                                            <p:cond delay="2999"/>
                                          </p:stCondLst>
                                        </p:cTn>
                                        <p:tgtEl>
                                          <p:spTgt spid="36"/>
                                        </p:tgtEl>
                                        <p:attrNameLst>
                                          <p:attrName>style.visibility</p:attrName>
                                        </p:attrNameLst>
                                      </p:cBhvr>
                                      <p:to>
                                        <p:strVal val="hidden"/>
                                      </p:to>
                                    </p:set>
                                  </p:childTnLst>
                                </p:cTn>
                              </p:par>
                              <p:par>
                                <p:cTn id="323" presetID="8" presetClass="exit" presetSubtype="32" fill="hold" grpId="2" nodeType="withEffect">
                                  <p:stCondLst>
                                    <p:cond delay="0"/>
                                  </p:stCondLst>
                                  <p:childTnLst>
                                    <p:animEffect transition="out" filter="diamond(out)">
                                      <p:cBhvr>
                                        <p:cTn id="324" dur="3000"/>
                                        <p:tgtEl>
                                          <p:spTgt spid="38"/>
                                        </p:tgtEl>
                                      </p:cBhvr>
                                    </p:animEffect>
                                    <p:set>
                                      <p:cBhvr>
                                        <p:cTn id="325" dur="1" fill="hold">
                                          <p:stCondLst>
                                            <p:cond delay="2999"/>
                                          </p:stCondLst>
                                        </p:cTn>
                                        <p:tgtEl>
                                          <p:spTgt spid="38"/>
                                        </p:tgtEl>
                                        <p:attrNameLst>
                                          <p:attrName>style.visibility</p:attrName>
                                        </p:attrNameLst>
                                      </p:cBhvr>
                                      <p:to>
                                        <p:strVal val="hidden"/>
                                      </p:to>
                                    </p:set>
                                  </p:childTnLst>
                                </p:cTn>
                              </p:par>
                              <p:par>
                                <p:cTn id="326" presetID="8" presetClass="exit" presetSubtype="32" fill="hold" grpId="2" nodeType="withEffect">
                                  <p:stCondLst>
                                    <p:cond delay="0"/>
                                  </p:stCondLst>
                                  <p:childTnLst>
                                    <p:animEffect transition="out" filter="diamond(out)">
                                      <p:cBhvr>
                                        <p:cTn id="327" dur="3000"/>
                                        <p:tgtEl>
                                          <p:spTgt spid="40"/>
                                        </p:tgtEl>
                                      </p:cBhvr>
                                    </p:animEffect>
                                    <p:set>
                                      <p:cBhvr>
                                        <p:cTn id="328" dur="1" fill="hold">
                                          <p:stCondLst>
                                            <p:cond delay="2999"/>
                                          </p:stCondLst>
                                        </p:cTn>
                                        <p:tgtEl>
                                          <p:spTgt spid="40"/>
                                        </p:tgtEl>
                                        <p:attrNameLst>
                                          <p:attrName>style.visibility</p:attrName>
                                        </p:attrNameLst>
                                      </p:cBhvr>
                                      <p:to>
                                        <p:strVal val="hidden"/>
                                      </p:to>
                                    </p:set>
                                  </p:childTnLst>
                                </p:cTn>
                              </p:par>
                              <p:par>
                                <p:cTn id="329" presetID="2" presetClass="exit" presetSubtype="4" fill="hold" grpId="3" nodeType="withEffect">
                                  <p:stCondLst>
                                    <p:cond delay="0"/>
                                  </p:stCondLst>
                                  <p:childTnLst>
                                    <p:anim calcmode="lin" valueType="num">
                                      <p:cBhvr additive="base">
                                        <p:cTn id="330" dur="3000"/>
                                        <p:tgtEl>
                                          <p:spTgt spid="10"/>
                                        </p:tgtEl>
                                        <p:attrNameLst>
                                          <p:attrName>ppt_x</p:attrName>
                                        </p:attrNameLst>
                                      </p:cBhvr>
                                      <p:tavLst>
                                        <p:tav tm="0">
                                          <p:val>
                                            <p:strVal val="ppt_x"/>
                                          </p:val>
                                        </p:tav>
                                        <p:tav tm="100000">
                                          <p:val>
                                            <p:strVal val="ppt_x"/>
                                          </p:val>
                                        </p:tav>
                                      </p:tavLst>
                                    </p:anim>
                                    <p:anim calcmode="lin" valueType="num">
                                      <p:cBhvr additive="base">
                                        <p:cTn id="331" dur="3000"/>
                                        <p:tgtEl>
                                          <p:spTgt spid="10"/>
                                        </p:tgtEl>
                                        <p:attrNameLst>
                                          <p:attrName>ppt_y</p:attrName>
                                        </p:attrNameLst>
                                      </p:cBhvr>
                                      <p:tavLst>
                                        <p:tav tm="0">
                                          <p:val>
                                            <p:strVal val="ppt_y"/>
                                          </p:val>
                                        </p:tav>
                                        <p:tav tm="100000">
                                          <p:val>
                                            <p:strVal val="1+ppt_h/2"/>
                                          </p:val>
                                        </p:tav>
                                      </p:tavLst>
                                    </p:anim>
                                    <p:set>
                                      <p:cBhvr>
                                        <p:cTn id="332" dur="1" fill="hold">
                                          <p:stCondLst>
                                            <p:cond delay="2999"/>
                                          </p:stCondLst>
                                        </p:cTn>
                                        <p:tgtEl>
                                          <p:spTgt spid="10"/>
                                        </p:tgtEl>
                                        <p:attrNameLst>
                                          <p:attrName>style.visibility</p:attrName>
                                        </p:attrNameLst>
                                      </p:cBhvr>
                                      <p:to>
                                        <p:strVal val="hidden"/>
                                      </p:to>
                                    </p:set>
                                  </p:childTnLst>
                                </p:cTn>
                              </p:par>
                              <p:par>
                                <p:cTn id="333" presetID="2" presetClass="exit" presetSubtype="4" fill="hold" grpId="3" nodeType="withEffect">
                                  <p:stCondLst>
                                    <p:cond delay="0"/>
                                  </p:stCondLst>
                                  <p:childTnLst>
                                    <p:anim calcmode="lin" valueType="num">
                                      <p:cBhvr additive="base">
                                        <p:cTn id="334" dur="3000"/>
                                        <p:tgtEl>
                                          <p:spTgt spid="12"/>
                                        </p:tgtEl>
                                        <p:attrNameLst>
                                          <p:attrName>ppt_x</p:attrName>
                                        </p:attrNameLst>
                                      </p:cBhvr>
                                      <p:tavLst>
                                        <p:tav tm="0">
                                          <p:val>
                                            <p:strVal val="ppt_x"/>
                                          </p:val>
                                        </p:tav>
                                        <p:tav tm="100000">
                                          <p:val>
                                            <p:strVal val="ppt_x"/>
                                          </p:val>
                                        </p:tav>
                                      </p:tavLst>
                                    </p:anim>
                                    <p:anim calcmode="lin" valueType="num">
                                      <p:cBhvr additive="base">
                                        <p:cTn id="335" dur="3000"/>
                                        <p:tgtEl>
                                          <p:spTgt spid="12"/>
                                        </p:tgtEl>
                                        <p:attrNameLst>
                                          <p:attrName>ppt_y</p:attrName>
                                        </p:attrNameLst>
                                      </p:cBhvr>
                                      <p:tavLst>
                                        <p:tav tm="0">
                                          <p:val>
                                            <p:strVal val="ppt_y"/>
                                          </p:val>
                                        </p:tav>
                                        <p:tav tm="100000">
                                          <p:val>
                                            <p:strVal val="1+ppt_h/2"/>
                                          </p:val>
                                        </p:tav>
                                      </p:tavLst>
                                    </p:anim>
                                    <p:set>
                                      <p:cBhvr>
                                        <p:cTn id="336" dur="1" fill="hold">
                                          <p:stCondLst>
                                            <p:cond delay="2999"/>
                                          </p:stCondLst>
                                        </p:cTn>
                                        <p:tgtEl>
                                          <p:spTgt spid="12"/>
                                        </p:tgtEl>
                                        <p:attrNameLst>
                                          <p:attrName>style.visibility</p:attrName>
                                        </p:attrNameLst>
                                      </p:cBhvr>
                                      <p:to>
                                        <p:strVal val="hidden"/>
                                      </p:to>
                                    </p:set>
                                  </p:childTnLst>
                                </p:cTn>
                              </p:par>
                              <p:par>
                                <p:cTn id="337" presetID="2" presetClass="exit" presetSubtype="4" fill="hold" grpId="3" nodeType="withEffect">
                                  <p:stCondLst>
                                    <p:cond delay="0"/>
                                  </p:stCondLst>
                                  <p:childTnLst>
                                    <p:anim calcmode="lin" valueType="num">
                                      <p:cBhvr additive="base">
                                        <p:cTn id="338" dur="3000"/>
                                        <p:tgtEl>
                                          <p:spTgt spid="14"/>
                                        </p:tgtEl>
                                        <p:attrNameLst>
                                          <p:attrName>ppt_x</p:attrName>
                                        </p:attrNameLst>
                                      </p:cBhvr>
                                      <p:tavLst>
                                        <p:tav tm="0">
                                          <p:val>
                                            <p:strVal val="ppt_x"/>
                                          </p:val>
                                        </p:tav>
                                        <p:tav tm="100000">
                                          <p:val>
                                            <p:strVal val="ppt_x"/>
                                          </p:val>
                                        </p:tav>
                                      </p:tavLst>
                                    </p:anim>
                                    <p:anim calcmode="lin" valueType="num">
                                      <p:cBhvr additive="base">
                                        <p:cTn id="339" dur="3000"/>
                                        <p:tgtEl>
                                          <p:spTgt spid="14"/>
                                        </p:tgtEl>
                                        <p:attrNameLst>
                                          <p:attrName>ppt_y</p:attrName>
                                        </p:attrNameLst>
                                      </p:cBhvr>
                                      <p:tavLst>
                                        <p:tav tm="0">
                                          <p:val>
                                            <p:strVal val="ppt_y"/>
                                          </p:val>
                                        </p:tav>
                                        <p:tav tm="100000">
                                          <p:val>
                                            <p:strVal val="1+ppt_h/2"/>
                                          </p:val>
                                        </p:tav>
                                      </p:tavLst>
                                    </p:anim>
                                    <p:set>
                                      <p:cBhvr>
                                        <p:cTn id="340" dur="1" fill="hold">
                                          <p:stCondLst>
                                            <p:cond delay="2999"/>
                                          </p:stCondLst>
                                        </p:cTn>
                                        <p:tgtEl>
                                          <p:spTgt spid="14"/>
                                        </p:tgtEl>
                                        <p:attrNameLst>
                                          <p:attrName>style.visibility</p:attrName>
                                        </p:attrNameLst>
                                      </p:cBhvr>
                                      <p:to>
                                        <p:strVal val="hidden"/>
                                      </p:to>
                                    </p:set>
                                  </p:childTnLst>
                                </p:cTn>
                              </p:par>
                              <p:par>
                                <p:cTn id="341" presetID="2" presetClass="exit" presetSubtype="4" fill="hold" grpId="3" nodeType="withEffect">
                                  <p:stCondLst>
                                    <p:cond delay="0"/>
                                  </p:stCondLst>
                                  <p:childTnLst>
                                    <p:anim calcmode="lin" valueType="num">
                                      <p:cBhvr additive="base">
                                        <p:cTn id="342" dur="3000"/>
                                        <p:tgtEl>
                                          <p:spTgt spid="16"/>
                                        </p:tgtEl>
                                        <p:attrNameLst>
                                          <p:attrName>ppt_x</p:attrName>
                                        </p:attrNameLst>
                                      </p:cBhvr>
                                      <p:tavLst>
                                        <p:tav tm="0">
                                          <p:val>
                                            <p:strVal val="ppt_x"/>
                                          </p:val>
                                        </p:tav>
                                        <p:tav tm="100000">
                                          <p:val>
                                            <p:strVal val="ppt_x"/>
                                          </p:val>
                                        </p:tav>
                                      </p:tavLst>
                                    </p:anim>
                                    <p:anim calcmode="lin" valueType="num">
                                      <p:cBhvr additive="base">
                                        <p:cTn id="343" dur="3000"/>
                                        <p:tgtEl>
                                          <p:spTgt spid="16"/>
                                        </p:tgtEl>
                                        <p:attrNameLst>
                                          <p:attrName>ppt_y</p:attrName>
                                        </p:attrNameLst>
                                      </p:cBhvr>
                                      <p:tavLst>
                                        <p:tav tm="0">
                                          <p:val>
                                            <p:strVal val="ppt_y"/>
                                          </p:val>
                                        </p:tav>
                                        <p:tav tm="100000">
                                          <p:val>
                                            <p:strVal val="1+ppt_h/2"/>
                                          </p:val>
                                        </p:tav>
                                      </p:tavLst>
                                    </p:anim>
                                    <p:set>
                                      <p:cBhvr>
                                        <p:cTn id="344" dur="1" fill="hold">
                                          <p:stCondLst>
                                            <p:cond delay="2999"/>
                                          </p:stCondLst>
                                        </p:cTn>
                                        <p:tgtEl>
                                          <p:spTgt spid="16"/>
                                        </p:tgtEl>
                                        <p:attrNameLst>
                                          <p:attrName>style.visibility</p:attrName>
                                        </p:attrNameLst>
                                      </p:cBhvr>
                                      <p:to>
                                        <p:strVal val="hidden"/>
                                      </p:to>
                                    </p:set>
                                  </p:childTnLst>
                                </p:cTn>
                              </p:par>
                              <p:par>
                                <p:cTn id="345" presetID="2" presetClass="exit" presetSubtype="4" fill="hold" grpId="3" nodeType="withEffect">
                                  <p:stCondLst>
                                    <p:cond delay="0"/>
                                  </p:stCondLst>
                                  <p:childTnLst>
                                    <p:anim calcmode="lin" valueType="num">
                                      <p:cBhvr additive="base">
                                        <p:cTn id="346" dur="3000"/>
                                        <p:tgtEl>
                                          <p:spTgt spid="18"/>
                                        </p:tgtEl>
                                        <p:attrNameLst>
                                          <p:attrName>ppt_x</p:attrName>
                                        </p:attrNameLst>
                                      </p:cBhvr>
                                      <p:tavLst>
                                        <p:tav tm="0">
                                          <p:val>
                                            <p:strVal val="ppt_x"/>
                                          </p:val>
                                        </p:tav>
                                        <p:tav tm="100000">
                                          <p:val>
                                            <p:strVal val="ppt_x"/>
                                          </p:val>
                                        </p:tav>
                                      </p:tavLst>
                                    </p:anim>
                                    <p:anim calcmode="lin" valueType="num">
                                      <p:cBhvr additive="base">
                                        <p:cTn id="347" dur="3000"/>
                                        <p:tgtEl>
                                          <p:spTgt spid="18"/>
                                        </p:tgtEl>
                                        <p:attrNameLst>
                                          <p:attrName>ppt_y</p:attrName>
                                        </p:attrNameLst>
                                      </p:cBhvr>
                                      <p:tavLst>
                                        <p:tav tm="0">
                                          <p:val>
                                            <p:strVal val="ppt_y"/>
                                          </p:val>
                                        </p:tav>
                                        <p:tav tm="100000">
                                          <p:val>
                                            <p:strVal val="1+ppt_h/2"/>
                                          </p:val>
                                        </p:tav>
                                      </p:tavLst>
                                    </p:anim>
                                    <p:set>
                                      <p:cBhvr>
                                        <p:cTn id="348" dur="1" fill="hold">
                                          <p:stCondLst>
                                            <p:cond delay="2999"/>
                                          </p:stCondLst>
                                        </p:cTn>
                                        <p:tgtEl>
                                          <p:spTgt spid="18"/>
                                        </p:tgtEl>
                                        <p:attrNameLst>
                                          <p:attrName>style.visibility</p:attrName>
                                        </p:attrNameLst>
                                      </p:cBhvr>
                                      <p:to>
                                        <p:strVal val="hidden"/>
                                      </p:to>
                                    </p:set>
                                  </p:childTnLst>
                                </p:cTn>
                              </p:par>
                              <p:par>
                                <p:cTn id="349" presetID="2" presetClass="exit" presetSubtype="4" fill="hold" grpId="3" nodeType="withEffect">
                                  <p:stCondLst>
                                    <p:cond delay="0"/>
                                  </p:stCondLst>
                                  <p:childTnLst>
                                    <p:anim calcmode="lin" valueType="num">
                                      <p:cBhvr additive="base">
                                        <p:cTn id="350" dur="3000"/>
                                        <p:tgtEl>
                                          <p:spTgt spid="20"/>
                                        </p:tgtEl>
                                        <p:attrNameLst>
                                          <p:attrName>ppt_x</p:attrName>
                                        </p:attrNameLst>
                                      </p:cBhvr>
                                      <p:tavLst>
                                        <p:tav tm="0">
                                          <p:val>
                                            <p:strVal val="ppt_x"/>
                                          </p:val>
                                        </p:tav>
                                        <p:tav tm="100000">
                                          <p:val>
                                            <p:strVal val="ppt_x"/>
                                          </p:val>
                                        </p:tav>
                                      </p:tavLst>
                                    </p:anim>
                                    <p:anim calcmode="lin" valueType="num">
                                      <p:cBhvr additive="base">
                                        <p:cTn id="351" dur="3000"/>
                                        <p:tgtEl>
                                          <p:spTgt spid="20"/>
                                        </p:tgtEl>
                                        <p:attrNameLst>
                                          <p:attrName>ppt_y</p:attrName>
                                        </p:attrNameLst>
                                      </p:cBhvr>
                                      <p:tavLst>
                                        <p:tav tm="0">
                                          <p:val>
                                            <p:strVal val="ppt_y"/>
                                          </p:val>
                                        </p:tav>
                                        <p:tav tm="100000">
                                          <p:val>
                                            <p:strVal val="1+ppt_h/2"/>
                                          </p:val>
                                        </p:tav>
                                      </p:tavLst>
                                    </p:anim>
                                    <p:set>
                                      <p:cBhvr>
                                        <p:cTn id="352" dur="1" fill="hold">
                                          <p:stCondLst>
                                            <p:cond delay="2999"/>
                                          </p:stCondLst>
                                        </p:cTn>
                                        <p:tgtEl>
                                          <p:spTgt spid="20"/>
                                        </p:tgtEl>
                                        <p:attrNameLst>
                                          <p:attrName>style.visibility</p:attrName>
                                        </p:attrNameLst>
                                      </p:cBhvr>
                                      <p:to>
                                        <p:strVal val="hidden"/>
                                      </p:to>
                                    </p:set>
                                  </p:childTnLst>
                                </p:cTn>
                              </p:par>
                              <p:par>
                                <p:cTn id="353" presetID="2" presetClass="exit" presetSubtype="4" fill="hold" grpId="3" nodeType="withEffect">
                                  <p:stCondLst>
                                    <p:cond delay="0"/>
                                  </p:stCondLst>
                                  <p:childTnLst>
                                    <p:anim calcmode="lin" valueType="num">
                                      <p:cBhvr additive="base">
                                        <p:cTn id="354" dur="3000"/>
                                        <p:tgtEl>
                                          <p:spTgt spid="21"/>
                                        </p:tgtEl>
                                        <p:attrNameLst>
                                          <p:attrName>ppt_x</p:attrName>
                                        </p:attrNameLst>
                                      </p:cBhvr>
                                      <p:tavLst>
                                        <p:tav tm="0">
                                          <p:val>
                                            <p:strVal val="ppt_x"/>
                                          </p:val>
                                        </p:tav>
                                        <p:tav tm="100000">
                                          <p:val>
                                            <p:strVal val="ppt_x"/>
                                          </p:val>
                                        </p:tav>
                                      </p:tavLst>
                                    </p:anim>
                                    <p:anim calcmode="lin" valueType="num">
                                      <p:cBhvr additive="base">
                                        <p:cTn id="355" dur="3000"/>
                                        <p:tgtEl>
                                          <p:spTgt spid="21"/>
                                        </p:tgtEl>
                                        <p:attrNameLst>
                                          <p:attrName>ppt_y</p:attrName>
                                        </p:attrNameLst>
                                      </p:cBhvr>
                                      <p:tavLst>
                                        <p:tav tm="0">
                                          <p:val>
                                            <p:strVal val="ppt_y"/>
                                          </p:val>
                                        </p:tav>
                                        <p:tav tm="100000">
                                          <p:val>
                                            <p:strVal val="1+ppt_h/2"/>
                                          </p:val>
                                        </p:tav>
                                      </p:tavLst>
                                    </p:anim>
                                    <p:set>
                                      <p:cBhvr>
                                        <p:cTn id="356" dur="1" fill="hold">
                                          <p:stCondLst>
                                            <p:cond delay="2999"/>
                                          </p:stCondLst>
                                        </p:cTn>
                                        <p:tgtEl>
                                          <p:spTgt spid="21"/>
                                        </p:tgtEl>
                                        <p:attrNameLst>
                                          <p:attrName>style.visibility</p:attrName>
                                        </p:attrNameLst>
                                      </p:cBhvr>
                                      <p:to>
                                        <p:strVal val="hidden"/>
                                      </p:to>
                                    </p:set>
                                  </p:childTnLst>
                                </p:cTn>
                              </p:par>
                              <p:par>
                                <p:cTn id="357" presetID="2" presetClass="exit" presetSubtype="4" fill="hold" grpId="3" nodeType="withEffect">
                                  <p:stCondLst>
                                    <p:cond delay="0"/>
                                  </p:stCondLst>
                                  <p:childTnLst>
                                    <p:anim calcmode="lin" valueType="num">
                                      <p:cBhvr additive="base">
                                        <p:cTn id="358" dur="3000"/>
                                        <p:tgtEl>
                                          <p:spTgt spid="23"/>
                                        </p:tgtEl>
                                        <p:attrNameLst>
                                          <p:attrName>ppt_x</p:attrName>
                                        </p:attrNameLst>
                                      </p:cBhvr>
                                      <p:tavLst>
                                        <p:tav tm="0">
                                          <p:val>
                                            <p:strVal val="ppt_x"/>
                                          </p:val>
                                        </p:tav>
                                        <p:tav tm="100000">
                                          <p:val>
                                            <p:strVal val="ppt_x"/>
                                          </p:val>
                                        </p:tav>
                                      </p:tavLst>
                                    </p:anim>
                                    <p:anim calcmode="lin" valueType="num">
                                      <p:cBhvr additive="base">
                                        <p:cTn id="359" dur="3000"/>
                                        <p:tgtEl>
                                          <p:spTgt spid="23"/>
                                        </p:tgtEl>
                                        <p:attrNameLst>
                                          <p:attrName>ppt_y</p:attrName>
                                        </p:attrNameLst>
                                      </p:cBhvr>
                                      <p:tavLst>
                                        <p:tav tm="0">
                                          <p:val>
                                            <p:strVal val="ppt_y"/>
                                          </p:val>
                                        </p:tav>
                                        <p:tav tm="100000">
                                          <p:val>
                                            <p:strVal val="1+ppt_h/2"/>
                                          </p:val>
                                        </p:tav>
                                      </p:tavLst>
                                    </p:anim>
                                    <p:set>
                                      <p:cBhvr>
                                        <p:cTn id="360" dur="1" fill="hold">
                                          <p:stCondLst>
                                            <p:cond delay="2999"/>
                                          </p:stCondLst>
                                        </p:cTn>
                                        <p:tgtEl>
                                          <p:spTgt spid="23"/>
                                        </p:tgtEl>
                                        <p:attrNameLst>
                                          <p:attrName>style.visibility</p:attrName>
                                        </p:attrNameLst>
                                      </p:cBhvr>
                                      <p:to>
                                        <p:strVal val="hidden"/>
                                      </p:to>
                                    </p:set>
                                  </p:childTnLst>
                                </p:cTn>
                              </p:par>
                              <p:par>
                                <p:cTn id="361" presetID="2" presetClass="exit" presetSubtype="4" fill="hold" grpId="3" nodeType="withEffect">
                                  <p:stCondLst>
                                    <p:cond delay="0"/>
                                  </p:stCondLst>
                                  <p:childTnLst>
                                    <p:anim calcmode="lin" valueType="num">
                                      <p:cBhvr additive="base">
                                        <p:cTn id="362" dur="3000"/>
                                        <p:tgtEl>
                                          <p:spTgt spid="25"/>
                                        </p:tgtEl>
                                        <p:attrNameLst>
                                          <p:attrName>ppt_x</p:attrName>
                                        </p:attrNameLst>
                                      </p:cBhvr>
                                      <p:tavLst>
                                        <p:tav tm="0">
                                          <p:val>
                                            <p:strVal val="ppt_x"/>
                                          </p:val>
                                        </p:tav>
                                        <p:tav tm="100000">
                                          <p:val>
                                            <p:strVal val="ppt_x"/>
                                          </p:val>
                                        </p:tav>
                                      </p:tavLst>
                                    </p:anim>
                                    <p:anim calcmode="lin" valueType="num">
                                      <p:cBhvr additive="base">
                                        <p:cTn id="363" dur="3000"/>
                                        <p:tgtEl>
                                          <p:spTgt spid="25"/>
                                        </p:tgtEl>
                                        <p:attrNameLst>
                                          <p:attrName>ppt_y</p:attrName>
                                        </p:attrNameLst>
                                      </p:cBhvr>
                                      <p:tavLst>
                                        <p:tav tm="0">
                                          <p:val>
                                            <p:strVal val="ppt_y"/>
                                          </p:val>
                                        </p:tav>
                                        <p:tav tm="100000">
                                          <p:val>
                                            <p:strVal val="1+ppt_h/2"/>
                                          </p:val>
                                        </p:tav>
                                      </p:tavLst>
                                    </p:anim>
                                    <p:set>
                                      <p:cBhvr>
                                        <p:cTn id="364" dur="1" fill="hold">
                                          <p:stCondLst>
                                            <p:cond delay="2999"/>
                                          </p:stCondLst>
                                        </p:cTn>
                                        <p:tgtEl>
                                          <p:spTgt spid="25"/>
                                        </p:tgtEl>
                                        <p:attrNameLst>
                                          <p:attrName>style.visibility</p:attrName>
                                        </p:attrNameLst>
                                      </p:cBhvr>
                                      <p:to>
                                        <p:strVal val="hidden"/>
                                      </p:to>
                                    </p:set>
                                  </p:childTnLst>
                                </p:cTn>
                              </p:par>
                              <p:par>
                                <p:cTn id="365" presetID="2" presetClass="exit" presetSubtype="4" fill="hold" grpId="3" nodeType="withEffect">
                                  <p:stCondLst>
                                    <p:cond delay="0"/>
                                  </p:stCondLst>
                                  <p:childTnLst>
                                    <p:anim calcmode="lin" valueType="num">
                                      <p:cBhvr additive="base">
                                        <p:cTn id="366" dur="3000"/>
                                        <p:tgtEl>
                                          <p:spTgt spid="27"/>
                                        </p:tgtEl>
                                        <p:attrNameLst>
                                          <p:attrName>ppt_x</p:attrName>
                                        </p:attrNameLst>
                                      </p:cBhvr>
                                      <p:tavLst>
                                        <p:tav tm="0">
                                          <p:val>
                                            <p:strVal val="ppt_x"/>
                                          </p:val>
                                        </p:tav>
                                        <p:tav tm="100000">
                                          <p:val>
                                            <p:strVal val="ppt_x"/>
                                          </p:val>
                                        </p:tav>
                                      </p:tavLst>
                                    </p:anim>
                                    <p:anim calcmode="lin" valueType="num">
                                      <p:cBhvr additive="base">
                                        <p:cTn id="367" dur="3000"/>
                                        <p:tgtEl>
                                          <p:spTgt spid="27"/>
                                        </p:tgtEl>
                                        <p:attrNameLst>
                                          <p:attrName>ppt_y</p:attrName>
                                        </p:attrNameLst>
                                      </p:cBhvr>
                                      <p:tavLst>
                                        <p:tav tm="0">
                                          <p:val>
                                            <p:strVal val="ppt_y"/>
                                          </p:val>
                                        </p:tav>
                                        <p:tav tm="100000">
                                          <p:val>
                                            <p:strVal val="1+ppt_h/2"/>
                                          </p:val>
                                        </p:tav>
                                      </p:tavLst>
                                    </p:anim>
                                    <p:set>
                                      <p:cBhvr>
                                        <p:cTn id="368" dur="1" fill="hold">
                                          <p:stCondLst>
                                            <p:cond delay="2999"/>
                                          </p:stCondLst>
                                        </p:cTn>
                                        <p:tgtEl>
                                          <p:spTgt spid="27"/>
                                        </p:tgtEl>
                                        <p:attrNameLst>
                                          <p:attrName>style.visibility</p:attrName>
                                        </p:attrNameLst>
                                      </p:cBhvr>
                                      <p:to>
                                        <p:strVal val="hidden"/>
                                      </p:to>
                                    </p:set>
                                  </p:childTnLst>
                                </p:cTn>
                              </p:par>
                              <p:par>
                                <p:cTn id="369" presetID="2" presetClass="exit" presetSubtype="4" fill="hold" grpId="3" nodeType="withEffect">
                                  <p:stCondLst>
                                    <p:cond delay="0"/>
                                  </p:stCondLst>
                                  <p:childTnLst>
                                    <p:anim calcmode="lin" valueType="num">
                                      <p:cBhvr additive="base">
                                        <p:cTn id="370" dur="3000"/>
                                        <p:tgtEl>
                                          <p:spTgt spid="29"/>
                                        </p:tgtEl>
                                        <p:attrNameLst>
                                          <p:attrName>ppt_x</p:attrName>
                                        </p:attrNameLst>
                                      </p:cBhvr>
                                      <p:tavLst>
                                        <p:tav tm="0">
                                          <p:val>
                                            <p:strVal val="ppt_x"/>
                                          </p:val>
                                        </p:tav>
                                        <p:tav tm="100000">
                                          <p:val>
                                            <p:strVal val="ppt_x"/>
                                          </p:val>
                                        </p:tav>
                                      </p:tavLst>
                                    </p:anim>
                                    <p:anim calcmode="lin" valueType="num">
                                      <p:cBhvr additive="base">
                                        <p:cTn id="371" dur="3000"/>
                                        <p:tgtEl>
                                          <p:spTgt spid="29"/>
                                        </p:tgtEl>
                                        <p:attrNameLst>
                                          <p:attrName>ppt_y</p:attrName>
                                        </p:attrNameLst>
                                      </p:cBhvr>
                                      <p:tavLst>
                                        <p:tav tm="0">
                                          <p:val>
                                            <p:strVal val="ppt_y"/>
                                          </p:val>
                                        </p:tav>
                                        <p:tav tm="100000">
                                          <p:val>
                                            <p:strVal val="1+ppt_h/2"/>
                                          </p:val>
                                        </p:tav>
                                      </p:tavLst>
                                    </p:anim>
                                    <p:set>
                                      <p:cBhvr>
                                        <p:cTn id="372" dur="1" fill="hold">
                                          <p:stCondLst>
                                            <p:cond delay="2999"/>
                                          </p:stCondLst>
                                        </p:cTn>
                                        <p:tgtEl>
                                          <p:spTgt spid="29"/>
                                        </p:tgtEl>
                                        <p:attrNameLst>
                                          <p:attrName>style.visibility</p:attrName>
                                        </p:attrNameLst>
                                      </p:cBhvr>
                                      <p:to>
                                        <p:strVal val="hidden"/>
                                      </p:to>
                                    </p:set>
                                  </p:childTnLst>
                                </p:cTn>
                              </p:par>
                              <p:par>
                                <p:cTn id="373" presetID="2" presetClass="exit" presetSubtype="4" fill="hold" grpId="3" nodeType="withEffect">
                                  <p:stCondLst>
                                    <p:cond delay="0"/>
                                  </p:stCondLst>
                                  <p:childTnLst>
                                    <p:anim calcmode="lin" valueType="num">
                                      <p:cBhvr additive="base">
                                        <p:cTn id="374" dur="3000"/>
                                        <p:tgtEl>
                                          <p:spTgt spid="31"/>
                                        </p:tgtEl>
                                        <p:attrNameLst>
                                          <p:attrName>ppt_x</p:attrName>
                                        </p:attrNameLst>
                                      </p:cBhvr>
                                      <p:tavLst>
                                        <p:tav tm="0">
                                          <p:val>
                                            <p:strVal val="ppt_x"/>
                                          </p:val>
                                        </p:tav>
                                        <p:tav tm="100000">
                                          <p:val>
                                            <p:strVal val="ppt_x"/>
                                          </p:val>
                                        </p:tav>
                                      </p:tavLst>
                                    </p:anim>
                                    <p:anim calcmode="lin" valueType="num">
                                      <p:cBhvr additive="base">
                                        <p:cTn id="375" dur="3000"/>
                                        <p:tgtEl>
                                          <p:spTgt spid="31"/>
                                        </p:tgtEl>
                                        <p:attrNameLst>
                                          <p:attrName>ppt_y</p:attrName>
                                        </p:attrNameLst>
                                      </p:cBhvr>
                                      <p:tavLst>
                                        <p:tav tm="0">
                                          <p:val>
                                            <p:strVal val="ppt_y"/>
                                          </p:val>
                                        </p:tav>
                                        <p:tav tm="100000">
                                          <p:val>
                                            <p:strVal val="1+ppt_h/2"/>
                                          </p:val>
                                        </p:tav>
                                      </p:tavLst>
                                    </p:anim>
                                    <p:set>
                                      <p:cBhvr>
                                        <p:cTn id="376" dur="1" fill="hold">
                                          <p:stCondLst>
                                            <p:cond delay="2999"/>
                                          </p:stCondLst>
                                        </p:cTn>
                                        <p:tgtEl>
                                          <p:spTgt spid="31"/>
                                        </p:tgtEl>
                                        <p:attrNameLst>
                                          <p:attrName>style.visibility</p:attrName>
                                        </p:attrNameLst>
                                      </p:cBhvr>
                                      <p:to>
                                        <p:strVal val="hidden"/>
                                      </p:to>
                                    </p:set>
                                  </p:childTnLst>
                                </p:cTn>
                              </p:par>
                              <p:par>
                                <p:cTn id="377" presetID="2" presetClass="exit" presetSubtype="4" fill="hold" grpId="3" nodeType="withEffect">
                                  <p:stCondLst>
                                    <p:cond delay="0"/>
                                  </p:stCondLst>
                                  <p:childTnLst>
                                    <p:anim calcmode="lin" valueType="num">
                                      <p:cBhvr additive="base">
                                        <p:cTn id="378" dur="3000"/>
                                        <p:tgtEl>
                                          <p:spTgt spid="32"/>
                                        </p:tgtEl>
                                        <p:attrNameLst>
                                          <p:attrName>ppt_x</p:attrName>
                                        </p:attrNameLst>
                                      </p:cBhvr>
                                      <p:tavLst>
                                        <p:tav tm="0">
                                          <p:val>
                                            <p:strVal val="ppt_x"/>
                                          </p:val>
                                        </p:tav>
                                        <p:tav tm="100000">
                                          <p:val>
                                            <p:strVal val="ppt_x"/>
                                          </p:val>
                                        </p:tav>
                                      </p:tavLst>
                                    </p:anim>
                                    <p:anim calcmode="lin" valueType="num">
                                      <p:cBhvr additive="base">
                                        <p:cTn id="379" dur="3000"/>
                                        <p:tgtEl>
                                          <p:spTgt spid="32"/>
                                        </p:tgtEl>
                                        <p:attrNameLst>
                                          <p:attrName>ppt_y</p:attrName>
                                        </p:attrNameLst>
                                      </p:cBhvr>
                                      <p:tavLst>
                                        <p:tav tm="0">
                                          <p:val>
                                            <p:strVal val="ppt_y"/>
                                          </p:val>
                                        </p:tav>
                                        <p:tav tm="100000">
                                          <p:val>
                                            <p:strVal val="1+ppt_h/2"/>
                                          </p:val>
                                        </p:tav>
                                      </p:tavLst>
                                    </p:anim>
                                    <p:set>
                                      <p:cBhvr>
                                        <p:cTn id="380" dur="1" fill="hold">
                                          <p:stCondLst>
                                            <p:cond delay="2999"/>
                                          </p:stCondLst>
                                        </p:cTn>
                                        <p:tgtEl>
                                          <p:spTgt spid="32"/>
                                        </p:tgtEl>
                                        <p:attrNameLst>
                                          <p:attrName>style.visibility</p:attrName>
                                        </p:attrNameLst>
                                      </p:cBhvr>
                                      <p:to>
                                        <p:strVal val="hidden"/>
                                      </p:to>
                                    </p:set>
                                  </p:childTnLst>
                                </p:cTn>
                              </p:par>
                              <p:par>
                                <p:cTn id="381" presetID="2" presetClass="exit" presetSubtype="4" fill="hold" grpId="3" nodeType="withEffect">
                                  <p:stCondLst>
                                    <p:cond delay="0"/>
                                  </p:stCondLst>
                                  <p:childTnLst>
                                    <p:anim calcmode="lin" valueType="num">
                                      <p:cBhvr additive="base">
                                        <p:cTn id="382" dur="3000"/>
                                        <p:tgtEl>
                                          <p:spTgt spid="35"/>
                                        </p:tgtEl>
                                        <p:attrNameLst>
                                          <p:attrName>ppt_x</p:attrName>
                                        </p:attrNameLst>
                                      </p:cBhvr>
                                      <p:tavLst>
                                        <p:tav tm="0">
                                          <p:val>
                                            <p:strVal val="ppt_x"/>
                                          </p:val>
                                        </p:tav>
                                        <p:tav tm="100000">
                                          <p:val>
                                            <p:strVal val="ppt_x"/>
                                          </p:val>
                                        </p:tav>
                                      </p:tavLst>
                                    </p:anim>
                                    <p:anim calcmode="lin" valueType="num">
                                      <p:cBhvr additive="base">
                                        <p:cTn id="383" dur="3000"/>
                                        <p:tgtEl>
                                          <p:spTgt spid="35"/>
                                        </p:tgtEl>
                                        <p:attrNameLst>
                                          <p:attrName>ppt_y</p:attrName>
                                        </p:attrNameLst>
                                      </p:cBhvr>
                                      <p:tavLst>
                                        <p:tav tm="0">
                                          <p:val>
                                            <p:strVal val="ppt_y"/>
                                          </p:val>
                                        </p:tav>
                                        <p:tav tm="100000">
                                          <p:val>
                                            <p:strVal val="1+ppt_h/2"/>
                                          </p:val>
                                        </p:tav>
                                      </p:tavLst>
                                    </p:anim>
                                    <p:set>
                                      <p:cBhvr>
                                        <p:cTn id="384" dur="1" fill="hold">
                                          <p:stCondLst>
                                            <p:cond delay="2999"/>
                                          </p:stCondLst>
                                        </p:cTn>
                                        <p:tgtEl>
                                          <p:spTgt spid="35"/>
                                        </p:tgtEl>
                                        <p:attrNameLst>
                                          <p:attrName>style.visibility</p:attrName>
                                        </p:attrNameLst>
                                      </p:cBhvr>
                                      <p:to>
                                        <p:strVal val="hidden"/>
                                      </p:to>
                                    </p:set>
                                  </p:childTnLst>
                                </p:cTn>
                              </p:par>
                              <p:par>
                                <p:cTn id="385" presetID="2" presetClass="exit" presetSubtype="4" fill="hold" grpId="3" nodeType="withEffect">
                                  <p:stCondLst>
                                    <p:cond delay="0"/>
                                  </p:stCondLst>
                                  <p:childTnLst>
                                    <p:anim calcmode="lin" valueType="num">
                                      <p:cBhvr additive="base">
                                        <p:cTn id="386" dur="3000"/>
                                        <p:tgtEl>
                                          <p:spTgt spid="37"/>
                                        </p:tgtEl>
                                        <p:attrNameLst>
                                          <p:attrName>ppt_x</p:attrName>
                                        </p:attrNameLst>
                                      </p:cBhvr>
                                      <p:tavLst>
                                        <p:tav tm="0">
                                          <p:val>
                                            <p:strVal val="ppt_x"/>
                                          </p:val>
                                        </p:tav>
                                        <p:tav tm="100000">
                                          <p:val>
                                            <p:strVal val="ppt_x"/>
                                          </p:val>
                                        </p:tav>
                                      </p:tavLst>
                                    </p:anim>
                                    <p:anim calcmode="lin" valueType="num">
                                      <p:cBhvr additive="base">
                                        <p:cTn id="387" dur="3000"/>
                                        <p:tgtEl>
                                          <p:spTgt spid="37"/>
                                        </p:tgtEl>
                                        <p:attrNameLst>
                                          <p:attrName>ppt_y</p:attrName>
                                        </p:attrNameLst>
                                      </p:cBhvr>
                                      <p:tavLst>
                                        <p:tav tm="0">
                                          <p:val>
                                            <p:strVal val="ppt_y"/>
                                          </p:val>
                                        </p:tav>
                                        <p:tav tm="100000">
                                          <p:val>
                                            <p:strVal val="1+ppt_h/2"/>
                                          </p:val>
                                        </p:tav>
                                      </p:tavLst>
                                    </p:anim>
                                    <p:set>
                                      <p:cBhvr>
                                        <p:cTn id="388" dur="1" fill="hold">
                                          <p:stCondLst>
                                            <p:cond delay="2999"/>
                                          </p:stCondLst>
                                        </p:cTn>
                                        <p:tgtEl>
                                          <p:spTgt spid="37"/>
                                        </p:tgtEl>
                                        <p:attrNameLst>
                                          <p:attrName>style.visibility</p:attrName>
                                        </p:attrNameLst>
                                      </p:cBhvr>
                                      <p:to>
                                        <p:strVal val="hidden"/>
                                      </p:to>
                                    </p:set>
                                  </p:childTnLst>
                                </p:cTn>
                              </p:par>
                              <p:par>
                                <p:cTn id="389" presetID="2" presetClass="exit" presetSubtype="4" fill="hold" grpId="3" nodeType="withEffect">
                                  <p:stCondLst>
                                    <p:cond delay="0"/>
                                  </p:stCondLst>
                                  <p:childTnLst>
                                    <p:anim calcmode="lin" valueType="num">
                                      <p:cBhvr additive="base">
                                        <p:cTn id="390" dur="3000"/>
                                        <p:tgtEl>
                                          <p:spTgt spid="39"/>
                                        </p:tgtEl>
                                        <p:attrNameLst>
                                          <p:attrName>ppt_x</p:attrName>
                                        </p:attrNameLst>
                                      </p:cBhvr>
                                      <p:tavLst>
                                        <p:tav tm="0">
                                          <p:val>
                                            <p:strVal val="ppt_x"/>
                                          </p:val>
                                        </p:tav>
                                        <p:tav tm="100000">
                                          <p:val>
                                            <p:strVal val="ppt_x"/>
                                          </p:val>
                                        </p:tav>
                                      </p:tavLst>
                                    </p:anim>
                                    <p:anim calcmode="lin" valueType="num">
                                      <p:cBhvr additive="base">
                                        <p:cTn id="391" dur="3000"/>
                                        <p:tgtEl>
                                          <p:spTgt spid="39"/>
                                        </p:tgtEl>
                                        <p:attrNameLst>
                                          <p:attrName>ppt_y</p:attrName>
                                        </p:attrNameLst>
                                      </p:cBhvr>
                                      <p:tavLst>
                                        <p:tav tm="0">
                                          <p:val>
                                            <p:strVal val="ppt_y"/>
                                          </p:val>
                                        </p:tav>
                                        <p:tav tm="100000">
                                          <p:val>
                                            <p:strVal val="1+ppt_h/2"/>
                                          </p:val>
                                        </p:tav>
                                      </p:tavLst>
                                    </p:anim>
                                    <p:set>
                                      <p:cBhvr>
                                        <p:cTn id="392" dur="1" fill="hold">
                                          <p:stCondLst>
                                            <p:cond delay="2999"/>
                                          </p:stCondLst>
                                        </p:cTn>
                                        <p:tgtEl>
                                          <p:spTgt spid="39"/>
                                        </p:tgtEl>
                                        <p:attrNameLst>
                                          <p:attrName>style.visibility</p:attrName>
                                        </p:attrNameLst>
                                      </p:cBhvr>
                                      <p:to>
                                        <p:strVal val="hidden"/>
                                      </p:to>
                                    </p:set>
                                  </p:childTnLst>
                                </p:cTn>
                              </p:par>
                              <p:par>
                                <p:cTn id="393" presetID="2" presetClass="exit" presetSubtype="1" fill="hold" grpId="3" nodeType="withEffect">
                                  <p:stCondLst>
                                    <p:cond delay="0"/>
                                  </p:stCondLst>
                                  <p:childTnLst>
                                    <p:anim calcmode="lin" valueType="num">
                                      <p:cBhvr additive="base">
                                        <p:cTn id="394" dur="3000"/>
                                        <p:tgtEl>
                                          <p:spTgt spid="9"/>
                                        </p:tgtEl>
                                        <p:attrNameLst>
                                          <p:attrName>ppt_x</p:attrName>
                                        </p:attrNameLst>
                                      </p:cBhvr>
                                      <p:tavLst>
                                        <p:tav tm="0">
                                          <p:val>
                                            <p:strVal val="ppt_x"/>
                                          </p:val>
                                        </p:tav>
                                        <p:tav tm="100000">
                                          <p:val>
                                            <p:strVal val="ppt_x"/>
                                          </p:val>
                                        </p:tav>
                                      </p:tavLst>
                                    </p:anim>
                                    <p:anim calcmode="lin" valueType="num">
                                      <p:cBhvr additive="base">
                                        <p:cTn id="395" dur="3000"/>
                                        <p:tgtEl>
                                          <p:spTgt spid="9"/>
                                        </p:tgtEl>
                                        <p:attrNameLst>
                                          <p:attrName>ppt_y</p:attrName>
                                        </p:attrNameLst>
                                      </p:cBhvr>
                                      <p:tavLst>
                                        <p:tav tm="0">
                                          <p:val>
                                            <p:strVal val="ppt_y"/>
                                          </p:val>
                                        </p:tav>
                                        <p:tav tm="100000">
                                          <p:val>
                                            <p:strVal val="0-ppt_h/2"/>
                                          </p:val>
                                        </p:tav>
                                      </p:tavLst>
                                    </p:anim>
                                    <p:set>
                                      <p:cBhvr>
                                        <p:cTn id="396" dur="1" fill="hold">
                                          <p:stCondLst>
                                            <p:cond delay="2999"/>
                                          </p:stCondLst>
                                        </p:cTn>
                                        <p:tgtEl>
                                          <p:spTgt spid="9"/>
                                        </p:tgtEl>
                                        <p:attrNameLst>
                                          <p:attrName>style.visibility</p:attrName>
                                        </p:attrNameLst>
                                      </p:cBhvr>
                                      <p:to>
                                        <p:strVal val="hidden"/>
                                      </p:to>
                                    </p:set>
                                  </p:childTnLst>
                                </p:cTn>
                              </p:par>
                              <p:par>
                                <p:cTn id="397" presetID="2" presetClass="exit" presetSubtype="1" fill="hold" grpId="3" nodeType="withEffect">
                                  <p:stCondLst>
                                    <p:cond delay="0"/>
                                  </p:stCondLst>
                                  <p:childTnLst>
                                    <p:anim calcmode="lin" valueType="num">
                                      <p:cBhvr additive="base">
                                        <p:cTn id="398" dur="3000"/>
                                        <p:tgtEl>
                                          <p:spTgt spid="11"/>
                                        </p:tgtEl>
                                        <p:attrNameLst>
                                          <p:attrName>ppt_x</p:attrName>
                                        </p:attrNameLst>
                                      </p:cBhvr>
                                      <p:tavLst>
                                        <p:tav tm="0">
                                          <p:val>
                                            <p:strVal val="ppt_x"/>
                                          </p:val>
                                        </p:tav>
                                        <p:tav tm="100000">
                                          <p:val>
                                            <p:strVal val="ppt_x"/>
                                          </p:val>
                                        </p:tav>
                                      </p:tavLst>
                                    </p:anim>
                                    <p:anim calcmode="lin" valueType="num">
                                      <p:cBhvr additive="base">
                                        <p:cTn id="399" dur="3000"/>
                                        <p:tgtEl>
                                          <p:spTgt spid="11"/>
                                        </p:tgtEl>
                                        <p:attrNameLst>
                                          <p:attrName>ppt_y</p:attrName>
                                        </p:attrNameLst>
                                      </p:cBhvr>
                                      <p:tavLst>
                                        <p:tav tm="0">
                                          <p:val>
                                            <p:strVal val="ppt_y"/>
                                          </p:val>
                                        </p:tav>
                                        <p:tav tm="100000">
                                          <p:val>
                                            <p:strVal val="0-ppt_h/2"/>
                                          </p:val>
                                        </p:tav>
                                      </p:tavLst>
                                    </p:anim>
                                    <p:set>
                                      <p:cBhvr>
                                        <p:cTn id="400" dur="1" fill="hold">
                                          <p:stCondLst>
                                            <p:cond delay="2999"/>
                                          </p:stCondLst>
                                        </p:cTn>
                                        <p:tgtEl>
                                          <p:spTgt spid="11"/>
                                        </p:tgtEl>
                                        <p:attrNameLst>
                                          <p:attrName>style.visibility</p:attrName>
                                        </p:attrNameLst>
                                      </p:cBhvr>
                                      <p:to>
                                        <p:strVal val="hidden"/>
                                      </p:to>
                                    </p:set>
                                  </p:childTnLst>
                                </p:cTn>
                              </p:par>
                              <p:par>
                                <p:cTn id="401" presetID="2" presetClass="exit" presetSubtype="1" fill="hold" grpId="3" nodeType="withEffect">
                                  <p:stCondLst>
                                    <p:cond delay="0"/>
                                  </p:stCondLst>
                                  <p:childTnLst>
                                    <p:anim calcmode="lin" valueType="num">
                                      <p:cBhvr additive="base">
                                        <p:cTn id="402" dur="3000"/>
                                        <p:tgtEl>
                                          <p:spTgt spid="13"/>
                                        </p:tgtEl>
                                        <p:attrNameLst>
                                          <p:attrName>ppt_x</p:attrName>
                                        </p:attrNameLst>
                                      </p:cBhvr>
                                      <p:tavLst>
                                        <p:tav tm="0">
                                          <p:val>
                                            <p:strVal val="ppt_x"/>
                                          </p:val>
                                        </p:tav>
                                        <p:tav tm="100000">
                                          <p:val>
                                            <p:strVal val="ppt_x"/>
                                          </p:val>
                                        </p:tav>
                                      </p:tavLst>
                                    </p:anim>
                                    <p:anim calcmode="lin" valueType="num">
                                      <p:cBhvr additive="base">
                                        <p:cTn id="403" dur="3000"/>
                                        <p:tgtEl>
                                          <p:spTgt spid="13"/>
                                        </p:tgtEl>
                                        <p:attrNameLst>
                                          <p:attrName>ppt_y</p:attrName>
                                        </p:attrNameLst>
                                      </p:cBhvr>
                                      <p:tavLst>
                                        <p:tav tm="0">
                                          <p:val>
                                            <p:strVal val="ppt_y"/>
                                          </p:val>
                                        </p:tav>
                                        <p:tav tm="100000">
                                          <p:val>
                                            <p:strVal val="0-ppt_h/2"/>
                                          </p:val>
                                        </p:tav>
                                      </p:tavLst>
                                    </p:anim>
                                    <p:set>
                                      <p:cBhvr>
                                        <p:cTn id="404" dur="1" fill="hold">
                                          <p:stCondLst>
                                            <p:cond delay="2999"/>
                                          </p:stCondLst>
                                        </p:cTn>
                                        <p:tgtEl>
                                          <p:spTgt spid="13"/>
                                        </p:tgtEl>
                                        <p:attrNameLst>
                                          <p:attrName>style.visibility</p:attrName>
                                        </p:attrNameLst>
                                      </p:cBhvr>
                                      <p:to>
                                        <p:strVal val="hidden"/>
                                      </p:to>
                                    </p:set>
                                  </p:childTnLst>
                                </p:cTn>
                              </p:par>
                              <p:par>
                                <p:cTn id="405" presetID="2" presetClass="exit" presetSubtype="1" fill="hold" grpId="3" nodeType="withEffect">
                                  <p:stCondLst>
                                    <p:cond delay="0"/>
                                  </p:stCondLst>
                                  <p:childTnLst>
                                    <p:anim calcmode="lin" valueType="num">
                                      <p:cBhvr additive="base">
                                        <p:cTn id="406" dur="3000"/>
                                        <p:tgtEl>
                                          <p:spTgt spid="15"/>
                                        </p:tgtEl>
                                        <p:attrNameLst>
                                          <p:attrName>ppt_x</p:attrName>
                                        </p:attrNameLst>
                                      </p:cBhvr>
                                      <p:tavLst>
                                        <p:tav tm="0">
                                          <p:val>
                                            <p:strVal val="ppt_x"/>
                                          </p:val>
                                        </p:tav>
                                        <p:tav tm="100000">
                                          <p:val>
                                            <p:strVal val="ppt_x"/>
                                          </p:val>
                                        </p:tav>
                                      </p:tavLst>
                                    </p:anim>
                                    <p:anim calcmode="lin" valueType="num">
                                      <p:cBhvr additive="base">
                                        <p:cTn id="407" dur="3000"/>
                                        <p:tgtEl>
                                          <p:spTgt spid="15"/>
                                        </p:tgtEl>
                                        <p:attrNameLst>
                                          <p:attrName>ppt_y</p:attrName>
                                        </p:attrNameLst>
                                      </p:cBhvr>
                                      <p:tavLst>
                                        <p:tav tm="0">
                                          <p:val>
                                            <p:strVal val="ppt_y"/>
                                          </p:val>
                                        </p:tav>
                                        <p:tav tm="100000">
                                          <p:val>
                                            <p:strVal val="0-ppt_h/2"/>
                                          </p:val>
                                        </p:tav>
                                      </p:tavLst>
                                    </p:anim>
                                    <p:set>
                                      <p:cBhvr>
                                        <p:cTn id="408" dur="1" fill="hold">
                                          <p:stCondLst>
                                            <p:cond delay="2999"/>
                                          </p:stCondLst>
                                        </p:cTn>
                                        <p:tgtEl>
                                          <p:spTgt spid="15"/>
                                        </p:tgtEl>
                                        <p:attrNameLst>
                                          <p:attrName>style.visibility</p:attrName>
                                        </p:attrNameLst>
                                      </p:cBhvr>
                                      <p:to>
                                        <p:strVal val="hidden"/>
                                      </p:to>
                                    </p:set>
                                  </p:childTnLst>
                                </p:cTn>
                              </p:par>
                              <p:par>
                                <p:cTn id="409" presetID="2" presetClass="exit" presetSubtype="1" fill="hold" grpId="3" nodeType="withEffect">
                                  <p:stCondLst>
                                    <p:cond delay="0"/>
                                  </p:stCondLst>
                                  <p:childTnLst>
                                    <p:anim calcmode="lin" valueType="num">
                                      <p:cBhvr additive="base">
                                        <p:cTn id="410" dur="3000"/>
                                        <p:tgtEl>
                                          <p:spTgt spid="17"/>
                                        </p:tgtEl>
                                        <p:attrNameLst>
                                          <p:attrName>ppt_x</p:attrName>
                                        </p:attrNameLst>
                                      </p:cBhvr>
                                      <p:tavLst>
                                        <p:tav tm="0">
                                          <p:val>
                                            <p:strVal val="ppt_x"/>
                                          </p:val>
                                        </p:tav>
                                        <p:tav tm="100000">
                                          <p:val>
                                            <p:strVal val="ppt_x"/>
                                          </p:val>
                                        </p:tav>
                                      </p:tavLst>
                                    </p:anim>
                                    <p:anim calcmode="lin" valueType="num">
                                      <p:cBhvr additive="base">
                                        <p:cTn id="411" dur="3000"/>
                                        <p:tgtEl>
                                          <p:spTgt spid="17"/>
                                        </p:tgtEl>
                                        <p:attrNameLst>
                                          <p:attrName>ppt_y</p:attrName>
                                        </p:attrNameLst>
                                      </p:cBhvr>
                                      <p:tavLst>
                                        <p:tav tm="0">
                                          <p:val>
                                            <p:strVal val="ppt_y"/>
                                          </p:val>
                                        </p:tav>
                                        <p:tav tm="100000">
                                          <p:val>
                                            <p:strVal val="0-ppt_h/2"/>
                                          </p:val>
                                        </p:tav>
                                      </p:tavLst>
                                    </p:anim>
                                    <p:set>
                                      <p:cBhvr>
                                        <p:cTn id="412" dur="1" fill="hold">
                                          <p:stCondLst>
                                            <p:cond delay="2999"/>
                                          </p:stCondLst>
                                        </p:cTn>
                                        <p:tgtEl>
                                          <p:spTgt spid="17"/>
                                        </p:tgtEl>
                                        <p:attrNameLst>
                                          <p:attrName>style.visibility</p:attrName>
                                        </p:attrNameLst>
                                      </p:cBhvr>
                                      <p:to>
                                        <p:strVal val="hidden"/>
                                      </p:to>
                                    </p:set>
                                  </p:childTnLst>
                                </p:cTn>
                              </p:par>
                              <p:par>
                                <p:cTn id="413" presetID="2" presetClass="exit" presetSubtype="1" fill="hold" grpId="3" nodeType="withEffect">
                                  <p:stCondLst>
                                    <p:cond delay="0"/>
                                  </p:stCondLst>
                                  <p:childTnLst>
                                    <p:anim calcmode="lin" valueType="num">
                                      <p:cBhvr additive="base">
                                        <p:cTn id="414" dur="3000"/>
                                        <p:tgtEl>
                                          <p:spTgt spid="19"/>
                                        </p:tgtEl>
                                        <p:attrNameLst>
                                          <p:attrName>ppt_x</p:attrName>
                                        </p:attrNameLst>
                                      </p:cBhvr>
                                      <p:tavLst>
                                        <p:tav tm="0">
                                          <p:val>
                                            <p:strVal val="ppt_x"/>
                                          </p:val>
                                        </p:tav>
                                        <p:tav tm="100000">
                                          <p:val>
                                            <p:strVal val="ppt_x"/>
                                          </p:val>
                                        </p:tav>
                                      </p:tavLst>
                                    </p:anim>
                                    <p:anim calcmode="lin" valueType="num">
                                      <p:cBhvr additive="base">
                                        <p:cTn id="415" dur="3000"/>
                                        <p:tgtEl>
                                          <p:spTgt spid="19"/>
                                        </p:tgtEl>
                                        <p:attrNameLst>
                                          <p:attrName>ppt_y</p:attrName>
                                        </p:attrNameLst>
                                      </p:cBhvr>
                                      <p:tavLst>
                                        <p:tav tm="0">
                                          <p:val>
                                            <p:strVal val="ppt_y"/>
                                          </p:val>
                                        </p:tav>
                                        <p:tav tm="100000">
                                          <p:val>
                                            <p:strVal val="0-ppt_h/2"/>
                                          </p:val>
                                        </p:tav>
                                      </p:tavLst>
                                    </p:anim>
                                    <p:set>
                                      <p:cBhvr>
                                        <p:cTn id="416" dur="1" fill="hold">
                                          <p:stCondLst>
                                            <p:cond delay="2999"/>
                                          </p:stCondLst>
                                        </p:cTn>
                                        <p:tgtEl>
                                          <p:spTgt spid="19"/>
                                        </p:tgtEl>
                                        <p:attrNameLst>
                                          <p:attrName>style.visibility</p:attrName>
                                        </p:attrNameLst>
                                      </p:cBhvr>
                                      <p:to>
                                        <p:strVal val="hidden"/>
                                      </p:to>
                                    </p:set>
                                  </p:childTnLst>
                                </p:cTn>
                              </p:par>
                              <p:par>
                                <p:cTn id="417" presetID="2" presetClass="exit" presetSubtype="1" fill="hold" grpId="3" nodeType="withEffect">
                                  <p:stCondLst>
                                    <p:cond delay="0"/>
                                  </p:stCondLst>
                                  <p:childTnLst>
                                    <p:anim calcmode="lin" valueType="num">
                                      <p:cBhvr additive="base">
                                        <p:cTn id="418" dur="3000"/>
                                        <p:tgtEl>
                                          <p:spTgt spid="22"/>
                                        </p:tgtEl>
                                        <p:attrNameLst>
                                          <p:attrName>ppt_x</p:attrName>
                                        </p:attrNameLst>
                                      </p:cBhvr>
                                      <p:tavLst>
                                        <p:tav tm="0">
                                          <p:val>
                                            <p:strVal val="ppt_x"/>
                                          </p:val>
                                        </p:tav>
                                        <p:tav tm="100000">
                                          <p:val>
                                            <p:strVal val="ppt_x"/>
                                          </p:val>
                                        </p:tav>
                                      </p:tavLst>
                                    </p:anim>
                                    <p:anim calcmode="lin" valueType="num">
                                      <p:cBhvr additive="base">
                                        <p:cTn id="419" dur="3000"/>
                                        <p:tgtEl>
                                          <p:spTgt spid="22"/>
                                        </p:tgtEl>
                                        <p:attrNameLst>
                                          <p:attrName>ppt_y</p:attrName>
                                        </p:attrNameLst>
                                      </p:cBhvr>
                                      <p:tavLst>
                                        <p:tav tm="0">
                                          <p:val>
                                            <p:strVal val="ppt_y"/>
                                          </p:val>
                                        </p:tav>
                                        <p:tav tm="100000">
                                          <p:val>
                                            <p:strVal val="0-ppt_h/2"/>
                                          </p:val>
                                        </p:tav>
                                      </p:tavLst>
                                    </p:anim>
                                    <p:set>
                                      <p:cBhvr>
                                        <p:cTn id="420" dur="1" fill="hold">
                                          <p:stCondLst>
                                            <p:cond delay="2999"/>
                                          </p:stCondLst>
                                        </p:cTn>
                                        <p:tgtEl>
                                          <p:spTgt spid="22"/>
                                        </p:tgtEl>
                                        <p:attrNameLst>
                                          <p:attrName>style.visibility</p:attrName>
                                        </p:attrNameLst>
                                      </p:cBhvr>
                                      <p:to>
                                        <p:strVal val="hidden"/>
                                      </p:to>
                                    </p:set>
                                  </p:childTnLst>
                                </p:cTn>
                              </p:par>
                              <p:par>
                                <p:cTn id="421" presetID="2" presetClass="exit" presetSubtype="1" fill="hold" grpId="3" nodeType="withEffect">
                                  <p:stCondLst>
                                    <p:cond delay="0"/>
                                  </p:stCondLst>
                                  <p:childTnLst>
                                    <p:anim calcmode="lin" valueType="num">
                                      <p:cBhvr additive="base">
                                        <p:cTn id="422" dur="3000"/>
                                        <p:tgtEl>
                                          <p:spTgt spid="24"/>
                                        </p:tgtEl>
                                        <p:attrNameLst>
                                          <p:attrName>ppt_x</p:attrName>
                                        </p:attrNameLst>
                                      </p:cBhvr>
                                      <p:tavLst>
                                        <p:tav tm="0">
                                          <p:val>
                                            <p:strVal val="ppt_x"/>
                                          </p:val>
                                        </p:tav>
                                        <p:tav tm="100000">
                                          <p:val>
                                            <p:strVal val="ppt_x"/>
                                          </p:val>
                                        </p:tav>
                                      </p:tavLst>
                                    </p:anim>
                                    <p:anim calcmode="lin" valueType="num">
                                      <p:cBhvr additive="base">
                                        <p:cTn id="423" dur="3000"/>
                                        <p:tgtEl>
                                          <p:spTgt spid="24"/>
                                        </p:tgtEl>
                                        <p:attrNameLst>
                                          <p:attrName>ppt_y</p:attrName>
                                        </p:attrNameLst>
                                      </p:cBhvr>
                                      <p:tavLst>
                                        <p:tav tm="0">
                                          <p:val>
                                            <p:strVal val="ppt_y"/>
                                          </p:val>
                                        </p:tav>
                                        <p:tav tm="100000">
                                          <p:val>
                                            <p:strVal val="0-ppt_h/2"/>
                                          </p:val>
                                        </p:tav>
                                      </p:tavLst>
                                    </p:anim>
                                    <p:set>
                                      <p:cBhvr>
                                        <p:cTn id="424" dur="1" fill="hold">
                                          <p:stCondLst>
                                            <p:cond delay="2999"/>
                                          </p:stCondLst>
                                        </p:cTn>
                                        <p:tgtEl>
                                          <p:spTgt spid="24"/>
                                        </p:tgtEl>
                                        <p:attrNameLst>
                                          <p:attrName>style.visibility</p:attrName>
                                        </p:attrNameLst>
                                      </p:cBhvr>
                                      <p:to>
                                        <p:strVal val="hidden"/>
                                      </p:to>
                                    </p:set>
                                  </p:childTnLst>
                                </p:cTn>
                              </p:par>
                              <p:par>
                                <p:cTn id="425" presetID="2" presetClass="exit" presetSubtype="1" fill="hold" grpId="3" nodeType="withEffect">
                                  <p:stCondLst>
                                    <p:cond delay="0"/>
                                  </p:stCondLst>
                                  <p:childTnLst>
                                    <p:anim calcmode="lin" valueType="num">
                                      <p:cBhvr additive="base">
                                        <p:cTn id="426" dur="3000"/>
                                        <p:tgtEl>
                                          <p:spTgt spid="26"/>
                                        </p:tgtEl>
                                        <p:attrNameLst>
                                          <p:attrName>ppt_x</p:attrName>
                                        </p:attrNameLst>
                                      </p:cBhvr>
                                      <p:tavLst>
                                        <p:tav tm="0">
                                          <p:val>
                                            <p:strVal val="ppt_x"/>
                                          </p:val>
                                        </p:tav>
                                        <p:tav tm="100000">
                                          <p:val>
                                            <p:strVal val="ppt_x"/>
                                          </p:val>
                                        </p:tav>
                                      </p:tavLst>
                                    </p:anim>
                                    <p:anim calcmode="lin" valueType="num">
                                      <p:cBhvr additive="base">
                                        <p:cTn id="427" dur="3000"/>
                                        <p:tgtEl>
                                          <p:spTgt spid="26"/>
                                        </p:tgtEl>
                                        <p:attrNameLst>
                                          <p:attrName>ppt_y</p:attrName>
                                        </p:attrNameLst>
                                      </p:cBhvr>
                                      <p:tavLst>
                                        <p:tav tm="0">
                                          <p:val>
                                            <p:strVal val="ppt_y"/>
                                          </p:val>
                                        </p:tav>
                                        <p:tav tm="100000">
                                          <p:val>
                                            <p:strVal val="0-ppt_h/2"/>
                                          </p:val>
                                        </p:tav>
                                      </p:tavLst>
                                    </p:anim>
                                    <p:set>
                                      <p:cBhvr>
                                        <p:cTn id="428" dur="1" fill="hold">
                                          <p:stCondLst>
                                            <p:cond delay="2999"/>
                                          </p:stCondLst>
                                        </p:cTn>
                                        <p:tgtEl>
                                          <p:spTgt spid="26"/>
                                        </p:tgtEl>
                                        <p:attrNameLst>
                                          <p:attrName>style.visibility</p:attrName>
                                        </p:attrNameLst>
                                      </p:cBhvr>
                                      <p:to>
                                        <p:strVal val="hidden"/>
                                      </p:to>
                                    </p:set>
                                  </p:childTnLst>
                                </p:cTn>
                              </p:par>
                              <p:par>
                                <p:cTn id="429" presetID="2" presetClass="exit" presetSubtype="1" fill="hold" grpId="3" nodeType="withEffect">
                                  <p:stCondLst>
                                    <p:cond delay="0"/>
                                  </p:stCondLst>
                                  <p:childTnLst>
                                    <p:anim calcmode="lin" valueType="num">
                                      <p:cBhvr additive="base">
                                        <p:cTn id="430" dur="3000"/>
                                        <p:tgtEl>
                                          <p:spTgt spid="28"/>
                                        </p:tgtEl>
                                        <p:attrNameLst>
                                          <p:attrName>ppt_x</p:attrName>
                                        </p:attrNameLst>
                                      </p:cBhvr>
                                      <p:tavLst>
                                        <p:tav tm="0">
                                          <p:val>
                                            <p:strVal val="ppt_x"/>
                                          </p:val>
                                        </p:tav>
                                        <p:tav tm="100000">
                                          <p:val>
                                            <p:strVal val="ppt_x"/>
                                          </p:val>
                                        </p:tav>
                                      </p:tavLst>
                                    </p:anim>
                                    <p:anim calcmode="lin" valueType="num">
                                      <p:cBhvr additive="base">
                                        <p:cTn id="431" dur="3000"/>
                                        <p:tgtEl>
                                          <p:spTgt spid="28"/>
                                        </p:tgtEl>
                                        <p:attrNameLst>
                                          <p:attrName>ppt_y</p:attrName>
                                        </p:attrNameLst>
                                      </p:cBhvr>
                                      <p:tavLst>
                                        <p:tav tm="0">
                                          <p:val>
                                            <p:strVal val="ppt_y"/>
                                          </p:val>
                                        </p:tav>
                                        <p:tav tm="100000">
                                          <p:val>
                                            <p:strVal val="0-ppt_h/2"/>
                                          </p:val>
                                        </p:tav>
                                      </p:tavLst>
                                    </p:anim>
                                    <p:set>
                                      <p:cBhvr>
                                        <p:cTn id="432" dur="1" fill="hold">
                                          <p:stCondLst>
                                            <p:cond delay="2999"/>
                                          </p:stCondLst>
                                        </p:cTn>
                                        <p:tgtEl>
                                          <p:spTgt spid="28"/>
                                        </p:tgtEl>
                                        <p:attrNameLst>
                                          <p:attrName>style.visibility</p:attrName>
                                        </p:attrNameLst>
                                      </p:cBhvr>
                                      <p:to>
                                        <p:strVal val="hidden"/>
                                      </p:to>
                                    </p:set>
                                  </p:childTnLst>
                                </p:cTn>
                              </p:par>
                              <p:par>
                                <p:cTn id="433" presetID="2" presetClass="exit" presetSubtype="1" fill="hold" grpId="3" nodeType="withEffect">
                                  <p:stCondLst>
                                    <p:cond delay="0"/>
                                  </p:stCondLst>
                                  <p:childTnLst>
                                    <p:anim calcmode="lin" valueType="num">
                                      <p:cBhvr additive="base">
                                        <p:cTn id="434" dur="3000"/>
                                        <p:tgtEl>
                                          <p:spTgt spid="30"/>
                                        </p:tgtEl>
                                        <p:attrNameLst>
                                          <p:attrName>ppt_x</p:attrName>
                                        </p:attrNameLst>
                                      </p:cBhvr>
                                      <p:tavLst>
                                        <p:tav tm="0">
                                          <p:val>
                                            <p:strVal val="ppt_x"/>
                                          </p:val>
                                        </p:tav>
                                        <p:tav tm="100000">
                                          <p:val>
                                            <p:strVal val="ppt_x"/>
                                          </p:val>
                                        </p:tav>
                                      </p:tavLst>
                                    </p:anim>
                                    <p:anim calcmode="lin" valueType="num">
                                      <p:cBhvr additive="base">
                                        <p:cTn id="435" dur="3000"/>
                                        <p:tgtEl>
                                          <p:spTgt spid="30"/>
                                        </p:tgtEl>
                                        <p:attrNameLst>
                                          <p:attrName>ppt_y</p:attrName>
                                        </p:attrNameLst>
                                      </p:cBhvr>
                                      <p:tavLst>
                                        <p:tav tm="0">
                                          <p:val>
                                            <p:strVal val="ppt_y"/>
                                          </p:val>
                                        </p:tav>
                                        <p:tav tm="100000">
                                          <p:val>
                                            <p:strVal val="0-ppt_h/2"/>
                                          </p:val>
                                        </p:tav>
                                      </p:tavLst>
                                    </p:anim>
                                    <p:set>
                                      <p:cBhvr>
                                        <p:cTn id="436" dur="1" fill="hold">
                                          <p:stCondLst>
                                            <p:cond delay="2999"/>
                                          </p:stCondLst>
                                        </p:cTn>
                                        <p:tgtEl>
                                          <p:spTgt spid="30"/>
                                        </p:tgtEl>
                                        <p:attrNameLst>
                                          <p:attrName>style.visibility</p:attrName>
                                        </p:attrNameLst>
                                      </p:cBhvr>
                                      <p:to>
                                        <p:strVal val="hidden"/>
                                      </p:to>
                                    </p:set>
                                  </p:childTnLst>
                                </p:cTn>
                              </p:par>
                              <p:par>
                                <p:cTn id="437" presetID="2" presetClass="exit" presetSubtype="1" fill="hold" grpId="3" nodeType="withEffect">
                                  <p:stCondLst>
                                    <p:cond delay="0"/>
                                  </p:stCondLst>
                                  <p:childTnLst>
                                    <p:anim calcmode="lin" valueType="num">
                                      <p:cBhvr additive="base">
                                        <p:cTn id="438" dur="3000"/>
                                        <p:tgtEl>
                                          <p:spTgt spid="33"/>
                                        </p:tgtEl>
                                        <p:attrNameLst>
                                          <p:attrName>ppt_x</p:attrName>
                                        </p:attrNameLst>
                                      </p:cBhvr>
                                      <p:tavLst>
                                        <p:tav tm="0">
                                          <p:val>
                                            <p:strVal val="ppt_x"/>
                                          </p:val>
                                        </p:tav>
                                        <p:tav tm="100000">
                                          <p:val>
                                            <p:strVal val="ppt_x"/>
                                          </p:val>
                                        </p:tav>
                                      </p:tavLst>
                                    </p:anim>
                                    <p:anim calcmode="lin" valueType="num">
                                      <p:cBhvr additive="base">
                                        <p:cTn id="439" dur="3000"/>
                                        <p:tgtEl>
                                          <p:spTgt spid="33"/>
                                        </p:tgtEl>
                                        <p:attrNameLst>
                                          <p:attrName>ppt_y</p:attrName>
                                        </p:attrNameLst>
                                      </p:cBhvr>
                                      <p:tavLst>
                                        <p:tav tm="0">
                                          <p:val>
                                            <p:strVal val="ppt_y"/>
                                          </p:val>
                                        </p:tav>
                                        <p:tav tm="100000">
                                          <p:val>
                                            <p:strVal val="0-ppt_h/2"/>
                                          </p:val>
                                        </p:tav>
                                      </p:tavLst>
                                    </p:anim>
                                    <p:set>
                                      <p:cBhvr>
                                        <p:cTn id="440" dur="1" fill="hold">
                                          <p:stCondLst>
                                            <p:cond delay="2999"/>
                                          </p:stCondLst>
                                        </p:cTn>
                                        <p:tgtEl>
                                          <p:spTgt spid="33"/>
                                        </p:tgtEl>
                                        <p:attrNameLst>
                                          <p:attrName>style.visibility</p:attrName>
                                        </p:attrNameLst>
                                      </p:cBhvr>
                                      <p:to>
                                        <p:strVal val="hidden"/>
                                      </p:to>
                                    </p:set>
                                  </p:childTnLst>
                                </p:cTn>
                              </p:par>
                              <p:par>
                                <p:cTn id="441" presetID="2" presetClass="exit" presetSubtype="1" fill="hold" grpId="3" nodeType="withEffect">
                                  <p:stCondLst>
                                    <p:cond delay="0"/>
                                  </p:stCondLst>
                                  <p:childTnLst>
                                    <p:anim calcmode="lin" valueType="num">
                                      <p:cBhvr additive="base">
                                        <p:cTn id="442" dur="3000"/>
                                        <p:tgtEl>
                                          <p:spTgt spid="34"/>
                                        </p:tgtEl>
                                        <p:attrNameLst>
                                          <p:attrName>ppt_x</p:attrName>
                                        </p:attrNameLst>
                                      </p:cBhvr>
                                      <p:tavLst>
                                        <p:tav tm="0">
                                          <p:val>
                                            <p:strVal val="ppt_x"/>
                                          </p:val>
                                        </p:tav>
                                        <p:tav tm="100000">
                                          <p:val>
                                            <p:strVal val="ppt_x"/>
                                          </p:val>
                                        </p:tav>
                                      </p:tavLst>
                                    </p:anim>
                                    <p:anim calcmode="lin" valueType="num">
                                      <p:cBhvr additive="base">
                                        <p:cTn id="443" dur="3000"/>
                                        <p:tgtEl>
                                          <p:spTgt spid="34"/>
                                        </p:tgtEl>
                                        <p:attrNameLst>
                                          <p:attrName>ppt_y</p:attrName>
                                        </p:attrNameLst>
                                      </p:cBhvr>
                                      <p:tavLst>
                                        <p:tav tm="0">
                                          <p:val>
                                            <p:strVal val="ppt_y"/>
                                          </p:val>
                                        </p:tav>
                                        <p:tav tm="100000">
                                          <p:val>
                                            <p:strVal val="0-ppt_h/2"/>
                                          </p:val>
                                        </p:tav>
                                      </p:tavLst>
                                    </p:anim>
                                    <p:set>
                                      <p:cBhvr>
                                        <p:cTn id="444" dur="1" fill="hold">
                                          <p:stCondLst>
                                            <p:cond delay="2999"/>
                                          </p:stCondLst>
                                        </p:cTn>
                                        <p:tgtEl>
                                          <p:spTgt spid="34"/>
                                        </p:tgtEl>
                                        <p:attrNameLst>
                                          <p:attrName>style.visibility</p:attrName>
                                        </p:attrNameLst>
                                      </p:cBhvr>
                                      <p:to>
                                        <p:strVal val="hidden"/>
                                      </p:to>
                                    </p:set>
                                  </p:childTnLst>
                                </p:cTn>
                              </p:par>
                              <p:par>
                                <p:cTn id="445" presetID="2" presetClass="exit" presetSubtype="1" fill="hold" grpId="3" nodeType="withEffect">
                                  <p:stCondLst>
                                    <p:cond delay="0"/>
                                  </p:stCondLst>
                                  <p:childTnLst>
                                    <p:anim calcmode="lin" valueType="num">
                                      <p:cBhvr additive="base">
                                        <p:cTn id="446" dur="3000"/>
                                        <p:tgtEl>
                                          <p:spTgt spid="36"/>
                                        </p:tgtEl>
                                        <p:attrNameLst>
                                          <p:attrName>ppt_x</p:attrName>
                                        </p:attrNameLst>
                                      </p:cBhvr>
                                      <p:tavLst>
                                        <p:tav tm="0">
                                          <p:val>
                                            <p:strVal val="ppt_x"/>
                                          </p:val>
                                        </p:tav>
                                        <p:tav tm="100000">
                                          <p:val>
                                            <p:strVal val="ppt_x"/>
                                          </p:val>
                                        </p:tav>
                                      </p:tavLst>
                                    </p:anim>
                                    <p:anim calcmode="lin" valueType="num">
                                      <p:cBhvr additive="base">
                                        <p:cTn id="447" dur="3000"/>
                                        <p:tgtEl>
                                          <p:spTgt spid="36"/>
                                        </p:tgtEl>
                                        <p:attrNameLst>
                                          <p:attrName>ppt_y</p:attrName>
                                        </p:attrNameLst>
                                      </p:cBhvr>
                                      <p:tavLst>
                                        <p:tav tm="0">
                                          <p:val>
                                            <p:strVal val="ppt_y"/>
                                          </p:val>
                                        </p:tav>
                                        <p:tav tm="100000">
                                          <p:val>
                                            <p:strVal val="0-ppt_h/2"/>
                                          </p:val>
                                        </p:tav>
                                      </p:tavLst>
                                    </p:anim>
                                    <p:set>
                                      <p:cBhvr>
                                        <p:cTn id="448" dur="1" fill="hold">
                                          <p:stCondLst>
                                            <p:cond delay="2999"/>
                                          </p:stCondLst>
                                        </p:cTn>
                                        <p:tgtEl>
                                          <p:spTgt spid="36"/>
                                        </p:tgtEl>
                                        <p:attrNameLst>
                                          <p:attrName>style.visibility</p:attrName>
                                        </p:attrNameLst>
                                      </p:cBhvr>
                                      <p:to>
                                        <p:strVal val="hidden"/>
                                      </p:to>
                                    </p:set>
                                  </p:childTnLst>
                                </p:cTn>
                              </p:par>
                              <p:par>
                                <p:cTn id="449" presetID="2" presetClass="exit" presetSubtype="1" fill="hold" grpId="3" nodeType="withEffect">
                                  <p:stCondLst>
                                    <p:cond delay="0"/>
                                  </p:stCondLst>
                                  <p:childTnLst>
                                    <p:anim calcmode="lin" valueType="num">
                                      <p:cBhvr additive="base">
                                        <p:cTn id="450" dur="3000"/>
                                        <p:tgtEl>
                                          <p:spTgt spid="38"/>
                                        </p:tgtEl>
                                        <p:attrNameLst>
                                          <p:attrName>ppt_x</p:attrName>
                                        </p:attrNameLst>
                                      </p:cBhvr>
                                      <p:tavLst>
                                        <p:tav tm="0">
                                          <p:val>
                                            <p:strVal val="ppt_x"/>
                                          </p:val>
                                        </p:tav>
                                        <p:tav tm="100000">
                                          <p:val>
                                            <p:strVal val="ppt_x"/>
                                          </p:val>
                                        </p:tav>
                                      </p:tavLst>
                                    </p:anim>
                                    <p:anim calcmode="lin" valueType="num">
                                      <p:cBhvr additive="base">
                                        <p:cTn id="451" dur="3000"/>
                                        <p:tgtEl>
                                          <p:spTgt spid="38"/>
                                        </p:tgtEl>
                                        <p:attrNameLst>
                                          <p:attrName>ppt_y</p:attrName>
                                        </p:attrNameLst>
                                      </p:cBhvr>
                                      <p:tavLst>
                                        <p:tav tm="0">
                                          <p:val>
                                            <p:strVal val="ppt_y"/>
                                          </p:val>
                                        </p:tav>
                                        <p:tav tm="100000">
                                          <p:val>
                                            <p:strVal val="0-ppt_h/2"/>
                                          </p:val>
                                        </p:tav>
                                      </p:tavLst>
                                    </p:anim>
                                    <p:set>
                                      <p:cBhvr>
                                        <p:cTn id="452" dur="1" fill="hold">
                                          <p:stCondLst>
                                            <p:cond delay="2999"/>
                                          </p:stCondLst>
                                        </p:cTn>
                                        <p:tgtEl>
                                          <p:spTgt spid="38"/>
                                        </p:tgtEl>
                                        <p:attrNameLst>
                                          <p:attrName>style.visibility</p:attrName>
                                        </p:attrNameLst>
                                      </p:cBhvr>
                                      <p:to>
                                        <p:strVal val="hidden"/>
                                      </p:to>
                                    </p:set>
                                  </p:childTnLst>
                                </p:cTn>
                              </p:par>
                              <p:par>
                                <p:cTn id="453" presetID="23" presetClass="entr" presetSubtype="272" fill="hold" nodeType="withEffect">
                                  <p:stCondLst>
                                    <p:cond delay="0"/>
                                  </p:stCondLst>
                                  <p:childTnLst>
                                    <p:set>
                                      <p:cBhvr>
                                        <p:cTn id="454" dur="1" fill="hold">
                                          <p:stCondLst>
                                            <p:cond delay="0"/>
                                          </p:stCondLst>
                                        </p:cTn>
                                        <p:tgtEl>
                                          <p:spTgt spid="4"/>
                                        </p:tgtEl>
                                        <p:attrNameLst>
                                          <p:attrName>style.visibility</p:attrName>
                                        </p:attrNameLst>
                                      </p:cBhvr>
                                      <p:to>
                                        <p:strVal val="visible"/>
                                      </p:to>
                                    </p:set>
                                    <p:anim calcmode="lin" valueType="num">
                                      <p:cBhvr>
                                        <p:cTn id="455" dur="3000" fill="hold"/>
                                        <p:tgtEl>
                                          <p:spTgt spid="4"/>
                                        </p:tgtEl>
                                        <p:attrNameLst>
                                          <p:attrName>ppt_w</p:attrName>
                                        </p:attrNameLst>
                                      </p:cBhvr>
                                      <p:tavLst>
                                        <p:tav tm="0">
                                          <p:val>
                                            <p:strVal val="2/3*#ppt_w"/>
                                          </p:val>
                                        </p:tav>
                                        <p:tav tm="100000">
                                          <p:val>
                                            <p:strVal val="#ppt_w"/>
                                          </p:val>
                                        </p:tav>
                                      </p:tavLst>
                                    </p:anim>
                                    <p:anim calcmode="lin" valueType="num">
                                      <p:cBhvr>
                                        <p:cTn id="456" dur="3000" fill="hold"/>
                                        <p:tgtEl>
                                          <p:spTgt spid="4"/>
                                        </p:tgtEl>
                                        <p:attrNameLst>
                                          <p:attrName>ppt_h</p:attrName>
                                        </p:attrNameLst>
                                      </p:cBhvr>
                                      <p:tavLst>
                                        <p:tav tm="0">
                                          <p:val>
                                            <p:strVal val="2/3*#ppt_h"/>
                                          </p:val>
                                        </p:tav>
                                        <p:tav tm="100000">
                                          <p:val>
                                            <p:strVal val="#ppt_h"/>
                                          </p:val>
                                        </p:tav>
                                      </p:tavLst>
                                    </p:anim>
                                  </p:childTnLst>
                                </p:cTn>
                              </p:par>
                              <p:par>
                                <p:cTn id="457" presetID="16" presetClass="entr" presetSubtype="42" fill="hold" nodeType="withEffect">
                                  <p:stCondLst>
                                    <p:cond delay="0"/>
                                  </p:stCondLst>
                                  <p:childTnLst>
                                    <p:set>
                                      <p:cBhvr>
                                        <p:cTn id="458" dur="1" fill="hold">
                                          <p:stCondLst>
                                            <p:cond delay="0"/>
                                          </p:stCondLst>
                                        </p:cTn>
                                        <p:tgtEl>
                                          <p:spTgt spid="4"/>
                                        </p:tgtEl>
                                        <p:attrNameLst>
                                          <p:attrName>style.visibility</p:attrName>
                                        </p:attrNameLst>
                                      </p:cBhvr>
                                      <p:to>
                                        <p:strVal val="visible"/>
                                      </p:to>
                                    </p:set>
                                    <p:animEffect transition="in" filter="barn(outHorizontal)">
                                      <p:cBhvr>
                                        <p:cTn id="459"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1"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p:spPr>
        <p:txBody>
          <a:bodyPr/>
          <a:lstStyle/>
          <a:p>
            <a:endParaRPr lang="es-ES" dirty="0"/>
          </a:p>
        </p:txBody>
      </p:sp>
      <p:pic>
        <p:nvPicPr>
          <p:cNvPr id="4" name="3 Imagen" descr="0(7).jpg"/>
          <p:cNvPicPr>
            <a:picLocks noChangeAspect="1"/>
          </p:cNvPicPr>
          <p:nvPr/>
        </p:nvPicPr>
        <p:blipFill>
          <a:blip r:embed="rId2"/>
          <a:stretch>
            <a:fillRect/>
          </a:stretch>
        </p:blipFill>
        <p:spPr>
          <a:xfrm>
            <a:off x="-26789" y="0"/>
            <a:ext cx="9170789" cy="6858000"/>
          </a:xfrm>
          <a:prstGeom prst="rect">
            <a:avLst/>
          </a:prstGeom>
        </p:spPr>
      </p:pic>
      <p:sp>
        <p:nvSpPr>
          <p:cNvPr id="11" name="10 Luna"/>
          <p:cNvSpPr/>
          <p:nvPr/>
        </p:nvSpPr>
        <p:spPr>
          <a:xfrm rot="20894965">
            <a:off x="4143372" y="4643446"/>
            <a:ext cx="1143008" cy="1500198"/>
          </a:xfrm>
          <a:prstGeom prst="moon">
            <a:avLst>
              <a:gd name="adj" fmla="val 50000"/>
            </a:avLst>
          </a:prstGeom>
          <a:gradFill flip="none" rotWithShape="1">
            <a:gsLst>
              <a:gs pos="0">
                <a:schemeClr val="tx1"/>
              </a:gs>
              <a:gs pos="50000">
                <a:srgbClr val="008E00">
                  <a:shade val="67500"/>
                  <a:satMod val="115000"/>
                </a:srgbClr>
              </a:gs>
              <a:gs pos="100000">
                <a:srgbClr val="008E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Luna"/>
          <p:cNvSpPr/>
          <p:nvPr/>
        </p:nvSpPr>
        <p:spPr>
          <a:xfrm rot="21078573">
            <a:off x="3571868" y="4714884"/>
            <a:ext cx="1143008" cy="1500198"/>
          </a:xfrm>
          <a:prstGeom prst="moon">
            <a:avLst>
              <a:gd name="adj" fmla="val 50000"/>
            </a:avLst>
          </a:prstGeom>
          <a:gradFill flip="none" rotWithShape="1">
            <a:gsLst>
              <a:gs pos="0">
                <a:schemeClr val="tx1"/>
              </a:gs>
              <a:gs pos="50000">
                <a:srgbClr val="008E00">
                  <a:shade val="67500"/>
                  <a:satMod val="115000"/>
                </a:srgbClr>
              </a:gs>
              <a:gs pos="100000">
                <a:srgbClr val="008E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Luna"/>
          <p:cNvSpPr/>
          <p:nvPr/>
        </p:nvSpPr>
        <p:spPr>
          <a:xfrm>
            <a:off x="3000364" y="4572008"/>
            <a:ext cx="1143008" cy="1500198"/>
          </a:xfrm>
          <a:prstGeom prst="moon">
            <a:avLst>
              <a:gd name="adj" fmla="val 50000"/>
            </a:avLst>
          </a:prstGeom>
          <a:gradFill flip="none" rotWithShape="1">
            <a:gsLst>
              <a:gs pos="0">
                <a:schemeClr val="tx1"/>
              </a:gs>
              <a:gs pos="50000">
                <a:srgbClr val="008E00">
                  <a:shade val="67500"/>
                  <a:satMod val="115000"/>
                </a:srgbClr>
              </a:gs>
              <a:gs pos="100000">
                <a:srgbClr val="008E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Luna"/>
          <p:cNvSpPr/>
          <p:nvPr/>
        </p:nvSpPr>
        <p:spPr>
          <a:xfrm rot="1644842">
            <a:off x="2567165" y="4179400"/>
            <a:ext cx="1143008" cy="1500198"/>
          </a:xfrm>
          <a:prstGeom prst="moon">
            <a:avLst>
              <a:gd name="adj" fmla="val 50000"/>
            </a:avLst>
          </a:prstGeom>
          <a:gradFill flip="none" rotWithShape="1">
            <a:gsLst>
              <a:gs pos="0">
                <a:schemeClr val="tx1"/>
              </a:gs>
              <a:gs pos="50000">
                <a:srgbClr val="008E00">
                  <a:shade val="67500"/>
                  <a:satMod val="115000"/>
                </a:srgbClr>
              </a:gs>
              <a:gs pos="100000">
                <a:srgbClr val="008E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Luna"/>
          <p:cNvSpPr/>
          <p:nvPr/>
        </p:nvSpPr>
        <p:spPr>
          <a:xfrm rot="2058646">
            <a:off x="2143633" y="3903190"/>
            <a:ext cx="1143008" cy="1500198"/>
          </a:xfrm>
          <a:prstGeom prst="moon">
            <a:avLst>
              <a:gd name="adj" fmla="val 50000"/>
            </a:avLst>
          </a:prstGeom>
          <a:gradFill flip="none" rotWithShape="1">
            <a:gsLst>
              <a:gs pos="0">
                <a:schemeClr val="tx1"/>
              </a:gs>
              <a:gs pos="50000">
                <a:srgbClr val="008E00">
                  <a:shade val="67500"/>
                  <a:satMod val="115000"/>
                </a:srgbClr>
              </a:gs>
              <a:gs pos="100000">
                <a:srgbClr val="008E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Luna"/>
          <p:cNvSpPr/>
          <p:nvPr/>
        </p:nvSpPr>
        <p:spPr>
          <a:xfrm rot="3122239">
            <a:off x="1869821" y="3356320"/>
            <a:ext cx="1143008" cy="1500198"/>
          </a:xfrm>
          <a:prstGeom prst="moon">
            <a:avLst>
              <a:gd name="adj" fmla="val 50000"/>
            </a:avLst>
          </a:prstGeom>
          <a:gradFill flip="none" rotWithShape="1">
            <a:gsLst>
              <a:gs pos="0">
                <a:schemeClr val="tx1"/>
              </a:gs>
              <a:gs pos="50000">
                <a:srgbClr val="008E00">
                  <a:shade val="67500"/>
                  <a:satMod val="115000"/>
                </a:srgbClr>
              </a:gs>
              <a:gs pos="100000">
                <a:srgbClr val="008E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Luna"/>
          <p:cNvSpPr/>
          <p:nvPr/>
        </p:nvSpPr>
        <p:spPr>
          <a:xfrm rot="3832176">
            <a:off x="1639482" y="2807969"/>
            <a:ext cx="1143008" cy="1500198"/>
          </a:xfrm>
          <a:prstGeom prst="moon">
            <a:avLst>
              <a:gd name="adj" fmla="val 50000"/>
            </a:avLst>
          </a:prstGeom>
          <a:gradFill flip="none" rotWithShape="1">
            <a:gsLst>
              <a:gs pos="0">
                <a:schemeClr val="tx1"/>
              </a:gs>
              <a:gs pos="50000">
                <a:srgbClr val="008E00">
                  <a:shade val="67500"/>
                  <a:satMod val="115000"/>
                </a:srgbClr>
              </a:gs>
              <a:gs pos="100000">
                <a:srgbClr val="008E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Luna"/>
          <p:cNvSpPr/>
          <p:nvPr/>
        </p:nvSpPr>
        <p:spPr>
          <a:xfrm rot="5000011">
            <a:off x="1668596" y="2190612"/>
            <a:ext cx="1143008" cy="1500198"/>
          </a:xfrm>
          <a:prstGeom prst="moon">
            <a:avLst>
              <a:gd name="adj" fmla="val 50000"/>
            </a:avLst>
          </a:prstGeom>
          <a:gradFill flip="none" rotWithShape="1">
            <a:gsLst>
              <a:gs pos="0">
                <a:schemeClr val="tx1"/>
              </a:gs>
              <a:gs pos="50000">
                <a:srgbClr val="008E00">
                  <a:shade val="67500"/>
                  <a:satMod val="115000"/>
                </a:srgbClr>
              </a:gs>
              <a:gs pos="100000">
                <a:srgbClr val="008E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Luna"/>
          <p:cNvSpPr/>
          <p:nvPr/>
        </p:nvSpPr>
        <p:spPr>
          <a:xfrm rot="6184952">
            <a:off x="1896890" y="1537301"/>
            <a:ext cx="1143008" cy="1500198"/>
          </a:xfrm>
          <a:prstGeom prst="moon">
            <a:avLst>
              <a:gd name="adj" fmla="val 50000"/>
            </a:avLst>
          </a:prstGeom>
          <a:gradFill flip="none" rotWithShape="1">
            <a:gsLst>
              <a:gs pos="0">
                <a:schemeClr val="tx1"/>
              </a:gs>
              <a:gs pos="50000">
                <a:srgbClr val="008E00">
                  <a:shade val="67500"/>
                  <a:satMod val="115000"/>
                </a:srgbClr>
              </a:gs>
              <a:gs pos="100000">
                <a:srgbClr val="008E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Luna"/>
          <p:cNvSpPr/>
          <p:nvPr/>
        </p:nvSpPr>
        <p:spPr>
          <a:xfrm rot="7161513">
            <a:off x="2291246" y="972991"/>
            <a:ext cx="1143008" cy="1500198"/>
          </a:xfrm>
          <a:prstGeom prst="moon">
            <a:avLst>
              <a:gd name="adj" fmla="val 50000"/>
            </a:avLst>
          </a:prstGeom>
          <a:gradFill flip="none" rotWithShape="1">
            <a:gsLst>
              <a:gs pos="0">
                <a:schemeClr val="tx1"/>
              </a:gs>
              <a:gs pos="50000">
                <a:srgbClr val="008E00">
                  <a:shade val="67500"/>
                  <a:satMod val="115000"/>
                </a:srgbClr>
              </a:gs>
              <a:gs pos="100000">
                <a:srgbClr val="008E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Luna"/>
          <p:cNvSpPr/>
          <p:nvPr/>
        </p:nvSpPr>
        <p:spPr>
          <a:xfrm rot="8083870">
            <a:off x="2792453" y="540979"/>
            <a:ext cx="1143008" cy="1500198"/>
          </a:xfrm>
          <a:prstGeom prst="moon">
            <a:avLst>
              <a:gd name="adj" fmla="val 50000"/>
            </a:avLst>
          </a:prstGeom>
          <a:gradFill flip="none" rotWithShape="1">
            <a:gsLst>
              <a:gs pos="0">
                <a:schemeClr val="tx1"/>
              </a:gs>
              <a:gs pos="50000">
                <a:srgbClr val="008E00">
                  <a:shade val="67500"/>
                  <a:satMod val="115000"/>
                </a:srgbClr>
              </a:gs>
              <a:gs pos="100000">
                <a:srgbClr val="008E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Luna"/>
          <p:cNvSpPr/>
          <p:nvPr/>
        </p:nvSpPr>
        <p:spPr>
          <a:xfrm rot="9637072">
            <a:off x="3431498" y="361395"/>
            <a:ext cx="1143008" cy="1501863"/>
          </a:xfrm>
          <a:prstGeom prst="moon">
            <a:avLst>
              <a:gd name="adj" fmla="val 50000"/>
            </a:avLst>
          </a:prstGeom>
          <a:gradFill flip="none" rotWithShape="1">
            <a:gsLst>
              <a:gs pos="0">
                <a:schemeClr val="tx1"/>
              </a:gs>
              <a:gs pos="50000">
                <a:srgbClr val="008E00">
                  <a:shade val="67500"/>
                  <a:satMod val="115000"/>
                </a:srgbClr>
              </a:gs>
              <a:gs pos="100000">
                <a:srgbClr val="008E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Luna"/>
          <p:cNvSpPr/>
          <p:nvPr/>
        </p:nvSpPr>
        <p:spPr>
          <a:xfrm rot="10043523">
            <a:off x="3999588" y="321831"/>
            <a:ext cx="1143008" cy="1427065"/>
          </a:xfrm>
          <a:prstGeom prst="moon">
            <a:avLst>
              <a:gd name="adj" fmla="val 50000"/>
            </a:avLst>
          </a:prstGeom>
          <a:gradFill flip="none" rotWithShape="1">
            <a:gsLst>
              <a:gs pos="0">
                <a:schemeClr val="tx1"/>
              </a:gs>
              <a:gs pos="50000">
                <a:srgbClr val="008E00">
                  <a:shade val="67500"/>
                  <a:satMod val="115000"/>
                </a:srgbClr>
              </a:gs>
              <a:gs pos="100000">
                <a:srgbClr val="008E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Luna"/>
          <p:cNvSpPr/>
          <p:nvPr/>
        </p:nvSpPr>
        <p:spPr>
          <a:xfrm rot="19289402">
            <a:off x="4723583" y="4623218"/>
            <a:ext cx="1143008" cy="1435639"/>
          </a:xfrm>
          <a:prstGeom prst="moon">
            <a:avLst>
              <a:gd name="adj" fmla="val 50000"/>
            </a:avLst>
          </a:prstGeom>
          <a:gradFill flip="none" rotWithShape="1">
            <a:gsLst>
              <a:gs pos="0">
                <a:schemeClr val="tx1"/>
              </a:gs>
              <a:gs pos="50000">
                <a:srgbClr val="008E00">
                  <a:shade val="67500"/>
                  <a:satMod val="115000"/>
                </a:srgbClr>
              </a:gs>
              <a:gs pos="100000">
                <a:srgbClr val="008E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Luna"/>
          <p:cNvSpPr/>
          <p:nvPr/>
        </p:nvSpPr>
        <p:spPr>
          <a:xfrm rot="18704703">
            <a:off x="5218672" y="4251152"/>
            <a:ext cx="1143008" cy="1479413"/>
          </a:xfrm>
          <a:prstGeom prst="moon">
            <a:avLst>
              <a:gd name="adj" fmla="val 50000"/>
            </a:avLst>
          </a:prstGeom>
          <a:gradFill flip="none" rotWithShape="1">
            <a:gsLst>
              <a:gs pos="0">
                <a:schemeClr val="tx1"/>
              </a:gs>
              <a:gs pos="50000">
                <a:srgbClr val="008E00">
                  <a:shade val="67500"/>
                  <a:satMod val="115000"/>
                </a:srgbClr>
              </a:gs>
              <a:gs pos="100000">
                <a:srgbClr val="008E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Luna"/>
          <p:cNvSpPr/>
          <p:nvPr/>
        </p:nvSpPr>
        <p:spPr>
          <a:xfrm rot="17955693">
            <a:off x="5649194" y="3814959"/>
            <a:ext cx="1143008" cy="1479413"/>
          </a:xfrm>
          <a:prstGeom prst="moon">
            <a:avLst>
              <a:gd name="adj" fmla="val 50000"/>
            </a:avLst>
          </a:prstGeom>
          <a:gradFill flip="none" rotWithShape="1">
            <a:gsLst>
              <a:gs pos="0">
                <a:schemeClr val="tx1"/>
              </a:gs>
              <a:gs pos="50000">
                <a:srgbClr val="008E00">
                  <a:shade val="67500"/>
                  <a:satMod val="115000"/>
                </a:srgbClr>
              </a:gs>
              <a:gs pos="100000">
                <a:srgbClr val="008E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Luna"/>
          <p:cNvSpPr/>
          <p:nvPr/>
        </p:nvSpPr>
        <p:spPr>
          <a:xfrm rot="16868319">
            <a:off x="5908243" y="3392931"/>
            <a:ext cx="1143008" cy="1479413"/>
          </a:xfrm>
          <a:prstGeom prst="moon">
            <a:avLst>
              <a:gd name="adj" fmla="val 50000"/>
            </a:avLst>
          </a:prstGeom>
          <a:gradFill flip="none" rotWithShape="1">
            <a:gsLst>
              <a:gs pos="0">
                <a:schemeClr val="tx1"/>
              </a:gs>
              <a:gs pos="50000">
                <a:srgbClr val="008E00">
                  <a:shade val="67500"/>
                  <a:satMod val="115000"/>
                </a:srgbClr>
              </a:gs>
              <a:gs pos="100000">
                <a:srgbClr val="008E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Luna"/>
          <p:cNvSpPr/>
          <p:nvPr/>
        </p:nvSpPr>
        <p:spPr>
          <a:xfrm rot="16200000">
            <a:off x="6026087" y="2832169"/>
            <a:ext cx="1143008" cy="1479413"/>
          </a:xfrm>
          <a:prstGeom prst="moon">
            <a:avLst>
              <a:gd name="adj" fmla="val 50000"/>
            </a:avLst>
          </a:prstGeom>
          <a:gradFill flip="none" rotWithShape="1">
            <a:gsLst>
              <a:gs pos="0">
                <a:schemeClr val="tx1"/>
              </a:gs>
              <a:gs pos="50000">
                <a:srgbClr val="008E00">
                  <a:shade val="67500"/>
                  <a:satMod val="115000"/>
                </a:srgbClr>
              </a:gs>
              <a:gs pos="100000">
                <a:srgbClr val="008E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Luna"/>
          <p:cNvSpPr/>
          <p:nvPr/>
        </p:nvSpPr>
        <p:spPr>
          <a:xfrm rot="14906794">
            <a:off x="6041440" y="2206696"/>
            <a:ext cx="1143008" cy="1479413"/>
          </a:xfrm>
          <a:prstGeom prst="moon">
            <a:avLst>
              <a:gd name="adj" fmla="val 50000"/>
            </a:avLst>
          </a:prstGeom>
          <a:gradFill flip="none" rotWithShape="1">
            <a:gsLst>
              <a:gs pos="0">
                <a:schemeClr val="tx1"/>
              </a:gs>
              <a:gs pos="50000">
                <a:srgbClr val="008E00">
                  <a:shade val="67500"/>
                  <a:satMod val="115000"/>
                </a:srgbClr>
              </a:gs>
              <a:gs pos="100000">
                <a:srgbClr val="008E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Luna"/>
          <p:cNvSpPr/>
          <p:nvPr/>
        </p:nvSpPr>
        <p:spPr>
          <a:xfrm rot="13982118">
            <a:off x="5935317" y="1661906"/>
            <a:ext cx="1143008" cy="1479413"/>
          </a:xfrm>
          <a:prstGeom prst="moon">
            <a:avLst>
              <a:gd name="adj" fmla="val 50000"/>
            </a:avLst>
          </a:prstGeom>
          <a:gradFill flip="none" rotWithShape="1">
            <a:gsLst>
              <a:gs pos="0">
                <a:schemeClr val="tx1"/>
              </a:gs>
              <a:gs pos="50000">
                <a:srgbClr val="008E00">
                  <a:shade val="67500"/>
                  <a:satMod val="115000"/>
                </a:srgbClr>
              </a:gs>
              <a:gs pos="100000">
                <a:srgbClr val="008E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Luna"/>
          <p:cNvSpPr/>
          <p:nvPr/>
        </p:nvSpPr>
        <p:spPr>
          <a:xfrm rot="13108001">
            <a:off x="5708988" y="1119586"/>
            <a:ext cx="1143008" cy="1479413"/>
          </a:xfrm>
          <a:prstGeom prst="moon">
            <a:avLst>
              <a:gd name="adj" fmla="val 50000"/>
            </a:avLst>
          </a:prstGeom>
          <a:gradFill flip="none" rotWithShape="1">
            <a:gsLst>
              <a:gs pos="0">
                <a:schemeClr val="tx1"/>
              </a:gs>
              <a:gs pos="50000">
                <a:srgbClr val="008E00">
                  <a:shade val="67500"/>
                  <a:satMod val="115000"/>
                </a:srgbClr>
              </a:gs>
              <a:gs pos="100000">
                <a:srgbClr val="008E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Luna"/>
          <p:cNvSpPr/>
          <p:nvPr/>
        </p:nvSpPr>
        <p:spPr>
          <a:xfrm rot="12135214">
            <a:off x="5238192" y="732816"/>
            <a:ext cx="1143008" cy="1479413"/>
          </a:xfrm>
          <a:prstGeom prst="moon">
            <a:avLst>
              <a:gd name="adj" fmla="val 50000"/>
            </a:avLst>
          </a:prstGeom>
          <a:gradFill flip="none" rotWithShape="1">
            <a:gsLst>
              <a:gs pos="0">
                <a:schemeClr val="tx1"/>
              </a:gs>
              <a:gs pos="50000">
                <a:srgbClr val="008E00">
                  <a:shade val="67500"/>
                  <a:satMod val="115000"/>
                </a:srgbClr>
              </a:gs>
              <a:gs pos="100000">
                <a:srgbClr val="008E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Luna"/>
          <p:cNvSpPr/>
          <p:nvPr/>
        </p:nvSpPr>
        <p:spPr>
          <a:xfrm rot="11438649">
            <a:off x="4671335" y="479111"/>
            <a:ext cx="1143008" cy="1479413"/>
          </a:xfrm>
          <a:prstGeom prst="moon">
            <a:avLst>
              <a:gd name="adj" fmla="val 50000"/>
            </a:avLst>
          </a:prstGeom>
          <a:gradFill flip="none" rotWithShape="1">
            <a:gsLst>
              <a:gs pos="0">
                <a:schemeClr val="tx1"/>
              </a:gs>
              <a:gs pos="50000">
                <a:srgbClr val="008E00">
                  <a:shade val="67500"/>
                  <a:satMod val="115000"/>
                </a:srgbClr>
              </a:gs>
              <a:gs pos="100000">
                <a:srgbClr val="008E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a:off x="3143240" y="1928802"/>
            <a:ext cx="2714644" cy="2571768"/>
          </a:xfrm>
          <a:prstGeom prst="ellipse">
            <a:avLst/>
          </a:prstGeom>
          <a:solidFill>
            <a:srgbClr val="004200"/>
          </a:solidFill>
          <a:ln>
            <a:noFill/>
          </a:ln>
          <a:scene3d>
            <a:camera prst="orthographicFront"/>
            <a:lightRig rig="threePt" dir="t"/>
          </a:scene3d>
          <a:sp3d>
            <a:bevelT w="495300" h="19685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CuadroTexto"/>
          <p:cNvSpPr txBox="1"/>
          <p:nvPr/>
        </p:nvSpPr>
        <p:spPr>
          <a:xfrm>
            <a:off x="285720" y="4071942"/>
            <a:ext cx="3786214" cy="1846659"/>
          </a:xfrm>
          <a:prstGeom prst="rect">
            <a:avLst/>
          </a:prstGeom>
          <a:noFill/>
        </p:spPr>
        <p:txBody>
          <a:bodyPr wrap="square" rtlCol="0">
            <a:spAutoFit/>
          </a:bodyPr>
          <a:lstStyle/>
          <a:p>
            <a:pPr algn="ctr"/>
            <a:r>
              <a:rPr lang="es-ES" sz="2400" b="1" dirty="0" smtClean="0">
                <a:solidFill>
                  <a:srgbClr val="FFFF00"/>
                </a:solidFill>
                <a:effectLst>
                  <a:outerShdw blurRad="38100" dist="38100" dir="2700000" algn="tl">
                    <a:srgbClr val="000000">
                      <a:alpha val="43137"/>
                    </a:srgbClr>
                  </a:outerShdw>
                </a:effectLst>
                <a:latin typeface="Harrington" pitchFamily="82" charset="0"/>
              </a:rPr>
              <a:t>“El Amor es la fuerza más humilde, pero la más poderosa de que dispone el ser humano.”</a:t>
            </a:r>
          </a:p>
          <a:p>
            <a:endParaRPr lang="es-ES" dirty="0"/>
          </a:p>
        </p:txBody>
      </p:sp>
      <p:sp>
        <p:nvSpPr>
          <p:cNvPr id="35" name="34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2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5"/>
                                        </p:tgtEl>
                                        <p:attrNameLst>
                                          <p:attrName>style.opacity</p:attrName>
                                        </p:attrNameLst>
                                      </p:cBhvr>
                                      <p:to>
                                        <p:strVal val="0"/>
                                      </p:to>
                                    </p:set>
                                    <p:animEffect filter="image" prLst="opacity: 0">
                                      <p:cBhvr rctx="IE">
                                        <p:cTn id="7" dur="indefinite"/>
                                        <p:tgtEl>
                                          <p:spTgt spid="35"/>
                                        </p:tgtEl>
                                      </p:cBhvr>
                                    </p:animEffect>
                                  </p:childTnLst>
                                </p:cTn>
                              </p:par>
                              <p:par>
                                <p:cTn id="8" presetID="31" presetClass="entr" presetSubtype="0" fill="hold" grpId="0" nodeType="withEffect">
                                  <p:stCondLst>
                                    <p:cond delay="0"/>
                                  </p:stCondLst>
                                  <p:iterate type="lt">
                                    <p:tmPct val="5000"/>
                                  </p:iterate>
                                  <p:childTnLst>
                                    <p:set>
                                      <p:cBhvr>
                                        <p:cTn id="9" dur="1" fill="hold">
                                          <p:stCondLst>
                                            <p:cond delay="0"/>
                                          </p:stCondLst>
                                        </p:cTn>
                                        <p:tgtEl>
                                          <p:spTgt spid="11"/>
                                        </p:tgtEl>
                                        <p:attrNameLst>
                                          <p:attrName>style.visibility</p:attrName>
                                        </p:attrNameLst>
                                      </p:cBhvr>
                                      <p:to>
                                        <p:strVal val="visible"/>
                                      </p:to>
                                    </p:set>
                                    <p:anim calcmode="lin" valueType="num">
                                      <p:cBhvr>
                                        <p:cTn id="10" dur="3000" fill="hold"/>
                                        <p:tgtEl>
                                          <p:spTgt spid="11"/>
                                        </p:tgtEl>
                                        <p:attrNameLst>
                                          <p:attrName>ppt_w</p:attrName>
                                        </p:attrNameLst>
                                      </p:cBhvr>
                                      <p:tavLst>
                                        <p:tav tm="0">
                                          <p:val>
                                            <p:fltVal val="0"/>
                                          </p:val>
                                        </p:tav>
                                        <p:tav tm="100000">
                                          <p:val>
                                            <p:strVal val="#ppt_w"/>
                                          </p:val>
                                        </p:tav>
                                      </p:tavLst>
                                    </p:anim>
                                    <p:anim calcmode="lin" valueType="num">
                                      <p:cBhvr>
                                        <p:cTn id="11" dur="3000" fill="hold"/>
                                        <p:tgtEl>
                                          <p:spTgt spid="11"/>
                                        </p:tgtEl>
                                        <p:attrNameLst>
                                          <p:attrName>ppt_h</p:attrName>
                                        </p:attrNameLst>
                                      </p:cBhvr>
                                      <p:tavLst>
                                        <p:tav tm="0">
                                          <p:val>
                                            <p:fltVal val="0"/>
                                          </p:val>
                                        </p:tav>
                                        <p:tav tm="100000">
                                          <p:val>
                                            <p:strVal val="#ppt_h"/>
                                          </p:val>
                                        </p:tav>
                                      </p:tavLst>
                                    </p:anim>
                                    <p:anim calcmode="lin" valueType="num">
                                      <p:cBhvr>
                                        <p:cTn id="12" dur="3000" fill="hold"/>
                                        <p:tgtEl>
                                          <p:spTgt spid="11"/>
                                        </p:tgtEl>
                                        <p:attrNameLst>
                                          <p:attrName>style.rotation</p:attrName>
                                        </p:attrNameLst>
                                      </p:cBhvr>
                                      <p:tavLst>
                                        <p:tav tm="0">
                                          <p:val>
                                            <p:fltVal val="90"/>
                                          </p:val>
                                        </p:tav>
                                        <p:tav tm="100000">
                                          <p:val>
                                            <p:fltVal val="0"/>
                                          </p:val>
                                        </p:tav>
                                      </p:tavLst>
                                    </p:anim>
                                    <p:animEffect transition="in" filter="fade">
                                      <p:cBhvr>
                                        <p:cTn id="13" dur="3000"/>
                                        <p:tgtEl>
                                          <p:spTgt spid="11"/>
                                        </p:tgtEl>
                                      </p:cBhvr>
                                    </p:animEffect>
                                  </p:childTnLst>
                                </p:cTn>
                              </p:par>
                              <p:par>
                                <p:cTn id="14" presetID="31" presetClass="entr" presetSubtype="0" fill="hold" grpId="0" nodeType="withEffect">
                                  <p:stCondLst>
                                    <p:cond delay="0"/>
                                  </p:stCondLst>
                                  <p:iterate type="lt">
                                    <p:tmPct val="5000"/>
                                  </p:iterate>
                                  <p:childTnLst>
                                    <p:set>
                                      <p:cBhvr>
                                        <p:cTn id="15" dur="1" fill="hold">
                                          <p:stCondLst>
                                            <p:cond delay="0"/>
                                          </p:stCondLst>
                                        </p:cTn>
                                        <p:tgtEl>
                                          <p:spTgt spid="12"/>
                                        </p:tgtEl>
                                        <p:attrNameLst>
                                          <p:attrName>style.visibility</p:attrName>
                                        </p:attrNameLst>
                                      </p:cBhvr>
                                      <p:to>
                                        <p:strVal val="visible"/>
                                      </p:to>
                                    </p:set>
                                    <p:anim calcmode="lin" valueType="num">
                                      <p:cBhvr>
                                        <p:cTn id="16" dur="3000" fill="hold"/>
                                        <p:tgtEl>
                                          <p:spTgt spid="12"/>
                                        </p:tgtEl>
                                        <p:attrNameLst>
                                          <p:attrName>ppt_w</p:attrName>
                                        </p:attrNameLst>
                                      </p:cBhvr>
                                      <p:tavLst>
                                        <p:tav tm="0">
                                          <p:val>
                                            <p:fltVal val="0"/>
                                          </p:val>
                                        </p:tav>
                                        <p:tav tm="100000">
                                          <p:val>
                                            <p:strVal val="#ppt_w"/>
                                          </p:val>
                                        </p:tav>
                                      </p:tavLst>
                                    </p:anim>
                                    <p:anim calcmode="lin" valueType="num">
                                      <p:cBhvr>
                                        <p:cTn id="17" dur="3000" fill="hold"/>
                                        <p:tgtEl>
                                          <p:spTgt spid="12"/>
                                        </p:tgtEl>
                                        <p:attrNameLst>
                                          <p:attrName>ppt_h</p:attrName>
                                        </p:attrNameLst>
                                      </p:cBhvr>
                                      <p:tavLst>
                                        <p:tav tm="0">
                                          <p:val>
                                            <p:fltVal val="0"/>
                                          </p:val>
                                        </p:tav>
                                        <p:tav tm="100000">
                                          <p:val>
                                            <p:strVal val="#ppt_h"/>
                                          </p:val>
                                        </p:tav>
                                      </p:tavLst>
                                    </p:anim>
                                    <p:anim calcmode="lin" valueType="num">
                                      <p:cBhvr>
                                        <p:cTn id="18" dur="3000" fill="hold"/>
                                        <p:tgtEl>
                                          <p:spTgt spid="12"/>
                                        </p:tgtEl>
                                        <p:attrNameLst>
                                          <p:attrName>style.rotation</p:attrName>
                                        </p:attrNameLst>
                                      </p:cBhvr>
                                      <p:tavLst>
                                        <p:tav tm="0">
                                          <p:val>
                                            <p:fltVal val="90"/>
                                          </p:val>
                                        </p:tav>
                                        <p:tav tm="100000">
                                          <p:val>
                                            <p:fltVal val="0"/>
                                          </p:val>
                                        </p:tav>
                                      </p:tavLst>
                                    </p:anim>
                                    <p:animEffect transition="in" filter="fade">
                                      <p:cBhvr>
                                        <p:cTn id="19" dur="3000"/>
                                        <p:tgtEl>
                                          <p:spTgt spid="12"/>
                                        </p:tgtEl>
                                      </p:cBhvr>
                                    </p:animEffect>
                                  </p:childTnLst>
                                </p:cTn>
                              </p:par>
                              <p:par>
                                <p:cTn id="20" presetID="31" presetClass="entr" presetSubtype="0" fill="hold" grpId="0" nodeType="withEffect">
                                  <p:stCondLst>
                                    <p:cond delay="0"/>
                                  </p:stCondLst>
                                  <p:iterate type="lt">
                                    <p:tmPct val="5000"/>
                                  </p:iterate>
                                  <p:childTnLst>
                                    <p:set>
                                      <p:cBhvr>
                                        <p:cTn id="21" dur="1" fill="hold">
                                          <p:stCondLst>
                                            <p:cond delay="0"/>
                                          </p:stCondLst>
                                        </p:cTn>
                                        <p:tgtEl>
                                          <p:spTgt spid="13"/>
                                        </p:tgtEl>
                                        <p:attrNameLst>
                                          <p:attrName>style.visibility</p:attrName>
                                        </p:attrNameLst>
                                      </p:cBhvr>
                                      <p:to>
                                        <p:strVal val="visible"/>
                                      </p:to>
                                    </p:set>
                                    <p:anim calcmode="lin" valueType="num">
                                      <p:cBhvr>
                                        <p:cTn id="22" dur="3000" fill="hold"/>
                                        <p:tgtEl>
                                          <p:spTgt spid="13"/>
                                        </p:tgtEl>
                                        <p:attrNameLst>
                                          <p:attrName>ppt_w</p:attrName>
                                        </p:attrNameLst>
                                      </p:cBhvr>
                                      <p:tavLst>
                                        <p:tav tm="0">
                                          <p:val>
                                            <p:fltVal val="0"/>
                                          </p:val>
                                        </p:tav>
                                        <p:tav tm="100000">
                                          <p:val>
                                            <p:strVal val="#ppt_w"/>
                                          </p:val>
                                        </p:tav>
                                      </p:tavLst>
                                    </p:anim>
                                    <p:anim calcmode="lin" valueType="num">
                                      <p:cBhvr>
                                        <p:cTn id="23" dur="3000" fill="hold"/>
                                        <p:tgtEl>
                                          <p:spTgt spid="13"/>
                                        </p:tgtEl>
                                        <p:attrNameLst>
                                          <p:attrName>ppt_h</p:attrName>
                                        </p:attrNameLst>
                                      </p:cBhvr>
                                      <p:tavLst>
                                        <p:tav tm="0">
                                          <p:val>
                                            <p:fltVal val="0"/>
                                          </p:val>
                                        </p:tav>
                                        <p:tav tm="100000">
                                          <p:val>
                                            <p:strVal val="#ppt_h"/>
                                          </p:val>
                                        </p:tav>
                                      </p:tavLst>
                                    </p:anim>
                                    <p:anim calcmode="lin" valueType="num">
                                      <p:cBhvr>
                                        <p:cTn id="24" dur="3000" fill="hold"/>
                                        <p:tgtEl>
                                          <p:spTgt spid="13"/>
                                        </p:tgtEl>
                                        <p:attrNameLst>
                                          <p:attrName>style.rotation</p:attrName>
                                        </p:attrNameLst>
                                      </p:cBhvr>
                                      <p:tavLst>
                                        <p:tav tm="0">
                                          <p:val>
                                            <p:fltVal val="90"/>
                                          </p:val>
                                        </p:tav>
                                        <p:tav tm="100000">
                                          <p:val>
                                            <p:fltVal val="0"/>
                                          </p:val>
                                        </p:tav>
                                      </p:tavLst>
                                    </p:anim>
                                    <p:animEffect transition="in" filter="fade">
                                      <p:cBhvr>
                                        <p:cTn id="25" dur="3000"/>
                                        <p:tgtEl>
                                          <p:spTgt spid="13"/>
                                        </p:tgtEl>
                                      </p:cBhvr>
                                    </p:animEffect>
                                  </p:childTnLst>
                                </p:cTn>
                              </p:par>
                              <p:par>
                                <p:cTn id="26" presetID="31" presetClass="entr" presetSubtype="0" fill="hold" grpId="0" nodeType="withEffect">
                                  <p:stCondLst>
                                    <p:cond delay="0"/>
                                  </p:stCondLst>
                                  <p:iterate type="lt">
                                    <p:tmPct val="5000"/>
                                  </p:iterate>
                                  <p:childTnLst>
                                    <p:set>
                                      <p:cBhvr>
                                        <p:cTn id="27" dur="1" fill="hold">
                                          <p:stCondLst>
                                            <p:cond delay="0"/>
                                          </p:stCondLst>
                                        </p:cTn>
                                        <p:tgtEl>
                                          <p:spTgt spid="14"/>
                                        </p:tgtEl>
                                        <p:attrNameLst>
                                          <p:attrName>style.visibility</p:attrName>
                                        </p:attrNameLst>
                                      </p:cBhvr>
                                      <p:to>
                                        <p:strVal val="visible"/>
                                      </p:to>
                                    </p:set>
                                    <p:anim calcmode="lin" valueType="num">
                                      <p:cBhvr>
                                        <p:cTn id="28" dur="3000" fill="hold"/>
                                        <p:tgtEl>
                                          <p:spTgt spid="14"/>
                                        </p:tgtEl>
                                        <p:attrNameLst>
                                          <p:attrName>ppt_w</p:attrName>
                                        </p:attrNameLst>
                                      </p:cBhvr>
                                      <p:tavLst>
                                        <p:tav tm="0">
                                          <p:val>
                                            <p:fltVal val="0"/>
                                          </p:val>
                                        </p:tav>
                                        <p:tav tm="100000">
                                          <p:val>
                                            <p:strVal val="#ppt_w"/>
                                          </p:val>
                                        </p:tav>
                                      </p:tavLst>
                                    </p:anim>
                                    <p:anim calcmode="lin" valueType="num">
                                      <p:cBhvr>
                                        <p:cTn id="29" dur="3000" fill="hold"/>
                                        <p:tgtEl>
                                          <p:spTgt spid="14"/>
                                        </p:tgtEl>
                                        <p:attrNameLst>
                                          <p:attrName>ppt_h</p:attrName>
                                        </p:attrNameLst>
                                      </p:cBhvr>
                                      <p:tavLst>
                                        <p:tav tm="0">
                                          <p:val>
                                            <p:fltVal val="0"/>
                                          </p:val>
                                        </p:tav>
                                        <p:tav tm="100000">
                                          <p:val>
                                            <p:strVal val="#ppt_h"/>
                                          </p:val>
                                        </p:tav>
                                      </p:tavLst>
                                    </p:anim>
                                    <p:anim calcmode="lin" valueType="num">
                                      <p:cBhvr>
                                        <p:cTn id="30" dur="3000" fill="hold"/>
                                        <p:tgtEl>
                                          <p:spTgt spid="14"/>
                                        </p:tgtEl>
                                        <p:attrNameLst>
                                          <p:attrName>style.rotation</p:attrName>
                                        </p:attrNameLst>
                                      </p:cBhvr>
                                      <p:tavLst>
                                        <p:tav tm="0">
                                          <p:val>
                                            <p:fltVal val="90"/>
                                          </p:val>
                                        </p:tav>
                                        <p:tav tm="100000">
                                          <p:val>
                                            <p:fltVal val="0"/>
                                          </p:val>
                                        </p:tav>
                                      </p:tavLst>
                                    </p:anim>
                                    <p:animEffect transition="in" filter="fade">
                                      <p:cBhvr>
                                        <p:cTn id="31" dur="3000"/>
                                        <p:tgtEl>
                                          <p:spTgt spid="14"/>
                                        </p:tgtEl>
                                      </p:cBhvr>
                                    </p:animEffect>
                                  </p:childTnLst>
                                </p:cTn>
                              </p:par>
                              <p:par>
                                <p:cTn id="32" presetID="31" presetClass="entr" presetSubtype="0" fill="hold" grpId="0" nodeType="withEffect">
                                  <p:stCondLst>
                                    <p:cond delay="0"/>
                                  </p:stCondLst>
                                  <p:iterate type="lt">
                                    <p:tmPct val="5000"/>
                                  </p:iterate>
                                  <p:childTnLst>
                                    <p:set>
                                      <p:cBhvr>
                                        <p:cTn id="33" dur="1" fill="hold">
                                          <p:stCondLst>
                                            <p:cond delay="0"/>
                                          </p:stCondLst>
                                        </p:cTn>
                                        <p:tgtEl>
                                          <p:spTgt spid="15"/>
                                        </p:tgtEl>
                                        <p:attrNameLst>
                                          <p:attrName>style.visibility</p:attrName>
                                        </p:attrNameLst>
                                      </p:cBhvr>
                                      <p:to>
                                        <p:strVal val="visible"/>
                                      </p:to>
                                    </p:set>
                                    <p:anim calcmode="lin" valueType="num">
                                      <p:cBhvr>
                                        <p:cTn id="34" dur="3000" fill="hold"/>
                                        <p:tgtEl>
                                          <p:spTgt spid="15"/>
                                        </p:tgtEl>
                                        <p:attrNameLst>
                                          <p:attrName>ppt_w</p:attrName>
                                        </p:attrNameLst>
                                      </p:cBhvr>
                                      <p:tavLst>
                                        <p:tav tm="0">
                                          <p:val>
                                            <p:fltVal val="0"/>
                                          </p:val>
                                        </p:tav>
                                        <p:tav tm="100000">
                                          <p:val>
                                            <p:strVal val="#ppt_w"/>
                                          </p:val>
                                        </p:tav>
                                      </p:tavLst>
                                    </p:anim>
                                    <p:anim calcmode="lin" valueType="num">
                                      <p:cBhvr>
                                        <p:cTn id="35" dur="3000" fill="hold"/>
                                        <p:tgtEl>
                                          <p:spTgt spid="15"/>
                                        </p:tgtEl>
                                        <p:attrNameLst>
                                          <p:attrName>ppt_h</p:attrName>
                                        </p:attrNameLst>
                                      </p:cBhvr>
                                      <p:tavLst>
                                        <p:tav tm="0">
                                          <p:val>
                                            <p:fltVal val="0"/>
                                          </p:val>
                                        </p:tav>
                                        <p:tav tm="100000">
                                          <p:val>
                                            <p:strVal val="#ppt_h"/>
                                          </p:val>
                                        </p:tav>
                                      </p:tavLst>
                                    </p:anim>
                                    <p:anim calcmode="lin" valueType="num">
                                      <p:cBhvr>
                                        <p:cTn id="36" dur="3000" fill="hold"/>
                                        <p:tgtEl>
                                          <p:spTgt spid="15"/>
                                        </p:tgtEl>
                                        <p:attrNameLst>
                                          <p:attrName>style.rotation</p:attrName>
                                        </p:attrNameLst>
                                      </p:cBhvr>
                                      <p:tavLst>
                                        <p:tav tm="0">
                                          <p:val>
                                            <p:fltVal val="90"/>
                                          </p:val>
                                        </p:tav>
                                        <p:tav tm="100000">
                                          <p:val>
                                            <p:fltVal val="0"/>
                                          </p:val>
                                        </p:tav>
                                      </p:tavLst>
                                    </p:anim>
                                    <p:animEffect transition="in" filter="fade">
                                      <p:cBhvr>
                                        <p:cTn id="37" dur="3000"/>
                                        <p:tgtEl>
                                          <p:spTgt spid="15"/>
                                        </p:tgtEl>
                                      </p:cBhvr>
                                    </p:animEffect>
                                  </p:childTnLst>
                                </p:cTn>
                              </p:par>
                              <p:par>
                                <p:cTn id="38" presetID="31" presetClass="entr" presetSubtype="0" fill="hold" grpId="0" nodeType="withEffect">
                                  <p:stCondLst>
                                    <p:cond delay="0"/>
                                  </p:stCondLst>
                                  <p:iterate type="lt">
                                    <p:tmPct val="5000"/>
                                  </p:iterate>
                                  <p:childTnLst>
                                    <p:set>
                                      <p:cBhvr>
                                        <p:cTn id="39" dur="1" fill="hold">
                                          <p:stCondLst>
                                            <p:cond delay="0"/>
                                          </p:stCondLst>
                                        </p:cTn>
                                        <p:tgtEl>
                                          <p:spTgt spid="16"/>
                                        </p:tgtEl>
                                        <p:attrNameLst>
                                          <p:attrName>style.visibility</p:attrName>
                                        </p:attrNameLst>
                                      </p:cBhvr>
                                      <p:to>
                                        <p:strVal val="visible"/>
                                      </p:to>
                                    </p:set>
                                    <p:anim calcmode="lin" valueType="num">
                                      <p:cBhvr>
                                        <p:cTn id="40" dur="3000" fill="hold"/>
                                        <p:tgtEl>
                                          <p:spTgt spid="16"/>
                                        </p:tgtEl>
                                        <p:attrNameLst>
                                          <p:attrName>ppt_w</p:attrName>
                                        </p:attrNameLst>
                                      </p:cBhvr>
                                      <p:tavLst>
                                        <p:tav tm="0">
                                          <p:val>
                                            <p:fltVal val="0"/>
                                          </p:val>
                                        </p:tav>
                                        <p:tav tm="100000">
                                          <p:val>
                                            <p:strVal val="#ppt_w"/>
                                          </p:val>
                                        </p:tav>
                                      </p:tavLst>
                                    </p:anim>
                                    <p:anim calcmode="lin" valueType="num">
                                      <p:cBhvr>
                                        <p:cTn id="41" dur="3000" fill="hold"/>
                                        <p:tgtEl>
                                          <p:spTgt spid="16"/>
                                        </p:tgtEl>
                                        <p:attrNameLst>
                                          <p:attrName>ppt_h</p:attrName>
                                        </p:attrNameLst>
                                      </p:cBhvr>
                                      <p:tavLst>
                                        <p:tav tm="0">
                                          <p:val>
                                            <p:fltVal val="0"/>
                                          </p:val>
                                        </p:tav>
                                        <p:tav tm="100000">
                                          <p:val>
                                            <p:strVal val="#ppt_h"/>
                                          </p:val>
                                        </p:tav>
                                      </p:tavLst>
                                    </p:anim>
                                    <p:anim calcmode="lin" valueType="num">
                                      <p:cBhvr>
                                        <p:cTn id="42" dur="3000" fill="hold"/>
                                        <p:tgtEl>
                                          <p:spTgt spid="16"/>
                                        </p:tgtEl>
                                        <p:attrNameLst>
                                          <p:attrName>style.rotation</p:attrName>
                                        </p:attrNameLst>
                                      </p:cBhvr>
                                      <p:tavLst>
                                        <p:tav tm="0">
                                          <p:val>
                                            <p:fltVal val="90"/>
                                          </p:val>
                                        </p:tav>
                                        <p:tav tm="100000">
                                          <p:val>
                                            <p:fltVal val="0"/>
                                          </p:val>
                                        </p:tav>
                                      </p:tavLst>
                                    </p:anim>
                                    <p:animEffect transition="in" filter="fade">
                                      <p:cBhvr>
                                        <p:cTn id="43" dur="3000"/>
                                        <p:tgtEl>
                                          <p:spTgt spid="16"/>
                                        </p:tgtEl>
                                      </p:cBhvr>
                                    </p:animEffect>
                                  </p:childTnLst>
                                </p:cTn>
                              </p:par>
                              <p:par>
                                <p:cTn id="44" presetID="31" presetClass="entr" presetSubtype="0" fill="hold" grpId="0" nodeType="withEffect">
                                  <p:stCondLst>
                                    <p:cond delay="0"/>
                                  </p:stCondLst>
                                  <p:iterate type="lt">
                                    <p:tmPct val="5000"/>
                                  </p:iterate>
                                  <p:childTnLst>
                                    <p:set>
                                      <p:cBhvr>
                                        <p:cTn id="45" dur="1" fill="hold">
                                          <p:stCondLst>
                                            <p:cond delay="0"/>
                                          </p:stCondLst>
                                        </p:cTn>
                                        <p:tgtEl>
                                          <p:spTgt spid="17"/>
                                        </p:tgtEl>
                                        <p:attrNameLst>
                                          <p:attrName>style.visibility</p:attrName>
                                        </p:attrNameLst>
                                      </p:cBhvr>
                                      <p:to>
                                        <p:strVal val="visible"/>
                                      </p:to>
                                    </p:set>
                                    <p:anim calcmode="lin" valueType="num">
                                      <p:cBhvr>
                                        <p:cTn id="46" dur="3000" fill="hold"/>
                                        <p:tgtEl>
                                          <p:spTgt spid="17"/>
                                        </p:tgtEl>
                                        <p:attrNameLst>
                                          <p:attrName>ppt_w</p:attrName>
                                        </p:attrNameLst>
                                      </p:cBhvr>
                                      <p:tavLst>
                                        <p:tav tm="0">
                                          <p:val>
                                            <p:fltVal val="0"/>
                                          </p:val>
                                        </p:tav>
                                        <p:tav tm="100000">
                                          <p:val>
                                            <p:strVal val="#ppt_w"/>
                                          </p:val>
                                        </p:tav>
                                      </p:tavLst>
                                    </p:anim>
                                    <p:anim calcmode="lin" valueType="num">
                                      <p:cBhvr>
                                        <p:cTn id="47" dur="3000" fill="hold"/>
                                        <p:tgtEl>
                                          <p:spTgt spid="17"/>
                                        </p:tgtEl>
                                        <p:attrNameLst>
                                          <p:attrName>ppt_h</p:attrName>
                                        </p:attrNameLst>
                                      </p:cBhvr>
                                      <p:tavLst>
                                        <p:tav tm="0">
                                          <p:val>
                                            <p:fltVal val="0"/>
                                          </p:val>
                                        </p:tav>
                                        <p:tav tm="100000">
                                          <p:val>
                                            <p:strVal val="#ppt_h"/>
                                          </p:val>
                                        </p:tav>
                                      </p:tavLst>
                                    </p:anim>
                                    <p:anim calcmode="lin" valueType="num">
                                      <p:cBhvr>
                                        <p:cTn id="48" dur="3000" fill="hold"/>
                                        <p:tgtEl>
                                          <p:spTgt spid="17"/>
                                        </p:tgtEl>
                                        <p:attrNameLst>
                                          <p:attrName>style.rotation</p:attrName>
                                        </p:attrNameLst>
                                      </p:cBhvr>
                                      <p:tavLst>
                                        <p:tav tm="0">
                                          <p:val>
                                            <p:fltVal val="90"/>
                                          </p:val>
                                        </p:tav>
                                        <p:tav tm="100000">
                                          <p:val>
                                            <p:fltVal val="0"/>
                                          </p:val>
                                        </p:tav>
                                      </p:tavLst>
                                    </p:anim>
                                    <p:animEffect transition="in" filter="fade">
                                      <p:cBhvr>
                                        <p:cTn id="49" dur="3000"/>
                                        <p:tgtEl>
                                          <p:spTgt spid="17"/>
                                        </p:tgtEl>
                                      </p:cBhvr>
                                    </p:animEffect>
                                  </p:childTnLst>
                                </p:cTn>
                              </p:par>
                              <p:par>
                                <p:cTn id="50" presetID="31" presetClass="entr" presetSubtype="0" fill="hold" grpId="0" nodeType="withEffect">
                                  <p:stCondLst>
                                    <p:cond delay="0"/>
                                  </p:stCondLst>
                                  <p:iterate type="lt">
                                    <p:tmPct val="5000"/>
                                  </p:iterate>
                                  <p:childTnLst>
                                    <p:set>
                                      <p:cBhvr>
                                        <p:cTn id="51" dur="1" fill="hold">
                                          <p:stCondLst>
                                            <p:cond delay="0"/>
                                          </p:stCondLst>
                                        </p:cTn>
                                        <p:tgtEl>
                                          <p:spTgt spid="18"/>
                                        </p:tgtEl>
                                        <p:attrNameLst>
                                          <p:attrName>style.visibility</p:attrName>
                                        </p:attrNameLst>
                                      </p:cBhvr>
                                      <p:to>
                                        <p:strVal val="visible"/>
                                      </p:to>
                                    </p:set>
                                    <p:anim calcmode="lin" valueType="num">
                                      <p:cBhvr>
                                        <p:cTn id="52" dur="3000" fill="hold"/>
                                        <p:tgtEl>
                                          <p:spTgt spid="18"/>
                                        </p:tgtEl>
                                        <p:attrNameLst>
                                          <p:attrName>ppt_w</p:attrName>
                                        </p:attrNameLst>
                                      </p:cBhvr>
                                      <p:tavLst>
                                        <p:tav tm="0">
                                          <p:val>
                                            <p:fltVal val="0"/>
                                          </p:val>
                                        </p:tav>
                                        <p:tav tm="100000">
                                          <p:val>
                                            <p:strVal val="#ppt_w"/>
                                          </p:val>
                                        </p:tav>
                                      </p:tavLst>
                                    </p:anim>
                                    <p:anim calcmode="lin" valueType="num">
                                      <p:cBhvr>
                                        <p:cTn id="53" dur="3000" fill="hold"/>
                                        <p:tgtEl>
                                          <p:spTgt spid="18"/>
                                        </p:tgtEl>
                                        <p:attrNameLst>
                                          <p:attrName>ppt_h</p:attrName>
                                        </p:attrNameLst>
                                      </p:cBhvr>
                                      <p:tavLst>
                                        <p:tav tm="0">
                                          <p:val>
                                            <p:fltVal val="0"/>
                                          </p:val>
                                        </p:tav>
                                        <p:tav tm="100000">
                                          <p:val>
                                            <p:strVal val="#ppt_h"/>
                                          </p:val>
                                        </p:tav>
                                      </p:tavLst>
                                    </p:anim>
                                    <p:anim calcmode="lin" valueType="num">
                                      <p:cBhvr>
                                        <p:cTn id="54" dur="3000" fill="hold"/>
                                        <p:tgtEl>
                                          <p:spTgt spid="18"/>
                                        </p:tgtEl>
                                        <p:attrNameLst>
                                          <p:attrName>style.rotation</p:attrName>
                                        </p:attrNameLst>
                                      </p:cBhvr>
                                      <p:tavLst>
                                        <p:tav tm="0">
                                          <p:val>
                                            <p:fltVal val="90"/>
                                          </p:val>
                                        </p:tav>
                                        <p:tav tm="100000">
                                          <p:val>
                                            <p:fltVal val="0"/>
                                          </p:val>
                                        </p:tav>
                                      </p:tavLst>
                                    </p:anim>
                                    <p:animEffect transition="in" filter="fade">
                                      <p:cBhvr>
                                        <p:cTn id="55" dur="3000"/>
                                        <p:tgtEl>
                                          <p:spTgt spid="18"/>
                                        </p:tgtEl>
                                      </p:cBhvr>
                                    </p:animEffect>
                                  </p:childTnLst>
                                </p:cTn>
                              </p:par>
                              <p:par>
                                <p:cTn id="56" presetID="31" presetClass="entr" presetSubtype="0" fill="hold" grpId="0" nodeType="withEffect">
                                  <p:stCondLst>
                                    <p:cond delay="0"/>
                                  </p:stCondLst>
                                  <p:iterate type="lt">
                                    <p:tmPct val="5000"/>
                                  </p:iterate>
                                  <p:childTnLst>
                                    <p:set>
                                      <p:cBhvr>
                                        <p:cTn id="57" dur="1" fill="hold">
                                          <p:stCondLst>
                                            <p:cond delay="0"/>
                                          </p:stCondLst>
                                        </p:cTn>
                                        <p:tgtEl>
                                          <p:spTgt spid="19"/>
                                        </p:tgtEl>
                                        <p:attrNameLst>
                                          <p:attrName>style.visibility</p:attrName>
                                        </p:attrNameLst>
                                      </p:cBhvr>
                                      <p:to>
                                        <p:strVal val="visible"/>
                                      </p:to>
                                    </p:set>
                                    <p:anim calcmode="lin" valueType="num">
                                      <p:cBhvr>
                                        <p:cTn id="58" dur="3000" fill="hold"/>
                                        <p:tgtEl>
                                          <p:spTgt spid="19"/>
                                        </p:tgtEl>
                                        <p:attrNameLst>
                                          <p:attrName>ppt_w</p:attrName>
                                        </p:attrNameLst>
                                      </p:cBhvr>
                                      <p:tavLst>
                                        <p:tav tm="0">
                                          <p:val>
                                            <p:fltVal val="0"/>
                                          </p:val>
                                        </p:tav>
                                        <p:tav tm="100000">
                                          <p:val>
                                            <p:strVal val="#ppt_w"/>
                                          </p:val>
                                        </p:tav>
                                      </p:tavLst>
                                    </p:anim>
                                    <p:anim calcmode="lin" valueType="num">
                                      <p:cBhvr>
                                        <p:cTn id="59" dur="3000" fill="hold"/>
                                        <p:tgtEl>
                                          <p:spTgt spid="19"/>
                                        </p:tgtEl>
                                        <p:attrNameLst>
                                          <p:attrName>ppt_h</p:attrName>
                                        </p:attrNameLst>
                                      </p:cBhvr>
                                      <p:tavLst>
                                        <p:tav tm="0">
                                          <p:val>
                                            <p:fltVal val="0"/>
                                          </p:val>
                                        </p:tav>
                                        <p:tav tm="100000">
                                          <p:val>
                                            <p:strVal val="#ppt_h"/>
                                          </p:val>
                                        </p:tav>
                                      </p:tavLst>
                                    </p:anim>
                                    <p:anim calcmode="lin" valueType="num">
                                      <p:cBhvr>
                                        <p:cTn id="60" dur="3000" fill="hold"/>
                                        <p:tgtEl>
                                          <p:spTgt spid="19"/>
                                        </p:tgtEl>
                                        <p:attrNameLst>
                                          <p:attrName>style.rotation</p:attrName>
                                        </p:attrNameLst>
                                      </p:cBhvr>
                                      <p:tavLst>
                                        <p:tav tm="0">
                                          <p:val>
                                            <p:fltVal val="90"/>
                                          </p:val>
                                        </p:tav>
                                        <p:tav tm="100000">
                                          <p:val>
                                            <p:fltVal val="0"/>
                                          </p:val>
                                        </p:tav>
                                      </p:tavLst>
                                    </p:anim>
                                    <p:animEffect transition="in" filter="fade">
                                      <p:cBhvr>
                                        <p:cTn id="61" dur="3000"/>
                                        <p:tgtEl>
                                          <p:spTgt spid="19"/>
                                        </p:tgtEl>
                                      </p:cBhvr>
                                    </p:animEffect>
                                  </p:childTnLst>
                                </p:cTn>
                              </p:par>
                              <p:par>
                                <p:cTn id="62" presetID="31" presetClass="entr" presetSubtype="0" fill="hold" grpId="0" nodeType="withEffect">
                                  <p:stCondLst>
                                    <p:cond delay="0"/>
                                  </p:stCondLst>
                                  <p:iterate type="lt">
                                    <p:tmPct val="5000"/>
                                  </p:iterate>
                                  <p:childTnLst>
                                    <p:set>
                                      <p:cBhvr>
                                        <p:cTn id="63" dur="1" fill="hold">
                                          <p:stCondLst>
                                            <p:cond delay="0"/>
                                          </p:stCondLst>
                                        </p:cTn>
                                        <p:tgtEl>
                                          <p:spTgt spid="20"/>
                                        </p:tgtEl>
                                        <p:attrNameLst>
                                          <p:attrName>style.visibility</p:attrName>
                                        </p:attrNameLst>
                                      </p:cBhvr>
                                      <p:to>
                                        <p:strVal val="visible"/>
                                      </p:to>
                                    </p:set>
                                    <p:anim calcmode="lin" valueType="num">
                                      <p:cBhvr>
                                        <p:cTn id="64" dur="3000" fill="hold"/>
                                        <p:tgtEl>
                                          <p:spTgt spid="20"/>
                                        </p:tgtEl>
                                        <p:attrNameLst>
                                          <p:attrName>ppt_w</p:attrName>
                                        </p:attrNameLst>
                                      </p:cBhvr>
                                      <p:tavLst>
                                        <p:tav tm="0">
                                          <p:val>
                                            <p:fltVal val="0"/>
                                          </p:val>
                                        </p:tav>
                                        <p:tav tm="100000">
                                          <p:val>
                                            <p:strVal val="#ppt_w"/>
                                          </p:val>
                                        </p:tav>
                                      </p:tavLst>
                                    </p:anim>
                                    <p:anim calcmode="lin" valueType="num">
                                      <p:cBhvr>
                                        <p:cTn id="65" dur="3000" fill="hold"/>
                                        <p:tgtEl>
                                          <p:spTgt spid="20"/>
                                        </p:tgtEl>
                                        <p:attrNameLst>
                                          <p:attrName>ppt_h</p:attrName>
                                        </p:attrNameLst>
                                      </p:cBhvr>
                                      <p:tavLst>
                                        <p:tav tm="0">
                                          <p:val>
                                            <p:fltVal val="0"/>
                                          </p:val>
                                        </p:tav>
                                        <p:tav tm="100000">
                                          <p:val>
                                            <p:strVal val="#ppt_h"/>
                                          </p:val>
                                        </p:tav>
                                      </p:tavLst>
                                    </p:anim>
                                    <p:anim calcmode="lin" valueType="num">
                                      <p:cBhvr>
                                        <p:cTn id="66" dur="3000" fill="hold"/>
                                        <p:tgtEl>
                                          <p:spTgt spid="20"/>
                                        </p:tgtEl>
                                        <p:attrNameLst>
                                          <p:attrName>style.rotation</p:attrName>
                                        </p:attrNameLst>
                                      </p:cBhvr>
                                      <p:tavLst>
                                        <p:tav tm="0">
                                          <p:val>
                                            <p:fltVal val="90"/>
                                          </p:val>
                                        </p:tav>
                                        <p:tav tm="100000">
                                          <p:val>
                                            <p:fltVal val="0"/>
                                          </p:val>
                                        </p:tav>
                                      </p:tavLst>
                                    </p:anim>
                                    <p:animEffect transition="in" filter="fade">
                                      <p:cBhvr>
                                        <p:cTn id="67" dur="3000"/>
                                        <p:tgtEl>
                                          <p:spTgt spid="20"/>
                                        </p:tgtEl>
                                      </p:cBhvr>
                                    </p:animEffect>
                                  </p:childTnLst>
                                </p:cTn>
                              </p:par>
                              <p:par>
                                <p:cTn id="68" presetID="31" presetClass="entr" presetSubtype="0" fill="hold" grpId="0" nodeType="withEffect">
                                  <p:stCondLst>
                                    <p:cond delay="0"/>
                                  </p:stCondLst>
                                  <p:iterate type="lt">
                                    <p:tmPct val="5000"/>
                                  </p:iterate>
                                  <p:childTnLst>
                                    <p:set>
                                      <p:cBhvr>
                                        <p:cTn id="69" dur="1" fill="hold">
                                          <p:stCondLst>
                                            <p:cond delay="0"/>
                                          </p:stCondLst>
                                        </p:cTn>
                                        <p:tgtEl>
                                          <p:spTgt spid="21"/>
                                        </p:tgtEl>
                                        <p:attrNameLst>
                                          <p:attrName>style.visibility</p:attrName>
                                        </p:attrNameLst>
                                      </p:cBhvr>
                                      <p:to>
                                        <p:strVal val="visible"/>
                                      </p:to>
                                    </p:set>
                                    <p:anim calcmode="lin" valueType="num">
                                      <p:cBhvr>
                                        <p:cTn id="70" dur="3000" fill="hold"/>
                                        <p:tgtEl>
                                          <p:spTgt spid="21"/>
                                        </p:tgtEl>
                                        <p:attrNameLst>
                                          <p:attrName>ppt_w</p:attrName>
                                        </p:attrNameLst>
                                      </p:cBhvr>
                                      <p:tavLst>
                                        <p:tav tm="0">
                                          <p:val>
                                            <p:fltVal val="0"/>
                                          </p:val>
                                        </p:tav>
                                        <p:tav tm="100000">
                                          <p:val>
                                            <p:strVal val="#ppt_w"/>
                                          </p:val>
                                        </p:tav>
                                      </p:tavLst>
                                    </p:anim>
                                    <p:anim calcmode="lin" valueType="num">
                                      <p:cBhvr>
                                        <p:cTn id="71" dur="3000" fill="hold"/>
                                        <p:tgtEl>
                                          <p:spTgt spid="21"/>
                                        </p:tgtEl>
                                        <p:attrNameLst>
                                          <p:attrName>ppt_h</p:attrName>
                                        </p:attrNameLst>
                                      </p:cBhvr>
                                      <p:tavLst>
                                        <p:tav tm="0">
                                          <p:val>
                                            <p:fltVal val="0"/>
                                          </p:val>
                                        </p:tav>
                                        <p:tav tm="100000">
                                          <p:val>
                                            <p:strVal val="#ppt_h"/>
                                          </p:val>
                                        </p:tav>
                                      </p:tavLst>
                                    </p:anim>
                                    <p:anim calcmode="lin" valueType="num">
                                      <p:cBhvr>
                                        <p:cTn id="72" dur="3000" fill="hold"/>
                                        <p:tgtEl>
                                          <p:spTgt spid="21"/>
                                        </p:tgtEl>
                                        <p:attrNameLst>
                                          <p:attrName>style.rotation</p:attrName>
                                        </p:attrNameLst>
                                      </p:cBhvr>
                                      <p:tavLst>
                                        <p:tav tm="0">
                                          <p:val>
                                            <p:fltVal val="90"/>
                                          </p:val>
                                        </p:tav>
                                        <p:tav tm="100000">
                                          <p:val>
                                            <p:fltVal val="0"/>
                                          </p:val>
                                        </p:tav>
                                      </p:tavLst>
                                    </p:anim>
                                    <p:animEffect transition="in" filter="fade">
                                      <p:cBhvr>
                                        <p:cTn id="73" dur="3000"/>
                                        <p:tgtEl>
                                          <p:spTgt spid="21"/>
                                        </p:tgtEl>
                                      </p:cBhvr>
                                    </p:animEffect>
                                  </p:childTnLst>
                                </p:cTn>
                              </p:par>
                              <p:par>
                                <p:cTn id="74" presetID="31" presetClass="entr" presetSubtype="0" fill="hold" grpId="0" nodeType="withEffect">
                                  <p:stCondLst>
                                    <p:cond delay="0"/>
                                  </p:stCondLst>
                                  <p:iterate type="lt">
                                    <p:tmPct val="5000"/>
                                  </p:iterate>
                                  <p:childTnLst>
                                    <p:set>
                                      <p:cBhvr>
                                        <p:cTn id="75" dur="1" fill="hold">
                                          <p:stCondLst>
                                            <p:cond delay="0"/>
                                          </p:stCondLst>
                                        </p:cTn>
                                        <p:tgtEl>
                                          <p:spTgt spid="22"/>
                                        </p:tgtEl>
                                        <p:attrNameLst>
                                          <p:attrName>style.visibility</p:attrName>
                                        </p:attrNameLst>
                                      </p:cBhvr>
                                      <p:to>
                                        <p:strVal val="visible"/>
                                      </p:to>
                                    </p:set>
                                    <p:anim calcmode="lin" valueType="num">
                                      <p:cBhvr>
                                        <p:cTn id="76" dur="3000" fill="hold"/>
                                        <p:tgtEl>
                                          <p:spTgt spid="22"/>
                                        </p:tgtEl>
                                        <p:attrNameLst>
                                          <p:attrName>ppt_w</p:attrName>
                                        </p:attrNameLst>
                                      </p:cBhvr>
                                      <p:tavLst>
                                        <p:tav tm="0">
                                          <p:val>
                                            <p:fltVal val="0"/>
                                          </p:val>
                                        </p:tav>
                                        <p:tav tm="100000">
                                          <p:val>
                                            <p:strVal val="#ppt_w"/>
                                          </p:val>
                                        </p:tav>
                                      </p:tavLst>
                                    </p:anim>
                                    <p:anim calcmode="lin" valueType="num">
                                      <p:cBhvr>
                                        <p:cTn id="77" dur="3000" fill="hold"/>
                                        <p:tgtEl>
                                          <p:spTgt spid="22"/>
                                        </p:tgtEl>
                                        <p:attrNameLst>
                                          <p:attrName>ppt_h</p:attrName>
                                        </p:attrNameLst>
                                      </p:cBhvr>
                                      <p:tavLst>
                                        <p:tav tm="0">
                                          <p:val>
                                            <p:fltVal val="0"/>
                                          </p:val>
                                        </p:tav>
                                        <p:tav tm="100000">
                                          <p:val>
                                            <p:strVal val="#ppt_h"/>
                                          </p:val>
                                        </p:tav>
                                      </p:tavLst>
                                    </p:anim>
                                    <p:anim calcmode="lin" valueType="num">
                                      <p:cBhvr>
                                        <p:cTn id="78" dur="3000" fill="hold"/>
                                        <p:tgtEl>
                                          <p:spTgt spid="22"/>
                                        </p:tgtEl>
                                        <p:attrNameLst>
                                          <p:attrName>style.rotation</p:attrName>
                                        </p:attrNameLst>
                                      </p:cBhvr>
                                      <p:tavLst>
                                        <p:tav tm="0">
                                          <p:val>
                                            <p:fltVal val="90"/>
                                          </p:val>
                                        </p:tav>
                                        <p:tav tm="100000">
                                          <p:val>
                                            <p:fltVal val="0"/>
                                          </p:val>
                                        </p:tav>
                                      </p:tavLst>
                                    </p:anim>
                                    <p:animEffect transition="in" filter="fade">
                                      <p:cBhvr>
                                        <p:cTn id="79" dur="3000"/>
                                        <p:tgtEl>
                                          <p:spTgt spid="22"/>
                                        </p:tgtEl>
                                      </p:cBhvr>
                                    </p:animEffect>
                                  </p:childTnLst>
                                </p:cTn>
                              </p:par>
                              <p:par>
                                <p:cTn id="80" presetID="31" presetClass="entr" presetSubtype="0" fill="hold" grpId="0" nodeType="withEffect">
                                  <p:stCondLst>
                                    <p:cond delay="0"/>
                                  </p:stCondLst>
                                  <p:iterate type="lt">
                                    <p:tmPct val="5000"/>
                                  </p:iterate>
                                  <p:childTnLst>
                                    <p:set>
                                      <p:cBhvr>
                                        <p:cTn id="81" dur="1" fill="hold">
                                          <p:stCondLst>
                                            <p:cond delay="0"/>
                                          </p:stCondLst>
                                        </p:cTn>
                                        <p:tgtEl>
                                          <p:spTgt spid="23"/>
                                        </p:tgtEl>
                                        <p:attrNameLst>
                                          <p:attrName>style.visibility</p:attrName>
                                        </p:attrNameLst>
                                      </p:cBhvr>
                                      <p:to>
                                        <p:strVal val="visible"/>
                                      </p:to>
                                    </p:set>
                                    <p:anim calcmode="lin" valueType="num">
                                      <p:cBhvr>
                                        <p:cTn id="82" dur="3000" fill="hold"/>
                                        <p:tgtEl>
                                          <p:spTgt spid="23"/>
                                        </p:tgtEl>
                                        <p:attrNameLst>
                                          <p:attrName>ppt_w</p:attrName>
                                        </p:attrNameLst>
                                      </p:cBhvr>
                                      <p:tavLst>
                                        <p:tav tm="0">
                                          <p:val>
                                            <p:fltVal val="0"/>
                                          </p:val>
                                        </p:tav>
                                        <p:tav tm="100000">
                                          <p:val>
                                            <p:strVal val="#ppt_w"/>
                                          </p:val>
                                        </p:tav>
                                      </p:tavLst>
                                    </p:anim>
                                    <p:anim calcmode="lin" valueType="num">
                                      <p:cBhvr>
                                        <p:cTn id="83" dur="3000" fill="hold"/>
                                        <p:tgtEl>
                                          <p:spTgt spid="23"/>
                                        </p:tgtEl>
                                        <p:attrNameLst>
                                          <p:attrName>ppt_h</p:attrName>
                                        </p:attrNameLst>
                                      </p:cBhvr>
                                      <p:tavLst>
                                        <p:tav tm="0">
                                          <p:val>
                                            <p:fltVal val="0"/>
                                          </p:val>
                                        </p:tav>
                                        <p:tav tm="100000">
                                          <p:val>
                                            <p:strVal val="#ppt_h"/>
                                          </p:val>
                                        </p:tav>
                                      </p:tavLst>
                                    </p:anim>
                                    <p:anim calcmode="lin" valueType="num">
                                      <p:cBhvr>
                                        <p:cTn id="84" dur="3000" fill="hold"/>
                                        <p:tgtEl>
                                          <p:spTgt spid="23"/>
                                        </p:tgtEl>
                                        <p:attrNameLst>
                                          <p:attrName>style.rotation</p:attrName>
                                        </p:attrNameLst>
                                      </p:cBhvr>
                                      <p:tavLst>
                                        <p:tav tm="0">
                                          <p:val>
                                            <p:fltVal val="90"/>
                                          </p:val>
                                        </p:tav>
                                        <p:tav tm="100000">
                                          <p:val>
                                            <p:fltVal val="0"/>
                                          </p:val>
                                        </p:tav>
                                      </p:tavLst>
                                    </p:anim>
                                    <p:animEffect transition="in" filter="fade">
                                      <p:cBhvr>
                                        <p:cTn id="85" dur="3000"/>
                                        <p:tgtEl>
                                          <p:spTgt spid="23"/>
                                        </p:tgtEl>
                                      </p:cBhvr>
                                    </p:animEffect>
                                  </p:childTnLst>
                                </p:cTn>
                              </p:par>
                              <p:par>
                                <p:cTn id="86" presetID="31" presetClass="entr" presetSubtype="0" fill="hold" grpId="0" nodeType="withEffect">
                                  <p:stCondLst>
                                    <p:cond delay="0"/>
                                  </p:stCondLst>
                                  <p:iterate type="lt">
                                    <p:tmPct val="5000"/>
                                  </p:iterate>
                                  <p:childTnLst>
                                    <p:set>
                                      <p:cBhvr>
                                        <p:cTn id="87" dur="1" fill="hold">
                                          <p:stCondLst>
                                            <p:cond delay="0"/>
                                          </p:stCondLst>
                                        </p:cTn>
                                        <p:tgtEl>
                                          <p:spTgt spid="24"/>
                                        </p:tgtEl>
                                        <p:attrNameLst>
                                          <p:attrName>style.visibility</p:attrName>
                                        </p:attrNameLst>
                                      </p:cBhvr>
                                      <p:to>
                                        <p:strVal val="visible"/>
                                      </p:to>
                                    </p:set>
                                    <p:anim calcmode="lin" valueType="num">
                                      <p:cBhvr>
                                        <p:cTn id="88" dur="3000" fill="hold"/>
                                        <p:tgtEl>
                                          <p:spTgt spid="24"/>
                                        </p:tgtEl>
                                        <p:attrNameLst>
                                          <p:attrName>ppt_w</p:attrName>
                                        </p:attrNameLst>
                                      </p:cBhvr>
                                      <p:tavLst>
                                        <p:tav tm="0">
                                          <p:val>
                                            <p:fltVal val="0"/>
                                          </p:val>
                                        </p:tav>
                                        <p:tav tm="100000">
                                          <p:val>
                                            <p:strVal val="#ppt_w"/>
                                          </p:val>
                                        </p:tav>
                                      </p:tavLst>
                                    </p:anim>
                                    <p:anim calcmode="lin" valueType="num">
                                      <p:cBhvr>
                                        <p:cTn id="89" dur="3000" fill="hold"/>
                                        <p:tgtEl>
                                          <p:spTgt spid="24"/>
                                        </p:tgtEl>
                                        <p:attrNameLst>
                                          <p:attrName>ppt_h</p:attrName>
                                        </p:attrNameLst>
                                      </p:cBhvr>
                                      <p:tavLst>
                                        <p:tav tm="0">
                                          <p:val>
                                            <p:fltVal val="0"/>
                                          </p:val>
                                        </p:tav>
                                        <p:tav tm="100000">
                                          <p:val>
                                            <p:strVal val="#ppt_h"/>
                                          </p:val>
                                        </p:tav>
                                      </p:tavLst>
                                    </p:anim>
                                    <p:anim calcmode="lin" valueType="num">
                                      <p:cBhvr>
                                        <p:cTn id="90" dur="3000" fill="hold"/>
                                        <p:tgtEl>
                                          <p:spTgt spid="24"/>
                                        </p:tgtEl>
                                        <p:attrNameLst>
                                          <p:attrName>style.rotation</p:attrName>
                                        </p:attrNameLst>
                                      </p:cBhvr>
                                      <p:tavLst>
                                        <p:tav tm="0">
                                          <p:val>
                                            <p:fltVal val="90"/>
                                          </p:val>
                                        </p:tav>
                                        <p:tav tm="100000">
                                          <p:val>
                                            <p:fltVal val="0"/>
                                          </p:val>
                                        </p:tav>
                                      </p:tavLst>
                                    </p:anim>
                                    <p:animEffect transition="in" filter="fade">
                                      <p:cBhvr>
                                        <p:cTn id="91" dur="3000"/>
                                        <p:tgtEl>
                                          <p:spTgt spid="24"/>
                                        </p:tgtEl>
                                      </p:cBhvr>
                                    </p:animEffect>
                                  </p:childTnLst>
                                </p:cTn>
                              </p:par>
                              <p:par>
                                <p:cTn id="92" presetID="31" presetClass="entr" presetSubtype="0" fill="hold" grpId="0" nodeType="withEffect">
                                  <p:stCondLst>
                                    <p:cond delay="0"/>
                                  </p:stCondLst>
                                  <p:iterate type="lt">
                                    <p:tmPct val="5000"/>
                                  </p:iterate>
                                  <p:childTnLst>
                                    <p:set>
                                      <p:cBhvr>
                                        <p:cTn id="93" dur="1" fill="hold">
                                          <p:stCondLst>
                                            <p:cond delay="0"/>
                                          </p:stCondLst>
                                        </p:cTn>
                                        <p:tgtEl>
                                          <p:spTgt spid="25"/>
                                        </p:tgtEl>
                                        <p:attrNameLst>
                                          <p:attrName>style.visibility</p:attrName>
                                        </p:attrNameLst>
                                      </p:cBhvr>
                                      <p:to>
                                        <p:strVal val="visible"/>
                                      </p:to>
                                    </p:set>
                                    <p:anim calcmode="lin" valueType="num">
                                      <p:cBhvr>
                                        <p:cTn id="94" dur="3000" fill="hold"/>
                                        <p:tgtEl>
                                          <p:spTgt spid="25"/>
                                        </p:tgtEl>
                                        <p:attrNameLst>
                                          <p:attrName>ppt_w</p:attrName>
                                        </p:attrNameLst>
                                      </p:cBhvr>
                                      <p:tavLst>
                                        <p:tav tm="0">
                                          <p:val>
                                            <p:fltVal val="0"/>
                                          </p:val>
                                        </p:tav>
                                        <p:tav tm="100000">
                                          <p:val>
                                            <p:strVal val="#ppt_w"/>
                                          </p:val>
                                        </p:tav>
                                      </p:tavLst>
                                    </p:anim>
                                    <p:anim calcmode="lin" valueType="num">
                                      <p:cBhvr>
                                        <p:cTn id="95" dur="3000" fill="hold"/>
                                        <p:tgtEl>
                                          <p:spTgt spid="25"/>
                                        </p:tgtEl>
                                        <p:attrNameLst>
                                          <p:attrName>ppt_h</p:attrName>
                                        </p:attrNameLst>
                                      </p:cBhvr>
                                      <p:tavLst>
                                        <p:tav tm="0">
                                          <p:val>
                                            <p:fltVal val="0"/>
                                          </p:val>
                                        </p:tav>
                                        <p:tav tm="100000">
                                          <p:val>
                                            <p:strVal val="#ppt_h"/>
                                          </p:val>
                                        </p:tav>
                                      </p:tavLst>
                                    </p:anim>
                                    <p:anim calcmode="lin" valueType="num">
                                      <p:cBhvr>
                                        <p:cTn id="96" dur="3000" fill="hold"/>
                                        <p:tgtEl>
                                          <p:spTgt spid="25"/>
                                        </p:tgtEl>
                                        <p:attrNameLst>
                                          <p:attrName>style.rotation</p:attrName>
                                        </p:attrNameLst>
                                      </p:cBhvr>
                                      <p:tavLst>
                                        <p:tav tm="0">
                                          <p:val>
                                            <p:fltVal val="90"/>
                                          </p:val>
                                        </p:tav>
                                        <p:tav tm="100000">
                                          <p:val>
                                            <p:fltVal val="0"/>
                                          </p:val>
                                        </p:tav>
                                      </p:tavLst>
                                    </p:anim>
                                    <p:animEffect transition="in" filter="fade">
                                      <p:cBhvr>
                                        <p:cTn id="97" dur="3000"/>
                                        <p:tgtEl>
                                          <p:spTgt spid="25"/>
                                        </p:tgtEl>
                                      </p:cBhvr>
                                    </p:animEffect>
                                  </p:childTnLst>
                                </p:cTn>
                              </p:par>
                              <p:par>
                                <p:cTn id="98" presetID="31" presetClass="entr" presetSubtype="0" fill="hold" grpId="0" nodeType="withEffect">
                                  <p:stCondLst>
                                    <p:cond delay="0"/>
                                  </p:stCondLst>
                                  <p:iterate type="lt">
                                    <p:tmPct val="5000"/>
                                  </p:iterate>
                                  <p:childTnLst>
                                    <p:set>
                                      <p:cBhvr>
                                        <p:cTn id="99" dur="1" fill="hold">
                                          <p:stCondLst>
                                            <p:cond delay="0"/>
                                          </p:stCondLst>
                                        </p:cTn>
                                        <p:tgtEl>
                                          <p:spTgt spid="26"/>
                                        </p:tgtEl>
                                        <p:attrNameLst>
                                          <p:attrName>style.visibility</p:attrName>
                                        </p:attrNameLst>
                                      </p:cBhvr>
                                      <p:to>
                                        <p:strVal val="visible"/>
                                      </p:to>
                                    </p:set>
                                    <p:anim calcmode="lin" valueType="num">
                                      <p:cBhvr>
                                        <p:cTn id="100" dur="3000" fill="hold"/>
                                        <p:tgtEl>
                                          <p:spTgt spid="26"/>
                                        </p:tgtEl>
                                        <p:attrNameLst>
                                          <p:attrName>ppt_w</p:attrName>
                                        </p:attrNameLst>
                                      </p:cBhvr>
                                      <p:tavLst>
                                        <p:tav tm="0">
                                          <p:val>
                                            <p:fltVal val="0"/>
                                          </p:val>
                                        </p:tav>
                                        <p:tav tm="100000">
                                          <p:val>
                                            <p:strVal val="#ppt_w"/>
                                          </p:val>
                                        </p:tav>
                                      </p:tavLst>
                                    </p:anim>
                                    <p:anim calcmode="lin" valueType="num">
                                      <p:cBhvr>
                                        <p:cTn id="101" dur="3000" fill="hold"/>
                                        <p:tgtEl>
                                          <p:spTgt spid="26"/>
                                        </p:tgtEl>
                                        <p:attrNameLst>
                                          <p:attrName>ppt_h</p:attrName>
                                        </p:attrNameLst>
                                      </p:cBhvr>
                                      <p:tavLst>
                                        <p:tav tm="0">
                                          <p:val>
                                            <p:fltVal val="0"/>
                                          </p:val>
                                        </p:tav>
                                        <p:tav tm="100000">
                                          <p:val>
                                            <p:strVal val="#ppt_h"/>
                                          </p:val>
                                        </p:tav>
                                      </p:tavLst>
                                    </p:anim>
                                    <p:anim calcmode="lin" valueType="num">
                                      <p:cBhvr>
                                        <p:cTn id="102" dur="3000" fill="hold"/>
                                        <p:tgtEl>
                                          <p:spTgt spid="26"/>
                                        </p:tgtEl>
                                        <p:attrNameLst>
                                          <p:attrName>style.rotation</p:attrName>
                                        </p:attrNameLst>
                                      </p:cBhvr>
                                      <p:tavLst>
                                        <p:tav tm="0">
                                          <p:val>
                                            <p:fltVal val="90"/>
                                          </p:val>
                                        </p:tav>
                                        <p:tav tm="100000">
                                          <p:val>
                                            <p:fltVal val="0"/>
                                          </p:val>
                                        </p:tav>
                                      </p:tavLst>
                                    </p:anim>
                                    <p:animEffect transition="in" filter="fade">
                                      <p:cBhvr>
                                        <p:cTn id="103" dur="3000"/>
                                        <p:tgtEl>
                                          <p:spTgt spid="26"/>
                                        </p:tgtEl>
                                      </p:cBhvr>
                                    </p:animEffect>
                                  </p:childTnLst>
                                </p:cTn>
                              </p:par>
                              <p:par>
                                <p:cTn id="104" presetID="31" presetClass="entr" presetSubtype="0" fill="hold" grpId="0" nodeType="withEffect">
                                  <p:stCondLst>
                                    <p:cond delay="0"/>
                                  </p:stCondLst>
                                  <p:iterate type="lt">
                                    <p:tmPct val="5000"/>
                                  </p:iterate>
                                  <p:childTnLst>
                                    <p:set>
                                      <p:cBhvr>
                                        <p:cTn id="105" dur="1" fill="hold">
                                          <p:stCondLst>
                                            <p:cond delay="0"/>
                                          </p:stCondLst>
                                        </p:cTn>
                                        <p:tgtEl>
                                          <p:spTgt spid="27"/>
                                        </p:tgtEl>
                                        <p:attrNameLst>
                                          <p:attrName>style.visibility</p:attrName>
                                        </p:attrNameLst>
                                      </p:cBhvr>
                                      <p:to>
                                        <p:strVal val="visible"/>
                                      </p:to>
                                    </p:set>
                                    <p:anim calcmode="lin" valueType="num">
                                      <p:cBhvr>
                                        <p:cTn id="106" dur="3000" fill="hold"/>
                                        <p:tgtEl>
                                          <p:spTgt spid="27"/>
                                        </p:tgtEl>
                                        <p:attrNameLst>
                                          <p:attrName>ppt_w</p:attrName>
                                        </p:attrNameLst>
                                      </p:cBhvr>
                                      <p:tavLst>
                                        <p:tav tm="0">
                                          <p:val>
                                            <p:fltVal val="0"/>
                                          </p:val>
                                        </p:tav>
                                        <p:tav tm="100000">
                                          <p:val>
                                            <p:strVal val="#ppt_w"/>
                                          </p:val>
                                        </p:tav>
                                      </p:tavLst>
                                    </p:anim>
                                    <p:anim calcmode="lin" valueType="num">
                                      <p:cBhvr>
                                        <p:cTn id="107" dur="3000" fill="hold"/>
                                        <p:tgtEl>
                                          <p:spTgt spid="27"/>
                                        </p:tgtEl>
                                        <p:attrNameLst>
                                          <p:attrName>ppt_h</p:attrName>
                                        </p:attrNameLst>
                                      </p:cBhvr>
                                      <p:tavLst>
                                        <p:tav tm="0">
                                          <p:val>
                                            <p:fltVal val="0"/>
                                          </p:val>
                                        </p:tav>
                                        <p:tav tm="100000">
                                          <p:val>
                                            <p:strVal val="#ppt_h"/>
                                          </p:val>
                                        </p:tav>
                                      </p:tavLst>
                                    </p:anim>
                                    <p:anim calcmode="lin" valueType="num">
                                      <p:cBhvr>
                                        <p:cTn id="108" dur="3000" fill="hold"/>
                                        <p:tgtEl>
                                          <p:spTgt spid="27"/>
                                        </p:tgtEl>
                                        <p:attrNameLst>
                                          <p:attrName>style.rotation</p:attrName>
                                        </p:attrNameLst>
                                      </p:cBhvr>
                                      <p:tavLst>
                                        <p:tav tm="0">
                                          <p:val>
                                            <p:fltVal val="90"/>
                                          </p:val>
                                        </p:tav>
                                        <p:tav tm="100000">
                                          <p:val>
                                            <p:fltVal val="0"/>
                                          </p:val>
                                        </p:tav>
                                      </p:tavLst>
                                    </p:anim>
                                    <p:animEffect transition="in" filter="fade">
                                      <p:cBhvr>
                                        <p:cTn id="109" dur="3000"/>
                                        <p:tgtEl>
                                          <p:spTgt spid="27"/>
                                        </p:tgtEl>
                                      </p:cBhvr>
                                    </p:animEffect>
                                  </p:childTnLst>
                                </p:cTn>
                              </p:par>
                              <p:par>
                                <p:cTn id="110" presetID="31" presetClass="entr" presetSubtype="0" fill="hold" grpId="0" nodeType="withEffect">
                                  <p:stCondLst>
                                    <p:cond delay="0"/>
                                  </p:stCondLst>
                                  <p:iterate type="lt">
                                    <p:tmPct val="5000"/>
                                  </p:iterate>
                                  <p:childTnLst>
                                    <p:set>
                                      <p:cBhvr>
                                        <p:cTn id="111" dur="1" fill="hold">
                                          <p:stCondLst>
                                            <p:cond delay="0"/>
                                          </p:stCondLst>
                                        </p:cTn>
                                        <p:tgtEl>
                                          <p:spTgt spid="28"/>
                                        </p:tgtEl>
                                        <p:attrNameLst>
                                          <p:attrName>style.visibility</p:attrName>
                                        </p:attrNameLst>
                                      </p:cBhvr>
                                      <p:to>
                                        <p:strVal val="visible"/>
                                      </p:to>
                                    </p:set>
                                    <p:anim calcmode="lin" valueType="num">
                                      <p:cBhvr>
                                        <p:cTn id="112" dur="3000" fill="hold"/>
                                        <p:tgtEl>
                                          <p:spTgt spid="28"/>
                                        </p:tgtEl>
                                        <p:attrNameLst>
                                          <p:attrName>ppt_w</p:attrName>
                                        </p:attrNameLst>
                                      </p:cBhvr>
                                      <p:tavLst>
                                        <p:tav tm="0">
                                          <p:val>
                                            <p:fltVal val="0"/>
                                          </p:val>
                                        </p:tav>
                                        <p:tav tm="100000">
                                          <p:val>
                                            <p:strVal val="#ppt_w"/>
                                          </p:val>
                                        </p:tav>
                                      </p:tavLst>
                                    </p:anim>
                                    <p:anim calcmode="lin" valueType="num">
                                      <p:cBhvr>
                                        <p:cTn id="113" dur="3000" fill="hold"/>
                                        <p:tgtEl>
                                          <p:spTgt spid="28"/>
                                        </p:tgtEl>
                                        <p:attrNameLst>
                                          <p:attrName>ppt_h</p:attrName>
                                        </p:attrNameLst>
                                      </p:cBhvr>
                                      <p:tavLst>
                                        <p:tav tm="0">
                                          <p:val>
                                            <p:fltVal val="0"/>
                                          </p:val>
                                        </p:tav>
                                        <p:tav tm="100000">
                                          <p:val>
                                            <p:strVal val="#ppt_h"/>
                                          </p:val>
                                        </p:tav>
                                      </p:tavLst>
                                    </p:anim>
                                    <p:anim calcmode="lin" valueType="num">
                                      <p:cBhvr>
                                        <p:cTn id="114" dur="3000" fill="hold"/>
                                        <p:tgtEl>
                                          <p:spTgt spid="28"/>
                                        </p:tgtEl>
                                        <p:attrNameLst>
                                          <p:attrName>style.rotation</p:attrName>
                                        </p:attrNameLst>
                                      </p:cBhvr>
                                      <p:tavLst>
                                        <p:tav tm="0">
                                          <p:val>
                                            <p:fltVal val="90"/>
                                          </p:val>
                                        </p:tav>
                                        <p:tav tm="100000">
                                          <p:val>
                                            <p:fltVal val="0"/>
                                          </p:val>
                                        </p:tav>
                                      </p:tavLst>
                                    </p:anim>
                                    <p:animEffect transition="in" filter="fade">
                                      <p:cBhvr>
                                        <p:cTn id="115" dur="3000"/>
                                        <p:tgtEl>
                                          <p:spTgt spid="28"/>
                                        </p:tgtEl>
                                      </p:cBhvr>
                                    </p:animEffect>
                                  </p:childTnLst>
                                </p:cTn>
                              </p:par>
                              <p:par>
                                <p:cTn id="116" presetID="31" presetClass="entr" presetSubtype="0" fill="hold" grpId="0" nodeType="withEffect">
                                  <p:stCondLst>
                                    <p:cond delay="0"/>
                                  </p:stCondLst>
                                  <p:iterate type="lt">
                                    <p:tmPct val="5000"/>
                                  </p:iterate>
                                  <p:childTnLst>
                                    <p:set>
                                      <p:cBhvr>
                                        <p:cTn id="117" dur="1" fill="hold">
                                          <p:stCondLst>
                                            <p:cond delay="0"/>
                                          </p:stCondLst>
                                        </p:cTn>
                                        <p:tgtEl>
                                          <p:spTgt spid="29"/>
                                        </p:tgtEl>
                                        <p:attrNameLst>
                                          <p:attrName>style.visibility</p:attrName>
                                        </p:attrNameLst>
                                      </p:cBhvr>
                                      <p:to>
                                        <p:strVal val="visible"/>
                                      </p:to>
                                    </p:set>
                                    <p:anim calcmode="lin" valueType="num">
                                      <p:cBhvr>
                                        <p:cTn id="118" dur="3000" fill="hold"/>
                                        <p:tgtEl>
                                          <p:spTgt spid="29"/>
                                        </p:tgtEl>
                                        <p:attrNameLst>
                                          <p:attrName>ppt_w</p:attrName>
                                        </p:attrNameLst>
                                      </p:cBhvr>
                                      <p:tavLst>
                                        <p:tav tm="0">
                                          <p:val>
                                            <p:fltVal val="0"/>
                                          </p:val>
                                        </p:tav>
                                        <p:tav tm="100000">
                                          <p:val>
                                            <p:strVal val="#ppt_w"/>
                                          </p:val>
                                        </p:tav>
                                      </p:tavLst>
                                    </p:anim>
                                    <p:anim calcmode="lin" valueType="num">
                                      <p:cBhvr>
                                        <p:cTn id="119" dur="3000" fill="hold"/>
                                        <p:tgtEl>
                                          <p:spTgt spid="29"/>
                                        </p:tgtEl>
                                        <p:attrNameLst>
                                          <p:attrName>ppt_h</p:attrName>
                                        </p:attrNameLst>
                                      </p:cBhvr>
                                      <p:tavLst>
                                        <p:tav tm="0">
                                          <p:val>
                                            <p:fltVal val="0"/>
                                          </p:val>
                                        </p:tav>
                                        <p:tav tm="100000">
                                          <p:val>
                                            <p:strVal val="#ppt_h"/>
                                          </p:val>
                                        </p:tav>
                                      </p:tavLst>
                                    </p:anim>
                                    <p:anim calcmode="lin" valueType="num">
                                      <p:cBhvr>
                                        <p:cTn id="120" dur="3000" fill="hold"/>
                                        <p:tgtEl>
                                          <p:spTgt spid="29"/>
                                        </p:tgtEl>
                                        <p:attrNameLst>
                                          <p:attrName>style.rotation</p:attrName>
                                        </p:attrNameLst>
                                      </p:cBhvr>
                                      <p:tavLst>
                                        <p:tav tm="0">
                                          <p:val>
                                            <p:fltVal val="90"/>
                                          </p:val>
                                        </p:tav>
                                        <p:tav tm="100000">
                                          <p:val>
                                            <p:fltVal val="0"/>
                                          </p:val>
                                        </p:tav>
                                      </p:tavLst>
                                    </p:anim>
                                    <p:animEffect transition="in" filter="fade">
                                      <p:cBhvr>
                                        <p:cTn id="121" dur="3000"/>
                                        <p:tgtEl>
                                          <p:spTgt spid="29"/>
                                        </p:tgtEl>
                                      </p:cBhvr>
                                    </p:animEffect>
                                  </p:childTnLst>
                                </p:cTn>
                              </p:par>
                              <p:par>
                                <p:cTn id="122" presetID="31" presetClass="entr" presetSubtype="0" fill="hold" grpId="0" nodeType="withEffect">
                                  <p:stCondLst>
                                    <p:cond delay="0"/>
                                  </p:stCondLst>
                                  <p:iterate type="lt">
                                    <p:tmPct val="5000"/>
                                  </p:iterate>
                                  <p:childTnLst>
                                    <p:set>
                                      <p:cBhvr>
                                        <p:cTn id="123" dur="1" fill="hold">
                                          <p:stCondLst>
                                            <p:cond delay="0"/>
                                          </p:stCondLst>
                                        </p:cTn>
                                        <p:tgtEl>
                                          <p:spTgt spid="30"/>
                                        </p:tgtEl>
                                        <p:attrNameLst>
                                          <p:attrName>style.visibility</p:attrName>
                                        </p:attrNameLst>
                                      </p:cBhvr>
                                      <p:to>
                                        <p:strVal val="visible"/>
                                      </p:to>
                                    </p:set>
                                    <p:anim calcmode="lin" valueType="num">
                                      <p:cBhvr>
                                        <p:cTn id="124" dur="3000" fill="hold"/>
                                        <p:tgtEl>
                                          <p:spTgt spid="30"/>
                                        </p:tgtEl>
                                        <p:attrNameLst>
                                          <p:attrName>ppt_w</p:attrName>
                                        </p:attrNameLst>
                                      </p:cBhvr>
                                      <p:tavLst>
                                        <p:tav tm="0">
                                          <p:val>
                                            <p:fltVal val="0"/>
                                          </p:val>
                                        </p:tav>
                                        <p:tav tm="100000">
                                          <p:val>
                                            <p:strVal val="#ppt_w"/>
                                          </p:val>
                                        </p:tav>
                                      </p:tavLst>
                                    </p:anim>
                                    <p:anim calcmode="lin" valueType="num">
                                      <p:cBhvr>
                                        <p:cTn id="125" dur="3000" fill="hold"/>
                                        <p:tgtEl>
                                          <p:spTgt spid="30"/>
                                        </p:tgtEl>
                                        <p:attrNameLst>
                                          <p:attrName>ppt_h</p:attrName>
                                        </p:attrNameLst>
                                      </p:cBhvr>
                                      <p:tavLst>
                                        <p:tav tm="0">
                                          <p:val>
                                            <p:fltVal val="0"/>
                                          </p:val>
                                        </p:tav>
                                        <p:tav tm="100000">
                                          <p:val>
                                            <p:strVal val="#ppt_h"/>
                                          </p:val>
                                        </p:tav>
                                      </p:tavLst>
                                    </p:anim>
                                    <p:anim calcmode="lin" valueType="num">
                                      <p:cBhvr>
                                        <p:cTn id="126" dur="3000" fill="hold"/>
                                        <p:tgtEl>
                                          <p:spTgt spid="30"/>
                                        </p:tgtEl>
                                        <p:attrNameLst>
                                          <p:attrName>style.rotation</p:attrName>
                                        </p:attrNameLst>
                                      </p:cBhvr>
                                      <p:tavLst>
                                        <p:tav tm="0">
                                          <p:val>
                                            <p:fltVal val="90"/>
                                          </p:val>
                                        </p:tav>
                                        <p:tav tm="100000">
                                          <p:val>
                                            <p:fltVal val="0"/>
                                          </p:val>
                                        </p:tav>
                                      </p:tavLst>
                                    </p:anim>
                                    <p:animEffect transition="in" filter="fade">
                                      <p:cBhvr>
                                        <p:cTn id="127" dur="3000"/>
                                        <p:tgtEl>
                                          <p:spTgt spid="30"/>
                                        </p:tgtEl>
                                      </p:cBhvr>
                                    </p:animEffect>
                                  </p:childTnLst>
                                </p:cTn>
                              </p:par>
                              <p:par>
                                <p:cTn id="128" presetID="31" presetClass="entr" presetSubtype="0" fill="hold" grpId="0" nodeType="withEffect">
                                  <p:stCondLst>
                                    <p:cond delay="0"/>
                                  </p:stCondLst>
                                  <p:iterate type="lt">
                                    <p:tmPct val="5000"/>
                                  </p:iterate>
                                  <p:childTnLst>
                                    <p:set>
                                      <p:cBhvr>
                                        <p:cTn id="129" dur="1" fill="hold">
                                          <p:stCondLst>
                                            <p:cond delay="0"/>
                                          </p:stCondLst>
                                        </p:cTn>
                                        <p:tgtEl>
                                          <p:spTgt spid="31"/>
                                        </p:tgtEl>
                                        <p:attrNameLst>
                                          <p:attrName>style.visibility</p:attrName>
                                        </p:attrNameLst>
                                      </p:cBhvr>
                                      <p:to>
                                        <p:strVal val="visible"/>
                                      </p:to>
                                    </p:set>
                                    <p:anim calcmode="lin" valueType="num">
                                      <p:cBhvr>
                                        <p:cTn id="130" dur="3000" fill="hold"/>
                                        <p:tgtEl>
                                          <p:spTgt spid="31"/>
                                        </p:tgtEl>
                                        <p:attrNameLst>
                                          <p:attrName>ppt_w</p:attrName>
                                        </p:attrNameLst>
                                      </p:cBhvr>
                                      <p:tavLst>
                                        <p:tav tm="0">
                                          <p:val>
                                            <p:fltVal val="0"/>
                                          </p:val>
                                        </p:tav>
                                        <p:tav tm="100000">
                                          <p:val>
                                            <p:strVal val="#ppt_w"/>
                                          </p:val>
                                        </p:tav>
                                      </p:tavLst>
                                    </p:anim>
                                    <p:anim calcmode="lin" valueType="num">
                                      <p:cBhvr>
                                        <p:cTn id="131" dur="3000" fill="hold"/>
                                        <p:tgtEl>
                                          <p:spTgt spid="31"/>
                                        </p:tgtEl>
                                        <p:attrNameLst>
                                          <p:attrName>ppt_h</p:attrName>
                                        </p:attrNameLst>
                                      </p:cBhvr>
                                      <p:tavLst>
                                        <p:tav tm="0">
                                          <p:val>
                                            <p:fltVal val="0"/>
                                          </p:val>
                                        </p:tav>
                                        <p:tav tm="100000">
                                          <p:val>
                                            <p:strVal val="#ppt_h"/>
                                          </p:val>
                                        </p:tav>
                                      </p:tavLst>
                                    </p:anim>
                                    <p:anim calcmode="lin" valueType="num">
                                      <p:cBhvr>
                                        <p:cTn id="132" dur="3000" fill="hold"/>
                                        <p:tgtEl>
                                          <p:spTgt spid="31"/>
                                        </p:tgtEl>
                                        <p:attrNameLst>
                                          <p:attrName>style.rotation</p:attrName>
                                        </p:attrNameLst>
                                      </p:cBhvr>
                                      <p:tavLst>
                                        <p:tav tm="0">
                                          <p:val>
                                            <p:fltVal val="90"/>
                                          </p:val>
                                        </p:tav>
                                        <p:tav tm="100000">
                                          <p:val>
                                            <p:fltVal val="0"/>
                                          </p:val>
                                        </p:tav>
                                      </p:tavLst>
                                    </p:anim>
                                    <p:animEffect transition="in" filter="fade">
                                      <p:cBhvr>
                                        <p:cTn id="133" dur="3000"/>
                                        <p:tgtEl>
                                          <p:spTgt spid="31"/>
                                        </p:tgtEl>
                                      </p:cBhvr>
                                    </p:animEffect>
                                  </p:childTnLst>
                                </p:cTn>
                              </p:par>
                              <p:par>
                                <p:cTn id="134" presetID="31" presetClass="entr" presetSubtype="0" fill="hold" grpId="0" nodeType="withEffect">
                                  <p:stCondLst>
                                    <p:cond delay="0"/>
                                  </p:stCondLst>
                                  <p:iterate type="lt">
                                    <p:tmPct val="5000"/>
                                  </p:iterate>
                                  <p:childTnLst>
                                    <p:set>
                                      <p:cBhvr>
                                        <p:cTn id="135" dur="1" fill="hold">
                                          <p:stCondLst>
                                            <p:cond delay="0"/>
                                          </p:stCondLst>
                                        </p:cTn>
                                        <p:tgtEl>
                                          <p:spTgt spid="32"/>
                                        </p:tgtEl>
                                        <p:attrNameLst>
                                          <p:attrName>style.visibility</p:attrName>
                                        </p:attrNameLst>
                                      </p:cBhvr>
                                      <p:to>
                                        <p:strVal val="visible"/>
                                      </p:to>
                                    </p:set>
                                    <p:anim calcmode="lin" valueType="num">
                                      <p:cBhvr>
                                        <p:cTn id="136" dur="3000" fill="hold"/>
                                        <p:tgtEl>
                                          <p:spTgt spid="32"/>
                                        </p:tgtEl>
                                        <p:attrNameLst>
                                          <p:attrName>ppt_w</p:attrName>
                                        </p:attrNameLst>
                                      </p:cBhvr>
                                      <p:tavLst>
                                        <p:tav tm="0">
                                          <p:val>
                                            <p:fltVal val="0"/>
                                          </p:val>
                                        </p:tav>
                                        <p:tav tm="100000">
                                          <p:val>
                                            <p:strVal val="#ppt_w"/>
                                          </p:val>
                                        </p:tav>
                                      </p:tavLst>
                                    </p:anim>
                                    <p:anim calcmode="lin" valueType="num">
                                      <p:cBhvr>
                                        <p:cTn id="137" dur="3000" fill="hold"/>
                                        <p:tgtEl>
                                          <p:spTgt spid="32"/>
                                        </p:tgtEl>
                                        <p:attrNameLst>
                                          <p:attrName>ppt_h</p:attrName>
                                        </p:attrNameLst>
                                      </p:cBhvr>
                                      <p:tavLst>
                                        <p:tav tm="0">
                                          <p:val>
                                            <p:fltVal val="0"/>
                                          </p:val>
                                        </p:tav>
                                        <p:tav tm="100000">
                                          <p:val>
                                            <p:strVal val="#ppt_h"/>
                                          </p:val>
                                        </p:tav>
                                      </p:tavLst>
                                    </p:anim>
                                    <p:anim calcmode="lin" valueType="num">
                                      <p:cBhvr>
                                        <p:cTn id="138" dur="3000" fill="hold"/>
                                        <p:tgtEl>
                                          <p:spTgt spid="32"/>
                                        </p:tgtEl>
                                        <p:attrNameLst>
                                          <p:attrName>style.rotation</p:attrName>
                                        </p:attrNameLst>
                                      </p:cBhvr>
                                      <p:tavLst>
                                        <p:tav tm="0">
                                          <p:val>
                                            <p:fltVal val="90"/>
                                          </p:val>
                                        </p:tav>
                                        <p:tav tm="100000">
                                          <p:val>
                                            <p:fltVal val="0"/>
                                          </p:val>
                                        </p:tav>
                                      </p:tavLst>
                                    </p:anim>
                                    <p:animEffect transition="in" filter="fade">
                                      <p:cBhvr>
                                        <p:cTn id="139" dur="3000"/>
                                        <p:tgtEl>
                                          <p:spTgt spid="32"/>
                                        </p:tgtEl>
                                      </p:cBhvr>
                                    </p:animEffect>
                                  </p:childTnLst>
                                </p:cTn>
                              </p:par>
                              <p:par>
                                <p:cTn id="140" presetID="31" presetClass="entr" presetSubtype="0" fill="hold" grpId="0" nodeType="withEffect">
                                  <p:stCondLst>
                                    <p:cond delay="0"/>
                                  </p:stCondLst>
                                  <p:iterate type="lt">
                                    <p:tmPct val="5000"/>
                                  </p:iterate>
                                  <p:childTnLst>
                                    <p:set>
                                      <p:cBhvr>
                                        <p:cTn id="141" dur="1" fill="hold">
                                          <p:stCondLst>
                                            <p:cond delay="0"/>
                                          </p:stCondLst>
                                        </p:cTn>
                                        <p:tgtEl>
                                          <p:spTgt spid="33"/>
                                        </p:tgtEl>
                                        <p:attrNameLst>
                                          <p:attrName>style.visibility</p:attrName>
                                        </p:attrNameLst>
                                      </p:cBhvr>
                                      <p:to>
                                        <p:strVal val="visible"/>
                                      </p:to>
                                    </p:set>
                                    <p:anim calcmode="lin" valueType="num">
                                      <p:cBhvr>
                                        <p:cTn id="142" dur="3000" fill="hold"/>
                                        <p:tgtEl>
                                          <p:spTgt spid="33"/>
                                        </p:tgtEl>
                                        <p:attrNameLst>
                                          <p:attrName>ppt_w</p:attrName>
                                        </p:attrNameLst>
                                      </p:cBhvr>
                                      <p:tavLst>
                                        <p:tav tm="0">
                                          <p:val>
                                            <p:fltVal val="0"/>
                                          </p:val>
                                        </p:tav>
                                        <p:tav tm="100000">
                                          <p:val>
                                            <p:strVal val="#ppt_w"/>
                                          </p:val>
                                        </p:tav>
                                      </p:tavLst>
                                    </p:anim>
                                    <p:anim calcmode="lin" valueType="num">
                                      <p:cBhvr>
                                        <p:cTn id="143" dur="3000" fill="hold"/>
                                        <p:tgtEl>
                                          <p:spTgt spid="33"/>
                                        </p:tgtEl>
                                        <p:attrNameLst>
                                          <p:attrName>ppt_h</p:attrName>
                                        </p:attrNameLst>
                                      </p:cBhvr>
                                      <p:tavLst>
                                        <p:tav tm="0">
                                          <p:val>
                                            <p:fltVal val="0"/>
                                          </p:val>
                                        </p:tav>
                                        <p:tav tm="100000">
                                          <p:val>
                                            <p:strVal val="#ppt_h"/>
                                          </p:val>
                                        </p:tav>
                                      </p:tavLst>
                                    </p:anim>
                                    <p:anim calcmode="lin" valueType="num">
                                      <p:cBhvr>
                                        <p:cTn id="144" dur="3000" fill="hold"/>
                                        <p:tgtEl>
                                          <p:spTgt spid="33"/>
                                        </p:tgtEl>
                                        <p:attrNameLst>
                                          <p:attrName>style.rotation</p:attrName>
                                        </p:attrNameLst>
                                      </p:cBhvr>
                                      <p:tavLst>
                                        <p:tav tm="0">
                                          <p:val>
                                            <p:fltVal val="90"/>
                                          </p:val>
                                        </p:tav>
                                        <p:tav tm="100000">
                                          <p:val>
                                            <p:fltVal val="0"/>
                                          </p:val>
                                        </p:tav>
                                      </p:tavLst>
                                    </p:anim>
                                    <p:animEffect transition="in" filter="fade">
                                      <p:cBhvr>
                                        <p:cTn id="145" dur="3000"/>
                                        <p:tgtEl>
                                          <p:spTgt spid="33"/>
                                        </p:tgtEl>
                                      </p:cBhvr>
                                    </p:animEffect>
                                  </p:childTnLst>
                                </p:cTn>
                              </p:par>
                              <p:par>
                                <p:cTn id="146" presetID="23" presetClass="entr" presetSubtype="528" fill="hold" grpId="1" nodeType="withEffect">
                                  <p:stCondLst>
                                    <p:cond delay="0"/>
                                  </p:stCondLst>
                                  <p:iterate type="lt">
                                    <p:tmPct val="0"/>
                                  </p:iterate>
                                  <p:childTnLst>
                                    <p:set>
                                      <p:cBhvr>
                                        <p:cTn id="147" dur="1" fill="hold">
                                          <p:stCondLst>
                                            <p:cond delay="0"/>
                                          </p:stCondLst>
                                        </p:cTn>
                                        <p:tgtEl>
                                          <p:spTgt spid="11"/>
                                        </p:tgtEl>
                                        <p:attrNameLst>
                                          <p:attrName>style.visibility</p:attrName>
                                        </p:attrNameLst>
                                      </p:cBhvr>
                                      <p:to>
                                        <p:strVal val="visible"/>
                                      </p:to>
                                    </p:set>
                                    <p:anim calcmode="lin" valueType="num">
                                      <p:cBhvr>
                                        <p:cTn id="148" dur="3000" fill="hold"/>
                                        <p:tgtEl>
                                          <p:spTgt spid="11"/>
                                        </p:tgtEl>
                                        <p:attrNameLst>
                                          <p:attrName>ppt_w</p:attrName>
                                        </p:attrNameLst>
                                      </p:cBhvr>
                                      <p:tavLst>
                                        <p:tav tm="0">
                                          <p:val>
                                            <p:fltVal val="0"/>
                                          </p:val>
                                        </p:tav>
                                        <p:tav tm="100000">
                                          <p:val>
                                            <p:strVal val="#ppt_w"/>
                                          </p:val>
                                        </p:tav>
                                      </p:tavLst>
                                    </p:anim>
                                    <p:anim calcmode="lin" valueType="num">
                                      <p:cBhvr>
                                        <p:cTn id="149" dur="3000" fill="hold"/>
                                        <p:tgtEl>
                                          <p:spTgt spid="11"/>
                                        </p:tgtEl>
                                        <p:attrNameLst>
                                          <p:attrName>ppt_h</p:attrName>
                                        </p:attrNameLst>
                                      </p:cBhvr>
                                      <p:tavLst>
                                        <p:tav tm="0">
                                          <p:val>
                                            <p:fltVal val="0"/>
                                          </p:val>
                                        </p:tav>
                                        <p:tav tm="100000">
                                          <p:val>
                                            <p:strVal val="#ppt_h"/>
                                          </p:val>
                                        </p:tav>
                                      </p:tavLst>
                                    </p:anim>
                                    <p:anim calcmode="lin" valueType="num">
                                      <p:cBhvr>
                                        <p:cTn id="150" dur="3000" fill="hold"/>
                                        <p:tgtEl>
                                          <p:spTgt spid="11"/>
                                        </p:tgtEl>
                                        <p:attrNameLst>
                                          <p:attrName>ppt_x</p:attrName>
                                        </p:attrNameLst>
                                      </p:cBhvr>
                                      <p:tavLst>
                                        <p:tav tm="0">
                                          <p:val>
                                            <p:fltVal val="0.5"/>
                                          </p:val>
                                        </p:tav>
                                        <p:tav tm="100000">
                                          <p:val>
                                            <p:strVal val="#ppt_x"/>
                                          </p:val>
                                        </p:tav>
                                      </p:tavLst>
                                    </p:anim>
                                    <p:anim calcmode="lin" valueType="num">
                                      <p:cBhvr>
                                        <p:cTn id="151" dur="3000" fill="hold"/>
                                        <p:tgtEl>
                                          <p:spTgt spid="11"/>
                                        </p:tgtEl>
                                        <p:attrNameLst>
                                          <p:attrName>ppt_y</p:attrName>
                                        </p:attrNameLst>
                                      </p:cBhvr>
                                      <p:tavLst>
                                        <p:tav tm="0">
                                          <p:val>
                                            <p:fltVal val="0.5"/>
                                          </p:val>
                                        </p:tav>
                                        <p:tav tm="100000">
                                          <p:val>
                                            <p:strVal val="#ppt_y"/>
                                          </p:val>
                                        </p:tav>
                                      </p:tavLst>
                                    </p:anim>
                                  </p:childTnLst>
                                </p:cTn>
                              </p:par>
                              <p:par>
                                <p:cTn id="152" presetID="23" presetClass="entr" presetSubtype="528" fill="hold" grpId="1" nodeType="withEffect">
                                  <p:stCondLst>
                                    <p:cond delay="0"/>
                                  </p:stCondLst>
                                  <p:iterate type="lt">
                                    <p:tmPct val="0"/>
                                  </p:iterate>
                                  <p:childTnLst>
                                    <p:set>
                                      <p:cBhvr>
                                        <p:cTn id="153" dur="1" fill="hold">
                                          <p:stCondLst>
                                            <p:cond delay="0"/>
                                          </p:stCondLst>
                                        </p:cTn>
                                        <p:tgtEl>
                                          <p:spTgt spid="12"/>
                                        </p:tgtEl>
                                        <p:attrNameLst>
                                          <p:attrName>style.visibility</p:attrName>
                                        </p:attrNameLst>
                                      </p:cBhvr>
                                      <p:to>
                                        <p:strVal val="visible"/>
                                      </p:to>
                                    </p:set>
                                    <p:anim calcmode="lin" valueType="num">
                                      <p:cBhvr>
                                        <p:cTn id="154" dur="3000" fill="hold"/>
                                        <p:tgtEl>
                                          <p:spTgt spid="12"/>
                                        </p:tgtEl>
                                        <p:attrNameLst>
                                          <p:attrName>ppt_w</p:attrName>
                                        </p:attrNameLst>
                                      </p:cBhvr>
                                      <p:tavLst>
                                        <p:tav tm="0">
                                          <p:val>
                                            <p:fltVal val="0"/>
                                          </p:val>
                                        </p:tav>
                                        <p:tav tm="100000">
                                          <p:val>
                                            <p:strVal val="#ppt_w"/>
                                          </p:val>
                                        </p:tav>
                                      </p:tavLst>
                                    </p:anim>
                                    <p:anim calcmode="lin" valueType="num">
                                      <p:cBhvr>
                                        <p:cTn id="155" dur="3000" fill="hold"/>
                                        <p:tgtEl>
                                          <p:spTgt spid="12"/>
                                        </p:tgtEl>
                                        <p:attrNameLst>
                                          <p:attrName>ppt_h</p:attrName>
                                        </p:attrNameLst>
                                      </p:cBhvr>
                                      <p:tavLst>
                                        <p:tav tm="0">
                                          <p:val>
                                            <p:fltVal val="0"/>
                                          </p:val>
                                        </p:tav>
                                        <p:tav tm="100000">
                                          <p:val>
                                            <p:strVal val="#ppt_h"/>
                                          </p:val>
                                        </p:tav>
                                      </p:tavLst>
                                    </p:anim>
                                    <p:anim calcmode="lin" valueType="num">
                                      <p:cBhvr>
                                        <p:cTn id="156" dur="3000" fill="hold"/>
                                        <p:tgtEl>
                                          <p:spTgt spid="12"/>
                                        </p:tgtEl>
                                        <p:attrNameLst>
                                          <p:attrName>ppt_x</p:attrName>
                                        </p:attrNameLst>
                                      </p:cBhvr>
                                      <p:tavLst>
                                        <p:tav tm="0">
                                          <p:val>
                                            <p:fltVal val="0.5"/>
                                          </p:val>
                                        </p:tav>
                                        <p:tav tm="100000">
                                          <p:val>
                                            <p:strVal val="#ppt_x"/>
                                          </p:val>
                                        </p:tav>
                                      </p:tavLst>
                                    </p:anim>
                                    <p:anim calcmode="lin" valueType="num">
                                      <p:cBhvr>
                                        <p:cTn id="157" dur="3000" fill="hold"/>
                                        <p:tgtEl>
                                          <p:spTgt spid="12"/>
                                        </p:tgtEl>
                                        <p:attrNameLst>
                                          <p:attrName>ppt_y</p:attrName>
                                        </p:attrNameLst>
                                      </p:cBhvr>
                                      <p:tavLst>
                                        <p:tav tm="0">
                                          <p:val>
                                            <p:fltVal val="0.5"/>
                                          </p:val>
                                        </p:tav>
                                        <p:tav tm="100000">
                                          <p:val>
                                            <p:strVal val="#ppt_y"/>
                                          </p:val>
                                        </p:tav>
                                      </p:tavLst>
                                    </p:anim>
                                  </p:childTnLst>
                                </p:cTn>
                              </p:par>
                              <p:par>
                                <p:cTn id="158" presetID="23" presetClass="entr" presetSubtype="528" fill="hold" grpId="1" nodeType="withEffect">
                                  <p:stCondLst>
                                    <p:cond delay="0"/>
                                  </p:stCondLst>
                                  <p:iterate type="lt">
                                    <p:tmPct val="0"/>
                                  </p:iterate>
                                  <p:childTnLst>
                                    <p:set>
                                      <p:cBhvr>
                                        <p:cTn id="159" dur="1" fill="hold">
                                          <p:stCondLst>
                                            <p:cond delay="0"/>
                                          </p:stCondLst>
                                        </p:cTn>
                                        <p:tgtEl>
                                          <p:spTgt spid="13"/>
                                        </p:tgtEl>
                                        <p:attrNameLst>
                                          <p:attrName>style.visibility</p:attrName>
                                        </p:attrNameLst>
                                      </p:cBhvr>
                                      <p:to>
                                        <p:strVal val="visible"/>
                                      </p:to>
                                    </p:set>
                                    <p:anim calcmode="lin" valueType="num">
                                      <p:cBhvr>
                                        <p:cTn id="160" dur="3000" fill="hold"/>
                                        <p:tgtEl>
                                          <p:spTgt spid="13"/>
                                        </p:tgtEl>
                                        <p:attrNameLst>
                                          <p:attrName>ppt_w</p:attrName>
                                        </p:attrNameLst>
                                      </p:cBhvr>
                                      <p:tavLst>
                                        <p:tav tm="0">
                                          <p:val>
                                            <p:fltVal val="0"/>
                                          </p:val>
                                        </p:tav>
                                        <p:tav tm="100000">
                                          <p:val>
                                            <p:strVal val="#ppt_w"/>
                                          </p:val>
                                        </p:tav>
                                      </p:tavLst>
                                    </p:anim>
                                    <p:anim calcmode="lin" valueType="num">
                                      <p:cBhvr>
                                        <p:cTn id="161" dur="3000" fill="hold"/>
                                        <p:tgtEl>
                                          <p:spTgt spid="13"/>
                                        </p:tgtEl>
                                        <p:attrNameLst>
                                          <p:attrName>ppt_h</p:attrName>
                                        </p:attrNameLst>
                                      </p:cBhvr>
                                      <p:tavLst>
                                        <p:tav tm="0">
                                          <p:val>
                                            <p:fltVal val="0"/>
                                          </p:val>
                                        </p:tav>
                                        <p:tav tm="100000">
                                          <p:val>
                                            <p:strVal val="#ppt_h"/>
                                          </p:val>
                                        </p:tav>
                                      </p:tavLst>
                                    </p:anim>
                                    <p:anim calcmode="lin" valueType="num">
                                      <p:cBhvr>
                                        <p:cTn id="162" dur="3000" fill="hold"/>
                                        <p:tgtEl>
                                          <p:spTgt spid="13"/>
                                        </p:tgtEl>
                                        <p:attrNameLst>
                                          <p:attrName>ppt_x</p:attrName>
                                        </p:attrNameLst>
                                      </p:cBhvr>
                                      <p:tavLst>
                                        <p:tav tm="0">
                                          <p:val>
                                            <p:fltVal val="0.5"/>
                                          </p:val>
                                        </p:tav>
                                        <p:tav tm="100000">
                                          <p:val>
                                            <p:strVal val="#ppt_x"/>
                                          </p:val>
                                        </p:tav>
                                      </p:tavLst>
                                    </p:anim>
                                    <p:anim calcmode="lin" valueType="num">
                                      <p:cBhvr>
                                        <p:cTn id="163" dur="3000" fill="hold"/>
                                        <p:tgtEl>
                                          <p:spTgt spid="13"/>
                                        </p:tgtEl>
                                        <p:attrNameLst>
                                          <p:attrName>ppt_y</p:attrName>
                                        </p:attrNameLst>
                                      </p:cBhvr>
                                      <p:tavLst>
                                        <p:tav tm="0">
                                          <p:val>
                                            <p:fltVal val="0.5"/>
                                          </p:val>
                                        </p:tav>
                                        <p:tav tm="100000">
                                          <p:val>
                                            <p:strVal val="#ppt_y"/>
                                          </p:val>
                                        </p:tav>
                                      </p:tavLst>
                                    </p:anim>
                                  </p:childTnLst>
                                </p:cTn>
                              </p:par>
                              <p:par>
                                <p:cTn id="164" presetID="23" presetClass="entr" presetSubtype="528" fill="hold" grpId="1" nodeType="withEffect">
                                  <p:stCondLst>
                                    <p:cond delay="0"/>
                                  </p:stCondLst>
                                  <p:iterate type="lt">
                                    <p:tmPct val="0"/>
                                  </p:iterate>
                                  <p:childTnLst>
                                    <p:set>
                                      <p:cBhvr>
                                        <p:cTn id="165" dur="1" fill="hold">
                                          <p:stCondLst>
                                            <p:cond delay="0"/>
                                          </p:stCondLst>
                                        </p:cTn>
                                        <p:tgtEl>
                                          <p:spTgt spid="14"/>
                                        </p:tgtEl>
                                        <p:attrNameLst>
                                          <p:attrName>style.visibility</p:attrName>
                                        </p:attrNameLst>
                                      </p:cBhvr>
                                      <p:to>
                                        <p:strVal val="visible"/>
                                      </p:to>
                                    </p:set>
                                    <p:anim calcmode="lin" valueType="num">
                                      <p:cBhvr>
                                        <p:cTn id="166" dur="3000" fill="hold"/>
                                        <p:tgtEl>
                                          <p:spTgt spid="14"/>
                                        </p:tgtEl>
                                        <p:attrNameLst>
                                          <p:attrName>ppt_w</p:attrName>
                                        </p:attrNameLst>
                                      </p:cBhvr>
                                      <p:tavLst>
                                        <p:tav tm="0">
                                          <p:val>
                                            <p:fltVal val="0"/>
                                          </p:val>
                                        </p:tav>
                                        <p:tav tm="100000">
                                          <p:val>
                                            <p:strVal val="#ppt_w"/>
                                          </p:val>
                                        </p:tav>
                                      </p:tavLst>
                                    </p:anim>
                                    <p:anim calcmode="lin" valueType="num">
                                      <p:cBhvr>
                                        <p:cTn id="167" dur="3000" fill="hold"/>
                                        <p:tgtEl>
                                          <p:spTgt spid="14"/>
                                        </p:tgtEl>
                                        <p:attrNameLst>
                                          <p:attrName>ppt_h</p:attrName>
                                        </p:attrNameLst>
                                      </p:cBhvr>
                                      <p:tavLst>
                                        <p:tav tm="0">
                                          <p:val>
                                            <p:fltVal val="0"/>
                                          </p:val>
                                        </p:tav>
                                        <p:tav tm="100000">
                                          <p:val>
                                            <p:strVal val="#ppt_h"/>
                                          </p:val>
                                        </p:tav>
                                      </p:tavLst>
                                    </p:anim>
                                    <p:anim calcmode="lin" valueType="num">
                                      <p:cBhvr>
                                        <p:cTn id="168" dur="3000" fill="hold"/>
                                        <p:tgtEl>
                                          <p:spTgt spid="14"/>
                                        </p:tgtEl>
                                        <p:attrNameLst>
                                          <p:attrName>ppt_x</p:attrName>
                                        </p:attrNameLst>
                                      </p:cBhvr>
                                      <p:tavLst>
                                        <p:tav tm="0">
                                          <p:val>
                                            <p:fltVal val="0.5"/>
                                          </p:val>
                                        </p:tav>
                                        <p:tav tm="100000">
                                          <p:val>
                                            <p:strVal val="#ppt_x"/>
                                          </p:val>
                                        </p:tav>
                                      </p:tavLst>
                                    </p:anim>
                                    <p:anim calcmode="lin" valueType="num">
                                      <p:cBhvr>
                                        <p:cTn id="169" dur="3000" fill="hold"/>
                                        <p:tgtEl>
                                          <p:spTgt spid="14"/>
                                        </p:tgtEl>
                                        <p:attrNameLst>
                                          <p:attrName>ppt_y</p:attrName>
                                        </p:attrNameLst>
                                      </p:cBhvr>
                                      <p:tavLst>
                                        <p:tav tm="0">
                                          <p:val>
                                            <p:fltVal val="0.5"/>
                                          </p:val>
                                        </p:tav>
                                        <p:tav tm="100000">
                                          <p:val>
                                            <p:strVal val="#ppt_y"/>
                                          </p:val>
                                        </p:tav>
                                      </p:tavLst>
                                    </p:anim>
                                  </p:childTnLst>
                                </p:cTn>
                              </p:par>
                              <p:par>
                                <p:cTn id="170" presetID="23" presetClass="entr" presetSubtype="528" fill="hold" grpId="1" nodeType="withEffect">
                                  <p:stCondLst>
                                    <p:cond delay="0"/>
                                  </p:stCondLst>
                                  <p:iterate type="lt">
                                    <p:tmPct val="0"/>
                                  </p:iterate>
                                  <p:childTnLst>
                                    <p:set>
                                      <p:cBhvr>
                                        <p:cTn id="171" dur="1" fill="hold">
                                          <p:stCondLst>
                                            <p:cond delay="0"/>
                                          </p:stCondLst>
                                        </p:cTn>
                                        <p:tgtEl>
                                          <p:spTgt spid="15"/>
                                        </p:tgtEl>
                                        <p:attrNameLst>
                                          <p:attrName>style.visibility</p:attrName>
                                        </p:attrNameLst>
                                      </p:cBhvr>
                                      <p:to>
                                        <p:strVal val="visible"/>
                                      </p:to>
                                    </p:set>
                                    <p:anim calcmode="lin" valueType="num">
                                      <p:cBhvr>
                                        <p:cTn id="172" dur="3000" fill="hold"/>
                                        <p:tgtEl>
                                          <p:spTgt spid="15"/>
                                        </p:tgtEl>
                                        <p:attrNameLst>
                                          <p:attrName>ppt_w</p:attrName>
                                        </p:attrNameLst>
                                      </p:cBhvr>
                                      <p:tavLst>
                                        <p:tav tm="0">
                                          <p:val>
                                            <p:fltVal val="0"/>
                                          </p:val>
                                        </p:tav>
                                        <p:tav tm="100000">
                                          <p:val>
                                            <p:strVal val="#ppt_w"/>
                                          </p:val>
                                        </p:tav>
                                      </p:tavLst>
                                    </p:anim>
                                    <p:anim calcmode="lin" valueType="num">
                                      <p:cBhvr>
                                        <p:cTn id="173" dur="3000" fill="hold"/>
                                        <p:tgtEl>
                                          <p:spTgt spid="15"/>
                                        </p:tgtEl>
                                        <p:attrNameLst>
                                          <p:attrName>ppt_h</p:attrName>
                                        </p:attrNameLst>
                                      </p:cBhvr>
                                      <p:tavLst>
                                        <p:tav tm="0">
                                          <p:val>
                                            <p:fltVal val="0"/>
                                          </p:val>
                                        </p:tav>
                                        <p:tav tm="100000">
                                          <p:val>
                                            <p:strVal val="#ppt_h"/>
                                          </p:val>
                                        </p:tav>
                                      </p:tavLst>
                                    </p:anim>
                                    <p:anim calcmode="lin" valueType="num">
                                      <p:cBhvr>
                                        <p:cTn id="174" dur="3000" fill="hold"/>
                                        <p:tgtEl>
                                          <p:spTgt spid="15"/>
                                        </p:tgtEl>
                                        <p:attrNameLst>
                                          <p:attrName>ppt_x</p:attrName>
                                        </p:attrNameLst>
                                      </p:cBhvr>
                                      <p:tavLst>
                                        <p:tav tm="0">
                                          <p:val>
                                            <p:fltVal val="0.5"/>
                                          </p:val>
                                        </p:tav>
                                        <p:tav tm="100000">
                                          <p:val>
                                            <p:strVal val="#ppt_x"/>
                                          </p:val>
                                        </p:tav>
                                      </p:tavLst>
                                    </p:anim>
                                    <p:anim calcmode="lin" valueType="num">
                                      <p:cBhvr>
                                        <p:cTn id="175" dur="3000" fill="hold"/>
                                        <p:tgtEl>
                                          <p:spTgt spid="15"/>
                                        </p:tgtEl>
                                        <p:attrNameLst>
                                          <p:attrName>ppt_y</p:attrName>
                                        </p:attrNameLst>
                                      </p:cBhvr>
                                      <p:tavLst>
                                        <p:tav tm="0">
                                          <p:val>
                                            <p:fltVal val="0.5"/>
                                          </p:val>
                                        </p:tav>
                                        <p:tav tm="100000">
                                          <p:val>
                                            <p:strVal val="#ppt_y"/>
                                          </p:val>
                                        </p:tav>
                                      </p:tavLst>
                                    </p:anim>
                                  </p:childTnLst>
                                </p:cTn>
                              </p:par>
                              <p:par>
                                <p:cTn id="176" presetID="23" presetClass="entr" presetSubtype="528" fill="hold" grpId="1" nodeType="withEffect">
                                  <p:stCondLst>
                                    <p:cond delay="0"/>
                                  </p:stCondLst>
                                  <p:iterate type="lt">
                                    <p:tmPct val="0"/>
                                  </p:iterate>
                                  <p:childTnLst>
                                    <p:set>
                                      <p:cBhvr>
                                        <p:cTn id="177" dur="1" fill="hold">
                                          <p:stCondLst>
                                            <p:cond delay="0"/>
                                          </p:stCondLst>
                                        </p:cTn>
                                        <p:tgtEl>
                                          <p:spTgt spid="16"/>
                                        </p:tgtEl>
                                        <p:attrNameLst>
                                          <p:attrName>style.visibility</p:attrName>
                                        </p:attrNameLst>
                                      </p:cBhvr>
                                      <p:to>
                                        <p:strVal val="visible"/>
                                      </p:to>
                                    </p:set>
                                    <p:anim calcmode="lin" valueType="num">
                                      <p:cBhvr>
                                        <p:cTn id="178" dur="3000" fill="hold"/>
                                        <p:tgtEl>
                                          <p:spTgt spid="16"/>
                                        </p:tgtEl>
                                        <p:attrNameLst>
                                          <p:attrName>ppt_w</p:attrName>
                                        </p:attrNameLst>
                                      </p:cBhvr>
                                      <p:tavLst>
                                        <p:tav tm="0">
                                          <p:val>
                                            <p:fltVal val="0"/>
                                          </p:val>
                                        </p:tav>
                                        <p:tav tm="100000">
                                          <p:val>
                                            <p:strVal val="#ppt_w"/>
                                          </p:val>
                                        </p:tav>
                                      </p:tavLst>
                                    </p:anim>
                                    <p:anim calcmode="lin" valueType="num">
                                      <p:cBhvr>
                                        <p:cTn id="179" dur="3000" fill="hold"/>
                                        <p:tgtEl>
                                          <p:spTgt spid="16"/>
                                        </p:tgtEl>
                                        <p:attrNameLst>
                                          <p:attrName>ppt_h</p:attrName>
                                        </p:attrNameLst>
                                      </p:cBhvr>
                                      <p:tavLst>
                                        <p:tav tm="0">
                                          <p:val>
                                            <p:fltVal val="0"/>
                                          </p:val>
                                        </p:tav>
                                        <p:tav tm="100000">
                                          <p:val>
                                            <p:strVal val="#ppt_h"/>
                                          </p:val>
                                        </p:tav>
                                      </p:tavLst>
                                    </p:anim>
                                    <p:anim calcmode="lin" valueType="num">
                                      <p:cBhvr>
                                        <p:cTn id="180" dur="3000" fill="hold"/>
                                        <p:tgtEl>
                                          <p:spTgt spid="16"/>
                                        </p:tgtEl>
                                        <p:attrNameLst>
                                          <p:attrName>ppt_x</p:attrName>
                                        </p:attrNameLst>
                                      </p:cBhvr>
                                      <p:tavLst>
                                        <p:tav tm="0">
                                          <p:val>
                                            <p:fltVal val="0.5"/>
                                          </p:val>
                                        </p:tav>
                                        <p:tav tm="100000">
                                          <p:val>
                                            <p:strVal val="#ppt_x"/>
                                          </p:val>
                                        </p:tav>
                                      </p:tavLst>
                                    </p:anim>
                                    <p:anim calcmode="lin" valueType="num">
                                      <p:cBhvr>
                                        <p:cTn id="181" dur="3000" fill="hold"/>
                                        <p:tgtEl>
                                          <p:spTgt spid="16"/>
                                        </p:tgtEl>
                                        <p:attrNameLst>
                                          <p:attrName>ppt_y</p:attrName>
                                        </p:attrNameLst>
                                      </p:cBhvr>
                                      <p:tavLst>
                                        <p:tav tm="0">
                                          <p:val>
                                            <p:fltVal val="0.5"/>
                                          </p:val>
                                        </p:tav>
                                        <p:tav tm="100000">
                                          <p:val>
                                            <p:strVal val="#ppt_y"/>
                                          </p:val>
                                        </p:tav>
                                      </p:tavLst>
                                    </p:anim>
                                  </p:childTnLst>
                                </p:cTn>
                              </p:par>
                              <p:par>
                                <p:cTn id="182" presetID="23" presetClass="entr" presetSubtype="528" fill="hold" grpId="1" nodeType="withEffect">
                                  <p:stCondLst>
                                    <p:cond delay="0"/>
                                  </p:stCondLst>
                                  <p:iterate type="lt">
                                    <p:tmPct val="0"/>
                                  </p:iterate>
                                  <p:childTnLst>
                                    <p:set>
                                      <p:cBhvr>
                                        <p:cTn id="183" dur="1" fill="hold">
                                          <p:stCondLst>
                                            <p:cond delay="0"/>
                                          </p:stCondLst>
                                        </p:cTn>
                                        <p:tgtEl>
                                          <p:spTgt spid="17"/>
                                        </p:tgtEl>
                                        <p:attrNameLst>
                                          <p:attrName>style.visibility</p:attrName>
                                        </p:attrNameLst>
                                      </p:cBhvr>
                                      <p:to>
                                        <p:strVal val="visible"/>
                                      </p:to>
                                    </p:set>
                                    <p:anim calcmode="lin" valueType="num">
                                      <p:cBhvr>
                                        <p:cTn id="184" dur="3000" fill="hold"/>
                                        <p:tgtEl>
                                          <p:spTgt spid="17"/>
                                        </p:tgtEl>
                                        <p:attrNameLst>
                                          <p:attrName>ppt_w</p:attrName>
                                        </p:attrNameLst>
                                      </p:cBhvr>
                                      <p:tavLst>
                                        <p:tav tm="0">
                                          <p:val>
                                            <p:fltVal val="0"/>
                                          </p:val>
                                        </p:tav>
                                        <p:tav tm="100000">
                                          <p:val>
                                            <p:strVal val="#ppt_w"/>
                                          </p:val>
                                        </p:tav>
                                      </p:tavLst>
                                    </p:anim>
                                    <p:anim calcmode="lin" valueType="num">
                                      <p:cBhvr>
                                        <p:cTn id="185" dur="3000" fill="hold"/>
                                        <p:tgtEl>
                                          <p:spTgt spid="17"/>
                                        </p:tgtEl>
                                        <p:attrNameLst>
                                          <p:attrName>ppt_h</p:attrName>
                                        </p:attrNameLst>
                                      </p:cBhvr>
                                      <p:tavLst>
                                        <p:tav tm="0">
                                          <p:val>
                                            <p:fltVal val="0"/>
                                          </p:val>
                                        </p:tav>
                                        <p:tav tm="100000">
                                          <p:val>
                                            <p:strVal val="#ppt_h"/>
                                          </p:val>
                                        </p:tav>
                                      </p:tavLst>
                                    </p:anim>
                                    <p:anim calcmode="lin" valueType="num">
                                      <p:cBhvr>
                                        <p:cTn id="186" dur="3000" fill="hold"/>
                                        <p:tgtEl>
                                          <p:spTgt spid="17"/>
                                        </p:tgtEl>
                                        <p:attrNameLst>
                                          <p:attrName>ppt_x</p:attrName>
                                        </p:attrNameLst>
                                      </p:cBhvr>
                                      <p:tavLst>
                                        <p:tav tm="0">
                                          <p:val>
                                            <p:fltVal val="0.5"/>
                                          </p:val>
                                        </p:tav>
                                        <p:tav tm="100000">
                                          <p:val>
                                            <p:strVal val="#ppt_x"/>
                                          </p:val>
                                        </p:tav>
                                      </p:tavLst>
                                    </p:anim>
                                    <p:anim calcmode="lin" valueType="num">
                                      <p:cBhvr>
                                        <p:cTn id="187" dur="3000" fill="hold"/>
                                        <p:tgtEl>
                                          <p:spTgt spid="17"/>
                                        </p:tgtEl>
                                        <p:attrNameLst>
                                          <p:attrName>ppt_y</p:attrName>
                                        </p:attrNameLst>
                                      </p:cBhvr>
                                      <p:tavLst>
                                        <p:tav tm="0">
                                          <p:val>
                                            <p:fltVal val="0.5"/>
                                          </p:val>
                                        </p:tav>
                                        <p:tav tm="100000">
                                          <p:val>
                                            <p:strVal val="#ppt_y"/>
                                          </p:val>
                                        </p:tav>
                                      </p:tavLst>
                                    </p:anim>
                                  </p:childTnLst>
                                </p:cTn>
                              </p:par>
                              <p:par>
                                <p:cTn id="188" presetID="23" presetClass="entr" presetSubtype="528" fill="hold" grpId="1" nodeType="withEffect">
                                  <p:stCondLst>
                                    <p:cond delay="0"/>
                                  </p:stCondLst>
                                  <p:iterate type="lt">
                                    <p:tmPct val="0"/>
                                  </p:iterate>
                                  <p:childTnLst>
                                    <p:set>
                                      <p:cBhvr>
                                        <p:cTn id="189" dur="1" fill="hold">
                                          <p:stCondLst>
                                            <p:cond delay="0"/>
                                          </p:stCondLst>
                                        </p:cTn>
                                        <p:tgtEl>
                                          <p:spTgt spid="18"/>
                                        </p:tgtEl>
                                        <p:attrNameLst>
                                          <p:attrName>style.visibility</p:attrName>
                                        </p:attrNameLst>
                                      </p:cBhvr>
                                      <p:to>
                                        <p:strVal val="visible"/>
                                      </p:to>
                                    </p:set>
                                    <p:anim calcmode="lin" valueType="num">
                                      <p:cBhvr>
                                        <p:cTn id="190" dur="3000" fill="hold"/>
                                        <p:tgtEl>
                                          <p:spTgt spid="18"/>
                                        </p:tgtEl>
                                        <p:attrNameLst>
                                          <p:attrName>ppt_w</p:attrName>
                                        </p:attrNameLst>
                                      </p:cBhvr>
                                      <p:tavLst>
                                        <p:tav tm="0">
                                          <p:val>
                                            <p:fltVal val="0"/>
                                          </p:val>
                                        </p:tav>
                                        <p:tav tm="100000">
                                          <p:val>
                                            <p:strVal val="#ppt_w"/>
                                          </p:val>
                                        </p:tav>
                                      </p:tavLst>
                                    </p:anim>
                                    <p:anim calcmode="lin" valueType="num">
                                      <p:cBhvr>
                                        <p:cTn id="191" dur="3000" fill="hold"/>
                                        <p:tgtEl>
                                          <p:spTgt spid="18"/>
                                        </p:tgtEl>
                                        <p:attrNameLst>
                                          <p:attrName>ppt_h</p:attrName>
                                        </p:attrNameLst>
                                      </p:cBhvr>
                                      <p:tavLst>
                                        <p:tav tm="0">
                                          <p:val>
                                            <p:fltVal val="0"/>
                                          </p:val>
                                        </p:tav>
                                        <p:tav tm="100000">
                                          <p:val>
                                            <p:strVal val="#ppt_h"/>
                                          </p:val>
                                        </p:tav>
                                      </p:tavLst>
                                    </p:anim>
                                    <p:anim calcmode="lin" valueType="num">
                                      <p:cBhvr>
                                        <p:cTn id="192" dur="3000" fill="hold"/>
                                        <p:tgtEl>
                                          <p:spTgt spid="18"/>
                                        </p:tgtEl>
                                        <p:attrNameLst>
                                          <p:attrName>ppt_x</p:attrName>
                                        </p:attrNameLst>
                                      </p:cBhvr>
                                      <p:tavLst>
                                        <p:tav tm="0">
                                          <p:val>
                                            <p:fltVal val="0.5"/>
                                          </p:val>
                                        </p:tav>
                                        <p:tav tm="100000">
                                          <p:val>
                                            <p:strVal val="#ppt_x"/>
                                          </p:val>
                                        </p:tav>
                                      </p:tavLst>
                                    </p:anim>
                                    <p:anim calcmode="lin" valueType="num">
                                      <p:cBhvr>
                                        <p:cTn id="193" dur="3000" fill="hold"/>
                                        <p:tgtEl>
                                          <p:spTgt spid="18"/>
                                        </p:tgtEl>
                                        <p:attrNameLst>
                                          <p:attrName>ppt_y</p:attrName>
                                        </p:attrNameLst>
                                      </p:cBhvr>
                                      <p:tavLst>
                                        <p:tav tm="0">
                                          <p:val>
                                            <p:fltVal val="0.5"/>
                                          </p:val>
                                        </p:tav>
                                        <p:tav tm="100000">
                                          <p:val>
                                            <p:strVal val="#ppt_y"/>
                                          </p:val>
                                        </p:tav>
                                      </p:tavLst>
                                    </p:anim>
                                  </p:childTnLst>
                                </p:cTn>
                              </p:par>
                              <p:par>
                                <p:cTn id="194" presetID="23" presetClass="entr" presetSubtype="528" fill="hold" grpId="1" nodeType="withEffect">
                                  <p:stCondLst>
                                    <p:cond delay="0"/>
                                  </p:stCondLst>
                                  <p:iterate type="lt">
                                    <p:tmPct val="0"/>
                                  </p:iterate>
                                  <p:childTnLst>
                                    <p:set>
                                      <p:cBhvr>
                                        <p:cTn id="195" dur="1" fill="hold">
                                          <p:stCondLst>
                                            <p:cond delay="0"/>
                                          </p:stCondLst>
                                        </p:cTn>
                                        <p:tgtEl>
                                          <p:spTgt spid="19"/>
                                        </p:tgtEl>
                                        <p:attrNameLst>
                                          <p:attrName>style.visibility</p:attrName>
                                        </p:attrNameLst>
                                      </p:cBhvr>
                                      <p:to>
                                        <p:strVal val="visible"/>
                                      </p:to>
                                    </p:set>
                                    <p:anim calcmode="lin" valueType="num">
                                      <p:cBhvr>
                                        <p:cTn id="196" dur="3000" fill="hold"/>
                                        <p:tgtEl>
                                          <p:spTgt spid="19"/>
                                        </p:tgtEl>
                                        <p:attrNameLst>
                                          <p:attrName>ppt_w</p:attrName>
                                        </p:attrNameLst>
                                      </p:cBhvr>
                                      <p:tavLst>
                                        <p:tav tm="0">
                                          <p:val>
                                            <p:fltVal val="0"/>
                                          </p:val>
                                        </p:tav>
                                        <p:tav tm="100000">
                                          <p:val>
                                            <p:strVal val="#ppt_w"/>
                                          </p:val>
                                        </p:tav>
                                      </p:tavLst>
                                    </p:anim>
                                    <p:anim calcmode="lin" valueType="num">
                                      <p:cBhvr>
                                        <p:cTn id="197" dur="3000" fill="hold"/>
                                        <p:tgtEl>
                                          <p:spTgt spid="19"/>
                                        </p:tgtEl>
                                        <p:attrNameLst>
                                          <p:attrName>ppt_h</p:attrName>
                                        </p:attrNameLst>
                                      </p:cBhvr>
                                      <p:tavLst>
                                        <p:tav tm="0">
                                          <p:val>
                                            <p:fltVal val="0"/>
                                          </p:val>
                                        </p:tav>
                                        <p:tav tm="100000">
                                          <p:val>
                                            <p:strVal val="#ppt_h"/>
                                          </p:val>
                                        </p:tav>
                                      </p:tavLst>
                                    </p:anim>
                                    <p:anim calcmode="lin" valueType="num">
                                      <p:cBhvr>
                                        <p:cTn id="198" dur="3000" fill="hold"/>
                                        <p:tgtEl>
                                          <p:spTgt spid="19"/>
                                        </p:tgtEl>
                                        <p:attrNameLst>
                                          <p:attrName>ppt_x</p:attrName>
                                        </p:attrNameLst>
                                      </p:cBhvr>
                                      <p:tavLst>
                                        <p:tav tm="0">
                                          <p:val>
                                            <p:fltVal val="0.5"/>
                                          </p:val>
                                        </p:tav>
                                        <p:tav tm="100000">
                                          <p:val>
                                            <p:strVal val="#ppt_x"/>
                                          </p:val>
                                        </p:tav>
                                      </p:tavLst>
                                    </p:anim>
                                    <p:anim calcmode="lin" valueType="num">
                                      <p:cBhvr>
                                        <p:cTn id="199" dur="3000" fill="hold"/>
                                        <p:tgtEl>
                                          <p:spTgt spid="19"/>
                                        </p:tgtEl>
                                        <p:attrNameLst>
                                          <p:attrName>ppt_y</p:attrName>
                                        </p:attrNameLst>
                                      </p:cBhvr>
                                      <p:tavLst>
                                        <p:tav tm="0">
                                          <p:val>
                                            <p:fltVal val="0.5"/>
                                          </p:val>
                                        </p:tav>
                                        <p:tav tm="100000">
                                          <p:val>
                                            <p:strVal val="#ppt_y"/>
                                          </p:val>
                                        </p:tav>
                                      </p:tavLst>
                                    </p:anim>
                                  </p:childTnLst>
                                </p:cTn>
                              </p:par>
                              <p:par>
                                <p:cTn id="200" presetID="23" presetClass="entr" presetSubtype="528" fill="hold" grpId="1" nodeType="withEffect">
                                  <p:stCondLst>
                                    <p:cond delay="0"/>
                                  </p:stCondLst>
                                  <p:iterate type="lt">
                                    <p:tmPct val="0"/>
                                  </p:iterate>
                                  <p:childTnLst>
                                    <p:set>
                                      <p:cBhvr>
                                        <p:cTn id="201" dur="1" fill="hold">
                                          <p:stCondLst>
                                            <p:cond delay="0"/>
                                          </p:stCondLst>
                                        </p:cTn>
                                        <p:tgtEl>
                                          <p:spTgt spid="20"/>
                                        </p:tgtEl>
                                        <p:attrNameLst>
                                          <p:attrName>style.visibility</p:attrName>
                                        </p:attrNameLst>
                                      </p:cBhvr>
                                      <p:to>
                                        <p:strVal val="visible"/>
                                      </p:to>
                                    </p:set>
                                    <p:anim calcmode="lin" valueType="num">
                                      <p:cBhvr>
                                        <p:cTn id="202" dur="3000" fill="hold"/>
                                        <p:tgtEl>
                                          <p:spTgt spid="20"/>
                                        </p:tgtEl>
                                        <p:attrNameLst>
                                          <p:attrName>ppt_w</p:attrName>
                                        </p:attrNameLst>
                                      </p:cBhvr>
                                      <p:tavLst>
                                        <p:tav tm="0">
                                          <p:val>
                                            <p:fltVal val="0"/>
                                          </p:val>
                                        </p:tav>
                                        <p:tav tm="100000">
                                          <p:val>
                                            <p:strVal val="#ppt_w"/>
                                          </p:val>
                                        </p:tav>
                                      </p:tavLst>
                                    </p:anim>
                                    <p:anim calcmode="lin" valueType="num">
                                      <p:cBhvr>
                                        <p:cTn id="203" dur="3000" fill="hold"/>
                                        <p:tgtEl>
                                          <p:spTgt spid="20"/>
                                        </p:tgtEl>
                                        <p:attrNameLst>
                                          <p:attrName>ppt_h</p:attrName>
                                        </p:attrNameLst>
                                      </p:cBhvr>
                                      <p:tavLst>
                                        <p:tav tm="0">
                                          <p:val>
                                            <p:fltVal val="0"/>
                                          </p:val>
                                        </p:tav>
                                        <p:tav tm="100000">
                                          <p:val>
                                            <p:strVal val="#ppt_h"/>
                                          </p:val>
                                        </p:tav>
                                      </p:tavLst>
                                    </p:anim>
                                    <p:anim calcmode="lin" valueType="num">
                                      <p:cBhvr>
                                        <p:cTn id="204" dur="3000" fill="hold"/>
                                        <p:tgtEl>
                                          <p:spTgt spid="20"/>
                                        </p:tgtEl>
                                        <p:attrNameLst>
                                          <p:attrName>ppt_x</p:attrName>
                                        </p:attrNameLst>
                                      </p:cBhvr>
                                      <p:tavLst>
                                        <p:tav tm="0">
                                          <p:val>
                                            <p:fltVal val="0.5"/>
                                          </p:val>
                                        </p:tav>
                                        <p:tav tm="100000">
                                          <p:val>
                                            <p:strVal val="#ppt_x"/>
                                          </p:val>
                                        </p:tav>
                                      </p:tavLst>
                                    </p:anim>
                                    <p:anim calcmode="lin" valueType="num">
                                      <p:cBhvr>
                                        <p:cTn id="205" dur="3000" fill="hold"/>
                                        <p:tgtEl>
                                          <p:spTgt spid="20"/>
                                        </p:tgtEl>
                                        <p:attrNameLst>
                                          <p:attrName>ppt_y</p:attrName>
                                        </p:attrNameLst>
                                      </p:cBhvr>
                                      <p:tavLst>
                                        <p:tav tm="0">
                                          <p:val>
                                            <p:fltVal val="0.5"/>
                                          </p:val>
                                        </p:tav>
                                        <p:tav tm="100000">
                                          <p:val>
                                            <p:strVal val="#ppt_y"/>
                                          </p:val>
                                        </p:tav>
                                      </p:tavLst>
                                    </p:anim>
                                  </p:childTnLst>
                                </p:cTn>
                              </p:par>
                              <p:par>
                                <p:cTn id="206" presetID="23" presetClass="entr" presetSubtype="528" fill="hold" grpId="1" nodeType="withEffect">
                                  <p:stCondLst>
                                    <p:cond delay="0"/>
                                  </p:stCondLst>
                                  <p:iterate type="lt">
                                    <p:tmPct val="0"/>
                                  </p:iterate>
                                  <p:childTnLst>
                                    <p:set>
                                      <p:cBhvr>
                                        <p:cTn id="207" dur="1" fill="hold">
                                          <p:stCondLst>
                                            <p:cond delay="0"/>
                                          </p:stCondLst>
                                        </p:cTn>
                                        <p:tgtEl>
                                          <p:spTgt spid="21"/>
                                        </p:tgtEl>
                                        <p:attrNameLst>
                                          <p:attrName>style.visibility</p:attrName>
                                        </p:attrNameLst>
                                      </p:cBhvr>
                                      <p:to>
                                        <p:strVal val="visible"/>
                                      </p:to>
                                    </p:set>
                                    <p:anim calcmode="lin" valueType="num">
                                      <p:cBhvr>
                                        <p:cTn id="208" dur="3000" fill="hold"/>
                                        <p:tgtEl>
                                          <p:spTgt spid="21"/>
                                        </p:tgtEl>
                                        <p:attrNameLst>
                                          <p:attrName>ppt_w</p:attrName>
                                        </p:attrNameLst>
                                      </p:cBhvr>
                                      <p:tavLst>
                                        <p:tav tm="0">
                                          <p:val>
                                            <p:fltVal val="0"/>
                                          </p:val>
                                        </p:tav>
                                        <p:tav tm="100000">
                                          <p:val>
                                            <p:strVal val="#ppt_w"/>
                                          </p:val>
                                        </p:tav>
                                      </p:tavLst>
                                    </p:anim>
                                    <p:anim calcmode="lin" valueType="num">
                                      <p:cBhvr>
                                        <p:cTn id="209" dur="3000" fill="hold"/>
                                        <p:tgtEl>
                                          <p:spTgt spid="21"/>
                                        </p:tgtEl>
                                        <p:attrNameLst>
                                          <p:attrName>ppt_h</p:attrName>
                                        </p:attrNameLst>
                                      </p:cBhvr>
                                      <p:tavLst>
                                        <p:tav tm="0">
                                          <p:val>
                                            <p:fltVal val="0"/>
                                          </p:val>
                                        </p:tav>
                                        <p:tav tm="100000">
                                          <p:val>
                                            <p:strVal val="#ppt_h"/>
                                          </p:val>
                                        </p:tav>
                                      </p:tavLst>
                                    </p:anim>
                                    <p:anim calcmode="lin" valueType="num">
                                      <p:cBhvr>
                                        <p:cTn id="210" dur="3000" fill="hold"/>
                                        <p:tgtEl>
                                          <p:spTgt spid="21"/>
                                        </p:tgtEl>
                                        <p:attrNameLst>
                                          <p:attrName>ppt_x</p:attrName>
                                        </p:attrNameLst>
                                      </p:cBhvr>
                                      <p:tavLst>
                                        <p:tav tm="0">
                                          <p:val>
                                            <p:fltVal val="0.5"/>
                                          </p:val>
                                        </p:tav>
                                        <p:tav tm="100000">
                                          <p:val>
                                            <p:strVal val="#ppt_x"/>
                                          </p:val>
                                        </p:tav>
                                      </p:tavLst>
                                    </p:anim>
                                    <p:anim calcmode="lin" valueType="num">
                                      <p:cBhvr>
                                        <p:cTn id="211" dur="3000" fill="hold"/>
                                        <p:tgtEl>
                                          <p:spTgt spid="21"/>
                                        </p:tgtEl>
                                        <p:attrNameLst>
                                          <p:attrName>ppt_y</p:attrName>
                                        </p:attrNameLst>
                                      </p:cBhvr>
                                      <p:tavLst>
                                        <p:tav tm="0">
                                          <p:val>
                                            <p:fltVal val="0.5"/>
                                          </p:val>
                                        </p:tav>
                                        <p:tav tm="100000">
                                          <p:val>
                                            <p:strVal val="#ppt_y"/>
                                          </p:val>
                                        </p:tav>
                                      </p:tavLst>
                                    </p:anim>
                                  </p:childTnLst>
                                </p:cTn>
                              </p:par>
                              <p:par>
                                <p:cTn id="212" presetID="23" presetClass="entr" presetSubtype="528" fill="hold" grpId="1" nodeType="withEffect">
                                  <p:stCondLst>
                                    <p:cond delay="0"/>
                                  </p:stCondLst>
                                  <p:iterate type="lt">
                                    <p:tmPct val="0"/>
                                  </p:iterate>
                                  <p:childTnLst>
                                    <p:set>
                                      <p:cBhvr>
                                        <p:cTn id="213" dur="1" fill="hold">
                                          <p:stCondLst>
                                            <p:cond delay="0"/>
                                          </p:stCondLst>
                                        </p:cTn>
                                        <p:tgtEl>
                                          <p:spTgt spid="22"/>
                                        </p:tgtEl>
                                        <p:attrNameLst>
                                          <p:attrName>style.visibility</p:attrName>
                                        </p:attrNameLst>
                                      </p:cBhvr>
                                      <p:to>
                                        <p:strVal val="visible"/>
                                      </p:to>
                                    </p:set>
                                    <p:anim calcmode="lin" valueType="num">
                                      <p:cBhvr>
                                        <p:cTn id="214" dur="3000" fill="hold"/>
                                        <p:tgtEl>
                                          <p:spTgt spid="22"/>
                                        </p:tgtEl>
                                        <p:attrNameLst>
                                          <p:attrName>ppt_w</p:attrName>
                                        </p:attrNameLst>
                                      </p:cBhvr>
                                      <p:tavLst>
                                        <p:tav tm="0">
                                          <p:val>
                                            <p:fltVal val="0"/>
                                          </p:val>
                                        </p:tav>
                                        <p:tav tm="100000">
                                          <p:val>
                                            <p:strVal val="#ppt_w"/>
                                          </p:val>
                                        </p:tav>
                                      </p:tavLst>
                                    </p:anim>
                                    <p:anim calcmode="lin" valueType="num">
                                      <p:cBhvr>
                                        <p:cTn id="215" dur="3000" fill="hold"/>
                                        <p:tgtEl>
                                          <p:spTgt spid="22"/>
                                        </p:tgtEl>
                                        <p:attrNameLst>
                                          <p:attrName>ppt_h</p:attrName>
                                        </p:attrNameLst>
                                      </p:cBhvr>
                                      <p:tavLst>
                                        <p:tav tm="0">
                                          <p:val>
                                            <p:fltVal val="0"/>
                                          </p:val>
                                        </p:tav>
                                        <p:tav tm="100000">
                                          <p:val>
                                            <p:strVal val="#ppt_h"/>
                                          </p:val>
                                        </p:tav>
                                      </p:tavLst>
                                    </p:anim>
                                    <p:anim calcmode="lin" valueType="num">
                                      <p:cBhvr>
                                        <p:cTn id="216" dur="3000" fill="hold"/>
                                        <p:tgtEl>
                                          <p:spTgt spid="22"/>
                                        </p:tgtEl>
                                        <p:attrNameLst>
                                          <p:attrName>ppt_x</p:attrName>
                                        </p:attrNameLst>
                                      </p:cBhvr>
                                      <p:tavLst>
                                        <p:tav tm="0">
                                          <p:val>
                                            <p:fltVal val="0.5"/>
                                          </p:val>
                                        </p:tav>
                                        <p:tav tm="100000">
                                          <p:val>
                                            <p:strVal val="#ppt_x"/>
                                          </p:val>
                                        </p:tav>
                                      </p:tavLst>
                                    </p:anim>
                                    <p:anim calcmode="lin" valueType="num">
                                      <p:cBhvr>
                                        <p:cTn id="217" dur="3000" fill="hold"/>
                                        <p:tgtEl>
                                          <p:spTgt spid="22"/>
                                        </p:tgtEl>
                                        <p:attrNameLst>
                                          <p:attrName>ppt_y</p:attrName>
                                        </p:attrNameLst>
                                      </p:cBhvr>
                                      <p:tavLst>
                                        <p:tav tm="0">
                                          <p:val>
                                            <p:fltVal val="0.5"/>
                                          </p:val>
                                        </p:tav>
                                        <p:tav tm="100000">
                                          <p:val>
                                            <p:strVal val="#ppt_y"/>
                                          </p:val>
                                        </p:tav>
                                      </p:tavLst>
                                    </p:anim>
                                  </p:childTnLst>
                                </p:cTn>
                              </p:par>
                              <p:par>
                                <p:cTn id="218" presetID="23" presetClass="entr" presetSubtype="528" fill="hold" grpId="1" nodeType="withEffect">
                                  <p:stCondLst>
                                    <p:cond delay="0"/>
                                  </p:stCondLst>
                                  <p:iterate type="lt">
                                    <p:tmPct val="0"/>
                                  </p:iterate>
                                  <p:childTnLst>
                                    <p:set>
                                      <p:cBhvr>
                                        <p:cTn id="219" dur="1" fill="hold">
                                          <p:stCondLst>
                                            <p:cond delay="0"/>
                                          </p:stCondLst>
                                        </p:cTn>
                                        <p:tgtEl>
                                          <p:spTgt spid="23"/>
                                        </p:tgtEl>
                                        <p:attrNameLst>
                                          <p:attrName>style.visibility</p:attrName>
                                        </p:attrNameLst>
                                      </p:cBhvr>
                                      <p:to>
                                        <p:strVal val="visible"/>
                                      </p:to>
                                    </p:set>
                                    <p:anim calcmode="lin" valueType="num">
                                      <p:cBhvr>
                                        <p:cTn id="220" dur="3000" fill="hold"/>
                                        <p:tgtEl>
                                          <p:spTgt spid="23"/>
                                        </p:tgtEl>
                                        <p:attrNameLst>
                                          <p:attrName>ppt_w</p:attrName>
                                        </p:attrNameLst>
                                      </p:cBhvr>
                                      <p:tavLst>
                                        <p:tav tm="0">
                                          <p:val>
                                            <p:fltVal val="0"/>
                                          </p:val>
                                        </p:tav>
                                        <p:tav tm="100000">
                                          <p:val>
                                            <p:strVal val="#ppt_w"/>
                                          </p:val>
                                        </p:tav>
                                      </p:tavLst>
                                    </p:anim>
                                    <p:anim calcmode="lin" valueType="num">
                                      <p:cBhvr>
                                        <p:cTn id="221" dur="3000" fill="hold"/>
                                        <p:tgtEl>
                                          <p:spTgt spid="23"/>
                                        </p:tgtEl>
                                        <p:attrNameLst>
                                          <p:attrName>ppt_h</p:attrName>
                                        </p:attrNameLst>
                                      </p:cBhvr>
                                      <p:tavLst>
                                        <p:tav tm="0">
                                          <p:val>
                                            <p:fltVal val="0"/>
                                          </p:val>
                                        </p:tav>
                                        <p:tav tm="100000">
                                          <p:val>
                                            <p:strVal val="#ppt_h"/>
                                          </p:val>
                                        </p:tav>
                                      </p:tavLst>
                                    </p:anim>
                                    <p:anim calcmode="lin" valueType="num">
                                      <p:cBhvr>
                                        <p:cTn id="222" dur="3000" fill="hold"/>
                                        <p:tgtEl>
                                          <p:spTgt spid="23"/>
                                        </p:tgtEl>
                                        <p:attrNameLst>
                                          <p:attrName>ppt_x</p:attrName>
                                        </p:attrNameLst>
                                      </p:cBhvr>
                                      <p:tavLst>
                                        <p:tav tm="0">
                                          <p:val>
                                            <p:fltVal val="0.5"/>
                                          </p:val>
                                        </p:tav>
                                        <p:tav tm="100000">
                                          <p:val>
                                            <p:strVal val="#ppt_x"/>
                                          </p:val>
                                        </p:tav>
                                      </p:tavLst>
                                    </p:anim>
                                    <p:anim calcmode="lin" valueType="num">
                                      <p:cBhvr>
                                        <p:cTn id="223" dur="3000" fill="hold"/>
                                        <p:tgtEl>
                                          <p:spTgt spid="23"/>
                                        </p:tgtEl>
                                        <p:attrNameLst>
                                          <p:attrName>ppt_y</p:attrName>
                                        </p:attrNameLst>
                                      </p:cBhvr>
                                      <p:tavLst>
                                        <p:tav tm="0">
                                          <p:val>
                                            <p:fltVal val="0.5"/>
                                          </p:val>
                                        </p:tav>
                                        <p:tav tm="100000">
                                          <p:val>
                                            <p:strVal val="#ppt_y"/>
                                          </p:val>
                                        </p:tav>
                                      </p:tavLst>
                                    </p:anim>
                                  </p:childTnLst>
                                </p:cTn>
                              </p:par>
                              <p:par>
                                <p:cTn id="224" presetID="23" presetClass="entr" presetSubtype="528" fill="hold" grpId="1" nodeType="withEffect">
                                  <p:stCondLst>
                                    <p:cond delay="0"/>
                                  </p:stCondLst>
                                  <p:iterate type="lt">
                                    <p:tmPct val="0"/>
                                  </p:iterate>
                                  <p:childTnLst>
                                    <p:set>
                                      <p:cBhvr>
                                        <p:cTn id="225" dur="1" fill="hold">
                                          <p:stCondLst>
                                            <p:cond delay="0"/>
                                          </p:stCondLst>
                                        </p:cTn>
                                        <p:tgtEl>
                                          <p:spTgt spid="24"/>
                                        </p:tgtEl>
                                        <p:attrNameLst>
                                          <p:attrName>style.visibility</p:attrName>
                                        </p:attrNameLst>
                                      </p:cBhvr>
                                      <p:to>
                                        <p:strVal val="visible"/>
                                      </p:to>
                                    </p:set>
                                    <p:anim calcmode="lin" valueType="num">
                                      <p:cBhvr>
                                        <p:cTn id="226" dur="3000" fill="hold"/>
                                        <p:tgtEl>
                                          <p:spTgt spid="24"/>
                                        </p:tgtEl>
                                        <p:attrNameLst>
                                          <p:attrName>ppt_w</p:attrName>
                                        </p:attrNameLst>
                                      </p:cBhvr>
                                      <p:tavLst>
                                        <p:tav tm="0">
                                          <p:val>
                                            <p:fltVal val="0"/>
                                          </p:val>
                                        </p:tav>
                                        <p:tav tm="100000">
                                          <p:val>
                                            <p:strVal val="#ppt_w"/>
                                          </p:val>
                                        </p:tav>
                                      </p:tavLst>
                                    </p:anim>
                                    <p:anim calcmode="lin" valueType="num">
                                      <p:cBhvr>
                                        <p:cTn id="227" dur="3000" fill="hold"/>
                                        <p:tgtEl>
                                          <p:spTgt spid="24"/>
                                        </p:tgtEl>
                                        <p:attrNameLst>
                                          <p:attrName>ppt_h</p:attrName>
                                        </p:attrNameLst>
                                      </p:cBhvr>
                                      <p:tavLst>
                                        <p:tav tm="0">
                                          <p:val>
                                            <p:fltVal val="0"/>
                                          </p:val>
                                        </p:tav>
                                        <p:tav tm="100000">
                                          <p:val>
                                            <p:strVal val="#ppt_h"/>
                                          </p:val>
                                        </p:tav>
                                      </p:tavLst>
                                    </p:anim>
                                    <p:anim calcmode="lin" valueType="num">
                                      <p:cBhvr>
                                        <p:cTn id="228" dur="3000" fill="hold"/>
                                        <p:tgtEl>
                                          <p:spTgt spid="24"/>
                                        </p:tgtEl>
                                        <p:attrNameLst>
                                          <p:attrName>ppt_x</p:attrName>
                                        </p:attrNameLst>
                                      </p:cBhvr>
                                      <p:tavLst>
                                        <p:tav tm="0">
                                          <p:val>
                                            <p:fltVal val="0.5"/>
                                          </p:val>
                                        </p:tav>
                                        <p:tav tm="100000">
                                          <p:val>
                                            <p:strVal val="#ppt_x"/>
                                          </p:val>
                                        </p:tav>
                                      </p:tavLst>
                                    </p:anim>
                                    <p:anim calcmode="lin" valueType="num">
                                      <p:cBhvr>
                                        <p:cTn id="229" dur="3000" fill="hold"/>
                                        <p:tgtEl>
                                          <p:spTgt spid="24"/>
                                        </p:tgtEl>
                                        <p:attrNameLst>
                                          <p:attrName>ppt_y</p:attrName>
                                        </p:attrNameLst>
                                      </p:cBhvr>
                                      <p:tavLst>
                                        <p:tav tm="0">
                                          <p:val>
                                            <p:fltVal val="0.5"/>
                                          </p:val>
                                        </p:tav>
                                        <p:tav tm="100000">
                                          <p:val>
                                            <p:strVal val="#ppt_y"/>
                                          </p:val>
                                        </p:tav>
                                      </p:tavLst>
                                    </p:anim>
                                  </p:childTnLst>
                                </p:cTn>
                              </p:par>
                              <p:par>
                                <p:cTn id="230" presetID="23" presetClass="entr" presetSubtype="528" fill="hold" grpId="1" nodeType="withEffect">
                                  <p:stCondLst>
                                    <p:cond delay="0"/>
                                  </p:stCondLst>
                                  <p:iterate type="lt">
                                    <p:tmPct val="0"/>
                                  </p:iterate>
                                  <p:childTnLst>
                                    <p:set>
                                      <p:cBhvr>
                                        <p:cTn id="231" dur="1" fill="hold">
                                          <p:stCondLst>
                                            <p:cond delay="0"/>
                                          </p:stCondLst>
                                        </p:cTn>
                                        <p:tgtEl>
                                          <p:spTgt spid="25"/>
                                        </p:tgtEl>
                                        <p:attrNameLst>
                                          <p:attrName>style.visibility</p:attrName>
                                        </p:attrNameLst>
                                      </p:cBhvr>
                                      <p:to>
                                        <p:strVal val="visible"/>
                                      </p:to>
                                    </p:set>
                                    <p:anim calcmode="lin" valueType="num">
                                      <p:cBhvr>
                                        <p:cTn id="232" dur="3000" fill="hold"/>
                                        <p:tgtEl>
                                          <p:spTgt spid="25"/>
                                        </p:tgtEl>
                                        <p:attrNameLst>
                                          <p:attrName>ppt_w</p:attrName>
                                        </p:attrNameLst>
                                      </p:cBhvr>
                                      <p:tavLst>
                                        <p:tav tm="0">
                                          <p:val>
                                            <p:fltVal val="0"/>
                                          </p:val>
                                        </p:tav>
                                        <p:tav tm="100000">
                                          <p:val>
                                            <p:strVal val="#ppt_w"/>
                                          </p:val>
                                        </p:tav>
                                      </p:tavLst>
                                    </p:anim>
                                    <p:anim calcmode="lin" valueType="num">
                                      <p:cBhvr>
                                        <p:cTn id="233" dur="3000" fill="hold"/>
                                        <p:tgtEl>
                                          <p:spTgt spid="25"/>
                                        </p:tgtEl>
                                        <p:attrNameLst>
                                          <p:attrName>ppt_h</p:attrName>
                                        </p:attrNameLst>
                                      </p:cBhvr>
                                      <p:tavLst>
                                        <p:tav tm="0">
                                          <p:val>
                                            <p:fltVal val="0"/>
                                          </p:val>
                                        </p:tav>
                                        <p:tav tm="100000">
                                          <p:val>
                                            <p:strVal val="#ppt_h"/>
                                          </p:val>
                                        </p:tav>
                                      </p:tavLst>
                                    </p:anim>
                                    <p:anim calcmode="lin" valueType="num">
                                      <p:cBhvr>
                                        <p:cTn id="234" dur="3000" fill="hold"/>
                                        <p:tgtEl>
                                          <p:spTgt spid="25"/>
                                        </p:tgtEl>
                                        <p:attrNameLst>
                                          <p:attrName>ppt_x</p:attrName>
                                        </p:attrNameLst>
                                      </p:cBhvr>
                                      <p:tavLst>
                                        <p:tav tm="0">
                                          <p:val>
                                            <p:fltVal val="0.5"/>
                                          </p:val>
                                        </p:tav>
                                        <p:tav tm="100000">
                                          <p:val>
                                            <p:strVal val="#ppt_x"/>
                                          </p:val>
                                        </p:tav>
                                      </p:tavLst>
                                    </p:anim>
                                    <p:anim calcmode="lin" valueType="num">
                                      <p:cBhvr>
                                        <p:cTn id="235" dur="3000" fill="hold"/>
                                        <p:tgtEl>
                                          <p:spTgt spid="25"/>
                                        </p:tgtEl>
                                        <p:attrNameLst>
                                          <p:attrName>ppt_y</p:attrName>
                                        </p:attrNameLst>
                                      </p:cBhvr>
                                      <p:tavLst>
                                        <p:tav tm="0">
                                          <p:val>
                                            <p:fltVal val="0.5"/>
                                          </p:val>
                                        </p:tav>
                                        <p:tav tm="100000">
                                          <p:val>
                                            <p:strVal val="#ppt_y"/>
                                          </p:val>
                                        </p:tav>
                                      </p:tavLst>
                                    </p:anim>
                                  </p:childTnLst>
                                </p:cTn>
                              </p:par>
                              <p:par>
                                <p:cTn id="236" presetID="23" presetClass="entr" presetSubtype="528" fill="hold" grpId="1" nodeType="withEffect">
                                  <p:stCondLst>
                                    <p:cond delay="0"/>
                                  </p:stCondLst>
                                  <p:iterate type="lt">
                                    <p:tmPct val="0"/>
                                  </p:iterate>
                                  <p:childTnLst>
                                    <p:set>
                                      <p:cBhvr>
                                        <p:cTn id="237" dur="1" fill="hold">
                                          <p:stCondLst>
                                            <p:cond delay="0"/>
                                          </p:stCondLst>
                                        </p:cTn>
                                        <p:tgtEl>
                                          <p:spTgt spid="26"/>
                                        </p:tgtEl>
                                        <p:attrNameLst>
                                          <p:attrName>style.visibility</p:attrName>
                                        </p:attrNameLst>
                                      </p:cBhvr>
                                      <p:to>
                                        <p:strVal val="visible"/>
                                      </p:to>
                                    </p:set>
                                    <p:anim calcmode="lin" valueType="num">
                                      <p:cBhvr>
                                        <p:cTn id="238" dur="3000" fill="hold"/>
                                        <p:tgtEl>
                                          <p:spTgt spid="26"/>
                                        </p:tgtEl>
                                        <p:attrNameLst>
                                          <p:attrName>ppt_w</p:attrName>
                                        </p:attrNameLst>
                                      </p:cBhvr>
                                      <p:tavLst>
                                        <p:tav tm="0">
                                          <p:val>
                                            <p:fltVal val="0"/>
                                          </p:val>
                                        </p:tav>
                                        <p:tav tm="100000">
                                          <p:val>
                                            <p:strVal val="#ppt_w"/>
                                          </p:val>
                                        </p:tav>
                                      </p:tavLst>
                                    </p:anim>
                                    <p:anim calcmode="lin" valueType="num">
                                      <p:cBhvr>
                                        <p:cTn id="239" dur="3000" fill="hold"/>
                                        <p:tgtEl>
                                          <p:spTgt spid="26"/>
                                        </p:tgtEl>
                                        <p:attrNameLst>
                                          <p:attrName>ppt_h</p:attrName>
                                        </p:attrNameLst>
                                      </p:cBhvr>
                                      <p:tavLst>
                                        <p:tav tm="0">
                                          <p:val>
                                            <p:fltVal val="0"/>
                                          </p:val>
                                        </p:tav>
                                        <p:tav tm="100000">
                                          <p:val>
                                            <p:strVal val="#ppt_h"/>
                                          </p:val>
                                        </p:tav>
                                      </p:tavLst>
                                    </p:anim>
                                    <p:anim calcmode="lin" valueType="num">
                                      <p:cBhvr>
                                        <p:cTn id="240" dur="3000" fill="hold"/>
                                        <p:tgtEl>
                                          <p:spTgt spid="26"/>
                                        </p:tgtEl>
                                        <p:attrNameLst>
                                          <p:attrName>ppt_x</p:attrName>
                                        </p:attrNameLst>
                                      </p:cBhvr>
                                      <p:tavLst>
                                        <p:tav tm="0">
                                          <p:val>
                                            <p:fltVal val="0.5"/>
                                          </p:val>
                                        </p:tav>
                                        <p:tav tm="100000">
                                          <p:val>
                                            <p:strVal val="#ppt_x"/>
                                          </p:val>
                                        </p:tav>
                                      </p:tavLst>
                                    </p:anim>
                                    <p:anim calcmode="lin" valueType="num">
                                      <p:cBhvr>
                                        <p:cTn id="241" dur="3000" fill="hold"/>
                                        <p:tgtEl>
                                          <p:spTgt spid="26"/>
                                        </p:tgtEl>
                                        <p:attrNameLst>
                                          <p:attrName>ppt_y</p:attrName>
                                        </p:attrNameLst>
                                      </p:cBhvr>
                                      <p:tavLst>
                                        <p:tav tm="0">
                                          <p:val>
                                            <p:fltVal val="0.5"/>
                                          </p:val>
                                        </p:tav>
                                        <p:tav tm="100000">
                                          <p:val>
                                            <p:strVal val="#ppt_y"/>
                                          </p:val>
                                        </p:tav>
                                      </p:tavLst>
                                    </p:anim>
                                  </p:childTnLst>
                                </p:cTn>
                              </p:par>
                              <p:par>
                                <p:cTn id="242" presetID="23" presetClass="entr" presetSubtype="528" fill="hold" grpId="1" nodeType="withEffect">
                                  <p:stCondLst>
                                    <p:cond delay="0"/>
                                  </p:stCondLst>
                                  <p:iterate type="lt">
                                    <p:tmPct val="0"/>
                                  </p:iterate>
                                  <p:childTnLst>
                                    <p:set>
                                      <p:cBhvr>
                                        <p:cTn id="243" dur="1" fill="hold">
                                          <p:stCondLst>
                                            <p:cond delay="0"/>
                                          </p:stCondLst>
                                        </p:cTn>
                                        <p:tgtEl>
                                          <p:spTgt spid="27"/>
                                        </p:tgtEl>
                                        <p:attrNameLst>
                                          <p:attrName>style.visibility</p:attrName>
                                        </p:attrNameLst>
                                      </p:cBhvr>
                                      <p:to>
                                        <p:strVal val="visible"/>
                                      </p:to>
                                    </p:set>
                                    <p:anim calcmode="lin" valueType="num">
                                      <p:cBhvr>
                                        <p:cTn id="244" dur="3000" fill="hold"/>
                                        <p:tgtEl>
                                          <p:spTgt spid="27"/>
                                        </p:tgtEl>
                                        <p:attrNameLst>
                                          <p:attrName>ppt_w</p:attrName>
                                        </p:attrNameLst>
                                      </p:cBhvr>
                                      <p:tavLst>
                                        <p:tav tm="0">
                                          <p:val>
                                            <p:fltVal val="0"/>
                                          </p:val>
                                        </p:tav>
                                        <p:tav tm="100000">
                                          <p:val>
                                            <p:strVal val="#ppt_w"/>
                                          </p:val>
                                        </p:tav>
                                      </p:tavLst>
                                    </p:anim>
                                    <p:anim calcmode="lin" valueType="num">
                                      <p:cBhvr>
                                        <p:cTn id="245" dur="3000" fill="hold"/>
                                        <p:tgtEl>
                                          <p:spTgt spid="27"/>
                                        </p:tgtEl>
                                        <p:attrNameLst>
                                          <p:attrName>ppt_h</p:attrName>
                                        </p:attrNameLst>
                                      </p:cBhvr>
                                      <p:tavLst>
                                        <p:tav tm="0">
                                          <p:val>
                                            <p:fltVal val="0"/>
                                          </p:val>
                                        </p:tav>
                                        <p:tav tm="100000">
                                          <p:val>
                                            <p:strVal val="#ppt_h"/>
                                          </p:val>
                                        </p:tav>
                                      </p:tavLst>
                                    </p:anim>
                                    <p:anim calcmode="lin" valueType="num">
                                      <p:cBhvr>
                                        <p:cTn id="246" dur="3000" fill="hold"/>
                                        <p:tgtEl>
                                          <p:spTgt spid="27"/>
                                        </p:tgtEl>
                                        <p:attrNameLst>
                                          <p:attrName>ppt_x</p:attrName>
                                        </p:attrNameLst>
                                      </p:cBhvr>
                                      <p:tavLst>
                                        <p:tav tm="0">
                                          <p:val>
                                            <p:fltVal val="0.5"/>
                                          </p:val>
                                        </p:tav>
                                        <p:tav tm="100000">
                                          <p:val>
                                            <p:strVal val="#ppt_x"/>
                                          </p:val>
                                        </p:tav>
                                      </p:tavLst>
                                    </p:anim>
                                    <p:anim calcmode="lin" valueType="num">
                                      <p:cBhvr>
                                        <p:cTn id="247" dur="3000" fill="hold"/>
                                        <p:tgtEl>
                                          <p:spTgt spid="27"/>
                                        </p:tgtEl>
                                        <p:attrNameLst>
                                          <p:attrName>ppt_y</p:attrName>
                                        </p:attrNameLst>
                                      </p:cBhvr>
                                      <p:tavLst>
                                        <p:tav tm="0">
                                          <p:val>
                                            <p:fltVal val="0.5"/>
                                          </p:val>
                                        </p:tav>
                                        <p:tav tm="100000">
                                          <p:val>
                                            <p:strVal val="#ppt_y"/>
                                          </p:val>
                                        </p:tav>
                                      </p:tavLst>
                                    </p:anim>
                                  </p:childTnLst>
                                </p:cTn>
                              </p:par>
                              <p:par>
                                <p:cTn id="248" presetID="23" presetClass="entr" presetSubtype="528" fill="hold" grpId="1" nodeType="withEffect">
                                  <p:stCondLst>
                                    <p:cond delay="0"/>
                                  </p:stCondLst>
                                  <p:iterate type="lt">
                                    <p:tmPct val="0"/>
                                  </p:iterate>
                                  <p:childTnLst>
                                    <p:set>
                                      <p:cBhvr>
                                        <p:cTn id="249" dur="1" fill="hold">
                                          <p:stCondLst>
                                            <p:cond delay="0"/>
                                          </p:stCondLst>
                                        </p:cTn>
                                        <p:tgtEl>
                                          <p:spTgt spid="28"/>
                                        </p:tgtEl>
                                        <p:attrNameLst>
                                          <p:attrName>style.visibility</p:attrName>
                                        </p:attrNameLst>
                                      </p:cBhvr>
                                      <p:to>
                                        <p:strVal val="visible"/>
                                      </p:to>
                                    </p:set>
                                    <p:anim calcmode="lin" valueType="num">
                                      <p:cBhvr>
                                        <p:cTn id="250" dur="3000" fill="hold"/>
                                        <p:tgtEl>
                                          <p:spTgt spid="28"/>
                                        </p:tgtEl>
                                        <p:attrNameLst>
                                          <p:attrName>ppt_w</p:attrName>
                                        </p:attrNameLst>
                                      </p:cBhvr>
                                      <p:tavLst>
                                        <p:tav tm="0">
                                          <p:val>
                                            <p:fltVal val="0"/>
                                          </p:val>
                                        </p:tav>
                                        <p:tav tm="100000">
                                          <p:val>
                                            <p:strVal val="#ppt_w"/>
                                          </p:val>
                                        </p:tav>
                                      </p:tavLst>
                                    </p:anim>
                                    <p:anim calcmode="lin" valueType="num">
                                      <p:cBhvr>
                                        <p:cTn id="251" dur="3000" fill="hold"/>
                                        <p:tgtEl>
                                          <p:spTgt spid="28"/>
                                        </p:tgtEl>
                                        <p:attrNameLst>
                                          <p:attrName>ppt_h</p:attrName>
                                        </p:attrNameLst>
                                      </p:cBhvr>
                                      <p:tavLst>
                                        <p:tav tm="0">
                                          <p:val>
                                            <p:fltVal val="0"/>
                                          </p:val>
                                        </p:tav>
                                        <p:tav tm="100000">
                                          <p:val>
                                            <p:strVal val="#ppt_h"/>
                                          </p:val>
                                        </p:tav>
                                      </p:tavLst>
                                    </p:anim>
                                    <p:anim calcmode="lin" valueType="num">
                                      <p:cBhvr>
                                        <p:cTn id="252" dur="3000" fill="hold"/>
                                        <p:tgtEl>
                                          <p:spTgt spid="28"/>
                                        </p:tgtEl>
                                        <p:attrNameLst>
                                          <p:attrName>ppt_x</p:attrName>
                                        </p:attrNameLst>
                                      </p:cBhvr>
                                      <p:tavLst>
                                        <p:tav tm="0">
                                          <p:val>
                                            <p:fltVal val="0.5"/>
                                          </p:val>
                                        </p:tav>
                                        <p:tav tm="100000">
                                          <p:val>
                                            <p:strVal val="#ppt_x"/>
                                          </p:val>
                                        </p:tav>
                                      </p:tavLst>
                                    </p:anim>
                                    <p:anim calcmode="lin" valueType="num">
                                      <p:cBhvr>
                                        <p:cTn id="253" dur="3000" fill="hold"/>
                                        <p:tgtEl>
                                          <p:spTgt spid="28"/>
                                        </p:tgtEl>
                                        <p:attrNameLst>
                                          <p:attrName>ppt_y</p:attrName>
                                        </p:attrNameLst>
                                      </p:cBhvr>
                                      <p:tavLst>
                                        <p:tav tm="0">
                                          <p:val>
                                            <p:fltVal val="0.5"/>
                                          </p:val>
                                        </p:tav>
                                        <p:tav tm="100000">
                                          <p:val>
                                            <p:strVal val="#ppt_y"/>
                                          </p:val>
                                        </p:tav>
                                      </p:tavLst>
                                    </p:anim>
                                  </p:childTnLst>
                                </p:cTn>
                              </p:par>
                              <p:par>
                                <p:cTn id="254" presetID="23" presetClass="entr" presetSubtype="528" fill="hold" grpId="1" nodeType="withEffect">
                                  <p:stCondLst>
                                    <p:cond delay="0"/>
                                  </p:stCondLst>
                                  <p:iterate type="lt">
                                    <p:tmPct val="0"/>
                                  </p:iterate>
                                  <p:childTnLst>
                                    <p:set>
                                      <p:cBhvr>
                                        <p:cTn id="255" dur="1" fill="hold">
                                          <p:stCondLst>
                                            <p:cond delay="0"/>
                                          </p:stCondLst>
                                        </p:cTn>
                                        <p:tgtEl>
                                          <p:spTgt spid="29"/>
                                        </p:tgtEl>
                                        <p:attrNameLst>
                                          <p:attrName>style.visibility</p:attrName>
                                        </p:attrNameLst>
                                      </p:cBhvr>
                                      <p:to>
                                        <p:strVal val="visible"/>
                                      </p:to>
                                    </p:set>
                                    <p:anim calcmode="lin" valueType="num">
                                      <p:cBhvr>
                                        <p:cTn id="256" dur="3000" fill="hold"/>
                                        <p:tgtEl>
                                          <p:spTgt spid="29"/>
                                        </p:tgtEl>
                                        <p:attrNameLst>
                                          <p:attrName>ppt_w</p:attrName>
                                        </p:attrNameLst>
                                      </p:cBhvr>
                                      <p:tavLst>
                                        <p:tav tm="0">
                                          <p:val>
                                            <p:fltVal val="0"/>
                                          </p:val>
                                        </p:tav>
                                        <p:tav tm="100000">
                                          <p:val>
                                            <p:strVal val="#ppt_w"/>
                                          </p:val>
                                        </p:tav>
                                      </p:tavLst>
                                    </p:anim>
                                    <p:anim calcmode="lin" valueType="num">
                                      <p:cBhvr>
                                        <p:cTn id="257" dur="3000" fill="hold"/>
                                        <p:tgtEl>
                                          <p:spTgt spid="29"/>
                                        </p:tgtEl>
                                        <p:attrNameLst>
                                          <p:attrName>ppt_h</p:attrName>
                                        </p:attrNameLst>
                                      </p:cBhvr>
                                      <p:tavLst>
                                        <p:tav tm="0">
                                          <p:val>
                                            <p:fltVal val="0"/>
                                          </p:val>
                                        </p:tav>
                                        <p:tav tm="100000">
                                          <p:val>
                                            <p:strVal val="#ppt_h"/>
                                          </p:val>
                                        </p:tav>
                                      </p:tavLst>
                                    </p:anim>
                                    <p:anim calcmode="lin" valueType="num">
                                      <p:cBhvr>
                                        <p:cTn id="258" dur="3000" fill="hold"/>
                                        <p:tgtEl>
                                          <p:spTgt spid="29"/>
                                        </p:tgtEl>
                                        <p:attrNameLst>
                                          <p:attrName>ppt_x</p:attrName>
                                        </p:attrNameLst>
                                      </p:cBhvr>
                                      <p:tavLst>
                                        <p:tav tm="0">
                                          <p:val>
                                            <p:fltVal val="0.5"/>
                                          </p:val>
                                        </p:tav>
                                        <p:tav tm="100000">
                                          <p:val>
                                            <p:strVal val="#ppt_x"/>
                                          </p:val>
                                        </p:tav>
                                      </p:tavLst>
                                    </p:anim>
                                    <p:anim calcmode="lin" valueType="num">
                                      <p:cBhvr>
                                        <p:cTn id="259" dur="3000" fill="hold"/>
                                        <p:tgtEl>
                                          <p:spTgt spid="29"/>
                                        </p:tgtEl>
                                        <p:attrNameLst>
                                          <p:attrName>ppt_y</p:attrName>
                                        </p:attrNameLst>
                                      </p:cBhvr>
                                      <p:tavLst>
                                        <p:tav tm="0">
                                          <p:val>
                                            <p:fltVal val="0.5"/>
                                          </p:val>
                                        </p:tav>
                                        <p:tav tm="100000">
                                          <p:val>
                                            <p:strVal val="#ppt_y"/>
                                          </p:val>
                                        </p:tav>
                                      </p:tavLst>
                                    </p:anim>
                                  </p:childTnLst>
                                </p:cTn>
                              </p:par>
                              <p:par>
                                <p:cTn id="260" presetID="23" presetClass="entr" presetSubtype="528" fill="hold" grpId="1" nodeType="withEffect">
                                  <p:stCondLst>
                                    <p:cond delay="0"/>
                                  </p:stCondLst>
                                  <p:iterate type="lt">
                                    <p:tmPct val="0"/>
                                  </p:iterate>
                                  <p:childTnLst>
                                    <p:set>
                                      <p:cBhvr>
                                        <p:cTn id="261" dur="1" fill="hold">
                                          <p:stCondLst>
                                            <p:cond delay="0"/>
                                          </p:stCondLst>
                                        </p:cTn>
                                        <p:tgtEl>
                                          <p:spTgt spid="30"/>
                                        </p:tgtEl>
                                        <p:attrNameLst>
                                          <p:attrName>style.visibility</p:attrName>
                                        </p:attrNameLst>
                                      </p:cBhvr>
                                      <p:to>
                                        <p:strVal val="visible"/>
                                      </p:to>
                                    </p:set>
                                    <p:anim calcmode="lin" valueType="num">
                                      <p:cBhvr>
                                        <p:cTn id="262" dur="3000" fill="hold"/>
                                        <p:tgtEl>
                                          <p:spTgt spid="30"/>
                                        </p:tgtEl>
                                        <p:attrNameLst>
                                          <p:attrName>ppt_w</p:attrName>
                                        </p:attrNameLst>
                                      </p:cBhvr>
                                      <p:tavLst>
                                        <p:tav tm="0">
                                          <p:val>
                                            <p:fltVal val="0"/>
                                          </p:val>
                                        </p:tav>
                                        <p:tav tm="100000">
                                          <p:val>
                                            <p:strVal val="#ppt_w"/>
                                          </p:val>
                                        </p:tav>
                                      </p:tavLst>
                                    </p:anim>
                                    <p:anim calcmode="lin" valueType="num">
                                      <p:cBhvr>
                                        <p:cTn id="263" dur="3000" fill="hold"/>
                                        <p:tgtEl>
                                          <p:spTgt spid="30"/>
                                        </p:tgtEl>
                                        <p:attrNameLst>
                                          <p:attrName>ppt_h</p:attrName>
                                        </p:attrNameLst>
                                      </p:cBhvr>
                                      <p:tavLst>
                                        <p:tav tm="0">
                                          <p:val>
                                            <p:fltVal val="0"/>
                                          </p:val>
                                        </p:tav>
                                        <p:tav tm="100000">
                                          <p:val>
                                            <p:strVal val="#ppt_h"/>
                                          </p:val>
                                        </p:tav>
                                      </p:tavLst>
                                    </p:anim>
                                    <p:anim calcmode="lin" valueType="num">
                                      <p:cBhvr>
                                        <p:cTn id="264" dur="3000" fill="hold"/>
                                        <p:tgtEl>
                                          <p:spTgt spid="30"/>
                                        </p:tgtEl>
                                        <p:attrNameLst>
                                          <p:attrName>ppt_x</p:attrName>
                                        </p:attrNameLst>
                                      </p:cBhvr>
                                      <p:tavLst>
                                        <p:tav tm="0">
                                          <p:val>
                                            <p:fltVal val="0.5"/>
                                          </p:val>
                                        </p:tav>
                                        <p:tav tm="100000">
                                          <p:val>
                                            <p:strVal val="#ppt_x"/>
                                          </p:val>
                                        </p:tav>
                                      </p:tavLst>
                                    </p:anim>
                                    <p:anim calcmode="lin" valueType="num">
                                      <p:cBhvr>
                                        <p:cTn id="265" dur="3000" fill="hold"/>
                                        <p:tgtEl>
                                          <p:spTgt spid="30"/>
                                        </p:tgtEl>
                                        <p:attrNameLst>
                                          <p:attrName>ppt_y</p:attrName>
                                        </p:attrNameLst>
                                      </p:cBhvr>
                                      <p:tavLst>
                                        <p:tav tm="0">
                                          <p:val>
                                            <p:fltVal val="0.5"/>
                                          </p:val>
                                        </p:tav>
                                        <p:tav tm="100000">
                                          <p:val>
                                            <p:strVal val="#ppt_y"/>
                                          </p:val>
                                        </p:tav>
                                      </p:tavLst>
                                    </p:anim>
                                  </p:childTnLst>
                                </p:cTn>
                              </p:par>
                              <p:par>
                                <p:cTn id="266" presetID="23" presetClass="entr" presetSubtype="528" fill="hold" grpId="1" nodeType="withEffect">
                                  <p:stCondLst>
                                    <p:cond delay="0"/>
                                  </p:stCondLst>
                                  <p:iterate type="lt">
                                    <p:tmPct val="0"/>
                                  </p:iterate>
                                  <p:childTnLst>
                                    <p:set>
                                      <p:cBhvr>
                                        <p:cTn id="267" dur="1" fill="hold">
                                          <p:stCondLst>
                                            <p:cond delay="0"/>
                                          </p:stCondLst>
                                        </p:cTn>
                                        <p:tgtEl>
                                          <p:spTgt spid="31"/>
                                        </p:tgtEl>
                                        <p:attrNameLst>
                                          <p:attrName>style.visibility</p:attrName>
                                        </p:attrNameLst>
                                      </p:cBhvr>
                                      <p:to>
                                        <p:strVal val="visible"/>
                                      </p:to>
                                    </p:set>
                                    <p:anim calcmode="lin" valueType="num">
                                      <p:cBhvr>
                                        <p:cTn id="268" dur="3000" fill="hold"/>
                                        <p:tgtEl>
                                          <p:spTgt spid="31"/>
                                        </p:tgtEl>
                                        <p:attrNameLst>
                                          <p:attrName>ppt_w</p:attrName>
                                        </p:attrNameLst>
                                      </p:cBhvr>
                                      <p:tavLst>
                                        <p:tav tm="0">
                                          <p:val>
                                            <p:fltVal val="0"/>
                                          </p:val>
                                        </p:tav>
                                        <p:tav tm="100000">
                                          <p:val>
                                            <p:strVal val="#ppt_w"/>
                                          </p:val>
                                        </p:tav>
                                      </p:tavLst>
                                    </p:anim>
                                    <p:anim calcmode="lin" valueType="num">
                                      <p:cBhvr>
                                        <p:cTn id="269" dur="3000" fill="hold"/>
                                        <p:tgtEl>
                                          <p:spTgt spid="31"/>
                                        </p:tgtEl>
                                        <p:attrNameLst>
                                          <p:attrName>ppt_h</p:attrName>
                                        </p:attrNameLst>
                                      </p:cBhvr>
                                      <p:tavLst>
                                        <p:tav tm="0">
                                          <p:val>
                                            <p:fltVal val="0"/>
                                          </p:val>
                                        </p:tav>
                                        <p:tav tm="100000">
                                          <p:val>
                                            <p:strVal val="#ppt_h"/>
                                          </p:val>
                                        </p:tav>
                                      </p:tavLst>
                                    </p:anim>
                                    <p:anim calcmode="lin" valueType="num">
                                      <p:cBhvr>
                                        <p:cTn id="270" dur="3000" fill="hold"/>
                                        <p:tgtEl>
                                          <p:spTgt spid="31"/>
                                        </p:tgtEl>
                                        <p:attrNameLst>
                                          <p:attrName>ppt_x</p:attrName>
                                        </p:attrNameLst>
                                      </p:cBhvr>
                                      <p:tavLst>
                                        <p:tav tm="0">
                                          <p:val>
                                            <p:fltVal val="0.5"/>
                                          </p:val>
                                        </p:tav>
                                        <p:tav tm="100000">
                                          <p:val>
                                            <p:strVal val="#ppt_x"/>
                                          </p:val>
                                        </p:tav>
                                      </p:tavLst>
                                    </p:anim>
                                    <p:anim calcmode="lin" valueType="num">
                                      <p:cBhvr>
                                        <p:cTn id="271" dur="3000" fill="hold"/>
                                        <p:tgtEl>
                                          <p:spTgt spid="31"/>
                                        </p:tgtEl>
                                        <p:attrNameLst>
                                          <p:attrName>ppt_y</p:attrName>
                                        </p:attrNameLst>
                                      </p:cBhvr>
                                      <p:tavLst>
                                        <p:tav tm="0">
                                          <p:val>
                                            <p:fltVal val="0.5"/>
                                          </p:val>
                                        </p:tav>
                                        <p:tav tm="100000">
                                          <p:val>
                                            <p:strVal val="#ppt_y"/>
                                          </p:val>
                                        </p:tav>
                                      </p:tavLst>
                                    </p:anim>
                                  </p:childTnLst>
                                </p:cTn>
                              </p:par>
                              <p:par>
                                <p:cTn id="272" presetID="23" presetClass="entr" presetSubtype="528" fill="hold" grpId="1" nodeType="withEffect">
                                  <p:stCondLst>
                                    <p:cond delay="0"/>
                                  </p:stCondLst>
                                  <p:iterate type="lt">
                                    <p:tmPct val="0"/>
                                  </p:iterate>
                                  <p:childTnLst>
                                    <p:set>
                                      <p:cBhvr>
                                        <p:cTn id="273" dur="1" fill="hold">
                                          <p:stCondLst>
                                            <p:cond delay="0"/>
                                          </p:stCondLst>
                                        </p:cTn>
                                        <p:tgtEl>
                                          <p:spTgt spid="32"/>
                                        </p:tgtEl>
                                        <p:attrNameLst>
                                          <p:attrName>style.visibility</p:attrName>
                                        </p:attrNameLst>
                                      </p:cBhvr>
                                      <p:to>
                                        <p:strVal val="visible"/>
                                      </p:to>
                                    </p:set>
                                    <p:anim calcmode="lin" valueType="num">
                                      <p:cBhvr>
                                        <p:cTn id="274" dur="3000" fill="hold"/>
                                        <p:tgtEl>
                                          <p:spTgt spid="32"/>
                                        </p:tgtEl>
                                        <p:attrNameLst>
                                          <p:attrName>ppt_w</p:attrName>
                                        </p:attrNameLst>
                                      </p:cBhvr>
                                      <p:tavLst>
                                        <p:tav tm="0">
                                          <p:val>
                                            <p:fltVal val="0"/>
                                          </p:val>
                                        </p:tav>
                                        <p:tav tm="100000">
                                          <p:val>
                                            <p:strVal val="#ppt_w"/>
                                          </p:val>
                                        </p:tav>
                                      </p:tavLst>
                                    </p:anim>
                                    <p:anim calcmode="lin" valueType="num">
                                      <p:cBhvr>
                                        <p:cTn id="275" dur="3000" fill="hold"/>
                                        <p:tgtEl>
                                          <p:spTgt spid="32"/>
                                        </p:tgtEl>
                                        <p:attrNameLst>
                                          <p:attrName>ppt_h</p:attrName>
                                        </p:attrNameLst>
                                      </p:cBhvr>
                                      <p:tavLst>
                                        <p:tav tm="0">
                                          <p:val>
                                            <p:fltVal val="0"/>
                                          </p:val>
                                        </p:tav>
                                        <p:tav tm="100000">
                                          <p:val>
                                            <p:strVal val="#ppt_h"/>
                                          </p:val>
                                        </p:tav>
                                      </p:tavLst>
                                    </p:anim>
                                    <p:anim calcmode="lin" valueType="num">
                                      <p:cBhvr>
                                        <p:cTn id="276" dur="3000" fill="hold"/>
                                        <p:tgtEl>
                                          <p:spTgt spid="32"/>
                                        </p:tgtEl>
                                        <p:attrNameLst>
                                          <p:attrName>ppt_x</p:attrName>
                                        </p:attrNameLst>
                                      </p:cBhvr>
                                      <p:tavLst>
                                        <p:tav tm="0">
                                          <p:val>
                                            <p:fltVal val="0.5"/>
                                          </p:val>
                                        </p:tav>
                                        <p:tav tm="100000">
                                          <p:val>
                                            <p:strVal val="#ppt_x"/>
                                          </p:val>
                                        </p:tav>
                                      </p:tavLst>
                                    </p:anim>
                                    <p:anim calcmode="lin" valueType="num">
                                      <p:cBhvr>
                                        <p:cTn id="277" dur="3000" fill="hold"/>
                                        <p:tgtEl>
                                          <p:spTgt spid="32"/>
                                        </p:tgtEl>
                                        <p:attrNameLst>
                                          <p:attrName>ppt_y</p:attrName>
                                        </p:attrNameLst>
                                      </p:cBhvr>
                                      <p:tavLst>
                                        <p:tav tm="0">
                                          <p:val>
                                            <p:fltVal val="0.5"/>
                                          </p:val>
                                        </p:tav>
                                        <p:tav tm="100000">
                                          <p:val>
                                            <p:strVal val="#ppt_y"/>
                                          </p:val>
                                        </p:tav>
                                      </p:tavLst>
                                    </p:anim>
                                  </p:childTnLst>
                                </p:cTn>
                              </p:par>
                              <p:par>
                                <p:cTn id="278" presetID="23" presetClass="entr" presetSubtype="528" fill="hold" grpId="0" nodeType="withEffect">
                                  <p:stCondLst>
                                    <p:cond delay="0"/>
                                  </p:stCondLst>
                                  <p:childTnLst>
                                    <p:set>
                                      <p:cBhvr>
                                        <p:cTn id="279" dur="1" fill="hold">
                                          <p:stCondLst>
                                            <p:cond delay="0"/>
                                          </p:stCondLst>
                                        </p:cTn>
                                        <p:tgtEl>
                                          <p:spTgt spid="36"/>
                                        </p:tgtEl>
                                        <p:attrNameLst>
                                          <p:attrName>style.visibility</p:attrName>
                                        </p:attrNameLst>
                                      </p:cBhvr>
                                      <p:to>
                                        <p:strVal val="visible"/>
                                      </p:to>
                                    </p:set>
                                    <p:anim calcmode="lin" valueType="num">
                                      <p:cBhvr>
                                        <p:cTn id="280" dur="3000" fill="hold"/>
                                        <p:tgtEl>
                                          <p:spTgt spid="36"/>
                                        </p:tgtEl>
                                        <p:attrNameLst>
                                          <p:attrName>ppt_w</p:attrName>
                                        </p:attrNameLst>
                                      </p:cBhvr>
                                      <p:tavLst>
                                        <p:tav tm="0">
                                          <p:val>
                                            <p:fltVal val="0"/>
                                          </p:val>
                                        </p:tav>
                                        <p:tav tm="100000">
                                          <p:val>
                                            <p:strVal val="#ppt_w"/>
                                          </p:val>
                                        </p:tav>
                                      </p:tavLst>
                                    </p:anim>
                                    <p:anim calcmode="lin" valueType="num">
                                      <p:cBhvr>
                                        <p:cTn id="281" dur="3000" fill="hold"/>
                                        <p:tgtEl>
                                          <p:spTgt spid="36"/>
                                        </p:tgtEl>
                                        <p:attrNameLst>
                                          <p:attrName>ppt_h</p:attrName>
                                        </p:attrNameLst>
                                      </p:cBhvr>
                                      <p:tavLst>
                                        <p:tav tm="0">
                                          <p:val>
                                            <p:fltVal val="0"/>
                                          </p:val>
                                        </p:tav>
                                        <p:tav tm="100000">
                                          <p:val>
                                            <p:strVal val="#ppt_h"/>
                                          </p:val>
                                        </p:tav>
                                      </p:tavLst>
                                    </p:anim>
                                    <p:anim calcmode="lin" valueType="num">
                                      <p:cBhvr>
                                        <p:cTn id="282" dur="3000" fill="hold"/>
                                        <p:tgtEl>
                                          <p:spTgt spid="36"/>
                                        </p:tgtEl>
                                        <p:attrNameLst>
                                          <p:attrName>ppt_x</p:attrName>
                                        </p:attrNameLst>
                                      </p:cBhvr>
                                      <p:tavLst>
                                        <p:tav tm="0">
                                          <p:val>
                                            <p:fltVal val="0.5"/>
                                          </p:val>
                                        </p:tav>
                                        <p:tav tm="100000">
                                          <p:val>
                                            <p:strVal val="#ppt_x"/>
                                          </p:val>
                                        </p:tav>
                                      </p:tavLst>
                                    </p:anim>
                                    <p:anim calcmode="lin" valueType="num">
                                      <p:cBhvr>
                                        <p:cTn id="283" dur="3000" fill="hold"/>
                                        <p:tgtEl>
                                          <p:spTgt spid="36"/>
                                        </p:tgtEl>
                                        <p:attrNameLst>
                                          <p:attrName>ppt_y</p:attrName>
                                        </p:attrNameLst>
                                      </p:cBhvr>
                                      <p:tavLst>
                                        <p:tav tm="0">
                                          <p:val>
                                            <p:fltVal val="0.5"/>
                                          </p:val>
                                        </p:tav>
                                        <p:tav tm="100000">
                                          <p:val>
                                            <p:strVal val="#ppt_y"/>
                                          </p:val>
                                        </p:tav>
                                      </p:tavLst>
                                    </p:anim>
                                  </p:childTnLst>
                                </p:cTn>
                              </p:par>
                              <p:par>
                                <p:cTn id="284" presetID="21" presetClass="entr" presetSubtype="8" fill="hold" grpId="1" nodeType="withEffect">
                                  <p:stCondLst>
                                    <p:cond delay="0"/>
                                  </p:stCondLst>
                                  <p:childTnLst>
                                    <p:set>
                                      <p:cBhvr>
                                        <p:cTn id="285" dur="1" fill="hold">
                                          <p:stCondLst>
                                            <p:cond delay="0"/>
                                          </p:stCondLst>
                                        </p:cTn>
                                        <p:tgtEl>
                                          <p:spTgt spid="36"/>
                                        </p:tgtEl>
                                        <p:attrNameLst>
                                          <p:attrName>style.visibility</p:attrName>
                                        </p:attrNameLst>
                                      </p:cBhvr>
                                      <p:to>
                                        <p:strVal val="visible"/>
                                      </p:to>
                                    </p:set>
                                    <p:animEffect transition="in" filter="wheel(8)">
                                      <p:cBhvr>
                                        <p:cTn id="286" dur="2000"/>
                                        <p:tgtEl>
                                          <p:spTgt spid="36"/>
                                        </p:tgtEl>
                                      </p:cBhvr>
                                    </p:animEffect>
                                  </p:childTnLst>
                                </p:cTn>
                              </p:par>
                              <p:par>
                                <p:cTn id="287" presetID="23" presetClass="entr" presetSubtype="528" fill="hold" grpId="1" nodeType="withEffect">
                                  <p:stCondLst>
                                    <p:cond delay="0"/>
                                  </p:stCondLst>
                                  <p:iterate type="lt">
                                    <p:tmPct val="0"/>
                                  </p:iterate>
                                  <p:childTnLst>
                                    <p:set>
                                      <p:cBhvr>
                                        <p:cTn id="288" dur="1" fill="hold">
                                          <p:stCondLst>
                                            <p:cond delay="0"/>
                                          </p:stCondLst>
                                        </p:cTn>
                                        <p:tgtEl>
                                          <p:spTgt spid="33"/>
                                        </p:tgtEl>
                                        <p:attrNameLst>
                                          <p:attrName>style.visibility</p:attrName>
                                        </p:attrNameLst>
                                      </p:cBhvr>
                                      <p:to>
                                        <p:strVal val="visible"/>
                                      </p:to>
                                    </p:set>
                                    <p:anim calcmode="lin" valueType="num">
                                      <p:cBhvr>
                                        <p:cTn id="289" dur="3000" fill="hold"/>
                                        <p:tgtEl>
                                          <p:spTgt spid="33"/>
                                        </p:tgtEl>
                                        <p:attrNameLst>
                                          <p:attrName>ppt_w</p:attrName>
                                        </p:attrNameLst>
                                      </p:cBhvr>
                                      <p:tavLst>
                                        <p:tav tm="0">
                                          <p:val>
                                            <p:fltVal val="0"/>
                                          </p:val>
                                        </p:tav>
                                        <p:tav tm="100000">
                                          <p:val>
                                            <p:strVal val="#ppt_w"/>
                                          </p:val>
                                        </p:tav>
                                      </p:tavLst>
                                    </p:anim>
                                    <p:anim calcmode="lin" valueType="num">
                                      <p:cBhvr>
                                        <p:cTn id="290" dur="3000" fill="hold"/>
                                        <p:tgtEl>
                                          <p:spTgt spid="33"/>
                                        </p:tgtEl>
                                        <p:attrNameLst>
                                          <p:attrName>ppt_h</p:attrName>
                                        </p:attrNameLst>
                                      </p:cBhvr>
                                      <p:tavLst>
                                        <p:tav tm="0">
                                          <p:val>
                                            <p:fltVal val="0"/>
                                          </p:val>
                                        </p:tav>
                                        <p:tav tm="100000">
                                          <p:val>
                                            <p:strVal val="#ppt_h"/>
                                          </p:val>
                                        </p:tav>
                                      </p:tavLst>
                                    </p:anim>
                                    <p:anim calcmode="lin" valueType="num">
                                      <p:cBhvr>
                                        <p:cTn id="291" dur="3000" fill="hold"/>
                                        <p:tgtEl>
                                          <p:spTgt spid="33"/>
                                        </p:tgtEl>
                                        <p:attrNameLst>
                                          <p:attrName>ppt_x</p:attrName>
                                        </p:attrNameLst>
                                      </p:cBhvr>
                                      <p:tavLst>
                                        <p:tav tm="0">
                                          <p:val>
                                            <p:fltVal val="0.5"/>
                                          </p:val>
                                        </p:tav>
                                        <p:tav tm="100000">
                                          <p:val>
                                            <p:strVal val="#ppt_x"/>
                                          </p:val>
                                        </p:tav>
                                      </p:tavLst>
                                    </p:anim>
                                    <p:anim calcmode="lin" valueType="num">
                                      <p:cBhvr>
                                        <p:cTn id="292" dur="3000" fill="hold"/>
                                        <p:tgtEl>
                                          <p:spTgt spid="33"/>
                                        </p:tgtEl>
                                        <p:attrNameLst>
                                          <p:attrName>ppt_y</p:attrName>
                                        </p:attrNameLst>
                                      </p:cBhvr>
                                      <p:tavLst>
                                        <p:tav tm="0">
                                          <p:val>
                                            <p:fltVal val="0.5"/>
                                          </p:val>
                                        </p:tav>
                                        <p:tav tm="100000">
                                          <p:val>
                                            <p:strVal val="#ppt_y"/>
                                          </p:val>
                                        </p:tav>
                                      </p:tavLst>
                                    </p:anim>
                                  </p:childTnLst>
                                </p:cTn>
                              </p:par>
                              <p:par>
                                <p:cTn id="293" presetID="8" presetClass="emph" presetSubtype="0" fill="hold" grpId="2" nodeType="withEffect">
                                  <p:stCondLst>
                                    <p:cond delay="0"/>
                                  </p:stCondLst>
                                  <p:iterate type="lt">
                                    <p:tmPct val="0"/>
                                  </p:iterate>
                                  <p:childTnLst>
                                    <p:animRot by="21600000">
                                      <p:cBhvr>
                                        <p:cTn id="294" dur="3000" fill="hold"/>
                                        <p:tgtEl>
                                          <p:spTgt spid="11"/>
                                        </p:tgtEl>
                                        <p:attrNameLst>
                                          <p:attrName>r</p:attrName>
                                        </p:attrNameLst>
                                      </p:cBhvr>
                                    </p:animRot>
                                  </p:childTnLst>
                                </p:cTn>
                              </p:par>
                              <p:par>
                                <p:cTn id="295" presetID="8" presetClass="emph" presetSubtype="0" fill="hold" grpId="2" nodeType="withEffect">
                                  <p:stCondLst>
                                    <p:cond delay="0"/>
                                  </p:stCondLst>
                                  <p:iterate type="lt">
                                    <p:tmPct val="0"/>
                                  </p:iterate>
                                  <p:childTnLst>
                                    <p:animRot by="21600000">
                                      <p:cBhvr>
                                        <p:cTn id="296" dur="3000" fill="hold"/>
                                        <p:tgtEl>
                                          <p:spTgt spid="12"/>
                                        </p:tgtEl>
                                        <p:attrNameLst>
                                          <p:attrName>r</p:attrName>
                                        </p:attrNameLst>
                                      </p:cBhvr>
                                    </p:animRot>
                                  </p:childTnLst>
                                </p:cTn>
                              </p:par>
                              <p:par>
                                <p:cTn id="297" presetID="8" presetClass="emph" presetSubtype="0" fill="hold" grpId="2" nodeType="withEffect">
                                  <p:stCondLst>
                                    <p:cond delay="0"/>
                                  </p:stCondLst>
                                  <p:iterate type="lt">
                                    <p:tmPct val="0"/>
                                  </p:iterate>
                                  <p:childTnLst>
                                    <p:animRot by="21600000">
                                      <p:cBhvr>
                                        <p:cTn id="298" dur="3000" fill="hold"/>
                                        <p:tgtEl>
                                          <p:spTgt spid="13"/>
                                        </p:tgtEl>
                                        <p:attrNameLst>
                                          <p:attrName>r</p:attrName>
                                        </p:attrNameLst>
                                      </p:cBhvr>
                                    </p:animRot>
                                  </p:childTnLst>
                                </p:cTn>
                              </p:par>
                              <p:par>
                                <p:cTn id="299" presetID="8" presetClass="emph" presetSubtype="0" fill="hold" grpId="2" nodeType="withEffect">
                                  <p:stCondLst>
                                    <p:cond delay="0"/>
                                  </p:stCondLst>
                                  <p:iterate type="lt">
                                    <p:tmPct val="0"/>
                                  </p:iterate>
                                  <p:childTnLst>
                                    <p:animRot by="21600000">
                                      <p:cBhvr>
                                        <p:cTn id="300" dur="3000" fill="hold"/>
                                        <p:tgtEl>
                                          <p:spTgt spid="14"/>
                                        </p:tgtEl>
                                        <p:attrNameLst>
                                          <p:attrName>r</p:attrName>
                                        </p:attrNameLst>
                                      </p:cBhvr>
                                    </p:animRot>
                                  </p:childTnLst>
                                </p:cTn>
                              </p:par>
                              <p:par>
                                <p:cTn id="301" presetID="8" presetClass="emph" presetSubtype="0" fill="hold" grpId="2" nodeType="withEffect">
                                  <p:stCondLst>
                                    <p:cond delay="0"/>
                                  </p:stCondLst>
                                  <p:iterate type="lt">
                                    <p:tmPct val="0"/>
                                  </p:iterate>
                                  <p:childTnLst>
                                    <p:animRot by="21600000">
                                      <p:cBhvr>
                                        <p:cTn id="302" dur="3000" fill="hold"/>
                                        <p:tgtEl>
                                          <p:spTgt spid="15"/>
                                        </p:tgtEl>
                                        <p:attrNameLst>
                                          <p:attrName>r</p:attrName>
                                        </p:attrNameLst>
                                      </p:cBhvr>
                                    </p:animRot>
                                  </p:childTnLst>
                                </p:cTn>
                              </p:par>
                              <p:par>
                                <p:cTn id="303" presetID="8" presetClass="emph" presetSubtype="0" fill="hold" grpId="2" nodeType="withEffect">
                                  <p:stCondLst>
                                    <p:cond delay="0"/>
                                  </p:stCondLst>
                                  <p:iterate type="lt">
                                    <p:tmPct val="0"/>
                                  </p:iterate>
                                  <p:childTnLst>
                                    <p:animRot by="21600000">
                                      <p:cBhvr>
                                        <p:cTn id="304" dur="3000" fill="hold"/>
                                        <p:tgtEl>
                                          <p:spTgt spid="16"/>
                                        </p:tgtEl>
                                        <p:attrNameLst>
                                          <p:attrName>r</p:attrName>
                                        </p:attrNameLst>
                                      </p:cBhvr>
                                    </p:animRot>
                                  </p:childTnLst>
                                </p:cTn>
                              </p:par>
                              <p:par>
                                <p:cTn id="305" presetID="8" presetClass="emph" presetSubtype="0" fill="hold" grpId="2" nodeType="withEffect">
                                  <p:stCondLst>
                                    <p:cond delay="0"/>
                                  </p:stCondLst>
                                  <p:iterate type="lt">
                                    <p:tmPct val="0"/>
                                  </p:iterate>
                                  <p:childTnLst>
                                    <p:animRot by="21600000">
                                      <p:cBhvr>
                                        <p:cTn id="306" dur="3000" fill="hold"/>
                                        <p:tgtEl>
                                          <p:spTgt spid="17"/>
                                        </p:tgtEl>
                                        <p:attrNameLst>
                                          <p:attrName>r</p:attrName>
                                        </p:attrNameLst>
                                      </p:cBhvr>
                                    </p:animRot>
                                  </p:childTnLst>
                                </p:cTn>
                              </p:par>
                              <p:par>
                                <p:cTn id="307" presetID="8" presetClass="emph" presetSubtype="0" fill="hold" grpId="2" nodeType="withEffect">
                                  <p:stCondLst>
                                    <p:cond delay="0"/>
                                  </p:stCondLst>
                                  <p:iterate type="lt">
                                    <p:tmPct val="0"/>
                                  </p:iterate>
                                  <p:childTnLst>
                                    <p:animRot by="21600000">
                                      <p:cBhvr>
                                        <p:cTn id="308" dur="3000" fill="hold"/>
                                        <p:tgtEl>
                                          <p:spTgt spid="18"/>
                                        </p:tgtEl>
                                        <p:attrNameLst>
                                          <p:attrName>r</p:attrName>
                                        </p:attrNameLst>
                                      </p:cBhvr>
                                    </p:animRot>
                                  </p:childTnLst>
                                </p:cTn>
                              </p:par>
                              <p:par>
                                <p:cTn id="309" presetID="8" presetClass="emph" presetSubtype="0" fill="hold" grpId="2" nodeType="withEffect">
                                  <p:stCondLst>
                                    <p:cond delay="0"/>
                                  </p:stCondLst>
                                  <p:iterate type="lt">
                                    <p:tmPct val="0"/>
                                  </p:iterate>
                                  <p:childTnLst>
                                    <p:animRot by="21600000">
                                      <p:cBhvr>
                                        <p:cTn id="310" dur="3000" fill="hold"/>
                                        <p:tgtEl>
                                          <p:spTgt spid="19"/>
                                        </p:tgtEl>
                                        <p:attrNameLst>
                                          <p:attrName>r</p:attrName>
                                        </p:attrNameLst>
                                      </p:cBhvr>
                                    </p:animRot>
                                  </p:childTnLst>
                                </p:cTn>
                              </p:par>
                              <p:par>
                                <p:cTn id="311" presetID="8" presetClass="emph" presetSubtype="0" fill="hold" grpId="2" nodeType="withEffect">
                                  <p:stCondLst>
                                    <p:cond delay="0"/>
                                  </p:stCondLst>
                                  <p:iterate type="lt">
                                    <p:tmPct val="0"/>
                                  </p:iterate>
                                  <p:childTnLst>
                                    <p:animRot by="21600000">
                                      <p:cBhvr>
                                        <p:cTn id="312" dur="3000" fill="hold"/>
                                        <p:tgtEl>
                                          <p:spTgt spid="20"/>
                                        </p:tgtEl>
                                        <p:attrNameLst>
                                          <p:attrName>r</p:attrName>
                                        </p:attrNameLst>
                                      </p:cBhvr>
                                    </p:animRot>
                                  </p:childTnLst>
                                </p:cTn>
                              </p:par>
                              <p:par>
                                <p:cTn id="313" presetID="8" presetClass="emph" presetSubtype="0" fill="hold" grpId="2" nodeType="withEffect">
                                  <p:stCondLst>
                                    <p:cond delay="0"/>
                                  </p:stCondLst>
                                  <p:iterate type="lt">
                                    <p:tmPct val="0"/>
                                  </p:iterate>
                                  <p:childTnLst>
                                    <p:animRot by="21600000">
                                      <p:cBhvr>
                                        <p:cTn id="314" dur="3000" fill="hold"/>
                                        <p:tgtEl>
                                          <p:spTgt spid="21"/>
                                        </p:tgtEl>
                                        <p:attrNameLst>
                                          <p:attrName>r</p:attrName>
                                        </p:attrNameLst>
                                      </p:cBhvr>
                                    </p:animRot>
                                  </p:childTnLst>
                                </p:cTn>
                              </p:par>
                              <p:par>
                                <p:cTn id="315" presetID="8" presetClass="emph" presetSubtype="0" fill="hold" grpId="2" nodeType="withEffect">
                                  <p:stCondLst>
                                    <p:cond delay="0"/>
                                  </p:stCondLst>
                                  <p:iterate type="lt">
                                    <p:tmPct val="0"/>
                                  </p:iterate>
                                  <p:childTnLst>
                                    <p:animRot by="21600000">
                                      <p:cBhvr>
                                        <p:cTn id="316" dur="3000" fill="hold"/>
                                        <p:tgtEl>
                                          <p:spTgt spid="22"/>
                                        </p:tgtEl>
                                        <p:attrNameLst>
                                          <p:attrName>r</p:attrName>
                                        </p:attrNameLst>
                                      </p:cBhvr>
                                    </p:animRot>
                                  </p:childTnLst>
                                </p:cTn>
                              </p:par>
                              <p:par>
                                <p:cTn id="317" presetID="8" presetClass="emph" presetSubtype="0" fill="hold" grpId="2" nodeType="withEffect">
                                  <p:stCondLst>
                                    <p:cond delay="0"/>
                                  </p:stCondLst>
                                  <p:iterate type="lt">
                                    <p:tmPct val="0"/>
                                  </p:iterate>
                                  <p:childTnLst>
                                    <p:animRot by="21600000">
                                      <p:cBhvr>
                                        <p:cTn id="318" dur="3000" fill="hold"/>
                                        <p:tgtEl>
                                          <p:spTgt spid="23"/>
                                        </p:tgtEl>
                                        <p:attrNameLst>
                                          <p:attrName>r</p:attrName>
                                        </p:attrNameLst>
                                      </p:cBhvr>
                                    </p:animRot>
                                  </p:childTnLst>
                                </p:cTn>
                              </p:par>
                              <p:par>
                                <p:cTn id="319" presetID="8" presetClass="emph" presetSubtype="0" fill="hold" grpId="2" nodeType="withEffect">
                                  <p:stCondLst>
                                    <p:cond delay="0"/>
                                  </p:stCondLst>
                                  <p:iterate type="lt">
                                    <p:tmPct val="0"/>
                                  </p:iterate>
                                  <p:childTnLst>
                                    <p:animRot by="21600000">
                                      <p:cBhvr>
                                        <p:cTn id="320" dur="3000" fill="hold"/>
                                        <p:tgtEl>
                                          <p:spTgt spid="24"/>
                                        </p:tgtEl>
                                        <p:attrNameLst>
                                          <p:attrName>r</p:attrName>
                                        </p:attrNameLst>
                                      </p:cBhvr>
                                    </p:animRot>
                                  </p:childTnLst>
                                </p:cTn>
                              </p:par>
                              <p:par>
                                <p:cTn id="321" presetID="8" presetClass="emph" presetSubtype="0" fill="hold" grpId="2" nodeType="withEffect">
                                  <p:stCondLst>
                                    <p:cond delay="0"/>
                                  </p:stCondLst>
                                  <p:iterate type="lt">
                                    <p:tmPct val="0"/>
                                  </p:iterate>
                                  <p:childTnLst>
                                    <p:animRot by="21600000">
                                      <p:cBhvr>
                                        <p:cTn id="322" dur="3000" fill="hold"/>
                                        <p:tgtEl>
                                          <p:spTgt spid="25"/>
                                        </p:tgtEl>
                                        <p:attrNameLst>
                                          <p:attrName>r</p:attrName>
                                        </p:attrNameLst>
                                      </p:cBhvr>
                                    </p:animRot>
                                  </p:childTnLst>
                                </p:cTn>
                              </p:par>
                              <p:par>
                                <p:cTn id="323" presetID="8" presetClass="emph" presetSubtype="0" fill="hold" grpId="2" nodeType="withEffect">
                                  <p:stCondLst>
                                    <p:cond delay="0"/>
                                  </p:stCondLst>
                                  <p:iterate type="lt">
                                    <p:tmPct val="0"/>
                                  </p:iterate>
                                  <p:childTnLst>
                                    <p:animRot by="21600000">
                                      <p:cBhvr>
                                        <p:cTn id="324" dur="3000" fill="hold"/>
                                        <p:tgtEl>
                                          <p:spTgt spid="26"/>
                                        </p:tgtEl>
                                        <p:attrNameLst>
                                          <p:attrName>r</p:attrName>
                                        </p:attrNameLst>
                                      </p:cBhvr>
                                    </p:animRot>
                                  </p:childTnLst>
                                </p:cTn>
                              </p:par>
                              <p:par>
                                <p:cTn id="325" presetID="8" presetClass="emph" presetSubtype="0" fill="hold" grpId="2" nodeType="withEffect">
                                  <p:stCondLst>
                                    <p:cond delay="0"/>
                                  </p:stCondLst>
                                  <p:iterate type="lt">
                                    <p:tmPct val="0"/>
                                  </p:iterate>
                                  <p:childTnLst>
                                    <p:animRot by="21600000">
                                      <p:cBhvr>
                                        <p:cTn id="326" dur="3000" fill="hold"/>
                                        <p:tgtEl>
                                          <p:spTgt spid="27"/>
                                        </p:tgtEl>
                                        <p:attrNameLst>
                                          <p:attrName>r</p:attrName>
                                        </p:attrNameLst>
                                      </p:cBhvr>
                                    </p:animRot>
                                  </p:childTnLst>
                                </p:cTn>
                              </p:par>
                              <p:par>
                                <p:cTn id="327" presetID="8" presetClass="emph" presetSubtype="0" fill="hold" grpId="2" nodeType="withEffect">
                                  <p:stCondLst>
                                    <p:cond delay="0"/>
                                  </p:stCondLst>
                                  <p:iterate type="lt">
                                    <p:tmPct val="0"/>
                                  </p:iterate>
                                  <p:childTnLst>
                                    <p:animRot by="21600000">
                                      <p:cBhvr>
                                        <p:cTn id="328" dur="3000" fill="hold"/>
                                        <p:tgtEl>
                                          <p:spTgt spid="28"/>
                                        </p:tgtEl>
                                        <p:attrNameLst>
                                          <p:attrName>r</p:attrName>
                                        </p:attrNameLst>
                                      </p:cBhvr>
                                    </p:animRot>
                                  </p:childTnLst>
                                </p:cTn>
                              </p:par>
                              <p:par>
                                <p:cTn id="329" presetID="8" presetClass="emph" presetSubtype="0" fill="hold" grpId="2" nodeType="withEffect">
                                  <p:stCondLst>
                                    <p:cond delay="0"/>
                                  </p:stCondLst>
                                  <p:iterate type="lt">
                                    <p:tmPct val="0"/>
                                  </p:iterate>
                                  <p:childTnLst>
                                    <p:animRot by="21600000">
                                      <p:cBhvr>
                                        <p:cTn id="330" dur="3000" fill="hold"/>
                                        <p:tgtEl>
                                          <p:spTgt spid="29"/>
                                        </p:tgtEl>
                                        <p:attrNameLst>
                                          <p:attrName>r</p:attrName>
                                        </p:attrNameLst>
                                      </p:cBhvr>
                                    </p:animRot>
                                  </p:childTnLst>
                                </p:cTn>
                              </p:par>
                              <p:par>
                                <p:cTn id="331" presetID="8" presetClass="emph" presetSubtype="0" fill="hold" grpId="2" nodeType="withEffect">
                                  <p:stCondLst>
                                    <p:cond delay="0"/>
                                  </p:stCondLst>
                                  <p:iterate type="lt">
                                    <p:tmPct val="0"/>
                                  </p:iterate>
                                  <p:childTnLst>
                                    <p:animRot by="21600000">
                                      <p:cBhvr>
                                        <p:cTn id="332" dur="3000" fill="hold"/>
                                        <p:tgtEl>
                                          <p:spTgt spid="30"/>
                                        </p:tgtEl>
                                        <p:attrNameLst>
                                          <p:attrName>r</p:attrName>
                                        </p:attrNameLst>
                                      </p:cBhvr>
                                    </p:animRot>
                                  </p:childTnLst>
                                </p:cTn>
                              </p:par>
                              <p:par>
                                <p:cTn id="333" presetID="8" presetClass="emph" presetSubtype="0" fill="hold" grpId="2" nodeType="withEffect">
                                  <p:stCondLst>
                                    <p:cond delay="0"/>
                                  </p:stCondLst>
                                  <p:iterate type="lt">
                                    <p:tmPct val="0"/>
                                  </p:iterate>
                                  <p:childTnLst>
                                    <p:animRot by="21600000">
                                      <p:cBhvr>
                                        <p:cTn id="334" dur="3000" fill="hold"/>
                                        <p:tgtEl>
                                          <p:spTgt spid="31"/>
                                        </p:tgtEl>
                                        <p:attrNameLst>
                                          <p:attrName>r</p:attrName>
                                        </p:attrNameLst>
                                      </p:cBhvr>
                                    </p:animRot>
                                  </p:childTnLst>
                                </p:cTn>
                              </p:par>
                              <p:par>
                                <p:cTn id="335" presetID="8" presetClass="emph" presetSubtype="0" fill="hold" grpId="2" nodeType="withEffect">
                                  <p:stCondLst>
                                    <p:cond delay="0"/>
                                  </p:stCondLst>
                                  <p:iterate type="lt">
                                    <p:tmPct val="0"/>
                                  </p:iterate>
                                  <p:childTnLst>
                                    <p:animRot by="21600000">
                                      <p:cBhvr>
                                        <p:cTn id="336" dur="3000" fill="hold"/>
                                        <p:tgtEl>
                                          <p:spTgt spid="32"/>
                                        </p:tgtEl>
                                        <p:attrNameLst>
                                          <p:attrName>r</p:attrName>
                                        </p:attrNameLst>
                                      </p:cBhvr>
                                    </p:animRot>
                                  </p:childTnLst>
                                </p:cTn>
                              </p:par>
                              <p:par>
                                <p:cTn id="337" presetID="8" presetClass="emph" presetSubtype="0" fill="hold" grpId="2" nodeType="withEffect">
                                  <p:stCondLst>
                                    <p:cond delay="0"/>
                                  </p:stCondLst>
                                  <p:iterate type="lt">
                                    <p:tmPct val="0"/>
                                  </p:iterate>
                                  <p:childTnLst>
                                    <p:animRot by="21600000">
                                      <p:cBhvr>
                                        <p:cTn id="338" dur="3000" fill="hold"/>
                                        <p:tgtEl>
                                          <p:spTgt spid="33"/>
                                        </p:tgtEl>
                                        <p:attrNameLst>
                                          <p:attrName>r</p:attrName>
                                        </p:attrNameLst>
                                      </p:cBhvr>
                                    </p:animRot>
                                  </p:childTnLst>
                                </p:cTn>
                              </p:par>
                            </p:childTnLst>
                          </p:cTn>
                        </p:par>
                        <p:par>
                          <p:cTn id="339" fill="hold">
                            <p:stCondLst>
                              <p:cond delay="3000"/>
                            </p:stCondLst>
                            <p:childTnLst>
                              <p:par>
                                <p:cTn id="340" presetID="23" presetClass="exit" presetSubtype="544" fill="hold" grpId="3" nodeType="afterEffect">
                                  <p:stCondLst>
                                    <p:cond delay="0"/>
                                  </p:stCondLst>
                                  <p:iterate type="lt">
                                    <p:tmPct val="0"/>
                                  </p:iterate>
                                  <p:childTnLst>
                                    <p:anim calcmode="lin" valueType="num">
                                      <p:cBhvr>
                                        <p:cTn id="341" dur="3000"/>
                                        <p:tgtEl>
                                          <p:spTgt spid="11"/>
                                        </p:tgtEl>
                                        <p:attrNameLst>
                                          <p:attrName>ppt_w</p:attrName>
                                        </p:attrNameLst>
                                      </p:cBhvr>
                                      <p:tavLst>
                                        <p:tav tm="0">
                                          <p:val>
                                            <p:strVal val="ppt_w"/>
                                          </p:val>
                                        </p:tav>
                                        <p:tav tm="100000">
                                          <p:val>
                                            <p:fltVal val="0"/>
                                          </p:val>
                                        </p:tav>
                                      </p:tavLst>
                                    </p:anim>
                                    <p:anim calcmode="lin" valueType="num">
                                      <p:cBhvr>
                                        <p:cTn id="342" dur="3000"/>
                                        <p:tgtEl>
                                          <p:spTgt spid="11"/>
                                        </p:tgtEl>
                                        <p:attrNameLst>
                                          <p:attrName>ppt_h</p:attrName>
                                        </p:attrNameLst>
                                      </p:cBhvr>
                                      <p:tavLst>
                                        <p:tav tm="0">
                                          <p:val>
                                            <p:strVal val="ppt_h"/>
                                          </p:val>
                                        </p:tav>
                                        <p:tav tm="100000">
                                          <p:val>
                                            <p:fltVal val="0"/>
                                          </p:val>
                                        </p:tav>
                                      </p:tavLst>
                                    </p:anim>
                                    <p:anim calcmode="lin" valueType="num">
                                      <p:cBhvr>
                                        <p:cTn id="343" dur="3000"/>
                                        <p:tgtEl>
                                          <p:spTgt spid="11"/>
                                        </p:tgtEl>
                                        <p:attrNameLst>
                                          <p:attrName>ppt_x</p:attrName>
                                        </p:attrNameLst>
                                      </p:cBhvr>
                                      <p:tavLst>
                                        <p:tav tm="0">
                                          <p:val>
                                            <p:strVal val="ppt_x"/>
                                          </p:val>
                                        </p:tav>
                                        <p:tav tm="100000">
                                          <p:val>
                                            <p:fltVal val="0.5"/>
                                          </p:val>
                                        </p:tav>
                                      </p:tavLst>
                                    </p:anim>
                                    <p:anim calcmode="lin" valueType="num">
                                      <p:cBhvr>
                                        <p:cTn id="344" dur="3000"/>
                                        <p:tgtEl>
                                          <p:spTgt spid="11"/>
                                        </p:tgtEl>
                                        <p:attrNameLst>
                                          <p:attrName>ppt_y</p:attrName>
                                        </p:attrNameLst>
                                      </p:cBhvr>
                                      <p:tavLst>
                                        <p:tav tm="0">
                                          <p:val>
                                            <p:strVal val="ppt_y"/>
                                          </p:val>
                                        </p:tav>
                                        <p:tav tm="100000">
                                          <p:val>
                                            <p:fltVal val="0.5"/>
                                          </p:val>
                                        </p:tav>
                                      </p:tavLst>
                                    </p:anim>
                                    <p:set>
                                      <p:cBhvr>
                                        <p:cTn id="345" dur="1" fill="hold">
                                          <p:stCondLst>
                                            <p:cond delay="2999"/>
                                          </p:stCondLst>
                                        </p:cTn>
                                        <p:tgtEl>
                                          <p:spTgt spid="11"/>
                                        </p:tgtEl>
                                        <p:attrNameLst>
                                          <p:attrName>style.visibility</p:attrName>
                                        </p:attrNameLst>
                                      </p:cBhvr>
                                      <p:to>
                                        <p:strVal val="hidden"/>
                                      </p:to>
                                    </p:set>
                                  </p:childTnLst>
                                </p:cTn>
                              </p:par>
                              <p:par>
                                <p:cTn id="346" presetID="23" presetClass="exit" presetSubtype="544" fill="hold" grpId="3" nodeType="withEffect">
                                  <p:stCondLst>
                                    <p:cond delay="0"/>
                                  </p:stCondLst>
                                  <p:iterate type="lt">
                                    <p:tmPct val="0"/>
                                  </p:iterate>
                                  <p:childTnLst>
                                    <p:anim calcmode="lin" valueType="num">
                                      <p:cBhvr>
                                        <p:cTn id="347" dur="3000"/>
                                        <p:tgtEl>
                                          <p:spTgt spid="12"/>
                                        </p:tgtEl>
                                        <p:attrNameLst>
                                          <p:attrName>ppt_w</p:attrName>
                                        </p:attrNameLst>
                                      </p:cBhvr>
                                      <p:tavLst>
                                        <p:tav tm="0">
                                          <p:val>
                                            <p:strVal val="ppt_w"/>
                                          </p:val>
                                        </p:tav>
                                        <p:tav tm="100000">
                                          <p:val>
                                            <p:fltVal val="0"/>
                                          </p:val>
                                        </p:tav>
                                      </p:tavLst>
                                    </p:anim>
                                    <p:anim calcmode="lin" valueType="num">
                                      <p:cBhvr>
                                        <p:cTn id="348" dur="3000"/>
                                        <p:tgtEl>
                                          <p:spTgt spid="12"/>
                                        </p:tgtEl>
                                        <p:attrNameLst>
                                          <p:attrName>ppt_h</p:attrName>
                                        </p:attrNameLst>
                                      </p:cBhvr>
                                      <p:tavLst>
                                        <p:tav tm="0">
                                          <p:val>
                                            <p:strVal val="ppt_h"/>
                                          </p:val>
                                        </p:tav>
                                        <p:tav tm="100000">
                                          <p:val>
                                            <p:fltVal val="0"/>
                                          </p:val>
                                        </p:tav>
                                      </p:tavLst>
                                    </p:anim>
                                    <p:anim calcmode="lin" valueType="num">
                                      <p:cBhvr>
                                        <p:cTn id="349" dur="3000"/>
                                        <p:tgtEl>
                                          <p:spTgt spid="12"/>
                                        </p:tgtEl>
                                        <p:attrNameLst>
                                          <p:attrName>ppt_x</p:attrName>
                                        </p:attrNameLst>
                                      </p:cBhvr>
                                      <p:tavLst>
                                        <p:tav tm="0">
                                          <p:val>
                                            <p:strVal val="ppt_x"/>
                                          </p:val>
                                        </p:tav>
                                        <p:tav tm="100000">
                                          <p:val>
                                            <p:fltVal val="0.5"/>
                                          </p:val>
                                        </p:tav>
                                      </p:tavLst>
                                    </p:anim>
                                    <p:anim calcmode="lin" valueType="num">
                                      <p:cBhvr>
                                        <p:cTn id="350" dur="3000"/>
                                        <p:tgtEl>
                                          <p:spTgt spid="12"/>
                                        </p:tgtEl>
                                        <p:attrNameLst>
                                          <p:attrName>ppt_y</p:attrName>
                                        </p:attrNameLst>
                                      </p:cBhvr>
                                      <p:tavLst>
                                        <p:tav tm="0">
                                          <p:val>
                                            <p:strVal val="ppt_y"/>
                                          </p:val>
                                        </p:tav>
                                        <p:tav tm="100000">
                                          <p:val>
                                            <p:fltVal val="0.5"/>
                                          </p:val>
                                        </p:tav>
                                      </p:tavLst>
                                    </p:anim>
                                    <p:set>
                                      <p:cBhvr>
                                        <p:cTn id="351" dur="1" fill="hold">
                                          <p:stCondLst>
                                            <p:cond delay="2999"/>
                                          </p:stCondLst>
                                        </p:cTn>
                                        <p:tgtEl>
                                          <p:spTgt spid="12"/>
                                        </p:tgtEl>
                                        <p:attrNameLst>
                                          <p:attrName>style.visibility</p:attrName>
                                        </p:attrNameLst>
                                      </p:cBhvr>
                                      <p:to>
                                        <p:strVal val="hidden"/>
                                      </p:to>
                                    </p:set>
                                  </p:childTnLst>
                                </p:cTn>
                              </p:par>
                              <p:par>
                                <p:cTn id="352" presetID="23" presetClass="exit" presetSubtype="544" fill="hold" grpId="3" nodeType="withEffect">
                                  <p:stCondLst>
                                    <p:cond delay="0"/>
                                  </p:stCondLst>
                                  <p:iterate type="lt">
                                    <p:tmPct val="0"/>
                                  </p:iterate>
                                  <p:childTnLst>
                                    <p:anim calcmode="lin" valueType="num">
                                      <p:cBhvr>
                                        <p:cTn id="353" dur="3000"/>
                                        <p:tgtEl>
                                          <p:spTgt spid="13"/>
                                        </p:tgtEl>
                                        <p:attrNameLst>
                                          <p:attrName>ppt_w</p:attrName>
                                        </p:attrNameLst>
                                      </p:cBhvr>
                                      <p:tavLst>
                                        <p:tav tm="0">
                                          <p:val>
                                            <p:strVal val="ppt_w"/>
                                          </p:val>
                                        </p:tav>
                                        <p:tav tm="100000">
                                          <p:val>
                                            <p:fltVal val="0"/>
                                          </p:val>
                                        </p:tav>
                                      </p:tavLst>
                                    </p:anim>
                                    <p:anim calcmode="lin" valueType="num">
                                      <p:cBhvr>
                                        <p:cTn id="354" dur="3000"/>
                                        <p:tgtEl>
                                          <p:spTgt spid="13"/>
                                        </p:tgtEl>
                                        <p:attrNameLst>
                                          <p:attrName>ppt_h</p:attrName>
                                        </p:attrNameLst>
                                      </p:cBhvr>
                                      <p:tavLst>
                                        <p:tav tm="0">
                                          <p:val>
                                            <p:strVal val="ppt_h"/>
                                          </p:val>
                                        </p:tav>
                                        <p:tav tm="100000">
                                          <p:val>
                                            <p:fltVal val="0"/>
                                          </p:val>
                                        </p:tav>
                                      </p:tavLst>
                                    </p:anim>
                                    <p:anim calcmode="lin" valueType="num">
                                      <p:cBhvr>
                                        <p:cTn id="355" dur="3000"/>
                                        <p:tgtEl>
                                          <p:spTgt spid="13"/>
                                        </p:tgtEl>
                                        <p:attrNameLst>
                                          <p:attrName>ppt_x</p:attrName>
                                        </p:attrNameLst>
                                      </p:cBhvr>
                                      <p:tavLst>
                                        <p:tav tm="0">
                                          <p:val>
                                            <p:strVal val="ppt_x"/>
                                          </p:val>
                                        </p:tav>
                                        <p:tav tm="100000">
                                          <p:val>
                                            <p:fltVal val="0.5"/>
                                          </p:val>
                                        </p:tav>
                                      </p:tavLst>
                                    </p:anim>
                                    <p:anim calcmode="lin" valueType="num">
                                      <p:cBhvr>
                                        <p:cTn id="356" dur="3000"/>
                                        <p:tgtEl>
                                          <p:spTgt spid="13"/>
                                        </p:tgtEl>
                                        <p:attrNameLst>
                                          <p:attrName>ppt_y</p:attrName>
                                        </p:attrNameLst>
                                      </p:cBhvr>
                                      <p:tavLst>
                                        <p:tav tm="0">
                                          <p:val>
                                            <p:strVal val="ppt_y"/>
                                          </p:val>
                                        </p:tav>
                                        <p:tav tm="100000">
                                          <p:val>
                                            <p:fltVal val="0.5"/>
                                          </p:val>
                                        </p:tav>
                                      </p:tavLst>
                                    </p:anim>
                                    <p:set>
                                      <p:cBhvr>
                                        <p:cTn id="357" dur="1" fill="hold">
                                          <p:stCondLst>
                                            <p:cond delay="2999"/>
                                          </p:stCondLst>
                                        </p:cTn>
                                        <p:tgtEl>
                                          <p:spTgt spid="13"/>
                                        </p:tgtEl>
                                        <p:attrNameLst>
                                          <p:attrName>style.visibility</p:attrName>
                                        </p:attrNameLst>
                                      </p:cBhvr>
                                      <p:to>
                                        <p:strVal val="hidden"/>
                                      </p:to>
                                    </p:set>
                                  </p:childTnLst>
                                </p:cTn>
                              </p:par>
                              <p:par>
                                <p:cTn id="358" presetID="23" presetClass="exit" presetSubtype="544" fill="hold" grpId="3" nodeType="withEffect">
                                  <p:stCondLst>
                                    <p:cond delay="0"/>
                                  </p:stCondLst>
                                  <p:iterate type="lt">
                                    <p:tmPct val="0"/>
                                  </p:iterate>
                                  <p:childTnLst>
                                    <p:anim calcmode="lin" valueType="num">
                                      <p:cBhvr>
                                        <p:cTn id="359" dur="3000"/>
                                        <p:tgtEl>
                                          <p:spTgt spid="14"/>
                                        </p:tgtEl>
                                        <p:attrNameLst>
                                          <p:attrName>ppt_w</p:attrName>
                                        </p:attrNameLst>
                                      </p:cBhvr>
                                      <p:tavLst>
                                        <p:tav tm="0">
                                          <p:val>
                                            <p:strVal val="ppt_w"/>
                                          </p:val>
                                        </p:tav>
                                        <p:tav tm="100000">
                                          <p:val>
                                            <p:fltVal val="0"/>
                                          </p:val>
                                        </p:tav>
                                      </p:tavLst>
                                    </p:anim>
                                    <p:anim calcmode="lin" valueType="num">
                                      <p:cBhvr>
                                        <p:cTn id="360" dur="3000"/>
                                        <p:tgtEl>
                                          <p:spTgt spid="14"/>
                                        </p:tgtEl>
                                        <p:attrNameLst>
                                          <p:attrName>ppt_h</p:attrName>
                                        </p:attrNameLst>
                                      </p:cBhvr>
                                      <p:tavLst>
                                        <p:tav tm="0">
                                          <p:val>
                                            <p:strVal val="ppt_h"/>
                                          </p:val>
                                        </p:tav>
                                        <p:tav tm="100000">
                                          <p:val>
                                            <p:fltVal val="0"/>
                                          </p:val>
                                        </p:tav>
                                      </p:tavLst>
                                    </p:anim>
                                    <p:anim calcmode="lin" valueType="num">
                                      <p:cBhvr>
                                        <p:cTn id="361" dur="3000"/>
                                        <p:tgtEl>
                                          <p:spTgt spid="14"/>
                                        </p:tgtEl>
                                        <p:attrNameLst>
                                          <p:attrName>ppt_x</p:attrName>
                                        </p:attrNameLst>
                                      </p:cBhvr>
                                      <p:tavLst>
                                        <p:tav tm="0">
                                          <p:val>
                                            <p:strVal val="ppt_x"/>
                                          </p:val>
                                        </p:tav>
                                        <p:tav tm="100000">
                                          <p:val>
                                            <p:fltVal val="0.5"/>
                                          </p:val>
                                        </p:tav>
                                      </p:tavLst>
                                    </p:anim>
                                    <p:anim calcmode="lin" valueType="num">
                                      <p:cBhvr>
                                        <p:cTn id="362" dur="3000"/>
                                        <p:tgtEl>
                                          <p:spTgt spid="14"/>
                                        </p:tgtEl>
                                        <p:attrNameLst>
                                          <p:attrName>ppt_y</p:attrName>
                                        </p:attrNameLst>
                                      </p:cBhvr>
                                      <p:tavLst>
                                        <p:tav tm="0">
                                          <p:val>
                                            <p:strVal val="ppt_y"/>
                                          </p:val>
                                        </p:tav>
                                        <p:tav tm="100000">
                                          <p:val>
                                            <p:fltVal val="0.5"/>
                                          </p:val>
                                        </p:tav>
                                      </p:tavLst>
                                    </p:anim>
                                    <p:set>
                                      <p:cBhvr>
                                        <p:cTn id="363" dur="1" fill="hold">
                                          <p:stCondLst>
                                            <p:cond delay="2999"/>
                                          </p:stCondLst>
                                        </p:cTn>
                                        <p:tgtEl>
                                          <p:spTgt spid="14"/>
                                        </p:tgtEl>
                                        <p:attrNameLst>
                                          <p:attrName>style.visibility</p:attrName>
                                        </p:attrNameLst>
                                      </p:cBhvr>
                                      <p:to>
                                        <p:strVal val="hidden"/>
                                      </p:to>
                                    </p:set>
                                  </p:childTnLst>
                                </p:cTn>
                              </p:par>
                              <p:par>
                                <p:cTn id="364" presetID="23" presetClass="exit" presetSubtype="544" fill="hold" grpId="3" nodeType="withEffect">
                                  <p:stCondLst>
                                    <p:cond delay="0"/>
                                  </p:stCondLst>
                                  <p:iterate type="lt">
                                    <p:tmPct val="0"/>
                                  </p:iterate>
                                  <p:childTnLst>
                                    <p:anim calcmode="lin" valueType="num">
                                      <p:cBhvr>
                                        <p:cTn id="365" dur="3000"/>
                                        <p:tgtEl>
                                          <p:spTgt spid="15"/>
                                        </p:tgtEl>
                                        <p:attrNameLst>
                                          <p:attrName>ppt_w</p:attrName>
                                        </p:attrNameLst>
                                      </p:cBhvr>
                                      <p:tavLst>
                                        <p:tav tm="0">
                                          <p:val>
                                            <p:strVal val="ppt_w"/>
                                          </p:val>
                                        </p:tav>
                                        <p:tav tm="100000">
                                          <p:val>
                                            <p:fltVal val="0"/>
                                          </p:val>
                                        </p:tav>
                                      </p:tavLst>
                                    </p:anim>
                                    <p:anim calcmode="lin" valueType="num">
                                      <p:cBhvr>
                                        <p:cTn id="366" dur="3000"/>
                                        <p:tgtEl>
                                          <p:spTgt spid="15"/>
                                        </p:tgtEl>
                                        <p:attrNameLst>
                                          <p:attrName>ppt_h</p:attrName>
                                        </p:attrNameLst>
                                      </p:cBhvr>
                                      <p:tavLst>
                                        <p:tav tm="0">
                                          <p:val>
                                            <p:strVal val="ppt_h"/>
                                          </p:val>
                                        </p:tav>
                                        <p:tav tm="100000">
                                          <p:val>
                                            <p:fltVal val="0"/>
                                          </p:val>
                                        </p:tav>
                                      </p:tavLst>
                                    </p:anim>
                                    <p:anim calcmode="lin" valueType="num">
                                      <p:cBhvr>
                                        <p:cTn id="367" dur="3000"/>
                                        <p:tgtEl>
                                          <p:spTgt spid="15"/>
                                        </p:tgtEl>
                                        <p:attrNameLst>
                                          <p:attrName>ppt_x</p:attrName>
                                        </p:attrNameLst>
                                      </p:cBhvr>
                                      <p:tavLst>
                                        <p:tav tm="0">
                                          <p:val>
                                            <p:strVal val="ppt_x"/>
                                          </p:val>
                                        </p:tav>
                                        <p:tav tm="100000">
                                          <p:val>
                                            <p:fltVal val="0.5"/>
                                          </p:val>
                                        </p:tav>
                                      </p:tavLst>
                                    </p:anim>
                                    <p:anim calcmode="lin" valueType="num">
                                      <p:cBhvr>
                                        <p:cTn id="368" dur="3000"/>
                                        <p:tgtEl>
                                          <p:spTgt spid="15"/>
                                        </p:tgtEl>
                                        <p:attrNameLst>
                                          <p:attrName>ppt_y</p:attrName>
                                        </p:attrNameLst>
                                      </p:cBhvr>
                                      <p:tavLst>
                                        <p:tav tm="0">
                                          <p:val>
                                            <p:strVal val="ppt_y"/>
                                          </p:val>
                                        </p:tav>
                                        <p:tav tm="100000">
                                          <p:val>
                                            <p:fltVal val="0.5"/>
                                          </p:val>
                                        </p:tav>
                                      </p:tavLst>
                                    </p:anim>
                                    <p:set>
                                      <p:cBhvr>
                                        <p:cTn id="369" dur="1" fill="hold">
                                          <p:stCondLst>
                                            <p:cond delay="2999"/>
                                          </p:stCondLst>
                                        </p:cTn>
                                        <p:tgtEl>
                                          <p:spTgt spid="15"/>
                                        </p:tgtEl>
                                        <p:attrNameLst>
                                          <p:attrName>style.visibility</p:attrName>
                                        </p:attrNameLst>
                                      </p:cBhvr>
                                      <p:to>
                                        <p:strVal val="hidden"/>
                                      </p:to>
                                    </p:set>
                                  </p:childTnLst>
                                </p:cTn>
                              </p:par>
                              <p:par>
                                <p:cTn id="370" presetID="23" presetClass="exit" presetSubtype="544" fill="hold" grpId="3" nodeType="withEffect">
                                  <p:stCondLst>
                                    <p:cond delay="0"/>
                                  </p:stCondLst>
                                  <p:iterate type="lt">
                                    <p:tmPct val="0"/>
                                  </p:iterate>
                                  <p:childTnLst>
                                    <p:anim calcmode="lin" valueType="num">
                                      <p:cBhvr>
                                        <p:cTn id="371" dur="3000"/>
                                        <p:tgtEl>
                                          <p:spTgt spid="16"/>
                                        </p:tgtEl>
                                        <p:attrNameLst>
                                          <p:attrName>ppt_w</p:attrName>
                                        </p:attrNameLst>
                                      </p:cBhvr>
                                      <p:tavLst>
                                        <p:tav tm="0">
                                          <p:val>
                                            <p:strVal val="ppt_w"/>
                                          </p:val>
                                        </p:tav>
                                        <p:tav tm="100000">
                                          <p:val>
                                            <p:fltVal val="0"/>
                                          </p:val>
                                        </p:tav>
                                      </p:tavLst>
                                    </p:anim>
                                    <p:anim calcmode="lin" valueType="num">
                                      <p:cBhvr>
                                        <p:cTn id="372" dur="3000"/>
                                        <p:tgtEl>
                                          <p:spTgt spid="16"/>
                                        </p:tgtEl>
                                        <p:attrNameLst>
                                          <p:attrName>ppt_h</p:attrName>
                                        </p:attrNameLst>
                                      </p:cBhvr>
                                      <p:tavLst>
                                        <p:tav tm="0">
                                          <p:val>
                                            <p:strVal val="ppt_h"/>
                                          </p:val>
                                        </p:tav>
                                        <p:tav tm="100000">
                                          <p:val>
                                            <p:fltVal val="0"/>
                                          </p:val>
                                        </p:tav>
                                      </p:tavLst>
                                    </p:anim>
                                    <p:anim calcmode="lin" valueType="num">
                                      <p:cBhvr>
                                        <p:cTn id="373" dur="3000"/>
                                        <p:tgtEl>
                                          <p:spTgt spid="16"/>
                                        </p:tgtEl>
                                        <p:attrNameLst>
                                          <p:attrName>ppt_x</p:attrName>
                                        </p:attrNameLst>
                                      </p:cBhvr>
                                      <p:tavLst>
                                        <p:tav tm="0">
                                          <p:val>
                                            <p:strVal val="ppt_x"/>
                                          </p:val>
                                        </p:tav>
                                        <p:tav tm="100000">
                                          <p:val>
                                            <p:fltVal val="0.5"/>
                                          </p:val>
                                        </p:tav>
                                      </p:tavLst>
                                    </p:anim>
                                    <p:anim calcmode="lin" valueType="num">
                                      <p:cBhvr>
                                        <p:cTn id="374" dur="3000"/>
                                        <p:tgtEl>
                                          <p:spTgt spid="16"/>
                                        </p:tgtEl>
                                        <p:attrNameLst>
                                          <p:attrName>ppt_y</p:attrName>
                                        </p:attrNameLst>
                                      </p:cBhvr>
                                      <p:tavLst>
                                        <p:tav tm="0">
                                          <p:val>
                                            <p:strVal val="ppt_y"/>
                                          </p:val>
                                        </p:tav>
                                        <p:tav tm="100000">
                                          <p:val>
                                            <p:fltVal val="0.5"/>
                                          </p:val>
                                        </p:tav>
                                      </p:tavLst>
                                    </p:anim>
                                    <p:set>
                                      <p:cBhvr>
                                        <p:cTn id="375" dur="1" fill="hold">
                                          <p:stCondLst>
                                            <p:cond delay="2999"/>
                                          </p:stCondLst>
                                        </p:cTn>
                                        <p:tgtEl>
                                          <p:spTgt spid="16"/>
                                        </p:tgtEl>
                                        <p:attrNameLst>
                                          <p:attrName>style.visibility</p:attrName>
                                        </p:attrNameLst>
                                      </p:cBhvr>
                                      <p:to>
                                        <p:strVal val="hidden"/>
                                      </p:to>
                                    </p:set>
                                  </p:childTnLst>
                                </p:cTn>
                              </p:par>
                              <p:par>
                                <p:cTn id="376" presetID="23" presetClass="exit" presetSubtype="544" fill="hold" grpId="3" nodeType="withEffect">
                                  <p:stCondLst>
                                    <p:cond delay="0"/>
                                  </p:stCondLst>
                                  <p:iterate type="lt">
                                    <p:tmPct val="0"/>
                                  </p:iterate>
                                  <p:childTnLst>
                                    <p:anim calcmode="lin" valueType="num">
                                      <p:cBhvr>
                                        <p:cTn id="377" dur="3000"/>
                                        <p:tgtEl>
                                          <p:spTgt spid="17"/>
                                        </p:tgtEl>
                                        <p:attrNameLst>
                                          <p:attrName>ppt_w</p:attrName>
                                        </p:attrNameLst>
                                      </p:cBhvr>
                                      <p:tavLst>
                                        <p:tav tm="0">
                                          <p:val>
                                            <p:strVal val="ppt_w"/>
                                          </p:val>
                                        </p:tav>
                                        <p:tav tm="100000">
                                          <p:val>
                                            <p:fltVal val="0"/>
                                          </p:val>
                                        </p:tav>
                                      </p:tavLst>
                                    </p:anim>
                                    <p:anim calcmode="lin" valueType="num">
                                      <p:cBhvr>
                                        <p:cTn id="378" dur="3000"/>
                                        <p:tgtEl>
                                          <p:spTgt spid="17"/>
                                        </p:tgtEl>
                                        <p:attrNameLst>
                                          <p:attrName>ppt_h</p:attrName>
                                        </p:attrNameLst>
                                      </p:cBhvr>
                                      <p:tavLst>
                                        <p:tav tm="0">
                                          <p:val>
                                            <p:strVal val="ppt_h"/>
                                          </p:val>
                                        </p:tav>
                                        <p:tav tm="100000">
                                          <p:val>
                                            <p:fltVal val="0"/>
                                          </p:val>
                                        </p:tav>
                                      </p:tavLst>
                                    </p:anim>
                                    <p:anim calcmode="lin" valueType="num">
                                      <p:cBhvr>
                                        <p:cTn id="379" dur="3000"/>
                                        <p:tgtEl>
                                          <p:spTgt spid="17"/>
                                        </p:tgtEl>
                                        <p:attrNameLst>
                                          <p:attrName>ppt_x</p:attrName>
                                        </p:attrNameLst>
                                      </p:cBhvr>
                                      <p:tavLst>
                                        <p:tav tm="0">
                                          <p:val>
                                            <p:strVal val="ppt_x"/>
                                          </p:val>
                                        </p:tav>
                                        <p:tav tm="100000">
                                          <p:val>
                                            <p:fltVal val="0.5"/>
                                          </p:val>
                                        </p:tav>
                                      </p:tavLst>
                                    </p:anim>
                                    <p:anim calcmode="lin" valueType="num">
                                      <p:cBhvr>
                                        <p:cTn id="380" dur="3000"/>
                                        <p:tgtEl>
                                          <p:spTgt spid="17"/>
                                        </p:tgtEl>
                                        <p:attrNameLst>
                                          <p:attrName>ppt_y</p:attrName>
                                        </p:attrNameLst>
                                      </p:cBhvr>
                                      <p:tavLst>
                                        <p:tav tm="0">
                                          <p:val>
                                            <p:strVal val="ppt_y"/>
                                          </p:val>
                                        </p:tav>
                                        <p:tav tm="100000">
                                          <p:val>
                                            <p:fltVal val="0.5"/>
                                          </p:val>
                                        </p:tav>
                                      </p:tavLst>
                                    </p:anim>
                                    <p:set>
                                      <p:cBhvr>
                                        <p:cTn id="381" dur="1" fill="hold">
                                          <p:stCondLst>
                                            <p:cond delay="2999"/>
                                          </p:stCondLst>
                                        </p:cTn>
                                        <p:tgtEl>
                                          <p:spTgt spid="17"/>
                                        </p:tgtEl>
                                        <p:attrNameLst>
                                          <p:attrName>style.visibility</p:attrName>
                                        </p:attrNameLst>
                                      </p:cBhvr>
                                      <p:to>
                                        <p:strVal val="hidden"/>
                                      </p:to>
                                    </p:set>
                                  </p:childTnLst>
                                </p:cTn>
                              </p:par>
                              <p:par>
                                <p:cTn id="382" presetID="23" presetClass="exit" presetSubtype="544" fill="hold" grpId="3" nodeType="withEffect">
                                  <p:stCondLst>
                                    <p:cond delay="0"/>
                                  </p:stCondLst>
                                  <p:iterate type="lt">
                                    <p:tmPct val="0"/>
                                  </p:iterate>
                                  <p:childTnLst>
                                    <p:anim calcmode="lin" valueType="num">
                                      <p:cBhvr>
                                        <p:cTn id="383" dur="3000"/>
                                        <p:tgtEl>
                                          <p:spTgt spid="18"/>
                                        </p:tgtEl>
                                        <p:attrNameLst>
                                          <p:attrName>ppt_w</p:attrName>
                                        </p:attrNameLst>
                                      </p:cBhvr>
                                      <p:tavLst>
                                        <p:tav tm="0">
                                          <p:val>
                                            <p:strVal val="ppt_w"/>
                                          </p:val>
                                        </p:tav>
                                        <p:tav tm="100000">
                                          <p:val>
                                            <p:fltVal val="0"/>
                                          </p:val>
                                        </p:tav>
                                      </p:tavLst>
                                    </p:anim>
                                    <p:anim calcmode="lin" valueType="num">
                                      <p:cBhvr>
                                        <p:cTn id="384" dur="3000"/>
                                        <p:tgtEl>
                                          <p:spTgt spid="18"/>
                                        </p:tgtEl>
                                        <p:attrNameLst>
                                          <p:attrName>ppt_h</p:attrName>
                                        </p:attrNameLst>
                                      </p:cBhvr>
                                      <p:tavLst>
                                        <p:tav tm="0">
                                          <p:val>
                                            <p:strVal val="ppt_h"/>
                                          </p:val>
                                        </p:tav>
                                        <p:tav tm="100000">
                                          <p:val>
                                            <p:fltVal val="0"/>
                                          </p:val>
                                        </p:tav>
                                      </p:tavLst>
                                    </p:anim>
                                    <p:anim calcmode="lin" valueType="num">
                                      <p:cBhvr>
                                        <p:cTn id="385" dur="3000"/>
                                        <p:tgtEl>
                                          <p:spTgt spid="18"/>
                                        </p:tgtEl>
                                        <p:attrNameLst>
                                          <p:attrName>ppt_x</p:attrName>
                                        </p:attrNameLst>
                                      </p:cBhvr>
                                      <p:tavLst>
                                        <p:tav tm="0">
                                          <p:val>
                                            <p:strVal val="ppt_x"/>
                                          </p:val>
                                        </p:tav>
                                        <p:tav tm="100000">
                                          <p:val>
                                            <p:fltVal val="0.5"/>
                                          </p:val>
                                        </p:tav>
                                      </p:tavLst>
                                    </p:anim>
                                    <p:anim calcmode="lin" valueType="num">
                                      <p:cBhvr>
                                        <p:cTn id="386" dur="3000"/>
                                        <p:tgtEl>
                                          <p:spTgt spid="18"/>
                                        </p:tgtEl>
                                        <p:attrNameLst>
                                          <p:attrName>ppt_y</p:attrName>
                                        </p:attrNameLst>
                                      </p:cBhvr>
                                      <p:tavLst>
                                        <p:tav tm="0">
                                          <p:val>
                                            <p:strVal val="ppt_y"/>
                                          </p:val>
                                        </p:tav>
                                        <p:tav tm="100000">
                                          <p:val>
                                            <p:fltVal val="0.5"/>
                                          </p:val>
                                        </p:tav>
                                      </p:tavLst>
                                    </p:anim>
                                    <p:set>
                                      <p:cBhvr>
                                        <p:cTn id="387" dur="1" fill="hold">
                                          <p:stCondLst>
                                            <p:cond delay="2999"/>
                                          </p:stCondLst>
                                        </p:cTn>
                                        <p:tgtEl>
                                          <p:spTgt spid="18"/>
                                        </p:tgtEl>
                                        <p:attrNameLst>
                                          <p:attrName>style.visibility</p:attrName>
                                        </p:attrNameLst>
                                      </p:cBhvr>
                                      <p:to>
                                        <p:strVal val="hidden"/>
                                      </p:to>
                                    </p:set>
                                  </p:childTnLst>
                                </p:cTn>
                              </p:par>
                              <p:par>
                                <p:cTn id="388" presetID="23" presetClass="exit" presetSubtype="544" fill="hold" grpId="3" nodeType="withEffect">
                                  <p:stCondLst>
                                    <p:cond delay="0"/>
                                  </p:stCondLst>
                                  <p:iterate type="lt">
                                    <p:tmPct val="0"/>
                                  </p:iterate>
                                  <p:childTnLst>
                                    <p:anim calcmode="lin" valueType="num">
                                      <p:cBhvr>
                                        <p:cTn id="389" dur="3000"/>
                                        <p:tgtEl>
                                          <p:spTgt spid="19"/>
                                        </p:tgtEl>
                                        <p:attrNameLst>
                                          <p:attrName>ppt_w</p:attrName>
                                        </p:attrNameLst>
                                      </p:cBhvr>
                                      <p:tavLst>
                                        <p:tav tm="0">
                                          <p:val>
                                            <p:strVal val="ppt_w"/>
                                          </p:val>
                                        </p:tav>
                                        <p:tav tm="100000">
                                          <p:val>
                                            <p:fltVal val="0"/>
                                          </p:val>
                                        </p:tav>
                                      </p:tavLst>
                                    </p:anim>
                                    <p:anim calcmode="lin" valueType="num">
                                      <p:cBhvr>
                                        <p:cTn id="390" dur="3000"/>
                                        <p:tgtEl>
                                          <p:spTgt spid="19"/>
                                        </p:tgtEl>
                                        <p:attrNameLst>
                                          <p:attrName>ppt_h</p:attrName>
                                        </p:attrNameLst>
                                      </p:cBhvr>
                                      <p:tavLst>
                                        <p:tav tm="0">
                                          <p:val>
                                            <p:strVal val="ppt_h"/>
                                          </p:val>
                                        </p:tav>
                                        <p:tav tm="100000">
                                          <p:val>
                                            <p:fltVal val="0"/>
                                          </p:val>
                                        </p:tav>
                                      </p:tavLst>
                                    </p:anim>
                                    <p:anim calcmode="lin" valueType="num">
                                      <p:cBhvr>
                                        <p:cTn id="391" dur="3000"/>
                                        <p:tgtEl>
                                          <p:spTgt spid="19"/>
                                        </p:tgtEl>
                                        <p:attrNameLst>
                                          <p:attrName>ppt_x</p:attrName>
                                        </p:attrNameLst>
                                      </p:cBhvr>
                                      <p:tavLst>
                                        <p:tav tm="0">
                                          <p:val>
                                            <p:strVal val="ppt_x"/>
                                          </p:val>
                                        </p:tav>
                                        <p:tav tm="100000">
                                          <p:val>
                                            <p:fltVal val="0.5"/>
                                          </p:val>
                                        </p:tav>
                                      </p:tavLst>
                                    </p:anim>
                                    <p:anim calcmode="lin" valueType="num">
                                      <p:cBhvr>
                                        <p:cTn id="392" dur="3000"/>
                                        <p:tgtEl>
                                          <p:spTgt spid="19"/>
                                        </p:tgtEl>
                                        <p:attrNameLst>
                                          <p:attrName>ppt_y</p:attrName>
                                        </p:attrNameLst>
                                      </p:cBhvr>
                                      <p:tavLst>
                                        <p:tav tm="0">
                                          <p:val>
                                            <p:strVal val="ppt_y"/>
                                          </p:val>
                                        </p:tav>
                                        <p:tav tm="100000">
                                          <p:val>
                                            <p:fltVal val="0.5"/>
                                          </p:val>
                                        </p:tav>
                                      </p:tavLst>
                                    </p:anim>
                                    <p:set>
                                      <p:cBhvr>
                                        <p:cTn id="393" dur="1" fill="hold">
                                          <p:stCondLst>
                                            <p:cond delay="2999"/>
                                          </p:stCondLst>
                                        </p:cTn>
                                        <p:tgtEl>
                                          <p:spTgt spid="19"/>
                                        </p:tgtEl>
                                        <p:attrNameLst>
                                          <p:attrName>style.visibility</p:attrName>
                                        </p:attrNameLst>
                                      </p:cBhvr>
                                      <p:to>
                                        <p:strVal val="hidden"/>
                                      </p:to>
                                    </p:set>
                                  </p:childTnLst>
                                </p:cTn>
                              </p:par>
                              <p:par>
                                <p:cTn id="394" presetID="23" presetClass="exit" presetSubtype="544" fill="hold" grpId="3" nodeType="withEffect">
                                  <p:stCondLst>
                                    <p:cond delay="0"/>
                                  </p:stCondLst>
                                  <p:iterate type="lt">
                                    <p:tmPct val="0"/>
                                  </p:iterate>
                                  <p:childTnLst>
                                    <p:anim calcmode="lin" valueType="num">
                                      <p:cBhvr>
                                        <p:cTn id="395" dur="3000"/>
                                        <p:tgtEl>
                                          <p:spTgt spid="20"/>
                                        </p:tgtEl>
                                        <p:attrNameLst>
                                          <p:attrName>ppt_w</p:attrName>
                                        </p:attrNameLst>
                                      </p:cBhvr>
                                      <p:tavLst>
                                        <p:tav tm="0">
                                          <p:val>
                                            <p:strVal val="ppt_w"/>
                                          </p:val>
                                        </p:tav>
                                        <p:tav tm="100000">
                                          <p:val>
                                            <p:fltVal val="0"/>
                                          </p:val>
                                        </p:tav>
                                      </p:tavLst>
                                    </p:anim>
                                    <p:anim calcmode="lin" valueType="num">
                                      <p:cBhvr>
                                        <p:cTn id="396" dur="3000"/>
                                        <p:tgtEl>
                                          <p:spTgt spid="20"/>
                                        </p:tgtEl>
                                        <p:attrNameLst>
                                          <p:attrName>ppt_h</p:attrName>
                                        </p:attrNameLst>
                                      </p:cBhvr>
                                      <p:tavLst>
                                        <p:tav tm="0">
                                          <p:val>
                                            <p:strVal val="ppt_h"/>
                                          </p:val>
                                        </p:tav>
                                        <p:tav tm="100000">
                                          <p:val>
                                            <p:fltVal val="0"/>
                                          </p:val>
                                        </p:tav>
                                      </p:tavLst>
                                    </p:anim>
                                    <p:anim calcmode="lin" valueType="num">
                                      <p:cBhvr>
                                        <p:cTn id="397" dur="3000"/>
                                        <p:tgtEl>
                                          <p:spTgt spid="20"/>
                                        </p:tgtEl>
                                        <p:attrNameLst>
                                          <p:attrName>ppt_x</p:attrName>
                                        </p:attrNameLst>
                                      </p:cBhvr>
                                      <p:tavLst>
                                        <p:tav tm="0">
                                          <p:val>
                                            <p:strVal val="ppt_x"/>
                                          </p:val>
                                        </p:tav>
                                        <p:tav tm="100000">
                                          <p:val>
                                            <p:fltVal val="0.5"/>
                                          </p:val>
                                        </p:tav>
                                      </p:tavLst>
                                    </p:anim>
                                    <p:anim calcmode="lin" valueType="num">
                                      <p:cBhvr>
                                        <p:cTn id="398" dur="3000"/>
                                        <p:tgtEl>
                                          <p:spTgt spid="20"/>
                                        </p:tgtEl>
                                        <p:attrNameLst>
                                          <p:attrName>ppt_y</p:attrName>
                                        </p:attrNameLst>
                                      </p:cBhvr>
                                      <p:tavLst>
                                        <p:tav tm="0">
                                          <p:val>
                                            <p:strVal val="ppt_y"/>
                                          </p:val>
                                        </p:tav>
                                        <p:tav tm="100000">
                                          <p:val>
                                            <p:fltVal val="0.5"/>
                                          </p:val>
                                        </p:tav>
                                      </p:tavLst>
                                    </p:anim>
                                    <p:set>
                                      <p:cBhvr>
                                        <p:cTn id="399" dur="1" fill="hold">
                                          <p:stCondLst>
                                            <p:cond delay="2999"/>
                                          </p:stCondLst>
                                        </p:cTn>
                                        <p:tgtEl>
                                          <p:spTgt spid="20"/>
                                        </p:tgtEl>
                                        <p:attrNameLst>
                                          <p:attrName>style.visibility</p:attrName>
                                        </p:attrNameLst>
                                      </p:cBhvr>
                                      <p:to>
                                        <p:strVal val="hidden"/>
                                      </p:to>
                                    </p:set>
                                  </p:childTnLst>
                                </p:cTn>
                              </p:par>
                              <p:par>
                                <p:cTn id="400" presetID="23" presetClass="exit" presetSubtype="544" fill="hold" grpId="3" nodeType="withEffect">
                                  <p:stCondLst>
                                    <p:cond delay="0"/>
                                  </p:stCondLst>
                                  <p:iterate type="lt">
                                    <p:tmPct val="0"/>
                                  </p:iterate>
                                  <p:childTnLst>
                                    <p:anim calcmode="lin" valueType="num">
                                      <p:cBhvr>
                                        <p:cTn id="401" dur="3000"/>
                                        <p:tgtEl>
                                          <p:spTgt spid="21"/>
                                        </p:tgtEl>
                                        <p:attrNameLst>
                                          <p:attrName>ppt_w</p:attrName>
                                        </p:attrNameLst>
                                      </p:cBhvr>
                                      <p:tavLst>
                                        <p:tav tm="0">
                                          <p:val>
                                            <p:strVal val="ppt_w"/>
                                          </p:val>
                                        </p:tav>
                                        <p:tav tm="100000">
                                          <p:val>
                                            <p:fltVal val="0"/>
                                          </p:val>
                                        </p:tav>
                                      </p:tavLst>
                                    </p:anim>
                                    <p:anim calcmode="lin" valueType="num">
                                      <p:cBhvr>
                                        <p:cTn id="402" dur="3000"/>
                                        <p:tgtEl>
                                          <p:spTgt spid="21"/>
                                        </p:tgtEl>
                                        <p:attrNameLst>
                                          <p:attrName>ppt_h</p:attrName>
                                        </p:attrNameLst>
                                      </p:cBhvr>
                                      <p:tavLst>
                                        <p:tav tm="0">
                                          <p:val>
                                            <p:strVal val="ppt_h"/>
                                          </p:val>
                                        </p:tav>
                                        <p:tav tm="100000">
                                          <p:val>
                                            <p:fltVal val="0"/>
                                          </p:val>
                                        </p:tav>
                                      </p:tavLst>
                                    </p:anim>
                                    <p:anim calcmode="lin" valueType="num">
                                      <p:cBhvr>
                                        <p:cTn id="403" dur="3000"/>
                                        <p:tgtEl>
                                          <p:spTgt spid="21"/>
                                        </p:tgtEl>
                                        <p:attrNameLst>
                                          <p:attrName>ppt_x</p:attrName>
                                        </p:attrNameLst>
                                      </p:cBhvr>
                                      <p:tavLst>
                                        <p:tav tm="0">
                                          <p:val>
                                            <p:strVal val="ppt_x"/>
                                          </p:val>
                                        </p:tav>
                                        <p:tav tm="100000">
                                          <p:val>
                                            <p:fltVal val="0.5"/>
                                          </p:val>
                                        </p:tav>
                                      </p:tavLst>
                                    </p:anim>
                                    <p:anim calcmode="lin" valueType="num">
                                      <p:cBhvr>
                                        <p:cTn id="404" dur="3000"/>
                                        <p:tgtEl>
                                          <p:spTgt spid="21"/>
                                        </p:tgtEl>
                                        <p:attrNameLst>
                                          <p:attrName>ppt_y</p:attrName>
                                        </p:attrNameLst>
                                      </p:cBhvr>
                                      <p:tavLst>
                                        <p:tav tm="0">
                                          <p:val>
                                            <p:strVal val="ppt_y"/>
                                          </p:val>
                                        </p:tav>
                                        <p:tav tm="100000">
                                          <p:val>
                                            <p:fltVal val="0.5"/>
                                          </p:val>
                                        </p:tav>
                                      </p:tavLst>
                                    </p:anim>
                                    <p:set>
                                      <p:cBhvr>
                                        <p:cTn id="405" dur="1" fill="hold">
                                          <p:stCondLst>
                                            <p:cond delay="2999"/>
                                          </p:stCondLst>
                                        </p:cTn>
                                        <p:tgtEl>
                                          <p:spTgt spid="21"/>
                                        </p:tgtEl>
                                        <p:attrNameLst>
                                          <p:attrName>style.visibility</p:attrName>
                                        </p:attrNameLst>
                                      </p:cBhvr>
                                      <p:to>
                                        <p:strVal val="hidden"/>
                                      </p:to>
                                    </p:set>
                                  </p:childTnLst>
                                </p:cTn>
                              </p:par>
                              <p:par>
                                <p:cTn id="406" presetID="23" presetClass="exit" presetSubtype="544" fill="hold" grpId="3" nodeType="withEffect">
                                  <p:stCondLst>
                                    <p:cond delay="0"/>
                                  </p:stCondLst>
                                  <p:iterate type="lt">
                                    <p:tmPct val="0"/>
                                  </p:iterate>
                                  <p:childTnLst>
                                    <p:anim calcmode="lin" valueType="num">
                                      <p:cBhvr>
                                        <p:cTn id="407" dur="3000"/>
                                        <p:tgtEl>
                                          <p:spTgt spid="22"/>
                                        </p:tgtEl>
                                        <p:attrNameLst>
                                          <p:attrName>ppt_w</p:attrName>
                                        </p:attrNameLst>
                                      </p:cBhvr>
                                      <p:tavLst>
                                        <p:tav tm="0">
                                          <p:val>
                                            <p:strVal val="ppt_w"/>
                                          </p:val>
                                        </p:tav>
                                        <p:tav tm="100000">
                                          <p:val>
                                            <p:fltVal val="0"/>
                                          </p:val>
                                        </p:tav>
                                      </p:tavLst>
                                    </p:anim>
                                    <p:anim calcmode="lin" valueType="num">
                                      <p:cBhvr>
                                        <p:cTn id="408" dur="3000"/>
                                        <p:tgtEl>
                                          <p:spTgt spid="22"/>
                                        </p:tgtEl>
                                        <p:attrNameLst>
                                          <p:attrName>ppt_h</p:attrName>
                                        </p:attrNameLst>
                                      </p:cBhvr>
                                      <p:tavLst>
                                        <p:tav tm="0">
                                          <p:val>
                                            <p:strVal val="ppt_h"/>
                                          </p:val>
                                        </p:tav>
                                        <p:tav tm="100000">
                                          <p:val>
                                            <p:fltVal val="0"/>
                                          </p:val>
                                        </p:tav>
                                      </p:tavLst>
                                    </p:anim>
                                    <p:anim calcmode="lin" valueType="num">
                                      <p:cBhvr>
                                        <p:cTn id="409" dur="3000"/>
                                        <p:tgtEl>
                                          <p:spTgt spid="22"/>
                                        </p:tgtEl>
                                        <p:attrNameLst>
                                          <p:attrName>ppt_x</p:attrName>
                                        </p:attrNameLst>
                                      </p:cBhvr>
                                      <p:tavLst>
                                        <p:tav tm="0">
                                          <p:val>
                                            <p:strVal val="ppt_x"/>
                                          </p:val>
                                        </p:tav>
                                        <p:tav tm="100000">
                                          <p:val>
                                            <p:fltVal val="0.5"/>
                                          </p:val>
                                        </p:tav>
                                      </p:tavLst>
                                    </p:anim>
                                    <p:anim calcmode="lin" valueType="num">
                                      <p:cBhvr>
                                        <p:cTn id="410" dur="3000"/>
                                        <p:tgtEl>
                                          <p:spTgt spid="22"/>
                                        </p:tgtEl>
                                        <p:attrNameLst>
                                          <p:attrName>ppt_y</p:attrName>
                                        </p:attrNameLst>
                                      </p:cBhvr>
                                      <p:tavLst>
                                        <p:tav tm="0">
                                          <p:val>
                                            <p:strVal val="ppt_y"/>
                                          </p:val>
                                        </p:tav>
                                        <p:tav tm="100000">
                                          <p:val>
                                            <p:fltVal val="0.5"/>
                                          </p:val>
                                        </p:tav>
                                      </p:tavLst>
                                    </p:anim>
                                    <p:set>
                                      <p:cBhvr>
                                        <p:cTn id="411" dur="1" fill="hold">
                                          <p:stCondLst>
                                            <p:cond delay="2999"/>
                                          </p:stCondLst>
                                        </p:cTn>
                                        <p:tgtEl>
                                          <p:spTgt spid="22"/>
                                        </p:tgtEl>
                                        <p:attrNameLst>
                                          <p:attrName>style.visibility</p:attrName>
                                        </p:attrNameLst>
                                      </p:cBhvr>
                                      <p:to>
                                        <p:strVal val="hidden"/>
                                      </p:to>
                                    </p:set>
                                  </p:childTnLst>
                                </p:cTn>
                              </p:par>
                              <p:par>
                                <p:cTn id="412" presetID="23" presetClass="exit" presetSubtype="544" fill="hold" grpId="3" nodeType="withEffect">
                                  <p:stCondLst>
                                    <p:cond delay="0"/>
                                  </p:stCondLst>
                                  <p:iterate type="lt">
                                    <p:tmPct val="0"/>
                                  </p:iterate>
                                  <p:childTnLst>
                                    <p:anim calcmode="lin" valueType="num">
                                      <p:cBhvr>
                                        <p:cTn id="413" dur="3000"/>
                                        <p:tgtEl>
                                          <p:spTgt spid="23"/>
                                        </p:tgtEl>
                                        <p:attrNameLst>
                                          <p:attrName>ppt_w</p:attrName>
                                        </p:attrNameLst>
                                      </p:cBhvr>
                                      <p:tavLst>
                                        <p:tav tm="0">
                                          <p:val>
                                            <p:strVal val="ppt_w"/>
                                          </p:val>
                                        </p:tav>
                                        <p:tav tm="100000">
                                          <p:val>
                                            <p:fltVal val="0"/>
                                          </p:val>
                                        </p:tav>
                                      </p:tavLst>
                                    </p:anim>
                                    <p:anim calcmode="lin" valueType="num">
                                      <p:cBhvr>
                                        <p:cTn id="414" dur="3000"/>
                                        <p:tgtEl>
                                          <p:spTgt spid="23"/>
                                        </p:tgtEl>
                                        <p:attrNameLst>
                                          <p:attrName>ppt_h</p:attrName>
                                        </p:attrNameLst>
                                      </p:cBhvr>
                                      <p:tavLst>
                                        <p:tav tm="0">
                                          <p:val>
                                            <p:strVal val="ppt_h"/>
                                          </p:val>
                                        </p:tav>
                                        <p:tav tm="100000">
                                          <p:val>
                                            <p:fltVal val="0"/>
                                          </p:val>
                                        </p:tav>
                                      </p:tavLst>
                                    </p:anim>
                                    <p:anim calcmode="lin" valueType="num">
                                      <p:cBhvr>
                                        <p:cTn id="415" dur="3000"/>
                                        <p:tgtEl>
                                          <p:spTgt spid="23"/>
                                        </p:tgtEl>
                                        <p:attrNameLst>
                                          <p:attrName>ppt_x</p:attrName>
                                        </p:attrNameLst>
                                      </p:cBhvr>
                                      <p:tavLst>
                                        <p:tav tm="0">
                                          <p:val>
                                            <p:strVal val="ppt_x"/>
                                          </p:val>
                                        </p:tav>
                                        <p:tav tm="100000">
                                          <p:val>
                                            <p:fltVal val="0.5"/>
                                          </p:val>
                                        </p:tav>
                                      </p:tavLst>
                                    </p:anim>
                                    <p:anim calcmode="lin" valueType="num">
                                      <p:cBhvr>
                                        <p:cTn id="416" dur="3000"/>
                                        <p:tgtEl>
                                          <p:spTgt spid="23"/>
                                        </p:tgtEl>
                                        <p:attrNameLst>
                                          <p:attrName>ppt_y</p:attrName>
                                        </p:attrNameLst>
                                      </p:cBhvr>
                                      <p:tavLst>
                                        <p:tav tm="0">
                                          <p:val>
                                            <p:strVal val="ppt_y"/>
                                          </p:val>
                                        </p:tav>
                                        <p:tav tm="100000">
                                          <p:val>
                                            <p:fltVal val="0.5"/>
                                          </p:val>
                                        </p:tav>
                                      </p:tavLst>
                                    </p:anim>
                                    <p:set>
                                      <p:cBhvr>
                                        <p:cTn id="417" dur="1" fill="hold">
                                          <p:stCondLst>
                                            <p:cond delay="2999"/>
                                          </p:stCondLst>
                                        </p:cTn>
                                        <p:tgtEl>
                                          <p:spTgt spid="23"/>
                                        </p:tgtEl>
                                        <p:attrNameLst>
                                          <p:attrName>style.visibility</p:attrName>
                                        </p:attrNameLst>
                                      </p:cBhvr>
                                      <p:to>
                                        <p:strVal val="hidden"/>
                                      </p:to>
                                    </p:set>
                                  </p:childTnLst>
                                </p:cTn>
                              </p:par>
                              <p:par>
                                <p:cTn id="418" presetID="23" presetClass="exit" presetSubtype="544" fill="hold" grpId="3" nodeType="withEffect">
                                  <p:stCondLst>
                                    <p:cond delay="0"/>
                                  </p:stCondLst>
                                  <p:iterate type="lt">
                                    <p:tmPct val="0"/>
                                  </p:iterate>
                                  <p:childTnLst>
                                    <p:anim calcmode="lin" valueType="num">
                                      <p:cBhvr>
                                        <p:cTn id="419" dur="3000"/>
                                        <p:tgtEl>
                                          <p:spTgt spid="24"/>
                                        </p:tgtEl>
                                        <p:attrNameLst>
                                          <p:attrName>ppt_w</p:attrName>
                                        </p:attrNameLst>
                                      </p:cBhvr>
                                      <p:tavLst>
                                        <p:tav tm="0">
                                          <p:val>
                                            <p:strVal val="ppt_w"/>
                                          </p:val>
                                        </p:tav>
                                        <p:tav tm="100000">
                                          <p:val>
                                            <p:fltVal val="0"/>
                                          </p:val>
                                        </p:tav>
                                      </p:tavLst>
                                    </p:anim>
                                    <p:anim calcmode="lin" valueType="num">
                                      <p:cBhvr>
                                        <p:cTn id="420" dur="3000"/>
                                        <p:tgtEl>
                                          <p:spTgt spid="24"/>
                                        </p:tgtEl>
                                        <p:attrNameLst>
                                          <p:attrName>ppt_h</p:attrName>
                                        </p:attrNameLst>
                                      </p:cBhvr>
                                      <p:tavLst>
                                        <p:tav tm="0">
                                          <p:val>
                                            <p:strVal val="ppt_h"/>
                                          </p:val>
                                        </p:tav>
                                        <p:tav tm="100000">
                                          <p:val>
                                            <p:fltVal val="0"/>
                                          </p:val>
                                        </p:tav>
                                      </p:tavLst>
                                    </p:anim>
                                    <p:anim calcmode="lin" valueType="num">
                                      <p:cBhvr>
                                        <p:cTn id="421" dur="3000"/>
                                        <p:tgtEl>
                                          <p:spTgt spid="24"/>
                                        </p:tgtEl>
                                        <p:attrNameLst>
                                          <p:attrName>ppt_x</p:attrName>
                                        </p:attrNameLst>
                                      </p:cBhvr>
                                      <p:tavLst>
                                        <p:tav tm="0">
                                          <p:val>
                                            <p:strVal val="ppt_x"/>
                                          </p:val>
                                        </p:tav>
                                        <p:tav tm="100000">
                                          <p:val>
                                            <p:fltVal val="0.5"/>
                                          </p:val>
                                        </p:tav>
                                      </p:tavLst>
                                    </p:anim>
                                    <p:anim calcmode="lin" valueType="num">
                                      <p:cBhvr>
                                        <p:cTn id="422" dur="3000"/>
                                        <p:tgtEl>
                                          <p:spTgt spid="24"/>
                                        </p:tgtEl>
                                        <p:attrNameLst>
                                          <p:attrName>ppt_y</p:attrName>
                                        </p:attrNameLst>
                                      </p:cBhvr>
                                      <p:tavLst>
                                        <p:tav tm="0">
                                          <p:val>
                                            <p:strVal val="ppt_y"/>
                                          </p:val>
                                        </p:tav>
                                        <p:tav tm="100000">
                                          <p:val>
                                            <p:fltVal val="0.5"/>
                                          </p:val>
                                        </p:tav>
                                      </p:tavLst>
                                    </p:anim>
                                    <p:set>
                                      <p:cBhvr>
                                        <p:cTn id="423" dur="1" fill="hold">
                                          <p:stCondLst>
                                            <p:cond delay="2999"/>
                                          </p:stCondLst>
                                        </p:cTn>
                                        <p:tgtEl>
                                          <p:spTgt spid="24"/>
                                        </p:tgtEl>
                                        <p:attrNameLst>
                                          <p:attrName>style.visibility</p:attrName>
                                        </p:attrNameLst>
                                      </p:cBhvr>
                                      <p:to>
                                        <p:strVal val="hidden"/>
                                      </p:to>
                                    </p:set>
                                  </p:childTnLst>
                                </p:cTn>
                              </p:par>
                              <p:par>
                                <p:cTn id="424" presetID="23" presetClass="exit" presetSubtype="544" fill="hold" grpId="3" nodeType="withEffect">
                                  <p:stCondLst>
                                    <p:cond delay="0"/>
                                  </p:stCondLst>
                                  <p:iterate type="lt">
                                    <p:tmPct val="0"/>
                                  </p:iterate>
                                  <p:childTnLst>
                                    <p:anim calcmode="lin" valueType="num">
                                      <p:cBhvr>
                                        <p:cTn id="425" dur="3000"/>
                                        <p:tgtEl>
                                          <p:spTgt spid="25"/>
                                        </p:tgtEl>
                                        <p:attrNameLst>
                                          <p:attrName>ppt_w</p:attrName>
                                        </p:attrNameLst>
                                      </p:cBhvr>
                                      <p:tavLst>
                                        <p:tav tm="0">
                                          <p:val>
                                            <p:strVal val="ppt_w"/>
                                          </p:val>
                                        </p:tav>
                                        <p:tav tm="100000">
                                          <p:val>
                                            <p:fltVal val="0"/>
                                          </p:val>
                                        </p:tav>
                                      </p:tavLst>
                                    </p:anim>
                                    <p:anim calcmode="lin" valueType="num">
                                      <p:cBhvr>
                                        <p:cTn id="426" dur="3000"/>
                                        <p:tgtEl>
                                          <p:spTgt spid="25"/>
                                        </p:tgtEl>
                                        <p:attrNameLst>
                                          <p:attrName>ppt_h</p:attrName>
                                        </p:attrNameLst>
                                      </p:cBhvr>
                                      <p:tavLst>
                                        <p:tav tm="0">
                                          <p:val>
                                            <p:strVal val="ppt_h"/>
                                          </p:val>
                                        </p:tav>
                                        <p:tav tm="100000">
                                          <p:val>
                                            <p:fltVal val="0"/>
                                          </p:val>
                                        </p:tav>
                                      </p:tavLst>
                                    </p:anim>
                                    <p:anim calcmode="lin" valueType="num">
                                      <p:cBhvr>
                                        <p:cTn id="427" dur="3000"/>
                                        <p:tgtEl>
                                          <p:spTgt spid="25"/>
                                        </p:tgtEl>
                                        <p:attrNameLst>
                                          <p:attrName>ppt_x</p:attrName>
                                        </p:attrNameLst>
                                      </p:cBhvr>
                                      <p:tavLst>
                                        <p:tav tm="0">
                                          <p:val>
                                            <p:strVal val="ppt_x"/>
                                          </p:val>
                                        </p:tav>
                                        <p:tav tm="100000">
                                          <p:val>
                                            <p:fltVal val="0.5"/>
                                          </p:val>
                                        </p:tav>
                                      </p:tavLst>
                                    </p:anim>
                                    <p:anim calcmode="lin" valueType="num">
                                      <p:cBhvr>
                                        <p:cTn id="428" dur="3000"/>
                                        <p:tgtEl>
                                          <p:spTgt spid="25"/>
                                        </p:tgtEl>
                                        <p:attrNameLst>
                                          <p:attrName>ppt_y</p:attrName>
                                        </p:attrNameLst>
                                      </p:cBhvr>
                                      <p:tavLst>
                                        <p:tav tm="0">
                                          <p:val>
                                            <p:strVal val="ppt_y"/>
                                          </p:val>
                                        </p:tav>
                                        <p:tav tm="100000">
                                          <p:val>
                                            <p:fltVal val="0.5"/>
                                          </p:val>
                                        </p:tav>
                                      </p:tavLst>
                                    </p:anim>
                                    <p:set>
                                      <p:cBhvr>
                                        <p:cTn id="429" dur="1" fill="hold">
                                          <p:stCondLst>
                                            <p:cond delay="2999"/>
                                          </p:stCondLst>
                                        </p:cTn>
                                        <p:tgtEl>
                                          <p:spTgt spid="25"/>
                                        </p:tgtEl>
                                        <p:attrNameLst>
                                          <p:attrName>style.visibility</p:attrName>
                                        </p:attrNameLst>
                                      </p:cBhvr>
                                      <p:to>
                                        <p:strVal val="hidden"/>
                                      </p:to>
                                    </p:set>
                                  </p:childTnLst>
                                </p:cTn>
                              </p:par>
                              <p:par>
                                <p:cTn id="430" presetID="23" presetClass="exit" presetSubtype="544" fill="hold" grpId="3" nodeType="withEffect">
                                  <p:stCondLst>
                                    <p:cond delay="0"/>
                                  </p:stCondLst>
                                  <p:iterate type="lt">
                                    <p:tmPct val="0"/>
                                  </p:iterate>
                                  <p:childTnLst>
                                    <p:anim calcmode="lin" valueType="num">
                                      <p:cBhvr>
                                        <p:cTn id="431" dur="3000"/>
                                        <p:tgtEl>
                                          <p:spTgt spid="26"/>
                                        </p:tgtEl>
                                        <p:attrNameLst>
                                          <p:attrName>ppt_w</p:attrName>
                                        </p:attrNameLst>
                                      </p:cBhvr>
                                      <p:tavLst>
                                        <p:tav tm="0">
                                          <p:val>
                                            <p:strVal val="ppt_w"/>
                                          </p:val>
                                        </p:tav>
                                        <p:tav tm="100000">
                                          <p:val>
                                            <p:fltVal val="0"/>
                                          </p:val>
                                        </p:tav>
                                      </p:tavLst>
                                    </p:anim>
                                    <p:anim calcmode="lin" valueType="num">
                                      <p:cBhvr>
                                        <p:cTn id="432" dur="3000"/>
                                        <p:tgtEl>
                                          <p:spTgt spid="26"/>
                                        </p:tgtEl>
                                        <p:attrNameLst>
                                          <p:attrName>ppt_h</p:attrName>
                                        </p:attrNameLst>
                                      </p:cBhvr>
                                      <p:tavLst>
                                        <p:tav tm="0">
                                          <p:val>
                                            <p:strVal val="ppt_h"/>
                                          </p:val>
                                        </p:tav>
                                        <p:tav tm="100000">
                                          <p:val>
                                            <p:fltVal val="0"/>
                                          </p:val>
                                        </p:tav>
                                      </p:tavLst>
                                    </p:anim>
                                    <p:anim calcmode="lin" valueType="num">
                                      <p:cBhvr>
                                        <p:cTn id="433" dur="3000"/>
                                        <p:tgtEl>
                                          <p:spTgt spid="26"/>
                                        </p:tgtEl>
                                        <p:attrNameLst>
                                          <p:attrName>ppt_x</p:attrName>
                                        </p:attrNameLst>
                                      </p:cBhvr>
                                      <p:tavLst>
                                        <p:tav tm="0">
                                          <p:val>
                                            <p:strVal val="ppt_x"/>
                                          </p:val>
                                        </p:tav>
                                        <p:tav tm="100000">
                                          <p:val>
                                            <p:fltVal val="0.5"/>
                                          </p:val>
                                        </p:tav>
                                      </p:tavLst>
                                    </p:anim>
                                    <p:anim calcmode="lin" valueType="num">
                                      <p:cBhvr>
                                        <p:cTn id="434" dur="3000"/>
                                        <p:tgtEl>
                                          <p:spTgt spid="26"/>
                                        </p:tgtEl>
                                        <p:attrNameLst>
                                          <p:attrName>ppt_y</p:attrName>
                                        </p:attrNameLst>
                                      </p:cBhvr>
                                      <p:tavLst>
                                        <p:tav tm="0">
                                          <p:val>
                                            <p:strVal val="ppt_y"/>
                                          </p:val>
                                        </p:tav>
                                        <p:tav tm="100000">
                                          <p:val>
                                            <p:fltVal val="0.5"/>
                                          </p:val>
                                        </p:tav>
                                      </p:tavLst>
                                    </p:anim>
                                    <p:set>
                                      <p:cBhvr>
                                        <p:cTn id="435" dur="1" fill="hold">
                                          <p:stCondLst>
                                            <p:cond delay="2999"/>
                                          </p:stCondLst>
                                        </p:cTn>
                                        <p:tgtEl>
                                          <p:spTgt spid="26"/>
                                        </p:tgtEl>
                                        <p:attrNameLst>
                                          <p:attrName>style.visibility</p:attrName>
                                        </p:attrNameLst>
                                      </p:cBhvr>
                                      <p:to>
                                        <p:strVal val="hidden"/>
                                      </p:to>
                                    </p:set>
                                  </p:childTnLst>
                                </p:cTn>
                              </p:par>
                              <p:par>
                                <p:cTn id="436" presetID="23" presetClass="exit" presetSubtype="544" fill="hold" grpId="3" nodeType="withEffect">
                                  <p:stCondLst>
                                    <p:cond delay="0"/>
                                  </p:stCondLst>
                                  <p:iterate type="lt">
                                    <p:tmPct val="0"/>
                                  </p:iterate>
                                  <p:childTnLst>
                                    <p:anim calcmode="lin" valueType="num">
                                      <p:cBhvr>
                                        <p:cTn id="437" dur="3000"/>
                                        <p:tgtEl>
                                          <p:spTgt spid="27"/>
                                        </p:tgtEl>
                                        <p:attrNameLst>
                                          <p:attrName>ppt_w</p:attrName>
                                        </p:attrNameLst>
                                      </p:cBhvr>
                                      <p:tavLst>
                                        <p:tav tm="0">
                                          <p:val>
                                            <p:strVal val="ppt_w"/>
                                          </p:val>
                                        </p:tav>
                                        <p:tav tm="100000">
                                          <p:val>
                                            <p:fltVal val="0"/>
                                          </p:val>
                                        </p:tav>
                                      </p:tavLst>
                                    </p:anim>
                                    <p:anim calcmode="lin" valueType="num">
                                      <p:cBhvr>
                                        <p:cTn id="438" dur="3000"/>
                                        <p:tgtEl>
                                          <p:spTgt spid="27"/>
                                        </p:tgtEl>
                                        <p:attrNameLst>
                                          <p:attrName>ppt_h</p:attrName>
                                        </p:attrNameLst>
                                      </p:cBhvr>
                                      <p:tavLst>
                                        <p:tav tm="0">
                                          <p:val>
                                            <p:strVal val="ppt_h"/>
                                          </p:val>
                                        </p:tav>
                                        <p:tav tm="100000">
                                          <p:val>
                                            <p:fltVal val="0"/>
                                          </p:val>
                                        </p:tav>
                                      </p:tavLst>
                                    </p:anim>
                                    <p:anim calcmode="lin" valueType="num">
                                      <p:cBhvr>
                                        <p:cTn id="439" dur="3000"/>
                                        <p:tgtEl>
                                          <p:spTgt spid="27"/>
                                        </p:tgtEl>
                                        <p:attrNameLst>
                                          <p:attrName>ppt_x</p:attrName>
                                        </p:attrNameLst>
                                      </p:cBhvr>
                                      <p:tavLst>
                                        <p:tav tm="0">
                                          <p:val>
                                            <p:strVal val="ppt_x"/>
                                          </p:val>
                                        </p:tav>
                                        <p:tav tm="100000">
                                          <p:val>
                                            <p:fltVal val="0.5"/>
                                          </p:val>
                                        </p:tav>
                                      </p:tavLst>
                                    </p:anim>
                                    <p:anim calcmode="lin" valueType="num">
                                      <p:cBhvr>
                                        <p:cTn id="440" dur="3000"/>
                                        <p:tgtEl>
                                          <p:spTgt spid="27"/>
                                        </p:tgtEl>
                                        <p:attrNameLst>
                                          <p:attrName>ppt_y</p:attrName>
                                        </p:attrNameLst>
                                      </p:cBhvr>
                                      <p:tavLst>
                                        <p:tav tm="0">
                                          <p:val>
                                            <p:strVal val="ppt_y"/>
                                          </p:val>
                                        </p:tav>
                                        <p:tav tm="100000">
                                          <p:val>
                                            <p:fltVal val="0.5"/>
                                          </p:val>
                                        </p:tav>
                                      </p:tavLst>
                                    </p:anim>
                                    <p:set>
                                      <p:cBhvr>
                                        <p:cTn id="441" dur="1" fill="hold">
                                          <p:stCondLst>
                                            <p:cond delay="2999"/>
                                          </p:stCondLst>
                                        </p:cTn>
                                        <p:tgtEl>
                                          <p:spTgt spid="27"/>
                                        </p:tgtEl>
                                        <p:attrNameLst>
                                          <p:attrName>style.visibility</p:attrName>
                                        </p:attrNameLst>
                                      </p:cBhvr>
                                      <p:to>
                                        <p:strVal val="hidden"/>
                                      </p:to>
                                    </p:set>
                                  </p:childTnLst>
                                </p:cTn>
                              </p:par>
                              <p:par>
                                <p:cTn id="442" presetID="23" presetClass="exit" presetSubtype="544" fill="hold" grpId="3" nodeType="withEffect">
                                  <p:stCondLst>
                                    <p:cond delay="0"/>
                                  </p:stCondLst>
                                  <p:iterate type="lt">
                                    <p:tmPct val="0"/>
                                  </p:iterate>
                                  <p:childTnLst>
                                    <p:anim calcmode="lin" valueType="num">
                                      <p:cBhvr>
                                        <p:cTn id="443" dur="3000"/>
                                        <p:tgtEl>
                                          <p:spTgt spid="28"/>
                                        </p:tgtEl>
                                        <p:attrNameLst>
                                          <p:attrName>ppt_w</p:attrName>
                                        </p:attrNameLst>
                                      </p:cBhvr>
                                      <p:tavLst>
                                        <p:tav tm="0">
                                          <p:val>
                                            <p:strVal val="ppt_w"/>
                                          </p:val>
                                        </p:tav>
                                        <p:tav tm="100000">
                                          <p:val>
                                            <p:fltVal val="0"/>
                                          </p:val>
                                        </p:tav>
                                      </p:tavLst>
                                    </p:anim>
                                    <p:anim calcmode="lin" valueType="num">
                                      <p:cBhvr>
                                        <p:cTn id="444" dur="3000"/>
                                        <p:tgtEl>
                                          <p:spTgt spid="28"/>
                                        </p:tgtEl>
                                        <p:attrNameLst>
                                          <p:attrName>ppt_h</p:attrName>
                                        </p:attrNameLst>
                                      </p:cBhvr>
                                      <p:tavLst>
                                        <p:tav tm="0">
                                          <p:val>
                                            <p:strVal val="ppt_h"/>
                                          </p:val>
                                        </p:tav>
                                        <p:tav tm="100000">
                                          <p:val>
                                            <p:fltVal val="0"/>
                                          </p:val>
                                        </p:tav>
                                      </p:tavLst>
                                    </p:anim>
                                    <p:anim calcmode="lin" valueType="num">
                                      <p:cBhvr>
                                        <p:cTn id="445" dur="3000"/>
                                        <p:tgtEl>
                                          <p:spTgt spid="28"/>
                                        </p:tgtEl>
                                        <p:attrNameLst>
                                          <p:attrName>ppt_x</p:attrName>
                                        </p:attrNameLst>
                                      </p:cBhvr>
                                      <p:tavLst>
                                        <p:tav tm="0">
                                          <p:val>
                                            <p:strVal val="ppt_x"/>
                                          </p:val>
                                        </p:tav>
                                        <p:tav tm="100000">
                                          <p:val>
                                            <p:fltVal val="0.5"/>
                                          </p:val>
                                        </p:tav>
                                      </p:tavLst>
                                    </p:anim>
                                    <p:anim calcmode="lin" valueType="num">
                                      <p:cBhvr>
                                        <p:cTn id="446" dur="3000"/>
                                        <p:tgtEl>
                                          <p:spTgt spid="28"/>
                                        </p:tgtEl>
                                        <p:attrNameLst>
                                          <p:attrName>ppt_y</p:attrName>
                                        </p:attrNameLst>
                                      </p:cBhvr>
                                      <p:tavLst>
                                        <p:tav tm="0">
                                          <p:val>
                                            <p:strVal val="ppt_y"/>
                                          </p:val>
                                        </p:tav>
                                        <p:tav tm="100000">
                                          <p:val>
                                            <p:fltVal val="0.5"/>
                                          </p:val>
                                        </p:tav>
                                      </p:tavLst>
                                    </p:anim>
                                    <p:set>
                                      <p:cBhvr>
                                        <p:cTn id="447" dur="1" fill="hold">
                                          <p:stCondLst>
                                            <p:cond delay="2999"/>
                                          </p:stCondLst>
                                        </p:cTn>
                                        <p:tgtEl>
                                          <p:spTgt spid="28"/>
                                        </p:tgtEl>
                                        <p:attrNameLst>
                                          <p:attrName>style.visibility</p:attrName>
                                        </p:attrNameLst>
                                      </p:cBhvr>
                                      <p:to>
                                        <p:strVal val="hidden"/>
                                      </p:to>
                                    </p:set>
                                  </p:childTnLst>
                                </p:cTn>
                              </p:par>
                              <p:par>
                                <p:cTn id="448" presetID="23" presetClass="exit" presetSubtype="544" fill="hold" grpId="3" nodeType="withEffect">
                                  <p:stCondLst>
                                    <p:cond delay="0"/>
                                  </p:stCondLst>
                                  <p:iterate type="lt">
                                    <p:tmPct val="0"/>
                                  </p:iterate>
                                  <p:childTnLst>
                                    <p:anim calcmode="lin" valueType="num">
                                      <p:cBhvr>
                                        <p:cTn id="449" dur="3000"/>
                                        <p:tgtEl>
                                          <p:spTgt spid="29"/>
                                        </p:tgtEl>
                                        <p:attrNameLst>
                                          <p:attrName>ppt_w</p:attrName>
                                        </p:attrNameLst>
                                      </p:cBhvr>
                                      <p:tavLst>
                                        <p:tav tm="0">
                                          <p:val>
                                            <p:strVal val="ppt_w"/>
                                          </p:val>
                                        </p:tav>
                                        <p:tav tm="100000">
                                          <p:val>
                                            <p:fltVal val="0"/>
                                          </p:val>
                                        </p:tav>
                                      </p:tavLst>
                                    </p:anim>
                                    <p:anim calcmode="lin" valueType="num">
                                      <p:cBhvr>
                                        <p:cTn id="450" dur="3000"/>
                                        <p:tgtEl>
                                          <p:spTgt spid="29"/>
                                        </p:tgtEl>
                                        <p:attrNameLst>
                                          <p:attrName>ppt_h</p:attrName>
                                        </p:attrNameLst>
                                      </p:cBhvr>
                                      <p:tavLst>
                                        <p:tav tm="0">
                                          <p:val>
                                            <p:strVal val="ppt_h"/>
                                          </p:val>
                                        </p:tav>
                                        <p:tav tm="100000">
                                          <p:val>
                                            <p:fltVal val="0"/>
                                          </p:val>
                                        </p:tav>
                                      </p:tavLst>
                                    </p:anim>
                                    <p:anim calcmode="lin" valueType="num">
                                      <p:cBhvr>
                                        <p:cTn id="451" dur="3000"/>
                                        <p:tgtEl>
                                          <p:spTgt spid="29"/>
                                        </p:tgtEl>
                                        <p:attrNameLst>
                                          <p:attrName>ppt_x</p:attrName>
                                        </p:attrNameLst>
                                      </p:cBhvr>
                                      <p:tavLst>
                                        <p:tav tm="0">
                                          <p:val>
                                            <p:strVal val="ppt_x"/>
                                          </p:val>
                                        </p:tav>
                                        <p:tav tm="100000">
                                          <p:val>
                                            <p:fltVal val="0.5"/>
                                          </p:val>
                                        </p:tav>
                                      </p:tavLst>
                                    </p:anim>
                                    <p:anim calcmode="lin" valueType="num">
                                      <p:cBhvr>
                                        <p:cTn id="452" dur="3000"/>
                                        <p:tgtEl>
                                          <p:spTgt spid="29"/>
                                        </p:tgtEl>
                                        <p:attrNameLst>
                                          <p:attrName>ppt_y</p:attrName>
                                        </p:attrNameLst>
                                      </p:cBhvr>
                                      <p:tavLst>
                                        <p:tav tm="0">
                                          <p:val>
                                            <p:strVal val="ppt_y"/>
                                          </p:val>
                                        </p:tav>
                                        <p:tav tm="100000">
                                          <p:val>
                                            <p:fltVal val="0.5"/>
                                          </p:val>
                                        </p:tav>
                                      </p:tavLst>
                                    </p:anim>
                                    <p:set>
                                      <p:cBhvr>
                                        <p:cTn id="453" dur="1" fill="hold">
                                          <p:stCondLst>
                                            <p:cond delay="2999"/>
                                          </p:stCondLst>
                                        </p:cTn>
                                        <p:tgtEl>
                                          <p:spTgt spid="29"/>
                                        </p:tgtEl>
                                        <p:attrNameLst>
                                          <p:attrName>style.visibility</p:attrName>
                                        </p:attrNameLst>
                                      </p:cBhvr>
                                      <p:to>
                                        <p:strVal val="hidden"/>
                                      </p:to>
                                    </p:set>
                                  </p:childTnLst>
                                </p:cTn>
                              </p:par>
                              <p:par>
                                <p:cTn id="454" presetID="23" presetClass="exit" presetSubtype="544" fill="hold" grpId="3" nodeType="withEffect">
                                  <p:stCondLst>
                                    <p:cond delay="0"/>
                                  </p:stCondLst>
                                  <p:iterate type="lt">
                                    <p:tmPct val="0"/>
                                  </p:iterate>
                                  <p:childTnLst>
                                    <p:anim calcmode="lin" valueType="num">
                                      <p:cBhvr>
                                        <p:cTn id="455" dur="3000"/>
                                        <p:tgtEl>
                                          <p:spTgt spid="30"/>
                                        </p:tgtEl>
                                        <p:attrNameLst>
                                          <p:attrName>ppt_w</p:attrName>
                                        </p:attrNameLst>
                                      </p:cBhvr>
                                      <p:tavLst>
                                        <p:tav tm="0">
                                          <p:val>
                                            <p:strVal val="ppt_w"/>
                                          </p:val>
                                        </p:tav>
                                        <p:tav tm="100000">
                                          <p:val>
                                            <p:fltVal val="0"/>
                                          </p:val>
                                        </p:tav>
                                      </p:tavLst>
                                    </p:anim>
                                    <p:anim calcmode="lin" valueType="num">
                                      <p:cBhvr>
                                        <p:cTn id="456" dur="3000"/>
                                        <p:tgtEl>
                                          <p:spTgt spid="30"/>
                                        </p:tgtEl>
                                        <p:attrNameLst>
                                          <p:attrName>ppt_h</p:attrName>
                                        </p:attrNameLst>
                                      </p:cBhvr>
                                      <p:tavLst>
                                        <p:tav tm="0">
                                          <p:val>
                                            <p:strVal val="ppt_h"/>
                                          </p:val>
                                        </p:tav>
                                        <p:tav tm="100000">
                                          <p:val>
                                            <p:fltVal val="0"/>
                                          </p:val>
                                        </p:tav>
                                      </p:tavLst>
                                    </p:anim>
                                    <p:anim calcmode="lin" valueType="num">
                                      <p:cBhvr>
                                        <p:cTn id="457" dur="3000"/>
                                        <p:tgtEl>
                                          <p:spTgt spid="30"/>
                                        </p:tgtEl>
                                        <p:attrNameLst>
                                          <p:attrName>ppt_x</p:attrName>
                                        </p:attrNameLst>
                                      </p:cBhvr>
                                      <p:tavLst>
                                        <p:tav tm="0">
                                          <p:val>
                                            <p:strVal val="ppt_x"/>
                                          </p:val>
                                        </p:tav>
                                        <p:tav tm="100000">
                                          <p:val>
                                            <p:fltVal val="0.5"/>
                                          </p:val>
                                        </p:tav>
                                      </p:tavLst>
                                    </p:anim>
                                    <p:anim calcmode="lin" valueType="num">
                                      <p:cBhvr>
                                        <p:cTn id="458" dur="3000"/>
                                        <p:tgtEl>
                                          <p:spTgt spid="30"/>
                                        </p:tgtEl>
                                        <p:attrNameLst>
                                          <p:attrName>ppt_y</p:attrName>
                                        </p:attrNameLst>
                                      </p:cBhvr>
                                      <p:tavLst>
                                        <p:tav tm="0">
                                          <p:val>
                                            <p:strVal val="ppt_y"/>
                                          </p:val>
                                        </p:tav>
                                        <p:tav tm="100000">
                                          <p:val>
                                            <p:fltVal val="0.5"/>
                                          </p:val>
                                        </p:tav>
                                      </p:tavLst>
                                    </p:anim>
                                    <p:set>
                                      <p:cBhvr>
                                        <p:cTn id="459" dur="1" fill="hold">
                                          <p:stCondLst>
                                            <p:cond delay="2999"/>
                                          </p:stCondLst>
                                        </p:cTn>
                                        <p:tgtEl>
                                          <p:spTgt spid="30"/>
                                        </p:tgtEl>
                                        <p:attrNameLst>
                                          <p:attrName>style.visibility</p:attrName>
                                        </p:attrNameLst>
                                      </p:cBhvr>
                                      <p:to>
                                        <p:strVal val="hidden"/>
                                      </p:to>
                                    </p:set>
                                  </p:childTnLst>
                                </p:cTn>
                              </p:par>
                              <p:par>
                                <p:cTn id="460" presetID="23" presetClass="exit" presetSubtype="544" fill="hold" grpId="3" nodeType="withEffect">
                                  <p:stCondLst>
                                    <p:cond delay="0"/>
                                  </p:stCondLst>
                                  <p:iterate type="lt">
                                    <p:tmPct val="0"/>
                                  </p:iterate>
                                  <p:childTnLst>
                                    <p:anim calcmode="lin" valueType="num">
                                      <p:cBhvr>
                                        <p:cTn id="461" dur="3000"/>
                                        <p:tgtEl>
                                          <p:spTgt spid="31"/>
                                        </p:tgtEl>
                                        <p:attrNameLst>
                                          <p:attrName>ppt_w</p:attrName>
                                        </p:attrNameLst>
                                      </p:cBhvr>
                                      <p:tavLst>
                                        <p:tav tm="0">
                                          <p:val>
                                            <p:strVal val="ppt_w"/>
                                          </p:val>
                                        </p:tav>
                                        <p:tav tm="100000">
                                          <p:val>
                                            <p:fltVal val="0"/>
                                          </p:val>
                                        </p:tav>
                                      </p:tavLst>
                                    </p:anim>
                                    <p:anim calcmode="lin" valueType="num">
                                      <p:cBhvr>
                                        <p:cTn id="462" dur="3000"/>
                                        <p:tgtEl>
                                          <p:spTgt spid="31"/>
                                        </p:tgtEl>
                                        <p:attrNameLst>
                                          <p:attrName>ppt_h</p:attrName>
                                        </p:attrNameLst>
                                      </p:cBhvr>
                                      <p:tavLst>
                                        <p:tav tm="0">
                                          <p:val>
                                            <p:strVal val="ppt_h"/>
                                          </p:val>
                                        </p:tav>
                                        <p:tav tm="100000">
                                          <p:val>
                                            <p:fltVal val="0"/>
                                          </p:val>
                                        </p:tav>
                                      </p:tavLst>
                                    </p:anim>
                                    <p:anim calcmode="lin" valueType="num">
                                      <p:cBhvr>
                                        <p:cTn id="463" dur="3000"/>
                                        <p:tgtEl>
                                          <p:spTgt spid="31"/>
                                        </p:tgtEl>
                                        <p:attrNameLst>
                                          <p:attrName>ppt_x</p:attrName>
                                        </p:attrNameLst>
                                      </p:cBhvr>
                                      <p:tavLst>
                                        <p:tav tm="0">
                                          <p:val>
                                            <p:strVal val="ppt_x"/>
                                          </p:val>
                                        </p:tav>
                                        <p:tav tm="100000">
                                          <p:val>
                                            <p:fltVal val="0.5"/>
                                          </p:val>
                                        </p:tav>
                                      </p:tavLst>
                                    </p:anim>
                                    <p:anim calcmode="lin" valueType="num">
                                      <p:cBhvr>
                                        <p:cTn id="464" dur="3000"/>
                                        <p:tgtEl>
                                          <p:spTgt spid="31"/>
                                        </p:tgtEl>
                                        <p:attrNameLst>
                                          <p:attrName>ppt_y</p:attrName>
                                        </p:attrNameLst>
                                      </p:cBhvr>
                                      <p:tavLst>
                                        <p:tav tm="0">
                                          <p:val>
                                            <p:strVal val="ppt_y"/>
                                          </p:val>
                                        </p:tav>
                                        <p:tav tm="100000">
                                          <p:val>
                                            <p:fltVal val="0.5"/>
                                          </p:val>
                                        </p:tav>
                                      </p:tavLst>
                                    </p:anim>
                                    <p:set>
                                      <p:cBhvr>
                                        <p:cTn id="465" dur="1" fill="hold">
                                          <p:stCondLst>
                                            <p:cond delay="2999"/>
                                          </p:stCondLst>
                                        </p:cTn>
                                        <p:tgtEl>
                                          <p:spTgt spid="31"/>
                                        </p:tgtEl>
                                        <p:attrNameLst>
                                          <p:attrName>style.visibility</p:attrName>
                                        </p:attrNameLst>
                                      </p:cBhvr>
                                      <p:to>
                                        <p:strVal val="hidden"/>
                                      </p:to>
                                    </p:set>
                                  </p:childTnLst>
                                </p:cTn>
                              </p:par>
                              <p:par>
                                <p:cTn id="466" presetID="23" presetClass="exit" presetSubtype="544" fill="hold" grpId="3" nodeType="withEffect">
                                  <p:stCondLst>
                                    <p:cond delay="0"/>
                                  </p:stCondLst>
                                  <p:iterate type="lt">
                                    <p:tmPct val="0"/>
                                  </p:iterate>
                                  <p:childTnLst>
                                    <p:anim calcmode="lin" valueType="num">
                                      <p:cBhvr>
                                        <p:cTn id="467" dur="3000"/>
                                        <p:tgtEl>
                                          <p:spTgt spid="32"/>
                                        </p:tgtEl>
                                        <p:attrNameLst>
                                          <p:attrName>ppt_w</p:attrName>
                                        </p:attrNameLst>
                                      </p:cBhvr>
                                      <p:tavLst>
                                        <p:tav tm="0">
                                          <p:val>
                                            <p:strVal val="ppt_w"/>
                                          </p:val>
                                        </p:tav>
                                        <p:tav tm="100000">
                                          <p:val>
                                            <p:fltVal val="0"/>
                                          </p:val>
                                        </p:tav>
                                      </p:tavLst>
                                    </p:anim>
                                    <p:anim calcmode="lin" valueType="num">
                                      <p:cBhvr>
                                        <p:cTn id="468" dur="3000"/>
                                        <p:tgtEl>
                                          <p:spTgt spid="32"/>
                                        </p:tgtEl>
                                        <p:attrNameLst>
                                          <p:attrName>ppt_h</p:attrName>
                                        </p:attrNameLst>
                                      </p:cBhvr>
                                      <p:tavLst>
                                        <p:tav tm="0">
                                          <p:val>
                                            <p:strVal val="ppt_h"/>
                                          </p:val>
                                        </p:tav>
                                        <p:tav tm="100000">
                                          <p:val>
                                            <p:fltVal val="0"/>
                                          </p:val>
                                        </p:tav>
                                      </p:tavLst>
                                    </p:anim>
                                    <p:anim calcmode="lin" valueType="num">
                                      <p:cBhvr>
                                        <p:cTn id="469" dur="3000"/>
                                        <p:tgtEl>
                                          <p:spTgt spid="32"/>
                                        </p:tgtEl>
                                        <p:attrNameLst>
                                          <p:attrName>ppt_x</p:attrName>
                                        </p:attrNameLst>
                                      </p:cBhvr>
                                      <p:tavLst>
                                        <p:tav tm="0">
                                          <p:val>
                                            <p:strVal val="ppt_x"/>
                                          </p:val>
                                        </p:tav>
                                        <p:tav tm="100000">
                                          <p:val>
                                            <p:fltVal val="0.5"/>
                                          </p:val>
                                        </p:tav>
                                      </p:tavLst>
                                    </p:anim>
                                    <p:anim calcmode="lin" valueType="num">
                                      <p:cBhvr>
                                        <p:cTn id="470" dur="3000"/>
                                        <p:tgtEl>
                                          <p:spTgt spid="32"/>
                                        </p:tgtEl>
                                        <p:attrNameLst>
                                          <p:attrName>ppt_y</p:attrName>
                                        </p:attrNameLst>
                                      </p:cBhvr>
                                      <p:tavLst>
                                        <p:tav tm="0">
                                          <p:val>
                                            <p:strVal val="ppt_y"/>
                                          </p:val>
                                        </p:tav>
                                        <p:tav tm="100000">
                                          <p:val>
                                            <p:fltVal val="0.5"/>
                                          </p:val>
                                        </p:tav>
                                      </p:tavLst>
                                    </p:anim>
                                    <p:set>
                                      <p:cBhvr>
                                        <p:cTn id="471" dur="1" fill="hold">
                                          <p:stCondLst>
                                            <p:cond delay="2999"/>
                                          </p:stCondLst>
                                        </p:cTn>
                                        <p:tgtEl>
                                          <p:spTgt spid="32"/>
                                        </p:tgtEl>
                                        <p:attrNameLst>
                                          <p:attrName>style.visibility</p:attrName>
                                        </p:attrNameLst>
                                      </p:cBhvr>
                                      <p:to>
                                        <p:strVal val="hidden"/>
                                      </p:to>
                                    </p:set>
                                  </p:childTnLst>
                                </p:cTn>
                              </p:par>
                              <p:par>
                                <p:cTn id="472" presetID="23" presetClass="exit" presetSubtype="544" fill="hold" grpId="3" nodeType="withEffect">
                                  <p:stCondLst>
                                    <p:cond delay="0"/>
                                  </p:stCondLst>
                                  <p:iterate type="lt">
                                    <p:tmPct val="0"/>
                                  </p:iterate>
                                  <p:childTnLst>
                                    <p:anim calcmode="lin" valueType="num">
                                      <p:cBhvr>
                                        <p:cTn id="473" dur="3000"/>
                                        <p:tgtEl>
                                          <p:spTgt spid="33"/>
                                        </p:tgtEl>
                                        <p:attrNameLst>
                                          <p:attrName>ppt_w</p:attrName>
                                        </p:attrNameLst>
                                      </p:cBhvr>
                                      <p:tavLst>
                                        <p:tav tm="0">
                                          <p:val>
                                            <p:strVal val="ppt_w"/>
                                          </p:val>
                                        </p:tav>
                                        <p:tav tm="100000">
                                          <p:val>
                                            <p:fltVal val="0"/>
                                          </p:val>
                                        </p:tav>
                                      </p:tavLst>
                                    </p:anim>
                                    <p:anim calcmode="lin" valueType="num">
                                      <p:cBhvr>
                                        <p:cTn id="474" dur="3000"/>
                                        <p:tgtEl>
                                          <p:spTgt spid="33"/>
                                        </p:tgtEl>
                                        <p:attrNameLst>
                                          <p:attrName>ppt_h</p:attrName>
                                        </p:attrNameLst>
                                      </p:cBhvr>
                                      <p:tavLst>
                                        <p:tav tm="0">
                                          <p:val>
                                            <p:strVal val="ppt_h"/>
                                          </p:val>
                                        </p:tav>
                                        <p:tav tm="100000">
                                          <p:val>
                                            <p:fltVal val="0"/>
                                          </p:val>
                                        </p:tav>
                                      </p:tavLst>
                                    </p:anim>
                                    <p:anim calcmode="lin" valueType="num">
                                      <p:cBhvr>
                                        <p:cTn id="475" dur="3000"/>
                                        <p:tgtEl>
                                          <p:spTgt spid="33"/>
                                        </p:tgtEl>
                                        <p:attrNameLst>
                                          <p:attrName>ppt_x</p:attrName>
                                        </p:attrNameLst>
                                      </p:cBhvr>
                                      <p:tavLst>
                                        <p:tav tm="0">
                                          <p:val>
                                            <p:strVal val="ppt_x"/>
                                          </p:val>
                                        </p:tav>
                                        <p:tav tm="100000">
                                          <p:val>
                                            <p:fltVal val="0.5"/>
                                          </p:val>
                                        </p:tav>
                                      </p:tavLst>
                                    </p:anim>
                                    <p:anim calcmode="lin" valueType="num">
                                      <p:cBhvr>
                                        <p:cTn id="476" dur="3000"/>
                                        <p:tgtEl>
                                          <p:spTgt spid="33"/>
                                        </p:tgtEl>
                                        <p:attrNameLst>
                                          <p:attrName>ppt_y</p:attrName>
                                        </p:attrNameLst>
                                      </p:cBhvr>
                                      <p:tavLst>
                                        <p:tav tm="0">
                                          <p:val>
                                            <p:strVal val="ppt_y"/>
                                          </p:val>
                                        </p:tav>
                                        <p:tav tm="100000">
                                          <p:val>
                                            <p:fltVal val="0.5"/>
                                          </p:val>
                                        </p:tav>
                                      </p:tavLst>
                                    </p:anim>
                                    <p:set>
                                      <p:cBhvr>
                                        <p:cTn id="477" dur="1" fill="hold">
                                          <p:stCondLst>
                                            <p:cond delay="2999"/>
                                          </p:stCondLst>
                                        </p:cTn>
                                        <p:tgtEl>
                                          <p:spTgt spid="33"/>
                                        </p:tgtEl>
                                        <p:attrNameLst>
                                          <p:attrName>style.visibility</p:attrName>
                                        </p:attrNameLst>
                                      </p:cBhvr>
                                      <p:to>
                                        <p:strVal val="hidden"/>
                                      </p:to>
                                    </p:set>
                                  </p:childTnLst>
                                </p:cTn>
                              </p:par>
                              <p:par>
                                <p:cTn id="478" presetID="8" presetClass="emph" presetSubtype="0" fill="hold" grpId="4" nodeType="withEffect">
                                  <p:stCondLst>
                                    <p:cond delay="0"/>
                                  </p:stCondLst>
                                  <p:iterate type="lt">
                                    <p:tmPct val="0"/>
                                  </p:iterate>
                                  <p:childTnLst>
                                    <p:animRot by="-21600000">
                                      <p:cBhvr>
                                        <p:cTn id="479" dur="3000" fill="hold"/>
                                        <p:tgtEl>
                                          <p:spTgt spid="11"/>
                                        </p:tgtEl>
                                        <p:attrNameLst>
                                          <p:attrName>r</p:attrName>
                                        </p:attrNameLst>
                                      </p:cBhvr>
                                    </p:animRot>
                                  </p:childTnLst>
                                </p:cTn>
                              </p:par>
                              <p:par>
                                <p:cTn id="480" presetID="8" presetClass="emph" presetSubtype="0" fill="hold" grpId="4" nodeType="withEffect">
                                  <p:stCondLst>
                                    <p:cond delay="0"/>
                                  </p:stCondLst>
                                  <p:iterate type="lt">
                                    <p:tmPct val="0"/>
                                  </p:iterate>
                                  <p:childTnLst>
                                    <p:animRot by="-21600000">
                                      <p:cBhvr>
                                        <p:cTn id="481" dur="3000" fill="hold"/>
                                        <p:tgtEl>
                                          <p:spTgt spid="12"/>
                                        </p:tgtEl>
                                        <p:attrNameLst>
                                          <p:attrName>r</p:attrName>
                                        </p:attrNameLst>
                                      </p:cBhvr>
                                    </p:animRot>
                                  </p:childTnLst>
                                </p:cTn>
                              </p:par>
                              <p:par>
                                <p:cTn id="482" presetID="8" presetClass="emph" presetSubtype="0" fill="hold" grpId="4" nodeType="withEffect">
                                  <p:stCondLst>
                                    <p:cond delay="0"/>
                                  </p:stCondLst>
                                  <p:iterate type="lt">
                                    <p:tmPct val="0"/>
                                  </p:iterate>
                                  <p:childTnLst>
                                    <p:animRot by="-21600000">
                                      <p:cBhvr>
                                        <p:cTn id="483" dur="3000" fill="hold"/>
                                        <p:tgtEl>
                                          <p:spTgt spid="13"/>
                                        </p:tgtEl>
                                        <p:attrNameLst>
                                          <p:attrName>r</p:attrName>
                                        </p:attrNameLst>
                                      </p:cBhvr>
                                    </p:animRot>
                                  </p:childTnLst>
                                </p:cTn>
                              </p:par>
                              <p:par>
                                <p:cTn id="484" presetID="8" presetClass="emph" presetSubtype="0" fill="hold" grpId="4" nodeType="withEffect">
                                  <p:stCondLst>
                                    <p:cond delay="0"/>
                                  </p:stCondLst>
                                  <p:iterate type="lt">
                                    <p:tmPct val="0"/>
                                  </p:iterate>
                                  <p:childTnLst>
                                    <p:animRot by="-21600000">
                                      <p:cBhvr>
                                        <p:cTn id="485" dur="3000" fill="hold"/>
                                        <p:tgtEl>
                                          <p:spTgt spid="14"/>
                                        </p:tgtEl>
                                        <p:attrNameLst>
                                          <p:attrName>r</p:attrName>
                                        </p:attrNameLst>
                                      </p:cBhvr>
                                    </p:animRot>
                                  </p:childTnLst>
                                </p:cTn>
                              </p:par>
                              <p:par>
                                <p:cTn id="486" presetID="8" presetClass="emph" presetSubtype="0" fill="hold" grpId="4" nodeType="withEffect">
                                  <p:stCondLst>
                                    <p:cond delay="0"/>
                                  </p:stCondLst>
                                  <p:iterate type="lt">
                                    <p:tmPct val="0"/>
                                  </p:iterate>
                                  <p:childTnLst>
                                    <p:animRot by="-21600000">
                                      <p:cBhvr>
                                        <p:cTn id="487" dur="3000" fill="hold"/>
                                        <p:tgtEl>
                                          <p:spTgt spid="15"/>
                                        </p:tgtEl>
                                        <p:attrNameLst>
                                          <p:attrName>r</p:attrName>
                                        </p:attrNameLst>
                                      </p:cBhvr>
                                    </p:animRot>
                                  </p:childTnLst>
                                </p:cTn>
                              </p:par>
                              <p:par>
                                <p:cTn id="488" presetID="8" presetClass="emph" presetSubtype="0" fill="hold" grpId="4" nodeType="withEffect">
                                  <p:stCondLst>
                                    <p:cond delay="0"/>
                                  </p:stCondLst>
                                  <p:iterate type="lt">
                                    <p:tmPct val="0"/>
                                  </p:iterate>
                                  <p:childTnLst>
                                    <p:animRot by="-21600000">
                                      <p:cBhvr>
                                        <p:cTn id="489" dur="3000" fill="hold"/>
                                        <p:tgtEl>
                                          <p:spTgt spid="16"/>
                                        </p:tgtEl>
                                        <p:attrNameLst>
                                          <p:attrName>r</p:attrName>
                                        </p:attrNameLst>
                                      </p:cBhvr>
                                    </p:animRot>
                                  </p:childTnLst>
                                </p:cTn>
                              </p:par>
                              <p:par>
                                <p:cTn id="490" presetID="8" presetClass="emph" presetSubtype="0" fill="hold" grpId="4" nodeType="withEffect">
                                  <p:stCondLst>
                                    <p:cond delay="0"/>
                                  </p:stCondLst>
                                  <p:iterate type="lt">
                                    <p:tmPct val="0"/>
                                  </p:iterate>
                                  <p:childTnLst>
                                    <p:animRot by="-21600000">
                                      <p:cBhvr>
                                        <p:cTn id="491" dur="3000" fill="hold"/>
                                        <p:tgtEl>
                                          <p:spTgt spid="17"/>
                                        </p:tgtEl>
                                        <p:attrNameLst>
                                          <p:attrName>r</p:attrName>
                                        </p:attrNameLst>
                                      </p:cBhvr>
                                    </p:animRot>
                                  </p:childTnLst>
                                </p:cTn>
                              </p:par>
                              <p:par>
                                <p:cTn id="492" presetID="8" presetClass="emph" presetSubtype="0" fill="hold" grpId="4" nodeType="withEffect">
                                  <p:stCondLst>
                                    <p:cond delay="0"/>
                                  </p:stCondLst>
                                  <p:iterate type="lt">
                                    <p:tmPct val="0"/>
                                  </p:iterate>
                                  <p:childTnLst>
                                    <p:animRot by="-21600000">
                                      <p:cBhvr>
                                        <p:cTn id="493" dur="3000" fill="hold"/>
                                        <p:tgtEl>
                                          <p:spTgt spid="18"/>
                                        </p:tgtEl>
                                        <p:attrNameLst>
                                          <p:attrName>r</p:attrName>
                                        </p:attrNameLst>
                                      </p:cBhvr>
                                    </p:animRot>
                                  </p:childTnLst>
                                </p:cTn>
                              </p:par>
                              <p:par>
                                <p:cTn id="494" presetID="8" presetClass="emph" presetSubtype="0" fill="hold" grpId="4" nodeType="withEffect">
                                  <p:stCondLst>
                                    <p:cond delay="0"/>
                                  </p:stCondLst>
                                  <p:iterate type="lt">
                                    <p:tmPct val="0"/>
                                  </p:iterate>
                                  <p:childTnLst>
                                    <p:animRot by="-21600000">
                                      <p:cBhvr>
                                        <p:cTn id="495" dur="3000" fill="hold"/>
                                        <p:tgtEl>
                                          <p:spTgt spid="19"/>
                                        </p:tgtEl>
                                        <p:attrNameLst>
                                          <p:attrName>r</p:attrName>
                                        </p:attrNameLst>
                                      </p:cBhvr>
                                    </p:animRot>
                                  </p:childTnLst>
                                </p:cTn>
                              </p:par>
                              <p:par>
                                <p:cTn id="496" presetID="8" presetClass="emph" presetSubtype="0" fill="hold" grpId="4" nodeType="withEffect">
                                  <p:stCondLst>
                                    <p:cond delay="0"/>
                                  </p:stCondLst>
                                  <p:iterate type="lt">
                                    <p:tmPct val="0"/>
                                  </p:iterate>
                                  <p:childTnLst>
                                    <p:animRot by="-21600000">
                                      <p:cBhvr>
                                        <p:cTn id="497" dur="3000" fill="hold"/>
                                        <p:tgtEl>
                                          <p:spTgt spid="20"/>
                                        </p:tgtEl>
                                        <p:attrNameLst>
                                          <p:attrName>r</p:attrName>
                                        </p:attrNameLst>
                                      </p:cBhvr>
                                    </p:animRot>
                                  </p:childTnLst>
                                </p:cTn>
                              </p:par>
                              <p:par>
                                <p:cTn id="498" presetID="8" presetClass="emph" presetSubtype="0" fill="hold" grpId="4" nodeType="withEffect">
                                  <p:stCondLst>
                                    <p:cond delay="0"/>
                                  </p:stCondLst>
                                  <p:iterate type="lt">
                                    <p:tmPct val="0"/>
                                  </p:iterate>
                                  <p:childTnLst>
                                    <p:animRot by="-21600000">
                                      <p:cBhvr>
                                        <p:cTn id="499" dur="3000" fill="hold"/>
                                        <p:tgtEl>
                                          <p:spTgt spid="21"/>
                                        </p:tgtEl>
                                        <p:attrNameLst>
                                          <p:attrName>r</p:attrName>
                                        </p:attrNameLst>
                                      </p:cBhvr>
                                    </p:animRot>
                                  </p:childTnLst>
                                </p:cTn>
                              </p:par>
                              <p:par>
                                <p:cTn id="500" presetID="8" presetClass="emph" presetSubtype="0" fill="hold" grpId="4" nodeType="withEffect">
                                  <p:stCondLst>
                                    <p:cond delay="0"/>
                                  </p:stCondLst>
                                  <p:iterate type="lt">
                                    <p:tmPct val="0"/>
                                  </p:iterate>
                                  <p:childTnLst>
                                    <p:animRot by="-21600000">
                                      <p:cBhvr>
                                        <p:cTn id="501" dur="3000" fill="hold"/>
                                        <p:tgtEl>
                                          <p:spTgt spid="22"/>
                                        </p:tgtEl>
                                        <p:attrNameLst>
                                          <p:attrName>r</p:attrName>
                                        </p:attrNameLst>
                                      </p:cBhvr>
                                    </p:animRot>
                                  </p:childTnLst>
                                </p:cTn>
                              </p:par>
                              <p:par>
                                <p:cTn id="502" presetID="8" presetClass="emph" presetSubtype="0" fill="hold" grpId="4" nodeType="withEffect">
                                  <p:stCondLst>
                                    <p:cond delay="0"/>
                                  </p:stCondLst>
                                  <p:iterate type="lt">
                                    <p:tmPct val="0"/>
                                  </p:iterate>
                                  <p:childTnLst>
                                    <p:animRot by="-21600000">
                                      <p:cBhvr>
                                        <p:cTn id="503" dur="3000" fill="hold"/>
                                        <p:tgtEl>
                                          <p:spTgt spid="23"/>
                                        </p:tgtEl>
                                        <p:attrNameLst>
                                          <p:attrName>r</p:attrName>
                                        </p:attrNameLst>
                                      </p:cBhvr>
                                    </p:animRot>
                                  </p:childTnLst>
                                </p:cTn>
                              </p:par>
                              <p:par>
                                <p:cTn id="504" presetID="8" presetClass="emph" presetSubtype="0" fill="hold" grpId="4" nodeType="withEffect">
                                  <p:stCondLst>
                                    <p:cond delay="0"/>
                                  </p:stCondLst>
                                  <p:iterate type="lt">
                                    <p:tmPct val="0"/>
                                  </p:iterate>
                                  <p:childTnLst>
                                    <p:animRot by="-21600000">
                                      <p:cBhvr>
                                        <p:cTn id="505" dur="3000" fill="hold"/>
                                        <p:tgtEl>
                                          <p:spTgt spid="24"/>
                                        </p:tgtEl>
                                        <p:attrNameLst>
                                          <p:attrName>r</p:attrName>
                                        </p:attrNameLst>
                                      </p:cBhvr>
                                    </p:animRot>
                                  </p:childTnLst>
                                </p:cTn>
                              </p:par>
                              <p:par>
                                <p:cTn id="506" presetID="8" presetClass="emph" presetSubtype="0" fill="hold" grpId="4" nodeType="withEffect">
                                  <p:stCondLst>
                                    <p:cond delay="0"/>
                                  </p:stCondLst>
                                  <p:iterate type="lt">
                                    <p:tmPct val="0"/>
                                  </p:iterate>
                                  <p:childTnLst>
                                    <p:animRot by="-21600000">
                                      <p:cBhvr>
                                        <p:cTn id="507" dur="3000" fill="hold"/>
                                        <p:tgtEl>
                                          <p:spTgt spid="25"/>
                                        </p:tgtEl>
                                        <p:attrNameLst>
                                          <p:attrName>r</p:attrName>
                                        </p:attrNameLst>
                                      </p:cBhvr>
                                    </p:animRot>
                                  </p:childTnLst>
                                </p:cTn>
                              </p:par>
                              <p:par>
                                <p:cTn id="508" presetID="8" presetClass="emph" presetSubtype="0" fill="hold" grpId="4" nodeType="withEffect">
                                  <p:stCondLst>
                                    <p:cond delay="0"/>
                                  </p:stCondLst>
                                  <p:iterate type="lt">
                                    <p:tmPct val="0"/>
                                  </p:iterate>
                                  <p:childTnLst>
                                    <p:animRot by="-21600000">
                                      <p:cBhvr>
                                        <p:cTn id="509" dur="3000" fill="hold"/>
                                        <p:tgtEl>
                                          <p:spTgt spid="26"/>
                                        </p:tgtEl>
                                        <p:attrNameLst>
                                          <p:attrName>r</p:attrName>
                                        </p:attrNameLst>
                                      </p:cBhvr>
                                    </p:animRot>
                                  </p:childTnLst>
                                </p:cTn>
                              </p:par>
                              <p:par>
                                <p:cTn id="510" presetID="8" presetClass="emph" presetSubtype="0" fill="hold" grpId="4" nodeType="withEffect">
                                  <p:stCondLst>
                                    <p:cond delay="0"/>
                                  </p:stCondLst>
                                  <p:iterate type="lt">
                                    <p:tmPct val="0"/>
                                  </p:iterate>
                                  <p:childTnLst>
                                    <p:animRot by="-21600000">
                                      <p:cBhvr>
                                        <p:cTn id="511" dur="3000" fill="hold"/>
                                        <p:tgtEl>
                                          <p:spTgt spid="27"/>
                                        </p:tgtEl>
                                        <p:attrNameLst>
                                          <p:attrName>r</p:attrName>
                                        </p:attrNameLst>
                                      </p:cBhvr>
                                    </p:animRot>
                                  </p:childTnLst>
                                </p:cTn>
                              </p:par>
                              <p:par>
                                <p:cTn id="512" presetID="8" presetClass="emph" presetSubtype="0" fill="hold" grpId="4" nodeType="withEffect">
                                  <p:stCondLst>
                                    <p:cond delay="0"/>
                                  </p:stCondLst>
                                  <p:iterate type="lt">
                                    <p:tmPct val="0"/>
                                  </p:iterate>
                                  <p:childTnLst>
                                    <p:animRot by="-21600000">
                                      <p:cBhvr>
                                        <p:cTn id="513" dur="3000" fill="hold"/>
                                        <p:tgtEl>
                                          <p:spTgt spid="28"/>
                                        </p:tgtEl>
                                        <p:attrNameLst>
                                          <p:attrName>r</p:attrName>
                                        </p:attrNameLst>
                                      </p:cBhvr>
                                    </p:animRot>
                                  </p:childTnLst>
                                </p:cTn>
                              </p:par>
                              <p:par>
                                <p:cTn id="514" presetID="8" presetClass="emph" presetSubtype="0" fill="hold" grpId="4" nodeType="withEffect">
                                  <p:stCondLst>
                                    <p:cond delay="0"/>
                                  </p:stCondLst>
                                  <p:iterate type="lt">
                                    <p:tmPct val="0"/>
                                  </p:iterate>
                                  <p:childTnLst>
                                    <p:animRot by="-21600000">
                                      <p:cBhvr>
                                        <p:cTn id="515" dur="3000" fill="hold"/>
                                        <p:tgtEl>
                                          <p:spTgt spid="29"/>
                                        </p:tgtEl>
                                        <p:attrNameLst>
                                          <p:attrName>r</p:attrName>
                                        </p:attrNameLst>
                                      </p:cBhvr>
                                    </p:animRot>
                                  </p:childTnLst>
                                </p:cTn>
                              </p:par>
                              <p:par>
                                <p:cTn id="516" presetID="8" presetClass="emph" presetSubtype="0" fill="hold" grpId="4" nodeType="withEffect">
                                  <p:stCondLst>
                                    <p:cond delay="0"/>
                                  </p:stCondLst>
                                  <p:iterate type="lt">
                                    <p:tmPct val="0"/>
                                  </p:iterate>
                                  <p:childTnLst>
                                    <p:animRot by="-21600000">
                                      <p:cBhvr>
                                        <p:cTn id="517" dur="3000" fill="hold"/>
                                        <p:tgtEl>
                                          <p:spTgt spid="30"/>
                                        </p:tgtEl>
                                        <p:attrNameLst>
                                          <p:attrName>r</p:attrName>
                                        </p:attrNameLst>
                                      </p:cBhvr>
                                    </p:animRot>
                                  </p:childTnLst>
                                </p:cTn>
                              </p:par>
                              <p:par>
                                <p:cTn id="518" presetID="8" presetClass="emph" presetSubtype="0" fill="hold" grpId="4" nodeType="withEffect">
                                  <p:stCondLst>
                                    <p:cond delay="0"/>
                                  </p:stCondLst>
                                  <p:iterate type="lt">
                                    <p:tmPct val="0"/>
                                  </p:iterate>
                                  <p:childTnLst>
                                    <p:animRot by="-21600000">
                                      <p:cBhvr>
                                        <p:cTn id="519" dur="3000" fill="hold"/>
                                        <p:tgtEl>
                                          <p:spTgt spid="31"/>
                                        </p:tgtEl>
                                        <p:attrNameLst>
                                          <p:attrName>r</p:attrName>
                                        </p:attrNameLst>
                                      </p:cBhvr>
                                    </p:animRot>
                                  </p:childTnLst>
                                </p:cTn>
                              </p:par>
                              <p:par>
                                <p:cTn id="520" presetID="8" presetClass="emph" presetSubtype="0" fill="hold" grpId="4" nodeType="withEffect">
                                  <p:stCondLst>
                                    <p:cond delay="0"/>
                                  </p:stCondLst>
                                  <p:iterate type="lt">
                                    <p:tmPct val="0"/>
                                  </p:iterate>
                                  <p:childTnLst>
                                    <p:animRot by="-21600000">
                                      <p:cBhvr>
                                        <p:cTn id="521" dur="3000" fill="hold"/>
                                        <p:tgtEl>
                                          <p:spTgt spid="32"/>
                                        </p:tgtEl>
                                        <p:attrNameLst>
                                          <p:attrName>r</p:attrName>
                                        </p:attrNameLst>
                                      </p:cBhvr>
                                    </p:animRot>
                                  </p:childTnLst>
                                </p:cTn>
                              </p:par>
                              <p:par>
                                <p:cTn id="522" presetID="8" presetClass="emph" presetSubtype="0" fill="hold" grpId="4" nodeType="withEffect">
                                  <p:stCondLst>
                                    <p:cond delay="0"/>
                                  </p:stCondLst>
                                  <p:iterate type="lt">
                                    <p:tmPct val="0"/>
                                  </p:iterate>
                                  <p:childTnLst>
                                    <p:animRot by="-21600000">
                                      <p:cBhvr>
                                        <p:cTn id="523" dur="3000" fill="hold"/>
                                        <p:tgtEl>
                                          <p:spTgt spid="33"/>
                                        </p:tgtEl>
                                        <p:attrNameLst>
                                          <p:attrName>r</p:attrName>
                                        </p:attrNameLst>
                                      </p:cBhvr>
                                    </p:animRot>
                                  </p:childTnLst>
                                </p:cTn>
                              </p:par>
                              <p:par>
                                <p:cTn id="524" presetID="23" presetClass="exit" presetSubtype="544" fill="hold" grpId="2" nodeType="withEffect">
                                  <p:stCondLst>
                                    <p:cond delay="0"/>
                                  </p:stCondLst>
                                  <p:childTnLst>
                                    <p:anim calcmode="lin" valueType="num">
                                      <p:cBhvr>
                                        <p:cTn id="525" dur="3000"/>
                                        <p:tgtEl>
                                          <p:spTgt spid="36"/>
                                        </p:tgtEl>
                                        <p:attrNameLst>
                                          <p:attrName>ppt_w</p:attrName>
                                        </p:attrNameLst>
                                      </p:cBhvr>
                                      <p:tavLst>
                                        <p:tav tm="0">
                                          <p:val>
                                            <p:strVal val="ppt_w"/>
                                          </p:val>
                                        </p:tav>
                                        <p:tav tm="100000">
                                          <p:val>
                                            <p:fltVal val="0"/>
                                          </p:val>
                                        </p:tav>
                                      </p:tavLst>
                                    </p:anim>
                                    <p:anim calcmode="lin" valueType="num">
                                      <p:cBhvr>
                                        <p:cTn id="526" dur="3000"/>
                                        <p:tgtEl>
                                          <p:spTgt spid="36"/>
                                        </p:tgtEl>
                                        <p:attrNameLst>
                                          <p:attrName>ppt_h</p:attrName>
                                        </p:attrNameLst>
                                      </p:cBhvr>
                                      <p:tavLst>
                                        <p:tav tm="0">
                                          <p:val>
                                            <p:strVal val="ppt_h"/>
                                          </p:val>
                                        </p:tav>
                                        <p:tav tm="100000">
                                          <p:val>
                                            <p:fltVal val="0"/>
                                          </p:val>
                                        </p:tav>
                                      </p:tavLst>
                                    </p:anim>
                                    <p:anim calcmode="lin" valueType="num">
                                      <p:cBhvr>
                                        <p:cTn id="527" dur="3000"/>
                                        <p:tgtEl>
                                          <p:spTgt spid="36"/>
                                        </p:tgtEl>
                                        <p:attrNameLst>
                                          <p:attrName>ppt_x</p:attrName>
                                        </p:attrNameLst>
                                      </p:cBhvr>
                                      <p:tavLst>
                                        <p:tav tm="0">
                                          <p:val>
                                            <p:strVal val="ppt_x"/>
                                          </p:val>
                                        </p:tav>
                                        <p:tav tm="100000">
                                          <p:val>
                                            <p:fltVal val="0.5"/>
                                          </p:val>
                                        </p:tav>
                                      </p:tavLst>
                                    </p:anim>
                                    <p:anim calcmode="lin" valueType="num">
                                      <p:cBhvr>
                                        <p:cTn id="528" dur="3000"/>
                                        <p:tgtEl>
                                          <p:spTgt spid="36"/>
                                        </p:tgtEl>
                                        <p:attrNameLst>
                                          <p:attrName>ppt_y</p:attrName>
                                        </p:attrNameLst>
                                      </p:cBhvr>
                                      <p:tavLst>
                                        <p:tav tm="0">
                                          <p:val>
                                            <p:strVal val="ppt_y"/>
                                          </p:val>
                                        </p:tav>
                                        <p:tav tm="100000">
                                          <p:val>
                                            <p:fltVal val="0.5"/>
                                          </p:val>
                                        </p:tav>
                                      </p:tavLst>
                                    </p:anim>
                                    <p:set>
                                      <p:cBhvr>
                                        <p:cTn id="529" dur="1" fill="hold">
                                          <p:stCondLst>
                                            <p:cond delay="2999"/>
                                          </p:stCondLst>
                                        </p:cTn>
                                        <p:tgtEl>
                                          <p:spTgt spid="36"/>
                                        </p:tgtEl>
                                        <p:attrNameLst>
                                          <p:attrName>style.visibility</p:attrName>
                                        </p:attrNameLst>
                                      </p:cBhvr>
                                      <p:to>
                                        <p:strVal val="hidden"/>
                                      </p:to>
                                    </p:set>
                                  </p:childTnLst>
                                </p:cTn>
                              </p:par>
                              <p:par>
                                <p:cTn id="530" presetID="21" presetClass="exit" presetSubtype="8" fill="hold" grpId="3" nodeType="withEffect">
                                  <p:stCondLst>
                                    <p:cond delay="0"/>
                                  </p:stCondLst>
                                  <p:childTnLst>
                                    <p:animEffect transition="out" filter="wheel(8)">
                                      <p:cBhvr>
                                        <p:cTn id="531" dur="3000"/>
                                        <p:tgtEl>
                                          <p:spTgt spid="36"/>
                                        </p:tgtEl>
                                      </p:cBhvr>
                                    </p:animEffect>
                                    <p:set>
                                      <p:cBhvr>
                                        <p:cTn id="532" dur="1" fill="hold">
                                          <p:stCondLst>
                                            <p:cond delay="2999"/>
                                          </p:stCondLst>
                                        </p:cTn>
                                        <p:tgtEl>
                                          <p:spTgt spid="36"/>
                                        </p:tgtEl>
                                        <p:attrNameLst>
                                          <p:attrName>style.visibility</p:attrName>
                                        </p:attrNameLst>
                                      </p:cBhvr>
                                      <p:to>
                                        <p:strVal val="hidden"/>
                                      </p:to>
                                    </p:set>
                                  </p:childTnLst>
                                </p:cTn>
                              </p:par>
                              <p:par>
                                <p:cTn id="533" presetID="23" presetClass="entr" presetSubtype="288" fill="hold" nodeType="withEffect">
                                  <p:stCondLst>
                                    <p:cond delay="0"/>
                                  </p:stCondLst>
                                  <p:childTnLst>
                                    <p:set>
                                      <p:cBhvr>
                                        <p:cTn id="534" dur="1" fill="hold">
                                          <p:stCondLst>
                                            <p:cond delay="0"/>
                                          </p:stCondLst>
                                        </p:cTn>
                                        <p:tgtEl>
                                          <p:spTgt spid="4"/>
                                        </p:tgtEl>
                                        <p:attrNameLst>
                                          <p:attrName>style.visibility</p:attrName>
                                        </p:attrNameLst>
                                      </p:cBhvr>
                                      <p:to>
                                        <p:strVal val="visible"/>
                                      </p:to>
                                    </p:set>
                                    <p:anim calcmode="lin" valueType="num">
                                      <p:cBhvr>
                                        <p:cTn id="535" dur="3000" fill="hold"/>
                                        <p:tgtEl>
                                          <p:spTgt spid="4"/>
                                        </p:tgtEl>
                                        <p:attrNameLst>
                                          <p:attrName>ppt_w</p:attrName>
                                        </p:attrNameLst>
                                      </p:cBhvr>
                                      <p:tavLst>
                                        <p:tav tm="0">
                                          <p:val>
                                            <p:strVal val="4/3*#ppt_w"/>
                                          </p:val>
                                        </p:tav>
                                        <p:tav tm="100000">
                                          <p:val>
                                            <p:strVal val="#ppt_w"/>
                                          </p:val>
                                        </p:tav>
                                      </p:tavLst>
                                    </p:anim>
                                    <p:anim calcmode="lin" valueType="num">
                                      <p:cBhvr>
                                        <p:cTn id="536" dur="3000" fill="hold"/>
                                        <p:tgtEl>
                                          <p:spTgt spid="4"/>
                                        </p:tgtEl>
                                        <p:attrNameLst>
                                          <p:attrName>ppt_h</p:attrName>
                                        </p:attrNameLst>
                                      </p:cBhvr>
                                      <p:tavLst>
                                        <p:tav tm="0">
                                          <p:val>
                                            <p:strVal val="4/3*#ppt_h"/>
                                          </p:val>
                                        </p:tav>
                                        <p:tav tm="100000">
                                          <p:val>
                                            <p:strVal val="#ppt_h"/>
                                          </p:val>
                                        </p:tav>
                                      </p:tavLst>
                                    </p:anim>
                                  </p:childTnLst>
                                </p:cTn>
                              </p:par>
                              <p:par>
                                <p:cTn id="537" presetID="21" presetClass="entr" presetSubtype="8" fill="hold" nodeType="withEffect">
                                  <p:stCondLst>
                                    <p:cond delay="0"/>
                                  </p:stCondLst>
                                  <p:childTnLst>
                                    <p:set>
                                      <p:cBhvr>
                                        <p:cTn id="538" dur="1" fill="hold">
                                          <p:stCondLst>
                                            <p:cond delay="0"/>
                                          </p:stCondLst>
                                        </p:cTn>
                                        <p:tgtEl>
                                          <p:spTgt spid="4"/>
                                        </p:tgtEl>
                                        <p:attrNameLst>
                                          <p:attrName>style.visibility</p:attrName>
                                        </p:attrNameLst>
                                      </p:cBhvr>
                                      <p:to>
                                        <p:strVal val="visible"/>
                                      </p:to>
                                    </p:set>
                                    <p:animEffect transition="in" filter="wheel(8)">
                                      <p:cBhvr>
                                        <p:cTn id="539" dur="3000"/>
                                        <p:tgtEl>
                                          <p:spTgt spid="4"/>
                                        </p:tgtEl>
                                      </p:cBhvr>
                                    </p:animEffect>
                                  </p:childTnLst>
                                </p:cTn>
                              </p:par>
                            </p:childTnLst>
                          </p:cTn>
                        </p:par>
                        <p:par>
                          <p:cTn id="540" fill="hold">
                            <p:stCondLst>
                              <p:cond delay="6000"/>
                            </p:stCondLst>
                            <p:childTnLst>
                              <p:par>
                                <p:cTn id="541" presetID="17" presetClass="entr" presetSubtype="10" fill="hold" grpId="0" nodeType="afterEffect">
                                  <p:stCondLst>
                                    <p:cond delay="0"/>
                                  </p:stCondLst>
                                  <p:childTnLst>
                                    <p:set>
                                      <p:cBhvr>
                                        <p:cTn id="542" dur="1" fill="hold">
                                          <p:stCondLst>
                                            <p:cond delay="0"/>
                                          </p:stCondLst>
                                        </p:cTn>
                                        <p:tgtEl>
                                          <p:spTgt spid="34"/>
                                        </p:tgtEl>
                                        <p:attrNameLst>
                                          <p:attrName>style.visibility</p:attrName>
                                        </p:attrNameLst>
                                      </p:cBhvr>
                                      <p:to>
                                        <p:strVal val="visible"/>
                                      </p:to>
                                    </p:set>
                                    <p:anim calcmode="lin" valueType="num">
                                      <p:cBhvr>
                                        <p:cTn id="543" dur="2000" fill="hold"/>
                                        <p:tgtEl>
                                          <p:spTgt spid="34"/>
                                        </p:tgtEl>
                                        <p:attrNameLst>
                                          <p:attrName>ppt_w</p:attrName>
                                        </p:attrNameLst>
                                      </p:cBhvr>
                                      <p:tavLst>
                                        <p:tav tm="0">
                                          <p:val>
                                            <p:fltVal val="0"/>
                                          </p:val>
                                        </p:tav>
                                        <p:tav tm="100000">
                                          <p:val>
                                            <p:strVal val="#ppt_w"/>
                                          </p:val>
                                        </p:tav>
                                      </p:tavLst>
                                    </p:anim>
                                    <p:anim calcmode="lin" valueType="num">
                                      <p:cBhvr>
                                        <p:cTn id="544" dur="2000" fill="hold"/>
                                        <p:tgtEl>
                                          <p:spTgt spid="34"/>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6" grpId="0" animBg="1"/>
      <p:bldP spid="36" grpId="1" animBg="1"/>
      <p:bldP spid="36" grpId="2" animBg="1"/>
      <p:bldP spid="36" grpId="3" animBg="1"/>
      <p:bldP spid="34" grpId="0"/>
      <p:bldP spid="35"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0" y="0"/>
            <a:ext cx="9144000" cy="6858000"/>
          </a:xfrm>
          <a:gradFill flip="none" rotWithShape="1">
            <a:gsLst>
              <a:gs pos="0">
                <a:srgbClr val="CD9B37"/>
              </a:gs>
              <a:gs pos="50000">
                <a:srgbClr val="7A3D00">
                  <a:shade val="67500"/>
                  <a:satMod val="115000"/>
                </a:srgbClr>
              </a:gs>
              <a:gs pos="100000">
                <a:srgbClr val="7A3D00">
                  <a:shade val="100000"/>
                  <a:satMod val="115000"/>
                </a:srgbClr>
              </a:gs>
            </a:gsLst>
            <a:lin ang="5400000" scaled="1"/>
            <a:tileRect/>
          </a:gradFill>
        </p:spPr>
        <p:txBody>
          <a:bodyPr/>
          <a:lstStyle/>
          <a:p>
            <a:endParaRPr lang="es-ES" dirty="0"/>
          </a:p>
        </p:txBody>
      </p:sp>
      <p:pic>
        <p:nvPicPr>
          <p:cNvPr id="4" name="3 Marcador de contenido" descr="0(5).jpg"/>
          <p:cNvPicPr>
            <a:picLocks noGrp="1" noChangeAspect="1"/>
          </p:cNvPicPr>
          <p:nvPr>
            <p:ph idx="1"/>
          </p:nvPr>
        </p:nvPicPr>
        <p:blipFill>
          <a:blip r:embed="rId2"/>
          <a:stretch>
            <a:fillRect/>
          </a:stretch>
        </p:blipFill>
        <p:spPr>
          <a:xfrm>
            <a:off x="0" y="0"/>
            <a:ext cx="9144000" cy="6858000"/>
          </a:xfrm>
        </p:spPr>
      </p:pic>
      <p:sp>
        <p:nvSpPr>
          <p:cNvPr id="6" name="5 Terminador"/>
          <p:cNvSpPr/>
          <p:nvPr/>
        </p:nvSpPr>
        <p:spPr>
          <a:xfrm flipV="1">
            <a:off x="0" y="1571636"/>
            <a:ext cx="4429124"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erminador"/>
          <p:cNvSpPr/>
          <p:nvPr/>
        </p:nvSpPr>
        <p:spPr>
          <a:xfrm flipV="1">
            <a:off x="357158" y="1357322"/>
            <a:ext cx="3786182"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erminador"/>
          <p:cNvSpPr/>
          <p:nvPr/>
        </p:nvSpPr>
        <p:spPr>
          <a:xfrm flipV="1">
            <a:off x="357158" y="1785950"/>
            <a:ext cx="3786182"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erminador"/>
          <p:cNvSpPr/>
          <p:nvPr/>
        </p:nvSpPr>
        <p:spPr>
          <a:xfrm flipV="1">
            <a:off x="571472" y="1143008"/>
            <a:ext cx="3357586"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erminador"/>
          <p:cNvSpPr/>
          <p:nvPr/>
        </p:nvSpPr>
        <p:spPr>
          <a:xfrm flipV="1">
            <a:off x="571472" y="1928826"/>
            <a:ext cx="3357586"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erminador"/>
          <p:cNvSpPr/>
          <p:nvPr/>
        </p:nvSpPr>
        <p:spPr>
          <a:xfrm flipV="1">
            <a:off x="785786" y="2143140"/>
            <a:ext cx="3000396"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erminador"/>
          <p:cNvSpPr/>
          <p:nvPr/>
        </p:nvSpPr>
        <p:spPr>
          <a:xfrm flipV="1">
            <a:off x="857224" y="928694"/>
            <a:ext cx="2786082"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erminador"/>
          <p:cNvSpPr/>
          <p:nvPr/>
        </p:nvSpPr>
        <p:spPr>
          <a:xfrm flipV="1">
            <a:off x="1142976" y="2357454"/>
            <a:ext cx="2286016"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erminador"/>
          <p:cNvSpPr/>
          <p:nvPr/>
        </p:nvSpPr>
        <p:spPr>
          <a:xfrm flipV="1">
            <a:off x="1071538" y="714380"/>
            <a:ext cx="2286016"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erminador"/>
          <p:cNvSpPr/>
          <p:nvPr/>
        </p:nvSpPr>
        <p:spPr>
          <a:xfrm flipV="1">
            <a:off x="1357290" y="2571768"/>
            <a:ext cx="1857388"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erminador"/>
          <p:cNvSpPr/>
          <p:nvPr/>
        </p:nvSpPr>
        <p:spPr>
          <a:xfrm flipV="1">
            <a:off x="1428728" y="500066"/>
            <a:ext cx="1571636"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erminador"/>
          <p:cNvSpPr/>
          <p:nvPr/>
        </p:nvSpPr>
        <p:spPr>
          <a:xfrm flipV="1">
            <a:off x="1643042" y="2786082"/>
            <a:ext cx="1143008"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erminador"/>
          <p:cNvSpPr/>
          <p:nvPr/>
        </p:nvSpPr>
        <p:spPr>
          <a:xfrm flipV="1">
            <a:off x="1714480" y="285752"/>
            <a:ext cx="1000132"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erminador"/>
          <p:cNvSpPr/>
          <p:nvPr/>
        </p:nvSpPr>
        <p:spPr>
          <a:xfrm flipV="1">
            <a:off x="1928794" y="3000396"/>
            <a:ext cx="571504" cy="142876"/>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erminador"/>
          <p:cNvSpPr/>
          <p:nvPr/>
        </p:nvSpPr>
        <p:spPr>
          <a:xfrm flipV="1">
            <a:off x="1928794" y="142876"/>
            <a:ext cx="571504" cy="142876"/>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erminador"/>
          <p:cNvSpPr/>
          <p:nvPr/>
        </p:nvSpPr>
        <p:spPr>
          <a:xfrm flipV="1">
            <a:off x="2081194" y="3152796"/>
            <a:ext cx="276228" cy="133352"/>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erminador"/>
          <p:cNvSpPr/>
          <p:nvPr/>
        </p:nvSpPr>
        <p:spPr>
          <a:xfrm flipV="1">
            <a:off x="2071670" y="0"/>
            <a:ext cx="276228" cy="133352"/>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erminador"/>
          <p:cNvSpPr/>
          <p:nvPr/>
        </p:nvSpPr>
        <p:spPr>
          <a:xfrm flipV="1">
            <a:off x="4714876" y="1571636"/>
            <a:ext cx="4429124"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erminador"/>
          <p:cNvSpPr/>
          <p:nvPr/>
        </p:nvSpPr>
        <p:spPr>
          <a:xfrm flipV="1">
            <a:off x="5072034" y="1357322"/>
            <a:ext cx="3786182"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erminador"/>
          <p:cNvSpPr/>
          <p:nvPr/>
        </p:nvSpPr>
        <p:spPr>
          <a:xfrm flipV="1">
            <a:off x="5072034" y="1785950"/>
            <a:ext cx="3786182"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erminador"/>
          <p:cNvSpPr/>
          <p:nvPr/>
        </p:nvSpPr>
        <p:spPr>
          <a:xfrm flipV="1">
            <a:off x="5286348" y="1143008"/>
            <a:ext cx="3357586"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erminador"/>
          <p:cNvSpPr/>
          <p:nvPr/>
        </p:nvSpPr>
        <p:spPr>
          <a:xfrm flipV="1">
            <a:off x="5286348" y="1928826"/>
            <a:ext cx="3357586"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erminador"/>
          <p:cNvSpPr/>
          <p:nvPr/>
        </p:nvSpPr>
        <p:spPr>
          <a:xfrm flipV="1">
            <a:off x="5500662" y="2143140"/>
            <a:ext cx="3000396"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erminador"/>
          <p:cNvSpPr/>
          <p:nvPr/>
        </p:nvSpPr>
        <p:spPr>
          <a:xfrm flipV="1">
            <a:off x="5572100" y="928694"/>
            <a:ext cx="2786082"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erminador"/>
          <p:cNvSpPr/>
          <p:nvPr/>
        </p:nvSpPr>
        <p:spPr>
          <a:xfrm flipV="1">
            <a:off x="5857852" y="2357454"/>
            <a:ext cx="2286016"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erminador"/>
          <p:cNvSpPr/>
          <p:nvPr/>
        </p:nvSpPr>
        <p:spPr>
          <a:xfrm flipV="1">
            <a:off x="5786414" y="714380"/>
            <a:ext cx="2286016"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erminador"/>
          <p:cNvSpPr/>
          <p:nvPr/>
        </p:nvSpPr>
        <p:spPr>
          <a:xfrm flipV="1">
            <a:off x="6072166" y="2571768"/>
            <a:ext cx="1857388"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erminador"/>
          <p:cNvSpPr/>
          <p:nvPr/>
        </p:nvSpPr>
        <p:spPr>
          <a:xfrm flipV="1">
            <a:off x="6143604" y="500066"/>
            <a:ext cx="1571636"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erminador"/>
          <p:cNvSpPr/>
          <p:nvPr/>
        </p:nvSpPr>
        <p:spPr>
          <a:xfrm flipV="1">
            <a:off x="6357918" y="2786082"/>
            <a:ext cx="1143008"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erminador"/>
          <p:cNvSpPr/>
          <p:nvPr/>
        </p:nvSpPr>
        <p:spPr>
          <a:xfrm flipV="1">
            <a:off x="6429356" y="285752"/>
            <a:ext cx="1000132"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erminador"/>
          <p:cNvSpPr/>
          <p:nvPr/>
        </p:nvSpPr>
        <p:spPr>
          <a:xfrm flipV="1">
            <a:off x="6643670" y="3000396"/>
            <a:ext cx="571504" cy="142876"/>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erminador"/>
          <p:cNvSpPr/>
          <p:nvPr/>
        </p:nvSpPr>
        <p:spPr>
          <a:xfrm flipV="1">
            <a:off x="6643670" y="142876"/>
            <a:ext cx="571504" cy="142876"/>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erminador"/>
          <p:cNvSpPr/>
          <p:nvPr/>
        </p:nvSpPr>
        <p:spPr>
          <a:xfrm flipV="1">
            <a:off x="6796070" y="3152796"/>
            <a:ext cx="276228" cy="133352"/>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erminador"/>
          <p:cNvSpPr/>
          <p:nvPr/>
        </p:nvSpPr>
        <p:spPr>
          <a:xfrm flipV="1">
            <a:off x="6786546" y="0"/>
            <a:ext cx="276228" cy="133352"/>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erminador"/>
          <p:cNvSpPr/>
          <p:nvPr/>
        </p:nvSpPr>
        <p:spPr>
          <a:xfrm flipV="1">
            <a:off x="0" y="5143488"/>
            <a:ext cx="4429124"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erminador"/>
          <p:cNvSpPr/>
          <p:nvPr/>
        </p:nvSpPr>
        <p:spPr>
          <a:xfrm flipV="1">
            <a:off x="357158" y="4929174"/>
            <a:ext cx="3786182"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erminador"/>
          <p:cNvSpPr/>
          <p:nvPr/>
        </p:nvSpPr>
        <p:spPr>
          <a:xfrm flipV="1">
            <a:off x="357158" y="5357802"/>
            <a:ext cx="3786182"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erminador"/>
          <p:cNvSpPr/>
          <p:nvPr/>
        </p:nvSpPr>
        <p:spPr>
          <a:xfrm flipV="1">
            <a:off x="571472" y="4714860"/>
            <a:ext cx="3357586"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erminador"/>
          <p:cNvSpPr/>
          <p:nvPr/>
        </p:nvSpPr>
        <p:spPr>
          <a:xfrm flipV="1">
            <a:off x="571472" y="5500678"/>
            <a:ext cx="3357586"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erminador"/>
          <p:cNvSpPr/>
          <p:nvPr/>
        </p:nvSpPr>
        <p:spPr>
          <a:xfrm flipV="1">
            <a:off x="785786" y="5714992"/>
            <a:ext cx="3000396"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erminador"/>
          <p:cNvSpPr/>
          <p:nvPr/>
        </p:nvSpPr>
        <p:spPr>
          <a:xfrm flipV="1">
            <a:off x="857224" y="4500546"/>
            <a:ext cx="2786082"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erminador"/>
          <p:cNvSpPr/>
          <p:nvPr/>
        </p:nvSpPr>
        <p:spPr>
          <a:xfrm flipV="1">
            <a:off x="1142976" y="5929306"/>
            <a:ext cx="2286016"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erminador"/>
          <p:cNvSpPr/>
          <p:nvPr/>
        </p:nvSpPr>
        <p:spPr>
          <a:xfrm flipV="1">
            <a:off x="1071538" y="4286232"/>
            <a:ext cx="2286016"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erminador"/>
          <p:cNvSpPr/>
          <p:nvPr/>
        </p:nvSpPr>
        <p:spPr>
          <a:xfrm flipV="1">
            <a:off x="1357290" y="6143620"/>
            <a:ext cx="1857388"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erminador"/>
          <p:cNvSpPr/>
          <p:nvPr/>
        </p:nvSpPr>
        <p:spPr>
          <a:xfrm flipV="1">
            <a:off x="1428728" y="4071918"/>
            <a:ext cx="1571636"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erminador"/>
          <p:cNvSpPr/>
          <p:nvPr/>
        </p:nvSpPr>
        <p:spPr>
          <a:xfrm flipV="1">
            <a:off x="1643042" y="6357934"/>
            <a:ext cx="1143008"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erminador"/>
          <p:cNvSpPr/>
          <p:nvPr/>
        </p:nvSpPr>
        <p:spPr>
          <a:xfrm flipV="1">
            <a:off x="1714480" y="3857604"/>
            <a:ext cx="1000132"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erminador"/>
          <p:cNvSpPr/>
          <p:nvPr/>
        </p:nvSpPr>
        <p:spPr>
          <a:xfrm flipV="1">
            <a:off x="1928794" y="6572248"/>
            <a:ext cx="571504" cy="142876"/>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erminador"/>
          <p:cNvSpPr/>
          <p:nvPr/>
        </p:nvSpPr>
        <p:spPr>
          <a:xfrm flipV="1">
            <a:off x="1928794" y="3714728"/>
            <a:ext cx="571504" cy="142876"/>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erminador"/>
          <p:cNvSpPr/>
          <p:nvPr/>
        </p:nvSpPr>
        <p:spPr>
          <a:xfrm flipV="1">
            <a:off x="2081194" y="6724648"/>
            <a:ext cx="276228" cy="133352"/>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erminador"/>
          <p:cNvSpPr/>
          <p:nvPr/>
        </p:nvSpPr>
        <p:spPr>
          <a:xfrm flipV="1">
            <a:off x="2071670" y="3571852"/>
            <a:ext cx="276228" cy="133352"/>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erminador"/>
          <p:cNvSpPr/>
          <p:nvPr/>
        </p:nvSpPr>
        <p:spPr>
          <a:xfrm flipV="1">
            <a:off x="4714876" y="5143488"/>
            <a:ext cx="4429124"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erminador"/>
          <p:cNvSpPr/>
          <p:nvPr/>
        </p:nvSpPr>
        <p:spPr>
          <a:xfrm flipV="1">
            <a:off x="5072034" y="4929174"/>
            <a:ext cx="3786182"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erminador"/>
          <p:cNvSpPr/>
          <p:nvPr/>
        </p:nvSpPr>
        <p:spPr>
          <a:xfrm flipV="1">
            <a:off x="5072034" y="5357802"/>
            <a:ext cx="3786182"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erminador"/>
          <p:cNvSpPr/>
          <p:nvPr/>
        </p:nvSpPr>
        <p:spPr>
          <a:xfrm flipV="1">
            <a:off x="5286348" y="4714860"/>
            <a:ext cx="3357586"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erminador"/>
          <p:cNvSpPr/>
          <p:nvPr/>
        </p:nvSpPr>
        <p:spPr>
          <a:xfrm flipV="1">
            <a:off x="5286348" y="5500678"/>
            <a:ext cx="3357586"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erminador"/>
          <p:cNvSpPr/>
          <p:nvPr/>
        </p:nvSpPr>
        <p:spPr>
          <a:xfrm flipV="1">
            <a:off x="5500662" y="5714992"/>
            <a:ext cx="3000396"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erminador"/>
          <p:cNvSpPr/>
          <p:nvPr/>
        </p:nvSpPr>
        <p:spPr>
          <a:xfrm flipV="1">
            <a:off x="5572100" y="4500546"/>
            <a:ext cx="2786082"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erminador"/>
          <p:cNvSpPr/>
          <p:nvPr/>
        </p:nvSpPr>
        <p:spPr>
          <a:xfrm flipV="1">
            <a:off x="5857852" y="5929306"/>
            <a:ext cx="2286016"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erminador"/>
          <p:cNvSpPr/>
          <p:nvPr/>
        </p:nvSpPr>
        <p:spPr>
          <a:xfrm flipV="1">
            <a:off x="5786414" y="4286232"/>
            <a:ext cx="2286016"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erminador"/>
          <p:cNvSpPr/>
          <p:nvPr/>
        </p:nvSpPr>
        <p:spPr>
          <a:xfrm flipV="1">
            <a:off x="6072166" y="6143620"/>
            <a:ext cx="1857388"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erminador"/>
          <p:cNvSpPr/>
          <p:nvPr/>
        </p:nvSpPr>
        <p:spPr>
          <a:xfrm flipV="1">
            <a:off x="6143604" y="4071918"/>
            <a:ext cx="1571636"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erminador"/>
          <p:cNvSpPr/>
          <p:nvPr/>
        </p:nvSpPr>
        <p:spPr>
          <a:xfrm flipV="1">
            <a:off x="6357918" y="6357934"/>
            <a:ext cx="1143008"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erminador"/>
          <p:cNvSpPr/>
          <p:nvPr/>
        </p:nvSpPr>
        <p:spPr>
          <a:xfrm flipV="1">
            <a:off x="6429356" y="3857604"/>
            <a:ext cx="1000132" cy="214314"/>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Terminador"/>
          <p:cNvSpPr/>
          <p:nvPr/>
        </p:nvSpPr>
        <p:spPr>
          <a:xfrm flipV="1">
            <a:off x="6643670" y="6572248"/>
            <a:ext cx="571504" cy="142876"/>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Terminador"/>
          <p:cNvSpPr/>
          <p:nvPr/>
        </p:nvSpPr>
        <p:spPr>
          <a:xfrm flipV="1">
            <a:off x="6643670" y="3714728"/>
            <a:ext cx="571504" cy="142876"/>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Terminador"/>
          <p:cNvSpPr/>
          <p:nvPr/>
        </p:nvSpPr>
        <p:spPr>
          <a:xfrm flipV="1">
            <a:off x="6796070" y="6724648"/>
            <a:ext cx="276228" cy="133352"/>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Terminador"/>
          <p:cNvSpPr/>
          <p:nvPr/>
        </p:nvSpPr>
        <p:spPr>
          <a:xfrm flipV="1">
            <a:off x="6786546" y="3571852"/>
            <a:ext cx="276228" cy="133352"/>
          </a:xfrm>
          <a:prstGeom prst="flowChartTerminator">
            <a:avLst/>
          </a:prstGeom>
          <a:gradFill flip="none" rotWithShape="1">
            <a:gsLst>
              <a:gs pos="0">
                <a:srgbClr val="663300"/>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a:off x="-571536" y="0"/>
            <a:ext cx="9715536"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4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4"/>
                                        </p:tgtEl>
                                        <p:attrNameLst>
                                          <p:attrName>style.opacity</p:attrName>
                                        </p:attrNameLst>
                                      </p:cBhvr>
                                      <p:to>
                                        <p:strVal val="0"/>
                                      </p:to>
                                    </p:set>
                                    <p:animEffect filter="image" prLst="opacity: 0">
                                      <p:cBhvr rctx="IE">
                                        <p:cTn id="7" dur="indefinite"/>
                                        <p:tgtEl>
                                          <p:spTgt spid="74"/>
                                        </p:tgtEl>
                                      </p:cBhvr>
                                    </p:animEffect>
                                  </p:childTnLst>
                                </p:cTn>
                              </p:par>
                              <p:par>
                                <p:cTn id="8" presetID="3" presetClass="entr" presetSubtype="5"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blinds(vertical)">
                                      <p:cBhvr>
                                        <p:cTn id="10" dur="3000"/>
                                        <p:tgtEl>
                                          <p:spTgt spid="6"/>
                                        </p:tgtEl>
                                      </p:cBhvr>
                                    </p:animEffect>
                                  </p:childTnLst>
                                </p:cTn>
                              </p:par>
                              <p:par>
                                <p:cTn id="11" presetID="3" presetClass="entr" presetSubtype="5"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blinds(vertical)">
                                      <p:cBhvr>
                                        <p:cTn id="13" dur="3000"/>
                                        <p:tgtEl>
                                          <p:spTgt spid="7"/>
                                        </p:tgtEl>
                                      </p:cBhvr>
                                    </p:animEffect>
                                  </p:childTnLst>
                                </p:cTn>
                              </p:par>
                              <p:par>
                                <p:cTn id="14" presetID="3" presetClass="entr" presetSubtype="5" fill="hold" grpId="0"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blinds(vertical)">
                                      <p:cBhvr>
                                        <p:cTn id="16" dur="3000"/>
                                        <p:tgtEl>
                                          <p:spTgt spid="8"/>
                                        </p:tgtEl>
                                      </p:cBhvr>
                                    </p:animEffect>
                                  </p:childTnLst>
                                </p:cTn>
                              </p:par>
                              <p:par>
                                <p:cTn id="17" presetID="3" presetClass="entr" presetSubtype="5" fill="hold" grpId="0" nodeType="with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blinds(vertical)">
                                      <p:cBhvr>
                                        <p:cTn id="19" dur="3000"/>
                                        <p:tgtEl>
                                          <p:spTgt spid="9"/>
                                        </p:tgtEl>
                                      </p:cBhvr>
                                    </p:animEffect>
                                  </p:childTnLst>
                                </p:cTn>
                              </p:par>
                              <p:par>
                                <p:cTn id="20" presetID="3" presetClass="entr" presetSubtype="5" fill="hold" grpId="0" nodeType="with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blinds(vertical)">
                                      <p:cBhvr>
                                        <p:cTn id="22" dur="3000"/>
                                        <p:tgtEl>
                                          <p:spTgt spid="10"/>
                                        </p:tgtEl>
                                      </p:cBhvr>
                                    </p:animEffect>
                                  </p:childTnLst>
                                </p:cTn>
                              </p:par>
                              <p:par>
                                <p:cTn id="23" presetID="3" presetClass="entr" presetSubtype="5" fill="hold" grpId="0" nodeType="with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blinds(vertical)">
                                      <p:cBhvr>
                                        <p:cTn id="25" dur="3000"/>
                                        <p:tgtEl>
                                          <p:spTgt spid="11"/>
                                        </p:tgtEl>
                                      </p:cBhvr>
                                    </p:animEffect>
                                  </p:childTnLst>
                                </p:cTn>
                              </p:par>
                              <p:par>
                                <p:cTn id="26" presetID="3" presetClass="entr" presetSubtype="5" fill="hold" grpId="0" nodeType="with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blinds(vertical)">
                                      <p:cBhvr>
                                        <p:cTn id="28" dur="3000"/>
                                        <p:tgtEl>
                                          <p:spTgt spid="12"/>
                                        </p:tgtEl>
                                      </p:cBhvr>
                                    </p:animEffect>
                                  </p:childTnLst>
                                </p:cTn>
                              </p:par>
                              <p:par>
                                <p:cTn id="29" presetID="3" presetClass="entr" presetSubtype="5" fill="hold" grpId="0" nodeType="with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blinds(vertical)">
                                      <p:cBhvr>
                                        <p:cTn id="31" dur="3000"/>
                                        <p:tgtEl>
                                          <p:spTgt spid="13"/>
                                        </p:tgtEl>
                                      </p:cBhvr>
                                    </p:animEffect>
                                  </p:childTnLst>
                                </p:cTn>
                              </p:par>
                              <p:par>
                                <p:cTn id="32" presetID="3" presetClass="entr" presetSubtype="5" fill="hold" grpId="0" nodeType="withEffect">
                                  <p:stCondLst>
                                    <p:cond delay="0"/>
                                  </p:stCondLst>
                                  <p:childTnLst>
                                    <p:set>
                                      <p:cBhvr>
                                        <p:cTn id="33" dur="1" fill="hold">
                                          <p:stCondLst>
                                            <p:cond delay="0"/>
                                          </p:stCondLst>
                                        </p:cTn>
                                        <p:tgtEl>
                                          <p:spTgt spid="14"/>
                                        </p:tgtEl>
                                        <p:attrNameLst>
                                          <p:attrName>style.visibility</p:attrName>
                                        </p:attrNameLst>
                                      </p:cBhvr>
                                      <p:to>
                                        <p:strVal val="visible"/>
                                      </p:to>
                                    </p:set>
                                    <p:animEffect transition="in" filter="blinds(vertical)">
                                      <p:cBhvr>
                                        <p:cTn id="34" dur="3000"/>
                                        <p:tgtEl>
                                          <p:spTgt spid="14"/>
                                        </p:tgtEl>
                                      </p:cBhvr>
                                    </p:animEffect>
                                  </p:childTnLst>
                                </p:cTn>
                              </p:par>
                              <p:par>
                                <p:cTn id="35" presetID="3" presetClass="entr" presetSubtype="5" fill="hold" grpId="0" nodeType="with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blinds(vertical)">
                                      <p:cBhvr>
                                        <p:cTn id="37" dur="3000"/>
                                        <p:tgtEl>
                                          <p:spTgt spid="15"/>
                                        </p:tgtEl>
                                      </p:cBhvr>
                                    </p:animEffect>
                                  </p:childTnLst>
                                </p:cTn>
                              </p:par>
                              <p:par>
                                <p:cTn id="38" presetID="3" presetClass="entr" presetSubtype="5" fill="hold" grpId="0" nodeType="withEffect">
                                  <p:stCondLst>
                                    <p:cond delay="0"/>
                                  </p:stCondLst>
                                  <p:childTnLst>
                                    <p:set>
                                      <p:cBhvr>
                                        <p:cTn id="39" dur="1" fill="hold">
                                          <p:stCondLst>
                                            <p:cond delay="0"/>
                                          </p:stCondLst>
                                        </p:cTn>
                                        <p:tgtEl>
                                          <p:spTgt spid="16"/>
                                        </p:tgtEl>
                                        <p:attrNameLst>
                                          <p:attrName>style.visibility</p:attrName>
                                        </p:attrNameLst>
                                      </p:cBhvr>
                                      <p:to>
                                        <p:strVal val="visible"/>
                                      </p:to>
                                    </p:set>
                                    <p:animEffect transition="in" filter="blinds(vertical)">
                                      <p:cBhvr>
                                        <p:cTn id="40" dur="3000"/>
                                        <p:tgtEl>
                                          <p:spTgt spid="16"/>
                                        </p:tgtEl>
                                      </p:cBhvr>
                                    </p:animEffect>
                                  </p:childTnLst>
                                </p:cTn>
                              </p:par>
                              <p:par>
                                <p:cTn id="41" presetID="3" presetClass="entr" presetSubtype="5" fill="hold" grpId="0" nodeType="withEffect">
                                  <p:stCondLst>
                                    <p:cond delay="0"/>
                                  </p:stCondLst>
                                  <p:childTnLst>
                                    <p:set>
                                      <p:cBhvr>
                                        <p:cTn id="42" dur="1" fill="hold">
                                          <p:stCondLst>
                                            <p:cond delay="0"/>
                                          </p:stCondLst>
                                        </p:cTn>
                                        <p:tgtEl>
                                          <p:spTgt spid="17"/>
                                        </p:tgtEl>
                                        <p:attrNameLst>
                                          <p:attrName>style.visibility</p:attrName>
                                        </p:attrNameLst>
                                      </p:cBhvr>
                                      <p:to>
                                        <p:strVal val="visible"/>
                                      </p:to>
                                    </p:set>
                                    <p:animEffect transition="in" filter="blinds(vertical)">
                                      <p:cBhvr>
                                        <p:cTn id="43" dur="3000"/>
                                        <p:tgtEl>
                                          <p:spTgt spid="17"/>
                                        </p:tgtEl>
                                      </p:cBhvr>
                                    </p:animEffect>
                                  </p:childTnLst>
                                </p:cTn>
                              </p:par>
                              <p:par>
                                <p:cTn id="44" presetID="3" presetClass="entr" presetSubtype="5" fill="hold" grpId="0" nodeType="withEffect">
                                  <p:stCondLst>
                                    <p:cond delay="0"/>
                                  </p:stCondLst>
                                  <p:childTnLst>
                                    <p:set>
                                      <p:cBhvr>
                                        <p:cTn id="45" dur="1" fill="hold">
                                          <p:stCondLst>
                                            <p:cond delay="0"/>
                                          </p:stCondLst>
                                        </p:cTn>
                                        <p:tgtEl>
                                          <p:spTgt spid="18"/>
                                        </p:tgtEl>
                                        <p:attrNameLst>
                                          <p:attrName>style.visibility</p:attrName>
                                        </p:attrNameLst>
                                      </p:cBhvr>
                                      <p:to>
                                        <p:strVal val="visible"/>
                                      </p:to>
                                    </p:set>
                                    <p:animEffect transition="in" filter="blinds(vertical)">
                                      <p:cBhvr>
                                        <p:cTn id="46" dur="3000"/>
                                        <p:tgtEl>
                                          <p:spTgt spid="18"/>
                                        </p:tgtEl>
                                      </p:cBhvr>
                                    </p:animEffect>
                                  </p:childTnLst>
                                </p:cTn>
                              </p:par>
                              <p:par>
                                <p:cTn id="47" presetID="3" presetClass="entr" presetSubtype="5" fill="hold" grpId="0" nodeType="withEffect">
                                  <p:stCondLst>
                                    <p:cond delay="0"/>
                                  </p:stCondLst>
                                  <p:childTnLst>
                                    <p:set>
                                      <p:cBhvr>
                                        <p:cTn id="48" dur="1" fill="hold">
                                          <p:stCondLst>
                                            <p:cond delay="0"/>
                                          </p:stCondLst>
                                        </p:cTn>
                                        <p:tgtEl>
                                          <p:spTgt spid="19"/>
                                        </p:tgtEl>
                                        <p:attrNameLst>
                                          <p:attrName>style.visibility</p:attrName>
                                        </p:attrNameLst>
                                      </p:cBhvr>
                                      <p:to>
                                        <p:strVal val="visible"/>
                                      </p:to>
                                    </p:set>
                                    <p:animEffect transition="in" filter="blinds(vertical)">
                                      <p:cBhvr>
                                        <p:cTn id="49" dur="3000"/>
                                        <p:tgtEl>
                                          <p:spTgt spid="19"/>
                                        </p:tgtEl>
                                      </p:cBhvr>
                                    </p:animEffect>
                                  </p:childTnLst>
                                </p:cTn>
                              </p:par>
                              <p:par>
                                <p:cTn id="50" presetID="3" presetClass="entr" presetSubtype="5" fill="hold" grpId="0" nodeType="withEffect">
                                  <p:stCondLst>
                                    <p:cond delay="0"/>
                                  </p:stCondLst>
                                  <p:childTnLst>
                                    <p:set>
                                      <p:cBhvr>
                                        <p:cTn id="51" dur="1" fill="hold">
                                          <p:stCondLst>
                                            <p:cond delay="0"/>
                                          </p:stCondLst>
                                        </p:cTn>
                                        <p:tgtEl>
                                          <p:spTgt spid="20"/>
                                        </p:tgtEl>
                                        <p:attrNameLst>
                                          <p:attrName>style.visibility</p:attrName>
                                        </p:attrNameLst>
                                      </p:cBhvr>
                                      <p:to>
                                        <p:strVal val="visible"/>
                                      </p:to>
                                    </p:set>
                                    <p:animEffect transition="in" filter="blinds(vertical)">
                                      <p:cBhvr>
                                        <p:cTn id="52" dur="3000"/>
                                        <p:tgtEl>
                                          <p:spTgt spid="20"/>
                                        </p:tgtEl>
                                      </p:cBhvr>
                                    </p:animEffect>
                                  </p:childTnLst>
                                </p:cTn>
                              </p:par>
                              <p:par>
                                <p:cTn id="53" presetID="3" presetClass="entr" presetSubtype="5" fill="hold" grpId="0" nodeType="with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blinds(vertical)">
                                      <p:cBhvr>
                                        <p:cTn id="55" dur="3000"/>
                                        <p:tgtEl>
                                          <p:spTgt spid="21"/>
                                        </p:tgtEl>
                                      </p:cBhvr>
                                    </p:animEffect>
                                  </p:childTnLst>
                                </p:cTn>
                              </p:par>
                              <p:par>
                                <p:cTn id="56" presetID="3" presetClass="entr" presetSubtype="5" fill="hold" grpId="0" nodeType="withEffect">
                                  <p:stCondLst>
                                    <p:cond delay="0"/>
                                  </p:stCondLst>
                                  <p:childTnLst>
                                    <p:set>
                                      <p:cBhvr>
                                        <p:cTn id="57" dur="1" fill="hold">
                                          <p:stCondLst>
                                            <p:cond delay="0"/>
                                          </p:stCondLst>
                                        </p:cTn>
                                        <p:tgtEl>
                                          <p:spTgt spid="22"/>
                                        </p:tgtEl>
                                        <p:attrNameLst>
                                          <p:attrName>style.visibility</p:attrName>
                                        </p:attrNameLst>
                                      </p:cBhvr>
                                      <p:to>
                                        <p:strVal val="visible"/>
                                      </p:to>
                                    </p:set>
                                    <p:animEffect transition="in" filter="blinds(vertical)">
                                      <p:cBhvr>
                                        <p:cTn id="58" dur="3000"/>
                                        <p:tgtEl>
                                          <p:spTgt spid="22"/>
                                        </p:tgtEl>
                                      </p:cBhvr>
                                    </p:animEffect>
                                  </p:childTnLst>
                                </p:cTn>
                              </p:par>
                              <p:par>
                                <p:cTn id="59" presetID="3" presetClass="entr" presetSubtype="5" fill="hold" grpId="0" nodeType="withEffect">
                                  <p:stCondLst>
                                    <p:cond delay="0"/>
                                  </p:stCondLst>
                                  <p:childTnLst>
                                    <p:set>
                                      <p:cBhvr>
                                        <p:cTn id="60" dur="1" fill="hold">
                                          <p:stCondLst>
                                            <p:cond delay="0"/>
                                          </p:stCondLst>
                                        </p:cTn>
                                        <p:tgtEl>
                                          <p:spTgt spid="40"/>
                                        </p:tgtEl>
                                        <p:attrNameLst>
                                          <p:attrName>style.visibility</p:attrName>
                                        </p:attrNameLst>
                                      </p:cBhvr>
                                      <p:to>
                                        <p:strVal val="visible"/>
                                      </p:to>
                                    </p:set>
                                    <p:animEffect transition="in" filter="blinds(vertical)">
                                      <p:cBhvr>
                                        <p:cTn id="61" dur="3000"/>
                                        <p:tgtEl>
                                          <p:spTgt spid="40"/>
                                        </p:tgtEl>
                                      </p:cBhvr>
                                    </p:animEffect>
                                  </p:childTnLst>
                                </p:cTn>
                              </p:par>
                              <p:par>
                                <p:cTn id="62" presetID="3" presetClass="entr" presetSubtype="5" fill="hold" grpId="0" nodeType="withEffect">
                                  <p:stCondLst>
                                    <p:cond delay="0"/>
                                  </p:stCondLst>
                                  <p:childTnLst>
                                    <p:set>
                                      <p:cBhvr>
                                        <p:cTn id="63" dur="1" fill="hold">
                                          <p:stCondLst>
                                            <p:cond delay="0"/>
                                          </p:stCondLst>
                                        </p:cTn>
                                        <p:tgtEl>
                                          <p:spTgt spid="41"/>
                                        </p:tgtEl>
                                        <p:attrNameLst>
                                          <p:attrName>style.visibility</p:attrName>
                                        </p:attrNameLst>
                                      </p:cBhvr>
                                      <p:to>
                                        <p:strVal val="visible"/>
                                      </p:to>
                                    </p:set>
                                    <p:animEffect transition="in" filter="blinds(vertical)">
                                      <p:cBhvr>
                                        <p:cTn id="64" dur="3000"/>
                                        <p:tgtEl>
                                          <p:spTgt spid="41"/>
                                        </p:tgtEl>
                                      </p:cBhvr>
                                    </p:animEffect>
                                  </p:childTnLst>
                                </p:cTn>
                              </p:par>
                              <p:par>
                                <p:cTn id="65" presetID="3" presetClass="entr" presetSubtype="5" fill="hold" grpId="0" nodeType="withEffect">
                                  <p:stCondLst>
                                    <p:cond delay="0"/>
                                  </p:stCondLst>
                                  <p:childTnLst>
                                    <p:set>
                                      <p:cBhvr>
                                        <p:cTn id="66" dur="1" fill="hold">
                                          <p:stCondLst>
                                            <p:cond delay="0"/>
                                          </p:stCondLst>
                                        </p:cTn>
                                        <p:tgtEl>
                                          <p:spTgt spid="42"/>
                                        </p:tgtEl>
                                        <p:attrNameLst>
                                          <p:attrName>style.visibility</p:attrName>
                                        </p:attrNameLst>
                                      </p:cBhvr>
                                      <p:to>
                                        <p:strVal val="visible"/>
                                      </p:to>
                                    </p:set>
                                    <p:animEffect transition="in" filter="blinds(vertical)">
                                      <p:cBhvr>
                                        <p:cTn id="67" dur="3000"/>
                                        <p:tgtEl>
                                          <p:spTgt spid="42"/>
                                        </p:tgtEl>
                                      </p:cBhvr>
                                    </p:animEffect>
                                  </p:childTnLst>
                                </p:cTn>
                              </p:par>
                              <p:par>
                                <p:cTn id="68" presetID="3" presetClass="entr" presetSubtype="5" fill="hold" grpId="0" nodeType="withEffect">
                                  <p:stCondLst>
                                    <p:cond delay="0"/>
                                  </p:stCondLst>
                                  <p:childTnLst>
                                    <p:set>
                                      <p:cBhvr>
                                        <p:cTn id="69" dur="1" fill="hold">
                                          <p:stCondLst>
                                            <p:cond delay="0"/>
                                          </p:stCondLst>
                                        </p:cTn>
                                        <p:tgtEl>
                                          <p:spTgt spid="43"/>
                                        </p:tgtEl>
                                        <p:attrNameLst>
                                          <p:attrName>style.visibility</p:attrName>
                                        </p:attrNameLst>
                                      </p:cBhvr>
                                      <p:to>
                                        <p:strVal val="visible"/>
                                      </p:to>
                                    </p:set>
                                    <p:animEffect transition="in" filter="blinds(vertical)">
                                      <p:cBhvr>
                                        <p:cTn id="70" dur="3000"/>
                                        <p:tgtEl>
                                          <p:spTgt spid="43"/>
                                        </p:tgtEl>
                                      </p:cBhvr>
                                    </p:animEffect>
                                  </p:childTnLst>
                                </p:cTn>
                              </p:par>
                              <p:par>
                                <p:cTn id="71" presetID="3" presetClass="entr" presetSubtype="5" fill="hold" grpId="0" nodeType="withEffect">
                                  <p:stCondLst>
                                    <p:cond delay="0"/>
                                  </p:stCondLst>
                                  <p:childTnLst>
                                    <p:set>
                                      <p:cBhvr>
                                        <p:cTn id="72" dur="1" fill="hold">
                                          <p:stCondLst>
                                            <p:cond delay="0"/>
                                          </p:stCondLst>
                                        </p:cTn>
                                        <p:tgtEl>
                                          <p:spTgt spid="44"/>
                                        </p:tgtEl>
                                        <p:attrNameLst>
                                          <p:attrName>style.visibility</p:attrName>
                                        </p:attrNameLst>
                                      </p:cBhvr>
                                      <p:to>
                                        <p:strVal val="visible"/>
                                      </p:to>
                                    </p:set>
                                    <p:animEffect transition="in" filter="blinds(vertical)">
                                      <p:cBhvr>
                                        <p:cTn id="73" dur="3000"/>
                                        <p:tgtEl>
                                          <p:spTgt spid="44"/>
                                        </p:tgtEl>
                                      </p:cBhvr>
                                    </p:animEffect>
                                  </p:childTnLst>
                                </p:cTn>
                              </p:par>
                              <p:par>
                                <p:cTn id="74" presetID="3" presetClass="entr" presetSubtype="5" fill="hold" grpId="0" nodeType="withEffect">
                                  <p:stCondLst>
                                    <p:cond delay="0"/>
                                  </p:stCondLst>
                                  <p:childTnLst>
                                    <p:set>
                                      <p:cBhvr>
                                        <p:cTn id="75" dur="1" fill="hold">
                                          <p:stCondLst>
                                            <p:cond delay="0"/>
                                          </p:stCondLst>
                                        </p:cTn>
                                        <p:tgtEl>
                                          <p:spTgt spid="45"/>
                                        </p:tgtEl>
                                        <p:attrNameLst>
                                          <p:attrName>style.visibility</p:attrName>
                                        </p:attrNameLst>
                                      </p:cBhvr>
                                      <p:to>
                                        <p:strVal val="visible"/>
                                      </p:to>
                                    </p:set>
                                    <p:animEffect transition="in" filter="blinds(vertical)">
                                      <p:cBhvr>
                                        <p:cTn id="76" dur="3000"/>
                                        <p:tgtEl>
                                          <p:spTgt spid="45"/>
                                        </p:tgtEl>
                                      </p:cBhvr>
                                    </p:animEffect>
                                  </p:childTnLst>
                                </p:cTn>
                              </p:par>
                              <p:par>
                                <p:cTn id="77" presetID="3" presetClass="entr" presetSubtype="5" fill="hold" grpId="0" nodeType="withEffect">
                                  <p:stCondLst>
                                    <p:cond delay="0"/>
                                  </p:stCondLst>
                                  <p:childTnLst>
                                    <p:set>
                                      <p:cBhvr>
                                        <p:cTn id="78" dur="1" fill="hold">
                                          <p:stCondLst>
                                            <p:cond delay="0"/>
                                          </p:stCondLst>
                                        </p:cTn>
                                        <p:tgtEl>
                                          <p:spTgt spid="46"/>
                                        </p:tgtEl>
                                        <p:attrNameLst>
                                          <p:attrName>style.visibility</p:attrName>
                                        </p:attrNameLst>
                                      </p:cBhvr>
                                      <p:to>
                                        <p:strVal val="visible"/>
                                      </p:to>
                                    </p:set>
                                    <p:animEffect transition="in" filter="blinds(vertical)">
                                      <p:cBhvr>
                                        <p:cTn id="79" dur="3000"/>
                                        <p:tgtEl>
                                          <p:spTgt spid="46"/>
                                        </p:tgtEl>
                                      </p:cBhvr>
                                    </p:animEffect>
                                  </p:childTnLst>
                                </p:cTn>
                              </p:par>
                              <p:par>
                                <p:cTn id="80" presetID="3" presetClass="entr" presetSubtype="5" fill="hold" grpId="0" nodeType="withEffect">
                                  <p:stCondLst>
                                    <p:cond delay="0"/>
                                  </p:stCondLst>
                                  <p:childTnLst>
                                    <p:set>
                                      <p:cBhvr>
                                        <p:cTn id="81" dur="1" fill="hold">
                                          <p:stCondLst>
                                            <p:cond delay="0"/>
                                          </p:stCondLst>
                                        </p:cTn>
                                        <p:tgtEl>
                                          <p:spTgt spid="47"/>
                                        </p:tgtEl>
                                        <p:attrNameLst>
                                          <p:attrName>style.visibility</p:attrName>
                                        </p:attrNameLst>
                                      </p:cBhvr>
                                      <p:to>
                                        <p:strVal val="visible"/>
                                      </p:to>
                                    </p:set>
                                    <p:animEffect transition="in" filter="blinds(vertical)">
                                      <p:cBhvr>
                                        <p:cTn id="82" dur="3000"/>
                                        <p:tgtEl>
                                          <p:spTgt spid="47"/>
                                        </p:tgtEl>
                                      </p:cBhvr>
                                    </p:animEffect>
                                  </p:childTnLst>
                                </p:cTn>
                              </p:par>
                              <p:par>
                                <p:cTn id="83" presetID="3" presetClass="entr" presetSubtype="5" fill="hold" grpId="0" nodeType="withEffect">
                                  <p:stCondLst>
                                    <p:cond delay="0"/>
                                  </p:stCondLst>
                                  <p:childTnLst>
                                    <p:set>
                                      <p:cBhvr>
                                        <p:cTn id="84" dur="1" fill="hold">
                                          <p:stCondLst>
                                            <p:cond delay="0"/>
                                          </p:stCondLst>
                                        </p:cTn>
                                        <p:tgtEl>
                                          <p:spTgt spid="48"/>
                                        </p:tgtEl>
                                        <p:attrNameLst>
                                          <p:attrName>style.visibility</p:attrName>
                                        </p:attrNameLst>
                                      </p:cBhvr>
                                      <p:to>
                                        <p:strVal val="visible"/>
                                      </p:to>
                                    </p:set>
                                    <p:animEffect transition="in" filter="blinds(vertical)">
                                      <p:cBhvr>
                                        <p:cTn id="85" dur="3000"/>
                                        <p:tgtEl>
                                          <p:spTgt spid="48"/>
                                        </p:tgtEl>
                                      </p:cBhvr>
                                    </p:animEffect>
                                  </p:childTnLst>
                                </p:cTn>
                              </p:par>
                              <p:par>
                                <p:cTn id="86" presetID="3" presetClass="entr" presetSubtype="5" fill="hold" grpId="0" nodeType="withEffect">
                                  <p:stCondLst>
                                    <p:cond delay="0"/>
                                  </p:stCondLst>
                                  <p:childTnLst>
                                    <p:set>
                                      <p:cBhvr>
                                        <p:cTn id="87" dur="1" fill="hold">
                                          <p:stCondLst>
                                            <p:cond delay="0"/>
                                          </p:stCondLst>
                                        </p:cTn>
                                        <p:tgtEl>
                                          <p:spTgt spid="49"/>
                                        </p:tgtEl>
                                        <p:attrNameLst>
                                          <p:attrName>style.visibility</p:attrName>
                                        </p:attrNameLst>
                                      </p:cBhvr>
                                      <p:to>
                                        <p:strVal val="visible"/>
                                      </p:to>
                                    </p:set>
                                    <p:animEffect transition="in" filter="blinds(vertical)">
                                      <p:cBhvr>
                                        <p:cTn id="88" dur="3000"/>
                                        <p:tgtEl>
                                          <p:spTgt spid="49"/>
                                        </p:tgtEl>
                                      </p:cBhvr>
                                    </p:animEffect>
                                  </p:childTnLst>
                                </p:cTn>
                              </p:par>
                              <p:par>
                                <p:cTn id="89" presetID="3" presetClass="entr" presetSubtype="5" fill="hold" grpId="0" nodeType="withEffect">
                                  <p:stCondLst>
                                    <p:cond delay="0"/>
                                  </p:stCondLst>
                                  <p:childTnLst>
                                    <p:set>
                                      <p:cBhvr>
                                        <p:cTn id="90" dur="1" fill="hold">
                                          <p:stCondLst>
                                            <p:cond delay="0"/>
                                          </p:stCondLst>
                                        </p:cTn>
                                        <p:tgtEl>
                                          <p:spTgt spid="50"/>
                                        </p:tgtEl>
                                        <p:attrNameLst>
                                          <p:attrName>style.visibility</p:attrName>
                                        </p:attrNameLst>
                                      </p:cBhvr>
                                      <p:to>
                                        <p:strVal val="visible"/>
                                      </p:to>
                                    </p:set>
                                    <p:animEffect transition="in" filter="blinds(vertical)">
                                      <p:cBhvr>
                                        <p:cTn id="91" dur="3000"/>
                                        <p:tgtEl>
                                          <p:spTgt spid="50"/>
                                        </p:tgtEl>
                                      </p:cBhvr>
                                    </p:animEffect>
                                  </p:childTnLst>
                                </p:cTn>
                              </p:par>
                              <p:par>
                                <p:cTn id="92" presetID="3" presetClass="entr" presetSubtype="5" fill="hold" grpId="0" nodeType="withEffect">
                                  <p:stCondLst>
                                    <p:cond delay="0"/>
                                  </p:stCondLst>
                                  <p:childTnLst>
                                    <p:set>
                                      <p:cBhvr>
                                        <p:cTn id="93" dur="1" fill="hold">
                                          <p:stCondLst>
                                            <p:cond delay="0"/>
                                          </p:stCondLst>
                                        </p:cTn>
                                        <p:tgtEl>
                                          <p:spTgt spid="51"/>
                                        </p:tgtEl>
                                        <p:attrNameLst>
                                          <p:attrName>style.visibility</p:attrName>
                                        </p:attrNameLst>
                                      </p:cBhvr>
                                      <p:to>
                                        <p:strVal val="visible"/>
                                      </p:to>
                                    </p:set>
                                    <p:animEffect transition="in" filter="blinds(vertical)">
                                      <p:cBhvr>
                                        <p:cTn id="94" dur="3000"/>
                                        <p:tgtEl>
                                          <p:spTgt spid="51"/>
                                        </p:tgtEl>
                                      </p:cBhvr>
                                    </p:animEffect>
                                  </p:childTnLst>
                                </p:cTn>
                              </p:par>
                              <p:par>
                                <p:cTn id="95" presetID="3" presetClass="entr" presetSubtype="5" fill="hold" grpId="0" nodeType="withEffect">
                                  <p:stCondLst>
                                    <p:cond delay="0"/>
                                  </p:stCondLst>
                                  <p:childTnLst>
                                    <p:set>
                                      <p:cBhvr>
                                        <p:cTn id="96" dur="1" fill="hold">
                                          <p:stCondLst>
                                            <p:cond delay="0"/>
                                          </p:stCondLst>
                                        </p:cTn>
                                        <p:tgtEl>
                                          <p:spTgt spid="52"/>
                                        </p:tgtEl>
                                        <p:attrNameLst>
                                          <p:attrName>style.visibility</p:attrName>
                                        </p:attrNameLst>
                                      </p:cBhvr>
                                      <p:to>
                                        <p:strVal val="visible"/>
                                      </p:to>
                                    </p:set>
                                    <p:animEffect transition="in" filter="blinds(vertical)">
                                      <p:cBhvr>
                                        <p:cTn id="97" dur="3000"/>
                                        <p:tgtEl>
                                          <p:spTgt spid="52"/>
                                        </p:tgtEl>
                                      </p:cBhvr>
                                    </p:animEffect>
                                  </p:childTnLst>
                                </p:cTn>
                              </p:par>
                              <p:par>
                                <p:cTn id="98" presetID="3" presetClass="entr" presetSubtype="5" fill="hold" grpId="0" nodeType="withEffect">
                                  <p:stCondLst>
                                    <p:cond delay="0"/>
                                  </p:stCondLst>
                                  <p:childTnLst>
                                    <p:set>
                                      <p:cBhvr>
                                        <p:cTn id="99" dur="1" fill="hold">
                                          <p:stCondLst>
                                            <p:cond delay="0"/>
                                          </p:stCondLst>
                                        </p:cTn>
                                        <p:tgtEl>
                                          <p:spTgt spid="53"/>
                                        </p:tgtEl>
                                        <p:attrNameLst>
                                          <p:attrName>style.visibility</p:attrName>
                                        </p:attrNameLst>
                                      </p:cBhvr>
                                      <p:to>
                                        <p:strVal val="visible"/>
                                      </p:to>
                                    </p:set>
                                    <p:animEffect transition="in" filter="blinds(vertical)">
                                      <p:cBhvr>
                                        <p:cTn id="100" dur="3000"/>
                                        <p:tgtEl>
                                          <p:spTgt spid="53"/>
                                        </p:tgtEl>
                                      </p:cBhvr>
                                    </p:animEffect>
                                  </p:childTnLst>
                                </p:cTn>
                              </p:par>
                              <p:par>
                                <p:cTn id="101" presetID="3" presetClass="entr" presetSubtype="5" fill="hold" grpId="0" nodeType="withEffect">
                                  <p:stCondLst>
                                    <p:cond delay="0"/>
                                  </p:stCondLst>
                                  <p:childTnLst>
                                    <p:set>
                                      <p:cBhvr>
                                        <p:cTn id="102" dur="1" fill="hold">
                                          <p:stCondLst>
                                            <p:cond delay="0"/>
                                          </p:stCondLst>
                                        </p:cTn>
                                        <p:tgtEl>
                                          <p:spTgt spid="54"/>
                                        </p:tgtEl>
                                        <p:attrNameLst>
                                          <p:attrName>style.visibility</p:attrName>
                                        </p:attrNameLst>
                                      </p:cBhvr>
                                      <p:to>
                                        <p:strVal val="visible"/>
                                      </p:to>
                                    </p:set>
                                    <p:animEffect transition="in" filter="blinds(vertical)">
                                      <p:cBhvr>
                                        <p:cTn id="103" dur="3000"/>
                                        <p:tgtEl>
                                          <p:spTgt spid="54"/>
                                        </p:tgtEl>
                                      </p:cBhvr>
                                    </p:animEffect>
                                  </p:childTnLst>
                                </p:cTn>
                              </p:par>
                              <p:par>
                                <p:cTn id="104" presetID="3" presetClass="entr" presetSubtype="5" fill="hold" grpId="0" nodeType="withEffect">
                                  <p:stCondLst>
                                    <p:cond delay="0"/>
                                  </p:stCondLst>
                                  <p:childTnLst>
                                    <p:set>
                                      <p:cBhvr>
                                        <p:cTn id="105" dur="1" fill="hold">
                                          <p:stCondLst>
                                            <p:cond delay="0"/>
                                          </p:stCondLst>
                                        </p:cTn>
                                        <p:tgtEl>
                                          <p:spTgt spid="55"/>
                                        </p:tgtEl>
                                        <p:attrNameLst>
                                          <p:attrName>style.visibility</p:attrName>
                                        </p:attrNameLst>
                                      </p:cBhvr>
                                      <p:to>
                                        <p:strVal val="visible"/>
                                      </p:to>
                                    </p:set>
                                    <p:animEffect transition="in" filter="blinds(vertical)">
                                      <p:cBhvr>
                                        <p:cTn id="106" dur="3000"/>
                                        <p:tgtEl>
                                          <p:spTgt spid="55"/>
                                        </p:tgtEl>
                                      </p:cBhvr>
                                    </p:animEffect>
                                  </p:childTnLst>
                                </p:cTn>
                              </p:par>
                              <p:par>
                                <p:cTn id="107" presetID="3" presetClass="entr" presetSubtype="5" fill="hold" grpId="0" nodeType="withEffect">
                                  <p:stCondLst>
                                    <p:cond delay="0"/>
                                  </p:stCondLst>
                                  <p:childTnLst>
                                    <p:set>
                                      <p:cBhvr>
                                        <p:cTn id="108" dur="1" fill="hold">
                                          <p:stCondLst>
                                            <p:cond delay="0"/>
                                          </p:stCondLst>
                                        </p:cTn>
                                        <p:tgtEl>
                                          <p:spTgt spid="56"/>
                                        </p:tgtEl>
                                        <p:attrNameLst>
                                          <p:attrName>style.visibility</p:attrName>
                                        </p:attrNameLst>
                                      </p:cBhvr>
                                      <p:to>
                                        <p:strVal val="visible"/>
                                      </p:to>
                                    </p:set>
                                    <p:animEffect transition="in" filter="blinds(vertical)">
                                      <p:cBhvr>
                                        <p:cTn id="109" dur="3000"/>
                                        <p:tgtEl>
                                          <p:spTgt spid="56"/>
                                        </p:tgtEl>
                                      </p:cBhvr>
                                    </p:animEffect>
                                  </p:childTnLst>
                                </p:cTn>
                              </p:par>
                              <p:par>
                                <p:cTn id="110" presetID="3" presetClass="entr" presetSubtype="5" fill="hold" grpId="0" nodeType="withEffect">
                                  <p:stCondLst>
                                    <p:cond delay="0"/>
                                  </p:stCondLst>
                                  <p:childTnLst>
                                    <p:set>
                                      <p:cBhvr>
                                        <p:cTn id="111" dur="1" fill="hold">
                                          <p:stCondLst>
                                            <p:cond delay="0"/>
                                          </p:stCondLst>
                                        </p:cTn>
                                        <p:tgtEl>
                                          <p:spTgt spid="23"/>
                                        </p:tgtEl>
                                        <p:attrNameLst>
                                          <p:attrName>style.visibility</p:attrName>
                                        </p:attrNameLst>
                                      </p:cBhvr>
                                      <p:to>
                                        <p:strVal val="visible"/>
                                      </p:to>
                                    </p:set>
                                    <p:animEffect transition="in" filter="blinds(vertical)">
                                      <p:cBhvr>
                                        <p:cTn id="112" dur="3000"/>
                                        <p:tgtEl>
                                          <p:spTgt spid="23"/>
                                        </p:tgtEl>
                                      </p:cBhvr>
                                    </p:animEffect>
                                  </p:childTnLst>
                                </p:cTn>
                              </p:par>
                              <p:par>
                                <p:cTn id="113" presetID="3" presetClass="entr" presetSubtype="5" fill="hold" grpId="0" nodeType="withEffect">
                                  <p:stCondLst>
                                    <p:cond delay="0"/>
                                  </p:stCondLst>
                                  <p:childTnLst>
                                    <p:set>
                                      <p:cBhvr>
                                        <p:cTn id="114" dur="1" fill="hold">
                                          <p:stCondLst>
                                            <p:cond delay="0"/>
                                          </p:stCondLst>
                                        </p:cTn>
                                        <p:tgtEl>
                                          <p:spTgt spid="24"/>
                                        </p:tgtEl>
                                        <p:attrNameLst>
                                          <p:attrName>style.visibility</p:attrName>
                                        </p:attrNameLst>
                                      </p:cBhvr>
                                      <p:to>
                                        <p:strVal val="visible"/>
                                      </p:to>
                                    </p:set>
                                    <p:animEffect transition="in" filter="blinds(vertical)">
                                      <p:cBhvr>
                                        <p:cTn id="115" dur="3000"/>
                                        <p:tgtEl>
                                          <p:spTgt spid="24"/>
                                        </p:tgtEl>
                                      </p:cBhvr>
                                    </p:animEffect>
                                  </p:childTnLst>
                                </p:cTn>
                              </p:par>
                              <p:par>
                                <p:cTn id="116" presetID="3" presetClass="entr" presetSubtype="5" fill="hold" grpId="0" nodeType="withEffect">
                                  <p:stCondLst>
                                    <p:cond delay="0"/>
                                  </p:stCondLst>
                                  <p:childTnLst>
                                    <p:set>
                                      <p:cBhvr>
                                        <p:cTn id="117" dur="1" fill="hold">
                                          <p:stCondLst>
                                            <p:cond delay="0"/>
                                          </p:stCondLst>
                                        </p:cTn>
                                        <p:tgtEl>
                                          <p:spTgt spid="25"/>
                                        </p:tgtEl>
                                        <p:attrNameLst>
                                          <p:attrName>style.visibility</p:attrName>
                                        </p:attrNameLst>
                                      </p:cBhvr>
                                      <p:to>
                                        <p:strVal val="visible"/>
                                      </p:to>
                                    </p:set>
                                    <p:animEffect transition="in" filter="blinds(vertical)">
                                      <p:cBhvr>
                                        <p:cTn id="118" dur="3000"/>
                                        <p:tgtEl>
                                          <p:spTgt spid="25"/>
                                        </p:tgtEl>
                                      </p:cBhvr>
                                    </p:animEffect>
                                  </p:childTnLst>
                                </p:cTn>
                              </p:par>
                              <p:par>
                                <p:cTn id="119" presetID="3" presetClass="entr" presetSubtype="5" fill="hold" grpId="0" nodeType="withEffect">
                                  <p:stCondLst>
                                    <p:cond delay="0"/>
                                  </p:stCondLst>
                                  <p:childTnLst>
                                    <p:set>
                                      <p:cBhvr>
                                        <p:cTn id="120" dur="1" fill="hold">
                                          <p:stCondLst>
                                            <p:cond delay="0"/>
                                          </p:stCondLst>
                                        </p:cTn>
                                        <p:tgtEl>
                                          <p:spTgt spid="26"/>
                                        </p:tgtEl>
                                        <p:attrNameLst>
                                          <p:attrName>style.visibility</p:attrName>
                                        </p:attrNameLst>
                                      </p:cBhvr>
                                      <p:to>
                                        <p:strVal val="visible"/>
                                      </p:to>
                                    </p:set>
                                    <p:animEffect transition="in" filter="blinds(vertical)">
                                      <p:cBhvr>
                                        <p:cTn id="121" dur="3000"/>
                                        <p:tgtEl>
                                          <p:spTgt spid="26"/>
                                        </p:tgtEl>
                                      </p:cBhvr>
                                    </p:animEffect>
                                  </p:childTnLst>
                                </p:cTn>
                              </p:par>
                              <p:par>
                                <p:cTn id="122" presetID="3" presetClass="entr" presetSubtype="5" fill="hold" grpId="0" nodeType="withEffect">
                                  <p:stCondLst>
                                    <p:cond delay="0"/>
                                  </p:stCondLst>
                                  <p:childTnLst>
                                    <p:set>
                                      <p:cBhvr>
                                        <p:cTn id="123" dur="1" fill="hold">
                                          <p:stCondLst>
                                            <p:cond delay="0"/>
                                          </p:stCondLst>
                                        </p:cTn>
                                        <p:tgtEl>
                                          <p:spTgt spid="27"/>
                                        </p:tgtEl>
                                        <p:attrNameLst>
                                          <p:attrName>style.visibility</p:attrName>
                                        </p:attrNameLst>
                                      </p:cBhvr>
                                      <p:to>
                                        <p:strVal val="visible"/>
                                      </p:to>
                                    </p:set>
                                    <p:animEffect transition="in" filter="blinds(vertical)">
                                      <p:cBhvr>
                                        <p:cTn id="124" dur="3000"/>
                                        <p:tgtEl>
                                          <p:spTgt spid="27"/>
                                        </p:tgtEl>
                                      </p:cBhvr>
                                    </p:animEffect>
                                  </p:childTnLst>
                                </p:cTn>
                              </p:par>
                              <p:par>
                                <p:cTn id="125" presetID="3" presetClass="entr" presetSubtype="5" fill="hold" grpId="0" nodeType="withEffect">
                                  <p:stCondLst>
                                    <p:cond delay="0"/>
                                  </p:stCondLst>
                                  <p:childTnLst>
                                    <p:set>
                                      <p:cBhvr>
                                        <p:cTn id="126" dur="1" fill="hold">
                                          <p:stCondLst>
                                            <p:cond delay="0"/>
                                          </p:stCondLst>
                                        </p:cTn>
                                        <p:tgtEl>
                                          <p:spTgt spid="28"/>
                                        </p:tgtEl>
                                        <p:attrNameLst>
                                          <p:attrName>style.visibility</p:attrName>
                                        </p:attrNameLst>
                                      </p:cBhvr>
                                      <p:to>
                                        <p:strVal val="visible"/>
                                      </p:to>
                                    </p:set>
                                    <p:animEffect transition="in" filter="blinds(vertical)">
                                      <p:cBhvr>
                                        <p:cTn id="127" dur="3000"/>
                                        <p:tgtEl>
                                          <p:spTgt spid="28"/>
                                        </p:tgtEl>
                                      </p:cBhvr>
                                    </p:animEffect>
                                  </p:childTnLst>
                                </p:cTn>
                              </p:par>
                              <p:par>
                                <p:cTn id="128" presetID="3" presetClass="entr" presetSubtype="5" fill="hold" grpId="0" nodeType="withEffect">
                                  <p:stCondLst>
                                    <p:cond delay="0"/>
                                  </p:stCondLst>
                                  <p:childTnLst>
                                    <p:set>
                                      <p:cBhvr>
                                        <p:cTn id="129" dur="1" fill="hold">
                                          <p:stCondLst>
                                            <p:cond delay="0"/>
                                          </p:stCondLst>
                                        </p:cTn>
                                        <p:tgtEl>
                                          <p:spTgt spid="29"/>
                                        </p:tgtEl>
                                        <p:attrNameLst>
                                          <p:attrName>style.visibility</p:attrName>
                                        </p:attrNameLst>
                                      </p:cBhvr>
                                      <p:to>
                                        <p:strVal val="visible"/>
                                      </p:to>
                                    </p:set>
                                    <p:animEffect transition="in" filter="blinds(vertical)">
                                      <p:cBhvr>
                                        <p:cTn id="130" dur="3000"/>
                                        <p:tgtEl>
                                          <p:spTgt spid="29"/>
                                        </p:tgtEl>
                                      </p:cBhvr>
                                    </p:animEffect>
                                  </p:childTnLst>
                                </p:cTn>
                              </p:par>
                              <p:par>
                                <p:cTn id="131" presetID="3" presetClass="entr" presetSubtype="5" fill="hold" grpId="0" nodeType="withEffect">
                                  <p:stCondLst>
                                    <p:cond delay="0"/>
                                  </p:stCondLst>
                                  <p:childTnLst>
                                    <p:set>
                                      <p:cBhvr>
                                        <p:cTn id="132" dur="1" fill="hold">
                                          <p:stCondLst>
                                            <p:cond delay="0"/>
                                          </p:stCondLst>
                                        </p:cTn>
                                        <p:tgtEl>
                                          <p:spTgt spid="30"/>
                                        </p:tgtEl>
                                        <p:attrNameLst>
                                          <p:attrName>style.visibility</p:attrName>
                                        </p:attrNameLst>
                                      </p:cBhvr>
                                      <p:to>
                                        <p:strVal val="visible"/>
                                      </p:to>
                                    </p:set>
                                    <p:animEffect transition="in" filter="blinds(vertical)">
                                      <p:cBhvr>
                                        <p:cTn id="133" dur="3000"/>
                                        <p:tgtEl>
                                          <p:spTgt spid="30"/>
                                        </p:tgtEl>
                                      </p:cBhvr>
                                    </p:animEffect>
                                  </p:childTnLst>
                                </p:cTn>
                              </p:par>
                              <p:par>
                                <p:cTn id="134" presetID="3" presetClass="entr" presetSubtype="5" fill="hold" grpId="0" nodeType="withEffect">
                                  <p:stCondLst>
                                    <p:cond delay="0"/>
                                  </p:stCondLst>
                                  <p:childTnLst>
                                    <p:set>
                                      <p:cBhvr>
                                        <p:cTn id="135" dur="1" fill="hold">
                                          <p:stCondLst>
                                            <p:cond delay="0"/>
                                          </p:stCondLst>
                                        </p:cTn>
                                        <p:tgtEl>
                                          <p:spTgt spid="31"/>
                                        </p:tgtEl>
                                        <p:attrNameLst>
                                          <p:attrName>style.visibility</p:attrName>
                                        </p:attrNameLst>
                                      </p:cBhvr>
                                      <p:to>
                                        <p:strVal val="visible"/>
                                      </p:to>
                                    </p:set>
                                    <p:animEffect transition="in" filter="blinds(vertical)">
                                      <p:cBhvr>
                                        <p:cTn id="136" dur="3000"/>
                                        <p:tgtEl>
                                          <p:spTgt spid="31"/>
                                        </p:tgtEl>
                                      </p:cBhvr>
                                    </p:animEffect>
                                  </p:childTnLst>
                                </p:cTn>
                              </p:par>
                              <p:par>
                                <p:cTn id="137" presetID="3" presetClass="entr" presetSubtype="5" fill="hold" grpId="0" nodeType="withEffect">
                                  <p:stCondLst>
                                    <p:cond delay="0"/>
                                  </p:stCondLst>
                                  <p:childTnLst>
                                    <p:set>
                                      <p:cBhvr>
                                        <p:cTn id="138" dur="1" fill="hold">
                                          <p:stCondLst>
                                            <p:cond delay="0"/>
                                          </p:stCondLst>
                                        </p:cTn>
                                        <p:tgtEl>
                                          <p:spTgt spid="32"/>
                                        </p:tgtEl>
                                        <p:attrNameLst>
                                          <p:attrName>style.visibility</p:attrName>
                                        </p:attrNameLst>
                                      </p:cBhvr>
                                      <p:to>
                                        <p:strVal val="visible"/>
                                      </p:to>
                                    </p:set>
                                    <p:animEffect transition="in" filter="blinds(vertical)">
                                      <p:cBhvr>
                                        <p:cTn id="139" dur="3000"/>
                                        <p:tgtEl>
                                          <p:spTgt spid="32"/>
                                        </p:tgtEl>
                                      </p:cBhvr>
                                    </p:animEffect>
                                  </p:childTnLst>
                                </p:cTn>
                              </p:par>
                              <p:par>
                                <p:cTn id="140" presetID="3" presetClass="entr" presetSubtype="5" fill="hold" grpId="0" nodeType="withEffect">
                                  <p:stCondLst>
                                    <p:cond delay="0"/>
                                  </p:stCondLst>
                                  <p:childTnLst>
                                    <p:set>
                                      <p:cBhvr>
                                        <p:cTn id="141" dur="1" fill="hold">
                                          <p:stCondLst>
                                            <p:cond delay="0"/>
                                          </p:stCondLst>
                                        </p:cTn>
                                        <p:tgtEl>
                                          <p:spTgt spid="33"/>
                                        </p:tgtEl>
                                        <p:attrNameLst>
                                          <p:attrName>style.visibility</p:attrName>
                                        </p:attrNameLst>
                                      </p:cBhvr>
                                      <p:to>
                                        <p:strVal val="visible"/>
                                      </p:to>
                                    </p:set>
                                    <p:animEffect transition="in" filter="blinds(vertical)">
                                      <p:cBhvr>
                                        <p:cTn id="142" dur="3000"/>
                                        <p:tgtEl>
                                          <p:spTgt spid="33"/>
                                        </p:tgtEl>
                                      </p:cBhvr>
                                    </p:animEffect>
                                  </p:childTnLst>
                                </p:cTn>
                              </p:par>
                              <p:par>
                                <p:cTn id="143" presetID="3" presetClass="entr" presetSubtype="5" fill="hold" grpId="0" nodeType="withEffect">
                                  <p:stCondLst>
                                    <p:cond delay="0"/>
                                  </p:stCondLst>
                                  <p:childTnLst>
                                    <p:set>
                                      <p:cBhvr>
                                        <p:cTn id="144" dur="1" fill="hold">
                                          <p:stCondLst>
                                            <p:cond delay="0"/>
                                          </p:stCondLst>
                                        </p:cTn>
                                        <p:tgtEl>
                                          <p:spTgt spid="34"/>
                                        </p:tgtEl>
                                        <p:attrNameLst>
                                          <p:attrName>style.visibility</p:attrName>
                                        </p:attrNameLst>
                                      </p:cBhvr>
                                      <p:to>
                                        <p:strVal val="visible"/>
                                      </p:to>
                                    </p:set>
                                    <p:animEffect transition="in" filter="blinds(vertical)">
                                      <p:cBhvr>
                                        <p:cTn id="145" dur="3000"/>
                                        <p:tgtEl>
                                          <p:spTgt spid="34"/>
                                        </p:tgtEl>
                                      </p:cBhvr>
                                    </p:animEffect>
                                  </p:childTnLst>
                                </p:cTn>
                              </p:par>
                              <p:par>
                                <p:cTn id="146" presetID="3" presetClass="entr" presetSubtype="5" fill="hold" grpId="0" nodeType="withEffect">
                                  <p:stCondLst>
                                    <p:cond delay="0"/>
                                  </p:stCondLst>
                                  <p:childTnLst>
                                    <p:set>
                                      <p:cBhvr>
                                        <p:cTn id="147" dur="1" fill="hold">
                                          <p:stCondLst>
                                            <p:cond delay="0"/>
                                          </p:stCondLst>
                                        </p:cTn>
                                        <p:tgtEl>
                                          <p:spTgt spid="35"/>
                                        </p:tgtEl>
                                        <p:attrNameLst>
                                          <p:attrName>style.visibility</p:attrName>
                                        </p:attrNameLst>
                                      </p:cBhvr>
                                      <p:to>
                                        <p:strVal val="visible"/>
                                      </p:to>
                                    </p:set>
                                    <p:animEffect transition="in" filter="blinds(vertical)">
                                      <p:cBhvr>
                                        <p:cTn id="148" dur="3000"/>
                                        <p:tgtEl>
                                          <p:spTgt spid="35"/>
                                        </p:tgtEl>
                                      </p:cBhvr>
                                    </p:animEffect>
                                  </p:childTnLst>
                                </p:cTn>
                              </p:par>
                              <p:par>
                                <p:cTn id="149" presetID="3" presetClass="entr" presetSubtype="5" fill="hold" grpId="0" nodeType="withEffect">
                                  <p:stCondLst>
                                    <p:cond delay="0"/>
                                  </p:stCondLst>
                                  <p:childTnLst>
                                    <p:set>
                                      <p:cBhvr>
                                        <p:cTn id="150" dur="1" fill="hold">
                                          <p:stCondLst>
                                            <p:cond delay="0"/>
                                          </p:stCondLst>
                                        </p:cTn>
                                        <p:tgtEl>
                                          <p:spTgt spid="36"/>
                                        </p:tgtEl>
                                        <p:attrNameLst>
                                          <p:attrName>style.visibility</p:attrName>
                                        </p:attrNameLst>
                                      </p:cBhvr>
                                      <p:to>
                                        <p:strVal val="visible"/>
                                      </p:to>
                                    </p:set>
                                    <p:animEffect transition="in" filter="blinds(vertical)">
                                      <p:cBhvr>
                                        <p:cTn id="151" dur="3000"/>
                                        <p:tgtEl>
                                          <p:spTgt spid="36"/>
                                        </p:tgtEl>
                                      </p:cBhvr>
                                    </p:animEffect>
                                  </p:childTnLst>
                                </p:cTn>
                              </p:par>
                              <p:par>
                                <p:cTn id="152" presetID="3" presetClass="entr" presetSubtype="5" fill="hold" grpId="0" nodeType="withEffect">
                                  <p:stCondLst>
                                    <p:cond delay="0"/>
                                  </p:stCondLst>
                                  <p:childTnLst>
                                    <p:set>
                                      <p:cBhvr>
                                        <p:cTn id="153" dur="1" fill="hold">
                                          <p:stCondLst>
                                            <p:cond delay="0"/>
                                          </p:stCondLst>
                                        </p:cTn>
                                        <p:tgtEl>
                                          <p:spTgt spid="37"/>
                                        </p:tgtEl>
                                        <p:attrNameLst>
                                          <p:attrName>style.visibility</p:attrName>
                                        </p:attrNameLst>
                                      </p:cBhvr>
                                      <p:to>
                                        <p:strVal val="visible"/>
                                      </p:to>
                                    </p:set>
                                    <p:animEffect transition="in" filter="blinds(vertical)">
                                      <p:cBhvr>
                                        <p:cTn id="154" dur="3000"/>
                                        <p:tgtEl>
                                          <p:spTgt spid="37"/>
                                        </p:tgtEl>
                                      </p:cBhvr>
                                    </p:animEffect>
                                  </p:childTnLst>
                                </p:cTn>
                              </p:par>
                              <p:par>
                                <p:cTn id="155" presetID="3" presetClass="entr" presetSubtype="5" fill="hold" grpId="0" nodeType="withEffect">
                                  <p:stCondLst>
                                    <p:cond delay="0"/>
                                  </p:stCondLst>
                                  <p:childTnLst>
                                    <p:set>
                                      <p:cBhvr>
                                        <p:cTn id="156" dur="1" fill="hold">
                                          <p:stCondLst>
                                            <p:cond delay="0"/>
                                          </p:stCondLst>
                                        </p:cTn>
                                        <p:tgtEl>
                                          <p:spTgt spid="38"/>
                                        </p:tgtEl>
                                        <p:attrNameLst>
                                          <p:attrName>style.visibility</p:attrName>
                                        </p:attrNameLst>
                                      </p:cBhvr>
                                      <p:to>
                                        <p:strVal val="visible"/>
                                      </p:to>
                                    </p:set>
                                    <p:animEffect transition="in" filter="blinds(vertical)">
                                      <p:cBhvr>
                                        <p:cTn id="157" dur="3000"/>
                                        <p:tgtEl>
                                          <p:spTgt spid="38"/>
                                        </p:tgtEl>
                                      </p:cBhvr>
                                    </p:animEffect>
                                  </p:childTnLst>
                                </p:cTn>
                              </p:par>
                              <p:par>
                                <p:cTn id="158" presetID="3" presetClass="entr" presetSubtype="5" fill="hold" grpId="0" nodeType="withEffect">
                                  <p:stCondLst>
                                    <p:cond delay="0"/>
                                  </p:stCondLst>
                                  <p:childTnLst>
                                    <p:set>
                                      <p:cBhvr>
                                        <p:cTn id="159" dur="1" fill="hold">
                                          <p:stCondLst>
                                            <p:cond delay="0"/>
                                          </p:stCondLst>
                                        </p:cTn>
                                        <p:tgtEl>
                                          <p:spTgt spid="39"/>
                                        </p:tgtEl>
                                        <p:attrNameLst>
                                          <p:attrName>style.visibility</p:attrName>
                                        </p:attrNameLst>
                                      </p:cBhvr>
                                      <p:to>
                                        <p:strVal val="visible"/>
                                      </p:to>
                                    </p:set>
                                    <p:animEffect transition="in" filter="blinds(vertical)">
                                      <p:cBhvr>
                                        <p:cTn id="160" dur="3000"/>
                                        <p:tgtEl>
                                          <p:spTgt spid="39"/>
                                        </p:tgtEl>
                                      </p:cBhvr>
                                    </p:animEffect>
                                  </p:childTnLst>
                                </p:cTn>
                              </p:par>
                              <p:par>
                                <p:cTn id="161" presetID="3" presetClass="entr" presetSubtype="5" fill="hold" grpId="0" nodeType="withEffect">
                                  <p:stCondLst>
                                    <p:cond delay="0"/>
                                  </p:stCondLst>
                                  <p:childTnLst>
                                    <p:set>
                                      <p:cBhvr>
                                        <p:cTn id="162" dur="1" fill="hold">
                                          <p:stCondLst>
                                            <p:cond delay="0"/>
                                          </p:stCondLst>
                                        </p:cTn>
                                        <p:tgtEl>
                                          <p:spTgt spid="57"/>
                                        </p:tgtEl>
                                        <p:attrNameLst>
                                          <p:attrName>style.visibility</p:attrName>
                                        </p:attrNameLst>
                                      </p:cBhvr>
                                      <p:to>
                                        <p:strVal val="visible"/>
                                      </p:to>
                                    </p:set>
                                    <p:animEffect transition="in" filter="blinds(vertical)">
                                      <p:cBhvr>
                                        <p:cTn id="163" dur="3000"/>
                                        <p:tgtEl>
                                          <p:spTgt spid="57"/>
                                        </p:tgtEl>
                                      </p:cBhvr>
                                    </p:animEffect>
                                  </p:childTnLst>
                                </p:cTn>
                              </p:par>
                              <p:par>
                                <p:cTn id="164" presetID="3" presetClass="entr" presetSubtype="5" fill="hold" grpId="0" nodeType="withEffect">
                                  <p:stCondLst>
                                    <p:cond delay="0"/>
                                  </p:stCondLst>
                                  <p:childTnLst>
                                    <p:set>
                                      <p:cBhvr>
                                        <p:cTn id="165" dur="1" fill="hold">
                                          <p:stCondLst>
                                            <p:cond delay="0"/>
                                          </p:stCondLst>
                                        </p:cTn>
                                        <p:tgtEl>
                                          <p:spTgt spid="58"/>
                                        </p:tgtEl>
                                        <p:attrNameLst>
                                          <p:attrName>style.visibility</p:attrName>
                                        </p:attrNameLst>
                                      </p:cBhvr>
                                      <p:to>
                                        <p:strVal val="visible"/>
                                      </p:to>
                                    </p:set>
                                    <p:animEffect transition="in" filter="blinds(vertical)">
                                      <p:cBhvr>
                                        <p:cTn id="166" dur="3000"/>
                                        <p:tgtEl>
                                          <p:spTgt spid="58"/>
                                        </p:tgtEl>
                                      </p:cBhvr>
                                    </p:animEffect>
                                  </p:childTnLst>
                                </p:cTn>
                              </p:par>
                              <p:par>
                                <p:cTn id="167" presetID="3" presetClass="entr" presetSubtype="5" fill="hold" grpId="0" nodeType="withEffect">
                                  <p:stCondLst>
                                    <p:cond delay="0"/>
                                  </p:stCondLst>
                                  <p:childTnLst>
                                    <p:set>
                                      <p:cBhvr>
                                        <p:cTn id="168" dur="1" fill="hold">
                                          <p:stCondLst>
                                            <p:cond delay="0"/>
                                          </p:stCondLst>
                                        </p:cTn>
                                        <p:tgtEl>
                                          <p:spTgt spid="59"/>
                                        </p:tgtEl>
                                        <p:attrNameLst>
                                          <p:attrName>style.visibility</p:attrName>
                                        </p:attrNameLst>
                                      </p:cBhvr>
                                      <p:to>
                                        <p:strVal val="visible"/>
                                      </p:to>
                                    </p:set>
                                    <p:animEffect transition="in" filter="blinds(vertical)">
                                      <p:cBhvr>
                                        <p:cTn id="169" dur="3000"/>
                                        <p:tgtEl>
                                          <p:spTgt spid="59"/>
                                        </p:tgtEl>
                                      </p:cBhvr>
                                    </p:animEffect>
                                  </p:childTnLst>
                                </p:cTn>
                              </p:par>
                              <p:par>
                                <p:cTn id="170" presetID="3" presetClass="entr" presetSubtype="5" fill="hold" grpId="0" nodeType="withEffect">
                                  <p:stCondLst>
                                    <p:cond delay="0"/>
                                  </p:stCondLst>
                                  <p:childTnLst>
                                    <p:set>
                                      <p:cBhvr>
                                        <p:cTn id="171" dur="1" fill="hold">
                                          <p:stCondLst>
                                            <p:cond delay="0"/>
                                          </p:stCondLst>
                                        </p:cTn>
                                        <p:tgtEl>
                                          <p:spTgt spid="60"/>
                                        </p:tgtEl>
                                        <p:attrNameLst>
                                          <p:attrName>style.visibility</p:attrName>
                                        </p:attrNameLst>
                                      </p:cBhvr>
                                      <p:to>
                                        <p:strVal val="visible"/>
                                      </p:to>
                                    </p:set>
                                    <p:animEffect transition="in" filter="blinds(vertical)">
                                      <p:cBhvr>
                                        <p:cTn id="172" dur="3000"/>
                                        <p:tgtEl>
                                          <p:spTgt spid="60"/>
                                        </p:tgtEl>
                                      </p:cBhvr>
                                    </p:animEffect>
                                  </p:childTnLst>
                                </p:cTn>
                              </p:par>
                              <p:par>
                                <p:cTn id="173" presetID="3" presetClass="entr" presetSubtype="5" fill="hold" grpId="0" nodeType="withEffect">
                                  <p:stCondLst>
                                    <p:cond delay="0"/>
                                  </p:stCondLst>
                                  <p:childTnLst>
                                    <p:set>
                                      <p:cBhvr>
                                        <p:cTn id="174" dur="1" fill="hold">
                                          <p:stCondLst>
                                            <p:cond delay="0"/>
                                          </p:stCondLst>
                                        </p:cTn>
                                        <p:tgtEl>
                                          <p:spTgt spid="61"/>
                                        </p:tgtEl>
                                        <p:attrNameLst>
                                          <p:attrName>style.visibility</p:attrName>
                                        </p:attrNameLst>
                                      </p:cBhvr>
                                      <p:to>
                                        <p:strVal val="visible"/>
                                      </p:to>
                                    </p:set>
                                    <p:animEffect transition="in" filter="blinds(vertical)">
                                      <p:cBhvr>
                                        <p:cTn id="175" dur="3000"/>
                                        <p:tgtEl>
                                          <p:spTgt spid="61"/>
                                        </p:tgtEl>
                                      </p:cBhvr>
                                    </p:animEffect>
                                  </p:childTnLst>
                                </p:cTn>
                              </p:par>
                              <p:par>
                                <p:cTn id="176" presetID="3" presetClass="entr" presetSubtype="5" fill="hold" grpId="0" nodeType="withEffect">
                                  <p:stCondLst>
                                    <p:cond delay="0"/>
                                  </p:stCondLst>
                                  <p:childTnLst>
                                    <p:set>
                                      <p:cBhvr>
                                        <p:cTn id="177" dur="1" fill="hold">
                                          <p:stCondLst>
                                            <p:cond delay="0"/>
                                          </p:stCondLst>
                                        </p:cTn>
                                        <p:tgtEl>
                                          <p:spTgt spid="62"/>
                                        </p:tgtEl>
                                        <p:attrNameLst>
                                          <p:attrName>style.visibility</p:attrName>
                                        </p:attrNameLst>
                                      </p:cBhvr>
                                      <p:to>
                                        <p:strVal val="visible"/>
                                      </p:to>
                                    </p:set>
                                    <p:animEffect transition="in" filter="blinds(vertical)">
                                      <p:cBhvr>
                                        <p:cTn id="178" dur="3000"/>
                                        <p:tgtEl>
                                          <p:spTgt spid="62"/>
                                        </p:tgtEl>
                                      </p:cBhvr>
                                    </p:animEffect>
                                  </p:childTnLst>
                                </p:cTn>
                              </p:par>
                              <p:par>
                                <p:cTn id="179" presetID="3" presetClass="entr" presetSubtype="5" fill="hold" grpId="0" nodeType="withEffect">
                                  <p:stCondLst>
                                    <p:cond delay="0"/>
                                  </p:stCondLst>
                                  <p:childTnLst>
                                    <p:set>
                                      <p:cBhvr>
                                        <p:cTn id="180" dur="1" fill="hold">
                                          <p:stCondLst>
                                            <p:cond delay="0"/>
                                          </p:stCondLst>
                                        </p:cTn>
                                        <p:tgtEl>
                                          <p:spTgt spid="63"/>
                                        </p:tgtEl>
                                        <p:attrNameLst>
                                          <p:attrName>style.visibility</p:attrName>
                                        </p:attrNameLst>
                                      </p:cBhvr>
                                      <p:to>
                                        <p:strVal val="visible"/>
                                      </p:to>
                                    </p:set>
                                    <p:animEffect transition="in" filter="blinds(vertical)">
                                      <p:cBhvr>
                                        <p:cTn id="181" dur="3000"/>
                                        <p:tgtEl>
                                          <p:spTgt spid="63"/>
                                        </p:tgtEl>
                                      </p:cBhvr>
                                    </p:animEffect>
                                  </p:childTnLst>
                                </p:cTn>
                              </p:par>
                              <p:par>
                                <p:cTn id="182" presetID="3" presetClass="entr" presetSubtype="5" fill="hold" grpId="0" nodeType="withEffect">
                                  <p:stCondLst>
                                    <p:cond delay="0"/>
                                  </p:stCondLst>
                                  <p:childTnLst>
                                    <p:set>
                                      <p:cBhvr>
                                        <p:cTn id="183" dur="1" fill="hold">
                                          <p:stCondLst>
                                            <p:cond delay="0"/>
                                          </p:stCondLst>
                                        </p:cTn>
                                        <p:tgtEl>
                                          <p:spTgt spid="64"/>
                                        </p:tgtEl>
                                        <p:attrNameLst>
                                          <p:attrName>style.visibility</p:attrName>
                                        </p:attrNameLst>
                                      </p:cBhvr>
                                      <p:to>
                                        <p:strVal val="visible"/>
                                      </p:to>
                                    </p:set>
                                    <p:animEffect transition="in" filter="blinds(vertical)">
                                      <p:cBhvr>
                                        <p:cTn id="184" dur="3000"/>
                                        <p:tgtEl>
                                          <p:spTgt spid="64"/>
                                        </p:tgtEl>
                                      </p:cBhvr>
                                    </p:animEffect>
                                  </p:childTnLst>
                                </p:cTn>
                              </p:par>
                              <p:par>
                                <p:cTn id="185" presetID="3" presetClass="entr" presetSubtype="5" fill="hold" grpId="0" nodeType="withEffect">
                                  <p:stCondLst>
                                    <p:cond delay="0"/>
                                  </p:stCondLst>
                                  <p:childTnLst>
                                    <p:set>
                                      <p:cBhvr>
                                        <p:cTn id="186" dur="1" fill="hold">
                                          <p:stCondLst>
                                            <p:cond delay="0"/>
                                          </p:stCondLst>
                                        </p:cTn>
                                        <p:tgtEl>
                                          <p:spTgt spid="65"/>
                                        </p:tgtEl>
                                        <p:attrNameLst>
                                          <p:attrName>style.visibility</p:attrName>
                                        </p:attrNameLst>
                                      </p:cBhvr>
                                      <p:to>
                                        <p:strVal val="visible"/>
                                      </p:to>
                                    </p:set>
                                    <p:animEffect transition="in" filter="blinds(vertical)">
                                      <p:cBhvr>
                                        <p:cTn id="187" dur="3000"/>
                                        <p:tgtEl>
                                          <p:spTgt spid="65"/>
                                        </p:tgtEl>
                                      </p:cBhvr>
                                    </p:animEffect>
                                  </p:childTnLst>
                                </p:cTn>
                              </p:par>
                              <p:par>
                                <p:cTn id="188" presetID="3" presetClass="entr" presetSubtype="5" fill="hold" grpId="0" nodeType="withEffect">
                                  <p:stCondLst>
                                    <p:cond delay="0"/>
                                  </p:stCondLst>
                                  <p:childTnLst>
                                    <p:set>
                                      <p:cBhvr>
                                        <p:cTn id="189" dur="1" fill="hold">
                                          <p:stCondLst>
                                            <p:cond delay="0"/>
                                          </p:stCondLst>
                                        </p:cTn>
                                        <p:tgtEl>
                                          <p:spTgt spid="66"/>
                                        </p:tgtEl>
                                        <p:attrNameLst>
                                          <p:attrName>style.visibility</p:attrName>
                                        </p:attrNameLst>
                                      </p:cBhvr>
                                      <p:to>
                                        <p:strVal val="visible"/>
                                      </p:to>
                                    </p:set>
                                    <p:animEffect transition="in" filter="blinds(vertical)">
                                      <p:cBhvr>
                                        <p:cTn id="190" dur="3000"/>
                                        <p:tgtEl>
                                          <p:spTgt spid="66"/>
                                        </p:tgtEl>
                                      </p:cBhvr>
                                    </p:animEffect>
                                  </p:childTnLst>
                                </p:cTn>
                              </p:par>
                              <p:par>
                                <p:cTn id="191" presetID="3" presetClass="entr" presetSubtype="5" fill="hold" grpId="0" nodeType="withEffect">
                                  <p:stCondLst>
                                    <p:cond delay="0"/>
                                  </p:stCondLst>
                                  <p:childTnLst>
                                    <p:set>
                                      <p:cBhvr>
                                        <p:cTn id="192" dur="1" fill="hold">
                                          <p:stCondLst>
                                            <p:cond delay="0"/>
                                          </p:stCondLst>
                                        </p:cTn>
                                        <p:tgtEl>
                                          <p:spTgt spid="67"/>
                                        </p:tgtEl>
                                        <p:attrNameLst>
                                          <p:attrName>style.visibility</p:attrName>
                                        </p:attrNameLst>
                                      </p:cBhvr>
                                      <p:to>
                                        <p:strVal val="visible"/>
                                      </p:to>
                                    </p:set>
                                    <p:animEffect transition="in" filter="blinds(vertical)">
                                      <p:cBhvr>
                                        <p:cTn id="193" dur="3000"/>
                                        <p:tgtEl>
                                          <p:spTgt spid="67"/>
                                        </p:tgtEl>
                                      </p:cBhvr>
                                    </p:animEffect>
                                  </p:childTnLst>
                                </p:cTn>
                              </p:par>
                              <p:par>
                                <p:cTn id="194" presetID="3" presetClass="entr" presetSubtype="5" fill="hold" grpId="0" nodeType="withEffect">
                                  <p:stCondLst>
                                    <p:cond delay="0"/>
                                  </p:stCondLst>
                                  <p:childTnLst>
                                    <p:set>
                                      <p:cBhvr>
                                        <p:cTn id="195" dur="1" fill="hold">
                                          <p:stCondLst>
                                            <p:cond delay="0"/>
                                          </p:stCondLst>
                                        </p:cTn>
                                        <p:tgtEl>
                                          <p:spTgt spid="68"/>
                                        </p:tgtEl>
                                        <p:attrNameLst>
                                          <p:attrName>style.visibility</p:attrName>
                                        </p:attrNameLst>
                                      </p:cBhvr>
                                      <p:to>
                                        <p:strVal val="visible"/>
                                      </p:to>
                                    </p:set>
                                    <p:animEffect transition="in" filter="blinds(vertical)">
                                      <p:cBhvr>
                                        <p:cTn id="196" dur="3000"/>
                                        <p:tgtEl>
                                          <p:spTgt spid="68"/>
                                        </p:tgtEl>
                                      </p:cBhvr>
                                    </p:animEffect>
                                  </p:childTnLst>
                                </p:cTn>
                              </p:par>
                              <p:par>
                                <p:cTn id="197" presetID="3" presetClass="entr" presetSubtype="5" fill="hold" grpId="0" nodeType="withEffect">
                                  <p:stCondLst>
                                    <p:cond delay="0"/>
                                  </p:stCondLst>
                                  <p:childTnLst>
                                    <p:set>
                                      <p:cBhvr>
                                        <p:cTn id="198" dur="1" fill="hold">
                                          <p:stCondLst>
                                            <p:cond delay="0"/>
                                          </p:stCondLst>
                                        </p:cTn>
                                        <p:tgtEl>
                                          <p:spTgt spid="69"/>
                                        </p:tgtEl>
                                        <p:attrNameLst>
                                          <p:attrName>style.visibility</p:attrName>
                                        </p:attrNameLst>
                                      </p:cBhvr>
                                      <p:to>
                                        <p:strVal val="visible"/>
                                      </p:to>
                                    </p:set>
                                    <p:animEffect transition="in" filter="blinds(vertical)">
                                      <p:cBhvr>
                                        <p:cTn id="199" dur="3000"/>
                                        <p:tgtEl>
                                          <p:spTgt spid="69"/>
                                        </p:tgtEl>
                                      </p:cBhvr>
                                    </p:animEffect>
                                  </p:childTnLst>
                                </p:cTn>
                              </p:par>
                              <p:par>
                                <p:cTn id="200" presetID="3" presetClass="entr" presetSubtype="5" fill="hold" grpId="0" nodeType="withEffect">
                                  <p:stCondLst>
                                    <p:cond delay="0"/>
                                  </p:stCondLst>
                                  <p:childTnLst>
                                    <p:set>
                                      <p:cBhvr>
                                        <p:cTn id="201" dur="1" fill="hold">
                                          <p:stCondLst>
                                            <p:cond delay="0"/>
                                          </p:stCondLst>
                                        </p:cTn>
                                        <p:tgtEl>
                                          <p:spTgt spid="70"/>
                                        </p:tgtEl>
                                        <p:attrNameLst>
                                          <p:attrName>style.visibility</p:attrName>
                                        </p:attrNameLst>
                                      </p:cBhvr>
                                      <p:to>
                                        <p:strVal val="visible"/>
                                      </p:to>
                                    </p:set>
                                    <p:animEffect transition="in" filter="blinds(vertical)">
                                      <p:cBhvr>
                                        <p:cTn id="202" dur="3000"/>
                                        <p:tgtEl>
                                          <p:spTgt spid="70"/>
                                        </p:tgtEl>
                                      </p:cBhvr>
                                    </p:animEffect>
                                  </p:childTnLst>
                                </p:cTn>
                              </p:par>
                              <p:par>
                                <p:cTn id="203" presetID="3" presetClass="entr" presetSubtype="5" fill="hold" grpId="0" nodeType="withEffect">
                                  <p:stCondLst>
                                    <p:cond delay="0"/>
                                  </p:stCondLst>
                                  <p:childTnLst>
                                    <p:set>
                                      <p:cBhvr>
                                        <p:cTn id="204" dur="1" fill="hold">
                                          <p:stCondLst>
                                            <p:cond delay="0"/>
                                          </p:stCondLst>
                                        </p:cTn>
                                        <p:tgtEl>
                                          <p:spTgt spid="71"/>
                                        </p:tgtEl>
                                        <p:attrNameLst>
                                          <p:attrName>style.visibility</p:attrName>
                                        </p:attrNameLst>
                                      </p:cBhvr>
                                      <p:to>
                                        <p:strVal val="visible"/>
                                      </p:to>
                                    </p:set>
                                    <p:animEffect transition="in" filter="blinds(vertical)">
                                      <p:cBhvr>
                                        <p:cTn id="205" dur="3000"/>
                                        <p:tgtEl>
                                          <p:spTgt spid="71"/>
                                        </p:tgtEl>
                                      </p:cBhvr>
                                    </p:animEffect>
                                  </p:childTnLst>
                                </p:cTn>
                              </p:par>
                              <p:par>
                                <p:cTn id="206" presetID="3" presetClass="entr" presetSubtype="5" fill="hold" grpId="0" nodeType="withEffect">
                                  <p:stCondLst>
                                    <p:cond delay="0"/>
                                  </p:stCondLst>
                                  <p:childTnLst>
                                    <p:set>
                                      <p:cBhvr>
                                        <p:cTn id="207" dur="1" fill="hold">
                                          <p:stCondLst>
                                            <p:cond delay="0"/>
                                          </p:stCondLst>
                                        </p:cTn>
                                        <p:tgtEl>
                                          <p:spTgt spid="72"/>
                                        </p:tgtEl>
                                        <p:attrNameLst>
                                          <p:attrName>style.visibility</p:attrName>
                                        </p:attrNameLst>
                                      </p:cBhvr>
                                      <p:to>
                                        <p:strVal val="visible"/>
                                      </p:to>
                                    </p:set>
                                    <p:animEffect transition="in" filter="blinds(vertical)">
                                      <p:cBhvr>
                                        <p:cTn id="208" dur="3000"/>
                                        <p:tgtEl>
                                          <p:spTgt spid="72"/>
                                        </p:tgtEl>
                                      </p:cBhvr>
                                    </p:animEffect>
                                  </p:childTnLst>
                                </p:cTn>
                              </p:par>
                              <p:par>
                                <p:cTn id="209" presetID="3" presetClass="entr" presetSubtype="5" fill="hold" grpId="0" nodeType="withEffect">
                                  <p:stCondLst>
                                    <p:cond delay="0"/>
                                  </p:stCondLst>
                                  <p:childTnLst>
                                    <p:set>
                                      <p:cBhvr>
                                        <p:cTn id="210" dur="1" fill="hold">
                                          <p:stCondLst>
                                            <p:cond delay="0"/>
                                          </p:stCondLst>
                                        </p:cTn>
                                        <p:tgtEl>
                                          <p:spTgt spid="73"/>
                                        </p:tgtEl>
                                        <p:attrNameLst>
                                          <p:attrName>style.visibility</p:attrName>
                                        </p:attrNameLst>
                                      </p:cBhvr>
                                      <p:to>
                                        <p:strVal val="visible"/>
                                      </p:to>
                                    </p:set>
                                    <p:animEffect transition="in" filter="blinds(vertical)">
                                      <p:cBhvr>
                                        <p:cTn id="211" dur="3000"/>
                                        <p:tgtEl>
                                          <p:spTgt spid="73"/>
                                        </p:tgtEl>
                                      </p:cBhvr>
                                    </p:animEffect>
                                  </p:childTnLst>
                                </p:cTn>
                              </p:par>
                              <p:par>
                                <p:cTn id="212" presetID="19" presetClass="entr" presetSubtype="10" fill="hold" grpId="1" nodeType="withEffect">
                                  <p:stCondLst>
                                    <p:cond delay="0"/>
                                  </p:stCondLst>
                                  <p:childTnLst>
                                    <p:set>
                                      <p:cBhvr>
                                        <p:cTn id="213" dur="1" fill="hold">
                                          <p:stCondLst>
                                            <p:cond delay="0"/>
                                          </p:stCondLst>
                                        </p:cTn>
                                        <p:tgtEl>
                                          <p:spTgt spid="6"/>
                                        </p:tgtEl>
                                        <p:attrNameLst>
                                          <p:attrName>style.visibility</p:attrName>
                                        </p:attrNameLst>
                                      </p:cBhvr>
                                      <p:to>
                                        <p:strVal val="visible"/>
                                      </p:to>
                                    </p:set>
                                    <p:anim calcmode="lin" valueType="num">
                                      <p:cBhvr>
                                        <p:cTn id="214" dur="3000" fill="hold"/>
                                        <p:tgtEl>
                                          <p:spTgt spid="6"/>
                                        </p:tgtEl>
                                        <p:attrNameLst>
                                          <p:attrName>ppt_w</p:attrName>
                                        </p:attrNameLst>
                                      </p:cBhvr>
                                      <p:tavLst>
                                        <p:tav tm="0" fmla="#ppt_w*sin(2.5*pi*$)">
                                          <p:val>
                                            <p:fltVal val="0"/>
                                          </p:val>
                                        </p:tav>
                                        <p:tav tm="100000">
                                          <p:val>
                                            <p:fltVal val="1"/>
                                          </p:val>
                                        </p:tav>
                                      </p:tavLst>
                                    </p:anim>
                                    <p:anim calcmode="lin" valueType="num">
                                      <p:cBhvr>
                                        <p:cTn id="215" dur="3000" fill="hold"/>
                                        <p:tgtEl>
                                          <p:spTgt spid="6"/>
                                        </p:tgtEl>
                                        <p:attrNameLst>
                                          <p:attrName>ppt_h</p:attrName>
                                        </p:attrNameLst>
                                      </p:cBhvr>
                                      <p:tavLst>
                                        <p:tav tm="0">
                                          <p:val>
                                            <p:strVal val="#ppt_h"/>
                                          </p:val>
                                        </p:tav>
                                        <p:tav tm="100000">
                                          <p:val>
                                            <p:strVal val="#ppt_h"/>
                                          </p:val>
                                        </p:tav>
                                      </p:tavLst>
                                    </p:anim>
                                  </p:childTnLst>
                                </p:cTn>
                              </p:par>
                              <p:par>
                                <p:cTn id="216" presetID="19" presetClass="entr" presetSubtype="10" fill="hold" grpId="1" nodeType="withEffect">
                                  <p:stCondLst>
                                    <p:cond delay="0"/>
                                  </p:stCondLst>
                                  <p:childTnLst>
                                    <p:set>
                                      <p:cBhvr>
                                        <p:cTn id="217" dur="1" fill="hold">
                                          <p:stCondLst>
                                            <p:cond delay="0"/>
                                          </p:stCondLst>
                                        </p:cTn>
                                        <p:tgtEl>
                                          <p:spTgt spid="7"/>
                                        </p:tgtEl>
                                        <p:attrNameLst>
                                          <p:attrName>style.visibility</p:attrName>
                                        </p:attrNameLst>
                                      </p:cBhvr>
                                      <p:to>
                                        <p:strVal val="visible"/>
                                      </p:to>
                                    </p:set>
                                    <p:anim calcmode="lin" valueType="num">
                                      <p:cBhvr>
                                        <p:cTn id="218" dur="3000" fill="hold"/>
                                        <p:tgtEl>
                                          <p:spTgt spid="7"/>
                                        </p:tgtEl>
                                        <p:attrNameLst>
                                          <p:attrName>ppt_w</p:attrName>
                                        </p:attrNameLst>
                                      </p:cBhvr>
                                      <p:tavLst>
                                        <p:tav tm="0" fmla="#ppt_w*sin(2.5*pi*$)">
                                          <p:val>
                                            <p:fltVal val="0"/>
                                          </p:val>
                                        </p:tav>
                                        <p:tav tm="100000">
                                          <p:val>
                                            <p:fltVal val="1"/>
                                          </p:val>
                                        </p:tav>
                                      </p:tavLst>
                                    </p:anim>
                                    <p:anim calcmode="lin" valueType="num">
                                      <p:cBhvr>
                                        <p:cTn id="219" dur="3000" fill="hold"/>
                                        <p:tgtEl>
                                          <p:spTgt spid="7"/>
                                        </p:tgtEl>
                                        <p:attrNameLst>
                                          <p:attrName>ppt_h</p:attrName>
                                        </p:attrNameLst>
                                      </p:cBhvr>
                                      <p:tavLst>
                                        <p:tav tm="0">
                                          <p:val>
                                            <p:strVal val="#ppt_h"/>
                                          </p:val>
                                        </p:tav>
                                        <p:tav tm="100000">
                                          <p:val>
                                            <p:strVal val="#ppt_h"/>
                                          </p:val>
                                        </p:tav>
                                      </p:tavLst>
                                    </p:anim>
                                  </p:childTnLst>
                                </p:cTn>
                              </p:par>
                              <p:par>
                                <p:cTn id="220" presetID="19" presetClass="entr" presetSubtype="10" fill="hold" grpId="1" nodeType="withEffect">
                                  <p:stCondLst>
                                    <p:cond delay="0"/>
                                  </p:stCondLst>
                                  <p:childTnLst>
                                    <p:set>
                                      <p:cBhvr>
                                        <p:cTn id="221" dur="1" fill="hold">
                                          <p:stCondLst>
                                            <p:cond delay="0"/>
                                          </p:stCondLst>
                                        </p:cTn>
                                        <p:tgtEl>
                                          <p:spTgt spid="8"/>
                                        </p:tgtEl>
                                        <p:attrNameLst>
                                          <p:attrName>style.visibility</p:attrName>
                                        </p:attrNameLst>
                                      </p:cBhvr>
                                      <p:to>
                                        <p:strVal val="visible"/>
                                      </p:to>
                                    </p:set>
                                    <p:anim calcmode="lin" valueType="num">
                                      <p:cBhvr>
                                        <p:cTn id="222" dur="3000" fill="hold"/>
                                        <p:tgtEl>
                                          <p:spTgt spid="8"/>
                                        </p:tgtEl>
                                        <p:attrNameLst>
                                          <p:attrName>ppt_w</p:attrName>
                                        </p:attrNameLst>
                                      </p:cBhvr>
                                      <p:tavLst>
                                        <p:tav tm="0" fmla="#ppt_w*sin(2.5*pi*$)">
                                          <p:val>
                                            <p:fltVal val="0"/>
                                          </p:val>
                                        </p:tav>
                                        <p:tav tm="100000">
                                          <p:val>
                                            <p:fltVal val="1"/>
                                          </p:val>
                                        </p:tav>
                                      </p:tavLst>
                                    </p:anim>
                                    <p:anim calcmode="lin" valueType="num">
                                      <p:cBhvr>
                                        <p:cTn id="223" dur="3000" fill="hold"/>
                                        <p:tgtEl>
                                          <p:spTgt spid="8"/>
                                        </p:tgtEl>
                                        <p:attrNameLst>
                                          <p:attrName>ppt_h</p:attrName>
                                        </p:attrNameLst>
                                      </p:cBhvr>
                                      <p:tavLst>
                                        <p:tav tm="0">
                                          <p:val>
                                            <p:strVal val="#ppt_h"/>
                                          </p:val>
                                        </p:tav>
                                        <p:tav tm="100000">
                                          <p:val>
                                            <p:strVal val="#ppt_h"/>
                                          </p:val>
                                        </p:tav>
                                      </p:tavLst>
                                    </p:anim>
                                  </p:childTnLst>
                                </p:cTn>
                              </p:par>
                              <p:par>
                                <p:cTn id="224" presetID="19" presetClass="entr" presetSubtype="10" fill="hold" grpId="1" nodeType="withEffect">
                                  <p:stCondLst>
                                    <p:cond delay="0"/>
                                  </p:stCondLst>
                                  <p:childTnLst>
                                    <p:set>
                                      <p:cBhvr>
                                        <p:cTn id="225" dur="1" fill="hold">
                                          <p:stCondLst>
                                            <p:cond delay="0"/>
                                          </p:stCondLst>
                                        </p:cTn>
                                        <p:tgtEl>
                                          <p:spTgt spid="9"/>
                                        </p:tgtEl>
                                        <p:attrNameLst>
                                          <p:attrName>style.visibility</p:attrName>
                                        </p:attrNameLst>
                                      </p:cBhvr>
                                      <p:to>
                                        <p:strVal val="visible"/>
                                      </p:to>
                                    </p:set>
                                    <p:anim calcmode="lin" valueType="num">
                                      <p:cBhvr>
                                        <p:cTn id="226" dur="3000" fill="hold"/>
                                        <p:tgtEl>
                                          <p:spTgt spid="9"/>
                                        </p:tgtEl>
                                        <p:attrNameLst>
                                          <p:attrName>ppt_w</p:attrName>
                                        </p:attrNameLst>
                                      </p:cBhvr>
                                      <p:tavLst>
                                        <p:tav tm="0" fmla="#ppt_w*sin(2.5*pi*$)">
                                          <p:val>
                                            <p:fltVal val="0"/>
                                          </p:val>
                                        </p:tav>
                                        <p:tav tm="100000">
                                          <p:val>
                                            <p:fltVal val="1"/>
                                          </p:val>
                                        </p:tav>
                                      </p:tavLst>
                                    </p:anim>
                                    <p:anim calcmode="lin" valueType="num">
                                      <p:cBhvr>
                                        <p:cTn id="227" dur="3000" fill="hold"/>
                                        <p:tgtEl>
                                          <p:spTgt spid="9"/>
                                        </p:tgtEl>
                                        <p:attrNameLst>
                                          <p:attrName>ppt_h</p:attrName>
                                        </p:attrNameLst>
                                      </p:cBhvr>
                                      <p:tavLst>
                                        <p:tav tm="0">
                                          <p:val>
                                            <p:strVal val="#ppt_h"/>
                                          </p:val>
                                        </p:tav>
                                        <p:tav tm="100000">
                                          <p:val>
                                            <p:strVal val="#ppt_h"/>
                                          </p:val>
                                        </p:tav>
                                      </p:tavLst>
                                    </p:anim>
                                  </p:childTnLst>
                                </p:cTn>
                              </p:par>
                              <p:par>
                                <p:cTn id="228" presetID="19" presetClass="entr" presetSubtype="10" fill="hold" grpId="1" nodeType="withEffect">
                                  <p:stCondLst>
                                    <p:cond delay="0"/>
                                  </p:stCondLst>
                                  <p:childTnLst>
                                    <p:set>
                                      <p:cBhvr>
                                        <p:cTn id="229" dur="1" fill="hold">
                                          <p:stCondLst>
                                            <p:cond delay="0"/>
                                          </p:stCondLst>
                                        </p:cTn>
                                        <p:tgtEl>
                                          <p:spTgt spid="10"/>
                                        </p:tgtEl>
                                        <p:attrNameLst>
                                          <p:attrName>style.visibility</p:attrName>
                                        </p:attrNameLst>
                                      </p:cBhvr>
                                      <p:to>
                                        <p:strVal val="visible"/>
                                      </p:to>
                                    </p:set>
                                    <p:anim calcmode="lin" valueType="num">
                                      <p:cBhvr>
                                        <p:cTn id="230" dur="3000" fill="hold"/>
                                        <p:tgtEl>
                                          <p:spTgt spid="10"/>
                                        </p:tgtEl>
                                        <p:attrNameLst>
                                          <p:attrName>ppt_w</p:attrName>
                                        </p:attrNameLst>
                                      </p:cBhvr>
                                      <p:tavLst>
                                        <p:tav tm="0" fmla="#ppt_w*sin(2.5*pi*$)">
                                          <p:val>
                                            <p:fltVal val="0"/>
                                          </p:val>
                                        </p:tav>
                                        <p:tav tm="100000">
                                          <p:val>
                                            <p:fltVal val="1"/>
                                          </p:val>
                                        </p:tav>
                                      </p:tavLst>
                                    </p:anim>
                                    <p:anim calcmode="lin" valueType="num">
                                      <p:cBhvr>
                                        <p:cTn id="231" dur="3000" fill="hold"/>
                                        <p:tgtEl>
                                          <p:spTgt spid="10"/>
                                        </p:tgtEl>
                                        <p:attrNameLst>
                                          <p:attrName>ppt_h</p:attrName>
                                        </p:attrNameLst>
                                      </p:cBhvr>
                                      <p:tavLst>
                                        <p:tav tm="0">
                                          <p:val>
                                            <p:strVal val="#ppt_h"/>
                                          </p:val>
                                        </p:tav>
                                        <p:tav tm="100000">
                                          <p:val>
                                            <p:strVal val="#ppt_h"/>
                                          </p:val>
                                        </p:tav>
                                      </p:tavLst>
                                    </p:anim>
                                  </p:childTnLst>
                                </p:cTn>
                              </p:par>
                              <p:par>
                                <p:cTn id="232" presetID="19" presetClass="entr" presetSubtype="10" fill="hold" grpId="1" nodeType="withEffect">
                                  <p:stCondLst>
                                    <p:cond delay="0"/>
                                  </p:stCondLst>
                                  <p:childTnLst>
                                    <p:set>
                                      <p:cBhvr>
                                        <p:cTn id="233" dur="1" fill="hold">
                                          <p:stCondLst>
                                            <p:cond delay="0"/>
                                          </p:stCondLst>
                                        </p:cTn>
                                        <p:tgtEl>
                                          <p:spTgt spid="11"/>
                                        </p:tgtEl>
                                        <p:attrNameLst>
                                          <p:attrName>style.visibility</p:attrName>
                                        </p:attrNameLst>
                                      </p:cBhvr>
                                      <p:to>
                                        <p:strVal val="visible"/>
                                      </p:to>
                                    </p:set>
                                    <p:anim calcmode="lin" valueType="num">
                                      <p:cBhvr>
                                        <p:cTn id="234" dur="3000" fill="hold"/>
                                        <p:tgtEl>
                                          <p:spTgt spid="11"/>
                                        </p:tgtEl>
                                        <p:attrNameLst>
                                          <p:attrName>ppt_w</p:attrName>
                                        </p:attrNameLst>
                                      </p:cBhvr>
                                      <p:tavLst>
                                        <p:tav tm="0" fmla="#ppt_w*sin(2.5*pi*$)">
                                          <p:val>
                                            <p:fltVal val="0"/>
                                          </p:val>
                                        </p:tav>
                                        <p:tav tm="100000">
                                          <p:val>
                                            <p:fltVal val="1"/>
                                          </p:val>
                                        </p:tav>
                                      </p:tavLst>
                                    </p:anim>
                                    <p:anim calcmode="lin" valueType="num">
                                      <p:cBhvr>
                                        <p:cTn id="235" dur="3000" fill="hold"/>
                                        <p:tgtEl>
                                          <p:spTgt spid="11"/>
                                        </p:tgtEl>
                                        <p:attrNameLst>
                                          <p:attrName>ppt_h</p:attrName>
                                        </p:attrNameLst>
                                      </p:cBhvr>
                                      <p:tavLst>
                                        <p:tav tm="0">
                                          <p:val>
                                            <p:strVal val="#ppt_h"/>
                                          </p:val>
                                        </p:tav>
                                        <p:tav tm="100000">
                                          <p:val>
                                            <p:strVal val="#ppt_h"/>
                                          </p:val>
                                        </p:tav>
                                      </p:tavLst>
                                    </p:anim>
                                  </p:childTnLst>
                                </p:cTn>
                              </p:par>
                              <p:par>
                                <p:cTn id="236" presetID="19" presetClass="entr" presetSubtype="10" fill="hold" grpId="1" nodeType="withEffect">
                                  <p:stCondLst>
                                    <p:cond delay="0"/>
                                  </p:stCondLst>
                                  <p:childTnLst>
                                    <p:set>
                                      <p:cBhvr>
                                        <p:cTn id="237" dur="1" fill="hold">
                                          <p:stCondLst>
                                            <p:cond delay="0"/>
                                          </p:stCondLst>
                                        </p:cTn>
                                        <p:tgtEl>
                                          <p:spTgt spid="12"/>
                                        </p:tgtEl>
                                        <p:attrNameLst>
                                          <p:attrName>style.visibility</p:attrName>
                                        </p:attrNameLst>
                                      </p:cBhvr>
                                      <p:to>
                                        <p:strVal val="visible"/>
                                      </p:to>
                                    </p:set>
                                    <p:anim calcmode="lin" valueType="num">
                                      <p:cBhvr>
                                        <p:cTn id="238" dur="3000" fill="hold"/>
                                        <p:tgtEl>
                                          <p:spTgt spid="12"/>
                                        </p:tgtEl>
                                        <p:attrNameLst>
                                          <p:attrName>ppt_w</p:attrName>
                                        </p:attrNameLst>
                                      </p:cBhvr>
                                      <p:tavLst>
                                        <p:tav tm="0" fmla="#ppt_w*sin(2.5*pi*$)">
                                          <p:val>
                                            <p:fltVal val="0"/>
                                          </p:val>
                                        </p:tav>
                                        <p:tav tm="100000">
                                          <p:val>
                                            <p:fltVal val="1"/>
                                          </p:val>
                                        </p:tav>
                                      </p:tavLst>
                                    </p:anim>
                                    <p:anim calcmode="lin" valueType="num">
                                      <p:cBhvr>
                                        <p:cTn id="239" dur="3000" fill="hold"/>
                                        <p:tgtEl>
                                          <p:spTgt spid="12"/>
                                        </p:tgtEl>
                                        <p:attrNameLst>
                                          <p:attrName>ppt_h</p:attrName>
                                        </p:attrNameLst>
                                      </p:cBhvr>
                                      <p:tavLst>
                                        <p:tav tm="0">
                                          <p:val>
                                            <p:strVal val="#ppt_h"/>
                                          </p:val>
                                        </p:tav>
                                        <p:tav tm="100000">
                                          <p:val>
                                            <p:strVal val="#ppt_h"/>
                                          </p:val>
                                        </p:tav>
                                      </p:tavLst>
                                    </p:anim>
                                  </p:childTnLst>
                                </p:cTn>
                              </p:par>
                              <p:par>
                                <p:cTn id="240" presetID="19" presetClass="entr" presetSubtype="10" fill="hold" grpId="1" nodeType="withEffect">
                                  <p:stCondLst>
                                    <p:cond delay="0"/>
                                  </p:stCondLst>
                                  <p:childTnLst>
                                    <p:set>
                                      <p:cBhvr>
                                        <p:cTn id="241" dur="1" fill="hold">
                                          <p:stCondLst>
                                            <p:cond delay="0"/>
                                          </p:stCondLst>
                                        </p:cTn>
                                        <p:tgtEl>
                                          <p:spTgt spid="13"/>
                                        </p:tgtEl>
                                        <p:attrNameLst>
                                          <p:attrName>style.visibility</p:attrName>
                                        </p:attrNameLst>
                                      </p:cBhvr>
                                      <p:to>
                                        <p:strVal val="visible"/>
                                      </p:to>
                                    </p:set>
                                    <p:anim calcmode="lin" valueType="num">
                                      <p:cBhvr>
                                        <p:cTn id="242" dur="3000" fill="hold"/>
                                        <p:tgtEl>
                                          <p:spTgt spid="13"/>
                                        </p:tgtEl>
                                        <p:attrNameLst>
                                          <p:attrName>ppt_w</p:attrName>
                                        </p:attrNameLst>
                                      </p:cBhvr>
                                      <p:tavLst>
                                        <p:tav tm="0" fmla="#ppt_w*sin(2.5*pi*$)">
                                          <p:val>
                                            <p:fltVal val="0"/>
                                          </p:val>
                                        </p:tav>
                                        <p:tav tm="100000">
                                          <p:val>
                                            <p:fltVal val="1"/>
                                          </p:val>
                                        </p:tav>
                                      </p:tavLst>
                                    </p:anim>
                                    <p:anim calcmode="lin" valueType="num">
                                      <p:cBhvr>
                                        <p:cTn id="243" dur="3000" fill="hold"/>
                                        <p:tgtEl>
                                          <p:spTgt spid="13"/>
                                        </p:tgtEl>
                                        <p:attrNameLst>
                                          <p:attrName>ppt_h</p:attrName>
                                        </p:attrNameLst>
                                      </p:cBhvr>
                                      <p:tavLst>
                                        <p:tav tm="0">
                                          <p:val>
                                            <p:strVal val="#ppt_h"/>
                                          </p:val>
                                        </p:tav>
                                        <p:tav tm="100000">
                                          <p:val>
                                            <p:strVal val="#ppt_h"/>
                                          </p:val>
                                        </p:tav>
                                      </p:tavLst>
                                    </p:anim>
                                  </p:childTnLst>
                                </p:cTn>
                              </p:par>
                              <p:par>
                                <p:cTn id="244" presetID="19" presetClass="entr" presetSubtype="10" fill="hold" grpId="1" nodeType="withEffect">
                                  <p:stCondLst>
                                    <p:cond delay="0"/>
                                  </p:stCondLst>
                                  <p:childTnLst>
                                    <p:set>
                                      <p:cBhvr>
                                        <p:cTn id="245" dur="1" fill="hold">
                                          <p:stCondLst>
                                            <p:cond delay="0"/>
                                          </p:stCondLst>
                                        </p:cTn>
                                        <p:tgtEl>
                                          <p:spTgt spid="14"/>
                                        </p:tgtEl>
                                        <p:attrNameLst>
                                          <p:attrName>style.visibility</p:attrName>
                                        </p:attrNameLst>
                                      </p:cBhvr>
                                      <p:to>
                                        <p:strVal val="visible"/>
                                      </p:to>
                                    </p:set>
                                    <p:anim calcmode="lin" valueType="num">
                                      <p:cBhvr>
                                        <p:cTn id="246" dur="3000" fill="hold"/>
                                        <p:tgtEl>
                                          <p:spTgt spid="14"/>
                                        </p:tgtEl>
                                        <p:attrNameLst>
                                          <p:attrName>ppt_w</p:attrName>
                                        </p:attrNameLst>
                                      </p:cBhvr>
                                      <p:tavLst>
                                        <p:tav tm="0" fmla="#ppt_w*sin(2.5*pi*$)">
                                          <p:val>
                                            <p:fltVal val="0"/>
                                          </p:val>
                                        </p:tav>
                                        <p:tav tm="100000">
                                          <p:val>
                                            <p:fltVal val="1"/>
                                          </p:val>
                                        </p:tav>
                                      </p:tavLst>
                                    </p:anim>
                                    <p:anim calcmode="lin" valueType="num">
                                      <p:cBhvr>
                                        <p:cTn id="247" dur="3000" fill="hold"/>
                                        <p:tgtEl>
                                          <p:spTgt spid="14"/>
                                        </p:tgtEl>
                                        <p:attrNameLst>
                                          <p:attrName>ppt_h</p:attrName>
                                        </p:attrNameLst>
                                      </p:cBhvr>
                                      <p:tavLst>
                                        <p:tav tm="0">
                                          <p:val>
                                            <p:strVal val="#ppt_h"/>
                                          </p:val>
                                        </p:tav>
                                        <p:tav tm="100000">
                                          <p:val>
                                            <p:strVal val="#ppt_h"/>
                                          </p:val>
                                        </p:tav>
                                      </p:tavLst>
                                    </p:anim>
                                  </p:childTnLst>
                                </p:cTn>
                              </p:par>
                              <p:par>
                                <p:cTn id="248" presetID="19" presetClass="entr" presetSubtype="10" fill="hold" grpId="1" nodeType="withEffect">
                                  <p:stCondLst>
                                    <p:cond delay="0"/>
                                  </p:stCondLst>
                                  <p:childTnLst>
                                    <p:set>
                                      <p:cBhvr>
                                        <p:cTn id="249" dur="1" fill="hold">
                                          <p:stCondLst>
                                            <p:cond delay="0"/>
                                          </p:stCondLst>
                                        </p:cTn>
                                        <p:tgtEl>
                                          <p:spTgt spid="15"/>
                                        </p:tgtEl>
                                        <p:attrNameLst>
                                          <p:attrName>style.visibility</p:attrName>
                                        </p:attrNameLst>
                                      </p:cBhvr>
                                      <p:to>
                                        <p:strVal val="visible"/>
                                      </p:to>
                                    </p:set>
                                    <p:anim calcmode="lin" valueType="num">
                                      <p:cBhvr>
                                        <p:cTn id="250" dur="3000" fill="hold"/>
                                        <p:tgtEl>
                                          <p:spTgt spid="15"/>
                                        </p:tgtEl>
                                        <p:attrNameLst>
                                          <p:attrName>ppt_w</p:attrName>
                                        </p:attrNameLst>
                                      </p:cBhvr>
                                      <p:tavLst>
                                        <p:tav tm="0" fmla="#ppt_w*sin(2.5*pi*$)">
                                          <p:val>
                                            <p:fltVal val="0"/>
                                          </p:val>
                                        </p:tav>
                                        <p:tav tm="100000">
                                          <p:val>
                                            <p:fltVal val="1"/>
                                          </p:val>
                                        </p:tav>
                                      </p:tavLst>
                                    </p:anim>
                                    <p:anim calcmode="lin" valueType="num">
                                      <p:cBhvr>
                                        <p:cTn id="251" dur="3000" fill="hold"/>
                                        <p:tgtEl>
                                          <p:spTgt spid="15"/>
                                        </p:tgtEl>
                                        <p:attrNameLst>
                                          <p:attrName>ppt_h</p:attrName>
                                        </p:attrNameLst>
                                      </p:cBhvr>
                                      <p:tavLst>
                                        <p:tav tm="0">
                                          <p:val>
                                            <p:strVal val="#ppt_h"/>
                                          </p:val>
                                        </p:tav>
                                        <p:tav tm="100000">
                                          <p:val>
                                            <p:strVal val="#ppt_h"/>
                                          </p:val>
                                        </p:tav>
                                      </p:tavLst>
                                    </p:anim>
                                  </p:childTnLst>
                                </p:cTn>
                              </p:par>
                              <p:par>
                                <p:cTn id="252" presetID="19" presetClass="entr" presetSubtype="10" fill="hold" grpId="1" nodeType="withEffect">
                                  <p:stCondLst>
                                    <p:cond delay="0"/>
                                  </p:stCondLst>
                                  <p:childTnLst>
                                    <p:set>
                                      <p:cBhvr>
                                        <p:cTn id="253" dur="1" fill="hold">
                                          <p:stCondLst>
                                            <p:cond delay="0"/>
                                          </p:stCondLst>
                                        </p:cTn>
                                        <p:tgtEl>
                                          <p:spTgt spid="16"/>
                                        </p:tgtEl>
                                        <p:attrNameLst>
                                          <p:attrName>style.visibility</p:attrName>
                                        </p:attrNameLst>
                                      </p:cBhvr>
                                      <p:to>
                                        <p:strVal val="visible"/>
                                      </p:to>
                                    </p:set>
                                    <p:anim calcmode="lin" valueType="num">
                                      <p:cBhvr>
                                        <p:cTn id="254" dur="3000" fill="hold"/>
                                        <p:tgtEl>
                                          <p:spTgt spid="16"/>
                                        </p:tgtEl>
                                        <p:attrNameLst>
                                          <p:attrName>ppt_w</p:attrName>
                                        </p:attrNameLst>
                                      </p:cBhvr>
                                      <p:tavLst>
                                        <p:tav tm="0" fmla="#ppt_w*sin(2.5*pi*$)">
                                          <p:val>
                                            <p:fltVal val="0"/>
                                          </p:val>
                                        </p:tav>
                                        <p:tav tm="100000">
                                          <p:val>
                                            <p:fltVal val="1"/>
                                          </p:val>
                                        </p:tav>
                                      </p:tavLst>
                                    </p:anim>
                                    <p:anim calcmode="lin" valueType="num">
                                      <p:cBhvr>
                                        <p:cTn id="255" dur="3000" fill="hold"/>
                                        <p:tgtEl>
                                          <p:spTgt spid="16"/>
                                        </p:tgtEl>
                                        <p:attrNameLst>
                                          <p:attrName>ppt_h</p:attrName>
                                        </p:attrNameLst>
                                      </p:cBhvr>
                                      <p:tavLst>
                                        <p:tav tm="0">
                                          <p:val>
                                            <p:strVal val="#ppt_h"/>
                                          </p:val>
                                        </p:tav>
                                        <p:tav tm="100000">
                                          <p:val>
                                            <p:strVal val="#ppt_h"/>
                                          </p:val>
                                        </p:tav>
                                      </p:tavLst>
                                    </p:anim>
                                  </p:childTnLst>
                                </p:cTn>
                              </p:par>
                              <p:par>
                                <p:cTn id="256" presetID="19" presetClass="entr" presetSubtype="10" fill="hold" grpId="1" nodeType="withEffect">
                                  <p:stCondLst>
                                    <p:cond delay="0"/>
                                  </p:stCondLst>
                                  <p:childTnLst>
                                    <p:set>
                                      <p:cBhvr>
                                        <p:cTn id="257" dur="1" fill="hold">
                                          <p:stCondLst>
                                            <p:cond delay="0"/>
                                          </p:stCondLst>
                                        </p:cTn>
                                        <p:tgtEl>
                                          <p:spTgt spid="17"/>
                                        </p:tgtEl>
                                        <p:attrNameLst>
                                          <p:attrName>style.visibility</p:attrName>
                                        </p:attrNameLst>
                                      </p:cBhvr>
                                      <p:to>
                                        <p:strVal val="visible"/>
                                      </p:to>
                                    </p:set>
                                    <p:anim calcmode="lin" valueType="num">
                                      <p:cBhvr>
                                        <p:cTn id="258" dur="3000" fill="hold"/>
                                        <p:tgtEl>
                                          <p:spTgt spid="17"/>
                                        </p:tgtEl>
                                        <p:attrNameLst>
                                          <p:attrName>ppt_w</p:attrName>
                                        </p:attrNameLst>
                                      </p:cBhvr>
                                      <p:tavLst>
                                        <p:tav tm="0" fmla="#ppt_w*sin(2.5*pi*$)">
                                          <p:val>
                                            <p:fltVal val="0"/>
                                          </p:val>
                                        </p:tav>
                                        <p:tav tm="100000">
                                          <p:val>
                                            <p:fltVal val="1"/>
                                          </p:val>
                                        </p:tav>
                                      </p:tavLst>
                                    </p:anim>
                                    <p:anim calcmode="lin" valueType="num">
                                      <p:cBhvr>
                                        <p:cTn id="259" dur="3000" fill="hold"/>
                                        <p:tgtEl>
                                          <p:spTgt spid="17"/>
                                        </p:tgtEl>
                                        <p:attrNameLst>
                                          <p:attrName>ppt_h</p:attrName>
                                        </p:attrNameLst>
                                      </p:cBhvr>
                                      <p:tavLst>
                                        <p:tav tm="0">
                                          <p:val>
                                            <p:strVal val="#ppt_h"/>
                                          </p:val>
                                        </p:tav>
                                        <p:tav tm="100000">
                                          <p:val>
                                            <p:strVal val="#ppt_h"/>
                                          </p:val>
                                        </p:tav>
                                      </p:tavLst>
                                    </p:anim>
                                  </p:childTnLst>
                                </p:cTn>
                              </p:par>
                              <p:par>
                                <p:cTn id="260" presetID="19" presetClass="entr" presetSubtype="10" fill="hold" grpId="1" nodeType="withEffect">
                                  <p:stCondLst>
                                    <p:cond delay="0"/>
                                  </p:stCondLst>
                                  <p:childTnLst>
                                    <p:set>
                                      <p:cBhvr>
                                        <p:cTn id="261" dur="1" fill="hold">
                                          <p:stCondLst>
                                            <p:cond delay="0"/>
                                          </p:stCondLst>
                                        </p:cTn>
                                        <p:tgtEl>
                                          <p:spTgt spid="18"/>
                                        </p:tgtEl>
                                        <p:attrNameLst>
                                          <p:attrName>style.visibility</p:attrName>
                                        </p:attrNameLst>
                                      </p:cBhvr>
                                      <p:to>
                                        <p:strVal val="visible"/>
                                      </p:to>
                                    </p:set>
                                    <p:anim calcmode="lin" valueType="num">
                                      <p:cBhvr>
                                        <p:cTn id="262" dur="3000" fill="hold"/>
                                        <p:tgtEl>
                                          <p:spTgt spid="18"/>
                                        </p:tgtEl>
                                        <p:attrNameLst>
                                          <p:attrName>ppt_w</p:attrName>
                                        </p:attrNameLst>
                                      </p:cBhvr>
                                      <p:tavLst>
                                        <p:tav tm="0" fmla="#ppt_w*sin(2.5*pi*$)">
                                          <p:val>
                                            <p:fltVal val="0"/>
                                          </p:val>
                                        </p:tav>
                                        <p:tav tm="100000">
                                          <p:val>
                                            <p:fltVal val="1"/>
                                          </p:val>
                                        </p:tav>
                                      </p:tavLst>
                                    </p:anim>
                                    <p:anim calcmode="lin" valueType="num">
                                      <p:cBhvr>
                                        <p:cTn id="263" dur="3000" fill="hold"/>
                                        <p:tgtEl>
                                          <p:spTgt spid="18"/>
                                        </p:tgtEl>
                                        <p:attrNameLst>
                                          <p:attrName>ppt_h</p:attrName>
                                        </p:attrNameLst>
                                      </p:cBhvr>
                                      <p:tavLst>
                                        <p:tav tm="0">
                                          <p:val>
                                            <p:strVal val="#ppt_h"/>
                                          </p:val>
                                        </p:tav>
                                        <p:tav tm="100000">
                                          <p:val>
                                            <p:strVal val="#ppt_h"/>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19"/>
                                        </p:tgtEl>
                                        <p:attrNameLst>
                                          <p:attrName>style.visibility</p:attrName>
                                        </p:attrNameLst>
                                      </p:cBhvr>
                                      <p:to>
                                        <p:strVal val="visible"/>
                                      </p:to>
                                    </p:set>
                                    <p:anim calcmode="lin" valueType="num">
                                      <p:cBhvr>
                                        <p:cTn id="266" dur="3000" fill="hold"/>
                                        <p:tgtEl>
                                          <p:spTgt spid="19"/>
                                        </p:tgtEl>
                                        <p:attrNameLst>
                                          <p:attrName>ppt_w</p:attrName>
                                        </p:attrNameLst>
                                      </p:cBhvr>
                                      <p:tavLst>
                                        <p:tav tm="0" fmla="#ppt_w*sin(2.5*pi*$)">
                                          <p:val>
                                            <p:fltVal val="0"/>
                                          </p:val>
                                        </p:tav>
                                        <p:tav tm="100000">
                                          <p:val>
                                            <p:fltVal val="1"/>
                                          </p:val>
                                        </p:tav>
                                      </p:tavLst>
                                    </p:anim>
                                    <p:anim calcmode="lin" valueType="num">
                                      <p:cBhvr>
                                        <p:cTn id="267" dur="3000" fill="hold"/>
                                        <p:tgtEl>
                                          <p:spTgt spid="19"/>
                                        </p:tgtEl>
                                        <p:attrNameLst>
                                          <p:attrName>ppt_h</p:attrName>
                                        </p:attrNameLst>
                                      </p:cBhvr>
                                      <p:tavLst>
                                        <p:tav tm="0">
                                          <p:val>
                                            <p:strVal val="#ppt_h"/>
                                          </p:val>
                                        </p:tav>
                                        <p:tav tm="100000">
                                          <p:val>
                                            <p:strVal val="#ppt_h"/>
                                          </p:val>
                                        </p:tav>
                                      </p:tavLst>
                                    </p:anim>
                                  </p:childTnLst>
                                </p:cTn>
                              </p:par>
                              <p:par>
                                <p:cTn id="268" presetID="19" presetClass="entr" presetSubtype="10" fill="hold" grpId="1" nodeType="withEffect">
                                  <p:stCondLst>
                                    <p:cond delay="0"/>
                                  </p:stCondLst>
                                  <p:childTnLst>
                                    <p:set>
                                      <p:cBhvr>
                                        <p:cTn id="269" dur="1" fill="hold">
                                          <p:stCondLst>
                                            <p:cond delay="0"/>
                                          </p:stCondLst>
                                        </p:cTn>
                                        <p:tgtEl>
                                          <p:spTgt spid="20"/>
                                        </p:tgtEl>
                                        <p:attrNameLst>
                                          <p:attrName>style.visibility</p:attrName>
                                        </p:attrNameLst>
                                      </p:cBhvr>
                                      <p:to>
                                        <p:strVal val="visible"/>
                                      </p:to>
                                    </p:set>
                                    <p:anim calcmode="lin" valueType="num">
                                      <p:cBhvr>
                                        <p:cTn id="270" dur="3000" fill="hold"/>
                                        <p:tgtEl>
                                          <p:spTgt spid="20"/>
                                        </p:tgtEl>
                                        <p:attrNameLst>
                                          <p:attrName>ppt_w</p:attrName>
                                        </p:attrNameLst>
                                      </p:cBhvr>
                                      <p:tavLst>
                                        <p:tav tm="0" fmla="#ppt_w*sin(2.5*pi*$)">
                                          <p:val>
                                            <p:fltVal val="0"/>
                                          </p:val>
                                        </p:tav>
                                        <p:tav tm="100000">
                                          <p:val>
                                            <p:fltVal val="1"/>
                                          </p:val>
                                        </p:tav>
                                      </p:tavLst>
                                    </p:anim>
                                    <p:anim calcmode="lin" valueType="num">
                                      <p:cBhvr>
                                        <p:cTn id="271" dur="3000" fill="hold"/>
                                        <p:tgtEl>
                                          <p:spTgt spid="20"/>
                                        </p:tgtEl>
                                        <p:attrNameLst>
                                          <p:attrName>ppt_h</p:attrName>
                                        </p:attrNameLst>
                                      </p:cBhvr>
                                      <p:tavLst>
                                        <p:tav tm="0">
                                          <p:val>
                                            <p:strVal val="#ppt_h"/>
                                          </p:val>
                                        </p:tav>
                                        <p:tav tm="100000">
                                          <p:val>
                                            <p:strVal val="#ppt_h"/>
                                          </p:val>
                                        </p:tav>
                                      </p:tavLst>
                                    </p:anim>
                                  </p:childTnLst>
                                </p:cTn>
                              </p:par>
                              <p:par>
                                <p:cTn id="272" presetID="19" presetClass="entr" presetSubtype="10" fill="hold" grpId="1" nodeType="withEffect">
                                  <p:stCondLst>
                                    <p:cond delay="0"/>
                                  </p:stCondLst>
                                  <p:childTnLst>
                                    <p:set>
                                      <p:cBhvr>
                                        <p:cTn id="273" dur="1" fill="hold">
                                          <p:stCondLst>
                                            <p:cond delay="0"/>
                                          </p:stCondLst>
                                        </p:cTn>
                                        <p:tgtEl>
                                          <p:spTgt spid="21"/>
                                        </p:tgtEl>
                                        <p:attrNameLst>
                                          <p:attrName>style.visibility</p:attrName>
                                        </p:attrNameLst>
                                      </p:cBhvr>
                                      <p:to>
                                        <p:strVal val="visible"/>
                                      </p:to>
                                    </p:set>
                                    <p:anim calcmode="lin" valueType="num">
                                      <p:cBhvr>
                                        <p:cTn id="274" dur="3000" fill="hold"/>
                                        <p:tgtEl>
                                          <p:spTgt spid="21"/>
                                        </p:tgtEl>
                                        <p:attrNameLst>
                                          <p:attrName>ppt_w</p:attrName>
                                        </p:attrNameLst>
                                      </p:cBhvr>
                                      <p:tavLst>
                                        <p:tav tm="0" fmla="#ppt_w*sin(2.5*pi*$)">
                                          <p:val>
                                            <p:fltVal val="0"/>
                                          </p:val>
                                        </p:tav>
                                        <p:tav tm="100000">
                                          <p:val>
                                            <p:fltVal val="1"/>
                                          </p:val>
                                        </p:tav>
                                      </p:tavLst>
                                    </p:anim>
                                    <p:anim calcmode="lin" valueType="num">
                                      <p:cBhvr>
                                        <p:cTn id="275" dur="3000" fill="hold"/>
                                        <p:tgtEl>
                                          <p:spTgt spid="21"/>
                                        </p:tgtEl>
                                        <p:attrNameLst>
                                          <p:attrName>ppt_h</p:attrName>
                                        </p:attrNameLst>
                                      </p:cBhvr>
                                      <p:tavLst>
                                        <p:tav tm="0">
                                          <p:val>
                                            <p:strVal val="#ppt_h"/>
                                          </p:val>
                                        </p:tav>
                                        <p:tav tm="100000">
                                          <p:val>
                                            <p:strVal val="#ppt_h"/>
                                          </p:val>
                                        </p:tav>
                                      </p:tavLst>
                                    </p:anim>
                                  </p:childTnLst>
                                </p:cTn>
                              </p:par>
                              <p:par>
                                <p:cTn id="276" presetID="19" presetClass="entr" presetSubtype="10" fill="hold" grpId="1" nodeType="withEffect">
                                  <p:stCondLst>
                                    <p:cond delay="0"/>
                                  </p:stCondLst>
                                  <p:childTnLst>
                                    <p:set>
                                      <p:cBhvr>
                                        <p:cTn id="277" dur="1" fill="hold">
                                          <p:stCondLst>
                                            <p:cond delay="0"/>
                                          </p:stCondLst>
                                        </p:cTn>
                                        <p:tgtEl>
                                          <p:spTgt spid="22"/>
                                        </p:tgtEl>
                                        <p:attrNameLst>
                                          <p:attrName>style.visibility</p:attrName>
                                        </p:attrNameLst>
                                      </p:cBhvr>
                                      <p:to>
                                        <p:strVal val="visible"/>
                                      </p:to>
                                    </p:set>
                                    <p:anim calcmode="lin" valueType="num">
                                      <p:cBhvr>
                                        <p:cTn id="278" dur="3000" fill="hold"/>
                                        <p:tgtEl>
                                          <p:spTgt spid="22"/>
                                        </p:tgtEl>
                                        <p:attrNameLst>
                                          <p:attrName>ppt_w</p:attrName>
                                        </p:attrNameLst>
                                      </p:cBhvr>
                                      <p:tavLst>
                                        <p:tav tm="0" fmla="#ppt_w*sin(2.5*pi*$)">
                                          <p:val>
                                            <p:fltVal val="0"/>
                                          </p:val>
                                        </p:tav>
                                        <p:tav tm="100000">
                                          <p:val>
                                            <p:fltVal val="1"/>
                                          </p:val>
                                        </p:tav>
                                      </p:tavLst>
                                    </p:anim>
                                    <p:anim calcmode="lin" valueType="num">
                                      <p:cBhvr>
                                        <p:cTn id="279" dur="3000" fill="hold"/>
                                        <p:tgtEl>
                                          <p:spTgt spid="22"/>
                                        </p:tgtEl>
                                        <p:attrNameLst>
                                          <p:attrName>ppt_h</p:attrName>
                                        </p:attrNameLst>
                                      </p:cBhvr>
                                      <p:tavLst>
                                        <p:tav tm="0">
                                          <p:val>
                                            <p:strVal val="#ppt_h"/>
                                          </p:val>
                                        </p:tav>
                                        <p:tav tm="100000">
                                          <p:val>
                                            <p:strVal val="#ppt_h"/>
                                          </p:val>
                                        </p:tav>
                                      </p:tavLst>
                                    </p:anim>
                                  </p:childTnLst>
                                </p:cTn>
                              </p:par>
                              <p:par>
                                <p:cTn id="280" presetID="19" presetClass="entr" presetSubtype="10" fill="hold" grpId="1" nodeType="withEffect">
                                  <p:stCondLst>
                                    <p:cond delay="0"/>
                                  </p:stCondLst>
                                  <p:childTnLst>
                                    <p:set>
                                      <p:cBhvr>
                                        <p:cTn id="281" dur="1" fill="hold">
                                          <p:stCondLst>
                                            <p:cond delay="0"/>
                                          </p:stCondLst>
                                        </p:cTn>
                                        <p:tgtEl>
                                          <p:spTgt spid="40"/>
                                        </p:tgtEl>
                                        <p:attrNameLst>
                                          <p:attrName>style.visibility</p:attrName>
                                        </p:attrNameLst>
                                      </p:cBhvr>
                                      <p:to>
                                        <p:strVal val="visible"/>
                                      </p:to>
                                    </p:set>
                                    <p:anim calcmode="lin" valueType="num">
                                      <p:cBhvr>
                                        <p:cTn id="282" dur="3000" fill="hold"/>
                                        <p:tgtEl>
                                          <p:spTgt spid="40"/>
                                        </p:tgtEl>
                                        <p:attrNameLst>
                                          <p:attrName>ppt_w</p:attrName>
                                        </p:attrNameLst>
                                      </p:cBhvr>
                                      <p:tavLst>
                                        <p:tav tm="0" fmla="#ppt_w*sin(2.5*pi*$)">
                                          <p:val>
                                            <p:fltVal val="0"/>
                                          </p:val>
                                        </p:tav>
                                        <p:tav tm="100000">
                                          <p:val>
                                            <p:fltVal val="1"/>
                                          </p:val>
                                        </p:tav>
                                      </p:tavLst>
                                    </p:anim>
                                    <p:anim calcmode="lin" valueType="num">
                                      <p:cBhvr>
                                        <p:cTn id="283" dur="3000" fill="hold"/>
                                        <p:tgtEl>
                                          <p:spTgt spid="40"/>
                                        </p:tgtEl>
                                        <p:attrNameLst>
                                          <p:attrName>ppt_h</p:attrName>
                                        </p:attrNameLst>
                                      </p:cBhvr>
                                      <p:tavLst>
                                        <p:tav tm="0">
                                          <p:val>
                                            <p:strVal val="#ppt_h"/>
                                          </p:val>
                                        </p:tav>
                                        <p:tav tm="100000">
                                          <p:val>
                                            <p:strVal val="#ppt_h"/>
                                          </p:val>
                                        </p:tav>
                                      </p:tavLst>
                                    </p:anim>
                                  </p:childTnLst>
                                </p:cTn>
                              </p:par>
                              <p:par>
                                <p:cTn id="284" presetID="19" presetClass="entr" presetSubtype="10" fill="hold" grpId="1" nodeType="withEffect">
                                  <p:stCondLst>
                                    <p:cond delay="0"/>
                                  </p:stCondLst>
                                  <p:childTnLst>
                                    <p:set>
                                      <p:cBhvr>
                                        <p:cTn id="285" dur="1" fill="hold">
                                          <p:stCondLst>
                                            <p:cond delay="0"/>
                                          </p:stCondLst>
                                        </p:cTn>
                                        <p:tgtEl>
                                          <p:spTgt spid="41"/>
                                        </p:tgtEl>
                                        <p:attrNameLst>
                                          <p:attrName>style.visibility</p:attrName>
                                        </p:attrNameLst>
                                      </p:cBhvr>
                                      <p:to>
                                        <p:strVal val="visible"/>
                                      </p:to>
                                    </p:set>
                                    <p:anim calcmode="lin" valueType="num">
                                      <p:cBhvr>
                                        <p:cTn id="286" dur="3000" fill="hold"/>
                                        <p:tgtEl>
                                          <p:spTgt spid="41"/>
                                        </p:tgtEl>
                                        <p:attrNameLst>
                                          <p:attrName>ppt_w</p:attrName>
                                        </p:attrNameLst>
                                      </p:cBhvr>
                                      <p:tavLst>
                                        <p:tav tm="0" fmla="#ppt_w*sin(2.5*pi*$)">
                                          <p:val>
                                            <p:fltVal val="0"/>
                                          </p:val>
                                        </p:tav>
                                        <p:tav tm="100000">
                                          <p:val>
                                            <p:fltVal val="1"/>
                                          </p:val>
                                        </p:tav>
                                      </p:tavLst>
                                    </p:anim>
                                    <p:anim calcmode="lin" valueType="num">
                                      <p:cBhvr>
                                        <p:cTn id="287" dur="3000" fill="hold"/>
                                        <p:tgtEl>
                                          <p:spTgt spid="41"/>
                                        </p:tgtEl>
                                        <p:attrNameLst>
                                          <p:attrName>ppt_h</p:attrName>
                                        </p:attrNameLst>
                                      </p:cBhvr>
                                      <p:tavLst>
                                        <p:tav tm="0">
                                          <p:val>
                                            <p:strVal val="#ppt_h"/>
                                          </p:val>
                                        </p:tav>
                                        <p:tav tm="100000">
                                          <p:val>
                                            <p:strVal val="#ppt_h"/>
                                          </p:val>
                                        </p:tav>
                                      </p:tavLst>
                                    </p:anim>
                                  </p:childTnLst>
                                </p:cTn>
                              </p:par>
                              <p:par>
                                <p:cTn id="288" presetID="19" presetClass="entr" presetSubtype="10" fill="hold" grpId="1" nodeType="withEffect">
                                  <p:stCondLst>
                                    <p:cond delay="0"/>
                                  </p:stCondLst>
                                  <p:childTnLst>
                                    <p:set>
                                      <p:cBhvr>
                                        <p:cTn id="289" dur="1" fill="hold">
                                          <p:stCondLst>
                                            <p:cond delay="0"/>
                                          </p:stCondLst>
                                        </p:cTn>
                                        <p:tgtEl>
                                          <p:spTgt spid="42"/>
                                        </p:tgtEl>
                                        <p:attrNameLst>
                                          <p:attrName>style.visibility</p:attrName>
                                        </p:attrNameLst>
                                      </p:cBhvr>
                                      <p:to>
                                        <p:strVal val="visible"/>
                                      </p:to>
                                    </p:set>
                                    <p:anim calcmode="lin" valueType="num">
                                      <p:cBhvr>
                                        <p:cTn id="290" dur="3000" fill="hold"/>
                                        <p:tgtEl>
                                          <p:spTgt spid="42"/>
                                        </p:tgtEl>
                                        <p:attrNameLst>
                                          <p:attrName>ppt_w</p:attrName>
                                        </p:attrNameLst>
                                      </p:cBhvr>
                                      <p:tavLst>
                                        <p:tav tm="0" fmla="#ppt_w*sin(2.5*pi*$)">
                                          <p:val>
                                            <p:fltVal val="0"/>
                                          </p:val>
                                        </p:tav>
                                        <p:tav tm="100000">
                                          <p:val>
                                            <p:fltVal val="1"/>
                                          </p:val>
                                        </p:tav>
                                      </p:tavLst>
                                    </p:anim>
                                    <p:anim calcmode="lin" valueType="num">
                                      <p:cBhvr>
                                        <p:cTn id="291" dur="3000" fill="hold"/>
                                        <p:tgtEl>
                                          <p:spTgt spid="42"/>
                                        </p:tgtEl>
                                        <p:attrNameLst>
                                          <p:attrName>ppt_h</p:attrName>
                                        </p:attrNameLst>
                                      </p:cBhvr>
                                      <p:tavLst>
                                        <p:tav tm="0">
                                          <p:val>
                                            <p:strVal val="#ppt_h"/>
                                          </p:val>
                                        </p:tav>
                                        <p:tav tm="100000">
                                          <p:val>
                                            <p:strVal val="#ppt_h"/>
                                          </p:val>
                                        </p:tav>
                                      </p:tavLst>
                                    </p:anim>
                                  </p:childTnLst>
                                </p:cTn>
                              </p:par>
                              <p:par>
                                <p:cTn id="292" presetID="19" presetClass="entr" presetSubtype="10" fill="hold" grpId="1" nodeType="withEffect">
                                  <p:stCondLst>
                                    <p:cond delay="0"/>
                                  </p:stCondLst>
                                  <p:childTnLst>
                                    <p:set>
                                      <p:cBhvr>
                                        <p:cTn id="293" dur="1" fill="hold">
                                          <p:stCondLst>
                                            <p:cond delay="0"/>
                                          </p:stCondLst>
                                        </p:cTn>
                                        <p:tgtEl>
                                          <p:spTgt spid="43"/>
                                        </p:tgtEl>
                                        <p:attrNameLst>
                                          <p:attrName>style.visibility</p:attrName>
                                        </p:attrNameLst>
                                      </p:cBhvr>
                                      <p:to>
                                        <p:strVal val="visible"/>
                                      </p:to>
                                    </p:set>
                                    <p:anim calcmode="lin" valueType="num">
                                      <p:cBhvr>
                                        <p:cTn id="294" dur="3000" fill="hold"/>
                                        <p:tgtEl>
                                          <p:spTgt spid="43"/>
                                        </p:tgtEl>
                                        <p:attrNameLst>
                                          <p:attrName>ppt_w</p:attrName>
                                        </p:attrNameLst>
                                      </p:cBhvr>
                                      <p:tavLst>
                                        <p:tav tm="0" fmla="#ppt_w*sin(2.5*pi*$)">
                                          <p:val>
                                            <p:fltVal val="0"/>
                                          </p:val>
                                        </p:tav>
                                        <p:tav tm="100000">
                                          <p:val>
                                            <p:fltVal val="1"/>
                                          </p:val>
                                        </p:tav>
                                      </p:tavLst>
                                    </p:anim>
                                    <p:anim calcmode="lin" valueType="num">
                                      <p:cBhvr>
                                        <p:cTn id="295" dur="3000" fill="hold"/>
                                        <p:tgtEl>
                                          <p:spTgt spid="43"/>
                                        </p:tgtEl>
                                        <p:attrNameLst>
                                          <p:attrName>ppt_h</p:attrName>
                                        </p:attrNameLst>
                                      </p:cBhvr>
                                      <p:tavLst>
                                        <p:tav tm="0">
                                          <p:val>
                                            <p:strVal val="#ppt_h"/>
                                          </p:val>
                                        </p:tav>
                                        <p:tav tm="100000">
                                          <p:val>
                                            <p:strVal val="#ppt_h"/>
                                          </p:val>
                                        </p:tav>
                                      </p:tavLst>
                                    </p:anim>
                                  </p:childTnLst>
                                </p:cTn>
                              </p:par>
                              <p:par>
                                <p:cTn id="296" presetID="19" presetClass="entr" presetSubtype="10" fill="hold" grpId="1" nodeType="withEffect">
                                  <p:stCondLst>
                                    <p:cond delay="0"/>
                                  </p:stCondLst>
                                  <p:childTnLst>
                                    <p:set>
                                      <p:cBhvr>
                                        <p:cTn id="297" dur="1" fill="hold">
                                          <p:stCondLst>
                                            <p:cond delay="0"/>
                                          </p:stCondLst>
                                        </p:cTn>
                                        <p:tgtEl>
                                          <p:spTgt spid="44"/>
                                        </p:tgtEl>
                                        <p:attrNameLst>
                                          <p:attrName>style.visibility</p:attrName>
                                        </p:attrNameLst>
                                      </p:cBhvr>
                                      <p:to>
                                        <p:strVal val="visible"/>
                                      </p:to>
                                    </p:set>
                                    <p:anim calcmode="lin" valueType="num">
                                      <p:cBhvr>
                                        <p:cTn id="298" dur="3000" fill="hold"/>
                                        <p:tgtEl>
                                          <p:spTgt spid="44"/>
                                        </p:tgtEl>
                                        <p:attrNameLst>
                                          <p:attrName>ppt_w</p:attrName>
                                        </p:attrNameLst>
                                      </p:cBhvr>
                                      <p:tavLst>
                                        <p:tav tm="0" fmla="#ppt_w*sin(2.5*pi*$)">
                                          <p:val>
                                            <p:fltVal val="0"/>
                                          </p:val>
                                        </p:tav>
                                        <p:tav tm="100000">
                                          <p:val>
                                            <p:fltVal val="1"/>
                                          </p:val>
                                        </p:tav>
                                      </p:tavLst>
                                    </p:anim>
                                    <p:anim calcmode="lin" valueType="num">
                                      <p:cBhvr>
                                        <p:cTn id="299" dur="3000" fill="hold"/>
                                        <p:tgtEl>
                                          <p:spTgt spid="44"/>
                                        </p:tgtEl>
                                        <p:attrNameLst>
                                          <p:attrName>ppt_h</p:attrName>
                                        </p:attrNameLst>
                                      </p:cBhvr>
                                      <p:tavLst>
                                        <p:tav tm="0">
                                          <p:val>
                                            <p:strVal val="#ppt_h"/>
                                          </p:val>
                                        </p:tav>
                                        <p:tav tm="100000">
                                          <p:val>
                                            <p:strVal val="#ppt_h"/>
                                          </p:val>
                                        </p:tav>
                                      </p:tavLst>
                                    </p:anim>
                                  </p:childTnLst>
                                </p:cTn>
                              </p:par>
                              <p:par>
                                <p:cTn id="300" presetID="19" presetClass="entr" presetSubtype="10" fill="hold" grpId="1" nodeType="withEffect">
                                  <p:stCondLst>
                                    <p:cond delay="0"/>
                                  </p:stCondLst>
                                  <p:childTnLst>
                                    <p:set>
                                      <p:cBhvr>
                                        <p:cTn id="301" dur="1" fill="hold">
                                          <p:stCondLst>
                                            <p:cond delay="0"/>
                                          </p:stCondLst>
                                        </p:cTn>
                                        <p:tgtEl>
                                          <p:spTgt spid="45"/>
                                        </p:tgtEl>
                                        <p:attrNameLst>
                                          <p:attrName>style.visibility</p:attrName>
                                        </p:attrNameLst>
                                      </p:cBhvr>
                                      <p:to>
                                        <p:strVal val="visible"/>
                                      </p:to>
                                    </p:set>
                                    <p:anim calcmode="lin" valueType="num">
                                      <p:cBhvr>
                                        <p:cTn id="302" dur="3000" fill="hold"/>
                                        <p:tgtEl>
                                          <p:spTgt spid="45"/>
                                        </p:tgtEl>
                                        <p:attrNameLst>
                                          <p:attrName>ppt_w</p:attrName>
                                        </p:attrNameLst>
                                      </p:cBhvr>
                                      <p:tavLst>
                                        <p:tav tm="0" fmla="#ppt_w*sin(2.5*pi*$)">
                                          <p:val>
                                            <p:fltVal val="0"/>
                                          </p:val>
                                        </p:tav>
                                        <p:tav tm="100000">
                                          <p:val>
                                            <p:fltVal val="1"/>
                                          </p:val>
                                        </p:tav>
                                      </p:tavLst>
                                    </p:anim>
                                    <p:anim calcmode="lin" valueType="num">
                                      <p:cBhvr>
                                        <p:cTn id="303" dur="3000" fill="hold"/>
                                        <p:tgtEl>
                                          <p:spTgt spid="45"/>
                                        </p:tgtEl>
                                        <p:attrNameLst>
                                          <p:attrName>ppt_h</p:attrName>
                                        </p:attrNameLst>
                                      </p:cBhvr>
                                      <p:tavLst>
                                        <p:tav tm="0">
                                          <p:val>
                                            <p:strVal val="#ppt_h"/>
                                          </p:val>
                                        </p:tav>
                                        <p:tav tm="100000">
                                          <p:val>
                                            <p:strVal val="#ppt_h"/>
                                          </p:val>
                                        </p:tav>
                                      </p:tavLst>
                                    </p:anim>
                                  </p:childTnLst>
                                </p:cTn>
                              </p:par>
                              <p:par>
                                <p:cTn id="304" presetID="19" presetClass="entr" presetSubtype="10" fill="hold" grpId="1" nodeType="withEffect">
                                  <p:stCondLst>
                                    <p:cond delay="0"/>
                                  </p:stCondLst>
                                  <p:childTnLst>
                                    <p:set>
                                      <p:cBhvr>
                                        <p:cTn id="305" dur="1" fill="hold">
                                          <p:stCondLst>
                                            <p:cond delay="0"/>
                                          </p:stCondLst>
                                        </p:cTn>
                                        <p:tgtEl>
                                          <p:spTgt spid="46"/>
                                        </p:tgtEl>
                                        <p:attrNameLst>
                                          <p:attrName>style.visibility</p:attrName>
                                        </p:attrNameLst>
                                      </p:cBhvr>
                                      <p:to>
                                        <p:strVal val="visible"/>
                                      </p:to>
                                    </p:set>
                                    <p:anim calcmode="lin" valueType="num">
                                      <p:cBhvr>
                                        <p:cTn id="306" dur="3000" fill="hold"/>
                                        <p:tgtEl>
                                          <p:spTgt spid="46"/>
                                        </p:tgtEl>
                                        <p:attrNameLst>
                                          <p:attrName>ppt_w</p:attrName>
                                        </p:attrNameLst>
                                      </p:cBhvr>
                                      <p:tavLst>
                                        <p:tav tm="0" fmla="#ppt_w*sin(2.5*pi*$)">
                                          <p:val>
                                            <p:fltVal val="0"/>
                                          </p:val>
                                        </p:tav>
                                        <p:tav tm="100000">
                                          <p:val>
                                            <p:fltVal val="1"/>
                                          </p:val>
                                        </p:tav>
                                      </p:tavLst>
                                    </p:anim>
                                    <p:anim calcmode="lin" valueType="num">
                                      <p:cBhvr>
                                        <p:cTn id="307" dur="3000" fill="hold"/>
                                        <p:tgtEl>
                                          <p:spTgt spid="46"/>
                                        </p:tgtEl>
                                        <p:attrNameLst>
                                          <p:attrName>ppt_h</p:attrName>
                                        </p:attrNameLst>
                                      </p:cBhvr>
                                      <p:tavLst>
                                        <p:tav tm="0">
                                          <p:val>
                                            <p:strVal val="#ppt_h"/>
                                          </p:val>
                                        </p:tav>
                                        <p:tav tm="100000">
                                          <p:val>
                                            <p:strVal val="#ppt_h"/>
                                          </p:val>
                                        </p:tav>
                                      </p:tavLst>
                                    </p:anim>
                                  </p:childTnLst>
                                </p:cTn>
                              </p:par>
                              <p:par>
                                <p:cTn id="308" presetID="19" presetClass="entr" presetSubtype="10" fill="hold" grpId="1" nodeType="withEffect">
                                  <p:stCondLst>
                                    <p:cond delay="0"/>
                                  </p:stCondLst>
                                  <p:childTnLst>
                                    <p:set>
                                      <p:cBhvr>
                                        <p:cTn id="309" dur="1" fill="hold">
                                          <p:stCondLst>
                                            <p:cond delay="0"/>
                                          </p:stCondLst>
                                        </p:cTn>
                                        <p:tgtEl>
                                          <p:spTgt spid="47"/>
                                        </p:tgtEl>
                                        <p:attrNameLst>
                                          <p:attrName>style.visibility</p:attrName>
                                        </p:attrNameLst>
                                      </p:cBhvr>
                                      <p:to>
                                        <p:strVal val="visible"/>
                                      </p:to>
                                    </p:set>
                                    <p:anim calcmode="lin" valueType="num">
                                      <p:cBhvr>
                                        <p:cTn id="310" dur="3000" fill="hold"/>
                                        <p:tgtEl>
                                          <p:spTgt spid="47"/>
                                        </p:tgtEl>
                                        <p:attrNameLst>
                                          <p:attrName>ppt_w</p:attrName>
                                        </p:attrNameLst>
                                      </p:cBhvr>
                                      <p:tavLst>
                                        <p:tav tm="0" fmla="#ppt_w*sin(2.5*pi*$)">
                                          <p:val>
                                            <p:fltVal val="0"/>
                                          </p:val>
                                        </p:tav>
                                        <p:tav tm="100000">
                                          <p:val>
                                            <p:fltVal val="1"/>
                                          </p:val>
                                        </p:tav>
                                      </p:tavLst>
                                    </p:anim>
                                    <p:anim calcmode="lin" valueType="num">
                                      <p:cBhvr>
                                        <p:cTn id="311" dur="3000" fill="hold"/>
                                        <p:tgtEl>
                                          <p:spTgt spid="47"/>
                                        </p:tgtEl>
                                        <p:attrNameLst>
                                          <p:attrName>ppt_h</p:attrName>
                                        </p:attrNameLst>
                                      </p:cBhvr>
                                      <p:tavLst>
                                        <p:tav tm="0">
                                          <p:val>
                                            <p:strVal val="#ppt_h"/>
                                          </p:val>
                                        </p:tav>
                                        <p:tav tm="100000">
                                          <p:val>
                                            <p:strVal val="#ppt_h"/>
                                          </p:val>
                                        </p:tav>
                                      </p:tavLst>
                                    </p:anim>
                                  </p:childTnLst>
                                </p:cTn>
                              </p:par>
                              <p:par>
                                <p:cTn id="312" presetID="19" presetClass="entr" presetSubtype="10" fill="hold" grpId="1" nodeType="withEffect">
                                  <p:stCondLst>
                                    <p:cond delay="0"/>
                                  </p:stCondLst>
                                  <p:childTnLst>
                                    <p:set>
                                      <p:cBhvr>
                                        <p:cTn id="313" dur="1" fill="hold">
                                          <p:stCondLst>
                                            <p:cond delay="0"/>
                                          </p:stCondLst>
                                        </p:cTn>
                                        <p:tgtEl>
                                          <p:spTgt spid="48"/>
                                        </p:tgtEl>
                                        <p:attrNameLst>
                                          <p:attrName>style.visibility</p:attrName>
                                        </p:attrNameLst>
                                      </p:cBhvr>
                                      <p:to>
                                        <p:strVal val="visible"/>
                                      </p:to>
                                    </p:set>
                                    <p:anim calcmode="lin" valueType="num">
                                      <p:cBhvr>
                                        <p:cTn id="314" dur="3000" fill="hold"/>
                                        <p:tgtEl>
                                          <p:spTgt spid="48"/>
                                        </p:tgtEl>
                                        <p:attrNameLst>
                                          <p:attrName>ppt_w</p:attrName>
                                        </p:attrNameLst>
                                      </p:cBhvr>
                                      <p:tavLst>
                                        <p:tav tm="0" fmla="#ppt_w*sin(2.5*pi*$)">
                                          <p:val>
                                            <p:fltVal val="0"/>
                                          </p:val>
                                        </p:tav>
                                        <p:tav tm="100000">
                                          <p:val>
                                            <p:fltVal val="1"/>
                                          </p:val>
                                        </p:tav>
                                      </p:tavLst>
                                    </p:anim>
                                    <p:anim calcmode="lin" valueType="num">
                                      <p:cBhvr>
                                        <p:cTn id="315" dur="3000" fill="hold"/>
                                        <p:tgtEl>
                                          <p:spTgt spid="48"/>
                                        </p:tgtEl>
                                        <p:attrNameLst>
                                          <p:attrName>ppt_h</p:attrName>
                                        </p:attrNameLst>
                                      </p:cBhvr>
                                      <p:tavLst>
                                        <p:tav tm="0">
                                          <p:val>
                                            <p:strVal val="#ppt_h"/>
                                          </p:val>
                                        </p:tav>
                                        <p:tav tm="100000">
                                          <p:val>
                                            <p:strVal val="#ppt_h"/>
                                          </p:val>
                                        </p:tav>
                                      </p:tavLst>
                                    </p:anim>
                                  </p:childTnLst>
                                </p:cTn>
                              </p:par>
                              <p:par>
                                <p:cTn id="316" presetID="19" presetClass="entr" presetSubtype="10" fill="hold" grpId="1" nodeType="withEffect">
                                  <p:stCondLst>
                                    <p:cond delay="0"/>
                                  </p:stCondLst>
                                  <p:childTnLst>
                                    <p:set>
                                      <p:cBhvr>
                                        <p:cTn id="317" dur="1" fill="hold">
                                          <p:stCondLst>
                                            <p:cond delay="0"/>
                                          </p:stCondLst>
                                        </p:cTn>
                                        <p:tgtEl>
                                          <p:spTgt spid="49"/>
                                        </p:tgtEl>
                                        <p:attrNameLst>
                                          <p:attrName>style.visibility</p:attrName>
                                        </p:attrNameLst>
                                      </p:cBhvr>
                                      <p:to>
                                        <p:strVal val="visible"/>
                                      </p:to>
                                    </p:set>
                                    <p:anim calcmode="lin" valueType="num">
                                      <p:cBhvr>
                                        <p:cTn id="318" dur="3000" fill="hold"/>
                                        <p:tgtEl>
                                          <p:spTgt spid="49"/>
                                        </p:tgtEl>
                                        <p:attrNameLst>
                                          <p:attrName>ppt_w</p:attrName>
                                        </p:attrNameLst>
                                      </p:cBhvr>
                                      <p:tavLst>
                                        <p:tav tm="0" fmla="#ppt_w*sin(2.5*pi*$)">
                                          <p:val>
                                            <p:fltVal val="0"/>
                                          </p:val>
                                        </p:tav>
                                        <p:tav tm="100000">
                                          <p:val>
                                            <p:fltVal val="1"/>
                                          </p:val>
                                        </p:tav>
                                      </p:tavLst>
                                    </p:anim>
                                    <p:anim calcmode="lin" valueType="num">
                                      <p:cBhvr>
                                        <p:cTn id="319" dur="3000" fill="hold"/>
                                        <p:tgtEl>
                                          <p:spTgt spid="49"/>
                                        </p:tgtEl>
                                        <p:attrNameLst>
                                          <p:attrName>ppt_h</p:attrName>
                                        </p:attrNameLst>
                                      </p:cBhvr>
                                      <p:tavLst>
                                        <p:tav tm="0">
                                          <p:val>
                                            <p:strVal val="#ppt_h"/>
                                          </p:val>
                                        </p:tav>
                                        <p:tav tm="100000">
                                          <p:val>
                                            <p:strVal val="#ppt_h"/>
                                          </p:val>
                                        </p:tav>
                                      </p:tavLst>
                                    </p:anim>
                                  </p:childTnLst>
                                </p:cTn>
                              </p:par>
                              <p:par>
                                <p:cTn id="320" presetID="19" presetClass="entr" presetSubtype="10" fill="hold" grpId="1" nodeType="withEffect">
                                  <p:stCondLst>
                                    <p:cond delay="0"/>
                                  </p:stCondLst>
                                  <p:childTnLst>
                                    <p:set>
                                      <p:cBhvr>
                                        <p:cTn id="321" dur="1" fill="hold">
                                          <p:stCondLst>
                                            <p:cond delay="0"/>
                                          </p:stCondLst>
                                        </p:cTn>
                                        <p:tgtEl>
                                          <p:spTgt spid="50"/>
                                        </p:tgtEl>
                                        <p:attrNameLst>
                                          <p:attrName>style.visibility</p:attrName>
                                        </p:attrNameLst>
                                      </p:cBhvr>
                                      <p:to>
                                        <p:strVal val="visible"/>
                                      </p:to>
                                    </p:set>
                                    <p:anim calcmode="lin" valueType="num">
                                      <p:cBhvr>
                                        <p:cTn id="322" dur="3000" fill="hold"/>
                                        <p:tgtEl>
                                          <p:spTgt spid="50"/>
                                        </p:tgtEl>
                                        <p:attrNameLst>
                                          <p:attrName>ppt_w</p:attrName>
                                        </p:attrNameLst>
                                      </p:cBhvr>
                                      <p:tavLst>
                                        <p:tav tm="0" fmla="#ppt_w*sin(2.5*pi*$)">
                                          <p:val>
                                            <p:fltVal val="0"/>
                                          </p:val>
                                        </p:tav>
                                        <p:tav tm="100000">
                                          <p:val>
                                            <p:fltVal val="1"/>
                                          </p:val>
                                        </p:tav>
                                      </p:tavLst>
                                    </p:anim>
                                    <p:anim calcmode="lin" valueType="num">
                                      <p:cBhvr>
                                        <p:cTn id="323" dur="3000" fill="hold"/>
                                        <p:tgtEl>
                                          <p:spTgt spid="50"/>
                                        </p:tgtEl>
                                        <p:attrNameLst>
                                          <p:attrName>ppt_h</p:attrName>
                                        </p:attrNameLst>
                                      </p:cBhvr>
                                      <p:tavLst>
                                        <p:tav tm="0">
                                          <p:val>
                                            <p:strVal val="#ppt_h"/>
                                          </p:val>
                                        </p:tav>
                                        <p:tav tm="100000">
                                          <p:val>
                                            <p:strVal val="#ppt_h"/>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51"/>
                                        </p:tgtEl>
                                        <p:attrNameLst>
                                          <p:attrName>style.visibility</p:attrName>
                                        </p:attrNameLst>
                                      </p:cBhvr>
                                      <p:to>
                                        <p:strVal val="visible"/>
                                      </p:to>
                                    </p:set>
                                    <p:anim calcmode="lin" valueType="num">
                                      <p:cBhvr>
                                        <p:cTn id="326" dur="3000" fill="hold"/>
                                        <p:tgtEl>
                                          <p:spTgt spid="51"/>
                                        </p:tgtEl>
                                        <p:attrNameLst>
                                          <p:attrName>ppt_w</p:attrName>
                                        </p:attrNameLst>
                                      </p:cBhvr>
                                      <p:tavLst>
                                        <p:tav tm="0" fmla="#ppt_w*sin(2.5*pi*$)">
                                          <p:val>
                                            <p:fltVal val="0"/>
                                          </p:val>
                                        </p:tav>
                                        <p:tav tm="100000">
                                          <p:val>
                                            <p:fltVal val="1"/>
                                          </p:val>
                                        </p:tav>
                                      </p:tavLst>
                                    </p:anim>
                                    <p:anim calcmode="lin" valueType="num">
                                      <p:cBhvr>
                                        <p:cTn id="327" dur="3000" fill="hold"/>
                                        <p:tgtEl>
                                          <p:spTgt spid="51"/>
                                        </p:tgtEl>
                                        <p:attrNameLst>
                                          <p:attrName>ppt_h</p:attrName>
                                        </p:attrNameLst>
                                      </p:cBhvr>
                                      <p:tavLst>
                                        <p:tav tm="0">
                                          <p:val>
                                            <p:strVal val="#ppt_h"/>
                                          </p:val>
                                        </p:tav>
                                        <p:tav tm="100000">
                                          <p:val>
                                            <p:strVal val="#ppt_h"/>
                                          </p:val>
                                        </p:tav>
                                      </p:tavLst>
                                    </p:anim>
                                  </p:childTnLst>
                                </p:cTn>
                              </p:par>
                              <p:par>
                                <p:cTn id="328" presetID="19" presetClass="entr" presetSubtype="10" fill="hold" grpId="1" nodeType="withEffect">
                                  <p:stCondLst>
                                    <p:cond delay="0"/>
                                  </p:stCondLst>
                                  <p:childTnLst>
                                    <p:set>
                                      <p:cBhvr>
                                        <p:cTn id="329" dur="1" fill="hold">
                                          <p:stCondLst>
                                            <p:cond delay="0"/>
                                          </p:stCondLst>
                                        </p:cTn>
                                        <p:tgtEl>
                                          <p:spTgt spid="52"/>
                                        </p:tgtEl>
                                        <p:attrNameLst>
                                          <p:attrName>style.visibility</p:attrName>
                                        </p:attrNameLst>
                                      </p:cBhvr>
                                      <p:to>
                                        <p:strVal val="visible"/>
                                      </p:to>
                                    </p:set>
                                    <p:anim calcmode="lin" valueType="num">
                                      <p:cBhvr>
                                        <p:cTn id="330" dur="3000" fill="hold"/>
                                        <p:tgtEl>
                                          <p:spTgt spid="52"/>
                                        </p:tgtEl>
                                        <p:attrNameLst>
                                          <p:attrName>ppt_w</p:attrName>
                                        </p:attrNameLst>
                                      </p:cBhvr>
                                      <p:tavLst>
                                        <p:tav tm="0" fmla="#ppt_w*sin(2.5*pi*$)">
                                          <p:val>
                                            <p:fltVal val="0"/>
                                          </p:val>
                                        </p:tav>
                                        <p:tav tm="100000">
                                          <p:val>
                                            <p:fltVal val="1"/>
                                          </p:val>
                                        </p:tav>
                                      </p:tavLst>
                                    </p:anim>
                                    <p:anim calcmode="lin" valueType="num">
                                      <p:cBhvr>
                                        <p:cTn id="331" dur="3000" fill="hold"/>
                                        <p:tgtEl>
                                          <p:spTgt spid="52"/>
                                        </p:tgtEl>
                                        <p:attrNameLst>
                                          <p:attrName>ppt_h</p:attrName>
                                        </p:attrNameLst>
                                      </p:cBhvr>
                                      <p:tavLst>
                                        <p:tav tm="0">
                                          <p:val>
                                            <p:strVal val="#ppt_h"/>
                                          </p:val>
                                        </p:tav>
                                        <p:tav tm="100000">
                                          <p:val>
                                            <p:strVal val="#ppt_h"/>
                                          </p:val>
                                        </p:tav>
                                      </p:tavLst>
                                    </p:anim>
                                  </p:childTnLst>
                                </p:cTn>
                              </p:par>
                              <p:par>
                                <p:cTn id="332" presetID="19" presetClass="entr" presetSubtype="10" fill="hold" grpId="1" nodeType="withEffect">
                                  <p:stCondLst>
                                    <p:cond delay="0"/>
                                  </p:stCondLst>
                                  <p:childTnLst>
                                    <p:set>
                                      <p:cBhvr>
                                        <p:cTn id="333" dur="1" fill="hold">
                                          <p:stCondLst>
                                            <p:cond delay="0"/>
                                          </p:stCondLst>
                                        </p:cTn>
                                        <p:tgtEl>
                                          <p:spTgt spid="53"/>
                                        </p:tgtEl>
                                        <p:attrNameLst>
                                          <p:attrName>style.visibility</p:attrName>
                                        </p:attrNameLst>
                                      </p:cBhvr>
                                      <p:to>
                                        <p:strVal val="visible"/>
                                      </p:to>
                                    </p:set>
                                    <p:anim calcmode="lin" valueType="num">
                                      <p:cBhvr>
                                        <p:cTn id="334" dur="3000" fill="hold"/>
                                        <p:tgtEl>
                                          <p:spTgt spid="53"/>
                                        </p:tgtEl>
                                        <p:attrNameLst>
                                          <p:attrName>ppt_w</p:attrName>
                                        </p:attrNameLst>
                                      </p:cBhvr>
                                      <p:tavLst>
                                        <p:tav tm="0" fmla="#ppt_w*sin(2.5*pi*$)">
                                          <p:val>
                                            <p:fltVal val="0"/>
                                          </p:val>
                                        </p:tav>
                                        <p:tav tm="100000">
                                          <p:val>
                                            <p:fltVal val="1"/>
                                          </p:val>
                                        </p:tav>
                                      </p:tavLst>
                                    </p:anim>
                                    <p:anim calcmode="lin" valueType="num">
                                      <p:cBhvr>
                                        <p:cTn id="335" dur="3000" fill="hold"/>
                                        <p:tgtEl>
                                          <p:spTgt spid="53"/>
                                        </p:tgtEl>
                                        <p:attrNameLst>
                                          <p:attrName>ppt_h</p:attrName>
                                        </p:attrNameLst>
                                      </p:cBhvr>
                                      <p:tavLst>
                                        <p:tav tm="0">
                                          <p:val>
                                            <p:strVal val="#ppt_h"/>
                                          </p:val>
                                        </p:tav>
                                        <p:tav tm="100000">
                                          <p:val>
                                            <p:strVal val="#ppt_h"/>
                                          </p:val>
                                        </p:tav>
                                      </p:tavLst>
                                    </p:anim>
                                  </p:childTnLst>
                                </p:cTn>
                              </p:par>
                              <p:par>
                                <p:cTn id="336" presetID="19" presetClass="entr" presetSubtype="10" fill="hold" grpId="1" nodeType="withEffect">
                                  <p:stCondLst>
                                    <p:cond delay="0"/>
                                  </p:stCondLst>
                                  <p:childTnLst>
                                    <p:set>
                                      <p:cBhvr>
                                        <p:cTn id="337" dur="1" fill="hold">
                                          <p:stCondLst>
                                            <p:cond delay="0"/>
                                          </p:stCondLst>
                                        </p:cTn>
                                        <p:tgtEl>
                                          <p:spTgt spid="54"/>
                                        </p:tgtEl>
                                        <p:attrNameLst>
                                          <p:attrName>style.visibility</p:attrName>
                                        </p:attrNameLst>
                                      </p:cBhvr>
                                      <p:to>
                                        <p:strVal val="visible"/>
                                      </p:to>
                                    </p:set>
                                    <p:anim calcmode="lin" valueType="num">
                                      <p:cBhvr>
                                        <p:cTn id="338" dur="3000" fill="hold"/>
                                        <p:tgtEl>
                                          <p:spTgt spid="54"/>
                                        </p:tgtEl>
                                        <p:attrNameLst>
                                          <p:attrName>ppt_w</p:attrName>
                                        </p:attrNameLst>
                                      </p:cBhvr>
                                      <p:tavLst>
                                        <p:tav tm="0" fmla="#ppt_w*sin(2.5*pi*$)">
                                          <p:val>
                                            <p:fltVal val="0"/>
                                          </p:val>
                                        </p:tav>
                                        <p:tav tm="100000">
                                          <p:val>
                                            <p:fltVal val="1"/>
                                          </p:val>
                                        </p:tav>
                                      </p:tavLst>
                                    </p:anim>
                                    <p:anim calcmode="lin" valueType="num">
                                      <p:cBhvr>
                                        <p:cTn id="339" dur="3000" fill="hold"/>
                                        <p:tgtEl>
                                          <p:spTgt spid="54"/>
                                        </p:tgtEl>
                                        <p:attrNameLst>
                                          <p:attrName>ppt_h</p:attrName>
                                        </p:attrNameLst>
                                      </p:cBhvr>
                                      <p:tavLst>
                                        <p:tav tm="0">
                                          <p:val>
                                            <p:strVal val="#ppt_h"/>
                                          </p:val>
                                        </p:tav>
                                        <p:tav tm="100000">
                                          <p:val>
                                            <p:strVal val="#ppt_h"/>
                                          </p:val>
                                        </p:tav>
                                      </p:tavLst>
                                    </p:anim>
                                  </p:childTnLst>
                                </p:cTn>
                              </p:par>
                              <p:par>
                                <p:cTn id="340" presetID="19" presetClass="entr" presetSubtype="10" fill="hold" grpId="1" nodeType="withEffect">
                                  <p:stCondLst>
                                    <p:cond delay="0"/>
                                  </p:stCondLst>
                                  <p:childTnLst>
                                    <p:set>
                                      <p:cBhvr>
                                        <p:cTn id="341" dur="1" fill="hold">
                                          <p:stCondLst>
                                            <p:cond delay="0"/>
                                          </p:stCondLst>
                                        </p:cTn>
                                        <p:tgtEl>
                                          <p:spTgt spid="55"/>
                                        </p:tgtEl>
                                        <p:attrNameLst>
                                          <p:attrName>style.visibility</p:attrName>
                                        </p:attrNameLst>
                                      </p:cBhvr>
                                      <p:to>
                                        <p:strVal val="visible"/>
                                      </p:to>
                                    </p:set>
                                    <p:anim calcmode="lin" valueType="num">
                                      <p:cBhvr>
                                        <p:cTn id="342" dur="3000" fill="hold"/>
                                        <p:tgtEl>
                                          <p:spTgt spid="55"/>
                                        </p:tgtEl>
                                        <p:attrNameLst>
                                          <p:attrName>ppt_w</p:attrName>
                                        </p:attrNameLst>
                                      </p:cBhvr>
                                      <p:tavLst>
                                        <p:tav tm="0" fmla="#ppt_w*sin(2.5*pi*$)">
                                          <p:val>
                                            <p:fltVal val="0"/>
                                          </p:val>
                                        </p:tav>
                                        <p:tav tm="100000">
                                          <p:val>
                                            <p:fltVal val="1"/>
                                          </p:val>
                                        </p:tav>
                                      </p:tavLst>
                                    </p:anim>
                                    <p:anim calcmode="lin" valueType="num">
                                      <p:cBhvr>
                                        <p:cTn id="343" dur="3000" fill="hold"/>
                                        <p:tgtEl>
                                          <p:spTgt spid="55"/>
                                        </p:tgtEl>
                                        <p:attrNameLst>
                                          <p:attrName>ppt_h</p:attrName>
                                        </p:attrNameLst>
                                      </p:cBhvr>
                                      <p:tavLst>
                                        <p:tav tm="0">
                                          <p:val>
                                            <p:strVal val="#ppt_h"/>
                                          </p:val>
                                        </p:tav>
                                        <p:tav tm="100000">
                                          <p:val>
                                            <p:strVal val="#ppt_h"/>
                                          </p:val>
                                        </p:tav>
                                      </p:tavLst>
                                    </p:anim>
                                  </p:childTnLst>
                                </p:cTn>
                              </p:par>
                              <p:par>
                                <p:cTn id="344" presetID="19" presetClass="entr" presetSubtype="10" fill="hold" grpId="1" nodeType="withEffect">
                                  <p:stCondLst>
                                    <p:cond delay="0"/>
                                  </p:stCondLst>
                                  <p:childTnLst>
                                    <p:set>
                                      <p:cBhvr>
                                        <p:cTn id="345" dur="1" fill="hold">
                                          <p:stCondLst>
                                            <p:cond delay="0"/>
                                          </p:stCondLst>
                                        </p:cTn>
                                        <p:tgtEl>
                                          <p:spTgt spid="56"/>
                                        </p:tgtEl>
                                        <p:attrNameLst>
                                          <p:attrName>style.visibility</p:attrName>
                                        </p:attrNameLst>
                                      </p:cBhvr>
                                      <p:to>
                                        <p:strVal val="visible"/>
                                      </p:to>
                                    </p:set>
                                    <p:anim calcmode="lin" valueType="num">
                                      <p:cBhvr>
                                        <p:cTn id="346" dur="3000" fill="hold"/>
                                        <p:tgtEl>
                                          <p:spTgt spid="56"/>
                                        </p:tgtEl>
                                        <p:attrNameLst>
                                          <p:attrName>ppt_w</p:attrName>
                                        </p:attrNameLst>
                                      </p:cBhvr>
                                      <p:tavLst>
                                        <p:tav tm="0" fmla="#ppt_w*sin(2.5*pi*$)">
                                          <p:val>
                                            <p:fltVal val="0"/>
                                          </p:val>
                                        </p:tav>
                                        <p:tav tm="100000">
                                          <p:val>
                                            <p:fltVal val="1"/>
                                          </p:val>
                                        </p:tav>
                                      </p:tavLst>
                                    </p:anim>
                                    <p:anim calcmode="lin" valueType="num">
                                      <p:cBhvr>
                                        <p:cTn id="347" dur="3000" fill="hold"/>
                                        <p:tgtEl>
                                          <p:spTgt spid="56"/>
                                        </p:tgtEl>
                                        <p:attrNameLst>
                                          <p:attrName>ppt_h</p:attrName>
                                        </p:attrNameLst>
                                      </p:cBhvr>
                                      <p:tavLst>
                                        <p:tav tm="0">
                                          <p:val>
                                            <p:strVal val="#ppt_h"/>
                                          </p:val>
                                        </p:tav>
                                        <p:tav tm="100000">
                                          <p:val>
                                            <p:strVal val="#ppt_h"/>
                                          </p:val>
                                        </p:tav>
                                      </p:tavLst>
                                    </p:anim>
                                  </p:childTnLst>
                                </p:cTn>
                              </p:par>
                              <p:par>
                                <p:cTn id="348" presetID="19" presetClass="entr" presetSubtype="10" fill="hold" grpId="1" nodeType="withEffect">
                                  <p:stCondLst>
                                    <p:cond delay="0"/>
                                  </p:stCondLst>
                                  <p:childTnLst>
                                    <p:set>
                                      <p:cBhvr>
                                        <p:cTn id="349" dur="1" fill="hold">
                                          <p:stCondLst>
                                            <p:cond delay="0"/>
                                          </p:stCondLst>
                                        </p:cTn>
                                        <p:tgtEl>
                                          <p:spTgt spid="23"/>
                                        </p:tgtEl>
                                        <p:attrNameLst>
                                          <p:attrName>style.visibility</p:attrName>
                                        </p:attrNameLst>
                                      </p:cBhvr>
                                      <p:to>
                                        <p:strVal val="visible"/>
                                      </p:to>
                                    </p:set>
                                    <p:anim calcmode="lin" valueType="num">
                                      <p:cBhvr>
                                        <p:cTn id="350" dur="3000" fill="hold"/>
                                        <p:tgtEl>
                                          <p:spTgt spid="23"/>
                                        </p:tgtEl>
                                        <p:attrNameLst>
                                          <p:attrName>ppt_w</p:attrName>
                                        </p:attrNameLst>
                                      </p:cBhvr>
                                      <p:tavLst>
                                        <p:tav tm="0" fmla="#ppt_w*sin(2.5*pi*$)">
                                          <p:val>
                                            <p:fltVal val="0"/>
                                          </p:val>
                                        </p:tav>
                                        <p:tav tm="100000">
                                          <p:val>
                                            <p:fltVal val="1"/>
                                          </p:val>
                                        </p:tav>
                                      </p:tavLst>
                                    </p:anim>
                                    <p:anim calcmode="lin" valueType="num">
                                      <p:cBhvr>
                                        <p:cTn id="351" dur="3000" fill="hold"/>
                                        <p:tgtEl>
                                          <p:spTgt spid="23"/>
                                        </p:tgtEl>
                                        <p:attrNameLst>
                                          <p:attrName>ppt_h</p:attrName>
                                        </p:attrNameLst>
                                      </p:cBhvr>
                                      <p:tavLst>
                                        <p:tav tm="0">
                                          <p:val>
                                            <p:strVal val="#ppt_h"/>
                                          </p:val>
                                        </p:tav>
                                        <p:tav tm="100000">
                                          <p:val>
                                            <p:strVal val="#ppt_h"/>
                                          </p:val>
                                        </p:tav>
                                      </p:tavLst>
                                    </p:anim>
                                  </p:childTnLst>
                                </p:cTn>
                              </p:par>
                              <p:par>
                                <p:cTn id="352" presetID="19" presetClass="entr" presetSubtype="10" fill="hold" grpId="1" nodeType="withEffect">
                                  <p:stCondLst>
                                    <p:cond delay="0"/>
                                  </p:stCondLst>
                                  <p:childTnLst>
                                    <p:set>
                                      <p:cBhvr>
                                        <p:cTn id="353" dur="1" fill="hold">
                                          <p:stCondLst>
                                            <p:cond delay="0"/>
                                          </p:stCondLst>
                                        </p:cTn>
                                        <p:tgtEl>
                                          <p:spTgt spid="24"/>
                                        </p:tgtEl>
                                        <p:attrNameLst>
                                          <p:attrName>style.visibility</p:attrName>
                                        </p:attrNameLst>
                                      </p:cBhvr>
                                      <p:to>
                                        <p:strVal val="visible"/>
                                      </p:to>
                                    </p:set>
                                    <p:anim calcmode="lin" valueType="num">
                                      <p:cBhvr>
                                        <p:cTn id="354" dur="3000" fill="hold"/>
                                        <p:tgtEl>
                                          <p:spTgt spid="24"/>
                                        </p:tgtEl>
                                        <p:attrNameLst>
                                          <p:attrName>ppt_w</p:attrName>
                                        </p:attrNameLst>
                                      </p:cBhvr>
                                      <p:tavLst>
                                        <p:tav tm="0" fmla="#ppt_w*sin(2.5*pi*$)">
                                          <p:val>
                                            <p:fltVal val="0"/>
                                          </p:val>
                                        </p:tav>
                                        <p:tav tm="100000">
                                          <p:val>
                                            <p:fltVal val="1"/>
                                          </p:val>
                                        </p:tav>
                                      </p:tavLst>
                                    </p:anim>
                                    <p:anim calcmode="lin" valueType="num">
                                      <p:cBhvr>
                                        <p:cTn id="355" dur="3000" fill="hold"/>
                                        <p:tgtEl>
                                          <p:spTgt spid="24"/>
                                        </p:tgtEl>
                                        <p:attrNameLst>
                                          <p:attrName>ppt_h</p:attrName>
                                        </p:attrNameLst>
                                      </p:cBhvr>
                                      <p:tavLst>
                                        <p:tav tm="0">
                                          <p:val>
                                            <p:strVal val="#ppt_h"/>
                                          </p:val>
                                        </p:tav>
                                        <p:tav tm="100000">
                                          <p:val>
                                            <p:strVal val="#ppt_h"/>
                                          </p:val>
                                        </p:tav>
                                      </p:tavLst>
                                    </p:anim>
                                  </p:childTnLst>
                                </p:cTn>
                              </p:par>
                              <p:par>
                                <p:cTn id="356" presetID="19" presetClass="entr" presetSubtype="10" fill="hold" grpId="1" nodeType="withEffect">
                                  <p:stCondLst>
                                    <p:cond delay="0"/>
                                  </p:stCondLst>
                                  <p:childTnLst>
                                    <p:set>
                                      <p:cBhvr>
                                        <p:cTn id="357" dur="1" fill="hold">
                                          <p:stCondLst>
                                            <p:cond delay="0"/>
                                          </p:stCondLst>
                                        </p:cTn>
                                        <p:tgtEl>
                                          <p:spTgt spid="25"/>
                                        </p:tgtEl>
                                        <p:attrNameLst>
                                          <p:attrName>style.visibility</p:attrName>
                                        </p:attrNameLst>
                                      </p:cBhvr>
                                      <p:to>
                                        <p:strVal val="visible"/>
                                      </p:to>
                                    </p:set>
                                    <p:anim calcmode="lin" valueType="num">
                                      <p:cBhvr>
                                        <p:cTn id="358" dur="3000" fill="hold"/>
                                        <p:tgtEl>
                                          <p:spTgt spid="25"/>
                                        </p:tgtEl>
                                        <p:attrNameLst>
                                          <p:attrName>ppt_w</p:attrName>
                                        </p:attrNameLst>
                                      </p:cBhvr>
                                      <p:tavLst>
                                        <p:tav tm="0" fmla="#ppt_w*sin(2.5*pi*$)">
                                          <p:val>
                                            <p:fltVal val="0"/>
                                          </p:val>
                                        </p:tav>
                                        <p:tav tm="100000">
                                          <p:val>
                                            <p:fltVal val="1"/>
                                          </p:val>
                                        </p:tav>
                                      </p:tavLst>
                                    </p:anim>
                                    <p:anim calcmode="lin" valueType="num">
                                      <p:cBhvr>
                                        <p:cTn id="359" dur="3000" fill="hold"/>
                                        <p:tgtEl>
                                          <p:spTgt spid="25"/>
                                        </p:tgtEl>
                                        <p:attrNameLst>
                                          <p:attrName>ppt_h</p:attrName>
                                        </p:attrNameLst>
                                      </p:cBhvr>
                                      <p:tavLst>
                                        <p:tav tm="0">
                                          <p:val>
                                            <p:strVal val="#ppt_h"/>
                                          </p:val>
                                        </p:tav>
                                        <p:tav tm="100000">
                                          <p:val>
                                            <p:strVal val="#ppt_h"/>
                                          </p:val>
                                        </p:tav>
                                      </p:tavLst>
                                    </p:anim>
                                  </p:childTnLst>
                                </p:cTn>
                              </p:par>
                              <p:par>
                                <p:cTn id="360" presetID="19" presetClass="entr" presetSubtype="10" fill="hold" grpId="1" nodeType="withEffect">
                                  <p:stCondLst>
                                    <p:cond delay="0"/>
                                  </p:stCondLst>
                                  <p:childTnLst>
                                    <p:set>
                                      <p:cBhvr>
                                        <p:cTn id="361" dur="1" fill="hold">
                                          <p:stCondLst>
                                            <p:cond delay="0"/>
                                          </p:stCondLst>
                                        </p:cTn>
                                        <p:tgtEl>
                                          <p:spTgt spid="26"/>
                                        </p:tgtEl>
                                        <p:attrNameLst>
                                          <p:attrName>style.visibility</p:attrName>
                                        </p:attrNameLst>
                                      </p:cBhvr>
                                      <p:to>
                                        <p:strVal val="visible"/>
                                      </p:to>
                                    </p:set>
                                    <p:anim calcmode="lin" valueType="num">
                                      <p:cBhvr>
                                        <p:cTn id="362" dur="3000" fill="hold"/>
                                        <p:tgtEl>
                                          <p:spTgt spid="26"/>
                                        </p:tgtEl>
                                        <p:attrNameLst>
                                          <p:attrName>ppt_w</p:attrName>
                                        </p:attrNameLst>
                                      </p:cBhvr>
                                      <p:tavLst>
                                        <p:tav tm="0" fmla="#ppt_w*sin(2.5*pi*$)">
                                          <p:val>
                                            <p:fltVal val="0"/>
                                          </p:val>
                                        </p:tav>
                                        <p:tav tm="100000">
                                          <p:val>
                                            <p:fltVal val="1"/>
                                          </p:val>
                                        </p:tav>
                                      </p:tavLst>
                                    </p:anim>
                                    <p:anim calcmode="lin" valueType="num">
                                      <p:cBhvr>
                                        <p:cTn id="363" dur="3000" fill="hold"/>
                                        <p:tgtEl>
                                          <p:spTgt spid="26"/>
                                        </p:tgtEl>
                                        <p:attrNameLst>
                                          <p:attrName>ppt_h</p:attrName>
                                        </p:attrNameLst>
                                      </p:cBhvr>
                                      <p:tavLst>
                                        <p:tav tm="0">
                                          <p:val>
                                            <p:strVal val="#ppt_h"/>
                                          </p:val>
                                        </p:tav>
                                        <p:tav tm="100000">
                                          <p:val>
                                            <p:strVal val="#ppt_h"/>
                                          </p:val>
                                        </p:tav>
                                      </p:tavLst>
                                    </p:anim>
                                  </p:childTnLst>
                                </p:cTn>
                              </p:par>
                              <p:par>
                                <p:cTn id="364" presetID="19" presetClass="entr" presetSubtype="10" fill="hold" grpId="1" nodeType="withEffect">
                                  <p:stCondLst>
                                    <p:cond delay="0"/>
                                  </p:stCondLst>
                                  <p:childTnLst>
                                    <p:set>
                                      <p:cBhvr>
                                        <p:cTn id="365" dur="1" fill="hold">
                                          <p:stCondLst>
                                            <p:cond delay="0"/>
                                          </p:stCondLst>
                                        </p:cTn>
                                        <p:tgtEl>
                                          <p:spTgt spid="27"/>
                                        </p:tgtEl>
                                        <p:attrNameLst>
                                          <p:attrName>style.visibility</p:attrName>
                                        </p:attrNameLst>
                                      </p:cBhvr>
                                      <p:to>
                                        <p:strVal val="visible"/>
                                      </p:to>
                                    </p:set>
                                    <p:anim calcmode="lin" valueType="num">
                                      <p:cBhvr>
                                        <p:cTn id="366" dur="3000" fill="hold"/>
                                        <p:tgtEl>
                                          <p:spTgt spid="27"/>
                                        </p:tgtEl>
                                        <p:attrNameLst>
                                          <p:attrName>ppt_w</p:attrName>
                                        </p:attrNameLst>
                                      </p:cBhvr>
                                      <p:tavLst>
                                        <p:tav tm="0" fmla="#ppt_w*sin(2.5*pi*$)">
                                          <p:val>
                                            <p:fltVal val="0"/>
                                          </p:val>
                                        </p:tav>
                                        <p:tav tm="100000">
                                          <p:val>
                                            <p:fltVal val="1"/>
                                          </p:val>
                                        </p:tav>
                                      </p:tavLst>
                                    </p:anim>
                                    <p:anim calcmode="lin" valueType="num">
                                      <p:cBhvr>
                                        <p:cTn id="367" dur="3000" fill="hold"/>
                                        <p:tgtEl>
                                          <p:spTgt spid="27"/>
                                        </p:tgtEl>
                                        <p:attrNameLst>
                                          <p:attrName>ppt_h</p:attrName>
                                        </p:attrNameLst>
                                      </p:cBhvr>
                                      <p:tavLst>
                                        <p:tav tm="0">
                                          <p:val>
                                            <p:strVal val="#ppt_h"/>
                                          </p:val>
                                        </p:tav>
                                        <p:tav tm="100000">
                                          <p:val>
                                            <p:strVal val="#ppt_h"/>
                                          </p:val>
                                        </p:tav>
                                      </p:tavLst>
                                    </p:anim>
                                  </p:childTnLst>
                                </p:cTn>
                              </p:par>
                              <p:par>
                                <p:cTn id="368" presetID="19" presetClass="entr" presetSubtype="10" fill="hold" grpId="1" nodeType="withEffect">
                                  <p:stCondLst>
                                    <p:cond delay="0"/>
                                  </p:stCondLst>
                                  <p:childTnLst>
                                    <p:set>
                                      <p:cBhvr>
                                        <p:cTn id="369" dur="1" fill="hold">
                                          <p:stCondLst>
                                            <p:cond delay="0"/>
                                          </p:stCondLst>
                                        </p:cTn>
                                        <p:tgtEl>
                                          <p:spTgt spid="28"/>
                                        </p:tgtEl>
                                        <p:attrNameLst>
                                          <p:attrName>style.visibility</p:attrName>
                                        </p:attrNameLst>
                                      </p:cBhvr>
                                      <p:to>
                                        <p:strVal val="visible"/>
                                      </p:to>
                                    </p:set>
                                    <p:anim calcmode="lin" valueType="num">
                                      <p:cBhvr>
                                        <p:cTn id="370" dur="3000" fill="hold"/>
                                        <p:tgtEl>
                                          <p:spTgt spid="28"/>
                                        </p:tgtEl>
                                        <p:attrNameLst>
                                          <p:attrName>ppt_w</p:attrName>
                                        </p:attrNameLst>
                                      </p:cBhvr>
                                      <p:tavLst>
                                        <p:tav tm="0" fmla="#ppt_w*sin(2.5*pi*$)">
                                          <p:val>
                                            <p:fltVal val="0"/>
                                          </p:val>
                                        </p:tav>
                                        <p:tav tm="100000">
                                          <p:val>
                                            <p:fltVal val="1"/>
                                          </p:val>
                                        </p:tav>
                                      </p:tavLst>
                                    </p:anim>
                                    <p:anim calcmode="lin" valueType="num">
                                      <p:cBhvr>
                                        <p:cTn id="371" dur="3000" fill="hold"/>
                                        <p:tgtEl>
                                          <p:spTgt spid="28"/>
                                        </p:tgtEl>
                                        <p:attrNameLst>
                                          <p:attrName>ppt_h</p:attrName>
                                        </p:attrNameLst>
                                      </p:cBhvr>
                                      <p:tavLst>
                                        <p:tav tm="0">
                                          <p:val>
                                            <p:strVal val="#ppt_h"/>
                                          </p:val>
                                        </p:tav>
                                        <p:tav tm="100000">
                                          <p:val>
                                            <p:strVal val="#ppt_h"/>
                                          </p:val>
                                        </p:tav>
                                      </p:tavLst>
                                    </p:anim>
                                  </p:childTnLst>
                                </p:cTn>
                              </p:par>
                              <p:par>
                                <p:cTn id="372" presetID="19" presetClass="entr" presetSubtype="10" fill="hold" grpId="1" nodeType="withEffect">
                                  <p:stCondLst>
                                    <p:cond delay="0"/>
                                  </p:stCondLst>
                                  <p:childTnLst>
                                    <p:set>
                                      <p:cBhvr>
                                        <p:cTn id="373" dur="1" fill="hold">
                                          <p:stCondLst>
                                            <p:cond delay="0"/>
                                          </p:stCondLst>
                                        </p:cTn>
                                        <p:tgtEl>
                                          <p:spTgt spid="29"/>
                                        </p:tgtEl>
                                        <p:attrNameLst>
                                          <p:attrName>style.visibility</p:attrName>
                                        </p:attrNameLst>
                                      </p:cBhvr>
                                      <p:to>
                                        <p:strVal val="visible"/>
                                      </p:to>
                                    </p:set>
                                    <p:anim calcmode="lin" valueType="num">
                                      <p:cBhvr>
                                        <p:cTn id="374" dur="3000" fill="hold"/>
                                        <p:tgtEl>
                                          <p:spTgt spid="29"/>
                                        </p:tgtEl>
                                        <p:attrNameLst>
                                          <p:attrName>ppt_w</p:attrName>
                                        </p:attrNameLst>
                                      </p:cBhvr>
                                      <p:tavLst>
                                        <p:tav tm="0" fmla="#ppt_w*sin(2.5*pi*$)">
                                          <p:val>
                                            <p:fltVal val="0"/>
                                          </p:val>
                                        </p:tav>
                                        <p:tav tm="100000">
                                          <p:val>
                                            <p:fltVal val="1"/>
                                          </p:val>
                                        </p:tav>
                                      </p:tavLst>
                                    </p:anim>
                                    <p:anim calcmode="lin" valueType="num">
                                      <p:cBhvr>
                                        <p:cTn id="375" dur="3000" fill="hold"/>
                                        <p:tgtEl>
                                          <p:spTgt spid="29"/>
                                        </p:tgtEl>
                                        <p:attrNameLst>
                                          <p:attrName>ppt_h</p:attrName>
                                        </p:attrNameLst>
                                      </p:cBhvr>
                                      <p:tavLst>
                                        <p:tav tm="0">
                                          <p:val>
                                            <p:strVal val="#ppt_h"/>
                                          </p:val>
                                        </p:tav>
                                        <p:tav tm="100000">
                                          <p:val>
                                            <p:strVal val="#ppt_h"/>
                                          </p:val>
                                        </p:tav>
                                      </p:tavLst>
                                    </p:anim>
                                  </p:childTnLst>
                                </p:cTn>
                              </p:par>
                              <p:par>
                                <p:cTn id="376" presetID="19" presetClass="entr" presetSubtype="10" fill="hold" grpId="1" nodeType="withEffect">
                                  <p:stCondLst>
                                    <p:cond delay="0"/>
                                  </p:stCondLst>
                                  <p:childTnLst>
                                    <p:set>
                                      <p:cBhvr>
                                        <p:cTn id="377" dur="1" fill="hold">
                                          <p:stCondLst>
                                            <p:cond delay="0"/>
                                          </p:stCondLst>
                                        </p:cTn>
                                        <p:tgtEl>
                                          <p:spTgt spid="30"/>
                                        </p:tgtEl>
                                        <p:attrNameLst>
                                          <p:attrName>style.visibility</p:attrName>
                                        </p:attrNameLst>
                                      </p:cBhvr>
                                      <p:to>
                                        <p:strVal val="visible"/>
                                      </p:to>
                                    </p:set>
                                    <p:anim calcmode="lin" valueType="num">
                                      <p:cBhvr>
                                        <p:cTn id="378" dur="3000" fill="hold"/>
                                        <p:tgtEl>
                                          <p:spTgt spid="30"/>
                                        </p:tgtEl>
                                        <p:attrNameLst>
                                          <p:attrName>ppt_w</p:attrName>
                                        </p:attrNameLst>
                                      </p:cBhvr>
                                      <p:tavLst>
                                        <p:tav tm="0" fmla="#ppt_w*sin(2.5*pi*$)">
                                          <p:val>
                                            <p:fltVal val="0"/>
                                          </p:val>
                                        </p:tav>
                                        <p:tav tm="100000">
                                          <p:val>
                                            <p:fltVal val="1"/>
                                          </p:val>
                                        </p:tav>
                                      </p:tavLst>
                                    </p:anim>
                                    <p:anim calcmode="lin" valueType="num">
                                      <p:cBhvr>
                                        <p:cTn id="379" dur="3000" fill="hold"/>
                                        <p:tgtEl>
                                          <p:spTgt spid="30"/>
                                        </p:tgtEl>
                                        <p:attrNameLst>
                                          <p:attrName>ppt_h</p:attrName>
                                        </p:attrNameLst>
                                      </p:cBhvr>
                                      <p:tavLst>
                                        <p:tav tm="0">
                                          <p:val>
                                            <p:strVal val="#ppt_h"/>
                                          </p:val>
                                        </p:tav>
                                        <p:tav tm="100000">
                                          <p:val>
                                            <p:strVal val="#ppt_h"/>
                                          </p:val>
                                        </p:tav>
                                      </p:tavLst>
                                    </p:anim>
                                  </p:childTnLst>
                                </p:cTn>
                              </p:par>
                              <p:par>
                                <p:cTn id="380" presetID="19" presetClass="entr" presetSubtype="10" fill="hold" grpId="1" nodeType="withEffect">
                                  <p:stCondLst>
                                    <p:cond delay="0"/>
                                  </p:stCondLst>
                                  <p:childTnLst>
                                    <p:set>
                                      <p:cBhvr>
                                        <p:cTn id="381" dur="1" fill="hold">
                                          <p:stCondLst>
                                            <p:cond delay="0"/>
                                          </p:stCondLst>
                                        </p:cTn>
                                        <p:tgtEl>
                                          <p:spTgt spid="31"/>
                                        </p:tgtEl>
                                        <p:attrNameLst>
                                          <p:attrName>style.visibility</p:attrName>
                                        </p:attrNameLst>
                                      </p:cBhvr>
                                      <p:to>
                                        <p:strVal val="visible"/>
                                      </p:to>
                                    </p:set>
                                    <p:anim calcmode="lin" valueType="num">
                                      <p:cBhvr>
                                        <p:cTn id="382" dur="3000" fill="hold"/>
                                        <p:tgtEl>
                                          <p:spTgt spid="31"/>
                                        </p:tgtEl>
                                        <p:attrNameLst>
                                          <p:attrName>ppt_w</p:attrName>
                                        </p:attrNameLst>
                                      </p:cBhvr>
                                      <p:tavLst>
                                        <p:tav tm="0" fmla="#ppt_w*sin(2.5*pi*$)">
                                          <p:val>
                                            <p:fltVal val="0"/>
                                          </p:val>
                                        </p:tav>
                                        <p:tav tm="100000">
                                          <p:val>
                                            <p:fltVal val="1"/>
                                          </p:val>
                                        </p:tav>
                                      </p:tavLst>
                                    </p:anim>
                                    <p:anim calcmode="lin" valueType="num">
                                      <p:cBhvr>
                                        <p:cTn id="383" dur="3000" fill="hold"/>
                                        <p:tgtEl>
                                          <p:spTgt spid="31"/>
                                        </p:tgtEl>
                                        <p:attrNameLst>
                                          <p:attrName>ppt_h</p:attrName>
                                        </p:attrNameLst>
                                      </p:cBhvr>
                                      <p:tavLst>
                                        <p:tav tm="0">
                                          <p:val>
                                            <p:strVal val="#ppt_h"/>
                                          </p:val>
                                        </p:tav>
                                        <p:tav tm="100000">
                                          <p:val>
                                            <p:strVal val="#ppt_h"/>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32"/>
                                        </p:tgtEl>
                                        <p:attrNameLst>
                                          <p:attrName>style.visibility</p:attrName>
                                        </p:attrNameLst>
                                      </p:cBhvr>
                                      <p:to>
                                        <p:strVal val="visible"/>
                                      </p:to>
                                    </p:set>
                                    <p:anim calcmode="lin" valueType="num">
                                      <p:cBhvr>
                                        <p:cTn id="386" dur="3000" fill="hold"/>
                                        <p:tgtEl>
                                          <p:spTgt spid="32"/>
                                        </p:tgtEl>
                                        <p:attrNameLst>
                                          <p:attrName>ppt_w</p:attrName>
                                        </p:attrNameLst>
                                      </p:cBhvr>
                                      <p:tavLst>
                                        <p:tav tm="0" fmla="#ppt_w*sin(2.5*pi*$)">
                                          <p:val>
                                            <p:fltVal val="0"/>
                                          </p:val>
                                        </p:tav>
                                        <p:tav tm="100000">
                                          <p:val>
                                            <p:fltVal val="1"/>
                                          </p:val>
                                        </p:tav>
                                      </p:tavLst>
                                    </p:anim>
                                    <p:anim calcmode="lin" valueType="num">
                                      <p:cBhvr>
                                        <p:cTn id="387" dur="3000" fill="hold"/>
                                        <p:tgtEl>
                                          <p:spTgt spid="32"/>
                                        </p:tgtEl>
                                        <p:attrNameLst>
                                          <p:attrName>ppt_h</p:attrName>
                                        </p:attrNameLst>
                                      </p:cBhvr>
                                      <p:tavLst>
                                        <p:tav tm="0">
                                          <p:val>
                                            <p:strVal val="#ppt_h"/>
                                          </p:val>
                                        </p:tav>
                                        <p:tav tm="100000">
                                          <p:val>
                                            <p:strVal val="#ppt_h"/>
                                          </p:val>
                                        </p:tav>
                                      </p:tavLst>
                                    </p:anim>
                                  </p:childTnLst>
                                </p:cTn>
                              </p:par>
                              <p:par>
                                <p:cTn id="388" presetID="19" presetClass="entr" presetSubtype="10" fill="hold" grpId="1" nodeType="withEffect">
                                  <p:stCondLst>
                                    <p:cond delay="0"/>
                                  </p:stCondLst>
                                  <p:childTnLst>
                                    <p:set>
                                      <p:cBhvr>
                                        <p:cTn id="389" dur="1" fill="hold">
                                          <p:stCondLst>
                                            <p:cond delay="0"/>
                                          </p:stCondLst>
                                        </p:cTn>
                                        <p:tgtEl>
                                          <p:spTgt spid="33"/>
                                        </p:tgtEl>
                                        <p:attrNameLst>
                                          <p:attrName>style.visibility</p:attrName>
                                        </p:attrNameLst>
                                      </p:cBhvr>
                                      <p:to>
                                        <p:strVal val="visible"/>
                                      </p:to>
                                    </p:set>
                                    <p:anim calcmode="lin" valueType="num">
                                      <p:cBhvr>
                                        <p:cTn id="390" dur="3000" fill="hold"/>
                                        <p:tgtEl>
                                          <p:spTgt spid="33"/>
                                        </p:tgtEl>
                                        <p:attrNameLst>
                                          <p:attrName>ppt_w</p:attrName>
                                        </p:attrNameLst>
                                      </p:cBhvr>
                                      <p:tavLst>
                                        <p:tav tm="0" fmla="#ppt_w*sin(2.5*pi*$)">
                                          <p:val>
                                            <p:fltVal val="0"/>
                                          </p:val>
                                        </p:tav>
                                        <p:tav tm="100000">
                                          <p:val>
                                            <p:fltVal val="1"/>
                                          </p:val>
                                        </p:tav>
                                      </p:tavLst>
                                    </p:anim>
                                    <p:anim calcmode="lin" valueType="num">
                                      <p:cBhvr>
                                        <p:cTn id="391" dur="3000" fill="hold"/>
                                        <p:tgtEl>
                                          <p:spTgt spid="33"/>
                                        </p:tgtEl>
                                        <p:attrNameLst>
                                          <p:attrName>ppt_h</p:attrName>
                                        </p:attrNameLst>
                                      </p:cBhvr>
                                      <p:tavLst>
                                        <p:tav tm="0">
                                          <p:val>
                                            <p:strVal val="#ppt_h"/>
                                          </p:val>
                                        </p:tav>
                                        <p:tav tm="100000">
                                          <p:val>
                                            <p:strVal val="#ppt_h"/>
                                          </p:val>
                                        </p:tav>
                                      </p:tavLst>
                                    </p:anim>
                                  </p:childTnLst>
                                </p:cTn>
                              </p:par>
                              <p:par>
                                <p:cTn id="392" presetID="19" presetClass="entr" presetSubtype="10" fill="hold" grpId="1" nodeType="withEffect">
                                  <p:stCondLst>
                                    <p:cond delay="0"/>
                                  </p:stCondLst>
                                  <p:childTnLst>
                                    <p:set>
                                      <p:cBhvr>
                                        <p:cTn id="393" dur="1" fill="hold">
                                          <p:stCondLst>
                                            <p:cond delay="0"/>
                                          </p:stCondLst>
                                        </p:cTn>
                                        <p:tgtEl>
                                          <p:spTgt spid="34"/>
                                        </p:tgtEl>
                                        <p:attrNameLst>
                                          <p:attrName>style.visibility</p:attrName>
                                        </p:attrNameLst>
                                      </p:cBhvr>
                                      <p:to>
                                        <p:strVal val="visible"/>
                                      </p:to>
                                    </p:set>
                                    <p:anim calcmode="lin" valueType="num">
                                      <p:cBhvr>
                                        <p:cTn id="394" dur="3000" fill="hold"/>
                                        <p:tgtEl>
                                          <p:spTgt spid="34"/>
                                        </p:tgtEl>
                                        <p:attrNameLst>
                                          <p:attrName>ppt_w</p:attrName>
                                        </p:attrNameLst>
                                      </p:cBhvr>
                                      <p:tavLst>
                                        <p:tav tm="0" fmla="#ppt_w*sin(2.5*pi*$)">
                                          <p:val>
                                            <p:fltVal val="0"/>
                                          </p:val>
                                        </p:tav>
                                        <p:tav tm="100000">
                                          <p:val>
                                            <p:fltVal val="1"/>
                                          </p:val>
                                        </p:tav>
                                      </p:tavLst>
                                    </p:anim>
                                    <p:anim calcmode="lin" valueType="num">
                                      <p:cBhvr>
                                        <p:cTn id="395" dur="3000" fill="hold"/>
                                        <p:tgtEl>
                                          <p:spTgt spid="34"/>
                                        </p:tgtEl>
                                        <p:attrNameLst>
                                          <p:attrName>ppt_h</p:attrName>
                                        </p:attrNameLst>
                                      </p:cBhvr>
                                      <p:tavLst>
                                        <p:tav tm="0">
                                          <p:val>
                                            <p:strVal val="#ppt_h"/>
                                          </p:val>
                                        </p:tav>
                                        <p:tav tm="100000">
                                          <p:val>
                                            <p:strVal val="#ppt_h"/>
                                          </p:val>
                                        </p:tav>
                                      </p:tavLst>
                                    </p:anim>
                                  </p:childTnLst>
                                </p:cTn>
                              </p:par>
                              <p:par>
                                <p:cTn id="396" presetID="19" presetClass="entr" presetSubtype="10" fill="hold" grpId="1" nodeType="withEffect">
                                  <p:stCondLst>
                                    <p:cond delay="0"/>
                                  </p:stCondLst>
                                  <p:childTnLst>
                                    <p:set>
                                      <p:cBhvr>
                                        <p:cTn id="397" dur="1" fill="hold">
                                          <p:stCondLst>
                                            <p:cond delay="0"/>
                                          </p:stCondLst>
                                        </p:cTn>
                                        <p:tgtEl>
                                          <p:spTgt spid="35"/>
                                        </p:tgtEl>
                                        <p:attrNameLst>
                                          <p:attrName>style.visibility</p:attrName>
                                        </p:attrNameLst>
                                      </p:cBhvr>
                                      <p:to>
                                        <p:strVal val="visible"/>
                                      </p:to>
                                    </p:set>
                                    <p:anim calcmode="lin" valueType="num">
                                      <p:cBhvr>
                                        <p:cTn id="398" dur="3000" fill="hold"/>
                                        <p:tgtEl>
                                          <p:spTgt spid="35"/>
                                        </p:tgtEl>
                                        <p:attrNameLst>
                                          <p:attrName>ppt_w</p:attrName>
                                        </p:attrNameLst>
                                      </p:cBhvr>
                                      <p:tavLst>
                                        <p:tav tm="0" fmla="#ppt_w*sin(2.5*pi*$)">
                                          <p:val>
                                            <p:fltVal val="0"/>
                                          </p:val>
                                        </p:tav>
                                        <p:tav tm="100000">
                                          <p:val>
                                            <p:fltVal val="1"/>
                                          </p:val>
                                        </p:tav>
                                      </p:tavLst>
                                    </p:anim>
                                    <p:anim calcmode="lin" valueType="num">
                                      <p:cBhvr>
                                        <p:cTn id="399" dur="3000" fill="hold"/>
                                        <p:tgtEl>
                                          <p:spTgt spid="35"/>
                                        </p:tgtEl>
                                        <p:attrNameLst>
                                          <p:attrName>ppt_h</p:attrName>
                                        </p:attrNameLst>
                                      </p:cBhvr>
                                      <p:tavLst>
                                        <p:tav tm="0">
                                          <p:val>
                                            <p:strVal val="#ppt_h"/>
                                          </p:val>
                                        </p:tav>
                                        <p:tav tm="100000">
                                          <p:val>
                                            <p:strVal val="#ppt_h"/>
                                          </p:val>
                                        </p:tav>
                                      </p:tavLst>
                                    </p:anim>
                                  </p:childTnLst>
                                </p:cTn>
                              </p:par>
                              <p:par>
                                <p:cTn id="400" presetID="19" presetClass="entr" presetSubtype="10" fill="hold" grpId="1" nodeType="withEffect">
                                  <p:stCondLst>
                                    <p:cond delay="0"/>
                                  </p:stCondLst>
                                  <p:childTnLst>
                                    <p:set>
                                      <p:cBhvr>
                                        <p:cTn id="401" dur="1" fill="hold">
                                          <p:stCondLst>
                                            <p:cond delay="0"/>
                                          </p:stCondLst>
                                        </p:cTn>
                                        <p:tgtEl>
                                          <p:spTgt spid="36"/>
                                        </p:tgtEl>
                                        <p:attrNameLst>
                                          <p:attrName>style.visibility</p:attrName>
                                        </p:attrNameLst>
                                      </p:cBhvr>
                                      <p:to>
                                        <p:strVal val="visible"/>
                                      </p:to>
                                    </p:set>
                                    <p:anim calcmode="lin" valueType="num">
                                      <p:cBhvr>
                                        <p:cTn id="402" dur="3000" fill="hold"/>
                                        <p:tgtEl>
                                          <p:spTgt spid="36"/>
                                        </p:tgtEl>
                                        <p:attrNameLst>
                                          <p:attrName>ppt_w</p:attrName>
                                        </p:attrNameLst>
                                      </p:cBhvr>
                                      <p:tavLst>
                                        <p:tav tm="0" fmla="#ppt_w*sin(2.5*pi*$)">
                                          <p:val>
                                            <p:fltVal val="0"/>
                                          </p:val>
                                        </p:tav>
                                        <p:tav tm="100000">
                                          <p:val>
                                            <p:fltVal val="1"/>
                                          </p:val>
                                        </p:tav>
                                      </p:tavLst>
                                    </p:anim>
                                    <p:anim calcmode="lin" valueType="num">
                                      <p:cBhvr>
                                        <p:cTn id="403" dur="3000" fill="hold"/>
                                        <p:tgtEl>
                                          <p:spTgt spid="36"/>
                                        </p:tgtEl>
                                        <p:attrNameLst>
                                          <p:attrName>ppt_h</p:attrName>
                                        </p:attrNameLst>
                                      </p:cBhvr>
                                      <p:tavLst>
                                        <p:tav tm="0">
                                          <p:val>
                                            <p:strVal val="#ppt_h"/>
                                          </p:val>
                                        </p:tav>
                                        <p:tav tm="100000">
                                          <p:val>
                                            <p:strVal val="#ppt_h"/>
                                          </p:val>
                                        </p:tav>
                                      </p:tavLst>
                                    </p:anim>
                                  </p:childTnLst>
                                </p:cTn>
                              </p:par>
                              <p:par>
                                <p:cTn id="404" presetID="19" presetClass="entr" presetSubtype="10" fill="hold" grpId="1" nodeType="withEffect">
                                  <p:stCondLst>
                                    <p:cond delay="0"/>
                                  </p:stCondLst>
                                  <p:childTnLst>
                                    <p:set>
                                      <p:cBhvr>
                                        <p:cTn id="405" dur="1" fill="hold">
                                          <p:stCondLst>
                                            <p:cond delay="0"/>
                                          </p:stCondLst>
                                        </p:cTn>
                                        <p:tgtEl>
                                          <p:spTgt spid="37"/>
                                        </p:tgtEl>
                                        <p:attrNameLst>
                                          <p:attrName>style.visibility</p:attrName>
                                        </p:attrNameLst>
                                      </p:cBhvr>
                                      <p:to>
                                        <p:strVal val="visible"/>
                                      </p:to>
                                    </p:set>
                                    <p:anim calcmode="lin" valueType="num">
                                      <p:cBhvr>
                                        <p:cTn id="406" dur="3000" fill="hold"/>
                                        <p:tgtEl>
                                          <p:spTgt spid="37"/>
                                        </p:tgtEl>
                                        <p:attrNameLst>
                                          <p:attrName>ppt_w</p:attrName>
                                        </p:attrNameLst>
                                      </p:cBhvr>
                                      <p:tavLst>
                                        <p:tav tm="0" fmla="#ppt_w*sin(2.5*pi*$)">
                                          <p:val>
                                            <p:fltVal val="0"/>
                                          </p:val>
                                        </p:tav>
                                        <p:tav tm="100000">
                                          <p:val>
                                            <p:fltVal val="1"/>
                                          </p:val>
                                        </p:tav>
                                      </p:tavLst>
                                    </p:anim>
                                    <p:anim calcmode="lin" valueType="num">
                                      <p:cBhvr>
                                        <p:cTn id="407" dur="3000" fill="hold"/>
                                        <p:tgtEl>
                                          <p:spTgt spid="37"/>
                                        </p:tgtEl>
                                        <p:attrNameLst>
                                          <p:attrName>ppt_h</p:attrName>
                                        </p:attrNameLst>
                                      </p:cBhvr>
                                      <p:tavLst>
                                        <p:tav tm="0">
                                          <p:val>
                                            <p:strVal val="#ppt_h"/>
                                          </p:val>
                                        </p:tav>
                                        <p:tav tm="100000">
                                          <p:val>
                                            <p:strVal val="#ppt_h"/>
                                          </p:val>
                                        </p:tav>
                                      </p:tavLst>
                                    </p:anim>
                                  </p:childTnLst>
                                </p:cTn>
                              </p:par>
                              <p:par>
                                <p:cTn id="408" presetID="19" presetClass="entr" presetSubtype="10" fill="hold" grpId="1" nodeType="withEffect">
                                  <p:stCondLst>
                                    <p:cond delay="0"/>
                                  </p:stCondLst>
                                  <p:childTnLst>
                                    <p:set>
                                      <p:cBhvr>
                                        <p:cTn id="409" dur="1" fill="hold">
                                          <p:stCondLst>
                                            <p:cond delay="0"/>
                                          </p:stCondLst>
                                        </p:cTn>
                                        <p:tgtEl>
                                          <p:spTgt spid="38"/>
                                        </p:tgtEl>
                                        <p:attrNameLst>
                                          <p:attrName>style.visibility</p:attrName>
                                        </p:attrNameLst>
                                      </p:cBhvr>
                                      <p:to>
                                        <p:strVal val="visible"/>
                                      </p:to>
                                    </p:set>
                                    <p:anim calcmode="lin" valueType="num">
                                      <p:cBhvr>
                                        <p:cTn id="410" dur="3000" fill="hold"/>
                                        <p:tgtEl>
                                          <p:spTgt spid="38"/>
                                        </p:tgtEl>
                                        <p:attrNameLst>
                                          <p:attrName>ppt_w</p:attrName>
                                        </p:attrNameLst>
                                      </p:cBhvr>
                                      <p:tavLst>
                                        <p:tav tm="0" fmla="#ppt_w*sin(2.5*pi*$)">
                                          <p:val>
                                            <p:fltVal val="0"/>
                                          </p:val>
                                        </p:tav>
                                        <p:tav tm="100000">
                                          <p:val>
                                            <p:fltVal val="1"/>
                                          </p:val>
                                        </p:tav>
                                      </p:tavLst>
                                    </p:anim>
                                    <p:anim calcmode="lin" valueType="num">
                                      <p:cBhvr>
                                        <p:cTn id="411" dur="3000" fill="hold"/>
                                        <p:tgtEl>
                                          <p:spTgt spid="38"/>
                                        </p:tgtEl>
                                        <p:attrNameLst>
                                          <p:attrName>ppt_h</p:attrName>
                                        </p:attrNameLst>
                                      </p:cBhvr>
                                      <p:tavLst>
                                        <p:tav tm="0">
                                          <p:val>
                                            <p:strVal val="#ppt_h"/>
                                          </p:val>
                                        </p:tav>
                                        <p:tav tm="100000">
                                          <p:val>
                                            <p:strVal val="#ppt_h"/>
                                          </p:val>
                                        </p:tav>
                                      </p:tavLst>
                                    </p:anim>
                                  </p:childTnLst>
                                </p:cTn>
                              </p:par>
                              <p:par>
                                <p:cTn id="412" presetID="19" presetClass="entr" presetSubtype="10" fill="hold" grpId="1" nodeType="withEffect">
                                  <p:stCondLst>
                                    <p:cond delay="0"/>
                                  </p:stCondLst>
                                  <p:childTnLst>
                                    <p:set>
                                      <p:cBhvr>
                                        <p:cTn id="413" dur="1" fill="hold">
                                          <p:stCondLst>
                                            <p:cond delay="0"/>
                                          </p:stCondLst>
                                        </p:cTn>
                                        <p:tgtEl>
                                          <p:spTgt spid="39"/>
                                        </p:tgtEl>
                                        <p:attrNameLst>
                                          <p:attrName>style.visibility</p:attrName>
                                        </p:attrNameLst>
                                      </p:cBhvr>
                                      <p:to>
                                        <p:strVal val="visible"/>
                                      </p:to>
                                    </p:set>
                                    <p:anim calcmode="lin" valueType="num">
                                      <p:cBhvr>
                                        <p:cTn id="414" dur="3000" fill="hold"/>
                                        <p:tgtEl>
                                          <p:spTgt spid="39"/>
                                        </p:tgtEl>
                                        <p:attrNameLst>
                                          <p:attrName>ppt_w</p:attrName>
                                        </p:attrNameLst>
                                      </p:cBhvr>
                                      <p:tavLst>
                                        <p:tav tm="0" fmla="#ppt_w*sin(2.5*pi*$)">
                                          <p:val>
                                            <p:fltVal val="0"/>
                                          </p:val>
                                        </p:tav>
                                        <p:tav tm="100000">
                                          <p:val>
                                            <p:fltVal val="1"/>
                                          </p:val>
                                        </p:tav>
                                      </p:tavLst>
                                    </p:anim>
                                    <p:anim calcmode="lin" valueType="num">
                                      <p:cBhvr>
                                        <p:cTn id="415" dur="3000" fill="hold"/>
                                        <p:tgtEl>
                                          <p:spTgt spid="39"/>
                                        </p:tgtEl>
                                        <p:attrNameLst>
                                          <p:attrName>ppt_h</p:attrName>
                                        </p:attrNameLst>
                                      </p:cBhvr>
                                      <p:tavLst>
                                        <p:tav tm="0">
                                          <p:val>
                                            <p:strVal val="#ppt_h"/>
                                          </p:val>
                                        </p:tav>
                                        <p:tav tm="100000">
                                          <p:val>
                                            <p:strVal val="#ppt_h"/>
                                          </p:val>
                                        </p:tav>
                                      </p:tavLst>
                                    </p:anim>
                                  </p:childTnLst>
                                </p:cTn>
                              </p:par>
                              <p:par>
                                <p:cTn id="416" presetID="19" presetClass="entr" presetSubtype="10" fill="hold" grpId="1" nodeType="withEffect">
                                  <p:stCondLst>
                                    <p:cond delay="0"/>
                                  </p:stCondLst>
                                  <p:childTnLst>
                                    <p:set>
                                      <p:cBhvr>
                                        <p:cTn id="417" dur="1" fill="hold">
                                          <p:stCondLst>
                                            <p:cond delay="0"/>
                                          </p:stCondLst>
                                        </p:cTn>
                                        <p:tgtEl>
                                          <p:spTgt spid="57"/>
                                        </p:tgtEl>
                                        <p:attrNameLst>
                                          <p:attrName>style.visibility</p:attrName>
                                        </p:attrNameLst>
                                      </p:cBhvr>
                                      <p:to>
                                        <p:strVal val="visible"/>
                                      </p:to>
                                    </p:set>
                                    <p:anim calcmode="lin" valueType="num">
                                      <p:cBhvr>
                                        <p:cTn id="418" dur="3000" fill="hold"/>
                                        <p:tgtEl>
                                          <p:spTgt spid="57"/>
                                        </p:tgtEl>
                                        <p:attrNameLst>
                                          <p:attrName>ppt_w</p:attrName>
                                        </p:attrNameLst>
                                      </p:cBhvr>
                                      <p:tavLst>
                                        <p:tav tm="0" fmla="#ppt_w*sin(2.5*pi*$)">
                                          <p:val>
                                            <p:fltVal val="0"/>
                                          </p:val>
                                        </p:tav>
                                        <p:tav tm="100000">
                                          <p:val>
                                            <p:fltVal val="1"/>
                                          </p:val>
                                        </p:tav>
                                      </p:tavLst>
                                    </p:anim>
                                    <p:anim calcmode="lin" valueType="num">
                                      <p:cBhvr>
                                        <p:cTn id="419" dur="3000" fill="hold"/>
                                        <p:tgtEl>
                                          <p:spTgt spid="57"/>
                                        </p:tgtEl>
                                        <p:attrNameLst>
                                          <p:attrName>ppt_h</p:attrName>
                                        </p:attrNameLst>
                                      </p:cBhvr>
                                      <p:tavLst>
                                        <p:tav tm="0">
                                          <p:val>
                                            <p:strVal val="#ppt_h"/>
                                          </p:val>
                                        </p:tav>
                                        <p:tav tm="100000">
                                          <p:val>
                                            <p:strVal val="#ppt_h"/>
                                          </p:val>
                                        </p:tav>
                                      </p:tavLst>
                                    </p:anim>
                                  </p:childTnLst>
                                </p:cTn>
                              </p:par>
                              <p:par>
                                <p:cTn id="420" presetID="19" presetClass="entr" presetSubtype="10" fill="hold" grpId="1" nodeType="withEffect">
                                  <p:stCondLst>
                                    <p:cond delay="0"/>
                                  </p:stCondLst>
                                  <p:childTnLst>
                                    <p:set>
                                      <p:cBhvr>
                                        <p:cTn id="421" dur="1" fill="hold">
                                          <p:stCondLst>
                                            <p:cond delay="0"/>
                                          </p:stCondLst>
                                        </p:cTn>
                                        <p:tgtEl>
                                          <p:spTgt spid="58"/>
                                        </p:tgtEl>
                                        <p:attrNameLst>
                                          <p:attrName>style.visibility</p:attrName>
                                        </p:attrNameLst>
                                      </p:cBhvr>
                                      <p:to>
                                        <p:strVal val="visible"/>
                                      </p:to>
                                    </p:set>
                                    <p:anim calcmode="lin" valueType="num">
                                      <p:cBhvr>
                                        <p:cTn id="422" dur="3000" fill="hold"/>
                                        <p:tgtEl>
                                          <p:spTgt spid="58"/>
                                        </p:tgtEl>
                                        <p:attrNameLst>
                                          <p:attrName>ppt_w</p:attrName>
                                        </p:attrNameLst>
                                      </p:cBhvr>
                                      <p:tavLst>
                                        <p:tav tm="0" fmla="#ppt_w*sin(2.5*pi*$)">
                                          <p:val>
                                            <p:fltVal val="0"/>
                                          </p:val>
                                        </p:tav>
                                        <p:tav tm="100000">
                                          <p:val>
                                            <p:fltVal val="1"/>
                                          </p:val>
                                        </p:tav>
                                      </p:tavLst>
                                    </p:anim>
                                    <p:anim calcmode="lin" valueType="num">
                                      <p:cBhvr>
                                        <p:cTn id="423" dur="3000" fill="hold"/>
                                        <p:tgtEl>
                                          <p:spTgt spid="58"/>
                                        </p:tgtEl>
                                        <p:attrNameLst>
                                          <p:attrName>ppt_h</p:attrName>
                                        </p:attrNameLst>
                                      </p:cBhvr>
                                      <p:tavLst>
                                        <p:tav tm="0">
                                          <p:val>
                                            <p:strVal val="#ppt_h"/>
                                          </p:val>
                                        </p:tav>
                                        <p:tav tm="100000">
                                          <p:val>
                                            <p:strVal val="#ppt_h"/>
                                          </p:val>
                                        </p:tav>
                                      </p:tavLst>
                                    </p:anim>
                                  </p:childTnLst>
                                </p:cTn>
                              </p:par>
                              <p:par>
                                <p:cTn id="424" presetID="19" presetClass="entr" presetSubtype="10" fill="hold" grpId="1" nodeType="withEffect">
                                  <p:stCondLst>
                                    <p:cond delay="0"/>
                                  </p:stCondLst>
                                  <p:childTnLst>
                                    <p:set>
                                      <p:cBhvr>
                                        <p:cTn id="425" dur="1" fill="hold">
                                          <p:stCondLst>
                                            <p:cond delay="0"/>
                                          </p:stCondLst>
                                        </p:cTn>
                                        <p:tgtEl>
                                          <p:spTgt spid="59"/>
                                        </p:tgtEl>
                                        <p:attrNameLst>
                                          <p:attrName>style.visibility</p:attrName>
                                        </p:attrNameLst>
                                      </p:cBhvr>
                                      <p:to>
                                        <p:strVal val="visible"/>
                                      </p:to>
                                    </p:set>
                                    <p:anim calcmode="lin" valueType="num">
                                      <p:cBhvr>
                                        <p:cTn id="426" dur="3000" fill="hold"/>
                                        <p:tgtEl>
                                          <p:spTgt spid="59"/>
                                        </p:tgtEl>
                                        <p:attrNameLst>
                                          <p:attrName>ppt_w</p:attrName>
                                        </p:attrNameLst>
                                      </p:cBhvr>
                                      <p:tavLst>
                                        <p:tav tm="0" fmla="#ppt_w*sin(2.5*pi*$)">
                                          <p:val>
                                            <p:fltVal val="0"/>
                                          </p:val>
                                        </p:tav>
                                        <p:tav tm="100000">
                                          <p:val>
                                            <p:fltVal val="1"/>
                                          </p:val>
                                        </p:tav>
                                      </p:tavLst>
                                    </p:anim>
                                    <p:anim calcmode="lin" valueType="num">
                                      <p:cBhvr>
                                        <p:cTn id="427" dur="3000" fill="hold"/>
                                        <p:tgtEl>
                                          <p:spTgt spid="59"/>
                                        </p:tgtEl>
                                        <p:attrNameLst>
                                          <p:attrName>ppt_h</p:attrName>
                                        </p:attrNameLst>
                                      </p:cBhvr>
                                      <p:tavLst>
                                        <p:tav tm="0">
                                          <p:val>
                                            <p:strVal val="#ppt_h"/>
                                          </p:val>
                                        </p:tav>
                                        <p:tav tm="100000">
                                          <p:val>
                                            <p:strVal val="#ppt_h"/>
                                          </p:val>
                                        </p:tav>
                                      </p:tavLst>
                                    </p:anim>
                                  </p:childTnLst>
                                </p:cTn>
                              </p:par>
                              <p:par>
                                <p:cTn id="428" presetID="19" presetClass="entr" presetSubtype="10" fill="hold" grpId="1" nodeType="withEffect">
                                  <p:stCondLst>
                                    <p:cond delay="0"/>
                                  </p:stCondLst>
                                  <p:childTnLst>
                                    <p:set>
                                      <p:cBhvr>
                                        <p:cTn id="429" dur="1" fill="hold">
                                          <p:stCondLst>
                                            <p:cond delay="0"/>
                                          </p:stCondLst>
                                        </p:cTn>
                                        <p:tgtEl>
                                          <p:spTgt spid="60"/>
                                        </p:tgtEl>
                                        <p:attrNameLst>
                                          <p:attrName>style.visibility</p:attrName>
                                        </p:attrNameLst>
                                      </p:cBhvr>
                                      <p:to>
                                        <p:strVal val="visible"/>
                                      </p:to>
                                    </p:set>
                                    <p:anim calcmode="lin" valueType="num">
                                      <p:cBhvr>
                                        <p:cTn id="430" dur="3000" fill="hold"/>
                                        <p:tgtEl>
                                          <p:spTgt spid="60"/>
                                        </p:tgtEl>
                                        <p:attrNameLst>
                                          <p:attrName>ppt_w</p:attrName>
                                        </p:attrNameLst>
                                      </p:cBhvr>
                                      <p:tavLst>
                                        <p:tav tm="0" fmla="#ppt_w*sin(2.5*pi*$)">
                                          <p:val>
                                            <p:fltVal val="0"/>
                                          </p:val>
                                        </p:tav>
                                        <p:tav tm="100000">
                                          <p:val>
                                            <p:fltVal val="1"/>
                                          </p:val>
                                        </p:tav>
                                      </p:tavLst>
                                    </p:anim>
                                    <p:anim calcmode="lin" valueType="num">
                                      <p:cBhvr>
                                        <p:cTn id="431" dur="3000" fill="hold"/>
                                        <p:tgtEl>
                                          <p:spTgt spid="60"/>
                                        </p:tgtEl>
                                        <p:attrNameLst>
                                          <p:attrName>ppt_h</p:attrName>
                                        </p:attrNameLst>
                                      </p:cBhvr>
                                      <p:tavLst>
                                        <p:tav tm="0">
                                          <p:val>
                                            <p:strVal val="#ppt_h"/>
                                          </p:val>
                                        </p:tav>
                                        <p:tav tm="100000">
                                          <p:val>
                                            <p:strVal val="#ppt_h"/>
                                          </p:val>
                                        </p:tav>
                                      </p:tavLst>
                                    </p:anim>
                                  </p:childTnLst>
                                </p:cTn>
                              </p:par>
                              <p:par>
                                <p:cTn id="432" presetID="19" presetClass="entr" presetSubtype="10" fill="hold" grpId="1" nodeType="withEffect">
                                  <p:stCondLst>
                                    <p:cond delay="0"/>
                                  </p:stCondLst>
                                  <p:childTnLst>
                                    <p:set>
                                      <p:cBhvr>
                                        <p:cTn id="433" dur="1" fill="hold">
                                          <p:stCondLst>
                                            <p:cond delay="0"/>
                                          </p:stCondLst>
                                        </p:cTn>
                                        <p:tgtEl>
                                          <p:spTgt spid="61"/>
                                        </p:tgtEl>
                                        <p:attrNameLst>
                                          <p:attrName>style.visibility</p:attrName>
                                        </p:attrNameLst>
                                      </p:cBhvr>
                                      <p:to>
                                        <p:strVal val="visible"/>
                                      </p:to>
                                    </p:set>
                                    <p:anim calcmode="lin" valueType="num">
                                      <p:cBhvr>
                                        <p:cTn id="434" dur="3000" fill="hold"/>
                                        <p:tgtEl>
                                          <p:spTgt spid="61"/>
                                        </p:tgtEl>
                                        <p:attrNameLst>
                                          <p:attrName>ppt_w</p:attrName>
                                        </p:attrNameLst>
                                      </p:cBhvr>
                                      <p:tavLst>
                                        <p:tav tm="0" fmla="#ppt_w*sin(2.5*pi*$)">
                                          <p:val>
                                            <p:fltVal val="0"/>
                                          </p:val>
                                        </p:tav>
                                        <p:tav tm="100000">
                                          <p:val>
                                            <p:fltVal val="1"/>
                                          </p:val>
                                        </p:tav>
                                      </p:tavLst>
                                    </p:anim>
                                    <p:anim calcmode="lin" valueType="num">
                                      <p:cBhvr>
                                        <p:cTn id="435" dur="3000" fill="hold"/>
                                        <p:tgtEl>
                                          <p:spTgt spid="61"/>
                                        </p:tgtEl>
                                        <p:attrNameLst>
                                          <p:attrName>ppt_h</p:attrName>
                                        </p:attrNameLst>
                                      </p:cBhvr>
                                      <p:tavLst>
                                        <p:tav tm="0">
                                          <p:val>
                                            <p:strVal val="#ppt_h"/>
                                          </p:val>
                                        </p:tav>
                                        <p:tav tm="100000">
                                          <p:val>
                                            <p:strVal val="#ppt_h"/>
                                          </p:val>
                                        </p:tav>
                                      </p:tavLst>
                                    </p:anim>
                                  </p:childTnLst>
                                </p:cTn>
                              </p:par>
                              <p:par>
                                <p:cTn id="436" presetID="19" presetClass="entr" presetSubtype="10" fill="hold" grpId="1" nodeType="withEffect">
                                  <p:stCondLst>
                                    <p:cond delay="0"/>
                                  </p:stCondLst>
                                  <p:childTnLst>
                                    <p:set>
                                      <p:cBhvr>
                                        <p:cTn id="437" dur="1" fill="hold">
                                          <p:stCondLst>
                                            <p:cond delay="0"/>
                                          </p:stCondLst>
                                        </p:cTn>
                                        <p:tgtEl>
                                          <p:spTgt spid="62"/>
                                        </p:tgtEl>
                                        <p:attrNameLst>
                                          <p:attrName>style.visibility</p:attrName>
                                        </p:attrNameLst>
                                      </p:cBhvr>
                                      <p:to>
                                        <p:strVal val="visible"/>
                                      </p:to>
                                    </p:set>
                                    <p:anim calcmode="lin" valueType="num">
                                      <p:cBhvr>
                                        <p:cTn id="438" dur="3000" fill="hold"/>
                                        <p:tgtEl>
                                          <p:spTgt spid="62"/>
                                        </p:tgtEl>
                                        <p:attrNameLst>
                                          <p:attrName>ppt_w</p:attrName>
                                        </p:attrNameLst>
                                      </p:cBhvr>
                                      <p:tavLst>
                                        <p:tav tm="0" fmla="#ppt_w*sin(2.5*pi*$)">
                                          <p:val>
                                            <p:fltVal val="0"/>
                                          </p:val>
                                        </p:tav>
                                        <p:tav tm="100000">
                                          <p:val>
                                            <p:fltVal val="1"/>
                                          </p:val>
                                        </p:tav>
                                      </p:tavLst>
                                    </p:anim>
                                    <p:anim calcmode="lin" valueType="num">
                                      <p:cBhvr>
                                        <p:cTn id="439" dur="3000" fill="hold"/>
                                        <p:tgtEl>
                                          <p:spTgt spid="62"/>
                                        </p:tgtEl>
                                        <p:attrNameLst>
                                          <p:attrName>ppt_h</p:attrName>
                                        </p:attrNameLst>
                                      </p:cBhvr>
                                      <p:tavLst>
                                        <p:tav tm="0">
                                          <p:val>
                                            <p:strVal val="#ppt_h"/>
                                          </p:val>
                                        </p:tav>
                                        <p:tav tm="100000">
                                          <p:val>
                                            <p:strVal val="#ppt_h"/>
                                          </p:val>
                                        </p:tav>
                                      </p:tavLst>
                                    </p:anim>
                                  </p:childTnLst>
                                </p:cTn>
                              </p:par>
                              <p:par>
                                <p:cTn id="440" presetID="19" presetClass="entr" presetSubtype="10" fill="hold" grpId="1" nodeType="withEffect">
                                  <p:stCondLst>
                                    <p:cond delay="0"/>
                                  </p:stCondLst>
                                  <p:childTnLst>
                                    <p:set>
                                      <p:cBhvr>
                                        <p:cTn id="441" dur="1" fill="hold">
                                          <p:stCondLst>
                                            <p:cond delay="0"/>
                                          </p:stCondLst>
                                        </p:cTn>
                                        <p:tgtEl>
                                          <p:spTgt spid="63"/>
                                        </p:tgtEl>
                                        <p:attrNameLst>
                                          <p:attrName>style.visibility</p:attrName>
                                        </p:attrNameLst>
                                      </p:cBhvr>
                                      <p:to>
                                        <p:strVal val="visible"/>
                                      </p:to>
                                    </p:set>
                                    <p:anim calcmode="lin" valueType="num">
                                      <p:cBhvr>
                                        <p:cTn id="442" dur="3000" fill="hold"/>
                                        <p:tgtEl>
                                          <p:spTgt spid="63"/>
                                        </p:tgtEl>
                                        <p:attrNameLst>
                                          <p:attrName>ppt_w</p:attrName>
                                        </p:attrNameLst>
                                      </p:cBhvr>
                                      <p:tavLst>
                                        <p:tav tm="0" fmla="#ppt_w*sin(2.5*pi*$)">
                                          <p:val>
                                            <p:fltVal val="0"/>
                                          </p:val>
                                        </p:tav>
                                        <p:tav tm="100000">
                                          <p:val>
                                            <p:fltVal val="1"/>
                                          </p:val>
                                        </p:tav>
                                      </p:tavLst>
                                    </p:anim>
                                    <p:anim calcmode="lin" valueType="num">
                                      <p:cBhvr>
                                        <p:cTn id="443" dur="3000" fill="hold"/>
                                        <p:tgtEl>
                                          <p:spTgt spid="63"/>
                                        </p:tgtEl>
                                        <p:attrNameLst>
                                          <p:attrName>ppt_h</p:attrName>
                                        </p:attrNameLst>
                                      </p:cBhvr>
                                      <p:tavLst>
                                        <p:tav tm="0">
                                          <p:val>
                                            <p:strVal val="#ppt_h"/>
                                          </p:val>
                                        </p:tav>
                                        <p:tav tm="100000">
                                          <p:val>
                                            <p:strVal val="#ppt_h"/>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4"/>
                                        </p:tgtEl>
                                        <p:attrNameLst>
                                          <p:attrName>style.visibility</p:attrName>
                                        </p:attrNameLst>
                                      </p:cBhvr>
                                      <p:to>
                                        <p:strVal val="visible"/>
                                      </p:to>
                                    </p:set>
                                    <p:anim calcmode="lin" valueType="num">
                                      <p:cBhvr>
                                        <p:cTn id="446" dur="3000" fill="hold"/>
                                        <p:tgtEl>
                                          <p:spTgt spid="64"/>
                                        </p:tgtEl>
                                        <p:attrNameLst>
                                          <p:attrName>ppt_w</p:attrName>
                                        </p:attrNameLst>
                                      </p:cBhvr>
                                      <p:tavLst>
                                        <p:tav tm="0" fmla="#ppt_w*sin(2.5*pi*$)">
                                          <p:val>
                                            <p:fltVal val="0"/>
                                          </p:val>
                                        </p:tav>
                                        <p:tav tm="100000">
                                          <p:val>
                                            <p:fltVal val="1"/>
                                          </p:val>
                                        </p:tav>
                                      </p:tavLst>
                                    </p:anim>
                                    <p:anim calcmode="lin" valueType="num">
                                      <p:cBhvr>
                                        <p:cTn id="447" dur="3000" fill="hold"/>
                                        <p:tgtEl>
                                          <p:spTgt spid="64"/>
                                        </p:tgtEl>
                                        <p:attrNameLst>
                                          <p:attrName>ppt_h</p:attrName>
                                        </p:attrNameLst>
                                      </p:cBhvr>
                                      <p:tavLst>
                                        <p:tav tm="0">
                                          <p:val>
                                            <p:strVal val="#ppt_h"/>
                                          </p:val>
                                        </p:tav>
                                        <p:tav tm="100000">
                                          <p:val>
                                            <p:strVal val="#ppt_h"/>
                                          </p:val>
                                        </p:tav>
                                      </p:tavLst>
                                    </p:anim>
                                  </p:childTnLst>
                                </p:cTn>
                              </p:par>
                              <p:par>
                                <p:cTn id="448" presetID="19" presetClass="entr" presetSubtype="10" fill="hold" grpId="1" nodeType="withEffect">
                                  <p:stCondLst>
                                    <p:cond delay="0"/>
                                  </p:stCondLst>
                                  <p:childTnLst>
                                    <p:set>
                                      <p:cBhvr>
                                        <p:cTn id="449" dur="1" fill="hold">
                                          <p:stCondLst>
                                            <p:cond delay="0"/>
                                          </p:stCondLst>
                                        </p:cTn>
                                        <p:tgtEl>
                                          <p:spTgt spid="65"/>
                                        </p:tgtEl>
                                        <p:attrNameLst>
                                          <p:attrName>style.visibility</p:attrName>
                                        </p:attrNameLst>
                                      </p:cBhvr>
                                      <p:to>
                                        <p:strVal val="visible"/>
                                      </p:to>
                                    </p:set>
                                    <p:anim calcmode="lin" valueType="num">
                                      <p:cBhvr>
                                        <p:cTn id="450" dur="3000" fill="hold"/>
                                        <p:tgtEl>
                                          <p:spTgt spid="65"/>
                                        </p:tgtEl>
                                        <p:attrNameLst>
                                          <p:attrName>ppt_w</p:attrName>
                                        </p:attrNameLst>
                                      </p:cBhvr>
                                      <p:tavLst>
                                        <p:tav tm="0" fmla="#ppt_w*sin(2.5*pi*$)">
                                          <p:val>
                                            <p:fltVal val="0"/>
                                          </p:val>
                                        </p:tav>
                                        <p:tav tm="100000">
                                          <p:val>
                                            <p:fltVal val="1"/>
                                          </p:val>
                                        </p:tav>
                                      </p:tavLst>
                                    </p:anim>
                                    <p:anim calcmode="lin" valueType="num">
                                      <p:cBhvr>
                                        <p:cTn id="451" dur="3000" fill="hold"/>
                                        <p:tgtEl>
                                          <p:spTgt spid="65"/>
                                        </p:tgtEl>
                                        <p:attrNameLst>
                                          <p:attrName>ppt_h</p:attrName>
                                        </p:attrNameLst>
                                      </p:cBhvr>
                                      <p:tavLst>
                                        <p:tav tm="0">
                                          <p:val>
                                            <p:strVal val="#ppt_h"/>
                                          </p:val>
                                        </p:tav>
                                        <p:tav tm="100000">
                                          <p:val>
                                            <p:strVal val="#ppt_h"/>
                                          </p:val>
                                        </p:tav>
                                      </p:tavLst>
                                    </p:anim>
                                  </p:childTnLst>
                                </p:cTn>
                              </p:par>
                              <p:par>
                                <p:cTn id="452" presetID="19" presetClass="entr" presetSubtype="10" fill="hold" grpId="1" nodeType="withEffect">
                                  <p:stCondLst>
                                    <p:cond delay="0"/>
                                  </p:stCondLst>
                                  <p:childTnLst>
                                    <p:set>
                                      <p:cBhvr>
                                        <p:cTn id="453" dur="1" fill="hold">
                                          <p:stCondLst>
                                            <p:cond delay="0"/>
                                          </p:stCondLst>
                                        </p:cTn>
                                        <p:tgtEl>
                                          <p:spTgt spid="66"/>
                                        </p:tgtEl>
                                        <p:attrNameLst>
                                          <p:attrName>style.visibility</p:attrName>
                                        </p:attrNameLst>
                                      </p:cBhvr>
                                      <p:to>
                                        <p:strVal val="visible"/>
                                      </p:to>
                                    </p:set>
                                    <p:anim calcmode="lin" valueType="num">
                                      <p:cBhvr>
                                        <p:cTn id="454" dur="3000" fill="hold"/>
                                        <p:tgtEl>
                                          <p:spTgt spid="66"/>
                                        </p:tgtEl>
                                        <p:attrNameLst>
                                          <p:attrName>ppt_w</p:attrName>
                                        </p:attrNameLst>
                                      </p:cBhvr>
                                      <p:tavLst>
                                        <p:tav tm="0" fmla="#ppt_w*sin(2.5*pi*$)">
                                          <p:val>
                                            <p:fltVal val="0"/>
                                          </p:val>
                                        </p:tav>
                                        <p:tav tm="100000">
                                          <p:val>
                                            <p:fltVal val="1"/>
                                          </p:val>
                                        </p:tav>
                                      </p:tavLst>
                                    </p:anim>
                                    <p:anim calcmode="lin" valueType="num">
                                      <p:cBhvr>
                                        <p:cTn id="455" dur="3000" fill="hold"/>
                                        <p:tgtEl>
                                          <p:spTgt spid="66"/>
                                        </p:tgtEl>
                                        <p:attrNameLst>
                                          <p:attrName>ppt_h</p:attrName>
                                        </p:attrNameLst>
                                      </p:cBhvr>
                                      <p:tavLst>
                                        <p:tav tm="0">
                                          <p:val>
                                            <p:strVal val="#ppt_h"/>
                                          </p:val>
                                        </p:tav>
                                        <p:tav tm="100000">
                                          <p:val>
                                            <p:strVal val="#ppt_h"/>
                                          </p:val>
                                        </p:tav>
                                      </p:tavLst>
                                    </p:anim>
                                  </p:childTnLst>
                                </p:cTn>
                              </p:par>
                              <p:par>
                                <p:cTn id="456" presetID="19" presetClass="entr" presetSubtype="10" fill="hold" grpId="1" nodeType="withEffect">
                                  <p:stCondLst>
                                    <p:cond delay="0"/>
                                  </p:stCondLst>
                                  <p:childTnLst>
                                    <p:set>
                                      <p:cBhvr>
                                        <p:cTn id="457" dur="1" fill="hold">
                                          <p:stCondLst>
                                            <p:cond delay="0"/>
                                          </p:stCondLst>
                                        </p:cTn>
                                        <p:tgtEl>
                                          <p:spTgt spid="67"/>
                                        </p:tgtEl>
                                        <p:attrNameLst>
                                          <p:attrName>style.visibility</p:attrName>
                                        </p:attrNameLst>
                                      </p:cBhvr>
                                      <p:to>
                                        <p:strVal val="visible"/>
                                      </p:to>
                                    </p:set>
                                    <p:anim calcmode="lin" valueType="num">
                                      <p:cBhvr>
                                        <p:cTn id="458" dur="3000" fill="hold"/>
                                        <p:tgtEl>
                                          <p:spTgt spid="67"/>
                                        </p:tgtEl>
                                        <p:attrNameLst>
                                          <p:attrName>ppt_w</p:attrName>
                                        </p:attrNameLst>
                                      </p:cBhvr>
                                      <p:tavLst>
                                        <p:tav tm="0" fmla="#ppt_w*sin(2.5*pi*$)">
                                          <p:val>
                                            <p:fltVal val="0"/>
                                          </p:val>
                                        </p:tav>
                                        <p:tav tm="100000">
                                          <p:val>
                                            <p:fltVal val="1"/>
                                          </p:val>
                                        </p:tav>
                                      </p:tavLst>
                                    </p:anim>
                                    <p:anim calcmode="lin" valueType="num">
                                      <p:cBhvr>
                                        <p:cTn id="459" dur="3000" fill="hold"/>
                                        <p:tgtEl>
                                          <p:spTgt spid="67"/>
                                        </p:tgtEl>
                                        <p:attrNameLst>
                                          <p:attrName>ppt_h</p:attrName>
                                        </p:attrNameLst>
                                      </p:cBhvr>
                                      <p:tavLst>
                                        <p:tav tm="0">
                                          <p:val>
                                            <p:strVal val="#ppt_h"/>
                                          </p:val>
                                        </p:tav>
                                        <p:tav tm="100000">
                                          <p:val>
                                            <p:strVal val="#ppt_h"/>
                                          </p:val>
                                        </p:tav>
                                      </p:tavLst>
                                    </p:anim>
                                  </p:childTnLst>
                                </p:cTn>
                              </p:par>
                              <p:par>
                                <p:cTn id="460" presetID="19" presetClass="entr" presetSubtype="10" fill="hold" grpId="1" nodeType="withEffect">
                                  <p:stCondLst>
                                    <p:cond delay="0"/>
                                  </p:stCondLst>
                                  <p:childTnLst>
                                    <p:set>
                                      <p:cBhvr>
                                        <p:cTn id="461" dur="1" fill="hold">
                                          <p:stCondLst>
                                            <p:cond delay="0"/>
                                          </p:stCondLst>
                                        </p:cTn>
                                        <p:tgtEl>
                                          <p:spTgt spid="68"/>
                                        </p:tgtEl>
                                        <p:attrNameLst>
                                          <p:attrName>style.visibility</p:attrName>
                                        </p:attrNameLst>
                                      </p:cBhvr>
                                      <p:to>
                                        <p:strVal val="visible"/>
                                      </p:to>
                                    </p:set>
                                    <p:anim calcmode="lin" valueType="num">
                                      <p:cBhvr>
                                        <p:cTn id="462" dur="3000" fill="hold"/>
                                        <p:tgtEl>
                                          <p:spTgt spid="68"/>
                                        </p:tgtEl>
                                        <p:attrNameLst>
                                          <p:attrName>ppt_w</p:attrName>
                                        </p:attrNameLst>
                                      </p:cBhvr>
                                      <p:tavLst>
                                        <p:tav tm="0" fmla="#ppt_w*sin(2.5*pi*$)">
                                          <p:val>
                                            <p:fltVal val="0"/>
                                          </p:val>
                                        </p:tav>
                                        <p:tav tm="100000">
                                          <p:val>
                                            <p:fltVal val="1"/>
                                          </p:val>
                                        </p:tav>
                                      </p:tavLst>
                                    </p:anim>
                                    <p:anim calcmode="lin" valueType="num">
                                      <p:cBhvr>
                                        <p:cTn id="463" dur="3000" fill="hold"/>
                                        <p:tgtEl>
                                          <p:spTgt spid="68"/>
                                        </p:tgtEl>
                                        <p:attrNameLst>
                                          <p:attrName>ppt_h</p:attrName>
                                        </p:attrNameLst>
                                      </p:cBhvr>
                                      <p:tavLst>
                                        <p:tav tm="0">
                                          <p:val>
                                            <p:strVal val="#ppt_h"/>
                                          </p:val>
                                        </p:tav>
                                        <p:tav tm="100000">
                                          <p:val>
                                            <p:strVal val="#ppt_h"/>
                                          </p:val>
                                        </p:tav>
                                      </p:tavLst>
                                    </p:anim>
                                  </p:childTnLst>
                                </p:cTn>
                              </p:par>
                              <p:par>
                                <p:cTn id="464" presetID="19" presetClass="entr" presetSubtype="10" fill="hold" grpId="1" nodeType="withEffect">
                                  <p:stCondLst>
                                    <p:cond delay="0"/>
                                  </p:stCondLst>
                                  <p:childTnLst>
                                    <p:set>
                                      <p:cBhvr>
                                        <p:cTn id="465" dur="1" fill="hold">
                                          <p:stCondLst>
                                            <p:cond delay="0"/>
                                          </p:stCondLst>
                                        </p:cTn>
                                        <p:tgtEl>
                                          <p:spTgt spid="69"/>
                                        </p:tgtEl>
                                        <p:attrNameLst>
                                          <p:attrName>style.visibility</p:attrName>
                                        </p:attrNameLst>
                                      </p:cBhvr>
                                      <p:to>
                                        <p:strVal val="visible"/>
                                      </p:to>
                                    </p:set>
                                    <p:anim calcmode="lin" valueType="num">
                                      <p:cBhvr>
                                        <p:cTn id="466" dur="3000" fill="hold"/>
                                        <p:tgtEl>
                                          <p:spTgt spid="69"/>
                                        </p:tgtEl>
                                        <p:attrNameLst>
                                          <p:attrName>ppt_w</p:attrName>
                                        </p:attrNameLst>
                                      </p:cBhvr>
                                      <p:tavLst>
                                        <p:tav tm="0" fmla="#ppt_w*sin(2.5*pi*$)">
                                          <p:val>
                                            <p:fltVal val="0"/>
                                          </p:val>
                                        </p:tav>
                                        <p:tav tm="100000">
                                          <p:val>
                                            <p:fltVal val="1"/>
                                          </p:val>
                                        </p:tav>
                                      </p:tavLst>
                                    </p:anim>
                                    <p:anim calcmode="lin" valueType="num">
                                      <p:cBhvr>
                                        <p:cTn id="467" dur="3000" fill="hold"/>
                                        <p:tgtEl>
                                          <p:spTgt spid="69"/>
                                        </p:tgtEl>
                                        <p:attrNameLst>
                                          <p:attrName>ppt_h</p:attrName>
                                        </p:attrNameLst>
                                      </p:cBhvr>
                                      <p:tavLst>
                                        <p:tav tm="0">
                                          <p:val>
                                            <p:strVal val="#ppt_h"/>
                                          </p:val>
                                        </p:tav>
                                        <p:tav tm="100000">
                                          <p:val>
                                            <p:strVal val="#ppt_h"/>
                                          </p:val>
                                        </p:tav>
                                      </p:tavLst>
                                    </p:anim>
                                  </p:childTnLst>
                                </p:cTn>
                              </p:par>
                              <p:par>
                                <p:cTn id="468" presetID="19" presetClass="entr" presetSubtype="10" fill="hold" grpId="1" nodeType="withEffect">
                                  <p:stCondLst>
                                    <p:cond delay="0"/>
                                  </p:stCondLst>
                                  <p:childTnLst>
                                    <p:set>
                                      <p:cBhvr>
                                        <p:cTn id="469" dur="1" fill="hold">
                                          <p:stCondLst>
                                            <p:cond delay="0"/>
                                          </p:stCondLst>
                                        </p:cTn>
                                        <p:tgtEl>
                                          <p:spTgt spid="70"/>
                                        </p:tgtEl>
                                        <p:attrNameLst>
                                          <p:attrName>style.visibility</p:attrName>
                                        </p:attrNameLst>
                                      </p:cBhvr>
                                      <p:to>
                                        <p:strVal val="visible"/>
                                      </p:to>
                                    </p:set>
                                    <p:anim calcmode="lin" valueType="num">
                                      <p:cBhvr>
                                        <p:cTn id="470" dur="3000" fill="hold"/>
                                        <p:tgtEl>
                                          <p:spTgt spid="70"/>
                                        </p:tgtEl>
                                        <p:attrNameLst>
                                          <p:attrName>ppt_w</p:attrName>
                                        </p:attrNameLst>
                                      </p:cBhvr>
                                      <p:tavLst>
                                        <p:tav tm="0" fmla="#ppt_w*sin(2.5*pi*$)">
                                          <p:val>
                                            <p:fltVal val="0"/>
                                          </p:val>
                                        </p:tav>
                                        <p:tav tm="100000">
                                          <p:val>
                                            <p:fltVal val="1"/>
                                          </p:val>
                                        </p:tav>
                                      </p:tavLst>
                                    </p:anim>
                                    <p:anim calcmode="lin" valueType="num">
                                      <p:cBhvr>
                                        <p:cTn id="471" dur="3000" fill="hold"/>
                                        <p:tgtEl>
                                          <p:spTgt spid="70"/>
                                        </p:tgtEl>
                                        <p:attrNameLst>
                                          <p:attrName>ppt_h</p:attrName>
                                        </p:attrNameLst>
                                      </p:cBhvr>
                                      <p:tavLst>
                                        <p:tav tm="0">
                                          <p:val>
                                            <p:strVal val="#ppt_h"/>
                                          </p:val>
                                        </p:tav>
                                        <p:tav tm="100000">
                                          <p:val>
                                            <p:strVal val="#ppt_h"/>
                                          </p:val>
                                        </p:tav>
                                      </p:tavLst>
                                    </p:anim>
                                  </p:childTnLst>
                                </p:cTn>
                              </p:par>
                              <p:par>
                                <p:cTn id="472" presetID="19" presetClass="entr" presetSubtype="10" fill="hold" grpId="1" nodeType="withEffect">
                                  <p:stCondLst>
                                    <p:cond delay="0"/>
                                  </p:stCondLst>
                                  <p:childTnLst>
                                    <p:set>
                                      <p:cBhvr>
                                        <p:cTn id="473" dur="1" fill="hold">
                                          <p:stCondLst>
                                            <p:cond delay="0"/>
                                          </p:stCondLst>
                                        </p:cTn>
                                        <p:tgtEl>
                                          <p:spTgt spid="71"/>
                                        </p:tgtEl>
                                        <p:attrNameLst>
                                          <p:attrName>style.visibility</p:attrName>
                                        </p:attrNameLst>
                                      </p:cBhvr>
                                      <p:to>
                                        <p:strVal val="visible"/>
                                      </p:to>
                                    </p:set>
                                    <p:anim calcmode="lin" valueType="num">
                                      <p:cBhvr>
                                        <p:cTn id="474" dur="3000" fill="hold"/>
                                        <p:tgtEl>
                                          <p:spTgt spid="71"/>
                                        </p:tgtEl>
                                        <p:attrNameLst>
                                          <p:attrName>ppt_w</p:attrName>
                                        </p:attrNameLst>
                                      </p:cBhvr>
                                      <p:tavLst>
                                        <p:tav tm="0" fmla="#ppt_w*sin(2.5*pi*$)">
                                          <p:val>
                                            <p:fltVal val="0"/>
                                          </p:val>
                                        </p:tav>
                                        <p:tav tm="100000">
                                          <p:val>
                                            <p:fltVal val="1"/>
                                          </p:val>
                                        </p:tav>
                                      </p:tavLst>
                                    </p:anim>
                                    <p:anim calcmode="lin" valueType="num">
                                      <p:cBhvr>
                                        <p:cTn id="475" dur="3000" fill="hold"/>
                                        <p:tgtEl>
                                          <p:spTgt spid="71"/>
                                        </p:tgtEl>
                                        <p:attrNameLst>
                                          <p:attrName>ppt_h</p:attrName>
                                        </p:attrNameLst>
                                      </p:cBhvr>
                                      <p:tavLst>
                                        <p:tav tm="0">
                                          <p:val>
                                            <p:strVal val="#ppt_h"/>
                                          </p:val>
                                        </p:tav>
                                        <p:tav tm="100000">
                                          <p:val>
                                            <p:strVal val="#ppt_h"/>
                                          </p:val>
                                        </p:tav>
                                      </p:tavLst>
                                    </p:anim>
                                  </p:childTnLst>
                                </p:cTn>
                              </p:par>
                              <p:par>
                                <p:cTn id="476" presetID="19" presetClass="entr" presetSubtype="10" fill="hold" grpId="1" nodeType="withEffect">
                                  <p:stCondLst>
                                    <p:cond delay="0"/>
                                  </p:stCondLst>
                                  <p:childTnLst>
                                    <p:set>
                                      <p:cBhvr>
                                        <p:cTn id="477" dur="1" fill="hold">
                                          <p:stCondLst>
                                            <p:cond delay="0"/>
                                          </p:stCondLst>
                                        </p:cTn>
                                        <p:tgtEl>
                                          <p:spTgt spid="72"/>
                                        </p:tgtEl>
                                        <p:attrNameLst>
                                          <p:attrName>style.visibility</p:attrName>
                                        </p:attrNameLst>
                                      </p:cBhvr>
                                      <p:to>
                                        <p:strVal val="visible"/>
                                      </p:to>
                                    </p:set>
                                    <p:anim calcmode="lin" valueType="num">
                                      <p:cBhvr>
                                        <p:cTn id="478" dur="3000" fill="hold"/>
                                        <p:tgtEl>
                                          <p:spTgt spid="72"/>
                                        </p:tgtEl>
                                        <p:attrNameLst>
                                          <p:attrName>ppt_w</p:attrName>
                                        </p:attrNameLst>
                                      </p:cBhvr>
                                      <p:tavLst>
                                        <p:tav tm="0" fmla="#ppt_w*sin(2.5*pi*$)">
                                          <p:val>
                                            <p:fltVal val="0"/>
                                          </p:val>
                                        </p:tav>
                                        <p:tav tm="100000">
                                          <p:val>
                                            <p:fltVal val="1"/>
                                          </p:val>
                                        </p:tav>
                                      </p:tavLst>
                                    </p:anim>
                                    <p:anim calcmode="lin" valueType="num">
                                      <p:cBhvr>
                                        <p:cTn id="479" dur="3000" fill="hold"/>
                                        <p:tgtEl>
                                          <p:spTgt spid="72"/>
                                        </p:tgtEl>
                                        <p:attrNameLst>
                                          <p:attrName>ppt_h</p:attrName>
                                        </p:attrNameLst>
                                      </p:cBhvr>
                                      <p:tavLst>
                                        <p:tav tm="0">
                                          <p:val>
                                            <p:strVal val="#ppt_h"/>
                                          </p:val>
                                        </p:tav>
                                        <p:tav tm="100000">
                                          <p:val>
                                            <p:strVal val="#ppt_h"/>
                                          </p:val>
                                        </p:tav>
                                      </p:tavLst>
                                    </p:anim>
                                  </p:childTnLst>
                                </p:cTn>
                              </p:par>
                              <p:par>
                                <p:cTn id="480" presetID="19" presetClass="entr" presetSubtype="10" fill="hold" grpId="1" nodeType="withEffect">
                                  <p:stCondLst>
                                    <p:cond delay="0"/>
                                  </p:stCondLst>
                                  <p:childTnLst>
                                    <p:set>
                                      <p:cBhvr>
                                        <p:cTn id="481" dur="1" fill="hold">
                                          <p:stCondLst>
                                            <p:cond delay="0"/>
                                          </p:stCondLst>
                                        </p:cTn>
                                        <p:tgtEl>
                                          <p:spTgt spid="73"/>
                                        </p:tgtEl>
                                        <p:attrNameLst>
                                          <p:attrName>style.visibility</p:attrName>
                                        </p:attrNameLst>
                                      </p:cBhvr>
                                      <p:to>
                                        <p:strVal val="visible"/>
                                      </p:to>
                                    </p:set>
                                    <p:anim calcmode="lin" valueType="num">
                                      <p:cBhvr>
                                        <p:cTn id="482" dur="3000" fill="hold"/>
                                        <p:tgtEl>
                                          <p:spTgt spid="73"/>
                                        </p:tgtEl>
                                        <p:attrNameLst>
                                          <p:attrName>ppt_w</p:attrName>
                                        </p:attrNameLst>
                                      </p:cBhvr>
                                      <p:tavLst>
                                        <p:tav tm="0" fmla="#ppt_w*sin(2.5*pi*$)">
                                          <p:val>
                                            <p:fltVal val="0"/>
                                          </p:val>
                                        </p:tav>
                                        <p:tav tm="100000">
                                          <p:val>
                                            <p:fltVal val="1"/>
                                          </p:val>
                                        </p:tav>
                                      </p:tavLst>
                                    </p:anim>
                                    <p:anim calcmode="lin" valueType="num">
                                      <p:cBhvr>
                                        <p:cTn id="483" dur="3000" fill="hold"/>
                                        <p:tgtEl>
                                          <p:spTgt spid="73"/>
                                        </p:tgtEl>
                                        <p:attrNameLst>
                                          <p:attrName>ppt_h</p:attrName>
                                        </p:attrNameLst>
                                      </p:cBhvr>
                                      <p:tavLst>
                                        <p:tav tm="0">
                                          <p:val>
                                            <p:strVal val="#ppt_h"/>
                                          </p:val>
                                        </p:tav>
                                        <p:tav tm="100000">
                                          <p:val>
                                            <p:strVal val="#ppt_h"/>
                                          </p:val>
                                        </p:tav>
                                      </p:tavLst>
                                    </p:anim>
                                  </p:childTnLst>
                                </p:cTn>
                              </p:par>
                              <p:par>
                                <p:cTn id="484" presetID="2" presetClass="entr" presetSubtype="2" fill="hold" grpId="2" nodeType="withEffect">
                                  <p:stCondLst>
                                    <p:cond delay="0"/>
                                  </p:stCondLst>
                                  <p:childTnLst>
                                    <p:set>
                                      <p:cBhvr>
                                        <p:cTn id="485" dur="1" fill="hold">
                                          <p:stCondLst>
                                            <p:cond delay="0"/>
                                          </p:stCondLst>
                                        </p:cTn>
                                        <p:tgtEl>
                                          <p:spTgt spid="6"/>
                                        </p:tgtEl>
                                        <p:attrNameLst>
                                          <p:attrName>style.visibility</p:attrName>
                                        </p:attrNameLst>
                                      </p:cBhvr>
                                      <p:to>
                                        <p:strVal val="visible"/>
                                      </p:to>
                                    </p:set>
                                    <p:anim calcmode="lin" valueType="num">
                                      <p:cBhvr additive="base">
                                        <p:cTn id="486" dur="3000" fill="hold"/>
                                        <p:tgtEl>
                                          <p:spTgt spid="6"/>
                                        </p:tgtEl>
                                        <p:attrNameLst>
                                          <p:attrName>ppt_x</p:attrName>
                                        </p:attrNameLst>
                                      </p:cBhvr>
                                      <p:tavLst>
                                        <p:tav tm="0">
                                          <p:val>
                                            <p:strVal val="1+#ppt_w/2"/>
                                          </p:val>
                                        </p:tav>
                                        <p:tav tm="100000">
                                          <p:val>
                                            <p:strVal val="#ppt_x"/>
                                          </p:val>
                                        </p:tav>
                                      </p:tavLst>
                                    </p:anim>
                                    <p:anim calcmode="lin" valueType="num">
                                      <p:cBhvr additive="base">
                                        <p:cTn id="487" dur="3000" fill="hold"/>
                                        <p:tgtEl>
                                          <p:spTgt spid="6"/>
                                        </p:tgtEl>
                                        <p:attrNameLst>
                                          <p:attrName>ppt_y</p:attrName>
                                        </p:attrNameLst>
                                      </p:cBhvr>
                                      <p:tavLst>
                                        <p:tav tm="0">
                                          <p:val>
                                            <p:strVal val="#ppt_y"/>
                                          </p:val>
                                        </p:tav>
                                        <p:tav tm="100000">
                                          <p:val>
                                            <p:strVal val="#ppt_y"/>
                                          </p:val>
                                        </p:tav>
                                      </p:tavLst>
                                    </p:anim>
                                  </p:childTnLst>
                                </p:cTn>
                              </p:par>
                              <p:par>
                                <p:cTn id="488" presetID="2" presetClass="entr" presetSubtype="2" fill="hold" grpId="2" nodeType="withEffect">
                                  <p:stCondLst>
                                    <p:cond delay="0"/>
                                  </p:stCondLst>
                                  <p:childTnLst>
                                    <p:set>
                                      <p:cBhvr>
                                        <p:cTn id="489" dur="1" fill="hold">
                                          <p:stCondLst>
                                            <p:cond delay="0"/>
                                          </p:stCondLst>
                                        </p:cTn>
                                        <p:tgtEl>
                                          <p:spTgt spid="7"/>
                                        </p:tgtEl>
                                        <p:attrNameLst>
                                          <p:attrName>style.visibility</p:attrName>
                                        </p:attrNameLst>
                                      </p:cBhvr>
                                      <p:to>
                                        <p:strVal val="visible"/>
                                      </p:to>
                                    </p:set>
                                    <p:anim calcmode="lin" valueType="num">
                                      <p:cBhvr additive="base">
                                        <p:cTn id="490" dur="3000" fill="hold"/>
                                        <p:tgtEl>
                                          <p:spTgt spid="7"/>
                                        </p:tgtEl>
                                        <p:attrNameLst>
                                          <p:attrName>ppt_x</p:attrName>
                                        </p:attrNameLst>
                                      </p:cBhvr>
                                      <p:tavLst>
                                        <p:tav tm="0">
                                          <p:val>
                                            <p:strVal val="1+#ppt_w/2"/>
                                          </p:val>
                                        </p:tav>
                                        <p:tav tm="100000">
                                          <p:val>
                                            <p:strVal val="#ppt_x"/>
                                          </p:val>
                                        </p:tav>
                                      </p:tavLst>
                                    </p:anim>
                                    <p:anim calcmode="lin" valueType="num">
                                      <p:cBhvr additive="base">
                                        <p:cTn id="491" dur="3000" fill="hold"/>
                                        <p:tgtEl>
                                          <p:spTgt spid="7"/>
                                        </p:tgtEl>
                                        <p:attrNameLst>
                                          <p:attrName>ppt_y</p:attrName>
                                        </p:attrNameLst>
                                      </p:cBhvr>
                                      <p:tavLst>
                                        <p:tav tm="0">
                                          <p:val>
                                            <p:strVal val="#ppt_y"/>
                                          </p:val>
                                        </p:tav>
                                        <p:tav tm="100000">
                                          <p:val>
                                            <p:strVal val="#ppt_y"/>
                                          </p:val>
                                        </p:tav>
                                      </p:tavLst>
                                    </p:anim>
                                  </p:childTnLst>
                                </p:cTn>
                              </p:par>
                              <p:par>
                                <p:cTn id="492" presetID="2" presetClass="entr" presetSubtype="2" fill="hold" grpId="2" nodeType="withEffect">
                                  <p:stCondLst>
                                    <p:cond delay="0"/>
                                  </p:stCondLst>
                                  <p:childTnLst>
                                    <p:set>
                                      <p:cBhvr>
                                        <p:cTn id="493" dur="1" fill="hold">
                                          <p:stCondLst>
                                            <p:cond delay="0"/>
                                          </p:stCondLst>
                                        </p:cTn>
                                        <p:tgtEl>
                                          <p:spTgt spid="8"/>
                                        </p:tgtEl>
                                        <p:attrNameLst>
                                          <p:attrName>style.visibility</p:attrName>
                                        </p:attrNameLst>
                                      </p:cBhvr>
                                      <p:to>
                                        <p:strVal val="visible"/>
                                      </p:to>
                                    </p:set>
                                    <p:anim calcmode="lin" valueType="num">
                                      <p:cBhvr additive="base">
                                        <p:cTn id="494" dur="3000" fill="hold"/>
                                        <p:tgtEl>
                                          <p:spTgt spid="8"/>
                                        </p:tgtEl>
                                        <p:attrNameLst>
                                          <p:attrName>ppt_x</p:attrName>
                                        </p:attrNameLst>
                                      </p:cBhvr>
                                      <p:tavLst>
                                        <p:tav tm="0">
                                          <p:val>
                                            <p:strVal val="1+#ppt_w/2"/>
                                          </p:val>
                                        </p:tav>
                                        <p:tav tm="100000">
                                          <p:val>
                                            <p:strVal val="#ppt_x"/>
                                          </p:val>
                                        </p:tav>
                                      </p:tavLst>
                                    </p:anim>
                                    <p:anim calcmode="lin" valueType="num">
                                      <p:cBhvr additive="base">
                                        <p:cTn id="495" dur="3000" fill="hold"/>
                                        <p:tgtEl>
                                          <p:spTgt spid="8"/>
                                        </p:tgtEl>
                                        <p:attrNameLst>
                                          <p:attrName>ppt_y</p:attrName>
                                        </p:attrNameLst>
                                      </p:cBhvr>
                                      <p:tavLst>
                                        <p:tav tm="0">
                                          <p:val>
                                            <p:strVal val="#ppt_y"/>
                                          </p:val>
                                        </p:tav>
                                        <p:tav tm="100000">
                                          <p:val>
                                            <p:strVal val="#ppt_y"/>
                                          </p:val>
                                        </p:tav>
                                      </p:tavLst>
                                    </p:anim>
                                  </p:childTnLst>
                                </p:cTn>
                              </p:par>
                              <p:par>
                                <p:cTn id="496" presetID="2" presetClass="entr" presetSubtype="2" fill="hold" grpId="2" nodeType="withEffect">
                                  <p:stCondLst>
                                    <p:cond delay="0"/>
                                  </p:stCondLst>
                                  <p:childTnLst>
                                    <p:set>
                                      <p:cBhvr>
                                        <p:cTn id="497" dur="1" fill="hold">
                                          <p:stCondLst>
                                            <p:cond delay="0"/>
                                          </p:stCondLst>
                                        </p:cTn>
                                        <p:tgtEl>
                                          <p:spTgt spid="9"/>
                                        </p:tgtEl>
                                        <p:attrNameLst>
                                          <p:attrName>style.visibility</p:attrName>
                                        </p:attrNameLst>
                                      </p:cBhvr>
                                      <p:to>
                                        <p:strVal val="visible"/>
                                      </p:to>
                                    </p:set>
                                    <p:anim calcmode="lin" valueType="num">
                                      <p:cBhvr additive="base">
                                        <p:cTn id="498" dur="3000" fill="hold"/>
                                        <p:tgtEl>
                                          <p:spTgt spid="9"/>
                                        </p:tgtEl>
                                        <p:attrNameLst>
                                          <p:attrName>ppt_x</p:attrName>
                                        </p:attrNameLst>
                                      </p:cBhvr>
                                      <p:tavLst>
                                        <p:tav tm="0">
                                          <p:val>
                                            <p:strVal val="1+#ppt_w/2"/>
                                          </p:val>
                                        </p:tav>
                                        <p:tav tm="100000">
                                          <p:val>
                                            <p:strVal val="#ppt_x"/>
                                          </p:val>
                                        </p:tav>
                                      </p:tavLst>
                                    </p:anim>
                                    <p:anim calcmode="lin" valueType="num">
                                      <p:cBhvr additive="base">
                                        <p:cTn id="499" dur="3000" fill="hold"/>
                                        <p:tgtEl>
                                          <p:spTgt spid="9"/>
                                        </p:tgtEl>
                                        <p:attrNameLst>
                                          <p:attrName>ppt_y</p:attrName>
                                        </p:attrNameLst>
                                      </p:cBhvr>
                                      <p:tavLst>
                                        <p:tav tm="0">
                                          <p:val>
                                            <p:strVal val="#ppt_y"/>
                                          </p:val>
                                        </p:tav>
                                        <p:tav tm="100000">
                                          <p:val>
                                            <p:strVal val="#ppt_y"/>
                                          </p:val>
                                        </p:tav>
                                      </p:tavLst>
                                    </p:anim>
                                  </p:childTnLst>
                                </p:cTn>
                              </p:par>
                              <p:par>
                                <p:cTn id="500" presetID="2" presetClass="entr" presetSubtype="2" fill="hold" grpId="2" nodeType="withEffect">
                                  <p:stCondLst>
                                    <p:cond delay="0"/>
                                  </p:stCondLst>
                                  <p:childTnLst>
                                    <p:set>
                                      <p:cBhvr>
                                        <p:cTn id="501" dur="1" fill="hold">
                                          <p:stCondLst>
                                            <p:cond delay="0"/>
                                          </p:stCondLst>
                                        </p:cTn>
                                        <p:tgtEl>
                                          <p:spTgt spid="10"/>
                                        </p:tgtEl>
                                        <p:attrNameLst>
                                          <p:attrName>style.visibility</p:attrName>
                                        </p:attrNameLst>
                                      </p:cBhvr>
                                      <p:to>
                                        <p:strVal val="visible"/>
                                      </p:to>
                                    </p:set>
                                    <p:anim calcmode="lin" valueType="num">
                                      <p:cBhvr additive="base">
                                        <p:cTn id="502" dur="3000" fill="hold"/>
                                        <p:tgtEl>
                                          <p:spTgt spid="10"/>
                                        </p:tgtEl>
                                        <p:attrNameLst>
                                          <p:attrName>ppt_x</p:attrName>
                                        </p:attrNameLst>
                                      </p:cBhvr>
                                      <p:tavLst>
                                        <p:tav tm="0">
                                          <p:val>
                                            <p:strVal val="1+#ppt_w/2"/>
                                          </p:val>
                                        </p:tav>
                                        <p:tav tm="100000">
                                          <p:val>
                                            <p:strVal val="#ppt_x"/>
                                          </p:val>
                                        </p:tav>
                                      </p:tavLst>
                                    </p:anim>
                                    <p:anim calcmode="lin" valueType="num">
                                      <p:cBhvr additive="base">
                                        <p:cTn id="503" dur="3000" fill="hold"/>
                                        <p:tgtEl>
                                          <p:spTgt spid="10"/>
                                        </p:tgtEl>
                                        <p:attrNameLst>
                                          <p:attrName>ppt_y</p:attrName>
                                        </p:attrNameLst>
                                      </p:cBhvr>
                                      <p:tavLst>
                                        <p:tav tm="0">
                                          <p:val>
                                            <p:strVal val="#ppt_y"/>
                                          </p:val>
                                        </p:tav>
                                        <p:tav tm="100000">
                                          <p:val>
                                            <p:strVal val="#ppt_y"/>
                                          </p:val>
                                        </p:tav>
                                      </p:tavLst>
                                    </p:anim>
                                  </p:childTnLst>
                                </p:cTn>
                              </p:par>
                              <p:par>
                                <p:cTn id="504" presetID="2" presetClass="entr" presetSubtype="2" fill="hold" grpId="2" nodeType="withEffect">
                                  <p:stCondLst>
                                    <p:cond delay="0"/>
                                  </p:stCondLst>
                                  <p:childTnLst>
                                    <p:set>
                                      <p:cBhvr>
                                        <p:cTn id="505" dur="1" fill="hold">
                                          <p:stCondLst>
                                            <p:cond delay="0"/>
                                          </p:stCondLst>
                                        </p:cTn>
                                        <p:tgtEl>
                                          <p:spTgt spid="11"/>
                                        </p:tgtEl>
                                        <p:attrNameLst>
                                          <p:attrName>style.visibility</p:attrName>
                                        </p:attrNameLst>
                                      </p:cBhvr>
                                      <p:to>
                                        <p:strVal val="visible"/>
                                      </p:to>
                                    </p:set>
                                    <p:anim calcmode="lin" valueType="num">
                                      <p:cBhvr additive="base">
                                        <p:cTn id="506" dur="3000" fill="hold"/>
                                        <p:tgtEl>
                                          <p:spTgt spid="11"/>
                                        </p:tgtEl>
                                        <p:attrNameLst>
                                          <p:attrName>ppt_x</p:attrName>
                                        </p:attrNameLst>
                                      </p:cBhvr>
                                      <p:tavLst>
                                        <p:tav tm="0">
                                          <p:val>
                                            <p:strVal val="1+#ppt_w/2"/>
                                          </p:val>
                                        </p:tav>
                                        <p:tav tm="100000">
                                          <p:val>
                                            <p:strVal val="#ppt_x"/>
                                          </p:val>
                                        </p:tav>
                                      </p:tavLst>
                                    </p:anim>
                                    <p:anim calcmode="lin" valueType="num">
                                      <p:cBhvr additive="base">
                                        <p:cTn id="507" dur="3000" fill="hold"/>
                                        <p:tgtEl>
                                          <p:spTgt spid="11"/>
                                        </p:tgtEl>
                                        <p:attrNameLst>
                                          <p:attrName>ppt_y</p:attrName>
                                        </p:attrNameLst>
                                      </p:cBhvr>
                                      <p:tavLst>
                                        <p:tav tm="0">
                                          <p:val>
                                            <p:strVal val="#ppt_y"/>
                                          </p:val>
                                        </p:tav>
                                        <p:tav tm="100000">
                                          <p:val>
                                            <p:strVal val="#ppt_y"/>
                                          </p:val>
                                        </p:tav>
                                      </p:tavLst>
                                    </p:anim>
                                  </p:childTnLst>
                                </p:cTn>
                              </p:par>
                              <p:par>
                                <p:cTn id="508" presetID="2" presetClass="entr" presetSubtype="2" fill="hold" grpId="2" nodeType="withEffect">
                                  <p:stCondLst>
                                    <p:cond delay="0"/>
                                  </p:stCondLst>
                                  <p:childTnLst>
                                    <p:set>
                                      <p:cBhvr>
                                        <p:cTn id="509" dur="1" fill="hold">
                                          <p:stCondLst>
                                            <p:cond delay="0"/>
                                          </p:stCondLst>
                                        </p:cTn>
                                        <p:tgtEl>
                                          <p:spTgt spid="12"/>
                                        </p:tgtEl>
                                        <p:attrNameLst>
                                          <p:attrName>style.visibility</p:attrName>
                                        </p:attrNameLst>
                                      </p:cBhvr>
                                      <p:to>
                                        <p:strVal val="visible"/>
                                      </p:to>
                                    </p:set>
                                    <p:anim calcmode="lin" valueType="num">
                                      <p:cBhvr additive="base">
                                        <p:cTn id="510" dur="3000" fill="hold"/>
                                        <p:tgtEl>
                                          <p:spTgt spid="12"/>
                                        </p:tgtEl>
                                        <p:attrNameLst>
                                          <p:attrName>ppt_x</p:attrName>
                                        </p:attrNameLst>
                                      </p:cBhvr>
                                      <p:tavLst>
                                        <p:tav tm="0">
                                          <p:val>
                                            <p:strVal val="1+#ppt_w/2"/>
                                          </p:val>
                                        </p:tav>
                                        <p:tav tm="100000">
                                          <p:val>
                                            <p:strVal val="#ppt_x"/>
                                          </p:val>
                                        </p:tav>
                                      </p:tavLst>
                                    </p:anim>
                                    <p:anim calcmode="lin" valueType="num">
                                      <p:cBhvr additive="base">
                                        <p:cTn id="511" dur="3000" fill="hold"/>
                                        <p:tgtEl>
                                          <p:spTgt spid="12"/>
                                        </p:tgtEl>
                                        <p:attrNameLst>
                                          <p:attrName>ppt_y</p:attrName>
                                        </p:attrNameLst>
                                      </p:cBhvr>
                                      <p:tavLst>
                                        <p:tav tm="0">
                                          <p:val>
                                            <p:strVal val="#ppt_y"/>
                                          </p:val>
                                        </p:tav>
                                        <p:tav tm="100000">
                                          <p:val>
                                            <p:strVal val="#ppt_y"/>
                                          </p:val>
                                        </p:tav>
                                      </p:tavLst>
                                    </p:anim>
                                  </p:childTnLst>
                                </p:cTn>
                              </p:par>
                              <p:par>
                                <p:cTn id="512" presetID="2" presetClass="entr" presetSubtype="2" fill="hold" grpId="2" nodeType="withEffect">
                                  <p:stCondLst>
                                    <p:cond delay="0"/>
                                  </p:stCondLst>
                                  <p:childTnLst>
                                    <p:set>
                                      <p:cBhvr>
                                        <p:cTn id="513" dur="1" fill="hold">
                                          <p:stCondLst>
                                            <p:cond delay="0"/>
                                          </p:stCondLst>
                                        </p:cTn>
                                        <p:tgtEl>
                                          <p:spTgt spid="13"/>
                                        </p:tgtEl>
                                        <p:attrNameLst>
                                          <p:attrName>style.visibility</p:attrName>
                                        </p:attrNameLst>
                                      </p:cBhvr>
                                      <p:to>
                                        <p:strVal val="visible"/>
                                      </p:to>
                                    </p:set>
                                    <p:anim calcmode="lin" valueType="num">
                                      <p:cBhvr additive="base">
                                        <p:cTn id="514" dur="3000" fill="hold"/>
                                        <p:tgtEl>
                                          <p:spTgt spid="13"/>
                                        </p:tgtEl>
                                        <p:attrNameLst>
                                          <p:attrName>ppt_x</p:attrName>
                                        </p:attrNameLst>
                                      </p:cBhvr>
                                      <p:tavLst>
                                        <p:tav tm="0">
                                          <p:val>
                                            <p:strVal val="1+#ppt_w/2"/>
                                          </p:val>
                                        </p:tav>
                                        <p:tav tm="100000">
                                          <p:val>
                                            <p:strVal val="#ppt_x"/>
                                          </p:val>
                                        </p:tav>
                                      </p:tavLst>
                                    </p:anim>
                                    <p:anim calcmode="lin" valueType="num">
                                      <p:cBhvr additive="base">
                                        <p:cTn id="515" dur="3000" fill="hold"/>
                                        <p:tgtEl>
                                          <p:spTgt spid="13"/>
                                        </p:tgtEl>
                                        <p:attrNameLst>
                                          <p:attrName>ppt_y</p:attrName>
                                        </p:attrNameLst>
                                      </p:cBhvr>
                                      <p:tavLst>
                                        <p:tav tm="0">
                                          <p:val>
                                            <p:strVal val="#ppt_y"/>
                                          </p:val>
                                        </p:tav>
                                        <p:tav tm="100000">
                                          <p:val>
                                            <p:strVal val="#ppt_y"/>
                                          </p:val>
                                        </p:tav>
                                      </p:tavLst>
                                    </p:anim>
                                  </p:childTnLst>
                                </p:cTn>
                              </p:par>
                              <p:par>
                                <p:cTn id="516" presetID="2" presetClass="entr" presetSubtype="2" fill="hold" grpId="2" nodeType="withEffect">
                                  <p:stCondLst>
                                    <p:cond delay="0"/>
                                  </p:stCondLst>
                                  <p:childTnLst>
                                    <p:set>
                                      <p:cBhvr>
                                        <p:cTn id="517" dur="1" fill="hold">
                                          <p:stCondLst>
                                            <p:cond delay="0"/>
                                          </p:stCondLst>
                                        </p:cTn>
                                        <p:tgtEl>
                                          <p:spTgt spid="14"/>
                                        </p:tgtEl>
                                        <p:attrNameLst>
                                          <p:attrName>style.visibility</p:attrName>
                                        </p:attrNameLst>
                                      </p:cBhvr>
                                      <p:to>
                                        <p:strVal val="visible"/>
                                      </p:to>
                                    </p:set>
                                    <p:anim calcmode="lin" valueType="num">
                                      <p:cBhvr additive="base">
                                        <p:cTn id="518" dur="3000" fill="hold"/>
                                        <p:tgtEl>
                                          <p:spTgt spid="14"/>
                                        </p:tgtEl>
                                        <p:attrNameLst>
                                          <p:attrName>ppt_x</p:attrName>
                                        </p:attrNameLst>
                                      </p:cBhvr>
                                      <p:tavLst>
                                        <p:tav tm="0">
                                          <p:val>
                                            <p:strVal val="1+#ppt_w/2"/>
                                          </p:val>
                                        </p:tav>
                                        <p:tav tm="100000">
                                          <p:val>
                                            <p:strVal val="#ppt_x"/>
                                          </p:val>
                                        </p:tav>
                                      </p:tavLst>
                                    </p:anim>
                                    <p:anim calcmode="lin" valueType="num">
                                      <p:cBhvr additive="base">
                                        <p:cTn id="519" dur="3000" fill="hold"/>
                                        <p:tgtEl>
                                          <p:spTgt spid="14"/>
                                        </p:tgtEl>
                                        <p:attrNameLst>
                                          <p:attrName>ppt_y</p:attrName>
                                        </p:attrNameLst>
                                      </p:cBhvr>
                                      <p:tavLst>
                                        <p:tav tm="0">
                                          <p:val>
                                            <p:strVal val="#ppt_y"/>
                                          </p:val>
                                        </p:tav>
                                        <p:tav tm="100000">
                                          <p:val>
                                            <p:strVal val="#ppt_y"/>
                                          </p:val>
                                        </p:tav>
                                      </p:tavLst>
                                    </p:anim>
                                  </p:childTnLst>
                                </p:cTn>
                              </p:par>
                              <p:par>
                                <p:cTn id="520" presetID="2" presetClass="entr" presetSubtype="2" fill="hold" grpId="2" nodeType="withEffect">
                                  <p:stCondLst>
                                    <p:cond delay="0"/>
                                  </p:stCondLst>
                                  <p:childTnLst>
                                    <p:set>
                                      <p:cBhvr>
                                        <p:cTn id="521" dur="1" fill="hold">
                                          <p:stCondLst>
                                            <p:cond delay="0"/>
                                          </p:stCondLst>
                                        </p:cTn>
                                        <p:tgtEl>
                                          <p:spTgt spid="15"/>
                                        </p:tgtEl>
                                        <p:attrNameLst>
                                          <p:attrName>style.visibility</p:attrName>
                                        </p:attrNameLst>
                                      </p:cBhvr>
                                      <p:to>
                                        <p:strVal val="visible"/>
                                      </p:to>
                                    </p:set>
                                    <p:anim calcmode="lin" valueType="num">
                                      <p:cBhvr additive="base">
                                        <p:cTn id="522" dur="3000" fill="hold"/>
                                        <p:tgtEl>
                                          <p:spTgt spid="15"/>
                                        </p:tgtEl>
                                        <p:attrNameLst>
                                          <p:attrName>ppt_x</p:attrName>
                                        </p:attrNameLst>
                                      </p:cBhvr>
                                      <p:tavLst>
                                        <p:tav tm="0">
                                          <p:val>
                                            <p:strVal val="1+#ppt_w/2"/>
                                          </p:val>
                                        </p:tav>
                                        <p:tav tm="100000">
                                          <p:val>
                                            <p:strVal val="#ppt_x"/>
                                          </p:val>
                                        </p:tav>
                                      </p:tavLst>
                                    </p:anim>
                                    <p:anim calcmode="lin" valueType="num">
                                      <p:cBhvr additive="base">
                                        <p:cTn id="523" dur="3000" fill="hold"/>
                                        <p:tgtEl>
                                          <p:spTgt spid="15"/>
                                        </p:tgtEl>
                                        <p:attrNameLst>
                                          <p:attrName>ppt_y</p:attrName>
                                        </p:attrNameLst>
                                      </p:cBhvr>
                                      <p:tavLst>
                                        <p:tav tm="0">
                                          <p:val>
                                            <p:strVal val="#ppt_y"/>
                                          </p:val>
                                        </p:tav>
                                        <p:tav tm="100000">
                                          <p:val>
                                            <p:strVal val="#ppt_y"/>
                                          </p:val>
                                        </p:tav>
                                      </p:tavLst>
                                    </p:anim>
                                  </p:childTnLst>
                                </p:cTn>
                              </p:par>
                              <p:par>
                                <p:cTn id="524" presetID="2" presetClass="entr" presetSubtype="2" fill="hold" grpId="2" nodeType="withEffect">
                                  <p:stCondLst>
                                    <p:cond delay="0"/>
                                  </p:stCondLst>
                                  <p:childTnLst>
                                    <p:set>
                                      <p:cBhvr>
                                        <p:cTn id="525" dur="1" fill="hold">
                                          <p:stCondLst>
                                            <p:cond delay="0"/>
                                          </p:stCondLst>
                                        </p:cTn>
                                        <p:tgtEl>
                                          <p:spTgt spid="16"/>
                                        </p:tgtEl>
                                        <p:attrNameLst>
                                          <p:attrName>style.visibility</p:attrName>
                                        </p:attrNameLst>
                                      </p:cBhvr>
                                      <p:to>
                                        <p:strVal val="visible"/>
                                      </p:to>
                                    </p:set>
                                    <p:anim calcmode="lin" valueType="num">
                                      <p:cBhvr additive="base">
                                        <p:cTn id="526" dur="3000" fill="hold"/>
                                        <p:tgtEl>
                                          <p:spTgt spid="16"/>
                                        </p:tgtEl>
                                        <p:attrNameLst>
                                          <p:attrName>ppt_x</p:attrName>
                                        </p:attrNameLst>
                                      </p:cBhvr>
                                      <p:tavLst>
                                        <p:tav tm="0">
                                          <p:val>
                                            <p:strVal val="1+#ppt_w/2"/>
                                          </p:val>
                                        </p:tav>
                                        <p:tav tm="100000">
                                          <p:val>
                                            <p:strVal val="#ppt_x"/>
                                          </p:val>
                                        </p:tav>
                                      </p:tavLst>
                                    </p:anim>
                                    <p:anim calcmode="lin" valueType="num">
                                      <p:cBhvr additive="base">
                                        <p:cTn id="527" dur="3000" fill="hold"/>
                                        <p:tgtEl>
                                          <p:spTgt spid="16"/>
                                        </p:tgtEl>
                                        <p:attrNameLst>
                                          <p:attrName>ppt_y</p:attrName>
                                        </p:attrNameLst>
                                      </p:cBhvr>
                                      <p:tavLst>
                                        <p:tav tm="0">
                                          <p:val>
                                            <p:strVal val="#ppt_y"/>
                                          </p:val>
                                        </p:tav>
                                        <p:tav tm="100000">
                                          <p:val>
                                            <p:strVal val="#ppt_y"/>
                                          </p:val>
                                        </p:tav>
                                      </p:tavLst>
                                    </p:anim>
                                  </p:childTnLst>
                                </p:cTn>
                              </p:par>
                              <p:par>
                                <p:cTn id="528" presetID="2" presetClass="entr" presetSubtype="2" fill="hold" grpId="2" nodeType="withEffect">
                                  <p:stCondLst>
                                    <p:cond delay="0"/>
                                  </p:stCondLst>
                                  <p:childTnLst>
                                    <p:set>
                                      <p:cBhvr>
                                        <p:cTn id="529" dur="1" fill="hold">
                                          <p:stCondLst>
                                            <p:cond delay="0"/>
                                          </p:stCondLst>
                                        </p:cTn>
                                        <p:tgtEl>
                                          <p:spTgt spid="17"/>
                                        </p:tgtEl>
                                        <p:attrNameLst>
                                          <p:attrName>style.visibility</p:attrName>
                                        </p:attrNameLst>
                                      </p:cBhvr>
                                      <p:to>
                                        <p:strVal val="visible"/>
                                      </p:to>
                                    </p:set>
                                    <p:anim calcmode="lin" valueType="num">
                                      <p:cBhvr additive="base">
                                        <p:cTn id="530" dur="3000" fill="hold"/>
                                        <p:tgtEl>
                                          <p:spTgt spid="17"/>
                                        </p:tgtEl>
                                        <p:attrNameLst>
                                          <p:attrName>ppt_x</p:attrName>
                                        </p:attrNameLst>
                                      </p:cBhvr>
                                      <p:tavLst>
                                        <p:tav tm="0">
                                          <p:val>
                                            <p:strVal val="1+#ppt_w/2"/>
                                          </p:val>
                                        </p:tav>
                                        <p:tav tm="100000">
                                          <p:val>
                                            <p:strVal val="#ppt_x"/>
                                          </p:val>
                                        </p:tav>
                                      </p:tavLst>
                                    </p:anim>
                                    <p:anim calcmode="lin" valueType="num">
                                      <p:cBhvr additive="base">
                                        <p:cTn id="531" dur="3000" fill="hold"/>
                                        <p:tgtEl>
                                          <p:spTgt spid="17"/>
                                        </p:tgtEl>
                                        <p:attrNameLst>
                                          <p:attrName>ppt_y</p:attrName>
                                        </p:attrNameLst>
                                      </p:cBhvr>
                                      <p:tavLst>
                                        <p:tav tm="0">
                                          <p:val>
                                            <p:strVal val="#ppt_y"/>
                                          </p:val>
                                        </p:tav>
                                        <p:tav tm="100000">
                                          <p:val>
                                            <p:strVal val="#ppt_y"/>
                                          </p:val>
                                        </p:tav>
                                      </p:tavLst>
                                    </p:anim>
                                  </p:childTnLst>
                                </p:cTn>
                              </p:par>
                              <p:par>
                                <p:cTn id="532" presetID="2" presetClass="entr" presetSubtype="2" fill="hold" grpId="2" nodeType="withEffect">
                                  <p:stCondLst>
                                    <p:cond delay="0"/>
                                  </p:stCondLst>
                                  <p:childTnLst>
                                    <p:set>
                                      <p:cBhvr>
                                        <p:cTn id="533" dur="1" fill="hold">
                                          <p:stCondLst>
                                            <p:cond delay="0"/>
                                          </p:stCondLst>
                                        </p:cTn>
                                        <p:tgtEl>
                                          <p:spTgt spid="18"/>
                                        </p:tgtEl>
                                        <p:attrNameLst>
                                          <p:attrName>style.visibility</p:attrName>
                                        </p:attrNameLst>
                                      </p:cBhvr>
                                      <p:to>
                                        <p:strVal val="visible"/>
                                      </p:to>
                                    </p:set>
                                    <p:anim calcmode="lin" valueType="num">
                                      <p:cBhvr additive="base">
                                        <p:cTn id="534" dur="3000" fill="hold"/>
                                        <p:tgtEl>
                                          <p:spTgt spid="18"/>
                                        </p:tgtEl>
                                        <p:attrNameLst>
                                          <p:attrName>ppt_x</p:attrName>
                                        </p:attrNameLst>
                                      </p:cBhvr>
                                      <p:tavLst>
                                        <p:tav tm="0">
                                          <p:val>
                                            <p:strVal val="1+#ppt_w/2"/>
                                          </p:val>
                                        </p:tav>
                                        <p:tav tm="100000">
                                          <p:val>
                                            <p:strVal val="#ppt_x"/>
                                          </p:val>
                                        </p:tav>
                                      </p:tavLst>
                                    </p:anim>
                                    <p:anim calcmode="lin" valueType="num">
                                      <p:cBhvr additive="base">
                                        <p:cTn id="535" dur="3000" fill="hold"/>
                                        <p:tgtEl>
                                          <p:spTgt spid="18"/>
                                        </p:tgtEl>
                                        <p:attrNameLst>
                                          <p:attrName>ppt_y</p:attrName>
                                        </p:attrNameLst>
                                      </p:cBhvr>
                                      <p:tavLst>
                                        <p:tav tm="0">
                                          <p:val>
                                            <p:strVal val="#ppt_y"/>
                                          </p:val>
                                        </p:tav>
                                        <p:tav tm="100000">
                                          <p:val>
                                            <p:strVal val="#ppt_y"/>
                                          </p:val>
                                        </p:tav>
                                      </p:tavLst>
                                    </p:anim>
                                  </p:childTnLst>
                                </p:cTn>
                              </p:par>
                              <p:par>
                                <p:cTn id="536" presetID="2" presetClass="entr" presetSubtype="2" fill="hold" grpId="2" nodeType="withEffect">
                                  <p:stCondLst>
                                    <p:cond delay="0"/>
                                  </p:stCondLst>
                                  <p:childTnLst>
                                    <p:set>
                                      <p:cBhvr>
                                        <p:cTn id="537" dur="1" fill="hold">
                                          <p:stCondLst>
                                            <p:cond delay="0"/>
                                          </p:stCondLst>
                                        </p:cTn>
                                        <p:tgtEl>
                                          <p:spTgt spid="19"/>
                                        </p:tgtEl>
                                        <p:attrNameLst>
                                          <p:attrName>style.visibility</p:attrName>
                                        </p:attrNameLst>
                                      </p:cBhvr>
                                      <p:to>
                                        <p:strVal val="visible"/>
                                      </p:to>
                                    </p:set>
                                    <p:anim calcmode="lin" valueType="num">
                                      <p:cBhvr additive="base">
                                        <p:cTn id="538" dur="3000" fill="hold"/>
                                        <p:tgtEl>
                                          <p:spTgt spid="19"/>
                                        </p:tgtEl>
                                        <p:attrNameLst>
                                          <p:attrName>ppt_x</p:attrName>
                                        </p:attrNameLst>
                                      </p:cBhvr>
                                      <p:tavLst>
                                        <p:tav tm="0">
                                          <p:val>
                                            <p:strVal val="1+#ppt_w/2"/>
                                          </p:val>
                                        </p:tav>
                                        <p:tav tm="100000">
                                          <p:val>
                                            <p:strVal val="#ppt_x"/>
                                          </p:val>
                                        </p:tav>
                                      </p:tavLst>
                                    </p:anim>
                                    <p:anim calcmode="lin" valueType="num">
                                      <p:cBhvr additive="base">
                                        <p:cTn id="539" dur="3000" fill="hold"/>
                                        <p:tgtEl>
                                          <p:spTgt spid="19"/>
                                        </p:tgtEl>
                                        <p:attrNameLst>
                                          <p:attrName>ppt_y</p:attrName>
                                        </p:attrNameLst>
                                      </p:cBhvr>
                                      <p:tavLst>
                                        <p:tav tm="0">
                                          <p:val>
                                            <p:strVal val="#ppt_y"/>
                                          </p:val>
                                        </p:tav>
                                        <p:tav tm="100000">
                                          <p:val>
                                            <p:strVal val="#ppt_y"/>
                                          </p:val>
                                        </p:tav>
                                      </p:tavLst>
                                    </p:anim>
                                  </p:childTnLst>
                                </p:cTn>
                              </p:par>
                              <p:par>
                                <p:cTn id="540" presetID="2" presetClass="entr" presetSubtype="2" fill="hold" grpId="2" nodeType="withEffect">
                                  <p:stCondLst>
                                    <p:cond delay="0"/>
                                  </p:stCondLst>
                                  <p:childTnLst>
                                    <p:set>
                                      <p:cBhvr>
                                        <p:cTn id="541" dur="1" fill="hold">
                                          <p:stCondLst>
                                            <p:cond delay="0"/>
                                          </p:stCondLst>
                                        </p:cTn>
                                        <p:tgtEl>
                                          <p:spTgt spid="20"/>
                                        </p:tgtEl>
                                        <p:attrNameLst>
                                          <p:attrName>style.visibility</p:attrName>
                                        </p:attrNameLst>
                                      </p:cBhvr>
                                      <p:to>
                                        <p:strVal val="visible"/>
                                      </p:to>
                                    </p:set>
                                    <p:anim calcmode="lin" valueType="num">
                                      <p:cBhvr additive="base">
                                        <p:cTn id="542" dur="3000" fill="hold"/>
                                        <p:tgtEl>
                                          <p:spTgt spid="20"/>
                                        </p:tgtEl>
                                        <p:attrNameLst>
                                          <p:attrName>ppt_x</p:attrName>
                                        </p:attrNameLst>
                                      </p:cBhvr>
                                      <p:tavLst>
                                        <p:tav tm="0">
                                          <p:val>
                                            <p:strVal val="1+#ppt_w/2"/>
                                          </p:val>
                                        </p:tav>
                                        <p:tav tm="100000">
                                          <p:val>
                                            <p:strVal val="#ppt_x"/>
                                          </p:val>
                                        </p:tav>
                                      </p:tavLst>
                                    </p:anim>
                                    <p:anim calcmode="lin" valueType="num">
                                      <p:cBhvr additive="base">
                                        <p:cTn id="543" dur="3000" fill="hold"/>
                                        <p:tgtEl>
                                          <p:spTgt spid="20"/>
                                        </p:tgtEl>
                                        <p:attrNameLst>
                                          <p:attrName>ppt_y</p:attrName>
                                        </p:attrNameLst>
                                      </p:cBhvr>
                                      <p:tavLst>
                                        <p:tav tm="0">
                                          <p:val>
                                            <p:strVal val="#ppt_y"/>
                                          </p:val>
                                        </p:tav>
                                        <p:tav tm="100000">
                                          <p:val>
                                            <p:strVal val="#ppt_y"/>
                                          </p:val>
                                        </p:tav>
                                      </p:tavLst>
                                    </p:anim>
                                  </p:childTnLst>
                                </p:cTn>
                              </p:par>
                              <p:par>
                                <p:cTn id="544" presetID="2" presetClass="entr" presetSubtype="2" fill="hold" grpId="2" nodeType="withEffect">
                                  <p:stCondLst>
                                    <p:cond delay="0"/>
                                  </p:stCondLst>
                                  <p:childTnLst>
                                    <p:set>
                                      <p:cBhvr>
                                        <p:cTn id="545" dur="1" fill="hold">
                                          <p:stCondLst>
                                            <p:cond delay="0"/>
                                          </p:stCondLst>
                                        </p:cTn>
                                        <p:tgtEl>
                                          <p:spTgt spid="21"/>
                                        </p:tgtEl>
                                        <p:attrNameLst>
                                          <p:attrName>style.visibility</p:attrName>
                                        </p:attrNameLst>
                                      </p:cBhvr>
                                      <p:to>
                                        <p:strVal val="visible"/>
                                      </p:to>
                                    </p:set>
                                    <p:anim calcmode="lin" valueType="num">
                                      <p:cBhvr additive="base">
                                        <p:cTn id="546" dur="3000" fill="hold"/>
                                        <p:tgtEl>
                                          <p:spTgt spid="21"/>
                                        </p:tgtEl>
                                        <p:attrNameLst>
                                          <p:attrName>ppt_x</p:attrName>
                                        </p:attrNameLst>
                                      </p:cBhvr>
                                      <p:tavLst>
                                        <p:tav tm="0">
                                          <p:val>
                                            <p:strVal val="1+#ppt_w/2"/>
                                          </p:val>
                                        </p:tav>
                                        <p:tav tm="100000">
                                          <p:val>
                                            <p:strVal val="#ppt_x"/>
                                          </p:val>
                                        </p:tav>
                                      </p:tavLst>
                                    </p:anim>
                                    <p:anim calcmode="lin" valueType="num">
                                      <p:cBhvr additive="base">
                                        <p:cTn id="547" dur="3000" fill="hold"/>
                                        <p:tgtEl>
                                          <p:spTgt spid="21"/>
                                        </p:tgtEl>
                                        <p:attrNameLst>
                                          <p:attrName>ppt_y</p:attrName>
                                        </p:attrNameLst>
                                      </p:cBhvr>
                                      <p:tavLst>
                                        <p:tav tm="0">
                                          <p:val>
                                            <p:strVal val="#ppt_y"/>
                                          </p:val>
                                        </p:tav>
                                        <p:tav tm="100000">
                                          <p:val>
                                            <p:strVal val="#ppt_y"/>
                                          </p:val>
                                        </p:tav>
                                      </p:tavLst>
                                    </p:anim>
                                  </p:childTnLst>
                                </p:cTn>
                              </p:par>
                              <p:par>
                                <p:cTn id="548" presetID="2" presetClass="entr" presetSubtype="2" fill="hold" grpId="2" nodeType="withEffect">
                                  <p:stCondLst>
                                    <p:cond delay="0"/>
                                  </p:stCondLst>
                                  <p:childTnLst>
                                    <p:set>
                                      <p:cBhvr>
                                        <p:cTn id="549" dur="1" fill="hold">
                                          <p:stCondLst>
                                            <p:cond delay="0"/>
                                          </p:stCondLst>
                                        </p:cTn>
                                        <p:tgtEl>
                                          <p:spTgt spid="22"/>
                                        </p:tgtEl>
                                        <p:attrNameLst>
                                          <p:attrName>style.visibility</p:attrName>
                                        </p:attrNameLst>
                                      </p:cBhvr>
                                      <p:to>
                                        <p:strVal val="visible"/>
                                      </p:to>
                                    </p:set>
                                    <p:anim calcmode="lin" valueType="num">
                                      <p:cBhvr additive="base">
                                        <p:cTn id="550" dur="3000" fill="hold"/>
                                        <p:tgtEl>
                                          <p:spTgt spid="22"/>
                                        </p:tgtEl>
                                        <p:attrNameLst>
                                          <p:attrName>ppt_x</p:attrName>
                                        </p:attrNameLst>
                                      </p:cBhvr>
                                      <p:tavLst>
                                        <p:tav tm="0">
                                          <p:val>
                                            <p:strVal val="1+#ppt_w/2"/>
                                          </p:val>
                                        </p:tav>
                                        <p:tav tm="100000">
                                          <p:val>
                                            <p:strVal val="#ppt_x"/>
                                          </p:val>
                                        </p:tav>
                                      </p:tavLst>
                                    </p:anim>
                                    <p:anim calcmode="lin" valueType="num">
                                      <p:cBhvr additive="base">
                                        <p:cTn id="551" dur="3000" fill="hold"/>
                                        <p:tgtEl>
                                          <p:spTgt spid="22"/>
                                        </p:tgtEl>
                                        <p:attrNameLst>
                                          <p:attrName>ppt_y</p:attrName>
                                        </p:attrNameLst>
                                      </p:cBhvr>
                                      <p:tavLst>
                                        <p:tav tm="0">
                                          <p:val>
                                            <p:strVal val="#ppt_y"/>
                                          </p:val>
                                        </p:tav>
                                        <p:tav tm="100000">
                                          <p:val>
                                            <p:strVal val="#ppt_y"/>
                                          </p:val>
                                        </p:tav>
                                      </p:tavLst>
                                    </p:anim>
                                  </p:childTnLst>
                                </p:cTn>
                              </p:par>
                              <p:par>
                                <p:cTn id="552" presetID="2" presetClass="entr" presetSubtype="2" fill="hold" grpId="2" nodeType="withEffect">
                                  <p:stCondLst>
                                    <p:cond delay="0"/>
                                  </p:stCondLst>
                                  <p:childTnLst>
                                    <p:set>
                                      <p:cBhvr>
                                        <p:cTn id="553" dur="1" fill="hold">
                                          <p:stCondLst>
                                            <p:cond delay="0"/>
                                          </p:stCondLst>
                                        </p:cTn>
                                        <p:tgtEl>
                                          <p:spTgt spid="40"/>
                                        </p:tgtEl>
                                        <p:attrNameLst>
                                          <p:attrName>style.visibility</p:attrName>
                                        </p:attrNameLst>
                                      </p:cBhvr>
                                      <p:to>
                                        <p:strVal val="visible"/>
                                      </p:to>
                                    </p:set>
                                    <p:anim calcmode="lin" valueType="num">
                                      <p:cBhvr additive="base">
                                        <p:cTn id="554" dur="3000" fill="hold"/>
                                        <p:tgtEl>
                                          <p:spTgt spid="40"/>
                                        </p:tgtEl>
                                        <p:attrNameLst>
                                          <p:attrName>ppt_x</p:attrName>
                                        </p:attrNameLst>
                                      </p:cBhvr>
                                      <p:tavLst>
                                        <p:tav tm="0">
                                          <p:val>
                                            <p:strVal val="1+#ppt_w/2"/>
                                          </p:val>
                                        </p:tav>
                                        <p:tav tm="100000">
                                          <p:val>
                                            <p:strVal val="#ppt_x"/>
                                          </p:val>
                                        </p:tav>
                                      </p:tavLst>
                                    </p:anim>
                                    <p:anim calcmode="lin" valueType="num">
                                      <p:cBhvr additive="base">
                                        <p:cTn id="555" dur="3000" fill="hold"/>
                                        <p:tgtEl>
                                          <p:spTgt spid="40"/>
                                        </p:tgtEl>
                                        <p:attrNameLst>
                                          <p:attrName>ppt_y</p:attrName>
                                        </p:attrNameLst>
                                      </p:cBhvr>
                                      <p:tavLst>
                                        <p:tav tm="0">
                                          <p:val>
                                            <p:strVal val="#ppt_y"/>
                                          </p:val>
                                        </p:tav>
                                        <p:tav tm="100000">
                                          <p:val>
                                            <p:strVal val="#ppt_y"/>
                                          </p:val>
                                        </p:tav>
                                      </p:tavLst>
                                    </p:anim>
                                  </p:childTnLst>
                                </p:cTn>
                              </p:par>
                              <p:par>
                                <p:cTn id="556" presetID="2" presetClass="entr" presetSubtype="2" fill="hold" grpId="2" nodeType="withEffect">
                                  <p:stCondLst>
                                    <p:cond delay="0"/>
                                  </p:stCondLst>
                                  <p:childTnLst>
                                    <p:set>
                                      <p:cBhvr>
                                        <p:cTn id="557" dur="1" fill="hold">
                                          <p:stCondLst>
                                            <p:cond delay="0"/>
                                          </p:stCondLst>
                                        </p:cTn>
                                        <p:tgtEl>
                                          <p:spTgt spid="41"/>
                                        </p:tgtEl>
                                        <p:attrNameLst>
                                          <p:attrName>style.visibility</p:attrName>
                                        </p:attrNameLst>
                                      </p:cBhvr>
                                      <p:to>
                                        <p:strVal val="visible"/>
                                      </p:to>
                                    </p:set>
                                    <p:anim calcmode="lin" valueType="num">
                                      <p:cBhvr additive="base">
                                        <p:cTn id="558" dur="3000" fill="hold"/>
                                        <p:tgtEl>
                                          <p:spTgt spid="41"/>
                                        </p:tgtEl>
                                        <p:attrNameLst>
                                          <p:attrName>ppt_x</p:attrName>
                                        </p:attrNameLst>
                                      </p:cBhvr>
                                      <p:tavLst>
                                        <p:tav tm="0">
                                          <p:val>
                                            <p:strVal val="1+#ppt_w/2"/>
                                          </p:val>
                                        </p:tav>
                                        <p:tav tm="100000">
                                          <p:val>
                                            <p:strVal val="#ppt_x"/>
                                          </p:val>
                                        </p:tav>
                                      </p:tavLst>
                                    </p:anim>
                                    <p:anim calcmode="lin" valueType="num">
                                      <p:cBhvr additive="base">
                                        <p:cTn id="559" dur="3000" fill="hold"/>
                                        <p:tgtEl>
                                          <p:spTgt spid="41"/>
                                        </p:tgtEl>
                                        <p:attrNameLst>
                                          <p:attrName>ppt_y</p:attrName>
                                        </p:attrNameLst>
                                      </p:cBhvr>
                                      <p:tavLst>
                                        <p:tav tm="0">
                                          <p:val>
                                            <p:strVal val="#ppt_y"/>
                                          </p:val>
                                        </p:tav>
                                        <p:tav tm="100000">
                                          <p:val>
                                            <p:strVal val="#ppt_y"/>
                                          </p:val>
                                        </p:tav>
                                      </p:tavLst>
                                    </p:anim>
                                  </p:childTnLst>
                                </p:cTn>
                              </p:par>
                              <p:par>
                                <p:cTn id="560" presetID="2" presetClass="entr" presetSubtype="2" fill="hold" grpId="2" nodeType="withEffect">
                                  <p:stCondLst>
                                    <p:cond delay="0"/>
                                  </p:stCondLst>
                                  <p:childTnLst>
                                    <p:set>
                                      <p:cBhvr>
                                        <p:cTn id="561" dur="1" fill="hold">
                                          <p:stCondLst>
                                            <p:cond delay="0"/>
                                          </p:stCondLst>
                                        </p:cTn>
                                        <p:tgtEl>
                                          <p:spTgt spid="42"/>
                                        </p:tgtEl>
                                        <p:attrNameLst>
                                          <p:attrName>style.visibility</p:attrName>
                                        </p:attrNameLst>
                                      </p:cBhvr>
                                      <p:to>
                                        <p:strVal val="visible"/>
                                      </p:to>
                                    </p:set>
                                    <p:anim calcmode="lin" valueType="num">
                                      <p:cBhvr additive="base">
                                        <p:cTn id="562" dur="3000" fill="hold"/>
                                        <p:tgtEl>
                                          <p:spTgt spid="42"/>
                                        </p:tgtEl>
                                        <p:attrNameLst>
                                          <p:attrName>ppt_x</p:attrName>
                                        </p:attrNameLst>
                                      </p:cBhvr>
                                      <p:tavLst>
                                        <p:tav tm="0">
                                          <p:val>
                                            <p:strVal val="1+#ppt_w/2"/>
                                          </p:val>
                                        </p:tav>
                                        <p:tav tm="100000">
                                          <p:val>
                                            <p:strVal val="#ppt_x"/>
                                          </p:val>
                                        </p:tav>
                                      </p:tavLst>
                                    </p:anim>
                                    <p:anim calcmode="lin" valueType="num">
                                      <p:cBhvr additive="base">
                                        <p:cTn id="563" dur="3000" fill="hold"/>
                                        <p:tgtEl>
                                          <p:spTgt spid="42"/>
                                        </p:tgtEl>
                                        <p:attrNameLst>
                                          <p:attrName>ppt_y</p:attrName>
                                        </p:attrNameLst>
                                      </p:cBhvr>
                                      <p:tavLst>
                                        <p:tav tm="0">
                                          <p:val>
                                            <p:strVal val="#ppt_y"/>
                                          </p:val>
                                        </p:tav>
                                        <p:tav tm="100000">
                                          <p:val>
                                            <p:strVal val="#ppt_y"/>
                                          </p:val>
                                        </p:tav>
                                      </p:tavLst>
                                    </p:anim>
                                  </p:childTnLst>
                                </p:cTn>
                              </p:par>
                              <p:par>
                                <p:cTn id="564" presetID="2" presetClass="entr" presetSubtype="2" fill="hold" grpId="2" nodeType="withEffect">
                                  <p:stCondLst>
                                    <p:cond delay="0"/>
                                  </p:stCondLst>
                                  <p:childTnLst>
                                    <p:set>
                                      <p:cBhvr>
                                        <p:cTn id="565" dur="1" fill="hold">
                                          <p:stCondLst>
                                            <p:cond delay="0"/>
                                          </p:stCondLst>
                                        </p:cTn>
                                        <p:tgtEl>
                                          <p:spTgt spid="43"/>
                                        </p:tgtEl>
                                        <p:attrNameLst>
                                          <p:attrName>style.visibility</p:attrName>
                                        </p:attrNameLst>
                                      </p:cBhvr>
                                      <p:to>
                                        <p:strVal val="visible"/>
                                      </p:to>
                                    </p:set>
                                    <p:anim calcmode="lin" valueType="num">
                                      <p:cBhvr additive="base">
                                        <p:cTn id="566" dur="3000" fill="hold"/>
                                        <p:tgtEl>
                                          <p:spTgt spid="43"/>
                                        </p:tgtEl>
                                        <p:attrNameLst>
                                          <p:attrName>ppt_x</p:attrName>
                                        </p:attrNameLst>
                                      </p:cBhvr>
                                      <p:tavLst>
                                        <p:tav tm="0">
                                          <p:val>
                                            <p:strVal val="1+#ppt_w/2"/>
                                          </p:val>
                                        </p:tav>
                                        <p:tav tm="100000">
                                          <p:val>
                                            <p:strVal val="#ppt_x"/>
                                          </p:val>
                                        </p:tav>
                                      </p:tavLst>
                                    </p:anim>
                                    <p:anim calcmode="lin" valueType="num">
                                      <p:cBhvr additive="base">
                                        <p:cTn id="567" dur="3000" fill="hold"/>
                                        <p:tgtEl>
                                          <p:spTgt spid="43"/>
                                        </p:tgtEl>
                                        <p:attrNameLst>
                                          <p:attrName>ppt_y</p:attrName>
                                        </p:attrNameLst>
                                      </p:cBhvr>
                                      <p:tavLst>
                                        <p:tav tm="0">
                                          <p:val>
                                            <p:strVal val="#ppt_y"/>
                                          </p:val>
                                        </p:tav>
                                        <p:tav tm="100000">
                                          <p:val>
                                            <p:strVal val="#ppt_y"/>
                                          </p:val>
                                        </p:tav>
                                      </p:tavLst>
                                    </p:anim>
                                  </p:childTnLst>
                                </p:cTn>
                              </p:par>
                              <p:par>
                                <p:cTn id="568" presetID="2" presetClass="entr" presetSubtype="2" fill="hold" grpId="2" nodeType="withEffect">
                                  <p:stCondLst>
                                    <p:cond delay="0"/>
                                  </p:stCondLst>
                                  <p:childTnLst>
                                    <p:set>
                                      <p:cBhvr>
                                        <p:cTn id="569" dur="1" fill="hold">
                                          <p:stCondLst>
                                            <p:cond delay="0"/>
                                          </p:stCondLst>
                                        </p:cTn>
                                        <p:tgtEl>
                                          <p:spTgt spid="44"/>
                                        </p:tgtEl>
                                        <p:attrNameLst>
                                          <p:attrName>style.visibility</p:attrName>
                                        </p:attrNameLst>
                                      </p:cBhvr>
                                      <p:to>
                                        <p:strVal val="visible"/>
                                      </p:to>
                                    </p:set>
                                    <p:anim calcmode="lin" valueType="num">
                                      <p:cBhvr additive="base">
                                        <p:cTn id="570" dur="3000" fill="hold"/>
                                        <p:tgtEl>
                                          <p:spTgt spid="44"/>
                                        </p:tgtEl>
                                        <p:attrNameLst>
                                          <p:attrName>ppt_x</p:attrName>
                                        </p:attrNameLst>
                                      </p:cBhvr>
                                      <p:tavLst>
                                        <p:tav tm="0">
                                          <p:val>
                                            <p:strVal val="1+#ppt_w/2"/>
                                          </p:val>
                                        </p:tav>
                                        <p:tav tm="100000">
                                          <p:val>
                                            <p:strVal val="#ppt_x"/>
                                          </p:val>
                                        </p:tav>
                                      </p:tavLst>
                                    </p:anim>
                                    <p:anim calcmode="lin" valueType="num">
                                      <p:cBhvr additive="base">
                                        <p:cTn id="571" dur="3000" fill="hold"/>
                                        <p:tgtEl>
                                          <p:spTgt spid="44"/>
                                        </p:tgtEl>
                                        <p:attrNameLst>
                                          <p:attrName>ppt_y</p:attrName>
                                        </p:attrNameLst>
                                      </p:cBhvr>
                                      <p:tavLst>
                                        <p:tav tm="0">
                                          <p:val>
                                            <p:strVal val="#ppt_y"/>
                                          </p:val>
                                        </p:tav>
                                        <p:tav tm="100000">
                                          <p:val>
                                            <p:strVal val="#ppt_y"/>
                                          </p:val>
                                        </p:tav>
                                      </p:tavLst>
                                    </p:anim>
                                  </p:childTnLst>
                                </p:cTn>
                              </p:par>
                              <p:par>
                                <p:cTn id="572" presetID="2" presetClass="entr" presetSubtype="2" fill="hold" grpId="2" nodeType="withEffect">
                                  <p:stCondLst>
                                    <p:cond delay="0"/>
                                  </p:stCondLst>
                                  <p:childTnLst>
                                    <p:set>
                                      <p:cBhvr>
                                        <p:cTn id="573" dur="1" fill="hold">
                                          <p:stCondLst>
                                            <p:cond delay="0"/>
                                          </p:stCondLst>
                                        </p:cTn>
                                        <p:tgtEl>
                                          <p:spTgt spid="45"/>
                                        </p:tgtEl>
                                        <p:attrNameLst>
                                          <p:attrName>style.visibility</p:attrName>
                                        </p:attrNameLst>
                                      </p:cBhvr>
                                      <p:to>
                                        <p:strVal val="visible"/>
                                      </p:to>
                                    </p:set>
                                    <p:anim calcmode="lin" valueType="num">
                                      <p:cBhvr additive="base">
                                        <p:cTn id="574" dur="3000" fill="hold"/>
                                        <p:tgtEl>
                                          <p:spTgt spid="45"/>
                                        </p:tgtEl>
                                        <p:attrNameLst>
                                          <p:attrName>ppt_x</p:attrName>
                                        </p:attrNameLst>
                                      </p:cBhvr>
                                      <p:tavLst>
                                        <p:tav tm="0">
                                          <p:val>
                                            <p:strVal val="1+#ppt_w/2"/>
                                          </p:val>
                                        </p:tav>
                                        <p:tav tm="100000">
                                          <p:val>
                                            <p:strVal val="#ppt_x"/>
                                          </p:val>
                                        </p:tav>
                                      </p:tavLst>
                                    </p:anim>
                                    <p:anim calcmode="lin" valueType="num">
                                      <p:cBhvr additive="base">
                                        <p:cTn id="575" dur="3000" fill="hold"/>
                                        <p:tgtEl>
                                          <p:spTgt spid="45"/>
                                        </p:tgtEl>
                                        <p:attrNameLst>
                                          <p:attrName>ppt_y</p:attrName>
                                        </p:attrNameLst>
                                      </p:cBhvr>
                                      <p:tavLst>
                                        <p:tav tm="0">
                                          <p:val>
                                            <p:strVal val="#ppt_y"/>
                                          </p:val>
                                        </p:tav>
                                        <p:tav tm="100000">
                                          <p:val>
                                            <p:strVal val="#ppt_y"/>
                                          </p:val>
                                        </p:tav>
                                      </p:tavLst>
                                    </p:anim>
                                  </p:childTnLst>
                                </p:cTn>
                              </p:par>
                              <p:par>
                                <p:cTn id="576" presetID="2" presetClass="entr" presetSubtype="2" fill="hold" grpId="2" nodeType="withEffect">
                                  <p:stCondLst>
                                    <p:cond delay="0"/>
                                  </p:stCondLst>
                                  <p:childTnLst>
                                    <p:set>
                                      <p:cBhvr>
                                        <p:cTn id="577" dur="1" fill="hold">
                                          <p:stCondLst>
                                            <p:cond delay="0"/>
                                          </p:stCondLst>
                                        </p:cTn>
                                        <p:tgtEl>
                                          <p:spTgt spid="46"/>
                                        </p:tgtEl>
                                        <p:attrNameLst>
                                          <p:attrName>style.visibility</p:attrName>
                                        </p:attrNameLst>
                                      </p:cBhvr>
                                      <p:to>
                                        <p:strVal val="visible"/>
                                      </p:to>
                                    </p:set>
                                    <p:anim calcmode="lin" valueType="num">
                                      <p:cBhvr additive="base">
                                        <p:cTn id="578" dur="3000" fill="hold"/>
                                        <p:tgtEl>
                                          <p:spTgt spid="46"/>
                                        </p:tgtEl>
                                        <p:attrNameLst>
                                          <p:attrName>ppt_x</p:attrName>
                                        </p:attrNameLst>
                                      </p:cBhvr>
                                      <p:tavLst>
                                        <p:tav tm="0">
                                          <p:val>
                                            <p:strVal val="1+#ppt_w/2"/>
                                          </p:val>
                                        </p:tav>
                                        <p:tav tm="100000">
                                          <p:val>
                                            <p:strVal val="#ppt_x"/>
                                          </p:val>
                                        </p:tav>
                                      </p:tavLst>
                                    </p:anim>
                                    <p:anim calcmode="lin" valueType="num">
                                      <p:cBhvr additive="base">
                                        <p:cTn id="579" dur="3000" fill="hold"/>
                                        <p:tgtEl>
                                          <p:spTgt spid="46"/>
                                        </p:tgtEl>
                                        <p:attrNameLst>
                                          <p:attrName>ppt_y</p:attrName>
                                        </p:attrNameLst>
                                      </p:cBhvr>
                                      <p:tavLst>
                                        <p:tav tm="0">
                                          <p:val>
                                            <p:strVal val="#ppt_y"/>
                                          </p:val>
                                        </p:tav>
                                        <p:tav tm="100000">
                                          <p:val>
                                            <p:strVal val="#ppt_y"/>
                                          </p:val>
                                        </p:tav>
                                      </p:tavLst>
                                    </p:anim>
                                  </p:childTnLst>
                                </p:cTn>
                              </p:par>
                              <p:par>
                                <p:cTn id="580" presetID="2" presetClass="entr" presetSubtype="2" fill="hold" grpId="2" nodeType="withEffect">
                                  <p:stCondLst>
                                    <p:cond delay="0"/>
                                  </p:stCondLst>
                                  <p:childTnLst>
                                    <p:set>
                                      <p:cBhvr>
                                        <p:cTn id="581" dur="1" fill="hold">
                                          <p:stCondLst>
                                            <p:cond delay="0"/>
                                          </p:stCondLst>
                                        </p:cTn>
                                        <p:tgtEl>
                                          <p:spTgt spid="47"/>
                                        </p:tgtEl>
                                        <p:attrNameLst>
                                          <p:attrName>style.visibility</p:attrName>
                                        </p:attrNameLst>
                                      </p:cBhvr>
                                      <p:to>
                                        <p:strVal val="visible"/>
                                      </p:to>
                                    </p:set>
                                    <p:anim calcmode="lin" valueType="num">
                                      <p:cBhvr additive="base">
                                        <p:cTn id="582" dur="3000" fill="hold"/>
                                        <p:tgtEl>
                                          <p:spTgt spid="47"/>
                                        </p:tgtEl>
                                        <p:attrNameLst>
                                          <p:attrName>ppt_x</p:attrName>
                                        </p:attrNameLst>
                                      </p:cBhvr>
                                      <p:tavLst>
                                        <p:tav tm="0">
                                          <p:val>
                                            <p:strVal val="1+#ppt_w/2"/>
                                          </p:val>
                                        </p:tav>
                                        <p:tav tm="100000">
                                          <p:val>
                                            <p:strVal val="#ppt_x"/>
                                          </p:val>
                                        </p:tav>
                                      </p:tavLst>
                                    </p:anim>
                                    <p:anim calcmode="lin" valueType="num">
                                      <p:cBhvr additive="base">
                                        <p:cTn id="583" dur="3000" fill="hold"/>
                                        <p:tgtEl>
                                          <p:spTgt spid="47"/>
                                        </p:tgtEl>
                                        <p:attrNameLst>
                                          <p:attrName>ppt_y</p:attrName>
                                        </p:attrNameLst>
                                      </p:cBhvr>
                                      <p:tavLst>
                                        <p:tav tm="0">
                                          <p:val>
                                            <p:strVal val="#ppt_y"/>
                                          </p:val>
                                        </p:tav>
                                        <p:tav tm="100000">
                                          <p:val>
                                            <p:strVal val="#ppt_y"/>
                                          </p:val>
                                        </p:tav>
                                      </p:tavLst>
                                    </p:anim>
                                  </p:childTnLst>
                                </p:cTn>
                              </p:par>
                              <p:par>
                                <p:cTn id="584" presetID="2" presetClass="entr" presetSubtype="2" fill="hold" grpId="2" nodeType="withEffect">
                                  <p:stCondLst>
                                    <p:cond delay="0"/>
                                  </p:stCondLst>
                                  <p:childTnLst>
                                    <p:set>
                                      <p:cBhvr>
                                        <p:cTn id="585" dur="1" fill="hold">
                                          <p:stCondLst>
                                            <p:cond delay="0"/>
                                          </p:stCondLst>
                                        </p:cTn>
                                        <p:tgtEl>
                                          <p:spTgt spid="48"/>
                                        </p:tgtEl>
                                        <p:attrNameLst>
                                          <p:attrName>style.visibility</p:attrName>
                                        </p:attrNameLst>
                                      </p:cBhvr>
                                      <p:to>
                                        <p:strVal val="visible"/>
                                      </p:to>
                                    </p:set>
                                    <p:anim calcmode="lin" valueType="num">
                                      <p:cBhvr additive="base">
                                        <p:cTn id="586" dur="3000" fill="hold"/>
                                        <p:tgtEl>
                                          <p:spTgt spid="48"/>
                                        </p:tgtEl>
                                        <p:attrNameLst>
                                          <p:attrName>ppt_x</p:attrName>
                                        </p:attrNameLst>
                                      </p:cBhvr>
                                      <p:tavLst>
                                        <p:tav tm="0">
                                          <p:val>
                                            <p:strVal val="1+#ppt_w/2"/>
                                          </p:val>
                                        </p:tav>
                                        <p:tav tm="100000">
                                          <p:val>
                                            <p:strVal val="#ppt_x"/>
                                          </p:val>
                                        </p:tav>
                                      </p:tavLst>
                                    </p:anim>
                                    <p:anim calcmode="lin" valueType="num">
                                      <p:cBhvr additive="base">
                                        <p:cTn id="587" dur="3000" fill="hold"/>
                                        <p:tgtEl>
                                          <p:spTgt spid="48"/>
                                        </p:tgtEl>
                                        <p:attrNameLst>
                                          <p:attrName>ppt_y</p:attrName>
                                        </p:attrNameLst>
                                      </p:cBhvr>
                                      <p:tavLst>
                                        <p:tav tm="0">
                                          <p:val>
                                            <p:strVal val="#ppt_y"/>
                                          </p:val>
                                        </p:tav>
                                        <p:tav tm="100000">
                                          <p:val>
                                            <p:strVal val="#ppt_y"/>
                                          </p:val>
                                        </p:tav>
                                      </p:tavLst>
                                    </p:anim>
                                  </p:childTnLst>
                                </p:cTn>
                              </p:par>
                              <p:par>
                                <p:cTn id="588" presetID="2" presetClass="entr" presetSubtype="2" fill="hold" grpId="2" nodeType="withEffect">
                                  <p:stCondLst>
                                    <p:cond delay="0"/>
                                  </p:stCondLst>
                                  <p:childTnLst>
                                    <p:set>
                                      <p:cBhvr>
                                        <p:cTn id="589" dur="1" fill="hold">
                                          <p:stCondLst>
                                            <p:cond delay="0"/>
                                          </p:stCondLst>
                                        </p:cTn>
                                        <p:tgtEl>
                                          <p:spTgt spid="49"/>
                                        </p:tgtEl>
                                        <p:attrNameLst>
                                          <p:attrName>style.visibility</p:attrName>
                                        </p:attrNameLst>
                                      </p:cBhvr>
                                      <p:to>
                                        <p:strVal val="visible"/>
                                      </p:to>
                                    </p:set>
                                    <p:anim calcmode="lin" valueType="num">
                                      <p:cBhvr additive="base">
                                        <p:cTn id="590" dur="3000" fill="hold"/>
                                        <p:tgtEl>
                                          <p:spTgt spid="49"/>
                                        </p:tgtEl>
                                        <p:attrNameLst>
                                          <p:attrName>ppt_x</p:attrName>
                                        </p:attrNameLst>
                                      </p:cBhvr>
                                      <p:tavLst>
                                        <p:tav tm="0">
                                          <p:val>
                                            <p:strVal val="1+#ppt_w/2"/>
                                          </p:val>
                                        </p:tav>
                                        <p:tav tm="100000">
                                          <p:val>
                                            <p:strVal val="#ppt_x"/>
                                          </p:val>
                                        </p:tav>
                                      </p:tavLst>
                                    </p:anim>
                                    <p:anim calcmode="lin" valueType="num">
                                      <p:cBhvr additive="base">
                                        <p:cTn id="591" dur="3000" fill="hold"/>
                                        <p:tgtEl>
                                          <p:spTgt spid="49"/>
                                        </p:tgtEl>
                                        <p:attrNameLst>
                                          <p:attrName>ppt_y</p:attrName>
                                        </p:attrNameLst>
                                      </p:cBhvr>
                                      <p:tavLst>
                                        <p:tav tm="0">
                                          <p:val>
                                            <p:strVal val="#ppt_y"/>
                                          </p:val>
                                        </p:tav>
                                        <p:tav tm="100000">
                                          <p:val>
                                            <p:strVal val="#ppt_y"/>
                                          </p:val>
                                        </p:tav>
                                      </p:tavLst>
                                    </p:anim>
                                  </p:childTnLst>
                                </p:cTn>
                              </p:par>
                              <p:par>
                                <p:cTn id="592" presetID="2" presetClass="entr" presetSubtype="2" fill="hold" grpId="2" nodeType="withEffect">
                                  <p:stCondLst>
                                    <p:cond delay="0"/>
                                  </p:stCondLst>
                                  <p:childTnLst>
                                    <p:set>
                                      <p:cBhvr>
                                        <p:cTn id="593" dur="1" fill="hold">
                                          <p:stCondLst>
                                            <p:cond delay="0"/>
                                          </p:stCondLst>
                                        </p:cTn>
                                        <p:tgtEl>
                                          <p:spTgt spid="50"/>
                                        </p:tgtEl>
                                        <p:attrNameLst>
                                          <p:attrName>style.visibility</p:attrName>
                                        </p:attrNameLst>
                                      </p:cBhvr>
                                      <p:to>
                                        <p:strVal val="visible"/>
                                      </p:to>
                                    </p:set>
                                    <p:anim calcmode="lin" valueType="num">
                                      <p:cBhvr additive="base">
                                        <p:cTn id="594" dur="3000" fill="hold"/>
                                        <p:tgtEl>
                                          <p:spTgt spid="50"/>
                                        </p:tgtEl>
                                        <p:attrNameLst>
                                          <p:attrName>ppt_x</p:attrName>
                                        </p:attrNameLst>
                                      </p:cBhvr>
                                      <p:tavLst>
                                        <p:tav tm="0">
                                          <p:val>
                                            <p:strVal val="1+#ppt_w/2"/>
                                          </p:val>
                                        </p:tav>
                                        <p:tav tm="100000">
                                          <p:val>
                                            <p:strVal val="#ppt_x"/>
                                          </p:val>
                                        </p:tav>
                                      </p:tavLst>
                                    </p:anim>
                                    <p:anim calcmode="lin" valueType="num">
                                      <p:cBhvr additive="base">
                                        <p:cTn id="595" dur="3000" fill="hold"/>
                                        <p:tgtEl>
                                          <p:spTgt spid="50"/>
                                        </p:tgtEl>
                                        <p:attrNameLst>
                                          <p:attrName>ppt_y</p:attrName>
                                        </p:attrNameLst>
                                      </p:cBhvr>
                                      <p:tavLst>
                                        <p:tav tm="0">
                                          <p:val>
                                            <p:strVal val="#ppt_y"/>
                                          </p:val>
                                        </p:tav>
                                        <p:tav tm="100000">
                                          <p:val>
                                            <p:strVal val="#ppt_y"/>
                                          </p:val>
                                        </p:tav>
                                      </p:tavLst>
                                    </p:anim>
                                  </p:childTnLst>
                                </p:cTn>
                              </p:par>
                              <p:par>
                                <p:cTn id="596" presetID="2" presetClass="entr" presetSubtype="2" fill="hold" grpId="2" nodeType="withEffect">
                                  <p:stCondLst>
                                    <p:cond delay="0"/>
                                  </p:stCondLst>
                                  <p:childTnLst>
                                    <p:set>
                                      <p:cBhvr>
                                        <p:cTn id="597" dur="1" fill="hold">
                                          <p:stCondLst>
                                            <p:cond delay="0"/>
                                          </p:stCondLst>
                                        </p:cTn>
                                        <p:tgtEl>
                                          <p:spTgt spid="51"/>
                                        </p:tgtEl>
                                        <p:attrNameLst>
                                          <p:attrName>style.visibility</p:attrName>
                                        </p:attrNameLst>
                                      </p:cBhvr>
                                      <p:to>
                                        <p:strVal val="visible"/>
                                      </p:to>
                                    </p:set>
                                    <p:anim calcmode="lin" valueType="num">
                                      <p:cBhvr additive="base">
                                        <p:cTn id="598" dur="3000" fill="hold"/>
                                        <p:tgtEl>
                                          <p:spTgt spid="51"/>
                                        </p:tgtEl>
                                        <p:attrNameLst>
                                          <p:attrName>ppt_x</p:attrName>
                                        </p:attrNameLst>
                                      </p:cBhvr>
                                      <p:tavLst>
                                        <p:tav tm="0">
                                          <p:val>
                                            <p:strVal val="1+#ppt_w/2"/>
                                          </p:val>
                                        </p:tav>
                                        <p:tav tm="100000">
                                          <p:val>
                                            <p:strVal val="#ppt_x"/>
                                          </p:val>
                                        </p:tav>
                                      </p:tavLst>
                                    </p:anim>
                                    <p:anim calcmode="lin" valueType="num">
                                      <p:cBhvr additive="base">
                                        <p:cTn id="599" dur="3000" fill="hold"/>
                                        <p:tgtEl>
                                          <p:spTgt spid="51"/>
                                        </p:tgtEl>
                                        <p:attrNameLst>
                                          <p:attrName>ppt_y</p:attrName>
                                        </p:attrNameLst>
                                      </p:cBhvr>
                                      <p:tavLst>
                                        <p:tav tm="0">
                                          <p:val>
                                            <p:strVal val="#ppt_y"/>
                                          </p:val>
                                        </p:tav>
                                        <p:tav tm="100000">
                                          <p:val>
                                            <p:strVal val="#ppt_y"/>
                                          </p:val>
                                        </p:tav>
                                      </p:tavLst>
                                    </p:anim>
                                  </p:childTnLst>
                                </p:cTn>
                              </p:par>
                              <p:par>
                                <p:cTn id="600" presetID="2" presetClass="entr" presetSubtype="2" fill="hold" grpId="2" nodeType="withEffect">
                                  <p:stCondLst>
                                    <p:cond delay="0"/>
                                  </p:stCondLst>
                                  <p:childTnLst>
                                    <p:set>
                                      <p:cBhvr>
                                        <p:cTn id="601" dur="1" fill="hold">
                                          <p:stCondLst>
                                            <p:cond delay="0"/>
                                          </p:stCondLst>
                                        </p:cTn>
                                        <p:tgtEl>
                                          <p:spTgt spid="52"/>
                                        </p:tgtEl>
                                        <p:attrNameLst>
                                          <p:attrName>style.visibility</p:attrName>
                                        </p:attrNameLst>
                                      </p:cBhvr>
                                      <p:to>
                                        <p:strVal val="visible"/>
                                      </p:to>
                                    </p:set>
                                    <p:anim calcmode="lin" valueType="num">
                                      <p:cBhvr additive="base">
                                        <p:cTn id="602" dur="3000" fill="hold"/>
                                        <p:tgtEl>
                                          <p:spTgt spid="52"/>
                                        </p:tgtEl>
                                        <p:attrNameLst>
                                          <p:attrName>ppt_x</p:attrName>
                                        </p:attrNameLst>
                                      </p:cBhvr>
                                      <p:tavLst>
                                        <p:tav tm="0">
                                          <p:val>
                                            <p:strVal val="1+#ppt_w/2"/>
                                          </p:val>
                                        </p:tav>
                                        <p:tav tm="100000">
                                          <p:val>
                                            <p:strVal val="#ppt_x"/>
                                          </p:val>
                                        </p:tav>
                                      </p:tavLst>
                                    </p:anim>
                                    <p:anim calcmode="lin" valueType="num">
                                      <p:cBhvr additive="base">
                                        <p:cTn id="603" dur="3000" fill="hold"/>
                                        <p:tgtEl>
                                          <p:spTgt spid="52"/>
                                        </p:tgtEl>
                                        <p:attrNameLst>
                                          <p:attrName>ppt_y</p:attrName>
                                        </p:attrNameLst>
                                      </p:cBhvr>
                                      <p:tavLst>
                                        <p:tav tm="0">
                                          <p:val>
                                            <p:strVal val="#ppt_y"/>
                                          </p:val>
                                        </p:tav>
                                        <p:tav tm="100000">
                                          <p:val>
                                            <p:strVal val="#ppt_y"/>
                                          </p:val>
                                        </p:tav>
                                      </p:tavLst>
                                    </p:anim>
                                  </p:childTnLst>
                                </p:cTn>
                              </p:par>
                              <p:par>
                                <p:cTn id="604" presetID="2" presetClass="entr" presetSubtype="2" fill="hold" grpId="2" nodeType="withEffect">
                                  <p:stCondLst>
                                    <p:cond delay="0"/>
                                  </p:stCondLst>
                                  <p:childTnLst>
                                    <p:set>
                                      <p:cBhvr>
                                        <p:cTn id="605" dur="1" fill="hold">
                                          <p:stCondLst>
                                            <p:cond delay="0"/>
                                          </p:stCondLst>
                                        </p:cTn>
                                        <p:tgtEl>
                                          <p:spTgt spid="53"/>
                                        </p:tgtEl>
                                        <p:attrNameLst>
                                          <p:attrName>style.visibility</p:attrName>
                                        </p:attrNameLst>
                                      </p:cBhvr>
                                      <p:to>
                                        <p:strVal val="visible"/>
                                      </p:to>
                                    </p:set>
                                    <p:anim calcmode="lin" valueType="num">
                                      <p:cBhvr additive="base">
                                        <p:cTn id="606" dur="3000" fill="hold"/>
                                        <p:tgtEl>
                                          <p:spTgt spid="53"/>
                                        </p:tgtEl>
                                        <p:attrNameLst>
                                          <p:attrName>ppt_x</p:attrName>
                                        </p:attrNameLst>
                                      </p:cBhvr>
                                      <p:tavLst>
                                        <p:tav tm="0">
                                          <p:val>
                                            <p:strVal val="1+#ppt_w/2"/>
                                          </p:val>
                                        </p:tav>
                                        <p:tav tm="100000">
                                          <p:val>
                                            <p:strVal val="#ppt_x"/>
                                          </p:val>
                                        </p:tav>
                                      </p:tavLst>
                                    </p:anim>
                                    <p:anim calcmode="lin" valueType="num">
                                      <p:cBhvr additive="base">
                                        <p:cTn id="607" dur="3000" fill="hold"/>
                                        <p:tgtEl>
                                          <p:spTgt spid="53"/>
                                        </p:tgtEl>
                                        <p:attrNameLst>
                                          <p:attrName>ppt_y</p:attrName>
                                        </p:attrNameLst>
                                      </p:cBhvr>
                                      <p:tavLst>
                                        <p:tav tm="0">
                                          <p:val>
                                            <p:strVal val="#ppt_y"/>
                                          </p:val>
                                        </p:tav>
                                        <p:tav tm="100000">
                                          <p:val>
                                            <p:strVal val="#ppt_y"/>
                                          </p:val>
                                        </p:tav>
                                      </p:tavLst>
                                    </p:anim>
                                  </p:childTnLst>
                                </p:cTn>
                              </p:par>
                              <p:par>
                                <p:cTn id="608" presetID="2" presetClass="entr" presetSubtype="2" fill="hold" grpId="2" nodeType="withEffect">
                                  <p:stCondLst>
                                    <p:cond delay="0"/>
                                  </p:stCondLst>
                                  <p:childTnLst>
                                    <p:set>
                                      <p:cBhvr>
                                        <p:cTn id="609" dur="1" fill="hold">
                                          <p:stCondLst>
                                            <p:cond delay="0"/>
                                          </p:stCondLst>
                                        </p:cTn>
                                        <p:tgtEl>
                                          <p:spTgt spid="54"/>
                                        </p:tgtEl>
                                        <p:attrNameLst>
                                          <p:attrName>style.visibility</p:attrName>
                                        </p:attrNameLst>
                                      </p:cBhvr>
                                      <p:to>
                                        <p:strVal val="visible"/>
                                      </p:to>
                                    </p:set>
                                    <p:anim calcmode="lin" valueType="num">
                                      <p:cBhvr additive="base">
                                        <p:cTn id="610" dur="3000" fill="hold"/>
                                        <p:tgtEl>
                                          <p:spTgt spid="54"/>
                                        </p:tgtEl>
                                        <p:attrNameLst>
                                          <p:attrName>ppt_x</p:attrName>
                                        </p:attrNameLst>
                                      </p:cBhvr>
                                      <p:tavLst>
                                        <p:tav tm="0">
                                          <p:val>
                                            <p:strVal val="1+#ppt_w/2"/>
                                          </p:val>
                                        </p:tav>
                                        <p:tav tm="100000">
                                          <p:val>
                                            <p:strVal val="#ppt_x"/>
                                          </p:val>
                                        </p:tav>
                                      </p:tavLst>
                                    </p:anim>
                                    <p:anim calcmode="lin" valueType="num">
                                      <p:cBhvr additive="base">
                                        <p:cTn id="611" dur="3000" fill="hold"/>
                                        <p:tgtEl>
                                          <p:spTgt spid="54"/>
                                        </p:tgtEl>
                                        <p:attrNameLst>
                                          <p:attrName>ppt_y</p:attrName>
                                        </p:attrNameLst>
                                      </p:cBhvr>
                                      <p:tavLst>
                                        <p:tav tm="0">
                                          <p:val>
                                            <p:strVal val="#ppt_y"/>
                                          </p:val>
                                        </p:tav>
                                        <p:tav tm="100000">
                                          <p:val>
                                            <p:strVal val="#ppt_y"/>
                                          </p:val>
                                        </p:tav>
                                      </p:tavLst>
                                    </p:anim>
                                  </p:childTnLst>
                                </p:cTn>
                              </p:par>
                              <p:par>
                                <p:cTn id="612" presetID="2" presetClass="entr" presetSubtype="2" fill="hold" grpId="2" nodeType="withEffect">
                                  <p:stCondLst>
                                    <p:cond delay="0"/>
                                  </p:stCondLst>
                                  <p:childTnLst>
                                    <p:set>
                                      <p:cBhvr>
                                        <p:cTn id="613" dur="1" fill="hold">
                                          <p:stCondLst>
                                            <p:cond delay="0"/>
                                          </p:stCondLst>
                                        </p:cTn>
                                        <p:tgtEl>
                                          <p:spTgt spid="55"/>
                                        </p:tgtEl>
                                        <p:attrNameLst>
                                          <p:attrName>style.visibility</p:attrName>
                                        </p:attrNameLst>
                                      </p:cBhvr>
                                      <p:to>
                                        <p:strVal val="visible"/>
                                      </p:to>
                                    </p:set>
                                    <p:anim calcmode="lin" valueType="num">
                                      <p:cBhvr additive="base">
                                        <p:cTn id="614" dur="3000" fill="hold"/>
                                        <p:tgtEl>
                                          <p:spTgt spid="55"/>
                                        </p:tgtEl>
                                        <p:attrNameLst>
                                          <p:attrName>ppt_x</p:attrName>
                                        </p:attrNameLst>
                                      </p:cBhvr>
                                      <p:tavLst>
                                        <p:tav tm="0">
                                          <p:val>
                                            <p:strVal val="1+#ppt_w/2"/>
                                          </p:val>
                                        </p:tav>
                                        <p:tav tm="100000">
                                          <p:val>
                                            <p:strVal val="#ppt_x"/>
                                          </p:val>
                                        </p:tav>
                                      </p:tavLst>
                                    </p:anim>
                                    <p:anim calcmode="lin" valueType="num">
                                      <p:cBhvr additive="base">
                                        <p:cTn id="615" dur="3000" fill="hold"/>
                                        <p:tgtEl>
                                          <p:spTgt spid="55"/>
                                        </p:tgtEl>
                                        <p:attrNameLst>
                                          <p:attrName>ppt_y</p:attrName>
                                        </p:attrNameLst>
                                      </p:cBhvr>
                                      <p:tavLst>
                                        <p:tav tm="0">
                                          <p:val>
                                            <p:strVal val="#ppt_y"/>
                                          </p:val>
                                        </p:tav>
                                        <p:tav tm="100000">
                                          <p:val>
                                            <p:strVal val="#ppt_y"/>
                                          </p:val>
                                        </p:tav>
                                      </p:tavLst>
                                    </p:anim>
                                  </p:childTnLst>
                                </p:cTn>
                              </p:par>
                              <p:par>
                                <p:cTn id="616" presetID="2" presetClass="entr" presetSubtype="2" fill="hold" grpId="2" nodeType="withEffect">
                                  <p:stCondLst>
                                    <p:cond delay="0"/>
                                  </p:stCondLst>
                                  <p:childTnLst>
                                    <p:set>
                                      <p:cBhvr>
                                        <p:cTn id="617" dur="1" fill="hold">
                                          <p:stCondLst>
                                            <p:cond delay="0"/>
                                          </p:stCondLst>
                                        </p:cTn>
                                        <p:tgtEl>
                                          <p:spTgt spid="56"/>
                                        </p:tgtEl>
                                        <p:attrNameLst>
                                          <p:attrName>style.visibility</p:attrName>
                                        </p:attrNameLst>
                                      </p:cBhvr>
                                      <p:to>
                                        <p:strVal val="visible"/>
                                      </p:to>
                                    </p:set>
                                    <p:anim calcmode="lin" valueType="num">
                                      <p:cBhvr additive="base">
                                        <p:cTn id="618" dur="3000" fill="hold"/>
                                        <p:tgtEl>
                                          <p:spTgt spid="56"/>
                                        </p:tgtEl>
                                        <p:attrNameLst>
                                          <p:attrName>ppt_x</p:attrName>
                                        </p:attrNameLst>
                                      </p:cBhvr>
                                      <p:tavLst>
                                        <p:tav tm="0">
                                          <p:val>
                                            <p:strVal val="1+#ppt_w/2"/>
                                          </p:val>
                                        </p:tav>
                                        <p:tav tm="100000">
                                          <p:val>
                                            <p:strVal val="#ppt_x"/>
                                          </p:val>
                                        </p:tav>
                                      </p:tavLst>
                                    </p:anim>
                                    <p:anim calcmode="lin" valueType="num">
                                      <p:cBhvr additive="base">
                                        <p:cTn id="619" dur="3000" fill="hold"/>
                                        <p:tgtEl>
                                          <p:spTgt spid="56"/>
                                        </p:tgtEl>
                                        <p:attrNameLst>
                                          <p:attrName>ppt_y</p:attrName>
                                        </p:attrNameLst>
                                      </p:cBhvr>
                                      <p:tavLst>
                                        <p:tav tm="0">
                                          <p:val>
                                            <p:strVal val="#ppt_y"/>
                                          </p:val>
                                        </p:tav>
                                        <p:tav tm="100000">
                                          <p:val>
                                            <p:strVal val="#ppt_y"/>
                                          </p:val>
                                        </p:tav>
                                      </p:tavLst>
                                    </p:anim>
                                  </p:childTnLst>
                                </p:cTn>
                              </p:par>
                              <p:par>
                                <p:cTn id="620" presetID="2" presetClass="entr" presetSubtype="8" fill="hold" grpId="2" nodeType="withEffect">
                                  <p:stCondLst>
                                    <p:cond delay="0"/>
                                  </p:stCondLst>
                                  <p:childTnLst>
                                    <p:set>
                                      <p:cBhvr>
                                        <p:cTn id="621" dur="1" fill="hold">
                                          <p:stCondLst>
                                            <p:cond delay="0"/>
                                          </p:stCondLst>
                                        </p:cTn>
                                        <p:tgtEl>
                                          <p:spTgt spid="23"/>
                                        </p:tgtEl>
                                        <p:attrNameLst>
                                          <p:attrName>style.visibility</p:attrName>
                                        </p:attrNameLst>
                                      </p:cBhvr>
                                      <p:to>
                                        <p:strVal val="visible"/>
                                      </p:to>
                                    </p:set>
                                    <p:anim calcmode="lin" valueType="num">
                                      <p:cBhvr additive="base">
                                        <p:cTn id="622" dur="3000" fill="hold"/>
                                        <p:tgtEl>
                                          <p:spTgt spid="23"/>
                                        </p:tgtEl>
                                        <p:attrNameLst>
                                          <p:attrName>ppt_x</p:attrName>
                                        </p:attrNameLst>
                                      </p:cBhvr>
                                      <p:tavLst>
                                        <p:tav tm="0">
                                          <p:val>
                                            <p:strVal val="0-#ppt_w/2"/>
                                          </p:val>
                                        </p:tav>
                                        <p:tav tm="100000">
                                          <p:val>
                                            <p:strVal val="#ppt_x"/>
                                          </p:val>
                                        </p:tav>
                                      </p:tavLst>
                                    </p:anim>
                                    <p:anim calcmode="lin" valueType="num">
                                      <p:cBhvr additive="base">
                                        <p:cTn id="623" dur="3000" fill="hold"/>
                                        <p:tgtEl>
                                          <p:spTgt spid="23"/>
                                        </p:tgtEl>
                                        <p:attrNameLst>
                                          <p:attrName>ppt_y</p:attrName>
                                        </p:attrNameLst>
                                      </p:cBhvr>
                                      <p:tavLst>
                                        <p:tav tm="0">
                                          <p:val>
                                            <p:strVal val="#ppt_y"/>
                                          </p:val>
                                        </p:tav>
                                        <p:tav tm="100000">
                                          <p:val>
                                            <p:strVal val="#ppt_y"/>
                                          </p:val>
                                        </p:tav>
                                      </p:tavLst>
                                    </p:anim>
                                  </p:childTnLst>
                                </p:cTn>
                              </p:par>
                              <p:par>
                                <p:cTn id="624" presetID="2" presetClass="entr" presetSubtype="8" fill="hold" grpId="2" nodeType="withEffect">
                                  <p:stCondLst>
                                    <p:cond delay="0"/>
                                  </p:stCondLst>
                                  <p:childTnLst>
                                    <p:set>
                                      <p:cBhvr>
                                        <p:cTn id="625" dur="1" fill="hold">
                                          <p:stCondLst>
                                            <p:cond delay="0"/>
                                          </p:stCondLst>
                                        </p:cTn>
                                        <p:tgtEl>
                                          <p:spTgt spid="24"/>
                                        </p:tgtEl>
                                        <p:attrNameLst>
                                          <p:attrName>style.visibility</p:attrName>
                                        </p:attrNameLst>
                                      </p:cBhvr>
                                      <p:to>
                                        <p:strVal val="visible"/>
                                      </p:to>
                                    </p:set>
                                    <p:anim calcmode="lin" valueType="num">
                                      <p:cBhvr additive="base">
                                        <p:cTn id="626" dur="3000" fill="hold"/>
                                        <p:tgtEl>
                                          <p:spTgt spid="24"/>
                                        </p:tgtEl>
                                        <p:attrNameLst>
                                          <p:attrName>ppt_x</p:attrName>
                                        </p:attrNameLst>
                                      </p:cBhvr>
                                      <p:tavLst>
                                        <p:tav tm="0">
                                          <p:val>
                                            <p:strVal val="0-#ppt_w/2"/>
                                          </p:val>
                                        </p:tav>
                                        <p:tav tm="100000">
                                          <p:val>
                                            <p:strVal val="#ppt_x"/>
                                          </p:val>
                                        </p:tav>
                                      </p:tavLst>
                                    </p:anim>
                                    <p:anim calcmode="lin" valueType="num">
                                      <p:cBhvr additive="base">
                                        <p:cTn id="627" dur="3000" fill="hold"/>
                                        <p:tgtEl>
                                          <p:spTgt spid="24"/>
                                        </p:tgtEl>
                                        <p:attrNameLst>
                                          <p:attrName>ppt_y</p:attrName>
                                        </p:attrNameLst>
                                      </p:cBhvr>
                                      <p:tavLst>
                                        <p:tav tm="0">
                                          <p:val>
                                            <p:strVal val="#ppt_y"/>
                                          </p:val>
                                        </p:tav>
                                        <p:tav tm="100000">
                                          <p:val>
                                            <p:strVal val="#ppt_y"/>
                                          </p:val>
                                        </p:tav>
                                      </p:tavLst>
                                    </p:anim>
                                  </p:childTnLst>
                                </p:cTn>
                              </p:par>
                              <p:par>
                                <p:cTn id="628" presetID="2" presetClass="entr" presetSubtype="8" fill="hold" grpId="2" nodeType="withEffect">
                                  <p:stCondLst>
                                    <p:cond delay="0"/>
                                  </p:stCondLst>
                                  <p:childTnLst>
                                    <p:set>
                                      <p:cBhvr>
                                        <p:cTn id="629" dur="1" fill="hold">
                                          <p:stCondLst>
                                            <p:cond delay="0"/>
                                          </p:stCondLst>
                                        </p:cTn>
                                        <p:tgtEl>
                                          <p:spTgt spid="25"/>
                                        </p:tgtEl>
                                        <p:attrNameLst>
                                          <p:attrName>style.visibility</p:attrName>
                                        </p:attrNameLst>
                                      </p:cBhvr>
                                      <p:to>
                                        <p:strVal val="visible"/>
                                      </p:to>
                                    </p:set>
                                    <p:anim calcmode="lin" valueType="num">
                                      <p:cBhvr additive="base">
                                        <p:cTn id="630" dur="3000" fill="hold"/>
                                        <p:tgtEl>
                                          <p:spTgt spid="25"/>
                                        </p:tgtEl>
                                        <p:attrNameLst>
                                          <p:attrName>ppt_x</p:attrName>
                                        </p:attrNameLst>
                                      </p:cBhvr>
                                      <p:tavLst>
                                        <p:tav tm="0">
                                          <p:val>
                                            <p:strVal val="0-#ppt_w/2"/>
                                          </p:val>
                                        </p:tav>
                                        <p:tav tm="100000">
                                          <p:val>
                                            <p:strVal val="#ppt_x"/>
                                          </p:val>
                                        </p:tav>
                                      </p:tavLst>
                                    </p:anim>
                                    <p:anim calcmode="lin" valueType="num">
                                      <p:cBhvr additive="base">
                                        <p:cTn id="631" dur="3000" fill="hold"/>
                                        <p:tgtEl>
                                          <p:spTgt spid="25"/>
                                        </p:tgtEl>
                                        <p:attrNameLst>
                                          <p:attrName>ppt_y</p:attrName>
                                        </p:attrNameLst>
                                      </p:cBhvr>
                                      <p:tavLst>
                                        <p:tav tm="0">
                                          <p:val>
                                            <p:strVal val="#ppt_y"/>
                                          </p:val>
                                        </p:tav>
                                        <p:tav tm="100000">
                                          <p:val>
                                            <p:strVal val="#ppt_y"/>
                                          </p:val>
                                        </p:tav>
                                      </p:tavLst>
                                    </p:anim>
                                  </p:childTnLst>
                                </p:cTn>
                              </p:par>
                              <p:par>
                                <p:cTn id="632" presetID="2" presetClass="entr" presetSubtype="8" fill="hold" grpId="2" nodeType="withEffect">
                                  <p:stCondLst>
                                    <p:cond delay="0"/>
                                  </p:stCondLst>
                                  <p:childTnLst>
                                    <p:set>
                                      <p:cBhvr>
                                        <p:cTn id="633" dur="1" fill="hold">
                                          <p:stCondLst>
                                            <p:cond delay="0"/>
                                          </p:stCondLst>
                                        </p:cTn>
                                        <p:tgtEl>
                                          <p:spTgt spid="26"/>
                                        </p:tgtEl>
                                        <p:attrNameLst>
                                          <p:attrName>style.visibility</p:attrName>
                                        </p:attrNameLst>
                                      </p:cBhvr>
                                      <p:to>
                                        <p:strVal val="visible"/>
                                      </p:to>
                                    </p:set>
                                    <p:anim calcmode="lin" valueType="num">
                                      <p:cBhvr additive="base">
                                        <p:cTn id="634" dur="3000" fill="hold"/>
                                        <p:tgtEl>
                                          <p:spTgt spid="26"/>
                                        </p:tgtEl>
                                        <p:attrNameLst>
                                          <p:attrName>ppt_x</p:attrName>
                                        </p:attrNameLst>
                                      </p:cBhvr>
                                      <p:tavLst>
                                        <p:tav tm="0">
                                          <p:val>
                                            <p:strVal val="0-#ppt_w/2"/>
                                          </p:val>
                                        </p:tav>
                                        <p:tav tm="100000">
                                          <p:val>
                                            <p:strVal val="#ppt_x"/>
                                          </p:val>
                                        </p:tav>
                                      </p:tavLst>
                                    </p:anim>
                                    <p:anim calcmode="lin" valueType="num">
                                      <p:cBhvr additive="base">
                                        <p:cTn id="635" dur="3000" fill="hold"/>
                                        <p:tgtEl>
                                          <p:spTgt spid="26"/>
                                        </p:tgtEl>
                                        <p:attrNameLst>
                                          <p:attrName>ppt_y</p:attrName>
                                        </p:attrNameLst>
                                      </p:cBhvr>
                                      <p:tavLst>
                                        <p:tav tm="0">
                                          <p:val>
                                            <p:strVal val="#ppt_y"/>
                                          </p:val>
                                        </p:tav>
                                        <p:tav tm="100000">
                                          <p:val>
                                            <p:strVal val="#ppt_y"/>
                                          </p:val>
                                        </p:tav>
                                      </p:tavLst>
                                    </p:anim>
                                  </p:childTnLst>
                                </p:cTn>
                              </p:par>
                              <p:par>
                                <p:cTn id="636" presetID="2" presetClass="entr" presetSubtype="8" fill="hold" grpId="2" nodeType="withEffect">
                                  <p:stCondLst>
                                    <p:cond delay="0"/>
                                  </p:stCondLst>
                                  <p:childTnLst>
                                    <p:set>
                                      <p:cBhvr>
                                        <p:cTn id="637" dur="1" fill="hold">
                                          <p:stCondLst>
                                            <p:cond delay="0"/>
                                          </p:stCondLst>
                                        </p:cTn>
                                        <p:tgtEl>
                                          <p:spTgt spid="27"/>
                                        </p:tgtEl>
                                        <p:attrNameLst>
                                          <p:attrName>style.visibility</p:attrName>
                                        </p:attrNameLst>
                                      </p:cBhvr>
                                      <p:to>
                                        <p:strVal val="visible"/>
                                      </p:to>
                                    </p:set>
                                    <p:anim calcmode="lin" valueType="num">
                                      <p:cBhvr additive="base">
                                        <p:cTn id="638" dur="3000" fill="hold"/>
                                        <p:tgtEl>
                                          <p:spTgt spid="27"/>
                                        </p:tgtEl>
                                        <p:attrNameLst>
                                          <p:attrName>ppt_x</p:attrName>
                                        </p:attrNameLst>
                                      </p:cBhvr>
                                      <p:tavLst>
                                        <p:tav tm="0">
                                          <p:val>
                                            <p:strVal val="0-#ppt_w/2"/>
                                          </p:val>
                                        </p:tav>
                                        <p:tav tm="100000">
                                          <p:val>
                                            <p:strVal val="#ppt_x"/>
                                          </p:val>
                                        </p:tav>
                                      </p:tavLst>
                                    </p:anim>
                                    <p:anim calcmode="lin" valueType="num">
                                      <p:cBhvr additive="base">
                                        <p:cTn id="639" dur="3000" fill="hold"/>
                                        <p:tgtEl>
                                          <p:spTgt spid="27"/>
                                        </p:tgtEl>
                                        <p:attrNameLst>
                                          <p:attrName>ppt_y</p:attrName>
                                        </p:attrNameLst>
                                      </p:cBhvr>
                                      <p:tavLst>
                                        <p:tav tm="0">
                                          <p:val>
                                            <p:strVal val="#ppt_y"/>
                                          </p:val>
                                        </p:tav>
                                        <p:tav tm="100000">
                                          <p:val>
                                            <p:strVal val="#ppt_y"/>
                                          </p:val>
                                        </p:tav>
                                      </p:tavLst>
                                    </p:anim>
                                  </p:childTnLst>
                                </p:cTn>
                              </p:par>
                              <p:par>
                                <p:cTn id="640" presetID="2" presetClass="entr" presetSubtype="8" fill="hold" grpId="2" nodeType="withEffect">
                                  <p:stCondLst>
                                    <p:cond delay="0"/>
                                  </p:stCondLst>
                                  <p:childTnLst>
                                    <p:set>
                                      <p:cBhvr>
                                        <p:cTn id="641" dur="1" fill="hold">
                                          <p:stCondLst>
                                            <p:cond delay="0"/>
                                          </p:stCondLst>
                                        </p:cTn>
                                        <p:tgtEl>
                                          <p:spTgt spid="28"/>
                                        </p:tgtEl>
                                        <p:attrNameLst>
                                          <p:attrName>style.visibility</p:attrName>
                                        </p:attrNameLst>
                                      </p:cBhvr>
                                      <p:to>
                                        <p:strVal val="visible"/>
                                      </p:to>
                                    </p:set>
                                    <p:anim calcmode="lin" valueType="num">
                                      <p:cBhvr additive="base">
                                        <p:cTn id="642" dur="3000" fill="hold"/>
                                        <p:tgtEl>
                                          <p:spTgt spid="28"/>
                                        </p:tgtEl>
                                        <p:attrNameLst>
                                          <p:attrName>ppt_x</p:attrName>
                                        </p:attrNameLst>
                                      </p:cBhvr>
                                      <p:tavLst>
                                        <p:tav tm="0">
                                          <p:val>
                                            <p:strVal val="0-#ppt_w/2"/>
                                          </p:val>
                                        </p:tav>
                                        <p:tav tm="100000">
                                          <p:val>
                                            <p:strVal val="#ppt_x"/>
                                          </p:val>
                                        </p:tav>
                                      </p:tavLst>
                                    </p:anim>
                                    <p:anim calcmode="lin" valueType="num">
                                      <p:cBhvr additive="base">
                                        <p:cTn id="643" dur="3000" fill="hold"/>
                                        <p:tgtEl>
                                          <p:spTgt spid="28"/>
                                        </p:tgtEl>
                                        <p:attrNameLst>
                                          <p:attrName>ppt_y</p:attrName>
                                        </p:attrNameLst>
                                      </p:cBhvr>
                                      <p:tavLst>
                                        <p:tav tm="0">
                                          <p:val>
                                            <p:strVal val="#ppt_y"/>
                                          </p:val>
                                        </p:tav>
                                        <p:tav tm="100000">
                                          <p:val>
                                            <p:strVal val="#ppt_y"/>
                                          </p:val>
                                        </p:tav>
                                      </p:tavLst>
                                    </p:anim>
                                  </p:childTnLst>
                                </p:cTn>
                              </p:par>
                              <p:par>
                                <p:cTn id="644" presetID="2" presetClass="entr" presetSubtype="8" fill="hold" grpId="2" nodeType="withEffect">
                                  <p:stCondLst>
                                    <p:cond delay="0"/>
                                  </p:stCondLst>
                                  <p:childTnLst>
                                    <p:set>
                                      <p:cBhvr>
                                        <p:cTn id="645" dur="1" fill="hold">
                                          <p:stCondLst>
                                            <p:cond delay="0"/>
                                          </p:stCondLst>
                                        </p:cTn>
                                        <p:tgtEl>
                                          <p:spTgt spid="29"/>
                                        </p:tgtEl>
                                        <p:attrNameLst>
                                          <p:attrName>style.visibility</p:attrName>
                                        </p:attrNameLst>
                                      </p:cBhvr>
                                      <p:to>
                                        <p:strVal val="visible"/>
                                      </p:to>
                                    </p:set>
                                    <p:anim calcmode="lin" valueType="num">
                                      <p:cBhvr additive="base">
                                        <p:cTn id="646" dur="3000" fill="hold"/>
                                        <p:tgtEl>
                                          <p:spTgt spid="29"/>
                                        </p:tgtEl>
                                        <p:attrNameLst>
                                          <p:attrName>ppt_x</p:attrName>
                                        </p:attrNameLst>
                                      </p:cBhvr>
                                      <p:tavLst>
                                        <p:tav tm="0">
                                          <p:val>
                                            <p:strVal val="0-#ppt_w/2"/>
                                          </p:val>
                                        </p:tav>
                                        <p:tav tm="100000">
                                          <p:val>
                                            <p:strVal val="#ppt_x"/>
                                          </p:val>
                                        </p:tav>
                                      </p:tavLst>
                                    </p:anim>
                                    <p:anim calcmode="lin" valueType="num">
                                      <p:cBhvr additive="base">
                                        <p:cTn id="647" dur="3000" fill="hold"/>
                                        <p:tgtEl>
                                          <p:spTgt spid="29"/>
                                        </p:tgtEl>
                                        <p:attrNameLst>
                                          <p:attrName>ppt_y</p:attrName>
                                        </p:attrNameLst>
                                      </p:cBhvr>
                                      <p:tavLst>
                                        <p:tav tm="0">
                                          <p:val>
                                            <p:strVal val="#ppt_y"/>
                                          </p:val>
                                        </p:tav>
                                        <p:tav tm="100000">
                                          <p:val>
                                            <p:strVal val="#ppt_y"/>
                                          </p:val>
                                        </p:tav>
                                      </p:tavLst>
                                    </p:anim>
                                  </p:childTnLst>
                                </p:cTn>
                              </p:par>
                              <p:par>
                                <p:cTn id="648" presetID="2" presetClass="entr" presetSubtype="8" fill="hold" grpId="2" nodeType="withEffect">
                                  <p:stCondLst>
                                    <p:cond delay="0"/>
                                  </p:stCondLst>
                                  <p:childTnLst>
                                    <p:set>
                                      <p:cBhvr>
                                        <p:cTn id="649" dur="1" fill="hold">
                                          <p:stCondLst>
                                            <p:cond delay="0"/>
                                          </p:stCondLst>
                                        </p:cTn>
                                        <p:tgtEl>
                                          <p:spTgt spid="30"/>
                                        </p:tgtEl>
                                        <p:attrNameLst>
                                          <p:attrName>style.visibility</p:attrName>
                                        </p:attrNameLst>
                                      </p:cBhvr>
                                      <p:to>
                                        <p:strVal val="visible"/>
                                      </p:to>
                                    </p:set>
                                    <p:anim calcmode="lin" valueType="num">
                                      <p:cBhvr additive="base">
                                        <p:cTn id="650" dur="3000" fill="hold"/>
                                        <p:tgtEl>
                                          <p:spTgt spid="30"/>
                                        </p:tgtEl>
                                        <p:attrNameLst>
                                          <p:attrName>ppt_x</p:attrName>
                                        </p:attrNameLst>
                                      </p:cBhvr>
                                      <p:tavLst>
                                        <p:tav tm="0">
                                          <p:val>
                                            <p:strVal val="0-#ppt_w/2"/>
                                          </p:val>
                                        </p:tav>
                                        <p:tav tm="100000">
                                          <p:val>
                                            <p:strVal val="#ppt_x"/>
                                          </p:val>
                                        </p:tav>
                                      </p:tavLst>
                                    </p:anim>
                                    <p:anim calcmode="lin" valueType="num">
                                      <p:cBhvr additive="base">
                                        <p:cTn id="651" dur="3000" fill="hold"/>
                                        <p:tgtEl>
                                          <p:spTgt spid="30"/>
                                        </p:tgtEl>
                                        <p:attrNameLst>
                                          <p:attrName>ppt_y</p:attrName>
                                        </p:attrNameLst>
                                      </p:cBhvr>
                                      <p:tavLst>
                                        <p:tav tm="0">
                                          <p:val>
                                            <p:strVal val="#ppt_y"/>
                                          </p:val>
                                        </p:tav>
                                        <p:tav tm="100000">
                                          <p:val>
                                            <p:strVal val="#ppt_y"/>
                                          </p:val>
                                        </p:tav>
                                      </p:tavLst>
                                    </p:anim>
                                  </p:childTnLst>
                                </p:cTn>
                              </p:par>
                              <p:par>
                                <p:cTn id="652" presetID="2" presetClass="entr" presetSubtype="8" fill="hold" grpId="2" nodeType="withEffect">
                                  <p:stCondLst>
                                    <p:cond delay="0"/>
                                  </p:stCondLst>
                                  <p:childTnLst>
                                    <p:set>
                                      <p:cBhvr>
                                        <p:cTn id="653" dur="1" fill="hold">
                                          <p:stCondLst>
                                            <p:cond delay="0"/>
                                          </p:stCondLst>
                                        </p:cTn>
                                        <p:tgtEl>
                                          <p:spTgt spid="31"/>
                                        </p:tgtEl>
                                        <p:attrNameLst>
                                          <p:attrName>style.visibility</p:attrName>
                                        </p:attrNameLst>
                                      </p:cBhvr>
                                      <p:to>
                                        <p:strVal val="visible"/>
                                      </p:to>
                                    </p:set>
                                    <p:anim calcmode="lin" valueType="num">
                                      <p:cBhvr additive="base">
                                        <p:cTn id="654" dur="3000" fill="hold"/>
                                        <p:tgtEl>
                                          <p:spTgt spid="31"/>
                                        </p:tgtEl>
                                        <p:attrNameLst>
                                          <p:attrName>ppt_x</p:attrName>
                                        </p:attrNameLst>
                                      </p:cBhvr>
                                      <p:tavLst>
                                        <p:tav tm="0">
                                          <p:val>
                                            <p:strVal val="0-#ppt_w/2"/>
                                          </p:val>
                                        </p:tav>
                                        <p:tav tm="100000">
                                          <p:val>
                                            <p:strVal val="#ppt_x"/>
                                          </p:val>
                                        </p:tav>
                                      </p:tavLst>
                                    </p:anim>
                                    <p:anim calcmode="lin" valueType="num">
                                      <p:cBhvr additive="base">
                                        <p:cTn id="655" dur="3000" fill="hold"/>
                                        <p:tgtEl>
                                          <p:spTgt spid="31"/>
                                        </p:tgtEl>
                                        <p:attrNameLst>
                                          <p:attrName>ppt_y</p:attrName>
                                        </p:attrNameLst>
                                      </p:cBhvr>
                                      <p:tavLst>
                                        <p:tav tm="0">
                                          <p:val>
                                            <p:strVal val="#ppt_y"/>
                                          </p:val>
                                        </p:tav>
                                        <p:tav tm="100000">
                                          <p:val>
                                            <p:strVal val="#ppt_y"/>
                                          </p:val>
                                        </p:tav>
                                      </p:tavLst>
                                    </p:anim>
                                  </p:childTnLst>
                                </p:cTn>
                              </p:par>
                              <p:par>
                                <p:cTn id="656" presetID="2" presetClass="entr" presetSubtype="8" fill="hold" grpId="2" nodeType="withEffect">
                                  <p:stCondLst>
                                    <p:cond delay="0"/>
                                  </p:stCondLst>
                                  <p:childTnLst>
                                    <p:set>
                                      <p:cBhvr>
                                        <p:cTn id="657" dur="1" fill="hold">
                                          <p:stCondLst>
                                            <p:cond delay="0"/>
                                          </p:stCondLst>
                                        </p:cTn>
                                        <p:tgtEl>
                                          <p:spTgt spid="32"/>
                                        </p:tgtEl>
                                        <p:attrNameLst>
                                          <p:attrName>style.visibility</p:attrName>
                                        </p:attrNameLst>
                                      </p:cBhvr>
                                      <p:to>
                                        <p:strVal val="visible"/>
                                      </p:to>
                                    </p:set>
                                    <p:anim calcmode="lin" valueType="num">
                                      <p:cBhvr additive="base">
                                        <p:cTn id="658" dur="3000" fill="hold"/>
                                        <p:tgtEl>
                                          <p:spTgt spid="32"/>
                                        </p:tgtEl>
                                        <p:attrNameLst>
                                          <p:attrName>ppt_x</p:attrName>
                                        </p:attrNameLst>
                                      </p:cBhvr>
                                      <p:tavLst>
                                        <p:tav tm="0">
                                          <p:val>
                                            <p:strVal val="0-#ppt_w/2"/>
                                          </p:val>
                                        </p:tav>
                                        <p:tav tm="100000">
                                          <p:val>
                                            <p:strVal val="#ppt_x"/>
                                          </p:val>
                                        </p:tav>
                                      </p:tavLst>
                                    </p:anim>
                                    <p:anim calcmode="lin" valueType="num">
                                      <p:cBhvr additive="base">
                                        <p:cTn id="659" dur="3000" fill="hold"/>
                                        <p:tgtEl>
                                          <p:spTgt spid="32"/>
                                        </p:tgtEl>
                                        <p:attrNameLst>
                                          <p:attrName>ppt_y</p:attrName>
                                        </p:attrNameLst>
                                      </p:cBhvr>
                                      <p:tavLst>
                                        <p:tav tm="0">
                                          <p:val>
                                            <p:strVal val="#ppt_y"/>
                                          </p:val>
                                        </p:tav>
                                        <p:tav tm="100000">
                                          <p:val>
                                            <p:strVal val="#ppt_y"/>
                                          </p:val>
                                        </p:tav>
                                      </p:tavLst>
                                    </p:anim>
                                  </p:childTnLst>
                                </p:cTn>
                              </p:par>
                              <p:par>
                                <p:cTn id="660" presetID="2" presetClass="entr" presetSubtype="8" fill="hold" grpId="2" nodeType="withEffect">
                                  <p:stCondLst>
                                    <p:cond delay="0"/>
                                  </p:stCondLst>
                                  <p:childTnLst>
                                    <p:set>
                                      <p:cBhvr>
                                        <p:cTn id="661" dur="1" fill="hold">
                                          <p:stCondLst>
                                            <p:cond delay="0"/>
                                          </p:stCondLst>
                                        </p:cTn>
                                        <p:tgtEl>
                                          <p:spTgt spid="33"/>
                                        </p:tgtEl>
                                        <p:attrNameLst>
                                          <p:attrName>style.visibility</p:attrName>
                                        </p:attrNameLst>
                                      </p:cBhvr>
                                      <p:to>
                                        <p:strVal val="visible"/>
                                      </p:to>
                                    </p:set>
                                    <p:anim calcmode="lin" valueType="num">
                                      <p:cBhvr additive="base">
                                        <p:cTn id="662" dur="3000" fill="hold"/>
                                        <p:tgtEl>
                                          <p:spTgt spid="33"/>
                                        </p:tgtEl>
                                        <p:attrNameLst>
                                          <p:attrName>ppt_x</p:attrName>
                                        </p:attrNameLst>
                                      </p:cBhvr>
                                      <p:tavLst>
                                        <p:tav tm="0">
                                          <p:val>
                                            <p:strVal val="0-#ppt_w/2"/>
                                          </p:val>
                                        </p:tav>
                                        <p:tav tm="100000">
                                          <p:val>
                                            <p:strVal val="#ppt_x"/>
                                          </p:val>
                                        </p:tav>
                                      </p:tavLst>
                                    </p:anim>
                                    <p:anim calcmode="lin" valueType="num">
                                      <p:cBhvr additive="base">
                                        <p:cTn id="663" dur="3000" fill="hold"/>
                                        <p:tgtEl>
                                          <p:spTgt spid="33"/>
                                        </p:tgtEl>
                                        <p:attrNameLst>
                                          <p:attrName>ppt_y</p:attrName>
                                        </p:attrNameLst>
                                      </p:cBhvr>
                                      <p:tavLst>
                                        <p:tav tm="0">
                                          <p:val>
                                            <p:strVal val="#ppt_y"/>
                                          </p:val>
                                        </p:tav>
                                        <p:tav tm="100000">
                                          <p:val>
                                            <p:strVal val="#ppt_y"/>
                                          </p:val>
                                        </p:tav>
                                      </p:tavLst>
                                    </p:anim>
                                  </p:childTnLst>
                                </p:cTn>
                              </p:par>
                              <p:par>
                                <p:cTn id="664" presetID="2" presetClass="entr" presetSubtype="8" fill="hold" grpId="2" nodeType="withEffect">
                                  <p:stCondLst>
                                    <p:cond delay="0"/>
                                  </p:stCondLst>
                                  <p:childTnLst>
                                    <p:set>
                                      <p:cBhvr>
                                        <p:cTn id="665" dur="1" fill="hold">
                                          <p:stCondLst>
                                            <p:cond delay="0"/>
                                          </p:stCondLst>
                                        </p:cTn>
                                        <p:tgtEl>
                                          <p:spTgt spid="34"/>
                                        </p:tgtEl>
                                        <p:attrNameLst>
                                          <p:attrName>style.visibility</p:attrName>
                                        </p:attrNameLst>
                                      </p:cBhvr>
                                      <p:to>
                                        <p:strVal val="visible"/>
                                      </p:to>
                                    </p:set>
                                    <p:anim calcmode="lin" valueType="num">
                                      <p:cBhvr additive="base">
                                        <p:cTn id="666" dur="3000" fill="hold"/>
                                        <p:tgtEl>
                                          <p:spTgt spid="34"/>
                                        </p:tgtEl>
                                        <p:attrNameLst>
                                          <p:attrName>ppt_x</p:attrName>
                                        </p:attrNameLst>
                                      </p:cBhvr>
                                      <p:tavLst>
                                        <p:tav tm="0">
                                          <p:val>
                                            <p:strVal val="0-#ppt_w/2"/>
                                          </p:val>
                                        </p:tav>
                                        <p:tav tm="100000">
                                          <p:val>
                                            <p:strVal val="#ppt_x"/>
                                          </p:val>
                                        </p:tav>
                                      </p:tavLst>
                                    </p:anim>
                                    <p:anim calcmode="lin" valueType="num">
                                      <p:cBhvr additive="base">
                                        <p:cTn id="667" dur="3000" fill="hold"/>
                                        <p:tgtEl>
                                          <p:spTgt spid="34"/>
                                        </p:tgtEl>
                                        <p:attrNameLst>
                                          <p:attrName>ppt_y</p:attrName>
                                        </p:attrNameLst>
                                      </p:cBhvr>
                                      <p:tavLst>
                                        <p:tav tm="0">
                                          <p:val>
                                            <p:strVal val="#ppt_y"/>
                                          </p:val>
                                        </p:tav>
                                        <p:tav tm="100000">
                                          <p:val>
                                            <p:strVal val="#ppt_y"/>
                                          </p:val>
                                        </p:tav>
                                      </p:tavLst>
                                    </p:anim>
                                  </p:childTnLst>
                                </p:cTn>
                              </p:par>
                              <p:par>
                                <p:cTn id="668" presetID="2" presetClass="entr" presetSubtype="8" fill="hold" grpId="2" nodeType="withEffect">
                                  <p:stCondLst>
                                    <p:cond delay="0"/>
                                  </p:stCondLst>
                                  <p:childTnLst>
                                    <p:set>
                                      <p:cBhvr>
                                        <p:cTn id="669" dur="1" fill="hold">
                                          <p:stCondLst>
                                            <p:cond delay="0"/>
                                          </p:stCondLst>
                                        </p:cTn>
                                        <p:tgtEl>
                                          <p:spTgt spid="35"/>
                                        </p:tgtEl>
                                        <p:attrNameLst>
                                          <p:attrName>style.visibility</p:attrName>
                                        </p:attrNameLst>
                                      </p:cBhvr>
                                      <p:to>
                                        <p:strVal val="visible"/>
                                      </p:to>
                                    </p:set>
                                    <p:anim calcmode="lin" valueType="num">
                                      <p:cBhvr additive="base">
                                        <p:cTn id="670" dur="3000" fill="hold"/>
                                        <p:tgtEl>
                                          <p:spTgt spid="35"/>
                                        </p:tgtEl>
                                        <p:attrNameLst>
                                          <p:attrName>ppt_x</p:attrName>
                                        </p:attrNameLst>
                                      </p:cBhvr>
                                      <p:tavLst>
                                        <p:tav tm="0">
                                          <p:val>
                                            <p:strVal val="0-#ppt_w/2"/>
                                          </p:val>
                                        </p:tav>
                                        <p:tav tm="100000">
                                          <p:val>
                                            <p:strVal val="#ppt_x"/>
                                          </p:val>
                                        </p:tav>
                                      </p:tavLst>
                                    </p:anim>
                                    <p:anim calcmode="lin" valueType="num">
                                      <p:cBhvr additive="base">
                                        <p:cTn id="671" dur="3000" fill="hold"/>
                                        <p:tgtEl>
                                          <p:spTgt spid="35"/>
                                        </p:tgtEl>
                                        <p:attrNameLst>
                                          <p:attrName>ppt_y</p:attrName>
                                        </p:attrNameLst>
                                      </p:cBhvr>
                                      <p:tavLst>
                                        <p:tav tm="0">
                                          <p:val>
                                            <p:strVal val="#ppt_y"/>
                                          </p:val>
                                        </p:tav>
                                        <p:tav tm="100000">
                                          <p:val>
                                            <p:strVal val="#ppt_y"/>
                                          </p:val>
                                        </p:tav>
                                      </p:tavLst>
                                    </p:anim>
                                  </p:childTnLst>
                                </p:cTn>
                              </p:par>
                              <p:par>
                                <p:cTn id="672" presetID="2" presetClass="entr" presetSubtype="8" fill="hold" grpId="2" nodeType="withEffect">
                                  <p:stCondLst>
                                    <p:cond delay="0"/>
                                  </p:stCondLst>
                                  <p:childTnLst>
                                    <p:set>
                                      <p:cBhvr>
                                        <p:cTn id="673" dur="1" fill="hold">
                                          <p:stCondLst>
                                            <p:cond delay="0"/>
                                          </p:stCondLst>
                                        </p:cTn>
                                        <p:tgtEl>
                                          <p:spTgt spid="36"/>
                                        </p:tgtEl>
                                        <p:attrNameLst>
                                          <p:attrName>style.visibility</p:attrName>
                                        </p:attrNameLst>
                                      </p:cBhvr>
                                      <p:to>
                                        <p:strVal val="visible"/>
                                      </p:to>
                                    </p:set>
                                    <p:anim calcmode="lin" valueType="num">
                                      <p:cBhvr additive="base">
                                        <p:cTn id="674" dur="3000" fill="hold"/>
                                        <p:tgtEl>
                                          <p:spTgt spid="36"/>
                                        </p:tgtEl>
                                        <p:attrNameLst>
                                          <p:attrName>ppt_x</p:attrName>
                                        </p:attrNameLst>
                                      </p:cBhvr>
                                      <p:tavLst>
                                        <p:tav tm="0">
                                          <p:val>
                                            <p:strVal val="0-#ppt_w/2"/>
                                          </p:val>
                                        </p:tav>
                                        <p:tav tm="100000">
                                          <p:val>
                                            <p:strVal val="#ppt_x"/>
                                          </p:val>
                                        </p:tav>
                                      </p:tavLst>
                                    </p:anim>
                                    <p:anim calcmode="lin" valueType="num">
                                      <p:cBhvr additive="base">
                                        <p:cTn id="675" dur="3000" fill="hold"/>
                                        <p:tgtEl>
                                          <p:spTgt spid="36"/>
                                        </p:tgtEl>
                                        <p:attrNameLst>
                                          <p:attrName>ppt_y</p:attrName>
                                        </p:attrNameLst>
                                      </p:cBhvr>
                                      <p:tavLst>
                                        <p:tav tm="0">
                                          <p:val>
                                            <p:strVal val="#ppt_y"/>
                                          </p:val>
                                        </p:tav>
                                        <p:tav tm="100000">
                                          <p:val>
                                            <p:strVal val="#ppt_y"/>
                                          </p:val>
                                        </p:tav>
                                      </p:tavLst>
                                    </p:anim>
                                  </p:childTnLst>
                                </p:cTn>
                              </p:par>
                              <p:par>
                                <p:cTn id="676" presetID="2" presetClass="entr" presetSubtype="8" fill="hold" grpId="2" nodeType="withEffect">
                                  <p:stCondLst>
                                    <p:cond delay="0"/>
                                  </p:stCondLst>
                                  <p:childTnLst>
                                    <p:set>
                                      <p:cBhvr>
                                        <p:cTn id="677" dur="1" fill="hold">
                                          <p:stCondLst>
                                            <p:cond delay="0"/>
                                          </p:stCondLst>
                                        </p:cTn>
                                        <p:tgtEl>
                                          <p:spTgt spid="37"/>
                                        </p:tgtEl>
                                        <p:attrNameLst>
                                          <p:attrName>style.visibility</p:attrName>
                                        </p:attrNameLst>
                                      </p:cBhvr>
                                      <p:to>
                                        <p:strVal val="visible"/>
                                      </p:to>
                                    </p:set>
                                    <p:anim calcmode="lin" valueType="num">
                                      <p:cBhvr additive="base">
                                        <p:cTn id="678" dur="3000" fill="hold"/>
                                        <p:tgtEl>
                                          <p:spTgt spid="37"/>
                                        </p:tgtEl>
                                        <p:attrNameLst>
                                          <p:attrName>ppt_x</p:attrName>
                                        </p:attrNameLst>
                                      </p:cBhvr>
                                      <p:tavLst>
                                        <p:tav tm="0">
                                          <p:val>
                                            <p:strVal val="0-#ppt_w/2"/>
                                          </p:val>
                                        </p:tav>
                                        <p:tav tm="100000">
                                          <p:val>
                                            <p:strVal val="#ppt_x"/>
                                          </p:val>
                                        </p:tav>
                                      </p:tavLst>
                                    </p:anim>
                                    <p:anim calcmode="lin" valueType="num">
                                      <p:cBhvr additive="base">
                                        <p:cTn id="679" dur="3000" fill="hold"/>
                                        <p:tgtEl>
                                          <p:spTgt spid="37"/>
                                        </p:tgtEl>
                                        <p:attrNameLst>
                                          <p:attrName>ppt_y</p:attrName>
                                        </p:attrNameLst>
                                      </p:cBhvr>
                                      <p:tavLst>
                                        <p:tav tm="0">
                                          <p:val>
                                            <p:strVal val="#ppt_y"/>
                                          </p:val>
                                        </p:tav>
                                        <p:tav tm="100000">
                                          <p:val>
                                            <p:strVal val="#ppt_y"/>
                                          </p:val>
                                        </p:tav>
                                      </p:tavLst>
                                    </p:anim>
                                  </p:childTnLst>
                                </p:cTn>
                              </p:par>
                              <p:par>
                                <p:cTn id="680" presetID="2" presetClass="entr" presetSubtype="8" fill="hold" grpId="2" nodeType="withEffect">
                                  <p:stCondLst>
                                    <p:cond delay="0"/>
                                  </p:stCondLst>
                                  <p:childTnLst>
                                    <p:set>
                                      <p:cBhvr>
                                        <p:cTn id="681" dur="1" fill="hold">
                                          <p:stCondLst>
                                            <p:cond delay="0"/>
                                          </p:stCondLst>
                                        </p:cTn>
                                        <p:tgtEl>
                                          <p:spTgt spid="38"/>
                                        </p:tgtEl>
                                        <p:attrNameLst>
                                          <p:attrName>style.visibility</p:attrName>
                                        </p:attrNameLst>
                                      </p:cBhvr>
                                      <p:to>
                                        <p:strVal val="visible"/>
                                      </p:to>
                                    </p:set>
                                    <p:anim calcmode="lin" valueType="num">
                                      <p:cBhvr additive="base">
                                        <p:cTn id="682" dur="3000" fill="hold"/>
                                        <p:tgtEl>
                                          <p:spTgt spid="38"/>
                                        </p:tgtEl>
                                        <p:attrNameLst>
                                          <p:attrName>ppt_x</p:attrName>
                                        </p:attrNameLst>
                                      </p:cBhvr>
                                      <p:tavLst>
                                        <p:tav tm="0">
                                          <p:val>
                                            <p:strVal val="0-#ppt_w/2"/>
                                          </p:val>
                                        </p:tav>
                                        <p:tav tm="100000">
                                          <p:val>
                                            <p:strVal val="#ppt_x"/>
                                          </p:val>
                                        </p:tav>
                                      </p:tavLst>
                                    </p:anim>
                                    <p:anim calcmode="lin" valueType="num">
                                      <p:cBhvr additive="base">
                                        <p:cTn id="683" dur="3000" fill="hold"/>
                                        <p:tgtEl>
                                          <p:spTgt spid="38"/>
                                        </p:tgtEl>
                                        <p:attrNameLst>
                                          <p:attrName>ppt_y</p:attrName>
                                        </p:attrNameLst>
                                      </p:cBhvr>
                                      <p:tavLst>
                                        <p:tav tm="0">
                                          <p:val>
                                            <p:strVal val="#ppt_y"/>
                                          </p:val>
                                        </p:tav>
                                        <p:tav tm="100000">
                                          <p:val>
                                            <p:strVal val="#ppt_y"/>
                                          </p:val>
                                        </p:tav>
                                      </p:tavLst>
                                    </p:anim>
                                  </p:childTnLst>
                                </p:cTn>
                              </p:par>
                              <p:par>
                                <p:cTn id="684" presetID="2" presetClass="entr" presetSubtype="8" fill="hold" grpId="2" nodeType="withEffect">
                                  <p:stCondLst>
                                    <p:cond delay="0"/>
                                  </p:stCondLst>
                                  <p:childTnLst>
                                    <p:set>
                                      <p:cBhvr>
                                        <p:cTn id="685" dur="1" fill="hold">
                                          <p:stCondLst>
                                            <p:cond delay="0"/>
                                          </p:stCondLst>
                                        </p:cTn>
                                        <p:tgtEl>
                                          <p:spTgt spid="39"/>
                                        </p:tgtEl>
                                        <p:attrNameLst>
                                          <p:attrName>style.visibility</p:attrName>
                                        </p:attrNameLst>
                                      </p:cBhvr>
                                      <p:to>
                                        <p:strVal val="visible"/>
                                      </p:to>
                                    </p:set>
                                    <p:anim calcmode="lin" valueType="num">
                                      <p:cBhvr additive="base">
                                        <p:cTn id="686" dur="3000" fill="hold"/>
                                        <p:tgtEl>
                                          <p:spTgt spid="39"/>
                                        </p:tgtEl>
                                        <p:attrNameLst>
                                          <p:attrName>ppt_x</p:attrName>
                                        </p:attrNameLst>
                                      </p:cBhvr>
                                      <p:tavLst>
                                        <p:tav tm="0">
                                          <p:val>
                                            <p:strVal val="0-#ppt_w/2"/>
                                          </p:val>
                                        </p:tav>
                                        <p:tav tm="100000">
                                          <p:val>
                                            <p:strVal val="#ppt_x"/>
                                          </p:val>
                                        </p:tav>
                                      </p:tavLst>
                                    </p:anim>
                                    <p:anim calcmode="lin" valueType="num">
                                      <p:cBhvr additive="base">
                                        <p:cTn id="687" dur="3000" fill="hold"/>
                                        <p:tgtEl>
                                          <p:spTgt spid="39"/>
                                        </p:tgtEl>
                                        <p:attrNameLst>
                                          <p:attrName>ppt_y</p:attrName>
                                        </p:attrNameLst>
                                      </p:cBhvr>
                                      <p:tavLst>
                                        <p:tav tm="0">
                                          <p:val>
                                            <p:strVal val="#ppt_y"/>
                                          </p:val>
                                        </p:tav>
                                        <p:tav tm="100000">
                                          <p:val>
                                            <p:strVal val="#ppt_y"/>
                                          </p:val>
                                        </p:tav>
                                      </p:tavLst>
                                    </p:anim>
                                  </p:childTnLst>
                                </p:cTn>
                              </p:par>
                              <p:par>
                                <p:cTn id="688" presetID="2" presetClass="entr" presetSubtype="8" fill="hold" grpId="2" nodeType="withEffect">
                                  <p:stCondLst>
                                    <p:cond delay="0"/>
                                  </p:stCondLst>
                                  <p:childTnLst>
                                    <p:set>
                                      <p:cBhvr>
                                        <p:cTn id="689" dur="1" fill="hold">
                                          <p:stCondLst>
                                            <p:cond delay="0"/>
                                          </p:stCondLst>
                                        </p:cTn>
                                        <p:tgtEl>
                                          <p:spTgt spid="57"/>
                                        </p:tgtEl>
                                        <p:attrNameLst>
                                          <p:attrName>style.visibility</p:attrName>
                                        </p:attrNameLst>
                                      </p:cBhvr>
                                      <p:to>
                                        <p:strVal val="visible"/>
                                      </p:to>
                                    </p:set>
                                    <p:anim calcmode="lin" valueType="num">
                                      <p:cBhvr additive="base">
                                        <p:cTn id="690" dur="3000" fill="hold"/>
                                        <p:tgtEl>
                                          <p:spTgt spid="57"/>
                                        </p:tgtEl>
                                        <p:attrNameLst>
                                          <p:attrName>ppt_x</p:attrName>
                                        </p:attrNameLst>
                                      </p:cBhvr>
                                      <p:tavLst>
                                        <p:tav tm="0">
                                          <p:val>
                                            <p:strVal val="0-#ppt_w/2"/>
                                          </p:val>
                                        </p:tav>
                                        <p:tav tm="100000">
                                          <p:val>
                                            <p:strVal val="#ppt_x"/>
                                          </p:val>
                                        </p:tav>
                                      </p:tavLst>
                                    </p:anim>
                                    <p:anim calcmode="lin" valueType="num">
                                      <p:cBhvr additive="base">
                                        <p:cTn id="691" dur="3000" fill="hold"/>
                                        <p:tgtEl>
                                          <p:spTgt spid="57"/>
                                        </p:tgtEl>
                                        <p:attrNameLst>
                                          <p:attrName>ppt_y</p:attrName>
                                        </p:attrNameLst>
                                      </p:cBhvr>
                                      <p:tavLst>
                                        <p:tav tm="0">
                                          <p:val>
                                            <p:strVal val="#ppt_y"/>
                                          </p:val>
                                        </p:tav>
                                        <p:tav tm="100000">
                                          <p:val>
                                            <p:strVal val="#ppt_y"/>
                                          </p:val>
                                        </p:tav>
                                      </p:tavLst>
                                    </p:anim>
                                  </p:childTnLst>
                                </p:cTn>
                              </p:par>
                              <p:par>
                                <p:cTn id="692" presetID="2" presetClass="entr" presetSubtype="8" fill="hold" grpId="2" nodeType="withEffect">
                                  <p:stCondLst>
                                    <p:cond delay="0"/>
                                  </p:stCondLst>
                                  <p:childTnLst>
                                    <p:set>
                                      <p:cBhvr>
                                        <p:cTn id="693" dur="1" fill="hold">
                                          <p:stCondLst>
                                            <p:cond delay="0"/>
                                          </p:stCondLst>
                                        </p:cTn>
                                        <p:tgtEl>
                                          <p:spTgt spid="58"/>
                                        </p:tgtEl>
                                        <p:attrNameLst>
                                          <p:attrName>style.visibility</p:attrName>
                                        </p:attrNameLst>
                                      </p:cBhvr>
                                      <p:to>
                                        <p:strVal val="visible"/>
                                      </p:to>
                                    </p:set>
                                    <p:anim calcmode="lin" valueType="num">
                                      <p:cBhvr additive="base">
                                        <p:cTn id="694" dur="3000" fill="hold"/>
                                        <p:tgtEl>
                                          <p:spTgt spid="58"/>
                                        </p:tgtEl>
                                        <p:attrNameLst>
                                          <p:attrName>ppt_x</p:attrName>
                                        </p:attrNameLst>
                                      </p:cBhvr>
                                      <p:tavLst>
                                        <p:tav tm="0">
                                          <p:val>
                                            <p:strVal val="0-#ppt_w/2"/>
                                          </p:val>
                                        </p:tav>
                                        <p:tav tm="100000">
                                          <p:val>
                                            <p:strVal val="#ppt_x"/>
                                          </p:val>
                                        </p:tav>
                                      </p:tavLst>
                                    </p:anim>
                                    <p:anim calcmode="lin" valueType="num">
                                      <p:cBhvr additive="base">
                                        <p:cTn id="695" dur="3000" fill="hold"/>
                                        <p:tgtEl>
                                          <p:spTgt spid="58"/>
                                        </p:tgtEl>
                                        <p:attrNameLst>
                                          <p:attrName>ppt_y</p:attrName>
                                        </p:attrNameLst>
                                      </p:cBhvr>
                                      <p:tavLst>
                                        <p:tav tm="0">
                                          <p:val>
                                            <p:strVal val="#ppt_y"/>
                                          </p:val>
                                        </p:tav>
                                        <p:tav tm="100000">
                                          <p:val>
                                            <p:strVal val="#ppt_y"/>
                                          </p:val>
                                        </p:tav>
                                      </p:tavLst>
                                    </p:anim>
                                  </p:childTnLst>
                                </p:cTn>
                              </p:par>
                              <p:par>
                                <p:cTn id="696" presetID="2" presetClass="entr" presetSubtype="8" fill="hold" grpId="2" nodeType="withEffect">
                                  <p:stCondLst>
                                    <p:cond delay="0"/>
                                  </p:stCondLst>
                                  <p:childTnLst>
                                    <p:set>
                                      <p:cBhvr>
                                        <p:cTn id="697" dur="1" fill="hold">
                                          <p:stCondLst>
                                            <p:cond delay="0"/>
                                          </p:stCondLst>
                                        </p:cTn>
                                        <p:tgtEl>
                                          <p:spTgt spid="59"/>
                                        </p:tgtEl>
                                        <p:attrNameLst>
                                          <p:attrName>style.visibility</p:attrName>
                                        </p:attrNameLst>
                                      </p:cBhvr>
                                      <p:to>
                                        <p:strVal val="visible"/>
                                      </p:to>
                                    </p:set>
                                    <p:anim calcmode="lin" valueType="num">
                                      <p:cBhvr additive="base">
                                        <p:cTn id="698" dur="3000" fill="hold"/>
                                        <p:tgtEl>
                                          <p:spTgt spid="59"/>
                                        </p:tgtEl>
                                        <p:attrNameLst>
                                          <p:attrName>ppt_x</p:attrName>
                                        </p:attrNameLst>
                                      </p:cBhvr>
                                      <p:tavLst>
                                        <p:tav tm="0">
                                          <p:val>
                                            <p:strVal val="0-#ppt_w/2"/>
                                          </p:val>
                                        </p:tav>
                                        <p:tav tm="100000">
                                          <p:val>
                                            <p:strVal val="#ppt_x"/>
                                          </p:val>
                                        </p:tav>
                                      </p:tavLst>
                                    </p:anim>
                                    <p:anim calcmode="lin" valueType="num">
                                      <p:cBhvr additive="base">
                                        <p:cTn id="699" dur="3000" fill="hold"/>
                                        <p:tgtEl>
                                          <p:spTgt spid="59"/>
                                        </p:tgtEl>
                                        <p:attrNameLst>
                                          <p:attrName>ppt_y</p:attrName>
                                        </p:attrNameLst>
                                      </p:cBhvr>
                                      <p:tavLst>
                                        <p:tav tm="0">
                                          <p:val>
                                            <p:strVal val="#ppt_y"/>
                                          </p:val>
                                        </p:tav>
                                        <p:tav tm="100000">
                                          <p:val>
                                            <p:strVal val="#ppt_y"/>
                                          </p:val>
                                        </p:tav>
                                      </p:tavLst>
                                    </p:anim>
                                  </p:childTnLst>
                                </p:cTn>
                              </p:par>
                              <p:par>
                                <p:cTn id="700" presetID="2" presetClass="entr" presetSubtype="8" fill="hold" grpId="2" nodeType="withEffect">
                                  <p:stCondLst>
                                    <p:cond delay="0"/>
                                  </p:stCondLst>
                                  <p:childTnLst>
                                    <p:set>
                                      <p:cBhvr>
                                        <p:cTn id="701" dur="1" fill="hold">
                                          <p:stCondLst>
                                            <p:cond delay="0"/>
                                          </p:stCondLst>
                                        </p:cTn>
                                        <p:tgtEl>
                                          <p:spTgt spid="60"/>
                                        </p:tgtEl>
                                        <p:attrNameLst>
                                          <p:attrName>style.visibility</p:attrName>
                                        </p:attrNameLst>
                                      </p:cBhvr>
                                      <p:to>
                                        <p:strVal val="visible"/>
                                      </p:to>
                                    </p:set>
                                    <p:anim calcmode="lin" valueType="num">
                                      <p:cBhvr additive="base">
                                        <p:cTn id="702" dur="3000" fill="hold"/>
                                        <p:tgtEl>
                                          <p:spTgt spid="60"/>
                                        </p:tgtEl>
                                        <p:attrNameLst>
                                          <p:attrName>ppt_x</p:attrName>
                                        </p:attrNameLst>
                                      </p:cBhvr>
                                      <p:tavLst>
                                        <p:tav tm="0">
                                          <p:val>
                                            <p:strVal val="0-#ppt_w/2"/>
                                          </p:val>
                                        </p:tav>
                                        <p:tav tm="100000">
                                          <p:val>
                                            <p:strVal val="#ppt_x"/>
                                          </p:val>
                                        </p:tav>
                                      </p:tavLst>
                                    </p:anim>
                                    <p:anim calcmode="lin" valueType="num">
                                      <p:cBhvr additive="base">
                                        <p:cTn id="703" dur="3000" fill="hold"/>
                                        <p:tgtEl>
                                          <p:spTgt spid="60"/>
                                        </p:tgtEl>
                                        <p:attrNameLst>
                                          <p:attrName>ppt_y</p:attrName>
                                        </p:attrNameLst>
                                      </p:cBhvr>
                                      <p:tavLst>
                                        <p:tav tm="0">
                                          <p:val>
                                            <p:strVal val="#ppt_y"/>
                                          </p:val>
                                        </p:tav>
                                        <p:tav tm="100000">
                                          <p:val>
                                            <p:strVal val="#ppt_y"/>
                                          </p:val>
                                        </p:tav>
                                      </p:tavLst>
                                    </p:anim>
                                  </p:childTnLst>
                                </p:cTn>
                              </p:par>
                              <p:par>
                                <p:cTn id="704" presetID="2" presetClass="entr" presetSubtype="8" fill="hold" grpId="2" nodeType="withEffect">
                                  <p:stCondLst>
                                    <p:cond delay="0"/>
                                  </p:stCondLst>
                                  <p:childTnLst>
                                    <p:set>
                                      <p:cBhvr>
                                        <p:cTn id="705" dur="1" fill="hold">
                                          <p:stCondLst>
                                            <p:cond delay="0"/>
                                          </p:stCondLst>
                                        </p:cTn>
                                        <p:tgtEl>
                                          <p:spTgt spid="61"/>
                                        </p:tgtEl>
                                        <p:attrNameLst>
                                          <p:attrName>style.visibility</p:attrName>
                                        </p:attrNameLst>
                                      </p:cBhvr>
                                      <p:to>
                                        <p:strVal val="visible"/>
                                      </p:to>
                                    </p:set>
                                    <p:anim calcmode="lin" valueType="num">
                                      <p:cBhvr additive="base">
                                        <p:cTn id="706" dur="3000" fill="hold"/>
                                        <p:tgtEl>
                                          <p:spTgt spid="61"/>
                                        </p:tgtEl>
                                        <p:attrNameLst>
                                          <p:attrName>ppt_x</p:attrName>
                                        </p:attrNameLst>
                                      </p:cBhvr>
                                      <p:tavLst>
                                        <p:tav tm="0">
                                          <p:val>
                                            <p:strVal val="0-#ppt_w/2"/>
                                          </p:val>
                                        </p:tav>
                                        <p:tav tm="100000">
                                          <p:val>
                                            <p:strVal val="#ppt_x"/>
                                          </p:val>
                                        </p:tav>
                                      </p:tavLst>
                                    </p:anim>
                                    <p:anim calcmode="lin" valueType="num">
                                      <p:cBhvr additive="base">
                                        <p:cTn id="707" dur="3000" fill="hold"/>
                                        <p:tgtEl>
                                          <p:spTgt spid="61"/>
                                        </p:tgtEl>
                                        <p:attrNameLst>
                                          <p:attrName>ppt_y</p:attrName>
                                        </p:attrNameLst>
                                      </p:cBhvr>
                                      <p:tavLst>
                                        <p:tav tm="0">
                                          <p:val>
                                            <p:strVal val="#ppt_y"/>
                                          </p:val>
                                        </p:tav>
                                        <p:tav tm="100000">
                                          <p:val>
                                            <p:strVal val="#ppt_y"/>
                                          </p:val>
                                        </p:tav>
                                      </p:tavLst>
                                    </p:anim>
                                  </p:childTnLst>
                                </p:cTn>
                              </p:par>
                              <p:par>
                                <p:cTn id="708" presetID="2" presetClass="entr" presetSubtype="8" fill="hold" grpId="2" nodeType="withEffect">
                                  <p:stCondLst>
                                    <p:cond delay="0"/>
                                  </p:stCondLst>
                                  <p:childTnLst>
                                    <p:set>
                                      <p:cBhvr>
                                        <p:cTn id="709" dur="1" fill="hold">
                                          <p:stCondLst>
                                            <p:cond delay="0"/>
                                          </p:stCondLst>
                                        </p:cTn>
                                        <p:tgtEl>
                                          <p:spTgt spid="62"/>
                                        </p:tgtEl>
                                        <p:attrNameLst>
                                          <p:attrName>style.visibility</p:attrName>
                                        </p:attrNameLst>
                                      </p:cBhvr>
                                      <p:to>
                                        <p:strVal val="visible"/>
                                      </p:to>
                                    </p:set>
                                    <p:anim calcmode="lin" valueType="num">
                                      <p:cBhvr additive="base">
                                        <p:cTn id="710" dur="3000" fill="hold"/>
                                        <p:tgtEl>
                                          <p:spTgt spid="62"/>
                                        </p:tgtEl>
                                        <p:attrNameLst>
                                          <p:attrName>ppt_x</p:attrName>
                                        </p:attrNameLst>
                                      </p:cBhvr>
                                      <p:tavLst>
                                        <p:tav tm="0">
                                          <p:val>
                                            <p:strVal val="0-#ppt_w/2"/>
                                          </p:val>
                                        </p:tav>
                                        <p:tav tm="100000">
                                          <p:val>
                                            <p:strVal val="#ppt_x"/>
                                          </p:val>
                                        </p:tav>
                                      </p:tavLst>
                                    </p:anim>
                                    <p:anim calcmode="lin" valueType="num">
                                      <p:cBhvr additive="base">
                                        <p:cTn id="711" dur="3000" fill="hold"/>
                                        <p:tgtEl>
                                          <p:spTgt spid="62"/>
                                        </p:tgtEl>
                                        <p:attrNameLst>
                                          <p:attrName>ppt_y</p:attrName>
                                        </p:attrNameLst>
                                      </p:cBhvr>
                                      <p:tavLst>
                                        <p:tav tm="0">
                                          <p:val>
                                            <p:strVal val="#ppt_y"/>
                                          </p:val>
                                        </p:tav>
                                        <p:tav tm="100000">
                                          <p:val>
                                            <p:strVal val="#ppt_y"/>
                                          </p:val>
                                        </p:tav>
                                      </p:tavLst>
                                    </p:anim>
                                  </p:childTnLst>
                                </p:cTn>
                              </p:par>
                              <p:par>
                                <p:cTn id="712" presetID="2" presetClass="entr" presetSubtype="8" fill="hold" grpId="2" nodeType="withEffect">
                                  <p:stCondLst>
                                    <p:cond delay="0"/>
                                  </p:stCondLst>
                                  <p:childTnLst>
                                    <p:set>
                                      <p:cBhvr>
                                        <p:cTn id="713" dur="1" fill="hold">
                                          <p:stCondLst>
                                            <p:cond delay="0"/>
                                          </p:stCondLst>
                                        </p:cTn>
                                        <p:tgtEl>
                                          <p:spTgt spid="63"/>
                                        </p:tgtEl>
                                        <p:attrNameLst>
                                          <p:attrName>style.visibility</p:attrName>
                                        </p:attrNameLst>
                                      </p:cBhvr>
                                      <p:to>
                                        <p:strVal val="visible"/>
                                      </p:to>
                                    </p:set>
                                    <p:anim calcmode="lin" valueType="num">
                                      <p:cBhvr additive="base">
                                        <p:cTn id="714" dur="3000" fill="hold"/>
                                        <p:tgtEl>
                                          <p:spTgt spid="63"/>
                                        </p:tgtEl>
                                        <p:attrNameLst>
                                          <p:attrName>ppt_x</p:attrName>
                                        </p:attrNameLst>
                                      </p:cBhvr>
                                      <p:tavLst>
                                        <p:tav tm="0">
                                          <p:val>
                                            <p:strVal val="0-#ppt_w/2"/>
                                          </p:val>
                                        </p:tav>
                                        <p:tav tm="100000">
                                          <p:val>
                                            <p:strVal val="#ppt_x"/>
                                          </p:val>
                                        </p:tav>
                                      </p:tavLst>
                                    </p:anim>
                                    <p:anim calcmode="lin" valueType="num">
                                      <p:cBhvr additive="base">
                                        <p:cTn id="715" dur="3000" fill="hold"/>
                                        <p:tgtEl>
                                          <p:spTgt spid="63"/>
                                        </p:tgtEl>
                                        <p:attrNameLst>
                                          <p:attrName>ppt_y</p:attrName>
                                        </p:attrNameLst>
                                      </p:cBhvr>
                                      <p:tavLst>
                                        <p:tav tm="0">
                                          <p:val>
                                            <p:strVal val="#ppt_y"/>
                                          </p:val>
                                        </p:tav>
                                        <p:tav tm="100000">
                                          <p:val>
                                            <p:strVal val="#ppt_y"/>
                                          </p:val>
                                        </p:tav>
                                      </p:tavLst>
                                    </p:anim>
                                  </p:childTnLst>
                                </p:cTn>
                              </p:par>
                              <p:par>
                                <p:cTn id="716" presetID="2" presetClass="entr" presetSubtype="8" fill="hold" grpId="2" nodeType="withEffect">
                                  <p:stCondLst>
                                    <p:cond delay="0"/>
                                  </p:stCondLst>
                                  <p:childTnLst>
                                    <p:set>
                                      <p:cBhvr>
                                        <p:cTn id="717" dur="1" fill="hold">
                                          <p:stCondLst>
                                            <p:cond delay="0"/>
                                          </p:stCondLst>
                                        </p:cTn>
                                        <p:tgtEl>
                                          <p:spTgt spid="64"/>
                                        </p:tgtEl>
                                        <p:attrNameLst>
                                          <p:attrName>style.visibility</p:attrName>
                                        </p:attrNameLst>
                                      </p:cBhvr>
                                      <p:to>
                                        <p:strVal val="visible"/>
                                      </p:to>
                                    </p:set>
                                    <p:anim calcmode="lin" valueType="num">
                                      <p:cBhvr additive="base">
                                        <p:cTn id="718" dur="3000" fill="hold"/>
                                        <p:tgtEl>
                                          <p:spTgt spid="64"/>
                                        </p:tgtEl>
                                        <p:attrNameLst>
                                          <p:attrName>ppt_x</p:attrName>
                                        </p:attrNameLst>
                                      </p:cBhvr>
                                      <p:tavLst>
                                        <p:tav tm="0">
                                          <p:val>
                                            <p:strVal val="0-#ppt_w/2"/>
                                          </p:val>
                                        </p:tav>
                                        <p:tav tm="100000">
                                          <p:val>
                                            <p:strVal val="#ppt_x"/>
                                          </p:val>
                                        </p:tav>
                                      </p:tavLst>
                                    </p:anim>
                                    <p:anim calcmode="lin" valueType="num">
                                      <p:cBhvr additive="base">
                                        <p:cTn id="719" dur="3000" fill="hold"/>
                                        <p:tgtEl>
                                          <p:spTgt spid="64"/>
                                        </p:tgtEl>
                                        <p:attrNameLst>
                                          <p:attrName>ppt_y</p:attrName>
                                        </p:attrNameLst>
                                      </p:cBhvr>
                                      <p:tavLst>
                                        <p:tav tm="0">
                                          <p:val>
                                            <p:strVal val="#ppt_y"/>
                                          </p:val>
                                        </p:tav>
                                        <p:tav tm="100000">
                                          <p:val>
                                            <p:strVal val="#ppt_y"/>
                                          </p:val>
                                        </p:tav>
                                      </p:tavLst>
                                    </p:anim>
                                  </p:childTnLst>
                                </p:cTn>
                              </p:par>
                              <p:par>
                                <p:cTn id="720" presetID="2" presetClass="entr" presetSubtype="8" fill="hold" grpId="2" nodeType="withEffect">
                                  <p:stCondLst>
                                    <p:cond delay="0"/>
                                  </p:stCondLst>
                                  <p:childTnLst>
                                    <p:set>
                                      <p:cBhvr>
                                        <p:cTn id="721" dur="1" fill="hold">
                                          <p:stCondLst>
                                            <p:cond delay="0"/>
                                          </p:stCondLst>
                                        </p:cTn>
                                        <p:tgtEl>
                                          <p:spTgt spid="65"/>
                                        </p:tgtEl>
                                        <p:attrNameLst>
                                          <p:attrName>style.visibility</p:attrName>
                                        </p:attrNameLst>
                                      </p:cBhvr>
                                      <p:to>
                                        <p:strVal val="visible"/>
                                      </p:to>
                                    </p:set>
                                    <p:anim calcmode="lin" valueType="num">
                                      <p:cBhvr additive="base">
                                        <p:cTn id="722" dur="3000" fill="hold"/>
                                        <p:tgtEl>
                                          <p:spTgt spid="65"/>
                                        </p:tgtEl>
                                        <p:attrNameLst>
                                          <p:attrName>ppt_x</p:attrName>
                                        </p:attrNameLst>
                                      </p:cBhvr>
                                      <p:tavLst>
                                        <p:tav tm="0">
                                          <p:val>
                                            <p:strVal val="0-#ppt_w/2"/>
                                          </p:val>
                                        </p:tav>
                                        <p:tav tm="100000">
                                          <p:val>
                                            <p:strVal val="#ppt_x"/>
                                          </p:val>
                                        </p:tav>
                                      </p:tavLst>
                                    </p:anim>
                                    <p:anim calcmode="lin" valueType="num">
                                      <p:cBhvr additive="base">
                                        <p:cTn id="723" dur="3000" fill="hold"/>
                                        <p:tgtEl>
                                          <p:spTgt spid="65"/>
                                        </p:tgtEl>
                                        <p:attrNameLst>
                                          <p:attrName>ppt_y</p:attrName>
                                        </p:attrNameLst>
                                      </p:cBhvr>
                                      <p:tavLst>
                                        <p:tav tm="0">
                                          <p:val>
                                            <p:strVal val="#ppt_y"/>
                                          </p:val>
                                        </p:tav>
                                        <p:tav tm="100000">
                                          <p:val>
                                            <p:strVal val="#ppt_y"/>
                                          </p:val>
                                        </p:tav>
                                      </p:tavLst>
                                    </p:anim>
                                  </p:childTnLst>
                                </p:cTn>
                              </p:par>
                              <p:par>
                                <p:cTn id="724" presetID="2" presetClass="entr" presetSubtype="8" fill="hold" grpId="2" nodeType="withEffect">
                                  <p:stCondLst>
                                    <p:cond delay="0"/>
                                  </p:stCondLst>
                                  <p:childTnLst>
                                    <p:set>
                                      <p:cBhvr>
                                        <p:cTn id="725" dur="1" fill="hold">
                                          <p:stCondLst>
                                            <p:cond delay="0"/>
                                          </p:stCondLst>
                                        </p:cTn>
                                        <p:tgtEl>
                                          <p:spTgt spid="66"/>
                                        </p:tgtEl>
                                        <p:attrNameLst>
                                          <p:attrName>style.visibility</p:attrName>
                                        </p:attrNameLst>
                                      </p:cBhvr>
                                      <p:to>
                                        <p:strVal val="visible"/>
                                      </p:to>
                                    </p:set>
                                    <p:anim calcmode="lin" valueType="num">
                                      <p:cBhvr additive="base">
                                        <p:cTn id="726" dur="3000" fill="hold"/>
                                        <p:tgtEl>
                                          <p:spTgt spid="66"/>
                                        </p:tgtEl>
                                        <p:attrNameLst>
                                          <p:attrName>ppt_x</p:attrName>
                                        </p:attrNameLst>
                                      </p:cBhvr>
                                      <p:tavLst>
                                        <p:tav tm="0">
                                          <p:val>
                                            <p:strVal val="0-#ppt_w/2"/>
                                          </p:val>
                                        </p:tav>
                                        <p:tav tm="100000">
                                          <p:val>
                                            <p:strVal val="#ppt_x"/>
                                          </p:val>
                                        </p:tav>
                                      </p:tavLst>
                                    </p:anim>
                                    <p:anim calcmode="lin" valueType="num">
                                      <p:cBhvr additive="base">
                                        <p:cTn id="727" dur="3000" fill="hold"/>
                                        <p:tgtEl>
                                          <p:spTgt spid="66"/>
                                        </p:tgtEl>
                                        <p:attrNameLst>
                                          <p:attrName>ppt_y</p:attrName>
                                        </p:attrNameLst>
                                      </p:cBhvr>
                                      <p:tavLst>
                                        <p:tav tm="0">
                                          <p:val>
                                            <p:strVal val="#ppt_y"/>
                                          </p:val>
                                        </p:tav>
                                        <p:tav tm="100000">
                                          <p:val>
                                            <p:strVal val="#ppt_y"/>
                                          </p:val>
                                        </p:tav>
                                      </p:tavLst>
                                    </p:anim>
                                  </p:childTnLst>
                                </p:cTn>
                              </p:par>
                              <p:par>
                                <p:cTn id="728" presetID="2" presetClass="entr" presetSubtype="8" fill="hold" grpId="2" nodeType="withEffect">
                                  <p:stCondLst>
                                    <p:cond delay="0"/>
                                  </p:stCondLst>
                                  <p:childTnLst>
                                    <p:set>
                                      <p:cBhvr>
                                        <p:cTn id="729" dur="1" fill="hold">
                                          <p:stCondLst>
                                            <p:cond delay="0"/>
                                          </p:stCondLst>
                                        </p:cTn>
                                        <p:tgtEl>
                                          <p:spTgt spid="67"/>
                                        </p:tgtEl>
                                        <p:attrNameLst>
                                          <p:attrName>style.visibility</p:attrName>
                                        </p:attrNameLst>
                                      </p:cBhvr>
                                      <p:to>
                                        <p:strVal val="visible"/>
                                      </p:to>
                                    </p:set>
                                    <p:anim calcmode="lin" valueType="num">
                                      <p:cBhvr additive="base">
                                        <p:cTn id="730" dur="3000" fill="hold"/>
                                        <p:tgtEl>
                                          <p:spTgt spid="67"/>
                                        </p:tgtEl>
                                        <p:attrNameLst>
                                          <p:attrName>ppt_x</p:attrName>
                                        </p:attrNameLst>
                                      </p:cBhvr>
                                      <p:tavLst>
                                        <p:tav tm="0">
                                          <p:val>
                                            <p:strVal val="0-#ppt_w/2"/>
                                          </p:val>
                                        </p:tav>
                                        <p:tav tm="100000">
                                          <p:val>
                                            <p:strVal val="#ppt_x"/>
                                          </p:val>
                                        </p:tav>
                                      </p:tavLst>
                                    </p:anim>
                                    <p:anim calcmode="lin" valueType="num">
                                      <p:cBhvr additive="base">
                                        <p:cTn id="731" dur="3000" fill="hold"/>
                                        <p:tgtEl>
                                          <p:spTgt spid="67"/>
                                        </p:tgtEl>
                                        <p:attrNameLst>
                                          <p:attrName>ppt_y</p:attrName>
                                        </p:attrNameLst>
                                      </p:cBhvr>
                                      <p:tavLst>
                                        <p:tav tm="0">
                                          <p:val>
                                            <p:strVal val="#ppt_y"/>
                                          </p:val>
                                        </p:tav>
                                        <p:tav tm="100000">
                                          <p:val>
                                            <p:strVal val="#ppt_y"/>
                                          </p:val>
                                        </p:tav>
                                      </p:tavLst>
                                    </p:anim>
                                  </p:childTnLst>
                                </p:cTn>
                              </p:par>
                              <p:par>
                                <p:cTn id="732" presetID="2" presetClass="entr" presetSubtype="8" fill="hold" grpId="2" nodeType="withEffect">
                                  <p:stCondLst>
                                    <p:cond delay="0"/>
                                  </p:stCondLst>
                                  <p:childTnLst>
                                    <p:set>
                                      <p:cBhvr>
                                        <p:cTn id="733" dur="1" fill="hold">
                                          <p:stCondLst>
                                            <p:cond delay="0"/>
                                          </p:stCondLst>
                                        </p:cTn>
                                        <p:tgtEl>
                                          <p:spTgt spid="68"/>
                                        </p:tgtEl>
                                        <p:attrNameLst>
                                          <p:attrName>style.visibility</p:attrName>
                                        </p:attrNameLst>
                                      </p:cBhvr>
                                      <p:to>
                                        <p:strVal val="visible"/>
                                      </p:to>
                                    </p:set>
                                    <p:anim calcmode="lin" valueType="num">
                                      <p:cBhvr additive="base">
                                        <p:cTn id="734" dur="3000" fill="hold"/>
                                        <p:tgtEl>
                                          <p:spTgt spid="68"/>
                                        </p:tgtEl>
                                        <p:attrNameLst>
                                          <p:attrName>ppt_x</p:attrName>
                                        </p:attrNameLst>
                                      </p:cBhvr>
                                      <p:tavLst>
                                        <p:tav tm="0">
                                          <p:val>
                                            <p:strVal val="0-#ppt_w/2"/>
                                          </p:val>
                                        </p:tav>
                                        <p:tav tm="100000">
                                          <p:val>
                                            <p:strVal val="#ppt_x"/>
                                          </p:val>
                                        </p:tav>
                                      </p:tavLst>
                                    </p:anim>
                                    <p:anim calcmode="lin" valueType="num">
                                      <p:cBhvr additive="base">
                                        <p:cTn id="735" dur="3000" fill="hold"/>
                                        <p:tgtEl>
                                          <p:spTgt spid="68"/>
                                        </p:tgtEl>
                                        <p:attrNameLst>
                                          <p:attrName>ppt_y</p:attrName>
                                        </p:attrNameLst>
                                      </p:cBhvr>
                                      <p:tavLst>
                                        <p:tav tm="0">
                                          <p:val>
                                            <p:strVal val="#ppt_y"/>
                                          </p:val>
                                        </p:tav>
                                        <p:tav tm="100000">
                                          <p:val>
                                            <p:strVal val="#ppt_y"/>
                                          </p:val>
                                        </p:tav>
                                      </p:tavLst>
                                    </p:anim>
                                  </p:childTnLst>
                                </p:cTn>
                              </p:par>
                              <p:par>
                                <p:cTn id="736" presetID="2" presetClass="entr" presetSubtype="8" fill="hold" grpId="2" nodeType="withEffect">
                                  <p:stCondLst>
                                    <p:cond delay="0"/>
                                  </p:stCondLst>
                                  <p:childTnLst>
                                    <p:set>
                                      <p:cBhvr>
                                        <p:cTn id="737" dur="1" fill="hold">
                                          <p:stCondLst>
                                            <p:cond delay="0"/>
                                          </p:stCondLst>
                                        </p:cTn>
                                        <p:tgtEl>
                                          <p:spTgt spid="69"/>
                                        </p:tgtEl>
                                        <p:attrNameLst>
                                          <p:attrName>style.visibility</p:attrName>
                                        </p:attrNameLst>
                                      </p:cBhvr>
                                      <p:to>
                                        <p:strVal val="visible"/>
                                      </p:to>
                                    </p:set>
                                    <p:anim calcmode="lin" valueType="num">
                                      <p:cBhvr additive="base">
                                        <p:cTn id="738" dur="3000" fill="hold"/>
                                        <p:tgtEl>
                                          <p:spTgt spid="69"/>
                                        </p:tgtEl>
                                        <p:attrNameLst>
                                          <p:attrName>ppt_x</p:attrName>
                                        </p:attrNameLst>
                                      </p:cBhvr>
                                      <p:tavLst>
                                        <p:tav tm="0">
                                          <p:val>
                                            <p:strVal val="0-#ppt_w/2"/>
                                          </p:val>
                                        </p:tav>
                                        <p:tav tm="100000">
                                          <p:val>
                                            <p:strVal val="#ppt_x"/>
                                          </p:val>
                                        </p:tav>
                                      </p:tavLst>
                                    </p:anim>
                                    <p:anim calcmode="lin" valueType="num">
                                      <p:cBhvr additive="base">
                                        <p:cTn id="739" dur="3000" fill="hold"/>
                                        <p:tgtEl>
                                          <p:spTgt spid="69"/>
                                        </p:tgtEl>
                                        <p:attrNameLst>
                                          <p:attrName>ppt_y</p:attrName>
                                        </p:attrNameLst>
                                      </p:cBhvr>
                                      <p:tavLst>
                                        <p:tav tm="0">
                                          <p:val>
                                            <p:strVal val="#ppt_y"/>
                                          </p:val>
                                        </p:tav>
                                        <p:tav tm="100000">
                                          <p:val>
                                            <p:strVal val="#ppt_y"/>
                                          </p:val>
                                        </p:tav>
                                      </p:tavLst>
                                    </p:anim>
                                  </p:childTnLst>
                                </p:cTn>
                              </p:par>
                              <p:par>
                                <p:cTn id="740" presetID="2" presetClass="entr" presetSubtype="8" fill="hold" grpId="2" nodeType="withEffect">
                                  <p:stCondLst>
                                    <p:cond delay="0"/>
                                  </p:stCondLst>
                                  <p:childTnLst>
                                    <p:set>
                                      <p:cBhvr>
                                        <p:cTn id="741" dur="1" fill="hold">
                                          <p:stCondLst>
                                            <p:cond delay="0"/>
                                          </p:stCondLst>
                                        </p:cTn>
                                        <p:tgtEl>
                                          <p:spTgt spid="70"/>
                                        </p:tgtEl>
                                        <p:attrNameLst>
                                          <p:attrName>style.visibility</p:attrName>
                                        </p:attrNameLst>
                                      </p:cBhvr>
                                      <p:to>
                                        <p:strVal val="visible"/>
                                      </p:to>
                                    </p:set>
                                    <p:anim calcmode="lin" valueType="num">
                                      <p:cBhvr additive="base">
                                        <p:cTn id="742" dur="3000" fill="hold"/>
                                        <p:tgtEl>
                                          <p:spTgt spid="70"/>
                                        </p:tgtEl>
                                        <p:attrNameLst>
                                          <p:attrName>ppt_x</p:attrName>
                                        </p:attrNameLst>
                                      </p:cBhvr>
                                      <p:tavLst>
                                        <p:tav tm="0">
                                          <p:val>
                                            <p:strVal val="0-#ppt_w/2"/>
                                          </p:val>
                                        </p:tav>
                                        <p:tav tm="100000">
                                          <p:val>
                                            <p:strVal val="#ppt_x"/>
                                          </p:val>
                                        </p:tav>
                                      </p:tavLst>
                                    </p:anim>
                                    <p:anim calcmode="lin" valueType="num">
                                      <p:cBhvr additive="base">
                                        <p:cTn id="743" dur="3000" fill="hold"/>
                                        <p:tgtEl>
                                          <p:spTgt spid="70"/>
                                        </p:tgtEl>
                                        <p:attrNameLst>
                                          <p:attrName>ppt_y</p:attrName>
                                        </p:attrNameLst>
                                      </p:cBhvr>
                                      <p:tavLst>
                                        <p:tav tm="0">
                                          <p:val>
                                            <p:strVal val="#ppt_y"/>
                                          </p:val>
                                        </p:tav>
                                        <p:tav tm="100000">
                                          <p:val>
                                            <p:strVal val="#ppt_y"/>
                                          </p:val>
                                        </p:tav>
                                      </p:tavLst>
                                    </p:anim>
                                  </p:childTnLst>
                                </p:cTn>
                              </p:par>
                              <p:par>
                                <p:cTn id="744" presetID="2" presetClass="entr" presetSubtype="8" fill="hold" grpId="2" nodeType="withEffect">
                                  <p:stCondLst>
                                    <p:cond delay="0"/>
                                  </p:stCondLst>
                                  <p:childTnLst>
                                    <p:set>
                                      <p:cBhvr>
                                        <p:cTn id="745" dur="1" fill="hold">
                                          <p:stCondLst>
                                            <p:cond delay="0"/>
                                          </p:stCondLst>
                                        </p:cTn>
                                        <p:tgtEl>
                                          <p:spTgt spid="71"/>
                                        </p:tgtEl>
                                        <p:attrNameLst>
                                          <p:attrName>style.visibility</p:attrName>
                                        </p:attrNameLst>
                                      </p:cBhvr>
                                      <p:to>
                                        <p:strVal val="visible"/>
                                      </p:to>
                                    </p:set>
                                    <p:anim calcmode="lin" valueType="num">
                                      <p:cBhvr additive="base">
                                        <p:cTn id="746" dur="3000" fill="hold"/>
                                        <p:tgtEl>
                                          <p:spTgt spid="71"/>
                                        </p:tgtEl>
                                        <p:attrNameLst>
                                          <p:attrName>ppt_x</p:attrName>
                                        </p:attrNameLst>
                                      </p:cBhvr>
                                      <p:tavLst>
                                        <p:tav tm="0">
                                          <p:val>
                                            <p:strVal val="0-#ppt_w/2"/>
                                          </p:val>
                                        </p:tav>
                                        <p:tav tm="100000">
                                          <p:val>
                                            <p:strVal val="#ppt_x"/>
                                          </p:val>
                                        </p:tav>
                                      </p:tavLst>
                                    </p:anim>
                                    <p:anim calcmode="lin" valueType="num">
                                      <p:cBhvr additive="base">
                                        <p:cTn id="747" dur="3000" fill="hold"/>
                                        <p:tgtEl>
                                          <p:spTgt spid="71"/>
                                        </p:tgtEl>
                                        <p:attrNameLst>
                                          <p:attrName>ppt_y</p:attrName>
                                        </p:attrNameLst>
                                      </p:cBhvr>
                                      <p:tavLst>
                                        <p:tav tm="0">
                                          <p:val>
                                            <p:strVal val="#ppt_y"/>
                                          </p:val>
                                        </p:tav>
                                        <p:tav tm="100000">
                                          <p:val>
                                            <p:strVal val="#ppt_y"/>
                                          </p:val>
                                        </p:tav>
                                      </p:tavLst>
                                    </p:anim>
                                  </p:childTnLst>
                                </p:cTn>
                              </p:par>
                              <p:par>
                                <p:cTn id="748" presetID="2" presetClass="entr" presetSubtype="8" fill="hold" grpId="2" nodeType="withEffect">
                                  <p:stCondLst>
                                    <p:cond delay="0"/>
                                  </p:stCondLst>
                                  <p:childTnLst>
                                    <p:set>
                                      <p:cBhvr>
                                        <p:cTn id="749" dur="1" fill="hold">
                                          <p:stCondLst>
                                            <p:cond delay="0"/>
                                          </p:stCondLst>
                                        </p:cTn>
                                        <p:tgtEl>
                                          <p:spTgt spid="72"/>
                                        </p:tgtEl>
                                        <p:attrNameLst>
                                          <p:attrName>style.visibility</p:attrName>
                                        </p:attrNameLst>
                                      </p:cBhvr>
                                      <p:to>
                                        <p:strVal val="visible"/>
                                      </p:to>
                                    </p:set>
                                    <p:anim calcmode="lin" valueType="num">
                                      <p:cBhvr additive="base">
                                        <p:cTn id="750" dur="3000" fill="hold"/>
                                        <p:tgtEl>
                                          <p:spTgt spid="72"/>
                                        </p:tgtEl>
                                        <p:attrNameLst>
                                          <p:attrName>ppt_x</p:attrName>
                                        </p:attrNameLst>
                                      </p:cBhvr>
                                      <p:tavLst>
                                        <p:tav tm="0">
                                          <p:val>
                                            <p:strVal val="0-#ppt_w/2"/>
                                          </p:val>
                                        </p:tav>
                                        <p:tav tm="100000">
                                          <p:val>
                                            <p:strVal val="#ppt_x"/>
                                          </p:val>
                                        </p:tav>
                                      </p:tavLst>
                                    </p:anim>
                                    <p:anim calcmode="lin" valueType="num">
                                      <p:cBhvr additive="base">
                                        <p:cTn id="751" dur="3000" fill="hold"/>
                                        <p:tgtEl>
                                          <p:spTgt spid="72"/>
                                        </p:tgtEl>
                                        <p:attrNameLst>
                                          <p:attrName>ppt_y</p:attrName>
                                        </p:attrNameLst>
                                      </p:cBhvr>
                                      <p:tavLst>
                                        <p:tav tm="0">
                                          <p:val>
                                            <p:strVal val="#ppt_y"/>
                                          </p:val>
                                        </p:tav>
                                        <p:tav tm="100000">
                                          <p:val>
                                            <p:strVal val="#ppt_y"/>
                                          </p:val>
                                        </p:tav>
                                      </p:tavLst>
                                    </p:anim>
                                  </p:childTnLst>
                                </p:cTn>
                              </p:par>
                              <p:par>
                                <p:cTn id="752" presetID="2" presetClass="entr" presetSubtype="8" fill="hold" grpId="2" nodeType="withEffect">
                                  <p:stCondLst>
                                    <p:cond delay="0"/>
                                  </p:stCondLst>
                                  <p:childTnLst>
                                    <p:set>
                                      <p:cBhvr>
                                        <p:cTn id="753" dur="1" fill="hold">
                                          <p:stCondLst>
                                            <p:cond delay="0"/>
                                          </p:stCondLst>
                                        </p:cTn>
                                        <p:tgtEl>
                                          <p:spTgt spid="73"/>
                                        </p:tgtEl>
                                        <p:attrNameLst>
                                          <p:attrName>style.visibility</p:attrName>
                                        </p:attrNameLst>
                                      </p:cBhvr>
                                      <p:to>
                                        <p:strVal val="visible"/>
                                      </p:to>
                                    </p:set>
                                    <p:anim calcmode="lin" valueType="num">
                                      <p:cBhvr additive="base">
                                        <p:cTn id="754" dur="3000" fill="hold"/>
                                        <p:tgtEl>
                                          <p:spTgt spid="73"/>
                                        </p:tgtEl>
                                        <p:attrNameLst>
                                          <p:attrName>ppt_x</p:attrName>
                                        </p:attrNameLst>
                                      </p:cBhvr>
                                      <p:tavLst>
                                        <p:tav tm="0">
                                          <p:val>
                                            <p:strVal val="0-#ppt_w/2"/>
                                          </p:val>
                                        </p:tav>
                                        <p:tav tm="100000">
                                          <p:val>
                                            <p:strVal val="#ppt_x"/>
                                          </p:val>
                                        </p:tav>
                                      </p:tavLst>
                                    </p:anim>
                                    <p:anim calcmode="lin" valueType="num">
                                      <p:cBhvr additive="base">
                                        <p:cTn id="755" dur="3000" fill="hold"/>
                                        <p:tgtEl>
                                          <p:spTgt spid="73"/>
                                        </p:tgtEl>
                                        <p:attrNameLst>
                                          <p:attrName>ppt_y</p:attrName>
                                        </p:attrNameLst>
                                      </p:cBhvr>
                                      <p:tavLst>
                                        <p:tav tm="0">
                                          <p:val>
                                            <p:strVal val="#ppt_y"/>
                                          </p:val>
                                        </p:tav>
                                        <p:tav tm="100000">
                                          <p:val>
                                            <p:strVal val="#ppt_y"/>
                                          </p:val>
                                        </p:tav>
                                      </p:tavLst>
                                    </p:anim>
                                  </p:childTnLst>
                                </p:cTn>
                              </p:par>
                            </p:childTnLst>
                          </p:cTn>
                        </p:par>
                        <p:par>
                          <p:cTn id="756" fill="hold">
                            <p:stCondLst>
                              <p:cond delay="3000"/>
                            </p:stCondLst>
                            <p:childTnLst>
                              <p:par>
                                <p:cTn id="757" presetID="13" presetClass="exit" presetSubtype="32" fill="hold" grpId="3" nodeType="afterEffect">
                                  <p:stCondLst>
                                    <p:cond delay="0"/>
                                  </p:stCondLst>
                                  <p:childTnLst>
                                    <p:animEffect transition="out" filter="plus(out)">
                                      <p:cBhvr>
                                        <p:cTn id="758" dur="3000"/>
                                        <p:tgtEl>
                                          <p:spTgt spid="6"/>
                                        </p:tgtEl>
                                      </p:cBhvr>
                                    </p:animEffect>
                                    <p:set>
                                      <p:cBhvr>
                                        <p:cTn id="759" dur="1" fill="hold">
                                          <p:stCondLst>
                                            <p:cond delay="2999"/>
                                          </p:stCondLst>
                                        </p:cTn>
                                        <p:tgtEl>
                                          <p:spTgt spid="6"/>
                                        </p:tgtEl>
                                        <p:attrNameLst>
                                          <p:attrName>style.visibility</p:attrName>
                                        </p:attrNameLst>
                                      </p:cBhvr>
                                      <p:to>
                                        <p:strVal val="hidden"/>
                                      </p:to>
                                    </p:set>
                                  </p:childTnLst>
                                </p:cTn>
                              </p:par>
                              <p:par>
                                <p:cTn id="760" presetID="13" presetClass="exit" presetSubtype="32" fill="hold" grpId="3" nodeType="withEffect">
                                  <p:stCondLst>
                                    <p:cond delay="0"/>
                                  </p:stCondLst>
                                  <p:childTnLst>
                                    <p:animEffect transition="out" filter="plus(out)">
                                      <p:cBhvr>
                                        <p:cTn id="761" dur="3000"/>
                                        <p:tgtEl>
                                          <p:spTgt spid="7"/>
                                        </p:tgtEl>
                                      </p:cBhvr>
                                    </p:animEffect>
                                    <p:set>
                                      <p:cBhvr>
                                        <p:cTn id="762" dur="1" fill="hold">
                                          <p:stCondLst>
                                            <p:cond delay="2999"/>
                                          </p:stCondLst>
                                        </p:cTn>
                                        <p:tgtEl>
                                          <p:spTgt spid="7"/>
                                        </p:tgtEl>
                                        <p:attrNameLst>
                                          <p:attrName>style.visibility</p:attrName>
                                        </p:attrNameLst>
                                      </p:cBhvr>
                                      <p:to>
                                        <p:strVal val="hidden"/>
                                      </p:to>
                                    </p:set>
                                  </p:childTnLst>
                                </p:cTn>
                              </p:par>
                              <p:par>
                                <p:cTn id="763" presetID="13" presetClass="exit" presetSubtype="32" fill="hold" grpId="3" nodeType="withEffect">
                                  <p:stCondLst>
                                    <p:cond delay="0"/>
                                  </p:stCondLst>
                                  <p:childTnLst>
                                    <p:animEffect transition="out" filter="plus(out)">
                                      <p:cBhvr>
                                        <p:cTn id="764" dur="3000"/>
                                        <p:tgtEl>
                                          <p:spTgt spid="8"/>
                                        </p:tgtEl>
                                      </p:cBhvr>
                                    </p:animEffect>
                                    <p:set>
                                      <p:cBhvr>
                                        <p:cTn id="765" dur="1" fill="hold">
                                          <p:stCondLst>
                                            <p:cond delay="2999"/>
                                          </p:stCondLst>
                                        </p:cTn>
                                        <p:tgtEl>
                                          <p:spTgt spid="8"/>
                                        </p:tgtEl>
                                        <p:attrNameLst>
                                          <p:attrName>style.visibility</p:attrName>
                                        </p:attrNameLst>
                                      </p:cBhvr>
                                      <p:to>
                                        <p:strVal val="hidden"/>
                                      </p:to>
                                    </p:set>
                                  </p:childTnLst>
                                </p:cTn>
                              </p:par>
                              <p:par>
                                <p:cTn id="766" presetID="13" presetClass="exit" presetSubtype="32" fill="hold" grpId="3" nodeType="withEffect">
                                  <p:stCondLst>
                                    <p:cond delay="0"/>
                                  </p:stCondLst>
                                  <p:childTnLst>
                                    <p:animEffect transition="out" filter="plus(out)">
                                      <p:cBhvr>
                                        <p:cTn id="767" dur="3000"/>
                                        <p:tgtEl>
                                          <p:spTgt spid="9"/>
                                        </p:tgtEl>
                                      </p:cBhvr>
                                    </p:animEffect>
                                    <p:set>
                                      <p:cBhvr>
                                        <p:cTn id="768" dur="1" fill="hold">
                                          <p:stCondLst>
                                            <p:cond delay="2999"/>
                                          </p:stCondLst>
                                        </p:cTn>
                                        <p:tgtEl>
                                          <p:spTgt spid="9"/>
                                        </p:tgtEl>
                                        <p:attrNameLst>
                                          <p:attrName>style.visibility</p:attrName>
                                        </p:attrNameLst>
                                      </p:cBhvr>
                                      <p:to>
                                        <p:strVal val="hidden"/>
                                      </p:to>
                                    </p:set>
                                  </p:childTnLst>
                                </p:cTn>
                              </p:par>
                              <p:par>
                                <p:cTn id="769" presetID="13" presetClass="exit" presetSubtype="32" fill="hold" grpId="3" nodeType="withEffect">
                                  <p:stCondLst>
                                    <p:cond delay="0"/>
                                  </p:stCondLst>
                                  <p:childTnLst>
                                    <p:animEffect transition="out" filter="plus(out)">
                                      <p:cBhvr>
                                        <p:cTn id="770" dur="3000"/>
                                        <p:tgtEl>
                                          <p:spTgt spid="10"/>
                                        </p:tgtEl>
                                      </p:cBhvr>
                                    </p:animEffect>
                                    <p:set>
                                      <p:cBhvr>
                                        <p:cTn id="771" dur="1" fill="hold">
                                          <p:stCondLst>
                                            <p:cond delay="2999"/>
                                          </p:stCondLst>
                                        </p:cTn>
                                        <p:tgtEl>
                                          <p:spTgt spid="10"/>
                                        </p:tgtEl>
                                        <p:attrNameLst>
                                          <p:attrName>style.visibility</p:attrName>
                                        </p:attrNameLst>
                                      </p:cBhvr>
                                      <p:to>
                                        <p:strVal val="hidden"/>
                                      </p:to>
                                    </p:set>
                                  </p:childTnLst>
                                </p:cTn>
                              </p:par>
                              <p:par>
                                <p:cTn id="772" presetID="13" presetClass="exit" presetSubtype="32" fill="hold" grpId="3" nodeType="withEffect">
                                  <p:stCondLst>
                                    <p:cond delay="0"/>
                                  </p:stCondLst>
                                  <p:childTnLst>
                                    <p:animEffect transition="out" filter="plus(out)">
                                      <p:cBhvr>
                                        <p:cTn id="773" dur="3000"/>
                                        <p:tgtEl>
                                          <p:spTgt spid="11"/>
                                        </p:tgtEl>
                                      </p:cBhvr>
                                    </p:animEffect>
                                    <p:set>
                                      <p:cBhvr>
                                        <p:cTn id="774" dur="1" fill="hold">
                                          <p:stCondLst>
                                            <p:cond delay="2999"/>
                                          </p:stCondLst>
                                        </p:cTn>
                                        <p:tgtEl>
                                          <p:spTgt spid="11"/>
                                        </p:tgtEl>
                                        <p:attrNameLst>
                                          <p:attrName>style.visibility</p:attrName>
                                        </p:attrNameLst>
                                      </p:cBhvr>
                                      <p:to>
                                        <p:strVal val="hidden"/>
                                      </p:to>
                                    </p:set>
                                  </p:childTnLst>
                                </p:cTn>
                              </p:par>
                              <p:par>
                                <p:cTn id="775" presetID="13" presetClass="exit" presetSubtype="32" fill="hold" grpId="3" nodeType="withEffect">
                                  <p:stCondLst>
                                    <p:cond delay="0"/>
                                  </p:stCondLst>
                                  <p:childTnLst>
                                    <p:animEffect transition="out" filter="plus(out)">
                                      <p:cBhvr>
                                        <p:cTn id="776" dur="3000"/>
                                        <p:tgtEl>
                                          <p:spTgt spid="12"/>
                                        </p:tgtEl>
                                      </p:cBhvr>
                                    </p:animEffect>
                                    <p:set>
                                      <p:cBhvr>
                                        <p:cTn id="777" dur="1" fill="hold">
                                          <p:stCondLst>
                                            <p:cond delay="2999"/>
                                          </p:stCondLst>
                                        </p:cTn>
                                        <p:tgtEl>
                                          <p:spTgt spid="12"/>
                                        </p:tgtEl>
                                        <p:attrNameLst>
                                          <p:attrName>style.visibility</p:attrName>
                                        </p:attrNameLst>
                                      </p:cBhvr>
                                      <p:to>
                                        <p:strVal val="hidden"/>
                                      </p:to>
                                    </p:set>
                                  </p:childTnLst>
                                </p:cTn>
                              </p:par>
                              <p:par>
                                <p:cTn id="778" presetID="13" presetClass="exit" presetSubtype="32" fill="hold" grpId="3" nodeType="withEffect">
                                  <p:stCondLst>
                                    <p:cond delay="0"/>
                                  </p:stCondLst>
                                  <p:childTnLst>
                                    <p:animEffect transition="out" filter="plus(out)">
                                      <p:cBhvr>
                                        <p:cTn id="779" dur="3000"/>
                                        <p:tgtEl>
                                          <p:spTgt spid="13"/>
                                        </p:tgtEl>
                                      </p:cBhvr>
                                    </p:animEffect>
                                    <p:set>
                                      <p:cBhvr>
                                        <p:cTn id="780" dur="1" fill="hold">
                                          <p:stCondLst>
                                            <p:cond delay="2999"/>
                                          </p:stCondLst>
                                        </p:cTn>
                                        <p:tgtEl>
                                          <p:spTgt spid="13"/>
                                        </p:tgtEl>
                                        <p:attrNameLst>
                                          <p:attrName>style.visibility</p:attrName>
                                        </p:attrNameLst>
                                      </p:cBhvr>
                                      <p:to>
                                        <p:strVal val="hidden"/>
                                      </p:to>
                                    </p:set>
                                  </p:childTnLst>
                                </p:cTn>
                              </p:par>
                              <p:par>
                                <p:cTn id="781" presetID="13" presetClass="exit" presetSubtype="32" fill="hold" grpId="3" nodeType="withEffect">
                                  <p:stCondLst>
                                    <p:cond delay="0"/>
                                  </p:stCondLst>
                                  <p:childTnLst>
                                    <p:animEffect transition="out" filter="plus(out)">
                                      <p:cBhvr>
                                        <p:cTn id="782" dur="3000"/>
                                        <p:tgtEl>
                                          <p:spTgt spid="14"/>
                                        </p:tgtEl>
                                      </p:cBhvr>
                                    </p:animEffect>
                                    <p:set>
                                      <p:cBhvr>
                                        <p:cTn id="783" dur="1" fill="hold">
                                          <p:stCondLst>
                                            <p:cond delay="2999"/>
                                          </p:stCondLst>
                                        </p:cTn>
                                        <p:tgtEl>
                                          <p:spTgt spid="14"/>
                                        </p:tgtEl>
                                        <p:attrNameLst>
                                          <p:attrName>style.visibility</p:attrName>
                                        </p:attrNameLst>
                                      </p:cBhvr>
                                      <p:to>
                                        <p:strVal val="hidden"/>
                                      </p:to>
                                    </p:set>
                                  </p:childTnLst>
                                </p:cTn>
                              </p:par>
                              <p:par>
                                <p:cTn id="784" presetID="13" presetClass="exit" presetSubtype="32" fill="hold" grpId="3" nodeType="withEffect">
                                  <p:stCondLst>
                                    <p:cond delay="0"/>
                                  </p:stCondLst>
                                  <p:childTnLst>
                                    <p:animEffect transition="out" filter="plus(out)">
                                      <p:cBhvr>
                                        <p:cTn id="785" dur="3000"/>
                                        <p:tgtEl>
                                          <p:spTgt spid="15"/>
                                        </p:tgtEl>
                                      </p:cBhvr>
                                    </p:animEffect>
                                    <p:set>
                                      <p:cBhvr>
                                        <p:cTn id="786" dur="1" fill="hold">
                                          <p:stCondLst>
                                            <p:cond delay="2999"/>
                                          </p:stCondLst>
                                        </p:cTn>
                                        <p:tgtEl>
                                          <p:spTgt spid="15"/>
                                        </p:tgtEl>
                                        <p:attrNameLst>
                                          <p:attrName>style.visibility</p:attrName>
                                        </p:attrNameLst>
                                      </p:cBhvr>
                                      <p:to>
                                        <p:strVal val="hidden"/>
                                      </p:to>
                                    </p:set>
                                  </p:childTnLst>
                                </p:cTn>
                              </p:par>
                              <p:par>
                                <p:cTn id="787" presetID="13" presetClass="exit" presetSubtype="32" fill="hold" grpId="3" nodeType="withEffect">
                                  <p:stCondLst>
                                    <p:cond delay="0"/>
                                  </p:stCondLst>
                                  <p:childTnLst>
                                    <p:animEffect transition="out" filter="plus(out)">
                                      <p:cBhvr>
                                        <p:cTn id="788" dur="3000"/>
                                        <p:tgtEl>
                                          <p:spTgt spid="16"/>
                                        </p:tgtEl>
                                      </p:cBhvr>
                                    </p:animEffect>
                                    <p:set>
                                      <p:cBhvr>
                                        <p:cTn id="789" dur="1" fill="hold">
                                          <p:stCondLst>
                                            <p:cond delay="2999"/>
                                          </p:stCondLst>
                                        </p:cTn>
                                        <p:tgtEl>
                                          <p:spTgt spid="16"/>
                                        </p:tgtEl>
                                        <p:attrNameLst>
                                          <p:attrName>style.visibility</p:attrName>
                                        </p:attrNameLst>
                                      </p:cBhvr>
                                      <p:to>
                                        <p:strVal val="hidden"/>
                                      </p:to>
                                    </p:set>
                                  </p:childTnLst>
                                </p:cTn>
                              </p:par>
                              <p:par>
                                <p:cTn id="790" presetID="13" presetClass="exit" presetSubtype="32" fill="hold" grpId="3" nodeType="withEffect">
                                  <p:stCondLst>
                                    <p:cond delay="0"/>
                                  </p:stCondLst>
                                  <p:childTnLst>
                                    <p:animEffect transition="out" filter="plus(out)">
                                      <p:cBhvr>
                                        <p:cTn id="791" dur="3000"/>
                                        <p:tgtEl>
                                          <p:spTgt spid="17"/>
                                        </p:tgtEl>
                                      </p:cBhvr>
                                    </p:animEffect>
                                    <p:set>
                                      <p:cBhvr>
                                        <p:cTn id="792" dur="1" fill="hold">
                                          <p:stCondLst>
                                            <p:cond delay="2999"/>
                                          </p:stCondLst>
                                        </p:cTn>
                                        <p:tgtEl>
                                          <p:spTgt spid="17"/>
                                        </p:tgtEl>
                                        <p:attrNameLst>
                                          <p:attrName>style.visibility</p:attrName>
                                        </p:attrNameLst>
                                      </p:cBhvr>
                                      <p:to>
                                        <p:strVal val="hidden"/>
                                      </p:to>
                                    </p:set>
                                  </p:childTnLst>
                                </p:cTn>
                              </p:par>
                              <p:par>
                                <p:cTn id="793" presetID="13" presetClass="exit" presetSubtype="32" fill="hold" grpId="3" nodeType="withEffect">
                                  <p:stCondLst>
                                    <p:cond delay="0"/>
                                  </p:stCondLst>
                                  <p:childTnLst>
                                    <p:animEffect transition="out" filter="plus(out)">
                                      <p:cBhvr>
                                        <p:cTn id="794" dur="3000"/>
                                        <p:tgtEl>
                                          <p:spTgt spid="18"/>
                                        </p:tgtEl>
                                      </p:cBhvr>
                                    </p:animEffect>
                                    <p:set>
                                      <p:cBhvr>
                                        <p:cTn id="795" dur="1" fill="hold">
                                          <p:stCondLst>
                                            <p:cond delay="2999"/>
                                          </p:stCondLst>
                                        </p:cTn>
                                        <p:tgtEl>
                                          <p:spTgt spid="18"/>
                                        </p:tgtEl>
                                        <p:attrNameLst>
                                          <p:attrName>style.visibility</p:attrName>
                                        </p:attrNameLst>
                                      </p:cBhvr>
                                      <p:to>
                                        <p:strVal val="hidden"/>
                                      </p:to>
                                    </p:set>
                                  </p:childTnLst>
                                </p:cTn>
                              </p:par>
                              <p:par>
                                <p:cTn id="796" presetID="13" presetClass="exit" presetSubtype="32" fill="hold" grpId="3" nodeType="withEffect">
                                  <p:stCondLst>
                                    <p:cond delay="0"/>
                                  </p:stCondLst>
                                  <p:childTnLst>
                                    <p:animEffect transition="out" filter="plus(out)">
                                      <p:cBhvr>
                                        <p:cTn id="797" dur="3000"/>
                                        <p:tgtEl>
                                          <p:spTgt spid="19"/>
                                        </p:tgtEl>
                                      </p:cBhvr>
                                    </p:animEffect>
                                    <p:set>
                                      <p:cBhvr>
                                        <p:cTn id="798" dur="1" fill="hold">
                                          <p:stCondLst>
                                            <p:cond delay="2999"/>
                                          </p:stCondLst>
                                        </p:cTn>
                                        <p:tgtEl>
                                          <p:spTgt spid="19"/>
                                        </p:tgtEl>
                                        <p:attrNameLst>
                                          <p:attrName>style.visibility</p:attrName>
                                        </p:attrNameLst>
                                      </p:cBhvr>
                                      <p:to>
                                        <p:strVal val="hidden"/>
                                      </p:to>
                                    </p:set>
                                  </p:childTnLst>
                                </p:cTn>
                              </p:par>
                              <p:par>
                                <p:cTn id="799" presetID="13" presetClass="exit" presetSubtype="32" fill="hold" grpId="3" nodeType="withEffect">
                                  <p:stCondLst>
                                    <p:cond delay="0"/>
                                  </p:stCondLst>
                                  <p:childTnLst>
                                    <p:animEffect transition="out" filter="plus(out)">
                                      <p:cBhvr>
                                        <p:cTn id="800" dur="3000"/>
                                        <p:tgtEl>
                                          <p:spTgt spid="20"/>
                                        </p:tgtEl>
                                      </p:cBhvr>
                                    </p:animEffect>
                                    <p:set>
                                      <p:cBhvr>
                                        <p:cTn id="801" dur="1" fill="hold">
                                          <p:stCondLst>
                                            <p:cond delay="2999"/>
                                          </p:stCondLst>
                                        </p:cTn>
                                        <p:tgtEl>
                                          <p:spTgt spid="20"/>
                                        </p:tgtEl>
                                        <p:attrNameLst>
                                          <p:attrName>style.visibility</p:attrName>
                                        </p:attrNameLst>
                                      </p:cBhvr>
                                      <p:to>
                                        <p:strVal val="hidden"/>
                                      </p:to>
                                    </p:set>
                                  </p:childTnLst>
                                </p:cTn>
                              </p:par>
                              <p:par>
                                <p:cTn id="802" presetID="13" presetClass="exit" presetSubtype="32" fill="hold" grpId="3" nodeType="withEffect">
                                  <p:stCondLst>
                                    <p:cond delay="0"/>
                                  </p:stCondLst>
                                  <p:childTnLst>
                                    <p:animEffect transition="out" filter="plus(out)">
                                      <p:cBhvr>
                                        <p:cTn id="803" dur="3000"/>
                                        <p:tgtEl>
                                          <p:spTgt spid="21"/>
                                        </p:tgtEl>
                                      </p:cBhvr>
                                    </p:animEffect>
                                    <p:set>
                                      <p:cBhvr>
                                        <p:cTn id="804" dur="1" fill="hold">
                                          <p:stCondLst>
                                            <p:cond delay="2999"/>
                                          </p:stCondLst>
                                        </p:cTn>
                                        <p:tgtEl>
                                          <p:spTgt spid="21"/>
                                        </p:tgtEl>
                                        <p:attrNameLst>
                                          <p:attrName>style.visibility</p:attrName>
                                        </p:attrNameLst>
                                      </p:cBhvr>
                                      <p:to>
                                        <p:strVal val="hidden"/>
                                      </p:to>
                                    </p:set>
                                  </p:childTnLst>
                                </p:cTn>
                              </p:par>
                              <p:par>
                                <p:cTn id="805" presetID="13" presetClass="exit" presetSubtype="32" fill="hold" grpId="3" nodeType="withEffect">
                                  <p:stCondLst>
                                    <p:cond delay="0"/>
                                  </p:stCondLst>
                                  <p:childTnLst>
                                    <p:animEffect transition="out" filter="plus(out)">
                                      <p:cBhvr>
                                        <p:cTn id="806" dur="3000"/>
                                        <p:tgtEl>
                                          <p:spTgt spid="22"/>
                                        </p:tgtEl>
                                      </p:cBhvr>
                                    </p:animEffect>
                                    <p:set>
                                      <p:cBhvr>
                                        <p:cTn id="807" dur="1" fill="hold">
                                          <p:stCondLst>
                                            <p:cond delay="2999"/>
                                          </p:stCondLst>
                                        </p:cTn>
                                        <p:tgtEl>
                                          <p:spTgt spid="22"/>
                                        </p:tgtEl>
                                        <p:attrNameLst>
                                          <p:attrName>style.visibility</p:attrName>
                                        </p:attrNameLst>
                                      </p:cBhvr>
                                      <p:to>
                                        <p:strVal val="hidden"/>
                                      </p:to>
                                    </p:set>
                                  </p:childTnLst>
                                </p:cTn>
                              </p:par>
                              <p:par>
                                <p:cTn id="808" presetID="13" presetClass="exit" presetSubtype="32" fill="hold" grpId="3" nodeType="withEffect">
                                  <p:stCondLst>
                                    <p:cond delay="0"/>
                                  </p:stCondLst>
                                  <p:childTnLst>
                                    <p:animEffect transition="out" filter="plus(out)">
                                      <p:cBhvr>
                                        <p:cTn id="809" dur="3000"/>
                                        <p:tgtEl>
                                          <p:spTgt spid="40"/>
                                        </p:tgtEl>
                                      </p:cBhvr>
                                    </p:animEffect>
                                    <p:set>
                                      <p:cBhvr>
                                        <p:cTn id="810" dur="1" fill="hold">
                                          <p:stCondLst>
                                            <p:cond delay="2999"/>
                                          </p:stCondLst>
                                        </p:cTn>
                                        <p:tgtEl>
                                          <p:spTgt spid="40"/>
                                        </p:tgtEl>
                                        <p:attrNameLst>
                                          <p:attrName>style.visibility</p:attrName>
                                        </p:attrNameLst>
                                      </p:cBhvr>
                                      <p:to>
                                        <p:strVal val="hidden"/>
                                      </p:to>
                                    </p:set>
                                  </p:childTnLst>
                                </p:cTn>
                              </p:par>
                              <p:par>
                                <p:cTn id="811" presetID="13" presetClass="exit" presetSubtype="32" fill="hold" grpId="3" nodeType="withEffect">
                                  <p:stCondLst>
                                    <p:cond delay="0"/>
                                  </p:stCondLst>
                                  <p:childTnLst>
                                    <p:animEffect transition="out" filter="plus(out)">
                                      <p:cBhvr>
                                        <p:cTn id="812" dur="3000"/>
                                        <p:tgtEl>
                                          <p:spTgt spid="41"/>
                                        </p:tgtEl>
                                      </p:cBhvr>
                                    </p:animEffect>
                                    <p:set>
                                      <p:cBhvr>
                                        <p:cTn id="813" dur="1" fill="hold">
                                          <p:stCondLst>
                                            <p:cond delay="2999"/>
                                          </p:stCondLst>
                                        </p:cTn>
                                        <p:tgtEl>
                                          <p:spTgt spid="41"/>
                                        </p:tgtEl>
                                        <p:attrNameLst>
                                          <p:attrName>style.visibility</p:attrName>
                                        </p:attrNameLst>
                                      </p:cBhvr>
                                      <p:to>
                                        <p:strVal val="hidden"/>
                                      </p:to>
                                    </p:set>
                                  </p:childTnLst>
                                </p:cTn>
                              </p:par>
                              <p:par>
                                <p:cTn id="814" presetID="13" presetClass="exit" presetSubtype="32" fill="hold" grpId="3" nodeType="withEffect">
                                  <p:stCondLst>
                                    <p:cond delay="0"/>
                                  </p:stCondLst>
                                  <p:childTnLst>
                                    <p:animEffect transition="out" filter="plus(out)">
                                      <p:cBhvr>
                                        <p:cTn id="815" dur="3000"/>
                                        <p:tgtEl>
                                          <p:spTgt spid="42"/>
                                        </p:tgtEl>
                                      </p:cBhvr>
                                    </p:animEffect>
                                    <p:set>
                                      <p:cBhvr>
                                        <p:cTn id="816" dur="1" fill="hold">
                                          <p:stCondLst>
                                            <p:cond delay="2999"/>
                                          </p:stCondLst>
                                        </p:cTn>
                                        <p:tgtEl>
                                          <p:spTgt spid="42"/>
                                        </p:tgtEl>
                                        <p:attrNameLst>
                                          <p:attrName>style.visibility</p:attrName>
                                        </p:attrNameLst>
                                      </p:cBhvr>
                                      <p:to>
                                        <p:strVal val="hidden"/>
                                      </p:to>
                                    </p:set>
                                  </p:childTnLst>
                                </p:cTn>
                              </p:par>
                              <p:par>
                                <p:cTn id="817" presetID="13" presetClass="exit" presetSubtype="32" fill="hold" grpId="3" nodeType="withEffect">
                                  <p:stCondLst>
                                    <p:cond delay="0"/>
                                  </p:stCondLst>
                                  <p:childTnLst>
                                    <p:animEffect transition="out" filter="plus(out)">
                                      <p:cBhvr>
                                        <p:cTn id="818" dur="3000"/>
                                        <p:tgtEl>
                                          <p:spTgt spid="43"/>
                                        </p:tgtEl>
                                      </p:cBhvr>
                                    </p:animEffect>
                                    <p:set>
                                      <p:cBhvr>
                                        <p:cTn id="819" dur="1" fill="hold">
                                          <p:stCondLst>
                                            <p:cond delay="2999"/>
                                          </p:stCondLst>
                                        </p:cTn>
                                        <p:tgtEl>
                                          <p:spTgt spid="43"/>
                                        </p:tgtEl>
                                        <p:attrNameLst>
                                          <p:attrName>style.visibility</p:attrName>
                                        </p:attrNameLst>
                                      </p:cBhvr>
                                      <p:to>
                                        <p:strVal val="hidden"/>
                                      </p:to>
                                    </p:set>
                                  </p:childTnLst>
                                </p:cTn>
                              </p:par>
                              <p:par>
                                <p:cTn id="820" presetID="13" presetClass="exit" presetSubtype="32" fill="hold" grpId="3" nodeType="withEffect">
                                  <p:stCondLst>
                                    <p:cond delay="0"/>
                                  </p:stCondLst>
                                  <p:childTnLst>
                                    <p:animEffect transition="out" filter="plus(out)">
                                      <p:cBhvr>
                                        <p:cTn id="821" dur="3000"/>
                                        <p:tgtEl>
                                          <p:spTgt spid="44"/>
                                        </p:tgtEl>
                                      </p:cBhvr>
                                    </p:animEffect>
                                    <p:set>
                                      <p:cBhvr>
                                        <p:cTn id="822" dur="1" fill="hold">
                                          <p:stCondLst>
                                            <p:cond delay="2999"/>
                                          </p:stCondLst>
                                        </p:cTn>
                                        <p:tgtEl>
                                          <p:spTgt spid="44"/>
                                        </p:tgtEl>
                                        <p:attrNameLst>
                                          <p:attrName>style.visibility</p:attrName>
                                        </p:attrNameLst>
                                      </p:cBhvr>
                                      <p:to>
                                        <p:strVal val="hidden"/>
                                      </p:to>
                                    </p:set>
                                  </p:childTnLst>
                                </p:cTn>
                              </p:par>
                              <p:par>
                                <p:cTn id="823" presetID="13" presetClass="exit" presetSubtype="32" fill="hold" grpId="3" nodeType="withEffect">
                                  <p:stCondLst>
                                    <p:cond delay="0"/>
                                  </p:stCondLst>
                                  <p:childTnLst>
                                    <p:animEffect transition="out" filter="plus(out)">
                                      <p:cBhvr>
                                        <p:cTn id="824" dur="3000"/>
                                        <p:tgtEl>
                                          <p:spTgt spid="45"/>
                                        </p:tgtEl>
                                      </p:cBhvr>
                                    </p:animEffect>
                                    <p:set>
                                      <p:cBhvr>
                                        <p:cTn id="825" dur="1" fill="hold">
                                          <p:stCondLst>
                                            <p:cond delay="2999"/>
                                          </p:stCondLst>
                                        </p:cTn>
                                        <p:tgtEl>
                                          <p:spTgt spid="45"/>
                                        </p:tgtEl>
                                        <p:attrNameLst>
                                          <p:attrName>style.visibility</p:attrName>
                                        </p:attrNameLst>
                                      </p:cBhvr>
                                      <p:to>
                                        <p:strVal val="hidden"/>
                                      </p:to>
                                    </p:set>
                                  </p:childTnLst>
                                </p:cTn>
                              </p:par>
                              <p:par>
                                <p:cTn id="826" presetID="13" presetClass="exit" presetSubtype="32" fill="hold" grpId="3" nodeType="withEffect">
                                  <p:stCondLst>
                                    <p:cond delay="0"/>
                                  </p:stCondLst>
                                  <p:childTnLst>
                                    <p:animEffect transition="out" filter="plus(out)">
                                      <p:cBhvr>
                                        <p:cTn id="827" dur="3000"/>
                                        <p:tgtEl>
                                          <p:spTgt spid="46"/>
                                        </p:tgtEl>
                                      </p:cBhvr>
                                    </p:animEffect>
                                    <p:set>
                                      <p:cBhvr>
                                        <p:cTn id="828" dur="1" fill="hold">
                                          <p:stCondLst>
                                            <p:cond delay="2999"/>
                                          </p:stCondLst>
                                        </p:cTn>
                                        <p:tgtEl>
                                          <p:spTgt spid="46"/>
                                        </p:tgtEl>
                                        <p:attrNameLst>
                                          <p:attrName>style.visibility</p:attrName>
                                        </p:attrNameLst>
                                      </p:cBhvr>
                                      <p:to>
                                        <p:strVal val="hidden"/>
                                      </p:to>
                                    </p:set>
                                  </p:childTnLst>
                                </p:cTn>
                              </p:par>
                              <p:par>
                                <p:cTn id="829" presetID="13" presetClass="exit" presetSubtype="32" fill="hold" grpId="3" nodeType="withEffect">
                                  <p:stCondLst>
                                    <p:cond delay="0"/>
                                  </p:stCondLst>
                                  <p:childTnLst>
                                    <p:animEffect transition="out" filter="plus(out)">
                                      <p:cBhvr>
                                        <p:cTn id="830" dur="3000"/>
                                        <p:tgtEl>
                                          <p:spTgt spid="47"/>
                                        </p:tgtEl>
                                      </p:cBhvr>
                                    </p:animEffect>
                                    <p:set>
                                      <p:cBhvr>
                                        <p:cTn id="831" dur="1" fill="hold">
                                          <p:stCondLst>
                                            <p:cond delay="2999"/>
                                          </p:stCondLst>
                                        </p:cTn>
                                        <p:tgtEl>
                                          <p:spTgt spid="47"/>
                                        </p:tgtEl>
                                        <p:attrNameLst>
                                          <p:attrName>style.visibility</p:attrName>
                                        </p:attrNameLst>
                                      </p:cBhvr>
                                      <p:to>
                                        <p:strVal val="hidden"/>
                                      </p:to>
                                    </p:set>
                                  </p:childTnLst>
                                </p:cTn>
                              </p:par>
                              <p:par>
                                <p:cTn id="832" presetID="13" presetClass="exit" presetSubtype="32" fill="hold" grpId="3" nodeType="withEffect">
                                  <p:stCondLst>
                                    <p:cond delay="0"/>
                                  </p:stCondLst>
                                  <p:childTnLst>
                                    <p:animEffect transition="out" filter="plus(out)">
                                      <p:cBhvr>
                                        <p:cTn id="833" dur="3000"/>
                                        <p:tgtEl>
                                          <p:spTgt spid="48"/>
                                        </p:tgtEl>
                                      </p:cBhvr>
                                    </p:animEffect>
                                    <p:set>
                                      <p:cBhvr>
                                        <p:cTn id="834" dur="1" fill="hold">
                                          <p:stCondLst>
                                            <p:cond delay="2999"/>
                                          </p:stCondLst>
                                        </p:cTn>
                                        <p:tgtEl>
                                          <p:spTgt spid="48"/>
                                        </p:tgtEl>
                                        <p:attrNameLst>
                                          <p:attrName>style.visibility</p:attrName>
                                        </p:attrNameLst>
                                      </p:cBhvr>
                                      <p:to>
                                        <p:strVal val="hidden"/>
                                      </p:to>
                                    </p:set>
                                  </p:childTnLst>
                                </p:cTn>
                              </p:par>
                              <p:par>
                                <p:cTn id="835" presetID="13" presetClass="exit" presetSubtype="32" fill="hold" grpId="3" nodeType="withEffect">
                                  <p:stCondLst>
                                    <p:cond delay="0"/>
                                  </p:stCondLst>
                                  <p:childTnLst>
                                    <p:animEffect transition="out" filter="plus(out)">
                                      <p:cBhvr>
                                        <p:cTn id="836" dur="3000"/>
                                        <p:tgtEl>
                                          <p:spTgt spid="49"/>
                                        </p:tgtEl>
                                      </p:cBhvr>
                                    </p:animEffect>
                                    <p:set>
                                      <p:cBhvr>
                                        <p:cTn id="837" dur="1" fill="hold">
                                          <p:stCondLst>
                                            <p:cond delay="2999"/>
                                          </p:stCondLst>
                                        </p:cTn>
                                        <p:tgtEl>
                                          <p:spTgt spid="49"/>
                                        </p:tgtEl>
                                        <p:attrNameLst>
                                          <p:attrName>style.visibility</p:attrName>
                                        </p:attrNameLst>
                                      </p:cBhvr>
                                      <p:to>
                                        <p:strVal val="hidden"/>
                                      </p:to>
                                    </p:set>
                                  </p:childTnLst>
                                </p:cTn>
                              </p:par>
                              <p:par>
                                <p:cTn id="838" presetID="13" presetClass="exit" presetSubtype="32" fill="hold" grpId="3" nodeType="withEffect">
                                  <p:stCondLst>
                                    <p:cond delay="0"/>
                                  </p:stCondLst>
                                  <p:childTnLst>
                                    <p:animEffect transition="out" filter="plus(out)">
                                      <p:cBhvr>
                                        <p:cTn id="839" dur="3000"/>
                                        <p:tgtEl>
                                          <p:spTgt spid="50"/>
                                        </p:tgtEl>
                                      </p:cBhvr>
                                    </p:animEffect>
                                    <p:set>
                                      <p:cBhvr>
                                        <p:cTn id="840" dur="1" fill="hold">
                                          <p:stCondLst>
                                            <p:cond delay="2999"/>
                                          </p:stCondLst>
                                        </p:cTn>
                                        <p:tgtEl>
                                          <p:spTgt spid="50"/>
                                        </p:tgtEl>
                                        <p:attrNameLst>
                                          <p:attrName>style.visibility</p:attrName>
                                        </p:attrNameLst>
                                      </p:cBhvr>
                                      <p:to>
                                        <p:strVal val="hidden"/>
                                      </p:to>
                                    </p:set>
                                  </p:childTnLst>
                                </p:cTn>
                              </p:par>
                              <p:par>
                                <p:cTn id="841" presetID="13" presetClass="exit" presetSubtype="32" fill="hold" grpId="3" nodeType="withEffect">
                                  <p:stCondLst>
                                    <p:cond delay="0"/>
                                  </p:stCondLst>
                                  <p:childTnLst>
                                    <p:animEffect transition="out" filter="plus(out)">
                                      <p:cBhvr>
                                        <p:cTn id="842" dur="3000"/>
                                        <p:tgtEl>
                                          <p:spTgt spid="51"/>
                                        </p:tgtEl>
                                      </p:cBhvr>
                                    </p:animEffect>
                                    <p:set>
                                      <p:cBhvr>
                                        <p:cTn id="843" dur="1" fill="hold">
                                          <p:stCondLst>
                                            <p:cond delay="2999"/>
                                          </p:stCondLst>
                                        </p:cTn>
                                        <p:tgtEl>
                                          <p:spTgt spid="51"/>
                                        </p:tgtEl>
                                        <p:attrNameLst>
                                          <p:attrName>style.visibility</p:attrName>
                                        </p:attrNameLst>
                                      </p:cBhvr>
                                      <p:to>
                                        <p:strVal val="hidden"/>
                                      </p:to>
                                    </p:set>
                                  </p:childTnLst>
                                </p:cTn>
                              </p:par>
                              <p:par>
                                <p:cTn id="844" presetID="13" presetClass="exit" presetSubtype="32" fill="hold" grpId="3" nodeType="withEffect">
                                  <p:stCondLst>
                                    <p:cond delay="0"/>
                                  </p:stCondLst>
                                  <p:childTnLst>
                                    <p:animEffect transition="out" filter="plus(out)">
                                      <p:cBhvr>
                                        <p:cTn id="845" dur="3000"/>
                                        <p:tgtEl>
                                          <p:spTgt spid="52"/>
                                        </p:tgtEl>
                                      </p:cBhvr>
                                    </p:animEffect>
                                    <p:set>
                                      <p:cBhvr>
                                        <p:cTn id="846" dur="1" fill="hold">
                                          <p:stCondLst>
                                            <p:cond delay="2999"/>
                                          </p:stCondLst>
                                        </p:cTn>
                                        <p:tgtEl>
                                          <p:spTgt spid="52"/>
                                        </p:tgtEl>
                                        <p:attrNameLst>
                                          <p:attrName>style.visibility</p:attrName>
                                        </p:attrNameLst>
                                      </p:cBhvr>
                                      <p:to>
                                        <p:strVal val="hidden"/>
                                      </p:to>
                                    </p:set>
                                  </p:childTnLst>
                                </p:cTn>
                              </p:par>
                              <p:par>
                                <p:cTn id="847" presetID="13" presetClass="exit" presetSubtype="32" fill="hold" grpId="3" nodeType="withEffect">
                                  <p:stCondLst>
                                    <p:cond delay="0"/>
                                  </p:stCondLst>
                                  <p:childTnLst>
                                    <p:animEffect transition="out" filter="plus(out)">
                                      <p:cBhvr>
                                        <p:cTn id="848" dur="3000"/>
                                        <p:tgtEl>
                                          <p:spTgt spid="53"/>
                                        </p:tgtEl>
                                      </p:cBhvr>
                                    </p:animEffect>
                                    <p:set>
                                      <p:cBhvr>
                                        <p:cTn id="849" dur="1" fill="hold">
                                          <p:stCondLst>
                                            <p:cond delay="2999"/>
                                          </p:stCondLst>
                                        </p:cTn>
                                        <p:tgtEl>
                                          <p:spTgt spid="53"/>
                                        </p:tgtEl>
                                        <p:attrNameLst>
                                          <p:attrName>style.visibility</p:attrName>
                                        </p:attrNameLst>
                                      </p:cBhvr>
                                      <p:to>
                                        <p:strVal val="hidden"/>
                                      </p:to>
                                    </p:set>
                                  </p:childTnLst>
                                </p:cTn>
                              </p:par>
                              <p:par>
                                <p:cTn id="850" presetID="13" presetClass="exit" presetSubtype="32" fill="hold" grpId="3" nodeType="withEffect">
                                  <p:stCondLst>
                                    <p:cond delay="0"/>
                                  </p:stCondLst>
                                  <p:childTnLst>
                                    <p:animEffect transition="out" filter="plus(out)">
                                      <p:cBhvr>
                                        <p:cTn id="851" dur="3000"/>
                                        <p:tgtEl>
                                          <p:spTgt spid="54"/>
                                        </p:tgtEl>
                                      </p:cBhvr>
                                    </p:animEffect>
                                    <p:set>
                                      <p:cBhvr>
                                        <p:cTn id="852" dur="1" fill="hold">
                                          <p:stCondLst>
                                            <p:cond delay="2999"/>
                                          </p:stCondLst>
                                        </p:cTn>
                                        <p:tgtEl>
                                          <p:spTgt spid="54"/>
                                        </p:tgtEl>
                                        <p:attrNameLst>
                                          <p:attrName>style.visibility</p:attrName>
                                        </p:attrNameLst>
                                      </p:cBhvr>
                                      <p:to>
                                        <p:strVal val="hidden"/>
                                      </p:to>
                                    </p:set>
                                  </p:childTnLst>
                                </p:cTn>
                              </p:par>
                              <p:par>
                                <p:cTn id="853" presetID="13" presetClass="exit" presetSubtype="32" fill="hold" grpId="3" nodeType="withEffect">
                                  <p:stCondLst>
                                    <p:cond delay="0"/>
                                  </p:stCondLst>
                                  <p:childTnLst>
                                    <p:animEffect transition="out" filter="plus(out)">
                                      <p:cBhvr>
                                        <p:cTn id="854" dur="3000"/>
                                        <p:tgtEl>
                                          <p:spTgt spid="55"/>
                                        </p:tgtEl>
                                      </p:cBhvr>
                                    </p:animEffect>
                                    <p:set>
                                      <p:cBhvr>
                                        <p:cTn id="855" dur="1" fill="hold">
                                          <p:stCondLst>
                                            <p:cond delay="2999"/>
                                          </p:stCondLst>
                                        </p:cTn>
                                        <p:tgtEl>
                                          <p:spTgt spid="55"/>
                                        </p:tgtEl>
                                        <p:attrNameLst>
                                          <p:attrName>style.visibility</p:attrName>
                                        </p:attrNameLst>
                                      </p:cBhvr>
                                      <p:to>
                                        <p:strVal val="hidden"/>
                                      </p:to>
                                    </p:set>
                                  </p:childTnLst>
                                </p:cTn>
                              </p:par>
                              <p:par>
                                <p:cTn id="856" presetID="13" presetClass="exit" presetSubtype="32" fill="hold" grpId="3" nodeType="withEffect">
                                  <p:stCondLst>
                                    <p:cond delay="0"/>
                                  </p:stCondLst>
                                  <p:childTnLst>
                                    <p:animEffect transition="out" filter="plus(out)">
                                      <p:cBhvr>
                                        <p:cTn id="857" dur="3000"/>
                                        <p:tgtEl>
                                          <p:spTgt spid="56"/>
                                        </p:tgtEl>
                                      </p:cBhvr>
                                    </p:animEffect>
                                    <p:set>
                                      <p:cBhvr>
                                        <p:cTn id="858" dur="1" fill="hold">
                                          <p:stCondLst>
                                            <p:cond delay="2999"/>
                                          </p:stCondLst>
                                        </p:cTn>
                                        <p:tgtEl>
                                          <p:spTgt spid="56"/>
                                        </p:tgtEl>
                                        <p:attrNameLst>
                                          <p:attrName>style.visibility</p:attrName>
                                        </p:attrNameLst>
                                      </p:cBhvr>
                                      <p:to>
                                        <p:strVal val="hidden"/>
                                      </p:to>
                                    </p:set>
                                  </p:childTnLst>
                                </p:cTn>
                              </p:par>
                              <p:par>
                                <p:cTn id="859" presetID="13" presetClass="exit" presetSubtype="32" fill="hold" grpId="3" nodeType="withEffect">
                                  <p:stCondLst>
                                    <p:cond delay="0"/>
                                  </p:stCondLst>
                                  <p:childTnLst>
                                    <p:animEffect transition="out" filter="plus(out)">
                                      <p:cBhvr>
                                        <p:cTn id="860" dur="3000"/>
                                        <p:tgtEl>
                                          <p:spTgt spid="23"/>
                                        </p:tgtEl>
                                      </p:cBhvr>
                                    </p:animEffect>
                                    <p:set>
                                      <p:cBhvr>
                                        <p:cTn id="861" dur="1" fill="hold">
                                          <p:stCondLst>
                                            <p:cond delay="2999"/>
                                          </p:stCondLst>
                                        </p:cTn>
                                        <p:tgtEl>
                                          <p:spTgt spid="23"/>
                                        </p:tgtEl>
                                        <p:attrNameLst>
                                          <p:attrName>style.visibility</p:attrName>
                                        </p:attrNameLst>
                                      </p:cBhvr>
                                      <p:to>
                                        <p:strVal val="hidden"/>
                                      </p:to>
                                    </p:set>
                                  </p:childTnLst>
                                </p:cTn>
                              </p:par>
                              <p:par>
                                <p:cTn id="862" presetID="13" presetClass="exit" presetSubtype="32" fill="hold" grpId="3" nodeType="withEffect">
                                  <p:stCondLst>
                                    <p:cond delay="0"/>
                                  </p:stCondLst>
                                  <p:childTnLst>
                                    <p:animEffect transition="out" filter="plus(out)">
                                      <p:cBhvr>
                                        <p:cTn id="863" dur="3000"/>
                                        <p:tgtEl>
                                          <p:spTgt spid="24"/>
                                        </p:tgtEl>
                                      </p:cBhvr>
                                    </p:animEffect>
                                    <p:set>
                                      <p:cBhvr>
                                        <p:cTn id="864" dur="1" fill="hold">
                                          <p:stCondLst>
                                            <p:cond delay="2999"/>
                                          </p:stCondLst>
                                        </p:cTn>
                                        <p:tgtEl>
                                          <p:spTgt spid="24"/>
                                        </p:tgtEl>
                                        <p:attrNameLst>
                                          <p:attrName>style.visibility</p:attrName>
                                        </p:attrNameLst>
                                      </p:cBhvr>
                                      <p:to>
                                        <p:strVal val="hidden"/>
                                      </p:to>
                                    </p:set>
                                  </p:childTnLst>
                                </p:cTn>
                              </p:par>
                              <p:par>
                                <p:cTn id="865" presetID="13" presetClass="exit" presetSubtype="32" fill="hold" grpId="3" nodeType="withEffect">
                                  <p:stCondLst>
                                    <p:cond delay="0"/>
                                  </p:stCondLst>
                                  <p:childTnLst>
                                    <p:animEffect transition="out" filter="plus(out)">
                                      <p:cBhvr>
                                        <p:cTn id="866" dur="3000"/>
                                        <p:tgtEl>
                                          <p:spTgt spid="25"/>
                                        </p:tgtEl>
                                      </p:cBhvr>
                                    </p:animEffect>
                                    <p:set>
                                      <p:cBhvr>
                                        <p:cTn id="867" dur="1" fill="hold">
                                          <p:stCondLst>
                                            <p:cond delay="2999"/>
                                          </p:stCondLst>
                                        </p:cTn>
                                        <p:tgtEl>
                                          <p:spTgt spid="25"/>
                                        </p:tgtEl>
                                        <p:attrNameLst>
                                          <p:attrName>style.visibility</p:attrName>
                                        </p:attrNameLst>
                                      </p:cBhvr>
                                      <p:to>
                                        <p:strVal val="hidden"/>
                                      </p:to>
                                    </p:set>
                                  </p:childTnLst>
                                </p:cTn>
                              </p:par>
                              <p:par>
                                <p:cTn id="868" presetID="13" presetClass="exit" presetSubtype="32" fill="hold" grpId="3" nodeType="withEffect">
                                  <p:stCondLst>
                                    <p:cond delay="0"/>
                                  </p:stCondLst>
                                  <p:childTnLst>
                                    <p:animEffect transition="out" filter="plus(out)">
                                      <p:cBhvr>
                                        <p:cTn id="869" dur="3000"/>
                                        <p:tgtEl>
                                          <p:spTgt spid="26"/>
                                        </p:tgtEl>
                                      </p:cBhvr>
                                    </p:animEffect>
                                    <p:set>
                                      <p:cBhvr>
                                        <p:cTn id="870" dur="1" fill="hold">
                                          <p:stCondLst>
                                            <p:cond delay="2999"/>
                                          </p:stCondLst>
                                        </p:cTn>
                                        <p:tgtEl>
                                          <p:spTgt spid="26"/>
                                        </p:tgtEl>
                                        <p:attrNameLst>
                                          <p:attrName>style.visibility</p:attrName>
                                        </p:attrNameLst>
                                      </p:cBhvr>
                                      <p:to>
                                        <p:strVal val="hidden"/>
                                      </p:to>
                                    </p:set>
                                  </p:childTnLst>
                                </p:cTn>
                              </p:par>
                              <p:par>
                                <p:cTn id="871" presetID="13" presetClass="exit" presetSubtype="32" fill="hold" grpId="3" nodeType="withEffect">
                                  <p:stCondLst>
                                    <p:cond delay="0"/>
                                  </p:stCondLst>
                                  <p:childTnLst>
                                    <p:animEffect transition="out" filter="plus(out)">
                                      <p:cBhvr>
                                        <p:cTn id="872" dur="3000"/>
                                        <p:tgtEl>
                                          <p:spTgt spid="27"/>
                                        </p:tgtEl>
                                      </p:cBhvr>
                                    </p:animEffect>
                                    <p:set>
                                      <p:cBhvr>
                                        <p:cTn id="873" dur="1" fill="hold">
                                          <p:stCondLst>
                                            <p:cond delay="2999"/>
                                          </p:stCondLst>
                                        </p:cTn>
                                        <p:tgtEl>
                                          <p:spTgt spid="27"/>
                                        </p:tgtEl>
                                        <p:attrNameLst>
                                          <p:attrName>style.visibility</p:attrName>
                                        </p:attrNameLst>
                                      </p:cBhvr>
                                      <p:to>
                                        <p:strVal val="hidden"/>
                                      </p:to>
                                    </p:set>
                                  </p:childTnLst>
                                </p:cTn>
                              </p:par>
                              <p:par>
                                <p:cTn id="874" presetID="13" presetClass="exit" presetSubtype="32" fill="hold" grpId="3" nodeType="withEffect">
                                  <p:stCondLst>
                                    <p:cond delay="0"/>
                                  </p:stCondLst>
                                  <p:childTnLst>
                                    <p:animEffect transition="out" filter="plus(out)">
                                      <p:cBhvr>
                                        <p:cTn id="875" dur="3000"/>
                                        <p:tgtEl>
                                          <p:spTgt spid="28"/>
                                        </p:tgtEl>
                                      </p:cBhvr>
                                    </p:animEffect>
                                    <p:set>
                                      <p:cBhvr>
                                        <p:cTn id="876" dur="1" fill="hold">
                                          <p:stCondLst>
                                            <p:cond delay="2999"/>
                                          </p:stCondLst>
                                        </p:cTn>
                                        <p:tgtEl>
                                          <p:spTgt spid="28"/>
                                        </p:tgtEl>
                                        <p:attrNameLst>
                                          <p:attrName>style.visibility</p:attrName>
                                        </p:attrNameLst>
                                      </p:cBhvr>
                                      <p:to>
                                        <p:strVal val="hidden"/>
                                      </p:to>
                                    </p:set>
                                  </p:childTnLst>
                                </p:cTn>
                              </p:par>
                              <p:par>
                                <p:cTn id="877" presetID="13" presetClass="exit" presetSubtype="32" fill="hold" grpId="3" nodeType="withEffect">
                                  <p:stCondLst>
                                    <p:cond delay="0"/>
                                  </p:stCondLst>
                                  <p:childTnLst>
                                    <p:animEffect transition="out" filter="plus(out)">
                                      <p:cBhvr>
                                        <p:cTn id="878" dur="3000"/>
                                        <p:tgtEl>
                                          <p:spTgt spid="29"/>
                                        </p:tgtEl>
                                      </p:cBhvr>
                                    </p:animEffect>
                                    <p:set>
                                      <p:cBhvr>
                                        <p:cTn id="879" dur="1" fill="hold">
                                          <p:stCondLst>
                                            <p:cond delay="2999"/>
                                          </p:stCondLst>
                                        </p:cTn>
                                        <p:tgtEl>
                                          <p:spTgt spid="29"/>
                                        </p:tgtEl>
                                        <p:attrNameLst>
                                          <p:attrName>style.visibility</p:attrName>
                                        </p:attrNameLst>
                                      </p:cBhvr>
                                      <p:to>
                                        <p:strVal val="hidden"/>
                                      </p:to>
                                    </p:set>
                                  </p:childTnLst>
                                </p:cTn>
                              </p:par>
                              <p:par>
                                <p:cTn id="880" presetID="13" presetClass="exit" presetSubtype="32" fill="hold" grpId="3" nodeType="withEffect">
                                  <p:stCondLst>
                                    <p:cond delay="0"/>
                                  </p:stCondLst>
                                  <p:childTnLst>
                                    <p:animEffect transition="out" filter="plus(out)">
                                      <p:cBhvr>
                                        <p:cTn id="881" dur="3000"/>
                                        <p:tgtEl>
                                          <p:spTgt spid="30"/>
                                        </p:tgtEl>
                                      </p:cBhvr>
                                    </p:animEffect>
                                    <p:set>
                                      <p:cBhvr>
                                        <p:cTn id="882" dur="1" fill="hold">
                                          <p:stCondLst>
                                            <p:cond delay="2999"/>
                                          </p:stCondLst>
                                        </p:cTn>
                                        <p:tgtEl>
                                          <p:spTgt spid="30"/>
                                        </p:tgtEl>
                                        <p:attrNameLst>
                                          <p:attrName>style.visibility</p:attrName>
                                        </p:attrNameLst>
                                      </p:cBhvr>
                                      <p:to>
                                        <p:strVal val="hidden"/>
                                      </p:to>
                                    </p:set>
                                  </p:childTnLst>
                                </p:cTn>
                              </p:par>
                              <p:par>
                                <p:cTn id="883" presetID="13" presetClass="exit" presetSubtype="32" fill="hold" grpId="3" nodeType="withEffect">
                                  <p:stCondLst>
                                    <p:cond delay="0"/>
                                  </p:stCondLst>
                                  <p:childTnLst>
                                    <p:animEffect transition="out" filter="plus(out)">
                                      <p:cBhvr>
                                        <p:cTn id="884" dur="3000"/>
                                        <p:tgtEl>
                                          <p:spTgt spid="31"/>
                                        </p:tgtEl>
                                      </p:cBhvr>
                                    </p:animEffect>
                                    <p:set>
                                      <p:cBhvr>
                                        <p:cTn id="885" dur="1" fill="hold">
                                          <p:stCondLst>
                                            <p:cond delay="2999"/>
                                          </p:stCondLst>
                                        </p:cTn>
                                        <p:tgtEl>
                                          <p:spTgt spid="31"/>
                                        </p:tgtEl>
                                        <p:attrNameLst>
                                          <p:attrName>style.visibility</p:attrName>
                                        </p:attrNameLst>
                                      </p:cBhvr>
                                      <p:to>
                                        <p:strVal val="hidden"/>
                                      </p:to>
                                    </p:set>
                                  </p:childTnLst>
                                </p:cTn>
                              </p:par>
                              <p:par>
                                <p:cTn id="886" presetID="13" presetClass="exit" presetSubtype="32" fill="hold" grpId="3" nodeType="withEffect">
                                  <p:stCondLst>
                                    <p:cond delay="0"/>
                                  </p:stCondLst>
                                  <p:childTnLst>
                                    <p:animEffect transition="out" filter="plus(out)">
                                      <p:cBhvr>
                                        <p:cTn id="887" dur="3000"/>
                                        <p:tgtEl>
                                          <p:spTgt spid="32"/>
                                        </p:tgtEl>
                                      </p:cBhvr>
                                    </p:animEffect>
                                    <p:set>
                                      <p:cBhvr>
                                        <p:cTn id="888" dur="1" fill="hold">
                                          <p:stCondLst>
                                            <p:cond delay="2999"/>
                                          </p:stCondLst>
                                        </p:cTn>
                                        <p:tgtEl>
                                          <p:spTgt spid="32"/>
                                        </p:tgtEl>
                                        <p:attrNameLst>
                                          <p:attrName>style.visibility</p:attrName>
                                        </p:attrNameLst>
                                      </p:cBhvr>
                                      <p:to>
                                        <p:strVal val="hidden"/>
                                      </p:to>
                                    </p:set>
                                  </p:childTnLst>
                                </p:cTn>
                              </p:par>
                              <p:par>
                                <p:cTn id="889" presetID="13" presetClass="exit" presetSubtype="32" fill="hold" grpId="3" nodeType="withEffect">
                                  <p:stCondLst>
                                    <p:cond delay="0"/>
                                  </p:stCondLst>
                                  <p:childTnLst>
                                    <p:animEffect transition="out" filter="plus(out)">
                                      <p:cBhvr>
                                        <p:cTn id="890" dur="3000"/>
                                        <p:tgtEl>
                                          <p:spTgt spid="33"/>
                                        </p:tgtEl>
                                      </p:cBhvr>
                                    </p:animEffect>
                                    <p:set>
                                      <p:cBhvr>
                                        <p:cTn id="891" dur="1" fill="hold">
                                          <p:stCondLst>
                                            <p:cond delay="2999"/>
                                          </p:stCondLst>
                                        </p:cTn>
                                        <p:tgtEl>
                                          <p:spTgt spid="33"/>
                                        </p:tgtEl>
                                        <p:attrNameLst>
                                          <p:attrName>style.visibility</p:attrName>
                                        </p:attrNameLst>
                                      </p:cBhvr>
                                      <p:to>
                                        <p:strVal val="hidden"/>
                                      </p:to>
                                    </p:set>
                                  </p:childTnLst>
                                </p:cTn>
                              </p:par>
                              <p:par>
                                <p:cTn id="892" presetID="13" presetClass="exit" presetSubtype="32" fill="hold" grpId="3" nodeType="withEffect">
                                  <p:stCondLst>
                                    <p:cond delay="0"/>
                                  </p:stCondLst>
                                  <p:childTnLst>
                                    <p:animEffect transition="out" filter="plus(out)">
                                      <p:cBhvr>
                                        <p:cTn id="893" dur="3000"/>
                                        <p:tgtEl>
                                          <p:spTgt spid="34"/>
                                        </p:tgtEl>
                                      </p:cBhvr>
                                    </p:animEffect>
                                    <p:set>
                                      <p:cBhvr>
                                        <p:cTn id="894" dur="1" fill="hold">
                                          <p:stCondLst>
                                            <p:cond delay="2999"/>
                                          </p:stCondLst>
                                        </p:cTn>
                                        <p:tgtEl>
                                          <p:spTgt spid="34"/>
                                        </p:tgtEl>
                                        <p:attrNameLst>
                                          <p:attrName>style.visibility</p:attrName>
                                        </p:attrNameLst>
                                      </p:cBhvr>
                                      <p:to>
                                        <p:strVal val="hidden"/>
                                      </p:to>
                                    </p:set>
                                  </p:childTnLst>
                                </p:cTn>
                              </p:par>
                              <p:par>
                                <p:cTn id="895" presetID="13" presetClass="exit" presetSubtype="32" fill="hold" grpId="3" nodeType="withEffect">
                                  <p:stCondLst>
                                    <p:cond delay="0"/>
                                  </p:stCondLst>
                                  <p:childTnLst>
                                    <p:animEffect transition="out" filter="plus(out)">
                                      <p:cBhvr>
                                        <p:cTn id="896" dur="3000"/>
                                        <p:tgtEl>
                                          <p:spTgt spid="35"/>
                                        </p:tgtEl>
                                      </p:cBhvr>
                                    </p:animEffect>
                                    <p:set>
                                      <p:cBhvr>
                                        <p:cTn id="897" dur="1" fill="hold">
                                          <p:stCondLst>
                                            <p:cond delay="2999"/>
                                          </p:stCondLst>
                                        </p:cTn>
                                        <p:tgtEl>
                                          <p:spTgt spid="35"/>
                                        </p:tgtEl>
                                        <p:attrNameLst>
                                          <p:attrName>style.visibility</p:attrName>
                                        </p:attrNameLst>
                                      </p:cBhvr>
                                      <p:to>
                                        <p:strVal val="hidden"/>
                                      </p:to>
                                    </p:set>
                                  </p:childTnLst>
                                </p:cTn>
                              </p:par>
                              <p:par>
                                <p:cTn id="898" presetID="13" presetClass="exit" presetSubtype="32" fill="hold" grpId="3" nodeType="withEffect">
                                  <p:stCondLst>
                                    <p:cond delay="0"/>
                                  </p:stCondLst>
                                  <p:childTnLst>
                                    <p:animEffect transition="out" filter="plus(out)">
                                      <p:cBhvr>
                                        <p:cTn id="899" dur="3000"/>
                                        <p:tgtEl>
                                          <p:spTgt spid="36"/>
                                        </p:tgtEl>
                                      </p:cBhvr>
                                    </p:animEffect>
                                    <p:set>
                                      <p:cBhvr>
                                        <p:cTn id="900" dur="1" fill="hold">
                                          <p:stCondLst>
                                            <p:cond delay="2999"/>
                                          </p:stCondLst>
                                        </p:cTn>
                                        <p:tgtEl>
                                          <p:spTgt spid="36"/>
                                        </p:tgtEl>
                                        <p:attrNameLst>
                                          <p:attrName>style.visibility</p:attrName>
                                        </p:attrNameLst>
                                      </p:cBhvr>
                                      <p:to>
                                        <p:strVal val="hidden"/>
                                      </p:to>
                                    </p:set>
                                  </p:childTnLst>
                                </p:cTn>
                              </p:par>
                              <p:par>
                                <p:cTn id="901" presetID="13" presetClass="exit" presetSubtype="32" fill="hold" grpId="3" nodeType="withEffect">
                                  <p:stCondLst>
                                    <p:cond delay="0"/>
                                  </p:stCondLst>
                                  <p:childTnLst>
                                    <p:animEffect transition="out" filter="plus(out)">
                                      <p:cBhvr>
                                        <p:cTn id="902" dur="3000"/>
                                        <p:tgtEl>
                                          <p:spTgt spid="37"/>
                                        </p:tgtEl>
                                      </p:cBhvr>
                                    </p:animEffect>
                                    <p:set>
                                      <p:cBhvr>
                                        <p:cTn id="903" dur="1" fill="hold">
                                          <p:stCondLst>
                                            <p:cond delay="2999"/>
                                          </p:stCondLst>
                                        </p:cTn>
                                        <p:tgtEl>
                                          <p:spTgt spid="37"/>
                                        </p:tgtEl>
                                        <p:attrNameLst>
                                          <p:attrName>style.visibility</p:attrName>
                                        </p:attrNameLst>
                                      </p:cBhvr>
                                      <p:to>
                                        <p:strVal val="hidden"/>
                                      </p:to>
                                    </p:set>
                                  </p:childTnLst>
                                </p:cTn>
                              </p:par>
                              <p:par>
                                <p:cTn id="904" presetID="13" presetClass="exit" presetSubtype="32" fill="hold" grpId="3" nodeType="withEffect">
                                  <p:stCondLst>
                                    <p:cond delay="0"/>
                                  </p:stCondLst>
                                  <p:childTnLst>
                                    <p:animEffect transition="out" filter="plus(out)">
                                      <p:cBhvr>
                                        <p:cTn id="905" dur="3000"/>
                                        <p:tgtEl>
                                          <p:spTgt spid="38"/>
                                        </p:tgtEl>
                                      </p:cBhvr>
                                    </p:animEffect>
                                    <p:set>
                                      <p:cBhvr>
                                        <p:cTn id="906" dur="1" fill="hold">
                                          <p:stCondLst>
                                            <p:cond delay="2999"/>
                                          </p:stCondLst>
                                        </p:cTn>
                                        <p:tgtEl>
                                          <p:spTgt spid="38"/>
                                        </p:tgtEl>
                                        <p:attrNameLst>
                                          <p:attrName>style.visibility</p:attrName>
                                        </p:attrNameLst>
                                      </p:cBhvr>
                                      <p:to>
                                        <p:strVal val="hidden"/>
                                      </p:to>
                                    </p:set>
                                  </p:childTnLst>
                                </p:cTn>
                              </p:par>
                              <p:par>
                                <p:cTn id="907" presetID="13" presetClass="exit" presetSubtype="32" fill="hold" grpId="3" nodeType="withEffect">
                                  <p:stCondLst>
                                    <p:cond delay="0"/>
                                  </p:stCondLst>
                                  <p:childTnLst>
                                    <p:animEffect transition="out" filter="plus(out)">
                                      <p:cBhvr>
                                        <p:cTn id="908" dur="3000"/>
                                        <p:tgtEl>
                                          <p:spTgt spid="39"/>
                                        </p:tgtEl>
                                      </p:cBhvr>
                                    </p:animEffect>
                                    <p:set>
                                      <p:cBhvr>
                                        <p:cTn id="909" dur="1" fill="hold">
                                          <p:stCondLst>
                                            <p:cond delay="2999"/>
                                          </p:stCondLst>
                                        </p:cTn>
                                        <p:tgtEl>
                                          <p:spTgt spid="39"/>
                                        </p:tgtEl>
                                        <p:attrNameLst>
                                          <p:attrName>style.visibility</p:attrName>
                                        </p:attrNameLst>
                                      </p:cBhvr>
                                      <p:to>
                                        <p:strVal val="hidden"/>
                                      </p:to>
                                    </p:set>
                                  </p:childTnLst>
                                </p:cTn>
                              </p:par>
                              <p:par>
                                <p:cTn id="910" presetID="13" presetClass="exit" presetSubtype="32" fill="hold" grpId="3" nodeType="withEffect">
                                  <p:stCondLst>
                                    <p:cond delay="0"/>
                                  </p:stCondLst>
                                  <p:childTnLst>
                                    <p:animEffect transition="out" filter="plus(out)">
                                      <p:cBhvr>
                                        <p:cTn id="911" dur="3000"/>
                                        <p:tgtEl>
                                          <p:spTgt spid="57"/>
                                        </p:tgtEl>
                                      </p:cBhvr>
                                    </p:animEffect>
                                    <p:set>
                                      <p:cBhvr>
                                        <p:cTn id="912" dur="1" fill="hold">
                                          <p:stCondLst>
                                            <p:cond delay="2999"/>
                                          </p:stCondLst>
                                        </p:cTn>
                                        <p:tgtEl>
                                          <p:spTgt spid="57"/>
                                        </p:tgtEl>
                                        <p:attrNameLst>
                                          <p:attrName>style.visibility</p:attrName>
                                        </p:attrNameLst>
                                      </p:cBhvr>
                                      <p:to>
                                        <p:strVal val="hidden"/>
                                      </p:to>
                                    </p:set>
                                  </p:childTnLst>
                                </p:cTn>
                              </p:par>
                              <p:par>
                                <p:cTn id="913" presetID="13" presetClass="exit" presetSubtype="32" fill="hold" grpId="3" nodeType="withEffect">
                                  <p:stCondLst>
                                    <p:cond delay="0"/>
                                  </p:stCondLst>
                                  <p:childTnLst>
                                    <p:animEffect transition="out" filter="plus(out)">
                                      <p:cBhvr>
                                        <p:cTn id="914" dur="3000"/>
                                        <p:tgtEl>
                                          <p:spTgt spid="58"/>
                                        </p:tgtEl>
                                      </p:cBhvr>
                                    </p:animEffect>
                                    <p:set>
                                      <p:cBhvr>
                                        <p:cTn id="915" dur="1" fill="hold">
                                          <p:stCondLst>
                                            <p:cond delay="2999"/>
                                          </p:stCondLst>
                                        </p:cTn>
                                        <p:tgtEl>
                                          <p:spTgt spid="58"/>
                                        </p:tgtEl>
                                        <p:attrNameLst>
                                          <p:attrName>style.visibility</p:attrName>
                                        </p:attrNameLst>
                                      </p:cBhvr>
                                      <p:to>
                                        <p:strVal val="hidden"/>
                                      </p:to>
                                    </p:set>
                                  </p:childTnLst>
                                </p:cTn>
                              </p:par>
                              <p:par>
                                <p:cTn id="916" presetID="13" presetClass="exit" presetSubtype="32" fill="hold" grpId="3" nodeType="withEffect">
                                  <p:stCondLst>
                                    <p:cond delay="0"/>
                                  </p:stCondLst>
                                  <p:childTnLst>
                                    <p:animEffect transition="out" filter="plus(out)">
                                      <p:cBhvr>
                                        <p:cTn id="917" dur="3000"/>
                                        <p:tgtEl>
                                          <p:spTgt spid="59"/>
                                        </p:tgtEl>
                                      </p:cBhvr>
                                    </p:animEffect>
                                    <p:set>
                                      <p:cBhvr>
                                        <p:cTn id="918" dur="1" fill="hold">
                                          <p:stCondLst>
                                            <p:cond delay="2999"/>
                                          </p:stCondLst>
                                        </p:cTn>
                                        <p:tgtEl>
                                          <p:spTgt spid="59"/>
                                        </p:tgtEl>
                                        <p:attrNameLst>
                                          <p:attrName>style.visibility</p:attrName>
                                        </p:attrNameLst>
                                      </p:cBhvr>
                                      <p:to>
                                        <p:strVal val="hidden"/>
                                      </p:to>
                                    </p:set>
                                  </p:childTnLst>
                                </p:cTn>
                              </p:par>
                              <p:par>
                                <p:cTn id="919" presetID="13" presetClass="exit" presetSubtype="32" fill="hold" grpId="3" nodeType="withEffect">
                                  <p:stCondLst>
                                    <p:cond delay="0"/>
                                  </p:stCondLst>
                                  <p:childTnLst>
                                    <p:animEffect transition="out" filter="plus(out)">
                                      <p:cBhvr>
                                        <p:cTn id="920" dur="3000"/>
                                        <p:tgtEl>
                                          <p:spTgt spid="60"/>
                                        </p:tgtEl>
                                      </p:cBhvr>
                                    </p:animEffect>
                                    <p:set>
                                      <p:cBhvr>
                                        <p:cTn id="921" dur="1" fill="hold">
                                          <p:stCondLst>
                                            <p:cond delay="2999"/>
                                          </p:stCondLst>
                                        </p:cTn>
                                        <p:tgtEl>
                                          <p:spTgt spid="60"/>
                                        </p:tgtEl>
                                        <p:attrNameLst>
                                          <p:attrName>style.visibility</p:attrName>
                                        </p:attrNameLst>
                                      </p:cBhvr>
                                      <p:to>
                                        <p:strVal val="hidden"/>
                                      </p:to>
                                    </p:set>
                                  </p:childTnLst>
                                </p:cTn>
                              </p:par>
                              <p:par>
                                <p:cTn id="922" presetID="13" presetClass="exit" presetSubtype="32" fill="hold" grpId="3" nodeType="withEffect">
                                  <p:stCondLst>
                                    <p:cond delay="0"/>
                                  </p:stCondLst>
                                  <p:childTnLst>
                                    <p:animEffect transition="out" filter="plus(out)">
                                      <p:cBhvr>
                                        <p:cTn id="923" dur="3000"/>
                                        <p:tgtEl>
                                          <p:spTgt spid="61"/>
                                        </p:tgtEl>
                                      </p:cBhvr>
                                    </p:animEffect>
                                    <p:set>
                                      <p:cBhvr>
                                        <p:cTn id="924" dur="1" fill="hold">
                                          <p:stCondLst>
                                            <p:cond delay="2999"/>
                                          </p:stCondLst>
                                        </p:cTn>
                                        <p:tgtEl>
                                          <p:spTgt spid="61"/>
                                        </p:tgtEl>
                                        <p:attrNameLst>
                                          <p:attrName>style.visibility</p:attrName>
                                        </p:attrNameLst>
                                      </p:cBhvr>
                                      <p:to>
                                        <p:strVal val="hidden"/>
                                      </p:to>
                                    </p:set>
                                  </p:childTnLst>
                                </p:cTn>
                              </p:par>
                              <p:par>
                                <p:cTn id="925" presetID="13" presetClass="exit" presetSubtype="32" fill="hold" grpId="3" nodeType="withEffect">
                                  <p:stCondLst>
                                    <p:cond delay="0"/>
                                  </p:stCondLst>
                                  <p:childTnLst>
                                    <p:animEffect transition="out" filter="plus(out)">
                                      <p:cBhvr>
                                        <p:cTn id="926" dur="3000"/>
                                        <p:tgtEl>
                                          <p:spTgt spid="62"/>
                                        </p:tgtEl>
                                      </p:cBhvr>
                                    </p:animEffect>
                                    <p:set>
                                      <p:cBhvr>
                                        <p:cTn id="927" dur="1" fill="hold">
                                          <p:stCondLst>
                                            <p:cond delay="2999"/>
                                          </p:stCondLst>
                                        </p:cTn>
                                        <p:tgtEl>
                                          <p:spTgt spid="62"/>
                                        </p:tgtEl>
                                        <p:attrNameLst>
                                          <p:attrName>style.visibility</p:attrName>
                                        </p:attrNameLst>
                                      </p:cBhvr>
                                      <p:to>
                                        <p:strVal val="hidden"/>
                                      </p:to>
                                    </p:set>
                                  </p:childTnLst>
                                </p:cTn>
                              </p:par>
                              <p:par>
                                <p:cTn id="928" presetID="13" presetClass="exit" presetSubtype="32" fill="hold" grpId="3" nodeType="withEffect">
                                  <p:stCondLst>
                                    <p:cond delay="0"/>
                                  </p:stCondLst>
                                  <p:childTnLst>
                                    <p:animEffect transition="out" filter="plus(out)">
                                      <p:cBhvr>
                                        <p:cTn id="929" dur="3000"/>
                                        <p:tgtEl>
                                          <p:spTgt spid="63"/>
                                        </p:tgtEl>
                                      </p:cBhvr>
                                    </p:animEffect>
                                    <p:set>
                                      <p:cBhvr>
                                        <p:cTn id="930" dur="1" fill="hold">
                                          <p:stCondLst>
                                            <p:cond delay="2999"/>
                                          </p:stCondLst>
                                        </p:cTn>
                                        <p:tgtEl>
                                          <p:spTgt spid="63"/>
                                        </p:tgtEl>
                                        <p:attrNameLst>
                                          <p:attrName>style.visibility</p:attrName>
                                        </p:attrNameLst>
                                      </p:cBhvr>
                                      <p:to>
                                        <p:strVal val="hidden"/>
                                      </p:to>
                                    </p:set>
                                  </p:childTnLst>
                                </p:cTn>
                              </p:par>
                              <p:par>
                                <p:cTn id="931" presetID="13" presetClass="exit" presetSubtype="32" fill="hold" grpId="3" nodeType="withEffect">
                                  <p:stCondLst>
                                    <p:cond delay="0"/>
                                  </p:stCondLst>
                                  <p:childTnLst>
                                    <p:animEffect transition="out" filter="plus(out)">
                                      <p:cBhvr>
                                        <p:cTn id="932" dur="3000"/>
                                        <p:tgtEl>
                                          <p:spTgt spid="64"/>
                                        </p:tgtEl>
                                      </p:cBhvr>
                                    </p:animEffect>
                                    <p:set>
                                      <p:cBhvr>
                                        <p:cTn id="933" dur="1" fill="hold">
                                          <p:stCondLst>
                                            <p:cond delay="2999"/>
                                          </p:stCondLst>
                                        </p:cTn>
                                        <p:tgtEl>
                                          <p:spTgt spid="64"/>
                                        </p:tgtEl>
                                        <p:attrNameLst>
                                          <p:attrName>style.visibility</p:attrName>
                                        </p:attrNameLst>
                                      </p:cBhvr>
                                      <p:to>
                                        <p:strVal val="hidden"/>
                                      </p:to>
                                    </p:set>
                                  </p:childTnLst>
                                </p:cTn>
                              </p:par>
                              <p:par>
                                <p:cTn id="934" presetID="13" presetClass="exit" presetSubtype="32" fill="hold" grpId="3" nodeType="withEffect">
                                  <p:stCondLst>
                                    <p:cond delay="0"/>
                                  </p:stCondLst>
                                  <p:childTnLst>
                                    <p:animEffect transition="out" filter="plus(out)">
                                      <p:cBhvr>
                                        <p:cTn id="935" dur="3000"/>
                                        <p:tgtEl>
                                          <p:spTgt spid="65"/>
                                        </p:tgtEl>
                                      </p:cBhvr>
                                    </p:animEffect>
                                    <p:set>
                                      <p:cBhvr>
                                        <p:cTn id="936" dur="1" fill="hold">
                                          <p:stCondLst>
                                            <p:cond delay="2999"/>
                                          </p:stCondLst>
                                        </p:cTn>
                                        <p:tgtEl>
                                          <p:spTgt spid="65"/>
                                        </p:tgtEl>
                                        <p:attrNameLst>
                                          <p:attrName>style.visibility</p:attrName>
                                        </p:attrNameLst>
                                      </p:cBhvr>
                                      <p:to>
                                        <p:strVal val="hidden"/>
                                      </p:to>
                                    </p:set>
                                  </p:childTnLst>
                                </p:cTn>
                              </p:par>
                              <p:par>
                                <p:cTn id="937" presetID="13" presetClass="exit" presetSubtype="32" fill="hold" grpId="3" nodeType="withEffect">
                                  <p:stCondLst>
                                    <p:cond delay="0"/>
                                  </p:stCondLst>
                                  <p:childTnLst>
                                    <p:animEffect transition="out" filter="plus(out)">
                                      <p:cBhvr>
                                        <p:cTn id="938" dur="3000"/>
                                        <p:tgtEl>
                                          <p:spTgt spid="66"/>
                                        </p:tgtEl>
                                      </p:cBhvr>
                                    </p:animEffect>
                                    <p:set>
                                      <p:cBhvr>
                                        <p:cTn id="939" dur="1" fill="hold">
                                          <p:stCondLst>
                                            <p:cond delay="2999"/>
                                          </p:stCondLst>
                                        </p:cTn>
                                        <p:tgtEl>
                                          <p:spTgt spid="66"/>
                                        </p:tgtEl>
                                        <p:attrNameLst>
                                          <p:attrName>style.visibility</p:attrName>
                                        </p:attrNameLst>
                                      </p:cBhvr>
                                      <p:to>
                                        <p:strVal val="hidden"/>
                                      </p:to>
                                    </p:set>
                                  </p:childTnLst>
                                </p:cTn>
                              </p:par>
                              <p:par>
                                <p:cTn id="940" presetID="13" presetClass="exit" presetSubtype="32" fill="hold" grpId="3" nodeType="withEffect">
                                  <p:stCondLst>
                                    <p:cond delay="0"/>
                                  </p:stCondLst>
                                  <p:childTnLst>
                                    <p:animEffect transition="out" filter="plus(out)">
                                      <p:cBhvr>
                                        <p:cTn id="941" dur="3000"/>
                                        <p:tgtEl>
                                          <p:spTgt spid="67"/>
                                        </p:tgtEl>
                                      </p:cBhvr>
                                    </p:animEffect>
                                    <p:set>
                                      <p:cBhvr>
                                        <p:cTn id="942" dur="1" fill="hold">
                                          <p:stCondLst>
                                            <p:cond delay="2999"/>
                                          </p:stCondLst>
                                        </p:cTn>
                                        <p:tgtEl>
                                          <p:spTgt spid="67"/>
                                        </p:tgtEl>
                                        <p:attrNameLst>
                                          <p:attrName>style.visibility</p:attrName>
                                        </p:attrNameLst>
                                      </p:cBhvr>
                                      <p:to>
                                        <p:strVal val="hidden"/>
                                      </p:to>
                                    </p:set>
                                  </p:childTnLst>
                                </p:cTn>
                              </p:par>
                              <p:par>
                                <p:cTn id="943" presetID="13" presetClass="exit" presetSubtype="32" fill="hold" grpId="3" nodeType="withEffect">
                                  <p:stCondLst>
                                    <p:cond delay="0"/>
                                  </p:stCondLst>
                                  <p:childTnLst>
                                    <p:animEffect transition="out" filter="plus(out)">
                                      <p:cBhvr>
                                        <p:cTn id="944" dur="3000"/>
                                        <p:tgtEl>
                                          <p:spTgt spid="68"/>
                                        </p:tgtEl>
                                      </p:cBhvr>
                                    </p:animEffect>
                                    <p:set>
                                      <p:cBhvr>
                                        <p:cTn id="945" dur="1" fill="hold">
                                          <p:stCondLst>
                                            <p:cond delay="2999"/>
                                          </p:stCondLst>
                                        </p:cTn>
                                        <p:tgtEl>
                                          <p:spTgt spid="68"/>
                                        </p:tgtEl>
                                        <p:attrNameLst>
                                          <p:attrName>style.visibility</p:attrName>
                                        </p:attrNameLst>
                                      </p:cBhvr>
                                      <p:to>
                                        <p:strVal val="hidden"/>
                                      </p:to>
                                    </p:set>
                                  </p:childTnLst>
                                </p:cTn>
                              </p:par>
                              <p:par>
                                <p:cTn id="946" presetID="13" presetClass="exit" presetSubtype="32" fill="hold" grpId="3" nodeType="withEffect">
                                  <p:stCondLst>
                                    <p:cond delay="0"/>
                                  </p:stCondLst>
                                  <p:childTnLst>
                                    <p:animEffect transition="out" filter="plus(out)">
                                      <p:cBhvr>
                                        <p:cTn id="947" dur="3000"/>
                                        <p:tgtEl>
                                          <p:spTgt spid="69"/>
                                        </p:tgtEl>
                                      </p:cBhvr>
                                    </p:animEffect>
                                    <p:set>
                                      <p:cBhvr>
                                        <p:cTn id="948" dur="1" fill="hold">
                                          <p:stCondLst>
                                            <p:cond delay="2999"/>
                                          </p:stCondLst>
                                        </p:cTn>
                                        <p:tgtEl>
                                          <p:spTgt spid="69"/>
                                        </p:tgtEl>
                                        <p:attrNameLst>
                                          <p:attrName>style.visibility</p:attrName>
                                        </p:attrNameLst>
                                      </p:cBhvr>
                                      <p:to>
                                        <p:strVal val="hidden"/>
                                      </p:to>
                                    </p:set>
                                  </p:childTnLst>
                                </p:cTn>
                              </p:par>
                              <p:par>
                                <p:cTn id="949" presetID="13" presetClass="exit" presetSubtype="32" fill="hold" grpId="3" nodeType="withEffect">
                                  <p:stCondLst>
                                    <p:cond delay="0"/>
                                  </p:stCondLst>
                                  <p:childTnLst>
                                    <p:animEffect transition="out" filter="plus(out)">
                                      <p:cBhvr>
                                        <p:cTn id="950" dur="3000"/>
                                        <p:tgtEl>
                                          <p:spTgt spid="70"/>
                                        </p:tgtEl>
                                      </p:cBhvr>
                                    </p:animEffect>
                                    <p:set>
                                      <p:cBhvr>
                                        <p:cTn id="951" dur="1" fill="hold">
                                          <p:stCondLst>
                                            <p:cond delay="2999"/>
                                          </p:stCondLst>
                                        </p:cTn>
                                        <p:tgtEl>
                                          <p:spTgt spid="70"/>
                                        </p:tgtEl>
                                        <p:attrNameLst>
                                          <p:attrName>style.visibility</p:attrName>
                                        </p:attrNameLst>
                                      </p:cBhvr>
                                      <p:to>
                                        <p:strVal val="hidden"/>
                                      </p:to>
                                    </p:set>
                                  </p:childTnLst>
                                </p:cTn>
                              </p:par>
                              <p:par>
                                <p:cTn id="952" presetID="13" presetClass="exit" presetSubtype="32" fill="hold" grpId="3" nodeType="withEffect">
                                  <p:stCondLst>
                                    <p:cond delay="0"/>
                                  </p:stCondLst>
                                  <p:childTnLst>
                                    <p:animEffect transition="out" filter="plus(out)">
                                      <p:cBhvr>
                                        <p:cTn id="953" dur="3000"/>
                                        <p:tgtEl>
                                          <p:spTgt spid="71"/>
                                        </p:tgtEl>
                                      </p:cBhvr>
                                    </p:animEffect>
                                    <p:set>
                                      <p:cBhvr>
                                        <p:cTn id="954" dur="1" fill="hold">
                                          <p:stCondLst>
                                            <p:cond delay="2999"/>
                                          </p:stCondLst>
                                        </p:cTn>
                                        <p:tgtEl>
                                          <p:spTgt spid="71"/>
                                        </p:tgtEl>
                                        <p:attrNameLst>
                                          <p:attrName>style.visibility</p:attrName>
                                        </p:attrNameLst>
                                      </p:cBhvr>
                                      <p:to>
                                        <p:strVal val="hidden"/>
                                      </p:to>
                                    </p:set>
                                  </p:childTnLst>
                                </p:cTn>
                              </p:par>
                              <p:par>
                                <p:cTn id="955" presetID="13" presetClass="exit" presetSubtype="32" fill="hold" grpId="3" nodeType="withEffect">
                                  <p:stCondLst>
                                    <p:cond delay="0"/>
                                  </p:stCondLst>
                                  <p:childTnLst>
                                    <p:animEffect transition="out" filter="plus(out)">
                                      <p:cBhvr>
                                        <p:cTn id="956" dur="3000"/>
                                        <p:tgtEl>
                                          <p:spTgt spid="72"/>
                                        </p:tgtEl>
                                      </p:cBhvr>
                                    </p:animEffect>
                                    <p:set>
                                      <p:cBhvr>
                                        <p:cTn id="957" dur="1" fill="hold">
                                          <p:stCondLst>
                                            <p:cond delay="2999"/>
                                          </p:stCondLst>
                                        </p:cTn>
                                        <p:tgtEl>
                                          <p:spTgt spid="72"/>
                                        </p:tgtEl>
                                        <p:attrNameLst>
                                          <p:attrName>style.visibility</p:attrName>
                                        </p:attrNameLst>
                                      </p:cBhvr>
                                      <p:to>
                                        <p:strVal val="hidden"/>
                                      </p:to>
                                    </p:set>
                                  </p:childTnLst>
                                </p:cTn>
                              </p:par>
                              <p:par>
                                <p:cTn id="958" presetID="13" presetClass="exit" presetSubtype="32" fill="hold" grpId="3" nodeType="withEffect">
                                  <p:stCondLst>
                                    <p:cond delay="0"/>
                                  </p:stCondLst>
                                  <p:childTnLst>
                                    <p:animEffect transition="out" filter="plus(out)">
                                      <p:cBhvr>
                                        <p:cTn id="959" dur="3000"/>
                                        <p:tgtEl>
                                          <p:spTgt spid="73"/>
                                        </p:tgtEl>
                                      </p:cBhvr>
                                    </p:animEffect>
                                    <p:set>
                                      <p:cBhvr>
                                        <p:cTn id="960" dur="1" fill="hold">
                                          <p:stCondLst>
                                            <p:cond delay="2999"/>
                                          </p:stCondLst>
                                        </p:cTn>
                                        <p:tgtEl>
                                          <p:spTgt spid="73"/>
                                        </p:tgtEl>
                                        <p:attrNameLst>
                                          <p:attrName>style.visibility</p:attrName>
                                        </p:attrNameLst>
                                      </p:cBhvr>
                                      <p:to>
                                        <p:strVal val="hidden"/>
                                      </p:to>
                                    </p:set>
                                  </p:childTnLst>
                                </p:cTn>
                              </p:par>
                              <p:par>
                                <p:cTn id="961" presetID="2" presetClass="exit" presetSubtype="2" fill="hold" grpId="4" nodeType="withEffect">
                                  <p:stCondLst>
                                    <p:cond delay="0"/>
                                  </p:stCondLst>
                                  <p:childTnLst>
                                    <p:anim calcmode="lin" valueType="num">
                                      <p:cBhvr additive="base">
                                        <p:cTn id="962" dur="3000"/>
                                        <p:tgtEl>
                                          <p:spTgt spid="6"/>
                                        </p:tgtEl>
                                        <p:attrNameLst>
                                          <p:attrName>ppt_x</p:attrName>
                                        </p:attrNameLst>
                                      </p:cBhvr>
                                      <p:tavLst>
                                        <p:tav tm="0">
                                          <p:val>
                                            <p:strVal val="ppt_x"/>
                                          </p:val>
                                        </p:tav>
                                        <p:tav tm="100000">
                                          <p:val>
                                            <p:strVal val="1+ppt_w/2"/>
                                          </p:val>
                                        </p:tav>
                                      </p:tavLst>
                                    </p:anim>
                                    <p:anim calcmode="lin" valueType="num">
                                      <p:cBhvr additive="base">
                                        <p:cTn id="963" dur="3000"/>
                                        <p:tgtEl>
                                          <p:spTgt spid="6"/>
                                        </p:tgtEl>
                                        <p:attrNameLst>
                                          <p:attrName>ppt_y</p:attrName>
                                        </p:attrNameLst>
                                      </p:cBhvr>
                                      <p:tavLst>
                                        <p:tav tm="0">
                                          <p:val>
                                            <p:strVal val="ppt_y"/>
                                          </p:val>
                                        </p:tav>
                                        <p:tav tm="100000">
                                          <p:val>
                                            <p:strVal val="ppt_y"/>
                                          </p:val>
                                        </p:tav>
                                      </p:tavLst>
                                    </p:anim>
                                    <p:set>
                                      <p:cBhvr>
                                        <p:cTn id="964" dur="1" fill="hold">
                                          <p:stCondLst>
                                            <p:cond delay="2999"/>
                                          </p:stCondLst>
                                        </p:cTn>
                                        <p:tgtEl>
                                          <p:spTgt spid="6"/>
                                        </p:tgtEl>
                                        <p:attrNameLst>
                                          <p:attrName>style.visibility</p:attrName>
                                        </p:attrNameLst>
                                      </p:cBhvr>
                                      <p:to>
                                        <p:strVal val="hidden"/>
                                      </p:to>
                                    </p:set>
                                  </p:childTnLst>
                                </p:cTn>
                              </p:par>
                              <p:par>
                                <p:cTn id="965" presetID="2" presetClass="exit" presetSubtype="2" fill="hold" grpId="4" nodeType="withEffect">
                                  <p:stCondLst>
                                    <p:cond delay="0"/>
                                  </p:stCondLst>
                                  <p:childTnLst>
                                    <p:anim calcmode="lin" valueType="num">
                                      <p:cBhvr additive="base">
                                        <p:cTn id="966" dur="3000"/>
                                        <p:tgtEl>
                                          <p:spTgt spid="7"/>
                                        </p:tgtEl>
                                        <p:attrNameLst>
                                          <p:attrName>ppt_x</p:attrName>
                                        </p:attrNameLst>
                                      </p:cBhvr>
                                      <p:tavLst>
                                        <p:tav tm="0">
                                          <p:val>
                                            <p:strVal val="ppt_x"/>
                                          </p:val>
                                        </p:tav>
                                        <p:tav tm="100000">
                                          <p:val>
                                            <p:strVal val="1+ppt_w/2"/>
                                          </p:val>
                                        </p:tav>
                                      </p:tavLst>
                                    </p:anim>
                                    <p:anim calcmode="lin" valueType="num">
                                      <p:cBhvr additive="base">
                                        <p:cTn id="967" dur="3000"/>
                                        <p:tgtEl>
                                          <p:spTgt spid="7"/>
                                        </p:tgtEl>
                                        <p:attrNameLst>
                                          <p:attrName>ppt_y</p:attrName>
                                        </p:attrNameLst>
                                      </p:cBhvr>
                                      <p:tavLst>
                                        <p:tav tm="0">
                                          <p:val>
                                            <p:strVal val="ppt_y"/>
                                          </p:val>
                                        </p:tav>
                                        <p:tav tm="100000">
                                          <p:val>
                                            <p:strVal val="ppt_y"/>
                                          </p:val>
                                        </p:tav>
                                      </p:tavLst>
                                    </p:anim>
                                    <p:set>
                                      <p:cBhvr>
                                        <p:cTn id="968" dur="1" fill="hold">
                                          <p:stCondLst>
                                            <p:cond delay="2999"/>
                                          </p:stCondLst>
                                        </p:cTn>
                                        <p:tgtEl>
                                          <p:spTgt spid="7"/>
                                        </p:tgtEl>
                                        <p:attrNameLst>
                                          <p:attrName>style.visibility</p:attrName>
                                        </p:attrNameLst>
                                      </p:cBhvr>
                                      <p:to>
                                        <p:strVal val="hidden"/>
                                      </p:to>
                                    </p:set>
                                  </p:childTnLst>
                                </p:cTn>
                              </p:par>
                              <p:par>
                                <p:cTn id="969" presetID="2" presetClass="exit" presetSubtype="2" fill="hold" grpId="4" nodeType="withEffect">
                                  <p:stCondLst>
                                    <p:cond delay="0"/>
                                  </p:stCondLst>
                                  <p:childTnLst>
                                    <p:anim calcmode="lin" valueType="num">
                                      <p:cBhvr additive="base">
                                        <p:cTn id="970" dur="3000"/>
                                        <p:tgtEl>
                                          <p:spTgt spid="8"/>
                                        </p:tgtEl>
                                        <p:attrNameLst>
                                          <p:attrName>ppt_x</p:attrName>
                                        </p:attrNameLst>
                                      </p:cBhvr>
                                      <p:tavLst>
                                        <p:tav tm="0">
                                          <p:val>
                                            <p:strVal val="ppt_x"/>
                                          </p:val>
                                        </p:tav>
                                        <p:tav tm="100000">
                                          <p:val>
                                            <p:strVal val="1+ppt_w/2"/>
                                          </p:val>
                                        </p:tav>
                                      </p:tavLst>
                                    </p:anim>
                                    <p:anim calcmode="lin" valueType="num">
                                      <p:cBhvr additive="base">
                                        <p:cTn id="971" dur="3000"/>
                                        <p:tgtEl>
                                          <p:spTgt spid="8"/>
                                        </p:tgtEl>
                                        <p:attrNameLst>
                                          <p:attrName>ppt_y</p:attrName>
                                        </p:attrNameLst>
                                      </p:cBhvr>
                                      <p:tavLst>
                                        <p:tav tm="0">
                                          <p:val>
                                            <p:strVal val="ppt_y"/>
                                          </p:val>
                                        </p:tav>
                                        <p:tav tm="100000">
                                          <p:val>
                                            <p:strVal val="ppt_y"/>
                                          </p:val>
                                        </p:tav>
                                      </p:tavLst>
                                    </p:anim>
                                    <p:set>
                                      <p:cBhvr>
                                        <p:cTn id="972" dur="1" fill="hold">
                                          <p:stCondLst>
                                            <p:cond delay="2999"/>
                                          </p:stCondLst>
                                        </p:cTn>
                                        <p:tgtEl>
                                          <p:spTgt spid="8"/>
                                        </p:tgtEl>
                                        <p:attrNameLst>
                                          <p:attrName>style.visibility</p:attrName>
                                        </p:attrNameLst>
                                      </p:cBhvr>
                                      <p:to>
                                        <p:strVal val="hidden"/>
                                      </p:to>
                                    </p:set>
                                  </p:childTnLst>
                                </p:cTn>
                              </p:par>
                              <p:par>
                                <p:cTn id="973" presetID="2" presetClass="exit" presetSubtype="2" fill="hold" grpId="4" nodeType="withEffect">
                                  <p:stCondLst>
                                    <p:cond delay="0"/>
                                  </p:stCondLst>
                                  <p:childTnLst>
                                    <p:anim calcmode="lin" valueType="num">
                                      <p:cBhvr additive="base">
                                        <p:cTn id="974" dur="3000"/>
                                        <p:tgtEl>
                                          <p:spTgt spid="9"/>
                                        </p:tgtEl>
                                        <p:attrNameLst>
                                          <p:attrName>ppt_x</p:attrName>
                                        </p:attrNameLst>
                                      </p:cBhvr>
                                      <p:tavLst>
                                        <p:tav tm="0">
                                          <p:val>
                                            <p:strVal val="ppt_x"/>
                                          </p:val>
                                        </p:tav>
                                        <p:tav tm="100000">
                                          <p:val>
                                            <p:strVal val="1+ppt_w/2"/>
                                          </p:val>
                                        </p:tav>
                                      </p:tavLst>
                                    </p:anim>
                                    <p:anim calcmode="lin" valueType="num">
                                      <p:cBhvr additive="base">
                                        <p:cTn id="975" dur="3000"/>
                                        <p:tgtEl>
                                          <p:spTgt spid="9"/>
                                        </p:tgtEl>
                                        <p:attrNameLst>
                                          <p:attrName>ppt_y</p:attrName>
                                        </p:attrNameLst>
                                      </p:cBhvr>
                                      <p:tavLst>
                                        <p:tav tm="0">
                                          <p:val>
                                            <p:strVal val="ppt_y"/>
                                          </p:val>
                                        </p:tav>
                                        <p:tav tm="100000">
                                          <p:val>
                                            <p:strVal val="ppt_y"/>
                                          </p:val>
                                        </p:tav>
                                      </p:tavLst>
                                    </p:anim>
                                    <p:set>
                                      <p:cBhvr>
                                        <p:cTn id="976" dur="1" fill="hold">
                                          <p:stCondLst>
                                            <p:cond delay="2999"/>
                                          </p:stCondLst>
                                        </p:cTn>
                                        <p:tgtEl>
                                          <p:spTgt spid="9"/>
                                        </p:tgtEl>
                                        <p:attrNameLst>
                                          <p:attrName>style.visibility</p:attrName>
                                        </p:attrNameLst>
                                      </p:cBhvr>
                                      <p:to>
                                        <p:strVal val="hidden"/>
                                      </p:to>
                                    </p:set>
                                  </p:childTnLst>
                                </p:cTn>
                              </p:par>
                              <p:par>
                                <p:cTn id="977" presetID="2" presetClass="exit" presetSubtype="2" fill="hold" grpId="4" nodeType="withEffect">
                                  <p:stCondLst>
                                    <p:cond delay="0"/>
                                  </p:stCondLst>
                                  <p:childTnLst>
                                    <p:anim calcmode="lin" valueType="num">
                                      <p:cBhvr additive="base">
                                        <p:cTn id="978" dur="3000"/>
                                        <p:tgtEl>
                                          <p:spTgt spid="10"/>
                                        </p:tgtEl>
                                        <p:attrNameLst>
                                          <p:attrName>ppt_x</p:attrName>
                                        </p:attrNameLst>
                                      </p:cBhvr>
                                      <p:tavLst>
                                        <p:tav tm="0">
                                          <p:val>
                                            <p:strVal val="ppt_x"/>
                                          </p:val>
                                        </p:tav>
                                        <p:tav tm="100000">
                                          <p:val>
                                            <p:strVal val="1+ppt_w/2"/>
                                          </p:val>
                                        </p:tav>
                                      </p:tavLst>
                                    </p:anim>
                                    <p:anim calcmode="lin" valueType="num">
                                      <p:cBhvr additive="base">
                                        <p:cTn id="979" dur="3000"/>
                                        <p:tgtEl>
                                          <p:spTgt spid="10"/>
                                        </p:tgtEl>
                                        <p:attrNameLst>
                                          <p:attrName>ppt_y</p:attrName>
                                        </p:attrNameLst>
                                      </p:cBhvr>
                                      <p:tavLst>
                                        <p:tav tm="0">
                                          <p:val>
                                            <p:strVal val="ppt_y"/>
                                          </p:val>
                                        </p:tav>
                                        <p:tav tm="100000">
                                          <p:val>
                                            <p:strVal val="ppt_y"/>
                                          </p:val>
                                        </p:tav>
                                      </p:tavLst>
                                    </p:anim>
                                    <p:set>
                                      <p:cBhvr>
                                        <p:cTn id="980" dur="1" fill="hold">
                                          <p:stCondLst>
                                            <p:cond delay="2999"/>
                                          </p:stCondLst>
                                        </p:cTn>
                                        <p:tgtEl>
                                          <p:spTgt spid="10"/>
                                        </p:tgtEl>
                                        <p:attrNameLst>
                                          <p:attrName>style.visibility</p:attrName>
                                        </p:attrNameLst>
                                      </p:cBhvr>
                                      <p:to>
                                        <p:strVal val="hidden"/>
                                      </p:to>
                                    </p:set>
                                  </p:childTnLst>
                                </p:cTn>
                              </p:par>
                              <p:par>
                                <p:cTn id="981" presetID="2" presetClass="exit" presetSubtype="2" fill="hold" grpId="4" nodeType="withEffect">
                                  <p:stCondLst>
                                    <p:cond delay="0"/>
                                  </p:stCondLst>
                                  <p:childTnLst>
                                    <p:anim calcmode="lin" valueType="num">
                                      <p:cBhvr additive="base">
                                        <p:cTn id="982" dur="3000"/>
                                        <p:tgtEl>
                                          <p:spTgt spid="11"/>
                                        </p:tgtEl>
                                        <p:attrNameLst>
                                          <p:attrName>ppt_x</p:attrName>
                                        </p:attrNameLst>
                                      </p:cBhvr>
                                      <p:tavLst>
                                        <p:tav tm="0">
                                          <p:val>
                                            <p:strVal val="ppt_x"/>
                                          </p:val>
                                        </p:tav>
                                        <p:tav tm="100000">
                                          <p:val>
                                            <p:strVal val="1+ppt_w/2"/>
                                          </p:val>
                                        </p:tav>
                                      </p:tavLst>
                                    </p:anim>
                                    <p:anim calcmode="lin" valueType="num">
                                      <p:cBhvr additive="base">
                                        <p:cTn id="983" dur="3000"/>
                                        <p:tgtEl>
                                          <p:spTgt spid="11"/>
                                        </p:tgtEl>
                                        <p:attrNameLst>
                                          <p:attrName>ppt_y</p:attrName>
                                        </p:attrNameLst>
                                      </p:cBhvr>
                                      <p:tavLst>
                                        <p:tav tm="0">
                                          <p:val>
                                            <p:strVal val="ppt_y"/>
                                          </p:val>
                                        </p:tav>
                                        <p:tav tm="100000">
                                          <p:val>
                                            <p:strVal val="ppt_y"/>
                                          </p:val>
                                        </p:tav>
                                      </p:tavLst>
                                    </p:anim>
                                    <p:set>
                                      <p:cBhvr>
                                        <p:cTn id="984" dur="1" fill="hold">
                                          <p:stCondLst>
                                            <p:cond delay="2999"/>
                                          </p:stCondLst>
                                        </p:cTn>
                                        <p:tgtEl>
                                          <p:spTgt spid="11"/>
                                        </p:tgtEl>
                                        <p:attrNameLst>
                                          <p:attrName>style.visibility</p:attrName>
                                        </p:attrNameLst>
                                      </p:cBhvr>
                                      <p:to>
                                        <p:strVal val="hidden"/>
                                      </p:to>
                                    </p:set>
                                  </p:childTnLst>
                                </p:cTn>
                              </p:par>
                              <p:par>
                                <p:cTn id="985" presetID="2" presetClass="exit" presetSubtype="2" fill="hold" grpId="4" nodeType="withEffect">
                                  <p:stCondLst>
                                    <p:cond delay="0"/>
                                  </p:stCondLst>
                                  <p:childTnLst>
                                    <p:anim calcmode="lin" valueType="num">
                                      <p:cBhvr additive="base">
                                        <p:cTn id="986" dur="3000"/>
                                        <p:tgtEl>
                                          <p:spTgt spid="12"/>
                                        </p:tgtEl>
                                        <p:attrNameLst>
                                          <p:attrName>ppt_x</p:attrName>
                                        </p:attrNameLst>
                                      </p:cBhvr>
                                      <p:tavLst>
                                        <p:tav tm="0">
                                          <p:val>
                                            <p:strVal val="ppt_x"/>
                                          </p:val>
                                        </p:tav>
                                        <p:tav tm="100000">
                                          <p:val>
                                            <p:strVal val="1+ppt_w/2"/>
                                          </p:val>
                                        </p:tav>
                                      </p:tavLst>
                                    </p:anim>
                                    <p:anim calcmode="lin" valueType="num">
                                      <p:cBhvr additive="base">
                                        <p:cTn id="987" dur="3000"/>
                                        <p:tgtEl>
                                          <p:spTgt spid="12"/>
                                        </p:tgtEl>
                                        <p:attrNameLst>
                                          <p:attrName>ppt_y</p:attrName>
                                        </p:attrNameLst>
                                      </p:cBhvr>
                                      <p:tavLst>
                                        <p:tav tm="0">
                                          <p:val>
                                            <p:strVal val="ppt_y"/>
                                          </p:val>
                                        </p:tav>
                                        <p:tav tm="100000">
                                          <p:val>
                                            <p:strVal val="ppt_y"/>
                                          </p:val>
                                        </p:tav>
                                      </p:tavLst>
                                    </p:anim>
                                    <p:set>
                                      <p:cBhvr>
                                        <p:cTn id="988" dur="1" fill="hold">
                                          <p:stCondLst>
                                            <p:cond delay="2999"/>
                                          </p:stCondLst>
                                        </p:cTn>
                                        <p:tgtEl>
                                          <p:spTgt spid="12"/>
                                        </p:tgtEl>
                                        <p:attrNameLst>
                                          <p:attrName>style.visibility</p:attrName>
                                        </p:attrNameLst>
                                      </p:cBhvr>
                                      <p:to>
                                        <p:strVal val="hidden"/>
                                      </p:to>
                                    </p:set>
                                  </p:childTnLst>
                                </p:cTn>
                              </p:par>
                              <p:par>
                                <p:cTn id="989" presetID="2" presetClass="exit" presetSubtype="2" fill="hold" grpId="4" nodeType="withEffect">
                                  <p:stCondLst>
                                    <p:cond delay="0"/>
                                  </p:stCondLst>
                                  <p:childTnLst>
                                    <p:anim calcmode="lin" valueType="num">
                                      <p:cBhvr additive="base">
                                        <p:cTn id="990" dur="3000"/>
                                        <p:tgtEl>
                                          <p:spTgt spid="13"/>
                                        </p:tgtEl>
                                        <p:attrNameLst>
                                          <p:attrName>ppt_x</p:attrName>
                                        </p:attrNameLst>
                                      </p:cBhvr>
                                      <p:tavLst>
                                        <p:tav tm="0">
                                          <p:val>
                                            <p:strVal val="ppt_x"/>
                                          </p:val>
                                        </p:tav>
                                        <p:tav tm="100000">
                                          <p:val>
                                            <p:strVal val="1+ppt_w/2"/>
                                          </p:val>
                                        </p:tav>
                                      </p:tavLst>
                                    </p:anim>
                                    <p:anim calcmode="lin" valueType="num">
                                      <p:cBhvr additive="base">
                                        <p:cTn id="991" dur="3000"/>
                                        <p:tgtEl>
                                          <p:spTgt spid="13"/>
                                        </p:tgtEl>
                                        <p:attrNameLst>
                                          <p:attrName>ppt_y</p:attrName>
                                        </p:attrNameLst>
                                      </p:cBhvr>
                                      <p:tavLst>
                                        <p:tav tm="0">
                                          <p:val>
                                            <p:strVal val="ppt_y"/>
                                          </p:val>
                                        </p:tav>
                                        <p:tav tm="100000">
                                          <p:val>
                                            <p:strVal val="ppt_y"/>
                                          </p:val>
                                        </p:tav>
                                      </p:tavLst>
                                    </p:anim>
                                    <p:set>
                                      <p:cBhvr>
                                        <p:cTn id="992" dur="1" fill="hold">
                                          <p:stCondLst>
                                            <p:cond delay="2999"/>
                                          </p:stCondLst>
                                        </p:cTn>
                                        <p:tgtEl>
                                          <p:spTgt spid="13"/>
                                        </p:tgtEl>
                                        <p:attrNameLst>
                                          <p:attrName>style.visibility</p:attrName>
                                        </p:attrNameLst>
                                      </p:cBhvr>
                                      <p:to>
                                        <p:strVal val="hidden"/>
                                      </p:to>
                                    </p:set>
                                  </p:childTnLst>
                                </p:cTn>
                              </p:par>
                              <p:par>
                                <p:cTn id="993" presetID="2" presetClass="exit" presetSubtype="2" fill="hold" grpId="4" nodeType="withEffect">
                                  <p:stCondLst>
                                    <p:cond delay="0"/>
                                  </p:stCondLst>
                                  <p:childTnLst>
                                    <p:anim calcmode="lin" valueType="num">
                                      <p:cBhvr additive="base">
                                        <p:cTn id="994" dur="3000"/>
                                        <p:tgtEl>
                                          <p:spTgt spid="14"/>
                                        </p:tgtEl>
                                        <p:attrNameLst>
                                          <p:attrName>ppt_x</p:attrName>
                                        </p:attrNameLst>
                                      </p:cBhvr>
                                      <p:tavLst>
                                        <p:tav tm="0">
                                          <p:val>
                                            <p:strVal val="ppt_x"/>
                                          </p:val>
                                        </p:tav>
                                        <p:tav tm="100000">
                                          <p:val>
                                            <p:strVal val="1+ppt_w/2"/>
                                          </p:val>
                                        </p:tav>
                                      </p:tavLst>
                                    </p:anim>
                                    <p:anim calcmode="lin" valueType="num">
                                      <p:cBhvr additive="base">
                                        <p:cTn id="995" dur="3000"/>
                                        <p:tgtEl>
                                          <p:spTgt spid="14"/>
                                        </p:tgtEl>
                                        <p:attrNameLst>
                                          <p:attrName>ppt_y</p:attrName>
                                        </p:attrNameLst>
                                      </p:cBhvr>
                                      <p:tavLst>
                                        <p:tav tm="0">
                                          <p:val>
                                            <p:strVal val="ppt_y"/>
                                          </p:val>
                                        </p:tav>
                                        <p:tav tm="100000">
                                          <p:val>
                                            <p:strVal val="ppt_y"/>
                                          </p:val>
                                        </p:tav>
                                      </p:tavLst>
                                    </p:anim>
                                    <p:set>
                                      <p:cBhvr>
                                        <p:cTn id="996" dur="1" fill="hold">
                                          <p:stCondLst>
                                            <p:cond delay="2999"/>
                                          </p:stCondLst>
                                        </p:cTn>
                                        <p:tgtEl>
                                          <p:spTgt spid="14"/>
                                        </p:tgtEl>
                                        <p:attrNameLst>
                                          <p:attrName>style.visibility</p:attrName>
                                        </p:attrNameLst>
                                      </p:cBhvr>
                                      <p:to>
                                        <p:strVal val="hidden"/>
                                      </p:to>
                                    </p:set>
                                  </p:childTnLst>
                                </p:cTn>
                              </p:par>
                              <p:par>
                                <p:cTn id="997" presetID="2" presetClass="exit" presetSubtype="2" fill="hold" grpId="4" nodeType="withEffect">
                                  <p:stCondLst>
                                    <p:cond delay="0"/>
                                  </p:stCondLst>
                                  <p:childTnLst>
                                    <p:anim calcmode="lin" valueType="num">
                                      <p:cBhvr additive="base">
                                        <p:cTn id="998" dur="3000"/>
                                        <p:tgtEl>
                                          <p:spTgt spid="15"/>
                                        </p:tgtEl>
                                        <p:attrNameLst>
                                          <p:attrName>ppt_x</p:attrName>
                                        </p:attrNameLst>
                                      </p:cBhvr>
                                      <p:tavLst>
                                        <p:tav tm="0">
                                          <p:val>
                                            <p:strVal val="ppt_x"/>
                                          </p:val>
                                        </p:tav>
                                        <p:tav tm="100000">
                                          <p:val>
                                            <p:strVal val="1+ppt_w/2"/>
                                          </p:val>
                                        </p:tav>
                                      </p:tavLst>
                                    </p:anim>
                                    <p:anim calcmode="lin" valueType="num">
                                      <p:cBhvr additive="base">
                                        <p:cTn id="999" dur="3000"/>
                                        <p:tgtEl>
                                          <p:spTgt spid="15"/>
                                        </p:tgtEl>
                                        <p:attrNameLst>
                                          <p:attrName>ppt_y</p:attrName>
                                        </p:attrNameLst>
                                      </p:cBhvr>
                                      <p:tavLst>
                                        <p:tav tm="0">
                                          <p:val>
                                            <p:strVal val="ppt_y"/>
                                          </p:val>
                                        </p:tav>
                                        <p:tav tm="100000">
                                          <p:val>
                                            <p:strVal val="ppt_y"/>
                                          </p:val>
                                        </p:tav>
                                      </p:tavLst>
                                    </p:anim>
                                    <p:set>
                                      <p:cBhvr>
                                        <p:cTn id="1000" dur="1" fill="hold">
                                          <p:stCondLst>
                                            <p:cond delay="2999"/>
                                          </p:stCondLst>
                                        </p:cTn>
                                        <p:tgtEl>
                                          <p:spTgt spid="15"/>
                                        </p:tgtEl>
                                        <p:attrNameLst>
                                          <p:attrName>style.visibility</p:attrName>
                                        </p:attrNameLst>
                                      </p:cBhvr>
                                      <p:to>
                                        <p:strVal val="hidden"/>
                                      </p:to>
                                    </p:set>
                                  </p:childTnLst>
                                </p:cTn>
                              </p:par>
                              <p:par>
                                <p:cTn id="1001" presetID="2" presetClass="exit" presetSubtype="2" fill="hold" grpId="4" nodeType="withEffect">
                                  <p:stCondLst>
                                    <p:cond delay="0"/>
                                  </p:stCondLst>
                                  <p:childTnLst>
                                    <p:anim calcmode="lin" valueType="num">
                                      <p:cBhvr additive="base">
                                        <p:cTn id="1002" dur="3000"/>
                                        <p:tgtEl>
                                          <p:spTgt spid="16"/>
                                        </p:tgtEl>
                                        <p:attrNameLst>
                                          <p:attrName>ppt_x</p:attrName>
                                        </p:attrNameLst>
                                      </p:cBhvr>
                                      <p:tavLst>
                                        <p:tav tm="0">
                                          <p:val>
                                            <p:strVal val="ppt_x"/>
                                          </p:val>
                                        </p:tav>
                                        <p:tav tm="100000">
                                          <p:val>
                                            <p:strVal val="1+ppt_w/2"/>
                                          </p:val>
                                        </p:tav>
                                      </p:tavLst>
                                    </p:anim>
                                    <p:anim calcmode="lin" valueType="num">
                                      <p:cBhvr additive="base">
                                        <p:cTn id="1003" dur="3000"/>
                                        <p:tgtEl>
                                          <p:spTgt spid="16"/>
                                        </p:tgtEl>
                                        <p:attrNameLst>
                                          <p:attrName>ppt_y</p:attrName>
                                        </p:attrNameLst>
                                      </p:cBhvr>
                                      <p:tavLst>
                                        <p:tav tm="0">
                                          <p:val>
                                            <p:strVal val="ppt_y"/>
                                          </p:val>
                                        </p:tav>
                                        <p:tav tm="100000">
                                          <p:val>
                                            <p:strVal val="ppt_y"/>
                                          </p:val>
                                        </p:tav>
                                      </p:tavLst>
                                    </p:anim>
                                    <p:set>
                                      <p:cBhvr>
                                        <p:cTn id="1004" dur="1" fill="hold">
                                          <p:stCondLst>
                                            <p:cond delay="2999"/>
                                          </p:stCondLst>
                                        </p:cTn>
                                        <p:tgtEl>
                                          <p:spTgt spid="16"/>
                                        </p:tgtEl>
                                        <p:attrNameLst>
                                          <p:attrName>style.visibility</p:attrName>
                                        </p:attrNameLst>
                                      </p:cBhvr>
                                      <p:to>
                                        <p:strVal val="hidden"/>
                                      </p:to>
                                    </p:set>
                                  </p:childTnLst>
                                </p:cTn>
                              </p:par>
                              <p:par>
                                <p:cTn id="1005" presetID="2" presetClass="exit" presetSubtype="2" fill="hold" grpId="4" nodeType="withEffect">
                                  <p:stCondLst>
                                    <p:cond delay="0"/>
                                  </p:stCondLst>
                                  <p:childTnLst>
                                    <p:anim calcmode="lin" valueType="num">
                                      <p:cBhvr additive="base">
                                        <p:cTn id="1006" dur="3000"/>
                                        <p:tgtEl>
                                          <p:spTgt spid="17"/>
                                        </p:tgtEl>
                                        <p:attrNameLst>
                                          <p:attrName>ppt_x</p:attrName>
                                        </p:attrNameLst>
                                      </p:cBhvr>
                                      <p:tavLst>
                                        <p:tav tm="0">
                                          <p:val>
                                            <p:strVal val="ppt_x"/>
                                          </p:val>
                                        </p:tav>
                                        <p:tav tm="100000">
                                          <p:val>
                                            <p:strVal val="1+ppt_w/2"/>
                                          </p:val>
                                        </p:tav>
                                      </p:tavLst>
                                    </p:anim>
                                    <p:anim calcmode="lin" valueType="num">
                                      <p:cBhvr additive="base">
                                        <p:cTn id="1007" dur="3000"/>
                                        <p:tgtEl>
                                          <p:spTgt spid="17"/>
                                        </p:tgtEl>
                                        <p:attrNameLst>
                                          <p:attrName>ppt_y</p:attrName>
                                        </p:attrNameLst>
                                      </p:cBhvr>
                                      <p:tavLst>
                                        <p:tav tm="0">
                                          <p:val>
                                            <p:strVal val="ppt_y"/>
                                          </p:val>
                                        </p:tav>
                                        <p:tav tm="100000">
                                          <p:val>
                                            <p:strVal val="ppt_y"/>
                                          </p:val>
                                        </p:tav>
                                      </p:tavLst>
                                    </p:anim>
                                    <p:set>
                                      <p:cBhvr>
                                        <p:cTn id="1008" dur="1" fill="hold">
                                          <p:stCondLst>
                                            <p:cond delay="2999"/>
                                          </p:stCondLst>
                                        </p:cTn>
                                        <p:tgtEl>
                                          <p:spTgt spid="17"/>
                                        </p:tgtEl>
                                        <p:attrNameLst>
                                          <p:attrName>style.visibility</p:attrName>
                                        </p:attrNameLst>
                                      </p:cBhvr>
                                      <p:to>
                                        <p:strVal val="hidden"/>
                                      </p:to>
                                    </p:set>
                                  </p:childTnLst>
                                </p:cTn>
                              </p:par>
                              <p:par>
                                <p:cTn id="1009" presetID="2" presetClass="exit" presetSubtype="2" fill="hold" grpId="4" nodeType="withEffect">
                                  <p:stCondLst>
                                    <p:cond delay="0"/>
                                  </p:stCondLst>
                                  <p:childTnLst>
                                    <p:anim calcmode="lin" valueType="num">
                                      <p:cBhvr additive="base">
                                        <p:cTn id="1010" dur="3000"/>
                                        <p:tgtEl>
                                          <p:spTgt spid="18"/>
                                        </p:tgtEl>
                                        <p:attrNameLst>
                                          <p:attrName>ppt_x</p:attrName>
                                        </p:attrNameLst>
                                      </p:cBhvr>
                                      <p:tavLst>
                                        <p:tav tm="0">
                                          <p:val>
                                            <p:strVal val="ppt_x"/>
                                          </p:val>
                                        </p:tav>
                                        <p:tav tm="100000">
                                          <p:val>
                                            <p:strVal val="1+ppt_w/2"/>
                                          </p:val>
                                        </p:tav>
                                      </p:tavLst>
                                    </p:anim>
                                    <p:anim calcmode="lin" valueType="num">
                                      <p:cBhvr additive="base">
                                        <p:cTn id="1011" dur="3000"/>
                                        <p:tgtEl>
                                          <p:spTgt spid="18"/>
                                        </p:tgtEl>
                                        <p:attrNameLst>
                                          <p:attrName>ppt_y</p:attrName>
                                        </p:attrNameLst>
                                      </p:cBhvr>
                                      <p:tavLst>
                                        <p:tav tm="0">
                                          <p:val>
                                            <p:strVal val="ppt_y"/>
                                          </p:val>
                                        </p:tav>
                                        <p:tav tm="100000">
                                          <p:val>
                                            <p:strVal val="ppt_y"/>
                                          </p:val>
                                        </p:tav>
                                      </p:tavLst>
                                    </p:anim>
                                    <p:set>
                                      <p:cBhvr>
                                        <p:cTn id="1012" dur="1" fill="hold">
                                          <p:stCondLst>
                                            <p:cond delay="2999"/>
                                          </p:stCondLst>
                                        </p:cTn>
                                        <p:tgtEl>
                                          <p:spTgt spid="18"/>
                                        </p:tgtEl>
                                        <p:attrNameLst>
                                          <p:attrName>style.visibility</p:attrName>
                                        </p:attrNameLst>
                                      </p:cBhvr>
                                      <p:to>
                                        <p:strVal val="hidden"/>
                                      </p:to>
                                    </p:set>
                                  </p:childTnLst>
                                </p:cTn>
                              </p:par>
                              <p:par>
                                <p:cTn id="1013" presetID="2" presetClass="exit" presetSubtype="2" fill="hold" grpId="4" nodeType="withEffect">
                                  <p:stCondLst>
                                    <p:cond delay="0"/>
                                  </p:stCondLst>
                                  <p:childTnLst>
                                    <p:anim calcmode="lin" valueType="num">
                                      <p:cBhvr additive="base">
                                        <p:cTn id="1014" dur="3000"/>
                                        <p:tgtEl>
                                          <p:spTgt spid="19"/>
                                        </p:tgtEl>
                                        <p:attrNameLst>
                                          <p:attrName>ppt_x</p:attrName>
                                        </p:attrNameLst>
                                      </p:cBhvr>
                                      <p:tavLst>
                                        <p:tav tm="0">
                                          <p:val>
                                            <p:strVal val="ppt_x"/>
                                          </p:val>
                                        </p:tav>
                                        <p:tav tm="100000">
                                          <p:val>
                                            <p:strVal val="1+ppt_w/2"/>
                                          </p:val>
                                        </p:tav>
                                      </p:tavLst>
                                    </p:anim>
                                    <p:anim calcmode="lin" valueType="num">
                                      <p:cBhvr additive="base">
                                        <p:cTn id="1015" dur="3000"/>
                                        <p:tgtEl>
                                          <p:spTgt spid="19"/>
                                        </p:tgtEl>
                                        <p:attrNameLst>
                                          <p:attrName>ppt_y</p:attrName>
                                        </p:attrNameLst>
                                      </p:cBhvr>
                                      <p:tavLst>
                                        <p:tav tm="0">
                                          <p:val>
                                            <p:strVal val="ppt_y"/>
                                          </p:val>
                                        </p:tav>
                                        <p:tav tm="100000">
                                          <p:val>
                                            <p:strVal val="ppt_y"/>
                                          </p:val>
                                        </p:tav>
                                      </p:tavLst>
                                    </p:anim>
                                    <p:set>
                                      <p:cBhvr>
                                        <p:cTn id="1016" dur="1" fill="hold">
                                          <p:stCondLst>
                                            <p:cond delay="2999"/>
                                          </p:stCondLst>
                                        </p:cTn>
                                        <p:tgtEl>
                                          <p:spTgt spid="19"/>
                                        </p:tgtEl>
                                        <p:attrNameLst>
                                          <p:attrName>style.visibility</p:attrName>
                                        </p:attrNameLst>
                                      </p:cBhvr>
                                      <p:to>
                                        <p:strVal val="hidden"/>
                                      </p:to>
                                    </p:set>
                                  </p:childTnLst>
                                </p:cTn>
                              </p:par>
                              <p:par>
                                <p:cTn id="1017" presetID="2" presetClass="exit" presetSubtype="2" fill="hold" grpId="4" nodeType="withEffect">
                                  <p:stCondLst>
                                    <p:cond delay="0"/>
                                  </p:stCondLst>
                                  <p:childTnLst>
                                    <p:anim calcmode="lin" valueType="num">
                                      <p:cBhvr additive="base">
                                        <p:cTn id="1018" dur="3000"/>
                                        <p:tgtEl>
                                          <p:spTgt spid="20"/>
                                        </p:tgtEl>
                                        <p:attrNameLst>
                                          <p:attrName>ppt_x</p:attrName>
                                        </p:attrNameLst>
                                      </p:cBhvr>
                                      <p:tavLst>
                                        <p:tav tm="0">
                                          <p:val>
                                            <p:strVal val="ppt_x"/>
                                          </p:val>
                                        </p:tav>
                                        <p:tav tm="100000">
                                          <p:val>
                                            <p:strVal val="1+ppt_w/2"/>
                                          </p:val>
                                        </p:tav>
                                      </p:tavLst>
                                    </p:anim>
                                    <p:anim calcmode="lin" valueType="num">
                                      <p:cBhvr additive="base">
                                        <p:cTn id="1019" dur="3000"/>
                                        <p:tgtEl>
                                          <p:spTgt spid="20"/>
                                        </p:tgtEl>
                                        <p:attrNameLst>
                                          <p:attrName>ppt_y</p:attrName>
                                        </p:attrNameLst>
                                      </p:cBhvr>
                                      <p:tavLst>
                                        <p:tav tm="0">
                                          <p:val>
                                            <p:strVal val="ppt_y"/>
                                          </p:val>
                                        </p:tav>
                                        <p:tav tm="100000">
                                          <p:val>
                                            <p:strVal val="ppt_y"/>
                                          </p:val>
                                        </p:tav>
                                      </p:tavLst>
                                    </p:anim>
                                    <p:set>
                                      <p:cBhvr>
                                        <p:cTn id="1020" dur="1" fill="hold">
                                          <p:stCondLst>
                                            <p:cond delay="2999"/>
                                          </p:stCondLst>
                                        </p:cTn>
                                        <p:tgtEl>
                                          <p:spTgt spid="20"/>
                                        </p:tgtEl>
                                        <p:attrNameLst>
                                          <p:attrName>style.visibility</p:attrName>
                                        </p:attrNameLst>
                                      </p:cBhvr>
                                      <p:to>
                                        <p:strVal val="hidden"/>
                                      </p:to>
                                    </p:set>
                                  </p:childTnLst>
                                </p:cTn>
                              </p:par>
                              <p:par>
                                <p:cTn id="1021" presetID="2" presetClass="exit" presetSubtype="2" fill="hold" grpId="4" nodeType="withEffect">
                                  <p:stCondLst>
                                    <p:cond delay="0"/>
                                  </p:stCondLst>
                                  <p:childTnLst>
                                    <p:anim calcmode="lin" valueType="num">
                                      <p:cBhvr additive="base">
                                        <p:cTn id="1022" dur="3000"/>
                                        <p:tgtEl>
                                          <p:spTgt spid="21"/>
                                        </p:tgtEl>
                                        <p:attrNameLst>
                                          <p:attrName>ppt_x</p:attrName>
                                        </p:attrNameLst>
                                      </p:cBhvr>
                                      <p:tavLst>
                                        <p:tav tm="0">
                                          <p:val>
                                            <p:strVal val="ppt_x"/>
                                          </p:val>
                                        </p:tav>
                                        <p:tav tm="100000">
                                          <p:val>
                                            <p:strVal val="1+ppt_w/2"/>
                                          </p:val>
                                        </p:tav>
                                      </p:tavLst>
                                    </p:anim>
                                    <p:anim calcmode="lin" valueType="num">
                                      <p:cBhvr additive="base">
                                        <p:cTn id="1023" dur="3000"/>
                                        <p:tgtEl>
                                          <p:spTgt spid="21"/>
                                        </p:tgtEl>
                                        <p:attrNameLst>
                                          <p:attrName>ppt_y</p:attrName>
                                        </p:attrNameLst>
                                      </p:cBhvr>
                                      <p:tavLst>
                                        <p:tav tm="0">
                                          <p:val>
                                            <p:strVal val="ppt_y"/>
                                          </p:val>
                                        </p:tav>
                                        <p:tav tm="100000">
                                          <p:val>
                                            <p:strVal val="ppt_y"/>
                                          </p:val>
                                        </p:tav>
                                      </p:tavLst>
                                    </p:anim>
                                    <p:set>
                                      <p:cBhvr>
                                        <p:cTn id="1024" dur="1" fill="hold">
                                          <p:stCondLst>
                                            <p:cond delay="2999"/>
                                          </p:stCondLst>
                                        </p:cTn>
                                        <p:tgtEl>
                                          <p:spTgt spid="21"/>
                                        </p:tgtEl>
                                        <p:attrNameLst>
                                          <p:attrName>style.visibility</p:attrName>
                                        </p:attrNameLst>
                                      </p:cBhvr>
                                      <p:to>
                                        <p:strVal val="hidden"/>
                                      </p:to>
                                    </p:set>
                                  </p:childTnLst>
                                </p:cTn>
                              </p:par>
                              <p:par>
                                <p:cTn id="1025" presetID="2" presetClass="exit" presetSubtype="2" fill="hold" grpId="4" nodeType="withEffect">
                                  <p:stCondLst>
                                    <p:cond delay="0"/>
                                  </p:stCondLst>
                                  <p:childTnLst>
                                    <p:anim calcmode="lin" valueType="num">
                                      <p:cBhvr additive="base">
                                        <p:cTn id="1026" dur="3000"/>
                                        <p:tgtEl>
                                          <p:spTgt spid="22"/>
                                        </p:tgtEl>
                                        <p:attrNameLst>
                                          <p:attrName>ppt_x</p:attrName>
                                        </p:attrNameLst>
                                      </p:cBhvr>
                                      <p:tavLst>
                                        <p:tav tm="0">
                                          <p:val>
                                            <p:strVal val="ppt_x"/>
                                          </p:val>
                                        </p:tav>
                                        <p:tav tm="100000">
                                          <p:val>
                                            <p:strVal val="1+ppt_w/2"/>
                                          </p:val>
                                        </p:tav>
                                      </p:tavLst>
                                    </p:anim>
                                    <p:anim calcmode="lin" valueType="num">
                                      <p:cBhvr additive="base">
                                        <p:cTn id="1027" dur="3000"/>
                                        <p:tgtEl>
                                          <p:spTgt spid="22"/>
                                        </p:tgtEl>
                                        <p:attrNameLst>
                                          <p:attrName>ppt_y</p:attrName>
                                        </p:attrNameLst>
                                      </p:cBhvr>
                                      <p:tavLst>
                                        <p:tav tm="0">
                                          <p:val>
                                            <p:strVal val="ppt_y"/>
                                          </p:val>
                                        </p:tav>
                                        <p:tav tm="100000">
                                          <p:val>
                                            <p:strVal val="ppt_y"/>
                                          </p:val>
                                        </p:tav>
                                      </p:tavLst>
                                    </p:anim>
                                    <p:set>
                                      <p:cBhvr>
                                        <p:cTn id="1028" dur="1" fill="hold">
                                          <p:stCondLst>
                                            <p:cond delay="2999"/>
                                          </p:stCondLst>
                                        </p:cTn>
                                        <p:tgtEl>
                                          <p:spTgt spid="22"/>
                                        </p:tgtEl>
                                        <p:attrNameLst>
                                          <p:attrName>style.visibility</p:attrName>
                                        </p:attrNameLst>
                                      </p:cBhvr>
                                      <p:to>
                                        <p:strVal val="hidden"/>
                                      </p:to>
                                    </p:set>
                                  </p:childTnLst>
                                </p:cTn>
                              </p:par>
                              <p:par>
                                <p:cTn id="1029" presetID="2" presetClass="exit" presetSubtype="2" fill="hold" grpId="4" nodeType="withEffect">
                                  <p:stCondLst>
                                    <p:cond delay="0"/>
                                  </p:stCondLst>
                                  <p:childTnLst>
                                    <p:anim calcmode="lin" valueType="num">
                                      <p:cBhvr additive="base">
                                        <p:cTn id="1030" dur="3000"/>
                                        <p:tgtEl>
                                          <p:spTgt spid="40"/>
                                        </p:tgtEl>
                                        <p:attrNameLst>
                                          <p:attrName>ppt_x</p:attrName>
                                        </p:attrNameLst>
                                      </p:cBhvr>
                                      <p:tavLst>
                                        <p:tav tm="0">
                                          <p:val>
                                            <p:strVal val="ppt_x"/>
                                          </p:val>
                                        </p:tav>
                                        <p:tav tm="100000">
                                          <p:val>
                                            <p:strVal val="1+ppt_w/2"/>
                                          </p:val>
                                        </p:tav>
                                      </p:tavLst>
                                    </p:anim>
                                    <p:anim calcmode="lin" valueType="num">
                                      <p:cBhvr additive="base">
                                        <p:cTn id="1031" dur="3000"/>
                                        <p:tgtEl>
                                          <p:spTgt spid="40"/>
                                        </p:tgtEl>
                                        <p:attrNameLst>
                                          <p:attrName>ppt_y</p:attrName>
                                        </p:attrNameLst>
                                      </p:cBhvr>
                                      <p:tavLst>
                                        <p:tav tm="0">
                                          <p:val>
                                            <p:strVal val="ppt_y"/>
                                          </p:val>
                                        </p:tav>
                                        <p:tav tm="100000">
                                          <p:val>
                                            <p:strVal val="ppt_y"/>
                                          </p:val>
                                        </p:tav>
                                      </p:tavLst>
                                    </p:anim>
                                    <p:set>
                                      <p:cBhvr>
                                        <p:cTn id="1032" dur="1" fill="hold">
                                          <p:stCondLst>
                                            <p:cond delay="2999"/>
                                          </p:stCondLst>
                                        </p:cTn>
                                        <p:tgtEl>
                                          <p:spTgt spid="40"/>
                                        </p:tgtEl>
                                        <p:attrNameLst>
                                          <p:attrName>style.visibility</p:attrName>
                                        </p:attrNameLst>
                                      </p:cBhvr>
                                      <p:to>
                                        <p:strVal val="hidden"/>
                                      </p:to>
                                    </p:set>
                                  </p:childTnLst>
                                </p:cTn>
                              </p:par>
                              <p:par>
                                <p:cTn id="1033" presetID="2" presetClass="exit" presetSubtype="2" fill="hold" grpId="4" nodeType="withEffect">
                                  <p:stCondLst>
                                    <p:cond delay="0"/>
                                  </p:stCondLst>
                                  <p:childTnLst>
                                    <p:anim calcmode="lin" valueType="num">
                                      <p:cBhvr additive="base">
                                        <p:cTn id="1034" dur="3000"/>
                                        <p:tgtEl>
                                          <p:spTgt spid="41"/>
                                        </p:tgtEl>
                                        <p:attrNameLst>
                                          <p:attrName>ppt_x</p:attrName>
                                        </p:attrNameLst>
                                      </p:cBhvr>
                                      <p:tavLst>
                                        <p:tav tm="0">
                                          <p:val>
                                            <p:strVal val="ppt_x"/>
                                          </p:val>
                                        </p:tav>
                                        <p:tav tm="100000">
                                          <p:val>
                                            <p:strVal val="1+ppt_w/2"/>
                                          </p:val>
                                        </p:tav>
                                      </p:tavLst>
                                    </p:anim>
                                    <p:anim calcmode="lin" valueType="num">
                                      <p:cBhvr additive="base">
                                        <p:cTn id="1035" dur="3000"/>
                                        <p:tgtEl>
                                          <p:spTgt spid="41"/>
                                        </p:tgtEl>
                                        <p:attrNameLst>
                                          <p:attrName>ppt_y</p:attrName>
                                        </p:attrNameLst>
                                      </p:cBhvr>
                                      <p:tavLst>
                                        <p:tav tm="0">
                                          <p:val>
                                            <p:strVal val="ppt_y"/>
                                          </p:val>
                                        </p:tav>
                                        <p:tav tm="100000">
                                          <p:val>
                                            <p:strVal val="ppt_y"/>
                                          </p:val>
                                        </p:tav>
                                      </p:tavLst>
                                    </p:anim>
                                    <p:set>
                                      <p:cBhvr>
                                        <p:cTn id="1036" dur="1" fill="hold">
                                          <p:stCondLst>
                                            <p:cond delay="2999"/>
                                          </p:stCondLst>
                                        </p:cTn>
                                        <p:tgtEl>
                                          <p:spTgt spid="41"/>
                                        </p:tgtEl>
                                        <p:attrNameLst>
                                          <p:attrName>style.visibility</p:attrName>
                                        </p:attrNameLst>
                                      </p:cBhvr>
                                      <p:to>
                                        <p:strVal val="hidden"/>
                                      </p:to>
                                    </p:set>
                                  </p:childTnLst>
                                </p:cTn>
                              </p:par>
                              <p:par>
                                <p:cTn id="1037" presetID="2" presetClass="exit" presetSubtype="2" fill="hold" grpId="4" nodeType="withEffect">
                                  <p:stCondLst>
                                    <p:cond delay="0"/>
                                  </p:stCondLst>
                                  <p:childTnLst>
                                    <p:anim calcmode="lin" valueType="num">
                                      <p:cBhvr additive="base">
                                        <p:cTn id="1038" dur="3000"/>
                                        <p:tgtEl>
                                          <p:spTgt spid="42"/>
                                        </p:tgtEl>
                                        <p:attrNameLst>
                                          <p:attrName>ppt_x</p:attrName>
                                        </p:attrNameLst>
                                      </p:cBhvr>
                                      <p:tavLst>
                                        <p:tav tm="0">
                                          <p:val>
                                            <p:strVal val="ppt_x"/>
                                          </p:val>
                                        </p:tav>
                                        <p:tav tm="100000">
                                          <p:val>
                                            <p:strVal val="1+ppt_w/2"/>
                                          </p:val>
                                        </p:tav>
                                      </p:tavLst>
                                    </p:anim>
                                    <p:anim calcmode="lin" valueType="num">
                                      <p:cBhvr additive="base">
                                        <p:cTn id="1039" dur="3000"/>
                                        <p:tgtEl>
                                          <p:spTgt spid="42"/>
                                        </p:tgtEl>
                                        <p:attrNameLst>
                                          <p:attrName>ppt_y</p:attrName>
                                        </p:attrNameLst>
                                      </p:cBhvr>
                                      <p:tavLst>
                                        <p:tav tm="0">
                                          <p:val>
                                            <p:strVal val="ppt_y"/>
                                          </p:val>
                                        </p:tav>
                                        <p:tav tm="100000">
                                          <p:val>
                                            <p:strVal val="ppt_y"/>
                                          </p:val>
                                        </p:tav>
                                      </p:tavLst>
                                    </p:anim>
                                    <p:set>
                                      <p:cBhvr>
                                        <p:cTn id="1040" dur="1" fill="hold">
                                          <p:stCondLst>
                                            <p:cond delay="2999"/>
                                          </p:stCondLst>
                                        </p:cTn>
                                        <p:tgtEl>
                                          <p:spTgt spid="42"/>
                                        </p:tgtEl>
                                        <p:attrNameLst>
                                          <p:attrName>style.visibility</p:attrName>
                                        </p:attrNameLst>
                                      </p:cBhvr>
                                      <p:to>
                                        <p:strVal val="hidden"/>
                                      </p:to>
                                    </p:set>
                                  </p:childTnLst>
                                </p:cTn>
                              </p:par>
                              <p:par>
                                <p:cTn id="1041" presetID="2" presetClass="exit" presetSubtype="2" fill="hold" grpId="4" nodeType="withEffect">
                                  <p:stCondLst>
                                    <p:cond delay="0"/>
                                  </p:stCondLst>
                                  <p:childTnLst>
                                    <p:anim calcmode="lin" valueType="num">
                                      <p:cBhvr additive="base">
                                        <p:cTn id="1042" dur="3000"/>
                                        <p:tgtEl>
                                          <p:spTgt spid="43"/>
                                        </p:tgtEl>
                                        <p:attrNameLst>
                                          <p:attrName>ppt_x</p:attrName>
                                        </p:attrNameLst>
                                      </p:cBhvr>
                                      <p:tavLst>
                                        <p:tav tm="0">
                                          <p:val>
                                            <p:strVal val="ppt_x"/>
                                          </p:val>
                                        </p:tav>
                                        <p:tav tm="100000">
                                          <p:val>
                                            <p:strVal val="1+ppt_w/2"/>
                                          </p:val>
                                        </p:tav>
                                      </p:tavLst>
                                    </p:anim>
                                    <p:anim calcmode="lin" valueType="num">
                                      <p:cBhvr additive="base">
                                        <p:cTn id="1043" dur="3000"/>
                                        <p:tgtEl>
                                          <p:spTgt spid="43"/>
                                        </p:tgtEl>
                                        <p:attrNameLst>
                                          <p:attrName>ppt_y</p:attrName>
                                        </p:attrNameLst>
                                      </p:cBhvr>
                                      <p:tavLst>
                                        <p:tav tm="0">
                                          <p:val>
                                            <p:strVal val="ppt_y"/>
                                          </p:val>
                                        </p:tav>
                                        <p:tav tm="100000">
                                          <p:val>
                                            <p:strVal val="ppt_y"/>
                                          </p:val>
                                        </p:tav>
                                      </p:tavLst>
                                    </p:anim>
                                    <p:set>
                                      <p:cBhvr>
                                        <p:cTn id="1044" dur="1" fill="hold">
                                          <p:stCondLst>
                                            <p:cond delay="2999"/>
                                          </p:stCondLst>
                                        </p:cTn>
                                        <p:tgtEl>
                                          <p:spTgt spid="43"/>
                                        </p:tgtEl>
                                        <p:attrNameLst>
                                          <p:attrName>style.visibility</p:attrName>
                                        </p:attrNameLst>
                                      </p:cBhvr>
                                      <p:to>
                                        <p:strVal val="hidden"/>
                                      </p:to>
                                    </p:set>
                                  </p:childTnLst>
                                </p:cTn>
                              </p:par>
                              <p:par>
                                <p:cTn id="1045" presetID="2" presetClass="exit" presetSubtype="2" fill="hold" grpId="4" nodeType="withEffect">
                                  <p:stCondLst>
                                    <p:cond delay="0"/>
                                  </p:stCondLst>
                                  <p:childTnLst>
                                    <p:anim calcmode="lin" valueType="num">
                                      <p:cBhvr additive="base">
                                        <p:cTn id="1046" dur="3000"/>
                                        <p:tgtEl>
                                          <p:spTgt spid="44"/>
                                        </p:tgtEl>
                                        <p:attrNameLst>
                                          <p:attrName>ppt_x</p:attrName>
                                        </p:attrNameLst>
                                      </p:cBhvr>
                                      <p:tavLst>
                                        <p:tav tm="0">
                                          <p:val>
                                            <p:strVal val="ppt_x"/>
                                          </p:val>
                                        </p:tav>
                                        <p:tav tm="100000">
                                          <p:val>
                                            <p:strVal val="1+ppt_w/2"/>
                                          </p:val>
                                        </p:tav>
                                      </p:tavLst>
                                    </p:anim>
                                    <p:anim calcmode="lin" valueType="num">
                                      <p:cBhvr additive="base">
                                        <p:cTn id="1047" dur="3000"/>
                                        <p:tgtEl>
                                          <p:spTgt spid="44"/>
                                        </p:tgtEl>
                                        <p:attrNameLst>
                                          <p:attrName>ppt_y</p:attrName>
                                        </p:attrNameLst>
                                      </p:cBhvr>
                                      <p:tavLst>
                                        <p:tav tm="0">
                                          <p:val>
                                            <p:strVal val="ppt_y"/>
                                          </p:val>
                                        </p:tav>
                                        <p:tav tm="100000">
                                          <p:val>
                                            <p:strVal val="ppt_y"/>
                                          </p:val>
                                        </p:tav>
                                      </p:tavLst>
                                    </p:anim>
                                    <p:set>
                                      <p:cBhvr>
                                        <p:cTn id="1048" dur="1" fill="hold">
                                          <p:stCondLst>
                                            <p:cond delay="2999"/>
                                          </p:stCondLst>
                                        </p:cTn>
                                        <p:tgtEl>
                                          <p:spTgt spid="44"/>
                                        </p:tgtEl>
                                        <p:attrNameLst>
                                          <p:attrName>style.visibility</p:attrName>
                                        </p:attrNameLst>
                                      </p:cBhvr>
                                      <p:to>
                                        <p:strVal val="hidden"/>
                                      </p:to>
                                    </p:set>
                                  </p:childTnLst>
                                </p:cTn>
                              </p:par>
                              <p:par>
                                <p:cTn id="1049" presetID="2" presetClass="exit" presetSubtype="2" fill="hold" grpId="4" nodeType="withEffect">
                                  <p:stCondLst>
                                    <p:cond delay="0"/>
                                  </p:stCondLst>
                                  <p:childTnLst>
                                    <p:anim calcmode="lin" valueType="num">
                                      <p:cBhvr additive="base">
                                        <p:cTn id="1050" dur="3000"/>
                                        <p:tgtEl>
                                          <p:spTgt spid="45"/>
                                        </p:tgtEl>
                                        <p:attrNameLst>
                                          <p:attrName>ppt_x</p:attrName>
                                        </p:attrNameLst>
                                      </p:cBhvr>
                                      <p:tavLst>
                                        <p:tav tm="0">
                                          <p:val>
                                            <p:strVal val="ppt_x"/>
                                          </p:val>
                                        </p:tav>
                                        <p:tav tm="100000">
                                          <p:val>
                                            <p:strVal val="1+ppt_w/2"/>
                                          </p:val>
                                        </p:tav>
                                      </p:tavLst>
                                    </p:anim>
                                    <p:anim calcmode="lin" valueType="num">
                                      <p:cBhvr additive="base">
                                        <p:cTn id="1051" dur="3000"/>
                                        <p:tgtEl>
                                          <p:spTgt spid="45"/>
                                        </p:tgtEl>
                                        <p:attrNameLst>
                                          <p:attrName>ppt_y</p:attrName>
                                        </p:attrNameLst>
                                      </p:cBhvr>
                                      <p:tavLst>
                                        <p:tav tm="0">
                                          <p:val>
                                            <p:strVal val="ppt_y"/>
                                          </p:val>
                                        </p:tav>
                                        <p:tav tm="100000">
                                          <p:val>
                                            <p:strVal val="ppt_y"/>
                                          </p:val>
                                        </p:tav>
                                      </p:tavLst>
                                    </p:anim>
                                    <p:set>
                                      <p:cBhvr>
                                        <p:cTn id="1052" dur="1" fill="hold">
                                          <p:stCondLst>
                                            <p:cond delay="2999"/>
                                          </p:stCondLst>
                                        </p:cTn>
                                        <p:tgtEl>
                                          <p:spTgt spid="45"/>
                                        </p:tgtEl>
                                        <p:attrNameLst>
                                          <p:attrName>style.visibility</p:attrName>
                                        </p:attrNameLst>
                                      </p:cBhvr>
                                      <p:to>
                                        <p:strVal val="hidden"/>
                                      </p:to>
                                    </p:set>
                                  </p:childTnLst>
                                </p:cTn>
                              </p:par>
                              <p:par>
                                <p:cTn id="1053" presetID="2" presetClass="exit" presetSubtype="2" fill="hold" grpId="4" nodeType="withEffect">
                                  <p:stCondLst>
                                    <p:cond delay="0"/>
                                  </p:stCondLst>
                                  <p:childTnLst>
                                    <p:anim calcmode="lin" valueType="num">
                                      <p:cBhvr additive="base">
                                        <p:cTn id="1054" dur="3000"/>
                                        <p:tgtEl>
                                          <p:spTgt spid="46"/>
                                        </p:tgtEl>
                                        <p:attrNameLst>
                                          <p:attrName>ppt_x</p:attrName>
                                        </p:attrNameLst>
                                      </p:cBhvr>
                                      <p:tavLst>
                                        <p:tav tm="0">
                                          <p:val>
                                            <p:strVal val="ppt_x"/>
                                          </p:val>
                                        </p:tav>
                                        <p:tav tm="100000">
                                          <p:val>
                                            <p:strVal val="1+ppt_w/2"/>
                                          </p:val>
                                        </p:tav>
                                      </p:tavLst>
                                    </p:anim>
                                    <p:anim calcmode="lin" valueType="num">
                                      <p:cBhvr additive="base">
                                        <p:cTn id="1055" dur="3000"/>
                                        <p:tgtEl>
                                          <p:spTgt spid="46"/>
                                        </p:tgtEl>
                                        <p:attrNameLst>
                                          <p:attrName>ppt_y</p:attrName>
                                        </p:attrNameLst>
                                      </p:cBhvr>
                                      <p:tavLst>
                                        <p:tav tm="0">
                                          <p:val>
                                            <p:strVal val="ppt_y"/>
                                          </p:val>
                                        </p:tav>
                                        <p:tav tm="100000">
                                          <p:val>
                                            <p:strVal val="ppt_y"/>
                                          </p:val>
                                        </p:tav>
                                      </p:tavLst>
                                    </p:anim>
                                    <p:set>
                                      <p:cBhvr>
                                        <p:cTn id="1056" dur="1" fill="hold">
                                          <p:stCondLst>
                                            <p:cond delay="2999"/>
                                          </p:stCondLst>
                                        </p:cTn>
                                        <p:tgtEl>
                                          <p:spTgt spid="46"/>
                                        </p:tgtEl>
                                        <p:attrNameLst>
                                          <p:attrName>style.visibility</p:attrName>
                                        </p:attrNameLst>
                                      </p:cBhvr>
                                      <p:to>
                                        <p:strVal val="hidden"/>
                                      </p:to>
                                    </p:set>
                                  </p:childTnLst>
                                </p:cTn>
                              </p:par>
                              <p:par>
                                <p:cTn id="1057" presetID="2" presetClass="exit" presetSubtype="2" fill="hold" grpId="4" nodeType="withEffect">
                                  <p:stCondLst>
                                    <p:cond delay="0"/>
                                  </p:stCondLst>
                                  <p:childTnLst>
                                    <p:anim calcmode="lin" valueType="num">
                                      <p:cBhvr additive="base">
                                        <p:cTn id="1058" dur="3000"/>
                                        <p:tgtEl>
                                          <p:spTgt spid="47"/>
                                        </p:tgtEl>
                                        <p:attrNameLst>
                                          <p:attrName>ppt_x</p:attrName>
                                        </p:attrNameLst>
                                      </p:cBhvr>
                                      <p:tavLst>
                                        <p:tav tm="0">
                                          <p:val>
                                            <p:strVal val="ppt_x"/>
                                          </p:val>
                                        </p:tav>
                                        <p:tav tm="100000">
                                          <p:val>
                                            <p:strVal val="1+ppt_w/2"/>
                                          </p:val>
                                        </p:tav>
                                      </p:tavLst>
                                    </p:anim>
                                    <p:anim calcmode="lin" valueType="num">
                                      <p:cBhvr additive="base">
                                        <p:cTn id="1059" dur="3000"/>
                                        <p:tgtEl>
                                          <p:spTgt spid="47"/>
                                        </p:tgtEl>
                                        <p:attrNameLst>
                                          <p:attrName>ppt_y</p:attrName>
                                        </p:attrNameLst>
                                      </p:cBhvr>
                                      <p:tavLst>
                                        <p:tav tm="0">
                                          <p:val>
                                            <p:strVal val="ppt_y"/>
                                          </p:val>
                                        </p:tav>
                                        <p:tav tm="100000">
                                          <p:val>
                                            <p:strVal val="ppt_y"/>
                                          </p:val>
                                        </p:tav>
                                      </p:tavLst>
                                    </p:anim>
                                    <p:set>
                                      <p:cBhvr>
                                        <p:cTn id="1060" dur="1" fill="hold">
                                          <p:stCondLst>
                                            <p:cond delay="2999"/>
                                          </p:stCondLst>
                                        </p:cTn>
                                        <p:tgtEl>
                                          <p:spTgt spid="47"/>
                                        </p:tgtEl>
                                        <p:attrNameLst>
                                          <p:attrName>style.visibility</p:attrName>
                                        </p:attrNameLst>
                                      </p:cBhvr>
                                      <p:to>
                                        <p:strVal val="hidden"/>
                                      </p:to>
                                    </p:set>
                                  </p:childTnLst>
                                </p:cTn>
                              </p:par>
                              <p:par>
                                <p:cTn id="1061" presetID="2" presetClass="exit" presetSubtype="2" fill="hold" grpId="4" nodeType="withEffect">
                                  <p:stCondLst>
                                    <p:cond delay="0"/>
                                  </p:stCondLst>
                                  <p:childTnLst>
                                    <p:anim calcmode="lin" valueType="num">
                                      <p:cBhvr additive="base">
                                        <p:cTn id="1062" dur="3000"/>
                                        <p:tgtEl>
                                          <p:spTgt spid="48"/>
                                        </p:tgtEl>
                                        <p:attrNameLst>
                                          <p:attrName>ppt_x</p:attrName>
                                        </p:attrNameLst>
                                      </p:cBhvr>
                                      <p:tavLst>
                                        <p:tav tm="0">
                                          <p:val>
                                            <p:strVal val="ppt_x"/>
                                          </p:val>
                                        </p:tav>
                                        <p:tav tm="100000">
                                          <p:val>
                                            <p:strVal val="1+ppt_w/2"/>
                                          </p:val>
                                        </p:tav>
                                      </p:tavLst>
                                    </p:anim>
                                    <p:anim calcmode="lin" valueType="num">
                                      <p:cBhvr additive="base">
                                        <p:cTn id="1063" dur="3000"/>
                                        <p:tgtEl>
                                          <p:spTgt spid="48"/>
                                        </p:tgtEl>
                                        <p:attrNameLst>
                                          <p:attrName>ppt_y</p:attrName>
                                        </p:attrNameLst>
                                      </p:cBhvr>
                                      <p:tavLst>
                                        <p:tav tm="0">
                                          <p:val>
                                            <p:strVal val="ppt_y"/>
                                          </p:val>
                                        </p:tav>
                                        <p:tav tm="100000">
                                          <p:val>
                                            <p:strVal val="ppt_y"/>
                                          </p:val>
                                        </p:tav>
                                      </p:tavLst>
                                    </p:anim>
                                    <p:set>
                                      <p:cBhvr>
                                        <p:cTn id="1064" dur="1" fill="hold">
                                          <p:stCondLst>
                                            <p:cond delay="2999"/>
                                          </p:stCondLst>
                                        </p:cTn>
                                        <p:tgtEl>
                                          <p:spTgt spid="48"/>
                                        </p:tgtEl>
                                        <p:attrNameLst>
                                          <p:attrName>style.visibility</p:attrName>
                                        </p:attrNameLst>
                                      </p:cBhvr>
                                      <p:to>
                                        <p:strVal val="hidden"/>
                                      </p:to>
                                    </p:set>
                                  </p:childTnLst>
                                </p:cTn>
                              </p:par>
                              <p:par>
                                <p:cTn id="1065" presetID="2" presetClass="exit" presetSubtype="2" fill="hold" grpId="4" nodeType="withEffect">
                                  <p:stCondLst>
                                    <p:cond delay="0"/>
                                  </p:stCondLst>
                                  <p:childTnLst>
                                    <p:anim calcmode="lin" valueType="num">
                                      <p:cBhvr additive="base">
                                        <p:cTn id="1066" dur="3000"/>
                                        <p:tgtEl>
                                          <p:spTgt spid="49"/>
                                        </p:tgtEl>
                                        <p:attrNameLst>
                                          <p:attrName>ppt_x</p:attrName>
                                        </p:attrNameLst>
                                      </p:cBhvr>
                                      <p:tavLst>
                                        <p:tav tm="0">
                                          <p:val>
                                            <p:strVal val="ppt_x"/>
                                          </p:val>
                                        </p:tav>
                                        <p:tav tm="100000">
                                          <p:val>
                                            <p:strVal val="1+ppt_w/2"/>
                                          </p:val>
                                        </p:tav>
                                      </p:tavLst>
                                    </p:anim>
                                    <p:anim calcmode="lin" valueType="num">
                                      <p:cBhvr additive="base">
                                        <p:cTn id="1067" dur="3000"/>
                                        <p:tgtEl>
                                          <p:spTgt spid="49"/>
                                        </p:tgtEl>
                                        <p:attrNameLst>
                                          <p:attrName>ppt_y</p:attrName>
                                        </p:attrNameLst>
                                      </p:cBhvr>
                                      <p:tavLst>
                                        <p:tav tm="0">
                                          <p:val>
                                            <p:strVal val="ppt_y"/>
                                          </p:val>
                                        </p:tav>
                                        <p:tav tm="100000">
                                          <p:val>
                                            <p:strVal val="ppt_y"/>
                                          </p:val>
                                        </p:tav>
                                      </p:tavLst>
                                    </p:anim>
                                    <p:set>
                                      <p:cBhvr>
                                        <p:cTn id="1068" dur="1" fill="hold">
                                          <p:stCondLst>
                                            <p:cond delay="2999"/>
                                          </p:stCondLst>
                                        </p:cTn>
                                        <p:tgtEl>
                                          <p:spTgt spid="49"/>
                                        </p:tgtEl>
                                        <p:attrNameLst>
                                          <p:attrName>style.visibility</p:attrName>
                                        </p:attrNameLst>
                                      </p:cBhvr>
                                      <p:to>
                                        <p:strVal val="hidden"/>
                                      </p:to>
                                    </p:set>
                                  </p:childTnLst>
                                </p:cTn>
                              </p:par>
                              <p:par>
                                <p:cTn id="1069" presetID="2" presetClass="exit" presetSubtype="2" fill="hold" grpId="4" nodeType="withEffect">
                                  <p:stCondLst>
                                    <p:cond delay="0"/>
                                  </p:stCondLst>
                                  <p:childTnLst>
                                    <p:anim calcmode="lin" valueType="num">
                                      <p:cBhvr additive="base">
                                        <p:cTn id="1070" dur="3000"/>
                                        <p:tgtEl>
                                          <p:spTgt spid="50"/>
                                        </p:tgtEl>
                                        <p:attrNameLst>
                                          <p:attrName>ppt_x</p:attrName>
                                        </p:attrNameLst>
                                      </p:cBhvr>
                                      <p:tavLst>
                                        <p:tav tm="0">
                                          <p:val>
                                            <p:strVal val="ppt_x"/>
                                          </p:val>
                                        </p:tav>
                                        <p:tav tm="100000">
                                          <p:val>
                                            <p:strVal val="1+ppt_w/2"/>
                                          </p:val>
                                        </p:tav>
                                      </p:tavLst>
                                    </p:anim>
                                    <p:anim calcmode="lin" valueType="num">
                                      <p:cBhvr additive="base">
                                        <p:cTn id="1071" dur="3000"/>
                                        <p:tgtEl>
                                          <p:spTgt spid="50"/>
                                        </p:tgtEl>
                                        <p:attrNameLst>
                                          <p:attrName>ppt_y</p:attrName>
                                        </p:attrNameLst>
                                      </p:cBhvr>
                                      <p:tavLst>
                                        <p:tav tm="0">
                                          <p:val>
                                            <p:strVal val="ppt_y"/>
                                          </p:val>
                                        </p:tav>
                                        <p:tav tm="100000">
                                          <p:val>
                                            <p:strVal val="ppt_y"/>
                                          </p:val>
                                        </p:tav>
                                      </p:tavLst>
                                    </p:anim>
                                    <p:set>
                                      <p:cBhvr>
                                        <p:cTn id="1072" dur="1" fill="hold">
                                          <p:stCondLst>
                                            <p:cond delay="2999"/>
                                          </p:stCondLst>
                                        </p:cTn>
                                        <p:tgtEl>
                                          <p:spTgt spid="50"/>
                                        </p:tgtEl>
                                        <p:attrNameLst>
                                          <p:attrName>style.visibility</p:attrName>
                                        </p:attrNameLst>
                                      </p:cBhvr>
                                      <p:to>
                                        <p:strVal val="hidden"/>
                                      </p:to>
                                    </p:set>
                                  </p:childTnLst>
                                </p:cTn>
                              </p:par>
                              <p:par>
                                <p:cTn id="1073" presetID="2" presetClass="exit" presetSubtype="2" fill="hold" grpId="4" nodeType="withEffect">
                                  <p:stCondLst>
                                    <p:cond delay="0"/>
                                  </p:stCondLst>
                                  <p:childTnLst>
                                    <p:anim calcmode="lin" valueType="num">
                                      <p:cBhvr additive="base">
                                        <p:cTn id="1074" dur="3000"/>
                                        <p:tgtEl>
                                          <p:spTgt spid="51"/>
                                        </p:tgtEl>
                                        <p:attrNameLst>
                                          <p:attrName>ppt_x</p:attrName>
                                        </p:attrNameLst>
                                      </p:cBhvr>
                                      <p:tavLst>
                                        <p:tav tm="0">
                                          <p:val>
                                            <p:strVal val="ppt_x"/>
                                          </p:val>
                                        </p:tav>
                                        <p:tav tm="100000">
                                          <p:val>
                                            <p:strVal val="1+ppt_w/2"/>
                                          </p:val>
                                        </p:tav>
                                      </p:tavLst>
                                    </p:anim>
                                    <p:anim calcmode="lin" valueType="num">
                                      <p:cBhvr additive="base">
                                        <p:cTn id="1075" dur="3000"/>
                                        <p:tgtEl>
                                          <p:spTgt spid="51"/>
                                        </p:tgtEl>
                                        <p:attrNameLst>
                                          <p:attrName>ppt_y</p:attrName>
                                        </p:attrNameLst>
                                      </p:cBhvr>
                                      <p:tavLst>
                                        <p:tav tm="0">
                                          <p:val>
                                            <p:strVal val="ppt_y"/>
                                          </p:val>
                                        </p:tav>
                                        <p:tav tm="100000">
                                          <p:val>
                                            <p:strVal val="ppt_y"/>
                                          </p:val>
                                        </p:tav>
                                      </p:tavLst>
                                    </p:anim>
                                    <p:set>
                                      <p:cBhvr>
                                        <p:cTn id="1076" dur="1" fill="hold">
                                          <p:stCondLst>
                                            <p:cond delay="2999"/>
                                          </p:stCondLst>
                                        </p:cTn>
                                        <p:tgtEl>
                                          <p:spTgt spid="51"/>
                                        </p:tgtEl>
                                        <p:attrNameLst>
                                          <p:attrName>style.visibility</p:attrName>
                                        </p:attrNameLst>
                                      </p:cBhvr>
                                      <p:to>
                                        <p:strVal val="hidden"/>
                                      </p:to>
                                    </p:set>
                                  </p:childTnLst>
                                </p:cTn>
                              </p:par>
                              <p:par>
                                <p:cTn id="1077" presetID="2" presetClass="exit" presetSubtype="2" fill="hold" grpId="4" nodeType="withEffect">
                                  <p:stCondLst>
                                    <p:cond delay="0"/>
                                  </p:stCondLst>
                                  <p:childTnLst>
                                    <p:anim calcmode="lin" valueType="num">
                                      <p:cBhvr additive="base">
                                        <p:cTn id="1078" dur="3000"/>
                                        <p:tgtEl>
                                          <p:spTgt spid="52"/>
                                        </p:tgtEl>
                                        <p:attrNameLst>
                                          <p:attrName>ppt_x</p:attrName>
                                        </p:attrNameLst>
                                      </p:cBhvr>
                                      <p:tavLst>
                                        <p:tav tm="0">
                                          <p:val>
                                            <p:strVal val="ppt_x"/>
                                          </p:val>
                                        </p:tav>
                                        <p:tav tm="100000">
                                          <p:val>
                                            <p:strVal val="1+ppt_w/2"/>
                                          </p:val>
                                        </p:tav>
                                      </p:tavLst>
                                    </p:anim>
                                    <p:anim calcmode="lin" valueType="num">
                                      <p:cBhvr additive="base">
                                        <p:cTn id="1079" dur="3000"/>
                                        <p:tgtEl>
                                          <p:spTgt spid="52"/>
                                        </p:tgtEl>
                                        <p:attrNameLst>
                                          <p:attrName>ppt_y</p:attrName>
                                        </p:attrNameLst>
                                      </p:cBhvr>
                                      <p:tavLst>
                                        <p:tav tm="0">
                                          <p:val>
                                            <p:strVal val="ppt_y"/>
                                          </p:val>
                                        </p:tav>
                                        <p:tav tm="100000">
                                          <p:val>
                                            <p:strVal val="ppt_y"/>
                                          </p:val>
                                        </p:tav>
                                      </p:tavLst>
                                    </p:anim>
                                    <p:set>
                                      <p:cBhvr>
                                        <p:cTn id="1080" dur="1" fill="hold">
                                          <p:stCondLst>
                                            <p:cond delay="2999"/>
                                          </p:stCondLst>
                                        </p:cTn>
                                        <p:tgtEl>
                                          <p:spTgt spid="52"/>
                                        </p:tgtEl>
                                        <p:attrNameLst>
                                          <p:attrName>style.visibility</p:attrName>
                                        </p:attrNameLst>
                                      </p:cBhvr>
                                      <p:to>
                                        <p:strVal val="hidden"/>
                                      </p:to>
                                    </p:set>
                                  </p:childTnLst>
                                </p:cTn>
                              </p:par>
                              <p:par>
                                <p:cTn id="1081" presetID="2" presetClass="exit" presetSubtype="2" fill="hold" grpId="4" nodeType="withEffect">
                                  <p:stCondLst>
                                    <p:cond delay="0"/>
                                  </p:stCondLst>
                                  <p:childTnLst>
                                    <p:anim calcmode="lin" valueType="num">
                                      <p:cBhvr additive="base">
                                        <p:cTn id="1082" dur="3000"/>
                                        <p:tgtEl>
                                          <p:spTgt spid="53"/>
                                        </p:tgtEl>
                                        <p:attrNameLst>
                                          <p:attrName>ppt_x</p:attrName>
                                        </p:attrNameLst>
                                      </p:cBhvr>
                                      <p:tavLst>
                                        <p:tav tm="0">
                                          <p:val>
                                            <p:strVal val="ppt_x"/>
                                          </p:val>
                                        </p:tav>
                                        <p:tav tm="100000">
                                          <p:val>
                                            <p:strVal val="1+ppt_w/2"/>
                                          </p:val>
                                        </p:tav>
                                      </p:tavLst>
                                    </p:anim>
                                    <p:anim calcmode="lin" valueType="num">
                                      <p:cBhvr additive="base">
                                        <p:cTn id="1083" dur="3000"/>
                                        <p:tgtEl>
                                          <p:spTgt spid="53"/>
                                        </p:tgtEl>
                                        <p:attrNameLst>
                                          <p:attrName>ppt_y</p:attrName>
                                        </p:attrNameLst>
                                      </p:cBhvr>
                                      <p:tavLst>
                                        <p:tav tm="0">
                                          <p:val>
                                            <p:strVal val="ppt_y"/>
                                          </p:val>
                                        </p:tav>
                                        <p:tav tm="100000">
                                          <p:val>
                                            <p:strVal val="ppt_y"/>
                                          </p:val>
                                        </p:tav>
                                      </p:tavLst>
                                    </p:anim>
                                    <p:set>
                                      <p:cBhvr>
                                        <p:cTn id="1084" dur="1" fill="hold">
                                          <p:stCondLst>
                                            <p:cond delay="2999"/>
                                          </p:stCondLst>
                                        </p:cTn>
                                        <p:tgtEl>
                                          <p:spTgt spid="53"/>
                                        </p:tgtEl>
                                        <p:attrNameLst>
                                          <p:attrName>style.visibility</p:attrName>
                                        </p:attrNameLst>
                                      </p:cBhvr>
                                      <p:to>
                                        <p:strVal val="hidden"/>
                                      </p:to>
                                    </p:set>
                                  </p:childTnLst>
                                </p:cTn>
                              </p:par>
                              <p:par>
                                <p:cTn id="1085" presetID="2" presetClass="exit" presetSubtype="2" fill="hold" grpId="4" nodeType="withEffect">
                                  <p:stCondLst>
                                    <p:cond delay="0"/>
                                  </p:stCondLst>
                                  <p:childTnLst>
                                    <p:anim calcmode="lin" valueType="num">
                                      <p:cBhvr additive="base">
                                        <p:cTn id="1086" dur="3000"/>
                                        <p:tgtEl>
                                          <p:spTgt spid="54"/>
                                        </p:tgtEl>
                                        <p:attrNameLst>
                                          <p:attrName>ppt_x</p:attrName>
                                        </p:attrNameLst>
                                      </p:cBhvr>
                                      <p:tavLst>
                                        <p:tav tm="0">
                                          <p:val>
                                            <p:strVal val="ppt_x"/>
                                          </p:val>
                                        </p:tav>
                                        <p:tav tm="100000">
                                          <p:val>
                                            <p:strVal val="1+ppt_w/2"/>
                                          </p:val>
                                        </p:tav>
                                      </p:tavLst>
                                    </p:anim>
                                    <p:anim calcmode="lin" valueType="num">
                                      <p:cBhvr additive="base">
                                        <p:cTn id="1087" dur="3000"/>
                                        <p:tgtEl>
                                          <p:spTgt spid="54"/>
                                        </p:tgtEl>
                                        <p:attrNameLst>
                                          <p:attrName>ppt_y</p:attrName>
                                        </p:attrNameLst>
                                      </p:cBhvr>
                                      <p:tavLst>
                                        <p:tav tm="0">
                                          <p:val>
                                            <p:strVal val="ppt_y"/>
                                          </p:val>
                                        </p:tav>
                                        <p:tav tm="100000">
                                          <p:val>
                                            <p:strVal val="ppt_y"/>
                                          </p:val>
                                        </p:tav>
                                      </p:tavLst>
                                    </p:anim>
                                    <p:set>
                                      <p:cBhvr>
                                        <p:cTn id="1088" dur="1" fill="hold">
                                          <p:stCondLst>
                                            <p:cond delay="2999"/>
                                          </p:stCondLst>
                                        </p:cTn>
                                        <p:tgtEl>
                                          <p:spTgt spid="54"/>
                                        </p:tgtEl>
                                        <p:attrNameLst>
                                          <p:attrName>style.visibility</p:attrName>
                                        </p:attrNameLst>
                                      </p:cBhvr>
                                      <p:to>
                                        <p:strVal val="hidden"/>
                                      </p:to>
                                    </p:set>
                                  </p:childTnLst>
                                </p:cTn>
                              </p:par>
                              <p:par>
                                <p:cTn id="1089" presetID="2" presetClass="exit" presetSubtype="2" fill="hold" grpId="4" nodeType="withEffect">
                                  <p:stCondLst>
                                    <p:cond delay="0"/>
                                  </p:stCondLst>
                                  <p:childTnLst>
                                    <p:anim calcmode="lin" valueType="num">
                                      <p:cBhvr additive="base">
                                        <p:cTn id="1090" dur="3000"/>
                                        <p:tgtEl>
                                          <p:spTgt spid="55"/>
                                        </p:tgtEl>
                                        <p:attrNameLst>
                                          <p:attrName>ppt_x</p:attrName>
                                        </p:attrNameLst>
                                      </p:cBhvr>
                                      <p:tavLst>
                                        <p:tav tm="0">
                                          <p:val>
                                            <p:strVal val="ppt_x"/>
                                          </p:val>
                                        </p:tav>
                                        <p:tav tm="100000">
                                          <p:val>
                                            <p:strVal val="1+ppt_w/2"/>
                                          </p:val>
                                        </p:tav>
                                      </p:tavLst>
                                    </p:anim>
                                    <p:anim calcmode="lin" valueType="num">
                                      <p:cBhvr additive="base">
                                        <p:cTn id="1091" dur="3000"/>
                                        <p:tgtEl>
                                          <p:spTgt spid="55"/>
                                        </p:tgtEl>
                                        <p:attrNameLst>
                                          <p:attrName>ppt_y</p:attrName>
                                        </p:attrNameLst>
                                      </p:cBhvr>
                                      <p:tavLst>
                                        <p:tav tm="0">
                                          <p:val>
                                            <p:strVal val="ppt_y"/>
                                          </p:val>
                                        </p:tav>
                                        <p:tav tm="100000">
                                          <p:val>
                                            <p:strVal val="ppt_y"/>
                                          </p:val>
                                        </p:tav>
                                      </p:tavLst>
                                    </p:anim>
                                    <p:set>
                                      <p:cBhvr>
                                        <p:cTn id="1092" dur="1" fill="hold">
                                          <p:stCondLst>
                                            <p:cond delay="2999"/>
                                          </p:stCondLst>
                                        </p:cTn>
                                        <p:tgtEl>
                                          <p:spTgt spid="55"/>
                                        </p:tgtEl>
                                        <p:attrNameLst>
                                          <p:attrName>style.visibility</p:attrName>
                                        </p:attrNameLst>
                                      </p:cBhvr>
                                      <p:to>
                                        <p:strVal val="hidden"/>
                                      </p:to>
                                    </p:set>
                                  </p:childTnLst>
                                </p:cTn>
                              </p:par>
                              <p:par>
                                <p:cTn id="1093" presetID="2" presetClass="exit" presetSubtype="2" fill="hold" grpId="4" nodeType="withEffect">
                                  <p:stCondLst>
                                    <p:cond delay="0"/>
                                  </p:stCondLst>
                                  <p:childTnLst>
                                    <p:anim calcmode="lin" valueType="num">
                                      <p:cBhvr additive="base">
                                        <p:cTn id="1094" dur="3000"/>
                                        <p:tgtEl>
                                          <p:spTgt spid="56"/>
                                        </p:tgtEl>
                                        <p:attrNameLst>
                                          <p:attrName>ppt_x</p:attrName>
                                        </p:attrNameLst>
                                      </p:cBhvr>
                                      <p:tavLst>
                                        <p:tav tm="0">
                                          <p:val>
                                            <p:strVal val="ppt_x"/>
                                          </p:val>
                                        </p:tav>
                                        <p:tav tm="100000">
                                          <p:val>
                                            <p:strVal val="1+ppt_w/2"/>
                                          </p:val>
                                        </p:tav>
                                      </p:tavLst>
                                    </p:anim>
                                    <p:anim calcmode="lin" valueType="num">
                                      <p:cBhvr additive="base">
                                        <p:cTn id="1095" dur="3000"/>
                                        <p:tgtEl>
                                          <p:spTgt spid="56"/>
                                        </p:tgtEl>
                                        <p:attrNameLst>
                                          <p:attrName>ppt_y</p:attrName>
                                        </p:attrNameLst>
                                      </p:cBhvr>
                                      <p:tavLst>
                                        <p:tav tm="0">
                                          <p:val>
                                            <p:strVal val="ppt_y"/>
                                          </p:val>
                                        </p:tav>
                                        <p:tav tm="100000">
                                          <p:val>
                                            <p:strVal val="ppt_y"/>
                                          </p:val>
                                        </p:tav>
                                      </p:tavLst>
                                    </p:anim>
                                    <p:set>
                                      <p:cBhvr>
                                        <p:cTn id="1096" dur="1" fill="hold">
                                          <p:stCondLst>
                                            <p:cond delay="2999"/>
                                          </p:stCondLst>
                                        </p:cTn>
                                        <p:tgtEl>
                                          <p:spTgt spid="56"/>
                                        </p:tgtEl>
                                        <p:attrNameLst>
                                          <p:attrName>style.visibility</p:attrName>
                                        </p:attrNameLst>
                                      </p:cBhvr>
                                      <p:to>
                                        <p:strVal val="hidden"/>
                                      </p:to>
                                    </p:set>
                                  </p:childTnLst>
                                </p:cTn>
                              </p:par>
                              <p:par>
                                <p:cTn id="1097" presetID="2" presetClass="exit" presetSubtype="8" fill="hold" grpId="4" nodeType="withEffect">
                                  <p:stCondLst>
                                    <p:cond delay="0"/>
                                  </p:stCondLst>
                                  <p:childTnLst>
                                    <p:anim calcmode="lin" valueType="num">
                                      <p:cBhvr additive="base">
                                        <p:cTn id="1098" dur="3000"/>
                                        <p:tgtEl>
                                          <p:spTgt spid="23"/>
                                        </p:tgtEl>
                                        <p:attrNameLst>
                                          <p:attrName>ppt_x</p:attrName>
                                        </p:attrNameLst>
                                      </p:cBhvr>
                                      <p:tavLst>
                                        <p:tav tm="0">
                                          <p:val>
                                            <p:strVal val="ppt_x"/>
                                          </p:val>
                                        </p:tav>
                                        <p:tav tm="100000">
                                          <p:val>
                                            <p:strVal val="0-ppt_w/2"/>
                                          </p:val>
                                        </p:tav>
                                      </p:tavLst>
                                    </p:anim>
                                    <p:anim calcmode="lin" valueType="num">
                                      <p:cBhvr additive="base">
                                        <p:cTn id="1099" dur="3000"/>
                                        <p:tgtEl>
                                          <p:spTgt spid="23"/>
                                        </p:tgtEl>
                                        <p:attrNameLst>
                                          <p:attrName>ppt_y</p:attrName>
                                        </p:attrNameLst>
                                      </p:cBhvr>
                                      <p:tavLst>
                                        <p:tav tm="0">
                                          <p:val>
                                            <p:strVal val="ppt_y"/>
                                          </p:val>
                                        </p:tav>
                                        <p:tav tm="100000">
                                          <p:val>
                                            <p:strVal val="ppt_y"/>
                                          </p:val>
                                        </p:tav>
                                      </p:tavLst>
                                    </p:anim>
                                    <p:set>
                                      <p:cBhvr>
                                        <p:cTn id="1100" dur="1" fill="hold">
                                          <p:stCondLst>
                                            <p:cond delay="2999"/>
                                          </p:stCondLst>
                                        </p:cTn>
                                        <p:tgtEl>
                                          <p:spTgt spid="23"/>
                                        </p:tgtEl>
                                        <p:attrNameLst>
                                          <p:attrName>style.visibility</p:attrName>
                                        </p:attrNameLst>
                                      </p:cBhvr>
                                      <p:to>
                                        <p:strVal val="hidden"/>
                                      </p:to>
                                    </p:set>
                                  </p:childTnLst>
                                </p:cTn>
                              </p:par>
                              <p:par>
                                <p:cTn id="1101" presetID="2" presetClass="exit" presetSubtype="8" fill="hold" grpId="4" nodeType="withEffect">
                                  <p:stCondLst>
                                    <p:cond delay="0"/>
                                  </p:stCondLst>
                                  <p:childTnLst>
                                    <p:anim calcmode="lin" valueType="num">
                                      <p:cBhvr additive="base">
                                        <p:cTn id="1102" dur="3000"/>
                                        <p:tgtEl>
                                          <p:spTgt spid="24"/>
                                        </p:tgtEl>
                                        <p:attrNameLst>
                                          <p:attrName>ppt_x</p:attrName>
                                        </p:attrNameLst>
                                      </p:cBhvr>
                                      <p:tavLst>
                                        <p:tav tm="0">
                                          <p:val>
                                            <p:strVal val="ppt_x"/>
                                          </p:val>
                                        </p:tav>
                                        <p:tav tm="100000">
                                          <p:val>
                                            <p:strVal val="0-ppt_w/2"/>
                                          </p:val>
                                        </p:tav>
                                      </p:tavLst>
                                    </p:anim>
                                    <p:anim calcmode="lin" valueType="num">
                                      <p:cBhvr additive="base">
                                        <p:cTn id="1103" dur="3000"/>
                                        <p:tgtEl>
                                          <p:spTgt spid="24"/>
                                        </p:tgtEl>
                                        <p:attrNameLst>
                                          <p:attrName>ppt_y</p:attrName>
                                        </p:attrNameLst>
                                      </p:cBhvr>
                                      <p:tavLst>
                                        <p:tav tm="0">
                                          <p:val>
                                            <p:strVal val="ppt_y"/>
                                          </p:val>
                                        </p:tav>
                                        <p:tav tm="100000">
                                          <p:val>
                                            <p:strVal val="ppt_y"/>
                                          </p:val>
                                        </p:tav>
                                      </p:tavLst>
                                    </p:anim>
                                    <p:set>
                                      <p:cBhvr>
                                        <p:cTn id="1104" dur="1" fill="hold">
                                          <p:stCondLst>
                                            <p:cond delay="2999"/>
                                          </p:stCondLst>
                                        </p:cTn>
                                        <p:tgtEl>
                                          <p:spTgt spid="24"/>
                                        </p:tgtEl>
                                        <p:attrNameLst>
                                          <p:attrName>style.visibility</p:attrName>
                                        </p:attrNameLst>
                                      </p:cBhvr>
                                      <p:to>
                                        <p:strVal val="hidden"/>
                                      </p:to>
                                    </p:set>
                                  </p:childTnLst>
                                </p:cTn>
                              </p:par>
                              <p:par>
                                <p:cTn id="1105" presetID="2" presetClass="exit" presetSubtype="8" fill="hold" grpId="4" nodeType="withEffect">
                                  <p:stCondLst>
                                    <p:cond delay="0"/>
                                  </p:stCondLst>
                                  <p:childTnLst>
                                    <p:anim calcmode="lin" valueType="num">
                                      <p:cBhvr additive="base">
                                        <p:cTn id="1106" dur="3000"/>
                                        <p:tgtEl>
                                          <p:spTgt spid="25"/>
                                        </p:tgtEl>
                                        <p:attrNameLst>
                                          <p:attrName>ppt_x</p:attrName>
                                        </p:attrNameLst>
                                      </p:cBhvr>
                                      <p:tavLst>
                                        <p:tav tm="0">
                                          <p:val>
                                            <p:strVal val="ppt_x"/>
                                          </p:val>
                                        </p:tav>
                                        <p:tav tm="100000">
                                          <p:val>
                                            <p:strVal val="0-ppt_w/2"/>
                                          </p:val>
                                        </p:tav>
                                      </p:tavLst>
                                    </p:anim>
                                    <p:anim calcmode="lin" valueType="num">
                                      <p:cBhvr additive="base">
                                        <p:cTn id="1107" dur="3000"/>
                                        <p:tgtEl>
                                          <p:spTgt spid="25"/>
                                        </p:tgtEl>
                                        <p:attrNameLst>
                                          <p:attrName>ppt_y</p:attrName>
                                        </p:attrNameLst>
                                      </p:cBhvr>
                                      <p:tavLst>
                                        <p:tav tm="0">
                                          <p:val>
                                            <p:strVal val="ppt_y"/>
                                          </p:val>
                                        </p:tav>
                                        <p:tav tm="100000">
                                          <p:val>
                                            <p:strVal val="ppt_y"/>
                                          </p:val>
                                        </p:tav>
                                      </p:tavLst>
                                    </p:anim>
                                    <p:set>
                                      <p:cBhvr>
                                        <p:cTn id="1108" dur="1" fill="hold">
                                          <p:stCondLst>
                                            <p:cond delay="2999"/>
                                          </p:stCondLst>
                                        </p:cTn>
                                        <p:tgtEl>
                                          <p:spTgt spid="25"/>
                                        </p:tgtEl>
                                        <p:attrNameLst>
                                          <p:attrName>style.visibility</p:attrName>
                                        </p:attrNameLst>
                                      </p:cBhvr>
                                      <p:to>
                                        <p:strVal val="hidden"/>
                                      </p:to>
                                    </p:set>
                                  </p:childTnLst>
                                </p:cTn>
                              </p:par>
                              <p:par>
                                <p:cTn id="1109" presetID="2" presetClass="exit" presetSubtype="8" fill="hold" grpId="4" nodeType="withEffect">
                                  <p:stCondLst>
                                    <p:cond delay="0"/>
                                  </p:stCondLst>
                                  <p:childTnLst>
                                    <p:anim calcmode="lin" valueType="num">
                                      <p:cBhvr additive="base">
                                        <p:cTn id="1110" dur="3000"/>
                                        <p:tgtEl>
                                          <p:spTgt spid="26"/>
                                        </p:tgtEl>
                                        <p:attrNameLst>
                                          <p:attrName>ppt_x</p:attrName>
                                        </p:attrNameLst>
                                      </p:cBhvr>
                                      <p:tavLst>
                                        <p:tav tm="0">
                                          <p:val>
                                            <p:strVal val="ppt_x"/>
                                          </p:val>
                                        </p:tav>
                                        <p:tav tm="100000">
                                          <p:val>
                                            <p:strVal val="0-ppt_w/2"/>
                                          </p:val>
                                        </p:tav>
                                      </p:tavLst>
                                    </p:anim>
                                    <p:anim calcmode="lin" valueType="num">
                                      <p:cBhvr additive="base">
                                        <p:cTn id="1111" dur="3000"/>
                                        <p:tgtEl>
                                          <p:spTgt spid="26"/>
                                        </p:tgtEl>
                                        <p:attrNameLst>
                                          <p:attrName>ppt_y</p:attrName>
                                        </p:attrNameLst>
                                      </p:cBhvr>
                                      <p:tavLst>
                                        <p:tav tm="0">
                                          <p:val>
                                            <p:strVal val="ppt_y"/>
                                          </p:val>
                                        </p:tav>
                                        <p:tav tm="100000">
                                          <p:val>
                                            <p:strVal val="ppt_y"/>
                                          </p:val>
                                        </p:tav>
                                      </p:tavLst>
                                    </p:anim>
                                    <p:set>
                                      <p:cBhvr>
                                        <p:cTn id="1112" dur="1" fill="hold">
                                          <p:stCondLst>
                                            <p:cond delay="2999"/>
                                          </p:stCondLst>
                                        </p:cTn>
                                        <p:tgtEl>
                                          <p:spTgt spid="26"/>
                                        </p:tgtEl>
                                        <p:attrNameLst>
                                          <p:attrName>style.visibility</p:attrName>
                                        </p:attrNameLst>
                                      </p:cBhvr>
                                      <p:to>
                                        <p:strVal val="hidden"/>
                                      </p:to>
                                    </p:set>
                                  </p:childTnLst>
                                </p:cTn>
                              </p:par>
                              <p:par>
                                <p:cTn id="1113" presetID="2" presetClass="exit" presetSubtype="8" fill="hold" grpId="4" nodeType="withEffect">
                                  <p:stCondLst>
                                    <p:cond delay="0"/>
                                  </p:stCondLst>
                                  <p:childTnLst>
                                    <p:anim calcmode="lin" valueType="num">
                                      <p:cBhvr additive="base">
                                        <p:cTn id="1114" dur="3000"/>
                                        <p:tgtEl>
                                          <p:spTgt spid="27"/>
                                        </p:tgtEl>
                                        <p:attrNameLst>
                                          <p:attrName>ppt_x</p:attrName>
                                        </p:attrNameLst>
                                      </p:cBhvr>
                                      <p:tavLst>
                                        <p:tav tm="0">
                                          <p:val>
                                            <p:strVal val="ppt_x"/>
                                          </p:val>
                                        </p:tav>
                                        <p:tav tm="100000">
                                          <p:val>
                                            <p:strVal val="0-ppt_w/2"/>
                                          </p:val>
                                        </p:tav>
                                      </p:tavLst>
                                    </p:anim>
                                    <p:anim calcmode="lin" valueType="num">
                                      <p:cBhvr additive="base">
                                        <p:cTn id="1115" dur="3000"/>
                                        <p:tgtEl>
                                          <p:spTgt spid="27"/>
                                        </p:tgtEl>
                                        <p:attrNameLst>
                                          <p:attrName>ppt_y</p:attrName>
                                        </p:attrNameLst>
                                      </p:cBhvr>
                                      <p:tavLst>
                                        <p:tav tm="0">
                                          <p:val>
                                            <p:strVal val="ppt_y"/>
                                          </p:val>
                                        </p:tav>
                                        <p:tav tm="100000">
                                          <p:val>
                                            <p:strVal val="ppt_y"/>
                                          </p:val>
                                        </p:tav>
                                      </p:tavLst>
                                    </p:anim>
                                    <p:set>
                                      <p:cBhvr>
                                        <p:cTn id="1116" dur="1" fill="hold">
                                          <p:stCondLst>
                                            <p:cond delay="2999"/>
                                          </p:stCondLst>
                                        </p:cTn>
                                        <p:tgtEl>
                                          <p:spTgt spid="27"/>
                                        </p:tgtEl>
                                        <p:attrNameLst>
                                          <p:attrName>style.visibility</p:attrName>
                                        </p:attrNameLst>
                                      </p:cBhvr>
                                      <p:to>
                                        <p:strVal val="hidden"/>
                                      </p:to>
                                    </p:set>
                                  </p:childTnLst>
                                </p:cTn>
                              </p:par>
                              <p:par>
                                <p:cTn id="1117" presetID="2" presetClass="exit" presetSubtype="8" fill="hold" grpId="4" nodeType="withEffect">
                                  <p:stCondLst>
                                    <p:cond delay="0"/>
                                  </p:stCondLst>
                                  <p:childTnLst>
                                    <p:anim calcmode="lin" valueType="num">
                                      <p:cBhvr additive="base">
                                        <p:cTn id="1118" dur="3000"/>
                                        <p:tgtEl>
                                          <p:spTgt spid="28"/>
                                        </p:tgtEl>
                                        <p:attrNameLst>
                                          <p:attrName>ppt_x</p:attrName>
                                        </p:attrNameLst>
                                      </p:cBhvr>
                                      <p:tavLst>
                                        <p:tav tm="0">
                                          <p:val>
                                            <p:strVal val="ppt_x"/>
                                          </p:val>
                                        </p:tav>
                                        <p:tav tm="100000">
                                          <p:val>
                                            <p:strVal val="0-ppt_w/2"/>
                                          </p:val>
                                        </p:tav>
                                      </p:tavLst>
                                    </p:anim>
                                    <p:anim calcmode="lin" valueType="num">
                                      <p:cBhvr additive="base">
                                        <p:cTn id="1119" dur="3000"/>
                                        <p:tgtEl>
                                          <p:spTgt spid="28"/>
                                        </p:tgtEl>
                                        <p:attrNameLst>
                                          <p:attrName>ppt_y</p:attrName>
                                        </p:attrNameLst>
                                      </p:cBhvr>
                                      <p:tavLst>
                                        <p:tav tm="0">
                                          <p:val>
                                            <p:strVal val="ppt_y"/>
                                          </p:val>
                                        </p:tav>
                                        <p:tav tm="100000">
                                          <p:val>
                                            <p:strVal val="ppt_y"/>
                                          </p:val>
                                        </p:tav>
                                      </p:tavLst>
                                    </p:anim>
                                    <p:set>
                                      <p:cBhvr>
                                        <p:cTn id="1120" dur="1" fill="hold">
                                          <p:stCondLst>
                                            <p:cond delay="2999"/>
                                          </p:stCondLst>
                                        </p:cTn>
                                        <p:tgtEl>
                                          <p:spTgt spid="28"/>
                                        </p:tgtEl>
                                        <p:attrNameLst>
                                          <p:attrName>style.visibility</p:attrName>
                                        </p:attrNameLst>
                                      </p:cBhvr>
                                      <p:to>
                                        <p:strVal val="hidden"/>
                                      </p:to>
                                    </p:set>
                                  </p:childTnLst>
                                </p:cTn>
                              </p:par>
                              <p:par>
                                <p:cTn id="1121" presetID="2" presetClass="exit" presetSubtype="8" fill="hold" grpId="4" nodeType="withEffect">
                                  <p:stCondLst>
                                    <p:cond delay="0"/>
                                  </p:stCondLst>
                                  <p:childTnLst>
                                    <p:anim calcmode="lin" valueType="num">
                                      <p:cBhvr additive="base">
                                        <p:cTn id="1122" dur="3000"/>
                                        <p:tgtEl>
                                          <p:spTgt spid="29"/>
                                        </p:tgtEl>
                                        <p:attrNameLst>
                                          <p:attrName>ppt_x</p:attrName>
                                        </p:attrNameLst>
                                      </p:cBhvr>
                                      <p:tavLst>
                                        <p:tav tm="0">
                                          <p:val>
                                            <p:strVal val="ppt_x"/>
                                          </p:val>
                                        </p:tav>
                                        <p:tav tm="100000">
                                          <p:val>
                                            <p:strVal val="0-ppt_w/2"/>
                                          </p:val>
                                        </p:tav>
                                      </p:tavLst>
                                    </p:anim>
                                    <p:anim calcmode="lin" valueType="num">
                                      <p:cBhvr additive="base">
                                        <p:cTn id="1123" dur="3000"/>
                                        <p:tgtEl>
                                          <p:spTgt spid="29"/>
                                        </p:tgtEl>
                                        <p:attrNameLst>
                                          <p:attrName>ppt_y</p:attrName>
                                        </p:attrNameLst>
                                      </p:cBhvr>
                                      <p:tavLst>
                                        <p:tav tm="0">
                                          <p:val>
                                            <p:strVal val="ppt_y"/>
                                          </p:val>
                                        </p:tav>
                                        <p:tav tm="100000">
                                          <p:val>
                                            <p:strVal val="ppt_y"/>
                                          </p:val>
                                        </p:tav>
                                      </p:tavLst>
                                    </p:anim>
                                    <p:set>
                                      <p:cBhvr>
                                        <p:cTn id="1124" dur="1" fill="hold">
                                          <p:stCondLst>
                                            <p:cond delay="2999"/>
                                          </p:stCondLst>
                                        </p:cTn>
                                        <p:tgtEl>
                                          <p:spTgt spid="29"/>
                                        </p:tgtEl>
                                        <p:attrNameLst>
                                          <p:attrName>style.visibility</p:attrName>
                                        </p:attrNameLst>
                                      </p:cBhvr>
                                      <p:to>
                                        <p:strVal val="hidden"/>
                                      </p:to>
                                    </p:set>
                                  </p:childTnLst>
                                </p:cTn>
                              </p:par>
                              <p:par>
                                <p:cTn id="1125" presetID="2" presetClass="exit" presetSubtype="8" fill="hold" grpId="4" nodeType="withEffect">
                                  <p:stCondLst>
                                    <p:cond delay="0"/>
                                  </p:stCondLst>
                                  <p:childTnLst>
                                    <p:anim calcmode="lin" valueType="num">
                                      <p:cBhvr additive="base">
                                        <p:cTn id="1126" dur="3000"/>
                                        <p:tgtEl>
                                          <p:spTgt spid="30"/>
                                        </p:tgtEl>
                                        <p:attrNameLst>
                                          <p:attrName>ppt_x</p:attrName>
                                        </p:attrNameLst>
                                      </p:cBhvr>
                                      <p:tavLst>
                                        <p:tav tm="0">
                                          <p:val>
                                            <p:strVal val="ppt_x"/>
                                          </p:val>
                                        </p:tav>
                                        <p:tav tm="100000">
                                          <p:val>
                                            <p:strVal val="0-ppt_w/2"/>
                                          </p:val>
                                        </p:tav>
                                      </p:tavLst>
                                    </p:anim>
                                    <p:anim calcmode="lin" valueType="num">
                                      <p:cBhvr additive="base">
                                        <p:cTn id="1127" dur="3000"/>
                                        <p:tgtEl>
                                          <p:spTgt spid="30"/>
                                        </p:tgtEl>
                                        <p:attrNameLst>
                                          <p:attrName>ppt_y</p:attrName>
                                        </p:attrNameLst>
                                      </p:cBhvr>
                                      <p:tavLst>
                                        <p:tav tm="0">
                                          <p:val>
                                            <p:strVal val="ppt_y"/>
                                          </p:val>
                                        </p:tav>
                                        <p:tav tm="100000">
                                          <p:val>
                                            <p:strVal val="ppt_y"/>
                                          </p:val>
                                        </p:tav>
                                      </p:tavLst>
                                    </p:anim>
                                    <p:set>
                                      <p:cBhvr>
                                        <p:cTn id="1128" dur="1" fill="hold">
                                          <p:stCondLst>
                                            <p:cond delay="2999"/>
                                          </p:stCondLst>
                                        </p:cTn>
                                        <p:tgtEl>
                                          <p:spTgt spid="30"/>
                                        </p:tgtEl>
                                        <p:attrNameLst>
                                          <p:attrName>style.visibility</p:attrName>
                                        </p:attrNameLst>
                                      </p:cBhvr>
                                      <p:to>
                                        <p:strVal val="hidden"/>
                                      </p:to>
                                    </p:set>
                                  </p:childTnLst>
                                </p:cTn>
                              </p:par>
                              <p:par>
                                <p:cTn id="1129" presetID="2" presetClass="exit" presetSubtype="8" fill="hold" grpId="4" nodeType="withEffect">
                                  <p:stCondLst>
                                    <p:cond delay="0"/>
                                  </p:stCondLst>
                                  <p:childTnLst>
                                    <p:anim calcmode="lin" valueType="num">
                                      <p:cBhvr additive="base">
                                        <p:cTn id="1130" dur="3000"/>
                                        <p:tgtEl>
                                          <p:spTgt spid="31"/>
                                        </p:tgtEl>
                                        <p:attrNameLst>
                                          <p:attrName>ppt_x</p:attrName>
                                        </p:attrNameLst>
                                      </p:cBhvr>
                                      <p:tavLst>
                                        <p:tav tm="0">
                                          <p:val>
                                            <p:strVal val="ppt_x"/>
                                          </p:val>
                                        </p:tav>
                                        <p:tav tm="100000">
                                          <p:val>
                                            <p:strVal val="0-ppt_w/2"/>
                                          </p:val>
                                        </p:tav>
                                      </p:tavLst>
                                    </p:anim>
                                    <p:anim calcmode="lin" valueType="num">
                                      <p:cBhvr additive="base">
                                        <p:cTn id="1131" dur="3000"/>
                                        <p:tgtEl>
                                          <p:spTgt spid="31"/>
                                        </p:tgtEl>
                                        <p:attrNameLst>
                                          <p:attrName>ppt_y</p:attrName>
                                        </p:attrNameLst>
                                      </p:cBhvr>
                                      <p:tavLst>
                                        <p:tav tm="0">
                                          <p:val>
                                            <p:strVal val="ppt_y"/>
                                          </p:val>
                                        </p:tav>
                                        <p:tav tm="100000">
                                          <p:val>
                                            <p:strVal val="ppt_y"/>
                                          </p:val>
                                        </p:tav>
                                      </p:tavLst>
                                    </p:anim>
                                    <p:set>
                                      <p:cBhvr>
                                        <p:cTn id="1132" dur="1" fill="hold">
                                          <p:stCondLst>
                                            <p:cond delay="2999"/>
                                          </p:stCondLst>
                                        </p:cTn>
                                        <p:tgtEl>
                                          <p:spTgt spid="31"/>
                                        </p:tgtEl>
                                        <p:attrNameLst>
                                          <p:attrName>style.visibility</p:attrName>
                                        </p:attrNameLst>
                                      </p:cBhvr>
                                      <p:to>
                                        <p:strVal val="hidden"/>
                                      </p:to>
                                    </p:set>
                                  </p:childTnLst>
                                </p:cTn>
                              </p:par>
                              <p:par>
                                <p:cTn id="1133" presetID="2" presetClass="exit" presetSubtype="8" fill="hold" grpId="4" nodeType="withEffect">
                                  <p:stCondLst>
                                    <p:cond delay="0"/>
                                  </p:stCondLst>
                                  <p:childTnLst>
                                    <p:anim calcmode="lin" valueType="num">
                                      <p:cBhvr additive="base">
                                        <p:cTn id="1134" dur="3000"/>
                                        <p:tgtEl>
                                          <p:spTgt spid="32"/>
                                        </p:tgtEl>
                                        <p:attrNameLst>
                                          <p:attrName>ppt_x</p:attrName>
                                        </p:attrNameLst>
                                      </p:cBhvr>
                                      <p:tavLst>
                                        <p:tav tm="0">
                                          <p:val>
                                            <p:strVal val="ppt_x"/>
                                          </p:val>
                                        </p:tav>
                                        <p:tav tm="100000">
                                          <p:val>
                                            <p:strVal val="0-ppt_w/2"/>
                                          </p:val>
                                        </p:tav>
                                      </p:tavLst>
                                    </p:anim>
                                    <p:anim calcmode="lin" valueType="num">
                                      <p:cBhvr additive="base">
                                        <p:cTn id="1135" dur="3000"/>
                                        <p:tgtEl>
                                          <p:spTgt spid="32"/>
                                        </p:tgtEl>
                                        <p:attrNameLst>
                                          <p:attrName>ppt_y</p:attrName>
                                        </p:attrNameLst>
                                      </p:cBhvr>
                                      <p:tavLst>
                                        <p:tav tm="0">
                                          <p:val>
                                            <p:strVal val="ppt_y"/>
                                          </p:val>
                                        </p:tav>
                                        <p:tav tm="100000">
                                          <p:val>
                                            <p:strVal val="ppt_y"/>
                                          </p:val>
                                        </p:tav>
                                      </p:tavLst>
                                    </p:anim>
                                    <p:set>
                                      <p:cBhvr>
                                        <p:cTn id="1136" dur="1" fill="hold">
                                          <p:stCondLst>
                                            <p:cond delay="2999"/>
                                          </p:stCondLst>
                                        </p:cTn>
                                        <p:tgtEl>
                                          <p:spTgt spid="32"/>
                                        </p:tgtEl>
                                        <p:attrNameLst>
                                          <p:attrName>style.visibility</p:attrName>
                                        </p:attrNameLst>
                                      </p:cBhvr>
                                      <p:to>
                                        <p:strVal val="hidden"/>
                                      </p:to>
                                    </p:set>
                                  </p:childTnLst>
                                </p:cTn>
                              </p:par>
                              <p:par>
                                <p:cTn id="1137" presetID="2" presetClass="exit" presetSubtype="8" fill="hold" grpId="4" nodeType="withEffect">
                                  <p:stCondLst>
                                    <p:cond delay="0"/>
                                  </p:stCondLst>
                                  <p:childTnLst>
                                    <p:anim calcmode="lin" valueType="num">
                                      <p:cBhvr additive="base">
                                        <p:cTn id="1138" dur="3000"/>
                                        <p:tgtEl>
                                          <p:spTgt spid="33"/>
                                        </p:tgtEl>
                                        <p:attrNameLst>
                                          <p:attrName>ppt_x</p:attrName>
                                        </p:attrNameLst>
                                      </p:cBhvr>
                                      <p:tavLst>
                                        <p:tav tm="0">
                                          <p:val>
                                            <p:strVal val="ppt_x"/>
                                          </p:val>
                                        </p:tav>
                                        <p:tav tm="100000">
                                          <p:val>
                                            <p:strVal val="0-ppt_w/2"/>
                                          </p:val>
                                        </p:tav>
                                      </p:tavLst>
                                    </p:anim>
                                    <p:anim calcmode="lin" valueType="num">
                                      <p:cBhvr additive="base">
                                        <p:cTn id="1139" dur="3000"/>
                                        <p:tgtEl>
                                          <p:spTgt spid="33"/>
                                        </p:tgtEl>
                                        <p:attrNameLst>
                                          <p:attrName>ppt_y</p:attrName>
                                        </p:attrNameLst>
                                      </p:cBhvr>
                                      <p:tavLst>
                                        <p:tav tm="0">
                                          <p:val>
                                            <p:strVal val="ppt_y"/>
                                          </p:val>
                                        </p:tav>
                                        <p:tav tm="100000">
                                          <p:val>
                                            <p:strVal val="ppt_y"/>
                                          </p:val>
                                        </p:tav>
                                      </p:tavLst>
                                    </p:anim>
                                    <p:set>
                                      <p:cBhvr>
                                        <p:cTn id="1140" dur="1" fill="hold">
                                          <p:stCondLst>
                                            <p:cond delay="2999"/>
                                          </p:stCondLst>
                                        </p:cTn>
                                        <p:tgtEl>
                                          <p:spTgt spid="33"/>
                                        </p:tgtEl>
                                        <p:attrNameLst>
                                          <p:attrName>style.visibility</p:attrName>
                                        </p:attrNameLst>
                                      </p:cBhvr>
                                      <p:to>
                                        <p:strVal val="hidden"/>
                                      </p:to>
                                    </p:set>
                                  </p:childTnLst>
                                </p:cTn>
                              </p:par>
                              <p:par>
                                <p:cTn id="1141" presetID="2" presetClass="exit" presetSubtype="8" fill="hold" grpId="4" nodeType="withEffect">
                                  <p:stCondLst>
                                    <p:cond delay="0"/>
                                  </p:stCondLst>
                                  <p:childTnLst>
                                    <p:anim calcmode="lin" valueType="num">
                                      <p:cBhvr additive="base">
                                        <p:cTn id="1142" dur="3000"/>
                                        <p:tgtEl>
                                          <p:spTgt spid="34"/>
                                        </p:tgtEl>
                                        <p:attrNameLst>
                                          <p:attrName>ppt_x</p:attrName>
                                        </p:attrNameLst>
                                      </p:cBhvr>
                                      <p:tavLst>
                                        <p:tav tm="0">
                                          <p:val>
                                            <p:strVal val="ppt_x"/>
                                          </p:val>
                                        </p:tav>
                                        <p:tav tm="100000">
                                          <p:val>
                                            <p:strVal val="0-ppt_w/2"/>
                                          </p:val>
                                        </p:tav>
                                      </p:tavLst>
                                    </p:anim>
                                    <p:anim calcmode="lin" valueType="num">
                                      <p:cBhvr additive="base">
                                        <p:cTn id="1143" dur="3000"/>
                                        <p:tgtEl>
                                          <p:spTgt spid="34"/>
                                        </p:tgtEl>
                                        <p:attrNameLst>
                                          <p:attrName>ppt_y</p:attrName>
                                        </p:attrNameLst>
                                      </p:cBhvr>
                                      <p:tavLst>
                                        <p:tav tm="0">
                                          <p:val>
                                            <p:strVal val="ppt_y"/>
                                          </p:val>
                                        </p:tav>
                                        <p:tav tm="100000">
                                          <p:val>
                                            <p:strVal val="ppt_y"/>
                                          </p:val>
                                        </p:tav>
                                      </p:tavLst>
                                    </p:anim>
                                    <p:set>
                                      <p:cBhvr>
                                        <p:cTn id="1144" dur="1" fill="hold">
                                          <p:stCondLst>
                                            <p:cond delay="2999"/>
                                          </p:stCondLst>
                                        </p:cTn>
                                        <p:tgtEl>
                                          <p:spTgt spid="34"/>
                                        </p:tgtEl>
                                        <p:attrNameLst>
                                          <p:attrName>style.visibility</p:attrName>
                                        </p:attrNameLst>
                                      </p:cBhvr>
                                      <p:to>
                                        <p:strVal val="hidden"/>
                                      </p:to>
                                    </p:set>
                                  </p:childTnLst>
                                </p:cTn>
                              </p:par>
                              <p:par>
                                <p:cTn id="1145" presetID="2" presetClass="exit" presetSubtype="8" fill="hold" grpId="4" nodeType="withEffect">
                                  <p:stCondLst>
                                    <p:cond delay="0"/>
                                  </p:stCondLst>
                                  <p:childTnLst>
                                    <p:anim calcmode="lin" valueType="num">
                                      <p:cBhvr additive="base">
                                        <p:cTn id="1146" dur="3000"/>
                                        <p:tgtEl>
                                          <p:spTgt spid="35"/>
                                        </p:tgtEl>
                                        <p:attrNameLst>
                                          <p:attrName>ppt_x</p:attrName>
                                        </p:attrNameLst>
                                      </p:cBhvr>
                                      <p:tavLst>
                                        <p:tav tm="0">
                                          <p:val>
                                            <p:strVal val="ppt_x"/>
                                          </p:val>
                                        </p:tav>
                                        <p:tav tm="100000">
                                          <p:val>
                                            <p:strVal val="0-ppt_w/2"/>
                                          </p:val>
                                        </p:tav>
                                      </p:tavLst>
                                    </p:anim>
                                    <p:anim calcmode="lin" valueType="num">
                                      <p:cBhvr additive="base">
                                        <p:cTn id="1147" dur="3000"/>
                                        <p:tgtEl>
                                          <p:spTgt spid="35"/>
                                        </p:tgtEl>
                                        <p:attrNameLst>
                                          <p:attrName>ppt_y</p:attrName>
                                        </p:attrNameLst>
                                      </p:cBhvr>
                                      <p:tavLst>
                                        <p:tav tm="0">
                                          <p:val>
                                            <p:strVal val="ppt_y"/>
                                          </p:val>
                                        </p:tav>
                                        <p:tav tm="100000">
                                          <p:val>
                                            <p:strVal val="ppt_y"/>
                                          </p:val>
                                        </p:tav>
                                      </p:tavLst>
                                    </p:anim>
                                    <p:set>
                                      <p:cBhvr>
                                        <p:cTn id="1148" dur="1" fill="hold">
                                          <p:stCondLst>
                                            <p:cond delay="2999"/>
                                          </p:stCondLst>
                                        </p:cTn>
                                        <p:tgtEl>
                                          <p:spTgt spid="35"/>
                                        </p:tgtEl>
                                        <p:attrNameLst>
                                          <p:attrName>style.visibility</p:attrName>
                                        </p:attrNameLst>
                                      </p:cBhvr>
                                      <p:to>
                                        <p:strVal val="hidden"/>
                                      </p:to>
                                    </p:set>
                                  </p:childTnLst>
                                </p:cTn>
                              </p:par>
                              <p:par>
                                <p:cTn id="1149" presetID="2" presetClass="exit" presetSubtype="8" fill="hold" grpId="4" nodeType="withEffect">
                                  <p:stCondLst>
                                    <p:cond delay="0"/>
                                  </p:stCondLst>
                                  <p:childTnLst>
                                    <p:anim calcmode="lin" valueType="num">
                                      <p:cBhvr additive="base">
                                        <p:cTn id="1150" dur="3000"/>
                                        <p:tgtEl>
                                          <p:spTgt spid="36"/>
                                        </p:tgtEl>
                                        <p:attrNameLst>
                                          <p:attrName>ppt_x</p:attrName>
                                        </p:attrNameLst>
                                      </p:cBhvr>
                                      <p:tavLst>
                                        <p:tav tm="0">
                                          <p:val>
                                            <p:strVal val="ppt_x"/>
                                          </p:val>
                                        </p:tav>
                                        <p:tav tm="100000">
                                          <p:val>
                                            <p:strVal val="0-ppt_w/2"/>
                                          </p:val>
                                        </p:tav>
                                      </p:tavLst>
                                    </p:anim>
                                    <p:anim calcmode="lin" valueType="num">
                                      <p:cBhvr additive="base">
                                        <p:cTn id="1151" dur="3000"/>
                                        <p:tgtEl>
                                          <p:spTgt spid="36"/>
                                        </p:tgtEl>
                                        <p:attrNameLst>
                                          <p:attrName>ppt_y</p:attrName>
                                        </p:attrNameLst>
                                      </p:cBhvr>
                                      <p:tavLst>
                                        <p:tav tm="0">
                                          <p:val>
                                            <p:strVal val="ppt_y"/>
                                          </p:val>
                                        </p:tav>
                                        <p:tav tm="100000">
                                          <p:val>
                                            <p:strVal val="ppt_y"/>
                                          </p:val>
                                        </p:tav>
                                      </p:tavLst>
                                    </p:anim>
                                    <p:set>
                                      <p:cBhvr>
                                        <p:cTn id="1152" dur="1" fill="hold">
                                          <p:stCondLst>
                                            <p:cond delay="2999"/>
                                          </p:stCondLst>
                                        </p:cTn>
                                        <p:tgtEl>
                                          <p:spTgt spid="36"/>
                                        </p:tgtEl>
                                        <p:attrNameLst>
                                          <p:attrName>style.visibility</p:attrName>
                                        </p:attrNameLst>
                                      </p:cBhvr>
                                      <p:to>
                                        <p:strVal val="hidden"/>
                                      </p:to>
                                    </p:set>
                                  </p:childTnLst>
                                </p:cTn>
                              </p:par>
                              <p:par>
                                <p:cTn id="1153" presetID="2" presetClass="exit" presetSubtype="8" fill="hold" grpId="4" nodeType="withEffect">
                                  <p:stCondLst>
                                    <p:cond delay="0"/>
                                  </p:stCondLst>
                                  <p:childTnLst>
                                    <p:anim calcmode="lin" valueType="num">
                                      <p:cBhvr additive="base">
                                        <p:cTn id="1154" dur="3000"/>
                                        <p:tgtEl>
                                          <p:spTgt spid="37"/>
                                        </p:tgtEl>
                                        <p:attrNameLst>
                                          <p:attrName>ppt_x</p:attrName>
                                        </p:attrNameLst>
                                      </p:cBhvr>
                                      <p:tavLst>
                                        <p:tav tm="0">
                                          <p:val>
                                            <p:strVal val="ppt_x"/>
                                          </p:val>
                                        </p:tav>
                                        <p:tav tm="100000">
                                          <p:val>
                                            <p:strVal val="0-ppt_w/2"/>
                                          </p:val>
                                        </p:tav>
                                      </p:tavLst>
                                    </p:anim>
                                    <p:anim calcmode="lin" valueType="num">
                                      <p:cBhvr additive="base">
                                        <p:cTn id="1155" dur="3000"/>
                                        <p:tgtEl>
                                          <p:spTgt spid="37"/>
                                        </p:tgtEl>
                                        <p:attrNameLst>
                                          <p:attrName>ppt_y</p:attrName>
                                        </p:attrNameLst>
                                      </p:cBhvr>
                                      <p:tavLst>
                                        <p:tav tm="0">
                                          <p:val>
                                            <p:strVal val="ppt_y"/>
                                          </p:val>
                                        </p:tav>
                                        <p:tav tm="100000">
                                          <p:val>
                                            <p:strVal val="ppt_y"/>
                                          </p:val>
                                        </p:tav>
                                      </p:tavLst>
                                    </p:anim>
                                    <p:set>
                                      <p:cBhvr>
                                        <p:cTn id="1156" dur="1" fill="hold">
                                          <p:stCondLst>
                                            <p:cond delay="2999"/>
                                          </p:stCondLst>
                                        </p:cTn>
                                        <p:tgtEl>
                                          <p:spTgt spid="37"/>
                                        </p:tgtEl>
                                        <p:attrNameLst>
                                          <p:attrName>style.visibility</p:attrName>
                                        </p:attrNameLst>
                                      </p:cBhvr>
                                      <p:to>
                                        <p:strVal val="hidden"/>
                                      </p:to>
                                    </p:set>
                                  </p:childTnLst>
                                </p:cTn>
                              </p:par>
                              <p:par>
                                <p:cTn id="1157" presetID="2" presetClass="exit" presetSubtype="8" fill="hold" grpId="4" nodeType="withEffect">
                                  <p:stCondLst>
                                    <p:cond delay="0"/>
                                  </p:stCondLst>
                                  <p:childTnLst>
                                    <p:anim calcmode="lin" valueType="num">
                                      <p:cBhvr additive="base">
                                        <p:cTn id="1158" dur="3000"/>
                                        <p:tgtEl>
                                          <p:spTgt spid="38"/>
                                        </p:tgtEl>
                                        <p:attrNameLst>
                                          <p:attrName>ppt_x</p:attrName>
                                        </p:attrNameLst>
                                      </p:cBhvr>
                                      <p:tavLst>
                                        <p:tav tm="0">
                                          <p:val>
                                            <p:strVal val="ppt_x"/>
                                          </p:val>
                                        </p:tav>
                                        <p:tav tm="100000">
                                          <p:val>
                                            <p:strVal val="0-ppt_w/2"/>
                                          </p:val>
                                        </p:tav>
                                      </p:tavLst>
                                    </p:anim>
                                    <p:anim calcmode="lin" valueType="num">
                                      <p:cBhvr additive="base">
                                        <p:cTn id="1159" dur="3000"/>
                                        <p:tgtEl>
                                          <p:spTgt spid="38"/>
                                        </p:tgtEl>
                                        <p:attrNameLst>
                                          <p:attrName>ppt_y</p:attrName>
                                        </p:attrNameLst>
                                      </p:cBhvr>
                                      <p:tavLst>
                                        <p:tav tm="0">
                                          <p:val>
                                            <p:strVal val="ppt_y"/>
                                          </p:val>
                                        </p:tav>
                                        <p:tav tm="100000">
                                          <p:val>
                                            <p:strVal val="ppt_y"/>
                                          </p:val>
                                        </p:tav>
                                      </p:tavLst>
                                    </p:anim>
                                    <p:set>
                                      <p:cBhvr>
                                        <p:cTn id="1160" dur="1" fill="hold">
                                          <p:stCondLst>
                                            <p:cond delay="2999"/>
                                          </p:stCondLst>
                                        </p:cTn>
                                        <p:tgtEl>
                                          <p:spTgt spid="38"/>
                                        </p:tgtEl>
                                        <p:attrNameLst>
                                          <p:attrName>style.visibility</p:attrName>
                                        </p:attrNameLst>
                                      </p:cBhvr>
                                      <p:to>
                                        <p:strVal val="hidden"/>
                                      </p:to>
                                    </p:set>
                                  </p:childTnLst>
                                </p:cTn>
                              </p:par>
                              <p:par>
                                <p:cTn id="1161" presetID="2" presetClass="exit" presetSubtype="8" fill="hold" grpId="4" nodeType="withEffect">
                                  <p:stCondLst>
                                    <p:cond delay="0"/>
                                  </p:stCondLst>
                                  <p:childTnLst>
                                    <p:anim calcmode="lin" valueType="num">
                                      <p:cBhvr additive="base">
                                        <p:cTn id="1162" dur="3000"/>
                                        <p:tgtEl>
                                          <p:spTgt spid="39"/>
                                        </p:tgtEl>
                                        <p:attrNameLst>
                                          <p:attrName>ppt_x</p:attrName>
                                        </p:attrNameLst>
                                      </p:cBhvr>
                                      <p:tavLst>
                                        <p:tav tm="0">
                                          <p:val>
                                            <p:strVal val="ppt_x"/>
                                          </p:val>
                                        </p:tav>
                                        <p:tav tm="100000">
                                          <p:val>
                                            <p:strVal val="0-ppt_w/2"/>
                                          </p:val>
                                        </p:tav>
                                      </p:tavLst>
                                    </p:anim>
                                    <p:anim calcmode="lin" valueType="num">
                                      <p:cBhvr additive="base">
                                        <p:cTn id="1163" dur="3000"/>
                                        <p:tgtEl>
                                          <p:spTgt spid="39"/>
                                        </p:tgtEl>
                                        <p:attrNameLst>
                                          <p:attrName>ppt_y</p:attrName>
                                        </p:attrNameLst>
                                      </p:cBhvr>
                                      <p:tavLst>
                                        <p:tav tm="0">
                                          <p:val>
                                            <p:strVal val="ppt_y"/>
                                          </p:val>
                                        </p:tav>
                                        <p:tav tm="100000">
                                          <p:val>
                                            <p:strVal val="ppt_y"/>
                                          </p:val>
                                        </p:tav>
                                      </p:tavLst>
                                    </p:anim>
                                    <p:set>
                                      <p:cBhvr>
                                        <p:cTn id="1164" dur="1" fill="hold">
                                          <p:stCondLst>
                                            <p:cond delay="2999"/>
                                          </p:stCondLst>
                                        </p:cTn>
                                        <p:tgtEl>
                                          <p:spTgt spid="39"/>
                                        </p:tgtEl>
                                        <p:attrNameLst>
                                          <p:attrName>style.visibility</p:attrName>
                                        </p:attrNameLst>
                                      </p:cBhvr>
                                      <p:to>
                                        <p:strVal val="hidden"/>
                                      </p:to>
                                    </p:set>
                                  </p:childTnLst>
                                </p:cTn>
                              </p:par>
                              <p:par>
                                <p:cTn id="1165" presetID="2" presetClass="exit" presetSubtype="8" fill="hold" grpId="4" nodeType="withEffect">
                                  <p:stCondLst>
                                    <p:cond delay="0"/>
                                  </p:stCondLst>
                                  <p:childTnLst>
                                    <p:anim calcmode="lin" valueType="num">
                                      <p:cBhvr additive="base">
                                        <p:cTn id="1166" dur="3000"/>
                                        <p:tgtEl>
                                          <p:spTgt spid="57"/>
                                        </p:tgtEl>
                                        <p:attrNameLst>
                                          <p:attrName>ppt_x</p:attrName>
                                        </p:attrNameLst>
                                      </p:cBhvr>
                                      <p:tavLst>
                                        <p:tav tm="0">
                                          <p:val>
                                            <p:strVal val="ppt_x"/>
                                          </p:val>
                                        </p:tav>
                                        <p:tav tm="100000">
                                          <p:val>
                                            <p:strVal val="0-ppt_w/2"/>
                                          </p:val>
                                        </p:tav>
                                      </p:tavLst>
                                    </p:anim>
                                    <p:anim calcmode="lin" valueType="num">
                                      <p:cBhvr additive="base">
                                        <p:cTn id="1167" dur="3000"/>
                                        <p:tgtEl>
                                          <p:spTgt spid="57"/>
                                        </p:tgtEl>
                                        <p:attrNameLst>
                                          <p:attrName>ppt_y</p:attrName>
                                        </p:attrNameLst>
                                      </p:cBhvr>
                                      <p:tavLst>
                                        <p:tav tm="0">
                                          <p:val>
                                            <p:strVal val="ppt_y"/>
                                          </p:val>
                                        </p:tav>
                                        <p:tav tm="100000">
                                          <p:val>
                                            <p:strVal val="ppt_y"/>
                                          </p:val>
                                        </p:tav>
                                      </p:tavLst>
                                    </p:anim>
                                    <p:set>
                                      <p:cBhvr>
                                        <p:cTn id="1168" dur="1" fill="hold">
                                          <p:stCondLst>
                                            <p:cond delay="2999"/>
                                          </p:stCondLst>
                                        </p:cTn>
                                        <p:tgtEl>
                                          <p:spTgt spid="57"/>
                                        </p:tgtEl>
                                        <p:attrNameLst>
                                          <p:attrName>style.visibility</p:attrName>
                                        </p:attrNameLst>
                                      </p:cBhvr>
                                      <p:to>
                                        <p:strVal val="hidden"/>
                                      </p:to>
                                    </p:set>
                                  </p:childTnLst>
                                </p:cTn>
                              </p:par>
                              <p:par>
                                <p:cTn id="1169" presetID="2" presetClass="exit" presetSubtype="8" fill="hold" grpId="4" nodeType="withEffect">
                                  <p:stCondLst>
                                    <p:cond delay="0"/>
                                  </p:stCondLst>
                                  <p:childTnLst>
                                    <p:anim calcmode="lin" valueType="num">
                                      <p:cBhvr additive="base">
                                        <p:cTn id="1170" dur="3000"/>
                                        <p:tgtEl>
                                          <p:spTgt spid="58"/>
                                        </p:tgtEl>
                                        <p:attrNameLst>
                                          <p:attrName>ppt_x</p:attrName>
                                        </p:attrNameLst>
                                      </p:cBhvr>
                                      <p:tavLst>
                                        <p:tav tm="0">
                                          <p:val>
                                            <p:strVal val="ppt_x"/>
                                          </p:val>
                                        </p:tav>
                                        <p:tav tm="100000">
                                          <p:val>
                                            <p:strVal val="0-ppt_w/2"/>
                                          </p:val>
                                        </p:tav>
                                      </p:tavLst>
                                    </p:anim>
                                    <p:anim calcmode="lin" valueType="num">
                                      <p:cBhvr additive="base">
                                        <p:cTn id="1171" dur="3000"/>
                                        <p:tgtEl>
                                          <p:spTgt spid="58"/>
                                        </p:tgtEl>
                                        <p:attrNameLst>
                                          <p:attrName>ppt_y</p:attrName>
                                        </p:attrNameLst>
                                      </p:cBhvr>
                                      <p:tavLst>
                                        <p:tav tm="0">
                                          <p:val>
                                            <p:strVal val="ppt_y"/>
                                          </p:val>
                                        </p:tav>
                                        <p:tav tm="100000">
                                          <p:val>
                                            <p:strVal val="ppt_y"/>
                                          </p:val>
                                        </p:tav>
                                      </p:tavLst>
                                    </p:anim>
                                    <p:set>
                                      <p:cBhvr>
                                        <p:cTn id="1172" dur="1" fill="hold">
                                          <p:stCondLst>
                                            <p:cond delay="2999"/>
                                          </p:stCondLst>
                                        </p:cTn>
                                        <p:tgtEl>
                                          <p:spTgt spid="58"/>
                                        </p:tgtEl>
                                        <p:attrNameLst>
                                          <p:attrName>style.visibility</p:attrName>
                                        </p:attrNameLst>
                                      </p:cBhvr>
                                      <p:to>
                                        <p:strVal val="hidden"/>
                                      </p:to>
                                    </p:set>
                                  </p:childTnLst>
                                </p:cTn>
                              </p:par>
                              <p:par>
                                <p:cTn id="1173" presetID="2" presetClass="exit" presetSubtype="8" fill="hold" grpId="4" nodeType="withEffect">
                                  <p:stCondLst>
                                    <p:cond delay="0"/>
                                  </p:stCondLst>
                                  <p:childTnLst>
                                    <p:anim calcmode="lin" valueType="num">
                                      <p:cBhvr additive="base">
                                        <p:cTn id="1174" dur="3000"/>
                                        <p:tgtEl>
                                          <p:spTgt spid="59"/>
                                        </p:tgtEl>
                                        <p:attrNameLst>
                                          <p:attrName>ppt_x</p:attrName>
                                        </p:attrNameLst>
                                      </p:cBhvr>
                                      <p:tavLst>
                                        <p:tav tm="0">
                                          <p:val>
                                            <p:strVal val="ppt_x"/>
                                          </p:val>
                                        </p:tav>
                                        <p:tav tm="100000">
                                          <p:val>
                                            <p:strVal val="0-ppt_w/2"/>
                                          </p:val>
                                        </p:tav>
                                      </p:tavLst>
                                    </p:anim>
                                    <p:anim calcmode="lin" valueType="num">
                                      <p:cBhvr additive="base">
                                        <p:cTn id="1175" dur="3000"/>
                                        <p:tgtEl>
                                          <p:spTgt spid="59"/>
                                        </p:tgtEl>
                                        <p:attrNameLst>
                                          <p:attrName>ppt_y</p:attrName>
                                        </p:attrNameLst>
                                      </p:cBhvr>
                                      <p:tavLst>
                                        <p:tav tm="0">
                                          <p:val>
                                            <p:strVal val="ppt_y"/>
                                          </p:val>
                                        </p:tav>
                                        <p:tav tm="100000">
                                          <p:val>
                                            <p:strVal val="ppt_y"/>
                                          </p:val>
                                        </p:tav>
                                      </p:tavLst>
                                    </p:anim>
                                    <p:set>
                                      <p:cBhvr>
                                        <p:cTn id="1176" dur="1" fill="hold">
                                          <p:stCondLst>
                                            <p:cond delay="2999"/>
                                          </p:stCondLst>
                                        </p:cTn>
                                        <p:tgtEl>
                                          <p:spTgt spid="59"/>
                                        </p:tgtEl>
                                        <p:attrNameLst>
                                          <p:attrName>style.visibility</p:attrName>
                                        </p:attrNameLst>
                                      </p:cBhvr>
                                      <p:to>
                                        <p:strVal val="hidden"/>
                                      </p:to>
                                    </p:set>
                                  </p:childTnLst>
                                </p:cTn>
                              </p:par>
                              <p:par>
                                <p:cTn id="1177" presetID="2" presetClass="exit" presetSubtype="8" fill="hold" grpId="4" nodeType="withEffect">
                                  <p:stCondLst>
                                    <p:cond delay="0"/>
                                  </p:stCondLst>
                                  <p:childTnLst>
                                    <p:anim calcmode="lin" valueType="num">
                                      <p:cBhvr additive="base">
                                        <p:cTn id="1178" dur="3000"/>
                                        <p:tgtEl>
                                          <p:spTgt spid="60"/>
                                        </p:tgtEl>
                                        <p:attrNameLst>
                                          <p:attrName>ppt_x</p:attrName>
                                        </p:attrNameLst>
                                      </p:cBhvr>
                                      <p:tavLst>
                                        <p:tav tm="0">
                                          <p:val>
                                            <p:strVal val="ppt_x"/>
                                          </p:val>
                                        </p:tav>
                                        <p:tav tm="100000">
                                          <p:val>
                                            <p:strVal val="0-ppt_w/2"/>
                                          </p:val>
                                        </p:tav>
                                      </p:tavLst>
                                    </p:anim>
                                    <p:anim calcmode="lin" valueType="num">
                                      <p:cBhvr additive="base">
                                        <p:cTn id="1179" dur="3000"/>
                                        <p:tgtEl>
                                          <p:spTgt spid="60"/>
                                        </p:tgtEl>
                                        <p:attrNameLst>
                                          <p:attrName>ppt_y</p:attrName>
                                        </p:attrNameLst>
                                      </p:cBhvr>
                                      <p:tavLst>
                                        <p:tav tm="0">
                                          <p:val>
                                            <p:strVal val="ppt_y"/>
                                          </p:val>
                                        </p:tav>
                                        <p:tav tm="100000">
                                          <p:val>
                                            <p:strVal val="ppt_y"/>
                                          </p:val>
                                        </p:tav>
                                      </p:tavLst>
                                    </p:anim>
                                    <p:set>
                                      <p:cBhvr>
                                        <p:cTn id="1180" dur="1" fill="hold">
                                          <p:stCondLst>
                                            <p:cond delay="2999"/>
                                          </p:stCondLst>
                                        </p:cTn>
                                        <p:tgtEl>
                                          <p:spTgt spid="60"/>
                                        </p:tgtEl>
                                        <p:attrNameLst>
                                          <p:attrName>style.visibility</p:attrName>
                                        </p:attrNameLst>
                                      </p:cBhvr>
                                      <p:to>
                                        <p:strVal val="hidden"/>
                                      </p:to>
                                    </p:set>
                                  </p:childTnLst>
                                </p:cTn>
                              </p:par>
                              <p:par>
                                <p:cTn id="1181" presetID="2" presetClass="exit" presetSubtype="8" fill="hold" grpId="4" nodeType="withEffect">
                                  <p:stCondLst>
                                    <p:cond delay="0"/>
                                  </p:stCondLst>
                                  <p:childTnLst>
                                    <p:anim calcmode="lin" valueType="num">
                                      <p:cBhvr additive="base">
                                        <p:cTn id="1182" dur="3000"/>
                                        <p:tgtEl>
                                          <p:spTgt spid="61"/>
                                        </p:tgtEl>
                                        <p:attrNameLst>
                                          <p:attrName>ppt_x</p:attrName>
                                        </p:attrNameLst>
                                      </p:cBhvr>
                                      <p:tavLst>
                                        <p:tav tm="0">
                                          <p:val>
                                            <p:strVal val="ppt_x"/>
                                          </p:val>
                                        </p:tav>
                                        <p:tav tm="100000">
                                          <p:val>
                                            <p:strVal val="0-ppt_w/2"/>
                                          </p:val>
                                        </p:tav>
                                      </p:tavLst>
                                    </p:anim>
                                    <p:anim calcmode="lin" valueType="num">
                                      <p:cBhvr additive="base">
                                        <p:cTn id="1183" dur="3000"/>
                                        <p:tgtEl>
                                          <p:spTgt spid="61"/>
                                        </p:tgtEl>
                                        <p:attrNameLst>
                                          <p:attrName>ppt_y</p:attrName>
                                        </p:attrNameLst>
                                      </p:cBhvr>
                                      <p:tavLst>
                                        <p:tav tm="0">
                                          <p:val>
                                            <p:strVal val="ppt_y"/>
                                          </p:val>
                                        </p:tav>
                                        <p:tav tm="100000">
                                          <p:val>
                                            <p:strVal val="ppt_y"/>
                                          </p:val>
                                        </p:tav>
                                      </p:tavLst>
                                    </p:anim>
                                    <p:set>
                                      <p:cBhvr>
                                        <p:cTn id="1184" dur="1" fill="hold">
                                          <p:stCondLst>
                                            <p:cond delay="2999"/>
                                          </p:stCondLst>
                                        </p:cTn>
                                        <p:tgtEl>
                                          <p:spTgt spid="61"/>
                                        </p:tgtEl>
                                        <p:attrNameLst>
                                          <p:attrName>style.visibility</p:attrName>
                                        </p:attrNameLst>
                                      </p:cBhvr>
                                      <p:to>
                                        <p:strVal val="hidden"/>
                                      </p:to>
                                    </p:set>
                                  </p:childTnLst>
                                </p:cTn>
                              </p:par>
                              <p:par>
                                <p:cTn id="1185" presetID="2" presetClass="exit" presetSubtype="8" fill="hold" grpId="4" nodeType="withEffect">
                                  <p:stCondLst>
                                    <p:cond delay="0"/>
                                  </p:stCondLst>
                                  <p:childTnLst>
                                    <p:anim calcmode="lin" valueType="num">
                                      <p:cBhvr additive="base">
                                        <p:cTn id="1186" dur="3000"/>
                                        <p:tgtEl>
                                          <p:spTgt spid="62"/>
                                        </p:tgtEl>
                                        <p:attrNameLst>
                                          <p:attrName>ppt_x</p:attrName>
                                        </p:attrNameLst>
                                      </p:cBhvr>
                                      <p:tavLst>
                                        <p:tav tm="0">
                                          <p:val>
                                            <p:strVal val="ppt_x"/>
                                          </p:val>
                                        </p:tav>
                                        <p:tav tm="100000">
                                          <p:val>
                                            <p:strVal val="0-ppt_w/2"/>
                                          </p:val>
                                        </p:tav>
                                      </p:tavLst>
                                    </p:anim>
                                    <p:anim calcmode="lin" valueType="num">
                                      <p:cBhvr additive="base">
                                        <p:cTn id="1187" dur="3000"/>
                                        <p:tgtEl>
                                          <p:spTgt spid="62"/>
                                        </p:tgtEl>
                                        <p:attrNameLst>
                                          <p:attrName>ppt_y</p:attrName>
                                        </p:attrNameLst>
                                      </p:cBhvr>
                                      <p:tavLst>
                                        <p:tav tm="0">
                                          <p:val>
                                            <p:strVal val="ppt_y"/>
                                          </p:val>
                                        </p:tav>
                                        <p:tav tm="100000">
                                          <p:val>
                                            <p:strVal val="ppt_y"/>
                                          </p:val>
                                        </p:tav>
                                      </p:tavLst>
                                    </p:anim>
                                    <p:set>
                                      <p:cBhvr>
                                        <p:cTn id="1188" dur="1" fill="hold">
                                          <p:stCondLst>
                                            <p:cond delay="2999"/>
                                          </p:stCondLst>
                                        </p:cTn>
                                        <p:tgtEl>
                                          <p:spTgt spid="62"/>
                                        </p:tgtEl>
                                        <p:attrNameLst>
                                          <p:attrName>style.visibility</p:attrName>
                                        </p:attrNameLst>
                                      </p:cBhvr>
                                      <p:to>
                                        <p:strVal val="hidden"/>
                                      </p:to>
                                    </p:set>
                                  </p:childTnLst>
                                </p:cTn>
                              </p:par>
                              <p:par>
                                <p:cTn id="1189" presetID="2" presetClass="exit" presetSubtype="8" fill="hold" grpId="4" nodeType="withEffect">
                                  <p:stCondLst>
                                    <p:cond delay="0"/>
                                  </p:stCondLst>
                                  <p:childTnLst>
                                    <p:anim calcmode="lin" valueType="num">
                                      <p:cBhvr additive="base">
                                        <p:cTn id="1190" dur="3000"/>
                                        <p:tgtEl>
                                          <p:spTgt spid="63"/>
                                        </p:tgtEl>
                                        <p:attrNameLst>
                                          <p:attrName>ppt_x</p:attrName>
                                        </p:attrNameLst>
                                      </p:cBhvr>
                                      <p:tavLst>
                                        <p:tav tm="0">
                                          <p:val>
                                            <p:strVal val="ppt_x"/>
                                          </p:val>
                                        </p:tav>
                                        <p:tav tm="100000">
                                          <p:val>
                                            <p:strVal val="0-ppt_w/2"/>
                                          </p:val>
                                        </p:tav>
                                      </p:tavLst>
                                    </p:anim>
                                    <p:anim calcmode="lin" valueType="num">
                                      <p:cBhvr additive="base">
                                        <p:cTn id="1191" dur="3000"/>
                                        <p:tgtEl>
                                          <p:spTgt spid="63"/>
                                        </p:tgtEl>
                                        <p:attrNameLst>
                                          <p:attrName>ppt_y</p:attrName>
                                        </p:attrNameLst>
                                      </p:cBhvr>
                                      <p:tavLst>
                                        <p:tav tm="0">
                                          <p:val>
                                            <p:strVal val="ppt_y"/>
                                          </p:val>
                                        </p:tav>
                                        <p:tav tm="100000">
                                          <p:val>
                                            <p:strVal val="ppt_y"/>
                                          </p:val>
                                        </p:tav>
                                      </p:tavLst>
                                    </p:anim>
                                    <p:set>
                                      <p:cBhvr>
                                        <p:cTn id="1192" dur="1" fill="hold">
                                          <p:stCondLst>
                                            <p:cond delay="2999"/>
                                          </p:stCondLst>
                                        </p:cTn>
                                        <p:tgtEl>
                                          <p:spTgt spid="63"/>
                                        </p:tgtEl>
                                        <p:attrNameLst>
                                          <p:attrName>style.visibility</p:attrName>
                                        </p:attrNameLst>
                                      </p:cBhvr>
                                      <p:to>
                                        <p:strVal val="hidden"/>
                                      </p:to>
                                    </p:set>
                                  </p:childTnLst>
                                </p:cTn>
                              </p:par>
                              <p:par>
                                <p:cTn id="1193" presetID="2" presetClass="exit" presetSubtype="8" fill="hold" grpId="4" nodeType="withEffect">
                                  <p:stCondLst>
                                    <p:cond delay="0"/>
                                  </p:stCondLst>
                                  <p:childTnLst>
                                    <p:anim calcmode="lin" valueType="num">
                                      <p:cBhvr additive="base">
                                        <p:cTn id="1194" dur="3000"/>
                                        <p:tgtEl>
                                          <p:spTgt spid="64"/>
                                        </p:tgtEl>
                                        <p:attrNameLst>
                                          <p:attrName>ppt_x</p:attrName>
                                        </p:attrNameLst>
                                      </p:cBhvr>
                                      <p:tavLst>
                                        <p:tav tm="0">
                                          <p:val>
                                            <p:strVal val="ppt_x"/>
                                          </p:val>
                                        </p:tav>
                                        <p:tav tm="100000">
                                          <p:val>
                                            <p:strVal val="0-ppt_w/2"/>
                                          </p:val>
                                        </p:tav>
                                      </p:tavLst>
                                    </p:anim>
                                    <p:anim calcmode="lin" valueType="num">
                                      <p:cBhvr additive="base">
                                        <p:cTn id="1195" dur="3000"/>
                                        <p:tgtEl>
                                          <p:spTgt spid="64"/>
                                        </p:tgtEl>
                                        <p:attrNameLst>
                                          <p:attrName>ppt_y</p:attrName>
                                        </p:attrNameLst>
                                      </p:cBhvr>
                                      <p:tavLst>
                                        <p:tav tm="0">
                                          <p:val>
                                            <p:strVal val="ppt_y"/>
                                          </p:val>
                                        </p:tav>
                                        <p:tav tm="100000">
                                          <p:val>
                                            <p:strVal val="ppt_y"/>
                                          </p:val>
                                        </p:tav>
                                      </p:tavLst>
                                    </p:anim>
                                    <p:set>
                                      <p:cBhvr>
                                        <p:cTn id="1196" dur="1" fill="hold">
                                          <p:stCondLst>
                                            <p:cond delay="2999"/>
                                          </p:stCondLst>
                                        </p:cTn>
                                        <p:tgtEl>
                                          <p:spTgt spid="64"/>
                                        </p:tgtEl>
                                        <p:attrNameLst>
                                          <p:attrName>style.visibility</p:attrName>
                                        </p:attrNameLst>
                                      </p:cBhvr>
                                      <p:to>
                                        <p:strVal val="hidden"/>
                                      </p:to>
                                    </p:set>
                                  </p:childTnLst>
                                </p:cTn>
                              </p:par>
                              <p:par>
                                <p:cTn id="1197" presetID="2" presetClass="exit" presetSubtype="8" fill="hold" grpId="4" nodeType="withEffect">
                                  <p:stCondLst>
                                    <p:cond delay="0"/>
                                  </p:stCondLst>
                                  <p:childTnLst>
                                    <p:anim calcmode="lin" valueType="num">
                                      <p:cBhvr additive="base">
                                        <p:cTn id="1198" dur="3000"/>
                                        <p:tgtEl>
                                          <p:spTgt spid="65"/>
                                        </p:tgtEl>
                                        <p:attrNameLst>
                                          <p:attrName>ppt_x</p:attrName>
                                        </p:attrNameLst>
                                      </p:cBhvr>
                                      <p:tavLst>
                                        <p:tav tm="0">
                                          <p:val>
                                            <p:strVal val="ppt_x"/>
                                          </p:val>
                                        </p:tav>
                                        <p:tav tm="100000">
                                          <p:val>
                                            <p:strVal val="0-ppt_w/2"/>
                                          </p:val>
                                        </p:tav>
                                      </p:tavLst>
                                    </p:anim>
                                    <p:anim calcmode="lin" valueType="num">
                                      <p:cBhvr additive="base">
                                        <p:cTn id="1199" dur="3000"/>
                                        <p:tgtEl>
                                          <p:spTgt spid="65"/>
                                        </p:tgtEl>
                                        <p:attrNameLst>
                                          <p:attrName>ppt_y</p:attrName>
                                        </p:attrNameLst>
                                      </p:cBhvr>
                                      <p:tavLst>
                                        <p:tav tm="0">
                                          <p:val>
                                            <p:strVal val="ppt_y"/>
                                          </p:val>
                                        </p:tav>
                                        <p:tav tm="100000">
                                          <p:val>
                                            <p:strVal val="ppt_y"/>
                                          </p:val>
                                        </p:tav>
                                      </p:tavLst>
                                    </p:anim>
                                    <p:set>
                                      <p:cBhvr>
                                        <p:cTn id="1200" dur="1" fill="hold">
                                          <p:stCondLst>
                                            <p:cond delay="2999"/>
                                          </p:stCondLst>
                                        </p:cTn>
                                        <p:tgtEl>
                                          <p:spTgt spid="65"/>
                                        </p:tgtEl>
                                        <p:attrNameLst>
                                          <p:attrName>style.visibility</p:attrName>
                                        </p:attrNameLst>
                                      </p:cBhvr>
                                      <p:to>
                                        <p:strVal val="hidden"/>
                                      </p:to>
                                    </p:set>
                                  </p:childTnLst>
                                </p:cTn>
                              </p:par>
                              <p:par>
                                <p:cTn id="1201" presetID="2" presetClass="exit" presetSubtype="8" fill="hold" grpId="4" nodeType="withEffect">
                                  <p:stCondLst>
                                    <p:cond delay="0"/>
                                  </p:stCondLst>
                                  <p:childTnLst>
                                    <p:anim calcmode="lin" valueType="num">
                                      <p:cBhvr additive="base">
                                        <p:cTn id="1202" dur="3000"/>
                                        <p:tgtEl>
                                          <p:spTgt spid="66"/>
                                        </p:tgtEl>
                                        <p:attrNameLst>
                                          <p:attrName>ppt_x</p:attrName>
                                        </p:attrNameLst>
                                      </p:cBhvr>
                                      <p:tavLst>
                                        <p:tav tm="0">
                                          <p:val>
                                            <p:strVal val="ppt_x"/>
                                          </p:val>
                                        </p:tav>
                                        <p:tav tm="100000">
                                          <p:val>
                                            <p:strVal val="0-ppt_w/2"/>
                                          </p:val>
                                        </p:tav>
                                      </p:tavLst>
                                    </p:anim>
                                    <p:anim calcmode="lin" valueType="num">
                                      <p:cBhvr additive="base">
                                        <p:cTn id="1203" dur="3000"/>
                                        <p:tgtEl>
                                          <p:spTgt spid="66"/>
                                        </p:tgtEl>
                                        <p:attrNameLst>
                                          <p:attrName>ppt_y</p:attrName>
                                        </p:attrNameLst>
                                      </p:cBhvr>
                                      <p:tavLst>
                                        <p:tav tm="0">
                                          <p:val>
                                            <p:strVal val="ppt_y"/>
                                          </p:val>
                                        </p:tav>
                                        <p:tav tm="100000">
                                          <p:val>
                                            <p:strVal val="ppt_y"/>
                                          </p:val>
                                        </p:tav>
                                      </p:tavLst>
                                    </p:anim>
                                    <p:set>
                                      <p:cBhvr>
                                        <p:cTn id="1204" dur="1" fill="hold">
                                          <p:stCondLst>
                                            <p:cond delay="2999"/>
                                          </p:stCondLst>
                                        </p:cTn>
                                        <p:tgtEl>
                                          <p:spTgt spid="66"/>
                                        </p:tgtEl>
                                        <p:attrNameLst>
                                          <p:attrName>style.visibility</p:attrName>
                                        </p:attrNameLst>
                                      </p:cBhvr>
                                      <p:to>
                                        <p:strVal val="hidden"/>
                                      </p:to>
                                    </p:set>
                                  </p:childTnLst>
                                </p:cTn>
                              </p:par>
                              <p:par>
                                <p:cTn id="1205" presetID="2" presetClass="exit" presetSubtype="8" fill="hold" grpId="4" nodeType="withEffect">
                                  <p:stCondLst>
                                    <p:cond delay="0"/>
                                  </p:stCondLst>
                                  <p:childTnLst>
                                    <p:anim calcmode="lin" valueType="num">
                                      <p:cBhvr additive="base">
                                        <p:cTn id="1206" dur="3000"/>
                                        <p:tgtEl>
                                          <p:spTgt spid="67"/>
                                        </p:tgtEl>
                                        <p:attrNameLst>
                                          <p:attrName>ppt_x</p:attrName>
                                        </p:attrNameLst>
                                      </p:cBhvr>
                                      <p:tavLst>
                                        <p:tav tm="0">
                                          <p:val>
                                            <p:strVal val="ppt_x"/>
                                          </p:val>
                                        </p:tav>
                                        <p:tav tm="100000">
                                          <p:val>
                                            <p:strVal val="0-ppt_w/2"/>
                                          </p:val>
                                        </p:tav>
                                      </p:tavLst>
                                    </p:anim>
                                    <p:anim calcmode="lin" valueType="num">
                                      <p:cBhvr additive="base">
                                        <p:cTn id="1207" dur="3000"/>
                                        <p:tgtEl>
                                          <p:spTgt spid="67"/>
                                        </p:tgtEl>
                                        <p:attrNameLst>
                                          <p:attrName>ppt_y</p:attrName>
                                        </p:attrNameLst>
                                      </p:cBhvr>
                                      <p:tavLst>
                                        <p:tav tm="0">
                                          <p:val>
                                            <p:strVal val="ppt_y"/>
                                          </p:val>
                                        </p:tav>
                                        <p:tav tm="100000">
                                          <p:val>
                                            <p:strVal val="ppt_y"/>
                                          </p:val>
                                        </p:tav>
                                      </p:tavLst>
                                    </p:anim>
                                    <p:set>
                                      <p:cBhvr>
                                        <p:cTn id="1208" dur="1" fill="hold">
                                          <p:stCondLst>
                                            <p:cond delay="2999"/>
                                          </p:stCondLst>
                                        </p:cTn>
                                        <p:tgtEl>
                                          <p:spTgt spid="67"/>
                                        </p:tgtEl>
                                        <p:attrNameLst>
                                          <p:attrName>style.visibility</p:attrName>
                                        </p:attrNameLst>
                                      </p:cBhvr>
                                      <p:to>
                                        <p:strVal val="hidden"/>
                                      </p:to>
                                    </p:set>
                                  </p:childTnLst>
                                </p:cTn>
                              </p:par>
                              <p:par>
                                <p:cTn id="1209" presetID="2" presetClass="exit" presetSubtype="8" fill="hold" grpId="4" nodeType="withEffect">
                                  <p:stCondLst>
                                    <p:cond delay="0"/>
                                  </p:stCondLst>
                                  <p:childTnLst>
                                    <p:anim calcmode="lin" valueType="num">
                                      <p:cBhvr additive="base">
                                        <p:cTn id="1210" dur="3000"/>
                                        <p:tgtEl>
                                          <p:spTgt spid="68"/>
                                        </p:tgtEl>
                                        <p:attrNameLst>
                                          <p:attrName>ppt_x</p:attrName>
                                        </p:attrNameLst>
                                      </p:cBhvr>
                                      <p:tavLst>
                                        <p:tav tm="0">
                                          <p:val>
                                            <p:strVal val="ppt_x"/>
                                          </p:val>
                                        </p:tav>
                                        <p:tav tm="100000">
                                          <p:val>
                                            <p:strVal val="0-ppt_w/2"/>
                                          </p:val>
                                        </p:tav>
                                      </p:tavLst>
                                    </p:anim>
                                    <p:anim calcmode="lin" valueType="num">
                                      <p:cBhvr additive="base">
                                        <p:cTn id="1211" dur="3000"/>
                                        <p:tgtEl>
                                          <p:spTgt spid="68"/>
                                        </p:tgtEl>
                                        <p:attrNameLst>
                                          <p:attrName>ppt_y</p:attrName>
                                        </p:attrNameLst>
                                      </p:cBhvr>
                                      <p:tavLst>
                                        <p:tav tm="0">
                                          <p:val>
                                            <p:strVal val="ppt_y"/>
                                          </p:val>
                                        </p:tav>
                                        <p:tav tm="100000">
                                          <p:val>
                                            <p:strVal val="ppt_y"/>
                                          </p:val>
                                        </p:tav>
                                      </p:tavLst>
                                    </p:anim>
                                    <p:set>
                                      <p:cBhvr>
                                        <p:cTn id="1212" dur="1" fill="hold">
                                          <p:stCondLst>
                                            <p:cond delay="2999"/>
                                          </p:stCondLst>
                                        </p:cTn>
                                        <p:tgtEl>
                                          <p:spTgt spid="68"/>
                                        </p:tgtEl>
                                        <p:attrNameLst>
                                          <p:attrName>style.visibility</p:attrName>
                                        </p:attrNameLst>
                                      </p:cBhvr>
                                      <p:to>
                                        <p:strVal val="hidden"/>
                                      </p:to>
                                    </p:set>
                                  </p:childTnLst>
                                </p:cTn>
                              </p:par>
                              <p:par>
                                <p:cTn id="1213" presetID="2" presetClass="exit" presetSubtype="8" fill="hold" grpId="4" nodeType="withEffect">
                                  <p:stCondLst>
                                    <p:cond delay="0"/>
                                  </p:stCondLst>
                                  <p:childTnLst>
                                    <p:anim calcmode="lin" valueType="num">
                                      <p:cBhvr additive="base">
                                        <p:cTn id="1214" dur="3000"/>
                                        <p:tgtEl>
                                          <p:spTgt spid="69"/>
                                        </p:tgtEl>
                                        <p:attrNameLst>
                                          <p:attrName>ppt_x</p:attrName>
                                        </p:attrNameLst>
                                      </p:cBhvr>
                                      <p:tavLst>
                                        <p:tav tm="0">
                                          <p:val>
                                            <p:strVal val="ppt_x"/>
                                          </p:val>
                                        </p:tav>
                                        <p:tav tm="100000">
                                          <p:val>
                                            <p:strVal val="0-ppt_w/2"/>
                                          </p:val>
                                        </p:tav>
                                      </p:tavLst>
                                    </p:anim>
                                    <p:anim calcmode="lin" valueType="num">
                                      <p:cBhvr additive="base">
                                        <p:cTn id="1215" dur="3000"/>
                                        <p:tgtEl>
                                          <p:spTgt spid="69"/>
                                        </p:tgtEl>
                                        <p:attrNameLst>
                                          <p:attrName>ppt_y</p:attrName>
                                        </p:attrNameLst>
                                      </p:cBhvr>
                                      <p:tavLst>
                                        <p:tav tm="0">
                                          <p:val>
                                            <p:strVal val="ppt_y"/>
                                          </p:val>
                                        </p:tav>
                                        <p:tav tm="100000">
                                          <p:val>
                                            <p:strVal val="ppt_y"/>
                                          </p:val>
                                        </p:tav>
                                      </p:tavLst>
                                    </p:anim>
                                    <p:set>
                                      <p:cBhvr>
                                        <p:cTn id="1216" dur="1" fill="hold">
                                          <p:stCondLst>
                                            <p:cond delay="2999"/>
                                          </p:stCondLst>
                                        </p:cTn>
                                        <p:tgtEl>
                                          <p:spTgt spid="69"/>
                                        </p:tgtEl>
                                        <p:attrNameLst>
                                          <p:attrName>style.visibility</p:attrName>
                                        </p:attrNameLst>
                                      </p:cBhvr>
                                      <p:to>
                                        <p:strVal val="hidden"/>
                                      </p:to>
                                    </p:set>
                                  </p:childTnLst>
                                </p:cTn>
                              </p:par>
                              <p:par>
                                <p:cTn id="1217" presetID="2" presetClass="exit" presetSubtype="8" fill="hold" grpId="4" nodeType="withEffect">
                                  <p:stCondLst>
                                    <p:cond delay="0"/>
                                  </p:stCondLst>
                                  <p:childTnLst>
                                    <p:anim calcmode="lin" valueType="num">
                                      <p:cBhvr additive="base">
                                        <p:cTn id="1218" dur="3000"/>
                                        <p:tgtEl>
                                          <p:spTgt spid="70"/>
                                        </p:tgtEl>
                                        <p:attrNameLst>
                                          <p:attrName>ppt_x</p:attrName>
                                        </p:attrNameLst>
                                      </p:cBhvr>
                                      <p:tavLst>
                                        <p:tav tm="0">
                                          <p:val>
                                            <p:strVal val="ppt_x"/>
                                          </p:val>
                                        </p:tav>
                                        <p:tav tm="100000">
                                          <p:val>
                                            <p:strVal val="0-ppt_w/2"/>
                                          </p:val>
                                        </p:tav>
                                      </p:tavLst>
                                    </p:anim>
                                    <p:anim calcmode="lin" valueType="num">
                                      <p:cBhvr additive="base">
                                        <p:cTn id="1219" dur="3000"/>
                                        <p:tgtEl>
                                          <p:spTgt spid="70"/>
                                        </p:tgtEl>
                                        <p:attrNameLst>
                                          <p:attrName>ppt_y</p:attrName>
                                        </p:attrNameLst>
                                      </p:cBhvr>
                                      <p:tavLst>
                                        <p:tav tm="0">
                                          <p:val>
                                            <p:strVal val="ppt_y"/>
                                          </p:val>
                                        </p:tav>
                                        <p:tav tm="100000">
                                          <p:val>
                                            <p:strVal val="ppt_y"/>
                                          </p:val>
                                        </p:tav>
                                      </p:tavLst>
                                    </p:anim>
                                    <p:set>
                                      <p:cBhvr>
                                        <p:cTn id="1220" dur="1" fill="hold">
                                          <p:stCondLst>
                                            <p:cond delay="2999"/>
                                          </p:stCondLst>
                                        </p:cTn>
                                        <p:tgtEl>
                                          <p:spTgt spid="70"/>
                                        </p:tgtEl>
                                        <p:attrNameLst>
                                          <p:attrName>style.visibility</p:attrName>
                                        </p:attrNameLst>
                                      </p:cBhvr>
                                      <p:to>
                                        <p:strVal val="hidden"/>
                                      </p:to>
                                    </p:set>
                                  </p:childTnLst>
                                </p:cTn>
                              </p:par>
                              <p:par>
                                <p:cTn id="1221" presetID="2" presetClass="exit" presetSubtype="8" fill="hold" grpId="4" nodeType="withEffect">
                                  <p:stCondLst>
                                    <p:cond delay="0"/>
                                  </p:stCondLst>
                                  <p:childTnLst>
                                    <p:anim calcmode="lin" valueType="num">
                                      <p:cBhvr additive="base">
                                        <p:cTn id="1222" dur="3000"/>
                                        <p:tgtEl>
                                          <p:spTgt spid="71"/>
                                        </p:tgtEl>
                                        <p:attrNameLst>
                                          <p:attrName>ppt_x</p:attrName>
                                        </p:attrNameLst>
                                      </p:cBhvr>
                                      <p:tavLst>
                                        <p:tav tm="0">
                                          <p:val>
                                            <p:strVal val="ppt_x"/>
                                          </p:val>
                                        </p:tav>
                                        <p:tav tm="100000">
                                          <p:val>
                                            <p:strVal val="0-ppt_w/2"/>
                                          </p:val>
                                        </p:tav>
                                      </p:tavLst>
                                    </p:anim>
                                    <p:anim calcmode="lin" valueType="num">
                                      <p:cBhvr additive="base">
                                        <p:cTn id="1223" dur="3000"/>
                                        <p:tgtEl>
                                          <p:spTgt spid="71"/>
                                        </p:tgtEl>
                                        <p:attrNameLst>
                                          <p:attrName>ppt_y</p:attrName>
                                        </p:attrNameLst>
                                      </p:cBhvr>
                                      <p:tavLst>
                                        <p:tav tm="0">
                                          <p:val>
                                            <p:strVal val="ppt_y"/>
                                          </p:val>
                                        </p:tav>
                                        <p:tav tm="100000">
                                          <p:val>
                                            <p:strVal val="ppt_y"/>
                                          </p:val>
                                        </p:tav>
                                      </p:tavLst>
                                    </p:anim>
                                    <p:set>
                                      <p:cBhvr>
                                        <p:cTn id="1224" dur="1" fill="hold">
                                          <p:stCondLst>
                                            <p:cond delay="2999"/>
                                          </p:stCondLst>
                                        </p:cTn>
                                        <p:tgtEl>
                                          <p:spTgt spid="71"/>
                                        </p:tgtEl>
                                        <p:attrNameLst>
                                          <p:attrName>style.visibility</p:attrName>
                                        </p:attrNameLst>
                                      </p:cBhvr>
                                      <p:to>
                                        <p:strVal val="hidden"/>
                                      </p:to>
                                    </p:set>
                                  </p:childTnLst>
                                </p:cTn>
                              </p:par>
                              <p:par>
                                <p:cTn id="1225" presetID="2" presetClass="exit" presetSubtype="8" fill="hold" grpId="4" nodeType="withEffect">
                                  <p:stCondLst>
                                    <p:cond delay="0"/>
                                  </p:stCondLst>
                                  <p:childTnLst>
                                    <p:anim calcmode="lin" valueType="num">
                                      <p:cBhvr additive="base">
                                        <p:cTn id="1226" dur="3000"/>
                                        <p:tgtEl>
                                          <p:spTgt spid="72"/>
                                        </p:tgtEl>
                                        <p:attrNameLst>
                                          <p:attrName>ppt_x</p:attrName>
                                        </p:attrNameLst>
                                      </p:cBhvr>
                                      <p:tavLst>
                                        <p:tav tm="0">
                                          <p:val>
                                            <p:strVal val="ppt_x"/>
                                          </p:val>
                                        </p:tav>
                                        <p:tav tm="100000">
                                          <p:val>
                                            <p:strVal val="0-ppt_w/2"/>
                                          </p:val>
                                        </p:tav>
                                      </p:tavLst>
                                    </p:anim>
                                    <p:anim calcmode="lin" valueType="num">
                                      <p:cBhvr additive="base">
                                        <p:cTn id="1227" dur="3000"/>
                                        <p:tgtEl>
                                          <p:spTgt spid="72"/>
                                        </p:tgtEl>
                                        <p:attrNameLst>
                                          <p:attrName>ppt_y</p:attrName>
                                        </p:attrNameLst>
                                      </p:cBhvr>
                                      <p:tavLst>
                                        <p:tav tm="0">
                                          <p:val>
                                            <p:strVal val="ppt_y"/>
                                          </p:val>
                                        </p:tav>
                                        <p:tav tm="100000">
                                          <p:val>
                                            <p:strVal val="ppt_y"/>
                                          </p:val>
                                        </p:tav>
                                      </p:tavLst>
                                    </p:anim>
                                    <p:set>
                                      <p:cBhvr>
                                        <p:cTn id="1228" dur="1" fill="hold">
                                          <p:stCondLst>
                                            <p:cond delay="2999"/>
                                          </p:stCondLst>
                                        </p:cTn>
                                        <p:tgtEl>
                                          <p:spTgt spid="72"/>
                                        </p:tgtEl>
                                        <p:attrNameLst>
                                          <p:attrName>style.visibility</p:attrName>
                                        </p:attrNameLst>
                                      </p:cBhvr>
                                      <p:to>
                                        <p:strVal val="hidden"/>
                                      </p:to>
                                    </p:set>
                                  </p:childTnLst>
                                </p:cTn>
                              </p:par>
                              <p:par>
                                <p:cTn id="1229" presetID="2" presetClass="exit" presetSubtype="8" fill="hold" grpId="4" nodeType="withEffect">
                                  <p:stCondLst>
                                    <p:cond delay="0"/>
                                  </p:stCondLst>
                                  <p:childTnLst>
                                    <p:anim calcmode="lin" valueType="num">
                                      <p:cBhvr additive="base">
                                        <p:cTn id="1230" dur="3000"/>
                                        <p:tgtEl>
                                          <p:spTgt spid="73"/>
                                        </p:tgtEl>
                                        <p:attrNameLst>
                                          <p:attrName>ppt_x</p:attrName>
                                        </p:attrNameLst>
                                      </p:cBhvr>
                                      <p:tavLst>
                                        <p:tav tm="0">
                                          <p:val>
                                            <p:strVal val="ppt_x"/>
                                          </p:val>
                                        </p:tav>
                                        <p:tav tm="100000">
                                          <p:val>
                                            <p:strVal val="0-ppt_w/2"/>
                                          </p:val>
                                        </p:tav>
                                      </p:tavLst>
                                    </p:anim>
                                    <p:anim calcmode="lin" valueType="num">
                                      <p:cBhvr additive="base">
                                        <p:cTn id="1231" dur="3000"/>
                                        <p:tgtEl>
                                          <p:spTgt spid="73"/>
                                        </p:tgtEl>
                                        <p:attrNameLst>
                                          <p:attrName>ppt_y</p:attrName>
                                        </p:attrNameLst>
                                      </p:cBhvr>
                                      <p:tavLst>
                                        <p:tav tm="0">
                                          <p:val>
                                            <p:strVal val="ppt_y"/>
                                          </p:val>
                                        </p:tav>
                                        <p:tav tm="100000">
                                          <p:val>
                                            <p:strVal val="ppt_y"/>
                                          </p:val>
                                        </p:tav>
                                      </p:tavLst>
                                    </p:anim>
                                    <p:set>
                                      <p:cBhvr>
                                        <p:cTn id="1232" dur="1" fill="hold">
                                          <p:stCondLst>
                                            <p:cond delay="2999"/>
                                          </p:stCondLst>
                                        </p:cTn>
                                        <p:tgtEl>
                                          <p:spTgt spid="73"/>
                                        </p:tgtEl>
                                        <p:attrNameLst>
                                          <p:attrName>style.visibility</p:attrName>
                                        </p:attrNameLst>
                                      </p:cBhvr>
                                      <p:to>
                                        <p:strVal val="hidden"/>
                                      </p:to>
                                    </p:set>
                                  </p:childTnLst>
                                </p:cTn>
                              </p:par>
                              <p:par>
                                <p:cTn id="1233" presetID="17" presetClass="entr" presetSubtype="10" fill="hold" nodeType="withEffect">
                                  <p:stCondLst>
                                    <p:cond delay="0"/>
                                  </p:stCondLst>
                                  <p:childTnLst>
                                    <p:set>
                                      <p:cBhvr>
                                        <p:cTn id="1234" dur="1" fill="hold">
                                          <p:stCondLst>
                                            <p:cond delay="0"/>
                                          </p:stCondLst>
                                        </p:cTn>
                                        <p:tgtEl>
                                          <p:spTgt spid="4"/>
                                        </p:tgtEl>
                                        <p:attrNameLst>
                                          <p:attrName>style.visibility</p:attrName>
                                        </p:attrNameLst>
                                      </p:cBhvr>
                                      <p:to>
                                        <p:strVal val="visible"/>
                                      </p:to>
                                    </p:set>
                                    <p:anim calcmode="lin" valueType="num">
                                      <p:cBhvr>
                                        <p:cTn id="1235" dur="3000" fill="hold"/>
                                        <p:tgtEl>
                                          <p:spTgt spid="4"/>
                                        </p:tgtEl>
                                        <p:attrNameLst>
                                          <p:attrName>ppt_w</p:attrName>
                                        </p:attrNameLst>
                                      </p:cBhvr>
                                      <p:tavLst>
                                        <p:tav tm="0">
                                          <p:val>
                                            <p:fltVal val="0"/>
                                          </p:val>
                                        </p:tav>
                                        <p:tav tm="100000">
                                          <p:val>
                                            <p:strVal val="#ppt_w"/>
                                          </p:val>
                                        </p:tav>
                                      </p:tavLst>
                                    </p:anim>
                                    <p:anim calcmode="lin" valueType="num">
                                      <p:cBhvr>
                                        <p:cTn id="1236" dur="3000" fill="hold"/>
                                        <p:tgtEl>
                                          <p:spTgt spid="4"/>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P spid="57" grpId="1" animBg="1"/>
      <p:bldP spid="57" grpId="2" animBg="1"/>
      <p:bldP spid="57" grpId="3" animBg="1"/>
      <p:bldP spid="57" grpId="4" animBg="1"/>
      <p:bldP spid="58" grpId="0" animBg="1"/>
      <p:bldP spid="58" grpId="1" animBg="1"/>
      <p:bldP spid="58" grpId="2" animBg="1"/>
      <p:bldP spid="58" grpId="3" animBg="1"/>
      <p:bldP spid="58" grpId="4" animBg="1"/>
      <p:bldP spid="59" grpId="0" animBg="1"/>
      <p:bldP spid="59" grpId="1" animBg="1"/>
      <p:bldP spid="59" grpId="2" animBg="1"/>
      <p:bldP spid="59" grpId="3" animBg="1"/>
      <p:bldP spid="59" grpId="4" animBg="1"/>
      <p:bldP spid="60" grpId="0" animBg="1"/>
      <p:bldP spid="60" grpId="1" animBg="1"/>
      <p:bldP spid="60" grpId="2" animBg="1"/>
      <p:bldP spid="60" grpId="3" animBg="1"/>
      <p:bldP spid="60" grpId="4" animBg="1"/>
      <p:bldP spid="61" grpId="0" animBg="1"/>
      <p:bldP spid="61" grpId="1" animBg="1"/>
      <p:bldP spid="61" grpId="2" animBg="1"/>
      <p:bldP spid="61" grpId="3" animBg="1"/>
      <p:bldP spid="61" grpId="4" animBg="1"/>
      <p:bldP spid="62" grpId="0" animBg="1"/>
      <p:bldP spid="62" grpId="1" animBg="1"/>
      <p:bldP spid="62" grpId="2" animBg="1"/>
      <p:bldP spid="62" grpId="3" animBg="1"/>
      <p:bldP spid="62" grpId="4" animBg="1"/>
      <p:bldP spid="63" grpId="0" animBg="1"/>
      <p:bldP spid="63" grpId="1" animBg="1"/>
      <p:bldP spid="63" grpId="2" animBg="1"/>
      <p:bldP spid="63" grpId="3" animBg="1"/>
      <p:bldP spid="63" grpId="4" animBg="1"/>
      <p:bldP spid="64" grpId="0" animBg="1"/>
      <p:bldP spid="64" grpId="1" animBg="1"/>
      <p:bldP spid="64" grpId="2" animBg="1"/>
      <p:bldP spid="64" grpId="3" animBg="1"/>
      <p:bldP spid="64" grpId="4" animBg="1"/>
      <p:bldP spid="65" grpId="0" animBg="1"/>
      <p:bldP spid="65" grpId="1" animBg="1"/>
      <p:bldP spid="65" grpId="2" animBg="1"/>
      <p:bldP spid="65" grpId="3" animBg="1"/>
      <p:bldP spid="65" grpId="4" animBg="1"/>
      <p:bldP spid="66" grpId="0" animBg="1"/>
      <p:bldP spid="66" grpId="1" animBg="1"/>
      <p:bldP spid="66" grpId="2" animBg="1"/>
      <p:bldP spid="66" grpId="3" animBg="1"/>
      <p:bldP spid="66" grpId="4" animBg="1"/>
      <p:bldP spid="67" grpId="0" animBg="1"/>
      <p:bldP spid="67" grpId="1" animBg="1"/>
      <p:bldP spid="67" grpId="2" animBg="1"/>
      <p:bldP spid="67" grpId="3" animBg="1"/>
      <p:bldP spid="67" grpId="4" animBg="1"/>
      <p:bldP spid="68" grpId="0" animBg="1"/>
      <p:bldP spid="68" grpId="1" animBg="1"/>
      <p:bldP spid="68" grpId="2" animBg="1"/>
      <p:bldP spid="68" grpId="3" animBg="1"/>
      <p:bldP spid="68" grpId="4" animBg="1"/>
      <p:bldP spid="69" grpId="0" animBg="1"/>
      <p:bldP spid="69" grpId="1" animBg="1"/>
      <p:bldP spid="69" grpId="2" animBg="1"/>
      <p:bldP spid="69" grpId="3" animBg="1"/>
      <p:bldP spid="69" grpId="4" animBg="1"/>
      <p:bldP spid="70" grpId="0" animBg="1"/>
      <p:bldP spid="70" grpId="1" animBg="1"/>
      <p:bldP spid="70" grpId="2" animBg="1"/>
      <p:bldP spid="70" grpId="3" animBg="1"/>
      <p:bldP spid="70" grpId="4" animBg="1"/>
      <p:bldP spid="71" grpId="0" animBg="1"/>
      <p:bldP spid="71" grpId="1" animBg="1"/>
      <p:bldP spid="71" grpId="2" animBg="1"/>
      <p:bldP spid="71" grpId="3" animBg="1"/>
      <p:bldP spid="71" grpId="4" animBg="1"/>
      <p:bldP spid="72" grpId="0" animBg="1"/>
      <p:bldP spid="72" grpId="1" animBg="1"/>
      <p:bldP spid="72" grpId="2" animBg="1"/>
      <p:bldP spid="72" grpId="3" animBg="1"/>
      <p:bldP spid="72" grpId="4" animBg="1"/>
      <p:bldP spid="73" grpId="0" animBg="1"/>
      <p:bldP spid="73" grpId="1" animBg="1"/>
      <p:bldP spid="73" grpId="2" animBg="1"/>
      <p:bldP spid="73" grpId="3" animBg="1"/>
      <p:bldP spid="73" grpId="4" animBg="1"/>
      <p:bldP spid="74"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solidFill>
            <a:srgbClr val="4A2E1E"/>
          </a:solidFill>
        </p:spPr>
        <p:txBody>
          <a:bodyPr/>
          <a:lstStyle/>
          <a:p>
            <a:endParaRPr lang="es-ES" dirty="0"/>
          </a:p>
        </p:txBody>
      </p:sp>
      <p:pic>
        <p:nvPicPr>
          <p:cNvPr id="4" name="3 Imagen" descr="0(2).jpg"/>
          <p:cNvPicPr>
            <a:picLocks noChangeAspect="1"/>
          </p:cNvPicPr>
          <p:nvPr/>
        </p:nvPicPr>
        <p:blipFill>
          <a:blip r:embed="rId2"/>
          <a:stretch>
            <a:fillRect/>
          </a:stretch>
        </p:blipFill>
        <p:spPr>
          <a:xfrm>
            <a:off x="0" y="0"/>
            <a:ext cx="9144000" cy="6858000"/>
          </a:xfrm>
          <a:prstGeom prst="rect">
            <a:avLst/>
          </a:prstGeom>
        </p:spPr>
      </p:pic>
      <p:sp>
        <p:nvSpPr>
          <p:cNvPr id="7" name="6 Terminador"/>
          <p:cNvSpPr/>
          <p:nvPr/>
        </p:nvSpPr>
        <p:spPr>
          <a:xfrm rot="5400000">
            <a:off x="4000496" y="2285992"/>
            <a:ext cx="1285884"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erminador"/>
          <p:cNvSpPr/>
          <p:nvPr/>
        </p:nvSpPr>
        <p:spPr>
          <a:xfrm rot="5400000">
            <a:off x="4214810" y="2214554"/>
            <a:ext cx="1143008"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erminador"/>
          <p:cNvSpPr/>
          <p:nvPr/>
        </p:nvSpPr>
        <p:spPr>
          <a:xfrm rot="5400000">
            <a:off x="4321967"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erminador"/>
          <p:cNvSpPr/>
          <p:nvPr/>
        </p:nvSpPr>
        <p:spPr>
          <a:xfrm rot="5400000">
            <a:off x="4464843"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erminador"/>
          <p:cNvSpPr/>
          <p:nvPr/>
        </p:nvSpPr>
        <p:spPr>
          <a:xfrm rot="5400000">
            <a:off x="4607719"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erminador"/>
          <p:cNvSpPr/>
          <p:nvPr/>
        </p:nvSpPr>
        <p:spPr>
          <a:xfrm rot="5400000">
            <a:off x="4750595"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erminador"/>
          <p:cNvSpPr/>
          <p:nvPr/>
        </p:nvSpPr>
        <p:spPr>
          <a:xfrm rot="5400000">
            <a:off x="4893471" y="225027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erminador"/>
          <p:cNvSpPr/>
          <p:nvPr/>
        </p:nvSpPr>
        <p:spPr>
          <a:xfrm rot="5400000">
            <a:off x="5036347" y="2321711"/>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erminador"/>
          <p:cNvSpPr/>
          <p:nvPr/>
        </p:nvSpPr>
        <p:spPr>
          <a:xfrm rot="5400000">
            <a:off x="5179223" y="2393149"/>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erminador"/>
          <p:cNvSpPr/>
          <p:nvPr/>
        </p:nvSpPr>
        <p:spPr>
          <a:xfrm rot="5400000">
            <a:off x="5322099" y="2464587"/>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erminador"/>
          <p:cNvSpPr/>
          <p:nvPr/>
        </p:nvSpPr>
        <p:spPr>
          <a:xfrm rot="5400000">
            <a:off x="5464975"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erminador"/>
          <p:cNvSpPr/>
          <p:nvPr/>
        </p:nvSpPr>
        <p:spPr>
          <a:xfrm rot="5400000">
            <a:off x="5607851"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erminador"/>
          <p:cNvSpPr/>
          <p:nvPr/>
        </p:nvSpPr>
        <p:spPr>
          <a:xfrm rot="5400000">
            <a:off x="5750727"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erminador"/>
          <p:cNvSpPr/>
          <p:nvPr/>
        </p:nvSpPr>
        <p:spPr>
          <a:xfrm rot="5400000">
            <a:off x="5893603"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erminador"/>
          <p:cNvSpPr/>
          <p:nvPr/>
        </p:nvSpPr>
        <p:spPr>
          <a:xfrm rot="5400000">
            <a:off x="6036479"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erminador"/>
          <p:cNvSpPr/>
          <p:nvPr/>
        </p:nvSpPr>
        <p:spPr>
          <a:xfrm rot="5400000">
            <a:off x="6179355" y="2464587"/>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erminador"/>
          <p:cNvSpPr/>
          <p:nvPr/>
        </p:nvSpPr>
        <p:spPr>
          <a:xfrm rot="5400000">
            <a:off x="6322231" y="2321711"/>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erminador"/>
          <p:cNvSpPr/>
          <p:nvPr/>
        </p:nvSpPr>
        <p:spPr>
          <a:xfrm rot="5400000">
            <a:off x="6465107" y="225027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erminador"/>
          <p:cNvSpPr/>
          <p:nvPr/>
        </p:nvSpPr>
        <p:spPr>
          <a:xfrm rot="5400000">
            <a:off x="6607983"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erminador"/>
          <p:cNvSpPr/>
          <p:nvPr/>
        </p:nvSpPr>
        <p:spPr>
          <a:xfrm rot="5400000">
            <a:off x="6750859"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erminador"/>
          <p:cNvSpPr/>
          <p:nvPr/>
        </p:nvSpPr>
        <p:spPr>
          <a:xfrm rot="5400000">
            <a:off x="6893735"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erminador"/>
          <p:cNvSpPr/>
          <p:nvPr/>
        </p:nvSpPr>
        <p:spPr>
          <a:xfrm rot="5400000">
            <a:off x="7036611"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erminador"/>
          <p:cNvSpPr/>
          <p:nvPr/>
        </p:nvSpPr>
        <p:spPr>
          <a:xfrm rot="5400000">
            <a:off x="7179487" y="225027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erminador"/>
          <p:cNvSpPr/>
          <p:nvPr/>
        </p:nvSpPr>
        <p:spPr>
          <a:xfrm rot="5400000">
            <a:off x="7322363" y="2321711"/>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erminador"/>
          <p:cNvSpPr/>
          <p:nvPr/>
        </p:nvSpPr>
        <p:spPr>
          <a:xfrm rot="5400000">
            <a:off x="7465239" y="2393149"/>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erminador"/>
          <p:cNvSpPr/>
          <p:nvPr/>
        </p:nvSpPr>
        <p:spPr>
          <a:xfrm rot="5400000">
            <a:off x="7608115" y="2464587"/>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erminador"/>
          <p:cNvSpPr/>
          <p:nvPr/>
        </p:nvSpPr>
        <p:spPr>
          <a:xfrm rot="5400000">
            <a:off x="7750991"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erminador"/>
          <p:cNvSpPr/>
          <p:nvPr/>
        </p:nvSpPr>
        <p:spPr>
          <a:xfrm rot="5400000">
            <a:off x="7893867"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erminador"/>
          <p:cNvSpPr/>
          <p:nvPr/>
        </p:nvSpPr>
        <p:spPr>
          <a:xfrm rot="5400000">
            <a:off x="8036743"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erminador"/>
          <p:cNvSpPr/>
          <p:nvPr/>
        </p:nvSpPr>
        <p:spPr>
          <a:xfrm rot="5400000">
            <a:off x="8179619"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erminador"/>
          <p:cNvSpPr/>
          <p:nvPr/>
        </p:nvSpPr>
        <p:spPr>
          <a:xfrm rot="5400000">
            <a:off x="8322495" y="2464587"/>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erminador"/>
          <p:cNvSpPr/>
          <p:nvPr/>
        </p:nvSpPr>
        <p:spPr>
          <a:xfrm rot="5400000">
            <a:off x="8465339" y="2464587"/>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Terminador"/>
          <p:cNvSpPr/>
          <p:nvPr/>
        </p:nvSpPr>
        <p:spPr>
          <a:xfrm rot="5400000">
            <a:off x="3786182" y="2285992"/>
            <a:ext cx="1285884"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Terminador"/>
          <p:cNvSpPr/>
          <p:nvPr/>
        </p:nvSpPr>
        <p:spPr>
          <a:xfrm rot="5400000">
            <a:off x="3679025"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Terminador"/>
          <p:cNvSpPr/>
          <p:nvPr/>
        </p:nvSpPr>
        <p:spPr>
          <a:xfrm rot="5400000">
            <a:off x="3536149"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Terminador"/>
          <p:cNvSpPr/>
          <p:nvPr/>
        </p:nvSpPr>
        <p:spPr>
          <a:xfrm rot="5400000">
            <a:off x="3393273"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Terminador"/>
          <p:cNvSpPr/>
          <p:nvPr/>
        </p:nvSpPr>
        <p:spPr>
          <a:xfrm rot="5400000">
            <a:off x="3250397"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Terminador"/>
          <p:cNvSpPr/>
          <p:nvPr/>
        </p:nvSpPr>
        <p:spPr>
          <a:xfrm rot="5400000">
            <a:off x="3107521" y="225027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Terminador"/>
          <p:cNvSpPr/>
          <p:nvPr/>
        </p:nvSpPr>
        <p:spPr>
          <a:xfrm rot="5400000">
            <a:off x="2964645" y="2321711"/>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Terminador"/>
          <p:cNvSpPr/>
          <p:nvPr/>
        </p:nvSpPr>
        <p:spPr>
          <a:xfrm rot="5400000">
            <a:off x="2821769" y="2393149"/>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erminador"/>
          <p:cNvSpPr/>
          <p:nvPr/>
        </p:nvSpPr>
        <p:spPr>
          <a:xfrm rot="5400000">
            <a:off x="2678893" y="2464587"/>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erminador"/>
          <p:cNvSpPr/>
          <p:nvPr/>
        </p:nvSpPr>
        <p:spPr>
          <a:xfrm rot="5400000">
            <a:off x="2536017" y="2464587"/>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erminador"/>
          <p:cNvSpPr/>
          <p:nvPr/>
        </p:nvSpPr>
        <p:spPr>
          <a:xfrm rot="5400000">
            <a:off x="2393141"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erminador"/>
          <p:cNvSpPr/>
          <p:nvPr/>
        </p:nvSpPr>
        <p:spPr>
          <a:xfrm rot="5400000">
            <a:off x="2250265"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erminador"/>
          <p:cNvSpPr/>
          <p:nvPr/>
        </p:nvSpPr>
        <p:spPr>
          <a:xfrm rot="5400000">
            <a:off x="2107389"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erminador"/>
          <p:cNvSpPr/>
          <p:nvPr/>
        </p:nvSpPr>
        <p:spPr>
          <a:xfrm rot="5400000">
            <a:off x="1964513"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erminador"/>
          <p:cNvSpPr/>
          <p:nvPr/>
        </p:nvSpPr>
        <p:spPr>
          <a:xfrm rot="5400000">
            <a:off x="1821637" y="2464587"/>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erminador"/>
          <p:cNvSpPr/>
          <p:nvPr/>
        </p:nvSpPr>
        <p:spPr>
          <a:xfrm rot="5400000">
            <a:off x="1678761" y="2393149"/>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erminador"/>
          <p:cNvSpPr/>
          <p:nvPr/>
        </p:nvSpPr>
        <p:spPr>
          <a:xfrm rot="5400000">
            <a:off x="1535885" y="225027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erminador"/>
          <p:cNvSpPr/>
          <p:nvPr/>
        </p:nvSpPr>
        <p:spPr>
          <a:xfrm rot="5400000">
            <a:off x="1393009"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erminador"/>
          <p:cNvSpPr/>
          <p:nvPr/>
        </p:nvSpPr>
        <p:spPr>
          <a:xfrm rot="5400000">
            <a:off x="1250133"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erminador"/>
          <p:cNvSpPr/>
          <p:nvPr/>
        </p:nvSpPr>
        <p:spPr>
          <a:xfrm rot="5400000">
            <a:off x="1107257"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erminador"/>
          <p:cNvSpPr/>
          <p:nvPr/>
        </p:nvSpPr>
        <p:spPr>
          <a:xfrm rot="5400000">
            <a:off x="964381"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erminador"/>
          <p:cNvSpPr/>
          <p:nvPr/>
        </p:nvSpPr>
        <p:spPr>
          <a:xfrm rot="5400000">
            <a:off x="821505" y="225027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erminador"/>
          <p:cNvSpPr/>
          <p:nvPr/>
        </p:nvSpPr>
        <p:spPr>
          <a:xfrm rot="5400000">
            <a:off x="678629" y="2321711"/>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erminador"/>
          <p:cNvSpPr/>
          <p:nvPr/>
        </p:nvSpPr>
        <p:spPr>
          <a:xfrm rot="5400000">
            <a:off x="535753" y="2393149"/>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erminador"/>
          <p:cNvSpPr/>
          <p:nvPr/>
        </p:nvSpPr>
        <p:spPr>
          <a:xfrm rot="5400000">
            <a:off x="392877" y="2393149"/>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erminador"/>
          <p:cNvSpPr/>
          <p:nvPr/>
        </p:nvSpPr>
        <p:spPr>
          <a:xfrm rot="5400000">
            <a:off x="250001" y="2464587"/>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erminador"/>
          <p:cNvSpPr/>
          <p:nvPr/>
        </p:nvSpPr>
        <p:spPr>
          <a:xfrm rot="5400000">
            <a:off x="107125"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erminador"/>
          <p:cNvSpPr/>
          <p:nvPr/>
        </p:nvSpPr>
        <p:spPr>
          <a:xfrm rot="5400000">
            <a:off x="-35751"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erminador"/>
          <p:cNvSpPr/>
          <p:nvPr/>
        </p:nvSpPr>
        <p:spPr>
          <a:xfrm rot="5400000">
            <a:off x="-178627"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erminador"/>
          <p:cNvSpPr/>
          <p:nvPr/>
        </p:nvSpPr>
        <p:spPr>
          <a:xfrm rot="5400000">
            <a:off x="-321503"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erminador"/>
          <p:cNvSpPr/>
          <p:nvPr/>
        </p:nvSpPr>
        <p:spPr>
          <a:xfrm rot="5400000" flipV="1">
            <a:off x="-558660" y="2441743"/>
            <a:ext cx="1214446" cy="188564"/>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erminador"/>
          <p:cNvSpPr/>
          <p:nvPr/>
        </p:nvSpPr>
        <p:spPr>
          <a:xfrm rot="5400000">
            <a:off x="-392941"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Terminador"/>
          <p:cNvSpPr/>
          <p:nvPr/>
        </p:nvSpPr>
        <p:spPr>
          <a:xfrm rot="5400000">
            <a:off x="3831901" y="4143380"/>
            <a:ext cx="1285884"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Terminador"/>
          <p:cNvSpPr/>
          <p:nvPr/>
        </p:nvSpPr>
        <p:spPr>
          <a:xfrm rot="5400000">
            <a:off x="3724744"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Terminador"/>
          <p:cNvSpPr/>
          <p:nvPr/>
        </p:nvSpPr>
        <p:spPr>
          <a:xfrm rot="5400000">
            <a:off x="3581868"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Terminador"/>
          <p:cNvSpPr/>
          <p:nvPr/>
        </p:nvSpPr>
        <p:spPr>
          <a:xfrm rot="5400000">
            <a:off x="3438992"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Terminador"/>
          <p:cNvSpPr/>
          <p:nvPr/>
        </p:nvSpPr>
        <p:spPr>
          <a:xfrm rot="5400000">
            <a:off x="3296116"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Terminador"/>
          <p:cNvSpPr/>
          <p:nvPr/>
        </p:nvSpPr>
        <p:spPr>
          <a:xfrm rot="5400000">
            <a:off x="3153240" y="4107661"/>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Terminador"/>
          <p:cNvSpPr/>
          <p:nvPr/>
        </p:nvSpPr>
        <p:spPr>
          <a:xfrm rot="5400000">
            <a:off x="3010364" y="4179099"/>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Terminador"/>
          <p:cNvSpPr/>
          <p:nvPr/>
        </p:nvSpPr>
        <p:spPr>
          <a:xfrm rot="5400000">
            <a:off x="2867488" y="4250537"/>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Terminador"/>
          <p:cNvSpPr/>
          <p:nvPr/>
        </p:nvSpPr>
        <p:spPr>
          <a:xfrm rot="5400000">
            <a:off x="2724612" y="432197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Terminador"/>
          <p:cNvSpPr/>
          <p:nvPr/>
        </p:nvSpPr>
        <p:spPr>
          <a:xfrm rot="5400000">
            <a:off x="2581736" y="432197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Terminador"/>
          <p:cNvSpPr/>
          <p:nvPr/>
        </p:nvSpPr>
        <p:spPr>
          <a:xfrm rot="5400000">
            <a:off x="2438860"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Terminador"/>
          <p:cNvSpPr/>
          <p:nvPr/>
        </p:nvSpPr>
        <p:spPr>
          <a:xfrm rot="5400000">
            <a:off x="2295984"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Terminador"/>
          <p:cNvSpPr/>
          <p:nvPr/>
        </p:nvSpPr>
        <p:spPr>
          <a:xfrm rot="5400000">
            <a:off x="2153108"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Terminador"/>
          <p:cNvSpPr/>
          <p:nvPr/>
        </p:nvSpPr>
        <p:spPr>
          <a:xfrm rot="5400000">
            <a:off x="2010232"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Terminador"/>
          <p:cNvSpPr/>
          <p:nvPr/>
        </p:nvSpPr>
        <p:spPr>
          <a:xfrm rot="5400000">
            <a:off x="1867356" y="432197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Terminador"/>
          <p:cNvSpPr/>
          <p:nvPr/>
        </p:nvSpPr>
        <p:spPr>
          <a:xfrm rot="5400000">
            <a:off x="1724480" y="4250537"/>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Terminador"/>
          <p:cNvSpPr/>
          <p:nvPr/>
        </p:nvSpPr>
        <p:spPr>
          <a:xfrm rot="5400000">
            <a:off x="1581604" y="4107661"/>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Terminador"/>
          <p:cNvSpPr/>
          <p:nvPr/>
        </p:nvSpPr>
        <p:spPr>
          <a:xfrm rot="5400000">
            <a:off x="1438728"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Terminador"/>
          <p:cNvSpPr/>
          <p:nvPr/>
        </p:nvSpPr>
        <p:spPr>
          <a:xfrm rot="5400000">
            <a:off x="1295852"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Terminador"/>
          <p:cNvSpPr/>
          <p:nvPr/>
        </p:nvSpPr>
        <p:spPr>
          <a:xfrm rot="5400000">
            <a:off x="1152976"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Terminador"/>
          <p:cNvSpPr/>
          <p:nvPr/>
        </p:nvSpPr>
        <p:spPr>
          <a:xfrm rot="5400000">
            <a:off x="1010100"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Terminador"/>
          <p:cNvSpPr/>
          <p:nvPr/>
        </p:nvSpPr>
        <p:spPr>
          <a:xfrm rot="5400000">
            <a:off x="867224" y="4107661"/>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Terminador"/>
          <p:cNvSpPr/>
          <p:nvPr/>
        </p:nvSpPr>
        <p:spPr>
          <a:xfrm rot="5400000">
            <a:off x="724348" y="4179099"/>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Terminador"/>
          <p:cNvSpPr/>
          <p:nvPr/>
        </p:nvSpPr>
        <p:spPr>
          <a:xfrm rot="5400000">
            <a:off x="581472" y="4250537"/>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Terminador"/>
          <p:cNvSpPr/>
          <p:nvPr/>
        </p:nvSpPr>
        <p:spPr>
          <a:xfrm rot="5400000">
            <a:off x="438596" y="4250537"/>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Terminador"/>
          <p:cNvSpPr/>
          <p:nvPr/>
        </p:nvSpPr>
        <p:spPr>
          <a:xfrm rot="5400000">
            <a:off x="295720" y="432197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Terminador"/>
          <p:cNvSpPr/>
          <p:nvPr/>
        </p:nvSpPr>
        <p:spPr>
          <a:xfrm rot="5400000">
            <a:off x="152844"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Terminador"/>
          <p:cNvSpPr/>
          <p:nvPr/>
        </p:nvSpPr>
        <p:spPr>
          <a:xfrm rot="5400000">
            <a:off x="9968"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Terminador"/>
          <p:cNvSpPr/>
          <p:nvPr/>
        </p:nvSpPr>
        <p:spPr>
          <a:xfrm rot="5400000">
            <a:off x="-132908"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Terminador"/>
          <p:cNvSpPr/>
          <p:nvPr/>
        </p:nvSpPr>
        <p:spPr>
          <a:xfrm rot="5400000">
            <a:off x="-275784"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Terminador"/>
          <p:cNvSpPr/>
          <p:nvPr/>
        </p:nvSpPr>
        <p:spPr>
          <a:xfrm rot="5400000" flipV="1">
            <a:off x="-512941" y="4299131"/>
            <a:ext cx="1214446" cy="188564"/>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Terminador"/>
          <p:cNvSpPr/>
          <p:nvPr/>
        </p:nvSpPr>
        <p:spPr>
          <a:xfrm rot="5400000">
            <a:off x="-347222"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Terminador"/>
          <p:cNvSpPr/>
          <p:nvPr/>
        </p:nvSpPr>
        <p:spPr>
          <a:xfrm rot="5400000">
            <a:off x="4000496" y="4143380"/>
            <a:ext cx="1285884"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Terminador"/>
          <p:cNvSpPr/>
          <p:nvPr/>
        </p:nvSpPr>
        <p:spPr>
          <a:xfrm rot="5400000">
            <a:off x="4214810" y="4071942"/>
            <a:ext cx="1143008"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Terminador"/>
          <p:cNvSpPr/>
          <p:nvPr/>
        </p:nvSpPr>
        <p:spPr>
          <a:xfrm rot="5400000">
            <a:off x="4321967"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Terminador"/>
          <p:cNvSpPr/>
          <p:nvPr/>
        </p:nvSpPr>
        <p:spPr>
          <a:xfrm rot="5400000">
            <a:off x="4464843"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Terminador"/>
          <p:cNvSpPr/>
          <p:nvPr/>
        </p:nvSpPr>
        <p:spPr>
          <a:xfrm rot="5400000">
            <a:off x="4607719"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Terminador"/>
          <p:cNvSpPr/>
          <p:nvPr/>
        </p:nvSpPr>
        <p:spPr>
          <a:xfrm rot="5400000">
            <a:off x="4750595"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Terminador"/>
          <p:cNvSpPr/>
          <p:nvPr/>
        </p:nvSpPr>
        <p:spPr>
          <a:xfrm rot="5400000">
            <a:off x="4893471" y="4107661"/>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Terminador"/>
          <p:cNvSpPr/>
          <p:nvPr/>
        </p:nvSpPr>
        <p:spPr>
          <a:xfrm rot="5400000">
            <a:off x="5036347" y="4179099"/>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Terminador"/>
          <p:cNvSpPr/>
          <p:nvPr/>
        </p:nvSpPr>
        <p:spPr>
          <a:xfrm rot="5400000">
            <a:off x="5179223" y="4250537"/>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Terminador"/>
          <p:cNvSpPr/>
          <p:nvPr/>
        </p:nvSpPr>
        <p:spPr>
          <a:xfrm rot="5400000">
            <a:off x="5322099" y="432197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Terminador"/>
          <p:cNvSpPr/>
          <p:nvPr/>
        </p:nvSpPr>
        <p:spPr>
          <a:xfrm rot="5400000">
            <a:off x="5464975"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Terminador"/>
          <p:cNvSpPr/>
          <p:nvPr/>
        </p:nvSpPr>
        <p:spPr>
          <a:xfrm rot="5400000">
            <a:off x="5607851"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Terminador"/>
          <p:cNvSpPr/>
          <p:nvPr/>
        </p:nvSpPr>
        <p:spPr>
          <a:xfrm rot="5400000">
            <a:off x="5750727"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Terminador"/>
          <p:cNvSpPr/>
          <p:nvPr/>
        </p:nvSpPr>
        <p:spPr>
          <a:xfrm rot="5400000">
            <a:off x="5893603"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Terminador"/>
          <p:cNvSpPr/>
          <p:nvPr/>
        </p:nvSpPr>
        <p:spPr>
          <a:xfrm rot="5400000">
            <a:off x="6036479"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Terminador"/>
          <p:cNvSpPr/>
          <p:nvPr/>
        </p:nvSpPr>
        <p:spPr>
          <a:xfrm rot="5400000">
            <a:off x="6179355" y="432197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Terminador"/>
          <p:cNvSpPr/>
          <p:nvPr/>
        </p:nvSpPr>
        <p:spPr>
          <a:xfrm rot="5400000">
            <a:off x="6322231" y="4179099"/>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Terminador"/>
          <p:cNvSpPr/>
          <p:nvPr/>
        </p:nvSpPr>
        <p:spPr>
          <a:xfrm rot="5400000">
            <a:off x="6465107" y="4107661"/>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Terminador"/>
          <p:cNvSpPr/>
          <p:nvPr/>
        </p:nvSpPr>
        <p:spPr>
          <a:xfrm rot="5400000">
            <a:off x="6607983"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Terminador"/>
          <p:cNvSpPr/>
          <p:nvPr/>
        </p:nvSpPr>
        <p:spPr>
          <a:xfrm rot="5400000">
            <a:off x="6750859"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Terminador"/>
          <p:cNvSpPr/>
          <p:nvPr/>
        </p:nvSpPr>
        <p:spPr>
          <a:xfrm rot="5400000">
            <a:off x="6893735"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Terminador"/>
          <p:cNvSpPr/>
          <p:nvPr/>
        </p:nvSpPr>
        <p:spPr>
          <a:xfrm rot="5400000">
            <a:off x="7036611"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Terminador"/>
          <p:cNvSpPr/>
          <p:nvPr/>
        </p:nvSpPr>
        <p:spPr>
          <a:xfrm rot="5400000">
            <a:off x="7179487" y="4107661"/>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Terminador"/>
          <p:cNvSpPr/>
          <p:nvPr/>
        </p:nvSpPr>
        <p:spPr>
          <a:xfrm rot="5400000">
            <a:off x="7322363" y="4179099"/>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Terminador"/>
          <p:cNvSpPr/>
          <p:nvPr/>
        </p:nvSpPr>
        <p:spPr>
          <a:xfrm rot="5400000">
            <a:off x="7465239" y="4250537"/>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Terminador"/>
          <p:cNvSpPr/>
          <p:nvPr/>
        </p:nvSpPr>
        <p:spPr>
          <a:xfrm rot="5400000">
            <a:off x="7608115" y="432197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Terminador"/>
          <p:cNvSpPr/>
          <p:nvPr/>
        </p:nvSpPr>
        <p:spPr>
          <a:xfrm rot="5400000">
            <a:off x="7750991"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Terminador"/>
          <p:cNvSpPr/>
          <p:nvPr/>
        </p:nvSpPr>
        <p:spPr>
          <a:xfrm rot="5400000">
            <a:off x="7893867"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Terminador"/>
          <p:cNvSpPr/>
          <p:nvPr/>
        </p:nvSpPr>
        <p:spPr>
          <a:xfrm rot="5400000">
            <a:off x="8036743"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Terminador"/>
          <p:cNvSpPr/>
          <p:nvPr/>
        </p:nvSpPr>
        <p:spPr>
          <a:xfrm rot="5400000">
            <a:off x="8179619"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Terminador"/>
          <p:cNvSpPr/>
          <p:nvPr/>
        </p:nvSpPr>
        <p:spPr>
          <a:xfrm rot="5400000">
            <a:off x="8322495" y="432197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Terminador"/>
          <p:cNvSpPr/>
          <p:nvPr/>
        </p:nvSpPr>
        <p:spPr>
          <a:xfrm rot="5400000">
            <a:off x="8465339" y="432197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CuadroTexto"/>
          <p:cNvSpPr txBox="1"/>
          <p:nvPr/>
        </p:nvSpPr>
        <p:spPr>
          <a:xfrm>
            <a:off x="3143240" y="285728"/>
            <a:ext cx="5143504" cy="2215991"/>
          </a:xfrm>
          <a:prstGeom prst="rect">
            <a:avLst/>
          </a:prstGeom>
          <a:noFill/>
        </p:spPr>
        <p:txBody>
          <a:bodyPr wrap="square" rtlCol="0">
            <a:spAutoFit/>
          </a:bodyPr>
          <a:lstStyle/>
          <a:p>
            <a:pPr algn="ctr"/>
            <a:r>
              <a:rPr lang="es-ES" sz="2400" b="1" dirty="0" smtClean="0">
                <a:solidFill>
                  <a:srgbClr val="FFFF00"/>
                </a:solidFill>
                <a:effectLst>
                  <a:outerShdw blurRad="38100" dist="38100" dir="2700000" algn="tl">
                    <a:srgbClr val="000000">
                      <a:alpha val="43137"/>
                    </a:srgbClr>
                  </a:outerShdw>
                </a:effectLst>
                <a:latin typeface="Harrington" pitchFamily="82" charset="0"/>
              </a:rPr>
              <a:t>“Nuestra recompensa se encuentra en el esfuerzo y no en el resultado. Un esfuerzo total es una victoria completa” </a:t>
            </a:r>
            <a:br>
              <a:rPr lang="es-ES" sz="2400" b="1" dirty="0" smtClean="0">
                <a:solidFill>
                  <a:srgbClr val="FFFF00"/>
                </a:solidFill>
                <a:effectLst>
                  <a:outerShdw blurRad="38100" dist="38100" dir="2700000" algn="tl">
                    <a:srgbClr val="000000">
                      <a:alpha val="43137"/>
                    </a:srgbClr>
                  </a:outerShdw>
                </a:effectLst>
                <a:latin typeface="Harrington" pitchFamily="82" charset="0"/>
              </a:rPr>
            </a:br>
            <a:endParaRPr lang="es-ES" sz="2400" b="1" dirty="0" smtClean="0">
              <a:solidFill>
                <a:srgbClr val="FFFF00"/>
              </a:solidFill>
              <a:effectLst>
                <a:outerShdw blurRad="38100" dist="38100" dir="2700000" algn="tl">
                  <a:srgbClr val="000000">
                    <a:alpha val="43137"/>
                  </a:srgbClr>
                </a:outerShdw>
              </a:effectLst>
              <a:latin typeface="Harrington" pitchFamily="82" charset="0"/>
            </a:endParaRPr>
          </a:p>
          <a:p>
            <a:endParaRPr lang="es-ES" dirty="0"/>
          </a:p>
        </p:txBody>
      </p:sp>
      <p:sp>
        <p:nvSpPr>
          <p:cNvPr id="143" name="142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2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43"/>
                                        </p:tgtEl>
                                        <p:attrNameLst>
                                          <p:attrName>style.opacity</p:attrName>
                                        </p:attrNameLst>
                                      </p:cBhvr>
                                      <p:to>
                                        <p:strVal val="0"/>
                                      </p:to>
                                    </p:set>
                                    <p:animEffect filter="image" prLst="opacity: 0">
                                      <p:cBhvr rctx="IE">
                                        <p:cTn id="7" dur="indefinite"/>
                                        <p:tgtEl>
                                          <p:spTgt spid="143"/>
                                        </p:tgtEl>
                                      </p:cBhvr>
                                    </p:animEffect>
                                  </p:childTnLst>
                                </p:cTn>
                              </p:par>
                              <p:par>
                                <p:cTn id="8" presetID="2" presetClass="entr" presetSubtype="2" fill="hold" grpId="0" nodeType="withEffect">
                                  <p:stCondLst>
                                    <p:cond delay="0"/>
                                  </p:stCondLst>
                                  <p:childTnLst>
                                    <p:set>
                                      <p:cBhvr>
                                        <p:cTn id="9" dur="1" fill="hold">
                                          <p:stCondLst>
                                            <p:cond delay="0"/>
                                          </p:stCondLst>
                                        </p:cTn>
                                        <p:tgtEl>
                                          <p:spTgt spid="103"/>
                                        </p:tgtEl>
                                        <p:attrNameLst>
                                          <p:attrName>style.visibility</p:attrName>
                                        </p:attrNameLst>
                                      </p:cBhvr>
                                      <p:to>
                                        <p:strVal val="visible"/>
                                      </p:to>
                                    </p:set>
                                    <p:anim calcmode="lin" valueType="num">
                                      <p:cBhvr additive="base">
                                        <p:cTn id="10" dur="3000" fill="hold"/>
                                        <p:tgtEl>
                                          <p:spTgt spid="103"/>
                                        </p:tgtEl>
                                        <p:attrNameLst>
                                          <p:attrName>ppt_x</p:attrName>
                                        </p:attrNameLst>
                                      </p:cBhvr>
                                      <p:tavLst>
                                        <p:tav tm="0">
                                          <p:val>
                                            <p:strVal val="1+#ppt_w/2"/>
                                          </p:val>
                                        </p:tav>
                                        <p:tav tm="100000">
                                          <p:val>
                                            <p:strVal val="#ppt_x"/>
                                          </p:val>
                                        </p:tav>
                                      </p:tavLst>
                                    </p:anim>
                                    <p:anim calcmode="lin" valueType="num">
                                      <p:cBhvr additive="base">
                                        <p:cTn id="11" dur="3000" fill="hold"/>
                                        <p:tgtEl>
                                          <p:spTgt spid="103"/>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104"/>
                                        </p:tgtEl>
                                        <p:attrNameLst>
                                          <p:attrName>style.visibility</p:attrName>
                                        </p:attrNameLst>
                                      </p:cBhvr>
                                      <p:to>
                                        <p:strVal val="visible"/>
                                      </p:to>
                                    </p:set>
                                    <p:anim calcmode="lin" valueType="num">
                                      <p:cBhvr additive="base">
                                        <p:cTn id="14" dur="3000" fill="hold"/>
                                        <p:tgtEl>
                                          <p:spTgt spid="104"/>
                                        </p:tgtEl>
                                        <p:attrNameLst>
                                          <p:attrName>ppt_x</p:attrName>
                                        </p:attrNameLst>
                                      </p:cBhvr>
                                      <p:tavLst>
                                        <p:tav tm="0">
                                          <p:val>
                                            <p:strVal val="1+#ppt_w/2"/>
                                          </p:val>
                                        </p:tav>
                                        <p:tav tm="100000">
                                          <p:val>
                                            <p:strVal val="#ppt_x"/>
                                          </p:val>
                                        </p:tav>
                                      </p:tavLst>
                                    </p:anim>
                                    <p:anim calcmode="lin" valueType="num">
                                      <p:cBhvr additive="base">
                                        <p:cTn id="15" dur="3000" fill="hold"/>
                                        <p:tgtEl>
                                          <p:spTgt spid="104"/>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105"/>
                                        </p:tgtEl>
                                        <p:attrNameLst>
                                          <p:attrName>style.visibility</p:attrName>
                                        </p:attrNameLst>
                                      </p:cBhvr>
                                      <p:to>
                                        <p:strVal val="visible"/>
                                      </p:to>
                                    </p:set>
                                    <p:anim calcmode="lin" valueType="num">
                                      <p:cBhvr additive="base">
                                        <p:cTn id="18" dur="3000" fill="hold"/>
                                        <p:tgtEl>
                                          <p:spTgt spid="105"/>
                                        </p:tgtEl>
                                        <p:attrNameLst>
                                          <p:attrName>ppt_x</p:attrName>
                                        </p:attrNameLst>
                                      </p:cBhvr>
                                      <p:tavLst>
                                        <p:tav tm="0">
                                          <p:val>
                                            <p:strVal val="1+#ppt_w/2"/>
                                          </p:val>
                                        </p:tav>
                                        <p:tav tm="100000">
                                          <p:val>
                                            <p:strVal val="#ppt_x"/>
                                          </p:val>
                                        </p:tav>
                                      </p:tavLst>
                                    </p:anim>
                                    <p:anim calcmode="lin" valueType="num">
                                      <p:cBhvr additive="base">
                                        <p:cTn id="19" dur="3000" fill="hold"/>
                                        <p:tgtEl>
                                          <p:spTgt spid="105"/>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106"/>
                                        </p:tgtEl>
                                        <p:attrNameLst>
                                          <p:attrName>style.visibility</p:attrName>
                                        </p:attrNameLst>
                                      </p:cBhvr>
                                      <p:to>
                                        <p:strVal val="visible"/>
                                      </p:to>
                                    </p:set>
                                    <p:anim calcmode="lin" valueType="num">
                                      <p:cBhvr additive="base">
                                        <p:cTn id="22" dur="3000" fill="hold"/>
                                        <p:tgtEl>
                                          <p:spTgt spid="106"/>
                                        </p:tgtEl>
                                        <p:attrNameLst>
                                          <p:attrName>ppt_x</p:attrName>
                                        </p:attrNameLst>
                                      </p:cBhvr>
                                      <p:tavLst>
                                        <p:tav tm="0">
                                          <p:val>
                                            <p:strVal val="1+#ppt_w/2"/>
                                          </p:val>
                                        </p:tav>
                                        <p:tav tm="100000">
                                          <p:val>
                                            <p:strVal val="#ppt_x"/>
                                          </p:val>
                                        </p:tav>
                                      </p:tavLst>
                                    </p:anim>
                                    <p:anim calcmode="lin" valueType="num">
                                      <p:cBhvr additive="base">
                                        <p:cTn id="23" dur="3000" fill="hold"/>
                                        <p:tgtEl>
                                          <p:spTgt spid="106"/>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107"/>
                                        </p:tgtEl>
                                        <p:attrNameLst>
                                          <p:attrName>style.visibility</p:attrName>
                                        </p:attrNameLst>
                                      </p:cBhvr>
                                      <p:to>
                                        <p:strVal val="visible"/>
                                      </p:to>
                                    </p:set>
                                    <p:anim calcmode="lin" valueType="num">
                                      <p:cBhvr additive="base">
                                        <p:cTn id="26" dur="3000" fill="hold"/>
                                        <p:tgtEl>
                                          <p:spTgt spid="107"/>
                                        </p:tgtEl>
                                        <p:attrNameLst>
                                          <p:attrName>ppt_x</p:attrName>
                                        </p:attrNameLst>
                                      </p:cBhvr>
                                      <p:tavLst>
                                        <p:tav tm="0">
                                          <p:val>
                                            <p:strVal val="1+#ppt_w/2"/>
                                          </p:val>
                                        </p:tav>
                                        <p:tav tm="100000">
                                          <p:val>
                                            <p:strVal val="#ppt_x"/>
                                          </p:val>
                                        </p:tav>
                                      </p:tavLst>
                                    </p:anim>
                                    <p:anim calcmode="lin" valueType="num">
                                      <p:cBhvr additive="base">
                                        <p:cTn id="27" dur="3000" fill="hold"/>
                                        <p:tgtEl>
                                          <p:spTgt spid="107"/>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08"/>
                                        </p:tgtEl>
                                        <p:attrNameLst>
                                          <p:attrName>style.visibility</p:attrName>
                                        </p:attrNameLst>
                                      </p:cBhvr>
                                      <p:to>
                                        <p:strVal val="visible"/>
                                      </p:to>
                                    </p:set>
                                    <p:anim calcmode="lin" valueType="num">
                                      <p:cBhvr additive="base">
                                        <p:cTn id="30" dur="3000" fill="hold"/>
                                        <p:tgtEl>
                                          <p:spTgt spid="108"/>
                                        </p:tgtEl>
                                        <p:attrNameLst>
                                          <p:attrName>ppt_x</p:attrName>
                                        </p:attrNameLst>
                                      </p:cBhvr>
                                      <p:tavLst>
                                        <p:tav tm="0">
                                          <p:val>
                                            <p:strVal val="1+#ppt_w/2"/>
                                          </p:val>
                                        </p:tav>
                                        <p:tav tm="100000">
                                          <p:val>
                                            <p:strVal val="#ppt_x"/>
                                          </p:val>
                                        </p:tav>
                                      </p:tavLst>
                                    </p:anim>
                                    <p:anim calcmode="lin" valueType="num">
                                      <p:cBhvr additive="base">
                                        <p:cTn id="31" dur="3000" fill="hold"/>
                                        <p:tgtEl>
                                          <p:spTgt spid="108"/>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109"/>
                                        </p:tgtEl>
                                        <p:attrNameLst>
                                          <p:attrName>style.visibility</p:attrName>
                                        </p:attrNameLst>
                                      </p:cBhvr>
                                      <p:to>
                                        <p:strVal val="visible"/>
                                      </p:to>
                                    </p:set>
                                    <p:anim calcmode="lin" valueType="num">
                                      <p:cBhvr additive="base">
                                        <p:cTn id="34" dur="3000" fill="hold"/>
                                        <p:tgtEl>
                                          <p:spTgt spid="109"/>
                                        </p:tgtEl>
                                        <p:attrNameLst>
                                          <p:attrName>ppt_x</p:attrName>
                                        </p:attrNameLst>
                                      </p:cBhvr>
                                      <p:tavLst>
                                        <p:tav tm="0">
                                          <p:val>
                                            <p:strVal val="1+#ppt_w/2"/>
                                          </p:val>
                                        </p:tav>
                                        <p:tav tm="100000">
                                          <p:val>
                                            <p:strVal val="#ppt_x"/>
                                          </p:val>
                                        </p:tav>
                                      </p:tavLst>
                                    </p:anim>
                                    <p:anim calcmode="lin" valueType="num">
                                      <p:cBhvr additive="base">
                                        <p:cTn id="35" dur="3000" fill="hold"/>
                                        <p:tgtEl>
                                          <p:spTgt spid="109"/>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11"/>
                                        </p:tgtEl>
                                        <p:attrNameLst>
                                          <p:attrName>style.visibility</p:attrName>
                                        </p:attrNameLst>
                                      </p:cBhvr>
                                      <p:to>
                                        <p:strVal val="visible"/>
                                      </p:to>
                                    </p:set>
                                    <p:anim calcmode="lin" valueType="num">
                                      <p:cBhvr additive="base">
                                        <p:cTn id="38" dur="3000" fill="hold"/>
                                        <p:tgtEl>
                                          <p:spTgt spid="111"/>
                                        </p:tgtEl>
                                        <p:attrNameLst>
                                          <p:attrName>ppt_x</p:attrName>
                                        </p:attrNameLst>
                                      </p:cBhvr>
                                      <p:tavLst>
                                        <p:tav tm="0">
                                          <p:val>
                                            <p:strVal val="1+#ppt_w/2"/>
                                          </p:val>
                                        </p:tav>
                                        <p:tav tm="100000">
                                          <p:val>
                                            <p:strVal val="#ppt_x"/>
                                          </p:val>
                                        </p:tav>
                                      </p:tavLst>
                                    </p:anim>
                                    <p:anim calcmode="lin" valueType="num">
                                      <p:cBhvr additive="base">
                                        <p:cTn id="39" dur="3000" fill="hold"/>
                                        <p:tgtEl>
                                          <p:spTgt spid="111"/>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46"/>
                                        </p:tgtEl>
                                        <p:attrNameLst>
                                          <p:attrName>style.visibility</p:attrName>
                                        </p:attrNameLst>
                                      </p:cBhvr>
                                      <p:to>
                                        <p:strVal val="visible"/>
                                      </p:to>
                                    </p:set>
                                    <p:anim calcmode="lin" valueType="num">
                                      <p:cBhvr additive="base">
                                        <p:cTn id="42" dur="3000" fill="hold"/>
                                        <p:tgtEl>
                                          <p:spTgt spid="46"/>
                                        </p:tgtEl>
                                        <p:attrNameLst>
                                          <p:attrName>ppt_x</p:attrName>
                                        </p:attrNameLst>
                                      </p:cBhvr>
                                      <p:tavLst>
                                        <p:tav tm="0">
                                          <p:val>
                                            <p:strVal val="1+#ppt_w/2"/>
                                          </p:val>
                                        </p:tav>
                                        <p:tav tm="100000">
                                          <p:val>
                                            <p:strVal val="#ppt_x"/>
                                          </p:val>
                                        </p:tav>
                                      </p:tavLst>
                                    </p:anim>
                                    <p:anim calcmode="lin" valueType="num">
                                      <p:cBhvr additive="base">
                                        <p:cTn id="43" dur="3000" fill="hold"/>
                                        <p:tgtEl>
                                          <p:spTgt spid="46"/>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47"/>
                                        </p:tgtEl>
                                        <p:attrNameLst>
                                          <p:attrName>style.visibility</p:attrName>
                                        </p:attrNameLst>
                                      </p:cBhvr>
                                      <p:to>
                                        <p:strVal val="visible"/>
                                      </p:to>
                                    </p:set>
                                    <p:anim calcmode="lin" valueType="num">
                                      <p:cBhvr additive="base">
                                        <p:cTn id="46" dur="3000" fill="hold"/>
                                        <p:tgtEl>
                                          <p:spTgt spid="47"/>
                                        </p:tgtEl>
                                        <p:attrNameLst>
                                          <p:attrName>ppt_x</p:attrName>
                                        </p:attrNameLst>
                                      </p:cBhvr>
                                      <p:tavLst>
                                        <p:tav tm="0">
                                          <p:val>
                                            <p:strVal val="1+#ppt_w/2"/>
                                          </p:val>
                                        </p:tav>
                                        <p:tav tm="100000">
                                          <p:val>
                                            <p:strVal val="#ppt_x"/>
                                          </p:val>
                                        </p:tav>
                                      </p:tavLst>
                                    </p:anim>
                                    <p:anim calcmode="lin" valueType="num">
                                      <p:cBhvr additive="base">
                                        <p:cTn id="47" dur="3000" fill="hold"/>
                                        <p:tgtEl>
                                          <p:spTgt spid="47"/>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48"/>
                                        </p:tgtEl>
                                        <p:attrNameLst>
                                          <p:attrName>style.visibility</p:attrName>
                                        </p:attrNameLst>
                                      </p:cBhvr>
                                      <p:to>
                                        <p:strVal val="visible"/>
                                      </p:to>
                                    </p:set>
                                    <p:anim calcmode="lin" valueType="num">
                                      <p:cBhvr additive="base">
                                        <p:cTn id="50" dur="3000" fill="hold"/>
                                        <p:tgtEl>
                                          <p:spTgt spid="48"/>
                                        </p:tgtEl>
                                        <p:attrNameLst>
                                          <p:attrName>ppt_x</p:attrName>
                                        </p:attrNameLst>
                                      </p:cBhvr>
                                      <p:tavLst>
                                        <p:tav tm="0">
                                          <p:val>
                                            <p:strVal val="1+#ppt_w/2"/>
                                          </p:val>
                                        </p:tav>
                                        <p:tav tm="100000">
                                          <p:val>
                                            <p:strVal val="#ppt_x"/>
                                          </p:val>
                                        </p:tav>
                                      </p:tavLst>
                                    </p:anim>
                                    <p:anim calcmode="lin" valueType="num">
                                      <p:cBhvr additive="base">
                                        <p:cTn id="51" dur="3000" fill="hold"/>
                                        <p:tgtEl>
                                          <p:spTgt spid="48"/>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49"/>
                                        </p:tgtEl>
                                        <p:attrNameLst>
                                          <p:attrName>style.visibility</p:attrName>
                                        </p:attrNameLst>
                                      </p:cBhvr>
                                      <p:to>
                                        <p:strVal val="visible"/>
                                      </p:to>
                                    </p:set>
                                    <p:anim calcmode="lin" valueType="num">
                                      <p:cBhvr additive="base">
                                        <p:cTn id="54" dur="3000" fill="hold"/>
                                        <p:tgtEl>
                                          <p:spTgt spid="49"/>
                                        </p:tgtEl>
                                        <p:attrNameLst>
                                          <p:attrName>ppt_x</p:attrName>
                                        </p:attrNameLst>
                                      </p:cBhvr>
                                      <p:tavLst>
                                        <p:tav tm="0">
                                          <p:val>
                                            <p:strVal val="1+#ppt_w/2"/>
                                          </p:val>
                                        </p:tav>
                                        <p:tav tm="100000">
                                          <p:val>
                                            <p:strVal val="#ppt_x"/>
                                          </p:val>
                                        </p:tav>
                                      </p:tavLst>
                                    </p:anim>
                                    <p:anim calcmode="lin" valueType="num">
                                      <p:cBhvr additive="base">
                                        <p:cTn id="55" dur="3000" fill="hold"/>
                                        <p:tgtEl>
                                          <p:spTgt spid="49"/>
                                        </p:tgtEl>
                                        <p:attrNameLst>
                                          <p:attrName>ppt_y</p:attrName>
                                        </p:attrNameLst>
                                      </p:cBhvr>
                                      <p:tavLst>
                                        <p:tav tm="0">
                                          <p:val>
                                            <p:strVal val="#ppt_y"/>
                                          </p:val>
                                        </p:tav>
                                        <p:tav tm="100000">
                                          <p:val>
                                            <p:strVal val="#ppt_y"/>
                                          </p:val>
                                        </p:tav>
                                      </p:tavLst>
                                    </p:anim>
                                  </p:childTnLst>
                                </p:cTn>
                              </p:par>
                              <p:par>
                                <p:cTn id="56" presetID="2" presetClass="entr" presetSubtype="2" fill="hold" grpId="0" nodeType="withEffect">
                                  <p:stCondLst>
                                    <p:cond delay="0"/>
                                  </p:stCondLst>
                                  <p:childTnLst>
                                    <p:set>
                                      <p:cBhvr>
                                        <p:cTn id="57" dur="1" fill="hold">
                                          <p:stCondLst>
                                            <p:cond delay="0"/>
                                          </p:stCondLst>
                                        </p:cTn>
                                        <p:tgtEl>
                                          <p:spTgt spid="50"/>
                                        </p:tgtEl>
                                        <p:attrNameLst>
                                          <p:attrName>style.visibility</p:attrName>
                                        </p:attrNameLst>
                                      </p:cBhvr>
                                      <p:to>
                                        <p:strVal val="visible"/>
                                      </p:to>
                                    </p:set>
                                    <p:anim calcmode="lin" valueType="num">
                                      <p:cBhvr additive="base">
                                        <p:cTn id="58" dur="3000" fill="hold"/>
                                        <p:tgtEl>
                                          <p:spTgt spid="50"/>
                                        </p:tgtEl>
                                        <p:attrNameLst>
                                          <p:attrName>ppt_x</p:attrName>
                                        </p:attrNameLst>
                                      </p:cBhvr>
                                      <p:tavLst>
                                        <p:tav tm="0">
                                          <p:val>
                                            <p:strVal val="1+#ppt_w/2"/>
                                          </p:val>
                                        </p:tav>
                                        <p:tav tm="100000">
                                          <p:val>
                                            <p:strVal val="#ppt_x"/>
                                          </p:val>
                                        </p:tav>
                                      </p:tavLst>
                                    </p:anim>
                                    <p:anim calcmode="lin" valueType="num">
                                      <p:cBhvr additive="base">
                                        <p:cTn id="59" dur="3000" fill="hold"/>
                                        <p:tgtEl>
                                          <p:spTgt spid="50"/>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51"/>
                                        </p:tgtEl>
                                        <p:attrNameLst>
                                          <p:attrName>style.visibility</p:attrName>
                                        </p:attrNameLst>
                                      </p:cBhvr>
                                      <p:to>
                                        <p:strVal val="visible"/>
                                      </p:to>
                                    </p:set>
                                    <p:anim calcmode="lin" valueType="num">
                                      <p:cBhvr additive="base">
                                        <p:cTn id="62" dur="3000" fill="hold"/>
                                        <p:tgtEl>
                                          <p:spTgt spid="51"/>
                                        </p:tgtEl>
                                        <p:attrNameLst>
                                          <p:attrName>ppt_x</p:attrName>
                                        </p:attrNameLst>
                                      </p:cBhvr>
                                      <p:tavLst>
                                        <p:tav tm="0">
                                          <p:val>
                                            <p:strVal val="1+#ppt_w/2"/>
                                          </p:val>
                                        </p:tav>
                                        <p:tav tm="100000">
                                          <p:val>
                                            <p:strVal val="#ppt_x"/>
                                          </p:val>
                                        </p:tav>
                                      </p:tavLst>
                                    </p:anim>
                                    <p:anim calcmode="lin" valueType="num">
                                      <p:cBhvr additive="base">
                                        <p:cTn id="63" dur="3000" fill="hold"/>
                                        <p:tgtEl>
                                          <p:spTgt spid="51"/>
                                        </p:tgtEl>
                                        <p:attrNameLst>
                                          <p:attrName>ppt_y</p:attrName>
                                        </p:attrNameLst>
                                      </p:cBhvr>
                                      <p:tavLst>
                                        <p:tav tm="0">
                                          <p:val>
                                            <p:strVal val="#ppt_y"/>
                                          </p:val>
                                        </p:tav>
                                        <p:tav tm="100000">
                                          <p:val>
                                            <p:strVal val="#ppt_y"/>
                                          </p:val>
                                        </p:tav>
                                      </p:tavLst>
                                    </p:anim>
                                  </p:childTnLst>
                                </p:cTn>
                              </p:par>
                              <p:par>
                                <p:cTn id="64" presetID="2" presetClass="entr" presetSubtype="2" fill="hold" grpId="0" nodeType="withEffect">
                                  <p:stCondLst>
                                    <p:cond delay="0"/>
                                  </p:stCondLst>
                                  <p:childTnLst>
                                    <p:set>
                                      <p:cBhvr>
                                        <p:cTn id="65" dur="1" fill="hold">
                                          <p:stCondLst>
                                            <p:cond delay="0"/>
                                          </p:stCondLst>
                                        </p:cTn>
                                        <p:tgtEl>
                                          <p:spTgt spid="52"/>
                                        </p:tgtEl>
                                        <p:attrNameLst>
                                          <p:attrName>style.visibility</p:attrName>
                                        </p:attrNameLst>
                                      </p:cBhvr>
                                      <p:to>
                                        <p:strVal val="visible"/>
                                      </p:to>
                                    </p:set>
                                    <p:anim calcmode="lin" valueType="num">
                                      <p:cBhvr additive="base">
                                        <p:cTn id="66" dur="3000" fill="hold"/>
                                        <p:tgtEl>
                                          <p:spTgt spid="52"/>
                                        </p:tgtEl>
                                        <p:attrNameLst>
                                          <p:attrName>ppt_x</p:attrName>
                                        </p:attrNameLst>
                                      </p:cBhvr>
                                      <p:tavLst>
                                        <p:tav tm="0">
                                          <p:val>
                                            <p:strVal val="1+#ppt_w/2"/>
                                          </p:val>
                                        </p:tav>
                                        <p:tav tm="100000">
                                          <p:val>
                                            <p:strVal val="#ppt_x"/>
                                          </p:val>
                                        </p:tav>
                                      </p:tavLst>
                                    </p:anim>
                                    <p:anim calcmode="lin" valueType="num">
                                      <p:cBhvr additive="base">
                                        <p:cTn id="67" dur="3000" fill="hold"/>
                                        <p:tgtEl>
                                          <p:spTgt spid="52"/>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53"/>
                                        </p:tgtEl>
                                        <p:attrNameLst>
                                          <p:attrName>style.visibility</p:attrName>
                                        </p:attrNameLst>
                                      </p:cBhvr>
                                      <p:to>
                                        <p:strVal val="visible"/>
                                      </p:to>
                                    </p:set>
                                    <p:anim calcmode="lin" valueType="num">
                                      <p:cBhvr additive="base">
                                        <p:cTn id="70" dur="3000" fill="hold"/>
                                        <p:tgtEl>
                                          <p:spTgt spid="53"/>
                                        </p:tgtEl>
                                        <p:attrNameLst>
                                          <p:attrName>ppt_x</p:attrName>
                                        </p:attrNameLst>
                                      </p:cBhvr>
                                      <p:tavLst>
                                        <p:tav tm="0">
                                          <p:val>
                                            <p:strVal val="1+#ppt_w/2"/>
                                          </p:val>
                                        </p:tav>
                                        <p:tav tm="100000">
                                          <p:val>
                                            <p:strVal val="#ppt_x"/>
                                          </p:val>
                                        </p:tav>
                                      </p:tavLst>
                                    </p:anim>
                                    <p:anim calcmode="lin" valueType="num">
                                      <p:cBhvr additive="base">
                                        <p:cTn id="71" dur="3000" fill="hold"/>
                                        <p:tgtEl>
                                          <p:spTgt spid="53"/>
                                        </p:tgtEl>
                                        <p:attrNameLst>
                                          <p:attrName>ppt_y</p:attrName>
                                        </p:attrNameLst>
                                      </p:cBhvr>
                                      <p:tavLst>
                                        <p:tav tm="0">
                                          <p:val>
                                            <p:strVal val="#ppt_y"/>
                                          </p:val>
                                        </p:tav>
                                        <p:tav tm="100000">
                                          <p:val>
                                            <p:strVal val="#ppt_y"/>
                                          </p:val>
                                        </p:tav>
                                      </p:tavLst>
                                    </p:anim>
                                  </p:childTnLst>
                                </p:cTn>
                              </p:par>
                              <p:par>
                                <p:cTn id="72" presetID="2" presetClass="entr" presetSubtype="2" fill="hold" grpId="0" nodeType="withEffect">
                                  <p:stCondLst>
                                    <p:cond delay="0"/>
                                  </p:stCondLst>
                                  <p:childTnLst>
                                    <p:set>
                                      <p:cBhvr>
                                        <p:cTn id="73" dur="1" fill="hold">
                                          <p:stCondLst>
                                            <p:cond delay="0"/>
                                          </p:stCondLst>
                                        </p:cTn>
                                        <p:tgtEl>
                                          <p:spTgt spid="54"/>
                                        </p:tgtEl>
                                        <p:attrNameLst>
                                          <p:attrName>style.visibility</p:attrName>
                                        </p:attrNameLst>
                                      </p:cBhvr>
                                      <p:to>
                                        <p:strVal val="visible"/>
                                      </p:to>
                                    </p:set>
                                    <p:anim calcmode="lin" valueType="num">
                                      <p:cBhvr additive="base">
                                        <p:cTn id="74" dur="3000" fill="hold"/>
                                        <p:tgtEl>
                                          <p:spTgt spid="54"/>
                                        </p:tgtEl>
                                        <p:attrNameLst>
                                          <p:attrName>ppt_x</p:attrName>
                                        </p:attrNameLst>
                                      </p:cBhvr>
                                      <p:tavLst>
                                        <p:tav tm="0">
                                          <p:val>
                                            <p:strVal val="1+#ppt_w/2"/>
                                          </p:val>
                                        </p:tav>
                                        <p:tav tm="100000">
                                          <p:val>
                                            <p:strVal val="#ppt_x"/>
                                          </p:val>
                                        </p:tav>
                                      </p:tavLst>
                                    </p:anim>
                                    <p:anim calcmode="lin" valueType="num">
                                      <p:cBhvr additive="base">
                                        <p:cTn id="75" dur="3000" fill="hold"/>
                                        <p:tgtEl>
                                          <p:spTgt spid="54"/>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55"/>
                                        </p:tgtEl>
                                        <p:attrNameLst>
                                          <p:attrName>style.visibility</p:attrName>
                                        </p:attrNameLst>
                                      </p:cBhvr>
                                      <p:to>
                                        <p:strVal val="visible"/>
                                      </p:to>
                                    </p:set>
                                    <p:anim calcmode="lin" valueType="num">
                                      <p:cBhvr additive="base">
                                        <p:cTn id="78" dur="3000" fill="hold"/>
                                        <p:tgtEl>
                                          <p:spTgt spid="55"/>
                                        </p:tgtEl>
                                        <p:attrNameLst>
                                          <p:attrName>ppt_x</p:attrName>
                                        </p:attrNameLst>
                                      </p:cBhvr>
                                      <p:tavLst>
                                        <p:tav tm="0">
                                          <p:val>
                                            <p:strVal val="1+#ppt_w/2"/>
                                          </p:val>
                                        </p:tav>
                                        <p:tav tm="100000">
                                          <p:val>
                                            <p:strVal val="#ppt_x"/>
                                          </p:val>
                                        </p:tav>
                                      </p:tavLst>
                                    </p:anim>
                                    <p:anim calcmode="lin" valueType="num">
                                      <p:cBhvr additive="base">
                                        <p:cTn id="79" dur="3000" fill="hold"/>
                                        <p:tgtEl>
                                          <p:spTgt spid="55"/>
                                        </p:tgtEl>
                                        <p:attrNameLst>
                                          <p:attrName>ppt_y</p:attrName>
                                        </p:attrNameLst>
                                      </p:cBhvr>
                                      <p:tavLst>
                                        <p:tav tm="0">
                                          <p:val>
                                            <p:strVal val="#ppt_y"/>
                                          </p:val>
                                        </p:tav>
                                        <p:tav tm="100000">
                                          <p:val>
                                            <p:strVal val="#ppt_y"/>
                                          </p:val>
                                        </p:tav>
                                      </p:tavLst>
                                    </p:anim>
                                  </p:childTnLst>
                                </p:cTn>
                              </p:par>
                              <p:par>
                                <p:cTn id="80" presetID="2" presetClass="entr" presetSubtype="2" fill="hold" grpId="0" nodeType="withEffect">
                                  <p:stCondLst>
                                    <p:cond delay="0"/>
                                  </p:stCondLst>
                                  <p:childTnLst>
                                    <p:set>
                                      <p:cBhvr>
                                        <p:cTn id="81" dur="1" fill="hold">
                                          <p:stCondLst>
                                            <p:cond delay="0"/>
                                          </p:stCondLst>
                                        </p:cTn>
                                        <p:tgtEl>
                                          <p:spTgt spid="56"/>
                                        </p:tgtEl>
                                        <p:attrNameLst>
                                          <p:attrName>style.visibility</p:attrName>
                                        </p:attrNameLst>
                                      </p:cBhvr>
                                      <p:to>
                                        <p:strVal val="visible"/>
                                      </p:to>
                                    </p:set>
                                    <p:anim calcmode="lin" valueType="num">
                                      <p:cBhvr additive="base">
                                        <p:cTn id="82" dur="3000" fill="hold"/>
                                        <p:tgtEl>
                                          <p:spTgt spid="56"/>
                                        </p:tgtEl>
                                        <p:attrNameLst>
                                          <p:attrName>ppt_x</p:attrName>
                                        </p:attrNameLst>
                                      </p:cBhvr>
                                      <p:tavLst>
                                        <p:tav tm="0">
                                          <p:val>
                                            <p:strVal val="1+#ppt_w/2"/>
                                          </p:val>
                                        </p:tav>
                                        <p:tav tm="100000">
                                          <p:val>
                                            <p:strVal val="#ppt_x"/>
                                          </p:val>
                                        </p:tav>
                                      </p:tavLst>
                                    </p:anim>
                                    <p:anim calcmode="lin" valueType="num">
                                      <p:cBhvr additive="base">
                                        <p:cTn id="83" dur="3000" fill="hold"/>
                                        <p:tgtEl>
                                          <p:spTgt spid="56"/>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57"/>
                                        </p:tgtEl>
                                        <p:attrNameLst>
                                          <p:attrName>style.visibility</p:attrName>
                                        </p:attrNameLst>
                                      </p:cBhvr>
                                      <p:to>
                                        <p:strVal val="visible"/>
                                      </p:to>
                                    </p:set>
                                    <p:anim calcmode="lin" valueType="num">
                                      <p:cBhvr additive="base">
                                        <p:cTn id="86" dur="3000" fill="hold"/>
                                        <p:tgtEl>
                                          <p:spTgt spid="57"/>
                                        </p:tgtEl>
                                        <p:attrNameLst>
                                          <p:attrName>ppt_x</p:attrName>
                                        </p:attrNameLst>
                                      </p:cBhvr>
                                      <p:tavLst>
                                        <p:tav tm="0">
                                          <p:val>
                                            <p:strVal val="1+#ppt_w/2"/>
                                          </p:val>
                                        </p:tav>
                                        <p:tav tm="100000">
                                          <p:val>
                                            <p:strVal val="#ppt_x"/>
                                          </p:val>
                                        </p:tav>
                                      </p:tavLst>
                                    </p:anim>
                                    <p:anim calcmode="lin" valueType="num">
                                      <p:cBhvr additive="base">
                                        <p:cTn id="87" dur="3000" fill="hold"/>
                                        <p:tgtEl>
                                          <p:spTgt spid="57"/>
                                        </p:tgtEl>
                                        <p:attrNameLst>
                                          <p:attrName>ppt_y</p:attrName>
                                        </p:attrNameLst>
                                      </p:cBhvr>
                                      <p:tavLst>
                                        <p:tav tm="0">
                                          <p:val>
                                            <p:strVal val="#ppt_y"/>
                                          </p:val>
                                        </p:tav>
                                        <p:tav tm="100000">
                                          <p:val>
                                            <p:strVal val="#ppt_y"/>
                                          </p:val>
                                        </p:tav>
                                      </p:tavLst>
                                    </p:anim>
                                  </p:childTnLst>
                                </p:cTn>
                              </p:par>
                              <p:par>
                                <p:cTn id="88" presetID="2" presetClass="entr" presetSubtype="2" fill="hold" grpId="0" nodeType="withEffect">
                                  <p:stCondLst>
                                    <p:cond delay="0"/>
                                  </p:stCondLst>
                                  <p:childTnLst>
                                    <p:set>
                                      <p:cBhvr>
                                        <p:cTn id="89" dur="1" fill="hold">
                                          <p:stCondLst>
                                            <p:cond delay="0"/>
                                          </p:stCondLst>
                                        </p:cTn>
                                        <p:tgtEl>
                                          <p:spTgt spid="58"/>
                                        </p:tgtEl>
                                        <p:attrNameLst>
                                          <p:attrName>style.visibility</p:attrName>
                                        </p:attrNameLst>
                                      </p:cBhvr>
                                      <p:to>
                                        <p:strVal val="visible"/>
                                      </p:to>
                                    </p:set>
                                    <p:anim calcmode="lin" valueType="num">
                                      <p:cBhvr additive="base">
                                        <p:cTn id="90" dur="3000" fill="hold"/>
                                        <p:tgtEl>
                                          <p:spTgt spid="58"/>
                                        </p:tgtEl>
                                        <p:attrNameLst>
                                          <p:attrName>ppt_x</p:attrName>
                                        </p:attrNameLst>
                                      </p:cBhvr>
                                      <p:tavLst>
                                        <p:tav tm="0">
                                          <p:val>
                                            <p:strVal val="1+#ppt_w/2"/>
                                          </p:val>
                                        </p:tav>
                                        <p:tav tm="100000">
                                          <p:val>
                                            <p:strVal val="#ppt_x"/>
                                          </p:val>
                                        </p:tav>
                                      </p:tavLst>
                                    </p:anim>
                                    <p:anim calcmode="lin" valueType="num">
                                      <p:cBhvr additive="base">
                                        <p:cTn id="91" dur="3000" fill="hold"/>
                                        <p:tgtEl>
                                          <p:spTgt spid="58"/>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59"/>
                                        </p:tgtEl>
                                        <p:attrNameLst>
                                          <p:attrName>style.visibility</p:attrName>
                                        </p:attrNameLst>
                                      </p:cBhvr>
                                      <p:to>
                                        <p:strVal val="visible"/>
                                      </p:to>
                                    </p:set>
                                    <p:anim calcmode="lin" valueType="num">
                                      <p:cBhvr additive="base">
                                        <p:cTn id="94" dur="3000" fill="hold"/>
                                        <p:tgtEl>
                                          <p:spTgt spid="59"/>
                                        </p:tgtEl>
                                        <p:attrNameLst>
                                          <p:attrName>ppt_x</p:attrName>
                                        </p:attrNameLst>
                                      </p:cBhvr>
                                      <p:tavLst>
                                        <p:tav tm="0">
                                          <p:val>
                                            <p:strVal val="1+#ppt_w/2"/>
                                          </p:val>
                                        </p:tav>
                                        <p:tav tm="100000">
                                          <p:val>
                                            <p:strVal val="#ppt_x"/>
                                          </p:val>
                                        </p:tav>
                                      </p:tavLst>
                                    </p:anim>
                                    <p:anim calcmode="lin" valueType="num">
                                      <p:cBhvr additive="base">
                                        <p:cTn id="95" dur="3000" fill="hold"/>
                                        <p:tgtEl>
                                          <p:spTgt spid="59"/>
                                        </p:tgtEl>
                                        <p:attrNameLst>
                                          <p:attrName>ppt_y</p:attrName>
                                        </p:attrNameLst>
                                      </p:cBhvr>
                                      <p:tavLst>
                                        <p:tav tm="0">
                                          <p:val>
                                            <p:strVal val="#ppt_y"/>
                                          </p:val>
                                        </p:tav>
                                        <p:tav tm="100000">
                                          <p:val>
                                            <p:strVal val="#ppt_y"/>
                                          </p:val>
                                        </p:tav>
                                      </p:tavLst>
                                    </p:anim>
                                  </p:childTnLst>
                                </p:cTn>
                              </p:par>
                              <p:par>
                                <p:cTn id="96" presetID="2" presetClass="entr" presetSubtype="2" fill="hold" grpId="0" nodeType="withEffect">
                                  <p:stCondLst>
                                    <p:cond delay="0"/>
                                  </p:stCondLst>
                                  <p:childTnLst>
                                    <p:set>
                                      <p:cBhvr>
                                        <p:cTn id="97" dur="1" fill="hold">
                                          <p:stCondLst>
                                            <p:cond delay="0"/>
                                          </p:stCondLst>
                                        </p:cTn>
                                        <p:tgtEl>
                                          <p:spTgt spid="60"/>
                                        </p:tgtEl>
                                        <p:attrNameLst>
                                          <p:attrName>style.visibility</p:attrName>
                                        </p:attrNameLst>
                                      </p:cBhvr>
                                      <p:to>
                                        <p:strVal val="visible"/>
                                      </p:to>
                                    </p:set>
                                    <p:anim calcmode="lin" valueType="num">
                                      <p:cBhvr additive="base">
                                        <p:cTn id="98" dur="3000" fill="hold"/>
                                        <p:tgtEl>
                                          <p:spTgt spid="60"/>
                                        </p:tgtEl>
                                        <p:attrNameLst>
                                          <p:attrName>ppt_x</p:attrName>
                                        </p:attrNameLst>
                                      </p:cBhvr>
                                      <p:tavLst>
                                        <p:tav tm="0">
                                          <p:val>
                                            <p:strVal val="1+#ppt_w/2"/>
                                          </p:val>
                                        </p:tav>
                                        <p:tav tm="100000">
                                          <p:val>
                                            <p:strVal val="#ppt_x"/>
                                          </p:val>
                                        </p:tav>
                                      </p:tavLst>
                                    </p:anim>
                                    <p:anim calcmode="lin" valueType="num">
                                      <p:cBhvr additive="base">
                                        <p:cTn id="99" dur="3000" fill="hold"/>
                                        <p:tgtEl>
                                          <p:spTgt spid="60"/>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61"/>
                                        </p:tgtEl>
                                        <p:attrNameLst>
                                          <p:attrName>style.visibility</p:attrName>
                                        </p:attrNameLst>
                                      </p:cBhvr>
                                      <p:to>
                                        <p:strVal val="visible"/>
                                      </p:to>
                                    </p:set>
                                    <p:anim calcmode="lin" valueType="num">
                                      <p:cBhvr additive="base">
                                        <p:cTn id="102" dur="3000" fill="hold"/>
                                        <p:tgtEl>
                                          <p:spTgt spid="61"/>
                                        </p:tgtEl>
                                        <p:attrNameLst>
                                          <p:attrName>ppt_x</p:attrName>
                                        </p:attrNameLst>
                                      </p:cBhvr>
                                      <p:tavLst>
                                        <p:tav tm="0">
                                          <p:val>
                                            <p:strVal val="1+#ppt_w/2"/>
                                          </p:val>
                                        </p:tav>
                                        <p:tav tm="100000">
                                          <p:val>
                                            <p:strVal val="#ppt_x"/>
                                          </p:val>
                                        </p:tav>
                                      </p:tavLst>
                                    </p:anim>
                                    <p:anim calcmode="lin" valueType="num">
                                      <p:cBhvr additive="base">
                                        <p:cTn id="103" dur="3000" fill="hold"/>
                                        <p:tgtEl>
                                          <p:spTgt spid="61"/>
                                        </p:tgtEl>
                                        <p:attrNameLst>
                                          <p:attrName>ppt_y</p:attrName>
                                        </p:attrNameLst>
                                      </p:cBhvr>
                                      <p:tavLst>
                                        <p:tav tm="0">
                                          <p:val>
                                            <p:strVal val="#ppt_y"/>
                                          </p:val>
                                        </p:tav>
                                        <p:tav tm="100000">
                                          <p:val>
                                            <p:strVal val="#ppt_y"/>
                                          </p:val>
                                        </p:tav>
                                      </p:tavLst>
                                    </p:anim>
                                  </p:childTnLst>
                                </p:cTn>
                              </p:par>
                              <p:par>
                                <p:cTn id="104" presetID="2" presetClass="entr" presetSubtype="2" fill="hold" grpId="0" nodeType="withEffect">
                                  <p:stCondLst>
                                    <p:cond delay="0"/>
                                  </p:stCondLst>
                                  <p:childTnLst>
                                    <p:set>
                                      <p:cBhvr>
                                        <p:cTn id="105" dur="1" fill="hold">
                                          <p:stCondLst>
                                            <p:cond delay="0"/>
                                          </p:stCondLst>
                                        </p:cTn>
                                        <p:tgtEl>
                                          <p:spTgt spid="62"/>
                                        </p:tgtEl>
                                        <p:attrNameLst>
                                          <p:attrName>style.visibility</p:attrName>
                                        </p:attrNameLst>
                                      </p:cBhvr>
                                      <p:to>
                                        <p:strVal val="visible"/>
                                      </p:to>
                                    </p:set>
                                    <p:anim calcmode="lin" valueType="num">
                                      <p:cBhvr additive="base">
                                        <p:cTn id="106" dur="3000" fill="hold"/>
                                        <p:tgtEl>
                                          <p:spTgt spid="62"/>
                                        </p:tgtEl>
                                        <p:attrNameLst>
                                          <p:attrName>ppt_x</p:attrName>
                                        </p:attrNameLst>
                                      </p:cBhvr>
                                      <p:tavLst>
                                        <p:tav tm="0">
                                          <p:val>
                                            <p:strVal val="1+#ppt_w/2"/>
                                          </p:val>
                                        </p:tav>
                                        <p:tav tm="100000">
                                          <p:val>
                                            <p:strVal val="#ppt_x"/>
                                          </p:val>
                                        </p:tav>
                                      </p:tavLst>
                                    </p:anim>
                                    <p:anim calcmode="lin" valueType="num">
                                      <p:cBhvr additive="base">
                                        <p:cTn id="107" dur="3000" fill="hold"/>
                                        <p:tgtEl>
                                          <p:spTgt spid="62"/>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63"/>
                                        </p:tgtEl>
                                        <p:attrNameLst>
                                          <p:attrName>style.visibility</p:attrName>
                                        </p:attrNameLst>
                                      </p:cBhvr>
                                      <p:to>
                                        <p:strVal val="visible"/>
                                      </p:to>
                                    </p:set>
                                    <p:anim calcmode="lin" valueType="num">
                                      <p:cBhvr additive="base">
                                        <p:cTn id="110" dur="3000" fill="hold"/>
                                        <p:tgtEl>
                                          <p:spTgt spid="63"/>
                                        </p:tgtEl>
                                        <p:attrNameLst>
                                          <p:attrName>ppt_x</p:attrName>
                                        </p:attrNameLst>
                                      </p:cBhvr>
                                      <p:tavLst>
                                        <p:tav tm="0">
                                          <p:val>
                                            <p:strVal val="1+#ppt_w/2"/>
                                          </p:val>
                                        </p:tav>
                                        <p:tav tm="100000">
                                          <p:val>
                                            <p:strVal val="#ppt_x"/>
                                          </p:val>
                                        </p:tav>
                                      </p:tavLst>
                                    </p:anim>
                                    <p:anim calcmode="lin" valueType="num">
                                      <p:cBhvr additive="base">
                                        <p:cTn id="111" dur="3000" fill="hold"/>
                                        <p:tgtEl>
                                          <p:spTgt spid="63"/>
                                        </p:tgtEl>
                                        <p:attrNameLst>
                                          <p:attrName>ppt_y</p:attrName>
                                        </p:attrNameLst>
                                      </p:cBhvr>
                                      <p:tavLst>
                                        <p:tav tm="0">
                                          <p:val>
                                            <p:strVal val="#ppt_y"/>
                                          </p:val>
                                        </p:tav>
                                        <p:tav tm="100000">
                                          <p:val>
                                            <p:strVal val="#ppt_y"/>
                                          </p:val>
                                        </p:tav>
                                      </p:tavLst>
                                    </p:anim>
                                  </p:childTnLst>
                                </p:cTn>
                              </p:par>
                              <p:par>
                                <p:cTn id="112" presetID="2" presetClass="entr" presetSubtype="2" fill="hold" grpId="0" nodeType="withEffect">
                                  <p:stCondLst>
                                    <p:cond delay="0"/>
                                  </p:stCondLst>
                                  <p:childTnLst>
                                    <p:set>
                                      <p:cBhvr>
                                        <p:cTn id="113" dur="1" fill="hold">
                                          <p:stCondLst>
                                            <p:cond delay="0"/>
                                          </p:stCondLst>
                                        </p:cTn>
                                        <p:tgtEl>
                                          <p:spTgt spid="64"/>
                                        </p:tgtEl>
                                        <p:attrNameLst>
                                          <p:attrName>style.visibility</p:attrName>
                                        </p:attrNameLst>
                                      </p:cBhvr>
                                      <p:to>
                                        <p:strVal val="visible"/>
                                      </p:to>
                                    </p:set>
                                    <p:anim calcmode="lin" valueType="num">
                                      <p:cBhvr additive="base">
                                        <p:cTn id="114" dur="3000" fill="hold"/>
                                        <p:tgtEl>
                                          <p:spTgt spid="64"/>
                                        </p:tgtEl>
                                        <p:attrNameLst>
                                          <p:attrName>ppt_x</p:attrName>
                                        </p:attrNameLst>
                                      </p:cBhvr>
                                      <p:tavLst>
                                        <p:tav tm="0">
                                          <p:val>
                                            <p:strVal val="1+#ppt_w/2"/>
                                          </p:val>
                                        </p:tav>
                                        <p:tav tm="100000">
                                          <p:val>
                                            <p:strVal val="#ppt_x"/>
                                          </p:val>
                                        </p:tav>
                                      </p:tavLst>
                                    </p:anim>
                                    <p:anim calcmode="lin" valueType="num">
                                      <p:cBhvr additive="base">
                                        <p:cTn id="115" dur="3000" fill="hold"/>
                                        <p:tgtEl>
                                          <p:spTgt spid="64"/>
                                        </p:tgtEl>
                                        <p:attrNameLst>
                                          <p:attrName>ppt_y</p:attrName>
                                        </p:attrNameLst>
                                      </p:cBhvr>
                                      <p:tavLst>
                                        <p:tav tm="0">
                                          <p:val>
                                            <p:strVal val="#ppt_y"/>
                                          </p:val>
                                        </p:tav>
                                        <p:tav tm="100000">
                                          <p:val>
                                            <p:strVal val="#ppt_y"/>
                                          </p:val>
                                        </p:tav>
                                      </p:tavLst>
                                    </p:anim>
                                  </p:childTnLst>
                                </p:cTn>
                              </p:par>
                              <p:par>
                                <p:cTn id="116" presetID="2" presetClass="entr" presetSubtype="2" fill="hold" grpId="0" nodeType="withEffect">
                                  <p:stCondLst>
                                    <p:cond delay="0"/>
                                  </p:stCondLst>
                                  <p:childTnLst>
                                    <p:set>
                                      <p:cBhvr>
                                        <p:cTn id="117" dur="1" fill="hold">
                                          <p:stCondLst>
                                            <p:cond delay="0"/>
                                          </p:stCondLst>
                                        </p:cTn>
                                        <p:tgtEl>
                                          <p:spTgt spid="65"/>
                                        </p:tgtEl>
                                        <p:attrNameLst>
                                          <p:attrName>style.visibility</p:attrName>
                                        </p:attrNameLst>
                                      </p:cBhvr>
                                      <p:to>
                                        <p:strVal val="visible"/>
                                      </p:to>
                                    </p:set>
                                    <p:anim calcmode="lin" valueType="num">
                                      <p:cBhvr additive="base">
                                        <p:cTn id="118" dur="3000" fill="hold"/>
                                        <p:tgtEl>
                                          <p:spTgt spid="65"/>
                                        </p:tgtEl>
                                        <p:attrNameLst>
                                          <p:attrName>ppt_x</p:attrName>
                                        </p:attrNameLst>
                                      </p:cBhvr>
                                      <p:tavLst>
                                        <p:tav tm="0">
                                          <p:val>
                                            <p:strVal val="1+#ppt_w/2"/>
                                          </p:val>
                                        </p:tav>
                                        <p:tav tm="100000">
                                          <p:val>
                                            <p:strVal val="#ppt_x"/>
                                          </p:val>
                                        </p:tav>
                                      </p:tavLst>
                                    </p:anim>
                                    <p:anim calcmode="lin" valueType="num">
                                      <p:cBhvr additive="base">
                                        <p:cTn id="119" dur="3000" fill="hold"/>
                                        <p:tgtEl>
                                          <p:spTgt spid="65"/>
                                        </p:tgtEl>
                                        <p:attrNameLst>
                                          <p:attrName>ppt_y</p:attrName>
                                        </p:attrNameLst>
                                      </p:cBhvr>
                                      <p:tavLst>
                                        <p:tav tm="0">
                                          <p:val>
                                            <p:strVal val="#ppt_y"/>
                                          </p:val>
                                        </p:tav>
                                        <p:tav tm="100000">
                                          <p:val>
                                            <p:strVal val="#ppt_y"/>
                                          </p:val>
                                        </p:tav>
                                      </p:tavLst>
                                    </p:anim>
                                  </p:childTnLst>
                                </p:cTn>
                              </p:par>
                              <p:par>
                                <p:cTn id="120" presetID="2" presetClass="entr" presetSubtype="2" fill="hold" grpId="0" nodeType="withEffect">
                                  <p:stCondLst>
                                    <p:cond delay="0"/>
                                  </p:stCondLst>
                                  <p:childTnLst>
                                    <p:set>
                                      <p:cBhvr>
                                        <p:cTn id="121" dur="1" fill="hold">
                                          <p:stCondLst>
                                            <p:cond delay="0"/>
                                          </p:stCondLst>
                                        </p:cTn>
                                        <p:tgtEl>
                                          <p:spTgt spid="66"/>
                                        </p:tgtEl>
                                        <p:attrNameLst>
                                          <p:attrName>style.visibility</p:attrName>
                                        </p:attrNameLst>
                                      </p:cBhvr>
                                      <p:to>
                                        <p:strVal val="visible"/>
                                      </p:to>
                                    </p:set>
                                    <p:anim calcmode="lin" valueType="num">
                                      <p:cBhvr additive="base">
                                        <p:cTn id="122" dur="3000" fill="hold"/>
                                        <p:tgtEl>
                                          <p:spTgt spid="66"/>
                                        </p:tgtEl>
                                        <p:attrNameLst>
                                          <p:attrName>ppt_x</p:attrName>
                                        </p:attrNameLst>
                                      </p:cBhvr>
                                      <p:tavLst>
                                        <p:tav tm="0">
                                          <p:val>
                                            <p:strVal val="1+#ppt_w/2"/>
                                          </p:val>
                                        </p:tav>
                                        <p:tav tm="100000">
                                          <p:val>
                                            <p:strVal val="#ppt_x"/>
                                          </p:val>
                                        </p:tav>
                                      </p:tavLst>
                                    </p:anim>
                                    <p:anim calcmode="lin" valueType="num">
                                      <p:cBhvr additive="base">
                                        <p:cTn id="123" dur="3000" fill="hold"/>
                                        <p:tgtEl>
                                          <p:spTgt spid="66"/>
                                        </p:tgtEl>
                                        <p:attrNameLst>
                                          <p:attrName>ppt_y</p:attrName>
                                        </p:attrNameLst>
                                      </p:cBhvr>
                                      <p:tavLst>
                                        <p:tav tm="0">
                                          <p:val>
                                            <p:strVal val="#ppt_y"/>
                                          </p:val>
                                        </p:tav>
                                        <p:tav tm="100000">
                                          <p:val>
                                            <p:strVal val="#ppt_y"/>
                                          </p:val>
                                        </p:tav>
                                      </p:tavLst>
                                    </p:anim>
                                  </p:childTnLst>
                                </p:cTn>
                              </p:par>
                              <p:par>
                                <p:cTn id="124" presetID="2" presetClass="entr" presetSubtype="2" fill="hold" grpId="0" nodeType="withEffect">
                                  <p:stCondLst>
                                    <p:cond delay="0"/>
                                  </p:stCondLst>
                                  <p:childTnLst>
                                    <p:set>
                                      <p:cBhvr>
                                        <p:cTn id="125" dur="1" fill="hold">
                                          <p:stCondLst>
                                            <p:cond delay="0"/>
                                          </p:stCondLst>
                                        </p:cTn>
                                        <p:tgtEl>
                                          <p:spTgt spid="67"/>
                                        </p:tgtEl>
                                        <p:attrNameLst>
                                          <p:attrName>style.visibility</p:attrName>
                                        </p:attrNameLst>
                                      </p:cBhvr>
                                      <p:to>
                                        <p:strVal val="visible"/>
                                      </p:to>
                                    </p:set>
                                    <p:anim calcmode="lin" valueType="num">
                                      <p:cBhvr additive="base">
                                        <p:cTn id="126" dur="3000" fill="hold"/>
                                        <p:tgtEl>
                                          <p:spTgt spid="67"/>
                                        </p:tgtEl>
                                        <p:attrNameLst>
                                          <p:attrName>ppt_x</p:attrName>
                                        </p:attrNameLst>
                                      </p:cBhvr>
                                      <p:tavLst>
                                        <p:tav tm="0">
                                          <p:val>
                                            <p:strVal val="1+#ppt_w/2"/>
                                          </p:val>
                                        </p:tav>
                                        <p:tav tm="100000">
                                          <p:val>
                                            <p:strVal val="#ppt_x"/>
                                          </p:val>
                                        </p:tav>
                                      </p:tavLst>
                                    </p:anim>
                                    <p:anim calcmode="lin" valueType="num">
                                      <p:cBhvr additive="base">
                                        <p:cTn id="127" dur="3000" fill="hold"/>
                                        <p:tgtEl>
                                          <p:spTgt spid="67"/>
                                        </p:tgtEl>
                                        <p:attrNameLst>
                                          <p:attrName>ppt_y</p:attrName>
                                        </p:attrNameLst>
                                      </p:cBhvr>
                                      <p:tavLst>
                                        <p:tav tm="0">
                                          <p:val>
                                            <p:strVal val="#ppt_y"/>
                                          </p:val>
                                        </p:tav>
                                        <p:tav tm="100000">
                                          <p:val>
                                            <p:strVal val="#ppt_y"/>
                                          </p:val>
                                        </p:tav>
                                      </p:tavLst>
                                    </p:anim>
                                  </p:childTnLst>
                                </p:cTn>
                              </p:par>
                              <p:par>
                                <p:cTn id="128" presetID="2" presetClass="entr" presetSubtype="2" fill="hold" grpId="0" nodeType="withEffect">
                                  <p:stCondLst>
                                    <p:cond delay="0"/>
                                  </p:stCondLst>
                                  <p:childTnLst>
                                    <p:set>
                                      <p:cBhvr>
                                        <p:cTn id="129" dur="1" fill="hold">
                                          <p:stCondLst>
                                            <p:cond delay="0"/>
                                          </p:stCondLst>
                                        </p:cTn>
                                        <p:tgtEl>
                                          <p:spTgt spid="68"/>
                                        </p:tgtEl>
                                        <p:attrNameLst>
                                          <p:attrName>style.visibility</p:attrName>
                                        </p:attrNameLst>
                                      </p:cBhvr>
                                      <p:to>
                                        <p:strVal val="visible"/>
                                      </p:to>
                                    </p:set>
                                    <p:anim calcmode="lin" valueType="num">
                                      <p:cBhvr additive="base">
                                        <p:cTn id="130" dur="3000" fill="hold"/>
                                        <p:tgtEl>
                                          <p:spTgt spid="68"/>
                                        </p:tgtEl>
                                        <p:attrNameLst>
                                          <p:attrName>ppt_x</p:attrName>
                                        </p:attrNameLst>
                                      </p:cBhvr>
                                      <p:tavLst>
                                        <p:tav tm="0">
                                          <p:val>
                                            <p:strVal val="1+#ppt_w/2"/>
                                          </p:val>
                                        </p:tav>
                                        <p:tav tm="100000">
                                          <p:val>
                                            <p:strVal val="#ppt_x"/>
                                          </p:val>
                                        </p:tav>
                                      </p:tavLst>
                                    </p:anim>
                                    <p:anim calcmode="lin" valueType="num">
                                      <p:cBhvr additive="base">
                                        <p:cTn id="131" dur="3000" fill="hold"/>
                                        <p:tgtEl>
                                          <p:spTgt spid="68"/>
                                        </p:tgtEl>
                                        <p:attrNameLst>
                                          <p:attrName>ppt_y</p:attrName>
                                        </p:attrNameLst>
                                      </p:cBhvr>
                                      <p:tavLst>
                                        <p:tav tm="0">
                                          <p:val>
                                            <p:strVal val="#ppt_y"/>
                                          </p:val>
                                        </p:tav>
                                        <p:tav tm="100000">
                                          <p:val>
                                            <p:strVal val="#ppt_y"/>
                                          </p:val>
                                        </p:tav>
                                      </p:tavLst>
                                    </p:anim>
                                  </p:childTnLst>
                                </p:cTn>
                              </p:par>
                              <p:par>
                                <p:cTn id="132" presetID="2" presetClass="entr" presetSubtype="2" fill="hold" grpId="0" nodeType="withEffect">
                                  <p:stCondLst>
                                    <p:cond delay="0"/>
                                  </p:stCondLst>
                                  <p:childTnLst>
                                    <p:set>
                                      <p:cBhvr>
                                        <p:cTn id="133" dur="1" fill="hold">
                                          <p:stCondLst>
                                            <p:cond delay="0"/>
                                          </p:stCondLst>
                                        </p:cTn>
                                        <p:tgtEl>
                                          <p:spTgt spid="69"/>
                                        </p:tgtEl>
                                        <p:attrNameLst>
                                          <p:attrName>style.visibility</p:attrName>
                                        </p:attrNameLst>
                                      </p:cBhvr>
                                      <p:to>
                                        <p:strVal val="visible"/>
                                      </p:to>
                                    </p:set>
                                    <p:anim calcmode="lin" valueType="num">
                                      <p:cBhvr additive="base">
                                        <p:cTn id="134" dur="3000" fill="hold"/>
                                        <p:tgtEl>
                                          <p:spTgt spid="69"/>
                                        </p:tgtEl>
                                        <p:attrNameLst>
                                          <p:attrName>ppt_x</p:attrName>
                                        </p:attrNameLst>
                                      </p:cBhvr>
                                      <p:tavLst>
                                        <p:tav tm="0">
                                          <p:val>
                                            <p:strVal val="1+#ppt_w/2"/>
                                          </p:val>
                                        </p:tav>
                                        <p:tav tm="100000">
                                          <p:val>
                                            <p:strVal val="#ppt_x"/>
                                          </p:val>
                                        </p:tav>
                                      </p:tavLst>
                                    </p:anim>
                                    <p:anim calcmode="lin" valueType="num">
                                      <p:cBhvr additive="base">
                                        <p:cTn id="135" dur="3000" fill="hold"/>
                                        <p:tgtEl>
                                          <p:spTgt spid="69"/>
                                        </p:tgtEl>
                                        <p:attrNameLst>
                                          <p:attrName>ppt_y</p:attrName>
                                        </p:attrNameLst>
                                      </p:cBhvr>
                                      <p:tavLst>
                                        <p:tav tm="0">
                                          <p:val>
                                            <p:strVal val="#ppt_y"/>
                                          </p:val>
                                        </p:tav>
                                        <p:tav tm="100000">
                                          <p:val>
                                            <p:strVal val="#ppt_y"/>
                                          </p:val>
                                        </p:tav>
                                      </p:tavLst>
                                    </p:anim>
                                  </p:childTnLst>
                                </p:cTn>
                              </p:par>
                              <p:par>
                                <p:cTn id="136" presetID="2" presetClass="entr" presetSubtype="2" fill="hold" grpId="0" nodeType="withEffect">
                                  <p:stCondLst>
                                    <p:cond delay="0"/>
                                  </p:stCondLst>
                                  <p:childTnLst>
                                    <p:set>
                                      <p:cBhvr>
                                        <p:cTn id="137" dur="1" fill="hold">
                                          <p:stCondLst>
                                            <p:cond delay="0"/>
                                          </p:stCondLst>
                                        </p:cTn>
                                        <p:tgtEl>
                                          <p:spTgt spid="70"/>
                                        </p:tgtEl>
                                        <p:attrNameLst>
                                          <p:attrName>style.visibility</p:attrName>
                                        </p:attrNameLst>
                                      </p:cBhvr>
                                      <p:to>
                                        <p:strVal val="visible"/>
                                      </p:to>
                                    </p:set>
                                    <p:anim calcmode="lin" valueType="num">
                                      <p:cBhvr additive="base">
                                        <p:cTn id="138" dur="3000" fill="hold"/>
                                        <p:tgtEl>
                                          <p:spTgt spid="70"/>
                                        </p:tgtEl>
                                        <p:attrNameLst>
                                          <p:attrName>ppt_x</p:attrName>
                                        </p:attrNameLst>
                                      </p:cBhvr>
                                      <p:tavLst>
                                        <p:tav tm="0">
                                          <p:val>
                                            <p:strVal val="1+#ppt_w/2"/>
                                          </p:val>
                                        </p:tav>
                                        <p:tav tm="100000">
                                          <p:val>
                                            <p:strVal val="#ppt_x"/>
                                          </p:val>
                                        </p:tav>
                                      </p:tavLst>
                                    </p:anim>
                                    <p:anim calcmode="lin" valueType="num">
                                      <p:cBhvr additive="base">
                                        <p:cTn id="139" dur="3000" fill="hold"/>
                                        <p:tgtEl>
                                          <p:spTgt spid="70"/>
                                        </p:tgtEl>
                                        <p:attrNameLst>
                                          <p:attrName>ppt_y</p:attrName>
                                        </p:attrNameLst>
                                      </p:cBhvr>
                                      <p:tavLst>
                                        <p:tav tm="0">
                                          <p:val>
                                            <p:strVal val="#ppt_y"/>
                                          </p:val>
                                        </p:tav>
                                        <p:tav tm="100000">
                                          <p:val>
                                            <p:strVal val="#ppt_y"/>
                                          </p:val>
                                        </p:tav>
                                      </p:tavLst>
                                    </p:anim>
                                  </p:childTnLst>
                                </p:cTn>
                              </p:par>
                              <p:par>
                                <p:cTn id="140" presetID="2" presetClass="entr" presetSubtype="2" fill="hold" grpId="0" nodeType="withEffect">
                                  <p:stCondLst>
                                    <p:cond delay="0"/>
                                  </p:stCondLst>
                                  <p:childTnLst>
                                    <p:set>
                                      <p:cBhvr>
                                        <p:cTn id="141" dur="1" fill="hold">
                                          <p:stCondLst>
                                            <p:cond delay="0"/>
                                          </p:stCondLst>
                                        </p:cTn>
                                        <p:tgtEl>
                                          <p:spTgt spid="71"/>
                                        </p:tgtEl>
                                        <p:attrNameLst>
                                          <p:attrName>style.visibility</p:attrName>
                                        </p:attrNameLst>
                                      </p:cBhvr>
                                      <p:to>
                                        <p:strVal val="visible"/>
                                      </p:to>
                                    </p:set>
                                    <p:anim calcmode="lin" valueType="num">
                                      <p:cBhvr additive="base">
                                        <p:cTn id="142" dur="3000" fill="hold"/>
                                        <p:tgtEl>
                                          <p:spTgt spid="71"/>
                                        </p:tgtEl>
                                        <p:attrNameLst>
                                          <p:attrName>ppt_x</p:attrName>
                                        </p:attrNameLst>
                                      </p:cBhvr>
                                      <p:tavLst>
                                        <p:tav tm="0">
                                          <p:val>
                                            <p:strVal val="1+#ppt_w/2"/>
                                          </p:val>
                                        </p:tav>
                                        <p:tav tm="100000">
                                          <p:val>
                                            <p:strVal val="#ppt_x"/>
                                          </p:val>
                                        </p:tav>
                                      </p:tavLst>
                                    </p:anim>
                                    <p:anim calcmode="lin" valueType="num">
                                      <p:cBhvr additive="base">
                                        <p:cTn id="143" dur="3000" fill="hold"/>
                                        <p:tgtEl>
                                          <p:spTgt spid="71"/>
                                        </p:tgtEl>
                                        <p:attrNameLst>
                                          <p:attrName>ppt_y</p:attrName>
                                        </p:attrNameLst>
                                      </p:cBhvr>
                                      <p:tavLst>
                                        <p:tav tm="0">
                                          <p:val>
                                            <p:strVal val="#ppt_y"/>
                                          </p:val>
                                        </p:tav>
                                        <p:tav tm="100000">
                                          <p:val>
                                            <p:strVal val="#ppt_y"/>
                                          </p:val>
                                        </p:tav>
                                      </p:tavLst>
                                    </p:anim>
                                  </p:childTnLst>
                                </p:cTn>
                              </p:par>
                              <p:par>
                                <p:cTn id="144" presetID="2" presetClass="entr" presetSubtype="2" fill="hold" grpId="0" nodeType="withEffect">
                                  <p:stCondLst>
                                    <p:cond delay="0"/>
                                  </p:stCondLst>
                                  <p:childTnLst>
                                    <p:set>
                                      <p:cBhvr>
                                        <p:cTn id="145" dur="1" fill="hold">
                                          <p:stCondLst>
                                            <p:cond delay="0"/>
                                          </p:stCondLst>
                                        </p:cTn>
                                        <p:tgtEl>
                                          <p:spTgt spid="72"/>
                                        </p:tgtEl>
                                        <p:attrNameLst>
                                          <p:attrName>style.visibility</p:attrName>
                                        </p:attrNameLst>
                                      </p:cBhvr>
                                      <p:to>
                                        <p:strVal val="visible"/>
                                      </p:to>
                                    </p:set>
                                    <p:anim calcmode="lin" valueType="num">
                                      <p:cBhvr additive="base">
                                        <p:cTn id="146" dur="3000" fill="hold"/>
                                        <p:tgtEl>
                                          <p:spTgt spid="72"/>
                                        </p:tgtEl>
                                        <p:attrNameLst>
                                          <p:attrName>ppt_x</p:attrName>
                                        </p:attrNameLst>
                                      </p:cBhvr>
                                      <p:tavLst>
                                        <p:tav tm="0">
                                          <p:val>
                                            <p:strVal val="1+#ppt_w/2"/>
                                          </p:val>
                                        </p:tav>
                                        <p:tav tm="100000">
                                          <p:val>
                                            <p:strVal val="#ppt_x"/>
                                          </p:val>
                                        </p:tav>
                                      </p:tavLst>
                                    </p:anim>
                                    <p:anim calcmode="lin" valueType="num">
                                      <p:cBhvr additive="base">
                                        <p:cTn id="147" dur="3000" fill="hold"/>
                                        <p:tgtEl>
                                          <p:spTgt spid="72"/>
                                        </p:tgtEl>
                                        <p:attrNameLst>
                                          <p:attrName>ppt_y</p:attrName>
                                        </p:attrNameLst>
                                      </p:cBhvr>
                                      <p:tavLst>
                                        <p:tav tm="0">
                                          <p:val>
                                            <p:strVal val="#ppt_y"/>
                                          </p:val>
                                        </p:tav>
                                        <p:tav tm="100000">
                                          <p:val>
                                            <p:strVal val="#ppt_y"/>
                                          </p:val>
                                        </p:tav>
                                      </p:tavLst>
                                    </p:anim>
                                  </p:childTnLst>
                                </p:cTn>
                              </p:par>
                              <p:par>
                                <p:cTn id="148" presetID="2" presetClass="entr" presetSubtype="2" fill="hold" grpId="0" nodeType="withEffect">
                                  <p:stCondLst>
                                    <p:cond delay="0"/>
                                  </p:stCondLst>
                                  <p:childTnLst>
                                    <p:set>
                                      <p:cBhvr>
                                        <p:cTn id="149" dur="1" fill="hold">
                                          <p:stCondLst>
                                            <p:cond delay="0"/>
                                          </p:stCondLst>
                                        </p:cTn>
                                        <p:tgtEl>
                                          <p:spTgt spid="73"/>
                                        </p:tgtEl>
                                        <p:attrNameLst>
                                          <p:attrName>style.visibility</p:attrName>
                                        </p:attrNameLst>
                                      </p:cBhvr>
                                      <p:to>
                                        <p:strVal val="visible"/>
                                      </p:to>
                                    </p:set>
                                    <p:anim calcmode="lin" valueType="num">
                                      <p:cBhvr additive="base">
                                        <p:cTn id="150" dur="3000" fill="hold"/>
                                        <p:tgtEl>
                                          <p:spTgt spid="73"/>
                                        </p:tgtEl>
                                        <p:attrNameLst>
                                          <p:attrName>ppt_x</p:attrName>
                                        </p:attrNameLst>
                                      </p:cBhvr>
                                      <p:tavLst>
                                        <p:tav tm="0">
                                          <p:val>
                                            <p:strVal val="1+#ppt_w/2"/>
                                          </p:val>
                                        </p:tav>
                                        <p:tav tm="100000">
                                          <p:val>
                                            <p:strVal val="#ppt_x"/>
                                          </p:val>
                                        </p:tav>
                                      </p:tavLst>
                                    </p:anim>
                                    <p:anim calcmode="lin" valueType="num">
                                      <p:cBhvr additive="base">
                                        <p:cTn id="151" dur="3000" fill="hold"/>
                                        <p:tgtEl>
                                          <p:spTgt spid="73"/>
                                        </p:tgtEl>
                                        <p:attrNameLst>
                                          <p:attrName>ppt_y</p:attrName>
                                        </p:attrNameLst>
                                      </p:cBhvr>
                                      <p:tavLst>
                                        <p:tav tm="0">
                                          <p:val>
                                            <p:strVal val="#ppt_y"/>
                                          </p:val>
                                        </p:tav>
                                        <p:tav tm="100000">
                                          <p:val>
                                            <p:strVal val="#ppt_y"/>
                                          </p:val>
                                        </p:tav>
                                      </p:tavLst>
                                    </p:anim>
                                  </p:childTnLst>
                                </p:cTn>
                              </p:par>
                              <p:par>
                                <p:cTn id="152" presetID="2" presetClass="entr" presetSubtype="2" fill="hold" grpId="0" nodeType="withEffect">
                                  <p:stCondLst>
                                    <p:cond delay="0"/>
                                  </p:stCondLst>
                                  <p:childTnLst>
                                    <p:set>
                                      <p:cBhvr>
                                        <p:cTn id="153" dur="1" fill="hold">
                                          <p:stCondLst>
                                            <p:cond delay="0"/>
                                          </p:stCondLst>
                                        </p:cTn>
                                        <p:tgtEl>
                                          <p:spTgt spid="74"/>
                                        </p:tgtEl>
                                        <p:attrNameLst>
                                          <p:attrName>style.visibility</p:attrName>
                                        </p:attrNameLst>
                                      </p:cBhvr>
                                      <p:to>
                                        <p:strVal val="visible"/>
                                      </p:to>
                                    </p:set>
                                    <p:anim calcmode="lin" valueType="num">
                                      <p:cBhvr additive="base">
                                        <p:cTn id="154" dur="3000" fill="hold"/>
                                        <p:tgtEl>
                                          <p:spTgt spid="74"/>
                                        </p:tgtEl>
                                        <p:attrNameLst>
                                          <p:attrName>ppt_x</p:attrName>
                                        </p:attrNameLst>
                                      </p:cBhvr>
                                      <p:tavLst>
                                        <p:tav tm="0">
                                          <p:val>
                                            <p:strVal val="1+#ppt_w/2"/>
                                          </p:val>
                                        </p:tav>
                                        <p:tav tm="100000">
                                          <p:val>
                                            <p:strVal val="#ppt_x"/>
                                          </p:val>
                                        </p:tav>
                                      </p:tavLst>
                                    </p:anim>
                                    <p:anim calcmode="lin" valueType="num">
                                      <p:cBhvr additive="base">
                                        <p:cTn id="155" dur="3000" fill="hold"/>
                                        <p:tgtEl>
                                          <p:spTgt spid="74"/>
                                        </p:tgtEl>
                                        <p:attrNameLst>
                                          <p:attrName>ppt_y</p:attrName>
                                        </p:attrNameLst>
                                      </p:cBhvr>
                                      <p:tavLst>
                                        <p:tav tm="0">
                                          <p:val>
                                            <p:strVal val="#ppt_y"/>
                                          </p:val>
                                        </p:tav>
                                        <p:tav tm="100000">
                                          <p:val>
                                            <p:strVal val="#ppt_y"/>
                                          </p:val>
                                        </p:tav>
                                      </p:tavLst>
                                    </p:anim>
                                  </p:childTnLst>
                                </p:cTn>
                              </p:par>
                              <p:par>
                                <p:cTn id="156" presetID="2" presetClass="entr" presetSubtype="2" fill="hold" grpId="0" nodeType="withEffect">
                                  <p:stCondLst>
                                    <p:cond delay="0"/>
                                  </p:stCondLst>
                                  <p:childTnLst>
                                    <p:set>
                                      <p:cBhvr>
                                        <p:cTn id="157" dur="1" fill="hold">
                                          <p:stCondLst>
                                            <p:cond delay="0"/>
                                          </p:stCondLst>
                                        </p:cTn>
                                        <p:tgtEl>
                                          <p:spTgt spid="75"/>
                                        </p:tgtEl>
                                        <p:attrNameLst>
                                          <p:attrName>style.visibility</p:attrName>
                                        </p:attrNameLst>
                                      </p:cBhvr>
                                      <p:to>
                                        <p:strVal val="visible"/>
                                      </p:to>
                                    </p:set>
                                    <p:anim calcmode="lin" valueType="num">
                                      <p:cBhvr additive="base">
                                        <p:cTn id="158" dur="3000" fill="hold"/>
                                        <p:tgtEl>
                                          <p:spTgt spid="75"/>
                                        </p:tgtEl>
                                        <p:attrNameLst>
                                          <p:attrName>ppt_x</p:attrName>
                                        </p:attrNameLst>
                                      </p:cBhvr>
                                      <p:tavLst>
                                        <p:tav tm="0">
                                          <p:val>
                                            <p:strVal val="1+#ppt_w/2"/>
                                          </p:val>
                                        </p:tav>
                                        <p:tav tm="100000">
                                          <p:val>
                                            <p:strVal val="#ppt_x"/>
                                          </p:val>
                                        </p:tav>
                                      </p:tavLst>
                                    </p:anim>
                                    <p:anim calcmode="lin" valueType="num">
                                      <p:cBhvr additive="base">
                                        <p:cTn id="159" dur="3000" fill="hold"/>
                                        <p:tgtEl>
                                          <p:spTgt spid="75"/>
                                        </p:tgtEl>
                                        <p:attrNameLst>
                                          <p:attrName>ppt_y</p:attrName>
                                        </p:attrNameLst>
                                      </p:cBhvr>
                                      <p:tavLst>
                                        <p:tav tm="0">
                                          <p:val>
                                            <p:strVal val="#ppt_y"/>
                                          </p:val>
                                        </p:tav>
                                        <p:tav tm="100000">
                                          <p:val>
                                            <p:strVal val="#ppt_y"/>
                                          </p:val>
                                        </p:tav>
                                      </p:tavLst>
                                    </p:anim>
                                  </p:childTnLst>
                                </p:cTn>
                              </p:par>
                              <p:par>
                                <p:cTn id="160" presetID="2" presetClass="entr" presetSubtype="2" fill="hold" grpId="0" nodeType="withEffect">
                                  <p:stCondLst>
                                    <p:cond delay="0"/>
                                  </p:stCondLst>
                                  <p:childTnLst>
                                    <p:set>
                                      <p:cBhvr>
                                        <p:cTn id="161" dur="1" fill="hold">
                                          <p:stCondLst>
                                            <p:cond delay="0"/>
                                          </p:stCondLst>
                                        </p:cTn>
                                        <p:tgtEl>
                                          <p:spTgt spid="76"/>
                                        </p:tgtEl>
                                        <p:attrNameLst>
                                          <p:attrName>style.visibility</p:attrName>
                                        </p:attrNameLst>
                                      </p:cBhvr>
                                      <p:to>
                                        <p:strVal val="visible"/>
                                      </p:to>
                                    </p:set>
                                    <p:anim calcmode="lin" valueType="num">
                                      <p:cBhvr additive="base">
                                        <p:cTn id="162" dur="3000" fill="hold"/>
                                        <p:tgtEl>
                                          <p:spTgt spid="76"/>
                                        </p:tgtEl>
                                        <p:attrNameLst>
                                          <p:attrName>ppt_x</p:attrName>
                                        </p:attrNameLst>
                                      </p:cBhvr>
                                      <p:tavLst>
                                        <p:tav tm="0">
                                          <p:val>
                                            <p:strVal val="1+#ppt_w/2"/>
                                          </p:val>
                                        </p:tav>
                                        <p:tav tm="100000">
                                          <p:val>
                                            <p:strVal val="#ppt_x"/>
                                          </p:val>
                                        </p:tav>
                                      </p:tavLst>
                                    </p:anim>
                                    <p:anim calcmode="lin" valueType="num">
                                      <p:cBhvr additive="base">
                                        <p:cTn id="163" dur="3000" fill="hold"/>
                                        <p:tgtEl>
                                          <p:spTgt spid="76"/>
                                        </p:tgtEl>
                                        <p:attrNameLst>
                                          <p:attrName>ppt_y</p:attrName>
                                        </p:attrNameLst>
                                      </p:cBhvr>
                                      <p:tavLst>
                                        <p:tav tm="0">
                                          <p:val>
                                            <p:strVal val="#ppt_y"/>
                                          </p:val>
                                        </p:tav>
                                        <p:tav tm="100000">
                                          <p:val>
                                            <p:strVal val="#ppt_y"/>
                                          </p:val>
                                        </p:tav>
                                      </p:tavLst>
                                    </p:anim>
                                  </p:childTnLst>
                                </p:cTn>
                              </p:par>
                              <p:par>
                                <p:cTn id="164" presetID="2" presetClass="entr" presetSubtype="2" fill="hold" grpId="0" nodeType="withEffect">
                                  <p:stCondLst>
                                    <p:cond delay="0"/>
                                  </p:stCondLst>
                                  <p:childTnLst>
                                    <p:set>
                                      <p:cBhvr>
                                        <p:cTn id="165" dur="1" fill="hold">
                                          <p:stCondLst>
                                            <p:cond delay="0"/>
                                          </p:stCondLst>
                                        </p:cTn>
                                        <p:tgtEl>
                                          <p:spTgt spid="77"/>
                                        </p:tgtEl>
                                        <p:attrNameLst>
                                          <p:attrName>style.visibility</p:attrName>
                                        </p:attrNameLst>
                                      </p:cBhvr>
                                      <p:to>
                                        <p:strVal val="visible"/>
                                      </p:to>
                                    </p:set>
                                    <p:anim calcmode="lin" valueType="num">
                                      <p:cBhvr additive="base">
                                        <p:cTn id="166" dur="3000" fill="hold"/>
                                        <p:tgtEl>
                                          <p:spTgt spid="77"/>
                                        </p:tgtEl>
                                        <p:attrNameLst>
                                          <p:attrName>ppt_x</p:attrName>
                                        </p:attrNameLst>
                                      </p:cBhvr>
                                      <p:tavLst>
                                        <p:tav tm="0">
                                          <p:val>
                                            <p:strVal val="1+#ppt_w/2"/>
                                          </p:val>
                                        </p:tav>
                                        <p:tav tm="100000">
                                          <p:val>
                                            <p:strVal val="#ppt_x"/>
                                          </p:val>
                                        </p:tav>
                                      </p:tavLst>
                                    </p:anim>
                                    <p:anim calcmode="lin" valueType="num">
                                      <p:cBhvr additive="base">
                                        <p:cTn id="167" dur="3000" fill="hold"/>
                                        <p:tgtEl>
                                          <p:spTgt spid="77"/>
                                        </p:tgtEl>
                                        <p:attrNameLst>
                                          <p:attrName>ppt_y</p:attrName>
                                        </p:attrNameLst>
                                      </p:cBhvr>
                                      <p:tavLst>
                                        <p:tav tm="0">
                                          <p:val>
                                            <p:strVal val="#ppt_y"/>
                                          </p:val>
                                        </p:tav>
                                        <p:tav tm="100000">
                                          <p:val>
                                            <p:strVal val="#ppt_y"/>
                                          </p:val>
                                        </p:tav>
                                      </p:tavLst>
                                    </p:anim>
                                  </p:childTnLst>
                                </p:cTn>
                              </p:par>
                              <p:par>
                                <p:cTn id="168" presetID="2" presetClass="entr" presetSubtype="2" fill="hold" grpId="0" nodeType="withEffect">
                                  <p:stCondLst>
                                    <p:cond delay="0"/>
                                  </p:stCondLst>
                                  <p:childTnLst>
                                    <p:set>
                                      <p:cBhvr>
                                        <p:cTn id="169" dur="1" fill="hold">
                                          <p:stCondLst>
                                            <p:cond delay="0"/>
                                          </p:stCondLst>
                                        </p:cTn>
                                        <p:tgtEl>
                                          <p:spTgt spid="78"/>
                                        </p:tgtEl>
                                        <p:attrNameLst>
                                          <p:attrName>style.visibility</p:attrName>
                                        </p:attrNameLst>
                                      </p:cBhvr>
                                      <p:to>
                                        <p:strVal val="visible"/>
                                      </p:to>
                                    </p:set>
                                    <p:anim calcmode="lin" valueType="num">
                                      <p:cBhvr additive="base">
                                        <p:cTn id="170" dur="3000" fill="hold"/>
                                        <p:tgtEl>
                                          <p:spTgt spid="78"/>
                                        </p:tgtEl>
                                        <p:attrNameLst>
                                          <p:attrName>ppt_x</p:attrName>
                                        </p:attrNameLst>
                                      </p:cBhvr>
                                      <p:tavLst>
                                        <p:tav tm="0">
                                          <p:val>
                                            <p:strVal val="1+#ppt_w/2"/>
                                          </p:val>
                                        </p:tav>
                                        <p:tav tm="100000">
                                          <p:val>
                                            <p:strVal val="#ppt_x"/>
                                          </p:val>
                                        </p:tav>
                                      </p:tavLst>
                                    </p:anim>
                                    <p:anim calcmode="lin" valueType="num">
                                      <p:cBhvr additive="base">
                                        <p:cTn id="171" dur="3000" fill="hold"/>
                                        <p:tgtEl>
                                          <p:spTgt spid="78"/>
                                        </p:tgtEl>
                                        <p:attrNameLst>
                                          <p:attrName>ppt_y</p:attrName>
                                        </p:attrNameLst>
                                      </p:cBhvr>
                                      <p:tavLst>
                                        <p:tav tm="0">
                                          <p:val>
                                            <p:strVal val="#ppt_y"/>
                                          </p:val>
                                        </p:tav>
                                        <p:tav tm="100000">
                                          <p:val>
                                            <p:strVal val="#ppt_y"/>
                                          </p:val>
                                        </p:tav>
                                      </p:tavLst>
                                    </p:anim>
                                  </p:childTnLst>
                                </p:cTn>
                              </p:par>
                              <p:par>
                                <p:cTn id="172" presetID="2" presetClass="entr" presetSubtype="2" fill="hold" grpId="0" nodeType="withEffect">
                                  <p:stCondLst>
                                    <p:cond delay="0"/>
                                  </p:stCondLst>
                                  <p:childTnLst>
                                    <p:set>
                                      <p:cBhvr>
                                        <p:cTn id="173" dur="1" fill="hold">
                                          <p:stCondLst>
                                            <p:cond delay="0"/>
                                          </p:stCondLst>
                                        </p:cTn>
                                        <p:tgtEl>
                                          <p:spTgt spid="79"/>
                                        </p:tgtEl>
                                        <p:attrNameLst>
                                          <p:attrName>style.visibility</p:attrName>
                                        </p:attrNameLst>
                                      </p:cBhvr>
                                      <p:to>
                                        <p:strVal val="visible"/>
                                      </p:to>
                                    </p:set>
                                    <p:anim calcmode="lin" valueType="num">
                                      <p:cBhvr additive="base">
                                        <p:cTn id="174" dur="3000" fill="hold"/>
                                        <p:tgtEl>
                                          <p:spTgt spid="79"/>
                                        </p:tgtEl>
                                        <p:attrNameLst>
                                          <p:attrName>ppt_x</p:attrName>
                                        </p:attrNameLst>
                                      </p:cBhvr>
                                      <p:tavLst>
                                        <p:tav tm="0">
                                          <p:val>
                                            <p:strVal val="1+#ppt_w/2"/>
                                          </p:val>
                                        </p:tav>
                                        <p:tav tm="100000">
                                          <p:val>
                                            <p:strVal val="#ppt_x"/>
                                          </p:val>
                                        </p:tav>
                                      </p:tavLst>
                                    </p:anim>
                                    <p:anim calcmode="lin" valueType="num">
                                      <p:cBhvr additive="base">
                                        <p:cTn id="175" dur="3000" fill="hold"/>
                                        <p:tgtEl>
                                          <p:spTgt spid="79"/>
                                        </p:tgtEl>
                                        <p:attrNameLst>
                                          <p:attrName>ppt_y</p:attrName>
                                        </p:attrNameLst>
                                      </p:cBhvr>
                                      <p:tavLst>
                                        <p:tav tm="0">
                                          <p:val>
                                            <p:strVal val="#ppt_y"/>
                                          </p:val>
                                        </p:tav>
                                        <p:tav tm="100000">
                                          <p:val>
                                            <p:strVal val="#ppt_y"/>
                                          </p:val>
                                        </p:tav>
                                      </p:tavLst>
                                    </p:anim>
                                  </p:childTnLst>
                                </p:cTn>
                              </p:par>
                              <p:par>
                                <p:cTn id="176" presetID="2" presetClass="entr" presetSubtype="2" fill="hold" grpId="0" nodeType="withEffect">
                                  <p:stCondLst>
                                    <p:cond delay="0"/>
                                  </p:stCondLst>
                                  <p:childTnLst>
                                    <p:set>
                                      <p:cBhvr>
                                        <p:cTn id="177" dur="1" fill="hold">
                                          <p:stCondLst>
                                            <p:cond delay="0"/>
                                          </p:stCondLst>
                                        </p:cTn>
                                        <p:tgtEl>
                                          <p:spTgt spid="80"/>
                                        </p:tgtEl>
                                        <p:attrNameLst>
                                          <p:attrName>style.visibility</p:attrName>
                                        </p:attrNameLst>
                                      </p:cBhvr>
                                      <p:to>
                                        <p:strVal val="visible"/>
                                      </p:to>
                                    </p:set>
                                    <p:anim calcmode="lin" valueType="num">
                                      <p:cBhvr additive="base">
                                        <p:cTn id="178" dur="3000" fill="hold"/>
                                        <p:tgtEl>
                                          <p:spTgt spid="80"/>
                                        </p:tgtEl>
                                        <p:attrNameLst>
                                          <p:attrName>ppt_x</p:attrName>
                                        </p:attrNameLst>
                                      </p:cBhvr>
                                      <p:tavLst>
                                        <p:tav tm="0">
                                          <p:val>
                                            <p:strVal val="1+#ppt_w/2"/>
                                          </p:val>
                                        </p:tav>
                                        <p:tav tm="100000">
                                          <p:val>
                                            <p:strVal val="#ppt_x"/>
                                          </p:val>
                                        </p:tav>
                                      </p:tavLst>
                                    </p:anim>
                                    <p:anim calcmode="lin" valueType="num">
                                      <p:cBhvr additive="base">
                                        <p:cTn id="179" dur="3000" fill="hold"/>
                                        <p:tgtEl>
                                          <p:spTgt spid="80"/>
                                        </p:tgtEl>
                                        <p:attrNameLst>
                                          <p:attrName>ppt_y</p:attrName>
                                        </p:attrNameLst>
                                      </p:cBhvr>
                                      <p:tavLst>
                                        <p:tav tm="0">
                                          <p:val>
                                            <p:strVal val="#ppt_y"/>
                                          </p:val>
                                        </p:tav>
                                        <p:tav tm="100000">
                                          <p:val>
                                            <p:strVal val="#ppt_y"/>
                                          </p:val>
                                        </p:tav>
                                      </p:tavLst>
                                    </p:anim>
                                  </p:childTnLst>
                                </p:cTn>
                              </p:par>
                              <p:par>
                                <p:cTn id="180" presetID="2" presetClass="entr" presetSubtype="2" fill="hold" grpId="0" nodeType="withEffect">
                                  <p:stCondLst>
                                    <p:cond delay="0"/>
                                  </p:stCondLst>
                                  <p:childTnLst>
                                    <p:set>
                                      <p:cBhvr>
                                        <p:cTn id="181" dur="1" fill="hold">
                                          <p:stCondLst>
                                            <p:cond delay="0"/>
                                          </p:stCondLst>
                                        </p:cTn>
                                        <p:tgtEl>
                                          <p:spTgt spid="81"/>
                                        </p:tgtEl>
                                        <p:attrNameLst>
                                          <p:attrName>style.visibility</p:attrName>
                                        </p:attrNameLst>
                                      </p:cBhvr>
                                      <p:to>
                                        <p:strVal val="visible"/>
                                      </p:to>
                                    </p:set>
                                    <p:anim calcmode="lin" valueType="num">
                                      <p:cBhvr additive="base">
                                        <p:cTn id="182" dur="3000" fill="hold"/>
                                        <p:tgtEl>
                                          <p:spTgt spid="81"/>
                                        </p:tgtEl>
                                        <p:attrNameLst>
                                          <p:attrName>ppt_x</p:attrName>
                                        </p:attrNameLst>
                                      </p:cBhvr>
                                      <p:tavLst>
                                        <p:tav tm="0">
                                          <p:val>
                                            <p:strVal val="1+#ppt_w/2"/>
                                          </p:val>
                                        </p:tav>
                                        <p:tav tm="100000">
                                          <p:val>
                                            <p:strVal val="#ppt_x"/>
                                          </p:val>
                                        </p:tav>
                                      </p:tavLst>
                                    </p:anim>
                                    <p:anim calcmode="lin" valueType="num">
                                      <p:cBhvr additive="base">
                                        <p:cTn id="183" dur="3000" fill="hold"/>
                                        <p:tgtEl>
                                          <p:spTgt spid="81"/>
                                        </p:tgtEl>
                                        <p:attrNameLst>
                                          <p:attrName>ppt_y</p:attrName>
                                        </p:attrNameLst>
                                      </p:cBhvr>
                                      <p:tavLst>
                                        <p:tav tm="0">
                                          <p:val>
                                            <p:strVal val="#ppt_y"/>
                                          </p:val>
                                        </p:tav>
                                        <p:tav tm="100000">
                                          <p:val>
                                            <p:strVal val="#ppt_y"/>
                                          </p:val>
                                        </p:tav>
                                      </p:tavLst>
                                    </p:anim>
                                  </p:childTnLst>
                                </p:cTn>
                              </p:par>
                              <p:par>
                                <p:cTn id="184" presetID="2" presetClass="entr" presetSubtype="2" fill="hold" grpId="0" nodeType="withEffect">
                                  <p:stCondLst>
                                    <p:cond delay="0"/>
                                  </p:stCondLst>
                                  <p:childTnLst>
                                    <p:set>
                                      <p:cBhvr>
                                        <p:cTn id="185" dur="1" fill="hold">
                                          <p:stCondLst>
                                            <p:cond delay="0"/>
                                          </p:stCondLst>
                                        </p:cTn>
                                        <p:tgtEl>
                                          <p:spTgt spid="82"/>
                                        </p:tgtEl>
                                        <p:attrNameLst>
                                          <p:attrName>style.visibility</p:attrName>
                                        </p:attrNameLst>
                                      </p:cBhvr>
                                      <p:to>
                                        <p:strVal val="visible"/>
                                      </p:to>
                                    </p:set>
                                    <p:anim calcmode="lin" valueType="num">
                                      <p:cBhvr additive="base">
                                        <p:cTn id="186" dur="3000" fill="hold"/>
                                        <p:tgtEl>
                                          <p:spTgt spid="82"/>
                                        </p:tgtEl>
                                        <p:attrNameLst>
                                          <p:attrName>ppt_x</p:attrName>
                                        </p:attrNameLst>
                                      </p:cBhvr>
                                      <p:tavLst>
                                        <p:tav tm="0">
                                          <p:val>
                                            <p:strVal val="1+#ppt_w/2"/>
                                          </p:val>
                                        </p:tav>
                                        <p:tav tm="100000">
                                          <p:val>
                                            <p:strVal val="#ppt_x"/>
                                          </p:val>
                                        </p:tav>
                                      </p:tavLst>
                                    </p:anim>
                                    <p:anim calcmode="lin" valueType="num">
                                      <p:cBhvr additive="base">
                                        <p:cTn id="187" dur="3000" fill="hold"/>
                                        <p:tgtEl>
                                          <p:spTgt spid="82"/>
                                        </p:tgtEl>
                                        <p:attrNameLst>
                                          <p:attrName>ppt_y</p:attrName>
                                        </p:attrNameLst>
                                      </p:cBhvr>
                                      <p:tavLst>
                                        <p:tav tm="0">
                                          <p:val>
                                            <p:strVal val="#ppt_y"/>
                                          </p:val>
                                        </p:tav>
                                        <p:tav tm="100000">
                                          <p:val>
                                            <p:strVal val="#ppt_y"/>
                                          </p:val>
                                        </p:tav>
                                      </p:tavLst>
                                    </p:anim>
                                  </p:childTnLst>
                                </p:cTn>
                              </p:par>
                              <p:par>
                                <p:cTn id="188" presetID="2" presetClass="entr" presetSubtype="2" fill="hold" grpId="0" nodeType="withEffect">
                                  <p:stCondLst>
                                    <p:cond delay="0"/>
                                  </p:stCondLst>
                                  <p:childTnLst>
                                    <p:set>
                                      <p:cBhvr>
                                        <p:cTn id="189" dur="1" fill="hold">
                                          <p:stCondLst>
                                            <p:cond delay="0"/>
                                          </p:stCondLst>
                                        </p:cTn>
                                        <p:tgtEl>
                                          <p:spTgt spid="83"/>
                                        </p:tgtEl>
                                        <p:attrNameLst>
                                          <p:attrName>style.visibility</p:attrName>
                                        </p:attrNameLst>
                                      </p:cBhvr>
                                      <p:to>
                                        <p:strVal val="visible"/>
                                      </p:to>
                                    </p:set>
                                    <p:anim calcmode="lin" valueType="num">
                                      <p:cBhvr additive="base">
                                        <p:cTn id="190" dur="3000" fill="hold"/>
                                        <p:tgtEl>
                                          <p:spTgt spid="83"/>
                                        </p:tgtEl>
                                        <p:attrNameLst>
                                          <p:attrName>ppt_x</p:attrName>
                                        </p:attrNameLst>
                                      </p:cBhvr>
                                      <p:tavLst>
                                        <p:tav tm="0">
                                          <p:val>
                                            <p:strVal val="1+#ppt_w/2"/>
                                          </p:val>
                                        </p:tav>
                                        <p:tav tm="100000">
                                          <p:val>
                                            <p:strVal val="#ppt_x"/>
                                          </p:val>
                                        </p:tav>
                                      </p:tavLst>
                                    </p:anim>
                                    <p:anim calcmode="lin" valueType="num">
                                      <p:cBhvr additive="base">
                                        <p:cTn id="191" dur="3000" fill="hold"/>
                                        <p:tgtEl>
                                          <p:spTgt spid="83"/>
                                        </p:tgtEl>
                                        <p:attrNameLst>
                                          <p:attrName>ppt_y</p:attrName>
                                        </p:attrNameLst>
                                      </p:cBhvr>
                                      <p:tavLst>
                                        <p:tav tm="0">
                                          <p:val>
                                            <p:strVal val="#ppt_y"/>
                                          </p:val>
                                        </p:tav>
                                        <p:tav tm="100000">
                                          <p:val>
                                            <p:strVal val="#ppt_y"/>
                                          </p:val>
                                        </p:tav>
                                      </p:tavLst>
                                    </p:anim>
                                  </p:childTnLst>
                                </p:cTn>
                              </p:par>
                              <p:par>
                                <p:cTn id="192" presetID="2" presetClass="entr" presetSubtype="2" fill="hold" grpId="0" nodeType="withEffect">
                                  <p:stCondLst>
                                    <p:cond delay="0"/>
                                  </p:stCondLst>
                                  <p:childTnLst>
                                    <p:set>
                                      <p:cBhvr>
                                        <p:cTn id="193" dur="1" fill="hold">
                                          <p:stCondLst>
                                            <p:cond delay="0"/>
                                          </p:stCondLst>
                                        </p:cTn>
                                        <p:tgtEl>
                                          <p:spTgt spid="84"/>
                                        </p:tgtEl>
                                        <p:attrNameLst>
                                          <p:attrName>style.visibility</p:attrName>
                                        </p:attrNameLst>
                                      </p:cBhvr>
                                      <p:to>
                                        <p:strVal val="visible"/>
                                      </p:to>
                                    </p:set>
                                    <p:anim calcmode="lin" valueType="num">
                                      <p:cBhvr additive="base">
                                        <p:cTn id="194" dur="3000" fill="hold"/>
                                        <p:tgtEl>
                                          <p:spTgt spid="84"/>
                                        </p:tgtEl>
                                        <p:attrNameLst>
                                          <p:attrName>ppt_x</p:attrName>
                                        </p:attrNameLst>
                                      </p:cBhvr>
                                      <p:tavLst>
                                        <p:tav tm="0">
                                          <p:val>
                                            <p:strVal val="1+#ppt_w/2"/>
                                          </p:val>
                                        </p:tav>
                                        <p:tav tm="100000">
                                          <p:val>
                                            <p:strVal val="#ppt_x"/>
                                          </p:val>
                                        </p:tav>
                                      </p:tavLst>
                                    </p:anim>
                                    <p:anim calcmode="lin" valueType="num">
                                      <p:cBhvr additive="base">
                                        <p:cTn id="195" dur="3000" fill="hold"/>
                                        <p:tgtEl>
                                          <p:spTgt spid="84"/>
                                        </p:tgtEl>
                                        <p:attrNameLst>
                                          <p:attrName>ppt_y</p:attrName>
                                        </p:attrNameLst>
                                      </p:cBhvr>
                                      <p:tavLst>
                                        <p:tav tm="0">
                                          <p:val>
                                            <p:strVal val="#ppt_y"/>
                                          </p:val>
                                        </p:tav>
                                        <p:tav tm="100000">
                                          <p:val>
                                            <p:strVal val="#ppt_y"/>
                                          </p:val>
                                        </p:tav>
                                      </p:tavLst>
                                    </p:anim>
                                  </p:childTnLst>
                                </p:cTn>
                              </p:par>
                              <p:par>
                                <p:cTn id="196" presetID="2" presetClass="entr" presetSubtype="2" fill="hold" grpId="0" nodeType="withEffect">
                                  <p:stCondLst>
                                    <p:cond delay="0"/>
                                  </p:stCondLst>
                                  <p:childTnLst>
                                    <p:set>
                                      <p:cBhvr>
                                        <p:cTn id="197" dur="1" fill="hold">
                                          <p:stCondLst>
                                            <p:cond delay="0"/>
                                          </p:stCondLst>
                                        </p:cTn>
                                        <p:tgtEl>
                                          <p:spTgt spid="85"/>
                                        </p:tgtEl>
                                        <p:attrNameLst>
                                          <p:attrName>style.visibility</p:attrName>
                                        </p:attrNameLst>
                                      </p:cBhvr>
                                      <p:to>
                                        <p:strVal val="visible"/>
                                      </p:to>
                                    </p:set>
                                    <p:anim calcmode="lin" valueType="num">
                                      <p:cBhvr additive="base">
                                        <p:cTn id="198" dur="3000" fill="hold"/>
                                        <p:tgtEl>
                                          <p:spTgt spid="85"/>
                                        </p:tgtEl>
                                        <p:attrNameLst>
                                          <p:attrName>ppt_x</p:attrName>
                                        </p:attrNameLst>
                                      </p:cBhvr>
                                      <p:tavLst>
                                        <p:tav tm="0">
                                          <p:val>
                                            <p:strVal val="1+#ppt_w/2"/>
                                          </p:val>
                                        </p:tav>
                                        <p:tav tm="100000">
                                          <p:val>
                                            <p:strVal val="#ppt_x"/>
                                          </p:val>
                                        </p:tav>
                                      </p:tavLst>
                                    </p:anim>
                                    <p:anim calcmode="lin" valueType="num">
                                      <p:cBhvr additive="base">
                                        <p:cTn id="199" dur="3000" fill="hold"/>
                                        <p:tgtEl>
                                          <p:spTgt spid="85"/>
                                        </p:tgtEl>
                                        <p:attrNameLst>
                                          <p:attrName>ppt_y</p:attrName>
                                        </p:attrNameLst>
                                      </p:cBhvr>
                                      <p:tavLst>
                                        <p:tav tm="0">
                                          <p:val>
                                            <p:strVal val="#ppt_y"/>
                                          </p:val>
                                        </p:tav>
                                        <p:tav tm="100000">
                                          <p:val>
                                            <p:strVal val="#ppt_y"/>
                                          </p:val>
                                        </p:tav>
                                      </p:tavLst>
                                    </p:anim>
                                  </p:childTnLst>
                                </p:cTn>
                              </p:par>
                              <p:par>
                                <p:cTn id="200" presetID="2" presetClass="entr" presetSubtype="2" fill="hold" grpId="0" nodeType="withEffect">
                                  <p:stCondLst>
                                    <p:cond delay="0"/>
                                  </p:stCondLst>
                                  <p:childTnLst>
                                    <p:set>
                                      <p:cBhvr>
                                        <p:cTn id="201" dur="1" fill="hold">
                                          <p:stCondLst>
                                            <p:cond delay="0"/>
                                          </p:stCondLst>
                                        </p:cTn>
                                        <p:tgtEl>
                                          <p:spTgt spid="86"/>
                                        </p:tgtEl>
                                        <p:attrNameLst>
                                          <p:attrName>style.visibility</p:attrName>
                                        </p:attrNameLst>
                                      </p:cBhvr>
                                      <p:to>
                                        <p:strVal val="visible"/>
                                      </p:to>
                                    </p:set>
                                    <p:anim calcmode="lin" valueType="num">
                                      <p:cBhvr additive="base">
                                        <p:cTn id="202" dur="3000" fill="hold"/>
                                        <p:tgtEl>
                                          <p:spTgt spid="86"/>
                                        </p:tgtEl>
                                        <p:attrNameLst>
                                          <p:attrName>ppt_x</p:attrName>
                                        </p:attrNameLst>
                                      </p:cBhvr>
                                      <p:tavLst>
                                        <p:tav tm="0">
                                          <p:val>
                                            <p:strVal val="1+#ppt_w/2"/>
                                          </p:val>
                                        </p:tav>
                                        <p:tav tm="100000">
                                          <p:val>
                                            <p:strVal val="#ppt_x"/>
                                          </p:val>
                                        </p:tav>
                                      </p:tavLst>
                                    </p:anim>
                                    <p:anim calcmode="lin" valueType="num">
                                      <p:cBhvr additive="base">
                                        <p:cTn id="203" dur="3000" fill="hold"/>
                                        <p:tgtEl>
                                          <p:spTgt spid="86"/>
                                        </p:tgtEl>
                                        <p:attrNameLst>
                                          <p:attrName>ppt_y</p:attrName>
                                        </p:attrNameLst>
                                      </p:cBhvr>
                                      <p:tavLst>
                                        <p:tav tm="0">
                                          <p:val>
                                            <p:strVal val="#ppt_y"/>
                                          </p:val>
                                        </p:tav>
                                        <p:tav tm="100000">
                                          <p:val>
                                            <p:strVal val="#ppt_y"/>
                                          </p:val>
                                        </p:tav>
                                      </p:tavLst>
                                    </p:anim>
                                  </p:childTnLst>
                                </p:cTn>
                              </p:par>
                              <p:par>
                                <p:cTn id="204" presetID="2" presetClass="entr" presetSubtype="2" fill="hold" grpId="0" nodeType="withEffect">
                                  <p:stCondLst>
                                    <p:cond delay="0"/>
                                  </p:stCondLst>
                                  <p:childTnLst>
                                    <p:set>
                                      <p:cBhvr>
                                        <p:cTn id="205" dur="1" fill="hold">
                                          <p:stCondLst>
                                            <p:cond delay="0"/>
                                          </p:stCondLst>
                                        </p:cTn>
                                        <p:tgtEl>
                                          <p:spTgt spid="87"/>
                                        </p:tgtEl>
                                        <p:attrNameLst>
                                          <p:attrName>style.visibility</p:attrName>
                                        </p:attrNameLst>
                                      </p:cBhvr>
                                      <p:to>
                                        <p:strVal val="visible"/>
                                      </p:to>
                                    </p:set>
                                    <p:anim calcmode="lin" valueType="num">
                                      <p:cBhvr additive="base">
                                        <p:cTn id="206" dur="3000" fill="hold"/>
                                        <p:tgtEl>
                                          <p:spTgt spid="87"/>
                                        </p:tgtEl>
                                        <p:attrNameLst>
                                          <p:attrName>ppt_x</p:attrName>
                                        </p:attrNameLst>
                                      </p:cBhvr>
                                      <p:tavLst>
                                        <p:tav tm="0">
                                          <p:val>
                                            <p:strVal val="1+#ppt_w/2"/>
                                          </p:val>
                                        </p:tav>
                                        <p:tav tm="100000">
                                          <p:val>
                                            <p:strVal val="#ppt_x"/>
                                          </p:val>
                                        </p:tav>
                                      </p:tavLst>
                                    </p:anim>
                                    <p:anim calcmode="lin" valueType="num">
                                      <p:cBhvr additive="base">
                                        <p:cTn id="207" dur="3000" fill="hold"/>
                                        <p:tgtEl>
                                          <p:spTgt spid="87"/>
                                        </p:tgtEl>
                                        <p:attrNameLst>
                                          <p:attrName>ppt_y</p:attrName>
                                        </p:attrNameLst>
                                      </p:cBhvr>
                                      <p:tavLst>
                                        <p:tav tm="0">
                                          <p:val>
                                            <p:strVal val="#ppt_y"/>
                                          </p:val>
                                        </p:tav>
                                        <p:tav tm="100000">
                                          <p:val>
                                            <p:strVal val="#ppt_y"/>
                                          </p:val>
                                        </p:tav>
                                      </p:tavLst>
                                    </p:anim>
                                  </p:childTnLst>
                                </p:cTn>
                              </p:par>
                              <p:par>
                                <p:cTn id="208" presetID="2" presetClass="entr" presetSubtype="2" fill="hold" grpId="0" nodeType="withEffect">
                                  <p:stCondLst>
                                    <p:cond delay="0"/>
                                  </p:stCondLst>
                                  <p:childTnLst>
                                    <p:set>
                                      <p:cBhvr>
                                        <p:cTn id="209" dur="1" fill="hold">
                                          <p:stCondLst>
                                            <p:cond delay="0"/>
                                          </p:stCondLst>
                                        </p:cTn>
                                        <p:tgtEl>
                                          <p:spTgt spid="88"/>
                                        </p:tgtEl>
                                        <p:attrNameLst>
                                          <p:attrName>style.visibility</p:attrName>
                                        </p:attrNameLst>
                                      </p:cBhvr>
                                      <p:to>
                                        <p:strVal val="visible"/>
                                      </p:to>
                                    </p:set>
                                    <p:anim calcmode="lin" valueType="num">
                                      <p:cBhvr additive="base">
                                        <p:cTn id="210" dur="3000" fill="hold"/>
                                        <p:tgtEl>
                                          <p:spTgt spid="88"/>
                                        </p:tgtEl>
                                        <p:attrNameLst>
                                          <p:attrName>ppt_x</p:attrName>
                                        </p:attrNameLst>
                                      </p:cBhvr>
                                      <p:tavLst>
                                        <p:tav tm="0">
                                          <p:val>
                                            <p:strVal val="1+#ppt_w/2"/>
                                          </p:val>
                                        </p:tav>
                                        <p:tav tm="100000">
                                          <p:val>
                                            <p:strVal val="#ppt_x"/>
                                          </p:val>
                                        </p:tav>
                                      </p:tavLst>
                                    </p:anim>
                                    <p:anim calcmode="lin" valueType="num">
                                      <p:cBhvr additive="base">
                                        <p:cTn id="211" dur="3000" fill="hold"/>
                                        <p:tgtEl>
                                          <p:spTgt spid="88"/>
                                        </p:tgtEl>
                                        <p:attrNameLst>
                                          <p:attrName>ppt_y</p:attrName>
                                        </p:attrNameLst>
                                      </p:cBhvr>
                                      <p:tavLst>
                                        <p:tav tm="0">
                                          <p:val>
                                            <p:strVal val="#ppt_y"/>
                                          </p:val>
                                        </p:tav>
                                        <p:tav tm="100000">
                                          <p:val>
                                            <p:strVal val="#ppt_y"/>
                                          </p:val>
                                        </p:tav>
                                      </p:tavLst>
                                    </p:anim>
                                  </p:childTnLst>
                                </p:cTn>
                              </p:par>
                              <p:par>
                                <p:cTn id="212" presetID="2" presetClass="entr" presetSubtype="2" fill="hold" grpId="0" nodeType="withEffect">
                                  <p:stCondLst>
                                    <p:cond delay="0"/>
                                  </p:stCondLst>
                                  <p:childTnLst>
                                    <p:set>
                                      <p:cBhvr>
                                        <p:cTn id="213" dur="1" fill="hold">
                                          <p:stCondLst>
                                            <p:cond delay="0"/>
                                          </p:stCondLst>
                                        </p:cTn>
                                        <p:tgtEl>
                                          <p:spTgt spid="89"/>
                                        </p:tgtEl>
                                        <p:attrNameLst>
                                          <p:attrName>style.visibility</p:attrName>
                                        </p:attrNameLst>
                                      </p:cBhvr>
                                      <p:to>
                                        <p:strVal val="visible"/>
                                      </p:to>
                                    </p:set>
                                    <p:anim calcmode="lin" valueType="num">
                                      <p:cBhvr additive="base">
                                        <p:cTn id="214" dur="3000" fill="hold"/>
                                        <p:tgtEl>
                                          <p:spTgt spid="89"/>
                                        </p:tgtEl>
                                        <p:attrNameLst>
                                          <p:attrName>ppt_x</p:attrName>
                                        </p:attrNameLst>
                                      </p:cBhvr>
                                      <p:tavLst>
                                        <p:tav tm="0">
                                          <p:val>
                                            <p:strVal val="1+#ppt_w/2"/>
                                          </p:val>
                                        </p:tav>
                                        <p:tav tm="100000">
                                          <p:val>
                                            <p:strVal val="#ppt_x"/>
                                          </p:val>
                                        </p:tav>
                                      </p:tavLst>
                                    </p:anim>
                                    <p:anim calcmode="lin" valueType="num">
                                      <p:cBhvr additive="base">
                                        <p:cTn id="215" dur="3000" fill="hold"/>
                                        <p:tgtEl>
                                          <p:spTgt spid="89"/>
                                        </p:tgtEl>
                                        <p:attrNameLst>
                                          <p:attrName>ppt_y</p:attrName>
                                        </p:attrNameLst>
                                      </p:cBhvr>
                                      <p:tavLst>
                                        <p:tav tm="0">
                                          <p:val>
                                            <p:strVal val="#ppt_y"/>
                                          </p:val>
                                        </p:tav>
                                        <p:tav tm="100000">
                                          <p:val>
                                            <p:strVal val="#ppt_y"/>
                                          </p:val>
                                        </p:tav>
                                      </p:tavLst>
                                    </p:anim>
                                  </p:childTnLst>
                                </p:cTn>
                              </p:par>
                              <p:par>
                                <p:cTn id="216" presetID="2" presetClass="entr" presetSubtype="2" fill="hold" grpId="0" nodeType="withEffect">
                                  <p:stCondLst>
                                    <p:cond delay="0"/>
                                  </p:stCondLst>
                                  <p:childTnLst>
                                    <p:set>
                                      <p:cBhvr>
                                        <p:cTn id="217" dur="1" fill="hold">
                                          <p:stCondLst>
                                            <p:cond delay="0"/>
                                          </p:stCondLst>
                                        </p:cTn>
                                        <p:tgtEl>
                                          <p:spTgt spid="90"/>
                                        </p:tgtEl>
                                        <p:attrNameLst>
                                          <p:attrName>style.visibility</p:attrName>
                                        </p:attrNameLst>
                                      </p:cBhvr>
                                      <p:to>
                                        <p:strVal val="visible"/>
                                      </p:to>
                                    </p:set>
                                    <p:anim calcmode="lin" valueType="num">
                                      <p:cBhvr additive="base">
                                        <p:cTn id="218" dur="3000" fill="hold"/>
                                        <p:tgtEl>
                                          <p:spTgt spid="90"/>
                                        </p:tgtEl>
                                        <p:attrNameLst>
                                          <p:attrName>ppt_x</p:attrName>
                                        </p:attrNameLst>
                                      </p:cBhvr>
                                      <p:tavLst>
                                        <p:tav tm="0">
                                          <p:val>
                                            <p:strVal val="1+#ppt_w/2"/>
                                          </p:val>
                                        </p:tav>
                                        <p:tav tm="100000">
                                          <p:val>
                                            <p:strVal val="#ppt_x"/>
                                          </p:val>
                                        </p:tav>
                                      </p:tavLst>
                                    </p:anim>
                                    <p:anim calcmode="lin" valueType="num">
                                      <p:cBhvr additive="base">
                                        <p:cTn id="219" dur="3000" fill="hold"/>
                                        <p:tgtEl>
                                          <p:spTgt spid="90"/>
                                        </p:tgtEl>
                                        <p:attrNameLst>
                                          <p:attrName>ppt_y</p:attrName>
                                        </p:attrNameLst>
                                      </p:cBhvr>
                                      <p:tavLst>
                                        <p:tav tm="0">
                                          <p:val>
                                            <p:strVal val="#ppt_y"/>
                                          </p:val>
                                        </p:tav>
                                        <p:tav tm="100000">
                                          <p:val>
                                            <p:strVal val="#ppt_y"/>
                                          </p:val>
                                        </p:tav>
                                      </p:tavLst>
                                    </p:anim>
                                  </p:childTnLst>
                                </p:cTn>
                              </p:par>
                              <p:par>
                                <p:cTn id="220" presetID="2" presetClass="entr" presetSubtype="2" fill="hold" grpId="0" nodeType="withEffect">
                                  <p:stCondLst>
                                    <p:cond delay="0"/>
                                  </p:stCondLst>
                                  <p:childTnLst>
                                    <p:set>
                                      <p:cBhvr>
                                        <p:cTn id="221" dur="1" fill="hold">
                                          <p:stCondLst>
                                            <p:cond delay="0"/>
                                          </p:stCondLst>
                                        </p:cTn>
                                        <p:tgtEl>
                                          <p:spTgt spid="91"/>
                                        </p:tgtEl>
                                        <p:attrNameLst>
                                          <p:attrName>style.visibility</p:attrName>
                                        </p:attrNameLst>
                                      </p:cBhvr>
                                      <p:to>
                                        <p:strVal val="visible"/>
                                      </p:to>
                                    </p:set>
                                    <p:anim calcmode="lin" valueType="num">
                                      <p:cBhvr additive="base">
                                        <p:cTn id="222" dur="3000" fill="hold"/>
                                        <p:tgtEl>
                                          <p:spTgt spid="91"/>
                                        </p:tgtEl>
                                        <p:attrNameLst>
                                          <p:attrName>ppt_x</p:attrName>
                                        </p:attrNameLst>
                                      </p:cBhvr>
                                      <p:tavLst>
                                        <p:tav tm="0">
                                          <p:val>
                                            <p:strVal val="1+#ppt_w/2"/>
                                          </p:val>
                                        </p:tav>
                                        <p:tav tm="100000">
                                          <p:val>
                                            <p:strVal val="#ppt_x"/>
                                          </p:val>
                                        </p:tav>
                                      </p:tavLst>
                                    </p:anim>
                                    <p:anim calcmode="lin" valueType="num">
                                      <p:cBhvr additive="base">
                                        <p:cTn id="223" dur="3000" fill="hold"/>
                                        <p:tgtEl>
                                          <p:spTgt spid="91"/>
                                        </p:tgtEl>
                                        <p:attrNameLst>
                                          <p:attrName>ppt_y</p:attrName>
                                        </p:attrNameLst>
                                      </p:cBhvr>
                                      <p:tavLst>
                                        <p:tav tm="0">
                                          <p:val>
                                            <p:strVal val="#ppt_y"/>
                                          </p:val>
                                        </p:tav>
                                        <p:tav tm="100000">
                                          <p:val>
                                            <p:strVal val="#ppt_y"/>
                                          </p:val>
                                        </p:tav>
                                      </p:tavLst>
                                    </p:anim>
                                  </p:childTnLst>
                                </p:cTn>
                              </p:par>
                              <p:par>
                                <p:cTn id="224" presetID="2" presetClass="entr" presetSubtype="2" fill="hold" grpId="0" nodeType="withEffect">
                                  <p:stCondLst>
                                    <p:cond delay="0"/>
                                  </p:stCondLst>
                                  <p:childTnLst>
                                    <p:set>
                                      <p:cBhvr>
                                        <p:cTn id="225" dur="1" fill="hold">
                                          <p:stCondLst>
                                            <p:cond delay="0"/>
                                          </p:stCondLst>
                                        </p:cTn>
                                        <p:tgtEl>
                                          <p:spTgt spid="92"/>
                                        </p:tgtEl>
                                        <p:attrNameLst>
                                          <p:attrName>style.visibility</p:attrName>
                                        </p:attrNameLst>
                                      </p:cBhvr>
                                      <p:to>
                                        <p:strVal val="visible"/>
                                      </p:to>
                                    </p:set>
                                    <p:anim calcmode="lin" valueType="num">
                                      <p:cBhvr additive="base">
                                        <p:cTn id="226" dur="3000" fill="hold"/>
                                        <p:tgtEl>
                                          <p:spTgt spid="92"/>
                                        </p:tgtEl>
                                        <p:attrNameLst>
                                          <p:attrName>ppt_x</p:attrName>
                                        </p:attrNameLst>
                                      </p:cBhvr>
                                      <p:tavLst>
                                        <p:tav tm="0">
                                          <p:val>
                                            <p:strVal val="1+#ppt_w/2"/>
                                          </p:val>
                                        </p:tav>
                                        <p:tav tm="100000">
                                          <p:val>
                                            <p:strVal val="#ppt_x"/>
                                          </p:val>
                                        </p:tav>
                                      </p:tavLst>
                                    </p:anim>
                                    <p:anim calcmode="lin" valueType="num">
                                      <p:cBhvr additive="base">
                                        <p:cTn id="227" dur="3000" fill="hold"/>
                                        <p:tgtEl>
                                          <p:spTgt spid="92"/>
                                        </p:tgtEl>
                                        <p:attrNameLst>
                                          <p:attrName>ppt_y</p:attrName>
                                        </p:attrNameLst>
                                      </p:cBhvr>
                                      <p:tavLst>
                                        <p:tav tm="0">
                                          <p:val>
                                            <p:strVal val="#ppt_y"/>
                                          </p:val>
                                        </p:tav>
                                        <p:tav tm="100000">
                                          <p:val>
                                            <p:strVal val="#ppt_y"/>
                                          </p:val>
                                        </p:tav>
                                      </p:tavLst>
                                    </p:anim>
                                  </p:childTnLst>
                                </p:cTn>
                              </p:par>
                              <p:par>
                                <p:cTn id="228" presetID="2" presetClass="entr" presetSubtype="2" fill="hold" grpId="0" nodeType="withEffect">
                                  <p:stCondLst>
                                    <p:cond delay="0"/>
                                  </p:stCondLst>
                                  <p:childTnLst>
                                    <p:set>
                                      <p:cBhvr>
                                        <p:cTn id="229" dur="1" fill="hold">
                                          <p:stCondLst>
                                            <p:cond delay="0"/>
                                          </p:stCondLst>
                                        </p:cTn>
                                        <p:tgtEl>
                                          <p:spTgt spid="93"/>
                                        </p:tgtEl>
                                        <p:attrNameLst>
                                          <p:attrName>style.visibility</p:attrName>
                                        </p:attrNameLst>
                                      </p:cBhvr>
                                      <p:to>
                                        <p:strVal val="visible"/>
                                      </p:to>
                                    </p:set>
                                    <p:anim calcmode="lin" valueType="num">
                                      <p:cBhvr additive="base">
                                        <p:cTn id="230" dur="3000" fill="hold"/>
                                        <p:tgtEl>
                                          <p:spTgt spid="93"/>
                                        </p:tgtEl>
                                        <p:attrNameLst>
                                          <p:attrName>ppt_x</p:attrName>
                                        </p:attrNameLst>
                                      </p:cBhvr>
                                      <p:tavLst>
                                        <p:tav tm="0">
                                          <p:val>
                                            <p:strVal val="1+#ppt_w/2"/>
                                          </p:val>
                                        </p:tav>
                                        <p:tav tm="100000">
                                          <p:val>
                                            <p:strVal val="#ppt_x"/>
                                          </p:val>
                                        </p:tav>
                                      </p:tavLst>
                                    </p:anim>
                                    <p:anim calcmode="lin" valueType="num">
                                      <p:cBhvr additive="base">
                                        <p:cTn id="231" dur="3000" fill="hold"/>
                                        <p:tgtEl>
                                          <p:spTgt spid="93"/>
                                        </p:tgtEl>
                                        <p:attrNameLst>
                                          <p:attrName>ppt_y</p:attrName>
                                        </p:attrNameLst>
                                      </p:cBhvr>
                                      <p:tavLst>
                                        <p:tav tm="0">
                                          <p:val>
                                            <p:strVal val="#ppt_y"/>
                                          </p:val>
                                        </p:tav>
                                        <p:tav tm="100000">
                                          <p:val>
                                            <p:strVal val="#ppt_y"/>
                                          </p:val>
                                        </p:tav>
                                      </p:tavLst>
                                    </p:anim>
                                  </p:childTnLst>
                                </p:cTn>
                              </p:par>
                              <p:par>
                                <p:cTn id="232" presetID="2" presetClass="entr" presetSubtype="2" fill="hold" grpId="0" nodeType="withEffect">
                                  <p:stCondLst>
                                    <p:cond delay="0"/>
                                  </p:stCondLst>
                                  <p:childTnLst>
                                    <p:set>
                                      <p:cBhvr>
                                        <p:cTn id="233" dur="1" fill="hold">
                                          <p:stCondLst>
                                            <p:cond delay="0"/>
                                          </p:stCondLst>
                                        </p:cTn>
                                        <p:tgtEl>
                                          <p:spTgt spid="94"/>
                                        </p:tgtEl>
                                        <p:attrNameLst>
                                          <p:attrName>style.visibility</p:attrName>
                                        </p:attrNameLst>
                                      </p:cBhvr>
                                      <p:to>
                                        <p:strVal val="visible"/>
                                      </p:to>
                                    </p:set>
                                    <p:anim calcmode="lin" valueType="num">
                                      <p:cBhvr additive="base">
                                        <p:cTn id="234" dur="3000" fill="hold"/>
                                        <p:tgtEl>
                                          <p:spTgt spid="94"/>
                                        </p:tgtEl>
                                        <p:attrNameLst>
                                          <p:attrName>ppt_x</p:attrName>
                                        </p:attrNameLst>
                                      </p:cBhvr>
                                      <p:tavLst>
                                        <p:tav tm="0">
                                          <p:val>
                                            <p:strVal val="1+#ppt_w/2"/>
                                          </p:val>
                                        </p:tav>
                                        <p:tav tm="100000">
                                          <p:val>
                                            <p:strVal val="#ppt_x"/>
                                          </p:val>
                                        </p:tav>
                                      </p:tavLst>
                                    </p:anim>
                                    <p:anim calcmode="lin" valueType="num">
                                      <p:cBhvr additive="base">
                                        <p:cTn id="235" dur="3000" fill="hold"/>
                                        <p:tgtEl>
                                          <p:spTgt spid="94"/>
                                        </p:tgtEl>
                                        <p:attrNameLst>
                                          <p:attrName>ppt_y</p:attrName>
                                        </p:attrNameLst>
                                      </p:cBhvr>
                                      <p:tavLst>
                                        <p:tav tm="0">
                                          <p:val>
                                            <p:strVal val="#ppt_y"/>
                                          </p:val>
                                        </p:tav>
                                        <p:tav tm="100000">
                                          <p:val>
                                            <p:strVal val="#ppt_y"/>
                                          </p:val>
                                        </p:tav>
                                      </p:tavLst>
                                    </p:anim>
                                  </p:childTnLst>
                                </p:cTn>
                              </p:par>
                              <p:par>
                                <p:cTn id="236" presetID="2" presetClass="entr" presetSubtype="2" fill="hold" grpId="0" nodeType="withEffect">
                                  <p:stCondLst>
                                    <p:cond delay="0"/>
                                  </p:stCondLst>
                                  <p:childTnLst>
                                    <p:set>
                                      <p:cBhvr>
                                        <p:cTn id="237" dur="1" fill="hold">
                                          <p:stCondLst>
                                            <p:cond delay="0"/>
                                          </p:stCondLst>
                                        </p:cTn>
                                        <p:tgtEl>
                                          <p:spTgt spid="95"/>
                                        </p:tgtEl>
                                        <p:attrNameLst>
                                          <p:attrName>style.visibility</p:attrName>
                                        </p:attrNameLst>
                                      </p:cBhvr>
                                      <p:to>
                                        <p:strVal val="visible"/>
                                      </p:to>
                                    </p:set>
                                    <p:anim calcmode="lin" valueType="num">
                                      <p:cBhvr additive="base">
                                        <p:cTn id="238" dur="3000" fill="hold"/>
                                        <p:tgtEl>
                                          <p:spTgt spid="95"/>
                                        </p:tgtEl>
                                        <p:attrNameLst>
                                          <p:attrName>ppt_x</p:attrName>
                                        </p:attrNameLst>
                                      </p:cBhvr>
                                      <p:tavLst>
                                        <p:tav tm="0">
                                          <p:val>
                                            <p:strVal val="1+#ppt_w/2"/>
                                          </p:val>
                                        </p:tav>
                                        <p:tav tm="100000">
                                          <p:val>
                                            <p:strVal val="#ppt_x"/>
                                          </p:val>
                                        </p:tav>
                                      </p:tavLst>
                                    </p:anim>
                                    <p:anim calcmode="lin" valueType="num">
                                      <p:cBhvr additive="base">
                                        <p:cTn id="239" dur="3000" fill="hold"/>
                                        <p:tgtEl>
                                          <p:spTgt spid="95"/>
                                        </p:tgtEl>
                                        <p:attrNameLst>
                                          <p:attrName>ppt_y</p:attrName>
                                        </p:attrNameLst>
                                      </p:cBhvr>
                                      <p:tavLst>
                                        <p:tav tm="0">
                                          <p:val>
                                            <p:strVal val="#ppt_y"/>
                                          </p:val>
                                        </p:tav>
                                        <p:tav tm="100000">
                                          <p:val>
                                            <p:strVal val="#ppt_y"/>
                                          </p:val>
                                        </p:tav>
                                      </p:tavLst>
                                    </p:anim>
                                  </p:childTnLst>
                                </p:cTn>
                              </p:par>
                              <p:par>
                                <p:cTn id="240" presetID="2" presetClass="entr" presetSubtype="2" fill="hold" grpId="0" nodeType="withEffect">
                                  <p:stCondLst>
                                    <p:cond delay="0"/>
                                  </p:stCondLst>
                                  <p:childTnLst>
                                    <p:set>
                                      <p:cBhvr>
                                        <p:cTn id="241" dur="1" fill="hold">
                                          <p:stCondLst>
                                            <p:cond delay="0"/>
                                          </p:stCondLst>
                                        </p:cTn>
                                        <p:tgtEl>
                                          <p:spTgt spid="96"/>
                                        </p:tgtEl>
                                        <p:attrNameLst>
                                          <p:attrName>style.visibility</p:attrName>
                                        </p:attrNameLst>
                                      </p:cBhvr>
                                      <p:to>
                                        <p:strVal val="visible"/>
                                      </p:to>
                                    </p:set>
                                    <p:anim calcmode="lin" valueType="num">
                                      <p:cBhvr additive="base">
                                        <p:cTn id="242" dur="3000" fill="hold"/>
                                        <p:tgtEl>
                                          <p:spTgt spid="96"/>
                                        </p:tgtEl>
                                        <p:attrNameLst>
                                          <p:attrName>ppt_x</p:attrName>
                                        </p:attrNameLst>
                                      </p:cBhvr>
                                      <p:tavLst>
                                        <p:tav tm="0">
                                          <p:val>
                                            <p:strVal val="1+#ppt_w/2"/>
                                          </p:val>
                                        </p:tav>
                                        <p:tav tm="100000">
                                          <p:val>
                                            <p:strVal val="#ppt_x"/>
                                          </p:val>
                                        </p:tav>
                                      </p:tavLst>
                                    </p:anim>
                                    <p:anim calcmode="lin" valueType="num">
                                      <p:cBhvr additive="base">
                                        <p:cTn id="243" dur="3000" fill="hold"/>
                                        <p:tgtEl>
                                          <p:spTgt spid="96"/>
                                        </p:tgtEl>
                                        <p:attrNameLst>
                                          <p:attrName>ppt_y</p:attrName>
                                        </p:attrNameLst>
                                      </p:cBhvr>
                                      <p:tavLst>
                                        <p:tav tm="0">
                                          <p:val>
                                            <p:strVal val="#ppt_y"/>
                                          </p:val>
                                        </p:tav>
                                        <p:tav tm="100000">
                                          <p:val>
                                            <p:strVal val="#ppt_y"/>
                                          </p:val>
                                        </p:tav>
                                      </p:tavLst>
                                    </p:anim>
                                  </p:childTnLst>
                                </p:cTn>
                              </p:par>
                              <p:par>
                                <p:cTn id="244" presetID="2" presetClass="entr" presetSubtype="2" fill="hold" grpId="0" nodeType="withEffect">
                                  <p:stCondLst>
                                    <p:cond delay="0"/>
                                  </p:stCondLst>
                                  <p:childTnLst>
                                    <p:set>
                                      <p:cBhvr>
                                        <p:cTn id="245" dur="1" fill="hold">
                                          <p:stCondLst>
                                            <p:cond delay="0"/>
                                          </p:stCondLst>
                                        </p:cTn>
                                        <p:tgtEl>
                                          <p:spTgt spid="97"/>
                                        </p:tgtEl>
                                        <p:attrNameLst>
                                          <p:attrName>style.visibility</p:attrName>
                                        </p:attrNameLst>
                                      </p:cBhvr>
                                      <p:to>
                                        <p:strVal val="visible"/>
                                      </p:to>
                                    </p:set>
                                    <p:anim calcmode="lin" valueType="num">
                                      <p:cBhvr additive="base">
                                        <p:cTn id="246" dur="3000" fill="hold"/>
                                        <p:tgtEl>
                                          <p:spTgt spid="97"/>
                                        </p:tgtEl>
                                        <p:attrNameLst>
                                          <p:attrName>ppt_x</p:attrName>
                                        </p:attrNameLst>
                                      </p:cBhvr>
                                      <p:tavLst>
                                        <p:tav tm="0">
                                          <p:val>
                                            <p:strVal val="1+#ppt_w/2"/>
                                          </p:val>
                                        </p:tav>
                                        <p:tav tm="100000">
                                          <p:val>
                                            <p:strVal val="#ppt_x"/>
                                          </p:val>
                                        </p:tav>
                                      </p:tavLst>
                                    </p:anim>
                                    <p:anim calcmode="lin" valueType="num">
                                      <p:cBhvr additive="base">
                                        <p:cTn id="247" dur="3000" fill="hold"/>
                                        <p:tgtEl>
                                          <p:spTgt spid="97"/>
                                        </p:tgtEl>
                                        <p:attrNameLst>
                                          <p:attrName>ppt_y</p:attrName>
                                        </p:attrNameLst>
                                      </p:cBhvr>
                                      <p:tavLst>
                                        <p:tav tm="0">
                                          <p:val>
                                            <p:strVal val="#ppt_y"/>
                                          </p:val>
                                        </p:tav>
                                        <p:tav tm="100000">
                                          <p:val>
                                            <p:strVal val="#ppt_y"/>
                                          </p:val>
                                        </p:tav>
                                      </p:tavLst>
                                    </p:anim>
                                  </p:childTnLst>
                                </p:cTn>
                              </p:par>
                              <p:par>
                                <p:cTn id="248" presetID="2" presetClass="entr" presetSubtype="2" fill="hold" grpId="0" nodeType="withEffect">
                                  <p:stCondLst>
                                    <p:cond delay="0"/>
                                  </p:stCondLst>
                                  <p:childTnLst>
                                    <p:set>
                                      <p:cBhvr>
                                        <p:cTn id="249" dur="1" fill="hold">
                                          <p:stCondLst>
                                            <p:cond delay="0"/>
                                          </p:stCondLst>
                                        </p:cTn>
                                        <p:tgtEl>
                                          <p:spTgt spid="98"/>
                                        </p:tgtEl>
                                        <p:attrNameLst>
                                          <p:attrName>style.visibility</p:attrName>
                                        </p:attrNameLst>
                                      </p:cBhvr>
                                      <p:to>
                                        <p:strVal val="visible"/>
                                      </p:to>
                                    </p:set>
                                    <p:anim calcmode="lin" valueType="num">
                                      <p:cBhvr additive="base">
                                        <p:cTn id="250" dur="3000" fill="hold"/>
                                        <p:tgtEl>
                                          <p:spTgt spid="98"/>
                                        </p:tgtEl>
                                        <p:attrNameLst>
                                          <p:attrName>ppt_x</p:attrName>
                                        </p:attrNameLst>
                                      </p:cBhvr>
                                      <p:tavLst>
                                        <p:tav tm="0">
                                          <p:val>
                                            <p:strVal val="1+#ppt_w/2"/>
                                          </p:val>
                                        </p:tav>
                                        <p:tav tm="100000">
                                          <p:val>
                                            <p:strVal val="#ppt_x"/>
                                          </p:val>
                                        </p:tav>
                                      </p:tavLst>
                                    </p:anim>
                                    <p:anim calcmode="lin" valueType="num">
                                      <p:cBhvr additive="base">
                                        <p:cTn id="251" dur="3000" fill="hold"/>
                                        <p:tgtEl>
                                          <p:spTgt spid="98"/>
                                        </p:tgtEl>
                                        <p:attrNameLst>
                                          <p:attrName>ppt_y</p:attrName>
                                        </p:attrNameLst>
                                      </p:cBhvr>
                                      <p:tavLst>
                                        <p:tav tm="0">
                                          <p:val>
                                            <p:strVal val="#ppt_y"/>
                                          </p:val>
                                        </p:tav>
                                        <p:tav tm="100000">
                                          <p:val>
                                            <p:strVal val="#ppt_y"/>
                                          </p:val>
                                        </p:tav>
                                      </p:tavLst>
                                    </p:anim>
                                  </p:childTnLst>
                                </p:cTn>
                              </p:par>
                              <p:par>
                                <p:cTn id="252" presetID="2" presetClass="entr" presetSubtype="2" fill="hold" grpId="0" nodeType="withEffect">
                                  <p:stCondLst>
                                    <p:cond delay="0"/>
                                  </p:stCondLst>
                                  <p:childTnLst>
                                    <p:set>
                                      <p:cBhvr>
                                        <p:cTn id="253" dur="1" fill="hold">
                                          <p:stCondLst>
                                            <p:cond delay="0"/>
                                          </p:stCondLst>
                                        </p:cTn>
                                        <p:tgtEl>
                                          <p:spTgt spid="99"/>
                                        </p:tgtEl>
                                        <p:attrNameLst>
                                          <p:attrName>style.visibility</p:attrName>
                                        </p:attrNameLst>
                                      </p:cBhvr>
                                      <p:to>
                                        <p:strVal val="visible"/>
                                      </p:to>
                                    </p:set>
                                    <p:anim calcmode="lin" valueType="num">
                                      <p:cBhvr additive="base">
                                        <p:cTn id="254" dur="3000" fill="hold"/>
                                        <p:tgtEl>
                                          <p:spTgt spid="99"/>
                                        </p:tgtEl>
                                        <p:attrNameLst>
                                          <p:attrName>ppt_x</p:attrName>
                                        </p:attrNameLst>
                                      </p:cBhvr>
                                      <p:tavLst>
                                        <p:tav tm="0">
                                          <p:val>
                                            <p:strVal val="1+#ppt_w/2"/>
                                          </p:val>
                                        </p:tav>
                                        <p:tav tm="100000">
                                          <p:val>
                                            <p:strVal val="#ppt_x"/>
                                          </p:val>
                                        </p:tav>
                                      </p:tavLst>
                                    </p:anim>
                                    <p:anim calcmode="lin" valueType="num">
                                      <p:cBhvr additive="base">
                                        <p:cTn id="255" dur="3000" fill="hold"/>
                                        <p:tgtEl>
                                          <p:spTgt spid="99"/>
                                        </p:tgtEl>
                                        <p:attrNameLst>
                                          <p:attrName>ppt_y</p:attrName>
                                        </p:attrNameLst>
                                      </p:cBhvr>
                                      <p:tavLst>
                                        <p:tav tm="0">
                                          <p:val>
                                            <p:strVal val="#ppt_y"/>
                                          </p:val>
                                        </p:tav>
                                        <p:tav tm="100000">
                                          <p:val>
                                            <p:strVal val="#ppt_y"/>
                                          </p:val>
                                        </p:tav>
                                      </p:tavLst>
                                    </p:anim>
                                  </p:childTnLst>
                                </p:cTn>
                              </p:par>
                              <p:par>
                                <p:cTn id="256" presetID="2" presetClass="entr" presetSubtype="2" fill="hold" grpId="0" nodeType="withEffect">
                                  <p:stCondLst>
                                    <p:cond delay="0"/>
                                  </p:stCondLst>
                                  <p:childTnLst>
                                    <p:set>
                                      <p:cBhvr>
                                        <p:cTn id="257" dur="1" fill="hold">
                                          <p:stCondLst>
                                            <p:cond delay="0"/>
                                          </p:stCondLst>
                                        </p:cTn>
                                        <p:tgtEl>
                                          <p:spTgt spid="100"/>
                                        </p:tgtEl>
                                        <p:attrNameLst>
                                          <p:attrName>style.visibility</p:attrName>
                                        </p:attrNameLst>
                                      </p:cBhvr>
                                      <p:to>
                                        <p:strVal val="visible"/>
                                      </p:to>
                                    </p:set>
                                    <p:anim calcmode="lin" valueType="num">
                                      <p:cBhvr additive="base">
                                        <p:cTn id="258" dur="3000" fill="hold"/>
                                        <p:tgtEl>
                                          <p:spTgt spid="100"/>
                                        </p:tgtEl>
                                        <p:attrNameLst>
                                          <p:attrName>ppt_x</p:attrName>
                                        </p:attrNameLst>
                                      </p:cBhvr>
                                      <p:tavLst>
                                        <p:tav tm="0">
                                          <p:val>
                                            <p:strVal val="1+#ppt_w/2"/>
                                          </p:val>
                                        </p:tav>
                                        <p:tav tm="100000">
                                          <p:val>
                                            <p:strVal val="#ppt_x"/>
                                          </p:val>
                                        </p:tav>
                                      </p:tavLst>
                                    </p:anim>
                                    <p:anim calcmode="lin" valueType="num">
                                      <p:cBhvr additive="base">
                                        <p:cTn id="259" dur="3000" fill="hold"/>
                                        <p:tgtEl>
                                          <p:spTgt spid="100"/>
                                        </p:tgtEl>
                                        <p:attrNameLst>
                                          <p:attrName>ppt_y</p:attrName>
                                        </p:attrNameLst>
                                      </p:cBhvr>
                                      <p:tavLst>
                                        <p:tav tm="0">
                                          <p:val>
                                            <p:strVal val="#ppt_y"/>
                                          </p:val>
                                        </p:tav>
                                        <p:tav tm="100000">
                                          <p:val>
                                            <p:strVal val="#ppt_y"/>
                                          </p:val>
                                        </p:tav>
                                      </p:tavLst>
                                    </p:anim>
                                  </p:childTnLst>
                                </p:cTn>
                              </p:par>
                              <p:par>
                                <p:cTn id="260" presetID="2" presetClass="entr" presetSubtype="2" fill="hold" grpId="0" nodeType="withEffect">
                                  <p:stCondLst>
                                    <p:cond delay="0"/>
                                  </p:stCondLst>
                                  <p:childTnLst>
                                    <p:set>
                                      <p:cBhvr>
                                        <p:cTn id="261" dur="1" fill="hold">
                                          <p:stCondLst>
                                            <p:cond delay="0"/>
                                          </p:stCondLst>
                                        </p:cTn>
                                        <p:tgtEl>
                                          <p:spTgt spid="101"/>
                                        </p:tgtEl>
                                        <p:attrNameLst>
                                          <p:attrName>style.visibility</p:attrName>
                                        </p:attrNameLst>
                                      </p:cBhvr>
                                      <p:to>
                                        <p:strVal val="visible"/>
                                      </p:to>
                                    </p:set>
                                    <p:anim calcmode="lin" valueType="num">
                                      <p:cBhvr additive="base">
                                        <p:cTn id="262" dur="3000" fill="hold"/>
                                        <p:tgtEl>
                                          <p:spTgt spid="101"/>
                                        </p:tgtEl>
                                        <p:attrNameLst>
                                          <p:attrName>ppt_x</p:attrName>
                                        </p:attrNameLst>
                                      </p:cBhvr>
                                      <p:tavLst>
                                        <p:tav tm="0">
                                          <p:val>
                                            <p:strVal val="1+#ppt_w/2"/>
                                          </p:val>
                                        </p:tav>
                                        <p:tav tm="100000">
                                          <p:val>
                                            <p:strVal val="#ppt_x"/>
                                          </p:val>
                                        </p:tav>
                                      </p:tavLst>
                                    </p:anim>
                                    <p:anim calcmode="lin" valueType="num">
                                      <p:cBhvr additive="base">
                                        <p:cTn id="263" dur="3000" fill="hold"/>
                                        <p:tgtEl>
                                          <p:spTgt spid="101"/>
                                        </p:tgtEl>
                                        <p:attrNameLst>
                                          <p:attrName>ppt_y</p:attrName>
                                        </p:attrNameLst>
                                      </p:cBhvr>
                                      <p:tavLst>
                                        <p:tav tm="0">
                                          <p:val>
                                            <p:strVal val="#ppt_y"/>
                                          </p:val>
                                        </p:tav>
                                        <p:tav tm="100000">
                                          <p:val>
                                            <p:strVal val="#ppt_y"/>
                                          </p:val>
                                        </p:tav>
                                      </p:tavLst>
                                    </p:anim>
                                  </p:childTnLst>
                                </p:cTn>
                              </p:par>
                              <p:par>
                                <p:cTn id="264" presetID="2" presetClass="entr" presetSubtype="8" fill="hold" grpId="0" nodeType="withEffect">
                                  <p:stCondLst>
                                    <p:cond delay="0"/>
                                  </p:stCondLst>
                                  <p:childTnLst>
                                    <p:set>
                                      <p:cBhvr>
                                        <p:cTn id="265" dur="1" fill="hold">
                                          <p:stCondLst>
                                            <p:cond delay="0"/>
                                          </p:stCondLst>
                                        </p:cTn>
                                        <p:tgtEl>
                                          <p:spTgt spid="7"/>
                                        </p:tgtEl>
                                        <p:attrNameLst>
                                          <p:attrName>style.visibility</p:attrName>
                                        </p:attrNameLst>
                                      </p:cBhvr>
                                      <p:to>
                                        <p:strVal val="visible"/>
                                      </p:to>
                                    </p:set>
                                    <p:anim calcmode="lin" valueType="num">
                                      <p:cBhvr additive="base">
                                        <p:cTn id="266" dur="3000" fill="hold"/>
                                        <p:tgtEl>
                                          <p:spTgt spid="7"/>
                                        </p:tgtEl>
                                        <p:attrNameLst>
                                          <p:attrName>ppt_x</p:attrName>
                                        </p:attrNameLst>
                                      </p:cBhvr>
                                      <p:tavLst>
                                        <p:tav tm="0">
                                          <p:val>
                                            <p:strVal val="0-#ppt_w/2"/>
                                          </p:val>
                                        </p:tav>
                                        <p:tav tm="100000">
                                          <p:val>
                                            <p:strVal val="#ppt_x"/>
                                          </p:val>
                                        </p:tav>
                                      </p:tavLst>
                                    </p:anim>
                                    <p:anim calcmode="lin" valueType="num">
                                      <p:cBhvr additive="base">
                                        <p:cTn id="267" dur="3000" fill="hold"/>
                                        <p:tgtEl>
                                          <p:spTgt spid="7"/>
                                        </p:tgtEl>
                                        <p:attrNameLst>
                                          <p:attrName>ppt_y</p:attrName>
                                        </p:attrNameLst>
                                      </p:cBhvr>
                                      <p:tavLst>
                                        <p:tav tm="0">
                                          <p:val>
                                            <p:strVal val="#ppt_y"/>
                                          </p:val>
                                        </p:tav>
                                        <p:tav tm="100000">
                                          <p:val>
                                            <p:strVal val="#ppt_y"/>
                                          </p:val>
                                        </p:tav>
                                      </p:tavLst>
                                    </p:anim>
                                  </p:childTnLst>
                                </p:cTn>
                              </p:par>
                              <p:par>
                                <p:cTn id="268" presetID="2" presetClass="entr" presetSubtype="8" fill="hold" grpId="0" nodeType="withEffect">
                                  <p:stCondLst>
                                    <p:cond delay="0"/>
                                  </p:stCondLst>
                                  <p:childTnLst>
                                    <p:set>
                                      <p:cBhvr>
                                        <p:cTn id="269" dur="1" fill="hold">
                                          <p:stCondLst>
                                            <p:cond delay="0"/>
                                          </p:stCondLst>
                                        </p:cTn>
                                        <p:tgtEl>
                                          <p:spTgt spid="8"/>
                                        </p:tgtEl>
                                        <p:attrNameLst>
                                          <p:attrName>style.visibility</p:attrName>
                                        </p:attrNameLst>
                                      </p:cBhvr>
                                      <p:to>
                                        <p:strVal val="visible"/>
                                      </p:to>
                                    </p:set>
                                    <p:anim calcmode="lin" valueType="num">
                                      <p:cBhvr additive="base">
                                        <p:cTn id="270" dur="3000" fill="hold"/>
                                        <p:tgtEl>
                                          <p:spTgt spid="8"/>
                                        </p:tgtEl>
                                        <p:attrNameLst>
                                          <p:attrName>ppt_x</p:attrName>
                                        </p:attrNameLst>
                                      </p:cBhvr>
                                      <p:tavLst>
                                        <p:tav tm="0">
                                          <p:val>
                                            <p:strVal val="0-#ppt_w/2"/>
                                          </p:val>
                                        </p:tav>
                                        <p:tav tm="100000">
                                          <p:val>
                                            <p:strVal val="#ppt_x"/>
                                          </p:val>
                                        </p:tav>
                                      </p:tavLst>
                                    </p:anim>
                                    <p:anim calcmode="lin" valueType="num">
                                      <p:cBhvr additive="base">
                                        <p:cTn id="271" dur="3000" fill="hold"/>
                                        <p:tgtEl>
                                          <p:spTgt spid="8"/>
                                        </p:tgtEl>
                                        <p:attrNameLst>
                                          <p:attrName>ppt_y</p:attrName>
                                        </p:attrNameLst>
                                      </p:cBhvr>
                                      <p:tavLst>
                                        <p:tav tm="0">
                                          <p:val>
                                            <p:strVal val="#ppt_y"/>
                                          </p:val>
                                        </p:tav>
                                        <p:tav tm="100000">
                                          <p:val>
                                            <p:strVal val="#ppt_y"/>
                                          </p:val>
                                        </p:tav>
                                      </p:tavLst>
                                    </p:anim>
                                  </p:childTnLst>
                                </p:cTn>
                              </p:par>
                              <p:par>
                                <p:cTn id="272" presetID="2" presetClass="entr" presetSubtype="8" fill="hold" grpId="0" nodeType="withEffect">
                                  <p:stCondLst>
                                    <p:cond delay="0"/>
                                  </p:stCondLst>
                                  <p:childTnLst>
                                    <p:set>
                                      <p:cBhvr>
                                        <p:cTn id="273" dur="1" fill="hold">
                                          <p:stCondLst>
                                            <p:cond delay="0"/>
                                          </p:stCondLst>
                                        </p:cTn>
                                        <p:tgtEl>
                                          <p:spTgt spid="9"/>
                                        </p:tgtEl>
                                        <p:attrNameLst>
                                          <p:attrName>style.visibility</p:attrName>
                                        </p:attrNameLst>
                                      </p:cBhvr>
                                      <p:to>
                                        <p:strVal val="visible"/>
                                      </p:to>
                                    </p:set>
                                    <p:anim calcmode="lin" valueType="num">
                                      <p:cBhvr additive="base">
                                        <p:cTn id="274" dur="3000" fill="hold"/>
                                        <p:tgtEl>
                                          <p:spTgt spid="9"/>
                                        </p:tgtEl>
                                        <p:attrNameLst>
                                          <p:attrName>ppt_x</p:attrName>
                                        </p:attrNameLst>
                                      </p:cBhvr>
                                      <p:tavLst>
                                        <p:tav tm="0">
                                          <p:val>
                                            <p:strVal val="0-#ppt_w/2"/>
                                          </p:val>
                                        </p:tav>
                                        <p:tav tm="100000">
                                          <p:val>
                                            <p:strVal val="#ppt_x"/>
                                          </p:val>
                                        </p:tav>
                                      </p:tavLst>
                                    </p:anim>
                                    <p:anim calcmode="lin" valueType="num">
                                      <p:cBhvr additive="base">
                                        <p:cTn id="275" dur="3000" fill="hold"/>
                                        <p:tgtEl>
                                          <p:spTgt spid="9"/>
                                        </p:tgtEl>
                                        <p:attrNameLst>
                                          <p:attrName>ppt_y</p:attrName>
                                        </p:attrNameLst>
                                      </p:cBhvr>
                                      <p:tavLst>
                                        <p:tav tm="0">
                                          <p:val>
                                            <p:strVal val="#ppt_y"/>
                                          </p:val>
                                        </p:tav>
                                        <p:tav tm="100000">
                                          <p:val>
                                            <p:strVal val="#ppt_y"/>
                                          </p:val>
                                        </p:tav>
                                      </p:tavLst>
                                    </p:anim>
                                  </p:childTnLst>
                                </p:cTn>
                              </p:par>
                              <p:par>
                                <p:cTn id="276" presetID="2" presetClass="entr" presetSubtype="8" fill="hold" grpId="0" nodeType="withEffect">
                                  <p:stCondLst>
                                    <p:cond delay="0"/>
                                  </p:stCondLst>
                                  <p:childTnLst>
                                    <p:set>
                                      <p:cBhvr>
                                        <p:cTn id="277" dur="1" fill="hold">
                                          <p:stCondLst>
                                            <p:cond delay="0"/>
                                          </p:stCondLst>
                                        </p:cTn>
                                        <p:tgtEl>
                                          <p:spTgt spid="10"/>
                                        </p:tgtEl>
                                        <p:attrNameLst>
                                          <p:attrName>style.visibility</p:attrName>
                                        </p:attrNameLst>
                                      </p:cBhvr>
                                      <p:to>
                                        <p:strVal val="visible"/>
                                      </p:to>
                                    </p:set>
                                    <p:anim calcmode="lin" valueType="num">
                                      <p:cBhvr additive="base">
                                        <p:cTn id="278" dur="3000" fill="hold"/>
                                        <p:tgtEl>
                                          <p:spTgt spid="10"/>
                                        </p:tgtEl>
                                        <p:attrNameLst>
                                          <p:attrName>ppt_x</p:attrName>
                                        </p:attrNameLst>
                                      </p:cBhvr>
                                      <p:tavLst>
                                        <p:tav tm="0">
                                          <p:val>
                                            <p:strVal val="0-#ppt_w/2"/>
                                          </p:val>
                                        </p:tav>
                                        <p:tav tm="100000">
                                          <p:val>
                                            <p:strVal val="#ppt_x"/>
                                          </p:val>
                                        </p:tav>
                                      </p:tavLst>
                                    </p:anim>
                                    <p:anim calcmode="lin" valueType="num">
                                      <p:cBhvr additive="base">
                                        <p:cTn id="279" dur="3000" fill="hold"/>
                                        <p:tgtEl>
                                          <p:spTgt spid="10"/>
                                        </p:tgtEl>
                                        <p:attrNameLst>
                                          <p:attrName>ppt_y</p:attrName>
                                        </p:attrNameLst>
                                      </p:cBhvr>
                                      <p:tavLst>
                                        <p:tav tm="0">
                                          <p:val>
                                            <p:strVal val="#ppt_y"/>
                                          </p:val>
                                        </p:tav>
                                        <p:tav tm="100000">
                                          <p:val>
                                            <p:strVal val="#ppt_y"/>
                                          </p:val>
                                        </p:tav>
                                      </p:tavLst>
                                    </p:anim>
                                  </p:childTnLst>
                                </p:cTn>
                              </p:par>
                              <p:par>
                                <p:cTn id="280" presetID="2" presetClass="entr" presetSubtype="8" fill="hold" grpId="0" nodeType="withEffect">
                                  <p:stCondLst>
                                    <p:cond delay="0"/>
                                  </p:stCondLst>
                                  <p:childTnLst>
                                    <p:set>
                                      <p:cBhvr>
                                        <p:cTn id="281" dur="1" fill="hold">
                                          <p:stCondLst>
                                            <p:cond delay="0"/>
                                          </p:stCondLst>
                                        </p:cTn>
                                        <p:tgtEl>
                                          <p:spTgt spid="11"/>
                                        </p:tgtEl>
                                        <p:attrNameLst>
                                          <p:attrName>style.visibility</p:attrName>
                                        </p:attrNameLst>
                                      </p:cBhvr>
                                      <p:to>
                                        <p:strVal val="visible"/>
                                      </p:to>
                                    </p:set>
                                    <p:anim calcmode="lin" valueType="num">
                                      <p:cBhvr additive="base">
                                        <p:cTn id="282" dur="3000" fill="hold"/>
                                        <p:tgtEl>
                                          <p:spTgt spid="11"/>
                                        </p:tgtEl>
                                        <p:attrNameLst>
                                          <p:attrName>ppt_x</p:attrName>
                                        </p:attrNameLst>
                                      </p:cBhvr>
                                      <p:tavLst>
                                        <p:tav tm="0">
                                          <p:val>
                                            <p:strVal val="0-#ppt_w/2"/>
                                          </p:val>
                                        </p:tav>
                                        <p:tav tm="100000">
                                          <p:val>
                                            <p:strVal val="#ppt_x"/>
                                          </p:val>
                                        </p:tav>
                                      </p:tavLst>
                                    </p:anim>
                                    <p:anim calcmode="lin" valueType="num">
                                      <p:cBhvr additive="base">
                                        <p:cTn id="283" dur="3000" fill="hold"/>
                                        <p:tgtEl>
                                          <p:spTgt spid="11"/>
                                        </p:tgtEl>
                                        <p:attrNameLst>
                                          <p:attrName>ppt_y</p:attrName>
                                        </p:attrNameLst>
                                      </p:cBhvr>
                                      <p:tavLst>
                                        <p:tav tm="0">
                                          <p:val>
                                            <p:strVal val="#ppt_y"/>
                                          </p:val>
                                        </p:tav>
                                        <p:tav tm="100000">
                                          <p:val>
                                            <p:strVal val="#ppt_y"/>
                                          </p:val>
                                        </p:tav>
                                      </p:tavLst>
                                    </p:anim>
                                  </p:childTnLst>
                                </p:cTn>
                              </p:par>
                              <p:par>
                                <p:cTn id="284" presetID="2" presetClass="entr" presetSubtype="8" fill="hold" grpId="0" nodeType="withEffect">
                                  <p:stCondLst>
                                    <p:cond delay="0"/>
                                  </p:stCondLst>
                                  <p:childTnLst>
                                    <p:set>
                                      <p:cBhvr>
                                        <p:cTn id="285" dur="1" fill="hold">
                                          <p:stCondLst>
                                            <p:cond delay="0"/>
                                          </p:stCondLst>
                                        </p:cTn>
                                        <p:tgtEl>
                                          <p:spTgt spid="12"/>
                                        </p:tgtEl>
                                        <p:attrNameLst>
                                          <p:attrName>style.visibility</p:attrName>
                                        </p:attrNameLst>
                                      </p:cBhvr>
                                      <p:to>
                                        <p:strVal val="visible"/>
                                      </p:to>
                                    </p:set>
                                    <p:anim calcmode="lin" valueType="num">
                                      <p:cBhvr additive="base">
                                        <p:cTn id="286" dur="3000" fill="hold"/>
                                        <p:tgtEl>
                                          <p:spTgt spid="12"/>
                                        </p:tgtEl>
                                        <p:attrNameLst>
                                          <p:attrName>ppt_x</p:attrName>
                                        </p:attrNameLst>
                                      </p:cBhvr>
                                      <p:tavLst>
                                        <p:tav tm="0">
                                          <p:val>
                                            <p:strVal val="0-#ppt_w/2"/>
                                          </p:val>
                                        </p:tav>
                                        <p:tav tm="100000">
                                          <p:val>
                                            <p:strVal val="#ppt_x"/>
                                          </p:val>
                                        </p:tav>
                                      </p:tavLst>
                                    </p:anim>
                                    <p:anim calcmode="lin" valueType="num">
                                      <p:cBhvr additive="base">
                                        <p:cTn id="287" dur="3000" fill="hold"/>
                                        <p:tgtEl>
                                          <p:spTgt spid="12"/>
                                        </p:tgtEl>
                                        <p:attrNameLst>
                                          <p:attrName>ppt_y</p:attrName>
                                        </p:attrNameLst>
                                      </p:cBhvr>
                                      <p:tavLst>
                                        <p:tav tm="0">
                                          <p:val>
                                            <p:strVal val="#ppt_y"/>
                                          </p:val>
                                        </p:tav>
                                        <p:tav tm="100000">
                                          <p:val>
                                            <p:strVal val="#ppt_y"/>
                                          </p:val>
                                        </p:tav>
                                      </p:tavLst>
                                    </p:anim>
                                  </p:childTnLst>
                                </p:cTn>
                              </p:par>
                              <p:par>
                                <p:cTn id="288" presetID="2" presetClass="entr" presetSubtype="8" fill="hold" grpId="0" nodeType="withEffect">
                                  <p:stCondLst>
                                    <p:cond delay="0"/>
                                  </p:stCondLst>
                                  <p:childTnLst>
                                    <p:set>
                                      <p:cBhvr>
                                        <p:cTn id="289" dur="1" fill="hold">
                                          <p:stCondLst>
                                            <p:cond delay="0"/>
                                          </p:stCondLst>
                                        </p:cTn>
                                        <p:tgtEl>
                                          <p:spTgt spid="13"/>
                                        </p:tgtEl>
                                        <p:attrNameLst>
                                          <p:attrName>style.visibility</p:attrName>
                                        </p:attrNameLst>
                                      </p:cBhvr>
                                      <p:to>
                                        <p:strVal val="visible"/>
                                      </p:to>
                                    </p:set>
                                    <p:anim calcmode="lin" valueType="num">
                                      <p:cBhvr additive="base">
                                        <p:cTn id="290" dur="3000" fill="hold"/>
                                        <p:tgtEl>
                                          <p:spTgt spid="13"/>
                                        </p:tgtEl>
                                        <p:attrNameLst>
                                          <p:attrName>ppt_x</p:attrName>
                                        </p:attrNameLst>
                                      </p:cBhvr>
                                      <p:tavLst>
                                        <p:tav tm="0">
                                          <p:val>
                                            <p:strVal val="0-#ppt_w/2"/>
                                          </p:val>
                                        </p:tav>
                                        <p:tav tm="100000">
                                          <p:val>
                                            <p:strVal val="#ppt_x"/>
                                          </p:val>
                                        </p:tav>
                                      </p:tavLst>
                                    </p:anim>
                                    <p:anim calcmode="lin" valueType="num">
                                      <p:cBhvr additive="base">
                                        <p:cTn id="291" dur="3000" fill="hold"/>
                                        <p:tgtEl>
                                          <p:spTgt spid="13"/>
                                        </p:tgtEl>
                                        <p:attrNameLst>
                                          <p:attrName>ppt_y</p:attrName>
                                        </p:attrNameLst>
                                      </p:cBhvr>
                                      <p:tavLst>
                                        <p:tav tm="0">
                                          <p:val>
                                            <p:strVal val="#ppt_y"/>
                                          </p:val>
                                        </p:tav>
                                        <p:tav tm="100000">
                                          <p:val>
                                            <p:strVal val="#ppt_y"/>
                                          </p:val>
                                        </p:tav>
                                      </p:tavLst>
                                    </p:anim>
                                  </p:childTnLst>
                                </p:cTn>
                              </p:par>
                              <p:par>
                                <p:cTn id="292" presetID="2" presetClass="entr" presetSubtype="8" fill="hold" grpId="0" nodeType="withEffect">
                                  <p:stCondLst>
                                    <p:cond delay="0"/>
                                  </p:stCondLst>
                                  <p:childTnLst>
                                    <p:set>
                                      <p:cBhvr>
                                        <p:cTn id="293" dur="1" fill="hold">
                                          <p:stCondLst>
                                            <p:cond delay="0"/>
                                          </p:stCondLst>
                                        </p:cTn>
                                        <p:tgtEl>
                                          <p:spTgt spid="14"/>
                                        </p:tgtEl>
                                        <p:attrNameLst>
                                          <p:attrName>style.visibility</p:attrName>
                                        </p:attrNameLst>
                                      </p:cBhvr>
                                      <p:to>
                                        <p:strVal val="visible"/>
                                      </p:to>
                                    </p:set>
                                    <p:anim calcmode="lin" valueType="num">
                                      <p:cBhvr additive="base">
                                        <p:cTn id="294" dur="3000" fill="hold"/>
                                        <p:tgtEl>
                                          <p:spTgt spid="14"/>
                                        </p:tgtEl>
                                        <p:attrNameLst>
                                          <p:attrName>ppt_x</p:attrName>
                                        </p:attrNameLst>
                                      </p:cBhvr>
                                      <p:tavLst>
                                        <p:tav tm="0">
                                          <p:val>
                                            <p:strVal val="0-#ppt_w/2"/>
                                          </p:val>
                                        </p:tav>
                                        <p:tav tm="100000">
                                          <p:val>
                                            <p:strVal val="#ppt_x"/>
                                          </p:val>
                                        </p:tav>
                                      </p:tavLst>
                                    </p:anim>
                                    <p:anim calcmode="lin" valueType="num">
                                      <p:cBhvr additive="base">
                                        <p:cTn id="295" dur="3000" fill="hold"/>
                                        <p:tgtEl>
                                          <p:spTgt spid="14"/>
                                        </p:tgtEl>
                                        <p:attrNameLst>
                                          <p:attrName>ppt_y</p:attrName>
                                        </p:attrNameLst>
                                      </p:cBhvr>
                                      <p:tavLst>
                                        <p:tav tm="0">
                                          <p:val>
                                            <p:strVal val="#ppt_y"/>
                                          </p:val>
                                        </p:tav>
                                        <p:tav tm="100000">
                                          <p:val>
                                            <p:strVal val="#ppt_y"/>
                                          </p:val>
                                        </p:tav>
                                      </p:tavLst>
                                    </p:anim>
                                  </p:childTnLst>
                                </p:cTn>
                              </p:par>
                              <p:par>
                                <p:cTn id="296" presetID="2" presetClass="entr" presetSubtype="8" fill="hold" grpId="0" nodeType="withEffect">
                                  <p:stCondLst>
                                    <p:cond delay="0"/>
                                  </p:stCondLst>
                                  <p:childTnLst>
                                    <p:set>
                                      <p:cBhvr>
                                        <p:cTn id="297" dur="1" fill="hold">
                                          <p:stCondLst>
                                            <p:cond delay="0"/>
                                          </p:stCondLst>
                                        </p:cTn>
                                        <p:tgtEl>
                                          <p:spTgt spid="15"/>
                                        </p:tgtEl>
                                        <p:attrNameLst>
                                          <p:attrName>style.visibility</p:attrName>
                                        </p:attrNameLst>
                                      </p:cBhvr>
                                      <p:to>
                                        <p:strVal val="visible"/>
                                      </p:to>
                                    </p:set>
                                    <p:anim calcmode="lin" valueType="num">
                                      <p:cBhvr additive="base">
                                        <p:cTn id="298" dur="3000" fill="hold"/>
                                        <p:tgtEl>
                                          <p:spTgt spid="15"/>
                                        </p:tgtEl>
                                        <p:attrNameLst>
                                          <p:attrName>ppt_x</p:attrName>
                                        </p:attrNameLst>
                                      </p:cBhvr>
                                      <p:tavLst>
                                        <p:tav tm="0">
                                          <p:val>
                                            <p:strVal val="0-#ppt_w/2"/>
                                          </p:val>
                                        </p:tav>
                                        <p:tav tm="100000">
                                          <p:val>
                                            <p:strVal val="#ppt_x"/>
                                          </p:val>
                                        </p:tav>
                                      </p:tavLst>
                                    </p:anim>
                                    <p:anim calcmode="lin" valueType="num">
                                      <p:cBhvr additive="base">
                                        <p:cTn id="299" dur="3000" fill="hold"/>
                                        <p:tgtEl>
                                          <p:spTgt spid="15"/>
                                        </p:tgtEl>
                                        <p:attrNameLst>
                                          <p:attrName>ppt_y</p:attrName>
                                        </p:attrNameLst>
                                      </p:cBhvr>
                                      <p:tavLst>
                                        <p:tav tm="0">
                                          <p:val>
                                            <p:strVal val="#ppt_y"/>
                                          </p:val>
                                        </p:tav>
                                        <p:tav tm="100000">
                                          <p:val>
                                            <p:strVal val="#ppt_y"/>
                                          </p:val>
                                        </p:tav>
                                      </p:tavLst>
                                    </p:anim>
                                  </p:childTnLst>
                                </p:cTn>
                              </p:par>
                              <p:par>
                                <p:cTn id="300" presetID="2" presetClass="entr" presetSubtype="8" fill="hold" grpId="0" nodeType="withEffect">
                                  <p:stCondLst>
                                    <p:cond delay="0"/>
                                  </p:stCondLst>
                                  <p:childTnLst>
                                    <p:set>
                                      <p:cBhvr>
                                        <p:cTn id="301" dur="1" fill="hold">
                                          <p:stCondLst>
                                            <p:cond delay="0"/>
                                          </p:stCondLst>
                                        </p:cTn>
                                        <p:tgtEl>
                                          <p:spTgt spid="16"/>
                                        </p:tgtEl>
                                        <p:attrNameLst>
                                          <p:attrName>style.visibility</p:attrName>
                                        </p:attrNameLst>
                                      </p:cBhvr>
                                      <p:to>
                                        <p:strVal val="visible"/>
                                      </p:to>
                                    </p:set>
                                    <p:anim calcmode="lin" valueType="num">
                                      <p:cBhvr additive="base">
                                        <p:cTn id="302" dur="3000" fill="hold"/>
                                        <p:tgtEl>
                                          <p:spTgt spid="16"/>
                                        </p:tgtEl>
                                        <p:attrNameLst>
                                          <p:attrName>ppt_x</p:attrName>
                                        </p:attrNameLst>
                                      </p:cBhvr>
                                      <p:tavLst>
                                        <p:tav tm="0">
                                          <p:val>
                                            <p:strVal val="0-#ppt_w/2"/>
                                          </p:val>
                                        </p:tav>
                                        <p:tav tm="100000">
                                          <p:val>
                                            <p:strVal val="#ppt_x"/>
                                          </p:val>
                                        </p:tav>
                                      </p:tavLst>
                                    </p:anim>
                                    <p:anim calcmode="lin" valueType="num">
                                      <p:cBhvr additive="base">
                                        <p:cTn id="303" dur="3000" fill="hold"/>
                                        <p:tgtEl>
                                          <p:spTgt spid="16"/>
                                        </p:tgtEl>
                                        <p:attrNameLst>
                                          <p:attrName>ppt_y</p:attrName>
                                        </p:attrNameLst>
                                      </p:cBhvr>
                                      <p:tavLst>
                                        <p:tav tm="0">
                                          <p:val>
                                            <p:strVal val="#ppt_y"/>
                                          </p:val>
                                        </p:tav>
                                        <p:tav tm="100000">
                                          <p:val>
                                            <p:strVal val="#ppt_y"/>
                                          </p:val>
                                        </p:tav>
                                      </p:tavLst>
                                    </p:anim>
                                  </p:childTnLst>
                                </p:cTn>
                              </p:par>
                              <p:par>
                                <p:cTn id="304" presetID="2" presetClass="entr" presetSubtype="8" fill="hold" grpId="0" nodeType="withEffect">
                                  <p:stCondLst>
                                    <p:cond delay="0"/>
                                  </p:stCondLst>
                                  <p:childTnLst>
                                    <p:set>
                                      <p:cBhvr>
                                        <p:cTn id="305" dur="1" fill="hold">
                                          <p:stCondLst>
                                            <p:cond delay="0"/>
                                          </p:stCondLst>
                                        </p:cTn>
                                        <p:tgtEl>
                                          <p:spTgt spid="17"/>
                                        </p:tgtEl>
                                        <p:attrNameLst>
                                          <p:attrName>style.visibility</p:attrName>
                                        </p:attrNameLst>
                                      </p:cBhvr>
                                      <p:to>
                                        <p:strVal val="visible"/>
                                      </p:to>
                                    </p:set>
                                    <p:anim calcmode="lin" valueType="num">
                                      <p:cBhvr additive="base">
                                        <p:cTn id="306" dur="3000" fill="hold"/>
                                        <p:tgtEl>
                                          <p:spTgt spid="17"/>
                                        </p:tgtEl>
                                        <p:attrNameLst>
                                          <p:attrName>ppt_x</p:attrName>
                                        </p:attrNameLst>
                                      </p:cBhvr>
                                      <p:tavLst>
                                        <p:tav tm="0">
                                          <p:val>
                                            <p:strVal val="0-#ppt_w/2"/>
                                          </p:val>
                                        </p:tav>
                                        <p:tav tm="100000">
                                          <p:val>
                                            <p:strVal val="#ppt_x"/>
                                          </p:val>
                                        </p:tav>
                                      </p:tavLst>
                                    </p:anim>
                                    <p:anim calcmode="lin" valueType="num">
                                      <p:cBhvr additive="base">
                                        <p:cTn id="307" dur="3000" fill="hold"/>
                                        <p:tgtEl>
                                          <p:spTgt spid="17"/>
                                        </p:tgtEl>
                                        <p:attrNameLst>
                                          <p:attrName>ppt_y</p:attrName>
                                        </p:attrNameLst>
                                      </p:cBhvr>
                                      <p:tavLst>
                                        <p:tav tm="0">
                                          <p:val>
                                            <p:strVal val="#ppt_y"/>
                                          </p:val>
                                        </p:tav>
                                        <p:tav tm="100000">
                                          <p:val>
                                            <p:strVal val="#ppt_y"/>
                                          </p:val>
                                        </p:tav>
                                      </p:tavLst>
                                    </p:anim>
                                  </p:childTnLst>
                                </p:cTn>
                              </p:par>
                              <p:par>
                                <p:cTn id="308" presetID="2" presetClass="entr" presetSubtype="8" fill="hold" grpId="0" nodeType="withEffect">
                                  <p:stCondLst>
                                    <p:cond delay="0"/>
                                  </p:stCondLst>
                                  <p:childTnLst>
                                    <p:set>
                                      <p:cBhvr>
                                        <p:cTn id="309" dur="1" fill="hold">
                                          <p:stCondLst>
                                            <p:cond delay="0"/>
                                          </p:stCondLst>
                                        </p:cTn>
                                        <p:tgtEl>
                                          <p:spTgt spid="18"/>
                                        </p:tgtEl>
                                        <p:attrNameLst>
                                          <p:attrName>style.visibility</p:attrName>
                                        </p:attrNameLst>
                                      </p:cBhvr>
                                      <p:to>
                                        <p:strVal val="visible"/>
                                      </p:to>
                                    </p:set>
                                    <p:anim calcmode="lin" valueType="num">
                                      <p:cBhvr additive="base">
                                        <p:cTn id="310" dur="3000" fill="hold"/>
                                        <p:tgtEl>
                                          <p:spTgt spid="18"/>
                                        </p:tgtEl>
                                        <p:attrNameLst>
                                          <p:attrName>ppt_x</p:attrName>
                                        </p:attrNameLst>
                                      </p:cBhvr>
                                      <p:tavLst>
                                        <p:tav tm="0">
                                          <p:val>
                                            <p:strVal val="0-#ppt_w/2"/>
                                          </p:val>
                                        </p:tav>
                                        <p:tav tm="100000">
                                          <p:val>
                                            <p:strVal val="#ppt_x"/>
                                          </p:val>
                                        </p:tav>
                                      </p:tavLst>
                                    </p:anim>
                                    <p:anim calcmode="lin" valueType="num">
                                      <p:cBhvr additive="base">
                                        <p:cTn id="311" dur="3000" fill="hold"/>
                                        <p:tgtEl>
                                          <p:spTgt spid="18"/>
                                        </p:tgtEl>
                                        <p:attrNameLst>
                                          <p:attrName>ppt_y</p:attrName>
                                        </p:attrNameLst>
                                      </p:cBhvr>
                                      <p:tavLst>
                                        <p:tav tm="0">
                                          <p:val>
                                            <p:strVal val="#ppt_y"/>
                                          </p:val>
                                        </p:tav>
                                        <p:tav tm="100000">
                                          <p:val>
                                            <p:strVal val="#ppt_y"/>
                                          </p:val>
                                        </p:tav>
                                      </p:tavLst>
                                    </p:anim>
                                  </p:childTnLst>
                                </p:cTn>
                              </p:par>
                              <p:par>
                                <p:cTn id="312" presetID="2" presetClass="entr" presetSubtype="8" fill="hold" grpId="0" nodeType="withEffect">
                                  <p:stCondLst>
                                    <p:cond delay="0"/>
                                  </p:stCondLst>
                                  <p:childTnLst>
                                    <p:set>
                                      <p:cBhvr>
                                        <p:cTn id="313" dur="1" fill="hold">
                                          <p:stCondLst>
                                            <p:cond delay="0"/>
                                          </p:stCondLst>
                                        </p:cTn>
                                        <p:tgtEl>
                                          <p:spTgt spid="19"/>
                                        </p:tgtEl>
                                        <p:attrNameLst>
                                          <p:attrName>style.visibility</p:attrName>
                                        </p:attrNameLst>
                                      </p:cBhvr>
                                      <p:to>
                                        <p:strVal val="visible"/>
                                      </p:to>
                                    </p:set>
                                    <p:anim calcmode="lin" valueType="num">
                                      <p:cBhvr additive="base">
                                        <p:cTn id="314" dur="3000" fill="hold"/>
                                        <p:tgtEl>
                                          <p:spTgt spid="19"/>
                                        </p:tgtEl>
                                        <p:attrNameLst>
                                          <p:attrName>ppt_x</p:attrName>
                                        </p:attrNameLst>
                                      </p:cBhvr>
                                      <p:tavLst>
                                        <p:tav tm="0">
                                          <p:val>
                                            <p:strVal val="0-#ppt_w/2"/>
                                          </p:val>
                                        </p:tav>
                                        <p:tav tm="100000">
                                          <p:val>
                                            <p:strVal val="#ppt_x"/>
                                          </p:val>
                                        </p:tav>
                                      </p:tavLst>
                                    </p:anim>
                                    <p:anim calcmode="lin" valueType="num">
                                      <p:cBhvr additive="base">
                                        <p:cTn id="315" dur="3000" fill="hold"/>
                                        <p:tgtEl>
                                          <p:spTgt spid="19"/>
                                        </p:tgtEl>
                                        <p:attrNameLst>
                                          <p:attrName>ppt_y</p:attrName>
                                        </p:attrNameLst>
                                      </p:cBhvr>
                                      <p:tavLst>
                                        <p:tav tm="0">
                                          <p:val>
                                            <p:strVal val="#ppt_y"/>
                                          </p:val>
                                        </p:tav>
                                        <p:tav tm="100000">
                                          <p:val>
                                            <p:strVal val="#ppt_y"/>
                                          </p:val>
                                        </p:tav>
                                      </p:tavLst>
                                    </p:anim>
                                  </p:childTnLst>
                                </p:cTn>
                              </p:par>
                              <p:par>
                                <p:cTn id="316" presetID="2" presetClass="entr" presetSubtype="8" fill="hold" grpId="0" nodeType="withEffect">
                                  <p:stCondLst>
                                    <p:cond delay="0"/>
                                  </p:stCondLst>
                                  <p:childTnLst>
                                    <p:set>
                                      <p:cBhvr>
                                        <p:cTn id="317" dur="1" fill="hold">
                                          <p:stCondLst>
                                            <p:cond delay="0"/>
                                          </p:stCondLst>
                                        </p:cTn>
                                        <p:tgtEl>
                                          <p:spTgt spid="20"/>
                                        </p:tgtEl>
                                        <p:attrNameLst>
                                          <p:attrName>style.visibility</p:attrName>
                                        </p:attrNameLst>
                                      </p:cBhvr>
                                      <p:to>
                                        <p:strVal val="visible"/>
                                      </p:to>
                                    </p:set>
                                    <p:anim calcmode="lin" valueType="num">
                                      <p:cBhvr additive="base">
                                        <p:cTn id="318" dur="3000" fill="hold"/>
                                        <p:tgtEl>
                                          <p:spTgt spid="20"/>
                                        </p:tgtEl>
                                        <p:attrNameLst>
                                          <p:attrName>ppt_x</p:attrName>
                                        </p:attrNameLst>
                                      </p:cBhvr>
                                      <p:tavLst>
                                        <p:tav tm="0">
                                          <p:val>
                                            <p:strVal val="0-#ppt_w/2"/>
                                          </p:val>
                                        </p:tav>
                                        <p:tav tm="100000">
                                          <p:val>
                                            <p:strVal val="#ppt_x"/>
                                          </p:val>
                                        </p:tav>
                                      </p:tavLst>
                                    </p:anim>
                                    <p:anim calcmode="lin" valueType="num">
                                      <p:cBhvr additive="base">
                                        <p:cTn id="319" dur="3000" fill="hold"/>
                                        <p:tgtEl>
                                          <p:spTgt spid="20"/>
                                        </p:tgtEl>
                                        <p:attrNameLst>
                                          <p:attrName>ppt_y</p:attrName>
                                        </p:attrNameLst>
                                      </p:cBhvr>
                                      <p:tavLst>
                                        <p:tav tm="0">
                                          <p:val>
                                            <p:strVal val="#ppt_y"/>
                                          </p:val>
                                        </p:tav>
                                        <p:tav tm="100000">
                                          <p:val>
                                            <p:strVal val="#ppt_y"/>
                                          </p:val>
                                        </p:tav>
                                      </p:tavLst>
                                    </p:anim>
                                  </p:childTnLst>
                                </p:cTn>
                              </p:par>
                              <p:par>
                                <p:cTn id="320" presetID="2" presetClass="entr" presetSubtype="8" fill="hold" grpId="0" nodeType="withEffect">
                                  <p:stCondLst>
                                    <p:cond delay="0"/>
                                  </p:stCondLst>
                                  <p:childTnLst>
                                    <p:set>
                                      <p:cBhvr>
                                        <p:cTn id="321" dur="1" fill="hold">
                                          <p:stCondLst>
                                            <p:cond delay="0"/>
                                          </p:stCondLst>
                                        </p:cTn>
                                        <p:tgtEl>
                                          <p:spTgt spid="21"/>
                                        </p:tgtEl>
                                        <p:attrNameLst>
                                          <p:attrName>style.visibility</p:attrName>
                                        </p:attrNameLst>
                                      </p:cBhvr>
                                      <p:to>
                                        <p:strVal val="visible"/>
                                      </p:to>
                                    </p:set>
                                    <p:anim calcmode="lin" valueType="num">
                                      <p:cBhvr additive="base">
                                        <p:cTn id="322" dur="3000" fill="hold"/>
                                        <p:tgtEl>
                                          <p:spTgt spid="21"/>
                                        </p:tgtEl>
                                        <p:attrNameLst>
                                          <p:attrName>ppt_x</p:attrName>
                                        </p:attrNameLst>
                                      </p:cBhvr>
                                      <p:tavLst>
                                        <p:tav tm="0">
                                          <p:val>
                                            <p:strVal val="0-#ppt_w/2"/>
                                          </p:val>
                                        </p:tav>
                                        <p:tav tm="100000">
                                          <p:val>
                                            <p:strVal val="#ppt_x"/>
                                          </p:val>
                                        </p:tav>
                                      </p:tavLst>
                                    </p:anim>
                                    <p:anim calcmode="lin" valueType="num">
                                      <p:cBhvr additive="base">
                                        <p:cTn id="323" dur="3000" fill="hold"/>
                                        <p:tgtEl>
                                          <p:spTgt spid="21"/>
                                        </p:tgtEl>
                                        <p:attrNameLst>
                                          <p:attrName>ppt_y</p:attrName>
                                        </p:attrNameLst>
                                      </p:cBhvr>
                                      <p:tavLst>
                                        <p:tav tm="0">
                                          <p:val>
                                            <p:strVal val="#ppt_y"/>
                                          </p:val>
                                        </p:tav>
                                        <p:tav tm="100000">
                                          <p:val>
                                            <p:strVal val="#ppt_y"/>
                                          </p:val>
                                        </p:tav>
                                      </p:tavLst>
                                    </p:anim>
                                  </p:childTnLst>
                                </p:cTn>
                              </p:par>
                              <p:par>
                                <p:cTn id="324" presetID="2" presetClass="entr" presetSubtype="8" fill="hold" grpId="0" nodeType="withEffect">
                                  <p:stCondLst>
                                    <p:cond delay="0"/>
                                  </p:stCondLst>
                                  <p:childTnLst>
                                    <p:set>
                                      <p:cBhvr>
                                        <p:cTn id="325" dur="1" fill="hold">
                                          <p:stCondLst>
                                            <p:cond delay="0"/>
                                          </p:stCondLst>
                                        </p:cTn>
                                        <p:tgtEl>
                                          <p:spTgt spid="22"/>
                                        </p:tgtEl>
                                        <p:attrNameLst>
                                          <p:attrName>style.visibility</p:attrName>
                                        </p:attrNameLst>
                                      </p:cBhvr>
                                      <p:to>
                                        <p:strVal val="visible"/>
                                      </p:to>
                                    </p:set>
                                    <p:anim calcmode="lin" valueType="num">
                                      <p:cBhvr additive="base">
                                        <p:cTn id="326" dur="3000" fill="hold"/>
                                        <p:tgtEl>
                                          <p:spTgt spid="22"/>
                                        </p:tgtEl>
                                        <p:attrNameLst>
                                          <p:attrName>ppt_x</p:attrName>
                                        </p:attrNameLst>
                                      </p:cBhvr>
                                      <p:tavLst>
                                        <p:tav tm="0">
                                          <p:val>
                                            <p:strVal val="0-#ppt_w/2"/>
                                          </p:val>
                                        </p:tav>
                                        <p:tav tm="100000">
                                          <p:val>
                                            <p:strVal val="#ppt_x"/>
                                          </p:val>
                                        </p:tav>
                                      </p:tavLst>
                                    </p:anim>
                                    <p:anim calcmode="lin" valueType="num">
                                      <p:cBhvr additive="base">
                                        <p:cTn id="327" dur="3000" fill="hold"/>
                                        <p:tgtEl>
                                          <p:spTgt spid="22"/>
                                        </p:tgtEl>
                                        <p:attrNameLst>
                                          <p:attrName>ppt_y</p:attrName>
                                        </p:attrNameLst>
                                      </p:cBhvr>
                                      <p:tavLst>
                                        <p:tav tm="0">
                                          <p:val>
                                            <p:strVal val="#ppt_y"/>
                                          </p:val>
                                        </p:tav>
                                        <p:tav tm="100000">
                                          <p:val>
                                            <p:strVal val="#ppt_y"/>
                                          </p:val>
                                        </p:tav>
                                      </p:tavLst>
                                    </p:anim>
                                  </p:childTnLst>
                                </p:cTn>
                              </p:par>
                              <p:par>
                                <p:cTn id="328" presetID="2" presetClass="entr" presetSubtype="8" fill="hold" grpId="0" nodeType="withEffect">
                                  <p:stCondLst>
                                    <p:cond delay="0"/>
                                  </p:stCondLst>
                                  <p:childTnLst>
                                    <p:set>
                                      <p:cBhvr>
                                        <p:cTn id="329" dur="1" fill="hold">
                                          <p:stCondLst>
                                            <p:cond delay="0"/>
                                          </p:stCondLst>
                                        </p:cTn>
                                        <p:tgtEl>
                                          <p:spTgt spid="23"/>
                                        </p:tgtEl>
                                        <p:attrNameLst>
                                          <p:attrName>style.visibility</p:attrName>
                                        </p:attrNameLst>
                                      </p:cBhvr>
                                      <p:to>
                                        <p:strVal val="visible"/>
                                      </p:to>
                                    </p:set>
                                    <p:anim calcmode="lin" valueType="num">
                                      <p:cBhvr additive="base">
                                        <p:cTn id="330" dur="3000" fill="hold"/>
                                        <p:tgtEl>
                                          <p:spTgt spid="23"/>
                                        </p:tgtEl>
                                        <p:attrNameLst>
                                          <p:attrName>ppt_x</p:attrName>
                                        </p:attrNameLst>
                                      </p:cBhvr>
                                      <p:tavLst>
                                        <p:tav tm="0">
                                          <p:val>
                                            <p:strVal val="0-#ppt_w/2"/>
                                          </p:val>
                                        </p:tav>
                                        <p:tav tm="100000">
                                          <p:val>
                                            <p:strVal val="#ppt_x"/>
                                          </p:val>
                                        </p:tav>
                                      </p:tavLst>
                                    </p:anim>
                                    <p:anim calcmode="lin" valueType="num">
                                      <p:cBhvr additive="base">
                                        <p:cTn id="331" dur="3000" fill="hold"/>
                                        <p:tgtEl>
                                          <p:spTgt spid="23"/>
                                        </p:tgtEl>
                                        <p:attrNameLst>
                                          <p:attrName>ppt_y</p:attrName>
                                        </p:attrNameLst>
                                      </p:cBhvr>
                                      <p:tavLst>
                                        <p:tav tm="0">
                                          <p:val>
                                            <p:strVal val="#ppt_y"/>
                                          </p:val>
                                        </p:tav>
                                        <p:tav tm="100000">
                                          <p:val>
                                            <p:strVal val="#ppt_y"/>
                                          </p:val>
                                        </p:tav>
                                      </p:tavLst>
                                    </p:anim>
                                  </p:childTnLst>
                                </p:cTn>
                              </p:par>
                              <p:par>
                                <p:cTn id="332" presetID="2" presetClass="entr" presetSubtype="8" fill="hold" grpId="0" nodeType="withEffect">
                                  <p:stCondLst>
                                    <p:cond delay="0"/>
                                  </p:stCondLst>
                                  <p:childTnLst>
                                    <p:set>
                                      <p:cBhvr>
                                        <p:cTn id="333" dur="1" fill="hold">
                                          <p:stCondLst>
                                            <p:cond delay="0"/>
                                          </p:stCondLst>
                                        </p:cTn>
                                        <p:tgtEl>
                                          <p:spTgt spid="24"/>
                                        </p:tgtEl>
                                        <p:attrNameLst>
                                          <p:attrName>style.visibility</p:attrName>
                                        </p:attrNameLst>
                                      </p:cBhvr>
                                      <p:to>
                                        <p:strVal val="visible"/>
                                      </p:to>
                                    </p:set>
                                    <p:anim calcmode="lin" valueType="num">
                                      <p:cBhvr additive="base">
                                        <p:cTn id="334" dur="3000" fill="hold"/>
                                        <p:tgtEl>
                                          <p:spTgt spid="24"/>
                                        </p:tgtEl>
                                        <p:attrNameLst>
                                          <p:attrName>ppt_x</p:attrName>
                                        </p:attrNameLst>
                                      </p:cBhvr>
                                      <p:tavLst>
                                        <p:tav tm="0">
                                          <p:val>
                                            <p:strVal val="0-#ppt_w/2"/>
                                          </p:val>
                                        </p:tav>
                                        <p:tav tm="100000">
                                          <p:val>
                                            <p:strVal val="#ppt_x"/>
                                          </p:val>
                                        </p:tav>
                                      </p:tavLst>
                                    </p:anim>
                                    <p:anim calcmode="lin" valueType="num">
                                      <p:cBhvr additive="base">
                                        <p:cTn id="335" dur="3000" fill="hold"/>
                                        <p:tgtEl>
                                          <p:spTgt spid="24"/>
                                        </p:tgtEl>
                                        <p:attrNameLst>
                                          <p:attrName>ppt_y</p:attrName>
                                        </p:attrNameLst>
                                      </p:cBhvr>
                                      <p:tavLst>
                                        <p:tav tm="0">
                                          <p:val>
                                            <p:strVal val="#ppt_y"/>
                                          </p:val>
                                        </p:tav>
                                        <p:tav tm="100000">
                                          <p:val>
                                            <p:strVal val="#ppt_y"/>
                                          </p:val>
                                        </p:tav>
                                      </p:tavLst>
                                    </p:anim>
                                  </p:childTnLst>
                                </p:cTn>
                              </p:par>
                              <p:par>
                                <p:cTn id="336" presetID="2" presetClass="entr" presetSubtype="8" fill="hold" grpId="0" nodeType="withEffect">
                                  <p:stCondLst>
                                    <p:cond delay="0"/>
                                  </p:stCondLst>
                                  <p:childTnLst>
                                    <p:set>
                                      <p:cBhvr>
                                        <p:cTn id="337" dur="1" fill="hold">
                                          <p:stCondLst>
                                            <p:cond delay="0"/>
                                          </p:stCondLst>
                                        </p:cTn>
                                        <p:tgtEl>
                                          <p:spTgt spid="25"/>
                                        </p:tgtEl>
                                        <p:attrNameLst>
                                          <p:attrName>style.visibility</p:attrName>
                                        </p:attrNameLst>
                                      </p:cBhvr>
                                      <p:to>
                                        <p:strVal val="visible"/>
                                      </p:to>
                                    </p:set>
                                    <p:anim calcmode="lin" valueType="num">
                                      <p:cBhvr additive="base">
                                        <p:cTn id="338" dur="3000" fill="hold"/>
                                        <p:tgtEl>
                                          <p:spTgt spid="25"/>
                                        </p:tgtEl>
                                        <p:attrNameLst>
                                          <p:attrName>ppt_x</p:attrName>
                                        </p:attrNameLst>
                                      </p:cBhvr>
                                      <p:tavLst>
                                        <p:tav tm="0">
                                          <p:val>
                                            <p:strVal val="0-#ppt_w/2"/>
                                          </p:val>
                                        </p:tav>
                                        <p:tav tm="100000">
                                          <p:val>
                                            <p:strVal val="#ppt_x"/>
                                          </p:val>
                                        </p:tav>
                                      </p:tavLst>
                                    </p:anim>
                                    <p:anim calcmode="lin" valueType="num">
                                      <p:cBhvr additive="base">
                                        <p:cTn id="339" dur="3000" fill="hold"/>
                                        <p:tgtEl>
                                          <p:spTgt spid="25"/>
                                        </p:tgtEl>
                                        <p:attrNameLst>
                                          <p:attrName>ppt_y</p:attrName>
                                        </p:attrNameLst>
                                      </p:cBhvr>
                                      <p:tavLst>
                                        <p:tav tm="0">
                                          <p:val>
                                            <p:strVal val="#ppt_y"/>
                                          </p:val>
                                        </p:tav>
                                        <p:tav tm="100000">
                                          <p:val>
                                            <p:strVal val="#ppt_y"/>
                                          </p:val>
                                        </p:tav>
                                      </p:tavLst>
                                    </p:anim>
                                  </p:childTnLst>
                                </p:cTn>
                              </p:par>
                              <p:par>
                                <p:cTn id="340" presetID="2" presetClass="entr" presetSubtype="8" fill="hold" grpId="0" nodeType="withEffect">
                                  <p:stCondLst>
                                    <p:cond delay="0"/>
                                  </p:stCondLst>
                                  <p:childTnLst>
                                    <p:set>
                                      <p:cBhvr>
                                        <p:cTn id="341" dur="1" fill="hold">
                                          <p:stCondLst>
                                            <p:cond delay="0"/>
                                          </p:stCondLst>
                                        </p:cTn>
                                        <p:tgtEl>
                                          <p:spTgt spid="26"/>
                                        </p:tgtEl>
                                        <p:attrNameLst>
                                          <p:attrName>style.visibility</p:attrName>
                                        </p:attrNameLst>
                                      </p:cBhvr>
                                      <p:to>
                                        <p:strVal val="visible"/>
                                      </p:to>
                                    </p:set>
                                    <p:anim calcmode="lin" valueType="num">
                                      <p:cBhvr additive="base">
                                        <p:cTn id="342" dur="3000" fill="hold"/>
                                        <p:tgtEl>
                                          <p:spTgt spid="26"/>
                                        </p:tgtEl>
                                        <p:attrNameLst>
                                          <p:attrName>ppt_x</p:attrName>
                                        </p:attrNameLst>
                                      </p:cBhvr>
                                      <p:tavLst>
                                        <p:tav tm="0">
                                          <p:val>
                                            <p:strVal val="0-#ppt_w/2"/>
                                          </p:val>
                                        </p:tav>
                                        <p:tav tm="100000">
                                          <p:val>
                                            <p:strVal val="#ppt_x"/>
                                          </p:val>
                                        </p:tav>
                                      </p:tavLst>
                                    </p:anim>
                                    <p:anim calcmode="lin" valueType="num">
                                      <p:cBhvr additive="base">
                                        <p:cTn id="343" dur="3000" fill="hold"/>
                                        <p:tgtEl>
                                          <p:spTgt spid="26"/>
                                        </p:tgtEl>
                                        <p:attrNameLst>
                                          <p:attrName>ppt_y</p:attrName>
                                        </p:attrNameLst>
                                      </p:cBhvr>
                                      <p:tavLst>
                                        <p:tav tm="0">
                                          <p:val>
                                            <p:strVal val="#ppt_y"/>
                                          </p:val>
                                        </p:tav>
                                        <p:tav tm="100000">
                                          <p:val>
                                            <p:strVal val="#ppt_y"/>
                                          </p:val>
                                        </p:tav>
                                      </p:tavLst>
                                    </p:anim>
                                  </p:childTnLst>
                                </p:cTn>
                              </p:par>
                              <p:par>
                                <p:cTn id="344" presetID="2" presetClass="entr" presetSubtype="8" fill="hold" grpId="0" nodeType="withEffect">
                                  <p:stCondLst>
                                    <p:cond delay="0"/>
                                  </p:stCondLst>
                                  <p:childTnLst>
                                    <p:set>
                                      <p:cBhvr>
                                        <p:cTn id="345" dur="1" fill="hold">
                                          <p:stCondLst>
                                            <p:cond delay="0"/>
                                          </p:stCondLst>
                                        </p:cTn>
                                        <p:tgtEl>
                                          <p:spTgt spid="27"/>
                                        </p:tgtEl>
                                        <p:attrNameLst>
                                          <p:attrName>style.visibility</p:attrName>
                                        </p:attrNameLst>
                                      </p:cBhvr>
                                      <p:to>
                                        <p:strVal val="visible"/>
                                      </p:to>
                                    </p:set>
                                    <p:anim calcmode="lin" valueType="num">
                                      <p:cBhvr additive="base">
                                        <p:cTn id="346" dur="3000" fill="hold"/>
                                        <p:tgtEl>
                                          <p:spTgt spid="27"/>
                                        </p:tgtEl>
                                        <p:attrNameLst>
                                          <p:attrName>ppt_x</p:attrName>
                                        </p:attrNameLst>
                                      </p:cBhvr>
                                      <p:tavLst>
                                        <p:tav tm="0">
                                          <p:val>
                                            <p:strVal val="0-#ppt_w/2"/>
                                          </p:val>
                                        </p:tav>
                                        <p:tav tm="100000">
                                          <p:val>
                                            <p:strVal val="#ppt_x"/>
                                          </p:val>
                                        </p:tav>
                                      </p:tavLst>
                                    </p:anim>
                                    <p:anim calcmode="lin" valueType="num">
                                      <p:cBhvr additive="base">
                                        <p:cTn id="347" dur="3000" fill="hold"/>
                                        <p:tgtEl>
                                          <p:spTgt spid="27"/>
                                        </p:tgtEl>
                                        <p:attrNameLst>
                                          <p:attrName>ppt_y</p:attrName>
                                        </p:attrNameLst>
                                      </p:cBhvr>
                                      <p:tavLst>
                                        <p:tav tm="0">
                                          <p:val>
                                            <p:strVal val="#ppt_y"/>
                                          </p:val>
                                        </p:tav>
                                        <p:tav tm="100000">
                                          <p:val>
                                            <p:strVal val="#ppt_y"/>
                                          </p:val>
                                        </p:tav>
                                      </p:tavLst>
                                    </p:anim>
                                  </p:childTnLst>
                                </p:cTn>
                              </p:par>
                              <p:par>
                                <p:cTn id="348" presetID="2" presetClass="entr" presetSubtype="8" fill="hold" grpId="0" nodeType="withEffect">
                                  <p:stCondLst>
                                    <p:cond delay="0"/>
                                  </p:stCondLst>
                                  <p:childTnLst>
                                    <p:set>
                                      <p:cBhvr>
                                        <p:cTn id="349" dur="1" fill="hold">
                                          <p:stCondLst>
                                            <p:cond delay="0"/>
                                          </p:stCondLst>
                                        </p:cTn>
                                        <p:tgtEl>
                                          <p:spTgt spid="28"/>
                                        </p:tgtEl>
                                        <p:attrNameLst>
                                          <p:attrName>style.visibility</p:attrName>
                                        </p:attrNameLst>
                                      </p:cBhvr>
                                      <p:to>
                                        <p:strVal val="visible"/>
                                      </p:to>
                                    </p:set>
                                    <p:anim calcmode="lin" valueType="num">
                                      <p:cBhvr additive="base">
                                        <p:cTn id="350" dur="3000" fill="hold"/>
                                        <p:tgtEl>
                                          <p:spTgt spid="28"/>
                                        </p:tgtEl>
                                        <p:attrNameLst>
                                          <p:attrName>ppt_x</p:attrName>
                                        </p:attrNameLst>
                                      </p:cBhvr>
                                      <p:tavLst>
                                        <p:tav tm="0">
                                          <p:val>
                                            <p:strVal val="0-#ppt_w/2"/>
                                          </p:val>
                                        </p:tav>
                                        <p:tav tm="100000">
                                          <p:val>
                                            <p:strVal val="#ppt_x"/>
                                          </p:val>
                                        </p:tav>
                                      </p:tavLst>
                                    </p:anim>
                                    <p:anim calcmode="lin" valueType="num">
                                      <p:cBhvr additive="base">
                                        <p:cTn id="351" dur="3000" fill="hold"/>
                                        <p:tgtEl>
                                          <p:spTgt spid="28"/>
                                        </p:tgtEl>
                                        <p:attrNameLst>
                                          <p:attrName>ppt_y</p:attrName>
                                        </p:attrNameLst>
                                      </p:cBhvr>
                                      <p:tavLst>
                                        <p:tav tm="0">
                                          <p:val>
                                            <p:strVal val="#ppt_y"/>
                                          </p:val>
                                        </p:tav>
                                        <p:tav tm="100000">
                                          <p:val>
                                            <p:strVal val="#ppt_y"/>
                                          </p:val>
                                        </p:tav>
                                      </p:tavLst>
                                    </p:anim>
                                  </p:childTnLst>
                                </p:cTn>
                              </p:par>
                              <p:par>
                                <p:cTn id="352" presetID="2" presetClass="entr" presetSubtype="8" fill="hold" grpId="0" nodeType="withEffect">
                                  <p:stCondLst>
                                    <p:cond delay="0"/>
                                  </p:stCondLst>
                                  <p:childTnLst>
                                    <p:set>
                                      <p:cBhvr>
                                        <p:cTn id="353" dur="1" fill="hold">
                                          <p:stCondLst>
                                            <p:cond delay="0"/>
                                          </p:stCondLst>
                                        </p:cTn>
                                        <p:tgtEl>
                                          <p:spTgt spid="29"/>
                                        </p:tgtEl>
                                        <p:attrNameLst>
                                          <p:attrName>style.visibility</p:attrName>
                                        </p:attrNameLst>
                                      </p:cBhvr>
                                      <p:to>
                                        <p:strVal val="visible"/>
                                      </p:to>
                                    </p:set>
                                    <p:anim calcmode="lin" valueType="num">
                                      <p:cBhvr additive="base">
                                        <p:cTn id="354" dur="3000" fill="hold"/>
                                        <p:tgtEl>
                                          <p:spTgt spid="29"/>
                                        </p:tgtEl>
                                        <p:attrNameLst>
                                          <p:attrName>ppt_x</p:attrName>
                                        </p:attrNameLst>
                                      </p:cBhvr>
                                      <p:tavLst>
                                        <p:tav tm="0">
                                          <p:val>
                                            <p:strVal val="0-#ppt_w/2"/>
                                          </p:val>
                                        </p:tav>
                                        <p:tav tm="100000">
                                          <p:val>
                                            <p:strVal val="#ppt_x"/>
                                          </p:val>
                                        </p:tav>
                                      </p:tavLst>
                                    </p:anim>
                                    <p:anim calcmode="lin" valueType="num">
                                      <p:cBhvr additive="base">
                                        <p:cTn id="355" dur="3000" fill="hold"/>
                                        <p:tgtEl>
                                          <p:spTgt spid="29"/>
                                        </p:tgtEl>
                                        <p:attrNameLst>
                                          <p:attrName>ppt_y</p:attrName>
                                        </p:attrNameLst>
                                      </p:cBhvr>
                                      <p:tavLst>
                                        <p:tav tm="0">
                                          <p:val>
                                            <p:strVal val="#ppt_y"/>
                                          </p:val>
                                        </p:tav>
                                        <p:tav tm="100000">
                                          <p:val>
                                            <p:strVal val="#ppt_y"/>
                                          </p:val>
                                        </p:tav>
                                      </p:tavLst>
                                    </p:anim>
                                  </p:childTnLst>
                                </p:cTn>
                              </p:par>
                              <p:par>
                                <p:cTn id="356" presetID="2" presetClass="entr" presetSubtype="8" fill="hold" grpId="0" nodeType="withEffect">
                                  <p:stCondLst>
                                    <p:cond delay="0"/>
                                  </p:stCondLst>
                                  <p:childTnLst>
                                    <p:set>
                                      <p:cBhvr>
                                        <p:cTn id="357" dur="1" fill="hold">
                                          <p:stCondLst>
                                            <p:cond delay="0"/>
                                          </p:stCondLst>
                                        </p:cTn>
                                        <p:tgtEl>
                                          <p:spTgt spid="30"/>
                                        </p:tgtEl>
                                        <p:attrNameLst>
                                          <p:attrName>style.visibility</p:attrName>
                                        </p:attrNameLst>
                                      </p:cBhvr>
                                      <p:to>
                                        <p:strVal val="visible"/>
                                      </p:to>
                                    </p:set>
                                    <p:anim calcmode="lin" valueType="num">
                                      <p:cBhvr additive="base">
                                        <p:cTn id="358" dur="3000" fill="hold"/>
                                        <p:tgtEl>
                                          <p:spTgt spid="30"/>
                                        </p:tgtEl>
                                        <p:attrNameLst>
                                          <p:attrName>ppt_x</p:attrName>
                                        </p:attrNameLst>
                                      </p:cBhvr>
                                      <p:tavLst>
                                        <p:tav tm="0">
                                          <p:val>
                                            <p:strVal val="0-#ppt_w/2"/>
                                          </p:val>
                                        </p:tav>
                                        <p:tav tm="100000">
                                          <p:val>
                                            <p:strVal val="#ppt_x"/>
                                          </p:val>
                                        </p:tav>
                                      </p:tavLst>
                                    </p:anim>
                                    <p:anim calcmode="lin" valueType="num">
                                      <p:cBhvr additive="base">
                                        <p:cTn id="359" dur="3000" fill="hold"/>
                                        <p:tgtEl>
                                          <p:spTgt spid="30"/>
                                        </p:tgtEl>
                                        <p:attrNameLst>
                                          <p:attrName>ppt_y</p:attrName>
                                        </p:attrNameLst>
                                      </p:cBhvr>
                                      <p:tavLst>
                                        <p:tav tm="0">
                                          <p:val>
                                            <p:strVal val="#ppt_y"/>
                                          </p:val>
                                        </p:tav>
                                        <p:tav tm="100000">
                                          <p:val>
                                            <p:strVal val="#ppt_y"/>
                                          </p:val>
                                        </p:tav>
                                      </p:tavLst>
                                    </p:anim>
                                  </p:childTnLst>
                                </p:cTn>
                              </p:par>
                              <p:par>
                                <p:cTn id="360" presetID="2" presetClass="entr" presetSubtype="8" fill="hold" grpId="0" nodeType="withEffect">
                                  <p:stCondLst>
                                    <p:cond delay="0"/>
                                  </p:stCondLst>
                                  <p:childTnLst>
                                    <p:set>
                                      <p:cBhvr>
                                        <p:cTn id="361" dur="1" fill="hold">
                                          <p:stCondLst>
                                            <p:cond delay="0"/>
                                          </p:stCondLst>
                                        </p:cTn>
                                        <p:tgtEl>
                                          <p:spTgt spid="31"/>
                                        </p:tgtEl>
                                        <p:attrNameLst>
                                          <p:attrName>style.visibility</p:attrName>
                                        </p:attrNameLst>
                                      </p:cBhvr>
                                      <p:to>
                                        <p:strVal val="visible"/>
                                      </p:to>
                                    </p:set>
                                    <p:anim calcmode="lin" valueType="num">
                                      <p:cBhvr additive="base">
                                        <p:cTn id="362" dur="3000" fill="hold"/>
                                        <p:tgtEl>
                                          <p:spTgt spid="31"/>
                                        </p:tgtEl>
                                        <p:attrNameLst>
                                          <p:attrName>ppt_x</p:attrName>
                                        </p:attrNameLst>
                                      </p:cBhvr>
                                      <p:tavLst>
                                        <p:tav tm="0">
                                          <p:val>
                                            <p:strVal val="0-#ppt_w/2"/>
                                          </p:val>
                                        </p:tav>
                                        <p:tav tm="100000">
                                          <p:val>
                                            <p:strVal val="#ppt_x"/>
                                          </p:val>
                                        </p:tav>
                                      </p:tavLst>
                                    </p:anim>
                                    <p:anim calcmode="lin" valueType="num">
                                      <p:cBhvr additive="base">
                                        <p:cTn id="363" dur="3000" fill="hold"/>
                                        <p:tgtEl>
                                          <p:spTgt spid="31"/>
                                        </p:tgtEl>
                                        <p:attrNameLst>
                                          <p:attrName>ppt_y</p:attrName>
                                        </p:attrNameLst>
                                      </p:cBhvr>
                                      <p:tavLst>
                                        <p:tav tm="0">
                                          <p:val>
                                            <p:strVal val="#ppt_y"/>
                                          </p:val>
                                        </p:tav>
                                        <p:tav tm="100000">
                                          <p:val>
                                            <p:strVal val="#ppt_y"/>
                                          </p:val>
                                        </p:tav>
                                      </p:tavLst>
                                    </p:anim>
                                  </p:childTnLst>
                                </p:cTn>
                              </p:par>
                              <p:par>
                                <p:cTn id="364" presetID="2" presetClass="entr" presetSubtype="8" fill="hold" grpId="0" nodeType="withEffect">
                                  <p:stCondLst>
                                    <p:cond delay="0"/>
                                  </p:stCondLst>
                                  <p:childTnLst>
                                    <p:set>
                                      <p:cBhvr>
                                        <p:cTn id="365" dur="1" fill="hold">
                                          <p:stCondLst>
                                            <p:cond delay="0"/>
                                          </p:stCondLst>
                                        </p:cTn>
                                        <p:tgtEl>
                                          <p:spTgt spid="32"/>
                                        </p:tgtEl>
                                        <p:attrNameLst>
                                          <p:attrName>style.visibility</p:attrName>
                                        </p:attrNameLst>
                                      </p:cBhvr>
                                      <p:to>
                                        <p:strVal val="visible"/>
                                      </p:to>
                                    </p:set>
                                    <p:anim calcmode="lin" valueType="num">
                                      <p:cBhvr additive="base">
                                        <p:cTn id="366" dur="3000" fill="hold"/>
                                        <p:tgtEl>
                                          <p:spTgt spid="32"/>
                                        </p:tgtEl>
                                        <p:attrNameLst>
                                          <p:attrName>ppt_x</p:attrName>
                                        </p:attrNameLst>
                                      </p:cBhvr>
                                      <p:tavLst>
                                        <p:tav tm="0">
                                          <p:val>
                                            <p:strVal val="0-#ppt_w/2"/>
                                          </p:val>
                                        </p:tav>
                                        <p:tav tm="100000">
                                          <p:val>
                                            <p:strVal val="#ppt_x"/>
                                          </p:val>
                                        </p:tav>
                                      </p:tavLst>
                                    </p:anim>
                                    <p:anim calcmode="lin" valueType="num">
                                      <p:cBhvr additive="base">
                                        <p:cTn id="367" dur="3000" fill="hold"/>
                                        <p:tgtEl>
                                          <p:spTgt spid="32"/>
                                        </p:tgtEl>
                                        <p:attrNameLst>
                                          <p:attrName>ppt_y</p:attrName>
                                        </p:attrNameLst>
                                      </p:cBhvr>
                                      <p:tavLst>
                                        <p:tav tm="0">
                                          <p:val>
                                            <p:strVal val="#ppt_y"/>
                                          </p:val>
                                        </p:tav>
                                        <p:tav tm="100000">
                                          <p:val>
                                            <p:strVal val="#ppt_y"/>
                                          </p:val>
                                        </p:tav>
                                      </p:tavLst>
                                    </p:anim>
                                  </p:childTnLst>
                                </p:cTn>
                              </p:par>
                              <p:par>
                                <p:cTn id="368" presetID="2" presetClass="entr" presetSubtype="8" fill="hold" grpId="0" nodeType="withEffect">
                                  <p:stCondLst>
                                    <p:cond delay="0"/>
                                  </p:stCondLst>
                                  <p:childTnLst>
                                    <p:set>
                                      <p:cBhvr>
                                        <p:cTn id="369" dur="1" fill="hold">
                                          <p:stCondLst>
                                            <p:cond delay="0"/>
                                          </p:stCondLst>
                                        </p:cTn>
                                        <p:tgtEl>
                                          <p:spTgt spid="33"/>
                                        </p:tgtEl>
                                        <p:attrNameLst>
                                          <p:attrName>style.visibility</p:attrName>
                                        </p:attrNameLst>
                                      </p:cBhvr>
                                      <p:to>
                                        <p:strVal val="visible"/>
                                      </p:to>
                                    </p:set>
                                    <p:anim calcmode="lin" valueType="num">
                                      <p:cBhvr additive="base">
                                        <p:cTn id="370" dur="3000" fill="hold"/>
                                        <p:tgtEl>
                                          <p:spTgt spid="33"/>
                                        </p:tgtEl>
                                        <p:attrNameLst>
                                          <p:attrName>ppt_x</p:attrName>
                                        </p:attrNameLst>
                                      </p:cBhvr>
                                      <p:tavLst>
                                        <p:tav tm="0">
                                          <p:val>
                                            <p:strVal val="0-#ppt_w/2"/>
                                          </p:val>
                                        </p:tav>
                                        <p:tav tm="100000">
                                          <p:val>
                                            <p:strVal val="#ppt_x"/>
                                          </p:val>
                                        </p:tav>
                                      </p:tavLst>
                                    </p:anim>
                                    <p:anim calcmode="lin" valueType="num">
                                      <p:cBhvr additive="base">
                                        <p:cTn id="371" dur="3000" fill="hold"/>
                                        <p:tgtEl>
                                          <p:spTgt spid="33"/>
                                        </p:tgtEl>
                                        <p:attrNameLst>
                                          <p:attrName>ppt_y</p:attrName>
                                        </p:attrNameLst>
                                      </p:cBhvr>
                                      <p:tavLst>
                                        <p:tav tm="0">
                                          <p:val>
                                            <p:strVal val="#ppt_y"/>
                                          </p:val>
                                        </p:tav>
                                        <p:tav tm="100000">
                                          <p:val>
                                            <p:strVal val="#ppt_y"/>
                                          </p:val>
                                        </p:tav>
                                      </p:tavLst>
                                    </p:anim>
                                  </p:childTnLst>
                                </p:cTn>
                              </p:par>
                              <p:par>
                                <p:cTn id="372" presetID="2" presetClass="entr" presetSubtype="8" fill="hold" grpId="0" nodeType="withEffect">
                                  <p:stCondLst>
                                    <p:cond delay="0"/>
                                  </p:stCondLst>
                                  <p:childTnLst>
                                    <p:set>
                                      <p:cBhvr>
                                        <p:cTn id="373" dur="1" fill="hold">
                                          <p:stCondLst>
                                            <p:cond delay="0"/>
                                          </p:stCondLst>
                                        </p:cTn>
                                        <p:tgtEl>
                                          <p:spTgt spid="34"/>
                                        </p:tgtEl>
                                        <p:attrNameLst>
                                          <p:attrName>style.visibility</p:attrName>
                                        </p:attrNameLst>
                                      </p:cBhvr>
                                      <p:to>
                                        <p:strVal val="visible"/>
                                      </p:to>
                                    </p:set>
                                    <p:anim calcmode="lin" valueType="num">
                                      <p:cBhvr additive="base">
                                        <p:cTn id="374" dur="3000" fill="hold"/>
                                        <p:tgtEl>
                                          <p:spTgt spid="34"/>
                                        </p:tgtEl>
                                        <p:attrNameLst>
                                          <p:attrName>ppt_x</p:attrName>
                                        </p:attrNameLst>
                                      </p:cBhvr>
                                      <p:tavLst>
                                        <p:tav tm="0">
                                          <p:val>
                                            <p:strVal val="0-#ppt_w/2"/>
                                          </p:val>
                                        </p:tav>
                                        <p:tav tm="100000">
                                          <p:val>
                                            <p:strVal val="#ppt_x"/>
                                          </p:val>
                                        </p:tav>
                                      </p:tavLst>
                                    </p:anim>
                                    <p:anim calcmode="lin" valueType="num">
                                      <p:cBhvr additive="base">
                                        <p:cTn id="375" dur="3000" fill="hold"/>
                                        <p:tgtEl>
                                          <p:spTgt spid="34"/>
                                        </p:tgtEl>
                                        <p:attrNameLst>
                                          <p:attrName>ppt_y</p:attrName>
                                        </p:attrNameLst>
                                      </p:cBhvr>
                                      <p:tavLst>
                                        <p:tav tm="0">
                                          <p:val>
                                            <p:strVal val="#ppt_y"/>
                                          </p:val>
                                        </p:tav>
                                        <p:tav tm="100000">
                                          <p:val>
                                            <p:strVal val="#ppt_y"/>
                                          </p:val>
                                        </p:tav>
                                      </p:tavLst>
                                    </p:anim>
                                  </p:childTnLst>
                                </p:cTn>
                              </p:par>
                              <p:par>
                                <p:cTn id="376" presetID="2" presetClass="entr" presetSubtype="8" fill="hold" grpId="0" nodeType="withEffect">
                                  <p:stCondLst>
                                    <p:cond delay="0"/>
                                  </p:stCondLst>
                                  <p:childTnLst>
                                    <p:set>
                                      <p:cBhvr>
                                        <p:cTn id="377" dur="1" fill="hold">
                                          <p:stCondLst>
                                            <p:cond delay="0"/>
                                          </p:stCondLst>
                                        </p:cTn>
                                        <p:tgtEl>
                                          <p:spTgt spid="35"/>
                                        </p:tgtEl>
                                        <p:attrNameLst>
                                          <p:attrName>style.visibility</p:attrName>
                                        </p:attrNameLst>
                                      </p:cBhvr>
                                      <p:to>
                                        <p:strVal val="visible"/>
                                      </p:to>
                                    </p:set>
                                    <p:anim calcmode="lin" valueType="num">
                                      <p:cBhvr additive="base">
                                        <p:cTn id="378" dur="3000" fill="hold"/>
                                        <p:tgtEl>
                                          <p:spTgt spid="35"/>
                                        </p:tgtEl>
                                        <p:attrNameLst>
                                          <p:attrName>ppt_x</p:attrName>
                                        </p:attrNameLst>
                                      </p:cBhvr>
                                      <p:tavLst>
                                        <p:tav tm="0">
                                          <p:val>
                                            <p:strVal val="0-#ppt_w/2"/>
                                          </p:val>
                                        </p:tav>
                                        <p:tav tm="100000">
                                          <p:val>
                                            <p:strVal val="#ppt_x"/>
                                          </p:val>
                                        </p:tav>
                                      </p:tavLst>
                                    </p:anim>
                                    <p:anim calcmode="lin" valueType="num">
                                      <p:cBhvr additive="base">
                                        <p:cTn id="379" dur="3000" fill="hold"/>
                                        <p:tgtEl>
                                          <p:spTgt spid="35"/>
                                        </p:tgtEl>
                                        <p:attrNameLst>
                                          <p:attrName>ppt_y</p:attrName>
                                        </p:attrNameLst>
                                      </p:cBhvr>
                                      <p:tavLst>
                                        <p:tav tm="0">
                                          <p:val>
                                            <p:strVal val="#ppt_y"/>
                                          </p:val>
                                        </p:tav>
                                        <p:tav tm="100000">
                                          <p:val>
                                            <p:strVal val="#ppt_y"/>
                                          </p:val>
                                        </p:tav>
                                      </p:tavLst>
                                    </p:anim>
                                  </p:childTnLst>
                                </p:cTn>
                              </p:par>
                              <p:par>
                                <p:cTn id="380" presetID="2" presetClass="entr" presetSubtype="8" fill="hold" grpId="0" nodeType="withEffect">
                                  <p:stCondLst>
                                    <p:cond delay="0"/>
                                  </p:stCondLst>
                                  <p:childTnLst>
                                    <p:set>
                                      <p:cBhvr>
                                        <p:cTn id="381" dur="1" fill="hold">
                                          <p:stCondLst>
                                            <p:cond delay="0"/>
                                          </p:stCondLst>
                                        </p:cTn>
                                        <p:tgtEl>
                                          <p:spTgt spid="36"/>
                                        </p:tgtEl>
                                        <p:attrNameLst>
                                          <p:attrName>style.visibility</p:attrName>
                                        </p:attrNameLst>
                                      </p:cBhvr>
                                      <p:to>
                                        <p:strVal val="visible"/>
                                      </p:to>
                                    </p:set>
                                    <p:anim calcmode="lin" valueType="num">
                                      <p:cBhvr additive="base">
                                        <p:cTn id="382" dur="3000" fill="hold"/>
                                        <p:tgtEl>
                                          <p:spTgt spid="36"/>
                                        </p:tgtEl>
                                        <p:attrNameLst>
                                          <p:attrName>ppt_x</p:attrName>
                                        </p:attrNameLst>
                                      </p:cBhvr>
                                      <p:tavLst>
                                        <p:tav tm="0">
                                          <p:val>
                                            <p:strVal val="0-#ppt_w/2"/>
                                          </p:val>
                                        </p:tav>
                                        <p:tav tm="100000">
                                          <p:val>
                                            <p:strVal val="#ppt_x"/>
                                          </p:val>
                                        </p:tav>
                                      </p:tavLst>
                                    </p:anim>
                                    <p:anim calcmode="lin" valueType="num">
                                      <p:cBhvr additive="base">
                                        <p:cTn id="383" dur="3000" fill="hold"/>
                                        <p:tgtEl>
                                          <p:spTgt spid="36"/>
                                        </p:tgtEl>
                                        <p:attrNameLst>
                                          <p:attrName>ppt_y</p:attrName>
                                        </p:attrNameLst>
                                      </p:cBhvr>
                                      <p:tavLst>
                                        <p:tav tm="0">
                                          <p:val>
                                            <p:strVal val="#ppt_y"/>
                                          </p:val>
                                        </p:tav>
                                        <p:tav tm="100000">
                                          <p:val>
                                            <p:strVal val="#ppt_y"/>
                                          </p:val>
                                        </p:tav>
                                      </p:tavLst>
                                    </p:anim>
                                  </p:childTnLst>
                                </p:cTn>
                              </p:par>
                              <p:par>
                                <p:cTn id="384" presetID="2" presetClass="entr" presetSubtype="8" fill="hold" grpId="0" nodeType="withEffect">
                                  <p:stCondLst>
                                    <p:cond delay="0"/>
                                  </p:stCondLst>
                                  <p:childTnLst>
                                    <p:set>
                                      <p:cBhvr>
                                        <p:cTn id="385" dur="1" fill="hold">
                                          <p:stCondLst>
                                            <p:cond delay="0"/>
                                          </p:stCondLst>
                                        </p:cTn>
                                        <p:tgtEl>
                                          <p:spTgt spid="37"/>
                                        </p:tgtEl>
                                        <p:attrNameLst>
                                          <p:attrName>style.visibility</p:attrName>
                                        </p:attrNameLst>
                                      </p:cBhvr>
                                      <p:to>
                                        <p:strVal val="visible"/>
                                      </p:to>
                                    </p:set>
                                    <p:anim calcmode="lin" valueType="num">
                                      <p:cBhvr additive="base">
                                        <p:cTn id="386" dur="3000" fill="hold"/>
                                        <p:tgtEl>
                                          <p:spTgt spid="37"/>
                                        </p:tgtEl>
                                        <p:attrNameLst>
                                          <p:attrName>ppt_x</p:attrName>
                                        </p:attrNameLst>
                                      </p:cBhvr>
                                      <p:tavLst>
                                        <p:tav tm="0">
                                          <p:val>
                                            <p:strVal val="0-#ppt_w/2"/>
                                          </p:val>
                                        </p:tav>
                                        <p:tav tm="100000">
                                          <p:val>
                                            <p:strVal val="#ppt_x"/>
                                          </p:val>
                                        </p:tav>
                                      </p:tavLst>
                                    </p:anim>
                                    <p:anim calcmode="lin" valueType="num">
                                      <p:cBhvr additive="base">
                                        <p:cTn id="387" dur="3000" fill="hold"/>
                                        <p:tgtEl>
                                          <p:spTgt spid="37"/>
                                        </p:tgtEl>
                                        <p:attrNameLst>
                                          <p:attrName>ppt_y</p:attrName>
                                        </p:attrNameLst>
                                      </p:cBhvr>
                                      <p:tavLst>
                                        <p:tav tm="0">
                                          <p:val>
                                            <p:strVal val="#ppt_y"/>
                                          </p:val>
                                        </p:tav>
                                        <p:tav tm="100000">
                                          <p:val>
                                            <p:strVal val="#ppt_y"/>
                                          </p:val>
                                        </p:tav>
                                      </p:tavLst>
                                    </p:anim>
                                  </p:childTnLst>
                                </p:cTn>
                              </p:par>
                              <p:par>
                                <p:cTn id="388" presetID="2" presetClass="entr" presetSubtype="8" fill="hold" grpId="0" nodeType="withEffect">
                                  <p:stCondLst>
                                    <p:cond delay="0"/>
                                  </p:stCondLst>
                                  <p:childTnLst>
                                    <p:set>
                                      <p:cBhvr>
                                        <p:cTn id="389" dur="1" fill="hold">
                                          <p:stCondLst>
                                            <p:cond delay="0"/>
                                          </p:stCondLst>
                                        </p:cTn>
                                        <p:tgtEl>
                                          <p:spTgt spid="38"/>
                                        </p:tgtEl>
                                        <p:attrNameLst>
                                          <p:attrName>style.visibility</p:attrName>
                                        </p:attrNameLst>
                                      </p:cBhvr>
                                      <p:to>
                                        <p:strVal val="visible"/>
                                      </p:to>
                                    </p:set>
                                    <p:anim calcmode="lin" valueType="num">
                                      <p:cBhvr additive="base">
                                        <p:cTn id="390" dur="3000" fill="hold"/>
                                        <p:tgtEl>
                                          <p:spTgt spid="38"/>
                                        </p:tgtEl>
                                        <p:attrNameLst>
                                          <p:attrName>ppt_x</p:attrName>
                                        </p:attrNameLst>
                                      </p:cBhvr>
                                      <p:tavLst>
                                        <p:tav tm="0">
                                          <p:val>
                                            <p:strVal val="0-#ppt_w/2"/>
                                          </p:val>
                                        </p:tav>
                                        <p:tav tm="100000">
                                          <p:val>
                                            <p:strVal val="#ppt_x"/>
                                          </p:val>
                                        </p:tav>
                                      </p:tavLst>
                                    </p:anim>
                                    <p:anim calcmode="lin" valueType="num">
                                      <p:cBhvr additive="base">
                                        <p:cTn id="391" dur="3000" fill="hold"/>
                                        <p:tgtEl>
                                          <p:spTgt spid="38"/>
                                        </p:tgtEl>
                                        <p:attrNameLst>
                                          <p:attrName>ppt_y</p:attrName>
                                        </p:attrNameLst>
                                      </p:cBhvr>
                                      <p:tavLst>
                                        <p:tav tm="0">
                                          <p:val>
                                            <p:strVal val="#ppt_y"/>
                                          </p:val>
                                        </p:tav>
                                        <p:tav tm="100000">
                                          <p:val>
                                            <p:strVal val="#ppt_y"/>
                                          </p:val>
                                        </p:tav>
                                      </p:tavLst>
                                    </p:anim>
                                  </p:childTnLst>
                                </p:cTn>
                              </p:par>
                              <p:par>
                                <p:cTn id="392" presetID="2" presetClass="entr" presetSubtype="8" fill="hold" grpId="0" nodeType="withEffect">
                                  <p:stCondLst>
                                    <p:cond delay="0"/>
                                  </p:stCondLst>
                                  <p:childTnLst>
                                    <p:set>
                                      <p:cBhvr>
                                        <p:cTn id="393" dur="1" fill="hold">
                                          <p:stCondLst>
                                            <p:cond delay="0"/>
                                          </p:stCondLst>
                                        </p:cTn>
                                        <p:tgtEl>
                                          <p:spTgt spid="102"/>
                                        </p:tgtEl>
                                        <p:attrNameLst>
                                          <p:attrName>style.visibility</p:attrName>
                                        </p:attrNameLst>
                                      </p:cBhvr>
                                      <p:to>
                                        <p:strVal val="visible"/>
                                      </p:to>
                                    </p:set>
                                    <p:anim calcmode="lin" valueType="num">
                                      <p:cBhvr additive="base">
                                        <p:cTn id="394" dur="3000" fill="hold"/>
                                        <p:tgtEl>
                                          <p:spTgt spid="102"/>
                                        </p:tgtEl>
                                        <p:attrNameLst>
                                          <p:attrName>ppt_x</p:attrName>
                                        </p:attrNameLst>
                                      </p:cBhvr>
                                      <p:tavLst>
                                        <p:tav tm="0">
                                          <p:val>
                                            <p:strVal val="0-#ppt_w/2"/>
                                          </p:val>
                                        </p:tav>
                                        <p:tav tm="100000">
                                          <p:val>
                                            <p:strVal val="#ppt_x"/>
                                          </p:val>
                                        </p:tav>
                                      </p:tavLst>
                                    </p:anim>
                                    <p:anim calcmode="lin" valueType="num">
                                      <p:cBhvr additive="base">
                                        <p:cTn id="395" dur="3000" fill="hold"/>
                                        <p:tgtEl>
                                          <p:spTgt spid="102"/>
                                        </p:tgtEl>
                                        <p:attrNameLst>
                                          <p:attrName>ppt_y</p:attrName>
                                        </p:attrNameLst>
                                      </p:cBhvr>
                                      <p:tavLst>
                                        <p:tav tm="0">
                                          <p:val>
                                            <p:strVal val="#ppt_y"/>
                                          </p:val>
                                        </p:tav>
                                        <p:tav tm="100000">
                                          <p:val>
                                            <p:strVal val="#ppt_y"/>
                                          </p:val>
                                        </p:tav>
                                      </p:tavLst>
                                    </p:anim>
                                  </p:childTnLst>
                                </p:cTn>
                              </p:par>
                              <p:par>
                                <p:cTn id="396" presetID="2" presetClass="entr" presetSubtype="8" fill="hold" grpId="0" nodeType="withEffect">
                                  <p:stCondLst>
                                    <p:cond delay="0"/>
                                  </p:stCondLst>
                                  <p:childTnLst>
                                    <p:set>
                                      <p:cBhvr>
                                        <p:cTn id="397" dur="1" fill="hold">
                                          <p:stCondLst>
                                            <p:cond delay="0"/>
                                          </p:stCondLst>
                                        </p:cTn>
                                        <p:tgtEl>
                                          <p:spTgt spid="110"/>
                                        </p:tgtEl>
                                        <p:attrNameLst>
                                          <p:attrName>style.visibility</p:attrName>
                                        </p:attrNameLst>
                                      </p:cBhvr>
                                      <p:to>
                                        <p:strVal val="visible"/>
                                      </p:to>
                                    </p:set>
                                    <p:anim calcmode="lin" valueType="num">
                                      <p:cBhvr additive="base">
                                        <p:cTn id="398" dur="3000" fill="hold"/>
                                        <p:tgtEl>
                                          <p:spTgt spid="110"/>
                                        </p:tgtEl>
                                        <p:attrNameLst>
                                          <p:attrName>ppt_x</p:attrName>
                                        </p:attrNameLst>
                                      </p:cBhvr>
                                      <p:tavLst>
                                        <p:tav tm="0">
                                          <p:val>
                                            <p:strVal val="0-#ppt_w/2"/>
                                          </p:val>
                                        </p:tav>
                                        <p:tav tm="100000">
                                          <p:val>
                                            <p:strVal val="#ppt_x"/>
                                          </p:val>
                                        </p:tav>
                                      </p:tavLst>
                                    </p:anim>
                                    <p:anim calcmode="lin" valueType="num">
                                      <p:cBhvr additive="base">
                                        <p:cTn id="399" dur="3000" fill="hold"/>
                                        <p:tgtEl>
                                          <p:spTgt spid="110"/>
                                        </p:tgtEl>
                                        <p:attrNameLst>
                                          <p:attrName>ppt_y</p:attrName>
                                        </p:attrNameLst>
                                      </p:cBhvr>
                                      <p:tavLst>
                                        <p:tav tm="0">
                                          <p:val>
                                            <p:strVal val="#ppt_y"/>
                                          </p:val>
                                        </p:tav>
                                        <p:tav tm="100000">
                                          <p:val>
                                            <p:strVal val="#ppt_y"/>
                                          </p:val>
                                        </p:tav>
                                      </p:tavLst>
                                    </p:anim>
                                  </p:childTnLst>
                                </p:cTn>
                              </p:par>
                              <p:par>
                                <p:cTn id="400" presetID="2" presetClass="entr" presetSubtype="8" fill="hold" grpId="0" nodeType="withEffect">
                                  <p:stCondLst>
                                    <p:cond delay="0"/>
                                  </p:stCondLst>
                                  <p:childTnLst>
                                    <p:set>
                                      <p:cBhvr>
                                        <p:cTn id="401" dur="1" fill="hold">
                                          <p:stCondLst>
                                            <p:cond delay="0"/>
                                          </p:stCondLst>
                                        </p:cTn>
                                        <p:tgtEl>
                                          <p:spTgt spid="112"/>
                                        </p:tgtEl>
                                        <p:attrNameLst>
                                          <p:attrName>style.visibility</p:attrName>
                                        </p:attrNameLst>
                                      </p:cBhvr>
                                      <p:to>
                                        <p:strVal val="visible"/>
                                      </p:to>
                                    </p:set>
                                    <p:anim calcmode="lin" valueType="num">
                                      <p:cBhvr additive="base">
                                        <p:cTn id="402" dur="3000" fill="hold"/>
                                        <p:tgtEl>
                                          <p:spTgt spid="112"/>
                                        </p:tgtEl>
                                        <p:attrNameLst>
                                          <p:attrName>ppt_x</p:attrName>
                                        </p:attrNameLst>
                                      </p:cBhvr>
                                      <p:tavLst>
                                        <p:tav tm="0">
                                          <p:val>
                                            <p:strVal val="0-#ppt_w/2"/>
                                          </p:val>
                                        </p:tav>
                                        <p:tav tm="100000">
                                          <p:val>
                                            <p:strVal val="#ppt_x"/>
                                          </p:val>
                                        </p:tav>
                                      </p:tavLst>
                                    </p:anim>
                                    <p:anim calcmode="lin" valueType="num">
                                      <p:cBhvr additive="base">
                                        <p:cTn id="403" dur="3000" fill="hold"/>
                                        <p:tgtEl>
                                          <p:spTgt spid="112"/>
                                        </p:tgtEl>
                                        <p:attrNameLst>
                                          <p:attrName>ppt_y</p:attrName>
                                        </p:attrNameLst>
                                      </p:cBhvr>
                                      <p:tavLst>
                                        <p:tav tm="0">
                                          <p:val>
                                            <p:strVal val="#ppt_y"/>
                                          </p:val>
                                        </p:tav>
                                        <p:tav tm="100000">
                                          <p:val>
                                            <p:strVal val="#ppt_y"/>
                                          </p:val>
                                        </p:tav>
                                      </p:tavLst>
                                    </p:anim>
                                  </p:childTnLst>
                                </p:cTn>
                              </p:par>
                              <p:par>
                                <p:cTn id="404" presetID="2" presetClass="entr" presetSubtype="8" fill="hold" grpId="0" nodeType="withEffect">
                                  <p:stCondLst>
                                    <p:cond delay="0"/>
                                  </p:stCondLst>
                                  <p:childTnLst>
                                    <p:set>
                                      <p:cBhvr>
                                        <p:cTn id="405" dur="1" fill="hold">
                                          <p:stCondLst>
                                            <p:cond delay="0"/>
                                          </p:stCondLst>
                                        </p:cTn>
                                        <p:tgtEl>
                                          <p:spTgt spid="113"/>
                                        </p:tgtEl>
                                        <p:attrNameLst>
                                          <p:attrName>style.visibility</p:attrName>
                                        </p:attrNameLst>
                                      </p:cBhvr>
                                      <p:to>
                                        <p:strVal val="visible"/>
                                      </p:to>
                                    </p:set>
                                    <p:anim calcmode="lin" valueType="num">
                                      <p:cBhvr additive="base">
                                        <p:cTn id="406" dur="3000" fill="hold"/>
                                        <p:tgtEl>
                                          <p:spTgt spid="113"/>
                                        </p:tgtEl>
                                        <p:attrNameLst>
                                          <p:attrName>ppt_x</p:attrName>
                                        </p:attrNameLst>
                                      </p:cBhvr>
                                      <p:tavLst>
                                        <p:tav tm="0">
                                          <p:val>
                                            <p:strVal val="0-#ppt_w/2"/>
                                          </p:val>
                                        </p:tav>
                                        <p:tav tm="100000">
                                          <p:val>
                                            <p:strVal val="#ppt_x"/>
                                          </p:val>
                                        </p:tav>
                                      </p:tavLst>
                                    </p:anim>
                                    <p:anim calcmode="lin" valueType="num">
                                      <p:cBhvr additive="base">
                                        <p:cTn id="407" dur="3000" fill="hold"/>
                                        <p:tgtEl>
                                          <p:spTgt spid="113"/>
                                        </p:tgtEl>
                                        <p:attrNameLst>
                                          <p:attrName>ppt_y</p:attrName>
                                        </p:attrNameLst>
                                      </p:cBhvr>
                                      <p:tavLst>
                                        <p:tav tm="0">
                                          <p:val>
                                            <p:strVal val="#ppt_y"/>
                                          </p:val>
                                        </p:tav>
                                        <p:tav tm="100000">
                                          <p:val>
                                            <p:strVal val="#ppt_y"/>
                                          </p:val>
                                        </p:tav>
                                      </p:tavLst>
                                    </p:anim>
                                  </p:childTnLst>
                                </p:cTn>
                              </p:par>
                              <p:par>
                                <p:cTn id="408" presetID="2" presetClass="entr" presetSubtype="8" fill="hold" grpId="0" nodeType="withEffect">
                                  <p:stCondLst>
                                    <p:cond delay="0"/>
                                  </p:stCondLst>
                                  <p:childTnLst>
                                    <p:set>
                                      <p:cBhvr>
                                        <p:cTn id="409" dur="1" fill="hold">
                                          <p:stCondLst>
                                            <p:cond delay="0"/>
                                          </p:stCondLst>
                                        </p:cTn>
                                        <p:tgtEl>
                                          <p:spTgt spid="114"/>
                                        </p:tgtEl>
                                        <p:attrNameLst>
                                          <p:attrName>style.visibility</p:attrName>
                                        </p:attrNameLst>
                                      </p:cBhvr>
                                      <p:to>
                                        <p:strVal val="visible"/>
                                      </p:to>
                                    </p:set>
                                    <p:anim calcmode="lin" valueType="num">
                                      <p:cBhvr additive="base">
                                        <p:cTn id="410" dur="3000" fill="hold"/>
                                        <p:tgtEl>
                                          <p:spTgt spid="114"/>
                                        </p:tgtEl>
                                        <p:attrNameLst>
                                          <p:attrName>ppt_x</p:attrName>
                                        </p:attrNameLst>
                                      </p:cBhvr>
                                      <p:tavLst>
                                        <p:tav tm="0">
                                          <p:val>
                                            <p:strVal val="0-#ppt_w/2"/>
                                          </p:val>
                                        </p:tav>
                                        <p:tav tm="100000">
                                          <p:val>
                                            <p:strVal val="#ppt_x"/>
                                          </p:val>
                                        </p:tav>
                                      </p:tavLst>
                                    </p:anim>
                                    <p:anim calcmode="lin" valueType="num">
                                      <p:cBhvr additive="base">
                                        <p:cTn id="411" dur="3000" fill="hold"/>
                                        <p:tgtEl>
                                          <p:spTgt spid="114"/>
                                        </p:tgtEl>
                                        <p:attrNameLst>
                                          <p:attrName>ppt_y</p:attrName>
                                        </p:attrNameLst>
                                      </p:cBhvr>
                                      <p:tavLst>
                                        <p:tav tm="0">
                                          <p:val>
                                            <p:strVal val="#ppt_y"/>
                                          </p:val>
                                        </p:tav>
                                        <p:tav tm="100000">
                                          <p:val>
                                            <p:strVal val="#ppt_y"/>
                                          </p:val>
                                        </p:tav>
                                      </p:tavLst>
                                    </p:anim>
                                  </p:childTnLst>
                                </p:cTn>
                              </p:par>
                              <p:par>
                                <p:cTn id="412" presetID="2" presetClass="entr" presetSubtype="8" fill="hold" grpId="0" nodeType="withEffect">
                                  <p:stCondLst>
                                    <p:cond delay="0"/>
                                  </p:stCondLst>
                                  <p:childTnLst>
                                    <p:set>
                                      <p:cBhvr>
                                        <p:cTn id="413" dur="1" fill="hold">
                                          <p:stCondLst>
                                            <p:cond delay="0"/>
                                          </p:stCondLst>
                                        </p:cTn>
                                        <p:tgtEl>
                                          <p:spTgt spid="115"/>
                                        </p:tgtEl>
                                        <p:attrNameLst>
                                          <p:attrName>style.visibility</p:attrName>
                                        </p:attrNameLst>
                                      </p:cBhvr>
                                      <p:to>
                                        <p:strVal val="visible"/>
                                      </p:to>
                                    </p:set>
                                    <p:anim calcmode="lin" valueType="num">
                                      <p:cBhvr additive="base">
                                        <p:cTn id="414" dur="3000" fill="hold"/>
                                        <p:tgtEl>
                                          <p:spTgt spid="115"/>
                                        </p:tgtEl>
                                        <p:attrNameLst>
                                          <p:attrName>ppt_x</p:attrName>
                                        </p:attrNameLst>
                                      </p:cBhvr>
                                      <p:tavLst>
                                        <p:tav tm="0">
                                          <p:val>
                                            <p:strVal val="0-#ppt_w/2"/>
                                          </p:val>
                                        </p:tav>
                                        <p:tav tm="100000">
                                          <p:val>
                                            <p:strVal val="#ppt_x"/>
                                          </p:val>
                                        </p:tav>
                                      </p:tavLst>
                                    </p:anim>
                                    <p:anim calcmode="lin" valueType="num">
                                      <p:cBhvr additive="base">
                                        <p:cTn id="415" dur="3000" fill="hold"/>
                                        <p:tgtEl>
                                          <p:spTgt spid="115"/>
                                        </p:tgtEl>
                                        <p:attrNameLst>
                                          <p:attrName>ppt_y</p:attrName>
                                        </p:attrNameLst>
                                      </p:cBhvr>
                                      <p:tavLst>
                                        <p:tav tm="0">
                                          <p:val>
                                            <p:strVal val="#ppt_y"/>
                                          </p:val>
                                        </p:tav>
                                        <p:tav tm="100000">
                                          <p:val>
                                            <p:strVal val="#ppt_y"/>
                                          </p:val>
                                        </p:tav>
                                      </p:tavLst>
                                    </p:anim>
                                  </p:childTnLst>
                                </p:cTn>
                              </p:par>
                              <p:par>
                                <p:cTn id="416" presetID="2" presetClass="entr" presetSubtype="8" fill="hold" grpId="0" nodeType="withEffect">
                                  <p:stCondLst>
                                    <p:cond delay="0"/>
                                  </p:stCondLst>
                                  <p:childTnLst>
                                    <p:set>
                                      <p:cBhvr>
                                        <p:cTn id="417" dur="1" fill="hold">
                                          <p:stCondLst>
                                            <p:cond delay="0"/>
                                          </p:stCondLst>
                                        </p:cTn>
                                        <p:tgtEl>
                                          <p:spTgt spid="116"/>
                                        </p:tgtEl>
                                        <p:attrNameLst>
                                          <p:attrName>style.visibility</p:attrName>
                                        </p:attrNameLst>
                                      </p:cBhvr>
                                      <p:to>
                                        <p:strVal val="visible"/>
                                      </p:to>
                                    </p:set>
                                    <p:anim calcmode="lin" valueType="num">
                                      <p:cBhvr additive="base">
                                        <p:cTn id="418" dur="3000" fill="hold"/>
                                        <p:tgtEl>
                                          <p:spTgt spid="116"/>
                                        </p:tgtEl>
                                        <p:attrNameLst>
                                          <p:attrName>ppt_x</p:attrName>
                                        </p:attrNameLst>
                                      </p:cBhvr>
                                      <p:tavLst>
                                        <p:tav tm="0">
                                          <p:val>
                                            <p:strVal val="0-#ppt_w/2"/>
                                          </p:val>
                                        </p:tav>
                                        <p:tav tm="100000">
                                          <p:val>
                                            <p:strVal val="#ppt_x"/>
                                          </p:val>
                                        </p:tav>
                                      </p:tavLst>
                                    </p:anim>
                                    <p:anim calcmode="lin" valueType="num">
                                      <p:cBhvr additive="base">
                                        <p:cTn id="419" dur="3000" fill="hold"/>
                                        <p:tgtEl>
                                          <p:spTgt spid="116"/>
                                        </p:tgtEl>
                                        <p:attrNameLst>
                                          <p:attrName>ppt_y</p:attrName>
                                        </p:attrNameLst>
                                      </p:cBhvr>
                                      <p:tavLst>
                                        <p:tav tm="0">
                                          <p:val>
                                            <p:strVal val="#ppt_y"/>
                                          </p:val>
                                        </p:tav>
                                        <p:tav tm="100000">
                                          <p:val>
                                            <p:strVal val="#ppt_y"/>
                                          </p:val>
                                        </p:tav>
                                      </p:tavLst>
                                    </p:anim>
                                  </p:childTnLst>
                                </p:cTn>
                              </p:par>
                              <p:par>
                                <p:cTn id="420" presetID="2" presetClass="entr" presetSubtype="8" fill="hold" grpId="0" nodeType="withEffect">
                                  <p:stCondLst>
                                    <p:cond delay="0"/>
                                  </p:stCondLst>
                                  <p:childTnLst>
                                    <p:set>
                                      <p:cBhvr>
                                        <p:cTn id="421" dur="1" fill="hold">
                                          <p:stCondLst>
                                            <p:cond delay="0"/>
                                          </p:stCondLst>
                                        </p:cTn>
                                        <p:tgtEl>
                                          <p:spTgt spid="117"/>
                                        </p:tgtEl>
                                        <p:attrNameLst>
                                          <p:attrName>style.visibility</p:attrName>
                                        </p:attrNameLst>
                                      </p:cBhvr>
                                      <p:to>
                                        <p:strVal val="visible"/>
                                      </p:to>
                                    </p:set>
                                    <p:anim calcmode="lin" valueType="num">
                                      <p:cBhvr additive="base">
                                        <p:cTn id="422" dur="3000" fill="hold"/>
                                        <p:tgtEl>
                                          <p:spTgt spid="117"/>
                                        </p:tgtEl>
                                        <p:attrNameLst>
                                          <p:attrName>ppt_x</p:attrName>
                                        </p:attrNameLst>
                                      </p:cBhvr>
                                      <p:tavLst>
                                        <p:tav tm="0">
                                          <p:val>
                                            <p:strVal val="0-#ppt_w/2"/>
                                          </p:val>
                                        </p:tav>
                                        <p:tav tm="100000">
                                          <p:val>
                                            <p:strVal val="#ppt_x"/>
                                          </p:val>
                                        </p:tav>
                                      </p:tavLst>
                                    </p:anim>
                                    <p:anim calcmode="lin" valueType="num">
                                      <p:cBhvr additive="base">
                                        <p:cTn id="423" dur="3000" fill="hold"/>
                                        <p:tgtEl>
                                          <p:spTgt spid="117"/>
                                        </p:tgtEl>
                                        <p:attrNameLst>
                                          <p:attrName>ppt_y</p:attrName>
                                        </p:attrNameLst>
                                      </p:cBhvr>
                                      <p:tavLst>
                                        <p:tav tm="0">
                                          <p:val>
                                            <p:strVal val="#ppt_y"/>
                                          </p:val>
                                        </p:tav>
                                        <p:tav tm="100000">
                                          <p:val>
                                            <p:strVal val="#ppt_y"/>
                                          </p:val>
                                        </p:tav>
                                      </p:tavLst>
                                    </p:anim>
                                  </p:childTnLst>
                                </p:cTn>
                              </p:par>
                              <p:par>
                                <p:cTn id="424" presetID="2" presetClass="entr" presetSubtype="8" fill="hold" grpId="0" nodeType="withEffect">
                                  <p:stCondLst>
                                    <p:cond delay="0"/>
                                  </p:stCondLst>
                                  <p:childTnLst>
                                    <p:set>
                                      <p:cBhvr>
                                        <p:cTn id="425" dur="1" fill="hold">
                                          <p:stCondLst>
                                            <p:cond delay="0"/>
                                          </p:stCondLst>
                                        </p:cTn>
                                        <p:tgtEl>
                                          <p:spTgt spid="118"/>
                                        </p:tgtEl>
                                        <p:attrNameLst>
                                          <p:attrName>style.visibility</p:attrName>
                                        </p:attrNameLst>
                                      </p:cBhvr>
                                      <p:to>
                                        <p:strVal val="visible"/>
                                      </p:to>
                                    </p:set>
                                    <p:anim calcmode="lin" valueType="num">
                                      <p:cBhvr additive="base">
                                        <p:cTn id="426" dur="3000" fill="hold"/>
                                        <p:tgtEl>
                                          <p:spTgt spid="118"/>
                                        </p:tgtEl>
                                        <p:attrNameLst>
                                          <p:attrName>ppt_x</p:attrName>
                                        </p:attrNameLst>
                                      </p:cBhvr>
                                      <p:tavLst>
                                        <p:tav tm="0">
                                          <p:val>
                                            <p:strVal val="0-#ppt_w/2"/>
                                          </p:val>
                                        </p:tav>
                                        <p:tav tm="100000">
                                          <p:val>
                                            <p:strVal val="#ppt_x"/>
                                          </p:val>
                                        </p:tav>
                                      </p:tavLst>
                                    </p:anim>
                                    <p:anim calcmode="lin" valueType="num">
                                      <p:cBhvr additive="base">
                                        <p:cTn id="427" dur="3000" fill="hold"/>
                                        <p:tgtEl>
                                          <p:spTgt spid="118"/>
                                        </p:tgtEl>
                                        <p:attrNameLst>
                                          <p:attrName>ppt_y</p:attrName>
                                        </p:attrNameLst>
                                      </p:cBhvr>
                                      <p:tavLst>
                                        <p:tav tm="0">
                                          <p:val>
                                            <p:strVal val="#ppt_y"/>
                                          </p:val>
                                        </p:tav>
                                        <p:tav tm="100000">
                                          <p:val>
                                            <p:strVal val="#ppt_y"/>
                                          </p:val>
                                        </p:tav>
                                      </p:tavLst>
                                    </p:anim>
                                  </p:childTnLst>
                                </p:cTn>
                              </p:par>
                              <p:par>
                                <p:cTn id="428" presetID="2" presetClass="entr" presetSubtype="8" fill="hold" grpId="0" nodeType="withEffect">
                                  <p:stCondLst>
                                    <p:cond delay="0"/>
                                  </p:stCondLst>
                                  <p:childTnLst>
                                    <p:set>
                                      <p:cBhvr>
                                        <p:cTn id="429" dur="1" fill="hold">
                                          <p:stCondLst>
                                            <p:cond delay="0"/>
                                          </p:stCondLst>
                                        </p:cTn>
                                        <p:tgtEl>
                                          <p:spTgt spid="119"/>
                                        </p:tgtEl>
                                        <p:attrNameLst>
                                          <p:attrName>style.visibility</p:attrName>
                                        </p:attrNameLst>
                                      </p:cBhvr>
                                      <p:to>
                                        <p:strVal val="visible"/>
                                      </p:to>
                                    </p:set>
                                    <p:anim calcmode="lin" valueType="num">
                                      <p:cBhvr additive="base">
                                        <p:cTn id="430" dur="3000" fill="hold"/>
                                        <p:tgtEl>
                                          <p:spTgt spid="119"/>
                                        </p:tgtEl>
                                        <p:attrNameLst>
                                          <p:attrName>ppt_x</p:attrName>
                                        </p:attrNameLst>
                                      </p:cBhvr>
                                      <p:tavLst>
                                        <p:tav tm="0">
                                          <p:val>
                                            <p:strVal val="0-#ppt_w/2"/>
                                          </p:val>
                                        </p:tav>
                                        <p:tav tm="100000">
                                          <p:val>
                                            <p:strVal val="#ppt_x"/>
                                          </p:val>
                                        </p:tav>
                                      </p:tavLst>
                                    </p:anim>
                                    <p:anim calcmode="lin" valueType="num">
                                      <p:cBhvr additive="base">
                                        <p:cTn id="431" dur="3000" fill="hold"/>
                                        <p:tgtEl>
                                          <p:spTgt spid="119"/>
                                        </p:tgtEl>
                                        <p:attrNameLst>
                                          <p:attrName>ppt_y</p:attrName>
                                        </p:attrNameLst>
                                      </p:cBhvr>
                                      <p:tavLst>
                                        <p:tav tm="0">
                                          <p:val>
                                            <p:strVal val="#ppt_y"/>
                                          </p:val>
                                        </p:tav>
                                        <p:tav tm="100000">
                                          <p:val>
                                            <p:strVal val="#ppt_y"/>
                                          </p:val>
                                        </p:tav>
                                      </p:tavLst>
                                    </p:anim>
                                  </p:childTnLst>
                                </p:cTn>
                              </p:par>
                              <p:par>
                                <p:cTn id="432" presetID="2" presetClass="entr" presetSubtype="8" fill="hold" grpId="0" nodeType="withEffect">
                                  <p:stCondLst>
                                    <p:cond delay="0"/>
                                  </p:stCondLst>
                                  <p:childTnLst>
                                    <p:set>
                                      <p:cBhvr>
                                        <p:cTn id="433" dur="1" fill="hold">
                                          <p:stCondLst>
                                            <p:cond delay="0"/>
                                          </p:stCondLst>
                                        </p:cTn>
                                        <p:tgtEl>
                                          <p:spTgt spid="120"/>
                                        </p:tgtEl>
                                        <p:attrNameLst>
                                          <p:attrName>style.visibility</p:attrName>
                                        </p:attrNameLst>
                                      </p:cBhvr>
                                      <p:to>
                                        <p:strVal val="visible"/>
                                      </p:to>
                                    </p:set>
                                    <p:anim calcmode="lin" valueType="num">
                                      <p:cBhvr additive="base">
                                        <p:cTn id="434" dur="3000" fill="hold"/>
                                        <p:tgtEl>
                                          <p:spTgt spid="120"/>
                                        </p:tgtEl>
                                        <p:attrNameLst>
                                          <p:attrName>ppt_x</p:attrName>
                                        </p:attrNameLst>
                                      </p:cBhvr>
                                      <p:tavLst>
                                        <p:tav tm="0">
                                          <p:val>
                                            <p:strVal val="0-#ppt_w/2"/>
                                          </p:val>
                                        </p:tav>
                                        <p:tav tm="100000">
                                          <p:val>
                                            <p:strVal val="#ppt_x"/>
                                          </p:val>
                                        </p:tav>
                                      </p:tavLst>
                                    </p:anim>
                                    <p:anim calcmode="lin" valueType="num">
                                      <p:cBhvr additive="base">
                                        <p:cTn id="435" dur="3000" fill="hold"/>
                                        <p:tgtEl>
                                          <p:spTgt spid="120"/>
                                        </p:tgtEl>
                                        <p:attrNameLst>
                                          <p:attrName>ppt_y</p:attrName>
                                        </p:attrNameLst>
                                      </p:cBhvr>
                                      <p:tavLst>
                                        <p:tav tm="0">
                                          <p:val>
                                            <p:strVal val="#ppt_y"/>
                                          </p:val>
                                        </p:tav>
                                        <p:tav tm="100000">
                                          <p:val>
                                            <p:strVal val="#ppt_y"/>
                                          </p:val>
                                        </p:tav>
                                      </p:tavLst>
                                    </p:anim>
                                  </p:childTnLst>
                                </p:cTn>
                              </p:par>
                              <p:par>
                                <p:cTn id="436" presetID="2" presetClass="entr" presetSubtype="8" fill="hold" grpId="0" nodeType="withEffect">
                                  <p:stCondLst>
                                    <p:cond delay="0"/>
                                  </p:stCondLst>
                                  <p:childTnLst>
                                    <p:set>
                                      <p:cBhvr>
                                        <p:cTn id="437" dur="1" fill="hold">
                                          <p:stCondLst>
                                            <p:cond delay="0"/>
                                          </p:stCondLst>
                                        </p:cTn>
                                        <p:tgtEl>
                                          <p:spTgt spid="121"/>
                                        </p:tgtEl>
                                        <p:attrNameLst>
                                          <p:attrName>style.visibility</p:attrName>
                                        </p:attrNameLst>
                                      </p:cBhvr>
                                      <p:to>
                                        <p:strVal val="visible"/>
                                      </p:to>
                                    </p:set>
                                    <p:anim calcmode="lin" valueType="num">
                                      <p:cBhvr additive="base">
                                        <p:cTn id="438" dur="3000" fill="hold"/>
                                        <p:tgtEl>
                                          <p:spTgt spid="121"/>
                                        </p:tgtEl>
                                        <p:attrNameLst>
                                          <p:attrName>ppt_x</p:attrName>
                                        </p:attrNameLst>
                                      </p:cBhvr>
                                      <p:tavLst>
                                        <p:tav tm="0">
                                          <p:val>
                                            <p:strVal val="0-#ppt_w/2"/>
                                          </p:val>
                                        </p:tav>
                                        <p:tav tm="100000">
                                          <p:val>
                                            <p:strVal val="#ppt_x"/>
                                          </p:val>
                                        </p:tav>
                                      </p:tavLst>
                                    </p:anim>
                                    <p:anim calcmode="lin" valueType="num">
                                      <p:cBhvr additive="base">
                                        <p:cTn id="439" dur="3000" fill="hold"/>
                                        <p:tgtEl>
                                          <p:spTgt spid="121"/>
                                        </p:tgtEl>
                                        <p:attrNameLst>
                                          <p:attrName>ppt_y</p:attrName>
                                        </p:attrNameLst>
                                      </p:cBhvr>
                                      <p:tavLst>
                                        <p:tav tm="0">
                                          <p:val>
                                            <p:strVal val="#ppt_y"/>
                                          </p:val>
                                        </p:tav>
                                        <p:tav tm="100000">
                                          <p:val>
                                            <p:strVal val="#ppt_y"/>
                                          </p:val>
                                        </p:tav>
                                      </p:tavLst>
                                    </p:anim>
                                  </p:childTnLst>
                                </p:cTn>
                              </p:par>
                              <p:par>
                                <p:cTn id="440" presetID="2" presetClass="entr" presetSubtype="8" fill="hold" grpId="0" nodeType="withEffect">
                                  <p:stCondLst>
                                    <p:cond delay="0"/>
                                  </p:stCondLst>
                                  <p:childTnLst>
                                    <p:set>
                                      <p:cBhvr>
                                        <p:cTn id="441" dur="1" fill="hold">
                                          <p:stCondLst>
                                            <p:cond delay="0"/>
                                          </p:stCondLst>
                                        </p:cTn>
                                        <p:tgtEl>
                                          <p:spTgt spid="122"/>
                                        </p:tgtEl>
                                        <p:attrNameLst>
                                          <p:attrName>style.visibility</p:attrName>
                                        </p:attrNameLst>
                                      </p:cBhvr>
                                      <p:to>
                                        <p:strVal val="visible"/>
                                      </p:to>
                                    </p:set>
                                    <p:anim calcmode="lin" valueType="num">
                                      <p:cBhvr additive="base">
                                        <p:cTn id="442" dur="3000" fill="hold"/>
                                        <p:tgtEl>
                                          <p:spTgt spid="122"/>
                                        </p:tgtEl>
                                        <p:attrNameLst>
                                          <p:attrName>ppt_x</p:attrName>
                                        </p:attrNameLst>
                                      </p:cBhvr>
                                      <p:tavLst>
                                        <p:tav tm="0">
                                          <p:val>
                                            <p:strVal val="0-#ppt_w/2"/>
                                          </p:val>
                                        </p:tav>
                                        <p:tav tm="100000">
                                          <p:val>
                                            <p:strVal val="#ppt_x"/>
                                          </p:val>
                                        </p:tav>
                                      </p:tavLst>
                                    </p:anim>
                                    <p:anim calcmode="lin" valueType="num">
                                      <p:cBhvr additive="base">
                                        <p:cTn id="443" dur="3000" fill="hold"/>
                                        <p:tgtEl>
                                          <p:spTgt spid="122"/>
                                        </p:tgtEl>
                                        <p:attrNameLst>
                                          <p:attrName>ppt_y</p:attrName>
                                        </p:attrNameLst>
                                      </p:cBhvr>
                                      <p:tavLst>
                                        <p:tav tm="0">
                                          <p:val>
                                            <p:strVal val="#ppt_y"/>
                                          </p:val>
                                        </p:tav>
                                        <p:tav tm="100000">
                                          <p:val>
                                            <p:strVal val="#ppt_y"/>
                                          </p:val>
                                        </p:tav>
                                      </p:tavLst>
                                    </p:anim>
                                  </p:childTnLst>
                                </p:cTn>
                              </p:par>
                              <p:par>
                                <p:cTn id="444" presetID="2" presetClass="entr" presetSubtype="8" fill="hold" grpId="0" nodeType="withEffect">
                                  <p:stCondLst>
                                    <p:cond delay="0"/>
                                  </p:stCondLst>
                                  <p:childTnLst>
                                    <p:set>
                                      <p:cBhvr>
                                        <p:cTn id="445" dur="1" fill="hold">
                                          <p:stCondLst>
                                            <p:cond delay="0"/>
                                          </p:stCondLst>
                                        </p:cTn>
                                        <p:tgtEl>
                                          <p:spTgt spid="123"/>
                                        </p:tgtEl>
                                        <p:attrNameLst>
                                          <p:attrName>style.visibility</p:attrName>
                                        </p:attrNameLst>
                                      </p:cBhvr>
                                      <p:to>
                                        <p:strVal val="visible"/>
                                      </p:to>
                                    </p:set>
                                    <p:anim calcmode="lin" valueType="num">
                                      <p:cBhvr additive="base">
                                        <p:cTn id="446" dur="3000" fill="hold"/>
                                        <p:tgtEl>
                                          <p:spTgt spid="123"/>
                                        </p:tgtEl>
                                        <p:attrNameLst>
                                          <p:attrName>ppt_x</p:attrName>
                                        </p:attrNameLst>
                                      </p:cBhvr>
                                      <p:tavLst>
                                        <p:tav tm="0">
                                          <p:val>
                                            <p:strVal val="0-#ppt_w/2"/>
                                          </p:val>
                                        </p:tav>
                                        <p:tav tm="100000">
                                          <p:val>
                                            <p:strVal val="#ppt_x"/>
                                          </p:val>
                                        </p:tav>
                                      </p:tavLst>
                                    </p:anim>
                                    <p:anim calcmode="lin" valueType="num">
                                      <p:cBhvr additive="base">
                                        <p:cTn id="447" dur="3000" fill="hold"/>
                                        <p:tgtEl>
                                          <p:spTgt spid="123"/>
                                        </p:tgtEl>
                                        <p:attrNameLst>
                                          <p:attrName>ppt_y</p:attrName>
                                        </p:attrNameLst>
                                      </p:cBhvr>
                                      <p:tavLst>
                                        <p:tav tm="0">
                                          <p:val>
                                            <p:strVal val="#ppt_y"/>
                                          </p:val>
                                        </p:tav>
                                        <p:tav tm="100000">
                                          <p:val>
                                            <p:strVal val="#ppt_y"/>
                                          </p:val>
                                        </p:tav>
                                      </p:tavLst>
                                    </p:anim>
                                  </p:childTnLst>
                                </p:cTn>
                              </p:par>
                              <p:par>
                                <p:cTn id="448" presetID="2" presetClass="entr" presetSubtype="8" fill="hold" grpId="0" nodeType="withEffect">
                                  <p:stCondLst>
                                    <p:cond delay="0"/>
                                  </p:stCondLst>
                                  <p:childTnLst>
                                    <p:set>
                                      <p:cBhvr>
                                        <p:cTn id="449" dur="1" fill="hold">
                                          <p:stCondLst>
                                            <p:cond delay="0"/>
                                          </p:stCondLst>
                                        </p:cTn>
                                        <p:tgtEl>
                                          <p:spTgt spid="124"/>
                                        </p:tgtEl>
                                        <p:attrNameLst>
                                          <p:attrName>style.visibility</p:attrName>
                                        </p:attrNameLst>
                                      </p:cBhvr>
                                      <p:to>
                                        <p:strVal val="visible"/>
                                      </p:to>
                                    </p:set>
                                    <p:anim calcmode="lin" valueType="num">
                                      <p:cBhvr additive="base">
                                        <p:cTn id="450" dur="3000" fill="hold"/>
                                        <p:tgtEl>
                                          <p:spTgt spid="124"/>
                                        </p:tgtEl>
                                        <p:attrNameLst>
                                          <p:attrName>ppt_x</p:attrName>
                                        </p:attrNameLst>
                                      </p:cBhvr>
                                      <p:tavLst>
                                        <p:tav tm="0">
                                          <p:val>
                                            <p:strVal val="0-#ppt_w/2"/>
                                          </p:val>
                                        </p:tav>
                                        <p:tav tm="100000">
                                          <p:val>
                                            <p:strVal val="#ppt_x"/>
                                          </p:val>
                                        </p:tav>
                                      </p:tavLst>
                                    </p:anim>
                                    <p:anim calcmode="lin" valueType="num">
                                      <p:cBhvr additive="base">
                                        <p:cTn id="451" dur="3000" fill="hold"/>
                                        <p:tgtEl>
                                          <p:spTgt spid="124"/>
                                        </p:tgtEl>
                                        <p:attrNameLst>
                                          <p:attrName>ppt_y</p:attrName>
                                        </p:attrNameLst>
                                      </p:cBhvr>
                                      <p:tavLst>
                                        <p:tav tm="0">
                                          <p:val>
                                            <p:strVal val="#ppt_y"/>
                                          </p:val>
                                        </p:tav>
                                        <p:tav tm="100000">
                                          <p:val>
                                            <p:strVal val="#ppt_y"/>
                                          </p:val>
                                        </p:tav>
                                      </p:tavLst>
                                    </p:anim>
                                  </p:childTnLst>
                                </p:cTn>
                              </p:par>
                              <p:par>
                                <p:cTn id="452" presetID="2" presetClass="entr" presetSubtype="8" fill="hold" grpId="0" nodeType="withEffect">
                                  <p:stCondLst>
                                    <p:cond delay="0"/>
                                  </p:stCondLst>
                                  <p:childTnLst>
                                    <p:set>
                                      <p:cBhvr>
                                        <p:cTn id="453" dur="1" fill="hold">
                                          <p:stCondLst>
                                            <p:cond delay="0"/>
                                          </p:stCondLst>
                                        </p:cTn>
                                        <p:tgtEl>
                                          <p:spTgt spid="125"/>
                                        </p:tgtEl>
                                        <p:attrNameLst>
                                          <p:attrName>style.visibility</p:attrName>
                                        </p:attrNameLst>
                                      </p:cBhvr>
                                      <p:to>
                                        <p:strVal val="visible"/>
                                      </p:to>
                                    </p:set>
                                    <p:anim calcmode="lin" valueType="num">
                                      <p:cBhvr additive="base">
                                        <p:cTn id="454" dur="3000" fill="hold"/>
                                        <p:tgtEl>
                                          <p:spTgt spid="125"/>
                                        </p:tgtEl>
                                        <p:attrNameLst>
                                          <p:attrName>ppt_x</p:attrName>
                                        </p:attrNameLst>
                                      </p:cBhvr>
                                      <p:tavLst>
                                        <p:tav tm="0">
                                          <p:val>
                                            <p:strVal val="0-#ppt_w/2"/>
                                          </p:val>
                                        </p:tav>
                                        <p:tav tm="100000">
                                          <p:val>
                                            <p:strVal val="#ppt_x"/>
                                          </p:val>
                                        </p:tav>
                                      </p:tavLst>
                                    </p:anim>
                                    <p:anim calcmode="lin" valueType="num">
                                      <p:cBhvr additive="base">
                                        <p:cTn id="455" dur="3000" fill="hold"/>
                                        <p:tgtEl>
                                          <p:spTgt spid="125"/>
                                        </p:tgtEl>
                                        <p:attrNameLst>
                                          <p:attrName>ppt_y</p:attrName>
                                        </p:attrNameLst>
                                      </p:cBhvr>
                                      <p:tavLst>
                                        <p:tav tm="0">
                                          <p:val>
                                            <p:strVal val="#ppt_y"/>
                                          </p:val>
                                        </p:tav>
                                        <p:tav tm="100000">
                                          <p:val>
                                            <p:strVal val="#ppt_y"/>
                                          </p:val>
                                        </p:tav>
                                      </p:tavLst>
                                    </p:anim>
                                  </p:childTnLst>
                                </p:cTn>
                              </p:par>
                              <p:par>
                                <p:cTn id="456" presetID="2" presetClass="entr" presetSubtype="8" fill="hold" grpId="0" nodeType="withEffect">
                                  <p:stCondLst>
                                    <p:cond delay="0"/>
                                  </p:stCondLst>
                                  <p:childTnLst>
                                    <p:set>
                                      <p:cBhvr>
                                        <p:cTn id="457" dur="1" fill="hold">
                                          <p:stCondLst>
                                            <p:cond delay="0"/>
                                          </p:stCondLst>
                                        </p:cTn>
                                        <p:tgtEl>
                                          <p:spTgt spid="126"/>
                                        </p:tgtEl>
                                        <p:attrNameLst>
                                          <p:attrName>style.visibility</p:attrName>
                                        </p:attrNameLst>
                                      </p:cBhvr>
                                      <p:to>
                                        <p:strVal val="visible"/>
                                      </p:to>
                                    </p:set>
                                    <p:anim calcmode="lin" valueType="num">
                                      <p:cBhvr additive="base">
                                        <p:cTn id="458" dur="3000" fill="hold"/>
                                        <p:tgtEl>
                                          <p:spTgt spid="126"/>
                                        </p:tgtEl>
                                        <p:attrNameLst>
                                          <p:attrName>ppt_x</p:attrName>
                                        </p:attrNameLst>
                                      </p:cBhvr>
                                      <p:tavLst>
                                        <p:tav tm="0">
                                          <p:val>
                                            <p:strVal val="0-#ppt_w/2"/>
                                          </p:val>
                                        </p:tav>
                                        <p:tav tm="100000">
                                          <p:val>
                                            <p:strVal val="#ppt_x"/>
                                          </p:val>
                                        </p:tav>
                                      </p:tavLst>
                                    </p:anim>
                                    <p:anim calcmode="lin" valueType="num">
                                      <p:cBhvr additive="base">
                                        <p:cTn id="459" dur="3000" fill="hold"/>
                                        <p:tgtEl>
                                          <p:spTgt spid="126"/>
                                        </p:tgtEl>
                                        <p:attrNameLst>
                                          <p:attrName>ppt_y</p:attrName>
                                        </p:attrNameLst>
                                      </p:cBhvr>
                                      <p:tavLst>
                                        <p:tav tm="0">
                                          <p:val>
                                            <p:strVal val="#ppt_y"/>
                                          </p:val>
                                        </p:tav>
                                        <p:tav tm="100000">
                                          <p:val>
                                            <p:strVal val="#ppt_y"/>
                                          </p:val>
                                        </p:tav>
                                      </p:tavLst>
                                    </p:anim>
                                  </p:childTnLst>
                                </p:cTn>
                              </p:par>
                              <p:par>
                                <p:cTn id="460" presetID="2" presetClass="entr" presetSubtype="8" fill="hold" grpId="0" nodeType="withEffect">
                                  <p:stCondLst>
                                    <p:cond delay="0"/>
                                  </p:stCondLst>
                                  <p:childTnLst>
                                    <p:set>
                                      <p:cBhvr>
                                        <p:cTn id="461" dur="1" fill="hold">
                                          <p:stCondLst>
                                            <p:cond delay="0"/>
                                          </p:stCondLst>
                                        </p:cTn>
                                        <p:tgtEl>
                                          <p:spTgt spid="127"/>
                                        </p:tgtEl>
                                        <p:attrNameLst>
                                          <p:attrName>style.visibility</p:attrName>
                                        </p:attrNameLst>
                                      </p:cBhvr>
                                      <p:to>
                                        <p:strVal val="visible"/>
                                      </p:to>
                                    </p:set>
                                    <p:anim calcmode="lin" valueType="num">
                                      <p:cBhvr additive="base">
                                        <p:cTn id="462" dur="3000" fill="hold"/>
                                        <p:tgtEl>
                                          <p:spTgt spid="127"/>
                                        </p:tgtEl>
                                        <p:attrNameLst>
                                          <p:attrName>ppt_x</p:attrName>
                                        </p:attrNameLst>
                                      </p:cBhvr>
                                      <p:tavLst>
                                        <p:tav tm="0">
                                          <p:val>
                                            <p:strVal val="0-#ppt_w/2"/>
                                          </p:val>
                                        </p:tav>
                                        <p:tav tm="100000">
                                          <p:val>
                                            <p:strVal val="#ppt_x"/>
                                          </p:val>
                                        </p:tav>
                                      </p:tavLst>
                                    </p:anim>
                                    <p:anim calcmode="lin" valueType="num">
                                      <p:cBhvr additive="base">
                                        <p:cTn id="463" dur="3000" fill="hold"/>
                                        <p:tgtEl>
                                          <p:spTgt spid="127"/>
                                        </p:tgtEl>
                                        <p:attrNameLst>
                                          <p:attrName>ppt_y</p:attrName>
                                        </p:attrNameLst>
                                      </p:cBhvr>
                                      <p:tavLst>
                                        <p:tav tm="0">
                                          <p:val>
                                            <p:strVal val="#ppt_y"/>
                                          </p:val>
                                        </p:tav>
                                        <p:tav tm="100000">
                                          <p:val>
                                            <p:strVal val="#ppt_y"/>
                                          </p:val>
                                        </p:tav>
                                      </p:tavLst>
                                    </p:anim>
                                  </p:childTnLst>
                                </p:cTn>
                              </p:par>
                              <p:par>
                                <p:cTn id="464" presetID="2" presetClass="entr" presetSubtype="8" fill="hold" grpId="0" nodeType="withEffect">
                                  <p:stCondLst>
                                    <p:cond delay="0"/>
                                  </p:stCondLst>
                                  <p:childTnLst>
                                    <p:set>
                                      <p:cBhvr>
                                        <p:cTn id="465" dur="1" fill="hold">
                                          <p:stCondLst>
                                            <p:cond delay="0"/>
                                          </p:stCondLst>
                                        </p:cTn>
                                        <p:tgtEl>
                                          <p:spTgt spid="128"/>
                                        </p:tgtEl>
                                        <p:attrNameLst>
                                          <p:attrName>style.visibility</p:attrName>
                                        </p:attrNameLst>
                                      </p:cBhvr>
                                      <p:to>
                                        <p:strVal val="visible"/>
                                      </p:to>
                                    </p:set>
                                    <p:anim calcmode="lin" valueType="num">
                                      <p:cBhvr additive="base">
                                        <p:cTn id="466" dur="3000" fill="hold"/>
                                        <p:tgtEl>
                                          <p:spTgt spid="128"/>
                                        </p:tgtEl>
                                        <p:attrNameLst>
                                          <p:attrName>ppt_x</p:attrName>
                                        </p:attrNameLst>
                                      </p:cBhvr>
                                      <p:tavLst>
                                        <p:tav tm="0">
                                          <p:val>
                                            <p:strVal val="0-#ppt_w/2"/>
                                          </p:val>
                                        </p:tav>
                                        <p:tav tm="100000">
                                          <p:val>
                                            <p:strVal val="#ppt_x"/>
                                          </p:val>
                                        </p:tav>
                                      </p:tavLst>
                                    </p:anim>
                                    <p:anim calcmode="lin" valueType="num">
                                      <p:cBhvr additive="base">
                                        <p:cTn id="467" dur="3000" fill="hold"/>
                                        <p:tgtEl>
                                          <p:spTgt spid="128"/>
                                        </p:tgtEl>
                                        <p:attrNameLst>
                                          <p:attrName>ppt_y</p:attrName>
                                        </p:attrNameLst>
                                      </p:cBhvr>
                                      <p:tavLst>
                                        <p:tav tm="0">
                                          <p:val>
                                            <p:strVal val="#ppt_y"/>
                                          </p:val>
                                        </p:tav>
                                        <p:tav tm="100000">
                                          <p:val>
                                            <p:strVal val="#ppt_y"/>
                                          </p:val>
                                        </p:tav>
                                      </p:tavLst>
                                    </p:anim>
                                  </p:childTnLst>
                                </p:cTn>
                              </p:par>
                              <p:par>
                                <p:cTn id="468" presetID="2" presetClass="entr" presetSubtype="8" fill="hold" grpId="0" nodeType="withEffect">
                                  <p:stCondLst>
                                    <p:cond delay="0"/>
                                  </p:stCondLst>
                                  <p:childTnLst>
                                    <p:set>
                                      <p:cBhvr>
                                        <p:cTn id="469" dur="1" fill="hold">
                                          <p:stCondLst>
                                            <p:cond delay="0"/>
                                          </p:stCondLst>
                                        </p:cTn>
                                        <p:tgtEl>
                                          <p:spTgt spid="129"/>
                                        </p:tgtEl>
                                        <p:attrNameLst>
                                          <p:attrName>style.visibility</p:attrName>
                                        </p:attrNameLst>
                                      </p:cBhvr>
                                      <p:to>
                                        <p:strVal val="visible"/>
                                      </p:to>
                                    </p:set>
                                    <p:anim calcmode="lin" valueType="num">
                                      <p:cBhvr additive="base">
                                        <p:cTn id="470" dur="3000" fill="hold"/>
                                        <p:tgtEl>
                                          <p:spTgt spid="129"/>
                                        </p:tgtEl>
                                        <p:attrNameLst>
                                          <p:attrName>ppt_x</p:attrName>
                                        </p:attrNameLst>
                                      </p:cBhvr>
                                      <p:tavLst>
                                        <p:tav tm="0">
                                          <p:val>
                                            <p:strVal val="0-#ppt_w/2"/>
                                          </p:val>
                                        </p:tav>
                                        <p:tav tm="100000">
                                          <p:val>
                                            <p:strVal val="#ppt_x"/>
                                          </p:val>
                                        </p:tav>
                                      </p:tavLst>
                                    </p:anim>
                                    <p:anim calcmode="lin" valueType="num">
                                      <p:cBhvr additive="base">
                                        <p:cTn id="471" dur="3000" fill="hold"/>
                                        <p:tgtEl>
                                          <p:spTgt spid="129"/>
                                        </p:tgtEl>
                                        <p:attrNameLst>
                                          <p:attrName>ppt_y</p:attrName>
                                        </p:attrNameLst>
                                      </p:cBhvr>
                                      <p:tavLst>
                                        <p:tav tm="0">
                                          <p:val>
                                            <p:strVal val="#ppt_y"/>
                                          </p:val>
                                        </p:tav>
                                        <p:tav tm="100000">
                                          <p:val>
                                            <p:strVal val="#ppt_y"/>
                                          </p:val>
                                        </p:tav>
                                      </p:tavLst>
                                    </p:anim>
                                  </p:childTnLst>
                                </p:cTn>
                              </p:par>
                              <p:par>
                                <p:cTn id="472" presetID="2" presetClass="entr" presetSubtype="8" fill="hold" grpId="0" nodeType="withEffect">
                                  <p:stCondLst>
                                    <p:cond delay="0"/>
                                  </p:stCondLst>
                                  <p:childTnLst>
                                    <p:set>
                                      <p:cBhvr>
                                        <p:cTn id="473" dur="1" fill="hold">
                                          <p:stCondLst>
                                            <p:cond delay="0"/>
                                          </p:stCondLst>
                                        </p:cTn>
                                        <p:tgtEl>
                                          <p:spTgt spid="130"/>
                                        </p:tgtEl>
                                        <p:attrNameLst>
                                          <p:attrName>style.visibility</p:attrName>
                                        </p:attrNameLst>
                                      </p:cBhvr>
                                      <p:to>
                                        <p:strVal val="visible"/>
                                      </p:to>
                                    </p:set>
                                    <p:anim calcmode="lin" valueType="num">
                                      <p:cBhvr additive="base">
                                        <p:cTn id="474" dur="3000" fill="hold"/>
                                        <p:tgtEl>
                                          <p:spTgt spid="130"/>
                                        </p:tgtEl>
                                        <p:attrNameLst>
                                          <p:attrName>ppt_x</p:attrName>
                                        </p:attrNameLst>
                                      </p:cBhvr>
                                      <p:tavLst>
                                        <p:tav tm="0">
                                          <p:val>
                                            <p:strVal val="0-#ppt_w/2"/>
                                          </p:val>
                                        </p:tav>
                                        <p:tav tm="100000">
                                          <p:val>
                                            <p:strVal val="#ppt_x"/>
                                          </p:val>
                                        </p:tav>
                                      </p:tavLst>
                                    </p:anim>
                                    <p:anim calcmode="lin" valueType="num">
                                      <p:cBhvr additive="base">
                                        <p:cTn id="475" dur="3000" fill="hold"/>
                                        <p:tgtEl>
                                          <p:spTgt spid="130"/>
                                        </p:tgtEl>
                                        <p:attrNameLst>
                                          <p:attrName>ppt_y</p:attrName>
                                        </p:attrNameLst>
                                      </p:cBhvr>
                                      <p:tavLst>
                                        <p:tav tm="0">
                                          <p:val>
                                            <p:strVal val="#ppt_y"/>
                                          </p:val>
                                        </p:tav>
                                        <p:tav tm="100000">
                                          <p:val>
                                            <p:strVal val="#ppt_y"/>
                                          </p:val>
                                        </p:tav>
                                      </p:tavLst>
                                    </p:anim>
                                  </p:childTnLst>
                                </p:cTn>
                              </p:par>
                              <p:par>
                                <p:cTn id="476" presetID="2" presetClass="entr" presetSubtype="8" fill="hold" grpId="0" nodeType="withEffect">
                                  <p:stCondLst>
                                    <p:cond delay="0"/>
                                  </p:stCondLst>
                                  <p:childTnLst>
                                    <p:set>
                                      <p:cBhvr>
                                        <p:cTn id="477" dur="1" fill="hold">
                                          <p:stCondLst>
                                            <p:cond delay="0"/>
                                          </p:stCondLst>
                                        </p:cTn>
                                        <p:tgtEl>
                                          <p:spTgt spid="131"/>
                                        </p:tgtEl>
                                        <p:attrNameLst>
                                          <p:attrName>style.visibility</p:attrName>
                                        </p:attrNameLst>
                                      </p:cBhvr>
                                      <p:to>
                                        <p:strVal val="visible"/>
                                      </p:to>
                                    </p:set>
                                    <p:anim calcmode="lin" valueType="num">
                                      <p:cBhvr additive="base">
                                        <p:cTn id="478" dur="3000" fill="hold"/>
                                        <p:tgtEl>
                                          <p:spTgt spid="131"/>
                                        </p:tgtEl>
                                        <p:attrNameLst>
                                          <p:attrName>ppt_x</p:attrName>
                                        </p:attrNameLst>
                                      </p:cBhvr>
                                      <p:tavLst>
                                        <p:tav tm="0">
                                          <p:val>
                                            <p:strVal val="0-#ppt_w/2"/>
                                          </p:val>
                                        </p:tav>
                                        <p:tav tm="100000">
                                          <p:val>
                                            <p:strVal val="#ppt_x"/>
                                          </p:val>
                                        </p:tav>
                                      </p:tavLst>
                                    </p:anim>
                                    <p:anim calcmode="lin" valueType="num">
                                      <p:cBhvr additive="base">
                                        <p:cTn id="479" dur="3000" fill="hold"/>
                                        <p:tgtEl>
                                          <p:spTgt spid="131"/>
                                        </p:tgtEl>
                                        <p:attrNameLst>
                                          <p:attrName>ppt_y</p:attrName>
                                        </p:attrNameLst>
                                      </p:cBhvr>
                                      <p:tavLst>
                                        <p:tav tm="0">
                                          <p:val>
                                            <p:strVal val="#ppt_y"/>
                                          </p:val>
                                        </p:tav>
                                        <p:tav tm="100000">
                                          <p:val>
                                            <p:strVal val="#ppt_y"/>
                                          </p:val>
                                        </p:tav>
                                      </p:tavLst>
                                    </p:anim>
                                  </p:childTnLst>
                                </p:cTn>
                              </p:par>
                              <p:par>
                                <p:cTn id="480" presetID="2" presetClass="entr" presetSubtype="8" fill="hold" grpId="0" nodeType="withEffect">
                                  <p:stCondLst>
                                    <p:cond delay="0"/>
                                  </p:stCondLst>
                                  <p:childTnLst>
                                    <p:set>
                                      <p:cBhvr>
                                        <p:cTn id="481" dur="1" fill="hold">
                                          <p:stCondLst>
                                            <p:cond delay="0"/>
                                          </p:stCondLst>
                                        </p:cTn>
                                        <p:tgtEl>
                                          <p:spTgt spid="132"/>
                                        </p:tgtEl>
                                        <p:attrNameLst>
                                          <p:attrName>style.visibility</p:attrName>
                                        </p:attrNameLst>
                                      </p:cBhvr>
                                      <p:to>
                                        <p:strVal val="visible"/>
                                      </p:to>
                                    </p:set>
                                    <p:anim calcmode="lin" valueType="num">
                                      <p:cBhvr additive="base">
                                        <p:cTn id="482" dur="3000" fill="hold"/>
                                        <p:tgtEl>
                                          <p:spTgt spid="132"/>
                                        </p:tgtEl>
                                        <p:attrNameLst>
                                          <p:attrName>ppt_x</p:attrName>
                                        </p:attrNameLst>
                                      </p:cBhvr>
                                      <p:tavLst>
                                        <p:tav tm="0">
                                          <p:val>
                                            <p:strVal val="0-#ppt_w/2"/>
                                          </p:val>
                                        </p:tav>
                                        <p:tav tm="100000">
                                          <p:val>
                                            <p:strVal val="#ppt_x"/>
                                          </p:val>
                                        </p:tav>
                                      </p:tavLst>
                                    </p:anim>
                                    <p:anim calcmode="lin" valueType="num">
                                      <p:cBhvr additive="base">
                                        <p:cTn id="483" dur="3000" fill="hold"/>
                                        <p:tgtEl>
                                          <p:spTgt spid="132"/>
                                        </p:tgtEl>
                                        <p:attrNameLst>
                                          <p:attrName>ppt_y</p:attrName>
                                        </p:attrNameLst>
                                      </p:cBhvr>
                                      <p:tavLst>
                                        <p:tav tm="0">
                                          <p:val>
                                            <p:strVal val="#ppt_y"/>
                                          </p:val>
                                        </p:tav>
                                        <p:tav tm="100000">
                                          <p:val>
                                            <p:strVal val="#ppt_y"/>
                                          </p:val>
                                        </p:tav>
                                      </p:tavLst>
                                    </p:anim>
                                  </p:childTnLst>
                                </p:cTn>
                              </p:par>
                              <p:par>
                                <p:cTn id="484" presetID="2" presetClass="entr" presetSubtype="8" fill="hold" grpId="0" nodeType="withEffect">
                                  <p:stCondLst>
                                    <p:cond delay="0"/>
                                  </p:stCondLst>
                                  <p:childTnLst>
                                    <p:set>
                                      <p:cBhvr>
                                        <p:cTn id="485" dur="1" fill="hold">
                                          <p:stCondLst>
                                            <p:cond delay="0"/>
                                          </p:stCondLst>
                                        </p:cTn>
                                        <p:tgtEl>
                                          <p:spTgt spid="133"/>
                                        </p:tgtEl>
                                        <p:attrNameLst>
                                          <p:attrName>style.visibility</p:attrName>
                                        </p:attrNameLst>
                                      </p:cBhvr>
                                      <p:to>
                                        <p:strVal val="visible"/>
                                      </p:to>
                                    </p:set>
                                    <p:anim calcmode="lin" valueType="num">
                                      <p:cBhvr additive="base">
                                        <p:cTn id="486" dur="3000" fill="hold"/>
                                        <p:tgtEl>
                                          <p:spTgt spid="133"/>
                                        </p:tgtEl>
                                        <p:attrNameLst>
                                          <p:attrName>ppt_x</p:attrName>
                                        </p:attrNameLst>
                                      </p:cBhvr>
                                      <p:tavLst>
                                        <p:tav tm="0">
                                          <p:val>
                                            <p:strVal val="0-#ppt_w/2"/>
                                          </p:val>
                                        </p:tav>
                                        <p:tav tm="100000">
                                          <p:val>
                                            <p:strVal val="#ppt_x"/>
                                          </p:val>
                                        </p:tav>
                                      </p:tavLst>
                                    </p:anim>
                                    <p:anim calcmode="lin" valueType="num">
                                      <p:cBhvr additive="base">
                                        <p:cTn id="487" dur="3000" fill="hold"/>
                                        <p:tgtEl>
                                          <p:spTgt spid="133"/>
                                        </p:tgtEl>
                                        <p:attrNameLst>
                                          <p:attrName>ppt_y</p:attrName>
                                        </p:attrNameLst>
                                      </p:cBhvr>
                                      <p:tavLst>
                                        <p:tav tm="0">
                                          <p:val>
                                            <p:strVal val="#ppt_y"/>
                                          </p:val>
                                        </p:tav>
                                        <p:tav tm="100000">
                                          <p:val>
                                            <p:strVal val="#ppt_y"/>
                                          </p:val>
                                        </p:tav>
                                      </p:tavLst>
                                    </p:anim>
                                  </p:childTnLst>
                                </p:cTn>
                              </p:par>
                              <p:par>
                                <p:cTn id="488" presetID="2" presetClass="entr" presetSubtype="8" fill="hold" grpId="0" nodeType="withEffect">
                                  <p:stCondLst>
                                    <p:cond delay="0"/>
                                  </p:stCondLst>
                                  <p:childTnLst>
                                    <p:set>
                                      <p:cBhvr>
                                        <p:cTn id="489" dur="1" fill="hold">
                                          <p:stCondLst>
                                            <p:cond delay="0"/>
                                          </p:stCondLst>
                                        </p:cTn>
                                        <p:tgtEl>
                                          <p:spTgt spid="134"/>
                                        </p:tgtEl>
                                        <p:attrNameLst>
                                          <p:attrName>style.visibility</p:attrName>
                                        </p:attrNameLst>
                                      </p:cBhvr>
                                      <p:to>
                                        <p:strVal val="visible"/>
                                      </p:to>
                                    </p:set>
                                    <p:anim calcmode="lin" valueType="num">
                                      <p:cBhvr additive="base">
                                        <p:cTn id="490" dur="3000" fill="hold"/>
                                        <p:tgtEl>
                                          <p:spTgt spid="134"/>
                                        </p:tgtEl>
                                        <p:attrNameLst>
                                          <p:attrName>ppt_x</p:attrName>
                                        </p:attrNameLst>
                                      </p:cBhvr>
                                      <p:tavLst>
                                        <p:tav tm="0">
                                          <p:val>
                                            <p:strVal val="0-#ppt_w/2"/>
                                          </p:val>
                                        </p:tav>
                                        <p:tav tm="100000">
                                          <p:val>
                                            <p:strVal val="#ppt_x"/>
                                          </p:val>
                                        </p:tav>
                                      </p:tavLst>
                                    </p:anim>
                                    <p:anim calcmode="lin" valueType="num">
                                      <p:cBhvr additive="base">
                                        <p:cTn id="491" dur="3000" fill="hold"/>
                                        <p:tgtEl>
                                          <p:spTgt spid="134"/>
                                        </p:tgtEl>
                                        <p:attrNameLst>
                                          <p:attrName>ppt_y</p:attrName>
                                        </p:attrNameLst>
                                      </p:cBhvr>
                                      <p:tavLst>
                                        <p:tav tm="0">
                                          <p:val>
                                            <p:strVal val="#ppt_y"/>
                                          </p:val>
                                        </p:tav>
                                        <p:tav tm="100000">
                                          <p:val>
                                            <p:strVal val="#ppt_y"/>
                                          </p:val>
                                        </p:tav>
                                      </p:tavLst>
                                    </p:anim>
                                  </p:childTnLst>
                                </p:cTn>
                              </p:par>
                              <p:par>
                                <p:cTn id="492" presetID="2" presetClass="entr" presetSubtype="8" fill="hold" grpId="0" nodeType="withEffect">
                                  <p:stCondLst>
                                    <p:cond delay="0"/>
                                  </p:stCondLst>
                                  <p:childTnLst>
                                    <p:set>
                                      <p:cBhvr>
                                        <p:cTn id="493" dur="1" fill="hold">
                                          <p:stCondLst>
                                            <p:cond delay="0"/>
                                          </p:stCondLst>
                                        </p:cTn>
                                        <p:tgtEl>
                                          <p:spTgt spid="135"/>
                                        </p:tgtEl>
                                        <p:attrNameLst>
                                          <p:attrName>style.visibility</p:attrName>
                                        </p:attrNameLst>
                                      </p:cBhvr>
                                      <p:to>
                                        <p:strVal val="visible"/>
                                      </p:to>
                                    </p:set>
                                    <p:anim calcmode="lin" valueType="num">
                                      <p:cBhvr additive="base">
                                        <p:cTn id="494" dur="3000" fill="hold"/>
                                        <p:tgtEl>
                                          <p:spTgt spid="135"/>
                                        </p:tgtEl>
                                        <p:attrNameLst>
                                          <p:attrName>ppt_x</p:attrName>
                                        </p:attrNameLst>
                                      </p:cBhvr>
                                      <p:tavLst>
                                        <p:tav tm="0">
                                          <p:val>
                                            <p:strVal val="0-#ppt_w/2"/>
                                          </p:val>
                                        </p:tav>
                                        <p:tav tm="100000">
                                          <p:val>
                                            <p:strVal val="#ppt_x"/>
                                          </p:val>
                                        </p:tav>
                                      </p:tavLst>
                                    </p:anim>
                                    <p:anim calcmode="lin" valueType="num">
                                      <p:cBhvr additive="base">
                                        <p:cTn id="495" dur="3000" fill="hold"/>
                                        <p:tgtEl>
                                          <p:spTgt spid="135"/>
                                        </p:tgtEl>
                                        <p:attrNameLst>
                                          <p:attrName>ppt_y</p:attrName>
                                        </p:attrNameLst>
                                      </p:cBhvr>
                                      <p:tavLst>
                                        <p:tav tm="0">
                                          <p:val>
                                            <p:strVal val="#ppt_y"/>
                                          </p:val>
                                        </p:tav>
                                        <p:tav tm="100000">
                                          <p:val>
                                            <p:strVal val="#ppt_y"/>
                                          </p:val>
                                        </p:tav>
                                      </p:tavLst>
                                    </p:anim>
                                  </p:childTnLst>
                                </p:cTn>
                              </p:par>
                              <p:par>
                                <p:cTn id="496" presetID="2" presetClass="entr" presetSubtype="8" fill="hold" grpId="0" nodeType="withEffect">
                                  <p:stCondLst>
                                    <p:cond delay="0"/>
                                  </p:stCondLst>
                                  <p:childTnLst>
                                    <p:set>
                                      <p:cBhvr>
                                        <p:cTn id="497" dur="1" fill="hold">
                                          <p:stCondLst>
                                            <p:cond delay="0"/>
                                          </p:stCondLst>
                                        </p:cTn>
                                        <p:tgtEl>
                                          <p:spTgt spid="136"/>
                                        </p:tgtEl>
                                        <p:attrNameLst>
                                          <p:attrName>style.visibility</p:attrName>
                                        </p:attrNameLst>
                                      </p:cBhvr>
                                      <p:to>
                                        <p:strVal val="visible"/>
                                      </p:to>
                                    </p:set>
                                    <p:anim calcmode="lin" valueType="num">
                                      <p:cBhvr additive="base">
                                        <p:cTn id="498" dur="3000" fill="hold"/>
                                        <p:tgtEl>
                                          <p:spTgt spid="136"/>
                                        </p:tgtEl>
                                        <p:attrNameLst>
                                          <p:attrName>ppt_x</p:attrName>
                                        </p:attrNameLst>
                                      </p:cBhvr>
                                      <p:tavLst>
                                        <p:tav tm="0">
                                          <p:val>
                                            <p:strVal val="0-#ppt_w/2"/>
                                          </p:val>
                                        </p:tav>
                                        <p:tav tm="100000">
                                          <p:val>
                                            <p:strVal val="#ppt_x"/>
                                          </p:val>
                                        </p:tav>
                                      </p:tavLst>
                                    </p:anim>
                                    <p:anim calcmode="lin" valueType="num">
                                      <p:cBhvr additive="base">
                                        <p:cTn id="499" dur="3000" fill="hold"/>
                                        <p:tgtEl>
                                          <p:spTgt spid="136"/>
                                        </p:tgtEl>
                                        <p:attrNameLst>
                                          <p:attrName>ppt_y</p:attrName>
                                        </p:attrNameLst>
                                      </p:cBhvr>
                                      <p:tavLst>
                                        <p:tav tm="0">
                                          <p:val>
                                            <p:strVal val="#ppt_y"/>
                                          </p:val>
                                        </p:tav>
                                        <p:tav tm="100000">
                                          <p:val>
                                            <p:strVal val="#ppt_y"/>
                                          </p:val>
                                        </p:tav>
                                      </p:tavLst>
                                    </p:anim>
                                  </p:childTnLst>
                                </p:cTn>
                              </p:par>
                              <p:par>
                                <p:cTn id="500" presetID="2" presetClass="entr" presetSubtype="8" fill="hold" grpId="0" nodeType="withEffect">
                                  <p:stCondLst>
                                    <p:cond delay="0"/>
                                  </p:stCondLst>
                                  <p:childTnLst>
                                    <p:set>
                                      <p:cBhvr>
                                        <p:cTn id="501" dur="1" fill="hold">
                                          <p:stCondLst>
                                            <p:cond delay="0"/>
                                          </p:stCondLst>
                                        </p:cTn>
                                        <p:tgtEl>
                                          <p:spTgt spid="137"/>
                                        </p:tgtEl>
                                        <p:attrNameLst>
                                          <p:attrName>style.visibility</p:attrName>
                                        </p:attrNameLst>
                                      </p:cBhvr>
                                      <p:to>
                                        <p:strVal val="visible"/>
                                      </p:to>
                                    </p:set>
                                    <p:anim calcmode="lin" valueType="num">
                                      <p:cBhvr additive="base">
                                        <p:cTn id="502" dur="3000" fill="hold"/>
                                        <p:tgtEl>
                                          <p:spTgt spid="137"/>
                                        </p:tgtEl>
                                        <p:attrNameLst>
                                          <p:attrName>ppt_x</p:attrName>
                                        </p:attrNameLst>
                                      </p:cBhvr>
                                      <p:tavLst>
                                        <p:tav tm="0">
                                          <p:val>
                                            <p:strVal val="0-#ppt_w/2"/>
                                          </p:val>
                                        </p:tav>
                                        <p:tav tm="100000">
                                          <p:val>
                                            <p:strVal val="#ppt_x"/>
                                          </p:val>
                                        </p:tav>
                                      </p:tavLst>
                                    </p:anim>
                                    <p:anim calcmode="lin" valueType="num">
                                      <p:cBhvr additive="base">
                                        <p:cTn id="503" dur="3000" fill="hold"/>
                                        <p:tgtEl>
                                          <p:spTgt spid="137"/>
                                        </p:tgtEl>
                                        <p:attrNameLst>
                                          <p:attrName>ppt_y</p:attrName>
                                        </p:attrNameLst>
                                      </p:cBhvr>
                                      <p:tavLst>
                                        <p:tav tm="0">
                                          <p:val>
                                            <p:strVal val="#ppt_y"/>
                                          </p:val>
                                        </p:tav>
                                        <p:tav tm="100000">
                                          <p:val>
                                            <p:strVal val="#ppt_y"/>
                                          </p:val>
                                        </p:tav>
                                      </p:tavLst>
                                    </p:anim>
                                  </p:childTnLst>
                                </p:cTn>
                              </p:par>
                              <p:par>
                                <p:cTn id="504" presetID="2" presetClass="entr" presetSubtype="8" fill="hold" grpId="0" nodeType="withEffect">
                                  <p:stCondLst>
                                    <p:cond delay="0"/>
                                  </p:stCondLst>
                                  <p:childTnLst>
                                    <p:set>
                                      <p:cBhvr>
                                        <p:cTn id="505" dur="1" fill="hold">
                                          <p:stCondLst>
                                            <p:cond delay="0"/>
                                          </p:stCondLst>
                                        </p:cTn>
                                        <p:tgtEl>
                                          <p:spTgt spid="138"/>
                                        </p:tgtEl>
                                        <p:attrNameLst>
                                          <p:attrName>style.visibility</p:attrName>
                                        </p:attrNameLst>
                                      </p:cBhvr>
                                      <p:to>
                                        <p:strVal val="visible"/>
                                      </p:to>
                                    </p:set>
                                    <p:anim calcmode="lin" valueType="num">
                                      <p:cBhvr additive="base">
                                        <p:cTn id="506" dur="3000" fill="hold"/>
                                        <p:tgtEl>
                                          <p:spTgt spid="138"/>
                                        </p:tgtEl>
                                        <p:attrNameLst>
                                          <p:attrName>ppt_x</p:attrName>
                                        </p:attrNameLst>
                                      </p:cBhvr>
                                      <p:tavLst>
                                        <p:tav tm="0">
                                          <p:val>
                                            <p:strVal val="0-#ppt_w/2"/>
                                          </p:val>
                                        </p:tav>
                                        <p:tav tm="100000">
                                          <p:val>
                                            <p:strVal val="#ppt_x"/>
                                          </p:val>
                                        </p:tav>
                                      </p:tavLst>
                                    </p:anim>
                                    <p:anim calcmode="lin" valueType="num">
                                      <p:cBhvr additive="base">
                                        <p:cTn id="507" dur="3000" fill="hold"/>
                                        <p:tgtEl>
                                          <p:spTgt spid="138"/>
                                        </p:tgtEl>
                                        <p:attrNameLst>
                                          <p:attrName>ppt_y</p:attrName>
                                        </p:attrNameLst>
                                      </p:cBhvr>
                                      <p:tavLst>
                                        <p:tav tm="0">
                                          <p:val>
                                            <p:strVal val="#ppt_y"/>
                                          </p:val>
                                        </p:tav>
                                        <p:tav tm="100000">
                                          <p:val>
                                            <p:strVal val="#ppt_y"/>
                                          </p:val>
                                        </p:tav>
                                      </p:tavLst>
                                    </p:anim>
                                  </p:childTnLst>
                                </p:cTn>
                              </p:par>
                              <p:par>
                                <p:cTn id="508" presetID="2" presetClass="entr" presetSubtype="8" fill="hold" grpId="0" nodeType="withEffect">
                                  <p:stCondLst>
                                    <p:cond delay="0"/>
                                  </p:stCondLst>
                                  <p:childTnLst>
                                    <p:set>
                                      <p:cBhvr>
                                        <p:cTn id="509" dur="1" fill="hold">
                                          <p:stCondLst>
                                            <p:cond delay="0"/>
                                          </p:stCondLst>
                                        </p:cTn>
                                        <p:tgtEl>
                                          <p:spTgt spid="139"/>
                                        </p:tgtEl>
                                        <p:attrNameLst>
                                          <p:attrName>style.visibility</p:attrName>
                                        </p:attrNameLst>
                                      </p:cBhvr>
                                      <p:to>
                                        <p:strVal val="visible"/>
                                      </p:to>
                                    </p:set>
                                    <p:anim calcmode="lin" valueType="num">
                                      <p:cBhvr additive="base">
                                        <p:cTn id="510" dur="3000" fill="hold"/>
                                        <p:tgtEl>
                                          <p:spTgt spid="139"/>
                                        </p:tgtEl>
                                        <p:attrNameLst>
                                          <p:attrName>ppt_x</p:attrName>
                                        </p:attrNameLst>
                                      </p:cBhvr>
                                      <p:tavLst>
                                        <p:tav tm="0">
                                          <p:val>
                                            <p:strVal val="0-#ppt_w/2"/>
                                          </p:val>
                                        </p:tav>
                                        <p:tav tm="100000">
                                          <p:val>
                                            <p:strVal val="#ppt_x"/>
                                          </p:val>
                                        </p:tav>
                                      </p:tavLst>
                                    </p:anim>
                                    <p:anim calcmode="lin" valueType="num">
                                      <p:cBhvr additive="base">
                                        <p:cTn id="511" dur="3000" fill="hold"/>
                                        <p:tgtEl>
                                          <p:spTgt spid="139"/>
                                        </p:tgtEl>
                                        <p:attrNameLst>
                                          <p:attrName>ppt_y</p:attrName>
                                        </p:attrNameLst>
                                      </p:cBhvr>
                                      <p:tavLst>
                                        <p:tav tm="0">
                                          <p:val>
                                            <p:strVal val="#ppt_y"/>
                                          </p:val>
                                        </p:tav>
                                        <p:tav tm="100000">
                                          <p:val>
                                            <p:strVal val="#ppt_y"/>
                                          </p:val>
                                        </p:tav>
                                      </p:tavLst>
                                    </p:anim>
                                  </p:childTnLst>
                                </p:cTn>
                              </p:par>
                              <p:par>
                                <p:cTn id="512" presetID="2" presetClass="entr" presetSubtype="8" fill="hold" grpId="0" nodeType="withEffect">
                                  <p:stCondLst>
                                    <p:cond delay="0"/>
                                  </p:stCondLst>
                                  <p:childTnLst>
                                    <p:set>
                                      <p:cBhvr>
                                        <p:cTn id="513" dur="1" fill="hold">
                                          <p:stCondLst>
                                            <p:cond delay="0"/>
                                          </p:stCondLst>
                                        </p:cTn>
                                        <p:tgtEl>
                                          <p:spTgt spid="140"/>
                                        </p:tgtEl>
                                        <p:attrNameLst>
                                          <p:attrName>style.visibility</p:attrName>
                                        </p:attrNameLst>
                                      </p:cBhvr>
                                      <p:to>
                                        <p:strVal val="visible"/>
                                      </p:to>
                                    </p:set>
                                    <p:anim calcmode="lin" valueType="num">
                                      <p:cBhvr additive="base">
                                        <p:cTn id="514" dur="3000" fill="hold"/>
                                        <p:tgtEl>
                                          <p:spTgt spid="140"/>
                                        </p:tgtEl>
                                        <p:attrNameLst>
                                          <p:attrName>ppt_x</p:attrName>
                                        </p:attrNameLst>
                                      </p:cBhvr>
                                      <p:tavLst>
                                        <p:tav tm="0">
                                          <p:val>
                                            <p:strVal val="0-#ppt_w/2"/>
                                          </p:val>
                                        </p:tav>
                                        <p:tav tm="100000">
                                          <p:val>
                                            <p:strVal val="#ppt_x"/>
                                          </p:val>
                                        </p:tav>
                                      </p:tavLst>
                                    </p:anim>
                                    <p:anim calcmode="lin" valueType="num">
                                      <p:cBhvr additive="base">
                                        <p:cTn id="515" dur="3000" fill="hold"/>
                                        <p:tgtEl>
                                          <p:spTgt spid="140"/>
                                        </p:tgtEl>
                                        <p:attrNameLst>
                                          <p:attrName>ppt_y</p:attrName>
                                        </p:attrNameLst>
                                      </p:cBhvr>
                                      <p:tavLst>
                                        <p:tav tm="0">
                                          <p:val>
                                            <p:strVal val="#ppt_y"/>
                                          </p:val>
                                        </p:tav>
                                        <p:tav tm="100000">
                                          <p:val>
                                            <p:strVal val="#ppt_y"/>
                                          </p:val>
                                        </p:tav>
                                      </p:tavLst>
                                    </p:anim>
                                  </p:childTnLst>
                                </p:cTn>
                              </p:par>
                              <p:par>
                                <p:cTn id="516" presetID="2" presetClass="entr" presetSubtype="8" fill="hold" grpId="0" nodeType="withEffect">
                                  <p:stCondLst>
                                    <p:cond delay="0"/>
                                  </p:stCondLst>
                                  <p:childTnLst>
                                    <p:set>
                                      <p:cBhvr>
                                        <p:cTn id="517" dur="1" fill="hold">
                                          <p:stCondLst>
                                            <p:cond delay="0"/>
                                          </p:stCondLst>
                                        </p:cTn>
                                        <p:tgtEl>
                                          <p:spTgt spid="141"/>
                                        </p:tgtEl>
                                        <p:attrNameLst>
                                          <p:attrName>style.visibility</p:attrName>
                                        </p:attrNameLst>
                                      </p:cBhvr>
                                      <p:to>
                                        <p:strVal val="visible"/>
                                      </p:to>
                                    </p:set>
                                    <p:anim calcmode="lin" valueType="num">
                                      <p:cBhvr additive="base">
                                        <p:cTn id="518" dur="3000" fill="hold"/>
                                        <p:tgtEl>
                                          <p:spTgt spid="141"/>
                                        </p:tgtEl>
                                        <p:attrNameLst>
                                          <p:attrName>ppt_x</p:attrName>
                                        </p:attrNameLst>
                                      </p:cBhvr>
                                      <p:tavLst>
                                        <p:tav tm="0">
                                          <p:val>
                                            <p:strVal val="0-#ppt_w/2"/>
                                          </p:val>
                                        </p:tav>
                                        <p:tav tm="100000">
                                          <p:val>
                                            <p:strVal val="#ppt_x"/>
                                          </p:val>
                                        </p:tav>
                                      </p:tavLst>
                                    </p:anim>
                                    <p:anim calcmode="lin" valueType="num">
                                      <p:cBhvr additive="base">
                                        <p:cTn id="519" dur="3000" fill="hold"/>
                                        <p:tgtEl>
                                          <p:spTgt spid="141"/>
                                        </p:tgtEl>
                                        <p:attrNameLst>
                                          <p:attrName>ppt_y</p:attrName>
                                        </p:attrNameLst>
                                      </p:cBhvr>
                                      <p:tavLst>
                                        <p:tav tm="0">
                                          <p:val>
                                            <p:strVal val="#ppt_y"/>
                                          </p:val>
                                        </p:tav>
                                        <p:tav tm="100000">
                                          <p:val>
                                            <p:strVal val="#ppt_y"/>
                                          </p:val>
                                        </p:tav>
                                      </p:tavLst>
                                    </p:anim>
                                  </p:childTnLst>
                                </p:cTn>
                              </p:par>
                              <p:par>
                                <p:cTn id="520" presetID="8" presetClass="emph" presetSubtype="0" fill="hold" grpId="1" nodeType="withEffect">
                                  <p:stCondLst>
                                    <p:cond delay="0"/>
                                  </p:stCondLst>
                                  <p:childTnLst>
                                    <p:animRot by="21600000">
                                      <p:cBhvr>
                                        <p:cTn id="521" dur="3000" fill="hold"/>
                                        <p:tgtEl>
                                          <p:spTgt spid="103"/>
                                        </p:tgtEl>
                                        <p:attrNameLst>
                                          <p:attrName>r</p:attrName>
                                        </p:attrNameLst>
                                      </p:cBhvr>
                                    </p:animRot>
                                  </p:childTnLst>
                                </p:cTn>
                              </p:par>
                              <p:par>
                                <p:cTn id="522" presetID="8" presetClass="emph" presetSubtype="0" fill="hold" grpId="1" nodeType="withEffect">
                                  <p:stCondLst>
                                    <p:cond delay="0"/>
                                  </p:stCondLst>
                                  <p:childTnLst>
                                    <p:animRot by="21600000">
                                      <p:cBhvr>
                                        <p:cTn id="523" dur="3000" fill="hold"/>
                                        <p:tgtEl>
                                          <p:spTgt spid="104"/>
                                        </p:tgtEl>
                                        <p:attrNameLst>
                                          <p:attrName>r</p:attrName>
                                        </p:attrNameLst>
                                      </p:cBhvr>
                                    </p:animRot>
                                  </p:childTnLst>
                                </p:cTn>
                              </p:par>
                              <p:par>
                                <p:cTn id="524" presetID="8" presetClass="emph" presetSubtype="0" fill="hold" grpId="1" nodeType="withEffect">
                                  <p:stCondLst>
                                    <p:cond delay="0"/>
                                  </p:stCondLst>
                                  <p:childTnLst>
                                    <p:animRot by="21600000">
                                      <p:cBhvr>
                                        <p:cTn id="525" dur="3000" fill="hold"/>
                                        <p:tgtEl>
                                          <p:spTgt spid="105"/>
                                        </p:tgtEl>
                                        <p:attrNameLst>
                                          <p:attrName>r</p:attrName>
                                        </p:attrNameLst>
                                      </p:cBhvr>
                                    </p:animRot>
                                  </p:childTnLst>
                                </p:cTn>
                              </p:par>
                              <p:par>
                                <p:cTn id="526" presetID="8" presetClass="emph" presetSubtype="0" fill="hold" grpId="1" nodeType="withEffect">
                                  <p:stCondLst>
                                    <p:cond delay="0"/>
                                  </p:stCondLst>
                                  <p:childTnLst>
                                    <p:animRot by="21600000">
                                      <p:cBhvr>
                                        <p:cTn id="527" dur="3000" fill="hold"/>
                                        <p:tgtEl>
                                          <p:spTgt spid="106"/>
                                        </p:tgtEl>
                                        <p:attrNameLst>
                                          <p:attrName>r</p:attrName>
                                        </p:attrNameLst>
                                      </p:cBhvr>
                                    </p:animRot>
                                  </p:childTnLst>
                                </p:cTn>
                              </p:par>
                              <p:par>
                                <p:cTn id="528" presetID="8" presetClass="emph" presetSubtype="0" fill="hold" grpId="1" nodeType="withEffect">
                                  <p:stCondLst>
                                    <p:cond delay="0"/>
                                  </p:stCondLst>
                                  <p:childTnLst>
                                    <p:animRot by="21600000">
                                      <p:cBhvr>
                                        <p:cTn id="529" dur="3000" fill="hold"/>
                                        <p:tgtEl>
                                          <p:spTgt spid="107"/>
                                        </p:tgtEl>
                                        <p:attrNameLst>
                                          <p:attrName>r</p:attrName>
                                        </p:attrNameLst>
                                      </p:cBhvr>
                                    </p:animRot>
                                  </p:childTnLst>
                                </p:cTn>
                              </p:par>
                              <p:par>
                                <p:cTn id="530" presetID="8" presetClass="emph" presetSubtype="0" fill="hold" grpId="1" nodeType="withEffect">
                                  <p:stCondLst>
                                    <p:cond delay="0"/>
                                  </p:stCondLst>
                                  <p:childTnLst>
                                    <p:animRot by="21600000">
                                      <p:cBhvr>
                                        <p:cTn id="531" dur="3000" fill="hold"/>
                                        <p:tgtEl>
                                          <p:spTgt spid="108"/>
                                        </p:tgtEl>
                                        <p:attrNameLst>
                                          <p:attrName>r</p:attrName>
                                        </p:attrNameLst>
                                      </p:cBhvr>
                                    </p:animRot>
                                  </p:childTnLst>
                                </p:cTn>
                              </p:par>
                              <p:par>
                                <p:cTn id="532" presetID="8" presetClass="emph" presetSubtype="0" fill="hold" grpId="1" nodeType="withEffect">
                                  <p:stCondLst>
                                    <p:cond delay="0"/>
                                  </p:stCondLst>
                                  <p:childTnLst>
                                    <p:animRot by="21600000">
                                      <p:cBhvr>
                                        <p:cTn id="533" dur="3000" fill="hold"/>
                                        <p:tgtEl>
                                          <p:spTgt spid="109"/>
                                        </p:tgtEl>
                                        <p:attrNameLst>
                                          <p:attrName>r</p:attrName>
                                        </p:attrNameLst>
                                      </p:cBhvr>
                                    </p:animRot>
                                  </p:childTnLst>
                                </p:cTn>
                              </p:par>
                              <p:par>
                                <p:cTn id="534" presetID="8" presetClass="emph" presetSubtype="0" fill="hold" grpId="1" nodeType="withEffect">
                                  <p:stCondLst>
                                    <p:cond delay="0"/>
                                  </p:stCondLst>
                                  <p:childTnLst>
                                    <p:animRot by="21600000">
                                      <p:cBhvr>
                                        <p:cTn id="535" dur="3000" fill="hold"/>
                                        <p:tgtEl>
                                          <p:spTgt spid="111"/>
                                        </p:tgtEl>
                                        <p:attrNameLst>
                                          <p:attrName>r</p:attrName>
                                        </p:attrNameLst>
                                      </p:cBhvr>
                                    </p:animRot>
                                  </p:childTnLst>
                                </p:cTn>
                              </p:par>
                              <p:par>
                                <p:cTn id="536" presetID="8" presetClass="emph" presetSubtype="0" fill="hold" grpId="1" nodeType="withEffect">
                                  <p:stCondLst>
                                    <p:cond delay="0"/>
                                  </p:stCondLst>
                                  <p:childTnLst>
                                    <p:animRot by="21600000">
                                      <p:cBhvr>
                                        <p:cTn id="537" dur="3000" fill="hold"/>
                                        <p:tgtEl>
                                          <p:spTgt spid="46"/>
                                        </p:tgtEl>
                                        <p:attrNameLst>
                                          <p:attrName>r</p:attrName>
                                        </p:attrNameLst>
                                      </p:cBhvr>
                                    </p:animRot>
                                  </p:childTnLst>
                                </p:cTn>
                              </p:par>
                              <p:par>
                                <p:cTn id="538" presetID="8" presetClass="emph" presetSubtype="0" fill="hold" grpId="1" nodeType="withEffect">
                                  <p:stCondLst>
                                    <p:cond delay="0"/>
                                  </p:stCondLst>
                                  <p:childTnLst>
                                    <p:animRot by="21600000">
                                      <p:cBhvr>
                                        <p:cTn id="539" dur="3000" fill="hold"/>
                                        <p:tgtEl>
                                          <p:spTgt spid="47"/>
                                        </p:tgtEl>
                                        <p:attrNameLst>
                                          <p:attrName>r</p:attrName>
                                        </p:attrNameLst>
                                      </p:cBhvr>
                                    </p:animRot>
                                  </p:childTnLst>
                                </p:cTn>
                              </p:par>
                              <p:par>
                                <p:cTn id="540" presetID="8" presetClass="emph" presetSubtype="0" fill="hold" grpId="1" nodeType="withEffect">
                                  <p:stCondLst>
                                    <p:cond delay="0"/>
                                  </p:stCondLst>
                                  <p:childTnLst>
                                    <p:animRot by="21600000">
                                      <p:cBhvr>
                                        <p:cTn id="541" dur="3000" fill="hold"/>
                                        <p:tgtEl>
                                          <p:spTgt spid="48"/>
                                        </p:tgtEl>
                                        <p:attrNameLst>
                                          <p:attrName>r</p:attrName>
                                        </p:attrNameLst>
                                      </p:cBhvr>
                                    </p:animRot>
                                  </p:childTnLst>
                                </p:cTn>
                              </p:par>
                              <p:par>
                                <p:cTn id="542" presetID="8" presetClass="emph" presetSubtype="0" fill="hold" grpId="1" nodeType="withEffect">
                                  <p:stCondLst>
                                    <p:cond delay="0"/>
                                  </p:stCondLst>
                                  <p:childTnLst>
                                    <p:animRot by="21600000">
                                      <p:cBhvr>
                                        <p:cTn id="543" dur="3000" fill="hold"/>
                                        <p:tgtEl>
                                          <p:spTgt spid="49"/>
                                        </p:tgtEl>
                                        <p:attrNameLst>
                                          <p:attrName>r</p:attrName>
                                        </p:attrNameLst>
                                      </p:cBhvr>
                                    </p:animRot>
                                  </p:childTnLst>
                                </p:cTn>
                              </p:par>
                              <p:par>
                                <p:cTn id="544" presetID="8" presetClass="emph" presetSubtype="0" fill="hold" grpId="1" nodeType="withEffect">
                                  <p:stCondLst>
                                    <p:cond delay="0"/>
                                  </p:stCondLst>
                                  <p:childTnLst>
                                    <p:animRot by="21600000">
                                      <p:cBhvr>
                                        <p:cTn id="545" dur="3000" fill="hold"/>
                                        <p:tgtEl>
                                          <p:spTgt spid="50"/>
                                        </p:tgtEl>
                                        <p:attrNameLst>
                                          <p:attrName>r</p:attrName>
                                        </p:attrNameLst>
                                      </p:cBhvr>
                                    </p:animRot>
                                  </p:childTnLst>
                                </p:cTn>
                              </p:par>
                              <p:par>
                                <p:cTn id="546" presetID="8" presetClass="emph" presetSubtype="0" fill="hold" grpId="1" nodeType="withEffect">
                                  <p:stCondLst>
                                    <p:cond delay="0"/>
                                  </p:stCondLst>
                                  <p:childTnLst>
                                    <p:animRot by="21600000">
                                      <p:cBhvr>
                                        <p:cTn id="547" dur="3000" fill="hold"/>
                                        <p:tgtEl>
                                          <p:spTgt spid="51"/>
                                        </p:tgtEl>
                                        <p:attrNameLst>
                                          <p:attrName>r</p:attrName>
                                        </p:attrNameLst>
                                      </p:cBhvr>
                                    </p:animRot>
                                  </p:childTnLst>
                                </p:cTn>
                              </p:par>
                              <p:par>
                                <p:cTn id="548" presetID="8" presetClass="emph" presetSubtype="0" fill="hold" grpId="1" nodeType="withEffect">
                                  <p:stCondLst>
                                    <p:cond delay="0"/>
                                  </p:stCondLst>
                                  <p:childTnLst>
                                    <p:animRot by="21600000">
                                      <p:cBhvr>
                                        <p:cTn id="549" dur="3000" fill="hold"/>
                                        <p:tgtEl>
                                          <p:spTgt spid="52"/>
                                        </p:tgtEl>
                                        <p:attrNameLst>
                                          <p:attrName>r</p:attrName>
                                        </p:attrNameLst>
                                      </p:cBhvr>
                                    </p:animRot>
                                  </p:childTnLst>
                                </p:cTn>
                              </p:par>
                              <p:par>
                                <p:cTn id="550" presetID="8" presetClass="emph" presetSubtype="0" fill="hold" grpId="1" nodeType="withEffect">
                                  <p:stCondLst>
                                    <p:cond delay="0"/>
                                  </p:stCondLst>
                                  <p:childTnLst>
                                    <p:animRot by="21600000">
                                      <p:cBhvr>
                                        <p:cTn id="551" dur="3000" fill="hold"/>
                                        <p:tgtEl>
                                          <p:spTgt spid="53"/>
                                        </p:tgtEl>
                                        <p:attrNameLst>
                                          <p:attrName>r</p:attrName>
                                        </p:attrNameLst>
                                      </p:cBhvr>
                                    </p:animRot>
                                  </p:childTnLst>
                                </p:cTn>
                              </p:par>
                              <p:par>
                                <p:cTn id="552" presetID="8" presetClass="emph" presetSubtype="0" fill="hold" grpId="1" nodeType="withEffect">
                                  <p:stCondLst>
                                    <p:cond delay="0"/>
                                  </p:stCondLst>
                                  <p:childTnLst>
                                    <p:animRot by="21600000">
                                      <p:cBhvr>
                                        <p:cTn id="553" dur="3000" fill="hold"/>
                                        <p:tgtEl>
                                          <p:spTgt spid="54"/>
                                        </p:tgtEl>
                                        <p:attrNameLst>
                                          <p:attrName>r</p:attrName>
                                        </p:attrNameLst>
                                      </p:cBhvr>
                                    </p:animRot>
                                  </p:childTnLst>
                                </p:cTn>
                              </p:par>
                              <p:par>
                                <p:cTn id="554" presetID="8" presetClass="emph" presetSubtype="0" fill="hold" grpId="1" nodeType="withEffect">
                                  <p:stCondLst>
                                    <p:cond delay="0"/>
                                  </p:stCondLst>
                                  <p:childTnLst>
                                    <p:animRot by="21600000">
                                      <p:cBhvr>
                                        <p:cTn id="555" dur="3000" fill="hold"/>
                                        <p:tgtEl>
                                          <p:spTgt spid="55"/>
                                        </p:tgtEl>
                                        <p:attrNameLst>
                                          <p:attrName>r</p:attrName>
                                        </p:attrNameLst>
                                      </p:cBhvr>
                                    </p:animRot>
                                  </p:childTnLst>
                                </p:cTn>
                              </p:par>
                              <p:par>
                                <p:cTn id="556" presetID="8" presetClass="emph" presetSubtype="0" fill="hold" grpId="1" nodeType="withEffect">
                                  <p:stCondLst>
                                    <p:cond delay="0"/>
                                  </p:stCondLst>
                                  <p:childTnLst>
                                    <p:animRot by="21600000">
                                      <p:cBhvr>
                                        <p:cTn id="557" dur="3000" fill="hold"/>
                                        <p:tgtEl>
                                          <p:spTgt spid="56"/>
                                        </p:tgtEl>
                                        <p:attrNameLst>
                                          <p:attrName>r</p:attrName>
                                        </p:attrNameLst>
                                      </p:cBhvr>
                                    </p:animRot>
                                  </p:childTnLst>
                                </p:cTn>
                              </p:par>
                              <p:par>
                                <p:cTn id="558" presetID="8" presetClass="emph" presetSubtype="0" fill="hold" grpId="1" nodeType="withEffect">
                                  <p:stCondLst>
                                    <p:cond delay="0"/>
                                  </p:stCondLst>
                                  <p:childTnLst>
                                    <p:animRot by="21600000">
                                      <p:cBhvr>
                                        <p:cTn id="559" dur="3000" fill="hold"/>
                                        <p:tgtEl>
                                          <p:spTgt spid="57"/>
                                        </p:tgtEl>
                                        <p:attrNameLst>
                                          <p:attrName>r</p:attrName>
                                        </p:attrNameLst>
                                      </p:cBhvr>
                                    </p:animRot>
                                  </p:childTnLst>
                                </p:cTn>
                              </p:par>
                              <p:par>
                                <p:cTn id="560" presetID="8" presetClass="emph" presetSubtype="0" fill="hold" grpId="1" nodeType="withEffect">
                                  <p:stCondLst>
                                    <p:cond delay="0"/>
                                  </p:stCondLst>
                                  <p:childTnLst>
                                    <p:animRot by="21600000">
                                      <p:cBhvr>
                                        <p:cTn id="561" dur="3000" fill="hold"/>
                                        <p:tgtEl>
                                          <p:spTgt spid="58"/>
                                        </p:tgtEl>
                                        <p:attrNameLst>
                                          <p:attrName>r</p:attrName>
                                        </p:attrNameLst>
                                      </p:cBhvr>
                                    </p:animRot>
                                  </p:childTnLst>
                                </p:cTn>
                              </p:par>
                              <p:par>
                                <p:cTn id="562" presetID="8" presetClass="emph" presetSubtype="0" fill="hold" grpId="1" nodeType="withEffect">
                                  <p:stCondLst>
                                    <p:cond delay="0"/>
                                  </p:stCondLst>
                                  <p:childTnLst>
                                    <p:animRot by="21600000">
                                      <p:cBhvr>
                                        <p:cTn id="563" dur="3000" fill="hold"/>
                                        <p:tgtEl>
                                          <p:spTgt spid="59"/>
                                        </p:tgtEl>
                                        <p:attrNameLst>
                                          <p:attrName>r</p:attrName>
                                        </p:attrNameLst>
                                      </p:cBhvr>
                                    </p:animRot>
                                  </p:childTnLst>
                                </p:cTn>
                              </p:par>
                              <p:par>
                                <p:cTn id="564" presetID="8" presetClass="emph" presetSubtype="0" fill="hold" grpId="1" nodeType="withEffect">
                                  <p:stCondLst>
                                    <p:cond delay="0"/>
                                  </p:stCondLst>
                                  <p:childTnLst>
                                    <p:animRot by="21600000">
                                      <p:cBhvr>
                                        <p:cTn id="565" dur="3000" fill="hold"/>
                                        <p:tgtEl>
                                          <p:spTgt spid="60"/>
                                        </p:tgtEl>
                                        <p:attrNameLst>
                                          <p:attrName>r</p:attrName>
                                        </p:attrNameLst>
                                      </p:cBhvr>
                                    </p:animRot>
                                  </p:childTnLst>
                                </p:cTn>
                              </p:par>
                              <p:par>
                                <p:cTn id="566" presetID="8" presetClass="emph" presetSubtype="0" fill="hold" grpId="1" nodeType="withEffect">
                                  <p:stCondLst>
                                    <p:cond delay="0"/>
                                  </p:stCondLst>
                                  <p:childTnLst>
                                    <p:animRot by="21600000">
                                      <p:cBhvr>
                                        <p:cTn id="567" dur="3000" fill="hold"/>
                                        <p:tgtEl>
                                          <p:spTgt spid="61"/>
                                        </p:tgtEl>
                                        <p:attrNameLst>
                                          <p:attrName>r</p:attrName>
                                        </p:attrNameLst>
                                      </p:cBhvr>
                                    </p:animRot>
                                  </p:childTnLst>
                                </p:cTn>
                              </p:par>
                              <p:par>
                                <p:cTn id="568" presetID="8" presetClass="emph" presetSubtype="0" fill="hold" grpId="1" nodeType="withEffect">
                                  <p:stCondLst>
                                    <p:cond delay="0"/>
                                  </p:stCondLst>
                                  <p:childTnLst>
                                    <p:animRot by="21600000">
                                      <p:cBhvr>
                                        <p:cTn id="569" dur="3000" fill="hold"/>
                                        <p:tgtEl>
                                          <p:spTgt spid="62"/>
                                        </p:tgtEl>
                                        <p:attrNameLst>
                                          <p:attrName>r</p:attrName>
                                        </p:attrNameLst>
                                      </p:cBhvr>
                                    </p:animRot>
                                  </p:childTnLst>
                                </p:cTn>
                              </p:par>
                              <p:par>
                                <p:cTn id="570" presetID="8" presetClass="emph" presetSubtype="0" fill="hold" grpId="1" nodeType="withEffect">
                                  <p:stCondLst>
                                    <p:cond delay="0"/>
                                  </p:stCondLst>
                                  <p:childTnLst>
                                    <p:animRot by="21600000">
                                      <p:cBhvr>
                                        <p:cTn id="571" dur="3000" fill="hold"/>
                                        <p:tgtEl>
                                          <p:spTgt spid="63"/>
                                        </p:tgtEl>
                                        <p:attrNameLst>
                                          <p:attrName>r</p:attrName>
                                        </p:attrNameLst>
                                      </p:cBhvr>
                                    </p:animRot>
                                  </p:childTnLst>
                                </p:cTn>
                              </p:par>
                              <p:par>
                                <p:cTn id="572" presetID="8" presetClass="emph" presetSubtype="0" fill="hold" grpId="1" nodeType="withEffect">
                                  <p:stCondLst>
                                    <p:cond delay="0"/>
                                  </p:stCondLst>
                                  <p:childTnLst>
                                    <p:animRot by="21600000">
                                      <p:cBhvr>
                                        <p:cTn id="573" dur="3000" fill="hold"/>
                                        <p:tgtEl>
                                          <p:spTgt spid="64"/>
                                        </p:tgtEl>
                                        <p:attrNameLst>
                                          <p:attrName>r</p:attrName>
                                        </p:attrNameLst>
                                      </p:cBhvr>
                                    </p:animRot>
                                  </p:childTnLst>
                                </p:cTn>
                              </p:par>
                              <p:par>
                                <p:cTn id="574" presetID="8" presetClass="emph" presetSubtype="0" fill="hold" grpId="1" nodeType="withEffect">
                                  <p:stCondLst>
                                    <p:cond delay="0"/>
                                  </p:stCondLst>
                                  <p:childTnLst>
                                    <p:animRot by="21600000">
                                      <p:cBhvr>
                                        <p:cTn id="575" dur="3000" fill="hold"/>
                                        <p:tgtEl>
                                          <p:spTgt spid="65"/>
                                        </p:tgtEl>
                                        <p:attrNameLst>
                                          <p:attrName>r</p:attrName>
                                        </p:attrNameLst>
                                      </p:cBhvr>
                                    </p:animRot>
                                  </p:childTnLst>
                                </p:cTn>
                              </p:par>
                              <p:par>
                                <p:cTn id="576" presetID="8" presetClass="emph" presetSubtype="0" fill="hold" grpId="1" nodeType="withEffect">
                                  <p:stCondLst>
                                    <p:cond delay="0"/>
                                  </p:stCondLst>
                                  <p:childTnLst>
                                    <p:animRot by="21600000">
                                      <p:cBhvr>
                                        <p:cTn id="577" dur="3000" fill="hold"/>
                                        <p:tgtEl>
                                          <p:spTgt spid="66"/>
                                        </p:tgtEl>
                                        <p:attrNameLst>
                                          <p:attrName>r</p:attrName>
                                        </p:attrNameLst>
                                      </p:cBhvr>
                                    </p:animRot>
                                  </p:childTnLst>
                                </p:cTn>
                              </p:par>
                              <p:par>
                                <p:cTn id="578" presetID="8" presetClass="emph" presetSubtype="0" fill="hold" grpId="1" nodeType="withEffect">
                                  <p:stCondLst>
                                    <p:cond delay="0"/>
                                  </p:stCondLst>
                                  <p:childTnLst>
                                    <p:animRot by="21600000">
                                      <p:cBhvr>
                                        <p:cTn id="579" dur="3000" fill="hold"/>
                                        <p:tgtEl>
                                          <p:spTgt spid="67"/>
                                        </p:tgtEl>
                                        <p:attrNameLst>
                                          <p:attrName>r</p:attrName>
                                        </p:attrNameLst>
                                      </p:cBhvr>
                                    </p:animRot>
                                  </p:childTnLst>
                                </p:cTn>
                              </p:par>
                              <p:par>
                                <p:cTn id="580" presetID="8" presetClass="emph" presetSubtype="0" fill="hold" grpId="1" nodeType="withEffect">
                                  <p:stCondLst>
                                    <p:cond delay="0"/>
                                  </p:stCondLst>
                                  <p:childTnLst>
                                    <p:animRot by="21600000">
                                      <p:cBhvr>
                                        <p:cTn id="581" dur="3000" fill="hold"/>
                                        <p:tgtEl>
                                          <p:spTgt spid="68"/>
                                        </p:tgtEl>
                                        <p:attrNameLst>
                                          <p:attrName>r</p:attrName>
                                        </p:attrNameLst>
                                      </p:cBhvr>
                                    </p:animRot>
                                  </p:childTnLst>
                                </p:cTn>
                              </p:par>
                              <p:par>
                                <p:cTn id="582" presetID="8" presetClass="emph" presetSubtype="0" fill="hold" grpId="1" nodeType="withEffect">
                                  <p:stCondLst>
                                    <p:cond delay="0"/>
                                  </p:stCondLst>
                                  <p:childTnLst>
                                    <p:animRot by="21600000">
                                      <p:cBhvr>
                                        <p:cTn id="583" dur="3000" fill="hold"/>
                                        <p:tgtEl>
                                          <p:spTgt spid="69"/>
                                        </p:tgtEl>
                                        <p:attrNameLst>
                                          <p:attrName>r</p:attrName>
                                        </p:attrNameLst>
                                      </p:cBhvr>
                                    </p:animRot>
                                  </p:childTnLst>
                                </p:cTn>
                              </p:par>
                              <p:par>
                                <p:cTn id="584" presetID="8" presetClass="emph" presetSubtype="0" fill="hold" grpId="1" nodeType="withEffect">
                                  <p:stCondLst>
                                    <p:cond delay="0"/>
                                  </p:stCondLst>
                                  <p:childTnLst>
                                    <p:animRot by="21600000">
                                      <p:cBhvr>
                                        <p:cTn id="585" dur="3000" fill="hold"/>
                                        <p:tgtEl>
                                          <p:spTgt spid="70"/>
                                        </p:tgtEl>
                                        <p:attrNameLst>
                                          <p:attrName>r</p:attrName>
                                        </p:attrNameLst>
                                      </p:cBhvr>
                                    </p:animRot>
                                  </p:childTnLst>
                                </p:cTn>
                              </p:par>
                              <p:par>
                                <p:cTn id="586" presetID="8" presetClass="emph" presetSubtype="0" fill="hold" grpId="1" nodeType="withEffect">
                                  <p:stCondLst>
                                    <p:cond delay="0"/>
                                  </p:stCondLst>
                                  <p:childTnLst>
                                    <p:animRot by="21600000">
                                      <p:cBhvr>
                                        <p:cTn id="587" dur="3000" fill="hold"/>
                                        <p:tgtEl>
                                          <p:spTgt spid="71"/>
                                        </p:tgtEl>
                                        <p:attrNameLst>
                                          <p:attrName>r</p:attrName>
                                        </p:attrNameLst>
                                      </p:cBhvr>
                                    </p:animRot>
                                  </p:childTnLst>
                                </p:cTn>
                              </p:par>
                              <p:par>
                                <p:cTn id="588" presetID="8" presetClass="emph" presetSubtype="0" fill="hold" grpId="1" nodeType="withEffect">
                                  <p:stCondLst>
                                    <p:cond delay="0"/>
                                  </p:stCondLst>
                                  <p:childTnLst>
                                    <p:animRot by="21600000">
                                      <p:cBhvr>
                                        <p:cTn id="589" dur="3000" fill="hold"/>
                                        <p:tgtEl>
                                          <p:spTgt spid="72"/>
                                        </p:tgtEl>
                                        <p:attrNameLst>
                                          <p:attrName>r</p:attrName>
                                        </p:attrNameLst>
                                      </p:cBhvr>
                                    </p:animRot>
                                  </p:childTnLst>
                                </p:cTn>
                              </p:par>
                              <p:par>
                                <p:cTn id="590" presetID="8" presetClass="emph" presetSubtype="0" fill="hold" grpId="1" nodeType="withEffect">
                                  <p:stCondLst>
                                    <p:cond delay="0"/>
                                  </p:stCondLst>
                                  <p:childTnLst>
                                    <p:animRot by="21600000">
                                      <p:cBhvr>
                                        <p:cTn id="591" dur="3000" fill="hold"/>
                                        <p:tgtEl>
                                          <p:spTgt spid="73"/>
                                        </p:tgtEl>
                                        <p:attrNameLst>
                                          <p:attrName>r</p:attrName>
                                        </p:attrNameLst>
                                      </p:cBhvr>
                                    </p:animRot>
                                  </p:childTnLst>
                                </p:cTn>
                              </p:par>
                              <p:par>
                                <p:cTn id="592" presetID="8" presetClass="emph" presetSubtype="0" fill="hold" grpId="1" nodeType="withEffect">
                                  <p:stCondLst>
                                    <p:cond delay="0"/>
                                  </p:stCondLst>
                                  <p:childTnLst>
                                    <p:animRot by="21600000">
                                      <p:cBhvr>
                                        <p:cTn id="593" dur="3000" fill="hold"/>
                                        <p:tgtEl>
                                          <p:spTgt spid="74"/>
                                        </p:tgtEl>
                                        <p:attrNameLst>
                                          <p:attrName>r</p:attrName>
                                        </p:attrNameLst>
                                      </p:cBhvr>
                                    </p:animRot>
                                  </p:childTnLst>
                                </p:cTn>
                              </p:par>
                              <p:par>
                                <p:cTn id="594" presetID="8" presetClass="emph" presetSubtype="0" fill="hold" grpId="1" nodeType="withEffect">
                                  <p:stCondLst>
                                    <p:cond delay="0"/>
                                  </p:stCondLst>
                                  <p:childTnLst>
                                    <p:animRot by="21600000">
                                      <p:cBhvr>
                                        <p:cTn id="595" dur="3000" fill="hold"/>
                                        <p:tgtEl>
                                          <p:spTgt spid="75"/>
                                        </p:tgtEl>
                                        <p:attrNameLst>
                                          <p:attrName>r</p:attrName>
                                        </p:attrNameLst>
                                      </p:cBhvr>
                                    </p:animRot>
                                  </p:childTnLst>
                                </p:cTn>
                              </p:par>
                              <p:par>
                                <p:cTn id="596" presetID="8" presetClass="emph" presetSubtype="0" fill="hold" grpId="1" nodeType="withEffect">
                                  <p:stCondLst>
                                    <p:cond delay="0"/>
                                  </p:stCondLst>
                                  <p:childTnLst>
                                    <p:animRot by="21600000">
                                      <p:cBhvr>
                                        <p:cTn id="597" dur="3000" fill="hold"/>
                                        <p:tgtEl>
                                          <p:spTgt spid="76"/>
                                        </p:tgtEl>
                                        <p:attrNameLst>
                                          <p:attrName>r</p:attrName>
                                        </p:attrNameLst>
                                      </p:cBhvr>
                                    </p:animRot>
                                  </p:childTnLst>
                                </p:cTn>
                              </p:par>
                              <p:par>
                                <p:cTn id="598" presetID="8" presetClass="emph" presetSubtype="0" fill="hold" grpId="1" nodeType="withEffect">
                                  <p:stCondLst>
                                    <p:cond delay="0"/>
                                  </p:stCondLst>
                                  <p:childTnLst>
                                    <p:animRot by="21600000">
                                      <p:cBhvr>
                                        <p:cTn id="599" dur="3000" fill="hold"/>
                                        <p:tgtEl>
                                          <p:spTgt spid="77"/>
                                        </p:tgtEl>
                                        <p:attrNameLst>
                                          <p:attrName>r</p:attrName>
                                        </p:attrNameLst>
                                      </p:cBhvr>
                                    </p:animRot>
                                  </p:childTnLst>
                                </p:cTn>
                              </p:par>
                              <p:par>
                                <p:cTn id="600" presetID="8" presetClass="emph" presetSubtype="0" fill="hold" grpId="1" nodeType="withEffect">
                                  <p:stCondLst>
                                    <p:cond delay="0"/>
                                  </p:stCondLst>
                                  <p:childTnLst>
                                    <p:animRot by="21600000">
                                      <p:cBhvr>
                                        <p:cTn id="601" dur="3000" fill="hold"/>
                                        <p:tgtEl>
                                          <p:spTgt spid="78"/>
                                        </p:tgtEl>
                                        <p:attrNameLst>
                                          <p:attrName>r</p:attrName>
                                        </p:attrNameLst>
                                      </p:cBhvr>
                                    </p:animRot>
                                  </p:childTnLst>
                                </p:cTn>
                              </p:par>
                              <p:par>
                                <p:cTn id="602" presetID="8" presetClass="emph" presetSubtype="0" fill="hold" grpId="1" nodeType="withEffect">
                                  <p:stCondLst>
                                    <p:cond delay="0"/>
                                  </p:stCondLst>
                                  <p:childTnLst>
                                    <p:animRot by="21600000">
                                      <p:cBhvr>
                                        <p:cTn id="603" dur="3000" fill="hold"/>
                                        <p:tgtEl>
                                          <p:spTgt spid="79"/>
                                        </p:tgtEl>
                                        <p:attrNameLst>
                                          <p:attrName>r</p:attrName>
                                        </p:attrNameLst>
                                      </p:cBhvr>
                                    </p:animRot>
                                  </p:childTnLst>
                                </p:cTn>
                              </p:par>
                              <p:par>
                                <p:cTn id="604" presetID="8" presetClass="emph" presetSubtype="0" fill="hold" grpId="1" nodeType="withEffect">
                                  <p:stCondLst>
                                    <p:cond delay="0"/>
                                  </p:stCondLst>
                                  <p:childTnLst>
                                    <p:animRot by="21600000">
                                      <p:cBhvr>
                                        <p:cTn id="605" dur="3000" fill="hold"/>
                                        <p:tgtEl>
                                          <p:spTgt spid="80"/>
                                        </p:tgtEl>
                                        <p:attrNameLst>
                                          <p:attrName>r</p:attrName>
                                        </p:attrNameLst>
                                      </p:cBhvr>
                                    </p:animRot>
                                  </p:childTnLst>
                                </p:cTn>
                              </p:par>
                              <p:par>
                                <p:cTn id="606" presetID="8" presetClass="emph" presetSubtype="0" fill="hold" grpId="1" nodeType="withEffect">
                                  <p:stCondLst>
                                    <p:cond delay="0"/>
                                  </p:stCondLst>
                                  <p:childTnLst>
                                    <p:animRot by="21600000">
                                      <p:cBhvr>
                                        <p:cTn id="607" dur="3000" fill="hold"/>
                                        <p:tgtEl>
                                          <p:spTgt spid="81"/>
                                        </p:tgtEl>
                                        <p:attrNameLst>
                                          <p:attrName>r</p:attrName>
                                        </p:attrNameLst>
                                      </p:cBhvr>
                                    </p:animRot>
                                  </p:childTnLst>
                                </p:cTn>
                              </p:par>
                              <p:par>
                                <p:cTn id="608" presetID="8" presetClass="emph" presetSubtype="0" fill="hold" grpId="1" nodeType="withEffect">
                                  <p:stCondLst>
                                    <p:cond delay="0"/>
                                  </p:stCondLst>
                                  <p:childTnLst>
                                    <p:animRot by="21600000">
                                      <p:cBhvr>
                                        <p:cTn id="609" dur="3000" fill="hold"/>
                                        <p:tgtEl>
                                          <p:spTgt spid="82"/>
                                        </p:tgtEl>
                                        <p:attrNameLst>
                                          <p:attrName>r</p:attrName>
                                        </p:attrNameLst>
                                      </p:cBhvr>
                                    </p:animRot>
                                  </p:childTnLst>
                                </p:cTn>
                              </p:par>
                              <p:par>
                                <p:cTn id="610" presetID="8" presetClass="emph" presetSubtype="0" fill="hold" grpId="1" nodeType="withEffect">
                                  <p:stCondLst>
                                    <p:cond delay="0"/>
                                  </p:stCondLst>
                                  <p:childTnLst>
                                    <p:animRot by="21600000">
                                      <p:cBhvr>
                                        <p:cTn id="611" dur="3000" fill="hold"/>
                                        <p:tgtEl>
                                          <p:spTgt spid="83"/>
                                        </p:tgtEl>
                                        <p:attrNameLst>
                                          <p:attrName>r</p:attrName>
                                        </p:attrNameLst>
                                      </p:cBhvr>
                                    </p:animRot>
                                  </p:childTnLst>
                                </p:cTn>
                              </p:par>
                              <p:par>
                                <p:cTn id="612" presetID="8" presetClass="emph" presetSubtype="0" fill="hold" grpId="1" nodeType="withEffect">
                                  <p:stCondLst>
                                    <p:cond delay="0"/>
                                  </p:stCondLst>
                                  <p:childTnLst>
                                    <p:animRot by="21600000">
                                      <p:cBhvr>
                                        <p:cTn id="613" dur="3000" fill="hold"/>
                                        <p:tgtEl>
                                          <p:spTgt spid="84"/>
                                        </p:tgtEl>
                                        <p:attrNameLst>
                                          <p:attrName>r</p:attrName>
                                        </p:attrNameLst>
                                      </p:cBhvr>
                                    </p:animRot>
                                  </p:childTnLst>
                                </p:cTn>
                              </p:par>
                              <p:par>
                                <p:cTn id="614" presetID="8" presetClass="emph" presetSubtype="0" fill="hold" grpId="1" nodeType="withEffect">
                                  <p:stCondLst>
                                    <p:cond delay="0"/>
                                  </p:stCondLst>
                                  <p:childTnLst>
                                    <p:animRot by="21600000">
                                      <p:cBhvr>
                                        <p:cTn id="615" dur="3000" fill="hold"/>
                                        <p:tgtEl>
                                          <p:spTgt spid="85"/>
                                        </p:tgtEl>
                                        <p:attrNameLst>
                                          <p:attrName>r</p:attrName>
                                        </p:attrNameLst>
                                      </p:cBhvr>
                                    </p:animRot>
                                  </p:childTnLst>
                                </p:cTn>
                              </p:par>
                              <p:par>
                                <p:cTn id="616" presetID="8" presetClass="emph" presetSubtype="0" fill="hold" grpId="1" nodeType="withEffect">
                                  <p:stCondLst>
                                    <p:cond delay="0"/>
                                  </p:stCondLst>
                                  <p:childTnLst>
                                    <p:animRot by="21600000">
                                      <p:cBhvr>
                                        <p:cTn id="617" dur="3000" fill="hold"/>
                                        <p:tgtEl>
                                          <p:spTgt spid="86"/>
                                        </p:tgtEl>
                                        <p:attrNameLst>
                                          <p:attrName>r</p:attrName>
                                        </p:attrNameLst>
                                      </p:cBhvr>
                                    </p:animRot>
                                  </p:childTnLst>
                                </p:cTn>
                              </p:par>
                              <p:par>
                                <p:cTn id="618" presetID="8" presetClass="emph" presetSubtype="0" fill="hold" grpId="1" nodeType="withEffect">
                                  <p:stCondLst>
                                    <p:cond delay="0"/>
                                  </p:stCondLst>
                                  <p:childTnLst>
                                    <p:animRot by="21600000">
                                      <p:cBhvr>
                                        <p:cTn id="619" dur="3000" fill="hold"/>
                                        <p:tgtEl>
                                          <p:spTgt spid="87"/>
                                        </p:tgtEl>
                                        <p:attrNameLst>
                                          <p:attrName>r</p:attrName>
                                        </p:attrNameLst>
                                      </p:cBhvr>
                                    </p:animRot>
                                  </p:childTnLst>
                                </p:cTn>
                              </p:par>
                              <p:par>
                                <p:cTn id="620" presetID="8" presetClass="emph" presetSubtype="0" fill="hold" grpId="1" nodeType="withEffect">
                                  <p:stCondLst>
                                    <p:cond delay="0"/>
                                  </p:stCondLst>
                                  <p:childTnLst>
                                    <p:animRot by="21600000">
                                      <p:cBhvr>
                                        <p:cTn id="621" dur="3000" fill="hold"/>
                                        <p:tgtEl>
                                          <p:spTgt spid="88"/>
                                        </p:tgtEl>
                                        <p:attrNameLst>
                                          <p:attrName>r</p:attrName>
                                        </p:attrNameLst>
                                      </p:cBhvr>
                                    </p:animRot>
                                  </p:childTnLst>
                                </p:cTn>
                              </p:par>
                              <p:par>
                                <p:cTn id="622" presetID="8" presetClass="emph" presetSubtype="0" fill="hold" grpId="1" nodeType="withEffect">
                                  <p:stCondLst>
                                    <p:cond delay="0"/>
                                  </p:stCondLst>
                                  <p:childTnLst>
                                    <p:animRot by="21600000">
                                      <p:cBhvr>
                                        <p:cTn id="623" dur="3000" fill="hold"/>
                                        <p:tgtEl>
                                          <p:spTgt spid="89"/>
                                        </p:tgtEl>
                                        <p:attrNameLst>
                                          <p:attrName>r</p:attrName>
                                        </p:attrNameLst>
                                      </p:cBhvr>
                                    </p:animRot>
                                  </p:childTnLst>
                                </p:cTn>
                              </p:par>
                              <p:par>
                                <p:cTn id="624" presetID="8" presetClass="emph" presetSubtype="0" fill="hold" grpId="1" nodeType="withEffect">
                                  <p:stCondLst>
                                    <p:cond delay="0"/>
                                  </p:stCondLst>
                                  <p:childTnLst>
                                    <p:animRot by="21600000">
                                      <p:cBhvr>
                                        <p:cTn id="625" dur="3000" fill="hold"/>
                                        <p:tgtEl>
                                          <p:spTgt spid="90"/>
                                        </p:tgtEl>
                                        <p:attrNameLst>
                                          <p:attrName>r</p:attrName>
                                        </p:attrNameLst>
                                      </p:cBhvr>
                                    </p:animRot>
                                  </p:childTnLst>
                                </p:cTn>
                              </p:par>
                              <p:par>
                                <p:cTn id="626" presetID="8" presetClass="emph" presetSubtype="0" fill="hold" grpId="1" nodeType="withEffect">
                                  <p:stCondLst>
                                    <p:cond delay="0"/>
                                  </p:stCondLst>
                                  <p:childTnLst>
                                    <p:animRot by="21600000">
                                      <p:cBhvr>
                                        <p:cTn id="627" dur="3000" fill="hold"/>
                                        <p:tgtEl>
                                          <p:spTgt spid="91"/>
                                        </p:tgtEl>
                                        <p:attrNameLst>
                                          <p:attrName>r</p:attrName>
                                        </p:attrNameLst>
                                      </p:cBhvr>
                                    </p:animRot>
                                  </p:childTnLst>
                                </p:cTn>
                              </p:par>
                              <p:par>
                                <p:cTn id="628" presetID="8" presetClass="emph" presetSubtype="0" fill="hold" grpId="1" nodeType="withEffect">
                                  <p:stCondLst>
                                    <p:cond delay="0"/>
                                  </p:stCondLst>
                                  <p:childTnLst>
                                    <p:animRot by="21600000">
                                      <p:cBhvr>
                                        <p:cTn id="629" dur="3000" fill="hold"/>
                                        <p:tgtEl>
                                          <p:spTgt spid="92"/>
                                        </p:tgtEl>
                                        <p:attrNameLst>
                                          <p:attrName>r</p:attrName>
                                        </p:attrNameLst>
                                      </p:cBhvr>
                                    </p:animRot>
                                  </p:childTnLst>
                                </p:cTn>
                              </p:par>
                              <p:par>
                                <p:cTn id="630" presetID="8" presetClass="emph" presetSubtype="0" fill="hold" grpId="1" nodeType="withEffect">
                                  <p:stCondLst>
                                    <p:cond delay="0"/>
                                  </p:stCondLst>
                                  <p:childTnLst>
                                    <p:animRot by="21600000">
                                      <p:cBhvr>
                                        <p:cTn id="631" dur="3000" fill="hold"/>
                                        <p:tgtEl>
                                          <p:spTgt spid="93"/>
                                        </p:tgtEl>
                                        <p:attrNameLst>
                                          <p:attrName>r</p:attrName>
                                        </p:attrNameLst>
                                      </p:cBhvr>
                                    </p:animRot>
                                  </p:childTnLst>
                                </p:cTn>
                              </p:par>
                              <p:par>
                                <p:cTn id="632" presetID="8" presetClass="emph" presetSubtype="0" fill="hold" grpId="1" nodeType="withEffect">
                                  <p:stCondLst>
                                    <p:cond delay="0"/>
                                  </p:stCondLst>
                                  <p:childTnLst>
                                    <p:animRot by="21600000">
                                      <p:cBhvr>
                                        <p:cTn id="633" dur="3000" fill="hold"/>
                                        <p:tgtEl>
                                          <p:spTgt spid="94"/>
                                        </p:tgtEl>
                                        <p:attrNameLst>
                                          <p:attrName>r</p:attrName>
                                        </p:attrNameLst>
                                      </p:cBhvr>
                                    </p:animRot>
                                  </p:childTnLst>
                                </p:cTn>
                              </p:par>
                              <p:par>
                                <p:cTn id="634" presetID="8" presetClass="emph" presetSubtype="0" fill="hold" grpId="1" nodeType="withEffect">
                                  <p:stCondLst>
                                    <p:cond delay="0"/>
                                  </p:stCondLst>
                                  <p:childTnLst>
                                    <p:animRot by="21600000">
                                      <p:cBhvr>
                                        <p:cTn id="635" dur="3000" fill="hold"/>
                                        <p:tgtEl>
                                          <p:spTgt spid="95"/>
                                        </p:tgtEl>
                                        <p:attrNameLst>
                                          <p:attrName>r</p:attrName>
                                        </p:attrNameLst>
                                      </p:cBhvr>
                                    </p:animRot>
                                  </p:childTnLst>
                                </p:cTn>
                              </p:par>
                              <p:par>
                                <p:cTn id="636" presetID="8" presetClass="emph" presetSubtype="0" fill="hold" grpId="1" nodeType="withEffect">
                                  <p:stCondLst>
                                    <p:cond delay="0"/>
                                  </p:stCondLst>
                                  <p:childTnLst>
                                    <p:animRot by="21600000">
                                      <p:cBhvr>
                                        <p:cTn id="637" dur="3000" fill="hold"/>
                                        <p:tgtEl>
                                          <p:spTgt spid="96"/>
                                        </p:tgtEl>
                                        <p:attrNameLst>
                                          <p:attrName>r</p:attrName>
                                        </p:attrNameLst>
                                      </p:cBhvr>
                                    </p:animRot>
                                  </p:childTnLst>
                                </p:cTn>
                              </p:par>
                              <p:par>
                                <p:cTn id="638" presetID="8" presetClass="emph" presetSubtype="0" fill="hold" grpId="1" nodeType="withEffect">
                                  <p:stCondLst>
                                    <p:cond delay="0"/>
                                  </p:stCondLst>
                                  <p:childTnLst>
                                    <p:animRot by="21600000">
                                      <p:cBhvr>
                                        <p:cTn id="639" dur="3000" fill="hold"/>
                                        <p:tgtEl>
                                          <p:spTgt spid="97"/>
                                        </p:tgtEl>
                                        <p:attrNameLst>
                                          <p:attrName>r</p:attrName>
                                        </p:attrNameLst>
                                      </p:cBhvr>
                                    </p:animRot>
                                  </p:childTnLst>
                                </p:cTn>
                              </p:par>
                              <p:par>
                                <p:cTn id="640" presetID="8" presetClass="emph" presetSubtype="0" fill="hold" grpId="1" nodeType="withEffect">
                                  <p:stCondLst>
                                    <p:cond delay="0"/>
                                  </p:stCondLst>
                                  <p:childTnLst>
                                    <p:animRot by="21600000">
                                      <p:cBhvr>
                                        <p:cTn id="641" dur="3000" fill="hold"/>
                                        <p:tgtEl>
                                          <p:spTgt spid="98"/>
                                        </p:tgtEl>
                                        <p:attrNameLst>
                                          <p:attrName>r</p:attrName>
                                        </p:attrNameLst>
                                      </p:cBhvr>
                                    </p:animRot>
                                  </p:childTnLst>
                                </p:cTn>
                              </p:par>
                              <p:par>
                                <p:cTn id="642" presetID="8" presetClass="emph" presetSubtype="0" fill="hold" grpId="1" nodeType="withEffect">
                                  <p:stCondLst>
                                    <p:cond delay="0"/>
                                  </p:stCondLst>
                                  <p:childTnLst>
                                    <p:animRot by="21600000">
                                      <p:cBhvr>
                                        <p:cTn id="643" dur="3000" fill="hold"/>
                                        <p:tgtEl>
                                          <p:spTgt spid="99"/>
                                        </p:tgtEl>
                                        <p:attrNameLst>
                                          <p:attrName>r</p:attrName>
                                        </p:attrNameLst>
                                      </p:cBhvr>
                                    </p:animRot>
                                  </p:childTnLst>
                                </p:cTn>
                              </p:par>
                              <p:par>
                                <p:cTn id="644" presetID="8" presetClass="emph" presetSubtype="0" fill="hold" grpId="1" nodeType="withEffect">
                                  <p:stCondLst>
                                    <p:cond delay="0"/>
                                  </p:stCondLst>
                                  <p:childTnLst>
                                    <p:animRot by="21600000">
                                      <p:cBhvr>
                                        <p:cTn id="645" dur="3000" fill="hold"/>
                                        <p:tgtEl>
                                          <p:spTgt spid="100"/>
                                        </p:tgtEl>
                                        <p:attrNameLst>
                                          <p:attrName>r</p:attrName>
                                        </p:attrNameLst>
                                      </p:cBhvr>
                                    </p:animRot>
                                  </p:childTnLst>
                                </p:cTn>
                              </p:par>
                              <p:par>
                                <p:cTn id="646" presetID="8" presetClass="emph" presetSubtype="0" fill="hold" grpId="1" nodeType="withEffect">
                                  <p:stCondLst>
                                    <p:cond delay="0"/>
                                  </p:stCondLst>
                                  <p:childTnLst>
                                    <p:animRot by="21600000">
                                      <p:cBhvr>
                                        <p:cTn id="647" dur="3000" fill="hold"/>
                                        <p:tgtEl>
                                          <p:spTgt spid="101"/>
                                        </p:tgtEl>
                                        <p:attrNameLst>
                                          <p:attrName>r</p:attrName>
                                        </p:attrNameLst>
                                      </p:cBhvr>
                                    </p:animRot>
                                  </p:childTnLst>
                                </p:cTn>
                              </p:par>
                              <p:par>
                                <p:cTn id="648" presetID="8" presetClass="emph" presetSubtype="0" fill="hold" grpId="1" nodeType="withEffect">
                                  <p:stCondLst>
                                    <p:cond delay="0"/>
                                  </p:stCondLst>
                                  <p:childTnLst>
                                    <p:animRot by="-21600000">
                                      <p:cBhvr>
                                        <p:cTn id="649" dur="3000" fill="hold"/>
                                        <p:tgtEl>
                                          <p:spTgt spid="7"/>
                                        </p:tgtEl>
                                        <p:attrNameLst>
                                          <p:attrName>r</p:attrName>
                                        </p:attrNameLst>
                                      </p:cBhvr>
                                    </p:animRot>
                                  </p:childTnLst>
                                </p:cTn>
                              </p:par>
                              <p:par>
                                <p:cTn id="650" presetID="8" presetClass="emph" presetSubtype="0" fill="hold" grpId="1" nodeType="withEffect">
                                  <p:stCondLst>
                                    <p:cond delay="0"/>
                                  </p:stCondLst>
                                  <p:childTnLst>
                                    <p:animRot by="-21600000">
                                      <p:cBhvr>
                                        <p:cTn id="651" dur="3000" fill="hold"/>
                                        <p:tgtEl>
                                          <p:spTgt spid="8"/>
                                        </p:tgtEl>
                                        <p:attrNameLst>
                                          <p:attrName>r</p:attrName>
                                        </p:attrNameLst>
                                      </p:cBhvr>
                                    </p:animRot>
                                  </p:childTnLst>
                                </p:cTn>
                              </p:par>
                              <p:par>
                                <p:cTn id="652" presetID="8" presetClass="emph" presetSubtype="0" fill="hold" grpId="1" nodeType="withEffect">
                                  <p:stCondLst>
                                    <p:cond delay="0"/>
                                  </p:stCondLst>
                                  <p:childTnLst>
                                    <p:animRot by="-21600000">
                                      <p:cBhvr>
                                        <p:cTn id="653" dur="3000" fill="hold"/>
                                        <p:tgtEl>
                                          <p:spTgt spid="9"/>
                                        </p:tgtEl>
                                        <p:attrNameLst>
                                          <p:attrName>r</p:attrName>
                                        </p:attrNameLst>
                                      </p:cBhvr>
                                    </p:animRot>
                                  </p:childTnLst>
                                </p:cTn>
                              </p:par>
                              <p:par>
                                <p:cTn id="654" presetID="8" presetClass="emph" presetSubtype="0" fill="hold" grpId="1" nodeType="withEffect">
                                  <p:stCondLst>
                                    <p:cond delay="0"/>
                                  </p:stCondLst>
                                  <p:childTnLst>
                                    <p:animRot by="-21600000">
                                      <p:cBhvr>
                                        <p:cTn id="655" dur="3000" fill="hold"/>
                                        <p:tgtEl>
                                          <p:spTgt spid="10"/>
                                        </p:tgtEl>
                                        <p:attrNameLst>
                                          <p:attrName>r</p:attrName>
                                        </p:attrNameLst>
                                      </p:cBhvr>
                                    </p:animRot>
                                  </p:childTnLst>
                                </p:cTn>
                              </p:par>
                              <p:par>
                                <p:cTn id="656" presetID="8" presetClass="emph" presetSubtype="0" fill="hold" grpId="1" nodeType="withEffect">
                                  <p:stCondLst>
                                    <p:cond delay="0"/>
                                  </p:stCondLst>
                                  <p:childTnLst>
                                    <p:animRot by="-21600000">
                                      <p:cBhvr>
                                        <p:cTn id="657" dur="3000" fill="hold"/>
                                        <p:tgtEl>
                                          <p:spTgt spid="11"/>
                                        </p:tgtEl>
                                        <p:attrNameLst>
                                          <p:attrName>r</p:attrName>
                                        </p:attrNameLst>
                                      </p:cBhvr>
                                    </p:animRot>
                                  </p:childTnLst>
                                </p:cTn>
                              </p:par>
                              <p:par>
                                <p:cTn id="658" presetID="8" presetClass="emph" presetSubtype="0" fill="hold" grpId="1" nodeType="withEffect">
                                  <p:stCondLst>
                                    <p:cond delay="0"/>
                                  </p:stCondLst>
                                  <p:childTnLst>
                                    <p:animRot by="-21600000">
                                      <p:cBhvr>
                                        <p:cTn id="659" dur="3000" fill="hold"/>
                                        <p:tgtEl>
                                          <p:spTgt spid="12"/>
                                        </p:tgtEl>
                                        <p:attrNameLst>
                                          <p:attrName>r</p:attrName>
                                        </p:attrNameLst>
                                      </p:cBhvr>
                                    </p:animRot>
                                  </p:childTnLst>
                                </p:cTn>
                              </p:par>
                              <p:par>
                                <p:cTn id="660" presetID="8" presetClass="emph" presetSubtype="0" fill="hold" grpId="1" nodeType="withEffect">
                                  <p:stCondLst>
                                    <p:cond delay="0"/>
                                  </p:stCondLst>
                                  <p:childTnLst>
                                    <p:animRot by="-21600000">
                                      <p:cBhvr>
                                        <p:cTn id="661" dur="3000" fill="hold"/>
                                        <p:tgtEl>
                                          <p:spTgt spid="13"/>
                                        </p:tgtEl>
                                        <p:attrNameLst>
                                          <p:attrName>r</p:attrName>
                                        </p:attrNameLst>
                                      </p:cBhvr>
                                    </p:animRot>
                                  </p:childTnLst>
                                </p:cTn>
                              </p:par>
                              <p:par>
                                <p:cTn id="662" presetID="8" presetClass="emph" presetSubtype="0" fill="hold" grpId="1" nodeType="withEffect">
                                  <p:stCondLst>
                                    <p:cond delay="0"/>
                                  </p:stCondLst>
                                  <p:childTnLst>
                                    <p:animRot by="-21600000">
                                      <p:cBhvr>
                                        <p:cTn id="663" dur="3000" fill="hold"/>
                                        <p:tgtEl>
                                          <p:spTgt spid="14"/>
                                        </p:tgtEl>
                                        <p:attrNameLst>
                                          <p:attrName>r</p:attrName>
                                        </p:attrNameLst>
                                      </p:cBhvr>
                                    </p:animRot>
                                  </p:childTnLst>
                                </p:cTn>
                              </p:par>
                              <p:par>
                                <p:cTn id="664" presetID="8" presetClass="emph" presetSubtype="0" fill="hold" grpId="1" nodeType="withEffect">
                                  <p:stCondLst>
                                    <p:cond delay="0"/>
                                  </p:stCondLst>
                                  <p:childTnLst>
                                    <p:animRot by="-21600000">
                                      <p:cBhvr>
                                        <p:cTn id="665" dur="3000" fill="hold"/>
                                        <p:tgtEl>
                                          <p:spTgt spid="15"/>
                                        </p:tgtEl>
                                        <p:attrNameLst>
                                          <p:attrName>r</p:attrName>
                                        </p:attrNameLst>
                                      </p:cBhvr>
                                    </p:animRot>
                                  </p:childTnLst>
                                </p:cTn>
                              </p:par>
                              <p:par>
                                <p:cTn id="666" presetID="8" presetClass="emph" presetSubtype="0" fill="hold" grpId="1" nodeType="withEffect">
                                  <p:stCondLst>
                                    <p:cond delay="0"/>
                                  </p:stCondLst>
                                  <p:childTnLst>
                                    <p:animRot by="-21600000">
                                      <p:cBhvr>
                                        <p:cTn id="667" dur="3000" fill="hold"/>
                                        <p:tgtEl>
                                          <p:spTgt spid="16"/>
                                        </p:tgtEl>
                                        <p:attrNameLst>
                                          <p:attrName>r</p:attrName>
                                        </p:attrNameLst>
                                      </p:cBhvr>
                                    </p:animRot>
                                  </p:childTnLst>
                                </p:cTn>
                              </p:par>
                              <p:par>
                                <p:cTn id="668" presetID="8" presetClass="emph" presetSubtype="0" fill="hold" grpId="1" nodeType="withEffect">
                                  <p:stCondLst>
                                    <p:cond delay="0"/>
                                  </p:stCondLst>
                                  <p:childTnLst>
                                    <p:animRot by="-21600000">
                                      <p:cBhvr>
                                        <p:cTn id="669" dur="3000" fill="hold"/>
                                        <p:tgtEl>
                                          <p:spTgt spid="17"/>
                                        </p:tgtEl>
                                        <p:attrNameLst>
                                          <p:attrName>r</p:attrName>
                                        </p:attrNameLst>
                                      </p:cBhvr>
                                    </p:animRot>
                                  </p:childTnLst>
                                </p:cTn>
                              </p:par>
                              <p:par>
                                <p:cTn id="670" presetID="8" presetClass="emph" presetSubtype="0" fill="hold" grpId="1" nodeType="withEffect">
                                  <p:stCondLst>
                                    <p:cond delay="0"/>
                                  </p:stCondLst>
                                  <p:childTnLst>
                                    <p:animRot by="-21600000">
                                      <p:cBhvr>
                                        <p:cTn id="671" dur="3000" fill="hold"/>
                                        <p:tgtEl>
                                          <p:spTgt spid="18"/>
                                        </p:tgtEl>
                                        <p:attrNameLst>
                                          <p:attrName>r</p:attrName>
                                        </p:attrNameLst>
                                      </p:cBhvr>
                                    </p:animRot>
                                  </p:childTnLst>
                                </p:cTn>
                              </p:par>
                              <p:par>
                                <p:cTn id="672" presetID="8" presetClass="emph" presetSubtype="0" fill="hold" grpId="1" nodeType="withEffect">
                                  <p:stCondLst>
                                    <p:cond delay="0"/>
                                  </p:stCondLst>
                                  <p:childTnLst>
                                    <p:animRot by="-21600000">
                                      <p:cBhvr>
                                        <p:cTn id="673" dur="3000" fill="hold"/>
                                        <p:tgtEl>
                                          <p:spTgt spid="19"/>
                                        </p:tgtEl>
                                        <p:attrNameLst>
                                          <p:attrName>r</p:attrName>
                                        </p:attrNameLst>
                                      </p:cBhvr>
                                    </p:animRot>
                                  </p:childTnLst>
                                </p:cTn>
                              </p:par>
                              <p:par>
                                <p:cTn id="674" presetID="8" presetClass="emph" presetSubtype="0" fill="hold" grpId="1" nodeType="withEffect">
                                  <p:stCondLst>
                                    <p:cond delay="0"/>
                                  </p:stCondLst>
                                  <p:childTnLst>
                                    <p:animRot by="-21600000">
                                      <p:cBhvr>
                                        <p:cTn id="675" dur="3000" fill="hold"/>
                                        <p:tgtEl>
                                          <p:spTgt spid="20"/>
                                        </p:tgtEl>
                                        <p:attrNameLst>
                                          <p:attrName>r</p:attrName>
                                        </p:attrNameLst>
                                      </p:cBhvr>
                                    </p:animRot>
                                  </p:childTnLst>
                                </p:cTn>
                              </p:par>
                              <p:par>
                                <p:cTn id="676" presetID="8" presetClass="emph" presetSubtype="0" fill="hold" grpId="1" nodeType="withEffect">
                                  <p:stCondLst>
                                    <p:cond delay="0"/>
                                  </p:stCondLst>
                                  <p:childTnLst>
                                    <p:animRot by="-21600000">
                                      <p:cBhvr>
                                        <p:cTn id="677" dur="3000" fill="hold"/>
                                        <p:tgtEl>
                                          <p:spTgt spid="21"/>
                                        </p:tgtEl>
                                        <p:attrNameLst>
                                          <p:attrName>r</p:attrName>
                                        </p:attrNameLst>
                                      </p:cBhvr>
                                    </p:animRot>
                                  </p:childTnLst>
                                </p:cTn>
                              </p:par>
                              <p:par>
                                <p:cTn id="678" presetID="8" presetClass="emph" presetSubtype="0" fill="hold" grpId="1" nodeType="withEffect">
                                  <p:stCondLst>
                                    <p:cond delay="0"/>
                                  </p:stCondLst>
                                  <p:childTnLst>
                                    <p:animRot by="-21600000">
                                      <p:cBhvr>
                                        <p:cTn id="679" dur="3000" fill="hold"/>
                                        <p:tgtEl>
                                          <p:spTgt spid="22"/>
                                        </p:tgtEl>
                                        <p:attrNameLst>
                                          <p:attrName>r</p:attrName>
                                        </p:attrNameLst>
                                      </p:cBhvr>
                                    </p:animRot>
                                  </p:childTnLst>
                                </p:cTn>
                              </p:par>
                              <p:par>
                                <p:cTn id="680" presetID="8" presetClass="emph" presetSubtype="0" fill="hold" grpId="1" nodeType="withEffect">
                                  <p:stCondLst>
                                    <p:cond delay="0"/>
                                  </p:stCondLst>
                                  <p:childTnLst>
                                    <p:animRot by="-21600000">
                                      <p:cBhvr>
                                        <p:cTn id="681" dur="3000" fill="hold"/>
                                        <p:tgtEl>
                                          <p:spTgt spid="23"/>
                                        </p:tgtEl>
                                        <p:attrNameLst>
                                          <p:attrName>r</p:attrName>
                                        </p:attrNameLst>
                                      </p:cBhvr>
                                    </p:animRot>
                                  </p:childTnLst>
                                </p:cTn>
                              </p:par>
                              <p:par>
                                <p:cTn id="682" presetID="8" presetClass="emph" presetSubtype="0" fill="hold" grpId="1" nodeType="withEffect">
                                  <p:stCondLst>
                                    <p:cond delay="0"/>
                                  </p:stCondLst>
                                  <p:childTnLst>
                                    <p:animRot by="-21600000">
                                      <p:cBhvr>
                                        <p:cTn id="683" dur="3000" fill="hold"/>
                                        <p:tgtEl>
                                          <p:spTgt spid="24"/>
                                        </p:tgtEl>
                                        <p:attrNameLst>
                                          <p:attrName>r</p:attrName>
                                        </p:attrNameLst>
                                      </p:cBhvr>
                                    </p:animRot>
                                  </p:childTnLst>
                                </p:cTn>
                              </p:par>
                              <p:par>
                                <p:cTn id="684" presetID="8" presetClass="emph" presetSubtype="0" fill="hold" grpId="1" nodeType="withEffect">
                                  <p:stCondLst>
                                    <p:cond delay="0"/>
                                  </p:stCondLst>
                                  <p:childTnLst>
                                    <p:animRot by="-21600000">
                                      <p:cBhvr>
                                        <p:cTn id="685" dur="3000" fill="hold"/>
                                        <p:tgtEl>
                                          <p:spTgt spid="25"/>
                                        </p:tgtEl>
                                        <p:attrNameLst>
                                          <p:attrName>r</p:attrName>
                                        </p:attrNameLst>
                                      </p:cBhvr>
                                    </p:animRot>
                                  </p:childTnLst>
                                </p:cTn>
                              </p:par>
                              <p:par>
                                <p:cTn id="686" presetID="8" presetClass="emph" presetSubtype="0" fill="hold" grpId="1" nodeType="withEffect">
                                  <p:stCondLst>
                                    <p:cond delay="0"/>
                                  </p:stCondLst>
                                  <p:childTnLst>
                                    <p:animRot by="-21600000">
                                      <p:cBhvr>
                                        <p:cTn id="687" dur="3000" fill="hold"/>
                                        <p:tgtEl>
                                          <p:spTgt spid="26"/>
                                        </p:tgtEl>
                                        <p:attrNameLst>
                                          <p:attrName>r</p:attrName>
                                        </p:attrNameLst>
                                      </p:cBhvr>
                                    </p:animRot>
                                  </p:childTnLst>
                                </p:cTn>
                              </p:par>
                              <p:par>
                                <p:cTn id="688" presetID="8" presetClass="emph" presetSubtype="0" fill="hold" grpId="1" nodeType="withEffect">
                                  <p:stCondLst>
                                    <p:cond delay="0"/>
                                  </p:stCondLst>
                                  <p:childTnLst>
                                    <p:animRot by="-21600000">
                                      <p:cBhvr>
                                        <p:cTn id="689" dur="3000" fill="hold"/>
                                        <p:tgtEl>
                                          <p:spTgt spid="27"/>
                                        </p:tgtEl>
                                        <p:attrNameLst>
                                          <p:attrName>r</p:attrName>
                                        </p:attrNameLst>
                                      </p:cBhvr>
                                    </p:animRot>
                                  </p:childTnLst>
                                </p:cTn>
                              </p:par>
                              <p:par>
                                <p:cTn id="690" presetID="8" presetClass="emph" presetSubtype="0" fill="hold" grpId="1" nodeType="withEffect">
                                  <p:stCondLst>
                                    <p:cond delay="0"/>
                                  </p:stCondLst>
                                  <p:childTnLst>
                                    <p:animRot by="-21600000">
                                      <p:cBhvr>
                                        <p:cTn id="691" dur="3000" fill="hold"/>
                                        <p:tgtEl>
                                          <p:spTgt spid="28"/>
                                        </p:tgtEl>
                                        <p:attrNameLst>
                                          <p:attrName>r</p:attrName>
                                        </p:attrNameLst>
                                      </p:cBhvr>
                                    </p:animRot>
                                  </p:childTnLst>
                                </p:cTn>
                              </p:par>
                              <p:par>
                                <p:cTn id="692" presetID="8" presetClass="emph" presetSubtype="0" fill="hold" grpId="1" nodeType="withEffect">
                                  <p:stCondLst>
                                    <p:cond delay="0"/>
                                  </p:stCondLst>
                                  <p:childTnLst>
                                    <p:animRot by="-21600000">
                                      <p:cBhvr>
                                        <p:cTn id="693" dur="3000" fill="hold"/>
                                        <p:tgtEl>
                                          <p:spTgt spid="29"/>
                                        </p:tgtEl>
                                        <p:attrNameLst>
                                          <p:attrName>r</p:attrName>
                                        </p:attrNameLst>
                                      </p:cBhvr>
                                    </p:animRot>
                                  </p:childTnLst>
                                </p:cTn>
                              </p:par>
                              <p:par>
                                <p:cTn id="694" presetID="8" presetClass="emph" presetSubtype="0" fill="hold" grpId="1" nodeType="withEffect">
                                  <p:stCondLst>
                                    <p:cond delay="0"/>
                                  </p:stCondLst>
                                  <p:childTnLst>
                                    <p:animRot by="-21600000">
                                      <p:cBhvr>
                                        <p:cTn id="695" dur="3000" fill="hold"/>
                                        <p:tgtEl>
                                          <p:spTgt spid="30"/>
                                        </p:tgtEl>
                                        <p:attrNameLst>
                                          <p:attrName>r</p:attrName>
                                        </p:attrNameLst>
                                      </p:cBhvr>
                                    </p:animRot>
                                  </p:childTnLst>
                                </p:cTn>
                              </p:par>
                              <p:par>
                                <p:cTn id="696" presetID="8" presetClass="emph" presetSubtype="0" fill="hold" grpId="1" nodeType="withEffect">
                                  <p:stCondLst>
                                    <p:cond delay="0"/>
                                  </p:stCondLst>
                                  <p:childTnLst>
                                    <p:animRot by="-21600000">
                                      <p:cBhvr>
                                        <p:cTn id="697" dur="3000" fill="hold"/>
                                        <p:tgtEl>
                                          <p:spTgt spid="31"/>
                                        </p:tgtEl>
                                        <p:attrNameLst>
                                          <p:attrName>r</p:attrName>
                                        </p:attrNameLst>
                                      </p:cBhvr>
                                    </p:animRot>
                                  </p:childTnLst>
                                </p:cTn>
                              </p:par>
                              <p:par>
                                <p:cTn id="698" presetID="8" presetClass="emph" presetSubtype="0" fill="hold" grpId="1" nodeType="withEffect">
                                  <p:stCondLst>
                                    <p:cond delay="0"/>
                                  </p:stCondLst>
                                  <p:childTnLst>
                                    <p:animRot by="-21600000">
                                      <p:cBhvr>
                                        <p:cTn id="699" dur="3000" fill="hold"/>
                                        <p:tgtEl>
                                          <p:spTgt spid="32"/>
                                        </p:tgtEl>
                                        <p:attrNameLst>
                                          <p:attrName>r</p:attrName>
                                        </p:attrNameLst>
                                      </p:cBhvr>
                                    </p:animRot>
                                  </p:childTnLst>
                                </p:cTn>
                              </p:par>
                              <p:par>
                                <p:cTn id="700" presetID="8" presetClass="emph" presetSubtype="0" fill="hold" grpId="1" nodeType="withEffect">
                                  <p:stCondLst>
                                    <p:cond delay="0"/>
                                  </p:stCondLst>
                                  <p:childTnLst>
                                    <p:animRot by="-21600000">
                                      <p:cBhvr>
                                        <p:cTn id="701" dur="3000" fill="hold"/>
                                        <p:tgtEl>
                                          <p:spTgt spid="33"/>
                                        </p:tgtEl>
                                        <p:attrNameLst>
                                          <p:attrName>r</p:attrName>
                                        </p:attrNameLst>
                                      </p:cBhvr>
                                    </p:animRot>
                                  </p:childTnLst>
                                </p:cTn>
                              </p:par>
                              <p:par>
                                <p:cTn id="702" presetID="8" presetClass="emph" presetSubtype="0" fill="hold" grpId="1" nodeType="withEffect">
                                  <p:stCondLst>
                                    <p:cond delay="0"/>
                                  </p:stCondLst>
                                  <p:childTnLst>
                                    <p:animRot by="-21600000">
                                      <p:cBhvr>
                                        <p:cTn id="703" dur="3000" fill="hold"/>
                                        <p:tgtEl>
                                          <p:spTgt spid="34"/>
                                        </p:tgtEl>
                                        <p:attrNameLst>
                                          <p:attrName>r</p:attrName>
                                        </p:attrNameLst>
                                      </p:cBhvr>
                                    </p:animRot>
                                  </p:childTnLst>
                                </p:cTn>
                              </p:par>
                              <p:par>
                                <p:cTn id="704" presetID="8" presetClass="emph" presetSubtype="0" fill="hold" grpId="1" nodeType="withEffect">
                                  <p:stCondLst>
                                    <p:cond delay="0"/>
                                  </p:stCondLst>
                                  <p:childTnLst>
                                    <p:animRot by="-21600000">
                                      <p:cBhvr>
                                        <p:cTn id="705" dur="3000" fill="hold"/>
                                        <p:tgtEl>
                                          <p:spTgt spid="35"/>
                                        </p:tgtEl>
                                        <p:attrNameLst>
                                          <p:attrName>r</p:attrName>
                                        </p:attrNameLst>
                                      </p:cBhvr>
                                    </p:animRot>
                                  </p:childTnLst>
                                </p:cTn>
                              </p:par>
                              <p:par>
                                <p:cTn id="706" presetID="8" presetClass="emph" presetSubtype="0" fill="hold" grpId="1" nodeType="withEffect">
                                  <p:stCondLst>
                                    <p:cond delay="0"/>
                                  </p:stCondLst>
                                  <p:childTnLst>
                                    <p:animRot by="-21600000">
                                      <p:cBhvr>
                                        <p:cTn id="707" dur="3000" fill="hold"/>
                                        <p:tgtEl>
                                          <p:spTgt spid="36"/>
                                        </p:tgtEl>
                                        <p:attrNameLst>
                                          <p:attrName>r</p:attrName>
                                        </p:attrNameLst>
                                      </p:cBhvr>
                                    </p:animRot>
                                  </p:childTnLst>
                                </p:cTn>
                              </p:par>
                              <p:par>
                                <p:cTn id="708" presetID="8" presetClass="emph" presetSubtype="0" fill="hold" grpId="1" nodeType="withEffect">
                                  <p:stCondLst>
                                    <p:cond delay="0"/>
                                  </p:stCondLst>
                                  <p:childTnLst>
                                    <p:animRot by="-21600000">
                                      <p:cBhvr>
                                        <p:cTn id="709" dur="3000" fill="hold"/>
                                        <p:tgtEl>
                                          <p:spTgt spid="37"/>
                                        </p:tgtEl>
                                        <p:attrNameLst>
                                          <p:attrName>r</p:attrName>
                                        </p:attrNameLst>
                                      </p:cBhvr>
                                    </p:animRot>
                                  </p:childTnLst>
                                </p:cTn>
                              </p:par>
                              <p:par>
                                <p:cTn id="710" presetID="8" presetClass="emph" presetSubtype="0" fill="hold" grpId="1" nodeType="withEffect">
                                  <p:stCondLst>
                                    <p:cond delay="0"/>
                                  </p:stCondLst>
                                  <p:childTnLst>
                                    <p:animRot by="-21600000">
                                      <p:cBhvr>
                                        <p:cTn id="711" dur="3000" fill="hold"/>
                                        <p:tgtEl>
                                          <p:spTgt spid="38"/>
                                        </p:tgtEl>
                                        <p:attrNameLst>
                                          <p:attrName>r</p:attrName>
                                        </p:attrNameLst>
                                      </p:cBhvr>
                                    </p:animRot>
                                  </p:childTnLst>
                                </p:cTn>
                              </p:par>
                              <p:par>
                                <p:cTn id="712" presetID="8" presetClass="emph" presetSubtype="0" fill="hold" grpId="1" nodeType="withEffect">
                                  <p:stCondLst>
                                    <p:cond delay="0"/>
                                  </p:stCondLst>
                                  <p:childTnLst>
                                    <p:animRot by="-21600000">
                                      <p:cBhvr>
                                        <p:cTn id="713" dur="3000" fill="hold"/>
                                        <p:tgtEl>
                                          <p:spTgt spid="102"/>
                                        </p:tgtEl>
                                        <p:attrNameLst>
                                          <p:attrName>r</p:attrName>
                                        </p:attrNameLst>
                                      </p:cBhvr>
                                    </p:animRot>
                                  </p:childTnLst>
                                </p:cTn>
                              </p:par>
                              <p:par>
                                <p:cTn id="714" presetID="8" presetClass="emph" presetSubtype="0" fill="hold" grpId="1" nodeType="withEffect">
                                  <p:stCondLst>
                                    <p:cond delay="0"/>
                                  </p:stCondLst>
                                  <p:childTnLst>
                                    <p:animRot by="-21600000">
                                      <p:cBhvr>
                                        <p:cTn id="715" dur="3000" fill="hold"/>
                                        <p:tgtEl>
                                          <p:spTgt spid="110"/>
                                        </p:tgtEl>
                                        <p:attrNameLst>
                                          <p:attrName>r</p:attrName>
                                        </p:attrNameLst>
                                      </p:cBhvr>
                                    </p:animRot>
                                  </p:childTnLst>
                                </p:cTn>
                              </p:par>
                              <p:par>
                                <p:cTn id="716" presetID="8" presetClass="emph" presetSubtype="0" fill="hold" grpId="1" nodeType="withEffect">
                                  <p:stCondLst>
                                    <p:cond delay="0"/>
                                  </p:stCondLst>
                                  <p:childTnLst>
                                    <p:animRot by="-21600000">
                                      <p:cBhvr>
                                        <p:cTn id="717" dur="3000" fill="hold"/>
                                        <p:tgtEl>
                                          <p:spTgt spid="112"/>
                                        </p:tgtEl>
                                        <p:attrNameLst>
                                          <p:attrName>r</p:attrName>
                                        </p:attrNameLst>
                                      </p:cBhvr>
                                    </p:animRot>
                                  </p:childTnLst>
                                </p:cTn>
                              </p:par>
                              <p:par>
                                <p:cTn id="718" presetID="8" presetClass="emph" presetSubtype="0" fill="hold" grpId="1" nodeType="withEffect">
                                  <p:stCondLst>
                                    <p:cond delay="0"/>
                                  </p:stCondLst>
                                  <p:childTnLst>
                                    <p:animRot by="-21600000">
                                      <p:cBhvr>
                                        <p:cTn id="719" dur="3000" fill="hold"/>
                                        <p:tgtEl>
                                          <p:spTgt spid="113"/>
                                        </p:tgtEl>
                                        <p:attrNameLst>
                                          <p:attrName>r</p:attrName>
                                        </p:attrNameLst>
                                      </p:cBhvr>
                                    </p:animRot>
                                  </p:childTnLst>
                                </p:cTn>
                              </p:par>
                              <p:par>
                                <p:cTn id="720" presetID="8" presetClass="emph" presetSubtype="0" fill="hold" grpId="1" nodeType="withEffect">
                                  <p:stCondLst>
                                    <p:cond delay="0"/>
                                  </p:stCondLst>
                                  <p:childTnLst>
                                    <p:animRot by="-21600000">
                                      <p:cBhvr>
                                        <p:cTn id="721" dur="3000" fill="hold"/>
                                        <p:tgtEl>
                                          <p:spTgt spid="114"/>
                                        </p:tgtEl>
                                        <p:attrNameLst>
                                          <p:attrName>r</p:attrName>
                                        </p:attrNameLst>
                                      </p:cBhvr>
                                    </p:animRot>
                                  </p:childTnLst>
                                </p:cTn>
                              </p:par>
                              <p:par>
                                <p:cTn id="722" presetID="8" presetClass="emph" presetSubtype="0" fill="hold" grpId="1" nodeType="withEffect">
                                  <p:stCondLst>
                                    <p:cond delay="0"/>
                                  </p:stCondLst>
                                  <p:childTnLst>
                                    <p:animRot by="-21600000">
                                      <p:cBhvr>
                                        <p:cTn id="723" dur="3000" fill="hold"/>
                                        <p:tgtEl>
                                          <p:spTgt spid="115"/>
                                        </p:tgtEl>
                                        <p:attrNameLst>
                                          <p:attrName>r</p:attrName>
                                        </p:attrNameLst>
                                      </p:cBhvr>
                                    </p:animRot>
                                  </p:childTnLst>
                                </p:cTn>
                              </p:par>
                              <p:par>
                                <p:cTn id="724" presetID="8" presetClass="emph" presetSubtype="0" fill="hold" grpId="1" nodeType="withEffect">
                                  <p:stCondLst>
                                    <p:cond delay="0"/>
                                  </p:stCondLst>
                                  <p:childTnLst>
                                    <p:animRot by="-21600000">
                                      <p:cBhvr>
                                        <p:cTn id="725" dur="3000" fill="hold"/>
                                        <p:tgtEl>
                                          <p:spTgt spid="116"/>
                                        </p:tgtEl>
                                        <p:attrNameLst>
                                          <p:attrName>r</p:attrName>
                                        </p:attrNameLst>
                                      </p:cBhvr>
                                    </p:animRot>
                                  </p:childTnLst>
                                </p:cTn>
                              </p:par>
                              <p:par>
                                <p:cTn id="726" presetID="8" presetClass="emph" presetSubtype="0" fill="hold" grpId="1" nodeType="withEffect">
                                  <p:stCondLst>
                                    <p:cond delay="0"/>
                                  </p:stCondLst>
                                  <p:childTnLst>
                                    <p:animRot by="-21600000">
                                      <p:cBhvr>
                                        <p:cTn id="727" dur="3000" fill="hold"/>
                                        <p:tgtEl>
                                          <p:spTgt spid="117"/>
                                        </p:tgtEl>
                                        <p:attrNameLst>
                                          <p:attrName>r</p:attrName>
                                        </p:attrNameLst>
                                      </p:cBhvr>
                                    </p:animRot>
                                  </p:childTnLst>
                                </p:cTn>
                              </p:par>
                              <p:par>
                                <p:cTn id="728" presetID="8" presetClass="emph" presetSubtype="0" fill="hold" grpId="1" nodeType="withEffect">
                                  <p:stCondLst>
                                    <p:cond delay="0"/>
                                  </p:stCondLst>
                                  <p:childTnLst>
                                    <p:animRot by="-21600000">
                                      <p:cBhvr>
                                        <p:cTn id="729" dur="3000" fill="hold"/>
                                        <p:tgtEl>
                                          <p:spTgt spid="118"/>
                                        </p:tgtEl>
                                        <p:attrNameLst>
                                          <p:attrName>r</p:attrName>
                                        </p:attrNameLst>
                                      </p:cBhvr>
                                    </p:animRot>
                                  </p:childTnLst>
                                </p:cTn>
                              </p:par>
                              <p:par>
                                <p:cTn id="730" presetID="8" presetClass="emph" presetSubtype="0" fill="hold" grpId="1" nodeType="withEffect">
                                  <p:stCondLst>
                                    <p:cond delay="0"/>
                                  </p:stCondLst>
                                  <p:childTnLst>
                                    <p:animRot by="-21600000">
                                      <p:cBhvr>
                                        <p:cTn id="731" dur="3000" fill="hold"/>
                                        <p:tgtEl>
                                          <p:spTgt spid="119"/>
                                        </p:tgtEl>
                                        <p:attrNameLst>
                                          <p:attrName>r</p:attrName>
                                        </p:attrNameLst>
                                      </p:cBhvr>
                                    </p:animRot>
                                  </p:childTnLst>
                                </p:cTn>
                              </p:par>
                              <p:par>
                                <p:cTn id="732" presetID="8" presetClass="emph" presetSubtype="0" fill="hold" grpId="1" nodeType="withEffect">
                                  <p:stCondLst>
                                    <p:cond delay="0"/>
                                  </p:stCondLst>
                                  <p:childTnLst>
                                    <p:animRot by="-21600000">
                                      <p:cBhvr>
                                        <p:cTn id="733" dur="3000" fill="hold"/>
                                        <p:tgtEl>
                                          <p:spTgt spid="120"/>
                                        </p:tgtEl>
                                        <p:attrNameLst>
                                          <p:attrName>r</p:attrName>
                                        </p:attrNameLst>
                                      </p:cBhvr>
                                    </p:animRot>
                                  </p:childTnLst>
                                </p:cTn>
                              </p:par>
                              <p:par>
                                <p:cTn id="734" presetID="8" presetClass="emph" presetSubtype="0" fill="hold" grpId="1" nodeType="withEffect">
                                  <p:stCondLst>
                                    <p:cond delay="0"/>
                                  </p:stCondLst>
                                  <p:childTnLst>
                                    <p:animRot by="-21600000">
                                      <p:cBhvr>
                                        <p:cTn id="735" dur="3000" fill="hold"/>
                                        <p:tgtEl>
                                          <p:spTgt spid="121"/>
                                        </p:tgtEl>
                                        <p:attrNameLst>
                                          <p:attrName>r</p:attrName>
                                        </p:attrNameLst>
                                      </p:cBhvr>
                                    </p:animRot>
                                  </p:childTnLst>
                                </p:cTn>
                              </p:par>
                              <p:par>
                                <p:cTn id="736" presetID="8" presetClass="emph" presetSubtype="0" fill="hold" grpId="1" nodeType="withEffect">
                                  <p:stCondLst>
                                    <p:cond delay="0"/>
                                  </p:stCondLst>
                                  <p:childTnLst>
                                    <p:animRot by="-21600000">
                                      <p:cBhvr>
                                        <p:cTn id="737" dur="3000" fill="hold"/>
                                        <p:tgtEl>
                                          <p:spTgt spid="122"/>
                                        </p:tgtEl>
                                        <p:attrNameLst>
                                          <p:attrName>r</p:attrName>
                                        </p:attrNameLst>
                                      </p:cBhvr>
                                    </p:animRot>
                                  </p:childTnLst>
                                </p:cTn>
                              </p:par>
                              <p:par>
                                <p:cTn id="738" presetID="8" presetClass="emph" presetSubtype="0" fill="hold" grpId="1" nodeType="withEffect">
                                  <p:stCondLst>
                                    <p:cond delay="0"/>
                                  </p:stCondLst>
                                  <p:childTnLst>
                                    <p:animRot by="-21600000">
                                      <p:cBhvr>
                                        <p:cTn id="739" dur="3000" fill="hold"/>
                                        <p:tgtEl>
                                          <p:spTgt spid="123"/>
                                        </p:tgtEl>
                                        <p:attrNameLst>
                                          <p:attrName>r</p:attrName>
                                        </p:attrNameLst>
                                      </p:cBhvr>
                                    </p:animRot>
                                  </p:childTnLst>
                                </p:cTn>
                              </p:par>
                              <p:par>
                                <p:cTn id="740" presetID="8" presetClass="emph" presetSubtype="0" fill="hold" grpId="1" nodeType="withEffect">
                                  <p:stCondLst>
                                    <p:cond delay="0"/>
                                  </p:stCondLst>
                                  <p:childTnLst>
                                    <p:animRot by="-21600000">
                                      <p:cBhvr>
                                        <p:cTn id="741" dur="3000" fill="hold"/>
                                        <p:tgtEl>
                                          <p:spTgt spid="124"/>
                                        </p:tgtEl>
                                        <p:attrNameLst>
                                          <p:attrName>r</p:attrName>
                                        </p:attrNameLst>
                                      </p:cBhvr>
                                    </p:animRot>
                                  </p:childTnLst>
                                </p:cTn>
                              </p:par>
                              <p:par>
                                <p:cTn id="742" presetID="8" presetClass="emph" presetSubtype="0" fill="hold" grpId="1" nodeType="withEffect">
                                  <p:stCondLst>
                                    <p:cond delay="0"/>
                                  </p:stCondLst>
                                  <p:childTnLst>
                                    <p:animRot by="-21600000">
                                      <p:cBhvr>
                                        <p:cTn id="743" dur="3000" fill="hold"/>
                                        <p:tgtEl>
                                          <p:spTgt spid="125"/>
                                        </p:tgtEl>
                                        <p:attrNameLst>
                                          <p:attrName>r</p:attrName>
                                        </p:attrNameLst>
                                      </p:cBhvr>
                                    </p:animRot>
                                  </p:childTnLst>
                                </p:cTn>
                              </p:par>
                              <p:par>
                                <p:cTn id="744" presetID="8" presetClass="emph" presetSubtype="0" fill="hold" grpId="1" nodeType="withEffect">
                                  <p:stCondLst>
                                    <p:cond delay="0"/>
                                  </p:stCondLst>
                                  <p:childTnLst>
                                    <p:animRot by="-21600000">
                                      <p:cBhvr>
                                        <p:cTn id="745" dur="3000" fill="hold"/>
                                        <p:tgtEl>
                                          <p:spTgt spid="126"/>
                                        </p:tgtEl>
                                        <p:attrNameLst>
                                          <p:attrName>r</p:attrName>
                                        </p:attrNameLst>
                                      </p:cBhvr>
                                    </p:animRot>
                                  </p:childTnLst>
                                </p:cTn>
                              </p:par>
                              <p:par>
                                <p:cTn id="746" presetID="8" presetClass="emph" presetSubtype="0" fill="hold" grpId="1" nodeType="withEffect">
                                  <p:stCondLst>
                                    <p:cond delay="0"/>
                                  </p:stCondLst>
                                  <p:childTnLst>
                                    <p:animRot by="-21600000">
                                      <p:cBhvr>
                                        <p:cTn id="747" dur="3000" fill="hold"/>
                                        <p:tgtEl>
                                          <p:spTgt spid="127"/>
                                        </p:tgtEl>
                                        <p:attrNameLst>
                                          <p:attrName>r</p:attrName>
                                        </p:attrNameLst>
                                      </p:cBhvr>
                                    </p:animRot>
                                  </p:childTnLst>
                                </p:cTn>
                              </p:par>
                              <p:par>
                                <p:cTn id="748" presetID="8" presetClass="emph" presetSubtype="0" fill="hold" grpId="1" nodeType="withEffect">
                                  <p:stCondLst>
                                    <p:cond delay="0"/>
                                  </p:stCondLst>
                                  <p:childTnLst>
                                    <p:animRot by="-21600000">
                                      <p:cBhvr>
                                        <p:cTn id="749" dur="3000" fill="hold"/>
                                        <p:tgtEl>
                                          <p:spTgt spid="128"/>
                                        </p:tgtEl>
                                        <p:attrNameLst>
                                          <p:attrName>r</p:attrName>
                                        </p:attrNameLst>
                                      </p:cBhvr>
                                    </p:animRot>
                                  </p:childTnLst>
                                </p:cTn>
                              </p:par>
                              <p:par>
                                <p:cTn id="750" presetID="8" presetClass="emph" presetSubtype="0" fill="hold" grpId="1" nodeType="withEffect">
                                  <p:stCondLst>
                                    <p:cond delay="0"/>
                                  </p:stCondLst>
                                  <p:childTnLst>
                                    <p:animRot by="-21600000">
                                      <p:cBhvr>
                                        <p:cTn id="751" dur="3000" fill="hold"/>
                                        <p:tgtEl>
                                          <p:spTgt spid="129"/>
                                        </p:tgtEl>
                                        <p:attrNameLst>
                                          <p:attrName>r</p:attrName>
                                        </p:attrNameLst>
                                      </p:cBhvr>
                                    </p:animRot>
                                  </p:childTnLst>
                                </p:cTn>
                              </p:par>
                              <p:par>
                                <p:cTn id="752" presetID="8" presetClass="emph" presetSubtype="0" fill="hold" grpId="1" nodeType="withEffect">
                                  <p:stCondLst>
                                    <p:cond delay="0"/>
                                  </p:stCondLst>
                                  <p:childTnLst>
                                    <p:animRot by="-21600000">
                                      <p:cBhvr>
                                        <p:cTn id="753" dur="3000" fill="hold"/>
                                        <p:tgtEl>
                                          <p:spTgt spid="130"/>
                                        </p:tgtEl>
                                        <p:attrNameLst>
                                          <p:attrName>r</p:attrName>
                                        </p:attrNameLst>
                                      </p:cBhvr>
                                    </p:animRot>
                                  </p:childTnLst>
                                </p:cTn>
                              </p:par>
                              <p:par>
                                <p:cTn id="754" presetID="8" presetClass="emph" presetSubtype="0" fill="hold" grpId="1" nodeType="withEffect">
                                  <p:stCondLst>
                                    <p:cond delay="0"/>
                                  </p:stCondLst>
                                  <p:childTnLst>
                                    <p:animRot by="-21600000">
                                      <p:cBhvr>
                                        <p:cTn id="755" dur="3000" fill="hold"/>
                                        <p:tgtEl>
                                          <p:spTgt spid="131"/>
                                        </p:tgtEl>
                                        <p:attrNameLst>
                                          <p:attrName>r</p:attrName>
                                        </p:attrNameLst>
                                      </p:cBhvr>
                                    </p:animRot>
                                  </p:childTnLst>
                                </p:cTn>
                              </p:par>
                              <p:par>
                                <p:cTn id="756" presetID="8" presetClass="emph" presetSubtype="0" fill="hold" grpId="1" nodeType="withEffect">
                                  <p:stCondLst>
                                    <p:cond delay="0"/>
                                  </p:stCondLst>
                                  <p:childTnLst>
                                    <p:animRot by="-21600000">
                                      <p:cBhvr>
                                        <p:cTn id="757" dur="3000" fill="hold"/>
                                        <p:tgtEl>
                                          <p:spTgt spid="132"/>
                                        </p:tgtEl>
                                        <p:attrNameLst>
                                          <p:attrName>r</p:attrName>
                                        </p:attrNameLst>
                                      </p:cBhvr>
                                    </p:animRot>
                                  </p:childTnLst>
                                </p:cTn>
                              </p:par>
                              <p:par>
                                <p:cTn id="758" presetID="8" presetClass="emph" presetSubtype="0" fill="hold" grpId="1" nodeType="withEffect">
                                  <p:stCondLst>
                                    <p:cond delay="0"/>
                                  </p:stCondLst>
                                  <p:childTnLst>
                                    <p:animRot by="-21600000">
                                      <p:cBhvr>
                                        <p:cTn id="759" dur="3000" fill="hold"/>
                                        <p:tgtEl>
                                          <p:spTgt spid="133"/>
                                        </p:tgtEl>
                                        <p:attrNameLst>
                                          <p:attrName>r</p:attrName>
                                        </p:attrNameLst>
                                      </p:cBhvr>
                                    </p:animRot>
                                  </p:childTnLst>
                                </p:cTn>
                              </p:par>
                              <p:par>
                                <p:cTn id="760" presetID="8" presetClass="emph" presetSubtype="0" fill="hold" grpId="1" nodeType="withEffect">
                                  <p:stCondLst>
                                    <p:cond delay="0"/>
                                  </p:stCondLst>
                                  <p:childTnLst>
                                    <p:animRot by="-21600000">
                                      <p:cBhvr>
                                        <p:cTn id="761" dur="3000" fill="hold"/>
                                        <p:tgtEl>
                                          <p:spTgt spid="134"/>
                                        </p:tgtEl>
                                        <p:attrNameLst>
                                          <p:attrName>r</p:attrName>
                                        </p:attrNameLst>
                                      </p:cBhvr>
                                    </p:animRot>
                                  </p:childTnLst>
                                </p:cTn>
                              </p:par>
                              <p:par>
                                <p:cTn id="762" presetID="8" presetClass="emph" presetSubtype="0" fill="hold" grpId="1" nodeType="withEffect">
                                  <p:stCondLst>
                                    <p:cond delay="0"/>
                                  </p:stCondLst>
                                  <p:childTnLst>
                                    <p:animRot by="-21600000">
                                      <p:cBhvr>
                                        <p:cTn id="763" dur="3000" fill="hold"/>
                                        <p:tgtEl>
                                          <p:spTgt spid="135"/>
                                        </p:tgtEl>
                                        <p:attrNameLst>
                                          <p:attrName>r</p:attrName>
                                        </p:attrNameLst>
                                      </p:cBhvr>
                                    </p:animRot>
                                  </p:childTnLst>
                                </p:cTn>
                              </p:par>
                              <p:par>
                                <p:cTn id="764" presetID="8" presetClass="emph" presetSubtype="0" fill="hold" grpId="1" nodeType="withEffect">
                                  <p:stCondLst>
                                    <p:cond delay="0"/>
                                  </p:stCondLst>
                                  <p:childTnLst>
                                    <p:animRot by="-21600000">
                                      <p:cBhvr>
                                        <p:cTn id="765" dur="3000" fill="hold"/>
                                        <p:tgtEl>
                                          <p:spTgt spid="136"/>
                                        </p:tgtEl>
                                        <p:attrNameLst>
                                          <p:attrName>r</p:attrName>
                                        </p:attrNameLst>
                                      </p:cBhvr>
                                    </p:animRot>
                                  </p:childTnLst>
                                </p:cTn>
                              </p:par>
                              <p:par>
                                <p:cTn id="766" presetID="8" presetClass="emph" presetSubtype="0" fill="hold" grpId="1" nodeType="withEffect">
                                  <p:stCondLst>
                                    <p:cond delay="0"/>
                                  </p:stCondLst>
                                  <p:childTnLst>
                                    <p:animRot by="-21600000">
                                      <p:cBhvr>
                                        <p:cTn id="767" dur="3000" fill="hold"/>
                                        <p:tgtEl>
                                          <p:spTgt spid="137"/>
                                        </p:tgtEl>
                                        <p:attrNameLst>
                                          <p:attrName>r</p:attrName>
                                        </p:attrNameLst>
                                      </p:cBhvr>
                                    </p:animRot>
                                  </p:childTnLst>
                                </p:cTn>
                              </p:par>
                              <p:par>
                                <p:cTn id="768" presetID="8" presetClass="emph" presetSubtype="0" fill="hold" grpId="1" nodeType="withEffect">
                                  <p:stCondLst>
                                    <p:cond delay="0"/>
                                  </p:stCondLst>
                                  <p:childTnLst>
                                    <p:animRot by="-21600000">
                                      <p:cBhvr>
                                        <p:cTn id="769" dur="3000" fill="hold"/>
                                        <p:tgtEl>
                                          <p:spTgt spid="138"/>
                                        </p:tgtEl>
                                        <p:attrNameLst>
                                          <p:attrName>r</p:attrName>
                                        </p:attrNameLst>
                                      </p:cBhvr>
                                    </p:animRot>
                                  </p:childTnLst>
                                </p:cTn>
                              </p:par>
                              <p:par>
                                <p:cTn id="770" presetID="8" presetClass="emph" presetSubtype="0" fill="hold" grpId="1" nodeType="withEffect">
                                  <p:stCondLst>
                                    <p:cond delay="0"/>
                                  </p:stCondLst>
                                  <p:childTnLst>
                                    <p:animRot by="-21600000">
                                      <p:cBhvr>
                                        <p:cTn id="771" dur="3000" fill="hold"/>
                                        <p:tgtEl>
                                          <p:spTgt spid="139"/>
                                        </p:tgtEl>
                                        <p:attrNameLst>
                                          <p:attrName>r</p:attrName>
                                        </p:attrNameLst>
                                      </p:cBhvr>
                                    </p:animRot>
                                  </p:childTnLst>
                                </p:cTn>
                              </p:par>
                              <p:par>
                                <p:cTn id="772" presetID="8" presetClass="emph" presetSubtype="0" fill="hold" grpId="1" nodeType="withEffect">
                                  <p:stCondLst>
                                    <p:cond delay="0"/>
                                  </p:stCondLst>
                                  <p:childTnLst>
                                    <p:animRot by="-21600000">
                                      <p:cBhvr>
                                        <p:cTn id="773" dur="3000" fill="hold"/>
                                        <p:tgtEl>
                                          <p:spTgt spid="140"/>
                                        </p:tgtEl>
                                        <p:attrNameLst>
                                          <p:attrName>r</p:attrName>
                                        </p:attrNameLst>
                                      </p:cBhvr>
                                    </p:animRot>
                                  </p:childTnLst>
                                </p:cTn>
                              </p:par>
                              <p:par>
                                <p:cTn id="774" presetID="8" presetClass="emph" presetSubtype="0" fill="hold" grpId="1" nodeType="withEffect">
                                  <p:stCondLst>
                                    <p:cond delay="0"/>
                                  </p:stCondLst>
                                  <p:childTnLst>
                                    <p:animRot by="-21600000">
                                      <p:cBhvr>
                                        <p:cTn id="775" dur="3000" fill="hold"/>
                                        <p:tgtEl>
                                          <p:spTgt spid="141"/>
                                        </p:tgtEl>
                                        <p:attrNameLst>
                                          <p:attrName>r</p:attrName>
                                        </p:attrNameLst>
                                      </p:cBhvr>
                                    </p:animRot>
                                  </p:childTnLst>
                                </p:cTn>
                              </p:par>
                              <p:par>
                                <p:cTn id="776" presetID="13" presetClass="entr" presetSubtype="16" fill="hold" grpId="2" nodeType="withEffect">
                                  <p:stCondLst>
                                    <p:cond delay="0"/>
                                  </p:stCondLst>
                                  <p:childTnLst>
                                    <p:set>
                                      <p:cBhvr>
                                        <p:cTn id="777" dur="1" fill="hold">
                                          <p:stCondLst>
                                            <p:cond delay="0"/>
                                          </p:stCondLst>
                                        </p:cTn>
                                        <p:tgtEl>
                                          <p:spTgt spid="7"/>
                                        </p:tgtEl>
                                        <p:attrNameLst>
                                          <p:attrName>style.visibility</p:attrName>
                                        </p:attrNameLst>
                                      </p:cBhvr>
                                      <p:to>
                                        <p:strVal val="visible"/>
                                      </p:to>
                                    </p:set>
                                    <p:animEffect transition="in" filter="plus(in)">
                                      <p:cBhvr>
                                        <p:cTn id="778" dur="3000"/>
                                        <p:tgtEl>
                                          <p:spTgt spid="7"/>
                                        </p:tgtEl>
                                      </p:cBhvr>
                                    </p:animEffect>
                                  </p:childTnLst>
                                </p:cTn>
                              </p:par>
                              <p:par>
                                <p:cTn id="779" presetID="13" presetClass="entr" presetSubtype="16" fill="hold" grpId="2" nodeType="withEffect">
                                  <p:stCondLst>
                                    <p:cond delay="0"/>
                                  </p:stCondLst>
                                  <p:childTnLst>
                                    <p:set>
                                      <p:cBhvr>
                                        <p:cTn id="780" dur="1" fill="hold">
                                          <p:stCondLst>
                                            <p:cond delay="0"/>
                                          </p:stCondLst>
                                        </p:cTn>
                                        <p:tgtEl>
                                          <p:spTgt spid="8"/>
                                        </p:tgtEl>
                                        <p:attrNameLst>
                                          <p:attrName>style.visibility</p:attrName>
                                        </p:attrNameLst>
                                      </p:cBhvr>
                                      <p:to>
                                        <p:strVal val="visible"/>
                                      </p:to>
                                    </p:set>
                                    <p:animEffect transition="in" filter="plus(in)">
                                      <p:cBhvr>
                                        <p:cTn id="781" dur="3000"/>
                                        <p:tgtEl>
                                          <p:spTgt spid="8"/>
                                        </p:tgtEl>
                                      </p:cBhvr>
                                    </p:animEffect>
                                  </p:childTnLst>
                                </p:cTn>
                              </p:par>
                              <p:par>
                                <p:cTn id="782" presetID="13" presetClass="entr" presetSubtype="16" fill="hold" grpId="2" nodeType="withEffect">
                                  <p:stCondLst>
                                    <p:cond delay="0"/>
                                  </p:stCondLst>
                                  <p:childTnLst>
                                    <p:set>
                                      <p:cBhvr>
                                        <p:cTn id="783" dur="1" fill="hold">
                                          <p:stCondLst>
                                            <p:cond delay="0"/>
                                          </p:stCondLst>
                                        </p:cTn>
                                        <p:tgtEl>
                                          <p:spTgt spid="9"/>
                                        </p:tgtEl>
                                        <p:attrNameLst>
                                          <p:attrName>style.visibility</p:attrName>
                                        </p:attrNameLst>
                                      </p:cBhvr>
                                      <p:to>
                                        <p:strVal val="visible"/>
                                      </p:to>
                                    </p:set>
                                    <p:animEffect transition="in" filter="plus(in)">
                                      <p:cBhvr>
                                        <p:cTn id="784" dur="3000"/>
                                        <p:tgtEl>
                                          <p:spTgt spid="9"/>
                                        </p:tgtEl>
                                      </p:cBhvr>
                                    </p:animEffect>
                                  </p:childTnLst>
                                </p:cTn>
                              </p:par>
                              <p:par>
                                <p:cTn id="785" presetID="13" presetClass="entr" presetSubtype="16" fill="hold" grpId="2" nodeType="withEffect">
                                  <p:stCondLst>
                                    <p:cond delay="0"/>
                                  </p:stCondLst>
                                  <p:childTnLst>
                                    <p:set>
                                      <p:cBhvr>
                                        <p:cTn id="786" dur="1" fill="hold">
                                          <p:stCondLst>
                                            <p:cond delay="0"/>
                                          </p:stCondLst>
                                        </p:cTn>
                                        <p:tgtEl>
                                          <p:spTgt spid="10"/>
                                        </p:tgtEl>
                                        <p:attrNameLst>
                                          <p:attrName>style.visibility</p:attrName>
                                        </p:attrNameLst>
                                      </p:cBhvr>
                                      <p:to>
                                        <p:strVal val="visible"/>
                                      </p:to>
                                    </p:set>
                                    <p:animEffect transition="in" filter="plus(in)">
                                      <p:cBhvr>
                                        <p:cTn id="787" dur="3000"/>
                                        <p:tgtEl>
                                          <p:spTgt spid="10"/>
                                        </p:tgtEl>
                                      </p:cBhvr>
                                    </p:animEffect>
                                  </p:childTnLst>
                                </p:cTn>
                              </p:par>
                              <p:par>
                                <p:cTn id="788" presetID="13" presetClass="entr" presetSubtype="16" fill="hold" grpId="2" nodeType="withEffect">
                                  <p:stCondLst>
                                    <p:cond delay="0"/>
                                  </p:stCondLst>
                                  <p:childTnLst>
                                    <p:set>
                                      <p:cBhvr>
                                        <p:cTn id="789" dur="1" fill="hold">
                                          <p:stCondLst>
                                            <p:cond delay="0"/>
                                          </p:stCondLst>
                                        </p:cTn>
                                        <p:tgtEl>
                                          <p:spTgt spid="11"/>
                                        </p:tgtEl>
                                        <p:attrNameLst>
                                          <p:attrName>style.visibility</p:attrName>
                                        </p:attrNameLst>
                                      </p:cBhvr>
                                      <p:to>
                                        <p:strVal val="visible"/>
                                      </p:to>
                                    </p:set>
                                    <p:animEffect transition="in" filter="plus(in)">
                                      <p:cBhvr>
                                        <p:cTn id="790" dur="3000"/>
                                        <p:tgtEl>
                                          <p:spTgt spid="11"/>
                                        </p:tgtEl>
                                      </p:cBhvr>
                                    </p:animEffect>
                                  </p:childTnLst>
                                </p:cTn>
                              </p:par>
                              <p:par>
                                <p:cTn id="791" presetID="13" presetClass="entr" presetSubtype="16" fill="hold" grpId="2" nodeType="withEffect">
                                  <p:stCondLst>
                                    <p:cond delay="0"/>
                                  </p:stCondLst>
                                  <p:childTnLst>
                                    <p:set>
                                      <p:cBhvr>
                                        <p:cTn id="792" dur="1" fill="hold">
                                          <p:stCondLst>
                                            <p:cond delay="0"/>
                                          </p:stCondLst>
                                        </p:cTn>
                                        <p:tgtEl>
                                          <p:spTgt spid="12"/>
                                        </p:tgtEl>
                                        <p:attrNameLst>
                                          <p:attrName>style.visibility</p:attrName>
                                        </p:attrNameLst>
                                      </p:cBhvr>
                                      <p:to>
                                        <p:strVal val="visible"/>
                                      </p:to>
                                    </p:set>
                                    <p:animEffect transition="in" filter="plus(in)">
                                      <p:cBhvr>
                                        <p:cTn id="793" dur="3000"/>
                                        <p:tgtEl>
                                          <p:spTgt spid="12"/>
                                        </p:tgtEl>
                                      </p:cBhvr>
                                    </p:animEffect>
                                  </p:childTnLst>
                                </p:cTn>
                              </p:par>
                              <p:par>
                                <p:cTn id="794" presetID="13" presetClass="entr" presetSubtype="16" fill="hold" grpId="2" nodeType="withEffect">
                                  <p:stCondLst>
                                    <p:cond delay="0"/>
                                  </p:stCondLst>
                                  <p:childTnLst>
                                    <p:set>
                                      <p:cBhvr>
                                        <p:cTn id="795" dur="1" fill="hold">
                                          <p:stCondLst>
                                            <p:cond delay="0"/>
                                          </p:stCondLst>
                                        </p:cTn>
                                        <p:tgtEl>
                                          <p:spTgt spid="13"/>
                                        </p:tgtEl>
                                        <p:attrNameLst>
                                          <p:attrName>style.visibility</p:attrName>
                                        </p:attrNameLst>
                                      </p:cBhvr>
                                      <p:to>
                                        <p:strVal val="visible"/>
                                      </p:to>
                                    </p:set>
                                    <p:animEffect transition="in" filter="plus(in)">
                                      <p:cBhvr>
                                        <p:cTn id="796" dur="3000"/>
                                        <p:tgtEl>
                                          <p:spTgt spid="13"/>
                                        </p:tgtEl>
                                      </p:cBhvr>
                                    </p:animEffect>
                                  </p:childTnLst>
                                </p:cTn>
                              </p:par>
                              <p:par>
                                <p:cTn id="797" presetID="13" presetClass="entr" presetSubtype="16" fill="hold" grpId="2" nodeType="withEffect">
                                  <p:stCondLst>
                                    <p:cond delay="0"/>
                                  </p:stCondLst>
                                  <p:childTnLst>
                                    <p:set>
                                      <p:cBhvr>
                                        <p:cTn id="798" dur="1" fill="hold">
                                          <p:stCondLst>
                                            <p:cond delay="0"/>
                                          </p:stCondLst>
                                        </p:cTn>
                                        <p:tgtEl>
                                          <p:spTgt spid="14"/>
                                        </p:tgtEl>
                                        <p:attrNameLst>
                                          <p:attrName>style.visibility</p:attrName>
                                        </p:attrNameLst>
                                      </p:cBhvr>
                                      <p:to>
                                        <p:strVal val="visible"/>
                                      </p:to>
                                    </p:set>
                                    <p:animEffect transition="in" filter="plus(in)">
                                      <p:cBhvr>
                                        <p:cTn id="799" dur="3000"/>
                                        <p:tgtEl>
                                          <p:spTgt spid="14"/>
                                        </p:tgtEl>
                                      </p:cBhvr>
                                    </p:animEffect>
                                  </p:childTnLst>
                                </p:cTn>
                              </p:par>
                              <p:par>
                                <p:cTn id="800" presetID="13" presetClass="entr" presetSubtype="16" fill="hold" grpId="2" nodeType="withEffect">
                                  <p:stCondLst>
                                    <p:cond delay="0"/>
                                  </p:stCondLst>
                                  <p:childTnLst>
                                    <p:set>
                                      <p:cBhvr>
                                        <p:cTn id="801" dur="1" fill="hold">
                                          <p:stCondLst>
                                            <p:cond delay="0"/>
                                          </p:stCondLst>
                                        </p:cTn>
                                        <p:tgtEl>
                                          <p:spTgt spid="15"/>
                                        </p:tgtEl>
                                        <p:attrNameLst>
                                          <p:attrName>style.visibility</p:attrName>
                                        </p:attrNameLst>
                                      </p:cBhvr>
                                      <p:to>
                                        <p:strVal val="visible"/>
                                      </p:to>
                                    </p:set>
                                    <p:animEffect transition="in" filter="plus(in)">
                                      <p:cBhvr>
                                        <p:cTn id="802" dur="3000"/>
                                        <p:tgtEl>
                                          <p:spTgt spid="15"/>
                                        </p:tgtEl>
                                      </p:cBhvr>
                                    </p:animEffect>
                                  </p:childTnLst>
                                </p:cTn>
                              </p:par>
                              <p:par>
                                <p:cTn id="803" presetID="13" presetClass="entr" presetSubtype="16" fill="hold" grpId="2" nodeType="withEffect">
                                  <p:stCondLst>
                                    <p:cond delay="0"/>
                                  </p:stCondLst>
                                  <p:childTnLst>
                                    <p:set>
                                      <p:cBhvr>
                                        <p:cTn id="804" dur="1" fill="hold">
                                          <p:stCondLst>
                                            <p:cond delay="0"/>
                                          </p:stCondLst>
                                        </p:cTn>
                                        <p:tgtEl>
                                          <p:spTgt spid="16"/>
                                        </p:tgtEl>
                                        <p:attrNameLst>
                                          <p:attrName>style.visibility</p:attrName>
                                        </p:attrNameLst>
                                      </p:cBhvr>
                                      <p:to>
                                        <p:strVal val="visible"/>
                                      </p:to>
                                    </p:set>
                                    <p:animEffect transition="in" filter="plus(in)">
                                      <p:cBhvr>
                                        <p:cTn id="805" dur="3000"/>
                                        <p:tgtEl>
                                          <p:spTgt spid="16"/>
                                        </p:tgtEl>
                                      </p:cBhvr>
                                    </p:animEffect>
                                  </p:childTnLst>
                                </p:cTn>
                              </p:par>
                              <p:par>
                                <p:cTn id="806" presetID="13" presetClass="entr" presetSubtype="16" fill="hold" grpId="2" nodeType="withEffect">
                                  <p:stCondLst>
                                    <p:cond delay="0"/>
                                  </p:stCondLst>
                                  <p:childTnLst>
                                    <p:set>
                                      <p:cBhvr>
                                        <p:cTn id="807" dur="1" fill="hold">
                                          <p:stCondLst>
                                            <p:cond delay="0"/>
                                          </p:stCondLst>
                                        </p:cTn>
                                        <p:tgtEl>
                                          <p:spTgt spid="17"/>
                                        </p:tgtEl>
                                        <p:attrNameLst>
                                          <p:attrName>style.visibility</p:attrName>
                                        </p:attrNameLst>
                                      </p:cBhvr>
                                      <p:to>
                                        <p:strVal val="visible"/>
                                      </p:to>
                                    </p:set>
                                    <p:animEffect transition="in" filter="plus(in)">
                                      <p:cBhvr>
                                        <p:cTn id="808" dur="3000"/>
                                        <p:tgtEl>
                                          <p:spTgt spid="17"/>
                                        </p:tgtEl>
                                      </p:cBhvr>
                                    </p:animEffect>
                                  </p:childTnLst>
                                </p:cTn>
                              </p:par>
                              <p:par>
                                <p:cTn id="809" presetID="13" presetClass="entr" presetSubtype="16" fill="hold" grpId="2" nodeType="withEffect">
                                  <p:stCondLst>
                                    <p:cond delay="0"/>
                                  </p:stCondLst>
                                  <p:childTnLst>
                                    <p:set>
                                      <p:cBhvr>
                                        <p:cTn id="810" dur="1" fill="hold">
                                          <p:stCondLst>
                                            <p:cond delay="0"/>
                                          </p:stCondLst>
                                        </p:cTn>
                                        <p:tgtEl>
                                          <p:spTgt spid="18"/>
                                        </p:tgtEl>
                                        <p:attrNameLst>
                                          <p:attrName>style.visibility</p:attrName>
                                        </p:attrNameLst>
                                      </p:cBhvr>
                                      <p:to>
                                        <p:strVal val="visible"/>
                                      </p:to>
                                    </p:set>
                                    <p:animEffect transition="in" filter="plus(in)">
                                      <p:cBhvr>
                                        <p:cTn id="811" dur="3000"/>
                                        <p:tgtEl>
                                          <p:spTgt spid="18"/>
                                        </p:tgtEl>
                                      </p:cBhvr>
                                    </p:animEffect>
                                  </p:childTnLst>
                                </p:cTn>
                              </p:par>
                              <p:par>
                                <p:cTn id="812" presetID="13" presetClass="entr" presetSubtype="16" fill="hold" grpId="2" nodeType="withEffect">
                                  <p:stCondLst>
                                    <p:cond delay="0"/>
                                  </p:stCondLst>
                                  <p:childTnLst>
                                    <p:set>
                                      <p:cBhvr>
                                        <p:cTn id="813" dur="1" fill="hold">
                                          <p:stCondLst>
                                            <p:cond delay="0"/>
                                          </p:stCondLst>
                                        </p:cTn>
                                        <p:tgtEl>
                                          <p:spTgt spid="19"/>
                                        </p:tgtEl>
                                        <p:attrNameLst>
                                          <p:attrName>style.visibility</p:attrName>
                                        </p:attrNameLst>
                                      </p:cBhvr>
                                      <p:to>
                                        <p:strVal val="visible"/>
                                      </p:to>
                                    </p:set>
                                    <p:animEffect transition="in" filter="plus(in)">
                                      <p:cBhvr>
                                        <p:cTn id="814" dur="3000"/>
                                        <p:tgtEl>
                                          <p:spTgt spid="19"/>
                                        </p:tgtEl>
                                      </p:cBhvr>
                                    </p:animEffect>
                                  </p:childTnLst>
                                </p:cTn>
                              </p:par>
                              <p:par>
                                <p:cTn id="815" presetID="13" presetClass="entr" presetSubtype="16" fill="hold" grpId="2" nodeType="withEffect">
                                  <p:stCondLst>
                                    <p:cond delay="0"/>
                                  </p:stCondLst>
                                  <p:childTnLst>
                                    <p:set>
                                      <p:cBhvr>
                                        <p:cTn id="816" dur="1" fill="hold">
                                          <p:stCondLst>
                                            <p:cond delay="0"/>
                                          </p:stCondLst>
                                        </p:cTn>
                                        <p:tgtEl>
                                          <p:spTgt spid="20"/>
                                        </p:tgtEl>
                                        <p:attrNameLst>
                                          <p:attrName>style.visibility</p:attrName>
                                        </p:attrNameLst>
                                      </p:cBhvr>
                                      <p:to>
                                        <p:strVal val="visible"/>
                                      </p:to>
                                    </p:set>
                                    <p:animEffect transition="in" filter="plus(in)">
                                      <p:cBhvr>
                                        <p:cTn id="817" dur="3000"/>
                                        <p:tgtEl>
                                          <p:spTgt spid="20"/>
                                        </p:tgtEl>
                                      </p:cBhvr>
                                    </p:animEffect>
                                  </p:childTnLst>
                                </p:cTn>
                              </p:par>
                              <p:par>
                                <p:cTn id="818" presetID="13" presetClass="entr" presetSubtype="16" fill="hold" grpId="2" nodeType="withEffect">
                                  <p:stCondLst>
                                    <p:cond delay="0"/>
                                  </p:stCondLst>
                                  <p:childTnLst>
                                    <p:set>
                                      <p:cBhvr>
                                        <p:cTn id="819" dur="1" fill="hold">
                                          <p:stCondLst>
                                            <p:cond delay="0"/>
                                          </p:stCondLst>
                                        </p:cTn>
                                        <p:tgtEl>
                                          <p:spTgt spid="21"/>
                                        </p:tgtEl>
                                        <p:attrNameLst>
                                          <p:attrName>style.visibility</p:attrName>
                                        </p:attrNameLst>
                                      </p:cBhvr>
                                      <p:to>
                                        <p:strVal val="visible"/>
                                      </p:to>
                                    </p:set>
                                    <p:animEffect transition="in" filter="plus(in)">
                                      <p:cBhvr>
                                        <p:cTn id="820" dur="3000"/>
                                        <p:tgtEl>
                                          <p:spTgt spid="21"/>
                                        </p:tgtEl>
                                      </p:cBhvr>
                                    </p:animEffect>
                                  </p:childTnLst>
                                </p:cTn>
                              </p:par>
                              <p:par>
                                <p:cTn id="821" presetID="13" presetClass="entr" presetSubtype="16" fill="hold" grpId="2" nodeType="withEffect">
                                  <p:stCondLst>
                                    <p:cond delay="0"/>
                                  </p:stCondLst>
                                  <p:childTnLst>
                                    <p:set>
                                      <p:cBhvr>
                                        <p:cTn id="822" dur="1" fill="hold">
                                          <p:stCondLst>
                                            <p:cond delay="0"/>
                                          </p:stCondLst>
                                        </p:cTn>
                                        <p:tgtEl>
                                          <p:spTgt spid="22"/>
                                        </p:tgtEl>
                                        <p:attrNameLst>
                                          <p:attrName>style.visibility</p:attrName>
                                        </p:attrNameLst>
                                      </p:cBhvr>
                                      <p:to>
                                        <p:strVal val="visible"/>
                                      </p:to>
                                    </p:set>
                                    <p:animEffect transition="in" filter="plus(in)">
                                      <p:cBhvr>
                                        <p:cTn id="823" dur="3000"/>
                                        <p:tgtEl>
                                          <p:spTgt spid="22"/>
                                        </p:tgtEl>
                                      </p:cBhvr>
                                    </p:animEffect>
                                  </p:childTnLst>
                                </p:cTn>
                              </p:par>
                              <p:par>
                                <p:cTn id="824" presetID="13" presetClass="entr" presetSubtype="16" fill="hold" grpId="2" nodeType="withEffect">
                                  <p:stCondLst>
                                    <p:cond delay="0"/>
                                  </p:stCondLst>
                                  <p:childTnLst>
                                    <p:set>
                                      <p:cBhvr>
                                        <p:cTn id="825" dur="1" fill="hold">
                                          <p:stCondLst>
                                            <p:cond delay="0"/>
                                          </p:stCondLst>
                                        </p:cTn>
                                        <p:tgtEl>
                                          <p:spTgt spid="23"/>
                                        </p:tgtEl>
                                        <p:attrNameLst>
                                          <p:attrName>style.visibility</p:attrName>
                                        </p:attrNameLst>
                                      </p:cBhvr>
                                      <p:to>
                                        <p:strVal val="visible"/>
                                      </p:to>
                                    </p:set>
                                    <p:animEffect transition="in" filter="plus(in)">
                                      <p:cBhvr>
                                        <p:cTn id="826" dur="3000"/>
                                        <p:tgtEl>
                                          <p:spTgt spid="23"/>
                                        </p:tgtEl>
                                      </p:cBhvr>
                                    </p:animEffect>
                                  </p:childTnLst>
                                </p:cTn>
                              </p:par>
                              <p:par>
                                <p:cTn id="827" presetID="13" presetClass="entr" presetSubtype="16" fill="hold" grpId="2" nodeType="withEffect">
                                  <p:stCondLst>
                                    <p:cond delay="0"/>
                                  </p:stCondLst>
                                  <p:childTnLst>
                                    <p:set>
                                      <p:cBhvr>
                                        <p:cTn id="828" dur="1" fill="hold">
                                          <p:stCondLst>
                                            <p:cond delay="0"/>
                                          </p:stCondLst>
                                        </p:cTn>
                                        <p:tgtEl>
                                          <p:spTgt spid="24"/>
                                        </p:tgtEl>
                                        <p:attrNameLst>
                                          <p:attrName>style.visibility</p:attrName>
                                        </p:attrNameLst>
                                      </p:cBhvr>
                                      <p:to>
                                        <p:strVal val="visible"/>
                                      </p:to>
                                    </p:set>
                                    <p:animEffect transition="in" filter="plus(in)">
                                      <p:cBhvr>
                                        <p:cTn id="829" dur="3000"/>
                                        <p:tgtEl>
                                          <p:spTgt spid="24"/>
                                        </p:tgtEl>
                                      </p:cBhvr>
                                    </p:animEffect>
                                  </p:childTnLst>
                                </p:cTn>
                              </p:par>
                              <p:par>
                                <p:cTn id="830" presetID="13" presetClass="entr" presetSubtype="16" fill="hold" grpId="2" nodeType="withEffect">
                                  <p:stCondLst>
                                    <p:cond delay="0"/>
                                  </p:stCondLst>
                                  <p:childTnLst>
                                    <p:set>
                                      <p:cBhvr>
                                        <p:cTn id="831" dur="1" fill="hold">
                                          <p:stCondLst>
                                            <p:cond delay="0"/>
                                          </p:stCondLst>
                                        </p:cTn>
                                        <p:tgtEl>
                                          <p:spTgt spid="25"/>
                                        </p:tgtEl>
                                        <p:attrNameLst>
                                          <p:attrName>style.visibility</p:attrName>
                                        </p:attrNameLst>
                                      </p:cBhvr>
                                      <p:to>
                                        <p:strVal val="visible"/>
                                      </p:to>
                                    </p:set>
                                    <p:animEffect transition="in" filter="plus(in)">
                                      <p:cBhvr>
                                        <p:cTn id="832" dur="3000"/>
                                        <p:tgtEl>
                                          <p:spTgt spid="25"/>
                                        </p:tgtEl>
                                      </p:cBhvr>
                                    </p:animEffect>
                                  </p:childTnLst>
                                </p:cTn>
                              </p:par>
                              <p:par>
                                <p:cTn id="833" presetID="13" presetClass="entr" presetSubtype="16" fill="hold" grpId="2" nodeType="withEffect">
                                  <p:stCondLst>
                                    <p:cond delay="0"/>
                                  </p:stCondLst>
                                  <p:childTnLst>
                                    <p:set>
                                      <p:cBhvr>
                                        <p:cTn id="834" dur="1" fill="hold">
                                          <p:stCondLst>
                                            <p:cond delay="0"/>
                                          </p:stCondLst>
                                        </p:cTn>
                                        <p:tgtEl>
                                          <p:spTgt spid="26"/>
                                        </p:tgtEl>
                                        <p:attrNameLst>
                                          <p:attrName>style.visibility</p:attrName>
                                        </p:attrNameLst>
                                      </p:cBhvr>
                                      <p:to>
                                        <p:strVal val="visible"/>
                                      </p:to>
                                    </p:set>
                                    <p:animEffect transition="in" filter="plus(in)">
                                      <p:cBhvr>
                                        <p:cTn id="835" dur="3000"/>
                                        <p:tgtEl>
                                          <p:spTgt spid="26"/>
                                        </p:tgtEl>
                                      </p:cBhvr>
                                    </p:animEffect>
                                  </p:childTnLst>
                                </p:cTn>
                              </p:par>
                              <p:par>
                                <p:cTn id="836" presetID="13" presetClass="entr" presetSubtype="16" fill="hold" grpId="2" nodeType="withEffect">
                                  <p:stCondLst>
                                    <p:cond delay="0"/>
                                  </p:stCondLst>
                                  <p:childTnLst>
                                    <p:set>
                                      <p:cBhvr>
                                        <p:cTn id="837" dur="1" fill="hold">
                                          <p:stCondLst>
                                            <p:cond delay="0"/>
                                          </p:stCondLst>
                                        </p:cTn>
                                        <p:tgtEl>
                                          <p:spTgt spid="27"/>
                                        </p:tgtEl>
                                        <p:attrNameLst>
                                          <p:attrName>style.visibility</p:attrName>
                                        </p:attrNameLst>
                                      </p:cBhvr>
                                      <p:to>
                                        <p:strVal val="visible"/>
                                      </p:to>
                                    </p:set>
                                    <p:animEffect transition="in" filter="plus(in)">
                                      <p:cBhvr>
                                        <p:cTn id="838" dur="3000"/>
                                        <p:tgtEl>
                                          <p:spTgt spid="27"/>
                                        </p:tgtEl>
                                      </p:cBhvr>
                                    </p:animEffect>
                                  </p:childTnLst>
                                </p:cTn>
                              </p:par>
                              <p:par>
                                <p:cTn id="839" presetID="13" presetClass="entr" presetSubtype="16" fill="hold" grpId="2" nodeType="withEffect">
                                  <p:stCondLst>
                                    <p:cond delay="0"/>
                                  </p:stCondLst>
                                  <p:childTnLst>
                                    <p:set>
                                      <p:cBhvr>
                                        <p:cTn id="840" dur="1" fill="hold">
                                          <p:stCondLst>
                                            <p:cond delay="0"/>
                                          </p:stCondLst>
                                        </p:cTn>
                                        <p:tgtEl>
                                          <p:spTgt spid="28"/>
                                        </p:tgtEl>
                                        <p:attrNameLst>
                                          <p:attrName>style.visibility</p:attrName>
                                        </p:attrNameLst>
                                      </p:cBhvr>
                                      <p:to>
                                        <p:strVal val="visible"/>
                                      </p:to>
                                    </p:set>
                                    <p:animEffect transition="in" filter="plus(in)">
                                      <p:cBhvr>
                                        <p:cTn id="841" dur="3000"/>
                                        <p:tgtEl>
                                          <p:spTgt spid="28"/>
                                        </p:tgtEl>
                                      </p:cBhvr>
                                    </p:animEffect>
                                  </p:childTnLst>
                                </p:cTn>
                              </p:par>
                              <p:par>
                                <p:cTn id="842" presetID="13" presetClass="entr" presetSubtype="16" fill="hold" grpId="2" nodeType="withEffect">
                                  <p:stCondLst>
                                    <p:cond delay="0"/>
                                  </p:stCondLst>
                                  <p:childTnLst>
                                    <p:set>
                                      <p:cBhvr>
                                        <p:cTn id="843" dur="1" fill="hold">
                                          <p:stCondLst>
                                            <p:cond delay="0"/>
                                          </p:stCondLst>
                                        </p:cTn>
                                        <p:tgtEl>
                                          <p:spTgt spid="29"/>
                                        </p:tgtEl>
                                        <p:attrNameLst>
                                          <p:attrName>style.visibility</p:attrName>
                                        </p:attrNameLst>
                                      </p:cBhvr>
                                      <p:to>
                                        <p:strVal val="visible"/>
                                      </p:to>
                                    </p:set>
                                    <p:animEffect transition="in" filter="plus(in)">
                                      <p:cBhvr>
                                        <p:cTn id="844" dur="3000"/>
                                        <p:tgtEl>
                                          <p:spTgt spid="29"/>
                                        </p:tgtEl>
                                      </p:cBhvr>
                                    </p:animEffect>
                                  </p:childTnLst>
                                </p:cTn>
                              </p:par>
                              <p:par>
                                <p:cTn id="845" presetID="13" presetClass="entr" presetSubtype="16" fill="hold" grpId="2" nodeType="withEffect">
                                  <p:stCondLst>
                                    <p:cond delay="0"/>
                                  </p:stCondLst>
                                  <p:childTnLst>
                                    <p:set>
                                      <p:cBhvr>
                                        <p:cTn id="846" dur="1" fill="hold">
                                          <p:stCondLst>
                                            <p:cond delay="0"/>
                                          </p:stCondLst>
                                        </p:cTn>
                                        <p:tgtEl>
                                          <p:spTgt spid="30"/>
                                        </p:tgtEl>
                                        <p:attrNameLst>
                                          <p:attrName>style.visibility</p:attrName>
                                        </p:attrNameLst>
                                      </p:cBhvr>
                                      <p:to>
                                        <p:strVal val="visible"/>
                                      </p:to>
                                    </p:set>
                                    <p:animEffect transition="in" filter="plus(in)">
                                      <p:cBhvr>
                                        <p:cTn id="847" dur="3000"/>
                                        <p:tgtEl>
                                          <p:spTgt spid="30"/>
                                        </p:tgtEl>
                                      </p:cBhvr>
                                    </p:animEffect>
                                  </p:childTnLst>
                                </p:cTn>
                              </p:par>
                              <p:par>
                                <p:cTn id="848" presetID="13" presetClass="entr" presetSubtype="16" fill="hold" grpId="2" nodeType="withEffect">
                                  <p:stCondLst>
                                    <p:cond delay="0"/>
                                  </p:stCondLst>
                                  <p:childTnLst>
                                    <p:set>
                                      <p:cBhvr>
                                        <p:cTn id="849" dur="1" fill="hold">
                                          <p:stCondLst>
                                            <p:cond delay="0"/>
                                          </p:stCondLst>
                                        </p:cTn>
                                        <p:tgtEl>
                                          <p:spTgt spid="31"/>
                                        </p:tgtEl>
                                        <p:attrNameLst>
                                          <p:attrName>style.visibility</p:attrName>
                                        </p:attrNameLst>
                                      </p:cBhvr>
                                      <p:to>
                                        <p:strVal val="visible"/>
                                      </p:to>
                                    </p:set>
                                    <p:animEffect transition="in" filter="plus(in)">
                                      <p:cBhvr>
                                        <p:cTn id="850" dur="3000"/>
                                        <p:tgtEl>
                                          <p:spTgt spid="31"/>
                                        </p:tgtEl>
                                      </p:cBhvr>
                                    </p:animEffect>
                                  </p:childTnLst>
                                </p:cTn>
                              </p:par>
                              <p:par>
                                <p:cTn id="851" presetID="13" presetClass="entr" presetSubtype="16" fill="hold" grpId="2" nodeType="withEffect">
                                  <p:stCondLst>
                                    <p:cond delay="0"/>
                                  </p:stCondLst>
                                  <p:childTnLst>
                                    <p:set>
                                      <p:cBhvr>
                                        <p:cTn id="852" dur="1" fill="hold">
                                          <p:stCondLst>
                                            <p:cond delay="0"/>
                                          </p:stCondLst>
                                        </p:cTn>
                                        <p:tgtEl>
                                          <p:spTgt spid="32"/>
                                        </p:tgtEl>
                                        <p:attrNameLst>
                                          <p:attrName>style.visibility</p:attrName>
                                        </p:attrNameLst>
                                      </p:cBhvr>
                                      <p:to>
                                        <p:strVal val="visible"/>
                                      </p:to>
                                    </p:set>
                                    <p:animEffect transition="in" filter="plus(in)">
                                      <p:cBhvr>
                                        <p:cTn id="853" dur="3000"/>
                                        <p:tgtEl>
                                          <p:spTgt spid="32"/>
                                        </p:tgtEl>
                                      </p:cBhvr>
                                    </p:animEffect>
                                  </p:childTnLst>
                                </p:cTn>
                              </p:par>
                              <p:par>
                                <p:cTn id="854" presetID="13" presetClass="entr" presetSubtype="16" fill="hold" grpId="2" nodeType="withEffect">
                                  <p:stCondLst>
                                    <p:cond delay="0"/>
                                  </p:stCondLst>
                                  <p:childTnLst>
                                    <p:set>
                                      <p:cBhvr>
                                        <p:cTn id="855" dur="1" fill="hold">
                                          <p:stCondLst>
                                            <p:cond delay="0"/>
                                          </p:stCondLst>
                                        </p:cTn>
                                        <p:tgtEl>
                                          <p:spTgt spid="33"/>
                                        </p:tgtEl>
                                        <p:attrNameLst>
                                          <p:attrName>style.visibility</p:attrName>
                                        </p:attrNameLst>
                                      </p:cBhvr>
                                      <p:to>
                                        <p:strVal val="visible"/>
                                      </p:to>
                                    </p:set>
                                    <p:animEffect transition="in" filter="plus(in)">
                                      <p:cBhvr>
                                        <p:cTn id="856" dur="3000"/>
                                        <p:tgtEl>
                                          <p:spTgt spid="33"/>
                                        </p:tgtEl>
                                      </p:cBhvr>
                                    </p:animEffect>
                                  </p:childTnLst>
                                </p:cTn>
                              </p:par>
                              <p:par>
                                <p:cTn id="857" presetID="13" presetClass="entr" presetSubtype="16" fill="hold" grpId="2" nodeType="withEffect">
                                  <p:stCondLst>
                                    <p:cond delay="0"/>
                                  </p:stCondLst>
                                  <p:childTnLst>
                                    <p:set>
                                      <p:cBhvr>
                                        <p:cTn id="858" dur="1" fill="hold">
                                          <p:stCondLst>
                                            <p:cond delay="0"/>
                                          </p:stCondLst>
                                        </p:cTn>
                                        <p:tgtEl>
                                          <p:spTgt spid="34"/>
                                        </p:tgtEl>
                                        <p:attrNameLst>
                                          <p:attrName>style.visibility</p:attrName>
                                        </p:attrNameLst>
                                      </p:cBhvr>
                                      <p:to>
                                        <p:strVal val="visible"/>
                                      </p:to>
                                    </p:set>
                                    <p:animEffect transition="in" filter="plus(in)">
                                      <p:cBhvr>
                                        <p:cTn id="859" dur="3000"/>
                                        <p:tgtEl>
                                          <p:spTgt spid="34"/>
                                        </p:tgtEl>
                                      </p:cBhvr>
                                    </p:animEffect>
                                  </p:childTnLst>
                                </p:cTn>
                              </p:par>
                              <p:par>
                                <p:cTn id="860" presetID="13" presetClass="entr" presetSubtype="16" fill="hold" grpId="2" nodeType="withEffect">
                                  <p:stCondLst>
                                    <p:cond delay="0"/>
                                  </p:stCondLst>
                                  <p:childTnLst>
                                    <p:set>
                                      <p:cBhvr>
                                        <p:cTn id="861" dur="1" fill="hold">
                                          <p:stCondLst>
                                            <p:cond delay="0"/>
                                          </p:stCondLst>
                                        </p:cTn>
                                        <p:tgtEl>
                                          <p:spTgt spid="35"/>
                                        </p:tgtEl>
                                        <p:attrNameLst>
                                          <p:attrName>style.visibility</p:attrName>
                                        </p:attrNameLst>
                                      </p:cBhvr>
                                      <p:to>
                                        <p:strVal val="visible"/>
                                      </p:to>
                                    </p:set>
                                    <p:animEffect transition="in" filter="plus(in)">
                                      <p:cBhvr>
                                        <p:cTn id="862" dur="3000"/>
                                        <p:tgtEl>
                                          <p:spTgt spid="35"/>
                                        </p:tgtEl>
                                      </p:cBhvr>
                                    </p:animEffect>
                                  </p:childTnLst>
                                </p:cTn>
                              </p:par>
                              <p:par>
                                <p:cTn id="863" presetID="13" presetClass="entr" presetSubtype="16" fill="hold" grpId="2" nodeType="withEffect">
                                  <p:stCondLst>
                                    <p:cond delay="0"/>
                                  </p:stCondLst>
                                  <p:childTnLst>
                                    <p:set>
                                      <p:cBhvr>
                                        <p:cTn id="864" dur="1" fill="hold">
                                          <p:stCondLst>
                                            <p:cond delay="0"/>
                                          </p:stCondLst>
                                        </p:cTn>
                                        <p:tgtEl>
                                          <p:spTgt spid="36"/>
                                        </p:tgtEl>
                                        <p:attrNameLst>
                                          <p:attrName>style.visibility</p:attrName>
                                        </p:attrNameLst>
                                      </p:cBhvr>
                                      <p:to>
                                        <p:strVal val="visible"/>
                                      </p:to>
                                    </p:set>
                                    <p:animEffect transition="in" filter="plus(in)">
                                      <p:cBhvr>
                                        <p:cTn id="865" dur="3000"/>
                                        <p:tgtEl>
                                          <p:spTgt spid="36"/>
                                        </p:tgtEl>
                                      </p:cBhvr>
                                    </p:animEffect>
                                  </p:childTnLst>
                                </p:cTn>
                              </p:par>
                              <p:par>
                                <p:cTn id="866" presetID="13" presetClass="entr" presetSubtype="16" fill="hold" grpId="2" nodeType="withEffect">
                                  <p:stCondLst>
                                    <p:cond delay="0"/>
                                  </p:stCondLst>
                                  <p:childTnLst>
                                    <p:set>
                                      <p:cBhvr>
                                        <p:cTn id="867" dur="1" fill="hold">
                                          <p:stCondLst>
                                            <p:cond delay="0"/>
                                          </p:stCondLst>
                                        </p:cTn>
                                        <p:tgtEl>
                                          <p:spTgt spid="37"/>
                                        </p:tgtEl>
                                        <p:attrNameLst>
                                          <p:attrName>style.visibility</p:attrName>
                                        </p:attrNameLst>
                                      </p:cBhvr>
                                      <p:to>
                                        <p:strVal val="visible"/>
                                      </p:to>
                                    </p:set>
                                    <p:animEffect transition="in" filter="plus(in)">
                                      <p:cBhvr>
                                        <p:cTn id="868" dur="3000"/>
                                        <p:tgtEl>
                                          <p:spTgt spid="37"/>
                                        </p:tgtEl>
                                      </p:cBhvr>
                                    </p:animEffect>
                                  </p:childTnLst>
                                </p:cTn>
                              </p:par>
                              <p:par>
                                <p:cTn id="869" presetID="13" presetClass="entr" presetSubtype="16" fill="hold" grpId="2" nodeType="withEffect">
                                  <p:stCondLst>
                                    <p:cond delay="0"/>
                                  </p:stCondLst>
                                  <p:childTnLst>
                                    <p:set>
                                      <p:cBhvr>
                                        <p:cTn id="870" dur="1" fill="hold">
                                          <p:stCondLst>
                                            <p:cond delay="0"/>
                                          </p:stCondLst>
                                        </p:cTn>
                                        <p:tgtEl>
                                          <p:spTgt spid="38"/>
                                        </p:tgtEl>
                                        <p:attrNameLst>
                                          <p:attrName>style.visibility</p:attrName>
                                        </p:attrNameLst>
                                      </p:cBhvr>
                                      <p:to>
                                        <p:strVal val="visible"/>
                                      </p:to>
                                    </p:set>
                                    <p:animEffect transition="in" filter="plus(in)">
                                      <p:cBhvr>
                                        <p:cTn id="871" dur="3000"/>
                                        <p:tgtEl>
                                          <p:spTgt spid="38"/>
                                        </p:tgtEl>
                                      </p:cBhvr>
                                    </p:animEffect>
                                  </p:childTnLst>
                                </p:cTn>
                              </p:par>
                              <p:par>
                                <p:cTn id="872" presetID="13" presetClass="entr" presetSubtype="16" fill="hold" grpId="2" nodeType="withEffect">
                                  <p:stCondLst>
                                    <p:cond delay="0"/>
                                  </p:stCondLst>
                                  <p:childTnLst>
                                    <p:set>
                                      <p:cBhvr>
                                        <p:cTn id="873" dur="1" fill="hold">
                                          <p:stCondLst>
                                            <p:cond delay="0"/>
                                          </p:stCondLst>
                                        </p:cTn>
                                        <p:tgtEl>
                                          <p:spTgt spid="103"/>
                                        </p:tgtEl>
                                        <p:attrNameLst>
                                          <p:attrName>style.visibility</p:attrName>
                                        </p:attrNameLst>
                                      </p:cBhvr>
                                      <p:to>
                                        <p:strVal val="visible"/>
                                      </p:to>
                                    </p:set>
                                    <p:animEffect transition="in" filter="plus(in)">
                                      <p:cBhvr>
                                        <p:cTn id="874" dur="3000"/>
                                        <p:tgtEl>
                                          <p:spTgt spid="103"/>
                                        </p:tgtEl>
                                      </p:cBhvr>
                                    </p:animEffect>
                                  </p:childTnLst>
                                </p:cTn>
                              </p:par>
                              <p:par>
                                <p:cTn id="875" presetID="13" presetClass="entr" presetSubtype="16" fill="hold" grpId="2" nodeType="withEffect">
                                  <p:stCondLst>
                                    <p:cond delay="0"/>
                                  </p:stCondLst>
                                  <p:childTnLst>
                                    <p:set>
                                      <p:cBhvr>
                                        <p:cTn id="876" dur="1" fill="hold">
                                          <p:stCondLst>
                                            <p:cond delay="0"/>
                                          </p:stCondLst>
                                        </p:cTn>
                                        <p:tgtEl>
                                          <p:spTgt spid="104"/>
                                        </p:tgtEl>
                                        <p:attrNameLst>
                                          <p:attrName>style.visibility</p:attrName>
                                        </p:attrNameLst>
                                      </p:cBhvr>
                                      <p:to>
                                        <p:strVal val="visible"/>
                                      </p:to>
                                    </p:set>
                                    <p:animEffect transition="in" filter="plus(in)">
                                      <p:cBhvr>
                                        <p:cTn id="877" dur="3000"/>
                                        <p:tgtEl>
                                          <p:spTgt spid="104"/>
                                        </p:tgtEl>
                                      </p:cBhvr>
                                    </p:animEffect>
                                  </p:childTnLst>
                                </p:cTn>
                              </p:par>
                              <p:par>
                                <p:cTn id="878" presetID="13" presetClass="entr" presetSubtype="16" fill="hold" grpId="2" nodeType="withEffect">
                                  <p:stCondLst>
                                    <p:cond delay="0"/>
                                  </p:stCondLst>
                                  <p:childTnLst>
                                    <p:set>
                                      <p:cBhvr>
                                        <p:cTn id="879" dur="1" fill="hold">
                                          <p:stCondLst>
                                            <p:cond delay="0"/>
                                          </p:stCondLst>
                                        </p:cTn>
                                        <p:tgtEl>
                                          <p:spTgt spid="105"/>
                                        </p:tgtEl>
                                        <p:attrNameLst>
                                          <p:attrName>style.visibility</p:attrName>
                                        </p:attrNameLst>
                                      </p:cBhvr>
                                      <p:to>
                                        <p:strVal val="visible"/>
                                      </p:to>
                                    </p:set>
                                    <p:animEffect transition="in" filter="plus(in)">
                                      <p:cBhvr>
                                        <p:cTn id="880" dur="3000"/>
                                        <p:tgtEl>
                                          <p:spTgt spid="105"/>
                                        </p:tgtEl>
                                      </p:cBhvr>
                                    </p:animEffect>
                                  </p:childTnLst>
                                </p:cTn>
                              </p:par>
                              <p:par>
                                <p:cTn id="881" presetID="13" presetClass="entr" presetSubtype="16" fill="hold" grpId="2" nodeType="withEffect">
                                  <p:stCondLst>
                                    <p:cond delay="0"/>
                                  </p:stCondLst>
                                  <p:childTnLst>
                                    <p:set>
                                      <p:cBhvr>
                                        <p:cTn id="882" dur="1" fill="hold">
                                          <p:stCondLst>
                                            <p:cond delay="0"/>
                                          </p:stCondLst>
                                        </p:cTn>
                                        <p:tgtEl>
                                          <p:spTgt spid="106"/>
                                        </p:tgtEl>
                                        <p:attrNameLst>
                                          <p:attrName>style.visibility</p:attrName>
                                        </p:attrNameLst>
                                      </p:cBhvr>
                                      <p:to>
                                        <p:strVal val="visible"/>
                                      </p:to>
                                    </p:set>
                                    <p:animEffect transition="in" filter="plus(in)">
                                      <p:cBhvr>
                                        <p:cTn id="883" dur="3000"/>
                                        <p:tgtEl>
                                          <p:spTgt spid="106"/>
                                        </p:tgtEl>
                                      </p:cBhvr>
                                    </p:animEffect>
                                  </p:childTnLst>
                                </p:cTn>
                              </p:par>
                              <p:par>
                                <p:cTn id="884" presetID="13" presetClass="entr" presetSubtype="16" fill="hold" grpId="2" nodeType="withEffect">
                                  <p:stCondLst>
                                    <p:cond delay="0"/>
                                  </p:stCondLst>
                                  <p:childTnLst>
                                    <p:set>
                                      <p:cBhvr>
                                        <p:cTn id="885" dur="1" fill="hold">
                                          <p:stCondLst>
                                            <p:cond delay="0"/>
                                          </p:stCondLst>
                                        </p:cTn>
                                        <p:tgtEl>
                                          <p:spTgt spid="107"/>
                                        </p:tgtEl>
                                        <p:attrNameLst>
                                          <p:attrName>style.visibility</p:attrName>
                                        </p:attrNameLst>
                                      </p:cBhvr>
                                      <p:to>
                                        <p:strVal val="visible"/>
                                      </p:to>
                                    </p:set>
                                    <p:animEffect transition="in" filter="plus(in)">
                                      <p:cBhvr>
                                        <p:cTn id="886" dur="3000"/>
                                        <p:tgtEl>
                                          <p:spTgt spid="107"/>
                                        </p:tgtEl>
                                      </p:cBhvr>
                                    </p:animEffect>
                                  </p:childTnLst>
                                </p:cTn>
                              </p:par>
                              <p:par>
                                <p:cTn id="887" presetID="13" presetClass="entr" presetSubtype="16" fill="hold" grpId="2" nodeType="withEffect">
                                  <p:stCondLst>
                                    <p:cond delay="0"/>
                                  </p:stCondLst>
                                  <p:childTnLst>
                                    <p:set>
                                      <p:cBhvr>
                                        <p:cTn id="888" dur="1" fill="hold">
                                          <p:stCondLst>
                                            <p:cond delay="0"/>
                                          </p:stCondLst>
                                        </p:cTn>
                                        <p:tgtEl>
                                          <p:spTgt spid="108"/>
                                        </p:tgtEl>
                                        <p:attrNameLst>
                                          <p:attrName>style.visibility</p:attrName>
                                        </p:attrNameLst>
                                      </p:cBhvr>
                                      <p:to>
                                        <p:strVal val="visible"/>
                                      </p:to>
                                    </p:set>
                                    <p:animEffect transition="in" filter="plus(in)">
                                      <p:cBhvr>
                                        <p:cTn id="889" dur="3000"/>
                                        <p:tgtEl>
                                          <p:spTgt spid="108"/>
                                        </p:tgtEl>
                                      </p:cBhvr>
                                    </p:animEffect>
                                  </p:childTnLst>
                                </p:cTn>
                              </p:par>
                              <p:par>
                                <p:cTn id="890" presetID="13" presetClass="entr" presetSubtype="16" fill="hold" grpId="2" nodeType="withEffect">
                                  <p:stCondLst>
                                    <p:cond delay="0"/>
                                  </p:stCondLst>
                                  <p:childTnLst>
                                    <p:set>
                                      <p:cBhvr>
                                        <p:cTn id="891" dur="1" fill="hold">
                                          <p:stCondLst>
                                            <p:cond delay="0"/>
                                          </p:stCondLst>
                                        </p:cTn>
                                        <p:tgtEl>
                                          <p:spTgt spid="109"/>
                                        </p:tgtEl>
                                        <p:attrNameLst>
                                          <p:attrName>style.visibility</p:attrName>
                                        </p:attrNameLst>
                                      </p:cBhvr>
                                      <p:to>
                                        <p:strVal val="visible"/>
                                      </p:to>
                                    </p:set>
                                    <p:animEffect transition="in" filter="plus(in)">
                                      <p:cBhvr>
                                        <p:cTn id="892" dur="3000"/>
                                        <p:tgtEl>
                                          <p:spTgt spid="109"/>
                                        </p:tgtEl>
                                      </p:cBhvr>
                                    </p:animEffect>
                                  </p:childTnLst>
                                </p:cTn>
                              </p:par>
                              <p:par>
                                <p:cTn id="893" presetID="13" presetClass="entr" presetSubtype="16" fill="hold" grpId="2" nodeType="withEffect">
                                  <p:stCondLst>
                                    <p:cond delay="0"/>
                                  </p:stCondLst>
                                  <p:childTnLst>
                                    <p:set>
                                      <p:cBhvr>
                                        <p:cTn id="894" dur="1" fill="hold">
                                          <p:stCondLst>
                                            <p:cond delay="0"/>
                                          </p:stCondLst>
                                        </p:cTn>
                                        <p:tgtEl>
                                          <p:spTgt spid="111"/>
                                        </p:tgtEl>
                                        <p:attrNameLst>
                                          <p:attrName>style.visibility</p:attrName>
                                        </p:attrNameLst>
                                      </p:cBhvr>
                                      <p:to>
                                        <p:strVal val="visible"/>
                                      </p:to>
                                    </p:set>
                                    <p:animEffect transition="in" filter="plus(in)">
                                      <p:cBhvr>
                                        <p:cTn id="895" dur="3000"/>
                                        <p:tgtEl>
                                          <p:spTgt spid="111"/>
                                        </p:tgtEl>
                                      </p:cBhvr>
                                    </p:animEffect>
                                  </p:childTnLst>
                                </p:cTn>
                              </p:par>
                              <p:par>
                                <p:cTn id="896" presetID="13" presetClass="entr" presetSubtype="16" fill="hold" grpId="2" nodeType="withEffect">
                                  <p:stCondLst>
                                    <p:cond delay="0"/>
                                  </p:stCondLst>
                                  <p:childTnLst>
                                    <p:set>
                                      <p:cBhvr>
                                        <p:cTn id="897" dur="1" fill="hold">
                                          <p:stCondLst>
                                            <p:cond delay="0"/>
                                          </p:stCondLst>
                                        </p:cTn>
                                        <p:tgtEl>
                                          <p:spTgt spid="46"/>
                                        </p:tgtEl>
                                        <p:attrNameLst>
                                          <p:attrName>style.visibility</p:attrName>
                                        </p:attrNameLst>
                                      </p:cBhvr>
                                      <p:to>
                                        <p:strVal val="visible"/>
                                      </p:to>
                                    </p:set>
                                    <p:animEffect transition="in" filter="plus(in)">
                                      <p:cBhvr>
                                        <p:cTn id="898" dur="3000"/>
                                        <p:tgtEl>
                                          <p:spTgt spid="46"/>
                                        </p:tgtEl>
                                      </p:cBhvr>
                                    </p:animEffect>
                                  </p:childTnLst>
                                </p:cTn>
                              </p:par>
                              <p:par>
                                <p:cTn id="899" presetID="13" presetClass="entr" presetSubtype="16" fill="hold" grpId="2" nodeType="withEffect">
                                  <p:stCondLst>
                                    <p:cond delay="0"/>
                                  </p:stCondLst>
                                  <p:childTnLst>
                                    <p:set>
                                      <p:cBhvr>
                                        <p:cTn id="900" dur="1" fill="hold">
                                          <p:stCondLst>
                                            <p:cond delay="0"/>
                                          </p:stCondLst>
                                        </p:cTn>
                                        <p:tgtEl>
                                          <p:spTgt spid="47"/>
                                        </p:tgtEl>
                                        <p:attrNameLst>
                                          <p:attrName>style.visibility</p:attrName>
                                        </p:attrNameLst>
                                      </p:cBhvr>
                                      <p:to>
                                        <p:strVal val="visible"/>
                                      </p:to>
                                    </p:set>
                                    <p:animEffect transition="in" filter="plus(in)">
                                      <p:cBhvr>
                                        <p:cTn id="901" dur="3000"/>
                                        <p:tgtEl>
                                          <p:spTgt spid="47"/>
                                        </p:tgtEl>
                                      </p:cBhvr>
                                    </p:animEffect>
                                  </p:childTnLst>
                                </p:cTn>
                              </p:par>
                              <p:par>
                                <p:cTn id="902" presetID="13" presetClass="entr" presetSubtype="16" fill="hold" grpId="2" nodeType="withEffect">
                                  <p:stCondLst>
                                    <p:cond delay="0"/>
                                  </p:stCondLst>
                                  <p:childTnLst>
                                    <p:set>
                                      <p:cBhvr>
                                        <p:cTn id="903" dur="1" fill="hold">
                                          <p:stCondLst>
                                            <p:cond delay="0"/>
                                          </p:stCondLst>
                                        </p:cTn>
                                        <p:tgtEl>
                                          <p:spTgt spid="48"/>
                                        </p:tgtEl>
                                        <p:attrNameLst>
                                          <p:attrName>style.visibility</p:attrName>
                                        </p:attrNameLst>
                                      </p:cBhvr>
                                      <p:to>
                                        <p:strVal val="visible"/>
                                      </p:to>
                                    </p:set>
                                    <p:animEffect transition="in" filter="plus(in)">
                                      <p:cBhvr>
                                        <p:cTn id="904" dur="3000"/>
                                        <p:tgtEl>
                                          <p:spTgt spid="48"/>
                                        </p:tgtEl>
                                      </p:cBhvr>
                                    </p:animEffect>
                                  </p:childTnLst>
                                </p:cTn>
                              </p:par>
                              <p:par>
                                <p:cTn id="905" presetID="13" presetClass="entr" presetSubtype="16" fill="hold" grpId="2" nodeType="withEffect">
                                  <p:stCondLst>
                                    <p:cond delay="0"/>
                                  </p:stCondLst>
                                  <p:childTnLst>
                                    <p:set>
                                      <p:cBhvr>
                                        <p:cTn id="906" dur="1" fill="hold">
                                          <p:stCondLst>
                                            <p:cond delay="0"/>
                                          </p:stCondLst>
                                        </p:cTn>
                                        <p:tgtEl>
                                          <p:spTgt spid="49"/>
                                        </p:tgtEl>
                                        <p:attrNameLst>
                                          <p:attrName>style.visibility</p:attrName>
                                        </p:attrNameLst>
                                      </p:cBhvr>
                                      <p:to>
                                        <p:strVal val="visible"/>
                                      </p:to>
                                    </p:set>
                                    <p:animEffect transition="in" filter="plus(in)">
                                      <p:cBhvr>
                                        <p:cTn id="907" dur="3000"/>
                                        <p:tgtEl>
                                          <p:spTgt spid="49"/>
                                        </p:tgtEl>
                                      </p:cBhvr>
                                    </p:animEffect>
                                  </p:childTnLst>
                                </p:cTn>
                              </p:par>
                              <p:par>
                                <p:cTn id="908" presetID="13" presetClass="entr" presetSubtype="16" fill="hold" grpId="2" nodeType="withEffect">
                                  <p:stCondLst>
                                    <p:cond delay="0"/>
                                  </p:stCondLst>
                                  <p:childTnLst>
                                    <p:set>
                                      <p:cBhvr>
                                        <p:cTn id="909" dur="1" fill="hold">
                                          <p:stCondLst>
                                            <p:cond delay="0"/>
                                          </p:stCondLst>
                                        </p:cTn>
                                        <p:tgtEl>
                                          <p:spTgt spid="50"/>
                                        </p:tgtEl>
                                        <p:attrNameLst>
                                          <p:attrName>style.visibility</p:attrName>
                                        </p:attrNameLst>
                                      </p:cBhvr>
                                      <p:to>
                                        <p:strVal val="visible"/>
                                      </p:to>
                                    </p:set>
                                    <p:animEffect transition="in" filter="plus(in)">
                                      <p:cBhvr>
                                        <p:cTn id="910" dur="3000"/>
                                        <p:tgtEl>
                                          <p:spTgt spid="50"/>
                                        </p:tgtEl>
                                      </p:cBhvr>
                                    </p:animEffect>
                                  </p:childTnLst>
                                </p:cTn>
                              </p:par>
                              <p:par>
                                <p:cTn id="911" presetID="13" presetClass="entr" presetSubtype="16" fill="hold" grpId="2" nodeType="withEffect">
                                  <p:stCondLst>
                                    <p:cond delay="0"/>
                                  </p:stCondLst>
                                  <p:childTnLst>
                                    <p:set>
                                      <p:cBhvr>
                                        <p:cTn id="912" dur="1" fill="hold">
                                          <p:stCondLst>
                                            <p:cond delay="0"/>
                                          </p:stCondLst>
                                        </p:cTn>
                                        <p:tgtEl>
                                          <p:spTgt spid="51"/>
                                        </p:tgtEl>
                                        <p:attrNameLst>
                                          <p:attrName>style.visibility</p:attrName>
                                        </p:attrNameLst>
                                      </p:cBhvr>
                                      <p:to>
                                        <p:strVal val="visible"/>
                                      </p:to>
                                    </p:set>
                                    <p:animEffect transition="in" filter="plus(in)">
                                      <p:cBhvr>
                                        <p:cTn id="913" dur="3000"/>
                                        <p:tgtEl>
                                          <p:spTgt spid="51"/>
                                        </p:tgtEl>
                                      </p:cBhvr>
                                    </p:animEffect>
                                  </p:childTnLst>
                                </p:cTn>
                              </p:par>
                              <p:par>
                                <p:cTn id="914" presetID="13" presetClass="entr" presetSubtype="16" fill="hold" grpId="2" nodeType="withEffect">
                                  <p:stCondLst>
                                    <p:cond delay="0"/>
                                  </p:stCondLst>
                                  <p:childTnLst>
                                    <p:set>
                                      <p:cBhvr>
                                        <p:cTn id="915" dur="1" fill="hold">
                                          <p:stCondLst>
                                            <p:cond delay="0"/>
                                          </p:stCondLst>
                                        </p:cTn>
                                        <p:tgtEl>
                                          <p:spTgt spid="52"/>
                                        </p:tgtEl>
                                        <p:attrNameLst>
                                          <p:attrName>style.visibility</p:attrName>
                                        </p:attrNameLst>
                                      </p:cBhvr>
                                      <p:to>
                                        <p:strVal val="visible"/>
                                      </p:to>
                                    </p:set>
                                    <p:animEffect transition="in" filter="plus(in)">
                                      <p:cBhvr>
                                        <p:cTn id="916" dur="3000"/>
                                        <p:tgtEl>
                                          <p:spTgt spid="52"/>
                                        </p:tgtEl>
                                      </p:cBhvr>
                                    </p:animEffect>
                                  </p:childTnLst>
                                </p:cTn>
                              </p:par>
                              <p:par>
                                <p:cTn id="917" presetID="13" presetClass="entr" presetSubtype="16" fill="hold" grpId="2" nodeType="withEffect">
                                  <p:stCondLst>
                                    <p:cond delay="0"/>
                                  </p:stCondLst>
                                  <p:childTnLst>
                                    <p:set>
                                      <p:cBhvr>
                                        <p:cTn id="918" dur="1" fill="hold">
                                          <p:stCondLst>
                                            <p:cond delay="0"/>
                                          </p:stCondLst>
                                        </p:cTn>
                                        <p:tgtEl>
                                          <p:spTgt spid="53"/>
                                        </p:tgtEl>
                                        <p:attrNameLst>
                                          <p:attrName>style.visibility</p:attrName>
                                        </p:attrNameLst>
                                      </p:cBhvr>
                                      <p:to>
                                        <p:strVal val="visible"/>
                                      </p:to>
                                    </p:set>
                                    <p:animEffect transition="in" filter="plus(in)">
                                      <p:cBhvr>
                                        <p:cTn id="919" dur="3000"/>
                                        <p:tgtEl>
                                          <p:spTgt spid="53"/>
                                        </p:tgtEl>
                                      </p:cBhvr>
                                    </p:animEffect>
                                  </p:childTnLst>
                                </p:cTn>
                              </p:par>
                              <p:par>
                                <p:cTn id="920" presetID="13" presetClass="entr" presetSubtype="16" fill="hold" grpId="2" nodeType="withEffect">
                                  <p:stCondLst>
                                    <p:cond delay="0"/>
                                  </p:stCondLst>
                                  <p:childTnLst>
                                    <p:set>
                                      <p:cBhvr>
                                        <p:cTn id="921" dur="1" fill="hold">
                                          <p:stCondLst>
                                            <p:cond delay="0"/>
                                          </p:stCondLst>
                                        </p:cTn>
                                        <p:tgtEl>
                                          <p:spTgt spid="54"/>
                                        </p:tgtEl>
                                        <p:attrNameLst>
                                          <p:attrName>style.visibility</p:attrName>
                                        </p:attrNameLst>
                                      </p:cBhvr>
                                      <p:to>
                                        <p:strVal val="visible"/>
                                      </p:to>
                                    </p:set>
                                    <p:animEffect transition="in" filter="plus(in)">
                                      <p:cBhvr>
                                        <p:cTn id="922" dur="3000"/>
                                        <p:tgtEl>
                                          <p:spTgt spid="54"/>
                                        </p:tgtEl>
                                      </p:cBhvr>
                                    </p:animEffect>
                                  </p:childTnLst>
                                </p:cTn>
                              </p:par>
                              <p:par>
                                <p:cTn id="923" presetID="13" presetClass="entr" presetSubtype="16" fill="hold" grpId="2" nodeType="withEffect">
                                  <p:stCondLst>
                                    <p:cond delay="0"/>
                                  </p:stCondLst>
                                  <p:childTnLst>
                                    <p:set>
                                      <p:cBhvr>
                                        <p:cTn id="924" dur="1" fill="hold">
                                          <p:stCondLst>
                                            <p:cond delay="0"/>
                                          </p:stCondLst>
                                        </p:cTn>
                                        <p:tgtEl>
                                          <p:spTgt spid="55"/>
                                        </p:tgtEl>
                                        <p:attrNameLst>
                                          <p:attrName>style.visibility</p:attrName>
                                        </p:attrNameLst>
                                      </p:cBhvr>
                                      <p:to>
                                        <p:strVal val="visible"/>
                                      </p:to>
                                    </p:set>
                                    <p:animEffect transition="in" filter="plus(in)">
                                      <p:cBhvr>
                                        <p:cTn id="925" dur="3000"/>
                                        <p:tgtEl>
                                          <p:spTgt spid="55"/>
                                        </p:tgtEl>
                                      </p:cBhvr>
                                    </p:animEffect>
                                  </p:childTnLst>
                                </p:cTn>
                              </p:par>
                              <p:par>
                                <p:cTn id="926" presetID="13" presetClass="entr" presetSubtype="16" fill="hold" grpId="2" nodeType="withEffect">
                                  <p:stCondLst>
                                    <p:cond delay="0"/>
                                  </p:stCondLst>
                                  <p:childTnLst>
                                    <p:set>
                                      <p:cBhvr>
                                        <p:cTn id="927" dur="1" fill="hold">
                                          <p:stCondLst>
                                            <p:cond delay="0"/>
                                          </p:stCondLst>
                                        </p:cTn>
                                        <p:tgtEl>
                                          <p:spTgt spid="56"/>
                                        </p:tgtEl>
                                        <p:attrNameLst>
                                          <p:attrName>style.visibility</p:attrName>
                                        </p:attrNameLst>
                                      </p:cBhvr>
                                      <p:to>
                                        <p:strVal val="visible"/>
                                      </p:to>
                                    </p:set>
                                    <p:animEffect transition="in" filter="plus(in)">
                                      <p:cBhvr>
                                        <p:cTn id="928" dur="3000"/>
                                        <p:tgtEl>
                                          <p:spTgt spid="56"/>
                                        </p:tgtEl>
                                      </p:cBhvr>
                                    </p:animEffect>
                                  </p:childTnLst>
                                </p:cTn>
                              </p:par>
                              <p:par>
                                <p:cTn id="929" presetID="13" presetClass="entr" presetSubtype="16" fill="hold" grpId="2" nodeType="withEffect">
                                  <p:stCondLst>
                                    <p:cond delay="0"/>
                                  </p:stCondLst>
                                  <p:childTnLst>
                                    <p:set>
                                      <p:cBhvr>
                                        <p:cTn id="930" dur="1" fill="hold">
                                          <p:stCondLst>
                                            <p:cond delay="0"/>
                                          </p:stCondLst>
                                        </p:cTn>
                                        <p:tgtEl>
                                          <p:spTgt spid="57"/>
                                        </p:tgtEl>
                                        <p:attrNameLst>
                                          <p:attrName>style.visibility</p:attrName>
                                        </p:attrNameLst>
                                      </p:cBhvr>
                                      <p:to>
                                        <p:strVal val="visible"/>
                                      </p:to>
                                    </p:set>
                                    <p:animEffect transition="in" filter="plus(in)">
                                      <p:cBhvr>
                                        <p:cTn id="931" dur="3000"/>
                                        <p:tgtEl>
                                          <p:spTgt spid="57"/>
                                        </p:tgtEl>
                                      </p:cBhvr>
                                    </p:animEffect>
                                  </p:childTnLst>
                                </p:cTn>
                              </p:par>
                              <p:par>
                                <p:cTn id="932" presetID="13" presetClass="entr" presetSubtype="16" fill="hold" grpId="2" nodeType="withEffect">
                                  <p:stCondLst>
                                    <p:cond delay="0"/>
                                  </p:stCondLst>
                                  <p:childTnLst>
                                    <p:set>
                                      <p:cBhvr>
                                        <p:cTn id="933" dur="1" fill="hold">
                                          <p:stCondLst>
                                            <p:cond delay="0"/>
                                          </p:stCondLst>
                                        </p:cTn>
                                        <p:tgtEl>
                                          <p:spTgt spid="58"/>
                                        </p:tgtEl>
                                        <p:attrNameLst>
                                          <p:attrName>style.visibility</p:attrName>
                                        </p:attrNameLst>
                                      </p:cBhvr>
                                      <p:to>
                                        <p:strVal val="visible"/>
                                      </p:to>
                                    </p:set>
                                    <p:animEffect transition="in" filter="plus(in)">
                                      <p:cBhvr>
                                        <p:cTn id="934" dur="3000"/>
                                        <p:tgtEl>
                                          <p:spTgt spid="58"/>
                                        </p:tgtEl>
                                      </p:cBhvr>
                                    </p:animEffect>
                                  </p:childTnLst>
                                </p:cTn>
                              </p:par>
                              <p:par>
                                <p:cTn id="935" presetID="13" presetClass="entr" presetSubtype="16" fill="hold" grpId="2" nodeType="withEffect">
                                  <p:stCondLst>
                                    <p:cond delay="0"/>
                                  </p:stCondLst>
                                  <p:childTnLst>
                                    <p:set>
                                      <p:cBhvr>
                                        <p:cTn id="936" dur="1" fill="hold">
                                          <p:stCondLst>
                                            <p:cond delay="0"/>
                                          </p:stCondLst>
                                        </p:cTn>
                                        <p:tgtEl>
                                          <p:spTgt spid="59"/>
                                        </p:tgtEl>
                                        <p:attrNameLst>
                                          <p:attrName>style.visibility</p:attrName>
                                        </p:attrNameLst>
                                      </p:cBhvr>
                                      <p:to>
                                        <p:strVal val="visible"/>
                                      </p:to>
                                    </p:set>
                                    <p:animEffect transition="in" filter="plus(in)">
                                      <p:cBhvr>
                                        <p:cTn id="937" dur="3000"/>
                                        <p:tgtEl>
                                          <p:spTgt spid="59"/>
                                        </p:tgtEl>
                                      </p:cBhvr>
                                    </p:animEffect>
                                  </p:childTnLst>
                                </p:cTn>
                              </p:par>
                              <p:par>
                                <p:cTn id="938" presetID="13" presetClass="entr" presetSubtype="16" fill="hold" grpId="2" nodeType="withEffect">
                                  <p:stCondLst>
                                    <p:cond delay="0"/>
                                  </p:stCondLst>
                                  <p:childTnLst>
                                    <p:set>
                                      <p:cBhvr>
                                        <p:cTn id="939" dur="1" fill="hold">
                                          <p:stCondLst>
                                            <p:cond delay="0"/>
                                          </p:stCondLst>
                                        </p:cTn>
                                        <p:tgtEl>
                                          <p:spTgt spid="60"/>
                                        </p:tgtEl>
                                        <p:attrNameLst>
                                          <p:attrName>style.visibility</p:attrName>
                                        </p:attrNameLst>
                                      </p:cBhvr>
                                      <p:to>
                                        <p:strVal val="visible"/>
                                      </p:to>
                                    </p:set>
                                    <p:animEffect transition="in" filter="plus(in)">
                                      <p:cBhvr>
                                        <p:cTn id="940" dur="3000"/>
                                        <p:tgtEl>
                                          <p:spTgt spid="60"/>
                                        </p:tgtEl>
                                      </p:cBhvr>
                                    </p:animEffect>
                                  </p:childTnLst>
                                </p:cTn>
                              </p:par>
                              <p:par>
                                <p:cTn id="941" presetID="13" presetClass="entr" presetSubtype="16" fill="hold" grpId="2" nodeType="withEffect">
                                  <p:stCondLst>
                                    <p:cond delay="0"/>
                                  </p:stCondLst>
                                  <p:childTnLst>
                                    <p:set>
                                      <p:cBhvr>
                                        <p:cTn id="942" dur="1" fill="hold">
                                          <p:stCondLst>
                                            <p:cond delay="0"/>
                                          </p:stCondLst>
                                        </p:cTn>
                                        <p:tgtEl>
                                          <p:spTgt spid="61"/>
                                        </p:tgtEl>
                                        <p:attrNameLst>
                                          <p:attrName>style.visibility</p:attrName>
                                        </p:attrNameLst>
                                      </p:cBhvr>
                                      <p:to>
                                        <p:strVal val="visible"/>
                                      </p:to>
                                    </p:set>
                                    <p:animEffect transition="in" filter="plus(in)">
                                      <p:cBhvr>
                                        <p:cTn id="943" dur="3000"/>
                                        <p:tgtEl>
                                          <p:spTgt spid="61"/>
                                        </p:tgtEl>
                                      </p:cBhvr>
                                    </p:animEffect>
                                  </p:childTnLst>
                                </p:cTn>
                              </p:par>
                              <p:par>
                                <p:cTn id="944" presetID="13" presetClass="entr" presetSubtype="16" fill="hold" grpId="2" nodeType="withEffect">
                                  <p:stCondLst>
                                    <p:cond delay="0"/>
                                  </p:stCondLst>
                                  <p:childTnLst>
                                    <p:set>
                                      <p:cBhvr>
                                        <p:cTn id="945" dur="1" fill="hold">
                                          <p:stCondLst>
                                            <p:cond delay="0"/>
                                          </p:stCondLst>
                                        </p:cTn>
                                        <p:tgtEl>
                                          <p:spTgt spid="62"/>
                                        </p:tgtEl>
                                        <p:attrNameLst>
                                          <p:attrName>style.visibility</p:attrName>
                                        </p:attrNameLst>
                                      </p:cBhvr>
                                      <p:to>
                                        <p:strVal val="visible"/>
                                      </p:to>
                                    </p:set>
                                    <p:animEffect transition="in" filter="plus(in)">
                                      <p:cBhvr>
                                        <p:cTn id="946" dur="3000"/>
                                        <p:tgtEl>
                                          <p:spTgt spid="62"/>
                                        </p:tgtEl>
                                      </p:cBhvr>
                                    </p:animEffect>
                                  </p:childTnLst>
                                </p:cTn>
                              </p:par>
                              <p:par>
                                <p:cTn id="947" presetID="13" presetClass="entr" presetSubtype="16" fill="hold" grpId="2" nodeType="withEffect">
                                  <p:stCondLst>
                                    <p:cond delay="0"/>
                                  </p:stCondLst>
                                  <p:childTnLst>
                                    <p:set>
                                      <p:cBhvr>
                                        <p:cTn id="948" dur="1" fill="hold">
                                          <p:stCondLst>
                                            <p:cond delay="0"/>
                                          </p:stCondLst>
                                        </p:cTn>
                                        <p:tgtEl>
                                          <p:spTgt spid="63"/>
                                        </p:tgtEl>
                                        <p:attrNameLst>
                                          <p:attrName>style.visibility</p:attrName>
                                        </p:attrNameLst>
                                      </p:cBhvr>
                                      <p:to>
                                        <p:strVal val="visible"/>
                                      </p:to>
                                    </p:set>
                                    <p:animEffect transition="in" filter="plus(in)">
                                      <p:cBhvr>
                                        <p:cTn id="949" dur="3000"/>
                                        <p:tgtEl>
                                          <p:spTgt spid="63"/>
                                        </p:tgtEl>
                                      </p:cBhvr>
                                    </p:animEffect>
                                  </p:childTnLst>
                                </p:cTn>
                              </p:par>
                              <p:par>
                                <p:cTn id="950" presetID="13" presetClass="entr" presetSubtype="16" fill="hold" grpId="2" nodeType="withEffect">
                                  <p:stCondLst>
                                    <p:cond delay="0"/>
                                  </p:stCondLst>
                                  <p:childTnLst>
                                    <p:set>
                                      <p:cBhvr>
                                        <p:cTn id="951" dur="1" fill="hold">
                                          <p:stCondLst>
                                            <p:cond delay="0"/>
                                          </p:stCondLst>
                                        </p:cTn>
                                        <p:tgtEl>
                                          <p:spTgt spid="64"/>
                                        </p:tgtEl>
                                        <p:attrNameLst>
                                          <p:attrName>style.visibility</p:attrName>
                                        </p:attrNameLst>
                                      </p:cBhvr>
                                      <p:to>
                                        <p:strVal val="visible"/>
                                      </p:to>
                                    </p:set>
                                    <p:animEffect transition="in" filter="plus(in)">
                                      <p:cBhvr>
                                        <p:cTn id="952" dur="3000"/>
                                        <p:tgtEl>
                                          <p:spTgt spid="64"/>
                                        </p:tgtEl>
                                      </p:cBhvr>
                                    </p:animEffect>
                                  </p:childTnLst>
                                </p:cTn>
                              </p:par>
                              <p:par>
                                <p:cTn id="953" presetID="13" presetClass="entr" presetSubtype="16" fill="hold" grpId="2" nodeType="withEffect">
                                  <p:stCondLst>
                                    <p:cond delay="0"/>
                                  </p:stCondLst>
                                  <p:childTnLst>
                                    <p:set>
                                      <p:cBhvr>
                                        <p:cTn id="954" dur="1" fill="hold">
                                          <p:stCondLst>
                                            <p:cond delay="0"/>
                                          </p:stCondLst>
                                        </p:cTn>
                                        <p:tgtEl>
                                          <p:spTgt spid="65"/>
                                        </p:tgtEl>
                                        <p:attrNameLst>
                                          <p:attrName>style.visibility</p:attrName>
                                        </p:attrNameLst>
                                      </p:cBhvr>
                                      <p:to>
                                        <p:strVal val="visible"/>
                                      </p:to>
                                    </p:set>
                                    <p:animEffect transition="in" filter="plus(in)">
                                      <p:cBhvr>
                                        <p:cTn id="955" dur="3000"/>
                                        <p:tgtEl>
                                          <p:spTgt spid="65"/>
                                        </p:tgtEl>
                                      </p:cBhvr>
                                    </p:animEffect>
                                  </p:childTnLst>
                                </p:cTn>
                              </p:par>
                              <p:par>
                                <p:cTn id="956" presetID="13" presetClass="entr" presetSubtype="16" fill="hold" grpId="2" nodeType="withEffect">
                                  <p:stCondLst>
                                    <p:cond delay="0"/>
                                  </p:stCondLst>
                                  <p:childTnLst>
                                    <p:set>
                                      <p:cBhvr>
                                        <p:cTn id="957" dur="1" fill="hold">
                                          <p:stCondLst>
                                            <p:cond delay="0"/>
                                          </p:stCondLst>
                                        </p:cTn>
                                        <p:tgtEl>
                                          <p:spTgt spid="66"/>
                                        </p:tgtEl>
                                        <p:attrNameLst>
                                          <p:attrName>style.visibility</p:attrName>
                                        </p:attrNameLst>
                                      </p:cBhvr>
                                      <p:to>
                                        <p:strVal val="visible"/>
                                      </p:to>
                                    </p:set>
                                    <p:animEffect transition="in" filter="plus(in)">
                                      <p:cBhvr>
                                        <p:cTn id="958" dur="3000"/>
                                        <p:tgtEl>
                                          <p:spTgt spid="66"/>
                                        </p:tgtEl>
                                      </p:cBhvr>
                                    </p:animEffect>
                                  </p:childTnLst>
                                </p:cTn>
                              </p:par>
                              <p:par>
                                <p:cTn id="959" presetID="13" presetClass="entr" presetSubtype="16" fill="hold" grpId="2" nodeType="withEffect">
                                  <p:stCondLst>
                                    <p:cond delay="0"/>
                                  </p:stCondLst>
                                  <p:childTnLst>
                                    <p:set>
                                      <p:cBhvr>
                                        <p:cTn id="960" dur="1" fill="hold">
                                          <p:stCondLst>
                                            <p:cond delay="0"/>
                                          </p:stCondLst>
                                        </p:cTn>
                                        <p:tgtEl>
                                          <p:spTgt spid="67"/>
                                        </p:tgtEl>
                                        <p:attrNameLst>
                                          <p:attrName>style.visibility</p:attrName>
                                        </p:attrNameLst>
                                      </p:cBhvr>
                                      <p:to>
                                        <p:strVal val="visible"/>
                                      </p:to>
                                    </p:set>
                                    <p:animEffect transition="in" filter="plus(in)">
                                      <p:cBhvr>
                                        <p:cTn id="961" dur="3000"/>
                                        <p:tgtEl>
                                          <p:spTgt spid="67"/>
                                        </p:tgtEl>
                                      </p:cBhvr>
                                    </p:animEffect>
                                  </p:childTnLst>
                                </p:cTn>
                              </p:par>
                              <p:par>
                                <p:cTn id="962" presetID="13" presetClass="entr" presetSubtype="16" fill="hold" grpId="2" nodeType="withEffect">
                                  <p:stCondLst>
                                    <p:cond delay="0"/>
                                  </p:stCondLst>
                                  <p:childTnLst>
                                    <p:set>
                                      <p:cBhvr>
                                        <p:cTn id="963" dur="1" fill="hold">
                                          <p:stCondLst>
                                            <p:cond delay="0"/>
                                          </p:stCondLst>
                                        </p:cTn>
                                        <p:tgtEl>
                                          <p:spTgt spid="68"/>
                                        </p:tgtEl>
                                        <p:attrNameLst>
                                          <p:attrName>style.visibility</p:attrName>
                                        </p:attrNameLst>
                                      </p:cBhvr>
                                      <p:to>
                                        <p:strVal val="visible"/>
                                      </p:to>
                                    </p:set>
                                    <p:animEffect transition="in" filter="plus(in)">
                                      <p:cBhvr>
                                        <p:cTn id="964" dur="3000"/>
                                        <p:tgtEl>
                                          <p:spTgt spid="68"/>
                                        </p:tgtEl>
                                      </p:cBhvr>
                                    </p:animEffect>
                                  </p:childTnLst>
                                </p:cTn>
                              </p:par>
                              <p:par>
                                <p:cTn id="965" presetID="13" presetClass="entr" presetSubtype="16" fill="hold" grpId="2" nodeType="withEffect">
                                  <p:stCondLst>
                                    <p:cond delay="0"/>
                                  </p:stCondLst>
                                  <p:childTnLst>
                                    <p:set>
                                      <p:cBhvr>
                                        <p:cTn id="966" dur="1" fill="hold">
                                          <p:stCondLst>
                                            <p:cond delay="0"/>
                                          </p:stCondLst>
                                        </p:cTn>
                                        <p:tgtEl>
                                          <p:spTgt spid="69"/>
                                        </p:tgtEl>
                                        <p:attrNameLst>
                                          <p:attrName>style.visibility</p:attrName>
                                        </p:attrNameLst>
                                      </p:cBhvr>
                                      <p:to>
                                        <p:strVal val="visible"/>
                                      </p:to>
                                    </p:set>
                                    <p:animEffect transition="in" filter="plus(in)">
                                      <p:cBhvr>
                                        <p:cTn id="967" dur="3000"/>
                                        <p:tgtEl>
                                          <p:spTgt spid="69"/>
                                        </p:tgtEl>
                                      </p:cBhvr>
                                    </p:animEffect>
                                  </p:childTnLst>
                                </p:cTn>
                              </p:par>
                              <p:par>
                                <p:cTn id="968" presetID="13" presetClass="entr" presetSubtype="16" fill="hold" grpId="2" nodeType="withEffect">
                                  <p:stCondLst>
                                    <p:cond delay="0"/>
                                  </p:stCondLst>
                                  <p:childTnLst>
                                    <p:set>
                                      <p:cBhvr>
                                        <p:cTn id="969" dur="1" fill="hold">
                                          <p:stCondLst>
                                            <p:cond delay="0"/>
                                          </p:stCondLst>
                                        </p:cTn>
                                        <p:tgtEl>
                                          <p:spTgt spid="70"/>
                                        </p:tgtEl>
                                        <p:attrNameLst>
                                          <p:attrName>style.visibility</p:attrName>
                                        </p:attrNameLst>
                                      </p:cBhvr>
                                      <p:to>
                                        <p:strVal val="visible"/>
                                      </p:to>
                                    </p:set>
                                    <p:animEffect transition="in" filter="plus(in)">
                                      <p:cBhvr>
                                        <p:cTn id="970" dur="3000"/>
                                        <p:tgtEl>
                                          <p:spTgt spid="70"/>
                                        </p:tgtEl>
                                      </p:cBhvr>
                                    </p:animEffect>
                                  </p:childTnLst>
                                </p:cTn>
                              </p:par>
                              <p:par>
                                <p:cTn id="971" presetID="13" presetClass="entr" presetSubtype="16" fill="hold" grpId="2" nodeType="withEffect">
                                  <p:stCondLst>
                                    <p:cond delay="0"/>
                                  </p:stCondLst>
                                  <p:childTnLst>
                                    <p:set>
                                      <p:cBhvr>
                                        <p:cTn id="972" dur="1" fill="hold">
                                          <p:stCondLst>
                                            <p:cond delay="0"/>
                                          </p:stCondLst>
                                        </p:cTn>
                                        <p:tgtEl>
                                          <p:spTgt spid="71"/>
                                        </p:tgtEl>
                                        <p:attrNameLst>
                                          <p:attrName>style.visibility</p:attrName>
                                        </p:attrNameLst>
                                      </p:cBhvr>
                                      <p:to>
                                        <p:strVal val="visible"/>
                                      </p:to>
                                    </p:set>
                                    <p:animEffect transition="in" filter="plus(in)">
                                      <p:cBhvr>
                                        <p:cTn id="973" dur="3000"/>
                                        <p:tgtEl>
                                          <p:spTgt spid="71"/>
                                        </p:tgtEl>
                                      </p:cBhvr>
                                    </p:animEffect>
                                  </p:childTnLst>
                                </p:cTn>
                              </p:par>
                              <p:par>
                                <p:cTn id="974" presetID="13" presetClass="entr" presetSubtype="16" fill="hold" grpId="2" nodeType="withEffect">
                                  <p:stCondLst>
                                    <p:cond delay="0"/>
                                  </p:stCondLst>
                                  <p:childTnLst>
                                    <p:set>
                                      <p:cBhvr>
                                        <p:cTn id="975" dur="1" fill="hold">
                                          <p:stCondLst>
                                            <p:cond delay="0"/>
                                          </p:stCondLst>
                                        </p:cTn>
                                        <p:tgtEl>
                                          <p:spTgt spid="72"/>
                                        </p:tgtEl>
                                        <p:attrNameLst>
                                          <p:attrName>style.visibility</p:attrName>
                                        </p:attrNameLst>
                                      </p:cBhvr>
                                      <p:to>
                                        <p:strVal val="visible"/>
                                      </p:to>
                                    </p:set>
                                    <p:animEffect transition="in" filter="plus(in)">
                                      <p:cBhvr>
                                        <p:cTn id="976" dur="3000"/>
                                        <p:tgtEl>
                                          <p:spTgt spid="72"/>
                                        </p:tgtEl>
                                      </p:cBhvr>
                                    </p:animEffect>
                                  </p:childTnLst>
                                </p:cTn>
                              </p:par>
                              <p:par>
                                <p:cTn id="977" presetID="13" presetClass="entr" presetSubtype="16" fill="hold" grpId="2" nodeType="withEffect">
                                  <p:stCondLst>
                                    <p:cond delay="0"/>
                                  </p:stCondLst>
                                  <p:childTnLst>
                                    <p:set>
                                      <p:cBhvr>
                                        <p:cTn id="978" dur="1" fill="hold">
                                          <p:stCondLst>
                                            <p:cond delay="0"/>
                                          </p:stCondLst>
                                        </p:cTn>
                                        <p:tgtEl>
                                          <p:spTgt spid="73"/>
                                        </p:tgtEl>
                                        <p:attrNameLst>
                                          <p:attrName>style.visibility</p:attrName>
                                        </p:attrNameLst>
                                      </p:cBhvr>
                                      <p:to>
                                        <p:strVal val="visible"/>
                                      </p:to>
                                    </p:set>
                                    <p:animEffect transition="in" filter="plus(in)">
                                      <p:cBhvr>
                                        <p:cTn id="979" dur="3000"/>
                                        <p:tgtEl>
                                          <p:spTgt spid="73"/>
                                        </p:tgtEl>
                                      </p:cBhvr>
                                    </p:animEffect>
                                  </p:childTnLst>
                                </p:cTn>
                              </p:par>
                              <p:par>
                                <p:cTn id="980" presetID="13" presetClass="entr" presetSubtype="16" fill="hold" grpId="2" nodeType="withEffect">
                                  <p:stCondLst>
                                    <p:cond delay="0"/>
                                  </p:stCondLst>
                                  <p:childTnLst>
                                    <p:set>
                                      <p:cBhvr>
                                        <p:cTn id="981" dur="1" fill="hold">
                                          <p:stCondLst>
                                            <p:cond delay="0"/>
                                          </p:stCondLst>
                                        </p:cTn>
                                        <p:tgtEl>
                                          <p:spTgt spid="74"/>
                                        </p:tgtEl>
                                        <p:attrNameLst>
                                          <p:attrName>style.visibility</p:attrName>
                                        </p:attrNameLst>
                                      </p:cBhvr>
                                      <p:to>
                                        <p:strVal val="visible"/>
                                      </p:to>
                                    </p:set>
                                    <p:animEffect transition="in" filter="plus(in)">
                                      <p:cBhvr>
                                        <p:cTn id="982" dur="3000"/>
                                        <p:tgtEl>
                                          <p:spTgt spid="74"/>
                                        </p:tgtEl>
                                      </p:cBhvr>
                                    </p:animEffect>
                                  </p:childTnLst>
                                </p:cTn>
                              </p:par>
                              <p:par>
                                <p:cTn id="983" presetID="13" presetClass="entr" presetSubtype="16" fill="hold" grpId="2" nodeType="withEffect">
                                  <p:stCondLst>
                                    <p:cond delay="0"/>
                                  </p:stCondLst>
                                  <p:childTnLst>
                                    <p:set>
                                      <p:cBhvr>
                                        <p:cTn id="984" dur="1" fill="hold">
                                          <p:stCondLst>
                                            <p:cond delay="0"/>
                                          </p:stCondLst>
                                        </p:cTn>
                                        <p:tgtEl>
                                          <p:spTgt spid="75"/>
                                        </p:tgtEl>
                                        <p:attrNameLst>
                                          <p:attrName>style.visibility</p:attrName>
                                        </p:attrNameLst>
                                      </p:cBhvr>
                                      <p:to>
                                        <p:strVal val="visible"/>
                                      </p:to>
                                    </p:set>
                                    <p:animEffect transition="in" filter="plus(in)">
                                      <p:cBhvr>
                                        <p:cTn id="985" dur="3000"/>
                                        <p:tgtEl>
                                          <p:spTgt spid="75"/>
                                        </p:tgtEl>
                                      </p:cBhvr>
                                    </p:animEffect>
                                  </p:childTnLst>
                                </p:cTn>
                              </p:par>
                              <p:par>
                                <p:cTn id="986" presetID="13" presetClass="entr" presetSubtype="16" fill="hold" grpId="2" nodeType="withEffect">
                                  <p:stCondLst>
                                    <p:cond delay="0"/>
                                  </p:stCondLst>
                                  <p:childTnLst>
                                    <p:set>
                                      <p:cBhvr>
                                        <p:cTn id="987" dur="1" fill="hold">
                                          <p:stCondLst>
                                            <p:cond delay="0"/>
                                          </p:stCondLst>
                                        </p:cTn>
                                        <p:tgtEl>
                                          <p:spTgt spid="76"/>
                                        </p:tgtEl>
                                        <p:attrNameLst>
                                          <p:attrName>style.visibility</p:attrName>
                                        </p:attrNameLst>
                                      </p:cBhvr>
                                      <p:to>
                                        <p:strVal val="visible"/>
                                      </p:to>
                                    </p:set>
                                    <p:animEffect transition="in" filter="plus(in)">
                                      <p:cBhvr>
                                        <p:cTn id="988" dur="3000"/>
                                        <p:tgtEl>
                                          <p:spTgt spid="76"/>
                                        </p:tgtEl>
                                      </p:cBhvr>
                                    </p:animEffect>
                                  </p:childTnLst>
                                </p:cTn>
                              </p:par>
                              <p:par>
                                <p:cTn id="989" presetID="13" presetClass="entr" presetSubtype="16" fill="hold" grpId="2" nodeType="withEffect">
                                  <p:stCondLst>
                                    <p:cond delay="0"/>
                                  </p:stCondLst>
                                  <p:childTnLst>
                                    <p:set>
                                      <p:cBhvr>
                                        <p:cTn id="990" dur="1" fill="hold">
                                          <p:stCondLst>
                                            <p:cond delay="0"/>
                                          </p:stCondLst>
                                        </p:cTn>
                                        <p:tgtEl>
                                          <p:spTgt spid="77"/>
                                        </p:tgtEl>
                                        <p:attrNameLst>
                                          <p:attrName>style.visibility</p:attrName>
                                        </p:attrNameLst>
                                      </p:cBhvr>
                                      <p:to>
                                        <p:strVal val="visible"/>
                                      </p:to>
                                    </p:set>
                                    <p:animEffect transition="in" filter="plus(in)">
                                      <p:cBhvr>
                                        <p:cTn id="991" dur="3000"/>
                                        <p:tgtEl>
                                          <p:spTgt spid="77"/>
                                        </p:tgtEl>
                                      </p:cBhvr>
                                    </p:animEffect>
                                  </p:childTnLst>
                                </p:cTn>
                              </p:par>
                              <p:par>
                                <p:cTn id="992" presetID="13" presetClass="entr" presetSubtype="16" fill="hold" grpId="2" nodeType="withEffect">
                                  <p:stCondLst>
                                    <p:cond delay="0"/>
                                  </p:stCondLst>
                                  <p:childTnLst>
                                    <p:set>
                                      <p:cBhvr>
                                        <p:cTn id="993" dur="1" fill="hold">
                                          <p:stCondLst>
                                            <p:cond delay="0"/>
                                          </p:stCondLst>
                                        </p:cTn>
                                        <p:tgtEl>
                                          <p:spTgt spid="78"/>
                                        </p:tgtEl>
                                        <p:attrNameLst>
                                          <p:attrName>style.visibility</p:attrName>
                                        </p:attrNameLst>
                                      </p:cBhvr>
                                      <p:to>
                                        <p:strVal val="visible"/>
                                      </p:to>
                                    </p:set>
                                    <p:animEffect transition="in" filter="plus(in)">
                                      <p:cBhvr>
                                        <p:cTn id="994" dur="3000"/>
                                        <p:tgtEl>
                                          <p:spTgt spid="78"/>
                                        </p:tgtEl>
                                      </p:cBhvr>
                                    </p:animEffect>
                                  </p:childTnLst>
                                </p:cTn>
                              </p:par>
                              <p:par>
                                <p:cTn id="995" presetID="13" presetClass="entr" presetSubtype="16" fill="hold" grpId="2" nodeType="withEffect">
                                  <p:stCondLst>
                                    <p:cond delay="0"/>
                                  </p:stCondLst>
                                  <p:childTnLst>
                                    <p:set>
                                      <p:cBhvr>
                                        <p:cTn id="996" dur="1" fill="hold">
                                          <p:stCondLst>
                                            <p:cond delay="0"/>
                                          </p:stCondLst>
                                        </p:cTn>
                                        <p:tgtEl>
                                          <p:spTgt spid="79"/>
                                        </p:tgtEl>
                                        <p:attrNameLst>
                                          <p:attrName>style.visibility</p:attrName>
                                        </p:attrNameLst>
                                      </p:cBhvr>
                                      <p:to>
                                        <p:strVal val="visible"/>
                                      </p:to>
                                    </p:set>
                                    <p:animEffect transition="in" filter="plus(in)">
                                      <p:cBhvr>
                                        <p:cTn id="997" dur="3000"/>
                                        <p:tgtEl>
                                          <p:spTgt spid="79"/>
                                        </p:tgtEl>
                                      </p:cBhvr>
                                    </p:animEffect>
                                  </p:childTnLst>
                                </p:cTn>
                              </p:par>
                              <p:par>
                                <p:cTn id="998" presetID="13" presetClass="entr" presetSubtype="16" fill="hold" grpId="2" nodeType="withEffect">
                                  <p:stCondLst>
                                    <p:cond delay="0"/>
                                  </p:stCondLst>
                                  <p:childTnLst>
                                    <p:set>
                                      <p:cBhvr>
                                        <p:cTn id="999" dur="1" fill="hold">
                                          <p:stCondLst>
                                            <p:cond delay="0"/>
                                          </p:stCondLst>
                                        </p:cTn>
                                        <p:tgtEl>
                                          <p:spTgt spid="80"/>
                                        </p:tgtEl>
                                        <p:attrNameLst>
                                          <p:attrName>style.visibility</p:attrName>
                                        </p:attrNameLst>
                                      </p:cBhvr>
                                      <p:to>
                                        <p:strVal val="visible"/>
                                      </p:to>
                                    </p:set>
                                    <p:animEffect transition="in" filter="plus(in)">
                                      <p:cBhvr>
                                        <p:cTn id="1000" dur="3000"/>
                                        <p:tgtEl>
                                          <p:spTgt spid="80"/>
                                        </p:tgtEl>
                                      </p:cBhvr>
                                    </p:animEffect>
                                  </p:childTnLst>
                                </p:cTn>
                              </p:par>
                              <p:par>
                                <p:cTn id="1001" presetID="13" presetClass="entr" presetSubtype="16" fill="hold" grpId="2" nodeType="withEffect">
                                  <p:stCondLst>
                                    <p:cond delay="0"/>
                                  </p:stCondLst>
                                  <p:childTnLst>
                                    <p:set>
                                      <p:cBhvr>
                                        <p:cTn id="1002" dur="1" fill="hold">
                                          <p:stCondLst>
                                            <p:cond delay="0"/>
                                          </p:stCondLst>
                                        </p:cTn>
                                        <p:tgtEl>
                                          <p:spTgt spid="81"/>
                                        </p:tgtEl>
                                        <p:attrNameLst>
                                          <p:attrName>style.visibility</p:attrName>
                                        </p:attrNameLst>
                                      </p:cBhvr>
                                      <p:to>
                                        <p:strVal val="visible"/>
                                      </p:to>
                                    </p:set>
                                    <p:animEffect transition="in" filter="plus(in)">
                                      <p:cBhvr>
                                        <p:cTn id="1003" dur="3000"/>
                                        <p:tgtEl>
                                          <p:spTgt spid="81"/>
                                        </p:tgtEl>
                                      </p:cBhvr>
                                    </p:animEffect>
                                  </p:childTnLst>
                                </p:cTn>
                              </p:par>
                              <p:par>
                                <p:cTn id="1004" presetID="13" presetClass="entr" presetSubtype="16" fill="hold" grpId="2" nodeType="withEffect">
                                  <p:stCondLst>
                                    <p:cond delay="0"/>
                                  </p:stCondLst>
                                  <p:childTnLst>
                                    <p:set>
                                      <p:cBhvr>
                                        <p:cTn id="1005" dur="1" fill="hold">
                                          <p:stCondLst>
                                            <p:cond delay="0"/>
                                          </p:stCondLst>
                                        </p:cTn>
                                        <p:tgtEl>
                                          <p:spTgt spid="82"/>
                                        </p:tgtEl>
                                        <p:attrNameLst>
                                          <p:attrName>style.visibility</p:attrName>
                                        </p:attrNameLst>
                                      </p:cBhvr>
                                      <p:to>
                                        <p:strVal val="visible"/>
                                      </p:to>
                                    </p:set>
                                    <p:animEffect transition="in" filter="plus(in)">
                                      <p:cBhvr>
                                        <p:cTn id="1006" dur="3000"/>
                                        <p:tgtEl>
                                          <p:spTgt spid="82"/>
                                        </p:tgtEl>
                                      </p:cBhvr>
                                    </p:animEffect>
                                  </p:childTnLst>
                                </p:cTn>
                              </p:par>
                              <p:par>
                                <p:cTn id="1007" presetID="13" presetClass="entr" presetSubtype="16" fill="hold" grpId="2" nodeType="withEffect">
                                  <p:stCondLst>
                                    <p:cond delay="0"/>
                                  </p:stCondLst>
                                  <p:childTnLst>
                                    <p:set>
                                      <p:cBhvr>
                                        <p:cTn id="1008" dur="1" fill="hold">
                                          <p:stCondLst>
                                            <p:cond delay="0"/>
                                          </p:stCondLst>
                                        </p:cTn>
                                        <p:tgtEl>
                                          <p:spTgt spid="83"/>
                                        </p:tgtEl>
                                        <p:attrNameLst>
                                          <p:attrName>style.visibility</p:attrName>
                                        </p:attrNameLst>
                                      </p:cBhvr>
                                      <p:to>
                                        <p:strVal val="visible"/>
                                      </p:to>
                                    </p:set>
                                    <p:animEffect transition="in" filter="plus(in)">
                                      <p:cBhvr>
                                        <p:cTn id="1009" dur="3000"/>
                                        <p:tgtEl>
                                          <p:spTgt spid="83"/>
                                        </p:tgtEl>
                                      </p:cBhvr>
                                    </p:animEffect>
                                  </p:childTnLst>
                                </p:cTn>
                              </p:par>
                              <p:par>
                                <p:cTn id="1010" presetID="13" presetClass="entr" presetSubtype="16" fill="hold" grpId="2" nodeType="withEffect">
                                  <p:stCondLst>
                                    <p:cond delay="0"/>
                                  </p:stCondLst>
                                  <p:childTnLst>
                                    <p:set>
                                      <p:cBhvr>
                                        <p:cTn id="1011" dur="1" fill="hold">
                                          <p:stCondLst>
                                            <p:cond delay="0"/>
                                          </p:stCondLst>
                                        </p:cTn>
                                        <p:tgtEl>
                                          <p:spTgt spid="84"/>
                                        </p:tgtEl>
                                        <p:attrNameLst>
                                          <p:attrName>style.visibility</p:attrName>
                                        </p:attrNameLst>
                                      </p:cBhvr>
                                      <p:to>
                                        <p:strVal val="visible"/>
                                      </p:to>
                                    </p:set>
                                    <p:animEffect transition="in" filter="plus(in)">
                                      <p:cBhvr>
                                        <p:cTn id="1012" dur="3000"/>
                                        <p:tgtEl>
                                          <p:spTgt spid="84"/>
                                        </p:tgtEl>
                                      </p:cBhvr>
                                    </p:animEffect>
                                  </p:childTnLst>
                                </p:cTn>
                              </p:par>
                              <p:par>
                                <p:cTn id="1013" presetID="13" presetClass="entr" presetSubtype="16" fill="hold" grpId="2" nodeType="withEffect">
                                  <p:stCondLst>
                                    <p:cond delay="0"/>
                                  </p:stCondLst>
                                  <p:childTnLst>
                                    <p:set>
                                      <p:cBhvr>
                                        <p:cTn id="1014" dur="1" fill="hold">
                                          <p:stCondLst>
                                            <p:cond delay="0"/>
                                          </p:stCondLst>
                                        </p:cTn>
                                        <p:tgtEl>
                                          <p:spTgt spid="85"/>
                                        </p:tgtEl>
                                        <p:attrNameLst>
                                          <p:attrName>style.visibility</p:attrName>
                                        </p:attrNameLst>
                                      </p:cBhvr>
                                      <p:to>
                                        <p:strVal val="visible"/>
                                      </p:to>
                                    </p:set>
                                    <p:animEffect transition="in" filter="plus(in)">
                                      <p:cBhvr>
                                        <p:cTn id="1015" dur="3000"/>
                                        <p:tgtEl>
                                          <p:spTgt spid="85"/>
                                        </p:tgtEl>
                                      </p:cBhvr>
                                    </p:animEffect>
                                  </p:childTnLst>
                                </p:cTn>
                              </p:par>
                              <p:par>
                                <p:cTn id="1016" presetID="13" presetClass="entr" presetSubtype="16" fill="hold" grpId="2" nodeType="withEffect">
                                  <p:stCondLst>
                                    <p:cond delay="0"/>
                                  </p:stCondLst>
                                  <p:childTnLst>
                                    <p:set>
                                      <p:cBhvr>
                                        <p:cTn id="1017" dur="1" fill="hold">
                                          <p:stCondLst>
                                            <p:cond delay="0"/>
                                          </p:stCondLst>
                                        </p:cTn>
                                        <p:tgtEl>
                                          <p:spTgt spid="86"/>
                                        </p:tgtEl>
                                        <p:attrNameLst>
                                          <p:attrName>style.visibility</p:attrName>
                                        </p:attrNameLst>
                                      </p:cBhvr>
                                      <p:to>
                                        <p:strVal val="visible"/>
                                      </p:to>
                                    </p:set>
                                    <p:animEffect transition="in" filter="plus(in)">
                                      <p:cBhvr>
                                        <p:cTn id="1018" dur="3000"/>
                                        <p:tgtEl>
                                          <p:spTgt spid="86"/>
                                        </p:tgtEl>
                                      </p:cBhvr>
                                    </p:animEffect>
                                  </p:childTnLst>
                                </p:cTn>
                              </p:par>
                              <p:par>
                                <p:cTn id="1019" presetID="13" presetClass="entr" presetSubtype="16" fill="hold" grpId="2" nodeType="withEffect">
                                  <p:stCondLst>
                                    <p:cond delay="0"/>
                                  </p:stCondLst>
                                  <p:childTnLst>
                                    <p:set>
                                      <p:cBhvr>
                                        <p:cTn id="1020" dur="1" fill="hold">
                                          <p:stCondLst>
                                            <p:cond delay="0"/>
                                          </p:stCondLst>
                                        </p:cTn>
                                        <p:tgtEl>
                                          <p:spTgt spid="87"/>
                                        </p:tgtEl>
                                        <p:attrNameLst>
                                          <p:attrName>style.visibility</p:attrName>
                                        </p:attrNameLst>
                                      </p:cBhvr>
                                      <p:to>
                                        <p:strVal val="visible"/>
                                      </p:to>
                                    </p:set>
                                    <p:animEffect transition="in" filter="plus(in)">
                                      <p:cBhvr>
                                        <p:cTn id="1021" dur="3000"/>
                                        <p:tgtEl>
                                          <p:spTgt spid="87"/>
                                        </p:tgtEl>
                                      </p:cBhvr>
                                    </p:animEffect>
                                  </p:childTnLst>
                                </p:cTn>
                              </p:par>
                              <p:par>
                                <p:cTn id="1022" presetID="13" presetClass="entr" presetSubtype="16" fill="hold" grpId="2" nodeType="withEffect">
                                  <p:stCondLst>
                                    <p:cond delay="0"/>
                                  </p:stCondLst>
                                  <p:childTnLst>
                                    <p:set>
                                      <p:cBhvr>
                                        <p:cTn id="1023" dur="1" fill="hold">
                                          <p:stCondLst>
                                            <p:cond delay="0"/>
                                          </p:stCondLst>
                                        </p:cTn>
                                        <p:tgtEl>
                                          <p:spTgt spid="88"/>
                                        </p:tgtEl>
                                        <p:attrNameLst>
                                          <p:attrName>style.visibility</p:attrName>
                                        </p:attrNameLst>
                                      </p:cBhvr>
                                      <p:to>
                                        <p:strVal val="visible"/>
                                      </p:to>
                                    </p:set>
                                    <p:animEffect transition="in" filter="plus(in)">
                                      <p:cBhvr>
                                        <p:cTn id="1024" dur="3000"/>
                                        <p:tgtEl>
                                          <p:spTgt spid="88"/>
                                        </p:tgtEl>
                                      </p:cBhvr>
                                    </p:animEffect>
                                  </p:childTnLst>
                                </p:cTn>
                              </p:par>
                              <p:par>
                                <p:cTn id="1025" presetID="13" presetClass="entr" presetSubtype="16" fill="hold" grpId="2" nodeType="withEffect">
                                  <p:stCondLst>
                                    <p:cond delay="0"/>
                                  </p:stCondLst>
                                  <p:childTnLst>
                                    <p:set>
                                      <p:cBhvr>
                                        <p:cTn id="1026" dur="1" fill="hold">
                                          <p:stCondLst>
                                            <p:cond delay="0"/>
                                          </p:stCondLst>
                                        </p:cTn>
                                        <p:tgtEl>
                                          <p:spTgt spid="89"/>
                                        </p:tgtEl>
                                        <p:attrNameLst>
                                          <p:attrName>style.visibility</p:attrName>
                                        </p:attrNameLst>
                                      </p:cBhvr>
                                      <p:to>
                                        <p:strVal val="visible"/>
                                      </p:to>
                                    </p:set>
                                    <p:animEffect transition="in" filter="plus(in)">
                                      <p:cBhvr>
                                        <p:cTn id="1027" dur="3000"/>
                                        <p:tgtEl>
                                          <p:spTgt spid="89"/>
                                        </p:tgtEl>
                                      </p:cBhvr>
                                    </p:animEffect>
                                  </p:childTnLst>
                                </p:cTn>
                              </p:par>
                              <p:par>
                                <p:cTn id="1028" presetID="13" presetClass="entr" presetSubtype="16" fill="hold" grpId="2" nodeType="withEffect">
                                  <p:stCondLst>
                                    <p:cond delay="0"/>
                                  </p:stCondLst>
                                  <p:childTnLst>
                                    <p:set>
                                      <p:cBhvr>
                                        <p:cTn id="1029" dur="1" fill="hold">
                                          <p:stCondLst>
                                            <p:cond delay="0"/>
                                          </p:stCondLst>
                                        </p:cTn>
                                        <p:tgtEl>
                                          <p:spTgt spid="90"/>
                                        </p:tgtEl>
                                        <p:attrNameLst>
                                          <p:attrName>style.visibility</p:attrName>
                                        </p:attrNameLst>
                                      </p:cBhvr>
                                      <p:to>
                                        <p:strVal val="visible"/>
                                      </p:to>
                                    </p:set>
                                    <p:animEffect transition="in" filter="plus(in)">
                                      <p:cBhvr>
                                        <p:cTn id="1030" dur="3000"/>
                                        <p:tgtEl>
                                          <p:spTgt spid="90"/>
                                        </p:tgtEl>
                                      </p:cBhvr>
                                    </p:animEffect>
                                  </p:childTnLst>
                                </p:cTn>
                              </p:par>
                              <p:par>
                                <p:cTn id="1031" presetID="13" presetClass="entr" presetSubtype="16" fill="hold" grpId="2" nodeType="withEffect">
                                  <p:stCondLst>
                                    <p:cond delay="0"/>
                                  </p:stCondLst>
                                  <p:childTnLst>
                                    <p:set>
                                      <p:cBhvr>
                                        <p:cTn id="1032" dur="1" fill="hold">
                                          <p:stCondLst>
                                            <p:cond delay="0"/>
                                          </p:stCondLst>
                                        </p:cTn>
                                        <p:tgtEl>
                                          <p:spTgt spid="91"/>
                                        </p:tgtEl>
                                        <p:attrNameLst>
                                          <p:attrName>style.visibility</p:attrName>
                                        </p:attrNameLst>
                                      </p:cBhvr>
                                      <p:to>
                                        <p:strVal val="visible"/>
                                      </p:to>
                                    </p:set>
                                    <p:animEffect transition="in" filter="plus(in)">
                                      <p:cBhvr>
                                        <p:cTn id="1033" dur="3000"/>
                                        <p:tgtEl>
                                          <p:spTgt spid="91"/>
                                        </p:tgtEl>
                                      </p:cBhvr>
                                    </p:animEffect>
                                  </p:childTnLst>
                                </p:cTn>
                              </p:par>
                              <p:par>
                                <p:cTn id="1034" presetID="13" presetClass="entr" presetSubtype="16" fill="hold" grpId="2" nodeType="withEffect">
                                  <p:stCondLst>
                                    <p:cond delay="0"/>
                                  </p:stCondLst>
                                  <p:childTnLst>
                                    <p:set>
                                      <p:cBhvr>
                                        <p:cTn id="1035" dur="1" fill="hold">
                                          <p:stCondLst>
                                            <p:cond delay="0"/>
                                          </p:stCondLst>
                                        </p:cTn>
                                        <p:tgtEl>
                                          <p:spTgt spid="92"/>
                                        </p:tgtEl>
                                        <p:attrNameLst>
                                          <p:attrName>style.visibility</p:attrName>
                                        </p:attrNameLst>
                                      </p:cBhvr>
                                      <p:to>
                                        <p:strVal val="visible"/>
                                      </p:to>
                                    </p:set>
                                    <p:animEffect transition="in" filter="plus(in)">
                                      <p:cBhvr>
                                        <p:cTn id="1036" dur="3000"/>
                                        <p:tgtEl>
                                          <p:spTgt spid="92"/>
                                        </p:tgtEl>
                                      </p:cBhvr>
                                    </p:animEffect>
                                  </p:childTnLst>
                                </p:cTn>
                              </p:par>
                              <p:par>
                                <p:cTn id="1037" presetID="13" presetClass="entr" presetSubtype="16" fill="hold" grpId="2" nodeType="withEffect">
                                  <p:stCondLst>
                                    <p:cond delay="0"/>
                                  </p:stCondLst>
                                  <p:childTnLst>
                                    <p:set>
                                      <p:cBhvr>
                                        <p:cTn id="1038" dur="1" fill="hold">
                                          <p:stCondLst>
                                            <p:cond delay="0"/>
                                          </p:stCondLst>
                                        </p:cTn>
                                        <p:tgtEl>
                                          <p:spTgt spid="93"/>
                                        </p:tgtEl>
                                        <p:attrNameLst>
                                          <p:attrName>style.visibility</p:attrName>
                                        </p:attrNameLst>
                                      </p:cBhvr>
                                      <p:to>
                                        <p:strVal val="visible"/>
                                      </p:to>
                                    </p:set>
                                    <p:animEffect transition="in" filter="plus(in)">
                                      <p:cBhvr>
                                        <p:cTn id="1039" dur="3000"/>
                                        <p:tgtEl>
                                          <p:spTgt spid="93"/>
                                        </p:tgtEl>
                                      </p:cBhvr>
                                    </p:animEffect>
                                  </p:childTnLst>
                                </p:cTn>
                              </p:par>
                              <p:par>
                                <p:cTn id="1040" presetID="13" presetClass="entr" presetSubtype="16" fill="hold" grpId="2" nodeType="withEffect">
                                  <p:stCondLst>
                                    <p:cond delay="0"/>
                                  </p:stCondLst>
                                  <p:childTnLst>
                                    <p:set>
                                      <p:cBhvr>
                                        <p:cTn id="1041" dur="1" fill="hold">
                                          <p:stCondLst>
                                            <p:cond delay="0"/>
                                          </p:stCondLst>
                                        </p:cTn>
                                        <p:tgtEl>
                                          <p:spTgt spid="94"/>
                                        </p:tgtEl>
                                        <p:attrNameLst>
                                          <p:attrName>style.visibility</p:attrName>
                                        </p:attrNameLst>
                                      </p:cBhvr>
                                      <p:to>
                                        <p:strVal val="visible"/>
                                      </p:to>
                                    </p:set>
                                    <p:animEffect transition="in" filter="plus(in)">
                                      <p:cBhvr>
                                        <p:cTn id="1042" dur="3000"/>
                                        <p:tgtEl>
                                          <p:spTgt spid="94"/>
                                        </p:tgtEl>
                                      </p:cBhvr>
                                    </p:animEffect>
                                  </p:childTnLst>
                                </p:cTn>
                              </p:par>
                              <p:par>
                                <p:cTn id="1043" presetID="13" presetClass="entr" presetSubtype="16" fill="hold" grpId="2" nodeType="withEffect">
                                  <p:stCondLst>
                                    <p:cond delay="0"/>
                                  </p:stCondLst>
                                  <p:childTnLst>
                                    <p:set>
                                      <p:cBhvr>
                                        <p:cTn id="1044" dur="1" fill="hold">
                                          <p:stCondLst>
                                            <p:cond delay="0"/>
                                          </p:stCondLst>
                                        </p:cTn>
                                        <p:tgtEl>
                                          <p:spTgt spid="95"/>
                                        </p:tgtEl>
                                        <p:attrNameLst>
                                          <p:attrName>style.visibility</p:attrName>
                                        </p:attrNameLst>
                                      </p:cBhvr>
                                      <p:to>
                                        <p:strVal val="visible"/>
                                      </p:to>
                                    </p:set>
                                    <p:animEffect transition="in" filter="plus(in)">
                                      <p:cBhvr>
                                        <p:cTn id="1045" dur="3000"/>
                                        <p:tgtEl>
                                          <p:spTgt spid="95"/>
                                        </p:tgtEl>
                                      </p:cBhvr>
                                    </p:animEffect>
                                  </p:childTnLst>
                                </p:cTn>
                              </p:par>
                              <p:par>
                                <p:cTn id="1046" presetID="13" presetClass="entr" presetSubtype="16" fill="hold" grpId="2" nodeType="withEffect">
                                  <p:stCondLst>
                                    <p:cond delay="0"/>
                                  </p:stCondLst>
                                  <p:childTnLst>
                                    <p:set>
                                      <p:cBhvr>
                                        <p:cTn id="1047" dur="1" fill="hold">
                                          <p:stCondLst>
                                            <p:cond delay="0"/>
                                          </p:stCondLst>
                                        </p:cTn>
                                        <p:tgtEl>
                                          <p:spTgt spid="96"/>
                                        </p:tgtEl>
                                        <p:attrNameLst>
                                          <p:attrName>style.visibility</p:attrName>
                                        </p:attrNameLst>
                                      </p:cBhvr>
                                      <p:to>
                                        <p:strVal val="visible"/>
                                      </p:to>
                                    </p:set>
                                    <p:animEffect transition="in" filter="plus(in)">
                                      <p:cBhvr>
                                        <p:cTn id="1048" dur="3000"/>
                                        <p:tgtEl>
                                          <p:spTgt spid="96"/>
                                        </p:tgtEl>
                                      </p:cBhvr>
                                    </p:animEffect>
                                  </p:childTnLst>
                                </p:cTn>
                              </p:par>
                              <p:par>
                                <p:cTn id="1049" presetID="13" presetClass="entr" presetSubtype="16" fill="hold" grpId="2" nodeType="withEffect">
                                  <p:stCondLst>
                                    <p:cond delay="0"/>
                                  </p:stCondLst>
                                  <p:childTnLst>
                                    <p:set>
                                      <p:cBhvr>
                                        <p:cTn id="1050" dur="1" fill="hold">
                                          <p:stCondLst>
                                            <p:cond delay="0"/>
                                          </p:stCondLst>
                                        </p:cTn>
                                        <p:tgtEl>
                                          <p:spTgt spid="97"/>
                                        </p:tgtEl>
                                        <p:attrNameLst>
                                          <p:attrName>style.visibility</p:attrName>
                                        </p:attrNameLst>
                                      </p:cBhvr>
                                      <p:to>
                                        <p:strVal val="visible"/>
                                      </p:to>
                                    </p:set>
                                    <p:animEffect transition="in" filter="plus(in)">
                                      <p:cBhvr>
                                        <p:cTn id="1051" dur="3000"/>
                                        <p:tgtEl>
                                          <p:spTgt spid="97"/>
                                        </p:tgtEl>
                                      </p:cBhvr>
                                    </p:animEffect>
                                  </p:childTnLst>
                                </p:cTn>
                              </p:par>
                              <p:par>
                                <p:cTn id="1052" presetID="13" presetClass="entr" presetSubtype="16" fill="hold" grpId="2" nodeType="withEffect">
                                  <p:stCondLst>
                                    <p:cond delay="0"/>
                                  </p:stCondLst>
                                  <p:childTnLst>
                                    <p:set>
                                      <p:cBhvr>
                                        <p:cTn id="1053" dur="1" fill="hold">
                                          <p:stCondLst>
                                            <p:cond delay="0"/>
                                          </p:stCondLst>
                                        </p:cTn>
                                        <p:tgtEl>
                                          <p:spTgt spid="98"/>
                                        </p:tgtEl>
                                        <p:attrNameLst>
                                          <p:attrName>style.visibility</p:attrName>
                                        </p:attrNameLst>
                                      </p:cBhvr>
                                      <p:to>
                                        <p:strVal val="visible"/>
                                      </p:to>
                                    </p:set>
                                    <p:animEffect transition="in" filter="plus(in)">
                                      <p:cBhvr>
                                        <p:cTn id="1054" dur="3000"/>
                                        <p:tgtEl>
                                          <p:spTgt spid="98"/>
                                        </p:tgtEl>
                                      </p:cBhvr>
                                    </p:animEffect>
                                  </p:childTnLst>
                                </p:cTn>
                              </p:par>
                              <p:par>
                                <p:cTn id="1055" presetID="13" presetClass="entr" presetSubtype="16" fill="hold" grpId="2" nodeType="withEffect">
                                  <p:stCondLst>
                                    <p:cond delay="0"/>
                                  </p:stCondLst>
                                  <p:childTnLst>
                                    <p:set>
                                      <p:cBhvr>
                                        <p:cTn id="1056" dur="1" fill="hold">
                                          <p:stCondLst>
                                            <p:cond delay="0"/>
                                          </p:stCondLst>
                                        </p:cTn>
                                        <p:tgtEl>
                                          <p:spTgt spid="99"/>
                                        </p:tgtEl>
                                        <p:attrNameLst>
                                          <p:attrName>style.visibility</p:attrName>
                                        </p:attrNameLst>
                                      </p:cBhvr>
                                      <p:to>
                                        <p:strVal val="visible"/>
                                      </p:to>
                                    </p:set>
                                    <p:animEffect transition="in" filter="plus(in)">
                                      <p:cBhvr>
                                        <p:cTn id="1057" dur="3000"/>
                                        <p:tgtEl>
                                          <p:spTgt spid="99"/>
                                        </p:tgtEl>
                                      </p:cBhvr>
                                    </p:animEffect>
                                  </p:childTnLst>
                                </p:cTn>
                              </p:par>
                              <p:par>
                                <p:cTn id="1058" presetID="13" presetClass="entr" presetSubtype="16" fill="hold" grpId="2" nodeType="withEffect">
                                  <p:stCondLst>
                                    <p:cond delay="0"/>
                                  </p:stCondLst>
                                  <p:childTnLst>
                                    <p:set>
                                      <p:cBhvr>
                                        <p:cTn id="1059" dur="1" fill="hold">
                                          <p:stCondLst>
                                            <p:cond delay="0"/>
                                          </p:stCondLst>
                                        </p:cTn>
                                        <p:tgtEl>
                                          <p:spTgt spid="100"/>
                                        </p:tgtEl>
                                        <p:attrNameLst>
                                          <p:attrName>style.visibility</p:attrName>
                                        </p:attrNameLst>
                                      </p:cBhvr>
                                      <p:to>
                                        <p:strVal val="visible"/>
                                      </p:to>
                                    </p:set>
                                    <p:animEffect transition="in" filter="plus(in)">
                                      <p:cBhvr>
                                        <p:cTn id="1060" dur="3000"/>
                                        <p:tgtEl>
                                          <p:spTgt spid="100"/>
                                        </p:tgtEl>
                                      </p:cBhvr>
                                    </p:animEffect>
                                  </p:childTnLst>
                                </p:cTn>
                              </p:par>
                              <p:par>
                                <p:cTn id="1061" presetID="13" presetClass="entr" presetSubtype="16" fill="hold" grpId="2" nodeType="withEffect">
                                  <p:stCondLst>
                                    <p:cond delay="0"/>
                                  </p:stCondLst>
                                  <p:childTnLst>
                                    <p:set>
                                      <p:cBhvr>
                                        <p:cTn id="1062" dur="1" fill="hold">
                                          <p:stCondLst>
                                            <p:cond delay="0"/>
                                          </p:stCondLst>
                                        </p:cTn>
                                        <p:tgtEl>
                                          <p:spTgt spid="101"/>
                                        </p:tgtEl>
                                        <p:attrNameLst>
                                          <p:attrName>style.visibility</p:attrName>
                                        </p:attrNameLst>
                                      </p:cBhvr>
                                      <p:to>
                                        <p:strVal val="visible"/>
                                      </p:to>
                                    </p:set>
                                    <p:animEffect transition="in" filter="plus(in)">
                                      <p:cBhvr>
                                        <p:cTn id="1063" dur="3000"/>
                                        <p:tgtEl>
                                          <p:spTgt spid="101"/>
                                        </p:tgtEl>
                                      </p:cBhvr>
                                    </p:animEffect>
                                  </p:childTnLst>
                                </p:cTn>
                              </p:par>
                              <p:par>
                                <p:cTn id="1064" presetID="13" presetClass="entr" presetSubtype="16" fill="hold" grpId="2" nodeType="withEffect">
                                  <p:stCondLst>
                                    <p:cond delay="0"/>
                                  </p:stCondLst>
                                  <p:childTnLst>
                                    <p:set>
                                      <p:cBhvr>
                                        <p:cTn id="1065" dur="1" fill="hold">
                                          <p:stCondLst>
                                            <p:cond delay="0"/>
                                          </p:stCondLst>
                                        </p:cTn>
                                        <p:tgtEl>
                                          <p:spTgt spid="102"/>
                                        </p:tgtEl>
                                        <p:attrNameLst>
                                          <p:attrName>style.visibility</p:attrName>
                                        </p:attrNameLst>
                                      </p:cBhvr>
                                      <p:to>
                                        <p:strVal val="visible"/>
                                      </p:to>
                                    </p:set>
                                    <p:animEffect transition="in" filter="plus(in)">
                                      <p:cBhvr>
                                        <p:cTn id="1066" dur="3000"/>
                                        <p:tgtEl>
                                          <p:spTgt spid="102"/>
                                        </p:tgtEl>
                                      </p:cBhvr>
                                    </p:animEffect>
                                  </p:childTnLst>
                                </p:cTn>
                              </p:par>
                              <p:par>
                                <p:cTn id="1067" presetID="13" presetClass="entr" presetSubtype="16" fill="hold" grpId="2" nodeType="withEffect">
                                  <p:stCondLst>
                                    <p:cond delay="0"/>
                                  </p:stCondLst>
                                  <p:childTnLst>
                                    <p:set>
                                      <p:cBhvr>
                                        <p:cTn id="1068" dur="1" fill="hold">
                                          <p:stCondLst>
                                            <p:cond delay="0"/>
                                          </p:stCondLst>
                                        </p:cTn>
                                        <p:tgtEl>
                                          <p:spTgt spid="110"/>
                                        </p:tgtEl>
                                        <p:attrNameLst>
                                          <p:attrName>style.visibility</p:attrName>
                                        </p:attrNameLst>
                                      </p:cBhvr>
                                      <p:to>
                                        <p:strVal val="visible"/>
                                      </p:to>
                                    </p:set>
                                    <p:animEffect transition="in" filter="plus(in)">
                                      <p:cBhvr>
                                        <p:cTn id="1069" dur="3000"/>
                                        <p:tgtEl>
                                          <p:spTgt spid="110"/>
                                        </p:tgtEl>
                                      </p:cBhvr>
                                    </p:animEffect>
                                  </p:childTnLst>
                                </p:cTn>
                              </p:par>
                              <p:par>
                                <p:cTn id="1070" presetID="13" presetClass="entr" presetSubtype="16" fill="hold" grpId="2" nodeType="withEffect">
                                  <p:stCondLst>
                                    <p:cond delay="0"/>
                                  </p:stCondLst>
                                  <p:childTnLst>
                                    <p:set>
                                      <p:cBhvr>
                                        <p:cTn id="1071" dur="1" fill="hold">
                                          <p:stCondLst>
                                            <p:cond delay="0"/>
                                          </p:stCondLst>
                                        </p:cTn>
                                        <p:tgtEl>
                                          <p:spTgt spid="112"/>
                                        </p:tgtEl>
                                        <p:attrNameLst>
                                          <p:attrName>style.visibility</p:attrName>
                                        </p:attrNameLst>
                                      </p:cBhvr>
                                      <p:to>
                                        <p:strVal val="visible"/>
                                      </p:to>
                                    </p:set>
                                    <p:animEffect transition="in" filter="plus(in)">
                                      <p:cBhvr>
                                        <p:cTn id="1072" dur="3000"/>
                                        <p:tgtEl>
                                          <p:spTgt spid="112"/>
                                        </p:tgtEl>
                                      </p:cBhvr>
                                    </p:animEffect>
                                  </p:childTnLst>
                                </p:cTn>
                              </p:par>
                              <p:par>
                                <p:cTn id="1073" presetID="13" presetClass="entr" presetSubtype="16" fill="hold" grpId="2" nodeType="withEffect">
                                  <p:stCondLst>
                                    <p:cond delay="0"/>
                                  </p:stCondLst>
                                  <p:childTnLst>
                                    <p:set>
                                      <p:cBhvr>
                                        <p:cTn id="1074" dur="1" fill="hold">
                                          <p:stCondLst>
                                            <p:cond delay="0"/>
                                          </p:stCondLst>
                                        </p:cTn>
                                        <p:tgtEl>
                                          <p:spTgt spid="113"/>
                                        </p:tgtEl>
                                        <p:attrNameLst>
                                          <p:attrName>style.visibility</p:attrName>
                                        </p:attrNameLst>
                                      </p:cBhvr>
                                      <p:to>
                                        <p:strVal val="visible"/>
                                      </p:to>
                                    </p:set>
                                    <p:animEffect transition="in" filter="plus(in)">
                                      <p:cBhvr>
                                        <p:cTn id="1075" dur="3000"/>
                                        <p:tgtEl>
                                          <p:spTgt spid="113"/>
                                        </p:tgtEl>
                                      </p:cBhvr>
                                    </p:animEffect>
                                  </p:childTnLst>
                                </p:cTn>
                              </p:par>
                              <p:par>
                                <p:cTn id="1076" presetID="13" presetClass="entr" presetSubtype="16" fill="hold" grpId="2" nodeType="withEffect">
                                  <p:stCondLst>
                                    <p:cond delay="0"/>
                                  </p:stCondLst>
                                  <p:childTnLst>
                                    <p:set>
                                      <p:cBhvr>
                                        <p:cTn id="1077" dur="1" fill="hold">
                                          <p:stCondLst>
                                            <p:cond delay="0"/>
                                          </p:stCondLst>
                                        </p:cTn>
                                        <p:tgtEl>
                                          <p:spTgt spid="114"/>
                                        </p:tgtEl>
                                        <p:attrNameLst>
                                          <p:attrName>style.visibility</p:attrName>
                                        </p:attrNameLst>
                                      </p:cBhvr>
                                      <p:to>
                                        <p:strVal val="visible"/>
                                      </p:to>
                                    </p:set>
                                    <p:animEffect transition="in" filter="plus(in)">
                                      <p:cBhvr>
                                        <p:cTn id="1078" dur="3000"/>
                                        <p:tgtEl>
                                          <p:spTgt spid="114"/>
                                        </p:tgtEl>
                                      </p:cBhvr>
                                    </p:animEffect>
                                  </p:childTnLst>
                                </p:cTn>
                              </p:par>
                              <p:par>
                                <p:cTn id="1079" presetID="13" presetClass="entr" presetSubtype="16" fill="hold" grpId="2" nodeType="withEffect">
                                  <p:stCondLst>
                                    <p:cond delay="0"/>
                                  </p:stCondLst>
                                  <p:childTnLst>
                                    <p:set>
                                      <p:cBhvr>
                                        <p:cTn id="1080" dur="1" fill="hold">
                                          <p:stCondLst>
                                            <p:cond delay="0"/>
                                          </p:stCondLst>
                                        </p:cTn>
                                        <p:tgtEl>
                                          <p:spTgt spid="115"/>
                                        </p:tgtEl>
                                        <p:attrNameLst>
                                          <p:attrName>style.visibility</p:attrName>
                                        </p:attrNameLst>
                                      </p:cBhvr>
                                      <p:to>
                                        <p:strVal val="visible"/>
                                      </p:to>
                                    </p:set>
                                    <p:animEffect transition="in" filter="plus(in)">
                                      <p:cBhvr>
                                        <p:cTn id="1081" dur="3000"/>
                                        <p:tgtEl>
                                          <p:spTgt spid="115"/>
                                        </p:tgtEl>
                                      </p:cBhvr>
                                    </p:animEffect>
                                  </p:childTnLst>
                                </p:cTn>
                              </p:par>
                              <p:par>
                                <p:cTn id="1082" presetID="13" presetClass="entr" presetSubtype="16" fill="hold" grpId="2" nodeType="withEffect">
                                  <p:stCondLst>
                                    <p:cond delay="0"/>
                                  </p:stCondLst>
                                  <p:childTnLst>
                                    <p:set>
                                      <p:cBhvr>
                                        <p:cTn id="1083" dur="1" fill="hold">
                                          <p:stCondLst>
                                            <p:cond delay="0"/>
                                          </p:stCondLst>
                                        </p:cTn>
                                        <p:tgtEl>
                                          <p:spTgt spid="116"/>
                                        </p:tgtEl>
                                        <p:attrNameLst>
                                          <p:attrName>style.visibility</p:attrName>
                                        </p:attrNameLst>
                                      </p:cBhvr>
                                      <p:to>
                                        <p:strVal val="visible"/>
                                      </p:to>
                                    </p:set>
                                    <p:animEffect transition="in" filter="plus(in)">
                                      <p:cBhvr>
                                        <p:cTn id="1084" dur="3000"/>
                                        <p:tgtEl>
                                          <p:spTgt spid="116"/>
                                        </p:tgtEl>
                                      </p:cBhvr>
                                    </p:animEffect>
                                  </p:childTnLst>
                                </p:cTn>
                              </p:par>
                              <p:par>
                                <p:cTn id="1085" presetID="13" presetClass="entr" presetSubtype="16" fill="hold" grpId="2" nodeType="withEffect">
                                  <p:stCondLst>
                                    <p:cond delay="0"/>
                                  </p:stCondLst>
                                  <p:childTnLst>
                                    <p:set>
                                      <p:cBhvr>
                                        <p:cTn id="1086" dur="1" fill="hold">
                                          <p:stCondLst>
                                            <p:cond delay="0"/>
                                          </p:stCondLst>
                                        </p:cTn>
                                        <p:tgtEl>
                                          <p:spTgt spid="117"/>
                                        </p:tgtEl>
                                        <p:attrNameLst>
                                          <p:attrName>style.visibility</p:attrName>
                                        </p:attrNameLst>
                                      </p:cBhvr>
                                      <p:to>
                                        <p:strVal val="visible"/>
                                      </p:to>
                                    </p:set>
                                    <p:animEffect transition="in" filter="plus(in)">
                                      <p:cBhvr>
                                        <p:cTn id="1087" dur="3000"/>
                                        <p:tgtEl>
                                          <p:spTgt spid="117"/>
                                        </p:tgtEl>
                                      </p:cBhvr>
                                    </p:animEffect>
                                  </p:childTnLst>
                                </p:cTn>
                              </p:par>
                              <p:par>
                                <p:cTn id="1088" presetID="13" presetClass="entr" presetSubtype="16" fill="hold" grpId="2" nodeType="withEffect">
                                  <p:stCondLst>
                                    <p:cond delay="0"/>
                                  </p:stCondLst>
                                  <p:childTnLst>
                                    <p:set>
                                      <p:cBhvr>
                                        <p:cTn id="1089" dur="1" fill="hold">
                                          <p:stCondLst>
                                            <p:cond delay="0"/>
                                          </p:stCondLst>
                                        </p:cTn>
                                        <p:tgtEl>
                                          <p:spTgt spid="118"/>
                                        </p:tgtEl>
                                        <p:attrNameLst>
                                          <p:attrName>style.visibility</p:attrName>
                                        </p:attrNameLst>
                                      </p:cBhvr>
                                      <p:to>
                                        <p:strVal val="visible"/>
                                      </p:to>
                                    </p:set>
                                    <p:animEffect transition="in" filter="plus(in)">
                                      <p:cBhvr>
                                        <p:cTn id="1090" dur="3000"/>
                                        <p:tgtEl>
                                          <p:spTgt spid="118"/>
                                        </p:tgtEl>
                                      </p:cBhvr>
                                    </p:animEffect>
                                  </p:childTnLst>
                                </p:cTn>
                              </p:par>
                              <p:par>
                                <p:cTn id="1091" presetID="13" presetClass="entr" presetSubtype="16" fill="hold" grpId="2" nodeType="withEffect">
                                  <p:stCondLst>
                                    <p:cond delay="0"/>
                                  </p:stCondLst>
                                  <p:childTnLst>
                                    <p:set>
                                      <p:cBhvr>
                                        <p:cTn id="1092" dur="1" fill="hold">
                                          <p:stCondLst>
                                            <p:cond delay="0"/>
                                          </p:stCondLst>
                                        </p:cTn>
                                        <p:tgtEl>
                                          <p:spTgt spid="119"/>
                                        </p:tgtEl>
                                        <p:attrNameLst>
                                          <p:attrName>style.visibility</p:attrName>
                                        </p:attrNameLst>
                                      </p:cBhvr>
                                      <p:to>
                                        <p:strVal val="visible"/>
                                      </p:to>
                                    </p:set>
                                    <p:animEffect transition="in" filter="plus(in)">
                                      <p:cBhvr>
                                        <p:cTn id="1093" dur="3000"/>
                                        <p:tgtEl>
                                          <p:spTgt spid="119"/>
                                        </p:tgtEl>
                                      </p:cBhvr>
                                    </p:animEffect>
                                  </p:childTnLst>
                                </p:cTn>
                              </p:par>
                              <p:par>
                                <p:cTn id="1094" presetID="13" presetClass="entr" presetSubtype="16" fill="hold" grpId="2" nodeType="withEffect">
                                  <p:stCondLst>
                                    <p:cond delay="0"/>
                                  </p:stCondLst>
                                  <p:childTnLst>
                                    <p:set>
                                      <p:cBhvr>
                                        <p:cTn id="1095" dur="1" fill="hold">
                                          <p:stCondLst>
                                            <p:cond delay="0"/>
                                          </p:stCondLst>
                                        </p:cTn>
                                        <p:tgtEl>
                                          <p:spTgt spid="120"/>
                                        </p:tgtEl>
                                        <p:attrNameLst>
                                          <p:attrName>style.visibility</p:attrName>
                                        </p:attrNameLst>
                                      </p:cBhvr>
                                      <p:to>
                                        <p:strVal val="visible"/>
                                      </p:to>
                                    </p:set>
                                    <p:animEffect transition="in" filter="plus(in)">
                                      <p:cBhvr>
                                        <p:cTn id="1096" dur="3000"/>
                                        <p:tgtEl>
                                          <p:spTgt spid="120"/>
                                        </p:tgtEl>
                                      </p:cBhvr>
                                    </p:animEffect>
                                  </p:childTnLst>
                                </p:cTn>
                              </p:par>
                              <p:par>
                                <p:cTn id="1097" presetID="13" presetClass="entr" presetSubtype="16" fill="hold" grpId="2" nodeType="withEffect">
                                  <p:stCondLst>
                                    <p:cond delay="0"/>
                                  </p:stCondLst>
                                  <p:childTnLst>
                                    <p:set>
                                      <p:cBhvr>
                                        <p:cTn id="1098" dur="1" fill="hold">
                                          <p:stCondLst>
                                            <p:cond delay="0"/>
                                          </p:stCondLst>
                                        </p:cTn>
                                        <p:tgtEl>
                                          <p:spTgt spid="121"/>
                                        </p:tgtEl>
                                        <p:attrNameLst>
                                          <p:attrName>style.visibility</p:attrName>
                                        </p:attrNameLst>
                                      </p:cBhvr>
                                      <p:to>
                                        <p:strVal val="visible"/>
                                      </p:to>
                                    </p:set>
                                    <p:animEffect transition="in" filter="plus(in)">
                                      <p:cBhvr>
                                        <p:cTn id="1099" dur="3000"/>
                                        <p:tgtEl>
                                          <p:spTgt spid="121"/>
                                        </p:tgtEl>
                                      </p:cBhvr>
                                    </p:animEffect>
                                  </p:childTnLst>
                                </p:cTn>
                              </p:par>
                              <p:par>
                                <p:cTn id="1100" presetID="13" presetClass="entr" presetSubtype="16" fill="hold" grpId="2" nodeType="withEffect">
                                  <p:stCondLst>
                                    <p:cond delay="0"/>
                                  </p:stCondLst>
                                  <p:childTnLst>
                                    <p:set>
                                      <p:cBhvr>
                                        <p:cTn id="1101" dur="1" fill="hold">
                                          <p:stCondLst>
                                            <p:cond delay="0"/>
                                          </p:stCondLst>
                                        </p:cTn>
                                        <p:tgtEl>
                                          <p:spTgt spid="122"/>
                                        </p:tgtEl>
                                        <p:attrNameLst>
                                          <p:attrName>style.visibility</p:attrName>
                                        </p:attrNameLst>
                                      </p:cBhvr>
                                      <p:to>
                                        <p:strVal val="visible"/>
                                      </p:to>
                                    </p:set>
                                    <p:animEffect transition="in" filter="plus(in)">
                                      <p:cBhvr>
                                        <p:cTn id="1102" dur="3000"/>
                                        <p:tgtEl>
                                          <p:spTgt spid="122"/>
                                        </p:tgtEl>
                                      </p:cBhvr>
                                    </p:animEffect>
                                  </p:childTnLst>
                                </p:cTn>
                              </p:par>
                              <p:par>
                                <p:cTn id="1103" presetID="13" presetClass="entr" presetSubtype="16" fill="hold" grpId="2" nodeType="withEffect">
                                  <p:stCondLst>
                                    <p:cond delay="0"/>
                                  </p:stCondLst>
                                  <p:childTnLst>
                                    <p:set>
                                      <p:cBhvr>
                                        <p:cTn id="1104" dur="1" fill="hold">
                                          <p:stCondLst>
                                            <p:cond delay="0"/>
                                          </p:stCondLst>
                                        </p:cTn>
                                        <p:tgtEl>
                                          <p:spTgt spid="123"/>
                                        </p:tgtEl>
                                        <p:attrNameLst>
                                          <p:attrName>style.visibility</p:attrName>
                                        </p:attrNameLst>
                                      </p:cBhvr>
                                      <p:to>
                                        <p:strVal val="visible"/>
                                      </p:to>
                                    </p:set>
                                    <p:animEffect transition="in" filter="plus(in)">
                                      <p:cBhvr>
                                        <p:cTn id="1105" dur="3000"/>
                                        <p:tgtEl>
                                          <p:spTgt spid="123"/>
                                        </p:tgtEl>
                                      </p:cBhvr>
                                    </p:animEffect>
                                  </p:childTnLst>
                                </p:cTn>
                              </p:par>
                              <p:par>
                                <p:cTn id="1106" presetID="13" presetClass="entr" presetSubtype="16" fill="hold" grpId="2" nodeType="withEffect">
                                  <p:stCondLst>
                                    <p:cond delay="0"/>
                                  </p:stCondLst>
                                  <p:childTnLst>
                                    <p:set>
                                      <p:cBhvr>
                                        <p:cTn id="1107" dur="1" fill="hold">
                                          <p:stCondLst>
                                            <p:cond delay="0"/>
                                          </p:stCondLst>
                                        </p:cTn>
                                        <p:tgtEl>
                                          <p:spTgt spid="124"/>
                                        </p:tgtEl>
                                        <p:attrNameLst>
                                          <p:attrName>style.visibility</p:attrName>
                                        </p:attrNameLst>
                                      </p:cBhvr>
                                      <p:to>
                                        <p:strVal val="visible"/>
                                      </p:to>
                                    </p:set>
                                    <p:animEffect transition="in" filter="plus(in)">
                                      <p:cBhvr>
                                        <p:cTn id="1108" dur="3000"/>
                                        <p:tgtEl>
                                          <p:spTgt spid="124"/>
                                        </p:tgtEl>
                                      </p:cBhvr>
                                    </p:animEffect>
                                  </p:childTnLst>
                                </p:cTn>
                              </p:par>
                              <p:par>
                                <p:cTn id="1109" presetID="13" presetClass="entr" presetSubtype="16" fill="hold" grpId="2" nodeType="withEffect">
                                  <p:stCondLst>
                                    <p:cond delay="0"/>
                                  </p:stCondLst>
                                  <p:childTnLst>
                                    <p:set>
                                      <p:cBhvr>
                                        <p:cTn id="1110" dur="1" fill="hold">
                                          <p:stCondLst>
                                            <p:cond delay="0"/>
                                          </p:stCondLst>
                                        </p:cTn>
                                        <p:tgtEl>
                                          <p:spTgt spid="125"/>
                                        </p:tgtEl>
                                        <p:attrNameLst>
                                          <p:attrName>style.visibility</p:attrName>
                                        </p:attrNameLst>
                                      </p:cBhvr>
                                      <p:to>
                                        <p:strVal val="visible"/>
                                      </p:to>
                                    </p:set>
                                    <p:animEffect transition="in" filter="plus(in)">
                                      <p:cBhvr>
                                        <p:cTn id="1111" dur="3000"/>
                                        <p:tgtEl>
                                          <p:spTgt spid="125"/>
                                        </p:tgtEl>
                                      </p:cBhvr>
                                    </p:animEffect>
                                  </p:childTnLst>
                                </p:cTn>
                              </p:par>
                              <p:par>
                                <p:cTn id="1112" presetID="13" presetClass="entr" presetSubtype="16" fill="hold" grpId="2" nodeType="withEffect">
                                  <p:stCondLst>
                                    <p:cond delay="0"/>
                                  </p:stCondLst>
                                  <p:childTnLst>
                                    <p:set>
                                      <p:cBhvr>
                                        <p:cTn id="1113" dur="1" fill="hold">
                                          <p:stCondLst>
                                            <p:cond delay="0"/>
                                          </p:stCondLst>
                                        </p:cTn>
                                        <p:tgtEl>
                                          <p:spTgt spid="126"/>
                                        </p:tgtEl>
                                        <p:attrNameLst>
                                          <p:attrName>style.visibility</p:attrName>
                                        </p:attrNameLst>
                                      </p:cBhvr>
                                      <p:to>
                                        <p:strVal val="visible"/>
                                      </p:to>
                                    </p:set>
                                    <p:animEffect transition="in" filter="plus(in)">
                                      <p:cBhvr>
                                        <p:cTn id="1114" dur="3000"/>
                                        <p:tgtEl>
                                          <p:spTgt spid="126"/>
                                        </p:tgtEl>
                                      </p:cBhvr>
                                    </p:animEffect>
                                  </p:childTnLst>
                                </p:cTn>
                              </p:par>
                              <p:par>
                                <p:cTn id="1115" presetID="13" presetClass="entr" presetSubtype="16" fill="hold" grpId="2" nodeType="withEffect">
                                  <p:stCondLst>
                                    <p:cond delay="0"/>
                                  </p:stCondLst>
                                  <p:childTnLst>
                                    <p:set>
                                      <p:cBhvr>
                                        <p:cTn id="1116" dur="1" fill="hold">
                                          <p:stCondLst>
                                            <p:cond delay="0"/>
                                          </p:stCondLst>
                                        </p:cTn>
                                        <p:tgtEl>
                                          <p:spTgt spid="127"/>
                                        </p:tgtEl>
                                        <p:attrNameLst>
                                          <p:attrName>style.visibility</p:attrName>
                                        </p:attrNameLst>
                                      </p:cBhvr>
                                      <p:to>
                                        <p:strVal val="visible"/>
                                      </p:to>
                                    </p:set>
                                    <p:animEffect transition="in" filter="plus(in)">
                                      <p:cBhvr>
                                        <p:cTn id="1117" dur="3000"/>
                                        <p:tgtEl>
                                          <p:spTgt spid="127"/>
                                        </p:tgtEl>
                                      </p:cBhvr>
                                    </p:animEffect>
                                  </p:childTnLst>
                                </p:cTn>
                              </p:par>
                              <p:par>
                                <p:cTn id="1118" presetID="13" presetClass="entr" presetSubtype="16" fill="hold" grpId="2" nodeType="withEffect">
                                  <p:stCondLst>
                                    <p:cond delay="0"/>
                                  </p:stCondLst>
                                  <p:childTnLst>
                                    <p:set>
                                      <p:cBhvr>
                                        <p:cTn id="1119" dur="1" fill="hold">
                                          <p:stCondLst>
                                            <p:cond delay="0"/>
                                          </p:stCondLst>
                                        </p:cTn>
                                        <p:tgtEl>
                                          <p:spTgt spid="128"/>
                                        </p:tgtEl>
                                        <p:attrNameLst>
                                          <p:attrName>style.visibility</p:attrName>
                                        </p:attrNameLst>
                                      </p:cBhvr>
                                      <p:to>
                                        <p:strVal val="visible"/>
                                      </p:to>
                                    </p:set>
                                    <p:animEffect transition="in" filter="plus(in)">
                                      <p:cBhvr>
                                        <p:cTn id="1120" dur="3000"/>
                                        <p:tgtEl>
                                          <p:spTgt spid="128"/>
                                        </p:tgtEl>
                                      </p:cBhvr>
                                    </p:animEffect>
                                  </p:childTnLst>
                                </p:cTn>
                              </p:par>
                              <p:par>
                                <p:cTn id="1121" presetID="13" presetClass="entr" presetSubtype="16" fill="hold" grpId="2" nodeType="withEffect">
                                  <p:stCondLst>
                                    <p:cond delay="0"/>
                                  </p:stCondLst>
                                  <p:childTnLst>
                                    <p:set>
                                      <p:cBhvr>
                                        <p:cTn id="1122" dur="1" fill="hold">
                                          <p:stCondLst>
                                            <p:cond delay="0"/>
                                          </p:stCondLst>
                                        </p:cTn>
                                        <p:tgtEl>
                                          <p:spTgt spid="129"/>
                                        </p:tgtEl>
                                        <p:attrNameLst>
                                          <p:attrName>style.visibility</p:attrName>
                                        </p:attrNameLst>
                                      </p:cBhvr>
                                      <p:to>
                                        <p:strVal val="visible"/>
                                      </p:to>
                                    </p:set>
                                    <p:animEffect transition="in" filter="plus(in)">
                                      <p:cBhvr>
                                        <p:cTn id="1123" dur="3000"/>
                                        <p:tgtEl>
                                          <p:spTgt spid="129"/>
                                        </p:tgtEl>
                                      </p:cBhvr>
                                    </p:animEffect>
                                  </p:childTnLst>
                                </p:cTn>
                              </p:par>
                              <p:par>
                                <p:cTn id="1124" presetID="13" presetClass="entr" presetSubtype="16" fill="hold" grpId="2" nodeType="withEffect">
                                  <p:stCondLst>
                                    <p:cond delay="0"/>
                                  </p:stCondLst>
                                  <p:childTnLst>
                                    <p:set>
                                      <p:cBhvr>
                                        <p:cTn id="1125" dur="1" fill="hold">
                                          <p:stCondLst>
                                            <p:cond delay="0"/>
                                          </p:stCondLst>
                                        </p:cTn>
                                        <p:tgtEl>
                                          <p:spTgt spid="130"/>
                                        </p:tgtEl>
                                        <p:attrNameLst>
                                          <p:attrName>style.visibility</p:attrName>
                                        </p:attrNameLst>
                                      </p:cBhvr>
                                      <p:to>
                                        <p:strVal val="visible"/>
                                      </p:to>
                                    </p:set>
                                    <p:animEffect transition="in" filter="plus(in)">
                                      <p:cBhvr>
                                        <p:cTn id="1126" dur="3000"/>
                                        <p:tgtEl>
                                          <p:spTgt spid="130"/>
                                        </p:tgtEl>
                                      </p:cBhvr>
                                    </p:animEffect>
                                  </p:childTnLst>
                                </p:cTn>
                              </p:par>
                              <p:par>
                                <p:cTn id="1127" presetID="13" presetClass="entr" presetSubtype="16" fill="hold" grpId="2" nodeType="withEffect">
                                  <p:stCondLst>
                                    <p:cond delay="0"/>
                                  </p:stCondLst>
                                  <p:childTnLst>
                                    <p:set>
                                      <p:cBhvr>
                                        <p:cTn id="1128" dur="1" fill="hold">
                                          <p:stCondLst>
                                            <p:cond delay="0"/>
                                          </p:stCondLst>
                                        </p:cTn>
                                        <p:tgtEl>
                                          <p:spTgt spid="131"/>
                                        </p:tgtEl>
                                        <p:attrNameLst>
                                          <p:attrName>style.visibility</p:attrName>
                                        </p:attrNameLst>
                                      </p:cBhvr>
                                      <p:to>
                                        <p:strVal val="visible"/>
                                      </p:to>
                                    </p:set>
                                    <p:animEffect transition="in" filter="plus(in)">
                                      <p:cBhvr>
                                        <p:cTn id="1129" dur="3000"/>
                                        <p:tgtEl>
                                          <p:spTgt spid="131"/>
                                        </p:tgtEl>
                                      </p:cBhvr>
                                    </p:animEffect>
                                  </p:childTnLst>
                                </p:cTn>
                              </p:par>
                              <p:par>
                                <p:cTn id="1130" presetID="13" presetClass="entr" presetSubtype="16" fill="hold" grpId="2" nodeType="withEffect">
                                  <p:stCondLst>
                                    <p:cond delay="0"/>
                                  </p:stCondLst>
                                  <p:childTnLst>
                                    <p:set>
                                      <p:cBhvr>
                                        <p:cTn id="1131" dur="1" fill="hold">
                                          <p:stCondLst>
                                            <p:cond delay="0"/>
                                          </p:stCondLst>
                                        </p:cTn>
                                        <p:tgtEl>
                                          <p:spTgt spid="132"/>
                                        </p:tgtEl>
                                        <p:attrNameLst>
                                          <p:attrName>style.visibility</p:attrName>
                                        </p:attrNameLst>
                                      </p:cBhvr>
                                      <p:to>
                                        <p:strVal val="visible"/>
                                      </p:to>
                                    </p:set>
                                    <p:animEffect transition="in" filter="plus(in)">
                                      <p:cBhvr>
                                        <p:cTn id="1132" dur="3000"/>
                                        <p:tgtEl>
                                          <p:spTgt spid="132"/>
                                        </p:tgtEl>
                                      </p:cBhvr>
                                    </p:animEffect>
                                  </p:childTnLst>
                                </p:cTn>
                              </p:par>
                              <p:par>
                                <p:cTn id="1133" presetID="13" presetClass="entr" presetSubtype="16" fill="hold" grpId="2" nodeType="withEffect">
                                  <p:stCondLst>
                                    <p:cond delay="0"/>
                                  </p:stCondLst>
                                  <p:childTnLst>
                                    <p:set>
                                      <p:cBhvr>
                                        <p:cTn id="1134" dur="1" fill="hold">
                                          <p:stCondLst>
                                            <p:cond delay="0"/>
                                          </p:stCondLst>
                                        </p:cTn>
                                        <p:tgtEl>
                                          <p:spTgt spid="133"/>
                                        </p:tgtEl>
                                        <p:attrNameLst>
                                          <p:attrName>style.visibility</p:attrName>
                                        </p:attrNameLst>
                                      </p:cBhvr>
                                      <p:to>
                                        <p:strVal val="visible"/>
                                      </p:to>
                                    </p:set>
                                    <p:animEffect transition="in" filter="plus(in)">
                                      <p:cBhvr>
                                        <p:cTn id="1135" dur="3000"/>
                                        <p:tgtEl>
                                          <p:spTgt spid="133"/>
                                        </p:tgtEl>
                                      </p:cBhvr>
                                    </p:animEffect>
                                  </p:childTnLst>
                                </p:cTn>
                              </p:par>
                              <p:par>
                                <p:cTn id="1136" presetID="13" presetClass="entr" presetSubtype="16" fill="hold" grpId="2" nodeType="withEffect">
                                  <p:stCondLst>
                                    <p:cond delay="0"/>
                                  </p:stCondLst>
                                  <p:childTnLst>
                                    <p:set>
                                      <p:cBhvr>
                                        <p:cTn id="1137" dur="1" fill="hold">
                                          <p:stCondLst>
                                            <p:cond delay="0"/>
                                          </p:stCondLst>
                                        </p:cTn>
                                        <p:tgtEl>
                                          <p:spTgt spid="134"/>
                                        </p:tgtEl>
                                        <p:attrNameLst>
                                          <p:attrName>style.visibility</p:attrName>
                                        </p:attrNameLst>
                                      </p:cBhvr>
                                      <p:to>
                                        <p:strVal val="visible"/>
                                      </p:to>
                                    </p:set>
                                    <p:animEffect transition="in" filter="plus(in)">
                                      <p:cBhvr>
                                        <p:cTn id="1138" dur="3000"/>
                                        <p:tgtEl>
                                          <p:spTgt spid="134"/>
                                        </p:tgtEl>
                                      </p:cBhvr>
                                    </p:animEffect>
                                  </p:childTnLst>
                                </p:cTn>
                              </p:par>
                              <p:par>
                                <p:cTn id="1139" presetID="13" presetClass="entr" presetSubtype="16" fill="hold" grpId="2" nodeType="withEffect">
                                  <p:stCondLst>
                                    <p:cond delay="0"/>
                                  </p:stCondLst>
                                  <p:childTnLst>
                                    <p:set>
                                      <p:cBhvr>
                                        <p:cTn id="1140" dur="1" fill="hold">
                                          <p:stCondLst>
                                            <p:cond delay="0"/>
                                          </p:stCondLst>
                                        </p:cTn>
                                        <p:tgtEl>
                                          <p:spTgt spid="135"/>
                                        </p:tgtEl>
                                        <p:attrNameLst>
                                          <p:attrName>style.visibility</p:attrName>
                                        </p:attrNameLst>
                                      </p:cBhvr>
                                      <p:to>
                                        <p:strVal val="visible"/>
                                      </p:to>
                                    </p:set>
                                    <p:animEffect transition="in" filter="plus(in)">
                                      <p:cBhvr>
                                        <p:cTn id="1141" dur="3000"/>
                                        <p:tgtEl>
                                          <p:spTgt spid="135"/>
                                        </p:tgtEl>
                                      </p:cBhvr>
                                    </p:animEffect>
                                  </p:childTnLst>
                                </p:cTn>
                              </p:par>
                              <p:par>
                                <p:cTn id="1142" presetID="13" presetClass="entr" presetSubtype="16" fill="hold" grpId="2" nodeType="withEffect">
                                  <p:stCondLst>
                                    <p:cond delay="0"/>
                                  </p:stCondLst>
                                  <p:childTnLst>
                                    <p:set>
                                      <p:cBhvr>
                                        <p:cTn id="1143" dur="1" fill="hold">
                                          <p:stCondLst>
                                            <p:cond delay="0"/>
                                          </p:stCondLst>
                                        </p:cTn>
                                        <p:tgtEl>
                                          <p:spTgt spid="136"/>
                                        </p:tgtEl>
                                        <p:attrNameLst>
                                          <p:attrName>style.visibility</p:attrName>
                                        </p:attrNameLst>
                                      </p:cBhvr>
                                      <p:to>
                                        <p:strVal val="visible"/>
                                      </p:to>
                                    </p:set>
                                    <p:animEffect transition="in" filter="plus(in)">
                                      <p:cBhvr>
                                        <p:cTn id="1144" dur="3000"/>
                                        <p:tgtEl>
                                          <p:spTgt spid="136"/>
                                        </p:tgtEl>
                                      </p:cBhvr>
                                    </p:animEffect>
                                  </p:childTnLst>
                                </p:cTn>
                              </p:par>
                              <p:par>
                                <p:cTn id="1145" presetID="13" presetClass="entr" presetSubtype="16" fill="hold" grpId="2" nodeType="withEffect">
                                  <p:stCondLst>
                                    <p:cond delay="0"/>
                                  </p:stCondLst>
                                  <p:childTnLst>
                                    <p:set>
                                      <p:cBhvr>
                                        <p:cTn id="1146" dur="1" fill="hold">
                                          <p:stCondLst>
                                            <p:cond delay="0"/>
                                          </p:stCondLst>
                                        </p:cTn>
                                        <p:tgtEl>
                                          <p:spTgt spid="137"/>
                                        </p:tgtEl>
                                        <p:attrNameLst>
                                          <p:attrName>style.visibility</p:attrName>
                                        </p:attrNameLst>
                                      </p:cBhvr>
                                      <p:to>
                                        <p:strVal val="visible"/>
                                      </p:to>
                                    </p:set>
                                    <p:animEffect transition="in" filter="plus(in)">
                                      <p:cBhvr>
                                        <p:cTn id="1147" dur="3000"/>
                                        <p:tgtEl>
                                          <p:spTgt spid="137"/>
                                        </p:tgtEl>
                                      </p:cBhvr>
                                    </p:animEffect>
                                  </p:childTnLst>
                                </p:cTn>
                              </p:par>
                              <p:par>
                                <p:cTn id="1148" presetID="13" presetClass="entr" presetSubtype="16" fill="hold" grpId="2" nodeType="withEffect">
                                  <p:stCondLst>
                                    <p:cond delay="0"/>
                                  </p:stCondLst>
                                  <p:childTnLst>
                                    <p:set>
                                      <p:cBhvr>
                                        <p:cTn id="1149" dur="1" fill="hold">
                                          <p:stCondLst>
                                            <p:cond delay="0"/>
                                          </p:stCondLst>
                                        </p:cTn>
                                        <p:tgtEl>
                                          <p:spTgt spid="138"/>
                                        </p:tgtEl>
                                        <p:attrNameLst>
                                          <p:attrName>style.visibility</p:attrName>
                                        </p:attrNameLst>
                                      </p:cBhvr>
                                      <p:to>
                                        <p:strVal val="visible"/>
                                      </p:to>
                                    </p:set>
                                    <p:animEffect transition="in" filter="plus(in)">
                                      <p:cBhvr>
                                        <p:cTn id="1150" dur="3000"/>
                                        <p:tgtEl>
                                          <p:spTgt spid="138"/>
                                        </p:tgtEl>
                                      </p:cBhvr>
                                    </p:animEffect>
                                  </p:childTnLst>
                                </p:cTn>
                              </p:par>
                              <p:par>
                                <p:cTn id="1151" presetID="13" presetClass="entr" presetSubtype="16" fill="hold" grpId="2" nodeType="withEffect">
                                  <p:stCondLst>
                                    <p:cond delay="0"/>
                                  </p:stCondLst>
                                  <p:childTnLst>
                                    <p:set>
                                      <p:cBhvr>
                                        <p:cTn id="1152" dur="1" fill="hold">
                                          <p:stCondLst>
                                            <p:cond delay="0"/>
                                          </p:stCondLst>
                                        </p:cTn>
                                        <p:tgtEl>
                                          <p:spTgt spid="139"/>
                                        </p:tgtEl>
                                        <p:attrNameLst>
                                          <p:attrName>style.visibility</p:attrName>
                                        </p:attrNameLst>
                                      </p:cBhvr>
                                      <p:to>
                                        <p:strVal val="visible"/>
                                      </p:to>
                                    </p:set>
                                    <p:animEffect transition="in" filter="plus(in)">
                                      <p:cBhvr>
                                        <p:cTn id="1153" dur="3000"/>
                                        <p:tgtEl>
                                          <p:spTgt spid="139"/>
                                        </p:tgtEl>
                                      </p:cBhvr>
                                    </p:animEffect>
                                  </p:childTnLst>
                                </p:cTn>
                              </p:par>
                              <p:par>
                                <p:cTn id="1154" presetID="13" presetClass="entr" presetSubtype="16" fill="hold" grpId="2" nodeType="withEffect">
                                  <p:stCondLst>
                                    <p:cond delay="0"/>
                                  </p:stCondLst>
                                  <p:childTnLst>
                                    <p:set>
                                      <p:cBhvr>
                                        <p:cTn id="1155" dur="1" fill="hold">
                                          <p:stCondLst>
                                            <p:cond delay="0"/>
                                          </p:stCondLst>
                                        </p:cTn>
                                        <p:tgtEl>
                                          <p:spTgt spid="140"/>
                                        </p:tgtEl>
                                        <p:attrNameLst>
                                          <p:attrName>style.visibility</p:attrName>
                                        </p:attrNameLst>
                                      </p:cBhvr>
                                      <p:to>
                                        <p:strVal val="visible"/>
                                      </p:to>
                                    </p:set>
                                    <p:animEffect transition="in" filter="plus(in)">
                                      <p:cBhvr>
                                        <p:cTn id="1156" dur="3000"/>
                                        <p:tgtEl>
                                          <p:spTgt spid="140"/>
                                        </p:tgtEl>
                                      </p:cBhvr>
                                    </p:animEffect>
                                  </p:childTnLst>
                                </p:cTn>
                              </p:par>
                              <p:par>
                                <p:cTn id="1157" presetID="13" presetClass="entr" presetSubtype="16" fill="hold" grpId="2" nodeType="withEffect">
                                  <p:stCondLst>
                                    <p:cond delay="0"/>
                                  </p:stCondLst>
                                  <p:childTnLst>
                                    <p:set>
                                      <p:cBhvr>
                                        <p:cTn id="1158" dur="1" fill="hold">
                                          <p:stCondLst>
                                            <p:cond delay="0"/>
                                          </p:stCondLst>
                                        </p:cTn>
                                        <p:tgtEl>
                                          <p:spTgt spid="141"/>
                                        </p:tgtEl>
                                        <p:attrNameLst>
                                          <p:attrName>style.visibility</p:attrName>
                                        </p:attrNameLst>
                                      </p:cBhvr>
                                      <p:to>
                                        <p:strVal val="visible"/>
                                      </p:to>
                                    </p:set>
                                    <p:animEffect transition="in" filter="plus(in)">
                                      <p:cBhvr>
                                        <p:cTn id="1159" dur="3000"/>
                                        <p:tgtEl>
                                          <p:spTgt spid="141"/>
                                        </p:tgtEl>
                                      </p:cBhvr>
                                    </p:animEffect>
                                  </p:childTnLst>
                                </p:cTn>
                              </p:par>
                            </p:childTnLst>
                          </p:cTn>
                        </p:par>
                        <p:par>
                          <p:cTn id="1160" fill="hold">
                            <p:stCondLst>
                              <p:cond delay="3000"/>
                            </p:stCondLst>
                            <p:childTnLst>
                              <p:par>
                                <p:cTn id="1161" presetID="2" presetClass="exit" presetSubtype="2" fill="hold" grpId="3" nodeType="afterEffect">
                                  <p:stCondLst>
                                    <p:cond delay="0"/>
                                  </p:stCondLst>
                                  <p:childTnLst>
                                    <p:anim calcmode="lin" valueType="num">
                                      <p:cBhvr additive="base">
                                        <p:cTn id="1162" dur="3000"/>
                                        <p:tgtEl>
                                          <p:spTgt spid="103"/>
                                        </p:tgtEl>
                                        <p:attrNameLst>
                                          <p:attrName>ppt_x</p:attrName>
                                        </p:attrNameLst>
                                      </p:cBhvr>
                                      <p:tavLst>
                                        <p:tav tm="0">
                                          <p:val>
                                            <p:strVal val="ppt_x"/>
                                          </p:val>
                                        </p:tav>
                                        <p:tav tm="100000">
                                          <p:val>
                                            <p:strVal val="1+ppt_w/2"/>
                                          </p:val>
                                        </p:tav>
                                      </p:tavLst>
                                    </p:anim>
                                    <p:anim calcmode="lin" valueType="num">
                                      <p:cBhvr additive="base">
                                        <p:cTn id="1163" dur="3000"/>
                                        <p:tgtEl>
                                          <p:spTgt spid="103"/>
                                        </p:tgtEl>
                                        <p:attrNameLst>
                                          <p:attrName>ppt_y</p:attrName>
                                        </p:attrNameLst>
                                      </p:cBhvr>
                                      <p:tavLst>
                                        <p:tav tm="0">
                                          <p:val>
                                            <p:strVal val="ppt_y"/>
                                          </p:val>
                                        </p:tav>
                                        <p:tav tm="100000">
                                          <p:val>
                                            <p:strVal val="ppt_y"/>
                                          </p:val>
                                        </p:tav>
                                      </p:tavLst>
                                    </p:anim>
                                    <p:set>
                                      <p:cBhvr>
                                        <p:cTn id="1164" dur="1" fill="hold">
                                          <p:stCondLst>
                                            <p:cond delay="2999"/>
                                          </p:stCondLst>
                                        </p:cTn>
                                        <p:tgtEl>
                                          <p:spTgt spid="103"/>
                                        </p:tgtEl>
                                        <p:attrNameLst>
                                          <p:attrName>style.visibility</p:attrName>
                                        </p:attrNameLst>
                                      </p:cBhvr>
                                      <p:to>
                                        <p:strVal val="hidden"/>
                                      </p:to>
                                    </p:set>
                                  </p:childTnLst>
                                </p:cTn>
                              </p:par>
                              <p:par>
                                <p:cTn id="1165" presetID="2" presetClass="exit" presetSubtype="2" fill="hold" grpId="3" nodeType="withEffect">
                                  <p:stCondLst>
                                    <p:cond delay="0"/>
                                  </p:stCondLst>
                                  <p:childTnLst>
                                    <p:anim calcmode="lin" valueType="num">
                                      <p:cBhvr additive="base">
                                        <p:cTn id="1166" dur="3000"/>
                                        <p:tgtEl>
                                          <p:spTgt spid="104"/>
                                        </p:tgtEl>
                                        <p:attrNameLst>
                                          <p:attrName>ppt_x</p:attrName>
                                        </p:attrNameLst>
                                      </p:cBhvr>
                                      <p:tavLst>
                                        <p:tav tm="0">
                                          <p:val>
                                            <p:strVal val="ppt_x"/>
                                          </p:val>
                                        </p:tav>
                                        <p:tav tm="100000">
                                          <p:val>
                                            <p:strVal val="1+ppt_w/2"/>
                                          </p:val>
                                        </p:tav>
                                      </p:tavLst>
                                    </p:anim>
                                    <p:anim calcmode="lin" valueType="num">
                                      <p:cBhvr additive="base">
                                        <p:cTn id="1167" dur="3000"/>
                                        <p:tgtEl>
                                          <p:spTgt spid="104"/>
                                        </p:tgtEl>
                                        <p:attrNameLst>
                                          <p:attrName>ppt_y</p:attrName>
                                        </p:attrNameLst>
                                      </p:cBhvr>
                                      <p:tavLst>
                                        <p:tav tm="0">
                                          <p:val>
                                            <p:strVal val="ppt_y"/>
                                          </p:val>
                                        </p:tav>
                                        <p:tav tm="100000">
                                          <p:val>
                                            <p:strVal val="ppt_y"/>
                                          </p:val>
                                        </p:tav>
                                      </p:tavLst>
                                    </p:anim>
                                    <p:set>
                                      <p:cBhvr>
                                        <p:cTn id="1168" dur="1" fill="hold">
                                          <p:stCondLst>
                                            <p:cond delay="2999"/>
                                          </p:stCondLst>
                                        </p:cTn>
                                        <p:tgtEl>
                                          <p:spTgt spid="104"/>
                                        </p:tgtEl>
                                        <p:attrNameLst>
                                          <p:attrName>style.visibility</p:attrName>
                                        </p:attrNameLst>
                                      </p:cBhvr>
                                      <p:to>
                                        <p:strVal val="hidden"/>
                                      </p:to>
                                    </p:set>
                                  </p:childTnLst>
                                </p:cTn>
                              </p:par>
                              <p:par>
                                <p:cTn id="1169" presetID="2" presetClass="exit" presetSubtype="2" fill="hold" grpId="3" nodeType="withEffect">
                                  <p:stCondLst>
                                    <p:cond delay="0"/>
                                  </p:stCondLst>
                                  <p:childTnLst>
                                    <p:anim calcmode="lin" valueType="num">
                                      <p:cBhvr additive="base">
                                        <p:cTn id="1170" dur="3000"/>
                                        <p:tgtEl>
                                          <p:spTgt spid="105"/>
                                        </p:tgtEl>
                                        <p:attrNameLst>
                                          <p:attrName>ppt_x</p:attrName>
                                        </p:attrNameLst>
                                      </p:cBhvr>
                                      <p:tavLst>
                                        <p:tav tm="0">
                                          <p:val>
                                            <p:strVal val="ppt_x"/>
                                          </p:val>
                                        </p:tav>
                                        <p:tav tm="100000">
                                          <p:val>
                                            <p:strVal val="1+ppt_w/2"/>
                                          </p:val>
                                        </p:tav>
                                      </p:tavLst>
                                    </p:anim>
                                    <p:anim calcmode="lin" valueType="num">
                                      <p:cBhvr additive="base">
                                        <p:cTn id="1171" dur="3000"/>
                                        <p:tgtEl>
                                          <p:spTgt spid="105"/>
                                        </p:tgtEl>
                                        <p:attrNameLst>
                                          <p:attrName>ppt_y</p:attrName>
                                        </p:attrNameLst>
                                      </p:cBhvr>
                                      <p:tavLst>
                                        <p:tav tm="0">
                                          <p:val>
                                            <p:strVal val="ppt_y"/>
                                          </p:val>
                                        </p:tav>
                                        <p:tav tm="100000">
                                          <p:val>
                                            <p:strVal val="ppt_y"/>
                                          </p:val>
                                        </p:tav>
                                      </p:tavLst>
                                    </p:anim>
                                    <p:set>
                                      <p:cBhvr>
                                        <p:cTn id="1172" dur="1" fill="hold">
                                          <p:stCondLst>
                                            <p:cond delay="2999"/>
                                          </p:stCondLst>
                                        </p:cTn>
                                        <p:tgtEl>
                                          <p:spTgt spid="105"/>
                                        </p:tgtEl>
                                        <p:attrNameLst>
                                          <p:attrName>style.visibility</p:attrName>
                                        </p:attrNameLst>
                                      </p:cBhvr>
                                      <p:to>
                                        <p:strVal val="hidden"/>
                                      </p:to>
                                    </p:set>
                                  </p:childTnLst>
                                </p:cTn>
                              </p:par>
                              <p:par>
                                <p:cTn id="1173" presetID="2" presetClass="exit" presetSubtype="2" fill="hold" grpId="3" nodeType="withEffect">
                                  <p:stCondLst>
                                    <p:cond delay="0"/>
                                  </p:stCondLst>
                                  <p:childTnLst>
                                    <p:anim calcmode="lin" valueType="num">
                                      <p:cBhvr additive="base">
                                        <p:cTn id="1174" dur="3000"/>
                                        <p:tgtEl>
                                          <p:spTgt spid="106"/>
                                        </p:tgtEl>
                                        <p:attrNameLst>
                                          <p:attrName>ppt_x</p:attrName>
                                        </p:attrNameLst>
                                      </p:cBhvr>
                                      <p:tavLst>
                                        <p:tav tm="0">
                                          <p:val>
                                            <p:strVal val="ppt_x"/>
                                          </p:val>
                                        </p:tav>
                                        <p:tav tm="100000">
                                          <p:val>
                                            <p:strVal val="1+ppt_w/2"/>
                                          </p:val>
                                        </p:tav>
                                      </p:tavLst>
                                    </p:anim>
                                    <p:anim calcmode="lin" valueType="num">
                                      <p:cBhvr additive="base">
                                        <p:cTn id="1175" dur="3000"/>
                                        <p:tgtEl>
                                          <p:spTgt spid="106"/>
                                        </p:tgtEl>
                                        <p:attrNameLst>
                                          <p:attrName>ppt_y</p:attrName>
                                        </p:attrNameLst>
                                      </p:cBhvr>
                                      <p:tavLst>
                                        <p:tav tm="0">
                                          <p:val>
                                            <p:strVal val="ppt_y"/>
                                          </p:val>
                                        </p:tav>
                                        <p:tav tm="100000">
                                          <p:val>
                                            <p:strVal val="ppt_y"/>
                                          </p:val>
                                        </p:tav>
                                      </p:tavLst>
                                    </p:anim>
                                    <p:set>
                                      <p:cBhvr>
                                        <p:cTn id="1176" dur="1" fill="hold">
                                          <p:stCondLst>
                                            <p:cond delay="2999"/>
                                          </p:stCondLst>
                                        </p:cTn>
                                        <p:tgtEl>
                                          <p:spTgt spid="106"/>
                                        </p:tgtEl>
                                        <p:attrNameLst>
                                          <p:attrName>style.visibility</p:attrName>
                                        </p:attrNameLst>
                                      </p:cBhvr>
                                      <p:to>
                                        <p:strVal val="hidden"/>
                                      </p:to>
                                    </p:set>
                                  </p:childTnLst>
                                </p:cTn>
                              </p:par>
                              <p:par>
                                <p:cTn id="1177" presetID="2" presetClass="exit" presetSubtype="2" fill="hold" grpId="3" nodeType="withEffect">
                                  <p:stCondLst>
                                    <p:cond delay="0"/>
                                  </p:stCondLst>
                                  <p:childTnLst>
                                    <p:anim calcmode="lin" valueType="num">
                                      <p:cBhvr additive="base">
                                        <p:cTn id="1178" dur="3000"/>
                                        <p:tgtEl>
                                          <p:spTgt spid="107"/>
                                        </p:tgtEl>
                                        <p:attrNameLst>
                                          <p:attrName>ppt_x</p:attrName>
                                        </p:attrNameLst>
                                      </p:cBhvr>
                                      <p:tavLst>
                                        <p:tav tm="0">
                                          <p:val>
                                            <p:strVal val="ppt_x"/>
                                          </p:val>
                                        </p:tav>
                                        <p:tav tm="100000">
                                          <p:val>
                                            <p:strVal val="1+ppt_w/2"/>
                                          </p:val>
                                        </p:tav>
                                      </p:tavLst>
                                    </p:anim>
                                    <p:anim calcmode="lin" valueType="num">
                                      <p:cBhvr additive="base">
                                        <p:cTn id="1179" dur="3000"/>
                                        <p:tgtEl>
                                          <p:spTgt spid="107"/>
                                        </p:tgtEl>
                                        <p:attrNameLst>
                                          <p:attrName>ppt_y</p:attrName>
                                        </p:attrNameLst>
                                      </p:cBhvr>
                                      <p:tavLst>
                                        <p:tav tm="0">
                                          <p:val>
                                            <p:strVal val="ppt_y"/>
                                          </p:val>
                                        </p:tav>
                                        <p:tav tm="100000">
                                          <p:val>
                                            <p:strVal val="ppt_y"/>
                                          </p:val>
                                        </p:tav>
                                      </p:tavLst>
                                    </p:anim>
                                    <p:set>
                                      <p:cBhvr>
                                        <p:cTn id="1180" dur="1" fill="hold">
                                          <p:stCondLst>
                                            <p:cond delay="2999"/>
                                          </p:stCondLst>
                                        </p:cTn>
                                        <p:tgtEl>
                                          <p:spTgt spid="107"/>
                                        </p:tgtEl>
                                        <p:attrNameLst>
                                          <p:attrName>style.visibility</p:attrName>
                                        </p:attrNameLst>
                                      </p:cBhvr>
                                      <p:to>
                                        <p:strVal val="hidden"/>
                                      </p:to>
                                    </p:set>
                                  </p:childTnLst>
                                </p:cTn>
                              </p:par>
                              <p:par>
                                <p:cTn id="1181" presetID="2" presetClass="exit" presetSubtype="2" fill="hold" grpId="3" nodeType="withEffect">
                                  <p:stCondLst>
                                    <p:cond delay="0"/>
                                  </p:stCondLst>
                                  <p:childTnLst>
                                    <p:anim calcmode="lin" valueType="num">
                                      <p:cBhvr additive="base">
                                        <p:cTn id="1182" dur="3000"/>
                                        <p:tgtEl>
                                          <p:spTgt spid="108"/>
                                        </p:tgtEl>
                                        <p:attrNameLst>
                                          <p:attrName>ppt_x</p:attrName>
                                        </p:attrNameLst>
                                      </p:cBhvr>
                                      <p:tavLst>
                                        <p:tav tm="0">
                                          <p:val>
                                            <p:strVal val="ppt_x"/>
                                          </p:val>
                                        </p:tav>
                                        <p:tav tm="100000">
                                          <p:val>
                                            <p:strVal val="1+ppt_w/2"/>
                                          </p:val>
                                        </p:tav>
                                      </p:tavLst>
                                    </p:anim>
                                    <p:anim calcmode="lin" valueType="num">
                                      <p:cBhvr additive="base">
                                        <p:cTn id="1183" dur="3000"/>
                                        <p:tgtEl>
                                          <p:spTgt spid="108"/>
                                        </p:tgtEl>
                                        <p:attrNameLst>
                                          <p:attrName>ppt_y</p:attrName>
                                        </p:attrNameLst>
                                      </p:cBhvr>
                                      <p:tavLst>
                                        <p:tav tm="0">
                                          <p:val>
                                            <p:strVal val="ppt_y"/>
                                          </p:val>
                                        </p:tav>
                                        <p:tav tm="100000">
                                          <p:val>
                                            <p:strVal val="ppt_y"/>
                                          </p:val>
                                        </p:tav>
                                      </p:tavLst>
                                    </p:anim>
                                    <p:set>
                                      <p:cBhvr>
                                        <p:cTn id="1184" dur="1" fill="hold">
                                          <p:stCondLst>
                                            <p:cond delay="2999"/>
                                          </p:stCondLst>
                                        </p:cTn>
                                        <p:tgtEl>
                                          <p:spTgt spid="108"/>
                                        </p:tgtEl>
                                        <p:attrNameLst>
                                          <p:attrName>style.visibility</p:attrName>
                                        </p:attrNameLst>
                                      </p:cBhvr>
                                      <p:to>
                                        <p:strVal val="hidden"/>
                                      </p:to>
                                    </p:set>
                                  </p:childTnLst>
                                </p:cTn>
                              </p:par>
                              <p:par>
                                <p:cTn id="1185" presetID="2" presetClass="exit" presetSubtype="2" fill="hold" grpId="3" nodeType="withEffect">
                                  <p:stCondLst>
                                    <p:cond delay="0"/>
                                  </p:stCondLst>
                                  <p:childTnLst>
                                    <p:anim calcmode="lin" valueType="num">
                                      <p:cBhvr additive="base">
                                        <p:cTn id="1186" dur="3000"/>
                                        <p:tgtEl>
                                          <p:spTgt spid="109"/>
                                        </p:tgtEl>
                                        <p:attrNameLst>
                                          <p:attrName>ppt_x</p:attrName>
                                        </p:attrNameLst>
                                      </p:cBhvr>
                                      <p:tavLst>
                                        <p:tav tm="0">
                                          <p:val>
                                            <p:strVal val="ppt_x"/>
                                          </p:val>
                                        </p:tav>
                                        <p:tav tm="100000">
                                          <p:val>
                                            <p:strVal val="1+ppt_w/2"/>
                                          </p:val>
                                        </p:tav>
                                      </p:tavLst>
                                    </p:anim>
                                    <p:anim calcmode="lin" valueType="num">
                                      <p:cBhvr additive="base">
                                        <p:cTn id="1187" dur="3000"/>
                                        <p:tgtEl>
                                          <p:spTgt spid="109"/>
                                        </p:tgtEl>
                                        <p:attrNameLst>
                                          <p:attrName>ppt_y</p:attrName>
                                        </p:attrNameLst>
                                      </p:cBhvr>
                                      <p:tavLst>
                                        <p:tav tm="0">
                                          <p:val>
                                            <p:strVal val="ppt_y"/>
                                          </p:val>
                                        </p:tav>
                                        <p:tav tm="100000">
                                          <p:val>
                                            <p:strVal val="ppt_y"/>
                                          </p:val>
                                        </p:tav>
                                      </p:tavLst>
                                    </p:anim>
                                    <p:set>
                                      <p:cBhvr>
                                        <p:cTn id="1188" dur="1" fill="hold">
                                          <p:stCondLst>
                                            <p:cond delay="2999"/>
                                          </p:stCondLst>
                                        </p:cTn>
                                        <p:tgtEl>
                                          <p:spTgt spid="109"/>
                                        </p:tgtEl>
                                        <p:attrNameLst>
                                          <p:attrName>style.visibility</p:attrName>
                                        </p:attrNameLst>
                                      </p:cBhvr>
                                      <p:to>
                                        <p:strVal val="hidden"/>
                                      </p:to>
                                    </p:set>
                                  </p:childTnLst>
                                </p:cTn>
                              </p:par>
                              <p:par>
                                <p:cTn id="1189" presetID="2" presetClass="exit" presetSubtype="2" fill="hold" grpId="3" nodeType="withEffect">
                                  <p:stCondLst>
                                    <p:cond delay="0"/>
                                  </p:stCondLst>
                                  <p:childTnLst>
                                    <p:anim calcmode="lin" valueType="num">
                                      <p:cBhvr additive="base">
                                        <p:cTn id="1190" dur="3000"/>
                                        <p:tgtEl>
                                          <p:spTgt spid="111"/>
                                        </p:tgtEl>
                                        <p:attrNameLst>
                                          <p:attrName>ppt_x</p:attrName>
                                        </p:attrNameLst>
                                      </p:cBhvr>
                                      <p:tavLst>
                                        <p:tav tm="0">
                                          <p:val>
                                            <p:strVal val="ppt_x"/>
                                          </p:val>
                                        </p:tav>
                                        <p:tav tm="100000">
                                          <p:val>
                                            <p:strVal val="1+ppt_w/2"/>
                                          </p:val>
                                        </p:tav>
                                      </p:tavLst>
                                    </p:anim>
                                    <p:anim calcmode="lin" valueType="num">
                                      <p:cBhvr additive="base">
                                        <p:cTn id="1191" dur="3000"/>
                                        <p:tgtEl>
                                          <p:spTgt spid="111"/>
                                        </p:tgtEl>
                                        <p:attrNameLst>
                                          <p:attrName>ppt_y</p:attrName>
                                        </p:attrNameLst>
                                      </p:cBhvr>
                                      <p:tavLst>
                                        <p:tav tm="0">
                                          <p:val>
                                            <p:strVal val="ppt_y"/>
                                          </p:val>
                                        </p:tav>
                                        <p:tav tm="100000">
                                          <p:val>
                                            <p:strVal val="ppt_y"/>
                                          </p:val>
                                        </p:tav>
                                      </p:tavLst>
                                    </p:anim>
                                    <p:set>
                                      <p:cBhvr>
                                        <p:cTn id="1192" dur="1" fill="hold">
                                          <p:stCondLst>
                                            <p:cond delay="2999"/>
                                          </p:stCondLst>
                                        </p:cTn>
                                        <p:tgtEl>
                                          <p:spTgt spid="111"/>
                                        </p:tgtEl>
                                        <p:attrNameLst>
                                          <p:attrName>style.visibility</p:attrName>
                                        </p:attrNameLst>
                                      </p:cBhvr>
                                      <p:to>
                                        <p:strVal val="hidden"/>
                                      </p:to>
                                    </p:set>
                                  </p:childTnLst>
                                </p:cTn>
                              </p:par>
                              <p:par>
                                <p:cTn id="1193" presetID="2" presetClass="exit" presetSubtype="2" fill="hold" grpId="3" nodeType="withEffect">
                                  <p:stCondLst>
                                    <p:cond delay="0"/>
                                  </p:stCondLst>
                                  <p:childTnLst>
                                    <p:anim calcmode="lin" valueType="num">
                                      <p:cBhvr additive="base">
                                        <p:cTn id="1194" dur="3000"/>
                                        <p:tgtEl>
                                          <p:spTgt spid="46"/>
                                        </p:tgtEl>
                                        <p:attrNameLst>
                                          <p:attrName>ppt_x</p:attrName>
                                        </p:attrNameLst>
                                      </p:cBhvr>
                                      <p:tavLst>
                                        <p:tav tm="0">
                                          <p:val>
                                            <p:strVal val="ppt_x"/>
                                          </p:val>
                                        </p:tav>
                                        <p:tav tm="100000">
                                          <p:val>
                                            <p:strVal val="1+ppt_w/2"/>
                                          </p:val>
                                        </p:tav>
                                      </p:tavLst>
                                    </p:anim>
                                    <p:anim calcmode="lin" valueType="num">
                                      <p:cBhvr additive="base">
                                        <p:cTn id="1195" dur="3000"/>
                                        <p:tgtEl>
                                          <p:spTgt spid="46"/>
                                        </p:tgtEl>
                                        <p:attrNameLst>
                                          <p:attrName>ppt_y</p:attrName>
                                        </p:attrNameLst>
                                      </p:cBhvr>
                                      <p:tavLst>
                                        <p:tav tm="0">
                                          <p:val>
                                            <p:strVal val="ppt_y"/>
                                          </p:val>
                                        </p:tav>
                                        <p:tav tm="100000">
                                          <p:val>
                                            <p:strVal val="ppt_y"/>
                                          </p:val>
                                        </p:tav>
                                      </p:tavLst>
                                    </p:anim>
                                    <p:set>
                                      <p:cBhvr>
                                        <p:cTn id="1196" dur="1" fill="hold">
                                          <p:stCondLst>
                                            <p:cond delay="2999"/>
                                          </p:stCondLst>
                                        </p:cTn>
                                        <p:tgtEl>
                                          <p:spTgt spid="46"/>
                                        </p:tgtEl>
                                        <p:attrNameLst>
                                          <p:attrName>style.visibility</p:attrName>
                                        </p:attrNameLst>
                                      </p:cBhvr>
                                      <p:to>
                                        <p:strVal val="hidden"/>
                                      </p:to>
                                    </p:set>
                                  </p:childTnLst>
                                </p:cTn>
                              </p:par>
                              <p:par>
                                <p:cTn id="1197" presetID="2" presetClass="exit" presetSubtype="2" fill="hold" grpId="3" nodeType="withEffect">
                                  <p:stCondLst>
                                    <p:cond delay="0"/>
                                  </p:stCondLst>
                                  <p:childTnLst>
                                    <p:anim calcmode="lin" valueType="num">
                                      <p:cBhvr additive="base">
                                        <p:cTn id="1198" dur="3000"/>
                                        <p:tgtEl>
                                          <p:spTgt spid="47"/>
                                        </p:tgtEl>
                                        <p:attrNameLst>
                                          <p:attrName>ppt_x</p:attrName>
                                        </p:attrNameLst>
                                      </p:cBhvr>
                                      <p:tavLst>
                                        <p:tav tm="0">
                                          <p:val>
                                            <p:strVal val="ppt_x"/>
                                          </p:val>
                                        </p:tav>
                                        <p:tav tm="100000">
                                          <p:val>
                                            <p:strVal val="1+ppt_w/2"/>
                                          </p:val>
                                        </p:tav>
                                      </p:tavLst>
                                    </p:anim>
                                    <p:anim calcmode="lin" valueType="num">
                                      <p:cBhvr additive="base">
                                        <p:cTn id="1199" dur="3000"/>
                                        <p:tgtEl>
                                          <p:spTgt spid="47"/>
                                        </p:tgtEl>
                                        <p:attrNameLst>
                                          <p:attrName>ppt_y</p:attrName>
                                        </p:attrNameLst>
                                      </p:cBhvr>
                                      <p:tavLst>
                                        <p:tav tm="0">
                                          <p:val>
                                            <p:strVal val="ppt_y"/>
                                          </p:val>
                                        </p:tav>
                                        <p:tav tm="100000">
                                          <p:val>
                                            <p:strVal val="ppt_y"/>
                                          </p:val>
                                        </p:tav>
                                      </p:tavLst>
                                    </p:anim>
                                    <p:set>
                                      <p:cBhvr>
                                        <p:cTn id="1200" dur="1" fill="hold">
                                          <p:stCondLst>
                                            <p:cond delay="2999"/>
                                          </p:stCondLst>
                                        </p:cTn>
                                        <p:tgtEl>
                                          <p:spTgt spid="47"/>
                                        </p:tgtEl>
                                        <p:attrNameLst>
                                          <p:attrName>style.visibility</p:attrName>
                                        </p:attrNameLst>
                                      </p:cBhvr>
                                      <p:to>
                                        <p:strVal val="hidden"/>
                                      </p:to>
                                    </p:set>
                                  </p:childTnLst>
                                </p:cTn>
                              </p:par>
                              <p:par>
                                <p:cTn id="1201" presetID="2" presetClass="exit" presetSubtype="2" fill="hold" grpId="3" nodeType="withEffect">
                                  <p:stCondLst>
                                    <p:cond delay="0"/>
                                  </p:stCondLst>
                                  <p:childTnLst>
                                    <p:anim calcmode="lin" valueType="num">
                                      <p:cBhvr additive="base">
                                        <p:cTn id="1202" dur="3000"/>
                                        <p:tgtEl>
                                          <p:spTgt spid="48"/>
                                        </p:tgtEl>
                                        <p:attrNameLst>
                                          <p:attrName>ppt_x</p:attrName>
                                        </p:attrNameLst>
                                      </p:cBhvr>
                                      <p:tavLst>
                                        <p:tav tm="0">
                                          <p:val>
                                            <p:strVal val="ppt_x"/>
                                          </p:val>
                                        </p:tav>
                                        <p:tav tm="100000">
                                          <p:val>
                                            <p:strVal val="1+ppt_w/2"/>
                                          </p:val>
                                        </p:tav>
                                      </p:tavLst>
                                    </p:anim>
                                    <p:anim calcmode="lin" valueType="num">
                                      <p:cBhvr additive="base">
                                        <p:cTn id="1203" dur="3000"/>
                                        <p:tgtEl>
                                          <p:spTgt spid="48"/>
                                        </p:tgtEl>
                                        <p:attrNameLst>
                                          <p:attrName>ppt_y</p:attrName>
                                        </p:attrNameLst>
                                      </p:cBhvr>
                                      <p:tavLst>
                                        <p:tav tm="0">
                                          <p:val>
                                            <p:strVal val="ppt_y"/>
                                          </p:val>
                                        </p:tav>
                                        <p:tav tm="100000">
                                          <p:val>
                                            <p:strVal val="ppt_y"/>
                                          </p:val>
                                        </p:tav>
                                      </p:tavLst>
                                    </p:anim>
                                    <p:set>
                                      <p:cBhvr>
                                        <p:cTn id="1204" dur="1" fill="hold">
                                          <p:stCondLst>
                                            <p:cond delay="2999"/>
                                          </p:stCondLst>
                                        </p:cTn>
                                        <p:tgtEl>
                                          <p:spTgt spid="48"/>
                                        </p:tgtEl>
                                        <p:attrNameLst>
                                          <p:attrName>style.visibility</p:attrName>
                                        </p:attrNameLst>
                                      </p:cBhvr>
                                      <p:to>
                                        <p:strVal val="hidden"/>
                                      </p:to>
                                    </p:set>
                                  </p:childTnLst>
                                </p:cTn>
                              </p:par>
                              <p:par>
                                <p:cTn id="1205" presetID="2" presetClass="exit" presetSubtype="2" fill="hold" grpId="3" nodeType="withEffect">
                                  <p:stCondLst>
                                    <p:cond delay="0"/>
                                  </p:stCondLst>
                                  <p:childTnLst>
                                    <p:anim calcmode="lin" valueType="num">
                                      <p:cBhvr additive="base">
                                        <p:cTn id="1206" dur="3000"/>
                                        <p:tgtEl>
                                          <p:spTgt spid="49"/>
                                        </p:tgtEl>
                                        <p:attrNameLst>
                                          <p:attrName>ppt_x</p:attrName>
                                        </p:attrNameLst>
                                      </p:cBhvr>
                                      <p:tavLst>
                                        <p:tav tm="0">
                                          <p:val>
                                            <p:strVal val="ppt_x"/>
                                          </p:val>
                                        </p:tav>
                                        <p:tav tm="100000">
                                          <p:val>
                                            <p:strVal val="1+ppt_w/2"/>
                                          </p:val>
                                        </p:tav>
                                      </p:tavLst>
                                    </p:anim>
                                    <p:anim calcmode="lin" valueType="num">
                                      <p:cBhvr additive="base">
                                        <p:cTn id="1207" dur="3000"/>
                                        <p:tgtEl>
                                          <p:spTgt spid="49"/>
                                        </p:tgtEl>
                                        <p:attrNameLst>
                                          <p:attrName>ppt_y</p:attrName>
                                        </p:attrNameLst>
                                      </p:cBhvr>
                                      <p:tavLst>
                                        <p:tav tm="0">
                                          <p:val>
                                            <p:strVal val="ppt_y"/>
                                          </p:val>
                                        </p:tav>
                                        <p:tav tm="100000">
                                          <p:val>
                                            <p:strVal val="ppt_y"/>
                                          </p:val>
                                        </p:tav>
                                      </p:tavLst>
                                    </p:anim>
                                    <p:set>
                                      <p:cBhvr>
                                        <p:cTn id="1208" dur="1" fill="hold">
                                          <p:stCondLst>
                                            <p:cond delay="2999"/>
                                          </p:stCondLst>
                                        </p:cTn>
                                        <p:tgtEl>
                                          <p:spTgt spid="49"/>
                                        </p:tgtEl>
                                        <p:attrNameLst>
                                          <p:attrName>style.visibility</p:attrName>
                                        </p:attrNameLst>
                                      </p:cBhvr>
                                      <p:to>
                                        <p:strVal val="hidden"/>
                                      </p:to>
                                    </p:set>
                                  </p:childTnLst>
                                </p:cTn>
                              </p:par>
                              <p:par>
                                <p:cTn id="1209" presetID="2" presetClass="exit" presetSubtype="2" fill="hold" grpId="3" nodeType="withEffect">
                                  <p:stCondLst>
                                    <p:cond delay="0"/>
                                  </p:stCondLst>
                                  <p:childTnLst>
                                    <p:anim calcmode="lin" valueType="num">
                                      <p:cBhvr additive="base">
                                        <p:cTn id="1210" dur="3000"/>
                                        <p:tgtEl>
                                          <p:spTgt spid="50"/>
                                        </p:tgtEl>
                                        <p:attrNameLst>
                                          <p:attrName>ppt_x</p:attrName>
                                        </p:attrNameLst>
                                      </p:cBhvr>
                                      <p:tavLst>
                                        <p:tav tm="0">
                                          <p:val>
                                            <p:strVal val="ppt_x"/>
                                          </p:val>
                                        </p:tav>
                                        <p:tav tm="100000">
                                          <p:val>
                                            <p:strVal val="1+ppt_w/2"/>
                                          </p:val>
                                        </p:tav>
                                      </p:tavLst>
                                    </p:anim>
                                    <p:anim calcmode="lin" valueType="num">
                                      <p:cBhvr additive="base">
                                        <p:cTn id="1211" dur="3000"/>
                                        <p:tgtEl>
                                          <p:spTgt spid="50"/>
                                        </p:tgtEl>
                                        <p:attrNameLst>
                                          <p:attrName>ppt_y</p:attrName>
                                        </p:attrNameLst>
                                      </p:cBhvr>
                                      <p:tavLst>
                                        <p:tav tm="0">
                                          <p:val>
                                            <p:strVal val="ppt_y"/>
                                          </p:val>
                                        </p:tav>
                                        <p:tav tm="100000">
                                          <p:val>
                                            <p:strVal val="ppt_y"/>
                                          </p:val>
                                        </p:tav>
                                      </p:tavLst>
                                    </p:anim>
                                    <p:set>
                                      <p:cBhvr>
                                        <p:cTn id="1212" dur="1" fill="hold">
                                          <p:stCondLst>
                                            <p:cond delay="2999"/>
                                          </p:stCondLst>
                                        </p:cTn>
                                        <p:tgtEl>
                                          <p:spTgt spid="50"/>
                                        </p:tgtEl>
                                        <p:attrNameLst>
                                          <p:attrName>style.visibility</p:attrName>
                                        </p:attrNameLst>
                                      </p:cBhvr>
                                      <p:to>
                                        <p:strVal val="hidden"/>
                                      </p:to>
                                    </p:set>
                                  </p:childTnLst>
                                </p:cTn>
                              </p:par>
                              <p:par>
                                <p:cTn id="1213" presetID="2" presetClass="exit" presetSubtype="2" fill="hold" grpId="3" nodeType="withEffect">
                                  <p:stCondLst>
                                    <p:cond delay="0"/>
                                  </p:stCondLst>
                                  <p:childTnLst>
                                    <p:anim calcmode="lin" valueType="num">
                                      <p:cBhvr additive="base">
                                        <p:cTn id="1214" dur="3000"/>
                                        <p:tgtEl>
                                          <p:spTgt spid="51"/>
                                        </p:tgtEl>
                                        <p:attrNameLst>
                                          <p:attrName>ppt_x</p:attrName>
                                        </p:attrNameLst>
                                      </p:cBhvr>
                                      <p:tavLst>
                                        <p:tav tm="0">
                                          <p:val>
                                            <p:strVal val="ppt_x"/>
                                          </p:val>
                                        </p:tav>
                                        <p:tav tm="100000">
                                          <p:val>
                                            <p:strVal val="1+ppt_w/2"/>
                                          </p:val>
                                        </p:tav>
                                      </p:tavLst>
                                    </p:anim>
                                    <p:anim calcmode="lin" valueType="num">
                                      <p:cBhvr additive="base">
                                        <p:cTn id="1215" dur="3000"/>
                                        <p:tgtEl>
                                          <p:spTgt spid="51"/>
                                        </p:tgtEl>
                                        <p:attrNameLst>
                                          <p:attrName>ppt_y</p:attrName>
                                        </p:attrNameLst>
                                      </p:cBhvr>
                                      <p:tavLst>
                                        <p:tav tm="0">
                                          <p:val>
                                            <p:strVal val="ppt_y"/>
                                          </p:val>
                                        </p:tav>
                                        <p:tav tm="100000">
                                          <p:val>
                                            <p:strVal val="ppt_y"/>
                                          </p:val>
                                        </p:tav>
                                      </p:tavLst>
                                    </p:anim>
                                    <p:set>
                                      <p:cBhvr>
                                        <p:cTn id="1216" dur="1" fill="hold">
                                          <p:stCondLst>
                                            <p:cond delay="2999"/>
                                          </p:stCondLst>
                                        </p:cTn>
                                        <p:tgtEl>
                                          <p:spTgt spid="51"/>
                                        </p:tgtEl>
                                        <p:attrNameLst>
                                          <p:attrName>style.visibility</p:attrName>
                                        </p:attrNameLst>
                                      </p:cBhvr>
                                      <p:to>
                                        <p:strVal val="hidden"/>
                                      </p:to>
                                    </p:set>
                                  </p:childTnLst>
                                </p:cTn>
                              </p:par>
                              <p:par>
                                <p:cTn id="1217" presetID="2" presetClass="exit" presetSubtype="2" fill="hold" grpId="3" nodeType="withEffect">
                                  <p:stCondLst>
                                    <p:cond delay="0"/>
                                  </p:stCondLst>
                                  <p:childTnLst>
                                    <p:anim calcmode="lin" valueType="num">
                                      <p:cBhvr additive="base">
                                        <p:cTn id="1218" dur="3000"/>
                                        <p:tgtEl>
                                          <p:spTgt spid="52"/>
                                        </p:tgtEl>
                                        <p:attrNameLst>
                                          <p:attrName>ppt_x</p:attrName>
                                        </p:attrNameLst>
                                      </p:cBhvr>
                                      <p:tavLst>
                                        <p:tav tm="0">
                                          <p:val>
                                            <p:strVal val="ppt_x"/>
                                          </p:val>
                                        </p:tav>
                                        <p:tav tm="100000">
                                          <p:val>
                                            <p:strVal val="1+ppt_w/2"/>
                                          </p:val>
                                        </p:tav>
                                      </p:tavLst>
                                    </p:anim>
                                    <p:anim calcmode="lin" valueType="num">
                                      <p:cBhvr additive="base">
                                        <p:cTn id="1219" dur="3000"/>
                                        <p:tgtEl>
                                          <p:spTgt spid="52"/>
                                        </p:tgtEl>
                                        <p:attrNameLst>
                                          <p:attrName>ppt_y</p:attrName>
                                        </p:attrNameLst>
                                      </p:cBhvr>
                                      <p:tavLst>
                                        <p:tav tm="0">
                                          <p:val>
                                            <p:strVal val="ppt_y"/>
                                          </p:val>
                                        </p:tav>
                                        <p:tav tm="100000">
                                          <p:val>
                                            <p:strVal val="ppt_y"/>
                                          </p:val>
                                        </p:tav>
                                      </p:tavLst>
                                    </p:anim>
                                    <p:set>
                                      <p:cBhvr>
                                        <p:cTn id="1220" dur="1" fill="hold">
                                          <p:stCondLst>
                                            <p:cond delay="2999"/>
                                          </p:stCondLst>
                                        </p:cTn>
                                        <p:tgtEl>
                                          <p:spTgt spid="52"/>
                                        </p:tgtEl>
                                        <p:attrNameLst>
                                          <p:attrName>style.visibility</p:attrName>
                                        </p:attrNameLst>
                                      </p:cBhvr>
                                      <p:to>
                                        <p:strVal val="hidden"/>
                                      </p:to>
                                    </p:set>
                                  </p:childTnLst>
                                </p:cTn>
                              </p:par>
                              <p:par>
                                <p:cTn id="1221" presetID="2" presetClass="exit" presetSubtype="2" fill="hold" grpId="3" nodeType="withEffect">
                                  <p:stCondLst>
                                    <p:cond delay="0"/>
                                  </p:stCondLst>
                                  <p:childTnLst>
                                    <p:anim calcmode="lin" valueType="num">
                                      <p:cBhvr additive="base">
                                        <p:cTn id="1222" dur="3000"/>
                                        <p:tgtEl>
                                          <p:spTgt spid="53"/>
                                        </p:tgtEl>
                                        <p:attrNameLst>
                                          <p:attrName>ppt_x</p:attrName>
                                        </p:attrNameLst>
                                      </p:cBhvr>
                                      <p:tavLst>
                                        <p:tav tm="0">
                                          <p:val>
                                            <p:strVal val="ppt_x"/>
                                          </p:val>
                                        </p:tav>
                                        <p:tav tm="100000">
                                          <p:val>
                                            <p:strVal val="1+ppt_w/2"/>
                                          </p:val>
                                        </p:tav>
                                      </p:tavLst>
                                    </p:anim>
                                    <p:anim calcmode="lin" valueType="num">
                                      <p:cBhvr additive="base">
                                        <p:cTn id="1223" dur="3000"/>
                                        <p:tgtEl>
                                          <p:spTgt spid="53"/>
                                        </p:tgtEl>
                                        <p:attrNameLst>
                                          <p:attrName>ppt_y</p:attrName>
                                        </p:attrNameLst>
                                      </p:cBhvr>
                                      <p:tavLst>
                                        <p:tav tm="0">
                                          <p:val>
                                            <p:strVal val="ppt_y"/>
                                          </p:val>
                                        </p:tav>
                                        <p:tav tm="100000">
                                          <p:val>
                                            <p:strVal val="ppt_y"/>
                                          </p:val>
                                        </p:tav>
                                      </p:tavLst>
                                    </p:anim>
                                    <p:set>
                                      <p:cBhvr>
                                        <p:cTn id="1224" dur="1" fill="hold">
                                          <p:stCondLst>
                                            <p:cond delay="2999"/>
                                          </p:stCondLst>
                                        </p:cTn>
                                        <p:tgtEl>
                                          <p:spTgt spid="53"/>
                                        </p:tgtEl>
                                        <p:attrNameLst>
                                          <p:attrName>style.visibility</p:attrName>
                                        </p:attrNameLst>
                                      </p:cBhvr>
                                      <p:to>
                                        <p:strVal val="hidden"/>
                                      </p:to>
                                    </p:set>
                                  </p:childTnLst>
                                </p:cTn>
                              </p:par>
                              <p:par>
                                <p:cTn id="1225" presetID="2" presetClass="exit" presetSubtype="2" fill="hold" grpId="3" nodeType="withEffect">
                                  <p:stCondLst>
                                    <p:cond delay="0"/>
                                  </p:stCondLst>
                                  <p:childTnLst>
                                    <p:anim calcmode="lin" valueType="num">
                                      <p:cBhvr additive="base">
                                        <p:cTn id="1226" dur="3000"/>
                                        <p:tgtEl>
                                          <p:spTgt spid="54"/>
                                        </p:tgtEl>
                                        <p:attrNameLst>
                                          <p:attrName>ppt_x</p:attrName>
                                        </p:attrNameLst>
                                      </p:cBhvr>
                                      <p:tavLst>
                                        <p:tav tm="0">
                                          <p:val>
                                            <p:strVal val="ppt_x"/>
                                          </p:val>
                                        </p:tav>
                                        <p:tav tm="100000">
                                          <p:val>
                                            <p:strVal val="1+ppt_w/2"/>
                                          </p:val>
                                        </p:tav>
                                      </p:tavLst>
                                    </p:anim>
                                    <p:anim calcmode="lin" valueType="num">
                                      <p:cBhvr additive="base">
                                        <p:cTn id="1227" dur="3000"/>
                                        <p:tgtEl>
                                          <p:spTgt spid="54"/>
                                        </p:tgtEl>
                                        <p:attrNameLst>
                                          <p:attrName>ppt_y</p:attrName>
                                        </p:attrNameLst>
                                      </p:cBhvr>
                                      <p:tavLst>
                                        <p:tav tm="0">
                                          <p:val>
                                            <p:strVal val="ppt_y"/>
                                          </p:val>
                                        </p:tav>
                                        <p:tav tm="100000">
                                          <p:val>
                                            <p:strVal val="ppt_y"/>
                                          </p:val>
                                        </p:tav>
                                      </p:tavLst>
                                    </p:anim>
                                    <p:set>
                                      <p:cBhvr>
                                        <p:cTn id="1228" dur="1" fill="hold">
                                          <p:stCondLst>
                                            <p:cond delay="2999"/>
                                          </p:stCondLst>
                                        </p:cTn>
                                        <p:tgtEl>
                                          <p:spTgt spid="54"/>
                                        </p:tgtEl>
                                        <p:attrNameLst>
                                          <p:attrName>style.visibility</p:attrName>
                                        </p:attrNameLst>
                                      </p:cBhvr>
                                      <p:to>
                                        <p:strVal val="hidden"/>
                                      </p:to>
                                    </p:set>
                                  </p:childTnLst>
                                </p:cTn>
                              </p:par>
                              <p:par>
                                <p:cTn id="1229" presetID="2" presetClass="exit" presetSubtype="2" fill="hold" grpId="3" nodeType="withEffect">
                                  <p:stCondLst>
                                    <p:cond delay="0"/>
                                  </p:stCondLst>
                                  <p:childTnLst>
                                    <p:anim calcmode="lin" valueType="num">
                                      <p:cBhvr additive="base">
                                        <p:cTn id="1230" dur="3000"/>
                                        <p:tgtEl>
                                          <p:spTgt spid="55"/>
                                        </p:tgtEl>
                                        <p:attrNameLst>
                                          <p:attrName>ppt_x</p:attrName>
                                        </p:attrNameLst>
                                      </p:cBhvr>
                                      <p:tavLst>
                                        <p:tav tm="0">
                                          <p:val>
                                            <p:strVal val="ppt_x"/>
                                          </p:val>
                                        </p:tav>
                                        <p:tav tm="100000">
                                          <p:val>
                                            <p:strVal val="1+ppt_w/2"/>
                                          </p:val>
                                        </p:tav>
                                      </p:tavLst>
                                    </p:anim>
                                    <p:anim calcmode="lin" valueType="num">
                                      <p:cBhvr additive="base">
                                        <p:cTn id="1231" dur="3000"/>
                                        <p:tgtEl>
                                          <p:spTgt spid="55"/>
                                        </p:tgtEl>
                                        <p:attrNameLst>
                                          <p:attrName>ppt_y</p:attrName>
                                        </p:attrNameLst>
                                      </p:cBhvr>
                                      <p:tavLst>
                                        <p:tav tm="0">
                                          <p:val>
                                            <p:strVal val="ppt_y"/>
                                          </p:val>
                                        </p:tav>
                                        <p:tav tm="100000">
                                          <p:val>
                                            <p:strVal val="ppt_y"/>
                                          </p:val>
                                        </p:tav>
                                      </p:tavLst>
                                    </p:anim>
                                    <p:set>
                                      <p:cBhvr>
                                        <p:cTn id="1232" dur="1" fill="hold">
                                          <p:stCondLst>
                                            <p:cond delay="2999"/>
                                          </p:stCondLst>
                                        </p:cTn>
                                        <p:tgtEl>
                                          <p:spTgt spid="55"/>
                                        </p:tgtEl>
                                        <p:attrNameLst>
                                          <p:attrName>style.visibility</p:attrName>
                                        </p:attrNameLst>
                                      </p:cBhvr>
                                      <p:to>
                                        <p:strVal val="hidden"/>
                                      </p:to>
                                    </p:set>
                                  </p:childTnLst>
                                </p:cTn>
                              </p:par>
                              <p:par>
                                <p:cTn id="1233" presetID="2" presetClass="exit" presetSubtype="2" fill="hold" grpId="3" nodeType="withEffect">
                                  <p:stCondLst>
                                    <p:cond delay="0"/>
                                  </p:stCondLst>
                                  <p:childTnLst>
                                    <p:anim calcmode="lin" valueType="num">
                                      <p:cBhvr additive="base">
                                        <p:cTn id="1234" dur="3000"/>
                                        <p:tgtEl>
                                          <p:spTgt spid="56"/>
                                        </p:tgtEl>
                                        <p:attrNameLst>
                                          <p:attrName>ppt_x</p:attrName>
                                        </p:attrNameLst>
                                      </p:cBhvr>
                                      <p:tavLst>
                                        <p:tav tm="0">
                                          <p:val>
                                            <p:strVal val="ppt_x"/>
                                          </p:val>
                                        </p:tav>
                                        <p:tav tm="100000">
                                          <p:val>
                                            <p:strVal val="1+ppt_w/2"/>
                                          </p:val>
                                        </p:tav>
                                      </p:tavLst>
                                    </p:anim>
                                    <p:anim calcmode="lin" valueType="num">
                                      <p:cBhvr additive="base">
                                        <p:cTn id="1235" dur="3000"/>
                                        <p:tgtEl>
                                          <p:spTgt spid="56"/>
                                        </p:tgtEl>
                                        <p:attrNameLst>
                                          <p:attrName>ppt_y</p:attrName>
                                        </p:attrNameLst>
                                      </p:cBhvr>
                                      <p:tavLst>
                                        <p:tav tm="0">
                                          <p:val>
                                            <p:strVal val="ppt_y"/>
                                          </p:val>
                                        </p:tav>
                                        <p:tav tm="100000">
                                          <p:val>
                                            <p:strVal val="ppt_y"/>
                                          </p:val>
                                        </p:tav>
                                      </p:tavLst>
                                    </p:anim>
                                    <p:set>
                                      <p:cBhvr>
                                        <p:cTn id="1236" dur="1" fill="hold">
                                          <p:stCondLst>
                                            <p:cond delay="2999"/>
                                          </p:stCondLst>
                                        </p:cTn>
                                        <p:tgtEl>
                                          <p:spTgt spid="56"/>
                                        </p:tgtEl>
                                        <p:attrNameLst>
                                          <p:attrName>style.visibility</p:attrName>
                                        </p:attrNameLst>
                                      </p:cBhvr>
                                      <p:to>
                                        <p:strVal val="hidden"/>
                                      </p:to>
                                    </p:set>
                                  </p:childTnLst>
                                </p:cTn>
                              </p:par>
                              <p:par>
                                <p:cTn id="1237" presetID="2" presetClass="exit" presetSubtype="2" fill="hold" grpId="3" nodeType="withEffect">
                                  <p:stCondLst>
                                    <p:cond delay="0"/>
                                  </p:stCondLst>
                                  <p:childTnLst>
                                    <p:anim calcmode="lin" valueType="num">
                                      <p:cBhvr additive="base">
                                        <p:cTn id="1238" dur="3000"/>
                                        <p:tgtEl>
                                          <p:spTgt spid="57"/>
                                        </p:tgtEl>
                                        <p:attrNameLst>
                                          <p:attrName>ppt_x</p:attrName>
                                        </p:attrNameLst>
                                      </p:cBhvr>
                                      <p:tavLst>
                                        <p:tav tm="0">
                                          <p:val>
                                            <p:strVal val="ppt_x"/>
                                          </p:val>
                                        </p:tav>
                                        <p:tav tm="100000">
                                          <p:val>
                                            <p:strVal val="1+ppt_w/2"/>
                                          </p:val>
                                        </p:tav>
                                      </p:tavLst>
                                    </p:anim>
                                    <p:anim calcmode="lin" valueType="num">
                                      <p:cBhvr additive="base">
                                        <p:cTn id="1239" dur="3000"/>
                                        <p:tgtEl>
                                          <p:spTgt spid="57"/>
                                        </p:tgtEl>
                                        <p:attrNameLst>
                                          <p:attrName>ppt_y</p:attrName>
                                        </p:attrNameLst>
                                      </p:cBhvr>
                                      <p:tavLst>
                                        <p:tav tm="0">
                                          <p:val>
                                            <p:strVal val="ppt_y"/>
                                          </p:val>
                                        </p:tav>
                                        <p:tav tm="100000">
                                          <p:val>
                                            <p:strVal val="ppt_y"/>
                                          </p:val>
                                        </p:tav>
                                      </p:tavLst>
                                    </p:anim>
                                    <p:set>
                                      <p:cBhvr>
                                        <p:cTn id="1240" dur="1" fill="hold">
                                          <p:stCondLst>
                                            <p:cond delay="2999"/>
                                          </p:stCondLst>
                                        </p:cTn>
                                        <p:tgtEl>
                                          <p:spTgt spid="57"/>
                                        </p:tgtEl>
                                        <p:attrNameLst>
                                          <p:attrName>style.visibility</p:attrName>
                                        </p:attrNameLst>
                                      </p:cBhvr>
                                      <p:to>
                                        <p:strVal val="hidden"/>
                                      </p:to>
                                    </p:set>
                                  </p:childTnLst>
                                </p:cTn>
                              </p:par>
                              <p:par>
                                <p:cTn id="1241" presetID="2" presetClass="exit" presetSubtype="2" fill="hold" grpId="3" nodeType="withEffect">
                                  <p:stCondLst>
                                    <p:cond delay="0"/>
                                  </p:stCondLst>
                                  <p:childTnLst>
                                    <p:anim calcmode="lin" valueType="num">
                                      <p:cBhvr additive="base">
                                        <p:cTn id="1242" dur="3000"/>
                                        <p:tgtEl>
                                          <p:spTgt spid="58"/>
                                        </p:tgtEl>
                                        <p:attrNameLst>
                                          <p:attrName>ppt_x</p:attrName>
                                        </p:attrNameLst>
                                      </p:cBhvr>
                                      <p:tavLst>
                                        <p:tav tm="0">
                                          <p:val>
                                            <p:strVal val="ppt_x"/>
                                          </p:val>
                                        </p:tav>
                                        <p:tav tm="100000">
                                          <p:val>
                                            <p:strVal val="1+ppt_w/2"/>
                                          </p:val>
                                        </p:tav>
                                      </p:tavLst>
                                    </p:anim>
                                    <p:anim calcmode="lin" valueType="num">
                                      <p:cBhvr additive="base">
                                        <p:cTn id="1243" dur="3000"/>
                                        <p:tgtEl>
                                          <p:spTgt spid="58"/>
                                        </p:tgtEl>
                                        <p:attrNameLst>
                                          <p:attrName>ppt_y</p:attrName>
                                        </p:attrNameLst>
                                      </p:cBhvr>
                                      <p:tavLst>
                                        <p:tav tm="0">
                                          <p:val>
                                            <p:strVal val="ppt_y"/>
                                          </p:val>
                                        </p:tav>
                                        <p:tav tm="100000">
                                          <p:val>
                                            <p:strVal val="ppt_y"/>
                                          </p:val>
                                        </p:tav>
                                      </p:tavLst>
                                    </p:anim>
                                    <p:set>
                                      <p:cBhvr>
                                        <p:cTn id="1244" dur="1" fill="hold">
                                          <p:stCondLst>
                                            <p:cond delay="2999"/>
                                          </p:stCondLst>
                                        </p:cTn>
                                        <p:tgtEl>
                                          <p:spTgt spid="58"/>
                                        </p:tgtEl>
                                        <p:attrNameLst>
                                          <p:attrName>style.visibility</p:attrName>
                                        </p:attrNameLst>
                                      </p:cBhvr>
                                      <p:to>
                                        <p:strVal val="hidden"/>
                                      </p:to>
                                    </p:set>
                                  </p:childTnLst>
                                </p:cTn>
                              </p:par>
                              <p:par>
                                <p:cTn id="1245" presetID="2" presetClass="exit" presetSubtype="2" fill="hold" grpId="3" nodeType="withEffect">
                                  <p:stCondLst>
                                    <p:cond delay="0"/>
                                  </p:stCondLst>
                                  <p:childTnLst>
                                    <p:anim calcmode="lin" valueType="num">
                                      <p:cBhvr additive="base">
                                        <p:cTn id="1246" dur="3000"/>
                                        <p:tgtEl>
                                          <p:spTgt spid="59"/>
                                        </p:tgtEl>
                                        <p:attrNameLst>
                                          <p:attrName>ppt_x</p:attrName>
                                        </p:attrNameLst>
                                      </p:cBhvr>
                                      <p:tavLst>
                                        <p:tav tm="0">
                                          <p:val>
                                            <p:strVal val="ppt_x"/>
                                          </p:val>
                                        </p:tav>
                                        <p:tav tm="100000">
                                          <p:val>
                                            <p:strVal val="1+ppt_w/2"/>
                                          </p:val>
                                        </p:tav>
                                      </p:tavLst>
                                    </p:anim>
                                    <p:anim calcmode="lin" valueType="num">
                                      <p:cBhvr additive="base">
                                        <p:cTn id="1247" dur="3000"/>
                                        <p:tgtEl>
                                          <p:spTgt spid="59"/>
                                        </p:tgtEl>
                                        <p:attrNameLst>
                                          <p:attrName>ppt_y</p:attrName>
                                        </p:attrNameLst>
                                      </p:cBhvr>
                                      <p:tavLst>
                                        <p:tav tm="0">
                                          <p:val>
                                            <p:strVal val="ppt_y"/>
                                          </p:val>
                                        </p:tav>
                                        <p:tav tm="100000">
                                          <p:val>
                                            <p:strVal val="ppt_y"/>
                                          </p:val>
                                        </p:tav>
                                      </p:tavLst>
                                    </p:anim>
                                    <p:set>
                                      <p:cBhvr>
                                        <p:cTn id="1248" dur="1" fill="hold">
                                          <p:stCondLst>
                                            <p:cond delay="2999"/>
                                          </p:stCondLst>
                                        </p:cTn>
                                        <p:tgtEl>
                                          <p:spTgt spid="59"/>
                                        </p:tgtEl>
                                        <p:attrNameLst>
                                          <p:attrName>style.visibility</p:attrName>
                                        </p:attrNameLst>
                                      </p:cBhvr>
                                      <p:to>
                                        <p:strVal val="hidden"/>
                                      </p:to>
                                    </p:set>
                                  </p:childTnLst>
                                </p:cTn>
                              </p:par>
                              <p:par>
                                <p:cTn id="1249" presetID="2" presetClass="exit" presetSubtype="2" fill="hold" grpId="3" nodeType="withEffect">
                                  <p:stCondLst>
                                    <p:cond delay="0"/>
                                  </p:stCondLst>
                                  <p:childTnLst>
                                    <p:anim calcmode="lin" valueType="num">
                                      <p:cBhvr additive="base">
                                        <p:cTn id="1250" dur="3000"/>
                                        <p:tgtEl>
                                          <p:spTgt spid="60"/>
                                        </p:tgtEl>
                                        <p:attrNameLst>
                                          <p:attrName>ppt_x</p:attrName>
                                        </p:attrNameLst>
                                      </p:cBhvr>
                                      <p:tavLst>
                                        <p:tav tm="0">
                                          <p:val>
                                            <p:strVal val="ppt_x"/>
                                          </p:val>
                                        </p:tav>
                                        <p:tav tm="100000">
                                          <p:val>
                                            <p:strVal val="1+ppt_w/2"/>
                                          </p:val>
                                        </p:tav>
                                      </p:tavLst>
                                    </p:anim>
                                    <p:anim calcmode="lin" valueType="num">
                                      <p:cBhvr additive="base">
                                        <p:cTn id="1251" dur="3000"/>
                                        <p:tgtEl>
                                          <p:spTgt spid="60"/>
                                        </p:tgtEl>
                                        <p:attrNameLst>
                                          <p:attrName>ppt_y</p:attrName>
                                        </p:attrNameLst>
                                      </p:cBhvr>
                                      <p:tavLst>
                                        <p:tav tm="0">
                                          <p:val>
                                            <p:strVal val="ppt_y"/>
                                          </p:val>
                                        </p:tav>
                                        <p:tav tm="100000">
                                          <p:val>
                                            <p:strVal val="ppt_y"/>
                                          </p:val>
                                        </p:tav>
                                      </p:tavLst>
                                    </p:anim>
                                    <p:set>
                                      <p:cBhvr>
                                        <p:cTn id="1252" dur="1" fill="hold">
                                          <p:stCondLst>
                                            <p:cond delay="2999"/>
                                          </p:stCondLst>
                                        </p:cTn>
                                        <p:tgtEl>
                                          <p:spTgt spid="60"/>
                                        </p:tgtEl>
                                        <p:attrNameLst>
                                          <p:attrName>style.visibility</p:attrName>
                                        </p:attrNameLst>
                                      </p:cBhvr>
                                      <p:to>
                                        <p:strVal val="hidden"/>
                                      </p:to>
                                    </p:set>
                                  </p:childTnLst>
                                </p:cTn>
                              </p:par>
                              <p:par>
                                <p:cTn id="1253" presetID="2" presetClass="exit" presetSubtype="2" fill="hold" grpId="3" nodeType="withEffect">
                                  <p:stCondLst>
                                    <p:cond delay="0"/>
                                  </p:stCondLst>
                                  <p:childTnLst>
                                    <p:anim calcmode="lin" valueType="num">
                                      <p:cBhvr additive="base">
                                        <p:cTn id="1254" dur="3000"/>
                                        <p:tgtEl>
                                          <p:spTgt spid="61"/>
                                        </p:tgtEl>
                                        <p:attrNameLst>
                                          <p:attrName>ppt_x</p:attrName>
                                        </p:attrNameLst>
                                      </p:cBhvr>
                                      <p:tavLst>
                                        <p:tav tm="0">
                                          <p:val>
                                            <p:strVal val="ppt_x"/>
                                          </p:val>
                                        </p:tav>
                                        <p:tav tm="100000">
                                          <p:val>
                                            <p:strVal val="1+ppt_w/2"/>
                                          </p:val>
                                        </p:tav>
                                      </p:tavLst>
                                    </p:anim>
                                    <p:anim calcmode="lin" valueType="num">
                                      <p:cBhvr additive="base">
                                        <p:cTn id="1255" dur="3000"/>
                                        <p:tgtEl>
                                          <p:spTgt spid="61"/>
                                        </p:tgtEl>
                                        <p:attrNameLst>
                                          <p:attrName>ppt_y</p:attrName>
                                        </p:attrNameLst>
                                      </p:cBhvr>
                                      <p:tavLst>
                                        <p:tav tm="0">
                                          <p:val>
                                            <p:strVal val="ppt_y"/>
                                          </p:val>
                                        </p:tav>
                                        <p:tav tm="100000">
                                          <p:val>
                                            <p:strVal val="ppt_y"/>
                                          </p:val>
                                        </p:tav>
                                      </p:tavLst>
                                    </p:anim>
                                    <p:set>
                                      <p:cBhvr>
                                        <p:cTn id="1256" dur="1" fill="hold">
                                          <p:stCondLst>
                                            <p:cond delay="2999"/>
                                          </p:stCondLst>
                                        </p:cTn>
                                        <p:tgtEl>
                                          <p:spTgt spid="61"/>
                                        </p:tgtEl>
                                        <p:attrNameLst>
                                          <p:attrName>style.visibility</p:attrName>
                                        </p:attrNameLst>
                                      </p:cBhvr>
                                      <p:to>
                                        <p:strVal val="hidden"/>
                                      </p:to>
                                    </p:set>
                                  </p:childTnLst>
                                </p:cTn>
                              </p:par>
                              <p:par>
                                <p:cTn id="1257" presetID="2" presetClass="exit" presetSubtype="2" fill="hold" grpId="3" nodeType="withEffect">
                                  <p:stCondLst>
                                    <p:cond delay="0"/>
                                  </p:stCondLst>
                                  <p:childTnLst>
                                    <p:anim calcmode="lin" valueType="num">
                                      <p:cBhvr additive="base">
                                        <p:cTn id="1258" dur="3000"/>
                                        <p:tgtEl>
                                          <p:spTgt spid="62"/>
                                        </p:tgtEl>
                                        <p:attrNameLst>
                                          <p:attrName>ppt_x</p:attrName>
                                        </p:attrNameLst>
                                      </p:cBhvr>
                                      <p:tavLst>
                                        <p:tav tm="0">
                                          <p:val>
                                            <p:strVal val="ppt_x"/>
                                          </p:val>
                                        </p:tav>
                                        <p:tav tm="100000">
                                          <p:val>
                                            <p:strVal val="1+ppt_w/2"/>
                                          </p:val>
                                        </p:tav>
                                      </p:tavLst>
                                    </p:anim>
                                    <p:anim calcmode="lin" valueType="num">
                                      <p:cBhvr additive="base">
                                        <p:cTn id="1259" dur="3000"/>
                                        <p:tgtEl>
                                          <p:spTgt spid="62"/>
                                        </p:tgtEl>
                                        <p:attrNameLst>
                                          <p:attrName>ppt_y</p:attrName>
                                        </p:attrNameLst>
                                      </p:cBhvr>
                                      <p:tavLst>
                                        <p:tav tm="0">
                                          <p:val>
                                            <p:strVal val="ppt_y"/>
                                          </p:val>
                                        </p:tav>
                                        <p:tav tm="100000">
                                          <p:val>
                                            <p:strVal val="ppt_y"/>
                                          </p:val>
                                        </p:tav>
                                      </p:tavLst>
                                    </p:anim>
                                    <p:set>
                                      <p:cBhvr>
                                        <p:cTn id="1260" dur="1" fill="hold">
                                          <p:stCondLst>
                                            <p:cond delay="2999"/>
                                          </p:stCondLst>
                                        </p:cTn>
                                        <p:tgtEl>
                                          <p:spTgt spid="62"/>
                                        </p:tgtEl>
                                        <p:attrNameLst>
                                          <p:attrName>style.visibility</p:attrName>
                                        </p:attrNameLst>
                                      </p:cBhvr>
                                      <p:to>
                                        <p:strVal val="hidden"/>
                                      </p:to>
                                    </p:set>
                                  </p:childTnLst>
                                </p:cTn>
                              </p:par>
                              <p:par>
                                <p:cTn id="1261" presetID="2" presetClass="exit" presetSubtype="2" fill="hold" grpId="3" nodeType="withEffect">
                                  <p:stCondLst>
                                    <p:cond delay="0"/>
                                  </p:stCondLst>
                                  <p:childTnLst>
                                    <p:anim calcmode="lin" valueType="num">
                                      <p:cBhvr additive="base">
                                        <p:cTn id="1262" dur="3000"/>
                                        <p:tgtEl>
                                          <p:spTgt spid="63"/>
                                        </p:tgtEl>
                                        <p:attrNameLst>
                                          <p:attrName>ppt_x</p:attrName>
                                        </p:attrNameLst>
                                      </p:cBhvr>
                                      <p:tavLst>
                                        <p:tav tm="0">
                                          <p:val>
                                            <p:strVal val="ppt_x"/>
                                          </p:val>
                                        </p:tav>
                                        <p:tav tm="100000">
                                          <p:val>
                                            <p:strVal val="1+ppt_w/2"/>
                                          </p:val>
                                        </p:tav>
                                      </p:tavLst>
                                    </p:anim>
                                    <p:anim calcmode="lin" valueType="num">
                                      <p:cBhvr additive="base">
                                        <p:cTn id="1263" dur="3000"/>
                                        <p:tgtEl>
                                          <p:spTgt spid="63"/>
                                        </p:tgtEl>
                                        <p:attrNameLst>
                                          <p:attrName>ppt_y</p:attrName>
                                        </p:attrNameLst>
                                      </p:cBhvr>
                                      <p:tavLst>
                                        <p:tav tm="0">
                                          <p:val>
                                            <p:strVal val="ppt_y"/>
                                          </p:val>
                                        </p:tav>
                                        <p:tav tm="100000">
                                          <p:val>
                                            <p:strVal val="ppt_y"/>
                                          </p:val>
                                        </p:tav>
                                      </p:tavLst>
                                    </p:anim>
                                    <p:set>
                                      <p:cBhvr>
                                        <p:cTn id="1264" dur="1" fill="hold">
                                          <p:stCondLst>
                                            <p:cond delay="2999"/>
                                          </p:stCondLst>
                                        </p:cTn>
                                        <p:tgtEl>
                                          <p:spTgt spid="63"/>
                                        </p:tgtEl>
                                        <p:attrNameLst>
                                          <p:attrName>style.visibility</p:attrName>
                                        </p:attrNameLst>
                                      </p:cBhvr>
                                      <p:to>
                                        <p:strVal val="hidden"/>
                                      </p:to>
                                    </p:set>
                                  </p:childTnLst>
                                </p:cTn>
                              </p:par>
                              <p:par>
                                <p:cTn id="1265" presetID="2" presetClass="exit" presetSubtype="2" fill="hold" grpId="3" nodeType="withEffect">
                                  <p:stCondLst>
                                    <p:cond delay="0"/>
                                  </p:stCondLst>
                                  <p:childTnLst>
                                    <p:anim calcmode="lin" valueType="num">
                                      <p:cBhvr additive="base">
                                        <p:cTn id="1266" dur="3000"/>
                                        <p:tgtEl>
                                          <p:spTgt spid="64"/>
                                        </p:tgtEl>
                                        <p:attrNameLst>
                                          <p:attrName>ppt_x</p:attrName>
                                        </p:attrNameLst>
                                      </p:cBhvr>
                                      <p:tavLst>
                                        <p:tav tm="0">
                                          <p:val>
                                            <p:strVal val="ppt_x"/>
                                          </p:val>
                                        </p:tav>
                                        <p:tav tm="100000">
                                          <p:val>
                                            <p:strVal val="1+ppt_w/2"/>
                                          </p:val>
                                        </p:tav>
                                      </p:tavLst>
                                    </p:anim>
                                    <p:anim calcmode="lin" valueType="num">
                                      <p:cBhvr additive="base">
                                        <p:cTn id="1267" dur="3000"/>
                                        <p:tgtEl>
                                          <p:spTgt spid="64"/>
                                        </p:tgtEl>
                                        <p:attrNameLst>
                                          <p:attrName>ppt_y</p:attrName>
                                        </p:attrNameLst>
                                      </p:cBhvr>
                                      <p:tavLst>
                                        <p:tav tm="0">
                                          <p:val>
                                            <p:strVal val="ppt_y"/>
                                          </p:val>
                                        </p:tav>
                                        <p:tav tm="100000">
                                          <p:val>
                                            <p:strVal val="ppt_y"/>
                                          </p:val>
                                        </p:tav>
                                      </p:tavLst>
                                    </p:anim>
                                    <p:set>
                                      <p:cBhvr>
                                        <p:cTn id="1268" dur="1" fill="hold">
                                          <p:stCondLst>
                                            <p:cond delay="2999"/>
                                          </p:stCondLst>
                                        </p:cTn>
                                        <p:tgtEl>
                                          <p:spTgt spid="64"/>
                                        </p:tgtEl>
                                        <p:attrNameLst>
                                          <p:attrName>style.visibility</p:attrName>
                                        </p:attrNameLst>
                                      </p:cBhvr>
                                      <p:to>
                                        <p:strVal val="hidden"/>
                                      </p:to>
                                    </p:set>
                                  </p:childTnLst>
                                </p:cTn>
                              </p:par>
                              <p:par>
                                <p:cTn id="1269" presetID="2" presetClass="exit" presetSubtype="2" fill="hold" grpId="3" nodeType="withEffect">
                                  <p:stCondLst>
                                    <p:cond delay="0"/>
                                  </p:stCondLst>
                                  <p:childTnLst>
                                    <p:anim calcmode="lin" valueType="num">
                                      <p:cBhvr additive="base">
                                        <p:cTn id="1270" dur="3000"/>
                                        <p:tgtEl>
                                          <p:spTgt spid="65"/>
                                        </p:tgtEl>
                                        <p:attrNameLst>
                                          <p:attrName>ppt_x</p:attrName>
                                        </p:attrNameLst>
                                      </p:cBhvr>
                                      <p:tavLst>
                                        <p:tav tm="0">
                                          <p:val>
                                            <p:strVal val="ppt_x"/>
                                          </p:val>
                                        </p:tav>
                                        <p:tav tm="100000">
                                          <p:val>
                                            <p:strVal val="1+ppt_w/2"/>
                                          </p:val>
                                        </p:tav>
                                      </p:tavLst>
                                    </p:anim>
                                    <p:anim calcmode="lin" valueType="num">
                                      <p:cBhvr additive="base">
                                        <p:cTn id="1271" dur="3000"/>
                                        <p:tgtEl>
                                          <p:spTgt spid="65"/>
                                        </p:tgtEl>
                                        <p:attrNameLst>
                                          <p:attrName>ppt_y</p:attrName>
                                        </p:attrNameLst>
                                      </p:cBhvr>
                                      <p:tavLst>
                                        <p:tav tm="0">
                                          <p:val>
                                            <p:strVal val="ppt_y"/>
                                          </p:val>
                                        </p:tav>
                                        <p:tav tm="100000">
                                          <p:val>
                                            <p:strVal val="ppt_y"/>
                                          </p:val>
                                        </p:tav>
                                      </p:tavLst>
                                    </p:anim>
                                    <p:set>
                                      <p:cBhvr>
                                        <p:cTn id="1272" dur="1" fill="hold">
                                          <p:stCondLst>
                                            <p:cond delay="2999"/>
                                          </p:stCondLst>
                                        </p:cTn>
                                        <p:tgtEl>
                                          <p:spTgt spid="65"/>
                                        </p:tgtEl>
                                        <p:attrNameLst>
                                          <p:attrName>style.visibility</p:attrName>
                                        </p:attrNameLst>
                                      </p:cBhvr>
                                      <p:to>
                                        <p:strVal val="hidden"/>
                                      </p:to>
                                    </p:set>
                                  </p:childTnLst>
                                </p:cTn>
                              </p:par>
                              <p:par>
                                <p:cTn id="1273" presetID="2" presetClass="exit" presetSubtype="2" fill="hold" grpId="3" nodeType="withEffect">
                                  <p:stCondLst>
                                    <p:cond delay="0"/>
                                  </p:stCondLst>
                                  <p:childTnLst>
                                    <p:anim calcmode="lin" valueType="num">
                                      <p:cBhvr additive="base">
                                        <p:cTn id="1274" dur="3000"/>
                                        <p:tgtEl>
                                          <p:spTgt spid="66"/>
                                        </p:tgtEl>
                                        <p:attrNameLst>
                                          <p:attrName>ppt_x</p:attrName>
                                        </p:attrNameLst>
                                      </p:cBhvr>
                                      <p:tavLst>
                                        <p:tav tm="0">
                                          <p:val>
                                            <p:strVal val="ppt_x"/>
                                          </p:val>
                                        </p:tav>
                                        <p:tav tm="100000">
                                          <p:val>
                                            <p:strVal val="1+ppt_w/2"/>
                                          </p:val>
                                        </p:tav>
                                      </p:tavLst>
                                    </p:anim>
                                    <p:anim calcmode="lin" valueType="num">
                                      <p:cBhvr additive="base">
                                        <p:cTn id="1275" dur="3000"/>
                                        <p:tgtEl>
                                          <p:spTgt spid="66"/>
                                        </p:tgtEl>
                                        <p:attrNameLst>
                                          <p:attrName>ppt_y</p:attrName>
                                        </p:attrNameLst>
                                      </p:cBhvr>
                                      <p:tavLst>
                                        <p:tav tm="0">
                                          <p:val>
                                            <p:strVal val="ppt_y"/>
                                          </p:val>
                                        </p:tav>
                                        <p:tav tm="100000">
                                          <p:val>
                                            <p:strVal val="ppt_y"/>
                                          </p:val>
                                        </p:tav>
                                      </p:tavLst>
                                    </p:anim>
                                    <p:set>
                                      <p:cBhvr>
                                        <p:cTn id="1276" dur="1" fill="hold">
                                          <p:stCondLst>
                                            <p:cond delay="2999"/>
                                          </p:stCondLst>
                                        </p:cTn>
                                        <p:tgtEl>
                                          <p:spTgt spid="66"/>
                                        </p:tgtEl>
                                        <p:attrNameLst>
                                          <p:attrName>style.visibility</p:attrName>
                                        </p:attrNameLst>
                                      </p:cBhvr>
                                      <p:to>
                                        <p:strVal val="hidden"/>
                                      </p:to>
                                    </p:set>
                                  </p:childTnLst>
                                </p:cTn>
                              </p:par>
                              <p:par>
                                <p:cTn id="1277" presetID="2" presetClass="exit" presetSubtype="2" fill="hold" grpId="3" nodeType="withEffect">
                                  <p:stCondLst>
                                    <p:cond delay="0"/>
                                  </p:stCondLst>
                                  <p:childTnLst>
                                    <p:anim calcmode="lin" valueType="num">
                                      <p:cBhvr additive="base">
                                        <p:cTn id="1278" dur="3000"/>
                                        <p:tgtEl>
                                          <p:spTgt spid="67"/>
                                        </p:tgtEl>
                                        <p:attrNameLst>
                                          <p:attrName>ppt_x</p:attrName>
                                        </p:attrNameLst>
                                      </p:cBhvr>
                                      <p:tavLst>
                                        <p:tav tm="0">
                                          <p:val>
                                            <p:strVal val="ppt_x"/>
                                          </p:val>
                                        </p:tav>
                                        <p:tav tm="100000">
                                          <p:val>
                                            <p:strVal val="1+ppt_w/2"/>
                                          </p:val>
                                        </p:tav>
                                      </p:tavLst>
                                    </p:anim>
                                    <p:anim calcmode="lin" valueType="num">
                                      <p:cBhvr additive="base">
                                        <p:cTn id="1279" dur="3000"/>
                                        <p:tgtEl>
                                          <p:spTgt spid="67"/>
                                        </p:tgtEl>
                                        <p:attrNameLst>
                                          <p:attrName>ppt_y</p:attrName>
                                        </p:attrNameLst>
                                      </p:cBhvr>
                                      <p:tavLst>
                                        <p:tav tm="0">
                                          <p:val>
                                            <p:strVal val="ppt_y"/>
                                          </p:val>
                                        </p:tav>
                                        <p:tav tm="100000">
                                          <p:val>
                                            <p:strVal val="ppt_y"/>
                                          </p:val>
                                        </p:tav>
                                      </p:tavLst>
                                    </p:anim>
                                    <p:set>
                                      <p:cBhvr>
                                        <p:cTn id="1280" dur="1" fill="hold">
                                          <p:stCondLst>
                                            <p:cond delay="2999"/>
                                          </p:stCondLst>
                                        </p:cTn>
                                        <p:tgtEl>
                                          <p:spTgt spid="67"/>
                                        </p:tgtEl>
                                        <p:attrNameLst>
                                          <p:attrName>style.visibility</p:attrName>
                                        </p:attrNameLst>
                                      </p:cBhvr>
                                      <p:to>
                                        <p:strVal val="hidden"/>
                                      </p:to>
                                    </p:set>
                                  </p:childTnLst>
                                </p:cTn>
                              </p:par>
                              <p:par>
                                <p:cTn id="1281" presetID="2" presetClass="exit" presetSubtype="2" fill="hold" grpId="3" nodeType="withEffect">
                                  <p:stCondLst>
                                    <p:cond delay="0"/>
                                  </p:stCondLst>
                                  <p:childTnLst>
                                    <p:anim calcmode="lin" valueType="num">
                                      <p:cBhvr additive="base">
                                        <p:cTn id="1282" dur="3000"/>
                                        <p:tgtEl>
                                          <p:spTgt spid="68"/>
                                        </p:tgtEl>
                                        <p:attrNameLst>
                                          <p:attrName>ppt_x</p:attrName>
                                        </p:attrNameLst>
                                      </p:cBhvr>
                                      <p:tavLst>
                                        <p:tav tm="0">
                                          <p:val>
                                            <p:strVal val="ppt_x"/>
                                          </p:val>
                                        </p:tav>
                                        <p:tav tm="100000">
                                          <p:val>
                                            <p:strVal val="1+ppt_w/2"/>
                                          </p:val>
                                        </p:tav>
                                      </p:tavLst>
                                    </p:anim>
                                    <p:anim calcmode="lin" valueType="num">
                                      <p:cBhvr additive="base">
                                        <p:cTn id="1283" dur="3000"/>
                                        <p:tgtEl>
                                          <p:spTgt spid="68"/>
                                        </p:tgtEl>
                                        <p:attrNameLst>
                                          <p:attrName>ppt_y</p:attrName>
                                        </p:attrNameLst>
                                      </p:cBhvr>
                                      <p:tavLst>
                                        <p:tav tm="0">
                                          <p:val>
                                            <p:strVal val="ppt_y"/>
                                          </p:val>
                                        </p:tav>
                                        <p:tav tm="100000">
                                          <p:val>
                                            <p:strVal val="ppt_y"/>
                                          </p:val>
                                        </p:tav>
                                      </p:tavLst>
                                    </p:anim>
                                    <p:set>
                                      <p:cBhvr>
                                        <p:cTn id="1284" dur="1" fill="hold">
                                          <p:stCondLst>
                                            <p:cond delay="2999"/>
                                          </p:stCondLst>
                                        </p:cTn>
                                        <p:tgtEl>
                                          <p:spTgt spid="68"/>
                                        </p:tgtEl>
                                        <p:attrNameLst>
                                          <p:attrName>style.visibility</p:attrName>
                                        </p:attrNameLst>
                                      </p:cBhvr>
                                      <p:to>
                                        <p:strVal val="hidden"/>
                                      </p:to>
                                    </p:set>
                                  </p:childTnLst>
                                </p:cTn>
                              </p:par>
                              <p:par>
                                <p:cTn id="1285" presetID="2" presetClass="exit" presetSubtype="2" fill="hold" grpId="3" nodeType="withEffect">
                                  <p:stCondLst>
                                    <p:cond delay="0"/>
                                  </p:stCondLst>
                                  <p:childTnLst>
                                    <p:anim calcmode="lin" valueType="num">
                                      <p:cBhvr additive="base">
                                        <p:cTn id="1286" dur="3000"/>
                                        <p:tgtEl>
                                          <p:spTgt spid="69"/>
                                        </p:tgtEl>
                                        <p:attrNameLst>
                                          <p:attrName>ppt_x</p:attrName>
                                        </p:attrNameLst>
                                      </p:cBhvr>
                                      <p:tavLst>
                                        <p:tav tm="0">
                                          <p:val>
                                            <p:strVal val="ppt_x"/>
                                          </p:val>
                                        </p:tav>
                                        <p:tav tm="100000">
                                          <p:val>
                                            <p:strVal val="1+ppt_w/2"/>
                                          </p:val>
                                        </p:tav>
                                      </p:tavLst>
                                    </p:anim>
                                    <p:anim calcmode="lin" valueType="num">
                                      <p:cBhvr additive="base">
                                        <p:cTn id="1287" dur="3000"/>
                                        <p:tgtEl>
                                          <p:spTgt spid="69"/>
                                        </p:tgtEl>
                                        <p:attrNameLst>
                                          <p:attrName>ppt_y</p:attrName>
                                        </p:attrNameLst>
                                      </p:cBhvr>
                                      <p:tavLst>
                                        <p:tav tm="0">
                                          <p:val>
                                            <p:strVal val="ppt_y"/>
                                          </p:val>
                                        </p:tav>
                                        <p:tav tm="100000">
                                          <p:val>
                                            <p:strVal val="ppt_y"/>
                                          </p:val>
                                        </p:tav>
                                      </p:tavLst>
                                    </p:anim>
                                    <p:set>
                                      <p:cBhvr>
                                        <p:cTn id="1288" dur="1" fill="hold">
                                          <p:stCondLst>
                                            <p:cond delay="2999"/>
                                          </p:stCondLst>
                                        </p:cTn>
                                        <p:tgtEl>
                                          <p:spTgt spid="69"/>
                                        </p:tgtEl>
                                        <p:attrNameLst>
                                          <p:attrName>style.visibility</p:attrName>
                                        </p:attrNameLst>
                                      </p:cBhvr>
                                      <p:to>
                                        <p:strVal val="hidden"/>
                                      </p:to>
                                    </p:set>
                                  </p:childTnLst>
                                </p:cTn>
                              </p:par>
                              <p:par>
                                <p:cTn id="1289" presetID="2" presetClass="exit" presetSubtype="2" fill="hold" grpId="3" nodeType="withEffect">
                                  <p:stCondLst>
                                    <p:cond delay="0"/>
                                  </p:stCondLst>
                                  <p:childTnLst>
                                    <p:anim calcmode="lin" valueType="num">
                                      <p:cBhvr additive="base">
                                        <p:cTn id="1290" dur="3000"/>
                                        <p:tgtEl>
                                          <p:spTgt spid="70"/>
                                        </p:tgtEl>
                                        <p:attrNameLst>
                                          <p:attrName>ppt_x</p:attrName>
                                        </p:attrNameLst>
                                      </p:cBhvr>
                                      <p:tavLst>
                                        <p:tav tm="0">
                                          <p:val>
                                            <p:strVal val="ppt_x"/>
                                          </p:val>
                                        </p:tav>
                                        <p:tav tm="100000">
                                          <p:val>
                                            <p:strVal val="1+ppt_w/2"/>
                                          </p:val>
                                        </p:tav>
                                      </p:tavLst>
                                    </p:anim>
                                    <p:anim calcmode="lin" valueType="num">
                                      <p:cBhvr additive="base">
                                        <p:cTn id="1291" dur="3000"/>
                                        <p:tgtEl>
                                          <p:spTgt spid="70"/>
                                        </p:tgtEl>
                                        <p:attrNameLst>
                                          <p:attrName>ppt_y</p:attrName>
                                        </p:attrNameLst>
                                      </p:cBhvr>
                                      <p:tavLst>
                                        <p:tav tm="0">
                                          <p:val>
                                            <p:strVal val="ppt_y"/>
                                          </p:val>
                                        </p:tav>
                                        <p:tav tm="100000">
                                          <p:val>
                                            <p:strVal val="ppt_y"/>
                                          </p:val>
                                        </p:tav>
                                      </p:tavLst>
                                    </p:anim>
                                    <p:set>
                                      <p:cBhvr>
                                        <p:cTn id="1292" dur="1" fill="hold">
                                          <p:stCondLst>
                                            <p:cond delay="2999"/>
                                          </p:stCondLst>
                                        </p:cTn>
                                        <p:tgtEl>
                                          <p:spTgt spid="70"/>
                                        </p:tgtEl>
                                        <p:attrNameLst>
                                          <p:attrName>style.visibility</p:attrName>
                                        </p:attrNameLst>
                                      </p:cBhvr>
                                      <p:to>
                                        <p:strVal val="hidden"/>
                                      </p:to>
                                    </p:set>
                                  </p:childTnLst>
                                </p:cTn>
                              </p:par>
                              <p:par>
                                <p:cTn id="1293" presetID="2" presetClass="exit" presetSubtype="2" fill="hold" grpId="3" nodeType="withEffect">
                                  <p:stCondLst>
                                    <p:cond delay="0"/>
                                  </p:stCondLst>
                                  <p:childTnLst>
                                    <p:anim calcmode="lin" valueType="num">
                                      <p:cBhvr additive="base">
                                        <p:cTn id="1294" dur="3000"/>
                                        <p:tgtEl>
                                          <p:spTgt spid="71"/>
                                        </p:tgtEl>
                                        <p:attrNameLst>
                                          <p:attrName>ppt_x</p:attrName>
                                        </p:attrNameLst>
                                      </p:cBhvr>
                                      <p:tavLst>
                                        <p:tav tm="0">
                                          <p:val>
                                            <p:strVal val="ppt_x"/>
                                          </p:val>
                                        </p:tav>
                                        <p:tav tm="100000">
                                          <p:val>
                                            <p:strVal val="1+ppt_w/2"/>
                                          </p:val>
                                        </p:tav>
                                      </p:tavLst>
                                    </p:anim>
                                    <p:anim calcmode="lin" valueType="num">
                                      <p:cBhvr additive="base">
                                        <p:cTn id="1295" dur="3000"/>
                                        <p:tgtEl>
                                          <p:spTgt spid="71"/>
                                        </p:tgtEl>
                                        <p:attrNameLst>
                                          <p:attrName>ppt_y</p:attrName>
                                        </p:attrNameLst>
                                      </p:cBhvr>
                                      <p:tavLst>
                                        <p:tav tm="0">
                                          <p:val>
                                            <p:strVal val="ppt_y"/>
                                          </p:val>
                                        </p:tav>
                                        <p:tav tm="100000">
                                          <p:val>
                                            <p:strVal val="ppt_y"/>
                                          </p:val>
                                        </p:tav>
                                      </p:tavLst>
                                    </p:anim>
                                    <p:set>
                                      <p:cBhvr>
                                        <p:cTn id="1296" dur="1" fill="hold">
                                          <p:stCondLst>
                                            <p:cond delay="2999"/>
                                          </p:stCondLst>
                                        </p:cTn>
                                        <p:tgtEl>
                                          <p:spTgt spid="71"/>
                                        </p:tgtEl>
                                        <p:attrNameLst>
                                          <p:attrName>style.visibility</p:attrName>
                                        </p:attrNameLst>
                                      </p:cBhvr>
                                      <p:to>
                                        <p:strVal val="hidden"/>
                                      </p:to>
                                    </p:set>
                                  </p:childTnLst>
                                </p:cTn>
                              </p:par>
                              <p:par>
                                <p:cTn id="1297" presetID="2" presetClass="exit" presetSubtype="2" fill="hold" grpId="3" nodeType="withEffect">
                                  <p:stCondLst>
                                    <p:cond delay="0"/>
                                  </p:stCondLst>
                                  <p:childTnLst>
                                    <p:anim calcmode="lin" valueType="num">
                                      <p:cBhvr additive="base">
                                        <p:cTn id="1298" dur="3000"/>
                                        <p:tgtEl>
                                          <p:spTgt spid="72"/>
                                        </p:tgtEl>
                                        <p:attrNameLst>
                                          <p:attrName>ppt_x</p:attrName>
                                        </p:attrNameLst>
                                      </p:cBhvr>
                                      <p:tavLst>
                                        <p:tav tm="0">
                                          <p:val>
                                            <p:strVal val="ppt_x"/>
                                          </p:val>
                                        </p:tav>
                                        <p:tav tm="100000">
                                          <p:val>
                                            <p:strVal val="1+ppt_w/2"/>
                                          </p:val>
                                        </p:tav>
                                      </p:tavLst>
                                    </p:anim>
                                    <p:anim calcmode="lin" valueType="num">
                                      <p:cBhvr additive="base">
                                        <p:cTn id="1299" dur="3000"/>
                                        <p:tgtEl>
                                          <p:spTgt spid="72"/>
                                        </p:tgtEl>
                                        <p:attrNameLst>
                                          <p:attrName>ppt_y</p:attrName>
                                        </p:attrNameLst>
                                      </p:cBhvr>
                                      <p:tavLst>
                                        <p:tav tm="0">
                                          <p:val>
                                            <p:strVal val="ppt_y"/>
                                          </p:val>
                                        </p:tav>
                                        <p:tav tm="100000">
                                          <p:val>
                                            <p:strVal val="ppt_y"/>
                                          </p:val>
                                        </p:tav>
                                      </p:tavLst>
                                    </p:anim>
                                    <p:set>
                                      <p:cBhvr>
                                        <p:cTn id="1300" dur="1" fill="hold">
                                          <p:stCondLst>
                                            <p:cond delay="2999"/>
                                          </p:stCondLst>
                                        </p:cTn>
                                        <p:tgtEl>
                                          <p:spTgt spid="72"/>
                                        </p:tgtEl>
                                        <p:attrNameLst>
                                          <p:attrName>style.visibility</p:attrName>
                                        </p:attrNameLst>
                                      </p:cBhvr>
                                      <p:to>
                                        <p:strVal val="hidden"/>
                                      </p:to>
                                    </p:set>
                                  </p:childTnLst>
                                </p:cTn>
                              </p:par>
                              <p:par>
                                <p:cTn id="1301" presetID="2" presetClass="exit" presetSubtype="2" fill="hold" grpId="3" nodeType="withEffect">
                                  <p:stCondLst>
                                    <p:cond delay="0"/>
                                  </p:stCondLst>
                                  <p:childTnLst>
                                    <p:anim calcmode="lin" valueType="num">
                                      <p:cBhvr additive="base">
                                        <p:cTn id="1302" dur="3000"/>
                                        <p:tgtEl>
                                          <p:spTgt spid="73"/>
                                        </p:tgtEl>
                                        <p:attrNameLst>
                                          <p:attrName>ppt_x</p:attrName>
                                        </p:attrNameLst>
                                      </p:cBhvr>
                                      <p:tavLst>
                                        <p:tav tm="0">
                                          <p:val>
                                            <p:strVal val="ppt_x"/>
                                          </p:val>
                                        </p:tav>
                                        <p:tav tm="100000">
                                          <p:val>
                                            <p:strVal val="1+ppt_w/2"/>
                                          </p:val>
                                        </p:tav>
                                      </p:tavLst>
                                    </p:anim>
                                    <p:anim calcmode="lin" valueType="num">
                                      <p:cBhvr additive="base">
                                        <p:cTn id="1303" dur="3000"/>
                                        <p:tgtEl>
                                          <p:spTgt spid="73"/>
                                        </p:tgtEl>
                                        <p:attrNameLst>
                                          <p:attrName>ppt_y</p:attrName>
                                        </p:attrNameLst>
                                      </p:cBhvr>
                                      <p:tavLst>
                                        <p:tav tm="0">
                                          <p:val>
                                            <p:strVal val="ppt_y"/>
                                          </p:val>
                                        </p:tav>
                                        <p:tav tm="100000">
                                          <p:val>
                                            <p:strVal val="ppt_y"/>
                                          </p:val>
                                        </p:tav>
                                      </p:tavLst>
                                    </p:anim>
                                    <p:set>
                                      <p:cBhvr>
                                        <p:cTn id="1304" dur="1" fill="hold">
                                          <p:stCondLst>
                                            <p:cond delay="2999"/>
                                          </p:stCondLst>
                                        </p:cTn>
                                        <p:tgtEl>
                                          <p:spTgt spid="73"/>
                                        </p:tgtEl>
                                        <p:attrNameLst>
                                          <p:attrName>style.visibility</p:attrName>
                                        </p:attrNameLst>
                                      </p:cBhvr>
                                      <p:to>
                                        <p:strVal val="hidden"/>
                                      </p:to>
                                    </p:set>
                                  </p:childTnLst>
                                </p:cTn>
                              </p:par>
                              <p:par>
                                <p:cTn id="1305" presetID="2" presetClass="exit" presetSubtype="2" fill="hold" grpId="3" nodeType="withEffect">
                                  <p:stCondLst>
                                    <p:cond delay="0"/>
                                  </p:stCondLst>
                                  <p:childTnLst>
                                    <p:anim calcmode="lin" valueType="num">
                                      <p:cBhvr additive="base">
                                        <p:cTn id="1306" dur="3000"/>
                                        <p:tgtEl>
                                          <p:spTgt spid="74"/>
                                        </p:tgtEl>
                                        <p:attrNameLst>
                                          <p:attrName>ppt_x</p:attrName>
                                        </p:attrNameLst>
                                      </p:cBhvr>
                                      <p:tavLst>
                                        <p:tav tm="0">
                                          <p:val>
                                            <p:strVal val="ppt_x"/>
                                          </p:val>
                                        </p:tav>
                                        <p:tav tm="100000">
                                          <p:val>
                                            <p:strVal val="1+ppt_w/2"/>
                                          </p:val>
                                        </p:tav>
                                      </p:tavLst>
                                    </p:anim>
                                    <p:anim calcmode="lin" valueType="num">
                                      <p:cBhvr additive="base">
                                        <p:cTn id="1307" dur="3000"/>
                                        <p:tgtEl>
                                          <p:spTgt spid="74"/>
                                        </p:tgtEl>
                                        <p:attrNameLst>
                                          <p:attrName>ppt_y</p:attrName>
                                        </p:attrNameLst>
                                      </p:cBhvr>
                                      <p:tavLst>
                                        <p:tav tm="0">
                                          <p:val>
                                            <p:strVal val="ppt_y"/>
                                          </p:val>
                                        </p:tav>
                                        <p:tav tm="100000">
                                          <p:val>
                                            <p:strVal val="ppt_y"/>
                                          </p:val>
                                        </p:tav>
                                      </p:tavLst>
                                    </p:anim>
                                    <p:set>
                                      <p:cBhvr>
                                        <p:cTn id="1308" dur="1" fill="hold">
                                          <p:stCondLst>
                                            <p:cond delay="2999"/>
                                          </p:stCondLst>
                                        </p:cTn>
                                        <p:tgtEl>
                                          <p:spTgt spid="74"/>
                                        </p:tgtEl>
                                        <p:attrNameLst>
                                          <p:attrName>style.visibility</p:attrName>
                                        </p:attrNameLst>
                                      </p:cBhvr>
                                      <p:to>
                                        <p:strVal val="hidden"/>
                                      </p:to>
                                    </p:set>
                                  </p:childTnLst>
                                </p:cTn>
                              </p:par>
                              <p:par>
                                <p:cTn id="1309" presetID="2" presetClass="exit" presetSubtype="2" fill="hold" grpId="3" nodeType="withEffect">
                                  <p:stCondLst>
                                    <p:cond delay="0"/>
                                  </p:stCondLst>
                                  <p:childTnLst>
                                    <p:anim calcmode="lin" valueType="num">
                                      <p:cBhvr additive="base">
                                        <p:cTn id="1310" dur="3000"/>
                                        <p:tgtEl>
                                          <p:spTgt spid="75"/>
                                        </p:tgtEl>
                                        <p:attrNameLst>
                                          <p:attrName>ppt_x</p:attrName>
                                        </p:attrNameLst>
                                      </p:cBhvr>
                                      <p:tavLst>
                                        <p:tav tm="0">
                                          <p:val>
                                            <p:strVal val="ppt_x"/>
                                          </p:val>
                                        </p:tav>
                                        <p:tav tm="100000">
                                          <p:val>
                                            <p:strVal val="1+ppt_w/2"/>
                                          </p:val>
                                        </p:tav>
                                      </p:tavLst>
                                    </p:anim>
                                    <p:anim calcmode="lin" valueType="num">
                                      <p:cBhvr additive="base">
                                        <p:cTn id="1311" dur="3000"/>
                                        <p:tgtEl>
                                          <p:spTgt spid="75"/>
                                        </p:tgtEl>
                                        <p:attrNameLst>
                                          <p:attrName>ppt_y</p:attrName>
                                        </p:attrNameLst>
                                      </p:cBhvr>
                                      <p:tavLst>
                                        <p:tav tm="0">
                                          <p:val>
                                            <p:strVal val="ppt_y"/>
                                          </p:val>
                                        </p:tav>
                                        <p:tav tm="100000">
                                          <p:val>
                                            <p:strVal val="ppt_y"/>
                                          </p:val>
                                        </p:tav>
                                      </p:tavLst>
                                    </p:anim>
                                    <p:set>
                                      <p:cBhvr>
                                        <p:cTn id="1312" dur="1" fill="hold">
                                          <p:stCondLst>
                                            <p:cond delay="2999"/>
                                          </p:stCondLst>
                                        </p:cTn>
                                        <p:tgtEl>
                                          <p:spTgt spid="75"/>
                                        </p:tgtEl>
                                        <p:attrNameLst>
                                          <p:attrName>style.visibility</p:attrName>
                                        </p:attrNameLst>
                                      </p:cBhvr>
                                      <p:to>
                                        <p:strVal val="hidden"/>
                                      </p:to>
                                    </p:set>
                                  </p:childTnLst>
                                </p:cTn>
                              </p:par>
                              <p:par>
                                <p:cTn id="1313" presetID="2" presetClass="exit" presetSubtype="2" fill="hold" grpId="3" nodeType="withEffect">
                                  <p:stCondLst>
                                    <p:cond delay="0"/>
                                  </p:stCondLst>
                                  <p:childTnLst>
                                    <p:anim calcmode="lin" valueType="num">
                                      <p:cBhvr additive="base">
                                        <p:cTn id="1314" dur="3000"/>
                                        <p:tgtEl>
                                          <p:spTgt spid="76"/>
                                        </p:tgtEl>
                                        <p:attrNameLst>
                                          <p:attrName>ppt_x</p:attrName>
                                        </p:attrNameLst>
                                      </p:cBhvr>
                                      <p:tavLst>
                                        <p:tav tm="0">
                                          <p:val>
                                            <p:strVal val="ppt_x"/>
                                          </p:val>
                                        </p:tav>
                                        <p:tav tm="100000">
                                          <p:val>
                                            <p:strVal val="1+ppt_w/2"/>
                                          </p:val>
                                        </p:tav>
                                      </p:tavLst>
                                    </p:anim>
                                    <p:anim calcmode="lin" valueType="num">
                                      <p:cBhvr additive="base">
                                        <p:cTn id="1315" dur="3000"/>
                                        <p:tgtEl>
                                          <p:spTgt spid="76"/>
                                        </p:tgtEl>
                                        <p:attrNameLst>
                                          <p:attrName>ppt_y</p:attrName>
                                        </p:attrNameLst>
                                      </p:cBhvr>
                                      <p:tavLst>
                                        <p:tav tm="0">
                                          <p:val>
                                            <p:strVal val="ppt_y"/>
                                          </p:val>
                                        </p:tav>
                                        <p:tav tm="100000">
                                          <p:val>
                                            <p:strVal val="ppt_y"/>
                                          </p:val>
                                        </p:tav>
                                      </p:tavLst>
                                    </p:anim>
                                    <p:set>
                                      <p:cBhvr>
                                        <p:cTn id="1316" dur="1" fill="hold">
                                          <p:stCondLst>
                                            <p:cond delay="2999"/>
                                          </p:stCondLst>
                                        </p:cTn>
                                        <p:tgtEl>
                                          <p:spTgt spid="76"/>
                                        </p:tgtEl>
                                        <p:attrNameLst>
                                          <p:attrName>style.visibility</p:attrName>
                                        </p:attrNameLst>
                                      </p:cBhvr>
                                      <p:to>
                                        <p:strVal val="hidden"/>
                                      </p:to>
                                    </p:set>
                                  </p:childTnLst>
                                </p:cTn>
                              </p:par>
                              <p:par>
                                <p:cTn id="1317" presetID="2" presetClass="exit" presetSubtype="2" fill="hold" grpId="3" nodeType="withEffect">
                                  <p:stCondLst>
                                    <p:cond delay="0"/>
                                  </p:stCondLst>
                                  <p:childTnLst>
                                    <p:anim calcmode="lin" valueType="num">
                                      <p:cBhvr additive="base">
                                        <p:cTn id="1318" dur="3000"/>
                                        <p:tgtEl>
                                          <p:spTgt spid="77"/>
                                        </p:tgtEl>
                                        <p:attrNameLst>
                                          <p:attrName>ppt_x</p:attrName>
                                        </p:attrNameLst>
                                      </p:cBhvr>
                                      <p:tavLst>
                                        <p:tav tm="0">
                                          <p:val>
                                            <p:strVal val="ppt_x"/>
                                          </p:val>
                                        </p:tav>
                                        <p:tav tm="100000">
                                          <p:val>
                                            <p:strVal val="1+ppt_w/2"/>
                                          </p:val>
                                        </p:tav>
                                      </p:tavLst>
                                    </p:anim>
                                    <p:anim calcmode="lin" valueType="num">
                                      <p:cBhvr additive="base">
                                        <p:cTn id="1319" dur="3000"/>
                                        <p:tgtEl>
                                          <p:spTgt spid="77"/>
                                        </p:tgtEl>
                                        <p:attrNameLst>
                                          <p:attrName>ppt_y</p:attrName>
                                        </p:attrNameLst>
                                      </p:cBhvr>
                                      <p:tavLst>
                                        <p:tav tm="0">
                                          <p:val>
                                            <p:strVal val="ppt_y"/>
                                          </p:val>
                                        </p:tav>
                                        <p:tav tm="100000">
                                          <p:val>
                                            <p:strVal val="ppt_y"/>
                                          </p:val>
                                        </p:tav>
                                      </p:tavLst>
                                    </p:anim>
                                    <p:set>
                                      <p:cBhvr>
                                        <p:cTn id="1320" dur="1" fill="hold">
                                          <p:stCondLst>
                                            <p:cond delay="2999"/>
                                          </p:stCondLst>
                                        </p:cTn>
                                        <p:tgtEl>
                                          <p:spTgt spid="77"/>
                                        </p:tgtEl>
                                        <p:attrNameLst>
                                          <p:attrName>style.visibility</p:attrName>
                                        </p:attrNameLst>
                                      </p:cBhvr>
                                      <p:to>
                                        <p:strVal val="hidden"/>
                                      </p:to>
                                    </p:set>
                                  </p:childTnLst>
                                </p:cTn>
                              </p:par>
                              <p:par>
                                <p:cTn id="1321" presetID="2" presetClass="exit" presetSubtype="2" fill="hold" grpId="3" nodeType="withEffect">
                                  <p:stCondLst>
                                    <p:cond delay="0"/>
                                  </p:stCondLst>
                                  <p:childTnLst>
                                    <p:anim calcmode="lin" valueType="num">
                                      <p:cBhvr additive="base">
                                        <p:cTn id="1322" dur="3000"/>
                                        <p:tgtEl>
                                          <p:spTgt spid="78"/>
                                        </p:tgtEl>
                                        <p:attrNameLst>
                                          <p:attrName>ppt_x</p:attrName>
                                        </p:attrNameLst>
                                      </p:cBhvr>
                                      <p:tavLst>
                                        <p:tav tm="0">
                                          <p:val>
                                            <p:strVal val="ppt_x"/>
                                          </p:val>
                                        </p:tav>
                                        <p:tav tm="100000">
                                          <p:val>
                                            <p:strVal val="1+ppt_w/2"/>
                                          </p:val>
                                        </p:tav>
                                      </p:tavLst>
                                    </p:anim>
                                    <p:anim calcmode="lin" valueType="num">
                                      <p:cBhvr additive="base">
                                        <p:cTn id="1323" dur="3000"/>
                                        <p:tgtEl>
                                          <p:spTgt spid="78"/>
                                        </p:tgtEl>
                                        <p:attrNameLst>
                                          <p:attrName>ppt_y</p:attrName>
                                        </p:attrNameLst>
                                      </p:cBhvr>
                                      <p:tavLst>
                                        <p:tav tm="0">
                                          <p:val>
                                            <p:strVal val="ppt_y"/>
                                          </p:val>
                                        </p:tav>
                                        <p:tav tm="100000">
                                          <p:val>
                                            <p:strVal val="ppt_y"/>
                                          </p:val>
                                        </p:tav>
                                      </p:tavLst>
                                    </p:anim>
                                    <p:set>
                                      <p:cBhvr>
                                        <p:cTn id="1324" dur="1" fill="hold">
                                          <p:stCondLst>
                                            <p:cond delay="2999"/>
                                          </p:stCondLst>
                                        </p:cTn>
                                        <p:tgtEl>
                                          <p:spTgt spid="78"/>
                                        </p:tgtEl>
                                        <p:attrNameLst>
                                          <p:attrName>style.visibility</p:attrName>
                                        </p:attrNameLst>
                                      </p:cBhvr>
                                      <p:to>
                                        <p:strVal val="hidden"/>
                                      </p:to>
                                    </p:set>
                                  </p:childTnLst>
                                </p:cTn>
                              </p:par>
                              <p:par>
                                <p:cTn id="1325" presetID="2" presetClass="exit" presetSubtype="2" fill="hold" grpId="3" nodeType="withEffect">
                                  <p:stCondLst>
                                    <p:cond delay="0"/>
                                  </p:stCondLst>
                                  <p:childTnLst>
                                    <p:anim calcmode="lin" valueType="num">
                                      <p:cBhvr additive="base">
                                        <p:cTn id="1326" dur="3000"/>
                                        <p:tgtEl>
                                          <p:spTgt spid="79"/>
                                        </p:tgtEl>
                                        <p:attrNameLst>
                                          <p:attrName>ppt_x</p:attrName>
                                        </p:attrNameLst>
                                      </p:cBhvr>
                                      <p:tavLst>
                                        <p:tav tm="0">
                                          <p:val>
                                            <p:strVal val="ppt_x"/>
                                          </p:val>
                                        </p:tav>
                                        <p:tav tm="100000">
                                          <p:val>
                                            <p:strVal val="1+ppt_w/2"/>
                                          </p:val>
                                        </p:tav>
                                      </p:tavLst>
                                    </p:anim>
                                    <p:anim calcmode="lin" valueType="num">
                                      <p:cBhvr additive="base">
                                        <p:cTn id="1327" dur="3000"/>
                                        <p:tgtEl>
                                          <p:spTgt spid="79"/>
                                        </p:tgtEl>
                                        <p:attrNameLst>
                                          <p:attrName>ppt_y</p:attrName>
                                        </p:attrNameLst>
                                      </p:cBhvr>
                                      <p:tavLst>
                                        <p:tav tm="0">
                                          <p:val>
                                            <p:strVal val="ppt_y"/>
                                          </p:val>
                                        </p:tav>
                                        <p:tav tm="100000">
                                          <p:val>
                                            <p:strVal val="ppt_y"/>
                                          </p:val>
                                        </p:tav>
                                      </p:tavLst>
                                    </p:anim>
                                    <p:set>
                                      <p:cBhvr>
                                        <p:cTn id="1328" dur="1" fill="hold">
                                          <p:stCondLst>
                                            <p:cond delay="2999"/>
                                          </p:stCondLst>
                                        </p:cTn>
                                        <p:tgtEl>
                                          <p:spTgt spid="79"/>
                                        </p:tgtEl>
                                        <p:attrNameLst>
                                          <p:attrName>style.visibility</p:attrName>
                                        </p:attrNameLst>
                                      </p:cBhvr>
                                      <p:to>
                                        <p:strVal val="hidden"/>
                                      </p:to>
                                    </p:set>
                                  </p:childTnLst>
                                </p:cTn>
                              </p:par>
                              <p:par>
                                <p:cTn id="1329" presetID="2" presetClass="exit" presetSubtype="2" fill="hold" grpId="3" nodeType="withEffect">
                                  <p:stCondLst>
                                    <p:cond delay="0"/>
                                  </p:stCondLst>
                                  <p:childTnLst>
                                    <p:anim calcmode="lin" valueType="num">
                                      <p:cBhvr additive="base">
                                        <p:cTn id="1330" dur="3000"/>
                                        <p:tgtEl>
                                          <p:spTgt spid="80"/>
                                        </p:tgtEl>
                                        <p:attrNameLst>
                                          <p:attrName>ppt_x</p:attrName>
                                        </p:attrNameLst>
                                      </p:cBhvr>
                                      <p:tavLst>
                                        <p:tav tm="0">
                                          <p:val>
                                            <p:strVal val="ppt_x"/>
                                          </p:val>
                                        </p:tav>
                                        <p:tav tm="100000">
                                          <p:val>
                                            <p:strVal val="1+ppt_w/2"/>
                                          </p:val>
                                        </p:tav>
                                      </p:tavLst>
                                    </p:anim>
                                    <p:anim calcmode="lin" valueType="num">
                                      <p:cBhvr additive="base">
                                        <p:cTn id="1331" dur="3000"/>
                                        <p:tgtEl>
                                          <p:spTgt spid="80"/>
                                        </p:tgtEl>
                                        <p:attrNameLst>
                                          <p:attrName>ppt_y</p:attrName>
                                        </p:attrNameLst>
                                      </p:cBhvr>
                                      <p:tavLst>
                                        <p:tav tm="0">
                                          <p:val>
                                            <p:strVal val="ppt_y"/>
                                          </p:val>
                                        </p:tav>
                                        <p:tav tm="100000">
                                          <p:val>
                                            <p:strVal val="ppt_y"/>
                                          </p:val>
                                        </p:tav>
                                      </p:tavLst>
                                    </p:anim>
                                    <p:set>
                                      <p:cBhvr>
                                        <p:cTn id="1332" dur="1" fill="hold">
                                          <p:stCondLst>
                                            <p:cond delay="2999"/>
                                          </p:stCondLst>
                                        </p:cTn>
                                        <p:tgtEl>
                                          <p:spTgt spid="80"/>
                                        </p:tgtEl>
                                        <p:attrNameLst>
                                          <p:attrName>style.visibility</p:attrName>
                                        </p:attrNameLst>
                                      </p:cBhvr>
                                      <p:to>
                                        <p:strVal val="hidden"/>
                                      </p:to>
                                    </p:set>
                                  </p:childTnLst>
                                </p:cTn>
                              </p:par>
                              <p:par>
                                <p:cTn id="1333" presetID="2" presetClass="exit" presetSubtype="2" fill="hold" grpId="3" nodeType="withEffect">
                                  <p:stCondLst>
                                    <p:cond delay="0"/>
                                  </p:stCondLst>
                                  <p:childTnLst>
                                    <p:anim calcmode="lin" valueType="num">
                                      <p:cBhvr additive="base">
                                        <p:cTn id="1334" dur="3000"/>
                                        <p:tgtEl>
                                          <p:spTgt spid="81"/>
                                        </p:tgtEl>
                                        <p:attrNameLst>
                                          <p:attrName>ppt_x</p:attrName>
                                        </p:attrNameLst>
                                      </p:cBhvr>
                                      <p:tavLst>
                                        <p:tav tm="0">
                                          <p:val>
                                            <p:strVal val="ppt_x"/>
                                          </p:val>
                                        </p:tav>
                                        <p:tav tm="100000">
                                          <p:val>
                                            <p:strVal val="1+ppt_w/2"/>
                                          </p:val>
                                        </p:tav>
                                      </p:tavLst>
                                    </p:anim>
                                    <p:anim calcmode="lin" valueType="num">
                                      <p:cBhvr additive="base">
                                        <p:cTn id="1335" dur="3000"/>
                                        <p:tgtEl>
                                          <p:spTgt spid="81"/>
                                        </p:tgtEl>
                                        <p:attrNameLst>
                                          <p:attrName>ppt_y</p:attrName>
                                        </p:attrNameLst>
                                      </p:cBhvr>
                                      <p:tavLst>
                                        <p:tav tm="0">
                                          <p:val>
                                            <p:strVal val="ppt_y"/>
                                          </p:val>
                                        </p:tav>
                                        <p:tav tm="100000">
                                          <p:val>
                                            <p:strVal val="ppt_y"/>
                                          </p:val>
                                        </p:tav>
                                      </p:tavLst>
                                    </p:anim>
                                    <p:set>
                                      <p:cBhvr>
                                        <p:cTn id="1336" dur="1" fill="hold">
                                          <p:stCondLst>
                                            <p:cond delay="2999"/>
                                          </p:stCondLst>
                                        </p:cTn>
                                        <p:tgtEl>
                                          <p:spTgt spid="81"/>
                                        </p:tgtEl>
                                        <p:attrNameLst>
                                          <p:attrName>style.visibility</p:attrName>
                                        </p:attrNameLst>
                                      </p:cBhvr>
                                      <p:to>
                                        <p:strVal val="hidden"/>
                                      </p:to>
                                    </p:set>
                                  </p:childTnLst>
                                </p:cTn>
                              </p:par>
                              <p:par>
                                <p:cTn id="1337" presetID="2" presetClass="exit" presetSubtype="2" fill="hold" grpId="3" nodeType="withEffect">
                                  <p:stCondLst>
                                    <p:cond delay="0"/>
                                  </p:stCondLst>
                                  <p:childTnLst>
                                    <p:anim calcmode="lin" valueType="num">
                                      <p:cBhvr additive="base">
                                        <p:cTn id="1338" dur="3000"/>
                                        <p:tgtEl>
                                          <p:spTgt spid="82"/>
                                        </p:tgtEl>
                                        <p:attrNameLst>
                                          <p:attrName>ppt_x</p:attrName>
                                        </p:attrNameLst>
                                      </p:cBhvr>
                                      <p:tavLst>
                                        <p:tav tm="0">
                                          <p:val>
                                            <p:strVal val="ppt_x"/>
                                          </p:val>
                                        </p:tav>
                                        <p:tav tm="100000">
                                          <p:val>
                                            <p:strVal val="1+ppt_w/2"/>
                                          </p:val>
                                        </p:tav>
                                      </p:tavLst>
                                    </p:anim>
                                    <p:anim calcmode="lin" valueType="num">
                                      <p:cBhvr additive="base">
                                        <p:cTn id="1339" dur="3000"/>
                                        <p:tgtEl>
                                          <p:spTgt spid="82"/>
                                        </p:tgtEl>
                                        <p:attrNameLst>
                                          <p:attrName>ppt_y</p:attrName>
                                        </p:attrNameLst>
                                      </p:cBhvr>
                                      <p:tavLst>
                                        <p:tav tm="0">
                                          <p:val>
                                            <p:strVal val="ppt_y"/>
                                          </p:val>
                                        </p:tav>
                                        <p:tav tm="100000">
                                          <p:val>
                                            <p:strVal val="ppt_y"/>
                                          </p:val>
                                        </p:tav>
                                      </p:tavLst>
                                    </p:anim>
                                    <p:set>
                                      <p:cBhvr>
                                        <p:cTn id="1340" dur="1" fill="hold">
                                          <p:stCondLst>
                                            <p:cond delay="2999"/>
                                          </p:stCondLst>
                                        </p:cTn>
                                        <p:tgtEl>
                                          <p:spTgt spid="82"/>
                                        </p:tgtEl>
                                        <p:attrNameLst>
                                          <p:attrName>style.visibility</p:attrName>
                                        </p:attrNameLst>
                                      </p:cBhvr>
                                      <p:to>
                                        <p:strVal val="hidden"/>
                                      </p:to>
                                    </p:set>
                                  </p:childTnLst>
                                </p:cTn>
                              </p:par>
                              <p:par>
                                <p:cTn id="1341" presetID="2" presetClass="exit" presetSubtype="2" fill="hold" grpId="3" nodeType="withEffect">
                                  <p:stCondLst>
                                    <p:cond delay="0"/>
                                  </p:stCondLst>
                                  <p:childTnLst>
                                    <p:anim calcmode="lin" valueType="num">
                                      <p:cBhvr additive="base">
                                        <p:cTn id="1342" dur="3000"/>
                                        <p:tgtEl>
                                          <p:spTgt spid="83"/>
                                        </p:tgtEl>
                                        <p:attrNameLst>
                                          <p:attrName>ppt_x</p:attrName>
                                        </p:attrNameLst>
                                      </p:cBhvr>
                                      <p:tavLst>
                                        <p:tav tm="0">
                                          <p:val>
                                            <p:strVal val="ppt_x"/>
                                          </p:val>
                                        </p:tav>
                                        <p:tav tm="100000">
                                          <p:val>
                                            <p:strVal val="1+ppt_w/2"/>
                                          </p:val>
                                        </p:tav>
                                      </p:tavLst>
                                    </p:anim>
                                    <p:anim calcmode="lin" valueType="num">
                                      <p:cBhvr additive="base">
                                        <p:cTn id="1343" dur="3000"/>
                                        <p:tgtEl>
                                          <p:spTgt spid="83"/>
                                        </p:tgtEl>
                                        <p:attrNameLst>
                                          <p:attrName>ppt_y</p:attrName>
                                        </p:attrNameLst>
                                      </p:cBhvr>
                                      <p:tavLst>
                                        <p:tav tm="0">
                                          <p:val>
                                            <p:strVal val="ppt_y"/>
                                          </p:val>
                                        </p:tav>
                                        <p:tav tm="100000">
                                          <p:val>
                                            <p:strVal val="ppt_y"/>
                                          </p:val>
                                        </p:tav>
                                      </p:tavLst>
                                    </p:anim>
                                    <p:set>
                                      <p:cBhvr>
                                        <p:cTn id="1344" dur="1" fill="hold">
                                          <p:stCondLst>
                                            <p:cond delay="2999"/>
                                          </p:stCondLst>
                                        </p:cTn>
                                        <p:tgtEl>
                                          <p:spTgt spid="83"/>
                                        </p:tgtEl>
                                        <p:attrNameLst>
                                          <p:attrName>style.visibility</p:attrName>
                                        </p:attrNameLst>
                                      </p:cBhvr>
                                      <p:to>
                                        <p:strVal val="hidden"/>
                                      </p:to>
                                    </p:set>
                                  </p:childTnLst>
                                </p:cTn>
                              </p:par>
                              <p:par>
                                <p:cTn id="1345" presetID="2" presetClass="exit" presetSubtype="2" fill="hold" grpId="3" nodeType="withEffect">
                                  <p:stCondLst>
                                    <p:cond delay="0"/>
                                  </p:stCondLst>
                                  <p:childTnLst>
                                    <p:anim calcmode="lin" valueType="num">
                                      <p:cBhvr additive="base">
                                        <p:cTn id="1346" dur="3000"/>
                                        <p:tgtEl>
                                          <p:spTgt spid="84"/>
                                        </p:tgtEl>
                                        <p:attrNameLst>
                                          <p:attrName>ppt_x</p:attrName>
                                        </p:attrNameLst>
                                      </p:cBhvr>
                                      <p:tavLst>
                                        <p:tav tm="0">
                                          <p:val>
                                            <p:strVal val="ppt_x"/>
                                          </p:val>
                                        </p:tav>
                                        <p:tav tm="100000">
                                          <p:val>
                                            <p:strVal val="1+ppt_w/2"/>
                                          </p:val>
                                        </p:tav>
                                      </p:tavLst>
                                    </p:anim>
                                    <p:anim calcmode="lin" valueType="num">
                                      <p:cBhvr additive="base">
                                        <p:cTn id="1347" dur="3000"/>
                                        <p:tgtEl>
                                          <p:spTgt spid="84"/>
                                        </p:tgtEl>
                                        <p:attrNameLst>
                                          <p:attrName>ppt_y</p:attrName>
                                        </p:attrNameLst>
                                      </p:cBhvr>
                                      <p:tavLst>
                                        <p:tav tm="0">
                                          <p:val>
                                            <p:strVal val="ppt_y"/>
                                          </p:val>
                                        </p:tav>
                                        <p:tav tm="100000">
                                          <p:val>
                                            <p:strVal val="ppt_y"/>
                                          </p:val>
                                        </p:tav>
                                      </p:tavLst>
                                    </p:anim>
                                    <p:set>
                                      <p:cBhvr>
                                        <p:cTn id="1348" dur="1" fill="hold">
                                          <p:stCondLst>
                                            <p:cond delay="2999"/>
                                          </p:stCondLst>
                                        </p:cTn>
                                        <p:tgtEl>
                                          <p:spTgt spid="84"/>
                                        </p:tgtEl>
                                        <p:attrNameLst>
                                          <p:attrName>style.visibility</p:attrName>
                                        </p:attrNameLst>
                                      </p:cBhvr>
                                      <p:to>
                                        <p:strVal val="hidden"/>
                                      </p:to>
                                    </p:set>
                                  </p:childTnLst>
                                </p:cTn>
                              </p:par>
                              <p:par>
                                <p:cTn id="1349" presetID="2" presetClass="exit" presetSubtype="2" fill="hold" grpId="3" nodeType="withEffect">
                                  <p:stCondLst>
                                    <p:cond delay="0"/>
                                  </p:stCondLst>
                                  <p:childTnLst>
                                    <p:anim calcmode="lin" valueType="num">
                                      <p:cBhvr additive="base">
                                        <p:cTn id="1350" dur="3000"/>
                                        <p:tgtEl>
                                          <p:spTgt spid="85"/>
                                        </p:tgtEl>
                                        <p:attrNameLst>
                                          <p:attrName>ppt_x</p:attrName>
                                        </p:attrNameLst>
                                      </p:cBhvr>
                                      <p:tavLst>
                                        <p:tav tm="0">
                                          <p:val>
                                            <p:strVal val="ppt_x"/>
                                          </p:val>
                                        </p:tav>
                                        <p:tav tm="100000">
                                          <p:val>
                                            <p:strVal val="1+ppt_w/2"/>
                                          </p:val>
                                        </p:tav>
                                      </p:tavLst>
                                    </p:anim>
                                    <p:anim calcmode="lin" valueType="num">
                                      <p:cBhvr additive="base">
                                        <p:cTn id="1351" dur="3000"/>
                                        <p:tgtEl>
                                          <p:spTgt spid="85"/>
                                        </p:tgtEl>
                                        <p:attrNameLst>
                                          <p:attrName>ppt_y</p:attrName>
                                        </p:attrNameLst>
                                      </p:cBhvr>
                                      <p:tavLst>
                                        <p:tav tm="0">
                                          <p:val>
                                            <p:strVal val="ppt_y"/>
                                          </p:val>
                                        </p:tav>
                                        <p:tav tm="100000">
                                          <p:val>
                                            <p:strVal val="ppt_y"/>
                                          </p:val>
                                        </p:tav>
                                      </p:tavLst>
                                    </p:anim>
                                    <p:set>
                                      <p:cBhvr>
                                        <p:cTn id="1352" dur="1" fill="hold">
                                          <p:stCondLst>
                                            <p:cond delay="2999"/>
                                          </p:stCondLst>
                                        </p:cTn>
                                        <p:tgtEl>
                                          <p:spTgt spid="85"/>
                                        </p:tgtEl>
                                        <p:attrNameLst>
                                          <p:attrName>style.visibility</p:attrName>
                                        </p:attrNameLst>
                                      </p:cBhvr>
                                      <p:to>
                                        <p:strVal val="hidden"/>
                                      </p:to>
                                    </p:set>
                                  </p:childTnLst>
                                </p:cTn>
                              </p:par>
                              <p:par>
                                <p:cTn id="1353" presetID="2" presetClass="exit" presetSubtype="2" fill="hold" grpId="3" nodeType="withEffect">
                                  <p:stCondLst>
                                    <p:cond delay="0"/>
                                  </p:stCondLst>
                                  <p:childTnLst>
                                    <p:anim calcmode="lin" valueType="num">
                                      <p:cBhvr additive="base">
                                        <p:cTn id="1354" dur="3000"/>
                                        <p:tgtEl>
                                          <p:spTgt spid="86"/>
                                        </p:tgtEl>
                                        <p:attrNameLst>
                                          <p:attrName>ppt_x</p:attrName>
                                        </p:attrNameLst>
                                      </p:cBhvr>
                                      <p:tavLst>
                                        <p:tav tm="0">
                                          <p:val>
                                            <p:strVal val="ppt_x"/>
                                          </p:val>
                                        </p:tav>
                                        <p:tav tm="100000">
                                          <p:val>
                                            <p:strVal val="1+ppt_w/2"/>
                                          </p:val>
                                        </p:tav>
                                      </p:tavLst>
                                    </p:anim>
                                    <p:anim calcmode="lin" valueType="num">
                                      <p:cBhvr additive="base">
                                        <p:cTn id="1355" dur="3000"/>
                                        <p:tgtEl>
                                          <p:spTgt spid="86"/>
                                        </p:tgtEl>
                                        <p:attrNameLst>
                                          <p:attrName>ppt_y</p:attrName>
                                        </p:attrNameLst>
                                      </p:cBhvr>
                                      <p:tavLst>
                                        <p:tav tm="0">
                                          <p:val>
                                            <p:strVal val="ppt_y"/>
                                          </p:val>
                                        </p:tav>
                                        <p:tav tm="100000">
                                          <p:val>
                                            <p:strVal val="ppt_y"/>
                                          </p:val>
                                        </p:tav>
                                      </p:tavLst>
                                    </p:anim>
                                    <p:set>
                                      <p:cBhvr>
                                        <p:cTn id="1356" dur="1" fill="hold">
                                          <p:stCondLst>
                                            <p:cond delay="2999"/>
                                          </p:stCondLst>
                                        </p:cTn>
                                        <p:tgtEl>
                                          <p:spTgt spid="86"/>
                                        </p:tgtEl>
                                        <p:attrNameLst>
                                          <p:attrName>style.visibility</p:attrName>
                                        </p:attrNameLst>
                                      </p:cBhvr>
                                      <p:to>
                                        <p:strVal val="hidden"/>
                                      </p:to>
                                    </p:set>
                                  </p:childTnLst>
                                </p:cTn>
                              </p:par>
                              <p:par>
                                <p:cTn id="1357" presetID="2" presetClass="exit" presetSubtype="2" fill="hold" grpId="3" nodeType="withEffect">
                                  <p:stCondLst>
                                    <p:cond delay="0"/>
                                  </p:stCondLst>
                                  <p:childTnLst>
                                    <p:anim calcmode="lin" valueType="num">
                                      <p:cBhvr additive="base">
                                        <p:cTn id="1358" dur="3000"/>
                                        <p:tgtEl>
                                          <p:spTgt spid="87"/>
                                        </p:tgtEl>
                                        <p:attrNameLst>
                                          <p:attrName>ppt_x</p:attrName>
                                        </p:attrNameLst>
                                      </p:cBhvr>
                                      <p:tavLst>
                                        <p:tav tm="0">
                                          <p:val>
                                            <p:strVal val="ppt_x"/>
                                          </p:val>
                                        </p:tav>
                                        <p:tav tm="100000">
                                          <p:val>
                                            <p:strVal val="1+ppt_w/2"/>
                                          </p:val>
                                        </p:tav>
                                      </p:tavLst>
                                    </p:anim>
                                    <p:anim calcmode="lin" valueType="num">
                                      <p:cBhvr additive="base">
                                        <p:cTn id="1359" dur="3000"/>
                                        <p:tgtEl>
                                          <p:spTgt spid="87"/>
                                        </p:tgtEl>
                                        <p:attrNameLst>
                                          <p:attrName>ppt_y</p:attrName>
                                        </p:attrNameLst>
                                      </p:cBhvr>
                                      <p:tavLst>
                                        <p:tav tm="0">
                                          <p:val>
                                            <p:strVal val="ppt_y"/>
                                          </p:val>
                                        </p:tav>
                                        <p:tav tm="100000">
                                          <p:val>
                                            <p:strVal val="ppt_y"/>
                                          </p:val>
                                        </p:tav>
                                      </p:tavLst>
                                    </p:anim>
                                    <p:set>
                                      <p:cBhvr>
                                        <p:cTn id="1360" dur="1" fill="hold">
                                          <p:stCondLst>
                                            <p:cond delay="2999"/>
                                          </p:stCondLst>
                                        </p:cTn>
                                        <p:tgtEl>
                                          <p:spTgt spid="87"/>
                                        </p:tgtEl>
                                        <p:attrNameLst>
                                          <p:attrName>style.visibility</p:attrName>
                                        </p:attrNameLst>
                                      </p:cBhvr>
                                      <p:to>
                                        <p:strVal val="hidden"/>
                                      </p:to>
                                    </p:set>
                                  </p:childTnLst>
                                </p:cTn>
                              </p:par>
                              <p:par>
                                <p:cTn id="1361" presetID="2" presetClass="exit" presetSubtype="2" fill="hold" grpId="3" nodeType="withEffect">
                                  <p:stCondLst>
                                    <p:cond delay="0"/>
                                  </p:stCondLst>
                                  <p:childTnLst>
                                    <p:anim calcmode="lin" valueType="num">
                                      <p:cBhvr additive="base">
                                        <p:cTn id="1362" dur="3000"/>
                                        <p:tgtEl>
                                          <p:spTgt spid="88"/>
                                        </p:tgtEl>
                                        <p:attrNameLst>
                                          <p:attrName>ppt_x</p:attrName>
                                        </p:attrNameLst>
                                      </p:cBhvr>
                                      <p:tavLst>
                                        <p:tav tm="0">
                                          <p:val>
                                            <p:strVal val="ppt_x"/>
                                          </p:val>
                                        </p:tav>
                                        <p:tav tm="100000">
                                          <p:val>
                                            <p:strVal val="1+ppt_w/2"/>
                                          </p:val>
                                        </p:tav>
                                      </p:tavLst>
                                    </p:anim>
                                    <p:anim calcmode="lin" valueType="num">
                                      <p:cBhvr additive="base">
                                        <p:cTn id="1363" dur="3000"/>
                                        <p:tgtEl>
                                          <p:spTgt spid="88"/>
                                        </p:tgtEl>
                                        <p:attrNameLst>
                                          <p:attrName>ppt_y</p:attrName>
                                        </p:attrNameLst>
                                      </p:cBhvr>
                                      <p:tavLst>
                                        <p:tav tm="0">
                                          <p:val>
                                            <p:strVal val="ppt_y"/>
                                          </p:val>
                                        </p:tav>
                                        <p:tav tm="100000">
                                          <p:val>
                                            <p:strVal val="ppt_y"/>
                                          </p:val>
                                        </p:tav>
                                      </p:tavLst>
                                    </p:anim>
                                    <p:set>
                                      <p:cBhvr>
                                        <p:cTn id="1364" dur="1" fill="hold">
                                          <p:stCondLst>
                                            <p:cond delay="2999"/>
                                          </p:stCondLst>
                                        </p:cTn>
                                        <p:tgtEl>
                                          <p:spTgt spid="88"/>
                                        </p:tgtEl>
                                        <p:attrNameLst>
                                          <p:attrName>style.visibility</p:attrName>
                                        </p:attrNameLst>
                                      </p:cBhvr>
                                      <p:to>
                                        <p:strVal val="hidden"/>
                                      </p:to>
                                    </p:set>
                                  </p:childTnLst>
                                </p:cTn>
                              </p:par>
                              <p:par>
                                <p:cTn id="1365" presetID="2" presetClass="exit" presetSubtype="2" fill="hold" grpId="3" nodeType="withEffect">
                                  <p:stCondLst>
                                    <p:cond delay="0"/>
                                  </p:stCondLst>
                                  <p:childTnLst>
                                    <p:anim calcmode="lin" valueType="num">
                                      <p:cBhvr additive="base">
                                        <p:cTn id="1366" dur="3000"/>
                                        <p:tgtEl>
                                          <p:spTgt spid="89"/>
                                        </p:tgtEl>
                                        <p:attrNameLst>
                                          <p:attrName>ppt_x</p:attrName>
                                        </p:attrNameLst>
                                      </p:cBhvr>
                                      <p:tavLst>
                                        <p:tav tm="0">
                                          <p:val>
                                            <p:strVal val="ppt_x"/>
                                          </p:val>
                                        </p:tav>
                                        <p:tav tm="100000">
                                          <p:val>
                                            <p:strVal val="1+ppt_w/2"/>
                                          </p:val>
                                        </p:tav>
                                      </p:tavLst>
                                    </p:anim>
                                    <p:anim calcmode="lin" valueType="num">
                                      <p:cBhvr additive="base">
                                        <p:cTn id="1367" dur="3000"/>
                                        <p:tgtEl>
                                          <p:spTgt spid="89"/>
                                        </p:tgtEl>
                                        <p:attrNameLst>
                                          <p:attrName>ppt_y</p:attrName>
                                        </p:attrNameLst>
                                      </p:cBhvr>
                                      <p:tavLst>
                                        <p:tav tm="0">
                                          <p:val>
                                            <p:strVal val="ppt_y"/>
                                          </p:val>
                                        </p:tav>
                                        <p:tav tm="100000">
                                          <p:val>
                                            <p:strVal val="ppt_y"/>
                                          </p:val>
                                        </p:tav>
                                      </p:tavLst>
                                    </p:anim>
                                    <p:set>
                                      <p:cBhvr>
                                        <p:cTn id="1368" dur="1" fill="hold">
                                          <p:stCondLst>
                                            <p:cond delay="2999"/>
                                          </p:stCondLst>
                                        </p:cTn>
                                        <p:tgtEl>
                                          <p:spTgt spid="89"/>
                                        </p:tgtEl>
                                        <p:attrNameLst>
                                          <p:attrName>style.visibility</p:attrName>
                                        </p:attrNameLst>
                                      </p:cBhvr>
                                      <p:to>
                                        <p:strVal val="hidden"/>
                                      </p:to>
                                    </p:set>
                                  </p:childTnLst>
                                </p:cTn>
                              </p:par>
                              <p:par>
                                <p:cTn id="1369" presetID="2" presetClass="exit" presetSubtype="2" fill="hold" grpId="3" nodeType="withEffect">
                                  <p:stCondLst>
                                    <p:cond delay="0"/>
                                  </p:stCondLst>
                                  <p:childTnLst>
                                    <p:anim calcmode="lin" valueType="num">
                                      <p:cBhvr additive="base">
                                        <p:cTn id="1370" dur="3000"/>
                                        <p:tgtEl>
                                          <p:spTgt spid="90"/>
                                        </p:tgtEl>
                                        <p:attrNameLst>
                                          <p:attrName>ppt_x</p:attrName>
                                        </p:attrNameLst>
                                      </p:cBhvr>
                                      <p:tavLst>
                                        <p:tav tm="0">
                                          <p:val>
                                            <p:strVal val="ppt_x"/>
                                          </p:val>
                                        </p:tav>
                                        <p:tav tm="100000">
                                          <p:val>
                                            <p:strVal val="1+ppt_w/2"/>
                                          </p:val>
                                        </p:tav>
                                      </p:tavLst>
                                    </p:anim>
                                    <p:anim calcmode="lin" valueType="num">
                                      <p:cBhvr additive="base">
                                        <p:cTn id="1371" dur="3000"/>
                                        <p:tgtEl>
                                          <p:spTgt spid="90"/>
                                        </p:tgtEl>
                                        <p:attrNameLst>
                                          <p:attrName>ppt_y</p:attrName>
                                        </p:attrNameLst>
                                      </p:cBhvr>
                                      <p:tavLst>
                                        <p:tav tm="0">
                                          <p:val>
                                            <p:strVal val="ppt_y"/>
                                          </p:val>
                                        </p:tav>
                                        <p:tav tm="100000">
                                          <p:val>
                                            <p:strVal val="ppt_y"/>
                                          </p:val>
                                        </p:tav>
                                      </p:tavLst>
                                    </p:anim>
                                    <p:set>
                                      <p:cBhvr>
                                        <p:cTn id="1372" dur="1" fill="hold">
                                          <p:stCondLst>
                                            <p:cond delay="2999"/>
                                          </p:stCondLst>
                                        </p:cTn>
                                        <p:tgtEl>
                                          <p:spTgt spid="90"/>
                                        </p:tgtEl>
                                        <p:attrNameLst>
                                          <p:attrName>style.visibility</p:attrName>
                                        </p:attrNameLst>
                                      </p:cBhvr>
                                      <p:to>
                                        <p:strVal val="hidden"/>
                                      </p:to>
                                    </p:set>
                                  </p:childTnLst>
                                </p:cTn>
                              </p:par>
                              <p:par>
                                <p:cTn id="1373" presetID="2" presetClass="exit" presetSubtype="2" fill="hold" grpId="3" nodeType="withEffect">
                                  <p:stCondLst>
                                    <p:cond delay="0"/>
                                  </p:stCondLst>
                                  <p:childTnLst>
                                    <p:anim calcmode="lin" valueType="num">
                                      <p:cBhvr additive="base">
                                        <p:cTn id="1374" dur="3000"/>
                                        <p:tgtEl>
                                          <p:spTgt spid="91"/>
                                        </p:tgtEl>
                                        <p:attrNameLst>
                                          <p:attrName>ppt_x</p:attrName>
                                        </p:attrNameLst>
                                      </p:cBhvr>
                                      <p:tavLst>
                                        <p:tav tm="0">
                                          <p:val>
                                            <p:strVal val="ppt_x"/>
                                          </p:val>
                                        </p:tav>
                                        <p:tav tm="100000">
                                          <p:val>
                                            <p:strVal val="1+ppt_w/2"/>
                                          </p:val>
                                        </p:tav>
                                      </p:tavLst>
                                    </p:anim>
                                    <p:anim calcmode="lin" valueType="num">
                                      <p:cBhvr additive="base">
                                        <p:cTn id="1375" dur="3000"/>
                                        <p:tgtEl>
                                          <p:spTgt spid="91"/>
                                        </p:tgtEl>
                                        <p:attrNameLst>
                                          <p:attrName>ppt_y</p:attrName>
                                        </p:attrNameLst>
                                      </p:cBhvr>
                                      <p:tavLst>
                                        <p:tav tm="0">
                                          <p:val>
                                            <p:strVal val="ppt_y"/>
                                          </p:val>
                                        </p:tav>
                                        <p:tav tm="100000">
                                          <p:val>
                                            <p:strVal val="ppt_y"/>
                                          </p:val>
                                        </p:tav>
                                      </p:tavLst>
                                    </p:anim>
                                    <p:set>
                                      <p:cBhvr>
                                        <p:cTn id="1376" dur="1" fill="hold">
                                          <p:stCondLst>
                                            <p:cond delay="2999"/>
                                          </p:stCondLst>
                                        </p:cTn>
                                        <p:tgtEl>
                                          <p:spTgt spid="91"/>
                                        </p:tgtEl>
                                        <p:attrNameLst>
                                          <p:attrName>style.visibility</p:attrName>
                                        </p:attrNameLst>
                                      </p:cBhvr>
                                      <p:to>
                                        <p:strVal val="hidden"/>
                                      </p:to>
                                    </p:set>
                                  </p:childTnLst>
                                </p:cTn>
                              </p:par>
                              <p:par>
                                <p:cTn id="1377" presetID="2" presetClass="exit" presetSubtype="2" fill="hold" grpId="3" nodeType="withEffect">
                                  <p:stCondLst>
                                    <p:cond delay="0"/>
                                  </p:stCondLst>
                                  <p:childTnLst>
                                    <p:anim calcmode="lin" valueType="num">
                                      <p:cBhvr additive="base">
                                        <p:cTn id="1378" dur="3000"/>
                                        <p:tgtEl>
                                          <p:spTgt spid="92"/>
                                        </p:tgtEl>
                                        <p:attrNameLst>
                                          <p:attrName>ppt_x</p:attrName>
                                        </p:attrNameLst>
                                      </p:cBhvr>
                                      <p:tavLst>
                                        <p:tav tm="0">
                                          <p:val>
                                            <p:strVal val="ppt_x"/>
                                          </p:val>
                                        </p:tav>
                                        <p:tav tm="100000">
                                          <p:val>
                                            <p:strVal val="1+ppt_w/2"/>
                                          </p:val>
                                        </p:tav>
                                      </p:tavLst>
                                    </p:anim>
                                    <p:anim calcmode="lin" valueType="num">
                                      <p:cBhvr additive="base">
                                        <p:cTn id="1379" dur="3000"/>
                                        <p:tgtEl>
                                          <p:spTgt spid="92"/>
                                        </p:tgtEl>
                                        <p:attrNameLst>
                                          <p:attrName>ppt_y</p:attrName>
                                        </p:attrNameLst>
                                      </p:cBhvr>
                                      <p:tavLst>
                                        <p:tav tm="0">
                                          <p:val>
                                            <p:strVal val="ppt_y"/>
                                          </p:val>
                                        </p:tav>
                                        <p:tav tm="100000">
                                          <p:val>
                                            <p:strVal val="ppt_y"/>
                                          </p:val>
                                        </p:tav>
                                      </p:tavLst>
                                    </p:anim>
                                    <p:set>
                                      <p:cBhvr>
                                        <p:cTn id="1380" dur="1" fill="hold">
                                          <p:stCondLst>
                                            <p:cond delay="2999"/>
                                          </p:stCondLst>
                                        </p:cTn>
                                        <p:tgtEl>
                                          <p:spTgt spid="92"/>
                                        </p:tgtEl>
                                        <p:attrNameLst>
                                          <p:attrName>style.visibility</p:attrName>
                                        </p:attrNameLst>
                                      </p:cBhvr>
                                      <p:to>
                                        <p:strVal val="hidden"/>
                                      </p:to>
                                    </p:set>
                                  </p:childTnLst>
                                </p:cTn>
                              </p:par>
                              <p:par>
                                <p:cTn id="1381" presetID="2" presetClass="exit" presetSubtype="2" fill="hold" grpId="3" nodeType="withEffect">
                                  <p:stCondLst>
                                    <p:cond delay="0"/>
                                  </p:stCondLst>
                                  <p:childTnLst>
                                    <p:anim calcmode="lin" valueType="num">
                                      <p:cBhvr additive="base">
                                        <p:cTn id="1382" dur="3000"/>
                                        <p:tgtEl>
                                          <p:spTgt spid="93"/>
                                        </p:tgtEl>
                                        <p:attrNameLst>
                                          <p:attrName>ppt_x</p:attrName>
                                        </p:attrNameLst>
                                      </p:cBhvr>
                                      <p:tavLst>
                                        <p:tav tm="0">
                                          <p:val>
                                            <p:strVal val="ppt_x"/>
                                          </p:val>
                                        </p:tav>
                                        <p:tav tm="100000">
                                          <p:val>
                                            <p:strVal val="1+ppt_w/2"/>
                                          </p:val>
                                        </p:tav>
                                      </p:tavLst>
                                    </p:anim>
                                    <p:anim calcmode="lin" valueType="num">
                                      <p:cBhvr additive="base">
                                        <p:cTn id="1383" dur="3000"/>
                                        <p:tgtEl>
                                          <p:spTgt spid="93"/>
                                        </p:tgtEl>
                                        <p:attrNameLst>
                                          <p:attrName>ppt_y</p:attrName>
                                        </p:attrNameLst>
                                      </p:cBhvr>
                                      <p:tavLst>
                                        <p:tav tm="0">
                                          <p:val>
                                            <p:strVal val="ppt_y"/>
                                          </p:val>
                                        </p:tav>
                                        <p:tav tm="100000">
                                          <p:val>
                                            <p:strVal val="ppt_y"/>
                                          </p:val>
                                        </p:tav>
                                      </p:tavLst>
                                    </p:anim>
                                    <p:set>
                                      <p:cBhvr>
                                        <p:cTn id="1384" dur="1" fill="hold">
                                          <p:stCondLst>
                                            <p:cond delay="2999"/>
                                          </p:stCondLst>
                                        </p:cTn>
                                        <p:tgtEl>
                                          <p:spTgt spid="93"/>
                                        </p:tgtEl>
                                        <p:attrNameLst>
                                          <p:attrName>style.visibility</p:attrName>
                                        </p:attrNameLst>
                                      </p:cBhvr>
                                      <p:to>
                                        <p:strVal val="hidden"/>
                                      </p:to>
                                    </p:set>
                                  </p:childTnLst>
                                </p:cTn>
                              </p:par>
                              <p:par>
                                <p:cTn id="1385" presetID="2" presetClass="exit" presetSubtype="2" fill="hold" grpId="3" nodeType="withEffect">
                                  <p:stCondLst>
                                    <p:cond delay="0"/>
                                  </p:stCondLst>
                                  <p:childTnLst>
                                    <p:anim calcmode="lin" valueType="num">
                                      <p:cBhvr additive="base">
                                        <p:cTn id="1386" dur="3000"/>
                                        <p:tgtEl>
                                          <p:spTgt spid="94"/>
                                        </p:tgtEl>
                                        <p:attrNameLst>
                                          <p:attrName>ppt_x</p:attrName>
                                        </p:attrNameLst>
                                      </p:cBhvr>
                                      <p:tavLst>
                                        <p:tav tm="0">
                                          <p:val>
                                            <p:strVal val="ppt_x"/>
                                          </p:val>
                                        </p:tav>
                                        <p:tav tm="100000">
                                          <p:val>
                                            <p:strVal val="1+ppt_w/2"/>
                                          </p:val>
                                        </p:tav>
                                      </p:tavLst>
                                    </p:anim>
                                    <p:anim calcmode="lin" valueType="num">
                                      <p:cBhvr additive="base">
                                        <p:cTn id="1387" dur="3000"/>
                                        <p:tgtEl>
                                          <p:spTgt spid="94"/>
                                        </p:tgtEl>
                                        <p:attrNameLst>
                                          <p:attrName>ppt_y</p:attrName>
                                        </p:attrNameLst>
                                      </p:cBhvr>
                                      <p:tavLst>
                                        <p:tav tm="0">
                                          <p:val>
                                            <p:strVal val="ppt_y"/>
                                          </p:val>
                                        </p:tav>
                                        <p:tav tm="100000">
                                          <p:val>
                                            <p:strVal val="ppt_y"/>
                                          </p:val>
                                        </p:tav>
                                      </p:tavLst>
                                    </p:anim>
                                    <p:set>
                                      <p:cBhvr>
                                        <p:cTn id="1388" dur="1" fill="hold">
                                          <p:stCondLst>
                                            <p:cond delay="2999"/>
                                          </p:stCondLst>
                                        </p:cTn>
                                        <p:tgtEl>
                                          <p:spTgt spid="94"/>
                                        </p:tgtEl>
                                        <p:attrNameLst>
                                          <p:attrName>style.visibility</p:attrName>
                                        </p:attrNameLst>
                                      </p:cBhvr>
                                      <p:to>
                                        <p:strVal val="hidden"/>
                                      </p:to>
                                    </p:set>
                                  </p:childTnLst>
                                </p:cTn>
                              </p:par>
                              <p:par>
                                <p:cTn id="1389" presetID="2" presetClass="exit" presetSubtype="2" fill="hold" grpId="3" nodeType="withEffect">
                                  <p:stCondLst>
                                    <p:cond delay="0"/>
                                  </p:stCondLst>
                                  <p:childTnLst>
                                    <p:anim calcmode="lin" valueType="num">
                                      <p:cBhvr additive="base">
                                        <p:cTn id="1390" dur="3000"/>
                                        <p:tgtEl>
                                          <p:spTgt spid="95"/>
                                        </p:tgtEl>
                                        <p:attrNameLst>
                                          <p:attrName>ppt_x</p:attrName>
                                        </p:attrNameLst>
                                      </p:cBhvr>
                                      <p:tavLst>
                                        <p:tav tm="0">
                                          <p:val>
                                            <p:strVal val="ppt_x"/>
                                          </p:val>
                                        </p:tav>
                                        <p:tav tm="100000">
                                          <p:val>
                                            <p:strVal val="1+ppt_w/2"/>
                                          </p:val>
                                        </p:tav>
                                      </p:tavLst>
                                    </p:anim>
                                    <p:anim calcmode="lin" valueType="num">
                                      <p:cBhvr additive="base">
                                        <p:cTn id="1391" dur="3000"/>
                                        <p:tgtEl>
                                          <p:spTgt spid="95"/>
                                        </p:tgtEl>
                                        <p:attrNameLst>
                                          <p:attrName>ppt_y</p:attrName>
                                        </p:attrNameLst>
                                      </p:cBhvr>
                                      <p:tavLst>
                                        <p:tav tm="0">
                                          <p:val>
                                            <p:strVal val="ppt_y"/>
                                          </p:val>
                                        </p:tav>
                                        <p:tav tm="100000">
                                          <p:val>
                                            <p:strVal val="ppt_y"/>
                                          </p:val>
                                        </p:tav>
                                      </p:tavLst>
                                    </p:anim>
                                    <p:set>
                                      <p:cBhvr>
                                        <p:cTn id="1392" dur="1" fill="hold">
                                          <p:stCondLst>
                                            <p:cond delay="2999"/>
                                          </p:stCondLst>
                                        </p:cTn>
                                        <p:tgtEl>
                                          <p:spTgt spid="95"/>
                                        </p:tgtEl>
                                        <p:attrNameLst>
                                          <p:attrName>style.visibility</p:attrName>
                                        </p:attrNameLst>
                                      </p:cBhvr>
                                      <p:to>
                                        <p:strVal val="hidden"/>
                                      </p:to>
                                    </p:set>
                                  </p:childTnLst>
                                </p:cTn>
                              </p:par>
                              <p:par>
                                <p:cTn id="1393" presetID="2" presetClass="exit" presetSubtype="2" fill="hold" grpId="3" nodeType="withEffect">
                                  <p:stCondLst>
                                    <p:cond delay="0"/>
                                  </p:stCondLst>
                                  <p:childTnLst>
                                    <p:anim calcmode="lin" valueType="num">
                                      <p:cBhvr additive="base">
                                        <p:cTn id="1394" dur="3000"/>
                                        <p:tgtEl>
                                          <p:spTgt spid="96"/>
                                        </p:tgtEl>
                                        <p:attrNameLst>
                                          <p:attrName>ppt_x</p:attrName>
                                        </p:attrNameLst>
                                      </p:cBhvr>
                                      <p:tavLst>
                                        <p:tav tm="0">
                                          <p:val>
                                            <p:strVal val="ppt_x"/>
                                          </p:val>
                                        </p:tav>
                                        <p:tav tm="100000">
                                          <p:val>
                                            <p:strVal val="1+ppt_w/2"/>
                                          </p:val>
                                        </p:tav>
                                      </p:tavLst>
                                    </p:anim>
                                    <p:anim calcmode="lin" valueType="num">
                                      <p:cBhvr additive="base">
                                        <p:cTn id="1395" dur="3000"/>
                                        <p:tgtEl>
                                          <p:spTgt spid="96"/>
                                        </p:tgtEl>
                                        <p:attrNameLst>
                                          <p:attrName>ppt_y</p:attrName>
                                        </p:attrNameLst>
                                      </p:cBhvr>
                                      <p:tavLst>
                                        <p:tav tm="0">
                                          <p:val>
                                            <p:strVal val="ppt_y"/>
                                          </p:val>
                                        </p:tav>
                                        <p:tav tm="100000">
                                          <p:val>
                                            <p:strVal val="ppt_y"/>
                                          </p:val>
                                        </p:tav>
                                      </p:tavLst>
                                    </p:anim>
                                    <p:set>
                                      <p:cBhvr>
                                        <p:cTn id="1396" dur="1" fill="hold">
                                          <p:stCondLst>
                                            <p:cond delay="2999"/>
                                          </p:stCondLst>
                                        </p:cTn>
                                        <p:tgtEl>
                                          <p:spTgt spid="96"/>
                                        </p:tgtEl>
                                        <p:attrNameLst>
                                          <p:attrName>style.visibility</p:attrName>
                                        </p:attrNameLst>
                                      </p:cBhvr>
                                      <p:to>
                                        <p:strVal val="hidden"/>
                                      </p:to>
                                    </p:set>
                                  </p:childTnLst>
                                </p:cTn>
                              </p:par>
                              <p:par>
                                <p:cTn id="1397" presetID="2" presetClass="exit" presetSubtype="2" fill="hold" grpId="3" nodeType="withEffect">
                                  <p:stCondLst>
                                    <p:cond delay="0"/>
                                  </p:stCondLst>
                                  <p:childTnLst>
                                    <p:anim calcmode="lin" valueType="num">
                                      <p:cBhvr additive="base">
                                        <p:cTn id="1398" dur="3000"/>
                                        <p:tgtEl>
                                          <p:spTgt spid="97"/>
                                        </p:tgtEl>
                                        <p:attrNameLst>
                                          <p:attrName>ppt_x</p:attrName>
                                        </p:attrNameLst>
                                      </p:cBhvr>
                                      <p:tavLst>
                                        <p:tav tm="0">
                                          <p:val>
                                            <p:strVal val="ppt_x"/>
                                          </p:val>
                                        </p:tav>
                                        <p:tav tm="100000">
                                          <p:val>
                                            <p:strVal val="1+ppt_w/2"/>
                                          </p:val>
                                        </p:tav>
                                      </p:tavLst>
                                    </p:anim>
                                    <p:anim calcmode="lin" valueType="num">
                                      <p:cBhvr additive="base">
                                        <p:cTn id="1399" dur="3000"/>
                                        <p:tgtEl>
                                          <p:spTgt spid="97"/>
                                        </p:tgtEl>
                                        <p:attrNameLst>
                                          <p:attrName>ppt_y</p:attrName>
                                        </p:attrNameLst>
                                      </p:cBhvr>
                                      <p:tavLst>
                                        <p:tav tm="0">
                                          <p:val>
                                            <p:strVal val="ppt_y"/>
                                          </p:val>
                                        </p:tav>
                                        <p:tav tm="100000">
                                          <p:val>
                                            <p:strVal val="ppt_y"/>
                                          </p:val>
                                        </p:tav>
                                      </p:tavLst>
                                    </p:anim>
                                    <p:set>
                                      <p:cBhvr>
                                        <p:cTn id="1400" dur="1" fill="hold">
                                          <p:stCondLst>
                                            <p:cond delay="2999"/>
                                          </p:stCondLst>
                                        </p:cTn>
                                        <p:tgtEl>
                                          <p:spTgt spid="97"/>
                                        </p:tgtEl>
                                        <p:attrNameLst>
                                          <p:attrName>style.visibility</p:attrName>
                                        </p:attrNameLst>
                                      </p:cBhvr>
                                      <p:to>
                                        <p:strVal val="hidden"/>
                                      </p:to>
                                    </p:set>
                                  </p:childTnLst>
                                </p:cTn>
                              </p:par>
                              <p:par>
                                <p:cTn id="1401" presetID="2" presetClass="exit" presetSubtype="2" fill="hold" grpId="3" nodeType="withEffect">
                                  <p:stCondLst>
                                    <p:cond delay="0"/>
                                  </p:stCondLst>
                                  <p:childTnLst>
                                    <p:anim calcmode="lin" valueType="num">
                                      <p:cBhvr additive="base">
                                        <p:cTn id="1402" dur="3000"/>
                                        <p:tgtEl>
                                          <p:spTgt spid="98"/>
                                        </p:tgtEl>
                                        <p:attrNameLst>
                                          <p:attrName>ppt_x</p:attrName>
                                        </p:attrNameLst>
                                      </p:cBhvr>
                                      <p:tavLst>
                                        <p:tav tm="0">
                                          <p:val>
                                            <p:strVal val="ppt_x"/>
                                          </p:val>
                                        </p:tav>
                                        <p:tav tm="100000">
                                          <p:val>
                                            <p:strVal val="1+ppt_w/2"/>
                                          </p:val>
                                        </p:tav>
                                      </p:tavLst>
                                    </p:anim>
                                    <p:anim calcmode="lin" valueType="num">
                                      <p:cBhvr additive="base">
                                        <p:cTn id="1403" dur="3000"/>
                                        <p:tgtEl>
                                          <p:spTgt spid="98"/>
                                        </p:tgtEl>
                                        <p:attrNameLst>
                                          <p:attrName>ppt_y</p:attrName>
                                        </p:attrNameLst>
                                      </p:cBhvr>
                                      <p:tavLst>
                                        <p:tav tm="0">
                                          <p:val>
                                            <p:strVal val="ppt_y"/>
                                          </p:val>
                                        </p:tav>
                                        <p:tav tm="100000">
                                          <p:val>
                                            <p:strVal val="ppt_y"/>
                                          </p:val>
                                        </p:tav>
                                      </p:tavLst>
                                    </p:anim>
                                    <p:set>
                                      <p:cBhvr>
                                        <p:cTn id="1404" dur="1" fill="hold">
                                          <p:stCondLst>
                                            <p:cond delay="2999"/>
                                          </p:stCondLst>
                                        </p:cTn>
                                        <p:tgtEl>
                                          <p:spTgt spid="98"/>
                                        </p:tgtEl>
                                        <p:attrNameLst>
                                          <p:attrName>style.visibility</p:attrName>
                                        </p:attrNameLst>
                                      </p:cBhvr>
                                      <p:to>
                                        <p:strVal val="hidden"/>
                                      </p:to>
                                    </p:set>
                                  </p:childTnLst>
                                </p:cTn>
                              </p:par>
                              <p:par>
                                <p:cTn id="1405" presetID="2" presetClass="exit" presetSubtype="2" fill="hold" grpId="3" nodeType="withEffect">
                                  <p:stCondLst>
                                    <p:cond delay="0"/>
                                  </p:stCondLst>
                                  <p:childTnLst>
                                    <p:anim calcmode="lin" valueType="num">
                                      <p:cBhvr additive="base">
                                        <p:cTn id="1406" dur="3000"/>
                                        <p:tgtEl>
                                          <p:spTgt spid="99"/>
                                        </p:tgtEl>
                                        <p:attrNameLst>
                                          <p:attrName>ppt_x</p:attrName>
                                        </p:attrNameLst>
                                      </p:cBhvr>
                                      <p:tavLst>
                                        <p:tav tm="0">
                                          <p:val>
                                            <p:strVal val="ppt_x"/>
                                          </p:val>
                                        </p:tav>
                                        <p:tav tm="100000">
                                          <p:val>
                                            <p:strVal val="1+ppt_w/2"/>
                                          </p:val>
                                        </p:tav>
                                      </p:tavLst>
                                    </p:anim>
                                    <p:anim calcmode="lin" valueType="num">
                                      <p:cBhvr additive="base">
                                        <p:cTn id="1407" dur="3000"/>
                                        <p:tgtEl>
                                          <p:spTgt spid="99"/>
                                        </p:tgtEl>
                                        <p:attrNameLst>
                                          <p:attrName>ppt_y</p:attrName>
                                        </p:attrNameLst>
                                      </p:cBhvr>
                                      <p:tavLst>
                                        <p:tav tm="0">
                                          <p:val>
                                            <p:strVal val="ppt_y"/>
                                          </p:val>
                                        </p:tav>
                                        <p:tav tm="100000">
                                          <p:val>
                                            <p:strVal val="ppt_y"/>
                                          </p:val>
                                        </p:tav>
                                      </p:tavLst>
                                    </p:anim>
                                    <p:set>
                                      <p:cBhvr>
                                        <p:cTn id="1408" dur="1" fill="hold">
                                          <p:stCondLst>
                                            <p:cond delay="2999"/>
                                          </p:stCondLst>
                                        </p:cTn>
                                        <p:tgtEl>
                                          <p:spTgt spid="99"/>
                                        </p:tgtEl>
                                        <p:attrNameLst>
                                          <p:attrName>style.visibility</p:attrName>
                                        </p:attrNameLst>
                                      </p:cBhvr>
                                      <p:to>
                                        <p:strVal val="hidden"/>
                                      </p:to>
                                    </p:set>
                                  </p:childTnLst>
                                </p:cTn>
                              </p:par>
                              <p:par>
                                <p:cTn id="1409" presetID="2" presetClass="exit" presetSubtype="2" fill="hold" grpId="3" nodeType="withEffect">
                                  <p:stCondLst>
                                    <p:cond delay="0"/>
                                  </p:stCondLst>
                                  <p:childTnLst>
                                    <p:anim calcmode="lin" valueType="num">
                                      <p:cBhvr additive="base">
                                        <p:cTn id="1410" dur="3000"/>
                                        <p:tgtEl>
                                          <p:spTgt spid="100"/>
                                        </p:tgtEl>
                                        <p:attrNameLst>
                                          <p:attrName>ppt_x</p:attrName>
                                        </p:attrNameLst>
                                      </p:cBhvr>
                                      <p:tavLst>
                                        <p:tav tm="0">
                                          <p:val>
                                            <p:strVal val="ppt_x"/>
                                          </p:val>
                                        </p:tav>
                                        <p:tav tm="100000">
                                          <p:val>
                                            <p:strVal val="1+ppt_w/2"/>
                                          </p:val>
                                        </p:tav>
                                      </p:tavLst>
                                    </p:anim>
                                    <p:anim calcmode="lin" valueType="num">
                                      <p:cBhvr additive="base">
                                        <p:cTn id="1411" dur="3000"/>
                                        <p:tgtEl>
                                          <p:spTgt spid="100"/>
                                        </p:tgtEl>
                                        <p:attrNameLst>
                                          <p:attrName>ppt_y</p:attrName>
                                        </p:attrNameLst>
                                      </p:cBhvr>
                                      <p:tavLst>
                                        <p:tav tm="0">
                                          <p:val>
                                            <p:strVal val="ppt_y"/>
                                          </p:val>
                                        </p:tav>
                                        <p:tav tm="100000">
                                          <p:val>
                                            <p:strVal val="ppt_y"/>
                                          </p:val>
                                        </p:tav>
                                      </p:tavLst>
                                    </p:anim>
                                    <p:set>
                                      <p:cBhvr>
                                        <p:cTn id="1412" dur="1" fill="hold">
                                          <p:stCondLst>
                                            <p:cond delay="2999"/>
                                          </p:stCondLst>
                                        </p:cTn>
                                        <p:tgtEl>
                                          <p:spTgt spid="100"/>
                                        </p:tgtEl>
                                        <p:attrNameLst>
                                          <p:attrName>style.visibility</p:attrName>
                                        </p:attrNameLst>
                                      </p:cBhvr>
                                      <p:to>
                                        <p:strVal val="hidden"/>
                                      </p:to>
                                    </p:set>
                                  </p:childTnLst>
                                </p:cTn>
                              </p:par>
                              <p:par>
                                <p:cTn id="1413" presetID="2" presetClass="exit" presetSubtype="2" fill="hold" grpId="3" nodeType="withEffect">
                                  <p:stCondLst>
                                    <p:cond delay="0"/>
                                  </p:stCondLst>
                                  <p:childTnLst>
                                    <p:anim calcmode="lin" valueType="num">
                                      <p:cBhvr additive="base">
                                        <p:cTn id="1414" dur="3000"/>
                                        <p:tgtEl>
                                          <p:spTgt spid="101"/>
                                        </p:tgtEl>
                                        <p:attrNameLst>
                                          <p:attrName>ppt_x</p:attrName>
                                        </p:attrNameLst>
                                      </p:cBhvr>
                                      <p:tavLst>
                                        <p:tav tm="0">
                                          <p:val>
                                            <p:strVal val="ppt_x"/>
                                          </p:val>
                                        </p:tav>
                                        <p:tav tm="100000">
                                          <p:val>
                                            <p:strVal val="1+ppt_w/2"/>
                                          </p:val>
                                        </p:tav>
                                      </p:tavLst>
                                    </p:anim>
                                    <p:anim calcmode="lin" valueType="num">
                                      <p:cBhvr additive="base">
                                        <p:cTn id="1415" dur="3000"/>
                                        <p:tgtEl>
                                          <p:spTgt spid="101"/>
                                        </p:tgtEl>
                                        <p:attrNameLst>
                                          <p:attrName>ppt_y</p:attrName>
                                        </p:attrNameLst>
                                      </p:cBhvr>
                                      <p:tavLst>
                                        <p:tav tm="0">
                                          <p:val>
                                            <p:strVal val="ppt_y"/>
                                          </p:val>
                                        </p:tav>
                                        <p:tav tm="100000">
                                          <p:val>
                                            <p:strVal val="ppt_y"/>
                                          </p:val>
                                        </p:tav>
                                      </p:tavLst>
                                    </p:anim>
                                    <p:set>
                                      <p:cBhvr>
                                        <p:cTn id="1416" dur="1" fill="hold">
                                          <p:stCondLst>
                                            <p:cond delay="2999"/>
                                          </p:stCondLst>
                                        </p:cTn>
                                        <p:tgtEl>
                                          <p:spTgt spid="101"/>
                                        </p:tgtEl>
                                        <p:attrNameLst>
                                          <p:attrName>style.visibility</p:attrName>
                                        </p:attrNameLst>
                                      </p:cBhvr>
                                      <p:to>
                                        <p:strVal val="hidden"/>
                                      </p:to>
                                    </p:set>
                                  </p:childTnLst>
                                </p:cTn>
                              </p:par>
                              <p:par>
                                <p:cTn id="1417" presetID="2" presetClass="exit" presetSubtype="8" fill="hold" grpId="3" nodeType="withEffect">
                                  <p:stCondLst>
                                    <p:cond delay="0"/>
                                  </p:stCondLst>
                                  <p:childTnLst>
                                    <p:anim calcmode="lin" valueType="num">
                                      <p:cBhvr additive="base">
                                        <p:cTn id="1418" dur="3000"/>
                                        <p:tgtEl>
                                          <p:spTgt spid="7"/>
                                        </p:tgtEl>
                                        <p:attrNameLst>
                                          <p:attrName>ppt_x</p:attrName>
                                        </p:attrNameLst>
                                      </p:cBhvr>
                                      <p:tavLst>
                                        <p:tav tm="0">
                                          <p:val>
                                            <p:strVal val="ppt_x"/>
                                          </p:val>
                                        </p:tav>
                                        <p:tav tm="100000">
                                          <p:val>
                                            <p:strVal val="0-ppt_w/2"/>
                                          </p:val>
                                        </p:tav>
                                      </p:tavLst>
                                    </p:anim>
                                    <p:anim calcmode="lin" valueType="num">
                                      <p:cBhvr additive="base">
                                        <p:cTn id="1419" dur="3000"/>
                                        <p:tgtEl>
                                          <p:spTgt spid="7"/>
                                        </p:tgtEl>
                                        <p:attrNameLst>
                                          <p:attrName>ppt_y</p:attrName>
                                        </p:attrNameLst>
                                      </p:cBhvr>
                                      <p:tavLst>
                                        <p:tav tm="0">
                                          <p:val>
                                            <p:strVal val="ppt_y"/>
                                          </p:val>
                                        </p:tav>
                                        <p:tav tm="100000">
                                          <p:val>
                                            <p:strVal val="ppt_y"/>
                                          </p:val>
                                        </p:tav>
                                      </p:tavLst>
                                    </p:anim>
                                    <p:set>
                                      <p:cBhvr>
                                        <p:cTn id="1420" dur="1" fill="hold">
                                          <p:stCondLst>
                                            <p:cond delay="2999"/>
                                          </p:stCondLst>
                                        </p:cTn>
                                        <p:tgtEl>
                                          <p:spTgt spid="7"/>
                                        </p:tgtEl>
                                        <p:attrNameLst>
                                          <p:attrName>style.visibility</p:attrName>
                                        </p:attrNameLst>
                                      </p:cBhvr>
                                      <p:to>
                                        <p:strVal val="hidden"/>
                                      </p:to>
                                    </p:set>
                                  </p:childTnLst>
                                </p:cTn>
                              </p:par>
                              <p:par>
                                <p:cTn id="1421" presetID="2" presetClass="exit" presetSubtype="8" fill="hold" grpId="3" nodeType="withEffect">
                                  <p:stCondLst>
                                    <p:cond delay="0"/>
                                  </p:stCondLst>
                                  <p:childTnLst>
                                    <p:anim calcmode="lin" valueType="num">
                                      <p:cBhvr additive="base">
                                        <p:cTn id="1422" dur="3000"/>
                                        <p:tgtEl>
                                          <p:spTgt spid="8"/>
                                        </p:tgtEl>
                                        <p:attrNameLst>
                                          <p:attrName>ppt_x</p:attrName>
                                        </p:attrNameLst>
                                      </p:cBhvr>
                                      <p:tavLst>
                                        <p:tav tm="0">
                                          <p:val>
                                            <p:strVal val="ppt_x"/>
                                          </p:val>
                                        </p:tav>
                                        <p:tav tm="100000">
                                          <p:val>
                                            <p:strVal val="0-ppt_w/2"/>
                                          </p:val>
                                        </p:tav>
                                      </p:tavLst>
                                    </p:anim>
                                    <p:anim calcmode="lin" valueType="num">
                                      <p:cBhvr additive="base">
                                        <p:cTn id="1423" dur="3000"/>
                                        <p:tgtEl>
                                          <p:spTgt spid="8"/>
                                        </p:tgtEl>
                                        <p:attrNameLst>
                                          <p:attrName>ppt_y</p:attrName>
                                        </p:attrNameLst>
                                      </p:cBhvr>
                                      <p:tavLst>
                                        <p:tav tm="0">
                                          <p:val>
                                            <p:strVal val="ppt_y"/>
                                          </p:val>
                                        </p:tav>
                                        <p:tav tm="100000">
                                          <p:val>
                                            <p:strVal val="ppt_y"/>
                                          </p:val>
                                        </p:tav>
                                      </p:tavLst>
                                    </p:anim>
                                    <p:set>
                                      <p:cBhvr>
                                        <p:cTn id="1424" dur="1" fill="hold">
                                          <p:stCondLst>
                                            <p:cond delay="2999"/>
                                          </p:stCondLst>
                                        </p:cTn>
                                        <p:tgtEl>
                                          <p:spTgt spid="8"/>
                                        </p:tgtEl>
                                        <p:attrNameLst>
                                          <p:attrName>style.visibility</p:attrName>
                                        </p:attrNameLst>
                                      </p:cBhvr>
                                      <p:to>
                                        <p:strVal val="hidden"/>
                                      </p:to>
                                    </p:set>
                                  </p:childTnLst>
                                </p:cTn>
                              </p:par>
                              <p:par>
                                <p:cTn id="1425" presetID="2" presetClass="exit" presetSubtype="8" fill="hold" grpId="3" nodeType="withEffect">
                                  <p:stCondLst>
                                    <p:cond delay="0"/>
                                  </p:stCondLst>
                                  <p:childTnLst>
                                    <p:anim calcmode="lin" valueType="num">
                                      <p:cBhvr additive="base">
                                        <p:cTn id="1426" dur="3000"/>
                                        <p:tgtEl>
                                          <p:spTgt spid="9"/>
                                        </p:tgtEl>
                                        <p:attrNameLst>
                                          <p:attrName>ppt_x</p:attrName>
                                        </p:attrNameLst>
                                      </p:cBhvr>
                                      <p:tavLst>
                                        <p:tav tm="0">
                                          <p:val>
                                            <p:strVal val="ppt_x"/>
                                          </p:val>
                                        </p:tav>
                                        <p:tav tm="100000">
                                          <p:val>
                                            <p:strVal val="0-ppt_w/2"/>
                                          </p:val>
                                        </p:tav>
                                      </p:tavLst>
                                    </p:anim>
                                    <p:anim calcmode="lin" valueType="num">
                                      <p:cBhvr additive="base">
                                        <p:cTn id="1427" dur="3000"/>
                                        <p:tgtEl>
                                          <p:spTgt spid="9"/>
                                        </p:tgtEl>
                                        <p:attrNameLst>
                                          <p:attrName>ppt_y</p:attrName>
                                        </p:attrNameLst>
                                      </p:cBhvr>
                                      <p:tavLst>
                                        <p:tav tm="0">
                                          <p:val>
                                            <p:strVal val="ppt_y"/>
                                          </p:val>
                                        </p:tav>
                                        <p:tav tm="100000">
                                          <p:val>
                                            <p:strVal val="ppt_y"/>
                                          </p:val>
                                        </p:tav>
                                      </p:tavLst>
                                    </p:anim>
                                    <p:set>
                                      <p:cBhvr>
                                        <p:cTn id="1428" dur="1" fill="hold">
                                          <p:stCondLst>
                                            <p:cond delay="2999"/>
                                          </p:stCondLst>
                                        </p:cTn>
                                        <p:tgtEl>
                                          <p:spTgt spid="9"/>
                                        </p:tgtEl>
                                        <p:attrNameLst>
                                          <p:attrName>style.visibility</p:attrName>
                                        </p:attrNameLst>
                                      </p:cBhvr>
                                      <p:to>
                                        <p:strVal val="hidden"/>
                                      </p:to>
                                    </p:set>
                                  </p:childTnLst>
                                </p:cTn>
                              </p:par>
                              <p:par>
                                <p:cTn id="1429" presetID="2" presetClass="exit" presetSubtype="8" fill="hold" grpId="3" nodeType="withEffect">
                                  <p:stCondLst>
                                    <p:cond delay="0"/>
                                  </p:stCondLst>
                                  <p:childTnLst>
                                    <p:anim calcmode="lin" valueType="num">
                                      <p:cBhvr additive="base">
                                        <p:cTn id="1430" dur="3000"/>
                                        <p:tgtEl>
                                          <p:spTgt spid="10"/>
                                        </p:tgtEl>
                                        <p:attrNameLst>
                                          <p:attrName>ppt_x</p:attrName>
                                        </p:attrNameLst>
                                      </p:cBhvr>
                                      <p:tavLst>
                                        <p:tav tm="0">
                                          <p:val>
                                            <p:strVal val="ppt_x"/>
                                          </p:val>
                                        </p:tav>
                                        <p:tav tm="100000">
                                          <p:val>
                                            <p:strVal val="0-ppt_w/2"/>
                                          </p:val>
                                        </p:tav>
                                      </p:tavLst>
                                    </p:anim>
                                    <p:anim calcmode="lin" valueType="num">
                                      <p:cBhvr additive="base">
                                        <p:cTn id="1431" dur="3000"/>
                                        <p:tgtEl>
                                          <p:spTgt spid="10"/>
                                        </p:tgtEl>
                                        <p:attrNameLst>
                                          <p:attrName>ppt_y</p:attrName>
                                        </p:attrNameLst>
                                      </p:cBhvr>
                                      <p:tavLst>
                                        <p:tav tm="0">
                                          <p:val>
                                            <p:strVal val="ppt_y"/>
                                          </p:val>
                                        </p:tav>
                                        <p:tav tm="100000">
                                          <p:val>
                                            <p:strVal val="ppt_y"/>
                                          </p:val>
                                        </p:tav>
                                      </p:tavLst>
                                    </p:anim>
                                    <p:set>
                                      <p:cBhvr>
                                        <p:cTn id="1432" dur="1" fill="hold">
                                          <p:stCondLst>
                                            <p:cond delay="2999"/>
                                          </p:stCondLst>
                                        </p:cTn>
                                        <p:tgtEl>
                                          <p:spTgt spid="10"/>
                                        </p:tgtEl>
                                        <p:attrNameLst>
                                          <p:attrName>style.visibility</p:attrName>
                                        </p:attrNameLst>
                                      </p:cBhvr>
                                      <p:to>
                                        <p:strVal val="hidden"/>
                                      </p:to>
                                    </p:set>
                                  </p:childTnLst>
                                </p:cTn>
                              </p:par>
                              <p:par>
                                <p:cTn id="1433" presetID="2" presetClass="exit" presetSubtype="8" fill="hold" grpId="3" nodeType="withEffect">
                                  <p:stCondLst>
                                    <p:cond delay="0"/>
                                  </p:stCondLst>
                                  <p:childTnLst>
                                    <p:anim calcmode="lin" valueType="num">
                                      <p:cBhvr additive="base">
                                        <p:cTn id="1434" dur="3000"/>
                                        <p:tgtEl>
                                          <p:spTgt spid="11"/>
                                        </p:tgtEl>
                                        <p:attrNameLst>
                                          <p:attrName>ppt_x</p:attrName>
                                        </p:attrNameLst>
                                      </p:cBhvr>
                                      <p:tavLst>
                                        <p:tav tm="0">
                                          <p:val>
                                            <p:strVal val="ppt_x"/>
                                          </p:val>
                                        </p:tav>
                                        <p:tav tm="100000">
                                          <p:val>
                                            <p:strVal val="0-ppt_w/2"/>
                                          </p:val>
                                        </p:tav>
                                      </p:tavLst>
                                    </p:anim>
                                    <p:anim calcmode="lin" valueType="num">
                                      <p:cBhvr additive="base">
                                        <p:cTn id="1435" dur="3000"/>
                                        <p:tgtEl>
                                          <p:spTgt spid="11"/>
                                        </p:tgtEl>
                                        <p:attrNameLst>
                                          <p:attrName>ppt_y</p:attrName>
                                        </p:attrNameLst>
                                      </p:cBhvr>
                                      <p:tavLst>
                                        <p:tav tm="0">
                                          <p:val>
                                            <p:strVal val="ppt_y"/>
                                          </p:val>
                                        </p:tav>
                                        <p:tav tm="100000">
                                          <p:val>
                                            <p:strVal val="ppt_y"/>
                                          </p:val>
                                        </p:tav>
                                      </p:tavLst>
                                    </p:anim>
                                    <p:set>
                                      <p:cBhvr>
                                        <p:cTn id="1436" dur="1" fill="hold">
                                          <p:stCondLst>
                                            <p:cond delay="2999"/>
                                          </p:stCondLst>
                                        </p:cTn>
                                        <p:tgtEl>
                                          <p:spTgt spid="11"/>
                                        </p:tgtEl>
                                        <p:attrNameLst>
                                          <p:attrName>style.visibility</p:attrName>
                                        </p:attrNameLst>
                                      </p:cBhvr>
                                      <p:to>
                                        <p:strVal val="hidden"/>
                                      </p:to>
                                    </p:set>
                                  </p:childTnLst>
                                </p:cTn>
                              </p:par>
                              <p:par>
                                <p:cTn id="1437" presetID="2" presetClass="exit" presetSubtype="8" fill="hold" grpId="3" nodeType="withEffect">
                                  <p:stCondLst>
                                    <p:cond delay="0"/>
                                  </p:stCondLst>
                                  <p:childTnLst>
                                    <p:anim calcmode="lin" valueType="num">
                                      <p:cBhvr additive="base">
                                        <p:cTn id="1438" dur="3000"/>
                                        <p:tgtEl>
                                          <p:spTgt spid="12"/>
                                        </p:tgtEl>
                                        <p:attrNameLst>
                                          <p:attrName>ppt_x</p:attrName>
                                        </p:attrNameLst>
                                      </p:cBhvr>
                                      <p:tavLst>
                                        <p:tav tm="0">
                                          <p:val>
                                            <p:strVal val="ppt_x"/>
                                          </p:val>
                                        </p:tav>
                                        <p:tav tm="100000">
                                          <p:val>
                                            <p:strVal val="0-ppt_w/2"/>
                                          </p:val>
                                        </p:tav>
                                      </p:tavLst>
                                    </p:anim>
                                    <p:anim calcmode="lin" valueType="num">
                                      <p:cBhvr additive="base">
                                        <p:cTn id="1439" dur="3000"/>
                                        <p:tgtEl>
                                          <p:spTgt spid="12"/>
                                        </p:tgtEl>
                                        <p:attrNameLst>
                                          <p:attrName>ppt_y</p:attrName>
                                        </p:attrNameLst>
                                      </p:cBhvr>
                                      <p:tavLst>
                                        <p:tav tm="0">
                                          <p:val>
                                            <p:strVal val="ppt_y"/>
                                          </p:val>
                                        </p:tav>
                                        <p:tav tm="100000">
                                          <p:val>
                                            <p:strVal val="ppt_y"/>
                                          </p:val>
                                        </p:tav>
                                      </p:tavLst>
                                    </p:anim>
                                    <p:set>
                                      <p:cBhvr>
                                        <p:cTn id="1440" dur="1" fill="hold">
                                          <p:stCondLst>
                                            <p:cond delay="2999"/>
                                          </p:stCondLst>
                                        </p:cTn>
                                        <p:tgtEl>
                                          <p:spTgt spid="12"/>
                                        </p:tgtEl>
                                        <p:attrNameLst>
                                          <p:attrName>style.visibility</p:attrName>
                                        </p:attrNameLst>
                                      </p:cBhvr>
                                      <p:to>
                                        <p:strVal val="hidden"/>
                                      </p:to>
                                    </p:set>
                                  </p:childTnLst>
                                </p:cTn>
                              </p:par>
                              <p:par>
                                <p:cTn id="1441" presetID="2" presetClass="exit" presetSubtype="8" fill="hold" grpId="3" nodeType="withEffect">
                                  <p:stCondLst>
                                    <p:cond delay="0"/>
                                  </p:stCondLst>
                                  <p:childTnLst>
                                    <p:anim calcmode="lin" valueType="num">
                                      <p:cBhvr additive="base">
                                        <p:cTn id="1442" dur="3000"/>
                                        <p:tgtEl>
                                          <p:spTgt spid="13"/>
                                        </p:tgtEl>
                                        <p:attrNameLst>
                                          <p:attrName>ppt_x</p:attrName>
                                        </p:attrNameLst>
                                      </p:cBhvr>
                                      <p:tavLst>
                                        <p:tav tm="0">
                                          <p:val>
                                            <p:strVal val="ppt_x"/>
                                          </p:val>
                                        </p:tav>
                                        <p:tav tm="100000">
                                          <p:val>
                                            <p:strVal val="0-ppt_w/2"/>
                                          </p:val>
                                        </p:tav>
                                      </p:tavLst>
                                    </p:anim>
                                    <p:anim calcmode="lin" valueType="num">
                                      <p:cBhvr additive="base">
                                        <p:cTn id="1443" dur="3000"/>
                                        <p:tgtEl>
                                          <p:spTgt spid="13"/>
                                        </p:tgtEl>
                                        <p:attrNameLst>
                                          <p:attrName>ppt_y</p:attrName>
                                        </p:attrNameLst>
                                      </p:cBhvr>
                                      <p:tavLst>
                                        <p:tav tm="0">
                                          <p:val>
                                            <p:strVal val="ppt_y"/>
                                          </p:val>
                                        </p:tav>
                                        <p:tav tm="100000">
                                          <p:val>
                                            <p:strVal val="ppt_y"/>
                                          </p:val>
                                        </p:tav>
                                      </p:tavLst>
                                    </p:anim>
                                    <p:set>
                                      <p:cBhvr>
                                        <p:cTn id="1444" dur="1" fill="hold">
                                          <p:stCondLst>
                                            <p:cond delay="2999"/>
                                          </p:stCondLst>
                                        </p:cTn>
                                        <p:tgtEl>
                                          <p:spTgt spid="13"/>
                                        </p:tgtEl>
                                        <p:attrNameLst>
                                          <p:attrName>style.visibility</p:attrName>
                                        </p:attrNameLst>
                                      </p:cBhvr>
                                      <p:to>
                                        <p:strVal val="hidden"/>
                                      </p:to>
                                    </p:set>
                                  </p:childTnLst>
                                </p:cTn>
                              </p:par>
                              <p:par>
                                <p:cTn id="1445" presetID="2" presetClass="exit" presetSubtype="8" fill="hold" grpId="3" nodeType="withEffect">
                                  <p:stCondLst>
                                    <p:cond delay="0"/>
                                  </p:stCondLst>
                                  <p:childTnLst>
                                    <p:anim calcmode="lin" valueType="num">
                                      <p:cBhvr additive="base">
                                        <p:cTn id="1446" dur="3000"/>
                                        <p:tgtEl>
                                          <p:spTgt spid="14"/>
                                        </p:tgtEl>
                                        <p:attrNameLst>
                                          <p:attrName>ppt_x</p:attrName>
                                        </p:attrNameLst>
                                      </p:cBhvr>
                                      <p:tavLst>
                                        <p:tav tm="0">
                                          <p:val>
                                            <p:strVal val="ppt_x"/>
                                          </p:val>
                                        </p:tav>
                                        <p:tav tm="100000">
                                          <p:val>
                                            <p:strVal val="0-ppt_w/2"/>
                                          </p:val>
                                        </p:tav>
                                      </p:tavLst>
                                    </p:anim>
                                    <p:anim calcmode="lin" valueType="num">
                                      <p:cBhvr additive="base">
                                        <p:cTn id="1447" dur="3000"/>
                                        <p:tgtEl>
                                          <p:spTgt spid="14"/>
                                        </p:tgtEl>
                                        <p:attrNameLst>
                                          <p:attrName>ppt_y</p:attrName>
                                        </p:attrNameLst>
                                      </p:cBhvr>
                                      <p:tavLst>
                                        <p:tav tm="0">
                                          <p:val>
                                            <p:strVal val="ppt_y"/>
                                          </p:val>
                                        </p:tav>
                                        <p:tav tm="100000">
                                          <p:val>
                                            <p:strVal val="ppt_y"/>
                                          </p:val>
                                        </p:tav>
                                      </p:tavLst>
                                    </p:anim>
                                    <p:set>
                                      <p:cBhvr>
                                        <p:cTn id="1448" dur="1" fill="hold">
                                          <p:stCondLst>
                                            <p:cond delay="2999"/>
                                          </p:stCondLst>
                                        </p:cTn>
                                        <p:tgtEl>
                                          <p:spTgt spid="14"/>
                                        </p:tgtEl>
                                        <p:attrNameLst>
                                          <p:attrName>style.visibility</p:attrName>
                                        </p:attrNameLst>
                                      </p:cBhvr>
                                      <p:to>
                                        <p:strVal val="hidden"/>
                                      </p:to>
                                    </p:set>
                                  </p:childTnLst>
                                </p:cTn>
                              </p:par>
                              <p:par>
                                <p:cTn id="1449" presetID="2" presetClass="exit" presetSubtype="8" fill="hold" grpId="3" nodeType="withEffect">
                                  <p:stCondLst>
                                    <p:cond delay="0"/>
                                  </p:stCondLst>
                                  <p:childTnLst>
                                    <p:anim calcmode="lin" valueType="num">
                                      <p:cBhvr additive="base">
                                        <p:cTn id="1450" dur="3000"/>
                                        <p:tgtEl>
                                          <p:spTgt spid="15"/>
                                        </p:tgtEl>
                                        <p:attrNameLst>
                                          <p:attrName>ppt_x</p:attrName>
                                        </p:attrNameLst>
                                      </p:cBhvr>
                                      <p:tavLst>
                                        <p:tav tm="0">
                                          <p:val>
                                            <p:strVal val="ppt_x"/>
                                          </p:val>
                                        </p:tav>
                                        <p:tav tm="100000">
                                          <p:val>
                                            <p:strVal val="0-ppt_w/2"/>
                                          </p:val>
                                        </p:tav>
                                      </p:tavLst>
                                    </p:anim>
                                    <p:anim calcmode="lin" valueType="num">
                                      <p:cBhvr additive="base">
                                        <p:cTn id="1451" dur="3000"/>
                                        <p:tgtEl>
                                          <p:spTgt spid="15"/>
                                        </p:tgtEl>
                                        <p:attrNameLst>
                                          <p:attrName>ppt_y</p:attrName>
                                        </p:attrNameLst>
                                      </p:cBhvr>
                                      <p:tavLst>
                                        <p:tav tm="0">
                                          <p:val>
                                            <p:strVal val="ppt_y"/>
                                          </p:val>
                                        </p:tav>
                                        <p:tav tm="100000">
                                          <p:val>
                                            <p:strVal val="ppt_y"/>
                                          </p:val>
                                        </p:tav>
                                      </p:tavLst>
                                    </p:anim>
                                    <p:set>
                                      <p:cBhvr>
                                        <p:cTn id="1452" dur="1" fill="hold">
                                          <p:stCondLst>
                                            <p:cond delay="2999"/>
                                          </p:stCondLst>
                                        </p:cTn>
                                        <p:tgtEl>
                                          <p:spTgt spid="15"/>
                                        </p:tgtEl>
                                        <p:attrNameLst>
                                          <p:attrName>style.visibility</p:attrName>
                                        </p:attrNameLst>
                                      </p:cBhvr>
                                      <p:to>
                                        <p:strVal val="hidden"/>
                                      </p:to>
                                    </p:set>
                                  </p:childTnLst>
                                </p:cTn>
                              </p:par>
                              <p:par>
                                <p:cTn id="1453" presetID="2" presetClass="exit" presetSubtype="8" fill="hold" grpId="3" nodeType="withEffect">
                                  <p:stCondLst>
                                    <p:cond delay="0"/>
                                  </p:stCondLst>
                                  <p:childTnLst>
                                    <p:anim calcmode="lin" valueType="num">
                                      <p:cBhvr additive="base">
                                        <p:cTn id="1454" dur="3000"/>
                                        <p:tgtEl>
                                          <p:spTgt spid="16"/>
                                        </p:tgtEl>
                                        <p:attrNameLst>
                                          <p:attrName>ppt_x</p:attrName>
                                        </p:attrNameLst>
                                      </p:cBhvr>
                                      <p:tavLst>
                                        <p:tav tm="0">
                                          <p:val>
                                            <p:strVal val="ppt_x"/>
                                          </p:val>
                                        </p:tav>
                                        <p:tav tm="100000">
                                          <p:val>
                                            <p:strVal val="0-ppt_w/2"/>
                                          </p:val>
                                        </p:tav>
                                      </p:tavLst>
                                    </p:anim>
                                    <p:anim calcmode="lin" valueType="num">
                                      <p:cBhvr additive="base">
                                        <p:cTn id="1455" dur="3000"/>
                                        <p:tgtEl>
                                          <p:spTgt spid="16"/>
                                        </p:tgtEl>
                                        <p:attrNameLst>
                                          <p:attrName>ppt_y</p:attrName>
                                        </p:attrNameLst>
                                      </p:cBhvr>
                                      <p:tavLst>
                                        <p:tav tm="0">
                                          <p:val>
                                            <p:strVal val="ppt_y"/>
                                          </p:val>
                                        </p:tav>
                                        <p:tav tm="100000">
                                          <p:val>
                                            <p:strVal val="ppt_y"/>
                                          </p:val>
                                        </p:tav>
                                      </p:tavLst>
                                    </p:anim>
                                    <p:set>
                                      <p:cBhvr>
                                        <p:cTn id="1456" dur="1" fill="hold">
                                          <p:stCondLst>
                                            <p:cond delay="2999"/>
                                          </p:stCondLst>
                                        </p:cTn>
                                        <p:tgtEl>
                                          <p:spTgt spid="16"/>
                                        </p:tgtEl>
                                        <p:attrNameLst>
                                          <p:attrName>style.visibility</p:attrName>
                                        </p:attrNameLst>
                                      </p:cBhvr>
                                      <p:to>
                                        <p:strVal val="hidden"/>
                                      </p:to>
                                    </p:set>
                                  </p:childTnLst>
                                </p:cTn>
                              </p:par>
                              <p:par>
                                <p:cTn id="1457" presetID="2" presetClass="exit" presetSubtype="8" fill="hold" grpId="3" nodeType="withEffect">
                                  <p:stCondLst>
                                    <p:cond delay="0"/>
                                  </p:stCondLst>
                                  <p:childTnLst>
                                    <p:anim calcmode="lin" valueType="num">
                                      <p:cBhvr additive="base">
                                        <p:cTn id="1458" dur="3000"/>
                                        <p:tgtEl>
                                          <p:spTgt spid="17"/>
                                        </p:tgtEl>
                                        <p:attrNameLst>
                                          <p:attrName>ppt_x</p:attrName>
                                        </p:attrNameLst>
                                      </p:cBhvr>
                                      <p:tavLst>
                                        <p:tav tm="0">
                                          <p:val>
                                            <p:strVal val="ppt_x"/>
                                          </p:val>
                                        </p:tav>
                                        <p:tav tm="100000">
                                          <p:val>
                                            <p:strVal val="0-ppt_w/2"/>
                                          </p:val>
                                        </p:tav>
                                      </p:tavLst>
                                    </p:anim>
                                    <p:anim calcmode="lin" valueType="num">
                                      <p:cBhvr additive="base">
                                        <p:cTn id="1459" dur="3000"/>
                                        <p:tgtEl>
                                          <p:spTgt spid="17"/>
                                        </p:tgtEl>
                                        <p:attrNameLst>
                                          <p:attrName>ppt_y</p:attrName>
                                        </p:attrNameLst>
                                      </p:cBhvr>
                                      <p:tavLst>
                                        <p:tav tm="0">
                                          <p:val>
                                            <p:strVal val="ppt_y"/>
                                          </p:val>
                                        </p:tav>
                                        <p:tav tm="100000">
                                          <p:val>
                                            <p:strVal val="ppt_y"/>
                                          </p:val>
                                        </p:tav>
                                      </p:tavLst>
                                    </p:anim>
                                    <p:set>
                                      <p:cBhvr>
                                        <p:cTn id="1460" dur="1" fill="hold">
                                          <p:stCondLst>
                                            <p:cond delay="2999"/>
                                          </p:stCondLst>
                                        </p:cTn>
                                        <p:tgtEl>
                                          <p:spTgt spid="17"/>
                                        </p:tgtEl>
                                        <p:attrNameLst>
                                          <p:attrName>style.visibility</p:attrName>
                                        </p:attrNameLst>
                                      </p:cBhvr>
                                      <p:to>
                                        <p:strVal val="hidden"/>
                                      </p:to>
                                    </p:set>
                                  </p:childTnLst>
                                </p:cTn>
                              </p:par>
                              <p:par>
                                <p:cTn id="1461" presetID="2" presetClass="exit" presetSubtype="8" fill="hold" grpId="3" nodeType="withEffect">
                                  <p:stCondLst>
                                    <p:cond delay="0"/>
                                  </p:stCondLst>
                                  <p:childTnLst>
                                    <p:anim calcmode="lin" valueType="num">
                                      <p:cBhvr additive="base">
                                        <p:cTn id="1462" dur="3000"/>
                                        <p:tgtEl>
                                          <p:spTgt spid="18"/>
                                        </p:tgtEl>
                                        <p:attrNameLst>
                                          <p:attrName>ppt_x</p:attrName>
                                        </p:attrNameLst>
                                      </p:cBhvr>
                                      <p:tavLst>
                                        <p:tav tm="0">
                                          <p:val>
                                            <p:strVal val="ppt_x"/>
                                          </p:val>
                                        </p:tav>
                                        <p:tav tm="100000">
                                          <p:val>
                                            <p:strVal val="0-ppt_w/2"/>
                                          </p:val>
                                        </p:tav>
                                      </p:tavLst>
                                    </p:anim>
                                    <p:anim calcmode="lin" valueType="num">
                                      <p:cBhvr additive="base">
                                        <p:cTn id="1463" dur="3000"/>
                                        <p:tgtEl>
                                          <p:spTgt spid="18"/>
                                        </p:tgtEl>
                                        <p:attrNameLst>
                                          <p:attrName>ppt_y</p:attrName>
                                        </p:attrNameLst>
                                      </p:cBhvr>
                                      <p:tavLst>
                                        <p:tav tm="0">
                                          <p:val>
                                            <p:strVal val="ppt_y"/>
                                          </p:val>
                                        </p:tav>
                                        <p:tav tm="100000">
                                          <p:val>
                                            <p:strVal val="ppt_y"/>
                                          </p:val>
                                        </p:tav>
                                      </p:tavLst>
                                    </p:anim>
                                    <p:set>
                                      <p:cBhvr>
                                        <p:cTn id="1464" dur="1" fill="hold">
                                          <p:stCondLst>
                                            <p:cond delay="2999"/>
                                          </p:stCondLst>
                                        </p:cTn>
                                        <p:tgtEl>
                                          <p:spTgt spid="18"/>
                                        </p:tgtEl>
                                        <p:attrNameLst>
                                          <p:attrName>style.visibility</p:attrName>
                                        </p:attrNameLst>
                                      </p:cBhvr>
                                      <p:to>
                                        <p:strVal val="hidden"/>
                                      </p:to>
                                    </p:set>
                                  </p:childTnLst>
                                </p:cTn>
                              </p:par>
                              <p:par>
                                <p:cTn id="1465" presetID="2" presetClass="exit" presetSubtype="8" fill="hold" grpId="3" nodeType="withEffect">
                                  <p:stCondLst>
                                    <p:cond delay="0"/>
                                  </p:stCondLst>
                                  <p:childTnLst>
                                    <p:anim calcmode="lin" valueType="num">
                                      <p:cBhvr additive="base">
                                        <p:cTn id="1466" dur="3000"/>
                                        <p:tgtEl>
                                          <p:spTgt spid="19"/>
                                        </p:tgtEl>
                                        <p:attrNameLst>
                                          <p:attrName>ppt_x</p:attrName>
                                        </p:attrNameLst>
                                      </p:cBhvr>
                                      <p:tavLst>
                                        <p:tav tm="0">
                                          <p:val>
                                            <p:strVal val="ppt_x"/>
                                          </p:val>
                                        </p:tav>
                                        <p:tav tm="100000">
                                          <p:val>
                                            <p:strVal val="0-ppt_w/2"/>
                                          </p:val>
                                        </p:tav>
                                      </p:tavLst>
                                    </p:anim>
                                    <p:anim calcmode="lin" valueType="num">
                                      <p:cBhvr additive="base">
                                        <p:cTn id="1467" dur="3000"/>
                                        <p:tgtEl>
                                          <p:spTgt spid="19"/>
                                        </p:tgtEl>
                                        <p:attrNameLst>
                                          <p:attrName>ppt_y</p:attrName>
                                        </p:attrNameLst>
                                      </p:cBhvr>
                                      <p:tavLst>
                                        <p:tav tm="0">
                                          <p:val>
                                            <p:strVal val="ppt_y"/>
                                          </p:val>
                                        </p:tav>
                                        <p:tav tm="100000">
                                          <p:val>
                                            <p:strVal val="ppt_y"/>
                                          </p:val>
                                        </p:tav>
                                      </p:tavLst>
                                    </p:anim>
                                    <p:set>
                                      <p:cBhvr>
                                        <p:cTn id="1468" dur="1" fill="hold">
                                          <p:stCondLst>
                                            <p:cond delay="2999"/>
                                          </p:stCondLst>
                                        </p:cTn>
                                        <p:tgtEl>
                                          <p:spTgt spid="19"/>
                                        </p:tgtEl>
                                        <p:attrNameLst>
                                          <p:attrName>style.visibility</p:attrName>
                                        </p:attrNameLst>
                                      </p:cBhvr>
                                      <p:to>
                                        <p:strVal val="hidden"/>
                                      </p:to>
                                    </p:set>
                                  </p:childTnLst>
                                </p:cTn>
                              </p:par>
                              <p:par>
                                <p:cTn id="1469" presetID="2" presetClass="exit" presetSubtype="8" fill="hold" grpId="3" nodeType="withEffect">
                                  <p:stCondLst>
                                    <p:cond delay="0"/>
                                  </p:stCondLst>
                                  <p:childTnLst>
                                    <p:anim calcmode="lin" valueType="num">
                                      <p:cBhvr additive="base">
                                        <p:cTn id="1470" dur="3000"/>
                                        <p:tgtEl>
                                          <p:spTgt spid="20"/>
                                        </p:tgtEl>
                                        <p:attrNameLst>
                                          <p:attrName>ppt_x</p:attrName>
                                        </p:attrNameLst>
                                      </p:cBhvr>
                                      <p:tavLst>
                                        <p:tav tm="0">
                                          <p:val>
                                            <p:strVal val="ppt_x"/>
                                          </p:val>
                                        </p:tav>
                                        <p:tav tm="100000">
                                          <p:val>
                                            <p:strVal val="0-ppt_w/2"/>
                                          </p:val>
                                        </p:tav>
                                      </p:tavLst>
                                    </p:anim>
                                    <p:anim calcmode="lin" valueType="num">
                                      <p:cBhvr additive="base">
                                        <p:cTn id="1471" dur="3000"/>
                                        <p:tgtEl>
                                          <p:spTgt spid="20"/>
                                        </p:tgtEl>
                                        <p:attrNameLst>
                                          <p:attrName>ppt_y</p:attrName>
                                        </p:attrNameLst>
                                      </p:cBhvr>
                                      <p:tavLst>
                                        <p:tav tm="0">
                                          <p:val>
                                            <p:strVal val="ppt_y"/>
                                          </p:val>
                                        </p:tav>
                                        <p:tav tm="100000">
                                          <p:val>
                                            <p:strVal val="ppt_y"/>
                                          </p:val>
                                        </p:tav>
                                      </p:tavLst>
                                    </p:anim>
                                    <p:set>
                                      <p:cBhvr>
                                        <p:cTn id="1472" dur="1" fill="hold">
                                          <p:stCondLst>
                                            <p:cond delay="2999"/>
                                          </p:stCondLst>
                                        </p:cTn>
                                        <p:tgtEl>
                                          <p:spTgt spid="20"/>
                                        </p:tgtEl>
                                        <p:attrNameLst>
                                          <p:attrName>style.visibility</p:attrName>
                                        </p:attrNameLst>
                                      </p:cBhvr>
                                      <p:to>
                                        <p:strVal val="hidden"/>
                                      </p:to>
                                    </p:set>
                                  </p:childTnLst>
                                </p:cTn>
                              </p:par>
                              <p:par>
                                <p:cTn id="1473" presetID="2" presetClass="exit" presetSubtype="8" fill="hold" grpId="3" nodeType="withEffect">
                                  <p:stCondLst>
                                    <p:cond delay="0"/>
                                  </p:stCondLst>
                                  <p:childTnLst>
                                    <p:anim calcmode="lin" valueType="num">
                                      <p:cBhvr additive="base">
                                        <p:cTn id="1474" dur="3000"/>
                                        <p:tgtEl>
                                          <p:spTgt spid="21"/>
                                        </p:tgtEl>
                                        <p:attrNameLst>
                                          <p:attrName>ppt_x</p:attrName>
                                        </p:attrNameLst>
                                      </p:cBhvr>
                                      <p:tavLst>
                                        <p:tav tm="0">
                                          <p:val>
                                            <p:strVal val="ppt_x"/>
                                          </p:val>
                                        </p:tav>
                                        <p:tav tm="100000">
                                          <p:val>
                                            <p:strVal val="0-ppt_w/2"/>
                                          </p:val>
                                        </p:tav>
                                      </p:tavLst>
                                    </p:anim>
                                    <p:anim calcmode="lin" valueType="num">
                                      <p:cBhvr additive="base">
                                        <p:cTn id="1475" dur="3000"/>
                                        <p:tgtEl>
                                          <p:spTgt spid="21"/>
                                        </p:tgtEl>
                                        <p:attrNameLst>
                                          <p:attrName>ppt_y</p:attrName>
                                        </p:attrNameLst>
                                      </p:cBhvr>
                                      <p:tavLst>
                                        <p:tav tm="0">
                                          <p:val>
                                            <p:strVal val="ppt_y"/>
                                          </p:val>
                                        </p:tav>
                                        <p:tav tm="100000">
                                          <p:val>
                                            <p:strVal val="ppt_y"/>
                                          </p:val>
                                        </p:tav>
                                      </p:tavLst>
                                    </p:anim>
                                    <p:set>
                                      <p:cBhvr>
                                        <p:cTn id="1476" dur="1" fill="hold">
                                          <p:stCondLst>
                                            <p:cond delay="2999"/>
                                          </p:stCondLst>
                                        </p:cTn>
                                        <p:tgtEl>
                                          <p:spTgt spid="21"/>
                                        </p:tgtEl>
                                        <p:attrNameLst>
                                          <p:attrName>style.visibility</p:attrName>
                                        </p:attrNameLst>
                                      </p:cBhvr>
                                      <p:to>
                                        <p:strVal val="hidden"/>
                                      </p:to>
                                    </p:set>
                                  </p:childTnLst>
                                </p:cTn>
                              </p:par>
                              <p:par>
                                <p:cTn id="1477" presetID="2" presetClass="exit" presetSubtype="8" fill="hold" grpId="3" nodeType="withEffect">
                                  <p:stCondLst>
                                    <p:cond delay="0"/>
                                  </p:stCondLst>
                                  <p:childTnLst>
                                    <p:anim calcmode="lin" valueType="num">
                                      <p:cBhvr additive="base">
                                        <p:cTn id="1478" dur="3000"/>
                                        <p:tgtEl>
                                          <p:spTgt spid="22"/>
                                        </p:tgtEl>
                                        <p:attrNameLst>
                                          <p:attrName>ppt_x</p:attrName>
                                        </p:attrNameLst>
                                      </p:cBhvr>
                                      <p:tavLst>
                                        <p:tav tm="0">
                                          <p:val>
                                            <p:strVal val="ppt_x"/>
                                          </p:val>
                                        </p:tav>
                                        <p:tav tm="100000">
                                          <p:val>
                                            <p:strVal val="0-ppt_w/2"/>
                                          </p:val>
                                        </p:tav>
                                      </p:tavLst>
                                    </p:anim>
                                    <p:anim calcmode="lin" valueType="num">
                                      <p:cBhvr additive="base">
                                        <p:cTn id="1479" dur="3000"/>
                                        <p:tgtEl>
                                          <p:spTgt spid="22"/>
                                        </p:tgtEl>
                                        <p:attrNameLst>
                                          <p:attrName>ppt_y</p:attrName>
                                        </p:attrNameLst>
                                      </p:cBhvr>
                                      <p:tavLst>
                                        <p:tav tm="0">
                                          <p:val>
                                            <p:strVal val="ppt_y"/>
                                          </p:val>
                                        </p:tav>
                                        <p:tav tm="100000">
                                          <p:val>
                                            <p:strVal val="ppt_y"/>
                                          </p:val>
                                        </p:tav>
                                      </p:tavLst>
                                    </p:anim>
                                    <p:set>
                                      <p:cBhvr>
                                        <p:cTn id="1480" dur="1" fill="hold">
                                          <p:stCondLst>
                                            <p:cond delay="2999"/>
                                          </p:stCondLst>
                                        </p:cTn>
                                        <p:tgtEl>
                                          <p:spTgt spid="22"/>
                                        </p:tgtEl>
                                        <p:attrNameLst>
                                          <p:attrName>style.visibility</p:attrName>
                                        </p:attrNameLst>
                                      </p:cBhvr>
                                      <p:to>
                                        <p:strVal val="hidden"/>
                                      </p:to>
                                    </p:set>
                                  </p:childTnLst>
                                </p:cTn>
                              </p:par>
                              <p:par>
                                <p:cTn id="1481" presetID="2" presetClass="exit" presetSubtype="8" fill="hold" grpId="3" nodeType="withEffect">
                                  <p:stCondLst>
                                    <p:cond delay="0"/>
                                  </p:stCondLst>
                                  <p:childTnLst>
                                    <p:anim calcmode="lin" valueType="num">
                                      <p:cBhvr additive="base">
                                        <p:cTn id="1482" dur="3000"/>
                                        <p:tgtEl>
                                          <p:spTgt spid="23"/>
                                        </p:tgtEl>
                                        <p:attrNameLst>
                                          <p:attrName>ppt_x</p:attrName>
                                        </p:attrNameLst>
                                      </p:cBhvr>
                                      <p:tavLst>
                                        <p:tav tm="0">
                                          <p:val>
                                            <p:strVal val="ppt_x"/>
                                          </p:val>
                                        </p:tav>
                                        <p:tav tm="100000">
                                          <p:val>
                                            <p:strVal val="0-ppt_w/2"/>
                                          </p:val>
                                        </p:tav>
                                      </p:tavLst>
                                    </p:anim>
                                    <p:anim calcmode="lin" valueType="num">
                                      <p:cBhvr additive="base">
                                        <p:cTn id="1483" dur="3000"/>
                                        <p:tgtEl>
                                          <p:spTgt spid="23"/>
                                        </p:tgtEl>
                                        <p:attrNameLst>
                                          <p:attrName>ppt_y</p:attrName>
                                        </p:attrNameLst>
                                      </p:cBhvr>
                                      <p:tavLst>
                                        <p:tav tm="0">
                                          <p:val>
                                            <p:strVal val="ppt_y"/>
                                          </p:val>
                                        </p:tav>
                                        <p:tav tm="100000">
                                          <p:val>
                                            <p:strVal val="ppt_y"/>
                                          </p:val>
                                        </p:tav>
                                      </p:tavLst>
                                    </p:anim>
                                    <p:set>
                                      <p:cBhvr>
                                        <p:cTn id="1484" dur="1" fill="hold">
                                          <p:stCondLst>
                                            <p:cond delay="2999"/>
                                          </p:stCondLst>
                                        </p:cTn>
                                        <p:tgtEl>
                                          <p:spTgt spid="23"/>
                                        </p:tgtEl>
                                        <p:attrNameLst>
                                          <p:attrName>style.visibility</p:attrName>
                                        </p:attrNameLst>
                                      </p:cBhvr>
                                      <p:to>
                                        <p:strVal val="hidden"/>
                                      </p:to>
                                    </p:set>
                                  </p:childTnLst>
                                </p:cTn>
                              </p:par>
                              <p:par>
                                <p:cTn id="1485" presetID="2" presetClass="exit" presetSubtype="8" fill="hold" grpId="3" nodeType="withEffect">
                                  <p:stCondLst>
                                    <p:cond delay="0"/>
                                  </p:stCondLst>
                                  <p:childTnLst>
                                    <p:anim calcmode="lin" valueType="num">
                                      <p:cBhvr additive="base">
                                        <p:cTn id="1486" dur="3000"/>
                                        <p:tgtEl>
                                          <p:spTgt spid="24"/>
                                        </p:tgtEl>
                                        <p:attrNameLst>
                                          <p:attrName>ppt_x</p:attrName>
                                        </p:attrNameLst>
                                      </p:cBhvr>
                                      <p:tavLst>
                                        <p:tav tm="0">
                                          <p:val>
                                            <p:strVal val="ppt_x"/>
                                          </p:val>
                                        </p:tav>
                                        <p:tav tm="100000">
                                          <p:val>
                                            <p:strVal val="0-ppt_w/2"/>
                                          </p:val>
                                        </p:tav>
                                      </p:tavLst>
                                    </p:anim>
                                    <p:anim calcmode="lin" valueType="num">
                                      <p:cBhvr additive="base">
                                        <p:cTn id="1487" dur="3000"/>
                                        <p:tgtEl>
                                          <p:spTgt spid="24"/>
                                        </p:tgtEl>
                                        <p:attrNameLst>
                                          <p:attrName>ppt_y</p:attrName>
                                        </p:attrNameLst>
                                      </p:cBhvr>
                                      <p:tavLst>
                                        <p:tav tm="0">
                                          <p:val>
                                            <p:strVal val="ppt_y"/>
                                          </p:val>
                                        </p:tav>
                                        <p:tav tm="100000">
                                          <p:val>
                                            <p:strVal val="ppt_y"/>
                                          </p:val>
                                        </p:tav>
                                      </p:tavLst>
                                    </p:anim>
                                    <p:set>
                                      <p:cBhvr>
                                        <p:cTn id="1488" dur="1" fill="hold">
                                          <p:stCondLst>
                                            <p:cond delay="2999"/>
                                          </p:stCondLst>
                                        </p:cTn>
                                        <p:tgtEl>
                                          <p:spTgt spid="24"/>
                                        </p:tgtEl>
                                        <p:attrNameLst>
                                          <p:attrName>style.visibility</p:attrName>
                                        </p:attrNameLst>
                                      </p:cBhvr>
                                      <p:to>
                                        <p:strVal val="hidden"/>
                                      </p:to>
                                    </p:set>
                                  </p:childTnLst>
                                </p:cTn>
                              </p:par>
                              <p:par>
                                <p:cTn id="1489" presetID="2" presetClass="exit" presetSubtype="8" fill="hold" grpId="3" nodeType="withEffect">
                                  <p:stCondLst>
                                    <p:cond delay="0"/>
                                  </p:stCondLst>
                                  <p:childTnLst>
                                    <p:anim calcmode="lin" valueType="num">
                                      <p:cBhvr additive="base">
                                        <p:cTn id="1490" dur="3000"/>
                                        <p:tgtEl>
                                          <p:spTgt spid="25"/>
                                        </p:tgtEl>
                                        <p:attrNameLst>
                                          <p:attrName>ppt_x</p:attrName>
                                        </p:attrNameLst>
                                      </p:cBhvr>
                                      <p:tavLst>
                                        <p:tav tm="0">
                                          <p:val>
                                            <p:strVal val="ppt_x"/>
                                          </p:val>
                                        </p:tav>
                                        <p:tav tm="100000">
                                          <p:val>
                                            <p:strVal val="0-ppt_w/2"/>
                                          </p:val>
                                        </p:tav>
                                      </p:tavLst>
                                    </p:anim>
                                    <p:anim calcmode="lin" valueType="num">
                                      <p:cBhvr additive="base">
                                        <p:cTn id="1491" dur="3000"/>
                                        <p:tgtEl>
                                          <p:spTgt spid="25"/>
                                        </p:tgtEl>
                                        <p:attrNameLst>
                                          <p:attrName>ppt_y</p:attrName>
                                        </p:attrNameLst>
                                      </p:cBhvr>
                                      <p:tavLst>
                                        <p:tav tm="0">
                                          <p:val>
                                            <p:strVal val="ppt_y"/>
                                          </p:val>
                                        </p:tav>
                                        <p:tav tm="100000">
                                          <p:val>
                                            <p:strVal val="ppt_y"/>
                                          </p:val>
                                        </p:tav>
                                      </p:tavLst>
                                    </p:anim>
                                    <p:set>
                                      <p:cBhvr>
                                        <p:cTn id="1492" dur="1" fill="hold">
                                          <p:stCondLst>
                                            <p:cond delay="2999"/>
                                          </p:stCondLst>
                                        </p:cTn>
                                        <p:tgtEl>
                                          <p:spTgt spid="25"/>
                                        </p:tgtEl>
                                        <p:attrNameLst>
                                          <p:attrName>style.visibility</p:attrName>
                                        </p:attrNameLst>
                                      </p:cBhvr>
                                      <p:to>
                                        <p:strVal val="hidden"/>
                                      </p:to>
                                    </p:set>
                                  </p:childTnLst>
                                </p:cTn>
                              </p:par>
                              <p:par>
                                <p:cTn id="1493" presetID="2" presetClass="exit" presetSubtype="8" fill="hold" grpId="3" nodeType="withEffect">
                                  <p:stCondLst>
                                    <p:cond delay="0"/>
                                  </p:stCondLst>
                                  <p:childTnLst>
                                    <p:anim calcmode="lin" valueType="num">
                                      <p:cBhvr additive="base">
                                        <p:cTn id="1494" dur="3000"/>
                                        <p:tgtEl>
                                          <p:spTgt spid="26"/>
                                        </p:tgtEl>
                                        <p:attrNameLst>
                                          <p:attrName>ppt_x</p:attrName>
                                        </p:attrNameLst>
                                      </p:cBhvr>
                                      <p:tavLst>
                                        <p:tav tm="0">
                                          <p:val>
                                            <p:strVal val="ppt_x"/>
                                          </p:val>
                                        </p:tav>
                                        <p:tav tm="100000">
                                          <p:val>
                                            <p:strVal val="0-ppt_w/2"/>
                                          </p:val>
                                        </p:tav>
                                      </p:tavLst>
                                    </p:anim>
                                    <p:anim calcmode="lin" valueType="num">
                                      <p:cBhvr additive="base">
                                        <p:cTn id="1495" dur="3000"/>
                                        <p:tgtEl>
                                          <p:spTgt spid="26"/>
                                        </p:tgtEl>
                                        <p:attrNameLst>
                                          <p:attrName>ppt_y</p:attrName>
                                        </p:attrNameLst>
                                      </p:cBhvr>
                                      <p:tavLst>
                                        <p:tav tm="0">
                                          <p:val>
                                            <p:strVal val="ppt_y"/>
                                          </p:val>
                                        </p:tav>
                                        <p:tav tm="100000">
                                          <p:val>
                                            <p:strVal val="ppt_y"/>
                                          </p:val>
                                        </p:tav>
                                      </p:tavLst>
                                    </p:anim>
                                    <p:set>
                                      <p:cBhvr>
                                        <p:cTn id="1496" dur="1" fill="hold">
                                          <p:stCondLst>
                                            <p:cond delay="2999"/>
                                          </p:stCondLst>
                                        </p:cTn>
                                        <p:tgtEl>
                                          <p:spTgt spid="26"/>
                                        </p:tgtEl>
                                        <p:attrNameLst>
                                          <p:attrName>style.visibility</p:attrName>
                                        </p:attrNameLst>
                                      </p:cBhvr>
                                      <p:to>
                                        <p:strVal val="hidden"/>
                                      </p:to>
                                    </p:set>
                                  </p:childTnLst>
                                </p:cTn>
                              </p:par>
                              <p:par>
                                <p:cTn id="1497" presetID="2" presetClass="exit" presetSubtype="8" fill="hold" grpId="3" nodeType="withEffect">
                                  <p:stCondLst>
                                    <p:cond delay="0"/>
                                  </p:stCondLst>
                                  <p:childTnLst>
                                    <p:anim calcmode="lin" valueType="num">
                                      <p:cBhvr additive="base">
                                        <p:cTn id="1498" dur="3000"/>
                                        <p:tgtEl>
                                          <p:spTgt spid="27"/>
                                        </p:tgtEl>
                                        <p:attrNameLst>
                                          <p:attrName>ppt_x</p:attrName>
                                        </p:attrNameLst>
                                      </p:cBhvr>
                                      <p:tavLst>
                                        <p:tav tm="0">
                                          <p:val>
                                            <p:strVal val="ppt_x"/>
                                          </p:val>
                                        </p:tav>
                                        <p:tav tm="100000">
                                          <p:val>
                                            <p:strVal val="0-ppt_w/2"/>
                                          </p:val>
                                        </p:tav>
                                      </p:tavLst>
                                    </p:anim>
                                    <p:anim calcmode="lin" valueType="num">
                                      <p:cBhvr additive="base">
                                        <p:cTn id="1499" dur="3000"/>
                                        <p:tgtEl>
                                          <p:spTgt spid="27"/>
                                        </p:tgtEl>
                                        <p:attrNameLst>
                                          <p:attrName>ppt_y</p:attrName>
                                        </p:attrNameLst>
                                      </p:cBhvr>
                                      <p:tavLst>
                                        <p:tav tm="0">
                                          <p:val>
                                            <p:strVal val="ppt_y"/>
                                          </p:val>
                                        </p:tav>
                                        <p:tav tm="100000">
                                          <p:val>
                                            <p:strVal val="ppt_y"/>
                                          </p:val>
                                        </p:tav>
                                      </p:tavLst>
                                    </p:anim>
                                    <p:set>
                                      <p:cBhvr>
                                        <p:cTn id="1500" dur="1" fill="hold">
                                          <p:stCondLst>
                                            <p:cond delay="2999"/>
                                          </p:stCondLst>
                                        </p:cTn>
                                        <p:tgtEl>
                                          <p:spTgt spid="27"/>
                                        </p:tgtEl>
                                        <p:attrNameLst>
                                          <p:attrName>style.visibility</p:attrName>
                                        </p:attrNameLst>
                                      </p:cBhvr>
                                      <p:to>
                                        <p:strVal val="hidden"/>
                                      </p:to>
                                    </p:set>
                                  </p:childTnLst>
                                </p:cTn>
                              </p:par>
                              <p:par>
                                <p:cTn id="1501" presetID="2" presetClass="exit" presetSubtype="8" fill="hold" grpId="3" nodeType="withEffect">
                                  <p:stCondLst>
                                    <p:cond delay="0"/>
                                  </p:stCondLst>
                                  <p:childTnLst>
                                    <p:anim calcmode="lin" valueType="num">
                                      <p:cBhvr additive="base">
                                        <p:cTn id="1502" dur="3000"/>
                                        <p:tgtEl>
                                          <p:spTgt spid="28"/>
                                        </p:tgtEl>
                                        <p:attrNameLst>
                                          <p:attrName>ppt_x</p:attrName>
                                        </p:attrNameLst>
                                      </p:cBhvr>
                                      <p:tavLst>
                                        <p:tav tm="0">
                                          <p:val>
                                            <p:strVal val="ppt_x"/>
                                          </p:val>
                                        </p:tav>
                                        <p:tav tm="100000">
                                          <p:val>
                                            <p:strVal val="0-ppt_w/2"/>
                                          </p:val>
                                        </p:tav>
                                      </p:tavLst>
                                    </p:anim>
                                    <p:anim calcmode="lin" valueType="num">
                                      <p:cBhvr additive="base">
                                        <p:cTn id="1503" dur="3000"/>
                                        <p:tgtEl>
                                          <p:spTgt spid="28"/>
                                        </p:tgtEl>
                                        <p:attrNameLst>
                                          <p:attrName>ppt_y</p:attrName>
                                        </p:attrNameLst>
                                      </p:cBhvr>
                                      <p:tavLst>
                                        <p:tav tm="0">
                                          <p:val>
                                            <p:strVal val="ppt_y"/>
                                          </p:val>
                                        </p:tav>
                                        <p:tav tm="100000">
                                          <p:val>
                                            <p:strVal val="ppt_y"/>
                                          </p:val>
                                        </p:tav>
                                      </p:tavLst>
                                    </p:anim>
                                    <p:set>
                                      <p:cBhvr>
                                        <p:cTn id="1504" dur="1" fill="hold">
                                          <p:stCondLst>
                                            <p:cond delay="2999"/>
                                          </p:stCondLst>
                                        </p:cTn>
                                        <p:tgtEl>
                                          <p:spTgt spid="28"/>
                                        </p:tgtEl>
                                        <p:attrNameLst>
                                          <p:attrName>style.visibility</p:attrName>
                                        </p:attrNameLst>
                                      </p:cBhvr>
                                      <p:to>
                                        <p:strVal val="hidden"/>
                                      </p:to>
                                    </p:set>
                                  </p:childTnLst>
                                </p:cTn>
                              </p:par>
                              <p:par>
                                <p:cTn id="1505" presetID="2" presetClass="exit" presetSubtype="8" fill="hold" grpId="3" nodeType="withEffect">
                                  <p:stCondLst>
                                    <p:cond delay="0"/>
                                  </p:stCondLst>
                                  <p:childTnLst>
                                    <p:anim calcmode="lin" valueType="num">
                                      <p:cBhvr additive="base">
                                        <p:cTn id="1506" dur="3000"/>
                                        <p:tgtEl>
                                          <p:spTgt spid="29"/>
                                        </p:tgtEl>
                                        <p:attrNameLst>
                                          <p:attrName>ppt_x</p:attrName>
                                        </p:attrNameLst>
                                      </p:cBhvr>
                                      <p:tavLst>
                                        <p:tav tm="0">
                                          <p:val>
                                            <p:strVal val="ppt_x"/>
                                          </p:val>
                                        </p:tav>
                                        <p:tav tm="100000">
                                          <p:val>
                                            <p:strVal val="0-ppt_w/2"/>
                                          </p:val>
                                        </p:tav>
                                      </p:tavLst>
                                    </p:anim>
                                    <p:anim calcmode="lin" valueType="num">
                                      <p:cBhvr additive="base">
                                        <p:cTn id="1507" dur="3000"/>
                                        <p:tgtEl>
                                          <p:spTgt spid="29"/>
                                        </p:tgtEl>
                                        <p:attrNameLst>
                                          <p:attrName>ppt_y</p:attrName>
                                        </p:attrNameLst>
                                      </p:cBhvr>
                                      <p:tavLst>
                                        <p:tav tm="0">
                                          <p:val>
                                            <p:strVal val="ppt_y"/>
                                          </p:val>
                                        </p:tav>
                                        <p:tav tm="100000">
                                          <p:val>
                                            <p:strVal val="ppt_y"/>
                                          </p:val>
                                        </p:tav>
                                      </p:tavLst>
                                    </p:anim>
                                    <p:set>
                                      <p:cBhvr>
                                        <p:cTn id="1508" dur="1" fill="hold">
                                          <p:stCondLst>
                                            <p:cond delay="2999"/>
                                          </p:stCondLst>
                                        </p:cTn>
                                        <p:tgtEl>
                                          <p:spTgt spid="29"/>
                                        </p:tgtEl>
                                        <p:attrNameLst>
                                          <p:attrName>style.visibility</p:attrName>
                                        </p:attrNameLst>
                                      </p:cBhvr>
                                      <p:to>
                                        <p:strVal val="hidden"/>
                                      </p:to>
                                    </p:set>
                                  </p:childTnLst>
                                </p:cTn>
                              </p:par>
                              <p:par>
                                <p:cTn id="1509" presetID="2" presetClass="exit" presetSubtype="8" fill="hold" grpId="3" nodeType="withEffect">
                                  <p:stCondLst>
                                    <p:cond delay="0"/>
                                  </p:stCondLst>
                                  <p:childTnLst>
                                    <p:anim calcmode="lin" valueType="num">
                                      <p:cBhvr additive="base">
                                        <p:cTn id="1510" dur="3000"/>
                                        <p:tgtEl>
                                          <p:spTgt spid="30"/>
                                        </p:tgtEl>
                                        <p:attrNameLst>
                                          <p:attrName>ppt_x</p:attrName>
                                        </p:attrNameLst>
                                      </p:cBhvr>
                                      <p:tavLst>
                                        <p:tav tm="0">
                                          <p:val>
                                            <p:strVal val="ppt_x"/>
                                          </p:val>
                                        </p:tav>
                                        <p:tav tm="100000">
                                          <p:val>
                                            <p:strVal val="0-ppt_w/2"/>
                                          </p:val>
                                        </p:tav>
                                      </p:tavLst>
                                    </p:anim>
                                    <p:anim calcmode="lin" valueType="num">
                                      <p:cBhvr additive="base">
                                        <p:cTn id="1511" dur="3000"/>
                                        <p:tgtEl>
                                          <p:spTgt spid="30"/>
                                        </p:tgtEl>
                                        <p:attrNameLst>
                                          <p:attrName>ppt_y</p:attrName>
                                        </p:attrNameLst>
                                      </p:cBhvr>
                                      <p:tavLst>
                                        <p:tav tm="0">
                                          <p:val>
                                            <p:strVal val="ppt_y"/>
                                          </p:val>
                                        </p:tav>
                                        <p:tav tm="100000">
                                          <p:val>
                                            <p:strVal val="ppt_y"/>
                                          </p:val>
                                        </p:tav>
                                      </p:tavLst>
                                    </p:anim>
                                    <p:set>
                                      <p:cBhvr>
                                        <p:cTn id="1512" dur="1" fill="hold">
                                          <p:stCondLst>
                                            <p:cond delay="2999"/>
                                          </p:stCondLst>
                                        </p:cTn>
                                        <p:tgtEl>
                                          <p:spTgt spid="30"/>
                                        </p:tgtEl>
                                        <p:attrNameLst>
                                          <p:attrName>style.visibility</p:attrName>
                                        </p:attrNameLst>
                                      </p:cBhvr>
                                      <p:to>
                                        <p:strVal val="hidden"/>
                                      </p:to>
                                    </p:set>
                                  </p:childTnLst>
                                </p:cTn>
                              </p:par>
                              <p:par>
                                <p:cTn id="1513" presetID="2" presetClass="exit" presetSubtype="8" fill="hold" grpId="3" nodeType="withEffect">
                                  <p:stCondLst>
                                    <p:cond delay="0"/>
                                  </p:stCondLst>
                                  <p:childTnLst>
                                    <p:anim calcmode="lin" valueType="num">
                                      <p:cBhvr additive="base">
                                        <p:cTn id="1514" dur="3000"/>
                                        <p:tgtEl>
                                          <p:spTgt spid="31"/>
                                        </p:tgtEl>
                                        <p:attrNameLst>
                                          <p:attrName>ppt_x</p:attrName>
                                        </p:attrNameLst>
                                      </p:cBhvr>
                                      <p:tavLst>
                                        <p:tav tm="0">
                                          <p:val>
                                            <p:strVal val="ppt_x"/>
                                          </p:val>
                                        </p:tav>
                                        <p:tav tm="100000">
                                          <p:val>
                                            <p:strVal val="0-ppt_w/2"/>
                                          </p:val>
                                        </p:tav>
                                      </p:tavLst>
                                    </p:anim>
                                    <p:anim calcmode="lin" valueType="num">
                                      <p:cBhvr additive="base">
                                        <p:cTn id="1515" dur="3000"/>
                                        <p:tgtEl>
                                          <p:spTgt spid="31"/>
                                        </p:tgtEl>
                                        <p:attrNameLst>
                                          <p:attrName>ppt_y</p:attrName>
                                        </p:attrNameLst>
                                      </p:cBhvr>
                                      <p:tavLst>
                                        <p:tav tm="0">
                                          <p:val>
                                            <p:strVal val="ppt_y"/>
                                          </p:val>
                                        </p:tav>
                                        <p:tav tm="100000">
                                          <p:val>
                                            <p:strVal val="ppt_y"/>
                                          </p:val>
                                        </p:tav>
                                      </p:tavLst>
                                    </p:anim>
                                    <p:set>
                                      <p:cBhvr>
                                        <p:cTn id="1516" dur="1" fill="hold">
                                          <p:stCondLst>
                                            <p:cond delay="2999"/>
                                          </p:stCondLst>
                                        </p:cTn>
                                        <p:tgtEl>
                                          <p:spTgt spid="31"/>
                                        </p:tgtEl>
                                        <p:attrNameLst>
                                          <p:attrName>style.visibility</p:attrName>
                                        </p:attrNameLst>
                                      </p:cBhvr>
                                      <p:to>
                                        <p:strVal val="hidden"/>
                                      </p:to>
                                    </p:set>
                                  </p:childTnLst>
                                </p:cTn>
                              </p:par>
                              <p:par>
                                <p:cTn id="1517" presetID="2" presetClass="exit" presetSubtype="8" fill="hold" grpId="3" nodeType="withEffect">
                                  <p:stCondLst>
                                    <p:cond delay="0"/>
                                  </p:stCondLst>
                                  <p:childTnLst>
                                    <p:anim calcmode="lin" valueType="num">
                                      <p:cBhvr additive="base">
                                        <p:cTn id="1518" dur="3000"/>
                                        <p:tgtEl>
                                          <p:spTgt spid="32"/>
                                        </p:tgtEl>
                                        <p:attrNameLst>
                                          <p:attrName>ppt_x</p:attrName>
                                        </p:attrNameLst>
                                      </p:cBhvr>
                                      <p:tavLst>
                                        <p:tav tm="0">
                                          <p:val>
                                            <p:strVal val="ppt_x"/>
                                          </p:val>
                                        </p:tav>
                                        <p:tav tm="100000">
                                          <p:val>
                                            <p:strVal val="0-ppt_w/2"/>
                                          </p:val>
                                        </p:tav>
                                      </p:tavLst>
                                    </p:anim>
                                    <p:anim calcmode="lin" valueType="num">
                                      <p:cBhvr additive="base">
                                        <p:cTn id="1519" dur="3000"/>
                                        <p:tgtEl>
                                          <p:spTgt spid="32"/>
                                        </p:tgtEl>
                                        <p:attrNameLst>
                                          <p:attrName>ppt_y</p:attrName>
                                        </p:attrNameLst>
                                      </p:cBhvr>
                                      <p:tavLst>
                                        <p:tav tm="0">
                                          <p:val>
                                            <p:strVal val="ppt_y"/>
                                          </p:val>
                                        </p:tav>
                                        <p:tav tm="100000">
                                          <p:val>
                                            <p:strVal val="ppt_y"/>
                                          </p:val>
                                        </p:tav>
                                      </p:tavLst>
                                    </p:anim>
                                    <p:set>
                                      <p:cBhvr>
                                        <p:cTn id="1520" dur="1" fill="hold">
                                          <p:stCondLst>
                                            <p:cond delay="2999"/>
                                          </p:stCondLst>
                                        </p:cTn>
                                        <p:tgtEl>
                                          <p:spTgt spid="32"/>
                                        </p:tgtEl>
                                        <p:attrNameLst>
                                          <p:attrName>style.visibility</p:attrName>
                                        </p:attrNameLst>
                                      </p:cBhvr>
                                      <p:to>
                                        <p:strVal val="hidden"/>
                                      </p:to>
                                    </p:set>
                                  </p:childTnLst>
                                </p:cTn>
                              </p:par>
                              <p:par>
                                <p:cTn id="1521" presetID="2" presetClass="exit" presetSubtype="8" fill="hold" grpId="3" nodeType="withEffect">
                                  <p:stCondLst>
                                    <p:cond delay="0"/>
                                  </p:stCondLst>
                                  <p:childTnLst>
                                    <p:anim calcmode="lin" valueType="num">
                                      <p:cBhvr additive="base">
                                        <p:cTn id="1522" dur="3000"/>
                                        <p:tgtEl>
                                          <p:spTgt spid="33"/>
                                        </p:tgtEl>
                                        <p:attrNameLst>
                                          <p:attrName>ppt_x</p:attrName>
                                        </p:attrNameLst>
                                      </p:cBhvr>
                                      <p:tavLst>
                                        <p:tav tm="0">
                                          <p:val>
                                            <p:strVal val="ppt_x"/>
                                          </p:val>
                                        </p:tav>
                                        <p:tav tm="100000">
                                          <p:val>
                                            <p:strVal val="0-ppt_w/2"/>
                                          </p:val>
                                        </p:tav>
                                      </p:tavLst>
                                    </p:anim>
                                    <p:anim calcmode="lin" valueType="num">
                                      <p:cBhvr additive="base">
                                        <p:cTn id="1523" dur="3000"/>
                                        <p:tgtEl>
                                          <p:spTgt spid="33"/>
                                        </p:tgtEl>
                                        <p:attrNameLst>
                                          <p:attrName>ppt_y</p:attrName>
                                        </p:attrNameLst>
                                      </p:cBhvr>
                                      <p:tavLst>
                                        <p:tav tm="0">
                                          <p:val>
                                            <p:strVal val="ppt_y"/>
                                          </p:val>
                                        </p:tav>
                                        <p:tav tm="100000">
                                          <p:val>
                                            <p:strVal val="ppt_y"/>
                                          </p:val>
                                        </p:tav>
                                      </p:tavLst>
                                    </p:anim>
                                    <p:set>
                                      <p:cBhvr>
                                        <p:cTn id="1524" dur="1" fill="hold">
                                          <p:stCondLst>
                                            <p:cond delay="2999"/>
                                          </p:stCondLst>
                                        </p:cTn>
                                        <p:tgtEl>
                                          <p:spTgt spid="33"/>
                                        </p:tgtEl>
                                        <p:attrNameLst>
                                          <p:attrName>style.visibility</p:attrName>
                                        </p:attrNameLst>
                                      </p:cBhvr>
                                      <p:to>
                                        <p:strVal val="hidden"/>
                                      </p:to>
                                    </p:set>
                                  </p:childTnLst>
                                </p:cTn>
                              </p:par>
                              <p:par>
                                <p:cTn id="1525" presetID="2" presetClass="exit" presetSubtype="8" fill="hold" grpId="3" nodeType="withEffect">
                                  <p:stCondLst>
                                    <p:cond delay="0"/>
                                  </p:stCondLst>
                                  <p:childTnLst>
                                    <p:anim calcmode="lin" valueType="num">
                                      <p:cBhvr additive="base">
                                        <p:cTn id="1526" dur="3000"/>
                                        <p:tgtEl>
                                          <p:spTgt spid="34"/>
                                        </p:tgtEl>
                                        <p:attrNameLst>
                                          <p:attrName>ppt_x</p:attrName>
                                        </p:attrNameLst>
                                      </p:cBhvr>
                                      <p:tavLst>
                                        <p:tav tm="0">
                                          <p:val>
                                            <p:strVal val="ppt_x"/>
                                          </p:val>
                                        </p:tav>
                                        <p:tav tm="100000">
                                          <p:val>
                                            <p:strVal val="0-ppt_w/2"/>
                                          </p:val>
                                        </p:tav>
                                      </p:tavLst>
                                    </p:anim>
                                    <p:anim calcmode="lin" valueType="num">
                                      <p:cBhvr additive="base">
                                        <p:cTn id="1527" dur="3000"/>
                                        <p:tgtEl>
                                          <p:spTgt spid="34"/>
                                        </p:tgtEl>
                                        <p:attrNameLst>
                                          <p:attrName>ppt_y</p:attrName>
                                        </p:attrNameLst>
                                      </p:cBhvr>
                                      <p:tavLst>
                                        <p:tav tm="0">
                                          <p:val>
                                            <p:strVal val="ppt_y"/>
                                          </p:val>
                                        </p:tav>
                                        <p:tav tm="100000">
                                          <p:val>
                                            <p:strVal val="ppt_y"/>
                                          </p:val>
                                        </p:tav>
                                      </p:tavLst>
                                    </p:anim>
                                    <p:set>
                                      <p:cBhvr>
                                        <p:cTn id="1528" dur="1" fill="hold">
                                          <p:stCondLst>
                                            <p:cond delay="2999"/>
                                          </p:stCondLst>
                                        </p:cTn>
                                        <p:tgtEl>
                                          <p:spTgt spid="34"/>
                                        </p:tgtEl>
                                        <p:attrNameLst>
                                          <p:attrName>style.visibility</p:attrName>
                                        </p:attrNameLst>
                                      </p:cBhvr>
                                      <p:to>
                                        <p:strVal val="hidden"/>
                                      </p:to>
                                    </p:set>
                                  </p:childTnLst>
                                </p:cTn>
                              </p:par>
                              <p:par>
                                <p:cTn id="1529" presetID="2" presetClass="exit" presetSubtype="8" fill="hold" grpId="3" nodeType="withEffect">
                                  <p:stCondLst>
                                    <p:cond delay="0"/>
                                  </p:stCondLst>
                                  <p:childTnLst>
                                    <p:anim calcmode="lin" valueType="num">
                                      <p:cBhvr additive="base">
                                        <p:cTn id="1530" dur="3000"/>
                                        <p:tgtEl>
                                          <p:spTgt spid="35"/>
                                        </p:tgtEl>
                                        <p:attrNameLst>
                                          <p:attrName>ppt_x</p:attrName>
                                        </p:attrNameLst>
                                      </p:cBhvr>
                                      <p:tavLst>
                                        <p:tav tm="0">
                                          <p:val>
                                            <p:strVal val="ppt_x"/>
                                          </p:val>
                                        </p:tav>
                                        <p:tav tm="100000">
                                          <p:val>
                                            <p:strVal val="0-ppt_w/2"/>
                                          </p:val>
                                        </p:tav>
                                      </p:tavLst>
                                    </p:anim>
                                    <p:anim calcmode="lin" valueType="num">
                                      <p:cBhvr additive="base">
                                        <p:cTn id="1531" dur="3000"/>
                                        <p:tgtEl>
                                          <p:spTgt spid="35"/>
                                        </p:tgtEl>
                                        <p:attrNameLst>
                                          <p:attrName>ppt_y</p:attrName>
                                        </p:attrNameLst>
                                      </p:cBhvr>
                                      <p:tavLst>
                                        <p:tav tm="0">
                                          <p:val>
                                            <p:strVal val="ppt_y"/>
                                          </p:val>
                                        </p:tav>
                                        <p:tav tm="100000">
                                          <p:val>
                                            <p:strVal val="ppt_y"/>
                                          </p:val>
                                        </p:tav>
                                      </p:tavLst>
                                    </p:anim>
                                    <p:set>
                                      <p:cBhvr>
                                        <p:cTn id="1532" dur="1" fill="hold">
                                          <p:stCondLst>
                                            <p:cond delay="2999"/>
                                          </p:stCondLst>
                                        </p:cTn>
                                        <p:tgtEl>
                                          <p:spTgt spid="35"/>
                                        </p:tgtEl>
                                        <p:attrNameLst>
                                          <p:attrName>style.visibility</p:attrName>
                                        </p:attrNameLst>
                                      </p:cBhvr>
                                      <p:to>
                                        <p:strVal val="hidden"/>
                                      </p:to>
                                    </p:set>
                                  </p:childTnLst>
                                </p:cTn>
                              </p:par>
                              <p:par>
                                <p:cTn id="1533" presetID="2" presetClass="exit" presetSubtype="8" fill="hold" grpId="3" nodeType="withEffect">
                                  <p:stCondLst>
                                    <p:cond delay="0"/>
                                  </p:stCondLst>
                                  <p:childTnLst>
                                    <p:anim calcmode="lin" valueType="num">
                                      <p:cBhvr additive="base">
                                        <p:cTn id="1534" dur="3000"/>
                                        <p:tgtEl>
                                          <p:spTgt spid="36"/>
                                        </p:tgtEl>
                                        <p:attrNameLst>
                                          <p:attrName>ppt_x</p:attrName>
                                        </p:attrNameLst>
                                      </p:cBhvr>
                                      <p:tavLst>
                                        <p:tav tm="0">
                                          <p:val>
                                            <p:strVal val="ppt_x"/>
                                          </p:val>
                                        </p:tav>
                                        <p:tav tm="100000">
                                          <p:val>
                                            <p:strVal val="0-ppt_w/2"/>
                                          </p:val>
                                        </p:tav>
                                      </p:tavLst>
                                    </p:anim>
                                    <p:anim calcmode="lin" valueType="num">
                                      <p:cBhvr additive="base">
                                        <p:cTn id="1535" dur="3000"/>
                                        <p:tgtEl>
                                          <p:spTgt spid="36"/>
                                        </p:tgtEl>
                                        <p:attrNameLst>
                                          <p:attrName>ppt_y</p:attrName>
                                        </p:attrNameLst>
                                      </p:cBhvr>
                                      <p:tavLst>
                                        <p:tav tm="0">
                                          <p:val>
                                            <p:strVal val="ppt_y"/>
                                          </p:val>
                                        </p:tav>
                                        <p:tav tm="100000">
                                          <p:val>
                                            <p:strVal val="ppt_y"/>
                                          </p:val>
                                        </p:tav>
                                      </p:tavLst>
                                    </p:anim>
                                    <p:set>
                                      <p:cBhvr>
                                        <p:cTn id="1536" dur="1" fill="hold">
                                          <p:stCondLst>
                                            <p:cond delay="2999"/>
                                          </p:stCondLst>
                                        </p:cTn>
                                        <p:tgtEl>
                                          <p:spTgt spid="36"/>
                                        </p:tgtEl>
                                        <p:attrNameLst>
                                          <p:attrName>style.visibility</p:attrName>
                                        </p:attrNameLst>
                                      </p:cBhvr>
                                      <p:to>
                                        <p:strVal val="hidden"/>
                                      </p:to>
                                    </p:set>
                                  </p:childTnLst>
                                </p:cTn>
                              </p:par>
                              <p:par>
                                <p:cTn id="1537" presetID="2" presetClass="exit" presetSubtype="8" fill="hold" grpId="3" nodeType="withEffect">
                                  <p:stCondLst>
                                    <p:cond delay="0"/>
                                  </p:stCondLst>
                                  <p:childTnLst>
                                    <p:anim calcmode="lin" valueType="num">
                                      <p:cBhvr additive="base">
                                        <p:cTn id="1538" dur="3000"/>
                                        <p:tgtEl>
                                          <p:spTgt spid="37"/>
                                        </p:tgtEl>
                                        <p:attrNameLst>
                                          <p:attrName>ppt_x</p:attrName>
                                        </p:attrNameLst>
                                      </p:cBhvr>
                                      <p:tavLst>
                                        <p:tav tm="0">
                                          <p:val>
                                            <p:strVal val="ppt_x"/>
                                          </p:val>
                                        </p:tav>
                                        <p:tav tm="100000">
                                          <p:val>
                                            <p:strVal val="0-ppt_w/2"/>
                                          </p:val>
                                        </p:tav>
                                      </p:tavLst>
                                    </p:anim>
                                    <p:anim calcmode="lin" valueType="num">
                                      <p:cBhvr additive="base">
                                        <p:cTn id="1539" dur="3000"/>
                                        <p:tgtEl>
                                          <p:spTgt spid="37"/>
                                        </p:tgtEl>
                                        <p:attrNameLst>
                                          <p:attrName>ppt_y</p:attrName>
                                        </p:attrNameLst>
                                      </p:cBhvr>
                                      <p:tavLst>
                                        <p:tav tm="0">
                                          <p:val>
                                            <p:strVal val="ppt_y"/>
                                          </p:val>
                                        </p:tav>
                                        <p:tav tm="100000">
                                          <p:val>
                                            <p:strVal val="ppt_y"/>
                                          </p:val>
                                        </p:tav>
                                      </p:tavLst>
                                    </p:anim>
                                    <p:set>
                                      <p:cBhvr>
                                        <p:cTn id="1540" dur="1" fill="hold">
                                          <p:stCondLst>
                                            <p:cond delay="2999"/>
                                          </p:stCondLst>
                                        </p:cTn>
                                        <p:tgtEl>
                                          <p:spTgt spid="37"/>
                                        </p:tgtEl>
                                        <p:attrNameLst>
                                          <p:attrName>style.visibility</p:attrName>
                                        </p:attrNameLst>
                                      </p:cBhvr>
                                      <p:to>
                                        <p:strVal val="hidden"/>
                                      </p:to>
                                    </p:set>
                                  </p:childTnLst>
                                </p:cTn>
                              </p:par>
                              <p:par>
                                <p:cTn id="1541" presetID="2" presetClass="exit" presetSubtype="8" fill="hold" grpId="3" nodeType="withEffect">
                                  <p:stCondLst>
                                    <p:cond delay="0"/>
                                  </p:stCondLst>
                                  <p:childTnLst>
                                    <p:anim calcmode="lin" valueType="num">
                                      <p:cBhvr additive="base">
                                        <p:cTn id="1542" dur="3000"/>
                                        <p:tgtEl>
                                          <p:spTgt spid="38"/>
                                        </p:tgtEl>
                                        <p:attrNameLst>
                                          <p:attrName>ppt_x</p:attrName>
                                        </p:attrNameLst>
                                      </p:cBhvr>
                                      <p:tavLst>
                                        <p:tav tm="0">
                                          <p:val>
                                            <p:strVal val="ppt_x"/>
                                          </p:val>
                                        </p:tav>
                                        <p:tav tm="100000">
                                          <p:val>
                                            <p:strVal val="0-ppt_w/2"/>
                                          </p:val>
                                        </p:tav>
                                      </p:tavLst>
                                    </p:anim>
                                    <p:anim calcmode="lin" valueType="num">
                                      <p:cBhvr additive="base">
                                        <p:cTn id="1543" dur="3000"/>
                                        <p:tgtEl>
                                          <p:spTgt spid="38"/>
                                        </p:tgtEl>
                                        <p:attrNameLst>
                                          <p:attrName>ppt_y</p:attrName>
                                        </p:attrNameLst>
                                      </p:cBhvr>
                                      <p:tavLst>
                                        <p:tav tm="0">
                                          <p:val>
                                            <p:strVal val="ppt_y"/>
                                          </p:val>
                                        </p:tav>
                                        <p:tav tm="100000">
                                          <p:val>
                                            <p:strVal val="ppt_y"/>
                                          </p:val>
                                        </p:tav>
                                      </p:tavLst>
                                    </p:anim>
                                    <p:set>
                                      <p:cBhvr>
                                        <p:cTn id="1544" dur="1" fill="hold">
                                          <p:stCondLst>
                                            <p:cond delay="2999"/>
                                          </p:stCondLst>
                                        </p:cTn>
                                        <p:tgtEl>
                                          <p:spTgt spid="38"/>
                                        </p:tgtEl>
                                        <p:attrNameLst>
                                          <p:attrName>style.visibility</p:attrName>
                                        </p:attrNameLst>
                                      </p:cBhvr>
                                      <p:to>
                                        <p:strVal val="hidden"/>
                                      </p:to>
                                    </p:set>
                                  </p:childTnLst>
                                </p:cTn>
                              </p:par>
                              <p:par>
                                <p:cTn id="1545" presetID="2" presetClass="exit" presetSubtype="8" fill="hold" grpId="3" nodeType="withEffect">
                                  <p:stCondLst>
                                    <p:cond delay="0"/>
                                  </p:stCondLst>
                                  <p:childTnLst>
                                    <p:anim calcmode="lin" valueType="num">
                                      <p:cBhvr additive="base">
                                        <p:cTn id="1546" dur="3000"/>
                                        <p:tgtEl>
                                          <p:spTgt spid="102"/>
                                        </p:tgtEl>
                                        <p:attrNameLst>
                                          <p:attrName>ppt_x</p:attrName>
                                        </p:attrNameLst>
                                      </p:cBhvr>
                                      <p:tavLst>
                                        <p:tav tm="0">
                                          <p:val>
                                            <p:strVal val="ppt_x"/>
                                          </p:val>
                                        </p:tav>
                                        <p:tav tm="100000">
                                          <p:val>
                                            <p:strVal val="0-ppt_w/2"/>
                                          </p:val>
                                        </p:tav>
                                      </p:tavLst>
                                    </p:anim>
                                    <p:anim calcmode="lin" valueType="num">
                                      <p:cBhvr additive="base">
                                        <p:cTn id="1547" dur="3000"/>
                                        <p:tgtEl>
                                          <p:spTgt spid="102"/>
                                        </p:tgtEl>
                                        <p:attrNameLst>
                                          <p:attrName>ppt_y</p:attrName>
                                        </p:attrNameLst>
                                      </p:cBhvr>
                                      <p:tavLst>
                                        <p:tav tm="0">
                                          <p:val>
                                            <p:strVal val="ppt_y"/>
                                          </p:val>
                                        </p:tav>
                                        <p:tav tm="100000">
                                          <p:val>
                                            <p:strVal val="ppt_y"/>
                                          </p:val>
                                        </p:tav>
                                      </p:tavLst>
                                    </p:anim>
                                    <p:set>
                                      <p:cBhvr>
                                        <p:cTn id="1548" dur="1" fill="hold">
                                          <p:stCondLst>
                                            <p:cond delay="2999"/>
                                          </p:stCondLst>
                                        </p:cTn>
                                        <p:tgtEl>
                                          <p:spTgt spid="102"/>
                                        </p:tgtEl>
                                        <p:attrNameLst>
                                          <p:attrName>style.visibility</p:attrName>
                                        </p:attrNameLst>
                                      </p:cBhvr>
                                      <p:to>
                                        <p:strVal val="hidden"/>
                                      </p:to>
                                    </p:set>
                                  </p:childTnLst>
                                </p:cTn>
                              </p:par>
                              <p:par>
                                <p:cTn id="1549" presetID="2" presetClass="exit" presetSubtype="8" fill="hold" grpId="3" nodeType="withEffect">
                                  <p:stCondLst>
                                    <p:cond delay="0"/>
                                  </p:stCondLst>
                                  <p:childTnLst>
                                    <p:anim calcmode="lin" valueType="num">
                                      <p:cBhvr additive="base">
                                        <p:cTn id="1550" dur="3000"/>
                                        <p:tgtEl>
                                          <p:spTgt spid="110"/>
                                        </p:tgtEl>
                                        <p:attrNameLst>
                                          <p:attrName>ppt_x</p:attrName>
                                        </p:attrNameLst>
                                      </p:cBhvr>
                                      <p:tavLst>
                                        <p:tav tm="0">
                                          <p:val>
                                            <p:strVal val="ppt_x"/>
                                          </p:val>
                                        </p:tav>
                                        <p:tav tm="100000">
                                          <p:val>
                                            <p:strVal val="0-ppt_w/2"/>
                                          </p:val>
                                        </p:tav>
                                      </p:tavLst>
                                    </p:anim>
                                    <p:anim calcmode="lin" valueType="num">
                                      <p:cBhvr additive="base">
                                        <p:cTn id="1551" dur="3000"/>
                                        <p:tgtEl>
                                          <p:spTgt spid="110"/>
                                        </p:tgtEl>
                                        <p:attrNameLst>
                                          <p:attrName>ppt_y</p:attrName>
                                        </p:attrNameLst>
                                      </p:cBhvr>
                                      <p:tavLst>
                                        <p:tav tm="0">
                                          <p:val>
                                            <p:strVal val="ppt_y"/>
                                          </p:val>
                                        </p:tav>
                                        <p:tav tm="100000">
                                          <p:val>
                                            <p:strVal val="ppt_y"/>
                                          </p:val>
                                        </p:tav>
                                      </p:tavLst>
                                    </p:anim>
                                    <p:set>
                                      <p:cBhvr>
                                        <p:cTn id="1552" dur="1" fill="hold">
                                          <p:stCondLst>
                                            <p:cond delay="2999"/>
                                          </p:stCondLst>
                                        </p:cTn>
                                        <p:tgtEl>
                                          <p:spTgt spid="110"/>
                                        </p:tgtEl>
                                        <p:attrNameLst>
                                          <p:attrName>style.visibility</p:attrName>
                                        </p:attrNameLst>
                                      </p:cBhvr>
                                      <p:to>
                                        <p:strVal val="hidden"/>
                                      </p:to>
                                    </p:set>
                                  </p:childTnLst>
                                </p:cTn>
                              </p:par>
                              <p:par>
                                <p:cTn id="1553" presetID="2" presetClass="exit" presetSubtype="8" fill="hold" grpId="3" nodeType="withEffect">
                                  <p:stCondLst>
                                    <p:cond delay="0"/>
                                  </p:stCondLst>
                                  <p:childTnLst>
                                    <p:anim calcmode="lin" valueType="num">
                                      <p:cBhvr additive="base">
                                        <p:cTn id="1554" dur="3000"/>
                                        <p:tgtEl>
                                          <p:spTgt spid="112"/>
                                        </p:tgtEl>
                                        <p:attrNameLst>
                                          <p:attrName>ppt_x</p:attrName>
                                        </p:attrNameLst>
                                      </p:cBhvr>
                                      <p:tavLst>
                                        <p:tav tm="0">
                                          <p:val>
                                            <p:strVal val="ppt_x"/>
                                          </p:val>
                                        </p:tav>
                                        <p:tav tm="100000">
                                          <p:val>
                                            <p:strVal val="0-ppt_w/2"/>
                                          </p:val>
                                        </p:tav>
                                      </p:tavLst>
                                    </p:anim>
                                    <p:anim calcmode="lin" valueType="num">
                                      <p:cBhvr additive="base">
                                        <p:cTn id="1555" dur="3000"/>
                                        <p:tgtEl>
                                          <p:spTgt spid="112"/>
                                        </p:tgtEl>
                                        <p:attrNameLst>
                                          <p:attrName>ppt_y</p:attrName>
                                        </p:attrNameLst>
                                      </p:cBhvr>
                                      <p:tavLst>
                                        <p:tav tm="0">
                                          <p:val>
                                            <p:strVal val="ppt_y"/>
                                          </p:val>
                                        </p:tav>
                                        <p:tav tm="100000">
                                          <p:val>
                                            <p:strVal val="ppt_y"/>
                                          </p:val>
                                        </p:tav>
                                      </p:tavLst>
                                    </p:anim>
                                    <p:set>
                                      <p:cBhvr>
                                        <p:cTn id="1556" dur="1" fill="hold">
                                          <p:stCondLst>
                                            <p:cond delay="2999"/>
                                          </p:stCondLst>
                                        </p:cTn>
                                        <p:tgtEl>
                                          <p:spTgt spid="112"/>
                                        </p:tgtEl>
                                        <p:attrNameLst>
                                          <p:attrName>style.visibility</p:attrName>
                                        </p:attrNameLst>
                                      </p:cBhvr>
                                      <p:to>
                                        <p:strVal val="hidden"/>
                                      </p:to>
                                    </p:set>
                                  </p:childTnLst>
                                </p:cTn>
                              </p:par>
                              <p:par>
                                <p:cTn id="1557" presetID="2" presetClass="exit" presetSubtype="8" fill="hold" grpId="3" nodeType="withEffect">
                                  <p:stCondLst>
                                    <p:cond delay="0"/>
                                  </p:stCondLst>
                                  <p:childTnLst>
                                    <p:anim calcmode="lin" valueType="num">
                                      <p:cBhvr additive="base">
                                        <p:cTn id="1558" dur="3000"/>
                                        <p:tgtEl>
                                          <p:spTgt spid="113"/>
                                        </p:tgtEl>
                                        <p:attrNameLst>
                                          <p:attrName>ppt_x</p:attrName>
                                        </p:attrNameLst>
                                      </p:cBhvr>
                                      <p:tavLst>
                                        <p:tav tm="0">
                                          <p:val>
                                            <p:strVal val="ppt_x"/>
                                          </p:val>
                                        </p:tav>
                                        <p:tav tm="100000">
                                          <p:val>
                                            <p:strVal val="0-ppt_w/2"/>
                                          </p:val>
                                        </p:tav>
                                      </p:tavLst>
                                    </p:anim>
                                    <p:anim calcmode="lin" valueType="num">
                                      <p:cBhvr additive="base">
                                        <p:cTn id="1559" dur="3000"/>
                                        <p:tgtEl>
                                          <p:spTgt spid="113"/>
                                        </p:tgtEl>
                                        <p:attrNameLst>
                                          <p:attrName>ppt_y</p:attrName>
                                        </p:attrNameLst>
                                      </p:cBhvr>
                                      <p:tavLst>
                                        <p:tav tm="0">
                                          <p:val>
                                            <p:strVal val="ppt_y"/>
                                          </p:val>
                                        </p:tav>
                                        <p:tav tm="100000">
                                          <p:val>
                                            <p:strVal val="ppt_y"/>
                                          </p:val>
                                        </p:tav>
                                      </p:tavLst>
                                    </p:anim>
                                    <p:set>
                                      <p:cBhvr>
                                        <p:cTn id="1560" dur="1" fill="hold">
                                          <p:stCondLst>
                                            <p:cond delay="2999"/>
                                          </p:stCondLst>
                                        </p:cTn>
                                        <p:tgtEl>
                                          <p:spTgt spid="113"/>
                                        </p:tgtEl>
                                        <p:attrNameLst>
                                          <p:attrName>style.visibility</p:attrName>
                                        </p:attrNameLst>
                                      </p:cBhvr>
                                      <p:to>
                                        <p:strVal val="hidden"/>
                                      </p:to>
                                    </p:set>
                                  </p:childTnLst>
                                </p:cTn>
                              </p:par>
                              <p:par>
                                <p:cTn id="1561" presetID="2" presetClass="exit" presetSubtype="8" fill="hold" grpId="3" nodeType="withEffect">
                                  <p:stCondLst>
                                    <p:cond delay="0"/>
                                  </p:stCondLst>
                                  <p:childTnLst>
                                    <p:anim calcmode="lin" valueType="num">
                                      <p:cBhvr additive="base">
                                        <p:cTn id="1562" dur="3000"/>
                                        <p:tgtEl>
                                          <p:spTgt spid="114"/>
                                        </p:tgtEl>
                                        <p:attrNameLst>
                                          <p:attrName>ppt_x</p:attrName>
                                        </p:attrNameLst>
                                      </p:cBhvr>
                                      <p:tavLst>
                                        <p:tav tm="0">
                                          <p:val>
                                            <p:strVal val="ppt_x"/>
                                          </p:val>
                                        </p:tav>
                                        <p:tav tm="100000">
                                          <p:val>
                                            <p:strVal val="0-ppt_w/2"/>
                                          </p:val>
                                        </p:tav>
                                      </p:tavLst>
                                    </p:anim>
                                    <p:anim calcmode="lin" valueType="num">
                                      <p:cBhvr additive="base">
                                        <p:cTn id="1563" dur="3000"/>
                                        <p:tgtEl>
                                          <p:spTgt spid="114"/>
                                        </p:tgtEl>
                                        <p:attrNameLst>
                                          <p:attrName>ppt_y</p:attrName>
                                        </p:attrNameLst>
                                      </p:cBhvr>
                                      <p:tavLst>
                                        <p:tav tm="0">
                                          <p:val>
                                            <p:strVal val="ppt_y"/>
                                          </p:val>
                                        </p:tav>
                                        <p:tav tm="100000">
                                          <p:val>
                                            <p:strVal val="ppt_y"/>
                                          </p:val>
                                        </p:tav>
                                      </p:tavLst>
                                    </p:anim>
                                    <p:set>
                                      <p:cBhvr>
                                        <p:cTn id="1564" dur="1" fill="hold">
                                          <p:stCondLst>
                                            <p:cond delay="2999"/>
                                          </p:stCondLst>
                                        </p:cTn>
                                        <p:tgtEl>
                                          <p:spTgt spid="114"/>
                                        </p:tgtEl>
                                        <p:attrNameLst>
                                          <p:attrName>style.visibility</p:attrName>
                                        </p:attrNameLst>
                                      </p:cBhvr>
                                      <p:to>
                                        <p:strVal val="hidden"/>
                                      </p:to>
                                    </p:set>
                                  </p:childTnLst>
                                </p:cTn>
                              </p:par>
                              <p:par>
                                <p:cTn id="1565" presetID="2" presetClass="exit" presetSubtype="8" fill="hold" grpId="3" nodeType="withEffect">
                                  <p:stCondLst>
                                    <p:cond delay="0"/>
                                  </p:stCondLst>
                                  <p:childTnLst>
                                    <p:anim calcmode="lin" valueType="num">
                                      <p:cBhvr additive="base">
                                        <p:cTn id="1566" dur="3000"/>
                                        <p:tgtEl>
                                          <p:spTgt spid="115"/>
                                        </p:tgtEl>
                                        <p:attrNameLst>
                                          <p:attrName>ppt_x</p:attrName>
                                        </p:attrNameLst>
                                      </p:cBhvr>
                                      <p:tavLst>
                                        <p:tav tm="0">
                                          <p:val>
                                            <p:strVal val="ppt_x"/>
                                          </p:val>
                                        </p:tav>
                                        <p:tav tm="100000">
                                          <p:val>
                                            <p:strVal val="0-ppt_w/2"/>
                                          </p:val>
                                        </p:tav>
                                      </p:tavLst>
                                    </p:anim>
                                    <p:anim calcmode="lin" valueType="num">
                                      <p:cBhvr additive="base">
                                        <p:cTn id="1567" dur="3000"/>
                                        <p:tgtEl>
                                          <p:spTgt spid="115"/>
                                        </p:tgtEl>
                                        <p:attrNameLst>
                                          <p:attrName>ppt_y</p:attrName>
                                        </p:attrNameLst>
                                      </p:cBhvr>
                                      <p:tavLst>
                                        <p:tav tm="0">
                                          <p:val>
                                            <p:strVal val="ppt_y"/>
                                          </p:val>
                                        </p:tav>
                                        <p:tav tm="100000">
                                          <p:val>
                                            <p:strVal val="ppt_y"/>
                                          </p:val>
                                        </p:tav>
                                      </p:tavLst>
                                    </p:anim>
                                    <p:set>
                                      <p:cBhvr>
                                        <p:cTn id="1568" dur="1" fill="hold">
                                          <p:stCondLst>
                                            <p:cond delay="2999"/>
                                          </p:stCondLst>
                                        </p:cTn>
                                        <p:tgtEl>
                                          <p:spTgt spid="115"/>
                                        </p:tgtEl>
                                        <p:attrNameLst>
                                          <p:attrName>style.visibility</p:attrName>
                                        </p:attrNameLst>
                                      </p:cBhvr>
                                      <p:to>
                                        <p:strVal val="hidden"/>
                                      </p:to>
                                    </p:set>
                                  </p:childTnLst>
                                </p:cTn>
                              </p:par>
                              <p:par>
                                <p:cTn id="1569" presetID="2" presetClass="exit" presetSubtype="8" fill="hold" grpId="3" nodeType="withEffect">
                                  <p:stCondLst>
                                    <p:cond delay="0"/>
                                  </p:stCondLst>
                                  <p:childTnLst>
                                    <p:anim calcmode="lin" valueType="num">
                                      <p:cBhvr additive="base">
                                        <p:cTn id="1570" dur="3000"/>
                                        <p:tgtEl>
                                          <p:spTgt spid="116"/>
                                        </p:tgtEl>
                                        <p:attrNameLst>
                                          <p:attrName>ppt_x</p:attrName>
                                        </p:attrNameLst>
                                      </p:cBhvr>
                                      <p:tavLst>
                                        <p:tav tm="0">
                                          <p:val>
                                            <p:strVal val="ppt_x"/>
                                          </p:val>
                                        </p:tav>
                                        <p:tav tm="100000">
                                          <p:val>
                                            <p:strVal val="0-ppt_w/2"/>
                                          </p:val>
                                        </p:tav>
                                      </p:tavLst>
                                    </p:anim>
                                    <p:anim calcmode="lin" valueType="num">
                                      <p:cBhvr additive="base">
                                        <p:cTn id="1571" dur="3000"/>
                                        <p:tgtEl>
                                          <p:spTgt spid="116"/>
                                        </p:tgtEl>
                                        <p:attrNameLst>
                                          <p:attrName>ppt_y</p:attrName>
                                        </p:attrNameLst>
                                      </p:cBhvr>
                                      <p:tavLst>
                                        <p:tav tm="0">
                                          <p:val>
                                            <p:strVal val="ppt_y"/>
                                          </p:val>
                                        </p:tav>
                                        <p:tav tm="100000">
                                          <p:val>
                                            <p:strVal val="ppt_y"/>
                                          </p:val>
                                        </p:tav>
                                      </p:tavLst>
                                    </p:anim>
                                    <p:set>
                                      <p:cBhvr>
                                        <p:cTn id="1572" dur="1" fill="hold">
                                          <p:stCondLst>
                                            <p:cond delay="2999"/>
                                          </p:stCondLst>
                                        </p:cTn>
                                        <p:tgtEl>
                                          <p:spTgt spid="116"/>
                                        </p:tgtEl>
                                        <p:attrNameLst>
                                          <p:attrName>style.visibility</p:attrName>
                                        </p:attrNameLst>
                                      </p:cBhvr>
                                      <p:to>
                                        <p:strVal val="hidden"/>
                                      </p:to>
                                    </p:set>
                                  </p:childTnLst>
                                </p:cTn>
                              </p:par>
                              <p:par>
                                <p:cTn id="1573" presetID="2" presetClass="exit" presetSubtype="8" fill="hold" grpId="3" nodeType="withEffect">
                                  <p:stCondLst>
                                    <p:cond delay="0"/>
                                  </p:stCondLst>
                                  <p:childTnLst>
                                    <p:anim calcmode="lin" valueType="num">
                                      <p:cBhvr additive="base">
                                        <p:cTn id="1574" dur="3000"/>
                                        <p:tgtEl>
                                          <p:spTgt spid="117"/>
                                        </p:tgtEl>
                                        <p:attrNameLst>
                                          <p:attrName>ppt_x</p:attrName>
                                        </p:attrNameLst>
                                      </p:cBhvr>
                                      <p:tavLst>
                                        <p:tav tm="0">
                                          <p:val>
                                            <p:strVal val="ppt_x"/>
                                          </p:val>
                                        </p:tav>
                                        <p:tav tm="100000">
                                          <p:val>
                                            <p:strVal val="0-ppt_w/2"/>
                                          </p:val>
                                        </p:tav>
                                      </p:tavLst>
                                    </p:anim>
                                    <p:anim calcmode="lin" valueType="num">
                                      <p:cBhvr additive="base">
                                        <p:cTn id="1575" dur="3000"/>
                                        <p:tgtEl>
                                          <p:spTgt spid="117"/>
                                        </p:tgtEl>
                                        <p:attrNameLst>
                                          <p:attrName>ppt_y</p:attrName>
                                        </p:attrNameLst>
                                      </p:cBhvr>
                                      <p:tavLst>
                                        <p:tav tm="0">
                                          <p:val>
                                            <p:strVal val="ppt_y"/>
                                          </p:val>
                                        </p:tav>
                                        <p:tav tm="100000">
                                          <p:val>
                                            <p:strVal val="ppt_y"/>
                                          </p:val>
                                        </p:tav>
                                      </p:tavLst>
                                    </p:anim>
                                    <p:set>
                                      <p:cBhvr>
                                        <p:cTn id="1576" dur="1" fill="hold">
                                          <p:stCondLst>
                                            <p:cond delay="2999"/>
                                          </p:stCondLst>
                                        </p:cTn>
                                        <p:tgtEl>
                                          <p:spTgt spid="117"/>
                                        </p:tgtEl>
                                        <p:attrNameLst>
                                          <p:attrName>style.visibility</p:attrName>
                                        </p:attrNameLst>
                                      </p:cBhvr>
                                      <p:to>
                                        <p:strVal val="hidden"/>
                                      </p:to>
                                    </p:set>
                                  </p:childTnLst>
                                </p:cTn>
                              </p:par>
                              <p:par>
                                <p:cTn id="1577" presetID="2" presetClass="exit" presetSubtype="8" fill="hold" grpId="3" nodeType="withEffect">
                                  <p:stCondLst>
                                    <p:cond delay="0"/>
                                  </p:stCondLst>
                                  <p:childTnLst>
                                    <p:anim calcmode="lin" valueType="num">
                                      <p:cBhvr additive="base">
                                        <p:cTn id="1578" dur="3000"/>
                                        <p:tgtEl>
                                          <p:spTgt spid="118"/>
                                        </p:tgtEl>
                                        <p:attrNameLst>
                                          <p:attrName>ppt_x</p:attrName>
                                        </p:attrNameLst>
                                      </p:cBhvr>
                                      <p:tavLst>
                                        <p:tav tm="0">
                                          <p:val>
                                            <p:strVal val="ppt_x"/>
                                          </p:val>
                                        </p:tav>
                                        <p:tav tm="100000">
                                          <p:val>
                                            <p:strVal val="0-ppt_w/2"/>
                                          </p:val>
                                        </p:tav>
                                      </p:tavLst>
                                    </p:anim>
                                    <p:anim calcmode="lin" valueType="num">
                                      <p:cBhvr additive="base">
                                        <p:cTn id="1579" dur="3000"/>
                                        <p:tgtEl>
                                          <p:spTgt spid="118"/>
                                        </p:tgtEl>
                                        <p:attrNameLst>
                                          <p:attrName>ppt_y</p:attrName>
                                        </p:attrNameLst>
                                      </p:cBhvr>
                                      <p:tavLst>
                                        <p:tav tm="0">
                                          <p:val>
                                            <p:strVal val="ppt_y"/>
                                          </p:val>
                                        </p:tav>
                                        <p:tav tm="100000">
                                          <p:val>
                                            <p:strVal val="ppt_y"/>
                                          </p:val>
                                        </p:tav>
                                      </p:tavLst>
                                    </p:anim>
                                    <p:set>
                                      <p:cBhvr>
                                        <p:cTn id="1580" dur="1" fill="hold">
                                          <p:stCondLst>
                                            <p:cond delay="2999"/>
                                          </p:stCondLst>
                                        </p:cTn>
                                        <p:tgtEl>
                                          <p:spTgt spid="118"/>
                                        </p:tgtEl>
                                        <p:attrNameLst>
                                          <p:attrName>style.visibility</p:attrName>
                                        </p:attrNameLst>
                                      </p:cBhvr>
                                      <p:to>
                                        <p:strVal val="hidden"/>
                                      </p:to>
                                    </p:set>
                                  </p:childTnLst>
                                </p:cTn>
                              </p:par>
                              <p:par>
                                <p:cTn id="1581" presetID="2" presetClass="exit" presetSubtype="8" fill="hold" grpId="3" nodeType="withEffect">
                                  <p:stCondLst>
                                    <p:cond delay="0"/>
                                  </p:stCondLst>
                                  <p:childTnLst>
                                    <p:anim calcmode="lin" valueType="num">
                                      <p:cBhvr additive="base">
                                        <p:cTn id="1582" dur="3000"/>
                                        <p:tgtEl>
                                          <p:spTgt spid="119"/>
                                        </p:tgtEl>
                                        <p:attrNameLst>
                                          <p:attrName>ppt_x</p:attrName>
                                        </p:attrNameLst>
                                      </p:cBhvr>
                                      <p:tavLst>
                                        <p:tav tm="0">
                                          <p:val>
                                            <p:strVal val="ppt_x"/>
                                          </p:val>
                                        </p:tav>
                                        <p:tav tm="100000">
                                          <p:val>
                                            <p:strVal val="0-ppt_w/2"/>
                                          </p:val>
                                        </p:tav>
                                      </p:tavLst>
                                    </p:anim>
                                    <p:anim calcmode="lin" valueType="num">
                                      <p:cBhvr additive="base">
                                        <p:cTn id="1583" dur="3000"/>
                                        <p:tgtEl>
                                          <p:spTgt spid="119"/>
                                        </p:tgtEl>
                                        <p:attrNameLst>
                                          <p:attrName>ppt_y</p:attrName>
                                        </p:attrNameLst>
                                      </p:cBhvr>
                                      <p:tavLst>
                                        <p:tav tm="0">
                                          <p:val>
                                            <p:strVal val="ppt_y"/>
                                          </p:val>
                                        </p:tav>
                                        <p:tav tm="100000">
                                          <p:val>
                                            <p:strVal val="ppt_y"/>
                                          </p:val>
                                        </p:tav>
                                      </p:tavLst>
                                    </p:anim>
                                    <p:set>
                                      <p:cBhvr>
                                        <p:cTn id="1584" dur="1" fill="hold">
                                          <p:stCondLst>
                                            <p:cond delay="2999"/>
                                          </p:stCondLst>
                                        </p:cTn>
                                        <p:tgtEl>
                                          <p:spTgt spid="119"/>
                                        </p:tgtEl>
                                        <p:attrNameLst>
                                          <p:attrName>style.visibility</p:attrName>
                                        </p:attrNameLst>
                                      </p:cBhvr>
                                      <p:to>
                                        <p:strVal val="hidden"/>
                                      </p:to>
                                    </p:set>
                                  </p:childTnLst>
                                </p:cTn>
                              </p:par>
                              <p:par>
                                <p:cTn id="1585" presetID="2" presetClass="exit" presetSubtype="8" fill="hold" grpId="3" nodeType="withEffect">
                                  <p:stCondLst>
                                    <p:cond delay="0"/>
                                  </p:stCondLst>
                                  <p:childTnLst>
                                    <p:anim calcmode="lin" valueType="num">
                                      <p:cBhvr additive="base">
                                        <p:cTn id="1586" dur="3000"/>
                                        <p:tgtEl>
                                          <p:spTgt spid="120"/>
                                        </p:tgtEl>
                                        <p:attrNameLst>
                                          <p:attrName>ppt_x</p:attrName>
                                        </p:attrNameLst>
                                      </p:cBhvr>
                                      <p:tavLst>
                                        <p:tav tm="0">
                                          <p:val>
                                            <p:strVal val="ppt_x"/>
                                          </p:val>
                                        </p:tav>
                                        <p:tav tm="100000">
                                          <p:val>
                                            <p:strVal val="0-ppt_w/2"/>
                                          </p:val>
                                        </p:tav>
                                      </p:tavLst>
                                    </p:anim>
                                    <p:anim calcmode="lin" valueType="num">
                                      <p:cBhvr additive="base">
                                        <p:cTn id="1587" dur="3000"/>
                                        <p:tgtEl>
                                          <p:spTgt spid="120"/>
                                        </p:tgtEl>
                                        <p:attrNameLst>
                                          <p:attrName>ppt_y</p:attrName>
                                        </p:attrNameLst>
                                      </p:cBhvr>
                                      <p:tavLst>
                                        <p:tav tm="0">
                                          <p:val>
                                            <p:strVal val="ppt_y"/>
                                          </p:val>
                                        </p:tav>
                                        <p:tav tm="100000">
                                          <p:val>
                                            <p:strVal val="ppt_y"/>
                                          </p:val>
                                        </p:tav>
                                      </p:tavLst>
                                    </p:anim>
                                    <p:set>
                                      <p:cBhvr>
                                        <p:cTn id="1588" dur="1" fill="hold">
                                          <p:stCondLst>
                                            <p:cond delay="2999"/>
                                          </p:stCondLst>
                                        </p:cTn>
                                        <p:tgtEl>
                                          <p:spTgt spid="120"/>
                                        </p:tgtEl>
                                        <p:attrNameLst>
                                          <p:attrName>style.visibility</p:attrName>
                                        </p:attrNameLst>
                                      </p:cBhvr>
                                      <p:to>
                                        <p:strVal val="hidden"/>
                                      </p:to>
                                    </p:set>
                                  </p:childTnLst>
                                </p:cTn>
                              </p:par>
                              <p:par>
                                <p:cTn id="1589" presetID="2" presetClass="exit" presetSubtype="8" fill="hold" grpId="3" nodeType="withEffect">
                                  <p:stCondLst>
                                    <p:cond delay="0"/>
                                  </p:stCondLst>
                                  <p:childTnLst>
                                    <p:anim calcmode="lin" valueType="num">
                                      <p:cBhvr additive="base">
                                        <p:cTn id="1590" dur="3000"/>
                                        <p:tgtEl>
                                          <p:spTgt spid="121"/>
                                        </p:tgtEl>
                                        <p:attrNameLst>
                                          <p:attrName>ppt_x</p:attrName>
                                        </p:attrNameLst>
                                      </p:cBhvr>
                                      <p:tavLst>
                                        <p:tav tm="0">
                                          <p:val>
                                            <p:strVal val="ppt_x"/>
                                          </p:val>
                                        </p:tav>
                                        <p:tav tm="100000">
                                          <p:val>
                                            <p:strVal val="0-ppt_w/2"/>
                                          </p:val>
                                        </p:tav>
                                      </p:tavLst>
                                    </p:anim>
                                    <p:anim calcmode="lin" valueType="num">
                                      <p:cBhvr additive="base">
                                        <p:cTn id="1591" dur="3000"/>
                                        <p:tgtEl>
                                          <p:spTgt spid="121"/>
                                        </p:tgtEl>
                                        <p:attrNameLst>
                                          <p:attrName>ppt_y</p:attrName>
                                        </p:attrNameLst>
                                      </p:cBhvr>
                                      <p:tavLst>
                                        <p:tav tm="0">
                                          <p:val>
                                            <p:strVal val="ppt_y"/>
                                          </p:val>
                                        </p:tav>
                                        <p:tav tm="100000">
                                          <p:val>
                                            <p:strVal val="ppt_y"/>
                                          </p:val>
                                        </p:tav>
                                      </p:tavLst>
                                    </p:anim>
                                    <p:set>
                                      <p:cBhvr>
                                        <p:cTn id="1592" dur="1" fill="hold">
                                          <p:stCondLst>
                                            <p:cond delay="2999"/>
                                          </p:stCondLst>
                                        </p:cTn>
                                        <p:tgtEl>
                                          <p:spTgt spid="121"/>
                                        </p:tgtEl>
                                        <p:attrNameLst>
                                          <p:attrName>style.visibility</p:attrName>
                                        </p:attrNameLst>
                                      </p:cBhvr>
                                      <p:to>
                                        <p:strVal val="hidden"/>
                                      </p:to>
                                    </p:set>
                                  </p:childTnLst>
                                </p:cTn>
                              </p:par>
                              <p:par>
                                <p:cTn id="1593" presetID="2" presetClass="exit" presetSubtype="8" fill="hold" grpId="3" nodeType="withEffect">
                                  <p:stCondLst>
                                    <p:cond delay="0"/>
                                  </p:stCondLst>
                                  <p:childTnLst>
                                    <p:anim calcmode="lin" valueType="num">
                                      <p:cBhvr additive="base">
                                        <p:cTn id="1594" dur="3000"/>
                                        <p:tgtEl>
                                          <p:spTgt spid="122"/>
                                        </p:tgtEl>
                                        <p:attrNameLst>
                                          <p:attrName>ppt_x</p:attrName>
                                        </p:attrNameLst>
                                      </p:cBhvr>
                                      <p:tavLst>
                                        <p:tav tm="0">
                                          <p:val>
                                            <p:strVal val="ppt_x"/>
                                          </p:val>
                                        </p:tav>
                                        <p:tav tm="100000">
                                          <p:val>
                                            <p:strVal val="0-ppt_w/2"/>
                                          </p:val>
                                        </p:tav>
                                      </p:tavLst>
                                    </p:anim>
                                    <p:anim calcmode="lin" valueType="num">
                                      <p:cBhvr additive="base">
                                        <p:cTn id="1595" dur="3000"/>
                                        <p:tgtEl>
                                          <p:spTgt spid="122"/>
                                        </p:tgtEl>
                                        <p:attrNameLst>
                                          <p:attrName>ppt_y</p:attrName>
                                        </p:attrNameLst>
                                      </p:cBhvr>
                                      <p:tavLst>
                                        <p:tav tm="0">
                                          <p:val>
                                            <p:strVal val="ppt_y"/>
                                          </p:val>
                                        </p:tav>
                                        <p:tav tm="100000">
                                          <p:val>
                                            <p:strVal val="ppt_y"/>
                                          </p:val>
                                        </p:tav>
                                      </p:tavLst>
                                    </p:anim>
                                    <p:set>
                                      <p:cBhvr>
                                        <p:cTn id="1596" dur="1" fill="hold">
                                          <p:stCondLst>
                                            <p:cond delay="2999"/>
                                          </p:stCondLst>
                                        </p:cTn>
                                        <p:tgtEl>
                                          <p:spTgt spid="122"/>
                                        </p:tgtEl>
                                        <p:attrNameLst>
                                          <p:attrName>style.visibility</p:attrName>
                                        </p:attrNameLst>
                                      </p:cBhvr>
                                      <p:to>
                                        <p:strVal val="hidden"/>
                                      </p:to>
                                    </p:set>
                                  </p:childTnLst>
                                </p:cTn>
                              </p:par>
                              <p:par>
                                <p:cTn id="1597" presetID="2" presetClass="exit" presetSubtype="8" fill="hold" grpId="3" nodeType="withEffect">
                                  <p:stCondLst>
                                    <p:cond delay="0"/>
                                  </p:stCondLst>
                                  <p:childTnLst>
                                    <p:anim calcmode="lin" valueType="num">
                                      <p:cBhvr additive="base">
                                        <p:cTn id="1598" dur="3000"/>
                                        <p:tgtEl>
                                          <p:spTgt spid="123"/>
                                        </p:tgtEl>
                                        <p:attrNameLst>
                                          <p:attrName>ppt_x</p:attrName>
                                        </p:attrNameLst>
                                      </p:cBhvr>
                                      <p:tavLst>
                                        <p:tav tm="0">
                                          <p:val>
                                            <p:strVal val="ppt_x"/>
                                          </p:val>
                                        </p:tav>
                                        <p:tav tm="100000">
                                          <p:val>
                                            <p:strVal val="0-ppt_w/2"/>
                                          </p:val>
                                        </p:tav>
                                      </p:tavLst>
                                    </p:anim>
                                    <p:anim calcmode="lin" valueType="num">
                                      <p:cBhvr additive="base">
                                        <p:cTn id="1599" dur="3000"/>
                                        <p:tgtEl>
                                          <p:spTgt spid="123"/>
                                        </p:tgtEl>
                                        <p:attrNameLst>
                                          <p:attrName>ppt_y</p:attrName>
                                        </p:attrNameLst>
                                      </p:cBhvr>
                                      <p:tavLst>
                                        <p:tav tm="0">
                                          <p:val>
                                            <p:strVal val="ppt_y"/>
                                          </p:val>
                                        </p:tav>
                                        <p:tav tm="100000">
                                          <p:val>
                                            <p:strVal val="ppt_y"/>
                                          </p:val>
                                        </p:tav>
                                      </p:tavLst>
                                    </p:anim>
                                    <p:set>
                                      <p:cBhvr>
                                        <p:cTn id="1600" dur="1" fill="hold">
                                          <p:stCondLst>
                                            <p:cond delay="2999"/>
                                          </p:stCondLst>
                                        </p:cTn>
                                        <p:tgtEl>
                                          <p:spTgt spid="123"/>
                                        </p:tgtEl>
                                        <p:attrNameLst>
                                          <p:attrName>style.visibility</p:attrName>
                                        </p:attrNameLst>
                                      </p:cBhvr>
                                      <p:to>
                                        <p:strVal val="hidden"/>
                                      </p:to>
                                    </p:set>
                                  </p:childTnLst>
                                </p:cTn>
                              </p:par>
                              <p:par>
                                <p:cTn id="1601" presetID="2" presetClass="exit" presetSubtype="8" fill="hold" grpId="3" nodeType="withEffect">
                                  <p:stCondLst>
                                    <p:cond delay="0"/>
                                  </p:stCondLst>
                                  <p:childTnLst>
                                    <p:anim calcmode="lin" valueType="num">
                                      <p:cBhvr additive="base">
                                        <p:cTn id="1602" dur="3000"/>
                                        <p:tgtEl>
                                          <p:spTgt spid="124"/>
                                        </p:tgtEl>
                                        <p:attrNameLst>
                                          <p:attrName>ppt_x</p:attrName>
                                        </p:attrNameLst>
                                      </p:cBhvr>
                                      <p:tavLst>
                                        <p:tav tm="0">
                                          <p:val>
                                            <p:strVal val="ppt_x"/>
                                          </p:val>
                                        </p:tav>
                                        <p:tav tm="100000">
                                          <p:val>
                                            <p:strVal val="0-ppt_w/2"/>
                                          </p:val>
                                        </p:tav>
                                      </p:tavLst>
                                    </p:anim>
                                    <p:anim calcmode="lin" valueType="num">
                                      <p:cBhvr additive="base">
                                        <p:cTn id="1603" dur="3000"/>
                                        <p:tgtEl>
                                          <p:spTgt spid="124"/>
                                        </p:tgtEl>
                                        <p:attrNameLst>
                                          <p:attrName>ppt_y</p:attrName>
                                        </p:attrNameLst>
                                      </p:cBhvr>
                                      <p:tavLst>
                                        <p:tav tm="0">
                                          <p:val>
                                            <p:strVal val="ppt_y"/>
                                          </p:val>
                                        </p:tav>
                                        <p:tav tm="100000">
                                          <p:val>
                                            <p:strVal val="ppt_y"/>
                                          </p:val>
                                        </p:tav>
                                      </p:tavLst>
                                    </p:anim>
                                    <p:set>
                                      <p:cBhvr>
                                        <p:cTn id="1604" dur="1" fill="hold">
                                          <p:stCondLst>
                                            <p:cond delay="2999"/>
                                          </p:stCondLst>
                                        </p:cTn>
                                        <p:tgtEl>
                                          <p:spTgt spid="124"/>
                                        </p:tgtEl>
                                        <p:attrNameLst>
                                          <p:attrName>style.visibility</p:attrName>
                                        </p:attrNameLst>
                                      </p:cBhvr>
                                      <p:to>
                                        <p:strVal val="hidden"/>
                                      </p:to>
                                    </p:set>
                                  </p:childTnLst>
                                </p:cTn>
                              </p:par>
                              <p:par>
                                <p:cTn id="1605" presetID="2" presetClass="exit" presetSubtype="8" fill="hold" grpId="3" nodeType="withEffect">
                                  <p:stCondLst>
                                    <p:cond delay="0"/>
                                  </p:stCondLst>
                                  <p:childTnLst>
                                    <p:anim calcmode="lin" valueType="num">
                                      <p:cBhvr additive="base">
                                        <p:cTn id="1606" dur="3000"/>
                                        <p:tgtEl>
                                          <p:spTgt spid="125"/>
                                        </p:tgtEl>
                                        <p:attrNameLst>
                                          <p:attrName>ppt_x</p:attrName>
                                        </p:attrNameLst>
                                      </p:cBhvr>
                                      <p:tavLst>
                                        <p:tav tm="0">
                                          <p:val>
                                            <p:strVal val="ppt_x"/>
                                          </p:val>
                                        </p:tav>
                                        <p:tav tm="100000">
                                          <p:val>
                                            <p:strVal val="0-ppt_w/2"/>
                                          </p:val>
                                        </p:tav>
                                      </p:tavLst>
                                    </p:anim>
                                    <p:anim calcmode="lin" valueType="num">
                                      <p:cBhvr additive="base">
                                        <p:cTn id="1607" dur="3000"/>
                                        <p:tgtEl>
                                          <p:spTgt spid="125"/>
                                        </p:tgtEl>
                                        <p:attrNameLst>
                                          <p:attrName>ppt_y</p:attrName>
                                        </p:attrNameLst>
                                      </p:cBhvr>
                                      <p:tavLst>
                                        <p:tav tm="0">
                                          <p:val>
                                            <p:strVal val="ppt_y"/>
                                          </p:val>
                                        </p:tav>
                                        <p:tav tm="100000">
                                          <p:val>
                                            <p:strVal val="ppt_y"/>
                                          </p:val>
                                        </p:tav>
                                      </p:tavLst>
                                    </p:anim>
                                    <p:set>
                                      <p:cBhvr>
                                        <p:cTn id="1608" dur="1" fill="hold">
                                          <p:stCondLst>
                                            <p:cond delay="2999"/>
                                          </p:stCondLst>
                                        </p:cTn>
                                        <p:tgtEl>
                                          <p:spTgt spid="125"/>
                                        </p:tgtEl>
                                        <p:attrNameLst>
                                          <p:attrName>style.visibility</p:attrName>
                                        </p:attrNameLst>
                                      </p:cBhvr>
                                      <p:to>
                                        <p:strVal val="hidden"/>
                                      </p:to>
                                    </p:set>
                                  </p:childTnLst>
                                </p:cTn>
                              </p:par>
                              <p:par>
                                <p:cTn id="1609" presetID="2" presetClass="exit" presetSubtype="8" fill="hold" grpId="3" nodeType="withEffect">
                                  <p:stCondLst>
                                    <p:cond delay="0"/>
                                  </p:stCondLst>
                                  <p:childTnLst>
                                    <p:anim calcmode="lin" valueType="num">
                                      <p:cBhvr additive="base">
                                        <p:cTn id="1610" dur="3000"/>
                                        <p:tgtEl>
                                          <p:spTgt spid="126"/>
                                        </p:tgtEl>
                                        <p:attrNameLst>
                                          <p:attrName>ppt_x</p:attrName>
                                        </p:attrNameLst>
                                      </p:cBhvr>
                                      <p:tavLst>
                                        <p:tav tm="0">
                                          <p:val>
                                            <p:strVal val="ppt_x"/>
                                          </p:val>
                                        </p:tav>
                                        <p:tav tm="100000">
                                          <p:val>
                                            <p:strVal val="0-ppt_w/2"/>
                                          </p:val>
                                        </p:tav>
                                      </p:tavLst>
                                    </p:anim>
                                    <p:anim calcmode="lin" valueType="num">
                                      <p:cBhvr additive="base">
                                        <p:cTn id="1611" dur="3000"/>
                                        <p:tgtEl>
                                          <p:spTgt spid="126"/>
                                        </p:tgtEl>
                                        <p:attrNameLst>
                                          <p:attrName>ppt_y</p:attrName>
                                        </p:attrNameLst>
                                      </p:cBhvr>
                                      <p:tavLst>
                                        <p:tav tm="0">
                                          <p:val>
                                            <p:strVal val="ppt_y"/>
                                          </p:val>
                                        </p:tav>
                                        <p:tav tm="100000">
                                          <p:val>
                                            <p:strVal val="ppt_y"/>
                                          </p:val>
                                        </p:tav>
                                      </p:tavLst>
                                    </p:anim>
                                    <p:set>
                                      <p:cBhvr>
                                        <p:cTn id="1612" dur="1" fill="hold">
                                          <p:stCondLst>
                                            <p:cond delay="2999"/>
                                          </p:stCondLst>
                                        </p:cTn>
                                        <p:tgtEl>
                                          <p:spTgt spid="126"/>
                                        </p:tgtEl>
                                        <p:attrNameLst>
                                          <p:attrName>style.visibility</p:attrName>
                                        </p:attrNameLst>
                                      </p:cBhvr>
                                      <p:to>
                                        <p:strVal val="hidden"/>
                                      </p:to>
                                    </p:set>
                                  </p:childTnLst>
                                </p:cTn>
                              </p:par>
                              <p:par>
                                <p:cTn id="1613" presetID="2" presetClass="exit" presetSubtype="8" fill="hold" grpId="3" nodeType="withEffect">
                                  <p:stCondLst>
                                    <p:cond delay="0"/>
                                  </p:stCondLst>
                                  <p:childTnLst>
                                    <p:anim calcmode="lin" valueType="num">
                                      <p:cBhvr additive="base">
                                        <p:cTn id="1614" dur="3000"/>
                                        <p:tgtEl>
                                          <p:spTgt spid="127"/>
                                        </p:tgtEl>
                                        <p:attrNameLst>
                                          <p:attrName>ppt_x</p:attrName>
                                        </p:attrNameLst>
                                      </p:cBhvr>
                                      <p:tavLst>
                                        <p:tav tm="0">
                                          <p:val>
                                            <p:strVal val="ppt_x"/>
                                          </p:val>
                                        </p:tav>
                                        <p:tav tm="100000">
                                          <p:val>
                                            <p:strVal val="0-ppt_w/2"/>
                                          </p:val>
                                        </p:tav>
                                      </p:tavLst>
                                    </p:anim>
                                    <p:anim calcmode="lin" valueType="num">
                                      <p:cBhvr additive="base">
                                        <p:cTn id="1615" dur="3000"/>
                                        <p:tgtEl>
                                          <p:spTgt spid="127"/>
                                        </p:tgtEl>
                                        <p:attrNameLst>
                                          <p:attrName>ppt_y</p:attrName>
                                        </p:attrNameLst>
                                      </p:cBhvr>
                                      <p:tavLst>
                                        <p:tav tm="0">
                                          <p:val>
                                            <p:strVal val="ppt_y"/>
                                          </p:val>
                                        </p:tav>
                                        <p:tav tm="100000">
                                          <p:val>
                                            <p:strVal val="ppt_y"/>
                                          </p:val>
                                        </p:tav>
                                      </p:tavLst>
                                    </p:anim>
                                    <p:set>
                                      <p:cBhvr>
                                        <p:cTn id="1616" dur="1" fill="hold">
                                          <p:stCondLst>
                                            <p:cond delay="2999"/>
                                          </p:stCondLst>
                                        </p:cTn>
                                        <p:tgtEl>
                                          <p:spTgt spid="127"/>
                                        </p:tgtEl>
                                        <p:attrNameLst>
                                          <p:attrName>style.visibility</p:attrName>
                                        </p:attrNameLst>
                                      </p:cBhvr>
                                      <p:to>
                                        <p:strVal val="hidden"/>
                                      </p:to>
                                    </p:set>
                                  </p:childTnLst>
                                </p:cTn>
                              </p:par>
                              <p:par>
                                <p:cTn id="1617" presetID="2" presetClass="exit" presetSubtype="8" fill="hold" grpId="3" nodeType="withEffect">
                                  <p:stCondLst>
                                    <p:cond delay="0"/>
                                  </p:stCondLst>
                                  <p:childTnLst>
                                    <p:anim calcmode="lin" valueType="num">
                                      <p:cBhvr additive="base">
                                        <p:cTn id="1618" dur="3000"/>
                                        <p:tgtEl>
                                          <p:spTgt spid="128"/>
                                        </p:tgtEl>
                                        <p:attrNameLst>
                                          <p:attrName>ppt_x</p:attrName>
                                        </p:attrNameLst>
                                      </p:cBhvr>
                                      <p:tavLst>
                                        <p:tav tm="0">
                                          <p:val>
                                            <p:strVal val="ppt_x"/>
                                          </p:val>
                                        </p:tav>
                                        <p:tav tm="100000">
                                          <p:val>
                                            <p:strVal val="0-ppt_w/2"/>
                                          </p:val>
                                        </p:tav>
                                      </p:tavLst>
                                    </p:anim>
                                    <p:anim calcmode="lin" valueType="num">
                                      <p:cBhvr additive="base">
                                        <p:cTn id="1619" dur="3000"/>
                                        <p:tgtEl>
                                          <p:spTgt spid="128"/>
                                        </p:tgtEl>
                                        <p:attrNameLst>
                                          <p:attrName>ppt_y</p:attrName>
                                        </p:attrNameLst>
                                      </p:cBhvr>
                                      <p:tavLst>
                                        <p:tav tm="0">
                                          <p:val>
                                            <p:strVal val="ppt_y"/>
                                          </p:val>
                                        </p:tav>
                                        <p:tav tm="100000">
                                          <p:val>
                                            <p:strVal val="ppt_y"/>
                                          </p:val>
                                        </p:tav>
                                      </p:tavLst>
                                    </p:anim>
                                    <p:set>
                                      <p:cBhvr>
                                        <p:cTn id="1620" dur="1" fill="hold">
                                          <p:stCondLst>
                                            <p:cond delay="2999"/>
                                          </p:stCondLst>
                                        </p:cTn>
                                        <p:tgtEl>
                                          <p:spTgt spid="128"/>
                                        </p:tgtEl>
                                        <p:attrNameLst>
                                          <p:attrName>style.visibility</p:attrName>
                                        </p:attrNameLst>
                                      </p:cBhvr>
                                      <p:to>
                                        <p:strVal val="hidden"/>
                                      </p:to>
                                    </p:set>
                                  </p:childTnLst>
                                </p:cTn>
                              </p:par>
                              <p:par>
                                <p:cTn id="1621" presetID="2" presetClass="exit" presetSubtype="8" fill="hold" grpId="3" nodeType="withEffect">
                                  <p:stCondLst>
                                    <p:cond delay="0"/>
                                  </p:stCondLst>
                                  <p:childTnLst>
                                    <p:anim calcmode="lin" valueType="num">
                                      <p:cBhvr additive="base">
                                        <p:cTn id="1622" dur="3000"/>
                                        <p:tgtEl>
                                          <p:spTgt spid="129"/>
                                        </p:tgtEl>
                                        <p:attrNameLst>
                                          <p:attrName>ppt_x</p:attrName>
                                        </p:attrNameLst>
                                      </p:cBhvr>
                                      <p:tavLst>
                                        <p:tav tm="0">
                                          <p:val>
                                            <p:strVal val="ppt_x"/>
                                          </p:val>
                                        </p:tav>
                                        <p:tav tm="100000">
                                          <p:val>
                                            <p:strVal val="0-ppt_w/2"/>
                                          </p:val>
                                        </p:tav>
                                      </p:tavLst>
                                    </p:anim>
                                    <p:anim calcmode="lin" valueType="num">
                                      <p:cBhvr additive="base">
                                        <p:cTn id="1623" dur="3000"/>
                                        <p:tgtEl>
                                          <p:spTgt spid="129"/>
                                        </p:tgtEl>
                                        <p:attrNameLst>
                                          <p:attrName>ppt_y</p:attrName>
                                        </p:attrNameLst>
                                      </p:cBhvr>
                                      <p:tavLst>
                                        <p:tav tm="0">
                                          <p:val>
                                            <p:strVal val="ppt_y"/>
                                          </p:val>
                                        </p:tav>
                                        <p:tav tm="100000">
                                          <p:val>
                                            <p:strVal val="ppt_y"/>
                                          </p:val>
                                        </p:tav>
                                      </p:tavLst>
                                    </p:anim>
                                    <p:set>
                                      <p:cBhvr>
                                        <p:cTn id="1624" dur="1" fill="hold">
                                          <p:stCondLst>
                                            <p:cond delay="2999"/>
                                          </p:stCondLst>
                                        </p:cTn>
                                        <p:tgtEl>
                                          <p:spTgt spid="129"/>
                                        </p:tgtEl>
                                        <p:attrNameLst>
                                          <p:attrName>style.visibility</p:attrName>
                                        </p:attrNameLst>
                                      </p:cBhvr>
                                      <p:to>
                                        <p:strVal val="hidden"/>
                                      </p:to>
                                    </p:set>
                                  </p:childTnLst>
                                </p:cTn>
                              </p:par>
                              <p:par>
                                <p:cTn id="1625" presetID="2" presetClass="exit" presetSubtype="8" fill="hold" grpId="3" nodeType="withEffect">
                                  <p:stCondLst>
                                    <p:cond delay="0"/>
                                  </p:stCondLst>
                                  <p:childTnLst>
                                    <p:anim calcmode="lin" valueType="num">
                                      <p:cBhvr additive="base">
                                        <p:cTn id="1626" dur="3000"/>
                                        <p:tgtEl>
                                          <p:spTgt spid="130"/>
                                        </p:tgtEl>
                                        <p:attrNameLst>
                                          <p:attrName>ppt_x</p:attrName>
                                        </p:attrNameLst>
                                      </p:cBhvr>
                                      <p:tavLst>
                                        <p:tav tm="0">
                                          <p:val>
                                            <p:strVal val="ppt_x"/>
                                          </p:val>
                                        </p:tav>
                                        <p:tav tm="100000">
                                          <p:val>
                                            <p:strVal val="0-ppt_w/2"/>
                                          </p:val>
                                        </p:tav>
                                      </p:tavLst>
                                    </p:anim>
                                    <p:anim calcmode="lin" valueType="num">
                                      <p:cBhvr additive="base">
                                        <p:cTn id="1627" dur="3000"/>
                                        <p:tgtEl>
                                          <p:spTgt spid="130"/>
                                        </p:tgtEl>
                                        <p:attrNameLst>
                                          <p:attrName>ppt_y</p:attrName>
                                        </p:attrNameLst>
                                      </p:cBhvr>
                                      <p:tavLst>
                                        <p:tav tm="0">
                                          <p:val>
                                            <p:strVal val="ppt_y"/>
                                          </p:val>
                                        </p:tav>
                                        <p:tav tm="100000">
                                          <p:val>
                                            <p:strVal val="ppt_y"/>
                                          </p:val>
                                        </p:tav>
                                      </p:tavLst>
                                    </p:anim>
                                    <p:set>
                                      <p:cBhvr>
                                        <p:cTn id="1628" dur="1" fill="hold">
                                          <p:stCondLst>
                                            <p:cond delay="2999"/>
                                          </p:stCondLst>
                                        </p:cTn>
                                        <p:tgtEl>
                                          <p:spTgt spid="130"/>
                                        </p:tgtEl>
                                        <p:attrNameLst>
                                          <p:attrName>style.visibility</p:attrName>
                                        </p:attrNameLst>
                                      </p:cBhvr>
                                      <p:to>
                                        <p:strVal val="hidden"/>
                                      </p:to>
                                    </p:set>
                                  </p:childTnLst>
                                </p:cTn>
                              </p:par>
                              <p:par>
                                <p:cTn id="1629" presetID="2" presetClass="exit" presetSubtype="8" fill="hold" grpId="3" nodeType="withEffect">
                                  <p:stCondLst>
                                    <p:cond delay="0"/>
                                  </p:stCondLst>
                                  <p:childTnLst>
                                    <p:anim calcmode="lin" valueType="num">
                                      <p:cBhvr additive="base">
                                        <p:cTn id="1630" dur="3000"/>
                                        <p:tgtEl>
                                          <p:spTgt spid="131"/>
                                        </p:tgtEl>
                                        <p:attrNameLst>
                                          <p:attrName>ppt_x</p:attrName>
                                        </p:attrNameLst>
                                      </p:cBhvr>
                                      <p:tavLst>
                                        <p:tav tm="0">
                                          <p:val>
                                            <p:strVal val="ppt_x"/>
                                          </p:val>
                                        </p:tav>
                                        <p:tav tm="100000">
                                          <p:val>
                                            <p:strVal val="0-ppt_w/2"/>
                                          </p:val>
                                        </p:tav>
                                      </p:tavLst>
                                    </p:anim>
                                    <p:anim calcmode="lin" valueType="num">
                                      <p:cBhvr additive="base">
                                        <p:cTn id="1631" dur="3000"/>
                                        <p:tgtEl>
                                          <p:spTgt spid="131"/>
                                        </p:tgtEl>
                                        <p:attrNameLst>
                                          <p:attrName>ppt_y</p:attrName>
                                        </p:attrNameLst>
                                      </p:cBhvr>
                                      <p:tavLst>
                                        <p:tav tm="0">
                                          <p:val>
                                            <p:strVal val="ppt_y"/>
                                          </p:val>
                                        </p:tav>
                                        <p:tav tm="100000">
                                          <p:val>
                                            <p:strVal val="ppt_y"/>
                                          </p:val>
                                        </p:tav>
                                      </p:tavLst>
                                    </p:anim>
                                    <p:set>
                                      <p:cBhvr>
                                        <p:cTn id="1632" dur="1" fill="hold">
                                          <p:stCondLst>
                                            <p:cond delay="2999"/>
                                          </p:stCondLst>
                                        </p:cTn>
                                        <p:tgtEl>
                                          <p:spTgt spid="131"/>
                                        </p:tgtEl>
                                        <p:attrNameLst>
                                          <p:attrName>style.visibility</p:attrName>
                                        </p:attrNameLst>
                                      </p:cBhvr>
                                      <p:to>
                                        <p:strVal val="hidden"/>
                                      </p:to>
                                    </p:set>
                                  </p:childTnLst>
                                </p:cTn>
                              </p:par>
                              <p:par>
                                <p:cTn id="1633" presetID="2" presetClass="exit" presetSubtype="8" fill="hold" grpId="3" nodeType="withEffect">
                                  <p:stCondLst>
                                    <p:cond delay="0"/>
                                  </p:stCondLst>
                                  <p:childTnLst>
                                    <p:anim calcmode="lin" valueType="num">
                                      <p:cBhvr additive="base">
                                        <p:cTn id="1634" dur="3000"/>
                                        <p:tgtEl>
                                          <p:spTgt spid="132"/>
                                        </p:tgtEl>
                                        <p:attrNameLst>
                                          <p:attrName>ppt_x</p:attrName>
                                        </p:attrNameLst>
                                      </p:cBhvr>
                                      <p:tavLst>
                                        <p:tav tm="0">
                                          <p:val>
                                            <p:strVal val="ppt_x"/>
                                          </p:val>
                                        </p:tav>
                                        <p:tav tm="100000">
                                          <p:val>
                                            <p:strVal val="0-ppt_w/2"/>
                                          </p:val>
                                        </p:tav>
                                      </p:tavLst>
                                    </p:anim>
                                    <p:anim calcmode="lin" valueType="num">
                                      <p:cBhvr additive="base">
                                        <p:cTn id="1635" dur="3000"/>
                                        <p:tgtEl>
                                          <p:spTgt spid="132"/>
                                        </p:tgtEl>
                                        <p:attrNameLst>
                                          <p:attrName>ppt_y</p:attrName>
                                        </p:attrNameLst>
                                      </p:cBhvr>
                                      <p:tavLst>
                                        <p:tav tm="0">
                                          <p:val>
                                            <p:strVal val="ppt_y"/>
                                          </p:val>
                                        </p:tav>
                                        <p:tav tm="100000">
                                          <p:val>
                                            <p:strVal val="ppt_y"/>
                                          </p:val>
                                        </p:tav>
                                      </p:tavLst>
                                    </p:anim>
                                    <p:set>
                                      <p:cBhvr>
                                        <p:cTn id="1636" dur="1" fill="hold">
                                          <p:stCondLst>
                                            <p:cond delay="2999"/>
                                          </p:stCondLst>
                                        </p:cTn>
                                        <p:tgtEl>
                                          <p:spTgt spid="132"/>
                                        </p:tgtEl>
                                        <p:attrNameLst>
                                          <p:attrName>style.visibility</p:attrName>
                                        </p:attrNameLst>
                                      </p:cBhvr>
                                      <p:to>
                                        <p:strVal val="hidden"/>
                                      </p:to>
                                    </p:set>
                                  </p:childTnLst>
                                </p:cTn>
                              </p:par>
                              <p:par>
                                <p:cTn id="1637" presetID="2" presetClass="exit" presetSubtype="8" fill="hold" grpId="3" nodeType="withEffect">
                                  <p:stCondLst>
                                    <p:cond delay="0"/>
                                  </p:stCondLst>
                                  <p:childTnLst>
                                    <p:anim calcmode="lin" valueType="num">
                                      <p:cBhvr additive="base">
                                        <p:cTn id="1638" dur="3000"/>
                                        <p:tgtEl>
                                          <p:spTgt spid="133"/>
                                        </p:tgtEl>
                                        <p:attrNameLst>
                                          <p:attrName>ppt_x</p:attrName>
                                        </p:attrNameLst>
                                      </p:cBhvr>
                                      <p:tavLst>
                                        <p:tav tm="0">
                                          <p:val>
                                            <p:strVal val="ppt_x"/>
                                          </p:val>
                                        </p:tav>
                                        <p:tav tm="100000">
                                          <p:val>
                                            <p:strVal val="0-ppt_w/2"/>
                                          </p:val>
                                        </p:tav>
                                      </p:tavLst>
                                    </p:anim>
                                    <p:anim calcmode="lin" valueType="num">
                                      <p:cBhvr additive="base">
                                        <p:cTn id="1639" dur="3000"/>
                                        <p:tgtEl>
                                          <p:spTgt spid="133"/>
                                        </p:tgtEl>
                                        <p:attrNameLst>
                                          <p:attrName>ppt_y</p:attrName>
                                        </p:attrNameLst>
                                      </p:cBhvr>
                                      <p:tavLst>
                                        <p:tav tm="0">
                                          <p:val>
                                            <p:strVal val="ppt_y"/>
                                          </p:val>
                                        </p:tav>
                                        <p:tav tm="100000">
                                          <p:val>
                                            <p:strVal val="ppt_y"/>
                                          </p:val>
                                        </p:tav>
                                      </p:tavLst>
                                    </p:anim>
                                    <p:set>
                                      <p:cBhvr>
                                        <p:cTn id="1640" dur="1" fill="hold">
                                          <p:stCondLst>
                                            <p:cond delay="2999"/>
                                          </p:stCondLst>
                                        </p:cTn>
                                        <p:tgtEl>
                                          <p:spTgt spid="133"/>
                                        </p:tgtEl>
                                        <p:attrNameLst>
                                          <p:attrName>style.visibility</p:attrName>
                                        </p:attrNameLst>
                                      </p:cBhvr>
                                      <p:to>
                                        <p:strVal val="hidden"/>
                                      </p:to>
                                    </p:set>
                                  </p:childTnLst>
                                </p:cTn>
                              </p:par>
                              <p:par>
                                <p:cTn id="1641" presetID="2" presetClass="exit" presetSubtype="8" fill="hold" grpId="3" nodeType="withEffect">
                                  <p:stCondLst>
                                    <p:cond delay="0"/>
                                  </p:stCondLst>
                                  <p:childTnLst>
                                    <p:anim calcmode="lin" valueType="num">
                                      <p:cBhvr additive="base">
                                        <p:cTn id="1642" dur="3000"/>
                                        <p:tgtEl>
                                          <p:spTgt spid="134"/>
                                        </p:tgtEl>
                                        <p:attrNameLst>
                                          <p:attrName>ppt_x</p:attrName>
                                        </p:attrNameLst>
                                      </p:cBhvr>
                                      <p:tavLst>
                                        <p:tav tm="0">
                                          <p:val>
                                            <p:strVal val="ppt_x"/>
                                          </p:val>
                                        </p:tav>
                                        <p:tav tm="100000">
                                          <p:val>
                                            <p:strVal val="0-ppt_w/2"/>
                                          </p:val>
                                        </p:tav>
                                      </p:tavLst>
                                    </p:anim>
                                    <p:anim calcmode="lin" valueType="num">
                                      <p:cBhvr additive="base">
                                        <p:cTn id="1643" dur="3000"/>
                                        <p:tgtEl>
                                          <p:spTgt spid="134"/>
                                        </p:tgtEl>
                                        <p:attrNameLst>
                                          <p:attrName>ppt_y</p:attrName>
                                        </p:attrNameLst>
                                      </p:cBhvr>
                                      <p:tavLst>
                                        <p:tav tm="0">
                                          <p:val>
                                            <p:strVal val="ppt_y"/>
                                          </p:val>
                                        </p:tav>
                                        <p:tav tm="100000">
                                          <p:val>
                                            <p:strVal val="ppt_y"/>
                                          </p:val>
                                        </p:tav>
                                      </p:tavLst>
                                    </p:anim>
                                    <p:set>
                                      <p:cBhvr>
                                        <p:cTn id="1644" dur="1" fill="hold">
                                          <p:stCondLst>
                                            <p:cond delay="2999"/>
                                          </p:stCondLst>
                                        </p:cTn>
                                        <p:tgtEl>
                                          <p:spTgt spid="134"/>
                                        </p:tgtEl>
                                        <p:attrNameLst>
                                          <p:attrName>style.visibility</p:attrName>
                                        </p:attrNameLst>
                                      </p:cBhvr>
                                      <p:to>
                                        <p:strVal val="hidden"/>
                                      </p:to>
                                    </p:set>
                                  </p:childTnLst>
                                </p:cTn>
                              </p:par>
                              <p:par>
                                <p:cTn id="1645" presetID="2" presetClass="exit" presetSubtype="8" fill="hold" grpId="3" nodeType="withEffect">
                                  <p:stCondLst>
                                    <p:cond delay="0"/>
                                  </p:stCondLst>
                                  <p:childTnLst>
                                    <p:anim calcmode="lin" valueType="num">
                                      <p:cBhvr additive="base">
                                        <p:cTn id="1646" dur="3000"/>
                                        <p:tgtEl>
                                          <p:spTgt spid="135"/>
                                        </p:tgtEl>
                                        <p:attrNameLst>
                                          <p:attrName>ppt_x</p:attrName>
                                        </p:attrNameLst>
                                      </p:cBhvr>
                                      <p:tavLst>
                                        <p:tav tm="0">
                                          <p:val>
                                            <p:strVal val="ppt_x"/>
                                          </p:val>
                                        </p:tav>
                                        <p:tav tm="100000">
                                          <p:val>
                                            <p:strVal val="0-ppt_w/2"/>
                                          </p:val>
                                        </p:tav>
                                      </p:tavLst>
                                    </p:anim>
                                    <p:anim calcmode="lin" valueType="num">
                                      <p:cBhvr additive="base">
                                        <p:cTn id="1647" dur="3000"/>
                                        <p:tgtEl>
                                          <p:spTgt spid="135"/>
                                        </p:tgtEl>
                                        <p:attrNameLst>
                                          <p:attrName>ppt_y</p:attrName>
                                        </p:attrNameLst>
                                      </p:cBhvr>
                                      <p:tavLst>
                                        <p:tav tm="0">
                                          <p:val>
                                            <p:strVal val="ppt_y"/>
                                          </p:val>
                                        </p:tav>
                                        <p:tav tm="100000">
                                          <p:val>
                                            <p:strVal val="ppt_y"/>
                                          </p:val>
                                        </p:tav>
                                      </p:tavLst>
                                    </p:anim>
                                    <p:set>
                                      <p:cBhvr>
                                        <p:cTn id="1648" dur="1" fill="hold">
                                          <p:stCondLst>
                                            <p:cond delay="2999"/>
                                          </p:stCondLst>
                                        </p:cTn>
                                        <p:tgtEl>
                                          <p:spTgt spid="135"/>
                                        </p:tgtEl>
                                        <p:attrNameLst>
                                          <p:attrName>style.visibility</p:attrName>
                                        </p:attrNameLst>
                                      </p:cBhvr>
                                      <p:to>
                                        <p:strVal val="hidden"/>
                                      </p:to>
                                    </p:set>
                                  </p:childTnLst>
                                </p:cTn>
                              </p:par>
                              <p:par>
                                <p:cTn id="1649" presetID="2" presetClass="exit" presetSubtype="8" fill="hold" grpId="3" nodeType="withEffect">
                                  <p:stCondLst>
                                    <p:cond delay="0"/>
                                  </p:stCondLst>
                                  <p:childTnLst>
                                    <p:anim calcmode="lin" valueType="num">
                                      <p:cBhvr additive="base">
                                        <p:cTn id="1650" dur="3000"/>
                                        <p:tgtEl>
                                          <p:spTgt spid="136"/>
                                        </p:tgtEl>
                                        <p:attrNameLst>
                                          <p:attrName>ppt_x</p:attrName>
                                        </p:attrNameLst>
                                      </p:cBhvr>
                                      <p:tavLst>
                                        <p:tav tm="0">
                                          <p:val>
                                            <p:strVal val="ppt_x"/>
                                          </p:val>
                                        </p:tav>
                                        <p:tav tm="100000">
                                          <p:val>
                                            <p:strVal val="0-ppt_w/2"/>
                                          </p:val>
                                        </p:tav>
                                      </p:tavLst>
                                    </p:anim>
                                    <p:anim calcmode="lin" valueType="num">
                                      <p:cBhvr additive="base">
                                        <p:cTn id="1651" dur="3000"/>
                                        <p:tgtEl>
                                          <p:spTgt spid="136"/>
                                        </p:tgtEl>
                                        <p:attrNameLst>
                                          <p:attrName>ppt_y</p:attrName>
                                        </p:attrNameLst>
                                      </p:cBhvr>
                                      <p:tavLst>
                                        <p:tav tm="0">
                                          <p:val>
                                            <p:strVal val="ppt_y"/>
                                          </p:val>
                                        </p:tav>
                                        <p:tav tm="100000">
                                          <p:val>
                                            <p:strVal val="ppt_y"/>
                                          </p:val>
                                        </p:tav>
                                      </p:tavLst>
                                    </p:anim>
                                    <p:set>
                                      <p:cBhvr>
                                        <p:cTn id="1652" dur="1" fill="hold">
                                          <p:stCondLst>
                                            <p:cond delay="2999"/>
                                          </p:stCondLst>
                                        </p:cTn>
                                        <p:tgtEl>
                                          <p:spTgt spid="136"/>
                                        </p:tgtEl>
                                        <p:attrNameLst>
                                          <p:attrName>style.visibility</p:attrName>
                                        </p:attrNameLst>
                                      </p:cBhvr>
                                      <p:to>
                                        <p:strVal val="hidden"/>
                                      </p:to>
                                    </p:set>
                                  </p:childTnLst>
                                </p:cTn>
                              </p:par>
                              <p:par>
                                <p:cTn id="1653" presetID="2" presetClass="exit" presetSubtype="8" fill="hold" grpId="3" nodeType="withEffect">
                                  <p:stCondLst>
                                    <p:cond delay="0"/>
                                  </p:stCondLst>
                                  <p:childTnLst>
                                    <p:anim calcmode="lin" valueType="num">
                                      <p:cBhvr additive="base">
                                        <p:cTn id="1654" dur="3000"/>
                                        <p:tgtEl>
                                          <p:spTgt spid="137"/>
                                        </p:tgtEl>
                                        <p:attrNameLst>
                                          <p:attrName>ppt_x</p:attrName>
                                        </p:attrNameLst>
                                      </p:cBhvr>
                                      <p:tavLst>
                                        <p:tav tm="0">
                                          <p:val>
                                            <p:strVal val="ppt_x"/>
                                          </p:val>
                                        </p:tav>
                                        <p:tav tm="100000">
                                          <p:val>
                                            <p:strVal val="0-ppt_w/2"/>
                                          </p:val>
                                        </p:tav>
                                      </p:tavLst>
                                    </p:anim>
                                    <p:anim calcmode="lin" valueType="num">
                                      <p:cBhvr additive="base">
                                        <p:cTn id="1655" dur="3000"/>
                                        <p:tgtEl>
                                          <p:spTgt spid="137"/>
                                        </p:tgtEl>
                                        <p:attrNameLst>
                                          <p:attrName>ppt_y</p:attrName>
                                        </p:attrNameLst>
                                      </p:cBhvr>
                                      <p:tavLst>
                                        <p:tav tm="0">
                                          <p:val>
                                            <p:strVal val="ppt_y"/>
                                          </p:val>
                                        </p:tav>
                                        <p:tav tm="100000">
                                          <p:val>
                                            <p:strVal val="ppt_y"/>
                                          </p:val>
                                        </p:tav>
                                      </p:tavLst>
                                    </p:anim>
                                    <p:set>
                                      <p:cBhvr>
                                        <p:cTn id="1656" dur="1" fill="hold">
                                          <p:stCondLst>
                                            <p:cond delay="2999"/>
                                          </p:stCondLst>
                                        </p:cTn>
                                        <p:tgtEl>
                                          <p:spTgt spid="137"/>
                                        </p:tgtEl>
                                        <p:attrNameLst>
                                          <p:attrName>style.visibility</p:attrName>
                                        </p:attrNameLst>
                                      </p:cBhvr>
                                      <p:to>
                                        <p:strVal val="hidden"/>
                                      </p:to>
                                    </p:set>
                                  </p:childTnLst>
                                </p:cTn>
                              </p:par>
                              <p:par>
                                <p:cTn id="1657" presetID="2" presetClass="exit" presetSubtype="8" fill="hold" grpId="3" nodeType="withEffect">
                                  <p:stCondLst>
                                    <p:cond delay="0"/>
                                  </p:stCondLst>
                                  <p:childTnLst>
                                    <p:anim calcmode="lin" valueType="num">
                                      <p:cBhvr additive="base">
                                        <p:cTn id="1658" dur="3000"/>
                                        <p:tgtEl>
                                          <p:spTgt spid="138"/>
                                        </p:tgtEl>
                                        <p:attrNameLst>
                                          <p:attrName>ppt_x</p:attrName>
                                        </p:attrNameLst>
                                      </p:cBhvr>
                                      <p:tavLst>
                                        <p:tav tm="0">
                                          <p:val>
                                            <p:strVal val="ppt_x"/>
                                          </p:val>
                                        </p:tav>
                                        <p:tav tm="100000">
                                          <p:val>
                                            <p:strVal val="0-ppt_w/2"/>
                                          </p:val>
                                        </p:tav>
                                      </p:tavLst>
                                    </p:anim>
                                    <p:anim calcmode="lin" valueType="num">
                                      <p:cBhvr additive="base">
                                        <p:cTn id="1659" dur="3000"/>
                                        <p:tgtEl>
                                          <p:spTgt spid="138"/>
                                        </p:tgtEl>
                                        <p:attrNameLst>
                                          <p:attrName>ppt_y</p:attrName>
                                        </p:attrNameLst>
                                      </p:cBhvr>
                                      <p:tavLst>
                                        <p:tav tm="0">
                                          <p:val>
                                            <p:strVal val="ppt_y"/>
                                          </p:val>
                                        </p:tav>
                                        <p:tav tm="100000">
                                          <p:val>
                                            <p:strVal val="ppt_y"/>
                                          </p:val>
                                        </p:tav>
                                      </p:tavLst>
                                    </p:anim>
                                    <p:set>
                                      <p:cBhvr>
                                        <p:cTn id="1660" dur="1" fill="hold">
                                          <p:stCondLst>
                                            <p:cond delay="2999"/>
                                          </p:stCondLst>
                                        </p:cTn>
                                        <p:tgtEl>
                                          <p:spTgt spid="138"/>
                                        </p:tgtEl>
                                        <p:attrNameLst>
                                          <p:attrName>style.visibility</p:attrName>
                                        </p:attrNameLst>
                                      </p:cBhvr>
                                      <p:to>
                                        <p:strVal val="hidden"/>
                                      </p:to>
                                    </p:set>
                                  </p:childTnLst>
                                </p:cTn>
                              </p:par>
                              <p:par>
                                <p:cTn id="1661" presetID="2" presetClass="exit" presetSubtype="8" fill="hold" grpId="3" nodeType="withEffect">
                                  <p:stCondLst>
                                    <p:cond delay="0"/>
                                  </p:stCondLst>
                                  <p:childTnLst>
                                    <p:anim calcmode="lin" valueType="num">
                                      <p:cBhvr additive="base">
                                        <p:cTn id="1662" dur="3000"/>
                                        <p:tgtEl>
                                          <p:spTgt spid="139"/>
                                        </p:tgtEl>
                                        <p:attrNameLst>
                                          <p:attrName>ppt_x</p:attrName>
                                        </p:attrNameLst>
                                      </p:cBhvr>
                                      <p:tavLst>
                                        <p:tav tm="0">
                                          <p:val>
                                            <p:strVal val="ppt_x"/>
                                          </p:val>
                                        </p:tav>
                                        <p:tav tm="100000">
                                          <p:val>
                                            <p:strVal val="0-ppt_w/2"/>
                                          </p:val>
                                        </p:tav>
                                      </p:tavLst>
                                    </p:anim>
                                    <p:anim calcmode="lin" valueType="num">
                                      <p:cBhvr additive="base">
                                        <p:cTn id="1663" dur="3000"/>
                                        <p:tgtEl>
                                          <p:spTgt spid="139"/>
                                        </p:tgtEl>
                                        <p:attrNameLst>
                                          <p:attrName>ppt_y</p:attrName>
                                        </p:attrNameLst>
                                      </p:cBhvr>
                                      <p:tavLst>
                                        <p:tav tm="0">
                                          <p:val>
                                            <p:strVal val="ppt_y"/>
                                          </p:val>
                                        </p:tav>
                                        <p:tav tm="100000">
                                          <p:val>
                                            <p:strVal val="ppt_y"/>
                                          </p:val>
                                        </p:tav>
                                      </p:tavLst>
                                    </p:anim>
                                    <p:set>
                                      <p:cBhvr>
                                        <p:cTn id="1664" dur="1" fill="hold">
                                          <p:stCondLst>
                                            <p:cond delay="2999"/>
                                          </p:stCondLst>
                                        </p:cTn>
                                        <p:tgtEl>
                                          <p:spTgt spid="139"/>
                                        </p:tgtEl>
                                        <p:attrNameLst>
                                          <p:attrName>style.visibility</p:attrName>
                                        </p:attrNameLst>
                                      </p:cBhvr>
                                      <p:to>
                                        <p:strVal val="hidden"/>
                                      </p:to>
                                    </p:set>
                                  </p:childTnLst>
                                </p:cTn>
                              </p:par>
                              <p:par>
                                <p:cTn id="1665" presetID="2" presetClass="exit" presetSubtype="8" fill="hold" grpId="3" nodeType="withEffect">
                                  <p:stCondLst>
                                    <p:cond delay="0"/>
                                  </p:stCondLst>
                                  <p:childTnLst>
                                    <p:anim calcmode="lin" valueType="num">
                                      <p:cBhvr additive="base">
                                        <p:cTn id="1666" dur="3000"/>
                                        <p:tgtEl>
                                          <p:spTgt spid="140"/>
                                        </p:tgtEl>
                                        <p:attrNameLst>
                                          <p:attrName>ppt_x</p:attrName>
                                        </p:attrNameLst>
                                      </p:cBhvr>
                                      <p:tavLst>
                                        <p:tav tm="0">
                                          <p:val>
                                            <p:strVal val="ppt_x"/>
                                          </p:val>
                                        </p:tav>
                                        <p:tav tm="100000">
                                          <p:val>
                                            <p:strVal val="0-ppt_w/2"/>
                                          </p:val>
                                        </p:tav>
                                      </p:tavLst>
                                    </p:anim>
                                    <p:anim calcmode="lin" valueType="num">
                                      <p:cBhvr additive="base">
                                        <p:cTn id="1667" dur="3000"/>
                                        <p:tgtEl>
                                          <p:spTgt spid="140"/>
                                        </p:tgtEl>
                                        <p:attrNameLst>
                                          <p:attrName>ppt_y</p:attrName>
                                        </p:attrNameLst>
                                      </p:cBhvr>
                                      <p:tavLst>
                                        <p:tav tm="0">
                                          <p:val>
                                            <p:strVal val="ppt_y"/>
                                          </p:val>
                                        </p:tav>
                                        <p:tav tm="100000">
                                          <p:val>
                                            <p:strVal val="ppt_y"/>
                                          </p:val>
                                        </p:tav>
                                      </p:tavLst>
                                    </p:anim>
                                    <p:set>
                                      <p:cBhvr>
                                        <p:cTn id="1668" dur="1" fill="hold">
                                          <p:stCondLst>
                                            <p:cond delay="2999"/>
                                          </p:stCondLst>
                                        </p:cTn>
                                        <p:tgtEl>
                                          <p:spTgt spid="140"/>
                                        </p:tgtEl>
                                        <p:attrNameLst>
                                          <p:attrName>style.visibility</p:attrName>
                                        </p:attrNameLst>
                                      </p:cBhvr>
                                      <p:to>
                                        <p:strVal val="hidden"/>
                                      </p:to>
                                    </p:set>
                                  </p:childTnLst>
                                </p:cTn>
                              </p:par>
                              <p:par>
                                <p:cTn id="1669" presetID="2" presetClass="exit" presetSubtype="8" fill="hold" grpId="3" nodeType="withEffect">
                                  <p:stCondLst>
                                    <p:cond delay="0"/>
                                  </p:stCondLst>
                                  <p:childTnLst>
                                    <p:anim calcmode="lin" valueType="num">
                                      <p:cBhvr additive="base">
                                        <p:cTn id="1670" dur="3000"/>
                                        <p:tgtEl>
                                          <p:spTgt spid="141"/>
                                        </p:tgtEl>
                                        <p:attrNameLst>
                                          <p:attrName>ppt_x</p:attrName>
                                        </p:attrNameLst>
                                      </p:cBhvr>
                                      <p:tavLst>
                                        <p:tav tm="0">
                                          <p:val>
                                            <p:strVal val="ppt_x"/>
                                          </p:val>
                                        </p:tav>
                                        <p:tav tm="100000">
                                          <p:val>
                                            <p:strVal val="0-ppt_w/2"/>
                                          </p:val>
                                        </p:tav>
                                      </p:tavLst>
                                    </p:anim>
                                    <p:anim calcmode="lin" valueType="num">
                                      <p:cBhvr additive="base">
                                        <p:cTn id="1671" dur="3000"/>
                                        <p:tgtEl>
                                          <p:spTgt spid="141"/>
                                        </p:tgtEl>
                                        <p:attrNameLst>
                                          <p:attrName>ppt_y</p:attrName>
                                        </p:attrNameLst>
                                      </p:cBhvr>
                                      <p:tavLst>
                                        <p:tav tm="0">
                                          <p:val>
                                            <p:strVal val="ppt_y"/>
                                          </p:val>
                                        </p:tav>
                                        <p:tav tm="100000">
                                          <p:val>
                                            <p:strVal val="ppt_y"/>
                                          </p:val>
                                        </p:tav>
                                      </p:tavLst>
                                    </p:anim>
                                    <p:set>
                                      <p:cBhvr>
                                        <p:cTn id="1672" dur="1" fill="hold">
                                          <p:stCondLst>
                                            <p:cond delay="2999"/>
                                          </p:stCondLst>
                                        </p:cTn>
                                        <p:tgtEl>
                                          <p:spTgt spid="141"/>
                                        </p:tgtEl>
                                        <p:attrNameLst>
                                          <p:attrName>style.visibility</p:attrName>
                                        </p:attrNameLst>
                                      </p:cBhvr>
                                      <p:to>
                                        <p:strVal val="hidden"/>
                                      </p:to>
                                    </p:set>
                                  </p:childTnLst>
                                </p:cTn>
                              </p:par>
                              <p:par>
                                <p:cTn id="1673" presetID="8" presetClass="emph" presetSubtype="0" fill="hold" grpId="4" nodeType="withEffect">
                                  <p:stCondLst>
                                    <p:cond delay="0"/>
                                  </p:stCondLst>
                                  <p:childTnLst>
                                    <p:animRot by="-21600000">
                                      <p:cBhvr>
                                        <p:cTn id="1674" dur="3000" fill="hold"/>
                                        <p:tgtEl>
                                          <p:spTgt spid="7"/>
                                        </p:tgtEl>
                                        <p:attrNameLst>
                                          <p:attrName>r</p:attrName>
                                        </p:attrNameLst>
                                      </p:cBhvr>
                                    </p:animRot>
                                  </p:childTnLst>
                                </p:cTn>
                              </p:par>
                              <p:par>
                                <p:cTn id="1675" presetID="8" presetClass="emph" presetSubtype="0" fill="hold" grpId="4" nodeType="withEffect">
                                  <p:stCondLst>
                                    <p:cond delay="0"/>
                                  </p:stCondLst>
                                  <p:childTnLst>
                                    <p:animRot by="-21600000">
                                      <p:cBhvr>
                                        <p:cTn id="1676" dur="3000" fill="hold"/>
                                        <p:tgtEl>
                                          <p:spTgt spid="8"/>
                                        </p:tgtEl>
                                        <p:attrNameLst>
                                          <p:attrName>r</p:attrName>
                                        </p:attrNameLst>
                                      </p:cBhvr>
                                    </p:animRot>
                                  </p:childTnLst>
                                </p:cTn>
                              </p:par>
                              <p:par>
                                <p:cTn id="1677" presetID="8" presetClass="emph" presetSubtype="0" fill="hold" grpId="4" nodeType="withEffect">
                                  <p:stCondLst>
                                    <p:cond delay="0"/>
                                  </p:stCondLst>
                                  <p:childTnLst>
                                    <p:animRot by="-21600000">
                                      <p:cBhvr>
                                        <p:cTn id="1678" dur="3000" fill="hold"/>
                                        <p:tgtEl>
                                          <p:spTgt spid="9"/>
                                        </p:tgtEl>
                                        <p:attrNameLst>
                                          <p:attrName>r</p:attrName>
                                        </p:attrNameLst>
                                      </p:cBhvr>
                                    </p:animRot>
                                  </p:childTnLst>
                                </p:cTn>
                              </p:par>
                              <p:par>
                                <p:cTn id="1679" presetID="8" presetClass="emph" presetSubtype="0" fill="hold" grpId="4" nodeType="withEffect">
                                  <p:stCondLst>
                                    <p:cond delay="0"/>
                                  </p:stCondLst>
                                  <p:childTnLst>
                                    <p:animRot by="-21600000">
                                      <p:cBhvr>
                                        <p:cTn id="1680" dur="3000" fill="hold"/>
                                        <p:tgtEl>
                                          <p:spTgt spid="10"/>
                                        </p:tgtEl>
                                        <p:attrNameLst>
                                          <p:attrName>r</p:attrName>
                                        </p:attrNameLst>
                                      </p:cBhvr>
                                    </p:animRot>
                                  </p:childTnLst>
                                </p:cTn>
                              </p:par>
                              <p:par>
                                <p:cTn id="1681" presetID="8" presetClass="emph" presetSubtype="0" fill="hold" grpId="4" nodeType="withEffect">
                                  <p:stCondLst>
                                    <p:cond delay="0"/>
                                  </p:stCondLst>
                                  <p:childTnLst>
                                    <p:animRot by="-21600000">
                                      <p:cBhvr>
                                        <p:cTn id="1682" dur="3000" fill="hold"/>
                                        <p:tgtEl>
                                          <p:spTgt spid="11"/>
                                        </p:tgtEl>
                                        <p:attrNameLst>
                                          <p:attrName>r</p:attrName>
                                        </p:attrNameLst>
                                      </p:cBhvr>
                                    </p:animRot>
                                  </p:childTnLst>
                                </p:cTn>
                              </p:par>
                              <p:par>
                                <p:cTn id="1683" presetID="8" presetClass="emph" presetSubtype="0" fill="hold" grpId="4" nodeType="withEffect">
                                  <p:stCondLst>
                                    <p:cond delay="0"/>
                                  </p:stCondLst>
                                  <p:childTnLst>
                                    <p:animRot by="-21600000">
                                      <p:cBhvr>
                                        <p:cTn id="1684" dur="3000" fill="hold"/>
                                        <p:tgtEl>
                                          <p:spTgt spid="12"/>
                                        </p:tgtEl>
                                        <p:attrNameLst>
                                          <p:attrName>r</p:attrName>
                                        </p:attrNameLst>
                                      </p:cBhvr>
                                    </p:animRot>
                                  </p:childTnLst>
                                </p:cTn>
                              </p:par>
                              <p:par>
                                <p:cTn id="1685" presetID="8" presetClass="emph" presetSubtype="0" fill="hold" grpId="4" nodeType="withEffect">
                                  <p:stCondLst>
                                    <p:cond delay="0"/>
                                  </p:stCondLst>
                                  <p:childTnLst>
                                    <p:animRot by="-21600000">
                                      <p:cBhvr>
                                        <p:cTn id="1686" dur="3000" fill="hold"/>
                                        <p:tgtEl>
                                          <p:spTgt spid="13"/>
                                        </p:tgtEl>
                                        <p:attrNameLst>
                                          <p:attrName>r</p:attrName>
                                        </p:attrNameLst>
                                      </p:cBhvr>
                                    </p:animRot>
                                  </p:childTnLst>
                                </p:cTn>
                              </p:par>
                              <p:par>
                                <p:cTn id="1687" presetID="8" presetClass="emph" presetSubtype="0" fill="hold" grpId="4" nodeType="withEffect">
                                  <p:stCondLst>
                                    <p:cond delay="0"/>
                                  </p:stCondLst>
                                  <p:childTnLst>
                                    <p:animRot by="-21600000">
                                      <p:cBhvr>
                                        <p:cTn id="1688" dur="3000" fill="hold"/>
                                        <p:tgtEl>
                                          <p:spTgt spid="14"/>
                                        </p:tgtEl>
                                        <p:attrNameLst>
                                          <p:attrName>r</p:attrName>
                                        </p:attrNameLst>
                                      </p:cBhvr>
                                    </p:animRot>
                                  </p:childTnLst>
                                </p:cTn>
                              </p:par>
                              <p:par>
                                <p:cTn id="1689" presetID="8" presetClass="emph" presetSubtype="0" fill="hold" grpId="4" nodeType="withEffect">
                                  <p:stCondLst>
                                    <p:cond delay="0"/>
                                  </p:stCondLst>
                                  <p:childTnLst>
                                    <p:animRot by="-21600000">
                                      <p:cBhvr>
                                        <p:cTn id="1690" dur="3000" fill="hold"/>
                                        <p:tgtEl>
                                          <p:spTgt spid="15"/>
                                        </p:tgtEl>
                                        <p:attrNameLst>
                                          <p:attrName>r</p:attrName>
                                        </p:attrNameLst>
                                      </p:cBhvr>
                                    </p:animRot>
                                  </p:childTnLst>
                                </p:cTn>
                              </p:par>
                              <p:par>
                                <p:cTn id="1691" presetID="8" presetClass="emph" presetSubtype="0" fill="hold" grpId="4" nodeType="withEffect">
                                  <p:stCondLst>
                                    <p:cond delay="0"/>
                                  </p:stCondLst>
                                  <p:childTnLst>
                                    <p:animRot by="-21600000">
                                      <p:cBhvr>
                                        <p:cTn id="1692" dur="3000" fill="hold"/>
                                        <p:tgtEl>
                                          <p:spTgt spid="16"/>
                                        </p:tgtEl>
                                        <p:attrNameLst>
                                          <p:attrName>r</p:attrName>
                                        </p:attrNameLst>
                                      </p:cBhvr>
                                    </p:animRot>
                                  </p:childTnLst>
                                </p:cTn>
                              </p:par>
                              <p:par>
                                <p:cTn id="1693" presetID="8" presetClass="emph" presetSubtype="0" fill="hold" grpId="4" nodeType="withEffect">
                                  <p:stCondLst>
                                    <p:cond delay="0"/>
                                  </p:stCondLst>
                                  <p:childTnLst>
                                    <p:animRot by="-21600000">
                                      <p:cBhvr>
                                        <p:cTn id="1694" dur="3000" fill="hold"/>
                                        <p:tgtEl>
                                          <p:spTgt spid="17"/>
                                        </p:tgtEl>
                                        <p:attrNameLst>
                                          <p:attrName>r</p:attrName>
                                        </p:attrNameLst>
                                      </p:cBhvr>
                                    </p:animRot>
                                  </p:childTnLst>
                                </p:cTn>
                              </p:par>
                              <p:par>
                                <p:cTn id="1695" presetID="8" presetClass="emph" presetSubtype="0" fill="hold" grpId="4" nodeType="withEffect">
                                  <p:stCondLst>
                                    <p:cond delay="0"/>
                                  </p:stCondLst>
                                  <p:childTnLst>
                                    <p:animRot by="-21600000">
                                      <p:cBhvr>
                                        <p:cTn id="1696" dur="3000" fill="hold"/>
                                        <p:tgtEl>
                                          <p:spTgt spid="18"/>
                                        </p:tgtEl>
                                        <p:attrNameLst>
                                          <p:attrName>r</p:attrName>
                                        </p:attrNameLst>
                                      </p:cBhvr>
                                    </p:animRot>
                                  </p:childTnLst>
                                </p:cTn>
                              </p:par>
                              <p:par>
                                <p:cTn id="1697" presetID="8" presetClass="emph" presetSubtype="0" fill="hold" grpId="4" nodeType="withEffect">
                                  <p:stCondLst>
                                    <p:cond delay="0"/>
                                  </p:stCondLst>
                                  <p:childTnLst>
                                    <p:animRot by="-21600000">
                                      <p:cBhvr>
                                        <p:cTn id="1698" dur="3000" fill="hold"/>
                                        <p:tgtEl>
                                          <p:spTgt spid="19"/>
                                        </p:tgtEl>
                                        <p:attrNameLst>
                                          <p:attrName>r</p:attrName>
                                        </p:attrNameLst>
                                      </p:cBhvr>
                                    </p:animRot>
                                  </p:childTnLst>
                                </p:cTn>
                              </p:par>
                              <p:par>
                                <p:cTn id="1699" presetID="8" presetClass="emph" presetSubtype="0" fill="hold" grpId="4" nodeType="withEffect">
                                  <p:stCondLst>
                                    <p:cond delay="0"/>
                                  </p:stCondLst>
                                  <p:childTnLst>
                                    <p:animRot by="-21600000">
                                      <p:cBhvr>
                                        <p:cTn id="1700" dur="3000" fill="hold"/>
                                        <p:tgtEl>
                                          <p:spTgt spid="20"/>
                                        </p:tgtEl>
                                        <p:attrNameLst>
                                          <p:attrName>r</p:attrName>
                                        </p:attrNameLst>
                                      </p:cBhvr>
                                    </p:animRot>
                                  </p:childTnLst>
                                </p:cTn>
                              </p:par>
                              <p:par>
                                <p:cTn id="1701" presetID="8" presetClass="emph" presetSubtype="0" fill="hold" grpId="4" nodeType="withEffect">
                                  <p:stCondLst>
                                    <p:cond delay="0"/>
                                  </p:stCondLst>
                                  <p:childTnLst>
                                    <p:animRot by="-21600000">
                                      <p:cBhvr>
                                        <p:cTn id="1702" dur="3000" fill="hold"/>
                                        <p:tgtEl>
                                          <p:spTgt spid="21"/>
                                        </p:tgtEl>
                                        <p:attrNameLst>
                                          <p:attrName>r</p:attrName>
                                        </p:attrNameLst>
                                      </p:cBhvr>
                                    </p:animRot>
                                  </p:childTnLst>
                                </p:cTn>
                              </p:par>
                              <p:par>
                                <p:cTn id="1703" presetID="8" presetClass="emph" presetSubtype="0" fill="hold" grpId="4" nodeType="withEffect">
                                  <p:stCondLst>
                                    <p:cond delay="0"/>
                                  </p:stCondLst>
                                  <p:childTnLst>
                                    <p:animRot by="-21600000">
                                      <p:cBhvr>
                                        <p:cTn id="1704" dur="3000" fill="hold"/>
                                        <p:tgtEl>
                                          <p:spTgt spid="22"/>
                                        </p:tgtEl>
                                        <p:attrNameLst>
                                          <p:attrName>r</p:attrName>
                                        </p:attrNameLst>
                                      </p:cBhvr>
                                    </p:animRot>
                                  </p:childTnLst>
                                </p:cTn>
                              </p:par>
                              <p:par>
                                <p:cTn id="1705" presetID="8" presetClass="emph" presetSubtype="0" fill="hold" grpId="4" nodeType="withEffect">
                                  <p:stCondLst>
                                    <p:cond delay="0"/>
                                  </p:stCondLst>
                                  <p:childTnLst>
                                    <p:animRot by="-21600000">
                                      <p:cBhvr>
                                        <p:cTn id="1706" dur="3000" fill="hold"/>
                                        <p:tgtEl>
                                          <p:spTgt spid="23"/>
                                        </p:tgtEl>
                                        <p:attrNameLst>
                                          <p:attrName>r</p:attrName>
                                        </p:attrNameLst>
                                      </p:cBhvr>
                                    </p:animRot>
                                  </p:childTnLst>
                                </p:cTn>
                              </p:par>
                              <p:par>
                                <p:cTn id="1707" presetID="8" presetClass="emph" presetSubtype="0" fill="hold" grpId="4" nodeType="withEffect">
                                  <p:stCondLst>
                                    <p:cond delay="0"/>
                                  </p:stCondLst>
                                  <p:childTnLst>
                                    <p:animRot by="-21600000">
                                      <p:cBhvr>
                                        <p:cTn id="1708" dur="3000" fill="hold"/>
                                        <p:tgtEl>
                                          <p:spTgt spid="24"/>
                                        </p:tgtEl>
                                        <p:attrNameLst>
                                          <p:attrName>r</p:attrName>
                                        </p:attrNameLst>
                                      </p:cBhvr>
                                    </p:animRot>
                                  </p:childTnLst>
                                </p:cTn>
                              </p:par>
                              <p:par>
                                <p:cTn id="1709" presetID="8" presetClass="emph" presetSubtype="0" fill="hold" grpId="4" nodeType="withEffect">
                                  <p:stCondLst>
                                    <p:cond delay="0"/>
                                  </p:stCondLst>
                                  <p:childTnLst>
                                    <p:animRot by="-21600000">
                                      <p:cBhvr>
                                        <p:cTn id="1710" dur="3000" fill="hold"/>
                                        <p:tgtEl>
                                          <p:spTgt spid="25"/>
                                        </p:tgtEl>
                                        <p:attrNameLst>
                                          <p:attrName>r</p:attrName>
                                        </p:attrNameLst>
                                      </p:cBhvr>
                                    </p:animRot>
                                  </p:childTnLst>
                                </p:cTn>
                              </p:par>
                              <p:par>
                                <p:cTn id="1711" presetID="8" presetClass="emph" presetSubtype="0" fill="hold" grpId="4" nodeType="withEffect">
                                  <p:stCondLst>
                                    <p:cond delay="0"/>
                                  </p:stCondLst>
                                  <p:childTnLst>
                                    <p:animRot by="-21600000">
                                      <p:cBhvr>
                                        <p:cTn id="1712" dur="3000" fill="hold"/>
                                        <p:tgtEl>
                                          <p:spTgt spid="26"/>
                                        </p:tgtEl>
                                        <p:attrNameLst>
                                          <p:attrName>r</p:attrName>
                                        </p:attrNameLst>
                                      </p:cBhvr>
                                    </p:animRot>
                                  </p:childTnLst>
                                </p:cTn>
                              </p:par>
                              <p:par>
                                <p:cTn id="1713" presetID="8" presetClass="emph" presetSubtype="0" fill="hold" grpId="4" nodeType="withEffect">
                                  <p:stCondLst>
                                    <p:cond delay="0"/>
                                  </p:stCondLst>
                                  <p:childTnLst>
                                    <p:animRot by="-21600000">
                                      <p:cBhvr>
                                        <p:cTn id="1714" dur="3000" fill="hold"/>
                                        <p:tgtEl>
                                          <p:spTgt spid="27"/>
                                        </p:tgtEl>
                                        <p:attrNameLst>
                                          <p:attrName>r</p:attrName>
                                        </p:attrNameLst>
                                      </p:cBhvr>
                                    </p:animRot>
                                  </p:childTnLst>
                                </p:cTn>
                              </p:par>
                              <p:par>
                                <p:cTn id="1715" presetID="8" presetClass="emph" presetSubtype="0" fill="hold" grpId="4" nodeType="withEffect">
                                  <p:stCondLst>
                                    <p:cond delay="0"/>
                                  </p:stCondLst>
                                  <p:childTnLst>
                                    <p:animRot by="-21600000">
                                      <p:cBhvr>
                                        <p:cTn id="1716" dur="3000" fill="hold"/>
                                        <p:tgtEl>
                                          <p:spTgt spid="28"/>
                                        </p:tgtEl>
                                        <p:attrNameLst>
                                          <p:attrName>r</p:attrName>
                                        </p:attrNameLst>
                                      </p:cBhvr>
                                    </p:animRot>
                                  </p:childTnLst>
                                </p:cTn>
                              </p:par>
                              <p:par>
                                <p:cTn id="1717" presetID="8" presetClass="emph" presetSubtype="0" fill="hold" grpId="4" nodeType="withEffect">
                                  <p:stCondLst>
                                    <p:cond delay="0"/>
                                  </p:stCondLst>
                                  <p:childTnLst>
                                    <p:animRot by="-21600000">
                                      <p:cBhvr>
                                        <p:cTn id="1718" dur="3000" fill="hold"/>
                                        <p:tgtEl>
                                          <p:spTgt spid="29"/>
                                        </p:tgtEl>
                                        <p:attrNameLst>
                                          <p:attrName>r</p:attrName>
                                        </p:attrNameLst>
                                      </p:cBhvr>
                                    </p:animRot>
                                  </p:childTnLst>
                                </p:cTn>
                              </p:par>
                              <p:par>
                                <p:cTn id="1719" presetID="8" presetClass="emph" presetSubtype="0" fill="hold" grpId="4" nodeType="withEffect">
                                  <p:stCondLst>
                                    <p:cond delay="0"/>
                                  </p:stCondLst>
                                  <p:childTnLst>
                                    <p:animRot by="-21600000">
                                      <p:cBhvr>
                                        <p:cTn id="1720" dur="3000" fill="hold"/>
                                        <p:tgtEl>
                                          <p:spTgt spid="30"/>
                                        </p:tgtEl>
                                        <p:attrNameLst>
                                          <p:attrName>r</p:attrName>
                                        </p:attrNameLst>
                                      </p:cBhvr>
                                    </p:animRot>
                                  </p:childTnLst>
                                </p:cTn>
                              </p:par>
                              <p:par>
                                <p:cTn id="1721" presetID="8" presetClass="emph" presetSubtype="0" fill="hold" grpId="4" nodeType="withEffect">
                                  <p:stCondLst>
                                    <p:cond delay="0"/>
                                  </p:stCondLst>
                                  <p:childTnLst>
                                    <p:animRot by="-21600000">
                                      <p:cBhvr>
                                        <p:cTn id="1722" dur="3000" fill="hold"/>
                                        <p:tgtEl>
                                          <p:spTgt spid="31"/>
                                        </p:tgtEl>
                                        <p:attrNameLst>
                                          <p:attrName>r</p:attrName>
                                        </p:attrNameLst>
                                      </p:cBhvr>
                                    </p:animRot>
                                  </p:childTnLst>
                                </p:cTn>
                              </p:par>
                              <p:par>
                                <p:cTn id="1723" presetID="8" presetClass="emph" presetSubtype="0" fill="hold" grpId="4" nodeType="withEffect">
                                  <p:stCondLst>
                                    <p:cond delay="0"/>
                                  </p:stCondLst>
                                  <p:childTnLst>
                                    <p:animRot by="-21600000">
                                      <p:cBhvr>
                                        <p:cTn id="1724" dur="3000" fill="hold"/>
                                        <p:tgtEl>
                                          <p:spTgt spid="32"/>
                                        </p:tgtEl>
                                        <p:attrNameLst>
                                          <p:attrName>r</p:attrName>
                                        </p:attrNameLst>
                                      </p:cBhvr>
                                    </p:animRot>
                                  </p:childTnLst>
                                </p:cTn>
                              </p:par>
                              <p:par>
                                <p:cTn id="1725" presetID="8" presetClass="emph" presetSubtype="0" fill="hold" grpId="4" nodeType="withEffect">
                                  <p:stCondLst>
                                    <p:cond delay="0"/>
                                  </p:stCondLst>
                                  <p:childTnLst>
                                    <p:animRot by="-21600000">
                                      <p:cBhvr>
                                        <p:cTn id="1726" dur="3000" fill="hold"/>
                                        <p:tgtEl>
                                          <p:spTgt spid="33"/>
                                        </p:tgtEl>
                                        <p:attrNameLst>
                                          <p:attrName>r</p:attrName>
                                        </p:attrNameLst>
                                      </p:cBhvr>
                                    </p:animRot>
                                  </p:childTnLst>
                                </p:cTn>
                              </p:par>
                              <p:par>
                                <p:cTn id="1727" presetID="8" presetClass="emph" presetSubtype="0" fill="hold" grpId="4" nodeType="withEffect">
                                  <p:stCondLst>
                                    <p:cond delay="0"/>
                                  </p:stCondLst>
                                  <p:childTnLst>
                                    <p:animRot by="-21600000">
                                      <p:cBhvr>
                                        <p:cTn id="1728" dur="3000" fill="hold"/>
                                        <p:tgtEl>
                                          <p:spTgt spid="34"/>
                                        </p:tgtEl>
                                        <p:attrNameLst>
                                          <p:attrName>r</p:attrName>
                                        </p:attrNameLst>
                                      </p:cBhvr>
                                    </p:animRot>
                                  </p:childTnLst>
                                </p:cTn>
                              </p:par>
                              <p:par>
                                <p:cTn id="1729" presetID="8" presetClass="emph" presetSubtype="0" fill="hold" grpId="4" nodeType="withEffect">
                                  <p:stCondLst>
                                    <p:cond delay="0"/>
                                  </p:stCondLst>
                                  <p:childTnLst>
                                    <p:animRot by="-21600000">
                                      <p:cBhvr>
                                        <p:cTn id="1730" dur="3000" fill="hold"/>
                                        <p:tgtEl>
                                          <p:spTgt spid="35"/>
                                        </p:tgtEl>
                                        <p:attrNameLst>
                                          <p:attrName>r</p:attrName>
                                        </p:attrNameLst>
                                      </p:cBhvr>
                                    </p:animRot>
                                  </p:childTnLst>
                                </p:cTn>
                              </p:par>
                              <p:par>
                                <p:cTn id="1731" presetID="8" presetClass="emph" presetSubtype="0" fill="hold" grpId="4" nodeType="withEffect">
                                  <p:stCondLst>
                                    <p:cond delay="0"/>
                                  </p:stCondLst>
                                  <p:childTnLst>
                                    <p:animRot by="-21600000">
                                      <p:cBhvr>
                                        <p:cTn id="1732" dur="3000" fill="hold"/>
                                        <p:tgtEl>
                                          <p:spTgt spid="36"/>
                                        </p:tgtEl>
                                        <p:attrNameLst>
                                          <p:attrName>r</p:attrName>
                                        </p:attrNameLst>
                                      </p:cBhvr>
                                    </p:animRot>
                                  </p:childTnLst>
                                </p:cTn>
                              </p:par>
                              <p:par>
                                <p:cTn id="1733" presetID="8" presetClass="emph" presetSubtype="0" fill="hold" grpId="4" nodeType="withEffect">
                                  <p:stCondLst>
                                    <p:cond delay="0"/>
                                  </p:stCondLst>
                                  <p:childTnLst>
                                    <p:animRot by="-21600000">
                                      <p:cBhvr>
                                        <p:cTn id="1734" dur="3000" fill="hold"/>
                                        <p:tgtEl>
                                          <p:spTgt spid="37"/>
                                        </p:tgtEl>
                                        <p:attrNameLst>
                                          <p:attrName>r</p:attrName>
                                        </p:attrNameLst>
                                      </p:cBhvr>
                                    </p:animRot>
                                  </p:childTnLst>
                                </p:cTn>
                              </p:par>
                              <p:par>
                                <p:cTn id="1735" presetID="8" presetClass="emph" presetSubtype="0" fill="hold" grpId="4" nodeType="withEffect">
                                  <p:stCondLst>
                                    <p:cond delay="0"/>
                                  </p:stCondLst>
                                  <p:childTnLst>
                                    <p:animRot by="-21600000">
                                      <p:cBhvr>
                                        <p:cTn id="1736" dur="3000" fill="hold"/>
                                        <p:tgtEl>
                                          <p:spTgt spid="38"/>
                                        </p:tgtEl>
                                        <p:attrNameLst>
                                          <p:attrName>r</p:attrName>
                                        </p:attrNameLst>
                                      </p:cBhvr>
                                    </p:animRot>
                                  </p:childTnLst>
                                </p:cTn>
                              </p:par>
                              <p:par>
                                <p:cTn id="1737" presetID="8" presetClass="emph" presetSubtype="0" fill="hold" grpId="4" nodeType="withEffect">
                                  <p:stCondLst>
                                    <p:cond delay="0"/>
                                  </p:stCondLst>
                                  <p:childTnLst>
                                    <p:animRot by="-21600000">
                                      <p:cBhvr>
                                        <p:cTn id="1738" dur="3000" fill="hold"/>
                                        <p:tgtEl>
                                          <p:spTgt spid="102"/>
                                        </p:tgtEl>
                                        <p:attrNameLst>
                                          <p:attrName>r</p:attrName>
                                        </p:attrNameLst>
                                      </p:cBhvr>
                                    </p:animRot>
                                  </p:childTnLst>
                                </p:cTn>
                              </p:par>
                              <p:par>
                                <p:cTn id="1739" presetID="8" presetClass="emph" presetSubtype="0" fill="hold" grpId="4" nodeType="withEffect">
                                  <p:stCondLst>
                                    <p:cond delay="0"/>
                                  </p:stCondLst>
                                  <p:childTnLst>
                                    <p:animRot by="-21600000">
                                      <p:cBhvr>
                                        <p:cTn id="1740" dur="3000" fill="hold"/>
                                        <p:tgtEl>
                                          <p:spTgt spid="110"/>
                                        </p:tgtEl>
                                        <p:attrNameLst>
                                          <p:attrName>r</p:attrName>
                                        </p:attrNameLst>
                                      </p:cBhvr>
                                    </p:animRot>
                                  </p:childTnLst>
                                </p:cTn>
                              </p:par>
                              <p:par>
                                <p:cTn id="1741" presetID="8" presetClass="emph" presetSubtype="0" fill="hold" grpId="4" nodeType="withEffect">
                                  <p:stCondLst>
                                    <p:cond delay="0"/>
                                  </p:stCondLst>
                                  <p:childTnLst>
                                    <p:animRot by="-21600000">
                                      <p:cBhvr>
                                        <p:cTn id="1742" dur="3000" fill="hold"/>
                                        <p:tgtEl>
                                          <p:spTgt spid="112"/>
                                        </p:tgtEl>
                                        <p:attrNameLst>
                                          <p:attrName>r</p:attrName>
                                        </p:attrNameLst>
                                      </p:cBhvr>
                                    </p:animRot>
                                  </p:childTnLst>
                                </p:cTn>
                              </p:par>
                              <p:par>
                                <p:cTn id="1743" presetID="8" presetClass="emph" presetSubtype="0" fill="hold" grpId="4" nodeType="withEffect">
                                  <p:stCondLst>
                                    <p:cond delay="0"/>
                                  </p:stCondLst>
                                  <p:childTnLst>
                                    <p:animRot by="-21600000">
                                      <p:cBhvr>
                                        <p:cTn id="1744" dur="3000" fill="hold"/>
                                        <p:tgtEl>
                                          <p:spTgt spid="113"/>
                                        </p:tgtEl>
                                        <p:attrNameLst>
                                          <p:attrName>r</p:attrName>
                                        </p:attrNameLst>
                                      </p:cBhvr>
                                    </p:animRot>
                                  </p:childTnLst>
                                </p:cTn>
                              </p:par>
                              <p:par>
                                <p:cTn id="1745" presetID="8" presetClass="emph" presetSubtype="0" fill="hold" grpId="4" nodeType="withEffect">
                                  <p:stCondLst>
                                    <p:cond delay="0"/>
                                  </p:stCondLst>
                                  <p:childTnLst>
                                    <p:animRot by="-21600000">
                                      <p:cBhvr>
                                        <p:cTn id="1746" dur="3000" fill="hold"/>
                                        <p:tgtEl>
                                          <p:spTgt spid="114"/>
                                        </p:tgtEl>
                                        <p:attrNameLst>
                                          <p:attrName>r</p:attrName>
                                        </p:attrNameLst>
                                      </p:cBhvr>
                                    </p:animRot>
                                  </p:childTnLst>
                                </p:cTn>
                              </p:par>
                              <p:par>
                                <p:cTn id="1747" presetID="8" presetClass="emph" presetSubtype="0" fill="hold" grpId="4" nodeType="withEffect">
                                  <p:stCondLst>
                                    <p:cond delay="0"/>
                                  </p:stCondLst>
                                  <p:childTnLst>
                                    <p:animRot by="-21600000">
                                      <p:cBhvr>
                                        <p:cTn id="1748" dur="3000" fill="hold"/>
                                        <p:tgtEl>
                                          <p:spTgt spid="115"/>
                                        </p:tgtEl>
                                        <p:attrNameLst>
                                          <p:attrName>r</p:attrName>
                                        </p:attrNameLst>
                                      </p:cBhvr>
                                    </p:animRot>
                                  </p:childTnLst>
                                </p:cTn>
                              </p:par>
                              <p:par>
                                <p:cTn id="1749" presetID="8" presetClass="emph" presetSubtype="0" fill="hold" grpId="4" nodeType="withEffect">
                                  <p:stCondLst>
                                    <p:cond delay="0"/>
                                  </p:stCondLst>
                                  <p:childTnLst>
                                    <p:animRot by="-21600000">
                                      <p:cBhvr>
                                        <p:cTn id="1750" dur="3000" fill="hold"/>
                                        <p:tgtEl>
                                          <p:spTgt spid="116"/>
                                        </p:tgtEl>
                                        <p:attrNameLst>
                                          <p:attrName>r</p:attrName>
                                        </p:attrNameLst>
                                      </p:cBhvr>
                                    </p:animRot>
                                  </p:childTnLst>
                                </p:cTn>
                              </p:par>
                              <p:par>
                                <p:cTn id="1751" presetID="8" presetClass="emph" presetSubtype="0" fill="hold" grpId="4" nodeType="withEffect">
                                  <p:stCondLst>
                                    <p:cond delay="0"/>
                                  </p:stCondLst>
                                  <p:childTnLst>
                                    <p:animRot by="-21600000">
                                      <p:cBhvr>
                                        <p:cTn id="1752" dur="3000" fill="hold"/>
                                        <p:tgtEl>
                                          <p:spTgt spid="117"/>
                                        </p:tgtEl>
                                        <p:attrNameLst>
                                          <p:attrName>r</p:attrName>
                                        </p:attrNameLst>
                                      </p:cBhvr>
                                    </p:animRot>
                                  </p:childTnLst>
                                </p:cTn>
                              </p:par>
                              <p:par>
                                <p:cTn id="1753" presetID="8" presetClass="emph" presetSubtype="0" fill="hold" grpId="4" nodeType="withEffect">
                                  <p:stCondLst>
                                    <p:cond delay="0"/>
                                  </p:stCondLst>
                                  <p:childTnLst>
                                    <p:animRot by="-21600000">
                                      <p:cBhvr>
                                        <p:cTn id="1754" dur="3000" fill="hold"/>
                                        <p:tgtEl>
                                          <p:spTgt spid="118"/>
                                        </p:tgtEl>
                                        <p:attrNameLst>
                                          <p:attrName>r</p:attrName>
                                        </p:attrNameLst>
                                      </p:cBhvr>
                                    </p:animRot>
                                  </p:childTnLst>
                                </p:cTn>
                              </p:par>
                              <p:par>
                                <p:cTn id="1755" presetID="8" presetClass="emph" presetSubtype="0" fill="hold" grpId="4" nodeType="withEffect">
                                  <p:stCondLst>
                                    <p:cond delay="0"/>
                                  </p:stCondLst>
                                  <p:childTnLst>
                                    <p:animRot by="-21600000">
                                      <p:cBhvr>
                                        <p:cTn id="1756" dur="3000" fill="hold"/>
                                        <p:tgtEl>
                                          <p:spTgt spid="119"/>
                                        </p:tgtEl>
                                        <p:attrNameLst>
                                          <p:attrName>r</p:attrName>
                                        </p:attrNameLst>
                                      </p:cBhvr>
                                    </p:animRot>
                                  </p:childTnLst>
                                </p:cTn>
                              </p:par>
                              <p:par>
                                <p:cTn id="1757" presetID="8" presetClass="emph" presetSubtype="0" fill="hold" grpId="4" nodeType="withEffect">
                                  <p:stCondLst>
                                    <p:cond delay="0"/>
                                  </p:stCondLst>
                                  <p:childTnLst>
                                    <p:animRot by="-21600000">
                                      <p:cBhvr>
                                        <p:cTn id="1758" dur="3000" fill="hold"/>
                                        <p:tgtEl>
                                          <p:spTgt spid="120"/>
                                        </p:tgtEl>
                                        <p:attrNameLst>
                                          <p:attrName>r</p:attrName>
                                        </p:attrNameLst>
                                      </p:cBhvr>
                                    </p:animRot>
                                  </p:childTnLst>
                                </p:cTn>
                              </p:par>
                              <p:par>
                                <p:cTn id="1759" presetID="8" presetClass="emph" presetSubtype="0" fill="hold" grpId="4" nodeType="withEffect">
                                  <p:stCondLst>
                                    <p:cond delay="0"/>
                                  </p:stCondLst>
                                  <p:childTnLst>
                                    <p:animRot by="-21600000">
                                      <p:cBhvr>
                                        <p:cTn id="1760" dur="3000" fill="hold"/>
                                        <p:tgtEl>
                                          <p:spTgt spid="121"/>
                                        </p:tgtEl>
                                        <p:attrNameLst>
                                          <p:attrName>r</p:attrName>
                                        </p:attrNameLst>
                                      </p:cBhvr>
                                    </p:animRot>
                                  </p:childTnLst>
                                </p:cTn>
                              </p:par>
                              <p:par>
                                <p:cTn id="1761" presetID="8" presetClass="emph" presetSubtype="0" fill="hold" grpId="4" nodeType="withEffect">
                                  <p:stCondLst>
                                    <p:cond delay="0"/>
                                  </p:stCondLst>
                                  <p:childTnLst>
                                    <p:animRot by="-21600000">
                                      <p:cBhvr>
                                        <p:cTn id="1762" dur="3000" fill="hold"/>
                                        <p:tgtEl>
                                          <p:spTgt spid="122"/>
                                        </p:tgtEl>
                                        <p:attrNameLst>
                                          <p:attrName>r</p:attrName>
                                        </p:attrNameLst>
                                      </p:cBhvr>
                                    </p:animRot>
                                  </p:childTnLst>
                                </p:cTn>
                              </p:par>
                              <p:par>
                                <p:cTn id="1763" presetID="8" presetClass="emph" presetSubtype="0" fill="hold" grpId="4" nodeType="withEffect">
                                  <p:stCondLst>
                                    <p:cond delay="0"/>
                                  </p:stCondLst>
                                  <p:childTnLst>
                                    <p:animRot by="-21600000">
                                      <p:cBhvr>
                                        <p:cTn id="1764" dur="3000" fill="hold"/>
                                        <p:tgtEl>
                                          <p:spTgt spid="123"/>
                                        </p:tgtEl>
                                        <p:attrNameLst>
                                          <p:attrName>r</p:attrName>
                                        </p:attrNameLst>
                                      </p:cBhvr>
                                    </p:animRot>
                                  </p:childTnLst>
                                </p:cTn>
                              </p:par>
                              <p:par>
                                <p:cTn id="1765" presetID="8" presetClass="emph" presetSubtype="0" fill="hold" grpId="4" nodeType="withEffect">
                                  <p:stCondLst>
                                    <p:cond delay="0"/>
                                  </p:stCondLst>
                                  <p:childTnLst>
                                    <p:animRot by="-21600000">
                                      <p:cBhvr>
                                        <p:cTn id="1766" dur="3000" fill="hold"/>
                                        <p:tgtEl>
                                          <p:spTgt spid="124"/>
                                        </p:tgtEl>
                                        <p:attrNameLst>
                                          <p:attrName>r</p:attrName>
                                        </p:attrNameLst>
                                      </p:cBhvr>
                                    </p:animRot>
                                  </p:childTnLst>
                                </p:cTn>
                              </p:par>
                              <p:par>
                                <p:cTn id="1767" presetID="8" presetClass="emph" presetSubtype="0" fill="hold" grpId="4" nodeType="withEffect">
                                  <p:stCondLst>
                                    <p:cond delay="0"/>
                                  </p:stCondLst>
                                  <p:childTnLst>
                                    <p:animRot by="-21600000">
                                      <p:cBhvr>
                                        <p:cTn id="1768" dur="3000" fill="hold"/>
                                        <p:tgtEl>
                                          <p:spTgt spid="125"/>
                                        </p:tgtEl>
                                        <p:attrNameLst>
                                          <p:attrName>r</p:attrName>
                                        </p:attrNameLst>
                                      </p:cBhvr>
                                    </p:animRot>
                                  </p:childTnLst>
                                </p:cTn>
                              </p:par>
                              <p:par>
                                <p:cTn id="1769" presetID="8" presetClass="emph" presetSubtype="0" fill="hold" grpId="4" nodeType="withEffect">
                                  <p:stCondLst>
                                    <p:cond delay="0"/>
                                  </p:stCondLst>
                                  <p:childTnLst>
                                    <p:animRot by="-21600000">
                                      <p:cBhvr>
                                        <p:cTn id="1770" dur="3000" fill="hold"/>
                                        <p:tgtEl>
                                          <p:spTgt spid="126"/>
                                        </p:tgtEl>
                                        <p:attrNameLst>
                                          <p:attrName>r</p:attrName>
                                        </p:attrNameLst>
                                      </p:cBhvr>
                                    </p:animRot>
                                  </p:childTnLst>
                                </p:cTn>
                              </p:par>
                              <p:par>
                                <p:cTn id="1771" presetID="8" presetClass="emph" presetSubtype="0" fill="hold" grpId="4" nodeType="withEffect">
                                  <p:stCondLst>
                                    <p:cond delay="0"/>
                                  </p:stCondLst>
                                  <p:childTnLst>
                                    <p:animRot by="-21600000">
                                      <p:cBhvr>
                                        <p:cTn id="1772" dur="3000" fill="hold"/>
                                        <p:tgtEl>
                                          <p:spTgt spid="127"/>
                                        </p:tgtEl>
                                        <p:attrNameLst>
                                          <p:attrName>r</p:attrName>
                                        </p:attrNameLst>
                                      </p:cBhvr>
                                    </p:animRot>
                                  </p:childTnLst>
                                </p:cTn>
                              </p:par>
                              <p:par>
                                <p:cTn id="1773" presetID="8" presetClass="emph" presetSubtype="0" fill="hold" grpId="4" nodeType="withEffect">
                                  <p:stCondLst>
                                    <p:cond delay="0"/>
                                  </p:stCondLst>
                                  <p:childTnLst>
                                    <p:animRot by="-21600000">
                                      <p:cBhvr>
                                        <p:cTn id="1774" dur="3000" fill="hold"/>
                                        <p:tgtEl>
                                          <p:spTgt spid="128"/>
                                        </p:tgtEl>
                                        <p:attrNameLst>
                                          <p:attrName>r</p:attrName>
                                        </p:attrNameLst>
                                      </p:cBhvr>
                                    </p:animRot>
                                  </p:childTnLst>
                                </p:cTn>
                              </p:par>
                              <p:par>
                                <p:cTn id="1775" presetID="8" presetClass="emph" presetSubtype="0" fill="hold" grpId="4" nodeType="withEffect">
                                  <p:stCondLst>
                                    <p:cond delay="0"/>
                                  </p:stCondLst>
                                  <p:childTnLst>
                                    <p:animRot by="-21600000">
                                      <p:cBhvr>
                                        <p:cTn id="1776" dur="3000" fill="hold"/>
                                        <p:tgtEl>
                                          <p:spTgt spid="129"/>
                                        </p:tgtEl>
                                        <p:attrNameLst>
                                          <p:attrName>r</p:attrName>
                                        </p:attrNameLst>
                                      </p:cBhvr>
                                    </p:animRot>
                                  </p:childTnLst>
                                </p:cTn>
                              </p:par>
                              <p:par>
                                <p:cTn id="1777" presetID="8" presetClass="emph" presetSubtype="0" fill="hold" grpId="4" nodeType="withEffect">
                                  <p:stCondLst>
                                    <p:cond delay="0"/>
                                  </p:stCondLst>
                                  <p:childTnLst>
                                    <p:animRot by="-21600000">
                                      <p:cBhvr>
                                        <p:cTn id="1778" dur="3000" fill="hold"/>
                                        <p:tgtEl>
                                          <p:spTgt spid="130"/>
                                        </p:tgtEl>
                                        <p:attrNameLst>
                                          <p:attrName>r</p:attrName>
                                        </p:attrNameLst>
                                      </p:cBhvr>
                                    </p:animRot>
                                  </p:childTnLst>
                                </p:cTn>
                              </p:par>
                              <p:par>
                                <p:cTn id="1779" presetID="8" presetClass="emph" presetSubtype="0" fill="hold" grpId="4" nodeType="withEffect">
                                  <p:stCondLst>
                                    <p:cond delay="0"/>
                                  </p:stCondLst>
                                  <p:childTnLst>
                                    <p:animRot by="-21600000">
                                      <p:cBhvr>
                                        <p:cTn id="1780" dur="3000" fill="hold"/>
                                        <p:tgtEl>
                                          <p:spTgt spid="131"/>
                                        </p:tgtEl>
                                        <p:attrNameLst>
                                          <p:attrName>r</p:attrName>
                                        </p:attrNameLst>
                                      </p:cBhvr>
                                    </p:animRot>
                                  </p:childTnLst>
                                </p:cTn>
                              </p:par>
                              <p:par>
                                <p:cTn id="1781" presetID="8" presetClass="emph" presetSubtype="0" fill="hold" grpId="4" nodeType="withEffect">
                                  <p:stCondLst>
                                    <p:cond delay="0"/>
                                  </p:stCondLst>
                                  <p:childTnLst>
                                    <p:animRot by="-21600000">
                                      <p:cBhvr>
                                        <p:cTn id="1782" dur="3000" fill="hold"/>
                                        <p:tgtEl>
                                          <p:spTgt spid="132"/>
                                        </p:tgtEl>
                                        <p:attrNameLst>
                                          <p:attrName>r</p:attrName>
                                        </p:attrNameLst>
                                      </p:cBhvr>
                                    </p:animRot>
                                  </p:childTnLst>
                                </p:cTn>
                              </p:par>
                              <p:par>
                                <p:cTn id="1783" presetID="8" presetClass="emph" presetSubtype="0" fill="hold" grpId="4" nodeType="withEffect">
                                  <p:stCondLst>
                                    <p:cond delay="0"/>
                                  </p:stCondLst>
                                  <p:childTnLst>
                                    <p:animRot by="-21600000">
                                      <p:cBhvr>
                                        <p:cTn id="1784" dur="3000" fill="hold"/>
                                        <p:tgtEl>
                                          <p:spTgt spid="133"/>
                                        </p:tgtEl>
                                        <p:attrNameLst>
                                          <p:attrName>r</p:attrName>
                                        </p:attrNameLst>
                                      </p:cBhvr>
                                    </p:animRot>
                                  </p:childTnLst>
                                </p:cTn>
                              </p:par>
                              <p:par>
                                <p:cTn id="1785" presetID="8" presetClass="emph" presetSubtype="0" fill="hold" grpId="4" nodeType="withEffect">
                                  <p:stCondLst>
                                    <p:cond delay="0"/>
                                  </p:stCondLst>
                                  <p:childTnLst>
                                    <p:animRot by="-21600000">
                                      <p:cBhvr>
                                        <p:cTn id="1786" dur="3000" fill="hold"/>
                                        <p:tgtEl>
                                          <p:spTgt spid="134"/>
                                        </p:tgtEl>
                                        <p:attrNameLst>
                                          <p:attrName>r</p:attrName>
                                        </p:attrNameLst>
                                      </p:cBhvr>
                                    </p:animRot>
                                  </p:childTnLst>
                                </p:cTn>
                              </p:par>
                              <p:par>
                                <p:cTn id="1787" presetID="8" presetClass="emph" presetSubtype="0" fill="hold" grpId="4" nodeType="withEffect">
                                  <p:stCondLst>
                                    <p:cond delay="0"/>
                                  </p:stCondLst>
                                  <p:childTnLst>
                                    <p:animRot by="-21600000">
                                      <p:cBhvr>
                                        <p:cTn id="1788" dur="3000" fill="hold"/>
                                        <p:tgtEl>
                                          <p:spTgt spid="135"/>
                                        </p:tgtEl>
                                        <p:attrNameLst>
                                          <p:attrName>r</p:attrName>
                                        </p:attrNameLst>
                                      </p:cBhvr>
                                    </p:animRot>
                                  </p:childTnLst>
                                </p:cTn>
                              </p:par>
                              <p:par>
                                <p:cTn id="1789" presetID="8" presetClass="emph" presetSubtype="0" fill="hold" grpId="4" nodeType="withEffect">
                                  <p:stCondLst>
                                    <p:cond delay="0"/>
                                  </p:stCondLst>
                                  <p:childTnLst>
                                    <p:animRot by="-21600000">
                                      <p:cBhvr>
                                        <p:cTn id="1790" dur="3000" fill="hold"/>
                                        <p:tgtEl>
                                          <p:spTgt spid="136"/>
                                        </p:tgtEl>
                                        <p:attrNameLst>
                                          <p:attrName>r</p:attrName>
                                        </p:attrNameLst>
                                      </p:cBhvr>
                                    </p:animRot>
                                  </p:childTnLst>
                                </p:cTn>
                              </p:par>
                              <p:par>
                                <p:cTn id="1791" presetID="8" presetClass="emph" presetSubtype="0" fill="hold" grpId="4" nodeType="withEffect">
                                  <p:stCondLst>
                                    <p:cond delay="0"/>
                                  </p:stCondLst>
                                  <p:childTnLst>
                                    <p:animRot by="-21600000">
                                      <p:cBhvr>
                                        <p:cTn id="1792" dur="3000" fill="hold"/>
                                        <p:tgtEl>
                                          <p:spTgt spid="137"/>
                                        </p:tgtEl>
                                        <p:attrNameLst>
                                          <p:attrName>r</p:attrName>
                                        </p:attrNameLst>
                                      </p:cBhvr>
                                    </p:animRot>
                                  </p:childTnLst>
                                </p:cTn>
                              </p:par>
                              <p:par>
                                <p:cTn id="1793" presetID="8" presetClass="emph" presetSubtype="0" fill="hold" grpId="4" nodeType="withEffect">
                                  <p:stCondLst>
                                    <p:cond delay="0"/>
                                  </p:stCondLst>
                                  <p:childTnLst>
                                    <p:animRot by="-21600000">
                                      <p:cBhvr>
                                        <p:cTn id="1794" dur="3000" fill="hold"/>
                                        <p:tgtEl>
                                          <p:spTgt spid="138"/>
                                        </p:tgtEl>
                                        <p:attrNameLst>
                                          <p:attrName>r</p:attrName>
                                        </p:attrNameLst>
                                      </p:cBhvr>
                                    </p:animRot>
                                  </p:childTnLst>
                                </p:cTn>
                              </p:par>
                              <p:par>
                                <p:cTn id="1795" presetID="8" presetClass="emph" presetSubtype="0" fill="hold" grpId="4" nodeType="withEffect">
                                  <p:stCondLst>
                                    <p:cond delay="0"/>
                                  </p:stCondLst>
                                  <p:childTnLst>
                                    <p:animRot by="-21600000">
                                      <p:cBhvr>
                                        <p:cTn id="1796" dur="3000" fill="hold"/>
                                        <p:tgtEl>
                                          <p:spTgt spid="139"/>
                                        </p:tgtEl>
                                        <p:attrNameLst>
                                          <p:attrName>r</p:attrName>
                                        </p:attrNameLst>
                                      </p:cBhvr>
                                    </p:animRot>
                                  </p:childTnLst>
                                </p:cTn>
                              </p:par>
                              <p:par>
                                <p:cTn id="1797" presetID="8" presetClass="emph" presetSubtype="0" fill="hold" grpId="4" nodeType="withEffect">
                                  <p:stCondLst>
                                    <p:cond delay="0"/>
                                  </p:stCondLst>
                                  <p:childTnLst>
                                    <p:animRot by="-21600000">
                                      <p:cBhvr>
                                        <p:cTn id="1798" dur="3000" fill="hold"/>
                                        <p:tgtEl>
                                          <p:spTgt spid="140"/>
                                        </p:tgtEl>
                                        <p:attrNameLst>
                                          <p:attrName>r</p:attrName>
                                        </p:attrNameLst>
                                      </p:cBhvr>
                                    </p:animRot>
                                  </p:childTnLst>
                                </p:cTn>
                              </p:par>
                              <p:par>
                                <p:cTn id="1799" presetID="8" presetClass="emph" presetSubtype="0" fill="hold" grpId="4" nodeType="withEffect">
                                  <p:stCondLst>
                                    <p:cond delay="0"/>
                                  </p:stCondLst>
                                  <p:childTnLst>
                                    <p:animRot by="-21600000">
                                      <p:cBhvr>
                                        <p:cTn id="1800" dur="3000" fill="hold"/>
                                        <p:tgtEl>
                                          <p:spTgt spid="141"/>
                                        </p:tgtEl>
                                        <p:attrNameLst>
                                          <p:attrName>r</p:attrName>
                                        </p:attrNameLst>
                                      </p:cBhvr>
                                    </p:animRot>
                                  </p:childTnLst>
                                </p:cTn>
                              </p:par>
                              <p:par>
                                <p:cTn id="1801" presetID="8" presetClass="emph" presetSubtype="0" fill="hold" grpId="4" nodeType="withEffect">
                                  <p:stCondLst>
                                    <p:cond delay="0"/>
                                  </p:stCondLst>
                                  <p:childTnLst>
                                    <p:animRot by="21600000">
                                      <p:cBhvr>
                                        <p:cTn id="1802" dur="3000" fill="hold"/>
                                        <p:tgtEl>
                                          <p:spTgt spid="103"/>
                                        </p:tgtEl>
                                        <p:attrNameLst>
                                          <p:attrName>r</p:attrName>
                                        </p:attrNameLst>
                                      </p:cBhvr>
                                    </p:animRot>
                                  </p:childTnLst>
                                </p:cTn>
                              </p:par>
                              <p:par>
                                <p:cTn id="1803" presetID="8" presetClass="emph" presetSubtype="0" fill="hold" grpId="4" nodeType="withEffect">
                                  <p:stCondLst>
                                    <p:cond delay="0"/>
                                  </p:stCondLst>
                                  <p:childTnLst>
                                    <p:animRot by="21600000">
                                      <p:cBhvr>
                                        <p:cTn id="1804" dur="3000" fill="hold"/>
                                        <p:tgtEl>
                                          <p:spTgt spid="104"/>
                                        </p:tgtEl>
                                        <p:attrNameLst>
                                          <p:attrName>r</p:attrName>
                                        </p:attrNameLst>
                                      </p:cBhvr>
                                    </p:animRot>
                                  </p:childTnLst>
                                </p:cTn>
                              </p:par>
                              <p:par>
                                <p:cTn id="1805" presetID="8" presetClass="emph" presetSubtype="0" fill="hold" grpId="4" nodeType="withEffect">
                                  <p:stCondLst>
                                    <p:cond delay="0"/>
                                  </p:stCondLst>
                                  <p:childTnLst>
                                    <p:animRot by="21600000">
                                      <p:cBhvr>
                                        <p:cTn id="1806" dur="3000" fill="hold"/>
                                        <p:tgtEl>
                                          <p:spTgt spid="105"/>
                                        </p:tgtEl>
                                        <p:attrNameLst>
                                          <p:attrName>r</p:attrName>
                                        </p:attrNameLst>
                                      </p:cBhvr>
                                    </p:animRot>
                                  </p:childTnLst>
                                </p:cTn>
                              </p:par>
                              <p:par>
                                <p:cTn id="1807" presetID="8" presetClass="emph" presetSubtype="0" fill="hold" grpId="4" nodeType="withEffect">
                                  <p:stCondLst>
                                    <p:cond delay="0"/>
                                  </p:stCondLst>
                                  <p:childTnLst>
                                    <p:animRot by="21600000">
                                      <p:cBhvr>
                                        <p:cTn id="1808" dur="3000" fill="hold"/>
                                        <p:tgtEl>
                                          <p:spTgt spid="106"/>
                                        </p:tgtEl>
                                        <p:attrNameLst>
                                          <p:attrName>r</p:attrName>
                                        </p:attrNameLst>
                                      </p:cBhvr>
                                    </p:animRot>
                                  </p:childTnLst>
                                </p:cTn>
                              </p:par>
                              <p:par>
                                <p:cTn id="1809" presetID="8" presetClass="emph" presetSubtype="0" fill="hold" grpId="4" nodeType="withEffect">
                                  <p:stCondLst>
                                    <p:cond delay="0"/>
                                  </p:stCondLst>
                                  <p:childTnLst>
                                    <p:animRot by="21600000">
                                      <p:cBhvr>
                                        <p:cTn id="1810" dur="3000" fill="hold"/>
                                        <p:tgtEl>
                                          <p:spTgt spid="107"/>
                                        </p:tgtEl>
                                        <p:attrNameLst>
                                          <p:attrName>r</p:attrName>
                                        </p:attrNameLst>
                                      </p:cBhvr>
                                    </p:animRot>
                                  </p:childTnLst>
                                </p:cTn>
                              </p:par>
                              <p:par>
                                <p:cTn id="1811" presetID="8" presetClass="emph" presetSubtype="0" fill="hold" grpId="4" nodeType="withEffect">
                                  <p:stCondLst>
                                    <p:cond delay="0"/>
                                  </p:stCondLst>
                                  <p:childTnLst>
                                    <p:animRot by="21600000">
                                      <p:cBhvr>
                                        <p:cTn id="1812" dur="3000" fill="hold"/>
                                        <p:tgtEl>
                                          <p:spTgt spid="108"/>
                                        </p:tgtEl>
                                        <p:attrNameLst>
                                          <p:attrName>r</p:attrName>
                                        </p:attrNameLst>
                                      </p:cBhvr>
                                    </p:animRot>
                                  </p:childTnLst>
                                </p:cTn>
                              </p:par>
                              <p:par>
                                <p:cTn id="1813" presetID="8" presetClass="emph" presetSubtype="0" fill="hold" grpId="4" nodeType="withEffect">
                                  <p:stCondLst>
                                    <p:cond delay="0"/>
                                  </p:stCondLst>
                                  <p:childTnLst>
                                    <p:animRot by="21600000">
                                      <p:cBhvr>
                                        <p:cTn id="1814" dur="3000" fill="hold"/>
                                        <p:tgtEl>
                                          <p:spTgt spid="109"/>
                                        </p:tgtEl>
                                        <p:attrNameLst>
                                          <p:attrName>r</p:attrName>
                                        </p:attrNameLst>
                                      </p:cBhvr>
                                    </p:animRot>
                                  </p:childTnLst>
                                </p:cTn>
                              </p:par>
                              <p:par>
                                <p:cTn id="1815" presetID="8" presetClass="emph" presetSubtype="0" fill="hold" grpId="4" nodeType="withEffect">
                                  <p:stCondLst>
                                    <p:cond delay="0"/>
                                  </p:stCondLst>
                                  <p:childTnLst>
                                    <p:animRot by="21600000">
                                      <p:cBhvr>
                                        <p:cTn id="1816" dur="3000" fill="hold"/>
                                        <p:tgtEl>
                                          <p:spTgt spid="111"/>
                                        </p:tgtEl>
                                        <p:attrNameLst>
                                          <p:attrName>r</p:attrName>
                                        </p:attrNameLst>
                                      </p:cBhvr>
                                    </p:animRot>
                                  </p:childTnLst>
                                </p:cTn>
                              </p:par>
                              <p:par>
                                <p:cTn id="1817" presetID="8" presetClass="emph" presetSubtype="0" fill="hold" grpId="4" nodeType="withEffect">
                                  <p:stCondLst>
                                    <p:cond delay="0"/>
                                  </p:stCondLst>
                                  <p:childTnLst>
                                    <p:animRot by="21600000">
                                      <p:cBhvr>
                                        <p:cTn id="1818" dur="3000" fill="hold"/>
                                        <p:tgtEl>
                                          <p:spTgt spid="46"/>
                                        </p:tgtEl>
                                        <p:attrNameLst>
                                          <p:attrName>r</p:attrName>
                                        </p:attrNameLst>
                                      </p:cBhvr>
                                    </p:animRot>
                                  </p:childTnLst>
                                </p:cTn>
                              </p:par>
                              <p:par>
                                <p:cTn id="1819" presetID="8" presetClass="emph" presetSubtype="0" fill="hold" grpId="4" nodeType="withEffect">
                                  <p:stCondLst>
                                    <p:cond delay="0"/>
                                  </p:stCondLst>
                                  <p:childTnLst>
                                    <p:animRot by="21600000">
                                      <p:cBhvr>
                                        <p:cTn id="1820" dur="3000" fill="hold"/>
                                        <p:tgtEl>
                                          <p:spTgt spid="47"/>
                                        </p:tgtEl>
                                        <p:attrNameLst>
                                          <p:attrName>r</p:attrName>
                                        </p:attrNameLst>
                                      </p:cBhvr>
                                    </p:animRot>
                                  </p:childTnLst>
                                </p:cTn>
                              </p:par>
                              <p:par>
                                <p:cTn id="1821" presetID="8" presetClass="emph" presetSubtype="0" fill="hold" grpId="4" nodeType="withEffect">
                                  <p:stCondLst>
                                    <p:cond delay="0"/>
                                  </p:stCondLst>
                                  <p:childTnLst>
                                    <p:animRot by="21600000">
                                      <p:cBhvr>
                                        <p:cTn id="1822" dur="3000" fill="hold"/>
                                        <p:tgtEl>
                                          <p:spTgt spid="48"/>
                                        </p:tgtEl>
                                        <p:attrNameLst>
                                          <p:attrName>r</p:attrName>
                                        </p:attrNameLst>
                                      </p:cBhvr>
                                    </p:animRot>
                                  </p:childTnLst>
                                </p:cTn>
                              </p:par>
                              <p:par>
                                <p:cTn id="1823" presetID="8" presetClass="emph" presetSubtype="0" fill="hold" grpId="4" nodeType="withEffect">
                                  <p:stCondLst>
                                    <p:cond delay="0"/>
                                  </p:stCondLst>
                                  <p:childTnLst>
                                    <p:animRot by="21600000">
                                      <p:cBhvr>
                                        <p:cTn id="1824" dur="3000" fill="hold"/>
                                        <p:tgtEl>
                                          <p:spTgt spid="49"/>
                                        </p:tgtEl>
                                        <p:attrNameLst>
                                          <p:attrName>r</p:attrName>
                                        </p:attrNameLst>
                                      </p:cBhvr>
                                    </p:animRot>
                                  </p:childTnLst>
                                </p:cTn>
                              </p:par>
                              <p:par>
                                <p:cTn id="1825" presetID="8" presetClass="emph" presetSubtype="0" fill="hold" grpId="4" nodeType="withEffect">
                                  <p:stCondLst>
                                    <p:cond delay="0"/>
                                  </p:stCondLst>
                                  <p:childTnLst>
                                    <p:animRot by="21600000">
                                      <p:cBhvr>
                                        <p:cTn id="1826" dur="3000" fill="hold"/>
                                        <p:tgtEl>
                                          <p:spTgt spid="50"/>
                                        </p:tgtEl>
                                        <p:attrNameLst>
                                          <p:attrName>r</p:attrName>
                                        </p:attrNameLst>
                                      </p:cBhvr>
                                    </p:animRot>
                                  </p:childTnLst>
                                </p:cTn>
                              </p:par>
                              <p:par>
                                <p:cTn id="1827" presetID="8" presetClass="emph" presetSubtype="0" fill="hold" grpId="4" nodeType="withEffect">
                                  <p:stCondLst>
                                    <p:cond delay="0"/>
                                  </p:stCondLst>
                                  <p:childTnLst>
                                    <p:animRot by="21600000">
                                      <p:cBhvr>
                                        <p:cTn id="1828" dur="3000" fill="hold"/>
                                        <p:tgtEl>
                                          <p:spTgt spid="51"/>
                                        </p:tgtEl>
                                        <p:attrNameLst>
                                          <p:attrName>r</p:attrName>
                                        </p:attrNameLst>
                                      </p:cBhvr>
                                    </p:animRot>
                                  </p:childTnLst>
                                </p:cTn>
                              </p:par>
                              <p:par>
                                <p:cTn id="1829" presetID="8" presetClass="emph" presetSubtype="0" fill="hold" grpId="4" nodeType="withEffect">
                                  <p:stCondLst>
                                    <p:cond delay="0"/>
                                  </p:stCondLst>
                                  <p:childTnLst>
                                    <p:animRot by="21600000">
                                      <p:cBhvr>
                                        <p:cTn id="1830" dur="3000" fill="hold"/>
                                        <p:tgtEl>
                                          <p:spTgt spid="52"/>
                                        </p:tgtEl>
                                        <p:attrNameLst>
                                          <p:attrName>r</p:attrName>
                                        </p:attrNameLst>
                                      </p:cBhvr>
                                    </p:animRot>
                                  </p:childTnLst>
                                </p:cTn>
                              </p:par>
                              <p:par>
                                <p:cTn id="1831" presetID="8" presetClass="emph" presetSubtype="0" fill="hold" grpId="4" nodeType="withEffect">
                                  <p:stCondLst>
                                    <p:cond delay="0"/>
                                  </p:stCondLst>
                                  <p:childTnLst>
                                    <p:animRot by="21600000">
                                      <p:cBhvr>
                                        <p:cTn id="1832" dur="3000" fill="hold"/>
                                        <p:tgtEl>
                                          <p:spTgt spid="53"/>
                                        </p:tgtEl>
                                        <p:attrNameLst>
                                          <p:attrName>r</p:attrName>
                                        </p:attrNameLst>
                                      </p:cBhvr>
                                    </p:animRot>
                                  </p:childTnLst>
                                </p:cTn>
                              </p:par>
                              <p:par>
                                <p:cTn id="1833" presetID="8" presetClass="emph" presetSubtype="0" fill="hold" grpId="4" nodeType="withEffect">
                                  <p:stCondLst>
                                    <p:cond delay="0"/>
                                  </p:stCondLst>
                                  <p:childTnLst>
                                    <p:animRot by="21600000">
                                      <p:cBhvr>
                                        <p:cTn id="1834" dur="3000" fill="hold"/>
                                        <p:tgtEl>
                                          <p:spTgt spid="54"/>
                                        </p:tgtEl>
                                        <p:attrNameLst>
                                          <p:attrName>r</p:attrName>
                                        </p:attrNameLst>
                                      </p:cBhvr>
                                    </p:animRot>
                                  </p:childTnLst>
                                </p:cTn>
                              </p:par>
                              <p:par>
                                <p:cTn id="1835" presetID="8" presetClass="emph" presetSubtype="0" fill="hold" grpId="4" nodeType="withEffect">
                                  <p:stCondLst>
                                    <p:cond delay="0"/>
                                  </p:stCondLst>
                                  <p:childTnLst>
                                    <p:animRot by="21600000">
                                      <p:cBhvr>
                                        <p:cTn id="1836" dur="3000" fill="hold"/>
                                        <p:tgtEl>
                                          <p:spTgt spid="55"/>
                                        </p:tgtEl>
                                        <p:attrNameLst>
                                          <p:attrName>r</p:attrName>
                                        </p:attrNameLst>
                                      </p:cBhvr>
                                    </p:animRot>
                                  </p:childTnLst>
                                </p:cTn>
                              </p:par>
                              <p:par>
                                <p:cTn id="1837" presetID="8" presetClass="emph" presetSubtype="0" fill="hold" grpId="4" nodeType="withEffect">
                                  <p:stCondLst>
                                    <p:cond delay="0"/>
                                  </p:stCondLst>
                                  <p:childTnLst>
                                    <p:animRot by="21600000">
                                      <p:cBhvr>
                                        <p:cTn id="1838" dur="3000" fill="hold"/>
                                        <p:tgtEl>
                                          <p:spTgt spid="56"/>
                                        </p:tgtEl>
                                        <p:attrNameLst>
                                          <p:attrName>r</p:attrName>
                                        </p:attrNameLst>
                                      </p:cBhvr>
                                    </p:animRot>
                                  </p:childTnLst>
                                </p:cTn>
                              </p:par>
                              <p:par>
                                <p:cTn id="1839" presetID="8" presetClass="emph" presetSubtype="0" fill="hold" grpId="4" nodeType="withEffect">
                                  <p:stCondLst>
                                    <p:cond delay="0"/>
                                  </p:stCondLst>
                                  <p:childTnLst>
                                    <p:animRot by="21600000">
                                      <p:cBhvr>
                                        <p:cTn id="1840" dur="3000" fill="hold"/>
                                        <p:tgtEl>
                                          <p:spTgt spid="57"/>
                                        </p:tgtEl>
                                        <p:attrNameLst>
                                          <p:attrName>r</p:attrName>
                                        </p:attrNameLst>
                                      </p:cBhvr>
                                    </p:animRot>
                                  </p:childTnLst>
                                </p:cTn>
                              </p:par>
                              <p:par>
                                <p:cTn id="1841" presetID="8" presetClass="emph" presetSubtype="0" fill="hold" grpId="4" nodeType="withEffect">
                                  <p:stCondLst>
                                    <p:cond delay="0"/>
                                  </p:stCondLst>
                                  <p:childTnLst>
                                    <p:animRot by="21600000">
                                      <p:cBhvr>
                                        <p:cTn id="1842" dur="3000" fill="hold"/>
                                        <p:tgtEl>
                                          <p:spTgt spid="58"/>
                                        </p:tgtEl>
                                        <p:attrNameLst>
                                          <p:attrName>r</p:attrName>
                                        </p:attrNameLst>
                                      </p:cBhvr>
                                    </p:animRot>
                                  </p:childTnLst>
                                </p:cTn>
                              </p:par>
                              <p:par>
                                <p:cTn id="1843" presetID="8" presetClass="emph" presetSubtype="0" fill="hold" grpId="4" nodeType="withEffect">
                                  <p:stCondLst>
                                    <p:cond delay="0"/>
                                  </p:stCondLst>
                                  <p:childTnLst>
                                    <p:animRot by="21600000">
                                      <p:cBhvr>
                                        <p:cTn id="1844" dur="3000" fill="hold"/>
                                        <p:tgtEl>
                                          <p:spTgt spid="59"/>
                                        </p:tgtEl>
                                        <p:attrNameLst>
                                          <p:attrName>r</p:attrName>
                                        </p:attrNameLst>
                                      </p:cBhvr>
                                    </p:animRot>
                                  </p:childTnLst>
                                </p:cTn>
                              </p:par>
                              <p:par>
                                <p:cTn id="1845" presetID="8" presetClass="emph" presetSubtype="0" fill="hold" grpId="4" nodeType="withEffect">
                                  <p:stCondLst>
                                    <p:cond delay="0"/>
                                  </p:stCondLst>
                                  <p:childTnLst>
                                    <p:animRot by="21600000">
                                      <p:cBhvr>
                                        <p:cTn id="1846" dur="3000" fill="hold"/>
                                        <p:tgtEl>
                                          <p:spTgt spid="60"/>
                                        </p:tgtEl>
                                        <p:attrNameLst>
                                          <p:attrName>r</p:attrName>
                                        </p:attrNameLst>
                                      </p:cBhvr>
                                    </p:animRot>
                                  </p:childTnLst>
                                </p:cTn>
                              </p:par>
                              <p:par>
                                <p:cTn id="1847" presetID="8" presetClass="emph" presetSubtype="0" fill="hold" grpId="4" nodeType="withEffect">
                                  <p:stCondLst>
                                    <p:cond delay="0"/>
                                  </p:stCondLst>
                                  <p:childTnLst>
                                    <p:animRot by="21600000">
                                      <p:cBhvr>
                                        <p:cTn id="1848" dur="3000" fill="hold"/>
                                        <p:tgtEl>
                                          <p:spTgt spid="61"/>
                                        </p:tgtEl>
                                        <p:attrNameLst>
                                          <p:attrName>r</p:attrName>
                                        </p:attrNameLst>
                                      </p:cBhvr>
                                    </p:animRot>
                                  </p:childTnLst>
                                </p:cTn>
                              </p:par>
                              <p:par>
                                <p:cTn id="1849" presetID="8" presetClass="emph" presetSubtype="0" fill="hold" grpId="4" nodeType="withEffect">
                                  <p:stCondLst>
                                    <p:cond delay="0"/>
                                  </p:stCondLst>
                                  <p:childTnLst>
                                    <p:animRot by="21600000">
                                      <p:cBhvr>
                                        <p:cTn id="1850" dur="3000" fill="hold"/>
                                        <p:tgtEl>
                                          <p:spTgt spid="62"/>
                                        </p:tgtEl>
                                        <p:attrNameLst>
                                          <p:attrName>r</p:attrName>
                                        </p:attrNameLst>
                                      </p:cBhvr>
                                    </p:animRot>
                                  </p:childTnLst>
                                </p:cTn>
                              </p:par>
                              <p:par>
                                <p:cTn id="1851" presetID="8" presetClass="emph" presetSubtype="0" fill="hold" grpId="4" nodeType="withEffect">
                                  <p:stCondLst>
                                    <p:cond delay="0"/>
                                  </p:stCondLst>
                                  <p:childTnLst>
                                    <p:animRot by="21600000">
                                      <p:cBhvr>
                                        <p:cTn id="1852" dur="3000" fill="hold"/>
                                        <p:tgtEl>
                                          <p:spTgt spid="63"/>
                                        </p:tgtEl>
                                        <p:attrNameLst>
                                          <p:attrName>r</p:attrName>
                                        </p:attrNameLst>
                                      </p:cBhvr>
                                    </p:animRot>
                                  </p:childTnLst>
                                </p:cTn>
                              </p:par>
                              <p:par>
                                <p:cTn id="1853" presetID="8" presetClass="emph" presetSubtype="0" fill="hold" grpId="4" nodeType="withEffect">
                                  <p:stCondLst>
                                    <p:cond delay="0"/>
                                  </p:stCondLst>
                                  <p:childTnLst>
                                    <p:animRot by="21600000">
                                      <p:cBhvr>
                                        <p:cTn id="1854" dur="3000" fill="hold"/>
                                        <p:tgtEl>
                                          <p:spTgt spid="64"/>
                                        </p:tgtEl>
                                        <p:attrNameLst>
                                          <p:attrName>r</p:attrName>
                                        </p:attrNameLst>
                                      </p:cBhvr>
                                    </p:animRot>
                                  </p:childTnLst>
                                </p:cTn>
                              </p:par>
                              <p:par>
                                <p:cTn id="1855" presetID="8" presetClass="emph" presetSubtype="0" fill="hold" grpId="4" nodeType="withEffect">
                                  <p:stCondLst>
                                    <p:cond delay="0"/>
                                  </p:stCondLst>
                                  <p:childTnLst>
                                    <p:animRot by="21600000">
                                      <p:cBhvr>
                                        <p:cTn id="1856" dur="3000" fill="hold"/>
                                        <p:tgtEl>
                                          <p:spTgt spid="65"/>
                                        </p:tgtEl>
                                        <p:attrNameLst>
                                          <p:attrName>r</p:attrName>
                                        </p:attrNameLst>
                                      </p:cBhvr>
                                    </p:animRot>
                                  </p:childTnLst>
                                </p:cTn>
                              </p:par>
                              <p:par>
                                <p:cTn id="1857" presetID="8" presetClass="emph" presetSubtype="0" fill="hold" grpId="4" nodeType="withEffect">
                                  <p:stCondLst>
                                    <p:cond delay="0"/>
                                  </p:stCondLst>
                                  <p:childTnLst>
                                    <p:animRot by="21600000">
                                      <p:cBhvr>
                                        <p:cTn id="1858" dur="3000" fill="hold"/>
                                        <p:tgtEl>
                                          <p:spTgt spid="66"/>
                                        </p:tgtEl>
                                        <p:attrNameLst>
                                          <p:attrName>r</p:attrName>
                                        </p:attrNameLst>
                                      </p:cBhvr>
                                    </p:animRot>
                                  </p:childTnLst>
                                </p:cTn>
                              </p:par>
                              <p:par>
                                <p:cTn id="1859" presetID="8" presetClass="emph" presetSubtype="0" fill="hold" grpId="4" nodeType="withEffect">
                                  <p:stCondLst>
                                    <p:cond delay="0"/>
                                  </p:stCondLst>
                                  <p:childTnLst>
                                    <p:animRot by="21600000">
                                      <p:cBhvr>
                                        <p:cTn id="1860" dur="3000" fill="hold"/>
                                        <p:tgtEl>
                                          <p:spTgt spid="67"/>
                                        </p:tgtEl>
                                        <p:attrNameLst>
                                          <p:attrName>r</p:attrName>
                                        </p:attrNameLst>
                                      </p:cBhvr>
                                    </p:animRot>
                                  </p:childTnLst>
                                </p:cTn>
                              </p:par>
                              <p:par>
                                <p:cTn id="1861" presetID="8" presetClass="emph" presetSubtype="0" fill="hold" grpId="4" nodeType="withEffect">
                                  <p:stCondLst>
                                    <p:cond delay="0"/>
                                  </p:stCondLst>
                                  <p:childTnLst>
                                    <p:animRot by="21600000">
                                      <p:cBhvr>
                                        <p:cTn id="1862" dur="3000" fill="hold"/>
                                        <p:tgtEl>
                                          <p:spTgt spid="68"/>
                                        </p:tgtEl>
                                        <p:attrNameLst>
                                          <p:attrName>r</p:attrName>
                                        </p:attrNameLst>
                                      </p:cBhvr>
                                    </p:animRot>
                                  </p:childTnLst>
                                </p:cTn>
                              </p:par>
                              <p:par>
                                <p:cTn id="1863" presetID="8" presetClass="emph" presetSubtype="0" fill="hold" grpId="4" nodeType="withEffect">
                                  <p:stCondLst>
                                    <p:cond delay="0"/>
                                  </p:stCondLst>
                                  <p:childTnLst>
                                    <p:animRot by="21600000">
                                      <p:cBhvr>
                                        <p:cTn id="1864" dur="3000" fill="hold"/>
                                        <p:tgtEl>
                                          <p:spTgt spid="69"/>
                                        </p:tgtEl>
                                        <p:attrNameLst>
                                          <p:attrName>r</p:attrName>
                                        </p:attrNameLst>
                                      </p:cBhvr>
                                    </p:animRot>
                                  </p:childTnLst>
                                </p:cTn>
                              </p:par>
                              <p:par>
                                <p:cTn id="1865" presetID="8" presetClass="emph" presetSubtype="0" fill="hold" grpId="4" nodeType="withEffect">
                                  <p:stCondLst>
                                    <p:cond delay="0"/>
                                  </p:stCondLst>
                                  <p:childTnLst>
                                    <p:animRot by="21600000">
                                      <p:cBhvr>
                                        <p:cTn id="1866" dur="3000" fill="hold"/>
                                        <p:tgtEl>
                                          <p:spTgt spid="70"/>
                                        </p:tgtEl>
                                        <p:attrNameLst>
                                          <p:attrName>r</p:attrName>
                                        </p:attrNameLst>
                                      </p:cBhvr>
                                    </p:animRot>
                                  </p:childTnLst>
                                </p:cTn>
                              </p:par>
                              <p:par>
                                <p:cTn id="1867" presetID="8" presetClass="emph" presetSubtype="0" fill="hold" grpId="4" nodeType="withEffect">
                                  <p:stCondLst>
                                    <p:cond delay="0"/>
                                  </p:stCondLst>
                                  <p:childTnLst>
                                    <p:animRot by="21600000">
                                      <p:cBhvr>
                                        <p:cTn id="1868" dur="3000" fill="hold"/>
                                        <p:tgtEl>
                                          <p:spTgt spid="71"/>
                                        </p:tgtEl>
                                        <p:attrNameLst>
                                          <p:attrName>r</p:attrName>
                                        </p:attrNameLst>
                                      </p:cBhvr>
                                    </p:animRot>
                                  </p:childTnLst>
                                </p:cTn>
                              </p:par>
                              <p:par>
                                <p:cTn id="1869" presetID="8" presetClass="emph" presetSubtype="0" fill="hold" grpId="4" nodeType="withEffect">
                                  <p:stCondLst>
                                    <p:cond delay="0"/>
                                  </p:stCondLst>
                                  <p:childTnLst>
                                    <p:animRot by="21600000">
                                      <p:cBhvr>
                                        <p:cTn id="1870" dur="3000" fill="hold"/>
                                        <p:tgtEl>
                                          <p:spTgt spid="72"/>
                                        </p:tgtEl>
                                        <p:attrNameLst>
                                          <p:attrName>r</p:attrName>
                                        </p:attrNameLst>
                                      </p:cBhvr>
                                    </p:animRot>
                                  </p:childTnLst>
                                </p:cTn>
                              </p:par>
                              <p:par>
                                <p:cTn id="1871" presetID="8" presetClass="emph" presetSubtype="0" fill="hold" grpId="4" nodeType="withEffect">
                                  <p:stCondLst>
                                    <p:cond delay="0"/>
                                  </p:stCondLst>
                                  <p:childTnLst>
                                    <p:animRot by="21600000">
                                      <p:cBhvr>
                                        <p:cTn id="1872" dur="3000" fill="hold"/>
                                        <p:tgtEl>
                                          <p:spTgt spid="73"/>
                                        </p:tgtEl>
                                        <p:attrNameLst>
                                          <p:attrName>r</p:attrName>
                                        </p:attrNameLst>
                                      </p:cBhvr>
                                    </p:animRot>
                                  </p:childTnLst>
                                </p:cTn>
                              </p:par>
                              <p:par>
                                <p:cTn id="1873" presetID="8" presetClass="emph" presetSubtype="0" fill="hold" grpId="4" nodeType="withEffect">
                                  <p:stCondLst>
                                    <p:cond delay="0"/>
                                  </p:stCondLst>
                                  <p:childTnLst>
                                    <p:animRot by="21600000">
                                      <p:cBhvr>
                                        <p:cTn id="1874" dur="3000" fill="hold"/>
                                        <p:tgtEl>
                                          <p:spTgt spid="74"/>
                                        </p:tgtEl>
                                        <p:attrNameLst>
                                          <p:attrName>r</p:attrName>
                                        </p:attrNameLst>
                                      </p:cBhvr>
                                    </p:animRot>
                                  </p:childTnLst>
                                </p:cTn>
                              </p:par>
                              <p:par>
                                <p:cTn id="1875" presetID="8" presetClass="emph" presetSubtype="0" fill="hold" grpId="4" nodeType="withEffect">
                                  <p:stCondLst>
                                    <p:cond delay="0"/>
                                  </p:stCondLst>
                                  <p:childTnLst>
                                    <p:animRot by="21600000">
                                      <p:cBhvr>
                                        <p:cTn id="1876" dur="3000" fill="hold"/>
                                        <p:tgtEl>
                                          <p:spTgt spid="75"/>
                                        </p:tgtEl>
                                        <p:attrNameLst>
                                          <p:attrName>r</p:attrName>
                                        </p:attrNameLst>
                                      </p:cBhvr>
                                    </p:animRot>
                                  </p:childTnLst>
                                </p:cTn>
                              </p:par>
                              <p:par>
                                <p:cTn id="1877" presetID="8" presetClass="emph" presetSubtype="0" fill="hold" grpId="4" nodeType="withEffect">
                                  <p:stCondLst>
                                    <p:cond delay="0"/>
                                  </p:stCondLst>
                                  <p:childTnLst>
                                    <p:animRot by="21600000">
                                      <p:cBhvr>
                                        <p:cTn id="1878" dur="3000" fill="hold"/>
                                        <p:tgtEl>
                                          <p:spTgt spid="76"/>
                                        </p:tgtEl>
                                        <p:attrNameLst>
                                          <p:attrName>r</p:attrName>
                                        </p:attrNameLst>
                                      </p:cBhvr>
                                    </p:animRot>
                                  </p:childTnLst>
                                </p:cTn>
                              </p:par>
                              <p:par>
                                <p:cTn id="1879" presetID="8" presetClass="emph" presetSubtype="0" fill="hold" grpId="4" nodeType="withEffect">
                                  <p:stCondLst>
                                    <p:cond delay="0"/>
                                  </p:stCondLst>
                                  <p:childTnLst>
                                    <p:animRot by="21600000">
                                      <p:cBhvr>
                                        <p:cTn id="1880" dur="3000" fill="hold"/>
                                        <p:tgtEl>
                                          <p:spTgt spid="77"/>
                                        </p:tgtEl>
                                        <p:attrNameLst>
                                          <p:attrName>r</p:attrName>
                                        </p:attrNameLst>
                                      </p:cBhvr>
                                    </p:animRot>
                                  </p:childTnLst>
                                </p:cTn>
                              </p:par>
                              <p:par>
                                <p:cTn id="1881" presetID="8" presetClass="emph" presetSubtype="0" fill="hold" grpId="4" nodeType="withEffect">
                                  <p:stCondLst>
                                    <p:cond delay="0"/>
                                  </p:stCondLst>
                                  <p:childTnLst>
                                    <p:animRot by="21600000">
                                      <p:cBhvr>
                                        <p:cTn id="1882" dur="3000" fill="hold"/>
                                        <p:tgtEl>
                                          <p:spTgt spid="78"/>
                                        </p:tgtEl>
                                        <p:attrNameLst>
                                          <p:attrName>r</p:attrName>
                                        </p:attrNameLst>
                                      </p:cBhvr>
                                    </p:animRot>
                                  </p:childTnLst>
                                </p:cTn>
                              </p:par>
                              <p:par>
                                <p:cTn id="1883" presetID="8" presetClass="emph" presetSubtype="0" fill="hold" grpId="4" nodeType="withEffect">
                                  <p:stCondLst>
                                    <p:cond delay="0"/>
                                  </p:stCondLst>
                                  <p:childTnLst>
                                    <p:animRot by="21600000">
                                      <p:cBhvr>
                                        <p:cTn id="1884" dur="3000" fill="hold"/>
                                        <p:tgtEl>
                                          <p:spTgt spid="79"/>
                                        </p:tgtEl>
                                        <p:attrNameLst>
                                          <p:attrName>r</p:attrName>
                                        </p:attrNameLst>
                                      </p:cBhvr>
                                    </p:animRot>
                                  </p:childTnLst>
                                </p:cTn>
                              </p:par>
                              <p:par>
                                <p:cTn id="1885" presetID="8" presetClass="emph" presetSubtype="0" fill="hold" grpId="4" nodeType="withEffect">
                                  <p:stCondLst>
                                    <p:cond delay="0"/>
                                  </p:stCondLst>
                                  <p:childTnLst>
                                    <p:animRot by="21600000">
                                      <p:cBhvr>
                                        <p:cTn id="1886" dur="3000" fill="hold"/>
                                        <p:tgtEl>
                                          <p:spTgt spid="80"/>
                                        </p:tgtEl>
                                        <p:attrNameLst>
                                          <p:attrName>r</p:attrName>
                                        </p:attrNameLst>
                                      </p:cBhvr>
                                    </p:animRot>
                                  </p:childTnLst>
                                </p:cTn>
                              </p:par>
                              <p:par>
                                <p:cTn id="1887" presetID="8" presetClass="emph" presetSubtype="0" fill="hold" grpId="4" nodeType="withEffect">
                                  <p:stCondLst>
                                    <p:cond delay="0"/>
                                  </p:stCondLst>
                                  <p:childTnLst>
                                    <p:animRot by="21600000">
                                      <p:cBhvr>
                                        <p:cTn id="1888" dur="3000" fill="hold"/>
                                        <p:tgtEl>
                                          <p:spTgt spid="81"/>
                                        </p:tgtEl>
                                        <p:attrNameLst>
                                          <p:attrName>r</p:attrName>
                                        </p:attrNameLst>
                                      </p:cBhvr>
                                    </p:animRot>
                                  </p:childTnLst>
                                </p:cTn>
                              </p:par>
                              <p:par>
                                <p:cTn id="1889" presetID="8" presetClass="emph" presetSubtype="0" fill="hold" grpId="4" nodeType="withEffect">
                                  <p:stCondLst>
                                    <p:cond delay="0"/>
                                  </p:stCondLst>
                                  <p:childTnLst>
                                    <p:animRot by="21600000">
                                      <p:cBhvr>
                                        <p:cTn id="1890" dur="3000" fill="hold"/>
                                        <p:tgtEl>
                                          <p:spTgt spid="82"/>
                                        </p:tgtEl>
                                        <p:attrNameLst>
                                          <p:attrName>r</p:attrName>
                                        </p:attrNameLst>
                                      </p:cBhvr>
                                    </p:animRot>
                                  </p:childTnLst>
                                </p:cTn>
                              </p:par>
                              <p:par>
                                <p:cTn id="1891" presetID="8" presetClass="emph" presetSubtype="0" fill="hold" grpId="4" nodeType="withEffect">
                                  <p:stCondLst>
                                    <p:cond delay="0"/>
                                  </p:stCondLst>
                                  <p:childTnLst>
                                    <p:animRot by="21600000">
                                      <p:cBhvr>
                                        <p:cTn id="1892" dur="3000" fill="hold"/>
                                        <p:tgtEl>
                                          <p:spTgt spid="83"/>
                                        </p:tgtEl>
                                        <p:attrNameLst>
                                          <p:attrName>r</p:attrName>
                                        </p:attrNameLst>
                                      </p:cBhvr>
                                    </p:animRot>
                                  </p:childTnLst>
                                </p:cTn>
                              </p:par>
                              <p:par>
                                <p:cTn id="1893" presetID="8" presetClass="emph" presetSubtype="0" fill="hold" grpId="4" nodeType="withEffect">
                                  <p:stCondLst>
                                    <p:cond delay="0"/>
                                  </p:stCondLst>
                                  <p:childTnLst>
                                    <p:animRot by="21600000">
                                      <p:cBhvr>
                                        <p:cTn id="1894" dur="3000" fill="hold"/>
                                        <p:tgtEl>
                                          <p:spTgt spid="84"/>
                                        </p:tgtEl>
                                        <p:attrNameLst>
                                          <p:attrName>r</p:attrName>
                                        </p:attrNameLst>
                                      </p:cBhvr>
                                    </p:animRot>
                                  </p:childTnLst>
                                </p:cTn>
                              </p:par>
                              <p:par>
                                <p:cTn id="1895" presetID="8" presetClass="emph" presetSubtype="0" fill="hold" grpId="4" nodeType="withEffect">
                                  <p:stCondLst>
                                    <p:cond delay="0"/>
                                  </p:stCondLst>
                                  <p:childTnLst>
                                    <p:animRot by="21600000">
                                      <p:cBhvr>
                                        <p:cTn id="1896" dur="3000" fill="hold"/>
                                        <p:tgtEl>
                                          <p:spTgt spid="85"/>
                                        </p:tgtEl>
                                        <p:attrNameLst>
                                          <p:attrName>r</p:attrName>
                                        </p:attrNameLst>
                                      </p:cBhvr>
                                    </p:animRot>
                                  </p:childTnLst>
                                </p:cTn>
                              </p:par>
                              <p:par>
                                <p:cTn id="1897" presetID="8" presetClass="emph" presetSubtype="0" fill="hold" grpId="4" nodeType="withEffect">
                                  <p:stCondLst>
                                    <p:cond delay="0"/>
                                  </p:stCondLst>
                                  <p:childTnLst>
                                    <p:animRot by="21600000">
                                      <p:cBhvr>
                                        <p:cTn id="1898" dur="3000" fill="hold"/>
                                        <p:tgtEl>
                                          <p:spTgt spid="86"/>
                                        </p:tgtEl>
                                        <p:attrNameLst>
                                          <p:attrName>r</p:attrName>
                                        </p:attrNameLst>
                                      </p:cBhvr>
                                    </p:animRot>
                                  </p:childTnLst>
                                </p:cTn>
                              </p:par>
                              <p:par>
                                <p:cTn id="1899" presetID="8" presetClass="emph" presetSubtype="0" fill="hold" grpId="4" nodeType="withEffect">
                                  <p:stCondLst>
                                    <p:cond delay="0"/>
                                  </p:stCondLst>
                                  <p:childTnLst>
                                    <p:animRot by="21600000">
                                      <p:cBhvr>
                                        <p:cTn id="1900" dur="3000" fill="hold"/>
                                        <p:tgtEl>
                                          <p:spTgt spid="87"/>
                                        </p:tgtEl>
                                        <p:attrNameLst>
                                          <p:attrName>r</p:attrName>
                                        </p:attrNameLst>
                                      </p:cBhvr>
                                    </p:animRot>
                                  </p:childTnLst>
                                </p:cTn>
                              </p:par>
                              <p:par>
                                <p:cTn id="1901" presetID="8" presetClass="emph" presetSubtype="0" fill="hold" grpId="4" nodeType="withEffect">
                                  <p:stCondLst>
                                    <p:cond delay="0"/>
                                  </p:stCondLst>
                                  <p:childTnLst>
                                    <p:animRot by="21600000">
                                      <p:cBhvr>
                                        <p:cTn id="1902" dur="3000" fill="hold"/>
                                        <p:tgtEl>
                                          <p:spTgt spid="88"/>
                                        </p:tgtEl>
                                        <p:attrNameLst>
                                          <p:attrName>r</p:attrName>
                                        </p:attrNameLst>
                                      </p:cBhvr>
                                    </p:animRot>
                                  </p:childTnLst>
                                </p:cTn>
                              </p:par>
                              <p:par>
                                <p:cTn id="1903" presetID="8" presetClass="emph" presetSubtype="0" fill="hold" grpId="4" nodeType="withEffect">
                                  <p:stCondLst>
                                    <p:cond delay="0"/>
                                  </p:stCondLst>
                                  <p:childTnLst>
                                    <p:animRot by="21600000">
                                      <p:cBhvr>
                                        <p:cTn id="1904" dur="3000" fill="hold"/>
                                        <p:tgtEl>
                                          <p:spTgt spid="89"/>
                                        </p:tgtEl>
                                        <p:attrNameLst>
                                          <p:attrName>r</p:attrName>
                                        </p:attrNameLst>
                                      </p:cBhvr>
                                    </p:animRot>
                                  </p:childTnLst>
                                </p:cTn>
                              </p:par>
                              <p:par>
                                <p:cTn id="1905" presetID="8" presetClass="emph" presetSubtype="0" fill="hold" grpId="4" nodeType="withEffect">
                                  <p:stCondLst>
                                    <p:cond delay="0"/>
                                  </p:stCondLst>
                                  <p:childTnLst>
                                    <p:animRot by="21600000">
                                      <p:cBhvr>
                                        <p:cTn id="1906" dur="3000" fill="hold"/>
                                        <p:tgtEl>
                                          <p:spTgt spid="90"/>
                                        </p:tgtEl>
                                        <p:attrNameLst>
                                          <p:attrName>r</p:attrName>
                                        </p:attrNameLst>
                                      </p:cBhvr>
                                    </p:animRot>
                                  </p:childTnLst>
                                </p:cTn>
                              </p:par>
                              <p:par>
                                <p:cTn id="1907" presetID="8" presetClass="emph" presetSubtype="0" fill="hold" grpId="4" nodeType="withEffect">
                                  <p:stCondLst>
                                    <p:cond delay="0"/>
                                  </p:stCondLst>
                                  <p:childTnLst>
                                    <p:animRot by="21600000">
                                      <p:cBhvr>
                                        <p:cTn id="1908" dur="3000" fill="hold"/>
                                        <p:tgtEl>
                                          <p:spTgt spid="91"/>
                                        </p:tgtEl>
                                        <p:attrNameLst>
                                          <p:attrName>r</p:attrName>
                                        </p:attrNameLst>
                                      </p:cBhvr>
                                    </p:animRot>
                                  </p:childTnLst>
                                </p:cTn>
                              </p:par>
                              <p:par>
                                <p:cTn id="1909" presetID="8" presetClass="emph" presetSubtype="0" fill="hold" grpId="4" nodeType="withEffect">
                                  <p:stCondLst>
                                    <p:cond delay="0"/>
                                  </p:stCondLst>
                                  <p:childTnLst>
                                    <p:animRot by="21600000">
                                      <p:cBhvr>
                                        <p:cTn id="1910" dur="3000" fill="hold"/>
                                        <p:tgtEl>
                                          <p:spTgt spid="92"/>
                                        </p:tgtEl>
                                        <p:attrNameLst>
                                          <p:attrName>r</p:attrName>
                                        </p:attrNameLst>
                                      </p:cBhvr>
                                    </p:animRot>
                                  </p:childTnLst>
                                </p:cTn>
                              </p:par>
                              <p:par>
                                <p:cTn id="1911" presetID="8" presetClass="emph" presetSubtype="0" fill="hold" grpId="4" nodeType="withEffect">
                                  <p:stCondLst>
                                    <p:cond delay="0"/>
                                  </p:stCondLst>
                                  <p:childTnLst>
                                    <p:animRot by="21600000">
                                      <p:cBhvr>
                                        <p:cTn id="1912" dur="3000" fill="hold"/>
                                        <p:tgtEl>
                                          <p:spTgt spid="93"/>
                                        </p:tgtEl>
                                        <p:attrNameLst>
                                          <p:attrName>r</p:attrName>
                                        </p:attrNameLst>
                                      </p:cBhvr>
                                    </p:animRot>
                                  </p:childTnLst>
                                </p:cTn>
                              </p:par>
                              <p:par>
                                <p:cTn id="1913" presetID="8" presetClass="emph" presetSubtype="0" fill="hold" grpId="4" nodeType="withEffect">
                                  <p:stCondLst>
                                    <p:cond delay="0"/>
                                  </p:stCondLst>
                                  <p:childTnLst>
                                    <p:animRot by="21600000">
                                      <p:cBhvr>
                                        <p:cTn id="1914" dur="3000" fill="hold"/>
                                        <p:tgtEl>
                                          <p:spTgt spid="94"/>
                                        </p:tgtEl>
                                        <p:attrNameLst>
                                          <p:attrName>r</p:attrName>
                                        </p:attrNameLst>
                                      </p:cBhvr>
                                    </p:animRot>
                                  </p:childTnLst>
                                </p:cTn>
                              </p:par>
                              <p:par>
                                <p:cTn id="1915" presetID="8" presetClass="emph" presetSubtype="0" fill="hold" grpId="4" nodeType="withEffect">
                                  <p:stCondLst>
                                    <p:cond delay="0"/>
                                  </p:stCondLst>
                                  <p:childTnLst>
                                    <p:animRot by="21600000">
                                      <p:cBhvr>
                                        <p:cTn id="1916" dur="3000" fill="hold"/>
                                        <p:tgtEl>
                                          <p:spTgt spid="95"/>
                                        </p:tgtEl>
                                        <p:attrNameLst>
                                          <p:attrName>r</p:attrName>
                                        </p:attrNameLst>
                                      </p:cBhvr>
                                    </p:animRot>
                                  </p:childTnLst>
                                </p:cTn>
                              </p:par>
                              <p:par>
                                <p:cTn id="1917" presetID="8" presetClass="emph" presetSubtype="0" fill="hold" grpId="4" nodeType="withEffect">
                                  <p:stCondLst>
                                    <p:cond delay="0"/>
                                  </p:stCondLst>
                                  <p:childTnLst>
                                    <p:animRot by="21600000">
                                      <p:cBhvr>
                                        <p:cTn id="1918" dur="3000" fill="hold"/>
                                        <p:tgtEl>
                                          <p:spTgt spid="96"/>
                                        </p:tgtEl>
                                        <p:attrNameLst>
                                          <p:attrName>r</p:attrName>
                                        </p:attrNameLst>
                                      </p:cBhvr>
                                    </p:animRot>
                                  </p:childTnLst>
                                </p:cTn>
                              </p:par>
                              <p:par>
                                <p:cTn id="1919" presetID="8" presetClass="emph" presetSubtype="0" fill="hold" grpId="4" nodeType="withEffect">
                                  <p:stCondLst>
                                    <p:cond delay="0"/>
                                  </p:stCondLst>
                                  <p:childTnLst>
                                    <p:animRot by="21600000">
                                      <p:cBhvr>
                                        <p:cTn id="1920" dur="3000" fill="hold"/>
                                        <p:tgtEl>
                                          <p:spTgt spid="97"/>
                                        </p:tgtEl>
                                        <p:attrNameLst>
                                          <p:attrName>r</p:attrName>
                                        </p:attrNameLst>
                                      </p:cBhvr>
                                    </p:animRot>
                                  </p:childTnLst>
                                </p:cTn>
                              </p:par>
                              <p:par>
                                <p:cTn id="1921" presetID="8" presetClass="emph" presetSubtype="0" fill="hold" grpId="4" nodeType="withEffect">
                                  <p:stCondLst>
                                    <p:cond delay="0"/>
                                  </p:stCondLst>
                                  <p:childTnLst>
                                    <p:animRot by="21600000">
                                      <p:cBhvr>
                                        <p:cTn id="1922" dur="3000" fill="hold"/>
                                        <p:tgtEl>
                                          <p:spTgt spid="98"/>
                                        </p:tgtEl>
                                        <p:attrNameLst>
                                          <p:attrName>r</p:attrName>
                                        </p:attrNameLst>
                                      </p:cBhvr>
                                    </p:animRot>
                                  </p:childTnLst>
                                </p:cTn>
                              </p:par>
                              <p:par>
                                <p:cTn id="1923" presetID="8" presetClass="emph" presetSubtype="0" fill="hold" grpId="4" nodeType="withEffect">
                                  <p:stCondLst>
                                    <p:cond delay="0"/>
                                  </p:stCondLst>
                                  <p:childTnLst>
                                    <p:animRot by="21600000">
                                      <p:cBhvr>
                                        <p:cTn id="1924" dur="3000" fill="hold"/>
                                        <p:tgtEl>
                                          <p:spTgt spid="99"/>
                                        </p:tgtEl>
                                        <p:attrNameLst>
                                          <p:attrName>r</p:attrName>
                                        </p:attrNameLst>
                                      </p:cBhvr>
                                    </p:animRot>
                                  </p:childTnLst>
                                </p:cTn>
                              </p:par>
                              <p:par>
                                <p:cTn id="1925" presetID="8" presetClass="emph" presetSubtype="0" fill="hold" grpId="4" nodeType="withEffect">
                                  <p:stCondLst>
                                    <p:cond delay="0"/>
                                  </p:stCondLst>
                                  <p:childTnLst>
                                    <p:animRot by="21600000">
                                      <p:cBhvr>
                                        <p:cTn id="1926" dur="3000" fill="hold"/>
                                        <p:tgtEl>
                                          <p:spTgt spid="100"/>
                                        </p:tgtEl>
                                        <p:attrNameLst>
                                          <p:attrName>r</p:attrName>
                                        </p:attrNameLst>
                                      </p:cBhvr>
                                    </p:animRot>
                                  </p:childTnLst>
                                </p:cTn>
                              </p:par>
                              <p:par>
                                <p:cTn id="1927" presetID="8" presetClass="emph" presetSubtype="0" fill="hold" grpId="4" nodeType="withEffect">
                                  <p:stCondLst>
                                    <p:cond delay="0"/>
                                  </p:stCondLst>
                                  <p:childTnLst>
                                    <p:animRot by="21600000">
                                      <p:cBhvr>
                                        <p:cTn id="1928" dur="3000" fill="hold"/>
                                        <p:tgtEl>
                                          <p:spTgt spid="101"/>
                                        </p:tgtEl>
                                        <p:attrNameLst>
                                          <p:attrName>r</p:attrName>
                                        </p:attrNameLst>
                                      </p:cBhvr>
                                    </p:animRot>
                                  </p:childTnLst>
                                </p:cTn>
                              </p:par>
                              <p:par>
                                <p:cTn id="1929" presetID="13" presetClass="exit" presetSubtype="32" fill="hold" grpId="5" nodeType="withEffect">
                                  <p:stCondLst>
                                    <p:cond delay="0"/>
                                  </p:stCondLst>
                                  <p:childTnLst>
                                    <p:animEffect transition="out" filter="plus(out)">
                                      <p:cBhvr>
                                        <p:cTn id="1930" dur="3000"/>
                                        <p:tgtEl>
                                          <p:spTgt spid="7"/>
                                        </p:tgtEl>
                                      </p:cBhvr>
                                    </p:animEffect>
                                    <p:set>
                                      <p:cBhvr>
                                        <p:cTn id="1931" dur="1" fill="hold">
                                          <p:stCondLst>
                                            <p:cond delay="2999"/>
                                          </p:stCondLst>
                                        </p:cTn>
                                        <p:tgtEl>
                                          <p:spTgt spid="7"/>
                                        </p:tgtEl>
                                        <p:attrNameLst>
                                          <p:attrName>style.visibility</p:attrName>
                                        </p:attrNameLst>
                                      </p:cBhvr>
                                      <p:to>
                                        <p:strVal val="hidden"/>
                                      </p:to>
                                    </p:set>
                                  </p:childTnLst>
                                </p:cTn>
                              </p:par>
                              <p:par>
                                <p:cTn id="1932" presetID="13" presetClass="exit" presetSubtype="32" fill="hold" grpId="5" nodeType="withEffect">
                                  <p:stCondLst>
                                    <p:cond delay="0"/>
                                  </p:stCondLst>
                                  <p:childTnLst>
                                    <p:animEffect transition="out" filter="plus(out)">
                                      <p:cBhvr>
                                        <p:cTn id="1933" dur="3000"/>
                                        <p:tgtEl>
                                          <p:spTgt spid="8"/>
                                        </p:tgtEl>
                                      </p:cBhvr>
                                    </p:animEffect>
                                    <p:set>
                                      <p:cBhvr>
                                        <p:cTn id="1934" dur="1" fill="hold">
                                          <p:stCondLst>
                                            <p:cond delay="2999"/>
                                          </p:stCondLst>
                                        </p:cTn>
                                        <p:tgtEl>
                                          <p:spTgt spid="8"/>
                                        </p:tgtEl>
                                        <p:attrNameLst>
                                          <p:attrName>style.visibility</p:attrName>
                                        </p:attrNameLst>
                                      </p:cBhvr>
                                      <p:to>
                                        <p:strVal val="hidden"/>
                                      </p:to>
                                    </p:set>
                                  </p:childTnLst>
                                </p:cTn>
                              </p:par>
                              <p:par>
                                <p:cTn id="1935" presetID="13" presetClass="exit" presetSubtype="32" fill="hold" grpId="5" nodeType="withEffect">
                                  <p:stCondLst>
                                    <p:cond delay="0"/>
                                  </p:stCondLst>
                                  <p:childTnLst>
                                    <p:animEffect transition="out" filter="plus(out)">
                                      <p:cBhvr>
                                        <p:cTn id="1936" dur="3000"/>
                                        <p:tgtEl>
                                          <p:spTgt spid="9"/>
                                        </p:tgtEl>
                                      </p:cBhvr>
                                    </p:animEffect>
                                    <p:set>
                                      <p:cBhvr>
                                        <p:cTn id="1937" dur="1" fill="hold">
                                          <p:stCondLst>
                                            <p:cond delay="2999"/>
                                          </p:stCondLst>
                                        </p:cTn>
                                        <p:tgtEl>
                                          <p:spTgt spid="9"/>
                                        </p:tgtEl>
                                        <p:attrNameLst>
                                          <p:attrName>style.visibility</p:attrName>
                                        </p:attrNameLst>
                                      </p:cBhvr>
                                      <p:to>
                                        <p:strVal val="hidden"/>
                                      </p:to>
                                    </p:set>
                                  </p:childTnLst>
                                </p:cTn>
                              </p:par>
                              <p:par>
                                <p:cTn id="1938" presetID="13" presetClass="exit" presetSubtype="32" fill="hold" grpId="5" nodeType="withEffect">
                                  <p:stCondLst>
                                    <p:cond delay="0"/>
                                  </p:stCondLst>
                                  <p:childTnLst>
                                    <p:animEffect transition="out" filter="plus(out)">
                                      <p:cBhvr>
                                        <p:cTn id="1939" dur="3000"/>
                                        <p:tgtEl>
                                          <p:spTgt spid="10"/>
                                        </p:tgtEl>
                                      </p:cBhvr>
                                    </p:animEffect>
                                    <p:set>
                                      <p:cBhvr>
                                        <p:cTn id="1940" dur="1" fill="hold">
                                          <p:stCondLst>
                                            <p:cond delay="2999"/>
                                          </p:stCondLst>
                                        </p:cTn>
                                        <p:tgtEl>
                                          <p:spTgt spid="10"/>
                                        </p:tgtEl>
                                        <p:attrNameLst>
                                          <p:attrName>style.visibility</p:attrName>
                                        </p:attrNameLst>
                                      </p:cBhvr>
                                      <p:to>
                                        <p:strVal val="hidden"/>
                                      </p:to>
                                    </p:set>
                                  </p:childTnLst>
                                </p:cTn>
                              </p:par>
                              <p:par>
                                <p:cTn id="1941" presetID="13" presetClass="exit" presetSubtype="32" fill="hold" grpId="5" nodeType="withEffect">
                                  <p:stCondLst>
                                    <p:cond delay="0"/>
                                  </p:stCondLst>
                                  <p:childTnLst>
                                    <p:animEffect transition="out" filter="plus(out)">
                                      <p:cBhvr>
                                        <p:cTn id="1942" dur="3000"/>
                                        <p:tgtEl>
                                          <p:spTgt spid="11"/>
                                        </p:tgtEl>
                                      </p:cBhvr>
                                    </p:animEffect>
                                    <p:set>
                                      <p:cBhvr>
                                        <p:cTn id="1943" dur="1" fill="hold">
                                          <p:stCondLst>
                                            <p:cond delay="2999"/>
                                          </p:stCondLst>
                                        </p:cTn>
                                        <p:tgtEl>
                                          <p:spTgt spid="11"/>
                                        </p:tgtEl>
                                        <p:attrNameLst>
                                          <p:attrName>style.visibility</p:attrName>
                                        </p:attrNameLst>
                                      </p:cBhvr>
                                      <p:to>
                                        <p:strVal val="hidden"/>
                                      </p:to>
                                    </p:set>
                                  </p:childTnLst>
                                </p:cTn>
                              </p:par>
                              <p:par>
                                <p:cTn id="1944" presetID="13" presetClass="exit" presetSubtype="32" fill="hold" grpId="5" nodeType="withEffect">
                                  <p:stCondLst>
                                    <p:cond delay="0"/>
                                  </p:stCondLst>
                                  <p:childTnLst>
                                    <p:animEffect transition="out" filter="plus(out)">
                                      <p:cBhvr>
                                        <p:cTn id="1945" dur="3000"/>
                                        <p:tgtEl>
                                          <p:spTgt spid="12"/>
                                        </p:tgtEl>
                                      </p:cBhvr>
                                    </p:animEffect>
                                    <p:set>
                                      <p:cBhvr>
                                        <p:cTn id="1946" dur="1" fill="hold">
                                          <p:stCondLst>
                                            <p:cond delay="2999"/>
                                          </p:stCondLst>
                                        </p:cTn>
                                        <p:tgtEl>
                                          <p:spTgt spid="12"/>
                                        </p:tgtEl>
                                        <p:attrNameLst>
                                          <p:attrName>style.visibility</p:attrName>
                                        </p:attrNameLst>
                                      </p:cBhvr>
                                      <p:to>
                                        <p:strVal val="hidden"/>
                                      </p:to>
                                    </p:set>
                                  </p:childTnLst>
                                </p:cTn>
                              </p:par>
                              <p:par>
                                <p:cTn id="1947" presetID="13" presetClass="exit" presetSubtype="32" fill="hold" grpId="5" nodeType="withEffect">
                                  <p:stCondLst>
                                    <p:cond delay="0"/>
                                  </p:stCondLst>
                                  <p:childTnLst>
                                    <p:animEffect transition="out" filter="plus(out)">
                                      <p:cBhvr>
                                        <p:cTn id="1948" dur="3000"/>
                                        <p:tgtEl>
                                          <p:spTgt spid="13"/>
                                        </p:tgtEl>
                                      </p:cBhvr>
                                    </p:animEffect>
                                    <p:set>
                                      <p:cBhvr>
                                        <p:cTn id="1949" dur="1" fill="hold">
                                          <p:stCondLst>
                                            <p:cond delay="2999"/>
                                          </p:stCondLst>
                                        </p:cTn>
                                        <p:tgtEl>
                                          <p:spTgt spid="13"/>
                                        </p:tgtEl>
                                        <p:attrNameLst>
                                          <p:attrName>style.visibility</p:attrName>
                                        </p:attrNameLst>
                                      </p:cBhvr>
                                      <p:to>
                                        <p:strVal val="hidden"/>
                                      </p:to>
                                    </p:set>
                                  </p:childTnLst>
                                </p:cTn>
                              </p:par>
                              <p:par>
                                <p:cTn id="1950" presetID="13" presetClass="exit" presetSubtype="32" fill="hold" grpId="5" nodeType="withEffect">
                                  <p:stCondLst>
                                    <p:cond delay="0"/>
                                  </p:stCondLst>
                                  <p:childTnLst>
                                    <p:animEffect transition="out" filter="plus(out)">
                                      <p:cBhvr>
                                        <p:cTn id="1951" dur="3000"/>
                                        <p:tgtEl>
                                          <p:spTgt spid="14"/>
                                        </p:tgtEl>
                                      </p:cBhvr>
                                    </p:animEffect>
                                    <p:set>
                                      <p:cBhvr>
                                        <p:cTn id="1952" dur="1" fill="hold">
                                          <p:stCondLst>
                                            <p:cond delay="2999"/>
                                          </p:stCondLst>
                                        </p:cTn>
                                        <p:tgtEl>
                                          <p:spTgt spid="14"/>
                                        </p:tgtEl>
                                        <p:attrNameLst>
                                          <p:attrName>style.visibility</p:attrName>
                                        </p:attrNameLst>
                                      </p:cBhvr>
                                      <p:to>
                                        <p:strVal val="hidden"/>
                                      </p:to>
                                    </p:set>
                                  </p:childTnLst>
                                </p:cTn>
                              </p:par>
                              <p:par>
                                <p:cTn id="1953" presetID="13" presetClass="exit" presetSubtype="32" fill="hold" grpId="5" nodeType="withEffect">
                                  <p:stCondLst>
                                    <p:cond delay="0"/>
                                  </p:stCondLst>
                                  <p:childTnLst>
                                    <p:animEffect transition="out" filter="plus(out)">
                                      <p:cBhvr>
                                        <p:cTn id="1954" dur="3000"/>
                                        <p:tgtEl>
                                          <p:spTgt spid="15"/>
                                        </p:tgtEl>
                                      </p:cBhvr>
                                    </p:animEffect>
                                    <p:set>
                                      <p:cBhvr>
                                        <p:cTn id="1955" dur="1" fill="hold">
                                          <p:stCondLst>
                                            <p:cond delay="2999"/>
                                          </p:stCondLst>
                                        </p:cTn>
                                        <p:tgtEl>
                                          <p:spTgt spid="15"/>
                                        </p:tgtEl>
                                        <p:attrNameLst>
                                          <p:attrName>style.visibility</p:attrName>
                                        </p:attrNameLst>
                                      </p:cBhvr>
                                      <p:to>
                                        <p:strVal val="hidden"/>
                                      </p:to>
                                    </p:set>
                                  </p:childTnLst>
                                </p:cTn>
                              </p:par>
                              <p:par>
                                <p:cTn id="1956" presetID="13" presetClass="exit" presetSubtype="32" fill="hold" grpId="5" nodeType="withEffect">
                                  <p:stCondLst>
                                    <p:cond delay="0"/>
                                  </p:stCondLst>
                                  <p:childTnLst>
                                    <p:animEffect transition="out" filter="plus(out)">
                                      <p:cBhvr>
                                        <p:cTn id="1957" dur="3000"/>
                                        <p:tgtEl>
                                          <p:spTgt spid="16"/>
                                        </p:tgtEl>
                                      </p:cBhvr>
                                    </p:animEffect>
                                    <p:set>
                                      <p:cBhvr>
                                        <p:cTn id="1958" dur="1" fill="hold">
                                          <p:stCondLst>
                                            <p:cond delay="2999"/>
                                          </p:stCondLst>
                                        </p:cTn>
                                        <p:tgtEl>
                                          <p:spTgt spid="16"/>
                                        </p:tgtEl>
                                        <p:attrNameLst>
                                          <p:attrName>style.visibility</p:attrName>
                                        </p:attrNameLst>
                                      </p:cBhvr>
                                      <p:to>
                                        <p:strVal val="hidden"/>
                                      </p:to>
                                    </p:set>
                                  </p:childTnLst>
                                </p:cTn>
                              </p:par>
                              <p:par>
                                <p:cTn id="1959" presetID="13" presetClass="exit" presetSubtype="32" fill="hold" grpId="5" nodeType="withEffect">
                                  <p:stCondLst>
                                    <p:cond delay="0"/>
                                  </p:stCondLst>
                                  <p:childTnLst>
                                    <p:animEffect transition="out" filter="plus(out)">
                                      <p:cBhvr>
                                        <p:cTn id="1960" dur="3000"/>
                                        <p:tgtEl>
                                          <p:spTgt spid="17"/>
                                        </p:tgtEl>
                                      </p:cBhvr>
                                    </p:animEffect>
                                    <p:set>
                                      <p:cBhvr>
                                        <p:cTn id="1961" dur="1" fill="hold">
                                          <p:stCondLst>
                                            <p:cond delay="2999"/>
                                          </p:stCondLst>
                                        </p:cTn>
                                        <p:tgtEl>
                                          <p:spTgt spid="17"/>
                                        </p:tgtEl>
                                        <p:attrNameLst>
                                          <p:attrName>style.visibility</p:attrName>
                                        </p:attrNameLst>
                                      </p:cBhvr>
                                      <p:to>
                                        <p:strVal val="hidden"/>
                                      </p:to>
                                    </p:set>
                                  </p:childTnLst>
                                </p:cTn>
                              </p:par>
                              <p:par>
                                <p:cTn id="1962" presetID="13" presetClass="exit" presetSubtype="32" fill="hold" grpId="5" nodeType="withEffect">
                                  <p:stCondLst>
                                    <p:cond delay="0"/>
                                  </p:stCondLst>
                                  <p:childTnLst>
                                    <p:animEffect transition="out" filter="plus(out)">
                                      <p:cBhvr>
                                        <p:cTn id="1963" dur="3000"/>
                                        <p:tgtEl>
                                          <p:spTgt spid="18"/>
                                        </p:tgtEl>
                                      </p:cBhvr>
                                    </p:animEffect>
                                    <p:set>
                                      <p:cBhvr>
                                        <p:cTn id="1964" dur="1" fill="hold">
                                          <p:stCondLst>
                                            <p:cond delay="2999"/>
                                          </p:stCondLst>
                                        </p:cTn>
                                        <p:tgtEl>
                                          <p:spTgt spid="18"/>
                                        </p:tgtEl>
                                        <p:attrNameLst>
                                          <p:attrName>style.visibility</p:attrName>
                                        </p:attrNameLst>
                                      </p:cBhvr>
                                      <p:to>
                                        <p:strVal val="hidden"/>
                                      </p:to>
                                    </p:set>
                                  </p:childTnLst>
                                </p:cTn>
                              </p:par>
                              <p:par>
                                <p:cTn id="1965" presetID="13" presetClass="exit" presetSubtype="32" fill="hold" grpId="5" nodeType="withEffect">
                                  <p:stCondLst>
                                    <p:cond delay="0"/>
                                  </p:stCondLst>
                                  <p:childTnLst>
                                    <p:animEffect transition="out" filter="plus(out)">
                                      <p:cBhvr>
                                        <p:cTn id="1966" dur="3000"/>
                                        <p:tgtEl>
                                          <p:spTgt spid="19"/>
                                        </p:tgtEl>
                                      </p:cBhvr>
                                    </p:animEffect>
                                    <p:set>
                                      <p:cBhvr>
                                        <p:cTn id="1967" dur="1" fill="hold">
                                          <p:stCondLst>
                                            <p:cond delay="2999"/>
                                          </p:stCondLst>
                                        </p:cTn>
                                        <p:tgtEl>
                                          <p:spTgt spid="19"/>
                                        </p:tgtEl>
                                        <p:attrNameLst>
                                          <p:attrName>style.visibility</p:attrName>
                                        </p:attrNameLst>
                                      </p:cBhvr>
                                      <p:to>
                                        <p:strVal val="hidden"/>
                                      </p:to>
                                    </p:set>
                                  </p:childTnLst>
                                </p:cTn>
                              </p:par>
                              <p:par>
                                <p:cTn id="1968" presetID="13" presetClass="exit" presetSubtype="32" fill="hold" grpId="5" nodeType="withEffect">
                                  <p:stCondLst>
                                    <p:cond delay="0"/>
                                  </p:stCondLst>
                                  <p:childTnLst>
                                    <p:animEffect transition="out" filter="plus(out)">
                                      <p:cBhvr>
                                        <p:cTn id="1969" dur="3000"/>
                                        <p:tgtEl>
                                          <p:spTgt spid="20"/>
                                        </p:tgtEl>
                                      </p:cBhvr>
                                    </p:animEffect>
                                    <p:set>
                                      <p:cBhvr>
                                        <p:cTn id="1970" dur="1" fill="hold">
                                          <p:stCondLst>
                                            <p:cond delay="2999"/>
                                          </p:stCondLst>
                                        </p:cTn>
                                        <p:tgtEl>
                                          <p:spTgt spid="20"/>
                                        </p:tgtEl>
                                        <p:attrNameLst>
                                          <p:attrName>style.visibility</p:attrName>
                                        </p:attrNameLst>
                                      </p:cBhvr>
                                      <p:to>
                                        <p:strVal val="hidden"/>
                                      </p:to>
                                    </p:set>
                                  </p:childTnLst>
                                </p:cTn>
                              </p:par>
                              <p:par>
                                <p:cTn id="1971" presetID="13" presetClass="exit" presetSubtype="32" fill="hold" grpId="5" nodeType="withEffect">
                                  <p:stCondLst>
                                    <p:cond delay="0"/>
                                  </p:stCondLst>
                                  <p:childTnLst>
                                    <p:animEffect transition="out" filter="plus(out)">
                                      <p:cBhvr>
                                        <p:cTn id="1972" dur="3000"/>
                                        <p:tgtEl>
                                          <p:spTgt spid="21"/>
                                        </p:tgtEl>
                                      </p:cBhvr>
                                    </p:animEffect>
                                    <p:set>
                                      <p:cBhvr>
                                        <p:cTn id="1973" dur="1" fill="hold">
                                          <p:stCondLst>
                                            <p:cond delay="2999"/>
                                          </p:stCondLst>
                                        </p:cTn>
                                        <p:tgtEl>
                                          <p:spTgt spid="21"/>
                                        </p:tgtEl>
                                        <p:attrNameLst>
                                          <p:attrName>style.visibility</p:attrName>
                                        </p:attrNameLst>
                                      </p:cBhvr>
                                      <p:to>
                                        <p:strVal val="hidden"/>
                                      </p:to>
                                    </p:set>
                                  </p:childTnLst>
                                </p:cTn>
                              </p:par>
                              <p:par>
                                <p:cTn id="1974" presetID="13" presetClass="exit" presetSubtype="32" fill="hold" grpId="5" nodeType="withEffect">
                                  <p:stCondLst>
                                    <p:cond delay="0"/>
                                  </p:stCondLst>
                                  <p:childTnLst>
                                    <p:animEffect transition="out" filter="plus(out)">
                                      <p:cBhvr>
                                        <p:cTn id="1975" dur="3000"/>
                                        <p:tgtEl>
                                          <p:spTgt spid="22"/>
                                        </p:tgtEl>
                                      </p:cBhvr>
                                    </p:animEffect>
                                    <p:set>
                                      <p:cBhvr>
                                        <p:cTn id="1976" dur="1" fill="hold">
                                          <p:stCondLst>
                                            <p:cond delay="2999"/>
                                          </p:stCondLst>
                                        </p:cTn>
                                        <p:tgtEl>
                                          <p:spTgt spid="22"/>
                                        </p:tgtEl>
                                        <p:attrNameLst>
                                          <p:attrName>style.visibility</p:attrName>
                                        </p:attrNameLst>
                                      </p:cBhvr>
                                      <p:to>
                                        <p:strVal val="hidden"/>
                                      </p:to>
                                    </p:set>
                                  </p:childTnLst>
                                </p:cTn>
                              </p:par>
                              <p:par>
                                <p:cTn id="1977" presetID="13" presetClass="exit" presetSubtype="32" fill="hold" grpId="5" nodeType="withEffect">
                                  <p:stCondLst>
                                    <p:cond delay="0"/>
                                  </p:stCondLst>
                                  <p:childTnLst>
                                    <p:animEffect transition="out" filter="plus(out)">
                                      <p:cBhvr>
                                        <p:cTn id="1978" dur="3000"/>
                                        <p:tgtEl>
                                          <p:spTgt spid="23"/>
                                        </p:tgtEl>
                                      </p:cBhvr>
                                    </p:animEffect>
                                    <p:set>
                                      <p:cBhvr>
                                        <p:cTn id="1979" dur="1" fill="hold">
                                          <p:stCondLst>
                                            <p:cond delay="2999"/>
                                          </p:stCondLst>
                                        </p:cTn>
                                        <p:tgtEl>
                                          <p:spTgt spid="23"/>
                                        </p:tgtEl>
                                        <p:attrNameLst>
                                          <p:attrName>style.visibility</p:attrName>
                                        </p:attrNameLst>
                                      </p:cBhvr>
                                      <p:to>
                                        <p:strVal val="hidden"/>
                                      </p:to>
                                    </p:set>
                                  </p:childTnLst>
                                </p:cTn>
                              </p:par>
                              <p:par>
                                <p:cTn id="1980" presetID="13" presetClass="exit" presetSubtype="32" fill="hold" grpId="5" nodeType="withEffect">
                                  <p:stCondLst>
                                    <p:cond delay="0"/>
                                  </p:stCondLst>
                                  <p:childTnLst>
                                    <p:animEffect transition="out" filter="plus(out)">
                                      <p:cBhvr>
                                        <p:cTn id="1981" dur="3000"/>
                                        <p:tgtEl>
                                          <p:spTgt spid="24"/>
                                        </p:tgtEl>
                                      </p:cBhvr>
                                    </p:animEffect>
                                    <p:set>
                                      <p:cBhvr>
                                        <p:cTn id="1982" dur="1" fill="hold">
                                          <p:stCondLst>
                                            <p:cond delay="2999"/>
                                          </p:stCondLst>
                                        </p:cTn>
                                        <p:tgtEl>
                                          <p:spTgt spid="24"/>
                                        </p:tgtEl>
                                        <p:attrNameLst>
                                          <p:attrName>style.visibility</p:attrName>
                                        </p:attrNameLst>
                                      </p:cBhvr>
                                      <p:to>
                                        <p:strVal val="hidden"/>
                                      </p:to>
                                    </p:set>
                                  </p:childTnLst>
                                </p:cTn>
                              </p:par>
                              <p:par>
                                <p:cTn id="1983" presetID="13" presetClass="exit" presetSubtype="32" fill="hold" grpId="5" nodeType="withEffect">
                                  <p:stCondLst>
                                    <p:cond delay="0"/>
                                  </p:stCondLst>
                                  <p:childTnLst>
                                    <p:animEffect transition="out" filter="plus(out)">
                                      <p:cBhvr>
                                        <p:cTn id="1984" dur="3000"/>
                                        <p:tgtEl>
                                          <p:spTgt spid="25"/>
                                        </p:tgtEl>
                                      </p:cBhvr>
                                    </p:animEffect>
                                    <p:set>
                                      <p:cBhvr>
                                        <p:cTn id="1985" dur="1" fill="hold">
                                          <p:stCondLst>
                                            <p:cond delay="2999"/>
                                          </p:stCondLst>
                                        </p:cTn>
                                        <p:tgtEl>
                                          <p:spTgt spid="25"/>
                                        </p:tgtEl>
                                        <p:attrNameLst>
                                          <p:attrName>style.visibility</p:attrName>
                                        </p:attrNameLst>
                                      </p:cBhvr>
                                      <p:to>
                                        <p:strVal val="hidden"/>
                                      </p:to>
                                    </p:set>
                                  </p:childTnLst>
                                </p:cTn>
                              </p:par>
                              <p:par>
                                <p:cTn id="1986" presetID="13" presetClass="exit" presetSubtype="32" fill="hold" grpId="5" nodeType="withEffect">
                                  <p:stCondLst>
                                    <p:cond delay="0"/>
                                  </p:stCondLst>
                                  <p:childTnLst>
                                    <p:animEffect transition="out" filter="plus(out)">
                                      <p:cBhvr>
                                        <p:cTn id="1987" dur="3000"/>
                                        <p:tgtEl>
                                          <p:spTgt spid="26"/>
                                        </p:tgtEl>
                                      </p:cBhvr>
                                    </p:animEffect>
                                    <p:set>
                                      <p:cBhvr>
                                        <p:cTn id="1988" dur="1" fill="hold">
                                          <p:stCondLst>
                                            <p:cond delay="2999"/>
                                          </p:stCondLst>
                                        </p:cTn>
                                        <p:tgtEl>
                                          <p:spTgt spid="26"/>
                                        </p:tgtEl>
                                        <p:attrNameLst>
                                          <p:attrName>style.visibility</p:attrName>
                                        </p:attrNameLst>
                                      </p:cBhvr>
                                      <p:to>
                                        <p:strVal val="hidden"/>
                                      </p:to>
                                    </p:set>
                                  </p:childTnLst>
                                </p:cTn>
                              </p:par>
                              <p:par>
                                <p:cTn id="1989" presetID="13" presetClass="exit" presetSubtype="32" fill="hold" grpId="5" nodeType="withEffect">
                                  <p:stCondLst>
                                    <p:cond delay="0"/>
                                  </p:stCondLst>
                                  <p:childTnLst>
                                    <p:animEffect transition="out" filter="plus(out)">
                                      <p:cBhvr>
                                        <p:cTn id="1990" dur="3000"/>
                                        <p:tgtEl>
                                          <p:spTgt spid="27"/>
                                        </p:tgtEl>
                                      </p:cBhvr>
                                    </p:animEffect>
                                    <p:set>
                                      <p:cBhvr>
                                        <p:cTn id="1991" dur="1" fill="hold">
                                          <p:stCondLst>
                                            <p:cond delay="2999"/>
                                          </p:stCondLst>
                                        </p:cTn>
                                        <p:tgtEl>
                                          <p:spTgt spid="27"/>
                                        </p:tgtEl>
                                        <p:attrNameLst>
                                          <p:attrName>style.visibility</p:attrName>
                                        </p:attrNameLst>
                                      </p:cBhvr>
                                      <p:to>
                                        <p:strVal val="hidden"/>
                                      </p:to>
                                    </p:set>
                                  </p:childTnLst>
                                </p:cTn>
                              </p:par>
                              <p:par>
                                <p:cTn id="1992" presetID="13" presetClass="exit" presetSubtype="32" fill="hold" grpId="5" nodeType="withEffect">
                                  <p:stCondLst>
                                    <p:cond delay="0"/>
                                  </p:stCondLst>
                                  <p:childTnLst>
                                    <p:animEffect transition="out" filter="plus(out)">
                                      <p:cBhvr>
                                        <p:cTn id="1993" dur="3000"/>
                                        <p:tgtEl>
                                          <p:spTgt spid="28"/>
                                        </p:tgtEl>
                                      </p:cBhvr>
                                    </p:animEffect>
                                    <p:set>
                                      <p:cBhvr>
                                        <p:cTn id="1994" dur="1" fill="hold">
                                          <p:stCondLst>
                                            <p:cond delay="2999"/>
                                          </p:stCondLst>
                                        </p:cTn>
                                        <p:tgtEl>
                                          <p:spTgt spid="28"/>
                                        </p:tgtEl>
                                        <p:attrNameLst>
                                          <p:attrName>style.visibility</p:attrName>
                                        </p:attrNameLst>
                                      </p:cBhvr>
                                      <p:to>
                                        <p:strVal val="hidden"/>
                                      </p:to>
                                    </p:set>
                                  </p:childTnLst>
                                </p:cTn>
                              </p:par>
                              <p:par>
                                <p:cTn id="1995" presetID="13" presetClass="exit" presetSubtype="32" fill="hold" grpId="5" nodeType="withEffect">
                                  <p:stCondLst>
                                    <p:cond delay="0"/>
                                  </p:stCondLst>
                                  <p:childTnLst>
                                    <p:animEffect transition="out" filter="plus(out)">
                                      <p:cBhvr>
                                        <p:cTn id="1996" dur="3000"/>
                                        <p:tgtEl>
                                          <p:spTgt spid="29"/>
                                        </p:tgtEl>
                                      </p:cBhvr>
                                    </p:animEffect>
                                    <p:set>
                                      <p:cBhvr>
                                        <p:cTn id="1997" dur="1" fill="hold">
                                          <p:stCondLst>
                                            <p:cond delay="2999"/>
                                          </p:stCondLst>
                                        </p:cTn>
                                        <p:tgtEl>
                                          <p:spTgt spid="29"/>
                                        </p:tgtEl>
                                        <p:attrNameLst>
                                          <p:attrName>style.visibility</p:attrName>
                                        </p:attrNameLst>
                                      </p:cBhvr>
                                      <p:to>
                                        <p:strVal val="hidden"/>
                                      </p:to>
                                    </p:set>
                                  </p:childTnLst>
                                </p:cTn>
                              </p:par>
                              <p:par>
                                <p:cTn id="1998" presetID="13" presetClass="exit" presetSubtype="32" fill="hold" grpId="5" nodeType="withEffect">
                                  <p:stCondLst>
                                    <p:cond delay="0"/>
                                  </p:stCondLst>
                                  <p:childTnLst>
                                    <p:animEffect transition="out" filter="plus(out)">
                                      <p:cBhvr>
                                        <p:cTn id="1999" dur="3000"/>
                                        <p:tgtEl>
                                          <p:spTgt spid="30"/>
                                        </p:tgtEl>
                                      </p:cBhvr>
                                    </p:animEffect>
                                    <p:set>
                                      <p:cBhvr>
                                        <p:cTn id="2000" dur="1" fill="hold">
                                          <p:stCondLst>
                                            <p:cond delay="2999"/>
                                          </p:stCondLst>
                                        </p:cTn>
                                        <p:tgtEl>
                                          <p:spTgt spid="30"/>
                                        </p:tgtEl>
                                        <p:attrNameLst>
                                          <p:attrName>style.visibility</p:attrName>
                                        </p:attrNameLst>
                                      </p:cBhvr>
                                      <p:to>
                                        <p:strVal val="hidden"/>
                                      </p:to>
                                    </p:set>
                                  </p:childTnLst>
                                </p:cTn>
                              </p:par>
                              <p:par>
                                <p:cTn id="2001" presetID="13" presetClass="exit" presetSubtype="32" fill="hold" grpId="5" nodeType="withEffect">
                                  <p:stCondLst>
                                    <p:cond delay="0"/>
                                  </p:stCondLst>
                                  <p:childTnLst>
                                    <p:animEffect transition="out" filter="plus(out)">
                                      <p:cBhvr>
                                        <p:cTn id="2002" dur="3000"/>
                                        <p:tgtEl>
                                          <p:spTgt spid="31"/>
                                        </p:tgtEl>
                                      </p:cBhvr>
                                    </p:animEffect>
                                    <p:set>
                                      <p:cBhvr>
                                        <p:cTn id="2003" dur="1" fill="hold">
                                          <p:stCondLst>
                                            <p:cond delay="2999"/>
                                          </p:stCondLst>
                                        </p:cTn>
                                        <p:tgtEl>
                                          <p:spTgt spid="31"/>
                                        </p:tgtEl>
                                        <p:attrNameLst>
                                          <p:attrName>style.visibility</p:attrName>
                                        </p:attrNameLst>
                                      </p:cBhvr>
                                      <p:to>
                                        <p:strVal val="hidden"/>
                                      </p:to>
                                    </p:set>
                                  </p:childTnLst>
                                </p:cTn>
                              </p:par>
                              <p:par>
                                <p:cTn id="2004" presetID="13" presetClass="exit" presetSubtype="32" fill="hold" grpId="5" nodeType="withEffect">
                                  <p:stCondLst>
                                    <p:cond delay="0"/>
                                  </p:stCondLst>
                                  <p:childTnLst>
                                    <p:animEffect transition="out" filter="plus(out)">
                                      <p:cBhvr>
                                        <p:cTn id="2005" dur="3000"/>
                                        <p:tgtEl>
                                          <p:spTgt spid="32"/>
                                        </p:tgtEl>
                                      </p:cBhvr>
                                    </p:animEffect>
                                    <p:set>
                                      <p:cBhvr>
                                        <p:cTn id="2006" dur="1" fill="hold">
                                          <p:stCondLst>
                                            <p:cond delay="2999"/>
                                          </p:stCondLst>
                                        </p:cTn>
                                        <p:tgtEl>
                                          <p:spTgt spid="32"/>
                                        </p:tgtEl>
                                        <p:attrNameLst>
                                          <p:attrName>style.visibility</p:attrName>
                                        </p:attrNameLst>
                                      </p:cBhvr>
                                      <p:to>
                                        <p:strVal val="hidden"/>
                                      </p:to>
                                    </p:set>
                                  </p:childTnLst>
                                </p:cTn>
                              </p:par>
                              <p:par>
                                <p:cTn id="2007" presetID="13" presetClass="exit" presetSubtype="32" fill="hold" grpId="5" nodeType="withEffect">
                                  <p:stCondLst>
                                    <p:cond delay="0"/>
                                  </p:stCondLst>
                                  <p:childTnLst>
                                    <p:animEffect transition="out" filter="plus(out)">
                                      <p:cBhvr>
                                        <p:cTn id="2008" dur="3000"/>
                                        <p:tgtEl>
                                          <p:spTgt spid="33"/>
                                        </p:tgtEl>
                                      </p:cBhvr>
                                    </p:animEffect>
                                    <p:set>
                                      <p:cBhvr>
                                        <p:cTn id="2009" dur="1" fill="hold">
                                          <p:stCondLst>
                                            <p:cond delay="2999"/>
                                          </p:stCondLst>
                                        </p:cTn>
                                        <p:tgtEl>
                                          <p:spTgt spid="33"/>
                                        </p:tgtEl>
                                        <p:attrNameLst>
                                          <p:attrName>style.visibility</p:attrName>
                                        </p:attrNameLst>
                                      </p:cBhvr>
                                      <p:to>
                                        <p:strVal val="hidden"/>
                                      </p:to>
                                    </p:set>
                                  </p:childTnLst>
                                </p:cTn>
                              </p:par>
                              <p:par>
                                <p:cTn id="2010" presetID="13" presetClass="exit" presetSubtype="32" fill="hold" grpId="5" nodeType="withEffect">
                                  <p:stCondLst>
                                    <p:cond delay="0"/>
                                  </p:stCondLst>
                                  <p:childTnLst>
                                    <p:animEffect transition="out" filter="plus(out)">
                                      <p:cBhvr>
                                        <p:cTn id="2011" dur="3000"/>
                                        <p:tgtEl>
                                          <p:spTgt spid="34"/>
                                        </p:tgtEl>
                                      </p:cBhvr>
                                    </p:animEffect>
                                    <p:set>
                                      <p:cBhvr>
                                        <p:cTn id="2012" dur="1" fill="hold">
                                          <p:stCondLst>
                                            <p:cond delay="2999"/>
                                          </p:stCondLst>
                                        </p:cTn>
                                        <p:tgtEl>
                                          <p:spTgt spid="34"/>
                                        </p:tgtEl>
                                        <p:attrNameLst>
                                          <p:attrName>style.visibility</p:attrName>
                                        </p:attrNameLst>
                                      </p:cBhvr>
                                      <p:to>
                                        <p:strVal val="hidden"/>
                                      </p:to>
                                    </p:set>
                                  </p:childTnLst>
                                </p:cTn>
                              </p:par>
                              <p:par>
                                <p:cTn id="2013" presetID="13" presetClass="exit" presetSubtype="32" fill="hold" grpId="5" nodeType="withEffect">
                                  <p:stCondLst>
                                    <p:cond delay="0"/>
                                  </p:stCondLst>
                                  <p:childTnLst>
                                    <p:animEffect transition="out" filter="plus(out)">
                                      <p:cBhvr>
                                        <p:cTn id="2014" dur="3000"/>
                                        <p:tgtEl>
                                          <p:spTgt spid="35"/>
                                        </p:tgtEl>
                                      </p:cBhvr>
                                    </p:animEffect>
                                    <p:set>
                                      <p:cBhvr>
                                        <p:cTn id="2015" dur="1" fill="hold">
                                          <p:stCondLst>
                                            <p:cond delay="2999"/>
                                          </p:stCondLst>
                                        </p:cTn>
                                        <p:tgtEl>
                                          <p:spTgt spid="35"/>
                                        </p:tgtEl>
                                        <p:attrNameLst>
                                          <p:attrName>style.visibility</p:attrName>
                                        </p:attrNameLst>
                                      </p:cBhvr>
                                      <p:to>
                                        <p:strVal val="hidden"/>
                                      </p:to>
                                    </p:set>
                                  </p:childTnLst>
                                </p:cTn>
                              </p:par>
                              <p:par>
                                <p:cTn id="2016" presetID="13" presetClass="exit" presetSubtype="32" fill="hold" grpId="5" nodeType="withEffect">
                                  <p:stCondLst>
                                    <p:cond delay="0"/>
                                  </p:stCondLst>
                                  <p:childTnLst>
                                    <p:animEffect transition="out" filter="plus(out)">
                                      <p:cBhvr>
                                        <p:cTn id="2017" dur="3000"/>
                                        <p:tgtEl>
                                          <p:spTgt spid="36"/>
                                        </p:tgtEl>
                                      </p:cBhvr>
                                    </p:animEffect>
                                    <p:set>
                                      <p:cBhvr>
                                        <p:cTn id="2018" dur="1" fill="hold">
                                          <p:stCondLst>
                                            <p:cond delay="2999"/>
                                          </p:stCondLst>
                                        </p:cTn>
                                        <p:tgtEl>
                                          <p:spTgt spid="36"/>
                                        </p:tgtEl>
                                        <p:attrNameLst>
                                          <p:attrName>style.visibility</p:attrName>
                                        </p:attrNameLst>
                                      </p:cBhvr>
                                      <p:to>
                                        <p:strVal val="hidden"/>
                                      </p:to>
                                    </p:set>
                                  </p:childTnLst>
                                </p:cTn>
                              </p:par>
                              <p:par>
                                <p:cTn id="2019" presetID="13" presetClass="exit" presetSubtype="32" fill="hold" grpId="5" nodeType="withEffect">
                                  <p:stCondLst>
                                    <p:cond delay="0"/>
                                  </p:stCondLst>
                                  <p:childTnLst>
                                    <p:animEffect transition="out" filter="plus(out)">
                                      <p:cBhvr>
                                        <p:cTn id="2020" dur="3000"/>
                                        <p:tgtEl>
                                          <p:spTgt spid="37"/>
                                        </p:tgtEl>
                                      </p:cBhvr>
                                    </p:animEffect>
                                    <p:set>
                                      <p:cBhvr>
                                        <p:cTn id="2021" dur="1" fill="hold">
                                          <p:stCondLst>
                                            <p:cond delay="2999"/>
                                          </p:stCondLst>
                                        </p:cTn>
                                        <p:tgtEl>
                                          <p:spTgt spid="37"/>
                                        </p:tgtEl>
                                        <p:attrNameLst>
                                          <p:attrName>style.visibility</p:attrName>
                                        </p:attrNameLst>
                                      </p:cBhvr>
                                      <p:to>
                                        <p:strVal val="hidden"/>
                                      </p:to>
                                    </p:set>
                                  </p:childTnLst>
                                </p:cTn>
                              </p:par>
                              <p:par>
                                <p:cTn id="2022" presetID="13" presetClass="exit" presetSubtype="32" fill="hold" grpId="5" nodeType="withEffect">
                                  <p:stCondLst>
                                    <p:cond delay="0"/>
                                  </p:stCondLst>
                                  <p:childTnLst>
                                    <p:animEffect transition="out" filter="plus(out)">
                                      <p:cBhvr>
                                        <p:cTn id="2023" dur="3000"/>
                                        <p:tgtEl>
                                          <p:spTgt spid="38"/>
                                        </p:tgtEl>
                                      </p:cBhvr>
                                    </p:animEffect>
                                    <p:set>
                                      <p:cBhvr>
                                        <p:cTn id="2024" dur="1" fill="hold">
                                          <p:stCondLst>
                                            <p:cond delay="2999"/>
                                          </p:stCondLst>
                                        </p:cTn>
                                        <p:tgtEl>
                                          <p:spTgt spid="38"/>
                                        </p:tgtEl>
                                        <p:attrNameLst>
                                          <p:attrName>style.visibility</p:attrName>
                                        </p:attrNameLst>
                                      </p:cBhvr>
                                      <p:to>
                                        <p:strVal val="hidden"/>
                                      </p:to>
                                    </p:set>
                                  </p:childTnLst>
                                </p:cTn>
                              </p:par>
                              <p:par>
                                <p:cTn id="2025" presetID="13" presetClass="exit" presetSubtype="32" fill="hold" grpId="5" nodeType="withEffect">
                                  <p:stCondLst>
                                    <p:cond delay="0"/>
                                  </p:stCondLst>
                                  <p:childTnLst>
                                    <p:animEffect transition="out" filter="plus(out)">
                                      <p:cBhvr>
                                        <p:cTn id="2026" dur="3000"/>
                                        <p:tgtEl>
                                          <p:spTgt spid="103"/>
                                        </p:tgtEl>
                                      </p:cBhvr>
                                    </p:animEffect>
                                    <p:set>
                                      <p:cBhvr>
                                        <p:cTn id="2027" dur="1" fill="hold">
                                          <p:stCondLst>
                                            <p:cond delay="2999"/>
                                          </p:stCondLst>
                                        </p:cTn>
                                        <p:tgtEl>
                                          <p:spTgt spid="103"/>
                                        </p:tgtEl>
                                        <p:attrNameLst>
                                          <p:attrName>style.visibility</p:attrName>
                                        </p:attrNameLst>
                                      </p:cBhvr>
                                      <p:to>
                                        <p:strVal val="hidden"/>
                                      </p:to>
                                    </p:set>
                                  </p:childTnLst>
                                </p:cTn>
                              </p:par>
                              <p:par>
                                <p:cTn id="2028" presetID="13" presetClass="exit" presetSubtype="32" fill="hold" grpId="5" nodeType="withEffect">
                                  <p:stCondLst>
                                    <p:cond delay="0"/>
                                  </p:stCondLst>
                                  <p:childTnLst>
                                    <p:animEffect transition="out" filter="plus(out)">
                                      <p:cBhvr>
                                        <p:cTn id="2029" dur="3000"/>
                                        <p:tgtEl>
                                          <p:spTgt spid="104"/>
                                        </p:tgtEl>
                                      </p:cBhvr>
                                    </p:animEffect>
                                    <p:set>
                                      <p:cBhvr>
                                        <p:cTn id="2030" dur="1" fill="hold">
                                          <p:stCondLst>
                                            <p:cond delay="2999"/>
                                          </p:stCondLst>
                                        </p:cTn>
                                        <p:tgtEl>
                                          <p:spTgt spid="104"/>
                                        </p:tgtEl>
                                        <p:attrNameLst>
                                          <p:attrName>style.visibility</p:attrName>
                                        </p:attrNameLst>
                                      </p:cBhvr>
                                      <p:to>
                                        <p:strVal val="hidden"/>
                                      </p:to>
                                    </p:set>
                                  </p:childTnLst>
                                </p:cTn>
                              </p:par>
                              <p:par>
                                <p:cTn id="2031" presetID="13" presetClass="exit" presetSubtype="32" fill="hold" grpId="5" nodeType="withEffect">
                                  <p:stCondLst>
                                    <p:cond delay="0"/>
                                  </p:stCondLst>
                                  <p:childTnLst>
                                    <p:animEffect transition="out" filter="plus(out)">
                                      <p:cBhvr>
                                        <p:cTn id="2032" dur="3000"/>
                                        <p:tgtEl>
                                          <p:spTgt spid="105"/>
                                        </p:tgtEl>
                                      </p:cBhvr>
                                    </p:animEffect>
                                    <p:set>
                                      <p:cBhvr>
                                        <p:cTn id="2033" dur="1" fill="hold">
                                          <p:stCondLst>
                                            <p:cond delay="2999"/>
                                          </p:stCondLst>
                                        </p:cTn>
                                        <p:tgtEl>
                                          <p:spTgt spid="105"/>
                                        </p:tgtEl>
                                        <p:attrNameLst>
                                          <p:attrName>style.visibility</p:attrName>
                                        </p:attrNameLst>
                                      </p:cBhvr>
                                      <p:to>
                                        <p:strVal val="hidden"/>
                                      </p:to>
                                    </p:set>
                                  </p:childTnLst>
                                </p:cTn>
                              </p:par>
                              <p:par>
                                <p:cTn id="2034" presetID="13" presetClass="exit" presetSubtype="32" fill="hold" grpId="5" nodeType="withEffect">
                                  <p:stCondLst>
                                    <p:cond delay="0"/>
                                  </p:stCondLst>
                                  <p:childTnLst>
                                    <p:animEffect transition="out" filter="plus(out)">
                                      <p:cBhvr>
                                        <p:cTn id="2035" dur="3000"/>
                                        <p:tgtEl>
                                          <p:spTgt spid="106"/>
                                        </p:tgtEl>
                                      </p:cBhvr>
                                    </p:animEffect>
                                    <p:set>
                                      <p:cBhvr>
                                        <p:cTn id="2036" dur="1" fill="hold">
                                          <p:stCondLst>
                                            <p:cond delay="2999"/>
                                          </p:stCondLst>
                                        </p:cTn>
                                        <p:tgtEl>
                                          <p:spTgt spid="106"/>
                                        </p:tgtEl>
                                        <p:attrNameLst>
                                          <p:attrName>style.visibility</p:attrName>
                                        </p:attrNameLst>
                                      </p:cBhvr>
                                      <p:to>
                                        <p:strVal val="hidden"/>
                                      </p:to>
                                    </p:set>
                                  </p:childTnLst>
                                </p:cTn>
                              </p:par>
                              <p:par>
                                <p:cTn id="2037" presetID="13" presetClass="exit" presetSubtype="32" fill="hold" grpId="5" nodeType="withEffect">
                                  <p:stCondLst>
                                    <p:cond delay="0"/>
                                  </p:stCondLst>
                                  <p:childTnLst>
                                    <p:animEffect transition="out" filter="plus(out)">
                                      <p:cBhvr>
                                        <p:cTn id="2038" dur="3000"/>
                                        <p:tgtEl>
                                          <p:spTgt spid="107"/>
                                        </p:tgtEl>
                                      </p:cBhvr>
                                    </p:animEffect>
                                    <p:set>
                                      <p:cBhvr>
                                        <p:cTn id="2039" dur="1" fill="hold">
                                          <p:stCondLst>
                                            <p:cond delay="2999"/>
                                          </p:stCondLst>
                                        </p:cTn>
                                        <p:tgtEl>
                                          <p:spTgt spid="107"/>
                                        </p:tgtEl>
                                        <p:attrNameLst>
                                          <p:attrName>style.visibility</p:attrName>
                                        </p:attrNameLst>
                                      </p:cBhvr>
                                      <p:to>
                                        <p:strVal val="hidden"/>
                                      </p:to>
                                    </p:set>
                                  </p:childTnLst>
                                </p:cTn>
                              </p:par>
                              <p:par>
                                <p:cTn id="2040" presetID="13" presetClass="exit" presetSubtype="32" fill="hold" grpId="5" nodeType="withEffect">
                                  <p:stCondLst>
                                    <p:cond delay="0"/>
                                  </p:stCondLst>
                                  <p:childTnLst>
                                    <p:animEffect transition="out" filter="plus(out)">
                                      <p:cBhvr>
                                        <p:cTn id="2041" dur="3000"/>
                                        <p:tgtEl>
                                          <p:spTgt spid="108"/>
                                        </p:tgtEl>
                                      </p:cBhvr>
                                    </p:animEffect>
                                    <p:set>
                                      <p:cBhvr>
                                        <p:cTn id="2042" dur="1" fill="hold">
                                          <p:stCondLst>
                                            <p:cond delay="2999"/>
                                          </p:stCondLst>
                                        </p:cTn>
                                        <p:tgtEl>
                                          <p:spTgt spid="108"/>
                                        </p:tgtEl>
                                        <p:attrNameLst>
                                          <p:attrName>style.visibility</p:attrName>
                                        </p:attrNameLst>
                                      </p:cBhvr>
                                      <p:to>
                                        <p:strVal val="hidden"/>
                                      </p:to>
                                    </p:set>
                                  </p:childTnLst>
                                </p:cTn>
                              </p:par>
                              <p:par>
                                <p:cTn id="2043" presetID="13" presetClass="exit" presetSubtype="32" fill="hold" grpId="5" nodeType="withEffect">
                                  <p:stCondLst>
                                    <p:cond delay="0"/>
                                  </p:stCondLst>
                                  <p:childTnLst>
                                    <p:animEffect transition="out" filter="plus(out)">
                                      <p:cBhvr>
                                        <p:cTn id="2044" dur="3000"/>
                                        <p:tgtEl>
                                          <p:spTgt spid="109"/>
                                        </p:tgtEl>
                                      </p:cBhvr>
                                    </p:animEffect>
                                    <p:set>
                                      <p:cBhvr>
                                        <p:cTn id="2045" dur="1" fill="hold">
                                          <p:stCondLst>
                                            <p:cond delay="2999"/>
                                          </p:stCondLst>
                                        </p:cTn>
                                        <p:tgtEl>
                                          <p:spTgt spid="109"/>
                                        </p:tgtEl>
                                        <p:attrNameLst>
                                          <p:attrName>style.visibility</p:attrName>
                                        </p:attrNameLst>
                                      </p:cBhvr>
                                      <p:to>
                                        <p:strVal val="hidden"/>
                                      </p:to>
                                    </p:set>
                                  </p:childTnLst>
                                </p:cTn>
                              </p:par>
                              <p:par>
                                <p:cTn id="2046" presetID="13" presetClass="exit" presetSubtype="32" fill="hold" grpId="5" nodeType="withEffect">
                                  <p:stCondLst>
                                    <p:cond delay="0"/>
                                  </p:stCondLst>
                                  <p:childTnLst>
                                    <p:animEffect transition="out" filter="plus(out)">
                                      <p:cBhvr>
                                        <p:cTn id="2047" dur="3000"/>
                                        <p:tgtEl>
                                          <p:spTgt spid="111"/>
                                        </p:tgtEl>
                                      </p:cBhvr>
                                    </p:animEffect>
                                    <p:set>
                                      <p:cBhvr>
                                        <p:cTn id="2048" dur="1" fill="hold">
                                          <p:stCondLst>
                                            <p:cond delay="2999"/>
                                          </p:stCondLst>
                                        </p:cTn>
                                        <p:tgtEl>
                                          <p:spTgt spid="111"/>
                                        </p:tgtEl>
                                        <p:attrNameLst>
                                          <p:attrName>style.visibility</p:attrName>
                                        </p:attrNameLst>
                                      </p:cBhvr>
                                      <p:to>
                                        <p:strVal val="hidden"/>
                                      </p:to>
                                    </p:set>
                                  </p:childTnLst>
                                </p:cTn>
                              </p:par>
                              <p:par>
                                <p:cTn id="2049" presetID="13" presetClass="exit" presetSubtype="32" fill="hold" grpId="5" nodeType="withEffect">
                                  <p:stCondLst>
                                    <p:cond delay="0"/>
                                  </p:stCondLst>
                                  <p:childTnLst>
                                    <p:animEffect transition="out" filter="plus(out)">
                                      <p:cBhvr>
                                        <p:cTn id="2050" dur="3000"/>
                                        <p:tgtEl>
                                          <p:spTgt spid="46"/>
                                        </p:tgtEl>
                                      </p:cBhvr>
                                    </p:animEffect>
                                    <p:set>
                                      <p:cBhvr>
                                        <p:cTn id="2051" dur="1" fill="hold">
                                          <p:stCondLst>
                                            <p:cond delay="2999"/>
                                          </p:stCondLst>
                                        </p:cTn>
                                        <p:tgtEl>
                                          <p:spTgt spid="46"/>
                                        </p:tgtEl>
                                        <p:attrNameLst>
                                          <p:attrName>style.visibility</p:attrName>
                                        </p:attrNameLst>
                                      </p:cBhvr>
                                      <p:to>
                                        <p:strVal val="hidden"/>
                                      </p:to>
                                    </p:set>
                                  </p:childTnLst>
                                </p:cTn>
                              </p:par>
                              <p:par>
                                <p:cTn id="2052" presetID="13" presetClass="exit" presetSubtype="32" fill="hold" grpId="5" nodeType="withEffect">
                                  <p:stCondLst>
                                    <p:cond delay="0"/>
                                  </p:stCondLst>
                                  <p:childTnLst>
                                    <p:animEffect transition="out" filter="plus(out)">
                                      <p:cBhvr>
                                        <p:cTn id="2053" dur="3000"/>
                                        <p:tgtEl>
                                          <p:spTgt spid="47"/>
                                        </p:tgtEl>
                                      </p:cBhvr>
                                    </p:animEffect>
                                    <p:set>
                                      <p:cBhvr>
                                        <p:cTn id="2054" dur="1" fill="hold">
                                          <p:stCondLst>
                                            <p:cond delay="2999"/>
                                          </p:stCondLst>
                                        </p:cTn>
                                        <p:tgtEl>
                                          <p:spTgt spid="47"/>
                                        </p:tgtEl>
                                        <p:attrNameLst>
                                          <p:attrName>style.visibility</p:attrName>
                                        </p:attrNameLst>
                                      </p:cBhvr>
                                      <p:to>
                                        <p:strVal val="hidden"/>
                                      </p:to>
                                    </p:set>
                                  </p:childTnLst>
                                </p:cTn>
                              </p:par>
                              <p:par>
                                <p:cTn id="2055" presetID="13" presetClass="exit" presetSubtype="32" fill="hold" grpId="5" nodeType="withEffect">
                                  <p:stCondLst>
                                    <p:cond delay="0"/>
                                  </p:stCondLst>
                                  <p:childTnLst>
                                    <p:animEffect transition="out" filter="plus(out)">
                                      <p:cBhvr>
                                        <p:cTn id="2056" dur="3000"/>
                                        <p:tgtEl>
                                          <p:spTgt spid="48"/>
                                        </p:tgtEl>
                                      </p:cBhvr>
                                    </p:animEffect>
                                    <p:set>
                                      <p:cBhvr>
                                        <p:cTn id="2057" dur="1" fill="hold">
                                          <p:stCondLst>
                                            <p:cond delay="2999"/>
                                          </p:stCondLst>
                                        </p:cTn>
                                        <p:tgtEl>
                                          <p:spTgt spid="48"/>
                                        </p:tgtEl>
                                        <p:attrNameLst>
                                          <p:attrName>style.visibility</p:attrName>
                                        </p:attrNameLst>
                                      </p:cBhvr>
                                      <p:to>
                                        <p:strVal val="hidden"/>
                                      </p:to>
                                    </p:set>
                                  </p:childTnLst>
                                </p:cTn>
                              </p:par>
                              <p:par>
                                <p:cTn id="2058" presetID="13" presetClass="exit" presetSubtype="32" fill="hold" grpId="5" nodeType="withEffect">
                                  <p:stCondLst>
                                    <p:cond delay="0"/>
                                  </p:stCondLst>
                                  <p:childTnLst>
                                    <p:animEffect transition="out" filter="plus(out)">
                                      <p:cBhvr>
                                        <p:cTn id="2059" dur="3000"/>
                                        <p:tgtEl>
                                          <p:spTgt spid="49"/>
                                        </p:tgtEl>
                                      </p:cBhvr>
                                    </p:animEffect>
                                    <p:set>
                                      <p:cBhvr>
                                        <p:cTn id="2060" dur="1" fill="hold">
                                          <p:stCondLst>
                                            <p:cond delay="2999"/>
                                          </p:stCondLst>
                                        </p:cTn>
                                        <p:tgtEl>
                                          <p:spTgt spid="49"/>
                                        </p:tgtEl>
                                        <p:attrNameLst>
                                          <p:attrName>style.visibility</p:attrName>
                                        </p:attrNameLst>
                                      </p:cBhvr>
                                      <p:to>
                                        <p:strVal val="hidden"/>
                                      </p:to>
                                    </p:set>
                                  </p:childTnLst>
                                </p:cTn>
                              </p:par>
                              <p:par>
                                <p:cTn id="2061" presetID="13" presetClass="exit" presetSubtype="32" fill="hold" grpId="5" nodeType="withEffect">
                                  <p:stCondLst>
                                    <p:cond delay="0"/>
                                  </p:stCondLst>
                                  <p:childTnLst>
                                    <p:animEffect transition="out" filter="plus(out)">
                                      <p:cBhvr>
                                        <p:cTn id="2062" dur="3000"/>
                                        <p:tgtEl>
                                          <p:spTgt spid="50"/>
                                        </p:tgtEl>
                                      </p:cBhvr>
                                    </p:animEffect>
                                    <p:set>
                                      <p:cBhvr>
                                        <p:cTn id="2063" dur="1" fill="hold">
                                          <p:stCondLst>
                                            <p:cond delay="2999"/>
                                          </p:stCondLst>
                                        </p:cTn>
                                        <p:tgtEl>
                                          <p:spTgt spid="50"/>
                                        </p:tgtEl>
                                        <p:attrNameLst>
                                          <p:attrName>style.visibility</p:attrName>
                                        </p:attrNameLst>
                                      </p:cBhvr>
                                      <p:to>
                                        <p:strVal val="hidden"/>
                                      </p:to>
                                    </p:set>
                                  </p:childTnLst>
                                </p:cTn>
                              </p:par>
                              <p:par>
                                <p:cTn id="2064" presetID="13" presetClass="exit" presetSubtype="32" fill="hold" grpId="5" nodeType="withEffect">
                                  <p:stCondLst>
                                    <p:cond delay="0"/>
                                  </p:stCondLst>
                                  <p:childTnLst>
                                    <p:animEffect transition="out" filter="plus(out)">
                                      <p:cBhvr>
                                        <p:cTn id="2065" dur="3000"/>
                                        <p:tgtEl>
                                          <p:spTgt spid="51"/>
                                        </p:tgtEl>
                                      </p:cBhvr>
                                    </p:animEffect>
                                    <p:set>
                                      <p:cBhvr>
                                        <p:cTn id="2066" dur="1" fill="hold">
                                          <p:stCondLst>
                                            <p:cond delay="2999"/>
                                          </p:stCondLst>
                                        </p:cTn>
                                        <p:tgtEl>
                                          <p:spTgt spid="51"/>
                                        </p:tgtEl>
                                        <p:attrNameLst>
                                          <p:attrName>style.visibility</p:attrName>
                                        </p:attrNameLst>
                                      </p:cBhvr>
                                      <p:to>
                                        <p:strVal val="hidden"/>
                                      </p:to>
                                    </p:set>
                                  </p:childTnLst>
                                </p:cTn>
                              </p:par>
                              <p:par>
                                <p:cTn id="2067" presetID="13" presetClass="exit" presetSubtype="32" fill="hold" grpId="5" nodeType="withEffect">
                                  <p:stCondLst>
                                    <p:cond delay="0"/>
                                  </p:stCondLst>
                                  <p:childTnLst>
                                    <p:animEffect transition="out" filter="plus(out)">
                                      <p:cBhvr>
                                        <p:cTn id="2068" dur="3000"/>
                                        <p:tgtEl>
                                          <p:spTgt spid="52"/>
                                        </p:tgtEl>
                                      </p:cBhvr>
                                    </p:animEffect>
                                    <p:set>
                                      <p:cBhvr>
                                        <p:cTn id="2069" dur="1" fill="hold">
                                          <p:stCondLst>
                                            <p:cond delay="2999"/>
                                          </p:stCondLst>
                                        </p:cTn>
                                        <p:tgtEl>
                                          <p:spTgt spid="52"/>
                                        </p:tgtEl>
                                        <p:attrNameLst>
                                          <p:attrName>style.visibility</p:attrName>
                                        </p:attrNameLst>
                                      </p:cBhvr>
                                      <p:to>
                                        <p:strVal val="hidden"/>
                                      </p:to>
                                    </p:set>
                                  </p:childTnLst>
                                </p:cTn>
                              </p:par>
                              <p:par>
                                <p:cTn id="2070" presetID="13" presetClass="exit" presetSubtype="32" fill="hold" grpId="5" nodeType="withEffect">
                                  <p:stCondLst>
                                    <p:cond delay="0"/>
                                  </p:stCondLst>
                                  <p:childTnLst>
                                    <p:animEffect transition="out" filter="plus(out)">
                                      <p:cBhvr>
                                        <p:cTn id="2071" dur="3000"/>
                                        <p:tgtEl>
                                          <p:spTgt spid="53"/>
                                        </p:tgtEl>
                                      </p:cBhvr>
                                    </p:animEffect>
                                    <p:set>
                                      <p:cBhvr>
                                        <p:cTn id="2072" dur="1" fill="hold">
                                          <p:stCondLst>
                                            <p:cond delay="2999"/>
                                          </p:stCondLst>
                                        </p:cTn>
                                        <p:tgtEl>
                                          <p:spTgt spid="53"/>
                                        </p:tgtEl>
                                        <p:attrNameLst>
                                          <p:attrName>style.visibility</p:attrName>
                                        </p:attrNameLst>
                                      </p:cBhvr>
                                      <p:to>
                                        <p:strVal val="hidden"/>
                                      </p:to>
                                    </p:set>
                                  </p:childTnLst>
                                </p:cTn>
                              </p:par>
                              <p:par>
                                <p:cTn id="2073" presetID="13" presetClass="exit" presetSubtype="32" fill="hold" grpId="5" nodeType="withEffect">
                                  <p:stCondLst>
                                    <p:cond delay="0"/>
                                  </p:stCondLst>
                                  <p:childTnLst>
                                    <p:animEffect transition="out" filter="plus(out)">
                                      <p:cBhvr>
                                        <p:cTn id="2074" dur="3000"/>
                                        <p:tgtEl>
                                          <p:spTgt spid="54"/>
                                        </p:tgtEl>
                                      </p:cBhvr>
                                    </p:animEffect>
                                    <p:set>
                                      <p:cBhvr>
                                        <p:cTn id="2075" dur="1" fill="hold">
                                          <p:stCondLst>
                                            <p:cond delay="2999"/>
                                          </p:stCondLst>
                                        </p:cTn>
                                        <p:tgtEl>
                                          <p:spTgt spid="54"/>
                                        </p:tgtEl>
                                        <p:attrNameLst>
                                          <p:attrName>style.visibility</p:attrName>
                                        </p:attrNameLst>
                                      </p:cBhvr>
                                      <p:to>
                                        <p:strVal val="hidden"/>
                                      </p:to>
                                    </p:set>
                                  </p:childTnLst>
                                </p:cTn>
                              </p:par>
                              <p:par>
                                <p:cTn id="2076" presetID="13" presetClass="exit" presetSubtype="32" fill="hold" grpId="5" nodeType="withEffect">
                                  <p:stCondLst>
                                    <p:cond delay="0"/>
                                  </p:stCondLst>
                                  <p:childTnLst>
                                    <p:animEffect transition="out" filter="plus(out)">
                                      <p:cBhvr>
                                        <p:cTn id="2077" dur="3000"/>
                                        <p:tgtEl>
                                          <p:spTgt spid="55"/>
                                        </p:tgtEl>
                                      </p:cBhvr>
                                    </p:animEffect>
                                    <p:set>
                                      <p:cBhvr>
                                        <p:cTn id="2078" dur="1" fill="hold">
                                          <p:stCondLst>
                                            <p:cond delay="2999"/>
                                          </p:stCondLst>
                                        </p:cTn>
                                        <p:tgtEl>
                                          <p:spTgt spid="55"/>
                                        </p:tgtEl>
                                        <p:attrNameLst>
                                          <p:attrName>style.visibility</p:attrName>
                                        </p:attrNameLst>
                                      </p:cBhvr>
                                      <p:to>
                                        <p:strVal val="hidden"/>
                                      </p:to>
                                    </p:set>
                                  </p:childTnLst>
                                </p:cTn>
                              </p:par>
                              <p:par>
                                <p:cTn id="2079" presetID="13" presetClass="exit" presetSubtype="32" fill="hold" grpId="5" nodeType="withEffect">
                                  <p:stCondLst>
                                    <p:cond delay="0"/>
                                  </p:stCondLst>
                                  <p:childTnLst>
                                    <p:animEffect transition="out" filter="plus(out)">
                                      <p:cBhvr>
                                        <p:cTn id="2080" dur="3000"/>
                                        <p:tgtEl>
                                          <p:spTgt spid="56"/>
                                        </p:tgtEl>
                                      </p:cBhvr>
                                    </p:animEffect>
                                    <p:set>
                                      <p:cBhvr>
                                        <p:cTn id="2081" dur="1" fill="hold">
                                          <p:stCondLst>
                                            <p:cond delay="2999"/>
                                          </p:stCondLst>
                                        </p:cTn>
                                        <p:tgtEl>
                                          <p:spTgt spid="56"/>
                                        </p:tgtEl>
                                        <p:attrNameLst>
                                          <p:attrName>style.visibility</p:attrName>
                                        </p:attrNameLst>
                                      </p:cBhvr>
                                      <p:to>
                                        <p:strVal val="hidden"/>
                                      </p:to>
                                    </p:set>
                                  </p:childTnLst>
                                </p:cTn>
                              </p:par>
                              <p:par>
                                <p:cTn id="2082" presetID="13" presetClass="exit" presetSubtype="32" fill="hold" grpId="5" nodeType="withEffect">
                                  <p:stCondLst>
                                    <p:cond delay="0"/>
                                  </p:stCondLst>
                                  <p:childTnLst>
                                    <p:animEffect transition="out" filter="plus(out)">
                                      <p:cBhvr>
                                        <p:cTn id="2083" dur="3000"/>
                                        <p:tgtEl>
                                          <p:spTgt spid="57"/>
                                        </p:tgtEl>
                                      </p:cBhvr>
                                    </p:animEffect>
                                    <p:set>
                                      <p:cBhvr>
                                        <p:cTn id="2084" dur="1" fill="hold">
                                          <p:stCondLst>
                                            <p:cond delay="2999"/>
                                          </p:stCondLst>
                                        </p:cTn>
                                        <p:tgtEl>
                                          <p:spTgt spid="57"/>
                                        </p:tgtEl>
                                        <p:attrNameLst>
                                          <p:attrName>style.visibility</p:attrName>
                                        </p:attrNameLst>
                                      </p:cBhvr>
                                      <p:to>
                                        <p:strVal val="hidden"/>
                                      </p:to>
                                    </p:set>
                                  </p:childTnLst>
                                </p:cTn>
                              </p:par>
                              <p:par>
                                <p:cTn id="2085" presetID="13" presetClass="exit" presetSubtype="32" fill="hold" grpId="5" nodeType="withEffect">
                                  <p:stCondLst>
                                    <p:cond delay="0"/>
                                  </p:stCondLst>
                                  <p:childTnLst>
                                    <p:animEffect transition="out" filter="plus(out)">
                                      <p:cBhvr>
                                        <p:cTn id="2086" dur="3000"/>
                                        <p:tgtEl>
                                          <p:spTgt spid="58"/>
                                        </p:tgtEl>
                                      </p:cBhvr>
                                    </p:animEffect>
                                    <p:set>
                                      <p:cBhvr>
                                        <p:cTn id="2087" dur="1" fill="hold">
                                          <p:stCondLst>
                                            <p:cond delay="2999"/>
                                          </p:stCondLst>
                                        </p:cTn>
                                        <p:tgtEl>
                                          <p:spTgt spid="58"/>
                                        </p:tgtEl>
                                        <p:attrNameLst>
                                          <p:attrName>style.visibility</p:attrName>
                                        </p:attrNameLst>
                                      </p:cBhvr>
                                      <p:to>
                                        <p:strVal val="hidden"/>
                                      </p:to>
                                    </p:set>
                                  </p:childTnLst>
                                </p:cTn>
                              </p:par>
                              <p:par>
                                <p:cTn id="2088" presetID="13" presetClass="exit" presetSubtype="32" fill="hold" grpId="5" nodeType="withEffect">
                                  <p:stCondLst>
                                    <p:cond delay="0"/>
                                  </p:stCondLst>
                                  <p:childTnLst>
                                    <p:animEffect transition="out" filter="plus(out)">
                                      <p:cBhvr>
                                        <p:cTn id="2089" dur="3000"/>
                                        <p:tgtEl>
                                          <p:spTgt spid="59"/>
                                        </p:tgtEl>
                                      </p:cBhvr>
                                    </p:animEffect>
                                    <p:set>
                                      <p:cBhvr>
                                        <p:cTn id="2090" dur="1" fill="hold">
                                          <p:stCondLst>
                                            <p:cond delay="2999"/>
                                          </p:stCondLst>
                                        </p:cTn>
                                        <p:tgtEl>
                                          <p:spTgt spid="59"/>
                                        </p:tgtEl>
                                        <p:attrNameLst>
                                          <p:attrName>style.visibility</p:attrName>
                                        </p:attrNameLst>
                                      </p:cBhvr>
                                      <p:to>
                                        <p:strVal val="hidden"/>
                                      </p:to>
                                    </p:set>
                                  </p:childTnLst>
                                </p:cTn>
                              </p:par>
                              <p:par>
                                <p:cTn id="2091" presetID="13" presetClass="exit" presetSubtype="32" fill="hold" grpId="5" nodeType="withEffect">
                                  <p:stCondLst>
                                    <p:cond delay="0"/>
                                  </p:stCondLst>
                                  <p:childTnLst>
                                    <p:animEffect transition="out" filter="plus(out)">
                                      <p:cBhvr>
                                        <p:cTn id="2092" dur="3000"/>
                                        <p:tgtEl>
                                          <p:spTgt spid="60"/>
                                        </p:tgtEl>
                                      </p:cBhvr>
                                    </p:animEffect>
                                    <p:set>
                                      <p:cBhvr>
                                        <p:cTn id="2093" dur="1" fill="hold">
                                          <p:stCondLst>
                                            <p:cond delay="2999"/>
                                          </p:stCondLst>
                                        </p:cTn>
                                        <p:tgtEl>
                                          <p:spTgt spid="60"/>
                                        </p:tgtEl>
                                        <p:attrNameLst>
                                          <p:attrName>style.visibility</p:attrName>
                                        </p:attrNameLst>
                                      </p:cBhvr>
                                      <p:to>
                                        <p:strVal val="hidden"/>
                                      </p:to>
                                    </p:set>
                                  </p:childTnLst>
                                </p:cTn>
                              </p:par>
                              <p:par>
                                <p:cTn id="2094" presetID="13" presetClass="exit" presetSubtype="32" fill="hold" grpId="5" nodeType="withEffect">
                                  <p:stCondLst>
                                    <p:cond delay="0"/>
                                  </p:stCondLst>
                                  <p:childTnLst>
                                    <p:animEffect transition="out" filter="plus(out)">
                                      <p:cBhvr>
                                        <p:cTn id="2095" dur="3000"/>
                                        <p:tgtEl>
                                          <p:spTgt spid="61"/>
                                        </p:tgtEl>
                                      </p:cBhvr>
                                    </p:animEffect>
                                    <p:set>
                                      <p:cBhvr>
                                        <p:cTn id="2096" dur="1" fill="hold">
                                          <p:stCondLst>
                                            <p:cond delay="2999"/>
                                          </p:stCondLst>
                                        </p:cTn>
                                        <p:tgtEl>
                                          <p:spTgt spid="61"/>
                                        </p:tgtEl>
                                        <p:attrNameLst>
                                          <p:attrName>style.visibility</p:attrName>
                                        </p:attrNameLst>
                                      </p:cBhvr>
                                      <p:to>
                                        <p:strVal val="hidden"/>
                                      </p:to>
                                    </p:set>
                                  </p:childTnLst>
                                </p:cTn>
                              </p:par>
                              <p:par>
                                <p:cTn id="2097" presetID="13" presetClass="exit" presetSubtype="32" fill="hold" grpId="5" nodeType="withEffect">
                                  <p:stCondLst>
                                    <p:cond delay="0"/>
                                  </p:stCondLst>
                                  <p:childTnLst>
                                    <p:animEffect transition="out" filter="plus(out)">
                                      <p:cBhvr>
                                        <p:cTn id="2098" dur="3000"/>
                                        <p:tgtEl>
                                          <p:spTgt spid="62"/>
                                        </p:tgtEl>
                                      </p:cBhvr>
                                    </p:animEffect>
                                    <p:set>
                                      <p:cBhvr>
                                        <p:cTn id="2099" dur="1" fill="hold">
                                          <p:stCondLst>
                                            <p:cond delay="2999"/>
                                          </p:stCondLst>
                                        </p:cTn>
                                        <p:tgtEl>
                                          <p:spTgt spid="62"/>
                                        </p:tgtEl>
                                        <p:attrNameLst>
                                          <p:attrName>style.visibility</p:attrName>
                                        </p:attrNameLst>
                                      </p:cBhvr>
                                      <p:to>
                                        <p:strVal val="hidden"/>
                                      </p:to>
                                    </p:set>
                                  </p:childTnLst>
                                </p:cTn>
                              </p:par>
                              <p:par>
                                <p:cTn id="2100" presetID="13" presetClass="exit" presetSubtype="32" fill="hold" grpId="5" nodeType="withEffect">
                                  <p:stCondLst>
                                    <p:cond delay="0"/>
                                  </p:stCondLst>
                                  <p:childTnLst>
                                    <p:animEffect transition="out" filter="plus(out)">
                                      <p:cBhvr>
                                        <p:cTn id="2101" dur="3000"/>
                                        <p:tgtEl>
                                          <p:spTgt spid="63"/>
                                        </p:tgtEl>
                                      </p:cBhvr>
                                    </p:animEffect>
                                    <p:set>
                                      <p:cBhvr>
                                        <p:cTn id="2102" dur="1" fill="hold">
                                          <p:stCondLst>
                                            <p:cond delay="2999"/>
                                          </p:stCondLst>
                                        </p:cTn>
                                        <p:tgtEl>
                                          <p:spTgt spid="63"/>
                                        </p:tgtEl>
                                        <p:attrNameLst>
                                          <p:attrName>style.visibility</p:attrName>
                                        </p:attrNameLst>
                                      </p:cBhvr>
                                      <p:to>
                                        <p:strVal val="hidden"/>
                                      </p:to>
                                    </p:set>
                                  </p:childTnLst>
                                </p:cTn>
                              </p:par>
                              <p:par>
                                <p:cTn id="2103" presetID="13" presetClass="exit" presetSubtype="32" fill="hold" grpId="5" nodeType="withEffect">
                                  <p:stCondLst>
                                    <p:cond delay="0"/>
                                  </p:stCondLst>
                                  <p:childTnLst>
                                    <p:animEffect transition="out" filter="plus(out)">
                                      <p:cBhvr>
                                        <p:cTn id="2104" dur="3000"/>
                                        <p:tgtEl>
                                          <p:spTgt spid="64"/>
                                        </p:tgtEl>
                                      </p:cBhvr>
                                    </p:animEffect>
                                    <p:set>
                                      <p:cBhvr>
                                        <p:cTn id="2105" dur="1" fill="hold">
                                          <p:stCondLst>
                                            <p:cond delay="2999"/>
                                          </p:stCondLst>
                                        </p:cTn>
                                        <p:tgtEl>
                                          <p:spTgt spid="64"/>
                                        </p:tgtEl>
                                        <p:attrNameLst>
                                          <p:attrName>style.visibility</p:attrName>
                                        </p:attrNameLst>
                                      </p:cBhvr>
                                      <p:to>
                                        <p:strVal val="hidden"/>
                                      </p:to>
                                    </p:set>
                                  </p:childTnLst>
                                </p:cTn>
                              </p:par>
                              <p:par>
                                <p:cTn id="2106" presetID="13" presetClass="exit" presetSubtype="32" fill="hold" grpId="5" nodeType="withEffect">
                                  <p:stCondLst>
                                    <p:cond delay="0"/>
                                  </p:stCondLst>
                                  <p:childTnLst>
                                    <p:animEffect transition="out" filter="plus(out)">
                                      <p:cBhvr>
                                        <p:cTn id="2107" dur="3000"/>
                                        <p:tgtEl>
                                          <p:spTgt spid="65"/>
                                        </p:tgtEl>
                                      </p:cBhvr>
                                    </p:animEffect>
                                    <p:set>
                                      <p:cBhvr>
                                        <p:cTn id="2108" dur="1" fill="hold">
                                          <p:stCondLst>
                                            <p:cond delay="2999"/>
                                          </p:stCondLst>
                                        </p:cTn>
                                        <p:tgtEl>
                                          <p:spTgt spid="65"/>
                                        </p:tgtEl>
                                        <p:attrNameLst>
                                          <p:attrName>style.visibility</p:attrName>
                                        </p:attrNameLst>
                                      </p:cBhvr>
                                      <p:to>
                                        <p:strVal val="hidden"/>
                                      </p:to>
                                    </p:set>
                                  </p:childTnLst>
                                </p:cTn>
                              </p:par>
                              <p:par>
                                <p:cTn id="2109" presetID="13" presetClass="exit" presetSubtype="32" fill="hold" grpId="5" nodeType="withEffect">
                                  <p:stCondLst>
                                    <p:cond delay="0"/>
                                  </p:stCondLst>
                                  <p:childTnLst>
                                    <p:animEffect transition="out" filter="plus(out)">
                                      <p:cBhvr>
                                        <p:cTn id="2110" dur="3000"/>
                                        <p:tgtEl>
                                          <p:spTgt spid="66"/>
                                        </p:tgtEl>
                                      </p:cBhvr>
                                    </p:animEffect>
                                    <p:set>
                                      <p:cBhvr>
                                        <p:cTn id="2111" dur="1" fill="hold">
                                          <p:stCondLst>
                                            <p:cond delay="2999"/>
                                          </p:stCondLst>
                                        </p:cTn>
                                        <p:tgtEl>
                                          <p:spTgt spid="66"/>
                                        </p:tgtEl>
                                        <p:attrNameLst>
                                          <p:attrName>style.visibility</p:attrName>
                                        </p:attrNameLst>
                                      </p:cBhvr>
                                      <p:to>
                                        <p:strVal val="hidden"/>
                                      </p:to>
                                    </p:set>
                                  </p:childTnLst>
                                </p:cTn>
                              </p:par>
                              <p:par>
                                <p:cTn id="2112" presetID="13" presetClass="exit" presetSubtype="32" fill="hold" grpId="5" nodeType="withEffect">
                                  <p:stCondLst>
                                    <p:cond delay="0"/>
                                  </p:stCondLst>
                                  <p:childTnLst>
                                    <p:animEffect transition="out" filter="plus(out)">
                                      <p:cBhvr>
                                        <p:cTn id="2113" dur="3000"/>
                                        <p:tgtEl>
                                          <p:spTgt spid="67"/>
                                        </p:tgtEl>
                                      </p:cBhvr>
                                    </p:animEffect>
                                    <p:set>
                                      <p:cBhvr>
                                        <p:cTn id="2114" dur="1" fill="hold">
                                          <p:stCondLst>
                                            <p:cond delay="2999"/>
                                          </p:stCondLst>
                                        </p:cTn>
                                        <p:tgtEl>
                                          <p:spTgt spid="67"/>
                                        </p:tgtEl>
                                        <p:attrNameLst>
                                          <p:attrName>style.visibility</p:attrName>
                                        </p:attrNameLst>
                                      </p:cBhvr>
                                      <p:to>
                                        <p:strVal val="hidden"/>
                                      </p:to>
                                    </p:set>
                                  </p:childTnLst>
                                </p:cTn>
                              </p:par>
                              <p:par>
                                <p:cTn id="2115" presetID="13" presetClass="exit" presetSubtype="32" fill="hold" grpId="5" nodeType="withEffect">
                                  <p:stCondLst>
                                    <p:cond delay="0"/>
                                  </p:stCondLst>
                                  <p:childTnLst>
                                    <p:animEffect transition="out" filter="plus(out)">
                                      <p:cBhvr>
                                        <p:cTn id="2116" dur="3000"/>
                                        <p:tgtEl>
                                          <p:spTgt spid="68"/>
                                        </p:tgtEl>
                                      </p:cBhvr>
                                    </p:animEffect>
                                    <p:set>
                                      <p:cBhvr>
                                        <p:cTn id="2117" dur="1" fill="hold">
                                          <p:stCondLst>
                                            <p:cond delay="2999"/>
                                          </p:stCondLst>
                                        </p:cTn>
                                        <p:tgtEl>
                                          <p:spTgt spid="68"/>
                                        </p:tgtEl>
                                        <p:attrNameLst>
                                          <p:attrName>style.visibility</p:attrName>
                                        </p:attrNameLst>
                                      </p:cBhvr>
                                      <p:to>
                                        <p:strVal val="hidden"/>
                                      </p:to>
                                    </p:set>
                                  </p:childTnLst>
                                </p:cTn>
                              </p:par>
                              <p:par>
                                <p:cTn id="2118" presetID="13" presetClass="exit" presetSubtype="32" fill="hold" grpId="5" nodeType="withEffect">
                                  <p:stCondLst>
                                    <p:cond delay="0"/>
                                  </p:stCondLst>
                                  <p:childTnLst>
                                    <p:animEffect transition="out" filter="plus(out)">
                                      <p:cBhvr>
                                        <p:cTn id="2119" dur="3000"/>
                                        <p:tgtEl>
                                          <p:spTgt spid="69"/>
                                        </p:tgtEl>
                                      </p:cBhvr>
                                    </p:animEffect>
                                    <p:set>
                                      <p:cBhvr>
                                        <p:cTn id="2120" dur="1" fill="hold">
                                          <p:stCondLst>
                                            <p:cond delay="2999"/>
                                          </p:stCondLst>
                                        </p:cTn>
                                        <p:tgtEl>
                                          <p:spTgt spid="69"/>
                                        </p:tgtEl>
                                        <p:attrNameLst>
                                          <p:attrName>style.visibility</p:attrName>
                                        </p:attrNameLst>
                                      </p:cBhvr>
                                      <p:to>
                                        <p:strVal val="hidden"/>
                                      </p:to>
                                    </p:set>
                                  </p:childTnLst>
                                </p:cTn>
                              </p:par>
                              <p:par>
                                <p:cTn id="2121" presetID="13" presetClass="exit" presetSubtype="32" fill="hold" grpId="5" nodeType="withEffect">
                                  <p:stCondLst>
                                    <p:cond delay="0"/>
                                  </p:stCondLst>
                                  <p:childTnLst>
                                    <p:animEffect transition="out" filter="plus(out)">
                                      <p:cBhvr>
                                        <p:cTn id="2122" dur="3000"/>
                                        <p:tgtEl>
                                          <p:spTgt spid="70"/>
                                        </p:tgtEl>
                                      </p:cBhvr>
                                    </p:animEffect>
                                    <p:set>
                                      <p:cBhvr>
                                        <p:cTn id="2123" dur="1" fill="hold">
                                          <p:stCondLst>
                                            <p:cond delay="2999"/>
                                          </p:stCondLst>
                                        </p:cTn>
                                        <p:tgtEl>
                                          <p:spTgt spid="70"/>
                                        </p:tgtEl>
                                        <p:attrNameLst>
                                          <p:attrName>style.visibility</p:attrName>
                                        </p:attrNameLst>
                                      </p:cBhvr>
                                      <p:to>
                                        <p:strVal val="hidden"/>
                                      </p:to>
                                    </p:set>
                                  </p:childTnLst>
                                </p:cTn>
                              </p:par>
                              <p:par>
                                <p:cTn id="2124" presetID="13" presetClass="exit" presetSubtype="32" fill="hold" grpId="5" nodeType="withEffect">
                                  <p:stCondLst>
                                    <p:cond delay="0"/>
                                  </p:stCondLst>
                                  <p:childTnLst>
                                    <p:animEffect transition="out" filter="plus(out)">
                                      <p:cBhvr>
                                        <p:cTn id="2125" dur="3000"/>
                                        <p:tgtEl>
                                          <p:spTgt spid="71"/>
                                        </p:tgtEl>
                                      </p:cBhvr>
                                    </p:animEffect>
                                    <p:set>
                                      <p:cBhvr>
                                        <p:cTn id="2126" dur="1" fill="hold">
                                          <p:stCondLst>
                                            <p:cond delay="2999"/>
                                          </p:stCondLst>
                                        </p:cTn>
                                        <p:tgtEl>
                                          <p:spTgt spid="71"/>
                                        </p:tgtEl>
                                        <p:attrNameLst>
                                          <p:attrName>style.visibility</p:attrName>
                                        </p:attrNameLst>
                                      </p:cBhvr>
                                      <p:to>
                                        <p:strVal val="hidden"/>
                                      </p:to>
                                    </p:set>
                                  </p:childTnLst>
                                </p:cTn>
                              </p:par>
                              <p:par>
                                <p:cTn id="2127" presetID="13" presetClass="exit" presetSubtype="32" fill="hold" grpId="5" nodeType="withEffect">
                                  <p:stCondLst>
                                    <p:cond delay="0"/>
                                  </p:stCondLst>
                                  <p:childTnLst>
                                    <p:animEffect transition="out" filter="plus(out)">
                                      <p:cBhvr>
                                        <p:cTn id="2128" dur="3000"/>
                                        <p:tgtEl>
                                          <p:spTgt spid="72"/>
                                        </p:tgtEl>
                                      </p:cBhvr>
                                    </p:animEffect>
                                    <p:set>
                                      <p:cBhvr>
                                        <p:cTn id="2129" dur="1" fill="hold">
                                          <p:stCondLst>
                                            <p:cond delay="2999"/>
                                          </p:stCondLst>
                                        </p:cTn>
                                        <p:tgtEl>
                                          <p:spTgt spid="72"/>
                                        </p:tgtEl>
                                        <p:attrNameLst>
                                          <p:attrName>style.visibility</p:attrName>
                                        </p:attrNameLst>
                                      </p:cBhvr>
                                      <p:to>
                                        <p:strVal val="hidden"/>
                                      </p:to>
                                    </p:set>
                                  </p:childTnLst>
                                </p:cTn>
                              </p:par>
                              <p:par>
                                <p:cTn id="2130" presetID="13" presetClass="exit" presetSubtype="32" fill="hold" grpId="5" nodeType="withEffect">
                                  <p:stCondLst>
                                    <p:cond delay="0"/>
                                  </p:stCondLst>
                                  <p:childTnLst>
                                    <p:animEffect transition="out" filter="plus(out)">
                                      <p:cBhvr>
                                        <p:cTn id="2131" dur="3000"/>
                                        <p:tgtEl>
                                          <p:spTgt spid="73"/>
                                        </p:tgtEl>
                                      </p:cBhvr>
                                    </p:animEffect>
                                    <p:set>
                                      <p:cBhvr>
                                        <p:cTn id="2132" dur="1" fill="hold">
                                          <p:stCondLst>
                                            <p:cond delay="2999"/>
                                          </p:stCondLst>
                                        </p:cTn>
                                        <p:tgtEl>
                                          <p:spTgt spid="73"/>
                                        </p:tgtEl>
                                        <p:attrNameLst>
                                          <p:attrName>style.visibility</p:attrName>
                                        </p:attrNameLst>
                                      </p:cBhvr>
                                      <p:to>
                                        <p:strVal val="hidden"/>
                                      </p:to>
                                    </p:set>
                                  </p:childTnLst>
                                </p:cTn>
                              </p:par>
                              <p:par>
                                <p:cTn id="2133" presetID="13" presetClass="exit" presetSubtype="32" fill="hold" grpId="5" nodeType="withEffect">
                                  <p:stCondLst>
                                    <p:cond delay="0"/>
                                  </p:stCondLst>
                                  <p:childTnLst>
                                    <p:animEffect transition="out" filter="plus(out)">
                                      <p:cBhvr>
                                        <p:cTn id="2134" dur="3000"/>
                                        <p:tgtEl>
                                          <p:spTgt spid="74"/>
                                        </p:tgtEl>
                                      </p:cBhvr>
                                    </p:animEffect>
                                    <p:set>
                                      <p:cBhvr>
                                        <p:cTn id="2135" dur="1" fill="hold">
                                          <p:stCondLst>
                                            <p:cond delay="2999"/>
                                          </p:stCondLst>
                                        </p:cTn>
                                        <p:tgtEl>
                                          <p:spTgt spid="74"/>
                                        </p:tgtEl>
                                        <p:attrNameLst>
                                          <p:attrName>style.visibility</p:attrName>
                                        </p:attrNameLst>
                                      </p:cBhvr>
                                      <p:to>
                                        <p:strVal val="hidden"/>
                                      </p:to>
                                    </p:set>
                                  </p:childTnLst>
                                </p:cTn>
                              </p:par>
                              <p:par>
                                <p:cTn id="2136" presetID="13" presetClass="exit" presetSubtype="32" fill="hold" grpId="5" nodeType="withEffect">
                                  <p:stCondLst>
                                    <p:cond delay="0"/>
                                  </p:stCondLst>
                                  <p:childTnLst>
                                    <p:animEffect transition="out" filter="plus(out)">
                                      <p:cBhvr>
                                        <p:cTn id="2137" dur="3000"/>
                                        <p:tgtEl>
                                          <p:spTgt spid="75"/>
                                        </p:tgtEl>
                                      </p:cBhvr>
                                    </p:animEffect>
                                    <p:set>
                                      <p:cBhvr>
                                        <p:cTn id="2138" dur="1" fill="hold">
                                          <p:stCondLst>
                                            <p:cond delay="2999"/>
                                          </p:stCondLst>
                                        </p:cTn>
                                        <p:tgtEl>
                                          <p:spTgt spid="75"/>
                                        </p:tgtEl>
                                        <p:attrNameLst>
                                          <p:attrName>style.visibility</p:attrName>
                                        </p:attrNameLst>
                                      </p:cBhvr>
                                      <p:to>
                                        <p:strVal val="hidden"/>
                                      </p:to>
                                    </p:set>
                                  </p:childTnLst>
                                </p:cTn>
                              </p:par>
                              <p:par>
                                <p:cTn id="2139" presetID="13" presetClass="exit" presetSubtype="32" fill="hold" grpId="5" nodeType="withEffect">
                                  <p:stCondLst>
                                    <p:cond delay="0"/>
                                  </p:stCondLst>
                                  <p:childTnLst>
                                    <p:animEffect transition="out" filter="plus(out)">
                                      <p:cBhvr>
                                        <p:cTn id="2140" dur="3000"/>
                                        <p:tgtEl>
                                          <p:spTgt spid="76"/>
                                        </p:tgtEl>
                                      </p:cBhvr>
                                    </p:animEffect>
                                    <p:set>
                                      <p:cBhvr>
                                        <p:cTn id="2141" dur="1" fill="hold">
                                          <p:stCondLst>
                                            <p:cond delay="2999"/>
                                          </p:stCondLst>
                                        </p:cTn>
                                        <p:tgtEl>
                                          <p:spTgt spid="76"/>
                                        </p:tgtEl>
                                        <p:attrNameLst>
                                          <p:attrName>style.visibility</p:attrName>
                                        </p:attrNameLst>
                                      </p:cBhvr>
                                      <p:to>
                                        <p:strVal val="hidden"/>
                                      </p:to>
                                    </p:set>
                                  </p:childTnLst>
                                </p:cTn>
                              </p:par>
                              <p:par>
                                <p:cTn id="2142" presetID="13" presetClass="exit" presetSubtype="32" fill="hold" grpId="5" nodeType="withEffect">
                                  <p:stCondLst>
                                    <p:cond delay="0"/>
                                  </p:stCondLst>
                                  <p:childTnLst>
                                    <p:animEffect transition="out" filter="plus(out)">
                                      <p:cBhvr>
                                        <p:cTn id="2143" dur="3000"/>
                                        <p:tgtEl>
                                          <p:spTgt spid="77"/>
                                        </p:tgtEl>
                                      </p:cBhvr>
                                    </p:animEffect>
                                    <p:set>
                                      <p:cBhvr>
                                        <p:cTn id="2144" dur="1" fill="hold">
                                          <p:stCondLst>
                                            <p:cond delay="2999"/>
                                          </p:stCondLst>
                                        </p:cTn>
                                        <p:tgtEl>
                                          <p:spTgt spid="77"/>
                                        </p:tgtEl>
                                        <p:attrNameLst>
                                          <p:attrName>style.visibility</p:attrName>
                                        </p:attrNameLst>
                                      </p:cBhvr>
                                      <p:to>
                                        <p:strVal val="hidden"/>
                                      </p:to>
                                    </p:set>
                                  </p:childTnLst>
                                </p:cTn>
                              </p:par>
                              <p:par>
                                <p:cTn id="2145" presetID="13" presetClass="exit" presetSubtype="32" fill="hold" grpId="5" nodeType="withEffect">
                                  <p:stCondLst>
                                    <p:cond delay="0"/>
                                  </p:stCondLst>
                                  <p:childTnLst>
                                    <p:animEffect transition="out" filter="plus(out)">
                                      <p:cBhvr>
                                        <p:cTn id="2146" dur="3000"/>
                                        <p:tgtEl>
                                          <p:spTgt spid="78"/>
                                        </p:tgtEl>
                                      </p:cBhvr>
                                    </p:animEffect>
                                    <p:set>
                                      <p:cBhvr>
                                        <p:cTn id="2147" dur="1" fill="hold">
                                          <p:stCondLst>
                                            <p:cond delay="2999"/>
                                          </p:stCondLst>
                                        </p:cTn>
                                        <p:tgtEl>
                                          <p:spTgt spid="78"/>
                                        </p:tgtEl>
                                        <p:attrNameLst>
                                          <p:attrName>style.visibility</p:attrName>
                                        </p:attrNameLst>
                                      </p:cBhvr>
                                      <p:to>
                                        <p:strVal val="hidden"/>
                                      </p:to>
                                    </p:set>
                                  </p:childTnLst>
                                </p:cTn>
                              </p:par>
                              <p:par>
                                <p:cTn id="2148" presetID="13" presetClass="exit" presetSubtype="32" fill="hold" grpId="5" nodeType="withEffect">
                                  <p:stCondLst>
                                    <p:cond delay="0"/>
                                  </p:stCondLst>
                                  <p:childTnLst>
                                    <p:animEffect transition="out" filter="plus(out)">
                                      <p:cBhvr>
                                        <p:cTn id="2149" dur="3000"/>
                                        <p:tgtEl>
                                          <p:spTgt spid="79"/>
                                        </p:tgtEl>
                                      </p:cBhvr>
                                    </p:animEffect>
                                    <p:set>
                                      <p:cBhvr>
                                        <p:cTn id="2150" dur="1" fill="hold">
                                          <p:stCondLst>
                                            <p:cond delay="2999"/>
                                          </p:stCondLst>
                                        </p:cTn>
                                        <p:tgtEl>
                                          <p:spTgt spid="79"/>
                                        </p:tgtEl>
                                        <p:attrNameLst>
                                          <p:attrName>style.visibility</p:attrName>
                                        </p:attrNameLst>
                                      </p:cBhvr>
                                      <p:to>
                                        <p:strVal val="hidden"/>
                                      </p:to>
                                    </p:set>
                                  </p:childTnLst>
                                </p:cTn>
                              </p:par>
                              <p:par>
                                <p:cTn id="2151" presetID="13" presetClass="exit" presetSubtype="32" fill="hold" grpId="5" nodeType="withEffect">
                                  <p:stCondLst>
                                    <p:cond delay="0"/>
                                  </p:stCondLst>
                                  <p:childTnLst>
                                    <p:animEffect transition="out" filter="plus(out)">
                                      <p:cBhvr>
                                        <p:cTn id="2152" dur="3000"/>
                                        <p:tgtEl>
                                          <p:spTgt spid="80"/>
                                        </p:tgtEl>
                                      </p:cBhvr>
                                    </p:animEffect>
                                    <p:set>
                                      <p:cBhvr>
                                        <p:cTn id="2153" dur="1" fill="hold">
                                          <p:stCondLst>
                                            <p:cond delay="2999"/>
                                          </p:stCondLst>
                                        </p:cTn>
                                        <p:tgtEl>
                                          <p:spTgt spid="80"/>
                                        </p:tgtEl>
                                        <p:attrNameLst>
                                          <p:attrName>style.visibility</p:attrName>
                                        </p:attrNameLst>
                                      </p:cBhvr>
                                      <p:to>
                                        <p:strVal val="hidden"/>
                                      </p:to>
                                    </p:set>
                                  </p:childTnLst>
                                </p:cTn>
                              </p:par>
                              <p:par>
                                <p:cTn id="2154" presetID="13" presetClass="exit" presetSubtype="32" fill="hold" grpId="5" nodeType="withEffect">
                                  <p:stCondLst>
                                    <p:cond delay="0"/>
                                  </p:stCondLst>
                                  <p:childTnLst>
                                    <p:animEffect transition="out" filter="plus(out)">
                                      <p:cBhvr>
                                        <p:cTn id="2155" dur="3000"/>
                                        <p:tgtEl>
                                          <p:spTgt spid="81"/>
                                        </p:tgtEl>
                                      </p:cBhvr>
                                    </p:animEffect>
                                    <p:set>
                                      <p:cBhvr>
                                        <p:cTn id="2156" dur="1" fill="hold">
                                          <p:stCondLst>
                                            <p:cond delay="2999"/>
                                          </p:stCondLst>
                                        </p:cTn>
                                        <p:tgtEl>
                                          <p:spTgt spid="81"/>
                                        </p:tgtEl>
                                        <p:attrNameLst>
                                          <p:attrName>style.visibility</p:attrName>
                                        </p:attrNameLst>
                                      </p:cBhvr>
                                      <p:to>
                                        <p:strVal val="hidden"/>
                                      </p:to>
                                    </p:set>
                                  </p:childTnLst>
                                </p:cTn>
                              </p:par>
                              <p:par>
                                <p:cTn id="2157" presetID="13" presetClass="exit" presetSubtype="32" fill="hold" grpId="5" nodeType="withEffect">
                                  <p:stCondLst>
                                    <p:cond delay="0"/>
                                  </p:stCondLst>
                                  <p:childTnLst>
                                    <p:animEffect transition="out" filter="plus(out)">
                                      <p:cBhvr>
                                        <p:cTn id="2158" dur="3000"/>
                                        <p:tgtEl>
                                          <p:spTgt spid="82"/>
                                        </p:tgtEl>
                                      </p:cBhvr>
                                    </p:animEffect>
                                    <p:set>
                                      <p:cBhvr>
                                        <p:cTn id="2159" dur="1" fill="hold">
                                          <p:stCondLst>
                                            <p:cond delay="2999"/>
                                          </p:stCondLst>
                                        </p:cTn>
                                        <p:tgtEl>
                                          <p:spTgt spid="82"/>
                                        </p:tgtEl>
                                        <p:attrNameLst>
                                          <p:attrName>style.visibility</p:attrName>
                                        </p:attrNameLst>
                                      </p:cBhvr>
                                      <p:to>
                                        <p:strVal val="hidden"/>
                                      </p:to>
                                    </p:set>
                                  </p:childTnLst>
                                </p:cTn>
                              </p:par>
                              <p:par>
                                <p:cTn id="2160" presetID="13" presetClass="exit" presetSubtype="32" fill="hold" grpId="5" nodeType="withEffect">
                                  <p:stCondLst>
                                    <p:cond delay="0"/>
                                  </p:stCondLst>
                                  <p:childTnLst>
                                    <p:animEffect transition="out" filter="plus(out)">
                                      <p:cBhvr>
                                        <p:cTn id="2161" dur="3000"/>
                                        <p:tgtEl>
                                          <p:spTgt spid="83"/>
                                        </p:tgtEl>
                                      </p:cBhvr>
                                    </p:animEffect>
                                    <p:set>
                                      <p:cBhvr>
                                        <p:cTn id="2162" dur="1" fill="hold">
                                          <p:stCondLst>
                                            <p:cond delay="2999"/>
                                          </p:stCondLst>
                                        </p:cTn>
                                        <p:tgtEl>
                                          <p:spTgt spid="83"/>
                                        </p:tgtEl>
                                        <p:attrNameLst>
                                          <p:attrName>style.visibility</p:attrName>
                                        </p:attrNameLst>
                                      </p:cBhvr>
                                      <p:to>
                                        <p:strVal val="hidden"/>
                                      </p:to>
                                    </p:set>
                                  </p:childTnLst>
                                </p:cTn>
                              </p:par>
                              <p:par>
                                <p:cTn id="2163" presetID="13" presetClass="exit" presetSubtype="32" fill="hold" grpId="5" nodeType="withEffect">
                                  <p:stCondLst>
                                    <p:cond delay="0"/>
                                  </p:stCondLst>
                                  <p:childTnLst>
                                    <p:animEffect transition="out" filter="plus(out)">
                                      <p:cBhvr>
                                        <p:cTn id="2164" dur="3000"/>
                                        <p:tgtEl>
                                          <p:spTgt spid="84"/>
                                        </p:tgtEl>
                                      </p:cBhvr>
                                    </p:animEffect>
                                    <p:set>
                                      <p:cBhvr>
                                        <p:cTn id="2165" dur="1" fill="hold">
                                          <p:stCondLst>
                                            <p:cond delay="2999"/>
                                          </p:stCondLst>
                                        </p:cTn>
                                        <p:tgtEl>
                                          <p:spTgt spid="84"/>
                                        </p:tgtEl>
                                        <p:attrNameLst>
                                          <p:attrName>style.visibility</p:attrName>
                                        </p:attrNameLst>
                                      </p:cBhvr>
                                      <p:to>
                                        <p:strVal val="hidden"/>
                                      </p:to>
                                    </p:set>
                                  </p:childTnLst>
                                </p:cTn>
                              </p:par>
                              <p:par>
                                <p:cTn id="2166" presetID="13" presetClass="exit" presetSubtype="32" fill="hold" grpId="5" nodeType="withEffect">
                                  <p:stCondLst>
                                    <p:cond delay="0"/>
                                  </p:stCondLst>
                                  <p:childTnLst>
                                    <p:animEffect transition="out" filter="plus(out)">
                                      <p:cBhvr>
                                        <p:cTn id="2167" dur="3000"/>
                                        <p:tgtEl>
                                          <p:spTgt spid="85"/>
                                        </p:tgtEl>
                                      </p:cBhvr>
                                    </p:animEffect>
                                    <p:set>
                                      <p:cBhvr>
                                        <p:cTn id="2168" dur="1" fill="hold">
                                          <p:stCondLst>
                                            <p:cond delay="2999"/>
                                          </p:stCondLst>
                                        </p:cTn>
                                        <p:tgtEl>
                                          <p:spTgt spid="85"/>
                                        </p:tgtEl>
                                        <p:attrNameLst>
                                          <p:attrName>style.visibility</p:attrName>
                                        </p:attrNameLst>
                                      </p:cBhvr>
                                      <p:to>
                                        <p:strVal val="hidden"/>
                                      </p:to>
                                    </p:set>
                                  </p:childTnLst>
                                </p:cTn>
                              </p:par>
                              <p:par>
                                <p:cTn id="2169" presetID="13" presetClass="exit" presetSubtype="32" fill="hold" grpId="5" nodeType="withEffect">
                                  <p:stCondLst>
                                    <p:cond delay="0"/>
                                  </p:stCondLst>
                                  <p:childTnLst>
                                    <p:animEffect transition="out" filter="plus(out)">
                                      <p:cBhvr>
                                        <p:cTn id="2170" dur="3000"/>
                                        <p:tgtEl>
                                          <p:spTgt spid="86"/>
                                        </p:tgtEl>
                                      </p:cBhvr>
                                    </p:animEffect>
                                    <p:set>
                                      <p:cBhvr>
                                        <p:cTn id="2171" dur="1" fill="hold">
                                          <p:stCondLst>
                                            <p:cond delay="2999"/>
                                          </p:stCondLst>
                                        </p:cTn>
                                        <p:tgtEl>
                                          <p:spTgt spid="86"/>
                                        </p:tgtEl>
                                        <p:attrNameLst>
                                          <p:attrName>style.visibility</p:attrName>
                                        </p:attrNameLst>
                                      </p:cBhvr>
                                      <p:to>
                                        <p:strVal val="hidden"/>
                                      </p:to>
                                    </p:set>
                                  </p:childTnLst>
                                </p:cTn>
                              </p:par>
                              <p:par>
                                <p:cTn id="2172" presetID="13" presetClass="exit" presetSubtype="32" fill="hold" grpId="5" nodeType="withEffect">
                                  <p:stCondLst>
                                    <p:cond delay="0"/>
                                  </p:stCondLst>
                                  <p:childTnLst>
                                    <p:animEffect transition="out" filter="plus(out)">
                                      <p:cBhvr>
                                        <p:cTn id="2173" dur="3000"/>
                                        <p:tgtEl>
                                          <p:spTgt spid="87"/>
                                        </p:tgtEl>
                                      </p:cBhvr>
                                    </p:animEffect>
                                    <p:set>
                                      <p:cBhvr>
                                        <p:cTn id="2174" dur="1" fill="hold">
                                          <p:stCondLst>
                                            <p:cond delay="2999"/>
                                          </p:stCondLst>
                                        </p:cTn>
                                        <p:tgtEl>
                                          <p:spTgt spid="87"/>
                                        </p:tgtEl>
                                        <p:attrNameLst>
                                          <p:attrName>style.visibility</p:attrName>
                                        </p:attrNameLst>
                                      </p:cBhvr>
                                      <p:to>
                                        <p:strVal val="hidden"/>
                                      </p:to>
                                    </p:set>
                                  </p:childTnLst>
                                </p:cTn>
                              </p:par>
                              <p:par>
                                <p:cTn id="2175" presetID="13" presetClass="exit" presetSubtype="32" fill="hold" grpId="5" nodeType="withEffect">
                                  <p:stCondLst>
                                    <p:cond delay="0"/>
                                  </p:stCondLst>
                                  <p:childTnLst>
                                    <p:animEffect transition="out" filter="plus(out)">
                                      <p:cBhvr>
                                        <p:cTn id="2176" dur="3000"/>
                                        <p:tgtEl>
                                          <p:spTgt spid="88"/>
                                        </p:tgtEl>
                                      </p:cBhvr>
                                    </p:animEffect>
                                    <p:set>
                                      <p:cBhvr>
                                        <p:cTn id="2177" dur="1" fill="hold">
                                          <p:stCondLst>
                                            <p:cond delay="2999"/>
                                          </p:stCondLst>
                                        </p:cTn>
                                        <p:tgtEl>
                                          <p:spTgt spid="88"/>
                                        </p:tgtEl>
                                        <p:attrNameLst>
                                          <p:attrName>style.visibility</p:attrName>
                                        </p:attrNameLst>
                                      </p:cBhvr>
                                      <p:to>
                                        <p:strVal val="hidden"/>
                                      </p:to>
                                    </p:set>
                                  </p:childTnLst>
                                </p:cTn>
                              </p:par>
                              <p:par>
                                <p:cTn id="2178" presetID="13" presetClass="exit" presetSubtype="32" fill="hold" grpId="5" nodeType="withEffect">
                                  <p:stCondLst>
                                    <p:cond delay="0"/>
                                  </p:stCondLst>
                                  <p:childTnLst>
                                    <p:animEffect transition="out" filter="plus(out)">
                                      <p:cBhvr>
                                        <p:cTn id="2179" dur="3000"/>
                                        <p:tgtEl>
                                          <p:spTgt spid="89"/>
                                        </p:tgtEl>
                                      </p:cBhvr>
                                    </p:animEffect>
                                    <p:set>
                                      <p:cBhvr>
                                        <p:cTn id="2180" dur="1" fill="hold">
                                          <p:stCondLst>
                                            <p:cond delay="2999"/>
                                          </p:stCondLst>
                                        </p:cTn>
                                        <p:tgtEl>
                                          <p:spTgt spid="89"/>
                                        </p:tgtEl>
                                        <p:attrNameLst>
                                          <p:attrName>style.visibility</p:attrName>
                                        </p:attrNameLst>
                                      </p:cBhvr>
                                      <p:to>
                                        <p:strVal val="hidden"/>
                                      </p:to>
                                    </p:set>
                                  </p:childTnLst>
                                </p:cTn>
                              </p:par>
                              <p:par>
                                <p:cTn id="2181" presetID="13" presetClass="exit" presetSubtype="32" fill="hold" grpId="5" nodeType="withEffect">
                                  <p:stCondLst>
                                    <p:cond delay="0"/>
                                  </p:stCondLst>
                                  <p:childTnLst>
                                    <p:animEffect transition="out" filter="plus(out)">
                                      <p:cBhvr>
                                        <p:cTn id="2182" dur="3000"/>
                                        <p:tgtEl>
                                          <p:spTgt spid="90"/>
                                        </p:tgtEl>
                                      </p:cBhvr>
                                    </p:animEffect>
                                    <p:set>
                                      <p:cBhvr>
                                        <p:cTn id="2183" dur="1" fill="hold">
                                          <p:stCondLst>
                                            <p:cond delay="2999"/>
                                          </p:stCondLst>
                                        </p:cTn>
                                        <p:tgtEl>
                                          <p:spTgt spid="90"/>
                                        </p:tgtEl>
                                        <p:attrNameLst>
                                          <p:attrName>style.visibility</p:attrName>
                                        </p:attrNameLst>
                                      </p:cBhvr>
                                      <p:to>
                                        <p:strVal val="hidden"/>
                                      </p:to>
                                    </p:set>
                                  </p:childTnLst>
                                </p:cTn>
                              </p:par>
                              <p:par>
                                <p:cTn id="2184" presetID="13" presetClass="exit" presetSubtype="32" fill="hold" grpId="5" nodeType="withEffect">
                                  <p:stCondLst>
                                    <p:cond delay="0"/>
                                  </p:stCondLst>
                                  <p:childTnLst>
                                    <p:animEffect transition="out" filter="plus(out)">
                                      <p:cBhvr>
                                        <p:cTn id="2185" dur="3000"/>
                                        <p:tgtEl>
                                          <p:spTgt spid="91"/>
                                        </p:tgtEl>
                                      </p:cBhvr>
                                    </p:animEffect>
                                    <p:set>
                                      <p:cBhvr>
                                        <p:cTn id="2186" dur="1" fill="hold">
                                          <p:stCondLst>
                                            <p:cond delay="2999"/>
                                          </p:stCondLst>
                                        </p:cTn>
                                        <p:tgtEl>
                                          <p:spTgt spid="91"/>
                                        </p:tgtEl>
                                        <p:attrNameLst>
                                          <p:attrName>style.visibility</p:attrName>
                                        </p:attrNameLst>
                                      </p:cBhvr>
                                      <p:to>
                                        <p:strVal val="hidden"/>
                                      </p:to>
                                    </p:set>
                                  </p:childTnLst>
                                </p:cTn>
                              </p:par>
                              <p:par>
                                <p:cTn id="2187" presetID="13" presetClass="exit" presetSubtype="32" fill="hold" grpId="5" nodeType="withEffect">
                                  <p:stCondLst>
                                    <p:cond delay="0"/>
                                  </p:stCondLst>
                                  <p:childTnLst>
                                    <p:animEffect transition="out" filter="plus(out)">
                                      <p:cBhvr>
                                        <p:cTn id="2188" dur="3000"/>
                                        <p:tgtEl>
                                          <p:spTgt spid="92"/>
                                        </p:tgtEl>
                                      </p:cBhvr>
                                    </p:animEffect>
                                    <p:set>
                                      <p:cBhvr>
                                        <p:cTn id="2189" dur="1" fill="hold">
                                          <p:stCondLst>
                                            <p:cond delay="2999"/>
                                          </p:stCondLst>
                                        </p:cTn>
                                        <p:tgtEl>
                                          <p:spTgt spid="92"/>
                                        </p:tgtEl>
                                        <p:attrNameLst>
                                          <p:attrName>style.visibility</p:attrName>
                                        </p:attrNameLst>
                                      </p:cBhvr>
                                      <p:to>
                                        <p:strVal val="hidden"/>
                                      </p:to>
                                    </p:set>
                                  </p:childTnLst>
                                </p:cTn>
                              </p:par>
                              <p:par>
                                <p:cTn id="2190" presetID="13" presetClass="exit" presetSubtype="32" fill="hold" grpId="5" nodeType="withEffect">
                                  <p:stCondLst>
                                    <p:cond delay="0"/>
                                  </p:stCondLst>
                                  <p:childTnLst>
                                    <p:animEffect transition="out" filter="plus(out)">
                                      <p:cBhvr>
                                        <p:cTn id="2191" dur="3000"/>
                                        <p:tgtEl>
                                          <p:spTgt spid="93"/>
                                        </p:tgtEl>
                                      </p:cBhvr>
                                    </p:animEffect>
                                    <p:set>
                                      <p:cBhvr>
                                        <p:cTn id="2192" dur="1" fill="hold">
                                          <p:stCondLst>
                                            <p:cond delay="2999"/>
                                          </p:stCondLst>
                                        </p:cTn>
                                        <p:tgtEl>
                                          <p:spTgt spid="93"/>
                                        </p:tgtEl>
                                        <p:attrNameLst>
                                          <p:attrName>style.visibility</p:attrName>
                                        </p:attrNameLst>
                                      </p:cBhvr>
                                      <p:to>
                                        <p:strVal val="hidden"/>
                                      </p:to>
                                    </p:set>
                                  </p:childTnLst>
                                </p:cTn>
                              </p:par>
                              <p:par>
                                <p:cTn id="2193" presetID="13" presetClass="exit" presetSubtype="32" fill="hold" grpId="5" nodeType="withEffect">
                                  <p:stCondLst>
                                    <p:cond delay="0"/>
                                  </p:stCondLst>
                                  <p:childTnLst>
                                    <p:animEffect transition="out" filter="plus(out)">
                                      <p:cBhvr>
                                        <p:cTn id="2194" dur="3000"/>
                                        <p:tgtEl>
                                          <p:spTgt spid="94"/>
                                        </p:tgtEl>
                                      </p:cBhvr>
                                    </p:animEffect>
                                    <p:set>
                                      <p:cBhvr>
                                        <p:cTn id="2195" dur="1" fill="hold">
                                          <p:stCondLst>
                                            <p:cond delay="2999"/>
                                          </p:stCondLst>
                                        </p:cTn>
                                        <p:tgtEl>
                                          <p:spTgt spid="94"/>
                                        </p:tgtEl>
                                        <p:attrNameLst>
                                          <p:attrName>style.visibility</p:attrName>
                                        </p:attrNameLst>
                                      </p:cBhvr>
                                      <p:to>
                                        <p:strVal val="hidden"/>
                                      </p:to>
                                    </p:set>
                                  </p:childTnLst>
                                </p:cTn>
                              </p:par>
                              <p:par>
                                <p:cTn id="2196" presetID="13" presetClass="exit" presetSubtype="32" fill="hold" grpId="5" nodeType="withEffect">
                                  <p:stCondLst>
                                    <p:cond delay="0"/>
                                  </p:stCondLst>
                                  <p:childTnLst>
                                    <p:animEffect transition="out" filter="plus(out)">
                                      <p:cBhvr>
                                        <p:cTn id="2197" dur="3000"/>
                                        <p:tgtEl>
                                          <p:spTgt spid="95"/>
                                        </p:tgtEl>
                                      </p:cBhvr>
                                    </p:animEffect>
                                    <p:set>
                                      <p:cBhvr>
                                        <p:cTn id="2198" dur="1" fill="hold">
                                          <p:stCondLst>
                                            <p:cond delay="2999"/>
                                          </p:stCondLst>
                                        </p:cTn>
                                        <p:tgtEl>
                                          <p:spTgt spid="95"/>
                                        </p:tgtEl>
                                        <p:attrNameLst>
                                          <p:attrName>style.visibility</p:attrName>
                                        </p:attrNameLst>
                                      </p:cBhvr>
                                      <p:to>
                                        <p:strVal val="hidden"/>
                                      </p:to>
                                    </p:set>
                                  </p:childTnLst>
                                </p:cTn>
                              </p:par>
                              <p:par>
                                <p:cTn id="2199" presetID="13" presetClass="exit" presetSubtype="32" fill="hold" grpId="5" nodeType="withEffect">
                                  <p:stCondLst>
                                    <p:cond delay="0"/>
                                  </p:stCondLst>
                                  <p:childTnLst>
                                    <p:animEffect transition="out" filter="plus(out)">
                                      <p:cBhvr>
                                        <p:cTn id="2200" dur="3000"/>
                                        <p:tgtEl>
                                          <p:spTgt spid="96"/>
                                        </p:tgtEl>
                                      </p:cBhvr>
                                    </p:animEffect>
                                    <p:set>
                                      <p:cBhvr>
                                        <p:cTn id="2201" dur="1" fill="hold">
                                          <p:stCondLst>
                                            <p:cond delay="2999"/>
                                          </p:stCondLst>
                                        </p:cTn>
                                        <p:tgtEl>
                                          <p:spTgt spid="96"/>
                                        </p:tgtEl>
                                        <p:attrNameLst>
                                          <p:attrName>style.visibility</p:attrName>
                                        </p:attrNameLst>
                                      </p:cBhvr>
                                      <p:to>
                                        <p:strVal val="hidden"/>
                                      </p:to>
                                    </p:set>
                                  </p:childTnLst>
                                </p:cTn>
                              </p:par>
                              <p:par>
                                <p:cTn id="2202" presetID="13" presetClass="exit" presetSubtype="32" fill="hold" grpId="5" nodeType="withEffect">
                                  <p:stCondLst>
                                    <p:cond delay="0"/>
                                  </p:stCondLst>
                                  <p:childTnLst>
                                    <p:animEffect transition="out" filter="plus(out)">
                                      <p:cBhvr>
                                        <p:cTn id="2203" dur="3000"/>
                                        <p:tgtEl>
                                          <p:spTgt spid="97"/>
                                        </p:tgtEl>
                                      </p:cBhvr>
                                    </p:animEffect>
                                    <p:set>
                                      <p:cBhvr>
                                        <p:cTn id="2204" dur="1" fill="hold">
                                          <p:stCondLst>
                                            <p:cond delay="2999"/>
                                          </p:stCondLst>
                                        </p:cTn>
                                        <p:tgtEl>
                                          <p:spTgt spid="97"/>
                                        </p:tgtEl>
                                        <p:attrNameLst>
                                          <p:attrName>style.visibility</p:attrName>
                                        </p:attrNameLst>
                                      </p:cBhvr>
                                      <p:to>
                                        <p:strVal val="hidden"/>
                                      </p:to>
                                    </p:set>
                                  </p:childTnLst>
                                </p:cTn>
                              </p:par>
                              <p:par>
                                <p:cTn id="2205" presetID="13" presetClass="exit" presetSubtype="32" fill="hold" grpId="5" nodeType="withEffect">
                                  <p:stCondLst>
                                    <p:cond delay="0"/>
                                  </p:stCondLst>
                                  <p:childTnLst>
                                    <p:animEffect transition="out" filter="plus(out)">
                                      <p:cBhvr>
                                        <p:cTn id="2206" dur="3000"/>
                                        <p:tgtEl>
                                          <p:spTgt spid="98"/>
                                        </p:tgtEl>
                                      </p:cBhvr>
                                    </p:animEffect>
                                    <p:set>
                                      <p:cBhvr>
                                        <p:cTn id="2207" dur="1" fill="hold">
                                          <p:stCondLst>
                                            <p:cond delay="2999"/>
                                          </p:stCondLst>
                                        </p:cTn>
                                        <p:tgtEl>
                                          <p:spTgt spid="98"/>
                                        </p:tgtEl>
                                        <p:attrNameLst>
                                          <p:attrName>style.visibility</p:attrName>
                                        </p:attrNameLst>
                                      </p:cBhvr>
                                      <p:to>
                                        <p:strVal val="hidden"/>
                                      </p:to>
                                    </p:set>
                                  </p:childTnLst>
                                </p:cTn>
                              </p:par>
                              <p:par>
                                <p:cTn id="2208" presetID="13" presetClass="exit" presetSubtype="32" fill="hold" grpId="5" nodeType="withEffect">
                                  <p:stCondLst>
                                    <p:cond delay="0"/>
                                  </p:stCondLst>
                                  <p:childTnLst>
                                    <p:animEffect transition="out" filter="plus(out)">
                                      <p:cBhvr>
                                        <p:cTn id="2209" dur="3000"/>
                                        <p:tgtEl>
                                          <p:spTgt spid="99"/>
                                        </p:tgtEl>
                                      </p:cBhvr>
                                    </p:animEffect>
                                    <p:set>
                                      <p:cBhvr>
                                        <p:cTn id="2210" dur="1" fill="hold">
                                          <p:stCondLst>
                                            <p:cond delay="2999"/>
                                          </p:stCondLst>
                                        </p:cTn>
                                        <p:tgtEl>
                                          <p:spTgt spid="99"/>
                                        </p:tgtEl>
                                        <p:attrNameLst>
                                          <p:attrName>style.visibility</p:attrName>
                                        </p:attrNameLst>
                                      </p:cBhvr>
                                      <p:to>
                                        <p:strVal val="hidden"/>
                                      </p:to>
                                    </p:set>
                                  </p:childTnLst>
                                </p:cTn>
                              </p:par>
                              <p:par>
                                <p:cTn id="2211" presetID="13" presetClass="exit" presetSubtype="32" fill="hold" grpId="5" nodeType="withEffect">
                                  <p:stCondLst>
                                    <p:cond delay="0"/>
                                  </p:stCondLst>
                                  <p:childTnLst>
                                    <p:animEffect transition="out" filter="plus(out)">
                                      <p:cBhvr>
                                        <p:cTn id="2212" dur="3000"/>
                                        <p:tgtEl>
                                          <p:spTgt spid="100"/>
                                        </p:tgtEl>
                                      </p:cBhvr>
                                    </p:animEffect>
                                    <p:set>
                                      <p:cBhvr>
                                        <p:cTn id="2213" dur="1" fill="hold">
                                          <p:stCondLst>
                                            <p:cond delay="2999"/>
                                          </p:stCondLst>
                                        </p:cTn>
                                        <p:tgtEl>
                                          <p:spTgt spid="100"/>
                                        </p:tgtEl>
                                        <p:attrNameLst>
                                          <p:attrName>style.visibility</p:attrName>
                                        </p:attrNameLst>
                                      </p:cBhvr>
                                      <p:to>
                                        <p:strVal val="hidden"/>
                                      </p:to>
                                    </p:set>
                                  </p:childTnLst>
                                </p:cTn>
                              </p:par>
                              <p:par>
                                <p:cTn id="2214" presetID="13" presetClass="exit" presetSubtype="32" fill="hold" grpId="5" nodeType="withEffect">
                                  <p:stCondLst>
                                    <p:cond delay="0"/>
                                  </p:stCondLst>
                                  <p:childTnLst>
                                    <p:animEffect transition="out" filter="plus(out)">
                                      <p:cBhvr>
                                        <p:cTn id="2215" dur="3000"/>
                                        <p:tgtEl>
                                          <p:spTgt spid="101"/>
                                        </p:tgtEl>
                                      </p:cBhvr>
                                    </p:animEffect>
                                    <p:set>
                                      <p:cBhvr>
                                        <p:cTn id="2216" dur="1" fill="hold">
                                          <p:stCondLst>
                                            <p:cond delay="2999"/>
                                          </p:stCondLst>
                                        </p:cTn>
                                        <p:tgtEl>
                                          <p:spTgt spid="101"/>
                                        </p:tgtEl>
                                        <p:attrNameLst>
                                          <p:attrName>style.visibility</p:attrName>
                                        </p:attrNameLst>
                                      </p:cBhvr>
                                      <p:to>
                                        <p:strVal val="hidden"/>
                                      </p:to>
                                    </p:set>
                                  </p:childTnLst>
                                </p:cTn>
                              </p:par>
                              <p:par>
                                <p:cTn id="2217" presetID="13" presetClass="exit" presetSubtype="32" fill="hold" grpId="5" nodeType="withEffect">
                                  <p:stCondLst>
                                    <p:cond delay="0"/>
                                  </p:stCondLst>
                                  <p:childTnLst>
                                    <p:animEffect transition="out" filter="plus(out)">
                                      <p:cBhvr>
                                        <p:cTn id="2218" dur="3000"/>
                                        <p:tgtEl>
                                          <p:spTgt spid="102"/>
                                        </p:tgtEl>
                                      </p:cBhvr>
                                    </p:animEffect>
                                    <p:set>
                                      <p:cBhvr>
                                        <p:cTn id="2219" dur="1" fill="hold">
                                          <p:stCondLst>
                                            <p:cond delay="2999"/>
                                          </p:stCondLst>
                                        </p:cTn>
                                        <p:tgtEl>
                                          <p:spTgt spid="102"/>
                                        </p:tgtEl>
                                        <p:attrNameLst>
                                          <p:attrName>style.visibility</p:attrName>
                                        </p:attrNameLst>
                                      </p:cBhvr>
                                      <p:to>
                                        <p:strVal val="hidden"/>
                                      </p:to>
                                    </p:set>
                                  </p:childTnLst>
                                </p:cTn>
                              </p:par>
                              <p:par>
                                <p:cTn id="2220" presetID="13" presetClass="exit" presetSubtype="32" fill="hold" grpId="5" nodeType="withEffect">
                                  <p:stCondLst>
                                    <p:cond delay="0"/>
                                  </p:stCondLst>
                                  <p:childTnLst>
                                    <p:animEffect transition="out" filter="plus(out)">
                                      <p:cBhvr>
                                        <p:cTn id="2221" dur="3000"/>
                                        <p:tgtEl>
                                          <p:spTgt spid="110"/>
                                        </p:tgtEl>
                                      </p:cBhvr>
                                    </p:animEffect>
                                    <p:set>
                                      <p:cBhvr>
                                        <p:cTn id="2222" dur="1" fill="hold">
                                          <p:stCondLst>
                                            <p:cond delay="2999"/>
                                          </p:stCondLst>
                                        </p:cTn>
                                        <p:tgtEl>
                                          <p:spTgt spid="110"/>
                                        </p:tgtEl>
                                        <p:attrNameLst>
                                          <p:attrName>style.visibility</p:attrName>
                                        </p:attrNameLst>
                                      </p:cBhvr>
                                      <p:to>
                                        <p:strVal val="hidden"/>
                                      </p:to>
                                    </p:set>
                                  </p:childTnLst>
                                </p:cTn>
                              </p:par>
                              <p:par>
                                <p:cTn id="2223" presetID="13" presetClass="exit" presetSubtype="32" fill="hold" grpId="5" nodeType="withEffect">
                                  <p:stCondLst>
                                    <p:cond delay="0"/>
                                  </p:stCondLst>
                                  <p:childTnLst>
                                    <p:animEffect transition="out" filter="plus(out)">
                                      <p:cBhvr>
                                        <p:cTn id="2224" dur="3000"/>
                                        <p:tgtEl>
                                          <p:spTgt spid="112"/>
                                        </p:tgtEl>
                                      </p:cBhvr>
                                    </p:animEffect>
                                    <p:set>
                                      <p:cBhvr>
                                        <p:cTn id="2225" dur="1" fill="hold">
                                          <p:stCondLst>
                                            <p:cond delay="2999"/>
                                          </p:stCondLst>
                                        </p:cTn>
                                        <p:tgtEl>
                                          <p:spTgt spid="112"/>
                                        </p:tgtEl>
                                        <p:attrNameLst>
                                          <p:attrName>style.visibility</p:attrName>
                                        </p:attrNameLst>
                                      </p:cBhvr>
                                      <p:to>
                                        <p:strVal val="hidden"/>
                                      </p:to>
                                    </p:set>
                                  </p:childTnLst>
                                </p:cTn>
                              </p:par>
                              <p:par>
                                <p:cTn id="2226" presetID="13" presetClass="exit" presetSubtype="32" fill="hold" grpId="5" nodeType="withEffect">
                                  <p:stCondLst>
                                    <p:cond delay="0"/>
                                  </p:stCondLst>
                                  <p:childTnLst>
                                    <p:animEffect transition="out" filter="plus(out)">
                                      <p:cBhvr>
                                        <p:cTn id="2227" dur="3000"/>
                                        <p:tgtEl>
                                          <p:spTgt spid="113"/>
                                        </p:tgtEl>
                                      </p:cBhvr>
                                    </p:animEffect>
                                    <p:set>
                                      <p:cBhvr>
                                        <p:cTn id="2228" dur="1" fill="hold">
                                          <p:stCondLst>
                                            <p:cond delay="2999"/>
                                          </p:stCondLst>
                                        </p:cTn>
                                        <p:tgtEl>
                                          <p:spTgt spid="113"/>
                                        </p:tgtEl>
                                        <p:attrNameLst>
                                          <p:attrName>style.visibility</p:attrName>
                                        </p:attrNameLst>
                                      </p:cBhvr>
                                      <p:to>
                                        <p:strVal val="hidden"/>
                                      </p:to>
                                    </p:set>
                                  </p:childTnLst>
                                </p:cTn>
                              </p:par>
                              <p:par>
                                <p:cTn id="2229" presetID="13" presetClass="exit" presetSubtype="32" fill="hold" grpId="5" nodeType="withEffect">
                                  <p:stCondLst>
                                    <p:cond delay="0"/>
                                  </p:stCondLst>
                                  <p:childTnLst>
                                    <p:animEffect transition="out" filter="plus(out)">
                                      <p:cBhvr>
                                        <p:cTn id="2230" dur="3000"/>
                                        <p:tgtEl>
                                          <p:spTgt spid="114"/>
                                        </p:tgtEl>
                                      </p:cBhvr>
                                    </p:animEffect>
                                    <p:set>
                                      <p:cBhvr>
                                        <p:cTn id="2231" dur="1" fill="hold">
                                          <p:stCondLst>
                                            <p:cond delay="2999"/>
                                          </p:stCondLst>
                                        </p:cTn>
                                        <p:tgtEl>
                                          <p:spTgt spid="114"/>
                                        </p:tgtEl>
                                        <p:attrNameLst>
                                          <p:attrName>style.visibility</p:attrName>
                                        </p:attrNameLst>
                                      </p:cBhvr>
                                      <p:to>
                                        <p:strVal val="hidden"/>
                                      </p:to>
                                    </p:set>
                                  </p:childTnLst>
                                </p:cTn>
                              </p:par>
                              <p:par>
                                <p:cTn id="2232" presetID="13" presetClass="exit" presetSubtype="32" fill="hold" grpId="5" nodeType="withEffect">
                                  <p:stCondLst>
                                    <p:cond delay="0"/>
                                  </p:stCondLst>
                                  <p:childTnLst>
                                    <p:animEffect transition="out" filter="plus(out)">
                                      <p:cBhvr>
                                        <p:cTn id="2233" dur="3000"/>
                                        <p:tgtEl>
                                          <p:spTgt spid="115"/>
                                        </p:tgtEl>
                                      </p:cBhvr>
                                    </p:animEffect>
                                    <p:set>
                                      <p:cBhvr>
                                        <p:cTn id="2234" dur="1" fill="hold">
                                          <p:stCondLst>
                                            <p:cond delay="2999"/>
                                          </p:stCondLst>
                                        </p:cTn>
                                        <p:tgtEl>
                                          <p:spTgt spid="115"/>
                                        </p:tgtEl>
                                        <p:attrNameLst>
                                          <p:attrName>style.visibility</p:attrName>
                                        </p:attrNameLst>
                                      </p:cBhvr>
                                      <p:to>
                                        <p:strVal val="hidden"/>
                                      </p:to>
                                    </p:set>
                                  </p:childTnLst>
                                </p:cTn>
                              </p:par>
                              <p:par>
                                <p:cTn id="2235" presetID="13" presetClass="exit" presetSubtype="32" fill="hold" grpId="5" nodeType="withEffect">
                                  <p:stCondLst>
                                    <p:cond delay="0"/>
                                  </p:stCondLst>
                                  <p:childTnLst>
                                    <p:animEffect transition="out" filter="plus(out)">
                                      <p:cBhvr>
                                        <p:cTn id="2236" dur="3000"/>
                                        <p:tgtEl>
                                          <p:spTgt spid="116"/>
                                        </p:tgtEl>
                                      </p:cBhvr>
                                    </p:animEffect>
                                    <p:set>
                                      <p:cBhvr>
                                        <p:cTn id="2237" dur="1" fill="hold">
                                          <p:stCondLst>
                                            <p:cond delay="2999"/>
                                          </p:stCondLst>
                                        </p:cTn>
                                        <p:tgtEl>
                                          <p:spTgt spid="116"/>
                                        </p:tgtEl>
                                        <p:attrNameLst>
                                          <p:attrName>style.visibility</p:attrName>
                                        </p:attrNameLst>
                                      </p:cBhvr>
                                      <p:to>
                                        <p:strVal val="hidden"/>
                                      </p:to>
                                    </p:set>
                                  </p:childTnLst>
                                </p:cTn>
                              </p:par>
                              <p:par>
                                <p:cTn id="2238" presetID="13" presetClass="exit" presetSubtype="32" fill="hold" grpId="5" nodeType="withEffect">
                                  <p:stCondLst>
                                    <p:cond delay="0"/>
                                  </p:stCondLst>
                                  <p:childTnLst>
                                    <p:animEffect transition="out" filter="plus(out)">
                                      <p:cBhvr>
                                        <p:cTn id="2239" dur="3000"/>
                                        <p:tgtEl>
                                          <p:spTgt spid="117"/>
                                        </p:tgtEl>
                                      </p:cBhvr>
                                    </p:animEffect>
                                    <p:set>
                                      <p:cBhvr>
                                        <p:cTn id="2240" dur="1" fill="hold">
                                          <p:stCondLst>
                                            <p:cond delay="2999"/>
                                          </p:stCondLst>
                                        </p:cTn>
                                        <p:tgtEl>
                                          <p:spTgt spid="117"/>
                                        </p:tgtEl>
                                        <p:attrNameLst>
                                          <p:attrName>style.visibility</p:attrName>
                                        </p:attrNameLst>
                                      </p:cBhvr>
                                      <p:to>
                                        <p:strVal val="hidden"/>
                                      </p:to>
                                    </p:set>
                                  </p:childTnLst>
                                </p:cTn>
                              </p:par>
                              <p:par>
                                <p:cTn id="2241" presetID="13" presetClass="exit" presetSubtype="32" fill="hold" grpId="5" nodeType="withEffect">
                                  <p:stCondLst>
                                    <p:cond delay="0"/>
                                  </p:stCondLst>
                                  <p:childTnLst>
                                    <p:animEffect transition="out" filter="plus(out)">
                                      <p:cBhvr>
                                        <p:cTn id="2242" dur="3000"/>
                                        <p:tgtEl>
                                          <p:spTgt spid="118"/>
                                        </p:tgtEl>
                                      </p:cBhvr>
                                    </p:animEffect>
                                    <p:set>
                                      <p:cBhvr>
                                        <p:cTn id="2243" dur="1" fill="hold">
                                          <p:stCondLst>
                                            <p:cond delay="2999"/>
                                          </p:stCondLst>
                                        </p:cTn>
                                        <p:tgtEl>
                                          <p:spTgt spid="118"/>
                                        </p:tgtEl>
                                        <p:attrNameLst>
                                          <p:attrName>style.visibility</p:attrName>
                                        </p:attrNameLst>
                                      </p:cBhvr>
                                      <p:to>
                                        <p:strVal val="hidden"/>
                                      </p:to>
                                    </p:set>
                                  </p:childTnLst>
                                </p:cTn>
                              </p:par>
                              <p:par>
                                <p:cTn id="2244" presetID="13" presetClass="exit" presetSubtype="32" fill="hold" grpId="5" nodeType="withEffect">
                                  <p:stCondLst>
                                    <p:cond delay="0"/>
                                  </p:stCondLst>
                                  <p:childTnLst>
                                    <p:animEffect transition="out" filter="plus(out)">
                                      <p:cBhvr>
                                        <p:cTn id="2245" dur="3000"/>
                                        <p:tgtEl>
                                          <p:spTgt spid="119"/>
                                        </p:tgtEl>
                                      </p:cBhvr>
                                    </p:animEffect>
                                    <p:set>
                                      <p:cBhvr>
                                        <p:cTn id="2246" dur="1" fill="hold">
                                          <p:stCondLst>
                                            <p:cond delay="2999"/>
                                          </p:stCondLst>
                                        </p:cTn>
                                        <p:tgtEl>
                                          <p:spTgt spid="119"/>
                                        </p:tgtEl>
                                        <p:attrNameLst>
                                          <p:attrName>style.visibility</p:attrName>
                                        </p:attrNameLst>
                                      </p:cBhvr>
                                      <p:to>
                                        <p:strVal val="hidden"/>
                                      </p:to>
                                    </p:set>
                                  </p:childTnLst>
                                </p:cTn>
                              </p:par>
                              <p:par>
                                <p:cTn id="2247" presetID="13" presetClass="exit" presetSubtype="32" fill="hold" grpId="5" nodeType="withEffect">
                                  <p:stCondLst>
                                    <p:cond delay="0"/>
                                  </p:stCondLst>
                                  <p:childTnLst>
                                    <p:animEffect transition="out" filter="plus(out)">
                                      <p:cBhvr>
                                        <p:cTn id="2248" dur="3000"/>
                                        <p:tgtEl>
                                          <p:spTgt spid="120"/>
                                        </p:tgtEl>
                                      </p:cBhvr>
                                    </p:animEffect>
                                    <p:set>
                                      <p:cBhvr>
                                        <p:cTn id="2249" dur="1" fill="hold">
                                          <p:stCondLst>
                                            <p:cond delay="2999"/>
                                          </p:stCondLst>
                                        </p:cTn>
                                        <p:tgtEl>
                                          <p:spTgt spid="120"/>
                                        </p:tgtEl>
                                        <p:attrNameLst>
                                          <p:attrName>style.visibility</p:attrName>
                                        </p:attrNameLst>
                                      </p:cBhvr>
                                      <p:to>
                                        <p:strVal val="hidden"/>
                                      </p:to>
                                    </p:set>
                                  </p:childTnLst>
                                </p:cTn>
                              </p:par>
                              <p:par>
                                <p:cTn id="2250" presetID="13" presetClass="exit" presetSubtype="32" fill="hold" grpId="5" nodeType="withEffect">
                                  <p:stCondLst>
                                    <p:cond delay="0"/>
                                  </p:stCondLst>
                                  <p:childTnLst>
                                    <p:animEffect transition="out" filter="plus(out)">
                                      <p:cBhvr>
                                        <p:cTn id="2251" dur="3000"/>
                                        <p:tgtEl>
                                          <p:spTgt spid="121"/>
                                        </p:tgtEl>
                                      </p:cBhvr>
                                    </p:animEffect>
                                    <p:set>
                                      <p:cBhvr>
                                        <p:cTn id="2252" dur="1" fill="hold">
                                          <p:stCondLst>
                                            <p:cond delay="2999"/>
                                          </p:stCondLst>
                                        </p:cTn>
                                        <p:tgtEl>
                                          <p:spTgt spid="121"/>
                                        </p:tgtEl>
                                        <p:attrNameLst>
                                          <p:attrName>style.visibility</p:attrName>
                                        </p:attrNameLst>
                                      </p:cBhvr>
                                      <p:to>
                                        <p:strVal val="hidden"/>
                                      </p:to>
                                    </p:set>
                                  </p:childTnLst>
                                </p:cTn>
                              </p:par>
                              <p:par>
                                <p:cTn id="2253" presetID="13" presetClass="exit" presetSubtype="32" fill="hold" grpId="5" nodeType="withEffect">
                                  <p:stCondLst>
                                    <p:cond delay="0"/>
                                  </p:stCondLst>
                                  <p:childTnLst>
                                    <p:animEffect transition="out" filter="plus(out)">
                                      <p:cBhvr>
                                        <p:cTn id="2254" dur="3000"/>
                                        <p:tgtEl>
                                          <p:spTgt spid="122"/>
                                        </p:tgtEl>
                                      </p:cBhvr>
                                    </p:animEffect>
                                    <p:set>
                                      <p:cBhvr>
                                        <p:cTn id="2255" dur="1" fill="hold">
                                          <p:stCondLst>
                                            <p:cond delay="2999"/>
                                          </p:stCondLst>
                                        </p:cTn>
                                        <p:tgtEl>
                                          <p:spTgt spid="122"/>
                                        </p:tgtEl>
                                        <p:attrNameLst>
                                          <p:attrName>style.visibility</p:attrName>
                                        </p:attrNameLst>
                                      </p:cBhvr>
                                      <p:to>
                                        <p:strVal val="hidden"/>
                                      </p:to>
                                    </p:set>
                                  </p:childTnLst>
                                </p:cTn>
                              </p:par>
                              <p:par>
                                <p:cTn id="2256" presetID="13" presetClass="exit" presetSubtype="32" fill="hold" grpId="5" nodeType="withEffect">
                                  <p:stCondLst>
                                    <p:cond delay="0"/>
                                  </p:stCondLst>
                                  <p:childTnLst>
                                    <p:animEffect transition="out" filter="plus(out)">
                                      <p:cBhvr>
                                        <p:cTn id="2257" dur="3000"/>
                                        <p:tgtEl>
                                          <p:spTgt spid="123"/>
                                        </p:tgtEl>
                                      </p:cBhvr>
                                    </p:animEffect>
                                    <p:set>
                                      <p:cBhvr>
                                        <p:cTn id="2258" dur="1" fill="hold">
                                          <p:stCondLst>
                                            <p:cond delay="2999"/>
                                          </p:stCondLst>
                                        </p:cTn>
                                        <p:tgtEl>
                                          <p:spTgt spid="123"/>
                                        </p:tgtEl>
                                        <p:attrNameLst>
                                          <p:attrName>style.visibility</p:attrName>
                                        </p:attrNameLst>
                                      </p:cBhvr>
                                      <p:to>
                                        <p:strVal val="hidden"/>
                                      </p:to>
                                    </p:set>
                                  </p:childTnLst>
                                </p:cTn>
                              </p:par>
                              <p:par>
                                <p:cTn id="2259" presetID="13" presetClass="exit" presetSubtype="32" fill="hold" grpId="5" nodeType="withEffect">
                                  <p:stCondLst>
                                    <p:cond delay="0"/>
                                  </p:stCondLst>
                                  <p:childTnLst>
                                    <p:animEffect transition="out" filter="plus(out)">
                                      <p:cBhvr>
                                        <p:cTn id="2260" dur="3000"/>
                                        <p:tgtEl>
                                          <p:spTgt spid="124"/>
                                        </p:tgtEl>
                                      </p:cBhvr>
                                    </p:animEffect>
                                    <p:set>
                                      <p:cBhvr>
                                        <p:cTn id="2261" dur="1" fill="hold">
                                          <p:stCondLst>
                                            <p:cond delay="2999"/>
                                          </p:stCondLst>
                                        </p:cTn>
                                        <p:tgtEl>
                                          <p:spTgt spid="124"/>
                                        </p:tgtEl>
                                        <p:attrNameLst>
                                          <p:attrName>style.visibility</p:attrName>
                                        </p:attrNameLst>
                                      </p:cBhvr>
                                      <p:to>
                                        <p:strVal val="hidden"/>
                                      </p:to>
                                    </p:set>
                                  </p:childTnLst>
                                </p:cTn>
                              </p:par>
                              <p:par>
                                <p:cTn id="2262" presetID="13" presetClass="exit" presetSubtype="32" fill="hold" grpId="5" nodeType="withEffect">
                                  <p:stCondLst>
                                    <p:cond delay="0"/>
                                  </p:stCondLst>
                                  <p:childTnLst>
                                    <p:animEffect transition="out" filter="plus(out)">
                                      <p:cBhvr>
                                        <p:cTn id="2263" dur="3000"/>
                                        <p:tgtEl>
                                          <p:spTgt spid="125"/>
                                        </p:tgtEl>
                                      </p:cBhvr>
                                    </p:animEffect>
                                    <p:set>
                                      <p:cBhvr>
                                        <p:cTn id="2264" dur="1" fill="hold">
                                          <p:stCondLst>
                                            <p:cond delay="2999"/>
                                          </p:stCondLst>
                                        </p:cTn>
                                        <p:tgtEl>
                                          <p:spTgt spid="125"/>
                                        </p:tgtEl>
                                        <p:attrNameLst>
                                          <p:attrName>style.visibility</p:attrName>
                                        </p:attrNameLst>
                                      </p:cBhvr>
                                      <p:to>
                                        <p:strVal val="hidden"/>
                                      </p:to>
                                    </p:set>
                                  </p:childTnLst>
                                </p:cTn>
                              </p:par>
                              <p:par>
                                <p:cTn id="2265" presetID="13" presetClass="exit" presetSubtype="32" fill="hold" grpId="5" nodeType="withEffect">
                                  <p:stCondLst>
                                    <p:cond delay="0"/>
                                  </p:stCondLst>
                                  <p:childTnLst>
                                    <p:animEffect transition="out" filter="plus(out)">
                                      <p:cBhvr>
                                        <p:cTn id="2266" dur="3000"/>
                                        <p:tgtEl>
                                          <p:spTgt spid="126"/>
                                        </p:tgtEl>
                                      </p:cBhvr>
                                    </p:animEffect>
                                    <p:set>
                                      <p:cBhvr>
                                        <p:cTn id="2267" dur="1" fill="hold">
                                          <p:stCondLst>
                                            <p:cond delay="2999"/>
                                          </p:stCondLst>
                                        </p:cTn>
                                        <p:tgtEl>
                                          <p:spTgt spid="126"/>
                                        </p:tgtEl>
                                        <p:attrNameLst>
                                          <p:attrName>style.visibility</p:attrName>
                                        </p:attrNameLst>
                                      </p:cBhvr>
                                      <p:to>
                                        <p:strVal val="hidden"/>
                                      </p:to>
                                    </p:set>
                                  </p:childTnLst>
                                </p:cTn>
                              </p:par>
                              <p:par>
                                <p:cTn id="2268" presetID="13" presetClass="exit" presetSubtype="32" fill="hold" grpId="5" nodeType="withEffect">
                                  <p:stCondLst>
                                    <p:cond delay="0"/>
                                  </p:stCondLst>
                                  <p:childTnLst>
                                    <p:animEffect transition="out" filter="plus(out)">
                                      <p:cBhvr>
                                        <p:cTn id="2269" dur="3000"/>
                                        <p:tgtEl>
                                          <p:spTgt spid="127"/>
                                        </p:tgtEl>
                                      </p:cBhvr>
                                    </p:animEffect>
                                    <p:set>
                                      <p:cBhvr>
                                        <p:cTn id="2270" dur="1" fill="hold">
                                          <p:stCondLst>
                                            <p:cond delay="2999"/>
                                          </p:stCondLst>
                                        </p:cTn>
                                        <p:tgtEl>
                                          <p:spTgt spid="127"/>
                                        </p:tgtEl>
                                        <p:attrNameLst>
                                          <p:attrName>style.visibility</p:attrName>
                                        </p:attrNameLst>
                                      </p:cBhvr>
                                      <p:to>
                                        <p:strVal val="hidden"/>
                                      </p:to>
                                    </p:set>
                                  </p:childTnLst>
                                </p:cTn>
                              </p:par>
                              <p:par>
                                <p:cTn id="2271" presetID="13" presetClass="exit" presetSubtype="32" fill="hold" grpId="5" nodeType="withEffect">
                                  <p:stCondLst>
                                    <p:cond delay="0"/>
                                  </p:stCondLst>
                                  <p:childTnLst>
                                    <p:animEffect transition="out" filter="plus(out)">
                                      <p:cBhvr>
                                        <p:cTn id="2272" dur="3000"/>
                                        <p:tgtEl>
                                          <p:spTgt spid="128"/>
                                        </p:tgtEl>
                                      </p:cBhvr>
                                    </p:animEffect>
                                    <p:set>
                                      <p:cBhvr>
                                        <p:cTn id="2273" dur="1" fill="hold">
                                          <p:stCondLst>
                                            <p:cond delay="2999"/>
                                          </p:stCondLst>
                                        </p:cTn>
                                        <p:tgtEl>
                                          <p:spTgt spid="128"/>
                                        </p:tgtEl>
                                        <p:attrNameLst>
                                          <p:attrName>style.visibility</p:attrName>
                                        </p:attrNameLst>
                                      </p:cBhvr>
                                      <p:to>
                                        <p:strVal val="hidden"/>
                                      </p:to>
                                    </p:set>
                                  </p:childTnLst>
                                </p:cTn>
                              </p:par>
                              <p:par>
                                <p:cTn id="2274" presetID="13" presetClass="exit" presetSubtype="32" fill="hold" grpId="5" nodeType="withEffect">
                                  <p:stCondLst>
                                    <p:cond delay="0"/>
                                  </p:stCondLst>
                                  <p:childTnLst>
                                    <p:animEffect transition="out" filter="plus(out)">
                                      <p:cBhvr>
                                        <p:cTn id="2275" dur="3000"/>
                                        <p:tgtEl>
                                          <p:spTgt spid="129"/>
                                        </p:tgtEl>
                                      </p:cBhvr>
                                    </p:animEffect>
                                    <p:set>
                                      <p:cBhvr>
                                        <p:cTn id="2276" dur="1" fill="hold">
                                          <p:stCondLst>
                                            <p:cond delay="2999"/>
                                          </p:stCondLst>
                                        </p:cTn>
                                        <p:tgtEl>
                                          <p:spTgt spid="129"/>
                                        </p:tgtEl>
                                        <p:attrNameLst>
                                          <p:attrName>style.visibility</p:attrName>
                                        </p:attrNameLst>
                                      </p:cBhvr>
                                      <p:to>
                                        <p:strVal val="hidden"/>
                                      </p:to>
                                    </p:set>
                                  </p:childTnLst>
                                </p:cTn>
                              </p:par>
                              <p:par>
                                <p:cTn id="2277" presetID="13" presetClass="exit" presetSubtype="32" fill="hold" grpId="5" nodeType="withEffect">
                                  <p:stCondLst>
                                    <p:cond delay="0"/>
                                  </p:stCondLst>
                                  <p:childTnLst>
                                    <p:animEffect transition="out" filter="plus(out)">
                                      <p:cBhvr>
                                        <p:cTn id="2278" dur="3000"/>
                                        <p:tgtEl>
                                          <p:spTgt spid="130"/>
                                        </p:tgtEl>
                                      </p:cBhvr>
                                    </p:animEffect>
                                    <p:set>
                                      <p:cBhvr>
                                        <p:cTn id="2279" dur="1" fill="hold">
                                          <p:stCondLst>
                                            <p:cond delay="2999"/>
                                          </p:stCondLst>
                                        </p:cTn>
                                        <p:tgtEl>
                                          <p:spTgt spid="130"/>
                                        </p:tgtEl>
                                        <p:attrNameLst>
                                          <p:attrName>style.visibility</p:attrName>
                                        </p:attrNameLst>
                                      </p:cBhvr>
                                      <p:to>
                                        <p:strVal val="hidden"/>
                                      </p:to>
                                    </p:set>
                                  </p:childTnLst>
                                </p:cTn>
                              </p:par>
                              <p:par>
                                <p:cTn id="2280" presetID="13" presetClass="exit" presetSubtype="32" fill="hold" grpId="5" nodeType="withEffect">
                                  <p:stCondLst>
                                    <p:cond delay="0"/>
                                  </p:stCondLst>
                                  <p:childTnLst>
                                    <p:animEffect transition="out" filter="plus(out)">
                                      <p:cBhvr>
                                        <p:cTn id="2281" dur="3000"/>
                                        <p:tgtEl>
                                          <p:spTgt spid="131"/>
                                        </p:tgtEl>
                                      </p:cBhvr>
                                    </p:animEffect>
                                    <p:set>
                                      <p:cBhvr>
                                        <p:cTn id="2282" dur="1" fill="hold">
                                          <p:stCondLst>
                                            <p:cond delay="2999"/>
                                          </p:stCondLst>
                                        </p:cTn>
                                        <p:tgtEl>
                                          <p:spTgt spid="131"/>
                                        </p:tgtEl>
                                        <p:attrNameLst>
                                          <p:attrName>style.visibility</p:attrName>
                                        </p:attrNameLst>
                                      </p:cBhvr>
                                      <p:to>
                                        <p:strVal val="hidden"/>
                                      </p:to>
                                    </p:set>
                                  </p:childTnLst>
                                </p:cTn>
                              </p:par>
                              <p:par>
                                <p:cTn id="2283" presetID="13" presetClass="exit" presetSubtype="32" fill="hold" grpId="5" nodeType="withEffect">
                                  <p:stCondLst>
                                    <p:cond delay="0"/>
                                  </p:stCondLst>
                                  <p:childTnLst>
                                    <p:animEffect transition="out" filter="plus(out)">
                                      <p:cBhvr>
                                        <p:cTn id="2284" dur="3000"/>
                                        <p:tgtEl>
                                          <p:spTgt spid="132"/>
                                        </p:tgtEl>
                                      </p:cBhvr>
                                    </p:animEffect>
                                    <p:set>
                                      <p:cBhvr>
                                        <p:cTn id="2285" dur="1" fill="hold">
                                          <p:stCondLst>
                                            <p:cond delay="2999"/>
                                          </p:stCondLst>
                                        </p:cTn>
                                        <p:tgtEl>
                                          <p:spTgt spid="132"/>
                                        </p:tgtEl>
                                        <p:attrNameLst>
                                          <p:attrName>style.visibility</p:attrName>
                                        </p:attrNameLst>
                                      </p:cBhvr>
                                      <p:to>
                                        <p:strVal val="hidden"/>
                                      </p:to>
                                    </p:set>
                                  </p:childTnLst>
                                </p:cTn>
                              </p:par>
                              <p:par>
                                <p:cTn id="2286" presetID="13" presetClass="exit" presetSubtype="32" fill="hold" grpId="5" nodeType="withEffect">
                                  <p:stCondLst>
                                    <p:cond delay="0"/>
                                  </p:stCondLst>
                                  <p:childTnLst>
                                    <p:animEffect transition="out" filter="plus(out)">
                                      <p:cBhvr>
                                        <p:cTn id="2287" dur="3000"/>
                                        <p:tgtEl>
                                          <p:spTgt spid="133"/>
                                        </p:tgtEl>
                                      </p:cBhvr>
                                    </p:animEffect>
                                    <p:set>
                                      <p:cBhvr>
                                        <p:cTn id="2288" dur="1" fill="hold">
                                          <p:stCondLst>
                                            <p:cond delay="2999"/>
                                          </p:stCondLst>
                                        </p:cTn>
                                        <p:tgtEl>
                                          <p:spTgt spid="133"/>
                                        </p:tgtEl>
                                        <p:attrNameLst>
                                          <p:attrName>style.visibility</p:attrName>
                                        </p:attrNameLst>
                                      </p:cBhvr>
                                      <p:to>
                                        <p:strVal val="hidden"/>
                                      </p:to>
                                    </p:set>
                                  </p:childTnLst>
                                </p:cTn>
                              </p:par>
                              <p:par>
                                <p:cTn id="2289" presetID="13" presetClass="exit" presetSubtype="32" fill="hold" grpId="5" nodeType="withEffect">
                                  <p:stCondLst>
                                    <p:cond delay="0"/>
                                  </p:stCondLst>
                                  <p:childTnLst>
                                    <p:animEffect transition="out" filter="plus(out)">
                                      <p:cBhvr>
                                        <p:cTn id="2290" dur="3000"/>
                                        <p:tgtEl>
                                          <p:spTgt spid="134"/>
                                        </p:tgtEl>
                                      </p:cBhvr>
                                    </p:animEffect>
                                    <p:set>
                                      <p:cBhvr>
                                        <p:cTn id="2291" dur="1" fill="hold">
                                          <p:stCondLst>
                                            <p:cond delay="2999"/>
                                          </p:stCondLst>
                                        </p:cTn>
                                        <p:tgtEl>
                                          <p:spTgt spid="134"/>
                                        </p:tgtEl>
                                        <p:attrNameLst>
                                          <p:attrName>style.visibility</p:attrName>
                                        </p:attrNameLst>
                                      </p:cBhvr>
                                      <p:to>
                                        <p:strVal val="hidden"/>
                                      </p:to>
                                    </p:set>
                                  </p:childTnLst>
                                </p:cTn>
                              </p:par>
                              <p:par>
                                <p:cTn id="2292" presetID="13" presetClass="exit" presetSubtype="32" fill="hold" grpId="5" nodeType="withEffect">
                                  <p:stCondLst>
                                    <p:cond delay="0"/>
                                  </p:stCondLst>
                                  <p:childTnLst>
                                    <p:animEffect transition="out" filter="plus(out)">
                                      <p:cBhvr>
                                        <p:cTn id="2293" dur="3000"/>
                                        <p:tgtEl>
                                          <p:spTgt spid="135"/>
                                        </p:tgtEl>
                                      </p:cBhvr>
                                    </p:animEffect>
                                    <p:set>
                                      <p:cBhvr>
                                        <p:cTn id="2294" dur="1" fill="hold">
                                          <p:stCondLst>
                                            <p:cond delay="2999"/>
                                          </p:stCondLst>
                                        </p:cTn>
                                        <p:tgtEl>
                                          <p:spTgt spid="135"/>
                                        </p:tgtEl>
                                        <p:attrNameLst>
                                          <p:attrName>style.visibility</p:attrName>
                                        </p:attrNameLst>
                                      </p:cBhvr>
                                      <p:to>
                                        <p:strVal val="hidden"/>
                                      </p:to>
                                    </p:set>
                                  </p:childTnLst>
                                </p:cTn>
                              </p:par>
                              <p:par>
                                <p:cTn id="2295" presetID="13" presetClass="exit" presetSubtype="32" fill="hold" grpId="5" nodeType="withEffect">
                                  <p:stCondLst>
                                    <p:cond delay="0"/>
                                  </p:stCondLst>
                                  <p:childTnLst>
                                    <p:animEffect transition="out" filter="plus(out)">
                                      <p:cBhvr>
                                        <p:cTn id="2296" dur="3000"/>
                                        <p:tgtEl>
                                          <p:spTgt spid="136"/>
                                        </p:tgtEl>
                                      </p:cBhvr>
                                    </p:animEffect>
                                    <p:set>
                                      <p:cBhvr>
                                        <p:cTn id="2297" dur="1" fill="hold">
                                          <p:stCondLst>
                                            <p:cond delay="2999"/>
                                          </p:stCondLst>
                                        </p:cTn>
                                        <p:tgtEl>
                                          <p:spTgt spid="136"/>
                                        </p:tgtEl>
                                        <p:attrNameLst>
                                          <p:attrName>style.visibility</p:attrName>
                                        </p:attrNameLst>
                                      </p:cBhvr>
                                      <p:to>
                                        <p:strVal val="hidden"/>
                                      </p:to>
                                    </p:set>
                                  </p:childTnLst>
                                </p:cTn>
                              </p:par>
                              <p:par>
                                <p:cTn id="2298" presetID="13" presetClass="exit" presetSubtype="32" fill="hold" grpId="5" nodeType="withEffect">
                                  <p:stCondLst>
                                    <p:cond delay="0"/>
                                  </p:stCondLst>
                                  <p:childTnLst>
                                    <p:animEffect transition="out" filter="plus(out)">
                                      <p:cBhvr>
                                        <p:cTn id="2299" dur="3000"/>
                                        <p:tgtEl>
                                          <p:spTgt spid="137"/>
                                        </p:tgtEl>
                                      </p:cBhvr>
                                    </p:animEffect>
                                    <p:set>
                                      <p:cBhvr>
                                        <p:cTn id="2300" dur="1" fill="hold">
                                          <p:stCondLst>
                                            <p:cond delay="2999"/>
                                          </p:stCondLst>
                                        </p:cTn>
                                        <p:tgtEl>
                                          <p:spTgt spid="137"/>
                                        </p:tgtEl>
                                        <p:attrNameLst>
                                          <p:attrName>style.visibility</p:attrName>
                                        </p:attrNameLst>
                                      </p:cBhvr>
                                      <p:to>
                                        <p:strVal val="hidden"/>
                                      </p:to>
                                    </p:set>
                                  </p:childTnLst>
                                </p:cTn>
                              </p:par>
                              <p:par>
                                <p:cTn id="2301" presetID="13" presetClass="exit" presetSubtype="32" fill="hold" grpId="5" nodeType="withEffect">
                                  <p:stCondLst>
                                    <p:cond delay="0"/>
                                  </p:stCondLst>
                                  <p:childTnLst>
                                    <p:animEffect transition="out" filter="plus(out)">
                                      <p:cBhvr>
                                        <p:cTn id="2302" dur="3000"/>
                                        <p:tgtEl>
                                          <p:spTgt spid="138"/>
                                        </p:tgtEl>
                                      </p:cBhvr>
                                    </p:animEffect>
                                    <p:set>
                                      <p:cBhvr>
                                        <p:cTn id="2303" dur="1" fill="hold">
                                          <p:stCondLst>
                                            <p:cond delay="2999"/>
                                          </p:stCondLst>
                                        </p:cTn>
                                        <p:tgtEl>
                                          <p:spTgt spid="138"/>
                                        </p:tgtEl>
                                        <p:attrNameLst>
                                          <p:attrName>style.visibility</p:attrName>
                                        </p:attrNameLst>
                                      </p:cBhvr>
                                      <p:to>
                                        <p:strVal val="hidden"/>
                                      </p:to>
                                    </p:set>
                                  </p:childTnLst>
                                </p:cTn>
                              </p:par>
                              <p:par>
                                <p:cTn id="2304" presetID="13" presetClass="exit" presetSubtype="32" fill="hold" grpId="5" nodeType="withEffect">
                                  <p:stCondLst>
                                    <p:cond delay="0"/>
                                  </p:stCondLst>
                                  <p:childTnLst>
                                    <p:animEffect transition="out" filter="plus(out)">
                                      <p:cBhvr>
                                        <p:cTn id="2305" dur="3000"/>
                                        <p:tgtEl>
                                          <p:spTgt spid="139"/>
                                        </p:tgtEl>
                                      </p:cBhvr>
                                    </p:animEffect>
                                    <p:set>
                                      <p:cBhvr>
                                        <p:cTn id="2306" dur="1" fill="hold">
                                          <p:stCondLst>
                                            <p:cond delay="2999"/>
                                          </p:stCondLst>
                                        </p:cTn>
                                        <p:tgtEl>
                                          <p:spTgt spid="139"/>
                                        </p:tgtEl>
                                        <p:attrNameLst>
                                          <p:attrName>style.visibility</p:attrName>
                                        </p:attrNameLst>
                                      </p:cBhvr>
                                      <p:to>
                                        <p:strVal val="hidden"/>
                                      </p:to>
                                    </p:set>
                                  </p:childTnLst>
                                </p:cTn>
                              </p:par>
                              <p:par>
                                <p:cTn id="2307" presetID="13" presetClass="exit" presetSubtype="32" fill="hold" grpId="5" nodeType="withEffect">
                                  <p:stCondLst>
                                    <p:cond delay="0"/>
                                  </p:stCondLst>
                                  <p:childTnLst>
                                    <p:animEffect transition="out" filter="plus(out)">
                                      <p:cBhvr>
                                        <p:cTn id="2308" dur="3000"/>
                                        <p:tgtEl>
                                          <p:spTgt spid="140"/>
                                        </p:tgtEl>
                                      </p:cBhvr>
                                    </p:animEffect>
                                    <p:set>
                                      <p:cBhvr>
                                        <p:cTn id="2309" dur="1" fill="hold">
                                          <p:stCondLst>
                                            <p:cond delay="2999"/>
                                          </p:stCondLst>
                                        </p:cTn>
                                        <p:tgtEl>
                                          <p:spTgt spid="140"/>
                                        </p:tgtEl>
                                        <p:attrNameLst>
                                          <p:attrName>style.visibility</p:attrName>
                                        </p:attrNameLst>
                                      </p:cBhvr>
                                      <p:to>
                                        <p:strVal val="hidden"/>
                                      </p:to>
                                    </p:set>
                                  </p:childTnLst>
                                </p:cTn>
                              </p:par>
                              <p:par>
                                <p:cTn id="2310" presetID="13" presetClass="exit" presetSubtype="32" fill="hold" grpId="5" nodeType="withEffect">
                                  <p:stCondLst>
                                    <p:cond delay="0"/>
                                  </p:stCondLst>
                                  <p:childTnLst>
                                    <p:animEffect transition="out" filter="plus(out)">
                                      <p:cBhvr>
                                        <p:cTn id="2311" dur="3000"/>
                                        <p:tgtEl>
                                          <p:spTgt spid="141"/>
                                        </p:tgtEl>
                                      </p:cBhvr>
                                    </p:animEffect>
                                    <p:set>
                                      <p:cBhvr>
                                        <p:cTn id="2312" dur="1" fill="hold">
                                          <p:stCondLst>
                                            <p:cond delay="2999"/>
                                          </p:stCondLst>
                                        </p:cTn>
                                        <p:tgtEl>
                                          <p:spTgt spid="141"/>
                                        </p:tgtEl>
                                        <p:attrNameLst>
                                          <p:attrName>style.visibility</p:attrName>
                                        </p:attrNameLst>
                                      </p:cBhvr>
                                      <p:to>
                                        <p:strVal val="hidden"/>
                                      </p:to>
                                    </p:set>
                                  </p:childTnLst>
                                </p:cTn>
                              </p:par>
                              <p:par>
                                <p:cTn id="2313" presetID="17" presetClass="entr" presetSubtype="10" fill="hold" nodeType="withEffect">
                                  <p:stCondLst>
                                    <p:cond delay="0"/>
                                  </p:stCondLst>
                                  <p:childTnLst>
                                    <p:set>
                                      <p:cBhvr>
                                        <p:cTn id="2314" dur="1" fill="hold">
                                          <p:stCondLst>
                                            <p:cond delay="0"/>
                                          </p:stCondLst>
                                        </p:cTn>
                                        <p:tgtEl>
                                          <p:spTgt spid="4"/>
                                        </p:tgtEl>
                                        <p:attrNameLst>
                                          <p:attrName>style.visibility</p:attrName>
                                        </p:attrNameLst>
                                      </p:cBhvr>
                                      <p:to>
                                        <p:strVal val="visible"/>
                                      </p:to>
                                    </p:set>
                                    <p:anim calcmode="lin" valueType="num">
                                      <p:cBhvr>
                                        <p:cTn id="2315" dur="3000" fill="hold"/>
                                        <p:tgtEl>
                                          <p:spTgt spid="4"/>
                                        </p:tgtEl>
                                        <p:attrNameLst>
                                          <p:attrName>ppt_w</p:attrName>
                                        </p:attrNameLst>
                                      </p:cBhvr>
                                      <p:tavLst>
                                        <p:tav tm="0">
                                          <p:val>
                                            <p:fltVal val="0"/>
                                          </p:val>
                                        </p:tav>
                                        <p:tav tm="100000">
                                          <p:val>
                                            <p:strVal val="#ppt_w"/>
                                          </p:val>
                                        </p:tav>
                                      </p:tavLst>
                                    </p:anim>
                                    <p:anim calcmode="lin" valueType="num">
                                      <p:cBhvr>
                                        <p:cTn id="2316" dur="3000" fill="hold"/>
                                        <p:tgtEl>
                                          <p:spTgt spid="4"/>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9" grpId="0" animBg="1"/>
      <p:bldP spid="9" grpId="1" animBg="1"/>
      <p:bldP spid="9" grpId="2" animBg="1"/>
      <p:bldP spid="9" grpId="3" animBg="1"/>
      <p:bldP spid="9" grpId="4" animBg="1"/>
      <p:bldP spid="9" grpId="5" animBg="1"/>
      <p:bldP spid="10" grpId="0" animBg="1"/>
      <p:bldP spid="10" grpId="1" animBg="1"/>
      <p:bldP spid="10" grpId="2" animBg="1"/>
      <p:bldP spid="10" grpId="3" animBg="1"/>
      <p:bldP spid="10" grpId="4" animBg="1"/>
      <p:bldP spid="10" grpId="5" animBg="1"/>
      <p:bldP spid="11" grpId="0" animBg="1"/>
      <p:bldP spid="11" grpId="1" animBg="1"/>
      <p:bldP spid="11" grpId="2" animBg="1"/>
      <p:bldP spid="11" grpId="3" animBg="1"/>
      <p:bldP spid="11" grpId="4" animBg="1"/>
      <p:bldP spid="11" grpId="5" animBg="1"/>
      <p:bldP spid="12" grpId="0" animBg="1"/>
      <p:bldP spid="12" grpId="1" animBg="1"/>
      <p:bldP spid="12" grpId="2" animBg="1"/>
      <p:bldP spid="12" grpId="3" animBg="1"/>
      <p:bldP spid="12" grpId="4" animBg="1"/>
      <p:bldP spid="12" grpId="5" animBg="1"/>
      <p:bldP spid="13" grpId="0" animBg="1"/>
      <p:bldP spid="13" grpId="1" animBg="1"/>
      <p:bldP spid="13" grpId="2" animBg="1"/>
      <p:bldP spid="13" grpId="3" animBg="1"/>
      <p:bldP spid="13" grpId="4" animBg="1"/>
      <p:bldP spid="13" grpId="5" animBg="1"/>
      <p:bldP spid="14" grpId="0" animBg="1"/>
      <p:bldP spid="14" grpId="1" animBg="1"/>
      <p:bldP spid="14" grpId="2" animBg="1"/>
      <p:bldP spid="14" grpId="3" animBg="1"/>
      <p:bldP spid="14" grpId="4" animBg="1"/>
      <p:bldP spid="14" grpId="5" animBg="1"/>
      <p:bldP spid="15" grpId="0" animBg="1"/>
      <p:bldP spid="15" grpId="1" animBg="1"/>
      <p:bldP spid="15" grpId="2" animBg="1"/>
      <p:bldP spid="15" grpId="3" animBg="1"/>
      <p:bldP spid="15" grpId="4" animBg="1"/>
      <p:bldP spid="15" grpId="5" animBg="1"/>
      <p:bldP spid="16" grpId="0" animBg="1"/>
      <p:bldP spid="16" grpId="1" animBg="1"/>
      <p:bldP spid="16" grpId="2" animBg="1"/>
      <p:bldP spid="16" grpId="3" animBg="1"/>
      <p:bldP spid="16" grpId="4" animBg="1"/>
      <p:bldP spid="16" grpId="5" animBg="1"/>
      <p:bldP spid="17" grpId="0" animBg="1"/>
      <p:bldP spid="17" grpId="1" animBg="1"/>
      <p:bldP spid="17" grpId="2" animBg="1"/>
      <p:bldP spid="17" grpId="3" animBg="1"/>
      <p:bldP spid="17" grpId="4" animBg="1"/>
      <p:bldP spid="17" grpId="5" animBg="1"/>
      <p:bldP spid="18" grpId="0" animBg="1"/>
      <p:bldP spid="18" grpId="1" animBg="1"/>
      <p:bldP spid="18" grpId="2" animBg="1"/>
      <p:bldP spid="18" grpId="3" animBg="1"/>
      <p:bldP spid="18" grpId="4" animBg="1"/>
      <p:bldP spid="18" grpId="5" animBg="1"/>
      <p:bldP spid="19" grpId="0" animBg="1"/>
      <p:bldP spid="19" grpId="1" animBg="1"/>
      <p:bldP spid="19" grpId="2" animBg="1"/>
      <p:bldP spid="19" grpId="3" animBg="1"/>
      <p:bldP spid="19" grpId="4" animBg="1"/>
      <p:bldP spid="19" grpId="5" animBg="1"/>
      <p:bldP spid="20" grpId="0" animBg="1"/>
      <p:bldP spid="20" grpId="1" animBg="1"/>
      <p:bldP spid="20" grpId="2" animBg="1"/>
      <p:bldP spid="20" grpId="3" animBg="1"/>
      <p:bldP spid="20" grpId="4" animBg="1"/>
      <p:bldP spid="20" grpId="5" animBg="1"/>
      <p:bldP spid="21" grpId="0" animBg="1"/>
      <p:bldP spid="21" grpId="1" animBg="1"/>
      <p:bldP spid="21" grpId="2" animBg="1"/>
      <p:bldP spid="21" grpId="3" animBg="1"/>
      <p:bldP spid="21" grpId="4" animBg="1"/>
      <p:bldP spid="21" grpId="5" animBg="1"/>
      <p:bldP spid="22" grpId="0" animBg="1"/>
      <p:bldP spid="22" grpId="1" animBg="1"/>
      <p:bldP spid="22" grpId="2" animBg="1"/>
      <p:bldP spid="22" grpId="3" animBg="1"/>
      <p:bldP spid="22" grpId="4" animBg="1"/>
      <p:bldP spid="22" grpId="5" animBg="1"/>
      <p:bldP spid="23" grpId="0" animBg="1"/>
      <p:bldP spid="23" grpId="1" animBg="1"/>
      <p:bldP spid="23" grpId="2" animBg="1"/>
      <p:bldP spid="23" grpId="3" animBg="1"/>
      <p:bldP spid="23" grpId="4" animBg="1"/>
      <p:bldP spid="23" grpId="5" animBg="1"/>
      <p:bldP spid="24" grpId="0" animBg="1"/>
      <p:bldP spid="24" grpId="1" animBg="1"/>
      <p:bldP spid="24" grpId="2" animBg="1"/>
      <p:bldP spid="24" grpId="3" animBg="1"/>
      <p:bldP spid="24" grpId="4" animBg="1"/>
      <p:bldP spid="24" grpId="5" animBg="1"/>
      <p:bldP spid="25" grpId="0" animBg="1"/>
      <p:bldP spid="25" grpId="1" animBg="1"/>
      <p:bldP spid="25" grpId="2" animBg="1"/>
      <p:bldP spid="25" grpId="3" animBg="1"/>
      <p:bldP spid="25" grpId="4" animBg="1"/>
      <p:bldP spid="25" grpId="5" animBg="1"/>
      <p:bldP spid="26" grpId="0" animBg="1"/>
      <p:bldP spid="26" grpId="1" animBg="1"/>
      <p:bldP spid="26" grpId="2" animBg="1"/>
      <p:bldP spid="26" grpId="3" animBg="1"/>
      <p:bldP spid="26" grpId="4" animBg="1"/>
      <p:bldP spid="26" grpId="5" animBg="1"/>
      <p:bldP spid="27" grpId="0" animBg="1"/>
      <p:bldP spid="27" grpId="1" animBg="1"/>
      <p:bldP spid="27" grpId="2" animBg="1"/>
      <p:bldP spid="27" grpId="3" animBg="1"/>
      <p:bldP spid="27" grpId="4" animBg="1"/>
      <p:bldP spid="27" grpId="5" animBg="1"/>
      <p:bldP spid="28" grpId="0" animBg="1"/>
      <p:bldP spid="28" grpId="1" animBg="1"/>
      <p:bldP spid="28" grpId="2" animBg="1"/>
      <p:bldP spid="28" grpId="3" animBg="1"/>
      <p:bldP spid="28" grpId="4" animBg="1"/>
      <p:bldP spid="28" grpId="5" animBg="1"/>
      <p:bldP spid="29" grpId="0" animBg="1"/>
      <p:bldP spid="29" grpId="1" animBg="1"/>
      <p:bldP spid="29" grpId="2" animBg="1"/>
      <p:bldP spid="29" grpId="3" animBg="1"/>
      <p:bldP spid="29" grpId="4" animBg="1"/>
      <p:bldP spid="29" grpId="5" animBg="1"/>
      <p:bldP spid="30" grpId="0" animBg="1"/>
      <p:bldP spid="30" grpId="1" animBg="1"/>
      <p:bldP spid="30" grpId="2" animBg="1"/>
      <p:bldP spid="30" grpId="3" animBg="1"/>
      <p:bldP spid="30" grpId="4" animBg="1"/>
      <p:bldP spid="30" grpId="5" animBg="1"/>
      <p:bldP spid="31" grpId="0" animBg="1"/>
      <p:bldP spid="31" grpId="1" animBg="1"/>
      <p:bldP spid="31" grpId="2" animBg="1"/>
      <p:bldP spid="31" grpId="3" animBg="1"/>
      <p:bldP spid="31" grpId="4" animBg="1"/>
      <p:bldP spid="31" grpId="5" animBg="1"/>
      <p:bldP spid="32" grpId="0" animBg="1"/>
      <p:bldP spid="32" grpId="1" animBg="1"/>
      <p:bldP spid="32" grpId="2" animBg="1"/>
      <p:bldP spid="32" grpId="3" animBg="1"/>
      <p:bldP spid="32" grpId="4" animBg="1"/>
      <p:bldP spid="32" grpId="5" animBg="1"/>
      <p:bldP spid="33" grpId="0" animBg="1"/>
      <p:bldP spid="33" grpId="1" animBg="1"/>
      <p:bldP spid="33" grpId="2" animBg="1"/>
      <p:bldP spid="33" grpId="3" animBg="1"/>
      <p:bldP spid="33" grpId="4" animBg="1"/>
      <p:bldP spid="33" grpId="5" animBg="1"/>
      <p:bldP spid="34" grpId="0" animBg="1"/>
      <p:bldP spid="34" grpId="1" animBg="1"/>
      <p:bldP spid="34" grpId="2" animBg="1"/>
      <p:bldP spid="34" grpId="3" animBg="1"/>
      <p:bldP spid="34" grpId="4" animBg="1"/>
      <p:bldP spid="34"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38" grpId="0" animBg="1"/>
      <p:bldP spid="38" grpId="1" animBg="1"/>
      <p:bldP spid="38" grpId="2" animBg="1"/>
      <p:bldP spid="38" grpId="3" animBg="1"/>
      <p:bldP spid="38" grpId="4" animBg="1"/>
      <p:bldP spid="38" grpId="5" animBg="1"/>
      <p:bldP spid="103" grpId="0" animBg="1"/>
      <p:bldP spid="103" grpId="1" animBg="1"/>
      <p:bldP spid="103" grpId="2" animBg="1"/>
      <p:bldP spid="103" grpId="3" animBg="1"/>
      <p:bldP spid="103" grpId="4" animBg="1"/>
      <p:bldP spid="103" grpId="5" animBg="1"/>
      <p:bldP spid="104" grpId="0" animBg="1"/>
      <p:bldP spid="104" grpId="1" animBg="1"/>
      <p:bldP spid="104" grpId="2" animBg="1"/>
      <p:bldP spid="104" grpId="3" animBg="1"/>
      <p:bldP spid="104" grpId="4" animBg="1"/>
      <p:bldP spid="104" grpId="5" animBg="1"/>
      <p:bldP spid="105" grpId="0" animBg="1"/>
      <p:bldP spid="105" grpId="1" animBg="1"/>
      <p:bldP spid="105" grpId="2" animBg="1"/>
      <p:bldP spid="105" grpId="3" animBg="1"/>
      <p:bldP spid="105" grpId="4" animBg="1"/>
      <p:bldP spid="105" grpId="5" animBg="1"/>
      <p:bldP spid="106" grpId="0" animBg="1"/>
      <p:bldP spid="106" grpId="1" animBg="1"/>
      <p:bldP spid="106" grpId="2" animBg="1"/>
      <p:bldP spid="106" grpId="3" animBg="1"/>
      <p:bldP spid="106" grpId="4" animBg="1"/>
      <p:bldP spid="106" grpId="5" animBg="1"/>
      <p:bldP spid="107" grpId="0" animBg="1"/>
      <p:bldP spid="107" grpId="1" animBg="1"/>
      <p:bldP spid="107" grpId="2" animBg="1"/>
      <p:bldP spid="107" grpId="3" animBg="1"/>
      <p:bldP spid="107" grpId="4" animBg="1"/>
      <p:bldP spid="107" grpId="5" animBg="1"/>
      <p:bldP spid="108" grpId="0" animBg="1"/>
      <p:bldP spid="108" grpId="1" animBg="1"/>
      <p:bldP spid="108" grpId="2" animBg="1"/>
      <p:bldP spid="108" grpId="3" animBg="1"/>
      <p:bldP spid="108" grpId="4" animBg="1"/>
      <p:bldP spid="108" grpId="5" animBg="1"/>
      <p:bldP spid="109" grpId="0" animBg="1"/>
      <p:bldP spid="109" grpId="1" animBg="1"/>
      <p:bldP spid="109" grpId="2" animBg="1"/>
      <p:bldP spid="109" grpId="3" animBg="1"/>
      <p:bldP spid="109" grpId="4" animBg="1"/>
      <p:bldP spid="109" grpId="5" animBg="1"/>
      <p:bldP spid="111" grpId="0" animBg="1"/>
      <p:bldP spid="111" grpId="1" animBg="1"/>
      <p:bldP spid="111" grpId="2" animBg="1"/>
      <p:bldP spid="111" grpId="3" animBg="1"/>
      <p:bldP spid="111" grpId="4" animBg="1"/>
      <p:bldP spid="111" grpId="5" animBg="1"/>
      <p:bldP spid="46" grpId="0" animBg="1"/>
      <p:bldP spid="46" grpId="1" animBg="1"/>
      <p:bldP spid="46" grpId="2" animBg="1"/>
      <p:bldP spid="46" grpId="3" animBg="1"/>
      <p:bldP spid="46" grpId="4" animBg="1"/>
      <p:bldP spid="46" grpId="5" animBg="1"/>
      <p:bldP spid="47" grpId="0" animBg="1"/>
      <p:bldP spid="47" grpId="1" animBg="1"/>
      <p:bldP spid="47" grpId="2" animBg="1"/>
      <p:bldP spid="47" grpId="3" animBg="1"/>
      <p:bldP spid="47" grpId="4" animBg="1"/>
      <p:bldP spid="47" grpId="5" animBg="1"/>
      <p:bldP spid="48" grpId="0" animBg="1"/>
      <p:bldP spid="48" grpId="1" animBg="1"/>
      <p:bldP spid="48" grpId="2" animBg="1"/>
      <p:bldP spid="48" grpId="3" animBg="1"/>
      <p:bldP spid="48" grpId="4" animBg="1"/>
      <p:bldP spid="48" grpId="5" animBg="1"/>
      <p:bldP spid="49" grpId="0" animBg="1"/>
      <p:bldP spid="49" grpId="1" animBg="1"/>
      <p:bldP spid="49" grpId="2" animBg="1"/>
      <p:bldP spid="49" grpId="3" animBg="1"/>
      <p:bldP spid="49" grpId="4" animBg="1"/>
      <p:bldP spid="49" grpId="5" animBg="1"/>
      <p:bldP spid="50" grpId="0" animBg="1"/>
      <p:bldP spid="50" grpId="1" animBg="1"/>
      <p:bldP spid="50" grpId="2" animBg="1"/>
      <p:bldP spid="50" grpId="3" animBg="1"/>
      <p:bldP spid="50" grpId="4" animBg="1"/>
      <p:bldP spid="50" grpId="5" animBg="1"/>
      <p:bldP spid="51" grpId="0" animBg="1"/>
      <p:bldP spid="51" grpId="1" animBg="1"/>
      <p:bldP spid="51" grpId="2" animBg="1"/>
      <p:bldP spid="51" grpId="3" animBg="1"/>
      <p:bldP spid="51" grpId="4" animBg="1"/>
      <p:bldP spid="51" grpId="5" animBg="1"/>
      <p:bldP spid="52" grpId="0" animBg="1"/>
      <p:bldP spid="52" grpId="1" animBg="1"/>
      <p:bldP spid="52" grpId="2" animBg="1"/>
      <p:bldP spid="52" grpId="3" animBg="1"/>
      <p:bldP spid="52" grpId="4" animBg="1"/>
      <p:bldP spid="52" grpId="5" animBg="1"/>
      <p:bldP spid="53" grpId="0" animBg="1"/>
      <p:bldP spid="53" grpId="1" animBg="1"/>
      <p:bldP spid="53" grpId="2" animBg="1"/>
      <p:bldP spid="53" grpId="3" animBg="1"/>
      <p:bldP spid="53" grpId="4" animBg="1"/>
      <p:bldP spid="53" grpId="5" animBg="1"/>
      <p:bldP spid="54" grpId="0" animBg="1"/>
      <p:bldP spid="54" grpId="1" animBg="1"/>
      <p:bldP spid="54" grpId="2" animBg="1"/>
      <p:bldP spid="54" grpId="3" animBg="1"/>
      <p:bldP spid="54" grpId="4" animBg="1"/>
      <p:bldP spid="54" grpId="5" animBg="1"/>
      <p:bldP spid="55" grpId="0" animBg="1"/>
      <p:bldP spid="55" grpId="1" animBg="1"/>
      <p:bldP spid="55" grpId="2" animBg="1"/>
      <p:bldP spid="55" grpId="3" animBg="1"/>
      <p:bldP spid="55" grpId="4" animBg="1"/>
      <p:bldP spid="55" grpId="5" animBg="1"/>
      <p:bldP spid="56" grpId="0" animBg="1"/>
      <p:bldP spid="56" grpId="1" animBg="1"/>
      <p:bldP spid="56" grpId="2" animBg="1"/>
      <p:bldP spid="56" grpId="3" animBg="1"/>
      <p:bldP spid="56" grpId="4" animBg="1"/>
      <p:bldP spid="56" grpId="5" animBg="1"/>
      <p:bldP spid="57" grpId="0" animBg="1"/>
      <p:bldP spid="57" grpId="1" animBg="1"/>
      <p:bldP spid="57" grpId="2" animBg="1"/>
      <p:bldP spid="57" grpId="3" animBg="1"/>
      <p:bldP spid="57" grpId="4" animBg="1"/>
      <p:bldP spid="57" grpId="5" animBg="1"/>
      <p:bldP spid="58" grpId="0" animBg="1"/>
      <p:bldP spid="58" grpId="1" animBg="1"/>
      <p:bldP spid="58" grpId="2" animBg="1"/>
      <p:bldP spid="58" grpId="3" animBg="1"/>
      <p:bldP spid="58" grpId="4" animBg="1"/>
      <p:bldP spid="58" grpId="5" animBg="1"/>
      <p:bldP spid="59" grpId="0" animBg="1"/>
      <p:bldP spid="59" grpId="1" animBg="1"/>
      <p:bldP spid="59" grpId="2" animBg="1"/>
      <p:bldP spid="59" grpId="3" animBg="1"/>
      <p:bldP spid="59" grpId="4" animBg="1"/>
      <p:bldP spid="59" grpId="5" animBg="1"/>
      <p:bldP spid="60" grpId="0" animBg="1"/>
      <p:bldP spid="60" grpId="1" animBg="1"/>
      <p:bldP spid="60" grpId="2" animBg="1"/>
      <p:bldP spid="60" grpId="3" animBg="1"/>
      <p:bldP spid="60" grpId="4" animBg="1"/>
      <p:bldP spid="60" grpId="5" animBg="1"/>
      <p:bldP spid="61" grpId="0" animBg="1"/>
      <p:bldP spid="61" grpId="1" animBg="1"/>
      <p:bldP spid="61" grpId="2" animBg="1"/>
      <p:bldP spid="61" grpId="3" animBg="1"/>
      <p:bldP spid="61" grpId="4" animBg="1"/>
      <p:bldP spid="61" grpId="5" animBg="1"/>
      <p:bldP spid="62" grpId="0" animBg="1"/>
      <p:bldP spid="62" grpId="1" animBg="1"/>
      <p:bldP spid="62" grpId="2" animBg="1"/>
      <p:bldP spid="62" grpId="3" animBg="1"/>
      <p:bldP spid="62" grpId="4" animBg="1"/>
      <p:bldP spid="62" grpId="5" animBg="1"/>
      <p:bldP spid="63" grpId="0" animBg="1"/>
      <p:bldP spid="63" grpId="1" animBg="1"/>
      <p:bldP spid="63" grpId="2" animBg="1"/>
      <p:bldP spid="63" grpId="3" animBg="1"/>
      <p:bldP spid="63" grpId="4" animBg="1"/>
      <p:bldP spid="63" grpId="5" animBg="1"/>
      <p:bldP spid="64" grpId="0" animBg="1"/>
      <p:bldP spid="64" grpId="1" animBg="1"/>
      <p:bldP spid="64" grpId="2" animBg="1"/>
      <p:bldP spid="64" grpId="3" animBg="1"/>
      <p:bldP spid="64" grpId="4" animBg="1"/>
      <p:bldP spid="64" grpId="5" animBg="1"/>
      <p:bldP spid="65" grpId="0" animBg="1"/>
      <p:bldP spid="65" grpId="1" animBg="1"/>
      <p:bldP spid="65" grpId="2" animBg="1"/>
      <p:bldP spid="65" grpId="3" animBg="1"/>
      <p:bldP spid="65" grpId="4" animBg="1"/>
      <p:bldP spid="65" grpId="5" animBg="1"/>
      <p:bldP spid="66" grpId="0" animBg="1"/>
      <p:bldP spid="66" grpId="1" animBg="1"/>
      <p:bldP spid="66" grpId="2" animBg="1"/>
      <p:bldP spid="66" grpId="3" animBg="1"/>
      <p:bldP spid="66" grpId="4" animBg="1"/>
      <p:bldP spid="66" grpId="5" animBg="1"/>
      <p:bldP spid="67" grpId="0" animBg="1"/>
      <p:bldP spid="67" grpId="1" animBg="1"/>
      <p:bldP spid="67" grpId="2" animBg="1"/>
      <p:bldP spid="67" grpId="3" animBg="1"/>
      <p:bldP spid="67" grpId="4" animBg="1"/>
      <p:bldP spid="67" grpId="5" animBg="1"/>
      <p:bldP spid="68" grpId="0" animBg="1"/>
      <p:bldP spid="68" grpId="1" animBg="1"/>
      <p:bldP spid="68" grpId="2" animBg="1"/>
      <p:bldP spid="68" grpId="3" animBg="1"/>
      <p:bldP spid="68" grpId="4" animBg="1"/>
      <p:bldP spid="68" grpId="5" animBg="1"/>
      <p:bldP spid="69" grpId="0" animBg="1"/>
      <p:bldP spid="69" grpId="1" animBg="1"/>
      <p:bldP spid="69" grpId="2" animBg="1"/>
      <p:bldP spid="69" grpId="3" animBg="1"/>
      <p:bldP spid="69" grpId="4" animBg="1"/>
      <p:bldP spid="69" grpId="5" animBg="1"/>
      <p:bldP spid="70" grpId="0" animBg="1"/>
      <p:bldP spid="70" grpId="1" animBg="1"/>
      <p:bldP spid="70" grpId="2" animBg="1"/>
      <p:bldP spid="70" grpId="3" animBg="1"/>
      <p:bldP spid="70" grpId="4" animBg="1"/>
      <p:bldP spid="70" grpId="5" animBg="1"/>
      <p:bldP spid="71" grpId="0" animBg="1"/>
      <p:bldP spid="71" grpId="1" animBg="1"/>
      <p:bldP spid="71" grpId="2" animBg="1"/>
      <p:bldP spid="71" grpId="3" animBg="1"/>
      <p:bldP spid="71" grpId="4" animBg="1"/>
      <p:bldP spid="71" grpId="5" animBg="1"/>
      <p:bldP spid="72" grpId="0" animBg="1"/>
      <p:bldP spid="72" grpId="1" animBg="1"/>
      <p:bldP spid="72" grpId="2" animBg="1"/>
      <p:bldP spid="72" grpId="3" animBg="1"/>
      <p:bldP spid="72" grpId="4" animBg="1"/>
      <p:bldP spid="72" grpId="5" animBg="1"/>
      <p:bldP spid="73" grpId="0" animBg="1"/>
      <p:bldP spid="73" grpId="1" animBg="1"/>
      <p:bldP spid="73" grpId="2" animBg="1"/>
      <p:bldP spid="73" grpId="3" animBg="1"/>
      <p:bldP spid="73" grpId="4" animBg="1"/>
      <p:bldP spid="73" grpId="5" animBg="1"/>
      <p:bldP spid="74" grpId="0" animBg="1"/>
      <p:bldP spid="74" grpId="1" animBg="1"/>
      <p:bldP spid="74" grpId="2" animBg="1"/>
      <p:bldP spid="74" grpId="3" animBg="1"/>
      <p:bldP spid="74" grpId="4" animBg="1"/>
      <p:bldP spid="74" grpId="5" animBg="1"/>
      <p:bldP spid="75" grpId="0" animBg="1"/>
      <p:bldP spid="75" grpId="1" animBg="1"/>
      <p:bldP spid="75" grpId="2" animBg="1"/>
      <p:bldP spid="75" grpId="3" animBg="1"/>
      <p:bldP spid="75" grpId="4" animBg="1"/>
      <p:bldP spid="75" grpId="5" animBg="1"/>
      <p:bldP spid="76" grpId="0" animBg="1"/>
      <p:bldP spid="76" grpId="1" animBg="1"/>
      <p:bldP spid="76" grpId="2" animBg="1"/>
      <p:bldP spid="76" grpId="3" animBg="1"/>
      <p:bldP spid="76" grpId="4" animBg="1"/>
      <p:bldP spid="76" grpId="5" animBg="1"/>
      <p:bldP spid="77" grpId="0" animBg="1"/>
      <p:bldP spid="77" grpId="1" animBg="1"/>
      <p:bldP spid="77" grpId="2" animBg="1"/>
      <p:bldP spid="77" grpId="3" animBg="1"/>
      <p:bldP spid="77" grpId="4" animBg="1"/>
      <p:bldP spid="77" grpId="5" animBg="1"/>
      <p:bldP spid="78" grpId="0" animBg="1"/>
      <p:bldP spid="78" grpId="1" animBg="1"/>
      <p:bldP spid="78" grpId="2" animBg="1"/>
      <p:bldP spid="78" grpId="3" animBg="1"/>
      <p:bldP spid="78" grpId="4" animBg="1"/>
      <p:bldP spid="78" grpId="5" animBg="1"/>
      <p:bldP spid="79" grpId="0" animBg="1"/>
      <p:bldP spid="79" grpId="1" animBg="1"/>
      <p:bldP spid="79" grpId="2" animBg="1"/>
      <p:bldP spid="79" grpId="3" animBg="1"/>
      <p:bldP spid="79" grpId="4" animBg="1"/>
      <p:bldP spid="79" grpId="5" animBg="1"/>
      <p:bldP spid="80" grpId="0" animBg="1"/>
      <p:bldP spid="80" grpId="1" animBg="1"/>
      <p:bldP spid="80" grpId="2" animBg="1"/>
      <p:bldP spid="80" grpId="3" animBg="1"/>
      <p:bldP spid="80" grpId="4" animBg="1"/>
      <p:bldP spid="80" grpId="5" animBg="1"/>
      <p:bldP spid="81" grpId="0" animBg="1"/>
      <p:bldP spid="81" grpId="1" animBg="1"/>
      <p:bldP spid="81" grpId="2" animBg="1"/>
      <p:bldP spid="81" grpId="3" animBg="1"/>
      <p:bldP spid="81" grpId="4" animBg="1"/>
      <p:bldP spid="81" grpId="5" animBg="1"/>
      <p:bldP spid="82" grpId="0" animBg="1"/>
      <p:bldP spid="82" grpId="1" animBg="1"/>
      <p:bldP spid="82" grpId="2" animBg="1"/>
      <p:bldP spid="82" grpId="3" animBg="1"/>
      <p:bldP spid="82" grpId="4" animBg="1"/>
      <p:bldP spid="82" grpId="5" animBg="1"/>
      <p:bldP spid="83" grpId="0" animBg="1"/>
      <p:bldP spid="83" grpId="1" animBg="1"/>
      <p:bldP spid="83" grpId="2" animBg="1"/>
      <p:bldP spid="83" grpId="3" animBg="1"/>
      <p:bldP spid="83" grpId="4" animBg="1"/>
      <p:bldP spid="83" grpId="5" animBg="1"/>
      <p:bldP spid="84" grpId="0" animBg="1"/>
      <p:bldP spid="84" grpId="1" animBg="1"/>
      <p:bldP spid="84" grpId="2" animBg="1"/>
      <p:bldP spid="84" grpId="3" animBg="1"/>
      <p:bldP spid="84" grpId="4" animBg="1"/>
      <p:bldP spid="84" grpId="5" animBg="1"/>
      <p:bldP spid="85" grpId="0" animBg="1"/>
      <p:bldP spid="85" grpId="1" animBg="1"/>
      <p:bldP spid="85" grpId="2" animBg="1"/>
      <p:bldP spid="85" grpId="3" animBg="1"/>
      <p:bldP spid="85" grpId="4" animBg="1"/>
      <p:bldP spid="85" grpId="5" animBg="1"/>
      <p:bldP spid="86" grpId="0" animBg="1"/>
      <p:bldP spid="86" grpId="1" animBg="1"/>
      <p:bldP spid="86" grpId="2" animBg="1"/>
      <p:bldP spid="86" grpId="3" animBg="1"/>
      <p:bldP spid="86" grpId="4" animBg="1"/>
      <p:bldP spid="86" grpId="5" animBg="1"/>
      <p:bldP spid="87" grpId="0" animBg="1"/>
      <p:bldP spid="87" grpId="1" animBg="1"/>
      <p:bldP spid="87" grpId="2" animBg="1"/>
      <p:bldP spid="87" grpId="3" animBg="1"/>
      <p:bldP spid="87" grpId="4" animBg="1"/>
      <p:bldP spid="87" grpId="5" animBg="1"/>
      <p:bldP spid="88" grpId="0" animBg="1"/>
      <p:bldP spid="88" grpId="1" animBg="1"/>
      <p:bldP spid="88" grpId="2" animBg="1"/>
      <p:bldP spid="88" grpId="3" animBg="1"/>
      <p:bldP spid="88" grpId="4" animBg="1"/>
      <p:bldP spid="88" grpId="5" animBg="1"/>
      <p:bldP spid="89" grpId="0" animBg="1"/>
      <p:bldP spid="89" grpId="1" animBg="1"/>
      <p:bldP spid="89" grpId="2" animBg="1"/>
      <p:bldP spid="89" grpId="3" animBg="1"/>
      <p:bldP spid="89" grpId="4" animBg="1"/>
      <p:bldP spid="89" grpId="5" animBg="1"/>
      <p:bldP spid="90" grpId="0" animBg="1"/>
      <p:bldP spid="90" grpId="1" animBg="1"/>
      <p:bldP spid="90" grpId="2" animBg="1"/>
      <p:bldP spid="90" grpId="3" animBg="1"/>
      <p:bldP spid="90" grpId="4" animBg="1"/>
      <p:bldP spid="90" grpId="5" animBg="1"/>
      <p:bldP spid="91" grpId="0" animBg="1"/>
      <p:bldP spid="91" grpId="1" animBg="1"/>
      <p:bldP spid="91" grpId="2" animBg="1"/>
      <p:bldP spid="91" grpId="3" animBg="1"/>
      <p:bldP spid="91" grpId="4" animBg="1"/>
      <p:bldP spid="91" grpId="5" animBg="1"/>
      <p:bldP spid="92" grpId="0" animBg="1"/>
      <p:bldP spid="92" grpId="1" animBg="1"/>
      <p:bldP spid="92" grpId="2" animBg="1"/>
      <p:bldP spid="92" grpId="3" animBg="1"/>
      <p:bldP spid="92" grpId="4" animBg="1"/>
      <p:bldP spid="92" grpId="5" animBg="1"/>
      <p:bldP spid="93" grpId="0" animBg="1"/>
      <p:bldP spid="93" grpId="1" animBg="1"/>
      <p:bldP spid="93" grpId="2" animBg="1"/>
      <p:bldP spid="93" grpId="3" animBg="1"/>
      <p:bldP spid="93" grpId="4" animBg="1"/>
      <p:bldP spid="93" grpId="5" animBg="1"/>
      <p:bldP spid="94" grpId="0" animBg="1"/>
      <p:bldP spid="94" grpId="1" animBg="1"/>
      <p:bldP spid="94" grpId="2" animBg="1"/>
      <p:bldP spid="94" grpId="3" animBg="1"/>
      <p:bldP spid="94" grpId="4" animBg="1"/>
      <p:bldP spid="94" grpId="5" animBg="1"/>
      <p:bldP spid="95" grpId="0" animBg="1"/>
      <p:bldP spid="95" grpId="1" animBg="1"/>
      <p:bldP spid="95" grpId="2" animBg="1"/>
      <p:bldP spid="95" grpId="3" animBg="1"/>
      <p:bldP spid="95" grpId="4" animBg="1"/>
      <p:bldP spid="95" grpId="5" animBg="1"/>
      <p:bldP spid="96" grpId="0" animBg="1"/>
      <p:bldP spid="96" grpId="1" animBg="1"/>
      <p:bldP spid="96" grpId="2" animBg="1"/>
      <p:bldP spid="96" grpId="3" animBg="1"/>
      <p:bldP spid="96" grpId="4" animBg="1"/>
      <p:bldP spid="96" grpId="5" animBg="1"/>
      <p:bldP spid="97" grpId="0" animBg="1"/>
      <p:bldP spid="97" grpId="1" animBg="1"/>
      <p:bldP spid="97" grpId="2" animBg="1"/>
      <p:bldP spid="97" grpId="3" animBg="1"/>
      <p:bldP spid="97" grpId="4" animBg="1"/>
      <p:bldP spid="97" grpId="5" animBg="1"/>
      <p:bldP spid="98" grpId="0" animBg="1"/>
      <p:bldP spid="98" grpId="1" animBg="1"/>
      <p:bldP spid="98" grpId="2" animBg="1"/>
      <p:bldP spid="98" grpId="3" animBg="1"/>
      <p:bldP spid="98" grpId="4" animBg="1"/>
      <p:bldP spid="98" grpId="5" animBg="1"/>
      <p:bldP spid="99" grpId="0" animBg="1"/>
      <p:bldP spid="99" grpId="1" animBg="1"/>
      <p:bldP spid="99" grpId="2" animBg="1"/>
      <p:bldP spid="99" grpId="3" animBg="1"/>
      <p:bldP spid="99" grpId="4" animBg="1"/>
      <p:bldP spid="99" grpId="5" animBg="1"/>
      <p:bldP spid="100" grpId="0" animBg="1"/>
      <p:bldP spid="100" grpId="1" animBg="1"/>
      <p:bldP spid="100" grpId="2" animBg="1"/>
      <p:bldP spid="100" grpId="3" animBg="1"/>
      <p:bldP spid="100" grpId="4" animBg="1"/>
      <p:bldP spid="100" grpId="5" animBg="1"/>
      <p:bldP spid="101" grpId="0" animBg="1"/>
      <p:bldP spid="101" grpId="1" animBg="1"/>
      <p:bldP spid="101" grpId="2" animBg="1"/>
      <p:bldP spid="101" grpId="3" animBg="1"/>
      <p:bldP spid="101" grpId="4" animBg="1"/>
      <p:bldP spid="101" grpId="5" animBg="1"/>
      <p:bldP spid="102" grpId="0" animBg="1"/>
      <p:bldP spid="102" grpId="1" animBg="1"/>
      <p:bldP spid="102" grpId="2" animBg="1"/>
      <p:bldP spid="102" grpId="3" animBg="1"/>
      <p:bldP spid="102" grpId="4" animBg="1"/>
      <p:bldP spid="102" grpId="5" animBg="1"/>
      <p:bldP spid="110" grpId="0" animBg="1"/>
      <p:bldP spid="110" grpId="1" animBg="1"/>
      <p:bldP spid="110" grpId="2" animBg="1"/>
      <p:bldP spid="110" grpId="3" animBg="1"/>
      <p:bldP spid="110" grpId="4" animBg="1"/>
      <p:bldP spid="110" grpId="5" animBg="1"/>
      <p:bldP spid="112" grpId="0" animBg="1"/>
      <p:bldP spid="112" grpId="1" animBg="1"/>
      <p:bldP spid="112" grpId="2" animBg="1"/>
      <p:bldP spid="112" grpId="3" animBg="1"/>
      <p:bldP spid="112" grpId="4" animBg="1"/>
      <p:bldP spid="112" grpId="5" animBg="1"/>
      <p:bldP spid="113" grpId="0" animBg="1"/>
      <p:bldP spid="113" grpId="1" animBg="1"/>
      <p:bldP spid="113" grpId="2" animBg="1"/>
      <p:bldP spid="113" grpId="3" animBg="1"/>
      <p:bldP spid="113" grpId="4" animBg="1"/>
      <p:bldP spid="113" grpId="5" animBg="1"/>
      <p:bldP spid="114" grpId="0" animBg="1"/>
      <p:bldP spid="114" grpId="1" animBg="1"/>
      <p:bldP spid="114" grpId="2" animBg="1"/>
      <p:bldP spid="114" grpId="3" animBg="1"/>
      <p:bldP spid="114" grpId="4" animBg="1"/>
      <p:bldP spid="114" grpId="5" animBg="1"/>
      <p:bldP spid="115" grpId="0" animBg="1"/>
      <p:bldP spid="115" grpId="1" animBg="1"/>
      <p:bldP spid="115" grpId="2" animBg="1"/>
      <p:bldP spid="115" grpId="3" animBg="1"/>
      <p:bldP spid="115" grpId="4" animBg="1"/>
      <p:bldP spid="115" grpId="5" animBg="1"/>
      <p:bldP spid="116" grpId="0" animBg="1"/>
      <p:bldP spid="116" grpId="1" animBg="1"/>
      <p:bldP spid="116" grpId="2" animBg="1"/>
      <p:bldP spid="116" grpId="3" animBg="1"/>
      <p:bldP spid="116" grpId="4" animBg="1"/>
      <p:bldP spid="116" grpId="5" animBg="1"/>
      <p:bldP spid="117" grpId="0" animBg="1"/>
      <p:bldP spid="117" grpId="1" animBg="1"/>
      <p:bldP spid="117" grpId="2" animBg="1"/>
      <p:bldP spid="117" grpId="3" animBg="1"/>
      <p:bldP spid="117" grpId="4" animBg="1"/>
      <p:bldP spid="117" grpId="5" animBg="1"/>
      <p:bldP spid="118" grpId="0" animBg="1"/>
      <p:bldP spid="118" grpId="1" animBg="1"/>
      <p:bldP spid="118" grpId="2" animBg="1"/>
      <p:bldP spid="118" grpId="3" animBg="1"/>
      <p:bldP spid="118" grpId="4" animBg="1"/>
      <p:bldP spid="118" grpId="5" animBg="1"/>
      <p:bldP spid="119" grpId="0" animBg="1"/>
      <p:bldP spid="119" grpId="1" animBg="1"/>
      <p:bldP spid="119" grpId="2" animBg="1"/>
      <p:bldP spid="119" grpId="3" animBg="1"/>
      <p:bldP spid="119" grpId="4" animBg="1"/>
      <p:bldP spid="119" grpId="5" animBg="1"/>
      <p:bldP spid="120" grpId="0" animBg="1"/>
      <p:bldP spid="120" grpId="1" animBg="1"/>
      <p:bldP spid="120" grpId="2" animBg="1"/>
      <p:bldP spid="120" grpId="3" animBg="1"/>
      <p:bldP spid="120" grpId="4" animBg="1"/>
      <p:bldP spid="120" grpId="5" animBg="1"/>
      <p:bldP spid="121" grpId="0" animBg="1"/>
      <p:bldP spid="121" grpId="1" animBg="1"/>
      <p:bldP spid="121" grpId="2" animBg="1"/>
      <p:bldP spid="121" grpId="3" animBg="1"/>
      <p:bldP spid="121" grpId="4" animBg="1"/>
      <p:bldP spid="121" grpId="5" animBg="1"/>
      <p:bldP spid="122" grpId="0" animBg="1"/>
      <p:bldP spid="122" grpId="1" animBg="1"/>
      <p:bldP spid="122" grpId="2" animBg="1"/>
      <p:bldP spid="122" grpId="3" animBg="1"/>
      <p:bldP spid="122" grpId="4" animBg="1"/>
      <p:bldP spid="122" grpId="5" animBg="1"/>
      <p:bldP spid="123" grpId="0" animBg="1"/>
      <p:bldP spid="123" grpId="1" animBg="1"/>
      <p:bldP spid="123" grpId="2" animBg="1"/>
      <p:bldP spid="123" grpId="3" animBg="1"/>
      <p:bldP spid="123" grpId="4" animBg="1"/>
      <p:bldP spid="123" grpId="5" animBg="1"/>
      <p:bldP spid="124" grpId="0" animBg="1"/>
      <p:bldP spid="124" grpId="1" animBg="1"/>
      <p:bldP spid="124" grpId="2" animBg="1"/>
      <p:bldP spid="124" grpId="3" animBg="1"/>
      <p:bldP spid="124" grpId="4" animBg="1"/>
      <p:bldP spid="124" grpId="5" animBg="1"/>
      <p:bldP spid="125" grpId="0" animBg="1"/>
      <p:bldP spid="125" grpId="1" animBg="1"/>
      <p:bldP spid="125" grpId="2" animBg="1"/>
      <p:bldP spid="125" grpId="3" animBg="1"/>
      <p:bldP spid="125" grpId="4" animBg="1"/>
      <p:bldP spid="125" grpId="5" animBg="1"/>
      <p:bldP spid="126" grpId="0" animBg="1"/>
      <p:bldP spid="126" grpId="1" animBg="1"/>
      <p:bldP spid="126" grpId="2" animBg="1"/>
      <p:bldP spid="126" grpId="3" animBg="1"/>
      <p:bldP spid="126" grpId="4" animBg="1"/>
      <p:bldP spid="126" grpId="5" animBg="1"/>
      <p:bldP spid="127" grpId="0" animBg="1"/>
      <p:bldP spid="127" grpId="1" animBg="1"/>
      <p:bldP spid="127" grpId="2" animBg="1"/>
      <p:bldP spid="127" grpId="3" animBg="1"/>
      <p:bldP spid="127" grpId="4" animBg="1"/>
      <p:bldP spid="127" grpId="5" animBg="1"/>
      <p:bldP spid="128" grpId="0" animBg="1"/>
      <p:bldP spid="128" grpId="1" animBg="1"/>
      <p:bldP spid="128" grpId="2" animBg="1"/>
      <p:bldP spid="128" grpId="3" animBg="1"/>
      <p:bldP spid="128" grpId="4" animBg="1"/>
      <p:bldP spid="128" grpId="5" animBg="1"/>
      <p:bldP spid="129" grpId="0" animBg="1"/>
      <p:bldP spid="129" grpId="1" animBg="1"/>
      <p:bldP spid="129" grpId="2" animBg="1"/>
      <p:bldP spid="129" grpId="3" animBg="1"/>
      <p:bldP spid="129" grpId="4" animBg="1"/>
      <p:bldP spid="129" grpId="5" animBg="1"/>
      <p:bldP spid="130" grpId="0" animBg="1"/>
      <p:bldP spid="130" grpId="1" animBg="1"/>
      <p:bldP spid="130" grpId="2" animBg="1"/>
      <p:bldP spid="130" grpId="3" animBg="1"/>
      <p:bldP spid="130" grpId="4" animBg="1"/>
      <p:bldP spid="130" grpId="5" animBg="1"/>
      <p:bldP spid="131" grpId="0" animBg="1"/>
      <p:bldP spid="131" grpId="1" animBg="1"/>
      <p:bldP spid="131" grpId="2" animBg="1"/>
      <p:bldP spid="131" grpId="3" animBg="1"/>
      <p:bldP spid="131" grpId="4" animBg="1"/>
      <p:bldP spid="131" grpId="5" animBg="1"/>
      <p:bldP spid="132" grpId="0" animBg="1"/>
      <p:bldP spid="132" grpId="1" animBg="1"/>
      <p:bldP spid="132" grpId="2" animBg="1"/>
      <p:bldP spid="132" grpId="3" animBg="1"/>
      <p:bldP spid="132" grpId="4" animBg="1"/>
      <p:bldP spid="132" grpId="5" animBg="1"/>
      <p:bldP spid="133" grpId="0" animBg="1"/>
      <p:bldP spid="133" grpId="1" animBg="1"/>
      <p:bldP spid="133" grpId="2" animBg="1"/>
      <p:bldP spid="133" grpId="3" animBg="1"/>
      <p:bldP spid="133" grpId="4" animBg="1"/>
      <p:bldP spid="133" grpId="5" animBg="1"/>
      <p:bldP spid="134" grpId="0" animBg="1"/>
      <p:bldP spid="134" grpId="1" animBg="1"/>
      <p:bldP spid="134" grpId="2" animBg="1"/>
      <p:bldP spid="134" grpId="3" animBg="1"/>
      <p:bldP spid="134" grpId="4" animBg="1"/>
      <p:bldP spid="134" grpId="5" animBg="1"/>
      <p:bldP spid="135" grpId="0" animBg="1"/>
      <p:bldP spid="135" grpId="1" animBg="1"/>
      <p:bldP spid="135" grpId="2" animBg="1"/>
      <p:bldP spid="135" grpId="3" animBg="1"/>
      <p:bldP spid="135" grpId="4" animBg="1"/>
      <p:bldP spid="135" grpId="5" animBg="1"/>
      <p:bldP spid="136" grpId="0" animBg="1"/>
      <p:bldP spid="136" grpId="1" animBg="1"/>
      <p:bldP spid="136" grpId="2" animBg="1"/>
      <p:bldP spid="136" grpId="3" animBg="1"/>
      <p:bldP spid="136" grpId="4" animBg="1"/>
      <p:bldP spid="136" grpId="5" animBg="1"/>
      <p:bldP spid="137" grpId="0" animBg="1"/>
      <p:bldP spid="137" grpId="1" animBg="1"/>
      <p:bldP spid="137" grpId="2" animBg="1"/>
      <p:bldP spid="137" grpId="3" animBg="1"/>
      <p:bldP spid="137" grpId="4" animBg="1"/>
      <p:bldP spid="137" grpId="5" animBg="1"/>
      <p:bldP spid="138" grpId="0" animBg="1"/>
      <p:bldP spid="138" grpId="1" animBg="1"/>
      <p:bldP spid="138" grpId="2" animBg="1"/>
      <p:bldP spid="138" grpId="3" animBg="1"/>
      <p:bldP spid="138" grpId="4" animBg="1"/>
      <p:bldP spid="138" grpId="5" animBg="1"/>
      <p:bldP spid="139" grpId="0" animBg="1"/>
      <p:bldP spid="139" grpId="1" animBg="1"/>
      <p:bldP spid="139" grpId="2" animBg="1"/>
      <p:bldP spid="139" grpId="3" animBg="1"/>
      <p:bldP spid="139" grpId="4" animBg="1"/>
      <p:bldP spid="139" grpId="5" animBg="1"/>
      <p:bldP spid="140" grpId="0" animBg="1"/>
      <p:bldP spid="140" grpId="1" animBg="1"/>
      <p:bldP spid="140" grpId="2" animBg="1"/>
      <p:bldP spid="140" grpId="3" animBg="1"/>
      <p:bldP spid="140" grpId="4" animBg="1"/>
      <p:bldP spid="140" grpId="5" animBg="1"/>
      <p:bldP spid="141" grpId="0" animBg="1"/>
      <p:bldP spid="141" grpId="1" animBg="1"/>
      <p:bldP spid="141" grpId="2" animBg="1"/>
      <p:bldP spid="141" grpId="3" animBg="1"/>
      <p:bldP spid="141" grpId="4" animBg="1"/>
      <p:bldP spid="141" grpId="5" animBg="1"/>
      <p:bldP spid="143"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solidFill>
            <a:srgbClr val="4A2E1E"/>
          </a:solidFill>
        </p:spPr>
        <p:txBody>
          <a:bodyPr/>
          <a:lstStyle/>
          <a:p>
            <a:endParaRPr lang="es-ES" dirty="0"/>
          </a:p>
        </p:txBody>
      </p:sp>
      <p:pic>
        <p:nvPicPr>
          <p:cNvPr id="4" name="3 Imagen" descr="0(16).jpg"/>
          <p:cNvPicPr>
            <a:picLocks noChangeAspect="1"/>
          </p:cNvPicPr>
          <p:nvPr/>
        </p:nvPicPr>
        <p:blipFill>
          <a:blip r:embed="rId2"/>
          <a:stretch>
            <a:fillRect/>
          </a:stretch>
        </p:blipFill>
        <p:spPr>
          <a:xfrm>
            <a:off x="0" y="6691"/>
            <a:ext cx="9144000" cy="6851309"/>
          </a:xfrm>
          <a:prstGeom prst="rect">
            <a:avLst/>
          </a:prstGeom>
        </p:spPr>
      </p:pic>
      <p:sp>
        <p:nvSpPr>
          <p:cNvPr id="6" name="5 Terminador"/>
          <p:cNvSpPr/>
          <p:nvPr/>
        </p:nvSpPr>
        <p:spPr>
          <a:xfrm rot="19203599">
            <a:off x="1614516" y="3528677"/>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erminador"/>
          <p:cNvSpPr/>
          <p:nvPr/>
        </p:nvSpPr>
        <p:spPr>
          <a:xfrm rot="19203599">
            <a:off x="1766916" y="3681077"/>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erminador"/>
          <p:cNvSpPr/>
          <p:nvPr/>
        </p:nvSpPr>
        <p:spPr>
          <a:xfrm rot="19203599">
            <a:off x="1919316" y="3833477"/>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erminador"/>
          <p:cNvSpPr/>
          <p:nvPr/>
        </p:nvSpPr>
        <p:spPr>
          <a:xfrm rot="19203599">
            <a:off x="2045592" y="3951121"/>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erminador"/>
          <p:cNvSpPr/>
          <p:nvPr/>
        </p:nvSpPr>
        <p:spPr>
          <a:xfrm rot="19203599">
            <a:off x="2188468" y="4093996"/>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erminador"/>
          <p:cNvSpPr/>
          <p:nvPr/>
        </p:nvSpPr>
        <p:spPr>
          <a:xfrm rot="19203599">
            <a:off x="2331345" y="4236873"/>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erminador"/>
          <p:cNvSpPr/>
          <p:nvPr/>
        </p:nvSpPr>
        <p:spPr>
          <a:xfrm rot="19203599">
            <a:off x="2471773" y="4385932"/>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erminador"/>
          <p:cNvSpPr/>
          <p:nvPr/>
        </p:nvSpPr>
        <p:spPr>
          <a:xfrm rot="19203599">
            <a:off x="2624173" y="4538332"/>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erminador"/>
          <p:cNvSpPr/>
          <p:nvPr/>
        </p:nvSpPr>
        <p:spPr>
          <a:xfrm rot="19203599">
            <a:off x="2776573" y="4690732"/>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erminador"/>
          <p:cNvSpPr/>
          <p:nvPr/>
        </p:nvSpPr>
        <p:spPr>
          <a:xfrm rot="19203599">
            <a:off x="2902849" y="4808376"/>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erminador"/>
          <p:cNvSpPr/>
          <p:nvPr/>
        </p:nvSpPr>
        <p:spPr>
          <a:xfrm rot="19203599">
            <a:off x="3045725" y="4951251"/>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erminador"/>
          <p:cNvSpPr/>
          <p:nvPr/>
        </p:nvSpPr>
        <p:spPr>
          <a:xfrm rot="19203599">
            <a:off x="3188602" y="5094128"/>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erminador"/>
          <p:cNvSpPr/>
          <p:nvPr/>
        </p:nvSpPr>
        <p:spPr>
          <a:xfrm rot="19203599">
            <a:off x="3329027" y="5243188"/>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erminador"/>
          <p:cNvSpPr/>
          <p:nvPr/>
        </p:nvSpPr>
        <p:spPr>
          <a:xfrm rot="19203599">
            <a:off x="3481427" y="5395588"/>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erminador"/>
          <p:cNvSpPr/>
          <p:nvPr/>
        </p:nvSpPr>
        <p:spPr>
          <a:xfrm rot="19203599">
            <a:off x="3633827" y="5547988"/>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erminador"/>
          <p:cNvSpPr/>
          <p:nvPr/>
        </p:nvSpPr>
        <p:spPr>
          <a:xfrm rot="19203599">
            <a:off x="3760103" y="5665632"/>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erminador"/>
          <p:cNvSpPr/>
          <p:nvPr/>
        </p:nvSpPr>
        <p:spPr>
          <a:xfrm rot="19203599">
            <a:off x="3902979" y="5808507"/>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erminador"/>
          <p:cNvSpPr/>
          <p:nvPr/>
        </p:nvSpPr>
        <p:spPr>
          <a:xfrm rot="19203599">
            <a:off x="4045856" y="5951384"/>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erminador"/>
          <p:cNvSpPr/>
          <p:nvPr/>
        </p:nvSpPr>
        <p:spPr>
          <a:xfrm rot="19203599">
            <a:off x="4543474" y="742596"/>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erminador"/>
          <p:cNvSpPr/>
          <p:nvPr/>
        </p:nvSpPr>
        <p:spPr>
          <a:xfrm rot="19203599">
            <a:off x="4695874" y="894996"/>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erminador"/>
          <p:cNvSpPr/>
          <p:nvPr/>
        </p:nvSpPr>
        <p:spPr>
          <a:xfrm rot="19203599">
            <a:off x="4848274" y="1047396"/>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erminador"/>
          <p:cNvSpPr/>
          <p:nvPr/>
        </p:nvSpPr>
        <p:spPr>
          <a:xfrm rot="19203599">
            <a:off x="4974550" y="1165040"/>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erminador"/>
          <p:cNvSpPr/>
          <p:nvPr/>
        </p:nvSpPr>
        <p:spPr>
          <a:xfrm rot="19203599">
            <a:off x="5117426" y="1307915"/>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erminador"/>
          <p:cNvSpPr/>
          <p:nvPr/>
        </p:nvSpPr>
        <p:spPr>
          <a:xfrm rot="19203599">
            <a:off x="5260303" y="1450792"/>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erminador"/>
          <p:cNvSpPr/>
          <p:nvPr/>
        </p:nvSpPr>
        <p:spPr>
          <a:xfrm rot="19203599">
            <a:off x="5400731" y="1599851"/>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erminador"/>
          <p:cNvSpPr/>
          <p:nvPr/>
        </p:nvSpPr>
        <p:spPr>
          <a:xfrm rot="19203599">
            <a:off x="5553131" y="1752251"/>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erminador"/>
          <p:cNvSpPr/>
          <p:nvPr/>
        </p:nvSpPr>
        <p:spPr>
          <a:xfrm rot="19203599">
            <a:off x="5705531" y="1904651"/>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erminador"/>
          <p:cNvSpPr/>
          <p:nvPr/>
        </p:nvSpPr>
        <p:spPr>
          <a:xfrm rot="19203599">
            <a:off x="5831807" y="2022295"/>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erminador"/>
          <p:cNvSpPr/>
          <p:nvPr/>
        </p:nvSpPr>
        <p:spPr>
          <a:xfrm rot="19203599">
            <a:off x="5974683" y="2165170"/>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erminador"/>
          <p:cNvSpPr/>
          <p:nvPr/>
        </p:nvSpPr>
        <p:spPr>
          <a:xfrm rot="19203599">
            <a:off x="6117560" y="2308047"/>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erminador"/>
          <p:cNvSpPr/>
          <p:nvPr/>
        </p:nvSpPr>
        <p:spPr>
          <a:xfrm rot="19203599">
            <a:off x="6257985" y="2457107"/>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erminador"/>
          <p:cNvSpPr/>
          <p:nvPr/>
        </p:nvSpPr>
        <p:spPr>
          <a:xfrm rot="19203599">
            <a:off x="6410385" y="2609507"/>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erminador"/>
          <p:cNvSpPr/>
          <p:nvPr/>
        </p:nvSpPr>
        <p:spPr>
          <a:xfrm rot="19203599">
            <a:off x="6562785" y="2761907"/>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erminador"/>
          <p:cNvSpPr/>
          <p:nvPr/>
        </p:nvSpPr>
        <p:spPr>
          <a:xfrm rot="19203599">
            <a:off x="6689061" y="2879551"/>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erminador"/>
          <p:cNvSpPr/>
          <p:nvPr/>
        </p:nvSpPr>
        <p:spPr>
          <a:xfrm rot="19203599">
            <a:off x="6831937" y="3022426"/>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erminador"/>
          <p:cNvSpPr/>
          <p:nvPr/>
        </p:nvSpPr>
        <p:spPr>
          <a:xfrm rot="19203599">
            <a:off x="6974814" y="3165303"/>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erminador"/>
          <p:cNvSpPr/>
          <p:nvPr/>
        </p:nvSpPr>
        <p:spPr>
          <a:xfrm rot="2671317">
            <a:off x="1672876" y="2969325"/>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erminador"/>
          <p:cNvSpPr/>
          <p:nvPr/>
        </p:nvSpPr>
        <p:spPr>
          <a:xfrm rot="2671317">
            <a:off x="1815753" y="2826451"/>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erminador"/>
          <p:cNvSpPr/>
          <p:nvPr/>
        </p:nvSpPr>
        <p:spPr>
          <a:xfrm rot="2671317">
            <a:off x="1958627" y="2683571"/>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erminador"/>
          <p:cNvSpPr/>
          <p:nvPr/>
        </p:nvSpPr>
        <p:spPr>
          <a:xfrm rot="2671317">
            <a:off x="2101504" y="2540697"/>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erminador"/>
          <p:cNvSpPr/>
          <p:nvPr/>
        </p:nvSpPr>
        <p:spPr>
          <a:xfrm rot="2671317">
            <a:off x="2244380" y="2397822"/>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erminador"/>
          <p:cNvSpPr/>
          <p:nvPr/>
        </p:nvSpPr>
        <p:spPr>
          <a:xfrm rot="2671317">
            <a:off x="2387257" y="2254948"/>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erminador"/>
          <p:cNvSpPr/>
          <p:nvPr/>
        </p:nvSpPr>
        <p:spPr>
          <a:xfrm rot="2671317">
            <a:off x="2530131" y="2112068"/>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erminador"/>
          <p:cNvSpPr/>
          <p:nvPr/>
        </p:nvSpPr>
        <p:spPr>
          <a:xfrm rot="2671317">
            <a:off x="2673008" y="1969194"/>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erminador"/>
          <p:cNvSpPr/>
          <p:nvPr/>
        </p:nvSpPr>
        <p:spPr>
          <a:xfrm rot="2671317">
            <a:off x="2815884" y="1826315"/>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erminador"/>
          <p:cNvSpPr/>
          <p:nvPr/>
        </p:nvSpPr>
        <p:spPr>
          <a:xfrm rot="2671317">
            <a:off x="2958761" y="1683441"/>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erminador"/>
          <p:cNvSpPr/>
          <p:nvPr/>
        </p:nvSpPr>
        <p:spPr>
          <a:xfrm rot="2671317">
            <a:off x="3101635" y="1540561"/>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erminador"/>
          <p:cNvSpPr/>
          <p:nvPr/>
        </p:nvSpPr>
        <p:spPr>
          <a:xfrm rot="2671317">
            <a:off x="3244512" y="1397687"/>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erminador"/>
          <p:cNvSpPr/>
          <p:nvPr/>
        </p:nvSpPr>
        <p:spPr>
          <a:xfrm rot="2671317">
            <a:off x="3387388" y="1254812"/>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erminador"/>
          <p:cNvSpPr/>
          <p:nvPr/>
        </p:nvSpPr>
        <p:spPr>
          <a:xfrm rot="2671317">
            <a:off x="3530265" y="1111938"/>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erminador"/>
          <p:cNvSpPr/>
          <p:nvPr/>
        </p:nvSpPr>
        <p:spPr>
          <a:xfrm rot="2671317">
            <a:off x="3673139" y="969058"/>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erminador"/>
          <p:cNvSpPr/>
          <p:nvPr/>
        </p:nvSpPr>
        <p:spPr>
          <a:xfrm rot="2671317">
            <a:off x="3816016" y="826184"/>
            <a:ext cx="814381" cy="214687"/>
          </a:xfrm>
          <a:prstGeom prst="flowChartTerminator">
            <a:avLst/>
          </a:prstGeom>
          <a:gradFill flip="none" rotWithShape="1">
            <a:gsLst>
              <a:gs pos="0">
                <a:srgbClr val="FF6600"/>
              </a:gs>
              <a:gs pos="30000">
                <a:srgbClr val="D49E6C"/>
              </a:gs>
              <a:gs pos="70000">
                <a:srgbClr val="A65528"/>
              </a:gs>
              <a:gs pos="100000">
                <a:srgbClr val="663012"/>
              </a:gs>
            </a:gsLst>
            <a:lin ang="1080000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erminador"/>
          <p:cNvSpPr/>
          <p:nvPr/>
        </p:nvSpPr>
        <p:spPr>
          <a:xfrm rot="2671317">
            <a:off x="4601835" y="5826849"/>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erminador"/>
          <p:cNvSpPr/>
          <p:nvPr/>
        </p:nvSpPr>
        <p:spPr>
          <a:xfrm rot="2671317">
            <a:off x="4744712" y="5683975"/>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erminador"/>
          <p:cNvSpPr/>
          <p:nvPr/>
        </p:nvSpPr>
        <p:spPr>
          <a:xfrm rot="2671317">
            <a:off x="4887586" y="5541095"/>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erminador"/>
          <p:cNvSpPr/>
          <p:nvPr/>
        </p:nvSpPr>
        <p:spPr>
          <a:xfrm rot="2671317">
            <a:off x="5030463" y="5398221"/>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erminador"/>
          <p:cNvSpPr/>
          <p:nvPr/>
        </p:nvSpPr>
        <p:spPr>
          <a:xfrm rot="2671317">
            <a:off x="5173339" y="5255346"/>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erminador"/>
          <p:cNvSpPr/>
          <p:nvPr/>
        </p:nvSpPr>
        <p:spPr>
          <a:xfrm rot="2671317">
            <a:off x="5316216" y="5112472"/>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erminador"/>
          <p:cNvSpPr/>
          <p:nvPr/>
        </p:nvSpPr>
        <p:spPr>
          <a:xfrm rot="2671317">
            <a:off x="5459090" y="4969592"/>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erminador"/>
          <p:cNvSpPr/>
          <p:nvPr/>
        </p:nvSpPr>
        <p:spPr>
          <a:xfrm rot="2671317">
            <a:off x="5601967" y="4826718"/>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erminador"/>
          <p:cNvSpPr/>
          <p:nvPr/>
        </p:nvSpPr>
        <p:spPr>
          <a:xfrm rot="2671317">
            <a:off x="5744843" y="4683839"/>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erminador"/>
          <p:cNvSpPr/>
          <p:nvPr/>
        </p:nvSpPr>
        <p:spPr>
          <a:xfrm rot="2671317">
            <a:off x="5887720" y="4540965"/>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erminador"/>
          <p:cNvSpPr/>
          <p:nvPr/>
        </p:nvSpPr>
        <p:spPr>
          <a:xfrm rot="2671317">
            <a:off x="6030594" y="4398085"/>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erminador"/>
          <p:cNvSpPr/>
          <p:nvPr/>
        </p:nvSpPr>
        <p:spPr>
          <a:xfrm rot="2671317">
            <a:off x="6173471" y="4255211"/>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Terminador"/>
          <p:cNvSpPr/>
          <p:nvPr/>
        </p:nvSpPr>
        <p:spPr>
          <a:xfrm rot="2671317">
            <a:off x="6316347" y="4112336"/>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Terminador"/>
          <p:cNvSpPr/>
          <p:nvPr/>
        </p:nvSpPr>
        <p:spPr>
          <a:xfrm rot="2671317">
            <a:off x="6459224" y="3969462"/>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Terminador"/>
          <p:cNvSpPr/>
          <p:nvPr/>
        </p:nvSpPr>
        <p:spPr>
          <a:xfrm rot="2671317">
            <a:off x="6602098" y="3826582"/>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Terminador"/>
          <p:cNvSpPr/>
          <p:nvPr/>
        </p:nvSpPr>
        <p:spPr>
          <a:xfrm rot="2671317">
            <a:off x="6744975" y="3683708"/>
            <a:ext cx="814381" cy="214687"/>
          </a:xfrm>
          <a:prstGeom prst="flowChartTerminator">
            <a:avLst/>
          </a:prstGeom>
          <a:gradFill flip="none" rotWithShape="1">
            <a:gsLst>
              <a:gs pos="0">
                <a:srgbClr val="FF6600"/>
              </a:gs>
              <a:gs pos="30000">
                <a:srgbClr val="D49E6C"/>
              </a:gs>
              <a:gs pos="70000">
                <a:srgbClr val="A65528"/>
              </a:gs>
              <a:gs pos="100000">
                <a:srgbClr val="663012"/>
              </a:gs>
            </a:gsLst>
            <a:lin ang="0" scaled="1"/>
            <a:tileRect/>
          </a:gradFill>
          <a:ln>
            <a:solidFill>
              <a:srgbClr val="FFFF00"/>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4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4"/>
                                        </p:tgtEl>
                                        <p:attrNameLst>
                                          <p:attrName>style.opacity</p:attrName>
                                        </p:attrNameLst>
                                      </p:cBhvr>
                                      <p:to>
                                        <p:strVal val="0"/>
                                      </p:to>
                                    </p:set>
                                    <p:animEffect filter="image" prLst="opacity: 0">
                                      <p:cBhvr rctx="IE">
                                        <p:cTn id="7" dur="indefinite"/>
                                        <p:tgtEl>
                                          <p:spTgt spid="74"/>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p:cTn id="10" dur="3000" fill="hold"/>
                                        <p:tgtEl>
                                          <p:spTgt spid="6"/>
                                        </p:tgtEl>
                                        <p:attrNameLst>
                                          <p:attrName>ppt_w</p:attrName>
                                        </p:attrNameLst>
                                      </p:cBhvr>
                                      <p:tavLst>
                                        <p:tav tm="0">
                                          <p:val>
                                            <p:fltVal val="0"/>
                                          </p:val>
                                        </p:tav>
                                        <p:tav tm="100000">
                                          <p:val>
                                            <p:strVal val="#ppt_w"/>
                                          </p:val>
                                        </p:tav>
                                      </p:tavLst>
                                    </p:anim>
                                    <p:anim calcmode="lin" valueType="num">
                                      <p:cBhvr>
                                        <p:cTn id="11" dur="3000" fill="hold"/>
                                        <p:tgtEl>
                                          <p:spTgt spid="6"/>
                                        </p:tgtEl>
                                        <p:attrNameLst>
                                          <p:attrName>ppt_h</p:attrName>
                                        </p:attrNameLst>
                                      </p:cBhvr>
                                      <p:tavLst>
                                        <p:tav tm="0">
                                          <p:val>
                                            <p:fltVal val="0"/>
                                          </p:val>
                                        </p:tav>
                                        <p:tav tm="100000">
                                          <p:val>
                                            <p:strVal val="#ppt_h"/>
                                          </p:val>
                                        </p:tav>
                                      </p:tavLst>
                                    </p:anim>
                                    <p:anim calcmode="lin" valueType="num">
                                      <p:cBhvr>
                                        <p:cTn id="12" dur="3000" fill="hold"/>
                                        <p:tgtEl>
                                          <p:spTgt spid="6"/>
                                        </p:tgtEl>
                                        <p:attrNameLst>
                                          <p:attrName>ppt_x</p:attrName>
                                        </p:attrNameLst>
                                      </p:cBhvr>
                                      <p:tavLst>
                                        <p:tav tm="0">
                                          <p:val>
                                            <p:fltVal val="0.5"/>
                                          </p:val>
                                        </p:tav>
                                        <p:tav tm="100000">
                                          <p:val>
                                            <p:strVal val="#ppt_x"/>
                                          </p:val>
                                        </p:tav>
                                      </p:tavLst>
                                    </p:anim>
                                    <p:anim calcmode="lin" valueType="num">
                                      <p:cBhvr>
                                        <p:cTn id="13" dur="3000" fill="hold"/>
                                        <p:tgtEl>
                                          <p:spTgt spid="6"/>
                                        </p:tgtEl>
                                        <p:attrNameLst>
                                          <p:attrName>ppt_y</p:attrName>
                                        </p:attrNameLst>
                                      </p:cBhvr>
                                      <p:tavLst>
                                        <p:tav tm="0">
                                          <p:val>
                                            <p:fltVal val="0.5"/>
                                          </p:val>
                                        </p:tav>
                                        <p:tav tm="100000">
                                          <p:val>
                                            <p:strVal val="#ppt_y"/>
                                          </p:val>
                                        </p:tav>
                                      </p:tavLst>
                                    </p:anim>
                                  </p:childTnLst>
                                </p:cTn>
                              </p:par>
                              <p:par>
                                <p:cTn id="14" presetID="23" presetClass="entr" presetSubtype="528" fill="hold" grpId="0" nodeType="withEffect">
                                  <p:stCondLst>
                                    <p:cond delay="0"/>
                                  </p:stCondLst>
                                  <p:childTnLst>
                                    <p:set>
                                      <p:cBhvr>
                                        <p:cTn id="15" dur="1" fill="hold">
                                          <p:stCondLst>
                                            <p:cond delay="0"/>
                                          </p:stCondLst>
                                        </p:cTn>
                                        <p:tgtEl>
                                          <p:spTgt spid="7"/>
                                        </p:tgtEl>
                                        <p:attrNameLst>
                                          <p:attrName>style.visibility</p:attrName>
                                        </p:attrNameLst>
                                      </p:cBhvr>
                                      <p:to>
                                        <p:strVal val="visible"/>
                                      </p:to>
                                    </p:set>
                                    <p:anim calcmode="lin" valueType="num">
                                      <p:cBhvr>
                                        <p:cTn id="16" dur="3000" fill="hold"/>
                                        <p:tgtEl>
                                          <p:spTgt spid="7"/>
                                        </p:tgtEl>
                                        <p:attrNameLst>
                                          <p:attrName>ppt_w</p:attrName>
                                        </p:attrNameLst>
                                      </p:cBhvr>
                                      <p:tavLst>
                                        <p:tav tm="0">
                                          <p:val>
                                            <p:fltVal val="0"/>
                                          </p:val>
                                        </p:tav>
                                        <p:tav tm="100000">
                                          <p:val>
                                            <p:strVal val="#ppt_w"/>
                                          </p:val>
                                        </p:tav>
                                      </p:tavLst>
                                    </p:anim>
                                    <p:anim calcmode="lin" valueType="num">
                                      <p:cBhvr>
                                        <p:cTn id="17" dur="3000" fill="hold"/>
                                        <p:tgtEl>
                                          <p:spTgt spid="7"/>
                                        </p:tgtEl>
                                        <p:attrNameLst>
                                          <p:attrName>ppt_h</p:attrName>
                                        </p:attrNameLst>
                                      </p:cBhvr>
                                      <p:tavLst>
                                        <p:tav tm="0">
                                          <p:val>
                                            <p:fltVal val="0"/>
                                          </p:val>
                                        </p:tav>
                                        <p:tav tm="100000">
                                          <p:val>
                                            <p:strVal val="#ppt_h"/>
                                          </p:val>
                                        </p:tav>
                                      </p:tavLst>
                                    </p:anim>
                                    <p:anim calcmode="lin" valueType="num">
                                      <p:cBhvr>
                                        <p:cTn id="18" dur="3000" fill="hold"/>
                                        <p:tgtEl>
                                          <p:spTgt spid="7"/>
                                        </p:tgtEl>
                                        <p:attrNameLst>
                                          <p:attrName>ppt_x</p:attrName>
                                        </p:attrNameLst>
                                      </p:cBhvr>
                                      <p:tavLst>
                                        <p:tav tm="0">
                                          <p:val>
                                            <p:fltVal val="0.5"/>
                                          </p:val>
                                        </p:tav>
                                        <p:tav tm="100000">
                                          <p:val>
                                            <p:strVal val="#ppt_x"/>
                                          </p:val>
                                        </p:tav>
                                      </p:tavLst>
                                    </p:anim>
                                    <p:anim calcmode="lin" valueType="num">
                                      <p:cBhvr>
                                        <p:cTn id="19" dur="3000" fill="hold"/>
                                        <p:tgtEl>
                                          <p:spTgt spid="7"/>
                                        </p:tgtEl>
                                        <p:attrNameLst>
                                          <p:attrName>ppt_y</p:attrName>
                                        </p:attrNameLst>
                                      </p:cBhvr>
                                      <p:tavLst>
                                        <p:tav tm="0">
                                          <p:val>
                                            <p:fltVal val="0.5"/>
                                          </p:val>
                                        </p:tav>
                                        <p:tav tm="100000">
                                          <p:val>
                                            <p:strVal val="#ppt_y"/>
                                          </p:val>
                                        </p:tav>
                                      </p:tavLst>
                                    </p:anim>
                                  </p:childTnLst>
                                </p:cTn>
                              </p:par>
                              <p:par>
                                <p:cTn id="20" presetID="23" presetClass="entr" presetSubtype="528"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p:cTn id="22" dur="3000" fill="hold"/>
                                        <p:tgtEl>
                                          <p:spTgt spid="8"/>
                                        </p:tgtEl>
                                        <p:attrNameLst>
                                          <p:attrName>ppt_w</p:attrName>
                                        </p:attrNameLst>
                                      </p:cBhvr>
                                      <p:tavLst>
                                        <p:tav tm="0">
                                          <p:val>
                                            <p:fltVal val="0"/>
                                          </p:val>
                                        </p:tav>
                                        <p:tav tm="100000">
                                          <p:val>
                                            <p:strVal val="#ppt_w"/>
                                          </p:val>
                                        </p:tav>
                                      </p:tavLst>
                                    </p:anim>
                                    <p:anim calcmode="lin" valueType="num">
                                      <p:cBhvr>
                                        <p:cTn id="23" dur="3000" fill="hold"/>
                                        <p:tgtEl>
                                          <p:spTgt spid="8"/>
                                        </p:tgtEl>
                                        <p:attrNameLst>
                                          <p:attrName>ppt_h</p:attrName>
                                        </p:attrNameLst>
                                      </p:cBhvr>
                                      <p:tavLst>
                                        <p:tav tm="0">
                                          <p:val>
                                            <p:fltVal val="0"/>
                                          </p:val>
                                        </p:tav>
                                        <p:tav tm="100000">
                                          <p:val>
                                            <p:strVal val="#ppt_h"/>
                                          </p:val>
                                        </p:tav>
                                      </p:tavLst>
                                    </p:anim>
                                    <p:anim calcmode="lin" valueType="num">
                                      <p:cBhvr>
                                        <p:cTn id="24" dur="3000" fill="hold"/>
                                        <p:tgtEl>
                                          <p:spTgt spid="8"/>
                                        </p:tgtEl>
                                        <p:attrNameLst>
                                          <p:attrName>ppt_x</p:attrName>
                                        </p:attrNameLst>
                                      </p:cBhvr>
                                      <p:tavLst>
                                        <p:tav tm="0">
                                          <p:val>
                                            <p:fltVal val="0.5"/>
                                          </p:val>
                                        </p:tav>
                                        <p:tav tm="100000">
                                          <p:val>
                                            <p:strVal val="#ppt_x"/>
                                          </p:val>
                                        </p:tav>
                                      </p:tavLst>
                                    </p:anim>
                                    <p:anim calcmode="lin" valueType="num">
                                      <p:cBhvr>
                                        <p:cTn id="25" dur="3000" fill="hold"/>
                                        <p:tgtEl>
                                          <p:spTgt spid="8"/>
                                        </p:tgtEl>
                                        <p:attrNameLst>
                                          <p:attrName>ppt_y</p:attrName>
                                        </p:attrNameLst>
                                      </p:cBhvr>
                                      <p:tavLst>
                                        <p:tav tm="0">
                                          <p:val>
                                            <p:fltVal val="0.5"/>
                                          </p:val>
                                        </p:tav>
                                        <p:tav tm="100000">
                                          <p:val>
                                            <p:strVal val="#ppt_y"/>
                                          </p:val>
                                        </p:tav>
                                      </p:tavLst>
                                    </p:anim>
                                  </p:childTnLst>
                                </p:cTn>
                              </p:par>
                              <p:par>
                                <p:cTn id="26" presetID="23" presetClass="entr" presetSubtype="528" fill="hold" grpId="0" nodeType="withEffect">
                                  <p:stCondLst>
                                    <p:cond delay="0"/>
                                  </p:stCondLst>
                                  <p:childTnLst>
                                    <p:set>
                                      <p:cBhvr>
                                        <p:cTn id="27" dur="1" fill="hold">
                                          <p:stCondLst>
                                            <p:cond delay="0"/>
                                          </p:stCondLst>
                                        </p:cTn>
                                        <p:tgtEl>
                                          <p:spTgt spid="9"/>
                                        </p:tgtEl>
                                        <p:attrNameLst>
                                          <p:attrName>style.visibility</p:attrName>
                                        </p:attrNameLst>
                                      </p:cBhvr>
                                      <p:to>
                                        <p:strVal val="visible"/>
                                      </p:to>
                                    </p:set>
                                    <p:anim calcmode="lin" valueType="num">
                                      <p:cBhvr>
                                        <p:cTn id="28" dur="3000" fill="hold"/>
                                        <p:tgtEl>
                                          <p:spTgt spid="9"/>
                                        </p:tgtEl>
                                        <p:attrNameLst>
                                          <p:attrName>ppt_w</p:attrName>
                                        </p:attrNameLst>
                                      </p:cBhvr>
                                      <p:tavLst>
                                        <p:tav tm="0">
                                          <p:val>
                                            <p:fltVal val="0"/>
                                          </p:val>
                                        </p:tav>
                                        <p:tav tm="100000">
                                          <p:val>
                                            <p:strVal val="#ppt_w"/>
                                          </p:val>
                                        </p:tav>
                                      </p:tavLst>
                                    </p:anim>
                                    <p:anim calcmode="lin" valueType="num">
                                      <p:cBhvr>
                                        <p:cTn id="29" dur="3000" fill="hold"/>
                                        <p:tgtEl>
                                          <p:spTgt spid="9"/>
                                        </p:tgtEl>
                                        <p:attrNameLst>
                                          <p:attrName>ppt_h</p:attrName>
                                        </p:attrNameLst>
                                      </p:cBhvr>
                                      <p:tavLst>
                                        <p:tav tm="0">
                                          <p:val>
                                            <p:fltVal val="0"/>
                                          </p:val>
                                        </p:tav>
                                        <p:tav tm="100000">
                                          <p:val>
                                            <p:strVal val="#ppt_h"/>
                                          </p:val>
                                        </p:tav>
                                      </p:tavLst>
                                    </p:anim>
                                    <p:anim calcmode="lin" valueType="num">
                                      <p:cBhvr>
                                        <p:cTn id="30" dur="3000" fill="hold"/>
                                        <p:tgtEl>
                                          <p:spTgt spid="9"/>
                                        </p:tgtEl>
                                        <p:attrNameLst>
                                          <p:attrName>ppt_x</p:attrName>
                                        </p:attrNameLst>
                                      </p:cBhvr>
                                      <p:tavLst>
                                        <p:tav tm="0">
                                          <p:val>
                                            <p:fltVal val="0.5"/>
                                          </p:val>
                                        </p:tav>
                                        <p:tav tm="100000">
                                          <p:val>
                                            <p:strVal val="#ppt_x"/>
                                          </p:val>
                                        </p:tav>
                                      </p:tavLst>
                                    </p:anim>
                                    <p:anim calcmode="lin" valueType="num">
                                      <p:cBhvr>
                                        <p:cTn id="31" dur="3000" fill="hold"/>
                                        <p:tgtEl>
                                          <p:spTgt spid="9"/>
                                        </p:tgtEl>
                                        <p:attrNameLst>
                                          <p:attrName>ppt_y</p:attrName>
                                        </p:attrNameLst>
                                      </p:cBhvr>
                                      <p:tavLst>
                                        <p:tav tm="0">
                                          <p:val>
                                            <p:fltVal val="0.5"/>
                                          </p:val>
                                        </p:tav>
                                        <p:tav tm="100000">
                                          <p:val>
                                            <p:strVal val="#ppt_y"/>
                                          </p:val>
                                        </p:tav>
                                      </p:tavLst>
                                    </p:anim>
                                  </p:childTnLst>
                                </p:cTn>
                              </p:par>
                              <p:par>
                                <p:cTn id="32" presetID="23" presetClass="entr" presetSubtype="528" fill="hold" grpId="0" nodeType="with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p:cTn id="34" dur="3000" fill="hold"/>
                                        <p:tgtEl>
                                          <p:spTgt spid="10"/>
                                        </p:tgtEl>
                                        <p:attrNameLst>
                                          <p:attrName>ppt_w</p:attrName>
                                        </p:attrNameLst>
                                      </p:cBhvr>
                                      <p:tavLst>
                                        <p:tav tm="0">
                                          <p:val>
                                            <p:fltVal val="0"/>
                                          </p:val>
                                        </p:tav>
                                        <p:tav tm="100000">
                                          <p:val>
                                            <p:strVal val="#ppt_w"/>
                                          </p:val>
                                        </p:tav>
                                      </p:tavLst>
                                    </p:anim>
                                    <p:anim calcmode="lin" valueType="num">
                                      <p:cBhvr>
                                        <p:cTn id="35" dur="3000" fill="hold"/>
                                        <p:tgtEl>
                                          <p:spTgt spid="10"/>
                                        </p:tgtEl>
                                        <p:attrNameLst>
                                          <p:attrName>ppt_h</p:attrName>
                                        </p:attrNameLst>
                                      </p:cBhvr>
                                      <p:tavLst>
                                        <p:tav tm="0">
                                          <p:val>
                                            <p:fltVal val="0"/>
                                          </p:val>
                                        </p:tav>
                                        <p:tav tm="100000">
                                          <p:val>
                                            <p:strVal val="#ppt_h"/>
                                          </p:val>
                                        </p:tav>
                                      </p:tavLst>
                                    </p:anim>
                                    <p:anim calcmode="lin" valueType="num">
                                      <p:cBhvr>
                                        <p:cTn id="36" dur="3000" fill="hold"/>
                                        <p:tgtEl>
                                          <p:spTgt spid="10"/>
                                        </p:tgtEl>
                                        <p:attrNameLst>
                                          <p:attrName>ppt_x</p:attrName>
                                        </p:attrNameLst>
                                      </p:cBhvr>
                                      <p:tavLst>
                                        <p:tav tm="0">
                                          <p:val>
                                            <p:fltVal val="0.5"/>
                                          </p:val>
                                        </p:tav>
                                        <p:tav tm="100000">
                                          <p:val>
                                            <p:strVal val="#ppt_x"/>
                                          </p:val>
                                        </p:tav>
                                      </p:tavLst>
                                    </p:anim>
                                    <p:anim calcmode="lin" valueType="num">
                                      <p:cBhvr>
                                        <p:cTn id="37" dur="3000" fill="hold"/>
                                        <p:tgtEl>
                                          <p:spTgt spid="10"/>
                                        </p:tgtEl>
                                        <p:attrNameLst>
                                          <p:attrName>ppt_y</p:attrName>
                                        </p:attrNameLst>
                                      </p:cBhvr>
                                      <p:tavLst>
                                        <p:tav tm="0">
                                          <p:val>
                                            <p:fltVal val="0.5"/>
                                          </p:val>
                                        </p:tav>
                                        <p:tav tm="100000">
                                          <p:val>
                                            <p:strVal val="#ppt_y"/>
                                          </p:val>
                                        </p:tav>
                                      </p:tavLst>
                                    </p:anim>
                                  </p:childTnLst>
                                </p:cTn>
                              </p:par>
                              <p:par>
                                <p:cTn id="38" presetID="23" presetClass="entr" presetSubtype="528" fill="hold" grpId="0" nodeType="withEffect">
                                  <p:stCondLst>
                                    <p:cond delay="0"/>
                                  </p:stCondLst>
                                  <p:childTnLst>
                                    <p:set>
                                      <p:cBhvr>
                                        <p:cTn id="39" dur="1" fill="hold">
                                          <p:stCondLst>
                                            <p:cond delay="0"/>
                                          </p:stCondLst>
                                        </p:cTn>
                                        <p:tgtEl>
                                          <p:spTgt spid="11"/>
                                        </p:tgtEl>
                                        <p:attrNameLst>
                                          <p:attrName>style.visibility</p:attrName>
                                        </p:attrNameLst>
                                      </p:cBhvr>
                                      <p:to>
                                        <p:strVal val="visible"/>
                                      </p:to>
                                    </p:set>
                                    <p:anim calcmode="lin" valueType="num">
                                      <p:cBhvr>
                                        <p:cTn id="40" dur="3000" fill="hold"/>
                                        <p:tgtEl>
                                          <p:spTgt spid="11"/>
                                        </p:tgtEl>
                                        <p:attrNameLst>
                                          <p:attrName>ppt_w</p:attrName>
                                        </p:attrNameLst>
                                      </p:cBhvr>
                                      <p:tavLst>
                                        <p:tav tm="0">
                                          <p:val>
                                            <p:fltVal val="0"/>
                                          </p:val>
                                        </p:tav>
                                        <p:tav tm="100000">
                                          <p:val>
                                            <p:strVal val="#ppt_w"/>
                                          </p:val>
                                        </p:tav>
                                      </p:tavLst>
                                    </p:anim>
                                    <p:anim calcmode="lin" valueType="num">
                                      <p:cBhvr>
                                        <p:cTn id="41" dur="3000" fill="hold"/>
                                        <p:tgtEl>
                                          <p:spTgt spid="11"/>
                                        </p:tgtEl>
                                        <p:attrNameLst>
                                          <p:attrName>ppt_h</p:attrName>
                                        </p:attrNameLst>
                                      </p:cBhvr>
                                      <p:tavLst>
                                        <p:tav tm="0">
                                          <p:val>
                                            <p:fltVal val="0"/>
                                          </p:val>
                                        </p:tav>
                                        <p:tav tm="100000">
                                          <p:val>
                                            <p:strVal val="#ppt_h"/>
                                          </p:val>
                                        </p:tav>
                                      </p:tavLst>
                                    </p:anim>
                                    <p:anim calcmode="lin" valueType="num">
                                      <p:cBhvr>
                                        <p:cTn id="42" dur="3000" fill="hold"/>
                                        <p:tgtEl>
                                          <p:spTgt spid="11"/>
                                        </p:tgtEl>
                                        <p:attrNameLst>
                                          <p:attrName>ppt_x</p:attrName>
                                        </p:attrNameLst>
                                      </p:cBhvr>
                                      <p:tavLst>
                                        <p:tav tm="0">
                                          <p:val>
                                            <p:fltVal val="0.5"/>
                                          </p:val>
                                        </p:tav>
                                        <p:tav tm="100000">
                                          <p:val>
                                            <p:strVal val="#ppt_x"/>
                                          </p:val>
                                        </p:tav>
                                      </p:tavLst>
                                    </p:anim>
                                    <p:anim calcmode="lin" valueType="num">
                                      <p:cBhvr>
                                        <p:cTn id="43" dur="3000" fill="hold"/>
                                        <p:tgtEl>
                                          <p:spTgt spid="11"/>
                                        </p:tgtEl>
                                        <p:attrNameLst>
                                          <p:attrName>ppt_y</p:attrName>
                                        </p:attrNameLst>
                                      </p:cBhvr>
                                      <p:tavLst>
                                        <p:tav tm="0">
                                          <p:val>
                                            <p:fltVal val="0.5"/>
                                          </p:val>
                                        </p:tav>
                                        <p:tav tm="100000">
                                          <p:val>
                                            <p:strVal val="#ppt_y"/>
                                          </p:val>
                                        </p:tav>
                                      </p:tavLst>
                                    </p:anim>
                                  </p:childTnLst>
                                </p:cTn>
                              </p:par>
                              <p:par>
                                <p:cTn id="44" presetID="23" presetClass="entr" presetSubtype="528"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p:cTn id="46" dur="3000" fill="hold"/>
                                        <p:tgtEl>
                                          <p:spTgt spid="12"/>
                                        </p:tgtEl>
                                        <p:attrNameLst>
                                          <p:attrName>ppt_w</p:attrName>
                                        </p:attrNameLst>
                                      </p:cBhvr>
                                      <p:tavLst>
                                        <p:tav tm="0">
                                          <p:val>
                                            <p:fltVal val="0"/>
                                          </p:val>
                                        </p:tav>
                                        <p:tav tm="100000">
                                          <p:val>
                                            <p:strVal val="#ppt_w"/>
                                          </p:val>
                                        </p:tav>
                                      </p:tavLst>
                                    </p:anim>
                                    <p:anim calcmode="lin" valueType="num">
                                      <p:cBhvr>
                                        <p:cTn id="47" dur="3000" fill="hold"/>
                                        <p:tgtEl>
                                          <p:spTgt spid="12"/>
                                        </p:tgtEl>
                                        <p:attrNameLst>
                                          <p:attrName>ppt_h</p:attrName>
                                        </p:attrNameLst>
                                      </p:cBhvr>
                                      <p:tavLst>
                                        <p:tav tm="0">
                                          <p:val>
                                            <p:fltVal val="0"/>
                                          </p:val>
                                        </p:tav>
                                        <p:tav tm="100000">
                                          <p:val>
                                            <p:strVal val="#ppt_h"/>
                                          </p:val>
                                        </p:tav>
                                      </p:tavLst>
                                    </p:anim>
                                    <p:anim calcmode="lin" valueType="num">
                                      <p:cBhvr>
                                        <p:cTn id="48" dur="3000" fill="hold"/>
                                        <p:tgtEl>
                                          <p:spTgt spid="12"/>
                                        </p:tgtEl>
                                        <p:attrNameLst>
                                          <p:attrName>ppt_x</p:attrName>
                                        </p:attrNameLst>
                                      </p:cBhvr>
                                      <p:tavLst>
                                        <p:tav tm="0">
                                          <p:val>
                                            <p:fltVal val="0.5"/>
                                          </p:val>
                                        </p:tav>
                                        <p:tav tm="100000">
                                          <p:val>
                                            <p:strVal val="#ppt_x"/>
                                          </p:val>
                                        </p:tav>
                                      </p:tavLst>
                                    </p:anim>
                                    <p:anim calcmode="lin" valueType="num">
                                      <p:cBhvr>
                                        <p:cTn id="49" dur="3000" fill="hold"/>
                                        <p:tgtEl>
                                          <p:spTgt spid="12"/>
                                        </p:tgtEl>
                                        <p:attrNameLst>
                                          <p:attrName>ppt_y</p:attrName>
                                        </p:attrNameLst>
                                      </p:cBhvr>
                                      <p:tavLst>
                                        <p:tav tm="0">
                                          <p:val>
                                            <p:fltVal val="0.5"/>
                                          </p:val>
                                        </p:tav>
                                        <p:tav tm="100000">
                                          <p:val>
                                            <p:strVal val="#ppt_y"/>
                                          </p:val>
                                        </p:tav>
                                      </p:tavLst>
                                    </p:anim>
                                  </p:childTnLst>
                                </p:cTn>
                              </p:par>
                              <p:par>
                                <p:cTn id="50" presetID="23" presetClass="entr" presetSubtype="528" fill="hold" grpId="0" nodeType="withEffect">
                                  <p:stCondLst>
                                    <p:cond delay="0"/>
                                  </p:stCondLst>
                                  <p:childTnLst>
                                    <p:set>
                                      <p:cBhvr>
                                        <p:cTn id="51" dur="1" fill="hold">
                                          <p:stCondLst>
                                            <p:cond delay="0"/>
                                          </p:stCondLst>
                                        </p:cTn>
                                        <p:tgtEl>
                                          <p:spTgt spid="13"/>
                                        </p:tgtEl>
                                        <p:attrNameLst>
                                          <p:attrName>style.visibility</p:attrName>
                                        </p:attrNameLst>
                                      </p:cBhvr>
                                      <p:to>
                                        <p:strVal val="visible"/>
                                      </p:to>
                                    </p:set>
                                    <p:anim calcmode="lin" valueType="num">
                                      <p:cBhvr>
                                        <p:cTn id="52" dur="3000" fill="hold"/>
                                        <p:tgtEl>
                                          <p:spTgt spid="13"/>
                                        </p:tgtEl>
                                        <p:attrNameLst>
                                          <p:attrName>ppt_w</p:attrName>
                                        </p:attrNameLst>
                                      </p:cBhvr>
                                      <p:tavLst>
                                        <p:tav tm="0">
                                          <p:val>
                                            <p:fltVal val="0"/>
                                          </p:val>
                                        </p:tav>
                                        <p:tav tm="100000">
                                          <p:val>
                                            <p:strVal val="#ppt_w"/>
                                          </p:val>
                                        </p:tav>
                                      </p:tavLst>
                                    </p:anim>
                                    <p:anim calcmode="lin" valueType="num">
                                      <p:cBhvr>
                                        <p:cTn id="53" dur="3000" fill="hold"/>
                                        <p:tgtEl>
                                          <p:spTgt spid="13"/>
                                        </p:tgtEl>
                                        <p:attrNameLst>
                                          <p:attrName>ppt_h</p:attrName>
                                        </p:attrNameLst>
                                      </p:cBhvr>
                                      <p:tavLst>
                                        <p:tav tm="0">
                                          <p:val>
                                            <p:fltVal val="0"/>
                                          </p:val>
                                        </p:tav>
                                        <p:tav tm="100000">
                                          <p:val>
                                            <p:strVal val="#ppt_h"/>
                                          </p:val>
                                        </p:tav>
                                      </p:tavLst>
                                    </p:anim>
                                    <p:anim calcmode="lin" valueType="num">
                                      <p:cBhvr>
                                        <p:cTn id="54" dur="3000" fill="hold"/>
                                        <p:tgtEl>
                                          <p:spTgt spid="13"/>
                                        </p:tgtEl>
                                        <p:attrNameLst>
                                          <p:attrName>ppt_x</p:attrName>
                                        </p:attrNameLst>
                                      </p:cBhvr>
                                      <p:tavLst>
                                        <p:tav tm="0">
                                          <p:val>
                                            <p:fltVal val="0.5"/>
                                          </p:val>
                                        </p:tav>
                                        <p:tav tm="100000">
                                          <p:val>
                                            <p:strVal val="#ppt_x"/>
                                          </p:val>
                                        </p:tav>
                                      </p:tavLst>
                                    </p:anim>
                                    <p:anim calcmode="lin" valueType="num">
                                      <p:cBhvr>
                                        <p:cTn id="55" dur="3000" fill="hold"/>
                                        <p:tgtEl>
                                          <p:spTgt spid="13"/>
                                        </p:tgtEl>
                                        <p:attrNameLst>
                                          <p:attrName>ppt_y</p:attrName>
                                        </p:attrNameLst>
                                      </p:cBhvr>
                                      <p:tavLst>
                                        <p:tav tm="0">
                                          <p:val>
                                            <p:fltVal val="0.5"/>
                                          </p:val>
                                        </p:tav>
                                        <p:tav tm="100000">
                                          <p:val>
                                            <p:strVal val="#ppt_y"/>
                                          </p:val>
                                        </p:tav>
                                      </p:tavLst>
                                    </p:anim>
                                  </p:childTnLst>
                                </p:cTn>
                              </p:par>
                              <p:par>
                                <p:cTn id="56" presetID="23" presetClass="entr" presetSubtype="528" fill="hold" grpId="0" nodeType="withEffect">
                                  <p:stCondLst>
                                    <p:cond delay="0"/>
                                  </p:stCondLst>
                                  <p:childTnLst>
                                    <p:set>
                                      <p:cBhvr>
                                        <p:cTn id="57" dur="1" fill="hold">
                                          <p:stCondLst>
                                            <p:cond delay="0"/>
                                          </p:stCondLst>
                                        </p:cTn>
                                        <p:tgtEl>
                                          <p:spTgt spid="14"/>
                                        </p:tgtEl>
                                        <p:attrNameLst>
                                          <p:attrName>style.visibility</p:attrName>
                                        </p:attrNameLst>
                                      </p:cBhvr>
                                      <p:to>
                                        <p:strVal val="visible"/>
                                      </p:to>
                                    </p:set>
                                    <p:anim calcmode="lin" valueType="num">
                                      <p:cBhvr>
                                        <p:cTn id="58" dur="3000" fill="hold"/>
                                        <p:tgtEl>
                                          <p:spTgt spid="14"/>
                                        </p:tgtEl>
                                        <p:attrNameLst>
                                          <p:attrName>ppt_w</p:attrName>
                                        </p:attrNameLst>
                                      </p:cBhvr>
                                      <p:tavLst>
                                        <p:tav tm="0">
                                          <p:val>
                                            <p:fltVal val="0"/>
                                          </p:val>
                                        </p:tav>
                                        <p:tav tm="100000">
                                          <p:val>
                                            <p:strVal val="#ppt_w"/>
                                          </p:val>
                                        </p:tav>
                                      </p:tavLst>
                                    </p:anim>
                                    <p:anim calcmode="lin" valueType="num">
                                      <p:cBhvr>
                                        <p:cTn id="59" dur="3000" fill="hold"/>
                                        <p:tgtEl>
                                          <p:spTgt spid="14"/>
                                        </p:tgtEl>
                                        <p:attrNameLst>
                                          <p:attrName>ppt_h</p:attrName>
                                        </p:attrNameLst>
                                      </p:cBhvr>
                                      <p:tavLst>
                                        <p:tav tm="0">
                                          <p:val>
                                            <p:fltVal val="0"/>
                                          </p:val>
                                        </p:tav>
                                        <p:tav tm="100000">
                                          <p:val>
                                            <p:strVal val="#ppt_h"/>
                                          </p:val>
                                        </p:tav>
                                      </p:tavLst>
                                    </p:anim>
                                    <p:anim calcmode="lin" valueType="num">
                                      <p:cBhvr>
                                        <p:cTn id="60" dur="3000" fill="hold"/>
                                        <p:tgtEl>
                                          <p:spTgt spid="14"/>
                                        </p:tgtEl>
                                        <p:attrNameLst>
                                          <p:attrName>ppt_x</p:attrName>
                                        </p:attrNameLst>
                                      </p:cBhvr>
                                      <p:tavLst>
                                        <p:tav tm="0">
                                          <p:val>
                                            <p:fltVal val="0.5"/>
                                          </p:val>
                                        </p:tav>
                                        <p:tav tm="100000">
                                          <p:val>
                                            <p:strVal val="#ppt_x"/>
                                          </p:val>
                                        </p:tav>
                                      </p:tavLst>
                                    </p:anim>
                                    <p:anim calcmode="lin" valueType="num">
                                      <p:cBhvr>
                                        <p:cTn id="61" dur="3000" fill="hold"/>
                                        <p:tgtEl>
                                          <p:spTgt spid="14"/>
                                        </p:tgtEl>
                                        <p:attrNameLst>
                                          <p:attrName>ppt_y</p:attrName>
                                        </p:attrNameLst>
                                      </p:cBhvr>
                                      <p:tavLst>
                                        <p:tav tm="0">
                                          <p:val>
                                            <p:fltVal val="0.5"/>
                                          </p:val>
                                        </p:tav>
                                        <p:tav tm="100000">
                                          <p:val>
                                            <p:strVal val="#ppt_y"/>
                                          </p:val>
                                        </p:tav>
                                      </p:tavLst>
                                    </p:anim>
                                  </p:childTnLst>
                                </p:cTn>
                              </p:par>
                              <p:par>
                                <p:cTn id="62" presetID="23" presetClass="entr" presetSubtype="528" fill="hold" grpId="0" nodeType="withEffect">
                                  <p:stCondLst>
                                    <p:cond delay="0"/>
                                  </p:stCondLst>
                                  <p:childTnLst>
                                    <p:set>
                                      <p:cBhvr>
                                        <p:cTn id="63" dur="1" fill="hold">
                                          <p:stCondLst>
                                            <p:cond delay="0"/>
                                          </p:stCondLst>
                                        </p:cTn>
                                        <p:tgtEl>
                                          <p:spTgt spid="15"/>
                                        </p:tgtEl>
                                        <p:attrNameLst>
                                          <p:attrName>style.visibility</p:attrName>
                                        </p:attrNameLst>
                                      </p:cBhvr>
                                      <p:to>
                                        <p:strVal val="visible"/>
                                      </p:to>
                                    </p:set>
                                    <p:anim calcmode="lin" valueType="num">
                                      <p:cBhvr>
                                        <p:cTn id="64" dur="3000" fill="hold"/>
                                        <p:tgtEl>
                                          <p:spTgt spid="15"/>
                                        </p:tgtEl>
                                        <p:attrNameLst>
                                          <p:attrName>ppt_w</p:attrName>
                                        </p:attrNameLst>
                                      </p:cBhvr>
                                      <p:tavLst>
                                        <p:tav tm="0">
                                          <p:val>
                                            <p:fltVal val="0"/>
                                          </p:val>
                                        </p:tav>
                                        <p:tav tm="100000">
                                          <p:val>
                                            <p:strVal val="#ppt_w"/>
                                          </p:val>
                                        </p:tav>
                                      </p:tavLst>
                                    </p:anim>
                                    <p:anim calcmode="lin" valueType="num">
                                      <p:cBhvr>
                                        <p:cTn id="65" dur="3000" fill="hold"/>
                                        <p:tgtEl>
                                          <p:spTgt spid="15"/>
                                        </p:tgtEl>
                                        <p:attrNameLst>
                                          <p:attrName>ppt_h</p:attrName>
                                        </p:attrNameLst>
                                      </p:cBhvr>
                                      <p:tavLst>
                                        <p:tav tm="0">
                                          <p:val>
                                            <p:fltVal val="0"/>
                                          </p:val>
                                        </p:tav>
                                        <p:tav tm="100000">
                                          <p:val>
                                            <p:strVal val="#ppt_h"/>
                                          </p:val>
                                        </p:tav>
                                      </p:tavLst>
                                    </p:anim>
                                    <p:anim calcmode="lin" valueType="num">
                                      <p:cBhvr>
                                        <p:cTn id="66" dur="3000" fill="hold"/>
                                        <p:tgtEl>
                                          <p:spTgt spid="15"/>
                                        </p:tgtEl>
                                        <p:attrNameLst>
                                          <p:attrName>ppt_x</p:attrName>
                                        </p:attrNameLst>
                                      </p:cBhvr>
                                      <p:tavLst>
                                        <p:tav tm="0">
                                          <p:val>
                                            <p:fltVal val="0.5"/>
                                          </p:val>
                                        </p:tav>
                                        <p:tav tm="100000">
                                          <p:val>
                                            <p:strVal val="#ppt_x"/>
                                          </p:val>
                                        </p:tav>
                                      </p:tavLst>
                                    </p:anim>
                                    <p:anim calcmode="lin" valueType="num">
                                      <p:cBhvr>
                                        <p:cTn id="67" dur="3000" fill="hold"/>
                                        <p:tgtEl>
                                          <p:spTgt spid="15"/>
                                        </p:tgtEl>
                                        <p:attrNameLst>
                                          <p:attrName>ppt_y</p:attrName>
                                        </p:attrNameLst>
                                      </p:cBhvr>
                                      <p:tavLst>
                                        <p:tav tm="0">
                                          <p:val>
                                            <p:fltVal val="0.5"/>
                                          </p:val>
                                        </p:tav>
                                        <p:tav tm="100000">
                                          <p:val>
                                            <p:strVal val="#ppt_y"/>
                                          </p:val>
                                        </p:tav>
                                      </p:tavLst>
                                    </p:anim>
                                  </p:childTnLst>
                                </p:cTn>
                              </p:par>
                              <p:par>
                                <p:cTn id="68" presetID="23" presetClass="entr" presetSubtype="528" fill="hold" grpId="0" nodeType="withEffect">
                                  <p:stCondLst>
                                    <p:cond delay="0"/>
                                  </p:stCondLst>
                                  <p:childTnLst>
                                    <p:set>
                                      <p:cBhvr>
                                        <p:cTn id="69" dur="1" fill="hold">
                                          <p:stCondLst>
                                            <p:cond delay="0"/>
                                          </p:stCondLst>
                                        </p:cTn>
                                        <p:tgtEl>
                                          <p:spTgt spid="16"/>
                                        </p:tgtEl>
                                        <p:attrNameLst>
                                          <p:attrName>style.visibility</p:attrName>
                                        </p:attrNameLst>
                                      </p:cBhvr>
                                      <p:to>
                                        <p:strVal val="visible"/>
                                      </p:to>
                                    </p:set>
                                    <p:anim calcmode="lin" valueType="num">
                                      <p:cBhvr>
                                        <p:cTn id="70" dur="3000" fill="hold"/>
                                        <p:tgtEl>
                                          <p:spTgt spid="16"/>
                                        </p:tgtEl>
                                        <p:attrNameLst>
                                          <p:attrName>ppt_w</p:attrName>
                                        </p:attrNameLst>
                                      </p:cBhvr>
                                      <p:tavLst>
                                        <p:tav tm="0">
                                          <p:val>
                                            <p:fltVal val="0"/>
                                          </p:val>
                                        </p:tav>
                                        <p:tav tm="100000">
                                          <p:val>
                                            <p:strVal val="#ppt_w"/>
                                          </p:val>
                                        </p:tav>
                                      </p:tavLst>
                                    </p:anim>
                                    <p:anim calcmode="lin" valueType="num">
                                      <p:cBhvr>
                                        <p:cTn id="71" dur="3000" fill="hold"/>
                                        <p:tgtEl>
                                          <p:spTgt spid="16"/>
                                        </p:tgtEl>
                                        <p:attrNameLst>
                                          <p:attrName>ppt_h</p:attrName>
                                        </p:attrNameLst>
                                      </p:cBhvr>
                                      <p:tavLst>
                                        <p:tav tm="0">
                                          <p:val>
                                            <p:fltVal val="0"/>
                                          </p:val>
                                        </p:tav>
                                        <p:tav tm="100000">
                                          <p:val>
                                            <p:strVal val="#ppt_h"/>
                                          </p:val>
                                        </p:tav>
                                      </p:tavLst>
                                    </p:anim>
                                    <p:anim calcmode="lin" valueType="num">
                                      <p:cBhvr>
                                        <p:cTn id="72" dur="3000" fill="hold"/>
                                        <p:tgtEl>
                                          <p:spTgt spid="16"/>
                                        </p:tgtEl>
                                        <p:attrNameLst>
                                          <p:attrName>ppt_x</p:attrName>
                                        </p:attrNameLst>
                                      </p:cBhvr>
                                      <p:tavLst>
                                        <p:tav tm="0">
                                          <p:val>
                                            <p:fltVal val="0.5"/>
                                          </p:val>
                                        </p:tav>
                                        <p:tav tm="100000">
                                          <p:val>
                                            <p:strVal val="#ppt_x"/>
                                          </p:val>
                                        </p:tav>
                                      </p:tavLst>
                                    </p:anim>
                                    <p:anim calcmode="lin" valueType="num">
                                      <p:cBhvr>
                                        <p:cTn id="73" dur="3000" fill="hold"/>
                                        <p:tgtEl>
                                          <p:spTgt spid="16"/>
                                        </p:tgtEl>
                                        <p:attrNameLst>
                                          <p:attrName>ppt_y</p:attrName>
                                        </p:attrNameLst>
                                      </p:cBhvr>
                                      <p:tavLst>
                                        <p:tav tm="0">
                                          <p:val>
                                            <p:fltVal val="0.5"/>
                                          </p:val>
                                        </p:tav>
                                        <p:tav tm="100000">
                                          <p:val>
                                            <p:strVal val="#ppt_y"/>
                                          </p:val>
                                        </p:tav>
                                      </p:tavLst>
                                    </p:anim>
                                  </p:childTnLst>
                                </p:cTn>
                              </p:par>
                              <p:par>
                                <p:cTn id="74" presetID="23" presetClass="entr" presetSubtype="528" fill="hold" grpId="0" nodeType="withEffect">
                                  <p:stCondLst>
                                    <p:cond delay="0"/>
                                  </p:stCondLst>
                                  <p:childTnLst>
                                    <p:set>
                                      <p:cBhvr>
                                        <p:cTn id="75" dur="1" fill="hold">
                                          <p:stCondLst>
                                            <p:cond delay="0"/>
                                          </p:stCondLst>
                                        </p:cTn>
                                        <p:tgtEl>
                                          <p:spTgt spid="17"/>
                                        </p:tgtEl>
                                        <p:attrNameLst>
                                          <p:attrName>style.visibility</p:attrName>
                                        </p:attrNameLst>
                                      </p:cBhvr>
                                      <p:to>
                                        <p:strVal val="visible"/>
                                      </p:to>
                                    </p:set>
                                    <p:anim calcmode="lin" valueType="num">
                                      <p:cBhvr>
                                        <p:cTn id="76" dur="3000" fill="hold"/>
                                        <p:tgtEl>
                                          <p:spTgt spid="17"/>
                                        </p:tgtEl>
                                        <p:attrNameLst>
                                          <p:attrName>ppt_w</p:attrName>
                                        </p:attrNameLst>
                                      </p:cBhvr>
                                      <p:tavLst>
                                        <p:tav tm="0">
                                          <p:val>
                                            <p:fltVal val="0"/>
                                          </p:val>
                                        </p:tav>
                                        <p:tav tm="100000">
                                          <p:val>
                                            <p:strVal val="#ppt_w"/>
                                          </p:val>
                                        </p:tav>
                                      </p:tavLst>
                                    </p:anim>
                                    <p:anim calcmode="lin" valueType="num">
                                      <p:cBhvr>
                                        <p:cTn id="77" dur="3000" fill="hold"/>
                                        <p:tgtEl>
                                          <p:spTgt spid="17"/>
                                        </p:tgtEl>
                                        <p:attrNameLst>
                                          <p:attrName>ppt_h</p:attrName>
                                        </p:attrNameLst>
                                      </p:cBhvr>
                                      <p:tavLst>
                                        <p:tav tm="0">
                                          <p:val>
                                            <p:fltVal val="0"/>
                                          </p:val>
                                        </p:tav>
                                        <p:tav tm="100000">
                                          <p:val>
                                            <p:strVal val="#ppt_h"/>
                                          </p:val>
                                        </p:tav>
                                      </p:tavLst>
                                    </p:anim>
                                    <p:anim calcmode="lin" valueType="num">
                                      <p:cBhvr>
                                        <p:cTn id="78" dur="3000" fill="hold"/>
                                        <p:tgtEl>
                                          <p:spTgt spid="17"/>
                                        </p:tgtEl>
                                        <p:attrNameLst>
                                          <p:attrName>ppt_x</p:attrName>
                                        </p:attrNameLst>
                                      </p:cBhvr>
                                      <p:tavLst>
                                        <p:tav tm="0">
                                          <p:val>
                                            <p:fltVal val="0.5"/>
                                          </p:val>
                                        </p:tav>
                                        <p:tav tm="100000">
                                          <p:val>
                                            <p:strVal val="#ppt_x"/>
                                          </p:val>
                                        </p:tav>
                                      </p:tavLst>
                                    </p:anim>
                                    <p:anim calcmode="lin" valueType="num">
                                      <p:cBhvr>
                                        <p:cTn id="79" dur="3000" fill="hold"/>
                                        <p:tgtEl>
                                          <p:spTgt spid="17"/>
                                        </p:tgtEl>
                                        <p:attrNameLst>
                                          <p:attrName>ppt_y</p:attrName>
                                        </p:attrNameLst>
                                      </p:cBhvr>
                                      <p:tavLst>
                                        <p:tav tm="0">
                                          <p:val>
                                            <p:fltVal val="0.5"/>
                                          </p:val>
                                        </p:tav>
                                        <p:tav tm="100000">
                                          <p:val>
                                            <p:strVal val="#ppt_y"/>
                                          </p:val>
                                        </p:tav>
                                      </p:tavLst>
                                    </p:anim>
                                  </p:childTnLst>
                                </p:cTn>
                              </p:par>
                              <p:par>
                                <p:cTn id="80" presetID="23" presetClass="entr" presetSubtype="528" fill="hold" grpId="0" nodeType="withEffect">
                                  <p:stCondLst>
                                    <p:cond delay="0"/>
                                  </p:stCondLst>
                                  <p:childTnLst>
                                    <p:set>
                                      <p:cBhvr>
                                        <p:cTn id="81" dur="1" fill="hold">
                                          <p:stCondLst>
                                            <p:cond delay="0"/>
                                          </p:stCondLst>
                                        </p:cTn>
                                        <p:tgtEl>
                                          <p:spTgt spid="18"/>
                                        </p:tgtEl>
                                        <p:attrNameLst>
                                          <p:attrName>style.visibility</p:attrName>
                                        </p:attrNameLst>
                                      </p:cBhvr>
                                      <p:to>
                                        <p:strVal val="visible"/>
                                      </p:to>
                                    </p:set>
                                    <p:anim calcmode="lin" valueType="num">
                                      <p:cBhvr>
                                        <p:cTn id="82" dur="3000" fill="hold"/>
                                        <p:tgtEl>
                                          <p:spTgt spid="18"/>
                                        </p:tgtEl>
                                        <p:attrNameLst>
                                          <p:attrName>ppt_w</p:attrName>
                                        </p:attrNameLst>
                                      </p:cBhvr>
                                      <p:tavLst>
                                        <p:tav tm="0">
                                          <p:val>
                                            <p:fltVal val="0"/>
                                          </p:val>
                                        </p:tav>
                                        <p:tav tm="100000">
                                          <p:val>
                                            <p:strVal val="#ppt_w"/>
                                          </p:val>
                                        </p:tav>
                                      </p:tavLst>
                                    </p:anim>
                                    <p:anim calcmode="lin" valueType="num">
                                      <p:cBhvr>
                                        <p:cTn id="83" dur="3000" fill="hold"/>
                                        <p:tgtEl>
                                          <p:spTgt spid="18"/>
                                        </p:tgtEl>
                                        <p:attrNameLst>
                                          <p:attrName>ppt_h</p:attrName>
                                        </p:attrNameLst>
                                      </p:cBhvr>
                                      <p:tavLst>
                                        <p:tav tm="0">
                                          <p:val>
                                            <p:fltVal val="0"/>
                                          </p:val>
                                        </p:tav>
                                        <p:tav tm="100000">
                                          <p:val>
                                            <p:strVal val="#ppt_h"/>
                                          </p:val>
                                        </p:tav>
                                      </p:tavLst>
                                    </p:anim>
                                    <p:anim calcmode="lin" valueType="num">
                                      <p:cBhvr>
                                        <p:cTn id="84" dur="3000" fill="hold"/>
                                        <p:tgtEl>
                                          <p:spTgt spid="18"/>
                                        </p:tgtEl>
                                        <p:attrNameLst>
                                          <p:attrName>ppt_x</p:attrName>
                                        </p:attrNameLst>
                                      </p:cBhvr>
                                      <p:tavLst>
                                        <p:tav tm="0">
                                          <p:val>
                                            <p:fltVal val="0.5"/>
                                          </p:val>
                                        </p:tav>
                                        <p:tav tm="100000">
                                          <p:val>
                                            <p:strVal val="#ppt_x"/>
                                          </p:val>
                                        </p:tav>
                                      </p:tavLst>
                                    </p:anim>
                                    <p:anim calcmode="lin" valueType="num">
                                      <p:cBhvr>
                                        <p:cTn id="85" dur="3000" fill="hold"/>
                                        <p:tgtEl>
                                          <p:spTgt spid="18"/>
                                        </p:tgtEl>
                                        <p:attrNameLst>
                                          <p:attrName>ppt_y</p:attrName>
                                        </p:attrNameLst>
                                      </p:cBhvr>
                                      <p:tavLst>
                                        <p:tav tm="0">
                                          <p:val>
                                            <p:fltVal val="0.5"/>
                                          </p:val>
                                        </p:tav>
                                        <p:tav tm="100000">
                                          <p:val>
                                            <p:strVal val="#ppt_y"/>
                                          </p:val>
                                        </p:tav>
                                      </p:tavLst>
                                    </p:anim>
                                  </p:childTnLst>
                                </p:cTn>
                              </p:par>
                              <p:par>
                                <p:cTn id="86" presetID="23" presetClass="entr" presetSubtype="528" fill="hold" grpId="0" nodeType="withEffect">
                                  <p:stCondLst>
                                    <p:cond delay="0"/>
                                  </p:stCondLst>
                                  <p:childTnLst>
                                    <p:set>
                                      <p:cBhvr>
                                        <p:cTn id="87" dur="1" fill="hold">
                                          <p:stCondLst>
                                            <p:cond delay="0"/>
                                          </p:stCondLst>
                                        </p:cTn>
                                        <p:tgtEl>
                                          <p:spTgt spid="19"/>
                                        </p:tgtEl>
                                        <p:attrNameLst>
                                          <p:attrName>style.visibility</p:attrName>
                                        </p:attrNameLst>
                                      </p:cBhvr>
                                      <p:to>
                                        <p:strVal val="visible"/>
                                      </p:to>
                                    </p:set>
                                    <p:anim calcmode="lin" valueType="num">
                                      <p:cBhvr>
                                        <p:cTn id="88" dur="3000" fill="hold"/>
                                        <p:tgtEl>
                                          <p:spTgt spid="19"/>
                                        </p:tgtEl>
                                        <p:attrNameLst>
                                          <p:attrName>ppt_w</p:attrName>
                                        </p:attrNameLst>
                                      </p:cBhvr>
                                      <p:tavLst>
                                        <p:tav tm="0">
                                          <p:val>
                                            <p:fltVal val="0"/>
                                          </p:val>
                                        </p:tav>
                                        <p:tav tm="100000">
                                          <p:val>
                                            <p:strVal val="#ppt_w"/>
                                          </p:val>
                                        </p:tav>
                                      </p:tavLst>
                                    </p:anim>
                                    <p:anim calcmode="lin" valueType="num">
                                      <p:cBhvr>
                                        <p:cTn id="89" dur="3000" fill="hold"/>
                                        <p:tgtEl>
                                          <p:spTgt spid="19"/>
                                        </p:tgtEl>
                                        <p:attrNameLst>
                                          <p:attrName>ppt_h</p:attrName>
                                        </p:attrNameLst>
                                      </p:cBhvr>
                                      <p:tavLst>
                                        <p:tav tm="0">
                                          <p:val>
                                            <p:fltVal val="0"/>
                                          </p:val>
                                        </p:tav>
                                        <p:tav tm="100000">
                                          <p:val>
                                            <p:strVal val="#ppt_h"/>
                                          </p:val>
                                        </p:tav>
                                      </p:tavLst>
                                    </p:anim>
                                    <p:anim calcmode="lin" valueType="num">
                                      <p:cBhvr>
                                        <p:cTn id="90" dur="3000" fill="hold"/>
                                        <p:tgtEl>
                                          <p:spTgt spid="19"/>
                                        </p:tgtEl>
                                        <p:attrNameLst>
                                          <p:attrName>ppt_x</p:attrName>
                                        </p:attrNameLst>
                                      </p:cBhvr>
                                      <p:tavLst>
                                        <p:tav tm="0">
                                          <p:val>
                                            <p:fltVal val="0.5"/>
                                          </p:val>
                                        </p:tav>
                                        <p:tav tm="100000">
                                          <p:val>
                                            <p:strVal val="#ppt_x"/>
                                          </p:val>
                                        </p:tav>
                                      </p:tavLst>
                                    </p:anim>
                                    <p:anim calcmode="lin" valueType="num">
                                      <p:cBhvr>
                                        <p:cTn id="91" dur="3000" fill="hold"/>
                                        <p:tgtEl>
                                          <p:spTgt spid="19"/>
                                        </p:tgtEl>
                                        <p:attrNameLst>
                                          <p:attrName>ppt_y</p:attrName>
                                        </p:attrNameLst>
                                      </p:cBhvr>
                                      <p:tavLst>
                                        <p:tav tm="0">
                                          <p:val>
                                            <p:fltVal val="0.5"/>
                                          </p:val>
                                        </p:tav>
                                        <p:tav tm="100000">
                                          <p:val>
                                            <p:strVal val="#ppt_y"/>
                                          </p:val>
                                        </p:tav>
                                      </p:tavLst>
                                    </p:anim>
                                  </p:childTnLst>
                                </p:cTn>
                              </p:par>
                              <p:par>
                                <p:cTn id="92" presetID="23" presetClass="entr" presetSubtype="528" fill="hold" grpId="0" nodeType="withEffect">
                                  <p:stCondLst>
                                    <p:cond delay="0"/>
                                  </p:stCondLst>
                                  <p:childTnLst>
                                    <p:set>
                                      <p:cBhvr>
                                        <p:cTn id="93" dur="1" fill="hold">
                                          <p:stCondLst>
                                            <p:cond delay="0"/>
                                          </p:stCondLst>
                                        </p:cTn>
                                        <p:tgtEl>
                                          <p:spTgt spid="20"/>
                                        </p:tgtEl>
                                        <p:attrNameLst>
                                          <p:attrName>style.visibility</p:attrName>
                                        </p:attrNameLst>
                                      </p:cBhvr>
                                      <p:to>
                                        <p:strVal val="visible"/>
                                      </p:to>
                                    </p:set>
                                    <p:anim calcmode="lin" valueType="num">
                                      <p:cBhvr>
                                        <p:cTn id="94" dur="3000" fill="hold"/>
                                        <p:tgtEl>
                                          <p:spTgt spid="20"/>
                                        </p:tgtEl>
                                        <p:attrNameLst>
                                          <p:attrName>ppt_w</p:attrName>
                                        </p:attrNameLst>
                                      </p:cBhvr>
                                      <p:tavLst>
                                        <p:tav tm="0">
                                          <p:val>
                                            <p:fltVal val="0"/>
                                          </p:val>
                                        </p:tav>
                                        <p:tav tm="100000">
                                          <p:val>
                                            <p:strVal val="#ppt_w"/>
                                          </p:val>
                                        </p:tav>
                                      </p:tavLst>
                                    </p:anim>
                                    <p:anim calcmode="lin" valueType="num">
                                      <p:cBhvr>
                                        <p:cTn id="95" dur="3000" fill="hold"/>
                                        <p:tgtEl>
                                          <p:spTgt spid="20"/>
                                        </p:tgtEl>
                                        <p:attrNameLst>
                                          <p:attrName>ppt_h</p:attrName>
                                        </p:attrNameLst>
                                      </p:cBhvr>
                                      <p:tavLst>
                                        <p:tav tm="0">
                                          <p:val>
                                            <p:fltVal val="0"/>
                                          </p:val>
                                        </p:tav>
                                        <p:tav tm="100000">
                                          <p:val>
                                            <p:strVal val="#ppt_h"/>
                                          </p:val>
                                        </p:tav>
                                      </p:tavLst>
                                    </p:anim>
                                    <p:anim calcmode="lin" valueType="num">
                                      <p:cBhvr>
                                        <p:cTn id="96" dur="3000" fill="hold"/>
                                        <p:tgtEl>
                                          <p:spTgt spid="20"/>
                                        </p:tgtEl>
                                        <p:attrNameLst>
                                          <p:attrName>ppt_x</p:attrName>
                                        </p:attrNameLst>
                                      </p:cBhvr>
                                      <p:tavLst>
                                        <p:tav tm="0">
                                          <p:val>
                                            <p:fltVal val="0.5"/>
                                          </p:val>
                                        </p:tav>
                                        <p:tav tm="100000">
                                          <p:val>
                                            <p:strVal val="#ppt_x"/>
                                          </p:val>
                                        </p:tav>
                                      </p:tavLst>
                                    </p:anim>
                                    <p:anim calcmode="lin" valueType="num">
                                      <p:cBhvr>
                                        <p:cTn id="97" dur="3000" fill="hold"/>
                                        <p:tgtEl>
                                          <p:spTgt spid="20"/>
                                        </p:tgtEl>
                                        <p:attrNameLst>
                                          <p:attrName>ppt_y</p:attrName>
                                        </p:attrNameLst>
                                      </p:cBhvr>
                                      <p:tavLst>
                                        <p:tav tm="0">
                                          <p:val>
                                            <p:fltVal val="0.5"/>
                                          </p:val>
                                        </p:tav>
                                        <p:tav tm="100000">
                                          <p:val>
                                            <p:strVal val="#ppt_y"/>
                                          </p:val>
                                        </p:tav>
                                      </p:tavLst>
                                    </p:anim>
                                  </p:childTnLst>
                                </p:cTn>
                              </p:par>
                              <p:par>
                                <p:cTn id="98" presetID="23" presetClass="entr" presetSubtype="528" fill="hold" grpId="0" nodeType="withEffect">
                                  <p:stCondLst>
                                    <p:cond delay="0"/>
                                  </p:stCondLst>
                                  <p:childTnLst>
                                    <p:set>
                                      <p:cBhvr>
                                        <p:cTn id="99" dur="1" fill="hold">
                                          <p:stCondLst>
                                            <p:cond delay="0"/>
                                          </p:stCondLst>
                                        </p:cTn>
                                        <p:tgtEl>
                                          <p:spTgt spid="21"/>
                                        </p:tgtEl>
                                        <p:attrNameLst>
                                          <p:attrName>style.visibility</p:attrName>
                                        </p:attrNameLst>
                                      </p:cBhvr>
                                      <p:to>
                                        <p:strVal val="visible"/>
                                      </p:to>
                                    </p:set>
                                    <p:anim calcmode="lin" valueType="num">
                                      <p:cBhvr>
                                        <p:cTn id="100" dur="3000" fill="hold"/>
                                        <p:tgtEl>
                                          <p:spTgt spid="21"/>
                                        </p:tgtEl>
                                        <p:attrNameLst>
                                          <p:attrName>ppt_w</p:attrName>
                                        </p:attrNameLst>
                                      </p:cBhvr>
                                      <p:tavLst>
                                        <p:tav tm="0">
                                          <p:val>
                                            <p:fltVal val="0"/>
                                          </p:val>
                                        </p:tav>
                                        <p:tav tm="100000">
                                          <p:val>
                                            <p:strVal val="#ppt_w"/>
                                          </p:val>
                                        </p:tav>
                                      </p:tavLst>
                                    </p:anim>
                                    <p:anim calcmode="lin" valueType="num">
                                      <p:cBhvr>
                                        <p:cTn id="101" dur="3000" fill="hold"/>
                                        <p:tgtEl>
                                          <p:spTgt spid="21"/>
                                        </p:tgtEl>
                                        <p:attrNameLst>
                                          <p:attrName>ppt_h</p:attrName>
                                        </p:attrNameLst>
                                      </p:cBhvr>
                                      <p:tavLst>
                                        <p:tav tm="0">
                                          <p:val>
                                            <p:fltVal val="0"/>
                                          </p:val>
                                        </p:tav>
                                        <p:tav tm="100000">
                                          <p:val>
                                            <p:strVal val="#ppt_h"/>
                                          </p:val>
                                        </p:tav>
                                      </p:tavLst>
                                    </p:anim>
                                    <p:anim calcmode="lin" valueType="num">
                                      <p:cBhvr>
                                        <p:cTn id="102" dur="3000" fill="hold"/>
                                        <p:tgtEl>
                                          <p:spTgt spid="21"/>
                                        </p:tgtEl>
                                        <p:attrNameLst>
                                          <p:attrName>ppt_x</p:attrName>
                                        </p:attrNameLst>
                                      </p:cBhvr>
                                      <p:tavLst>
                                        <p:tav tm="0">
                                          <p:val>
                                            <p:fltVal val="0.5"/>
                                          </p:val>
                                        </p:tav>
                                        <p:tav tm="100000">
                                          <p:val>
                                            <p:strVal val="#ppt_x"/>
                                          </p:val>
                                        </p:tav>
                                      </p:tavLst>
                                    </p:anim>
                                    <p:anim calcmode="lin" valueType="num">
                                      <p:cBhvr>
                                        <p:cTn id="103" dur="3000" fill="hold"/>
                                        <p:tgtEl>
                                          <p:spTgt spid="21"/>
                                        </p:tgtEl>
                                        <p:attrNameLst>
                                          <p:attrName>ppt_y</p:attrName>
                                        </p:attrNameLst>
                                      </p:cBhvr>
                                      <p:tavLst>
                                        <p:tav tm="0">
                                          <p:val>
                                            <p:fltVal val="0.5"/>
                                          </p:val>
                                        </p:tav>
                                        <p:tav tm="100000">
                                          <p:val>
                                            <p:strVal val="#ppt_y"/>
                                          </p:val>
                                        </p:tav>
                                      </p:tavLst>
                                    </p:anim>
                                  </p:childTnLst>
                                </p:cTn>
                              </p:par>
                              <p:par>
                                <p:cTn id="104" presetID="23" presetClass="entr" presetSubtype="528" fill="hold" grpId="0" nodeType="withEffect">
                                  <p:stCondLst>
                                    <p:cond delay="0"/>
                                  </p:stCondLst>
                                  <p:childTnLst>
                                    <p:set>
                                      <p:cBhvr>
                                        <p:cTn id="105" dur="1" fill="hold">
                                          <p:stCondLst>
                                            <p:cond delay="0"/>
                                          </p:stCondLst>
                                        </p:cTn>
                                        <p:tgtEl>
                                          <p:spTgt spid="22"/>
                                        </p:tgtEl>
                                        <p:attrNameLst>
                                          <p:attrName>style.visibility</p:attrName>
                                        </p:attrNameLst>
                                      </p:cBhvr>
                                      <p:to>
                                        <p:strVal val="visible"/>
                                      </p:to>
                                    </p:set>
                                    <p:anim calcmode="lin" valueType="num">
                                      <p:cBhvr>
                                        <p:cTn id="106" dur="3000" fill="hold"/>
                                        <p:tgtEl>
                                          <p:spTgt spid="22"/>
                                        </p:tgtEl>
                                        <p:attrNameLst>
                                          <p:attrName>ppt_w</p:attrName>
                                        </p:attrNameLst>
                                      </p:cBhvr>
                                      <p:tavLst>
                                        <p:tav tm="0">
                                          <p:val>
                                            <p:fltVal val="0"/>
                                          </p:val>
                                        </p:tav>
                                        <p:tav tm="100000">
                                          <p:val>
                                            <p:strVal val="#ppt_w"/>
                                          </p:val>
                                        </p:tav>
                                      </p:tavLst>
                                    </p:anim>
                                    <p:anim calcmode="lin" valueType="num">
                                      <p:cBhvr>
                                        <p:cTn id="107" dur="3000" fill="hold"/>
                                        <p:tgtEl>
                                          <p:spTgt spid="22"/>
                                        </p:tgtEl>
                                        <p:attrNameLst>
                                          <p:attrName>ppt_h</p:attrName>
                                        </p:attrNameLst>
                                      </p:cBhvr>
                                      <p:tavLst>
                                        <p:tav tm="0">
                                          <p:val>
                                            <p:fltVal val="0"/>
                                          </p:val>
                                        </p:tav>
                                        <p:tav tm="100000">
                                          <p:val>
                                            <p:strVal val="#ppt_h"/>
                                          </p:val>
                                        </p:tav>
                                      </p:tavLst>
                                    </p:anim>
                                    <p:anim calcmode="lin" valueType="num">
                                      <p:cBhvr>
                                        <p:cTn id="108" dur="3000" fill="hold"/>
                                        <p:tgtEl>
                                          <p:spTgt spid="22"/>
                                        </p:tgtEl>
                                        <p:attrNameLst>
                                          <p:attrName>ppt_x</p:attrName>
                                        </p:attrNameLst>
                                      </p:cBhvr>
                                      <p:tavLst>
                                        <p:tav tm="0">
                                          <p:val>
                                            <p:fltVal val="0.5"/>
                                          </p:val>
                                        </p:tav>
                                        <p:tav tm="100000">
                                          <p:val>
                                            <p:strVal val="#ppt_x"/>
                                          </p:val>
                                        </p:tav>
                                      </p:tavLst>
                                    </p:anim>
                                    <p:anim calcmode="lin" valueType="num">
                                      <p:cBhvr>
                                        <p:cTn id="109" dur="3000" fill="hold"/>
                                        <p:tgtEl>
                                          <p:spTgt spid="22"/>
                                        </p:tgtEl>
                                        <p:attrNameLst>
                                          <p:attrName>ppt_y</p:attrName>
                                        </p:attrNameLst>
                                      </p:cBhvr>
                                      <p:tavLst>
                                        <p:tav tm="0">
                                          <p:val>
                                            <p:fltVal val="0.5"/>
                                          </p:val>
                                        </p:tav>
                                        <p:tav tm="100000">
                                          <p:val>
                                            <p:strVal val="#ppt_y"/>
                                          </p:val>
                                        </p:tav>
                                      </p:tavLst>
                                    </p:anim>
                                  </p:childTnLst>
                                </p:cTn>
                              </p:par>
                              <p:par>
                                <p:cTn id="110" presetID="23" presetClass="entr" presetSubtype="528" fill="hold" grpId="0" nodeType="withEffect">
                                  <p:stCondLst>
                                    <p:cond delay="0"/>
                                  </p:stCondLst>
                                  <p:childTnLst>
                                    <p:set>
                                      <p:cBhvr>
                                        <p:cTn id="111" dur="1" fill="hold">
                                          <p:stCondLst>
                                            <p:cond delay="0"/>
                                          </p:stCondLst>
                                        </p:cTn>
                                        <p:tgtEl>
                                          <p:spTgt spid="23"/>
                                        </p:tgtEl>
                                        <p:attrNameLst>
                                          <p:attrName>style.visibility</p:attrName>
                                        </p:attrNameLst>
                                      </p:cBhvr>
                                      <p:to>
                                        <p:strVal val="visible"/>
                                      </p:to>
                                    </p:set>
                                    <p:anim calcmode="lin" valueType="num">
                                      <p:cBhvr>
                                        <p:cTn id="112" dur="3000" fill="hold"/>
                                        <p:tgtEl>
                                          <p:spTgt spid="23"/>
                                        </p:tgtEl>
                                        <p:attrNameLst>
                                          <p:attrName>ppt_w</p:attrName>
                                        </p:attrNameLst>
                                      </p:cBhvr>
                                      <p:tavLst>
                                        <p:tav tm="0">
                                          <p:val>
                                            <p:fltVal val="0"/>
                                          </p:val>
                                        </p:tav>
                                        <p:tav tm="100000">
                                          <p:val>
                                            <p:strVal val="#ppt_w"/>
                                          </p:val>
                                        </p:tav>
                                      </p:tavLst>
                                    </p:anim>
                                    <p:anim calcmode="lin" valueType="num">
                                      <p:cBhvr>
                                        <p:cTn id="113" dur="3000" fill="hold"/>
                                        <p:tgtEl>
                                          <p:spTgt spid="23"/>
                                        </p:tgtEl>
                                        <p:attrNameLst>
                                          <p:attrName>ppt_h</p:attrName>
                                        </p:attrNameLst>
                                      </p:cBhvr>
                                      <p:tavLst>
                                        <p:tav tm="0">
                                          <p:val>
                                            <p:fltVal val="0"/>
                                          </p:val>
                                        </p:tav>
                                        <p:tav tm="100000">
                                          <p:val>
                                            <p:strVal val="#ppt_h"/>
                                          </p:val>
                                        </p:tav>
                                      </p:tavLst>
                                    </p:anim>
                                    <p:anim calcmode="lin" valueType="num">
                                      <p:cBhvr>
                                        <p:cTn id="114" dur="3000" fill="hold"/>
                                        <p:tgtEl>
                                          <p:spTgt spid="23"/>
                                        </p:tgtEl>
                                        <p:attrNameLst>
                                          <p:attrName>ppt_x</p:attrName>
                                        </p:attrNameLst>
                                      </p:cBhvr>
                                      <p:tavLst>
                                        <p:tav tm="0">
                                          <p:val>
                                            <p:fltVal val="0.5"/>
                                          </p:val>
                                        </p:tav>
                                        <p:tav tm="100000">
                                          <p:val>
                                            <p:strVal val="#ppt_x"/>
                                          </p:val>
                                        </p:tav>
                                      </p:tavLst>
                                    </p:anim>
                                    <p:anim calcmode="lin" valueType="num">
                                      <p:cBhvr>
                                        <p:cTn id="115" dur="3000" fill="hold"/>
                                        <p:tgtEl>
                                          <p:spTgt spid="23"/>
                                        </p:tgtEl>
                                        <p:attrNameLst>
                                          <p:attrName>ppt_y</p:attrName>
                                        </p:attrNameLst>
                                      </p:cBhvr>
                                      <p:tavLst>
                                        <p:tav tm="0">
                                          <p:val>
                                            <p:fltVal val="0.5"/>
                                          </p:val>
                                        </p:tav>
                                        <p:tav tm="100000">
                                          <p:val>
                                            <p:strVal val="#ppt_y"/>
                                          </p:val>
                                        </p:tav>
                                      </p:tavLst>
                                    </p:anim>
                                  </p:childTnLst>
                                </p:cTn>
                              </p:par>
                              <p:par>
                                <p:cTn id="116" presetID="23" presetClass="entr" presetSubtype="528" fill="hold" grpId="0" nodeType="withEffect">
                                  <p:stCondLst>
                                    <p:cond delay="0"/>
                                  </p:stCondLst>
                                  <p:childTnLst>
                                    <p:set>
                                      <p:cBhvr>
                                        <p:cTn id="117" dur="1" fill="hold">
                                          <p:stCondLst>
                                            <p:cond delay="0"/>
                                          </p:stCondLst>
                                        </p:cTn>
                                        <p:tgtEl>
                                          <p:spTgt spid="24"/>
                                        </p:tgtEl>
                                        <p:attrNameLst>
                                          <p:attrName>style.visibility</p:attrName>
                                        </p:attrNameLst>
                                      </p:cBhvr>
                                      <p:to>
                                        <p:strVal val="visible"/>
                                      </p:to>
                                    </p:set>
                                    <p:anim calcmode="lin" valueType="num">
                                      <p:cBhvr>
                                        <p:cTn id="118" dur="3000" fill="hold"/>
                                        <p:tgtEl>
                                          <p:spTgt spid="24"/>
                                        </p:tgtEl>
                                        <p:attrNameLst>
                                          <p:attrName>ppt_w</p:attrName>
                                        </p:attrNameLst>
                                      </p:cBhvr>
                                      <p:tavLst>
                                        <p:tav tm="0">
                                          <p:val>
                                            <p:fltVal val="0"/>
                                          </p:val>
                                        </p:tav>
                                        <p:tav tm="100000">
                                          <p:val>
                                            <p:strVal val="#ppt_w"/>
                                          </p:val>
                                        </p:tav>
                                      </p:tavLst>
                                    </p:anim>
                                    <p:anim calcmode="lin" valueType="num">
                                      <p:cBhvr>
                                        <p:cTn id="119" dur="3000" fill="hold"/>
                                        <p:tgtEl>
                                          <p:spTgt spid="24"/>
                                        </p:tgtEl>
                                        <p:attrNameLst>
                                          <p:attrName>ppt_h</p:attrName>
                                        </p:attrNameLst>
                                      </p:cBhvr>
                                      <p:tavLst>
                                        <p:tav tm="0">
                                          <p:val>
                                            <p:fltVal val="0"/>
                                          </p:val>
                                        </p:tav>
                                        <p:tav tm="100000">
                                          <p:val>
                                            <p:strVal val="#ppt_h"/>
                                          </p:val>
                                        </p:tav>
                                      </p:tavLst>
                                    </p:anim>
                                    <p:anim calcmode="lin" valueType="num">
                                      <p:cBhvr>
                                        <p:cTn id="120" dur="3000" fill="hold"/>
                                        <p:tgtEl>
                                          <p:spTgt spid="24"/>
                                        </p:tgtEl>
                                        <p:attrNameLst>
                                          <p:attrName>ppt_x</p:attrName>
                                        </p:attrNameLst>
                                      </p:cBhvr>
                                      <p:tavLst>
                                        <p:tav tm="0">
                                          <p:val>
                                            <p:fltVal val="0.5"/>
                                          </p:val>
                                        </p:tav>
                                        <p:tav tm="100000">
                                          <p:val>
                                            <p:strVal val="#ppt_x"/>
                                          </p:val>
                                        </p:tav>
                                      </p:tavLst>
                                    </p:anim>
                                    <p:anim calcmode="lin" valueType="num">
                                      <p:cBhvr>
                                        <p:cTn id="121" dur="3000" fill="hold"/>
                                        <p:tgtEl>
                                          <p:spTgt spid="24"/>
                                        </p:tgtEl>
                                        <p:attrNameLst>
                                          <p:attrName>ppt_y</p:attrName>
                                        </p:attrNameLst>
                                      </p:cBhvr>
                                      <p:tavLst>
                                        <p:tav tm="0">
                                          <p:val>
                                            <p:fltVal val="0.5"/>
                                          </p:val>
                                        </p:tav>
                                        <p:tav tm="100000">
                                          <p:val>
                                            <p:strVal val="#ppt_y"/>
                                          </p:val>
                                        </p:tav>
                                      </p:tavLst>
                                    </p:anim>
                                  </p:childTnLst>
                                </p:cTn>
                              </p:par>
                              <p:par>
                                <p:cTn id="122" presetID="23" presetClass="entr" presetSubtype="528" fill="hold" grpId="0" nodeType="withEffect">
                                  <p:stCondLst>
                                    <p:cond delay="0"/>
                                  </p:stCondLst>
                                  <p:childTnLst>
                                    <p:set>
                                      <p:cBhvr>
                                        <p:cTn id="123" dur="1" fill="hold">
                                          <p:stCondLst>
                                            <p:cond delay="0"/>
                                          </p:stCondLst>
                                        </p:cTn>
                                        <p:tgtEl>
                                          <p:spTgt spid="25"/>
                                        </p:tgtEl>
                                        <p:attrNameLst>
                                          <p:attrName>style.visibility</p:attrName>
                                        </p:attrNameLst>
                                      </p:cBhvr>
                                      <p:to>
                                        <p:strVal val="visible"/>
                                      </p:to>
                                    </p:set>
                                    <p:anim calcmode="lin" valueType="num">
                                      <p:cBhvr>
                                        <p:cTn id="124" dur="3000" fill="hold"/>
                                        <p:tgtEl>
                                          <p:spTgt spid="25"/>
                                        </p:tgtEl>
                                        <p:attrNameLst>
                                          <p:attrName>ppt_w</p:attrName>
                                        </p:attrNameLst>
                                      </p:cBhvr>
                                      <p:tavLst>
                                        <p:tav tm="0">
                                          <p:val>
                                            <p:fltVal val="0"/>
                                          </p:val>
                                        </p:tav>
                                        <p:tav tm="100000">
                                          <p:val>
                                            <p:strVal val="#ppt_w"/>
                                          </p:val>
                                        </p:tav>
                                      </p:tavLst>
                                    </p:anim>
                                    <p:anim calcmode="lin" valueType="num">
                                      <p:cBhvr>
                                        <p:cTn id="125" dur="3000" fill="hold"/>
                                        <p:tgtEl>
                                          <p:spTgt spid="25"/>
                                        </p:tgtEl>
                                        <p:attrNameLst>
                                          <p:attrName>ppt_h</p:attrName>
                                        </p:attrNameLst>
                                      </p:cBhvr>
                                      <p:tavLst>
                                        <p:tav tm="0">
                                          <p:val>
                                            <p:fltVal val="0"/>
                                          </p:val>
                                        </p:tav>
                                        <p:tav tm="100000">
                                          <p:val>
                                            <p:strVal val="#ppt_h"/>
                                          </p:val>
                                        </p:tav>
                                      </p:tavLst>
                                    </p:anim>
                                    <p:anim calcmode="lin" valueType="num">
                                      <p:cBhvr>
                                        <p:cTn id="126" dur="3000" fill="hold"/>
                                        <p:tgtEl>
                                          <p:spTgt spid="25"/>
                                        </p:tgtEl>
                                        <p:attrNameLst>
                                          <p:attrName>ppt_x</p:attrName>
                                        </p:attrNameLst>
                                      </p:cBhvr>
                                      <p:tavLst>
                                        <p:tav tm="0">
                                          <p:val>
                                            <p:fltVal val="0.5"/>
                                          </p:val>
                                        </p:tav>
                                        <p:tav tm="100000">
                                          <p:val>
                                            <p:strVal val="#ppt_x"/>
                                          </p:val>
                                        </p:tav>
                                      </p:tavLst>
                                    </p:anim>
                                    <p:anim calcmode="lin" valueType="num">
                                      <p:cBhvr>
                                        <p:cTn id="127" dur="3000" fill="hold"/>
                                        <p:tgtEl>
                                          <p:spTgt spid="25"/>
                                        </p:tgtEl>
                                        <p:attrNameLst>
                                          <p:attrName>ppt_y</p:attrName>
                                        </p:attrNameLst>
                                      </p:cBhvr>
                                      <p:tavLst>
                                        <p:tav tm="0">
                                          <p:val>
                                            <p:fltVal val="0.5"/>
                                          </p:val>
                                        </p:tav>
                                        <p:tav tm="100000">
                                          <p:val>
                                            <p:strVal val="#ppt_y"/>
                                          </p:val>
                                        </p:tav>
                                      </p:tavLst>
                                    </p:anim>
                                  </p:childTnLst>
                                </p:cTn>
                              </p:par>
                              <p:par>
                                <p:cTn id="128" presetID="23" presetClass="entr" presetSubtype="528" fill="hold" grpId="0" nodeType="withEffect">
                                  <p:stCondLst>
                                    <p:cond delay="0"/>
                                  </p:stCondLst>
                                  <p:childTnLst>
                                    <p:set>
                                      <p:cBhvr>
                                        <p:cTn id="129" dur="1" fill="hold">
                                          <p:stCondLst>
                                            <p:cond delay="0"/>
                                          </p:stCondLst>
                                        </p:cTn>
                                        <p:tgtEl>
                                          <p:spTgt spid="26"/>
                                        </p:tgtEl>
                                        <p:attrNameLst>
                                          <p:attrName>style.visibility</p:attrName>
                                        </p:attrNameLst>
                                      </p:cBhvr>
                                      <p:to>
                                        <p:strVal val="visible"/>
                                      </p:to>
                                    </p:set>
                                    <p:anim calcmode="lin" valueType="num">
                                      <p:cBhvr>
                                        <p:cTn id="130" dur="3000" fill="hold"/>
                                        <p:tgtEl>
                                          <p:spTgt spid="26"/>
                                        </p:tgtEl>
                                        <p:attrNameLst>
                                          <p:attrName>ppt_w</p:attrName>
                                        </p:attrNameLst>
                                      </p:cBhvr>
                                      <p:tavLst>
                                        <p:tav tm="0">
                                          <p:val>
                                            <p:fltVal val="0"/>
                                          </p:val>
                                        </p:tav>
                                        <p:tav tm="100000">
                                          <p:val>
                                            <p:strVal val="#ppt_w"/>
                                          </p:val>
                                        </p:tav>
                                      </p:tavLst>
                                    </p:anim>
                                    <p:anim calcmode="lin" valueType="num">
                                      <p:cBhvr>
                                        <p:cTn id="131" dur="3000" fill="hold"/>
                                        <p:tgtEl>
                                          <p:spTgt spid="26"/>
                                        </p:tgtEl>
                                        <p:attrNameLst>
                                          <p:attrName>ppt_h</p:attrName>
                                        </p:attrNameLst>
                                      </p:cBhvr>
                                      <p:tavLst>
                                        <p:tav tm="0">
                                          <p:val>
                                            <p:fltVal val="0"/>
                                          </p:val>
                                        </p:tav>
                                        <p:tav tm="100000">
                                          <p:val>
                                            <p:strVal val="#ppt_h"/>
                                          </p:val>
                                        </p:tav>
                                      </p:tavLst>
                                    </p:anim>
                                    <p:anim calcmode="lin" valueType="num">
                                      <p:cBhvr>
                                        <p:cTn id="132" dur="3000" fill="hold"/>
                                        <p:tgtEl>
                                          <p:spTgt spid="26"/>
                                        </p:tgtEl>
                                        <p:attrNameLst>
                                          <p:attrName>ppt_x</p:attrName>
                                        </p:attrNameLst>
                                      </p:cBhvr>
                                      <p:tavLst>
                                        <p:tav tm="0">
                                          <p:val>
                                            <p:fltVal val="0.5"/>
                                          </p:val>
                                        </p:tav>
                                        <p:tav tm="100000">
                                          <p:val>
                                            <p:strVal val="#ppt_x"/>
                                          </p:val>
                                        </p:tav>
                                      </p:tavLst>
                                    </p:anim>
                                    <p:anim calcmode="lin" valueType="num">
                                      <p:cBhvr>
                                        <p:cTn id="133" dur="3000" fill="hold"/>
                                        <p:tgtEl>
                                          <p:spTgt spid="26"/>
                                        </p:tgtEl>
                                        <p:attrNameLst>
                                          <p:attrName>ppt_y</p:attrName>
                                        </p:attrNameLst>
                                      </p:cBhvr>
                                      <p:tavLst>
                                        <p:tav tm="0">
                                          <p:val>
                                            <p:fltVal val="0.5"/>
                                          </p:val>
                                        </p:tav>
                                        <p:tav tm="100000">
                                          <p:val>
                                            <p:strVal val="#ppt_y"/>
                                          </p:val>
                                        </p:tav>
                                      </p:tavLst>
                                    </p:anim>
                                  </p:childTnLst>
                                </p:cTn>
                              </p:par>
                              <p:par>
                                <p:cTn id="134" presetID="23" presetClass="entr" presetSubtype="528" fill="hold" grpId="0" nodeType="withEffect">
                                  <p:stCondLst>
                                    <p:cond delay="0"/>
                                  </p:stCondLst>
                                  <p:childTnLst>
                                    <p:set>
                                      <p:cBhvr>
                                        <p:cTn id="135" dur="1" fill="hold">
                                          <p:stCondLst>
                                            <p:cond delay="0"/>
                                          </p:stCondLst>
                                        </p:cTn>
                                        <p:tgtEl>
                                          <p:spTgt spid="27"/>
                                        </p:tgtEl>
                                        <p:attrNameLst>
                                          <p:attrName>style.visibility</p:attrName>
                                        </p:attrNameLst>
                                      </p:cBhvr>
                                      <p:to>
                                        <p:strVal val="visible"/>
                                      </p:to>
                                    </p:set>
                                    <p:anim calcmode="lin" valueType="num">
                                      <p:cBhvr>
                                        <p:cTn id="136" dur="3000" fill="hold"/>
                                        <p:tgtEl>
                                          <p:spTgt spid="27"/>
                                        </p:tgtEl>
                                        <p:attrNameLst>
                                          <p:attrName>ppt_w</p:attrName>
                                        </p:attrNameLst>
                                      </p:cBhvr>
                                      <p:tavLst>
                                        <p:tav tm="0">
                                          <p:val>
                                            <p:fltVal val="0"/>
                                          </p:val>
                                        </p:tav>
                                        <p:tav tm="100000">
                                          <p:val>
                                            <p:strVal val="#ppt_w"/>
                                          </p:val>
                                        </p:tav>
                                      </p:tavLst>
                                    </p:anim>
                                    <p:anim calcmode="lin" valueType="num">
                                      <p:cBhvr>
                                        <p:cTn id="137" dur="3000" fill="hold"/>
                                        <p:tgtEl>
                                          <p:spTgt spid="27"/>
                                        </p:tgtEl>
                                        <p:attrNameLst>
                                          <p:attrName>ppt_h</p:attrName>
                                        </p:attrNameLst>
                                      </p:cBhvr>
                                      <p:tavLst>
                                        <p:tav tm="0">
                                          <p:val>
                                            <p:fltVal val="0"/>
                                          </p:val>
                                        </p:tav>
                                        <p:tav tm="100000">
                                          <p:val>
                                            <p:strVal val="#ppt_h"/>
                                          </p:val>
                                        </p:tav>
                                      </p:tavLst>
                                    </p:anim>
                                    <p:anim calcmode="lin" valueType="num">
                                      <p:cBhvr>
                                        <p:cTn id="138" dur="3000" fill="hold"/>
                                        <p:tgtEl>
                                          <p:spTgt spid="27"/>
                                        </p:tgtEl>
                                        <p:attrNameLst>
                                          <p:attrName>ppt_x</p:attrName>
                                        </p:attrNameLst>
                                      </p:cBhvr>
                                      <p:tavLst>
                                        <p:tav tm="0">
                                          <p:val>
                                            <p:fltVal val="0.5"/>
                                          </p:val>
                                        </p:tav>
                                        <p:tav tm="100000">
                                          <p:val>
                                            <p:strVal val="#ppt_x"/>
                                          </p:val>
                                        </p:tav>
                                      </p:tavLst>
                                    </p:anim>
                                    <p:anim calcmode="lin" valueType="num">
                                      <p:cBhvr>
                                        <p:cTn id="139" dur="3000" fill="hold"/>
                                        <p:tgtEl>
                                          <p:spTgt spid="27"/>
                                        </p:tgtEl>
                                        <p:attrNameLst>
                                          <p:attrName>ppt_y</p:attrName>
                                        </p:attrNameLst>
                                      </p:cBhvr>
                                      <p:tavLst>
                                        <p:tav tm="0">
                                          <p:val>
                                            <p:fltVal val="0.5"/>
                                          </p:val>
                                        </p:tav>
                                        <p:tav tm="100000">
                                          <p:val>
                                            <p:strVal val="#ppt_y"/>
                                          </p:val>
                                        </p:tav>
                                      </p:tavLst>
                                    </p:anim>
                                  </p:childTnLst>
                                </p:cTn>
                              </p:par>
                              <p:par>
                                <p:cTn id="140" presetID="23" presetClass="entr" presetSubtype="528" fill="hold" grpId="0" nodeType="withEffect">
                                  <p:stCondLst>
                                    <p:cond delay="0"/>
                                  </p:stCondLst>
                                  <p:childTnLst>
                                    <p:set>
                                      <p:cBhvr>
                                        <p:cTn id="141" dur="1" fill="hold">
                                          <p:stCondLst>
                                            <p:cond delay="0"/>
                                          </p:stCondLst>
                                        </p:cTn>
                                        <p:tgtEl>
                                          <p:spTgt spid="28"/>
                                        </p:tgtEl>
                                        <p:attrNameLst>
                                          <p:attrName>style.visibility</p:attrName>
                                        </p:attrNameLst>
                                      </p:cBhvr>
                                      <p:to>
                                        <p:strVal val="visible"/>
                                      </p:to>
                                    </p:set>
                                    <p:anim calcmode="lin" valueType="num">
                                      <p:cBhvr>
                                        <p:cTn id="142" dur="3000" fill="hold"/>
                                        <p:tgtEl>
                                          <p:spTgt spid="28"/>
                                        </p:tgtEl>
                                        <p:attrNameLst>
                                          <p:attrName>ppt_w</p:attrName>
                                        </p:attrNameLst>
                                      </p:cBhvr>
                                      <p:tavLst>
                                        <p:tav tm="0">
                                          <p:val>
                                            <p:fltVal val="0"/>
                                          </p:val>
                                        </p:tav>
                                        <p:tav tm="100000">
                                          <p:val>
                                            <p:strVal val="#ppt_w"/>
                                          </p:val>
                                        </p:tav>
                                      </p:tavLst>
                                    </p:anim>
                                    <p:anim calcmode="lin" valueType="num">
                                      <p:cBhvr>
                                        <p:cTn id="143" dur="3000" fill="hold"/>
                                        <p:tgtEl>
                                          <p:spTgt spid="28"/>
                                        </p:tgtEl>
                                        <p:attrNameLst>
                                          <p:attrName>ppt_h</p:attrName>
                                        </p:attrNameLst>
                                      </p:cBhvr>
                                      <p:tavLst>
                                        <p:tav tm="0">
                                          <p:val>
                                            <p:fltVal val="0"/>
                                          </p:val>
                                        </p:tav>
                                        <p:tav tm="100000">
                                          <p:val>
                                            <p:strVal val="#ppt_h"/>
                                          </p:val>
                                        </p:tav>
                                      </p:tavLst>
                                    </p:anim>
                                    <p:anim calcmode="lin" valueType="num">
                                      <p:cBhvr>
                                        <p:cTn id="144" dur="3000" fill="hold"/>
                                        <p:tgtEl>
                                          <p:spTgt spid="28"/>
                                        </p:tgtEl>
                                        <p:attrNameLst>
                                          <p:attrName>ppt_x</p:attrName>
                                        </p:attrNameLst>
                                      </p:cBhvr>
                                      <p:tavLst>
                                        <p:tav tm="0">
                                          <p:val>
                                            <p:fltVal val="0.5"/>
                                          </p:val>
                                        </p:tav>
                                        <p:tav tm="100000">
                                          <p:val>
                                            <p:strVal val="#ppt_x"/>
                                          </p:val>
                                        </p:tav>
                                      </p:tavLst>
                                    </p:anim>
                                    <p:anim calcmode="lin" valueType="num">
                                      <p:cBhvr>
                                        <p:cTn id="145" dur="3000" fill="hold"/>
                                        <p:tgtEl>
                                          <p:spTgt spid="28"/>
                                        </p:tgtEl>
                                        <p:attrNameLst>
                                          <p:attrName>ppt_y</p:attrName>
                                        </p:attrNameLst>
                                      </p:cBhvr>
                                      <p:tavLst>
                                        <p:tav tm="0">
                                          <p:val>
                                            <p:fltVal val="0.5"/>
                                          </p:val>
                                        </p:tav>
                                        <p:tav tm="100000">
                                          <p:val>
                                            <p:strVal val="#ppt_y"/>
                                          </p:val>
                                        </p:tav>
                                      </p:tavLst>
                                    </p:anim>
                                  </p:childTnLst>
                                </p:cTn>
                              </p:par>
                              <p:par>
                                <p:cTn id="146" presetID="23" presetClass="entr" presetSubtype="528" fill="hold" grpId="0" nodeType="withEffect">
                                  <p:stCondLst>
                                    <p:cond delay="0"/>
                                  </p:stCondLst>
                                  <p:childTnLst>
                                    <p:set>
                                      <p:cBhvr>
                                        <p:cTn id="147" dur="1" fill="hold">
                                          <p:stCondLst>
                                            <p:cond delay="0"/>
                                          </p:stCondLst>
                                        </p:cTn>
                                        <p:tgtEl>
                                          <p:spTgt spid="29"/>
                                        </p:tgtEl>
                                        <p:attrNameLst>
                                          <p:attrName>style.visibility</p:attrName>
                                        </p:attrNameLst>
                                      </p:cBhvr>
                                      <p:to>
                                        <p:strVal val="visible"/>
                                      </p:to>
                                    </p:set>
                                    <p:anim calcmode="lin" valueType="num">
                                      <p:cBhvr>
                                        <p:cTn id="148" dur="3000" fill="hold"/>
                                        <p:tgtEl>
                                          <p:spTgt spid="29"/>
                                        </p:tgtEl>
                                        <p:attrNameLst>
                                          <p:attrName>ppt_w</p:attrName>
                                        </p:attrNameLst>
                                      </p:cBhvr>
                                      <p:tavLst>
                                        <p:tav tm="0">
                                          <p:val>
                                            <p:fltVal val="0"/>
                                          </p:val>
                                        </p:tav>
                                        <p:tav tm="100000">
                                          <p:val>
                                            <p:strVal val="#ppt_w"/>
                                          </p:val>
                                        </p:tav>
                                      </p:tavLst>
                                    </p:anim>
                                    <p:anim calcmode="lin" valueType="num">
                                      <p:cBhvr>
                                        <p:cTn id="149" dur="3000" fill="hold"/>
                                        <p:tgtEl>
                                          <p:spTgt spid="29"/>
                                        </p:tgtEl>
                                        <p:attrNameLst>
                                          <p:attrName>ppt_h</p:attrName>
                                        </p:attrNameLst>
                                      </p:cBhvr>
                                      <p:tavLst>
                                        <p:tav tm="0">
                                          <p:val>
                                            <p:fltVal val="0"/>
                                          </p:val>
                                        </p:tav>
                                        <p:tav tm="100000">
                                          <p:val>
                                            <p:strVal val="#ppt_h"/>
                                          </p:val>
                                        </p:tav>
                                      </p:tavLst>
                                    </p:anim>
                                    <p:anim calcmode="lin" valueType="num">
                                      <p:cBhvr>
                                        <p:cTn id="150" dur="3000" fill="hold"/>
                                        <p:tgtEl>
                                          <p:spTgt spid="29"/>
                                        </p:tgtEl>
                                        <p:attrNameLst>
                                          <p:attrName>ppt_x</p:attrName>
                                        </p:attrNameLst>
                                      </p:cBhvr>
                                      <p:tavLst>
                                        <p:tav tm="0">
                                          <p:val>
                                            <p:fltVal val="0.5"/>
                                          </p:val>
                                        </p:tav>
                                        <p:tav tm="100000">
                                          <p:val>
                                            <p:strVal val="#ppt_x"/>
                                          </p:val>
                                        </p:tav>
                                      </p:tavLst>
                                    </p:anim>
                                    <p:anim calcmode="lin" valueType="num">
                                      <p:cBhvr>
                                        <p:cTn id="151" dur="3000" fill="hold"/>
                                        <p:tgtEl>
                                          <p:spTgt spid="29"/>
                                        </p:tgtEl>
                                        <p:attrNameLst>
                                          <p:attrName>ppt_y</p:attrName>
                                        </p:attrNameLst>
                                      </p:cBhvr>
                                      <p:tavLst>
                                        <p:tav tm="0">
                                          <p:val>
                                            <p:fltVal val="0.5"/>
                                          </p:val>
                                        </p:tav>
                                        <p:tav tm="100000">
                                          <p:val>
                                            <p:strVal val="#ppt_y"/>
                                          </p:val>
                                        </p:tav>
                                      </p:tavLst>
                                    </p:anim>
                                  </p:childTnLst>
                                </p:cTn>
                              </p:par>
                              <p:par>
                                <p:cTn id="152" presetID="23" presetClass="entr" presetSubtype="528" fill="hold" grpId="0" nodeType="withEffect">
                                  <p:stCondLst>
                                    <p:cond delay="0"/>
                                  </p:stCondLst>
                                  <p:childTnLst>
                                    <p:set>
                                      <p:cBhvr>
                                        <p:cTn id="153" dur="1" fill="hold">
                                          <p:stCondLst>
                                            <p:cond delay="0"/>
                                          </p:stCondLst>
                                        </p:cTn>
                                        <p:tgtEl>
                                          <p:spTgt spid="30"/>
                                        </p:tgtEl>
                                        <p:attrNameLst>
                                          <p:attrName>style.visibility</p:attrName>
                                        </p:attrNameLst>
                                      </p:cBhvr>
                                      <p:to>
                                        <p:strVal val="visible"/>
                                      </p:to>
                                    </p:set>
                                    <p:anim calcmode="lin" valueType="num">
                                      <p:cBhvr>
                                        <p:cTn id="154" dur="3000" fill="hold"/>
                                        <p:tgtEl>
                                          <p:spTgt spid="30"/>
                                        </p:tgtEl>
                                        <p:attrNameLst>
                                          <p:attrName>ppt_w</p:attrName>
                                        </p:attrNameLst>
                                      </p:cBhvr>
                                      <p:tavLst>
                                        <p:tav tm="0">
                                          <p:val>
                                            <p:fltVal val="0"/>
                                          </p:val>
                                        </p:tav>
                                        <p:tav tm="100000">
                                          <p:val>
                                            <p:strVal val="#ppt_w"/>
                                          </p:val>
                                        </p:tav>
                                      </p:tavLst>
                                    </p:anim>
                                    <p:anim calcmode="lin" valueType="num">
                                      <p:cBhvr>
                                        <p:cTn id="155" dur="3000" fill="hold"/>
                                        <p:tgtEl>
                                          <p:spTgt spid="30"/>
                                        </p:tgtEl>
                                        <p:attrNameLst>
                                          <p:attrName>ppt_h</p:attrName>
                                        </p:attrNameLst>
                                      </p:cBhvr>
                                      <p:tavLst>
                                        <p:tav tm="0">
                                          <p:val>
                                            <p:fltVal val="0"/>
                                          </p:val>
                                        </p:tav>
                                        <p:tav tm="100000">
                                          <p:val>
                                            <p:strVal val="#ppt_h"/>
                                          </p:val>
                                        </p:tav>
                                      </p:tavLst>
                                    </p:anim>
                                    <p:anim calcmode="lin" valueType="num">
                                      <p:cBhvr>
                                        <p:cTn id="156" dur="3000" fill="hold"/>
                                        <p:tgtEl>
                                          <p:spTgt spid="30"/>
                                        </p:tgtEl>
                                        <p:attrNameLst>
                                          <p:attrName>ppt_x</p:attrName>
                                        </p:attrNameLst>
                                      </p:cBhvr>
                                      <p:tavLst>
                                        <p:tav tm="0">
                                          <p:val>
                                            <p:fltVal val="0.5"/>
                                          </p:val>
                                        </p:tav>
                                        <p:tav tm="100000">
                                          <p:val>
                                            <p:strVal val="#ppt_x"/>
                                          </p:val>
                                        </p:tav>
                                      </p:tavLst>
                                    </p:anim>
                                    <p:anim calcmode="lin" valueType="num">
                                      <p:cBhvr>
                                        <p:cTn id="157" dur="3000" fill="hold"/>
                                        <p:tgtEl>
                                          <p:spTgt spid="30"/>
                                        </p:tgtEl>
                                        <p:attrNameLst>
                                          <p:attrName>ppt_y</p:attrName>
                                        </p:attrNameLst>
                                      </p:cBhvr>
                                      <p:tavLst>
                                        <p:tav tm="0">
                                          <p:val>
                                            <p:fltVal val="0.5"/>
                                          </p:val>
                                        </p:tav>
                                        <p:tav tm="100000">
                                          <p:val>
                                            <p:strVal val="#ppt_y"/>
                                          </p:val>
                                        </p:tav>
                                      </p:tavLst>
                                    </p:anim>
                                  </p:childTnLst>
                                </p:cTn>
                              </p:par>
                              <p:par>
                                <p:cTn id="158" presetID="23" presetClass="entr" presetSubtype="528" fill="hold" grpId="0" nodeType="withEffect">
                                  <p:stCondLst>
                                    <p:cond delay="0"/>
                                  </p:stCondLst>
                                  <p:childTnLst>
                                    <p:set>
                                      <p:cBhvr>
                                        <p:cTn id="159" dur="1" fill="hold">
                                          <p:stCondLst>
                                            <p:cond delay="0"/>
                                          </p:stCondLst>
                                        </p:cTn>
                                        <p:tgtEl>
                                          <p:spTgt spid="31"/>
                                        </p:tgtEl>
                                        <p:attrNameLst>
                                          <p:attrName>style.visibility</p:attrName>
                                        </p:attrNameLst>
                                      </p:cBhvr>
                                      <p:to>
                                        <p:strVal val="visible"/>
                                      </p:to>
                                    </p:set>
                                    <p:anim calcmode="lin" valueType="num">
                                      <p:cBhvr>
                                        <p:cTn id="160" dur="3000" fill="hold"/>
                                        <p:tgtEl>
                                          <p:spTgt spid="31"/>
                                        </p:tgtEl>
                                        <p:attrNameLst>
                                          <p:attrName>ppt_w</p:attrName>
                                        </p:attrNameLst>
                                      </p:cBhvr>
                                      <p:tavLst>
                                        <p:tav tm="0">
                                          <p:val>
                                            <p:fltVal val="0"/>
                                          </p:val>
                                        </p:tav>
                                        <p:tav tm="100000">
                                          <p:val>
                                            <p:strVal val="#ppt_w"/>
                                          </p:val>
                                        </p:tav>
                                      </p:tavLst>
                                    </p:anim>
                                    <p:anim calcmode="lin" valueType="num">
                                      <p:cBhvr>
                                        <p:cTn id="161" dur="3000" fill="hold"/>
                                        <p:tgtEl>
                                          <p:spTgt spid="31"/>
                                        </p:tgtEl>
                                        <p:attrNameLst>
                                          <p:attrName>ppt_h</p:attrName>
                                        </p:attrNameLst>
                                      </p:cBhvr>
                                      <p:tavLst>
                                        <p:tav tm="0">
                                          <p:val>
                                            <p:fltVal val="0"/>
                                          </p:val>
                                        </p:tav>
                                        <p:tav tm="100000">
                                          <p:val>
                                            <p:strVal val="#ppt_h"/>
                                          </p:val>
                                        </p:tav>
                                      </p:tavLst>
                                    </p:anim>
                                    <p:anim calcmode="lin" valueType="num">
                                      <p:cBhvr>
                                        <p:cTn id="162" dur="3000" fill="hold"/>
                                        <p:tgtEl>
                                          <p:spTgt spid="31"/>
                                        </p:tgtEl>
                                        <p:attrNameLst>
                                          <p:attrName>ppt_x</p:attrName>
                                        </p:attrNameLst>
                                      </p:cBhvr>
                                      <p:tavLst>
                                        <p:tav tm="0">
                                          <p:val>
                                            <p:fltVal val="0.5"/>
                                          </p:val>
                                        </p:tav>
                                        <p:tav tm="100000">
                                          <p:val>
                                            <p:strVal val="#ppt_x"/>
                                          </p:val>
                                        </p:tav>
                                      </p:tavLst>
                                    </p:anim>
                                    <p:anim calcmode="lin" valueType="num">
                                      <p:cBhvr>
                                        <p:cTn id="163" dur="3000" fill="hold"/>
                                        <p:tgtEl>
                                          <p:spTgt spid="31"/>
                                        </p:tgtEl>
                                        <p:attrNameLst>
                                          <p:attrName>ppt_y</p:attrName>
                                        </p:attrNameLst>
                                      </p:cBhvr>
                                      <p:tavLst>
                                        <p:tav tm="0">
                                          <p:val>
                                            <p:fltVal val="0.5"/>
                                          </p:val>
                                        </p:tav>
                                        <p:tav tm="100000">
                                          <p:val>
                                            <p:strVal val="#ppt_y"/>
                                          </p:val>
                                        </p:tav>
                                      </p:tavLst>
                                    </p:anim>
                                  </p:childTnLst>
                                </p:cTn>
                              </p:par>
                              <p:par>
                                <p:cTn id="164" presetID="23" presetClass="entr" presetSubtype="528" fill="hold" grpId="0" nodeType="withEffect">
                                  <p:stCondLst>
                                    <p:cond delay="0"/>
                                  </p:stCondLst>
                                  <p:childTnLst>
                                    <p:set>
                                      <p:cBhvr>
                                        <p:cTn id="165" dur="1" fill="hold">
                                          <p:stCondLst>
                                            <p:cond delay="0"/>
                                          </p:stCondLst>
                                        </p:cTn>
                                        <p:tgtEl>
                                          <p:spTgt spid="32"/>
                                        </p:tgtEl>
                                        <p:attrNameLst>
                                          <p:attrName>style.visibility</p:attrName>
                                        </p:attrNameLst>
                                      </p:cBhvr>
                                      <p:to>
                                        <p:strVal val="visible"/>
                                      </p:to>
                                    </p:set>
                                    <p:anim calcmode="lin" valueType="num">
                                      <p:cBhvr>
                                        <p:cTn id="166" dur="3000" fill="hold"/>
                                        <p:tgtEl>
                                          <p:spTgt spid="32"/>
                                        </p:tgtEl>
                                        <p:attrNameLst>
                                          <p:attrName>ppt_w</p:attrName>
                                        </p:attrNameLst>
                                      </p:cBhvr>
                                      <p:tavLst>
                                        <p:tav tm="0">
                                          <p:val>
                                            <p:fltVal val="0"/>
                                          </p:val>
                                        </p:tav>
                                        <p:tav tm="100000">
                                          <p:val>
                                            <p:strVal val="#ppt_w"/>
                                          </p:val>
                                        </p:tav>
                                      </p:tavLst>
                                    </p:anim>
                                    <p:anim calcmode="lin" valueType="num">
                                      <p:cBhvr>
                                        <p:cTn id="167" dur="3000" fill="hold"/>
                                        <p:tgtEl>
                                          <p:spTgt spid="32"/>
                                        </p:tgtEl>
                                        <p:attrNameLst>
                                          <p:attrName>ppt_h</p:attrName>
                                        </p:attrNameLst>
                                      </p:cBhvr>
                                      <p:tavLst>
                                        <p:tav tm="0">
                                          <p:val>
                                            <p:fltVal val="0"/>
                                          </p:val>
                                        </p:tav>
                                        <p:tav tm="100000">
                                          <p:val>
                                            <p:strVal val="#ppt_h"/>
                                          </p:val>
                                        </p:tav>
                                      </p:tavLst>
                                    </p:anim>
                                    <p:anim calcmode="lin" valueType="num">
                                      <p:cBhvr>
                                        <p:cTn id="168" dur="3000" fill="hold"/>
                                        <p:tgtEl>
                                          <p:spTgt spid="32"/>
                                        </p:tgtEl>
                                        <p:attrNameLst>
                                          <p:attrName>ppt_x</p:attrName>
                                        </p:attrNameLst>
                                      </p:cBhvr>
                                      <p:tavLst>
                                        <p:tav tm="0">
                                          <p:val>
                                            <p:fltVal val="0.5"/>
                                          </p:val>
                                        </p:tav>
                                        <p:tav tm="100000">
                                          <p:val>
                                            <p:strVal val="#ppt_x"/>
                                          </p:val>
                                        </p:tav>
                                      </p:tavLst>
                                    </p:anim>
                                    <p:anim calcmode="lin" valueType="num">
                                      <p:cBhvr>
                                        <p:cTn id="169" dur="3000" fill="hold"/>
                                        <p:tgtEl>
                                          <p:spTgt spid="32"/>
                                        </p:tgtEl>
                                        <p:attrNameLst>
                                          <p:attrName>ppt_y</p:attrName>
                                        </p:attrNameLst>
                                      </p:cBhvr>
                                      <p:tavLst>
                                        <p:tav tm="0">
                                          <p:val>
                                            <p:fltVal val="0.5"/>
                                          </p:val>
                                        </p:tav>
                                        <p:tav tm="100000">
                                          <p:val>
                                            <p:strVal val="#ppt_y"/>
                                          </p:val>
                                        </p:tav>
                                      </p:tavLst>
                                    </p:anim>
                                  </p:childTnLst>
                                </p:cTn>
                              </p:par>
                              <p:par>
                                <p:cTn id="170" presetID="23" presetClass="entr" presetSubtype="528" fill="hold" grpId="0" nodeType="withEffect">
                                  <p:stCondLst>
                                    <p:cond delay="0"/>
                                  </p:stCondLst>
                                  <p:childTnLst>
                                    <p:set>
                                      <p:cBhvr>
                                        <p:cTn id="171" dur="1" fill="hold">
                                          <p:stCondLst>
                                            <p:cond delay="0"/>
                                          </p:stCondLst>
                                        </p:cTn>
                                        <p:tgtEl>
                                          <p:spTgt spid="33"/>
                                        </p:tgtEl>
                                        <p:attrNameLst>
                                          <p:attrName>style.visibility</p:attrName>
                                        </p:attrNameLst>
                                      </p:cBhvr>
                                      <p:to>
                                        <p:strVal val="visible"/>
                                      </p:to>
                                    </p:set>
                                    <p:anim calcmode="lin" valueType="num">
                                      <p:cBhvr>
                                        <p:cTn id="172" dur="3000" fill="hold"/>
                                        <p:tgtEl>
                                          <p:spTgt spid="33"/>
                                        </p:tgtEl>
                                        <p:attrNameLst>
                                          <p:attrName>ppt_w</p:attrName>
                                        </p:attrNameLst>
                                      </p:cBhvr>
                                      <p:tavLst>
                                        <p:tav tm="0">
                                          <p:val>
                                            <p:fltVal val="0"/>
                                          </p:val>
                                        </p:tav>
                                        <p:tav tm="100000">
                                          <p:val>
                                            <p:strVal val="#ppt_w"/>
                                          </p:val>
                                        </p:tav>
                                      </p:tavLst>
                                    </p:anim>
                                    <p:anim calcmode="lin" valueType="num">
                                      <p:cBhvr>
                                        <p:cTn id="173" dur="3000" fill="hold"/>
                                        <p:tgtEl>
                                          <p:spTgt spid="33"/>
                                        </p:tgtEl>
                                        <p:attrNameLst>
                                          <p:attrName>ppt_h</p:attrName>
                                        </p:attrNameLst>
                                      </p:cBhvr>
                                      <p:tavLst>
                                        <p:tav tm="0">
                                          <p:val>
                                            <p:fltVal val="0"/>
                                          </p:val>
                                        </p:tav>
                                        <p:tav tm="100000">
                                          <p:val>
                                            <p:strVal val="#ppt_h"/>
                                          </p:val>
                                        </p:tav>
                                      </p:tavLst>
                                    </p:anim>
                                    <p:anim calcmode="lin" valueType="num">
                                      <p:cBhvr>
                                        <p:cTn id="174" dur="3000" fill="hold"/>
                                        <p:tgtEl>
                                          <p:spTgt spid="33"/>
                                        </p:tgtEl>
                                        <p:attrNameLst>
                                          <p:attrName>ppt_x</p:attrName>
                                        </p:attrNameLst>
                                      </p:cBhvr>
                                      <p:tavLst>
                                        <p:tav tm="0">
                                          <p:val>
                                            <p:fltVal val="0.5"/>
                                          </p:val>
                                        </p:tav>
                                        <p:tav tm="100000">
                                          <p:val>
                                            <p:strVal val="#ppt_x"/>
                                          </p:val>
                                        </p:tav>
                                      </p:tavLst>
                                    </p:anim>
                                    <p:anim calcmode="lin" valueType="num">
                                      <p:cBhvr>
                                        <p:cTn id="175" dur="3000" fill="hold"/>
                                        <p:tgtEl>
                                          <p:spTgt spid="33"/>
                                        </p:tgtEl>
                                        <p:attrNameLst>
                                          <p:attrName>ppt_y</p:attrName>
                                        </p:attrNameLst>
                                      </p:cBhvr>
                                      <p:tavLst>
                                        <p:tav tm="0">
                                          <p:val>
                                            <p:fltVal val="0.5"/>
                                          </p:val>
                                        </p:tav>
                                        <p:tav tm="100000">
                                          <p:val>
                                            <p:strVal val="#ppt_y"/>
                                          </p:val>
                                        </p:tav>
                                      </p:tavLst>
                                    </p:anim>
                                  </p:childTnLst>
                                </p:cTn>
                              </p:par>
                              <p:par>
                                <p:cTn id="176" presetID="23" presetClass="entr" presetSubtype="528" fill="hold" grpId="0" nodeType="withEffect">
                                  <p:stCondLst>
                                    <p:cond delay="0"/>
                                  </p:stCondLst>
                                  <p:childTnLst>
                                    <p:set>
                                      <p:cBhvr>
                                        <p:cTn id="177" dur="1" fill="hold">
                                          <p:stCondLst>
                                            <p:cond delay="0"/>
                                          </p:stCondLst>
                                        </p:cTn>
                                        <p:tgtEl>
                                          <p:spTgt spid="34"/>
                                        </p:tgtEl>
                                        <p:attrNameLst>
                                          <p:attrName>style.visibility</p:attrName>
                                        </p:attrNameLst>
                                      </p:cBhvr>
                                      <p:to>
                                        <p:strVal val="visible"/>
                                      </p:to>
                                    </p:set>
                                    <p:anim calcmode="lin" valueType="num">
                                      <p:cBhvr>
                                        <p:cTn id="178" dur="3000" fill="hold"/>
                                        <p:tgtEl>
                                          <p:spTgt spid="34"/>
                                        </p:tgtEl>
                                        <p:attrNameLst>
                                          <p:attrName>ppt_w</p:attrName>
                                        </p:attrNameLst>
                                      </p:cBhvr>
                                      <p:tavLst>
                                        <p:tav tm="0">
                                          <p:val>
                                            <p:fltVal val="0"/>
                                          </p:val>
                                        </p:tav>
                                        <p:tav tm="100000">
                                          <p:val>
                                            <p:strVal val="#ppt_w"/>
                                          </p:val>
                                        </p:tav>
                                      </p:tavLst>
                                    </p:anim>
                                    <p:anim calcmode="lin" valueType="num">
                                      <p:cBhvr>
                                        <p:cTn id="179" dur="3000" fill="hold"/>
                                        <p:tgtEl>
                                          <p:spTgt spid="34"/>
                                        </p:tgtEl>
                                        <p:attrNameLst>
                                          <p:attrName>ppt_h</p:attrName>
                                        </p:attrNameLst>
                                      </p:cBhvr>
                                      <p:tavLst>
                                        <p:tav tm="0">
                                          <p:val>
                                            <p:fltVal val="0"/>
                                          </p:val>
                                        </p:tav>
                                        <p:tav tm="100000">
                                          <p:val>
                                            <p:strVal val="#ppt_h"/>
                                          </p:val>
                                        </p:tav>
                                      </p:tavLst>
                                    </p:anim>
                                    <p:anim calcmode="lin" valueType="num">
                                      <p:cBhvr>
                                        <p:cTn id="180" dur="3000" fill="hold"/>
                                        <p:tgtEl>
                                          <p:spTgt spid="34"/>
                                        </p:tgtEl>
                                        <p:attrNameLst>
                                          <p:attrName>ppt_x</p:attrName>
                                        </p:attrNameLst>
                                      </p:cBhvr>
                                      <p:tavLst>
                                        <p:tav tm="0">
                                          <p:val>
                                            <p:fltVal val="0.5"/>
                                          </p:val>
                                        </p:tav>
                                        <p:tav tm="100000">
                                          <p:val>
                                            <p:strVal val="#ppt_x"/>
                                          </p:val>
                                        </p:tav>
                                      </p:tavLst>
                                    </p:anim>
                                    <p:anim calcmode="lin" valueType="num">
                                      <p:cBhvr>
                                        <p:cTn id="181" dur="3000" fill="hold"/>
                                        <p:tgtEl>
                                          <p:spTgt spid="34"/>
                                        </p:tgtEl>
                                        <p:attrNameLst>
                                          <p:attrName>ppt_y</p:attrName>
                                        </p:attrNameLst>
                                      </p:cBhvr>
                                      <p:tavLst>
                                        <p:tav tm="0">
                                          <p:val>
                                            <p:fltVal val="0.5"/>
                                          </p:val>
                                        </p:tav>
                                        <p:tav tm="100000">
                                          <p:val>
                                            <p:strVal val="#ppt_y"/>
                                          </p:val>
                                        </p:tav>
                                      </p:tavLst>
                                    </p:anim>
                                  </p:childTnLst>
                                </p:cTn>
                              </p:par>
                              <p:par>
                                <p:cTn id="182" presetID="23" presetClass="entr" presetSubtype="528" fill="hold" grpId="0" nodeType="withEffect">
                                  <p:stCondLst>
                                    <p:cond delay="0"/>
                                  </p:stCondLst>
                                  <p:childTnLst>
                                    <p:set>
                                      <p:cBhvr>
                                        <p:cTn id="183" dur="1" fill="hold">
                                          <p:stCondLst>
                                            <p:cond delay="0"/>
                                          </p:stCondLst>
                                        </p:cTn>
                                        <p:tgtEl>
                                          <p:spTgt spid="35"/>
                                        </p:tgtEl>
                                        <p:attrNameLst>
                                          <p:attrName>style.visibility</p:attrName>
                                        </p:attrNameLst>
                                      </p:cBhvr>
                                      <p:to>
                                        <p:strVal val="visible"/>
                                      </p:to>
                                    </p:set>
                                    <p:anim calcmode="lin" valueType="num">
                                      <p:cBhvr>
                                        <p:cTn id="184" dur="3000" fill="hold"/>
                                        <p:tgtEl>
                                          <p:spTgt spid="35"/>
                                        </p:tgtEl>
                                        <p:attrNameLst>
                                          <p:attrName>ppt_w</p:attrName>
                                        </p:attrNameLst>
                                      </p:cBhvr>
                                      <p:tavLst>
                                        <p:tav tm="0">
                                          <p:val>
                                            <p:fltVal val="0"/>
                                          </p:val>
                                        </p:tav>
                                        <p:tav tm="100000">
                                          <p:val>
                                            <p:strVal val="#ppt_w"/>
                                          </p:val>
                                        </p:tav>
                                      </p:tavLst>
                                    </p:anim>
                                    <p:anim calcmode="lin" valueType="num">
                                      <p:cBhvr>
                                        <p:cTn id="185" dur="3000" fill="hold"/>
                                        <p:tgtEl>
                                          <p:spTgt spid="35"/>
                                        </p:tgtEl>
                                        <p:attrNameLst>
                                          <p:attrName>ppt_h</p:attrName>
                                        </p:attrNameLst>
                                      </p:cBhvr>
                                      <p:tavLst>
                                        <p:tav tm="0">
                                          <p:val>
                                            <p:fltVal val="0"/>
                                          </p:val>
                                        </p:tav>
                                        <p:tav tm="100000">
                                          <p:val>
                                            <p:strVal val="#ppt_h"/>
                                          </p:val>
                                        </p:tav>
                                      </p:tavLst>
                                    </p:anim>
                                    <p:anim calcmode="lin" valueType="num">
                                      <p:cBhvr>
                                        <p:cTn id="186" dur="3000" fill="hold"/>
                                        <p:tgtEl>
                                          <p:spTgt spid="35"/>
                                        </p:tgtEl>
                                        <p:attrNameLst>
                                          <p:attrName>ppt_x</p:attrName>
                                        </p:attrNameLst>
                                      </p:cBhvr>
                                      <p:tavLst>
                                        <p:tav tm="0">
                                          <p:val>
                                            <p:fltVal val="0.5"/>
                                          </p:val>
                                        </p:tav>
                                        <p:tav tm="100000">
                                          <p:val>
                                            <p:strVal val="#ppt_x"/>
                                          </p:val>
                                        </p:tav>
                                      </p:tavLst>
                                    </p:anim>
                                    <p:anim calcmode="lin" valueType="num">
                                      <p:cBhvr>
                                        <p:cTn id="187" dur="3000" fill="hold"/>
                                        <p:tgtEl>
                                          <p:spTgt spid="35"/>
                                        </p:tgtEl>
                                        <p:attrNameLst>
                                          <p:attrName>ppt_y</p:attrName>
                                        </p:attrNameLst>
                                      </p:cBhvr>
                                      <p:tavLst>
                                        <p:tav tm="0">
                                          <p:val>
                                            <p:fltVal val="0.5"/>
                                          </p:val>
                                        </p:tav>
                                        <p:tav tm="100000">
                                          <p:val>
                                            <p:strVal val="#ppt_y"/>
                                          </p:val>
                                        </p:tav>
                                      </p:tavLst>
                                    </p:anim>
                                  </p:childTnLst>
                                </p:cTn>
                              </p:par>
                              <p:par>
                                <p:cTn id="188" presetID="23" presetClass="entr" presetSubtype="528" fill="hold" grpId="0" nodeType="withEffect">
                                  <p:stCondLst>
                                    <p:cond delay="0"/>
                                  </p:stCondLst>
                                  <p:childTnLst>
                                    <p:set>
                                      <p:cBhvr>
                                        <p:cTn id="189" dur="1" fill="hold">
                                          <p:stCondLst>
                                            <p:cond delay="0"/>
                                          </p:stCondLst>
                                        </p:cTn>
                                        <p:tgtEl>
                                          <p:spTgt spid="36"/>
                                        </p:tgtEl>
                                        <p:attrNameLst>
                                          <p:attrName>style.visibility</p:attrName>
                                        </p:attrNameLst>
                                      </p:cBhvr>
                                      <p:to>
                                        <p:strVal val="visible"/>
                                      </p:to>
                                    </p:set>
                                    <p:anim calcmode="lin" valueType="num">
                                      <p:cBhvr>
                                        <p:cTn id="190" dur="3000" fill="hold"/>
                                        <p:tgtEl>
                                          <p:spTgt spid="36"/>
                                        </p:tgtEl>
                                        <p:attrNameLst>
                                          <p:attrName>ppt_w</p:attrName>
                                        </p:attrNameLst>
                                      </p:cBhvr>
                                      <p:tavLst>
                                        <p:tav tm="0">
                                          <p:val>
                                            <p:fltVal val="0"/>
                                          </p:val>
                                        </p:tav>
                                        <p:tav tm="100000">
                                          <p:val>
                                            <p:strVal val="#ppt_w"/>
                                          </p:val>
                                        </p:tav>
                                      </p:tavLst>
                                    </p:anim>
                                    <p:anim calcmode="lin" valueType="num">
                                      <p:cBhvr>
                                        <p:cTn id="191" dur="3000" fill="hold"/>
                                        <p:tgtEl>
                                          <p:spTgt spid="36"/>
                                        </p:tgtEl>
                                        <p:attrNameLst>
                                          <p:attrName>ppt_h</p:attrName>
                                        </p:attrNameLst>
                                      </p:cBhvr>
                                      <p:tavLst>
                                        <p:tav tm="0">
                                          <p:val>
                                            <p:fltVal val="0"/>
                                          </p:val>
                                        </p:tav>
                                        <p:tav tm="100000">
                                          <p:val>
                                            <p:strVal val="#ppt_h"/>
                                          </p:val>
                                        </p:tav>
                                      </p:tavLst>
                                    </p:anim>
                                    <p:anim calcmode="lin" valueType="num">
                                      <p:cBhvr>
                                        <p:cTn id="192" dur="3000" fill="hold"/>
                                        <p:tgtEl>
                                          <p:spTgt spid="36"/>
                                        </p:tgtEl>
                                        <p:attrNameLst>
                                          <p:attrName>ppt_x</p:attrName>
                                        </p:attrNameLst>
                                      </p:cBhvr>
                                      <p:tavLst>
                                        <p:tav tm="0">
                                          <p:val>
                                            <p:fltVal val="0.5"/>
                                          </p:val>
                                        </p:tav>
                                        <p:tav tm="100000">
                                          <p:val>
                                            <p:strVal val="#ppt_x"/>
                                          </p:val>
                                        </p:tav>
                                      </p:tavLst>
                                    </p:anim>
                                    <p:anim calcmode="lin" valueType="num">
                                      <p:cBhvr>
                                        <p:cTn id="193" dur="3000" fill="hold"/>
                                        <p:tgtEl>
                                          <p:spTgt spid="36"/>
                                        </p:tgtEl>
                                        <p:attrNameLst>
                                          <p:attrName>ppt_y</p:attrName>
                                        </p:attrNameLst>
                                      </p:cBhvr>
                                      <p:tavLst>
                                        <p:tav tm="0">
                                          <p:val>
                                            <p:fltVal val="0.5"/>
                                          </p:val>
                                        </p:tav>
                                        <p:tav tm="100000">
                                          <p:val>
                                            <p:strVal val="#ppt_y"/>
                                          </p:val>
                                        </p:tav>
                                      </p:tavLst>
                                    </p:anim>
                                  </p:childTnLst>
                                </p:cTn>
                              </p:par>
                              <p:par>
                                <p:cTn id="194" presetID="23" presetClass="entr" presetSubtype="528" fill="hold" grpId="0" nodeType="withEffect">
                                  <p:stCondLst>
                                    <p:cond delay="0"/>
                                  </p:stCondLst>
                                  <p:childTnLst>
                                    <p:set>
                                      <p:cBhvr>
                                        <p:cTn id="195" dur="1" fill="hold">
                                          <p:stCondLst>
                                            <p:cond delay="0"/>
                                          </p:stCondLst>
                                        </p:cTn>
                                        <p:tgtEl>
                                          <p:spTgt spid="37"/>
                                        </p:tgtEl>
                                        <p:attrNameLst>
                                          <p:attrName>style.visibility</p:attrName>
                                        </p:attrNameLst>
                                      </p:cBhvr>
                                      <p:to>
                                        <p:strVal val="visible"/>
                                      </p:to>
                                    </p:set>
                                    <p:anim calcmode="lin" valueType="num">
                                      <p:cBhvr>
                                        <p:cTn id="196" dur="3000" fill="hold"/>
                                        <p:tgtEl>
                                          <p:spTgt spid="37"/>
                                        </p:tgtEl>
                                        <p:attrNameLst>
                                          <p:attrName>ppt_w</p:attrName>
                                        </p:attrNameLst>
                                      </p:cBhvr>
                                      <p:tavLst>
                                        <p:tav tm="0">
                                          <p:val>
                                            <p:fltVal val="0"/>
                                          </p:val>
                                        </p:tav>
                                        <p:tav tm="100000">
                                          <p:val>
                                            <p:strVal val="#ppt_w"/>
                                          </p:val>
                                        </p:tav>
                                      </p:tavLst>
                                    </p:anim>
                                    <p:anim calcmode="lin" valueType="num">
                                      <p:cBhvr>
                                        <p:cTn id="197" dur="3000" fill="hold"/>
                                        <p:tgtEl>
                                          <p:spTgt spid="37"/>
                                        </p:tgtEl>
                                        <p:attrNameLst>
                                          <p:attrName>ppt_h</p:attrName>
                                        </p:attrNameLst>
                                      </p:cBhvr>
                                      <p:tavLst>
                                        <p:tav tm="0">
                                          <p:val>
                                            <p:fltVal val="0"/>
                                          </p:val>
                                        </p:tav>
                                        <p:tav tm="100000">
                                          <p:val>
                                            <p:strVal val="#ppt_h"/>
                                          </p:val>
                                        </p:tav>
                                      </p:tavLst>
                                    </p:anim>
                                    <p:anim calcmode="lin" valueType="num">
                                      <p:cBhvr>
                                        <p:cTn id="198" dur="3000" fill="hold"/>
                                        <p:tgtEl>
                                          <p:spTgt spid="37"/>
                                        </p:tgtEl>
                                        <p:attrNameLst>
                                          <p:attrName>ppt_x</p:attrName>
                                        </p:attrNameLst>
                                      </p:cBhvr>
                                      <p:tavLst>
                                        <p:tav tm="0">
                                          <p:val>
                                            <p:fltVal val="0.5"/>
                                          </p:val>
                                        </p:tav>
                                        <p:tav tm="100000">
                                          <p:val>
                                            <p:strVal val="#ppt_x"/>
                                          </p:val>
                                        </p:tav>
                                      </p:tavLst>
                                    </p:anim>
                                    <p:anim calcmode="lin" valueType="num">
                                      <p:cBhvr>
                                        <p:cTn id="199" dur="3000" fill="hold"/>
                                        <p:tgtEl>
                                          <p:spTgt spid="37"/>
                                        </p:tgtEl>
                                        <p:attrNameLst>
                                          <p:attrName>ppt_y</p:attrName>
                                        </p:attrNameLst>
                                      </p:cBhvr>
                                      <p:tavLst>
                                        <p:tav tm="0">
                                          <p:val>
                                            <p:fltVal val="0.5"/>
                                          </p:val>
                                        </p:tav>
                                        <p:tav tm="100000">
                                          <p:val>
                                            <p:strVal val="#ppt_y"/>
                                          </p:val>
                                        </p:tav>
                                      </p:tavLst>
                                    </p:anim>
                                  </p:childTnLst>
                                </p:cTn>
                              </p:par>
                              <p:par>
                                <p:cTn id="200" presetID="23" presetClass="entr" presetSubtype="528" fill="hold" grpId="0" nodeType="withEffect">
                                  <p:stCondLst>
                                    <p:cond delay="0"/>
                                  </p:stCondLst>
                                  <p:childTnLst>
                                    <p:set>
                                      <p:cBhvr>
                                        <p:cTn id="201" dur="1" fill="hold">
                                          <p:stCondLst>
                                            <p:cond delay="0"/>
                                          </p:stCondLst>
                                        </p:cTn>
                                        <p:tgtEl>
                                          <p:spTgt spid="38"/>
                                        </p:tgtEl>
                                        <p:attrNameLst>
                                          <p:attrName>style.visibility</p:attrName>
                                        </p:attrNameLst>
                                      </p:cBhvr>
                                      <p:to>
                                        <p:strVal val="visible"/>
                                      </p:to>
                                    </p:set>
                                    <p:anim calcmode="lin" valueType="num">
                                      <p:cBhvr>
                                        <p:cTn id="202" dur="3000" fill="hold"/>
                                        <p:tgtEl>
                                          <p:spTgt spid="38"/>
                                        </p:tgtEl>
                                        <p:attrNameLst>
                                          <p:attrName>ppt_w</p:attrName>
                                        </p:attrNameLst>
                                      </p:cBhvr>
                                      <p:tavLst>
                                        <p:tav tm="0">
                                          <p:val>
                                            <p:fltVal val="0"/>
                                          </p:val>
                                        </p:tav>
                                        <p:tav tm="100000">
                                          <p:val>
                                            <p:strVal val="#ppt_w"/>
                                          </p:val>
                                        </p:tav>
                                      </p:tavLst>
                                    </p:anim>
                                    <p:anim calcmode="lin" valueType="num">
                                      <p:cBhvr>
                                        <p:cTn id="203" dur="3000" fill="hold"/>
                                        <p:tgtEl>
                                          <p:spTgt spid="38"/>
                                        </p:tgtEl>
                                        <p:attrNameLst>
                                          <p:attrName>ppt_h</p:attrName>
                                        </p:attrNameLst>
                                      </p:cBhvr>
                                      <p:tavLst>
                                        <p:tav tm="0">
                                          <p:val>
                                            <p:fltVal val="0"/>
                                          </p:val>
                                        </p:tav>
                                        <p:tav tm="100000">
                                          <p:val>
                                            <p:strVal val="#ppt_h"/>
                                          </p:val>
                                        </p:tav>
                                      </p:tavLst>
                                    </p:anim>
                                    <p:anim calcmode="lin" valueType="num">
                                      <p:cBhvr>
                                        <p:cTn id="204" dur="3000" fill="hold"/>
                                        <p:tgtEl>
                                          <p:spTgt spid="38"/>
                                        </p:tgtEl>
                                        <p:attrNameLst>
                                          <p:attrName>ppt_x</p:attrName>
                                        </p:attrNameLst>
                                      </p:cBhvr>
                                      <p:tavLst>
                                        <p:tav tm="0">
                                          <p:val>
                                            <p:fltVal val="0.5"/>
                                          </p:val>
                                        </p:tav>
                                        <p:tav tm="100000">
                                          <p:val>
                                            <p:strVal val="#ppt_x"/>
                                          </p:val>
                                        </p:tav>
                                      </p:tavLst>
                                    </p:anim>
                                    <p:anim calcmode="lin" valueType="num">
                                      <p:cBhvr>
                                        <p:cTn id="205" dur="3000" fill="hold"/>
                                        <p:tgtEl>
                                          <p:spTgt spid="38"/>
                                        </p:tgtEl>
                                        <p:attrNameLst>
                                          <p:attrName>ppt_y</p:attrName>
                                        </p:attrNameLst>
                                      </p:cBhvr>
                                      <p:tavLst>
                                        <p:tav tm="0">
                                          <p:val>
                                            <p:fltVal val="0.5"/>
                                          </p:val>
                                        </p:tav>
                                        <p:tav tm="100000">
                                          <p:val>
                                            <p:strVal val="#ppt_y"/>
                                          </p:val>
                                        </p:tav>
                                      </p:tavLst>
                                    </p:anim>
                                  </p:childTnLst>
                                </p:cTn>
                              </p:par>
                              <p:par>
                                <p:cTn id="206" presetID="23" presetClass="entr" presetSubtype="528" fill="hold" grpId="0" nodeType="withEffect">
                                  <p:stCondLst>
                                    <p:cond delay="0"/>
                                  </p:stCondLst>
                                  <p:childTnLst>
                                    <p:set>
                                      <p:cBhvr>
                                        <p:cTn id="207" dur="1" fill="hold">
                                          <p:stCondLst>
                                            <p:cond delay="0"/>
                                          </p:stCondLst>
                                        </p:cTn>
                                        <p:tgtEl>
                                          <p:spTgt spid="39"/>
                                        </p:tgtEl>
                                        <p:attrNameLst>
                                          <p:attrName>style.visibility</p:attrName>
                                        </p:attrNameLst>
                                      </p:cBhvr>
                                      <p:to>
                                        <p:strVal val="visible"/>
                                      </p:to>
                                    </p:set>
                                    <p:anim calcmode="lin" valueType="num">
                                      <p:cBhvr>
                                        <p:cTn id="208" dur="3000" fill="hold"/>
                                        <p:tgtEl>
                                          <p:spTgt spid="39"/>
                                        </p:tgtEl>
                                        <p:attrNameLst>
                                          <p:attrName>ppt_w</p:attrName>
                                        </p:attrNameLst>
                                      </p:cBhvr>
                                      <p:tavLst>
                                        <p:tav tm="0">
                                          <p:val>
                                            <p:fltVal val="0"/>
                                          </p:val>
                                        </p:tav>
                                        <p:tav tm="100000">
                                          <p:val>
                                            <p:strVal val="#ppt_w"/>
                                          </p:val>
                                        </p:tav>
                                      </p:tavLst>
                                    </p:anim>
                                    <p:anim calcmode="lin" valueType="num">
                                      <p:cBhvr>
                                        <p:cTn id="209" dur="3000" fill="hold"/>
                                        <p:tgtEl>
                                          <p:spTgt spid="39"/>
                                        </p:tgtEl>
                                        <p:attrNameLst>
                                          <p:attrName>ppt_h</p:attrName>
                                        </p:attrNameLst>
                                      </p:cBhvr>
                                      <p:tavLst>
                                        <p:tav tm="0">
                                          <p:val>
                                            <p:fltVal val="0"/>
                                          </p:val>
                                        </p:tav>
                                        <p:tav tm="100000">
                                          <p:val>
                                            <p:strVal val="#ppt_h"/>
                                          </p:val>
                                        </p:tav>
                                      </p:tavLst>
                                    </p:anim>
                                    <p:anim calcmode="lin" valueType="num">
                                      <p:cBhvr>
                                        <p:cTn id="210" dur="3000" fill="hold"/>
                                        <p:tgtEl>
                                          <p:spTgt spid="39"/>
                                        </p:tgtEl>
                                        <p:attrNameLst>
                                          <p:attrName>ppt_x</p:attrName>
                                        </p:attrNameLst>
                                      </p:cBhvr>
                                      <p:tavLst>
                                        <p:tav tm="0">
                                          <p:val>
                                            <p:fltVal val="0.5"/>
                                          </p:val>
                                        </p:tav>
                                        <p:tav tm="100000">
                                          <p:val>
                                            <p:strVal val="#ppt_x"/>
                                          </p:val>
                                        </p:tav>
                                      </p:tavLst>
                                    </p:anim>
                                    <p:anim calcmode="lin" valueType="num">
                                      <p:cBhvr>
                                        <p:cTn id="211" dur="3000" fill="hold"/>
                                        <p:tgtEl>
                                          <p:spTgt spid="39"/>
                                        </p:tgtEl>
                                        <p:attrNameLst>
                                          <p:attrName>ppt_y</p:attrName>
                                        </p:attrNameLst>
                                      </p:cBhvr>
                                      <p:tavLst>
                                        <p:tav tm="0">
                                          <p:val>
                                            <p:fltVal val="0.5"/>
                                          </p:val>
                                        </p:tav>
                                        <p:tav tm="100000">
                                          <p:val>
                                            <p:strVal val="#ppt_y"/>
                                          </p:val>
                                        </p:tav>
                                      </p:tavLst>
                                    </p:anim>
                                  </p:childTnLst>
                                </p:cTn>
                              </p:par>
                              <p:par>
                                <p:cTn id="212" presetID="23" presetClass="entr" presetSubtype="528" fill="hold" grpId="0" nodeType="withEffect">
                                  <p:stCondLst>
                                    <p:cond delay="0"/>
                                  </p:stCondLst>
                                  <p:childTnLst>
                                    <p:set>
                                      <p:cBhvr>
                                        <p:cTn id="213" dur="1" fill="hold">
                                          <p:stCondLst>
                                            <p:cond delay="0"/>
                                          </p:stCondLst>
                                        </p:cTn>
                                        <p:tgtEl>
                                          <p:spTgt spid="40"/>
                                        </p:tgtEl>
                                        <p:attrNameLst>
                                          <p:attrName>style.visibility</p:attrName>
                                        </p:attrNameLst>
                                      </p:cBhvr>
                                      <p:to>
                                        <p:strVal val="visible"/>
                                      </p:to>
                                    </p:set>
                                    <p:anim calcmode="lin" valueType="num">
                                      <p:cBhvr>
                                        <p:cTn id="214" dur="3000" fill="hold"/>
                                        <p:tgtEl>
                                          <p:spTgt spid="40"/>
                                        </p:tgtEl>
                                        <p:attrNameLst>
                                          <p:attrName>ppt_w</p:attrName>
                                        </p:attrNameLst>
                                      </p:cBhvr>
                                      <p:tavLst>
                                        <p:tav tm="0">
                                          <p:val>
                                            <p:fltVal val="0"/>
                                          </p:val>
                                        </p:tav>
                                        <p:tav tm="100000">
                                          <p:val>
                                            <p:strVal val="#ppt_w"/>
                                          </p:val>
                                        </p:tav>
                                      </p:tavLst>
                                    </p:anim>
                                    <p:anim calcmode="lin" valueType="num">
                                      <p:cBhvr>
                                        <p:cTn id="215" dur="3000" fill="hold"/>
                                        <p:tgtEl>
                                          <p:spTgt spid="40"/>
                                        </p:tgtEl>
                                        <p:attrNameLst>
                                          <p:attrName>ppt_h</p:attrName>
                                        </p:attrNameLst>
                                      </p:cBhvr>
                                      <p:tavLst>
                                        <p:tav tm="0">
                                          <p:val>
                                            <p:fltVal val="0"/>
                                          </p:val>
                                        </p:tav>
                                        <p:tav tm="100000">
                                          <p:val>
                                            <p:strVal val="#ppt_h"/>
                                          </p:val>
                                        </p:tav>
                                      </p:tavLst>
                                    </p:anim>
                                    <p:anim calcmode="lin" valueType="num">
                                      <p:cBhvr>
                                        <p:cTn id="216" dur="3000" fill="hold"/>
                                        <p:tgtEl>
                                          <p:spTgt spid="40"/>
                                        </p:tgtEl>
                                        <p:attrNameLst>
                                          <p:attrName>ppt_x</p:attrName>
                                        </p:attrNameLst>
                                      </p:cBhvr>
                                      <p:tavLst>
                                        <p:tav tm="0">
                                          <p:val>
                                            <p:fltVal val="0.5"/>
                                          </p:val>
                                        </p:tav>
                                        <p:tav tm="100000">
                                          <p:val>
                                            <p:strVal val="#ppt_x"/>
                                          </p:val>
                                        </p:tav>
                                      </p:tavLst>
                                    </p:anim>
                                    <p:anim calcmode="lin" valueType="num">
                                      <p:cBhvr>
                                        <p:cTn id="217" dur="3000" fill="hold"/>
                                        <p:tgtEl>
                                          <p:spTgt spid="40"/>
                                        </p:tgtEl>
                                        <p:attrNameLst>
                                          <p:attrName>ppt_y</p:attrName>
                                        </p:attrNameLst>
                                      </p:cBhvr>
                                      <p:tavLst>
                                        <p:tav tm="0">
                                          <p:val>
                                            <p:fltVal val="0.5"/>
                                          </p:val>
                                        </p:tav>
                                        <p:tav tm="100000">
                                          <p:val>
                                            <p:strVal val="#ppt_y"/>
                                          </p:val>
                                        </p:tav>
                                      </p:tavLst>
                                    </p:anim>
                                  </p:childTnLst>
                                </p:cTn>
                              </p:par>
                              <p:par>
                                <p:cTn id="218" presetID="23" presetClass="entr" presetSubtype="528" fill="hold" grpId="0" nodeType="withEffect">
                                  <p:stCondLst>
                                    <p:cond delay="0"/>
                                  </p:stCondLst>
                                  <p:childTnLst>
                                    <p:set>
                                      <p:cBhvr>
                                        <p:cTn id="219" dur="1" fill="hold">
                                          <p:stCondLst>
                                            <p:cond delay="0"/>
                                          </p:stCondLst>
                                        </p:cTn>
                                        <p:tgtEl>
                                          <p:spTgt spid="41"/>
                                        </p:tgtEl>
                                        <p:attrNameLst>
                                          <p:attrName>style.visibility</p:attrName>
                                        </p:attrNameLst>
                                      </p:cBhvr>
                                      <p:to>
                                        <p:strVal val="visible"/>
                                      </p:to>
                                    </p:set>
                                    <p:anim calcmode="lin" valueType="num">
                                      <p:cBhvr>
                                        <p:cTn id="220" dur="3000" fill="hold"/>
                                        <p:tgtEl>
                                          <p:spTgt spid="41"/>
                                        </p:tgtEl>
                                        <p:attrNameLst>
                                          <p:attrName>ppt_w</p:attrName>
                                        </p:attrNameLst>
                                      </p:cBhvr>
                                      <p:tavLst>
                                        <p:tav tm="0">
                                          <p:val>
                                            <p:fltVal val="0"/>
                                          </p:val>
                                        </p:tav>
                                        <p:tav tm="100000">
                                          <p:val>
                                            <p:strVal val="#ppt_w"/>
                                          </p:val>
                                        </p:tav>
                                      </p:tavLst>
                                    </p:anim>
                                    <p:anim calcmode="lin" valueType="num">
                                      <p:cBhvr>
                                        <p:cTn id="221" dur="3000" fill="hold"/>
                                        <p:tgtEl>
                                          <p:spTgt spid="41"/>
                                        </p:tgtEl>
                                        <p:attrNameLst>
                                          <p:attrName>ppt_h</p:attrName>
                                        </p:attrNameLst>
                                      </p:cBhvr>
                                      <p:tavLst>
                                        <p:tav tm="0">
                                          <p:val>
                                            <p:fltVal val="0"/>
                                          </p:val>
                                        </p:tav>
                                        <p:tav tm="100000">
                                          <p:val>
                                            <p:strVal val="#ppt_h"/>
                                          </p:val>
                                        </p:tav>
                                      </p:tavLst>
                                    </p:anim>
                                    <p:anim calcmode="lin" valueType="num">
                                      <p:cBhvr>
                                        <p:cTn id="222" dur="3000" fill="hold"/>
                                        <p:tgtEl>
                                          <p:spTgt spid="41"/>
                                        </p:tgtEl>
                                        <p:attrNameLst>
                                          <p:attrName>ppt_x</p:attrName>
                                        </p:attrNameLst>
                                      </p:cBhvr>
                                      <p:tavLst>
                                        <p:tav tm="0">
                                          <p:val>
                                            <p:fltVal val="0.5"/>
                                          </p:val>
                                        </p:tav>
                                        <p:tav tm="100000">
                                          <p:val>
                                            <p:strVal val="#ppt_x"/>
                                          </p:val>
                                        </p:tav>
                                      </p:tavLst>
                                    </p:anim>
                                    <p:anim calcmode="lin" valueType="num">
                                      <p:cBhvr>
                                        <p:cTn id="223" dur="3000" fill="hold"/>
                                        <p:tgtEl>
                                          <p:spTgt spid="41"/>
                                        </p:tgtEl>
                                        <p:attrNameLst>
                                          <p:attrName>ppt_y</p:attrName>
                                        </p:attrNameLst>
                                      </p:cBhvr>
                                      <p:tavLst>
                                        <p:tav tm="0">
                                          <p:val>
                                            <p:fltVal val="0.5"/>
                                          </p:val>
                                        </p:tav>
                                        <p:tav tm="100000">
                                          <p:val>
                                            <p:strVal val="#ppt_y"/>
                                          </p:val>
                                        </p:tav>
                                      </p:tavLst>
                                    </p:anim>
                                  </p:childTnLst>
                                </p:cTn>
                              </p:par>
                              <p:par>
                                <p:cTn id="224" presetID="23" presetClass="entr" presetSubtype="528" fill="hold" grpId="0" nodeType="withEffect">
                                  <p:stCondLst>
                                    <p:cond delay="0"/>
                                  </p:stCondLst>
                                  <p:childTnLst>
                                    <p:set>
                                      <p:cBhvr>
                                        <p:cTn id="225" dur="1" fill="hold">
                                          <p:stCondLst>
                                            <p:cond delay="0"/>
                                          </p:stCondLst>
                                        </p:cTn>
                                        <p:tgtEl>
                                          <p:spTgt spid="42"/>
                                        </p:tgtEl>
                                        <p:attrNameLst>
                                          <p:attrName>style.visibility</p:attrName>
                                        </p:attrNameLst>
                                      </p:cBhvr>
                                      <p:to>
                                        <p:strVal val="visible"/>
                                      </p:to>
                                    </p:set>
                                    <p:anim calcmode="lin" valueType="num">
                                      <p:cBhvr>
                                        <p:cTn id="226" dur="3000" fill="hold"/>
                                        <p:tgtEl>
                                          <p:spTgt spid="42"/>
                                        </p:tgtEl>
                                        <p:attrNameLst>
                                          <p:attrName>ppt_w</p:attrName>
                                        </p:attrNameLst>
                                      </p:cBhvr>
                                      <p:tavLst>
                                        <p:tav tm="0">
                                          <p:val>
                                            <p:fltVal val="0"/>
                                          </p:val>
                                        </p:tav>
                                        <p:tav tm="100000">
                                          <p:val>
                                            <p:strVal val="#ppt_w"/>
                                          </p:val>
                                        </p:tav>
                                      </p:tavLst>
                                    </p:anim>
                                    <p:anim calcmode="lin" valueType="num">
                                      <p:cBhvr>
                                        <p:cTn id="227" dur="3000" fill="hold"/>
                                        <p:tgtEl>
                                          <p:spTgt spid="42"/>
                                        </p:tgtEl>
                                        <p:attrNameLst>
                                          <p:attrName>ppt_h</p:attrName>
                                        </p:attrNameLst>
                                      </p:cBhvr>
                                      <p:tavLst>
                                        <p:tav tm="0">
                                          <p:val>
                                            <p:fltVal val="0"/>
                                          </p:val>
                                        </p:tav>
                                        <p:tav tm="100000">
                                          <p:val>
                                            <p:strVal val="#ppt_h"/>
                                          </p:val>
                                        </p:tav>
                                      </p:tavLst>
                                    </p:anim>
                                    <p:anim calcmode="lin" valueType="num">
                                      <p:cBhvr>
                                        <p:cTn id="228" dur="3000" fill="hold"/>
                                        <p:tgtEl>
                                          <p:spTgt spid="42"/>
                                        </p:tgtEl>
                                        <p:attrNameLst>
                                          <p:attrName>ppt_x</p:attrName>
                                        </p:attrNameLst>
                                      </p:cBhvr>
                                      <p:tavLst>
                                        <p:tav tm="0">
                                          <p:val>
                                            <p:fltVal val="0.5"/>
                                          </p:val>
                                        </p:tav>
                                        <p:tav tm="100000">
                                          <p:val>
                                            <p:strVal val="#ppt_x"/>
                                          </p:val>
                                        </p:tav>
                                      </p:tavLst>
                                    </p:anim>
                                    <p:anim calcmode="lin" valueType="num">
                                      <p:cBhvr>
                                        <p:cTn id="229" dur="3000" fill="hold"/>
                                        <p:tgtEl>
                                          <p:spTgt spid="42"/>
                                        </p:tgtEl>
                                        <p:attrNameLst>
                                          <p:attrName>ppt_y</p:attrName>
                                        </p:attrNameLst>
                                      </p:cBhvr>
                                      <p:tavLst>
                                        <p:tav tm="0">
                                          <p:val>
                                            <p:fltVal val="0.5"/>
                                          </p:val>
                                        </p:tav>
                                        <p:tav tm="100000">
                                          <p:val>
                                            <p:strVal val="#ppt_y"/>
                                          </p:val>
                                        </p:tav>
                                      </p:tavLst>
                                    </p:anim>
                                  </p:childTnLst>
                                </p:cTn>
                              </p:par>
                              <p:par>
                                <p:cTn id="230" presetID="23" presetClass="entr" presetSubtype="528" fill="hold" grpId="0" nodeType="withEffect">
                                  <p:stCondLst>
                                    <p:cond delay="0"/>
                                  </p:stCondLst>
                                  <p:childTnLst>
                                    <p:set>
                                      <p:cBhvr>
                                        <p:cTn id="231" dur="1" fill="hold">
                                          <p:stCondLst>
                                            <p:cond delay="0"/>
                                          </p:stCondLst>
                                        </p:cTn>
                                        <p:tgtEl>
                                          <p:spTgt spid="43"/>
                                        </p:tgtEl>
                                        <p:attrNameLst>
                                          <p:attrName>style.visibility</p:attrName>
                                        </p:attrNameLst>
                                      </p:cBhvr>
                                      <p:to>
                                        <p:strVal val="visible"/>
                                      </p:to>
                                    </p:set>
                                    <p:anim calcmode="lin" valueType="num">
                                      <p:cBhvr>
                                        <p:cTn id="232" dur="3000" fill="hold"/>
                                        <p:tgtEl>
                                          <p:spTgt spid="43"/>
                                        </p:tgtEl>
                                        <p:attrNameLst>
                                          <p:attrName>ppt_w</p:attrName>
                                        </p:attrNameLst>
                                      </p:cBhvr>
                                      <p:tavLst>
                                        <p:tav tm="0">
                                          <p:val>
                                            <p:fltVal val="0"/>
                                          </p:val>
                                        </p:tav>
                                        <p:tav tm="100000">
                                          <p:val>
                                            <p:strVal val="#ppt_w"/>
                                          </p:val>
                                        </p:tav>
                                      </p:tavLst>
                                    </p:anim>
                                    <p:anim calcmode="lin" valueType="num">
                                      <p:cBhvr>
                                        <p:cTn id="233" dur="3000" fill="hold"/>
                                        <p:tgtEl>
                                          <p:spTgt spid="43"/>
                                        </p:tgtEl>
                                        <p:attrNameLst>
                                          <p:attrName>ppt_h</p:attrName>
                                        </p:attrNameLst>
                                      </p:cBhvr>
                                      <p:tavLst>
                                        <p:tav tm="0">
                                          <p:val>
                                            <p:fltVal val="0"/>
                                          </p:val>
                                        </p:tav>
                                        <p:tav tm="100000">
                                          <p:val>
                                            <p:strVal val="#ppt_h"/>
                                          </p:val>
                                        </p:tav>
                                      </p:tavLst>
                                    </p:anim>
                                    <p:anim calcmode="lin" valueType="num">
                                      <p:cBhvr>
                                        <p:cTn id="234" dur="3000" fill="hold"/>
                                        <p:tgtEl>
                                          <p:spTgt spid="43"/>
                                        </p:tgtEl>
                                        <p:attrNameLst>
                                          <p:attrName>ppt_x</p:attrName>
                                        </p:attrNameLst>
                                      </p:cBhvr>
                                      <p:tavLst>
                                        <p:tav tm="0">
                                          <p:val>
                                            <p:fltVal val="0.5"/>
                                          </p:val>
                                        </p:tav>
                                        <p:tav tm="100000">
                                          <p:val>
                                            <p:strVal val="#ppt_x"/>
                                          </p:val>
                                        </p:tav>
                                      </p:tavLst>
                                    </p:anim>
                                    <p:anim calcmode="lin" valueType="num">
                                      <p:cBhvr>
                                        <p:cTn id="235" dur="3000" fill="hold"/>
                                        <p:tgtEl>
                                          <p:spTgt spid="43"/>
                                        </p:tgtEl>
                                        <p:attrNameLst>
                                          <p:attrName>ppt_y</p:attrName>
                                        </p:attrNameLst>
                                      </p:cBhvr>
                                      <p:tavLst>
                                        <p:tav tm="0">
                                          <p:val>
                                            <p:fltVal val="0.5"/>
                                          </p:val>
                                        </p:tav>
                                        <p:tav tm="100000">
                                          <p:val>
                                            <p:strVal val="#ppt_y"/>
                                          </p:val>
                                        </p:tav>
                                      </p:tavLst>
                                    </p:anim>
                                  </p:childTnLst>
                                </p:cTn>
                              </p:par>
                              <p:par>
                                <p:cTn id="236" presetID="23" presetClass="entr" presetSubtype="528" fill="hold" grpId="0" nodeType="withEffect">
                                  <p:stCondLst>
                                    <p:cond delay="0"/>
                                  </p:stCondLst>
                                  <p:childTnLst>
                                    <p:set>
                                      <p:cBhvr>
                                        <p:cTn id="237" dur="1" fill="hold">
                                          <p:stCondLst>
                                            <p:cond delay="0"/>
                                          </p:stCondLst>
                                        </p:cTn>
                                        <p:tgtEl>
                                          <p:spTgt spid="44"/>
                                        </p:tgtEl>
                                        <p:attrNameLst>
                                          <p:attrName>style.visibility</p:attrName>
                                        </p:attrNameLst>
                                      </p:cBhvr>
                                      <p:to>
                                        <p:strVal val="visible"/>
                                      </p:to>
                                    </p:set>
                                    <p:anim calcmode="lin" valueType="num">
                                      <p:cBhvr>
                                        <p:cTn id="238" dur="3000" fill="hold"/>
                                        <p:tgtEl>
                                          <p:spTgt spid="44"/>
                                        </p:tgtEl>
                                        <p:attrNameLst>
                                          <p:attrName>ppt_w</p:attrName>
                                        </p:attrNameLst>
                                      </p:cBhvr>
                                      <p:tavLst>
                                        <p:tav tm="0">
                                          <p:val>
                                            <p:fltVal val="0"/>
                                          </p:val>
                                        </p:tav>
                                        <p:tav tm="100000">
                                          <p:val>
                                            <p:strVal val="#ppt_w"/>
                                          </p:val>
                                        </p:tav>
                                      </p:tavLst>
                                    </p:anim>
                                    <p:anim calcmode="lin" valueType="num">
                                      <p:cBhvr>
                                        <p:cTn id="239" dur="3000" fill="hold"/>
                                        <p:tgtEl>
                                          <p:spTgt spid="44"/>
                                        </p:tgtEl>
                                        <p:attrNameLst>
                                          <p:attrName>ppt_h</p:attrName>
                                        </p:attrNameLst>
                                      </p:cBhvr>
                                      <p:tavLst>
                                        <p:tav tm="0">
                                          <p:val>
                                            <p:fltVal val="0"/>
                                          </p:val>
                                        </p:tav>
                                        <p:tav tm="100000">
                                          <p:val>
                                            <p:strVal val="#ppt_h"/>
                                          </p:val>
                                        </p:tav>
                                      </p:tavLst>
                                    </p:anim>
                                    <p:anim calcmode="lin" valueType="num">
                                      <p:cBhvr>
                                        <p:cTn id="240" dur="3000" fill="hold"/>
                                        <p:tgtEl>
                                          <p:spTgt spid="44"/>
                                        </p:tgtEl>
                                        <p:attrNameLst>
                                          <p:attrName>ppt_x</p:attrName>
                                        </p:attrNameLst>
                                      </p:cBhvr>
                                      <p:tavLst>
                                        <p:tav tm="0">
                                          <p:val>
                                            <p:fltVal val="0.5"/>
                                          </p:val>
                                        </p:tav>
                                        <p:tav tm="100000">
                                          <p:val>
                                            <p:strVal val="#ppt_x"/>
                                          </p:val>
                                        </p:tav>
                                      </p:tavLst>
                                    </p:anim>
                                    <p:anim calcmode="lin" valueType="num">
                                      <p:cBhvr>
                                        <p:cTn id="241" dur="3000" fill="hold"/>
                                        <p:tgtEl>
                                          <p:spTgt spid="44"/>
                                        </p:tgtEl>
                                        <p:attrNameLst>
                                          <p:attrName>ppt_y</p:attrName>
                                        </p:attrNameLst>
                                      </p:cBhvr>
                                      <p:tavLst>
                                        <p:tav tm="0">
                                          <p:val>
                                            <p:fltVal val="0.5"/>
                                          </p:val>
                                        </p:tav>
                                        <p:tav tm="100000">
                                          <p:val>
                                            <p:strVal val="#ppt_y"/>
                                          </p:val>
                                        </p:tav>
                                      </p:tavLst>
                                    </p:anim>
                                  </p:childTnLst>
                                </p:cTn>
                              </p:par>
                              <p:par>
                                <p:cTn id="242" presetID="23" presetClass="entr" presetSubtype="528" fill="hold" grpId="0" nodeType="withEffect">
                                  <p:stCondLst>
                                    <p:cond delay="0"/>
                                  </p:stCondLst>
                                  <p:childTnLst>
                                    <p:set>
                                      <p:cBhvr>
                                        <p:cTn id="243" dur="1" fill="hold">
                                          <p:stCondLst>
                                            <p:cond delay="0"/>
                                          </p:stCondLst>
                                        </p:cTn>
                                        <p:tgtEl>
                                          <p:spTgt spid="45"/>
                                        </p:tgtEl>
                                        <p:attrNameLst>
                                          <p:attrName>style.visibility</p:attrName>
                                        </p:attrNameLst>
                                      </p:cBhvr>
                                      <p:to>
                                        <p:strVal val="visible"/>
                                      </p:to>
                                    </p:set>
                                    <p:anim calcmode="lin" valueType="num">
                                      <p:cBhvr>
                                        <p:cTn id="244" dur="3000" fill="hold"/>
                                        <p:tgtEl>
                                          <p:spTgt spid="45"/>
                                        </p:tgtEl>
                                        <p:attrNameLst>
                                          <p:attrName>ppt_w</p:attrName>
                                        </p:attrNameLst>
                                      </p:cBhvr>
                                      <p:tavLst>
                                        <p:tav tm="0">
                                          <p:val>
                                            <p:fltVal val="0"/>
                                          </p:val>
                                        </p:tav>
                                        <p:tav tm="100000">
                                          <p:val>
                                            <p:strVal val="#ppt_w"/>
                                          </p:val>
                                        </p:tav>
                                      </p:tavLst>
                                    </p:anim>
                                    <p:anim calcmode="lin" valueType="num">
                                      <p:cBhvr>
                                        <p:cTn id="245" dur="3000" fill="hold"/>
                                        <p:tgtEl>
                                          <p:spTgt spid="45"/>
                                        </p:tgtEl>
                                        <p:attrNameLst>
                                          <p:attrName>ppt_h</p:attrName>
                                        </p:attrNameLst>
                                      </p:cBhvr>
                                      <p:tavLst>
                                        <p:tav tm="0">
                                          <p:val>
                                            <p:fltVal val="0"/>
                                          </p:val>
                                        </p:tav>
                                        <p:tav tm="100000">
                                          <p:val>
                                            <p:strVal val="#ppt_h"/>
                                          </p:val>
                                        </p:tav>
                                      </p:tavLst>
                                    </p:anim>
                                    <p:anim calcmode="lin" valueType="num">
                                      <p:cBhvr>
                                        <p:cTn id="246" dur="3000" fill="hold"/>
                                        <p:tgtEl>
                                          <p:spTgt spid="45"/>
                                        </p:tgtEl>
                                        <p:attrNameLst>
                                          <p:attrName>ppt_x</p:attrName>
                                        </p:attrNameLst>
                                      </p:cBhvr>
                                      <p:tavLst>
                                        <p:tav tm="0">
                                          <p:val>
                                            <p:fltVal val="0.5"/>
                                          </p:val>
                                        </p:tav>
                                        <p:tav tm="100000">
                                          <p:val>
                                            <p:strVal val="#ppt_x"/>
                                          </p:val>
                                        </p:tav>
                                      </p:tavLst>
                                    </p:anim>
                                    <p:anim calcmode="lin" valueType="num">
                                      <p:cBhvr>
                                        <p:cTn id="247" dur="3000" fill="hold"/>
                                        <p:tgtEl>
                                          <p:spTgt spid="45"/>
                                        </p:tgtEl>
                                        <p:attrNameLst>
                                          <p:attrName>ppt_y</p:attrName>
                                        </p:attrNameLst>
                                      </p:cBhvr>
                                      <p:tavLst>
                                        <p:tav tm="0">
                                          <p:val>
                                            <p:fltVal val="0.5"/>
                                          </p:val>
                                        </p:tav>
                                        <p:tav tm="100000">
                                          <p:val>
                                            <p:strVal val="#ppt_y"/>
                                          </p:val>
                                        </p:tav>
                                      </p:tavLst>
                                    </p:anim>
                                  </p:childTnLst>
                                </p:cTn>
                              </p:par>
                              <p:par>
                                <p:cTn id="248" presetID="23" presetClass="entr" presetSubtype="528" fill="hold" grpId="0" nodeType="withEffect">
                                  <p:stCondLst>
                                    <p:cond delay="0"/>
                                  </p:stCondLst>
                                  <p:childTnLst>
                                    <p:set>
                                      <p:cBhvr>
                                        <p:cTn id="249" dur="1" fill="hold">
                                          <p:stCondLst>
                                            <p:cond delay="0"/>
                                          </p:stCondLst>
                                        </p:cTn>
                                        <p:tgtEl>
                                          <p:spTgt spid="46"/>
                                        </p:tgtEl>
                                        <p:attrNameLst>
                                          <p:attrName>style.visibility</p:attrName>
                                        </p:attrNameLst>
                                      </p:cBhvr>
                                      <p:to>
                                        <p:strVal val="visible"/>
                                      </p:to>
                                    </p:set>
                                    <p:anim calcmode="lin" valueType="num">
                                      <p:cBhvr>
                                        <p:cTn id="250" dur="3000" fill="hold"/>
                                        <p:tgtEl>
                                          <p:spTgt spid="46"/>
                                        </p:tgtEl>
                                        <p:attrNameLst>
                                          <p:attrName>ppt_w</p:attrName>
                                        </p:attrNameLst>
                                      </p:cBhvr>
                                      <p:tavLst>
                                        <p:tav tm="0">
                                          <p:val>
                                            <p:fltVal val="0"/>
                                          </p:val>
                                        </p:tav>
                                        <p:tav tm="100000">
                                          <p:val>
                                            <p:strVal val="#ppt_w"/>
                                          </p:val>
                                        </p:tav>
                                      </p:tavLst>
                                    </p:anim>
                                    <p:anim calcmode="lin" valueType="num">
                                      <p:cBhvr>
                                        <p:cTn id="251" dur="3000" fill="hold"/>
                                        <p:tgtEl>
                                          <p:spTgt spid="46"/>
                                        </p:tgtEl>
                                        <p:attrNameLst>
                                          <p:attrName>ppt_h</p:attrName>
                                        </p:attrNameLst>
                                      </p:cBhvr>
                                      <p:tavLst>
                                        <p:tav tm="0">
                                          <p:val>
                                            <p:fltVal val="0"/>
                                          </p:val>
                                        </p:tav>
                                        <p:tav tm="100000">
                                          <p:val>
                                            <p:strVal val="#ppt_h"/>
                                          </p:val>
                                        </p:tav>
                                      </p:tavLst>
                                    </p:anim>
                                    <p:anim calcmode="lin" valueType="num">
                                      <p:cBhvr>
                                        <p:cTn id="252" dur="3000" fill="hold"/>
                                        <p:tgtEl>
                                          <p:spTgt spid="46"/>
                                        </p:tgtEl>
                                        <p:attrNameLst>
                                          <p:attrName>ppt_x</p:attrName>
                                        </p:attrNameLst>
                                      </p:cBhvr>
                                      <p:tavLst>
                                        <p:tav tm="0">
                                          <p:val>
                                            <p:fltVal val="0.5"/>
                                          </p:val>
                                        </p:tav>
                                        <p:tav tm="100000">
                                          <p:val>
                                            <p:strVal val="#ppt_x"/>
                                          </p:val>
                                        </p:tav>
                                      </p:tavLst>
                                    </p:anim>
                                    <p:anim calcmode="lin" valueType="num">
                                      <p:cBhvr>
                                        <p:cTn id="253" dur="3000" fill="hold"/>
                                        <p:tgtEl>
                                          <p:spTgt spid="46"/>
                                        </p:tgtEl>
                                        <p:attrNameLst>
                                          <p:attrName>ppt_y</p:attrName>
                                        </p:attrNameLst>
                                      </p:cBhvr>
                                      <p:tavLst>
                                        <p:tav tm="0">
                                          <p:val>
                                            <p:fltVal val="0.5"/>
                                          </p:val>
                                        </p:tav>
                                        <p:tav tm="100000">
                                          <p:val>
                                            <p:strVal val="#ppt_y"/>
                                          </p:val>
                                        </p:tav>
                                      </p:tavLst>
                                    </p:anim>
                                  </p:childTnLst>
                                </p:cTn>
                              </p:par>
                              <p:par>
                                <p:cTn id="254" presetID="23" presetClass="entr" presetSubtype="528" fill="hold" grpId="0" nodeType="withEffect">
                                  <p:stCondLst>
                                    <p:cond delay="0"/>
                                  </p:stCondLst>
                                  <p:childTnLst>
                                    <p:set>
                                      <p:cBhvr>
                                        <p:cTn id="255" dur="1" fill="hold">
                                          <p:stCondLst>
                                            <p:cond delay="0"/>
                                          </p:stCondLst>
                                        </p:cTn>
                                        <p:tgtEl>
                                          <p:spTgt spid="47"/>
                                        </p:tgtEl>
                                        <p:attrNameLst>
                                          <p:attrName>style.visibility</p:attrName>
                                        </p:attrNameLst>
                                      </p:cBhvr>
                                      <p:to>
                                        <p:strVal val="visible"/>
                                      </p:to>
                                    </p:set>
                                    <p:anim calcmode="lin" valueType="num">
                                      <p:cBhvr>
                                        <p:cTn id="256" dur="3000" fill="hold"/>
                                        <p:tgtEl>
                                          <p:spTgt spid="47"/>
                                        </p:tgtEl>
                                        <p:attrNameLst>
                                          <p:attrName>ppt_w</p:attrName>
                                        </p:attrNameLst>
                                      </p:cBhvr>
                                      <p:tavLst>
                                        <p:tav tm="0">
                                          <p:val>
                                            <p:fltVal val="0"/>
                                          </p:val>
                                        </p:tav>
                                        <p:tav tm="100000">
                                          <p:val>
                                            <p:strVal val="#ppt_w"/>
                                          </p:val>
                                        </p:tav>
                                      </p:tavLst>
                                    </p:anim>
                                    <p:anim calcmode="lin" valueType="num">
                                      <p:cBhvr>
                                        <p:cTn id="257" dur="3000" fill="hold"/>
                                        <p:tgtEl>
                                          <p:spTgt spid="47"/>
                                        </p:tgtEl>
                                        <p:attrNameLst>
                                          <p:attrName>ppt_h</p:attrName>
                                        </p:attrNameLst>
                                      </p:cBhvr>
                                      <p:tavLst>
                                        <p:tav tm="0">
                                          <p:val>
                                            <p:fltVal val="0"/>
                                          </p:val>
                                        </p:tav>
                                        <p:tav tm="100000">
                                          <p:val>
                                            <p:strVal val="#ppt_h"/>
                                          </p:val>
                                        </p:tav>
                                      </p:tavLst>
                                    </p:anim>
                                    <p:anim calcmode="lin" valueType="num">
                                      <p:cBhvr>
                                        <p:cTn id="258" dur="3000" fill="hold"/>
                                        <p:tgtEl>
                                          <p:spTgt spid="47"/>
                                        </p:tgtEl>
                                        <p:attrNameLst>
                                          <p:attrName>ppt_x</p:attrName>
                                        </p:attrNameLst>
                                      </p:cBhvr>
                                      <p:tavLst>
                                        <p:tav tm="0">
                                          <p:val>
                                            <p:fltVal val="0.5"/>
                                          </p:val>
                                        </p:tav>
                                        <p:tav tm="100000">
                                          <p:val>
                                            <p:strVal val="#ppt_x"/>
                                          </p:val>
                                        </p:tav>
                                      </p:tavLst>
                                    </p:anim>
                                    <p:anim calcmode="lin" valueType="num">
                                      <p:cBhvr>
                                        <p:cTn id="259" dur="3000" fill="hold"/>
                                        <p:tgtEl>
                                          <p:spTgt spid="47"/>
                                        </p:tgtEl>
                                        <p:attrNameLst>
                                          <p:attrName>ppt_y</p:attrName>
                                        </p:attrNameLst>
                                      </p:cBhvr>
                                      <p:tavLst>
                                        <p:tav tm="0">
                                          <p:val>
                                            <p:fltVal val="0.5"/>
                                          </p:val>
                                        </p:tav>
                                        <p:tav tm="100000">
                                          <p:val>
                                            <p:strVal val="#ppt_y"/>
                                          </p:val>
                                        </p:tav>
                                      </p:tavLst>
                                    </p:anim>
                                  </p:childTnLst>
                                </p:cTn>
                              </p:par>
                              <p:par>
                                <p:cTn id="260" presetID="23" presetClass="entr" presetSubtype="528" fill="hold" grpId="0" nodeType="withEffect">
                                  <p:stCondLst>
                                    <p:cond delay="0"/>
                                  </p:stCondLst>
                                  <p:childTnLst>
                                    <p:set>
                                      <p:cBhvr>
                                        <p:cTn id="261" dur="1" fill="hold">
                                          <p:stCondLst>
                                            <p:cond delay="0"/>
                                          </p:stCondLst>
                                        </p:cTn>
                                        <p:tgtEl>
                                          <p:spTgt spid="48"/>
                                        </p:tgtEl>
                                        <p:attrNameLst>
                                          <p:attrName>style.visibility</p:attrName>
                                        </p:attrNameLst>
                                      </p:cBhvr>
                                      <p:to>
                                        <p:strVal val="visible"/>
                                      </p:to>
                                    </p:set>
                                    <p:anim calcmode="lin" valueType="num">
                                      <p:cBhvr>
                                        <p:cTn id="262" dur="3000" fill="hold"/>
                                        <p:tgtEl>
                                          <p:spTgt spid="48"/>
                                        </p:tgtEl>
                                        <p:attrNameLst>
                                          <p:attrName>ppt_w</p:attrName>
                                        </p:attrNameLst>
                                      </p:cBhvr>
                                      <p:tavLst>
                                        <p:tav tm="0">
                                          <p:val>
                                            <p:fltVal val="0"/>
                                          </p:val>
                                        </p:tav>
                                        <p:tav tm="100000">
                                          <p:val>
                                            <p:strVal val="#ppt_w"/>
                                          </p:val>
                                        </p:tav>
                                      </p:tavLst>
                                    </p:anim>
                                    <p:anim calcmode="lin" valueType="num">
                                      <p:cBhvr>
                                        <p:cTn id="263" dur="3000" fill="hold"/>
                                        <p:tgtEl>
                                          <p:spTgt spid="48"/>
                                        </p:tgtEl>
                                        <p:attrNameLst>
                                          <p:attrName>ppt_h</p:attrName>
                                        </p:attrNameLst>
                                      </p:cBhvr>
                                      <p:tavLst>
                                        <p:tav tm="0">
                                          <p:val>
                                            <p:fltVal val="0"/>
                                          </p:val>
                                        </p:tav>
                                        <p:tav tm="100000">
                                          <p:val>
                                            <p:strVal val="#ppt_h"/>
                                          </p:val>
                                        </p:tav>
                                      </p:tavLst>
                                    </p:anim>
                                    <p:anim calcmode="lin" valueType="num">
                                      <p:cBhvr>
                                        <p:cTn id="264" dur="3000" fill="hold"/>
                                        <p:tgtEl>
                                          <p:spTgt spid="48"/>
                                        </p:tgtEl>
                                        <p:attrNameLst>
                                          <p:attrName>ppt_x</p:attrName>
                                        </p:attrNameLst>
                                      </p:cBhvr>
                                      <p:tavLst>
                                        <p:tav tm="0">
                                          <p:val>
                                            <p:fltVal val="0.5"/>
                                          </p:val>
                                        </p:tav>
                                        <p:tav tm="100000">
                                          <p:val>
                                            <p:strVal val="#ppt_x"/>
                                          </p:val>
                                        </p:tav>
                                      </p:tavLst>
                                    </p:anim>
                                    <p:anim calcmode="lin" valueType="num">
                                      <p:cBhvr>
                                        <p:cTn id="265" dur="3000" fill="hold"/>
                                        <p:tgtEl>
                                          <p:spTgt spid="48"/>
                                        </p:tgtEl>
                                        <p:attrNameLst>
                                          <p:attrName>ppt_y</p:attrName>
                                        </p:attrNameLst>
                                      </p:cBhvr>
                                      <p:tavLst>
                                        <p:tav tm="0">
                                          <p:val>
                                            <p:fltVal val="0.5"/>
                                          </p:val>
                                        </p:tav>
                                        <p:tav tm="100000">
                                          <p:val>
                                            <p:strVal val="#ppt_y"/>
                                          </p:val>
                                        </p:tav>
                                      </p:tavLst>
                                    </p:anim>
                                  </p:childTnLst>
                                </p:cTn>
                              </p:par>
                              <p:par>
                                <p:cTn id="266" presetID="23" presetClass="entr" presetSubtype="528" fill="hold" grpId="0" nodeType="withEffect">
                                  <p:stCondLst>
                                    <p:cond delay="0"/>
                                  </p:stCondLst>
                                  <p:childTnLst>
                                    <p:set>
                                      <p:cBhvr>
                                        <p:cTn id="267" dur="1" fill="hold">
                                          <p:stCondLst>
                                            <p:cond delay="0"/>
                                          </p:stCondLst>
                                        </p:cTn>
                                        <p:tgtEl>
                                          <p:spTgt spid="49"/>
                                        </p:tgtEl>
                                        <p:attrNameLst>
                                          <p:attrName>style.visibility</p:attrName>
                                        </p:attrNameLst>
                                      </p:cBhvr>
                                      <p:to>
                                        <p:strVal val="visible"/>
                                      </p:to>
                                    </p:set>
                                    <p:anim calcmode="lin" valueType="num">
                                      <p:cBhvr>
                                        <p:cTn id="268" dur="3000" fill="hold"/>
                                        <p:tgtEl>
                                          <p:spTgt spid="49"/>
                                        </p:tgtEl>
                                        <p:attrNameLst>
                                          <p:attrName>ppt_w</p:attrName>
                                        </p:attrNameLst>
                                      </p:cBhvr>
                                      <p:tavLst>
                                        <p:tav tm="0">
                                          <p:val>
                                            <p:fltVal val="0"/>
                                          </p:val>
                                        </p:tav>
                                        <p:tav tm="100000">
                                          <p:val>
                                            <p:strVal val="#ppt_w"/>
                                          </p:val>
                                        </p:tav>
                                      </p:tavLst>
                                    </p:anim>
                                    <p:anim calcmode="lin" valueType="num">
                                      <p:cBhvr>
                                        <p:cTn id="269" dur="3000" fill="hold"/>
                                        <p:tgtEl>
                                          <p:spTgt spid="49"/>
                                        </p:tgtEl>
                                        <p:attrNameLst>
                                          <p:attrName>ppt_h</p:attrName>
                                        </p:attrNameLst>
                                      </p:cBhvr>
                                      <p:tavLst>
                                        <p:tav tm="0">
                                          <p:val>
                                            <p:fltVal val="0"/>
                                          </p:val>
                                        </p:tav>
                                        <p:tav tm="100000">
                                          <p:val>
                                            <p:strVal val="#ppt_h"/>
                                          </p:val>
                                        </p:tav>
                                      </p:tavLst>
                                    </p:anim>
                                    <p:anim calcmode="lin" valueType="num">
                                      <p:cBhvr>
                                        <p:cTn id="270" dur="3000" fill="hold"/>
                                        <p:tgtEl>
                                          <p:spTgt spid="49"/>
                                        </p:tgtEl>
                                        <p:attrNameLst>
                                          <p:attrName>ppt_x</p:attrName>
                                        </p:attrNameLst>
                                      </p:cBhvr>
                                      <p:tavLst>
                                        <p:tav tm="0">
                                          <p:val>
                                            <p:fltVal val="0.5"/>
                                          </p:val>
                                        </p:tav>
                                        <p:tav tm="100000">
                                          <p:val>
                                            <p:strVal val="#ppt_x"/>
                                          </p:val>
                                        </p:tav>
                                      </p:tavLst>
                                    </p:anim>
                                    <p:anim calcmode="lin" valueType="num">
                                      <p:cBhvr>
                                        <p:cTn id="271" dur="3000" fill="hold"/>
                                        <p:tgtEl>
                                          <p:spTgt spid="49"/>
                                        </p:tgtEl>
                                        <p:attrNameLst>
                                          <p:attrName>ppt_y</p:attrName>
                                        </p:attrNameLst>
                                      </p:cBhvr>
                                      <p:tavLst>
                                        <p:tav tm="0">
                                          <p:val>
                                            <p:fltVal val="0.5"/>
                                          </p:val>
                                        </p:tav>
                                        <p:tav tm="100000">
                                          <p:val>
                                            <p:strVal val="#ppt_y"/>
                                          </p:val>
                                        </p:tav>
                                      </p:tavLst>
                                    </p:anim>
                                  </p:childTnLst>
                                </p:cTn>
                              </p:par>
                              <p:par>
                                <p:cTn id="272" presetID="23" presetClass="entr" presetSubtype="528" fill="hold" grpId="0" nodeType="withEffect">
                                  <p:stCondLst>
                                    <p:cond delay="0"/>
                                  </p:stCondLst>
                                  <p:childTnLst>
                                    <p:set>
                                      <p:cBhvr>
                                        <p:cTn id="273" dur="1" fill="hold">
                                          <p:stCondLst>
                                            <p:cond delay="0"/>
                                          </p:stCondLst>
                                        </p:cTn>
                                        <p:tgtEl>
                                          <p:spTgt spid="50"/>
                                        </p:tgtEl>
                                        <p:attrNameLst>
                                          <p:attrName>style.visibility</p:attrName>
                                        </p:attrNameLst>
                                      </p:cBhvr>
                                      <p:to>
                                        <p:strVal val="visible"/>
                                      </p:to>
                                    </p:set>
                                    <p:anim calcmode="lin" valueType="num">
                                      <p:cBhvr>
                                        <p:cTn id="274" dur="3000" fill="hold"/>
                                        <p:tgtEl>
                                          <p:spTgt spid="50"/>
                                        </p:tgtEl>
                                        <p:attrNameLst>
                                          <p:attrName>ppt_w</p:attrName>
                                        </p:attrNameLst>
                                      </p:cBhvr>
                                      <p:tavLst>
                                        <p:tav tm="0">
                                          <p:val>
                                            <p:fltVal val="0"/>
                                          </p:val>
                                        </p:tav>
                                        <p:tav tm="100000">
                                          <p:val>
                                            <p:strVal val="#ppt_w"/>
                                          </p:val>
                                        </p:tav>
                                      </p:tavLst>
                                    </p:anim>
                                    <p:anim calcmode="lin" valueType="num">
                                      <p:cBhvr>
                                        <p:cTn id="275" dur="3000" fill="hold"/>
                                        <p:tgtEl>
                                          <p:spTgt spid="50"/>
                                        </p:tgtEl>
                                        <p:attrNameLst>
                                          <p:attrName>ppt_h</p:attrName>
                                        </p:attrNameLst>
                                      </p:cBhvr>
                                      <p:tavLst>
                                        <p:tav tm="0">
                                          <p:val>
                                            <p:fltVal val="0"/>
                                          </p:val>
                                        </p:tav>
                                        <p:tav tm="100000">
                                          <p:val>
                                            <p:strVal val="#ppt_h"/>
                                          </p:val>
                                        </p:tav>
                                      </p:tavLst>
                                    </p:anim>
                                    <p:anim calcmode="lin" valueType="num">
                                      <p:cBhvr>
                                        <p:cTn id="276" dur="3000" fill="hold"/>
                                        <p:tgtEl>
                                          <p:spTgt spid="50"/>
                                        </p:tgtEl>
                                        <p:attrNameLst>
                                          <p:attrName>ppt_x</p:attrName>
                                        </p:attrNameLst>
                                      </p:cBhvr>
                                      <p:tavLst>
                                        <p:tav tm="0">
                                          <p:val>
                                            <p:fltVal val="0.5"/>
                                          </p:val>
                                        </p:tav>
                                        <p:tav tm="100000">
                                          <p:val>
                                            <p:strVal val="#ppt_x"/>
                                          </p:val>
                                        </p:tav>
                                      </p:tavLst>
                                    </p:anim>
                                    <p:anim calcmode="lin" valueType="num">
                                      <p:cBhvr>
                                        <p:cTn id="277" dur="3000" fill="hold"/>
                                        <p:tgtEl>
                                          <p:spTgt spid="50"/>
                                        </p:tgtEl>
                                        <p:attrNameLst>
                                          <p:attrName>ppt_y</p:attrName>
                                        </p:attrNameLst>
                                      </p:cBhvr>
                                      <p:tavLst>
                                        <p:tav tm="0">
                                          <p:val>
                                            <p:fltVal val="0.5"/>
                                          </p:val>
                                        </p:tav>
                                        <p:tav tm="100000">
                                          <p:val>
                                            <p:strVal val="#ppt_y"/>
                                          </p:val>
                                        </p:tav>
                                      </p:tavLst>
                                    </p:anim>
                                  </p:childTnLst>
                                </p:cTn>
                              </p:par>
                              <p:par>
                                <p:cTn id="278" presetID="23" presetClass="entr" presetSubtype="528" fill="hold" grpId="0" nodeType="withEffect">
                                  <p:stCondLst>
                                    <p:cond delay="0"/>
                                  </p:stCondLst>
                                  <p:childTnLst>
                                    <p:set>
                                      <p:cBhvr>
                                        <p:cTn id="279" dur="1" fill="hold">
                                          <p:stCondLst>
                                            <p:cond delay="0"/>
                                          </p:stCondLst>
                                        </p:cTn>
                                        <p:tgtEl>
                                          <p:spTgt spid="51"/>
                                        </p:tgtEl>
                                        <p:attrNameLst>
                                          <p:attrName>style.visibility</p:attrName>
                                        </p:attrNameLst>
                                      </p:cBhvr>
                                      <p:to>
                                        <p:strVal val="visible"/>
                                      </p:to>
                                    </p:set>
                                    <p:anim calcmode="lin" valueType="num">
                                      <p:cBhvr>
                                        <p:cTn id="280" dur="3000" fill="hold"/>
                                        <p:tgtEl>
                                          <p:spTgt spid="51"/>
                                        </p:tgtEl>
                                        <p:attrNameLst>
                                          <p:attrName>ppt_w</p:attrName>
                                        </p:attrNameLst>
                                      </p:cBhvr>
                                      <p:tavLst>
                                        <p:tav tm="0">
                                          <p:val>
                                            <p:fltVal val="0"/>
                                          </p:val>
                                        </p:tav>
                                        <p:tav tm="100000">
                                          <p:val>
                                            <p:strVal val="#ppt_w"/>
                                          </p:val>
                                        </p:tav>
                                      </p:tavLst>
                                    </p:anim>
                                    <p:anim calcmode="lin" valueType="num">
                                      <p:cBhvr>
                                        <p:cTn id="281" dur="3000" fill="hold"/>
                                        <p:tgtEl>
                                          <p:spTgt spid="51"/>
                                        </p:tgtEl>
                                        <p:attrNameLst>
                                          <p:attrName>ppt_h</p:attrName>
                                        </p:attrNameLst>
                                      </p:cBhvr>
                                      <p:tavLst>
                                        <p:tav tm="0">
                                          <p:val>
                                            <p:fltVal val="0"/>
                                          </p:val>
                                        </p:tav>
                                        <p:tav tm="100000">
                                          <p:val>
                                            <p:strVal val="#ppt_h"/>
                                          </p:val>
                                        </p:tav>
                                      </p:tavLst>
                                    </p:anim>
                                    <p:anim calcmode="lin" valueType="num">
                                      <p:cBhvr>
                                        <p:cTn id="282" dur="3000" fill="hold"/>
                                        <p:tgtEl>
                                          <p:spTgt spid="51"/>
                                        </p:tgtEl>
                                        <p:attrNameLst>
                                          <p:attrName>ppt_x</p:attrName>
                                        </p:attrNameLst>
                                      </p:cBhvr>
                                      <p:tavLst>
                                        <p:tav tm="0">
                                          <p:val>
                                            <p:fltVal val="0.5"/>
                                          </p:val>
                                        </p:tav>
                                        <p:tav tm="100000">
                                          <p:val>
                                            <p:strVal val="#ppt_x"/>
                                          </p:val>
                                        </p:tav>
                                      </p:tavLst>
                                    </p:anim>
                                    <p:anim calcmode="lin" valueType="num">
                                      <p:cBhvr>
                                        <p:cTn id="283" dur="3000" fill="hold"/>
                                        <p:tgtEl>
                                          <p:spTgt spid="51"/>
                                        </p:tgtEl>
                                        <p:attrNameLst>
                                          <p:attrName>ppt_y</p:attrName>
                                        </p:attrNameLst>
                                      </p:cBhvr>
                                      <p:tavLst>
                                        <p:tav tm="0">
                                          <p:val>
                                            <p:fltVal val="0.5"/>
                                          </p:val>
                                        </p:tav>
                                        <p:tav tm="100000">
                                          <p:val>
                                            <p:strVal val="#ppt_y"/>
                                          </p:val>
                                        </p:tav>
                                      </p:tavLst>
                                    </p:anim>
                                  </p:childTnLst>
                                </p:cTn>
                              </p:par>
                              <p:par>
                                <p:cTn id="284" presetID="23" presetClass="entr" presetSubtype="528" fill="hold" grpId="0" nodeType="withEffect">
                                  <p:stCondLst>
                                    <p:cond delay="0"/>
                                  </p:stCondLst>
                                  <p:childTnLst>
                                    <p:set>
                                      <p:cBhvr>
                                        <p:cTn id="285" dur="1" fill="hold">
                                          <p:stCondLst>
                                            <p:cond delay="0"/>
                                          </p:stCondLst>
                                        </p:cTn>
                                        <p:tgtEl>
                                          <p:spTgt spid="52"/>
                                        </p:tgtEl>
                                        <p:attrNameLst>
                                          <p:attrName>style.visibility</p:attrName>
                                        </p:attrNameLst>
                                      </p:cBhvr>
                                      <p:to>
                                        <p:strVal val="visible"/>
                                      </p:to>
                                    </p:set>
                                    <p:anim calcmode="lin" valueType="num">
                                      <p:cBhvr>
                                        <p:cTn id="286" dur="3000" fill="hold"/>
                                        <p:tgtEl>
                                          <p:spTgt spid="52"/>
                                        </p:tgtEl>
                                        <p:attrNameLst>
                                          <p:attrName>ppt_w</p:attrName>
                                        </p:attrNameLst>
                                      </p:cBhvr>
                                      <p:tavLst>
                                        <p:tav tm="0">
                                          <p:val>
                                            <p:fltVal val="0"/>
                                          </p:val>
                                        </p:tav>
                                        <p:tav tm="100000">
                                          <p:val>
                                            <p:strVal val="#ppt_w"/>
                                          </p:val>
                                        </p:tav>
                                      </p:tavLst>
                                    </p:anim>
                                    <p:anim calcmode="lin" valueType="num">
                                      <p:cBhvr>
                                        <p:cTn id="287" dur="3000" fill="hold"/>
                                        <p:tgtEl>
                                          <p:spTgt spid="52"/>
                                        </p:tgtEl>
                                        <p:attrNameLst>
                                          <p:attrName>ppt_h</p:attrName>
                                        </p:attrNameLst>
                                      </p:cBhvr>
                                      <p:tavLst>
                                        <p:tav tm="0">
                                          <p:val>
                                            <p:fltVal val="0"/>
                                          </p:val>
                                        </p:tav>
                                        <p:tav tm="100000">
                                          <p:val>
                                            <p:strVal val="#ppt_h"/>
                                          </p:val>
                                        </p:tav>
                                      </p:tavLst>
                                    </p:anim>
                                    <p:anim calcmode="lin" valueType="num">
                                      <p:cBhvr>
                                        <p:cTn id="288" dur="3000" fill="hold"/>
                                        <p:tgtEl>
                                          <p:spTgt spid="52"/>
                                        </p:tgtEl>
                                        <p:attrNameLst>
                                          <p:attrName>ppt_x</p:attrName>
                                        </p:attrNameLst>
                                      </p:cBhvr>
                                      <p:tavLst>
                                        <p:tav tm="0">
                                          <p:val>
                                            <p:fltVal val="0.5"/>
                                          </p:val>
                                        </p:tav>
                                        <p:tav tm="100000">
                                          <p:val>
                                            <p:strVal val="#ppt_x"/>
                                          </p:val>
                                        </p:tav>
                                      </p:tavLst>
                                    </p:anim>
                                    <p:anim calcmode="lin" valueType="num">
                                      <p:cBhvr>
                                        <p:cTn id="289" dur="3000" fill="hold"/>
                                        <p:tgtEl>
                                          <p:spTgt spid="52"/>
                                        </p:tgtEl>
                                        <p:attrNameLst>
                                          <p:attrName>ppt_y</p:attrName>
                                        </p:attrNameLst>
                                      </p:cBhvr>
                                      <p:tavLst>
                                        <p:tav tm="0">
                                          <p:val>
                                            <p:fltVal val="0.5"/>
                                          </p:val>
                                        </p:tav>
                                        <p:tav tm="100000">
                                          <p:val>
                                            <p:strVal val="#ppt_y"/>
                                          </p:val>
                                        </p:tav>
                                      </p:tavLst>
                                    </p:anim>
                                  </p:childTnLst>
                                </p:cTn>
                              </p:par>
                              <p:par>
                                <p:cTn id="290" presetID="23" presetClass="entr" presetSubtype="528" fill="hold" grpId="0" nodeType="withEffect">
                                  <p:stCondLst>
                                    <p:cond delay="0"/>
                                  </p:stCondLst>
                                  <p:childTnLst>
                                    <p:set>
                                      <p:cBhvr>
                                        <p:cTn id="291" dur="1" fill="hold">
                                          <p:stCondLst>
                                            <p:cond delay="0"/>
                                          </p:stCondLst>
                                        </p:cTn>
                                        <p:tgtEl>
                                          <p:spTgt spid="53"/>
                                        </p:tgtEl>
                                        <p:attrNameLst>
                                          <p:attrName>style.visibility</p:attrName>
                                        </p:attrNameLst>
                                      </p:cBhvr>
                                      <p:to>
                                        <p:strVal val="visible"/>
                                      </p:to>
                                    </p:set>
                                    <p:anim calcmode="lin" valueType="num">
                                      <p:cBhvr>
                                        <p:cTn id="292" dur="3000" fill="hold"/>
                                        <p:tgtEl>
                                          <p:spTgt spid="53"/>
                                        </p:tgtEl>
                                        <p:attrNameLst>
                                          <p:attrName>ppt_w</p:attrName>
                                        </p:attrNameLst>
                                      </p:cBhvr>
                                      <p:tavLst>
                                        <p:tav tm="0">
                                          <p:val>
                                            <p:fltVal val="0"/>
                                          </p:val>
                                        </p:tav>
                                        <p:tav tm="100000">
                                          <p:val>
                                            <p:strVal val="#ppt_w"/>
                                          </p:val>
                                        </p:tav>
                                      </p:tavLst>
                                    </p:anim>
                                    <p:anim calcmode="lin" valueType="num">
                                      <p:cBhvr>
                                        <p:cTn id="293" dur="3000" fill="hold"/>
                                        <p:tgtEl>
                                          <p:spTgt spid="53"/>
                                        </p:tgtEl>
                                        <p:attrNameLst>
                                          <p:attrName>ppt_h</p:attrName>
                                        </p:attrNameLst>
                                      </p:cBhvr>
                                      <p:tavLst>
                                        <p:tav tm="0">
                                          <p:val>
                                            <p:fltVal val="0"/>
                                          </p:val>
                                        </p:tav>
                                        <p:tav tm="100000">
                                          <p:val>
                                            <p:strVal val="#ppt_h"/>
                                          </p:val>
                                        </p:tav>
                                      </p:tavLst>
                                    </p:anim>
                                    <p:anim calcmode="lin" valueType="num">
                                      <p:cBhvr>
                                        <p:cTn id="294" dur="3000" fill="hold"/>
                                        <p:tgtEl>
                                          <p:spTgt spid="53"/>
                                        </p:tgtEl>
                                        <p:attrNameLst>
                                          <p:attrName>ppt_x</p:attrName>
                                        </p:attrNameLst>
                                      </p:cBhvr>
                                      <p:tavLst>
                                        <p:tav tm="0">
                                          <p:val>
                                            <p:fltVal val="0.5"/>
                                          </p:val>
                                        </p:tav>
                                        <p:tav tm="100000">
                                          <p:val>
                                            <p:strVal val="#ppt_x"/>
                                          </p:val>
                                        </p:tav>
                                      </p:tavLst>
                                    </p:anim>
                                    <p:anim calcmode="lin" valueType="num">
                                      <p:cBhvr>
                                        <p:cTn id="295" dur="3000" fill="hold"/>
                                        <p:tgtEl>
                                          <p:spTgt spid="53"/>
                                        </p:tgtEl>
                                        <p:attrNameLst>
                                          <p:attrName>ppt_y</p:attrName>
                                        </p:attrNameLst>
                                      </p:cBhvr>
                                      <p:tavLst>
                                        <p:tav tm="0">
                                          <p:val>
                                            <p:fltVal val="0.5"/>
                                          </p:val>
                                        </p:tav>
                                        <p:tav tm="100000">
                                          <p:val>
                                            <p:strVal val="#ppt_y"/>
                                          </p:val>
                                        </p:tav>
                                      </p:tavLst>
                                    </p:anim>
                                  </p:childTnLst>
                                </p:cTn>
                              </p:par>
                              <p:par>
                                <p:cTn id="296" presetID="23" presetClass="entr" presetSubtype="528" fill="hold" grpId="0" nodeType="withEffect">
                                  <p:stCondLst>
                                    <p:cond delay="0"/>
                                  </p:stCondLst>
                                  <p:childTnLst>
                                    <p:set>
                                      <p:cBhvr>
                                        <p:cTn id="297" dur="1" fill="hold">
                                          <p:stCondLst>
                                            <p:cond delay="0"/>
                                          </p:stCondLst>
                                        </p:cTn>
                                        <p:tgtEl>
                                          <p:spTgt spid="54"/>
                                        </p:tgtEl>
                                        <p:attrNameLst>
                                          <p:attrName>style.visibility</p:attrName>
                                        </p:attrNameLst>
                                      </p:cBhvr>
                                      <p:to>
                                        <p:strVal val="visible"/>
                                      </p:to>
                                    </p:set>
                                    <p:anim calcmode="lin" valueType="num">
                                      <p:cBhvr>
                                        <p:cTn id="298" dur="3000" fill="hold"/>
                                        <p:tgtEl>
                                          <p:spTgt spid="54"/>
                                        </p:tgtEl>
                                        <p:attrNameLst>
                                          <p:attrName>ppt_w</p:attrName>
                                        </p:attrNameLst>
                                      </p:cBhvr>
                                      <p:tavLst>
                                        <p:tav tm="0">
                                          <p:val>
                                            <p:fltVal val="0"/>
                                          </p:val>
                                        </p:tav>
                                        <p:tav tm="100000">
                                          <p:val>
                                            <p:strVal val="#ppt_w"/>
                                          </p:val>
                                        </p:tav>
                                      </p:tavLst>
                                    </p:anim>
                                    <p:anim calcmode="lin" valueType="num">
                                      <p:cBhvr>
                                        <p:cTn id="299" dur="3000" fill="hold"/>
                                        <p:tgtEl>
                                          <p:spTgt spid="54"/>
                                        </p:tgtEl>
                                        <p:attrNameLst>
                                          <p:attrName>ppt_h</p:attrName>
                                        </p:attrNameLst>
                                      </p:cBhvr>
                                      <p:tavLst>
                                        <p:tav tm="0">
                                          <p:val>
                                            <p:fltVal val="0"/>
                                          </p:val>
                                        </p:tav>
                                        <p:tav tm="100000">
                                          <p:val>
                                            <p:strVal val="#ppt_h"/>
                                          </p:val>
                                        </p:tav>
                                      </p:tavLst>
                                    </p:anim>
                                    <p:anim calcmode="lin" valueType="num">
                                      <p:cBhvr>
                                        <p:cTn id="300" dur="3000" fill="hold"/>
                                        <p:tgtEl>
                                          <p:spTgt spid="54"/>
                                        </p:tgtEl>
                                        <p:attrNameLst>
                                          <p:attrName>ppt_x</p:attrName>
                                        </p:attrNameLst>
                                      </p:cBhvr>
                                      <p:tavLst>
                                        <p:tav tm="0">
                                          <p:val>
                                            <p:fltVal val="0.5"/>
                                          </p:val>
                                        </p:tav>
                                        <p:tav tm="100000">
                                          <p:val>
                                            <p:strVal val="#ppt_x"/>
                                          </p:val>
                                        </p:tav>
                                      </p:tavLst>
                                    </p:anim>
                                    <p:anim calcmode="lin" valueType="num">
                                      <p:cBhvr>
                                        <p:cTn id="301" dur="3000" fill="hold"/>
                                        <p:tgtEl>
                                          <p:spTgt spid="54"/>
                                        </p:tgtEl>
                                        <p:attrNameLst>
                                          <p:attrName>ppt_y</p:attrName>
                                        </p:attrNameLst>
                                      </p:cBhvr>
                                      <p:tavLst>
                                        <p:tav tm="0">
                                          <p:val>
                                            <p:fltVal val="0.5"/>
                                          </p:val>
                                        </p:tav>
                                        <p:tav tm="100000">
                                          <p:val>
                                            <p:strVal val="#ppt_y"/>
                                          </p:val>
                                        </p:tav>
                                      </p:tavLst>
                                    </p:anim>
                                  </p:childTnLst>
                                </p:cTn>
                              </p:par>
                              <p:par>
                                <p:cTn id="302" presetID="23" presetClass="entr" presetSubtype="528" fill="hold" grpId="0" nodeType="withEffect">
                                  <p:stCondLst>
                                    <p:cond delay="0"/>
                                  </p:stCondLst>
                                  <p:childTnLst>
                                    <p:set>
                                      <p:cBhvr>
                                        <p:cTn id="303" dur="1" fill="hold">
                                          <p:stCondLst>
                                            <p:cond delay="0"/>
                                          </p:stCondLst>
                                        </p:cTn>
                                        <p:tgtEl>
                                          <p:spTgt spid="55"/>
                                        </p:tgtEl>
                                        <p:attrNameLst>
                                          <p:attrName>style.visibility</p:attrName>
                                        </p:attrNameLst>
                                      </p:cBhvr>
                                      <p:to>
                                        <p:strVal val="visible"/>
                                      </p:to>
                                    </p:set>
                                    <p:anim calcmode="lin" valueType="num">
                                      <p:cBhvr>
                                        <p:cTn id="304" dur="3000" fill="hold"/>
                                        <p:tgtEl>
                                          <p:spTgt spid="55"/>
                                        </p:tgtEl>
                                        <p:attrNameLst>
                                          <p:attrName>ppt_w</p:attrName>
                                        </p:attrNameLst>
                                      </p:cBhvr>
                                      <p:tavLst>
                                        <p:tav tm="0">
                                          <p:val>
                                            <p:fltVal val="0"/>
                                          </p:val>
                                        </p:tav>
                                        <p:tav tm="100000">
                                          <p:val>
                                            <p:strVal val="#ppt_w"/>
                                          </p:val>
                                        </p:tav>
                                      </p:tavLst>
                                    </p:anim>
                                    <p:anim calcmode="lin" valueType="num">
                                      <p:cBhvr>
                                        <p:cTn id="305" dur="3000" fill="hold"/>
                                        <p:tgtEl>
                                          <p:spTgt spid="55"/>
                                        </p:tgtEl>
                                        <p:attrNameLst>
                                          <p:attrName>ppt_h</p:attrName>
                                        </p:attrNameLst>
                                      </p:cBhvr>
                                      <p:tavLst>
                                        <p:tav tm="0">
                                          <p:val>
                                            <p:fltVal val="0"/>
                                          </p:val>
                                        </p:tav>
                                        <p:tav tm="100000">
                                          <p:val>
                                            <p:strVal val="#ppt_h"/>
                                          </p:val>
                                        </p:tav>
                                      </p:tavLst>
                                    </p:anim>
                                    <p:anim calcmode="lin" valueType="num">
                                      <p:cBhvr>
                                        <p:cTn id="306" dur="3000" fill="hold"/>
                                        <p:tgtEl>
                                          <p:spTgt spid="55"/>
                                        </p:tgtEl>
                                        <p:attrNameLst>
                                          <p:attrName>ppt_x</p:attrName>
                                        </p:attrNameLst>
                                      </p:cBhvr>
                                      <p:tavLst>
                                        <p:tav tm="0">
                                          <p:val>
                                            <p:fltVal val="0.5"/>
                                          </p:val>
                                        </p:tav>
                                        <p:tav tm="100000">
                                          <p:val>
                                            <p:strVal val="#ppt_x"/>
                                          </p:val>
                                        </p:tav>
                                      </p:tavLst>
                                    </p:anim>
                                    <p:anim calcmode="lin" valueType="num">
                                      <p:cBhvr>
                                        <p:cTn id="307" dur="3000" fill="hold"/>
                                        <p:tgtEl>
                                          <p:spTgt spid="55"/>
                                        </p:tgtEl>
                                        <p:attrNameLst>
                                          <p:attrName>ppt_y</p:attrName>
                                        </p:attrNameLst>
                                      </p:cBhvr>
                                      <p:tavLst>
                                        <p:tav tm="0">
                                          <p:val>
                                            <p:fltVal val="0.5"/>
                                          </p:val>
                                        </p:tav>
                                        <p:tav tm="100000">
                                          <p:val>
                                            <p:strVal val="#ppt_y"/>
                                          </p:val>
                                        </p:tav>
                                      </p:tavLst>
                                    </p:anim>
                                  </p:childTnLst>
                                </p:cTn>
                              </p:par>
                              <p:par>
                                <p:cTn id="308" presetID="23" presetClass="entr" presetSubtype="528" fill="hold" grpId="0" nodeType="withEffect">
                                  <p:stCondLst>
                                    <p:cond delay="0"/>
                                  </p:stCondLst>
                                  <p:childTnLst>
                                    <p:set>
                                      <p:cBhvr>
                                        <p:cTn id="309" dur="1" fill="hold">
                                          <p:stCondLst>
                                            <p:cond delay="0"/>
                                          </p:stCondLst>
                                        </p:cTn>
                                        <p:tgtEl>
                                          <p:spTgt spid="56"/>
                                        </p:tgtEl>
                                        <p:attrNameLst>
                                          <p:attrName>style.visibility</p:attrName>
                                        </p:attrNameLst>
                                      </p:cBhvr>
                                      <p:to>
                                        <p:strVal val="visible"/>
                                      </p:to>
                                    </p:set>
                                    <p:anim calcmode="lin" valueType="num">
                                      <p:cBhvr>
                                        <p:cTn id="310" dur="3000" fill="hold"/>
                                        <p:tgtEl>
                                          <p:spTgt spid="56"/>
                                        </p:tgtEl>
                                        <p:attrNameLst>
                                          <p:attrName>ppt_w</p:attrName>
                                        </p:attrNameLst>
                                      </p:cBhvr>
                                      <p:tavLst>
                                        <p:tav tm="0">
                                          <p:val>
                                            <p:fltVal val="0"/>
                                          </p:val>
                                        </p:tav>
                                        <p:tav tm="100000">
                                          <p:val>
                                            <p:strVal val="#ppt_w"/>
                                          </p:val>
                                        </p:tav>
                                      </p:tavLst>
                                    </p:anim>
                                    <p:anim calcmode="lin" valueType="num">
                                      <p:cBhvr>
                                        <p:cTn id="311" dur="3000" fill="hold"/>
                                        <p:tgtEl>
                                          <p:spTgt spid="56"/>
                                        </p:tgtEl>
                                        <p:attrNameLst>
                                          <p:attrName>ppt_h</p:attrName>
                                        </p:attrNameLst>
                                      </p:cBhvr>
                                      <p:tavLst>
                                        <p:tav tm="0">
                                          <p:val>
                                            <p:fltVal val="0"/>
                                          </p:val>
                                        </p:tav>
                                        <p:tav tm="100000">
                                          <p:val>
                                            <p:strVal val="#ppt_h"/>
                                          </p:val>
                                        </p:tav>
                                      </p:tavLst>
                                    </p:anim>
                                    <p:anim calcmode="lin" valueType="num">
                                      <p:cBhvr>
                                        <p:cTn id="312" dur="3000" fill="hold"/>
                                        <p:tgtEl>
                                          <p:spTgt spid="56"/>
                                        </p:tgtEl>
                                        <p:attrNameLst>
                                          <p:attrName>ppt_x</p:attrName>
                                        </p:attrNameLst>
                                      </p:cBhvr>
                                      <p:tavLst>
                                        <p:tav tm="0">
                                          <p:val>
                                            <p:fltVal val="0.5"/>
                                          </p:val>
                                        </p:tav>
                                        <p:tav tm="100000">
                                          <p:val>
                                            <p:strVal val="#ppt_x"/>
                                          </p:val>
                                        </p:tav>
                                      </p:tavLst>
                                    </p:anim>
                                    <p:anim calcmode="lin" valueType="num">
                                      <p:cBhvr>
                                        <p:cTn id="313" dur="3000" fill="hold"/>
                                        <p:tgtEl>
                                          <p:spTgt spid="56"/>
                                        </p:tgtEl>
                                        <p:attrNameLst>
                                          <p:attrName>ppt_y</p:attrName>
                                        </p:attrNameLst>
                                      </p:cBhvr>
                                      <p:tavLst>
                                        <p:tav tm="0">
                                          <p:val>
                                            <p:fltVal val="0.5"/>
                                          </p:val>
                                        </p:tav>
                                        <p:tav tm="100000">
                                          <p:val>
                                            <p:strVal val="#ppt_y"/>
                                          </p:val>
                                        </p:tav>
                                      </p:tavLst>
                                    </p:anim>
                                  </p:childTnLst>
                                </p:cTn>
                              </p:par>
                              <p:par>
                                <p:cTn id="314" presetID="23" presetClass="entr" presetSubtype="528" fill="hold" grpId="0" nodeType="withEffect">
                                  <p:stCondLst>
                                    <p:cond delay="0"/>
                                  </p:stCondLst>
                                  <p:childTnLst>
                                    <p:set>
                                      <p:cBhvr>
                                        <p:cTn id="315" dur="1" fill="hold">
                                          <p:stCondLst>
                                            <p:cond delay="0"/>
                                          </p:stCondLst>
                                        </p:cTn>
                                        <p:tgtEl>
                                          <p:spTgt spid="57"/>
                                        </p:tgtEl>
                                        <p:attrNameLst>
                                          <p:attrName>style.visibility</p:attrName>
                                        </p:attrNameLst>
                                      </p:cBhvr>
                                      <p:to>
                                        <p:strVal val="visible"/>
                                      </p:to>
                                    </p:set>
                                    <p:anim calcmode="lin" valueType="num">
                                      <p:cBhvr>
                                        <p:cTn id="316" dur="3000" fill="hold"/>
                                        <p:tgtEl>
                                          <p:spTgt spid="57"/>
                                        </p:tgtEl>
                                        <p:attrNameLst>
                                          <p:attrName>ppt_w</p:attrName>
                                        </p:attrNameLst>
                                      </p:cBhvr>
                                      <p:tavLst>
                                        <p:tav tm="0">
                                          <p:val>
                                            <p:fltVal val="0"/>
                                          </p:val>
                                        </p:tav>
                                        <p:tav tm="100000">
                                          <p:val>
                                            <p:strVal val="#ppt_w"/>
                                          </p:val>
                                        </p:tav>
                                      </p:tavLst>
                                    </p:anim>
                                    <p:anim calcmode="lin" valueType="num">
                                      <p:cBhvr>
                                        <p:cTn id="317" dur="3000" fill="hold"/>
                                        <p:tgtEl>
                                          <p:spTgt spid="57"/>
                                        </p:tgtEl>
                                        <p:attrNameLst>
                                          <p:attrName>ppt_h</p:attrName>
                                        </p:attrNameLst>
                                      </p:cBhvr>
                                      <p:tavLst>
                                        <p:tav tm="0">
                                          <p:val>
                                            <p:fltVal val="0"/>
                                          </p:val>
                                        </p:tav>
                                        <p:tav tm="100000">
                                          <p:val>
                                            <p:strVal val="#ppt_h"/>
                                          </p:val>
                                        </p:tav>
                                      </p:tavLst>
                                    </p:anim>
                                    <p:anim calcmode="lin" valueType="num">
                                      <p:cBhvr>
                                        <p:cTn id="318" dur="3000" fill="hold"/>
                                        <p:tgtEl>
                                          <p:spTgt spid="57"/>
                                        </p:tgtEl>
                                        <p:attrNameLst>
                                          <p:attrName>ppt_x</p:attrName>
                                        </p:attrNameLst>
                                      </p:cBhvr>
                                      <p:tavLst>
                                        <p:tav tm="0">
                                          <p:val>
                                            <p:fltVal val="0.5"/>
                                          </p:val>
                                        </p:tav>
                                        <p:tav tm="100000">
                                          <p:val>
                                            <p:strVal val="#ppt_x"/>
                                          </p:val>
                                        </p:tav>
                                      </p:tavLst>
                                    </p:anim>
                                    <p:anim calcmode="lin" valueType="num">
                                      <p:cBhvr>
                                        <p:cTn id="319" dur="3000" fill="hold"/>
                                        <p:tgtEl>
                                          <p:spTgt spid="57"/>
                                        </p:tgtEl>
                                        <p:attrNameLst>
                                          <p:attrName>ppt_y</p:attrName>
                                        </p:attrNameLst>
                                      </p:cBhvr>
                                      <p:tavLst>
                                        <p:tav tm="0">
                                          <p:val>
                                            <p:fltVal val="0.5"/>
                                          </p:val>
                                        </p:tav>
                                        <p:tav tm="100000">
                                          <p:val>
                                            <p:strVal val="#ppt_y"/>
                                          </p:val>
                                        </p:tav>
                                      </p:tavLst>
                                    </p:anim>
                                  </p:childTnLst>
                                </p:cTn>
                              </p:par>
                              <p:par>
                                <p:cTn id="320" presetID="23" presetClass="entr" presetSubtype="528" fill="hold" grpId="0" nodeType="withEffect">
                                  <p:stCondLst>
                                    <p:cond delay="0"/>
                                  </p:stCondLst>
                                  <p:childTnLst>
                                    <p:set>
                                      <p:cBhvr>
                                        <p:cTn id="321" dur="1" fill="hold">
                                          <p:stCondLst>
                                            <p:cond delay="0"/>
                                          </p:stCondLst>
                                        </p:cTn>
                                        <p:tgtEl>
                                          <p:spTgt spid="58"/>
                                        </p:tgtEl>
                                        <p:attrNameLst>
                                          <p:attrName>style.visibility</p:attrName>
                                        </p:attrNameLst>
                                      </p:cBhvr>
                                      <p:to>
                                        <p:strVal val="visible"/>
                                      </p:to>
                                    </p:set>
                                    <p:anim calcmode="lin" valueType="num">
                                      <p:cBhvr>
                                        <p:cTn id="322" dur="3000" fill="hold"/>
                                        <p:tgtEl>
                                          <p:spTgt spid="58"/>
                                        </p:tgtEl>
                                        <p:attrNameLst>
                                          <p:attrName>ppt_w</p:attrName>
                                        </p:attrNameLst>
                                      </p:cBhvr>
                                      <p:tavLst>
                                        <p:tav tm="0">
                                          <p:val>
                                            <p:fltVal val="0"/>
                                          </p:val>
                                        </p:tav>
                                        <p:tav tm="100000">
                                          <p:val>
                                            <p:strVal val="#ppt_w"/>
                                          </p:val>
                                        </p:tav>
                                      </p:tavLst>
                                    </p:anim>
                                    <p:anim calcmode="lin" valueType="num">
                                      <p:cBhvr>
                                        <p:cTn id="323" dur="3000" fill="hold"/>
                                        <p:tgtEl>
                                          <p:spTgt spid="58"/>
                                        </p:tgtEl>
                                        <p:attrNameLst>
                                          <p:attrName>ppt_h</p:attrName>
                                        </p:attrNameLst>
                                      </p:cBhvr>
                                      <p:tavLst>
                                        <p:tav tm="0">
                                          <p:val>
                                            <p:fltVal val="0"/>
                                          </p:val>
                                        </p:tav>
                                        <p:tav tm="100000">
                                          <p:val>
                                            <p:strVal val="#ppt_h"/>
                                          </p:val>
                                        </p:tav>
                                      </p:tavLst>
                                    </p:anim>
                                    <p:anim calcmode="lin" valueType="num">
                                      <p:cBhvr>
                                        <p:cTn id="324" dur="3000" fill="hold"/>
                                        <p:tgtEl>
                                          <p:spTgt spid="58"/>
                                        </p:tgtEl>
                                        <p:attrNameLst>
                                          <p:attrName>ppt_x</p:attrName>
                                        </p:attrNameLst>
                                      </p:cBhvr>
                                      <p:tavLst>
                                        <p:tav tm="0">
                                          <p:val>
                                            <p:fltVal val="0.5"/>
                                          </p:val>
                                        </p:tav>
                                        <p:tav tm="100000">
                                          <p:val>
                                            <p:strVal val="#ppt_x"/>
                                          </p:val>
                                        </p:tav>
                                      </p:tavLst>
                                    </p:anim>
                                    <p:anim calcmode="lin" valueType="num">
                                      <p:cBhvr>
                                        <p:cTn id="325" dur="3000" fill="hold"/>
                                        <p:tgtEl>
                                          <p:spTgt spid="58"/>
                                        </p:tgtEl>
                                        <p:attrNameLst>
                                          <p:attrName>ppt_y</p:attrName>
                                        </p:attrNameLst>
                                      </p:cBhvr>
                                      <p:tavLst>
                                        <p:tav tm="0">
                                          <p:val>
                                            <p:fltVal val="0.5"/>
                                          </p:val>
                                        </p:tav>
                                        <p:tav tm="100000">
                                          <p:val>
                                            <p:strVal val="#ppt_y"/>
                                          </p:val>
                                        </p:tav>
                                      </p:tavLst>
                                    </p:anim>
                                  </p:childTnLst>
                                </p:cTn>
                              </p:par>
                              <p:par>
                                <p:cTn id="326" presetID="23" presetClass="entr" presetSubtype="528" fill="hold" grpId="0" nodeType="withEffect">
                                  <p:stCondLst>
                                    <p:cond delay="0"/>
                                  </p:stCondLst>
                                  <p:childTnLst>
                                    <p:set>
                                      <p:cBhvr>
                                        <p:cTn id="327" dur="1" fill="hold">
                                          <p:stCondLst>
                                            <p:cond delay="0"/>
                                          </p:stCondLst>
                                        </p:cTn>
                                        <p:tgtEl>
                                          <p:spTgt spid="59"/>
                                        </p:tgtEl>
                                        <p:attrNameLst>
                                          <p:attrName>style.visibility</p:attrName>
                                        </p:attrNameLst>
                                      </p:cBhvr>
                                      <p:to>
                                        <p:strVal val="visible"/>
                                      </p:to>
                                    </p:set>
                                    <p:anim calcmode="lin" valueType="num">
                                      <p:cBhvr>
                                        <p:cTn id="328" dur="3000" fill="hold"/>
                                        <p:tgtEl>
                                          <p:spTgt spid="59"/>
                                        </p:tgtEl>
                                        <p:attrNameLst>
                                          <p:attrName>ppt_w</p:attrName>
                                        </p:attrNameLst>
                                      </p:cBhvr>
                                      <p:tavLst>
                                        <p:tav tm="0">
                                          <p:val>
                                            <p:fltVal val="0"/>
                                          </p:val>
                                        </p:tav>
                                        <p:tav tm="100000">
                                          <p:val>
                                            <p:strVal val="#ppt_w"/>
                                          </p:val>
                                        </p:tav>
                                      </p:tavLst>
                                    </p:anim>
                                    <p:anim calcmode="lin" valueType="num">
                                      <p:cBhvr>
                                        <p:cTn id="329" dur="3000" fill="hold"/>
                                        <p:tgtEl>
                                          <p:spTgt spid="59"/>
                                        </p:tgtEl>
                                        <p:attrNameLst>
                                          <p:attrName>ppt_h</p:attrName>
                                        </p:attrNameLst>
                                      </p:cBhvr>
                                      <p:tavLst>
                                        <p:tav tm="0">
                                          <p:val>
                                            <p:fltVal val="0"/>
                                          </p:val>
                                        </p:tav>
                                        <p:tav tm="100000">
                                          <p:val>
                                            <p:strVal val="#ppt_h"/>
                                          </p:val>
                                        </p:tav>
                                      </p:tavLst>
                                    </p:anim>
                                    <p:anim calcmode="lin" valueType="num">
                                      <p:cBhvr>
                                        <p:cTn id="330" dur="3000" fill="hold"/>
                                        <p:tgtEl>
                                          <p:spTgt spid="59"/>
                                        </p:tgtEl>
                                        <p:attrNameLst>
                                          <p:attrName>ppt_x</p:attrName>
                                        </p:attrNameLst>
                                      </p:cBhvr>
                                      <p:tavLst>
                                        <p:tav tm="0">
                                          <p:val>
                                            <p:fltVal val="0.5"/>
                                          </p:val>
                                        </p:tav>
                                        <p:tav tm="100000">
                                          <p:val>
                                            <p:strVal val="#ppt_x"/>
                                          </p:val>
                                        </p:tav>
                                      </p:tavLst>
                                    </p:anim>
                                    <p:anim calcmode="lin" valueType="num">
                                      <p:cBhvr>
                                        <p:cTn id="331" dur="3000" fill="hold"/>
                                        <p:tgtEl>
                                          <p:spTgt spid="59"/>
                                        </p:tgtEl>
                                        <p:attrNameLst>
                                          <p:attrName>ppt_y</p:attrName>
                                        </p:attrNameLst>
                                      </p:cBhvr>
                                      <p:tavLst>
                                        <p:tav tm="0">
                                          <p:val>
                                            <p:fltVal val="0.5"/>
                                          </p:val>
                                        </p:tav>
                                        <p:tav tm="100000">
                                          <p:val>
                                            <p:strVal val="#ppt_y"/>
                                          </p:val>
                                        </p:tav>
                                      </p:tavLst>
                                    </p:anim>
                                  </p:childTnLst>
                                </p:cTn>
                              </p:par>
                              <p:par>
                                <p:cTn id="332" presetID="23" presetClass="entr" presetSubtype="528" fill="hold" grpId="0" nodeType="withEffect">
                                  <p:stCondLst>
                                    <p:cond delay="0"/>
                                  </p:stCondLst>
                                  <p:childTnLst>
                                    <p:set>
                                      <p:cBhvr>
                                        <p:cTn id="333" dur="1" fill="hold">
                                          <p:stCondLst>
                                            <p:cond delay="0"/>
                                          </p:stCondLst>
                                        </p:cTn>
                                        <p:tgtEl>
                                          <p:spTgt spid="60"/>
                                        </p:tgtEl>
                                        <p:attrNameLst>
                                          <p:attrName>style.visibility</p:attrName>
                                        </p:attrNameLst>
                                      </p:cBhvr>
                                      <p:to>
                                        <p:strVal val="visible"/>
                                      </p:to>
                                    </p:set>
                                    <p:anim calcmode="lin" valueType="num">
                                      <p:cBhvr>
                                        <p:cTn id="334" dur="3000" fill="hold"/>
                                        <p:tgtEl>
                                          <p:spTgt spid="60"/>
                                        </p:tgtEl>
                                        <p:attrNameLst>
                                          <p:attrName>ppt_w</p:attrName>
                                        </p:attrNameLst>
                                      </p:cBhvr>
                                      <p:tavLst>
                                        <p:tav tm="0">
                                          <p:val>
                                            <p:fltVal val="0"/>
                                          </p:val>
                                        </p:tav>
                                        <p:tav tm="100000">
                                          <p:val>
                                            <p:strVal val="#ppt_w"/>
                                          </p:val>
                                        </p:tav>
                                      </p:tavLst>
                                    </p:anim>
                                    <p:anim calcmode="lin" valueType="num">
                                      <p:cBhvr>
                                        <p:cTn id="335" dur="3000" fill="hold"/>
                                        <p:tgtEl>
                                          <p:spTgt spid="60"/>
                                        </p:tgtEl>
                                        <p:attrNameLst>
                                          <p:attrName>ppt_h</p:attrName>
                                        </p:attrNameLst>
                                      </p:cBhvr>
                                      <p:tavLst>
                                        <p:tav tm="0">
                                          <p:val>
                                            <p:fltVal val="0"/>
                                          </p:val>
                                        </p:tav>
                                        <p:tav tm="100000">
                                          <p:val>
                                            <p:strVal val="#ppt_h"/>
                                          </p:val>
                                        </p:tav>
                                      </p:tavLst>
                                    </p:anim>
                                    <p:anim calcmode="lin" valueType="num">
                                      <p:cBhvr>
                                        <p:cTn id="336" dur="3000" fill="hold"/>
                                        <p:tgtEl>
                                          <p:spTgt spid="60"/>
                                        </p:tgtEl>
                                        <p:attrNameLst>
                                          <p:attrName>ppt_x</p:attrName>
                                        </p:attrNameLst>
                                      </p:cBhvr>
                                      <p:tavLst>
                                        <p:tav tm="0">
                                          <p:val>
                                            <p:fltVal val="0.5"/>
                                          </p:val>
                                        </p:tav>
                                        <p:tav tm="100000">
                                          <p:val>
                                            <p:strVal val="#ppt_x"/>
                                          </p:val>
                                        </p:tav>
                                      </p:tavLst>
                                    </p:anim>
                                    <p:anim calcmode="lin" valueType="num">
                                      <p:cBhvr>
                                        <p:cTn id="337" dur="3000" fill="hold"/>
                                        <p:tgtEl>
                                          <p:spTgt spid="60"/>
                                        </p:tgtEl>
                                        <p:attrNameLst>
                                          <p:attrName>ppt_y</p:attrName>
                                        </p:attrNameLst>
                                      </p:cBhvr>
                                      <p:tavLst>
                                        <p:tav tm="0">
                                          <p:val>
                                            <p:fltVal val="0.5"/>
                                          </p:val>
                                        </p:tav>
                                        <p:tav tm="100000">
                                          <p:val>
                                            <p:strVal val="#ppt_y"/>
                                          </p:val>
                                        </p:tav>
                                      </p:tavLst>
                                    </p:anim>
                                  </p:childTnLst>
                                </p:cTn>
                              </p:par>
                              <p:par>
                                <p:cTn id="338" presetID="23" presetClass="entr" presetSubtype="528" fill="hold" grpId="0" nodeType="withEffect">
                                  <p:stCondLst>
                                    <p:cond delay="0"/>
                                  </p:stCondLst>
                                  <p:childTnLst>
                                    <p:set>
                                      <p:cBhvr>
                                        <p:cTn id="339" dur="1" fill="hold">
                                          <p:stCondLst>
                                            <p:cond delay="0"/>
                                          </p:stCondLst>
                                        </p:cTn>
                                        <p:tgtEl>
                                          <p:spTgt spid="61"/>
                                        </p:tgtEl>
                                        <p:attrNameLst>
                                          <p:attrName>style.visibility</p:attrName>
                                        </p:attrNameLst>
                                      </p:cBhvr>
                                      <p:to>
                                        <p:strVal val="visible"/>
                                      </p:to>
                                    </p:set>
                                    <p:anim calcmode="lin" valueType="num">
                                      <p:cBhvr>
                                        <p:cTn id="340" dur="3000" fill="hold"/>
                                        <p:tgtEl>
                                          <p:spTgt spid="61"/>
                                        </p:tgtEl>
                                        <p:attrNameLst>
                                          <p:attrName>ppt_w</p:attrName>
                                        </p:attrNameLst>
                                      </p:cBhvr>
                                      <p:tavLst>
                                        <p:tav tm="0">
                                          <p:val>
                                            <p:fltVal val="0"/>
                                          </p:val>
                                        </p:tav>
                                        <p:tav tm="100000">
                                          <p:val>
                                            <p:strVal val="#ppt_w"/>
                                          </p:val>
                                        </p:tav>
                                      </p:tavLst>
                                    </p:anim>
                                    <p:anim calcmode="lin" valueType="num">
                                      <p:cBhvr>
                                        <p:cTn id="341" dur="3000" fill="hold"/>
                                        <p:tgtEl>
                                          <p:spTgt spid="61"/>
                                        </p:tgtEl>
                                        <p:attrNameLst>
                                          <p:attrName>ppt_h</p:attrName>
                                        </p:attrNameLst>
                                      </p:cBhvr>
                                      <p:tavLst>
                                        <p:tav tm="0">
                                          <p:val>
                                            <p:fltVal val="0"/>
                                          </p:val>
                                        </p:tav>
                                        <p:tav tm="100000">
                                          <p:val>
                                            <p:strVal val="#ppt_h"/>
                                          </p:val>
                                        </p:tav>
                                      </p:tavLst>
                                    </p:anim>
                                    <p:anim calcmode="lin" valueType="num">
                                      <p:cBhvr>
                                        <p:cTn id="342" dur="3000" fill="hold"/>
                                        <p:tgtEl>
                                          <p:spTgt spid="61"/>
                                        </p:tgtEl>
                                        <p:attrNameLst>
                                          <p:attrName>ppt_x</p:attrName>
                                        </p:attrNameLst>
                                      </p:cBhvr>
                                      <p:tavLst>
                                        <p:tav tm="0">
                                          <p:val>
                                            <p:fltVal val="0.5"/>
                                          </p:val>
                                        </p:tav>
                                        <p:tav tm="100000">
                                          <p:val>
                                            <p:strVal val="#ppt_x"/>
                                          </p:val>
                                        </p:tav>
                                      </p:tavLst>
                                    </p:anim>
                                    <p:anim calcmode="lin" valueType="num">
                                      <p:cBhvr>
                                        <p:cTn id="343" dur="3000" fill="hold"/>
                                        <p:tgtEl>
                                          <p:spTgt spid="61"/>
                                        </p:tgtEl>
                                        <p:attrNameLst>
                                          <p:attrName>ppt_y</p:attrName>
                                        </p:attrNameLst>
                                      </p:cBhvr>
                                      <p:tavLst>
                                        <p:tav tm="0">
                                          <p:val>
                                            <p:fltVal val="0.5"/>
                                          </p:val>
                                        </p:tav>
                                        <p:tav tm="100000">
                                          <p:val>
                                            <p:strVal val="#ppt_y"/>
                                          </p:val>
                                        </p:tav>
                                      </p:tavLst>
                                    </p:anim>
                                  </p:childTnLst>
                                </p:cTn>
                              </p:par>
                              <p:par>
                                <p:cTn id="344" presetID="23" presetClass="entr" presetSubtype="528" fill="hold" grpId="0" nodeType="withEffect">
                                  <p:stCondLst>
                                    <p:cond delay="0"/>
                                  </p:stCondLst>
                                  <p:childTnLst>
                                    <p:set>
                                      <p:cBhvr>
                                        <p:cTn id="345" dur="1" fill="hold">
                                          <p:stCondLst>
                                            <p:cond delay="0"/>
                                          </p:stCondLst>
                                        </p:cTn>
                                        <p:tgtEl>
                                          <p:spTgt spid="62"/>
                                        </p:tgtEl>
                                        <p:attrNameLst>
                                          <p:attrName>style.visibility</p:attrName>
                                        </p:attrNameLst>
                                      </p:cBhvr>
                                      <p:to>
                                        <p:strVal val="visible"/>
                                      </p:to>
                                    </p:set>
                                    <p:anim calcmode="lin" valueType="num">
                                      <p:cBhvr>
                                        <p:cTn id="346" dur="3000" fill="hold"/>
                                        <p:tgtEl>
                                          <p:spTgt spid="62"/>
                                        </p:tgtEl>
                                        <p:attrNameLst>
                                          <p:attrName>ppt_w</p:attrName>
                                        </p:attrNameLst>
                                      </p:cBhvr>
                                      <p:tavLst>
                                        <p:tav tm="0">
                                          <p:val>
                                            <p:fltVal val="0"/>
                                          </p:val>
                                        </p:tav>
                                        <p:tav tm="100000">
                                          <p:val>
                                            <p:strVal val="#ppt_w"/>
                                          </p:val>
                                        </p:tav>
                                      </p:tavLst>
                                    </p:anim>
                                    <p:anim calcmode="lin" valueType="num">
                                      <p:cBhvr>
                                        <p:cTn id="347" dur="3000" fill="hold"/>
                                        <p:tgtEl>
                                          <p:spTgt spid="62"/>
                                        </p:tgtEl>
                                        <p:attrNameLst>
                                          <p:attrName>ppt_h</p:attrName>
                                        </p:attrNameLst>
                                      </p:cBhvr>
                                      <p:tavLst>
                                        <p:tav tm="0">
                                          <p:val>
                                            <p:fltVal val="0"/>
                                          </p:val>
                                        </p:tav>
                                        <p:tav tm="100000">
                                          <p:val>
                                            <p:strVal val="#ppt_h"/>
                                          </p:val>
                                        </p:tav>
                                      </p:tavLst>
                                    </p:anim>
                                    <p:anim calcmode="lin" valueType="num">
                                      <p:cBhvr>
                                        <p:cTn id="348" dur="3000" fill="hold"/>
                                        <p:tgtEl>
                                          <p:spTgt spid="62"/>
                                        </p:tgtEl>
                                        <p:attrNameLst>
                                          <p:attrName>ppt_x</p:attrName>
                                        </p:attrNameLst>
                                      </p:cBhvr>
                                      <p:tavLst>
                                        <p:tav tm="0">
                                          <p:val>
                                            <p:fltVal val="0.5"/>
                                          </p:val>
                                        </p:tav>
                                        <p:tav tm="100000">
                                          <p:val>
                                            <p:strVal val="#ppt_x"/>
                                          </p:val>
                                        </p:tav>
                                      </p:tavLst>
                                    </p:anim>
                                    <p:anim calcmode="lin" valueType="num">
                                      <p:cBhvr>
                                        <p:cTn id="349" dur="3000" fill="hold"/>
                                        <p:tgtEl>
                                          <p:spTgt spid="62"/>
                                        </p:tgtEl>
                                        <p:attrNameLst>
                                          <p:attrName>ppt_y</p:attrName>
                                        </p:attrNameLst>
                                      </p:cBhvr>
                                      <p:tavLst>
                                        <p:tav tm="0">
                                          <p:val>
                                            <p:fltVal val="0.5"/>
                                          </p:val>
                                        </p:tav>
                                        <p:tav tm="100000">
                                          <p:val>
                                            <p:strVal val="#ppt_y"/>
                                          </p:val>
                                        </p:tav>
                                      </p:tavLst>
                                    </p:anim>
                                  </p:childTnLst>
                                </p:cTn>
                              </p:par>
                              <p:par>
                                <p:cTn id="350" presetID="23" presetClass="entr" presetSubtype="528" fill="hold" grpId="0" nodeType="withEffect">
                                  <p:stCondLst>
                                    <p:cond delay="0"/>
                                  </p:stCondLst>
                                  <p:childTnLst>
                                    <p:set>
                                      <p:cBhvr>
                                        <p:cTn id="351" dur="1" fill="hold">
                                          <p:stCondLst>
                                            <p:cond delay="0"/>
                                          </p:stCondLst>
                                        </p:cTn>
                                        <p:tgtEl>
                                          <p:spTgt spid="63"/>
                                        </p:tgtEl>
                                        <p:attrNameLst>
                                          <p:attrName>style.visibility</p:attrName>
                                        </p:attrNameLst>
                                      </p:cBhvr>
                                      <p:to>
                                        <p:strVal val="visible"/>
                                      </p:to>
                                    </p:set>
                                    <p:anim calcmode="lin" valueType="num">
                                      <p:cBhvr>
                                        <p:cTn id="352" dur="3000" fill="hold"/>
                                        <p:tgtEl>
                                          <p:spTgt spid="63"/>
                                        </p:tgtEl>
                                        <p:attrNameLst>
                                          <p:attrName>ppt_w</p:attrName>
                                        </p:attrNameLst>
                                      </p:cBhvr>
                                      <p:tavLst>
                                        <p:tav tm="0">
                                          <p:val>
                                            <p:fltVal val="0"/>
                                          </p:val>
                                        </p:tav>
                                        <p:tav tm="100000">
                                          <p:val>
                                            <p:strVal val="#ppt_w"/>
                                          </p:val>
                                        </p:tav>
                                      </p:tavLst>
                                    </p:anim>
                                    <p:anim calcmode="lin" valueType="num">
                                      <p:cBhvr>
                                        <p:cTn id="353" dur="3000" fill="hold"/>
                                        <p:tgtEl>
                                          <p:spTgt spid="63"/>
                                        </p:tgtEl>
                                        <p:attrNameLst>
                                          <p:attrName>ppt_h</p:attrName>
                                        </p:attrNameLst>
                                      </p:cBhvr>
                                      <p:tavLst>
                                        <p:tav tm="0">
                                          <p:val>
                                            <p:fltVal val="0"/>
                                          </p:val>
                                        </p:tav>
                                        <p:tav tm="100000">
                                          <p:val>
                                            <p:strVal val="#ppt_h"/>
                                          </p:val>
                                        </p:tav>
                                      </p:tavLst>
                                    </p:anim>
                                    <p:anim calcmode="lin" valueType="num">
                                      <p:cBhvr>
                                        <p:cTn id="354" dur="3000" fill="hold"/>
                                        <p:tgtEl>
                                          <p:spTgt spid="63"/>
                                        </p:tgtEl>
                                        <p:attrNameLst>
                                          <p:attrName>ppt_x</p:attrName>
                                        </p:attrNameLst>
                                      </p:cBhvr>
                                      <p:tavLst>
                                        <p:tav tm="0">
                                          <p:val>
                                            <p:fltVal val="0.5"/>
                                          </p:val>
                                        </p:tav>
                                        <p:tav tm="100000">
                                          <p:val>
                                            <p:strVal val="#ppt_x"/>
                                          </p:val>
                                        </p:tav>
                                      </p:tavLst>
                                    </p:anim>
                                    <p:anim calcmode="lin" valueType="num">
                                      <p:cBhvr>
                                        <p:cTn id="355" dur="3000" fill="hold"/>
                                        <p:tgtEl>
                                          <p:spTgt spid="63"/>
                                        </p:tgtEl>
                                        <p:attrNameLst>
                                          <p:attrName>ppt_y</p:attrName>
                                        </p:attrNameLst>
                                      </p:cBhvr>
                                      <p:tavLst>
                                        <p:tav tm="0">
                                          <p:val>
                                            <p:fltVal val="0.5"/>
                                          </p:val>
                                        </p:tav>
                                        <p:tav tm="100000">
                                          <p:val>
                                            <p:strVal val="#ppt_y"/>
                                          </p:val>
                                        </p:tav>
                                      </p:tavLst>
                                    </p:anim>
                                  </p:childTnLst>
                                </p:cTn>
                              </p:par>
                              <p:par>
                                <p:cTn id="356" presetID="23" presetClass="entr" presetSubtype="528" fill="hold" grpId="0" nodeType="withEffect">
                                  <p:stCondLst>
                                    <p:cond delay="0"/>
                                  </p:stCondLst>
                                  <p:childTnLst>
                                    <p:set>
                                      <p:cBhvr>
                                        <p:cTn id="357" dur="1" fill="hold">
                                          <p:stCondLst>
                                            <p:cond delay="0"/>
                                          </p:stCondLst>
                                        </p:cTn>
                                        <p:tgtEl>
                                          <p:spTgt spid="64"/>
                                        </p:tgtEl>
                                        <p:attrNameLst>
                                          <p:attrName>style.visibility</p:attrName>
                                        </p:attrNameLst>
                                      </p:cBhvr>
                                      <p:to>
                                        <p:strVal val="visible"/>
                                      </p:to>
                                    </p:set>
                                    <p:anim calcmode="lin" valueType="num">
                                      <p:cBhvr>
                                        <p:cTn id="358" dur="3000" fill="hold"/>
                                        <p:tgtEl>
                                          <p:spTgt spid="64"/>
                                        </p:tgtEl>
                                        <p:attrNameLst>
                                          <p:attrName>ppt_w</p:attrName>
                                        </p:attrNameLst>
                                      </p:cBhvr>
                                      <p:tavLst>
                                        <p:tav tm="0">
                                          <p:val>
                                            <p:fltVal val="0"/>
                                          </p:val>
                                        </p:tav>
                                        <p:tav tm="100000">
                                          <p:val>
                                            <p:strVal val="#ppt_w"/>
                                          </p:val>
                                        </p:tav>
                                      </p:tavLst>
                                    </p:anim>
                                    <p:anim calcmode="lin" valueType="num">
                                      <p:cBhvr>
                                        <p:cTn id="359" dur="3000" fill="hold"/>
                                        <p:tgtEl>
                                          <p:spTgt spid="64"/>
                                        </p:tgtEl>
                                        <p:attrNameLst>
                                          <p:attrName>ppt_h</p:attrName>
                                        </p:attrNameLst>
                                      </p:cBhvr>
                                      <p:tavLst>
                                        <p:tav tm="0">
                                          <p:val>
                                            <p:fltVal val="0"/>
                                          </p:val>
                                        </p:tav>
                                        <p:tav tm="100000">
                                          <p:val>
                                            <p:strVal val="#ppt_h"/>
                                          </p:val>
                                        </p:tav>
                                      </p:tavLst>
                                    </p:anim>
                                    <p:anim calcmode="lin" valueType="num">
                                      <p:cBhvr>
                                        <p:cTn id="360" dur="3000" fill="hold"/>
                                        <p:tgtEl>
                                          <p:spTgt spid="64"/>
                                        </p:tgtEl>
                                        <p:attrNameLst>
                                          <p:attrName>ppt_x</p:attrName>
                                        </p:attrNameLst>
                                      </p:cBhvr>
                                      <p:tavLst>
                                        <p:tav tm="0">
                                          <p:val>
                                            <p:fltVal val="0.5"/>
                                          </p:val>
                                        </p:tav>
                                        <p:tav tm="100000">
                                          <p:val>
                                            <p:strVal val="#ppt_x"/>
                                          </p:val>
                                        </p:tav>
                                      </p:tavLst>
                                    </p:anim>
                                    <p:anim calcmode="lin" valueType="num">
                                      <p:cBhvr>
                                        <p:cTn id="361" dur="3000" fill="hold"/>
                                        <p:tgtEl>
                                          <p:spTgt spid="64"/>
                                        </p:tgtEl>
                                        <p:attrNameLst>
                                          <p:attrName>ppt_y</p:attrName>
                                        </p:attrNameLst>
                                      </p:cBhvr>
                                      <p:tavLst>
                                        <p:tav tm="0">
                                          <p:val>
                                            <p:fltVal val="0.5"/>
                                          </p:val>
                                        </p:tav>
                                        <p:tav tm="100000">
                                          <p:val>
                                            <p:strVal val="#ppt_y"/>
                                          </p:val>
                                        </p:tav>
                                      </p:tavLst>
                                    </p:anim>
                                  </p:childTnLst>
                                </p:cTn>
                              </p:par>
                              <p:par>
                                <p:cTn id="362" presetID="23" presetClass="entr" presetSubtype="528" fill="hold" grpId="0" nodeType="withEffect">
                                  <p:stCondLst>
                                    <p:cond delay="0"/>
                                  </p:stCondLst>
                                  <p:childTnLst>
                                    <p:set>
                                      <p:cBhvr>
                                        <p:cTn id="363" dur="1" fill="hold">
                                          <p:stCondLst>
                                            <p:cond delay="0"/>
                                          </p:stCondLst>
                                        </p:cTn>
                                        <p:tgtEl>
                                          <p:spTgt spid="65"/>
                                        </p:tgtEl>
                                        <p:attrNameLst>
                                          <p:attrName>style.visibility</p:attrName>
                                        </p:attrNameLst>
                                      </p:cBhvr>
                                      <p:to>
                                        <p:strVal val="visible"/>
                                      </p:to>
                                    </p:set>
                                    <p:anim calcmode="lin" valueType="num">
                                      <p:cBhvr>
                                        <p:cTn id="364" dur="3000" fill="hold"/>
                                        <p:tgtEl>
                                          <p:spTgt spid="65"/>
                                        </p:tgtEl>
                                        <p:attrNameLst>
                                          <p:attrName>ppt_w</p:attrName>
                                        </p:attrNameLst>
                                      </p:cBhvr>
                                      <p:tavLst>
                                        <p:tav tm="0">
                                          <p:val>
                                            <p:fltVal val="0"/>
                                          </p:val>
                                        </p:tav>
                                        <p:tav tm="100000">
                                          <p:val>
                                            <p:strVal val="#ppt_w"/>
                                          </p:val>
                                        </p:tav>
                                      </p:tavLst>
                                    </p:anim>
                                    <p:anim calcmode="lin" valueType="num">
                                      <p:cBhvr>
                                        <p:cTn id="365" dur="3000" fill="hold"/>
                                        <p:tgtEl>
                                          <p:spTgt spid="65"/>
                                        </p:tgtEl>
                                        <p:attrNameLst>
                                          <p:attrName>ppt_h</p:attrName>
                                        </p:attrNameLst>
                                      </p:cBhvr>
                                      <p:tavLst>
                                        <p:tav tm="0">
                                          <p:val>
                                            <p:fltVal val="0"/>
                                          </p:val>
                                        </p:tav>
                                        <p:tav tm="100000">
                                          <p:val>
                                            <p:strVal val="#ppt_h"/>
                                          </p:val>
                                        </p:tav>
                                      </p:tavLst>
                                    </p:anim>
                                    <p:anim calcmode="lin" valueType="num">
                                      <p:cBhvr>
                                        <p:cTn id="366" dur="3000" fill="hold"/>
                                        <p:tgtEl>
                                          <p:spTgt spid="65"/>
                                        </p:tgtEl>
                                        <p:attrNameLst>
                                          <p:attrName>ppt_x</p:attrName>
                                        </p:attrNameLst>
                                      </p:cBhvr>
                                      <p:tavLst>
                                        <p:tav tm="0">
                                          <p:val>
                                            <p:fltVal val="0.5"/>
                                          </p:val>
                                        </p:tav>
                                        <p:tav tm="100000">
                                          <p:val>
                                            <p:strVal val="#ppt_x"/>
                                          </p:val>
                                        </p:tav>
                                      </p:tavLst>
                                    </p:anim>
                                    <p:anim calcmode="lin" valueType="num">
                                      <p:cBhvr>
                                        <p:cTn id="367" dur="3000" fill="hold"/>
                                        <p:tgtEl>
                                          <p:spTgt spid="65"/>
                                        </p:tgtEl>
                                        <p:attrNameLst>
                                          <p:attrName>ppt_y</p:attrName>
                                        </p:attrNameLst>
                                      </p:cBhvr>
                                      <p:tavLst>
                                        <p:tav tm="0">
                                          <p:val>
                                            <p:fltVal val="0.5"/>
                                          </p:val>
                                        </p:tav>
                                        <p:tav tm="100000">
                                          <p:val>
                                            <p:strVal val="#ppt_y"/>
                                          </p:val>
                                        </p:tav>
                                      </p:tavLst>
                                    </p:anim>
                                  </p:childTnLst>
                                </p:cTn>
                              </p:par>
                              <p:par>
                                <p:cTn id="368" presetID="23" presetClass="entr" presetSubtype="528" fill="hold" grpId="0" nodeType="withEffect">
                                  <p:stCondLst>
                                    <p:cond delay="0"/>
                                  </p:stCondLst>
                                  <p:childTnLst>
                                    <p:set>
                                      <p:cBhvr>
                                        <p:cTn id="369" dur="1" fill="hold">
                                          <p:stCondLst>
                                            <p:cond delay="0"/>
                                          </p:stCondLst>
                                        </p:cTn>
                                        <p:tgtEl>
                                          <p:spTgt spid="66"/>
                                        </p:tgtEl>
                                        <p:attrNameLst>
                                          <p:attrName>style.visibility</p:attrName>
                                        </p:attrNameLst>
                                      </p:cBhvr>
                                      <p:to>
                                        <p:strVal val="visible"/>
                                      </p:to>
                                    </p:set>
                                    <p:anim calcmode="lin" valueType="num">
                                      <p:cBhvr>
                                        <p:cTn id="370" dur="3000" fill="hold"/>
                                        <p:tgtEl>
                                          <p:spTgt spid="66"/>
                                        </p:tgtEl>
                                        <p:attrNameLst>
                                          <p:attrName>ppt_w</p:attrName>
                                        </p:attrNameLst>
                                      </p:cBhvr>
                                      <p:tavLst>
                                        <p:tav tm="0">
                                          <p:val>
                                            <p:fltVal val="0"/>
                                          </p:val>
                                        </p:tav>
                                        <p:tav tm="100000">
                                          <p:val>
                                            <p:strVal val="#ppt_w"/>
                                          </p:val>
                                        </p:tav>
                                      </p:tavLst>
                                    </p:anim>
                                    <p:anim calcmode="lin" valueType="num">
                                      <p:cBhvr>
                                        <p:cTn id="371" dur="3000" fill="hold"/>
                                        <p:tgtEl>
                                          <p:spTgt spid="66"/>
                                        </p:tgtEl>
                                        <p:attrNameLst>
                                          <p:attrName>ppt_h</p:attrName>
                                        </p:attrNameLst>
                                      </p:cBhvr>
                                      <p:tavLst>
                                        <p:tav tm="0">
                                          <p:val>
                                            <p:fltVal val="0"/>
                                          </p:val>
                                        </p:tav>
                                        <p:tav tm="100000">
                                          <p:val>
                                            <p:strVal val="#ppt_h"/>
                                          </p:val>
                                        </p:tav>
                                      </p:tavLst>
                                    </p:anim>
                                    <p:anim calcmode="lin" valueType="num">
                                      <p:cBhvr>
                                        <p:cTn id="372" dur="3000" fill="hold"/>
                                        <p:tgtEl>
                                          <p:spTgt spid="66"/>
                                        </p:tgtEl>
                                        <p:attrNameLst>
                                          <p:attrName>ppt_x</p:attrName>
                                        </p:attrNameLst>
                                      </p:cBhvr>
                                      <p:tavLst>
                                        <p:tav tm="0">
                                          <p:val>
                                            <p:fltVal val="0.5"/>
                                          </p:val>
                                        </p:tav>
                                        <p:tav tm="100000">
                                          <p:val>
                                            <p:strVal val="#ppt_x"/>
                                          </p:val>
                                        </p:tav>
                                      </p:tavLst>
                                    </p:anim>
                                    <p:anim calcmode="lin" valueType="num">
                                      <p:cBhvr>
                                        <p:cTn id="373" dur="3000" fill="hold"/>
                                        <p:tgtEl>
                                          <p:spTgt spid="66"/>
                                        </p:tgtEl>
                                        <p:attrNameLst>
                                          <p:attrName>ppt_y</p:attrName>
                                        </p:attrNameLst>
                                      </p:cBhvr>
                                      <p:tavLst>
                                        <p:tav tm="0">
                                          <p:val>
                                            <p:fltVal val="0.5"/>
                                          </p:val>
                                        </p:tav>
                                        <p:tav tm="100000">
                                          <p:val>
                                            <p:strVal val="#ppt_y"/>
                                          </p:val>
                                        </p:tav>
                                      </p:tavLst>
                                    </p:anim>
                                  </p:childTnLst>
                                </p:cTn>
                              </p:par>
                              <p:par>
                                <p:cTn id="374" presetID="23" presetClass="entr" presetSubtype="528" fill="hold" grpId="0" nodeType="withEffect">
                                  <p:stCondLst>
                                    <p:cond delay="0"/>
                                  </p:stCondLst>
                                  <p:childTnLst>
                                    <p:set>
                                      <p:cBhvr>
                                        <p:cTn id="375" dur="1" fill="hold">
                                          <p:stCondLst>
                                            <p:cond delay="0"/>
                                          </p:stCondLst>
                                        </p:cTn>
                                        <p:tgtEl>
                                          <p:spTgt spid="67"/>
                                        </p:tgtEl>
                                        <p:attrNameLst>
                                          <p:attrName>style.visibility</p:attrName>
                                        </p:attrNameLst>
                                      </p:cBhvr>
                                      <p:to>
                                        <p:strVal val="visible"/>
                                      </p:to>
                                    </p:set>
                                    <p:anim calcmode="lin" valueType="num">
                                      <p:cBhvr>
                                        <p:cTn id="376" dur="3000" fill="hold"/>
                                        <p:tgtEl>
                                          <p:spTgt spid="67"/>
                                        </p:tgtEl>
                                        <p:attrNameLst>
                                          <p:attrName>ppt_w</p:attrName>
                                        </p:attrNameLst>
                                      </p:cBhvr>
                                      <p:tavLst>
                                        <p:tav tm="0">
                                          <p:val>
                                            <p:fltVal val="0"/>
                                          </p:val>
                                        </p:tav>
                                        <p:tav tm="100000">
                                          <p:val>
                                            <p:strVal val="#ppt_w"/>
                                          </p:val>
                                        </p:tav>
                                      </p:tavLst>
                                    </p:anim>
                                    <p:anim calcmode="lin" valueType="num">
                                      <p:cBhvr>
                                        <p:cTn id="377" dur="3000" fill="hold"/>
                                        <p:tgtEl>
                                          <p:spTgt spid="67"/>
                                        </p:tgtEl>
                                        <p:attrNameLst>
                                          <p:attrName>ppt_h</p:attrName>
                                        </p:attrNameLst>
                                      </p:cBhvr>
                                      <p:tavLst>
                                        <p:tav tm="0">
                                          <p:val>
                                            <p:fltVal val="0"/>
                                          </p:val>
                                        </p:tav>
                                        <p:tav tm="100000">
                                          <p:val>
                                            <p:strVal val="#ppt_h"/>
                                          </p:val>
                                        </p:tav>
                                      </p:tavLst>
                                    </p:anim>
                                    <p:anim calcmode="lin" valueType="num">
                                      <p:cBhvr>
                                        <p:cTn id="378" dur="3000" fill="hold"/>
                                        <p:tgtEl>
                                          <p:spTgt spid="67"/>
                                        </p:tgtEl>
                                        <p:attrNameLst>
                                          <p:attrName>ppt_x</p:attrName>
                                        </p:attrNameLst>
                                      </p:cBhvr>
                                      <p:tavLst>
                                        <p:tav tm="0">
                                          <p:val>
                                            <p:fltVal val="0.5"/>
                                          </p:val>
                                        </p:tav>
                                        <p:tav tm="100000">
                                          <p:val>
                                            <p:strVal val="#ppt_x"/>
                                          </p:val>
                                        </p:tav>
                                      </p:tavLst>
                                    </p:anim>
                                    <p:anim calcmode="lin" valueType="num">
                                      <p:cBhvr>
                                        <p:cTn id="379" dur="3000" fill="hold"/>
                                        <p:tgtEl>
                                          <p:spTgt spid="67"/>
                                        </p:tgtEl>
                                        <p:attrNameLst>
                                          <p:attrName>ppt_y</p:attrName>
                                        </p:attrNameLst>
                                      </p:cBhvr>
                                      <p:tavLst>
                                        <p:tav tm="0">
                                          <p:val>
                                            <p:fltVal val="0.5"/>
                                          </p:val>
                                        </p:tav>
                                        <p:tav tm="100000">
                                          <p:val>
                                            <p:strVal val="#ppt_y"/>
                                          </p:val>
                                        </p:tav>
                                      </p:tavLst>
                                    </p:anim>
                                  </p:childTnLst>
                                </p:cTn>
                              </p:par>
                              <p:par>
                                <p:cTn id="380" presetID="23" presetClass="entr" presetSubtype="528" fill="hold" grpId="0" nodeType="withEffect">
                                  <p:stCondLst>
                                    <p:cond delay="0"/>
                                  </p:stCondLst>
                                  <p:childTnLst>
                                    <p:set>
                                      <p:cBhvr>
                                        <p:cTn id="381" dur="1" fill="hold">
                                          <p:stCondLst>
                                            <p:cond delay="0"/>
                                          </p:stCondLst>
                                        </p:cTn>
                                        <p:tgtEl>
                                          <p:spTgt spid="68"/>
                                        </p:tgtEl>
                                        <p:attrNameLst>
                                          <p:attrName>style.visibility</p:attrName>
                                        </p:attrNameLst>
                                      </p:cBhvr>
                                      <p:to>
                                        <p:strVal val="visible"/>
                                      </p:to>
                                    </p:set>
                                    <p:anim calcmode="lin" valueType="num">
                                      <p:cBhvr>
                                        <p:cTn id="382" dur="3000" fill="hold"/>
                                        <p:tgtEl>
                                          <p:spTgt spid="68"/>
                                        </p:tgtEl>
                                        <p:attrNameLst>
                                          <p:attrName>ppt_w</p:attrName>
                                        </p:attrNameLst>
                                      </p:cBhvr>
                                      <p:tavLst>
                                        <p:tav tm="0">
                                          <p:val>
                                            <p:fltVal val="0"/>
                                          </p:val>
                                        </p:tav>
                                        <p:tav tm="100000">
                                          <p:val>
                                            <p:strVal val="#ppt_w"/>
                                          </p:val>
                                        </p:tav>
                                      </p:tavLst>
                                    </p:anim>
                                    <p:anim calcmode="lin" valueType="num">
                                      <p:cBhvr>
                                        <p:cTn id="383" dur="3000" fill="hold"/>
                                        <p:tgtEl>
                                          <p:spTgt spid="68"/>
                                        </p:tgtEl>
                                        <p:attrNameLst>
                                          <p:attrName>ppt_h</p:attrName>
                                        </p:attrNameLst>
                                      </p:cBhvr>
                                      <p:tavLst>
                                        <p:tav tm="0">
                                          <p:val>
                                            <p:fltVal val="0"/>
                                          </p:val>
                                        </p:tav>
                                        <p:tav tm="100000">
                                          <p:val>
                                            <p:strVal val="#ppt_h"/>
                                          </p:val>
                                        </p:tav>
                                      </p:tavLst>
                                    </p:anim>
                                    <p:anim calcmode="lin" valueType="num">
                                      <p:cBhvr>
                                        <p:cTn id="384" dur="3000" fill="hold"/>
                                        <p:tgtEl>
                                          <p:spTgt spid="68"/>
                                        </p:tgtEl>
                                        <p:attrNameLst>
                                          <p:attrName>ppt_x</p:attrName>
                                        </p:attrNameLst>
                                      </p:cBhvr>
                                      <p:tavLst>
                                        <p:tav tm="0">
                                          <p:val>
                                            <p:fltVal val="0.5"/>
                                          </p:val>
                                        </p:tav>
                                        <p:tav tm="100000">
                                          <p:val>
                                            <p:strVal val="#ppt_x"/>
                                          </p:val>
                                        </p:tav>
                                      </p:tavLst>
                                    </p:anim>
                                    <p:anim calcmode="lin" valueType="num">
                                      <p:cBhvr>
                                        <p:cTn id="385" dur="3000" fill="hold"/>
                                        <p:tgtEl>
                                          <p:spTgt spid="68"/>
                                        </p:tgtEl>
                                        <p:attrNameLst>
                                          <p:attrName>ppt_y</p:attrName>
                                        </p:attrNameLst>
                                      </p:cBhvr>
                                      <p:tavLst>
                                        <p:tav tm="0">
                                          <p:val>
                                            <p:fltVal val="0.5"/>
                                          </p:val>
                                        </p:tav>
                                        <p:tav tm="100000">
                                          <p:val>
                                            <p:strVal val="#ppt_y"/>
                                          </p:val>
                                        </p:tav>
                                      </p:tavLst>
                                    </p:anim>
                                  </p:childTnLst>
                                </p:cTn>
                              </p:par>
                              <p:par>
                                <p:cTn id="386" presetID="23" presetClass="entr" presetSubtype="528" fill="hold" grpId="0" nodeType="withEffect">
                                  <p:stCondLst>
                                    <p:cond delay="0"/>
                                  </p:stCondLst>
                                  <p:childTnLst>
                                    <p:set>
                                      <p:cBhvr>
                                        <p:cTn id="387" dur="1" fill="hold">
                                          <p:stCondLst>
                                            <p:cond delay="0"/>
                                          </p:stCondLst>
                                        </p:cTn>
                                        <p:tgtEl>
                                          <p:spTgt spid="69"/>
                                        </p:tgtEl>
                                        <p:attrNameLst>
                                          <p:attrName>style.visibility</p:attrName>
                                        </p:attrNameLst>
                                      </p:cBhvr>
                                      <p:to>
                                        <p:strVal val="visible"/>
                                      </p:to>
                                    </p:set>
                                    <p:anim calcmode="lin" valueType="num">
                                      <p:cBhvr>
                                        <p:cTn id="388" dur="3000" fill="hold"/>
                                        <p:tgtEl>
                                          <p:spTgt spid="69"/>
                                        </p:tgtEl>
                                        <p:attrNameLst>
                                          <p:attrName>ppt_w</p:attrName>
                                        </p:attrNameLst>
                                      </p:cBhvr>
                                      <p:tavLst>
                                        <p:tav tm="0">
                                          <p:val>
                                            <p:fltVal val="0"/>
                                          </p:val>
                                        </p:tav>
                                        <p:tav tm="100000">
                                          <p:val>
                                            <p:strVal val="#ppt_w"/>
                                          </p:val>
                                        </p:tav>
                                      </p:tavLst>
                                    </p:anim>
                                    <p:anim calcmode="lin" valueType="num">
                                      <p:cBhvr>
                                        <p:cTn id="389" dur="3000" fill="hold"/>
                                        <p:tgtEl>
                                          <p:spTgt spid="69"/>
                                        </p:tgtEl>
                                        <p:attrNameLst>
                                          <p:attrName>ppt_h</p:attrName>
                                        </p:attrNameLst>
                                      </p:cBhvr>
                                      <p:tavLst>
                                        <p:tav tm="0">
                                          <p:val>
                                            <p:fltVal val="0"/>
                                          </p:val>
                                        </p:tav>
                                        <p:tav tm="100000">
                                          <p:val>
                                            <p:strVal val="#ppt_h"/>
                                          </p:val>
                                        </p:tav>
                                      </p:tavLst>
                                    </p:anim>
                                    <p:anim calcmode="lin" valueType="num">
                                      <p:cBhvr>
                                        <p:cTn id="390" dur="3000" fill="hold"/>
                                        <p:tgtEl>
                                          <p:spTgt spid="69"/>
                                        </p:tgtEl>
                                        <p:attrNameLst>
                                          <p:attrName>ppt_x</p:attrName>
                                        </p:attrNameLst>
                                      </p:cBhvr>
                                      <p:tavLst>
                                        <p:tav tm="0">
                                          <p:val>
                                            <p:fltVal val="0.5"/>
                                          </p:val>
                                        </p:tav>
                                        <p:tav tm="100000">
                                          <p:val>
                                            <p:strVal val="#ppt_x"/>
                                          </p:val>
                                        </p:tav>
                                      </p:tavLst>
                                    </p:anim>
                                    <p:anim calcmode="lin" valueType="num">
                                      <p:cBhvr>
                                        <p:cTn id="391" dur="3000" fill="hold"/>
                                        <p:tgtEl>
                                          <p:spTgt spid="69"/>
                                        </p:tgtEl>
                                        <p:attrNameLst>
                                          <p:attrName>ppt_y</p:attrName>
                                        </p:attrNameLst>
                                      </p:cBhvr>
                                      <p:tavLst>
                                        <p:tav tm="0">
                                          <p:val>
                                            <p:fltVal val="0.5"/>
                                          </p:val>
                                        </p:tav>
                                        <p:tav tm="100000">
                                          <p:val>
                                            <p:strVal val="#ppt_y"/>
                                          </p:val>
                                        </p:tav>
                                      </p:tavLst>
                                    </p:anim>
                                  </p:childTnLst>
                                </p:cTn>
                              </p:par>
                              <p:par>
                                <p:cTn id="392" presetID="23" presetClass="entr" presetSubtype="528" fill="hold" grpId="0" nodeType="withEffect">
                                  <p:stCondLst>
                                    <p:cond delay="0"/>
                                  </p:stCondLst>
                                  <p:childTnLst>
                                    <p:set>
                                      <p:cBhvr>
                                        <p:cTn id="393" dur="1" fill="hold">
                                          <p:stCondLst>
                                            <p:cond delay="0"/>
                                          </p:stCondLst>
                                        </p:cTn>
                                        <p:tgtEl>
                                          <p:spTgt spid="70"/>
                                        </p:tgtEl>
                                        <p:attrNameLst>
                                          <p:attrName>style.visibility</p:attrName>
                                        </p:attrNameLst>
                                      </p:cBhvr>
                                      <p:to>
                                        <p:strVal val="visible"/>
                                      </p:to>
                                    </p:set>
                                    <p:anim calcmode="lin" valueType="num">
                                      <p:cBhvr>
                                        <p:cTn id="394" dur="3000" fill="hold"/>
                                        <p:tgtEl>
                                          <p:spTgt spid="70"/>
                                        </p:tgtEl>
                                        <p:attrNameLst>
                                          <p:attrName>ppt_w</p:attrName>
                                        </p:attrNameLst>
                                      </p:cBhvr>
                                      <p:tavLst>
                                        <p:tav tm="0">
                                          <p:val>
                                            <p:fltVal val="0"/>
                                          </p:val>
                                        </p:tav>
                                        <p:tav tm="100000">
                                          <p:val>
                                            <p:strVal val="#ppt_w"/>
                                          </p:val>
                                        </p:tav>
                                      </p:tavLst>
                                    </p:anim>
                                    <p:anim calcmode="lin" valueType="num">
                                      <p:cBhvr>
                                        <p:cTn id="395" dur="3000" fill="hold"/>
                                        <p:tgtEl>
                                          <p:spTgt spid="70"/>
                                        </p:tgtEl>
                                        <p:attrNameLst>
                                          <p:attrName>ppt_h</p:attrName>
                                        </p:attrNameLst>
                                      </p:cBhvr>
                                      <p:tavLst>
                                        <p:tav tm="0">
                                          <p:val>
                                            <p:fltVal val="0"/>
                                          </p:val>
                                        </p:tav>
                                        <p:tav tm="100000">
                                          <p:val>
                                            <p:strVal val="#ppt_h"/>
                                          </p:val>
                                        </p:tav>
                                      </p:tavLst>
                                    </p:anim>
                                    <p:anim calcmode="lin" valueType="num">
                                      <p:cBhvr>
                                        <p:cTn id="396" dur="3000" fill="hold"/>
                                        <p:tgtEl>
                                          <p:spTgt spid="70"/>
                                        </p:tgtEl>
                                        <p:attrNameLst>
                                          <p:attrName>ppt_x</p:attrName>
                                        </p:attrNameLst>
                                      </p:cBhvr>
                                      <p:tavLst>
                                        <p:tav tm="0">
                                          <p:val>
                                            <p:fltVal val="0.5"/>
                                          </p:val>
                                        </p:tav>
                                        <p:tav tm="100000">
                                          <p:val>
                                            <p:strVal val="#ppt_x"/>
                                          </p:val>
                                        </p:tav>
                                      </p:tavLst>
                                    </p:anim>
                                    <p:anim calcmode="lin" valueType="num">
                                      <p:cBhvr>
                                        <p:cTn id="397" dur="3000" fill="hold"/>
                                        <p:tgtEl>
                                          <p:spTgt spid="70"/>
                                        </p:tgtEl>
                                        <p:attrNameLst>
                                          <p:attrName>ppt_y</p:attrName>
                                        </p:attrNameLst>
                                      </p:cBhvr>
                                      <p:tavLst>
                                        <p:tav tm="0">
                                          <p:val>
                                            <p:fltVal val="0.5"/>
                                          </p:val>
                                        </p:tav>
                                        <p:tav tm="100000">
                                          <p:val>
                                            <p:strVal val="#ppt_y"/>
                                          </p:val>
                                        </p:tav>
                                      </p:tavLst>
                                    </p:anim>
                                  </p:childTnLst>
                                </p:cTn>
                              </p:par>
                              <p:par>
                                <p:cTn id="398" presetID="23" presetClass="entr" presetSubtype="528" fill="hold" grpId="0" nodeType="withEffect">
                                  <p:stCondLst>
                                    <p:cond delay="0"/>
                                  </p:stCondLst>
                                  <p:childTnLst>
                                    <p:set>
                                      <p:cBhvr>
                                        <p:cTn id="399" dur="1" fill="hold">
                                          <p:stCondLst>
                                            <p:cond delay="0"/>
                                          </p:stCondLst>
                                        </p:cTn>
                                        <p:tgtEl>
                                          <p:spTgt spid="71"/>
                                        </p:tgtEl>
                                        <p:attrNameLst>
                                          <p:attrName>style.visibility</p:attrName>
                                        </p:attrNameLst>
                                      </p:cBhvr>
                                      <p:to>
                                        <p:strVal val="visible"/>
                                      </p:to>
                                    </p:set>
                                    <p:anim calcmode="lin" valueType="num">
                                      <p:cBhvr>
                                        <p:cTn id="400" dur="3000" fill="hold"/>
                                        <p:tgtEl>
                                          <p:spTgt spid="71"/>
                                        </p:tgtEl>
                                        <p:attrNameLst>
                                          <p:attrName>ppt_w</p:attrName>
                                        </p:attrNameLst>
                                      </p:cBhvr>
                                      <p:tavLst>
                                        <p:tav tm="0">
                                          <p:val>
                                            <p:fltVal val="0"/>
                                          </p:val>
                                        </p:tav>
                                        <p:tav tm="100000">
                                          <p:val>
                                            <p:strVal val="#ppt_w"/>
                                          </p:val>
                                        </p:tav>
                                      </p:tavLst>
                                    </p:anim>
                                    <p:anim calcmode="lin" valueType="num">
                                      <p:cBhvr>
                                        <p:cTn id="401" dur="3000" fill="hold"/>
                                        <p:tgtEl>
                                          <p:spTgt spid="71"/>
                                        </p:tgtEl>
                                        <p:attrNameLst>
                                          <p:attrName>ppt_h</p:attrName>
                                        </p:attrNameLst>
                                      </p:cBhvr>
                                      <p:tavLst>
                                        <p:tav tm="0">
                                          <p:val>
                                            <p:fltVal val="0"/>
                                          </p:val>
                                        </p:tav>
                                        <p:tav tm="100000">
                                          <p:val>
                                            <p:strVal val="#ppt_h"/>
                                          </p:val>
                                        </p:tav>
                                      </p:tavLst>
                                    </p:anim>
                                    <p:anim calcmode="lin" valueType="num">
                                      <p:cBhvr>
                                        <p:cTn id="402" dur="3000" fill="hold"/>
                                        <p:tgtEl>
                                          <p:spTgt spid="71"/>
                                        </p:tgtEl>
                                        <p:attrNameLst>
                                          <p:attrName>ppt_x</p:attrName>
                                        </p:attrNameLst>
                                      </p:cBhvr>
                                      <p:tavLst>
                                        <p:tav tm="0">
                                          <p:val>
                                            <p:fltVal val="0.5"/>
                                          </p:val>
                                        </p:tav>
                                        <p:tav tm="100000">
                                          <p:val>
                                            <p:strVal val="#ppt_x"/>
                                          </p:val>
                                        </p:tav>
                                      </p:tavLst>
                                    </p:anim>
                                    <p:anim calcmode="lin" valueType="num">
                                      <p:cBhvr>
                                        <p:cTn id="403" dur="3000" fill="hold"/>
                                        <p:tgtEl>
                                          <p:spTgt spid="71"/>
                                        </p:tgtEl>
                                        <p:attrNameLst>
                                          <p:attrName>ppt_y</p:attrName>
                                        </p:attrNameLst>
                                      </p:cBhvr>
                                      <p:tavLst>
                                        <p:tav tm="0">
                                          <p:val>
                                            <p:fltVal val="0.5"/>
                                          </p:val>
                                        </p:tav>
                                        <p:tav tm="100000">
                                          <p:val>
                                            <p:strVal val="#ppt_y"/>
                                          </p:val>
                                        </p:tav>
                                      </p:tavLst>
                                    </p:anim>
                                  </p:childTnLst>
                                </p:cTn>
                              </p:par>
                              <p:par>
                                <p:cTn id="404" presetID="23" presetClass="entr" presetSubtype="528" fill="hold" grpId="0" nodeType="withEffect">
                                  <p:stCondLst>
                                    <p:cond delay="0"/>
                                  </p:stCondLst>
                                  <p:childTnLst>
                                    <p:set>
                                      <p:cBhvr>
                                        <p:cTn id="405" dur="1" fill="hold">
                                          <p:stCondLst>
                                            <p:cond delay="0"/>
                                          </p:stCondLst>
                                        </p:cTn>
                                        <p:tgtEl>
                                          <p:spTgt spid="72"/>
                                        </p:tgtEl>
                                        <p:attrNameLst>
                                          <p:attrName>style.visibility</p:attrName>
                                        </p:attrNameLst>
                                      </p:cBhvr>
                                      <p:to>
                                        <p:strVal val="visible"/>
                                      </p:to>
                                    </p:set>
                                    <p:anim calcmode="lin" valueType="num">
                                      <p:cBhvr>
                                        <p:cTn id="406" dur="3000" fill="hold"/>
                                        <p:tgtEl>
                                          <p:spTgt spid="72"/>
                                        </p:tgtEl>
                                        <p:attrNameLst>
                                          <p:attrName>ppt_w</p:attrName>
                                        </p:attrNameLst>
                                      </p:cBhvr>
                                      <p:tavLst>
                                        <p:tav tm="0">
                                          <p:val>
                                            <p:fltVal val="0"/>
                                          </p:val>
                                        </p:tav>
                                        <p:tav tm="100000">
                                          <p:val>
                                            <p:strVal val="#ppt_w"/>
                                          </p:val>
                                        </p:tav>
                                      </p:tavLst>
                                    </p:anim>
                                    <p:anim calcmode="lin" valueType="num">
                                      <p:cBhvr>
                                        <p:cTn id="407" dur="3000" fill="hold"/>
                                        <p:tgtEl>
                                          <p:spTgt spid="72"/>
                                        </p:tgtEl>
                                        <p:attrNameLst>
                                          <p:attrName>ppt_h</p:attrName>
                                        </p:attrNameLst>
                                      </p:cBhvr>
                                      <p:tavLst>
                                        <p:tav tm="0">
                                          <p:val>
                                            <p:fltVal val="0"/>
                                          </p:val>
                                        </p:tav>
                                        <p:tav tm="100000">
                                          <p:val>
                                            <p:strVal val="#ppt_h"/>
                                          </p:val>
                                        </p:tav>
                                      </p:tavLst>
                                    </p:anim>
                                    <p:anim calcmode="lin" valueType="num">
                                      <p:cBhvr>
                                        <p:cTn id="408" dur="3000" fill="hold"/>
                                        <p:tgtEl>
                                          <p:spTgt spid="72"/>
                                        </p:tgtEl>
                                        <p:attrNameLst>
                                          <p:attrName>ppt_x</p:attrName>
                                        </p:attrNameLst>
                                      </p:cBhvr>
                                      <p:tavLst>
                                        <p:tav tm="0">
                                          <p:val>
                                            <p:fltVal val="0.5"/>
                                          </p:val>
                                        </p:tav>
                                        <p:tav tm="100000">
                                          <p:val>
                                            <p:strVal val="#ppt_x"/>
                                          </p:val>
                                        </p:tav>
                                      </p:tavLst>
                                    </p:anim>
                                    <p:anim calcmode="lin" valueType="num">
                                      <p:cBhvr>
                                        <p:cTn id="409" dur="3000" fill="hold"/>
                                        <p:tgtEl>
                                          <p:spTgt spid="72"/>
                                        </p:tgtEl>
                                        <p:attrNameLst>
                                          <p:attrName>ppt_y</p:attrName>
                                        </p:attrNameLst>
                                      </p:cBhvr>
                                      <p:tavLst>
                                        <p:tav tm="0">
                                          <p:val>
                                            <p:fltVal val="0.5"/>
                                          </p:val>
                                        </p:tav>
                                        <p:tav tm="100000">
                                          <p:val>
                                            <p:strVal val="#ppt_y"/>
                                          </p:val>
                                        </p:tav>
                                      </p:tavLst>
                                    </p:anim>
                                  </p:childTnLst>
                                </p:cTn>
                              </p:par>
                              <p:par>
                                <p:cTn id="410" presetID="23" presetClass="entr" presetSubtype="528" fill="hold" grpId="0" nodeType="withEffect">
                                  <p:stCondLst>
                                    <p:cond delay="0"/>
                                  </p:stCondLst>
                                  <p:childTnLst>
                                    <p:set>
                                      <p:cBhvr>
                                        <p:cTn id="411" dur="1" fill="hold">
                                          <p:stCondLst>
                                            <p:cond delay="0"/>
                                          </p:stCondLst>
                                        </p:cTn>
                                        <p:tgtEl>
                                          <p:spTgt spid="73"/>
                                        </p:tgtEl>
                                        <p:attrNameLst>
                                          <p:attrName>style.visibility</p:attrName>
                                        </p:attrNameLst>
                                      </p:cBhvr>
                                      <p:to>
                                        <p:strVal val="visible"/>
                                      </p:to>
                                    </p:set>
                                    <p:anim calcmode="lin" valueType="num">
                                      <p:cBhvr>
                                        <p:cTn id="412" dur="3000" fill="hold"/>
                                        <p:tgtEl>
                                          <p:spTgt spid="73"/>
                                        </p:tgtEl>
                                        <p:attrNameLst>
                                          <p:attrName>ppt_w</p:attrName>
                                        </p:attrNameLst>
                                      </p:cBhvr>
                                      <p:tavLst>
                                        <p:tav tm="0">
                                          <p:val>
                                            <p:fltVal val="0"/>
                                          </p:val>
                                        </p:tav>
                                        <p:tav tm="100000">
                                          <p:val>
                                            <p:strVal val="#ppt_w"/>
                                          </p:val>
                                        </p:tav>
                                      </p:tavLst>
                                    </p:anim>
                                    <p:anim calcmode="lin" valueType="num">
                                      <p:cBhvr>
                                        <p:cTn id="413" dur="3000" fill="hold"/>
                                        <p:tgtEl>
                                          <p:spTgt spid="73"/>
                                        </p:tgtEl>
                                        <p:attrNameLst>
                                          <p:attrName>ppt_h</p:attrName>
                                        </p:attrNameLst>
                                      </p:cBhvr>
                                      <p:tavLst>
                                        <p:tav tm="0">
                                          <p:val>
                                            <p:fltVal val="0"/>
                                          </p:val>
                                        </p:tav>
                                        <p:tav tm="100000">
                                          <p:val>
                                            <p:strVal val="#ppt_h"/>
                                          </p:val>
                                        </p:tav>
                                      </p:tavLst>
                                    </p:anim>
                                    <p:anim calcmode="lin" valueType="num">
                                      <p:cBhvr>
                                        <p:cTn id="414" dur="3000" fill="hold"/>
                                        <p:tgtEl>
                                          <p:spTgt spid="73"/>
                                        </p:tgtEl>
                                        <p:attrNameLst>
                                          <p:attrName>ppt_x</p:attrName>
                                        </p:attrNameLst>
                                      </p:cBhvr>
                                      <p:tavLst>
                                        <p:tav tm="0">
                                          <p:val>
                                            <p:fltVal val="0.5"/>
                                          </p:val>
                                        </p:tav>
                                        <p:tav tm="100000">
                                          <p:val>
                                            <p:strVal val="#ppt_x"/>
                                          </p:val>
                                        </p:tav>
                                      </p:tavLst>
                                    </p:anim>
                                    <p:anim calcmode="lin" valueType="num">
                                      <p:cBhvr>
                                        <p:cTn id="415" dur="3000" fill="hold"/>
                                        <p:tgtEl>
                                          <p:spTgt spid="73"/>
                                        </p:tgtEl>
                                        <p:attrNameLst>
                                          <p:attrName>ppt_y</p:attrName>
                                        </p:attrNameLst>
                                      </p:cBhvr>
                                      <p:tavLst>
                                        <p:tav tm="0">
                                          <p:val>
                                            <p:fltVal val="0.5"/>
                                          </p:val>
                                        </p:tav>
                                        <p:tav tm="100000">
                                          <p:val>
                                            <p:strVal val="#ppt_y"/>
                                          </p:val>
                                        </p:tav>
                                      </p:tavLst>
                                    </p:anim>
                                  </p:childTnLst>
                                </p:cTn>
                              </p:par>
                              <p:par>
                                <p:cTn id="416" presetID="13" presetClass="entr" presetSubtype="16" fill="hold" grpId="1" nodeType="withEffect">
                                  <p:stCondLst>
                                    <p:cond delay="0"/>
                                  </p:stCondLst>
                                  <p:childTnLst>
                                    <p:set>
                                      <p:cBhvr>
                                        <p:cTn id="417" dur="1" fill="hold">
                                          <p:stCondLst>
                                            <p:cond delay="0"/>
                                          </p:stCondLst>
                                        </p:cTn>
                                        <p:tgtEl>
                                          <p:spTgt spid="6"/>
                                        </p:tgtEl>
                                        <p:attrNameLst>
                                          <p:attrName>style.visibility</p:attrName>
                                        </p:attrNameLst>
                                      </p:cBhvr>
                                      <p:to>
                                        <p:strVal val="visible"/>
                                      </p:to>
                                    </p:set>
                                    <p:animEffect transition="in" filter="plus(in)">
                                      <p:cBhvr>
                                        <p:cTn id="418" dur="3000"/>
                                        <p:tgtEl>
                                          <p:spTgt spid="6"/>
                                        </p:tgtEl>
                                      </p:cBhvr>
                                    </p:animEffect>
                                  </p:childTnLst>
                                </p:cTn>
                              </p:par>
                              <p:par>
                                <p:cTn id="419" presetID="13" presetClass="entr" presetSubtype="16" fill="hold" grpId="1" nodeType="withEffect">
                                  <p:stCondLst>
                                    <p:cond delay="0"/>
                                  </p:stCondLst>
                                  <p:childTnLst>
                                    <p:set>
                                      <p:cBhvr>
                                        <p:cTn id="420" dur="1" fill="hold">
                                          <p:stCondLst>
                                            <p:cond delay="0"/>
                                          </p:stCondLst>
                                        </p:cTn>
                                        <p:tgtEl>
                                          <p:spTgt spid="7"/>
                                        </p:tgtEl>
                                        <p:attrNameLst>
                                          <p:attrName>style.visibility</p:attrName>
                                        </p:attrNameLst>
                                      </p:cBhvr>
                                      <p:to>
                                        <p:strVal val="visible"/>
                                      </p:to>
                                    </p:set>
                                    <p:animEffect transition="in" filter="plus(in)">
                                      <p:cBhvr>
                                        <p:cTn id="421" dur="3000"/>
                                        <p:tgtEl>
                                          <p:spTgt spid="7"/>
                                        </p:tgtEl>
                                      </p:cBhvr>
                                    </p:animEffect>
                                  </p:childTnLst>
                                </p:cTn>
                              </p:par>
                              <p:par>
                                <p:cTn id="422" presetID="13" presetClass="entr" presetSubtype="16" fill="hold" grpId="1" nodeType="withEffect">
                                  <p:stCondLst>
                                    <p:cond delay="0"/>
                                  </p:stCondLst>
                                  <p:childTnLst>
                                    <p:set>
                                      <p:cBhvr>
                                        <p:cTn id="423" dur="1" fill="hold">
                                          <p:stCondLst>
                                            <p:cond delay="0"/>
                                          </p:stCondLst>
                                        </p:cTn>
                                        <p:tgtEl>
                                          <p:spTgt spid="8"/>
                                        </p:tgtEl>
                                        <p:attrNameLst>
                                          <p:attrName>style.visibility</p:attrName>
                                        </p:attrNameLst>
                                      </p:cBhvr>
                                      <p:to>
                                        <p:strVal val="visible"/>
                                      </p:to>
                                    </p:set>
                                    <p:animEffect transition="in" filter="plus(in)">
                                      <p:cBhvr>
                                        <p:cTn id="424" dur="3000"/>
                                        <p:tgtEl>
                                          <p:spTgt spid="8"/>
                                        </p:tgtEl>
                                      </p:cBhvr>
                                    </p:animEffect>
                                  </p:childTnLst>
                                </p:cTn>
                              </p:par>
                              <p:par>
                                <p:cTn id="425" presetID="13" presetClass="entr" presetSubtype="16" fill="hold" grpId="1" nodeType="withEffect">
                                  <p:stCondLst>
                                    <p:cond delay="0"/>
                                  </p:stCondLst>
                                  <p:childTnLst>
                                    <p:set>
                                      <p:cBhvr>
                                        <p:cTn id="426" dur="1" fill="hold">
                                          <p:stCondLst>
                                            <p:cond delay="0"/>
                                          </p:stCondLst>
                                        </p:cTn>
                                        <p:tgtEl>
                                          <p:spTgt spid="9"/>
                                        </p:tgtEl>
                                        <p:attrNameLst>
                                          <p:attrName>style.visibility</p:attrName>
                                        </p:attrNameLst>
                                      </p:cBhvr>
                                      <p:to>
                                        <p:strVal val="visible"/>
                                      </p:to>
                                    </p:set>
                                    <p:animEffect transition="in" filter="plus(in)">
                                      <p:cBhvr>
                                        <p:cTn id="427" dur="3000"/>
                                        <p:tgtEl>
                                          <p:spTgt spid="9"/>
                                        </p:tgtEl>
                                      </p:cBhvr>
                                    </p:animEffect>
                                  </p:childTnLst>
                                </p:cTn>
                              </p:par>
                              <p:par>
                                <p:cTn id="428" presetID="13" presetClass="entr" presetSubtype="16" fill="hold" grpId="1" nodeType="withEffect">
                                  <p:stCondLst>
                                    <p:cond delay="0"/>
                                  </p:stCondLst>
                                  <p:childTnLst>
                                    <p:set>
                                      <p:cBhvr>
                                        <p:cTn id="429" dur="1" fill="hold">
                                          <p:stCondLst>
                                            <p:cond delay="0"/>
                                          </p:stCondLst>
                                        </p:cTn>
                                        <p:tgtEl>
                                          <p:spTgt spid="10"/>
                                        </p:tgtEl>
                                        <p:attrNameLst>
                                          <p:attrName>style.visibility</p:attrName>
                                        </p:attrNameLst>
                                      </p:cBhvr>
                                      <p:to>
                                        <p:strVal val="visible"/>
                                      </p:to>
                                    </p:set>
                                    <p:animEffect transition="in" filter="plus(in)">
                                      <p:cBhvr>
                                        <p:cTn id="430" dur="3000"/>
                                        <p:tgtEl>
                                          <p:spTgt spid="10"/>
                                        </p:tgtEl>
                                      </p:cBhvr>
                                    </p:animEffect>
                                  </p:childTnLst>
                                </p:cTn>
                              </p:par>
                              <p:par>
                                <p:cTn id="431" presetID="13" presetClass="entr" presetSubtype="16" fill="hold" grpId="1" nodeType="withEffect">
                                  <p:stCondLst>
                                    <p:cond delay="0"/>
                                  </p:stCondLst>
                                  <p:childTnLst>
                                    <p:set>
                                      <p:cBhvr>
                                        <p:cTn id="432" dur="1" fill="hold">
                                          <p:stCondLst>
                                            <p:cond delay="0"/>
                                          </p:stCondLst>
                                        </p:cTn>
                                        <p:tgtEl>
                                          <p:spTgt spid="11"/>
                                        </p:tgtEl>
                                        <p:attrNameLst>
                                          <p:attrName>style.visibility</p:attrName>
                                        </p:attrNameLst>
                                      </p:cBhvr>
                                      <p:to>
                                        <p:strVal val="visible"/>
                                      </p:to>
                                    </p:set>
                                    <p:animEffect transition="in" filter="plus(in)">
                                      <p:cBhvr>
                                        <p:cTn id="433" dur="3000"/>
                                        <p:tgtEl>
                                          <p:spTgt spid="11"/>
                                        </p:tgtEl>
                                      </p:cBhvr>
                                    </p:animEffect>
                                  </p:childTnLst>
                                </p:cTn>
                              </p:par>
                              <p:par>
                                <p:cTn id="434" presetID="13" presetClass="entr" presetSubtype="16" fill="hold" grpId="1" nodeType="withEffect">
                                  <p:stCondLst>
                                    <p:cond delay="0"/>
                                  </p:stCondLst>
                                  <p:childTnLst>
                                    <p:set>
                                      <p:cBhvr>
                                        <p:cTn id="435" dur="1" fill="hold">
                                          <p:stCondLst>
                                            <p:cond delay="0"/>
                                          </p:stCondLst>
                                        </p:cTn>
                                        <p:tgtEl>
                                          <p:spTgt spid="12"/>
                                        </p:tgtEl>
                                        <p:attrNameLst>
                                          <p:attrName>style.visibility</p:attrName>
                                        </p:attrNameLst>
                                      </p:cBhvr>
                                      <p:to>
                                        <p:strVal val="visible"/>
                                      </p:to>
                                    </p:set>
                                    <p:animEffect transition="in" filter="plus(in)">
                                      <p:cBhvr>
                                        <p:cTn id="436" dur="3000"/>
                                        <p:tgtEl>
                                          <p:spTgt spid="12"/>
                                        </p:tgtEl>
                                      </p:cBhvr>
                                    </p:animEffect>
                                  </p:childTnLst>
                                </p:cTn>
                              </p:par>
                              <p:par>
                                <p:cTn id="437" presetID="13" presetClass="entr" presetSubtype="16" fill="hold" grpId="1" nodeType="withEffect">
                                  <p:stCondLst>
                                    <p:cond delay="0"/>
                                  </p:stCondLst>
                                  <p:childTnLst>
                                    <p:set>
                                      <p:cBhvr>
                                        <p:cTn id="438" dur="1" fill="hold">
                                          <p:stCondLst>
                                            <p:cond delay="0"/>
                                          </p:stCondLst>
                                        </p:cTn>
                                        <p:tgtEl>
                                          <p:spTgt spid="13"/>
                                        </p:tgtEl>
                                        <p:attrNameLst>
                                          <p:attrName>style.visibility</p:attrName>
                                        </p:attrNameLst>
                                      </p:cBhvr>
                                      <p:to>
                                        <p:strVal val="visible"/>
                                      </p:to>
                                    </p:set>
                                    <p:animEffect transition="in" filter="plus(in)">
                                      <p:cBhvr>
                                        <p:cTn id="439" dur="3000"/>
                                        <p:tgtEl>
                                          <p:spTgt spid="13"/>
                                        </p:tgtEl>
                                      </p:cBhvr>
                                    </p:animEffect>
                                  </p:childTnLst>
                                </p:cTn>
                              </p:par>
                              <p:par>
                                <p:cTn id="440" presetID="13" presetClass="entr" presetSubtype="16" fill="hold" grpId="1" nodeType="withEffect">
                                  <p:stCondLst>
                                    <p:cond delay="0"/>
                                  </p:stCondLst>
                                  <p:childTnLst>
                                    <p:set>
                                      <p:cBhvr>
                                        <p:cTn id="441" dur="1" fill="hold">
                                          <p:stCondLst>
                                            <p:cond delay="0"/>
                                          </p:stCondLst>
                                        </p:cTn>
                                        <p:tgtEl>
                                          <p:spTgt spid="14"/>
                                        </p:tgtEl>
                                        <p:attrNameLst>
                                          <p:attrName>style.visibility</p:attrName>
                                        </p:attrNameLst>
                                      </p:cBhvr>
                                      <p:to>
                                        <p:strVal val="visible"/>
                                      </p:to>
                                    </p:set>
                                    <p:animEffect transition="in" filter="plus(in)">
                                      <p:cBhvr>
                                        <p:cTn id="442" dur="3000"/>
                                        <p:tgtEl>
                                          <p:spTgt spid="14"/>
                                        </p:tgtEl>
                                      </p:cBhvr>
                                    </p:animEffect>
                                  </p:childTnLst>
                                </p:cTn>
                              </p:par>
                              <p:par>
                                <p:cTn id="443" presetID="13" presetClass="entr" presetSubtype="16" fill="hold" grpId="1" nodeType="withEffect">
                                  <p:stCondLst>
                                    <p:cond delay="0"/>
                                  </p:stCondLst>
                                  <p:childTnLst>
                                    <p:set>
                                      <p:cBhvr>
                                        <p:cTn id="444" dur="1" fill="hold">
                                          <p:stCondLst>
                                            <p:cond delay="0"/>
                                          </p:stCondLst>
                                        </p:cTn>
                                        <p:tgtEl>
                                          <p:spTgt spid="15"/>
                                        </p:tgtEl>
                                        <p:attrNameLst>
                                          <p:attrName>style.visibility</p:attrName>
                                        </p:attrNameLst>
                                      </p:cBhvr>
                                      <p:to>
                                        <p:strVal val="visible"/>
                                      </p:to>
                                    </p:set>
                                    <p:animEffect transition="in" filter="plus(in)">
                                      <p:cBhvr>
                                        <p:cTn id="445" dur="3000"/>
                                        <p:tgtEl>
                                          <p:spTgt spid="15"/>
                                        </p:tgtEl>
                                      </p:cBhvr>
                                    </p:animEffect>
                                  </p:childTnLst>
                                </p:cTn>
                              </p:par>
                              <p:par>
                                <p:cTn id="446" presetID="13" presetClass="entr" presetSubtype="16" fill="hold" grpId="1" nodeType="withEffect">
                                  <p:stCondLst>
                                    <p:cond delay="0"/>
                                  </p:stCondLst>
                                  <p:childTnLst>
                                    <p:set>
                                      <p:cBhvr>
                                        <p:cTn id="447" dur="1" fill="hold">
                                          <p:stCondLst>
                                            <p:cond delay="0"/>
                                          </p:stCondLst>
                                        </p:cTn>
                                        <p:tgtEl>
                                          <p:spTgt spid="16"/>
                                        </p:tgtEl>
                                        <p:attrNameLst>
                                          <p:attrName>style.visibility</p:attrName>
                                        </p:attrNameLst>
                                      </p:cBhvr>
                                      <p:to>
                                        <p:strVal val="visible"/>
                                      </p:to>
                                    </p:set>
                                    <p:animEffect transition="in" filter="plus(in)">
                                      <p:cBhvr>
                                        <p:cTn id="448" dur="3000"/>
                                        <p:tgtEl>
                                          <p:spTgt spid="16"/>
                                        </p:tgtEl>
                                      </p:cBhvr>
                                    </p:animEffect>
                                  </p:childTnLst>
                                </p:cTn>
                              </p:par>
                              <p:par>
                                <p:cTn id="449" presetID="13" presetClass="entr" presetSubtype="16" fill="hold" grpId="1" nodeType="withEffect">
                                  <p:stCondLst>
                                    <p:cond delay="0"/>
                                  </p:stCondLst>
                                  <p:childTnLst>
                                    <p:set>
                                      <p:cBhvr>
                                        <p:cTn id="450" dur="1" fill="hold">
                                          <p:stCondLst>
                                            <p:cond delay="0"/>
                                          </p:stCondLst>
                                        </p:cTn>
                                        <p:tgtEl>
                                          <p:spTgt spid="17"/>
                                        </p:tgtEl>
                                        <p:attrNameLst>
                                          <p:attrName>style.visibility</p:attrName>
                                        </p:attrNameLst>
                                      </p:cBhvr>
                                      <p:to>
                                        <p:strVal val="visible"/>
                                      </p:to>
                                    </p:set>
                                    <p:animEffect transition="in" filter="plus(in)">
                                      <p:cBhvr>
                                        <p:cTn id="451" dur="3000"/>
                                        <p:tgtEl>
                                          <p:spTgt spid="17"/>
                                        </p:tgtEl>
                                      </p:cBhvr>
                                    </p:animEffect>
                                  </p:childTnLst>
                                </p:cTn>
                              </p:par>
                              <p:par>
                                <p:cTn id="452" presetID="13" presetClass="entr" presetSubtype="16" fill="hold" grpId="1" nodeType="withEffect">
                                  <p:stCondLst>
                                    <p:cond delay="0"/>
                                  </p:stCondLst>
                                  <p:childTnLst>
                                    <p:set>
                                      <p:cBhvr>
                                        <p:cTn id="453" dur="1" fill="hold">
                                          <p:stCondLst>
                                            <p:cond delay="0"/>
                                          </p:stCondLst>
                                        </p:cTn>
                                        <p:tgtEl>
                                          <p:spTgt spid="18"/>
                                        </p:tgtEl>
                                        <p:attrNameLst>
                                          <p:attrName>style.visibility</p:attrName>
                                        </p:attrNameLst>
                                      </p:cBhvr>
                                      <p:to>
                                        <p:strVal val="visible"/>
                                      </p:to>
                                    </p:set>
                                    <p:animEffect transition="in" filter="plus(in)">
                                      <p:cBhvr>
                                        <p:cTn id="454" dur="3000"/>
                                        <p:tgtEl>
                                          <p:spTgt spid="18"/>
                                        </p:tgtEl>
                                      </p:cBhvr>
                                    </p:animEffect>
                                  </p:childTnLst>
                                </p:cTn>
                              </p:par>
                              <p:par>
                                <p:cTn id="455" presetID="13" presetClass="entr" presetSubtype="16" fill="hold" grpId="1" nodeType="withEffect">
                                  <p:stCondLst>
                                    <p:cond delay="0"/>
                                  </p:stCondLst>
                                  <p:childTnLst>
                                    <p:set>
                                      <p:cBhvr>
                                        <p:cTn id="456" dur="1" fill="hold">
                                          <p:stCondLst>
                                            <p:cond delay="0"/>
                                          </p:stCondLst>
                                        </p:cTn>
                                        <p:tgtEl>
                                          <p:spTgt spid="19"/>
                                        </p:tgtEl>
                                        <p:attrNameLst>
                                          <p:attrName>style.visibility</p:attrName>
                                        </p:attrNameLst>
                                      </p:cBhvr>
                                      <p:to>
                                        <p:strVal val="visible"/>
                                      </p:to>
                                    </p:set>
                                    <p:animEffect transition="in" filter="plus(in)">
                                      <p:cBhvr>
                                        <p:cTn id="457" dur="3000"/>
                                        <p:tgtEl>
                                          <p:spTgt spid="19"/>
                                        </p:tgtEl>
                                      </p:cBhvr>
                                    </p:animEffect>
                                  </p:childTnLst>
                                </p:cTn>
                              </p:par>
                              <p:par>
                                <p:cTn id="458" presetID="13" presetClass="entr" presetSubtype="16" fill="hold" grpId="1" nodeType="withEffect">
                                  <p:stCondLst>
                                    <p:cond delay="0"/>
                                  </p:stCondLst>
                                  <p:childTnLst>
                                    <p:set>
                                      <p:cBhvr>
                                        <p:cTn id="459" dur="1" fill="hold">
                                          <p:stCondLst>
                                            <p:cond delay="0"/>
                                          </p:stCondLst>
                                        </p:cTn>
                                        <p:tgtEl>
                                          <p:spTgt spid="20"/>
                                        </p:tgtEl>
                                        <p:attrNameLst>
                                          <p:attrName>style.visibility</p:attrName>
                                        </p:attrNameLst>
                                      </p:cBhvr>
                                      <p:to>
                                        <p:strVal val="visible"/>
                                      </p:to>
                                    </p:set>
                                    <p:animEffect transition="in" filter="plus(in)">
                                      <p:cBhvr>
                                        <p:cTn id="460" dur="3000"/>
                                        <p:tgtEl>
                                          <p:spTgt spid="20"/>
                                        </p:tgtEl>
                                      </p:cBhvr>
                                    </p:animEffect>
                                  </p:childTnLst>
                                </p:cTn>
                              </p:par>
                              <p:par>
                                <p:cTn id="461" presetID="13" presetClass="entr" presetSubtype="16" fill="hold" grpId="1" nodeType="withEffect">
                                  <p:stCondLst>
                                    <p:cond delay="0"/>
                                  </p:stCondLst>
                                  <p:childTnLst>
                                    <p:set>
                                      <p:cBhvr>
                                        <p:cTn id="462" dur="1" fill="hold">
                                          <p:stCondLst>
                                            <p:cond delay="0"/>
                                          </p:stCondLst>
                                        </p:cTn>
                                        <p:tgtEl>
                                          <p:spTgt spid="21"/>
                                        </p:tgtEl>
                                        <p:attrNameLst>
                                          <p:attrName>style.visibility</p:attrName>
                                        </p:attrNameLst>
                                      </p:cBhvr>
                                      <p:to>
                                        <p:strVal val="visible"/>
                                      </p:to>
                                    </p:set>
                                    <p:animEffect transition="in" filter="plus(in)">
                                      <p:cBhvr>
                                        <p:cTn id="463" dur="3000"/>
                                        <p:tgtEl>
                                          <p:spTgt spid="21"/>
                                        </p:tgtEl>
                                      </p:cBhvr>
                                    </p:animEffect>
                                  </p:childTnLst>
                                </p:cTn>
                              </p:par>
                              <p:par>
                                <p:cTn id="464" presetID="13" presetClass="entr" presetSubtype="16" fill="hold" grpId="1" nodeType="withEffect">
                                  <p:stCondLst>
                                    <p:cond delay="0"/>
                                  </p:stCondLst>
                                  <p:childTnLst>
                                    <p:set>
                                      <p:cBhvr>
                                        <p:cTn id="465" dur="1" fill="hold">
                                          <p:stCondLst>
                                            <p:cond delay="0"/>
                                          </p:stCondLst>
                                        </p:cTn>
                                        <p:tgtEl>
                                          <p:spTgt spid="22"/>
                                        </p:tgtEl>
                                        <p:attrNameLst>
                                          <p:attrName>style.visibility</p:attrName>
                                        </p:attrNameLst>
                                      </p:cBhvr>
                                      <p:to>
                                        <p:strVal val="visible"/>
                                      </p:to>
                                    </p:set>
                                    <p:animEffect transition="in" filter="plus(in)">
                                      <p:cBhvr>
                                        <p:cTn id="466" dur="3000"/>
                                        <p:tgtEl>
                                          <p:spTgt spid="22"/>
                                        </p:tgtEl>
                                      </p:cBhvr>
                                    </p:animEffect>
                                  </p:childTnLst>
                                </p:cTn>
                              </p:par>
                              <p:par>
                                <p:cTn id="467" presetID="13" presetClass="entr" presetSubtype="16" fill="hold" grpId="1" nodeType="withEffect">
                                  <p:stCondLst>
                                    <p:cond delay="0"/>
                                  </p:stCondLst>
                                  <p:childTnLst>
                                    <p:set>
                                      <p:cBhvr>
                                        <p:cTn id="468" dur="1" fill="hold">
                                          <p:stCondLst>
                                            <p:cond delay="0"/>
                                          </p:stCondLst>
                                        </p:cTn>
                                        <p:tgtEl>
                                          <p:spTgt spid="23"/>
                                        </p:tgtEl>
                                        <p:attrNameLst>
                                          <p:attrName>style.visibility</p:attrName>
                                        </p:attrNameLst>
                                      </p:cBhvr>
                                      <p:to>
                                        <p:strVal val="visible"/>
                                      </p:to>
                                    </p:set>
                                    <p:animEffect transition="in" filter="plus(in)">
                                      <p:cBhvr>
                                        <p:cTn id="469" dur="3000"/>
                                        <p:tgtEl>
                                          <p:spTgt spid="23"/>
                                        </p:tgtEl>
                                      </p:cBhvr>
                                    </p:animEffect>
                                  </p:childTnLst>
                                </p:cTn>
                              </p:par>
                              <p:par>
                                <p:cTn id="470" presetID="13" presetClass="entr" presetSubtype="16" fill="hold" grpId="1" nodeType="withEffect">
                                  <p:stCondLst>
                                    <p:cond delay="0"/>
                                  </p:stCondLst>
                                  <p:childTnLst>
                                    <p:set>
                                      <p:cBhvr>
                                        <p:cTn id="471" dur="1" fill="hold">
                                          <p:stCondLst>
                                            <p:cond delay="0"/>
                                          </p:stCondLst>
                                        </p:cTn>
                                        <p:tgtEl>
                                          <p:spTgt spid="24"/>
                                        </p:tgtEl>
                                        <p:attrNameLst>
                                          <p:attrName>style.visibility</p:attrName>
                                        </p:attrNameLst>
                                      </p:cBhvr>
                                      <p:to>
                                        <p:strVal val="visible"/>
                                      </p:to>
                                    </p:set>
                                    <p:animEffect transition="in" filter="plus(in)">
                                      <p:cBhvr>
                                        <p:cTn id="472" dur="3000"/>
                                        <p:tgtEl>
                                          <p:spTgt spid="24"/>
                                        </p:tgtEl>
                                      </p:cBhvr>
                                    </p:animEffect>
                                  </p:childTnLst>
                                </p:cTn>
                              </p:par>
                              <p:par>
                                <p:cTn id="473" presetID="13" presetClass="entr" presetSubtype="16" fill="hold" grpId="1" nodeType="withEffect">
                                  <p:stCondLst>
                                    <p:cond delay="0"/>
                                  </p:stCondLst>
                                  <p:childTnLst>
                                    <p:set>
                                      <p:cBhvr>
                                        <p:cTn id="474" dur="1" fill="hold">
                                          <p:stCondLst>
                                            <p:cond delay="0"/>
                                          </p:stCondLst>
                                        </p:cTn>
                                        <p:tgtEl>
                                          <p:spTgt spid="25"/>
                                        </p:tgtEl>
                                        <p:attrNameLst>
                                          <p:attrName>style.visibility</p:attrName>
                                        </p:attrNameLst>
                                      </p:cBhvr>
                                      <p:to>
                                        <p:strVal val="visible"/>
                                      </p:to>
                                    </p:set>
                                    <p:animEffect transition="in" filter="plus(in)">
                                      <p:cBhvr>
                                        <p:cTn id="475" dur="3000"/>
                                        <p:tgtEl>
                                          <p:spTgt spid="25"/>
                                        </p:tgtEl>
                                      </p:cBhvr>
                                    </p:animEffect>
                                  </p:childTnLst>
                                </p:cTn>
                              </p:par>
                              <p:par>
                                <p:cTn id="476" presetID="13" presetClass="entr" presetSubtype="16" fill="hold" grpId="1" nodeType="withEffect">
                                  <p:stCondLst>
                                    <p:cond delay="0"/>
                                  </p:stCondLst>
                                  <p:childTnLst>
                                    <p:set>
                                      <p:cBhvr>
                                        <p:cTn id="477" dur="1" fill="hold">
                                          <p:stCondLst>
                                            <p:cond delay="0"/>
                                          </p:stCondLst>
                                        </p:cTn>
                                        <p:tgtEl>
                                          <p:spTgt spid="26"/>
                                        </p:tgtEl>
                                        <p:attrNameLst>
                                          <p:attrName>style.visibility</p:attrName>
                                        </p:attrNameLst>
                                      </p:cBhvr>
                                      <p:to>
                                        <p:strVal val="visible"/>
                                      </p:to>
                                    </p:set>
                                    <p:animEffect transition="in" filter="plus(in)">
                                      <p:cBhvr>
                                        <p:cTn id="478" dur="3000"/>
                                        <p:tgtEl>
                                          <p:spTgt spid="26"/>
                                        </p:tgtEl>
                                      </p:cBhvr>
                                    </p:animEffect>
                                  </p:childTnLst>
                                </p:cTn>
                              </p:par>
                              <p:par>
                                <p:cTn id="479" presetID="13" presetClass="entr" presetSubtype="16" fill="hold" grpId="1" nodeType="withEffect">
                                  <p:stCondLst>
                                    <p:cond delay="0"/>
                                  </p:stCondLst>
                                  <p:childTnLst>
                                    <p:set>
                                      <p:cBhvr>
                                        <p:cTn id="480" dur="1" fill="hold">
                                          <p:stCondLst>
                                            <p:cond delay="0"/>
                                          </p:stCondLst>
                                        </p:cTn>
                                        <p:tgtEl>
                                          <p:spTgt spid="27"/>
                                        </p:tgtEl>
                                        <p:attrNameLst>
                                          <p:attrName>style.visibility</p:attrName>
                                        </p:attrNameLst>
                                      </p:cBhvr>
                                      <p:to>
                                        <p:strVal val="visible"/>
                                      </p:to>
                                    </p:set>
                                    <p:animEffect transition="in" filter="plus(in)">
                                      <p:cBhvr>
                                        <p:cTn id="481" dur="3000"/>
                                        <p:tgtEl>
                                          <p:spTgt spid="27"/>
                                        </p:tgtEl>
                                      </p:cBhvr>
                                    </p:animEffect>
                                  </p:childTnLst>
                                </p:cTn>
                              </p:par>
                              <p:par>
                                <p:cTn id="482" presetID="13" presetClass="entr" presetSubtype="16" fill="hold" grpId="1" nodeType="withEffect">
                                  <p:stCondLst>
                                    <p:cond delay="0"/>
                                  </p:stCondLst>
                                  <p:childTnLst>
                                    <p:set>
                                      <p:cBhvr>
                                        <p:cTn id="483" dur="1" fill="hold">
                                          <p:stCondLst>
                                            <p:cond delay="0"/>
                                          </p:stCondLst>
                                        </p:cTn>
                                        <p:tgtEl>
                                          <p:spTgt spid="28"/>
                                        </p:tgtEl>
                                        <p:attrNameLst>
                                          <p:attrName>style.visibility</p:attrName>
                                        </p:attrNameLst>
                                      </p:cBhvr>
                                      <p:to>
                                        <p:strVal val="visible"/>
                                      </p:to>
                                    </p:set>
                                    <p:animEffect transition="in" filter="plus(in)">
                                      <p:cBhvr>
                                        <p:cTn id="484" dur="3000"/>
                                        <p:tgtEl>
                                          <p:spTgt spid="28"/>
                                        </p:tgtEl>
                                      </p:cBhvr>
                                    </p:animEffect>
                                  </p:childTnLst>
                                </p:cTn>
                              </p:par>
                              <p:par>
                                <p:cTn id="485" presetID="13" presetClass="entr" presetSubtype="16" fill="hold" grpId="1" nodeType="withEffect">
                                  <p:stCondLst>
                                    <p:cond delay="0"/>
                                  </p:stCondLst>
                                  <p:childTnLst>
                                    <p:set>
                                      <p:cBhvr>
                                        <p:cTn id="486" dur="1" fill="hold">
                                          <p:stCondLst>
                                            <p:cond delay="0"/>
                                          </p:stCondLst>
                                        </p:cTn>
                                        <p:tgtEl>
                                          <p:spTgt spid="29"/>
                                        </p:tgtEl>
                                        <p:attrNameLst>
                                          <p:attrName>style.visibility</p:attrName>
                                        </p:attrNameLst>
                                      </p:cBhvr>
                                      <p:to>
                                        <p:strVal val="visible"/>
                                      </p:to>
                                    </p:set>
                                    <p:animEffect transition="in" filter="plus(in)">
                                      <p:cBhvr>
                                        <p:cTn id="487" dur="3000"/>
                                        <p:tgtEl>
                                          <p:spTgt spid="29"/>
                                        </p:tgtEl>
                                      </p:cBhvr>
                                    </p:animEffect>
                                  </p:childTnLst>
                                </p:cTn>
                              </p:par>
                              <p:par>
                                <p:cTn id="488" presetID="13" presetClass="entr" presetSubtype="16" fill="hold" grpId="1" nodeType="withEffect">
                                  <p:stCondLst>
                                    <p:cond delay="0"/>
                                  </p:stCondLst>
                                  <p:childTnLst>
                                    <p:set>
                                      <p:cBhvr>
                                        <p:cTn id="489" dur="1" fill="hold">
                                          <p:stCondLst>
                                            <p:cond delay="0"/>
                                          </p:stCondLst>
                                        </p:cTn>
                                        <p:tgtEl>
                                          <p:spTgt spid="30"/>
                                        </p:tgtEl>
                                        <p:attrNameLst>
                                          <p:attrName>style.visibility</p:attrName>
                                        </p:attrNameLst>
                                      </p:cBhvr>
                                      <p:to>
                                        <p:strVal val="visible"/>
                                      </p:to>
                                    </p:set>
                                    <p:animEffect transition="in" filter="plus(in)">
                                      <p:cBhvr>
                                        <p:cTn id="490" dur="3000"/>
                                        <p:tgtEl>
                                          <p:spTgt spid="30"/>
                                        </p:tgtEl>
                                      </p:cBhvr>
                                    </p:animEffect>
                                  </p:childTnLst>
                                </p:cTn>
                              </p:par>
                              <p:par>
                                <p:cTn id="491" presetID="13" presetClass="entr" presetSubtype="16" fill="hold" grpId="1" nodeType="withEffect">
                                  <p:stCondLst>
                                    <p:cond delay="0"/>
                                  </p:stCondLst>
                                  <p:childTnLst>
                                    <p:set>
                                      <p:cBhvr>
                                        <p:cTn id="492" dur="1" fill="hold">
                                          <p:stCondLst>
                                            <p:cond delay="0"/>
                                          </p:stCondLst>
                                        </p:cTn>
                                        <p:tgtEl>
                                          <p:spTgt spid="31"/>
                                        </p:tgtEl>
                                        <p:attrNameLst>
                                          <p:attrName>style.visibility</p:attrName>
                                        </p:attrNameLst>
                                      </p:cBhvr>
                                      <p:to>
                                        <p:strVal val="visible"/>
                                      </p:to>
                                    </p:set>
                                    <p:animEffect transition="in" filter="plus(in)">
                                      <p:cBhvr>
                                        <p:cTn id="493" dur="3000"/>
                                        <p:tgtEl>
                                          <p:spTgt spid="31"/>
                                        </p:tgtEl>
                                      </p:cBhvr>
                                    </p:animEffect>
                                  </p:childTnLst>
                                </p:cTn>
                              </p:par>
                              <p:par>
                                <p:cTn id="494" presetID="13" presetClass="entr" presetSubtype="16" fill="hold" grpId="1" nodeType="withEffect">
                                  <p:stCondLst>
                                    <p:cond delay="0"/>
                                  </p:stCondLst>
                                  <p:childTnLst>
                                    <p:set>
                                      <p:cBhvr>
                                        <p:cTn id="495" dur="1" fill="hold">
                                          <p:stCondLst>
                                            <p:cond delay="0"/>
                                          </p:stCondLst>
                                        </p:cTn>
                                        <p:tgtEl>
                                          <p:spTgt spid="32"/>
                                        </p:tgtEl>
                                        <p:attrNameLst>
                                          <p:attrName>style.visibility</p:attrName>
                                        </p:attrNameLst>
                                      </p:cBhvr>
                                      <p:to>
                                        <p:strVal val="visible"/>
                                      </p:to>
                                    </p:set>
                                    <p:animEffect transition="in" filter="plus(in)">
                                      <p:cBhvr>
                                        <p:cTn id="496" dur="3000"/>
                                        <p:tgtEl>
                                          <p:spTgt spid="32"/>
                                        </p:tgtEl>
                                      </p:cBhvr>
                                    </p:animEffect>
                                  </p:childTnLst>
                                </p:cTn>
                              </p:par>
                              <p:par>
                                <p:cTn id="497" presetID="13" presetClass="entr" presetSubtype="16" fill="hold" grpId="1" nodeType="withEffect">
                                  <p:stCondLst>
                                    <p:cond delay="0"/>
                                  </p:stCondLst>
                                  <p:childTnLst>
                                    <p:set>
                                      <p:cBhvr>
                                        <p:cTn id="498" dur="1" fill="hold">
                                          <p:stCondLst>
                                            <p:cond delay="0"/>
                                          </p:stCondLst>
                                        </p:cTn>
                                        <p:tgtEl>
                                          <p:spTgt spid="33"/>
                                        </p:tgtEl>
                                        <p:attrNameLst>
                                          <p:attrName>style.visibility</p:attrName>
                                        </p:attrNameLst>
                                      </p:cBhvr>
                                      <p:to>
                                        <p:strVal val="visible"/>
                                      </p:to>
                                    </p:set>
                                    <p:animEffect transition="in" filter="plus(in)">
                                      <p:cBhvr>
                                        <p:cTn id="499" dur="3000"/>
                                        <p:tgtEl>
                                          <p:spTgt spid="33"/>
                                        </p:tgtEl>
                                      </p:cBhvr>
                                    </p:animEffect>
                                  </p:childTnLst>
                                </p:cTn>
                              </p:par>
                              <p:par>
                                <p:cTn id="500" presetID="13" presetClass="entr" presetSubtype="16" fill="hold" grpId="1" nodeType="withEffect">
                                  <p:stCondLst>
                                    <p:cond delay="0"/>
                                  </p:stCondLst>
                                  <p:childTnLst>
                                    <p:set>
                                      <p:cBhvr>
                                        <p:cTn id="501" dur="1" fill="hold">
                                          <p:stCondLst>
                                            <p:cond delay="0"/>
                                          </p:stCondLst>
                                        </p:cTn>
                                        <p:tgtEl>
                                          <p:spTgt spid="34"/>
                                        </p:tgtEl>
                                        <p:attrNameLst>
                                          <p:attrName>style.visibility</p:attrName>
                                        </p:attrNameLst>
                                      </p:cBhvr>
                                      <p:to>
                                        <p:strVal val="visible"/>
                                      </p:to>
                                    </p:set>
                                    <p:animEffect transition="in" filter="plus(in)">
                                      <p:cBhvr>
                                        <p:cTn id="502" dur="3000"/>
                                        <p:tgtEl>
                                          <p:spTgt spid="34"/>
                                        </p:tgtEl>
                                      </p:cBhvr>
                                    </p:animEffect>
                                  </p:childTnLst>
                                </p:cTn>
                              </p:par>
                              <p:par>
                                <p:cTn id="503" presetID="13" presetClass="entr" presetSubtype="16" fill="hold" grpId="1" nodeType="withEffect">
                                  <p:stCondLst>
                                    <p:cond delay="0"/>
                                  </p:stCondLst>
                                  <p:childTnLst>
                                    <p:set>
                                      <p:cBhvr>
                                        <p:cTn id="504" dur="1" fill="hold">
                                          <p:stCondLst>
                                            <p:cond delay="0"/>
                                          </p:stCondLst>
                                        </p:cTn>
                                        <p:tgtEl>
                                          <p:spTgt spid="35"/>
                                        </p:tgtEl>
                                        <p:attrNameLst>
                                          <p:attrName>style.visibility</p:attrName>
                                        </p:attrNameLst>
                                      </p:cBhvr>
                                      <p:to>
                                        <p:strVal val="visible"/>
                                      </p:to>
                                    </p:set>
                                    <p:animEffect transition="in" filter="plus(in)">
                                      <p:cBhvr>
                                        <p:cTn id="505" dur="3000"/>
                                        <p:tgtEl>
                                          <p:spTgt spid="35"/>
                                        </p:tgtEl>
                                      </p:cBhvr>
                                    </p:animEffect>
                                  </p:childTnLst>
                                </p:cTn>
                              </p:par>
                              <p:par>
                                <p:cTn id="506" presetID="13" presetClass="entr" presetSubtype="16" fill="hold" grpId="1" nodeType="withEffect">
                                  <p:stCondLst>
                                    <p:cond delay="0"/>
                                  </p:stCondLst>
                                  <p:childTnLst>
                                    <p:set>
                                      <p:cBhvr>
                                        <p:cTn id="507" dur="1" fill="hold">
                                          <p:stCondLst>
                                            <p:cond delay="0"/>
                                          </p:stCondLst>
                                        </p:cTn>
                                        <p:tgtEl>
                                          <p:spTgt spid="36"/>
                                        </p:tgtEl>
                                        <p:attrNameLst>
                                          <p:attrName>style.visibility</p:attrName>
                                        </p:attrNameLst>
                                      </p:cBhvr>
                                      <p:to>
                                        <p:strVal val="visible"/>
                                      </p:to>
                                    </p:set>
                                    <p:animEffect transition="in" filter="plus(in)">
                                      <p:cBhvr>
                                        <p:cTn id="508" dur="3000"/>
                                        <p:tgtEl>
                                          <p:spTgt spid="36"/>
                                        </p:tgtEl>
                                      </p:cBhvr>
                                    </p:animEffect>
                                  </p:childTnLst>
                                </p:cTn>
                              </p:par>
                              <p:par>
                                <p:cTn id="509" presetID="13" presetClass="entr" presetSubtype="16" fill="hold" grpId="1" nodeType="withEffect">
                                  <p:stCondLst>
                                    <p:cond delay="0"/>
                                  </p:stCondLst>
                                  <p:childTnLst>
                                    <p:set>
                                      <p:cBhvr>
                                        <p:cTn id="510" dur="1" fill="hold">
                                          <p:stCondLst>
                                            <p:cond delay="0"/>
                                          </p:stCondLst>
                                        </p:cTn>
                                        <p:tgtEl>
                                          <p:spTgt spid="37"/>
                                        </p:tgtEl>
                                        <p:attrNameLst>
                                          <p:attrName>style.visibility</p:attrName>
                                        </p:attrNameLst>
                                      </p:cBhvr>
                                      <p:to>
                                        <p:strVal val="visible"/>
                                      </p:to>
                                    </p:set>
                                    <p:animEffect transition="in" filter="plus(in)">
                                      <p:cBhvr>
                                        <p:cTn id="511" dur="3000"/>
                                        <p:tgtEl>
                                          <p:spTgt spid="37"/>
                                        </p:tgtEl>
                                      </p:cBhvr>
                                    </p:animEffect>
                                  </p:childTnLst>
                                </p:cTn>
                              </p:par>
                              <p:par>
                                <p:cTn id="512" presetID="13" presetClass="entr" presetSubtype="16" fill="hold" grpId="1" nodeType="withEffect">
                                  <p:stCondLst>
                                    <p:cond delay="0"/>
                                  </p:stCondLst>
                                  <p:childTnLst>
                                    <p:set>
                                      <p:cBhvr>
                                        <p:cTn id="513" dur="1" fill="hold">
                                          <p:stCondLst>
                                            <p:cond delay="0"/>
                                          </p:stCondLst>
                                        </p:cTn>
                                        <p:tgtEl>
                                          <p:spTgt spid="38"/>
                                        </p:tgtEl>
                                        <p:attrNameLst>
                                          <p:attrName>style.visibility</p:attrName>
                                        </p:attrNameLst>
                                      </p:cBhvr>
                                      <p:to>
                                        <p:strVal val="visible"/>
                                      </p:to>
                                    </p:set>
                                    <p:animEffect transition="in" filter="plus(in)">
                                      <p:cBhvr>
                                        <p:cTn id="514" dur="3000"/>
                                        <p:tgtEl>
                                          <p:spTgt spid="38"/>
                                        </p:tgtEl>
                                      </p:cBhvr>
                                    </p:animEffect>
                                  </p:childTnLst>
                                </p:cTn>
                              </p:par>
                              <p:par>
                                <p:cTn id="515" presetID="13" presetClass="entr" presetSubtype="16" fill="hold" grpId="1" nodeType="withEffect">
                                  <p:stCondLst>
                                    <p:cond delay="0"/>
                                  </p:stCondLst>
                                  <p:childTnLst>
                                    <p:set>
                                      <p:cBhvr>
                                        <p:cTn id="516" dur="1" fill="hold">
                                          <p:stCondLst>
                                            <p:cond delay="0"/>
                                          </p:stCondLst>
                                        </p:cTn>
                                        <p:tgtEl>
                                          <p:spTgt spid="39"/>
                                        </p:tgtEl>
                                        <p:attrNameLst>
                                          <p:attrName>style.visibility</p:attrName>
                                        </p:attrNameLst>
                                      </p:cBhvr>
                                      <p:to>
                                        <p:strVal val="visible"/>
                                      </p:to>
                                    </p:set>
                                    <p:animEffect transition="in" filter="plus(in)">
                                      <p:cBhvr>
                                        <p:cTn id="517" dur="3000"/>
                                        <p:tgtEl>
                                          <p:spTgt spid="39"/>
                                        </p:tgtEl>
                                      </p:cBhvr>
                                    </p:animEffect>
                                  </p:childTnLst>
                                </p:cTn>
                              </p:par>
                              <p:par>
                                <p:cTn id="518" presetID="13" presetClass="entr" presetSubtype="16" fill="hold" grpId="1" nodeType="withEffect">
                                  <p:stCondLst>
                                    <p:cond delay="0"/>
                                  </p:stCondLst>
                                  <p:childTnLst>
                                    <p:set>
                                      <p:cBhvr>
                                        <p:cTn id="519" dur="1" fill="hold">
                                          <p:stCondLst>
                                            <p:cond delay="0"/>
                                          </p:stCondLst>
                                        </p:cTn>
                                        <p:tgtEl>
                                          <p:spTgt spid="40"/>
                                        </p:tgtEl>
                                        <p:attrNameLst>
                                          <p:attrName>style.visibility</p:attrName>
                                        </p:attrNameLst>
                                      </p:cBhvr>
                                      <p:to>
                                        <p:strVal val="visible"/>
                                      </p:to>
                                    </p:set>
                                    <p:animEffect transition="in" filter="plus(in)">
                                      <p:cBhvr>
                                        <p:cTn id="520" dur="3000"/>
                                        <p:tgtEl>
                                          <p:spTgt spid="40"/>
                                        </p:tgtEl>
                                      </p:cBhvr>
                                    </p:animEffect>
                                  </p:childTnLst>
                                </p:cTn>
                              </p:par>
                              <p:par>
                                <p:cTn id="521" presetID="13" presetClass="entr" presetSubtype="16" fill="hold" grpId="1" nodeType="withEffect">
                                  <p:stCondLst>
                                    <p:cond delay="0"/>
                                  </p:stCondLst>
                                  <p:childTnLst>
                                    <p:set>
                                      <p:cBhvr>
                                        <p:cTn id="522" dur="1" fill="hold">
                                          <p:stCondLst>
                                            <p:cond delay="0"/>
                                          </p:stCondLst>
                                        </p:cTn>
                                        <p:tgtEl>
                                          <p:spTgt spid="41"/>
                                        </p:tgtEl>
                                        <p:attrNameLst>
                                          <p:attrName>style.visibility</p:attrName>
                                        </p:attrNameLst>
                                      </p:cBhvr>
                                      <p:to>
                                        <p:strVal val="visible"/>
                                      </p:to>
                                    </p:set>
                                    <p:animEffect transition="in" filter="plus(in)">
                                      <p:cBhvr>
                                        <p:cTn id="523" dur="3000"/>
                                        <p:tgtEl>
                                          <p:spTgt spid="41"/>
                                        </p:tgtEl>
                                      </p:cBhvr>
                                    </p:animEffect>
                                  </p:childTnLst>
                                </p:cTn>
                              </p:par>
                              <p:par>
                                <p:cTn id="524" presetID="13" presetClass="entr" presetSubtype="16" fill="hold" grpId="1" nodeType="withEffect">
                                  <p:stCondLst>
                                    <p:cond delay="0"/>
                                  </p:stCondLst>
                                  <p:childTnLst>
                                    <p:set>
                                      <p:cBhvr>
                                        <p:cTn id="525" dur="1" fill="hold">
                                          <p:stCondLst>
                                            <p:cond delay="0"/>
                                          </p:stCondLst>
                                        </p:cTn>
                                        <p:tgtEl>
                                          <p:spTgt spid="42"/>
                                        </p:tgtEl>
                                        <p:attrNameLst>
                                          <p:attrName>style.visibility</p:attrName>
                                        </p:attrNameLst>
                                      </p:cBhvr>
                                      <p:to>
                                        <p:strVal val="visible"/>
                                      </p:to>
                                    </p:set>
                                    <p:animEffect transition="in" filter="plus(in)">
                                      <p:cBhvr>
                                        <p:cTn id="526" dur="3000"/>
                                        <p:tgtEl>
                                          <p:spTgt spid="42"/>
                                        </p:tgtEl>
                                      </p:cBhvr>
                                    </p:animEffect>
                                  </p:childTnLst>
                                </p:cTn>
                              </p:par>
                              <p:par>
                                <p:cTn id="527" presetID="13" presetClass="entr" presetSubtype="16" fill="hold" grpId="1" nodeType="withEffect">
                                  <p:stCondLst>
                                    <p:cond delay="0"/>
                                  </p:stCondLst>
                                  <p:childTnLst>
                                    <p:set>
                                      <p:cBhvr>
                                        <p:cTn id="528" dur="1" fill="hold">
                                          <p:stCondLst>
                                            <p:cond delay="0"/>
                                          </p:stCondLst>
                                        </p:cTn>
                                        <p:tgtEl>
                                          <p:spTgt spid="43"/>
                                        </p:tgtEl>
                                        <p:attrNameLst>
                                          <p:attrName>style.visibility</p:attrName>
                                        </p:attrNameLst>
                                      </p:cBhvr>
                                      <p:to>
                                        <p:strVal val="visible"/>
                                      </p:to>
                                    </p:set>
                                    <p:animEffect transition="in" filter="plus(in)">
                                      <p:cBhvr>
                                        <p:cTn id="529" dur="3000"/>
                                        <p:tgtEl>
                                          <p:spTgt spid="43"/>
                                        </p:tgtEl>
                                      </p:cBhvr>
                                    </p:animEffect>
                                  </p:childTnLst>
                                </p:cTn>
                              </p:par>
                              <p:par>
                                <p:cTn id="530" presetID="13" presetClass="entr" presetSubtype="16" fill="hold" grpId="1" nodeType="withEffect">
                                  <p:stCondLst>
                                    <p:cond delay="0"/>
                                  </p:stCondLst>
                                  <p:childTnLst>
                                    <p:set>
                                      <p:cBhvr>
                                        <p:cTn id="531" dur="1" fill="hold">
                                          <p:stCondLst>
                                            <p:cond delay="0"/>
                                          </p:stCondLst>
                                        </p:cTn>
                                        <p:tgtEl>
                                          <p:spTgt spid="44"/>
                                        </p:tgtEl>
                                        <p:attrNameLst>
                                          <p:attrName>style.visibility</p:attrName>
                                        </p:attrNameLst>
                                      </p:cBhvr>
                                      <p:to>
                                        <p:strVal val="visible"/>
                                      </p:to>
                                    </p:set>
                                    <p:animEffect transition="in" filter="plus(in)">
                                      <p:cBhvr>
                                        <p:cTn id="532" dur="3000"/>
                                        <p:tgtEl>
                                          <p:spTgt spid="44"/>
                                        </p:tgtEl>
                                      </p:cBhvr>
                                    </p:animEffect>
                                  </p:childTnLst>
                                </p:cTn>
                              </p:par>
                              <p:par>
                                <p:cTn id="533" presetID="13" presetClass="entr" presetSubtype="16" fill="hold" grpId="1" nodeType="withEffect">
                                  <p:stCondLst>
                                    <p:cond delay="0"/>
                                  </p:stCondLst>
                                  <p:childTnLst>
                                    <p:set>
                                      <p:cBhvr>
                                        <p:cTn id="534" dur="1" fill="hold">
                                          <p:stCondLst>
                                            <p:cond delay="0"/>
                                          </p:stCondLst>
                                        </p:cTn>
                                        <p:tgtEl>
                                          <p:spTgt spid="45"/>
                                        </p:tgtEl>
                                        <p:attrNameLst>
                                          <p:attrName>style.visibility</p:attrName>
                                        </p:attrNameLst>
                                      </p:cBhvr>
                                      <p:to>
                                        <p:strVal val="visible"/>
                                      </p:to>
                                    </p:set>
                                    <p:animEffect transition="in" filter="plus(in)">
                                      <p:cBhvr>
                                        <p:cTn id="535" dur="3000"/>
                                        <p:tgtEl>
                                          <p:spTgt spid="45"/>
                                        </p:tgtEl>
                                      </p:cBhvr>
                                    </p:animEffect>
                                  </p:childTnLst>
                                </p:cTn>
                              </p:par>
                              <p:par>
                                <p:cTn id="536" presetID="13" presetClass="entr" presetSubtype="16" fill="hold" grpId="1" nodeType="withEffect">
                                  <p:stCondLst>
                                    <p:cond delay="0"/>
                                  </p:stCondLst>
                                  <p:childTnLst>
                                    <p:set>
                                      <p:cBhvr>
                                        <p:cTn id="537" dur="1" fill="hold">
                                          <p:stCondLst>
                                            <p:cond delay="0"/>
                                          </p:stCondLst>
                                        </p:cTn>
                                        <p:tgtEl>
                                          <p:spTgt spid="46"/>
                                        </p:tgtEl>
                                        <p:attrNameLst>
                                          <p:attrName>style.visibility</p:attrName>
                                        </p:attrNameLst>
                                      </p:cBhvr>
                                      <p:to>
                                        <p:strVal val="visible"/>
                                      </p:to>
                                    </p:set>
                                    <p:animEffect transition="in" filter="plus(in)">
                                      <p:cBhvr>
                                        <p:cTn id="538" dur="3000"/>
                                        <p:tgtEl>
                                          <p:spTgt spid="46"/>
                                        </p:tgtEl>
                                      </p:cBhvr>
                                    </p:animEffect>
                                  </p:childTnLst>
                                </p:cTn>
                              </p:par>
                              <p:par>
                                <p:cTn id="539" presetID="13" presetClass="entr" presetSubtype="16" fill="hold" grpId="1" nodeType="withEffect">
                                  <p:stCondLst>
                                    <p:cond delay="0"/>
                                  </p:stCondLst>
                                  <p:childTnLst>
                                    <p:set>
                                      <p:cBhvr>
                                        <p:cTn id="540" dur="1" fill="hold">
                                          <p:stCondLst>
                                            <p:cond delay="0"/>
                                          </p:stCondLst>
                                        </p:cTn>
                                        <p:tgtEl>
                                          <p:spTgt spid="47"/>
                                        </p:tgtEl>
                                        <p:attrNameLst>
                                          <p:attrName>style.visibility</p:attrName>
                                        </p:attrNameLst>
                                      </p:cBhvr>
                                      <p:to>
                                        <p:strVal val="visible"/>
                                      </p:to>
                                    </p:set>
                                    <p:animEffect transition="in" filter="plus(in)">
                                      <p:cBhvr>
                                        <p:cTn id="541" dur="3000"/>
                                        <p:tgtEl>
                                          <p:spTgt spid="47"/>
                                        </p:tgtEl>
                                      </p:cBhvr>
                                    </p:animEffect>
                                  </p:childTnLst>
                                </p:cTn>
                              </p:par>
                              <p:par>
                                <p:cTn id="542" presetID="13" presetClass="entr" presetSubtype="16" fill="hold" grpId="1" nodeType="withEffect">
                                  <p:stCondLst>
                                    <p:cond delay="0"/>
                                  </p:stCondLst>
                                  <p:childTnLst>
                                    <p:set>
                                      <p:cBhvr>
                                        <p:cTn id="543" dur="1" fill="hold">
                                          <p:stCondLst>
                                            <p:cond delay="0"/>
                                          </p:stCondLst>
                                        </p:cTn>
                                        <p:tgtEl>
                                          <p:spTgt spid="48"/>
                                        </p:tgtEl>
                                        <p:attrNameLst>
                                          <p:attrName>style.visibility</p:attrName>
                                        </p:attrNameLst>
                                      </p:cBhvr>
                                      <p:to>
                                        <p:strVal val="visible"/>
                                      </p:to>
                                    </p:set>
                                    <p:animEffect transition="in" filter="plus(in)">
                                      <p:cBhvr>
                                        <p:cTn id="544" dur="3000"/>
                                        <p:tgtEl>
                                          <p:spTgt spid="48"/>
                                        </p:tgtEl>
                                      </p:cBhvr>
                                    </p:animEffect>
                                  </p:childTnLst>
                                </p:cTn>
                              </p:par>
                              <p:par>
                                <p:cTn id="545" presetID="13" presetClass="entr" presetSubtype="16" fill="hold" grpId="1" nodeType="withEffect">
                                  <p:stCondLst>
                                    <p:cond delay="0"/>
                                  </p:stCondLst>
                                  <p:childTnLst>
                                    <p:set>
                                      <p:cBhvr>
                                        <p:cTn id="546" dur="1" fill="hold">
                                          <p:stCondLst>
                                            <p:cond delay="0"/>
                                          </p:stCondLst>
                                        </p:cTn>
                                        <p:tgtEl>
                                          <p:spTgt spid="49"/>
                                        </p:tgtEl>
                                        <p:attrNameLst>
                                          <p:attrName>style.visibility</p:attrName>
                                        </p:attrNameLst>
                                      </p:cBhvr>
                                      <p:to>
                                        <p:strVal val="visible"/>
                                      </p:to>
                                    </p:set>
                                    <p:animEffect transition="in" filter="plus(in)">
                                      <p:cBhvr>
                                        <p:cTn id="547" dur="3000"/>
                                        <p:tgtEl>
                                          <p:spTgt spid="49"/>
                                        </p:tgtEl>
                                      </p:cBhvr>
                                    </p:animEffect>
                                  </p:childTnLst>
                                </p:cTn>
                              </p:par>
                              <p:par>
                                <p:cTn id="548" presetID="13" presetClass="entr" presetSubtype="16" fill="hold" grpId="1" nodeType="withEffect">
                                  <p:stCondLst>
                                    <p:cond delay="0"/>
                                  </p:stCondLst>
                                  <p:childTnLst>
                                    <p:set>
                                      <p:cBhvr>
                                        <p:cTn id="549" dur="1" fill="hold">
                                          <p:stCondLst>
                                            <p:cond delay="0"/>
                                          </p:stCondLst>
                                        </p:cTn>
                                        <p:tgtEl>
                                          <p:spTgt spid="50"/>
                                        </p:tgtEl>
                                        <p:attrNameLst>
                                          <p:attrName>style.visibility</p:attrName>
                                        </p:attrNameLst>
                                      </p:cBhvr>
                                      <p:to>
                                        <p:strVal val="visible"/>
                                      </p:to>
                                    </p:set>
                                    <p:animEffect transition="in" filter="plus(in)">
                                      <p:cBhvr>
                                        <p:cTn id="550" dur="3000"/>
                                        <p:tgtEl>
                                          <p:spTgt spid="50"/>
                                        </p:tgtEl>
                                      </p:cBhvr>
                                    </p:animEffect>
                                  </p:childTnLst>
                                </p:cTn>
                              </p:par>
                              <p:par>
                                <p:cTn id="551" presetID="13" presetClass="entr" presetSubtype="16" fill="hold" grpId="1" nodeType="withEffect">
                                  <p:stCondLst>
                                    <p:cond delay="0"/>
                                  </p:stCondLst>
                                  <p:childTnLst>
                                    <p:set>
                                      <p:cBhvr>
                                        <p:cTn id="552" dur="1" fill="hold">
                                          <p:stCondLst>
                                            <p:cond delay="0"/>
                                          </p:stCondLst>
                                        </p:cTn>
                                        <p:tgtEl>
                                          <p:spTgt spid="51"/>
                                        </p:tgtEl>
                                        <p:attrNameLst>
                                          <p:attrName>style.visibility</p:attrName>
                                        </p:attrNameLst>
                                      </p:cBhvr>
                                      <p:to>
                                        <p:strVal val="visible"/>
                                      </p:to>
                                    </p:set>
                                    <p:animEffect transition="in" filter="plus(in)">
                                      <p:cBhvr>
                                        <p:cTn id="553" dur="3000"/>
                                        <p:tgtEl>
                                          <p:spTgt spid="51"/>
                                        </p:tgtEl>
                                      </p:cBhvr>
                                    </p:animEffect>
                                  </p:childTnLst>
                                </p:cTn>
                              </p:par>
                              <p:par>
                                <p:cTn id="554" presetID="13" presetClass="entr" presetSubtype="16" fill="hold" grpId="1" nodeType="withEffect">
                                  <p:stCondLst>
                                    <p:cond delay="0"/>
                                  </p:stCondLst>
                                  <p:childTnLst>
                                    <p:set>
                                      <p:cBhvr>
                                        <p:cTn id="555" dur="1" fill="hold">
                                          <p:stCondLst>
                                            <p:cond delay="0"/>
                                          </p:stCondLst>
                                        </p:cTn>
                                        <p:tgtEl>
                                          <p:spTgt spid="52"/>
                                        </p:tgtEl>
                                        <p:attrNameLst>
                                          <p:attrName>style.visibility</p:attrName>
                                        </p:attrNameLst>
                                      </p:cBhvr>
                                      <p:to>
                                        <p:strVal val="visible"/>
                                      </p:to>
                                    </p:set>
                                    <p:animEffect transition="in" filter="plus(in)">
                                      <p:cBhvr>
                                        <p:cTn id="556" dur="3000"/>
                                        <p:tgtEl>
                                          <p:spTgt spid="52"/>
                                        </p:tgtEl>
                                      </p:cBhvr>
                                    </p:animEffect>
                                  </p:childTnLst>
                                </p:cTn>
                              </p:par>
                              <p:par>
                                <p:cTn id="557" presetID="13" presetClass="entr" presetSubtype="16" fill="hold" grpId="1" nodeType="withEffect">
                                  <p:stCondLst>
                                    <p:cond delay="0"/>
                                  </p:stCondLst>
                                  <p:childTnLst>
                                    <p:set>
                                      <p:cBhvr>
                                        <p:cTn id="558" dur="1" fill="hold">
                                          <p:stCondLst>
                                            <p:cond delay="0"/>
                                          </p:stCondLst>
                                        </p:cTn>
                                        <p:tgtEl>
                                          <p:spTgt spid="53"/>
                                        </p:tgtEl>
                                        <p:attrNameLst>
                                          <p:attrName>style.visibility</p:attrName>
                                        </p:attrNameLst>
                                      </p:cBhvr>
                                      <p:to>
                                        <p:strVal val="visible"/>
                                      </p:to>
                                    </p:set>
                                    <p:animEffect transition="in" filter="plus(in)">
                                      <p:cBhvr>
                                        <p:cTn id="559" dur="3000"/>
                                        <p:tgtEl>
                                          <p:spTgt spid="53"/>
                                        </p:tgtEl>
                                      </p:cBhvr>
                                    </p:animEffect>
                                  </p:childTnLst>
                                </p:cTn>
                              </p:par>
                              <p:par>
                                <p:cTn id="560" presetID="13" presetClass="entr" presetSubtype="16" fill="hold" grpId="1" nodeType="withEffect">
                                  <p:stCondLst>
                                    <p:cond delay="0"/>
                                  </p:stCondLst>
                                  <p:childTnLst>
                                    <p:set>
                                      <p:cBhvr>
                                        <p:cTn id="561" dur="1" fill="hold">
                                          <p:stCondLst>
                                            <p:cond delay="0"/>
                                          </p:stCondLst>
                                        </p:cTn>
                                        <p:tgtEl>
                                          <p:spTgt spid="54"/>
                                        </p:tgtEl>
                                        <p:attrNameLst>
                                          <p:attrName>style.visibility</p:attrName>
                                        </p:attrNameLst>
                                      </p:cBhvr>
                                      <p:to>
                                        <p:strVal val="visible"/>
                                      </p:to>
                                    </p:set>
                                    <p:animEffect transition="in" filter="plus(in)">
                                      <p:cBhvr>
                                        <p:cTn id="562" dur="3000"/>
                                        <p:tgtEl>
                                          <p:spTgt spid="54"/>
                                        </p:tgtEl>
                                      </p:cBhvr>
                                    </p:animEffect>
                                  </p:childTnLst>
                                </p:cTn>
                              </p:par>
                              <p:par>
                                <p:cTn id="563" presetID="13" presetClass="entr" presetSubtype="16" fill="hold" grpId="1" nodeType="withEffect">
                                  <p:stCondLst>
                                    <p:cond delay="0"/>
                                  </p:stCondLst>
                                  <p:childTnLst>
                                    <p:set>
                                      <p:cBhvr>
                                        <p:cTn id="564" dur="1" fill="hold">
                                          <p:stCondLst>
                                            <p:cond delay="0"/>
                                          </p:stCondLst>
                                        </p:cTn>
                                        <p:tgtEl>
                                          <p:spTgt spid="55"/>
                                        </p:tgtEl>
                                        <p:attrNameLst>
                                          <p:attrName>style.visibility</p:attrName>
                                        </p:attrNameLst>
                                      </p:cBhvr>
                                      <p:to>
                                        <p:strVal val="visible"/>
                                      </p:to>
                                    </p:set>
                                    <p:animEffect transition="in" filter="plus(in)">
                                      <p:cBhvr>
                                        <p:cTn id="565" dur="3000"/>
                                        <p:tgtEl>
                                          <p:spTgt spid="55"/>
                                        </p:tgtEl>
                                      </p:cBhvr>
                                    </p:animEffect>
                                  </p:childTnLst>
                                </p:cTn>
                              </p:par>
                              <p:par>
                                <p:cTn id="566" presetID="13" presetClass="entr" presetSubtype="16" fill="hold" grpId="1" nodeType="withEffect">
                                  <p:stCondLst>
                                    <p:cond delay="0"/>
                                  </p:stCondLst>
                                  <p:childTnLst>
                                    <p:set>
                                      <p:cBhvr>
                                        <p:cTn id="567" dur="1" fill="hold">
                                          <p:stCondLst>
                                            <p:cond delay="0"/>
                                          </p:stCondLst>
                                        </p:cTn>
                                        <p:tgtEl>
                                          <p:spTgt spid="56"/>
                                        </p:tgtEl>
                                        <p:attrNameLst>
                                          <p:attrName>style.visibility</p:attrName>
                                        </p:attrNameLst>
                                      </p:cBhvr>
                                      <p:to>
                                        <p:strVal val="visible"/>
                                      </p:to>
                                    </p:set>
                                    <p:animEffect transition="in" filter="plus(in)">
                                      <p:cBhvr>
                                        <p:cTn id="568" dur="3000"/>
                                        <p:tgtEl>
                                          <p:spTgt spid="56"/>
                                        </p:tgtEl>
                                      </p:cBhvr>
                                    </p:animEffect>
                                  </p:childTnLst>
                                </p:cTn>
                              </p:par>
                              <p:par>
                                <p:cTn id="569" presetID="13" presetClass="entr" presetSubtype="16" fill="hold" grpId="1" nodeType="withEffect">
                                  <p:stCondLst>
                                    <p:cond delay="0"/>
                                  </p:stCondLst>
                                  <p:childTnLst>
                                    <p:set>
                                      <p:cBhvr>
                                        <p:cTn id="570" dur="1" fill="hold">
                                          <p:stCondLst>
                                            <p:cond delay="0"/>
                                          </p:stCondLst>
                                        </p:cTn>
                                        <p:tgtEl>
                                          <p:spTgt spid="57"/>
                                        </p:tgtEl>
                                        <p:attrNameLst>
                                          <p:attrName>style.visibility</p:attrName>
                                        </p:attrNameLst>
                                      </p:cBhvr>
                                      <p:to>
                                        <p:strVal val="visible"/>
                                      </p:to>
                                    </p:set>
                                    <p:animEffect transition="in" filter="plus(in)">
                                      <p:cBhvr>
                                        <p:cTn id="571" dur="3000"/>
                                        <p:tgtEl>
                                          <p:spTgt spid="57"/>
                                        </p:tgtEl>
                                      </p:cBhvr>
                                    </p:animEffect>
                                  </p:childTnLst>
                                </p:cTn>
                              </p:par>
                              <p:par>
                                <p:cTn id="572" presetID="13" presetClass="entr" presetSubtype="16" fill="hold" grpId="1" nodeType="withEffect">
                                  <p:stCondLst>
                                    <p:cond delay="0"/>
                                  </p:stCondLst>
                                  <p:childTnLst>
                                    <p:set>
                                      <p:cBhvr>
                                        <p:cTn id="573" dur="1" fill="hold">
                                          <p:stCondLst>
                                            <p:cond delay="0"/>
                                          </p:stCondLst>
                                        </p:cTn>
                                        <p:tgtEl>
                                          <p:spTgt spid="58"/>
                                        </p:tgtEl>
                                        <p:attrNameLst>
                                          <p:attrName>style.visibility</p:attrName>
                                        </p:attrNameLst>
                                      </p:cBhvr>
                                      <p:to>
                                        <p:strVal val="visible"/>
                                      </p:to>
                                    </p:set>
                                    <p:animEffect transition="in" filter="plus(in)">
                                      <p:cBhvr>
                                        <p:cTn id="574" dur="3000"/>
                                        <p:tgtEl>
                                          <p:spTgt spid="58"/>
                                        </p:tgtEl>
                                      </p:cBhvr>
                                    </p:animEffect>
                                  </p:childTnLst>
                                </p:cTn>
                              </p:par>
                              <p:par>
                                <p:cTn id="575" presetID="13" presetClass="entr" presetSubtype="16" fill="hold" grpId="1" nodeType="withEffect">
                                  <p:stCondLst>
                                    <p:cond delay="0"/>
                                  </p:stCondLst>
                                  <p:childTnLst>
                                    <p:set>
                                      <p:cBhvr>
                                        <p:cTn id="576" dur="1" fill="hold">
                                          <p:stCondLst>
                                            <p:cond delay="0"/>
                                          </p:stCondLst>
                                        </p:cTn>
                                        <p:tgtEl>
                                          <p:spTgt spid="59"/>
                                        </p:tgtEl>
                                        <p:attrNameLst>
                                          <p:attrName>style.visibility</p:attrName>
                                        </p:attrNameLst>
                                      </p:cBhvr>
                                      <p:to>
                                        <p:strVal val="visible"/>
                                      </p:to>
                                    </p:set>
                                    <p:animEffect transition="in" filter="plus(in)">
                                      <p:cBhvr>
                                        <p:cTn id="577" dur="3000"/>
                                        <p:tgtEl>
                                          <p:spTgt spid="59"/>
                                        </p:tgtEl>
                                      </p:cBhvr>
                                    </p:animEffect>
                                  </p:childTnLst>
                                </p:cTn>
                              </p:par>
                              <p:par>
                                <p:cTn id="578" presetID="13" presetClass="entr" presetSubtype="16" fill="hold" grpId="1" nodeType="withEffect">
                                  <p:stCondLst>
                                    <p:cond delay="0"/>
                                  </p:stCondLst>
                                  <p:childTnLst>
                                    <p:set>
                                      <p:cBhvr>
                                        <p:cTn id="579" dur="1" fill="hold">
                                          <p:stCondLst>
                                            <p:cond delay="0"/>
                                          </p:stCondLst>
                                        </p:cTn>
                                        <p:tgtEl>
                                          <p:spTgt spid="60"/>
                                        </p:tgtEl>
                                        <p:attrNameLst>
                                          <p:attrName>style.visibility</p:attrName>
                                        </p:attrNameLst>
                                      </p:cBhvr>
                                      <p:to>
                                        <p:strVal val="visible"/>
                                      </p:to>
                                    </p:set>
                                    <p:animEffect transition="in" filter="plus(in)">
                                      <p:cBhvr>
                                        <p:cTn id="580" dur="3000"/>
                                        <p:tgtEl>
                                          <p:spTgt spid="60"/>
                                        </p:tgtEl>
                                      </p:cBhvr>
                                    </p:animEffect>
                                  </p:childTnLst>
                                </p:cTn>
                              </p:par>
                              <p:par>
                                <p:cTn id="581" presetID="13" presetClass="entr" presetSubtype="16" fill="hold" grpId="1" nodeType="withEffect">
                                  <p:stCondLst>
                                    <p:cond delay="0"/>
                                  </p:stCondLst>
                                  <p:childTnLst>
                                    <p:set>
                                      <p:cBhvr>
                                        <p:cTn id="582" dur="1" fill="hold">
                                          <p:stCondLst>
                                            <p:cond delay="0"/>
                                          </p:stCondLst>
                                        </p:cTn>
                                        <p:tgtEl>
                                          <p:spTgt spid="61"/>
                                        </p:tgtEl>
                                        <p:attrNameLst>
                                          <p:attrName>style.visibility</p:attrName>
                                        </p:attrNameLst>
                                      </p:cBhvr>
                                      <p:to>
                                        <p:strVal val="visible"/>
                                      </p:to>
                                    </p:set>
                                    <p:animEffect transition="in" filter="plus(in)">
                                      <p:cBhvr>
                                        <p:cTn id="583" dur="3000"/>
                                        <p:tgtEl>
                                          <p:spTgt spid="61"/>
                                        </p:tgtEl>
                                      </p:cBhvr>
                                    </p:animEffect>
                                  </p:childTnLst>
                                </p:cTn>
                              </p:par>
                              <p:par>
                                <p:cTn id="584" presetID="13" presetClass="entr" presetSubtype="16" fill="hold" grpId="1" nodeType="withEffect">
                                  <p:stCondLst>
                                    <p:cond delay="0"/>
                                  </p:stCondLst>
                                  <p:childTnLst>
                                    <p:set>
                                      <p:cBhvr>
                                        <p:cTn id="585" dur="1" fill="hold">
                                          <p:stCondLst>
                                            <p:cond delay="0"/>
                                          </p:stCondLst>
                                        </p:cTn>
                                        <p:tgtEl>
                                          <p:spTgt spid="62"/>
                                        </p:tgtEl>
                                        <p:attrNameLst>
                                          <p:attrName>style.visibility</p:attrName>
                                        </p:attrNameLst>
                                      </p:cBhvr>
                                      <p:to>
                                        <p:strVal val="visible"/>
                                      </p:to>
                                    </p:set>
                                    <p:animEffect transition="in" filter="plus(in)">
                                      <p:cBhvr>
                                        <p:cTn id="586" dur="3000"/>
                                        <p:tgtEl>
                                          <p:spTgt spid="62"/>
                                        </p:tgtEl>
                                      </p:cBhvr>
                                    </p:animEffect>
                                  </p:childTnLst>
                                </p:cTn>
                              </p:par>
                              <p:par>
                                <p:cTn id="587" presetID="13" presetClass="entr" presetSubtype="16" fill="hold" grpId="1" nodeType="withEffect">
                                  <p:stCondLst>
                                    <p:cond delay="0"/>
                                  </p:stCondLst>
                                  <p:childTnLst>
                                    <p:set>
                                      <p:cBhvr>
                                        <p:cTn id="588" dur="1" fill="hold">
                                          <p:stCondLst>
                                            <p:cond delay="0"/>
                                          </p:stCondLst>
                                        </p:cTn>
                                        <p:tgtEl>
                                          <p:spTgt spid="63"/>
                                        </p:tgtEl>
                                        <p:attrNameLst>
                                          <p:attrName>style.visibility</p:attrName>
                                        </p:attrNameLst>
                                      </p:cBhvr>
                                      <p:to>
                                        <p:strVal val="visible"/>
                                      </p:to>
                                    </p:set>
                                    <p:animEffect transition="in" filter="plus(in)">
                                      <p:cBhvr>
                                        <p:cTn id="589" dur="3000"/>
                                        <p:tgtEl>
                                          <p:spTgt spid="63"/>
                                        </p:tgtEl>
                                      </p:cBhvr>
                                    </p:animEffect>
                                  </p:childTnLst>
                                </p:cTn>
                              </p:par>
                              <p:par>
                                <p:cTn id="590" presetID="13" presetClass="entr" presetSubtype="16" fill="hold" grpId="1" nodeType="withEffect">
                                  <p:stCondLst>
                                    <p:cond delay="0"/>
                                  </p:stCondLst>
                                  <p:childTnLst>
                                    <p:set>
                                      <p:cBhvr>
                                        <p:cTn id="591" dur="1" fill="hold">
                                          <p:stCondLst>
                                            <p:cond delay="0"/>
                                          </p:stCondLst>
                                        </p:cTn>
                                        <p:tgtEl>
                                          <p:spTgt spid="64"/>
                                        </p:tgtEl>
                                        <p:attrNameLst>
                                          <p:attrName>style.visibility</p:attrName>
                                        </p:attrNameLst>
                                      </p:cBhvr>
                                      <p:to>
                                        <p:strVal val="visible"/>
                                      </p:to>
                                    </p:set>
                                    <p:animEffect transition="in" filter="plus(in)">
                                      <p:cBhvr>
                                        <p:cTn id="592" dur="3000"/>
                                        <p:tgtEl>
                                          <p:spTgt spid="64"/>
                                        </p:tgtEl>
                                      </p:cBhvr>
                                    </p:animEffect>
                                  </p:childTnLst>
                                </p:cTn>
                              </p:par>
                              <p:par>
                                <p:cTn id="593" presetID="13" presetClass="entr" presetSubtype="16" fill="hold" grpId="1" nodeType="withEffect">
                                  <p:stCondLst>
                                    <p:cond delay="0"/>
                                  </p:stCondLst>
                                  <p:childTnLst>
                                    <p:set>
                                      <p:cBhvr>
                                        <p:cTn id="594" dur="1" fill="hold">
                                          <p:stCondLst>
                                            <p:cond delay="0"/>
                                          </p:stCondLst>
                                        </p:cTn>
                                        <p:tgtEl>
                                          <p:spTgt spid="65"/>
                                        </p:tgtEl>
                                        <p:attrNameLst>
                                          <p:attrName>style.visibility</p:attrName>
                                        </p:attrNameLst>
                                      </p:cBhvr>
                                      <p:to>
                                        <p:strVal val="visible"/>
                                      </p:to>
                                    </p:set>
                                    <p:animEffect transition="in" filter="plus(in)">
                                      <p:cBhvr>
                                        <p:cTn id="595" dur="3000"/>
                                        <p:tgtEl>
                                          <p:spTgt spid="65"/>
                                        </p:tgtEl>
                                      </p:cBhvr>
                                    </p:animEffect>
                                  </p:childTnLst>
                                </p:cTn>
                              </p:par>
                              <p:par>
                                <p:cTn id="596" presetID="13" presetClass="entr" presetSubtype="16" fill="hold" grpId="1" nodeType="withEffect">
                                  <p:stCondLst>
                                    <p:cond delay="0"/>
                                  </p:stCondLst>
                                  <p:childTnLst>
                                    <p:set>
                                      <p:cBhvr>
                                        <p:cTn id="597" dur="1" fill="hold">
                                          <p:stCondLst>
                                            <p:cond delay="0"/>
                                          </p:stCondLst>
                                        </p:cTn>
                                        <p:tgtEl>
                                          <p:spTgt spid="66"/>
                                        </p:tgtEl>
                                        <p:attrNameLst>
                                          <p:attrName>style.visibility</p:attrName>
                                        </p:attrNameLst>
                                      </p:cBhvr>
                                      <p:to>
                                        <p:strVal val="visible"/>
                                      </p:to>
                                    </p:set>
                                    <p:animEffect transition="in" filter="plus(in)">
                                      <p:cBhvr>
                                        <p:cTn id="598" dur="3000"/>
                                        <p:tgtEl>
                                          <p:spTgt spid="66"/>
                                        </p:tgtEl>
                                      </p:cBhvr>
                                    </p:animEffect>
                                  </p:childTnLst>
                                </p:cTn>
                              </p:par>
                              <p:par>
                                <p:cTn id="599" presetID="13" presetClass="entr" presetSubtype="16" fill="hold" grpId="1" nodeType="withEffect">
                                  <p:stCondLst>
                                    <p:cond delay="0"/>
                                  </p:stCondLst>
                                  <p:childTnLst>
                                    <p:set>
                                      <p:cBhvr>
                                        <p:cTn id="600" dur="1" fill="hold">
                                          <p:stCondLst>
                                            <p:cond delay="0"/>
                                          </p:stCondLst>
                                        </p:cTn>
                                        <p:tgtEl>
                                          <p:spTgt spid="67"/>
                                        </p:tgtEl>
                                        <p:attrNameLst>
                                          <p:attrName>style.visibility</p:attrName>
                                        </p:attrNameLst>
                                      </p:cBhvr>
                                      <p:to>
                                        <p:strVal val="visible"/>
                                      </p:to>
                                    </p:set>
                                    <p:animEffect transition="in" filter="plus(in)">
                                      <p:cBhvr>
                                        <p:cTn id="601" dur="3000"/>
                                        <p:tgtEl>
                                          <p:spTgt spid="67"/>
                                        </p:tgtEl>
                                      </p:cBhvr>
                                    </p:animEffect>
                                  </p:childTnLst>
                                </p:cTn>
                              </p:par>
                              <p:par>
                                <p:cTn id="602" presetID="13" presetClass="entr" presetSubtype="16" fill="hold" grpId="1" nodeType="withEffect">
                                  <p:stCondLst>
                                    <p:cond delay="0"/>
                                  </p:stCondLst>
                                  <p:childTnLst>
                                    <p:set>
                                      <p:cBhvr>
                                        <p:cTn id="603" dur="1" fill="hold">
                                          <p:stCondLst>
                                            <p:cond delay="0"/>
                                          </p:stCondLst>
                                        </p:cTn>
                                        <p:tgtEl>
                                          <p:spTgt spid="68"/>
                                        </p:tgtEl>
                                        <p:attrNameLst>
                                          <p:attrName>style.visibility</p:attrName>
                                        </p:attrNameLst>
                                      </p:cBhvr>
                                      <p:to>
                                        <p:strVal val="visible"/>
                                      </p:to>
                                    </p:set>
                                    <p:animEffect transition="in" filter="plus(in)">
                                      <p:cBhvr>
                                        <p:cTn id="604" dur="3000"/>
                                        <p:tgtEl>
                                          <p:spTgt spid="68"/>
                                        </p:tgtEl>
                                      </p:cBhvr>
                                    </p:animEffect>
                                  </p:childTnLst>
                                </p:cTn>
                              </p:par>
                              <p:par>
                                <p:cTn id="605" presetID="13" presetClass="entr" presetSubtype="16" fill="hold" grpId="1" nodeType="withEffect">
                                  <p:stCondLst>
                                    <p:cond delay="0"/>
                                  </p:stCondLst>
                                  <p:childTnLst>
                                    <p:set>
                                      <p:cBhvr>
                                        <p:cTn id="606" dur="1" fill="hold">
                                          <p:stCondLst>
                                            <p:cond delay="0"/>
                                          </p:stCondLst>
                                        </p:cTn>
                                        <p:tgtEl>
                                          <p:spTgt spid="69"/>
                                        </p:tgtEl>
                                        <p:attrNameLst>
                                          <p:attrName>style.visibility</p:attrName>
                                        </p:attrNameLst>
                                      </p:cBhvr>
                                      <p:to>
                                        <p:strVal val="visible"/>
                                      </p:to>
                                    </p:set>
                                    <p:animEffect transition="in" filter="plus(in)">
                                      <p:cBhvr>
                                        <p:cTn id="607" dur="3000"/>
                                        <p:tgtEl>
                                          <p:spTgt spid="69"/>
                                        </p:tgtEl>
                                      </p:cBhvr>
                                    </p:animEffect>
                                  </p:childTnLst>
                                </p:cTn>
                              </p:par>
                              <p:par>
                                <p:cTn id="608" presetID="13" presetClass="entr" presetSubtype="16" fill="hold" grpId="1" nodeType="withEffect">
                                  <p:stCondLst>
                                    <p:cond delay="0"/>
                                  </p:stCondLst>
                                  <p:childTnLst>
                                    <p:set>
                                      <p:cBhvr>
                                        <p:cTn id="609" dur="1" fill="hold">
                                          <p:stCondLst>
                                            <p:cond delay="0"/>
                                          </p:stCondLst>
                                        </p:cTn>
                                        <p:tgtEl>
                                          <p:spTgt spid="70"/>
                                        </p:tgtEl>
                                        <p:attrNameLst>
                                          <p:attrName>style.visibility</p:attrName>
                                        </p:attrNameLst>
                                      </p:cBhvr>
                                      <p:to>
                                        <p:strVal val="visible"/>
                                      </p:to>
                                    </p:set>
                                    <p:animEffect transition="in" filter="plus(in)">
                                      <p:cBhvr>
                                        <p:cTn id="610" dur="3000"/>
                                        <p:tgtEl>
                                          <p:spTgt spid="70"/>
                                        </p:tgtEl>
                                      </p:cBhvr>
                                    </p:animEffect>
                                  </p:childTnLst>
                                </p:cTn>
                              </p:par>
                              <p:par>
                                <p:cTn id="611" presetID="13" presetClass="entr" presetSubtype="16" fill="hold" grpId="1" nodeType="withEffect">
                                  <p:stCondLst>
                                    <p:cond delay="0"/>
                                  </p:stCondLst>
                                  <p:childTnLst>
                                    <p:set>
                                      <p:cBhvr>
                                        <p:cTn id="612" dur="1" fill="hold">
                                          <p:stCondLst>
                                            <p:cond delay="0"/>
                                          </p:stCondLst>
                                        </p:cTn>
                                        <p:tgtEl>
                                          <p:spTgt spid="71"/>
                                        </p:tgtEl>
                                        <p:attrNameLst>
                                          <p:attrName>style.visibility</p:attrName>
                                        </p:attrNameLst>
                                      </p:cBhvr>
                                      <p:to>
                                        <p:strVal val="visible"/>
                                      </p:to>
                                    </p:set>
                                    <p:animEffect transition="in" filter="plus(in)">
                                      <p:cBhvr>
                                        <p:cTn id="613" dur="3000"/>
                                        <p:tgtEl>
                                          <p:spTgt spid="71"/>
                                        </p:tgtEl>
                                      </p:cBhvr>
                                    </p:animEffect>
                                  </p:childTnLst>
                                </p:cTn>
                              </p:par>
                              <p:par>
                                <p:cTn id="614" presetID="13" presetClass="entr" presetSubtype="16" fill="hold" grpId="1" nodeType="withEffect">
                                  <p:stCondLst>
                                    <p:cond delay="0"/>
                                  </p:stCondLst>
                                  <p:childTnLst>
                                    <p:set>
                                      <p:cBhvr>
                                        <p:cTn id="615" dur="1" fill="hold">
                                          <p:stCondLst>
                                            <p:cond delay="0"/>
                                          </p:stCondLst>
                                        </p:cTn>
                                        <p:tgtEl>
                                          <p:spTgt spid="72"/>
                                        </p:tgtEl>
                                        <p:attrNameLst>
                                          <p:attrName>style.visibility</p:attrName>
                                        </p:attrNameLst>
                                      </p:cBhvr>
                                      <p:to>
                                        <p:strVal val="visible"/>
                                      </p:to>
                                    </p:set>
                                    <p:animEffect transition="in" filter="plus(in)">
                                      <p:cBhvr>
                                        <p:cTn id="616" dur="3000"/>
                                        <p:tgtEl>
                                          <p:spTgt spid="72"/>
                                        </p:tgtEl>
                                      </p:cBhvr>
                                    </p:animEffect>
                                  </p:childTnLst>
                                </p:cTn>
                              </p:par>
                              <p:par>
                                <p:cTn id="617" presetID="13" presetClass="entr" presetSubtype="16" fill="hold" grpId="1" nodeType="withEffect">
                                  <p:stCondLst>
                                    <p:cond delay="0"/>
                                  </p:stCondLst>
                                  <p:childTnLst>
                                    <p:set>
                                      <p:cBhvr>
                                        <p:cTn id="618" dur="1" fill="hold">
                                          <p:stCondLst>
                                            <p:cond delay="0"/>
                                          </p:stCondLst>
                                        </p:cTn>
                                        <p:tgtEl>
                                          <p:spTgt spid="73"/>
                                        </p:tgtEl>
                                        <p:attrNameLst>
                                          <p:attrName>style.visibility</p:attrName>
                                        </p:attrNameLst>
                                      </p:cBhvr>
                                      <p:to>
                                        <p:strVal val="visible"/>
                                      </p:to>
                                    </p:set>
                                    <p:animEffect transition="in" filter="plus(in)">
                                      <p:cBhvr>
                                        <p:cTn id="619" dur="3000"/>
                                        <p:tgtEl>
                                          <p:spTgt spid="73"/>
                                        </p:tgtEl>
                                      </p:cBhvr>
                                    </p:animEffect>
                                  </p:childTnLst>
                                </p:cTn>
                              </p:par>
                              <p:par>
                                <p:cTn id="620" presetID="2" presetClass="entr" presetSubtype="6" fill="hold" grpId="2" nodeType="withEffect">
                                  <p:stCondLst>
                                    <p:cond delay="0"/>
                                  </p:stCondLst>
                                  <p:childTnLst>
                                    <p:set>
                                      <p:cBhvr>
                                        <p:cTn id="621" dur="1" fill="hold">
                                          <p:stCondLst>
                                            <p:cond delay="0"/>
                                          </p:stCondLst>
                                        </p:cTn>
                                        <p:tgtEl>
                                          <p:spTgt spid="42"/>
                                        </p:tgtEl>
                                        <p:attrNameLst>
                                          <p:attrName>style.visibility</p:attrName>
                                        </p:attrNameLst>
                                      </p:cBhvr>
                                      <p:to>
                                        <p:strVal val="visible"/>
                                      </p:to>
                                    </p:set>
                                    <p:anim calcmode="lin" valueType="num">
                                      <p:cBhvr additive="base">
                                        <p:cTn id="622" dur="3000" fill="hold"/>
                                        <p:tgtEl>
                                          <p:spTgt spid="42"/>
                                        </p:tgtEl>
                                        <p:attrNameLst>
                                          <p:attrName>ppt_x</p:attrName>
                                        </p:attrNameLst>
                                      </p:cBhvr>
                                      <p:tavLst>
                                        <p:tav tm="0">
                                          <p:val>
                                            <p:strVal val="1+#ppt_w/2"/>
                                          </p:val>
                                        </p:tav>
                                        <p:tav tm="100000">
                                          <p:val>
                                            <p:strVal val="#ppt_x"/>
                                          </p:val>
                                        </p:tav>
                                      </p:tavLst>
                                    </p:anim>
                                    <p:anim calcmode="lin" valueType="num">
                                      <p:cBhvr additive="base">
                                        <p:cTn id="623" dur="3000" fill="hold"/>
                                        <p:tgtEl>
                                          <p:spTgt spid="42"/>
                                        </p:tgtEl>
                                        <p:attrNameLst>
                                          <p:attrName>ppt_y</p:attrName>
                                        </p:attrNameLst>
                                      </p:cBhvr>
                                      <p:tavLst>
                                        <p:tav tm="0">
                                          <p:val>
                                            <p:strVal val="1+#ppt_h/2"/>
                                          </p:val>
                                        </p:tav>
                                        <p:tav tm="100000">
                                          <p:val>
                                            <p:strVal val="#ppt_y"/>
                                          </p:val>
                                        </p:tav>
                                      </p:tavLst>
                                    </p:anim>
                                  </p:childTnLst>
                                </p:cTn>
                              </p:par>
                              <p:par>
                                <p:cTn id="624" presetID="2" presetClass="entr" presetSubtype="6" fill="hold" grpId="2" nodeType="withEffect">
                                  <p:stCondLst>
                                    <p:cond delay="0"/>
                                  </p:stCondLst>
                                  <p:childTnLst>
                                    <p:set>
                                      <p:cBhvr>
                                        <p:cTn id="625" dur="1" fill="hold">
                                          <p:stCondLst>
                                            <p:cond delay="0"/>
                                          </p:stCondLst>
                                        </p:cTn>
                                        <p:tgtEl>
                                          <p:spTgt spid="43"/>
                                        </p:tgtEl>
                                        <p:attrNameLst>
                                          <p:attrName>style.visibility</p:attrName>
                                        </p:attrNameLst>
                                      </p:cBhvr>
                                      <p:to>
                                        <p:strVal val="visible"/>
                                      </p:to>
                                    </p:set>
                                    <p:anim calcmode="lin" valueType="num">
                                      <p:cBhvr additive="base">
                                        <p:cTn id="626" dur="3000" fill="hold"/>
                                        <p:tgtEl>
                                          <p:spTgt spid="43"/>
                                        </p:tgtEl>
                                        <p:attrNameLst>
                                          <p:attrName>ppt_x</p:attrName>
                                        </p:attrNameLst>
                                      </p:cBhvr>
                                      <p:tavLst>
                                        <p:tav tm="0">
                                          <p:val>
                                            <p:strVal val="1+#ppt_w/2"/>
                                          </p:val>
                                        </p:tav>
                                        <p:tav tm="100000">
                                          <p:val>
                                            <p:strVal val="#ppt_x"/>
                                          </p:val>
                                        </p:tav>
                                      </p:tavLst>
                                    </p:anim>
                                    <p:anim calcmode="lin" valueType="num">
                                      <p:cBhvr additive="base">
                                        <p:cTn id="627" dur="3000" fill="hold"/>
                                        <p:tgtEl>
                                          <p:spTgt spid="43"/>
                                        </p:tgtEl>
                                        <p:attrNameLst>
                                          <p:attrName>ppt_y</p:attrName>
                                        </p:attrNameLst>
                                      </p:cBhvr>
                                      <p:tavLst>
                                        <p:tav tm="0">
                                          <p:val>
                                            <p:strVal val="1+#ppt_h/2"/>
                                          </p:val>
                                        </p:tav>
                                        <p:tav tm="100000">
                                          <p:val>
                                            <p:strVal val="#ppt_y"/>
                                          </p:val>
                                        </p:tav>
                                      </p:tavLst>
                                    </p:anim>
                                  </p:childTnLst>
                                </p:cTn>
                              </p:par>
                              <p:par>
                                <p:cTn id="628" presetID="2" presetClass="entr" presetSubtype="6" fill="hold" grpId="2" nodeType="withEffect">
                                  <p:stCondLst>
                                    <p:cond delay="0"/>
                                  </p:stCondLst>
                                  <p:childTnLst>
                                    <p:set>
                                      <p:cBhvr>
                                        <p:cTn id="629" dur="1" fill="hold">
                                          <p:stCondLst>
                                            <p:cond delay="0"/>
                                          </p:stCondLst>
                                        </p:cTn>
                                        <p:tgtEl>
                                          <p:spTgt spid="44"/>
                                        </p:tgtEl>
                                        <p:attrNameLst>
                                          <p:attrName>style.visibility</p:attrName>
                                        </p:attrNameLst>
                                      </p:cBhvr>
                                      <p:to>
                                        <p:strVal val="visible"/>
                                      </p:to>
                                    </p:set>
                                    <p:anim calcmode="lin" valueType="num">
                                      <p:cBhvr additive="base">
                                        <p:cTn id="630" dur="3000" fill="hold"/>
                                        <p:tgtEl>
                                          <p:spTgt spid="44"/>
                                        </p:tgtEl>
                                        <p:attrNameLst>
                                          <p:attrName>ppt_x</p:attrName>
                                        </p:attrNameLst>
                                      </p:cBhvr>
                                      <p:tavLst>
                                        <p:tav tm="0">
                                          <p:val>
                                            <p:strVal val="1+#ppt_w/2"/>
                                          </p:val>
                                        </p:tav>
                                        <p:tav tm="100000">
                                          <p:val>
                                            <p:strVal val="#ppt_x"/>
                                          </p:val>
                                        </p:tav>
                                      </p:tavLst>
                                    </p:anim>
                                    <p:anim calcmode="lin" valueType="num">
                                      <p:cBhvr additive="base">
                                        <p:cTn id="631" dur="3000" fill="hold"/>
                                        <p:tgtEl>
                                          <p:spTgt spid="44"/>
                                        </p:tgtEl>
                                        <p:attrNameLst>
                                          <p:attrName>ppt_y</p:attrName>
                                        </p:attrNameLst>
                                      </p:cBhvr>
                                      <p:tavLst>
                                        <p:tav tm="0">
                                          <p:val>
                                            <p:strVal val="1+#ppt_h/2"/>
                                          </p:val>
                                        </p:tav>
                                        <p:tav tm="100000">
                                          <p:val>
                                            <p:strVal val="#ppt_y"/>
                                          </p:val>
                                        </p:tav>
                                      </p:tavLst>
                                    </p:anim>
                                  </p:childTnLst>
                                </p:cTn>
                              </p:par>
                              <p:par>
                                <p:cTn id="632" presetID="2" presetClass="entr" presetSubtype="6" fill="hold" grpId="2" nodeType="withEffect">
                                  <p:stCondLst>
                                    <p:cond delay="0"/>
                                  </p:stCondLst>
                                  <p:childTnLst>
                                    <p:set>
                                      <p:cBhvr>
                                        <p:cTn id="633" dur="1" fill="hold">
                                          <p:stCondLst>
                                            <p:cond delay="0"/>
                                          </p:stCondLst>
                                        </p:cTn>
                                        <p:tgtEl>
                                          <p:spTgt spid="45"/>
                                        </p:tgtEl>
                                        <p:attrNameLst>
                                          <p:attrName>style.visibility</p:attrName>
                                        </p:attrNameLst>
                                      </p:cBhvr>
                                      <p:to>
                                        <p:strVal val="visible"/>
                                      </p:to>
                                    </p:set>
                                    <p:anim calcmode="lin" valueType="num">
                                      <p:cBhvr additive="base">
                                        <p:cTn id="634" dur="3000" fill="hold"/>
                                        <p:tgtEl>
                                          <p:spTgt spid="45"/>
                                        </p:tgtEl>
                                        <p:attrNameLst>
                                          <p:attrName>ppt_x</p:attrName>
                                        </p:attrNameLst>
                                      </p:cBhvr>
                                      <p:tavLst>
                                        <p:tav tm="0">
                                          <p:val>
                                            <p:strVal val="1+#ppt_w/2"/>
                                          </p:val>
                                        </p:tav>
                                        <p:tav tm="100000">
                                          <p:val>
                                            <p:strVal val="#ppt_x"/>
                                          </p:val>
                                        </p:tav>
                                      </p:tavLst>
                                    </p:anim>
                                    <p:anim calcmode="lin" valueType="num">
                                      <p:cBhvr additive="base">
                                        <p:cTn id="635" dur="3000" fill="hold"/>
                                        <p:tgtEl>
                                          <p:spTgt spid="45"/>
                                        </p:tgtEl>
                                        <p:attrNameLst>
                                          <p:attrName>ppt_y</p:attrName>
                                        </p:attrNameLst>
                                      </p:cBhvr>
                                      <p:tavLst>
                                        <p:tav tm="0">
                                          <p:val>
                                            <p:strVal val="1+#ppt_h/2"/>
                                          </p:val>
                                        </p:tav>
                                        <p:tav tm="100000">
                                          <p:val>
                                            <p:strVal val="#ppt_y"/>
                                          </p:val>
                                        </p:tav>
                                      </p:tavLst>
                                    </p:anim>
                                  </p:childTnLst>
                                </p:cTn>
                              </p:par>
                              <p:par>
                                <p:cTn id="636" presetID="2" presetClass="entr" presetSubtype="6" fill="hold" grpId="2" nodeType="withEffect">
                                  <p:stCondLst>
                                    <p:cond delay="0"/>
                                  </p:stCondLst>
                                  <p:childTnLst>
                                    <p:set>
                                      <p:cBhvr>
                                        <p:cTn id="637" dur="1" fill="hold">
                                          <p:stCondLst>
                                            <p:cond delay="0"/>
                                          </p:stCondLst>
                                        </p:cTn>
                                        <p:tgtEl>
                                          <p:spTgt spid="46"/>
                                        </p:tgtEl>
                                        <p:attrNameLst>
                                          <p:attrName>style.visibility</p:attrName>
                                        </p:attrNameLst>
                                      </p:cBhvr>
                                      <p:to>
                                        <p:strVal val="visible"/>
                                      </p:to>
                                    </p:set>
                                    <p:anim calcmode="lin" valueType="num">
                                      <p:cBhvr additive="base">
                                        <p:cTn id="638" dur="3000" fill="hold"/>
                                        <p:tgtEl>
                                          <p:spTgt spid="46"/>
                                        </p:tgtEl>
                                        <p:attrNameLst>
                                          <p:attrName>ppt_x</p:attrName>
                                        </p:attrNameLst>
                                      </p:cBhvr>
                                      <p:tavLst>
                                        <p:tav tm="0">
                                          <p:val>
                                            <p:strVal val="1+#ppt_w/2"/>
                                          </p:val>
                                        </p:tav>
                                        <p:tav tm="100000">
                                          <p:val>
                                            <p:strVal val="#ppt_x"/>
                                          </p:val>
                                        </p:tav>
                                      </p:tavLst>
                                    </p:anim>
                                    <p:anim calcmode="lin" valueType="num">
                                      <p:cBhvr additive="base">
                                        <p:cTn id="639" dur="3000" fill="hold"/>
                                        <p:tgtEl>
                                          <p:spTgt spid="46"/>
                                        </p:tgtEl>
                                        <p:attrNameLst>
                                          <p:attrName>ppt_y</p:attrName>
                                        </p:attrNameLst>
                                      </p:cBhvr>
                                      <p:tavLst>
                                        <p:tav tm="0">
                                          <p:val>
                                            <p:strVal val="1+#ppt_h/2"/>
                                          </p:val>
                                        </p:tav>
                                        <p:tav tm="100000">
                                          <p:val>
                                            <p:strVal val="#ppt_y"/>
                                          </p:val>
                                        </p:tav>
                                      </p:tavLst>
                                    </p:anim>
                                  </p:childTnLst>
                                </p:cTn>
                              </p:par>
                              <p:par>
                                <p:cTn id="640" presetID="2" presetClass="entr" presetSubtype="6" fill="hold" grpId="2" nodeType="withEffect">
                                  <p:stCondLst>
                                    <p:cond delay="0"/>
                                  </p:stCondLst>
                                  <p:childTnLst>
                                    <p:set>
                                      <p:cBhvr>
                                        <p:cTn id="641" dur="1" fill="hold">
                                          <p:stCondLst>
                                            <p:cond delay="0"/>
                                          </p:stCondLst>
                                        </p:cTn>
                                        <p:tgtEl>
                                          <p:spTgt spid="47"/>
                                        </p:tgtEl>
                                        <p:attrNameLst>
                                          <p:attrName>style.visibility</p:attrName>
                                        </p:attrNameLst>
                                      </p:cBhvr>
                                      <p:to>
                                        <p:strVal val="visible"/>
                                      </p:to>
                                    </p:set>
                                    <p:anim calcmode="lin" valueType="num">
                                      <p:cBhvr additive="base">
                                        <p:cTn id="642" dur="3000" fill="hold"/>
                                        <p:tgtEl>
                                          <p:spTgt spid="47"/>
                                        </p:tgtEl>
                                        <p:attrNameLst>
                                          <p:attrName>ppt_x</p:attrName>
                                        </p:attrNameLst>
                                      </p:cBhvr>
                                      <p:tavLst>
                                        <p:tav tm="0">
                                          <p:val>
                                            <p:strVal val="1+#ppt_w/2"/>
                                          </p:val>
                                        </p:tav>
                                        <p:tav tm="100000">
                                          <p:val>
                                            <p:strVal val="#ppt_x"/>
                                          </p:val>
                                        </p:tav>
                                      </p:tavLst>
                                    </p:anim>
                                    <p:anim calcmode="lin" valueType="num">
                                      <p:cBhvr additive="base">
                                        <p:cTn id="643" dur="3000" fill="hold"/>
                                        <p:tgtEl>
                                          <p:spTgt spid="47"/>
                                        </p:tgtEl>
                                        <p:attrNameLst>
                                          <p:attrName>ppt_y</p:attrName>
                                        </p:attrNameLst>
                                      </p:cBhvr>
                                      <p:tavLst>
                                        <p:tav tm="0">
                                          <p:val>
                                            <p:strVal val="1+#ppt_h/2"/>
                                          </p:val>
                                        </p:tav>
                                        <p:tav tm="100000">
                                          <p:val>
                                            <p:strVal val="#ppt_y"/>
                                          </p:val>
                                        </p:tav>
                                      </p:tavLst>
                                    </p:anim>
                                  </p:childTnLst>
                                </p:cTn>
                              </p:par>
                              <p:par>
                                <p:cTn id="644" presetID="2" presetClass="entr" presetSubtype="6" fill="hold" grpId="2" nodeType="withEffect">
                                  <p:stCondLst>
                                    <p:cond delay="0"/>
                                  </p:stCondLst>
                                  <p:childTnLst>
                                    <p:set>
                                      <p:cBhvr>
                                        <p:cTn id="645" dur="1" fill="hold">
                                          <p:stCondLst>
                                            <p:cond delay="0"/>
                                          </p:stCondLst>
                                        </p:cTn>
                                        <p:tgtEl>
                                          <p:spTgt spid="48"/>
                                        </p:tgtEl>
                                        <p:attrNameLst>
                                          <p:attrName>style.visibility</p:attrName>
                                        </p:attrNameLst>
                                      </p:cBhvr>
                                      <p:to>
                                        <p:strVal val="visible"/>
                                      </p:to>
                                    </p:set>
                                    <p:anim calcmode="lin" valueType="num">
                                      <p:cBhvr additive="base">
                                        <p:cTn id="646" dur="3000" fill="hold"/>
                                        <p:tgtEl>
                                          <p:spTgt spid="48"/>
                                        </p:tgtEl>
                                        <p:attrNameLst>
                                          <p:attrName>ppt_x</p:attrName>
                                        </p:attrNameLst>
                                      </p:cBhvr>
                                      <p:tavLst>
                                        <p:tav tm="0">
                                          <p:val>
                                            <p:strVal val="1+#ppt_w/2"/>
                                          </p:val>
                                        </p:tav>
                                        <p:tav tm="100000">
                                          <p:val>
                                            <p:strVal val="#ppt_x"/>
                                          </p:val>
                                        </p:tav>
                                      </p:tavLst>
                                    </p:anim>
                                    <p:anim calcmode="lin" valueType="num">
                                      <p:cBhvr additive="base">
                                        <p:cTn id="647" dur="3000" fill="hold"/>
                                        <p:tgtEl>
                                          <p:spTgt spid="48"/>
                                        </p:tgtEl>
                                        <p:attrNameLst>
                                          <p:attrName>ppt_y</p:attrName>
                                        </p:attrNameLst>
                                      </p:cBhvr>
                                      <p:tavLst>
                                        <p:tav tm="0">
                                          <p:val>
                                            <p:strVal val="1+#ppt_h/2"/>
                                          </p:val>
                                        </p:tav>
                                        <p:tav tm="100000">
                                          <p:val>
                                            <p:strVal val="#ppt_y"/>
                                          </p:val>
                                        </p:tav>
                                      </p:tavLst>
                                    </p:anim>
                                  </p:childTnLst>
                                </p:cTn>
                              </p:par>
                              <p:par>
                                <p:cTn id="648" presetID="2" presetClass="entr" presetSubtype="6" fill="hold" grpId="2" nodeType="withEffect">
                                  <p:stCondLst>
                                    <p:cond delay="0"/>
                                  </p:stCondLst>
                                  <p:childTnLst>
                                    <p:set>
                                      <p:cBhvr>
                                        <p:cTn id="649" dur="1" fill="hold">
                                          <p:stCondLst>
                                            <p:cond delay="0"/>
                                          </p:stCondLst>
                                        </p:cTn>
                                        <p:tgtEl>
                                          <p:spTgt spid="49"/>
                                        </p:tgtEl>
                                        <p:attrNameLst>
                                          <p:attrName>style.visibility</p:attrName>
                                        </p:attrNameLst>
                                      </p:cBhvr>
                                      <p:to>
                                        <p:strVal val="visible"/>
                                      </p:to>
                                    </p:set>
                                    <p:anim calcmode="lin" valueType="num">
                                      <p:cBhvr additive="base">
                                        <p:cTn id="650" dur="3000" fill="hold"/>
                                        <p:tgtEl>
                                          <p:spTgt spid="49"/>
                                        </p:tgtEl>
                                        <p:attrNameLst>
                                          <p:attrName>ppt_x</p:attrName>
                                        </p:attrNameLst>
                                      </p:cBhvr>
                                      <p:tavLst>
                                        <p:tav tm="0">
                                          <p:val>
                                            <p:strVal val="1+#ppt_w/2"/>
                                          </p:val>
                                        </p:tav>
                                        <p:tav tm="100000">
                                          <p:val>
                                            <p:strVal val="#ppt_x"/>
                                          </p:val>
                                        </p:tav>
                                      </p:tavLst>
                                    </p:anim>
                                    <p:anim calcmode="lin" valueType="num">
                                      <p:cBhvr additive="base">
                                        <p:cTn id="651" dur="3000" fill="hold"/>
                                        <p:tgtEl>
                                          <p:spTgt spid="49"/>
                                        </p:tgtEl>
                                        <p:attrNameLst>
                                          <p:attrName>ppt_y</p:attrName>
                                        </p:attrNameLst>
                                      </p:cBhvr>
                                      <p:tavLst>
                                        <p:tav tm="0">
                                          <p:val>
                                            <p:strVal val="1+#ppt_h/2"/>
                                          </p:val>
                                        </p:tav>
                                        <p:tav tm="100000">
                                          <p:val>
                                            <p:strVal val="#ppt_y"/>
                                          </p:val>
                                        </p:tav>
                                      </p:tavLst>
                                    </p:anim>
                                  </p:childTnLst>
                                </p:cTn>
                              </p:par>
                              <p:par>
                                <p:cTn id="652" presetID="2" presetClass="entr" presetSubtype="6" fill="hold" grpId="2" nodeType="withEffect">
                                  <p:stCondLst>
                                    <p:cond delay="0"/>
                                  </p:stCondLst>
                                  <p:childTnLst>
                                    <p:set>
                                      <p:cBhvr>
                                        <p:cTn id="653" dur="1" fill="hold">
                                          <p:stCondLst>
                                            <p:cond delay="0"/>
                                          </p:stCondLst>
                                        </p:cTn>
                                        <p:tgtEl>
                                          <p:spTgt spid="50"/>
                                        </p:tgtEl>
                                        <p:attrNameLst>
                                          <p:attrName>style.visibility</p:attrName>
                                        </p:attrNameLst>
                                      </p:cBhvr>
                                      <p:to>
                                        <p:strVal val="visible"/>
                                      </p:to>
                                    </p:set>
                                    <p:anim calcmode="lin" valueType="num">
                                      <p:cBhvr additive="base">
                                        <p:cTn id="654" dur="3000" fill="hold"/>
                                        <p:tgtEl>
                                          <p:spTgt spid="50"/>
                                        </p:tgtEl>
                                        <p:attrNameLst>
                                          <p:attrName>ppt_x</p:attrName>
                                        </p:attrNameLst>
                                      </p:cBhvr>
                                      <p:tavLst>
                                        <p:tav tm="0">
                                          <p:val>
                                            <p:strVal val="1+#ppt_w/2"/>
                                          </p:val>
                                        </p:tav>
                                        <p:tav tm="100000">
                                          <p:val>
                                            <p:strVal val="#ppt_x"/>
                                          </p:val>
                                        </p:tav>
                                      </p:tavLst>
                                    </p:anim>
                                    <p:anim calcmode="lin" valueType="num">
                                      <p:cBhvr additive="base">
                                        <p:cTn id="655" dur="3000" fill="hold"/>
                                        <p:tgtEl>
                                          <p:spTgt spid="50"/>
                                        </p:tgtEl>
                                        <p:attrNameLst>
                                          <p:attrName>ppt_y</p:attrName>
                                        </p:attrNameLst>
                                      </p:cBhvr>
                                      <p:tavLst>
                                        <p:tav tm="0">
                                          <p:val>
                                            <p:strVal val="1+#ppt_h/2"/>
                                          </p:val>
                                        </p:tav>
                                        <p:tav tm="100000">
                                          <p:val>
                                            <p:strVal val="#ppt_y"/>
                                          </p:val>
                                        </p:tav>
                                      </p:tavLst>
                                    </p:anim>
                                  </p:childTnLst>
                                </p:cTn>
                              </p:par>
                              <p:par>
                                <p:cTn id="656" presetID="2" presetClass="entr" presetSubtype="6" fill="hold" grpId="2" nodeType="withEffect">
                                  <p:stCondLst>
                                    <p:cond delay="0"/>
                                  </p:stCondLst>
                                  <p:childTnLst>
                                    <p:set>
                                      <p:cBhvr>
                                        <p:cTn id="657" dur="1" fill="hold">
                                          <p:stCondLst>
                                            <p:cond delay="0"/>
                                          </p:stCondLst>
                                        </p:cTn>
                                        <p:tgtEl>
                                          <p:spTgt spid="51"/>
                                        </p:tgtEl>
                                        <p:attrNameLst>
                                          <p:attrName>style.visibility</p:attrName>
                                        </p:attrNameLst>
                                      </p:cBhvr>
                                      <p:to>
                                        <p:strVal val="visible"/>
                                      </p:to>
                                    </p:set>
                                    <p:anim calcmode="lin" valueType="num">
                                      <p:cBhvr additive="base">
                                        <p:cTn id="658" dur="3000" fill="hold"/>
                                        <p:tgtEl>
                                          <p:spTgt spid="51"/>
                                        </p:tgtEl>
                                        <p:attrNameLst>
                                          <p:attrName>ppt_x</p:attrName>
                                        </p:attrNameLst>
                                      </p:cBhvr>
                                      <p:tavLst>
                                        <p:tav tm="0">
                                          <p:val>
                                            <p:strVal val="1+#ppt_w/2"/>
                                          </p:val>
                                        </p:tav>
                                        <p:tav tm="100000">
                                          <p:val>
                                            <p:strVal val="#ppt_x"/>
                                          </p:val>
                                        </p:tav>
                                      </p:tavLst>
                                    </p:anim>
                                    <p:anim calcmode="lin" valueType="num">
                                      <p:cBhvr additive="base">
                                        <p:cTn id="659" dur="3000" fill="hold"/>
                                        <p:tgtEl>
                                          <p:spTgt spid="51"/>
                                        </p:tgtEl>
                                        <p:attrNameLst>
                                          <p:attrName>ppt_y</p:attrName>
                                        </p:attrNameLst>
                                      </p:cBhvr>
                                      <p:tavLst>
                                        <p:tav tm="0">
                                          <p:val>
                                            <p:strVal val="1+#ppt_h/2"/>
                                          </p:val>
                                        </p:tav>
                                        <p:tav tm="100000">
                                          <p:val>
                                            <p:strVal val="#ppt_y"/>
                                          </p:val>
                                        </p:tav>
                                      </p:tavLst>
                                    </p:anim>
                                  </p:childTnLst>
                                </p:cTn>
                              </p:par>
                              <p:par>
                                <p:cTn id="660" presetID="2" presetClass="entr" presetSubtype="6" fill="hold" grpId="2" nodeType="withEffect">
                                  <p:stCondLst>
                                    <p:cond delay="0"/>
                                  </p:stCondLst>
                                  <p:childTnLst>
                                    <p:set>
                                      <p:cBhvr>
                                        <p:cTn id="661" dur="1" fill="hold">
                                          <p:stCondLst>
                                            <p:cond delay="0"/>
                                          </p:stCondLst>
                                        </p:cTn>
                                        <p:tgtEl>
                                          <p:spTgt spid="52"/>
                                        </p:tgtEl>
                                        <p:attrNameLst>
                                          <p:attrName>style.visibility</p:attrName>
                                        </p:attrNameLst>
                                      </p:cBhvr>
                                      <p:to>
                                        <p:strVal val="visible"/>
                                      </p:to>
                                    </p:set>
                                    <p:anim calcmode="lin" valueType="num">
                                      <p:cBhvr additive="base">
                                        <p:cTn id="662" dur="3000" fill="hold"/>
                                        <p:tgtEl>
                                          <p:spTgt spid="52"/>
                                        </p:tgtEl>
                                        <p:attrNameLst>
                                          <p:attrName>ppt_x</p:attrName>
                                        </p:attrNameLst>
                                      </p:cBhvr>
                                      <p:tavLst>
                                        <p:tav tm="0">
                                          <p:val>
                                            <p:strVal val="1+#ppt_w/2"/>
                                          </p:val>
                                        </p:tav>
                                        <p:tav tm="100000">
                                          <p:val>
                                            <p:strVal val="#ppt_x"/>
                                          </p:val>
                                        </p:tav>
                                      </p:tavLst>
                                    </p:anim>
                                    <p:anim calcmode="lin" valueType="num">
                                      <p:cBhvr additive="base">
                                        <p:cTn id="663" dur="3000" fill="hold"/>
                                        <p:tgtEl>
                                          <p:spTgt spid="52"/>
                                        </p:tgtEl>
                                        <p:attrNameLst>
                                          <p:attrName>ppt_y</p:attrName>
                                        </p:attrNameLst>
                                      </p:cBhvr>
                                      <p:tavLst>
                                        <p:tav tm="0">
                                          <p:val>
                                            <p:strVal val="1+#ppt_h/2"/>
                                          </p:val>
                                        </p:tav>
                                        <p:tav tm="100000">
                                          <p:val>
                                            <p:strVal val="#ppt_y"/>
                                          </p:val>
                                        </p:tav>
                                      </p:tavLst>
                                    </p:anim>
                                  </p:childTnLst>
                                </p:cTn>
                              </p:par>
                              <p:par>
                                <p:cTn id="664" presetID="2" presetClass="entr" presetSubtype="6" fill="hold" grpId="2" nodeType="withEffect">
                                  <p:stCondLst>
                                    <p:cond delay="0"/>
                                  </p:stCondLst>
                                  <p:childTnLst>
                                    <p:set>
                                      <p:cBhvr>
                                        <p:cTn id="665" dur="1" fill="hold">
                                          <p:stCondLst>
                                            <p:cond delay="0"/>
                                          </p:stCondLst>
                                        </p:cTn>
                                        <p:tgtEl>
                                          <p:spTgt spid="53"/>
                                        </p:tgtEl>
                                        <p:attrNameLst>
                                          <p:attrName>style.visibility</p:attrName>
                                        </p:attrNameLst>
                                      </p:cBhvr>
                                      <p:to>
                                        <p:strVal val="visible"/>
                                      </p:to>
                                    </p:set>
                                    <p:anim calcmode="lin" valueType="num">
                                      <p:cBhvr additive="base">
                                        <p:cTn id="666" dur="3000" fill="hold"/>
                                        <p:tgtEl>
                                          <p:spTgt spid="53"/>
                                        </p:tgtEl>
                                        <p:attrNameLst>
                                          <p:attrName>ppt_x</p:attrName>
                                        </p:attrNameLst>
                                      </p:cBhvr>
                                      <p:tavLst>
                                        <p:tav tm="0">
                                          <p:val>
                                            <p:strVal val="1+#ppt_w/2"/>
                                          </p:val>
                                        </p:tav>
                                        <p:tav tm="100000">
                                          <p:val>
                                            <p:strVal val="#ppt_x"/>
                                          </p:val>
                                        </p:tav>
                                      </p:tavLst>
                                    </p:anim>
                                    <p:anim calcmode="lin" valueType="num">
                                      <p:cBhvr additive="base">
                                        <p:cTn id="667" dur="3000" fill="hold"/>
                                        <p:tgtEl>
                                          <p:spTgt spid="53"/>
                                        </p:tgtEl>
                                        <p:attrNameLst>
                                          <p:attrName>ppt_y</p:attrName>
                                        </p:attrNameLst>
                                      </p:cBhvr>
                                      <p:tavLst>
                                        <p:tav tm="0">
                                          <p:val>
                                            <p:strVal val="1+#ppt_h/2"/>
                                          </p:val>
                                        </p:tav>
                                        <p:tav tm="100000">
                                          <p:val>
                                            <p:strVal val="#ppt_y"/>
                                          </p:val>
                                        </p:tav>
                                      </p:tavLst>
                                    </p:anim>
                                  </p:childTnLst>
                                </p:cTn>
                              </p:par>
                              <p:par>
                                <p:cTn id="668" presetID="2" presetClass="entr" presetSubtype="6" fill="hold" grpId="2" nodeType="withEffect">
                                  <p:stCondLst>
                                    <p:cond delay="0"/>
                                  </p:stCondLst>
                                  <p:childTnLst>
                                    <p:set>
                                      <p:cBhvr>
                                        <p:cTn id="669" dur="1" fill="hold">
                                          <p:stCondLst>
                                            <p:cond delay="0"/>
                                          </p:stCondLst>
                                        </p:cTn>
                                        <p:tgtEl>
                                          <p:spTgt spid="54"/>
                                        </p:tgtEl>
                                        <p:attrNameLst>
                                          <p:attrName>style.visibility</p:attrName>
                                        </p:attrNameLst>
                                      </p:cBhvr>
                                      <p:to>
                                        <p:strVal val="visible"/>
                                      </p:to>
                                    </p:set>
                                    <p:anim calcmode="lin" valueType="num">
                                      <p:cBhvr additive="base">
                                        <p:cTn id="670" dur="3000" fill="hold"/>
                                        <p:tgtEl>
                                          <p:spTgt spid="54"/>
                                        </p:tgtEl>
                                        <p:attrNameLst>
                                          <p:attrName>ppt_x</p:attrName>
                                        </p:attrNameLst>
                                      </p:cBhvr>
                                      <p:tavLst>
                                        <p:tav tm="0">
                                          <p:val>
                                            <p:strVal val="1+#ppt_w/2"/>
                                          </p:val>
                                        </p:tav>
                                        <p:tav tm="100000">
                                          <p:val>
                                            <p:strVal val="#ppt_x"/>
                                          </p:val>
                                        </p:tav>
                                      </p:tavLst>
                                    </p:anim>
                                    <p:anim calcmode="lin" valueType="num">
                                      <p:cBhvr additive="base">
                                        <p:cTn id="671" dur="3000" fill="hold"/>
                                        <p:tgtEl>
                                          <p:spTgt spid="54"/>
                                        </p:tgtEl>
                                        <p:attrNameLst>
                                          <p:attrName>ppt_y</p:attrName>
                                        </p:attrNameLst>
                                      </p:cBhvr>
                                      <p:tavLst>
                                        <p:tav tm="0">
                                          <p:val>
                                            <p:strVal val="1+#ppt_h/2"/>
                                          </p:val>
                                        </p:tav>
                                        <p:tav tm="100000">
                                          <p:val>
                                            <p:strVal val="#ppt_y"/>
                                          </p:val>
                                        </p:tav>
                                      </p:tavLst>
                                    </p:anim>
                                  </p:childTnLst>
                                </p:cTn>
                              </p:par>
                              <p:par>
                                <p:cTn id="672" presetID="2" presetClass="entr" presetSubtype="6" fill="hold" grpId="2" nodeType="withEffect">
                                  <p:stCondLst>
                                    <p:cond delay="0"/>
                                  </p:stCondLst>
                                  <p:childTnLst>
                                    <p:set>
                                      <p:cBhvr>
                                        <p:cTn id="673" dur="1" fill="hold">
                                          <p:stCondLst>
                                            <p:cond delay="0"/>
                                          </p:stCondLst>
                                        </p:cTn>
                                        <p:tgtEl>
                                          <p:spTgt spid="55"/>
                                        </p:tgtEl>
                                        <p:attrNameLst>
                                          <p:attrName>style.visibility</p:attrName>
                                        </p:attrNameLst>
                                      </p:cBhvr>
                                      <p:to>
                                        <p:strVal val="visible"/>
                                      </p:to>
                                    </p:set>
                                    <p:anim calcmode="lin" valueType="num">
                                      <p:cBhvr additive="base">
                                        <p:cTn id="674" dur="3000" fill="hold"/>
                                        <p:tgtEl>
                                          <p:spTgt spid="55"/>
                                        </p:tgtEl>
                                        <p:attrNameLst>
                                          <p:attrName>ppt_x</p:attrName>
                                        </p:attrNameLst>
                                      </p:cBhvr>
                                      <p:tavLst>
                                        <p:tav tm="0">
                                          <p:val>
                                            <p:strVal val="1+#ppt_w/2"/>
                                          </p:val>
                                        </p:tav>
                                        <p:tav tm="100000">
                                          <p:val>
                                            <p:strVal val="#ppt_x"/>
                                          </p:val>
                                        </p:tav>
                                      </p:tavLst>
                                    </p:anim>
                                    <p:anim calcmode="lin" valueType="num">
                                      <p:cBhvr additive="base">
                                        <p:cTn id="675" dur="3000" fill="hold"/>
                                        <p:tgtEl>
                                          <p:spTgt spid="55"/>
                                        </p:tgtEl>
                                        <p:attrNameLst>
                                          <p:attrName>ppt_y</p:attrName>
                                        </p:attrNameLst>
                                      </p:cBhvr>
                                      <p:tavLst>
                                        <p:tav tm="0">
                                          <p:val>
                                            <p:strVal val="1+#ppt_h/2"/>
                                          </p:val>
                                        </p:tav>
                                        <p:tav tm="100000">
                                          <p:val>
                                            <p:strVal val="#ppt_y"/>
                                          </p:val>
                                        </p:tav>
                                      </p:tavLst>
                                    </p:anim>
                                  </p:childTnLst>
                                </p:cTn>
                              </p:par>
                              <p:par>
                                <p:cTn id="676" presetID="2" presetClass="entr" presetSubtype="6" fill="hold" grpId="2" nodeType="withEffect">
                                  <p:stCondLst>
                                    <p:cond delay="0"/>
                                  </p:stCondLst>
                                  <p:childTnLst>
                                    <p:set>
                                      <p:cBhvr>
                                        <p:cTn id="677" dur="1" fill="hold">
                                          <p:stCondLst>
                                            <p:cond delay="0"/>
                                          </p:stCondLst>
                                        </p:cTn>
                                        <p:tgtEl>
                                          <p:spTgt spid="56"/>
                                        </p:tgtEl>
                                        <p:attrNameLst>
                                          <p:attrName>style.visibility</p:attrName>
                                        </p:attrNameLst>
                                      </p:cBhvr>
                                      <p:to>
                                        <p:strVal val="visible"/>
                                      </p:to>
                                    </p:set>
                                    <p:anim calcmode="lin" valueType="num">
                                      <p:cBhvr additive="base">
                                        <p:cTn id="678" dur="3000" fill="hold"/>
                                        <p:tgtEl>
                                          <p:spTgt spid="56"/>
                                        </p:tgtEl>
                                        <p:attrNameLst>
                                          <p:attrName>ppt_x</p:attrName>
                                        </p:attrNameLst>
                                      </p:cBhvr>
                                      <p:tavLst>
                                        <p:tav tm="0">
                                          <p:val>
                                            <p:strVal val="1+#ppt_w/2"/>
                                          </p:val>
                                        </p:tav>
                                        <p:tav tm="100000">
                                          <p:val>
                                            <p:strVal val="#ppt_x"/>
                                          </p:val>
                                        </p:tav>
                                      </p:tavLst>
                                    </p:anim>
                                    <p:anim calcmode="lin" valueType="num">
                                      <p:cBhvr additive="base">
                                        <p:cTn id="679" dur="3000" fill="hold"/>
                                        <p:tgtEl>
                                          <p:spTgt spid="56"/>
                                        </p:tgtEl>
                                        <p:attrNameLst>
                                          <p:attrName>ppt_y</p:attrName>
                                        </p:attrNameLst>
                                      </p:cBhvr>
                                      <p:tavLst>
                                        <p:tav tm="0">
                                          <p:val>
                                            <p:strVal val="1+#ppt_h/2"/>
                                          </p:val>
                                        </p:tav>
                                        <p:tav tm="100000">
                                          <p:val>
                                            <p:strVal val="#ppt_y"/>
                                          </p:val>
                                        </p:tav>
                                      </p:tavLst>
                                    </p:anim>
                                  </p:childTnLst>
                                </p:cTn>
                              </p:par>
                              <p:par>
                                <p:cTn id="680" presetID="2" presetClass="entr" presetSubtype="6" fill="hold" grpId="2" nodeType="withEffect">
                                  <p:stCondLst>
                                    <p:cond delay="0"/>
                                  </p:stCondLst>
                                  <p:childTnLst>
                                    <p:set>
                                      <p:cBhvr>
                                        <p:cTn id="681" dur="1" fill="hold">
                                          <p:stCondLst>
                                            <p:cond delay="0"/>
                                          </p:stCondLst>
                                        </p:cTn>
                                        <p:tgtEl>
                                          <p:spTgt spid="57"/>
                                        </p:tgtEl>
                                        <p:attrNameLst>
                                          <p:attrName>style.visibility</p:attrName>
                                        </p:attrNameLst>
                                      </p:cBhvr>
                                      <p:to>
                                        <p:strVal val="visible"/>
                                      </p:to>
                                    </p:set>
                                    <p:anim calcmode="lin" valueType="num">
                                      <p:cBhvr additive="base">
                                        <p:cTn id="682" dur="3000" fill="hold"/>
                                        <p:tgtEl>
                                          <p:spTgt spid="57"/>
                                        </p:tgtEl>
                                        <p:attrNameLst>
                                          <p:attrName>ppt_x</p:attrName>
                                        </p:attrNameLst>
                                      </p:cBhvr>
                                      <p:tavLst>
                                        <p:tav tm="0">
                                          <p:val>
                                            <p:strVal val="1+#ppt_w/2"/>
                                          </p:val>
                                        </p:tav>
                                        <p:tav tm="100000">
                                          <p:val>
                                            <p:strVal val="#ppt_x"/>
                                          </p:val>
                                        </p:tav>
                                      </p:tavLst>
                                    </p:anim>
                                    <p:anim calcmode="lin" valueType="num">
                                      <p:cBhvr additive="base">
                                        <p:cTn id="683" dur="3000" fill="hold"/>
                                        <p:tgtEl>
                                          <p:spTgt spid="57"/>
                                        </p:tgtEl>
                                        <p:attrNameLst>
                                          <p:attrName>ppt_y</p:attrName>
                                        </p:attrNameLst>
                                      </p:cBhvr>
                                      <p:tavLst>
                                        <p:tav tm="0">
                                          <p:val>
                                            <p:strVal val="1+#ppt_h/2"/>
                                          </p:val>
                                        </p:tav>
                                        <p:tav tm="100000">
                                          <p:val>
                                            <p:strVal val="#ppt_y"/>
                                          </p:val>
                                        </p:tav>
                                      </p:tavLst>
                                    </p:anim>
                                  </p:childTnLst>
                                </p:cTn>
                              </p:par>
                              <p:par>
                                <p:cTn id="684" presetID="2" presetClass="entr" presetSubtype="9" fill="hold" grpId="2" nodeType="withEffect">
                                  <p:stCondLst>
                                    <p:cond delay="0"/>
                                  </p:stCondLst>
                                  <p:childTnLst>
                                    <p:set>
                                      <p:cBhvr>
                                        <p:cTn id="685" dur="1" fill="hold">
                                          <p:stCondLst>
                                            <p:cond delay="0"/>
                                          </p:stCondLst>
                                        </p:cTn>
                                        <p:tgtEl>
                                          <p:spTgt spid="58"/>
                                        </p:tgtEl>
                                        <p:attrNameLst>
                                          <p:attrName>style.visibility</p:attrName>
                                        </p:attrNameLst>
                                      </p:cBhvr>
                                      <p:to>
                                        <p:strVal val="visible"/>
                                      </p:to>
                                    </p:set>
                                    <p:anim calcmode="lin" valueType="num">
                                      <p:cBhvr additive="base">
                                        <p:cTn id="686" dur="3000" fill="hold"/>
                                        <p:tgtEl>
                                          <p:spTgt spid="58"/>
                                        </p:tgtEl>
                                        <p:attrNameLst>
                                          <p:attrName>ppt_x</p:attrName>
                                        </p:attrNameLst>
                                      </p:cBhvr>
                                      <p:tavLst>
                                        <p:tav tm="0">
                                          <p:val>
                                            <p:strVal val="0-#ppt_w/2"/>
                                          </p:val>
                                        </p:tav>
                                        <p:tav tm="100000">
                                          <p:val>
                                            <p:strVal val="#ppt_x"/>
                                          </p:val>
                                        </p:tav>
                                      </p:tavLst>
                                    </p:anim>
                                    <p:anim calcmode="lin" valueType="num">
                                      <p:cBhvr additive="base">
                                        <p:cTn id="687" dur="3000" fill="hold"/>
                                        <p:tgtEl>
                                          <p:spTgt spid="58"/>
                                        </p:tgtEl>
                                        <p:attrNameLst>
                                          <p:attrName>ppt_y</p:attrName>
                                        </p:attrNameLst>
                                      </p:cBhvr>
                                      <p:tavLst>
                                        <p:tav tm="0">
                                          <p:val>
                                            <p:strVal val="0-#ppt_h/2"/>
                                          </p:val>
                                        </p:tav>
                                        <p:tav tm="100000">
                                          <p:val>
                                            <p:strVal val="#ppt_y"/>
                                          </p:val>
                                        </p:tav>
                                      </p:tavLst>
                                    </p:anim>
                                  </p:childTnLst>
                                </p:cTn>
                              </p:par>
                              <p:par>
                                <p:cTn id="688" presetID="2" presetClass="entr" presetSubtype="9" fill="hold" grpId="2" nodeType="withEffect">
                                  <p:stCondLst>
                                    <p:cond delay="0"/>
                                  </p:stCondLst>
                                  <p:childTnLst>
                                    <p:set>
                                      <p:cBhvr>
                                        <p:cTn id="689" dur="1" fill="hold">
                                          <p:stCondLst>
                                            <p:cond delay="0"/>
                                          </p:stCondLst>
                                        </p:cTn>
                                        <p:tgtEl>
                                          <p:spTgt spid="59"/>
                                        </p:tgtEl>
                                        <p:attrNameLst>
                                          <p:attrName>style.visibility</p:attrName>
                                        </p:attrNameLst>
                                      </p:cBhvr>
                                      <p:to>
                                        <p:strVal val="visible"/>
                                      </p:to>
                                    </p:set>
                                    <p:anim calcmode="lin" valueType="num">
                                      <p:cBhvr additive="base">
                                        <p:cTn id="690" dur="3000" fill="hold"/>
                                        <p:tgtEl>
                                          <p:spTgt spid="59"/>
                                        </p:tgtEl>
                                        <p:attrNameLst>
                                          <p:attrName>ppt_x</p:attrName>
                                        </p:attrNameLst>
                                      </p:cBhvr>
                                      <p:tavLst>
                                        <p:tav tm="0">
                                          <p:val>
                                            <p:strVal val="0-#ppt_w/2"/>
                                          </p:val>
                                        </p:tav>
                                        <p:tav tm="100000">
                                          <p:val>
                                            <p:strVal val="#ppt_x"/>
                                          </p:val>
                                        </p:tav>
                                      </p:tavLst>
                                    </p:anim>
                                    <p:anim calcmode="lin" valueType="num">
                                      <p:cBhvr additive="base">
                                        <p:cTn id="691" dur="3000" fill="hold"/>
                                        <p:tgtEl>
                                          <p:spTgt spid="59"/>
                                        </p:tgtEl>
                                        <p:attrNameLst>
                                          <p:attrName>ppt_y</p:attrName>
                                        </p:attrNameLst>
                                      </p:cBhvr>
                                      <p:tavLst>
                                        <p:tav tm="0">
                                          <p:val>
                                            <p:strVal val="0-#ppt_h/2"/>
                                          </p:val>
                                        </p:tav>
                                        <p:tav tm="100000">
                                          <p:val>
                                            <p:strVal val="#ppt_y"/>
                                          </p:val>
                                        </p:tav>
                                      </p:tavLst>
                                    </p:anim>
                                  </p:childTnLst>
                                </p:cTn>
                              </p:par>
                              <p:par>
                                <p:cTn id="692" presetID="2" presetClass="entr" presetSubtype="9" fill="hold" grpId="2" nodeType="withEffect">
                                  <p:stCondLst>
                                    <p:cond delay="0"/>
                                  </p:stCondLst>
                                  <p:childTnLst>
                                    <p:set>
                                      <p:cBhvr>
                                        <p:cTn id="693" dur="1" fill="hold">
                                          <p:stCondLst>
                                            <p:cond delay="0"/>
                                          </p:stCondLst>
                                        </p:cTn>
                                        <p:tgtEl>
                                          <p:spTgt spid="60"/>
                                        </p:tgtEl>
                                        <p:attrNameLst>
                                          <p:attrName>style.visibility</p:attrName>
                                        </p:attrNameLst>
                                      </p:cBhvr>
                                      <p:to>
                                        <p:strVal val="visible"/>
                                      </p:to>
                                    </p:set>
                                    <p:anim calcmode="lin" valueType="num">
                                      <p:cBhvr additive="base">
                                        <p:cTn id="694" dur="3000" fill="hold"/>
                                        <p:tgtEl>
                                          <p:spTgt spid="60"/>
                                        </p:tgtEl>
                                        <p:attrNameLst>
                                          <p:attrName>ppt_x</p:attrName>
                                        </p:attrNameLst>
                                      </p:cBhvr>
                                      <p:tavLst>
                                        <p:tav tm="0">
                                          <p:val>
                                            <p:strVal val="0-#ppt_w/2"/>
                                          </p:val>
                                        </p:tav>
                                        <p:tav tm="100000">
                                          <p:val>
                                            <p:strVal val="#ppt_x"/>
                                          </p:val>
                                        </p:tav>
                                      </p:tavLst>
                                    </p:anim>
                                    <p:anim calcmode="lin" valueType="num">
                                      <p:cBhvr additive="base">
                                        <p:cTn id="695" dur="3000" fill="hold"/>
                                        <p:tgtEl>
                                          <p:spTgt spid="60"/>
                                        </p:tgtEl>
                                        <p:attrNameLst>
                                          <p:attrName>ppt_y</p:attrName>
                                        </p:attrNameLst>
                                      </p:cBhvr>
                                      <p:tavLst>
                                        <p:tav tm="0">
                                          <p:val>
                                            <p:strVal val="0-#ppt_h/2"/>
                                          </p:val>
                                        </p:tav>
                                        <p:tav tm="100000">
                                          <p:val>
                                            <p:strVal val="#ppt_y"/>
                                          </p:val>
                                        </p:tav>
                                      </p:tavLst>
                                    </p:anim>
                                  </p:childTnLst>
                                </p:cTn>
                              </p:par>
                              <p:par>
                                <p:cTn id="696" presetID="2" presetClass="entr" presetSubtype="9" fill="hold" grpId="2" nodeType="withEffect">
                                  <p:stCondLst>
                                    <p:cond delay="0"/>
                                  </p:stCondLst>
                                  <p:childTnLst>
                                    <p:set>
                                      <p:cBhvr>
                                        <p:cTn id="697" dur="1" fill="hold">
                                          <p:stCondLst>
                                            <p:cond delay="0"/>
                                          </p:stCondLst>
                                        </p:cTn>
                                        <p:tgtEl>
                                          <p:spTgt spid="61"/>
                                        </p:tgtEl>
                                        <p:attrNameLst>
                                          <p:attrName>style.visibility</p:attrName>
                                        </p:attrNameLst>
                                      </p:cBhvr>
                                      <p:to>
                                        <p:strVal val="visible"/>
                                      </p:to>
                                    </p:set>
                                    <p:anim calcmode="lin" valueType="num">
                                      <p:cBhvr additive="base">
                                        <p:cTn id="698" dur="3000" fill="hold"/>
                                        <p:tgtEl>
                                          <p:spTgt spid="61"/>
                                        </p:tgtEl>
                                        <p:attrNameLst>
                                          <p:attrName>ppt_x</p:attrName>
                                        </p:attrNameLst>
                                      </p:cBhvr>
                                      <p:tavLst>
                                        <p:tav tm="0">
                                          <p:val>
                                            <p:strVal val="0-#ppt_w/2"/>
                                          </p:val>
                                        </p:tav>
                                        <p:tav tm="100000">
                                          <p:val>
                                            <p:strVal val="#ppt_x"/>
                                          </p:val>
                                        </p:tav>
                                      </p:tavLst>
                                    </p:anim>
                                    <p:anim calcmode="lin" valueType="num">
                                      <p:cBhvr additive="base">
                                        <p:cTn id="699" dur="3000" fill="hold"/>
                                        <p:tgtEl>
                                          <p:spTgt spid="61"/>
                                        </p:tgtEl>
                                        <p:attrNameLst>
                                          <p:attrName>ppt_y</p:attrName>
                                        </p:attrNameLst>
                                      </p:cBhvr>
                                      <p:tavLst>
                                        <p:tav tm="0">
                                          <p:val>
                                            <p:strVal val="0-#ppt_h/2"/>
                                          </p:val>
                                        </p:tav>
                                        <p:tav tm="100000">
                                          <p:val>
                                            <p:strVal val="#ppt_y"/>
                                          </p:val>
                                        </p:tav>
                                      </p:tavLst>
                                    </p:anim>
                                  </p:childTnLst>
                                </p:cTn>
                              </p:par>
                              <p:par>
                                <p:cTn id="700" presetID="2" presetClass="entr" presetSubtype="9" fill="hold" grpId="2" nodeType="withEffect">
                                  <p:stCondLst>
                                    <p:cond delay="0"/>
                                  </p:stCondLst>
                                  <p:childTnLst>
                                    <p:set>
                                      <p:cBhvr>
                                        <p:cTn id="701" dur="1" fill="hold">
                                          <p:stCondLst>
                                            <p:cond delay="0"/>
                                          </p:stCondLst>
                                        </p:cTn>
                                        <p:tgtEl>
                                          <p:spTgt spid="62"/>
                                        </p:tgtEl>
                                        <p:attrNameLst>
                                          <p:attrName>style.visibility</p:attrName>
                                        </p:attrNameLst>
                                      </p:cBhvr>
                                      <p:to>
                                        <p:strVal val="visible"/>
                                      </p:to>
                                    </p:set>
                                    <p:anim calcmode="lin" valueType="num">
                                      <p:cBhvr additive="base">
                                        <p:cTn id="702" dur="3000" fill="hold"/>
                                        <p:tgtEl>
                                          <p:spTgt spid="62"/>
                                        </p:tgtEl>
                                        <p:attrNameLst>
                                          <p:attrName>ppt_x</p:attrName>
                                        </p:attrNameLst>
                                      </p:cBhvr>
                                      <p:tavLst>
                                        <p:tav tm="0">
                                          <p:val>
                                            <p:strVal val="0-#ppt_w/2"/>
                                          </p:val>
                                        </p:tav>
                                        <p:tav tm="100000">
                                          <p:val>
                                            <p:strVal val="#ppt_x"/>
                                          </p:val>
                                        </p:tav>
                                      </p:tavLst>
                                    </p:anim>
                                    <p:anim calcmode="lin" valueType="num">
                                      <p:cBhvr additive="base">
                                        <p:cTn id="703" dur="3000" fill="hold"/>
                                        <p:tgtEl>
                                          <p:spTgt spid="62"/>
                                        </p:tgtEl>
                                        <p:attrNameLst>
                                          <p:attrName>ppt_y</p:attrName>
                                        </p:attrNameLst>
                                      </p:cBhvr>
                                      <p:tavLst>
                                        <p:tav tm="0">
                                          <p:val>
                                            <p:strVal val="0-#ppt_h/2"/>
                                          </p:val>
                                        </p:tav>
                                        <p:tav tm="100000">
                                          <p:val>
                                            <p:strVal val="#ppt_y"/>
                                          </p:val>
                                        </p:tav>
                                      </p:tavLst>
                                    </p:anim>
                                  </p:childTnLst>
                                </p:cTn>
                              </p:par>
                              <p:par>
                                <p:cTn id="704" presetID="2" presetClass="entr" presetSubtype="9" fill="hold" grpId="2" nodeType="withEffect">
                                  <p:stCondLst>
                                    <p:cond delay="0"/>
                                  </p:stCondLst>
                                  <p:childTnLst>
                                    <p:set>
                                      <p:cBhvr>
                                        <p:cTn id="705" dur="1" fill="hold">
                                          <p:stCondLst>
                                            <p:cond delay="0"/>
                                          </p:stCondLst>
                                        </p:cTn>
                                        <p:tgtEl>
                                          <p:spTgt spid="63"/>
                                        </p:tgtEl>
                                        <p:attrNameLst>
                                          <p:attrName>style.visibility</p:attrName>
                                        </p:attrNameLst>
                                      </p:cBhvr>
                                      <p:to>
                                        <p:strVal val="visible"/>
                                      </p:to>
                                    </p:set>
                                    <p:anim calcmode="lin" valueType="num">
                                      <p:cBhvr additive="base">
                                        <p:cTn id="706" dur="3000" fill="hold"/>
                                        <p:tgtEl>
                                          <p:spTgt spid="63"/>
                                        </p:tgtEl>
                                        <p:attrNameLst>
                                          <p:attrName>ppt_x</p:attrName>
                                        </p:attrNameLst>
                                      </p:cBhvr>
                                      <p:tavLst>
                                        <p:tav tm="0">
                                          <p:val>
                                            <p:strVal val="0-#ppt_w/2"/>
                                          </p:val>
                                        </p:tav>
                                        <p:tav tm="100000">
                                          <p:val>
                                            <p:strVal val="#ppt_x"/>
                                          </p:val>
                                        </p:tav>
                                      </p:tavLst>
                                    </p:anim>
                                    <p:anim calcmode="lin" valueType="num">
                                      <p:cBhvr additive="base">
                                        <p:cTn id="707" dur="3000" fill="hold"/>
                                        <p:tgtEl>
                                          <p:spTgt spid="63"/>
                                        </p:tgtEl>
                                        <p:attrNameLst>
                                          <p:attrName>ppt_y</p:attrName>
                                        </p:attrNameLst>
                                      </p:cBhvr>
                                      <p:tavLst>
                                        <p:tav tm="0">
                                          <p:val>
                                            <p:strVal val="0-#ppt_h/2"/>
                                          </p:val>
                                        </p:tav>
                                        <p:tav tm="100000">
                                          <p:val>
                                            <p:strVal val="#ppt_y"/>
                                          </p:val>
                                        </p:tav>
                                      </p:tavLst>
                                    </p:anim>
                                  </p:childTnLst>
                                </p:cTn>
                              </p:par>
                              <p:par>
                                <p:cTn id="708" presetID="2" presetClass="entr" presetSubtype="9" fill="hold" grpId="2" nodeType="withEffect">
                                  <p:stCondLst>
                                    <p:cond delay="0"/>
                                  </p:stCondLst>
                                  <p:childTnLst>
                                    <p:set>
                                      <p:cBhvr>
                                        <p:cTn id="709" dur="1" fill="hold">
                                          <p:stCondLst>
                                            <p:cond delay="0"/>
                                          </p:stCondLst>
                                        </p:cTn>
                                        <p:tgtEl>
                                          <p:spTgt spid="64"/>
                                        </p:tgtEl>
                                        <p:attrNameLst>
                                          <p:attrName>style.visibility</p:attrName>
                                        </p:attrNameLst>
                                      </p:cBhvr>
                                      <p:to>
                                        <p:strVal val="visible"/>
                                      </p:to>
                                    </p:set>
                                    <p:anim calcmode="lin" valueType="num">
                                      <p:cBhvr additive="base">
                                        <p:cTn id="710" dur="3000" fill="hold"/>
                                        <p:tgtEl>
                                          <p:spTgt spid="64"/>
                                        </p:tgtEl>
                                        <p:attrNameLst>
                                          <p:attrName>ppt_x</p:attrName>
                                        </p:attrNameLst>
                                      </p:cBhvr>
                                      <p:tavLst>
                                        <p:tav tm="0">
                                          <p:val>
                                            <p:strVal val="0-#ppt_w/2"/>
                                          </p:val>
                                        </p:tav>
                                        <p:tav tm="100000">
                                          <p:val>
                                            <p:strVal val="#ppt_x"/>
                                          </p:val>
                                        </p:tav>
                                      </p:tavLst>
                                    </p:anim>
                                    <p:anim calcmode="lin" valueType="num">
                                      <p:cBhvr additive="base">
                                        <p:cTn id="711" dur="3000" fill="hold"/>
                                        <p:tgtEl>
                                          <p:spTgt spid="64"/>
                                        </p:tgtEl>
                                        <p:attrNameLst>
                                          <p:attrName>ppt_y</p:attrName>
                                        </p:attrNameLst>
                                      </p:cBhvr>
                                      <p:tavLst>
                                        <p:tav tm="0">
                                          <p:val>
                                            <p:strVal val="0-#ppt_h/2"/>
                                          </p:val>
                                        </p:tav>
                                        <p:tav tm="100000">
                                          <p:val>
                                            <p:strVal val="#ppt_y"/>
                                          </p:val>
                                        </p:tav>
                                      </p:tavLst>
                                    </p:anim>
                                  </p:childTnLst>
                                </p:cTn>
                              </p:par>
                              <p:par>
                                <p:cTn id="712" presetID="2" presetClass="entr" presetSubtype="9" fill="hold" grpId="2" nodeType="withEffect">
                                  <p:stCondLst>
                                    <p:cond delay="0"/>
                                  </p:stCondLst>
                                  <p:childTnLst>
                                    <p:set>
                                      <p:cBhvr>
                                        <p:cTn id="713" dur="1" fill="hold">
                                          <p:stCondLst>
                                            <p:cond delay="0"/>
                                          </p:stCondLst>
                                        </p:cTn>
                                        <p:tgtEl>
                                          <p:spTgt spid="65"/>
                                        </p:tgtEl>
                                        <p:attrNameLst>
                                          <p:attrName>style.visibility</p:attrName>
                                        </p:attrNameLst>
                                      </p:cBhvr>
                                      <p:to>
                                        <p:strVal val="visible"/>
                                      </p:to>
                                    </p:set>
                                    <p:anim calcmode="lin" valueType="num">
                                      <p:cBhvr additive="base">
                                        <p:cTn id="714" dur="3000" fill="hold"/>
                                        <p:tgtEl>
                                          <p:spTgt spid="65"/>
                                        </p:tgtEl>
                                        <p:attrNameLst>
                                          <p:attrName>ppt_x</p:attrName>
                                        </p:attrNameLst>
                                      </p:cBhvr>
                                      <p:tavLst>
                                        <p:tav tm="0">
                                          <p:val>
                                            <p:strVal val="0-#ppt_w/2"/>
                                          </p:val>
                                        </p:tav>
                                        <p:tav tm="100000">
                                          <p:val>
                                            <p:strVal val="#ppt_x"/>
                                          </p:val>
                                        </p:tav>
                                      </p:tavLst>
                                    </p:anim>
                                    <p:anim calcmode="lin" valueType="num">
                                      <p:cBhvr additive="base">
                                        <p:cTn id="715" dur="3000" fill="hold"/>
                                        <p:tgtEl>
                                          <p:spTgt spid="65"/>
                                        </p:tgtEl>
                                        <p:attrNameLst>
                                          <p:attrName>ppt_y</p:attrName>
                                        </p:attrNameLst>
                                      </p:cBhvr>
                                      <p:tavLst>
                                        <p:tav tm="0">
                                          <p:val>
                                            <p:strVal val="0-#ppt_h/2"/>
                                          </p:val>
                                        </p:tav>
                                        <p:tav tm="100000">
                                          <p:val>
                                            <p:strVal val="#ppt_y"/>
                                          </p:val>
                                        </p:tav>
                                      </p:tavLst>
                                    </p:anim>
                                  </p:childTnLst>
                                </p:cTn>
                              </p:par>
                              <p:par>
                                <p:cTn id="716" presetID="2" presetClass="entr" presetSubtype="9" fill="hold" grpId="2" nodeType="withEffect">
                                  <p:stCondLst>
                                    <p:cond delay="0"/>
                                  </p:stCondLst>
                                  <p:childTnLst>
                                    <p:set>
                                      <p:cBhvr>
                                        <p:cTn id="717" dur="1" fill="hold">
                                          <p:stCondLst>
                                            <p:cond delay="0"/>
                                          </p:stCondLst>
                                        </p:cTn>
                                        <p:tgtEl>
                                          <p:spTgt spid="66"/>
                                        </p:tgtEl>
                                        <p:attrNameLst>
                                          <p:attrName>style.visibility</p:attrName>
                                        </p:attrNameLst>
                                      </p:cBhvr>
                                      <p:to>
                                        <p:strVal val="visible"/>
                                      </p:to>
                                    </p:set>
                                    <p:anim calcmode="lin" valueType="num">
                                      <p:cBhvr additive="base">
                                        <p:cTn id="718" dur="3000" fill="hold"/>
                                        <p:tgtEl>
                                          <p:spTgt spid="66"/>
                                        </p:tgtEl>
                                        <p:attrNameLst>
                                          <p:attrName>ppt_x</p:attrName>
                                        </p:attrNameLst>
                                      </p:cBhvr>
                                      <p:tavLst>
                                        <p:tav tm="0">
                                          <p:val>
                                            <p:strVal val="0-#ppt_w/2"/>
                                          </p:val>
                                        </p:tav>
                                        <p:tav tm="100000">
                                          <p:val>
                                            <p:strVal val="#ppt_x"/>
                                          </p:val>
                                        </p:tav>
                                      </p:tavLst>
                                    </p:anim>
                                    <p:anim calcmode="lin" valueType="num">
                                      <p:cBhvr additive="base">
                                        <p:cTn id="719" dur="3000" fill="hold"/>
                                        <p:tgtEl>
                                          <p:spTgt spid="66"/>
                                        </p:tgtEl>
                                        <p:attrNameLst>
                                          <p:attrName>ppt_y</p:attrName>
                                        </p:attrNameLst>
                                      </p:cBhvr>
                                      <p:tavLst>
                                        <p:tav tm="0">
                                          <p:val>
                                            <p:strVal val="0-#ppt_h/2"/>
                                          </p:val>
                                        </p:tav>
                                        <p:tav tm="100000">
                                          <p:val>
                                            <p:strVal val="#ppt_y"/>
                                          </p:val>
                                        </p:tav>
                                      </p:tavLst>
                                    </p:anim>
                                  </p:childTnLst>
                                </p:cTn>
                              </p:par>
                              <p:par>
                                <p:cTn id="720" presetID="2" presetClass="entr" presetSubtype="9" fill="hold" grpId="2" nodeType="withEffect">
                                  <p:stCondLst>
                                    <p:cond delay="0"/>
                                  </p:stCondLst>
                                  <p:childTnLst>
                                    <p:set>
                                      <p:cBhvr>
                                        <p:cTn id="721" dur="1" fill="hold">
                                          <p:stCondLst>
                                            <p:cond delay="0"/>
                                          </p:stCondLst>
                                        </p:cTn>
                                        <p:tgtEl>
                                          <p:spTgt spid="67"/>
                                        </p:tgtEl>
                                        <p:attrNameLst>
                                          <p:attrName>style.visibility</p:attrName>
                                        </p:attrNameLst>
                                      </p:cBhvr>
                                      <p:to>
                                        <p:strVal val="visible"/>
                                      </p:to>
                                    </p:set>
                                    <p:anim calcmode="lin" valueType="num">
                                      <p:cBhvr additive="base">
                                        <p:cTn id="722" dur="3000" fill="hold"/>
                                        <p:tgtEl>
                                          <p:spTgt spid="67"/>
                                        </p:tgtEl>
                                        <p:attrNameLst>
                                          <p:attrName>ppt_x</p:attrName>
                                        </p:attrNameLst>
                                      </p:cBhvr>
                                      <p:tavLst>
                                        <p:tav tm="0">
                                          <p:val>
                                            <p:strVal val="0-#ppt_w/2"/>
                                          </p:val>
                                        </p:tav>
                                        <p:tav tm="100000">
                                          <p:val>
                                            <p:strVal val="#ppt_x"/>
                                          </p:val>
                                        </p:tav>
                                      </p:tavLst>
                                    </p:anim>
                                    <p:anim calcmode="lin" valueType="num">
                                      <p:cBhvr additive="base">
                                        <p:cTn id="723" dur="3000" fill="hold"/>
                                        <p:tgtEl>
                                          <p:spTgt spid="67"/>
                                        </p:tgtEl>
                                        <p:attrNameLst>
                                          <p:attrName>ppt_y</p:attrName>
                                        </p:attrNameLst>
                                      </p:cBhvr>
                                      <p:tavLst>
                                        <p:tav tm="0">
                                          <p:val>
                                            <p:strVal val="0-#ppt_h/2"/>
                                          </p:val>
                                        </p:tav>
                                        <p:tav tm="100000">
                                          <p:val>
                                            <p:strVal val="#ppt_y"/>
                                          </p:val>
                                        </p:tav>
                                      </p:tavLst>
                                    </p:anim>
                                  </p:childTnLst>
                                </p:cTn>
                              </p:par>
                              <p:par>
                                <p:cTn id="724" presetID="2" presetClass="entr" presetSubtype="9" fill="hold" grpId="2" nodeType="withEffect">
                                  <p:stCondLst>
                                    <p:cond delay="0"/>
                                  </p:stCondLst>
                                  <p:childTnLst>
                                    <p:set>
                                      <p:cBhvr>
                                        <p:cTn id="725" dur="1" fill="hold">
                                          <p:stCondLst>
                                            <p:cond delay="0"/>
                                          </p:stCondLst>
                                        </p:cTn>
                                        <p:tgtEl>
                                          <p:spTgt spid="68"/>
                                        </p:tgtEl>
                                        <p:attrNameLst>
                                          <p:attrName>style.visibility</p:attrName>
                                        </p:attrNameLst>
                                      </p:cBhvr>
                                      <p:to>
                                        <p:strVal val="visible"/>
                                      </p:to>
                                    </p:set>
                                    <p:anim calcmode="lin" valueType="num">
                                      <p:cBhvr additive="base">
                                        <p:cTn id="726" dur="3000" fill="hold"/>
                                        <p:tgtEl>
                                          <p:spTgt spid="68"/>
                                        </p:tgtEl>
                                        <p:attrNameLst>
                                          <p:attrName>ppt_x</p:attrName>
                                        </p:attrNameLst>
                                      </p:cBhvr>
                                      <p:tavLst>
                                        <p:tav tm="0">
                                          <p:val>
                                            <p:strVal val="0-#ppt_w/2"/>
                                          </p:val>
                                        </p:tav>
                                        <p:tav tm="100000">
                                          <p:val>
                                            <p:strVal val="#ppt_x"/>
                                          </p:val>
                                        </p:tav>
                                      </p:tavLst>
                                    </p:anim>
                                    <p:anim calcmode="lin" valueType="num">
                                      <p:cBhvr additive="base">
                                        <p:cTn id="727" dur="3000" fill="hold"/>
                                        <p:tgtEl>
                                          <p:spTgt spid="68"/>
                                        </p:tgtEl>
                                        <p:attrNameLst>
                                          <p:attrName>ppt_y</p:attrName>
                                        </p:attrNameLst>
                                      </p:cBhvr>
                                      <p:tavLst>
                                        <p:tav tm="0">
                                          <p:val>
                                            <p:strVal val="0-#ppt_h/2"/>
                                          </p:val>
                                        </p:tav>
                                        <p:tav tm="100000">
                                          <p:val>
                                            <p:strVal val="#ppt_y"/>
                                          </p:val>
                                        </p:tav>
                                      </p:tavLst>
                                    </p:anim>
                                  </p:childTnLst>
                                </p:cTn>
                              </p:par>
                              <p:par>
                                <p:cTn id="728" presetID="2" presetClass="entr" presetSubtype="9" fill="hold" grpId="2" nodeType="withEffect">
                                  <p:stCondLst>
                                    <p:cond delay="0"/>
                                  </p:stCondLst>
                                  <p:childTnLst>
                                    <p:set>
                                      <p:cBhvr>
                                        <p:cTn id="729" dur="1" fill="hold">
                                          <p:stCondLst>
                                            <p:cond delay="0"/>
                                          </p:stCondLst>
                                        </p:cTn>
                                        <p:tgtEl>
                                          <p:spTgt spid="69"/>
                                        </p:tgtEl>
                                        <p:attrNameLst>
                                          <p:attrName>style.visibility</p:attrName>
                                        </p:attrNameLst>
                                      </p:cBhvr>
                                      <p:to>
                                        <p:strVal val="visible"/>
                                      </p:to>
                                    </p:set>
                                    <p:anim calcmode="lin" valueType="num">
                                      <p:cBhvr additive="base">
                                        <p:cTn id="730" dur="3000" fill="hold"/>
                                        <p:tgtEl>
                                          <p:spTgt spid="69"/>
                                        </p:tgtEl>
                                        <p:attrNameLst>
                                          <p:attrName>ppt_x</p:attrName>
                                        </p:attrNameLst>
                                      </p:cBhvr>
                                      <p:tavLst>
                                        <p:tav tm="0">
                                          <p:val>
                                            <p:strVal val="0-#ppt_w/2"/>
                                          </p:val>
                                        </p:tav>
                                        <p:tav tm="100000">
                                          <p:val>
                                            <p:strVal val="#ppt_x"/>
                                          </p:val>
                                        </p:tav>
                                      </p:tavLst>
                                    </p:anim>
                                    <p:anim calcmode="lin" valueType="num">
                                      <p:cBhvr additive="base">
                                        <p:cTn id="731" dur="3000" fill="hold"/>
                                        <p:tgtEl>
                                          <p:spTgt spid="69"/>
                                        </p:tgtEl>
                                        <p:attrNameLst>
                                          <p:attrName>ppt_y</p:attrName>
                                        </p:attrNameLst>
                                      </p:cBhvr>
                                      <p:tavLst>
                                        <p:tav tm="0">
                                          <p:val>
                                            <p:strVal val="0-#ppt_h/2"/>
                                          </p:val>
                                        </p:tav>
                                        <p:tav tm="100000">
                                          <p:val>
                                            <p:strVal val="#ppt_y"/>
                                          </p:val>
                                        </p:tav>
                                      </p:tavLst>
                                    </p:anim>
                                  </p:childTnLst>
                                </p:cTn>
                              </p:par>
                              <p:par>
                                <p:cTn id="732" presetID="2" presetClass="entr" presetSubtype="9" fill="hold" grpId="2" nodeType="withEffect">
                                  <p:stCondLst>
                                    <p:cond delay="0"/>
                                  </p:stCondLst>
                                  <p:childTnLst>
                                    <p:set>
                                      <p:cBhvr>
                                        <p:cTn id="733" dur="1" fill="hold">
                                          <p:stCondLst>
                                            <p:cond delay="0"/>
                                          </p:stCondLst>
                                        </p:cTn>
                                        <p:tgtEl>
                                          <p:spTgt spid="70"/>
                                        </p:tgtEl>
                                        <p:attrNameLst>
                                          <p:attrName>style.visibility</p:attrName>
                                        </p:attrNameLst>
                                      </p:cBhvr>
                                      <p:to>
                                        <p:strVal val="visible"/>
                                      </p:to>
                                    </p:set>
                                    <p:anim calcmode="lin" valueType="num">
                                      <p:cBhvr additive="base">
                                        <p:cTn id="734" dur="3000" fill="hold"/>
                                        <p:tgtEl>
                                          <p:spTgt spid="70"/>
                                        </p:tgtEl>
                                        <p:attrNameLst>
                                          <p:attrName>ppt_x</p:attrName>
                                        </p:attrNameLst>
                                      </p:cBhvr>
                                      <p:tavLst>
                                        <p:tav tm="0">
                                          <p:val>
                                            <p:strVal val="0-#ppt_w/2"/>
                                          </p:val>
                                        </p:tav>
                                        <p:tav tm="100000">
                                          <p:val>
                                            <p:strVal val="#ppt_x"/>
                                          </p:val>
                                        </p:tav>
                                      </p:tavLst>
                                    </p:anim>
                                    <p:anim calcmode="lin" valueType="num">
                                      <p:cBhvr additive="base">
                                        <p:cTn id="735" dur="3000" fill="hold"/>
                                        <p:tgtEl>
                                          <p:spTgt spid="70"/>
                                        </p:tgtEl>
                                        <p:attrNameLst>
                                          <p:attrName>ppt_y</p:attrName>
                                        </p:attrNameLst>
                                      </p:cBhvr>
                                      <p:tavLst>
                                        <p:tav tm="0">
                                          <p:val>
                                            <p:strVal val="0-#ppt_h/2"/>
                                          </p:val>
                                        </p:tav>
                                        <p:tav tm="100000">
                                          <p:val>
                                            <p:strVal val="#ppt_y"/>
                                          </p:val>
                                        </p:tav>
                                      </p:tavLst>
                                    </p:anim>
                                  </p:childTnLst>
                                </p:cTn>
                              </p:par>
                              <p:par>
                                <p:cTn id="736" presetID="2" presetClass="entr" presetSubtype="9" fill="hold" grpId="2" nodeType="withEffect">
                                  <p:stCondLst>
                                    <p:cond delay="0"/>
                                  </p:stCondLst>
                                  <p:childTnLst>
                                    <p:set>
                                      <p:cBhvr>
                                        <p:cTn id="737" dur="1" fill="hold">
                                          <p:stCondLst>
                                            <p:cond delay="0"/>
                                          </p:stCondLst>
                                        </p:cTn>
                                        <p:tgtEl>
                                          <p:spTgt spid="71"/>
                                        </p:tgtEl>
                                        <p:attrNameLst>
                                          <p:attrName>style.visibility</p:attrName>
                                        </p:attrNameLst>
                                      </p:cBhvr>
                                      <p:to>
                                        <p:strVal val="visible"/>
                                      </p:to>
                                    </p:set>
                                    <p:anim calcmode="lin" valueType="num">
                                      <p:cBhvr additive="base">
                                        <p:cTn id="738" dur="3000" fill="hold"/>
                                        <p:tgtEl>
                                          <p:spTgt spid="71"/>
                                        </p:tgtEl>
                                        <p:attrNameLst>
                                          <p:attrName>ppt_x</p:attrName>
                                        </p:attrNameLst>
                                      </p:cBhvr>
                                      <p:tavLst>
                                        <p:tav tm="0">
                                          <p:val>
                                            <p:strVal val="0-#ppt_w/2"/>
                                          </p:val>
                                        </p:tav>
                                        <p:tav tm="100000">
                                          <p:val>
                                            <p:strVal val="#ppt_x"/>
                                          </p:val>
                                        </p:tav>
                                      </p:tavLst>
                                    </p:anim>
                                    <p:anim calcmode="lin" valueType="num">
                                      <p:cBhvr additive="base">
                                        <p:cTn id="739" dur="3000" fill="hold"/>
                                        <p:tgtEl>
                                          <p:spTgt spid="71"/>
                                        </p:tgtEl>
                                        <p:attrNameLst>
                                          <p:attrName>ppt_y</p:attrName>
                                        </p:attrNameLst>
                                      </p:cBhvr>
                                      <p:tavLst>
                                        <p:tav tm="0">
                                          <p:val>
                                            <p:strVal val="0-#ppt_h/2"/>
                                          </p:val>
                                        </p:tav>
                                        <p:tav tm="100000">
                                          <p:val>
                                            <p:strVal val="#ppt_y"/>
                                          </p:val>
                                        </p:tav>
                                      </p:tavLst>
                                    </p:anim>
                                  </p:childTnLst>
                                </p:cTn>
                              </p:par>
                              <p:par>
                                <p:cTn id="740" presetID="2" presetClass="entr" presetSubtype="9" fill="hold" grpId="2" nodeType="withEffect">
                                  <p:stCondLst>
                                    <p:cond delay="0"/>
                                  </p:stCondLst>
                                  <p:childTnLst>
                                    <p:set>
                                      <p:cBhvr>
                                        <p:cTn id="741" dur="1" fill="hold">
                                          <p:stCondLst>
                                            <p:cond delay="0"/>
                                          </p:stCondLst>
                                        </p:cTn>
                                        <p:tgtEl>
                                          <p:spTgt spid="72"/>
                                        </p:tgtEl>
                                        <p:attrNameLst>
                                          <p:attrName>style.visibility</p:attrName>
                                        </p:attrNameLst>
                                      </p:cBhvr>
                                      <p:to>
                                        <p:strVal val="visible"/>
                                      </p:to>
                                    </p:set>
                                    <p:anim calcmode="lin" valueType="num">
                                      <p:cBhvr additive="base">
                                        <p:cTn id="742" dur="3000" fill="hold"/>
                                        <p:tgtEl>
                                          <p:spTgt spid="72"/>
                                        </p:tgtEl>
                                        <p:attrNameLst>
                                          <p:attrName>ppt_x</p:attrName>
                                        </p:attrNameLst>
                                      </p:cBhvr>
                                      <p:tavLst>
                                        <p:tav tm="0">
                                          <p:val>
                                            <p:strVal val="0-#ppt_w/2"/>
                                          </p:val>
                                        </p:tav>
                                        <p:tav tm="100000">
                                          <p:val>
                                            <p:strVal val="#ppt_x"/>
                                          </p:val>
                                        </p:tav>
                                      </p:tavLst>
                                    </p:anim>
                                    <p:anim calcmode="lin" valueType="num">
                                      <p:cBhvr additive="base">
                                        <p:cTn id="743" dur="3000" fill="hold"/>
                                        <p:tgtEl>
                                          <p:spTgt spid="72"/>
                                        </p:tgtEl>
                                        <p:attrNameLst>
                                          <p:attrName>ppt_y</p:attrName>
                                        </p:attrNameLst>
                                      </p:cBhvr>
                                      <p:tavLst>
                                        <p:tav tm="0">
                                          <p:val>
                                            <p:strVal val="0-#ppt_h/2"/>
                                          </p:val>
                                        </p:tav>
                                        <p:tav tm="100000">
                                          <p:val>
                                            <p:strVal val="#ppt_y"/>
                                          </p:val>
                                        </p:tav>
                                      </p:tavLst>
                                    </p:anim>
                                  </p:childTnLst>
                                </p:cTn>
                              </p:par>
                              <p:par>
                                <p:cTn id="744" presetID="2" presetClass="entr" presetSubtype="9" fill="hold" grpId="2" nodeType="withEffect">
                                  <p:stCondLst>
                                    <p:cond delay="0"/>
                                  </p:stCondLst>
                                  <p:childTnLst>
                                    <p:set>
                                      <p:cBhvr>
                                        <p:cTn id="745" dur="1" fill="hold">
                                          <p:stCondLst>
                                            <p:cond delay="0"/>
                                          </p:stCondLst>
                                        </p:cTn>
                                        <p:tgtEl>
                                          <p:spTgt spid="73"/>
                                        </p:tgtEl>
                                        <p:attrNameLst>
                                          <p:attrName>style.visibility</p:attrName>
                                        </p:attrNameLst>
                                      </p:cBhvr>
                                      <p:to>
                                        <p:strVal val="visible"/>
                                      </p:to>
                                    </p:set>
                                    <p:anim calcmode="lin" valueType="num">
                                      <p:cBhvr additive="base">
                                        <p:cTn id="746" dur="3000" fill="hold"/>
                                        <p:tgtEl>
                                          <p:spTgt spid="73"/>
                                        </p:tgtEl>
                                        <p:attrNameLst>
                                          <p:attrName>ppt_x</p:attrName>
                                        </p:attrNameLst>
                                      </p:cBhvr>
                                      <p:tavLst>
                                        <p:tav tm="0">
                                          <p:val>
                                            <p:strVal val="0-#ppt_w/2"/>
                                          </p:val>
                                        </p:tav>
                                        <p:tav tm="100000">
                                          <p:val>
                                            <p:strVal val="#ppt_x"/>
                                          </p:val>
                                        </p:tav>
                                      </p:tavLst>
                                    </p:anim>
                                    <p:anim calcmode="lin" valueType="num">
                                      <p:cBhvr additive="base">
                                        <p:cTn id="747" dur="3000" fill="hold"/>
                                        <p:tgtEl>
                                          <p:spTgt spid="73"/>
                                        </p:tgtEl>
                                        <p:attrNameLst>
                                          <p:attrName>ppt_y</p:attrName>
                                        </p:attrNameLst>
                                      </p:cBhvr>
                                      <p:tavLst>
                                        <p:tav tm="0">
                                          <p:val>
                                            <p:strVal val="0-#ppt_h/2"/>
                                          </p:val>
                                        </p:tav>
                                        <p:tav tm="100000">
                                          <p:val>
                                            <p:strVal val="#ppt_y"/>
                                          </p:val>
                                        </p:tav>
                                      </p:tavLst>
                                    </p:anim>
                                  </p:childTnLst>
                                </p:cTn>
                              </p:par>
                              <p:par>
                                <p:cTn id="748" presetID="2" presetClass="entr" presetSubtype="12" fill="hold" grpId="2" nodeType="withEffect">
                                  <p:stCondLst>
                                    <p:cond delay="0"/>
                                  </p:stCondLst>
                                  <p:childTnLst>
                                    <p:set>
                                      <p:cBhvr>
                                        <p:cTn id="749" dur="1" fill="hold">
                                          <p:stCondLst>
                                            <p:cond delay="0"/>
                                          </p:stCondLst>
                                        </p:cTn>
                                        <p:tgtEl>
                                          <p:spTgt spid="24"/>
                                        </p:tgtEl>
                                        <p:attrNameLst>
                                          <p:attrName>style.visibility</p:attrName>
                                        </p:attrNameLst>
                                      </p:cBhvr>
                                      <p:to>
                                        <p:strVal val="visible"/>
                                      </p:to>
                                    </p:set>
                                    <p:anim calcmode="lin" valueType="num">
                                      <p:cBhvr additive="base">
                                        <p:cTn id="750" dur="3000" fill="hold"/>
                                        <p:tgtEl>
                                          <p:spTgt spid="24"/>
                                        </p:tgtEl>
                                        <p:attrNameLst>
                                          <p:attrName>ppt_x</p:attrName>
                                        </p:attrNameLst>
                                      </p:cBhvr>
                                      <p:tavLst>
                                        <p:tav tm="0">
                                          <p:val>
                                            <p:strVal val="0-#ppt_w/2"/>
                                          </p:val>
                                        </p:tav>
                                        <p:tav tm="100000">
                                          <p:val>
                                            <p:strVal val="#ppt_x"/>
                                          </p:val>
                                        </p:tav>
                                      </p:tavLst>
                                    </p:anim>
                                    <p:anim calcmode="lin" valueType="num">
                                      <p:cBhvr additive="base">
                                        <p:cTn id="751" dur="3000" fill="hold"/>
                                        <p:tgtEl>
                                          <p:spTgt spid="24"/>
                                        </p:tgtEl>
                                        <p:attrNameLst>
                                          <p:attrName>ppt_y</p:attrName>
                                        </p:attrNameLst>
                                      </p:cBhvr>
                                      <p:tavLst>
                                        <p:tav tm="0">
                                          <p:val>
                                            <p:strVal val="1+#ppt_h/2"/>
                                          </p:val>
                                        </p:tav>
                                        <p:tav tm="100000">
                                          <p:val>
                                            <p:strVal val="#ppt_y"/>
                                          </p:val>
                                        </p:tav>
                                      </p:tavLst>
                                    </p:anim>
                                  </p:childTnLst>
                                </p:cTn>
                              </p:par>
                              <p:par>
                                <p:cTn id="752" presetID="2" presetClass="entr" presetSubtype="12" fill="hold" grpId="2" nodeType="withEffect">
                                  <p:stCondLst>
                                    <p:cond delay="0"/>
                                  </p:stCondLst>
                                  <p:childTnLst>
                                    <p:set>
                                      <p:cBhvr>
                                        <p:cTn id="753" dur="1" fill="hold">
                                          <p:stCondLst>
                                            <p:cond delay="0"/>
                                          </p:stCondLst>
                                        </p:cTn>
                                        <p:tgtEl>
                                          <p:spTgt spid="25"/>
                                        </p:tgtEl>
                                        <p:attrNameLst>
                                          <p:attrName>style.visibility</p:attrName>
                                        </p:attrNameLst>
                                      </p:cBhvr>
                                      <p:to>
                                        <p:strVal val="visible"/>
                                      </p:to>
                                    </p:set>
                                    <p:anim calcmode="lin" valueType="num">
                                      <p:cBhvr additive="base">
                                        <p:cTn id="754" dur="3000" fill="hold"/>
                                        <p:tgtEl>
                                          <p:spTgt spid="25"/>
                                        </p:tgtEl>
                                        <p:attrNameLst>
                                          <p:attrName>ppt_x</p:attrName>
                                        </p:attrNameLst>
                                      </p:cBhvr>
                                      <p:tavLst>
                                        <p:tav tm="0">
                                          <p:val>
                                            <p:strVal val="0-#ppt_w/2"/>
                                          </p:val>
                                        </p:tav>
                                        <p:tav tm="100000">
                                          <p:val>
                                            <p:strVal val="#ppt_x"/>
                                          </p:val>
                                        </p:tav>
                                      </p:tavLst>
                                    </p:anim>
                                    <p:anim calcmode="lin" valueType="num">
                                      <p:cBhvr additive="base">
                                        <p:cTn id="755" dur="3000" fill="hold"/>
                                        <p:tgtEl>
                                          <p:spTgt spid="25"/>
                                        </p:tgtEl>
                                        <p:attrNameLst>
                                          <p:attrName>ppt_y</p:attrName>
                                        </p:attrNameLst>
                                      </p:cBhvr>
                                      <p:tavLst>
                                        <p:tav tm="0">
                                          <p:val>
                                            <p:strVal val="1+#ppt_h/2"/>
                                          </p:val>
                                        </p:tav>
                                        <p:tav tm="100000">
                                          <p:val>
                                            <p:strVal val="#ppt_y"/>
                                          </p:val>
                                        </p:tav>
                                      </p:tavLst>
                                    </p:anim>
                                  </p:childTnLst>
                                </p:cTn>
                              </p:par>
                              <p:par>
                                <p:cTn id="756" presetID="2" presetClass="entr" presetSubtype="12" fill="hold" grpId="2" nodeType="withEffect">
                                  <p:stCondLst>
                                    <p:cond delay="0"/>
                                  </p:stCondLst>
                                  <p:childTnLst>
                                    <p:set>
                                      <p:cBhvr>
                                        <p:cTn id="757" dur="1" fill="hold">
                                          <p:stCondLst>
                                            <p:cond delay="0"/>
                                          </p:stCondLst>
                                        </p:cTn>
                                        <p:tgtEl>
                                          <p:spTgt spid="26"/>
                                        </p:tgtEl>
                                        <p:attrNameLst>
                                          <p:attrName>style.visibility</p:attrName>
                                        </p:attrNameLst>
                                      </p:cBhvr>
                                      <p:to>
                                        <p:strVal val="visible"/>
                                      </p:to>
                                    </p:set>
                                    <p:anim calcmode="lin" valueType="num">
                                      <p:cBhvr additive="base">
                                        <p:cTn id="758" dur="3000" fill="hold"/>
                                        <p:tgtEl>
                                          <p:spTgt spid="26"/>
                                        </p:tgtEl>
                                        <p:attrNameLst>
                                          <p:attrName>ppt_x</p:attrName>
                                        </p:attrNameLst>
                                      </p:cBhvr>
                                      <p:tavLst>
                                        <p:tav tm="0">
                                          <p:val>
                                            <p:strVal val="0-#ppt_w/2"/>
                                          </p:val>
                                        </p:tav>
                                        <p:tav tm="100000">
                                          <p:val>
                                            <p:strVal val="#ppt_x"/>
                                          </p:val>
                                        </p:tav>
                                      </p:tavLst>
                                    </p:anim>
                                    <p:anim calcmode="lin" valueType="num">
                                      <p:cBhvr additive="base">
                                        <p:cTn id="759" dur="3000" fill="hold"/>
                                        <p:tgtEl>
                                          <p:spTgt spid="26"/>
                                        </p:tgtEl>
                                        <p:attrNameLst>
                                          <p:attrName>ppt_y</p:attrName>
                                        </p:attrNameLst>
                                      </p:cBhvr>
                                      <p:tavLst>
                                        <p:tav tm="0">
                                          <p:val>
                                            <p:strVal val="1+#ppt_h/2"/>
                                          </p:val>
                                        </p:tav>
                                        <p:tav tm="100000">
                                          <p:val>
                                            <p:strVal val="#ppt_y"/>
                                          </p:val>
                                        </p:tav>
                                      </p:tavLst>
                                    </p:anim>
                                  </p:childTnLst>
                                </p:cTn>
                              </p:par>
                              <p:par>
                                <p:cTn id="760" presetID="2" presetClass="entr" presetSubtype="12" fill="hold" grpId="2" nodeType="withEffect">
                                  <p:stCondLst>
                                    <p:cond delay="0"/>
                                  </p:stCondLst>
                                  <p:childTnLst>
                                    <p:set>
                                      <p:cBhvr>
                                        <p:cTn id="761" dur="1" fill="hold">
                                          <p:stCondLst>
                                            <p:cond delay="0"/>
                                          </p:stCondLst>
                                        </p:cTn>
                                        <p:tgtEl>
                                          <p:spTgt spid="27"/>
                                        </p:tgtEl>
                                        <p:attrNameLst>
                                          <p:attrName>style.visibility</p:attrName>
                                        </p:attrNameLst>
                                      </p:cBhvr>
                                      <p:to>
                                        <p:strVal val="visible"/>
                                      </p:to>
                                    </p:set>
                                    <p:anim calcmode="lin" valueType="num">
                                      <p:cBhvr additive="base">
                                        <p:cTn id="762" dur="3000" fill="hold"/>
                                        <p:tgtEl>
                                          <p:spTgt spid="27"/>
                                        </p:tgtEl>
                                        <p:attrNameLst>
                                          <p:attrName>ppt_x</p:attrName>
                                        </p:attrNameLst>
                                      </p:cBhvr>
                                      <p:tavLst>
                                        <p:tav tm="0">
                                          <p:val>
                                            <p:strVal val="0-#ppt_w/2"/>
                                          </p:val>
                                        </p:tav>
                                        <p:tav tm="100000">
                                          <p:val>
                                            <p:strVal val="#ppt_x"/>
                                          </p:val>
                                        </p:tav>
                                      </p:tavLst>
                                    </p:anim>
                                    <p:anim calcmode="lin" valueType="num">
                                      <p:cBhvr additive="base">
                                        <p:cTn id="763" dur="3000" fill="hold"/>
                                        <p:tgtEl>
                                          <p:spTgt spid="27"/>
                                        </p:tgtEl>
                                        <p:attrNameLst>
                                          <p:attrName>ppt_y</p:attrName>
                                        </p:attrNameLst>
                                      </p:cBhvr>
                                      <p:tavLst>
                                        <p:tav tm="0">
                                          <p:val>
                                            <p:strVal val="1+#ppt_h/2"/>
                                          </p:val>
                                        </p:tav>
                                        <p:tav tm="100000">
                                          <p:val>
                                            <p:strVal val="#ppt_y"/>
                                          </p:val>
                                        </p:tav>
                                      </p:tavLst>
                                    </p:anim>
                                  </p:childTnLst>
                                </p:cTn>
                              </p:par>
                              <p:par>
                                <p:cTn id="764" presetID="2" presetClass="entr" presetSubtype="12" fill="hold" grpId="2" nodeType="withEffect">
                                  <p:stCondLst>
                                    <p:cond delay="0"/>
                                  </p:stCondLst>
                                  <p:childTnLst>
                                    <p:set>
                                      <p:cBhvr>
                                        <p:cTn id="765" dur="1" fill="hold">
                                          <p:stCondLst>
                                            <p:cond delay="0"/>
                                          </p:stCondLst>
                                        </p:cTn>
                                        <p:tgtEl>
                                          <p:spTgt spid="28"/>
                                        </p:tgtEl>
                                        <p:attrNameLst>
                                          <p:attrName>style.visibility</p:attrName>
                                        </p:attrNameLst>
                                      </p:cBhvr>
                                      <p:to>
                                        <p:strVal val="visible"/>
                                      </p:to>
                                    </p:set>
                                    <p:anim calcmode="lin" valueType="num">
                                      <p:cBhvr additive="base">
                                        <p:cTn id="766" dur="3000" fill="hold"/>
                                        <p:tgtEl>
                                          <p:spTgt spid="28"/>
                                        </p:tgtEl>
                                        <p:attrNameLst>
                                          <p:attrName>ppt_x</p:attrName>
                                        </p:attrNameLst>
                                      </p:cBhvr>
                                      <p:tavLst>
                                        <p:tav tm="0">
                                          <p:val>
                                            <p:strVal val="0-#ppt_w/2"/>
                                          </p:val>
                                        </p:tav>
                                        <p:tav tm="100000">
                                          <p:val>
                                            <p:strVal val="#ppt_x"/>
                                          </p:val>
                                        </p:tav>
                                      </p:tavLst>
                                    </p:anim>
                                    <p:anim calcmode="lin" valueType="num">
                                      <p:cBhvr additive="base">
                                        <p:cTn id="767" dur="3000" fill="hold"/>
                                        <p:tgtEl>
                                          <p:spTgt spid="28"/>
                                        </p:tgtEl>
                                        <p:attrNameLst>
                                          <p:attrName>ppt_y</p:attrName>
                                        </p:attrNameLst>
                                      </p:cBhvr>
                                      <p:tavLst>
                                        <p:tav tm="0">
                                          <p:val>
                                            <p:strVal val="1+#ppt_h/2"/>
                                          </p:val>
                                        </p:tav>
                                        <p:tav tm="100000">
                                          <p:val>
                                            <p:strVal val="#ppt_y"/>
                                          </p:val>
                                        </p:tav>
                                      </p:tavLst>
                                    </p:anim>
                                  </p:childTnLst>
                                </p:cTn>
                              </p:par>
                              <p:par>
                                <p:cTn id="768" presetID="2" presetClass="entr" presetSubtype="12" fill="hold" grpId="2" nodeType="withEffect">
                                  <p:stCondLst>
                                    <p:cond delay="0"/>
                                  </p:stCondLst>
                                  <p:childTnLst>
                                    <p:set>
                                      <p:cBhvr>
                                        <p:cTn id="769" dur="1" fill="hold">
                                          <p:stCondLst>
                                            <p:cond delay="0"/>
                                          </p:stCondLst>
                                        </p:cTn>
                                        <p:tgtEl>
                                          <p:spTgt spid="29"/>
                                        </p:tgtEl>
                                        <p:attrNameLst>
                                          <p:attrName>style.visibility</p:attrName>
                                        </p:attrNameLst>
                                      </p:cBhvr>
                                      <p:to>
                                        <p:strVal val="visible"/>
                                      </p:to>
                                    </p:set>
                                    <p:anim calcmode="lin" valueType="num">
                                      <p:cBhvr additive="base">
                                        <p:cTn id="770" dur="3000" fill="hold"/>
                                        <p:tgtEl>
                                          <p:spTgt spid="29"/>
                                        </p:tgtEl>
                                        <p:attrNameLst>
                                          <p:attrName>ppt_x</p:attrName>
                                        </p:attrNameLst>
                                      </p:cBhvr>
                                      <p:tavLst>
                                        <p:tav tm="0">
                                          <p:val>
                                            <p:strVal val="0-#ppt_w/2"/>
                                          </p:val>
                                        </p:tav>
                                        <p:tav tm="100000">
                                          <p:val>
                                            <p:strVal val="#ppt_x"/>
                                          </p:val>
                                        </p:tav>
                                      </p:tavLst>
                                    </p:anim>
                                    <p:anim calcmode="lin" valueType="num">
                                      <p:cBhvr additive="base">
                                        <p:cTn id="771" dur="3000" fill="hold"/>
                                        <p:tgtEl>
                                          <p:spTgt spid="29"/>
                                        </p:tgtEl>
                                        <p:attrNameLst>
                                          <p:attrName>ppt_y</p:attrName>
                                        </p:attrNameLst>
                                      </p:cBhvr>
                                      <p:tavLst>
                                        <p:tav tm="0">
                                          <p:val>
                                            <p:strVal val="1+#ppt_h/2"/>
                                          </p:val>
                                        </p:tav>
                                        <p:tav tm="100000">
                                          <p:val>
                                            <p:strVal val="#ppt_y"/>
                                          </p:val>
                                        </p:tav>
                                      </p:tavLst>
                                    </p:anim>
                                  </p:childTnLst>
                                </p:cTn>
                              </p:par>
                              <p:par>
                                <p:cTn id="772" presetID="2" presetClass="entr" presetSubtype="12" fill="hold" grpId="2" nodeType="withEffect">
                                  <p:stCondLst>
                                    <p:cond delay="0"/>
                                  </p:stCondLst>
                                  <p:childTnLst>
                                    <p:set>
                                      <p:cBhvr>
                                        <p:cTn id="773" dur="1" fill="hold">
                                          <p:stCondLst>
                                            <p:cond delay="0"/>
                                          </p:stCondLst>
                                        </p:cTn>
                                        <p:tgtEl>
                                          <p:spTgt spid="30"/>
                                        </p:tgtEl>
                                        <p:attrNameLst>
                                          <p:attrName>style.visibility</p:attrName>
                                        </p:attrNameLst>
                                      </p:cBhvr>
                                      <p:to>
                                        <p:strVal val="visible"/>
                                      </p:to>
                                    </p:set>
                                    <p:anim calcmode="lin" valueType="num">
                                      <p:cBhvr additive="base">
                                        <p:cTn id="774" dur="3000" fill="hold"/>
                                        <p:tgtEl>
                                          <p:spTgt spid="30"/>
                                        </p:tgtEl>
                                        <p:attrNameLst>
                                          <p:attrName>ppt_x</p:attrName>
                                        </p:attrNameLst>
                                      </p:cBhvr>
                                      <p:tavLst>
                                        <p:tav tm="0">
                                          <p:val>
                                            <p:strVal val="0-#ppt_w/2"/>
                                          </p:val>
                                        </p:tav>
                                        <p:tav tm="100000">
                                          <p:val>
                                            <p:strVal val="#ppt_x"/>
                                          </p:val>
                                        </p:tav>
                                      </p:tavLst>
                                    </p:anim>
                                    <p:anim calcmode="lin" valueType="num">
                                      <p:cBhvr additive="base">
                                        <p:cTn id="775" dur="3000" fill="hold"/>
                                        <p:tgtEl>
                                          <p:spTgt spid="30"/>
                                        </p:tgtEl>
                                        <p:attrNameLst>
                                          <p:attrName>ppt_y</p:attrName>
                                        </p:attrNameLst>
                                      </p:cBhvr>
                                      <p:tavLst>
                                        <p:tav tm="0">
                                          <p:val>
                                            <p:strVal val="1+#ppt_h/2"/>
                                          </p:val>
                                        </p:tav>
                                        <p:tav tm="100000">
                                          <p:val>
                                            <p:strVal val="#ppt_y"/>
                                          </p:val>
                                        </p:tav>
                                      </p:tavLst>
                                    </p:anim>
                                  </p:childTnLst>
                                </p:cTn>
                              </p:par>
                              <p:par>
                                <p:cTn id="776" presetID="2" presetClass="entr" presetSubtype="12" fill="hold" grpId="2" nodeType="withEffect">
                                  <p:stCondLst>
                                    <p:cond delay="0"/>
                                  </p:stCondLst>
                                  <p:childTnLst>
                                    <p:set>
                                      <p:cBhvr>
                                        <p:cTn id="777" dur="1" fill="hold">
                                          <p:stCondLst>
                                            <p:cond delay="0"/>
                                          </p:stCondLst>
                                        </p:cTn>
                                        <p:tgtEl>
                                          <p:spTgt spid="31"/>
                                        </p:tgtEl>
                                        <p:attrNameLst>
                                          <p:attrName>style.visibility</p:attrName>
                                        </p:attrNameLst>
                                      </p:cBhvr>
                                      <p:to>
                                        <p:strVal val="visible"/>
                                      </p:to>
                                    </p:set>
                                    <p:anim calcmode="lin" valueType="num">
                                      <p:cBhvr additive="base">
                                        <p:cTn id="778" dur="3000" fill="hold"/>
                                        <p:tgtEl>
                                          <p:spTgt spid="31"/>
                                        </p:tgtEl>
                                        <p:attrNameLst>
                                          <p:attrName>ppt_x</p:attrName>
                                        </p:attrNameLst>
                                      </p:cBhvr>
                                      <p:tavLst>
                                        <p:tav tm="0">
                                          <p:val>
                                            <p:strVal val="0-#ppt_w/2"/>
                                          </p:val>
                                        </p:tav>
                                        <p:tav tm="100000">
                                          <p:val>
                                            <p:strVal val="#ppt_x"/>
                                          </p:val>
                                        </p:tav>
                                      </p:tavLst>
                                    </p:anim>
                                    <p:anim calcmode="lin" valueType="num">
                                      <p:cBhvr additive="base">
                                        <p:cTn id="779" dur="3000" fill="hold"/>
                                        <p:tgtEl>
                                          <p:spTgt spid="31"/>
                                        </p:tgtEl>
                                        <p:attrNameLst>
                                          <p:attrName>ppt_y</p:attrName>
                                        </p:attrNameLst>
                                      </p:cBhvr>
                                      <p:tavLst>
                                        <p:tav tm="0">
                                          <p:val>
                                            <p:strVal val="1+#ppt_h/2"/>
                                          </p:val>
                                        </p:tav>
                                        <p:tav tm="100000">
                                          <p:val>
                                            <p:strVal val="#ppt_y"/>
                                          </p:val>
                                        </p:tav>
                                      </p:tavLst>
                                    </p:anim>
                                  </p:childTnLst>
                                </p:cTn>
                              </p:par>
                              <p:par>
                                <p:cTn id="780" presetID="2" presetClass="entr" presetSubtype="12" fill="hold" grpId="2" nodeType="withEffect">
                                  <p:stCondLst>
                                    <p:cond delay="0"/>
                                  </p:stCondLst>
                                  <p:childTnLst>
                                    <p:set>
                                      <p:cBhvr>
                                        <p:cTn id="781" dur="1" fill="hold">
                                          <p:stCondLst>
                                            <p:cond delay="0"/>
                                          </p:stCondLst>
                                        </p:cTn>
                                        <p:tgtEl>
                                          <p:spTgt spid="32"/>
                                        </p:tgtEl>
                                        <p:attrNameLst>
                                          <p:attrName>style.visibility</p:attrName>
                                        </p:attrNameLst>
                                      </p:cBhvr>
                                      <p:to>
                                        <p:strVal val="visible"/>
                                      </p:to>
                                    </p:set>
                                    <p:anim calcmode="lin" valueType="num">
                                      <p:cBhvr additive="base">
                                        <p:cTn id="782" dur="3000" fill="hold"/>
                                        <p:tgtEl>
                                          <p:spTgt spid="32"/>
                                        </p:tgtEl>
                                        <p:attrNameLst>
                                          <p:attrName>ppt_x</p:attrName>
                                        </p:attrNameLst>
                                      </p:cBhvr>
                                      <p:tavLst>
                                        <p:tav tm="0">
                                          <p:val>
                                            <p:strVal val="0-#ppt_w/2"/>
                                          </p:val>
                                        </p:tav>
                                        <p:tav tm="100000">
                                          <p:val>
                                            <p:strVal val="#ppt_x"/>
                                          </p:val>
                                        </p:tav>
                                      </p:tavLst>
                                    </p:anim>
                                    <p:anim calcmode="lin" valueType="num">
                                      <p:cBhvr additive="base">
                                        <p:cTn id="783" dur="3000" fill="hold"/>
                                        <p:tgtEl>
                                          <p:spTgt spid="32"/>
                                        </p:tgtEl>
                                        <p:attrNameLst>
                                          <p:attrName>ppt_y</p:attrName>
                                        </p:attrNameLst>
                                      </p:cBhvr>
                                      <p:tavLst>
                                        <p:tav tm="0">
                                          <p:val>
                                            <p:strVal val="1+#ppt_h/2"/>
                                          </p:val>
                                        </p:tav>
                                        <p:tav tm="100000">
                                          <p:val>
                                            <p:strVal val="#ppt_y"/>
                                          </p:val>
                                        </p:tav>
                                      </p:tavLst>
                                    </p:anim>
                                  </p:childTnLst>
                                </p:cTn>
                              </p:par>
                              <p:par>
                                <p:cTn id="784" presetID="2" presetClass="entr" presetSubtype="12" fill="hold" grpId="2" nodeType="withEffect">
                                  <p:stCondLst>
                                    <p:cond delay="0"/>
                                  </p:stCondLst>
                                  <p:childTnLst>
                                    <p:set>
                                      <p:cBhvr>
                                        <p:cTn id="785" dur="1" fill="hold">
                                          <p:stCondLst>
                                            <p:cond delay="0"/>
                                          </p:stCondLst>
                                        </p:cTn>
                                        <p:tgtEl>
                                          <p:spTgt spid="33"/>
                                        </p:tgtEl>
                                        <p:attrNameLst>
                                          <p:attrName>style.visibility</p:attrName>
                                        </p:attrNameLst>
                                      </p:cBhvr>
                                      <p:to>
                                        <p:strVal val="visible"/>
                                      </p:to>
                                    </p:set>
                                    <p:anim calcmode="lin" valueType="num">
                                      <p:cBhvr additive="base">
                                        <p:cTn id="786" dur="3000" fill="hold"/>
                                        <p:tgtEl>
                                          <p:spTgt spid="33"/>
                                        </p:tgtEl>
                                        <p:attrNameLst>
                                          <p:attrName>ppt_x</p:attrName>
                                        </p:attrNameLst>
                                      </p:cBhvr>
                                      <p:tavLst>
                                        <p:tav tm="0">
                                          <p:val>
                                            <p:strVal val="0-#ppt_w/2"/>
                                          </p:val>
                                        </p:tav>
                                        <p:tav tm="100000">
                                          <p:val>
                                            <p:strVal val="#ppt_x"/>
                                          </p:val>
                                        </p:tav>
                                      </p:tavLst>
                                    </p:anim>
                                    <p:anim calcmode="lin" valueType="num">
                                      <p:cBhvr additive="base">
                                        <p:cTn id="787" dur="3000" fill="hold"/>
                                        <p:tgtEl>
                                          <p:spTgt spid="33"/>
                                        </p:tgtEl>
                                        <p:attrNameLst>
                                          <p:attrName>ppt_y</p:attrName>
                                        </p:attrNameLst>
                                      </p:cBhvr>
                                      <p:tavLst>
                                        <p:tav tm="0">
                                          <p:val>
                                            <p:strVal val="1+#ppt_h/2"/>
                                          </p:val>
                                        </p:tav>
                                        <p:tav tm="100000">
                                          <p:val>
                                            <p:strVal val="#ppt_y"/>
                                          </p:val>
                                        </p:tav>
                                      </p:tavLst>
                                    </p:anim>
                                  </p:childTnLst>
                                </p:cTn>
                              </p:par>
                              <p:par>
                                <p:cTn id="788" presetID="2" presetClass="entr" presetSubtype="12" fill="hold" grpId="2" nodeType="withEffect">
                                  <p:stCondLst>
                                    <p:cond delay="0"/>
                                  </p:stCondLst>
                                  <p:childTnLst>
                                    <p:set>
                                      <p:cBhvr>
                                        <p:cTn id="789" dur="1" fill="hold">
                                          <p:stCondLst>
                                            <p:cond delay="0"/>
                                          </p:stCondLst>
                                        </p:cTn>
                                        <p:tgtEl>
                                          <p:spTgt spid="34"/>
                                        </p:tgtEl>
                                        <p:attrNameLst>
                                          <p:attrName>style.visibility</p:attrName>
                                        </p:attrNameLst>
                                      </p:cBhvr>
                                      <p:to>
                                        <p:strVal val="visible"/>
                                      </p:to>
                                    </p:set>
                                    <p:anim calcmode="lin" valueType="num">
                                      <p:cBhvr additive="base">
                                        <p:cTn id="790" dur="3000" fill="hold"/>
                                        <p:tgtEl>
                                          <p:spTgt spid="34"/>
                                        </p:tgtEl>
                                        <p:attrNameLst>
                                          <p:attrName>ppt_x</p:attrName>
                                        </p:attrNameLst>
                                      </p:cBhvr>
                                      <p:tavLst>
                                        <p:tav tm="0">
                                          <p:val>
                                            <p:strVal val="0-#ppt_w/2"/>
                                          </p:val>
                                        </p:tav>
                                        <p:tav tm="100000">
                                          <p:val>
                                            <p:strVal val="#ppt_x"/>
                                          </p:val>
                                        </p:tav>
                                      </p:tavLst>
                                    </p:anim>
                                    <p:anim calcmode="lin" valueType="num">
                                      <p:cBhvr additive="base">
                                        <p:cTn id="791" dur="3000" fill="hold"/>
                                        <p:tgtEl>
                                          <p:spTgt spid="34"/>
                                        </p:tgtEl>
                                        <p:attrNameLst>
                                          <p:attrName>ppt_y</p:attrName>
                                        </p:attrNameLst>
                                      </p:cBhvr>
                                      <p:tavLst>
                                        <p:tav tm="0">
                                          <p:val>
                                            <p:strVal val="1+#ppt_h/2"/>
                                          </p:val>
                                        </p:tav>
                                        <p:tav tm="100000">
                                          <p:val>
                                            <p:strVal val="#ppt_y"/>
                                          </p:val>
                                        </p:tav>
                                      </p:tavLst>
                                    </p:anim>
                                  </p:childTnLst>
                                </p:cTn>
                              </p:par>
                              <p:par>
                                <p:cTn id="792" presetID="2" presetClass="entr" presetSubtype="12" fill="hold" grpId="2" nodeType="withEffect">
                                  <p:stCondLst>
                                    <p:cond delay="0"/>
                                  </p:stCondLst>
                                  <p:childTnLst>
                                    <p:set>
                                      <p:cBhvr>
                                        <p:cTn id="793" dur="1" fill="hold">
                                          <p:stCondLst>
                                            <p:cond delay="0"/>
                                          </p:stCondLst>
                                        </p:cTn>
                                        <p:tgtEl>
                                          <p:spTgt spid="35"/>
                                        </p:tgtEl>
                                        <p:attrNameLst>
                                          <p:attrName>style.visibility</p:attrName>
                                        </p:attrNameLst>
                                      </p:cBhvr>
                                      <p:to>
                                        <p:strVal val="visible"/>
                                      </p:to>
                                    </p:set>
                                    <p:anim calcmode="lin" valueType="num">
                                      <p:cBhvr additive="base">
                                        <p:cTn id="794" dur="3000" fill="hold"/>
                                        <p:tgtEl>
                                          <p:spTgt spid="35"/>
                                        </p:tgtEl>
                                        <p:attrNameLst>
                                          <p:attrName>ppt_x</p:attrName>
                                        </p:attrNameLst>
                                      </p:cBhvr>
                                      <p:tavLst>
                                        <p:tav tm="0">
                                          <p:val>
                                            <p:strVal val="0-#ppt_w/2"/>
                                          </p:val>
                                        </p:tav>
                                        <p:tav tm="100000">
                                          <p:val>
                                            <p:strVal val="#ppt_x"/>
                                          </p:val>
                                        </p:tav>
                                      </p:tavLst>
                                    </p:anim>
                                    <p:anim calcmode="lin" valueType="num">
                                      <p:cBhvr additive="base">
                                        <p:cTn id="795" dur="3000" fill="hold"/>
                                        <p:tgtEl>
                                          <p:spTgt spid="35"/>
                                        </p:tgtEl>
                                        <p:attrNameLst>
                                          <p:attrName>ppt_y</p:attrName>
                                        </p:attrNameLst>
                                      </p:cBhvr>
                                      <p:tavLst>
                                        <p:tav tm="0">
                                          <p:val>
                                            <p:strVal val="1+#ppt_h/2"/>
                                          </p:val>
                                        </p:tav>
                                        <p:tav tm="100000">
                                          <p:val>
                                            <p:strVal val="#ppt_y"/>
                                          </p:val>
                                        </p:tav>
                                      </p:tavLst>
                                    </p:anim>
                                  </p:childTnLst>
                                </p:cTn>
                              </p:par>
                              <p:par>
                                <p:cTn id="796" presetID="2" presetClass="entr" presetSubtype="12" fill="hold" grpId="2" nodeType="withEffect">
                                  <p:stCondLst>
                                    <p:cond delay="0"/>
                                  </p:stCondLst>
                                  <p:childTnLst>
                                    <p:set>
                                      <p:cBhvr>
                                        <p:cTn id="797" dur="1" fill="hold">
                                          <p:stCondLst>
                                            <p:cond delay="0"/>
                                          </p:stCondLst>
                                        </p:cTn>
                                        <p:tgtEl>
                                          <p:spTgt spid="36"/>
                                        </p:tgtEl>
                                        <p:attrNameLst>
                                          <p:attrName>style.visibility</p:attrName>
                                        </p:attrNameLst>
                                      </p:cBhvr>
                                      <p:to>
                                        <p:strVal val="visible"/>
                                      </p:to>
                                    </p:set>
                                    <p:anim calcmode="lin" valueType="num">
                                      <p:cBhvr additive="base">
                                        <p:cTn id="798" dur="3000" fill="hold"/>
                                        <p:tgtEl>
                                          <p:spTgt spid="36"/>
                                        </p:tgtEl>
                                        <p:attrNameLst>
                                          <p:attrName>ppt_x</p:attrName>
                                        </p:attrNameLst>
                                      </p:cBhvr>
                                      <p:tavLst>
                                        <p:tav tm="0">
                                          <p:val>
                                            <p:strVal val="0-#ppt_w/2"/>
                                          </p:val>
                                        </p:tav>
                                        <p:tav tm="100000">
                                          <p:val>
                                            <p:strVal val="#ppt_x"/>
                                          </p:val>
                                        </p:tav>
                                      </p:tavLst>
                                    </p:anim>
                                    <p:anim calcmode="lin" valueType="num">
                                      <p:cBhvr additive="base">
                                        <p:cTn id="799" dur="3000" fill="hold"/>
                                        <p:tgtEl>
                                          <p:spTgt spid="36"/>
                                        </p:tgtEl>
                                        <p:attrNameLst>
                                          <p:attrName>ppt_y</p:attrName>
                                        </p:attrNameLst>
                                      </p:cBhvr>
                                      <p:tavLst>
                                        <p:tav tm="0">
                                          <p:val>
                                            <p:strVal val="1+#ppt_h/2"/>
                                          </p:val>
                                        </p:tav>
                                        <p:tav tm="100000">
                                          <p:val>
                                            <p:strVal val="#ppt_y"/>
                                          </p:val>
                                        </p:tav>
                                      </p:tavLst>
                                    </p:anim>
                                  </p:childTnLst>
                                </p:cTn>
                              </p:par>
                              <p:par>
                                <p:cTn id="800" presetID="2" presetClass="entr" presetSubtype="12" fill="hold" grpId="2" nodeType="withEffect">
                                  <p:stCondLst>
                                    <p:cond delay="0"/>
                                  </p:stCondLst>
                                  <p:childTnLst>
                                    <p:set>
                                      <p:cBhvr>
                                        <p:cTn id="801" dur="1" fill="hold">
                                          <p:stCondLst>
                                            <p:cond delay="0"/>
                                          </p:stCondLst>
                                        </p:cTn>
                                        <p:tgtEl>
                                          <p:spTgt spid="37"/>
                                        </p:tgtEl>
                                        <p:attrNameLst>
                                          <p:attrName>style.visibility</p:attrName>
                                        </p:attrNameLst>
                                      </p:cBhvr>
                                      <p:to>
                                        <p:strVal val="visible"/>
                                      </p:to>
                                    </p:set>
                                    <p:anim calcmode="lin" valueType="num">
                                      <p:cBhvr additive="base">
                                        <p:cTn id="802" dur="3000" fill="hold"/>
                                        <p:tgtEl>
                                          <p:spTgt spid="37"/>
                                        </p:tgtEl>
                                        <p:attrNameLst>
                                          <p:attrName>ppt_x</p:attrName>
                                        </p:attrNameLst>
                                      </p:cBhvr>
                                      <p:tavLst>
                                        <p:tav tm="0">
                                          <p:val>
                                            <p:strVal val="0-#ppt_w/2"/>
                                          </p:val>
                                        </p:tav>
                                        <p:tav tm="100000">
                                          <p:val>
                                            <p:strVal val="#ppt_x"/>
                                          </p:val>
                                        </p:tav>
                                      </p:tavLst>
                                    </p:anim>
                                    <p:anim calcmode="lin" valueType="num">
                                      <p:cBhvr additive="base">
                                        <p:cTn id="803" dur="3000" fill="hold"/>
                                        <p:tgtEl>
                                          <p:spTgt spid="37"/>
                                        </p:tgtEl>
                                        <p:attrNameLst>
                                          <p:attrName>ppt_y</p:attrName>
                                        </p:attrNameLst>
                                      </p:cBhvr>
                                      <p:tavLst>
                                        <p:tav tm="0">
                                          <p:val>
                                            <p:strVal val="1+#ppt_h/2"/>
                                          </p:val>
                                        </p:tav>
                                        <p:tav tm="100000">
                                          <p:val>
                                            <p:strVal val="#ppt_y"/>
                                          </p:val>
                                        </p:tav>
                                      </p:tavLst>
                                    </p:anim>
                                  </p:childTnLst>
                                </p:cTn>
                              </p:par>
                              <p:par>
                                <p:cTn id="804" presetID="2" presetClass="entr" presetSubtype="12" fill="hold" grpId="2" nodeType="withEffect">
                                  <p:stCondLst>
                                    <p:cond delay="0"/>
                                  </p:stCondLst>
                                  <p:childTnLst>
                                    <p:set>
                                      <p:cBhvr>
                                        <p:cTn id="805" dur="1" fill="hold">
                                          <p:stCondLst>
                                            <p:cond delay="0"/>
                                          </p:stCondLst>
                                        </p:cTn>
                                        <p:tgtEl>
                                          <p:spTgt spid="38"/>
                                        </p:tgtEl>
                                        <p:attrNameLst>
                                          <p:attrName>style.visibility</p:attrName>
                                        </p:attrNameLst>
                                      </p:cBhvr>
                                      <p:to>
                                        <p:strVal val="visible"/>
                                      </p:to>
                                    </p:set>
                                    <p:anim calcmode="lin" valueType="num">
                                      <p:cBhvr additive="base">
                                        <p:cTn id="806" dur="3000" fill="hold"/>
                                        <p:tgtEl>
                                          <p:spTgt spid="38"/>
                                        </p:tgtEl>
                                        <p:attrNameLst>
                                          <p:attrName>ppt_x</p:attrName>
                                        </p:attrNameLst>
                                      </p:cBhvr>
                                      <p:tavLst>
                                        <p:tav tm="0">
                                          <p:val>
                                            <p:strVal val="0-#ppt_w/2"/>
                                          </p:val>
                                        </p:tav>
                                        <p:tav tm="100000">
                                          <p:val>
                                            <p:strVal val="#ppt_x"/>
                                          </p:val>
                                        </p:tav>
                                      </p:tavLst>
                                    </p:anim>
                                    <p:anim calcmode="lin" valueType="num">
                                      <p:cBhvr additive="base">
                                        <p:cTn id="807" dur="3000" fill="hold"/>
                                        <p:tgtEl>
                                          <p:spTgt spid="38"/>
                                        </p:tgtEl>
                                        <p:attrNameLst>
                                          <p:attrName>ppt_y</p:attrName>
                                        </p:attrNameLst>
                                      </p:cBhvr>
                                      <p:tavLst>
                                        <p:tav tm="0">
                                          <p:val>
                                            <p:strVal val="1+#ppt_h/2"/>
                                          </p:val>
                                        </p:tav>
                                        <p:tav tm="100000">
                                          <p:val>
                                            <p:strVal val="#ppt_y"/>
                                          </p:val>
                                        </p:tav>
                                      </p:tavLst>
                                    </p:anim>
                                  </p:childTnLst>
                                </p:cTn>
                              </p:par>
                              <p:par>
                                <p:cTn id="808" presetID="2" presetClass="entr" presetSubtype="12" fill="hold" grpId="2" nodeType="withEffect">
                                  <p:stCondLst>
                                    <p:cond delay="0"/>
                                  </p:stCondLst>
                                  <p:childTnLst>
                                    <p:set>
                                      <p:cBhvr>
                                        <p:cTn id="809" dur="1" fill="hold">
                                          <p:stCondLst>
                                            <p:cond delay="0"/>
                                          </p:stCondLst>
                                        </p:cTn>
                                        <p:tgtEl>
                                          <p:spTgt spid="39"/>
                                        </p:tgtEl>
                                        <p:attrNameLst>
                                          <p:attrName>style.visibility</p:attrName>
                                        </p:attrNameLst>
                                      </p:cBhvr>
                                      <p:to>
                                        <p:strVal val="visible"/>
                                      </p:to>
                                    </p:set>
                                    <p:anim calcmode="lin" valueType="num">
                                      <p:cBhvr additive="base">
                                        <p:cTn id="810" dur="3000" fill="hold"/>
                                        <p:tgtEl>
                                          <p:spTgt spid="39"/>
                                        </p:tgtEl>
                                        <p:attrNameLst>
                                          <p:attrName>ppt_x</p:attrName>
                                        </p:attrNameLst>
                                      </p:cBhvr>
                                      <p:tavLst>
                                        <p:tav tm="0">
                                          <p:val>
                                            <p:strVal val="0-#ppt_w/2"/>
                                          </p:val>
                                        </p:tav>
                                        <p:tav tm="100000">
                                          <p:val>
                                            <p:strVal val="#ppt_x"/>
                                          </p:val>
                                        </p:tav>
                                      </p:tavLst>
                                    </p:anim>
                                    <p:anim calcmode="lin" valueType="num">
                                      <p:cBhvr additive="base">
                                        <p:cTn id="811" dur="3000" fill="hold"/>
                                        <p:tgtEl>
                                          <p:spTgt spid="39"/>
                                        </p:tgtEl>
                                        <p:attrNameLst>
                                          <p:attrName>ppt_y</p:attrName>
                                        </p:attrNameLst>
                                      </p:cBhvr>
                                      <p:tavLst>
                                        <p:tav tm="0">
                                          <p:val>
                                            <p:strVal val="1+#ppt_h/2"/>
                                          </p:val>
                                        </p:tav>
                                        <p:tav tm="100000">
                                          <p:val>
                                            <p:strVal val="#ppt_y"/>
                                          </p:val>
                                        </p:tav>
                                      </p:tavLst>
                                    </p:anim>
                                  </p:childTnLst>
                                </p:cTn>
                              </p:par>
                              <p:par>
                                <p:cTn id="812" presetID="2" presetClass="entr" presetSubtype="12" fill="hold" grpId="2" nodeType="withEffect">
                                  <p:stCondLst>
                                    <p:cond delay="0"/>
                                  </p:stCondLst>
                                  <p:childTnLst>
                                    <p:set>
                                      <p:cBhvr>
                                        <p:cTn id="813" dur="1" fill="hold">
                                          <p:stCondLst>
                                            <p:cond delay="0"/>
                                          </p:stCondLst>
                                        </p:cTn>
                                        <p:tgtEl>
                                          <p:spTgt spid="40"/>
                                        </p:tgtEl>
                                        <p:attrNameLst>
                                          <p:attrName>style.visibility</p:attrName>
                                        </p:attrNameLst>
                                      </p:cBhvr>
                                      <p:to>
                                        <p:strVal val="visible"/>
                                      </p:to>
                                    </p:set>
                                    <p:anim calcmode="lin" valueType="num">
                                      <p:cBhvr additive="base">
                                        <p:cTn id="814" dur="3000" fill="hold"/>
                                        <p:tgtEl>
                                          <p:spTgt spid="40"/>
                                        </p:tgtEl>
                                        <p:attrNameLst>
                                          <p:attrName>ppt_x</p:attrName>
                                        </p:attrNameLst>
                                      </p:cBhvr>
                                      <p:tavLst>
                                        <p:tav tm="0">
                                          <p:val>
                                            <p:strVal val="0-#ppt_w/2"/>
                                          </p:val>
                                        </p:tav>
                                        <p:tav tm="100000">
                                          <p:val>
                                            <p:strVal val="#ppt_x"/>
                                          </p:val>
                                        </p:tav>
                                      </p:tavLst>
                                    </p:anim>
                                    <p:anim calcmode="lin" valueType="num">
                                      <p:cBhvr additive="base">
                                        <p:cTn id="815" dur="3000" fill="hold"/>
                                        <p:tgtEl>
                                          <p:spTgt spid="40"/>
                                        </p:tgtEl>
                                        <p:attrNameLst>
                                          <p:attrName>ppt_y</p:attrName>
                                        </p:attrNameLst>
                                      </p:cBhvr>
                                      <p:tavLst>
                                        <p:tav tm="0">
                                          <p:val>
                                            <p:strVal val="1+#ppt_h/2"/>
                                          </p:val>
                                        </p:tav>
                                        <p:tav tm="100000">
                                          <p:val>
                                            <p:strVal val="#ppt_y"/>
                                          </p:val>
                                        </p:tav>
                                      </p:tavLst>
                                    </p:anim>
                                  </p:childTnLst>
                                </p:cTn>
                              </p:par>
                              <p:par>
                                <p:cTn id="816" presetID="2" presetClass="entr" presetSubtype="12" fill="hold" grpId="2" nodeType="withEffect">
                                  <p:stCondLst>
                                    <p:cond delay="0"/>
                                  </p:stCondLst>
                                  <p:childTnLst>
                                    <p:set>
                                      <p:cBhvr>
                                        <p:cTn id="817" dur="1" fill="hold">
                                          <p:stCondLst>
                                            <p:cond delay="0"/>
                                          </p:stCondLst>
                                        </p:cTn>
                                        <p:tgtEl>
                                          <p:spTgt spid="41"/>
                                        </p:tgtEl>
                                        <p:attrNameLst>
                                          <p:attrName>style.visibility</p:attrName>
                                        </p:attrNameLst>
                                      </p:cBhvr>
                                      <p:to>
                                        <p:strVal val="visible"/>
                                      </p:to>
                                    </p:set>
                                    <p:anim calcmode="lin" valueType="num">
                                      <p:cBhvr additive="base">
                                        <p:cTn id="818" dur="3000" fill="hold"/>
                                        <p:tgtEl>
                                          <p:spTgt spid="41"/>
                                        </p:tgtEl>
                                        <p:attrNameLst>
                                          <p:attrName>ppt_x</p:attrName>
                                        </p:attrNameLst>
                                      </p:cBhvr>
                                      <p:tavLst>
                                        <p:tav tm="0">
                                          <p:val>
                                            <p:strVal val="0-#ppt_w/2"/>
                                          </p:val>
                                        </p:tav>
                                        <p:tav tm="100000">
                                          <p:val>
                                            <p:strVal val="#ppt_x"/>
                                          </p:val>
                                        </p:tav>
                                      </p:tavLst>
                                    </p:anim>
                                    <p:anim calcmode="lin" valueType="num">
                                      <p:cBhvr additive="base">
                                        <p:cTn id="819" dur="3000" fill="hold"/>
                                        <p:tgtEl>
                                          <p:spTgt spid="41"/>
                                        </p:tgtEl>
                                        <p:attrNameLst>
                                          <p:attrName>ppt_y</p:attrName>
                                        </p:attrNameLst>
                                      </p:cBhvr>
                                      <p:tavLst>
                                        <p:tav tm="0">
                                          <p:val>
                                            <p:strVal val="1+#ppt_h/2"/>
                                          </p:val>
                                        </p:tav>
                                        <p:tav tm="100000">
                                          <p:val>
                                            <p:strVal val="#ppt_y"/>
                                          </p:val>
                                        </p:tav>
                                      </p:tavLst>
                                    </p:anim>
                                  </p:childTnLst>
                                </p:cTn>
                              </p:par>
                              <p:par>
                                <p:cTn id="820" presetID="2" presetClass="entr" presetSubtype="3" fill="hold" grpId="2" nodeType="withEffect">
                                  <p:stCondLst>
                                    <p:cond delay="0"/>
                                  </p:stCondLst>
                                  <p:childTnLst>
                                    <p:set>
                                      <p:cBhvr>
                                        <p:cTn id="821" dur="1" fill="hold">
                                          <p:stCondLst>
                                            <p:cond delay="0"/>
                                          </p:stCondLst>
                                        </p:cTn>
                                        <p:tgtEl>
                                          <p:spTgt spid="6"/>
                                        </p:tgtEl>
                                        <p:attrNameLst>
                                          <p:attrName>style.visibility</p:attrName>
                                        </p:attrNameLst>
                                      </p:cBhvr>
                                      <p:to>
                                        <p:strVal val="visible"/>
                                      </p:to>
                                    </p:set>
                                    <p:anim calcmode="lin" valueType="num">
                                      <p:cBhvr additive="base">
                                        <p:cTn id="822" dur="3000" fill="hold"/>
                                        <p:tgtEl>
                                          <p:spTgt spid="6"/>
                                        </p:tgtEl>
                                        <p:attrNameLst>
                                          <p:attrName>ppt_x</p:attrName>
                                        </p:attrNameLst>
                                      </p:cBhvr>
                                      <p:tavLst>
                                        <p:tav tm="0">
                                          <p:val>
                                            <p:strVal val="1+#ppt_w/2"/>
                                          </p:val>
                                        </p:tav>
                                        <p:tav tm="100000">
                                          <p:val>
                                            <p:strVal val="#ppt_x"/>
                                          </p:val>
                                        </p:tav>
                                      </p:tavLst>
                                    </p:anim>
                                    <p:anim calcmode="lin" valueType="num">
                                      <p:cBhvr additive="base">
                                        <p:cTn id="823" dur="3000" fill="hold"/>
                                        <p:tgtEl>
                                          <p:spTgt spid="6"/>
                                        </p:tgtEl>
                                        <p:attrNameLst>
                                          <p:attrName>ppt_y</p:attrName>
                                        </p:attrNameLst>
                                      </p:cBhvr>
                                      <p:tavLst>
                                        <p:tav tm="0">
                                          <p:val>
                                            <p:strVal val="0-#ppt_h/2"/>
                                          </p:val>
                                        </p:tav>
                                        <p:tav tm="100000">
                                          <p:val>
                                            <p:strVal val="#ppt_y"/>
                                          </p:val>
                                        </p:tav>
                                      </p:tavLst>
                                    </p:anim>
                                  </p:childTnLst>
                                </p:cTn>
                              </p:par>
                              <p:par>
                                <p:cTn id="824" presetID="2" presetClass="entr" presetSubtype="3" fill="hold" grpId="2" nodeType="withEffect">
                                  <p:stCondLst>
                                    <p:cond delay="0"/>
                                  </p:stCondLst>
                                  <p:childTnLst>
                                    <p:set>
                                      <p:cBhvr>
                                        <p:cTn id="825" dur="1" fill="hold">
                                          <p:stCondLst>
                                            <p:cond delay="0"/>
                                          </p:stCondLst>
                                        </p:cTn>
                                        <p:tgtEl>
                                          <p:spTgt spid="7"/>
                                        </p:tgtEl>
                                        <p:attrNameLst>
                                          <p:attrName>style.visibility</p:attrName>
                                        </p:attrNameLst>
                                      </p:cBhvr>
                                      <p:to>
                                        <p:strVal val="visible"/>
                                      </p:to>
                                    </p:set>
                                    <p:anim calcmode="lin" valueType="num">
                                      <p:cBhvr additive="base">
                                        <p:cTn id="826" dur="3000" fill="hold"/>
                                        <p:tgtEl>
                                          <p:spTgt spid="7"/>
                                        </p:tgtEl>
                                        <p:attrNameLst>
                                          <p:attrName>ppt_x</p:attrName>
                                        </p:attrNameLst>
                                      </p:cBhvr>
                                      <p:tavLst>
                                        <p:tav tm="0">
                                          <p:val>
                                            <p:strVal val="1+#ppt_w/2"/>
                                          </p:val>
                                        </p:tav>
                                        <p:tav tm="100000">
                                          <p:val>
                                            <p:strVal val="#ppt_x"/>
                                          </p:val>
                                        </p:tav>
                                      </p:tavLst>
                                    </p:anim>
                                    <p:anim calcmode="lin" valueType="num">
                                      <p:cBhvr additive="base">
                                        <p:cTn id="827" dur="3000" fill="hold"/>
                                        <p:tgtEl>
                                          <p:spTgt spid="7"/>
                                        </p:tgtEl>
                                        <p:attrNameLst>
                                          <p:attrName>ppt_y</p:attrName>
                                        </p:attrNameLst>
                                      </p:cBhvr>
                                      <p:tavLst>
                                        <p:tav tm="0">
                                          <p:val>
                                            <p:strVal val="0-#ppt_h/2"/>
                                          </p:val>
                                        </p:tav>
                                        <p:tav tm="100000">
                                          <p:val>
                                            <p:strVal val="#ppt_y"/>
                                          </p:val>
                                        </p:tav>
                                      </p:tavLst>
                                    </p:anim>
                                  </p:childTnLst>
                                </p:cTn>
                              </p:par>
                              <p:par>
                                <p:cTn id="828" presetID="2" presetClass="entr" presetSubtype="3" fill="hold" grpId="2" nodeType="withEffect">
                                  <p:stCondLst>
                                    <p:cond delay="0"/>
                                  </p:stCondLst>
                                  <p:childTnLst>
                                    <p:set>
                                      <p:cBhvr>
                                        <p:cTn id="829" dur="1" fill="hold">
                                          <p:stCondLst>
                                            <p:cond delay="0"/>
                                          </p:stCondLst>
                                        </p:cTn>
                                        <p:tgtEl>
                                          <p:spTgt spid="8"/>
                                        </p:tgtEl>
                                        <p:attrNameLst>
                                          <p:attrName>style.visibility</p:attrName>
                                        </p:attrNameLst>
                                      </p:cBhvr>
                                      <p:to>
                                        <p:strVal val="visible"/>
                                      </p:to>
                                    </p:set>
                                    <p:anim calcmode="lin" valueType="num">
                                      <p:cBhvr additive="base">
                                        <p:cTn id="830" dur="3000" fill="hold"/>
                                        <p:tgtEl>
                                          <p:spTgt spid="8"/>
                                        </p:tgtEl>
                                        <p:attrNameLst>
                                          <p:attrName>ppt_x</p:attrName>
                                        </p:attrNameLst>
                                      </p:cBhvr>
                                      <p:tavLst>
                                        <p:tav tm="0">
                                          <p:val>
                                            <p:strVal val="1+#ppt_w/2"/>
                                          </p:val>
                                        </p:tav>
                                        <p:tav tm="100000">
                                          <p:val>
                                            <p:strVal val="#ppt_x"/>
                                          </p:val>
                                        </p:tav>
                                      </p:tavLst>
                                    </p:anim>
                                    <p:anim calcmode="lin" valueType="num">
                                      <p:cBhvr additive="base">
                                        <p:cTn id="831" dur="3000" fill="hold"/>
                                        <p:tgtEl>
                                          <p:spTgt spid="8"/>
                                        </p:tgtEl>
                                        <p:attrNameLst>
                                          <p:attrName>ppt_y</p:attrName>
                                        </p:attrNameLst>
                                      </p:cBhvr>
                                      <p:tavLst>
                                        <p:tav tm="0">
                                          <p:val>
                                            <p:strVal val="0-#ppt_h/2"/>
                                          </p:val>
                                        </p:tav>
                                        <p:tav tm="100000">
                                          <p:val>
                                            <p:strVal val="#ppt_y"/>
                                          </p:val>
                                        </p:tav>
                                      </p:tavLst>
                                    </p:anim>
                                  </p:childTnLst>
                                </p:cTn>
                              </p:par>
                              <p:par>
                                <p:cTn id="832" presetID="2" presetClass="entr" presetSubtype="3" fill="hold" grpId="2" nodeType="withEffect">
                                  <p:stCondLst>
                                    <p:cond delay="0"/>
                                  </p:stCondLst>
                                  <p:childTnLst>
                                    <p:set>
                                      <p:cBhvr>
                                        <p:cTn id="833" dur="1" fill="hold">
                                          <p:stCondLst>
                                            <p:cond delay="0"/>
                                          </p:stCondLst>
                                        </p:cTn>
                                        <p:tgtEl>
                                          <p:spTgt spid="9"/>
                                        </p:tgtEl>
                                        <p:attrNameLst>
                                          <p:attrName>style.visibility</p:attrName>
                                        </p:attrNameLst>
                                      </p:cBhvr>
                                      <p:to>
                                        <p:strVal val="visible"/>
                                      </p:to>
                                    </p:set>
                                    <p:anim calcmode="lin" valueType="num">
                                      <p:cBhvr additive="base">
                                        <p:cTn id="834" dur="3000" fill="hold"/>
                                        <p:tgtEl>
                                          <p:spTgt spid="9"/>
                                        </p:tgtEl>
                                        <p:attrNameLst>
                                          <p:attrName>ppt_x</p:attrName>
                                        </p:attrNameLst>
                                      </p:cBhvr>
                                      <p:tavLst>
                                        <p:tav tm="0">
                                          <p:val>
                                            <p:strVal val="1+#ppt_w/2"/>
                                          </p:val>
                                        </p:tav>
                                        <p:tav tm="100000">
                                          <p:val>
                                            <p:strVal val="#ppt_x"/>
                                          </p:val>
                                        </p:tav>
                                      </p:tavLst>
                                    </p:anim>
                                    <p:anim calcmode="lin" valueType="num">
                                      <p:cBhvr additive="base">
                                        <p:cTn id="835" dur="3000" fill="hold"/>
                                        <p:tgtEl>
                                          <p:spTgt spid="9"/>
                                        </p:tgtEl>
                                        <p:attrNameLst>
                                          <p:attrName>ppt_y</p:attrName>
                                        </p:attrNameLst>
                                      </p:cBhvr>
                                      <p:tavLst>
                                        <p:tav tm="0">
                                          <p:val>
                                            <p:strVal val="0-#ppt_h/2"/>
                                          </p:val>
                                        </p:tav>
                                        <p:tav tm="100000">
                                          <p:val>
                                            <p:strVal val="#ppt_y"/>
                                          </p:val>
                                        </p:tav>
                                      </p:tavLst>
                                    </p:anim>
                                  </p:childTnLst>
                                </p:cTn>
                              </p:par>
                              <p:par>
                                <p:cTn id="836" presetID="2" presetClass="entr" presetSubtype="3" fill="hold" grpId="2" nodeType="withEffect">
                                  <p:stCondLst>
                                    <p:cond delay="0"/>
                                  </p:stCondLst>
                                  <p:childTnLst>
                                    <p:set>
                                      <p:cBhvr>
                                        <p:cTn id="837" dur="1" fill="hold">
                                          <p:stCondLst>
                                            <p:cond delay="0"/>
                                          </p:stCondLst>
                                        </p:cTn>
                                        <p:tgtEl>
                                          <p:spTgt spid="10"/>
                                        </p:tgtEl>
                                        <p:attrNameLst>
                                          <p:attrName>style.visibility</p:attrName>
                                        </p:attrNameLst>
                                      </p:cBhvr>
                                      <p:to>
                                        <p:strVal val="visible"/>
                                      </p:to>
                                    </p:set>
                                    <p:anim calcmode="lin" valueType="num">
                                      <p:cBhvr additive="base">
                                        <p:cTn id="838" dur="3000" fill="hold"/>
                                        <p:tgtEl>
                                          <p:spTgt spid="10"/>
                                        </p:tgtEl>
                                        <p:attrNameLst>
                                          <p:attrName>ppt_x</p:attrName>
                                        </p:attrNameLst>
                                      </p:cBhvr>
                                      <p:tavLst>
                                        <p:tav tm="0">
                                          <p:val>
                                            <p:strVal val="1+#ppt_w/2"/>
                                          </p:val>
                                        </p:tav>
                                        <p:tav tm="100000">
                                          <p:val>
                                            <p:strVal val="#ppt_x"/>
                                          </p:val>
                                        </p:tav>
                                      </p:tavLst>
                                    </p:anim>
                                    <p:anim calcmode="lin" valueType="num">
                                      <p:cBhvr additive="base">
                                        <p:cTn id="839" dur="3000" fill="hold"/>
                                        <p:tgtEl>
                                          <p:spTgt spid="10"/>
                                        </p:tgtEl>
                                        <p:attrNameLst>
                                          <p:attrName>ppt_y</p:attrName>
                                        </p:attrNameLst>
                                      </p:cBhvr>
                                      <p:tavLst>
                                        <p:tav tm="0">
                                          <p:val>
                                            <p:strVal val="0-#ppt_h/2"/>
                                          </p:val>
                                        </p:tav>
                                        <p:tav tm="100000">
                                          <p:val>
                                            <p:strVal val="#ppt_y"/>
                                          </p:val>
                                        </p:tav>
                                      </p:tavLst>
                                    </p:anim>
                                  </p:childTnLst>
                                </p:cTn>
                              </p:par>
                              <p:par>
                                <p:cTn id="840" presetID="2" presetClass="entr" presetSubtype="3" fill="hold" grpId="2" nodeType="withEffect">
                                  <p:stCondLst>
                                    <p:cond delay="0"/>
                                  </p:stCondLst>
                                  <p:childTnLst>
                                    <p:set>
                                      <p:cBhvr>
                                        <p:cTn id="841" dur="1" fill="hold">
                                          <p:stCondLst>
                                            <p:cond delay="0"/>
                                          </p:stCondLst>
                                        </p:cTn>
                                        <p:tgtEl>
                                          <p:spTgt spid="11"/>
                                        </p:tgtEl>
                                        <p:attrNameLst>
                                          <p:attrName>style.visibility</p:attrName>
                                        </p:attrNameLst>
                                      </p:cBhvr>
                                      <p:to>
                                        <p:strVal val="visible"/>
                                      </p:to>
                                    </p:set>
                                    <p:anim calcmode="lin" valueType="num">
                                      <p:cBhvr additive="base">
                                        <p:cTn id="842" dur="3000" fill="hold"/>
                                        <p:tgtEl>
                                          <p:spTgt spid="11"/>
                                        </p:tgtEl>
                                        <p:attrNameLst>
                                          <p:attrName>ppt_x</p:attrName>
                                        </p:attrNameLst>
                                      </p:cBhvr>
                                      <p:tavLst>
                                        <p:tav tm="0">
                                          <p:val>
                                            <p:strVal val="1+#ppt_w/2"/>
                                          </p:val>
                                        </p:tav>
                                        <p:tav tm="100000">
                                          <p:val>
                                            <p:strVal val="#ppt_x"/>
                                          </p:val>
                                        </p:tav>
                                      </p:tavLst>
                                    </p:anim>
                                    <p:anim calcmode="lin" valueType="num">
                                      <p:cBhvr additive="base">
                                        <p:cTn id="843" dur="3000" fill="hold"/>
                                        <p:tgtEl>
                                          <p:spTgt spid="11"/>
                                        </p:tgtEl>
                                        <p:attrNameLst>
                                          <p:attrName>ppt_y</p:attrName>
                                        </p:attrNameLst>
                                      </p:cBhvr>
                                      <p:tavLst>
                                        <p:tav tm="0">
                                          <p:val>
                                            <p:strVal val="0-#ppt_h/2"/>
                                          </p:val>
                                        </p:tav>
                                        <p:tav tm="100000">
                                          <p:val>
                                            <p:strVal val="#ppt_y"/>
                                          </p:val>
                                        </p:tav>
                                      </p:tavLst>
                                    </p:anim>
                                  </p:childTnLst>
                                </p:cTn>
                              </p:par>
                              <p:par>
                                <p:cTn id="844" presetID="2" presetClass="entr" presetSubtype="3" fill="hold" grpId="2" nodeType="withEffect">
                                  <p:stCondLst>
                                    <p:cond delay="0"/>
                                  </p:stCondLst>
                                  <p:childTnLst>
                                    <p:set>
                                      <p:cBhvr>
                                        <p:cTn id="845" dur="1" fill="hold">
                                          <p:stCondLst>
                                            <p:cond delay="0"/>
                                          </p:stCondLst>
                                        </p:cTn>
                                        <p:tgtEl>
                                          <p:spTgt spid="12"/>
                                        </p:tgtEl>
                                        <p:attrNameLst>
                                          <p:attrName>style.visibility</p:attrName>
                                        </p:attrNameLst>
                                      </p:cBhvr>
                                      <p:to>
                                        <p:strVal val="visible"/>
                                      </p:to>
                                    </p:set>
                                    <p:anim calcmode="lin" valueType="num">
                                      <p:cBhvr additive="base">
                                        <p:cTn id="846" dur="3000" fill="hold"/>
                                        <p:tgtEl>
                                          <p:spTgt spid="12"/>
                                        </p:tgtEl>
                                        <p:attrNameLst>
                                          <p:attrName>ppt_x</p:attrName>
                                        </p:attrNameLst>
                                      </p:cBhvr>
                                      <p:tavLst>
                                        <p:tav tm="0">
                                          <p:val>
                                            <p:strVal val="1+#ppt_w/2"/>
                                          </p:val>
                                        </p:tav>
                                        <p:tav tm="100000">
                                          <p:val>
                                            <p:strVal val="#ppt_x"/>
                                          </p:val>
                                        </p:tav>
                                      </p:tavLst>
                                    </p:anim>
                                    <p:anim calcmode="lin" valueType="num">
                                      <p:cBhvr additive="base">
                                        <p:cTn id="847" dur="3000" fill="hold"/>
                                        <p:tgtEl>
                                          <p:spTgt spid="12"/>
                                        </p:tgtEl>
                                        <p:attrNameLst>
                                          <p:attrName>ppt_y</p:attrName>
                                        </p:attrNameLst>
                                      </p:cBhvr>
                                      <p:tavLst>
                                        <p:tav tm="0">
                                          <p:val>
                                            <p:strVal val="0-#ppt_h/2"/>
                                          </p:val>
                                        </p:tav>
                                        <p:tav tm="100000">
                                          <p:val>
                                            <p:strVal val="#ppt_y"/>
                                          </p:val>
                                        </p:tav>
                                      </p:tavLst>
                                    </p:anim>
                                  </p:childTnLst>
                                </p:cTn>
                              </p:par>
                              <p:par>
                                <p:cTn id="848" presetID="2" presetClass="entr" presetSubtype="3" fill="hold" grpId="2" nodeType="withEffect">
                                  <p:stCondLst>
                                    <p:cond delay="0"/>
                                  </p:stCondLst>
                                  <p:childTnLst>
                                    <p:set>
                                      <p:cBhvr>
                                        <p:cTn id="849" dur="1" fill="hold">
                                          <p:stCondLst>
                                            <p:cond delay="0"/>
                                          </p:stCondLst>
                                        </p:cTn>
                                        <p:tgtEl>
                                          <p:spTgt spid="13"/>
                                        </p:tgtEl>
                                        <p:attrNameLst>
                                          <p:attrName>style.visibility</p:attrName>
                                        </p:attrNameLst>
                                      </p:cBhvr>
                                      <p:to>
                                        <p:strVal val="visible"/>
                                      </p:to>
                                    </p:set>
                                    <p:anim calcmode="lin" valueType="num">
                                      <p:cBhvr additive="base">
                                        <p:cTn id="850" dur="3000" fill="hold"/>
                                        <p:tgtEl>
                                          <p:spTgt spid="13"/>
                                        </p:tgtEl>
                                        <p:attrNameLst>
                                          <p:attrName>ppt_x</p:attrName>
                                        </p:attrNameLst>
                                      </p:cBhvr>
                                      <p:tavLst>
                                        <p:tav tm="0">
                                          <p:val>
                                            <p:strVal val="1+#ppt_w/2"/>
                                          </p:val>
                                        </p:tav>
                                        <p:tav tm="100000">
                                          <p:val>
                                            <p:strVal val="#ppt_x"/>
                                          </p:val>
                                        </p:tav>
                                      </p:tavLst>
                                    </p:anim>
                                    <p:anim calcmode="lin" valueType="num">
                                      <p:cBhvr additive="base">
                                        <p:cTn id="851" dur="3000" fill="hold"/>
                                        <p:tgtEl>
                                          <p:spTgt spid="13"/>
                                        </p:tgtEl>
                                        <p:attrNameLst>
                                          <p:attrName>ppt_y</p:attrName>
                                        </p:attrNameLst>
                                      </p:cBhvr>
                                      <p:tavLst>
                                        <p:tav tm="0">
                                          <p:val>
                                            <p:strVal val="0-#ppt_h/2"/>
                                          </p:val>
                                        </p:tav>
                                        <p:tav tm="100000">
                                          <p:val>
                                            <p:strVal val="#ppt_y"/>
                                          </p:val>
                                        </p:tav>
                                      </p:tavLst>
                                    </p:anim>
                                  </p:childTnLst>
                                </p:cTn>
                              </p:par>
                              <p:par>
                                <p:cTn id="852" presetID="2" presetClass="entr" presetSubtype="3" fill="hold" grpId="2" nodeType="withEffect">
                                  <p:stCondLst>
                                    <p:cond delay="0"/>
                                  </p:stCondLst>
                                  <p:childTnLst>
                                    <p:set>
                                      <p:cBhvr>
                                        <p:cTn id="853" dur="1" fill="hold">
                                          <p:stCondLst>
                                            <p:cond delay="0"/>
                                          </p:stCondLst>
                                        </p:cTn>
                                        <p:tgtEl>
                                          <p:spTgt spid="14"/>
                                        </p:tgtEl>
                                        <p:attrNameLst>
                                          <p:attrName>style.visibility</p:attrName>
                                        </p:attrNameLst>
                                      </p:cBhvr>
                                      <p:to>
                                        <p:strVal val="visible"/>
                                      </p:to>
                                    </p:set>
                                    <p:anim calcmode="lin" valueType="num">
                                      <p:cBhvr additive="base">
                                        <p:cTn id="854" dur="3000" fill="hold"/>
                                        <p:tgtEl>
                                          <p:spTgt spid="14"/>
                                        </p:tgtEl>
                                        <p:attrNameLst>
                                          <p:attrName>ppt_x</p:attrName>
                                        </p:attrNameLst>
                                      </p:cBhvr>
                                      <p:tavLst>
                                        <p:tav tm="0">
                                          <p:val>
                                            <p:strVal val="1+#ppt_w/2"/>
                                          </p:val>
                                        </p:tav>
                                        <p:tav tm="100000">
                                          <p:val>
                                            <p:strVal val="#ppt_x"/>
                                          </p:val>
                                        </p:tav>
                                      </p:tavLst>
                                    </p:anim>
                                    <p:anim calcmode="lin" valueType="num">
                                      <p:cBhvr additive="base">
                                        <p:cTn id="855" dur="3000" fill="hold"/>
                                        <p:tgtEl>
                                          <p:spTgt spid="14"/>
                                        </p:tgtEl>
                                        <p:attrNameLst>
                                          <p:attrName>ppt_y</p:attrName>
                                        </p:attrNameLst>
                                      </p:cBhvr>
                                      <p:tavLst>
                                        <p:tav tm="0">
                                          <p:val>
                                            <p:strVal val="0-#ppt_h/2"/>
                                          </p:val>
                                        </p:tav>
                                        <p:tav tm="100000">
                                          <p:val>
                                            <p:strVal val="#ppt_y"/>
                                          </p:val>
                                        </p:tav>
                                      </p:tavLst>
                                    </p:anim>
                                  </p:childTnLst>
                                </p:cTn>
                              </p:par>
                              <p:par>
                                <p:cTn id="856" presetID="2" presetClass="entr" presetSubtype="3" fill="hold" grpId="2" nodeType="withEffect">
                                  <p:stCondLst>
                                    <p:cond delay="0"/>
                                  </p:stCondLst>
                                  <p:childTnLst>
                                    <p:set>
                                      <p:cBhvr>
                                        <p:cTn id="857" dur="1" fill="hold">
                                          <p:stCondLst>
                                            <p:cond delay="0"/>
                                          </p:stCondLst>
                                        </p:cTn>
                                        <p:tgtEl>
                                          <p:spTgt spid="15"/>
                                        </p:tgtEl>
                                        <p:attrNameLst>
                                          <p:attrName>style.visibility</p:attrName>
                                        </p:attrNameLst>
                                      </p:cBhvr>
                                      <p:to>
                                        <p:strVal val="visible"/>
                                      </p:to>
                                    </p:set>
                                    <p:anim calcmode="lin" valueType="num">
                                      <p:cBhvr additive="base">
                                        <p:cTn id="858" dur="3000" fill="hold"/>
                                        <p:tgtEl>
                                          <p:spTgt spid="15"/>
                                        </p:tgtEl>
                                        <p:attrNameLst>
                                          <p:attrName>ppt_x</p:attrName>
                                        </p:attrNameLst>
                                      </p:cBhvr>
                                      <p:tavLst>
                                        <p:tav tm="0">
                                          <p:val>
                                            <p:strVal val="1+#ppt_w/2"/>
                                          </p:val>
                                        </p:tav>
                                        <p:tav tm="100000">
                                          <p:val>
                                            <p:strVal val="#ppt_x"/>
                                          </p:val>
                                        </p:tav>
                                      </p:tavLst>
                                    </p:anim>
                                    <p:anim calcmode="lin" valueType="num">
                                      <p:cBhvr additive="base">
                                        <p:cTn id="859" dur="3000" fill="hold"/>
                                        <p:tgtEl>
                                          <p:spTgt spid="15"/>
                                        </p:tgtEl>
                                        <p:attrNameLst>
                                          <p:attrName>ppt_y</p:attrName>
                                        </p:attrNameLst>
                                      </p:cBhvr>
                                      <p:tavLst>
                                        <p:tav tm="0">
                                          <p:val>
                                            <p:strVal val="0-#ppt_h/2"/>
                                          </p:val>
                                        </p:tav>
                                        <p:tav tm="100000">
                                          <p:val>
                                            <p:strVal val="#ppt_y"/>
                                          </p:val>
                                        </p:tav>
                                      </p:tavLst>
                                    </p:anim>
                                  </p:childTnLst>
                                </p:cTn>
                              </p:par>
                              <p:par>
                                <p:cTn id="860" presetID="2" presetClass="entr" presetSubtype="3" fill="hold" grpId="2" nodeType="withEffect">
                                  <p:stCondLst>
                                    <p:cond delay="0"/>
                                  </p:stCondLst>
                                  <p:childTnLst>
                                    <p:set>
                                      <p:cBhvr>
                                        <p:cTn id="861" dur="1" fill="hold">
                                          <p:stCondLst>
                                            <p:cond delay="0"/>
                                          </p:stCondLst>
                                        </p:cTn>
                                        <p:tgtEl>
                                          <p:spTgt spid="16"/>
                                        </p:tgtEl>
                                        <p:attrNameLst>
                                          <p:attrName>style.visibility</p:attrName>
                                        </p:attrNameLst>
                                      </p:cBhvr>
                                      <p:to>
                                        <p:strVal val="visible"/>
                                      </p:to>
                                    </p:set>
                                    <p:anim calcmode="lin" valueType="num">
                                      <p:cBhvr additive="base">
                                        <p:cTn id="862" dur="3000" fill="hold"/>
                                        <p:tgtEl>
                                          <p:spTgt spid="16"/>
                                        </p:tgtEl>
                                        <p:attrNameLst>
                                          <p:attrName>ppt_x</p:attrName>
                                        </p:attrNameLst>
                                      </p:cBhvr>
                                      <p:tavLst>
                                        <p:tav tm="0">
                                          <p:val>
                                            <p:strVal val="1+#ppt_w/2"/>
                                          </p:val>
                                        </p:tav>
                                        <p:tav tm="100000">
                                          <p:val>
                                            <p:strVal val="#ppt_x"/>
                                          </p:val>
                                        </p:tav>
                                      </p:tavLst>
                                    </p:anim>
                                    <p:anim calcmode="lin" valueType="num">
                                      <p:cBhvr additive="base">
                                        <p:cTn id="863" dur="3000" fill="hold"/>
                                        <p:tgtEl>
                                          <p:spTgt spid="16"/>
                                        </p:tgtEl>
                                        <p:attrNameLst>
                                          <p:attrName>ppt_y</p:attrName>
                                        </p:attrNameLst>
                                      </p:cBhvr>
                                      <p:tavLst>
                                        <p:tav tm="0">
                                          <p:val>
                                            <p:strVal val="0-#ppt_h/2"/>
                                          </p:val>
                                        </p:tav>
                                        <p:tav tm="100000">
                                          <p:val>
                                            <p:strVal val="#ppt_y"/>
                                          </p:val>
                                        </p:tav>
                                      </p:tavLst>
                                    </p:anim>
                                  </p:childTnLst>
                                </p:cTn>
                              </p:par>
                              <p:par>
                                <p:cTn id="864" presetID="2" presetClass="entr" presetSubtype="3" fill="hold" grpId="2" nodeType="withEffect">
                                  <p:stCondLst>
                                    <p:cond delay="0"/>
                                  </p:stCondLst>
                                  <p:childTnLst>
                                    <p:set>
                                      <p:cBhvr>
                                        <p:cTn id="865" dur="1" fill="hold">
                                          <p:stCondLst>
                                            <p:cond delay="0"/>
                                          </p:stCondLst>
                                        </p:cTn>
                                        <p:tgtEl>
                                          <p:spTgt spid="17"/>
                                        </p:tgtEl>
                                        <p:attrNameLst>
                                          <p:attrName>style.visibility</p:attrName>
                                        </p:attrNameLst>
                                      </p:cBhvr>
                                      <p:to>
                                        <p:strVal val="visible"/>
                                      </p:to>
                                    </p:set>
                                    <p:anim calcmode="lin" valueType="num">
                                      <p:cBhvr additive="base">
                                        <p:cTn id="866" dur="3000" fill="hold"/>
                                        <p:tgtEl>
                                          <p:spTgt spid="17"/>
                                        </p:tgtEl>
                                        <p:attrNameLst>
                                          <p:attrName>ppt_x</p:attrName>
                                        </p:attrNameLst>
                                      </p:cBhvr>
                                      <p:tavLst>
                                        <p:tav tm="0">
                                          <p:val>
                                            <p:strVal val="1+#ppt_w/2"/>
                                          </p:val>
                                        </p:tav>
                                        <p:tav tm="100000">
                                          <p:val>
                                            <p:strVal val="#ppt_x"/>
                                          </p:val>
                                        </p:tav>
                                      </p:tavLst>
                                    </p:anim>
                                    <p:anim calcmode="lin" valueType="num">
                                      <p:cBhvr additive="base">
                                        <p:cTn id="867" dur="3000" fill="hold"/>
                                        <p:tgtEl>
                                          <p:spTgt spid="17"/>
                                        </p:tgtEl>
                                        <p:attrNameLst>
                                          <p:attrName>ppt_y</p:attrName>
                                        </p:attrNameLst>
                                      </p:cBhvr>
                                      <p:tavLst>
                                        <p:tav tm="0">
                                          <p:val>
                                            <p:strVal val="0-#ppt_h/2"/>
                                          </p:val>
                                        </p:tav>
                                        <p:tav tm="100000">
                                          <p:val>
                                            <p:strVal val="#ppt_y"/>
                                          </p:val>
                                        </p:tav>
                                      </p:tavLst>
                                    </p:anim>
                                  </p:childTnLst>
                                </p:cTn>
                              </p:par>
                              <p:par>
                                <p:cTn id="868" presetID="2" presetClass="entr" presetSubtype="3" fill="hold" grpId="2" nodeType="withEffect">
                                  <p:stCondLst>
                                    <p:cond delay="0"/>
                                  </p:stCondLst>
                                  <p:childTnLst>
                                    <p:set>
                                      <p:cBhvr>
                                        <p:cTn id="869" dur="1" fill="hold">
                                          <p:stCondLst>
                                            <p:cond delay="0"/>
                                          </p:stCondLst>
                                        </p:cTn>
                                        <p:tgtEl>
                                          <p:spTgt spid="18"/>
                                        </p:tgtEl>
                                        <p:attrNameLst>
                                          <p:attrName>style.visibility</p:attrName>
                                        </p:attrNameLst>
                                      </p:cBhvr>
                                      <p:to>
                                        <p:strVal val="visible"/>
                                      </p:to>
                                    </p:set>
                                    <p:anim calcmode="lin" valueType="num">
                                      <p:cBhvr additive="base">
                                        <p:cTn id="870" dur="3000" fill="hold"/>
                                        <p:tgtEl>
                                          <p:spTgt spid="18"/>
                                        </p:tgtEl>
                                        <p:attrNameLst>
                                          <p:attrName>ppt_x</p:attrName>
                                        </p:attrNameLst>
                                      </p:cBhvr>
                                      <p:tavLst>
                                        <p:tav tm="0">
                                          <p:val>
                                            <p:strVal val="1+#ppt_w/2"/>
                                          </p:val>
                                        </p:tav>
                                        <p:tav tm="100000">
                                          <p:val>
                                            <p:strVal val="#ppt_x"/>
                                          </p:val>
                                        </p:tav>
                                      </p:tavLst>
                                    </p:anim>
                                    <p:anim calcmode="lin" valueType="num">
                                      <p:cBhvr additive="base">
                                        <p:cTn id="871" dur="3000" fill="hold"/>
                                        <p:tgtEl>
                                          <p:spTgt spid="18"/>
                                        </p:tgtEl>
                                        <p:attrNameLst>
                                          <p:attrName>ppt_y</p:attrName>
                                        </p:attrNameLst>
                                      </p:cBhvr>
                                      <p:tavLst>
                                        <p:tav tm="0">
                                          <p:val>
                                            <p:strVal val="0-#ppt_h/2"/>
                                          </p:val>
                                        </p:tav>
                                        <p:tav tm="100000">
                                          <p:val>
                                            <p:strVal val="#ppt_y"/>
                                          </p:val>
                                        </p:tav>
                                      </p:tavLst>
                                    </p:anim>
                                  </p:childTnLst>
                                </p:cTn>
                              </p:par>
                              <p:par>
                                <p:cTn id="872" presetID="2" presetClass="entr" presetSubtype="3" fill="hold" grpId="2" nodeType="withEffect">
                                  <p:stCondLst>
                                    <p:cond delay="0"/>
                                  </p:stCondLst>
                                  <p:childTnLst>
                                    <p:set>
                                      <p:cBhvr>
                                        <p:cTn id="873" dur="1" fill="hold">
                                          <p:stCondLst>
                                            <p:cond delay="0"/>
                                          </p:stCondLst>
                                        </p:cTn>
                                        <p:tgtEl>
                                          <p:spTgt spid="19"/>
                                        </p:tgtEl>
                                        <p:attrNameLst>
                                          <p:attrName>style.visibility</p:attrName>
                                        </p:attrNameLst>
                                      </p:cBhvr>
                                      <p:to>
                                        <p:strVal val="visible"/>
                                      </p:to>
                                    </p:set>
                                    <p:anim calcmode="lin" valueType="num">
                                      <p:cBhvr additive="base">
                                        <p:cTn id="874" dur="3000" fill="hold"/>
                                        <p:tgtEl>
                                          <p:spTgt spid="19"/>
                                        </p:tgtEl>
                                        <p:attrNameLst>
                                          <p:attrName>ppt_x</p:attrName>
                                        </p:attrNameLst>
                                      </p:cBhvr>
                                      <p:tavLst>
                                        <p:tav tm="0">
                                          <p:val>
                                            <p:strVal val="1+#ppt_w/2"/>
                                          </p:val>
                                        </p:tav>
                                        <p:tav tm="100000">
                                          <p:val>
                                            <p:strVal val="#ppt_x"/>
                                          </p:val>
                                        </p:tav>
                                      </p:tavLst>
                                    </p:anim>
                                    <p:anim calcmode="lin" valueType="num">
                                      <p:cBhvr additive="base">
                                        <p:cTn id="875" dur="3000" fill="hold"/>
                                        <p:tgtEl>
                                          <p:spTgt spid="19"/>
                                        </p:tgtEl>
                                        <p:attrNameLst>
                                          <p:attrName>ppt_y</p:attrName>
                                        </p:attrNameLst>
                                      </p:cBhvr>
                                      <p:tavLst>
                                        <p:tav tm="0">
                                          <p:val>
                                            <p:strVal val="0-#ppt_h/2"/>
                                          </p:val>
                                        </p:tav>
                                        <p:tav tm="100000">
                                          <p:val>
                                            <p:strVal val="#ppt_y"/>
                                          </p:val>
                                        </p:tav>
                                      </p:tavLst>
                                    </p:anim>
                                  </p:childTnLst>
                                </p:cTn>
                              </p:par>
                              <p:par>
                                <p:cTn id="876" presetID="2" presetClass="entr" presetSubtype="3" fill="hold" grpId="2" nodeType="withEffect">
                                  <p:stCondLst>
                                    <p:cond delay="0"/>
                                  </p:stCondLst>
                                  <p:childTnLst>
                                    <p:set>
                                      <p:cBhvr>
                                        <p:cTn id="877" dur="1" fill="hold">
                                          <p:stCondLst>
                                            <p:cond delay="0"/>
                                          </p:stCondLst>
                                        </p:cTn>
                                        <p:tgtEl>
                                          <p:spTgt spid="20"/>
                                        </p:tgtEl>
                                        <p:attrNameLst>
                                          <p:attrName>style.visibility</p:attrName>
                                        </p:attrNameLst>
                                      </p:cBhvr>
                                      <p:to>
                                        <p:strVal val="visible"/>
                                      </p:to>
                                    </p:set>
                                    <p:anim calcmode="lin" valueType="num">
                                      <p:cBhvr additive="base">
                                        <p:cTn id="878" dur="3000" fill="hold"/>
                                        <p:tgtEl>
                                          <p:spTgt spid="20"/>
                                        </p:tgtEl>
                                        <p:attrNameLst>
                                          <p:attrName>ppt_x</p:attrName>
                                        </p:attrNameLst>
                                      </p:cBhvr>
                                      <p:tavLst>
                                        <p:tav tm="0">
                                          <p:val>
                                            <p:strVal val="1+#ppt_w/2"/>
                                          </p:val>
                                        </p:tav>
                                        <p:tav tm="100000">
                                          <p:val>
                                            <p:strVal val="#ppt_x"/>
                                          </p:val>
                                        </p:tav>
                                      </p:tavLst>
                                    </p:anim>
                                    <p:anim calcmode="lin" valueType="num">
                                      <p:cBhvr additive="base">
                                        <p:cTn id="879" dur="3000" fill="hold"/>
                                        <p:tgtEl>
                                          <p:spTgt spid="20"/>
                                        </p:tgtEl>
                                        <p:attrNameLst>
                                          <p:attrName>ppt_y</p:attrName>
                                        </p:attrNameLst>
                                      </p:cBhvr>
                                      <p:tavLst>
                                        <p:tav tm="0">
                                          <p:val>
                                            <p:strVal val="0-#ppt_h/2"/>
                                          </p:val>
                                        </p:tav>
                                        <p:tav tm="100000">
                                          <p:val>
                                            <p:strVal val="#ppt_y"/>
                                          </p:val>
                                        </p:tav>
                                      </p:tavLst>
                                    </p:anim>
                                  </p:childTnLst>
                                </p:cTn>
                              </p:par>
                              <p:par>
                                <p:cTn id="880" presetID="2" presetClass="entr" presetSubtype="3" fill="hold" grpId="2" nodeType="withEffect">
                                  <p:stCondLst>
                                    <p:cond delay="0"/>
                                  </p:stCondLst>
                                  <p:childTnLst>
                                    <p:set>
                                      <p:cBhvr>
                                        <p:cTn id="881" dur="1" fill="hold">
                                          <p:stCondLst>
                                            <p:cond delay="0"/>
                                          </p:stCondLst>
                                        </p:cTn>
                                        <p:tgtEl>
                                          <p:spTgt spid="21"/>
                                        </p:tgtEl>
                                        <p:attrNameLst>
                                          <p:attrName>style.visibility</p:attrName>
                                        </p:attrNameLst>
                                      </p:cBhvr>
                                      <p:to>
                                        <p:strVal val="visible"/>
                                      </p:to>
                                    </p:set>
                                    <p:anim calcmode="lin" valueType="num">
                                      <p:cBhvr additive="base">
                                        <p:cTn id="882" dur="3000" fill="hold"/>
                                        <p:tgtEl>
                                          <p:spTgt spid="21"/>
                                        </p:tgtEl>
                                        <p:attrNameLst>
                                          <p:attrName>ppt_x</p:attrName>
                                        </p:attrNameLst>
                                      </p:cBhvr>
                                      <p:tavLst>
                                        <p:tav tm="0">
                                          <p:val>
                                            <p:strVal val="1+#ppt_w/2"/>
                                          </p:val>
                                        </p:tav>
                                        <p:tav tm="100000">
                                          <p:val>
                                            <p:strVal val="#ppt_x"/>
                                          </p:val>
                                        </p:tav>
                                      </p:tavLst>
                                    </p:anim>
                                    <p:anim calcmode="lin" valueType="num">
                                      <p:cBhvr additive="base">
                                        <p:cTn id="883" dur="3000" fill="hold"/>
                                        <p:tgtEl>
                                          <p:spTgt spid="21"/>
                                        </p:tgtEl>
                                        <p:attrNameLst>
                                          <p:attrName>ppt_y</p:attrName>
                                        </p:attrNameLst>
                                      </p:cBhvr>
                                      <p:tavLst>
                                        <p:tav tm="0">
                                          <p:val>
                                            <p:strVal val="0-#ppt_h/2"/>
                                          </p:val>
                                        </p:tav>
                                        <p:tav tm="100000">
                                          <p:val>
                                            <p:strVal val="#ppt_y"/>
                                          </p:val>
                                        </p:tav>
                                      </p:tavLst>
                                    </p:anim>
                                  </p:childTnLst>
                                </p:cTn>
                              </p:par>
                              <p:par>
                                <p:cTn id="884" presetID="2" presetClass="entr" presetSubtype="3" fill="hold" grpId="2" nodeType="withEffect">
                                  <p:stCondLst>
                                    <p:cond delay="0"/>
                                  </p:stCondLst>
                                  <p:childTnLst>
                                    <p:set>
                                      <p:cBhvr>
                                        <p:cTn id="885" dur="1" fill="hold">
                                          <p:stCondLst>
                                            <p:cond delay="0"/>
                                          </p:stCondLst>
                                        </p:cTn>
                                        <p:tgtEl>
                                          <p:spTgt spid="22"/>
                                        </p:tgtEl>
                                        <p:attrNameLst>
                                          <p:attrName>style.visibility</p:attrName>
                                        </p:attrNameLst>
                                      </p:cBhvr>
                                      <p:to>
                                        <p:strVal val="visible"/>
                                      </p:to>
                                    </p:set>
                                    <p:anim calcmode="lin" valueType="num">
                                      <p:cBhvr additive="base">
                                        <p:cTn id="886" dur="3000" fill="hold"/>
                                        <p:tgtEl>
                                          <p:spTgt spid="22"/>
                                        </p:tgtEl>
                                        <p:attrNameLst>
                                          <p:attrName>ppt_x</p:attrName>
                                        </p:attrNameLst>
                                      </p:cBhvr>
                                      <p:tavLst>
                                        <p:tav tm="0">
                                          <p:val>
                                            <p:strVal val="1+#ppt_w/2"/>
                                          </p:val>
                                        </p:tav>
                                        <p:tav tm="100000">
                                          <p:val>
                                            <p:strVal val="#ppt_x"/>
                                          </p:val>
                                        </p:tav>
                                      </p:tavLst>
                                    </p:anim>
                                    <p:anim calcmode="lin" valueType="num">
                                      <p:cBhvr additive="base">
                                        <p:cTn id="887" dur="3000" fill="hold"/>
                                        <p:tgtEl>
                                          <p:spTgt spid="22"/>
                                        </p:tgtEl>
                                        <p:attrNameLst>
                                          <p:attrName>ppt_y</p:attrName>
                                        </p:attrNameLst>
                                      </p:cBhvr>
                                      <p:tavLst>
                                        <p:tav tm="0">
                                          <p:val>
                                            <p:strVal val="0-#ppt_h/2"/>
                                          </p:val>
                                        </p:tav>
                                        <p:tav tm="100000">
                                          <p:val>
                                            <p:strVal val="#ppt_y"/>
                                          </p:val>
                                        </p:tav>
                                      </p:tavLst>
                                    </p:anim>
                                  </p:childTnLst>
                                </p:cTn>
                              </p:par>
                              <p:par>
                                <p:cTn id="888" presetID="2" presetClass="entr" presetSubtype="3" fill="hold" grpId="2" nodeType="withEffect">
                                  <p:stCondLst>
                                    <p:cond delay="0"/>
                                  </p:stCondLst>
                                  <p:childTnLst>
                                    <p:set>
                                      <p:cBhvr>
                                        <p:cTn id="889" dur="1" fill="hold">
                                          <p:stCondLst>
                                            <p:cond delay="0"/>
                                          </p:stCondLst>
                                        </p:cTn>
                                        <p:tgtEl>
                                          <p:spTgt spid="23"/>
                                        </p:tgtEl>
                                        <p:attrNameLst>
                                          <p:attrName>style.visibility</p:attrName>
                                        </p:attrNameLst>
                                      </p:cBhvr>
                                      <p:to>
                                        <p:strVal val="visible"/>
                                      </p:to>
                                    </p:set>
                                    <p:anim calcmode="lin" valueType="num">
                                      <p:cBhvr additive="base">
                                        <p:cTn id="890" dur="3000" fill="hold"/>
                                        <p:tgtEl>
                                          <p:spTgt spid="23"/>
                                        </p:tgtEl>
                                        <p:attrNameLst>
                                          <p:attrName>ppt_x</p:attrName>
                                        </p:attrNameLst>
                                      </p:cBhvr>
                                      <p:tavLst>
                                        <p:tav tm="0">
                                          <p:val>
                                            <p:strVal val="1+#ppt_w/2"/>
                                          </p:val>
                                        </p:tav>
                                        <p:tav tm="100000">
                                          <p:val>
                                            <p:strVal val="#ppt_x"/>
                                          </p:val>
                                        </p:tav>
                                      </p:tavLst>
                                    </p:anim>
                                    <p:anim calcmode="lin" valueType="num">
                                      <p:cBhvr additive="base">
                                        <p:cTn id="891" dur="3000" fill="hold"/>
                                        <p:tgtEl>
                                          <p:spTgt spid="23"/>
                                        </p:tgtEl>
                                        <p:attrNameLst>
                                          <p:attrName>ppt_y</p:attrName>
                                        </p:attrNameLst>
                                      </p:cBhvr>
                                      <p:tavLst>
                                        <p:tav tm="0">
                                          <p:val>
                                            <p:strVal val="0-#ppt_h/2"/>
                                          </p:val>
                                        </p:tav>
                                        <p:tav tm="100000">
                                          <p:val>
                                            <p:strVal val="#ppt_y"/>
                                          </p:val>
                                        </p:tav>
                                      </p:tavLst>
                                    </p:anim>
                                  </p:childTnLst>
                                </p:cTn>
                              </p:par>
                            </p:childTnLst>
                          </p:cTn>
                        </p:par>
                        <p:par>
                          <p:cTn id="892" fill="hold">
                            <p:stCondLst>
                              <p:cond delay="3000"/>
                            </p:stCondLst>
                            <p:childTnLst>
                              <p:par>
                                <p:cTn id="893" presetID="13" presetClass="exit" presetSubtype="32" fill="hold" grpId="3" nodeType="afterEffect">
                                  <p:stCondLst>
                                    <p:cond delay="0"/>
                                  </p:stCondLst>
                                  <p:childTnLst>
                                    <p:animEffect transition="out" filter="plus(out)">
                                      <p:cBhvr>
                                        <p:cTn id="894" dur="3000"/>
                                        <p:tgtEl>
                                          <p:spTgt spid="6"/>
                                        </p:tgtEl>
                                      </p:cBhvr>
                                    </p:animEffect>
                                    <p:set>
                                      <p:cBhvr>
                                        <p:cTn id="895" dur="1" fill="hold">
                                          <p:stCondLst>
                                            <p:cond delay="2999"/>
                                          </p:stCondLst>
                                        </p:cTn>
                                        <p:tgtEl>
                                          <p:spTgt spid="6"/>
                                        </p:tgtEl>
                                        <p:attrNameLst>
                                          <p:attrName>style.visibility</p:attrName>
                                        </p:attrNameLst>
                                      </p:cBhvr>
                                      <p:to>
                                        <p:strVal val="hidden"/>
                                      </p:to>
                                    </p:set>
                                  </p:childTnLst>
                                </p:cTn>
                              </p:par>
                              <p:par>
                                <p:cTn id="896" presetID="13" presetClass="exit" presetSubtype="32" fill="hold" grpId="3" nodeType="withEffect">
                                  <p:stCondLst>
                                    <p:cond delay="0"/>
                                  </p:stCondLst>
                                  <p:childTnLst>
                                    <p:animEffect transition="out" filter="plus(out)">
                                      <p:cBhvr>
                                        <p:cTn id="897" dur="3000"/>
                                        <p:tgtEl>
                                          <p:spTgt spid="7"/>
                                        </p:tgtEl>
                                      </p:cBhvr>
                                    </p:animEffect>
                                    <p:set>
                                      <p:cBhvr>
                                        <p:cTn id="898" dur="1" fill="hold">
                                          <p:stCondLst>
                                            <p:cond delay="2999"/>
                                          </p:stCondLst>
                                        </p:cTn>
                                        <p:tgtEl>
                                          <p:spTgt spid="7"/>
                                        </p:tgtEl>
                                        <p:attrNameLst>
                                          <p:attrName>style.visibility</p:attrName>
                                        </p:attrNameLst>
                                      </p:cBhvr>
                                      <p:to>
                                        <p:strVal val="hidden"/>
                                      </p:to>
                                    </p:set>
                                  </p:childTnLst>
                                </p:cTn>
                              </p:par>
                              <p:par>
                                <p:cTn id="899" presetID="13" presetClass="exit" presetSubtype="32" fill="hold" grpId="3" nodeType="withEffect">
                                  <p:stCondLst>
                                    <p:cond delay="0"/>
                                  </p:stCondLst>
                                  <p:childTnLst>
                                    <p:animEffect transition="out" filter="plus(out)">
                                      <p:cBhvr>
                                        <p:cTn id="900" dur="3000"/>
                                        <p:tgtEl>
                                          <p:spTgt spid="8"/>
                                        </p:tgtEl>
                                      </p:cBhvr>
                                    </p:animEffect>
                                    <p:set>
                                      <p:cBhvr>
                                        <p:cTn id="901" dur="1" fill="hold">
                                          <p:stCondLst>
                                            <p:cond delay="2999"/>
                                          </p:stCondLst>
                                        </p:cTn>
                                        <p:tgtEl>
                                          <p:spTgt spid="8"/>
                                        </p:tgtEl>
                                        <p:attrNameLst>
                                          <p:attrName>style.visibility</p:attrName>
                                        </p:attrNameLst>
                                      </p:cBhvr>
                                      <p:to>
                                        <p:strVal val="hidden"/>
                                      </p:to>
                                    </p:set>
                                  </p:childTnLst>
                                </p:cTn>
                              </p:par>
                              <p:par>
                                <p:cTn id="902" presetID="13" presetClass="exit" presetSubtype="32" fill="hold" grpId="3" nodeType="withEffect">
                                  <p:stCondLst>
                                    <p:cond delay="0"/>
                                  </p:stCondLst>
                                  <p:childTnLst>
                                    <p:animEffect transition="out" filter="plus(out)">
                                      <p:cBhvr>
                                        <p:cTn id="903" dur="3000"/>
                                        <p:tgtEl>
                                          <p:spTgt spid="9"/>
                                        </p:tgtEl>
                                      </p:cBhvr>
                                    </p:animEffect>
                                    <p:set>
                                      <p:cBhvr>
                                        <p:cTn id="904" dur="1" fill="hold">
                                          <p:stCondLst>
                                            <p:cond delay="2999"/>
                                          </p:stCondLst>
                                        </p:cTn>
                                        <p:tgtEl>
                                          <p:spTgt spid="9"/>
                                        </p:tgtEl>
                                        <p:attrNameLst>
                                          <p:attrName>style.visibility</p:attrName>
                                        </p:attrNameLst>
                                      </p:cBhvr>
                                      <p:to>
                                        <p:strVal val="hidden"/>
                                      </p:to>
                                    </p:set>
                                  </p:childTnLst>
                                </p:cTn>
                              </p:par>
                              <p:par>
                                <p:cTn id="905" presetID="13" presetClass="exit" presetSubtype="32" fill="hold" grpId="3" nodeType="withEffect">
                                  <p:stCondLst>
                                    <p:cond delay="0"/>
                                  </p:stCondLst>
                                  <p:childTnLst>
                                    <p:animEffect transition="out" filter="plus(out)">
                                      <p:cBhvr>
                                        <p:cTn id="906" dur="3000"/>
                                        <p:tgtEl>
                                          <p:spTgt spid="10"/>
                                        </p:tgtEl>
                                      </p:cBhvr>
                                    </p:animEffect>
                                    <p:set>
                                      <p:cBhvr>
                                        <p:cTn id="907" dur="1" fill="hold">
                                          <p:stCondLst>
                                            <p:cond delay="2999"/>
                                          </p:stCondLst>
                                        </p:cTn>
                                        <p:tgtEl>
                                          <p:spTgt spid="10"/>
                                        </p:tgtEl>
                                        <p:attrNameLst>
                                          <p:attrName>style.visibility</p:attrName>
                                        </p:attrNameLst>
                                      </p:cBhvr>
                                      <p:to>
                                        <p:strVal val="hidden"/>
                                      </p:to>
                                    </p:set>
                                  </p:childTnLst>
                                </p:cTn>
                              </p:par>
                              <p:par>
                                <p:cTn id="908" presetID="13" presetClass="exit" presetSubtype="32" fill="hold" grpId="3" nodeType="withEffect">
                                  <p:stCondLst>
                                    <p:cond delay="0"/>
                                  </p:stCondLst>
                                  <p:childTnLst>
                                    <p:animEffect transition="out" filter="plus(out)">
                                      <p:cBhvr>
                                        <p:cTn id="909" dur="3000"/>
                                        <p:tgtEl>
                                          <p:spTgt spid="11"/>
                                        </p:tgtEl>
                                      </p:cBhvr>
                                    </p:animEffect>
                                    <p:set>
                                      <p:cBhvr>
                                        <p:cTn id="910" dur="1" fill="hold">
                                          <p:stCondLst>
                                            <p:cond delay="2999"/>
                                          </p:stCondLst>
                                        </p:cTn>
                                        <p:tgtEl>
                                          <p:spTgt spid="11"/>
                                        </p:tgtEl>
                                        <p:attrNameLst>
                                          <p:attrName>style.visibility</p:attrName>
                                        </p:attrNameLst>
                                      </p:cBhvr>
                                      <p:to>
                                        <p:strVal val="hidden"/>
                                      </p:to>
                                    </p:set>
                                  </p:childTnLst>
                                </p:cTn>
                              </p:par>
                              <p:par>
                                <p:cTn id="911" presetID="13" presetClass="exit" presetSubtype="32" fill="hold" grpId="3" nodeType="withEffect">
                                  <p:stCondLst>
                                    <p:cond delay="0"/>
                                  </p:stCondLst>
                                  <p:childTnLst>
                                    <p:animEffect transition="out" filter="plus(out)">
                                      <p:cBhvr>
                                        <p:cTn id="912" dur="3000"/>
                                        <p:tgtEl>
                                          <p:spTgt spid="12"/>
                                        </p:tgtEl>
                                      </p:cBhvr>
                                    </p:animEffect>
                                    <p:set>
                                      <p:cBhvr>
                                        <p:cTn id="913" dur="1" fill="hold">
                                          <p:stCondLst>
                                            <p:cond delay="2999"/>
                                          </p:stCondLst>
                                        </p:cTn>
                                        <p:tgtEl>
                                          <p:spTgt spid="12"/>
                                        </p:tgtEl>
                                        <p:attrNameLst>
                                          <p:attrName>style.visibility</p:attrName>
                                        </p:attrNameLst>
                                      </p:cBhvr>
                                      <p:to>
                                        <p:strVal val="hidden"/>
                                      </p:to>
                                    </p:set>
                                  </p:childTnLst>
                                </p:cTn>
                              </p:par>
                              <p:par>
                                <p:cTn id="914" presetID="13" presetClass="exit" presetSubtype="32" fill="hold" grpId="3" nodeType="withEffect">
                                  <p:stCondLst>
                                    <p:cond delay="0"/>
                                  </p:stCondLst>
                                  <p:childTnLst>
                                    <p:animEffect transition="out" filter="plus(out)">
                                      <p:cBhvr>
                                        <p:cTn id="915" dur="3000"/>
                                        <p:tgtEl>
                                          <p:spTgt spid="13"/>
                                        </p:tgtEl>
                                      </p:cBhvr>
                                    </p:animEffect>
                                    <p:set>
                                      <p:cBhvr>
                                        <p:cTn id="916" dur="1" fill="hold">
                                          <p:stCondLst>
                                            <p:cond delay="2999"/>
                                          </p:stCondLst>
                                        </p:cTn>
                                        <p:tgtEl>
                                          <p:spTgt spid="13"/>
                                        </p:tgtEl>
                                        <p:attrNameLst>
                                          <p:attrName>style.visibility</p:attrName>
                                        </p:attrNameLst>
                                      </p:cBhvr>
                                      <p:to>
                                        <p:strVal val="hidden"/>
                                      </p:to>
                                    </p:set>
                                  </p:childTnLst>
                                </p:cTn>
                              </p:par>
                              <p:par>
                                <p:cTn id="917" presetID="13" presetClass="exit" presetSubtype="32" fill="hold" grpId="3" nodeType="withEffect">
                                  <p:stCondLst>
                                    <p:cond delay="0"/>
                                  </p:stCondLst>
                                  <p:childTnLst>
                                    <p:animEffect transition="out" filter="plus(out)">
                                      <p:cBhvr>
                                        <p:cTn id="918" dur="3000"/>
                                        <p:tgtEl>
                                          <p:spTgt spid="14"/>
                                        </p:tgtEl>
                                      </p:cBhvr>
                                    </p:animEffect>
                                    <p:set>
                                      <p:cBhvr>
                                        <p:cTn id="919" dur="1" fill="hold">
                                          <p:stCondLst>
                                            <p:cond delay="2999"/>
                                          </p:stCondLst>
                                        </p:cTn>
                                        <p:tgtEl>
                                          <p:spTgt spid="14"/>
                                        </p:tgtEl>
                                        <p:attrNameLst>
                                          <p:attrName>style.visibility</p:attrName>
                                        </p:attrNameLst>
                                      </p:cBhvr>
                                      <p:to>
                                        <p:strVal val="hidden"/>
                                      </p:to>
                                    </p:set>
                                  </p:childTnLst>
                                </p:cTn>
                              </p:par>
                              <p:par>
                                <p:cTn id="920" presetID="13" presetClass="exit" presetSubtype="32" fill="hold" grpId="3" nodeType="withEffect">
                                  <p:stCondLst>
                                    <p:cond delay="0"/>
                                  </p:stCondLst>
                                  <p:childTnLst>
                                    <p:animEffect transition="out" filter="plus(out)">
                                      <p:cBhvr>
                                        <p:cTn id="921" dur="3000"/>
                                        <p:tgtEl>
                                          <p:spTgt spid="15"/>
                                        </p:tgtEl>
                                      </p:cBhvr>
                                    </p:animEffect>
                                    <p:set>
                                      <p:cBhvr>
                                        <p:cTn id="922" dur="1" fill="hold">
                                          <p:stCondLst>
                                            <p:cond delay="2999"/>
                                          </p:stCondLst>
                                        </p:cTn>
                                        <p:tgtEl>
                                          <p:spTgt spid="15"/>
                                        </p:tgtEl>
                                        <p:attrNameLst>
                                          <p:attrName>style.visibility</p:attrName>
                                        </p:attrNameLst>
                                      </p:cBhvr>
                                      <p:to>
                                        <p:strVal val="hidden"/>
                                      </p:to>
                                    </p:set>
                                  </p:childTnLst>
                                </p:cTn>
                              </p:par>
                              <p:par>
                                <p:cTn id="923" presetID="13" presetClass="exit" presetSubtype="32" fill="hold" grpId="3" nodeType="withEffect">
                                  <p:stCondLst>
                                    <p:cond delay="0"/>
                                  </p:stCondLst>
                                  <p:childTnLst>
                                    <p:animEffect transition="out" filter="plus(out)">
                                      <p:cBhvr>
                                        <p:cTn id="924" dur="3000"/>
                                        <p:tgtEl>
                                          <p:spTgt spid="16"/>
                                        </p:tgtEl>
                                      </p:cBhvr>
                                    </p:animEffect>
                                    <p:set>
                                      <p:cBhvr>
                                        <p:cTn id="925" dur="1" fill="hold">
                                          <p:stCondLst>
                                            <p:cond delay="2999"/>
                                          </p:stCondLst>
                                        </p:cTn>
                                        <p:tgtEl>
                                          <p:spTgt spid="16"/>
                                        </p:tgtEl>
                                        <p:attrNameLst>
                                          <p:attrName>style.visibility</p:attrName>
                                        </p:attrNameLst>
                                      </p:cBhvr>
                                      <p:to>
                                        <p:strVal val="hidden"/>
                                      </p:to>
                                    </p:set>
                                  </p:childTnLst>
                                </p:cTn>
                              </p:par>
                              <p:par>
                                <p:cTn id="926" presetID="13" presetClass="exit" presetSubtype="32" fill="hold" grpId="3" nodeType="withEffect">
                                  <p:stCondLst>
                                    <p:cond delay="0"/>
                                  </p:stCondLst>
                                  <p:childTnLst>
                                    <p:animEffect transition="out" filter="plus(out)">
                                      <p:cBhvr>
                                        <p:cTn id="927" dur="3000"/>
                                        <p:tgtEl>
                                          <p:spTgt spid="17"/>
                                        </p:tgtEl>
                                      </p:cBhvr>
                                    </p:animEffect>
                                    <p:set>
                                      <p:cBhvr>
                                        <p:cTn id="928" dur="1" fill="hold">
                                          <p:stCondLst>
                                            <p:cond delay="2999"/>
                                          </p:stCondLst>
                                        </p:cTn>
                                        <p:tgtEl>
                                          <p:spTgt spid="17"/>
                                        </p:tgtEl>
                                        <p:attrNameLst>
                                          <p:attrName>style.visibility</p:attrName>
                                        </p:attrNameLst>
                                      </p:cBhvr>
                                      <p:to>
                                        <p:strVal val="hidden"/>
                                      </p:to>
                                    </p:set>
                                  </p:childTnLst>
                                </p:cTn>
                              </p:par>
                              <p:par>
                                <p:cTn id="929" presetID="13" presetClass="exit" presetSubtype="32" fill="hold" grpId="3" nodeType="withEffect">
                                  <p:stCondLst>
                                    <p:cond delay="0"/>
                                  </p:stCondLst>
                                  <p:childTnLst>
                                    <p:animEffect transition="out" filter="plus(out)">
                                      <p:cBhvr>
                                        <p:cTn id="930" dur="3000"/>
                                        <p:tgtEl>
                                          <p:spTgt spid="18"/>
                                        </p:tgtEl>
                                      </p:cBhvr>
                                    </p:animEffect>
                                    <p:set>
                                      <p:cBhvr>
                                        <p:cTn id="931" dur="1" fill="hold">
                                          <p:stCondLst>
                                            <p:cond delay="2999"/>
                                          </p:stCondLst>
                                        </p:cTn>
                                        <p:tgtEl>
                                          <p:spTgt spid="18"/>
                                        </p:tgtEl>
                                        <p:attrNameLst>
                                          <p:attrName>style.visibility</p:attrName>
                                        </p:attrNameLst>
                                      </p:cBhvr>
                                      <p:to>
                                        <p:strVal val="hidden"/>
                                      </p:to>
                                    </p:set>
                                  </p:childTnLst>
                                </p:cTn>
                              </p:par>
                              <p:par>
                                <p:cTn id="932" presetID="13" presetClass="exit" presetSubtype="32" fill="hold" grpId="3" nodeType="withEffect">
                                  <p:stCondLst>
                                    <p:cond delay="0"/>
                                  </p:stCondLst>
                                  <p:childTnLst>
                                    <p:animEffect transition="out" filter="plus(out)">
                                      <p:cBhvr>
                                        <p:cTn id="933" dur="3000"/>
                                        <p:tgtEl>
                                          <p:spTgt spid="19"/>
                                        </p:tgtEl>
                                      </p:cBhvr>
                                    </p:animEffect>
                                    <p:set>
                                      <p:cBhvr>
                                        <p:cTn id="934" dur="1" fill="hold">
                                          <p:stCondLst>
                                            <p:cond delay="2999"/>
                                          </p:stCondLst>
                                        </p:cTn>
                                        <p:tgtEl>
                                          <p:spTgt spid="19"/>
                                        </p:tgtEl>
                                        <p:attrNameLst>
                                          <p:attrName>style.visibility</p:attrName>
                                        </p:attrNameLst>
                                      </p:cBhvr>
                                      <p:to>
                                        <p:strVal val="hidden"/>
                                      </p:to>
                                    </p:set>
                                  </p:childTnLst>
                                </p:cTn>
                              </p:par>
                              <p:par>
                                <p:cTn id="935" presetID="13" presetClass="exit" presetSubtype="32" fill="hold" grpId="3" nodeType="withEffect">
                                  <p:stCondLst>
                                    <p:cond delay="0"/>
                                  </p:stCondLst>
                                  <p:childTnLst>
                                    <p:animEffect transition="out" filter="plus(out)">
                                      <p:cBhvr>
                                        <p:cTn id="936" dur="3000"/>
                                        <p:tgtEl>
                                          <p:spTgt spid="20"/>
                                        </p:tgtEl>
                                      </p:cBhvr>
                                    </p:animEffect>
                                    <p:set>
                                      <p:cBhvr>
                                        <p:cTn id="937" dur="1" fill="hold">
                                          <p:stCondLst>
                                            <p:cond delay="2999"/>
                                          </p:stCondLst>
                                        </p:cTn>
                                        <p:tgtEl>
                                          <p:spTgt spid="20"/>
                                        </p:tgtEl>
                                        <p:attrNameLst>
                                          <p:attrName>style.visibility</p:attrName>
                                        </p:attrNameLst>
                                      </p:cBhvr>
                                      <p:to>
                                        <p:strVal val="hidden"/>
                                      </p:to>
                                    </p:set>
                                  </p:childTnLst>
                                </p:cTn>
                              </p:par>
                              <p:par>
                                <p:cTn id="938" presetID="13" presetClass="exit" presetSubtype="32" fill="hold" grpId="3" nodeType="withEffect">
                                  <p:stCondLst>
                                    <p:cond delay="0"/>
                                  </p:stCondLst>
                                  <p:childTnLst>
                                    <p:animEffect transition="out" filter="plus(out)">
                                      <p:cBhvr>
                                        <p:cTn id="939" dur="3000"/>
                                        <p:tgtEl>
                                          <p:spTgt spid="21"/>
                                        </p:tgtEl>
                                      </p:cBhvr>
                                    </p:animEffect>
                                    <p:set>
                                      <p:cBhvr>
                                        <p:cTn id="940" dur="1" fill="hold">
                                          <p:stCondLst>
                                            <p:cond delay="2999"/>
                                          </p:stCondLst>
                                        </p:cTn>
                                        <p:tgtEl>
                                          <p:spTgt spid="21"/>
                                        </p:tgtEl>
                                        <p:attrNameLst>
                                          <p:attrName>style.visibility</p:attrName>
                                        </p:attrNameLst>
                                      </p:cBhvr>
                                      <p:to>
                                        <p:strVal val="hidden"/>
                                      </p:to>
                                    </p:set>
                                  </p:childTnLst>
                                </p:cTn>
                              </p:par>
                              <p:par>
                                <p:cTn id="941" presetID="13" presetClass="exit" presetSubtype="32" fill="hold" grpId="3" nodeType="withEffect">
                                  <p:stCondLst>
                                    <p:cond delay="0"/>
                                  </p:stCondLst>
                                  <p:childTnLst>
                                    <p:animEffect transition="out" filter="plus(out)">
                                      <p:cBhvr>
                                        <p:cTn id="942" dur="3000"/>
                                        <p:tgtEl>
                                          <p:spTgt spid="22"/>
                                        </p:tgtEl>
                                      </p:cBhvr>
                                    </p:animEffect>
                                    <p:set>
                                      <p:cBhvr>
                                        <p:cTn id="943" dur="1" fill="hold">
                                          <p:stCondLst>
                                            <p:cond delay="2999"/>
                                          </p:stCondLst>
                                        </p:cTn>
                                        <p:tgtEl>
                                          <p:spTgt spid="22"/>
                                        </p:tgtEl>
                                        <p:attrNameLst>
                                          <p:attrName>style.visibility</p:attrName>
                                        </p:attrNameLst>
                                      </p:cBhvr>
                                      <p:to>
                                        <p:strVal val="hidden"/>
                                      </p:to>
                                    </p:set>
                                  </p:childTnLst>
                                </p:cTn>
                              </p:par>
                              <p:par>
                                <p:cTn id="944" presetID="13" presetClass="exit" presetSubtype="32" fill="hold" grpId="3" nodeType="withEffect">
                                  <p:stCondLst>
                                    <p:cond delay="0"/>
                                  </p:stCondLst>
                                  <p:childTnLst>
                                    <p:animEffect transition="out" filter="plus(out)">
                                      <p:cBhvr>
                                        <p:cTn id="945" dur="3000"/>
                                        <p:tgtEl>
                                          <p:spTgt spid="23"/>
                                        </p:tgtEl>
                                      </p:cBhvr>
                                    </p:animEffect>
                                    <p:set>
                                      <p:cBhvr>
                                        <p:cTn id="946" dur="1" fill="hold">
                                          <p:stCondLst>
                                            <p:cond delay="2999"/>
                                          </p:stCondLst>
                                        </p:cTn>
                                        <p:tgtEl>
                                          <p:spTgt spid="23"/>
                                        </p:tgtEl>
                                        <p:attrNameLst>
                                          <p:attrName>style.visibility</p:attrName>
                                        </p:attrNameLst>
                                      </p:cBhvr>
                                      <p:to>
                                        <p:strVal val="hidden"/>
                                      </p:to>
                                    </p:set>
                                  </p:childTnLst>
                                </p:cTn>
                              </p:par>
                              <p:par>
                                <p:cTn id="947" presetID="13" presetClass="exit" presetSubtype="32" fill="hold" grpId="3" nodeType="withEffect">
                                  <p:stCondLst>
                                    <p:cond delay="0"/>
                                  </p:stCondLst>
                                  <p:childTnLst>
                                    <p:animEffect transition="out" filter="plus(out)">
                                      <p:cBhvr>
                                        <p:cTn id="948" dur="3000"/>
                                        <p:tgtEl>
                                          <p:spTgt spid="24"/>
                                        </p:tgtEl>
                                      </p:cBhvr>
                                    </p:animEffect>
                                    <p:set>
                                      <p:cBhvr>
                                        <p:cTn id="949" dur="1" fill="hold">
                                          <p:stCondLst>
                                            <p:cond delay="2999"/>
                                          </p:stCondLst>
                                        </p:cTn>
                                        <p:tgtEl>
                                          <p:spTgt spid="24"/>
                                        </p:tgtEl>
                                        <p:attrNameLst>
                                          <p:attrName>style.visibility</p:attrName>
                                        </p:attrNameLst>
                                      </p:cBhvr>
                                      <p:to>
                                        <p:strVal val="hidden"/>
                                      </p:to>
                                    </p:set>
                                  </p:childTnLst>
                                </p:cTn>
                              </p:par>
                              <p:par>
                                <p:cTn id="950" presetID="13" presetClass="exit" presetSubtype="32" fill="hold" grpId="3" nodeType="withEffect">
                                  <p:stCondLst>
                                    <p:cond delay="0"/>
                                  </p:stCondLst>
                                  <p:childTnLst>
                                    <p:animEffect transition="out" filter="plus(out)">
                                      <p:cBhvr>
                                        <p:cTn id="951" dur="3000"/>
                                        <p:tgtEl>
                                          <p:spTgt spid="25"/>
                                        </p:tgtEl>
                                      </p:cBhvr>
                                    </p:animEffect>
                                    <p:set>
                                      <p:cBhvr>
                                        <p:cTn id="952" dur="1" fill="hold">
                                          <p:stCondLst>
                                            <p:cond delay="2999"/>
                                          </p:stCondLst>
                                        </p:cTn>
                                        <p:tgtEl>
                                          <p:spTgt spid="25"/>
                                        </p:tgtEl>
                                        <p:attrNameLst>
                                          <p:attrName>style.visibility</p:attrName>
                                        </p:attrNameLst>
                                      </p:cBhvr>
                                      <p:to>
                                        <p:strVal val="hidden"/>
                                      </p:to>
                                    </p:set>
                                  </p:childTnLst>
                                </p:cTn>
                              </p:par>
                              <p:par>
                                <p:cTn id="953" presetID="13" presetClass="exit" presetSubtype="32" fill="hold" grpId="3" nodeType="withEffect">
                                  <p:stCondLst>
                                    <p:cond delay="0"/>
                                  </p:stCondLst>
                                  <p:childTnLst>
                                    <p:animEffect transition="out" filter="plus(out)">
                                      <p:cBhvr>
                                        <p:cTn id="954" dur="3000"/>
                                        <p:tgtEl>
                                          <p:spTgt spid="26"/>
                                        </p:tgtEl>
                                      </p:cBhvr>
                                    </p:animEffect>
                                    <p:set>
                                      <p:cBhvr>
                                        <p:cTn id="955" dur="1" fill="hold">
                                          <p:stCondLst>
                                            <p:cond delay="2999"/>
                                          </p:stCondLst>
                                        </p:cTn>
                                        <p:tgtEl>
                                          <p:spTgt spid="26"/>
                                        </p:tgtEl>
                                        <p:attrNameLst>
                                          <p:attrName>style.visibility</p:attrName>
                                        </p:attrNameLst>
                                      </p:cBhvr>
                                      <p:to>
                                        <p:strVal val="hidden"/>
                                      </p:to>
                                    </p:set>
                                  </p:childTnLst>
                                </p:cTn>
                              </p:par>
                              <p:par>
                                <p:cTn id="956" presetID="13" presetClass="exit" presetSubtype="32" fill="hold" grpId="3" nodeType="withEffect">
                                  <p:stCondLst>
                                    <p:cond delay="0"/>
                                  </p:stCondLst>
                                  <p:childTnLst>
                                    <p:animEffect transition="out" filter="plus(out)">
                                      <p:cBhvr>
                                        <p:cTn id="957" dur="3000"/>
                                        <p:tgtEl>
                                          <p:spTgt spid="27"/>
                                        </p:tgtEl>
                                      </p:cBhvr>
                                    </p:animEffect>
                                    <p:set>
                                      <p:cBhvr>
                                        <p:cTn id="958" dur="1" fill="hold">
                                          <p:stCondLst>
                                            <p:cond delay="2999"/>
                                          </p:stCondLst>
                                        </p:cTn>
                                        <p:tgtEl>
                                          <p:spTgt spid="27"/>
                                        </p:tgtEl>
                                        <p:attrNameLst>
                                          <p:attrName>style.visibility</p:attrName>
                                        </p:attrNameLst>
                                      </p:cBhvr>
                                      <p:to>
                                        <p:strVal val="hidden"/>
                                      </p:to>
                                    </p:set>
                                  </p:childTnLst>
                                </p:cTn>
                              </p:par>
                              <p:par>
                                <p:cTn id="959" presetID="13" presetClass="exit" presetSubtype="32" fill="hold" grpId="3" nodeType="withEffect">
                                  <p:stCondLst>
                                    <p:cond delay="0"/>
                                  </p:stCondLst>
                                  <p:childTnLst>
                                    <p:animEffect transition="out" filter="plus(out)">
                                      <p:cBhvr>
                                        <p:cTn id="960" dur="3000"/>
                                        <p:tgtEl>
                                          <p:spTgt spid="28"/>
                                        </p:tgtEl>
                                      </p:cBhvr>
                                    </p:animEffect>
                                    <p:set>
                                      <p:cBhvr>
                                        <p:cTn id="961" dur="1" fill="hold">
                                          <p:stCondLst>
                                            <p:cond delay="2999"/>
                                          </p:stCondLst>
                                        </p:cTn>
                                        <p:tgtEl>
                                          <p:spTgt spid="28"/>
                                        </p:tgtEl>
                                        <p:attrNameLst>
                                          <p:attrName>style.visibility</p:attrName>
                                        </p:attrNameLst>
                                      </p:cBhvr>
                                      <p:to>
                                        <p:strVal val="hidden"/>
                                      </p:to>
                                    </p:set>
                                  </p:childTnLst>
                                </p:cTn>
                              </p:par>
                              <p:par>
                                <p:cTn id="962" presetID="13" presetClass="exit" presetSubtype="32" fill="hold" grpId="3" nodeType="withEffect">
                                  <p:stCondLst>
                                    <p:cond delay="0"/>
                                  </p:stCondLst>
                                  <p:childTnLst>
                                    <p:animEffect transition="out" filter="plus(out)">
                                      <p:cBhvr>
                                        <p:cTn id="963" dur="3000"/>
                                        <p:tgtEl>
                                          <p:spTgt spid="29"/>
                                        </p:tgtEl>
                                      </p:cBhvr>
                                    </p:animEffect>
                                    <p:set>
                                      <p:cBhvr>
                                        <p:cTn id="964" dur="1" fill="hold">
                                          <p:stCondLst>
                                            <p:cond delay="2999"/>
                                          </p:stCondLst>
                                        </p:cTn>
                                        <p:tgtEl>
                                          <p:spTgt spid="29"/>
                                        </p:tgtEl>
                                        <p:attrNameLst>
                                          <p:attrName>style.visibility</p:attrName>
                                        </p:attrNameLst>
                                      </p:cBhvr>
                                      <p:to>
                                        <p:strVal val="hidden"/>
                                      </p:to>
                                    </p:set>
                                  </p:childTnLst>
                                </p:cTn>
                              </p:par>
                              <p:par>
                                <p:cTn id="965" presetID="13" presetClass="exit" presetSubtype="32" fill="hold" grpId="3" nodeType="withEffect">
                                  <p:stCondLst>
                                    <p:cond delay="0"/>
                                  </p:stCondLst>
                                  <p:childTnLst>
                                    <p:animEffect transition="out" filter="plus(out)">
                                      <p:cBhvr>
                                        <p:cTn id="966" dur="3000"/>
                                        <p:tgtEl>
                                          <p:spTgt spid="30"/>
                                        </p:tgtEl>
                                      </p:cBhvr>
                                    </p:animEffect>
                                    <p:set>
                                      <p:cBhvr>
                                        <p:cTn id="967" dur="1" fill="hold">
                                          <p:stCondLst>
                                            <p:cond delay="2999"/>
                                          </p:stCondLst>
                                        </p:cTn>
                                        <p:tgtEl>
                                          <p:spTgt spid="30"/>
                                        </p:tgtEl>
                                        <p:attrNameLst>
                                          <p:attrName>style.visibility</p:attrName>
                                        </p:attrNameLst>
                                      </p:cBhvr>
                                      <p:to>
                                        <p:strVal val="hidden"/>
                                      </p:to>
                                    </p:set>
                                  </p:childTnLst>
                                </p:cTn>
                              </p:par>
                              <p:par>
                                <p:cTn id="968" presetID="13" presetClass="exit" presetSubtype="32" fill="hold" grpId="3" nodeType="withEffect">
                                  <p:stCondLst>
                                    <p:cond delay="0"/>
                                  </p:stCondLst>
                                  <p:childTnLst>
                                    <p:animEffect transition="out" filter="plus(out)">
                                      <p:cBhvr>
                                        <p:cTn id="969" dur="3000"/>
                                        <p:tgtEl>
                                          <p:spTgt spid="31"/>
                                        </p:tgtEl>
                                      </p:cBhvr>
                                    </p:animEffect>
                                    <p:set>
                                      <p:cBhvr>
                                        <p:cTn id="970" dur="1" fill="hold">
                                          <p:stCondLst>
                                            <p:cond delay="2999"/>
                                          </p:stCondLst>
                                        </p:cTn>
                                        <p:tgtEl>
                                          <p:spTgt spid="31"/>
                                        </p:tgtEl>
                                        <p:attrNameLst>
                                          <p:attrName>style.visibility</p:attrName>
                                        </p:attrNameLst>
                                      </p:cBhvr>
                                      <p:to>
                                        <p:strVal val="hidden"/>
                                      </p:to>
                                    </p:set>
                                  </p:childTnLst>
                                </p:cTn>
                              </p:par>
                              <p:par>
                                <p:cTn id="971" presetID="13" presetClass="exit" presetSubtype="32" fill="hold" grpId="3" nodeType="withEffect">
                                  <p:stCondLst>
                                    <p:cond delay="0"/>
                                  </p:stCondLst>
                                  <p:childTnLst>
                                    <p:animEffect transition="out" filter="plus(out)">
                                      <p:cBhvr>
                                        <p:cTn id="972" dur="3000"/>
                                        <p:tgtEl>
                                          <p:spTgt spid="32"/>
                                        </p:tgtEl>
                                      </p:cBhvr>
                                    </p:animEffect>
                                    <p:set>
                                      <p:cBhvr>
                                        <p:cTn id="973" dur="1" fill="hold">
                                          <p:stCondLst>
                                            <p:cond delay="2999"/>
                                          </p:stCondLst>
                                        </p:cTn>
                                        <p:tgtEl>
                                          <p:spTgt spid="32"/>
                                        </p:tgtEl>
                                        <p:attrNameLst>
                                          <p:attrName>style.visibility</p:attrName>
                                        </p:attrNameLst>
                                      </p:cBhvr>
                                      <p:to>
                                        <p:strVal val="hidden"/>
                                      </p:to>
                                    </p:set>
                                  </p:childTnLst>
                                </p:cTn>
                              </p:par>
                              <p:par>
                                <p:cTn id="974" presetID="13" presetClass="exit" presetSubtype="32" fill="hold" grpId="3" nodeType="withEffect">
                                  <p:stCondLst>
                                    <p:cond delay="0"/>
                                  </p:stCondLst>
                                  <p:childTnLst>
                                    <p:animEffect transition="out" filter="plus(out)">
                                      <p:cBhvr>
                                        <p:cTn id="975" dur="3000"/>
                                        <p:tgtEl>
                                          <p:spTgt spid="33"/>
                                        </p:tgtEl>
                                      </p:cBhvr>
                                    </p:animEffect>
                                    <p:set>
                                      <p:cBhvr>
                                        <p:cTn id="976" dur="1" fill="hold">
                                          <p:stCondLst>
                                            <p:cond delay="2999"/>
                                          </p:stCondLst>
                                        </p:cTn>
                                        <p:tgtEl>
                                          <p:spTgt spid="33"/>
                                        </p:tgtEl>
                                        <p:attrNameLst>
                                          <p:attrName>style.visibility</p:attrName>
                                        </p:attrNameLst>
                                      </p:cBhvr>
                                      <p:to>
                                        <p:strVal val="hidden"/>
                                      </p:to>
                                    </p:set>
                                  </p:childTnLst>
                                </p:cTn>
                              </p:par>
                              <p:par>
                                <p:cTn id="977" presetID="13" presetClass="exit" presetSubtype="32" fill="hold" grpId="3" nodeType="withEffect">
                                  <p:stCondLst>
                                    <p:cond delay="0"/>
                                  </p:stCondLst>
                                  <p:childTnLst>
                                    <p:animEffect transition="out" filter="plus(out)">
                                      <p:cBhvr>
                                        <p:cTn id="978" dur="3000"/>
                                        <p:tgtEl>
                                          <p:spTgt spid="34"/>
                                        </p:tgtEl>
                                      </p:cBhvr>
                                    </p:animEffect>
                                    <p:set>
                                      <p:cBhvr>
                                        <p:cTn id="979" dur="1" fill="hold">
                                          <p:stCondLst>
                                            <p:cond delay="2999"/>
                                          </p:stCondLst>
                                        </p:cTn>
                                        <p:tgtEl>
                                          <p:spTgt spid="34"/>
                                        </p:tgtEl>
                                        <p:attrNameLst>
                                          <p:attrName>style.visibility</p:attrName>
                                        </p:attrNameLst>
                                      </p:cBhvr>
                                      <p:to>
                                        <p:strVal val="hidden"/>
                                      </p:to>
                                    </p:set>
                                  </p:childTnLst>
                                </p:cTn>
                              </p:par>
                              <p:par>
                                <p:cTn id="980" presetID="13" presetClass="exit" presetSubtype="32" fill="hold" grpId="3" nodeType="withEffect">
                                  <p:stCondLst>
                                    <p:cond delay="0"/>
                                  </p:stCondLst>
                                  <p:childTnLst>
                                    <p:animEffect transition="out" filter="plus(out)">
                                      <p:cBhvr>
                                        <p:cTn id="981" dur="3000"/>
                                        <p:tgtEl>
                                          <p:spTgt spid="35"/>
                                        </p:tgtEl>
                                      </p:cBhvr>
                                    </p:animEffect>
                                    <p:set>
                                      <p:cBhvr>
                                        <p:cTn id="982" dur="1" fill="hold">
                                          <p:stCondLst>
                                            <p:cond delay="2999"/>
                                          </p:stCondLst>
                                        </p:cTn>
                                        <p:tgtEl>
                                          <p:spTgt spid="35"/>
                                        </p:tgtEl>
                                        <p:attrNameLst>
                                          <p:attrName>style.visibility</p:attrName>
                                        </p:attrNameLst>
                                      </p:cBhvr>
                                      <p:to>
                                        <p:strVal val="hidden"/>
                                      </p:to>
                                    </p:set>
                                  </p:childTnLst>
                                </p:cTn>
                              </p:par>
                              <p:par>
                                <p:cTn id="983" presetID="13" presetClass="exit" presetSubtype="32" fill="hold" grpId="3" nodeType="withEffect">
                                  <p:stCondLst>
                                    <p:cond delay="0"/>
                                  </p:stCondLst>
                                  <p:childTnLst>
                                    <p:animEffect transition="out" filter="plus(out)">
                                      <p:cBhvr>
                                        <p:cTn id="984" dur="3000"/>
                                        <p:tgtEl>
                                          <p:spTgt spid="36"/>
                                        </p:tgtEl>
                                      </p:cBhvr>
                                    </p:animEffect>
                                    <p:set>
                                      <p:cBhvr>
                                        <p:cTn id="985" dur="1" fill="hold">
                                          <p:stCondLst>
                                            <p:cond delay="2999"/>
                                          </p:stCondLst>
                                        </p:cTn>
                                        <p:tgtEl>
                                          <p:spTgt spid="36"/>
                                        </p:tgtEl>
                                        <p:attrNameLst>
                                          <p:attrName>style.visibility</p:attrName>
                                        </p:attrNameLst>
                                      </p:cBhvr>
                                      <p:to>
                                        <p:strVal val="hidden"/>
                                      </p:to>
                                    </p:set>
                                  </p:childTnLst>
                                </p:cTn>
                              </p:par>
                              <p:par>
                                <p:cTn id="986" presetID="13" presetClass="exit" presetSubtype="32" fill="hold" grpId="3" nodeType="withEffect">
                                  <p:stCondLst>
                                    <p:cond delay="0"/>
                                  </p:stCondLst>
                                  <p:childTnLst>
                                    <p:animEffect transition="out" filter="plus(out)">
                                      <p:cBhvr>
                                        <p:cTn id="987" dur="3000"/>
                                        <p:tgtEl>
                                          <p:spTgt spid="37"/>
                                        </p:tgtEl>
                                      </p:cBhvr>
                                    </p:animEffect>
                                    <p:set>
                                      <p:cBhvr>
                                        <p:cTn id="988" dur="1" fill="hold">
                                          <p:stCondLst>
                                            <p:cond delay="2999"/>
                                          </p:stCondLst>
                                        </p:cTn>
                                        <p:tgtEl>
                                          <p:spTgt spid="37"/>
                                        </p:tgtEl>
                                        <p:attrNameLst>
                                          <p:attrName>style.visibility</p:attrName>
                                        </p:attrNameLst>
                                      </p:cBhvr>
                                      <p:to>
                                        <p:strVal val="hidden"/>
                                      </p:to>
                                    </p:set>
                                  </p:childTnLst>
                                </p:cTn>
                              </p:par>
                              <p:par>
                                <p:cTn id="989" presetID="13" presetClass="exit" presetSubtype="32" fill="hold" grpId="3" nodeType="withEffect">
                                  <p:stCondLst>
                                    <p:cond delay="0"/>
                                  </p:stCondLst>
                                  <p:childTnLst>
                                    <p:animEffect transition="out" filter="plus(out)">
                                      <p:cBhvr>
                                        <p:cTn id="990" dur="3000"/>
                                        <p:tgtEl>
                                          <p:spTgt spid="38"/>
                                        </p:tgtEl>
                                      </p:cBhvr>
                                    </p:animEffect>
                                    <p:set>
                                      <p:cBhvr>
                                        <p:cTn id="991" dur="1" fill="hold">
                                          <p:stCondLst>
                                            <p:cond delay="2999"/>
                                          </p:stCondLst>
                                        </p:cTn>
                                        <p:tgtEl>
                                          <p:spTgt spid="38"/>
                                        </p:tgtEl>
                                        <p:attrNameLst>
                                          <p:attrName>style.visibility</p:attrName>
                                        </p:attrNameLst>
                                      </p:cBhvr>
                                      <p:to>
                                        <p:strVal val="hidden"/>
                                      </p:to>
                                    </p:set>
                                  </p:childTnLst>
                                </p:cTn>
                              </p:par>
                              <p:par>
                                <p:cTn id="992" presetID="13" presetClass="exit" presetSubtype="32" fill="hold" grpId="3" nodeType="withEffect">
                                  <p:stCondLst>
                                    <p:cond delay="0"/>
                                  </p:stCondLst>
                                  <p:childTnLst>
                                    <p:animEffect transition="out" filter="plus(out)">
                                      <p:cBhvr>
                                        <p:cTn id="993" dur="3000"/>
                                        <p:tgtEl>
                                          <p:spTgt spid="39"/>
                                        </p:tgtEl>
                                      </p:cBhvr>
                                    </p:animEffect>
                                    <p:set>
                                      <p:cBhvr>
                                        <p:cTn id="994" dur="1" fill="hold">
                                          <p:stCondLst>
                                            <p:cond delay="2999"/>
                                          </p:stCondLst>
                                        </p:cTn>
                                        <p:tgtEl>
                                          <p:spTgt spid="39"/>
                                        </p:tgtEl>
                                        <p:attrNameLst>
                                          <p:attrName>style.visibility</p:attrName>
                                        </p:attrNameLst>
                                      </p:cBhvr>
                                      <p:to>
                                        <p:strVal val="hidden"/>
                                      </p:to>
                                    </p:set>
                                  </p:childTnLst>
                                </p:cTn>
                              </p:par>
                              <p:par>
                                <p:cTn id="995" presetID="13" presetClass="exit" presetSubtype="32" fill="hold" grpId="3" nodeType="withEffect">
                                  <p:stCondLst>
                                    <p:cond delay="0"/>
                                  </p:stCondLst>
                                  <p:childTnLst>
                                    <p:animEffect transition="out" filter="plus(out)">
                                      <p:cBhvr>
                                        <p:cTn id="996" dur="3000"/>
                                        <p:tgtEl>
                                          <p:spTgt spid="40"/>
                                        </p:tgtEl>
                                      </p:cBhvr>
                                    </p:animEffect>
                                    <p:set>
                                      <p:cBhvr>
                                        <p:cTn id="997" dur="1" fill="hold">
                                          <p:stCondLst>
                                            <p:cond delay="2999"/>
                                          </p:stCondLst>
                                        </p:cTn>
                                        <p:tgtEl>
                                          <p:spTgt spid="40"/>
                                        </p:tgtEl>
                                        <p:attrNameLst>
                                          <p:attrName>style.visibility</p:attrName>
                                        </p:attrNameLst>
                                      </p:cBhvr>
                                      <p:to>
                                        <p:strVal val="hidden"/>
                                      </p:to>
                                    </p:set>
                                  </p:childTnLst>
                                </p:cTn>
                              </p:par>
                              <p:par>
                                <p:cTn id="998" presetID="13" presetClass="exit" presetSubtype="32" fill="hold" grpId="3" nodeType="withEffect">
                                  <p:stCondLst>
                                    <p:cond delay="0"/>
                                  </p:stCondLst>
                                  <p:childTnLst>
                                    <p:animEffect transition="out" filter="plus(out)">
                                      <p:cBhvr>
                                        <p:cTn id="999" dur="3000"/>
                                        <p:tgtEl>
                                          <p:spTgt spid="41"/>
                                        </p:tgtEl>
                                      </p:cBhvr>
                                    </p:animEffect>
                                    <p:set>
                                      <p:cBhvr>
                                        <p:cTn id="1000" dur="1" fill="hold">
                                          <p:stCondLst>
                                            <p:cond delay="2999"/>
                                          </p:stCondLst>
                                        </p:cTn>
                                        <p:tgtEl>
                                          <p:spTgt spid="41"/>
                                        </p:tgtEl>
                                        <p:attrNameLst>
                                          <p:attrName>style.visibility</p:attrName>
                                        </p:attrNameLst>
                                      </p:cBhvr>
                                      <p:to>
                                        <p:strVal val="hidden"/>
                                      </p:to>
                                    </p:set>
                                  </p:childTnLst>
                                </p:cTn>
                              </p:par>
                              <p:par>
                                <p:cTn id="1001" presetID="13" presetClass="exit" presetSubtype="32" fill="hold" grpId="3" nodeType="withEffect">
                                  <p:stCondLst>
                                    <p:cond delay="0"/>
                                  </p:stCondLst>
                                  <p:childTnLst>
                                    <p:animEffect transition="out" filter="plus(out)">
                                      <p:cBhvr>
                                        <p:cTn id="1002" dur="3000"/>
                                        <p:tgtEl>
                                          <p:spTgt spid="42"/>
                                        </p:tgtEl>
                                      </p:cBhvr>
                                    </p:animEffect>
                                    <p:set>
                                      <p:cBhvr>
                                        <p:cTn id="1003" dur="1" fill="hold">
                                          <p:stCondLst>
                                            <p:cond delay="2999"/>
                                          </p:stCondLst>
                                        </p:cTn>
                                        <p:tgtEl>
                                          <p:spTgt spid="42"/>
                                        </p:tgtEl>
                                        <p:attrNameLst>
                                          <p:attrName>style.visibility</p:attrName>
                                        </p:attrNameLst>
                                      </p:cBhvr>
                                      <p:to>
                                        <p:strVal val="hidden"/>
                                      </p:to>
                                    </p:set>
                                  </p:childTnLst>
                                </p:cTn>
                              </p:par>
                              <p:par>
                                <p:cTn id="1004" presetID="13" presetClass="exit" presetSubtype="32" fill="hold" grpId="3" nodeType="withEffect">
                                  <p:stCondLst>
                                    <p:cond delay="0"/>
                                  </p:stCondLst>
                                  <p:childTnLst>
                                    <p:animEffect transition="out" filter="plus(out)">
                                      <p:cBhvr>
                                        <p:cTn id="1005" dur="3000"/>
                                        <p:tgtEl>
                                          <p:spTgt spid="43"/>
                                        </p:tgtEl>
                                      </p:cBhvr>
                                    </p:animEffect>
                                    <p:set>
                                      <p:cBhvr>
                                        <p:cTn id="1006" dur="1" fill="hold">
                                          <p:stCondLst>
                                            <p:cond delay="2999"/>
                                          </p:stCondLst>
                                        </p:cTn>
                                        <p:tgtEl>
                                          <p:spTgt spid="43"/>
                                        </p:tgtEl>
                                        <p:attrNameLst>
                                          <p:attrName>style.visibility</p:attrName>
                                        </p:attrNameLst>
                                      </p:cBhvr>
                                      <p:to>
                                        <p:strVal val="hidden"/>
                                      </p:to>
                                    </p:set>
                                  </p:childTnLst>
                                </p:cTn>
                              </p:par>
                              <p:par>
                                <p:cTn id="1007" presetID="13" presetClass="exit" presetSubtype="32" fill="hold" grpId="3" nodeType="withEffect">
                                  <p:stCondLst>
                                    <p:cond delay="0"/>
                                  </p:stCondLst>
                                  <p:childTnLst>
                                    <p:animEffect transition="out" filter="plus(out)">
                                      <p:cBhvr>
                                        <p:cTn id="1008" dur="3000"/>
                                        <p:tgtEl>
                                          <p:spTgt spid="44"/>
                                        </p:tgtEl>
                                      </p:cBhvr>
                                    </p:animEffect>
                                    <p:set>
                                      <p:cBhvr>
                                        <p:cTn id="1009" dur="1" fill="hold">
                                          <p:stCondLst>
                                            <p:cond delay="2999"/>
                                          </p:stCondLst>
                                        </p:cTn>
                                        <p:tgtEl>
                                          <p:spTgt spid="44"/>
                                        </p:tgtEl>
                                        <p:attrNameLst>
                                          <p:attrName>style.visibility</p:attrName>
                                        </p:attrNameLst>
                                      </p:cBhvr>
                                      <p:to>
                                        <p:strVal val="hidden"/>
                                      </p:to>
                                    </p:set>
                                  </p:childTnLst>
                                </p:cTn>
                              </p:par>
                              <p:par>
                                <p:cTn id="1010" presetID="13" presetClass="exit" presetSubtype="32" fill="hold" grpId="3" nodeType="withEffect">
                                  <p:stCondLst>
                                    <p:cond delay="0"/>
                                  </p:stCondLst>
                                  <p:childTnLst>
                                    <p:animEffect transition="out" filter="plus(out)">
                                      <p:cBhvr>
                                        <p:cTn id="1011" dur="3000"/>
                                        <p:tgtEl>
                                          <p:spTgt spid="45"/>
                                        </p:tgtEl>
                                      </p:cBhvr>
                                    </p:animEffect>
                                    <p:set>
                                      <p:cBhvr>
                                        <p:cTn id="1012" dur="1" fill="hold">
                                          <p:stCondLst>
                                            <p:cond delay="2999"/>
                                          </p:stCondLst>
                                        </p:cTn>
                                        <p:tgtEl>
                                          <p:spTgt spid="45"/>
                                        </p:tgtEl>
                                        <p:attrNameLst>
                                          <p:attrName>style.visibility</p:attrName>
                                        </p:attrNameLst>
                                      </p:cBhvr>
                                      <p:to>
                                        <p:strVal val="hidden"/>
                                      </p:to>
                                    </p:set>
                                  </p:childTnLst>
                                </p:cTn>
                              </p:par>
                              <p:par>
                                <p:cTn id="1013" presetID="13" presetClass="exit" presetSubtype="32" fill="hold" grpId="3" nodeType="withEffect">
                                  <p:stCondLst>
                                    <p:cond delay="0"/>
                                  </p:stCondLst>
                                  <p:childTnLst>
                                    <p:animEffect transition="out" filter="plus(out)">
                                      <p:cBhvr>
                                        <p:cTn id="1014" dur="3000"/>
                                        <p:tgtEl>
                                          <p:spTgt spid="46"/>
                                        </p:tgtEl>
                                      </p:cBhvr>
                                    </p:animEffect>
                                    <p:set>
                                      <p:cBhvr>
                                        <p:cTn id="1015" dur="1" fill="hold">
                                          <p:stCondLst>
                                            <p:cond delay="2999"/>
                                          </p:stCondLst>
                                        </p:cTn>
                                        <p:tgtEl>
                                          <p:spTgt spid="46"/>
                                        </p:tgtEl>
                                        <p:attrNameLst>
                                          <p:attrName>style.visibility</p:attrName>
                                        </p:attrNameLst>
                                      </p:cBhvr>
                                      <p:to>
                                        <p:strVal val="hidden"/>
                                      </p:to>
                                    </p:set>
                                  </p:childTnLst>
                                </p:cTn>
                              </p:par>
                              <p:par>
                                <p:cTn id="1016" presetID="13" presetClass="exit" presetSubtype="32" fill="hold" grpId="3" nodeType="withEffect">
                                  <p:stCondLst>
                                    <p:cond delay="0"/>
                                  </p:stCondLst>
                                  <p:childTnLst>
                                    <p:animEffect transition="out" filter="plus(out)">
                                      <p:cBhvr>
                                        <p:cTn id="1017" dur="3000"/>
                                        <p:tgtEl>
                                          <p:spTgt spid="47"/>
                                        </p:tgtEl>
                                      </p:cBhvr>
                                    </p:animEffect>
                                    <p:set>
                                      <p:cBhvr>
                                        <p:cTn id="1018" dur="1" fill="hold">
                                          <p:stCondLst>
                                            <p:cond delay="2999"/>
                                          </p:stCondLst>
                                        </p:cTn>
                                        <p:tgtEl>
                                          <p:spTgt spid="47"/>
                                        </p:tgtEl>
                                        <p:attrNameLst>
                                          <p:attrName>style.visibility</p:attrName>
                                        </p:attrNameLst>
                                      </p:cBhvr>
                                      <p:to>
                                        <p:strVal val="hidden"/>
                                      </p:to>
                                    </p:set>
                                  </p:childTnLst>
                                </p:cTn>
                              </p:par>
                              <p:par>
                                <p:cTn id="1019" presetID="13" presetClass="exit" presetSubtype="32" fill="hold" grpId="3" nodeType="withEffect">
                                  <p:stCondLst>
                                    <p:cond delay="0"/>
                                  </p:stCondLst>
                                  <p:childTnLst>
                                    <p:animEffect transition="out" filter="plus(out)">
                                      <p:cBhvr>
                                        <p:cTn id="1020" dur="3000"/>
                                        <p:tgtEl>
                                          <p:spTgt spid="48"/>
                                        </p:tgtEl>
                                      </p:cBhvr>
                                    </p:animEffect>
                                    <p:set>
                                      <p:cBhvr>
                                        <p:cTn id="1021" dur="1" fill="hold">
                                          <p:stCondLst>
                                            <p:cond delay="2999"/>
                                          </p:stCondLst>
                                        </p:cTn>
                                        <p:tgtEl>
                                          <p:spTgt spid="48"/>
                                        </p:tgtEl>
                                        <p:attrNameLst>
                                          <p:attrName>style.visibility</p:attrName>
                                        </p:attrNameLst>
                                      </p:cBhvr>
                                      <p:to>
                                        <p:strVal val="hidden"/>
                                      </p:to>
                                    </p:set>
                                  </p:childTnLst>
                                </p:cTn>
                              </p:par>
                              <p:par>
                                <p:cTn id="1022" presetID="13" presetClass="exit" presetSubtype="32" fill="hold" grpId="3" nodeType="withEffect">
                                  <p:stCondLst>
                                    <p:cond delay="0"/>
                                  </p:stCondLst>
                                  <p:childTnLst>
                                    <p:animEffect transition="out" filter="plus(out)">
                                      <p:cBhvr>
                                        <p:cTn id="1023" dur="3000"/>
                                        <p:tgtEl>
                                          <p:spTgt spid="49"/>
                                        </p:tgtEl>
                                      </p:cBhvr>
                                    </p:animEffect>
                                    <p:set>
                                      <p:cBhvr>
                                        <p:cTn id="1024" dur="1" fill="hold">
                                          <p:stCondLst>
                                            <p:cond delay="2999"/>
                                          </p:stCondLst>
                                        </p:cTn>
                                        <p:tgtEl>
                                          <p:spTgt spid="49"/>
                                        </p:tgtEl>
                                        <p:attrNameLst>
                                          <p:attrName>style.visibility</p:attrName>
                                        </p:attrNameLst>
                                      </p:cBhvr>
                                      <p:to>
                                        <p:strVal val="hidden"/>
                                      </p:to>
                                    </p:set>
                                  </p:childTnLst>
                                </p:cTn>
                              </p:par>
                              <p:par>
                                <p:cTn id="1025" presetID="13" presetClass="exit" presetSubtype="32" fill="hold" grpId="3" nodeType="withEffect">
                                  <p:stCondLst>
                                    <p:cond delay="0"/>
                                  </p:stCondLst>
                                  <p:childTnLst>
                                    <p:animEffect transition="out" filter="plus(out)">
                                      <p:cBhvr>
                                        <p:cTn id="1026" dur="3000"/>
                                        <p:tgtEl>
                                          <p:spTgt spid="50"/>
                                        </p:tgtEl>
                                      </p:cBhvr>
                                    </p:animEffect>
                                    <p:set>
                                      <p:cBhvr>
                                        <p:cTn id="1027" dur="1" fill="hold">
                                          <p:stCondLst>
                                            <p:cond delay="2999"/>
                                          </p:stCondLst>
                                        </p:cTn>
                                        <p:tgtEl>
                                          <p:spTgt spid="50"/>
                                        </p:tgtEl>
                                        <p:attrNameLst>
                                          <p:attrName>style.visibility</p:attrName>
                                        </p:attrNameLst>
                                      </p:cBhvr>
                                      <p:to>
                                        <p:strVal val="hidden"/>
                                      </p:to>
                                    </p:set>
                                  </p:childTnLst>
                                </p:cTn>
                              </p:par>
                              <p:par>
                                <p:cTn id="1028" presetID="13" presetClass="exit" presetSubtype="32" fill="hold" grpId="3" nodeType="withEffect">
                                  <p:stCondLst>
                                    <p:cond delay="0"/>
                                  </p:stCondLst>
                                  <p:childTnLst>
                                    <p:animEffect transition="out" filter="plus(out)">
                                      <p:cBhvr>
                                        <p:cTn id="1029" dur="3000"/>
                                        <p:tgtEl>
                                          <p:spTgt spid="51"/>
                                        </p:tgtEl>
                                      </p:cBhvr>
                                    </p:animEffect>
                                    <p:set>
                                      <p:cBhvr>
                                        <p:cTn id="1030" dur="1" fill="hold">
                                          <p:stCondLst>
                                            <p:cond delay="2999"/>
                                          </p:stCondLst>
                                        </p:cTn>
                                        <p:tgtEl>
                                          <p:spTgt spid="51"/>
                                        </p:tgtEl>
                                        <p:attrNameLst>
                                          <p:attrName>style.visibility</p:attrName>
                                        </p:attrNameLst>
                                      </p:cBhvr>
                                      <p:to>
                                        <p:strVal val="hidden"/>
                                      </p:to>
                                    </p:set>
                                  </p:childTnLst>
                                </p:cTn>
                              </p:par>
                              <p:par>
                                <p:cTn id="1031" presetID="13" presetClass="exit" presetSubtype="32" fill="hold" grpId="3" nodeType="withEffect">
                                  <p:stCondLst>
                                    <p:cond delay="0"/>
                                  </p:stCondLst>
                                  <p:childTnLst>
                                    <p:animEffect transition="out" filter="plus(out)">
                                      <p:cBhvr>
                                        <p:cTn id="1032" dur="3000"/>
                                        <p:tgtEl>
                                          <p:spTgt spid="52"/>
                                        </p:tgtEl>
                                      </p:cBhvr>
                                    </p:animEffect>
                                    <p:set>
                                      <p:cBhvr>
                                        <p:cTn id="1033" dur="1" fill="hold">
                                          <p:stCondLst>
                                            <p:cond delay="2999"/>
                                          </p:stCondLst>
                                        </p:cTn>
                                        <p:tgtEl>
                                          <p:spTgt spid="52"/>
                                        </p:tgtEl>
                                        <p:attrNameLst>
                                          <p:attrName>style.visibility</p:attrName>
                                        </p:attrNameLst>
                                      </p:cBhvr>
                                      <p:to>
                                        <p:strVal val="hidden"/>
                                      </p:to>
                                    </p:set>
                                  </p:childTnLst>
                                </p:cTn>
                              </p:par>
                              <p:par>
                                <p:cTn id="1034" presetID="13" presetClass="exit" presetSubtype="32" fill="hold" grpId="3" nodeType="withEffect">
                                  <p:stCondLst>
                                    <p:cond delay="0"/>
                                  </p:stCondLst>
                                  <p:childTnLst>
                                    <p:animEffect transition="out" filter="plus(out)">
                                      <p:cBhvr>
                                        <p:cTn id="1035" dur="3000"/>
                                        <p:tgtEl>
                                          <p:spTgt spid="53"/>
                                        </p:tgtEl>
                                      </p:cBhvr>
                                    </p:animEffect>
                                    <p:set>
                                      <p:cBhvr>
                                        <p:cTn id="1036" dur="1" fill="hold">
                                          <p:stCondLst>
                                            <p:cond delay="2999"/>
                                          </p:stCondLst>
                                        </p:cTn>
                                        <p:tgtEl>
                                          <p:spTgt spid="53"/>
                                        </p:tgtEl>
                                        <p:attrNameLst>
                                          <p:attrName>style.visibility</p:attrName>
                                        </p:attrNameLst>
                                      </p:cBhvr>
                                      <p:to>
                                        <p:strVal val="hidden"/>
                                      </p:to>
                                    </p:set>
                                  </p:childTnLst>
                                </p:cTn>
                              </p:par>
                              <p:par>
                                <p:cTn id="1037" presetID="13" presetClass="exit" presetSubtype="32" fill="hold" grpId="3" nodeType="withEffect">
                                  <p:stCondLst>
                                    <p:cond delay="0"/>
                                  </p:stCondLst>
                                  <p:childTnLst>
                                    <p:animEffect transition="out" filter="plus(out)">
                                      <p:cBhvr>
                                        <p:cTn id="1038" dur="3000"/>
                                        <p:tgtEl>
                                          <p:spTgt spid="54"/>
                                        </p:tgtEl>
                                      </p:cBhvr>
                                    </p:animEffect>
                                    <p:set>
                                      <p:cBhvr>
                                        <p:cTn id="1039" dur="1" fill="hold">
                                          <p:stCondLst>
                                            <p:cond delay="2999"/>
                                          </p:stCondLst>
                                        </p:cTn>
                                        <p:tgtEl>
                                          <p:spTgt spid="54"/>
                                        </p:tgtEl>
                                        <p:attrNameLst>
                                          <p:attrName>style.visibility</p:attrName>
                                        </p:attrNameLst>
                                      </p:cBhvr>
                                      <p:to>
                                        <p:strVal val="hidden"/>
                                      </p:to>
                                    </p:set>
                                  </p:childTnLst>
                                </p:cTn>
                              </p:par>
                              <p:par>
                                <p:cTn id="1040" presetID="13" presetClass="exit" presetSubtype="32" fill="hold" grpId="3" nodeType="withEffect">
                                  <p:stCondLst>
                                    <p:cond delay="0"/>
                                  </p:stCondLst>
                                  <p:childTnLst>
                                    <p:animEffect transition="out" filter="plus(out)">
                                      <p:cBhvr>
                                        <p:cTn id="1041" dur="3000"/>
                                        <p:tgtEl>
                                          <p:spTgt spid="55"/>
                                        </p:tgtEl>
                                      </p:cBhvr>
                                    </p:animEffect>
                                    <p:set>
                                      <p:cBhvr>
                                        <p:cTn id="1042" dur="1" fill="hold">
                                          <p:stCondLst>
                                            <p:cond delay="2999"/>
                                          </p:stCondLst>
                                        </p:cTn>
                                        <p:tgtEl>
                                          <p:spTgt spid="55"/>
                                        </p:tgtEl>
                                        <p:attrNameLst>
                                          <p:attrName>style.visibility</p:attrName>
                                        </p:attrNameLst>
                                      </p:cBhvr>
                                      <p:to>
                                        <p:strVal val="hidden"/>
                                      </p:to>
                                    </p:set>
                                  </p:childTnLst>
                                </p:cTn>
                              </p:par>
                              <p:par>
                                <p:cTn id="1043" presetID="13" presetClass="exit" presetSubtype="32" fill="hold" grpId="3" nodeType="withEffect">
                                  <p:stCondLst>
                                    <p:cond delay="0"/>
                                  </p:stCondLst>
                                  <p:childTnLst>
                                    <p:animEffect transition="out" filter="plus(out)">
                                      <p:cBhvr>
                                        <p:cTn id="1044" dur="3000"/>
                                        <p:tgtEl>
                                          <p:spTgt spid="56"/>
                                        </p:tgtEl>
                                      </p:cBhvr>
                                    </p:animEffect>
                                    <p:set>
                                      <p:cBhvr>
                                        <p:cTn id="1045" dur="1" fill="hold">
                                          <p:stCondLst>
                                            <p:cond delay="2999"/>
                                          </p:stCondLst>
                                        </p:cTn>
                                        <p:tgtEl>
                                          <p:spTgt spid="56"/>
                                        </p:tgtEl>
                                        <p:attrNameLst>
                                          <p:attrName>style.visibility</p:attrName>
                                        </p:attrNameLst>
                                      </p:cBhvr>
                                      <p:to>
                                        <p:strVal val="hidden"/>
                                      </p:to>
                                    </p:set>
                                  </p:childTnLst>
                                </p:cTn>
                              </p:par>
                              <p:par>
                                <p:cTn id="1046" presetID="13" presetClass="exit" presetSubtype="32" fill="hold" grpId="3" nodeType="withEffect">
                                  <p:stCondLst>
                                    <p:cond delay="0"/>
                                  </p:stCondLst>
                                  <p:childTnLst>
                                    <p:animEffect transition="out" filter="plus(out)">
                                      <p:cBhvr>
                                        <p:cTn id="1047" dur="3000"/>
                                        <p:tgtEl>
                                          <p:spTgt spid="57"/>
                                        </p:tgtEl>
                                      </p:cBhvr>
                                    </p:animEffect>
                                    <p:set>
                                      <p:cBhvr>
                                        <p:cTn id="1048" dur="1" fill="hold">
                                          <p:stCondLst>
                                            <p:cond delay="2999"/>
                                          </p:stCondLst>
                                        </p:cTn>
                                        <p:tgtEl>
                                          <p:spTgt spid="57"/>
                                        </p:tgtEl>
                                        <p:attrNameLst>
                                          <p:attrName>style.visibility</p:attrName>
                                        </p:attrNameLst>
                                      </p:cBhvr>
                                      <p:to>
                                        <p:strVal val="hidden"/>
                                      </p:to>
                                    </p:set>
                                  </p:childTnLst>
                                </p:cTn>
                              </p:par>
                              <p:par>
                                <p:cTn id="1049" presetID="13" presetClass="exit" presetSubtype="32" fill="hold" grpId="3" nodeType="withEffect">
                                  <p:stCondLst>
                                    <p:cond delay="0"/>
                                  </p:stCondLst>
                                  <p:childTnLst>
                                    <p:animEffect transition="out" filter="plus(out)">
                                      <p:cBhvr>
                                        <p:cTn id="1050" dur="3000"/>
                                        <p:tgtEl>
                                          <p:spTgt spid="58"/>
                                        </p:tgtEl>
                                      </p:cBhvr>
                                    </p:animEffect>
                                    <p:set>
                                      <p:cBhvr>
                                        <p:cTn id="1051" dur="1" fill="hold">
                                          <p:stCondLst>
                                            <p:cond delay="2999"/>
                                          </p:stCondLst>
                                        </p:cTn>
                                        <p:tgtEl>
                                          <p:spTgt spid="58"/>
                                        </p:tgtEl>
                                        <p:attrNameLst>
                                          <p:attrName>style.visibility</p:attrName>
                                        </p:attrNameLst>
                                      </p:cBhvr>
                                      <p:to>
                                        <p:strVal val="hidden"/>
                                      </p:to>
                                    </p:set>
                                  </p:childTnLst>
                                </p:cTn>
                              </p:par>
                              <p:par>
                                <p:cTn id="1052" presetID="13" presetClass="exit" presetSubtype="32" fill="hold" grpId="3" nodeType="withEffect">
                                  <p:stCondLst>
                                    <p:cond delay="0"/>
                                  </p:stCondLst>
                                  <p:childTnLst>
                                    <p:animEffect transition="out" filter="plus(out)">
                                      <p:cBhvr>
                                        <p:cTn id="1053" dur="3000"/>
                                        <p:tgtEl>
                                          <p:spTgt spid="59"/>
                                        </p:tgtEl>
                                      </p:cBhvr>
                                    </p:animEffect>
                                    <p:set>
                                      <p:cBhvr>
                                        <p:cTn id="1054" dur="1" fill="hold">
                                          <p:stCondLst>
                                            <p:cond delay="2999"/>
                                          </p:stCondLst>
                                        </p:cTn>
                                        <p:tgtEl>
                                          <p:spTgt spid="59"/>
                                        </p:tgtEl>
                                        <p:attrNameLst>
                                          <p:attrName>style.visibility</p:attrName>
                                        </p:attrNameLst>
                                      </p:cBhvr>
                                      <p:to>
                                        <p:strVal val="hidden"/>
                                      </p:to>
                                    </p:set>
                                  </p:childTnLst>
                                </p:cTn>
                              </p:par>
                              <p:par>
                                <p:cTn id="1055" presetID="13" presetClass="exit" presetSubtype="32" fill="hold" grpId="3" nodeType="withEffect">
                                  <p:stCondLst>
                                    <p:cond delay="0"/>
                                  </p:stCondLst>
                                  <p:childTnLst>
                                    <p:animEffect transition="out" filter="plus(out)">
                                      <p:cBhvr>
                                        <p:cTn id="1056" dur="3000"/>
                                        <p:tgtEl>
                                          <p:spTgt spid="60"/>
                                        </p:tgtEl>
                                      </p:cBhvr>
                                    </p:animEffect>
                                    <p:set>
                                      <p:cBhvr>
                                        <p:cTn id="1057" dur="1" fill="hold">
                                          <p:stCondLst>
                                            <p:cond delay="2999"/>
                                          </p:stCondLst>
                                        </p:cTn>
                                        <p:tgtEl>
                                          <p:spTgt spid="60"/>
                                        </p:tgtEl>
                                        <p:attrNameLst>
                                          <p:attrName>style.visibility</p:attrName>
                                        </p:attrNameLst>
                                      </p:cBhvr>
                                      <p:to>
                                        <p:strVal val="hidden"/>
                                      </p:to>
                                    </p:set>
                                  </p:childTnLst>
                                </p:cTn>
                              </p:par>
                              <p:par>
                                <p:cTn id="1058" presetID="13" presetClass="exit" presetSubtype="32" fill="hold" grpId="3" nodeType="withEffect">
                                  <p:stCondLst>
                                    <p:cond delay="0"/>
                                  </p:stCondLst>
                                  <p:childTnLst>
                                    <p:animEffect transition="out" filter="plus(out)">
                                      <p:cBhvr>
                                        <p:cTn id="1059" dur="3000"/>
                                        <p:tgtEl>
                                          <p:spTgt spid="61"/>
                                        </p:tgtEl>
                                      </p:cBhvr>
                                    </p:animEffect>
                                    <p:set>
                                      <p:cBhvr>
                                        <p:cTn id="1060" dur="1" fill="hold">
                                          <p:stCondLst>
                                            <p:cond delay="2999"/>
                                          </p:stCondLst>
                                        </p:cTn>
                                        <p:tgtEl>
                                          <p:spTgt spid="61"/>
                                        </p:tgtEl>
                                        <p:attrNameLst>
                                          <p:attrName>style.visibility</p:attrName>
                                        </p:attrNameLst>
                                      </p:cBhvr>
                                      <p:to>
                                        <p:strVal val="hidden"/>
                                      </p:to>
                                    </p:set>
                                  </p:childTnLst>
                                </p:cTn>
                              </p:par>
                              <p:par>
                                <p:cTn id="1061" presetID="13" presetClass="exit" presetSubtype="32" fill="hold" grpId="3" nodeType="withEffect">
                                  <p:stCondLst>
                                    <p:cond delay="0"/>
                                  </p:stCondLst>
                                  <p:childTnLst>
                                    <p:animEffect transition="out" filter="plus(out)">
                                      <p:cBhvr>
                                        <p:cTn id="1062" dur="3000"/>
                                        <p:tgtEl>
                                          <p:spTgt spid="62"/>
                                        </p:tgtEl>
                                      </p:cBhvr>
                                    </p:animEffect>
                                    <p:set>
                                      <p:cBhvr>
                                        <p:cTn id="1063" dur="1" fill="hold">
                                          <p:stCondLst>
                                            <p:cond delay="2999"/>
                                          </p:stCondLst>
                                        </p:cTn>
                                        <p:tgtEl>
                                          <p:spTgt spid="62"/>
                                        </p:tgtEl>
                                        <p:attrNameLst>
                                          <p:attrName>style.visibility</p:attrName>
                                        </p:attrNameLst>
                                      </p:cBhvr>
                                      <p:to>
                                        <p:strVal val="hidden"/>
                                      </p:to>
                                    </p:set>
                                  </p:childTnLst>
                                </p:cTn>
                              </p:par>
                              <p:par>
                                <p:cTn id="1064" presetID="13" presetClass="exit" presetSubtype="32" fill="hold" grpId="3" nodeType="withEffect">
                                  <p:stCondLst>
                                    <p:cond delay="0"/>
                                  </p:stCondLst>
                                  <p:childTnLst>
                                    <p:animEffect transition="out" filter="plus(out)">
                                      <p:cBhvr>
                                        <p:cTn id="1065" dur="3000"/>
                                        <p:tgtEl>
                                          <p:spTgt spid="63"/>
                                        </p:tgtEl>
                                      </p:cBhvr>
                                    </p:animEffect>
                                    <p:set>
                                      <p:cBhvr>
                                        <p:cTn id="1066" dur="1" fill="hold">
                                          <p:stCondLst>
                                            <p:cond delay="2999"/>
                                          </p:stCondLst>
                                        </p:cTn>
                                        <p:tgtEl>
                                          <p:spTgt spid="63"/>
                                        </p:tgtEl>
                                        <p:attrNameLst>
                                          <p:attrName>style.visibility</p:attrName>
                                        </p:attrNameLst>
                                      </p:cBhvr>
                                      <p:to>
                                        <p:strVal val="hidden"/>
                                      </p:to>
                                    </p:set>
                                  </p:childTnLst>
                                </p:cTn>
                              </p:par>
                              <p:par>
                                <p:cTn id="1067" presetID="13" presetClass="exit" presetSubtype="32" fill="hold" grpId="3" nodeType="withEffect">
                                  <p:stCondLst>
                                    <p:cond delay="0"/>
                                  </p:stCondLst>
                                  <p:childTnLst>
                                    <p:animEffect transition="out" filter="plus(out)">
                                      <p:cBhvr>
                                        <p:cTn id="1068" dur="3000"/>
                                        <p:tgtEl>
                                          <p:spTgt spid="64"/>
                                        </p:tgtEl>
                                      </p:cBhvr>
                                    </p:animEffect>
                                    <p:set>
                                      <p:cBhvr>
                                        <p:cTn id="1069" dur="1" fill="hold">
                                          <p:stCondLst>
                                            <p:cond delay="2999"/>
                                          </p:stCondLst>
                                        </p:cTn>
                                        <p:tgtEl>
                                          <p:spTgt spid="64"/>
                                        </p:tgtEl>
                                        <p:attrNameLst>
                                          <p:attrName>style.visibility</p:attrName>
                                        </p:attrNameLst>
                                      </p:cBhvr>
                                      <p:to>
                                        <p:strVal val="hidden"/>
                                      </p:to>
                                    </p:set>
                                  </p:childTnLst>
                                </p:cTn>
                              </p:par>
                              <p:par>
                                <p:cTn id="1070" presetID="13" presetClass="exit" presetSubtype="32" fill="hold" grpId="3" nodeType="withEffect">
                                  <p:stCondLst>
                                    <p:cond delay="0"/>
                                  </p:stCondLst>
                                  <p:childTnLst>
                                    <p:animEffect transition="out" filter="plus(out)">
                                      <p:cBhvr>
                                        <p:cTn id="1071" dur="3000"/>
                                        <p:tgtEl>
                                          <p:spTgt spid="65"/>
                                        </p:tgtEl>
                                      </p:cBhvr>
                                    </p:animEffect>
                                    <p:set>
                                      <p:cBhvr>
                                        <p:cTn id="1072" dur="1" fill="hold">
                                          <p:stCondLst>
                                            <p:cond delay="2999"/>
                                          </p:stCondLst>
                                        </p:cTn>
                                        <p:tgtEl>
                                          <p:spTgt spid="65"/>
                                        </p:tgtEl>
                                        <p:attrNameLst>
                                          <p:attrName>style.visibility</p:attrName>
                                        </p:attrNameLst>
                                      </p:cBhvr>
                                      <p:to>
                                        <p:strVal val="hidden"/>
                                      </p:to>
                                    </p:set>
                                  </p:childTnLst>
                                </p:cTn>
                              </p:par>
                              <p:par>
                                <p:cTn id="1073" presetID="13" presetClass="exit" presetSubtype="32" fill="hold" grpId="3" nodeType="withEffect">
                                  <p:stCondLst>
                                    <p:cond delay="0"/>
                                  </p:stCondLst>
                                  <p:childTnLst>
                                    <p:animEffect transition="out" filter="plus(out)">
                                      <p:cBhvr>
                                        <p:cTn id="1074" dur="3000"/>
                                        <p:tgtEl>
                                          <p:spTgt spid="66"/>
                                        </p:tgtEl>
                                      </p:cBhvr>
                                    </p:animEffect>
                                    <p:set>
                                      <p:cBhvr>
                                        <p:cTn id="1075" dur="1" fill="hold">
                                          <p:stCondLst>
                                            <p:cond delay="2999"/>
                                          </p:stCondLst>
                                        </p:cTn>
                                        <p:tgtEl>
                                          <p:spTgt spid="66"/>
                                        </p:tgtEl>
                                        <p:attrNameLst>
                                          <p:attrName>style.visibility</p:attrName>
                                        </p:attrNameLst>
                                      </p:cBhvr>
                                      <p:to>
                                        <p:strVal val="hidden"/>
                                      </p:to>
                                    </p:set>
                                  </p:childTnLst>
                                </p:cTn>
                              </p:par>
                              <p:par>
                                <p:cTn id="1076" presetID="13" presetClass="exit" presetSubtype="32" fill="hold" grpId="3" nodeType="withEffect">
                                  <p:stCondLst>
                                    <p:cond delay="0"/>
                                  </p:stCondLst>
                                  <p:childTnLst>
                                    <p:animEffect transition="out" filter="plus(out)">
                                      <p:cBhvr>
                                        <p:cTn id="1077" dur="3000"/>
                                        <p:tgtEl>
                                          <p:spTgt spid="67"/>
                                        </p:tgtEl>
                                      </p:cBhvr>
                                    </p:animEffect>
                                    <p:set>
                                      <p:cBhvr>
                                        <p:cTn id="1078" dur="1" fill="hold">
                                          <p:stCondLst>
                                            <p:cond delay="2999"/>
                                          </p:stCondLst>
                                        </p:cTn>
                                        <p:tgtEl>
                                          <p:spTgt spid="67"/>
                                        </p:tgtEl>
                                        <p:attrNameLst>
                                          <p:attrName>style.visibility</p:attrName>
                                        </p:attrNameLst>
                                      </p:cBhvr>
                                      <p:to>
                                        <p:strVal val="hidden"/>
                                      </p:to>
                                    </p:set>
                                  </p:childTnLst>
                                </p:cTn>
                              </p:par>
                              <p:par>
                                <p:cTn id="1079" presetID="13" presetClass="exit" presetSubtype="32" fill="hold" grpId="3" nodeType="withEffect">
                                  <p:stCondLst>
                                    <p:cond delay="0"/>
                                  </p:stCondLst>
                                  <p:childTnLst>
                                    <p:animEffect transition="out" filter="plus(out)">
                                      <p:cBhvr>
                                        <p:cTn id="1080" dur="3000"/>
                                        <p:tgtEl>
                                          <p:spTgt spid="68"/>
                                        </p:tgtEl>
                                      </p:cBhvr>
                                    </p:animEffect>
                                    <p:set>
                                      <p:cBhvr>
                                        <p:cTn id="1081" dur="1" fill="hold">
                                          <p:stCondLst>
                                            <p:cond delay="2999"/>
                                          </p:stCondLst>
                                        </p:cTn>
                                        <p:tgtEl>
                                          <p:spTgt spid="68"/>
                                        </p:tgtEl>
                                        <p:attrNameLst>
                                          <p:attrName>style.visibility</p:attrName>
                                        </p:attrNameLst>
                                      </p:cBhvr>
                                      <p:to>
                                        <p:strVal val="hidden"/>
                                      </p:to>
                                    </p:set>
                                  </p:childTnLst>
                                </p:cTn>
                              </p:par>
                              <p:par>
                                <p:cTn id="1082" presetID="13" presetClass="exit" presetSubtype="32" fill="hold" grpId="3" nodeType="withEffect">
                                  <p:stCondLst>
                                    <p:cond delay="0"/>
                                  </p:stCondLst>
                                  <p:childTnLst>
                                    <p:animEffect transition="out" filter="plus(out)">
                                      <p:cBhvr>
                                        <p:cTn id="1083" dur="3000"/>
                                        <p:tgtEl>
                                          <p:spTgt spid="69"/>
                                        </p:tgtEl>
                                      </p:cBhvr>
                                    </p:animEffect>
                                    <p:set>
                                      <p:cBhvr>
                                        <p:cTn id="1084" dur="1" fill="hold">
                                          <p:stCondLst>
                                            <p:cond delay="2999"/>
                                          </p:stCondLst>
                                        </p:cTn>
                                        <p:tgtEl>
                                          <p:spTgt spid="69"/>
                                        </p:tgtEl>
                                        <p:attrNameLst>
                                          <p:attrName>style.visibility</p:attrName>
                                        </p:attrNameLst>
                                      </p:cBhvr>
                                      <p:to>
                                        <p:strVal val="hidden"/>
                                      </p:to>
                                    </p:set>
                                  </p:childTnLst>
                                </p:cTn>
                              </p:par>
                              <p:par>
                                <p:cTn id="1085" presetID="13" presetClass="exit" presetSubtype="32" fill="hold" grpId="3" nodeType="withEffect">
                                  <p:stCondLst>
                                    <p:cond delay="0"/>
                                  </p:stCondLst>
                                  <p:childTnLst>
                                    <p:animEffect transition="out" filter="plus(out)">
                                      <p:cBhvr>
                                        <p:cTn id="1086" dur="3000"/>
                                        <p:tgtEl>
                                          <p:spTgt spid="70"/>
                                        </p:tgtEl>
                                      </p:cBhvr>
                                    </p:animEffect>
                                    <p:set>
                                      <p:cBhvr>
                                        <p:cTn id="1087" dur="1" fill="hold">
                                          <p:stCondLst>
                                            <p:cond delay="2999"/>
                                          </p:stCondLst>
                                        </p:cTn>
                                        <p:tgtEl>
                                          <p:spTgt spid="70"/>
                                        </p:tgtEl>
                                        <p:attrNameLst>
                                          <p:attrName>style.visibility</p:attrName>
                                        </p:attrNameLst>
                                      </p:cBhvr>
                                      <p:to>
                                        <p:strVal val="hidden"/>
                                      </p:to>
                                    </p:set>
                                  </p:childTnLst>
                                </p:cTn>
                              </p:par>
                              <p:par>
                                <p:cTn id="1088" presetID="13" presetClass="exit" presetSubtype="32" fill="hold" grpId="3" nodeType="withEffect">
                                  <p:stCondLst>
                                    <p:cond delay="0"/>
                                  </p:stCondLst>
                                  <p:childTnLst>
                                    <p:animEffect transition="out" filter="plus(out)">
                                      <p:cBhvr>
                                        <p:cTn id="1089" dur="3000"/>
                                        <p:tgtEl>
                                          <p:spTgt spid="71"/>
                                        </p:tgtEl>
                                      </p:cBhvr>
                                    </p:animEffect>
                                    <p:set>
                                      <p:cBhvr>
                                        <p:cTn id="1090" dur="1" fill="hold">
                                          <p:stCondLst>
                                            <p:cond delay="2999"/>
                                          </p:stCondLst>
                                        </p:cTn>
                                        <p:tgtEl>
                                          <p:spTgt spid="71"/>
                                        </p:tgtEl>
                                        <p:attrNameLst>
                                          <p:attrName>style.visibility</p:attrName>
                                        </p:attrNameLst>
                                      </p:cBhvr>
                                      <p:to>
                                        <p:strVal val="hidden"/>
                                      </p:to>
                                    </p:set>
                                  </p:childTnLst>
                                </p:cTn>
                              </p:par>
                              <p:par>
                                <p:cTn id="1091" presetID="13" presetClass="exit" presetSubtype="32" fill="hold" grpId="3" nodeType="withEffect">
                                  <p:stCondLst>
                                    <p:cond delay="0"/>
                                  </p:stCondLst>
                                  <p:childTnLst>
                                    <p:animEffect transition="out" filter="plus(out)">
                                      <p:cBhvr>
                                        <p:cTn id="1092" dur="3000"/>
                                        <p:tgtEl>
                                          <p:spTgt spid="72"/>
                                        </p:tgtEl>
                                      </p:cBhvr>
                                    </p:animEffect>
                                    <p:set>
                                      <p:cBhvr>
                                        <p:cTn id="1093" dur="1" fill="hold">
                                          <p:stCondLst>
                                            <p:cond delay="2999"/>
                                          </p:stCondLst>
                                        </p:cTn>
                                        <p:tgtEl>
                                          <p:spTgt spid="72"/>
                                        </p:tgtEl>
                                        <p:attrNameLst>
                                          <p:attrName>style.visibility</p:attrName>
                                        </p:attrNameLst>
                                      </p:cBhvr>
                                      <p:to>
                                        <p:strVal val="hidden"/>
                                      </p:to>
                                    </p:set>
                                  </p:childTnLst>
                                </p:cTn>
                              </p:par>
                              <p:par>
                                <p:cTn id="1094" presetID="13" presetClass="exit" presetSubtype="32" fill="hold" grpId="3" nodeType="withEffect">
                                  <p:stCondLst>
                                    <p:cond delay="0"/>
                                  </p:stCondLst>
                                  <p:childTnLst>
                                    <p:animEffect transition="out" filter="plus(out)">
                                      <p:cBhvr>
                                        <p:cTn id="1095" dur="3000"/>
                                        <p:tgtEl>
                                          <p:spTgt spid="73"/>
                                        </p:tgtEl>
                                      </p:cBhvr>
                                    </p:animEffect>
                                    <p:set>
                                      <p:cBhvr>
                                        <p:cTn id="1096" dur="1" fill="hold">
                                          <p:stCondLst>
                                            <p:cond delay="2999"/>
                                          </p:stCondLst>
                                        </p:cTn>
                                        <p:tgtEl>
                                          <p:spTgt spid="73"/>
                                        </p:tgtEl>
                                        <p:attrNameLst>
                                          <p:attrName>style.visibility</p:attrName>
                                        </p:attrNameLst>
                                      </p:cBhvr>
                                      <p:to>
                                        <p:strVal val="hidden"/>
                                      </p:to>
                                    </p:set>
                                  </p:childTnLst>
                                </p:cTn>
                              </p:par>
                              <p:par>
                                <p:cTn id="1097" presetID="2" presetClass="exit" presetSubtype="6" fill="hold" grpId="4" nodeType="withEffect">
                                  <p:stCondLst>
                                    <p:cond delay="0"/>
                                  </p:stCondLst>
                                  <p:childTnLst>
                                    <p:anim calcmode="lin" valueType="num">
                                      <p:cBhvr additive="base">
                                        <p:cTn id="1098" dur="3000"/>
                                        <p:tgtEl>
                                          <p:spTgt spid="42"/>
                                        </p:tgtEl>
                                        <p:attrNameLst>
                                          <p:attrName>ppt_x</p:attrName>
                                        </p:attrNameLst>
                                      </p:cBhvr>
                                      <p:tavLst>
                                        <p:tav tm="0">
                                          <p:val>
                                            <p:strVal val="ppt_x"/>
                                          </p:val>
                                        </p:tav>
                                        <p:tav tm="100000">
                                          <p:val>
                                            <p:strVal val="1+ppt_w/2"/>
                                          </p:val>
                                        </p:tav>
                                      </p:tavLst>
                                    </p:anim>
                                    <p:anim calcmode="lin" valueType="num">
                                      <p:cBhvr additive="base">
                                        <p:cTn id="1099" dur="3000"/>
                                        <p:tgtEl>
                                          <p:spTgt spid="42"/>
                                        </p:tgtEl>
                                        <p:attrNameLst>
                                          <p:attrName>ppt_y</p:attrName>
                                        </p:attrNameLst>
                                      </p:cBhvr>
                                      <p:tavLst>
                                        <p:tav tm="0">
                                          <p:val>
                                            <p:strVal val="ppt_y"/>
                                          </p:val>
                                        </p:tav>
                                        <p:tav tm="100000">
                                          <p:val>
                                            <p:strVal val="1+ppt_h/2"/>
                                          </p:val>
                                        </p:tav>
                                      </p:tavLst>
                                    </p:anim>
                                    <p:set>
                                      <p:cBhvr>
                                        <p:cTn id="1100" dur="1" fill="hold">
                                          <p:stCondLst>
                                            <p:cond delay="2999"/>
                                          </p:stCondLst>
                                        </p:cTn>
                                        <p:tgtEl>
                                          <p:spTgt spid="42"/>
                                        </p:tgtEl>
                                        <p:attrNameLst>
                                          <p:attrName>style.visibility</p:attrName>
                                        </p:attrNameLst>
                                      </p:cBhvr>
                                      <p:to>
                                        <p:strVal val="hidden"/>
                                      </p:to>
                                    </p:set>
                                  </p:childTnLst>
                                </p:cTn>
                              </p:par>
                              <p:par>
                                <p:cTn id="1101" presetID="2" presetClass="exit" presetSubtype="6" fill="hold" grpId="4" nodeType="withEffect">
                                  <p:stCondLst>
                                    <p:cond delay="0"/>
                                  </p:stCondLst>
                                  <p:childTnLst>
                                    <p:anim calcmode="lin" valueType="num">
                                      <p:cBhvr additive="base">
                                        <p:cTn id="1102" dur="3000"/>
                                        <p:tgtEl>
                                          <p:spTgt spid="43"/>
                                        </p:tgtEl>
                                        <p:attrNameLst>
                                          <p:attrName>ppt_x</p:attrName>
                                        </p:attrNameLst>
                                      </p:cBhvr>
                                      <p:tavLst>
                                        <p:tav tm="0">
                                          <p:val>
                                            <p:strVal val="ppt_x"/>
                                          </p:val>
                                        </p:tav>
                                        <p:tav tm="100000">
                                          <p:val>
                                            <p:strVal val="1+ppt_w/2"/>
                                          </p:val>
                                        </p:tav>
                                      </p:tavLst>
                                    </p:anim>
                                    <p:anim calcmode="lin" valueType="num">
                                      <p:cBhvr additive="base">
                                        <p:cTn id="1103" dur="3000"/>
                                        <p:tgtEl>
                                          <p:spTgt spid="43"/>
                                        </p:tgtEl>
                                        <p:attrNameLst>
                                          <p:attrName>ppt_y</p:attrName>
                                        </p:attrNameLst>
                                      </p:cBhvr>
                                      <p:tavLst>
                                        <p:tav tm="0">
                                          <p:val>
                                            <p:strVal val="ppt_y"/>
                                          </p:val>
                                        </p:tav>
                                        <p:tav tm="100000">
                                          <p:val>
                                            <p:strVal val="1+ppt_h/2"/>
                                          </p:val>
                                        </p:tav>
                                      </p:tavLst>
                                    </p:anim>
                                    <p:set>
                                      <p:cBhvr>
                                        <p:cTn id="1104" dur="1" fill="hold">
                                          <p:stCondLst>
                                            <p:cond delay="2999"/>
                                          </p:stCondLst>
                                        </p:cTn>
                                        <p:tgtEl>
                                          <p:spTgt spid="43"/>
                                        </p:tgtEl>
                                        <p:attrNameLst>
                                          <p:attrName>style.visibility</p:attrName>
                                        </p:attrNameLst>
                                      </p:cBhvr>
                                      <p:to>
                                        <p:strVal val="hidden"/>
                                      </p:to>
                                    </p:set>
                                  </p:childTnLst>
                                </p:cTn>
                              </p:par>
                              <p:par>
                                <p:cTn id="1105" presetID="2" presetClass="exit" presetSubtype="6" fill="hold" grpId="4" nodeType="withEffect">
                                  <p:stCondLst>
                                    <p:cond delay="0"/>
                                  </p:stCondLst>
                                  <p:childTnLst>
                                    <p:anim calcmode="lin" valueType="num">
                                      <p:cBhvr additive="base">
                                        <p:cTn id="1106" dur="3000"/>
                                        <p:tgtEl>
                                          <p:spTgt spid="44"/>
                                        </p:tgtEl>
                                        <p:attrNameLst>
                                          <p:attrName>ppt_x</p:attrName>
                                        </p:attrNameLst>
                                      </p:cBhvr>
                                      <p:tavLst>
                                        <p:tav tm="0">
                                          <p:val>
                                            <p:strVal val="ppt_x"/>
                                          </p:val>
                                        </p:tav>
                                        <p:tav tm="100000">
                                          <p:val>
                                            <p:strVal val="1+ppt_w/2"/>
                                          </p:val>
                                        </p:tav>
                                      </p:tavLst>
                                    </p:anim>
                                    <p:anim calcmode="lin" valueType="num">
                                      <p:cBhvr additive="base">
                                        <p:cTn id="1107" dur="3000"/>
                                        <p:tgtEl>
                                          <p:spTgt spid="44"/>
                                        </p:tgtEl>
                                        <p:attrNameLst>
                                          <p:attrName>ppt_y</p:attrName>
                                        </p:attrNameLst>
                                      </p:cBhvr>
                                      <p:tavLst>
                                        <p:tav tm="0">
                                          <p:val>
                                            <p:strVal val="ppt_y"/>
                                          </p:val>
                                        </p:tav>
                                        <p:tav tm="100000">
                                          <p:val>
                                            <p:strVal val="1+ppt_h/2"/>
                                          </p:val>
                                        </p:tav>
                                      </p:tavLst>
                                    </p:anim>
                                    <p:set>
                                      <p:cBhvr>
                                        <p:cTn id="1108" dur="1" fill="hold">
                                          <p:stCondLst>
                                            <p:cond delay="2999"/>
                                          </p:stCondLst>
                                        </p:cTn>
                                        <p:tgtEl>
                                          <p:spTgt spid="44"/>
                                        </p:tgtEl>
                                        <p:attrNameLst>
                                          <p:attrName>style.visibility</p:attrName>
                                        </p:attrNameLst>
                                      </p:cBhvr>
                                      <p:to>
                                        <p:strVal val="hidden"/>
                                      </p:to>
                                    </p:set>
                                  </p:childTnLst>
                                </p:cTn>
                              </p:par>
                              <p:par>
                                <p:cTn id="1109" presetID="2" presetClass="exit" presetSubtype="6" fill="hold" grpId="4" nodeType="withEffect">
                                  <p:stCondLst>
                                    <p:cond delay="0"/>
                                  </p:stCondLst>
                                  <p:childTnLst>
                                    <p:anim calcmode="lin" valueType="num">
                                      <p:cBhvr additive="base">
                                        <p:cTn id="1110" dur="3000"/>
                                        <p:tgtEl>
                                          <p:spTgt spid="45"/>
                                        </p:tgtEl>
                                        <p:attrNameLst>
                                          <p:attrName>ppt_x</p:attrName>
                                        </p:attrNameLst>
                                      </p:cBhvr>
                                      <p:tavLst>
                                        <p:tav tm="0">
                                          <p:val>
                                            <p:strVal val="ppt_x"/>
                                          </p:val>
                                        </p:tav>
                                        <p:tav tm="100000">
                                          <p:val>
                                            <p:strVal val="1+ppt_w/2"/>
                                          </p:val>
                                        </p:tav>
                                      </p:tavLst>
                                    </p:anim>
                                    <p:anim calcmode="lin" valueType="num">
                                      <p:cBhvr additive="base">
                                        <p:cTn id="1111" dur="3000"/>
                                        <p:tgtEl>
                                          <p:spTgt spid="45"/>
                                        </p:tgtEl>
                                        <p:attrNameLst>
                                          <p:attrName>ppt_y</p:attrName>
                                        </p:attrNameLst>
                                      </p:cBhvr>
                                      <p:tavLst>
                                        <p:tav tm="0">
                                          <p:val>
                                            <p:strVal val="ppt_y"/>
                                          </p:val>
                                        </p:tav>
                                        <p:tav tm="100000">
                                          <p:val>
                                            <p:strVal val="1+ppt_h/2"/>
                                          </p:val>
                                        </p:tav>
                                      </p:tavLst>
                                    </p:anim>
                                    <p:set>
                                      <p:cBhvr>
                                        <p:cTn id="1112" dur="1" fill="hold">
                                          <p:stCondLst>
                                            <p:cond delay="2999"/>
                                          </p:stCondLst>
                                        </p:cTn>
                                        <p:tgtEl>
                                          <p:spTgt spid="45"/>
                                        </p:tgtEl>
                                        <p:attrNameLst>
                                          <p:attrName>style.visibility</p:attrName>
                                        </p:attrNameLst>
                                      </p:cBhvr>
                                      <p:to>
                                        <p:strVal val="hidden"/>
                                      </p:to>
                                    </p:set>
                                  </p:childTnLst>
                                </p:cTn>
                              </p:par>
                              <p:par>
                                <p:cTn id="1113" presetID="2" presetClass="exit" presetSubtype="6" fill="hold" grpId="4" nodeType="withEffect">
                                  <p:stCondLst>
                                    <p:cond delay="0"/>
                                  </p:stCondLst>
                                  <p:childTnLst>
                                    <p:anim calcmode="lin" valueType="num">
                                      <p:cBhvr additive="base">
                                        <p:cTn id="1114" dur="3000"/>
                                        <p:tgtEl>
                                          <p:spTgt spid="46"/>
                                        </p:tgtEl>
                                        <p:attrNameLst>
                                          <p:attrName>ppt_x</p:attrName>
                                        </p:attrNameLst>
                                      </p:cBhvr>
                                      <p:tavLst>
                                        <p:tav tm="0">
                                          <p:val>
                                            <p:strVal val="ppt_x"/>
                                          </p:val>
                                        </p:tav>
                                        <p:tav tm="100000">
                                          <p:val>
                                            <p:strVal val="1+ppt_w/2"/>
                                          </p:val>
                                        </p:tav>
                                      </p:tavLst>
                                    </p:anim>
                                    <p:anim calcmode="lin" valueType="num">
                                      <p:cBhvr additive="base">
                                        <p:cTn id="1115" dur="3000"/>
                                        <p:tgtEl>
                                          <p:spTgt spid="46"/>
                                        </p:tgtEl>
                                        <p:attrNameLst>
                                          <p:attrName>ppt_y</p:attrName>
                                        </p:attrNameLst>
                                      </p:cBhvr>
                                      <p:tavLst>
                                        <p:tav tm="0">
                                          <p:val>
                                            <p:strVal val="ppt_y"/>
                                          </p:val>
                                        </p:tav>
                                        <p:tav tm="100000">
                                          <p:val>
                                            <p:strVal val="1+ppt_h/2"/>
                                          </p:val>
                                        </p:tav>
                                      </p:tavLst>
                                    </p:anim>
                                    <p:set>
                                      <p:cBhvr>
                                        <p:cTn id="1116" dur="1" fill="hold">
                                          <p:stCondLst>
                                            <p:cond delay="2999"/>
                                          </p:stCondLst>
                                        </p:cTn>
                                        <p:tgtEl>
                                          <p:spTgt spid="46"/>
                                        </p:tgtEl>
                                        <p:attrNameLst>
                                          <p:attrName>style.visibility</p:attrName>
                                        </p:attrNameLst>
                                      </p:cBhvr>
                                      <p:to>
                                        <p:strVal val="hidden"/>
                                      </p:to>
                                    </p:set>
                                  </p:childTnLst>
                                </p:cTn>
                              </p:par>
                              <p:par>
                                <p:cTn id="1117" presetID="2" presetClass="exit" presetSubtype="6" fill="hold" grpId="4" nodeType="withEffect">
                                  <p:stCondLst>
                                    <p:cond delay="0"/>
                                  </p:stCondLst>
                                  <p:childTnLst>
                                    <p:anim calcmode="lin" valueType="num">
                                      <p:cBhvr additive="base">
                                        <p:cTn id="1118" dur="3000"/>
                                        <p:tgtEl>
                                          <p:spTgt spid="47"/>
                                        </p:tgtEl>
                                        <p:attrNameLst>
                                          <p:attrName>ppt_x</p:attrName>
                                        </p:attrNameLst>
                                      </p:cBhvr>
                                      <p:tavLst>
                                        <p:tav tm="0">
                                          <p:val>
                                            <p:strVal val="ppt_x"/>
                                          </p:val>
                                        </p:tav>
                                        <p:tav tm="100000">
                                          <p:val>
                                            <p:strVal val="1+ppt_w/2"/>
                                          </p:val>
                                        </p:tav>
                                      </p:tavLst>
                                    </p:anim>
                                    <p:anim calcmode="lin" valueType="num">
                                      <p:cBhvr additive="base">
                                        <p:cTn id="1119" dur="3000"/>
                                        <p:tgtEl>
                                          <p:spTgt spid="47"/>
                                        </p:tgtEl>
                                        <p:attrNameLst>
                                          <p:attrName>ppt_y</p:attrName>
                                        </p:attrNameLst>
                                      </p:cBhvr>
                                      <p:tavLst>
                                        <p:tav tm="0">
                                          <p:val>
                                            <p:strVal val="ppt_y"/>
                                          </p:val>
                                        </p:tav>
                                        <p:tav tm="100000">
                                          <p:val>
                                            <p:strVal val="1+ppt_h/2"/>
                                          </p:val>
                                        </p:tav>
                                      </p:tavLst>
                                    </p:anim>
                                    <p:set>
                                      <p:cBhvr>
                                        <p:cTn id="1120" dur="1" fill="hold">
                                          <p:stCondLst>
                                            <p:cond delay="2999"/>
                                          </p:stCondLst>
                                        </p:cTn>
                                        <p:tgtEl>
                                          <p:spTgt spid="47"/>
                                        </p:tgtEl>
                                        <p:attrNameLst>
                                          <p:attrName>style.visibility</p:attrName>
                                        </p:attrNameLst>
                                      </p:cBhvr>
                                      <p:to>
                                        <p:strVal val="hidden"/>
                                      </p:to>
                                    </p:set>
                                  </p:childTnLst>
                                </p:cTn>
                              </p:par>
                              <p:par>
                                <p:cTn id="1121" presetID="2" presetClass="exit" presetSubtype="6" fill="hold" grpId="4" nodeType="withEffect">
                                  <p:stCondLst>
                                    <p:cond delay="0"/>
                                  </p:stCondLst>
                                  <p:childTnLst>
                                    <p:anim calcmode="lin" valueType="num">
                                      <p:cBhvr additive="base">
                                        <p:cTn id="1122" dur="3000"/>
                                        <p:tgtEl>
                                          <p:spTgt spid="48"/>
                                        </p:tgtEl>
                                        <p:attrNameLst>
                                          <p:attrName>ppt_x</p:attrName>
                                        </p:attrNameLst>
                                      </p:cBhvr>
                                      <p:tavLst>
                                        <p:tav tm="0">
                                          <p:val>
                                            <p:strVal val="ppt_x"/>
                                          </p:val>
                                        </p:tav>
                                        <p:tav tm="100000">
                                          <p:val>
                                            <p:strVal val="1+ppt_w/2"/>
                                          </p:val>
                                        </p:tav>
                                      </p:tavLst>
                                    </p:anim>
                                    <p:anim calcmode="lin" valueType="num">
                                      <p:cBhvr additive="base">
                                        <p:cTn id="1123" dur="3000"/>
                                        <p:tgtEl>
                                          <p:spTgt spid="48"/>
                                        </p:tgtEl>
                                        <p:attrNameLst>
                                          <p:attrName>ppt_y</p:attrName>
                                        </p:attrNameLst>
                                      </p:cBhvr>
                                      <p:tavLst>
                                        <p:tav tm="0">
                                          <p:val>
                                            <p:strVal val="ppt_y"/>
                                          </p:val>
                                        </p:tav>
                                        <p:tav tm="100000">
                                          <p:val>
                                            <p:strVal val="1+ppt_h/2"/>
                                          </p:val>
                                        </p:tav>
                                      </p:tavLst>
                                    </p:anim>
                                    <p:set>
                                      <p:cBhvr>
                                        <p:cTn id="1124" dur="1" fill="hold">
                                          <p:stCondLst>
                                            <p:cond delay="2999"/>
                                          </p:stCondLst>
                                        </p:cTn>
                                        <p:tgtEl>
                                          <p:spTgt spid="48"/>
                                        </p:tgtEl>
                                        <p:attrNameLst>
                                          <p:attrName>style.visibility</p:attrName>
                                        </p:attrNameLst>
                                      </p:cBhvr>
                                      <p:to>
                                        <p:strVal val="hidden"/>
                                      </p:to>
                                    </p:set>
                                  </p:childTnLst>
                                </p:cTn>
                              </p:par>
                              <p:par>
                                <p:cTn id="1125" presetID="2" presetClass="exit" presetSubtype="6" fill="hold" grpId="4" nodeType="withEffect">
                                  <p:stCondLst>
                                    <p:cond delay="0"/>
                                  </p:stCondLst>
                                  <p:childTnLst>
                                    <p:anim calcmode="lin" valueType="num">
                                      <p:cBhvr additive="base">
                                        <p:cTn id="1126" dur="3000"/>
                                        <p:tgtEl>
                                          <p:spTgt spid="49"/>
                                        </p:tgtEl>
                                        <p:attrNameLst>
                                          <p:attrName>ppt_x</p:attrName>
                                        </p:attrNameLst>
                                      </p:cBhvr>
                                      <p:tavLst>
                                        <p:tav tm="0">
                                          <p:val>
                                            <p:strVal val="ppt_x"/>
                                          </p:val>
                                        </p:tav>
                                        <p:tav tm="100000">
                                          <p:val>
                                            <p:strVal val="1+ppt_w/2"/>
                                          </p:val>
                                        </p:tav>
                                      </p:tavLst>
                                    </p:anim>
                                    <p:anim calcmode="lin" valueType="num">
                                      <p:cBhvr additive="base">
                                        <p:cTn id="1127" dur="3000"/>
                                        <p:tgtEl>
                                          <p:spTgt spid="49"/>
                                        </p:tgtEl>
                                        <p:attrNameLst>
                                          <p:attrName>ppt_y</p:attrName>
                                        </p:attrNameLst>
                                      </p:cBhvr>
                                      <p:tavLst>
                                        <p:tav tm="0">
                                          <p:val>
                                            <p:strVal val="ppt_y"/>
                                          </p:val>
                                        </p:tav>
                                        <p:tav tm="100000">
                                          <p:val>
                                            <p:strVal val="1+ppt_h/2"/>
                                          </p:val>
                                        </p:tav>
                                      </p:tavLst>
                                    </p:anim>
                                    <p:set>
                                      <p:cBhvr>
                                        <p:cTn id="1128" dur="1" fill="hold">
                                          <p:stCondLst>
                                            <p:cond delay="2999"/>
                                          </p:stCondLst>
                                        </p:cTn>
                                        <p:tgtEl>
                                          <p:spTgt spid="49"/>
                                        </p:tgtEl>
                                        <p:attrNameLst>
                                          <p:attrName>style.visibility</p:attrName>
                                        </p:attrNameLst>
                                      </p:cBhvr>
                                      <p:to>
                                        <p:strVal val="hidden"/>
                                      </p:to>
                                    </p:set>
                                  </p:childTnLst>
                                </p:cTn>
                              </p:par>
                              <p:par>
                                <p:cTn id="1129" presetID="2" presetClass="exit" presetSubtype="6" fill="hold" grpId="4" nodeType="withEffect">
                                  <p:stCondLst>
                                    <p:cond delay="0"/>
                                  </p:stCondLst>
                                  <p:childTnLst>
                                    <p:anim calcmode="lin" valueType="num">
                                      <p:cBhvr additive="base">
                                        <p:cTn id="1130" dur="3000"/>
                                        <p:tgtEl>
                                          <p:spTgt spid="50"/>
                                        </p:tgtEl>
                                        <p:attrNameLst>
                                          <p:attrName>ppt_x</p:attrName>
                                        </p:attrNameLst>
                                      </p:cBhvr>
                                      <p:tavLst>
                                        <p:tav tm="0">
                                          <p:val>
                                            <p:strVal val="ppt_x"/>
                                          </p:val>
                                        </p:tav>
                                        <p:tav tm="100000">
                                          <p:val>
                                            <p:strVal val="1+ppt_w/2"/>
                                          </p:val>
                                        </p:tav>
                                      </p:tavLst>
                                    </p:anim>
                                    <p:anim calcmode="lin" valueType="num">
                                      <p:cBhvr additive="base">
                                        <p:cTn id="1131" dur="3000"/>
                                        <p:tgtEl>
                                          <p:spTgt spid="50"/>
                                        </p:tgtEl>
                                        <p:attrNameLst>
                                          <p:attrName>ppt_y</p:attrName>
                                        </p:attrNameLst>
                                      </p:cBhvr>
                                      <p:tavLst>
                                        <p:tav tm="0">
                                          <p:val>
                                            <p:strVal val="ppt_y"/>
                                          </p:val>
                                        </p:tav>
                                        <p:tav tm="100000">
                                          <p:val>
                                            <p:strVal val="1+ppt_h/2"/>
                                          </p:val>
                                        </p:tav>
                                      </p:tavLst>
                                    </p:anim>
                                    <p:set>
                                      <p:cBhvr>
                                        <p:cTn id="1132" dur="1" fill="hold">
                                          <p:stCondLst>
                                            <p:cond delay="2999"/>
                                          </p:stCondLst>
                                        </p:cTn>
                                        <p:tgtEl>
                                          <p:spTgt spid="50"/>
                                        </p:tgtEl>
                                        <p:attrNameLst>
                                          <p:attrName>style.visibility</p:attrName>
                                        </p:attrNameLst>
                                      </p:cBhvr>
                                      <p:to>
                                        <p:strVal val="hidden"/>
                                      </p:to>
                                    </p:set>
                                  </p:childTnLst>
                                </p:cTn>
                              </p:par>
                              <p:par>
                                <p:cTn id="1133" presetID="2" presetClass="exit" presetSubtype="6" fill="hold" grpId="4" nodeType="withEffect">
                                  <p:stCondLst>
                                    <p:cond delay="0"/>
                                  </p:stCondLst>
                                  <p:childTnLst>
                                    <p:anim calcmode="lin" valueType="num">
                                      <p:cBhvr additive="base">
                                        <p:cTn id="1134" dur="3000"/>
                                        <p:tgtEl>
                                          <p:spTgt spid="51"/>
                                        </p:tgtEl>
                                        <p:attrNameLst>
                                          <p:attrName>ppt_x</p:attrName>
                                        </p:attrNameLst>
                                      </p:cBhvr>
                                      <p:tavLst>
                                        <p:tav tm="0">
                                          <p:val>
                                            <p:strVal val="ppt_x"/>
                                          </p:val>
                                        </p:tav>
                                        <p:tav tm="100000">
                                          <p:val>
                                            <p:strVal val="1+ppt_w/2"/>
                                          </p:val>
                                        </p:tav>
                                      </p:tavLst>
                                    </p:anim>
                                    <p:anim calcmode="lin" valueType="num">
                                      <p:cBhvr additive="base">
                                        <p:cTn id="1135" dur="3000"/>
                                        <p:tgtEl>
                                          <p:spTgt spid="51"/>
                                        </p:tgtEl>
                                        <p:attrNameLst>
                                          <p:attrName>ppt_y</p:attrName>
                                        </p:attrNameLst>
                                      </p:cBhvr>
                                      <p:tavLst>
                                        <p:tav tm="0">
                                          <p:val>
                                            <p:strVal val="ppt_y"/>
                                          </p:val>
                                        </p:tav>
                                        <p:tav tm="100000">
                                          <p:val>
                                            <p:strVal val="1+ppt_h/2"/>
                                          </p:val>
                                        </p:tav>
                                      </p:tavLst>
                                    </p:anim>
                                    <p:set>
                                      <p:cBhvr>
                                        <p:cTn id="1136" dur="1" fill="hold">
                                          <p:stCondLst>
                                            <p:cond delay="2999"/>
                                          </p:stCondLst>
                                        </p:cTn>
                                        <p:tgtEl>
                                          <p:spTgt spid="51"/>
                                        </p:tgtEl>
                                        <p:attrNameLst>
                                          <p:attrName>style.visibility</p:attrName>
                                        </p:attrNameLst>
                                      </p:cBhvr>
                                      <p:to>
                                        <p:strVal val="hidden"/>
                                      </p:to>
                                    </p:set>
                                  </p:childTnLst>
                                </p:cTn>
                              </p:par>
                              <p:par>
                                <p:cTn id="1137" presetID="2" presetClass="exit" presetSubtype="6" fill="hold" grpId="4" nodeType="withEffect">
                                  <p:stCondLst>
                                    <p:cond delay="0"/>
                                  </p:stCondLst>
                                  <p:childTnLst>
                                    <p:anim calcmode="lin" valueType="num">
                                      <p:cBhvr additive="base">
                                        <p:cTn id="1138" dur="3000"/>
                                        <p:tgtEl>
                                          <p:spTgt spid="52"/>
                                        </p:tgtEl>
                                        <p:attrNameLst>
                                          <p:attrName>ppt_x</p:attrName>
                                        </p:attrNameLst>
                                      </p:cBhvr>
                                      <p:tavLst>
                                        <p:tav tm="0">
                                          <p:val>
                                            <p:strVal val="ppt_x"/>
                                          </p:val>
                                        </p:tav>
                                        <p:tav tm="100000">
                                          <p:val>
                                            <p:strVal val="1+ppt_w/2"/>
                                          </p:val>
                                        </p:tav>
                                      </p:tavLst>
                                    </p:anim>
                                    <p:anim calcmode="lin" valueType="num">
                                      <p:cBhvr additive="base">
                                        <p:cTn id="1139" dur="3000"/>
                                        <p:tgtEl>
                                          <p:spTgt spid="52"/>
                                        </p:tgtEl>
                                        <p:attrNameLst>
                                          <p:attrName>ppt_y</p:attrName>
                                        </p:attrNameLst>
                                      </p:cBhvr>
                                      <p:tavLst>
                                        <p:tav tm="0">
                                          <p:val>
                                            <p:strVal val="ppt_y"/>
                                          </p:val>
                                        </p:tav>
                                        <p:tav tm="100000">
                                          <p:val>
                                            <p:strVal val="1+ppt_h/2"/>
                                          </p:val>
                                        </p:tav>
                                      </p:tavLst>
                                    </p:anim>
                                    <p:set>
                                      <p:cBhvr>
                                        <p:cTn id="1140" dur="1" fill="hold">
                                          <p:stCondLst>
                                            <p:cond delay="2999"/>
                                          </p:stCondLst>
                                        </p:cTn>
                                        <p:tgtEl>
                                          <p:spTgt spid="52"/>
                                        </p:tgtEl>
                                        <p:attrNameLst>
                                          <p:attrName>style.visibility</p:attrName>
                                        </p:attrNameLst>
                                      </p:cBhvr>
                                      <p:to>
                                        <p:strVal val="hidden"/>
                                      </p:to>
                                    </p:set>
                                  </p:childTnLst>
                                </p:cTn>
                              </p:par>
                              <p:par>
                                <p:cTn id="1141" presetID="2" presetClass="exit" presetSubtype="6" fill="hold" grpId="4" nodeType="withEffect">
                                  <p:stCondLst>
                                    <p:cond delay="0"/>
                                  </p:stCondLst>
                                  <p:childTnLst>
                                    <p:anim calcmode="lin" valueType="num">
                                      <p:cBhvr additive="base">
                                        <p:cTn id="1142" dur="3000"/>
                                        <p:tgtEl>
                                          <p:spTgt spid="53"/>
                                        </p:tgtEl>
                                        <p:attrNameLst>
                                          <p:attrName>ppt_x</p:attrName>
                                        </p:attrNameLst>
                                      </p:cBhvr>
                                      <p:tavLst>
                                        <p:tav tm="0">
                                          <p:val>
                                            <p:strVal val="ppt_x"/>
                                          </p:val>
                                        </p:tav>
                                        <p:tav tm="100000">
                                          <p:val>
                                            <p:strVal val="1+ppt_w/2"/>
                                          </p:val>
                                        </p:tav>
                                      </p:tavLst>
                                    </p:anim>
                                    <p:anim calcmode="lin" valueType="num">
                                      <p:cBhvr additive="base">
                                        <p:cTn id="1143" dur="3000"/>
                                        <p:tgtEl>
                                          <p:spTgt spid="53"/>
                                        </p:tgtEl>
                                        <p:attrNameLst>
                                          <p:attrName>ppt_y</p:attrName>
                                        </p:attrNameLst>
                                      </p:cBhvr>
                                      <p:tavLst>
                                        <p:tav tm="0">
                                          <p:val>
                                            <p:strVal val="ppt_y"/>
                                          </p:val>
                                        </p:tav>
                                        <p:tav tm="100000">
                                          <p:val>
                                            <p:strVal val="1+ppt_h/2"/>
                                          </p:val>
                                        </p:tav>
                                      </p:tavLst>
                                    </p:anim>
                                    <p:set>
                                      <p:cBhvr>
                                        <p:cTn id="1144" dur="1" fill="hold">
                                          <p:stCondLst>
                                            <p:cond delay="2999"/>
                                          </p:stCondLst>
                                        </p:cTn>
                                        <p:tgtEl>
                                          <p:spTgt spid="53"/>
                                        </p:tgtEl>
                                        <p:attrNameLst>
                                          <p:attrName>style.visibility</p:attrName>
                                        </p:attrNameLst>
                                      </p:cBhvr>
                                      <p:to>
                                        <p:strVal val="hidden"/>
                                      </p:to>
                                    </p:set>
                                  </p:childTnLst>
                                </p:cTn>
                              </p:par>
                              <p:par>
                                <p:cTn id="1145" presetID="2" presetClass="exit" presetSubtype="6" fill="hold" grpId="4" nodeType="withEffect">
                                  <p:stCondLst>
                                    <p:cond delay="0"/>
                                  </p:stCondLst>
                                  <p:childTnLst>
                                    <p:anim calcmode="lin" valueType="num">
                                      <p:cBhvr additive="base">
                                        <p:cTn id="1146" dur="3000"/>
                                        <p:tgtEl>
                                          <p:spTgt spid="54"/>
                                        </p:tgtEl>
                                        <p:attrNameLst>
                                          <p:attrName>ppt_x</p:attrName>
                                        </p:attrNameLst>
                                      </p:cBhvr>
                                      <p:tavLst>
                                        <p:tav tm="0">
                                          <p:val>
                                            <p:strVal val="ppt_x"/>
                                          </p:val>
                                        </p:tav>
                                        <p:tav tm="100000">
                                          <p:val>
                                            <p:strVal val="1+ppt_w/2"/>
                                          </p:val>
                                        </p:tav>
                                      </p:tavLst>
                                    </p:anim>
                                    <p:anim calcmode="lin" valueType="num">
                                      <p:cBhvr additive="base">
                                        <p:cTn id="1147" dur="3000"/>
                                        <p:tgtEl>
                                          <p:spTgt spid="54"/>
                                        </p:tgtEl>
                                        <p:attrNameLst>
                                          <p:attrName>ppt_y</p:attrName>
                                        </p:attrNameLst>
                                      </p:cBhvr>
                                      <p:tavLst>
                                        <p:tav tm="0">
                                          <p:val>
                                            <p:strVal val="ppt_y"/>
                                          </p:val>
                                        </p:tav>
                                        <p:tav tm="100000">
                                          <p:val>
                                            <p:strVal val="1+ppt_h/2"/>
                                          </p:val>
                                        </p:tav>
                                      </p:tavLst>
                                    </p:anim>
                                    <p:set>
                                      <p:cBhvr>
                                        <p:cTn id="1148" dur="1" fill="hold">
                                          <p:stCondLst>
                                            <p:cond delay="2999"/>
                                          </p:stCondLst>
                                        </p:cTn>
                                        <p:tgtEl>
                                          <p:spTgt spid="54"/>
                                        </p:tgtEl>
                                        <p:attrNameLst>
                                          <p:attrName>style.visibility</p:attrName>
                                        </p:attrNameLst>
                                      </p:cBhvr>
                                      <p:to>
                                        <p:strVal val="hidden"/>
                                      </p:to>
                                    </p:set>
                                  </p:childTnLst>
                                </p:cTn>
                              </p:par>
                              <p:par>
                                <p:cTn id="1149" presetID="2" presetClass="exit" presetSubtype="6" fill="hold" grpId="4" nodeType="withEffect">
                                  <p:stCondLst>
                                    <p:cond delay="0"/>
                                  </p:stCondLst>
                                  <p:childTnLst>
                                    <p:anim calcmode="lin" valueType="num">
                                      <p:cBhvr additive="base">
                                        <p:cTn id="1150" dur="3000"/>
                                        <p:tgtEl>
                                          <p:spTgt spid="55"/>
                                        </p:tgtEl>
                                        <p:attrNameLst>
                                          <p:attrName>ppt_x</p:attrName>
                                        </p:attrNameLst>
                                      </p:cBhvr>
                                      <p:tavLst>
                                        <p:tav tm="0">
                                          <p:val>
                                            <p:strVal val="ppt_x"/>
                                          </p:val>
                                        </p:tav>
                                        <p:tav tm="100000">
                                          <p:val>
                                            <p:strVal val="1+ppt_w/2"/>
                                          </p:val>
                                        </p:tav>
                                      </p:tavLst>
                                    </p:anim>
                                    <p:anim calcmode="lin" valueType="num">
                                      <p:cBhvr additive="base">
                                        <p:cTn id="1151" dur="3000"/>
                                        <p:tgtEl>
                                          <p:spTgt spid="55"/>
                                        </p:tgtEl>
                                        <p:attrNameLst>
                                          <p:attrName>ppt_y</p:attrName>
                                        </p:attrNameLst>
                                      </p:cBhvr>
                                      <p:tavLst>
                                        <p:tav tm="0">
                                          <p:val>
                                            <p:strVal val="ppt_y"/>
                                          </p:val>
                                        </p:tav>
                                        <p:tav tm="100000">
                                          <p:val>
                                            <p:strVal val="1+ppt_h/2"/>
                                          </p:val>
                                        </p:tav>
                                      </p:tavLst>
                                    </p:anim>
                                    <p:set>
                                      <p:cBhvr>
                                        <p:cTn id="1152" dur="1" fill="hold">
                                          <p:stCondLst>
                                            <p:cond delay="2999"/>
                                          </p:stCondLst>
                                        </p:cTn>
                                        <p:tgtEl>
                                          <p:spTgt spid="55"/>
                                        </p:tgtEl>
                                        <p:attrNameLst>
                                          <p:attrName>style.visibility</p:attrName>
                                        </p:attrNameLst>
                                      </p:cBhvr>
                                      <p:to>
                                        <p:strVal val="hidden"/>
                                      </p:to>
                                    </p:set>
                                  </p:childTnLst>
                                </p:cTn>
                              </p:par>
                              <p:par>
                                <p:cTn id="1153" presetID="2" presetClass="exit" presetSubtype="6" fill="hold" grpId="4" nodeType="withEffect">
                                  <p:stCondLst>
                                    <p:cond delay="0"/>
                                  </p:stCondLst>
                                  <p:childTnLst>
                                    <p:anim calcmode="lin" valueType="num">
                                      <p:cBhvr additive="base">
                                        <p:cTn id="1154" dur="3000"/>
                                        <p:tgtEl>
                                          <p:spTgt spid="56"/>
                                        </p:tgtEl>
                                        <p:attrNameLst>
                                          <p:attrName>ppt_x</p:attrName>
                                        </p:attrNameLst>
                                      </p:cBhvr>
                                      <p:tavLst>
                                        <p:tav tm="0">
                                          <p:val>
                                            <p:strVal val="ppt_x"/>
                                          </p:val>
                                        </p:tav>
                                        <p:tav tm="100000">
                                          <p:val>
                                            <p:strVal val="1+ppt_w/2"/>
                                          </p:val>
                                        </p:tav>
                                      </p:tavLst>
                                    </p:anim>
                                    <p:anim calcmode="lin" valueType="num">
                                      <p:cBhvr additive="base">
                                        <p:cTn id="1155" dur="3000"/>
                                        <p:tgtEl>
                                          <p:spTgt spid="56"/>
                                        </p:tgtEl>
                                        <p:attrNameLst>
                                          <p:attrName>ppt_y</p:attrName>
                                        </p:attrNameLst>
                                      </p:cBhvr>
                                      <p:tavLst>
                                        <p:tav tm="0">
                                          <p:val>
                                            <p:strVal val="ppt_y"/>
                                          </p:val>
                                        </p:tav>
                                        <p:tav tm="100000">
                                          <p:val>
                                            <p:strVal val="1+ppt_h/2"/>
                                          </p:val>
                                        </p:tav>
                                      </p:tavLst>
                                    </p:anim>
                                    <p:set>
                                      <p:cBhvr>
                                        <p:cTn id="1156" dur="1" fill="hold">
                                          <p:stCondLst>
                                            <p:cond delay="2999"/>
                                          </p:stCondLst>
                                        </p:cTn>
                                        <p:tgtEl>
                                          <p:spTgt spid="56"/>
                                        </p:tgtEl>
                                        <p:attrNameLst>
                                          <p:attrName>style.visibility</p:attrName>
                                        </p:attrNameLst>
                                      </p:cBhvr>
                                      <p:to>
                                        <p:strVal val="hidden"/>
                                      </p:to>
                                    </p:set>
                                  </p:childTnLst>
                                </p:cTn>
                              </p:par>
                              <p:par>
                                <p:cTn id="1157" presetID="2" presetClass="exit" presetSubtype="6" fill="hold" grpId="4" nodeType="withEffect">
                                  <p:stCondLst>
                                    <p:cond delay="0"/>
                                  </p:stCondLst>
                                  <p:childTnLst>
                                    <p:anim calcmode="lin" valueType="num">
                                      <p:cBhvr additive="base">
                                        <p:cTn id="1158" dur="3000"/>
                                        <p:tgtEl>
                                          <p:spTgt spid="57"/>
                                        </p:tgtEl>
                                        <p:attrNameLst>
                                          <p:attrName>ppt_x</p:attrName>
                                        </p:attrNameLst>
                                      </p:cBhvr>
                                      <p:tavLst>
                                        <p:tav tm="0">
                                          <p:val>
                                            <p:strVal val="ppt_x"/>
                                          </p:val>
                                        </p:tav>
                                        <p:tav tm="100000">
                                          <p:val>
                                            <p:strVal val="1+ppt_w/2"/>
                                          </p:val>
                                        </p:tav>
                                      </p:tavLst>
                                    </p:anim>
                                    <p:anim calcmode="lin" valueType="num">
                                      <p:cBhvr additive="base">
                                        <p:cTn id="1159" dur="3000"/>
                                        <p:tgtEl>
                                          <p:spTgt spid="57"/>
                                        </p:tgtEl>
                                        <p:attrNameLst>
                                          <p:attrName>ppt_y</p:attrName>
                                        </p:attrNameLst>
                                      </p:cBhvr>
                                      <p:tavLst>
                                        <p:tav tm="0">
                                          <p:val>
                                            <p:strVal val="ppt_y"/>
                                          </p:val>
                                        </p:tav>
                                        <p:tav tm="100000">
                                          <p:val>
                                            <p:strVal val="1+ppt_h/2"/>
                                          </p:val>
                                        </p:tav>
                                      </p:tavLst>
                                    </p:anim>
                                    <p:set>
                                      <p:cBhvr>
                                        <p:cTn id="1160" dur="1" fill="hold">
                                          <p:stCondLst>
                                            <p:cond delay="2999"/>
                                          </p:stCondLst>
                                        </p:cTn>
                                        <p:tgtEl>
                                          <p:spTgt spid="57"/>
                                        </p:tgtEl>
                                        <p:attrNameLst>
                                          <p:attrName>style.visibility</p:attrName>
                                        </p:attrNameLst>
                                      </p:cBhvr>
                                      <p:to>
                                        <p:strVal val="hidden"/>
                                      </p:to>
                                    </p:set>
                                  </p:childTnLst>
                                </p:cTn>
                              </p:par>
                              <p:par>
                                <p:cTn id="1161" presetID="2" presetClass="exit" presetSubtype="12" fill="hold" grpId="4" nodeType="withEffect">
                                  <p:stCondLst>
                                    <p:cond delay="0"/>
                                  </p:stCondLst>
                                  <p:childTnLst>
                                    <p:anim calcmode="lin" valueType="num">
                                      <p:cBhvr additive="base">
                                        <p:cTn id="1162" dur="3000"/>
                                        <p:tgtEl>
                                          <p:spTgt spid="24"/>
                                        </p:tgtEl>
                                        <p:attrNameLst>
                                          <p:attrName>ppt_x</p:attrName>
                                        </p:attrNameLst>
                                      </p:cBhvr>
                                      <p:tavLst>
                                        <p:tav tm="0">
                                          <p:val>
                                            <p:strVal val="ppt_x"/>
                                          </p:val>
                                        </p:tav>
                                        <p:tav tm="100000">
                                          <p:val>
                                            <p:strVal val="0-ppt_w/2"/>
                                          </p:val>
                                        </p:tav>
                                      </p:tavLst>
                                    </p:anim>
                                    <p:anim calcmode="lin" valueType="num">
                                      <p:cBhvr additive="base">
                                        <p:cTn id="1163" dur="3000"/>
                                        <p:tgtEl>
                                          <p:spTgt spid="24"/>
                                        </p:tgtEl>
                                        <p:attrNameLst>
                                          <p:attrName>ppt_y</p:attrName>
                                        </p:attrNameLst>
                                      </p:cBhvr>
                                      <p:tavLst>
                                        <p:tav tm="0">
                                          <p:val>
                                            <p:strVal val="ppt_y"/>
                                          </p:val>
                                        </p:tav>
                                        <p:tav tm="100000">
                                          <p:val>
                                            <p:strVal val="1+ppt_h/2"/>
                                          </p:val>
                                        </p:tav>
                                      </p:tavLst>
                                    </p:anim>
                                    <p:set>
                                      <p:cBhvr>
                                        <p:cTn id="1164" dur="1" fill="hold">
                                          <p:stCondLst>
                                            <p:cond delay="2999"/>
                                          </p:stCondLst>
                                        </p:cTn>
                                        <p:tgtEl>
                                          <p:spTgt spid="24"/>
                                        </p:tgtEl>
                                        <p:attrNameLst>
                                          <p:attrName>style.visibility</p:attrName>
                                        </p:attrNameLst>
                                      </p:cBhvr>
                                      <p:to>
                                        <p:strVal val="hidden"/>
                                      </p:to>
                                    </p:set>
                                  </p:childTnLst>
                                </p:cTn>
                              </p:par>
                              <p:par>
                                <p:cTn id="1165" presetID="2" presetClass="exit" presetSubtype="12" fill="hold" grpId="4" nodeType="withEffect">
                                  <p:stCondLst>
                                    <p:cond delay="0"/>
                                  </p:stCondLst>
                                  <p:childTnLst>
                                    <p:anim calcmode="lin" valueType="num">
                                      <p:cBhvr additive="base">
                                        <p:cTn id="1166" dur="3000"/>
                                        <p:tgtEl>
                                          <p:spTgt spid="25"/>
                                        </p:tgtEl>
                                        <p:attrNameLst>
                                          <p:attrName>ppt_x</p:attrName>
                                        </p:attrNameLst>
                                      </p:cBhvr>
                                      <p:tavLst>
                                        <p:tav tm="0">
                                          <p:val>
                                            <p:strVal val="ppt_x"/>
                                          </p:val>
                                        </p:tav>
                                        <p:tav tm="100000">
                                          <p:val>
                                            <p:strVal val="0-ppt_w/2"/>
                                          </p:val>
                                        </p:tav>
                                      </p:tavLst>
                                    </p:anim>
                                    <p:anim calcmode="lin" valueType="num">
                                      <p:cBhvr additive="base">
                                        <p:cTn id="1167" dur="3000"/>
                                        <p:tgtEl>
                                          <p:spTgt spid="25"/>
                                        </p:tgtEl>
                                        <p:attrNameLst>
                                          <p:attrName>ppt_y</p:attrName>
                                        </p:attrNameLst>
                                      </p:cBhvr>
                                      <p:tavLst>
                                        <p:tav tm="0">
                                          <p:val>
                                            <p:strVal val="ppt_y"/>
                                          </p:val>
                                        </p:tav>
                                        <p:tav tm="100000">
                                          <p:val>
                                            <p:strVal val="1+ppt_h/2"/>
                                          </p:val>
                                        </p:tav>
                                      </p:tavLst>
                                    </p:anim>
                                    <p:set>
                                      <p:cBhvr>
                                        <p:cTn id="1168" dur="1" fill="hold">
                                          <p:stCondLst>
                                            <p:cond delay="2999"/>
                                          </p:stCondLst>
                                        </p:cTn>
                                        <p:tgtEl>
                                          <p:spTgt spid="25"/>
                                        </p:tgtEl>
                                        <p:attrNameLst>
                                          <p:attrName>style.visibility</p:attrName>
                                        </p:attrNameLst>
                                      </p:cBhvr>
                                      <p:to>
                                        <p:strVal val="hidden"/>
                                      </p:to>
                                    </p:set>
                                  </p:childTnLst>
                                </p:cTn>
                              </p:par>
                              <p:par>
                                <p:cTn id="1169" presetID="2" presetClass="exit" presetSubtype="12" fill="hold" grpId="4" nodeType="withEffect">
                                  <p:stCondLst>
                                    <p:cond delay="0"/>
                                  </p:stCondLst>
                                  <p:childTnLst>
                                    <p:anim calcmode="lin" valueType="num">
                                      <p:cBhvr additive="base">
                                        <p:cTn id="1170" dur="3000"/>
                                        <p:tgtEl>
                                          <p:spTgt spid="26"/>
                                        </p:tgtEl>
                                        <p:attrNameLst>
                                          <p:attrName>ppt_x</p:attrName>
                                        </p:attrNameLst>
                                      </p:cBhvr>
                                      <p:tavLst>
                                        <p:tav tm="0">
                                          <p:val>
                                            <p:strVal val="ppt_x"/>
                                          </p:val>
                                        </p:tav>
                                        <p:tav tm="100000">
                                          <p:val>
                                            <p:strVal val="0-ppt_w/2"/>
                                          </p:val>
                                        </p:tav>
                                      </p:tavLst>
                                    </p:anim>
                                    <p:anim calcmode="lin" valueType="num">
                                      <p:cBhvr additive="base">
                                        <p:cTn id="1171" dur="3000"/>
                                        <p:tgtEl>
                                          <p:spTgt spid="26"/>
                                        </p:tgtEl>
                                        <p:attrNameLst>
                                          <p:attrName>ppt_y</p:attrName>
                                        </p:attrNameLst>
                                      </p:cBhvr>
                                      <p:tavLst>
                                        <p:tav tm="0">
                                          <p:val>
                                            <p:strVal val="ppt_y"/>
                                          </p:val>
                                        </p:tav>
                                        <p:tav tm="100000">
                                          <p:val>
                                            <p:strVal val="1+ppt_h/2"/>
                                          </p:val>
                                        </p:tav>
                                      </p:tavLst>
                                    </p:anim>
                                    <p:set>
                                      <p:cBhvr>
                                        <p:cTn id="1172" dur="1" fill="hold">
                                          <p:stCondLst>
                                            <p:cond delay="2999"/>
                                          </p:stCondLst>
                                        </p:cTn>
                                        <p:tgtEl>
                                          <p:spTgt spid="26"/>
                                        </p:tgtEl>
                                        <p:attrNameLst>
                                          <p:attrName>style.visibility</p:attrName>
                                        </p:attrNameLst>
                                      </p:cBhvr>
                                      <p:to>
                                        <p:strVal val="hidden"/>
                                      </p:to>
                                    </p:set>
                                  </p:childTnLst>
                                </p:cTn>
                              </p:par>
                              <p:par>
                                <p:cTn id="1173" presetID="2" presetClass="exit" presetSubtype="12" fill="hold" grpId="4" nodeType="withEffect">
                                  <p:stCondLst>
                                    <p:cond delay="0"/>
                                  </p:stCondLst>
                                  <p:childTnLst>
                                    <p:anim calcmode="lin" valueType="num">
                                      <p:cBhvr additive="base">
                                        <p:cTn id="1174" dur="3000"/>
                                        <p:tgtEl>
                                          <p:spTgt spid="27"/>
                                        </p:tgtEl>
                                        <p:attrNameLst>
                                          <p:attrName>ppt_x</p:attrName>
                                        </p:attrNameLst>
                                      </p:cBhvr>
                                      <p:tavLst>
                                        <p:tav tm="0">
                                          <p:val>
                                            <p:strVal val="ppt_x"/>
                                          </p:val>
                                        </p:tav>
                                        <p:tav tm="100000">
                                          <p:val>
                                            <p:strVal val="0-ppt_w/2"/>
                                          </p:val>
                                        </p:tav>
                                      </p:tavLst>
                                    </p:anim>
                                    <p:anim calcmode="lin" valueType="num">
                                      <p:cBhvr additive="base">
                                        <p:cTn id="1175" dur="3000"/>
                                        <p:tgtEl>
                                          <p:spTgt spid="27"/>
                                        </p:tgtEl>
                                        <p:attrNameLst>
                                          <p:attrName>ppt_y</p:attrName>
                                        </p:attrNameLst>
                                      </p:cBhvr>
                                      <p:tavLst>
                                        <p:tav tm="0">
                                          <p:val>
                                            <p:strVal val="ppt_y"/>
                                          </p:val>
                                        </p:tav>
                                        <p:tav tm="100000">
                                          <p:val>
                                            <p:strVal val="1+ppt_h/2"/>
                                          </p:val>
                                        </p:tav>
                                      </p:tavLst>
                                    </p:anim>
                                    <p:set>
                                      <p:cBhvr>
                                        <p:cTn id="1176" dur="1" fill="hold">
                                          <p:stCondLst>
                                            <p:cond delay="2999"/>
                                          </p:stCondLst>
                                        </p:cTn>
                                        <p:tgtEl>
                                          <p:spTgt spid="27"/>
                                        </p:tgtEl>
                                        <p:attrNameLst>
                                          <p:attrName>style.visibility</p:attrName>
                                        </p:attrNameLst>
                                      </p:cBhvr>
                                      <p:to>
                                        <p:strVal val="hidden"/>
                                      </p:to>
                                    </p:set>
                                  </p:childTnLst>
                                </p:cTn>
                              </p:par>
                              <p:par>
                                <p:cTn id="1177" presetID="2" presetClass="exit" presetSubtype="12" fill="hold" grpId="4" nodeType="withEffect">
                                  <p:stCondLst>
                                    <p:cond delay="0"/>
                                  </p:stCondLst>
                                  <p:childTnLst>
                                    <p:anim calcmode="lin" valueType="num">
                                      <p:cBhvr additive="base">
                                        <p:cTn id="1178" dur="3000"/>
                                        <p:tgtEl>
                                          <p:spTgt spid="28"/>
                                        </p:tgtEl>
                                        <p:attrNameLst>
                                          <p:attrName>ppt_x</p:attrName>
                                        </p:attrNameLst>
                                      </p:cBhvr>
                                      <p:tavLst>
                                        <p:tav tm="0">
                                          <p:val>
                                            <p:strVal val="ppt_x"/>
                                          </p:val>
                                        </p:tav>
                                        <p:tav tm="100000">
                                          <p:val>
                                            <p:strVal val="0-ppt_w/2"/>
                                          </p:val>
                                        </p:tav>
                                      </p:tavLst>
                                    </p:anim>
                                    <p:anim calcmode="lin" valueType="num">
                                      <p:cBhvr additive="base">
                                        <p:cTn id="1179" dur="3000"/>
                                        <p:tgtEl>
                                          <p:spTgt spid="28"/>
                                        </p:tgtEl>
                                        <p:attrNameLst>
                                          <p:attrName>ppt_y</p:attrName>
                                        </p:attrNameLst>
                                      </p:cBhvr>
                                      <p:tavLst>
                                        <p:tav tm="0">
                                          <p:val>
                                            <p:strVal val="ppt_y"/>
                                          </p:val>
                                        </p:tav>
                                        <p:tav tm="100000">
                                          <p:val>
                                            <p:strVal val="1+ppt_h/2"/>
                                          </p:val>
                                        </p:tav>
                                      </p:tavLst>
                                    </p:anim>
                                    <p:set>
                                      <p:cBhvr>
                                        <p:cTn id="1180" dur="1" fill="hold">
                                          <p:stCondLst>
                                            <p:cond delay="2999"/>
                                          </p:stCondLst>
                                        </p:cTn>
                                        <p:tgtEl>
                                          <p:spTgt spid="28"/>
                                        </p:tgtEl>
                                        <p:attrNameLst>
                                          <p:attrName>style.visibility</p:attrName>
                                        </p:attrNameLst>
                                      </p:cBhvr>
                                      <p:to>
                                        <p:strVal val="hidden"/>
                                      </p:to>
                                    </p:set>
                                  </p:childTnLst>
                                </p:cTn>
                              </p:par>
                              <p:par>
                                <p:cTn id="1181" presetID="2" presetClass="exit" presetSubtype="12" fill="hold" grpId="4" nodeType="withEffect">
                                  <p:stCondLst>
                                    <p:cond delay="0"/>
                                  </p:stCondLst>
                                  <p:childTnLst>
                                    <p:anim calcmode="lin" valueType="num">
                                      <p:cBhvr additive="base">
                                        <p:cTn id="1182" dur="3000"/>
                                        <p:tgtEl>
                                          <p:spTgt spid="29"/>
                                        </p:tgtEl>
                                        <p:attrNameLst>
                                          <p:attrName>ppt_x</p:attrName>
                                        </p:attrNameLst>
                                      </p:cBhvr>
                                      <p:tavLst>
                                        <p:tav tm="0">
                                          <p:val>
                                            <p:strVal val="ppt_x"/>
                                          </p:val>
                                        </p:tav>
                                        <p:tav tm="100000">
                                          <p:val>
                                            <p:strVal val="0-ppt_w/2"/>
                                          </p:val>
                                        </p:tav>
                                      </p:tavLst>
                                    </p:anim>
                                    <p:anim calcmode="lin" valueType="num">
                                      <p:cBhvr additive="base">
                                        <p:cTn id="1183" dur="3000"/>
                                        <p:tgtEl>
                                          <p:spTgt spid="29"/>
                                        </p:tgtEl>
                                        <p:attrNameLst>
                                          <p:attrName>ppt_y</p:attrName>
                                        </p:attrNameLst>
                                      </p:cBhvr>
                                      <p:tavLst>
                                        <p:tav tm="0">
                                          <p:val>
                                            <p:strVal val="ppt_y"/>
                                          </p:val>
                                        </p:tav>
                                        <p:tav tm="100000">
                                          <p:val>
                                            <p:strVal val="1+ppt_h/2"/>
                                          </p:val>
                                        </p:tav>
                                      </p:tavLst>
                                    </p:anim>
                                    <p:set>
                                      <p:cBhvr>
                                        <p:cTn id="1184" dur="1" fill="hold">
                                          <p:stCondLst>
                                            <p:cond delay="2999"/>
                                          </p:stCondLst>
                                        </p:cTn>
                                        <p:tgtEl>
                                          <p:spTgt spid="29"/>
                                        </p:tgtEl>
                                        <p:attrNameLst>
                                          <p:attrName>style.visibility</p:attrName>
                                        </p:attrNameLst>
                                      </p:cBhvr>
                                      <p:to>
                                        <p:strVal val="hidden"/>
                                      </p:to>
                                    </p:set>
                                  </p:childTnLst>
                                </p:cTn>
                              </p:par>
                              <p:par>
                                <p:cTn id="1185" presetID="2" presetClass="exit" presetSubtype="12" fill="hold" grpId="4" nodeType="withEffect">
                                  <p:stCondLst>
                                    <p:cond delay="0"/>
                                  </p:stCondLst>
                                  <p:childTnLst>
                                    <p:anim calcmode="lin" valueType="num">
                                      <p:cBhvr additive="base">
                                        <p:cTn id="1186" dur="3000"/>
                                        <p:tgtEl>
                                          <p:spTgt spid="30"/>
                                        </p:tgtEl>
                                        <p:attrNameLst>
                                          <p:attrName>ppt_x</p:attrName>
                                        </p:attrNameLst>
                                      </p:cBhvr>
                                      <p:tavLst>
                                        <p:tav tm="0">
                                          <p:val>
                                            <p:strVal val="ppt_x"/>
                                          </p:val>
                                        </p:tav>
                                        <p:tav tm="100000">
                                          <p:val>
                                            <p:strVal val="0-ppt_w/2"/>
                                          </p:val>
                                        </p:tav>
                                      </p:tavLst>
                                    </p:anim>
                                    <p:anim calcmode="lin" valueType="num">
                                      <p:cBhvr additive="base">
                                        <p:cTn id="1187" dur="3000"/>
                                        <p:tgtEl>
                                          <p:spTgt spid="30"/>
                                        </p:tgtEl>
                                        <p:attrNameLst>
                                          <p:attrName>ppt_y</p:attrName>
                                        </p:attrNameLst>
                                      </p:cBhvr>
                                      <p:tavLst>
                                        <p:tav tm="0">
                                          <p:val>
                                            <p:strVal val="ppt_y"/>
                                          </p:val>
                                        </p:tav>
                                        <p:tav tm="100000">
                                          <p:val>
                                            <p:strVal val="1+ppt_h/2"/>
                                          </p:val>
                                        </p:tav>
                                      </p:tavLst>
                                    </p:anim>
                                    <p:set>
                                      <p:cBhvr>
                                        <p:cTn id="1188" dur="1" fill="hold">
                                          <p:stCondLst>
                                            <p:cond delay="2999"/>
                                          </p:stCondLst>
                                        </p:cTn>
                                        <p:tgtEl>
                                          <p:spTgt spid="30"/>
                                        </p:tgtEl>
                                        <p:attrNameLst>
                                          <p:attrName>style.visibility</p:attrName>
                                        </p:attrNameLst>
                                      </p:cBhvr>
                                      <p:to>
                                        <p:strVal val="hidden"/>
                                      </p:to>
                                    </p:set>
                                  </p:childTnLst>
                                </p:cTn>
                              </p:par>
                              <p:par>
                                <p:cTn id="1189" presetID="2" presetClass="exit" presetSubtype="12" fill="hold" grpId="4" nodeType="withEffect">
                                  <p:stCondLst>
                                    <p:cond delay="0"/>
                                  </p:stCondLst>
                                  <p:childTnLst>
                                    <p:anim calcmode="lin" valueType="num">
                                      <p:cBhvr additive="base">
                                        <p:cTn id="1190" dur="3000"/>
                                        <p:tgtEl>
                                          <p:spTgt spid="31"/>
                                        </p:tgtEl>
                                        <p:attrNameLst>
                                          <p:attrName>ppt_x</p:attrName>
                                        </p:attrNameLst>
                                      </p:cBhvr>
                                      <p:tavLst>
                                        <p:tav tm="0">
                                          <p:val>
                                            <p:strVal val="ppt_x"/>
                                          </p:val>
                                        </p:tav>
                                        <p:tav tm="100000">
                                          <p:val>
                                            <p:strVal val="0-ppt_w/2"/>
                                          </p:val>
                                        </p:tav>
                                      </p:tavLst>
                                    </p:anim>
                                    <p:anim calcmode="lin" valueType="num">
                                      <p:cBhvr additive="base">
                                        <p:cTn id="1191" dur="3000"/>
                                        <p:tgtEl>
                                          <p:spTgt spid="31"/>
                                        </p:tgtEl>
                                        <p:attrNameLst>
                                          <p:attrName>ppt_y</p:attrName>
                                        </p:attrNameLst>
                                      </p:cBhvr>
                                      <p:tavLst>
                                        <p:tav tm="0">
                                          <p:val>
                                            <p:strVal val="ppt_y"/>
                                          </p:val>
                                        </p:tav>
                                        <p:tav tm="100000">
                                          <p:val>
                                            <p:strVal val="1+ppt_h/2"/>
                                          </p:val>
                                        </p:tav>
                                      </p:tavLst>
                                    </p:anim>
                                    <p:set>
                                      <p:cBhvr>
                                        <p:cTn id="1192" dur="1" fill="hold">
                                          <p:stCondLst>
                                            <p:cond delay="2999"/>
                                          </p:stCondLst>
                                        </p:cTn>
                                        <p:tgtEl>
                                          <p:spTgt spid="31"/>
                                        </p:tgtEl>
                                        <p:attrNameLst>
                                          <p:attrName>style.visibility</p:attrName>
                                        </p:attrNameLst>
                                      </p:cBhvr>
                                      <p:to>
                                        <p:strVal val="hidden"/>
                                      </p:to>
                                    </p:set>
                                  </p:childTnLst>
                                </p:cTn>
                              </p:par>
                              <p:par>
                                <p:cTn id="1193" presetID="2" presetClass="exit" presetSubtype="12" fill="hold" grpId="4" nodeType="withEffect">
                                  <p:stCondLst>
                                    <p:cond delay="0"/>
                                  </p:stCondLst>
                                  <p:childTnLst>
                                    <p:anim calcmode="lin" valueType="num">
                                      <p:cBhvr additive="base">
                                        <p:cTn id="1194" dur="3000"/>
                                        <p:tgtEl>
                                          <p:spTgt spid="32"/>
                                        </p:tgtEl>
                                        <p:attrNameLst>
                                          <p:attrName>ppt_x</p:attrName>
                                        </p:attrNameLst>
                                      </p:cBhvr>
                                      <p:tavLst>
                                        <p:tav tm="0">
                                          <p:val>
                                            <p:strVal val="ppt_x"/>
                                          </p:val>
                                        </p:tav>
                                        <p:tav tm="100000">
                                          <p:val>
                                            <p:strVal val="0-ppt_w/2"/>
                                          </p:val>
                                        </p:tav>
                                      </p:tavLst>
                                    </p:anim>
                                    <p:anim calcmode="lin" valueType="num">
                                      <p:cBhvr additive="base">
                                        <p:cTn id="1195" dur="3000"/>
                                        <p:tgtEl>
                                          <p:spTgt spid="32"/>
                                        </p:tgtEl>
                                        <p:attrNameLst>
                                          <p:attrName>ppt_y</p:attrName>
                                        </p:attrNameLst>
                                      </p:cBhvr>
                                      <p:tavLst>
                                        <p:tav tm="0">
                                          <p:val>
                                            <p:strVal val="ppt_y"/>
                                          </p:val>
                                        </p:tav>
                                        <p:tav tm="100000">
                                          <p:val>
                                            <p:strVal val="1+ppt_h/2"/>
                                          </p:val>
                                        </p:tav>
                                      </p:tavLst>
                                    </p:anim>
                                    <p:set>
                                      <p:cBhvr>
                                        <p:cTn id="1196" dur="1" fill="hold">
                                          <p:stCondLst>
                                            <p:cond delay="2999"/>
                                          </p:stCondLst>
                                        </p:cTn>
                                        <p:tgtEl>
                                          <p:spTgt spid="32"/>
                                        </p:tgtEl>
                                        <p:attrNameLst>
                                          <p:attrName>style.visibility</p:attrName>
                                        </p:attrNameLst>
                                      </p:cBhvr>
                                      <p:to>
                                        <p:strVal val="hidden"/>
                                      </p:to>
                                    </p:set>
                                  </p:childTnLst>
                                </p:cTn>
                              </p:par>
                              <p:par>
                                <p:cTn id="1197" presetID="2" presetClass="exit" presetSubtype="12" fill="hold" grpId="4" nodeType="withEffect">
                                  <p:stCondLst>
                                    <p:cond delay="0"/>
                                  </p:stCondLst>
                                  <p:childTnLst>
                                    <p:anim calcmode="lin" valueType="num">
                                      <p:cBhvr additive="base">
                                        <p:cTn id="1198" dur="3000"/>
                                        <p:tgtEl>
                                          <p:spTgt spid="33"/>
                                        </p:tgtEl>
                                        <p:attrNameLst>
                                          <p:attrName>ppt_x</p:attrName>
                                        </p:attrNameLst>
                                      </p:cBhvr>
                                      <p:tavLst>
                                        <p:tav tm="0">
                                          <p:val>
                                            <p:strVal val="ppt_x"/>
                                          </p:val>
                                        </p:tav>
                                        <p:tav tm="100000">
                                          <p:val>
                                            <p:strVal val="0-ppt_w/2"/>
                                          </p:val>
                                        </p:tav>
                                      </p:tavLst>
                                    </p:anim>
                                    <p:anim calcmode="lin" valueType="num">
                                      <p:cBhvr additive="base">
                                        <p:cTn id="1199" dur="3000"/>
                                        <p:tgtEl>
                                          <p:spTgt spid="33"/>
                                        </p:tgtEl>
                                        <p:attrNameLst>
                                          <p:attrName>ppt_y</p:attrName>
                                        </p:attrNameLst>
                                      </p:cBhvr>
                                      <p:tavLst>
                                        <p:tav tm="0">
                                          <p:val>
                                            <p:strVal val="ppt_y"/>
                                          </p:val>
                                        </p:tav>
                                        <p:tav tm="100000">
                                          <p:val>
                                            <p:strVal val="1+ppt_h/2"/>
                                          </p:val>
                                        </p:tav>
                                      </p:tavLst>
                                    </p:anim>
                                    <p:set>
                                      <p:cBhvr>
                                        <p:cTn id="1200" dur="1" fill="hold">
                                          <p:stCondLst>
                                            <p:cond delay="2999"/>
                                          </p:stCondLst>
                                        </p:cTn>
                                        <p:tgtEl>
                                          <p:spTgt spid="33"/>
                                        </p:tgtEl>
                                        <p:attrNameLst>
                                          <p:attrName>style.visibility</p:attrName>
                                        </p:attrNameLst>
                                      </p:cBhvr>
                                      <p:to>
                                        <p:strVal val="hidden"/>
                                      </p:to>
                                    </p:set>
                                  </p:childTnLst>
                                </p:cTn>
                              </p:par>
                              <p:par>
                                <p:cTn id="1201" presetID="2" presetClass="exit" presetSubtype="12" fill="hold" grpId="4" nodeType="withEffect">
                                  <p:stCondLst>
                                    <p:cond delay="0"/>
                                  </p:stCondLst>
                                  <p:childTnLst>
                                    <p:anim calcmode="lin" valueType="num">
                                      <p:cBhvr additive="base">
                                        <p:cTn id="1202" dur="3000"/>
                                        <p:tgtEl>
                                          <p:spTgt spid="34"/>
                                        </p:tgtEl>
                                        <p:attrNameLst>
                                          <p:attrName>ppt_x</p:attrName>
                                        </p:attrNameLst>
                                      </p:cBhvr>
                                      <p:tavLst>
                                        <p:tav tm="0">
                                          <p:val>
                                            <p:strVal val="ppt_x"/>
                                          </p:val>
                                        </p:tav>
                                        <p:tav tm="100000">
                                          <p:val>
                                            <p:strVal val="0-ppt_w/2"/>
                                          </p:val>
                                        </p:tav>
                                      </p:tavLst>
                                    </p:anim>
                                    <p:anim calcmode="lin" valueType="num">
                                      <p:cBhvr additive="base">
                                        <p:cTn id="1203" dur="3000"/>
                                        <p:tgtEl>
                                          <p:spTgt spid="34"/>
                                        </p:tgtEl>
                                        <p:attrNameLst>
                                          <p:attrName>ppt_y</p:attrName>
                                        </p:attrNameLst>
                                      </p:cBhvr>
                                      <p:tavLst>
                                        <p:tav tm="0">
                                          <p:val>
                                            <p:strVal val="ppt_y"/>
                                          </p:val>
                                        </p:tav>
                                        <p:tav tm="100000">
                                          <p:val>
                                            <p:strVal val="1+ppt_h/2"/>
                                          </p:val>
                                        </p:tav>
                                      </p:tavLst>
                                    </p:anim>
                                    <p:set>
                                      <p:cBhvr>
                                        <p:cTn id="1204" dur="1" fill="hold">
                                          <p:stCondLst>
                                            <p:cond delay="2999"/>
                                          </p:stCondLst>
                                        </p:cTn>
                                        <p:tgtEl>
                                          <p:spTgt spid="34"/>
                                        </p:tgtEl>
                                        <p:attrNameLst>
                                          <p:attrName>style.visibility</p:attrName>
                                        </p:attrNameLst>
                                      </p:cBhvr>
                                      <p:to>
                                        <p:strVal val="hidden"/>
                                      </p:to>
                                    </p:set>
                                  </p:childTnLst>
                                </p:cTn>
                              </p:par>
                              <p:par>
                                <p:cTn id="1205" presetID="2" presetClass="exit" presetSubtype="12" fill="hold" grpId="4" nodeType="withEffect">
                                  <p:stCondLst>
                                    <p:cond delay="0"/>
                                  </p:stCondLst>
                                  <p:childTnLst>
                                    <p:anim calcmode="lin" valueType="num">
                                      <p:cBhvr additive="base">
                                        <p:cTn id="1206" dur="3000"/>
                                        <p:tgtEl>
                                          <p:spTgt spid="35"/>
                                        </p:tgtEl>
                                        <p:attrNameLst>
                                          <p:attrName>ppt_x</p:attrName>
                                        </p:attrNameLst>
                                      </p:cBhvr>
                                      <p:tavLst>
                                        <p:tav tm="0">
                                          <p:val>
                                            <p:strVal val="ppt_x"/>
                                          </p:val>
                                        </p:tav>
                                        <p:tav tm="100000">
                                          <p:val>
                                            <p:strVal val="0-ppt_w/2"/>
                                          </p:val>
                                        </p:tav>
                                      </p:tavLst>
                                    </p:anim>
                                    <p:anim calcmode="lin" valueType="num">
                                      <p:cBhvr additive="base">
                                        <p:cTn id="1207" dur="3000"/>
                                        <p:tgtEl>
                                          <p:spTgt spid="35"/>
                                        </p:tgtEl>
                                        <p:attrNameLst>
                                          <p:attrName>ppt_y</p:attrName>
                                        </p:attrNameLst>
                                      </p:cBhvr>
                                      <p:tavLst>
                                        <p:tav tm="0">
                                          <p:val>
                                            <p:strVal val="ppt_y"/>
                                          </p:val>
                                        </p:tav>
                                        <p:tav tm="100000">
                                          <p:val>
                                            <p:strVal val="1+ppt_h/2"/>
                                          </p:val>
                                        </p:tav>
                                      </p:tavLst>
                                    </p:anim>
                                    <p:set>
                                      <p:cBhvr>
                                        <p:cTn id="1208" dur="1" fill="hold">
                                          <p:stCondLst>
                                            <p:cond delay="2999"/>
                                          </p:stCondLst>
                                        </p:cTn>
                                        <p:tgtEl>
                                          <p:spTgt spid="35"/>
                                        </p:tgtEl>
                                        <p:attrNameLst>
                                          <p:attrName>style.visibility</p:attrName>
                                        </p:attrNameLst>
                                      </p:cBhvr>
                                      <p:to>
                                        <p:strVal val="hidden"/>
                                      </p:to>
                                    </p:set>
                                  </p:childTnLst>
                                </p:cTn>
                              </p:par>
                              <p:par>
                                <p:cTn id="1209" presetID="2" presetClass="exit" presetSubtype="12" fill="hold" grpId="4" nodeType="withEffect">
                                  <p:stCondLst>
                                    <p:cond delay="0"/>
                                  </p:stCondLst>
                                  <p:childTnLst>
                                    <p:anim calcmode="lin" valueType="num">
                                      <p:cBhvr additive="base">
                                        <p:cTn id="1210" dur="3000"/>
                                        <p:tgtEl>
                                          <p:spTgt spid="36"/>
                                        </p:tgtEl>
                                        <p:attrNameLst>
                                          <p:attrName>ppt_x</p:attrName>
                                        </p:attrNameLst>
                                      </p:cBhvr>
                                      <p:tavLst>
                                        <p:tav tm="0">
                                          <p:val>
                                            <p:strVal val="ppt_x"/>
                                          </p:val>
                                        </p:tav>
                                        <p:tav tm="100000">
                                          <p:val>
                                            <p:strVal val="0-ppt_w/2"/>
                                          </p:val>
                                        </p:tav>
                                      </p:tavLst>
                                    </p:anim>
                                    <p:anim calcmode="lin" valueType="num">
                                      <p:cBhvr additive="base">
                                        <p:cTn id="1211" dur="3000"/>
                                        <p:tgtEl>
                                          <p:spTgt spid="36"/>
                                        </p:tgtEl>
                                        <p:attrNameLst>
                                          <p:attrName>ppt_y</p:attrName>
                                        </p:attrNameLst>
                                      </p:cBhvr>
                                      <p:tavLst>
                                        <p:tav tm="0">
                                          <p:val>
                                            <p:strVal val="ppt_y"/>
                                          </p:val>
                                        </p:tav>
                                        <p:tav tm="100000">
                                          <p:val>
                                            <p:strVal val="1+ppt_h/2"/>
                                          </p:val>
                                        </p:tav>
                                      </p:tavLst>
                                    </p:anim>
                                    <p:set>
                                      <p:cBhvr>
                                        <p:cTn id="1212" dur="1" fill="hold">
                                          <p:stCondLst>
                                            <p:cond delay="2999"/>
                                          </p:stCondLst>
                                        </p:cTn>
                                        <p:tgtEl>
                                          <p:spTgt spid="36"/>
                                        </p:tgtEl>
                                        <p:attrNameLst>
                                          <p:attrName>style.visibility</p:attrName>
                                        </p:attrNameLst>
                                      </p:cBhvr>
                                      <p:to>
                                        <p:strVal val="hidden"/>
                                      </p:to>
                                    </p:set>
                                  </p:childTnLst>
                                </p:cTn>
                              </p:par>
                              <p:par>
                                <p:cTn id="1213" presetID="2" presetClass="exit" presetSubtype="12" fill="hold" grpId="4" nodeType="withEffect">
                                  <p:stCondLst>
                                    <p:cond delay="0"/>
                                  </p:stCondLst>
                                  <p:childTnLst>
                                    <p:anim calcmode="lin" valueType="num">
                                      <p:cBhvr additive="base">
                                        <p:cTn id="1214" dur="3000"/>
                                        <p:tgtEl>
                                          <p:spTgt spid="37"/>
                                        </p:tgtEl>
                                        <p:attrNameLst>
                                          <p:attrName>ppt_x</p:attrName>
                                        </p:attrNameLst>
                                      </p:cBhvr>
                                      <p:tavLst>
                                        <p:tav tm="0">
                                          <p:val>
                                            <p:strVal val="ppt_x"/>
                                          </p:val>
                                        </p:tav>
                                        <p:tav tm="100000">
                                          <p:val>
                                            <p:strVal val="0-ppt_w/2"/>
                                          </p:val>
                                        </p:tav>
                                      </p:tavLst>
                                    </p:anim>
                                    <p:anim calcmode="lin" valueType="num">
                                      <p:cBhvr additive="base">
                                        <p:cTn id="1215" dur="3000"/>
                                        <p:tgtEl>
                                          <p:spTgt spid="37"/>
                                        </p:tgtEl>
                                        <p:attrNameLst>
                                          <p:attrName>ppt_y</p:attrName>
                                        </p:attrNameLst>
                                      </p:cBhvr>
                                      <p:tavLst>
                                        <p:tav tm="0">
                                          <p:val>
                                            <p:strVal val="ppt_y"/>
                                          </p:val>
                                        </p:tav>
                                        <p:tav tm="100000">
                                          <p:val>
                                            <p:strVal val="1+ppt_h/2"/>
                                          </p:val>
                                        </p:tav>
                                      </p:tavLst>
                                    </p:anim>
                                    <p:set>
                                      <p:cBhvr>
                                        <p:cTn id="1216" dur="1" fill="hold">
                                          <p:stCondLst>
                                            <p:cond delay="2999"/>
                                          </p:stCondLst>
                                        </p:cTn>
                                        <p:tgtEl>
                                          <p:spTgt spid="37"/>
                                        </p:tgtEl>
                                        <p:attrNameLst>
                                          <p:attrName>style.visibility</p:attrName>
                                        </p:attrNameLst>
                                      </p:cBhvr>
                                      <p:to>
                                        <p:strVal val="hidden"/>
                                      </p:to>
                                    </p:set>
                                  </p:childTnLst>
                                </p:cTn>
                              </p:par>
                              <p:par>
                                <p:cTn id="1217" presetID="2" presetClass="exit" presetSubtype="12" fill="hold" grpId="4" nodeType="withEffect">
                                  <p:stCondLst>
                                    <p:cond delay="0"/>
                                  </p:stCondLst>
                                  <p:childTnLst>
                                    <p:anim calcmode="lin" valueType="num">
                                      <p:cBhvr additive="base">
                                        <p:cTn id="1218" dur="3000"/>
                                        <p:tgtEl>
                                          <p:spTgt spid="38"/>
                                        </p:tgtEl>
                                        <p:attrNameLst>
                                          <p:attrName>ppt_x</p:attrName>
                                        </p:attrNameLst>
                                      </p:cBhvr>
                                      <p:tavLst>
                                        <p:tav tm="0">
                                          <p:val>
                                            <p:strVal val="ppt_x"/>
                                          </p:val>
                                        </p:tav>
                                        <p:tav tm="100000">
                                          <p:val>
                                            <p:strVal val="0-ppt_w/2"/>
                                          </p:val>
                                        </p:tav>
                                      </p:tavLst>
                                    </p:anim>
                                    <p:anim calcmode="lin" valueType="num">
                                      <p:cBhvr additive="base">
                                        <p:cTn id="1219" dur="3000"/>
                                        <p:tgtEl>
                                          <p:spTgt spid="38"/>
                                        </p:tgtEl>
                                        <p:attrNameLst>
                                          <p:attrName>ppt_y</p:attrName>
                                        </p:attrNameLst>
                                      </p:cBhvr>
                                      <p:tavLst>
                                        <p:tav tm="0">
                                          <p:val>
                                            <p:strVal val="ppt_y"/>
                                          </p:val>
                                        </p:tav>
                                        <p:tav tm="100000">
                                          <p:val>
                                            <p:strVal val="1+ppt_h/2"/>
                                          </p:val>
                                        </p:tav>
                                      </p:tavLst>
                                    </p:anim>
                                    <p:set>
                                      <p:cBhvr>
                                        <p:cTn id="1220" dur="1" fill="hold">
                                          <p:stCondLst>
                                            <p:cond delay="2999"/>
                                          </p:stCondLst>
                                        </p:cTn>
                                        <p:tgtEl>
                                          <p:spTgt spid="38"/>
                                        </p:tgtEl>
                                        <p:attrNameLst>
                                          <p:attrName>style.visibility</p:attrName>
                                        </p:attrNameLst>
                                      </p:cBhvr>
                                      <p:to>
                                        <p:strVal val="hidden"/>
                                      </p:to>
                                    </p:set>
                                  </p:childTnLst>
                                </p:cTn>
                              </p:par>
                              <p:par>
                                <p:cTn id="1221" presetID="2" presetClass="exit" presetSubtype="12" fill="hold" grpId="4" nodeType="withEffect">
                                  <p:stCondLst>
                                    <p:cond delay="0"/>
                                  </p:stCondLst>
                                  <p:childTnLst>
                                    <p:anim calcmode="lin" valueType="num">
                                      <p:cBhvr additive="base">
                                        <p:cTn id="1222" dur="3000"/>
                                        <p:tgtEl>
                                          <p:spTgt spid="39"/>
                                        </p:tgtEl>
                                        <p:attrNameLst>
                                          <p:attrName>ppt_x</p:attrName>
                                        </p:attrNameLst>
                                      </p:cBhvr>
                                      <p:tavLst>
                                        <p:tav tm="0">
                                          <p:val>
                                            <p:strVal val="ppt_x"/>
                                          </p:val>
                                        </p:tav>
                                        <p:tav tm="100000">
                                          <p:val>
                                            <p:strVal val="0-ppt_w/2"/>
                                          </p:val>
                                        </p:tav>
                                      </p:tavLst>
                                    </p:anim>
                                    <p:anim calcmode="lin" valueType="num">
                                      <p:cBhvr additive="base">
                                        <p:cTn id="1223" dur="3000"/>
                                        <p:tgtEl>
                                          <p:spTgt spid="39"/>
                                        </p:tgtEl>
                                        <p:attrNameLst>
                                          <p:attrName>ppt_y</p:attrName>
                                        </p:attrNameLst>
                                      </p:cBhvr>
                                      <p:tavLst>
                                        <p:tav tm="0">
                                          <p:val>
                                            <p:strVal val="ppt_y"/>
                                          </p:val>
                                        </p:tav>
                                        <p:tav tm="100000">
                                          <p:val>
                                            <p:strVal val="1+ppt_h/2"/>
                                          </p:val>
                                        </p:tav>
                                      </p:tavLst>
                                    </p:anim>
                                    <p:set>
                                      <p:cBhvr>
                                        <p:cTn id="1224" dur="1" fill="hold">
                                          <p:stCondLst>
                                            <p:cond delay="2999"/>
                                          </p:stCondLst>
                                        </p:cTn>
                                        <p:tgtEl>
                                          <p:spTgt spid="39"/>
                                        </p:tgtEl>
                                        <p:attrNameLst>
                                          <p:attrName>style.visibility</p:attrName>
                                        </p:attrNameLst>
                                      </p:cBhvr>
                                      <p:to>
                                        <p:strVal val="hidden"/>
                                      </p:to>
                                    </p:set>
                                  </p:childTnLst>
                                </p:cTn>
                              </p:par>
                              <p:par>
                                <p:cTn id="1225" presetID="2" presetClass="exit" presetSubtype="12" fill="hold" grpId="4" nodeType="withEffect">
                                  <p:stCondLst>
                                    <p:cond delay="0"/>
                                  </p:stCondLst>
                                  <p:childTnLst>
                                    <p:anim calcmode="lin" valueType="num">
                                      <p:cBhvr additive="base">
                                        <p:cTn id="1226" dur="3000"/>
                                        <p:tgtEl>
                                          <p:spTgt spid="40"/>
                                        </p:tgtEl>
                                        <p:attrNameLst>
                                          <p:attrName>ppt_x</p:attrName>
                                        </p:attrNameLst>
                                      </p:cBhvr>
                                      <p:tavLst>
                                        <p:tav tm="0">
                                          <p:val>
                                            <p:strVal val="ppt_x"/>
                                          </p:val>
                                        </p:tav>
                                        <p:tav tm="100000">
                                          <p:val>
                                            <p:strVal val="0-ppt_w/2"/>
                                          </p:val>
                                        </p:tav>
                                      </p:tavLst>
                                    </p:anim>
                                    <p:anim calcmode="lin" valueType="num">
                                      <p:cBhvr additive="base">
                                        <p:cTn id="1227" dur="3000"/>
                                        <p:tgtEl>
                                          <p:spTgt spid="40"/>
                                        </p:tgtEl>
                                        <p:attrNameLst>
                                          <p:attrName>ppt_y</p:attrName>
                                        </p:attrNameLst>
                                      </p:cBhvr>
                                      <p:tavLst>
                                        <p:tav tm="0">
                                          <p:val>
                                            <p:strVal val="ppt_y"/>
                                          </p:val>
                                        </p:tav>
                                        <p:tav tm="100000">
                                          <p:val>
                                            <p:strVal val="1+ppt_h/2"/>
                                          </p:val>
                                        </p:tav>
                                      </p:tavLst>
                                    </p:anim>
                                    <p:set>
                                      <p:cBhvr>
                                        <p:cTn id="1228" dur="1" fill="hold">
                                          <p:stCondLst>
                                            <p:cond delay="2999"/>
                                          </p:stCondLst>
                                        </p:cTn>
                                        <p:tgtEl>
                                          <p:spTgt spid="40"/>
                                        </p:tgtEl>
                                        <p:attrNameLst>
                                          <p:attrName>style.visibility</p:attrName>
                                        </p:attrNameLst>
                                      </p:cBhvr>
                                      <p:to>
                                        <p:strVal val="hidden"/>
                                      </p:to>
                                    </p:set>
                                  </p:childTnLst>
                                </p:cTn>
                              </p:par>
                              <p:par>
                                <p:cTn id="1229" presetID="2" presetClass="exit" presetSubtype="12" fill="hold" grpId="4" nodeType="withEffect">
                                  <p:stCondLst>
                                    <p:cond delay="0"/>
                                  </p:stCondLst>
                                  <p:childTnLst>
                                    <p:anim calcmode="lin" valueType="num">
                                      <p:cBhvr additive="base">
                                        <p:cTn id="1230" dur="3000"/>
                                        <p:tgtEl>
                                          <p:spTgt spid="41"/>
                                        </p:tgtEl>
                                        <p:attrNameLst>
                                          <p:attrName>ppt_x</p:attrName>
                                        </p:attrNameLst>
                                      </p:cBhvr>
                                      <p:tavLst>
                                        <p:tav tm="0">
                                          <p:val>
                                            <p:strVal val="ppt_x"/>
                                          </p:val>
                                        </p:tav>
                                        <p:tav tm="100000">
                                          <p:val>
                                            <p:strVal val="0-ppt_w/2"/>
                                          </p:val>
                                        </p:tav>
                                      </p:tavLst>
                                    </p:anim>
                                    <p:anim calcmode="lin" valueType="num">
                                      <p:cBhvr additive="base">
                                        <p:cTn id="1231" dur="3000"/>
                                        <p:tgtEl>
                                          <p:spTgt spid="41"/>
                                        </p:tgtEl>
                                        <p:attrNameLst>
                                          <p:attrName>ppt_y</p:attrName>
                                        </p:attrNameLst>
                                      </p:cBhvr>
                                      <p:tavLst>
                                        <p:tav tm="0">
                                          <p:val>
                                            <p:strVal val="ppt_y"/>
                                          </p:val>
                                        </p:tav>
                                        <p:tav tm="100000">
                                          <p:val>
                                            <p:strVal val="1+ppt_h/2"/>
                                          </p:val>
                                        </p:tav>
                                      </p:tavLst>
                                    </p:anim>
                                    <p:set>
                                      <p:cBhvr>
                                        <p:cTn id="1232" dur="1" fill="hold">
                                          <p:stCondLst>
                                            <p:cond delay="2999"/>
                                          </p:stCondLst>
                                        </p:cTn>
                                        <p:tgtEl>
                                          <p:spTgt spid="41"/>
                                        </p:tgtEl>
                                        <p:attrNameLst>
                                          <p:attrName>style.visibility</p:attrName>
                                        </p:attrNameLst>
                                      </p:cBhvr>
                                      <p:to>
                                        <p:strVal val="hidden"/>
                                      </p:to>
                                    </p:set>
                                  </p:childTnLst>
                                </p:cTn>
                              </p:par>
                              <p:par>
                                <p:cTn id="1233" presetID="2" presetClass="exit" presetSubtype="3" fill="hold" grpId="4" nodeType="withEffect">
                                  <p:stCondLst>
                                    <p:cond delay="0"/>
                                  </p:stCondLst>
                                  <p:childTnLst>
                                    <p:anim calcmode="lin" valueType="num">
                                      <p:cBhvr additive="base">
                                        <p:cTn id="1234" dur="3000"/>
                                        <p:tgtEl>
                                          <p:spTgt spid="6"/>
                                        </p:tgtEl>
                                        <p:attrNameLst>
                                          <p:attrName>ppt_x</p:attrName>
                                        </p:attrNameLst>
                                      </p:cBhvr>
                                      <p:tavLst>
                                        <p:tav tm="0">
                                          <p:val>
                                            <p:strVal val="ppt_x"/>
                                          </p:val>
                                        </p:tav>
                                        <p:tav tm="100000">
                                          <p:val>
                                            <p:strVal val="1+ppt_w/2"/>
                                          </p:val>
                                        </p:tav>
                                      </p:tavLst>
                                    </p:anim>
                                    <p:anim calcmode="lin" valueType="num">
                                      <p:cBhvr additive="base">
                                        <p:cTn id="1235" dur="3000"/>
                                        <p:tgtEl>
                                          <p:spTgt spid="6"/>
                                        </p:tgtEl>
                                        <p:attrNameLst>
                                          <p:attrName>ppt_y</p:attrName>
                                        </p:attrNameLst>
                                      </p:cBhvr>
                                      <p:tavLst>
                                        <p:tav tm="0">
                                          <p:val>
                                            <p:strVal val="ppt_y"/>
                                          </p:val>
                                        </p:tav>
                                        <p:tav tm="100000">
                                          <p:val>
                                            <p:strVal val="0-ppt_h/2"/>
                                          </p:val>
                                        </p:tav>
                                      </p:tavLst>
                                    </p:anim>
                                    <p:set>
                                      <p:cBhvr>
                                        <p:cTn id="1236" dur="1" fill="hold">
                                          <p:stCondLst>
                                            <p:cond delay="2999"/>
                                          </p:stCondLst>
                                        </p:cTn>
                                        <p:tgtEl>
                                          <p:spTgt spid="6"/>
                                        </p:tgtEl>
                                        <p:attrNameLst>
                                          <p:attrName>style.visibility</p:attrName>
                                        </p:attrNameLst>
                                      </p:cBhvr>
                                      <p:to>
                                        <p:strVal val="hidden"/>
                                      </p:to>
                                    </p:set>
                                  </p:childTnLst>
                                </p:cTn>
                              </p:par>
                              <p:par>
                                <p:cTn id="1237" presetID="2" presetClass="exit" presetSubtype="3" fill="hold" grpId="4" nodeType="withEffect">
                                  <p:stCondLst>
                                    <p:cond delay="0"/>
                                  </p:stCondLst>
                                  <p:childTnLst>
                                    <p:anim calcmode="lin" valueType="num">
                                      <p:cBhvr additive="base">
                                        <p:cTn id="1238" dur="3000"/>
                                        <p:tgtEl>
                                          <p:spTgt spid="7"/>
                                        </p:tgtEl>
                                        <p:attrNameLst>
                                          <p:attrName>ppt_x</p:attrName>
                                        </p:attrNameLst>
                                      </p:cBhvr>
                                      <p:tavLst>
                                        <p:tav tm="0">
                                          <p:val>
                                            <p:strVal val="ppt_x"/>
                                          </p:val>
                                        </p:tav>
                                        <p:tav tm="100000">
                                          <p:val>
                                            <p:strVal val="1+ppt_w/2"/>
                                          </p:val>
                                        </p:tav>
                                      </p:tavLst>
                                    </p:anim>
                                    <p:anim calcmode="lin" valueType="num">
                                      <p:cBhvr additive="base">
                                        <p:cTn id="1239" dur="3000"/>
                                        <p:tgtEl>
                                          <p:spTgt spid="7"/>
                                        </p:tgtEl>
                                        <p:attrNameLst>
                                          <p:attrName>ppt_y</p:attrName>
                                        </p:attrNameLst>
                                      </p:cBhvr>
                                      <p:tavLst>
                                        <p:tav tm="0">
                                          <p:val>
                                            <p:strVal val="ppt_y"/>
                                          </p:val>
                                        </p:tav>
                                        <p:tav tm="100000">
                                          <p:val>
                                            <p:strVal val="0-ppt_h/2"/>
                                          </p:val>
                                        </p:tav>
                                      </p:tavLst>
                                    </p:anim>
                                    <p:set>
                                      <p:cBhvr>
                                        <p:cTn id="1240" dur="1" fill="hold">
                                          <p:stCondLst>
                                            <p:cond delay="2999"/>
                                          </p:stCondLst>
                                        </p:cTn>
                                        <p:tgtEl>
                                          <p:spTgt spid="7"/>
                                        </p:tgtEl>
                                        <p:attrNameLst>
                                          <p:attrName>style.visibility</p:attrName>
                                        </p:attrNameLst>
                                      </p:cBhvr>
                                      <p:to>
                                        <p:strVal val="hidden"/>
                                      </p:to>
                                    </p:set>
                                  </p:childTnLst>
                                </p:cTn>
                              </p:par>
                              <p:par>
                                <p:cTn id="1241" presetID="2" presetClass="exit" presetSubtype="3" fill="hold" grpId="4" nodeType="withEffect">
                                  <p:stCondLst>
                                    <p:cond delay="0"/>
                                  </p:stCondLst>
                                  <p:childTnLst>
                                    <p:anim calcmode="lin" valueType="num">
                                      <p:cBhvr additive="base">
                                        <p:cTn id="1242" dur="3000"/>
                                        <p:tgtEl>
                                          <p:spTgt spid="8"/>
                                        </p:tgtEl>
                                        <p:attrNameLst>
                                          <p:attrName>ppt_x</p:attrName>
                                        </p:attrNameLst>
                                      </p:cBhvr>
                                      <p:tavLst>
                                        <p:tav tm="0">
                                          <p:val>
                                            <p:strVal val="ppt_x"/>
                                          </p:val>
                                        </p:tav>
                                        <p:tav tm="100000">
                                          <p:val>
                                            <p:strVal val="1+ppt_w/2"/>
                                          </p:val>
                                        </p:tav>
                                      </p:tavLst>
                                    </p:anim>
                                    <p:anim calcmode="lin" valueType="num">
                                      <p:cBhvr additive="base">
                                        <p:cTn id="1243" dur="3000"/>
                                        <p:tgtEl>
                                          <p:spTgt spid="8"/>
                                        </p:tgtEl>
                                        <p:attrNameLst>
                                          <p:attrName>ppt_y</p:attrName>
                                        </p:attrNameLst>
                                      </p:cBhvr>
                                      <p:tavLst>
                                        <p:tav tm="0">
                                          <p:val>
                                            <p:strVal val="ppt_y"/>
                                          </p:val>
                                        </p:tav>
                                        <p:tav tm="100000">
                                          <p:val>
                                            <p:strVal val="0-ppt_h/2"/>
                                          </p:val>
                                        </p:tav>
                                      </p:tavLst>
                                    </p:anim>
                                    <p:set>
                                      <p:cBhvr>
                                        <p:cTn id="1244" dur="1" fill="hold">
                                          <p:stCondLst>
                                            <p:cond delay="2999"/>
                                          </p:stCondLst>
                                        </p:cTn>
                                        <p:tgtEl>
                                          <p:spTgt spid="8"/>
                                        </p:tgtEl>
                                        <p:attrNameLst>
                                          <p:attrName>style.visibility</p:attrName>
                                        </p:attrNameLst>
                                      </p:cBhvr>
                                      <p:to>
                                        <p:strVal val="hidden"/>
                                      </p:to>
                                    </p:set>
                                  </p:childTnLst>
                                </p:cTn>
                              </p:par>
                              <p:par>
                                <p:cTn id="1245" presetID="2" presetClass="exit" presetSubtype="3" fill="hold" grpId="4" nodeType="withEffect">
                                  <p:stCondLst>
                                    <p:cond delay="0"/>
                                  </p:stCondLst>
                                  <p:childTnLst>
                                    <p:anim calcmode="lin" valueType="num">
                                      <p:cBhvr additive="base">
                                        <p:cTn id="1246" dur="3000"/>
                                        <p:tgtEl>
                                          <p:spTgt spid="9"/>
                                        </p:tgtEl>
                                        <p:attrNameLst>
                                          <p:attrName>ppt_x</p:attrName>
                                        </p:attrNameLst>
                                      </p:cBhvr>
                                      <p:tavLst>
                                        <p:tav tm="0">
                                          <p:val>
                                            <p:strVal val="ppt_x"/>
                                          </p:val>
                                        </p:tav>
                                        <p:tav tm="100000">
                                          <p:val>
                                            <p:strVal val="1+ppt_w/2"/>
                                          </p:val>
                                        </p:tav>
                                      </p:tavLst>
                                    </p:anim>
                                    <p:anim calcmode="lin" valueType="num">
                                      <p:cBhvr additive="base">
                                        <p:cTn id="1247" dur="3000"/>
                                        <p:tgtEl>
                                          <p:spTgt spid="9"/>
                                        </p:tgtEl>
                                        <p:attrNameLst>
                                          <p:attrName>ppt_y</p:attrName>
                                        </p:attrNameLst>
                                      </p:cBhvr>
                                      <p:tavLst>
                                        <p:tav tm="0">
                                          <p:val>
                                            <p:strVal val="ppt_y"/>
                                          </p:val>
                                        </p:tav>
                                        <p:tav tm="100000">
                                          <p:val>
                                            <p:strVal val="0-ppt_h/2"/>
                                          </p:val>
                                        </p:tav>
                                      </p:tavLst>
                                    </p:anim>
                                    <p:set>
                                      <p:cBhvr>
                                        <p:cTn id="1248" dur="1" fill="hold">
                                          <p:stCondLst>
                                            <p:cond delay="2999"/>
                                          </p:stCondLst>
                                        </p:cTn>
                                        <p:tgtEl>
                                          <p:spTgt spid="9"/>
                                        </p:tgtEl>
                                        <p:attrNameLst>
                                          <p:attrName>style.visibility</p:attrName>
                                        </p:attrNameLst>
                                      </p:cBhvr>
                                      <p:to>
                                        <p:strVal val="hidden"/>
                                      </p:to>
                                    </p:set>
                                  </p:childTnLst>
                                </p:cTn>
                              </p:par>
                              <p:par>
                                <p:cTn id="1249" presetID="2" presetClass="exit" presetSubtype="3" fill="hold" grpId="4" nodeType="withEffect">
                                  <p:stCondLst>
                                    <p:cond delay="0"/>
                                  </p:stCondLst>
                                  <p:childTnLst>
                                    <p:anim calcmode="lin" valueType="num">
                                      <p:cBhvr additive="base">
                                        <p:cTn id="1250" dur="3000"/>
                                        <p:tgtEl>
                                          <p:spTgt spid="10"/>
                                        </p:tgtEl>
                                        <p:attrNameLst>
                                          <p:attrName>ppt_x</p:attrName>
                                        </p:attrNameLst>
                                      </p:cBhvr>
                                      <p:tavLst>
                                        <p:tav tm="0">
                                          <p:val>
                                            <p:strVal val="ppt_x"/>
                                          </p:val>
                                        </p:tav>
                                        <p:tav tm="100000">
                                          <p:val>
                                            <p:strVal val="1+ppt_w/2"/>
                                          </p:val>
                                        </p:tav>
                                      </p:tavLst>
                                    </p:anim>
                                    <p:anim calcmode="lin" valueType="num">
                                      <p:cBhvr additive="base">
                                        <p:cTn id="1251" dur="3000"/>
                                        <p:tgtEl>
                                          <p:spTgt spid="10"/>
                                        </p:tgtEl>
                                        <p:attrNameLst>
                                          <p:attrName>ppt_y</p:attrName>
                                        </p:attrNameLst>
                                      </p:cBhvr>
                                      <p:tavLst>
                                        <p:tav tm="0">
                                          <p:val>
                                            <p:strVal val="ppt_y"/>
                                          </p:val>
                                        </p:tav>
                                        <p:tav tm="100000">
                                          <p:val>
                                            <p:strVal val="0-ppt_h/2"/>
                                          </p:val>
                                        </p:tav>
                                      </p:tavLst>
                                    </p:anim>
                                    <p:set>
                                      <p:cBhvr>
                                        <p:cTn id="1252" dur="1" fill="hold">
                                          <p:stCondLst>
                                            <p:cond delay="2999"/>
                                          </p:stCondLst>
                                        </p:cTn>
                                        <p:tgtEl>
                                          <p:spTgt spid="10"/>
                                        </p:tgtEl>
                                        <p:attrNameLst>
                                          <p:attrName>style.visibility</p:attrName>
                                        </p:attrNameLst>
                                      </p:cBhvr>
                                      <p:to>
                                        <p:strVal val="hidden"/>
                                      </p:to>
                                    </p:set>
                                  </p:childTnLst>
                                </p:cTn>
                              </p:par>
                              <p:par>
                                <p:cTn id="1253" presetID="2" presetClass="exit" presetSubtype="3" fill="hold" grpId="4" nodeType="withEffect">
                                  <p:stCondLst>
                                    <p:cond delay="0"/>
                                  </p:stCondLst>
                                  <p:childTnLst>
                                    <p:anim calcmode="lin" valueType="num">
                                      <p:cBhvr additive="base">
                                        <p:cTn id="1254" dur="3000"/>
                                        <p:tgtEl>
                                          <p:spTgt spid="11"/>
                                        </p:tgtEl>
                                        <p:attrNameLst>
                                          <p:attrName>ppt_x</p:attrName>
                                        </p:attrNameLst>
                                      </p:cBhvr>
                                      <p:tavLst>
                                        <p:tav tm="0">
                                          <p:val>
                                            <p:strVal val="ppt_x"/>
                                          </p:val>
                                        </p:tav>
                                        <p:tav tm="100000">
                                          <p:val>
                                            <p:strVal val="1+ppt_w/2"/>
                                          </p:val>
                                        </p:tav>
                                      </p:tavLst>
                                    </p:anim>
                                    <p:anim calcmode="lin" valueType="num">
                                      <p:cBhvr additive="base">
                                        <p:cTn id="1255" dur="3000"/>
                                        <p:tgtEl>
                                          <p:spTgt spid="11"/>
                                        </p:tgtEl>
                                        <p:attrNameLst>
                                          <p:attrName>ppt_y</p:attrName>
                                        </p:attrNameLst>
                                      </p:cBhvr>
                                      <p:tavLst>
                                        <p:tav tm="0">
                                          <p:val>
                                            <p:strVal val="ppt_y"/>
                                          </p:val>
                                        </p:tav>
                                        <p:tav tm="100000">
                                          <p:val>
                                            <p:strVal val="0-ppt_h/2"/>
                                          </p:val>
                                        </p:tav>
                                      </p:tavLst>
                                    </p:anim>
                                    <p:set>
                                      <p:cBhvr>
                                        <p:cTn id="1256" dur="1" fill="hold">
                                          <p:stCondLst>
                                            <p:cond delay="2999"/>
                                          </p:stCondLst>
                                        </p:cTn>
                                        <p:tgtEl>
                                          <p:spTgt spid="11"/>
                                        </p:tgtEl>
                                        <p:attrNameLst>
                                          <p:attrName>style.visibility</p:attrName>
                                        </p:attrNameLst>
                                      </p:cBhvr>
                                      <p:to>
                                        <p:strVal val="hidden"/>
                                      </p:to>
                                    </p:set>
                                  </p:childTnLst>
                                </p:cTn>
                              </p:par>
                              <p:par>
                                <p:cTn id="1257" presetID="2" presetClass="exit" presetSubtype="3" fill="hold" grpId="4" nodeType="withEffect">
                                  <p:stCondLst>
                                    <p:cond delay="0"/>
                                  </p:stCondLst>
                                  <p:childTnLst>
                                    <p:anim calcmode="lin" valueType="num">
                                      <p:cBhvr additive="base">
                                        <p:cTn id="1258" dur="3000"/>
                                        <p:tgtEl>
                                          <p:spTgt spid="12"/>
                                        </p:tgtEl>
                                        <p:attrNameLst>
                                          <p:attrName>ppt_x</p:attrName>
                                        </p:attrNameLst>
                                      </p:cBhvr>
                                      <p:tavLst>
                                        <p:tav tm="0">
                                          <p:val>
                                            <p:strVal val="ppt_x"/>
                                          </p:val>
                                        </p:tav>
                                        <p:tav tm="100000">
                                          <p:val>
                                            <p:strVal val="1+ppt_w/2"/>
                                          </p:val>
                                        </p:tav>
                                      </p:tavLst>
                                    </p:anim>
                                    <p:anim calcmode="lin" valueType="num">
                                      <p:cBhvr additive="base">
                                        <p:cTn id="1259" dur="3000"/>
                                        <p:tgtEl>
                                          <p:spTgt spid="12"/>
                                        </p:tgtEl>
                                        <p:attrNameLst>
                                          <p:attrName>ppt_y</p:attrName>
                                        </p:attrNameLst>
                                      </p:cBhvr>
                                      <p:tavLst>
                                        <p:tav tm="0">
                                          <p:val>
                                            <p:strVal val="ppt_y"/>
                                          </p:val>
                                        </p:tav>
                                        <p:tav tm="100000">
                                          <p:val>
                                            <p:strVal val="0-ppt_h/2"/>
                                          </p:val>
                                        </p:tav>
                                      </p:tavLst>
                                    </p:anim>
                                    <p:set>
                                      <p:cBhvr>
                                        <p:cTn id="1260" dur="1" fill="hold">
                                          <p:stCondLst>
                                            <p:cond delay="2999"/>
                                          </p:stCondLst>
                                        </p:cTn>
                                        <p:tgtEl>
                                          <p:spTgt spid="12"/>
                                        </p:tgtEl>
                                        <p:attrNameLst>
                                          <p:attrName>style.visibility</p:attrName>
                                        </p:attrNameLst>
                                      </p:cBhvr>
                                      <p:to>
                                        <p:strVal val="hidden"/>
                                      </p:to>
                                    </p:set>
                                  </p:childTnLst>
                                </p:cTn>
                              </p:par>
                              <p:par>
                                <p:cTn id="1261" presetID="2" presetClass="exit" presetSubtype="3" fill="hold" grpId="4" nodeType="withEffect">
                                  <p:stCondLst>
                                    <p:cond delay="0"/>
                                  </p:stCondLst>
                                  <p:childTnLst>
                                    <p:anim calcmode="lin" valueType="num">
                                      <p:cBhvr additive="base">
                                        <p:cTn id="1262" dur="3000"/>
                                        <p:tgtEl>
                                          <p:spTgt spid="13"/>
                                        </p:tgtEl>
                                        <p:attrNameLst>
                                          <p:attrName>ppt_x</p:attrName>
                                        </p:attrNameLst>
                                      </p:cBhvr>
                                      <p:tavLst>
                                        <p:tav tm="0">
                                          <p:val>
                                            <p:strVal val="ppt_x"/>
                                          </p:val>
                                        </p:tav>
                                        <p:tav tm="100000">
                                          <p:val>
                                            <p:strVal val="1+ppt_w/2"/>
                                          </p:val>
                                        </p:tav>
                                      </p:tavLst>
                                    </p:anim>
                                    <p:anim calcmode="lin" valueType="num">
                                      <p:cBhvr additive="base">
                                        <p:cTn id="1263" dur="3000"/>
                                        <p:tgtEl>
                                          <p:spTgt spid="13"/>
                                        </p:tgtEl>
                                        <p:attrNameLst>
                                          <p:attrName>ppt_y</p:attrName>
                                        </p:attrNameLst>
                                      </p:cBhvr>
                                      <p:tavLst>
                                        <p:tav tm="0">
                                          <p:val>
                                            <p:strVal val="ppt_y"/>
                                          </p:val>
                                        </p:tav>
                                        <p:tav tm="100000">
                                          <p:val>
                                            <p:strVal val="0-ppt_h/2"/>
                                          </p:val>
                                        </p:tav>
                                      </p:tavLst>
                                    </p:anim>
                                    <p:set>
                                      <p:cBhvr>
                                        <p:cTn id="1264" dur="1" fill="hold">
                                          <p:stCondLst>
                                            <p:cond delay="2999"/>
                                          </p:stCondLst>
                                        </p:cTn>
                                        <p:tgtEl>
                                          <p:spTgt spid="13"/>
                                        </p:tgtEl>
                                        <p:attrNameLst>
                                          <p:attrName>style.visibility</p:attrName>
                                        </p:attrNameLst>
                                      </p:cBhvr>
                                      <p:to>
                                        <p:strVal val="hidden"/>
                                      </p:to>
                                    </p:set>
                                  </p:childTnLst>
                                </p:cTn>
                              </p:par>
                              <p:par>
                                <p:cTn id="1265" presetID="2" presetClass="exit" presetSubtype="3" fill="hold" grpId="4" nodeType="withEffect">
                                  <p:stCondLst>
                                    <p:cond delay="0"/>
                                  </p:stCondLst>
                                  <p:childTnLst>
                                    <p:anim calcmode="lin" valueType="num">
                                      <p:cBhvr additive="base">
                                        <p:cTn id="1266" dur="3000"/>
                                        <p:tgtEl>
                                          <p:spTgt spid="14"/>
                                        </p:tgtEl>
                                        <p:attrNameLst>
                                          <p:attrName>ppt_x</p:attrName>
                                        </p:attrNameLst>
                                      </p:cBhvr>
                                      <p:tavLst>
                                        <p:tav tm="0">
                                          <p:val>
                                            <p:strVal val="ppt_x"/>
                                          </p:val>
                                        </p:tav>
                                        <p:tav tm="100000">
                                          <p:val>
                                            <p:strVal val="1+ppt_w/2"/>
                                          </p:val>
                                        </p:tav>
                                      </p:tavLst>
                                    </p:anim>
                                    <p:anim calcmode="lin" valueType="num">
                                      <p:cBhvr additive="base">
                                        <p:cTn id="1267" dur="3000"/>
                                        <p:tgtEl>
                                          <p:spTgt spid="14"/>
                                        </p:tgtEl>
                                        <p:attrNameLst>
                                          <p:attrName>ppt_y</p:attrName>
                                        </p:attrNameLst>
                                      </p:cBhvr>
                                      <p:tavLst>
                                        <p:tav tm="0">
                                          <p:val>
                                            <p:strVal val="ppt_y"/>
                                          </p:val>
                                        </p:tav>
                                        <p:tav tm="100000">
                                          <p:val>
                                            <p:strVal val="0-ppt_h/2"/>
                                          </p:val>
                                        </p:tav>
                                      </p:tavLst>
                                    </p:anim>
                                    <p:set>
                                      <p:cBhvr>
                                        <p:cTn id="1268" dur="1" fill="hold">
                                          <p:stCondLst>
                                            <p:cond delay="2999"/>
                                          </p:stCondLst>
                                        </p:cTn>
                                        <p:tgtEl>
                                          <p:spTgt spid="14"/>
                                        </p:tgtEl>
                                        <p:attrNameLst>
                                          <p:attrName>style.visibility</p:attrName>
                                        </p:attrNameLst>
                                      </p:cBhvr>
                                      <p:to>
                                        <p:strVal val="hidden"/>
                                      </p:to>
                                    </p:set>
                                  </p:childTnLst>
                                </p:cTn>
                              </p:par>
                              <p:par>
                                <p:cTn id="1269" presetID="2" presetClass="exit" presetSubtype="3" fill="hold" grpId="4" nodeType="withEffect">
                                  <p:stCondLst>
                                    <p:cond delay="0"/>
                                  </p:stCondLst>
                                  <p:childTnLst>
                                    <p:anim calcmode="lin" valueType="num">
                                      <p:cBhvr additive="base">
                                        <p:cTn id="1270" dur="3000"/>
                                        <p:tgtEl>
                                          <p:spTgt spid="15"/>
                                        </p:tgtEl>
                                        <p:attrNameLst>
                                          <p:attrName>ppt_x</p:attrName>
                                        </p:attrNameLst>
                                      </p:cBhvr>
                                      <p:tavLst>
                                        <p:tav tm="0">
                                          <p:val>
                                            <p:strVal val="ppt_x"/>
                                          </p:val>
                                        </p:tav>
                                        <p:tav tm="100000">
                                          <p:val>
                                            <p:strVal val="1+ppt_w/2"/>
                                          </p:val>
                                        </p:tav>
                                      </p:tavLst>
                                    </p:anim>
                                    <p:anim calcmode="lin" valueType="num">
                                      <p:cBhvr additive="base">
                                        <p:cTn id="1271" dur="3000"/>
                                        <p:tgtEl>
                                          <p:spTgt spid="15"/>
                                        </p:tgtEl>
                                        <p:attrNameLst>
                                          <p:attrName>ppt_y</p:attrName>
                                        </p:attrNameLst>
                                      </p:cBhvr>
                                      <p:tavLst>
                                        <p:tav tm="0">
                                          <p:val>
                                            <p:strVal val="ppt_y"/>
                                          </p:val>
                                        </p:tav>
                                        <p:tav tm="100000">
                                          <p:val>
                                            <p:strVal val="0-ppt_h/2"/>
                                          </p:val>
                                        </p:tav>
                                      </p:tavLst>
                                    </p:anim>
                                    <p:set>
                                      <p:cBhvr>
                                        <p:cTn id="1272" dur="1" fill="hold">
                                          <p:stCondLst>
                                            <p:cond delay="2999"/>
                                          </p:stCondLst>
                                        </p:cTn>
                                        <p:tgtEl>
                                          <p:spTgt spid="15"/>
                                        </p:tgtEl>
                                        <p:attrNameLst>
                                          <p:attrName>style.visibility</p:attrName>
                                        </p:attrNameLst>
                                      </p:cBhvr>
                                      <p:to>
                                        <p:strVal val="hidden"/>
                                      </p:to>
                                    </p:set>
                                  </p:childTnLst>
                                </p:cTn>
                              </p:par>
                              <p:par>
                                <p:cTn id="1273" presetID="2" presetClass="exit" presetSubtype="3" fill="hold" grpId="4" nodeType="withEffect">
                                  <p:stCondLst>
                                    <p:cond delay="0"/>
                                  </p:stCondLst>
                                  <p:childTnLst>
                                    <p:anim calcmode="lin" valueType="num">
                                      <p:cBhvr additive="base">
                                        <p:cTn id="1274" dur="3000"/>
                                        <p:tgtEl>
                                          <p:spTgt spid="16"/>
                                        </p:tgtEl>
                                        <p:attrNameLst>
                                          <p:attrName>ppt_x</p:attrName>
                                        </p:attrNameLst>
                                      </p:cBhvr>
                                      <p:tavLst>
                                        <p:tav tm="0">
                                          <p:val>
                                            <p:strVal val="ppt_x"/>
                                          </p:val>
                                        </p:tav>
                                        <p:tav tm="100000">
                                          <p:val>
                                            <p:strVal val="1+ppt_w/2"/>
                                          </p:val>
                                        </p:tav>
                                      </p:tavLst>
                                    </p:anim>
                                    <p:anim calcmode="lin" valueType="num">
                                      <p:cBhvr additive="base">
                                        <p:cTn id="1275" dur="3000"/>
                                        <p:tgtEl>
                                          <p:spTgt spid="16"/>
                                        </p:tgtEl>
                                        <p:attrNameLst>
                                          <p:attrName>ppt_y</p:attrName>
                                        </p:attrNameLst>
                                      </p:cBhvr>
                                      <p:tavLst>
                                        <p:tav tm="0">
                                          <p:val>
                                            <p:strVal val="ppt_y"/>
                                          </p:val>
                                        </p:tav>
                                        <p:tav tm="100000">
                                          <p:val>
                                            <p:strVal val="0-ppt_h/2"/>
                                          </p:val>
                                        </p:tav>
                                      </p:tavLst>
                                    </p:anim>
                                    <p:set>
                                      <p:cBhvr>
                                        <p:cTn id="1276" dur="1" fill="hold">
                                          <p:stCondLst>
                                            <p:cond delay="2999"/>
                                          </p:stCondLst>
                                        </p:cTn>
                                        <p:tgtEl>
                                          <p:spTgt spid="16"/>
                                        </p:tgtEl>
                                        <p:attrNameLst>
                                          <p:attrName>style.visibility</p:attrName>
                                        </p:attrNameLst>
                                      </p:cBhvr>
                                      <p:to>
                                        <p:strVal val="hidden"/>
                                      </p:to>
                                    </p:set>
                                  </p:childTnLst>
                                </p:cTn>
                              </p:par>
                              <p:par>
                                <p:cTn id="1277" presetID="2" presetClass="exit" presetSubtype="3" fill="hold" grpId="4" nodeType="withEffect">
                                  <p:stCondLst>
                                    <p:cond delay="0"/>
                                  </p:stCondLst>
                                  <p:childTnLst>
                                    <p:anim calcmode="lin" valueType="num">
                                      <p:cBhvr additive="base">
                                        <p:cTn id="1278" dur="3000"/>
                                        <p:tgtEl>
                                          <p:spTgt spid="17"/>
                                        </p:tgtEl>
                                        <p:attrNameLst>
                                          <p:attrName>ppt_x</p:attrName>
                                        </p:attrNameLst>
                                      </p:cBhvr>
                                      <p:tavLst>
                                        <p:tav tm="0">
                                          <p:val>
                                            <p:strVal val="ppt_x"/>
                                          </p:val>
                                        </p:tav>
                                        <p:tav tm="100000">
                                          <p:val>
                                            <p:strVal val="1+ppt_w/2"/>
                                          </p:val>
                                        </p:tav>
                                      </p:tavLst>
                                    </p:anim>
                                    <p:anim calcmode="lin" valueType="num">
                                      <p:cBhvr additive="base">
                                        <p:cTn id="1279" dur="3000"/>
                                        <p:tgtEl>
                                          <p:spTgt spid="17"/>
                                        </p:tgtEl>
                                        <p:attrNameLst>
                                          <p:attrName>ppt_y</p:attrName>
                                        </p:attrNameLst>
                                      </p:cBhvr>
                                      <p:tavLst>
                                        <p:tav tm="0">
                                          <p:val>
                                            <p:strVal val="ppt_y"/>
                                          </p:val>
                                        </p:tav>
                                        <p:tav tm="100000">
                                          <p:val>
                                            <p:strVal val="0-ppt_h/2"/>
                                          </p:val>
                                        </p:tav>
                                      </p:tavLst>
                                    </p:anim>
                                    <p:set>
                                      <p:cBhvr>
                                        <p:cTn id="1280" dur="1" fill="hold">
                                          <p:stCondLst>
                                            <p:cond delay="2999"/>
                                          </p:stCondLst>
                                        </p:cTn>
                                        <p:tgtEl>
                                          <p:spTgt spid="17"/>
                                        </p:tgtEl>
                                        <p:attrNameLst>
                                          <p:attrName>style.visibility</p:attrName>
                                        </p:attrNameLst>
                                      </p:cBhvr>
                                      <p:to>
                                        <p:strVal val="hidden"/>
                                      </p:to>
                                    </p:set>
                                  </p:childTnLst>
                                </p:cTn>
                              </p:par>
                              <p:par>
                                <p:cTn id="1281" presetID="2" presetClass="exit" presetSubtype="3" fill="hold" grpId="4" nodeType="withEffect">
                                  <p:stCondLst>
                                    <p:cond delay="0"/>
                                  </p:stCondLst>
                                  <p:childTnLst>
                                    <p:anim calcmode="lin" valueType="num">
                                      <p:cBhvr additive="base">
                                        <p:cTn id="1282" dur="3000"/>
                                        <p:tgtEl>
                                          <p:spTgt spid="18"/>
                                        </p:tgtEl>
                                        <p:attrNameLst>
                                          <p:attrName>ppt_x</p:attrName>
                                        </p:attrNameLst>
                                      </p:cBhvr>
                                      <p:tavLst>
                                        <p:tav tm="0">
                                          <p:val>
                                            <p:strVal val="ppt_x"/>
                                          </p:val>
                                        </p:tav>
                                        <p:tav tm="100000">
                                          <p:val>
                                            <p:strVal val="1+ppt_w/2"/>
                                          </p:val>
                                        </p:tav>
                                      </p:tavLst>
                                    </p:anim>
                                    <p:anim calcmode="lin" valueType="num">
                                      <p:cBhvr additive="base">
                                        <p:cTn id="1283" dur="3000"/>
                                        <p:tgtEl>
                                          <p:spTgt spid="18"/>
                                        </p:tgtEl>
                                        <p:attrNameLst>
                                          <p:attrName>ppt_y</p:attrName>
                                        </p:attrNameLst>
                                      </p:cBhvr>
                                      <p:tavLst>
                                        <p:tav tm="0">
                                          <p:val>
                                            <p:strVal val="ppt_y"/>
                                          </p:val>
                                        </p:tav>
                                        <p:tav tm="100000">
                                          <p:val>
                                            <p:strVal val="0-ppt_h/2"/>
                                          </p:val>
                                        </p:tav>
                                      </p:tavLst>
                                    </p:anim>
                                    <p:set>
                                      <p:cBhvr>
                                        <p:cTn id="1284" dur="1" fill="hold">
                                          <p:stCondLst>
                                            <p:cond delay="2999"/>
                                          </p:stCondLst>
                                        </p:cTn>
                                        <p:tgtEl>
                                          <p:spTgt spid="18"/>
                                        </p:tgtEl>
                                        <p:attrNameLst>
                                          <p:attrName>style.visibility</p:attrName>
                                        </p:attrNameLst>
                                      </p:cBhvr>
                                      <p:to>
                                        <p:strVal val="hidden"/>
                                      </p:to>
                                    </p:set>
                                  </p:childTnLst>
                                </p:cTn>
                              </p:par>
                              <p:par>
                                <p:cTn id="1285" presetID="2" presetClass="exit" presetSubtype="3" fill="hold" grpId="4" nodeType="withEffect">
                                  <p:stCondLst>
                                    <p:cond delay="0"/>
                                  </p:stCondLst>
                                  <p:childTnLst>
                                    <p:anim calcmode="lin" valueType="num">
                                      <p:cBhvr additive="base">
                                        <p:cTn id="1286" dur="3000"/>
                                        <p:tgtEl>
                                          <p:spTgt spid="19"/>
                                        </p:tgtEl>
                                        <p:attrNameLst>
                                          <p:attrName>ppt_x</p:attrName>
                                        </p:attrNameLst>
                                      </p:cBhvr>
                                      <p:tavLst>
                                        <p:tav tm="0">
                                          <p:val>
                                            <p:strVal val="ppt_x"/>
                                          </p:val>
                                        </p:tav>
                                        <p:tav tm="100000">
                                          <p:val>
                                            <p:strVal val="1+ppt_w/2"/>
                                          </p:val>
                                        </p:tav>
                                      </p:tavLst>
                                    </p:anim>
                                    <p:anim calcmode="lin" valueType="num">
                                      <p:cBhvr additive="base">
                                        <p:cTn id="1287" dur="3000"/>
                                        <p:tgtEl>
                                          <p:spTgt spid="19"/>
                                        </p:tgtEl>
                                        <p:attrNameLst>
                                          <p:attrName>ppt_y</p:attrName>
                                        </p:attrNameLst>
                                      </p:cBhvr>
                                      <p:tavLst>
                                        <p:tav tm="0">
                                          <p:val>
                                            <p:strVal val="ppt_y"/>
                                          </p:val>
                                        </p:tav>
                                        <p:tav tm="100000">
                                          <p:val>
                                            <p:strVal val="0-ppt_h/2"/>
                                          </p:val>
                                        </p:tav>
                                      </p:tavLst>
                                    </p:anim>
                                    <p:set>
                                      <p:cBhvr>
                                        <p:cTn id="1288" dur="1" fill="hold">
                                          <p:stCondLst>
                                            <p:cond delay="2999"/>
                                          </p:stCondLst>
                                        </p:cTn>
                                        <p:tgtEl>
                                          <p:spTgt spid="19"/>
                                        </p:tgtEl>
                                        <p:attrNameLst>
                                          <p:attrName>style.visibility</p:attrName>
                                        </p:attrNameLst>
                                      </p:cBhvr>
                                      <p:to>
                                        <p:strVal val="hidden"/>
                                      </p:to>
                                    </p:set>
                                  </p:childTnLst>
                                </p:cTn>
                              </p:par>
                              <p:par>
                                <p:cTn id="1289" presetID="2" presetClass="exit" presetSubtype="3" fill="hold" grpId="4" nodeType="withEffect">
                                  <p:stCondLst>
                                    <p:cond delay="0"/>
                                  </p:stCondLst>
                                  <p:childTnLst>
                                    <p:anim calcmode="lin" valueType="num">
                                      <p:cBhvr additive="base">
                                        <p:cTn id="1290" dur="3000"/>
                                        <p:tgtEl>
                                          <p:spTgt spid="20"/>
                                        </p:tgtEl>
                                        <p:attrNameLst>
                                          <p:attrName>ppt_x</p:attrName>
                                        </p:attrNameLst>
                                      </p:cBhvr>
                                      <p:tavLst>
                                        <p:tav tm="0">
                                          <p:val>
                                            <p:strVal val="ppt_x"/>
                                          </p:val>
                                        </p:tav>
                                        <p:tav tm="100000">
                                          <p:val>
                                            <p:strVal val="1+ppt_w/2"/>
                                          </p:val>
                                        </p:tav>
                                      </p:tavLst>
                                    </p:anim>
                                    <p:anim calcmode="lin" valueType="num">
                                      <p:cBhvr additive="base">
                                        <p:cTn id="1291" dur="3000"/>
                                        <p:tgtEl>
                                          <p:spTgt spid="20"/>
                                        </p:tgtEl>
                                        <p:attrNameLst>
                                          <p:attrName>ppt_y</p:attrName>
                                        </p:attrNameLst>
                                      </p:cBhvr>
                                      <p:tavLst>
                                        <p:tav tm="0">
                                          <p:val>
                                            <p:strVal val="ppt_y"/>
                                          </p:val>
                                        </p:tav>
                                        <p:tav tm="100000">
                                          <p:val>
                                            <p:strVal val="0-ppt_h/2"/>
                                          </p:val>
                                        </p:tav>
                                      </p:tavLst>
                                    </p:anim>
                                    <p:set>
                                      <p:cBhvr>
                                        <p:cTn id="1292" dur="1" fill="hold">
                                          <p:stCondLst>
                                            <p:cond delay="2999"/>
                                          </p:stCondLst>
                                        </p:cTn>
                                        <p:tgtEl>
                                          <p:spTgt spid="20"/>
                                        </p:tgtEl>
                                        <p:attrNameLst>
                                          <p:attrName>style.visibility</p:attrName>
                                        </p:attrNameLst>
                                      </p:cBhvr>
                                      <p:to>
                                        <p:strVal val="hidden"/>
                                      </p:to>
                                    </p:set>
                                  </p:childTnLst>
                                </p:cTn>
                              </p:par>
                              <p:par>
                                <p:cTn id="1293" presetID="2" presetClass="exit" presetSubtype="3" fill="hold" grpId="4" nodeType="withEffect">
                                  <p:stCondLst>
                                    <p:cond delay="0"/>
                                  </p:stCondLst>
                                  <p:childTnLst>
                                    <p:anim calcmode="lin" valueType="num">
                                      <p:cBhvr additive="base">
                                        <p:cTn id="1294" dur="3000"/>
                                        <p:tgtEl>
                                          <p:spTgt spid="21"/>
                                        </p:tgtEl>
                                        <p:attrNameLst>
                                          <p:attrName>ppt_x</p:attrName>
                                        </p:attrNameLst>
                                      </p:cBhvr>
                                      <p:tavLst>
                                        <p:tav tm="0">
                                          <p:val>
                                            <p:strVal val="ppt_x"/>
                                          </p:val>
                                        </p:tav>
                                        <p:tav tm="100000">
                                          <p:val>
                                            <p:strVal val="1+ppt_w/2"/>
                                          </p:val>
                                        </p:tav>
                                      </p:tavLst>
                                    </p:anim>
                                    <p:anim calcmode="lin" valueType="num">
                                      <p:cBhvr additive="base">
                                        <p:cTn id="1295" dur="3000"/>
                                        <p:tgtEl>
                                          <p:spTgt spid="21"/>
                                        </p:tgtEl>
                                        <p:attrNameLst>
                                          <p:attrName>ppt_y</p:attrName>
                                        </p:attrNameLst>
                                      </p:cBhvr>
                                      <p:tavLst>
                                        <p:tav tm="0">
                                          <p:val>
                                            <p:strVal val="ppt_y"/>
                                          </p:val>
                                        </p:tav>
                                        <p:tav tm="100000">
                                          <p:val>
                                            <p:strVal val="0-ppt_h/2"/>
                                          </p:val>
                                        </p:tav>
                                      </p:tavLst>
                                    </p:anim>
                                    <p:set>
                                      <p:cBhvr>
                                        <p:cTn id="1296" dur="1" fill="hold">
                                          <p:stCondLst>
                                            <p:cond delay="2999"/>
                                          </p:stCondLst>
                                        </p:cTn>
                                        <p:tgtEl>
                                          <p:spTgt spid="21"/>
                                        </p:tgtEl>
                                        <p:attrNameLst>
                                          <p:attrName>style.visibility</p:attrName>
                                        </p:attrNameLst>
                                      </p:cBhvr>
                                      <p:to>
                                        <p:strVal val="hidden"/>
                                      </p:to>
                                    </p:set>
                                  </p:childTnLst>
                                </p:cTn>
                              </p:par>
                              <p:par>
                                <p:cTn id="1297" presetID="2" presetClass="exit" presetSubtype="3" fill="hold" grpId="4" nodeType="withEffect">
                                  <p:stCondLst>
                                    <p:cond delay="0"/>
                                  </p:stCondLst>
                                  <p:childTnLst>
                                    <p:anim calcmode="lin" valueType="num">
                                      <p:cBhvr additive="base">
                                        <p:cTn id="1298" dur="3000"/>
                                        <p:tgtEl>
                                          <p:spTgt spid="22"/>
                                        </p:tgtEl>
                                        <p:attrNameLst>
                                          <p:attrName>ppt_x</p:attrName>
                                        </p:attrNameLst>
                                      </p:cBhvr>
                                      <p:tavLst>
                                        <p:tav tm="0">
                                          <p:val>
                                            <p:strVal val="ppt_x"/>
                                          </p:val>
                                        </p:tav>
                                        <p:tav tm="100000">
                                          <p:val>
                                            <p:strVal val="1+ppt_w/2"/>
                                          </p:val>
                                        </p:tav>
                                      </p:tavLst>
                                    </p:anim>
                                    <p:anim calcmode="lin" valueType="num">
                                      <p:cBhvr additive="base">
                                        <p:cTn id="1299" dur="3000"/>
                                        <p:tgtEl>
                                          <p:spTgt spid="22"/>
                                        </p:tgtEl>
                                        <p:attrNameLst>
                                          <p:attrName>ppt_y</p:attrName>
                                        </p:attrNameLst>
                                      </p:cBhvr>
                                      <p:tavLst>
                                        <p:tav tm="0">
                                          <p:val>
                                            <p:strVal val="ppt_y"/>
                                          </p:val>
                                        </p:tav>
                                        <p:tav tm="100000">
                                          <p:val>
                                            <p:strVal val="0-ppt_h/2"/>
                                          </p:val>
                                        </p:tav>
                                      </p:tavLst>
                                    </p:anim>
                                    <p:set>
                                      <p:cBhvr>
                                        <p:cTn id="1300" dur="1" fill="hold">
                                          <p:stCondLst>
                                            <p:cond delay="2999"/>
                                          </p:stCondLst>
                                        </p:cTn>
                                        <p:tgtEl>
                                          <p:spTgt spid="22"/>
                                        </p:tgtEl>
                                        <p:attrNameLst>
                                          <p:attrName>style.visibility</p:attrName>
                                        </p:attrNameLst>
                                      </p:cBhvr>
                                      <p:to>
                                        <p:strVal val="hidden"/>
                                      </p:to>
                                    </p:set>
                                  </p:childTnLst>
                                </p:cTn>
                              </p:par>
                              <p:par>
                                <p:cTn id="1301" presetID="2" presetClass="exit" presetSubtype="3" fill="hold" grpId="4" nodeType="withEffect">
                                  <p:stCondLst>
                                    <p:cond delay="0"/>
                                  </p:stCondLst>
                                  <p:childTnLst>
                                    <p:anim calcmode="lin" valueType="num">
                                      <p:cBhvr additive="base">
                                        <p:cTn id="1302" dur="3000"/>
                                        <p:tgtEl>
                                          <p:spTgt spid="23"/>
                                        </p:tgtEl>
                                        <p:attrNameLst>
                                          <p:attrName>ppt_x</p:attrName>
                                        </p:attrNameLst>
                                      </p:cBhvr>
                                      <p:tavLst>
                                        <p:tav tm="0">
                                          <p:val>
                                            <p:strVal val="ppt_x"/>
                                          </p:val>
                                        </p:tav>
                                        <p:tav tm="100000">
                                          <p:val>
                                            <p:strVal val="1+ppt_w/2"/>
                                          </p:val>
                                        </p:tav>
                                      </p:tavLst>
                                    </p:anim>
                                    <p:anim calcmode="lin" valueType="num">
                                      <p:cBhvr additive="base">
                                        <p:cTn id="1303" dur="3000"/>
                                        <p:tgtEl>
                                          <p:spTgt spid="23"/>
                                        </p:tgtEl>
                                        <p:attrNameLst>
                                          <p:attrName>ppt_y</p:attrName>
                                        </p:attrNameLst>
                                      </p:cBhvr>
                                      <p:tavLst>
                                        <p:tav tm="0">
                                          <p:val>
                                            <p:strVal val="ppt_y"/>
                                          </p:val>
                                        </p:tav>
                                        <p:tav tm="100000">
                                          <p:val>
                                            <p:strVal val="0-ppt_h/2"/>
                                          </p:val>
                                        </p:tav>
                                      </p:tavLst>
                                    </p:anim>
                                    <p:set>
                                      <p:cBhvr>
                                        <p:cTn id="1304" dur="1" fill="hold">
                                          <p:stCondLst>
                                            <p:cond delay="2999"/>
                                          </p:stCondLst>
                                        </p:cTn>
                                        <p:tgtEl>
                                          <p:spTgt spid="23"/>
                                        </p:tgtEl>
                                        <p:attrNameLst>
                                          <p:attrName>style.visibility</p:attrName>
                                        </p:attrNameLst>
                                      </p:cBhvr>
                                      <p:to>
                                        <p:strVal val="hidden"/>
                                      </p:to>
                                    </p:set>
                                  </p:childTnLst>
                                </p:cTn>
                              </p:par>
                              <p:par>
                                <p:cTn id="1305" presetID="2" presetClass="exit" presetSubtype="9" fill="hold" grpId="4" nodeType="withEffect">
                                  <p:stCondLst>
                                    <p:cond delay="0"/>
                                  </p:stCondLst>
                                  <p:childTnLst>
                                    <p:anim calcmode="lin" valueType="num">
                                      <p:cBhvr additive="base">
                                        <p:cTn id="1306" dur="3000"/>
                                        <p:tgtEl>
                                          <p:spTgt spid="58"/>
                                        </p:tgtEl>
                                        <p:attrNameLst>
                                          <p:attrName>ppt_x</p:attrName>
                                        </p:attrNameLst>
                                      </p:cBhvr>
                                      <p:tavLst>
                                        <p:tav tm="0">
                                          <p:val>
                                            <p:strVal val="ppt_x"/>
                                          </p:val>
                                        </p:tav>
                                        <p:tav tm="100000">
                                          <p:val>
                                            <p:strVal val="0-ppt_w/2"/>
                                          </p:val>
                                        </p:tav>
                                      </p:tavLst>
                                    </p:anim>
                                    <p:anim calcmode="lin" valueType="num">
                                      <p:cBhvr additive="base">
                                        <p:cTn id="1307" dur="3000"/>
                                        <p:tgtEl>
                                          <p:spTgt spid="58"/>
                                        </p:tgtEl>
                                        <p:attrNameLst>
                                          <p:attrName>ppt_y</p:attrName>
                                        </p:attrNameLst>
                                      </p:cBhvr>
                                      <p:tavLst>
                                        <p:tav tm="0">
                                          <p:val>
                                            <p:strVal val="ppt_y"/>
                                          </p:val>
                                        </p:tav>
                                        <p:tav tm="100000">
                                          <p:val>
                                            <p:strVal val="0-ppt_h/2"/>
                                          </p:val>
                                        </p:tav>
                                      </p:tavLst>
                                    </p:anim>
                                    <p:set>
                                      <p:cBhvr>
                                        <p:cTn id="1308" dur="1" fill="hold">
                                          <p:stCondLst>
                                            <p:cond delay="2999"/>
                                          </p:stCondLst>
                                        </p:cTn>
                                        <p:tgtEl>
                                          <p:spTgt spid="58"/>
                                        </p:tgtEl>
                                        <p:attrNameLst>
                                          <p:attrName>style.visibility</p:attrName>
                                        </p:attrNameLst>
                                      </p:cBhvr>
                                      <p:to>
                                        <p:strVal val="hidden"/>
                                      </p:to>
                                    </p:set>
                                  </p:childTnLst>
                                </p:cTn>
                              </p:par>
                              <p:par>
                                <p:cTn id="1309" presetID="2" presetClass="exit" presetSubtype="9" fill="hold" grpId="4" nodeType="withEffect">
                                  <p:stCondLst>
                                    <p:cond delay="0"/>
                                  </p:stCondLst>
                                  <p:childTnLst>
                                    <p:anim calcmode="lin" valueType="num">
                                      <p:cBhvr additive="base">
                                        <p:cTn id="1310" dur="3000"/>
                                        <p:tgtEl>
                                          <p:spTgt spid="59"/>
                                        </p:tgtEl>
                                        <p:attrNameLst>
                                          <p:attrName>ppt_x</p:attrName>
                                        </p:attrNameLst>
                                      </p:cBhvr>
                                      <p:tavLst>
                                        <p:tav tm="0">
                                          <p:val>
                                            <p:strVal val="ppt_x"/>
                                          </p:val>
                                        </p:tav>
                                        <p:tav tm="100000">
                                          <p:val>
                                            <p:strVal val="0-ppt_w/2"/>
                                          </p:val>
                                        </p:tav>
                                      </p:tavLst>
                                    </p:anim>
                                    <p:anim calcmode="lin" valueType="num">
                                      <p:cBhvr additive="base">
                                        <p:cTn id="1311" dur="3000"/>
                                        <p:tgtEl>
                                          <p:spTgt spid="59"/>
                                        </p:tgtEl>
                                        <p:attrNameLst>
                                          <p:attrName>ppt_y</p:attrName>
                                        </p:attrNameLst>
                                      </p:cBhvr>
                                      <p:tavLst>
                                        <p:tav tm="0">
                                          <p:val>
                                            <p:strVal val="ppt_y"/>
                                          </p:val>
                                        </p:tav>
                                        <p:tav tm="100000">
                                          <p:val>
                                            <p:strVal val="0-ppt_h/2"/>
                                          </p:val>
                                        </p:tav>
                                      </p:tavLst>
                                    </p:anim>
                                    <p:set>
                                      <p:cBhvr>
                                        <p:cTn id="1312" dur="1" fill="hold">
                                          <p:stCondLst>
                                            <p:cond delay="2999"/>
                                          </p:stCondLst>
                                        </p:cTn>
                                        <p:tgtEl>
                                          <p:spTgt spid="59"/>
                                        </p:tgtEl>
                                        <p:attrNameLst>
                                          <p:attrName>style.visibility</p:attrName>
                                        </p:attrNameLst>
                                      </p:cBhvr>
                                      <p:to>
                                        <p:strVal val="hidden"/>
                                      </p:to>
                                    </p:set>
                                  </p:childTnLst>
                                </p:cTn>
                              </p:par>
                              <p:par>
                                <p:cTn id="1313" presetID="2" presetClass="exit" presetSubtype="9" fill="hold" grpId="4" nodeType="withEffect">
                                  <p:stCondLst>
                                    <p:cond delay="0"/>
                                  </p:stCondLst>
                                  <p:childTnLst>
                                    <p:anim calcmode="lin" valueType="num">
                                      <p:cBhvr additive="base">
                                        <p:cTn id="1314" dur="3000"/>
                                        <p:tgtEl>
                                          <p:spTgt spid="60"/>
                                        </p:tgtEl>
                                        <p:attrNameLst>
                                          <p:attrName>ppt_x</p:attrName>
                                        </p:attrNameLst>
                                      </p:cBhvr>
                                      <p:tavLst>
                                        <p:tav tm="0">
                                          <p:val>
                                            <p:strVal val="ppt_x"/>
                                          </p:val>
                                        </p:tav>
                                        <p:tav tm="100000">
                                          <p:val>
                                            <p:strVal val="0-ppt_w/2"/>
                                          </p:val>
                                        </p:tav>
                                      </p:tavLst>
                                    </p:anim>
                                    <p:anim calcmode="lin" valueType="num">
                                      <p:cBhvr additive="base">
                                        <p:cTn id="1315" dur="3000"/>
                                        <p:tgtEl>
                                          <p:spTgt spid="60"/>
                                        </p:tgtEl>
                                        <p:attrNameLst>
                                          <p:attrName>ppt_y</p:attrName>
                                        </p:attrNameLst>
                                      </p:cBhvr>
                                      <p:tavLst>
                                        <p:tav tm="0">
                                          <p:val>
                                            <p:strVal val="ppt_y"/>
                                          </p:val>
                                        </p:tav>
                                        <p:tav tm="100000">
                                          <p:val>
                                            <p:strVal val="0-ppt_h/2"/>
                                          </p:val>
                                        </p:tav>
                                      </p:tavLst>
                                    </p:anim>
                                    <p:set>
                                      <p:cBhvr>
                                        <p:cTn id="1316" dur="1" fill="hold">
                                          <p:stCondLst>
                                            <p:cond delay="2999"/>
                                          </p:stCondLst>
                                        </p:cTn>
                                        <p:tgtEl>
                                          <p:spTgt spid="60"/>
                                        </p:tgtEl>
                                        <p:attrNameLst>
                                          <p:attrName>style.visibility</p:attrName>
                                        </p:attrNameLst>
                                      </p:cBhvr>
                                      <p:to>
                                        <p:strVal val="hidden"/>
                                      </p:to>
                                    </p:set>
                                  </p:childTnLst>
                                </p:cTn>
                              </p:par>
                              <p:par>
                                <p:cTn id="1317" presetID="2" presetClass="exit" presetSubtype="9" fill="hold" grpId="4" nodeType="withEffect">
                                  <p:stCondLst>
                                    <p:cond delay="0"/>
                                  </p:stCondLst>
                                  <p:childTnLst>
                                    <p:anim calcmode="lin" valueType="num">
                                      <p:cBhvr additive="base">
                                        <p:cTn id="1318" dur="3000"/>
                                        <p:tgtEl>
                                          <p:spTgt spid="61"/>
                                        </p:tgtEl>
                                        <p:attrNameLst>
                                          <p:attrName>ppt_x</p:attrName>
                                        </p:attrNameLst>
                                      </p:cBhvr>
                                      <p:tavLst>
                                        <p:tav tm="0">
                                          <p:val>
                                            <p:strVal val="ppt_x"/>
                                          </p:val>
                                        </p:tav>
                                        <p:tav tm="100000">
                                          <p:val>
                                            <p:strVal val="0-ppt_w/2"/>
                                          </p:val>
                                        </p:tav>
                                      </p:tavLst>
                                    </p:anim>
                                    <p:anim calcmode="lin" valueType="num">
                                      <p:cBhvr additive="base">
                                        <p:cTn id="1319" dur="3000"/>
                                        <p:tgtEl>
                                          <p:spTgt spid="61"/>
                                        </p:tgtEl>
                                        <p:attrNameLst>
                                          <p:attrName>ppt_y</p:attrName>
                                        </p:attrNameLst>
                                      </p:cBhvr>
                                      <p:tavLst>
                                        <p:tav tm="0">
                                          <p:val>
                                            <p:strVal val="ppt_y"/>
                                          </p:val>
                                        </p:tav>
                                        <p:tav tm="100000">
                                          <p:val>
                                            <p:strVal val="0-ppt_h/2"/>
                                          </p:val>
                                        </p:tav>
                                      </p:tavLst>
                                    </p:anim>
                                    <p:set>
                                      <p:cBhvr>
                                        <p:cTn id="1320" dur="1" fill="hold">
                                          <p:stCondLst>
                                            <p:cond delay="2999"/>
                                          </p:stCondLst>
                                        </p:cTn>
                                        <p:tgtEl>
                                          <p:spTgt spid="61"/>
                                        </p:tgtEl>
                                        <p:attrNameLst>
                                          <p:attrName>style.visibility</p:attrName>
                                        </p:attrNameLst>
                                      </p:cBhvr>
                                      <p:to>
                                        <p:strVal val="hidden"/>
                                      </p:to>
                                    </p:set>
                                  </p:childTnLst>
                                </p:cTn>
                              </p:par>
                              <p:par>
                                <p:cTn id="1321" presetID="2" presetClass="exit" presetSubtype="9" fill="hold" grpId="4" nodeType="withEffect">
                                  <p:stCondLst>
                                    <p:cond delay="0"/>
                                  </p:stCondLst>
                                  <p:childTnLst>
                                    <p:anim calcmode="lin" valueType="num">
                                      <p:cBhvr additive="base">
                                        <p:cTn id="1322" dur="3000"/>
                                        <p:tgtEl>
                                          <p:spTgt spid="62"/>
                                        </p:tgtEl>
                                        <p:attrNameLst>
                                          <p:attrName>ppt_x</p:attrName>
                                        </p:attrNameLst>
                                      </p:cBhvr>
                                      <p:tavLst>
                                        <p:tav tm="0">
                                          <p:val>
                                            <p:strVal val="ppt_x"/>
                                          </p:val>
                                        </p:tav>
                                        <p:tav tm="100000">
                                          <p:val>
                                            <p:strVal val="0-ppt_w/2"/>
                                          </p:val>
                                        </p:tav>
                                      </p:tavLst>
                                    </p:anim>
                                    <p:anim calcmode="lin" valueType="num">
                                      <p:cBhvr additive="base">
                                        <p:cTn id="1323" dur="3000"/>
                                        <p:tgtEl>
                                          <p:spTgt spid="62"/>
                                        </p:tgtEl>
                                        <p:attrNameLst>
                                          <p:attrName>ppt_y</p:attrName>
                                        </p:attrNameLst>
                                      </p:cBhvr>
                                      <p:tavLst>
                                        <p:tav tm="0">
                                          <p:val>
                                            <p:strVal val="ppt_y"/>
                                          </p:val>
                                        </p:tav>
                                        <p:tav tm="100000">
                                          <p:val>
                                            <p:strVal val="0-ppt_h/2"/>
                                          </p:val>
                                        </p:tav>
                                      </p:tavLst>
                                    </p:anim>
                                    <p:set>
                                      <p:cBhvr>
                                        <p:cTn id="1324" dur="1" fill="hold">
                                          <p:stCondLst>
                                            <p:cond delay="2999"/>
                                          </p:stCondLst>
                                        </p:cTn>
                                        <p:tgtEl>
                                          <p:spTgt spid="62"/>
                                        </p:tgtEl>
                                        <p:attrNameLst>
                                          <p:attrName>style.visibility</p:attrName>
                                        </p:attrNameLst>
                                      </p:cBhvr>
                                      <p:to>
                                        <p:strVal val="hidden"/>
                                      </p:to>
                                    </p:set>
                                  </p:childTnLst>
                                </p:cTn>
                              </p:par>
                              <p:par>
                                <p:cTn id="1325" presetID="2" presetClass="exit" presetSubtype="9" fill="hold" grpId="4" nodeType="withEffect">
                                  <p:stCondLst>
                                    <p:cond delay="0"/>
                                  </p:stCondLst>
                                  <p:childTnLst>
                                    <p:anim calcmode="lin" valueType="num">
                                      <p:cBhvr additive="base">
                                        <p:cTn id="1326" dur="3000"/>
                                        <p:tgtEl>
                                          <p:spTgt spid="63"/>
                                        </p:tgtEl>
                                        <p:attrNameLst>
                                          <p:attrName>ppt_x</p:attrName>
                                        </p:attrNameLst>
                                      </p:cBhvr>
                                      <p:tavLst>
                                        <p:tav tm="0">
                                          <p:val>
                                            <p:strVal val="ppt_x"/>
                                          </p:val>
                                        </p:tav>
                                        <p:tav tm="100000">
                                          <p:val>
                                            <p:strVal val="0-ppt_w/2"/>
                                          </p:val>
                                        </p:tav>
                                      </p:tavLst>
                                    </p:anim>
                                    <p:anim calcmode="lin" valueType="num">
                                      <p:cBhvr additive="base">
                                        <p:cTn id="1327" dur="3000"/>
                                        <p:tgtEl>
                                          <p:spTgt spid="63"/>
                                        </p:tgtEl>
                                        <p:attrNameLst>
                                          <p:attrName>ppt_y</p:attrName>
                                        </p:attrNameLst>
                                      </p:cBhvr>
                                      <p:tavLst>
                                        <p:tav tm="0">
                                          <p:val>
                                            <p:strVal val="ppt_y"/>
                                          </p:val>
                                        </p:tav>
                                        <p:tav tm="100000">
                                          <p:val>
                                            <p:strVal val="0-ppt_h/2"/>
                                          </p:val>
                                        </p:tav>
                                      </p:tavLst>
                                    </p:anim>
                                    <p:set>
                                      <p:cBhvr>
                                        <p:cTn id="1328" dur="1" fill="hold">
                                          <p:stCondLst>
                                            <p:cond delay="2999"/>
                                          </p:stCondLst>
                                        </p:cTn>
                                        <p:tgtEl>
                                          <p:spTgt spid="63"/>
                                        </p:tgtEl>
                                        <p:attrNameLst>
                                          <p:attrName>style.visibility</p:attrName>
                                        </p:attrNameLst>
                                      </p:cBhvr>
                                      <p:to>
                                        <p:strVal val="hidden"/>
                                      </p:to>
                                    </p:set>
                                  </p:childTnLst>
                                </p:cTn>
                              </p:par>
                              <p:par>
                                <p:cTn id="1329" presetID="2" presetClass="exit" presetSubtype="9" fill="hold" grpId="4" nodeType="withEffect">
                                  <p:stCondLst>
                                    <p:cond delay="0"/>
                                  </p:stCondLst>
                                  <p:childTnLst>
                                    <p:anim calcmode="lin" valueType="num">
                                      <p:cBhvr additive="base">
                                        <p:cTn id="1330" dur="3000"/>
                                        <p:tgtEl>
                                          <p:spTgt spid="64"/>
                                        </p:tgtEl>
                                        <p:attrNameLst>
                                          <p:attrName>ppt_x</p:attrName>
                                        </p:attrNameLst>
                                      </p:cBhvr>
                                      <p:tavLst>
                                        <p:tav tm="0">
                                          <p:val>
                                            <p:strVal val="ppt_x"/>
                                          </p:val>
                                        </p:tav>
                                        <p:tav tm="100000">
                                          <p:val>
                                            <p:strVal val="0-ppt_w/2"/>
                                          </p:val>
                                        </p:tav>
                                      </p:tavLst>
                                    </p:anim>
                                    <p:anim calcmode="lin" valueType="num">
                                      <p:cBhvr additive="base">
                                        <p:cTn id="1331" dur="3000"/>
                                        <p:tgtEl>
                                          <p:spTgt spid="64"/>
                                        </p:tgtEl>
                                        <p:attrNameLst>
                                          <p:attrName>ppt_y</p:attrName>
                                        </p:attrNameLst>
                                      </p:cBhvr>
                                      <p:tavLst>
                                        <p:tav tm="0">
                                          <p:val>
                                            <p:strVal val="ppt_y"/>
                                          </p:val>
                                        </p:tav>
                                        <p:tav tm="100000">
                                          <p:val>
                                            <p:strVal val="0-ppt_h/2"/>
                                          </p:val>
                                        </p:tav>
                                      </p:tavLst>
                                    </p:anim>
                                    <p:set>
                                      <p:cBhvr>
                                        <p:cTn id="1332" dur="1" fill="hold">
                                          <p:stCondLst>
                                            <p:cond delay="2999"/>
                                          </p:stCondLst>
                                        </p:cTn>
                                        <p:tgtEl>
                                          <p:spTgt spid="64"/>
                                        </p:tgtEl>
                                        <p:attrNameLst>
                                          <p:attrName>style.visibility</p:attrName>
                                        </p:attrNameLst>
                                      </p:cBhvr>
                                      <p:to>
                                        <p:strVal val="hidden"/>
                                      </p:to>
                                    </p:set>
                                  </p:childTnLst>
                                </p:cTn>
                              </p:par>
                              <p:par>
                                <p:cTn id="1333" presetID="2" presetClass="exit" presetSubtype="9" fill="hold" grpId="4" nodeType="withEffect">
                                  <p:stCondLst>
                                    <p:cond delay="0"/>
                                  </p:stCondLst>
                                  <p:childTnLst>
                                    <p:anim calcmode="lin" valueType="num">
                                      <p:cBhvr additive="base">
                                        <p:cTn id="1334" dur="3000"/>
                                        <p:tgtEl>
                                          <p:spTgt spid="65"/>
                                        </p:tgtEl>
                                        <p:attrNameLst>
                                          <p:attrName>ppt_x</p:attrName>
                                        </p:attrNameLst>
                                      </p:cBhvr>
                                      <p:tavLst>
                                        <p:tav tm="0">
                                          <p:val>
                                            <p:strVal val="ppt_x"/>
                                          </p:val>
                                        </p:tav>
                                        <p:tav tm="100000">
                                          <p:val>
                                            <p:strVal val="0-ppt_w/2"/>
                                          </p:val>
                                        </p:tav>
                                      </p:tavLst>
                                    </p:anim>
                                    <p:anim calcmode="lin" valueType="num">
                                      <p:cBhvr additive="base">
                                        <p:cTn id="1335" dur="3000"/>
                                        <p:tgtEl>
                                          <p:spTgt spid="65"/>
                                        </p:tgtEl>
                                        <p:attrNameLst>
                                          <p:attrName>ppt_y</p:attrName>
                                        </p:attrNameLst>
                                      </p:cBhvr>
                                      <p:tavLst>
                                        <p:tav tm="0">
                                          <p:val>
                                            <p:strVal val="ppt_y"/>
                                          </p:val>
                                        </p:tav>
                                        <p:tav tm="100000">
                                          <p:val>
                                            <p:strVal val="0-ppt_h/2"/>
                                          </p:val>
                                        </p:tav>
                                      </p:tavLst>
                                    </p:anim>
                                    <p:set>
                                      <p:cBhvr>
                                        <p:cTn id="1336" dur="1" fill="hold">
                                          <p:stCondLst>
                                            <p:cond delay="2999"/>
                                          </p:stCondLst>
                                        </p:cTn>
                                        <p:tgtEl>
                                          <p:spTgt spid="65"/>
                                        </p:tgtEl>
                                        <p:attrNameLst>
                                          <p:attrName>style.visibility</p:attrName>
                                        </p:attrNameLst>
                                      </p:cBhvr>
                                      <p:to>
                                        <p:strVal val="hidden"/>
                                      </p:to>
                                    </p:set>
                                  </p:childTnLst>
                                </p:cTn>
                              </p:par>
                              <p:par>
                                <p:cTn id="1337" presetID="2" presetClass="exit" presetSubtype="9" fill="hold" grpId="4" nodeType="withEffect">
                                  <p:stCondLst>
                                    <p:cond delay="0"/>
                                  </p:stCondLst>
                                  <p:childTnLst>
                                    <p:anim calcmode="lin" valueType="num">
                                      <p:cBhvr additive="base">
                                        <p:cTn id="1338" dur="3000"/>
                                        <p:tgtEl>
                                          <p:spTgt spid="66"/>
                                        </p:tgtEl>
                                        <p:attrNameLst>
                                          <p:attrName>ppt_x</p:attrName>
                                        </p:attrNameLst>
                                      </p:cBhvr>
                                      <p:tavLst>
                                        <p:tav tm="0">
                                          <p:val>
                                            <p:strVal val="ppt_x"/>
                                          </p:val>
                                        </p:tav>
                                        <p:tav tm="100000">
                                          <p:val>
                                            <p:strVal val="0-ppt_w/2"/>
                                          </p:val>
                                        </p:tav>
                                      </p:tavLst>
                                    </p:anim>
                                    <p:anim calcmode="lin" valueType="num">
                                      <p:cBhvr additive="base">
                                        <p:cTn id="1339" dur="3000"/>
                                        <p:tgtEl>
                                          <p:spTgt spid="66"/>
                                        </p:tgtEl>
                                        <p:attrNameLst>
                                          <p:attrName>ppt_y</p:attrName>
                                        </p:attrNameLst>
                                      </p:cBhvr>
                                      <p:tavLst>
                                        <p:tav tm="0">
                                          <p:val>
                                            <p:strVal val="ppt_y"/>
                                          </p:val>
                                        </p:tav>
                                        <p:tav tm="100000">
                                          <p:val>
                                            <p:strVal val="0-ppt_h/2"/>
                                          </p:val>
                                        </p:tav>
                                      </p:tavLst>
                                    </p:anim>
                                    <p:set>
                                      <p:cBhvr>
                                        <p:cTn id="1340" dur="1" fill="hold">
                                          <p:stCondLst>
                                            <p:cond delay="2999"/>
                                          </p:stCondLst>
                                        </p:cTn>
                                        <p:tgtEl>
                                          <p:spTgt spid="66"/>
                                        </p:tgtEl>
                                        <p:attrNameLst>
                                          <p:attrName>style.visibility</p:attrName>
                                        </p:attrNameLst>
                                      </p:cBhvr>
                                      <p:to>
                                        <p:strVal val="hidden"/>
                                      </p:to>
                                    </p:set>
                                  </p:childTnLst>
                                </p:cTn>
                              </p:par>
                              <p:par>
                                <p:cTn id="1341" presetID="2" presetClass="exit" presetSubtype="9" fill="hold" grpId="4" nodeType="withEffect">
                                  <p:stCondLst>
                                    <p:cond delay="0"/>
                                  </p:stCondLst>
                                  <p:childTnLst>
                                    <p:anim calcmode="lin" valueType="num">
                                      <p:cBhvr additive="base">
                                        <p:cTn id="1342" dur="3000"/>
                                        <p:tgtEl>
                                          <p:spTgt spid="67"/>
                                        </p:tgtEl>
                                        <p:attrNameLst>
                                          <p:attrName>ppt_x</p:attrName>
                                        </p:attrNameLst>
                                      </p:cBhvr>
                                      <p:tavLst>
                                        <p:tav tm="0">
                                          <p:val>
                                            <p:strVal val="ppt_x"/>
                                          </p:val>
                                        </p:tav>
                                        <p:tav tm="100000">
                                          <p:val>
                                            <p:strVal val="0-ppt_w/2"/>
                                          </p:val>
                                        </p:tav>
                                      </p:tavLst>
                                    </p:anim>
                                    <p:anim calcmode="lin" valueType="num">
                                      <p:cBhvr additive="base">
                                        <p:cTn id="1343" dur="3000"/>
                                        <p:tgtEl>
                                          <p:spTgt spid="67"/>
                                        </p:tgtEl>
                                        <p:attrNameLst>
                                          <p:attrName>ppt_y</p:attrName>
                                        </p:attrNameLst>
                                      </p:cBhvr>
                                      <p:tavLst>
                                        <p:tav tm="0">
                                          <p:val>
                                            <p:strVal val="ppt_y"/>
                                          </p:val>
                                        </p:tav>
                                        <p:tav tm="100000">
                                          <p:val>
                                            <p:strVal val="0-ppt_h/2"/>
                                          </p:val>
                                        </p:tav>
                                      </p:tavLst>
                                    </p:anim>
                                    <p:set>
                                      <p:cBhvr>
                                        <p:cTn id="1344" dur="1" fill="hold">
                                          <p:stCondLst>
                                            <p:cond delay="2999"/>
                                          </p:stCondLst>
                                        </p:cTn>
                                        <p:tgtEl>
                                          <p:spTgt spid="67"/>
                                        </p:tgtEl>
                                        <p:attrNameLst>
                                          <p:attrName>style.visibility</p:attrName>
                                        </p:attrNameLst>
                                      </p:cBhvr>
                                      <p:to>
                                        <p:strVal val="hidden"/>
                                      </p:to>
                                    </p:set>
                                  </p:childTnLst>
                                </p:cTn>
                              </p:par>
                              <p:par>
                                <p:cTn id="1345" presetID="2" presetClass="exit" presetSubtype="9" fill="hold" grpId="4" nodeType="withEffect">
                                  <p:stCondLst>
                                    <p:cond delay="0"/>
                                  </p:stCondLst>
                                  <p:childTnLst>
                                    <p:anim calcmode="lin" valueType="num">
                                      <p:cBhvr additive="base">
                                        <p:cTn id="1346" dur="3000"/>
                                        <p:tgtEl>
                                          <p:spTgt spid="68"/>
                                        </p:tgtEl>
                                        <p:attrNameLst>
                                          <p:attrName>ppt_x</p:attrName>
                                        </p:attrNameLst>
                                      </p:cBhvr>
                                      <p:tavLst>
                                        <p:tav tm="0">
                                          <p:val>
                                            <p:strVal val="ppt_x"/>
                                          </p:val>
                                        </p:tav>
                                        <p:tav tm="100000">
                                          <p:val>
                                            <p:strVal val="0-ppt_w/2"/>
                                          </p:val>
                                        </p:tav>
                                      </p:tavLst>
                                    </p:anim>
                                    <p:anim calcmode="lin" valueType="num">
                                      <p:cBhvr additive="base">
                                        <p:cTn id="1347" dur="3000"/>
                                        <p:tgtEl>
                                          <p:spTgt spid="68"/>
                                        </p:tgtEl>
                                        <p:attrNameLst>
                                          <p:attrName>ppt_y</p:attrName>
                                        </p:attrNameLst>
                                      </p:cBhvr>
                                      <p:tavLst>
                                        <p:tav tm="0">
                                          <p:val>
                                            <p:strVal val="ppt_y"/>
                                          </p:val>
                                        </p:tav>
                                        <p:tav tm="100000">
                                          <p:val>
                                            <p:strVal val="0-ppt_h/2"/>
                                          </p:val>
                                        </p:tav>
                                      </p:tavLst>
                                    </p:anim>
                                    <p:set>
                                      <p:cBhvr>
                                        <p:cTn id="1348" dur="1" fill="hold">
                                          <p:stCondLst>
                                            <p:cond delay="2999"/>
                                          </p:stCondLst>
                                        </p:cTn>
                                        <p:tgtEl>
                                          <p:spTgt spid="68"/>
                                        </p:tgtEl>
                                        <p:attrNameLst>
                                          <p:attrName>style.visibility</p:attrName>
                                        </p:attrNameLst>
                                      </p:cBhvr>
                                      <p:to>
                                        <p:strVal val="hidden"/>
                                      </p:to>
                                    </p:set>
                                  </p:childTnLst>
                                </p:cTn>
                              </p:par>
                              <p:par>
                                <p:cTn id="1349" presetID="2" presetClass="exit" presetSubtype="9" fill="hold" grpId="4" nodeType="withEffect">
                                  <p:stCondLst>
                                    <p:cond delay="0"/>
                                  </p:stCondLst>
                                  <p:childTnLst>
                                    <p:anim calcmode="lin" valueType="num">
                                      <p:cBhvr additive="base">
                                        <p:cTn id="1350" dur="3000"/>
                                        <p:tgtEl>
                                          <p:spTgt spid="69"/>
                                        </p:tgtEl>
                                        <p:attrNameLst>
                                          <p:attrName>ppt_x</p:attrName>
                                        </p:attrNameLst>
                                      </p:cBhvr>
                                      <p:tavLst>
                                        <p:tav tm="0">
                                          <p:val>
                                            <p:strVal val="ppt_x"/>
                                          </p:val>
                                        </p:tav>
                                        <p:tav tm="100000">
                                          <p:val>
                                            <p:strVal val="0-ppt_w/2"/>
                                          </p:val>
                                        </p:tav>
                                      </p:tavLst>
                                    </p:anim>
                                    <p:anim calcmode="lin" valueType="num">
                                      <p:cBhvr additive="base">
                                        <p:cTn id="1351" dur="3000"/>
                                        <p:tgtEl>
                                          <p:spTgt spid="69"/>
                                        </p:tgtEl>
                                        <p:attrNameLst>
                                          <p:attrName>ppt_y</p:attrName>
                                        </p:attrNameLst>
                                      </p:cBhvr>
                                      <p:tavLst>
                                        <p:tav tm="0">
                                          <p:val>
                                            <p:strVal val="ppt_y"/>
                                          </p:val>
                                        </p:tav>
                                        <p:tav tm="100000">
                                          <p:val>
                                            <p:strVal val="0-ppt_h/2"/>
                                          </p:val>
                                        </p:tav>
                                      </p:tavLst>
                                    </p:anim>
                                    <p:set>
                                      <p:cBhvr>
                                        <p:cTn id="1352" dur="1" fill="hold">
                                          <p:stCondLst>
                                            <p:cond delay="2999"/>
                                          </p:stCondLst>
                                        </p:cTn>
                                        <p:tgtEl>
                                          <p:spTgt spid="69"/>
                                        </p:tgtEl>
                                        <p:attrNameLst>
                                          <p:attrName>style.visibility</p:attrName>
                                        </p:attrNameLst>
                                      </p:cBhvr>
                                      <p:to>
                                        <p:strVal val="hidden"/>
                                      </p:to>
                                    </p:set>
                                  </p:childTnLst>
                                </p:cTn>
                              </p:par>
                              <p:par>
                                <p:cTn id="1353" presetID="2" presetClass="exit" presetSubtype="9" fill="hold" grpId="4" nodeType="withEffect">
                                  <p:stCondLst>
                                    <p:cond delay="0"/>
                                  </p:stCondLst>
                                  <p:childTnLst>
                                    <p:anim calcmode="lin" valueType="num">
                                      <p:cBhvr additive="base">
                                        <p:cTn id="1354" dur="3000"/>
                                        <p:tgtEl>
                                          <p:spTgt spid="70"/>
                                        </p:tgtEl>
                                        <p:attrNameLst>
                                          <p:attrName>ppt_x</p:attrName>
                                        </p:attrNameLst>
                                      </p:cBhvr>
                                      <p:tavLst>
                                        <p:tav tm="0">
                                          <p:val>
                                            <p:strVal val="ppt_x"/>
                                          </p:val>
                                        </p:tav>
                                        <p:tav tm="100000">
                                          <p:val>
                                            <p:strVal val="0-ppt_w/2"/>
                                          </p:val>
                                        </p:tav>
                                      </p:tavLst>
                                    </p:anim>
                                    <p:anim calcmode="lin" valueType="num">
                                      <p:cBhvr additive="base">
                                        <p:cTn id="1355" dur="3000"/>
                                        <p:tgtEl>
                                          <p:spTgt spid="70"/>
                                        </p:tgtEl>
                                        <p:attrNameLst>
                                          <p:attrName>ppt_y</p:attrName>
                                        </p:attrNameLst>
                                      </p:cBhvr>
                                      <p:tavLst>
                                        <p:tav tm="0">
                                          <p:val>
                                            <p:strVal val="ppt_y"/>
                                          </p:val>
                                        </p:tav>
                                        <p:tav tm="100000">
                                          <p:val>
                                            <p:strVal val="0-ppt_h/2"/>
                                          </p:val>
                                        </p:tav>
                                      </p:tavLst>
                                    </p:anim>
                                    <p:set>
                                      <p:cBhvr>
                                        <p:cTn id="1356" dur="1" fill="hold">
                                          <p:stCondLst>
                                            <p:cond delay="2999"/>
                                          </p:stCondLst>
                                        </p:cTn>
                                        <p:tgtEl>
                                          <p:spTgt spid="70"/>
                                        </p:tgtEl>
                                        <p:attrNameLst>
                                          <p:attrName>style.visibility</p:attrName>
                                        </p:attrNameLst>
                                      </p:cBhvr>
                                      <p:to>
                                        <p:strVal val="hidden"/>
                                      </p:to>
                                    </p:set>
                                  </p:childTnLst>
                                </p:cTn>
                              </p:par>
                              <p:par>
                                <p:cTn id="1357" presetID="2" presetClass="exit" presetSubtype="9" fill="hold" grpId="4" nodeType="withEffect">
                                  <p:stCondLst>
                                    <p:cond delay="0"/>
                                  </p:stCondLst>
                                  <p:childTnLst>
                                    <p:anim calcmode="lin" valueType="num">
                                      <p:cBhvr additive="base">
                                        <p:cTn id="1358" dur="3000"/>
                                        <p:tgtEl>
                                          <p:spTgt spid="71"/>
                                        </p:tgtEl>
                                        <p:attrNameLst>
                                          <p:attrName>ppt_x</p:attrName>
                                        </p:attrNameLst>
                                      </p:cBhvr>
                                      <p:tavLst>
                                        <p:tav tm="0">
                                          <p:val>
                                            <p:strVal val="ppt_x"/>
                                          </p:val>
                                        </p:tav>
                                        <p:tav tm="100000">
                                          <p:val>
                                            <p:strVal val="0-ppt_w/2"/>
                                          </p:val>
                                        </p:tav>
                                      </p:tavLst>
                                    </p:anim>
                                    <p:anim calcmode="lin" valueType="num">
                                      <p:cBhvr additive="base">
                                        <p:cTn id="1359" dur="3000"/>
                                        <p:tgtEl>
                                          <p:spTgt spid="71"/>
                                        </p:tgtEl>
                                        <p:attrNameLst>
                                          <p:attrName>ppt_y</p:attrName>
                                        </p:attrNameLst>
                                      </p:cBhvr>
                                      <p:tavLst>
                                        <p:tav tm="0">
                                          <p:val>
                                            <p:strVal val="ppt_y"/>
                                          </p:val>
                                        </p:tav>
                                        <p:tav tm="100000">
                                          <p:val>
                                            <p:strVal val="0-ppt_h/2"/>
                                          </p:val>
                                        </p:tav>
                                      </p:tavLst>
                                    </p:anim>
                                    <p:set>
                                      <p:cBhvr>
                                        <p:cTn id="1360" dur="1" fill="hold">
                                          <p:stCondLst>
                                            <p:cond delay="2999"/>
                                          </p:stCondLst>
                                        </p:cTn>
                                        <p:tgtEl>
                                          <p:spTgt spid="71"/>
                                        </p:tgtEl>
                                        <p:attrNameLst>
                                          <p:attrName>style.visibility</p:attrName>
                                        </p:attrNameLst>
                                      </p:cBhvr>
                                      <p:to>
                                        <p:strVal val="hidden"/>
                                      </p:to>
                                    </p:set>
                                  </p:childTnLst>
                                </p:cTn>
                              </p:par>
                              <p:par>
                                <p:cTn id="1361" presetID="2" presetClass="exit" presetSubtype="9" fill="hold" grpId="4" nodeType="withEffect">
                                  <p:stCondLst>
                                    <p:cond delay="0"/>
                                  </p:stCondLst>
                                  <p:childTnLst>
                                    <p:anim calcmode="lin" valueType="num">
                                      <p:cBhvr additive="base">
                                        <p:cTn id="1362" dur="3000"/>
                                        <p:tgtEl>
                                          <p:spTgt spid="72"/>
                                        </p:tgtEl>
                                        <p:attrNameLst>
                                          <p:attrName>ppt_x</p:attrName>
                                        </p:attrNameLst>
                                      </p:cBhvr>
                                      <p:tavLst>
                                        <p:tav tm="0">
                                          <p:val>
                                            <p:strVal val="ppt_x"/>
                                          </p:val>
                                        </p:tav>
                                        <p:tav tm="100000">
                                          <p:val>
                                            <p:strVal val="0-ppt_w/2"/>
                                          </p:val>
                                        </p:tav>
                                      </p:tavLst>
                                    </p:anim>
                                    <p:anim calcmode="lin" valueType="num">
                                      <p:cBhvr additive="base">
                                        <p:cTn id="1363" dur="3000"/>
                                        <p:tgtEl>
                                          <p:spTgt spid="72"/>
                                        </p:tgtEl>
                                        <p:attrNameLst>
                                          <p:attrName>ppt_y</p:attrName>
                                        </p:attrNameLst>
                                      </p:cBhvr>
                                      <p:tavLst>
                                        <p:tav tm="0">
                                          <p:val>
                                            <p:strVal val="ppt_y"/>
                                          </p:val>
                                        </p:tav>
                                        <p:tav tm="100000">
                                          <p:val>
                                            <p:strVal val="0-ppt_h/2"/>
                                          </p:val>
                                        </p:tav>
                                      </p:tavLst>
                                    </p:anim>
                                    <p:set>
                                      <p:cBhvr>
                                        <p:cTn id="1364" dur="1" fill="hold">
                                          <p:stCondLst>
                                            <p:cond delay="2999"/>
                                          </p:stCondLst>
                                        </p:cTn>
                                        <p:tgtEl>
                                          <p:spTgt spid="72"/>
                                        </p:tgtEl>
                                        <p:attrNameLst>
                                          <p:attrName>style.visibility</p:attrName>
                                        </p:attrNameLst>
                                      </p:cBhvr>
                                      <p:to>
                                        <p:strVal val="hidden"/>
                                      </p:to>
                                    </p:set>
                                  </p:childTnLst>
                                </p:cTn>
                              </p:par>
                              <p:par>
                                <p:cTn id="1365" presetID="2" presetClass="exit" presetSubtype="9" fill="hold" grpId="4" nodeType="withEffect">
                                  <p:stCondLst>
                                    <p:cond delay="0"/>
                                  </p:stCondLst>
                                  <p:childTnLst>
                                    <p:anim calcmode="lin" valueType="num">
                                      <p:cBhvr additive="base">
                                        <p:cTn id="1366" dur="3000"/>
                                        <p:tgtEl>
                                          <p:spTgt spid="73"/>
                                        </p:tgtEl>
                                        <p:attrNameLst>
                                          <p:attrName>ppt_x</p:attrName>
                                        </p:attrNameLst>
                                      </p:cBhvr>
                                      <p:tavLst>
                                        <p:tav tm="0">
                                          <p:val>
                                            <p:strVal val="ppt_x"/>
                                          </p:val>
                                        </p:tav>
                                        <p:tav tm="100000">
                                          <p:val>
                                            <p:strVal val="0-ppt_w/2"/>
                                          </p:val>
                                        </p:tav>
                                      </p:tavLst>
                                    </p:anim>
                                    <p:anim calcmode="lin" valueType="num">
                                      <p:cBhvr additive="base">
                                        <p:cTn id="1367" dur="3000"/>
                                        <p:tgtEl>
                                          <p:spTgt spid="73"/>
                                        </p:tgtEl>
                                        <p:attrNameLst>
                                          <p:attrName>ppt_y</p:attrName>
                                        </p:attrNameLst>
                                      </p:cBhvr>
                                      <p:tavLst>
                                        <p:tav tm="0">
                                          <p:val>
                                            <p:strVal val="ppt_y"/>
                                          </p:val>
                                        </p:tav>
                                        <p:tav tm="100000">
                                          <p:val>
                                            <p:strVal val="0-ppt_h/2"/>
                                          </p:val>
                                        </p:tav>
                                      </p:tavLst>
                                    </p:anim>
                                    <p:set>
                                      <p:cBhvr>
                                        <p:cTn id="1368" dur="1" fill="hold">
                                          <p:stCondLst>
                                            <p:cond delay="2999"/>
                                          </p:stCondLst>
                                        </p:cTn>
                                        <p:tgtEl>
                                          <p:spTgt spid="73"/>
                                        </p:tgtEl>
                                        <p:attrNameLst>
                                          <p:attrName>style.visibility</p:attrName>
                                        </p:attrNameLst>
                                      </p:cBhvr>
                                      <p:to>
                                        <p:strVal val="hidden"/>
                                      </p:to>
                                    </p:set>
                                  </p:childTnLst>
                                </p:cTn>
                              </p:par>
                              <p:par>
                                <p:cTn id="1369" presetID="8" presetClass="emph" presetSubtype="0" fill="hold" grpId="5" nodeType="withEffect">
                                  <p:stCondLst>
                                    <p:cond delay="0"/>
                                  </p:stCondLst>
                                  <p:childTnLst>
                                    <p:animRot by="21600000">
                                      <p:cBhvr>
                                        <p:cTn id="1370" dur="3000" fill="hold"/>
                                        <p:tgtEl>
                                          <p:spTgt spid="6"/>
                                        </p:tgtEl>
                                        <p:attrNameLst>
                                          <p:attrName>r</p:attrName>
                                        </p:attrNameLst>
                                      </p:cBhvr>
                                    </p:animRot>
                                  </p:childTnLst>
                                </p:cTn>
                              </p:par>
                              <p:par>
                                <p:cTn id="1371" presetID="8" presetClass="emph" presetSubtype="0" fill="hold" grpId="5" nodeType="withEffect">
                                  <p:stCondLst>
                                    <p:cond delay="0"/>
                                  </p:stCondLst>
                                  <p:childTnLst>
                                    <p:animRot by="-21600000">
                                      <p:cBhvr>
                                        <p:cTn id="1372" dur="3000" fill="hold"/>
                                        <p:tgtEl>
                                          <p:spTgt spid="7"/>
                                        </p:tgtEl>
                                        <p:attrNameLst>
                                          <p:attrName>r</p:attrName>
                                        </p:attrNameLst>
                                      </p:cBhvr>
                                    </p:animRot>
                                  </p:childTnLst>
                                </p:cTn>
                              </p:par>
                              <p:par>
                                <p:cTn id="1373" presetID="8" presetClass="emph" presetSubtype="0" fill="hold" grpId="5" nodeType="withEffect">
                                  <p:stCondLst>
                                    <p:cond delay="0"/>
                                  </p:stCondLst>
                                  <p:childTnLst>
                                    <p:animRot by="21600000">
                                      <p:cBhvr>
                                        <p:cTn id="1374" dur="3000" fill="hold"/>
                                        <p:tgtEl>
                                          <p:spTgt spid="8"/>
                                        </p:tgtEl>
                                        <p:attrNameLst>
                                          <p:attrName>r</p:attrName>
                                        </p:attrNameLst>
                                      </p:cBhvr>
                                    </p:animRot>
                                  </p:childTnLst>
                                </p:cTn>
                              </p:par>
                              <p:par>
                                <p:cTn id="1375" presetID="8" presetClass="emph" presetSubtype="0" fill="hold" grpId="5" nodeType="withEffect">
                                  <p:stCondLst>
                                    <p:cond delay="0"/>
                                  </p:stCondLst>
                                  <p:childTnLst>
                                    <p:animRot by="-21600000">
                                      <p:cBhvr>
                                        <p:cTn id="1376" dur="3000" fill="hold"/>
                                        <p:tgtEl>
                                          <p:spTgt spid="9"/>
                                        </p:tgtEl>
                                        <p:attrNameLst>
                                          <p:attrName>r</p:attrName>
                                        </p:attrNameLst>
                                      </p:cBhvr>
                                    </p:animRot>
                                  </p:childTnLst>
                                </p:cTn>
                              </p:par>
                              <p:par>
                                <p:cTn id="1377" presetID="8" presetClass="emph" presetSubtype="0" fill="hold" grpId="5" nodeType="withEffect">
                                  <p:stCondLst>
                                    <p:cond delay="0"/>
                                  </p:stCondLst>
                                  <p:childTnLst>
                                    <p:animRot by="21600000">
                                      <p:cBhvr>
                                        <p:cTn id="1378" dur="3000" fill="hold"/>
                                        <p:tgtEl>
                                          <p:spTgt spid="10"/>
                                        </p:tgtEl>
                                        <p:attrNameLst>
                                          <p:attrName>r</p:attrName>
                                        </p:attrNameLst>
                                      </p:cBhvr>
                                    </p:animRot>
                                  </p:childTnLst>
                                </p:cTn>
                              </p:par>
                              <p:par>
                                <p:cTn id="1379" presetID="8" presetClass="emph" presetSubtype="0" fill="hold" grpId="5" nodeType="withEffect">
                                  <p:stCondLst>
                                    <p:cond delay="0"/>
                                  </p:stCondLst>
                                  <p:childTnLst>
                                    <p:animRot by="-21600000">
                                      <p:cBhvr>
                                        <p:cTn id="1380" dur="3000" fill="hold"/>
                                        <p:tgtEl>
                                          <p:spTgt spid="11"/>
                                        </p:tgtEl>
                                        <p:attrNameLst>
                                          <p:attrName>r</p:attrName>
                                        </p:attrNameLst>
                                      </p:cBhvr>
                                    </p:animRot>
                                  </p:childTnLst>
                                </p:cTn>
                              </p:par>
                              <p:par>
                                <p:cTn id="1381" presetID="8" presetClass="emph" presetSubtype="0" fill="hold" grpId="5" nodeType="withEffect">
                                  <p:stCondLst>
                                    <p:cond delay="0"/>
                                  </p:stCondLst>
                                  <p:childTnLst>
                                    <p:animRot by="21600000">
                                      <p:cBhvr>
                                        <p:cTn id="1382" dur="3000" fill="hold"/>
                                        <p:tgtEl>
                                          <p:spTgt spid="12"/>
                                        </p:tgtEl>
                                        <p:attrNameLst>
                                          <p:attrName>r</p:attrName>
                                        </p:attrNameLst>
                                      </p:cBhvr>
                                    </p:animRot>
                                  </p:childTnLst>
                                </p:cTn>
                              </p:par>
                              <p:par>
                                <p:cTn id="1383" presetID="8" presetClass="emph" presetSubtype="0" fill="hold" grpId="5" nodeType="withEffect">
                                  <p:stCondLst>
                                    <p:cond delay="0"/>
                                  </p:stCondLst>
                                  <p:childTnLst>
                                    <p:animRot by="-21600000">
                                      <p:cBhvr>
                                        <p:cTn id="1384" dur="3000" fill="hold"/>
                                        <p:tgtEl>
                                          <p:spTgt spid="13"/>
                                        </p:tgtEl>
                                        <p:attrNameLst>
                                          <p:attrName>r</p:attrName>
                                        </p:attrNameLst>
                                      </p:cBhvr>
                                    </p:animRot>
                                  </p:childTnLst>
                                </p:cTn>
                              </p:par>
                              <p:par>
                                <p:cTn id="1385" presetID="8" presetClass="emph" presetSubtype="0" fill="hold" grpId="5" nodeType="withEffect">
                                  <p:stCondLst>
                                    <p:cond delay="0"/>
                                  </p:stCondLst>
                                  <p:childTnLst>
                                    <p:animRot by="21600000">
                                      <p:cBhvr>
                                        <p:cTn id="1386" dur="3000" fill="hold"/>
                                        <p:tgtEl>
                                          <p:spTgt spid="14"/>
                                        </p:tgtEl>
                                        <p:attrNameLst>
                                          <p:attrName>r</p:attrName>
                                        </p:attrNameLst>
                                      </p:cBhvr>
                                    </p:animRot>
                                  </p:childTnLst>
                                </p:cTn>
                              </p:par>
                              <p:par>
                                <p:cTn id="1387" presetID="8" presetClass="emph" presetSubtype="0" fill="hold" grpId="5" nodeType="withEffect">
                                  <p:stCondLst>
                                    <p:cond delay="0"/>
                                  </p:stCondLst>
                                  <p:childTnLst>
                                    <p:animRot by="-21600000">
                                      <p:cBhvr>
                                        <p:cTn id="1388" dur="3000" fill="hold"/>
                                        <p:tgtEl>
                                          <p:spTgt spid="15"/>
                                        </p:tgtEl>
                                        <p:attrNameLst>
                                          <p:attrName>r</p:attrName>
                                        </p:attrNameLst>
                                      </p:cBhvr>
                                    </p:animRot>
                                  </p:childTnLst>
                                </p:cTn>
                              </p:par>
                              <p:par>
                                <p:cTn id="1389" presetID="8" presetClass="emph" presetSubtype="0" fill="hold" grpId="5" nodeType="withEffect">
                                  <p:stCondLst>
                                    <p:cond delay="0"/>
                                  </p:stCondLst>
                                  <p:childTnLst>
                                    <p:animRot by="21600000">
                                      <p:cBhvr>
                                        <p:cTn id="1390" dur="3000" fill="hold"/>
                                        <p:tgtEl>
                                          <p:spTgt spid="16"/>
                                        </p:tgtEl>
                                        <p:attrNameLst>
                                          <p:attrName>r</p:attrName>
                                        </p:attrNameLst>
                                      </p:cBhvr>
                                    </p:animRot>
                                  </p:childTnLst>
                                </p:cTn>
                              </p:par>
                              <p:par>
                                <p:cTn id="1391" presetID="8" presetClass="emph" presetSubtype="0" fill="hold" grpId="5" nodeType="withEffect">
                                  <p:stCondLst>
                                    <p:cond delay="0"/>
                                  </p:stCondLst>
                                  <p:childTnLst>
                                    <p:animRot by="-21600000">
                                      <p:cBhvr>
                                        <p:cTn id="1392" dur="3000" fill="hold"/>
                                        <p:tgtEl>
                                          <p:spTgt spid="17"/>
                                        </p:tgtEl>
                                        <p:attrNameLst>
                                          <p:attrName>r</p:attrName>
                                        </p:attrNameLst>
                                      </p:cBhvr>
                                    </p:animRot>
                                  </p:childTnLst>
                                </p:cTn>
                              </p:par>
                              <p:par>
                                <p:cTn id="1393" presetID="8" presetClass="emph" presetSubtype="0" fill="hold" grpId="5" nodeType="withEffect">
                                  <p:stCondLst>
                                    <p:cond delay="0"/>
                                  </p:stCondLst>
                                  <p:childTnLst>
                                    <p:animRot by="21600000">
                                      <p:cBhvr>
                                        <p:cTn id="1394" dur="3000" fill="hold"/>
                                        <p:tgtEl>
                                          <p:spTgt spid="18"/>
                                        </p:tgtEl>
                                        <p:attrNameLst>
                                          <p:attrName>r</p:attrName>
                                        </p:attrNameLst>
                                      </p:cBhvr>
                                    </p:animRot>
                                  </p:childTnLst>
                                </p:cTn>
                              </p:par>
                              <p:par>
                                <p:cTn id="1395" presetID="8" presetClass="emph" presetSubtype="0" fill="hold" grpId="5" nodeType="withEffect">
                                  <p:stCondLst>
                                    <p:cond delay="0"/>
                                  </p:stCondLst>
                                  <p:childTnLst>
                                    <p:animRot by="-21600000">
                                      <p:cBhvr>
                                        <p:cTn id="1396" dur="3000" fill="hold"/>
                                        <p:tgtEl>
                                          <p:spTgt spid="19"/>
                                        </p:tgtEl>
                                        <p:attrNameLst>
                                          <p:attrName>r</p:attrName>
                                        </p:attrNameLst>
                                      </p:cBhvr>
                                    </p:animRot>
                                  </p:childTnLst>
                                </p:cTn>
                              </p:par>
                              <p:par>
                                <p:cTn id="1397" presetID="8" presetClass="emph" presetSubtype="0" fill="hold" grpId="5" nodeType="withEffect">
                                  <p:stCondLst>
                                    <p:cond delay="0"/>
                                  </p:stCondLst>
                                  <p:childTnLst>
                                    <p:animRot by="21600000">
                                      <p:cBhvr>
                                        <p:cTn id="1398" dur="3000" fill="hold"/>
                                        <p:tgtEl>
                                          <p:spTgt spid="20"/>
                                        </p:tgtEl>
                                        <p:attrNameLst>
                                          <p:attrName>r</p:attrName>
                                        </p:attrNameLst>
                                      </p:cBhvr>
                                    </p:animRot>
                                  </p:childTnLst>
                                </p:cTn>
                              </p:par>
                              <p:par>
                                <p:cTn id="1399" presetID="8" presetClass="emph" presetSubtype="0" fill="hold" grpId="5" nodeType="withEffect">
                                  <p:stCondLst>
                                    <p:cond delay="0"/>
                                  </p:stCondLst>
                                  <p:childTnLst>
                                    <p:animRot by="-21600000">
                                      <p:cBhvr>
                                        <p:cTn id="1400" dur="3000" fill="hold"/>
                                        <p:tgtEl>
                                          <p:spTgt spid="21"/>
                                        </p:tgtEl>
                                        <p:attrNameLst>
                                          <p:attrName>r</p:attrName>
                                        </p:attrNameLst>
                                      </p:cBhvr>
                                    </p:animRot>
                                  </p:childTnLst>
                                </p:cTn>
                              </p:par>
                              <p:par>
                                <p:cTn id="1401" presetID="8" presetClass="emph" presetSubtype="0" fill="hold" grpId="5" nodeType="withEffect">
                                  <p:stCondLst>
                                    <p:cond delay="0"/>
                                  </p:stCondLst>
                                  <p:childTnLst>
                                    <p:animRot by="21600000">
                                      <p:cBhvr>
                                        <p:cTn id="1402" dur="3000" fill="hold"/>
                                        <p:tgtEl>
                                          <p:spTgt spid="22"/>
                                        </p:tgtEl>
                                        <p:attrNameLst>
                                          <p:attrName>r</p:attrName>
                                        </p:attrNameLst>
                                      </p:cBhvr>
                                    </p:animRot>
                                  </p:childTnLst>
                                </p:cTn>
                              </p:par>
                              <p:par>
                                <p:cTn id="1403" presetID="8" presetClass="emph" presetSubtype="0" fill="hold" grpId="5" nodeType="withEffect">
                                  <p:stCondLst>
                                    <p:cond delay="0"/>
                                  </p:stCondLst>
                                  <p:childTnLst>
                                    <p:animRot by="-21600000">
                                      <p:cBhvr>
                                        <p:cTn id="1404" dur="3000" fill="hold"/>
                                        <p:tgtEl>
                                          <p:spTgt spid="23"/>
                                        </p:tgtEl>
                                        <p:attrNameLst>
                                          <p:attrName>r</p:attrName>
                                        </p:attrNameLst>
                                      </p:cBhvr>
                                    </p:animRot>
                                  </p:childTnLst>
                                </p:cTn>
                              </p:par>
                              <p:par>
                                <p:cTn id="1405" presetID="8" presetClass="emph" presetSubtype="0" fill="hold" grpId="5" nodeType="withEffect">
                                  <p:stCondLst>
                                    <p:cond delay="0"/>
                                  </p:stCondLst>
                                  <p:childTnLst>
                                    <p:animRot by="21600000">
                                      <p:cBhvr>
                                        <p:cTn id="1406" dur="3000" fill="hold"/>
                                        <p:tgtEl>
                                          <p:spTgt spid="24"/>
                                        </p:tgtEl>
                                        <p:attrNameLst>
                                          <p:attrName>r</p:attrName>
                                        </p:attrNameLst>
                                      </p:cBhvr>
                                    </p:animRot>
                                  </p:childTnLst>
                                </p:cTn>
                              </p:par>
                              <p:par>
                                <p:cTn id="1407" presetID="8" presetClass="emph" presetSubtype="0" fill="hold" grpId="5" nodeType="withEffect">
                                  <p:stCondLst>
                                    <p:cond delay="0"/>
                                  </p:stCondLst>
                                  <p:childTnLst>
                                    <p:animRot by="-21600000">
                                      <p:cBhvr>
                                        <p:cTn id="1408" dur="3000" fill="hold"/>
                                        <p:tgtEl>
                                          <p:spTgt spid="25"/>
                                        </p:tgtEl>
                                        <p:attrNameLst>
                                          <p:attrName>r</p:attrName>
                                        </p:attrNameLst>
                                      </p:cBhvr>
                                    </p:animRot>
                                  </p:childTnLst>
                                </p:cTn>
                              </p:par>
                              <p:par>
                                <p:cTn id="1409" presetID="8" presetClass="emph" presetSubtype="0" fill="hold" grpId="5" nodeType="withEffect">
                                  <p:stCondLst>
                                    <p:cond delay="0"/>
                                  </p:stCondLst>
                                  <p:childTnLst>
                                    <p:animRot by="21600000">
                                      <p:cBhvr>
                                        <p:cTn id="1410" dur="3000" fill="hold"/>
                                        <p:tgtEl>
                                          <p:spTgt spid="26"/>
                                        </p:tgtEl>
                                        <p:attrNameLst>
                                          <p:attrName>r</p:attrName>
                                        </p:attrNameLst>
                                      </p:cBhvr>
                                    </p:animRot>
                                  </p:childTnLst>
                                </p:cTn>
                              </p:par>
                              <p:par>
                                <p:cTn id="1411" presetID="8" presetClass="emph" presetSubtype="0" fill="hold" grpId="5" nodeType="withEffect">
                                  <p:stCondLst>
                                    <p:cond delay="0"/>
                                  </p:stCondLst>
                                  <p:childTnLst>
                                    <p:animRot by="-21600000">
                                      <p:cBhvr>
                                        <p:cTn id="1412" dur="3000" fill="hold"/>
                                        <p:tgtEl>
                                          <p:spTgt spid="27"/>
                                        </p:tgtEl>
                                        <p:attrNameLst>
                                          <p:attrName>r</p:attrName>
                                        </p:attrNameLst>
                                      </p:cBhvr>
                                    </p:animRot>
                                  </p:childTnLst>
                                </p:cTn>
                              </p:par>
                              <p:par>
                                <p:cTn id="1413" presetID="8" presetClass="emph" presetSubtype="0" fill="hold" grpId="5" nodeType="withEffect">
                                  <p:stCondLst>
                                    <p:cond delay="0"/>
                                  </p:stCondLst>
                                  <p:childTnLst>
                                    <p:animRot by="21600000">
                                      <p:cBhvr>
                                        <p:cTn id="1414" dur="3000" fill="hold"/>
                                        <p:tgtEl>
                                          <p:spTgt spid="28"/>
                                        </p:tgtEl>
                                        <p:attrNameLst>
                                          <p:attrName>r</p:attrName>
                                        </p:attrNameLst>
                                      </p:cBhvr>
                                    </p:animRot>
                                  </p:childTnLst>
                                </p:cTn>
                              </p:par>
                              <p:par>
                                <p:cTn id="1415" presetID="8" presetClass="emph" presetSubtype="0" fill="hold" grpId="5" nodeType="withEffect">
                                  <p:stCondLst>
                                    <p:cond delay="0"/>
                                  </p:stCondLst>
                                  <p:childTnLst>
                                    <p:animRot by="-21600000">
                                      <p:cBhvr>
                                        <p:cTn id="1416" dur="3000" fill="hold"/>
                                        <p:tgtEl>
                                          <p:spTgt spid="29"/>
                                        </p:tgtEl>
                                        <p:attrNameLst>
                                          <p:attrName>r</p:attrName>
                                        </p:attrNameLst>
                                      </p:cBhvr>
                                    </p:animRot>
                                  </p:childTnLst>
                                </p:cTn>
                              </p:par>
                              <p:par>
                                <p:cTn id="1417" presetID="8" presetClass="emph" presetSubtype="0" fill="hold" grpId="5" nodeType="withEffect">
                                  <p:stCondLst>
                                    <p:cond delay="0"/>
                                  </p:stCondLst>
                                  <p:childTnLst>
                                    <p:animRot by="21600000">
                                      <p:cBhvr>
                                        <p:cTn id="1418" dur="3000" fill="hold"/>
                                        <p:tgtEl>
                                          <p:spTgt spid="30"/>
                                        </p:tgtEl>
                                        <p:attrNameLst>
                                          <p:attrName>r</p:attrName>
                                        </p:attrNameLst>
                                      </p:cBhvr>
                                    </p:animRot>
                                  </p:childTnLst>
                                </p:cTn>
                              </p:par>
                              <p:par>
                                <p:cTn id="1419" presetID="8" presetClass="emph" presetSubtype="0" fill="hold" grpId="5" nodeType="withEffect">
                                  <p:stCondLst>
                                    <p:cond delay="0"/>
                                  </p:stCondLst>
                                  <p:childTnLst>
                                    <p:animRot by="-21600000">
                                      <p:cBhvr>
                                        <p:cTn id="1420" dur="3000" fill="hold"/>
                                        <p:tgtEl>
                                          <p:spTgt spid="31"/>
                                        </p:tgtEl>
                                        <p:attrNameLst>
                                          <p:attrName>r</p:attrName>
                                        </p:attrNameLst>
                                      </p:cBhvr>
                                    </p:animRot>
                                  </p:childTnLst>
                                </p:cTn>
                              </p:par>
                              <p:par>
                                <p:cTn id="1421" presetID="8" presetClass="emph" presetSubtype="0" fill="hold" grpId="5" nodeType="withEffect">
                                  <p:stCondLst>
                                    <p:cond delay="0"/>
                                  </p:stCondLst>
                                  <p:childTnLst>
                                    <p:animRot by="21600000">
                                      <p:cBhvr>
                                        <p:cTn id="1422" dur="3000" fill="hold"/>
                                        <p:tgtEl>
                                          <p:spTgt spid="32"/>
                                        </p:tgtEl>
                                        <p:attrNameLst>
                                          <p:attrName>r</p:attrName>
                                        </p:attrNameLst>
                                      </p:cBhvr>
                                    </p:animRot>
                                  </p:childTnLst>
                                </p:cTn>
                              </p:par>
                              <p:par>
                                <p:cTn id="1423" presetID="8" presetClass="emph" presetSubtype="0" fill="hold" grpId="5" nodeType="withEffect">
                                  <p:stCondLst>
                                    <p:cond delay="0"/>
                                  </p:stCondLst>
                                  <p:childTnLst>
                                    <p:animRot by="-21600000">
                                      <p:cBhvr>
                                        <p:cTn id="1424" dur="3000" fill="hold"/>
                                        <p:tgtEl>
                                          <p:spTgt spid="33"/>
                                        </p:tgtEl>
                                        <p:attrNameLst>
                                          <p:attrName>r</p:attrName>
                                        </p:attrNameLst>
                                      </p:cBhvr>
                                    </p:animRot>
                                  </p:childTnLst>
                                </p:cTn>
                              </p:par>
                              <p:par>
                                <p:cTn id="1425" presetID="8" presetClass="emph" presetSubtype="0" fill="hold" grpId="5" nodeType="withEffect">
                                  <p:stCondLst>
                                    <p:cond delay="0"/>
                                  </p:stCondLst>
                                  <p:childTnLst>
                                    <p:animRot by="21600000">
                                      <p:cBhvr>
                                        <p:cTn id="1426" dur="3000" fill="hold"/>
                                        <p:tgtEl>
                                          <p:spTgt spid="34"/>
                                        </p:tgtEl>
                                        <p:attrNameLst>
                                          <p:attrName>r</p:attrName>
                                        </p:attrNameLst>
                                      </p:cBhvr>
                                    </p:animRot>
                                  </p:childTnLst>
                                </p:cTn>
                              </p:par>
                              <p:par>
                                <p:cTn id="1427" presetID="8" presetClass="emph" presetSubtype="0" fill="hold" grpId="5" nodeType="withEffect">
                                  <p:stCondLst>
                                    <p:cond delay="0"/>
                                  </p:stCondLst>
                                  <p:childTnLst>
                                    <p:animRot by="-21600000">
                                      <p:cBhvr>
                                        <p:cTn id="1428" dur="3000" fill="hold"/>
                                        <p:tgtEl>
                                          <p:spTgt spid="35"/>
                                        </p:tgtEl>
                                        <p:attrNameLst>
                                          <p:attrName>r</p:attrName>
                                        </p:attrNameLst>
                                      </p:cBhvr>
                                    </p:animRot>
                                  </p:childTnLst>
                                </p:cTn>
                              </p:par>
                              <p:par>
                                <p:cTn id="1429" presetID="8" presetClass="emph" presetSubtype="0" fill="hold" grpId="5" nodeType="withEffect">
                                  <p:stCondLst>
                                    <p:cond delay="0"/>
                                  </p:stCondLst>
                                  <p:childTnLst>
                                    <p:animRot by="21600000">
                                      <p:cBhvr>
                                        <p:cTn id="1430" dur="3000" fill="hold"/>
                                        <p:tgtEl>
                                          <p:spTgt spid="36"/>
                                        </p:tgtEl>
                                        <p:attrNameLst>
                                          <p:attrName>r</p:attrName>
                                        </p:attrNameLst>
                                      </p:cBhvr>
                                    </p:animRot>
                                  </p:childTnLst>
                                </p:cTn>
                              </p:par>
                              <p:par>
                                <p:cTn id="1431" presetID="8" presetClass="emph" presetSubtype="0" fill="hold" grpId="5" nodeType="withEffect">
                                  <p:stCondLst>
                                    <p:cond delay="0"/>
                                  </p:stCondLst>
                                  <p:childTnLst>
                                    <p:animRot by="-21600000">
                                      <p:cBhvr>
                                        <p:cTn id="1432" dur="3000" fill="hold"/>
                                        <p:tgtEl>
                                          <p:spTgt spid="37"/>
                                        </p:tgtEl>
                                        <p:attrNameLst>
                                          <p:attrName>r</p:attrName>
                                        </p:attrNameLst>
                                      </p:cBhvr>
                                    </p:animRot>
                                  </p:childTnLst>
                                </p:cTn>
                              </p:par>
                              <p:par>
                                <p:cTn id="1433" presetID="8" presetClass="emph" presetSubtype="0" fill="hold" grpId="5" nodeType="withEffect">
                                  <p:stCondLst>
                                    <p:cond delay="0"/>
                                  </p:stCondLst>
                                  <p:childTnLst>
                                    <p:animRot by="21600000">
                                      <p:cBhvr>
                                        <p:cTn id="1434" dur="3000" fill="hold"/>
                                        <p:tgtEl>
                                          <p:spTgt spid="38"/>
                                        </p:tgtEl>
                                        <p:attrNameLst>
                                          <p:attrName>r</p:attrName>
                                        </p:attrNameLst>
                                      </p:cBhvr>
                                    </p:animRot>
                                  </p:childTnLst>
                                </p:cTn>
                              </p:par>
                              <p:par>
                                <p:cTn id="1435" presetID="8" presetClass="emph" presetSubtype="0" fill="hold" grpId="5" nodeType="withEffect">
                                  <p:stCondLst>
                                    <p:cond delay="0"/>
                                  </p:stCondLst>
                                  <p:childTnLst>
                                    <p:animRot by="-21600000">
                                      <p:cBhvr>
                                        <p:cTn id="1436" dur="3000" fill="hold"/>
                                        <p:tgtEl>
                                          <p:spTgt spid="39"/>
                                        </p:tgtEl>
                                        <p:attrNameLst>
                                          <p:attrName>r</p:attrName>
                                        </p:attrNameLst>
                                      </p:cBhvr>
                                    </p:animRot>
                                  </p:childTnLst>
                                </p:cTn>
                              </p:par>
                              <p:par>
                                <p:cTn id="1437" presetID="8" presetClass="emph" presetSubtype="0" fill="hold" grpId="5" nodeType="withEffect">
                                  <p:stCondLst>
                                    <p:cond delay="0"/>
                                  </p:stCondLst>
                                  <p:childTnLst>
                                    <p:animRot by="21600000">
                                      <p:cBhvr>
                                        <p:cTn id="1438" dur="3000" fill="hold"/>
                                        <p:tgtEl>
                                          <p:spTgt spid="40"/>
                                        </p:tgtEl>
                                        <p:attrNameLst>
                                          <p:attrName>r</p:attrName>
                                        </p:attrNameLst>
                                      </p:cBhvr>
                                    </p:animRot>
                                  </p:childTnLst>
                                </p:cTn>
                              </p:par>
                              <p:par>
                                <p:cTn id="1439" presetID="8" presetClass="emph" presetSubtype="0" fill="hold" grpId="5" nodeType="withEffect">
                                  <p:stCondLst>
                                    <p:cond delay="0"/>
                                  </p:stCondLst>
                                  <p:childTnLst>
                                    <p:animRot by="-21600000">
                                      <p:cBhvr>
                                        <p:cTn id="1440" dur="3000" fill="hold"/>
                                        <p:tgtEl>
                                          <p:spTgt spid="41"/>
                                        </p:tgtEl>
                                        <p:attrNameLst>
                                          <p:attrName>r</p:attrName>
                                        </p:attrNameLst>
                                      </p:cBhvr>
                                    </p:animRot>
                                  </p:childTnLst>
                                </p:cTn>
                              </p:par>
                              <p:par>
                                <p:cTn id="1441" presetID="8" presetClass="emph" presetSubtype="0" fill="hold" grpId="5" nodeType="withEffect">
                                  <p:stCondLst>
                                    <p:cond delay="0"/>
                                  </p:stCondLst>
                                  <p:childTnLst>
                                    <p:animRot by="21600000">
                                      <p:cBhvr>
                                        <p:cTn id="1442" dur="3000" fill="hold"/>
                                        <p:tgtEl>
                                          <p:spTgt spid="42"/>
                                        </p:tgtEl>
                                        <p:attrNameLst>
                                          <p:attrName>r</p:attrName>
                                        </p:attrNameLst>
                                      </p:cBhvr>
                                    </p:animRot>
                                  </p:childTnLst>
                                </p:cTn>
                              </p:par>
                              <p:par>
                                <p:cTn id="1443" presetID="8" presetClass="emph" presetSubtype="0" fill="hold" grpId="5" nodeType="withEffect">
                                  <p:stCondLst>
                                    <p:cond delay="0"/>
                                  </p:stCondLst>
                                  <p:childTnLst>
                                    <p:animRot by="-21600000">
                                      <p:cBhvr>
                                        <p:cTn id="1444" dur="3000" fill="hold"/>
                                        <p:tgtEl>
                                          <p:spTgt spid="43"/>
                                        </p:tgtEl>
                                        <p:attrNameLst>
                                          <p:attrName>r</p:attrName>
                                        </p:attrNameLst>
                                      </p:cBhvr>
                                    </p:animRot>
                                  </p:childTnLst>
                                </p:cTn>
                              </p:par>
                              <p:par>
                                <p:cTn id="1445" presetID="8" presetClass="emph" presetSubtype="0" fill="hold" grpId="5" nodeType="withEffect">
                                  <p:stCondLst>
                                    <p:cond delay="0"/>
                                  </p:stCondLst>
                                  <p:childTnLst>
                                    <p:animRot by="21600000">
                                      <p:cBhvr>
                                        <p:cTn id="1446" dur="3000" fill="hold"/>
                                        <p:tgtEl>
                                          <p:spTgt spid="44"/>
                                        </p:tgtEl>
                                        <p:attrNameLst>
                                          <p:attrName>r</p:attrName>
                                        </p:attrNameLst>
                                      </p:cBhvr>
                                    </p:animRot>
                                  </p:childTnLst>
                                </p:cTn>
                              </p:par>
                              <p:par>
                                <p:cTn id="1447" presetID="8" presetClass="emph" presetSubtype="0" fill="hold" grpId="5" nodeType="withEffect">
                                  <p:stCondLst>
                                    <p:cond delay="0"/>
                                  </p:stCondLst>
                                  <p:childTnLst>
                                    <p:animRot by="-21600000">
                                      <p:cBhvr>
                                        <p:cTn id="1448" dur="3000" fill="hold"/>
                                        <p:tgtEl>
                                          <p:spTgt spid="45"/>
                                        </p:tgtEl>
                                        <p:attrNameLst>
                                          <p:attrName>r</p:attrName>
                                        </p:attrNameLst>
                                      </p:cBhvr>
                                    </p:animRot>
                                  </p:childTnLst>
                                </p:cTn>
                              </p:par>
                              <p:par>
                                <p:cTn id="1449" presetID="8" presetClass="emph" presetSubtype="0" fill="hold" grpId="5" nodeType="withEffect">
                                  <p:stCondLst>
                                    <p:cond delay="0"/>
                                  </p:stCondLst>
                                  <p:childTnLst>
                                    <p:animRot by="21600000">
                                      <p:cBhvr>
                                        <p:cTn id="1450" dur="3000" fill="hold"/>
                                        <p:tgtEl>
                                          <p:spTgt spid="46"/>
                                        </p:tgtEl>
                                        <p:attrNameLst>
                                          <p:attrName>r</p:attrName>
                                        </p:attrNameLst>
                                      </p:cBhvr>
                                    </p:animRot>
                                  </p:childTnLst>
                                </p:cTn>
                              </p:par>
                              <p:par>
                                <p:cTn id="1451" presetID="8" presetClass="emph" presetSubtype="0" fill="hold" grpId="5" nodeType="withEffect">
                                  <p:stCondLst>
                                    <p:cond delay="0"/>
                                  </p:stCondLst>
                                  <p:childTnLst>
                                    <p:animRot by="-21600000">
                                      <p:cBhvr>
                                        <p:cTn id="1452" dur="3000" fill="hold"/>
                                        <p:tgtEl>
                                          <p:spTgt spid="47"/>
                                        </p:tgtEl>
                                        <p:attrNameLst>
                                          <p:attrName>r</p:attrName>
                                        </p:attrNameLst>
                                      </p:cBhvr>
                                    </p:animRot>
                                  </p:childTnLst>
                                </p:cTn>
                              </p:par>
                              <p:par>
                                <p:cTn id="1453" presetID="8" presetClass="emph" presetSubtype="0" fill="hold" grpId="5" nodeType="withEffect">
                                  <p:stCondLst>
                                    <p:cond delay="0"/>
                                  </p:stCondLst>
                                  <p:childTnLst>
                                    <p:animRot by="21600000">
                                      <p:cBhvr>
                                        <p:cTn id="1454" dur="3000" fill="hold"/>
                                        <p:tgtEl>
                                          <p:spTgt spid="48"/>
                                        </p:tgtEl>
                                        <p:attrNameLst>
                                          <p:attrName>r</p:attrName>
                                        </p:attrNameLst>
                                      </p:cBhvr>
                                    </p:animRot>
                                  </p:childTnLst>
                                </p:cTn>
                              </p:par>
                              <p:par>
                                <p:cTn id="1455" presetID="8" presetClass="emph" presetSubtype="0" fill="hold" grpId="5" nodeType="withEffect">
                                  <p:stCondLst>
                                    <p:cond delay="0"/>
                                  </p:stCondLst>
                                  <p:childTnLst>
                                    <p:animRot by="-21600000">
                                      <p:cBhvr>
                                        <p:cTn id="1456" dur="3000" fill="hold"/>
                                        <p:tgtEl>
                                          <p:spTgt spid="49"/>
                                        </p:tgtEl>
                                        <p:attrNameLst>
                                          <p:attrName>r</p:attrName>
                                        </p:attrNameLst>
                                      </p:cBhvr>
                                    </p:animRot>
                                  </p:childTnLst>
                                </p:cTn>
                              </p:par>
                              <p:par>
                                <p:cTn id="1457" presetID="8" presetClass="emph" presetSubtype="0" fill="hold" grpId="5" nodeType="withEffect">
                                  <p:stCondLst>
                                    <p:cond delay="0"/>
                                  </p:stCondLst>
                                  <p:childTnLst>
                                    <p:animRot by="21600000">
                                      <p:cBhvr>
                                        <p:cTn id="1458" dur="3000" fill="hold"/>
                                        <p:tgtEl>
                                          <p:spTgt spid="50"/>
                                        </p:tgtEl>
                                        <p:attrNameLst>
                                          <p:attrName>r</p:attrName>
                                        </p:attrNameLst>
                                      </p:cBhvr>
                                    </p:animRot>
                                  </p:childTnLst>
                                </p:cTn>
                              </p:par>
                              <p:par>
                                <p:cTn id="1459" presetID="8" presetClass="emph" presetSubtype="0" fill="hold" grpId="5" nodeType="withEffect">
                                  <p:stCondLst>
                                    <p:cond delay="0"/>
                                  </p:stCondLst>
                                  <p:childTnLst>
                                    <p:animRot by="-21600000">
                                      <p:cBhvr>
                                        <p:cTn id="1460" dur="3000" fill="hold"/>
                                        <p:tgtEl>
                                          <p:spTgt spid="51"/>
                                        </p:tgtEl>
                                        <p:attrNameLst>
                                          <p:attrName>r</p:attrName>
                                        </p:attrNameLst>
                                      </p:cBhvr>
                                    </p:animRot>
                                  </p:childTnLst>
                                </p:cTn>
                              </p:par>
                              <p:par>
                                <p:cTn id="1461" presetID="8" presetClass="emph" presetSubtype="0" fill="hold" grpId="5" nodeType="withEffect">
                                  <p:stCondLst>
                                    <p:cond delay="0"/>
                                  </p:stCondLst>
                                  <p:childTnLst>
                                    <p:animRot by="21600000">
                                      <p:cBhvr>
                                        <p:cTn id="1462" dur="3000" fill="hold"/>
                                        <p:tgtEl>
                                          <p:spTgt spid="52"/>
                                        </p:tgtEl>
                                        <p:attrNameLst>
                                          <p:attrName>r</p:attrName>
                                        </p:attrNameLst>
                                      </p:cBhvr>
                                    </p:animRot>
                                  </p:childTnLst>
                                </p:cTn>
                              </p:par>
                              <p:par>
                                <p:cTn id="1463" presetID="8" presetClass="emph" presetSubtype="0" fill="hold" grpId="5" nodeType="withEffect">
                                  <p:stCondLst>
                                    <p:cond delay="0"/>
                                  </p:stCondLst>
                                  <p:childTnLst>
                                    <p:animRot by="-21600000">
                                      <p:cBhvr>
                                        <p:cTn id="1464" dur="3000" fill="hold"/>
                                        <p:tgtEl>
                                          <p:spTgt spid="53"/>
                                        </p:tgtEl>
                                        <p:attrNameLst>
                                          <p:attrName>r</p:attrName>
                                        </p:attrNameLst>
                                      </p:cBhvr>
                                    </p:animRot>
                                  </p:childTnLst>
                                </p:cTn>
                              </p:par>
                              <p:par>
                                <p:cTn id="1465" presetID="8" presetClass="emph" presetSubtype="0" fill="hold" grpId="5" nodeType="withEffect">
                                  <p:stCondLst>
                                    <p:cond delay="0"/>
                                  </p:stCondLst>
                                  <p:childTnLst>
                                    <p:animRot by="21600000">
                                      <p:cBhvr>
                                        <p:cTn id="1466" dur="3000" fill="hold"/>
                                        <p:tgtEl>
                                          <p:spTgt spid="54"/>
                                        </p:tgtEl>
                                        <p:attrNameLst>
                                          <p:attrName>r</p:attrName>
                                        </p:attrNameLst>
                                      </p:cBhvr>
                                    </p:animRot>
                                  </p:childTnLst>
                                </p:cTn>
                              </p:par>
                              <p:par>
                                <p:cTn id="1467" presetID="8" presetClass="emph" presetSubtype="0" fill="hold" grpId="5" nodeType="withEffect">
                                  <p:stCondLst>
                                    <p:cond delay="0"/>
                                  </p:stCondLst>
                                  <p:childTnLst>
                                    <p:animRot by="-21600000">
                                      <p:cBhvr>
                                        <p:cTn id="1468" dur="3000" fill="hold"/>
                                        <p:tgtEl>
                                          <p:spTgt spid="55"/>
                                        </p:tgtEl>
                                        <p:attrNameLst>
                                          <p:attrName>r</p:attrName>
                                        </p:attrNameLst>
                                      </p:cBhvr>
                                    </p:animRot>
                                  </p:childTnLst>
                                </p:cTn>
                              </p:par>
                              <p:par>
                                <p:cTn id="1469" presetID="8" presetClass="emph" presetSubtype="0" fill="hold" grpId="5" nodeType="withEffect">
                                  <p:stCondLst>
                                    <p:cond delay="0"/>
                                  </p:stCondLst>
                                  <p:childTnLst>
                                    <p:animRot by="21600000">
                                      <p:cBhvr>
                                        <p:cTn id="1470" dur="3000" fill="hold"/>
                                        <p:tgtEl>
                                          <p:spTgt spid="56"/>
                                        </p:tgtEl>
                                        <p:attrNameLst>
                                          <p:attrName>r</p:attrName>
                                        </p:attrNameLst>
                                      </p:cBhvr>
                                    </p:animRot>
                                  </p:childTnLst>
                                </p:cTn>
                              </p:par>
                              <p:par>
                                <p:cTn id="1471" presetID="8" presetClass="emph" presetSubtype="0" fill="hold" grpId="5" nodeType="withEffect">
                                  <p:stCondLst>
                                    <p:cond delay="0"/>
                                  </p:stCondLst>
                                  <p:childTnLst>
                                    <p:animRot by="-21600000">
                                      <p:cBhvr>
                                        <p:cTn id="1472" dur="3000" fill="hold"/>
                                        <p:tgtEl>
                                          <p:spTgt spid="57"/>
                                        </p:tgtEl>
                                        <p:attrNameLst>
                                          <p:attrName>r</p:attrName>
                                        </p:attrNameLst>
                                      </p:cBhvr>
                                    </p:animRot>
                                  </p:childTnLst>
                                </p:cTn>
                              </p:par>
                              <p:par>
                                <p:cTn id="1473" presetID="8" presetClass="emph" presetSubtype="0" fill="hold" grpId="5" nodeType="withEffect">
                                  <p:stCondLst>
                                    <p:cond delay="0"/>
                                  </p:stCondLst>
                                  <p:childTnLst>
                                    <p:animRot by="21600000">
                                      <p:cBhvr>
                                        <p:cTn id="1474" dur="3000" fill="hold"/>
                                        <p:tgtEl>
                                          <p:spTgt spid="58"/>
                                        </p:tgtEl>
                                        <p:attrNameLst>
                                          <p:attrName>r</p:attrName>
                                        </p:attrNameLst>
                                      </p:cBhvr>
                                    </p:animRot>
                                  </p:childTnLst>
                                </p:cTn>
                              </p:par>
                              <p:par>
                                <p:cTn id="1475" presetID="8" presetClass="emph" presetSubtype="0" fill="hold" grpId="5" nodeType="withEffect">
                                  <p:stCondLst>
                                    <p:cond delay="0"/>
                                  </p:stCondLst>
                                  <p:childTnLst>
                                    <p:animRot by="-21600000">
                                      <p:cBhvr>
                                        <p:cTn id="1476" dur="3000" fill="hold"/>
                                        <p:tgtEl>
                                          <p:spTgt spid="59"/>
                                        </p:tgtEl>
                                        <p:attrNameLst>
                                          <p:attrName>r</p:attrName>
                                        </p:attrNameLst>
                                      </p:cBhvr>
                                    </p:animRot>
                                  </p:childTnLst>
                                </p:cTn>
                              </p:par>
                              <p:par>
                                <p:cTn id="1477" presetID="8" presetClass="emph" presetSubtype="0" fill="hold" grpId="5" nodeType="withEffect">
                                  <p:stCondLst>
                                    <p:cond delay="0"/>
                                  </p:stCondLst>
                                  <p:childTnLst>
                                    <p:animRot by="21600000">
                                      <p:cBhvr>
                                        <p:cTn id="1478" dur="3000" fill="hold"/>
                                        <p:tgtEl>
                                          <p:spTgt spid="60"/>
                                        </p:tgtEl>
                                        <p:attrNameLst>
                                          <p:attrName>r</p:attrName>
                                        </p:attrNameLst>
                                      </p:cBhvr>
                                    </p:animRot>
                                  </p:childTnLst>
                                </p:cTn>
                              </p:par>
                              <p:par>
                                <p:cTn id="1479" presetID="8" presetClass="emph" presetSubtype="0" fill="hold" grpId="5" nodeType="withEffect">
                                  <p:stCondLst>
                                    <p:cond delay="0"/>
                                  </p:stCondLst>
                                  <p:childTnLst>
                                    <p:animRot by="-21600000">
                                      <p:cBhvr>
                                        <p:cTn id="1480" dur="3000" fill="hold"/>
                                        <p:tgtEl>
                                          <p:spTgt spid="61"/>
                                        </p:tgtEl>
                                        <p:attrNameLst>
                                          <p:attrName>r</p:attrName>
                                        </p:attrNameLst>
                                      </p:cBhvr>
                                    </p:animRot>
                                  </p:childTnLst>
                                </p:cTn>
                              </p:par>
                              <p:par>
                                <p:cTn id="1481" presetID="8" presetClass="emph" presetSubtype="0" fill="hold" grpId="5" nodeType="withEffect">
                                  <p:stCondLst>
                                    <p:cond delay="0"/>
                                  </p:stCondLst>
                                  <p:childTnLst>
                                    <p:animRot by="21600000">
                                      <p:cBhvr>
                                        <p:cTn id="1482" dur="3000" fill="hold"/>
                                        <p:tgtEl>
                                          <p:spTgt spid="62"/>
                                        </p:tgtEl>
                                        <p:attrNameLst>
                                          <p:attrName>r</p:attrName>
                                        </p:attrNameLst>
                                      </p:cBhvr>
                                    </p:animRot>
                                  </p:childTnLst>
                                </p:cTn>
                              </p:par>
                              <p:par>
                                <p:cTn id="1483" presetID="8" presetClass="emph" presetSubtype="0" fill="hold" grpId="5" nodeType="withEffect">
                                  <p:stCondLst>
                                    <p:cond delay="0"/>
                                  </p:stCondLst>
                                  <p:childTnLst>
                                    <p:animRot by="-21600000">
                                      <p:cBhvr>
                                        <p:cTn id="1484" dur="3000" fill="hold"/>
                                        <p:tgtEl>
                                          <p:spTgt spid="63"/>
                                        </p:tgtEl>
                                        <p:attrNameLst>
                                          <p:attrName>r</p:attrName>
                                        </p:attrNameLst>
                                      </p:cBhvr>
                                    </p:animRot>
                                  </p:childTnLst>
                                </p:cTn>
                              </p:par>
                              <p:par>
                                <p:cTn id="1485" presetID="8" presetClass="emph" presetSubtype="0" fill="hold" grpId="5" nodeType="withEffect">
                                  <p:stCondLst>
                                    <p:cond delay="0"/>
                                  </p:stCondLst>
                                  <p:childTnLst>
                                    <p:animRot by="21600000">
                                      <p:cBhvr>
                                        <p:cTn id="1486" dur="3000" fill="hold"/>
                                        <p:tgtEl>
                                          <p:spTgt spid="64"/>
                                        </p:tgtEl>
                                        <p:attrNameLst>
                                          <p:attrName>r</p:attrName>
                                        </p:attrNameLst>
                                      </p:cBhvr>
                                    </p:animRot>
                                  </p:childTnLst>
                                </p:cTn>
                              </p:par>
                              <p:par>
                                <p:cTn id="1487" presetID="8" presetClass="emph" presetSubtype="0" fill="hold" grpId="5" nodeType="withEffect">
                                  <p:stCondLst>
                                    <p:cond delay="0"/>
                                  </p:stCondLst>
                                  <p:childTnLst>
                                    <p:animRot by="-21600000">
                                      <p:cBhvr>
                                        <p:cTn id="1488" dur="3000" fill="hold"/>
                                        <p:tgtEl>
                                          <p:spTgt spid="65"/>
                                        </p:tgtEl>
                                        <p:attrNameLst>
                                          <p:attrName>r</p:attrName>
                                        </p:attrNameLst>
                                      </p:cBhvr>
                                    </p:animRot>
                                  </p:childTnLst>
                                </p:cTn>
                              </p:par>
                              <p:par>
                                <p:cTn id="1489" presetID="8" presetClass="emph" presetSubtype="0" fill="hold" grpId="5" nodeType="withEffect">
                                  <p:stCondLst>
                                    <p:cond delay="0"/>
                                  </p:stCondLst>
                                  <p:childTnLst>
                                    <p:animRot by="21600000">
                                      <p:cBhvr>
                                        <p:cTn id="1490" dur="3000" fill="hold"/>
                                        <p:tgtEl>
                                          <p:spTgt spid="66"/>
                                        </p:tgtEl>
                                        <p:attrNameLst>
                                          <p:attrName>r</p:attrName>
                                        </p:attrNameLst>
                                      </p:cBhvr>
                                    </p:animRot>
                                  </p:childTnLst>
                                </p:cTn>
                              </p:par>
                              <p:par>
                                <p:cTn id="1491" presetID="8" presetClass="emph" presetSubtype="0" fill="hold" grpId="5" nodeType="withEffect">
                                  <p:stCondLst>
                                    <p:cond delay="0"/>
                                  </p:stCondLst>
                                  <p:childTnLst>
                                    <p:animRot by="-21600000">
                                      <p:cBhvr>
                                        <p:cTn id="1492" dur="3000" fill="hold"/>
                                        <p:tgtEl>
                                          <p:spTgt spid="67"/>
                                        </p:tgtEl>
                                        <p:attrNameLst>
                                          <p:attrName>r</p:attrName>
                                        </p:attrNameLst>
                                      </p:cBhvr>
                                    </p:animRot>
                                  </p:childTnLst>
                                </p:cTn>
                              </p:par>
                              <p:par>
                                <p:cTn id="1493" presetID="8" presetClass="emph" presetSubtype="0" fill="hold" grpId="5" nodeType="withEffect">
                                  <p:stCondLst>
                                    <p:cond delay="0"/>
                                  </p:stCondLst>
                                  <p:childTnLst>
                                    <p:animRot by="21600000">
                                      <p:cBhvr>
                                        <p:cTn id="1494" dur="3000" fill="hold"/>
                                        <p:tgtEl>
                                          <p:spTgt spid="68"/>
                                        </p:tgtEl>
                                        <p:attrNameLst>
                                          <p:attrName>r</p:attrName>
                                        </p:attrNameLst>
                                      </p:cBhvr>
                                    </p:animRot>
                                  </p:childTnLst>
                                </p:cTn>
                              </p:par>
                              <p:par>
                                <p:cTn id="1495" presetID="8" presetClass="emph" presetSubtype="0" fill="hold" grpId="5" nodeType="withEffect">
                                  <p:stCondLst>
                                    <p:cond delay="0"/>
                                  </p:stCondLst>
                                  <p:childTnLst>
                                    <p:animRot by="-21600000">
                                      <p:cBhvr>
                                        <p:cTn id="1496" dur="3000" fill="hold"/>
                                        <p:tgtEl>
                                          <p:spTgt spid="69"/>
                                        </p:tgtEl>
                                        <p:attrNameLst>
                                          <p:attrName>r</p:attrName>
                                        </p:attrNameLst>
                                      </p:cBhvr>
                                    </p:animRot>
                                  </p:childTnLst>
                                </p:cTn>
                              </p:par>
                              <p:par>
                                <p:cTn id="1497" presetID="8" presetClass="emph" presetSubtype="0" fill="hold" grpId="5" nodeType="withEffect">
                                  <p:stCondLst>
                                    <p:cond delay="0"/>
                                  </p:stCondLst>
                                  <p:childTnLst>
                                    <p:animRot by="21600000">
                                      <p:cBhvr>
                                        <p:cTn id="1498" dur="3000" fill="hold"/>
                                        <p:tgtEl>
                                          <p:spTgt spid="70"/>
                                        </p:tgtEl>
                                        <p:attrNameLst>
                                          <p:attrName>r</p:attrName>
                                        </p:attrNameLst>
                                      </p:cBhvr>
                                    </p:animRot>
                                  </p:childTnLst>
                                </p:cTn>
                              </p:par>
                              <p:par>
                                <p:cTn id="1499" presetID="8" presetClass="emph" presetSubtype="0" fill="hold" grpId="5" nodeType="withEffect">
                                  <p:stCondLst>
                                    <p:cond delay="0"/>
                                  </p:stCondLst>
                                  <p:childTnLst>
                                    <p:animRot by="-21600000">
                                      <p:cBhvr>
                                        <p:cTn id="1500" dur="3000" fill="hold"/>
                                        <p:tgtEl>
                                          <p:spTgt spid="71"/>
                                        </p:tgtEl>
                                        <p:attrNameLst>
                                          <p:attrName>r</p:attrName>
                                        </p:attrNameLst>
                                      </p:cBhvr>
                                    </p:animRot>
                                  </p:childTnLst>
                                </p:cTn>
                              </p:par>
                              <p:par>
                                <p:cTn id="1501" presetID="8" presetClass="emph" presetSubtype="0" fill="hold" grpId="5" nodeType="withEffect">
                                  <p:stCondLst>
                                    <p:cond delay="0"/>
                                  </p:stCondLst>
                                  <p:childTnLst>
                                    <p:animRot by="21600000">
                                      <p:cBhvr>
                                        <p:cTn id="1502" dur="3000" fill="hold"/>
                                        <p:tgtEl>
                                          <p:spTgt spid="72"/>
                                        </p:tgtEl>
                                        <p:attrNameLst>
                                          <p:attrName>r</p:attrName>
                                        </p:attrNameLst>
                                      </p:cBhvr>
                                    </p:animRot>
                                  </p:childTnLst>
                                </p:cTn>
                              </p:par>
                              <p:par>
                                <p:cTn id="1503" presetID="8" presetClass="emph" presetSubtype="0" fill="hold" grpId="5" nodeType="withEffect">
                                  <p:stCondLst>
                                    <p:cond delay="0"/>
                                  </p:stCondLst>
                                  <p:childTnLst>
                                    <p:animRot by="-21600000">
                                      <p:cBhvr>
                                        <p:cTn id="1504" dur="3000" fill="hold"/>
                                        <p:tgtEl>
                                          <p:spTgt spid="73"/>
                                        </p:tgtEl>
                                        <p:attrNameLst>
                                          <p:attrName>r</p:attrName>
                                        </p:attrNameLst>
                                      </p:cBhvr>
                                    </p:animRot>
                                  </p:childTnLst>
                                </p:cTn>
                              </p:par>
                              <p:par>
                                <p:cTn id="1505" presetID="23" presetClass="entr" presetSubtype="288" fill="hold" nodeType="withEffect">
                                  <p:stCondLst>
                                    <p:cond delay="0"/>
                                  </p:stCondLst>
                                  <p:childTnLst>
                                    <p:set>
                                      <p:cBhvr>
                                        <p:cTn id="1506" dur="1" fill="hold">
                                          <p:stCondLst>
                                            <p:cond delay="0"/>
                                          </p:stCondLst>
                                        </p:cTn>
                                        <p:tgtEl>
                                          <p:spTgt spid="4"/>
                                        </p:tgtEl>
                                        <p:attrNameLst>
                                          <p:attrName>style.visibility</p:attrName>
                                        </p:attrNameLst>
                                      </p:cBhvr>
                                      <p:to>
                                        <p:strVal val="visible"/>
                                      </p:to>
                                    </p:set>
                                    <p:anim calcmode="lin" valueType="num">
                                      <p:cBhvr>
                                        <p:cTn id="1507" dur="3000" fill="hold"/>
                                        <p:tgtEl>
                                          <p:spTgt spid="4"/>
                                        </p:tgtEl>
                                        <p:attrNameLst>
                                          <p:attrName>ppt_w</p:attrName>
                                        </p:attrNameLst>
                                      </p:cBhvr>
                                      <p:tavLst>
                                        <p:tav tm="0">
                                          <p:val>
                                            <p:strVal val="4/3*#ppt_w"/>
                                          </p:val>
                                        </p:tav>
                                        <p:tav tm="100000">
                                          <p:val>
                                            <p:strVal val="#ppt_w"/>
                                          </p:val>
                                        </p:tav>
                                      </p:tavLst>
                                    </p:anim>
                                    <p:anim calcmode="lin" valueType="num">
                                      <p:cBhvr>
                                        <p:cTn id="1508" dur="3000" fill="hold"/>
                                        <p:tgtEl>
                                          <p:spTgt spid="4"/>
                                        </p:tgtEl>
                                        <p:attrNameLst>
                                          <p:attrName>ppt_h</p:attrName>
                                        </p:attrNameLst>
                                      </p:cBhvr>
                                      <p:tavLst>
                                        <p:tav tm="0">
                                          <p:val>
                                            <p:strVal val="4/3*#ppt_h"/>
                                          </p:val>
                                        </p:tav>
                                        <p:tav tm="100000">
                                          <p:val>
                                            <p:strVal val="#ppt_h"/>
                                          </p:val>
                                        </p:tav>
                                      </p:tavLst>
                                    </p:anim>
                                  </p:childTnLst>
                                </p:cTn>
                              </p:par>
                              <p:par>
                                <p:cTn id="1509" presetID="8" presetClass="entr" presetSubtype="32" fill="hold" nodeType="withEffect">
                                  <p:stCondLst>
                                    <p:cond delay="0"/>
                                  </p:stCondLst>
                                  <p:childTnLst>
                                    <p:set>
                                      <p:cBhvr>
                                        <p:cTn id="1510" dur="1" fill="hold">
                                          <p:stCondLst>
                                            <p:cond delay="0"/>
                                          </p:stCondLst>
                                        </p:cTn>
                                        <p:tgtEl>
                                          <p:spTgt spid="4"/>
                                        </p:tgtEl>
                                        <p:attrNameLst>
                                          <p:attrName>style.visibility</p:attrName>
                                        </p:attrNameLst>
                                      </p:cBhvr>
                                      <p:to>
                                        <p:strVal val="visible"/>
                                      </p:to>
                                    </p:set>
                                    <p:animEffect transition="in" filter="diamond(out)">
                                      <p:cBhvr>
                                        <p:cTn id="1511"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9" grpId="0" animBg="1"/>
      <p:bldP spid="9" grpId="1" animBg="1"/>
      <p:bldP spid="9" grpId="2" animBg="1"/>
      <p:bldP spid="9" grpId="3" animBg="1"/>
      <p:bldP spid="9" grpId="4" animBg="1"/>
      <p:bldP spid="9" grpId="5" animBg="1"/>
      <p:bldP spid="10" grpId="0" animBg="1"/>
      <p:bldP spid="10" grpId="1" animBg="1"/>
      <p:bldP spid="10" grpId="2" animBg="1"/>
      <p:bldP spid="10" grpId="3" animBg="1"/>
      <p:bldP spid="10" grpId="4" animBg="1"/>
      <p:bldP spid="10" grpId="5" animBg="1"/>
      <p:bldP spid="11" grpId="0" animBg="1"/>
      <p:bldP spid="11" grpId="1" animBg="1"/>
      <p:bldP spid="11" grpId="2" animBg="1"/>
      <p:bldP spid="11" grpId="3" animBg="1"/>
      <p:bldP spid="11" grpId="4" animBg="1"/>
      <p:bldP spid="11" grpId="5" animBg="1"/>
      <p:bldP spid="12" grpId="0" animBg="1"/>
      <p:bldP spid="12" grpId="1" animBg="1"/>
      <p:bldP spid="12" grpId="2" animBg="1"/>
      <p:bldP spid="12" grpId="3" animBg="1"/>
      <p:bldP spid="12" grpId="4" animBg="1"/>
      <p:bldP spid="12" grpId="5" animBg="1"/>
      <p:bldP spid="13" grpId="0" animBg="1"/>
      <p:bldP spid="13" grpId="1" animBg="1"/>
      <p:bldP spid="13" grpId="2" animBg="1"/>
      <p:bldP spid="13" grpId="3" animBg="1"/>
      <p:bldP spid="13" grpId="4" animBg="1"/>
      <p:bldP spid="13" grpId="5" animBg="1"/>
      <p:bldP spid="14" grpId="0" animBg="1"/>
      <p:bldP spid="14" grpId="1" animBg="1"/>
      <p:bldP spid="14" grpId="2" animBg="1"/>
      <p:bldP spid="14" grpId="3" animBg="1"/>
      <p:bldP spid="14" grpId="4" animBg="1"/>
      <p:bldP spid="14" grpId="5" animBg="1"/>
      <p:bldP spid="15" grpId="0" animBg="1"/>
      <p:bldP spid="15" grpId="1" animBg="1"/>
      <p:bldP spid="15" grpId="2" animBg="1"/>
      <p:bldP spid="15" grpId="3" animBg="1"/>
      <p:bldP spid="15" grpId="4" animBg="1"/>
      <p:bldP spid="15" grpId="5" animBg="1"/>
      <p:bldP spid="16" grpId="0" animBg="1"/>
      <p:bldP spid="16" grpId="1" animBg="1"/>
      <p:bldP spid="16" grpId="2" animBg="1"/>
      <p:bldP spid="16" grpId="3" animBg="1"/>
      <p:bldP spid="16" grpId="4" animBg="1"/>
      <p:bldP spid="16" grpId="5" animBg="1"/>
      <p:bldP spid="17" grpId="0" animBg="1"/>
      <p:bldP spid="17" grpId="1" animBg="1"/>
      <p:bldP spid="17" grpId="2" animBg="1"/>
      <p:bldP spid="17" grpId="3" animBg="1"/>
      <p:bldP spid="17" grpId="4" animBg="1"/>
      <p:bldP spid="17" grpId="5" animBg="1"/>
      <p:bldP spid="18" grpId="0" animBg="1"/>
      <p:bldP spid="18" grpId="1" animBg="1"/>
      <p:bldP spid="18" grpId="2" animBg="1"/>
      <p:bldP spid="18" grpId="3" animBg="1"/>
      <p:bldP spid="18" grpId="4" animBg="1"/>
      <p:bldP spid="18" grpId="5" animBg="1"/>
      <p:bldP spid="19" grpId="0" animBg="1"/>
      <p:bldP spid="19" grpId="1" animBg="1"/>
      <p:bldP spid="19" grpId="2" animBg="1"/>
      <p:bldP spid="19" grpId="3" animBg="1"/>
      <p:bldP spid="19" grpId="4" animBg="1"/>
      <p:bldP spid="19" grpId="5" animBg="1"/>
      <p:bldP spid="20" grpId="0" animBg="1"/>
      <p:bldP spid="20" grpId="1" animBg="1"/>
      <p:bldP spid="20" grpId="2" animBg="1"/>
      <p:bldP spid="20" grpId="3" animBg="1"/>
      <p:bldP spid="20" grpId="4" animBg="1"/>
      <p:bldP spid="20" grpId="5" animBg="1"/>
      <p:bldP spid="21" grpId="0" animBg="1"/>
      <p:bldP spid="21" grpId="1" animBg="1"/>
      <p:bldP spid="21" grpId="2" animBg="1"/>
      <p:bldP spid="21" grpId="3" animBg="1"/>
      <p:bldP spid="21" grpId="4" animBg="1"/>
      <p:bldP spid="21" grpId="5" animBg="1"/>
      <p:bldP spid="22" grpId="0" animBg="1"/>
      <p:bldP spid="22" grpId="1" animBg="1"/>
      <p:bldP spid="22" grpId="2" animBg="1"/>
      <p:bldP spid="22" grpId="3" animBg="1"/>
      <p:bldP spid="22" grpId="4" animBg="1"/>
      <p:bldP spid="22" grpId="5" animBg="1"/>
      <p:bldP spid="23" grpId="0" animBg="1"/>
      <p:bldP spid="23" grpId="1" animBg="1"/>
      <p:bldP spid="23" grpId="2" animBg="1"/>
      <p:bldP spid="23" grpId="3" animBg="1"/>
      <p:bldP spid="23" grpId="4" animBg="1"/>
      <p:bldP spid="23" grpId="5" animBg="1"/>
      <p:bldP spid="24" grpId="0" animBg="1"/>
      <p:bldP spid="24" grpId="1" animBg="1"/>
      <p:bldP spid="24" grpId="2" animBg="1"/>
      <p:bldP spid="24" grpId="3" animBg="1"/>
      <p:bldP spid="24" grpId="4" animBg="1"/>
      <p:bldP spid="24" grpId="5" animBg="1"/>
      <p:bldP spid="25" grpId="0" animBg="1"/>
      <p:bldP spid="25" grpId="1" animBg="1"/>
      <p:bldP spid="25" grpId="2" animBg="1"/>
      <p:bldP spid="25" grpId="3" animBg="1"/>
      <p:bldP spid="25" grpId="4" animBg="1"/>
      <p:bldP spid="25" grpId="5" animBg="1"/>
      <p:bldP spid="26" grpId="0" animBg="1"/>
      <p:bldP spid="26" grpId="1" animBg="1"/>
      <p:bldP spid="26" grpId="2" animBg="1"/>
      <p:bldP spid="26" grpId="3" animBg="1"/>
      <p:bldP spid="26" grpId="4" animBg="1"/>
      <p:bldP spid="26" grpId="5" animBg="1"/>
      <p:bldP spid="27" grpId="0" animBg="1"/>
      <p:bldP spid="27" grpId="1" animBg="1"/>
      <p:bldP spid="27" grpId="2" animBg="1"/>
      <p:bldP spid="27" grpId="3" animBg="1"/>
      <p:bldP spid="27" grpId="4" animBg="1"/>
      <p:bldP spid="27" grpId="5" animBg="1"/>
      <p:bldP spid="28" grpId="0" animBg="1"/>
      <p:bldP spid="28" grpId="1" animBg="1"/>
      <p:bldP spid="28" grpId="2" animBg="1"/>
      <p:bldP spid="28" grpId="3" animBg="1"/>
      <p:bldP spid="28" grpId="4" animBg="1"/>
      <p:bldP spid="28" grpId="5" animBg="1"/>
      <p:bldP spid="29" grpId="0" animBg="1"/>
      <p:bldP spid="29" grpId="1" animBg="1"/>
      <p:bldP spid="29" grpId="2" animBg="1"/>
      <p:bldP spid="29" grpId="3" animBg="1"/>
      <p:bldP spid="29" grpId="4" animBg="1"/>
      <p:bldP spid="29" grpId="5" animBg="1"/>
      <p:bldP spid="30" grpId="0" animBg="1"/>
      <p:bldP spid="30" grpId="1" animBg="1"/>
      <p:bldP spid="30" grpId="2" animBg="1"/>
      <p:bldP spid="30" grpId="3" animBg="1"/>
      <p:bldP spid="30" grpId="4" animBg="1"/>
      <p:bldP spid="30" grpId="5" animBg="1"/>
      <p:bldP spid="31" grpId="0" animBg="1"/>
      <p:bldP spid="31" grpId="1" animBg="1"/>
      <p:bldP spid="31" grpId="2" animBg="1"/>
      <p:bldP spid="31" grpId="3" animBg="1"/>
      <p:bldP spid="31" grpId="4" animBg="1"/>
      <p:bldP spid="31" grpId="5" animBg="1"/>
      <p:bldP spid="32" grpId="0" animBg="1"/>
      <p:bldP spid="32" grpId="1" animBg="1"/>
      <p:bldP spid="32" grpId="2" animBg="1"/>
      <p:bldP spid="32" grpId="3" animBg="1"/>
      <p:bldP spid="32" grpId="4" animBg="1"/>
      <p:bldP spid="32" grpId="5" animBg="1"/>
      <p:bldP spid="33" grpId="0" animBg="1"/>
      <p:bldP spid="33" grpId="1" animBg="1"/>
      <p:bldP spid="33" grpId="2" animBg="1"/>
      <p:bldP spid="33" grpId="3" animBg="1"/>
      <p:bldP spid="33" grpId="4" animBg="1"/>
      <p:bldP spid="33" grpId="5" animBg="1"/>
      <p:bldP spid="34" grpId="0" animBg="1"/>
      <p:bldP spid="34" grpId="1" animBg="1"/>
      <p:bldP spid="34" grpId="2" animBg="1"/>
      <p:bldP spid="34" grpId="3" animBg="1"/>
      <p:bldP spid="34" grpId="4" animBg="1"/>
      <p:bldP spid="34"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38" grpId="0" animBg="1"/>
      <p:bldP spid="38" grpId="1" animBg="1"/>
      <p:bldP spid="38" grpId="2" animBg="1"/>
      <p:bldP spid="38" grpId="3" animBg="1"/>
      <p:bldP spid="38" grpId="4" animBg="1"/>
      <p:bldP spid="38" grpId="5" animBg="1"/>
      <p:bldP spid="39" grpId="0" animBg="1"/>
      <p:bldP spid="39" grpId="1" animBg="1"/>
      <p:bldP spid="39" grpId="2" animBg="1"/>
      <p:bldP spid="39" grpId="3" animBg="1"/>
      <p:bldP spid="39" grpId="4" animBg="1"/>
      <p:bldP spid="39" grpId="5" animBg="1"/>
      <p:bldP spid="40" grpId="0" animBg="1"/>
      <p:bldP spid="40" grpId="1" animBg="1"/>
      <p:bldP spid="40" grpId="2" animBg="1"/>
      <p:bldP spid="40" grpId="3" animBg="1"/>
      <p:bldP spid="40" grpId="4" animBg="1"/>
      <p:bldP spid="40" grpId="5" animBg="1"/>
      <p:bldP spid="41" grpId="0" animBg="1"/>
      <p:bldP spid="41" grpId="1" animBg="1"/>
      <p:bldP spid="41" grpId="2" animBg="1"/>
      <p:bldP spid="41" grpId="3" animBg="1"/>
      <p:bldP spid="41" grpId="4" animBg="1"/>
      <p:bldP spid="41" grpId="5" animBg="1"/>
      <p:bldP spid="42" grpId="0" animBg="1"/>
      <p:bldP spid="42" grpId="1" animBg="1"/>
      <p:bldP spid="42" grpId="2" animBg="1"/>
      <p:bldP spid="42" grpId="3" animBg="1"/>
      <p:bldP spid="42" grpId="4" animBg="1"/>
      <p:bldP spid="42" grpId="5" animBg="1"/>
      <p:bldP spid="43" grpId="0" animBg="1"/>
      <p:bldP spid="43" grpId="1" animBg="1"/>
      <p:bldP spid="43" grpId="2" animBg="1"/>
      <p:bldP spid="43" grpId="3" animBg="1"/>
      <p:bldP spid="43" grpId="4" animBg="1"/>
      <p:bldP spid="43" grpId="5" animBg="1"/>
      <p:bldP spid="44" grpId="0" animBg="1"/>
      <p:bldP spid="44" grpId="1" animBg="1"/>
      <p:bldP spid="44" grpId="2" animBg="1"/>
      <p:bldP spid="44" grpId="3" animBg="1"/>
      <p:bldP spid="44" grpId="4" animBg="1"/>
      <p:bldP spid="44" grpId="5" animBg="1"/>
      <p:bldP spid="45" grpId="0" animBg="1"/>
      <p:bldP spid="45" grpId="1" animBg="1"/>
      <p:bldP spid="45" grpId="2" animBg="1"/>
      <p:bldP spid="45" grpId="3" animBg="1"/>
      <p:bldP spid="45" grpId="4" animBg="1"/>
      <p:bldP spid="45" grpId="5" animBg="1"/>
      <p:bldP spid="46" grpId="0" animBg="1"/>
      <p:bldP spid="46" grpId="1" animBg="1"/>
      <p:bldP spid="46" grpId="2" animBg="1"/>
      <p:bldP spid="46" grpId="3" animBg="1"/>
      <p:bldP spid="46" grpId="4" animBg="1"/>
      <p:bldP spid="46" grpId="5" animBg="1"/>
      <p:bldP spid="47" grpId="0" animBg="1"/>
      <p:bldP spid="47" grpId="1" animBg="1"/>
      <p:bldP spid="47" grpId="2" animBg="1"/>
      <p:bldP spid="47" grpId="3" animBg="1"/>
      <p:bldP spid="47" grpId="4" animBg="1"/>
      <p:bldP spid="47" grpId="5" animBg="1"/>
      <p:bldP spid="48" grpId="0" animBg="1"/>
      <p:bldP spid="48" grpId="1" animBg="1"/>
      <p:bldP spid="48" grpId="2" animBg="1"/>
      <p:bldP spid="48" grpId="3" animBg="1"/>
      <p:bldP spid="48" grpId="4" animBg="1"/>
      <p:bldP spid="48" grpId="5" animBg="1"/>
      <p:bldP spid="49" grpId="0" animBg="1"/>
      <p:bldP spid="49" grpId="1" animBg="1"/>
      <p:bldP spid="49" grpId="2" animBg="1"/>
      <p:bldP spid="49" grpId="3" animBg="1"/>
      <p:bldP spid="49" grpId="4" animBg="1"/>
      <p:bldP spid="49" grpId="5" animBg="1"/>
      <p:bldP spid="50" grpId="0" animBg="1"/>
      <p:bldP spid="50" grpId="1" animBg="1"/>
      <p:bldP spid="50" grpId="2" animBg="1"/>
      <p:bldP spid="50" grpId="3" animBg="1"/>
      <p:bldP spid="50" grpId="4" animBg="1"/>
      <p:bldP spid="50" grpId="5" animBg="1"/>
      <p:bldP spid="51" grpId="0" animBg="1"/>
      <p:bldP spid="51" grpId="1" animBg="1"/>
      <p:bldP spid="51" grpId="2" animBg="1"/>
      <p:bldP spid="51" grpId="3" animBg="1"/>
      <p:bldP spid="51" grpId="4" animBg="1"/>
      <p:bldP spid="51" grpId="5" animBg="1"/>
      <p:bldP spid="52" grpId="0" animBg="1"/>
      <p:bldP spid="52" grpId="1" animBg="1"/>
      <p:bldP spid="52" grpId="2" animBg="1"/>
      <p:bldP spid="52" grpId="3" animBg="1"/>
      <p:bldP spid="52" grpId="4" animBg="1"/>
      <p:bldP spid="52" grpId="5" animBg="1"/>
      <p:bldP spid="53" grpId="0" animBg="1"/>
      <p:bldP spid="53" grpId="1" animBg="1"/>
      <p:bldP spid="53" grpId="2" animBg="1"/>
      <p:bldP spid="53" grpId="3" animBg="1"/>
      <p:bldP spid="53" grpId="4" animBg="1"/>
      <p:bldP spid="53" grpId="5" animBg="1"/>
      <p:bldP spid="54" grpId="0" animBg="1"/>
      <p:bldP spid="54" grpId="1" animBg="1"/>
      <p:bldP spid="54" grpId="2" animBg="1"/>
      <p:bldP spid="54" grpId="3" animBg="1"/>
      <p:bldP spid="54" grpId="4" animBg="1"/>
      <p:bldP spid="54" grpId="5" animBg="1"/>
      <p:bldP spid="55" grpId="0" animBg="1"/>
      <p:bldP spid="55" grpId="1" animBg="1"/>
      <p:bldP spid="55" grpId="2" animBg="1"/>
      <p:bldP spid="55" grpId="3" animBg="1"/>
      <p:bldP spid="55" grpId="4" animBg="1"/>
      <p:bldP spid="55" grpId="5" animBg="1"/>
      <p:bldP spid="56" grpId="0" animBg="1"/>
      <p:bldP spid="56" grpId="1" animBg="1"/>
      <p:bldP spid="56" grpId="2" animBg="1"/>
      <p:bldP spid="56" grpId="3" animBg="1"/>
      <p:bldP spid="56" grpId="4" animBg="1"/>
      <p:bldP spid="56" grpId="5" animBg="1"/>
      <p:bldP spid="57" grpId="0" animBg="1"/>
      <p:bldP spid="57" grpId="1" animBg="1"/>
      <p:bldP spid="57" grpId="2" animBg="1"/>
      <p:bldP spid="57" grpId="3" animBg="1"/>
      <p:bldP spid="57" grpId="4" animBg="1"/>
      <p:bldP spid="57" grpId="5" animBg="1"/>
      <p:bldP spid="58" grpId="0" animBg="1"/>
      <p:bldP spid="58" grpId="1" animBg="1"/>
      <p:bldP spid="58" grpId="2" animBg="1"/>
      <p:bldP spid="58" grpId="3" animBg="1"/>
      <p:bldP spid="58" grpId="4" animBg="1"/>
      <p:bldP spid="58" grpId="5" animBg="1"/>
      <p:bldP spid="59" grpId="0" animBg="1"/>
      <p:bldP spid="59" grpId="1" animBg="1"/>
      <p:bldP spid="59" grpId="2" animBg="1"/>
      <p:bldP spid="59" grpId="3" animBg="1"/>
      <p:bldP spid="59" grpId="4" animBg="1"/>
      <p:bldP spid="59" grpId="5" animBg="1"/>
      <p:bldP spid="60" grpId="0" animBg="1"/>
      <p:bldP spid="60" grpId="1" animBg="1"/>
      <p:bldP spid="60" grpId="2" animBg="1"/>
      <p:bldP spid="60" grpId="3" animBg="1"/>
      <p:bldP spid="60" grpId="4" animBg="1"/>
      <p:bldP spid="60" grpId="5" animBg="1"/>
      <p:bldP spid="61" grpId="0" animBg="1"/>
      <p:bldP spid="61" grpId="1" animBg="1"/>
      <p:bldP spid="61" grpId="2" animBg="1"/>
      <p:bldP spid="61" grpId="3" animBg="1"/>
      <p:bldP spid="61" grpId="4" animBg="1"/>
      <p:bldP spid="61" grpId="5" animBg="1"/>
      <p:bldP spid="62" grpId="0" animBg="1"/>
      <p:bldP spid="62" grpId="1" animBg="1"/>
      <p:bldP spid="62" grpId="2" animBg="1"/>
      <p:bldP spid="62" grpId="3" animBg="1"/>
      <p:bldP spid="62" grpId="4" animBg="1"/>
      <p:bldP spid="62" grpId="5" animBg="1"/>
      <p:bldP spid="63" grpId="0" animBg="1"/>
      <p:bldP spid="63" grpId="1" animBg="1"/>
      <p:bldP spid="63" grpId="2" animBg="1"/>
      <p:bldP spid="63" grpId="3" animBg="1"/>
      <p:bldP spid="63" grpId="4" animBg="1"/>
      <p:bldP spid="63" grpId="5" animBg="1"/>
      <p:bldP spid="64" grpId="0" animBg="1"/>
      <p:bldP spid="64" grpId="1" animBg="1"/>
      <p:bldP spid="64" grpId="2" animBg="1"/>
      <p:bldP spid="64" grpId="3" animBg="1"/>
      <p:bldP spid="64" grpId="4" animBg="1"/>
      <p:bldP spid="64" grpId="5" animBg="1"/>
      <p:bldP spid="65" grpId="0" animBg="1"/>
      <p:bldP spid="65" grpId="1" animBg="1"/>
      <p:bldP spid="65" grpId="2" animBg="1"/>
      <p:bldP spid="65" grpId="3" animBg="1"/>
      <p:bldP spid="65" grpId="4" animBg="1"/>
      <p:bldP spid="65" grpId="5" animBg="1"/>
      <p:bldP spid="66" grpId="0" animBg="1"/>
      <p:bldP spid="66" grpId="1" animBg="1"/>
      <p:bldP spid="66" grpId="2" animBg="1"/>
      <p:bldP spid="66" grpId="3" animBg="1"/>
      <p:bldP spid="66" grpId="4" animBg="1"/>
      <p:bldP spid="66" grpId="5" animBg="1"/>
      <p:bldP spid="67" grpId="0" animBg="1"/>
      <p:bldP spid="67" grpId="1" animBg="1"/>
      <p:bldP spid="67" grpId="2" animBg="1"/>
      <p:bldP spid="67" grpId="3" animBg="1"/>
      <p:bldP spid="67" grpId="4" animBg="1"/>
      <p:bldP spid="67" grpId="5" animBg="1"/>
      <p:bldP spid="68" grpId="0" animBg="1"/>
      <p:bldP spid="68" grpId="1" animBg="1"/>
      <p:bldP spid="68" grpId="2" animBg="1"/>
      <p:bldP spid="68" grpId="3" animBg="1"/>
      <p:bldP spid="68" grpId="4" animBg="1"/>
      <p:bldP spid="68" grpId="5" animBg="1"/>
      <p:bldP spid="69" grpId="0" animBg="1"/>
      <p:bldP spid="69" grpId="1" animBg="1"/>
      <p:bldP spid="69" grpId="2" animBg="1"/>
      <p:bldP spid="69" grpId="3" animBg="1"/>
      <p:bldP spid="69" grpId="4" animBg="1"/>
      <p:bldP spid="69" grpId="5" animBg="1"/>
      <p:bldP spid="70" grpId="0" animBg="1"/>
      <p:bldP spid="70" grpId="1" animBg="1"/>
      <p:bldP spid="70" grpId="2" animBg="1"/>
      <p:bldP spid="70" grpId="3" animBg="1"/>
      <p:bldP spid="70" grpId="4" animBg="1"/>
      <p:bldP spid="70" grpId="5" animBg="1"/>
      <p:bldP spid="71" grpId="0" animBg="1"/>
      <p:bldP spid="71" grpId="1" animBg="1"/>
      <p:bldP spid="71" grpId="2" animBg="1"/>
      <p:bldP spid="71" grpId="3" animBg="1"/>
      <p:bldP spid="71" grpId="4" animBg="1"/>
      <p:bldP spid="71" grpId="5" animBg="1"/>
      <p:bldP spid="72" grpId="0" animBg="1"/>
      <p:bldP spid="72" grpId="1" animBg="1"/>
      <p:bldP spid="72" grpId="2" animBg="1"/>
      <p:bldP spid="72" grpId="3" animBg="1"/>
      <p:bldP spid="72" grpId="4" animBg="1"/>
      <p:bldP spid="72" grpId="5" animBg="1"/>
      <p:bldP spid="73" grpId="0" animBg="1"/>
      <p:bldP spid="73" grpId="1" animBg="1"/>
      <p:bldP spid="73" grpId="2" animBg="1"/>
      <p:bldP spid="73" grpId="3" animBg="1"/>
      <p:bldP spid="73" grpId="4" animBg="1"/>
      <p:bldP spid="73" grpId="5" animBg="1"/>
      <p:bldP spid="74"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solidFill>
            <a:srgbClr val="214E16"/>
          </a:solidFill>
        </p:spPr>
        <p:txBody>
          <a:bodyPr/>
          <a:lstStyle/>
          <a:p>
            <a:endParaRPr lang="es-ES" dirty="0"/>
          </a:p>
        </p:txBody>
      </p:sp>
      <p:pic>
        <p:nvPicPr>
          <p:cNvPr id="4" name="3 Imagen" descr="2048 (2).jpg"/>
          <p:cNvPicPr>
            <a:picLocks noChangeAspect="1"/>
          </p:cNvPicPr>
          <p:nvPr/>
        </p:nvPicPr>
        <p:blipFill>
          <a:blip r:embed="rId2"/>
          <a:stretch>
            <a:fillRect/>
          </a:stretch>
        </p:blipFill>
        <p:spPr>
          <a:xfrm>
            <a:off x="-44648" y="0"/>
            <a:ext cx="9188648" cy="6858000"/>
          </a:xfrm>
          <a:prstGeom prst="rect">
            <a:avLst/>
          </a:prstGeom>
        </p:spPr>
      </p:pic>
      <p:sp>
        <p:nvSpPr>
          <p:cNvPr id="5" name="4 Terminador"/>
          <p:cNvSpPr/>
          <p:nvPr/>
        </p:nvSpPr>
        <p:spPr>
          <a:xfrm>
            <a:off x="2500298" y="3429000"/>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erminador"/>
          <p:cNvSpPr/>
          <p:nvPr/>
        </p:nvSpPr>
        <p:spPr>
          <a:xfrm>
            <a:off x="4929190" y="3429000"/>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erminador"/>
          <p:cNvSpPr/>
          <p:nvPr/>
        </p:nvSpPr>
        <p:spPr>
          <a:xfrm>
            <a:off x="2571736" y="3571876"/>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erminador"/>
          <p:cNvSpPr/>
          <p:nvPr/>
        </p:nvSpPr>
        <p:spPr>
          <a:xfrm>
            <a:off x="2724136" y="3724276"/>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erminador"/>
          <p:cNvSpPr/>
          <p:nvPr/>
        </p:nvSpPr>
        <p:spPr>
          <a:xfrm>
            <a:off x="2786050" y="3857628"/>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erminador"/>
          <p:cNvSpPr/>
          <p:nvPr/>
        </p:nvSpPr>
        <p:spPr>
          <a:xfrm>
            <a:off x="2857488" y="4000504"/>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erminador"/>
          <p:cNvSpPr/>
          <p:nvPr/>
        </p:nvSpPr>
        <p:spPr>
          <a:xfrm>
            <a:off x="2857488" y="4143380"/>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erminador"/>
          <p:cNvSpPr/>
          <p:nvPr/>
        </p:nvSpPr>
        <p:spPr>
          <a:xfrm>
            <a:off x="2857488" y="4286256"/>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erminador"/>
          <p:cNvSpPr/>
          <p:nvPr/>
        </p:nvSpPr>
        <p:spPr>
          <a:xfrm>
            <a:off x="2786050" y="4429132"/>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erminador"/>
          <p:cNvSpPr/>
          <p:nvPr/>
        </p:nvSpPr>
        <p:spPr>
          <a:xfrm>
            <a:off x="2714612" y="4572008"/>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erminador"/>
          <p:cNvSpPr/>
          <p:nvPr/>
        </p:nvSpPr>
        <p:spPr>
          <a:xfrm>
            <a:off x="2571736" y="4714884"/>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erminador"/>
          <p:cNvSpPr/>
          <p:nvPr/>
        </p:nvSpPr>
        <p:spPr>
          <a:xfrm>
            <a:off x="2500298" y="4857760"/>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erminador"/>
          <p:cNvSpPr/>
          <p:nvPr/>
        </p:nvSpPr>
        <p:spPr>
          <a:xfrm>
            <a:off x="2428860" y="5000636"/>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erminador"/>
          <p:cNvSpPr/>
          <p:nvPr/>
        </p:nvSpPr>
        <p:spPr>
          <a:xfrm>
            <a:off x="2285984" y="5143512"/>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erminador"/>
          <p:cNvSpPr/>
          <p:nvPr/>
        </p:nvSpPr>
        <p:spPr>
          <a:xfrm>
            <a:off x="2214546" y="5286388"/>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erminador"/>
          <p:cNvSpPr/>
          <p:nvPr/>
        </p:nvSpPr>
        <p:spPr>
          <a:xfrm>
            <a:off x="2143108" y="5429264"/>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erminador"/>
          <p:cNvSpPr/>
          <p:nvPr/>
        </p:nvSpPr>
        <p:spPr>
          <a:xfrm>
            <a:off x="2071670" y="5572140"/>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erminador"/>
          <p:cNvSpPr/>
          <p:nvPr/>
        </p:nvSpPr>
        <p:spPr>
          <a:xfrm>
            <a:off x="1928794" y="5715016"/>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erminador"/>
          <p:cNvSpPr/>
          <p:nvPr/>
        </p:nvSpPr>
        <p:spPr>
          <a:xfrm>
            <a:off x="1857356" y="5857892"/>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erminador"/>
          <p:cNvSpPr/>
          <p:nvPr/>
        </p:nvSpPr>
        <p:spPr>
          <a:xfrm>
            <a:off x="1857356" y="6000768"/>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erminador"/>
          <p:cNvSpPr/>
          <p:nvPr/>
        </p:nvSpPr>
        <p:spPr>
          <a:xfrm>
            <a:off x="1857356" y="6143644"/>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erminador"/>
          <p:cNvSpPr/>
          <p:nvPr/>
        </p:nvSpPr>
        <p:spPr>
          <a:xfrm>
            <a:off x="1928794" y="6286520"/>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erminador"/>
          <p:cNvSpPr/>
          <p:nvPr/>
        </p:nvSpPr>
        <p:spPr>
          <a:xfrm>
            <a:off x="2000232" y="6429396"/>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erminador"/>
          <p:cNvSpPr/>
          <p:nvPr/>
        </p:nvSpPr>
        <p:spPr>
          <a:xfrm>
            <a:off x="2285984" y="6715124"/>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erminador"/>
          <p:cNvSpPr/>
          <p:nvPr/>
        </p:nvSpPr>
        <p:spPr>
          <a:xfrm>
            <a:off x="2143108" y="6572272"/>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erminador"/>
          <p:cNvSpPr/>
          <p:nvPr/>
        </p:nvSpPr>
        <p:spPr>
          <a:xfrm>
            <a:off x="4786314" y="3571876"/>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erminador"/>
          <p:cNvSpPr/>
          <p:nvPr/>
        </p:nvSpPr>
        <p:spPr>
          <a:xfrm>
            <a:off x="4643438" y="3714752"/>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erminador"/>
          <p:cNvSpPr/>
          <p:nvPr/>
        </p:nvSpPr>
        <p:spPr>
          <a:xfrm>
            <a:off x="4572000" y="3857628"/>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erminador"/>
          <p:cNvSpPr/>
          <p:nvPr/>
        </p:nvSpPr>
        <p:spPr>
          <a:xfrm>
            <a:off x="4500562" y="4000504"/>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erminador"/>
          <p:cNvSpPr/>
          <p:nvPr/>
        </p:nvSpPr>
        <p:spPr>
          <a:xfrm>
            <a:off x="4500562" y="4143380"/>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erminador"/>
          <p:cNvSpPr/>
          <p:nvPr/>
        </p:nvSpPr>
        <p:spPr>
          <a:xfrm>
            <a:off x="4572000" y="4286256"/>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erminador"/>
          <p:cNvSpPr/>
          <p:nvPr/>
        </p:nvSpPr>
        <p:spPr>
          <a:xfrm>
            <a:off x="4572000" y="4429132"/>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erminador"/>
          <p:cNvSpPr/>
          <p:nvPr/>
        </p:nvSpPr>
        <p:spPr>
          <a:xfrm>
            <a:off x="4643438" y="4572008"/>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erminador"/>
          <p:cNvSpPr/>
          <p:nvPr/>
        </p:nvSpPr>
        <p:spPr>
          <a:xfrm>
            <a:off x="4786314" y="4714884"/>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erminador"/>
          <p:cNvSpPr/>
          <p:nvPr/>
        </p:nvSpPr>
        <p:spPr>
          <a:xfrm>
            <a:off x="4857752" y="4857760"/>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erminador"/>
          <p:cNvSpPr/>
          <p:nvPr/>
        </p:nvSpPr>
        <p:spPr>
          <a:xfrm>
            <a:off x="4929190" y="5000636"/>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erminador"/>
          <p:cNvSpPr/>
          <p:nvPr/>
        </p:nvSpPr>
        <p:spPr>
          <a:xfrm>
            <a:off x="5081590" y="5153036"/>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erminador"/>
          <p:cNvSpPr/>
          <p:nvPr/>
        </p:nvSpPr>
        <p:spPr>
          <a:xfrm>
            <a:off x="5233990" y="5305436"/>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erminador"/>
          <p:cNvSpPr/>
          <p:nvPr/>
        </p:nvSpPr>
        <p:spPr>
          <a:xfrm>
            <a:off x="5357818" y="5429264"/>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erminador"/>
          <p:cNvSpPr/>
          <p:nvPr/>
        </p:nvSpPr>
        <p:spPr>
          <a:xfrm>
            <a:off x="5500694" y="5715016"/>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erminador"/>
          <p:cNvSpPr/>
          <p:nvPr/>
        </p:nvSpPr>
        <p:spPr>
          <a:xfrm>
            <a:off x="5500694" y="5857892"/>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erminador"/>
          <p:cNvSpPr/>
          <p:nvPr/>
        </p:nvSpPr>
        <p:spPr>
          <a:xfrm>
            <a:off x="5572132" y="6000768"/>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erminador"/>
          <p:cNvSpPr/>
          <p:nvPr/>
        </p:nvSpPr>
        <p:spPr>
          <a:xfrm>
            <a:off x="5572132" y="6143644"/>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erminador"/>
          <p:cNvSpPr/>
          <p:nvPr/>
        </p:nvSpPr>
        <p:spPr>
          <a:xfrm>
            <a:off x="5500694" y="6286520"/>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erminador"/>
          <p:cNvSpPr/>
          <p:nvPr/>
        </p:nvSpPr>
        <p:spPr>
          <a:xfrm>
            <a:off x="5429256" y="6429396"/>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erminador"/>
          <p:cNvSpPr/>
          <p:nvPr/>
        </p:nvSpPr>
        <p:spPr>
          <a:xfrm>
            <a:off x="5357818" y="6572272"/>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erminador"/>
          <p:cNvSpPr/>
          <p:nvPr/>
        </p:nvSpPr>
        <p:spPr>
          <a:xfrm>
            <a:off x="5143504" y="6715124"/>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erminador"/>
          <p:cNvSpPr/>
          <p:nvPr/>
        </p:nvSpPr>
        <p:spPr>
          <a:xfrm>
            <a:off x="5429256" y="5572140"/>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erminador"/>
          <p:cNvSpPr/>
          <p:nvPr/>
        </p:nvSpPr>
        <p:spPr>
          <a:xfrm>
            <a:off x="2714612" y="0"/>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erminador"/>
          <p:cNvSpPr/>
          <p:nvPr/>
        </p:nvSpPr>
        <p:spPr>
          <a:xfrm>
            <a:off x="2786050" y="142876"/>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erminador"/>
          <p:cNvSpPr/>
          <p:nvPr/>
        </p:nvSpPr>
        <p:spPr>
          <a:xfrm>
            <a:off x="2938450" y="295276"/>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erminador"/>
          <p:cNvSpPr/>
          <p:nvPr/>
        </p:nvSpPr>
        <p:spPr>
          <a:xfrm>
            <a:off x="3000364" y="428628"/>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erminador"/>
          <p:cNvSpPr/>
          <p:nvPr/>
        </p:nvSpPr>
        <p:spPr>
          <a:xfrm>
            <a:off x="3071802" y="571504"/>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erminador"/>
          <p:cNvSpPr/>
          <p:nvPr/>
        </p:nvSpPr>
        <p:spPr>
          <a:xfrm>
            <a:off x="3071802" y="714380"/>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erminador"/>
          <p:cNvSpPr/>
          <p:nvPr/>
        </p:nvSpPr>
        <p:spPr>
          <a:xfrm>
            <a:off x="3071802" y="857256"/>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erminador"/>
          <p:cNvSpPr/>
          <p:nvPr/>
        </p:nvSpPr>
        <p:spPr>
          <a:xfrm>
            <a:off x="3000364" y="1000132"/>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erminador"/>
          <p:cNvSpPr/>
          <p:nvPr/>
        </p:nvSpPr>
        <p:spPr>
          <a:xfrm>
            <a:off x="2928926" y="1143008"/>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erminador"/>
          <p:cNvSpPr/>
          <p:nvPr/>
        </p:nvSpPr>
        <p:spPr>
          <a:xfrm>
            <a:off x="2786050" y="1285884"/>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erminador"/>
          <p:cNvSpPr/>
          <p:nvPr/>
        </p:nvSpPr>
        <p:spPr>
          <a:xfrm>
            <a:off x="2714612" y="1428760"/>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erminador"/>
          <p:cNvSpPr/>
          <p:nvPr/>
        </p:nvSpPr>
        <p:spPr>
          <a:xfrm>
            <a:off x="2643174" y="1571636"/>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erminador"/>
          <p:cNvSpPr/>
          <p:nvPr/>
        </p:nvSpPr>
        <p:spPr>
          <a:xfrm>
            <a:off x="2500298" y="1714512"/>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erminador"/>
          <p:cNvSpPr/>
          <p:nvPr/>
        </p:nvSpPr>
        <p:spPr>
          <a:xfrm>
            <a:off x="2428860" y="1857388"/>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erminador"/>
          <p:cNvSpPr/>
          <p:nvPr/>
        </p:nvSpPr>
        <p:spPr>
          <a:xfrm>
            <a:off x="2357422" y="2000264"/>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erminador"/>
          <p:cNvSpPr/>
          <p:nvPr/>
        </p:nvSpPr>
        <p:spPr>
          <a:xfrm>
            <a:off x="2285984" y="2143140"/>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erminador"/>
          <p:cNvSpPr/>
          <p:nvPr/>
        </p:nvSpPr>
        <p:spPr>
          <a:xfrm>
            <a:off x="2143108" y="2286016"/>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Terminador"/>
          <p:cNvSpPr/>
          <p:nvPr/>
        </p:nvSpPr>
        <p:spPr>
          <a:xfrm>
            <a:off x="2071670" y="2428892"/>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Terminador"/>
          <p:cNvSpPr/>
          <p:nvPr/>
        </p:nvSpPr>
        <p:spPr>
          <a:xfrm>
            <a:off x="2071670" y="2571768"/>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Terminador"/>
          <p:cNvSpPr/>
          <p:nvPr/>
        </p:nvSpPr>
        <p:spPr>
          <a:xfrm>
            <a:off x="2071670" y="2714644"/>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Terminador"/>
          <p:cNvSpPr/>
          <p:nvPr/>
        </p:nvSpPr>
        <p:spPr>
          <a:xfrm>
            <a:off x="2143108" y="2857520"/>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Terminador"/>
          <p:cNvSpPr/>
          <p:nvPr/>
        </p:nvSpPr>
        <p:spPr>
          <a:xfrm>
            <a:off x="2214546" y="3000396"/>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Terminador"/>
          <p:cNvSpPr/>
          <p:nvPr/>
        </p:nvSpPr>
        <p:spPr>
          <a:xfrm>
            <a:off x="2500298" y="3286124"/>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Terminador"/>
          <p:cNvSpPr/>
          <p:nvPr/>
        </p:nvSpPr>
        <p:spPr>
          <a:xfrm>
            <a:off x="2357422" y="3143272"/>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Terminador"/>
          <p:cNvSpPr/>
          <p:nvPr/>
        </p:nvSpPr>
        <p:spPr>
          <a:xfrm>
            <a:off x="4857752" y="0"/>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Terminador"/>
          <p:cNvSpPr/>
          <p:nvPr/>
        </p:nvSpPr>
        <p:spPr>
          <a:xfrm>
            <a:off x="4714876" y="142876"/>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Terminador"/>
          <p:cNvSpPr/>
          <p:nvPr/>
        </p:nvSpPr>
        <p:spPr>
          <a:xfrm>
            <a:off x="4572000" y="285752"/>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Terminador"/>
          <p:cNvSpPr/>
          <p:nvPr/>
        </p:nvSpPr>
        <p:spPr>
          <a:xfrm>
            <a:off x="4500562" y="428628"/>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Terminador"/>
          <p:cNvSpPr/>
          <p:nvPr/>
        </p:nvSpPr>
        <p:spPr>
          <a:xfrm>
            <a:off x="4429124" y="571504"/>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Terminador"/>
          <p:cNvSpPr/>
          <p:nvPr/>
        </p:nvSpPr>
        <p:spPr>
          <a:xfrm>
            <a:off x="4429124" y="714380"/>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Terminador"/>
          <p:cNvSpPr/>
          <p:nvPr/>
        </p:nvSpPr>
        <p:spPr>
          <a:xfrm>
            <a:off x="4500562" y="857256"/>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Terminador"/>
          <p:cNvSpPr/>
          <p:nvPr/>
        </p:nvSpPr>
        <p:spPr>
          <a:xfrm>
            <a:off x="4500562" y="1000132"/>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Terminador"/>
          <p:cNvSpPr/>
          <p:nvPr/>
        </p:nvSpPr>
        <p:spPr>
          <a:xfrm>
            <a:off x="4572000" y="1143008"/>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Terminador"/>
          <p:cNvSpPr/>
          <p:nvPr/>
        </p:nvSpPr>
        <p:spPr>
          <a:xfrm>
            <a:off x="4714876" y="1285884"/>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Terminador"/>
          <p:cNvSpPr/>
          <p:nvPr/>
        </p:nvSpPr>
        <p:spPr>
          <a:xfrm>
            <a:off x="4786314" y="1428760"/>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Terminador"/>
          <p:cNvSpPr/>
          <p:nvPr/>
        </p:nvSpPr>
        <p:spPr>
          <a:xfrm>
            <a:off x="4857752" y="1571636"/>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Terminador"/>
          <p:cNvSpPr/>
          <p:nvPr/>
        </p:nvSpPr>
        <p:spPr>
          <a:xfrm>
            <a:off x="5010152" y="1724036"/>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Terminador"/>
          <p:cNvSpPr/>
          <p:nvPr/>
        </p:nvSpPr>
        <p:spPr>
          <a:xfrm>
            <a:off x="5162552" y="1876436"/>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Terminador"/>
          <p:cNvSpPr/>
          <p:nvPr/>
        </p:nvSpPr>
        <p:spPr>
          <a:xfrm>
            <a:off x="5286380" y="2000264"/>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Terminador"/>
          <p:cNvSpPr/>
          <p:nvPr/>
        </p:nvSpPr>
        <p:spPr>
          <a:xfrm>
            <a:off x="5429256" y="2286016"/>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Terminador"/>
          <p:cNvSpPr/>
          <p:nvPr/>
        </p:nvSpPr>
        <p:spPr>
          <a:xfrm>
            <a:off x="5429256" y="2428892"/>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Terminador"/>
          <p:cNvSpPr/>
          <p:nvPr/>
        </p:nvSpPr>
        <p:spPr>
          <a:xfrm>
            <a:off x="5500694" y="2571768"/>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Terminador"/>
          <p:cNvSpPr/>
          <p:nvPr/>
        </p:nvSpPr>
        <p:spPr>
          <a:xfrm>
            <a:off x="5500694" y="2714644"/>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Terminador"/>
          <p:cNvSpPr/>
          <p:nvPr/>
        </p:nvSpPr>
        <p:spPr>
          <a:xfrm>
            <a:off x="5429256" y="2857520"/>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Terminador"/>
          <p:cNvSpPr/>
          <p:nvPr/>
        </p:nvSpPr>
        <p:spPr>
          <a:xfrm>
            <a:off x="5357818" y="3000396"/>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Terminador"/>
          <p:cNvSpPr/>
          <p:nvPr/>
        </p:nvSpPr>
        <p:spPr>
          <a:xfrm>
            <a:off x="5286380" y="3143272"/>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Terminador"/>
          <p:cNvSpPr/>
          <p:nvPr/>
        </p:nvSpPr>
        <p:spPr>
          <a:xfrm>
            <a:off x="5072066" y="3286124"/>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Terminador"/>
          <p:cNvSpPr/>
          <p:nvPr/>
        </p:nvSpPr>
        <p:spPr>
          <a:xfrm>
            <a:off x="5357818" y="2143140"/>
            <a:ext cx="1643074" cy="142876"/>
          </a:xfrm>
          <a:prstGeom prst="flowChartTerminator">
            <a:avLst/>
          </a:prstGeom>
          <a:gradFill flip="none" rotWithShape="1">
            <a:gsLst>
              <a:gs pos="0">
                <a:schemeClr val="bg1"/>
              </a:gs>
              <a:gs pos="50000">
                <a:srgbClr val="C00000">
                  <a:shade val="67500"/>
                  <a:satMod val="115000"/>
                </a:srgbClr>
              </a:gs>
              <a:gs pos="100000">
                <a:srgbClr val="C0000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CuadroTexto"/>
          <p:cNvSpPr txBox="1"/>
          <p:nvPr/>
        </p:nvSpPr>
        <p:spPr>
          <a:xfrm>
            <a:off x="428596" y="500042"/>
            <a:ext cx="4000528" cy="1477328"/>
          </a:xfrm>
          <a:prstGeom prst="rect">
            <a:avLst/>
          </a:prstGeom>
          <a:noFill/>
        </p:spPr>
        <p:txBody>
          <a:bodyPr wrap="square" rtlCol="0">
            <a:spAutoFit/>
          </a:bodyPr>
          <a:lstStyle/>
          <a:p>
            <a:pPr algn="ctr"/>
            <a:r>
              <a:rPr lang="es-ES" sz="2400" b="1" dirty="0" smtClean="0">
                <a:solidFill>
                  <a:srgbClr val="FFFF00"/>
                </a:solidFill>
                <a:effectLst>
                  <a:outerShdw blurRad="38100" dist="38100" dir="2700000" algn="tl">
                    <a:srgbClr val="000000">
                      <a:alpha val="43137"/>
                    </a:srgbClr>
                  </a:outerShdw>
                </a:effectLst>
                <a:latin typeface="Harrington" pitchFamily="82" charset="0"/>
              </a:rPr>
              <a:t>“Un cobarde es incapaz de mostrar amor; hacerlo está reservado para los valientes</a:t>
            </a:r>
            <a:endParaRPr lang="es-ES" b="1" dirty="0" smtClean="0">
              <a:solidFill>
                <a:srgbClr val="FFFF00"/>
              </a:solidFill>
              <a:effectLst>
                <a:outerShdw blurRad="38100" dist="38100" dir="2700000" algn="tl">
                  <a:srgbClr val="000000">
                    <a:alpha val="43137"/>
                  </a:srgbClr>
                </a:outerShdw>
              </a:effectLst>
              <a:latin typeface="Harrington" pitchFamily="82" charset="0"/>
            </a:endParaRPr>
          </a:p>
          <a:p>
            <a:endParaRPr lang="es-ES" dirty="0"/>
          </a:p>
        </p:txBody>
      </p:sp>
      <p:sp>
        <p:nvSpPr>
          <p:cNvPr id="102" name="101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2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02"/>
                                        </p:tgtEl>
                                        <p:attrNameLst>
                                          <p:attrName>style.opacity</p:attrName>
                                        </p:attrNameLst>
                                      </p:cBhvr>
                                      <p:to>
                                        <p:strVal val="0"/>
                                      </p:to>
                                    </p:set>
                                    <p:animEffect filter="image" prLst="opacity: 0">
                                      <p:cBhvr rctx="IE">
                                        <p:cTn id="7" dur="indefinite"/>
                                        <p:tgtEl>
                                          <p:spTgt spid="102"/>
                                        </p:tgtEl>
                                      </p:cBhvr>
                                    </p:animEffect>
                                  </p:childTnLst>
                                </p:cTn>
                              </p:par>
                              <p:par>
                                <p:cTn id="8" presetID="13" presetClass="entr" presetSubtype="16"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plus(in)">
                                      <p:cBhvr>
                                        <p:cTn id="10" dur="3000"/>
                                        <p:tgtEl>
                                          <p:spTgt spid="5"/>
                                        </p:tgtEl>
                                      </p:cBhvr>
                                    </p:animEffect>
                                  </p:childTnLst>
                                </p:cTn>
                              </p:par>
                              <p:par>
                                <p:cTn id="11" presetID="13" presetClass="entr" presetSubtype="16"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plus(in)">
                                      <p:cBhvr>
                                        <p:cTn id="13" dur="3000"/>
                                        <p:tgtEl>
                                          <p:spTgt spid="6"/>
                                        </p:tgtEl>
                                      </p:cBhvr>
                                    </p:animEffect>
                                  </p:childTnLst>
                                </p:cTn>
                              </p:par>
                              <p:par>
                                <p:cTn id="14" presetID="13" presetClass="entr" presetSubtype="16" fill="hold" grpId="0"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plus(in)">
                                      <p:cBhvr>
                                        <p:cTn id="16" dur="3000"/>
                                        <p:tgtEl>
                                          <p:spTgt spid="7"/>
                                        </p:tgtEl>
                                      </p:cBhvr>
                                    </p:animEffect>
                                  </p:childTnLst>
                                </p:cTn>
                              </p:par>
                              <p:par>
                                <p:cTn id="17" presetID="13" presetClass="entr" presetSubtype="16"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plus(in)">
                                      <p:cBhvr>
                                        <p:cTn id="19" dur="3000"/>
                                        <p:tgtEl>
                                          <p:spTgt spid="8"/>
                                        </p:tgtEl>
                                      </p:cBhvr>
                                    </p:animEffect>
                                  </p:childTnLst>
                                </p:cTn>
                              </p:par>
                              <p:par>
                                <p:cTn id="20" presetID="13" presetClass="entr" presetSubtype="16"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plus(in)">
                                      <p:cBhvr>
                                        <p:cTn id="22" dur="3000"/>
                                        <p:tgtEl>
                                          <p:spTgt spid="9"/>
                                        </p:tgtEl>
                                      </p:cBhvr>
                                    </p:animEffect>
                                  </p:childTnLst>
                                </p:cTn>
                              </p:par>
                              <p:par>
                                <p:cTn id="23" presetID="13" presetClass="entr" presetSubtype="16"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plus(in)">
                                      <p:cBhvr>
                                        <p:cTn id="25" dur="3000"/>
                                        <p:tgtEl>
                                          <p:spTgt spid="10"/>
                                        </p:tgtEl>
                                      </p:cBhvr>
                                    </p:animEffect>
                                  </p:childTnLst>
                                </p:cTn>
                              </p:par>
                              <p:par>
                                <p:cTn id="26" presetID="13" presetClass="entr" presetSubtype="16" fill="hold" grpId="0"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plus(in)">
                                      <p:cBhvr>
                                        <p:cTn id="28" dur="3000"/>
                                        <p:tgtEl>
                                          <p:spTgt spid="11"/>
                                        </p:tgtEl>
                                      </p:cBhvr>
                                    </p:animEffect>
                                  </p:childTnLst>
                                </p:cTn>
                              </p:par>
                              <p:par>
                                <p:cTn id="29" presetID="13" presetClass="entr" presetSubtype="16" fill="hold" grpId="0" nodeType="with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plus(in)">
                                      <p:cBhvr>
                                        <p:cTn id="31" dur="3000"/>
                                        <p:tgtEl>
                                          <p:spTgt spid="12"/>
                                        </p:tgtEl>
                                      </p:cBhvr>
                                    </p:animEffect>
                                  </p:childTnLst>
                                </p:cTn>
                              </p:par>
                              <p:par>
                                <p:cTn id="32" presetID="13" presetClass="entr" presetSubtype="16" fill="hold" grpId="0" nodeType="withEffect">
                                  <p:stCondLst>
                                    <p:cond delay="0"/>
                                  </p:stCondLst>
                                  <p:childTnLst>
                                    <p:set>
                                      <p:cBhvr>
                                        <p:cTn id="33" dur="1" fill="hold">
                                          <p:stCondLst>
                                            <p:cond delay="0"/>
                                          </p:stCondLst>
                                        </p:cTn>
                                        <p:tgtEl>
                                          <p:spTgt spid="13"/>
                                        </p:tgtEl>
                                        <p:attrNameLst>
                                          <p:attrName>style.visibility</p:attrName>
                                        </p:attrNameLst>
                                      </p:cBhvr>
                                      <p:to>
                                        <p:strVal val="visible"/>
                                      </p:to>
                                    </p:set>
                                    <p:animEffect transition="in" filter="plus(in)">
                                      <p:cBhvr>
                                        <p:cTn id="34" dur="3000"/>
                                        <p:tgtEl>
                                          <p:spTgt spid="13"/>
                                        </p:tgtEl>
                                      </p:cBhvr>
                                    </p:animEffect>
                                  </p:childTnLst>
                                </p:cTn>
                              </p:par>
                              <p:par>
                                <p:cTn id="35" presetID="13" presetClass="entr" presetSubtype="16" fill="hold" grpId="0" nodeType="with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plus(in)">
                                      <p:cBhvr>
                                        <p:cTn id="37" dur="3000"/>
                                        <p:tgtEl>
                                          <p:spTgt spid="14"/>
                                        </p:tgtEl>
                                      </p:cBhvr>
                                    </p:animEffect>
                                  </p:childTnLst>
                                </p:cTn>
                              </p:par>
                              <p:par>
                                <p:cTn id="38" presetID="13" presetClass="entr" presetSubtype="16" fill="hold" grpId="0" nodeType="with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plus(in)">
                                      <p:cBhvr>
                                        <p:cTn id="40" dur="3000"/>
                                        <p:tgtEl>
                                          <p:spTgt spid="15"/>
                                        </p:tgtEl>
                                      </p:cBhvr>
                                    </p:animEffect>
                                  </p:childTnLst>
                                </p:cTn>
                              </p:par>
                              <p:par>
                                <p:cTn id="41" presetID="13" presetClass="entr" presetSubtype="16" fill="hold" grpId="0" nodeType="withEffect">
                                  <p:stCondLst>
                                    <p:cond delay="0"/>
                                  </p:stCondLst>
                                  <p:childTnLst>
                                    <p:set>
                                      <p:cBhvr>
                                        <p:cTn id="42" dur="1" fill="hold">
                                          <p:stCondLst>
                                            <p:cond delay="0"/>
                                          </p:stCondLst>
                                        </p:cTn>
                                        <p:tgtEl>
                                          <p:spTgt spid="16"/>
                                        </p:tgtEl>
                                        <p:attrNameLst>
                                          <p:attrName>style.visibility</p:attrName>
                                        </p:attrNameLst>
                                      </p:cBhvr>
                                      <p:to>
                                        <p:strVal val="visible"/>
                                      </p:to>
                                    </p:set>
                                    <p:animEffect transition="in" filter="plus(in)">
                                      <p:cBhvr>
                                        <p:cTn id="43" dur="3000"/>
                                        <p:tgtEl>
                                          <p:spTgt spid="16"/>
                                        </p:tgtEl>
                                      </p:cBhvr>
                                    </p:animEffect>
                                  </p:childTnLst>
                                </p:cTn>
                              </p:par>
                              <p:par>
                                <p:cTn id="44" presetID="13" presetClass="entr" presetSubtype="16" fill="hold" grpId="0" nodeType="withEffect">
                                  <p:stCondLst>
                                    <p:cond delay="0"/>
                                  </p:stCondLst>
                                  <p:childTnLst>
                                    <p:set>
                                      <p:cBhvr>
                                        <p:cTn id="45" dur="1" fill="hold">
                                          <p:stCondLst>
                                            <p:cond delay="0"/>
                                          </p:stCondLst>
                                        </p:cTn>
                                        <p:tgtEl>
                                          <p:spTgt spid="17"/>
                                        </p:tgtEl>
                                        <p:attrNameLst>
                                          <p:attrName>style.visibility</p:attrName>
                                        </p:attrNameLst>
                                      </p:cBhvr>
                                      <p:to>
                                        <p:strVal val="visible"/>
                                      </p:to>
                                    </p:set>
                                    <p:animEffect transition="in" filter="plus(in)">
                                      <p:cBhvr>
                                        <p:cTn id="46" dur="3000"/>
                                        <p:tgtEl>
                                          <p:spTgt spid="17"/>
                                        </p:tgtEl>
                                      </p:cBhvr>
                                    </p:animEffect>
                                  </p:childTnLst>
                                </p:cTn>
                              </p:par>
                              <p:par>
                                <p:cTn id="47" presetID="13" presetClass="entr" presetSubtype="16" fill="hold" grpId="0" nodeType="with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plus(in)">
                                      <p:cBhvr>
                                        <p:cTn id="49" dur="3000"/>
                                        <p:tgtEl>
                                          <p:spTgt spid="18"/>
                                        </p:tgtEl>
                                      </p:cBhvr>
                                    </p:animEffect>
                                  </p:childTnLst>
                                </p:cTn>
                              </p:par>
                              <p:par>
                                <p:cTn id="50" presetID="13" presetClass="entr" presetSubtype="16" fill="hold" grpId="0" nodeType="with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plus(in)">
                                      <p:cBhvr>
                                        <p:cTn id="52" dur="3000"/>
                                        <p:tgtEl>
                                          <p:spTgt spid="19"/>
                                        </p:tgtEl>
                                      </p:cBhvr>
                                    </p:animEffect>
                                  </p:childTnLst>
                                </p:cTn>
                              </p:par>
                              <p:par>
                                <p:cTn id="53" presetID="13" presetClass="entr" presetSubtype="16" fill="hold" grpId="0" nodeType="withEffect">
                                  <p:stCondLst>
                                    <p:cond delay="0"/>
                                  </p:stCondLst>
                                  <p:childTnLst>
                                    <p:set>
                                      <p:cBhvr>
                                        <p:cTn id="54" dur="1" fill="hold">
                                          <p:stCondLst>
                                            <p:cond delay="0"/>
                                          </p:stCondLst>
                                        </p:cTn>
                                        <p:tgtEl>
                                          <p:spTgt spid="20"/>
                                        </p:tgtEl>
                                        <p:attrNameLst>
                                          <p:attrName>style.visibility</p:attrName>
                                        </p:attrNameLst>
                                      </p:cBhvr>
                                      <p:to>
                                        <p:strVal val="visible"/>
                                      </p:to>
                                    </p:set>
                                    <p:animEffect transition="in" filter="plus(in)">
                                      <p:cBhvr>
                                        <p:cTn id="55" dur="3000"/>
                                        <p:tgtEl>
                                          <p:spTgt spid="20"/>
                                        </p:tgtEl>
                                      </p:cBhvr>
                                    </p:animEffect>
                                  </p:childTnLst>
                                </p:cTn>
                              </p:par>
                              <p:par>
                                <p:cTn id="56" presetID="13" presetClass="entr" presetSubtype="16" fill="hold" grpId="0" nodeType="withEffect">
                                  <p:stCondLst>
                                    <p:cond delay="0"/>
                                  </p:stCondLst>
                                  <p:childTnLst>
                                    <p:set>
                                      <p:cBhvr>
                                        <p:cTn id="57" dur="1" fill="hold">
                                          <p:stCondLst>
                                            <p:cond delay="0"/>
                                          </p:stCondLst>
                                        </p:cTn>
                                        <p:tgtEl>
                                          <p:spTgt spid="21"/>
                                        </p:tgtEl>
                                        <p:attrNameLst>
                                          <p:attrName>style.visibility</p:attrName>
                                        </p:attrNameLst>
                                      </p:cBhvr>
                                      <p:to>
                                        <p:strVal val="visible"/>
                                      </p:to>
                                    </p:set>
                                    <p:animEffect transition="in" filter="plus(in)">
                                      <p:cBhvr>
                                        <p:cTn id="58" dur="3000"/>
                                        <p:tgtEl>
                                          <p:spTgt spid="21"/>
                                        </p:tgtEl>
                                      </p:cBhvr>
                                    </p:animEffect>
                                  </p:childTnLst>
                                </p:cTn>
                              </p:par>
                              <p:par>
                                <p:cTn id="59" presetID="13" presetClass="entr" presetSubtype="16" fill="hold" grpId="0" nodeType="withEffect">
                                  <p:stCondLst>
                                    <p:cond delay="0"/>
                                  </p:stCondLst>
                                  <p:childTnLst>
                                    <p:set>
                                      <p:cBhvr>
                                        <p:cTn id="60" dur="1" fill="hold">
                                          <p:stCondLst>
                                            <p:cond delay="0"/>
                                          </p:stCondLst>
                                        </p:cTn>
                                        <p:tgtEl>
                                          <p:spTgt spid="22"/>
                                        </p:tgtEl>
                                        <p:attrNameLst>
                                          <p:attrName>style.visibility</p:attrName>
                                        </p:attrNameLst>
                                      </p:cBhvr>
                                      <p:to>
                                        <p:strVal val="visible"/>
                                      </p:to>
                                    </p:set>
                                    <p:animEffect transition="in" filter="plus(in)">
                                      <p:cBhvr>
                                        <p:cTn id="61" dur="3000"/>
                                        <p:tgtEl>
                                          <p:spTgt spid="22"/>
                                        </p:tgtEl>
                                      </p:cBhvr>
                                    </p:animEffect>
                                  </p:childTnLst>
                                </p:cTn>
                              </p:par>
                              <p:par>
                                <p:cTn id="62" presetID="13" presetClass="entr" presetSubtype="16" fill="hold" grpId="0" nodeType="withEffect">
                                  <p:stCondLst>
                                    <p:cond delay="0"/>
                                  </p:stCondLst>
                                  <p:childTnLst>
                                    <p:set>
                                      <p:cBhvr>
                                        <p:cTn id="63" dur="1" fill="hold">
                                          <p:stCondLst>
                                            <p:cond delay="0"/>
                                          </p:stCondLst>
                                        </p:cTn>
                                        <p:tgtEl>
                                          <p:spTgt spid="23"/>
                                        </p:tgtEl>
                                        <p:attrNameLst>
                                          <p:attrName>style.visibility</p:attrName>
                                        </p:attrNameLst>
                                      </p:cBhvr>
                                      <p:to>
                                        <p:strVal val="visible"/>
                                      </p:to>
                                    </p:set>
                                    <p:animEffect transition="in" filter="plus(in)">
                                      <p:cBhvr>
                                        <p:cTn id="64" dur="3000"/>
                                        <p:tgtEl>
                                          <p:spTgt spid="23"/>
                                        </p:tgtEl>
                                      </p:cBhvr>
                                    </p:animEffect>
                                  </p:childTnLst>
                                </p:cTn>
                              </p:par>
                              <p:par>
                                <p:cTn id="65" presetID="13" presetClass="entr" presetSubtype="16" fill="hold" grpId="0" nodeType="withEffect">
                                  <p:stCondLst>
                                    <p:cond delay="0"/>
                                  </p:stCondLst>
                                  <p:childTnLst>
                                    <p:set>
                                      <p:cBhvr>
                                        <p:cTn id="66" dur="1" fill="hold">
                                          <p:stCondLst>
                                            <p:cond delay="0"/>
                                          </p:stCondLst>
                                        </p:cTn>
                                        <p:tgtEl>
                                          <p:spTgt spid="24"/>
                                        </p:tgtEl>
                                        <p:attrNameLst>
                                          <p:attrName>style.visibility</p:attrName>
                                        </p:attrNameLst>
                                      </p:cBhvr>
                                      <p:to>
                                        <p:strVal val="visible"/>
                                      </p:to>
                                    </p:set>
                                    <p:animEffect transition="in" filter="plus(in)">
                                      <p:cBhvr>
                                        <p:cTn id="67" dur="3000"/>
                                        <p:tgtEl>
                                          <p:spTgt spid="24"/>
                                        </p:tgtEl>
                                      </p:cBhvr>
                                    </p:animEffect>
                                  </p:childTnLst>
                                </p:cTn>
                              </p:par>
                              <p:par>
                                <p:cTn id="68" presetID="13" presetClass="entr" presetSubtype="16" fill="hold" grpId="0" nodeType="withEffect">
                                  <p:stCondLst>
                                    <p:cond delay="0"/>
                                  </p:stCondLst>
                                  <p:childTnLst>
                                    <p:set>
                                      <p:cBhvr>
                                        <p:cTn id="69" dur="1" fill="hold">
                                          <p:stCondLst>
                                            <p:cond delay="0"/>
                                          </p:stCondLst>
                                        </p:cTn>
                                        <p:tgtEl>
                                          <p:spTgt spid="25"/>
                                        </p:tgtEl>
                                        <p:attrNameLst>
                                          <p:attrName>style.visibility</p:attrName>
                                        </p:attrNameLst>
                                      </p:cBhvr>
                                      <p:to>
                                        <p:strVal val="visible"/>
                                      </p:to>
                                    </p:set>
                                    <p:animEffect transition="in" filter="plus(in)">
                                      <p:cBhvr>
                                        <p:cTn id="70" dur="3000"/>
                                        <p:tgtEl>
                                          <p:spTgt spid="25"/>
                                        </p:tgtEl>
                                      </p:cBhvr>
                                    </p:animEffect>
                                  </p:childTnLst>
                                </p:cTn>
                              </p:par>
                              <p:par>
                                <p:cTn id="71" presetID="13" presetClass="entr" presetSubtype="16" fill="hold" grpId="0" nodeType="withEffect">
                                  <p:stCondLst>
                                    <p:cond delay="0"/>
                                  </p:stCondLst>
                                  <p:childTnLst>
                                    <p:set>
                                      <p:cBhvr>
                                        <p:cTn id="72" dur="1" fill="hold">
                                          <p:stCondLst>
                                            <p:cond delay="0"/>
                                          </p:stCondLst>
                                        </p:cTn>
                                        <p:tgtEl>
                                          <p:spTgt spid="26"/>
                                        </p:tgtEl>
                                        <p:attrNameLst>
                                          <p:attrName>style.visibility</p:attrName>
                                        </p:attrNameLst>
                                      </p:cBhvr>
                                      <p:to>
                                        <p:strVal val="visible"/>
                                      </p:to>
                                    </p:set>
                                    <p:animEffect transition="in" filter="plus(in)">
                                      <p:cBhvr>
                                        <p:cTn id="73" dur="3000"/>
                                        <p:tgtEl>
                                          <p:spTgt spid="26"/>
                                        </p:tgtEl>
                                      </p:cBhvr>
                                    </p:animEffect>
                                  </p:childTnLst>
                                </p:cTn>
                              </p:par>
                              <p:par>
                                <p:cTn id="74" presetID="13" presetClass="entr" presetSubtype="16" fill="hold" grpId="0" nodeType="withEffect">
                                  <p:stCondLst>
                                    <p:cond delay="0"/>
                                  </p:stCondLst>
                                  <p:childTnLst>
                                    <p:set>
                                      <p:cBhvr>
                                        <p:cTn id="75" dur="1" fill="hold">
                                          <p:stCondLst>
                                            <p:cond delay="0"/>
                                          </p:stCondLst>
                                        </p:cTn>
                                        <p:tgtEl>
                                          <p:spTgt spid="27"/>
                                        </p:tgtEl>
                                        <p:attrNameLst>
                                          <p:attrName>style.visibility</p:attrName>
                                        </p:attrNameLst>
                                      </p:cBhvr>
                                      <p:to>
                                        <p:strVal val="visible"/>
                                      </p:to>
                                    </p:set>
                                    <p:animEffect transition="in" filter="plus(in)">
                                      <p:cBhvr>
                                        <p:cTn id="76" dur="3000"/>
                                        <p:tgtEl>
                                          <p:spTgt spid="27"/>
                                        </p:tgtEl>
                                      </p:cBhvr>
                                    </p:animEffect>
                                  </p:childTnLst>
                                </p:cTn>
                              </p:par>
                              <p:par>
                                <p:cTn id="77" presetID="13" presetClass="entr" presetSubtype="16" fill="hold" grpId="0" nodeType="withEffect">
                                  <p:stCondLst>
                                    <p:cond delay="0"/>
                                  </p:stCondLst>
                                  <p:childTnLst>
                                    <p:set>
                                      <p:cBhvr>
                                        <p:cTn id="78" dur="1" fill="hold">
                                          <p:stCondLst>
                                            <p:cond delay="0"/>
                                          </p:stCondLst>
                                        </p:cTn>
                                        <p:tgtEl>
                                          <p:spTgt spid="28"/>
                                        </p:tgtEl>
                                        <p:attrNameLst>
                                          <p:attrName>style.visibility</p:attrName>
                                        </p:attrNameLst>
                                      </p:cBhvr>
                                      <p:to>
                                        <p:strVal val="visible"/>
                                      </p:to>
                                    </p:set>
                                    <p:animEffect transition="in" filter="plus(in)">
                                      <p:cBhvr>
                                        <p:cTn id="79" dur="3000"/>
                                        <p:tgtEl>
                                          <p:spTgt spid="28"/>
                                        </p:tgtEl>
                                      </p:cBhvr>
                                    </p:animEffect>
                                  </p:childTnLst>
                                </p:cTn>
                              </p:par>
                              <p:par>
                                <p:cTn id="80" presetID="13" presetClass="entr" presetSubtype="16" fill="hold" grpId="0" nodeType="withEffect">
                                  <p:stCondLst>
                                    <p:cond delay="0"/>
                                  </p:stCondLst>
                                  <p:childTnLst>
                                    <p:set>
                                      <p:cBhvr>
                                        <p:cTn id="81" dur="1" fill="hold">
                                          <p:stCondLst>
                                            <p:cond delay="0"/>
                                          </p:stCondLst>
                                        </p:cTn>
                                        <p:tgtEl>
                                          <p:spTgt spid="29"/>
                                        </p:tgtEl>
                                        <p:attrNameLst>
                                          <p:attrName>style.visibility</p:attrName>
                                        </p:attrNameLst>
                                      </p:cBhvr>
                                      <p:to>
                                        <p:strVal val="visible"/>
                                      </p:to>
                                    </p:set>
                                    <p:animEffect transition="in" filter="plus(in)">
                                      <p:cBhvr>
                                        <p:cTn id="82" dur="3000"/>
                                        <p:tgtEl>
                                          <p:spTgt spid="29"/>
                                        </p:tgtEl>
                                      </p:cBhvr>
                                    </p:animEffect>
                                  </p:childTnLst>
                                </p:cTn>
                              </p:par>
                              <p:par>
                                <p:cTn id="83" presetID="13" presetClass="entr" presetSubtype="16" fill="hold" grpId="0" nodeType="withEffect">
                                  <p:stCondLst>
                                    <p:cond delay="0"/>
                                  </p:stCondLst>
                                  <p:childTnLst>
                                    <p:set>
                                      <p:cBhvr>
                                        <p:cTn id="84" dur="1" fill="hold">
                                          <p:stCondLst>
                                            <p:cond delay="0"/>
                                          </p:stCondLst>
                                        </p:cTn>
                                        <p:tgtEl>
                                          <p:spTgt spid="30"/>
                                        </p:tgtEl>
                                        <p:attrNameLst>
                                          <p:attrName>style.visibility</p:attrName>
                                        </p:attrNameLst>
                                      </p:cBhvr>
                                      <p:to>
                                        <p:strVal val="visible"/>
                                      </p:to>
                                    </p:set>
                                    <p:animEffect transition="in" filter="plus(in)">
                                      <p:cBhvr>
                                        <p:cTn id="85" dur="3000"/>
                                        <p:tgtEl>
                                          <p:spTgt spid="30"/>
                                        </p:tgtEl>
                                      </p:cBhvr>
                                    </p:animEffect>
                                  </p:childTnLst>
                                </p:cTn>
                              </p:par>
                              <p:par>
                                <p:cTn id="86" presetID="13" presetClass="entr" presetSubtype="16" fill="hold" grpId="0" nodeType="withEffect">
                                  <p:stCondLst>
                                    <p:cond delay="0"/>
                                  </p:stCondLst>
                                  <p:childTnLst>
                                    <p:set>
                                      <p:cBhvr>
                                        <p:cTn id="87" dur="1" fill="hold">
                                          <p:stCondLst>
                                            <p:cond delay="0"/>
                                          </p:stCondLst>
                                        </p:cTn>
                                        <p:tgtEl>
                                          <p:spTgt spid="31"/>
                                        </p:tgtEl>
                                        <p:attrNameLst>
                                          <p:attrName>style.visibility</p:attrName>
                                        </p:attrNameLst>
                                      </p:cBhvr>
                                      <p:to>
                                        <p:strVal val="visible"/>
                                      </p:to>
                                    </p:set>
                                    <p:animEffect transition="in" filter="plus(in)">
                                      <p:cBhvr>
                                        <p:cTn id="88" dur="3000"/>
                                        <p:tgtEl>
                                          <p:spTgt spid="31"/>
                                        </p:tgtEl>
                                      </p:cBhvr>
                                    </p:animEffect>
                                  </p:childTnLst>
                                </p:cTn>
                              </p:par>
                              <p:par>
                                <p:cTn id="89" presetID="13" presetClass="entr" presetSubtype="16" fill="hold" grpId="0" nodeType="withEffect">
                                  <p:stCondLst>
                                    <p:cond delay="0"/>
                                  </p:stCondLst>
                                  <p:childTnLst>
                                    <p:set>
                                      <p:cBhvr>
                                        <p:cTn id="90" dur="1" fill="hold">
                                          <p:stCondLst>
                                            <p:cond delay="0"/>
                                          </p:stCondLst>
                                        </p:cTn>
                                        <p:tgtEl>
                                          <p:spTgt spid="32"/>
                                        </p:tgtEl>
                                        <p:attrNameLst>
                                          <p:attrName>style.visibility</p:attrName>
                                        </p:attrNameLst>
                                      </p:cBhvr>
                                      <p:to>
                                        <p:strVal val="visible"/>
                                      </p:to>
                                    </p:set>
                                    <p:animEffect transition="in" filter="plus(in)">
                                      <p:cBhvr>
                                        <p:cTn id="91" dur="3000"/>
                                        <p:tgtEl>
                                          <p:spTgt spid="32"/>
                                        </p:tgtEl>
                                      </p:cBhvr>
                                    </p:animEffect>
                                  </p:childTnLst>
                                </p:cTn>
                              </p:par>
                              <p:par>
                                <p:cTn id="92" presetID="13" presetClass="entr" presetSubtype="16" fill="hold" grpId="0" nodeType="withEffect">
                                  <p:stCondLst>
                                    <p:cond delay="0"/>
                                  </p:stCondLst>
                                  <p:childTnLst>
                                    <p:set>
                                      <p:cBhvr>
                                        <p:cTn id="93" dur="1" fill="hold">
                                          <p:stCondLst>
                                            <p:cond delay="0"/>
                                          </p:stCondLst>
                                        </p:cTn>
                                        <p:tgtEl>
                                          <p:spTgt spid="33"/>
                                        </p:tgtEl>
                                        <p:attrNameLst>
                                          <p:attrName>style.visibility</p:attrName>
                                        </p:attrNameLst>
                                      </p:cBhvr>
                                      <p:to>
                                        <p:strVal val="visible"/>
                                      </p:to>
                                    </p:set>
                                    <p:animEffect transition="in" filter="plus(in)">
                                      <p:cBhvr>
                                        <p:cTn id="94" dur="3000"/>
                                        <p:tgtEl>
                                          <p:spTgt spid="33"/>
                                        </p:tgtEl>
                                      </p:cBhvr>
                                    </p:animEffect>
                                  </p:childTnLst>
                                </p:cTn>
                              </p:par>
                              <p:par>
                                <p:cTn id="95" presetID="13" presetClass="entr" presetSubtype="16" fill="hold" grpId="0" nodeType="withEffect">
                                  <p:stCondLst>
                                    <p:cond delay="0"/>
                                  </p:stCondLst>
                                  <p:childTnLst>
                                    <p:set>
                                      <p:cBhvr>
                                        <p:cTn id="96" dur="1" fill="hold">
                                          <p:stCondLst>
                                            <p:cond delay="0"/>
                                          </p:stCondLst>
                                        </p:cTn>
                                        <p:tgtEl>
                                          <p:spTgt spid="34"/>
                                        </p:tgtEl>
                                        <p:attrNameLst>
                                          <p:attrName>style.visibility</p:attrName>
                                        </p:attrNameLst>
                                      </p:cBhvr>
                                      <p:to>
                                        <p:strVal val="visible"/>
                                      </p:to>
                                    </p:set>
                                    <p:animEffect transition="in" filter="plus(in)">
                                      <p:cBhvr>
                                        <p:cTn id="97" dur="3000"/>
                                        <p:tgtEl>
                                          <p:spTgt spid="34"/>
                                        </p:tgtEl>
                                      </p:cBhvr>
                                    </p:animEffect>
                                  </p:childTnLst>
                                </p:cTn>
                              </p:par>
                              <p:par>
                                <p:cTn id="98" presetID="13" presetClass="entr" presetSubtype="16" fill="hold" grpId="0" nodeType="withEffect">
                                  <p:stCondLst>
                                    <p:cond delay="0"/>
                                  </p:stCondLst>
                                  <p:childTnLst>
                                    <p:set>
                                      <p:cBhvr>
                                        <p:cTn id="99" dur="1" fill="hold">
                                          <p:stCondLst>
                                            <p:cond delay="0"/>
                                          </p:stCondLst>
                                        </p:cTn>
                                        <p:tgtEl>
                                          <p:spTgt spid="35"/>
                                        </p:tgtEl>
                                        <p:attrNameLst>
                                          <p:attrName>style.visibility</p:attrName>
                                        </p:attrNameLst>
                                      </p:cBhvr>
                                      <p:to>
                                        <p:strVal val="visible"/>
                                      </p:to>
                                    </p:set>
                                    <p:animEffect transition="in" filter="plus(in)">
                                      <p:cBhvr>
                                        <p:cTn id="100" dur="3000"/>
                                        <p:tgtEl>
                                          <p:spTgt spid="35"/>
                                        </p:tgtEl>
                                      </p:cBhvr>
                                    </p:animEffect>
                                  </p:childTnLst>
                                </p:cTn>
                              </p:par>
                              <p:par>
                                <p:cTn id="101" presetID="13" presetClass="entr" presetSubtype="16" fill="hold" grpId="0" nodeType="withEffect">
                                  <p:stCondLst>
                                    <p:cond delay="0"/>
                                  </p:stCondLst>
                                  <p:childTnLst>
                                    <p:set>
                                      <p:cBhvr>
                                        <p:cTn id="102" dur="1" fill="hold">
                                          <p:stCondLst>
                                            <p:cond delay="0"/>
                                          </p:stCondLst>
                                        </p:cTn>
                                        <p:tgtEl>
                                          <p:spTgt spid="36"/>
                                        </p:tgtEl>
                                        <p:attrNameLst>
                                          <p:attrName>style.visibility</p:attrName>
                                        </p:attrNameLst>
                                      </p:cBhvr>
                                      <p:to>
                                        <p:strVal val="visible"/>
                                      </p:to>
                                    </p:set>
                                    <p:animEffect transition="in" filter="plus(in)">
                                      <p:cBhvr>
                                        <p:cTn id="103" dur="3000"/>
                                        <p:tgtEl>
                                          <p:spTgt spid="36"/>
                                        </p:tgtEl>
                                      </p:cBhvr>
                                    </p:animEffect>
                                  </p:childTnLst>
                                </p:cTn>
                              </p:par>
                              <p:par>
                                <p:cTn id="104" presetID="13" presetClass="entr" presetSubtype="16" fill="hold" grpId="0" nodeType="withEffect">
                                  <p:stCondLst>
                                    <p:cond delay="0"/>
                                  </p:stCondLst>
                                  <p:childTnLst>
                                    <p:set>
                                      <p:cBhvr>
                                        <p:cTn id="105" dur="1" fill="hold">
                                          <p:stCondLst>
                                            <p:cond delay="0"/>
                                          </p:stCondLst>
                                        </p:cTn>
                                        <p:tgtEl>
                                          <p:spTgt spid="37"/>
                                        </p:tgtEl>
                                        <p:attrNameLst>
                                          <p:attrName>style.visibility</p:attrName>
                                        </p:attrNameLst>
                                      </p:cBhvr>
                                      <p:to>
                                        <p:strVal val="visible"/>
                                      </p:to>
                                    </p:set>
                                    <p:animEffect transition="in" filter="plus(in)">
                                      <p:cBhvr>
                                        <p:cTn id="106" dur="3000"/>
                                        <p:tgtEl>
                                          <p:spTgt spid="37"/>
                                        </p:tgtEl>
                                      </p:cBhvr>
                                    </p:animEffect>
                                  </p:childTnLst>
                                </p:cTn>
                              </p:par>
                              <p:par>
                                <p:cTn id="107" presetID="13" presetClass="entr" presetSubtype="16" fill="hold" grpId="0" nodeType="withEffect">
                                  <p:stCondLst>
                                    <p:cond delay="0"/>
                                  </p:stCondLst>
                                  <p:childTnLst>
                                    <p:set>
                                      <p:cBhvr>
                                        <p:cTn id="108" dur="1" fill="hold">
                                          <p:stCondLst>
                                            <p:cond delay="0"/>
                                          </p:stCondLst>
                                        </p:cTn>
                                        <p:tgtEl>
                                          <p:spTgt spid="38"/>
                                        </p:tgtEl>
                                        <p:attrNameLst>
                                          <p:attrName>style.visibility</p:attrName>
                                        </p:attrNameLst>
                                      </p:cBhvr>
                                      <p:to>
                                        <p:strVal val="visible"/>
                                      </p:to>
                                    </p:set>
                                    <p:animEffect transition="in" filter="plus(in)">
                                      <p:cBhvr>
                                        <p:cTn id="109" dur="3000"/>
                                        <p:tgtEl>
                                          <p:spTgt spid="38"/>
                                        </p:tgtEl>
                                      </p:cBhvr>
                                    </p:animEffect>
                                  </p:childTnLst>
                                </p:cTn>
                              </p:par>
                              <p:par>
                                <p:cTn id="110" presetID="13" presetClass="entr" presetSubtype="16" fill="hold" grpId="0" nodeType="withEffect">
                                  <p:stCondLst>
                                    <p:cond delay="0"/>
                                  </p:stCondLst>
                                  <p:childTnLst>
                                    <p:set>
                                      <p:cBhvr>
                                        <p:cTn id="111" dur="1" fill="hold">
                                          <p:stCondLst>
                                            <p:cond delay="0"/>
                                          </p:stCondLst>
                                        </p:cTn>
                                        <p:tgtEl>
                                          <p:spTgt spid="39"/>
                                        </p:tgtEl>
                                        <p:attrNameLst>
                                          <p:attrName>style.visibility</p:attrName>
                                        </p:attrNameLst>
                                      </p:cBhvr>
                                      <p:to>
                                        <p:strVal val="visible"/>
                                      </p:to>
                                    </p:set>
                                    <p:animEffect transition="in" filter="plus(in)">
                                      <p:cBhvr>
                                        <p:cTn id="112" dur="3000"/>
                                        <p:tgtEl>
                                          <p:spTgt spid="39"/>
                                        </p:tgtEl>
                                      </p:cBhvr>
                                    </p:animEffect>
                                  </p:childTnLst>
                                </p:cTn>
                              </p:par>
                              <p:par>
                                <p:cTn id="113" presetID="13" presetClass="entr" presetSubtype="16" fill="hold" grpId="0" nodeType="withEffect">
                                  <p:stCondLst>
                                    <p:cond delay="0"/>
                                  </p:stCondLst>
                                  <p:childTnLst>
                                    <p:set>
                                      <p:cBhvr>
                                        <p:cTn id="114" dur="1" fill="hold">
                                          <p:stCondLst>
                                            <p:cond delay="0"/>
                                          </p:stCondLst>
                                        </p:cTn>
                                        <p:tgtEl>
                                          <p:spTgt spid="40"/>
                                        </p:tgtEl>
                                        <p:attrNameLst>
                                          <p:attrName>style.visibility</p:attrName>
                                        </p:attrNameLst>
                                      </p:cBhvr>
                                      <p:to>
                                        <p:strVal val="visible"/>
                                      </p:to>
                                    </p:set>
                                    <p:animEffect transition="in" filter="plus(in)">
                                      <p:cBhvr>
                                        <p:cTn id="115" dur="3000"/>
                                        <p:tgtEl>
                                          <p:spTgt spid="40"/>
                                        </p:tgtEl>
                                      </p:cBhvr>
                                    </p:animEffect>
                                  </p:childTnLst>
                                </p:cTn>
                              </p:par>
                              <p:par>
                                <p:cTn id="116" presetID="13" presetClass="entr" presetSubtype="16" fill="hold" grpId="0" nodeType="withEffect">
                                  <p:stCondLst>
                                    <p:cond delay="0"/>
                                  </p:stCondLst>
                                  <p:childTnLst>
                                    <p:set>
                                      <p:cBhvr>
                                        <p:cTn id="117" dur="1" fill="hold">
                                          <p:stCondLst>
                                            <p:cond delay="0"/>
                                          </p:stCondLst>
                                        </p:cTn>
                                        <p:tgtEl>
                                          <p:spTgt spid="41"/>
                                        </p:tgtEl>
                                        <p:attrNameLst>
                                          <p:attrName>style.visibility</p:attrName>
                                        </p:attrNameLst>
                                      </p:cBhvr>
                                      <p:to>
                                        <p:strVal val="visible"/>
                                      </p:to>
                                    </p:set>
                                    <p:animEffect transition="in" filter="plus(in)">
                                      <p:cBhvr>
                                        <p:cTn id="118" dur="3000"/>
                                        <p:tgtEl>
                                          <p:spTgt spid="41"/>
                                        </p:tgtEl>
                                      </p:cBhvr>
                                    </p:animEffect>
                                  </p:childTnLst>
                                </p:cTn>
                              </p:par>
                              <p:par>
                                <p:cTn id="119" presetID="13" presetClass="entr" presetSubtype="16" fill="hold" grpId="0" nodeType="withEffect">
                                  <p:stCondLst>
                                    <p:cond delay="0"/>
                                  </p:stCondLst>
                                  <p:childTnLst>
                                    <p:set>
                                      <p:cBhvr>
                                        <p:cTn id="120" dur="1" fill="hold">
                                          <p:stCondLst>
                                            <p:cond delay="0"/>
                                          </p:stCondLst>
                                        </p:cTn>
                                        <p:tgtEl>
                                          <p:spTgt spid="42"/>
                                        </p:tgtEl>
                                        <p:attrNameLst>
                                          <p:attrName>style.visibility</p:attrName>
                                        </p:attrNameLst>
                                      </p:cBhvr>
                                      <p:to>
                                        <p:strVal val="visible"/>
                                      </p:to>
                                    </p:set>
                                    <p:animEffect transition="in" filter="plus(in)">
                                      <p:cBhvr>
                                        <p:cTn id="121" dur="3000"/>
                                        <p:tgtEl>
                                          <p:spTgt spid="42"/>
                                        </p:tgtEl>
                                      </p:cBhvr>
                                    </p:animEffect>
                                  </p:childTnLst>
                                </p:cTn>
                              </p:par>
                              <p:par>
                                <p:cTn id="122" presetID="13" presetClass="entr" presetSubtype="16" fill="hold" grpId="0" nodeType="withEffect">
                                  <p:stCondLst>
                                    <p:cond delay="0"/>
                                  </p:stCondLst>
                                  <p:childTnLst>
                                    <p:set>
                                      <p:cBhvr>
                                        <p:cTn id="123" dur="1" fill="hold">
                                          <p:stCondLst>
                                            <p:cond delay="0"/>
                                          </p:stCondLst>
                                        </p:cTn>
                                        <p:tgtEl>
                                          <p:spTgt spid="43"/>
                                        </p:tgtEl>
                                        <p:attrNameLst>
                                          <p:attrName>style.visibility</p:attrName>
                                        </p:attrNameLst>
                                      </p:cBhvr>
                                      <p:to>
                                        <p:strVal val="visible"/>
                                      </p:to>
                                    </p:set>
                                    <p:animEffect transition="in" filter="plus(in)">
                                      <p:cBhvr>
                                        <p:cTn id="124" dur="3000"/>
                                        <p:tgtEl>
                                          <p:spTgt spid="43"/>
                                        </p:tgtEl>
                                      </p:cBhvr>
                                    </p:animEffect>
                                  </p:childTnLst>
                                </p:cTn>
                              </p:par>
                              <p:par>
                                <p:cTn id="125" presetID="13" presetClass="entr" presetSubtype="16" fill="hold" grpId="0" nodeType="withEffect">
                                  <p:stCondLst>
                                    <p:cond delay="0"/>
                                  </p:stCondLst>
                                  <p:childTnLst>
                                    <p:set>
                                      <p:cBhvr>
                                        <p:cTn id="126" dur="1" fill="hold">
                                          <p:stCondLst>
                                            <p:cond delay="0"/>
                                          </p:stCondLst>
                                        </p:cTn>
                                        <p:tgtEl>
                                          <p:spTgt spid="44"/>
                                        </p:tgtEl>
                                        <p:attrNameLst>
                                          <p:attrName>style.visibility</p:attrName>
                                        </p:attrNameLst>
                                      </p:cBhvr>
                                      <p:to>
                                        <p:strVal val="visible"/>
                                      </p:to>
                                    </p:set>
                                    <p:animEffect transition="in" filter="plus(in)">
                                      <p:cBhvr>
                                        <p:cTn id="127" dur="3000"/>
                                        <p:tgtEl>
                                          <p:spTgt spid="44"/>
                                        </p:tgtEl>
                                      </p:cBhvr>
                                    </p:animEffect>
                                  </p:childTnLst>
                                </p:cTn>
                              </p:par>
                              <p:par>
                                <p:cTn id="128" presetID="13" presetClass="entr" presetSubtype="16" fill="hold" grpId="0" nodeType="withEffect">
                                  <p:stCondLst>
                                    <p:cond delay="0"/>
                                  </p:stCondLst>
                                  <p:childTnLst>
                                    <p:set>
                                      <p:cBhvr>
                                        <p:cTn id="129" dur="1" fill="hold">
                                          <p:stCondLst>
                                            <p:cond delay="0"/>
                                          </p:stCondLst>
                                        </p:cTn>
                                        <p:tgtEl>
                                          <p:spTgt spid="45"/>
                                        </p:tgtEl>
                                        <p:attrNameLst>
                                          <p:attrName>style.visibility</p:attrName>
                                        </p:attrNameLst>
                                      </p:cBhvr>
                                      <p:to>
                                        <p:strVal val="visible"/>
                                      </p:to>
                                    </p:set>
                                    <p:animEffect transition="in" filter="plus(in)">
                                      <p:cBhvr>
                                        <p:cTn id="130" dur="3000"/>
                                        <p:tgtEl>
                                          <p:spTgt spid="45"/>
                                        </p:tgtEl>
                                      </p:cBhvr>
                                    </p:animEffect>
                                  </p:childTnLst>
                                </p:cTn>
                              </p:par>
                              <p:par>
                                <p:cTn id="131" presetID="13" presetClass="entr" presetSubtype="16" fill="hold" grpId="0" nodeType="withEffect">
                                  <p:stCondLst>
                                    <p:cond delay="0"/>
                                  </p:stCondLst>
                                  <p:childTnLst>
                                    <p:set>
                                      <p:cBhvr>
                                        <p:cTn id="132" dur="1" fill="hold">
                                          <p:stCondLst>
                                            <p:cond delay="0"/>
                                          </p:stCondLst>
                                        </p:cTn>
                                        <p:tgtEl>
                                          <p:spTgt spid="46"/>
                                        </p:tgtEl>
                                        <p:attrNameLst>
                                          <p:attrName>style.visibility</p:attrName>
                                        </p:attrNameLst>
                                      </p:cBhvr>
                                      <p:to>
                                        <p:strVal val="visible"/>
                                      </p:to>
                                    </p:set>
                                    <p:animEffect transition="in" filter="plus(in)">
                                      <p:cBhvr>
                                        <p:cTn id="133" dur="3000"/>
                                        <p:tgtEl>
                                          <p:spTgt spid="46"/>
                                        </p:tgtEl>
                                      </p:cBhvr>
                                    </p:animEffect>
                                  </p:childTnLst>
                                </p:cTn>
                              </p:par>
                              <p:par>
                                <p:cTn id="134" presetID="13" presetClass="entr" presetSubtype="16" fill="hold" grpId="0" nodeType="withEffect">
                                  <p:stCondLst>
                                    <p:cond delay="0"/>
                                  </p:stCondLst>
                                  <p:childTnLst>
                                    <p:set>
                                      <p:cBhvr>
                                        <p:cTn id="135" dur="1" fill="hold">
                                          <p:stCondLst>
                                            <p:cond delay="0"/>
                                          </p:stCondLst>
                                        </p:cTn>
                                        <p:tgtEl>
                                          <p:spTgt spid="47"/>
                                        </p:tgtEl>
                                        <p:attrNameLst>
                                          <p:attrName>style.visibility</p:attrName>
                                        </p:attrNameLst>
                                      </p:cBhvr>
                                      <p:to>
                                        <p:strVal val="visible"/>
                                      </p:to>
                                    </p:set>
                                    <p:animEffect transition="in" filter="plus(in)">
                                      <p:cBhvr>
                                        <p:cTn id="136" dur="3000"/>
                                        <p:tgtEl>
                                          <p:spTgt spid="47"/>
                                        </p:tgtEl>
                                      </p:cBhvr>
                                    </p:animEffect>
                                  </p:childTnLst>
                                </p:cTn>
                              </p:par>
                              <p:par>
                                <p:cTn id="137" presetID="13" presetClass="entr" presetSubtype="16" fill="hold" grpId="0" nodeType="withEffect">
                                  <p:stCondLst>
                                    <p:cond delay="0"/>
                                  </p:stCondLst>
                                  <p:childTnLst>
                                    <p:set>
                                      <p:cBhvr>
                                        <p:cTn id="138" dur="1" fill="hold">
                                          <p:stCondLst>
                                            <p:cond delay="0"/>
                                          </p:stCondLst>
                                        </p:cTn>
                                        <p:tgtEl>
                                          <p:spTgt spid="48"/>
                                        </p:tgtEl>
                                        <p:attrNameLst>
                                          <p:attrName>style.visibility</p:attrName>
                                        </p:attrNameLst>
                                      </p:cBhvr>
                                      <p:to>
                                        <p:strVal val="visible"/>
                                      </p:to>
                                    </p:set>
                                    <p:animEffect transition="in" filter="plus(in)">
                                      <p:cBhvr>
                                        <p:cTn id="139" dur="3000"/>
                                        <p:tgtEl>
                                          <p:spTgt spid="48"/>
                                        </p:tgtEl>
                                      </p:cBhvr>
                                    </p:animEffect>
                                  </p:childTnLst>
                                </p:cTn>
                              </p:par>
                              <p:par>
                                <p:cTn id="140" presetID="13" presetClass="entr" presetSubtype="16" fill="hold" grpId="0" nodeType="withEffect">
                                  <p:stCondLst>
                                    <p:cond delay="0"/>
                                  </p:stCondLst>
                                  <p:childTnLst>
                                    <p:set>
                                      <p:cBhvr>
                                        <p:cTn id="141" dur="1" fill="hold">
                                          <p:stCondLst>
                                            <p:cond delay="0"/>
                                          </p:stCondLst>
                                        </p:cTn>
                                        <p:tgtEl>
                                          <p:spTgt spid="49"/>
                                        </p:tgtEl>
                                        <p:attrNameLst>
                                          <p:attrName>style.visibility</p:attrName>
                                        </p:attrNameLst>
                                      </p:cBhvr>
                                      <p:to>
                                        <p:strVal val="visible"/>
                                      </p:to>
                                    </p:set>
                                    <p:animEffect transition="in" filter="plus(in)">
                                      <p:cBhvr>
                                        <p:cTn id="142" dur="3000"/>
                                        <p:tgtEl>
                                          <p:spTgt spid="49"/>
                                        </p:tgtEl>
                                      </p:cBhvr>
                                    </p:animEffect>
                                  </p:childTnLst>
                                </p:cTn>
                              </p:par>
                              <p:par>
                                <p:cTn id="143" presetID="13" presetClass="entr" presetSubtype="16" fill="hold" grpId="0" nodeType="withEffect">
                                  <p:stCondLst>
                                    <p:cond delay="0"/>
                                  </p:stCondLst>
                                  <p:childTnLst>
                                    <p:set>
                                      <p:cBhvr>
                                        <p:cTn id="144" dur="1" fill="hold">
                                          <p:stCondLst>
                                            <p:cond delay="0"/>
                                          </p:stCondLst>
                                        </p:cTn>
                                        <p:tgtEl>
                                          <p:spTgt spid="50"/>
                                        </p:tgtEl>
                                        <p:attrNameLst>
                                          <p:attrName>style.visibility</p:attrName>
                                        </p:attrNameLst>
                                      </p:cBhvr>
                                      <p:to>
                                        <p:strVal val="visible"/>
                                      </p:to>
                                    </p:set>
                                    <p:animEffect transition="in" filter="plus(in)">
                                      <p:cBhvr>
                                        <p:cTn id="145" dur="3000"/>
                                        <p:tgtEl>
                                          <p:spTgt spid="50"/>
                                        </p:tgtEl>
                                      </p:cBhvr>
                                    </p:animEffect>
                                  </p:childTnLst>
                                </p:cTn>
                              </p:par>
                              <p:par>
                                <p:cTn id="146" presetID="13" presetClass="entr" presetSubtype="16" fill="hold" grpId="0" nodeType="withEffect">
                                  <p:stCondLst>
                                    <p:cond delay="0"/>
                                  </p:stCondLst>
                                  <p:childTnLst>
                                    <p:set>
                                      <p:cBhvr>
                                        <p:cTn id="147" dur="1" fill="hold">
                                          <p:stCondLst>
                                            <p:cond delay="0"/>
                                          </p:stCondLst>
                                        </p:cTn>
                                        <p:tgtEl>
                                          <p:spTgt spid="51"/>
                                        </p:tgtEl>
                                        <p:attrNameLst>
                                          <p:attrName>style.visibility</p:attrName>
                                        </p:attrNameLst>
                                      </p:cBhvr>
                                      <p:to>
                                        <p:strVal val="visible"/>
                                      </p:to>
                                    </p:set>
                                    <p:animEffect transition="in" filter="plus(in)">
                                      <p:cBhvr>
                                        <p:cTn id="148" dur="3000"/>
                                        <p:tgtEl>
                                          <p:spTgt spid="51"/>
                                        </p:tgtEl>
                                      </p:cBhvr>
                                    </p:animEffect>
                                  </p:childTnLst>
                                </p:cTn>
                              </p:par>
                              <p:par>
                                <p:cTn id="149" presetID="13" presetClass="entr" presetSubtype="16" fill="hold" grpId="0" nodeType="withEffect">
                                  <p:stCondLst>
                                    <p:cond delay="0"/>
                                  </p:stCondLst>
                                  <p:childTnLst>
                                    <p:set>
                                      <p:cBhvr>
                                        <p:cTn id="150" dur="1" fill="hold">
                                          <p:stCondLst>
                                            <p:cond delay="0"/>
                                          </p:stCondLst>
                                        </p:cTn>
                                        <p:tgtEl>
                                          <p:spTgt spid="52"/>
                                        </p:tgtEl>
                                        <p:attrNameLst>
                                          <p:attrName>style.visibility</p:attrName>
                                        </p:attrNameLst>
                                      </p:cBhvr>
                                      <p:to>
                                        <p:strVal val="visible"/>
                                      </p:to>
                                    </p:set>
                                    <p:animEffect transition="in" filter="plus(in)">
                                      <p:cBhvr>
                                        <p:cTn id="151" dur="3000"/>
                                        <p:tgtEl>
                                          <p:spTgt spid="52"/>
                                        </p:tgtEl>
                                      </p:cBhvr>
                                    </p:animEffect>
                                  </p:childTnLst>
                                </p:cTn>
                              </p:par>
                              <p:par>
                                <p:cTn id="152" presetID="13" presetClass="entr" presetSubtype="16" fill="hold" grpId="0" nodeType="withEffect">
                                  <p:stCondLst>
                                    <p:cond delay="0"/>
                                  </p:stCondLst>
                                  <p:childTnLst>
                                    <p:set>
                                      <p:cBhvr>
                                        <p:cTn id="153" dur="1" fill="hold">
                                          <p:stCondLst>
                                            <p:cond delay="0"/>
                                          </p:stCondLst>
                                        </p:cTn>
                                        <p:tgtEl>
                                          <p:spTgt spid="53"/>
                                        </p:tgtEl>
                                        <p:attrNameLst>
                                          <p:attrName>style.visibility</p:attrName>
                                        </p:attrNameLst>
                                      </p:cBhvr>
                                      <p:to>
                                        <p:strVal val="visible"/>
                                      </p:to>
                                    </p:set>
                                    <p:animEffect transition="in" filter="plus(in)">
                                      <p:cBhvr>
                                        <p:cTn id="154" dur="3000"/>
                                        <p:tgtEl>
                                          <p:spTgt spid="53"/>
                                        </p:tgtEl>
                                      </p:cBhvr>
                                    </p:animEffect>
                                  </p:childTnLst>
                                </p:cTn>
                              </p:par>
                              <p:par>
                                <p:cTn id="155" presetID="13" presetClass="entr" presetSubtype="16" fill="hold" grpId="0" nodeType="withEffect">
                                  <p:stCondLst>
                                    <p:cond delay="0"/>
                                  </p:stCondLst>
                                  <p:childTnLst>
                                    <p:set>
                                      <p:cBhvr>
                                        <p:cTn id="156" dur="1" fill="hold">
                                          <p:stCondLst>
                                            <p:cond delay="0"/>
                                          </p:stCondLst>
                                        </p:cTn>
                                        <p:tgtEl>
                                          <p:spTgt spid="54"/>
                                        </p:tgtEl>
                                        <p:attrNameLst>
                                          <p:attrName>style.visibility</p:attrName>
                                        </p:attrNameLst>
                                      </p:cBhvr>
                                      <p:to>
                                        <p:strVal val="visible"/>
                                      </p:to>
                                    </p:set>
                                    <p:animEffect transition="in" filter="plus(in)">
                                      <p:cBhvr>
                                        <p:cTn id="157" dur="3000"/>
                                        <p:tgtEl>
                                          <p:spTgt spid="54"/>
                                        </p:tgtEl>
                                      </p:cBhvr>
                                    </p:animEffect>
                                  </p:childTnLst>
                                </p:cTn>
                              </p:par>
                              <p:par>
                                <p:cTn id="158" presetID="13" presetClass="entr" presetSubtype="16" fill="hold" grpId="0" nodeType="withEffect">
                                  <p:stCondLst>
                                    <p:cond delay="0"/>
                                  </p:stCondLst>
                                  <p:childTnLst>
                                    <p:set>
                                      <p:cBhvr>
                                        <p:cTn id="159" dur="1" fill="hold">
                                          <p:stCondLst>
                                            <p:cond delay="0"/>
                                          </p:stCondLst>
                                        </p:cTn>
                                        <p:tgtEl>
                                          <p:spTgt spid="55"/>
                                        </p:tgtEl>
                                        <p:attrNameLst>
                                          <p:attrName>style.visibility</p:attrName>
                                        </p:attrNameLst>
                                      </p:cBhvr>
                                      <p:to>
                                        <p:strVal val="visible"/>
                                      </p:to>
                                    </p:set>
                                    <p:animEffect transition="in" filter="plus(in)">
                                      <p:cBhvr>
                                        <p:cTn id="160" dur="3000"/>
                                        <p:tgtEl>
                                          <p:spTgt spid="55"/>
                                        </p:tgtEl>
                                      </p:cBhvr>
                                    </p:animEffect>
                                  </p:childTnLst>
                                </p:cTn>
                              </p:par>
                              <p:par>
                                <p:cTn id="161" presetID="13" presetClass="entr" presetSubtype="16" fill="hold" grpId="0" nodeType="withEffect">
                                  <p:stCondLst>
                                    <p:cond delay="0"/>
                                  </p:stCondLst>
                                  <p:childTnLst>
                                    <p:set>
                                      <p:cBhvr>
                                        <p:cTn id="162" dur="1" fill="hold">
                                          <p:stCondLst>
                                            <p:cond delay="0"/>
                                          </p:stCondLst>
                                        </p:cTn>
                                        <p:tgtEl>
                                          <p:spTgt spid="56"/>
                                        </p:tgtEl>
                                        <p:attrNameLst>
                                          <p:attrName>style.visibility</p:attrName>
                                        </p:attrNameLst>
                                      </p:cBhvr>
                                      <p:to>
                                        <p:strVal val="visible"/>
                                      </p:to>
                                    </p:set>
                                    <p:animEffect transition="in" filter="plus(in)">
                                      <p:cBhvr>
                                        <p:cTn id="163" dur="3000"/>
                                        <p:tgtEl>
                                          <p:spTgt spid="56"/>
                                        </p:tgtEl>
                                      </p:cBhvr>
                                    </p:animEffect>
                                  </p:childTnLst>
                                </p:cTn>
                              </p:par>
                              <p:par>
                                <p:cTn id="164" presetID="13" presetClass="entr" presetSubtype="16" fill="hold" grpId="0" nodeType="withEffect">
                                  <p:stCondLst>
                                    <p:cond delay="0"/>
                                  </p:stCondLst>
                                  <p:childTnLst>
                                    <p:set>
                                      <p:cBhvr>
                                        <p:cTn id="165" dur="1" fill="hold">
                                          <p:stCondLst>
                                            <p:cond delay="0"/>
                                          </p:stCondLst>
                                        </p:cTn>
                                        <p:tgtEl>
                                          <p:spTgt spid="57"/>
                                        </p:tgtEl>
                                        <p:attrNameLst>
                                          <p:attrName>style.visibility</p:attrName>
                                        </p:attrNameLst>
                                      </p:cBhvr>
                                      <p:to>
                                        <p:strVal val="visible"/>
                                      </p:to>
                                    </p:set>
                                    <p:animEffect transition="in" filter="plus(in)">
                                      <p:cBhvr>
                                        <p:cTn id="166" dur="3000"/>
                                        <p:tgtEl>
                                          <p:spTgt spid="57"/>
                                        </p:tgtEl>
                                      </p:cBhvr>
                                    </p:animEffect>
                                  </p:childTnLst>
                                </p:cTn>
                              </p:par>
                              <p:par>
                                <p:cTn id="167" presetID="13" presetClass="entr" presetSubtype="16" fill="hold" grpId="0" nodeType="withEffect">
                                  <p:stCondLst>
                                    <p:cond delay="0"/>
                                  </p:stCondLst>
                                  <p:childTnLst>
                                    <p:set>
                                      <p:cBhvr>
                                        <p:cTn id="168" dur="1" fill="hold">
                                          <p:stCondLst>
                                            <p:cond delay="0"/>
                                          </p:stCondLst>
                                        </p:cTn>
                                        <p:tgtEl>
                                          <p:spTgt spid="58"/>
                                        </p:tgtEl>
                                        <p:attrNameLst>
                                          <p:attrName>style.visibility</p:attrName>
                                        </p:attrNameLst>
                                      </p:cBhvr>
                                      <p:to>
                                        <p:strVal val="visible"/>
                                      </p:to>
                                    </p:set>
                                    <p:animEffect transition="in" filter="plus(in)">
                                      <p:cBhvr>
                                        <p:cTn id="169" dur="3000"/>
                                        <p:tgtEl>
                                          <p:spTgt spid="58"/>
                                        </p:tgtEl>
                                      </p:cBhvr>
                                    </p:animEffect>
                                  </p:childTnLst>
                                </p:cTn>
                              </p:par>
                              <p:par>
                                <p:cTn id="170" presetID="13" presetClass="entr" presetSubtype="16" fill="hold" grpId="0" nodeType="withEffect">
                                  <p:stCondLst>
                                    <p:cond delay="0"/>
                                  </p:stCondLst>
                                  <p:childTnLst>
                                    <p:set>
                                      <p:cBhvr>
                                        <p:cTn id="171" dur="1" fill="hold">
                                          <p:stCondLst>
                                            <p:cond delay="0"/>
                                          </p:stCondLst>
                                        </p:cTn>
                                        <p:tgtEl>
                                          <p:spTgt spid="59"/>
                                        </p:tgtEl>
                                        <p:attrNameLst>
                                          <p:attrName>style.visibility</p:attrName>
                                        </p:attrNameLst>
                                      </p:cBhvr>
                                      <p:to>
                                        <p:strVal val="visible"/>
                                      </p:to>
                                    </p:set>
                                    <p:animEffect transition="in" filter="plus(in)">
                                      <p:cBhvr>
                                        <p:cTn id="172" dur="3000"/>
                                        <p:tgtEl>
                                          <p:spTgt spid="59"/>
                                        </p:tgtEl>
                                      </p:cBhvr>
                                    </p:animEffect>
                                  </p:childTnLst>
                                </p:cTn>
                              </p:par>
                              <p:par>
                                <p:cTn id="173" presetID="13" presetClass="entr" presetSubtype="16" fill="hold" grpId="0" nodeType="withEffect">
                                  <p:stCondLst>
                                    <p:cond delay="0"/>
                                  </p:stCondLst>
                                  <p:childTnLst>
                                    <p:set>
                                      <p:cBhvr>
                                        <p:cTn id="174" dur="1" fill="hold">
                                          <p:stCondLst>
                                            <p:cond delay="0"/>
                                          </p:stCondLst>
                                        </p:cTn>
                                        <p:tgtEl>
                                          <p:spTgt spid="60"/>
                                        </p:tgtEl>
                                        <p:attrNameLst>
                                          <p:attrName>style.visibility</p:attrName>
                                        </p:attrNameLst>
                                      </p:cBhvr>
                                      <p:to>
                                        <p:strVal val="visible"/>
                                      </p:to>
                                    </p:set>
                                    <p:animEffect transition="in" filter="plus(in)">
                                      <p:cBhvr>
                                        <p:cTn id="175" dur="3000"/>
                                        <p:tgtEl>
                                          <p:spTgt spid="60"/>
                                        </p:tgtEl>
                                      </p:cBhvr>
                                    </p:animEffect>
                                  </p:childTnLst>
                                </p:cTn>
                              </p:par>
                              <p:par>
                                <p:cTn id="176" presetID="13" presetClass="entr" presetSubtype="16" fill="hold" grpId="0" nodeType="withEffect">
                                  <p:stCondLst>
                                    <p:cond delay="0"/>
                                  </p:stCondLst>
                                  <p:childTnLst>
                                    <p:set>
                                      <p:cBhvr>
                                        <p:cTn id="177" dur="1" fill="hold">
                                          <p:stCondLst>
                                            <p:cond delay="0"/>
                                          </p:stCondLst>
                                        </p:cTn>
                                        <p:tgtEl>
                                          <p:spTgt spid="61"/>
                                        </p:tgtEl>
                                        <p:attrNameLst>
                                          <p:attrName>style.visibility</p:attrName>
                                        </p:attrNameLst>
                                      </p:cBhvr>
                                      <p:to>
                                        <p:strVal val="visible"/>
                                      </p:to>
                                    </p:set>
                                    <p:animEffect transition="in" filter="plus(in)">
                                      <p:cBhvr>
                                        <p:cTn id="178" dur="3000"/>
                                        <p:tgtEl>
                                          <p:spTgt spid="61"/>
                                        </p:tgtEl>
                                      </p:cBhvr>
                                    </p:animEffect>
                                  </p:childTnLst>
                                </p:cTn>
                              </p:par>
                              <p:par>
                                <p:cTn id="179" presetID="13" presetClass="entr" presetSubtype="16" fill="hold" grpId="0" nodeType="withEffect">
                                  <p:stCondLst>
                                    <p:cond delay="0"/>
                                  </p:stCondLst>
                                  <p:childTnLst>
                                    <p:set>
                                      <p:cBhvr>
                                        <p:cTn id="180" dur="1" fill="hold">
                                          <p:stCondLst>
                                            <p:cond delay="0"/>
                                          </p:stCondLst>
                                        </p:cTn>
                                        <p:tgtEl>
                                          <p:spTgt spid="62"/>
                                        </p:tgtEl>
                                        <p:attrNameLst>
                                          <p:attrName>style.visibility</p:attrName>
                                        </p:attrNameLst>
                                      </p:cBhvr>
                                      <p:to>
                                        <p:strVal val="visible"/>
                                      </p:to>
                                    </p:set>
                                    <p:animEffect transition="in" filter="plus(in)">
                                      <p:cBhvr>
                                        <p:cTn id="181" dur="3000"/>
                                        <p:tgtEl>
                                          <p:spTgt spid="62"/>
                                        </p:tgtEl>
                                      </p:cBhvr>
                                    </p:animEffect>
                                  </p:childTnLst>
                                </p:cTn>
                              </p:par>
                              <p:par>
                                <p:cTn id="182" presetID="13" presetClass="entr" presetSubtype="16" fill="hold" grpId="0" nodeType="withEffect">
                                  <p:stCondLst>
                                    <p:cond delay="0"/>
                                  </p:stCondLst>
                                  <p:childTnLst>
                                    <p:set>
                                      <p:cBhvr>
                                        <p:cTn id="183" dur="1" fill="hold">
                                          <p:stCondLst>
                                            <p:cond delay="0"/>
                                          </p:stCondLst>
                                        </p:cTn>
                                        <p:tgtEl>
                                          <p:spTgt spid="63"/>
                                        </p:tgtEl>
                                        <p:attrNameLst>
                                          <p:attrName>style.visibility</p:attrName>
                                        </p:attrNameLst>
                                      </p:cBhvr>
                                      <p:to>
                                        <p:strVal val="visible"/>
                                      </p:to>
                                    </p:set>
                                    <p:animEffect transition="in" filter="plus(in)">
                                      <p:cBhvr>
                                        <p:cTn id="184" dur="3000"/>
                                        <p:tgtEl>
                                          <p:spTgt spid="63"/>
                                        </p:tgtEl>
                                      </p:cBhvr>
                                    </p:animEffect>
                                  </p:childTnLst>
                                </p:cTn>
                              </p:par>
                              <p:par>
                                <p:cTn id="185" presetID="13" presetClass="entr" presetSubtype="16" fill="hold" grpId="0" nodeType="withEffect">
                                  <p:stCondLst>
                                    <p:cond delay="0"/>
                                  </p:stCondLst>
                                  <p:childTnLst>
                                    <p:set>
                                      <p:cBhvr>
                                        <p:cTn id="186" dur="1" fill="hold">
                                          <p:stCondLst>
                                            <p:cond delay="0"/>
                                          </p:stCondLst>
                                        </p:cTn>
                                        <p:tgtEl>
                                          <p:spTgt spid="64"/>
                                        </p:tgtEl>
                                        <p:attrNameLst>
                                          <p:attrName>style.visibility</p:attrName>
                                        </p:attrNameLst>
                                      </p:cBhvr>
                                      <p:to>
                                        <p:strVal val="visible"/>
                                      </p:to>
                                    </p:set>
                                    <p:animEffect transition="in" filter="plus(in)">
                                      <p:cBhvr>
                                        <p:cTn id="187" dur="3000"/>
                                        <p:tgtEl>
                                          <p:spTgt spid="64"/>
                                        </p:tgtEl>
                                      </p:cBhvr>
                                    </p:animEffect>
                                  </p:childTnLst>
                                </p:cTn>
                              </p:par>
                              <p:par>
                                <p:cTn id="188" presetID="13" presetClass="entr" presetSubtype="16" fill="hold" grpId="0" nodeType="withEffect">
                                  <p:stCondLst>
                                    <p:cond delay="0"/>
                                  </p:stCondLst>
                                  <p:childTnLst>
                                    <p:set>
                                      <p:cBhvr>
                                        <p:cTn id="189" dur="1" fill="hold">
                                          <p:stCondLst>
                                            <p:cond delay="0"/>
                                          </p:stCondLst>
                                        </p:cTn>
                                        <p:tgtEl>
                                          <p:spTgt spid="65"/>
                                        </p:tgtEl>
                                        <p:attrNameLst>
                                          <p:attrName>style.visibility</p:attrName>
                                        </p:attrNameLst>
                                      </p:cBhvr>
                                      <p:to>
                                        <p:strVal val="visible"/>
                                      </p:to>
                                    </p:set>
                                    <p:animEffect transition="in" filter="plus(in)">
                                      <p:cBhvr>
                                        <p:cTn id="190" dur="3000"/>
                                        <p:tgtEl>
                                          <p:spTgt spid="65"/>
                                        </p:tgtEl>
                                      </p:cBhvr>
                                    </p:animEffect>
                                  </p:childTnLst>
                                </p:cTn>
                              </p:par>
                              <p:par>
                                <p:cTn id="191" presetID="13" presetClass="entr" presetSubtype="16" fill="hold" grpId="0" nodeType="withEffect">
                                  <p:stCondLst>
                                    <p:cond delay="0"/>
                                  </p:stCondLst>
                                  <p:childTnLst>
                                    <p:set>
                                      <p:cBhvr>
                                        <p:cTn id="192" dur="1" fill="hold">
                                          <p:stCondLst>
                                            <p:cond delay="0"/>
                                          </p:stCondLst>
                                        </p:cTn>
                                        <p:tgtEl>
                                          <p:spTgt spid="66"/>
                                        </p:tgtEl>
                                        <p:attrNameLst>
                                          <p:attrName>style.visibility</p:attrName>
                                        </p:attrNameLst>
                                      </p:cBhvr>
                                      <p:to>
                                        <p:strVal val="visible"/>
                                      </p:to>
                                    </p:set>
                                    <p:animEffect transition="in" filter="plus(in)">
                                      <p:cBhvr>
                                        <p:cTn id="193" dur="3000"/>
                                        <p:tgtEl>
                                          <p:spTgt spid="66"/>
                                        </p:tgtEl>
                                      </p:cBhvr>
                                    </p:animEffect>
                                  </p:childTnLst>
                                </p:cTn>
                              </p:par>
                              <p:par>
                                <p:cTn id="194" presetID="13" presetClass="entr" presetSubtype="16" fill="hold" grpId="0" nodeType="withEffect">
                                  <p:stCondLst>
                                    <p:cond delay="0"/>
                                  </p:stCondLst>
                                  <p:childTnLst>
                                    <p:set>
                                      <p:cBhvr>
                                        <p:cTn id="195" dur="1" fill="hold">
                                          <p:stCondLst>
                                            <p:cond delay="0"/>
                                          </p:stCondLst>
                                        </p:cTn>
                                        <p:tgtEl>
                                          <p:spTgt spid="67"/>
                                        </p:tgtEl>
                                        <p:attrNameLst>
                                          <p:attrName>style.visibility</p:attrName>
                                        </p:attrNameLst>
                                      </p:cBhvr>
                                      <p:to>
                                        <p:strVal val="visible"/>
                                      </p:to>
                                    </p:set>
                                    <p:animEffect transition="in" filter="plus(in)">
                                      <p:cBhvr>
                                        <p:cTn id="196" dur="3000"/>
                                        <p:tgtEl>
                                          <p:spTgt spid="67"/>
                                        </p:tgtEl>
                                      </p:cBhvr>
                                    </p:animEffect>
                                  </p:childTnLst>
                                </p:cTn>
                              </p:par>
                              <p:par>
                                <p:cTn id="197" presetID="13" presetClass="entr" presetSubtype="16" fill="hold" grpId="0" nodeType="withEffect">
                                  <p:stCondLst>
                                    <p:cond delay="0"/>
                                  </p:stCondLst>
                                  <p:childTnLst>
                                    <p:set>
                                      <p:cBhvr>
                                        <p:cTn id="198" dur="1" fill="hold">
                                          <p:stCondLst>
                                            <p:cond delay="0"/>
                                          </p:stCondLst>
                                        </p:cTn>
                                        <p:tgtEl>
                                          <p:spTgt spid="68"/>
                                        </p:tgtEl>
                                        <p:attrNameLst>
                                          <p:attrName>style.visibility</p:attrName>
                                        </p:attrNameLst>
                                      </p:cBhvr>
                                      <p:to>
                                        <p:strVal val="visible"/>
                                      </p:to>
                                    </p:set>
                                    <p:animEffect transition="in" filter="plus(in)">
                                      <p:cBhvr>
                                        <p:cTn id="199" dur="3000"/>
                                        <p:tgtEl>
                                          <p:spTgt spid="68"/>
                                        </p:tgtEl>
                                      </p:cBhvr>
                                    </p:animEffect>
                                  </p:childTnLst>
                                </p:cTn>
                              </p:par>
                              <p:par>
                                <p:cTn id="200" presetID="13" presetClass="entr" presetSubtype="16" fill="hold" grpId="0" nodeType="withEffect">
                                  <p:stCondLst>
                                    <p:cond delay="0"/>
                                  </p:stCondLst>
                                  <p:childTnLst>
                                    <p:set>
                                      <p:cBhvr>
                                        <p:cTn id="201" dur="1" fill="hold">
                                          <p:stCondLst>
                                            <p:cond delay="0"/>
                                          </p:stCondLst>
                                        </p:cTn>
                                        <p:tgtEl>
                                          <p:spTgt spid="69"/>
                                        </p:tgtEl>
                                        <p:attrNameLst>
                                          <p:attrName>style.visibility</p:attrName>
                                        </p:attrNameLst>
                                      </p:cBhvr>
                                      <p:to>
                                        <p:strVal val="visible"/>
                                      </p:to>
                                    </p:set>
                                    <p:animEffect transition="in" filter="plus(in)">
                                      <p:cBhvr>
                                        <p:cTn id="202" dur="3000"/>
                                        <p:tgtEl>
                                          <p:spTgt spid="69"/>
                                        </p:tgtEl>
                                      </p:cBhvr>
                                    </p:animEffect>
                                  </p:childTnLst>
                                </p:cTn>
                              </p:par>
                              <p:par>
                                <p:cTn id="203" presetID="13" presetClass="entr" presetSubtype="16" fill="hold" grpId="0" nodeType="withEffect">
                                  <p:stCondLst>
                                    <p:cond delay="0"/>
                                  </p:stCondLst>
                                  <p:childTnLst>
                                    <p:set>
                                      <p:cBhvr>
                                        <p:cTn id="204" dur="1" fill="hold">
                                          <p:stCondLst>
                                            <p:cond delay="0"/>
                                          </p:stCondLst>
                                        </p:cTn>
                                        <p:tgtEl>
                                          <p:spTgt spid="70"/>
                                        </p:tgtEl>
                                        <p:attrNameLst>
                                          <p:attrName>style.visibility</p:attrName>
                                        </p:attrNameLst>
                                      </p:cBhvr>
                                      <p:to>
                                        <p:strVal val="visible"/>
                                      </p:to>
                                    </p:set>
                                    <p:animEffect transition="in" filter="plus(in)">
                                      <p:cBhvr>
                                        <p:cTn id="205" dur="3000"/>
                                        <p:tgtEl>
                                          <p:spTgt spid="70"/>
                                        </p:tgtEl>
                                      </p:cBhvr>
                                    </p:animEffect>
                                  </p:childTnLst>
                                </p:cTn>
                              </p:par>
                              <p:par>
                                <p:cTn id="206" presetID="13" presetClass="entr" presetSubtype="16" fill="hold" grpId="0" nodeType="withEffect">
                                  <p:stCondLst>
                                    <p:cond delay="0"/>
                                  </p:stCondLst>
                                  <p:childTnLst>
                                    <p:set>
                                      <p:cBhvr>
                                        <p:cTn id="207" dur="1" fill="hold">
                                          <p:stCondLst>
                                            <p:cond delay="0"/>
                                          </p:stCondLst>
                                        </p:cTn>
                                        <p:tgtEl>
                                          <p:spTgt spid="71"/>
                                        </p:tgtEl>
                                        <p:attrNameLst>
                                          <p:attrName>style.visibility</p:attrName>
                                        </p:attrNameLst>
                                      </p:cBhvr>
                                      <p:to>
                                        <p:strVal val="visible"/>
                                      </p:to>
                                    </p:set>
                                    <p:animEffect transition="in" filter="plus(in)">
                                      <p:cBhvr>
                                        <p:cTn id="208" dur="3000"/>
                                        <p:tgtEl>
                                          <p:spTgt spid="71"/>
                                        </p:tgtEl>
                                      </p:cBhvr>
                                    </p:animEffect>
                                  </p:childTnLst>
                                </p:cTn>
                              </p:par>
                              <p:par>
                                <p:cTn id="209" presetID="13" presetClass="entr" presetSubtype="16" fill="hold" grpId="0" nodeType="withEffect">
                                  <p:stCondLst>
                                    <p:cond delay="0"/>
                                  </p:stCondLst>
                                  <p:childTnLst>
                                    <p:set>
                                      <p:cBhvr>
                                        <p:cTn id="210" dur="1" fill="hold">
                                          <p:stCondLst>
                                            <p:cond delay="0"/>
                                          </p:stCondLst>
                                        </p:cTn>
                                        <p:tgtEl>
                                          <p:spTgt spid="72"/>
                                        </p:tgtEl>
                                        <p:attrNameLst>
                                          <p:attrName>style.visibility</p:attrName>
                                        </p:attrNameLst>
                                      </p:cBhvr>
                                      <p:to>
                                        <p:strVal val="visible"/>
                                      </p:to>
                                    </p:set>
                                    <p:animEffect transition="in" filter="plus(in)">
                                      <p:cBhvr>
                                        <p:cTn id="211" dur="3000"/>
                                        <p:tgtEl>
                                          <p:spTgt spid="72"/>
                                        </p:tgtEl>
                                      </p:cBhvr>
                                    </p:animEffect>
                                  </p:childTnLst>
                                </p:cTn>
                              </p:par>
                              <p:par>
                                <p:cTn id="212" presetID="13" presetClass="entr" presetSubtype="16" fill="hold" grpId="0" nodeType="withEffect">
                                  <p:stCondLst>
                                    <p:cond delay="0"/>
                                  </p:stCondLst>
                                  <p:childTnLst>
                                    <p:set>
                                      <p:cBhvr>
                                        <p:cTn id="213" dur="1" fill="hold">
                                          <p:stCondLst>
                                            <p:cond delay="0"/>
                                          </p:stCondLst>
                                        </p:cTn>
                                        <p:tgtEl>
                                          <p:spTgt spid="73"/>
                                        </p:tgtEl>
                                        <p:attrNameLst>
                                          <p:attrName>style.visibility</p:attrName>
                                        </p:attrNameLst>
                                      </p:cBhvr>
                                      <p:to>
                                        <p:strVal val="visible"/>
                                      </p:to>
                                    </p:set>
                                    <p:animEffect transition="in" filter="plus(in)">
                                      <p:cBhvr>
                                        <p:cTn id="214" dur="3000"/>
                                        <p:tgtEl>
                                          <p:spTgt spid="73"/>
                                        </p:tgtEl>
                                      </p:cBhvr>
                                    </p:animEffect>
                                  </p:childTnLst>
                                </p:cTn>
                              </p:par>
                              <p:par>
                                <p:cTn id="215" presetID="13" presetClass="entr" presetSubtype="16" fill="hold" grpId="0" nodeType="withEffect">
                                  <p:stCondLst>
                                    <p:cond delay="0"/>
                                  </p:stCondLst>
                                  <p:childTnLst>
                                    <p:set>
                                      <p:cBhvr>
                                        <p:cTn id="216" dur="1" fill="hold">
                                          <p:stCondLst>
                                            <p:cond delay="0"/>
                                          </p:stCondLst>
                                        </p:cTn>
                                        <p:tgtEl>
                                          <p:spTgt spid="74"/>
                                        </p:tgtEl>
                                        <p:attrNameLst>
                                          <p:attrName>style.visibility</p:attrName>
                                        </p:attrNameLst>
                                      </p:cBhvr>
                                      <p:to>
                                        <p:strVal val="visible"/>
                                      </p:to>
                                    </p:set>
                                    <p:animEffect transition="in" filter="plus(in)">
                                      <p:cBhvr>
                                        <p:cTn id="217" dur="3000"/>
                                        <p:tgtEl>
                                          <p:spTgt spid="74"/>
                                        </p:tgtEl>
                                      </p:cBhvr>
                                    </p:animEffect>
                                  </p:childTnLst>
                                </p:cTn>
                              </p:par>
                              <p:par>
                                <p:cTn id="218" presetID="13" presetClass="entr" presetSubtype="16" fill="hold" grpId="0" nodeType="withEffect">
                                  <p:stCondLst>
                                    <p:cond delay="0"/>
                                  </p:stCondLst>
                                  <p:childTnLst>
                                    <p:set>
                                      <p:cBhvr>
                                        <p:cTn id="219" dur="1" fill="hold">
                                          <p:stCondLst>
                                            <p:cond delay="0"/>
                                          </p:stCondLst>
                                        </p:cTn>
                                        <p:tgtEl>
                                          <p:spTgt spid="75"/>
                                        </p:tgtEl>
                                        <p:attrNameLst>
                                          <p:attrName>style.visibility</p:attrName>
                                        </p:attrNameLst>
                                      </p:cBhvr>
                                      <p:to>
                                        <p:strVal val="visible"/>
                                      </p:to>
                                    </p:set>
                                    <p:animEffect transition="in" filter="plus(in)">
                                      <p:cBhvr>
                                        <p:cTn id="220" dur="3000"/>
                                        <p:tgtEl>
                                          <p:spTgt spid="75"/>
                                        </p:tgtEl>
                                      </p:cBhvr>
                                    </p:animEffect>
                                  </p:childTnLst>
                                </p:cTn>
                              </p:par>
                              <p:par>
                                <p:cTn id="221" presetID="13" presetClass="entr" presetSubtype="16" fill="hold" grpId="0" nodeType="withEffect">
                                  <p:stCondLst>
                                    <p:cond delay="0"/>
                                  </p:stCondLst>
                                  <p:childTnLst>
                                    <p:set>
                                      <p:cBhvr>
                                        <p:cTn id="222" dur="1" fill="hold">
                                          <p:stCondLst>
                                            <p:cond delay="0"/>
                                          </p:stCondLst>
                                        </p:cTn>
                                        <p:tgtEl>
                                          <p:spTgt spid="76"/>
                                        </p:tgtEl>
                                        <p:attrNameLst>
                                          <p:attrName>style.visibility</p:attrName>
                                        </p:attrNameLst>
                                      </p:cBhvr>
                                      <p:to>
                                        <p:strVal val="visible"/>
                                      </p:to>
                                    </p:set>
                                    <p:animEffect transition="in" filter="plus(in)">
                                      <p:cBhvr>
                                        <p:cTn id="223" dur="3000"/>
                                        <p:tgtEl>
                                          <p:spTgt spid="76"/>
                                        </p:tgtEl>
                                      </p:cBhvr>
                                    </p:animEffect>
                                  </p:childTnLst>
                                </p:cTn>
                              </p:par>
                              <p:par>
                                <p:cTn id="224" presetID="13" presetClass="entr" presetSubtype="16" fill="hold" grpId="0" nodeType="withEffect">
                                  <p:stCondLst>
                                    <p:cond delay="0"/>
                                  </p:stCondLst>
                                  <p:childTnLst>
                                    <p:set>
                                      <p:cBhvr>
                                        <p:cTn id="225" dur="1" fill="hold">
                                          <p:stCondLst>
                                            <p:cond delay="0"/>
                                          </p:stCondLst>
                                        </p:cTn>
                                        <p:tgtEl>
                                          <p:spTgt spid="77"/>
                                        </p:tgtEl>
                                        <p:attrNameLst>
                                          <p:attrName>style.visibility</p:attrName>
                                        </p:attrNameLst>
                                      </p:cBhvr>
                                      <p:to>
                                        <p:strVal val="visible"/>
                                      </p:to>
                                    </p:set>
                                    <p:animEffect transition="in" filter="plus(in)">
                                      <p:cBhvr>
                                        <p:cTn id="226" dur="3000"/>
                                        <p:tgtEl>
                                          <p:spTgt spid="77"/>
                                        </p:tgtEl>
                                      </p:cBhvr>
                                    </p:animEffect>
                                  </p:childTnLst>
                                </p:cTn>
                              </p:par>
                              <p:par>
                                <p:cTn id="227" presetID="13" presetClass="entr" presetSubtype="16" fill="hold" grpId="0" nodeType="withEffect">
                                  <p:stCondLst>
                                    <p:cond delay="0"/>
                                  </p:stCondLst>
                                  <p:childTnLst>
                                    <p:set>
                                      <p:cBhvr>
                                        <p:cTn id="228" dur="1" fill="hold">
                                          <p:stCondLst>
                                            <p:cond delay="0"/>
                                          </p:stCondLst>
                                        </p:cTn>
                                        <p:tgtEl>
                                          <p:spTgt spid="78"/>
                                        </p:tgtEl>
                                        <p:attrNameLst>
                                          <p:attrName>style.visibility</p:attrName>
                                        </p:attrNameLst>
                                      </p:cBhvr>
                                      <p:to>
                                        <p:strVal val="visible"/>
                                      </p:to>
                                    </p:set>
                                    <p:animEffect transition="in" filter="plus(in)">
                                      <p:cBhvr>
                                        <p:cTn id="229" dur="3000"/>
                                        <p:tgtEl>
                                          <p:spTgt spid="78"/>
                                        </p:tgtEl>
                                      </p:cBhvr>
                                    </p:animEffect>
                                  </p:childTnLst>
                                </p:cTn>
                              </p:par>
                              <p:par>
                                <p:cTn id="230" presetID="13" presetClass="entr" presetSubtype="16" fill="hold" grpId="0" nodeType="withEffect">
                                  <p:stCondLst>
                                    <p:cond delay="0"/>
                                  </p:stCondLst>
                                  <p:childTnLst>
                                    <p:set>
                                      <p:cBhvr>
                                        <p:cTn id="231" dur="1" fill="hold">
                                          <p:stCondLst>
                                            <p:cond delay="0"/>
                                          </p:stCondLst>
                                        </p:cTn>
                                        <p:tgtEl>
                                          <p:spTgt spid="79"/>
                                        </p:tgtEl>
                                        <p:attrNameLst>
                                          <p:attrName>style.visibility</p:attrName>
                                        </p:attrNameLst>
                                      </p:cBhvr>
                                      <p:to>
                                        <p:strVal val="visible"/>
                                      </p:to>
                                    </p:set>
                                    <p:animEffect transition="in" filter="plus(in)">
                                      <p:cBhvr>
                                        <p:cTn id="232" dur="3000"/>
                                        <p:tgtEl>
                                          <p:spTgt spid="79"/>
                                        </p:tgtEl>
                                      </p:cBhvr>
                                    </p:animEffect>
                                  </p:childTnLst>
                                </p:cTn>
                              </p:par>
                              <p:par>
                                <p:cTn id="233" presetID="13" presetClass="entr" presetSubtype="16" fill="hold" grpId="0" nodeType="withEffect">
                                  <p:stCondLst>
                                    <p:cond delay="0"/>
                                  </p:stCondLst>
                                  <p:childTnLst>
                                    <p:set>
                                      <p:cBhvr>
                                        <p:cTn id="234" dur="1" fill="hold">
                                          <p:stCondLst>
                                            <p:cond delay="0"/>
                                          </p:stCondLst>
                                        </p:cTn>
                                        <p:tgtEl>
                                          <p:spTgt spid="80"/>
                                        </p:tgtEl>
                                        <p:attrNameLst>
                                          <p:attrName>style.visibility</p:attrName>
                                        </p:attrNameLst>
                                      </p:cBhvr>
                                      <p:to>
                                        <p:strVal val="visible"/>
                                      </p:to>
                                    </p:set>
                                    <p:animEffect transition="in" filter="plus(in)">
                                      <p:cBhvr>
                                        <p:cTn id="235" dur="3000"/>
                                        <p:tgtEl>
                                          <p:spTgt spid="80"/>
                                        </p:tgtEl>
                                      </p:cBhvr>
                                    </p:animEffect>
                                  </p:childTnLst>
                                </p:cTn>
                              </p:par>
                              <p:par>
                                <p:cTn id="236" presetID="13" presetClass="entr" presetSubtype="16" fill="hold" grpId="0" nodeType="withEffect">
                                  <p:stCondLst>
                                    <p:cond delay="0"/>
                                  </p:stCondLst>
                                  <p:childTnLst>
                                    <p:set>
                                      <p:cBhvr>
                                        <p:cTn id="237" dur="1" fill="hold">
                                          <p:stCondLst>
                                            <p:cond delay="0"/>
                                          </p:stCondLst>
                                        </p:cTn>
                                        <p:tgtEl>
                                          <p:spTgt spid="81"/>
                                        </p:tgtEl>
                                        <p:attrNameLst>
                                          <p:attrName>style.visibility</p:attrName>
                                        </p:attrNameLst>
                                      </p:cBhvr>
                                      <p:to>
                                        <p:strVal val="visible"/>
                                      </p:to>
                                    </p:set>
                                    <p:animEffect transition="in" filter="plus(in)">
                                      <p:cBhvr>
                                        <p:cTn id="238" dur="3000"/>
                                        <p:tgtEl>
                                          <p:spTgt spid="81"/>
                                        </p:tgtEl>
                                      </p:cBhvr>
                                    </p:animEffect>
                                  </p:childTnLst>
                                </p:cTn>
                              </p:par>
                              <p:par>
                                <p:cTn id="239" presetID="13" presetClass="entr" presetSubtype="16" fill="hold" grpId="0" nodeType="withEffect">
                                  <p:stCondLst>
                                    <p:cond delay="0"/>
                                  </p:stCondLst>
                                  <p:childTnLst>
                                    <p:set>
                                      <p:cBhvr>
                                        <p:cTn id="240" dur="1" fill="hold">
                                          <p:stCondLst>
                                            <p:cond delay="0"/>
                                          </p:stCondLst>
                                        </p:cTn>
                                        <p:tgtEl>
                                          <p:spTgt spid="82"/>
                                        </p:tgtEl>
                                        <p:attrNameLst>
                                          <p:attrName>style.visibility</p:attrName>
                                        </p:attrNameLst>
                                      </p:cBhvr>
                                      <p:to>
                                        <p:strVal val="visible"/>
                                      </p:to>
                                    </p:set>
                                    <p:animEffect transition="in" filter="plus(in)">
                                      <p:cBhvr>
                                        <p:cTn id="241" dur="3000"/>
                                        <p:tgtEl>
                                          <p:spTgt spid="82"/>
                                        </p:tgtEl>
                                      </p:cBhvr>
                                    </p:animEffect>
                                  </p:childTnLst>
                                </p:cTn>
                              </p:par>
                              <p:par>
                                <p:cTn id="242" presetID="13" presetClass="entr" presetSubtype="16" fill="hold" grpId="0" nodeType="withEffect">
                                  <p:stCondLst>
                                    <p:cond delay="0"/>
                                  </p:stCondLst>
                                  <p:childTnLst>
                                    <p:set>
                                      <p:cBhvr>
                                        <p:cTn id="243" dur="1" fill="hold">
                                          <p:stCondLst>
                                            <p:cond delay="0"/>
                                          </p:stCondLst>
                                        </p:cTn>
                                        <p:tgtEl>
                                          <p:spTgt spid="83"/>
                                        </p:tgtEl>
                                        <p:attrNameLst>
                                          <p:attrName>style.visibility</p:attrName>
                                        </p:attrNameLst>
                                      </p:cBhvr>
                                      <p:to>
                                        <p:strVal val="visible"/>
                                      </p:to>
                                    </p:set>
                                    <p:animEffect transition="in" filter="plus(in)">
                                      <p:cBhvr>
                                        <p:cTn id="244" dur="3000"/>
                                        <p:tgtEl>
                                          <p:spTgt spid="83"/>
                                        </p:tgtEl>
                                      </p:cBhvr>
                                    </p:animEffect>
                                  </p:childTnLst>
                                </p:cTn>
                              </p:par>
                              <p:par>
                                <p:cTn id="245" presetID="13" presetClass="entr" presetSubtype="16" fill="hold" grpId="0" nodeType="withEffect">
                                  <p:stCondLst>
                                    <p:cond delay="0"/>
                                  </p:stCondLst>
                                  <p:childTnLst>
                                    <p:set>
                                      <p:cBhvr>
                                        <p:cTn id="246" dur="1" fill="hold">
                                          <p:stCondLst>
                                            <p:cond delay="0"/>
                                          </p:stCondLst>
                                        </p:cTn>
                                        <p:tgtEl>
                                          <p:spTgt spid="84"/>
                                        </p:tgtEl>
                                        <p:attrNameLst>
                                          <p:attrName>style.visibility</p:attrName>
                                        </p:attrNameLst>
                                      </p:cBhvr>
                                      <p:to>
                                        <p:strVal val="visible"/>
                                      </p:to>
                                    </p:set>
                                    <p:animEffect transition="in" filter="plus(in)">
                                      <p:cBhvr>
                                        <p:cTn id="247" dur="3000"/>
                                        <p:tgtEl>
                                          <p:spTgt spid="84"/>
                                        </p:tgtEl>
                                      </p:cBhvr>
                                    </p:animEffect>
                                  </p:childTnLst>
                                </p:cTn>
                              </p:par>
                              <p:par>
                                <p:cTn id="248" presetID="13" presetClass="entr" presetSubtype="16" fill="hold" grpId="0" nodeType="withEffect">
                                  <p:stCondLst>
                                    <p:cond delay="0"/>
                                  </p:stCondLst>
                                  <p:childTnLst>
                                    <p:set>
                                      <p:cBhvr>
                                        <p:cTn id="249" dur="1" fill="hold">
                                          <p:stCondLst>
                                            <p:cond delay="0"/>
                                          </p:stCondLst>
                                        </p:cTn>
                                        <p:tgtEl>
                                          <p:spTgt spid="85"/>
                                        </p:tgtEl>
                                        <p:attrNameLst>
                                          <p:attrName>style.visibility</p:attrName>
                                        </p:attrNameLst>
                                      </p:cBhvr>
                                      <p:to>
                                        <p:strVal val="visible"/>
                                      </p:to>
                                    </p:set>
                                    <p:animEffect transition="in" filter="plus(in)">
                                      <p:cBhvr>
                                        <p:cTn id="250" dur="3000"/>
                                        <p:tgtEl>
                                          <p:spTgt spid="85"/>
                                        </p:tgtEl>
                                      </p:cBhvr>
                                    </p:animEffect>
                                  </p:childTnLst>
                                </p:cTn>
                              </p:par>
                              <p:par>
                                <p:cTn id="251" presetID="13" presetClass="entr" presetSubtype="16" fill="hold" grpId="0" nodeType="withEffect">
                                  <p:stCondLst>
                                    <p:cond delay="0"/>
                                  </p:stCondLst>
                                  <p:childTnLst>
                                    <p:set>
                                      <p:cBhvr>
                                        <p:cTn id="252" dur="1" fill="hold">
                                          <p:stCondLst>
                                            <p:cond delay="0"/>
                                          </p:stCondLst>
                                        </p:cTn>
                                        <p:tgtEl>
                                          <p:spTgt spid="86"/>
                                        </p:tgtEl>
                                        <p:attrNameLst>
                                          <p:attrName>style.visibility</p:attrName>
                                        </p:attrNameLst>
                                      </p:cBhvr>
                                      <p:to>
                                        <p:strVal val="visible"/>
                                      </p:to>
                                    </p:set>
                                    <p:animEffect transition="in" filter="plus(in)">
                                      <p:cBhvr>
                                        <p:cTn id="253" dur="3000"/>
                                        <p:tgtEl>
                                          <p:spTgt spid="86"/>
                                        </p:tgtEl>
                                      </p:cBhvr>
                                    </p:animEffect>
                                  </p:childTnLst>
                                </p:cTn>
                              </p:par>
                              <p:par>
                                <p:cTn id="254" presetID="13" presetClass="entr" presetSubtype="16" fill="hold" grpId="0" nodeType="withEffect">
                                  <p:stCondLst>
                                    <p:cond delay="0"/>
                                  </p:stCondLst>
                                  <p:childTnLst>
                                    <p:set>
                                      <p:cBhvr>
                                        <p:cTn id="255" dur="1" fill="hold">
                                          <p:stCondLst>
                                            <p:cond delay="0"/>
                                          </p:stCondLst>
                                        </p:cTn>
                                        <p:tgtEl>
                                          <p:spTgt spid="87"/>
                                        </p:tgtEl>
                                        <p:attrNameLst>
                                          <p:attrName>style.visibility</p:attrName>
                                        </p:attrNameLst>
                                      </p:cBhvr>
                                      <p:to>
                                        <p:strVal val="visible"/>
                                      </p:to>
                                    </p:set>
                                    <p:animEffect transition="in" filter="plus(in)">
                                      <p:cBhvr>
                                        <p:cTn id="256" dur="3000"/>
                                        <p:tgtEl>
                                          <p:spTgt spid="87"/>
                                        </p:tgtEl>
                                      </p:cBhvr>
                                    </p:animEffect>
                                  </p:childTnLst>
                                </p:cTn>
                              </p:par>
                              <p:par>
                                <p:cTn id="257" presetID="13" presetClass="entr" presetSubtype="16" fill="hold" grpId="0" nodeType="withEffect">
                                  <p:stCondLst>
                                    <p:cond delay="0"/>
                                  </p:stCondLst>
                                  <p:childTnLst>
                                    <p:set>
                                      <p:cBhvr>
                                        <p:cTn id="258" dur="1" fill="hold">
                                          <p:stCondLst>
                                            <p:cond delay="0"/>
                                          </p:stCondLst>
                                        </p:cTn>
                                        <p:tgtEl>
                                          <p:spTgt spid="88"/>
                                        </p:tgtEl>
                                        <p:attrNameLst>
                                          <p:attrName>style.visibility</p:attrName>
                                        </p:attrNameLst>
                                      </p:cBhvr>
                                      <p:to>
                                        <p:strVal val="visible"/>
                                      </p:to>
                                    </p:set>
                                    <p:animEffect transition="in" filter="plus(in)">
                                      <p:cBhvr>
                                        <p:cTn id="259" dur="3000"/>
                                        <p:tgtEl>
                                          <p:spTgt spid="88"/>
                                        </p:tgtEl>
                                      </p:cBhvr>
                                    </p:animEffect>
                                  </p:childTnLst>
                                </p:cTn>
                              </p:par>
                              <p:par>
                                <p:cTn id="260" presetID="13" presetClass="entr" presetSubtype="16" fill="hold" grpId="0" nodeType="withEffect">
                                  <p:stCondLst>
                                    <p:cond delay="0"/>
                                  </p:stCondLst>
                                  <p:childTnLst>
                                    <p:set>
                                      <p:cBhvr>
                                        <p:cTn id="261" dur="1" fill="hold">
                                          <p:stCondLst>
                                            <p:cond delay="0"/>
                                          </p:stCondLst>
                                        </p:cTn>
                                        <p:tgtEl>
                                          <p:spTgt spid="89"/>
                                        </p:tgtEl>
                                        <p:attrNameLst>
                                          <p:attrName>style.visibility</p:attrName>
                                        </p:attrNameLst>
                                      </p:cBhvr>
                                      <p:to>
                                        <p:strVal val="visible"/>
                                      </p:to>
                                    </p:set>
                                    <p:animEffect transition="in" filter="plus(in)">
                                      <p:cBhvr>
                                        <p:cTn id="262" dur="3000"/>
                                        <p:tgtEl>
                                          <p:spTgt spid="89"/>
                                        </p:tgtEl>
                                      </p:cBhvr>
                                    </p:animEffect>
                                  </p:childTnLst>
                                </p:cTn>
                              </p:par>
                              <p:par>
                                <p:cTn id="263" presetID="13" presetClass="entr" presetSubtype="16" fill="hold" grpId="0" nodeType="withEffect">
                                  <p:stCondLst>
                                    <p:cond delay="0"/>
                                  </p:stCondLst>
                                  <p:childTnLst>
                                    <p:set>
                                      <p:cBhvr>
                                        <p:cTn id="264" dur="1" fill="hold">
                                          <p:stCondLst>
                                            <p:cond delay="0"/>
                                          </p:stCondLst>
                                        </p:cTn>
                                        <p:tgtEl>
                                          <p:spTgt spid="90"/>
                                        </p:tgtEl>
                                        <p:attrNameLst>
                                          <p:attrName>style.visibility</p:attrName>
                                        </p:attrNameLst>
                                      </p:cBhvr>
                                      <p:to>
                                        <p:strVal val="visible"/>
                                      </p:to>
                                    </p:set>
                                    <p:animEffect transition="in" filter="plus(in)">
                                      <p:cBhvr>
                                        <p:cTn id="265" dur="3000"/>
                                        <p:tgtEl>
                                          <p:spTgt spid="90"/>
                                        </p:tgtEl>
                                      </p:cBhvr>
                                    </p:animEffect>
                                  </p:childTnLst>
                                </p:cTn>
                              </p:par>
                              <p:par>
                                <p:cTn id="266" presetID="13" presetClass="entr" presetSubtype="16" fill="hold" grpId="0" nodeType="withEffect">
                                  <p:stCondLst>
                                    <p:cond delay="0"/>
                                  </p:stCondLst>
                                  <p:childTnLst>
                                    <p:set>
                                      <p:cBhvr>
                                        <p:cTn id="267" dur="1" fill="hold">
                                          <p:stCondLst>
                                            <p:cond delay="0"/>
                                          </p:stCondLst>
                                        </p:cTn>
                                        <p:tgtEl>
                                          <p:spTgt spid="91"/>
                                        </p:tgtEl>
                                        <p:attrNameLst>
                                          <p:attrName>style.visibility</p:attrName>
                                        </p:attrNameLst>
                                      </p:cBhvr>
                                      <p:to>
                                        <p:strVal val="visible"/>
                                      </p:to>
                                    </p:set>
                                    <p:animEffect transition="in" filter="plus(in)">
                                      <p:cBhvr>
                                        <p:cTn id="268" dur="3000"/>
                                        <p:tgtEl>
                                          <p:spTgt spid="91"/>
                                        </p:tgtEl>
                                      </p:cBhvr>
                                    </p:animEffect>
                                  </p:childTnLst>
                                </p:cTn>
                              </p:par>
                              <p:par>
                                <p:cTn id="269" presetID="13" presetClass="entr" presetSubtype="16" fill="hold" grpId="0" nodeType="withEffect">
                                  <p:stCondLst>
                                    <p:cond delay="0"/>
                                  </p:stCondLst>
                                  <p:childTnLst>
                                    <p:set>
                                      <p:cBhvr>
                                        <p:cTn id="270" dur="1" fill="hold">
                                          <p:stCondLst>
                                            <p:cond delay="0"/>
                                          </p:stCondLst>
                                        </p:cTn>
                                        <p:tgtEl>
                                          <p:spTgt spid="92"/>
                                        </p:tgtEl>
                                        <p:attrNameLst>
                                          <p:attrName>style.visibility</p:attrName>
                                        </p:attrNameLst>
                                      </p:cBhvr>
                                      <p:to>
                                        <p:strVal val="visible"/>
                                      </p:to>
                                    </p:set>
                                    <p:animEffect transition="in" filter="plus(in)">
                                      <p:cBhvr>
                                        <p:cTn id="271" dur="3000"/>
                                        <p:tgtEl>
                                          <p:spTgt spid="92"/>
                                        </p:tgtEl>
                                      </p:cBhvr>
                                    </p:animEffect>
                                  </p:childTnLst>
                                </p:cTn>
                              </p:par>
                              <p:par>
                                <p:cTn id="272" presetID="13" presetClass="entr" presetSubtype="16" fill="hold" grpId="0" nodeType="withEffect">
                                  <p:stCondLst>
                                    <p:cond delay="0"/>
                                  </p:stCondLst>
                                  <p:childTnLst>
                                    <p:set>
                                      <p:cBhvr>
                                        <p:cTn id="273" dur="1" fill="hold">
                                          <p:stCondLst>
                                            <p:cond delay="0"/>
                                          </p:stCondLst>
                                        </p:cTn>
                                        <p:tgtEl>
                                          <p:spTgt spid="93"/>
                                        </p:tgtEl>
                                        <p:attrNameLst>
                                          <p:attrName>style.visibility</p:attrName>
                                        </p:attrNameLst>
                                      </p:cBhvr>
                                      <p:to>
                                        <p:strVal val="visible"/>
                                      </p:to>
                                    </p:set>
                                    <p:animEffect transition="in" filter="plus(in)">
                                      <p:cBhvr>
                                        <p:cTn id="274" dur="3000"/>
                                        <p:tgtEl>
                                          <p:spTgt spid="93"/>
                                        </p:tgtEl>
                                      </p:cBhvr>
                                    </p:animEffect>
                                  </p:childTnLst>
                                </p:cTn>
                              </p:par>
                              <p:par>
                                <p:cTn id="275" presetID="13" presetClass="entr" presetSubtype="16" fill="hold" grpId="0" nodeType="withEffect">
                                  <p:stCondLst>
                                    <p:cond delay="0"/>
                                  </p:stCondLst>
                                  <p:childTnLst>
                                    <p:set>
                                      <p:cBhvr>
                                        <p:cTn id="276" dur="1" fill="hold">
                                          <p:stCondLst>
                                            <p:cond delay="0"/>
                                          </p:stCondLst>
                                        </p:cTn>
                                        <p:tgtEl>
                                          <p:spTgt spid="94"/>
                                        </p:tgtEl>
                                        <p:attrNameLst>
                                          <p:attrName>style.visibility</p:attrName>
                                        </p:attrNameLst>
                                      </p:cBhvr>
                                      <p:to>
                                        <p:strVal val="visible"/>
                                      </p:to>
                                    </p:set>
                                    <p:animEffect transition="in" filter="plus(in)">
                                      <p:cBhvr>
                                        <p:cTn id="277" dur="3000"/>
                                        <p:tgtEl>
                                          <p:spTgt spid="94"/>
                                        </p:tgtEl>
                                      </p:cBhvr>
                                    </p:animEffect>
                                  </p:childTnLst>
                                </p:cTn>
                              </p:par>
                              <p:par>
                                <p:cTn id="278" presetID="13" presetClass="entr" presetSubtype="16" fill="hold" grpId="0" nodeType="withEffect">
                                  <p:stCondLst>
                                    <p:cond delay="0"/>
                                  </p:stCondLst>
                                  <p:childTnLst>
                                    <p:set>
                                      <p:cBhvr>
                                        <p:cTn id="279" dur="1" fill="hold">
                                          <p:stCondLst>
                                            <p:cond delay="0"/>
                                          </p:stCondLst>
                                        </p:cTn>
                                        <p:tgtEl>
                                          <p:spTgt spid="95"/>
                                        </p:tgtEl>
                                        <p:attrNameLst>
                                          <p:attrName>style.visibility</p:attrName>
                                        </p:attrNameLst>
                                      </p:cBhvr>
                                      <p:to>
                                        <p:strVal val="visible"/>
                                      </p:to>
                                    </p:set>
                                    <p:animEffect transition="in" filter="plus(in)">
                                      <p:cBhvr>
                                        <p:cTn id="280" dur="3000"/>
                                        <p:tgtEl>
                                          <p:spTgt spid="95"/>
                                        </p:tgtEl>
                                      </p:cBhvr>
                                    </p:animEffect>
                                  </p:childTnLst>
                                </p:cTn>
                              </p:par>
                              <p:par>
                                <p:cTn id="281" presetID="13" presetClass="entr" presetSubtype="16" fill="hold" grpId="0" nodeType="withEffect">
                                  <p:stCondLst>
                                    <p:cond delay="0"/>
                                  </p:stCondLst>
                                  <p:childTnLst>
                                    <p:set>
                                      <p:cBhvr>
                                        <p:cTn id="282" dur="1" fill="hold">
                                          <p:stCondLst>
                                            <p:cond delay="0"/>
                                          </p:stCondLst>
                                        </p:cTn>
                                        <p:tgtEl>
                                          <p:spTgt spid="96"/>
                                        </p:tgtEl>
                                        <p:attrNameLst>
                                          <p:attrName>style.visibility</p:attrName>
                                        </p:attrNameLst>
                                      </p:cBhvr>
                                      <p:to>
                                        <p:strVal val="visible"/>
                                      </p:to>
                                    </p:set>
                                    <p:animEffect transition="in" filter="plus(in)">
                                      <p:cBhvr>
                                        <p:cTn id="283" dur="3000"/>
                                        <p:tgtEl>
                                          <p:spTgt spid="96"/>
                                        </p:tgtEl>
                                      </p:cBhvr>
                                    </p:animEffect>
                                  </p:childTnLst>
                                </p:cTn>
                              </p:par>
                              <p:par>
                                <p:cTn id="284" presetID="13" presetClass="entr" presetSubtype="16" fill="hold" grpId="0" nodeType="withEffect">
                                  <p:stCondLst>
                                    <p:cond delay="0"/>
                                  </p:stCondLst>
                                  <p:childTnLst>
                                    <p:set>
                                      <p:cBhvr>
                                        <p:cTn id="285" dur="1" fill="hold">
                                          <p:stCondLst>
                                            <p:cond delay="0"/>
                                          </p:stCondLst>
                                        </p:cTn>
                                        <p:tgtEl>
                                          <p:spTgt spid="97"/>
                                        </p:tgtEl>
                                        <p:attrNameLst>
                                          <p:attrName>style.visibility</p:attrName>
                                        </p:attrNameLst>
                                      </p:cBhvr>
                                      <p:to>
                                        <p:strVal val="visible"/>
                                      </p:to>
                                    </p:set>
                                    <p:animEffect transition="in" filter="plus(in)">
                                      <p:cBhvr>
                                        <p:cTn id="286" dur="3000"/>
                                        <p:tgtEl>
                                          <p:spTgt spid="97"/>
                                        </p:tgtEl>
                                      </p:cBhvr>
                                    </p:animEffect>
                                  </p:childTnLst>
                                </p:cTn>
                              </p:par>
                              <p:par>
                                <p:cTn id="287" presetID="13" presetClass="entr" presetSubtype="16" fill="hold" grpId="0" nodeType="withEffect">
                                  <p:stCondLst>
                                    <p:cond delay="0"/>
                                  </p:stCondLst>
                                  <p:childTnLst>
                                    <p:set>
                                      <p:cBhvr>
                                        <p:cTn id="288" dur="1" fill="hold">
                                          <p:stCondLst>
                                            <p:cond delay="0"/>
                                          </p:stCondLst>
                                        </p:cTn>
                                        <p:tgtEl>
                                          <p:spTgt spid="98"/>
                                        </p:tgtEl>
                                        <p:attrNameLst>
                                          <p:attrName>style.visibility</p:attrName>
                                        </p:attrNameLst>
                                      </p:cBhvr>
                                      <p:to>
                                        <p:strVal val="visible"/>
                                      </p:to>
                                    </p:set>
                                    <p:animEffect transition="in" filter="plus(in)">
                                      <p:cBhvr>
                                        <p:cTn id="289" dur="3000"/>
                                        <p:tgtEl>
                                          <p:spTgt spid="98"/>
                                        </p:tgtEl>
                                      </p:cBhvr>
                                    </p:animEffect>
                                  </p:childTnLst>
                                </p:cTn>
                              </p:par>
                              <p:par>
                                <p:cTn id="290" presetID="13" presetClass="entr" presetSubtype="16" fill="hold" grpId="0" nodeType="withEffect">
                                  <p:stCondLst>
                                    <p:cond delay="0"/>
                                  </p:stCondLst>
                                  <p:childTnLst>
                                    <p:set>
                                      <p:cBhvr>
                                        <p:cTn id="291" dur="1" fill="hold">
                                          <p:stCondLst>
                                            <p:cond delay="0"/>
                                          </p:stCondLst>
                                        </p:cTn>
                                        <p:tgtEl>
                                          <p:spTgt spid="99"/>
                                        </p:tgtEl>
                                        <p:attrNameLst>
                                          <p:attrName>style.visibility</p:attrName>
                                        </p:attrNameLst>
                                      </p:cBhvr>
                                      <p:to>
                                        <p:strVal val="visible"/>
                                      </p:to>
                                    </p:set>
                                    <p:animEffect transition="in" filter="plus(in)">
                                      <p:cBhvr>
                                        <p:cTn id="292" dur="3000"/>
                                        <p:tgtEl>
                                          <p:spTgt spid="99"/>
                                        </p:tgtEl>
                                      </p:cBhvr>
                                    </p:animEffect>
                                  </p:childTnLst>
                                </p:cTn>
                              </p:par>
                              <p:par>
                                <p:cTn id="293" presetID="13" presetClass="entr" presetSubtype="16" fill="hold" grpId="0" nodeType="withEffect">
                                  <p:stCondLst>
                                    <p:cond delay="0"/>
                                  </p:stCondLst>
                                  <p:childTnLst>
                                    <p:set>
                                      <p:cBhvr>
                                        <p:cTn id="294" dur="1" fill="hold">
                                          <p:stCondLst>
                                            <p:cond delay="0"/>
                                          </p:stCondLst>
                                        </p:cTn>
                                        <p:tgtEl>
                                          <p:spTgt spid="100"/>
                                        </p:tgtEl>
                                        <p:attrNameLst>
                                          <p:attrName>style.visibility</p:attrName>
                                        </p:attrNameLst>
                                      </p:cBhvr>
                                      <p:to>
                                        <p:strVal val="visible"/>
                                      </p:to>
                                    </p:set>
                                    <p:animEffect transition="in" filter="plus(in)">
                                      <p:cBhvr>
                                        <p:cTn id="295" dur="3000"/>
                                        <p:tgtEl>
                                          <p:spTgt spid="100"/>
                                        </p:tgtEl>
                                      </p:cBhvr>
                                    </p:animEffect>
                                  </p:childTnLst>
                                </p:cTn>
                              </p:par>
                              <p:par>
                                <p:cTn id="296" presetID="2" presetClass="entr" presetSubtype="4" fill="hold" grpId="1" nodeType="withEffect">
                                  <p:stCondLst>
                                    <p:cond delay="0"/>
                                  </p:stCondLst>
                                  <p:childTnLst>
                                    <p:set>
                                      <p:cBhvr>
                                        <p:cTn id="297" dur="1" fill="hold">
                                          <p:stCondLst>
                                            <p:cond delay="0"/>
                                          </p:stCondLst>
                                        </p:cTn>
                                        <p:tgtEl>
                                          <p:spTgt spid="5"/>
                                        </p:tgtEl>
                                        <p:attrNameLst>
                                          <p:attrName>style.visibility</p:attrName>
                                        </p:attrNameLst>
                                      </p:cBhvr>
                                      <p:to>
                                        <p:strVal val="visible"/>
                                      </p:to>
                                    </p:set>
                                    <p:anim calcmode="lin" valueType="num">
                                      <p:cBhvr additive="base">
                                        <p:cTn id="298" dur="3000" fill="hold"/>
                                        <p:tgtEl>
                                          <p:spTgt spid="5"/>
                                        </p:tgtEl>
                                        <p:attrNameLst>
                                          <p:attrName>ppt_x</p:attrName>
                                        </p:attrNameLst>
                                      </p:cBhvr>
                                      <p:tavLst>
                                        <p:tav tm="0">
                                          <p:val>
                                            <p:strVal val="#ppt_x"/>
                                          </p:val>
                                        </p:tav>
                                        <p:tav tm="100000">
                                          <p:val>
                                            <p:strVal val="#ppt_x"/>
                                          </p:val>
                                        </p:tav>
                                      </p:tavLst>
                                    </p:anim>
                                    <p:anim calcmode="lin" valueType="num">
                                      <p:cBhvr additive="base">
                                        <p:cTn id="299" dur="3000" fill="hold"/>
                                        <p:tgtEl>
                                          <p:spTgt spid="5"/>
                                        </p:tgtEl>
                                        <p:attrNameLst>
                                          <p:attrName>ppt_y</p:attrName>
                                        </p:attrNameLst>
                                      </p:cBhvr>
                                      <p:tavLst>
                                        <p:tav tm="0">
                                          <p:val>
                                            <p:strVal val="1+#ppt_h/2"/>
                                          </p:val>
                                        </p:tav>
                                        <p:tav tm="100000">
                                          <p:val>
                                            <p:strVal val="#ppt_y"/>
                                          </p:val>
                                        </p:tav>
                                      </p:tavLst>
                                    </p:anim>
                                  </p:childTnLst>
                                </p:cTn>
                              </p:par>
                              <p:par>
                                <p:cTn id="300" presetID="2" presetClass="entr" presetSubtype="4" fill="hold" grpId="1" nodeType="withEffect">
                                  <p:stCondLst>
                                    <p:cond delay="0"/>
                                  </p:stCondLst>
                                  <p:childTnLst>
                                    <p:set>
                                      <p:cBhvr>
                                        <p:cTn id="301" dur="1" fill="hold">
                                          <p:stCondLst>
                                            <p:cond delay="0"/>
                                          </p:stCondLst>
                                        </p:cTn>
                                        <p:tgtEl>
                                          <p:spTgt spid="7"/>
                                        </p:tgtEl>
                                        <p:attrNameLst>
                                          <p:attrName>style.visibility</p:attrName>
                                        </p:attrNameLst>
                                      </p:cBhvr>
                                      <p:to>
                                        <p:strVal val="visible"/>
                                      </p:to>
                                    </p:set>
                                    <p:anim calcmode="lin" valueType="num">
                                      <p:cBhvr additive="base">
                                        <p:cTn id="302" dur="3000" fill="hold"/>
                                        <p:tgtEl>
                                          <p:spTgt spid="7"/>
                                        </p:tgtEl>
                                        <p:attrNameLst>
                                          <p:attrName>ppt_x</p:attrName>
                                        </p:attrNameLst>
                                      </p:cBhvr>
                                      <p:tavLst>
                                        <p:tav tm="0">
                                          <p:val>
                                            <p:strVal val="#ppt_x"/>
                                          </p:val>
                                        </p:tav>
                                        <p:tav tm="100000">
                                          <p:val>
                                            <p:strVal val="#ppt_x"/>
                                          </p:val>
                                        </p:tav>
                                      </p:tavLst>
                                    </p:anim>
                                    <p:anim calcmode="lin" valueType="num">
                                      <p:cBhvr additive="base">
                                        <p:cTn id="303" dur="3000" fill="hold"/>
                                        <p:tgtEl>
                                          <p:spTgt spid="7"/>
                                        </p:tgtEl>
                                        <p:attrNameLst>
                                          <p:attrName>ppt_y</p:attrName>
                                        </p:attrNameLst>
                                      </p:cBhvr>
                                      <p:tavLst>
                                        <p:tav tm="0">
                                          <p:val>
                                            <p:strVal val="1+#ppt_h/2"/>
                                          </p:val>
                                        </p:tav>
                                        <p:tav tm="100000">
                                          <p:val>
                                            <p:strVal val="#ppt_y"/>
                                          </p:val>
                                        </p:tav>
                                      </p:tavLst>
                                    </p:anim>
                                  </p:childTnLst>
                                </p:cTn>
                              </p:par>
                              <p:par>
                                <p:cTn id="304" presetID="2" presetClass="entr" presetSubtype="4" fill="hold" grpId="1" nodeType="withEffect">
                                  <p:stCondLst>
                                    <p:cond delay="0"/>
                                  </p:stCondLst>
                                  <p:childTnLst>
                                    <p:set>
                                      <p:cBhvr>
                                        <p:cTn id="305" dur="1" fill="hold">
                                          <p:stCondLst>
                                            <p:cond delay="0"/>
                                          </p:stCondLst>
                                        </p:cTn>
                                        <p:tgtEl>
                                          <p:spTgt spid="8"/>
                                        </p:tgtEl>
                                        <p:attrNameLst>
                                          <p:attrName>style.visibility</p:attrName>
                                        </p:attrNameLst>
                                      </p:cBhvr>
                                      <p:to>
                                        <p:strVal val="visible"/>
                                      </p:to>
                                    </p:set>
                                    <p:anim calcmode="lin" valueType="num">
                                      <p:cBhvr additive="base">
                                        <p:cTn id="306" dur="3000" fill="hold"/>
                                        <p:tgtEl>
                                          <p:spTgt spid="8"/>
                                        </p:tgtEl>
                                        <p:attrNameLst>
                                          <p:attrName>ppt_x</p:attrName>
                                        </p:attrNameLst>
                                      </p:cBhvr>
                                      <p:tavLst>
                                        <p:tav tm="0">
                                          <p:val>
                                            <p:strVal val="#ppt_x"/>
                                          </p:val>
                                        </p:tav>
                                        <p:tav tm="100000">
                                          <p:val>
                                            <p:strVal val="#ppt_x"/>
                                          </p:val>
                                        </p:tav>
                                      </p:tavLst>
                                    </p:anim>
                                    <p:anim calcmode="lin" valueType="num">
                                      <p:cBhvr additive="base">
                                        <p:cTn id="307" dur="3000" fill="hold"/>
                                        <p:tgtEl>
                                          <p:spTgt spid="8"/>
                                        </p:tgtEl>
                                        <p:attrNameLst>
                                          <p:attrName>ppt_y</p:attrName>
                                        </p:attrNameLst>
                                      </p:cBhvr>
                                      <p:tavLst>
                                        <p:tav tm="0">
                                          <p:val>
                                            <p:strVal val="1+#ppt_h/2"/>
                                          </p:val>
                                        </p:tav>
                                        <p:tav tm="100000">
                                          <p:val>
                                            <p:strVal val="#ppt_y"/>
                                          </p:val>
                                        </p:tav>
                                      </p:tavLst>
                                    </p:anim>
                                  </p:childTnLst>
                                </p:cTn>
                              </p:par>
                              <p:par>
                                <p:cTn id="308" presetID="2" presetClass="entr" presetSubtype="4" fill="hold" grpId="1" nodeType="withEffect">
                                  <p:stCondLst>
                                    <p:cond delay="0"/>
                                  </p:stCondLst>
                                  <p:childTnLst>
                                    <p:set>
                                      <p:cBhvr>
                                        <p:cTn id="309" dur="1" fill="hold">
                                          <p:stCondLst>
                                            <p:cond delay="0"/>
                                          </p:stCondLst>
                                        </p:cTn>
                                        <p:tgtEl>
                                          <p:spTgt spid="9"/>
                                        </p:tgtEl>
                                        <p:attrNameLst>
                                          <p:attrName>style.visibility</p:attrName>
                                        </p:attrNameLst>
                                      </p:cBhvr>
                                      <p:to>
                                        <p:strVal val="visible"/>
                                      </p:to>
                                    </p:set>
                                    <p:anim calcmode="lin" valueType="num">
                                      <p:cBhvr additive="base">
                                        <p:cTn id="310" dur="3000" fill="hold"/>
                                        <p:tgtEl>
                                          <p:spTgt spid="9"/>
                                        </p:tgtEl>
                                        <p:attrNameLst>
                                          <p:attrName>ppt_x</p:attrName>
                                        </p:attrNameLst>
                                      </p:cBhvr>
                                      <p:tavLst>
                                        <p:tav tm="0">
                                          <p:val>
                                            <p:strVal val="#ppt_x"/>
                                          </p:val>
                                        </p:tav>
                                        <p:tav tm="100000">
                                          <p:val>
                                            <p:strVal val="#ppt_x"/>
                                          </p:val>
                                        </p:tav>
                                      </p:tavLst>
                                    </p:anim>
                                    <p:anim calcmode="lin" valueType="num">
                                      <p:cBhvr additive="base">
                                        <p:cTn id="311" dur="3000" fill="hold"/>
                                        <p:tgtEl>
                                          <p:spTgt spid="9"/>
                                        </p:tgtEl>
                                        <p:attrNameLst>
                                          <p:attrName>ppt_y</p:attrName>
                                        </p:attrNameLst>
                                      </p:cBhvr>
                                      <p:tavLst>
                                        <p:tav tm="0">
                                          <p:val>
                                            <p:strVal val="1+#ppt_h/2"/>
                                          </p:val>
                                        </p:tav>
                                        <p:tav tm="100000">
                                          <p:val>
                                            <p:strVal val="#ppt_y"/>
                                          </p:val>
                                        </p:tav>
                                      </p:tavLst>
                                    </p:anim>
                                  </p:childTnLst>
                                </p:cTn>
                              </p:par>
                              <p:par>
                                <p:cTn id="312" presetID="2" presetClass="entr" presetSubtype="4" fill="hold" grpId="1" nodeType="withEffect">
                                  <p:stCondLst>
                                    <p:cond delay="0"/>
                                  </p:stCondLst>
                                  <p:childTnLst>
                                    <p:set>
                                      <p:cBhvr>
                                        <p:cTn id="313" dur="1" fill="hold">
                                          <p:stCondLst>
                                            <p:cond delay="0"/>
                                          </p:stCondLst>
                                        </p:cTn>
                                        <p:tgtEl>
                                          <p:spTgt spid="10"/>
                                        </p:tgtEl>
                                        <p:attrNameLst>
                                          <p:attrName>style.visibility</p:attrName>
                                        </p:attrNameLst>
                                      </p:cBhvr>
                                      <p:to>
                                        <p:strVal val="visible"/>
                                      </p:to>
                                    </p:set>
                                    <p:anim calcmode="lin" valueType="num">
                                      <p:cBhvr additive="base">
                                        <p:cTn id="314" dur="3000" fill="hold"/>
                                        <p:tgtEl>
                                          <p:spTgt spid="10"/>
                                        </p:tgtEl>
                                        <p:attrNameLst>
                                          <p:attrName>ppt_x</p:attrName>
                                        </p:attrNameLst>
                                      </p:cBhvr>
                                      <p:tavLst>
                                        <p:tav tm="0">
                                          <p:val>
                                            <p:strVal val="#ppt_x"/>
                                          </p:val>
                                        </p:tav>
                                        <p:tav tm="100000">
                                          <p:val>
                                            <p:strVal val="#ppt_x"/>
                                          </p:val>
                                        </p:tav>
                                      </p:tavLst>
                                    </p:anim>
                                    <p:anim calcmode="lin" valueType="num">
                                      <p:cBhvr additive="base">
                                        <p:cTn id="315" dur="3000" fill="hold"/>
                                        <p:tgtEl>
                                          <p:spTgt spid="10"/>
                                        </p:tgtEl>
                                        <p:attrNameLst>
                                          <p:attrName>ppt_y</p:attrName>
                                        </p:attrNameLst>
                                      </p:cBhvr>
                                      <p:tavLst>
                                        <p:tav tm="0">
                                          <p:val>
                                            <p:strVal val="1+#ppt_h/2"/>
                                          </p:val>
                                        </p:tav>
                                        <p:tav tm="100000">
                                          <p:val>
                                            <p:strVal val="#ppt_y"/>
                                          </p:val>
                                        </p:tav>
                                      </p:tavLst>
                                    </p:anim>
                                  </p:childTnLst>
                                </p:cTn>
                              </p:par>
                              <p:par>
                                <p:cTn id="316" presetID="2" presetClass="entr" presetSubtype="4" fill="hold" grpId="1" nodeType="withEffect">
                                  <p:stCondLst>
                                    <p:cond delay="0"/>
                                  </p:stCondLst>
                                  <p:childTnLst>
                                    <p:set>
                                      <p:cBhvr>
                                        <p:cTn id="317" dur="1" fill="hold">
                                          <p:stCondLst>
                                            <p:cond delay="0"/>
                                          </p:stCondLst>
                                        </p:cTn>
                                        <p:tgtEl>
                                          <p:spTgt spid="11"/>
                                        </p:tgtEl>
                                        <p:attrNameLst>
                                          <p:attrName>style.visibility</p:attrName>
                                        </p:attrNameLst>
                                      </p:cBhvr>
                                      <p:to>
                                        <p:strVal val="visible"/>
                                      </p:to>
                                    </p:set>
                                    <p:anim calcmode="lin" valueType="num">
                                      <p:cBhvr additive="base">
                                        <p:cTn id="318" dur="3000" fill="hold"/>
                                        <p:tgtEl>
                                          <p:spTgt spid="11"/>
                                        </p:tgtEl>
                                        <p:attrNameLst>
                                          <p:attrName>ppt_x</p:attrName>
                                        </p:attrNameLst>
                                      </p:cBhvr>
                                      <p:tavLst>
                                        <p:tav tm="0">
                                          <p:val>
                                            <p:strVal val="#ppt_x"/>
                                          </p:val>
                                        </p:tav>
                                        <p:tav tm="100000">
                                          <p:val>
                                            <p:strVal val="#ppt_x"/>
                                          </p:val>
                                        </p:tav>
                                      </p:tavLst>
                                    </p:anim>
                                    <p:anim calcmode="lin" valueType="num">
                                      <p:cBhvr additive="base">
                                        <p:cTn id="319" dur="3000" fill="hold"/>
                                        <p:tgtEl>
                                          <p:spTgt spid="11"/>
                                        </p:tgtEl>
                                        <p:attrNameLst>
                                          <p:attrName>ppt_y</p:attrName>
                                        </p:attrNameLst>
                                      </p:cBhvr>
                                      <p:tavLst>
                                        <p:tav tm="0">
                                          <p:val>
                                            <p:strVal val="1+#ppt_h/2"/>
                                          </p:val>
                                        </p:tav>
                                        <p:tav tm="100000">
                                          <p:val>
                                            <p:strVal val="#ppt_y"/>
                                          </p:val>
                                        </p:tav>
                                      </p:tavLst>
                                    </p:anim>
                                  </p:childTnLst>
                                </p:cTn>
                              </p:par>
                              <p:par>
                                <p:cTn id="320" presetID="2" presetClass="entr" presetSubtype="4" fill="hold" grpId="1" nodeType="withEffect">
                                  <p:stCondLst>
                                    <p:cond delay="0"/>
                                  </p:stCondLst>
                                  <p:childTnLst>
                                    <p:set>
                                      <p:cBhvr>
                                        <p:cTn id="321" dur="1" fill="hold">
                                          <p:stCondLst>
                                            <p:cond delay="0"/>
                                          </p:stCondLst>
                                        </p:cTn>
                                        <p:tgtEl>
                                          <p:spTgt spid="12"/>
                                        </p:tgtEl>
                                        <p:attrNameLst>
                                          <p:attrName>style.visibility</p:attrName>
                                        </p:attrNameLst>
                                      </p:cBhvr>
                                      <p:to>
                                        <p:strVal val="visible"/>
                                      </p:to>
                                    </p:set>
                                    <p:anim calcmode="lin" valueType="num">
                                      <p:cBhvr additive="base">
                                        <p:cTn id="322" dur="3000" fill="hold"/>
                                        <p:tgtEl>
                                          <p:spTgt spid="12"/>
                                        </p:tgtEl>
                                        <p:attrNameLst>
                                          <p:attrName>ppt_x</p:attrName>
                                        </p:attrNameLst>
                                      </p:cBhvr>
                                      <p:tavLst>
                                        <p:tav tm="0">
                                          <p:val>
                                            <p:strVal val="#ppt_x"/>
                                          </p:val>
                                        </p:tav>
                                        <p:tav tm="100000">
                                          <p:val>
                                            <p:strVal val="#ppt_x"/>
                                          </p:val>
                                        </p:tav>
                                      </p:tavLst>
                                    </p:anim>
                                    <p:anim calcmode="lin" valueType="num">
                                      <p:cBhvr additive="base">
                                        <p:cTn id="323" dur="3000" fill="hold"/>
                                        <p:tgtEl>
                                          <p:spTgt spid="12"/>
                                        </p:tgtEl>
                                        <p:attrNameLst>
                                          <p:attrName>ppt_y</p:attrName>
                                        </p:attrNameLst>
                                      </p:cBhvr>
                                      <p:tavLst>
                                        <p:tav tm="0">
                                          <p:val>
                                            <p:strVal val="1+#ppt_h/2"/>
                                          </p:val>
                                        </p:tav>
                                        <p:tav tm="100000">
                                          <p:val>
                                            <p:strVal val="#ppt_y"/>
                                          </p:val>
                                        </p:tav>
                                      </p:tavLst>
                                    </p:anim>
                                  </p:childTnLst>
                                </p:cTn>
                              </p:par>
                              <p:par>
                                <p:cTn id="324" presetID="2" presetClass="entr" presetSubtype="4" fill="hold" grpId="1" nodeType="withEffect">
                                  <p:stCondLst>
                                    <p:cond delay="0"/>
                                  </p:stCondLst>
                                  <p:childTnLst>
                                    <p:set>
                                      <p:cBhvr>
                                        <p:cTn id="325" dur="1" fill="hold">
                                          <p:stCondLst>
                                            <p:cond delay="0"/>
                                          </p:stCondLst>
                                        </p:cTn>
                                        <p:tgtEl>
                                          <p:spTgt spid="13"/>
                                        </p:tgtEl>
                                        <p:attrNameLst>
                                          <p:attrName>style.visibility</p:attrName>
                                        </p:attrNameLst>
                                      </p:cBhvr>
                                      <p:to>
                                        <p:strVal val="visible"/>
                                      </p:to>
                                    </p:set>
                                    <p:anim calcmode="lin" valueType="num">
                                      <p:cBhvr additive="base">
                                        <p:cTn id="326" dur="3000" fill="hold"/>
                                        <p:tgtEl>
                                          <p:spTgt spid="13"/>
                                        </p:tgtEl>
                                        <p:attrNameLst>
                                          <p:attrName>ppt_x</p:attrName>
                                        </p:attrNameLst>
                                      </p:cBhvr>
                                      <p:tavLst>
                                        <p:tav tm="0">
                                          <p:val>
                                            <p:strVal val="#ppt_x"/>
                                          </p:val>
                                        </p:tav>
                                        <p:tav tm="100000">
                                          <p:val>
                                            <p:strVal val="#ppt_x"/>
                                          </p:val>
                                        </p:tav>
                                      </p:tavLst>
                                    </p:anim>
                                    <p:anim calcmode="lin" valueType="num">
                                      <p:cBhvr additive="base">
                                        <p:cTn id="327" dur="3000" fill="hold"/>
                                        <p:tgtEl>
                                          <p:spTgt spid="13"/>
                                        </p:tgtEl>
                                        <p:attrNameLst>
                                          <p:attrName>ppt_y</p:attrName>
                                        </p:attrNameLst>
                                      </p:cBhvr>
                                      <p:tavLst>
                                        <p:tav tm="0">
                                          <p:val>
                                            <p:strVal val="1+#ppt_h/2"/>
                                          </p:val>
                                        </p:tav>
                                        <p:tav tm="100000">
                                          <p:val>
                                            <p:strVal val="#ppt_y"/>
                                          </p:val>
                                        </p:tav>
                                      </p:tavLst>
                                    </p:anim>
                                  </p:childTnLst>
                                </p:cTn>
                              </p:par>
                              <p:par>
                                <p:cTn id="328" presetID="2" presetClass="entr" presetSubtype="4" fill="hold" grpId="1" nodeType="withEffect">
                                  <p:stCondLst>
                                    <p:cond delay="0"/>
                                  </p:stCondLst>
                                  <p:childTnLst>
                                    <p:set>
                                      <p:cBhvr>
                                        <p:cTn id="329" dur="1" fill="hold">
                                          <p:stCondLst>
                                            <p:cond delay="0"/>
                                          </p:stCondLst>
                                        </p:cTn>
                                        <p:tgtEl>
                                          <p:spTgt spid="14"/>
                                        </p:tgtEl>
                                        <p:attrNameLst>
                                          <p:attrName>style.visibility</p:attrName>
                                        </p:attrNameLst>
                                      </p:cBhvr>
                                      <p:to>
                                        <p:strVal val="visible"/>
                                      </p:to>
                                    </p:set>
                                    <p:anim calcmode="lin" valueType="num">
                                      <p:cBhvr additive="base">
                                        <p:cTn id="330" dur="3000" fill="hold"/>
                                        <p:tgtEl>
                                          <p:spTgt spid="14"/>
                                        </p:tgtEl>
                                        <p:attrNameLst>
                                          <p:attrName>ppt_x</p:attrName>
                                        </p:attrNameLst>
                                      </p:cBhvr>
                                      <p:tavLst>
                                        <p:tav tm="0">
                                          <p:val>
                                            <p:strVal val="#ppt_x"/>
                                          </p:val>
                                        </p:tav>
                                        <p:tav tm="100000">
                                          <p:val>
                                            <p:strVal val="#ppt_x"/>
                                          </p:val>
                                        </p:tav>
                                      </p:tavLst>
                                    </p:anim>
                                    <p:anim calcmode="lin" valueType="num">
                                      <p:cBhvr additive="base">
                                        <p:cTn id="331" dur="3000" fill="hold"/>
                                        <p:tgtEl>
                                          <p:spTgt spid="14"/>
                                        </p:tgtEl>
                                        <p:attrNameLst>
                                          <p:attrName>ppt_y</p:attrName>
                                        </p:attrNameLst>
                                      </p:cBhvr>
                                      <p:tavLst>
                                        <p:tav tm="0">
                                          <p:val>
                                            <p:strVal val="1+#ppt_h/2"/>
                                          </p:val>
                                        </p:tav>
                                        <p:tav tm="100000">
                                          <p:val>
                                            <p:strVal val="#ppt_y"/>
                                          </p:val>
                                        </p:tav>
                                      </p:tavLst>
                                    </p:anim>
                                  </p:childTnLst>
                                </p:cTn>
                              </p:par>
                              <p:par>
                                <p:cTn id="332" presetID="2" presetClass="entr" presetSubtype="4" fill="hold" grpId="1" nodeType="withEffect">
                                  <p:stCondLst>
                                    <p:cond delay="0"/>
                                  </p:stCondLst>
                                  <p:childTnLst>
                                    <p:set>
                                      <p:cBhvr>
                                        <p:cTn id="333" dur="1" fill="hold">
                                          <p:stCondLst>
                                            <p:cond delay="0"/>
                                          </p:stCondLst>
                                        </p:cTn>
                                        <p:tgtEl>
                                          <p:spTgt spid="15"/>
                                        </p:tgtEl>
                                        <p:attrNameLst>
                                          <p:attrName>style.visibility</p:attrName>
                                        </p:attrNameLst>
                                      </p:cBhvr>
                                      <p:to>
                                        <p:strVal val="visible"/>
                                      </p:to>
                                    </p:set>
                                    <p:anim calcmode="lin" valueType="num">
                                      <p:cBhvr additive="base">
                                        <p:cTn id="334" dur="3000" fill="hold"/>
                                        <p:tgtEl>
                                          <p:spTgt spid="15"/>
                                        </p:tgtEl>
                                        <p:attrNameLst>
                                          <p:attrName>ppt_x</p:attrName>
                                        </p:attrNameLst>
                                      </p:cBhvr>
                                      <p:tavLst>
                                        <p:tav tm="0">
                                          <p:val>
                                            <p:strVal val="#ppt_x"/>
                                          </p:val>
                                        </p:tav>
                                        <p:tav tm="100000">
                                          <p:val>
                                            <p:strVal val="#ppt_x"/>
                                          </p:val>
                                        </p:tav>
                                      </p:tavLst>
                                    </p:anim>
                                    <p:anim calcmode="lin" valueType="num">
                                      <p:cBhvr additive="base">
                                        <p:cTn id="335" dur="3000" fill="hold"/>
                                        <p:tgtEl>
                                          <p:spTgt spid="15"/>
                                        </p:tgtEl>
                                        <p:attrNameLst>
                                          <p:attrName>ppt_y</p:attrName>
                                        </p:attrNameLst>
                                      </p:cBhvr>
                                      <p:tavLst>
                                        <p:tav tm="0">
                                          <p:val>
                                            <p:strVal val="1+#ppt_h/2"/>
                                          </p:val>
                                        </p:tav>
                                        <p:tav tm="100000">
                                          <p:val>
                                            <p:strVal val="#ppt_y"/>
                                          </p:val>
                                        </p:tav>
                                      </p:tavLst>
                                    </p:anim>
                                  </p:childTnLst>
                                </p:cTn>
                              </p:par>
                              <p:par>
                                <p:cTn id="336" presetID="2" presetClass="entr" presetSubtype="4" fill="hold" grpId="1" nodeType="withEffect">
                                  <p:stCondLst>
                                    <p:cond delay="0"/>
                                  </p:stCondLst>
                                  <p:childTnLst>
                                    <p:set>
                                      <p:cBhvr>
                                        <p:cTn id="337" dur="1" fill="hold">
                                          <p:stCondLst>
                                            <p:cond delay="0"/>
                                          </p:stCondLst>
                                        </p:cTn>
                                        <p:tgtEl>
                                          <p:spTgt spid="16"/>
                                        </p:tgtEl>
                                        <p:attrNameLst>
                                          <p:attrName>style.visibility</p:attrName>
                                        </p:attrNameLst>
                                      </p:cBhvr>
                                      <p:to>
                                        <p:strVal val="visible"/>
                                      </p:to>
                                    </p:set>
                                    <p:anim calcmode="lin" valueType="num">
                                      <p:cBhvr additive="base">
                                        <p:cTn id="338" dur="3000" fill="hold"/>
                                        <p:tgtEl>
                                          <p:spTgt spid="16"/>
                                        </p:tgtEl>
                                        <p:attrNameLst>
                                          <p:attrName>ppt_x</p:attrName>
                                        </p:attrNameLst>
                                      </p:cBhvr>
                                      <p:tavLst>
                                        <p:tav tm="0">
                                          <p:val>
                                            <p:strVal val="#ppt_x"/>
                                          </p:val>
                                        </p:tav>
                                        <p:tav tm="100000">
                                          <p:val>
                                            <p:strVal val="#ppt_x"/>
                                          </p:val>
                                        </p:tav>
                                      </p:tavLst>
                                    </p:anim>
                                    <p:anim calcmode="lin" valueType="num">
                                      <p:cBhvr additive="base">
                                        <p:cTn id="339" dur="3000" fill="hold"/>
                                        <p:tgtEl>
                                          <p:spTgt spid="16"/>
                                        </p:tgtEl>
                                        <p:attrNameLst>
                                          <p:attrName>ppt_y</p:attrName>
                                        </p:attrNameLst>
                                      </p:cBhvr>
                                      <p:tavLst>
                                        <p:tav tm="0">
                                          <p:val>
                                            <p:strVal val="1+#ppt_h/2"/>
                                          </p:val>
                                        </p:tav>
                                        <p:tav tm="100000">
                                          <p:val>
                                            <p:strVal val="#ppt_y"/>
                                          </p:val>
                                        </p:tav>
                                      </p:tavLst>
                                    </p:anim>
                                  </p:childTnLst>
                                </p:cTn>
                              </p:par>
                              <p:par>
                                <p:cTn id="340" presetID="2" presetClass="entr" presetSubtype="4" fill="hold" grpId="1" nodeType="withEffect">
                                  <p:stCondLst>
                                    <p:cond delay="0"/>
                                  </p:stCondLst>
                                  <p:childTnLst>
                                    <p:set>
                                      <p:cBhvr>
                                        <p:cTn id="341" dur="1" fill="hold">
                                          <p:stCondLst>
                                            <p:cond delay="0"/>
                                          </p:stCondLst>
                                        </p:cTn>
                                        <p:tgtEl>
                                          <p:spTgt spid="17"/>
                                        </p:tgtEl>
                                        <p:attrNameLst>
                                          <p:attrName>style.visibility</p:attrName>
                                        </p:attrNameLst>
                                      </p:cBhvr>
                                      <p:to>
                                        <p:strVal val="visible"/>
                                      </p:to>
                                    </p:set>
                                    <p:anim calcmode="lin" valueType="num">
                                      <p:cBhvr additive="base">
                                        <p:cTn id="342" dur="3000" fill="hold"/>
                                        <p:tgtEl>
                                          <p:spTgt spid="17"/>
                                        </p:tgtEl>
                                        <p:attrNameLst>
                                          <p:attrName>ppt_x</p:attrName>
                                        </p:attrNameLst>
                                      </p:cBhvr>
                                      <p:tavLst>
                                        <p:tav tm="0">
                                          <p:val>
                                            <p:strVal val="#ppt_x"/>
                                          </p:val>
                                        </p:tav>
                                        <p:tav tm="100000">
                                          <p:val>
                                            <p:strVal val="#ppt_x"/>
                                          </p:val>
                                        </p:tav>
                                      </p:tavLst>
                                    </p:anim>
                                    <p:anim calcmode="lin" valueType="num">
                                      <p:cBhvr additive="base">
                                        <p:cTn id="343" dur="3000" fill="hold"/>
                                        <p:tgtEl>
                                          <p:spTgt spid="17"/>
                                        </p:tgtEl>
                                        <p:attrNameLst>
                                          <p:attrName>ppt_y</p:attrName>
                                        </p:attrNameLst>
                                      </p:cBhvr>
                                      <p:tavLst>
                                        <p:tav tm="0">
                                          <p:val>
                                            <p:strVal val="1+#ppt_h/2"/>
                                          </p:val>
                                        </p:tav>
                                        <p:tav tm="100000">
                                          <p:val>
                                            <p:strVal val="#ppt_y"/>
                                          </p:val>
                                        </p:tav>
                                      </p:tavLst>
                                    </p:anim>
                                  </p:childTnLst>
                                </p:cTn>
                              </p:par>
                              <p:par>
                                <p:cTn id="344" presetID="2" presetClass="entr" presetSubtype="4" fill="hold" grpId="1" nodeType="withEffect">
                                  <p:stCondLst>
                                    <p:cond delay="0"/>
                                  </p:stCondLst>
                                  <p:childTnLst>
                                    <p:set>
                                      <p:cBhvr>
                                        <p:cTn id="345" dur="1" fill="hold">
                                          <p:stCondLst>
                                            <p:cond delay="0"/>
                                          </p:stCondLst>
                                        </p:cTn>
                                        <p:tgtEl>
                                          <p:spTgt spid="18"/>
                                        </p:tgtEl>
                                        <p:attrNameLst>
                                          <p:attrName>style.visibility</p:attrName>
                                        </p:attrNameLst>
                                      </p:cBhvr>
                                      <p:to>
                                        <p:strVal val="visible"/>
                                      </p:to>
                                    </p:set>
                                    <p:anim calcmode="lin" valueType="num">
                                      <p:cBhvr additive="base">
                                        <p:cTn id="346" dur="3000" fill="hold"/>
                                        <p:tgtEl>
                                          <p:spTgt spid="18"/>
                                        </p:tgtEl>
                                        <p:attrNameLst>
                                          <p:attrName>ppt_x</p:attrName>
                                        </p:attrNameLst>
                                      </p:cBhvr>
                                      <p:tavLst>
                                        <p:tav tm="0">
                                          <p:val>
                                            <p:strVal val="#ppt_x"/>
                                          </p:val>
                                        </p:tav>
                                        <p:tav tm="100000">
                                          <p:val>
                                            <p:strVal val="#ppt_x"/>
                                          </p:val>
                                        </p:tav>
                                      </p:tavLst>
                                    </p:anim>
                                    <p:anim calcmode="lin" valueType="num">
                                      <p:cBhvr additive="base">
                                        <p:cTn id="347" dur="3000" fill="hold"/>
                                        <p:tgtEl>
                                          <p:spTgt spid="18"/>
                                        </p:tgtEl>
                                        <p:attrNameLst>
                                          <p:attrName>ppt_y</p:attrName>
                                        </p:attrNameLst>
                                      </p:cBhvr>
                                      <p:tavLst>
                                        <p:tav tm="0">
                                          <p:val>
                                            <p:strVal val="1+#ppt_h/2"/>
                                          </p:val>
                                        </p:tav>
                                        <p:tav tm="100000">
                                          <p:val>
                                            <p:strVal val="#ppt_y"/>
                                          </p:val>
                                        </p:tav>
                                      </p:tavLst>
                                    </p:anim>
                                  </p:childTnLst>
                                </p:cTn>
                              </p:par>
                              <p:par>
                                <p:cTn id="348" presetID="2" presetClass="entr" presetSubtype="4" fill="hold" grpId="1" nodeType="withEffect">
                                  <p:stCondLst>
                                    <p:cond delay="0"/>
                                  </p:stCondLst>
                                  <p:childTnLst>
                                    <p:set>
                                      <p:cBhvr>
                                        <p:cTn id="349" dur="1" fill="hold">
                                          <p:stCondLst>
                                            <p:cond delay="0"/>
                                          </p:stCondLst>
                                        </p:cTn>
                                        <p:tgtEl>
                                          <p:spTgt spid="19"/>
                                        </p:tgtEl>
                                        <p:attrNameLst>
                                          <p:attrName>style.visibility</p:attrName>
                                        </p:attrNameLst>
                                      </p:cBhvr>
                                      <p:to>
                                        <p:strVal val="visible"/>
                                      </p:to>
                                    </p:set>
                                    <p:anim calcmode="lin" valueType="num">
                                      <p:cBhvr additive="base">
                                        <p:cTn id="350" dur="3000" fill="hold"/>
                                        <p:tgtEl>
                                          <p:spTgt spid="19"/>
                                        </p:tgtEl>
                                        <p:attrNameLst>
                                          <p:attrName>ppt_x</p:attrName>
                                        </p:attrNameLst>
                                      </p:cBhvr>
                                      <p:tavLst>
                                        <p:tav tm="0">
                                          <p:val>
                                            <p:strVal val="#ppt_x"/>
                                          </p:val>
                                        </p:tav>
                                        <p:tav tm="100000">
                                          <p:val>
                                            <p:strVal val="#ppt_x"/>
                                          </p:val>
                                        </p:tav>
                                      </p:tavLst>
                                    </p:anim>
                                    <p:anim calcmode="lin" valueType="num">
                                      <p:cBhvr additive="base">
                                        <p:cTn id="351" dur="3000" fill="hold"/>
                                        <p:tgtEl>
                                          <p:spTgt spid="19"/>
                                        </p:tgtEl>
                                        <p:attrNameLst>
                                          <p:attrName>ppt_y</p:attrName>
                                        </p:attrNameLst>
                                      </p:cBhvr>
                                      <p:tavLst>
                                        <p:tav tm="0">
                                          <p:val>
                                            <p:strVal val="1+#ppt_h/2"/>
                                          </p:val>
                                        </p:tav>
                                        <p:tav tm="100000">
                                          <p:val>
                                            <p:strVal val="#ppt_y"/>
                                          </p:val>
                                        </p:tav>
                                      </p:tavLst>
                                    </p:anim>
                                  </p:childTnLst>
                                </p:cTn>
                              </p:par>
                              <p:par>
                                <p:cTn id="352" presetID="2" presetClass="entr" presetSubtype="4" fill="hold" grpId="1" nodeType="withEffect">
                                  <p:stCondLst>
                                    <p:cond delay="0"/>
                                  </p:stCondLst>
                                  <p:childTnLst>
                                    <p:set>
                                      <p:cBhvr>
                                        <p:cTn id="353" dur="1" fill="hold">
                                          <p:stCondLst>
                                            <p:cond delay="0"/>
                                          </p:stCondLst>
                                        </p:cTn>
                                        <p:tgtEl>
                                          <p:spTgt spid="20"/>
                                        </p:tgtEl>
                                        <p:attrNameLst>
                                          <p:attrName>style.visibility</p:attrName>
                                        </p:attrNameLst>
                                      </p:cBhvr>
                                      <p:to>
                                        <p:strVal val="visible"/>
                                      </p:to>
                                    </p:set>
                                    <p:anim calcmode="lin" valueType="num">
                                      <p:cBhvr additive="base">
                                        <p:cTn id="354" dur="3000" fill="hold"/>
                                        <p:tgtEl>
                                          <p:spTgt spid="20"/>
                                        </p:tgtEl>
                                        <p:attrNameLst>
                                          <p:attrName>ppt_x</p:attrName>
                                        </p:attrNameLst>
                                      </p:cBhvr>
                                      <p:tavLst>
                                        <p:tav tm="0">
                                          <p:val>
                                            <p:strVal val="#ppt_x"/>
                                          </p:val>
                                        </p:tav>
                                        <p:tav tm="100000">
                                          <p:val>
                                            <p:strVal val="#ppt_x"/>
                                          </p:val>
                                        </p:tav>
                                      </p:tavLst>
                                    </p:anim>
                                    <p:anim calcmode="lin" valueType="num">
                                      <p:cBhvr additive="base">
                                        <p:cTn id="355" dur="3000" fill="hold"/>
                                        <p:tgtEl>
                                          <p:spTgt spid="20"/>
                                        </p:tgtEl>
                                        <p:attrNameLst>
                                          <p:attrName>ppt_y</p:attrName>
                                        </p:attrNameLst>
                                      </p:cBhvr>
                                      <p:tavLst>
                                        <p:tav tm="0">
                                          <p:val>
                                            <p:strVal val="1+#ppt_h/2"/>
                                          </p:val>
                                        </p:tav>
                                        <p:tav tm="100000">
                                          <p:val>
                                            <p:strVal val="#ppt_y"/>
                                          </p:val>
                                        </p:tav>
                                      </p:tavLst>
                                    </p:anim>
                                  </p:childTnLst>
                                </p:cTn>
                              </p:par>
                              <p:par>
                                <p:cTn id="356" presetID="2" presetClass="entr" presetSubtype="4" fill="hold" grpId="1" nodeType="withEffect">
                                  <p:stCondLst>
                                    <p:cond delay="0"/>
                                  </p:stCondLst>
                                  <p:childTnLst>
                                    <p:set>
                                      <p:cBhvr>
                                        <p:cTn id="357" dur="1" fill="hold">
                                          <p:stCondLst>
                                            <p:cond delay="0"/>
                                          </p:stCondLst>
                                        </p:cTn>
                                        <p:tgtEl>
                                          <p:spTgt spid="21"/>
                                        </p:tgtEl>
                                        <p:attrNameLst>
                                          <p:attrName>style.visibility</p:attrName>
                                        </p:attrNameLst>
                                      </p:cBhvr>
                                      <p:to>
                                        <p:strVal val="visible"/>
                                      </p:to>
                                    </p:set>
                                    <p:anim calcmode="lin" valueType="num">
                                      <p:cBhvr additive="base">
                                        <p:cTn id="358" dur="3000" fill="hold"/>
                                        <p:tgtEl>
                                          <p:spTgt spid="21"/>
                                        </p:tgtEl>
                                        <p:attrNameLst>
                                          <p:attrName>ppt_x</p:attrName>
                                        </p:attrNameLst>
                                      </p:cBhvr>
                                      <p:tavLst>
                                        <p:tav tm="0">
                                          <p:val>
                                            <p:strVal val="#ppt_x"/>
                                          </p:val>
                                        </p:tav>
                                        <p:tav tm="100000">
                                          <p:val>
                                            <p:strVal val="#ppt_x"/>
                                          </p:val>
                                        </p:tav>
                                      </p:tavLst>
                                    </p:anim>
                                    <p:anim calcmode="lin" valueType="num">
                                      <p:cBhvr additive="base">
                                        <p:cTn id="359" dur="3000" fill="hold"/>
                                        <p:tgtEl>
                                          <p:spTgt spid="21"/>
                                        </p:tgtEl>
                                        <p:attrNameLst>
                                          <p:attrName>ppt_y</p:attrName>
                                        </p:attrNameLst>
                                      </p:cBhvr>
                                      <p:tavLst>
                                        <p:tav tm="0">
                                          <p:val>
                                            <p:strVal val="1+#ppt_h/2"/>
                                          </p:val>
                                        </p:tav>
                                        <p:tav tm="100000">
                                          <p:val>
                                            <p:strVal val="#ppt_y"/>
                                          </p:val>
                                        </p:tav>
                                      </p:tavLst>
                                    </p:anim>
                                  </p:childTnLst>
                                </p:cTn>
                              </p:par>
                              <p:par>
                                <p:cTn id="360" presetID="2" presetClass="entr" presetSubtype="4" fill="hold" grpId="1" nodeType="withEffect">
                                  <p:stCondLst>
                                    <p:cond delay="0"/>
                                  </p:stCondLst>
                                  <p:childTnLst>
                                    <p:set>
                                      <p:cBhvr>
                                        <p:cTn id="361" dur="1" fill="hold">
                                          <p:stCondLst>
                                            <p:cond delay="0"/>
                                          </p:stCondLst>
                                        </p:cTn>
                                        <p:tgtEl>
                                          <p:spTgt spid="22"/>
                                        </p:tgtEl>
                                        <p:attrNameLst>
                                          <p:attrName>style.visibility</p:attrName>
                                        </p:attrNameLst>
                                      </p:cBhvr>
                                      <p:to>
                                        <p:strVal val="visible"/>
                                      </p:to>
                                    </p:set>
                                    <p:anim calcmode="lin" valueType="num">
                                      <p:cBhvr additive="base">
                                        <p:cTn id="362" dur="3000" fill="hold"/>
                                        <p:tgtEl>
                                          <p:spTgt spid="22"/>
                                        </p:tgtEl>
                                        <p:attrNameLst>
                                          <p:attrName>ppt_x</p:attrName>
                                        </p:attrNameLst>
                                      </p:cBhvr>
                                      <p:tavLst>
                                        <p:tav tm="0">
                                          <p:val>
                                            <p:strVal val="#ppt_x"/>
                                          </p:val>
                                        </p:tav>
                                        <p:tav tm="100000">
                                          <p:val>
                                            <p:strVal val="#ppt_x"/>
                                          </p:val>
                                        </p:tav>
                                      </p:tavLst>
                                    </p:anim>
                                    <p:anim calcmode="lin" valueType="num">
                                      <p:cBhvr additive="base">
                                        <p:cTn id="363" dur="3000" fill="hold"/>
                                        <p:tgtEl>
                                          <p:spTgt spid="22"/>
                                        </p:tgtEl>
                                        <p:attrNameLst>
                                          <p:attrName>ppt_y</p:attrName>
                                        </p:attrNameLst>
                                      </p:cBhvr>
                                      <p:tavLst>
                                        <p:tav tm="0">
                                          <p:val>
                                            <p:strVal val="1+#ppt_h/2"/>
                                          </p:val>
                                        </p:tav>
                                        <p:tav tm="100000">
                                          <p:val>
                                            <p:strVal val="#ppt_y"/>
                                          </p:val>
                                        </p:tav>
                                      </p:tavLst>
                                    </p:anim>
                                  </p:childTnLst>
                                </p:cTn>
                              </p:par>
                              <p:par>
                                <p:cTn id="364" presetID="2" presetClass="entr" presetSubtype="4" fill="hold" grpId="1" nodeType="withEffect">
                                  <p:stCondLst>
                                    <p:cond delay="0"/>
                                  </p:stCondLst>
                                  <p:childTnLst>
                                    <p:set>
                                      <p:cBhvr>
                                        <p:cTn id="365" dur="1" fill="hold">
                                          <p:stCondLst>
                                            <p:cond delay="0"/>
                                          </p:stCondLst>
                                        </p:cTn>
                                        <p:tgtEl>
                                          <p:spTgt spid="23"/>
                                        </p:tgtEl>
                                        <p:attrNameLst>
                                          <p:attrName>style.visibility</p:attrName>
                                        </p:attrNameLst>
                                      </p:cBhvr>
                                      <p:to>
                                        <p:strVal val="visible"/>
                                      </p:to>
                                    </p:set>
                                    <p:anim calcmode="lin" valueType="num">
                                      <p:cBhvr additive="base">
                                        <p:cTn id="366" dur="3000" fill="hold"/>
                                        <p:tgtEl>
                                          <p:spTgt spid="23"/>
                                        </p:tgtEl>
                                        <p:attrNameLst>
                                          <p:attrName>ppt_x</p:attrName>
                                        </p:attrNameLst>
                                      </p:cBhvr>
                                      <p:tavLst>
                                        <p:tav tm="0">
                                          <p:val>
                                            <p:strVal val="#ppt_x"/>
                                          </p:val>
                                        </p:tav>
                                        <p:tav tm="100000">
                                          <p:val>
                                            <p:strVal val="#ppt_x"/>
                                          </p:val>
                                        </p:tav>
                                      </p:tavLst>
                                    </p:anim>
                                    <p:anim calcmode="lin" valueType="num">
                                      <p:cBhvr additive="base">
                                        <p:cTn id="367" dur="3000" fill="hold"/>
                                        <p:tgtEl>
                                          <p:spTgt spid="23"/>
                                        </p:tgtEl>
                                        <p:attrNameLst>
                                          <p:attrName>ppt_y</p:attrName>
                                        </p:attrNameLst>
                                      </p:cBhvr>
                                      <p:tavLst>
                                        <p:tav tm="0">
                                          <p:val>
                                            <p:strVal val="1+#ppt_h/2"/>
                                          </p:val>
                                        </p:tav>
                                        <p:tav tm="100000">
                                          <p:val>
                                            <p:strVal val="#ppt_y"/>
                                          </p:val>
                                        </p:tav>
                                      </p:tavLst>
                                    </p:anim>
                                  </p:childTnLst>
                                </p:cTn>
                              </p:par>
                              <p:par>
                                <p:cTn id="368" presetID="2" presetClass="entr" presetSubtype="4" fill="hold" grpId="1" nodeType="withEffect">
                                  <p:stCondLst>
                                    <p:cond delay="0"/>
                                  </p:stCondLst>
                                  <p:childTnLst>
                                    <p:set>
                                      <p:cBhvr>
                                        <p:cTn id="369" dur="1" fill="hold">
                                          <p:stCondLst>
                                            <p:cond delay="0"/>
                                          </p:stCondLst>
                                        </p:cTn>
                                        <p:tgtEl>
                                          <p:spTgt spid="24"/>
                                        </p:tgtEl>
                                        <p:attrNameLst>
                                          <p:attrName>style.visibility</p:attrName>
                                        </p:attrNameLst>
                                      </p:cBhvr>
                                      <p:to>
                                        <p:strVal val="visible"/>
                                      </p:to>
                                    </p:set>
                                    <p:anim calcmode="lin" valueType="num">
                                      <p:cBhvr additive="base">
                                        <p:cTn id="370" dur="3000" fill="hold"/>
                                        <p:tgtEl>
                                          <p:spTgt spid="24"/>
                                        </p:tgtEl>
                                        <p:attrNameLst>
                                          <p:attrName>ppt_x</p:attrName>
                                        </p:attrNameLst>
                                      </p:cBhvr>
                                      <p:tavLst>
                                        <p:tav tm="0">
                                          <p:val>
                                            <p:strVal val="#ppt_x"/>
                                          </p:val>
                                        </p:tav>
                                        <p:tav tm="100000">
                                          <p:val>
                                            <p:strVal val="#ppt_x"/>
                                          </p:val>
                                        </p:tav>
                                      </p:tavLst>
                                    </p:anim>
                                    <p:anim calcmode="lin" valueType="num">
                                      <p:cBhvr additive="base">
                                        <p:cTn id="371" dur="3000" fill="hold"/>
                                        <p:tgtEl>
                                          <p:spTgt spid="24"/>
                                        </p:tgtEl>
                                        <p:attrNameLst>
                                          <p:attrName>ppt_y</p:attrName>
                                        </p:attrNameLst>
                                      </p:cBhvr>
                                      <p:tavLst>
                                        <p:tav tm="0">
                                          <p:val>
                                            <p:strVal val="1+#ppt_h/2"/>
                                          </p:val>
                                        </p:tav>
                                        <p:tav tm="100000">
                                          <p:val>
                                            <p:strVal val="#ppt_y"/>
                                          </p:val>
                                        </p:tav>
                                      </p:tavLst>
                                    </p:anim>
                                  </p:childTnLst>
                                </p:cTn>
                              </p:par>
                              <p:par>
                                <p:cTn id="372" presetID="2" presetClass="entr" presetSubtype="4" fill="hold" grpId="1" nodeType="withEffect">
                                  <p:stCondLst>
                                    <p:cond delay="0"/>
                                  </p:stCondLst>
                                  <p:childTnLst>
                                    <p:set>
                                      <p:cBhvr>
                                        <p:cTn id="373" dur="1" fill="hold">
                                          <p:stCondLst>
                                            <p:cond delay="0"/>
                                          </p:stCondLst>
                                        </p:cTn>
                                        <p:tgtEl>
                                          <p:spTgt spid="25"/>
                                        </p:tgtEl>
                                        <p:attrNameLst>
                                          <p:attrName>style.visibility</p:attrName>
                                        </p:attrNameLst>
                                      </p:cBhvr>
                                      <p:to>
                                        <p:strVal val="visible"/>
                                      </p:to>
                                    </p:set>
                                    <p:anim calcmode="lin" valueType="num">
                                      <p:cBhvr additive="base">
                                        <p:cTn id="374" dur="3000" fill="hold"/>
                                        <p:tgtEl>
                                          <p:spTgt spid="25"/>
                                        </p:tgtEl>
                                        <p:attrNameLst>
                                          <p:attrName>ppt_x</p:attrName>
                                        </p:attrNameLst>
                                      </p:cBhvr>
                                      <p:tavLst>
                                        <p:tav tm="0">
                                          <p:val>
                                            <p:strVal val="#ppt_x"/>
                                          </p:val>
                                        </p:tav>
                                        <p:tav tm="100000">
                                          <p:val>
                                            <p:strVal val="#ppt_x"/>
                                          </p:val>
                                        </p:tav>
                                      </p:tavLst>
                                    </p:anim>
                                    <p:anim calcmode="lin" valueType="num">
                                      <p:cBhvr additive="base">
                                        <p:cTn id="375" dur="3000" fill="hold"/>
                                        <p:tgtEl>
                                          <p:spTgt spid="25"/>
                                        </p:tgtEl>
                                        <p:attrNameLst>
                                          <p:attrName>ppt_y</p:attrName>
                                        </p:attrNameLst>
                                      </p:cBhvr>
                                      <p:tavLst>
                                        <p:tav tm="0">
                                          <p:val>
                                            <p:strVal val="1+#ppt_h/2"/>
                                          </p:val>
                                        </p:tav>
                                        <p:tav tm="100000">
                                          <p:val>
                                            <p:strVal val="#ppt_y"/>
                                          </p:val>
                                        </p:tav>
                                      </p:tavLst>
                                    </p:anim>
                                  </p:childTnLst>
                                </p:cTn>
                              </p:par>
                              <p:par>
                                <p:cTn id="376" presetID="2" presetClass="entr" presetSubtype="4" fill="hold" grpId="1" nodeType="withEffect">
                                  <p:stCondLst>
                                    <p:cond delay="0"/>
                                  </p:stCondLst>
                                  <p:childTnLst>
                                    <p:set>
                                      <p:cBhvr>
                                        <p:cTn id="377" dur="1" fill="hold">
                                          <p:stCondLst>
                                            <p:cond delay="0"/>
                                          </p:stCondLst>
                                        </p:cTn>
                                        <p:tgtEl>
                                          <p:spTgt spid="26"/>
                                        </p:tgtEl>
                                        <p:attrNameLst>
                                          <p:attrName>style.visibility</p:attrName>
                                        </p:attrNameLst>
                                      </p:cBhvr>
                                      <p:to>
                                        <p:strVal val="visible"/>
                                      </p:to>
                                    </p:set>
                                    <p:anim calcmode="lin" valueType="num">
                                      <p:cBhvr additive="base">
                                        <p:cTn id="378" dur="3000" fill="hold"/>
                                        <p:tgtEl>
                                          <p:spTgt spid="26"/>
                                        </p:tgtEl>
                                        <p:attrNameLst>
                                          <p:attrName>ppt_x</p:attrName>
                                        </p:attrNameLst>
                                      </p:cBhvr>
                                      <p:tavLst>
                                        <p:tav tm="0">
                                          <p:val>
                                            <p:strVal val="#ppt_x"/>
                                          </p:val>
                                        </p:tav>
                                        <p:tav tm="100000">
                                          <p:val>
                                            <p:strVal val="#ppt_x"/>
                                          </p:val>
                                        </p:tav>
                                      </p:tavLst>
                                    </p:anim>
                                    <p:anim calcmode="lin" valueType="num">
                                      <p:cBhvr additive="base">
                                        <p:cTn id="379" dur="3000" fill="hold"/>
                                        <p:tgtEl>
                                          <p:spTgt spid="26"/>
                                        </p:tgtEl>
                                        <p:attrNameLst>
                                          <p:attrName>ppt_y</p:attrName>
                                        </p:attrNameLst>
                                      </p:cBhvr>
                                      <p:tavLst>
                                        <p:tav tm="0">
                                          <p:val>
                                            <p:strVal val="1+#ppt_h/2"/>
                                          </p:val>
                                        </p:tav>
                                        <p:tav tm="100000">
                                          <p:val>
                                            <p:strVal val="#ppt_y"/>
                                          </p:val>
                                        </p:tav>
                                      </p:tavLst>
                                    </p:anim>
                                  </p:childTnLst>
                                </p:cTn>
                              </p:par>
                              <p:par>
                                <p:cTn id="380" presetID="2" presetClass="entr" presetSubtype="4" fill="hold" grpId="1" nodeType="withEffect">
                                  <p:stCondLst>
                                    <p:cond delay="0"/>
                                  </p:stCondLst>
                                  <p:childTnLst>
                                    <p:set>
                                      <p:cBhvr>
                                        <p:cTn id="381" dur="1" fill="hold">
                                          <p:stCondLst>
                                            <p:cond delay="0"/>
                                          </p:stCondLst>
                                        </p:cTn>
                                        <p:tgtEl>
                                          <p:spTgt spid="27"/>
                                        </p:tgtEl>
                                        <p:attrNameLst>
                                          <p:attrName>style.visibility</p:attrName>
                                        </p:attrNameLst>
                                      </p:cBhvr>
                                      <p:to>
                                        <p:strVal val="visible"/>
                                      </p:to>
                                    </p:set>
                                    <p:anim calcmode="lin" valueType="num">
                                      <p:cBhvr additive="base">
                                        <p:cTn id="382" dur="3000" fill="hold"/>
                                        <p:tgtEl>
                                          <p:spTgt spid="27"/>
                                        </p:tgtEl>
                                        <p:attrNameLst>
                                          <p:attrName>ppt_x</p:attrName>
                                        </p:attrNameLst>
                                      </p:cBhvr>
                                      <p:tavLst>
                                        <p:tav tm="0">
                                          <p:val>
                                            <p:strVal val="#ppt_x"/>
                                          </p:val>
                                        </p:tav>
                                        <p:tav tm="100000">
                                          <p:val>
                                            <p:strVal val="#ppt_x"/>
                                          </p:val>
                                        </p:tav>
                                      </p:tavLst>
                                    </p:anim>
                                    <p:anim calcmode="lin" valueType="num">
                                      <p:cBhvr additive="base">
                                        <p:cTn id="383" dur="3000" fill="hold"/>
                                        <p:tgtEl>
                                          <p:spTgt spid="27"/>
                                        </p:tgtEl>
                                        <p:attrNameLst>
                                          <p:attrName>ppt_y</p:attrName>
                                        </p:attrNameLst>
                                      </p:cBhvr>
                                      <p:tavLst>
                                        <p:tav tm="0">
                                          <p:val>
                                            <p:strVal val="1+#ppt_h/2"/>
                                          </p:val>
                                        </p:tav>
                                        <p:tav tm="100000">
                                          <p:val>
                                            <p:strVal val="#ppt_y"/>
                                          </p:val>
                                        </p:tav>
                                      </p:tavLst>
                                    </p:anim>
                                  </p:childTnLst>
                                </p:cTn>
                              </p:par>
                              <p:par>
                                <p:cTn id="384" presetID="2" presetClass="entr" presetSubtype="4" fill="hold" grpId="1" nodeType="withEffect">
                                  <p:stCondLst>
                                    <p:cond delay="0"/>
                                  </p:stCondLst>
                                  <p:childTnLst>
                                    <p:set>
                                      <p:cBhvr>
                                        <p:cTn id="385" dur="1" fill="hold">
                                          <p:stCondLst>
                                            <p:cond delay="0"/>
                                          </p:stCondLst>
                                        </p:cTn>
                                        <p:tgtEl>
                                          <p:spTgt spid="28"/>
                                        </p:tgtEl>
                                        <p:attrNameLst>
                                          <p:attrName>style.visibility</p:attrName>
                                        </p:attrNameLst>
                                      </p:cBhvr>
                                      <p:to>
                                        <p:strVal val="visible"/>
                                      </p:to>
                                    </p:set>
                                    <p:anim calcmode="lin" valueType="num">
                                      <p:cBhvr additive="base">
                                        <p:cTn id="386" dur="3000" fill="hold"/>
                                        <p:tgtEl>
                                          <p:spTgt spid="28"/>
                                        </p:tgtEl>
                                        <p:attrNameLst>
                                          <p:attrName>ppt_x</p:attrName>
                                        </p:attrNameLst>
                                      </p:cBhvr>
                                      <p:tavLst>
                                        <p:tav tm="0">
                                          <p:val>
                                            <p:strVal val="#ppt_x"/>
                                          </p:val>
                                        </p:tav>
                                        <p:tav tm="100000">
                                          <p:val>
                                            <p:strVal val="#ppt_x"/>
                                          </p:val>
                                        </p:tav>
                                      </p:tavLst>
                                    </p:anim>
                                    <p:anim calcmode="lin" valueType="num">
                                      <p:cBhvr additive="base">
                                        <p:cTn id="387" dur="3000" fill="hold"/>
                                        <p:tgtEl>
                                          <p:spTgt spid="28"/>
                                        </p:tgtEl>
                                        <p:attrNameLst>
                                          <p:attrName>ppt_y</p:attrName>
                                        </p:attrNameLst>
                                      </p:cBhvr>
                                      <p:tavLst>
                                        <p:tav tm="0">
                                          <p:val>
                                            <p:strVal val="1+#ppt_h/2"/>
                                          </p:val>
                                        </p:tav>
                                        <p:tav tm="100000">
                                          <p:val>
                                            <p:strVal val="#ppt_y"/>
                                          </p:val>
                                        </p:tav>
                                      </p:tavLst>
                                    </p:anim>
                                  </p:childTnLst>
                                </p:cTn>
                              </p:par>
                              <p:par>
                                <p:cTn id="388" presetID="2" presetClass="entr" presetSubtype="4" fill="hold" grpId="1" nodeType="withEffect">
                                  <p:stCondLst>
                                    <p:cond delay="0"/>
                                  </p:stCondLst>
                                  <p:childTnLst>
                                    <p:set>
                                      <p:cBhvr>
                                        <p:cTn id="389" dur="1" fill="hold">
                                          <p:stCondLst>
                                            <p:cond delay="0"/>
                                          </p:stCondLst>
                                        </p:cTn>
                                        <p:tgtEl>
                                          <p:spTgt spid="29"/>
                                        </p:tgtEl>
                                        <p:attrNameLst>
                                          <p:attrName>style.visibility</p:attrName>
                                        </p:attrNameLst>
                                      </p:cBhvr>
                                      <p:to>
                                        <p:strVal val="visible"/>
                                      </p:to>
                                    </p:set>
                                    <p:anim calcmode="lin" valueType="num">
                                      <p:cBhvr additive="base">
                                        <p:cTn id="390" dur="3000" fill="hold"/>
                                        <p:tgtEl>
                                          <p:spTgt spid="29"/>
                                        </p:tgtEl>
                                        <p:attrNameLst>
                                          <p:attrName>ppt_x</p:attrName>
                                        </p:attrNameLst>
                                      </p:cBhvr>
                                      <p:tavLst>
                                        <p:tav tm="0">
                                          <p:val>
                                            <p:strVal val="#ppt_x"/>
                                          </p:val>
                                        </p:tav>
                                        <p:tav tm="100000">
                                          <p:val>
                                            <p:strVal val="#ppt_x"/>
                                          </p:val>
                                        </p:tav>
                                      </p:tavLst>
                                    </p:anim>
                                    <p:anim calcmode="lin" valueType="num">
                                      <p:cBhvr additive="base">
                                        <p:cTn id="391" dur="3000" fill="hold"/>
                                        <p:tgtEl>
                                          <p:spTgt spid="29"/>
                                        </p:tgtEl>
                                        <p:attrNameLst>
                                          <p:attrName>ppt_y</p:attrName>
                                        </p:attrNameLst>
                                      </p:cBhvr>
                                      <p:tavLst>
                                        <p:tav tm="0">
                                          <p:val>
                                            <p:strVal val="1+#ppt_h/2"/>
                                          </p:val>
                                        </p:tav>
                                        <p:tav tm="100000">
                                          <p:val>
                                            <p:strVal val="#ppt_y"/>
                                          </p:val>
                                        </p:tav>
                                      </p:tavLst>
                                    </p:anim>
                                  </p:childTnLst>
                                </p:cTn>
                              </p:par>
                              <p:par>
                                <p:cTn id="392" presetID="2" presetClass="entr" presetSubtype="4" fill="hold" grpId="1" nodeType="withEffect">
                                  <p:stCondLst>
                                    <p:cond delay="0"/>
                                  </p:stCondLst>
                                  <p:childTnLst>
                                    <p:set>
                                      <p:cBhvr>
                                        <p:cTn id="393" dur="1" fill="hold">
                                          <p:stCondLst>
                                            <p:cond delay="0"/>
                                          </p:stCondLst>
                                        </p:cTn>
                                        <p:tgtEl>
                                          <p:spTgt spid="53"/>
                                        </p:tgtEl>
                                        <p:attrNameLst>
                                          <p:attrName>style.visibility</p:attrName>
                                        </p:attrNameLst>
                                      </p:cBhvr>
                                      <p:to>
                                        <p:strVal val="visible"/>
                                      </p:to>
                                    </p:set>
                                    <p:anim calcmode="lin" valueType="num">
                                      <p:cBhvr additive="base">
                                        <p:cTn id="394" dur="3000" fill="hold"/>
                                        <p:tgtEl>
                                          <p:spTgt spid="53"/>
                                        </p:tgtEl>
                                        <p:attrNameLst>
                                          <p:attrName>ppt_x</p:attrName>
                                        </p:attrNameLst>
                                      </p:cBhvr>
                                      <p:tavLst>
                                        <p:tav tm="0">
                                          <p:val>
                                            <p:strVal val="#ppt_x"/>
                                          </p:val>
                                        </p:tav>
                                        <p:tav tm="100000">
                                          <p:val>
                                            <p:strVal val="#ppt_x"/>
                                          </p:val>
                                        </p:tav>
                                      </p:tavLst>
                                    </p:anim>
                                    <p:anim calcmode="lin" valueType="num">
                                      <p:cBhvr additive="base">
                                        <p:cTn id="395" dur="3000" fill="hold"/>
                                        <p:tgtEl>
                                          <p:spTgt spid="53"/>
                                        </p:tgtEl>
                                        <p:attrNameLst>
                                          <p:attrName>ppt_y</p:attrName>
                                        </p:attrNameLst>
                                      </p:cBhvr>
                                      <p:tavLst>
                                        <p:tav tm="0">
                                          <p:val>
                                            <p:strVal val="1+#ppt_h/2"/>
                                          </p:val>
                                        </p:tav>
                                        <p:tav tm="100000">
                                          <p:val>
                                            <p:strVal val="#ppt_y"/>
                                          </p:val>
                                        </p:tav>
                                      </p:tavLst>
                                    </p:anim>
                                  </p:childTnLst>
                                </p:cTn>
                              </p:par>
                              <p:par>
                                <p:cTn id="396" presetID="2" presetClass="entr" presetSubtype="4" fill="hold" grpId="1" nodeType="withEffect">
                                  <p:stCondLst>
                                    <p:cond delay="0"/>
                                  </p:stCondLst>
                                  <p:childTnLst>
                                    <p:set>
                                      <p:cBhvr>
                                        <p:cTn id="397" dur="1" fill="hold">
                                          <p:stCondLst>
                                            <p:cond delay="0"/>
                                          </p:stCondLst>
                                        </p:cTn>
                                        <p:tgtEl>
                                          <p:spTgt spid="54"/>
                                        </p:tgtEl>
                                        <p:attrNameLst>
                                          <p:attrName>style.visibility</p:attrName>
                                        </p:attrNameLst>
                                      </p:cBhvr>
                                      <p:to>
                                        <p:strVal val="visible"/>
                                      </p:to>
                                    </p:set>
                                    <p:anim calcmode="lin" valueType="num">
                                      <p:cBhvr additive="base">
                                        <p:cTn id="398" dur="3000" fill="hold"/>
                                        <p:tgtEl>
                                          <p:spTgt spid="54"/>
                                        </p:tgtEl>
                                        <p:attrNameLst>
                                          <p:attrName>ppt_x</p:attrName>
                                        </p:attrNameLst>
                                      </p:cBhvr>
                                      <p:tavLst>
                                        <p:tav tm="0">
                                          <p:val>
                                            <p:strVal val="#ppt_x"/>
                                          </p:val>
                                        </p:tav>
                                        <p:tav tm="100000">
                                          <p:val>
                                            <p:strVal val="#ppt_x"/>
                                          </p:val>
                                        </p:tav>
                                      </p:tavLst>
                                    </p:anim>
                                    <p:anim calcmode="lin" valueType="num">
                                      <p:cBhvr additive="base">
                                        <p:cTn id="399" dur="3000" fill="hold"/>
                                        <p:tgtEl>
                                          <p:spTgt spid="54"/>
                                        </p:tgtEl>
                                        <p:attrNameLst>
                                          <p:attrName>ppt_y</p:attrName>
                                        </p:attrNameLst>
                                      </p:cBhvr>
                                      <p:tavLst>
                                        <p:tav tm="0">
                                          <p:val>
                                            <p:strVal val="1+#ppt_h/2"/>
                                          </p:val>
                                        </p:tav>
                                        <p:tav tm="100000">
                                          <p:val>
                                            <p:strVal val="#ppt_y"/>
                                          </p:val>
                                        </p:tav>
                                      </p:tavLst>
                                    </p:anim>
                                  </p:childTnLst>
                                </p:cTn>
                              </p:par>
                              <p:par>
                                <p:cTn id="400" presetID="2" presetClass="entr" presetSubtype="4" fill="hold" grpId="1" nodeType="withEffect">
                                  <p:stCondLst>
                                    <p:cond delay="0"/>
                                  </p:stCondLst>
                                  <p:childTnLst>
                                    <p:set>
                                      <p:cBhvr>
                                        <p:cTn id="401" dur="1" fill="hold">
                                          <p:stCondLst>
                                            <p:cond delay="0"/>
                                          </p:stCondLst>
                                        </p:cTn>
                                        <p:tgtEl>
                                          <p:spTgt spid="55"/>
                                        </p:tgtEl>
                                        <p:attrNameLst>
                                          <p:attrName>style.visibility</p:attrName>
                                        </p:attrNameLst>
                                      </p:cBhvr>
                                      <p:to>
                                        <p:strVal val="visible"/>
                                      </p:to>
                                    </p:set>
                                    <p:anim calcmode="lin" valueType="num">
                                      <p:cBhvr additive="base">
                                        <p:cTn id="402" dur="3000" fill="hold"/>
                                        <p:tgtEl>
                                          <p:spTgt spid="55"/>
                                        </p:tgtEl>
                                        <p:attrNameLst>
                                          <p:attrName>ppt_x</p:attrName>
                                        </p:attrNameLst>
                                      </p:cBhvr>
                                      <p:tavLst>
                                        <p:tav tm="0">
                                          <p:val>
                                            <p:strVal val="#ppt_x"/>
                                          </p:val>
                                        </p:tav>
                                        <p:tav tm="100000">
                                          <p:val>
                                            <p:strVal val="#ppt_x"/>
                                          </p:val>
                                        </p:tav>
                                      </p:tavLst>
                                    </p:anim>
                                    <p:anim calcmode="lin" valueType="num">
                                      <p:cBhvr additive="base">
                                        <p:cTn id="403" dur="3000" fill="hold"/>
                                        <p:tgtEl>
                                          <p:spTgt spid="55"/>
                                        </p:tgtEl>
                                        <p:attrNameLst>
                                          <p:attrName>ppt_y</p:attrName>
                                        </p:attrNameLst>
                                      </p:cBhvr>
                                      <p:tavLst>
                                        <p:tav tm="0">
                                          <p:val>
                                            <p:strVal val="1+#ppt_h/2"/>
                                          </p:val>
                                        </p:tav>
                                        <p:tav tm="100000">
                                          <p:val>
                                            <p:strVal val="#ppt_y"/>
                                          </p:val>
                                        </p:tav>
                                      </p:tavLst>
                                    </p:anim>
                                  </p:childTnLst>
                                </p:cTn>
                              </p:par>
                              <p:par>
                                <p:cTn id="404" presetID="2" presetClass="entr" presetSubtype="4" fill="hold" grpId="1" nodeType="withEffect">
                                  <p:stCondLst>
                                    <p:cond delay="0"/>
                                  </p:stCondLst>
                                  <p:childTnLst>
                                    <p:set>
                                      <p:cBhvr>
                                        <p:cTn id="405" dur="1" fill="hold">
                                          <p:stCondLst>
                                            <p:cond delay="0"/>
                                          </p:stCondLst>
                                        </p:cTn>
                                        <p:tgtEl>
                                          <p:spTgt spid="56"/>
                                        </p:tgtEl>
                                        <p:attrNameLst>
                                          <p:attrName>style.visibility</p:attrName>
                                        </p:attrNameLst>
                                      </p:cBhvr>
                                      <p:to>
                                        <p:strVal val="visible"/>
                                      </p:to>
                                    </p:set>
                                    <p:anim calcmode="lin" valueType="num">
                                      <p:cBhvr additive="base">
                                        <p:cTn id="406" dur="3000" fill="hold"/>
                                        <p:tgtEl>
                                          <p:spTgt spid="56"/>
                                        </p:tgtEl>
                                        <p:attrNameLst>
                                          <p:attrName>ppt_x</p:attrName>
                                        </p:attrNameLst>
                                      </p:cBhvr>
                                      <p:tavLst>
                                        <p:tav tm="0">
                                          <p:val>
                                            <p:strVal val="#ppt_x"/>
                                          </p:val>
                                        </p:tav>
                                        <p:tav tm="100000">
                                          <p:val>
                                            <p:strVal val="#ppt_x"/>
                                          </p:val>
                                        </p:tav>
                                      </p:tavLst>
                                    </p:anim>
                                    <p:anim calcmode="lin" valueType="num">
                                      <p:cBhvr additive="base">
                                        <p:cTn id="407" dur="3000" fill="hold"/>
                                        <p:tgtEl>
                                          <p:spTgt spid="56"/>
                                        </p:tgtEl>
                                        <p:attrNameLst>
                                          <p:attrName>ppt_y</p:attrName>
                                        </p:attrNameLst>
                                      </p:cBhvr>
                                      <p:tavLst>
                                        <p:tav tm="0">
                                          <p:val>
                                            <p:strVal val="1+#ppt_h/2"/>
                                          </p:val>
                                        </p:tav>
                                        <p:tav tm="100000">
                                          <p:val>
                                            <p:strVal val="#ppt_y"/>
                                          </p:val>
                                        </p:tav>
                                      </p:tavLst>
                                    </p:anim>
                                  </p:childTnLst>
                                </p:cTn>
                              </p:par>
                              <p:par>
                                <p:cTn id="408" presetID="2" presetClass="entr" presetSubtype="4" fill="hold" grpId="1" nodeType="withEffect">
                                  <p:stCondLst>
                                    <p:cond delay="0"/>
                                  </p:stCondLst>
                                  <p:childTnLst>
                                    <p:set>
                                      <p:cBhvr>
                                        <p:cTn id="409" dur="1" fill="hold">
                                          <p:stCondLst>
                                            <p:cond delay="0"/>
                                          </p:stCondLst>
                                        </p:cTn>
                                        <p:tgtEl>
                                          <p:spTgt spid="57"/>
                                        </p:tgtEl>
                                        <p:attrNameLst>
                                          <p:attrName>style.visibility</p:attrName>
                                        </p:attrNameLst>
                                      </p:cBhvr>
                                      <p:to>
                                        <p:strVal val="visible"/>
                                      </p:to>
                                    </p:set>
                                    <p:anim calcmode="lin" valueType="num">
                                      <p:cBhvr additive="base">
                                        <p:cTn id="410" dur="3000" fill="hold"/>
                                        <p:tgtEl>
                                          <p:spTgt spid="57"/>
                                        </p:tgtEl>
                                        <p:attrNameLst>
                                          <p:attrName>ppt_x</p:attrName>
                                        </p:attrNameLst>
                                      </p:cBhvr>
                                      <p:tavLst>
                                        <p:tav tm="0">
                                          <p:val>
                                            <p:strVal val="#ppt_x"/>
                                          </p:val>
                                        </p:tav>
                                        <p:tav tm="100000">
                                          <p:val>
                                            <p:strVal val="#ppt_x"/>
                                          </p:val>
                                        </p:tav>
                                      </p:tavLst>
                                    </p:anim>
                                    <p:anim calcmode="lin" valueType="num">
                                      <p:cBhvr additive="base">
                                        <p:cTn id="411" dur="3000" fill="hold"/>
                                        <p:tgtEl>
                                          <p:spTgt spid="57"/>
                                        </p:tgtEl>
                                        <p:attrNameLst>
                                          <p:attrName>ppt_y</p:attrName>
                                        </p:attrNameLst>
                                      </p:cBhvr>
                                      <p:tavLst>
                                        <p:tav tm="0">
                                          <p:val>
                                            <p:strVal val="1+#ppt_h/2"/>
                                          </p:val>
                                        </p:tav>
                                        <p:tav tm="100000">
                                          <p:val>
                                            <p:strVal val="#ppt_y"/>
                                          </p:val>
                                        </p:tav>
                                      </p:tavLst>
                                    </p:anim>
                                  </p:childTnLst>
                                </p:cTn>
                              </p:par>
                              <p:par>
                                <p:cTn id="412" presetID="2" presetClass="entr" presetSubtype="4" fill="hold" grpId="1" nodeType="withEffect">
                                  <p:stCondLst>
                                    <p:cond delay="0"/>
                                  </p:stCondLst>
                                  <p:childTnLst>
                                    <p:set>
                                      <p:cBhvr>
                                        <p:cTn id="413" dur="1" fill="hold">
                                          <p:stCondLst>
                                            <p:cond delay="0"/>
                                          </p:stCondLst>
                                        </p:cTn>
                                        <p:tgtEl>
                                          <p:spTgt spid="58"/>
                                        </p:tgtEl>
                                        <p:attrNameLst>
                                          <p:attrName>style.visibility</p:attrName>
                                        </p:attrNameLst>
                                      </p:cBhvr>
                                      <p:to>
                                        <p:strVal val="visible"/>
                                      </p:to>
                                    </p:set>
                                    <p:anim calcmode="lin" valueType="num">
                                      <p:cBhvr additive="base">
                                        <p:cTn id="414" dur="3000" fill="hold"/>
                                        <p:tgtEl>
                                          <p:spTgt spid="58"/>
                                        </p:tgtEl>
                                        <p:attrNameLst>
                                          <p:attrName>ppt_x</p:attrName>
                                        </p:attrNameLst>
                                      </p:cBhvr>
                                      <p:tavLst>
                                        <p:tav tm="0">
                                          <p:val>
                                            <p:strVal val="#ppt_x"/>
                                          </p:val>
                                        </p:tav>
                                        <p:tav tm="100000">
                                          <p:val>
                                            <p:strVal val="#ppt_x"/>
                                          </p:val>
                                        </p:tav>
                                      </p:tavLst>
                                    </p:anim>
                                    <p:anim calcmode="lin" valueType="num">
                                      <p:cBhvr additive="base">
                                        <p:cTn id="415" dur="3000" fill="hold"/>
                                        <p:tgtEl>
                                          <p:spTgt spid="58"/>
                                        </p:tgtEl>
                                        <p:attrNameLst>
                                          <p:attrName>ppt_y</p:attrName>
                                        </p:attrNameLst>
                                      </p:cBhvr>
                                      <p:tavLst>
                                        <p:tav tm="0">
                                          <p:val>
                                            <p:strVal val="1+#ppt_h/2"/>
                                          </p:val>
                                        </p:tav>
                                        <p:tav tm="100000">
                                          <p:val>
                                            <p:strVal val="#ppt_y"/>
                                          </p:val>
                                        </p:tav>
                                      </p:tavLst>
                                    </p:anim>
                                  </p:childTnLst>
                                </p:cTn>
                              </p:par>
                              <p:par>
                                <p:cTn id="416" presetID="2" presetClass="entr" presetSubtype="4" fill="hold" grpId="1" nodeType="withEffect">
                                  <p:stCondLst>
                                    <p:cond delay="0"/>
                                  </p:stCondLst>
                                  <p:childTnLst>
                                    <p:set>
                                      <p:cBhvr>
                                        <p:cTn id="417" dur="1" fill="hold">
                                          <p:stCondLst>
                                            <p:cond delay="0"/>
                                          </p:stCondLst>
                                        </p:cTn>
                                        <p:tgtEl>
                                          <p:spTgt spid="59"/>
                                        </p:tgtEl>
                                        <p:attrNameLst>
                                          <p:attrName>style.visibility</p:attrName>
                                        </p:attrNameLst>
                                      </p:cBhvr>
                                      <p:to>
                                        <p:strVal val="visible"/>
                                      </p:to>
                                    </p:set>
                                    <p:anim calcmode="lin" valueType="num">
                                      <p:cBhvr additive="base">
                                        <p:cTn id="418" dur="3000" fill="hold"/>
                                        <p:tgtEl>
                                          <p:spTgt spid="59"/>
                                        </p:tgtEl>
                                        <p:attrNameLst>
                                          <p:attrName>ppt_x</p:attrName>
                                        </p:attrNameLst>
                                      </p:cBhvr>
                                      <p:tavLst>
                                        <p:tav tm="0">
                                          <p:val>
                                            <p:strVal val="#ppt_x"/>
                                          </p:val>
                                        </p:tav>
                                        <p:tav tm="100000">
                                          <p:val>
                                            <p:strVal val="#ppt_x"/>
                                          </p:val>
                                        </p:tav>
                                      </p:tavLst>
                                    </p:anim>
                                    <p:anim calcmode="lin" valueType="num">
                                      <p:cBhvr additive="base">
                                        <p:cTn id="419" dur="3000" fill="hold"/>
                                        <p:tgtEl>
                                          <p:spTgt spid="59"/>
                                        </p:tgtEl>
                                        <p:attrNameLst>
                                          <p:attrName>ppt_y</p:attrName>
                                        </p:attrNameLst>
                                      </p:cBhvr>
                                      <p:tavLst>
                                        <p:tav tm="0">
                                          <p:val>
                                            <p:strVal val="1+#ppt_h/2"/>
                                          </p:val>
                                        </p:tav>
                                        <p:tav tm="100000">
                                          <p:val>
                                            <p:strVal val="#ppt_y"/>
                                          </p:val>
                                        </p:tav>
                                      </p:tavLst>
                                    </p:anim>
                                  </p:childTnLst>
                                </p:cTn>
                              </p:par>
                              <p:par>
                                <p:cTn id="420" presetID="2" presetClass="entr" presetSubtype="4" fill="hold" grpId="1" nodeType="withEffect">
                                  <p:stCondLst>
                                    <p:cond delay="0"/>
                                  </p:stCondLst>
                                  <p:childTnLst>
                                    <p:set>
                                      <p:cBhvr>
                                        <p:cTn id="421" dur="1" fill="hold">
                                          <p:stCondLst>
                                            <p:cond delay="0"/>
                                          </p:stCondLst>
                                        </p:cTn>
                                        <p:tgtEl>
                                          <p:spTgt spid="60"/>
                                        </p:tgtEl>
                                        <p:attrNameLst>
                                          <p:attrName>style.visibility</p:attrName>
                                        </p:attrNameLst>
                                      </p:cBhvr>
                                      <p:to>
                                        <p:strVal val="visible"/>
                                      </p:to>
                                    </p:set>
                                    <p:anim calcmode="lin" valueType="num">
                                      <p:cBhvr additive="base">
                                        <p:cTn id="422" dur="3000" fill="hold"/>
                                        <p:tgtEl>
                                          <p:spTgt spid="60"/>
                                        </p:tgtEl>
                                        <p:attrNameLst>
                                          <p:attrName>ppt_x</p:attrName>
                                        </p:attrNameLst>
                                      </p:cBhvr>
                                      <p:tavLst>
                                        <p:tav tm="0">
                                          <p:val>
                                            <p:strVal val="#ppt_x"/>
                                          </p:val>
                                        </p:tav>
                                        <p:tav tm="100000">
                                          <p:val>
                                            <p:strVal val="#ppt_x"/>
                                          </p:val>
                                        </p:tav>
                                      </p:tavLst>
                                    </p:anim>
                                    <p:anim calcmode="lin" valueType="num">
                                      <p:cBhvr additive="base">
                                        <p:cTn id="423" dur="3000" fill="hold"/>
                                        <p:tgtEl>
                                          <p:spTgt spid="60"/>
                                        </p:tgtEl>
                                        <p:attrNameLst>
                                          <p:attrName>ppt_y</p:attrName>
                                        </p:attrNameLst>
                                      </p:cBhvr>
                                      <p:tavLst>
                                        <p:tav tm="0">
                                          <p:val>
                                            <p:strVal val="1+#ppt_h/2"/>
                                          </p:val>
                                        </p:tav>
                                        <p:tav tm="100000">
                                          <p:val>
                                            <p:strVal val="#ppt_y"/>
                                          </p:val>
                                        </p:tav>
                                      </p:tavLst>
                                    </p:anim>
                                  </p:childTnLst>
                                </p:cTn>
                              </p:par>
                              <p:par>
                                <p:cTn id="424" presetID="2" presetClass="entr" presetSubtype="4" fill="hold" grpId="1" nodeType="withEffect">
                                  <p:stCondLst>
                                    <p:cond delay="0"/>
                                  </p:stCondLst>
                                  <p:childTnLst>
                                    <p:set>
                                      <p:cBhvr>
                                        <p:cTn id="425" dur="1" fill="hold">
                                          <p:stCondLst>
                                            <p:cond delay="0"/>
                                          </p:stCondLst>
                                        </p:cTn>
                                        <p:tgtEl>
                                          <p:spTgt spid="61"/>
                                        </p:tgtEl>
                                        <p:attrNameLst>
                                          <p:attrName>style.visibility</p:attrName>
                                        </p:attrNameLst>
                                      </p:cBhvr>
                                      <p:to>
                                        <p:strVal val="visible"/>
                                      </p:to>
                                    </p:set>
                                    <p:anim calcmode="lin" valueType="num">
                                      <p:cBhvr additive="base">
                                        <p:cTn id="426" dur="3000" fill="hold"/>
                                        <p:tgtEl>
                                          <p:spTgt spid="61"/>
                                        </p:tgtEl>
                                        <p:attrNameLst>
                                          <p:attrName>ppt_x</p:attrName>
                                        </p:attrNameLst>
                                      </p:cBhvr>
                                      <p:tavLst>
                                        <p:tav tm="0">
                                          <p:val>
                                            <p:strVal val="#ppt_x"/>
                                          </p:val>
                                        </p:tav>
                                        <p:tav tm="100000">
                                          <p:val>
                                            <p:strVal val="#ppt_x"/>
                                          </p:val>
                                        </p:tav>
                                      </p:tavLst>
                                    </p:anim>
                                    <p:anim calcmode="lin" valueType="num">
                                      <p:cBhvr additive="base">
                                        <p:cTn id="427" dur="3000" fill="hold"/>
                                        <p:tgtEl>
                                          <p:spTgt spid="61"/>
                                        </p:tgtEl>
                                        <p:attrNameLst>
                                          <p:attrName>ppt_y</p:attrName>
                                        </p:attrNameLst>
                                      </p:cBhvr>
                                      <p:tavLst>
                                        <p:tav tm="0">
                                          <p:val>
                                            <p:strVal val="1+#ppt_h/2"/>
                                          </p:val>
                                        </p:tav>
                                        <p:tav tm="100000">
                                          <p:val>
                                            <p:strVal val="#ppt_y"/>
                                          </p:val>
                                        </p:tav>
                                      </p:tavLst>
                                    </p:anim>
                                  </p:childTnLst>
                                </p:cTn>
                              </p:par>
                              <p:par>
                                <p:cTn id="428" presetID="2" presetClass="entr" presetSubtype="4" fill="hold" grpId="1" nodeType="withEffect">
                                  <p:stCondLst>
                                    <p:cond delay="0"/>
                                  </p:stCondLst>
                                  <p:childTnLst>
                                    <p:set>
                                      <p:cBhvr>
                                        <p:cTn id="429" dur="1" fill="hold">
                                          <p:stCondLst>
                                            <p:cond delay="0"/>
                                          </p:stCondLst>
                                        </p:cTn>
                                        <p:tgtEl>
                                          <p:spTgt spid="62"/>
                                        </p:tgtEl>
                                        <p:attrNameLst>
                                          <p:attrName>style.visibility</p:attrName>
                                        </p:attrNameLst>
                                      </p:cBhvr>
                                      <p:to>
                                        <p:strVal val="visible"/>
                                      </p:to>
                                    </p:set>
                                    <p:anim calcmode="lin" valueType="num">
                                      <p:cBhvr additive="base">
                                        <p:cTn id="430" dur="3000" fill="hold"/>
                                        <p:tgtEl>
                                          <p:spTgt spid="62"/>
                                        </p:tgtEl>
                                        <p:attrNameLst>
                                          <p:attrName>ppt_x</p:attrName>
                                        </p:attrNameLst>
                                      </p:cBhvr>
                                      <p:tavLst>
                                        <p:tav tm="0">
                                          <p:val>
                                            <p:strVal val="#ppt_x"/>
                                          </p:val>
                                        </p:tav>
                                        <p:tav tm="100000">
                                          <p:val>
                                            <p:strVal val="#ppt_x"/>
                                          </p:val>
                                        </p:tav>
                                      </p:tavLst>
                                    </p:anim>
                                    <p:anim calcmode="lin" valueType="num">
                                      <p:cBhvr additive="base">
                                        <p:cTn id="431" dur="3000" fill="hold"/>
                                        <p:tgtEl>
                                          <p:spTgt spid="62"/>
                                        </p:tgtEl>
                                        <p:attrNameLst>
                                          <p:attrName>ppt_y</p:attrName>
                                        </p:attrNameLst>
                                      </p:cBhvr>
                                      <p:tavLst>
                                        <p:tav tm="0">
                                          <p:val>
                                            <p:strVal val="1+#ppt_h/2"/>
                                          </p:val>
                                        </p:tav>
                                        <p:tav tm="100000">
                                          <p:val>
                                            <p:strVal val="#ppt_y"/>
                                          </p:val>
                                        </p:tav>
                                      </p:tavLst>
                                    </p:anim>
                                  </p:childTnLst>
                                </p:cTn>
                              </p:par>
                              <p:par>
                                <p:cTn id="432" presetID="2" presetClass="entr" presetSubtype="4" fill="hold" grpId="1" nodeType="withEffect">
                                  <p:stCondLst>
                                    <p:cond delay="0"/>
                                  </p:stCondLst>
                                  <p:childTnLst>
                                    <p:set>
                                      <p:cBhvr>
                                        <p:cTn id="433" dur="1" fill="hold">
                                          <p:stCondLst>
                                            <p:cond delay="0"/>
                                          </p:stCondLst>
                                        </p:cTn>
                                        <p:tgtEl>
                                          <p:spTgt spid="63"/>
                                        </p:tgtEl>
                                        <p:attrNameLst>
                                          <p:attrName>style.visibility</p:attrName>
                                        </p:attrNameLst>
                                      </p:cBhvr>
                                      <p:to>
                                        <p:strVal val="visible"/>
                                      </p:to>
                                    </p:set>
                                    <p:anim calcmode="lin" valueType="num">
                                      <p:cBhvr additive="base">
                                        <p:cTn id="434" dur="3000" fill="hold"/>
                                        <p:tgtEl>
                                          <p:spTgt spid="63"/>
                                        </p:tgtEl>
                                        <p:attrNameLst>
                                          <p:attrName>ppt_x</p:attrName>
                                        </p:attrNameLst>
                                      </p:cBhvr>
                                      <p:tavLst>
                                        <p:tav tm="0">
                                          <p:val>
                                            <p:strVal val="#ppt_x"/>
                                          </p:val>
                                        </p:tav>
                                        <p:tav tm="100000">
                                          <p:val>
                                            <p:strVal val="#ppt_x"/>
                                          </p:val>
                                        </p:tav>
                                      </p:tavLst>
                                    </p:anim>
                                    <p:anim calcmode="lin" valueType="num">
                                      <p:cBhvr additive="base">
                                        <p:cTn id="435" dur="3000" fill="hold"/>
                                        <p:tgtEl>
                                          <p:spTgt spid="63"/>
                                        </p:tgtEl>
                                        <p:attrNameLst>
                                          <p:attrName>ppt_y</p:attrName>
                                        </p:attrNameLst>
                                      </p:cBhvr>
                                      <p:tavLst>
                                        <p:tav tm="0">
                                          <p:val>
                                            <p:strVal val="1+#ppt_h/2"/>
                                          </p:val>
                                        </p:tav>
                                        <p:tav tm="100000">
                                          <p:val>
                                            <p:strVal val="#ppt_y"/>
                                          </p:val>
                                        </p:tav>
                                      </p:tavLst>
                                    </p:anim>
                                  </p:childTnLst>
                                </p:cTn>
                              </p:par>
                              <p:par>
                                <p:cTn id="436" presetID="2" presetClass="entr" presetSubtype="4" fill="hold" grpId="1" nodeType="withEffect">
                                  <p:stCondLst>
                                    <p:cond delay="0"/>
                                  </p:stCondLst>
                                  <p:childTnLst>
                                    <p:set>
                                      <p:cBhvr>
                                        <p:cTn id="437" dur="1" fill="hold">
                                          <p:stCondLst>
                                            <p:cond delay="0"/>
                                          </p:stCondLst>
                                        </p:cTn>
                                        <p:tgtEl>
                                          <p:spTgt spid="64"/>
                                        </p:tgtEl>
                                        <p:attrNameLst>
                                          <p:attrName>style.visibility</p:attrName>
                                        </p:attrNameLst>
                                      </p:cBhvr>
                                      <p:to>
                                        <p:strVal val="visible"/>
                                      </p:to>
                                    </p:set>
                                    <p:anim calcmode="lin" valueType="num">
                                      <p:cBhvr additive="base">
                                        <p:cTn id="438" dur="3000" fill="hold"/>
                                        <p:tgtEl>
                                          <p:spTgt spid="64"/>
                                        </p:tgtEl>
                                        <p:attrNameLst>
                                          <p:attrName>ppt_x</p:attrName>
                                        </p:attrNameLst>
                                      </p:cBhvr>
                                      <p:tavLst>
                                        <p:tav tm="0">
                                          <p:val>
                                            <p:strVal val="#ppt_x"/>
                                          </p:val>
                                        </p:tav>
                                        <p:tav tm="100000">
                                          <p:val>
                                            <p:strVal val="#ppt_x"/>
                                          </p:val>
                                        </p:tav>
                                      </p:tavLst>
                                    </p:anim>
                                    <p:anim calcmode="lin" valueType="num">
                                      <p:cBhvr additive="base">
                                        <p:cTn id="439" dur="3000" fill="hold"/>
                                        <p:tgtEl>
                                          <p:spTgt spid="64"/>
                                        </p:tgtEl>
                                        <p:attrNameLst>
                                          <p:attrName>ppt_y</p:attrName>
                                        </p:attrNameLst>
                                      </p:cBhvr>
                                      <p:tavLst>
                                        <p:tav tm="0">
                                          <p:val>
                                            <p:strVal val="1+#ppt_h/2"/>
                                          </p:val>
                                        </p:tav>
                                        <p:tav tm="100000">
                                          <p:val>
                                            <p:strVal val="#ppt_y"/>
                                          </p:val>
                                        </p:tav>
                                      </p:tavLst>
                                    </p:anim>
                                  </p:childTnLst>
                                </p:cTn>
                              </p:par>
                              <p:par>
                                <p:cTn id="440" presetID="2" presetClass="entr" presetSubtype="4" fill="hold" grpId="1" nodeType="withEffect">
                                  <p:stCondLst>
                                    <p:cond delay="0"/>
                                  </p:stCondLst>
                                  <p:childTnLst>
                                    <p:set>
                                      <p:cBhvr>
                                        <p:cTn id="441" dur="1" fill="hold">
                                          <p:stCondLst>
                                            <p:cond delay="0"/>
                                          </p:stCondLst>
                                        </p:cTn>
                                        <p:tgtEl>
                                          <p:spTgt spid="65"/>
                                        </p:tgtEl>
                                        <p:attrNameLst>
                                          <p:attrName>style.visibility</p:attrName>
                                        </p:attrNameLst>
                                      </p:cBhvr>
                                      <p:to>
                                        <p:strVal val="visible"/>
                                      </p:to>
                                    </p:set>
                                    <p:anim calcmode="lin" valueType="num">
                                      <p:cBhvr additive="base">
                                        <p:cTn id="442" dur="3000" fill="hold"/>
                                        <p:tgtEl>
                                          <p:spTgt spid="65"/>
                                        </p:tgtEl>
                                        <p:attrNameLst>
                                          <p:attrName>ppt_x</p:attrName>
                                        </p:attrNameLst>
                                      </p:cBhvr>
                                      <p:tavLst>
                                        <p:tav tm="0">
                                          <p:val>
                                            <p:strVal val="#ppt_x"/>
                                          </p:val>
                                        </p:tav>
                                        <p:tav tm="100000">
                                          <p:val>
                                            <p:strVal val="#ppt_x"/>
                                          </p:val>
                                        </p:tav>
                                      </p:tavLst>
                                    </p:anim>
                                    <p:anim calcmode="lin" valueType="num">
                                      <p:cBhvr additive="base">
                                        <p:cTn id="443" dur="3000" fill="hold"/>
                                        <p:tgtEl>
                                          <p:spTgt spid="65"/>
                                        </p:tgtEl>
                                        <p:attrNameLst>
                                          <p:attrName>ppt_y</p:attrName>
                                        </p:attrNameLst>
                                      </p:cBhvr>
                                      <p:tavLst>
                                        <p:tav tm="0">
                                          <p:val>
                                            <p:strVal val="1+#ppt_h/2"/>
                                          </p:val>
                                        </p:tav>
                                        <p:tav tm="100000">
                                          <p:val>
                                            <p:strVal val="#ppt_y"/>
                                          </p:val>
                                        </p:tav>
                                      </p:tavLst>
                                    </p:anim>
                                  </p:childTnLst>
                                </p:cTn>
                              </p:par>
                              <p:par>
                                <p:cTn id="444" presetID="2" presetClass="entr" presetSubtype="4" fill="hold" grpId="1" nodeType="withEffect">
                                  <p:stCondLst>
                                    <p:cond delay="0"/>
                                  </p:stCondLst>
                                  <p:childTnLst>
                                    <p:set>
                                      <p:cBhvr>
                                        <p:cTn id="445" dur="1" fill="hold">
                                          <p:stCondLst>
                                            <p:cond delay="0"/>
                                          </p:stCondLst>
                                        </p:cTn>
                                        <p:tgtEl>
                                          <p:spTgt spid="66"/>
                                        </p:tgtEl>
                                        <p:attrNameLst>
                                          <p:attrName>style.visibility</p:attrName>
                                        </p:attrNameLst>
                                      </p:cBhvr>
                                      <p:to>
                                        <p:strVal val="visible"/>
                                      </p:to>
                                    </p:set>
                                    <p:anim calcmode="lin" valueType="num">
                                      <p:cBhvr additive="base">
                                        <p:cTn id="446" dur="3000" fill="hold"/>
                                        <p:tgtEl>
                                          <p:spTgt spid="66"/>
                                        </p:tgtEl>
                                        <p:attrNameLst>
                                          <p:attrName>ppt_x</p:attrName>
                                        </p:attrNameLst>
                                      </p:cBhvr>
                                      <p:tavLst>
                                        <p:tav tm="0">
                                          <p:val>
                                            <p:strVal val="#ppt_x"/>
                                          </p:val>
                                        </p:tav>
                                        <p:tav tm="100000">
                                          <p:val>
                                            <p:strVal val="#ppt_x"/>
                                          </p:val>
                                        </p:tav>
                                      </p:tavLst>
                                    </p:anim>
                                    <p:anim calcmode="lin" valueType="num">
                                      <p:cBhvr additive="base">
                                        <p:cTn id="447" dur="3000" fill="hold"/>
                                        <p:tgtEl>
                                          <p:spTgt spid="66"/>
                                        </p:tgtEl>
                                        <p:attrNameLst>
                                          <p:attrName>ppt_y</p:attrName>
                                        </p:attrNameLst>
                                      </p:cBhvr>
                                      <p:tavLst>
                                        <p:tav tm="0">
                                          <p:val>
                                            <p:strVal val="1+#ppt_h/2"/>
                                          </p:val>
                                        </p:tav>
                                        <p:tav tm="100000">
                                          <p:val>
                                            <p:strVal val="#ppt_y"/>
                                          </p:val>
                                        </p:tav>
                                      </p:tavLst>
                                    </p:anim>
                                  </p:childTnLst>
                                </p:cTn>
                              </p:par>
                              <p:par>
                                <p:cTn id="448" presetID="2" presetClass="entr" presetSubtype="4" fill="hold" grpId="1" nodeType="withEffect">
                                  <p:stCondLst>
                                    <p:cond delay="0"/>
                                  </p:stCondLst>
                                  <p:childTnLst>
                                    <p:set>
                                      <p:cBhvr>
                                        <p:cTn id="449" dur="1" fill="hold">
                                          <p:stCondLst>
                                            <p:cond delay="0"/>
                                          </p:stCondLst>
                                        </p:cTn>
                                        <p:tgtEl>
                                          <p:spTgt spid="67"/>
                                        </p:tgtEl>
                                        <p:attrNameLst>
                                          <p:attrName>style.visibility</p:attrName>
                                        </p:attrNameLst>
                                      </p:cBhvr>
                                      <p:to>
                                        <p:strVal val="visible"/>
                                      </p:to>
                                    </p:set>
                                    <p:anim calcmode="lin" valueType="num">
                                      <p:cBhvr additive="base">
                                        <p:cTn id="450" dur="3000" fill="hold"/>
                                        <p:tgtEl>
                                          <p:spTgt spid="67"/>
                                        </p:tgtEl>
                                        <p:attrNameLst>
                                          <p:attrName>ppt_x</p:attrName>
                                        </p:attrNameLst>
                                      </p:cBhvr>
                                      <p:tavLst>
                                        <p:tav tm="0">
                                          <p:val>
                                            <p:strVal val="#ppt_x"/>
                                          </p:val>
                                        </p:tav>
                                        <p:tav tm="100000">
                                          <p:val>
                                            <p:strVal val="#ppt_x"/>
                                          </p:val>
                                        </p:tav>
                                      </p:tavLst>
                                    </p:anim>
                                    <p:anim calcmode="lin" valueType="num">
                                      <p:cBhvr additive="base">
                                        <p:cTn id="451" dur="3000" fill="hold"/>
                                        <p:tgtEl>
                                          <p:spTgt spid="67"/>
                                        </p:tgtEl>
                                        <p:attrNameLst>
                                          <p:attrName>ppt_y</p:attrName>
                                        </p:attrNameLst>
                                      </p:cBhvr>
                                      <p:tavLst>
                                        <p:tav tm="0">
                                          <p:val>
                                            <p:strVal val="1+#ppt_h/2"/>
                                          </p:val>
                                        </p:tav>
                                        <p:tav tm="100000">
                                          <p:val>
                                            <p:strVal val="#ppt_y"/>
                                          </p:val>
                                        </p:tav>
                                      </p:tavLst>
                                    </p:anim>
                                  </p:childTnLst>
                                </p:cTn>
                              </p:par>
                              <p:par>
                                <p:cTn id="452" presetID="2" presetClass="entr" presetSubtype="4" fill="hold" grpId="1" nodeType="withEffect">
                                  <p:stCondLst>
                                    <p:cond delay="0"/>
                                  </p:stCondLst>
                                  <p:childTnLst>
                                    <p:set>
                                      <p:cBhvr>
                                        <p:cTn id="453" dur="1" fill="hold">
                                          <p:stCondLst>
                                            <p:cond delay="0"/>
                                          </p:stCondLst>
                                        </p:cTn>
                                        <p:tgtEl>
                                          <p:spTgt spid="68"/>
                                        </p:tgtEl>
                                        <p:attrNameLst>
                                          <p:attrName>style.visibility</p:attrName>
                                        </p:attrNameLst>
                                      </p:cBhvr>
                                      <p:to>
                                        <p:strVal val="visible"/>
                                      </p:to>
                                    </p:set>
                                    <p:anim calcmode="lin" valueType="num">
                                      <p:cBhvr additive="base">
                                        <p:cTn id="454" dur="3000" fill="hold"/>
                                        <p:tgtEl>
                                          <p:spTgt spid="68"/>
                                        </p:tgtEl>
                                        <p:attrNameLst>
                                          <p:attrName>ppt_x</p:attrName>
                                        </p:attrNameLst>
                                      </p:cBhvr>
                                      <p:tavLst>
                                        <p:tav tm="0">
                                          <p:val>
                                            <p:strVal val="#ppt_x"/>
                                          </p:val>
                                        </p:tav>
                                        <p:tav tm="100000">
                                          <p:val>
                                            <p:strVal val="#ppt_x"/>
                                          </p:val>
                                        </p:tav>
                                      </p:tavLst>
                                    </p:anim>
                                    <p:anim calcmode="lin" valueType="num">
                                      <p:cBhvr additive="base">
                                        <p:cTn id="455" dur="3000" fill="hold"/>
                                        <p:tgtEl>
                                          <p:spTgt spid="68"/>
                                        </p:tgtEl>
                                        <p:attrNameLst>
                                          <p:attrName>ppt_y</p:attrName>
                                        </p:attrNameLst>
                                      </p:cBhvr>
                                      <p:tavLst>
                                        <p:tav tm="0">
                                          <p:val>
                                            <p:strVal val="1+#ppt_h/2"/>
                                          </p:val>
                                        </p:tav>
                                        <p:tav tm="100000">
                                          <p:val>
                                            <p:strVal val="#ppt_y"/>
                                          </p:val>
                                        </p:tav>
                                      </p:tavLst>
                                    </p:anim>
                                  </p:childTnLst>
                                </p:cTn>
                              </p:par>
                              <p:par>
                                <p:cTn id="456" presetID="2" presetClass="entr" presetSubtype="4" fill="hold" grpId="1" nodeType="withEffect">
                                  <p:stCondLst>
                                    <p:cond delay="0"/>
                                  </p:stCondLst>
                                  <p:childTnLst>
                                    <p:set>
                                      <p:cBhvr>
                                        <p:cTn id="457" dur="1" fill="hold">
                                          <p:stCondLst>
                                            <p:cond delay="0"/>
                                          </p:stCondLst>
                                        </p:cTn>
                                        <p:tgtEl>
                                          <p:spTgt spid="69"/>
                                        </p:tgtEl>
                                        <p:attrNameLst>
                                          <p:attrName>style.visibility</p:attrName>
                                        </p:attrNameLst>
                                      </p:cBhvr>
                                      <p:to>
                                        <p:strVal val="visible"/>
                                      </p:to>
                                    </p:set>
                                    <p:anim calcmode="lin" valueType="num">
                                      <p:cBhvr additive="base">
                                        <p:cTn id="458" dur="3000" fill="hold"/>
                                        <p:tgtEl>
                                          <p:spTgt spid="69"/>
                                        </p:tgtEl>
                                        <p:attrNameLst>
                                          <p:attrName>ppt_x</p:attrName>
                                        </p:attrNameLst>
                                      </p:cBhvr>
                                      <p:tavLst>
                                        <p:tav tm="0">
                                          <p:val>
                                            <p:strVal val="#ppt_x"/>
                                          </p:val>
                                        </p:tav>
                                        <p:tav tm="100000">
                                          <p:val>
                                            <p:strVal val="#ppt_x"/>
                                          </p:val>
                                        </p:tav>
                                      </p:tavLst>
                                    </p:anim>
                                    <p:anim calcmode="lin" valueType="num">
                                      <p:cBhvr additive="base">
                                        <p:cTn id="459" dur="3000" fill="hold"/>
                                        <p:tgtEl>
                                          <p:spTgt spid="69"/>
                                        </p:tgtEl>
                                        <p:attrNameLst>
                                          <p:attrName>ppt_y</p:attrName>
                                        </p:attrNameLst>
                                      </p:cBhvr>
                                      <p:tavLst>
                                        <p:tav tm="0">
                                          <p:val>
                                            <p:strVal val="1+#ppt_h/2"/>
                                          </p:val>
                                        </p:tav>
                                        <p:tav tm="100000">
                                          <p:val>
                                            <p:strVal val="#ppt_y"/>
                                          </p:val>
                                        </p:tav>
                                      </p:tavLst>
                                    </p:anim>
                                  </p:childTnLst>
                                </p:cTn>
                              </p:par>
                              <p:par>
                                <p:cTn id="460" presetID="2" presetClass="entr" presetSubtype="4" fill="hold" grpId="1" nodeType="withEffect">
                                  <p:stCondLst>
                                    <p:cond delay="0"/>
                                  </p:stCondLst>
                                  <p:childTnLst>
                                    <p:set>
                                      <p:cBhvr>
                                        <p:cTn id="461" dur="1" fill="hold">
                                          <p:stCondLst>
                                            <p:cond delay="0"/>
                                          </p:stCondLst>
                                        </p:cTn>
                                        <p:tgtEl>
                                          <p:spTgt spid="70"/>
                                        </p:tgtEl>
                                        <p:attrNameLst>
                                          <p:attrName>style.visibility</p:attrName>
                                        </p:attrNameLst>
                                      </p:cBhvr>
                                      <p:to>
                                        <p:strVal val="visible"/>
                                      </p:to>
                                    </p:set>
                                    <p:anim calcmode="lin" valueType="num">
                                      <p:cBhvr additive="base">
                                        <p:cTn id="462" dur="3000" fill="hold"/>
                                        <p:tgtEl>
                                          <p:spTgt spid="70"/>
                                        </p:tgtEl>
                                        <p:attrNameLst>
                                          <p:attrName>ppt_x</p:attrName>
                                        </p:attrNameLst>
                                      </p:cBhvr>
                                      <p:tavLst>
                                        <p:tav tm="0">
                                          <p:val>
                                            <p:strVal val="#ppt_x"/>
                                          </p:val>
                                        </p:tav>
                                        <p:tav tm="100000">
                                          <p:val>
                                            <p:strVal val="#ppt_x"/>
                                          </p:val>
                                        </p:tav>
                                      </p:tavLst>
                                    </p:anim>
                                    <p:anim calcmode="lin" valueType="num">
                                      <p:cBhvr additive="base">
                                        <p:cTn id="463" dur="3000" fill="hold"/>
                                        <p:tgtEl>
                                          <p:spTgt spid="70"/>
                                        </p:tgtEl>
                                        <p:attrNameLst>
                                          <p:attrName>ppt_y</p:attrName>
                                        </p:attrNameLst>
                                      </p:cBhvr>
                                      <p:tavLst>
                                        <p:tav tm="0">
                                          <p:val>
                                            <p:strVal val="1+#ppt_h/2"/>
                                          </p:val>
                                        </p:tav>
                                        <p:tav tm="100000">
                                          <p:val>
                                            <p:strVal val="#ppt_y"/>
                                          </p:val>
                                        </p:tav>
                                      </p:tavLst>
                                    </p:anim>
                                  </p:childTnLst>
                                </p:cTn>
                              </p:par>
                              <p:par>
                                <p:cTn id="464" presetID="2" presetClass="entr" presetSubtype="4" fill="hold" grpId="1" nodeType="withEffect">
                                  <p:stCondLst>
                                    <p:cond delay="0"/>
                                  </p:stCondLst>
                                  <p:childTnLst>
                                    <p:set>
                                      <p:cBhvr>
                                        <p:cTn id="465" dur="1" fill="hold">
                                          <p:stCondLst>
                                            <p:cond delay="0"/>
                                          </p:stCondLst>
                                        </p:cTn>
                                        <p:tgtEl>
                                          <p:spTgt spid="71"/>
                                        </p:tgtEl>
                                        <p:attrNameLst>
                                          <p:attrName>style.visibility</p:attrName>
                                        </p:attrNameLst>
                                      </p:cBhvr>
                                      <p:to>
                                        <p:strVal val="visible"/>
                                      </p:to>
                                    </p:set>
                                    <p:anim calcmode="lin" valueType="num">
                                      <p:cBhvr additive="base">
                                        <p:cTn id="466" dur="3000" fill="hold"/>
                                        <p:tgtEl>
                                          <p:spTgt spid="71"/>
                                        </p:tgtEl>
                                        <p:attrNameLst>
                                          <p:attrName>ppt_x</p:attrName>
                                        </p:attrNameLst>
                                      </p:cBhvr>
                                      <p:tavLst>
                                        <p:tav tm="0">
                                          <p:val>
                                            <p:strVal val="#ppt_x"/>
                                          </p:val>
                                        </p:tav>
                                        <p:tav tm="100000">
                                          <p:val>
                                            <p:strVal val="#ppt_x"/>
                                          </p:val>
                                        </p:tav>
                                      </p:tavLst>
                                    </p:anim>
                                    <p:anim calcmode="lin" valueType="num">
                                      <p:cBhvr additive="base">
                                        <p:cTn id="467" dur="3000" fill="hold"/>
                                        <p:tgtEl>
                                          <p:spTgt spid="71"/>
                                        </p:tgtEl>
                                        <p:attrNameLst>
                                          <p:attrName>ppt_y</p:attrName>
                                        </p:attrNameLst>
                                      </p:cBhvr>
                                      <p:tavLst>
                                        <p:tav tm="0">
                                          <p:val>
                                            <p:strVal val="1+#ppt_h/2"/>
                                          </p:val>
                                        </p:tav>
                                        <p:tav tm="100000">
                                          <p:val>
                                            <p:strVal val="#ppt_y"/>
                                          </p:val>
                                        </p:tav>
                                      </p:tavLst>
                                    </p:anim>
                                  </p:childTnLst>
                                </p:cTn>
                              </p:par>
                              <p:par>
                                <p:cTn id="468" presetID="2" presetClass="entr" presetSubtype="4" fill="hold" grpId="1" nodeType="withEffect">
                                  <p:stCondLst>
                                    <p:cond delay="0"/>
                                  </p:stCondLst>
                                  <p:childTnLst>
                                    <p:set>
                                      <p:cBhvr>
                                        <p:cTn id="469" dur="1" fill="hold">
                                          <p:stCondLst>
                                            <p:cond delay="0"/>
                                          </p:stCondLst>
                                        </p:cTn>
                                        <p:tgtEl>
                                          <p:spTgt spid="72"/>
                                        </p:tgtEl>
                                        <p:attrNameLst>
                                          <p:attrName>style.visibility</p:attrName>
                                        </p:attrNameLst>
                                      </p:cBhvr>
                                      <p:to>
                                        <p:strVal val="visible"/>
                                      </p:to>
                                    </p:set>
                                    <p:anim calcmode="lin" valueType="num">
                                      <p:cBhvr additive="base">
                                        <p:cTn id="470" dur="3000" fill="hold"/>
                                        <p:tgtEl>
                                          <p:spTgt spid="72"/>
                                        </p:tgtEl>
                                        <p:attrNameLst>
                                          <p:attrName>ppt_x</p:attrName>
                                        </p:attrNameLst>
                                      </p:cBhvr>
                                      <p:tavLst>
                                        <p:tav tm="0">
                                          <p:val>
                                            <p:strVal val="#ppt_x"/>
                                          </p:val>
                                        </p:tav>
                                        <p:tav tm="100000">
                                          <p:val>
                                            <p:strVal val="#ppt_x"/>
                                          </p:val>
                                        </p:tav>
                                      </p:tavLst>
                                    </p:anim>
                                    <p:anim calcmode="lin" valueType="num">
                                      <p:cBhvr additive="base">
                                        <p:cTn id="471" dur="3000" fill="hold"/>
                                        <p:tgtEl>
                                          <p:spTgt spid="72"/>
                                        </p:tgtEl>
                                        <p:attrNameLst>
                                          <p:attrName>ppt_y</p:attrName>
                                        </p:attrNameLst>
                                      </p:cBhvr>
                                      <p:tavLst>
                                        <p:tav tm="0">
                                          <p:val>
                                            <p:strVal val="1+#ppt_h/2"/>
                                          </p:val>
                                        </p:tav>
                                        <p:tav tm="100000">
                                          <p:val>
                                            <p:strVal val="#ppt_y"/>
                                          </p:val>
                                        </p:tav>
                                      </p:tavLst>
                                    </p:anim>
                                  </p:childTnLst>
                                </p:cTn>
                              </p:par>
                              <p:par>
                                <p:cTn id="472" presetID="2" presetClass="entr" presetSubtype="4" fill="hold" grpId="1" nodeType="withEffect">
                                  <p:stCondLst>
                                    <p:cond delay="0"/>
                                  </p:stCondLst>
                                  <p:childTnLst>
                                    <p:set>
                                      <p:cBhvr>
                                        <p:cTn id="473" dur="1" fill="hold">
                                          <p:stCondLst>
                                            <p:cond delay="0"/>
                                          </p:stCondLst>
                                        </p:cTn>
                                        <p:tgtEl>
                                          <p:spTgt spid="73"/>
                                        </p:tgtEl>
                                        <p:attrNameLst>
                                          <p:attrName>style.visibility</p:attrName>
                                        </p:attrNameLst>
                                      </p:cBhvr>
                                      <p:to>
                                        <p:strVal val="visible"/>
                                      </p:to>
                                    </p:set>
                                    <p:anim calcmode="lin" valueType="num">
                                      <p:cBhvr additive="base">
                                        <p:cTn id="474" dur="3000" fill="hold"/>
                                        <p:tgtEl>
                                          <p:spTgt spid="73"/>
                                        </p:tgtEl>
                                        <p:attrNameLst>
                                          <p:attrName>ppt_x</p:attrName>
                                        </p:attrNameLst>
                                      </p:cBhvr>
                                      <p:tavLst>
                                        <p:tav tm="0">
                                          <p:val>
                                            <p:strVal val="#ppt_x"/>
                                          </p:val>
                                        </p:tav>
                                        <p:tav tm="100000">
                                          <p:val>
                                            <p:strVal val="#ppt_x"/>
                                          </p:val>
                                        </p:tav>
                                      </p:tavLst>
                                    </p:anim>
                                    <p:anim calcmode="lin" valueType="num">
                                      <p:cBhvr additive="base">
                                        <p:cTn id="475" dur="3000" fill="hold"/>
                                        <p:tgtEl>
                                          <p:spTgt spid="73"/>
                                        </p:tgtEl>
                                        <p:attrNameLst>
                                          <p:attrName>ppt_y</p:attrName>
                                        </p:attrNameLst>
                                      </p:cBhvr>
                                      <p:tavLst>
                                        <p:tav tm="0">
                                          <p:val>
                                            <p:strVal val="1+#ppt_h/2"/>
                                          </p:val>
                                        </p:tav>
                                        <p:tav tm="100000">
                                          <p:val>
                                            <p:strVal val="#ppt_y"/>
                                          </p:val>
                                        </p:tav>
                                      </p:tavLst>
                                    </p:anim>
                                  </p:childTnLst>
                                </p:cTn>
                              </p:par>
                              <p:par>
                                <p:cTn id="476" presetID="2" presetClass="entr" presetSubtype="4" fill="hold" grpId="1" nodeType="withEffect">
                                  <p:stCondLst>
                                    <p:cond delay="0"/>
                                  </p:stCondLst>
                                  <p:childTnLst>
                                    <p:set>
                                      <p:cBhvr>
                                        <p:cTn id="477" dur="1" fill="hold">
                                          <p:stCondLst>
                                            <p:cond delay="0"/>
                                          </p:stCondLst>
                                        </p:cTn>
                                        <p:tgtEl>
                                          <p:spTgt spid="74"/>
                                        </p:tgtEl>
                                        <p:attrNameLst>
                                          <p:attrName>style.visibility</p:attrName>
                                        </p:attrNameLst>
                                      </p:cBhvr>
                                      <p:to>
                                        <p:strVal val="visible"/>
                                      </p:to>
                                    </p:set>
                                    <p:anim calcmode="lin" valueType="num">
                                      <p:cBhvr additive="base">
                                        <p:cTn id="478" dur="3000" fill="hold"/>
                                        <p:tgtEl>
                                          <p:spTgt spid="74"/>
                                        </p:tgtEl>
                                        <p:attrNameLst>
                                          <p:attrName>ppt_x</p:attrName>
                                        </p:attrNameLst>
                                      </p:cBhvr>
                                      <p:tavLst>
                                        <p:tav tm="0">
                                          <p:val>
                                            <p:strVal val="#ppt_x"/>
                                          </p:val>
                                        </p:tav>
                                        <p:tav tm="100000">
                                          <p:val>
                                            <p:strVal val="#ppt_x"/>
                                          </p:val>
                                        </p:tav>
                                      </p:tavLst>
                                    </p:anim>
                                    <p:anim calcmode="lin" valueType="num">
                                      <p:cBhvr additive="base">
                                        <p:cTn id="479" dur="3000" fill="hold"/>
                                        <p:tgtEl>
                                          <p:spTgt spid="74"/>
                                        </p:tgtEl>
                                        <p:attrNameLst>
                                          <p:attrName>ppt_y</p:attrName>
                                        </p:attrNameLst>
                                      </p:cBhvr>
                                      <p:tavLst>
                                        <p:tav tm="0">
                                          <p:val>
                                            <p:strVal val="1+#ppt_h/2"/>
                                          </p:val>
                                        </p:tav>
                                        <p:tav tm="100000">
                                          <p:val>
                                            <p:strVal val="#ppt_y"/>
                                          </p:val>
                                        </p:tav>
                                      </p:tavLst>
                                    </p:anim>
                                  </p:childTnLst>
                                </p:cTn>
                              </p:par>
                              <p:par>
                                <p:cTn id="480" presetID="2" presetClass="entr" presetSubtype="4" fill="hold" grpId="1" nodeType="withEffect">
                                  <p:stCondLst>
                                    <p:cond delay="0"/>
                                  </p:stCondLst>
                                  <p:childTnLst>
                                    <p:set>
                                      <p:cBhvr>
                                        <p:cTn id="481" dur="1" fill="hold">
                                          <p:stCondLst>
                                            <p:cond delay="0"/>
                                          </p:stCondLst>
                                        </p:cTn>
                                        <p:tgtEl>
                                          <p:spTgt spid="75"/>
                                        </p:tgtEl>
                                        <p:attrNameLst>
                                          <p:attrName>style.visibility</p:attrName>
                                        </p:attrNameLst>
                                      </p:cBhvr>
                                      <p:to>
                                        <p:strVal val="visible"/>
                                      </p:to>
                                    </p:set>
                                    <p:anim calcmode="lin" valueType="num">
                                      <p:cBhvr additive="base">
                                        <p:cTn id="482" dur="3000" fill="hold"/>
                                        <p:tgtEl>
                                          <p:spTgt spid="75"/>
                                        </p:tgtEl>
                                        <p:attrNameLst>
                                          <p:attrName>ppt_x</p:attrName>
                                        </p:attrNameLst>
                                      </p:cBhvr>
                                      <p:tavLst>
                                        <p:tav tm="0">
                                          <p:val>
                                            <p:strVal val="#ppt_x"/>
                                          </p:val>
                                        </p:tav>
                                        <p:tav tm="100000">
                                          <p:val>
                                            <p:strVal val="#ppt_x"/>
                                          </p:val>
                                        </p:tav>
                                      </p:tavLst>
                                    </p:anim>
                                    <p:anim calcmode="lin" valueType="num">
                                      <p:cBhvr additive="base">
                                        <p:cTn id="483" dur="3000" fill="hold"/>
                                        <p:tgtEl>
                                          <p:spTgt spid="75"/>
                                        </p:tgtEl>
                                        <p:attrNameLst>
                                          <p:attrName>ppt_y</p:attrName>
                                        </p:attrNameLst>
                                      </p:cBhvr>
                                      <p:tavLst>
                                        <p:tav tm="0">
                                          <p:val>
                                            <p:strVal val="1+#ppt_h/2"/>
                                          </p:val>
                                        </p:tav>
                                        <p:tav tm="100000">
                                          <p:val>
                                            <p:strVal val="#ppt_y"/>
                                          </p:val>
                                        </p:tav>
                                      </p:tavLst>
                                    </p:anim>
                                  </p:childTnLst>
                                </p:cTn>
                              </p:par>
                              <p:par>
                                <p:cTn id="484" presetID="2" presetClass="entr" presetSubtype="4" fill="hold" grpId="1" nodeType="withEffect">
                                  <p:stCondLst>
                                    <p:cond delay="0"/>
                                  </p:stCondLst>
                                  <p:childTnLst>
                                    <p:set>
                                      <p:cBhvr>
                                        <p:cTn id="485" dur="1" fill="hold">
                                          <p:stCondLst>
                                            <p:cond delay="0"/>
                                          </p:stCondLst>
                                        </p:cTn>
                                        <p:tgtEl>
                                          <p:spTgt spid="76"/>
                                        </p:tgtEl>
                                        <p:attrNameLst>
                                          <p:attrName>style.visibility</p:attrName>
                                        </p:attrNameLst>
                                      </p:cBhvr>
                                      <p:to>
                                        <p:strVal val="visible"/>
                                      </p:to>
                                    </p:set>
                                    <p:anim calcmode="lin" valueType="num">
                                      <p:cBhvr additive="base">
                                        <p:cTn id="486" dur="3000" fill="hold"/>
                                        <p:tgtEl>
                                          <p:spTgt spid="76"/>
                                        </p:tgtEl>
                                        <p:attrNameLst>
                                          <p:attrName>ppt_x</p:attrName>
                                        </p:attrNameLst>
                                      </p:cBhvr>
                                      <p:tavLst>
                                        <p:tav tm="0">
                                          <p:val>
                                            <p:strVal val="#ppt_x"/>
                                          </p:val>
                                        </p:tav>
                                        <p:tav tm="100000">
                                          <p:val>
                                            <p:strVal val="#ppt_x"/>
                                          </p:val>
                                        </p:tav>
                                      </p:tavLst>
                                    </p:anim>
                                    <p:anim calcmode="lin" valueType="num">
                                      <p:cBhvr additive="base">
                                        <p:cTn id="487" dur="3000" fill="hold"/>
                                        <p:tgtEl>
                                          <p:spTgt spid="76"/>
                                        </p:tgtEl>
                                        <p:attrNameLst>
                                          <p:attrName>ppt_y</p:attrName>
                                        </p:attrNameLst>
                                      </p:cBhvr>
                                      <p:tavLst>
                                        <p:tav tm="0">
                                          <p:val>
                                            <p:strVal val="1+#ppt_h/2"/>
                                          </p:val>
                                        </p:tav>
                                        <p:tav tm="100000">
                                          <p:val>
                                            <p:strVal val="#ppt_y"/>
                                          </p:val>
                                        </p:tav>
                                      </p:tavLst>
                                    </p:anim>
                                  </p:childTnLst>
                                </p:cTn>
                              </p:par>
                              <p:par>
                                <p:cTn id="488" presetID="2" presetClass="entr" presetSubtype="4" fill="hold" grpId="1" nodeType="withEffect">
                                  <p:stCondLst>
                                    <p:cond delay="0"/>
                                  </p:stCondLst>
                                  <p:childTnLst>
                                    <p:set>
                                      <p:cBhvr>
                                        <p:cTn id="489" dur="1" fill="hold">
                                          <p:stCondLst>
                                            <p:cond delay="0"/>
                                          </p:stCondLst>
                                        </p:cTn>
                                        <p:tgtEl>
                                          <p:spTgt spid="6"/>
                                        </p:tgtEl>
                                        <p:attrNameLst>
                                          <p:attrName>style.visibility</p:attrName>
                                        </p:attrNameLst>
                                      </p:cBhvr>
                                      <p:to>
                                        <p:strVal val="visible"/>
                                      </p:to>
                                    </p:set>
                                    <p:anim calcmode="lin" valueType="num">
                                      <p:cBhvr additive="base">
                                        <p:cTn id="490" dur="3000" fill="hold"/>
                                        <p:tgtEl>
                                          <p:spTgt spid="6"/>
                                        </p:tgtEl>
                                        <p:attrNameLst>
                                          <p:attrName>ppt_x</p:attrName>
                                        </p:attrNameLst>
                                      </p:cBhvr>
                                      <p:tavLst>
                                        <p:tav tm="0">
                                          <p:val>
                                            <p:strVal val="#ppt_x"/>
                                          </p:val>
                                        </p:tav>
                                        <p:tav tm="100000">
                                          <p:val>
                                            <p:strVal val="#ppt_x"/>
                                          </p:val>
                                        </p:tav>
                                      </p:tavLst>
                                    </p:anim>
                                    <p:anim calcmode="lin" valueType="num">
                                      <p:cBhvr additive="base">
                                        <p:cTn id="491" dur="3000" fill="hold"/>
                                        <p:tgtEl>
                                          <p:spTgt spid="6"/>
                                        </p:tgtEl>
                                        <p:attrNameLst>
                                          <p:attrName>ppt_y</p:attrName>
                                        </p:attrNameLst>
                                      </p:cBhvr>
                                      <p:tavLst>
                                        <p:tav tm="0">
                                          <p:val>
                                            <p:strVal val="1+#ppt_h/2"/>
                                          </p:val>
                                        </p:tav>
                                        <p:tav tm="100000">
                                          <p:val>
                                            <p:strVal val="#ppt_y"/>
                                          </p:val>
                                        </p:tav>
                                      </p:tavLst>
                                    </p:anim>
                                  </p:childTnLst>
                                </p:cTn>
                              </p:par>
                              <p:par>
                                <p:cTn id="492" presetID="2" presetClass="entr" presetSubtype="4" fill="hold" grpId="1" nodeType="withEffect">
                                  <p:stCondLst>
                                    <p:cond delay="0"/>
                                  </p:stCondLst>
                                  <p:childTnLst>
                                    <p:set>
                                      <p:cBhvr>
                                        <p:cTn id="493" dur="1" fill="hold">
                                          <p:stCondLst>
                                            <p:cond delay="0"/>
                                          </p:stCondLst>
                                        </p:cTn>
                                        <p:tgtEl>
                                          <p:spTgt spid="30"/>
                                        </p:tgtEl>
                                        <p:attrNameLst>
                                          <p:attrName>style.visibility</p:attrName>
                                        </p:attrNameLst>
                                      </p:cBhvr>
                                      <p:to>
                                        <p:strVal val="visible"/>
                                      </p:to>
                                    </p:set>
                                    <p:anim calcmode="lin" valueType="num">
                                      <p:cBhvr additive="base">
                                        <p:cTn id="494" dur="3000" fill="hold"/>
                                        <p:tgtEl>
                                          <p:spTgt spid="30"/>
                                        </p:tgtEl>
                                        <p:attrNameLst>
                                          <p:attrName>ppt_x</p:attrName>
                                        </p:attrNameLst>
                                      </p:cBhvr>
                                      <p:tavLst>
                                        <p:tav tm="0">
                                          <p:val>
                                            <p:strVal val="#ppt_x"/>
                                          </p:val>
                                        </p:tav>
                                        <p:tav tm="100000">
                                          <p:val>
                                            <p:strVal val="#ppt_x"/>
                                          </p:val>
                                        </p:tav>
                                      </p:tavLst>
                                    </p:anim>
                                    <p:anim calcmode="lin" valueType="num">
                                      <p:cBhvr additive="base">
                                        <p:cTn id="495" dur="3000" fill="hold"/>
                                        <p:tgtEl>
                                          <p:spTgt spid="30"/>
                                        </p:tgtEl>
                                        <p:attrNameLst>
                                          <p:attrName>ppt_y</p:attrName>
                                        </p:attrNameLst>
                                      </p:cBhvr>
                                      <p:tavLst>
                                        <p:tav tm="0">
                                          <p:val>
                                            <p:strVal val="1+#ppt_h/2"/>
                                          </p:val>
                                        </p:tav>
                                        <p:tav tm="100000">
                                          <p:val>
                                            <p:strVal val="#ppt_y"/>
                                          </p:val>
                                        </p:tav>
                                      </p:tavLst>
                                    </p:anim>
                                  </p:childTnLst>
                                </p:cTn>
                              </p:par>
                              <p:par>
                                <p:cTn id="496" presetID="2" presetClass="entr" presetSubtype="4" fill="hold" grpId="1" nodeType="withEffect">
                                  <p:stCondLst>
                                    <p:cond delay="0"/>
                                  </p:stCondLst>
                                  <p:childTnLst>
                                    <p:set>
                                      <p:cBhvr>
                                        <p:cTn id="497" dur="1" fill="hold">
                                          <p:stCondLst>
                                            <p:cond delay="0"/>
                                          </p:stCondLst>
                                        </p:cTn>
                                        <p:tgtEl>
                                          <p:spTgt spid="31"/>
                                        </p:tgtEl>
                                        <p:attrNameLst>
                                          <p:attrName>style.visibility</p:attrName>
                                        </p:attrNameLst>
                                      </p:cBhvr>
                                      <p:to>
                                        <p:strVal val="visible"/>
                                      </p:to>
                                    </p:set>
                                    <p:anim calcmode="lin" valueType="num">
                                      <p:cBhvr additive="base">
                                        <p:cTn id="498" dur="3000" fill="hold"/>
                                        <p:tgtEl>
                                          <p:spTgt spid="31"/>
                                        </p:tgtEl>
                                        <p:attrNameLst>
                                          <p:attrName>ppt_x</p:attrName>
                                        </p:attrNameLst>
                                      </p:cBhvr>
                                      <p:tavLst>
                                        <p:tav tm="0">
                                          <p:val>
                                            <p:strVal val="#ppt_x"/>
                                          </p:val>
                                        </p:tav>
                                        <p:tav tm="100000">
                                          <p:val>
                                            <p:strVal val="#ppt_x"/>
                                          </p:val>
                                        </p:tav>
                                      </p:tavLst>
                                    </p:anim>
                                    <p:anim calcmode="lin" valueType="num">
                                      <p:cBhvr additive="base">
                                        <p:cTn id="499" dur="3000" fill="hold"/>
                                        <p:tgtEl>
                                          <p:spTgt spid="31"/>
                                        </p:tgtEl>
                                        <p:attrNameLst>
                                          <p:attrName>ppt_y</p:attrName>
                                        </p:attrNameLst>
                                      </p:cBhvr>
                                      <p:tavLst>
                                        <p:tav tm="0">
                                          <p:val>
                                            <p:strVal val="1+#ppt_h/2"/>
                                          </p:val>
                                        </p:tav>
                                        <p:tav tm="100000">
                                          <p:val>
                                            <p:strVal val="#ppt_y"/>
                                          </p:val>
                                        </p:tav>
                                      </p:tavLst>
                                    </p:anim>
                                  </p:childTnLst>
                                </p:cTn>
                              </p:par>
                              <p:par>
                                <p:cTn id="500" presetID="2" presetClass="entr" presetSubtype="4" fill="hold" grpId="1" nodeType="withEffect">
                                  <p:stCondLst>
                                    <p:cond delay="0"/>
                                  </p:stCondLst>
                                  <p:childTnLst>
                                    <p:set>
                                      <p:cBhvr>
                                        <p:cTn id="501" dur="1" fill="hold">
                                          <p:stCondLst>
                                            <p:cond delay="0"/>
                                          </p:stCondLst>
                                        </p:cTn>
                                        <p:tgtEl>
                                          <p:spTgt spid="32"/>
                                        </p:tgtEl>
                                        <p:attrNameLst>
                                          <p:attrName>style.visibility</p:attrName>
                                        </p:attrNameLst>
                                      </p:cBhvr>
                                      <p:to>
                                        <p:strVal val="visible"/>
                                      </p:to>
                                    </p:set>
                                    <p:anim calcmode="lin" valueType="num">
                                      <p:cBhvr additive="base">
                                        <p:cTn id="502" dur="3000" fill="hold"/>
                                        <p:tgtEl>
                                          <p:spTgt spid="32"/>
                                        </p:tgtEl>
                                        <p:attrNameLst>
                                          <p:attrName>ppt_x</p:attrName>
                                        </p:attrNameLst>
                                      </p:cBhvr>
                                      <p:tavLst>
                                        <p:tav tm="0">
                                          <p:val>
                                            <p:strVal val="#ppt_x"/>
                                          </p:val>
                                        </p:tav>
                                        <p:tav tm="100000">
                                          <p:val>
                                            <p:strVal val="#ppt_x"/>
                                          </p:val>
                                        </p:tav>
                                      </p:tavLst>
                                    </p:anim>
                                    <p:anim calcmode="lin" valueType="num">
                                      <p:cBhvr additive="base">
                                        <p:cTn id="503" dur="3000" fill="hold"/>
                                        <p:tgtEl>
                                          <p:spTgt spid="32"/>
                                        </p:tgtEl>
                                        <p:attrNameLst>
                                          <p:attrName>ppt_y</p:attrName>
                                        </p:attrNameLst>
                                      </p:cBhvr>
                                      <p:tavLst>
                                        <p:tav tm="0">
                                          <p:val>
                                            <p:strVal val="1+#ppt_h/2"/>
                                          </p:val>
                                        </p:tav>
                                        <p:tav tm="100000">
                                          <p:val>
                                            <p:strVal val="#ppt_y"/>
                                          </p:val>
                                        </p:tav>
                                      </p:tavLst>
                                    </p:anim>
                                  </p:childTnLst>
                                </p:cTn>
                              </p:par>
                              <p:par>
                                <p:cTn id="504" presetID="2" presetClass="entr" presetSubtype="4" fill="hold" grpId="1" nodeType="withEffect">
                                  <p:stCondLst>
                                    <p:cond delay="0"/>
                                  </p:stCondLst>
                                  <p:childTnLst>
                                    <p:set>
                                      <p:cBhvr>
                                        <p:cTn id="505" dur="1" fill="hold">
                                          <p:stCondLst>
                                            <p:cond delay="0"/>
                                          </p:stCondLst>
                                        </p:cTn>
                                        <p:tgtEl>
                                          <p:spTgt spid="33"/>
                                        </p:tgtEl>
                                        <p:attrNameLst>
                                          <p:attrName>style.visibility</p:attrName>
                                        </p:attrNameLst>
                                      </p:cBhvr>
                                      <p:to>
                                        <p:strVal val="visible"/>
                                      </p:to>
                                    </p:set>
                                    <p:anim calcmode="lin" valueType="num">
                                      <p:cBhvr additive="base">
                                        <p:cTn id="506" dur="3000" fill="hold"/>
                                        <p:tgtEl>
                                          <p:spTgt spid="33"/>
                                        </p:tgtEl>
                                        <p:attrNameLst>
                                          <p:attrName>ppt_x</p:attrName>
                                        </p:attrNameLst>
                                      </p:cBhvr>
                                      <p:tavLst>
                                        <p:tav tm="0">
                                          <p:val>
                                            <p:strVal val="#ppt_x"/>
                                          </p:val>
                                        </p:tav>
                                        <p:tav tm="100000">
                                          <p:val>
                                            <p:strVal val="#ppt_x"/>
                                          </p:val>
                                        </p:tav>
                                      </p:tavLst>
                                    </p:anim>
                                    <p:anim calcmode="lin" valueType="num">
                                      <p:cBhvr additive="base">
                                        <p:cTn id="507" dur="3000" fill="hold"/>
                                        <p:tgtEl>
                                          <p:spTgt spid="33"/>
                                        </p:tgtEl>
                                        <p:attrNameLst>
                                          <p:attrName>ppt_y</p:attrName>
                                        </p:attrNameLst>
                                      </p:cBhvr>
                                      <p:tavLst>
                                        <p:tav tm="0">
                                          <p:val>
                                            <p:strVal val="1+#ppt_h/2"/>
                                          </p:val>
                                        </p:tav>
                                        <p:tav tm="100000">
                                          <p:val>
                                            <p:strVal val="#ppt_y"/>
                                          </p:val>
                                        </p:tav>
                                      </p:tavLst>
                                    </p:anim>
                                  </p:childTnLst>
                                </p:cTn>
                              </p:par>
                              <p:par>
                                <p:cTn id="508" presetID="2" presetClass="entr" presetSubtype="4" fill="hold" grpId="1" nodeType="withEffect">
                                  <p:stCondLst>
                                    <p:cond delay="0"/>
                                  </p:stCondLst>
                                  <p:childTnLst>
                                    <p:set>
                                      <p:cBhvr>
                                        <p:cTn id="509" dur="1" fill="hold">
                                          <p:stCondLst>
                                            <p:cond delay="0"/>
                                          </p:stCondLst>
                                        </p:cTn>
                                        <p:tgtEl>
                                          <p:spTgt spid="34"/>
                                        </p:tgtEl>
                                        <p:attrNameLst>
                                          <p:attrName>style.visibility</p:attrName>
                                        </p:attrNameLst>
                                      </p:cBhvr>
                                      <p:to>
                                        <p:strVal val="visible"/>
                                      </p:to>
                                    </p:set>
                                    <p:anim calcmode="lin" valueType="num">
                                      <p:cBhvr additive="base">
                                        <p:cTn id="510" dur="3000" fill="hold"/>
                                        <p:tgtEl>
                                          <p:spTgt spid="34"/>
                                        </p:tgtEl>
                                        <p:attrNameLst>
                                          <p:attrName>ppt_x</p:attrName>
                                        </p:attrNameLst>
                                      </p:cBhvr>
                                      <p:tavLst>
                                        <p:tav tm="0">
                                          <p:val>
                                            <p:strVal val="#ppt_x"/>
                                          </p:val>
                                        </p:tav>
                                        <p:tav tm="100000">
                                          <p:val>
                                            <p:strVal val="#ppt_x"/>
                                          </p:val>
                                        </p:tav>
                                      </p:tavLst>
                                    </p:anim>
                                    <p:anim calcmode="lin" valueType="num">
                                      <p:cBhvr additive="base">
                                        <p:cTn id="511" dur="3000" fill="hold"/>
                                        <p:tgtEl>
                                          <p:spTgt spid="34"/>
                                        </p:tgtEl>
                                        <p:attrNameLst>
                                          <p:attrName>ppt_y</p:attrName>
                                        </p:attrNameLst>
                                      </p:cBhvr>
                                      <p:tavLst>
                                        <p:tav tm="0">
                                          <p:val>
                                            <p:strVal val="1+#ppt_h/2"/>
                                          </p:val>
                                        </p:tav>
                                        <p:tav tm="100000">
                                          <p:val>
                                            <p:strVal val="#ppt_y"/>
                                          </p:val>
                                        </p:tav>
                                      </p:tavLst>
                                    </p:anim>
                                  </p:childTnLst>
                                </p:cTn>
                              </p:par>
                              <p:par>
                                <p:cTn id="512" presetID="2" presetClass="entr" presetSubtype="4" fill="hold" grpId="1" nodeType="withEffect">
                                  <p:stCondLst>
                                    <p:cond delay="0"/>
                                  </p:stCondLst>
                                  <p:childTnLst>
                                    <p:set>
                                      <p:cBhvr>
                                        <p:cTn id="513" dur="1" fill="hold">
                                          <p:stCondLst>
                                            <p:cond delay="0"/>
                                          </p:stCondLst>
                                        </p:cTn>
                                        <p:tgtEl>
                                          <p:spTgt spid="35"/>
                                        </p:tgtEl>
                                        <p:attrNameLst>
                                          <p:attrName>style.visibility</p:attrName>
                                        </p:attrNameLst>
                                      </p:cBhvr>
                                      <p:to>
                                        <p:strVal val="visible"/>
                                      </p:to>
                                    </p:set>
                                    <p:anim calcmode="lin" valueType="num">
                                      <p:cBhvr additive="base">
                                        <p:cTn id="514" dur="3000" fill="hold"/>
                                        <p:tgtEl>
                                          <p:spTgt spid="35"/>
                                        </p:tgtEl>
                                        <p:attrNameLst>
                                          <p:attrName>ppt_x</p:attrName>
                                        </p:attrNameLst>
                                      </p:cBhvr>
                                      <p:tavLst>
                                        <p:tav tm="0">
                                          <p:val>
                                            <p:strVal val="#ppt_x"/>
                                          </p:val>
                                        </p:tav>
                                        <p:tav tm="100000">
                                          <p:val>
                                            <p:strVal val="#ppt_x"/>
                                          </p:val>
                                        </p:tav>
                                      </p:tavLst>
                                    </p:anim>
                                    <p:anim calcmode="lin" valueType="num">
                                      <p:cBhvr additive="base">
                                        <p:cTn id="515" dur="3000" fill="hold"/>
                                        <p:tgtEl>
                                          <p:spTgt spid="35"/>
                                        </p:tgtEl>
                                        <p:attrNameLst>
                                          <p:attrName>ppt_y</p:attrName>
                                        </p:attrNameLst>
                                      </p:cBhvr>
                                      <p:tavLst>
                                        <p:tav tm="0">
                                          <p:val>
                                            <p:strVal val="1+#ppt_h/2"/>
                                          </p:val>
                                        </p:tav>
                                        <p:tav tm="100000">
                                          <p:val>
                                            <p:strVal val="#ppt_y"/>
                                          </p:val>
                                        </p:tav>
                                      </p:tavLst>
                                    </p:anim>
                                  </p:childTnLst>
                                </p:cTn>
                              </p:par>
                              <p:par>
                                <p:cTn id="516" presetID="2" presetClass="entr" presetSubtype="4" fill="hold" grpId="1" nodeType="withEffect">
                                  <p:stCondLst>
                                    <p:cond delay="0"/>
                                  </p:stCondLst>
                                  <p:childTnLst>
                                    <p:set>
                                      <p:cBhvr>
                                        <p:cTn id="517" dur="1" fill="hold">
                                          <p:stCondLst>
                                            <p:cond delay="0"/>
                                          </p:stCondLst>
                                        </p:cTn>
                                        <p:tgtEl>
                                          <p:spTgt spid="36"/>
                                        </p:tgtEl>
                                        <p:attrNameLst>
                                          <p:attrName>style.visibility</p:attrName>
                                        </p:attrNameLst>
                                      </p:cBhvr>
                                      <p:to>
                                        <p:strVal val="visible"/>
                                      </p:to>
                                    </p:set>
                                    <p:anim calcmode="lin" valueType="num">
                                      <p:cBhvr additive="base">
                                        <p:cTn id="518" dur="3000" fill="hold"/>
                                        <p:tgtEl>
                                          <p:spTgt spid="36"/>
                                        </p:tgtEl>
                                        <p:attrNameLst>
                                          <p:attrName>ppt_x</p:attrName>
                                        </p:attrNameLst>
                                      </p:cBhvr>
                                      <p:tavLst>
                                        <p:tav tm="0">
                                          <p:val>
                                            <p:strVal val="#ppt_x"/>
                                          </p:val>
                                        </p:tav>
                                        <p:tav tm="100000">
                                          <p:val>
                                            <p:strVal val="#ppt_x"/>
                                          </p:val>
                                        </p:tav>
                                      </p:tavLst>
                                    </p:anim>
                                    <p:anim calcmode="lin" valueType="num">
                                      <p:cBhvr additive="base">
                                        <p:cTn id="519" dur="3000" fill="hold"/>
                                        <p:tgtEl>
                                          <p:spTgt spid="36"/>
                                        </p:tgtEl>
                                        <p:attrNameLst>
                                          <p:attrName>ppt_y</p:attrName>
                                        </p:attrNameLst>
                                      </p:cBhvr>
                                      <p:tavLst>
                                        <p:tav tm="0">
                                          <p:val>
                                            <p:strVal val="1+#ppt_h/2"/>
                                          </p:val>
                                        </p:tav>
                                        <p:tav tm="100000">
                                          <p:val>
                                            <p:strVal val="#ppt_y"/>
                                          </p:val>
                                        </p:tav>
                                      </p:tavLst>
                                    </p:anim>
                                  </p:childTnLst>
                                </p:cTn>
                              </p:par>
                              <p:par>
                                <p:cTn id="520" presetID="2" presetClass="entr" presetSubtype="4" fill="hold" grpId="1" nodeType="withEffect">
                                  <p:stCondLst>
                                    <p:cond delay="0"/>
                                  </p:stCondLst>
                                  <p:childTnLst>
                                    <p:set>
                                      <p:cBhvr>
                                        <p:cTn id="521" dur="1" fill="hold">
                                          <p:stCondLst>
                                            <p:cond delay="0"/>
                                          </p:stCondLst>
                                        </p:cTn>
                                        <p:tgtEl>
                                          <p:spTgt spid="37"/>
                                        </p:tgtEl>
                                        <p:attrNameLst>
                                          <p:attrName>style.visibility</p:attrName>
                                        </p:attrNameLst>
                                      </p:cBhvr>
                                      <p:to>
                                        <p:strVal val="visible"/>
                                      </p:to>
                                    </p:set>
                                    <p:anim calcmode="lin" valueType="num">
                                      <p:cBhvr additive="base">
                                        <p:cTn id="522" dur="3000" fill="hold"/>
                                        <p:tgtEl>
                                          <p:spTgt spid="37"/>
                                        </p:tgtEl>
                                        <p:attrNameLst>
                                          <p:attrName>ppt_x</p:attrName>
                                        </p:attrNameLst>
                                      </p:cBhvr>
                                      <p:tavLst>
                                        <p:tav tm="0">
                                          <p:val>
                                            <p:strVal val="#ppt_x"/>
                                          </p:val>
                                        </p:tav>
                                        <p:tav tm="100000">
                                          <p:val>
                                            <p:strVal val="#ppt_x"/>
                                          </p:val>
                                        </p:tav>
                                      </p:tavLst>
                                    </p:anim>
                                    <p:anim calcmode="lin" valueType="num">
                                      <p:cBhvr additive="base">
                                        <p:cTn id="523" dur="3000" fill="hold"/>
                                        <p:tgtEl>
                                          <p:spTgt spid="37"/>
                                        </p:tgtEl>
                                        <p:attrNameLst>
                                          <p:attrName>ppt_y</p:attrName>
                                        </p:attrNameLst>
                                      </p:cBhvr>
                                      <p:tavLst>
                                        <p:tav tm="0">
                                          <p:val>
                                            <p:strVal val="1+#ppt_h/2"/>
                                          </p:val>
                                        </p:tav>
                                        <p:tav tm="100000">
                                          <p:val>
                                            <p:strVal val="#ppt_y"/>
                                          </p:val>
                                        </p:tav>
                                      </p:tavLst>
                                    </p:anim>
                                  </p:childTnLst>
                                </p:cTn>
                              </p:par>
                              <p:par>
                                <p:cTn id="524" presetID="2" presetClass="entr" presetSubtype="4" fill="hold" grpId="1" nodeType="withEffect">
                                  <p:stCondLst>
                                    <p:cond delay="0"/>
                                  </p:stCondLst>
                                  <p:childTnLst>
                                    <p:set>
                                      <p:cBhvr>
                                        <p:cTn id="525" dur="1" fill="hold">
                                          <p:stCondLst>
                                            <p:cond delay="0"/>
                                          </p:stCondLst>
                                        </p:cTn>
                                        <p:tgtEl>
                                          <p:spTgt spid="38"/>
                                        </p:tgtEl>
                                        <p:attrNameLst>
                                          <p:attrName>style.visibility</p:attrName>
                                        </p:attrNameLst>
                                      </p:cBhvr>
                                      <p:to>
                                        <p:strVal val="visible"/>
                                      </p:to>
                                    </p:set>
                                    <p:anim calcmode="lin" valueType="num">
                                      <p:cBhvr additive="base">
                                        <p:cTn id="526" dur="3000" fill="hold"/>
                                        <p:tgtEl>
                                          <p:spTgt spid="38"/>
                                        </p:tgtEl>
                                        <p:attrNameLst>
                                          <p:attrName>ppt_x</p:attrName>
                                        </p:attrNameLst>
                                      </p:cBhvr>
                                      <p:tavLst>
                                        <p:tav tm="0">
                                          <p:val>
                                            <p:strVal val="#ppt_x"/>
                                          </p:val>
                                        </p:tav>
                                        <p:tav tm="100000">
                                          <p:val>
                                            <p:strVal val="#ppt_x"/>
                                          </p:val>
                                        </p:tav>
                                      </p:tavLst>
                                    </p:anim>
                                    <p:anim calcmode="lin" valueType="num">
                                      <p:cBhvr additive="base">
                                        <p:cTn id="527" dur="3000" fill="hold"/>
                                        <p:tgtEl>
                                          <p:spTgt spid="38"/>
                                        </p:tgtEl>
                                        <p:attrNameLst>
                                          <p:attrName>ppt_y</p:attrName>
                                        </p:attrNameLst>
                                      </p:cBhvr>
                                      <p:tavLst>
                                        <p:tav tm="0">
                                          <p:val>
                                            <p:strVal val="1+#ppt_h/2"/>
                                          </p:val>
                                        </p:tav>
                                        <p:tav tm="100000">
                                          <p:val>
                                            <p:strVal val="#ppt_y"/>
                                          </p:val>
                                        </p:tav>
                                      </p:tavLst>
                                    </p:anim>
                                  </p:childTnLst>
                                </p:cTn>
                              </p:par>
                              <p:par>
                                <p:cTn id="528" presetID="2" presetClass="entr" presetSubtype="4" fill="hold" grpId="1" nodeType="withEffect">
                                  <p:stCondLst>
                                    <p:cond delay="0"/>
                                  </p:stCondLst>
                                  <p:childTnLst>
                                    <p:set>
                                      <p:cBhvr>
                                        <p:cTn id="529" dur="1" fill="hold">
                                          <p:stCondLst>
                                            <p:cond delay="0"/>
                                          </p:stCondLst>
                                        </p:cTn>
                                        <p:tgtEl>
                                          <p:spTgt spid="39"/>
                                        </p:tgtEl>
                                        <p:attrNameLst>
                                          <p:attrName>style.visibility</p:attrName>
                                        </p:attrNameLst>
                                      </p:cBhvr>
                                      <p:to>
                                        <p:strVal val="visible"/>
                                      </p:to>
                                    </p:set>
                                    <p:anim calcmode="lin" valueType="num">
                                      <p:cBhvr additive="base">
                                        <p:cTn id="530" dur="3000" fill="hold"/>
                                        <p:tgtEl>
                                          <p:spTgt spid="39"/>
                                        </p:tgtEl>
                                        <p:attrNameLst>
                                          <p:attrName>ppt_x</p:attrName>
                                        </p:attrNameLst>
                                      </p:cBhvr>
                                      <p:tavLst>
                                        <p:tav tm="0">
                                          <p:val>
                                            <p:strVal val="#ppt_x"/>
                                          </p:val>
                                        </p:tav>
                                        <p:tav tm="100000">
                                          <p:val>
                                            <p:strVal val="#ppt_x"/>
                                          </p:val>
                                        </p:tav>
                                      </p:tavLst>
                                    </p:anim>
                                    <p:anim calcmode="lin" valueType="num">
                                      <p:cBhvr additive="base">
                                        <p:cTn id="531" dur="3000" fill="hold"/>
                                        <p:tgtEl>
                                          <p:spTgt spid="39"/>
                                        </p:tgtEl>
                                        <p:attrNameLst>
                                          <p:attrName>ppt_y</p:attrName>
                                        </p:attrNameLst>
                                      </p:cBhvr>
                                      <p:tavLst>
                                        <p:tav tm="0">
                                          <p:val>
                                            <p:strVal val="1+#ppt_h/2"/>
                                          </p:val>
                                        </p:tav>
                                        <p:tav tm="100000">
                                          <p:val>
                                            <p:strVal val="#ppt_y"/>
                                          </p:val>
                                        </p:tav>
                                      </p:tavLst>
                                    </p:anim>
                                  </p:childTnLst>
                                </p:cTn>
                              </p:par>
                              <p:par>
                                <p:cTn id="532" presetID="2" presetClass="entr" presetSubtype="4" fill="hold" grpId="1" nodeType="withEffect">
                                  <p:stCondLst>
                                    <p:cond delay="0"/>
                                  </p:stCondLst>
                                  <p:childTnLst>
                                    <p:set>
                                      <p:cBhvr>
                                        <p:cTn id="533" dur="1" fill="hold">
                                          <p:stCondLst>
                                            <p:cond delay="0"/>
                                          </p:stCondLst>
                                        </p:cTn>
                                        <p:tgtEl>
                                          <p:spTgt spid="40"/>
                                        </p:tgtEl>
                                        <p:attrNameLst>
                                          <p:attrName>style.visibility</p:attrName>
                                        </p:attrNameLst>
                                      </p:cBhvr>
                                      <p:to>
                                        <p:strVal val="visible"/>
                                      </p:to>
                                    </p:set>
                                    <p:anim calcmode="lin" valueType="num">
                                      <p:cBhvr additive="base">
                                        <p:cTn id="534" dur="3000" fill="hold"/>
                                        <p:tgtEl>
                                          <p:spTgt spid="40"/>
                                        </p:tgtEl>
                                        <p:attrNameLst>
                                          <p:attrName>ppt_x</p:attrName>
                                        </p:attrNameLst>
                                      </p:cBhvr>
                                      <p:tavLst>
                                        <p:tav tm="0">
                                          <p:val>
                                            <p:strVal val="#ppt_x"/>
                                          </p:val>
                                        </p:tav>
                                        <p:tav tm="100000">
                                          <p:val>
                                            <p:strVal val="#ppt_x"/>
                                          </p:val>
                                        </p:tav>
                                      </p:tavLst>
                                    </p:anim>
                                    <p:anim calcmode="lin" valueType="num">
                                      <p:cBhvr additive="base">
                                        <p:cTn id="535" dur="3000" fill="hold"/>
                                        <p:tgtEl>
                                          <p:spTgt spid="40"/>
                                        </p:tgtEl>
                                        <p:attrNameLst>
                                          <p:attrName>ppt_y</p:attrName>
                                        </p:attrNameLst>
                                      </p:cBhvr>
                                      <p:tavLst>
                                        <p:tav tm="0">
                                          <p:val>
                                            <p:strVal val="1+#ppt_h/2"/>
                                          </p:val>
                                        </p:tav>
                                        <p:tav tm="100000">
                                          <p:val>
                                            <p:strVal val="#ppt_y"/>
                                          </p:val>
                                        </p:tav>
                                      </p:tavLst>
                                    </p:anim>
                                  </p:childTnLst>
                                </p:cTn>
                              </p:par>
                              <p:par>
                                <p:cTn id="536" presetID="2" presetClass="entr" presetSubtype="4" fill="hold" grpId="1" nodeType="withEffect">
                                  <p:stCondLst>
                                    <p:cond delay="0"/>
                                  </p:stCondLst>
                                  <p:childTnLst>
                                    <p:set>
                                      <p:cBhvr>
                                        <p:cTn id="537" dur="1" fill="hold">
                                          <p:stCondLst>
                                            <p:cond delay="0"/>
                                          </p:stCondLst>
                                        </p:cTn>
                                        <p:tgtEl>
                                          <p:spTgt spid="41"/>
                                        </p:tgtEl>
                                        <p:attrNameLst>
                                          <p:attrName>style.visibility</p:attrName>
                                        </p:attrNameLst>
                                      </p:cBhvr>
                                      <p:to>
                                        <p:strVal val="visible"/>
                                      </p:to>
                                    </p:set>
                                    <p:anim calcmode="lin" valueType="num">
                                      <p:cBhvr additive="base">
                                        <p:cTn id="538" dur="3000" fill="hold"/>
                                        <p:tgtEl>
                                          <p:spTgt spid="41"/>
                                        </p:tgtEl>
                                        <p:attrNameLst>
                                          <p:attrName>ppt_x</p:attrName>
                                        </p:attrNameLst>
                                      </p:cBhvr>
                                      <p:tavLst>
                                        <p:tav tm="0">
                                          <p:val>
                                            <p:strVal val="#ppt_x"/>
                                          </p:val>
                                        </p:tav>
                                        <p:tav tm="100000">
                                          <p:val>
                                            <p:strVal val="#ppt_x"/>
                                          </p:val>
                                        </p:tav>
                                      </p:tavLst>
                                    </p:anim>
                                    <p:anim calcmode="lin" valueType="num">
                                      <p:cBhvr additive="base">
                                        <p:cTn id="539" dur="3000" fill="hold"/>
                                        <p:tgtEl>
                                          <p:spTgt spid="41"/>
                                        </p:tgtEl>
                                        <p:attrNameLst>
                                          <p:attrName>ppt_y</p:attrName>
                                        </p:attrNameLst>
                                      </p:cBhvr>
                                      <p:tavLst>
                                        <p:tav tm="0">
                                          <p:val>
                                            <p:strVal val="1+#ppt_h/2"/>
                                          </p:val>
                                        </p:tav>
                                        <p:tav tm="100000">
                                          <p:val>
                                            <p:strVal val="#ppt_y"/>
                                          </p:val>
                                        </p:tav>
                                      </p:tavLst>
                                    </p:anim>
                                  </p:childTnLst>
                                </p:cTn>
                              </p:par>
                              <p:par>
                                <p:cTn id="540" presetID="2" presetClass="entr" presetSubtype="4" fill="hold" grpId="1" nodeType="withEffect">
                                  <p:stCondLst>
                                    <p:cond delay="0"/>
                                  </p:stCondLst>
                                  <p:childTnLst>
                                    <p:set>
                                      <p:cBhvr>
                                        <p:cTn id="541" dur="1" fill="hold">
                                          <p:stCondLst>
                                            <p:cond delay="0"/>
                                          </p:stCondLst>
                                        </p:cTn>
                                        <p:tgtEl>
                                          <p:spTgt spid="42"/>
                                        </p:tgtEl>
                                        <p:attrNameLst>
                                          <p:attrName>style.visibility</p:attrName>
                                        </p:attrNameLst>
                                      </p:cBhvr>
                                      <p:to>
                                        <p:strVal val="visible"/>
                                      </p:to>
                                    </p:set>
                                    <p:anim calcmode="lin" valueType="num">
                                      <p:cBhvr additive="base">
                                        <p:cTn id="542" dur="3000" fill="hold"/>
                                        <p:tgtEl>
                                          <p:spTgt spid="42"/>
                                        </p:tgtEl>
                                        <p:attrNameLst>
                                          <p:attrName>ppt_x</p:attrName>
                                        </p:attrNameLst>
                                      </p:cBhvr>
                                      <p:tavLst>
                                        <p:tav tm="0">
                                          <p:val>
                                            <p:strVal val="#ppt_x"/>
                                          </p:val>
                                        </p:tav>
                                        <p:tav tm="100000">
                                          <p:val>
                                            <p:strVal val="#ppt_x"/>
                                          </p:val>
                                        </p:tav>
                                      </p:tavLst>
                                    </p:anim>
                                    <p:anim calcmode="lin" valueType="num">
                                      <p:cBhvr additive="base">
                                        <p:cTn id="543" dur="3000" fill="hold"/>
                                        <p:tgtEl>
                                          <p:spTgt spid="42"/>
                                        </p:tgtEl>
                                        <p:attrNameLst>
                                          <p:attrName>ppt_y</p:attrName>
                                        </p:attrNameLst>
                                      </p:cBhvr>
                                      <p:tavLst>
                                        <p:tav tm="0">
                                          <p:val>
                                            <p:strVal val="1+#ppt_h/2"/>
                                          </p:val>
                                        </p:tav>
                                        <p:tav tm="100000">
                                          <p:val>
                                            <p:strVal val="#ppt_y"/>
                                          </p:val>
                                        </p:tav>
                                      </p:tavLst>
                                    </p:anim>
                                  </p:childTnLst>
                                </p:cTn>
                              </p:par>
                              <p:par>
                                <p:cTn id="544" presetID="2" presetClass="entr" presetSubtype="4" fill="hold" grpId="1" nodeType="withEffect">
                                  <p:stCondLst>
                                    <p:cond delay="0"/>
                                  </p:stCondLst>
                                  <p:childTnLst>
                                    <p:set>
                                      <p:cBhvr>
                                        <p:cTn id="545" dur="1" fill="hold">
                                          <p:stCondLst>
                                            <p:cond delay="0"/>
                                          </p:stCondLst>
                                        </p:cTn>
                                        <p:tgtEl>
                                          <p:spTgt spid="43"/>
                                        </p:tgtEl>
                                        <p:attrNameLst>
                                          <p:attrName>style.visibility</p:attrName>
                                        </p:attrNameLst>
                                      </p:cBhvr>
                                      <p:to>
                                        <p:strVal val="visible"/>
                                      </p:to>
                                    </p:set>
                                    <p:anim calcmode="lin" valueType="num">
                                      <p:cBhvr additive="base">
                                        <p:cTn id="546" dur="3000" fill="hold"/>
                                        <p:tgtEl>
                                          <p:spTgt spid="43"/>
                                        </p:tgtEl>
                                        <p:attrNameLst>
                                          <p:attrName>ppt_x</p:attrName>
                                        </p:attrNameLst>
                                      </p:cBhvr>
                                      <p:tavLst>
                                        <p:tav tm="0">
                                          <p:val>
                                            <p:strVal val="#ppt_x"/>
                                          </p:val>
                                        </p:tav>
                                        <p:tav tm="100000">
                                          <p:val>
                                            <p:strVal val="#ppt_x"/>
                                          </p:val>
                                        </p:tav>
                                      </p:tavLst>
                                    </p:anim>
                                    <p:anim calcmode="lin" valueType="num">
                                      <p:cBhvr additive="base">
                                        <p:cTn id="547" dur="3000" fill="hold"/>
                                        <p:tgtEl>
                                          <p:spTgt spid="43"/>
                                        </p:tgtEl>
                                        <p:attrNameLst>
                                          <p:attrName>ppt_y</p:attrName>
                                        </p:attrNameLst>
                                      </p:cBhvr>
                                      <p:tavLst>
                                        <p:tav tm="0">
                                          <p:val>
                                            <p:strVal val="1+#ppt_h/2"/>
                                          </p:val>
                                        </p:tav>
                                        <p:tav tm="100000">
                                          <p:val>
                                            <p:strVal val="#ppt_y"/>
                                          </p:val>
                                        </p:tav>
                                      </p:tavLst>
                                    </p:anim>
                                  </p:childTnLst>
                                </p:cTn>
                              </p:par>
                              <p:par>
                                <p:cTn id="548" presetID="2" presetClass="entr" presetSubtype="4" fill="hold" grpId="1" nodeType="withEffect">
                                  <p:stCondLst>
                                    <p:cond delay="0"/>
                                  </p:stCondLst>
                                  <p:childTnLst>
                                    <p:set>
                                      <p:cBhvr>
                                        <p:cTn id="549" dur="1" fill="hold">
                                          <p:stCondLst>
                                            <p:cond delay="0"/>
                                          </p:stCondLst>
                                        </p:cTn>
                                        <p:tgtEl>
                                          <p:spTgt spid="44"/>
                                        </p:tgtEl>
                                        <p:attrNameLst>
                                          <p:attrName>style.visibility</p:attrName>
                                        </p:attrNameLst>
                                      </p:cBhvr>
                                      <p:to>
                                        <p:strVal val="visible"/>
                                      </p:to>
                                    </p:set>
                                    <p:anim calcmode="lin" valueType="num">
                                      <p:cBhvr additive="base">
                                        <p:cTn id="550" dur="3000" fill="hold"/>
                                        <p:tgtEl>
                                          <p:spTgt spid="44"/>
                                        </p:tgtEl>
                                        <p:attrNameLst>
                                          <p:attrName>ppt_x</p:attrName>
                                        </p:attrNameLst>
                                      </p:cBhvr>
                                      <p:tavLst>
                                        <p:tav tm="0">
                                          <p:val>
                                            <p:strVal val="#ppt_x"/>
                                          </p:val>
                                        </p:tav>
                                        <p:tav tm="100000">
                                          <p:val>
                                            <p:strVal val="#ppt_x"/>
                                          </p:val>
                                        </p:tav>
                                      </p:tavLst>
                                    </p:anim>
                                    <p:anim calcmode="lin" valueType="num">
                                      <p:cBhvr additive="base">
                                        <p:cTn id="551" dur="3000" fill="hold"/>
                                        <p:tgtEl>
                                          <p:spTgt spid="44"/>
                                        </p:tgtEl>
                                        <p:attrNameLst>
                                          <p:attrName>ppt_y</p:attrName>
                                        </p:attrNameLst>
                                      </p:cBhvr>
                                      <p:tavLst>
                                        <p:tav tm="0">
                                          <p:val>
                                            <p:strVal val="1+#ppt_h/2"/>
                                          </p:val>
                                        </p:tav>
                                        <p:tav tm="100000">
                                          <p:val>
                                            <p:strVal val="#ppt_y"/>
                                          </p:val>
                                        </p:tav>
                                      </p:tavLst>
                                    </p:anim>
                                  </p:childTnLst>
                                </p:cTn>
                              </p:par>
                              <p:par>
                                <p:cTn id="552" presetID="2" presetClass="entr" presetSubtype="4" fill="hold" grpId="1" nodeType="withEffect">
                                  <p:stCondLst>
                                    <p:cond delay="0"/>
                                  </p:stCondLst>
                                  <p:childTnLst>
                                    <p:set>
                                      <p:cBhvr>
                                        <p:cTn id="553" dur="1" fill="hold">
                                          <p:stCondLst>
                                            <p:cond delay="0"/>
                                          </p:stCondLst>
                                        </p:cTn>
                                        <p:tgtEl>
                                          <p:spTgt spid="45"/>
                                        </p:tgtEl>
                                        <p:attrNameLst>
                                          <p:attrName>style.visibility</p:attrName>
                                        </p:attrNameLst>
                                      </p:cBhvr>
                                      <p:to>
                                        <p:strVal val="visible"/>
                                      </p:to>
                                    </p:set>
                                    <p:anim calcmode="lin" valueType="num">
                                      <p:cBhvr additive="base">
                                        <p:cTn id="554" dur="3000" fill="hold"/>
                                        <p:tgtEl>
                                          <p:spTgt spid="45"/>
                                        </p:tgtEl>
                                        <p:attrNameLst>
                                          <p:attrName>ppt_x</p:attrName>
                                        </p:attrNameLst>
                                      </p:cBhvr>
                                      <p:tavLst>
                                        <p:tav tm="0">
                                          <p:val>
                                            <p:strVal val="#ppt_x"/>
                                          </p:val>
                                        </p:tav>
                                        <p:tav tm="100000">
                                          <p:val>
                                            <p:strVal val="#ppt_x"/>
                                          </p:val>
                                        </p:tav>
                                      </p:tavLst>
                                    </p:anim>
                                    <p:anim calcmode="lin" valueType="num">
                                      <p:cBhvr additive="base">
                                        <p:cTn id="555" dur="3000" fill="hold"/>
                                        <p:tgtEl>
                                          <p:spTgt spid="45"/>
                                        </p:tgtEl>
                                        <p:attrNameLst>
                                          <p:attrName>ppt_y</p:attrName>
                                        </p:attrNameLst>
                                      </p:cBhvr>
                                      <p:tavLst>
                                        <p:tav tm="0">
                                          <p:val>
                                            <p:strVal val="1+#ppt_h/2"/>
                                          </p:val>
                                        </p:tav>
                                        <p:tav tm="100000">
                                          <p:val>
                                            <p:strVal val="#ppt_y"/>
                                          </p:val>
                                        </p:tav>
                                      </p:tavLst>
                                    </p:anim>
                                  </p:childTnLst>
                                </p:cTn>
                              </p:par>
                              <p:par>
                                <p:cTn id="556" presetID="2" presetClass="entr" presetSubtype="4" fill="hold" grpId="1" nodeType="withEffect">
                                  <p:stCondLst>
                                    <p:cond delay="0"/>
                                  </p:stCondLst>
                                  <p:childTnLst>
                                    <p:set>
                                      <p:cBhvr>
                                        <p:cTn id="557" dur="1" fill="hold">
                                          <p:stCondLst>
                                            <p:cond delay="0"/>
                                          </p:stCondLst>
                                        </p:cTn>
                                        <p:tgtEl>
                                          <p:spTgt spid="46"/>
                                        </p:tgtEl>
                                        <p:attrNameLst>
                                          <p:attrName>style.visibility</p:attrName>
                                        </p:attrNameLst>
                                      </p:cBhvr>
                                      <p:to>
                                        <p:strVal val="visible"/>
                                      </p:to>
                                    </p:set>
                                    <p:anim calcmode="lin" valueType="num">
                                      <p:cBhvr additive="base">
                                        <p:cTn id="558" dur="3000" fill="hold"/>
                                        <p:tgtEl>
                                          <p:spTgt spid="46"/>
                                        </p:tgtEl>
                                        <p:attrNameLst>
                                          <p:attrName>ppt_x</p:attrName>
                                        </p:attrNameLst>
                                      </p:cBhvr>
                                      <p:tavLst>
                                        <p:tav tm="0">
                                          <p:val>
                                            <p:strVal val="#ppt_x"/>
                                          </p:val>
                                        </p:tav>
                                        <p:tav tm="100000">
                                          <p:val>
                                            <p:strVal val="#ppt_x"/>
                                          </p:val>
                                        </p:tav>
                                      </p:tavLst>
                                    </p:anim>
                                    <p:anim calcmode="lin" valueType="num">
                                      <p:cBhvr additive="base">
                                        <p:cTn id="559" dur="3000" fill="hold"/>
                                        <p:tgtEl>
                                          <p:spTgt spid="46"/>
                                        </p:tgtEl>
                                        <p:attrNameLst>
                                          <p:attrName>ppt_y</p:attrName>
                                        </p:attrNameLst>
                                      </p:cBhvr>
                                      <p:tavLst>
                                        <p:tav tm="0">
                                          <p:val>
                                            <p:strVal val="1+#ppt_h/2"/>
                                          </p:val>
                                        </p:tav>
                                        <p:tav tm="100000">
                                          <p:val>
                                            <p:strVal val="#ppt_y"/>
                                          </p:val>
                                        </p:tav>
                                      </p:tavLst>
                                    </p:anim>
                                  </p:childTnLst>
                                </p:cTn>
                              </p:par>
                              <p:par>
                                <p:cTn id="560" presetID="2" presetClass="entr" presetSubtype="4" fill="hold" grpId="1" nodeType="withEffect">
                                  <p:stCondLst>
                                    <p:cond delay="0"/>
                                  </p:stCondLst>
                                  <p:childTnLst>
                                    <p:set>
                                      <p:cBhvr>
                                        <p:cTn id="561" dur="1" fill="hold">
                                          <p:stCondLst>
                                            <p:cond delay="0"/>
                                          </p:stCondLst>
                                        </p:cTn>
                                        <p:tgtEl>
                                          <p:spTgt spid="47"/>
                                        </p:tgtEl>
                                        <p:attrNameLst>
                                          <p:attrName>style.visibility</p:attrName>
                                        </p:attrNameLst>
                                      </p:cBhvr>
                                      <p:to>
                                        <p:strVal val="visible"/>
                                      </p:to>
                                    </p:set>
                                    <p:anim calcmode="lin" valueType="num">
                                      <p:cBhvr additive="base">
                                        <p:cTn id="562" dur="3000" fill="hold"/>
                                        <p:tgtEl>
                                          <p:spTgt spid="47"/>
                                        </p:tgtEl>
                                        <p:attrNameLst>
                                          <p:attrName>ppt_x</p:attrName>
                                        </p:attrNameLst>
                                      </p:cBhvr>
                                      <p:tavLst>
                                        <p:tav tm="0">
                                          <p:val>
                                            <p:strVal val="#ppt_x"/>
                                          </p:val>
                                        </p:tav>
                                        <p:tav tm="100000">
                                          <p:val>
                                            <p:strVal val="#ppt_x"/>
                                          </p:val>
                                        </p:tav>
                                      </p:tavLst>
                                    </p:anim>
                                    <p:anim calcmode="lin" valueType="num">
                                      <p:cBhvr additive="base">
                                        <p:cTn id="563" dur="3000" fill="hold"/>
                                        <p:tgtEl>
                                          <p:spTgt spid="47"/>
                                        </p:tgtEl>
                                        <p:attrNameLst>
                                          <p:attrName>ppt_y</p:attrName>
                                        </p:attrNameLst>
                                      </p:cBhvr>
                                      <p:tavLst>
                                        <p:tav tm="0">
                                          <p:val>
                                            <p:strVal val="1+#ppt_h/2"/>
                                          </p:val>
                                        </p:tav>
                                        <p:tav tm="100000">
                                          <p:val>
                                            <p:strVal val="#ppt_y"/>
                                          </p:val>
                                        </p:tav>
                                      </p:tavLst>
                                    </p:anim>
                                  </p:childTnLst>
                                </p:cTn>
                              </p:par>
                              <p:par>
                                <p:cTn id="564" presetID="2" presetClass="entr" presetSubtype="4" fill="hold" grpId="1" nodeType="withEffect">
                                  <p:stCondLst>
                                    <p:cond delay="0"/>
                                  </p:stCondLst>
                                  <p:childTnLst>
                                    <p:set>
                                      <p:cBhvr>
                                        <p:cTn id="565" dur="1" fill="hold">
                                          <p:stCondLst>
                                            <p:cond delay="0"/>
                                          </p:stCondLst>
                                        </p:cTn>
                                        <p:tgtEl>
                                          <p:spTgt spid="48"/>
                                        </p:tgtEl>
                                        <p:attrNameLst>
                                          <p:attrName>style.visibility</p:attrName>
                                        </p:attrNameLst>
                                      </p:cBhvr>
                                      <p:to>
                                        <p:strVal val="visible"/>
                                      </p:to>
                                    </p:set>
                                    <p:anim calcmode="lin" valueType="num">
                                      <p:cBhvr additive="base">
                                        <p:cTn id="566" dur="3000" fill="hold"/>
                                        <p:tgtEl>
                                          <p:spTgt spid="48"/>
                                        </p:tgtEl>
                                        <p:attrNameLst>
                                          <p:attrName>ppt_x</p:attrName>
                                        </p:attrNameLst>
                                      </p:cBhvr>
                                      <p:tavLst>
                                        <p:tav tm="0">
                                          <p:val>
                                            <p:strVal val="#ppt_x"/>
                                          </p:val>
                                        </p:tav>
                                        <p:tav tm="100000">
                                          <p:val>
                                            <p:strVal val="#ppt_x"/>
                                          </p:val>
                                        </p:tav>
                                      </p:tavLst>
                                    </p:anim>
                                    <p:anim calcmode="lin" valueType="num">
                                      <p:cBhvr additive="base">
                                        <p:cTn id="567" dur="3000" fill="hold"/>
                                        <p:tgtEl>
                                          <p:spTgt spid="48"/>
                                        </p:tgtEl>
                                        <p:attrNameLst>
                                          <p:attrName>ppt_y</p:attrName>
                                        </p:attrNameLst>
                                      </p:cBhvr>
                                      <p:tavLst>
                                        <p:tav tm="0">
                                          <p:val>
                                            <p:strVal val="1+#ppt_h/2"/>
                                          </p:val>
                                        </p:tav>
                                        <p:tav tm="100000">
                                          <p:val>
                                            <p:strVal val="#ppt_y"/>
                                          </p:val>
                                        </p:tav>
                                      </p:tavLst>
                                    </p:anim>
                                  </p:childTnLst>
                                </p:cTn>
                              </p:par>
                              <p:par>
                                <p:cTn id="568" presetID="2" presetClass="entr" presetSubtype="4" fill="hold" grpId="1" nodeType="withEffect">
                                  <p:stCondLst>
                                    <p:cond delay="0"/>
                                  </p:stCondLst>
                                  <p:childTnLst>
                                    <p:set>
                                      <p:cBhvr>
                                        <p:cTn id="569" dur="1" fill="hold">
                                          <p:stCondLst>
                                            <p:cond delay="0"/>
                                          </p:stCondLst>
                                        </p:cTn>
                                        <p:tgtEl>
                                          <p:spTgt spid="49"/>
                                        </p:tgtEl>
                                        <p:attrNameLst>
                                          <p:attrName>style.visibility</p:attrName>
                                        </p:attrNameLst>
                                      </p:cBhvr>
                                      <p:to>
                                        <p:strVal val="visible"/>
                                      </p:to>
                                    </p:set>
                                    <p:anim calcmode="lin" valueType="num">
                                      <p:cBhvr additive="base">
                                        <p:cTn id="570" dur="3000" fill="hold"/>
                                        <p:tgtEl>
                                          <p:spTgt spid="49"/>
                                        </p:tgtEl>
                                        <p:attrNameLst>
                                          <p:attrName>ppt_x</p:attrName>
                                        </p:attrNameLst>
                                      </p:cBhvr>
                                      <p:tavLst>
                                        <p:tav tm="0">
                                          <p:val>
                                            <p:strVal val="#ppt_x"/>
                                          </p:val>
                                        </p:tav>
                                        <p:tav tm="100000">
                                          <p:val>
                                            <p:strVal val="#ppt_x"/>
                                          </p:val>
                                        </p:tav>
                                      </p:tavLst>
                                    </p:anim>
                                    <p:anim calcmode="lin" valueType="num">
                                      <p:cBhvr additive="base">
                                        <p:cTn id="571" dur="3000" fill="hold"/>
                                        <p:tgtEl>
                                          <p:spTgt spid="49"/>
                                        </p:tgtEl>
                                        <p:attrNameLst>
                                          <p:attrName>ppt_y</p:attrName>
                                        </p:attrNameLst>
                                      </p:cBhvr>
                                      <p:tavLst>
                                        <p:tav tm="0">
                                          <p:val>
                                            <p:strVal val="1+#ppt_h/2"/>
                                          </p:val>
                                        </p:tav>
                                        <p:tav tm="100000">
                                          <p:val>
                                            <p:strVal val="#ppt_y"/>
                                          </p:val>
                                        </p:tav>
                                      </p:tavLst>
                                    </p:anim>
                                  </p:childTnLst>
                                </p:cTn>
                              </p:par>
                              <p:par>
                                <p:cTn id="572" presetID="2" presetClass="entr" presetSubtype="4" fill="hold" grpId="1" nodeType="withEffect">
                                  <p:stCondLst>
                                    <p:cond delay="0"/>
                                  </p:stCondLst>
                                  <p:childTnLst>
                                    <p:set>
                                      <p:cBhvr>
                                        <p:cTn id="573" dur="1" fill="hold">
                                          <p:stCondLst>
                                            <p:cond delay="0"/>
                                          </p:stCondLst>
                                        </p:cTn>
                                        <p:tgtEl>
                                          <p:spTgt spid="50"/>
                                        </p:tgtEl>
                                        <p:attrNameLst>
                                          <p:attrName>style.visibility</p:attrName>
                                        </p:attrNameLst>
                                      </p:cBhvr>
                                      <p:to>
                                        <p:strVal val="visible"/>
                                      </p:to>
                                    </p:set>
                                    <p:anim calcmode="lin" valueType="num">
                                      <p:cBhvr additive="base">
                                        <p:cTn id="574" dur="3000" fill="hold"/>
                                        <p:tgtEl>
                                          <p:spTgt spid="50"/>
                                        </p:tgtEl>
                                        <p:attrNameLst>
                                          <p:attrName>ppt_x</p:attrName>
                                        </p:attrNameLst>
                                      </p:cBhvr>
                                      <p:tavLst>
                                        <p:tav tm="0">
                                          <p:val>
                                            <p:strVal val="#ppt_x"/>
                                          </p:val>
                                        </p:tav>
                                        <p:tav tm="100000">
                                          <p:val>
                                            <p:strVal val="#ppt_x"/>
                                          </p:val>
                                        </p:tav>
                                      </p:tavLst>
                                    </p:anim>
                                    <p:anim calcmode="lin" valueType="num">
                                      <p:cBhvr additive="base">
                                        <p:cTn id="575" dur="3000" fill="hold"/>
                                        <p:tgtEl>
                                          <p:spTgt spid="50"/>
                                        </p:tgtEl>
                                        <p:attrNameLst>
                                          <p:attrName>ppt_y</p:attrName>
                                        </p:attrNameLst>
                                      </p:cBhvr>
                                      <p:tavLst>
                                        <p:tav tm="0">
                                          <p:val>
                                            <p:strVal val="1+#ppt_h/2"/>
                                          </p:val>
                                        </p:tav>
                                        <p:tav tm="100000">
                                          <p:val>
                                            <p:strVal val="#ppt_y"/>
                                          </p:val>
                                        </p:tav>
                                      </p:tavLst>
                                    </p:anim>
                                  </p:childTnLst>
                                </p:cTn>
                              </p:par>
                              <p:par>
                                <p:cTn id="576" presetID="2" presetClass="entr" presetSubtype="4" fill="hold" grpId="1" nodeType="withEffect">
                                  <p:stCondLst>
                                    <p:cond delay="0"/>
                                  </p:stCondLst>
                                  <p:childTnLst>
                                    <p:set>
                                      <p:cBhvr>
                                        <p:cTn id="577" dur="1" fill="hold">
                                          <p:stCondLst>
                                            <p:cond delay="0"/>
                                          </p:stCondLst>
                                        </p:cTn>
                                        <p:tgtEl>
                                          <p:spTgt spid="51"/>
                                        </p:tgtEl>
                                        <p:attrNameLst>
                                          <p:attrName>style.visibility</p:attrName>
                                        </p:attrNameLst>
                                      </p:cBhvr>
                                      <p:to>
                                        <p:strVal val="visible"/>
                                      </p:to>
                                    </p:set>
                                    <p:anim calcmode="lin" valueType="num">
                                      <p:cBhvr additive="base">
                                        <p:cTn id="578" dur="3000" fill="hold"/>
                                        <p:tgtEl>
                                          <p:spTgt spid="51"/>
                                        </p:tgtEl>
                                        <p:attrNameLst>
                                          <p:attrName>ppt_x</p:attrName>
                                        </p:attrNameLst>
                                      </p:cBhvr>
                                      <p:tavLst>
                                        <p:tav tm="0">
                                          <p:val>
                                            <p:strVal val="#ppt_x"/>
                                          </p:val>
                                        </p:tav>
                                        <p:tav tm="100000">
                                          <p:val>
                                            <p:strVal val="#ppt_x"/>
                                          </p:val>
                                        </p:tav>
                                      </p:tavLst>
                                    </p:anim>
                                    <p:anim calcmode="lin" valueType="num">
                                      <p:cBhvr additive="base">
                                        <p:cTn id="579" dur="3000" fill="hold"/>
                                        <p:tgtEl>
                                          <p:spTgt spid="51"/>
                                        </p:tgtEl>
                                        <p:attrNameLst>
                                          <p:attrName>ppt_y</p:attrName>
                                        </p:attrNameLst>
                                      </p:cBhvr>
                                      <p:tavLst>
                                        <p:tav tm="0">
                                          <p:val>
                                            <p:strVal val="1+#ppt_h/2"/>
                                          </p:val>
                                        </p:tav>
                                        <p:tav tm="100000">
                                          <p:val>
                                            <p:strVal val="#ppt_y"/>
                                          </p:val>
                                        </p:tav>
                                      </p:tavLst>
                                    </p:anim>
                                  </p:childTnLst>
                                </p:cTn>
                              </p:par>
                              <p:par>
                                <p:cTn id="580" presetID="2" presetClass="entr" presetSubtype="4" fill="hold" grpId="1" nodeType="withEffect">
                                  <p:stCondLst>
                                    <p:cond delay="0"/>
                                  </p:stCondLst>
                                  <p:childTnLst>
                                    <p:set>
                                      <p:cBhvr>
                                        <p:cTn id="581" dur="1" fill="hold">
                                          <p:stCondLst>
                                            <p:cond delay="0"/>
                                          </p:stCondLst>
                                        </p:cTn>
                                        <p:tgtEl>
                                          <p:spTgt spid="52"/>
                                        </p:tgtEl>
                                        <p:attrNameLst>
                                          <p:attrName>style.visibility</p:attrName>
                                        </p:attrNameLst>
                                      </p:cBhvr>
                                      <p:to>
                                        <p:strVal val="visible"/>
                                      </p:to>
                                    </p:set>
                                    <p:anim calcmode="lin" valueType="num">
                                      <p:cBhvr additive="base">
                                        <p:cTn id="582" dur="3000" fill="hold"/>
                                        <p:tgtEl>
                                          <p:spTgt spid="52"/>
                                        </p:tgtEl>
                                        <p:attrNameLst>
                                          <p:attrName>ppt_x</p:attrName>
                                        </p:attrNameLst>
                                      </p:cBhvr>
                                      <p:tavLst>
                                        <p:tav tm="0">
                                          <p:val>
                                            <p:strVal val="#ppt_x"/>
                                          </p:val>
                                        </p:tav>
                                        <p:tav tm="100000">
                                          <p:val>
                                            <p:strVal val="#ppt_x"/>
                                          </p:val>
                                        </p:tav>
                                      </p:tavLst>
                                    </p:anim>
                                    <p:anim calcmode="lin" valueType="num">
                                      <p:cBhvr additive="base">
                                        <p:cTn id="583" dur="3000" fill="hold"/>
                                        <p:tgtEl>
                                          <p:spTgt spid="52"/>
                                        </p:tgtEl>
                                        <p:attrNameLst>
                                          <p:attrName>ppt_y</p:attrName>
                                        </p:attrNameLst>
                                      </p:cBhvr>
                                      <p:tavLst>
                                        <p:tav tm="0">
                                          <p:val>
                                            <p:strVal val="1+#ppt_h/2"/>
                                          </p:val>
                                        </p:tav>
                                        <p:tav tm="100000">
                                          <p:val>
                                            <p:strVal val="#ppt_y"/>
                                          </p:val>
                                        </p:tav>
                                      </p:tavLst>
                                    </p:anim>
                                  </p:childTnLst>
                                </p:cTn>
                              </p:par>
                              <p:par>
                                <p:cTn id="584" presetID="2" presetClass="entr" presetSubtype="4" fill="hold" grpId="1" nodeType="withEffect">
                                  <p:stCondLst>
                                    <p:cond delay="0"/>
                                  </p:stCondLst>
                                  <p:childTnLst>
                                    <p:set>
                                      <p:cBhvr>
                                        <p:cTn id="585" dur="1" fill="hold">
                                          <p:stCondLst>
                                            <p:cond delay="0"/>
                                          </p:stCondLst>
                                        </p:cTn>
                                        <p:tgtEl>
                                          <p:spTgt spid="77"/>
                                        </p:tgtEl>
                                        <p:attrNameLst>
                                          <p:attrName>style.visibility</p:attrName>
                                        </p:attrNameLst>
                                      </p:cBhvr>
                                      <p:to>
                                        <p:strVal val="visible"/>
                                      </p:to>
                                    </p:set>
                                    <p:anim calcmode="lin" valueType="num">
                                      <p:cBhvr additive="base">
                                        <p:cTn id="586" dur="3000" fill="hold"/>
                                        <p:tgtEl>
                                          <p:spTgt spid="77"/>
                                        </p:tgtEl>
                                        <p:attrNameLst>
                                          <p:attrName>ppt_x</p:attrName>
                                        </p:attrNameLst>
                                      </p:cBhvr>
                                      <p:tavLst>
                                        <p:tav tm="0">
                                          <p:val>
                                            <p:strVal val="#ppt_x"/>
                                          </p:val>
                                        </p:tav>
                                        <p:tav tm="100000">
                                          <p:val>
                                            <p:strVal val="#ppt_x"/>
                                          </p:val>
                                        </p:tav>
                                      </p:tavLst>
                                    </p:anim>
                                    <p:anim calcmode="lin" valueType="num">
                                      <p:cBhvr additive="base">
                                        <p:cTn id="587" dur="3000" fill="hold"/>
                                        <p:tgtEl>
                                          <p:spTgt spid="77"/>
                                        </p:tgtEl>
                                        <p:attrNameLst>
                                          <p:attrName>ppt_y</p:attrName>
                                        </p:attrNameLst>
                                      </p:cBhvr>
                                      <p:tavLst>
                                        <p:tav tm="0">
                                          <p:val>
                                            <p:strVal val="1+#ppt_h/2"/>
                                          </p:val>
                                        </p:tav>
                                        <p:tav tm="100000">
                                          <p:val>
                                            <p:strVal val="#ppt_y"/>
                                          </p:val>
                                        </p:tav>
                                      </p:tavLst>
                                    </p:anim>
                                  </p:childTnLst>
                                </p:cTn>
                              </p:par>
                              <p:par>
                                <p:cTn id="588" presetID="2" presetClass="entr" presetSubtype="4" fill="hold" grpId="1" nodeType="withEffect">
                                  <p:stCondLst>
                                    <p:cond delay="0"/>
                                  </p:stCondLst>
                                  <p:childTnLst>
                                    <p:set>
                                      <p:cBhvr>
                                        <p:cTn id="589" dur="1" fill="hold">
                                          <p:stCondLst>
                                            <p:cond delay="0"/>
                                          </p:stCondLst>
                                        </p:cTn>
                                        <p:tgtEl>
                                          <p:spTgt spid="78"/>
                                        </p:tgtEl>
                                        <p:attrNameLst>
                                          <p:attrName>style.visibility</p:attrName>
                                        </p:attrNameLst>
                                      </p:cBhvr>
                                      <p:to>
                                        <p:strVal val="visible"/>
                                      </p:to>
                                    </p:set>
                                    <p:anim calcmode="lin" valueType="num">
                                      <p:cBhvr additive="base">
                                        <p:cTn id="590" dur="3000" fill="hold"/>
                                        <p:tgtEl>
                                          <p:spTgt spid="78"/>
                                        </p:tgtEl>
                                        <p:attrNameLst>
                                          <p:attrName>ppt_x</p:attrName>
                                        </p:attrNameLst>
                                      </p:cBhvr>
                                      <p:tavLst>
                                        <p:tav tm="0">
                                          <p:val>
                                            <p:strVal val="#ppt_x"/>
                                          </p:val>
                                        </p:tav>
                                        <p:tav tm="100000">
                                          <p:val>
                                            <p:strVal val="#ppt_x"/>
                                          </p:val>
                                        </p:tav>
                                      </p:tavLst>
                                    </p:anim>
                                    <p:anim calcmode="lin" valueType="num">
                                      <p:cBhvr additive="base">
                                        <p:cTn id="591" dur="3000" fill="hold"/>
                                        <p:tgtEl>
                                          <p:spTgt spid="78"/>
                                        </p:tgtEl>
                                        <p:attrNameLst>
                                          <p:attrName>ppt_y</p:attrName>
                                        </p:attrNameLst>
                                      </p:cBhvr>
                                      <p:tavLst>
                                        <p:tav tm="0">
                                          <p:val>
                                            <p:strVal val="1+#ppt_h/2"/>
                                          </p:val>
                                        </p:tav>
                                        <p:tav tm="100000">
                                          <p:val>
                                            <p:strVal val="#ppt_y"/>
                                          </p:val>
                                        </p:tav>
                                      </p:tavLst>
                                    </p:anim>
                                  </p:childTnLst>
                                </p:cTn>
                              </p:par>
                              <p:par>
                                <p:cTn id="592" presetID="2" presetClass="entr" presetSubtype="4" fill="hold" grpId="1" nodeType="withEffect">
                                  <p:stCondLst>
                                    <p:cond delay="0"/>
                                  </p:stCondLst>
                                  <p:childTnLst>
                                    <p:set>
                                      <p:cBhvr>
                                        <p:cTn id="593" dur="1" fill="hold">
                                          <p:stCondLst>
                                            <p:cond delay="0"/>
                                          </p:stCondLst>
                                        </p:cTn>
                                        <p:tgtEl>
                                          <p:spTgt spid="79"/>
                                        </p:tgtEl>
                                        <p:attrNameLst>
                                          <p:attrName>style.visibility</p:attrName>
                                        </p:attrNameLst>
                                      </p:cBhvr>
                                      <p:to>
                                        <p:strVal val="visible"/>
                                      </p:to>
                                    </p:set>
                                    <p:anim calcmode="lin" valueType="num">
                                      <p:cBhvr additive="base">
                                        <p:cTn id="594" dur="3000" fill="hold"/>
                                        <p:tgtEl>
                                          <p:spTgt spid="79"/>
                                        </p:tgtEl>
                                        <p:attrNameLst>
                                          <p:attrName>ppt_x</p:attrName>
                                        </p:attrNameLst>
                                      </p:cBhvr>
                                      <p:tavLst>
                                        <p:tav tm="0">
                                          <p:val>
                                            <p:strVal val="#ppt_x"/>
                                          </p:val>
                                        </p:tav>
                                        <p:tav tm="100000">
                                          <p:val>
                                            <p:strVal val="#ppt_x"/>
                                          </p:val>
                                        </p:tav>
                                      </p:tavLst>
                                    </p:anim>
                                    <p:anim calcmode="lin" valueType="num">
                                      <p:cBhvr additive="base">
                                        <p:cTn id="595" dur="3000" fill="hold"/>
                                        <p:tgtEl>
                                          <p:spTgt spid="79"/>
                                        </p:tgtEl>
                                        <p:attrNameLst>
                                          <p:attrName>ppt_y</p:attrName>
                                        </p:attrNameLst>
                                      </p:cBhvr>
                                      <p:tavLst>
                                        <p:tav tm="0">
                                          <p:val>
                                            <p:strVal val="1+#ppt_h/2"/>
                                          </p:val>
                                        </p:tav>
                                        <p:tav tm="100000">
                                          <p:val>
                                            <p:strVal val="#ppt_y"/>
                                          </p:val>
                                        </p:tav>
                                      </p:tavLst>
                                    </p:anim>
                                  </p:childTnLst>
                                </p:cTn>
                              </p:par>
                              <p:par>
                                <p:cTn id="596" presetID="2" presetClass="entr" presetSubtype="4" fill="hold" grpId="1" nodeType="withEffect">
                                  <p:stCondLst>
                                    <p:cond delay="0"/>
                                  </p:stCondLst>
                                  <p:childTnLst>
                                    <p:set>
                                      <p:cBhvr>
                                        <p:cTn id="597" dur="1" fill="hold">
                                          <p:stCondLst>
                                            <p:cond delay="0"/>
                                          </p:stCondLst>
                                        </p:cTn>
                                        <p:tgtEl>
                                          <p:spTgt spid="80"/>
                                        </p:tgtEl>
                                        <p:attrNameLst>
                                          <p:attrName>style.visibility</p:attrName>
                                        </p:attrNameLst>
                                      </p:cBhvr>
                                      <p:to>
                                        <p:strVal val="visible"/>
                                      </p:to>
                                    </p:set>
                                    <p:anim calcmode="lin" valueType="num">
                                      <p:cBhvr additive="base">
                                        <p:cTn id="598" dur="3000" fill="hold"/>
                                        <p:tgtEl>
                                          <p:spTgt spid="80"/>
                                        </p:tgtEl>
                                        <p:attrNameLst>
                                          <p:attrName>ppt_x</p:attrName>
                                        </p:attrNameLst>
                                      </p:cBhvr>
                                      <p:tavLst>
                                        <p:tav tm="0">
                                          <p:val>
                                            <p:strVal val="#ppt_x"/>
                                          </p:val>
                                        </p:tav>
                                        <p:tav tm="100000">
                                          <p:val>
                                            <p:strVal val="#ppt_x"/>
                                          </p:val>
                                        </p:tav>
                                      </p:tavLst>
                                    </p:anim>
                                    <p:anim calcmode="lin" valueType="num">
                                      <p:cBhvr additive="base">
                                        <p:cTn id="599" dur="3000" fill="hold"/>
                                        <p:tgtEl>
                                          <p:spTgt spid="80"/>
                                        </p:tgtEl>
                                        <p:attrNameLst>
                                          <p:attrName>ppt_y</p:attrName>
                                        </p:attrNameLst>
                                      </p:cBhvr>
                                      <p:tavLst>
                                        <p:tav tm="0">
                                          <p:val>
                                            <p:strVal val="1+#ppt_h/2"/>
                                          </p:val>
                                        </p:tav>
                                        <p:tav tm="100000">
                                          <p:val>
                                            <p:strVal val="#ppt_y"/>
                                          </p:val>
                                        </p:tav>
                                      </p:tavLst>
                                    </p:anim>
                                  </p:childTnLst>
                                </p:cTn>
                              </p:par>
                              <p:par>
                                <p:cTn id="600" presetID="2" presetClass="entr" presetSubtype="4" fill="hold" grpId="1" nodeType="withEffect">
                                  <p:stCondLst>
                                    <p:cond delay="0"/>
                                  </p:stCondLst>
                                  <p:childTnLst>
                                    <p:set>
                                      <p:cBhvr>
                                        <p:cTn id="601" dur="1" fill="hold">
                                          <p:stCondLst>
                                            <p:cond delay="0"/>
                                          </p:stCondLst>
                                        </p:cTn>
                                        <p:tgtEl>
                                          <p:spTgt spid="81"/>
                                        </p:tgtEl>
                                        <p:attrNameLst>
                                          <p:attrName>style.visibility</p:attrName>
                                        </p:attrNameLst>
                                      </p:cBhvr>
                                      <p:to>
                                        <p:strVal val="visible"/>
                                      </p:to>
                                    </p:set>
                                    <p:anim calcmode="lin" valueType="num">
                                      <p:cBhvr additive="base">
                                        <p:cTn id="602" dur="3000" fill="hold"/>
                                        <p:tgtEl>
                                          <p:spTgt spid="81"/>
                                        </p:tgtEl>
                                        <p:attrNameLst>
                                          <p:attrName>ppt_x</p:attrName>
                                        </p:attrNameLst>
                                      </p:cBhvr>
                                      <p:tavLst>
                                        <p:tav tm="0">
                                          <p:val>
                                            <p:strVal val="#ppt_x"/>
                                          </p:val>
                                        </p:tav>
                                        <p:tav tm="100000">
                                          <p:val>
                                            <p:strVal val="#ppt_x"/>
                                          </p:val>
                                        </p:tav>
                                      </p:tavLst>
                                    </p:anim>
                                    <p:anim calcmode="lin" valueType="num">
                                      <p:cBhvr additive="base">
                                        <p:cTn id="603" dur="3000" fill="hold"/>
                                        <p:tgtEl>
                                          <p:spTgt spid="81"/>
                                        </p:tgtEl>
                                        <p:attrNameLst>
                                          <p:attrName>ppt_y</p:attrName>
                                        </p:attrNameLst>
                                      </p:cBhvr>
                                      <p:tavLst>
                                        <p:tav tm="0">
                                          <p:val>
                                            <p:strVal val="1+#ppt_h/2"/>
                                          </p:val>
                                        </p:tav>
                                        <p:tav tm="100000">
                                          <p:val>
                                            <p:strVal val="#ppt_y"/>
                                          </p:val>
                                        </p:tav>
                                      </p:tavLst>
                                    </p:anim>
                                  </p:childTnLst>
                                </p:cTn>
                              </p:par>
                              <p:par>
                                <p:cTn id="604" presetID="2" presetClass="entr" presetSubtype="4" fill="hold" grpId="1" nodeType="withEffect">
                                  <p:stCondLst>
                                    <p:cond delay="0"/>
                                  </p:stCondLst>
                                  <p:childTnLst>
                                    <p:set>
                                      <p:cBhvr>
                                        <p:cTn id="605" dur="1" fill="hold">
                                          <p:stCondLst>
                                            <p:cond delay="0"/>
                                          </p:stCondLst>
                                        </p:cTn>
                                        <p:tgtEl>
                                          <p:spTgt spid="82"/>
                                        </p:tgtEl>
                                        <p:attrNameLst>
                                          <p:attrName>style.visibility</p:attrName>
                                        </p:attrNameLst>
                                      </p:cBhvr>
                                      <p:to>
                                        <p:strVal val="visible"/>
                                      </p:to>
                                    </p:set>
                                    <p:anim calcmode="lin" valueType="num">
                                      <p:cBhvr additive="base">
                                        <p:cTn id="606" dur="3000" fill="hold"/>
                                        <p:tgtEl>
                                          <p:spTgt spid="82"/>
                                        </p:tgtEl>
                                        <p:attrNameLst>
                                          <p:attrName>ppt_x</p:attrName>
                                        </p:attrNameLst>
                                      </p:cBhvr>
                                      <p:tavLst>
                                        <p:tav tm="0">
                                          <p:val>
                                            <p:strVal val="#ppt_x"/>
                                          </p:val>
                                        </p:tav>
                                        <p:tav tm="100000">
                                          <p:val>
                                            <p:strVal val="#ppt_x"/>
                                          </p:val>
                                        </p:tav>
                                      </p:tavLst>
                                    </p:anim>
                                    <p:anim calcmode="lin" valueType="num">
                                      <p:cBhvr additive="base">
                                        <p:cTn id="607" dur="3000" fill="hold"/>
                                        <p:tgtEl>
                                          <p:spTgt spid="82"/>
                                        </p:tgtEl>
                                        <p:attrNameLst>
                                          <p:attrName>ppt_y</p:attrName>
                                        </p:attrNameLst>
                                      </p:cBhvr>
                                      <p:tavLst>
                                        <p:tav tm="0">
                                          <p:val>
                                            <p:strVal val="1+#ppt_h/2"/>
                                          </p:val>
                                        </p:tav>
                                        <p:tav tm="100000">
                                          <p:val>
                                            <p:strVal val="#ppt_y"/>
                                          </p:val>
                                        </p:tav>
                                      </p:tavLst>
                                    </p:anim>
                                  </p:childTnLst>
                                </p:cTn>
                              </p:par>
                              <p:par>
                                <p:cTn id="608" presetID="2" presetClass="entr" presetSubtype="4" fill="hold" grpId="1" nodeType="withEffect">
                                  <p:stCondLst>
                                    <p:cond delay="0"/>
                                  </p:stCondLst>
                                  <p:childTnLst>
                                    <p:set>
                                      <p:cBhvr>
                                        <p:cTn id="609" dur="1" fill="hold">
                                          <p:stCondLst>
                                            <p:cond delay="0"/>
                                          </p:stCondLst>
                                        </p:cTn>
                                        <p:tgtEl>
                                          <p:spTgt spid="83"/>
                                        </p:tgtEl>
                                        <p:attrNameLst>
                                          <p:attrName>style.visibility</p:attrName>
                                        </p:attrNameLst>
                                      </p:cBhvr>
                                      <p:to>
                                        <p:strVal val="visible"/>
                                      </p:to>
                                    </p:set>
                                    <p:anim calcmode="lin" valueType="num">
                                      <p:cBhvr additive="base">
                                        <p:cTn id="610" dur="3000" fill="hold"/>
                                        <p:tgtEl>
                                          <p:spTgt spid="83"/>
                                        </p:tgtEl>
                                        <p:attrNameLst>
                                          <p:attrName>ppt_x</p:attrName>
                                        </p:attrNameLst>
                                      </p:cBhvr>
                                      <p:tavLst>
                                        <p:tav tm="0">
                                          <p:val>
                                            <p:strVal val="#ppt_x"/>
                                          </p:val>
                                        </p:tav>
                                        <p:tav tm="100000">
                                          <p:val>
                                            <p:strVal val="#ppt_x"/>
                                          </p:val>
                                        </p:tav>
                                      </p:tavLst>
                                    </p:anim>
                                    <p:anim calcmode="lin" valueType="num">
                                      <p:cBhvr additive="base">
                                        <p:cTn id="611" dur="3000" fill="hold"/>
                                        <p:tgtEl>
                                          <p:spTgt spid="83"/>
                                        </p:tgtEl>
                                        <p:attrNameLst>
                                          <p:attrName>ppt_y</p:attrName>
                                        </p:attrNameLst>
                                      </p:cBhvr>
                                      <p:tavLst>
                                        <p:tav tm="0">
                                          <p:val>
                                            <p:strVal val="1+#ppt_h/2"/>
                                          </p:val>
                                        </p:tav>
                                        <p:tav tm="100000">
                                          <p:val>
                                            <p:strVal val="#ppt_y"/>
                                          </p:val>
                                        </p:tav>
                                      </p:tavLst>
                                    </p:anim>
                                  </p:childTnLst>
                                </p:cTn>
                              </p:par>
                              <p:par>
                                <p:cTn id="612" presetID="2" presetClass="entr" presetSubtype="4" fill="hold" grpId="1" nodeType="withEffect">
                                  <p:stCondLst>
                                    <p:cond delay="0"/>
                                  </p:stCondLst>
                                  <p:childTnLst>
                                    <p:set>
                                      <p:cBhvr>
                                        <p:cTn id="613" dur="1" fill="hold">
                                          <p:stCondLst>
                                            <p:cond delay="0"/>
                                          </p:stCondLst>
                                        </p:cTn>
                                        <p:tgtEl>
                                          <p:spTgt spid="84"/>
                                        </p:tgtEl>
                                        <p:attrNameLst>
                                          <p:attrName>style.visibility</p:attrName>
                                        </p:attrNameLst>
                                      </p:cBhvr>
                                      <p:to>
                                        <p:strVal val="visible"/>
                                      </p:to>
                                    </p:set>
                                    <p:anim calcmode="lin" valueType="num">
                                      <p:cBhvr additive="base">
                                        <p:cTn id="614" dur="3000" fill="hold"/>
                                        <p:tgtEl>
                                          <p:spTgt spid="84"/>
                                        </p:tgtEl>
                                        <p:attrNameLst>
                                          <p:attrName>ppt_x</p:attrName>
                                        </p:attrNameLst>
                                      </p:cBhvr>
                                      <p:tavLst>
                                        <p:tav tm="0">
                                          <p:val>
                                            <p:strVal val="#ppt_x"/>
                                          </p:val>
                                        </p:tav>
                                        <p:tav tm="100000">
                                          <p:val>
                                            <p:strVal val="#ppt_x"/>
                                          </p:val>
                                        </p:tav>
                                      </p:tavLst>
                                    </p:anim>
                                    <p:anim calcmode="lin" valueType="num">
                                      <p:cBhvr additive="base">
                                        <p:cTn id="615" dur="3000" fill="hold"/>
                                        <p:tgtEl>
                                          <p:spTgt spid="84"/>
                                        </p:tgtEl>
                                        <p:attrNameLst>
                                          <p:attrName>ppt_y</p:attrName>
                                        </p:attrNameLst>
                                      </p:cBhvr>
                                      <p:tavLst>
                                        <p:tav tm="0">
                                          <p:val>
                                            <p:strVal val="1+#ppt_h/2"/>
                                          </p:val>
                                        </p:tav>
                                        <p:tav tm="100000">
                                          <p:val>
                                            <p:strVal val="#ppt_y"/>
                                          </p:val>
                                        </p:tav>
                                      </p:tavLst>
                                    </p:anim>
                                  </p:childTnLst>
                                </p:cTn>
                              </p:par>
                              <p:par>
                                <p:cTn id="616" presetID="2" presetClass="entr" presetSubtype="4" fill="hold" grpId="1" nodeType="withEffect">
                                  <p:stCondLst>
                                    <p:cond delay="0"/>
                                  </p:stCondLst>
                                  <p:childTnLst>
                                    <p:set>
                                      <p:cBhvr>
                                        <p:cTn id="617" dur="1" fill="hold">
                                          <p:stCondLst>
                                            <p:cond delay="0"/>
                                          </p:stCondLst>
                                        </p:cTn>
                                        <p:tgtEl>
                                          <p:spTgt spid="85"/>
                                        </p:tgtEl>
                                        <p:attrNameLst>
                                          <p:attrName>style.visibility</p:attrName>
                                        </p:attrNameLst>
                                      </p:cBhvr>
                                      <p:to>
                                        <p:strVal val="visible"/>
                                      </p:to>
                                    </p:set>
                                    <p:anim calcmode="lin" valueType="num">
                                      <p:cBhvr additive="base">
                                        <p:cTn id="618" dur="3000" fill="hold"/>
                                        <p:tgtEl>
                                          <p:spTgt spid="85"/>
                                        </p:tgtEl>
                                        <p:attrNameLst>
                                          <p:attrName>ppt_x</p:attrName>
                                        </p:attrNameLst>
                                      </p:cBhvr>
                                      <p:tavLst>
                                        <p:tav tm="0">
                                          <p:val>
                                            <p:strVal val="#ppt_x"/>
                                          </p:val>
                                        </p:tav>
                                        <p:tav tm="100000">
                                          <p:val>
                                            <p:strVal val="#ppt_x"/>
                                          </p:val>
                                        </p:tav>
                                      </p:tavLst>
                                    </p:anim>
                                    <p:anim calcmode="lin" valueType="num">
                                      <p:cBhvr additive="base">
                                        <p:cTn id="619" dur="3000" fill="hold"/>
                                        <p:tgtEl>
                                          <p:spTgt spid="85"/>
                                        </p:tgtEl>
                                        <p:attrNameLst>
                                          <p:attrName>ppt_y</p:attrName>
                                        </p:attrNameLst>
                                      </p:cBhvr>
                                      <p:tavLst>
                                        <p:tav tm="0">
                                          <p:val>
                                            <p:strVal val="1+#ppt_h/2"/>
                                          </p:val>
                                        </p:tav>
                                        <p:tav tm="100000">
                                          <p:val>
                                            <p:strVal val="#ppt_y"/>
                                          </p:val>
                                        </p:tav>
                                      </p:tavLst>
                                    </p:anim>
                                  </p:childTnLst>
                                </p:cTn>
                              </p:par>
                              <p:par>
                                <p:cTn id="620" presetID="2" presetClass="entr" presetSubtype="4" fill="hold" grpId="1" nodeType="withEffect">
                                  <p:stCondLst>
                                    <p:cond delay="0"/>
                                  </p:stCondLst>
                                  <p:childTnLst>
                                    <p:set>
                                      <p:cBhvr>
                                        <p:cTn id="621" dur="1" fill="hold">
                                          <p:stCondLst>
                                            <p:cond delay="0"/>
                                          </p:stCondLst>
                                        </p:cTn>
                                        <p:tgtEl>
                                          <p:spTgt spid="86"/>
                                        </p:tgtEl>
                                        <p:attrNameLst>
                                          <p:attrName>style.visibility</p:attrName>
                                        </p:attrNameLst>
                                      </p:cBhvr>
                                      <p:to>
                                        <p:strVal val="visible"/>
                                      </p:to>
                                    </p:set>
                                    <p:anim calcmode="lin" valueType="num">
                                      <p:cBhvr additive="base">
                                        <p:cTn id="622" dur="3000" fill="hold"/>
                                        <p:tgtEl>
                                          <p:spTgt spid="86"/>
                                        </p:tgtEl>
                                        <p:attrNameLst>
                                          <p:attrName>ppt_x</p:attrName>
                                        </p:attrNameLst>
                                      </p:cBhvr>
                                      <p:tavLst>
                                        <p:tav tm="0">
                                          <p:val>
                                            <p:strVal val="#ppt_x"/>
                                          </p:val>
                                        </p:tav>
                                        <p:tav tm="100000">
                                          <p:val>
                                            <p:strVal val="#ppt_x"/>
                                          </p:val>
                                        </p:tav>
                                      </p:tavLst>
                                    </p:anim>
                                    <p:anim calcmode="lin" valueType="num">
                                      <p:cBhvr additive="base">
                                        <p:cTn id="623" dur="3000" fill="hold"/>
                                        <p:tgtEl>
                                          <p:spTgt spid="86"/>
                                        </p:tgtEl>
                                        <p:attrNameLst>
                                          <p:attrName>ppt_y</p:attrName>
                                        </p:attrNameLst>
                                      </p:cBhvr>
                                      <p:tavLst>
                                        <p:tav tm="0">
                                          <p:val>
                                            <p:strVal val="1+#ppt_h/2"/>
                                          </p:val>
                                        </p:tav>
                                        <p:tav tm="100000">
                                          <p:val>
                                            <p:strVal val="#ppt_y"/>
                                          </p:val>
                                        </p:tav>
                                      </p:tavLst>
                                    </p:anim>
                                  </p:childTnLst>
                                </p:cTn>
                              </p:par>
                              <p:par>
                                <p:cTn id="624" presetID="2" presetClass="entr" presetSubtype="4" fill="hold" grpId="1" nodeType="withEffect">
                                  <p:stCondLst>
                                    <p:cond delay="0"/>
                                  </p:stCondLst>
                                  <p:childTnLst>
                                    <p:set>
                                      <p:cBhvr>
                                        <p:cTn id="625" dur="1" fill="hold">
                                          <p:stCondLst>
                                            <p:cond delay="0"/>
                                          </p:stCondLst>
                                        </p:cTn>
                                        <p:tgtEl>
                                          <p:spTgt spid="87"/>
                                        </p:tgtEl>
                                        <p:attrNameLst>
                                          <p:attrName>style.visibility</p:attrName>
                                        </p:attrNameLst>
                                      </p:cBhvr>
                                      <p:to>
                                        <p:strVal val="visible"/>
                                      </p:to>
                                    </p:set>
                                    <p:anim calcmode="lin" valueType="num">
                                      <p:cBhvr additive="base">
                                        <p:cTn id="626" dur="3000" fill="hold"/>
                                        <p:tgtEl>
                                          <p:spTgt spid="87"/>
                                        </p:tgtEl>
                                        <p:attrNameLst>
                                          <p:attrName>ppt_x</p:attrName>
                                        </p:attrNameLst>
                                      </p:cBhvr>
                                      <p:tavLst>
                                        <p:tav tm="0">
                                          <p:val>
                                            <p:strVal val="#ppt_x"/>
                                          </p:val>
                                        </p:tav>
                                        <p:tav tm="100000">
                                          <p:val>
                                            <p:strVal val="#ppt_x"/>
                                          </p:val>
                                        </p:tav>
                                      </p:tavLst>
                                    </p:anim>
                                    <p:anim calcmode="lin" valueType="num">
                                      <p:cBhvr additive="base">
                                        <p:cTn id="627" dur="3000" fill="hold"/>
                                        <p:tgtEl>
                                          <p:spTgt spid="87"/>
                                        </p:tgtEl>
                                        <p:attrNameLst>
                                          <p:attrName>ppt_y</p:attrName>
                                        </p:attrNameLst>
                                      </p:cBhvr>
                                      <p:tavLst>
                                        <p:tav tm="0">
                                          <p:val>
                                            <p:strVal val="1+#ppt_h/2"/>
                                          </p:val>
                                        </p:tav>
                                        <p:tav tm="100000">
                                          <p:val>
                                            <p:strVal val="#ppt_y"/>
                                          </p:val>
                                        </p:tav>
                                      </p:tavLst>
                                    </p:anim>
                                  </p:childTnLst>
                                </p:cTn>
                              </p:par>
                              <p:par>
                                <p:cTn id="628" presetID="2" presetClass="entr" presetSubtype="4" fill="hold" grpId="1" nodeType="withEffect">
                                  <p:stCondLst>
                                    <p:cond delay="0"/>
                                  </p:stCondLst>
                                  <p:childTnLst>
                                    <p:set>
                                      <p:cBhvr>
                                        <p:cTn id="629" dur="1" fill="hold">
                                          <p:stCondLst>
                                            <p:cond delay="0"/>
                                          </p:stCondLst>
                                        </p:cTn>
                                        <p:tgtEl>
                                          <p:spTgt spid="88"/>
                                        </p:tgtEl>
                                        <p:attrNameLst>
                                          <p:attrName>style.visibility</p:attrName>
                                        </p:attrNameLst>
                                      </p:cBhvr>
                                      <p:to>
                                        <p:strVal val="visible"/>
                                      </p:to>
                                    </p:set>
                                    <p:anim calcmode="lin" valueType="num">
                                      <p:cBhvr additive="base">
                                        <p:cTn id="630" dur="3000" fill="hold"/>
                                        <p:tgtEl>
                                          <p:spTgt spid="88"/>
                                        </p:tgtEl>
                                        <p:attrNameLst>
                                          <p:attrName>ppt_x</p:attrName>
                                        </p:attrNameLst>
                                      </p:cBhvr>
                                      <p:tavLst>
                                        <p:tav tm="0">
                                          <p:val>
                                            <p:strVal val="#ppt_x"/>
                                          </p:val>
                                        </p:tav>
                                        <p:tav tm="100000">
                                          <p:val>
                                            <p:strVal val="#ppt_x"/>
                                          </p:val>
                                        </p:tav>
                                      </p:tavLst>
                                    </p:anim>
                                    <p:anim calcmode="lin" valueType="num">
                                      <p:cBhvr additive="base">
                                        <p:cTn id="631" dur="3000" fill="hold"/>
                                        <p:tgtEl>
                                          <p:spTgt spid="88"/>
                                        </p:tgtEl>
                                        <p:attrNameLst>
                                          <p:attrName>ppt_y</p:attrName>
                                        </p:attrNameLst>
                                      </p:cBhvr>
                                      <p:tavLst>
                                        <p:tav tm="0">
                                          <p:val>
                                            <p:strVal val="1+#ppt_h/2"/>
                                          </p:val>
                                        </p:tav>
                                        <p:tav tm="100000">
                                          <p:val>
                                            <p:strVal val="#ppt_y"/>
                                          </p:val>
                                        </p:tav>
                                      </p:tavLst>
                                    </p:anim>
                                  </p:childTnLst>
                                </p:cTn>
                              </p:par>
                              <p:par>
                                <p:cTn id="632" presetID="2" presetClass="entr" presetSubtype="4" fill="hold" grpId="1" nodeType="withEffect">
                                  <p:stCondLst>
                                    <p:cond delay="0"/>
                                  </p:stCondLst>
                                  <p:childTnLst>
                                    <p:set>
                                      <p:cBhvr>
                                        <p:cTn id="633" dur="1" fill="hold">
                                          <p:stCondLst>
                                            <p:cond delay="0"/>
                                          </p:stCondLst>
                                        </p:cTn>
                                        <p:tgtEl>
                                          <p:spTgt spid="89"/>
                                        </p:tgtEl>
                                        <p:attrNameLst>
                                          <p:attrName>style.visibility</p:attrName>
                                        </p:attrNameLst>
                                      </p:cBhvr>
                                      <p:to>
                                        <p:strVal val="visible"/>
                                      </p:to>
                                    </p:set>
                                    <p:anim calcmode="lin" valueType="num">
                                      <p:cBhvr additive="base">
                                        <p:cTn id="634" dur="3000" fill="hold"/>
                                        <p:tgtEl>
                                          <p:spTgt spid="89"/>
                                        </p:tgtEl>
                                        <p:attrNameLst>
                                          <p:attrName>ppt_x</p:attrName>
                                        </p:attrNameLst>
                                      </p:cBhvr>
                                      <p:tavLst>
                                        <p:tav tm="0">
                                          <p:val>
                                            <p:strVal val="#ppt_x"/>
                                          </p:val>
                                        </p:tav>
                                        <p:tav tm="100000">
                                          <p:val>
                                            <p:strVal val="#ppt_x"/>
                                          </p:val>
                                        </p:tav>
                                      </p:tavLst>
                                    </p:anim>
                                    <p:anim calcmode="lin" valueType="num">
                                      <p:cBhvr additive="base">
                                        <p:cTn id="635" dur="3000" fill="hold"/>
                                        <p:tgtEl>
                                          <p:spTgt spid="89"/>
                                        </p:tgtEl>
                                        <p:attrNameLst>
                                          <p:attrName>ppt_y</p:attrName>
                                        </p:attrNameLst>
                                      </p:cBhvr>
                                      <p:tavLst>
                                        <p:tav tm="0">
                                          <p:val>
                                            <p:strVal val="1+#ppt_h/2"/>
                                          </p:val>
                                        </p:tav>
                                        <p:tav tm="100000">
                                          <p:val>
                                            <p:strVal val="#ppt_y"/>
                                          </p:val>
                                        </p:tav>
                                      </p:tavLst>
                                    </p:anim>
                                  </p:childTnLst>
                                </p:cTn>
                              </p:par>
                              <p:par>
                                <p:cTn id="636" presetID="2" presetClass="entr" presetSubtype="4" fill="hold" grpId="1" nodeType="withEffect">
                                  <p:stCondLst>
                                    <p:cond delay="0"/>
                                  </p:stCondLst>
                                  <p:childTnLst>
                                    <p:set>
                                      <p:cBhvr>
                                        <p:cTn id="637" dur="1" fill="hold">
                                          <p:stCondLst>
                                            <p:cond delay="0"/>
                                          </p:stCondLst>
                                        </p:cTn>
                                        <p:tgtEl>
                                          <p:spTgt spid="90"/>
                                        </p:tgtEl>
                                        <p:attrNameLst>
                                          <p:attrName>style.visibility</p:attrName>
                                        </p:attrNameLst>
                                      </p:cBhvr>
                                      <p:to>
                                        <p:strVal val="visible"/>
                                      </p:to>
                                    </p:set>
                                    <p:anim calcmode="lin" valueType="num">
                                      <p:cBhvr additive="base">
                                        <p:cTn id="638" dur="3000" fill="hold"/>
                                        <p:tgtEl>
                                          <p:spTgt spid="90"/>
                                        </p:tgtEl>
                                        <p:attrNameLst>
                                          <p:attrName>ppt_x</p:attrName>
                                        </p:attrNameLst>
                                      </p:cBhvr>
                                      <p:tavLst>
                                        <p:tav tm="0">
                                          <p:val>
                                            <p:strVal val="#ppt_x"/>
                                          </p:val>
                                        </p:tav>
                                        <p:tav tm="100000">
                                          <p:val>
                                            <p:strVal val="#ppt_x"/>
                                          </p:val>
                                        </p:tav>
                                      </p:tavLst>
                                    </p:anim>
                                    <p:anim calcmode="lin" valueType="num">
                                      <p:cBhvr additive="base">
                                        <p:cTn id="639" dur="3000" fill="hold"/>
                                        <p:tgtEl>
                                          <p:spTgt spid="90"/>
                                        </p:tgtEl>
                                        <p:attrNameLst>
                                          <p:attrName>ppt_y</p:attrName>
                                        </p:attrNameLst>
                                      </p:cBhvr>
                                      <p:tavLst>
                                        <p:tav tm="0">
                                          <p:val>
                                            <p:strVal val="1+#ppt_h/2"/>
                                          </p:val>
                                        </p:tav>
                                        <p:tav tm="100000">
                                          <p:val>
                                            <p:strVal val="#ppt_y"/>
                                          </p:val>
                                        </p:tav>
                                      </p:tavLst>
                                    </p:anim>
                                  </p:childTnLst>
                                </p:cTn>
                              </p:par>
                              <p:par>
                                <p:cTn id="640" presetID="2" presetClass="entr" presetSubtype="4" fill="hold" grpId="1" nodeType="withEffect">
                                  <p:stCondLst>
                                    <p:cond delay="0"/>
                                  </p:stCondLst>
                                  <p:childTnLst>
                                    <p:set>
                                      <p:cBhvr>
                                        <p:cTn id="641" dur="1" fill="hold">
                                          <p:stCondLst>
                                            <p:cond delay="0"/>
                                          </p:stCondLst>
                                        </p:cTn>
                                        <p:tgtEl>
                                          <p:spTgt spid="91"/>
                                        </p:tgtEl>
                                        <p:attrNameLst>
                                          <p:attrName>style.visibility</p:attrName>
                                        </p:attrNameLst>
                                      </p:cBhvr>
                                      <p:to>
                                        <p:strVal val="visible"/>
                                      </p:to>
                                    </p:set>
                                    <p:anim calcmode="lin" valueType="num">
                                      <p:cBhvr additive="base">
                                        <p:cTn id="642" dur="3000" fill="hold"/>
                                        <p:tgtEl>
                                          <p:spTgt spid="91"/>
                                        </p:tgtEl>
                                        <p:attrNameLst>
                                          <p:attrName>ppt_x</p:attrName>
                                        </p:attrNameLst>
                                      </p:cBhvr>
                                      <p:tavLst>
                                        <p:tav tm="0">
                                          <p:val>
                                            <p:strVal val="#ppt_x"/>
                                          </p:val>
                                        </p:tav>
                                        <p:tav tm="100000">
                                          <p:val>
                                            <p:strVal val="#ppt_x"/>
                                          </p:val>
                                        </p:tav>
                                      </p:tavLst>
                                    </p:anim>
                                    <p:anim calcmode="lin" valueType="num">
                                      <p:cBhvr additive="base">
                                        <p:cTn id="643" dur="3000" fill="hold"/>
                                        <p:tgtEl>
                                          <p:spTgt spid="91"/>
                                        </p:tgtEl>
                                        <p:attrNameLst>
                                          <p:attrName>ppt_y</p:attrName>
                                        </p:attrNameLst>
                                      </p:cBhvr>
                                      <p:tavLst>
                                        <p:tav tm="0">
                                          <p:val>
                                            <p:strVal val="1+#ppt_h/2"/>
                                          </p:val>
                                        </p:tav>
                                        <p:tav tm="100000">
                                          <p:val>
                                            <p:strVal val="#ppt_y"/>
                                          </p:val>
                                        </p:tav>
                                      </p:tavLst>
                                    </p:anim>
                                  </p:childTnLst>
                                </p:cTn>
                              </p:par>
                              <p:par>
                                <p:cTn id="644" presetID="2" presetClass="entr" presetSubtype="4" fill="hold" grpId="1" nodeType="withEffect">
                                  <p:stCondLst>
                                    <p:cond delay="0"/>
                                  </p:stCondLst>
                                  <p:childTnLst>
                                    <p:set>
                                      <p:cBhvr>
                                        <p:cTn id="645" dur="1" fill="hold">
                                          <p:stCondLst>
                                            <p:cond delay="0"/>
                                          </p:stCondLst>
                                        </p:cTn>
                                        <p:tgtEl>
                                          <p:spTgt spid="92"/>
                                        </p:tgtEl>
                                        <p:attrNameLst>
                                          <p:attrName>style.visibility</p:attrName>
                                        </p:attrNameLst>
                                      </p:cBhvr>
                                      <p:to>
                                        <p:strVal val="visible"/>
                                      </p:to>
                                    </p:set>
                                    <p:anim calcmode="lin" valueType="num">
                                      <p:cBhvr additive="base">
                                        <p:cTn id="646" dur="3000" fill="hold"/>
                                        <p:tgtEl>
                                          <p:spTgt spid="92"/>
                                        </p:tgtEl>
                                        <p:attrNameLst>
                                          <p:attrName>ppt_x</p:attrName>
                                        </p:attrNameLst>
                                      </p:cBhvr>
                                      <p:tavLst>
                                        <p:tav tm="0">
                                          <p:val>
                                            <p:strVal val="#ppt_x"/>
                                          </p:val>
                                        </p:tav>
                                        <p:tav tm="100000">
                                          <p:val>
                                            <p:strVal val="#ppt_x"/>
                                          </p:val>
                                        </p:tav>
                                      </p:tavLst>
                                    </p:anim>
                                    <p:anim calcmode="lin" valueType="num">
                                      <p:cBhvr additive="base">
                                        <p:cTn id="647" dur="3000" fill="hold"/>
                                        <p:tgtEl>
                                          <p:spTgt spid="92"/>
                                        </p:tgtEl>
                                        <p:attrNameLst>
                                          <p:attrName>ppt_y</p:attrName>
                                        </p:attrNameLst>
                                      </p:cBhvr>
                                      <p:tavLst>
                                        <p:tav tm="0">
                                          <p:val>
                                            <p:strVal val="1+#ppt_h/2"/>
                                          </p:val>
                                        </p:tav>
                                        <p:tav tm="100000">
                                          <p:val>
                                            <p:strVal val="#ppt_y"/>
                                          </p:val>
                                        </p:tav>
                                      </p:tavLst>
                                    </p:anim>
                                  </p:childTnLst>
                                </p:cTn>
                              </p:par>
                              <p:par>
                                <p:cTn id="648" presetID="2" presetClass="entr" presetSubtype="4" fill="hold" grpId="1" nodeType="withEffect">
                                  <p:stCondLst>
                                    <p:cond delay="0"/>
                                  </p:stCondLst>
                                  <p:childTnLst>
                                    <p:set>
                                      <p:cBhvr>
                                        <p:cTn id="649" dur="1" fill="hold">
                                          <p:stCondLst>
                                            <p:cond delay="0"/>
                                          </p:stCondLst>
                                        </p:cTn>
                                        <p:tgtEl>
                                          <p:spTgt spid="93"/>
                                        </p:tgtEl>
                                        <p:attrNameLst>
                                          <p:attrName>style.visibility</p:attrName>
                                        </p:attrNameLst>
                                      </p:cBhvr>
                                      <p:to>
                                        <p:strVal val="visible"/>
                                      </p:to>
                                    </p:set>
                                    <p:anim calcmode="lin" valueType="num">
                                      <p:cBhvr additive="base">
                                        <p:cTn id="650" dur="3000" fill="hold"/>
                                        <p:tgtEl>
                                          <p:spTgt spid="93"/>
                                        </p:tgtEl>
                                        <p:attrNameLst>
                                          <p:attrName>ppt_x</p:attrName>
                                        </p:attrNameLst>
                                      </p:cBhvr>
                                      <p:tavLst>
                                        <p:tav tm="0">
                                          <p:val>
                                            <p:strVal val="#ppt_x"/>
                                          </p:val>
                                        </p:tav>
                                        <p:tav tm="100000">
                                          <p:val>
                                            <p:strVal val="#ppt_x"/>
                                          </p:val>
                                        </p:tav>
                                      </p:tavLst>
                                    </p:anim>
                                    <p:anim calcmode="lin" valueType="num">
                                      <p:cBhvr additive="base">
                                        <p:cTn id="651" dur="3000" fill="hold"/>
                                        <p:tgtEl>
                                          <p:spTgt spid="93"/>
                                        </p:tgtEl>
                                        <p:attrNameLst>
                                          <p:attrName>ppt_y</p:attrName>
                                        </p:attrNameLst>
                                      </p:cBhvr>
                                      <p:tavLst>
                                        <p:tav tm="0">
                                          <p:val>
                                            <p:strVal val="1+#ppt_h/2"/>
                                          </p:val>
                                        </p:tav>
                                        <p:tav tm="100000">
                                          <p:val>
                                            <p:strVal val="#ppt_y"/>
                                          </p:val>
                                        </p:tav>
                                      </p:tavLst>
                                    </p:anim>
                                  </p:childTnLst>
                                </p:cTn>
                              </p:par>
                              <p:par>
                                <p:cTn id="652" presetID="2" presetClass="entr" presetSubtype="4" fill="hold" grpId="1" nodeType="withEffect">
                                  <p:stCondLst>
                                    <p:cond delay="0"/>
                                  </p:stCondLst>
                                  <p:childTnLst>
                                    <p:set>
                                      <p:cBhvr>
                                        <p:cTn id="653" dur="1" fill="hold">
                                          <p:stCondLst>
                                            <p:cond delay="0"/>
                                          </p:stCondLst>
                                        </p:cTn>
                                        <p:tgtEl>
                                          <p:spTgt spid="94"/>
                                        </p:tgtEl>
                                        <p:attrNameLst>
                                          <p:attrName>style.visibility</p:attrName>
                                        </p:attrNameLst>
                                      </p:cBhvr>
                                      <p:to>
                                        <p:strVal val="visible"/>
                                      </p:to>
                                    </p:set>
                                    <p:anim calcmode="lin" valueType="num">
                                      <p:cBhvr additive="base">
                                        <p:cTn id="654" dur="3000" fill="hold"/>
                                        <p:tgtEl>
                                          <p:spTgt spid="94"/>
                                        </p:tgtEl>
                                        <p:attrNameLst>
                                          <p:attrName>ppt_x</p:attrName>
                                        </p:attrNameLst>
                                      </p:cBhvr>
                                      <p:tavLst>
                                        <p:tav tm="0">
                                          <p:val>
                                            <p:strVal val="#ppt_x"/>
                                          </p:val>
                                        </p:tav>
                                        <p:tav tm="100000">
                                          <p:val>
                                            <p:strVal val="#ppt_x"/>
                                          </p:val>
                                        </p:tav>
                                      </p:tavLst>
                                    </p:anim>
                                    <p:anim calcmode="lin" valueType="num">
                                      <p:cBhvr additive="base">
                                        <p:cTn id="655" dur="3000" fill="hold"/>
                                        <p:tgtEl>
                                          <p:spTgt spid="94"/>
                                        </p:tgtEl>
                                        <p:attrNameLst>
                                          <p:attrName>ppt_y</p:attrName>
                                        </p:attrNameLst>
                                      </p:cBhvr>
                                      <p:tavLst>
                                        <p:tav tm="0">
                                          <p:val>
                                            <p:strVal val="1+#ppt_h/2"/>
                                          </p:val>
                                        </p:tav>
                                        <p:tav tm="100000">
                                          <p:val>
                                            <p:strVal val="#ppt_y"/>
                                          </p:val>
                                        </p:tav>
                                      </p:tavLst>
                                    </p:anim>
                                  </p:childTnLst>
                                </p:cTn>
                              </p:par>
                              <p:par>
                                <p:cTn id="656" presetID="2" presetClass="entr" presetSubtype="4" fill="hold" grpId="1" nodeType="withEffect">
                                  <p:stCondLst>
                                    <p:cond delay="0"/>
                                  </p:stCondLst>
                                  <p:childTnLst>
                                    <p:set>
                                      <p:cBhvr>
                                        <p:cTn id="657" dur="1" fill="hold">
                                          <p:stCondLst>
                                            <p:cond delay="0"/>
                                          </p:stCondLst>
                                        </p:cTn>
                                        <p:tgtEl>
                                          <p:spTgt spid="95"/>
                                        </p:tgtEl>
                                        <p:attrNameLst>
                                          <p:attrName>style.visibility</p:attrName>
                                        </p:attrNameLst>
                                      </p:cBhvr>
                                      <p:to>
                                        <p:strVal val="visible"/>
                                      </p:to>
                                    </p:set>
                                    <p:anim calcmode="lin" valueType="num">
                                      <p:cBhvr additive="base">
                                        <p:cTn id="658" dur="3000" fill="hold"/>
                                        <p:tgtEl>
                                          <p:spTgt spid="95"/>
                                        </p:tgtEl>
                                        <p:attrNameLst>
                                          <p:attrName>ppt_x</p:attrName>
                                        </p:attrNameLst>
                                      </p:cBhvr>
                                      <p:tavLst>
                                        <p:tav tm="0">
                                          <p:val>
                                            <p:strVal val="#ppt_x"/>
                                          </p:val>
                                        </p:tav>
                                        <p:tav tm="100000">
                                          <p:val>
                                            <p:strVal val="#ppt_x"/>
                                          </p:val>
                                        </p:tav>
                                      </p:tavLst>
                                    </p:anim>
                                    <p:anim calcmode="lin" valueType="num">
                                      <p:cBhvr additive="base">
                                        <p:cTn id="659" dur="3000" fill="hold"/>
                                        <p:tgtEl>
                                          <p:spTgt spid="95"/>
                                        </p:tgtEl>
                                        <p:attrNameLst>
                                          <p:attrName>ppt_y</p:attrName>
                                        </p:attrNameLst>
                                      </p:cBhvr>
                                      <p:tavLst>
                                        <p:tav tm="0">
                                          <p:val>
                                            <p:strVal val="1+#ppt_h/2"/>
                                          </p:val>
                                        </p:tav>
                                        <p:tav tm="100000">
                                          <p:val>
                                            <p:strVal val="#ppt_y"/>
                                          </p:val>
                                        </p:tav>
                                      </p:tavLst>
                                    </p:anim>
                                  </p:childTnLst>
                                </p:cTn>
                              </p:par>
                              <p:par>
                                <p:cTn id="660" presetID="2" presetClass="entr" presetSubtype="4" fill="hold" grpId="1" nodeType="withEffect">
                                  <p:stCondLst>
                                    <p:cond delay="0"/>
                                  </p:stCondLst>
                                  <p:childTnLst>
                                    <p:set>
                                      <p:cBhvr>
                                        <p:cTn id="661" dur="1" fill="hold">
                                          <p:stCondLst>
                                            <p:cond delay="0"/>
                                          </p:stCondLst>
                                        </p:cTn>
                                        <p:tgtEl>
                                          <p:spTgt spid="96"/>
                                        </p:tgtEl>
                                        <p:attrNameLst>
                                          <p:attrName>style.visibility</p:attrName>
                                        </p:attrNameLst>
                                      </p:cBhvr>
                                      <p:to>
                                        <p:strVal val="visible"/>
                                      </p:to>
                                    </p:set>
                                    <p:anim calcmode="lin" valueType="num">
                                      <p:cBhvr additive="base">
                                        <p:cTn id="662" dur="3000" fill="hold"/>
                                        <p:tgtEl>
                                          <p:spTgt spid="96"/>
                                        </p:tgtEl>
                                        <p:attrNameLst>
                                          <p:attrName>ppt_x</p:attrName>
                                        </p:attrNameLst>
                                      </p:cBhvr>
                                      <p:tavLst>
                                        <p:tav tm="0">
                                          <p:val>
                                            <p:strVal val="#ppt_x"/>
                                          </p:val>
                                        </p:tav>
                                        <p:tav tm="100000">
                                          <p:val>
                                            <p:strVal val="#ppt_x"/>
                                          </p:val>
                                        </p:tav>
                                      </p:tavLst>
                                    </p:anim>
                                    <p:anim calcmode="lin" valueType="num">
                                      <p:cBhvr additive="base">
                                        <p:cTn id="663" dur="3000" fill="hold"/>
                                        <p:tgtEl>
                                          <p:spTgt spid="96"/>
                                        </p:tgtEl>
                                        <p:attrNameLst>
                                          <p:attrName>ppt_y</p:attrName>
                                        </p:attrNameLst>
                                      </p:cBhvr>
                                      <p:tavLst>
                                        <p:tav tm="0">
                                          <p:val>
                                            <p:strVal val="1+#ppt_h/2"/>
                                          </p:val>
                                        </p:tav>
                                        <p:tav tm="100000">
                                          <p:val>
                                            <p:strVal val="#ppt_y"/>
                                          </p:val>
                                        </p:tav>
                                      </p:tavLst>
                                    </p:anim>
                                  </p:childTnLst>
                                </p:cTn>
                              </p:par>
                              <p:par>
                                <p:cTn id="664" presetID="2" presetClass="entr" presetSubtype="4" fill="hold" grpId="1" nodeType="withEffect">
                                  <p:stCondLst>
                                    <p:cond delay="0"/>
                                  </p:stCondLst>
                                  <p:childTnLst>
                                    <p:set>
                                      <p:cBhvr>
                                        <p:cTn id="665" dur="1" fill="hold">
                                          <p:stCondLst>
                                            <p:cond delay="0"/>
                                          </p:stCondLst>
                                        </p:cTn>
                                        <p:tgtEl>
                                          <p:spTgt spid="97"/>
                                        </p:tgtEl>
                                        <p:attrNameLst>
                                          <p:attrName>style.visibility</p:attrName>
                                        </p:attrNameLst>
                                      </p:cBhvr>
                                      <p:to>
                                        <p:strVal val="visible"/>
                                      </p:to>
                                    </p:set>
                                    <p:anim calcmode="lin" valueType="num">
                                      <p:cBhvr additive="base">
                                        <p:cTn id="666" dur="3000" fill="hold"/>
                                        <p:tgtEl>
                                          <p:spTgt spid="97"/>
                                        </p:tgtEl>
                                        <p:attrNameLst>
                                          <p:attrName>ppt_x</p:attrName>
                                        </p:attrNameLst>
                                      </p:cBhvr>
                                      <p:tavLst>
                                        <p:tav tm="0">
                                          <p:val>
                                            <p:strVal val="#ppt_x"/>
                                          </p:val>
                                        </p:tav>
                                        <p:tav tm="100000">
                                          <p:val>
                                            <p:strVal val="#ppt_x"/>
                                          </p:val>
                                        </p:tav>
                                      </p:tavLst>
                                    </p:anim>
                                    <p:anim calcmode="lin" valueType="num">
                                      <p:cBhvr additive="base">
                                        <p:cTn id="667" dur="3000" fill="hold"/>
                                        <p:tgtEl>
                                          <p:spTgt spid="97"/>
                                        </p:tgtEl>
                                        <p:attrNameLst>
                                          <p:attrName>ppt_y</p:attrName>
                                        </p:attrNameLst>
                                      </p:cBhvr>
                                      <p:tavLst>
                                        <p:tav tm="0">
                                          <p:val>
                                            <p:strVal val="1+#ppt_h/2"/>
                                          </p:val>
                                        </p:tav>
                                        <p:tav tm="100000">
                                          <p:val>
                                            <p:strVal val="#ppt_y"/>
                                          </p:val>
                                        </p:tav>
                                      </p:tavLst>
                                    </p:anim>
                                  </p:childTnLst>
                                </p:cTn>
                              </p:par>
                              <p:par>
                                <p:cTn id="668" presetID="2" presetClass="entr" presetSubtype="4" fill="hold" grpId="1" nodeType="withEffect">
                                  <p:stCondLst>
                                    <p:cond delay="0"/>
                                  </p:stCondLst>
                                  <p:childTnLst>
                                    <p:set>
                                      <p:cBhvr>
                                        <p:cTn id="669" dur="1" fill="hold">
                                          <p:stCondLst>
                                            <p:cond delay="0"/>
                                          </p:stCondLst>
                                        </p:cTn>
                                        <p:tgtEl>
                                          <p:spTgt spid="98"/>
                                        </p:tgtEl>
                                        <p:attrNameLst>
                                          <p:attrName>style.visibility</p:attrName>
                                        </p:attrNameLst>
                                      </p:cBhvr>
                                      <p:to>
                                        <p:strVal val="visible"/>
                                      </p:to>
                                    </p:set>
                                    <p:anim calcmode="lin" valueType="num">
                                      <p:cBhvr additive="base">
                                        <p:cTn id="670" dur="3000" fill="hold"/>
                                        <p:tgtEl>
                                          <p:spTgt spid="98"/>
                                        </p:tgtEl>
                                        <p:attrNameLst>
                                          <p:attrName>ppt_x</p:attrName>
                                        </p:attrNameLst>
                                      </p:cBhvr>
                                      <p:tavLst>
                                        <p:tav tm="0">
                                          <p:val>
                                            <p:strVal val="#ppt_x"/>
                                          </p:val>
                                        </p:tav>
                                        <p:tav tm="100000">
                                          <p:val>
                                            <p:strVal val="#ppt_x"/>
                                          </p:val>
                                        </p:tav>
                                      </p:tavLst>
                                    </p:anim>
                                    <p:anim calcmode="lin" valueType="num">
                                      <p:cBhvr additive="base">
                                        <p:cTn id="671" dur="3000" fill="hold"/>
                                        <p:tgtEl>
                                          <p:spTgt spid="98"/>
                                        </p:tgtEl>
                                        <p:attrNameLst>
                                          <p:attrName>ppt_y</p:attrName>
                                        </p:attrNameLst>
                                      </p:cBhvr>
                                      <p:tavLst>
                                        <p:tav tm="0">
                                          <p:val>
                                            <p:strVal val="1+#ppt_h/2"/>
                                          </p:val>
                                        </p:tav>
                                        <p:tav tm="100000">
                                          <p:val>
                                            <p:strVal val="#ppt_y"/>
                                          </p:val>
                                        </p:tav>
                                      </p:tavLst>
                                    </p:anim>
                                  </p:childTnLst>
                                </p:cTn>
                              </p:par>
                              <p:par>
                                <p:cTn id="672" presetID="2" presetClass="entr" presetSubtype="4" fill="hold" grpId="1" nodeType="withEffect">
                                  <p:stCondLst>
                                    <p:cond delay="0"/>
                                  </p:stCondLst>
                                  <p:childTnLst>
                                    <p:set>
                                      <p:cBhvr>
                                        <p:cTn id="673" dur="1" fill="hold">
                                          <p:stCondLst>
                                            <p:cond delay="0"/>
                                          </p:stCondLst>
                                        </p:cTn>
                                        <p:tgtEl>
                                          <p:spTgt spid="99"/>
                                        </p:tgtEl>
                                        <p:attrNameLst>
                                          <p:attrName>style.visibility</p:attrName>
                                        </p:attrNameLst>
                                      </p:cBhvr>
                                      <p:to>
                                        <p:strVal val="visible"/>
                                      </p:to>
                                    </p:set>
                                    <p:anim calcmode="lin" valueType="num">
                                      <p:cBhvr additive="base">
                                        <p:cTn id="674" dur="3000" fill="hold"/>
                                        <p:tgtEl>
                                          <p:spTgt spid="99"/>
                                        </p:tgtEl>
                                        <p:attrNameLst>
                                          <p:attrName>ppt_x</p:attrName>
                                        </p:attrNameLst>
                                      </p:cBhvr>
                                      <p:tavLst>
                                        <p:tav tm="0">
                                          <p:val>
                                            <p:strVal val="#ppt_x"/>
                                          </p:val>
                                        </p:tav>
                                        <p:tav tm="100000">
                                          <p:val>
                                            <p:strVal val="#ppt_x"/>
                                          </p:val>
                                        </p:tav>
                                      </p:tavLst>
                                    </p:anim>
                                    <p:anim calcmode="lin" valueType="num">
                                      <p:cBhvr additive="base">
                                        <p:cTn id="675" dur="3000" fill="hold"/>
                                        <p:tgtEl>
                                          <p:spTgt spid="99"/>
                                        </p:tgtEl>
                                        <p:attrNameLst>
                                          <p:attrName>ppt_y</p:attrName>
                                        </p:attrNameLst>
                                      </p:cBhvr>
                                      <p:tavLst>
                                        <p:tav tm="0">
                                          <p:val>
                                            <p:strVal val="1+#ppt_h/2"/>
                                          </p:val>
                                        </p:tav>
                                        <p:tav tm="100000">
                                          <p:val>
                                            <p:strVal val="#ppt_y"/>
                                          </p:val>
                                        </p:tav>
                                      </p:tavLst>
                                    </p:anim>
                                  </p:childTnLst>
                                </p:cTn>
                              </p:par>
                              <p:par>
                                <p:cTn id="676" presetID="2" presetClass="entr" presetSubtype="4" fill="hold" grpId="1" nodeType="withEffect">
                                  <p:stCondLst>
                                    <p:cond delay="0"/>
                                  </p:stCondLst>
                                  <p:childTnLst>
                                    <p:set>
                                      <p:cBhvr>
                                        <p:cTn id="677" dur="1" fill="hold">
                                          <p:stCondLst>
                                            <p:cond delay="0"/>
                                          </p:stCondLst>
                                        </p:cTn>
                                        <p:tgtEl>
                                          <p:spTgt spid="100"/>
                                        </p:tgtEl>
                                        <p:attrNameLst>
                                          <p:attrName>style.visibility</p:attrName>
                                        </p:attrNameLst>
                                      </p:cBhvr>
                                      <p:to>
                                        <p:strVal val="visible"/>
                                      </p:to>
                                    </p:set>
                                    <p:anim calcmode="lin" valueType="num">
                                      <p:cBhvr additive="base">
                                        <p:cTn id="678" dur="3000" fill="hold"/>
                                        <p:tgtEl>
                                          <p:spTgt spid="100"/>
                                        </p:tgtEl>
                                        <p:attrNameLst>
                                          <p:attrName>ppt_x</p:attrName>
                                        </p:attrNameLst>
                                      </p:cBhvr>
                                      <p:tavLst>
                                        <p:tav tm="0">
                                          <p:val>
                                            <p:strVal val="#ppt_x"/>
                                          </p:val>
                                        </p:tav>
                                        <p:tav tm="100000">
                                          <p:val>
                                            <p:strVal val="#ppt_x"/>
                                          </p:val>
                                        </p:tav>
                                      </p:tavLst>
                                    </p:anim>
                                    <p:anim calcmode="lin" valueType="num">
                                      <p:cBhvr additive="base">
                                        <p:cTn id="679" dur="3000" fill="hold"/>
                                        <p:tgtEl>
                                          <p:spTgt spid="100"/>
                                        </p:tgtEl>
                                        <p:attrNameLst>
                                          <p:attrName>ppt_y</p:attrName>
                                        </p:attrNameLst>
                                      </p:cBhvr>
                                      <p:tavLst>
                                        <p:tav tm="0">
                                          <p:val>
                                            <p:strVal val="1+#ppt_h/2"/>
                                          </p:val>
                                        </p:tav>
                                        <p:tav tm="100000">
                                          <p:val>
                                            <p:strVal val="#ppt_y"/>
                                          </p:val>
                                        </p:tav>
                                      </p:tavLst>
                                    </p:anim>
                                  </p:childTnLst>
                                </p:cTn>
                              </p:par>
                              <p:par>
                                <p:cTn id="680" presetID="8" presetClass="emph" presetSubtype="0" fill="hold" grpId="2" nodeType="withEffect">
                                  <p:stCondLst>
                                    <p:cond delay="0"/>
                                  </p:stCondLst>
                                  <p:childTnLst>
                                    <p:animRot by="21600000">
                                      <p:cBhvr>
                                        <p:cTn id="681" dur="3000" fill="hold"/>
                                        <p:tgtEl>
                                          <p:spTgt spid="5"/>
                                        </p:tgtEl>
                                        <p:attrNameLst>
                                          <p:attrName>r</p:attrName>
                                        </p:attrNameLst>
                                      </p:cBhvr>
                                    </p:animRot>
                                  </p:childTnLst>
                                </p:cTn>
                              </p:par>
                              <p:par>
                                <p:cTn id="682" presetID="8" presetClass="emph" presetSubtype="0" fill="hold" grpId="2" nodeType="withEffect">
                                  <p:stCondLst>
                                    <p:cond delay="0"/>
                                  </p:stCondLst>
                                  <p:childTnLst>
                                    <p:animRot by="21600000">
                                      <p:cBhvr>
                                        <p:cTn id="683" dur="3000" fill="hold"/>
                                        <p:tgtEl>
                                          <p:spTgt spid="7"/>
                                        </p:tgtEl>
                                        <p:attrNameLst>
                                          <p:attrName>r</p:attrName>
                                        </p:attrNameLst>
                                      </p:cBhvr>
                                    </p:animRot>
                                  </p:childTnLst>
                                </p:cTn>
                              </p:par>
                              <p:par>
                                <p:cTn id="684" presetID="8" presetClass="emph" presetSubtype="0" fill="hold" grpId="2" nodeType="withEffect">
                                  <p:stCondLst>
                                    <p:cond delay="0"/>
                                  </p:stCondLst>
                                  <p:childTnLst>
                                    <p:animRot by="21600000">
                                      <p:cBhvr>
                                        <p:cTn id="685" dur="3000" fill="hold"/>
                                        <p:tgtEl>
                                          <p:spTgt spid="8"/>
                                        </p:tgtEl>
                                        <p:attrNameLst>
                                          <p:attrName>r</p:attrName>
                                        </p:attrNameLst>
                                      </p:cBhvr>
                                    </p:animRot>
                                  </p:childTnLst>
                                </p:cTn>
                              </p:par>
                              <p:par>
                                <p:cTn id="686" presetID="8" presetClass="emph" presetSubtype="0" fill="hold" grpId="2" nodeType="withEffect">
                                  <p:stCondLst>
                                    <p:cond delay="0"/>
                                  </p:stCondLst>
                                  <p:childTnLst>
                                    <p:animRot by="21600000">
                                      <p:cBhvr>
                                        <p:cTn id="687" dur="3000" fill="hold"/>
                                        <p:tgtEl>
                                          <p:spTgt spid="9"/>
                                        </p:tgtEl>
                                        <p:attrNameLst>
                                          <p:attrName>r</p:attrName>
                                        </p:attrNameLst>
                                      </p:cBhvr>
                                    </p:animRot>
                                  </p:childTnLst>
                                </p:cTn>
                              </p:par>
                              <p:par>
                                <p:cTn id="688" presetID="8" presetClass="emph" presetSubtype="0" fill="hold" grpId="2" nodeType="withEffect">
                                  <p:stCondLst>
                                    <p:cond delay="0"/>
                                  </p:stCondLst>
                                  <p:childTnLst>
                                    <p:animRot by="21600000">
                                      <p:cBhvr>
                                        <p:cTn id="689" dur="3000" fill="hold"/>
                                        <p:tgtEl>
                                          <p:spTgt spid="10"/>
                                        </p:tgtEl>
                                        <p:attrNameLst>
                                          <p:attrName>r</p:attrName>
                                        </p:attrNameLst>
                                      </p:cBhvr>
                                    </p:animRot>
                                  </p:childTnLst>
                                </p:cTn>
                              </p:par>
                              <p:par>
                                <p:cTn id="690" presetID="8" presetClass="emph" presetSubtype="0" fill="hold" grpId="2" nodeType="withEffect">
                                  <p:stCondLst>
                                    <p:cond delay="0"/>
                                  </p:stCondLst>
                                  <p:childTnLst>
                                    <p:animRot by="21600000">
                                      <p:cBhvr>
                                        <p:cTn id="691" dur="3000" fill="hold"/>
                                        <p:tgtEl>
                                          <p:spTgt spid="11"/>
                                        </p:tgtEl>
                                        <p:attrNameLst>
                                          <p:attrName>r</p:attrName>
                                        </p:attrNameLst>
                                      </p:cBhvr>
                                    </p:animRot>
                                  </p:childTnLst>
                                </p:cTn>
                              </p:par>
                              <p:par>
                                <p:cTn id="692" presetID="8" presetClass="emph" presetSubtype="0" fill="hold" grpId="2" nodeType="withEffect">
                                  <p:stCondLst>
                                    <p:cond delay="0"/>
                                  </p:stCondLst>
                                  <p:childTnLst>
                                    <p:animRot by="21600000">
                                      <p:cBhvr>
                                        <p:cTn id="693" dur="3000" fill="hold"/>
                                        <p:tgtEl>
                                          <p:spTgt spid="12"/>
                                        </p:tgtEl>
                                        <p:attrNameLst>
                                          <p:attrName>r</p:attrName>
                                        </p:attrNameLst>
                                      </p:cBhvr>
                                    </p:animRot>
                                  </p:childTnLst>
                                </p:cTn>
                              </p:par>
                              <p:par>
                                <p:cTn id="694" presetID="8" presetClass="emph" presetSubtype="0" fill="hold" grpId="2" nodeType="withEffect">
                                  <p:stCondLst>
                                    <p:cond delay="0"/>
                                  </p:stCondLst>
                                  <p:childTnLst>
                                    <p:animRot by="21600000">
                                      <p:cBhvr>
                                        <p:cTn id="695" dur="3000" fill="hold"/>
                                        <p:tgtEl>
                                          <p:spTgt spid="13"/>
                                        </p:tgtEl>
                                        <p:attrNameLst>
                                          <p:attrName>r</p:attrName>
                                        </p:attrNameLst>
                                      </p:cBhvr>
                                    </p:animRot>
                                  </p:childTnLst>
                                </p:cTn>
                              </p:par>
                              <p:par>
                                <p:cTn id="696" presetID="8" presetClass="emph" presetSubtype="0" fill="hold" grpId="2" nodeType="withEffect">
                                  <p:stCondLst>
                                    <p:cond delay="0"/>
                                  </p:stCondLst>
                                  <p:childTnLst>
                                    <p:animRot by="21600000">
                                      <p:cBhvr>
                                        <p:cTn id="697" dur="3000" fill="hold"/>
                                        <p:tgtEl>
                                          <p:spTgt spid="14"/>
                                        </p:tgtEl>
                                        <p:attrNameLst>
                                          <p:attrName>r</p:attrName>
                                        </p:attrNameLst>
                                      </p:cBhvr>
                                    </p:animRot>
                                  </p:childTnLst>
                                </p:cTn>
                              </p:par>
                              <p:par>
                                <p:cTn id="698" presetID="8" presetClass="emph" presetSubtype="0" fill="hold" grpId="2" nodeType="withEffect">
                                  <p:stCondLst>
                                    <p:cond delay="0"/>
                                  </p:stCondLst>
                                  <p:childTnLst>
                                    <p:animRot by="21600000">
                                      <p:cBhvr>
                                        <p:cTn id="699" dur="3000" fill="hold"/>
                                        <p:tgtEl>
                                          <p:spTgt spid="15"/>
                                        </p:tgtEl>
                                        <p:attrNameLst>
                                          <p:attrName>r</p:attrName>
                                        </p:attrNameLst>
                                      </p:cBhvr>
                                    </p:animRot>
                                  </p:childTnLst>
                                </p:cTn>
                              </p:par>
                              <p:par>
                                <p:cTn id="700" presetID="8" presetClass="emph" presetSubtype="0" fill="hold" grpId="2" nodeType="withEffect">
                                  <p:stCondLst>
                                    <p:cond delay="0"/>
                                  </p:stCondLst>
                                  <p:childTnLst>
                                    <p:animRot by="21600000">
                                      <p:cBhvr>
                                        <p:cTn id="701" dur="3000" fill="hold"/>
                                        <p:tgtEl>
                                          <p:spTgt spid="16"/>
                                        </p:tgtEl>
                                        <p:attrNameLst>
                                          <p:attrName>r</p:attrName>
                                        </p:attrNameLst>
                                      </p:cBhvr>
                                    </p:animRot>
                                  </p:childTnLst>
                                </p:cTn>
                              </p:par>
                              <p:par>
                                <p:cTn id="702" presetID="8" presetClass="emph" presetSubtype="0" fill="hold" grpId="2" nodeType="withEffect">
                                  <p:stCondLst>
                                    <p:cond delay="0"/>
                                  </p:stCondLst>
                                  <p:childTnLst>
                                    <p:animRot by="21600000">
                                      <p:cBhvr>
                                        <p:cTn id="703" dur="3000" fill="hold"/>
                                        <p:tgtEl>
                                          <p:spTgt spid="17"/>
                                        </p:tgtEl>
                                        <p:attrNameLst>
                                          <p:attrName>r</p:attrName>
                                        </p:attrNameLst>
                                      </p:cBhvr>
                                    </p:animRot>
                                  </p:childTnLst>
                                </p:cTn>
                              </p:par>
                              <p:par>
                                <p:cTn id="704" presetID="8" presetClass="emph" presetSubtype="0" fill="hold" grpId="2" nodeType="withEffect">
                                  <p:stCondLst>
                                    <p:cond delay="0"/>
                                  </p:stCondLst>
                                  <p:childTnLst>
                                    <p:animRot by="21600000">
                                      <p:cBhvr>
                                        <p:cTn id="705" dur="3000" fill="hold"/>
                                        <p:tgtEl>
                                          <p:spTgt spid="18"/>
                                        </p:tgtEl>
                                        <p:attrNameLst>
                                          <p:attrName>r</p:attrName>
                                        </p:attrNameLst>
                                      </p:cBhvr>
                                    </p:animRot>
                                  </p:childTnLst>
                                </p:cTn>
                              </p:par>
                              <p:par>
                                <p:cTn id="706" presetID="8" presetClass="emph" presetSubtype="0" fill="hold" grpId="2" nodeType="withEffect">
                                  <p:stCondLst>
                                    <p:cond delay="0"/>
                                  </p:stCondLst>
                                  <p:childTnLst>
                                    <p:animRot by="21600000">
                                      <p:cBhvr>
                                        <p:cTn id="707" dur="3000" fill="hold"/>
                                        <p:tgtEl>
                                          <p:spTgt spid="19"/>
                                        </p:tgtEl>
                                        <p:attrNameLst>
                                          <p:attrName>r</p:attrName>
                                        </p:attrNameLst>
                                      </p:cBhvr>
                                    </p:animRot>
                                  </p:childTnLst>
                                </p:cTn>
                              </p:par>
                              <p:par>
                                <p:cTn id="708" presetID="8" presetClass="emph" presetSubtype="0" fill="hold" grpId="2" nodeType="withEffect">
                                  <p:stCondLst>
                                    <p:cond delay="0"/>
                                  </p:stCondLst>
                                  <p:childTnLst>
                                    <p:animRot by="21600000">
                                      <p:cBhvr>
                                        <p:cTn id="709" dur="3000" fill="hold"/>
                                        <p:tgtEl>
                                          <p:spTgt spid="20"/>
                                        </p:tgtEl>
                                        <p:attrNameLst>
                                          <p:attrName>r</p:attrName>
                                        </p:attrNameLst>
                                      </p:cBhvr>
                                    </p:animRot>
                                  </p:childTnLst>
                                </p:cTn>
                              </p:par>
                              <p:par>
                                <p:cTn id="710" presetID="8" presetClass="emph" presetSubtype="0" fill="hold" grpId="2" nodeType="withEffect">
                                  <p:stCondLst>
                                    <p:cond delay="0"/>
                                  </p:stCondLst>
                                  <p:childTnLst>
                                    <p:animRot by="21600000">
                                      <p:cBhvr>
                                        <p:cTn id="711" dur="3000" fill="hold"/>
                                        <p:tgtEl>
                                          <p:spTgt spid="21"/>
                                        </p:tgtEl>
                                        <p:attrNameLst>
                                          <p:attrName>r</p:attrName>
                                        </p:attrNameLst>
                                      </p:cBhvr>
                                    </p:animRot>
                                  </p:childTnLst>
                                </p:cTn>
                              </p:par>
                              <p:par>
                                <p:cTn id="712" presetID="8" presetClass="emph" presetSubtype="0" fill="hold" grpId="2" nodeType="withEffect">
                                  <p:stCondLst>
                                    <p:cond delay="0"/>
                                  </p:stCondLst>
                                  <p:childTnLst>
                                    <p:animRot by="21600000">
                                      <p:cBhvr>
                                        <p:cTn id="713" dur="3000" fill="hold"/>
                                        <p:tgtEl>
                                          <p:spTgt spid="22"/>
                                        </p:tgtEl>
                                        <p:attrNameLst>
                                          <p:attrName>r</p:attrName>
                                        </p:attrNameLst>
                                      </p:cBhvr>
                                    </p:animRot>
                                  </p:childTnLst>
                                </p:cTn>
                              </p:par>
                              <p:par>
                                <p:cTn id="714" presetID="8" presetClass="emph" presetSubtype="0" fill="hold" grpId="2" nodeType="withEffect">
                                  <p:stCondLst>
                                    <p:cond delay="0"/>
                                  </p:stCondLst>
                                  <p:childTnLst>
                                    <p:animRot by="21600000">
                                      <p:cBhvr>
                                        <p:cTn id="715" dur="3000" fill="hold"/>
                                        <p:tgtEl>
                                          <p:spTgt spid="23"/>
                                        </p:tgtEl>
                                        <p:attrNameLst>
                                          <p:attrName>r</p:attrName>
                                        </p:attrNameLst>
                                      </p:cBhvr>
                                    </p:animRot>
                                  </p:childTnLst>
                                </p:cTn>
                              </p:par>
                              <p:par>
                                <p:cTn id="716" presetID="8" presetClass="emph" presetSubtype="0" fill="hold" grpId="2" nodeType="withEffect">
                                  <p:stCondLst>
                                    <p:cond delay="0"/>
                                  </p:stCondLst>
                                  <p:childTnLst>
                                    <p:animRot by="21600000">
                                      <p:cBhvr>
                                        <p:cTn id="717" dur="3000" fill="hold"/>
                                        <p:tgtEl>
                                          <p:spTgt spid="24"/>
                                        </p:tgtEl>
                                        <p:attrNameLst>
                                          <p:attrName>r</p:attrName>
                                        </p:attrNameLst>
                                      </p:cBhvr>
                                    </p:animRot>
                                  </p:childTnLst>
                                </p:cTn>
                              </p:par>
                              <p:par>
                                <p:cTn id="718" presetID="8" presetClass="emph" presetSubtype="0" fill="hold" grpId="2" nodeType="withEffect">
                                  <p:stCondLst>
                                    <p:cond delay="0"/>
                                  </p:stCondLst>
                                  <p:childTnLst>
                                    <p:animRot by="21600000">
                                      <p:cBhvr>
                                        <p:cTn id="719" dur="3000" fill="hold"/>
                                        <p:tgtEl>
                                          <p:spTgt spid="25"/>
                                        </p:tgtEl>
                                        <p:attrNameLst>
                                          <p:attrName>r</p:attrName>
                                        </p:attrNameLst>
                                      </p:cBhvr>
                                    </p:animRot>
                                  </p:childTnLst>
                                </p:cTn>
                              </p:par>
                              <p:par>
                                <p:cTn id="720" presetID="8" presetClass="emph" presetSubtype="0" fill="hold" grpId="2" nodeType="withEffect">
                                  <p:stCondLst>
                                    <p:cond delay="0"/>
                                  </p:stCondLst>
                                  <p:childTnLst>
                                    <p:animRot by="21600000">
                                      <p:cBhvr>
                                        <p:cTn id="721" dur="3000" fill="hold"/>
                                        <p:tgtEl>
                                          <p:spTgt spid="26"/>
                                        </p:tgtEl>
                                        <p:attrNameLst>
                                          <p:attrName>r</p:attrName>
                                        </p:attrNameLst>
                                      </p:cBhvr>
                                    </p:animRot>
                                  </p:childTnLst>
                                </p:cTn>
                              </p:par>
                              <p:par>
                                <p:cTn id="722" presetID="8" presetClass="emph" presetSubtype="0" fill="hold" grpId="2" nodeType="withEffect">
                                  <p:stCondLst>
                                    <p:cond delay="0"/>
                                  </p:stCondLst>
                                  <p:childTnLst>
                                    <p:animRot by="21600000">
                                      <p:cBhvr>
                                        <p:cTn id="723" dur="3000" fill="hold"/>
                                        <p:tgtEl>
                                          <p:spTgt spid="27"/>
                                        </p:tgtEl>
                                        <p:attrNameLst>
                                          <p:attrName>r</p:attrName>
                                        </p:attrNameLst>
                                      </p:cBhvr>
                                    </p:animRot>
                                  </p:childTnLst>
                                </p:cTn>
                              </p:par>
                              <p:par>
                                <p:cTn id="724" presetID="8" presetClass="emph" presetSubtype="0" fill="hold" grpId="2" nodeType="withEffect">
                                  <p:stCondLst>
                                    <p:cond delay="0"/>
                                  </p:stCondLst>
                                  <p:childTnLst>
                                    <p:animRot by="21600000">
                                      <p:cBhvr>
                                        <p:cTn id="725" dur="3000" fill="hold"/>
                                        <p:tgtEl>
                                          <p:spTgt spid="28"/>
                                        </p:tgtEl>
                                        <p:attrNameLst>
                                          <p:attrName>r</p:attrName>
                                        </p:attrNameLst>
                                      </p:cBhvr>
                                    </p:animRot>
                                  </p:childTnLst>
                                </p:cTn>
                              </p:par>
                              <p:par>
                                <p:cTn id="726" presetID="8" presetClass="emph" presetSubtype="0" fill="hold" grpId="2" nodeType="withEffect">
                                  <p:stCondLst>
                                    <p:cond delay="0"/>
                                  </p:stCondLst>
                                  <p:childTnLst>
                                    <p:animRot by="21600000">
                                      <p:cBhvr>
                                        <p:cTn id="727" dur="3000" fill="hold"/>
                                        <p:tgtEl>
                                          <p:spTgt spid="29"/>
                                        </p:tgtEl>
                                        <p:attrNameLst>
                                          <p:attrName>r</p:attrName>
                                        </p:attrNameLst>
                                      </p:cBhvr>
                                    </p:animRot>
                                  </p:childTnLst>
                                </p:cTn>
                              </p:par>
                              <p:par>
                                <p:cTn id="728" presetID="8" presetClass="emph" presetSubtype="0" fill="hold" grpId="2" nodeType="withEffect">
                                  <p:stCondLst>
                                    <p:cond delay="0"/>
                                  </p:stCondLst>
                                  <p:childTnLst>
                                    <p:animRot by="21600000">
                                      <p:cBhvr>
                                        <p:cTn id="729" dur="3000" fill="hold"/>
                                        <p:tgtEl>
                                          <p:spTgt spid="53"/>
                                        </p:tgtEl>
                                        <p:attrNameLst>
                                          <p:attrName>r</p:attrName>
                                        </p:attrNameLst>
                                      </p:cBhvr>
                                    </p:animRot>
                                  </p:childTnLst>
                                </p:cTn>
                              </p:par>
                              <p:par>
                                <p:cTn id="730" presetID="8" presetClass="emph" presetSubtype="0" fill="hold" grpId="2" nodeType="withEffect">
                                  <p:stCondLst>
                                    <p:cond delay="0"/>
                                  </p:stCondLst>
                                  <p:childTnLst>
                                    <p:animRot by="21600000">
                                      <p:cBhvr>
                                        <p:cTn id="731" dur="3000" fill="hold"/>
                                        <p:tgtEl>
                                          <p:spTgt spid="54"/>
                                        </p:tgtEl>
                                        <p:attrNameLst>
                                          <p:attrName>r</p:attrName>
                                        </p:attrNameLst>
                                      </p:cBhvr>
                                    </p:animRot>
                                  </p:childTnLst>
                                </p:cTn>
                              </p:par>
                              <p:par>
                                <p:cTn id="732" presetID="8" presetClass="emph" presetSubtype="0" fill="hold" grpId="2" nodeType="withEffect">
                                  <p:stCondLst>
                                    <p:cond delay="0"/>
                                  </p:stCondLst>
                                  <p:childTnLst>
                                    <p:animRot by="21600000">
                                      <p:cBhvr>
                                        <p:cTn id="733" dur="3000" fill="hold"/>
                                        <p:tgtEl>
                                          <p:spTgt spid="55"/>
                                        </p:tgtEl>
                                        <p:attrNameLst>
                                          <p:attrName>r</p:attrName>
                                        </p:attrNameLst>
                                      </p:cBhvr>
                                    </p:animRot>
                                  </p:childTnLst>
                                </p:cTn>
                              </p:par>
                              <p:par>
                                <p:cTn id="734" presetID="8" presetClass="emph" presetSubtype="0" fill="hold" grpId="2" nodeType="withEffect">
                                  <p:stCondLst>
                                    <p:cond delay="0"/>
                                  </p:stCondLst>
                                  <p:childTnLst>
                                    <p:animRot by="21600000">
                                      <p:cBhvr>
                                        <p:cTn id="735" dur="3000" fill="hold"/>
                                        <p:tgtEl>
                                          <p:spTgt spid="56"/>
                                        </p:tgtEl>
                                        <p:attrNameLst>
                                          <p:attrName>r</p:attrName>
                                        </p:attrNameLst>
                                      </p:cBhvr>
                                    </p:animRot>
                                  </p:childTnLst>
                                </p:cTn>
                              </p:par>
                              <p:par>
                                <p:cTn id="736" presetID="8" presetClass="emph" presetSubtype="0" fill="hold" grpId="2" nodeType="withEffect">
                                  <p:stCondLst>
                                    <p:cond delay="0"/>
                                  </p:stCondLst>
                                  <p:childTnLst>
                                    <p:animRot by="21600000">
                                      <p:cBhvr>
                                        <p:cTn id="737" dur="3000" fill="hold"/>
                                        <p:tgtEl>
                                          <p:spTgt spid="57"/>
                                        </p:tgtEl>
                                        <p:attrNameLst>
                                          <p:attrName>r</p:attrName>
                                        </p:attrNameLst>
                                      </p:cBhvr>
                                    </p:animRot>
                                  </p:childTnLst>
                                </p:cTn>
                              </p:par>
                              <p:par>
                                <p:cTn id="738" presetID="8" presetClass="emph" presetSubtype="0" fill="hold" grpId="2" nodeType="withEffect">
                                  <p:stCondLst>
                                    <p:cond delay="0"/>
                                  </p:stCondLst>
                                  <p:childTnLst>
                                    <p:animRot by="21600000">
                                      <p:cBhvr>
                                        <p:cTn id="739" dur="3000" fill="hold"/>
                                        <p:tgtEl>
                                          <p:spTgt spid="58"/>
                                        </p:tgtEl>
                                        <p:attrNameLst>
                                          <p:attrName>r</p:attrName>
                                        </p:attrNameLst>
                                      </p:cBhvr>
                                    </p:animRot>
                                  </p:childTnLst>
                                </p:cTn>
                              </p:par>
                              <p:par>
                                <p:cTn id="740" presetID="8" presetClass="emph" presetSubtype="0" fill="hold" grpId="2" nodeType="withEffect">
                                  <p:stCondLst>
                                    <p:cond delay="0"/>
                                  </p:stCondLst>
                                  <p:childTnLst>
                                    <p:animRot by="21600000">
                                      <p:cBhvr>
                                        <p:cTn id="741" dur="3000" fill="hold"/>
                                        <p:tgtEl>
                                          <p:spTgt spid="59"/>
                                        </p:tgtEl>
                                        <p:attrNameLst>
                                          <p:attrName>r</p:attrName>
                                        </p:attrNameLst>
                                      </p:cBhvr>
                                    </p:animRot>
                                  </p:childTnLst>
                                </p:cTn>
                              </p:par>
                              <p:par>
                                <p:cTn id="742" presetID="8" presetClass="emph" presetSubtype="0" fill="hold" grpId="2" nodeType="withEffect">
                                  <p:stCondLst>
                                    <p:cond delay="0"/>
                                  </p:stCondLst>
                                  <p:childTnLst>
                                    <p:animRot by="21600000">
                                      <p:cBhvr>
                                        <p:cTn id="743" dur="3000" fill="hold"/>
                                        <p:tgtEl>
                                          <p:spTgt spid="60"/>
                                        </p:tgtEl>
                                        <p:attrNameLst>
                                          <p:attrName>r</p:attrName>
                                        </p:attrNameLst>
                                      </p:cBhvr>
                                    </p:animRot>
                                  </p:childTnLst>
                                </p:cTn>
                              </p:par>
                              <p:par>
                                <p:cTn id="744" presetID="8" presetClass="emph" presetSubtype="0" fill="hold" grpId="2" nodeType="withEffect">
                                  <p:stCondLst>
                                    <p:cond delay="0"/>
                                  </p:stCondLst>
                                  <p:childTnLst>
                                    <p:animRot by="21600000">
                                      <p:cBhvr>
                                        <p:cTn id="745" dur="3000" fill="hold"/>
                                        <p:tgtEl>
                                          <p:spTgt spid="61"/>
                                        </p:tgtEl>
                                        <p:attrNameLst>
                                          <p:attrName>r</p:attrName>
                                        </p:attrNameLst>
                                      </p:cBhvr>
                                    </p:animRot>
                                  </p:childTnLst>
                                </p:cTn>
                              </p:par>
                              <p:par>
                                <p:cTn id="746" presetID="8" presetClass="emph" presetSubtype="0" fill="hold" grpId="2" nodeType="withEffect">
                                  <p:stCondLst>
                                    <p:cond delay="0"/>
                                  </p:stCondLst>
                                  <p:childTnLst>
                                    <p:animRot by="21600000">
                                      <p:cBhvr>
                                        <p:cTn id="747" dur="3000" fill="hold"/>
                                        <p:tgtEl>
                                          <p:spTgt spid="62"/>
                                        </p:tgtEl>
                                        <p:attrNameLst>
                                          <p:attrName>r</p:attrName>
                                        </p:attrNameLst>
                                      </p:cBhvr>
                                    </p:animRot>
                                  </p:childTnLst>
                                </p:cTn>
                              </p:par>
                              <p:par>
                                <p:cTn id="748" presetID="8" presetClass="emph" presetSubtype="0" fill="hold" grpId="2" nodeType="withEffect">
                                  <p:stCondLst>
                                    <p:cond delay="0"/>
                                  </p:stCondLst>
                                  <p:childTnLst>
                                    <p:animRot by="21600000">
                                      <p:cBhvr>
                                        <p:cTn id="749" dur="3000" fill="hold"/>
                                        <p:tgtEl>
                                          <p:spTgt spid="63"/>
                                        </p:tgtEl>
                                        <p:attrNameLst>
                                          <p:attrName>r</p:attrName>
                                        </p:attrNameLst>
                                      </p:cBhvr>
                                    </p:animRot>
                                  </p:childTnLst>
                                </p:cTn>
                              </p:par>
                              <p:par>
                                <p:cTn id="750" presetID="8" presetClass="emph" presetSubtype="0" fill="hold" grpId="2" nodeType="withEffect">
                                  <p:stCondLst>
                                    <p:cond delay="0"/>
                                  </p:stCondLst>
                                  <p:childTnLst>
                                    <p:animRot by="21600000">
                                      <p:cBhvr>
                                        <p:cTn id="751" dur="3000" fill="hold"/>
                                        <p:tgtEl>
                                          <p:spTgt spid="64"/>
                                        </p:tgtEl>
                                        <p:attrNameLst>
                                          <p:attrName>r</p:attrName>
                                        </p:attrNameLst>
                                      </p:cBhvr>
                                    </p:animRot>
                                  </p:childTnLst>
                                </p:cTn>
                              </p:par>
                              <p:par>
                                <p:cTn id="752" presetID="8" presetClass="emph" presetSubtype="0" fill="hold" grpId="2" nodeType="withEffect">
                                  <p:stCondLst>
                                    <p:cond delay="0"/>
                                  </p:stCondLst>
                                  <p:childTnLst>
                                    <p:animRot by="21600000">
                                      <p:cBhvr>
                                        <p:cTn id="753" dur="3000" fill="hold"/>
                                        <p:tgtEl>
                                          <p:spTgt spid="65"/>
                                        </p:tgtEl>
                                        <p:attrNameLst>
                                          <p:attrName>r</p:attrName>
                                        </p:attrNameLst>
                                      </p:cBhvr>
                                    </p:animRot>
                                  </p:childTnLst>
                                </p:cTn>
                              </p:par>
                              <p:par>
                                <p:cTn id="754" presetID="8" presetClass="emph" presetSubtype="0" fill="hold" grpId="2" nodeType="withEffect">
                                  <p:stCondLst>
                                    <p:cond delay="0"/>
                                  </p:stCondLst>
                                  <p:childTnLst>
                                    <p:animRot by="21600000">
                                      <p:cBhvr>
                                        <p:cTn id="755" dur="3000" fill="hold"/>
                                        <p:tgtEl>
                                          <p:spTgt spid="66"/>
                                        </p:tgtEl>
                                        <p:attrNameLst>
                                          <p:attrName>r</p:attrName>
                                        </p:attrNameLst>
                                      </p:cBhvr>
                                    </p:animRot>
                                  </p:childTnLst>
                                </p:cTn>
                              </p:par>
                              <p:par>
                                <p:cTn id="756" presetID="8" presetClass="emph" presetSubtype="0" fill="hold" grpId="2" nodeType="withEffect">
                                  <p:stCondLst>
                                    <p:cond delay="0"/>
                                  </p:stCondLst>
                                  <p:childTnLst>
                                    <p:animRot by="21600000">
                                      <p:cBhvr>
                                        <p:cTn id="757" dur="3000" fill="hold"/>
                                        <p:tgtEl>
                                          <p:spTgt spid="67"/>
                                        </p:tgtEl>
                                        <p:attrNameLst>
                                          <p:attrName>r</p:attrName>
                                        </p:attrNameLst>
                                      </p:cBhvr>
                                    </p:animRot>
                                  </p:childTnLst>
                                </p:cTn>
                              </p:par>
                              <p:par>
                                <p:cTn id="758" presetID="8" presetClass="emph" presetSubtype="0" fill="hold" grpId="2" nodeType="withEffect">
                                  <p:stCondLst>
                                    <p:cond delay="0"/>
                                  </p:stCondLst>
                                  <p:childTnLst>
                                    <p:animRot by="21600000">
                                      <p:cBhvr>
                                        <p:cTn id="759" dur="3000" fill="hold"/>
                                        <p:tgtEl>
                                          <p:spTgt spid="68"/>
                                        </p:tgtEl>
                                        <p:attrNameLst>
                                          <p:attrName>r</p:attrName>
                                        </p:attrNameLst>
                                      </p:cBhvr>
                                    </p:animRot>
                                  </p:childTnLst>
                                </p:cTn>
                              </p:par>
                              <p:par>
                                <p:cTn id="760" presetID="8" presetClass="emph" presetSubtype="0" fill="hold" grpId="2" nodeType="withEffect">
                                  <p:stCondLst>
                                    <p:cond delay="0"/>
                                  </p:stCondLst>
                                  <p:childTnLst>
                                    <p:animRot by="21600000">
                                      <p:cBhvr>
                                        <p:cTn id="761" dur="3000" fill="hold"/>
                                        <p:tgtEl>
                                          <p:spTgt spid="69"/>
                                        </p:tgtEl>
                                        <p:attrNameLst>
                                          <p:attrName>r</p:attrName>
                                        </p:attrNameLst>
                                      </p:cBhvr>
                                    </p:animRot>
                                  </p:childTnLst>
                                </p:cTn>
                              </p:par>
                              <p:par>
                                <p:cTn id="762" presetID="8" presetClass="emph" presetSubtype="0" fill="hold" grpId="2" nodeType="withEffect">
                                  <p:stCondLst>
                                    <p:cond delay="0"/>
                                  </p:stCondLst>
                                  <p:childTnLst>
                                    <p:animRot by="21600000">
                                      <p:cBhvr>
                                        <p:cTn id="763" dur="3000" fill="hold"/>
                                        <p:tgtEl>
                                          <p:spTgt spid="70"/>
                                        </p:tgtEl>
                                        <p:attrNameLst>
                                          <p:attrName>r</p:attrName>
                                        </p:attrNameLst>
                                      </p:cBhvr>
                                    </p:animRot>
                                  </p:childTnLst>
                                </p:cTn>
                              </p:par>
                              <p:par>
                                <p:cTn id="764" presetID="8" presetClass="emph" presetSubtype="0" fill="hold" grpId="2" nodeType="withEffect">
                                  <p:stCondLst>
                                    <p:cond delay="0"/>
                                  </p:stCondLst>
                                  <p:childTnLst>
                                    <p:animRot by="21600000">
                                      <p:cBhvr>
                                        <p:cTn id="765" dur="3000" fill="hold"/>
                                        <p:tgtEl>
                                          <p:spTgt spid="71"/>
                                        </p:tgtEl>
                                        <p:attrNameLst>
                                          <p:attrName>r</p:attrName>
                                        </p:attrNameLst>
                                      </p:cBhvr>
                                    </p:animRot>
                                  </p:childTnLst>
                                </p:cTn>
                              </p:par>
                              <p:par>
                                <p:cTn id="766" presetID="8" presetClass="emph" presetSubtype="0" fill="hold" grpId="2" nodeType="withEffect">
                                  <p:stCondLst>
                                    <p:cond delay="0"/>
                                  </p:stCondLst>
                                  <p:childTnLst>
                                    <p:animRot by="21600000">
                                      <p:cBhvr>
                                        <p:cTn id="767" dur="3000" fill="hold"/>
                                        <p:tgtEl>
                                          <p:spTgt spid="72"/>
                                        </p:tgtEl>
                                        <p:attrNameLst>
                                          <p:attrName>r</p:attrName>
                                        </p:attrNameLst>
                                      </p:cBhvr>
                                    </p:animRot>
                                  </p:childTnLst>
                                </p:cTn>
                              </p:par>
                              <p:par>
                                <p:cTn id="768" presetID="8" presetClass="emph" presetSubtype="0" fill="hold" grpId="2" nodeType="withEffect">
                                  <p:stCondLst>
                                    <p:cond delay="0"/>
                                  </p:stCondLst>
                                  <p:childTnLst>
                                    <p:animRot by="21600000">
                                      <p:cBhvr>
                                        <p:cTn id="769" dur="3000" fill="hold"/>
                                        <p:tgtEl>
                                          <p:spTgt spid="73"/>
                                        </p:tgtEl>
                                        <p:attrNameLst>
                                          <p:attrName>r</p:attrName>
                                        </p:attrNameLst>
                                      </p:cBhvr>
                                    </p:animRot>
                                  </p:childTnLst>
                                </p:cTn>
                              </p:par>
                              <p:par>
                                <p:cTn id="770" presetID="8" presetClass="emph" presetSubtype="0" fill="hold" grpId="2" nodeType="withEffect">
                                  <p:stCondLst>
                                    <p:cond delay="0"/>
                                  </p:stCondLst>
                                  <p:childTnLst>
                                    <p:animRot by="21600000">
                                      <p:cBhvr>
                                        <p:cTn id="771" dur="3000" fill="hold"/>
                                        <p:tgtEl>
                                          <p:spTgt spid="74"/>
                                        </p:tgtEl>
                                        <p:attrNameLst>
                                          <p:attrName>r</p:attrName>
                                        </p:attrNameLst>
                                      </p:cBhvr>
                                    </p:animRot>
                                  </p:childTnLst>
                                </p:cTn>
                              </p:par>
                              <p:par>
                                <p:cTn id="772" presetID="8" presetClass="emph" presetSubtype="0" fill="hold" grpId="2" nodeType="withEffect">
                                  <p:stCondLst>
                                    <p:cond delay="0"/>
                                  </p:stCondLst>
                                  <p:childTnLst>
                                    <p:animRot by="21600000">
                                      <p:cBhvr>
                                        <p:cTn id="773" dur="3000" fill="hold"/>
                                        <p:tgtEl>
                                          <p:spTgt spid="75"/>
                                        </p:tgtEl>
                                        <p:attrNameLst>
                                          <p:attrName>r</p:attrName>
                                        </p:attrNameLst>
                                      </p:cBhvr>
                                    </p:animRot>
                                  </p:childTnLst>
                                </p:cTn>
                              </p:par>
                              <p:par>
                                <p:cTn id="774" presetID="8" presetClass="emph" presetSubtype="0" fill="hold" grpId="2" nodeType="withEffect">
                                  <p:stCondLst>
                                    <p:cond delay="0"/>
                                  </p:stCondLst>
                                  <p:childTnLst>
                                    <p:animRot by="21600000">
                                      <p:cBhvr>
                                        <p:cTn id="775" dur="3000" fill="hold"/>
                                        <p:tgtEl>
                                          <p:spTgt spid="76"/>
                                        </p:tgtEl>
                                        <p:attrNameLst>
                                          <p:attrName>r</p:attrName>
                                        </p:attrNameLst>
                                      </p:cBhvr>
                                    </p:animRot>
                                  </p:childTnLst>
                                </p:cTn>
                              </p:par>
                              <p:par>
                                <p:cTn id="776" presetID="8" presetClass="emph" presetSubtype="0" fill="hold" grpId="2" nodeType="withEffect">
                                  <p:stCondLst>
                                    <p:cond delay="0"/>
                                  </p:stCondLst>
                                  <p:childTnLst>
                                    <p:animRot by="-21600000">
                                      <p:cBhvr>
                                        <p:cTn id="777" dur="3000" fill="hold"/>
                                        <p:tgtEl>
                                          <p:spTgt spid="6"/>
                                        </p:tgtEl>
                                        <p:attrNameLst>
                                          <p:attrName>r</p:attrName>
                                        </p:attrNameLst>
                                      </p:cBhvr>
                                    </p:animRot>
                                  </p:childTnLst>
                                </p:cTn>
                              </p:par>
                              <p:par>
                                <p:cTn id="778" presetID="8" presetClass="emph" presetSubtype="0" fill="hold" grpId="2" nodeType="withEffect">
                                  <p:stCondLst>
                                    <p:cond delay="0"/>
                                  </p:stCondLst>
                                  <p:childTnLst>
                                    <p:animRot by="-21600000">
                                      <p:cBhvr>
                                        <p:cTn id="779" dur="3000" fill="hold"/>
                                        <p:tgtEl>
                                          <p:spTgt spid="30"/>
                                        </p:tgtEl>
                                        <p:attrNameLst>
                                          <p:attrName>r</p:attrName>
                                        </p:attrNameLst>
                                      </p:cBhvr>
                                    </p:animRot>
                                  </p:childTnLst>
                                </p:cTn>
                              </p:par>
                              <p:par>
                                <p:cTn id="780" presetID="8" presetClass="emph" presetSubtype="0" fill="hold" grpId="2" nodeType="withEffect">
                                  <p:stCondLst>
                                    <p:cond delay="0"/>
                                  </p:stCondLst>
                                  <p:childTnLst>
                                    <p:animRot by="-21600000">
                                      <p:cBhvr>
                                        <p:cTn id="781" dur="3000" fill="hold"/>
                                        <p:tgtEl>
                                          <p:spTgt spid="31"/>
                                        </p:tgtEl>
                                        <p:attrNameLst>
                                          <p:attrName>r</p:attrName>
                                        </p:attrNameLst>
                                      </p:cBhvr>
                                    </p:animRot>
                                  </p:childTnLst>
                                </p:cTn>
                              </p:par>
                              <p:par>
                                <p:cTn id="782" presetID="8" presetClass="emph" presetSubtype="0" fill="hold" grpId="2" nodeType="withEffect">
                                  <p:stCondLst>
                                    <p:cond delay="0"/>
                                  </p:stCondLst>
                                  <p:childTnLst>
                                    <p:animRot by="-21600000">
                                      <p:cBhvr>
                                        <p:cTn id="783" dur="3000" fill="hold"/>
                                        <p:tgtEl>
                                          <p:spTgt spid="32"/>
                                        </p:tgtEl>
                                        <p:attrNameLst>
                                          <p:attrName>r</p:attrName>
                                        </p:attrNameLst>
                                      </p:cBhvr>
                                    </p:animRot>
                                  </p:childTnLst>
                                </p:cTn>
                              </p:par>
                              <p:par>
                                <p:cTn id="784" presetID="8" presetClass="emph" presetSubtype="0" fill="hold" grpId="2" nodeType="withEffect">
                                  <p:stCondLst>
                                    <p:cond delay="0"/>
                                  </p:stCondLst>
                                  <p:childTnLst>
                                    <p:animRot by="-21600000">
                                      <p:cBhvr>
                                        <p:cTn id="785" dur="3000" fill="hold"/>
                                        <p:tgtEl>
                                          <p:spTgt spid="33"/>
                                        </p:tgtEl>
                                        <p:attrNameLst>
                                          <p:attrName>r</p:attrName>
                                        </p:attrNameLst>
                                      </p:cBhvr>
                                    </p:animRot>
                                  </p:childTnLst>
                                </p:cTn>
                              </p:par>
                              <p:par>
                                <p:cTn id="786" presetID="8" presetClass="emph" presetSubtype="0" fill="hold" grpId="2" nodeType="withEffect">
                                  <p:stCondLst>
                                    <p:cond delay="0"/>
                                  </p:stCondLst>
                                  <p:childTnLst>
                                    <p:animRot by="-21600000">
                                      <p:cBhvr>
                                        <p:cTn id="787" dur="3000" fill="hold"/>
                                        <p:tgtEl>
                                          <p:spTgt spid="34"/>
                                        </p:tgtEl>
                                        <p:attrNameLst>
                                          <p:attrName>r</p:attrName>
                                        </p:attrNameLst>
                                      </p:cBhvr>
                                    </p:animRot>
                                  </p:childTnLst>
                                </p:cTn>
                              </p:par>
                              <p:par>
                                <p:cTn id="788" presetID="8" presetClass="emph" presetSubtype="0" fill="hold" grpId="2" nodeType="withEffect">
                                  <p:stCondLst>
                                    <p:cond delay="0"/>
                                  </p:stCondLst>
                                  <p:childTnLst>
                                    <p:animRot by="-21600000">
                                      <p:cBhvr>
                                        <p:cTn id="789" dur="3000" fill="hold"/>
                                        <p:tgtEl>
                                          <p:spTgt spid="35"/>
                                        </p:tgtEl>
                                        <p:attrNameLst>
                                          <p:attrName>r</p:attrName>
                                        </p:attrNameLst>
                                      </p:cBhvr>
                                    </p:animRot>
                                  </p:childTnLst>
                                </p:cTn>
                              </p:par>
                              <p:par>
                                <p:cTn id="790" presetID="8" presetClass="emph" presetSubtype="0" fill="hold" grpId="2" nodeType="withEffect">
                                  <p:stCondLst>
                                    <p:cond delay="0"/>
                                  </p:stCondLst>
                                  <p:childTnLst>
                                    <p:animRot by="-21600000">
                                      <p:cBhvr>
                                        <p:cTn id="791" dur="3000" fill="hold"/>
                                        <p:tgtEl>
                                          <p:spTgt spid="36"/>
                                        </p:tgtEl>
                                        <p:attrNameLst>
                                          <p:attrName>r</p:attrName>
                                        </p:attrNameLst>
                                      </p:cBhvr>
                                    </p:animRot>
                                  </p:childTnLst>
                                </p:cTn>
                              </p:par>
                              <p:par>
                                <p:cTn id="792" presetID="8" presetClass="emph" presetSubtype="0" fill="hold" grpId="2" nodeType="withEffect">
                                  <p:stCondLst>
                                    <p:cond delay="0"/>
                                  </p:stCondLst>
                                  <p:childTnLst>
                                    <p:animRot by="-21600000">
                                      <p:cBhvr>
                                        <p:cTn id="793" dur="3000" fill="hold"/>
                                        <p:tgtEl>
                                          <p:spTgt spid="37"/>
                                        </p:tgtEl>
                                        <p:attrNameLst>
                                          <p:attrName>r</p:attrName>
                                        </p:attrNameLst>
                                      </p:cBhvr>
                                    </p:animRot>
                                  </p:childTnLst>
                                </p:cTn>
                              </p:par>
                              <p:par>
                                <p:cTn id="794" presetID="8" presetClass="emph" presetSubtype="0" fill="hold" grpId="2" nodeType="withEffect">
                                  <p:stCondLst>
                                    <p:cond delay="0"/>
                                  </p:stCondLst>
                                  <p:childTnLst>
                                    <p:animRot by="-21600000">
                                      <p:cBhvr>
                                        <p:cTn id="795" dur="3000" fill="hold"/>
                                        <p:tgtEl>
                                          <p:spTgt spid="38"/>
                                        </p:tgtEl>
                                        <p:attrNameLst>
                                          <p:attrName>r</p:attrName>
                                        </p:attrNameLst>
                                      </p:cBhvr>
                                    </p:animRot>
                                  </p:childTnLst>
                                </p:cTn>
                              </p:par>
                              <p:par>
                                <p:cTn id="796" presetID="8" presetClass="emph" presetSubtype="0" fill="hold" grpId="2" nodeType="withEffect">
                                  <p:stCondLst>
                                    <p:cond delay="0"/>
                                  </p:stCondLst>
                                  <p:childTnLst>
                                    <p:animRot by="-21600000">
                                      <p:cBhvr>
                                        <p:cTn id="797" dur="3000" fill="hold"/>
                                        <p:tgtEl>
                                          <p:spTgt spid="39"/>
                                        </p:tgtEl>
                                        <p:attrNameLst>
                                          <p:attrName>r</p:attrName>
                                        </p:attrNameLst>
                                      </p:cBhvr>
                                    </p:animRot>
                                  </p:childTnLst>
                                </p:cTn>
                              </p:par>
                              <p:par>
                                <p:cTn id="798" presetID="8" presetClass="emph" presetSubtype="0" fill="hold" grpId="2" nodeType="withEffect">
                                  <p:stCondLst>
                                    <p:cond delay="0"/>
                                  </p:stCondLst>
                                  <p:childTnLst>
                                    <p:animRot by="-21600000">
                                      <p:cBhvr>
                                        <p:cTn id="799" dur="3000" fill="hold"/>
                                        <p:tgtEl>
                                          <p:spTgt spid="40"/>
                                        </p:tgtEl>
                                        <p:attrNameLst>
                                          <p:attrName>r</p:attrName>
                                        </p:attrNameLst>
                                      </p:cBhvr>
                                    </p:animRot>
                                  </p:childTnLst>
                                </p:cTn>
                              </p:par>
                              <p:par>
                                <p:cTn id="800" presetID="8" presetClass="emph" presetSubtype="0" fill="hold" grpId="2" nodeType="withEffect">
                                  <p:stCondLst>
                                    <p:cond delay="0"/>
                                  </p:stCondLst>
                                  <p:childTnLst>
                                    <p:animRot by="-21600000">
                                      <p:cBhvr>
                                        <p:cTn id="801" dur="3000" fill="hold"/>
                                        <p:tgtEl>
                                          <p:spTgt spid="41"/>
                                        </p:tgtEl>
                                        <p:attrNameLst>
                                          <p:attrName>r</p:attrName>
                                        </p:attrNameLst>
                                      </p:cBhvr>
                                    </p:animRot>
                                  </p:childTnLst>
                                </p:cTn>
                              </p:par>
                              <p:par>
                                <p:cTn id="802" presetID="8" presetClass="emph" presetSubtype="0" fill="hold" grpId="2" nodeType="withEffect">
                                  <p:stCondLst>
                                    <p:cond delay="0"/>
                                  </p:stCondLst>
                                  <p:childTnLst>
                                    <p:animRot by="-21600000">
                                      <p:cBhvr>
                                        <p:cTn id="803" dur="3000" fill="hold"/>
                                        <p:tgtEl>
                                          <p:spTgt spid="42"/>
                                        </p:tgtEl>
                                        <p:attrNameLst>
                                          <p:attrName>r</p:attrName>
                                        </p:attrNameLst>
                                      </p:cBhvr>
                                    </p:animRot>
                                  </p:childTnLst>
                                </p:cTn>
                              </p:par>
                              <p:par>
                                <p:cTn id="804" presetID="8" presetClass="emph" presetSubtype="0" fill="hold" grpId="2" nodeType="withEffect">
                                  <p:stCondLst>
                                    <p:cond delay="0"/>
                                  </p:stCondLst>
                                  <p:childTnLst>
                                    <p:animRot by="-21600000">
                                      <p:cBhvr>
                                        <p:cTn id="805" dur="3000" fill="hold"/>
                                        <p:tgtEl>
                                          <p:spTgt spid="43"/>
                                        </p:tgtEl>
                                        <p:attrNameLst>
                                          <p:attrName>r</p:attrName>
                                        </p:attrNameLst>
                                      </p:cBhvr>
                                    </p:animRot>
                                  </p:childTnLst>
                                </p:cTn>
                              </p:par>
                              <p:par>
                                <p:cTn id="806" presetID="8" presetClass="emph" presetSubtype="0" fill="hold" grpId="2" nodeType="withEffect">
                                  <p:stCondLst>
                                    <p:cond delay="0"/>
                                  </p:stCondLst>
                                  <p:childTnLst>
                                    <p:animRot by="-21600000">
                                      <p:cBhvr>
                                        <p:cTn id="807" dur="3000" fill="hold"/>
                                        <p:tgtEl>
                                          <p:spTgt spid="44"/>
                                        </p:tgtEl>
                                        <p:attrNameLst>
                                          <p:attrName>r</p:attrName>
                                        </p:attrNameLst>
                                      </p:cBhvr>
                                    </p:animRot>
                                  </p:childTnLst>
                                </p:cTn>
                              </p:par>
                              <p:par>
                                <p:cTn id="808" presetID="8" presetClass="emph" presetSubtype="0" fill="hold" grpId="2" nodeType="withEffect">
                                  <p:stCondLst>
                                    <p:cond delay="0"/>
                                  </p:stCondLst>
                                  <p:childTnLst>
                                    <p:animRot by="-21600000">
                                      <p:cBhvr>
                                        <p:cTn id="809" dur="3000" fill="hold"/>
                                        <p:tgtEl>
                                          <p:spTgt spid="45"/>
                                        </p:tgtEl>
                                        <p:attrNameLst>
                                          <p:attrName>r</p:attrName>
                                        </p:attrNameLst>
                                      </p:cBhvr>
                                    </p:animRot>
                                  </p:childTnLst>
                                </p:cTn>
                              </p:par>
                              <p:par>
                                <p:cTn id="810" presetID="8" presetClass="emph" presetSubtype="0" fill="hold" grpId="2" nodeType="withEffect">
                                  <p:stCondLst>
                                    <p:cond delay="0"/>
                                  </p:stCondLst>
                                  <p:childTnLst>
                                    <p:animRot by="-21600000">
                                      <p:cBhvr>
                                        <p:cTn id="811" dur="3000" fill="hold"/>
                                        <p:tgtEl>
                                          <p:spTgt spid="46"/>
                                        </p:tgtEl>
                                        <p:attrNameLst>
                                          <p:attrName>r</p:attrName>
                                        </p:attrNameLst>
                                      </p:cBhvr>
                                    </p:animRot>
                                  </p:childTnLst>
                                </p:cTn>
                              </p:par>
                              <p:par>
                                <p:cTn id="812" presetID="8" presetClass="emph" presetSubtype="0" fill="hold" grpId="2" nodeType="withEffect">
                                  <p:stCondLst>
                                    <p:cond delay="0"/>
                                  </p:stCondLst>
                                  <p:childTnLst>
                                    <p:animRot by="-21600000">
                                      <p:cBhvr>
                                        <p:cTn id="813" dur="3000" fill="hold"/>
                                        <p:tgtEl>
                                          <p:spTgt spid="47"/>
                                        </p:tgtEl>
                                        <p:attrNameLst>
                                          <p:attrName>r</p:attrName>
                                        </p:attrNameLst>
                                      </p:cBhvr>
                                    </p:animRot>
                                  </p:childTnLst>
                                </p:cTn>
                              </p:par>
                              <p:par>
                                <p:cTn id="814" presetID="8" presetClass="emph" presetSubtype="0" fill="hold" grpId="2" nodeType="withEffect">
                                  <p:stCondLst>
                                    <p:cond delay="0"/>
                                  </p:stCondLst>
                                  <p:childTnLst>
                                    <p:animRot by="-21600000">
                                      <p:cBhvr>
                                        <p:cTn id="815" dur="3000" fill="hold"/>
                                        <p:tgtEl>
                                          <p:spTgt spid="48"/>
                                        </p:tgtEl>
                                        <p:attrNameLst>
                                          <p:attrName>r</p:attrName>
                                        </p:attrNameLst>
                                      </p:cBhvr>
                                    </p:animRot>
                                  </p:childTnLst>
                                </p:cTn>
                              </p:par>
                              <p:par>
                                <p:cTn id="816" presetID="8" presetClass="emph" presetSubtype="0" fill="hold" grpId="2" nodeType="withEffect">
                                  <p:stCondLst>
                                    <p:cond delay="0"/>
                                  </p:stCondLst>
                                  <p:childTnLst>
                                    <p:animRot by="-21600000">
                                      <p:cBhvr>
                                        <p:cTn id="817" dur="3000" fill="hold"/>
                                        <p:tgtEl>
                                          <p:spTgt spid="49"/>
                                        </p:tgtEl>
                                        <p:attrNameLst>
                                          <p:attrName>r</p:attrName>
                                        </p:attrNameLst>
                                      </p:cBhvr>
                                    </p:animRot>
                                  </p:childTnLst>
                                </p:cTn>
                              </p:par>
                              <p:par>
                                <p:cTn id="818" presetID="8" presetClass="emph" presetSubtype="0" fill="hold" grpId="2" nodeType="withEffect">
                                  <p:stCondLst>
                                    <p:cond delay="0"/>
                                  </p:stCondLst>
                                  <p:childTnLst>
                                    <p:animRot by="-21600000">
                                      <p:cBhvr>
                                        <p:cTn id="819" dur="3000" fill="hold"/>
                                        <p:tgtEl>
                                          <p:spTgt spid="50"/>
                                        </p:tgtEl>
                                        <p:attrNameLst>
                                          <p:attrName>r</p:attrName>
                                        </p:attrNameLst>
                                      </p:cBhvr>
                                    </p:animRot>
                                  </p:childTnLst>
                                </p:cTn>
                              </p:par>
                              <p:par>
                                <p:cTn id="820" presetID="8" presetClass="emph" presetSubtype="0" fill="hold" grpId="2" nodeType="withEffect">
                                  <p:stCondLst>
                                    <p:cond delay="0"/>
                                  </p:stCondLst>
                                  <p:childTnLst>
                                    <p:animRot by="-21600000">
                                      <p:cBhvr>
                                        <p:cTn id="821" dur="3000" fill="hold"/>
                                        <p:tgtEl>
                                          <p:spTgt spid="51"/>
                                        </p:tgtEl>
                                        <p:attrNameLst>
                                          <p:attrName>r</p:attrName>
                                        </p:attrNameLst>
                                      </p:cBhvr>
                                    </p:animRot>
                                  </p:childTnLst>
                                </p:cTn>
                              </p:par>
                              <p:par>
                                <p:cTn id="822" presetID="8" presetClass="emph" presetSubtype="0" fill="hold" grpId="2" nodeType="withEffect">
                                  <p:stCondLst>
                                    <p:cond delay="0"/>
                                  </p:stCondLst>
                                  <p:childTnLst>
                                    <p:animRot by="-21600000">
                                      <p:cBhvr>
                                        <p:cTn id="823" dur="3000" fill="hold"/>
                                        <p:tgtEl>
                                          <p:spTgt spid="52"/>
                                        </p:tgtEl>
                                        <p:attrNameLst>
                                          <p:attrName>r</p:attrName>
                                        </p:attrNameLst>
                                      </p:cBhvr>
                                    </p:animRot>
                                  </p:childTnLst>
                                </p:cTn>
                              </p:par>
                              <p:par>
                                <p:cTn id="824" presetID="8" presetClass="emph" presetSubtype="0" fill="hold" grpId="2" nodeType="withEffect">
                                  <p:stCondLst>
                                    <p:cond delay="0"/>
                                  </p:stCondLst>
                                  <p:childTnLst>
                                    <p:animRot by="-21600000">
                                      <p:cBhvr>
                                        <p:cTn id="825" dur="3000" fill="hold"/>
                                        <p:tgtEl>
                                          <p:spTgt spid="77"/>
                                        </p:tgtEl>
                                        <p:attrNameLst>
                                          <p:attrName>r</p:attrName>
                                        </p:attrNameLst>
                                      </p:cBhvr>
                                    </p:animRot>
                                  </p:childTnLst>
                                </p:cTn>
                              </p:par>
                              <p:par>
                                <p:cTn id="826" presetID="8" presetClass="emph" presetSubtype="0" fill="hold" grpId="2" nodeType="withEffect">
                                  <p:stCondLst>
                                    <p:cond delay="0"/>
                                  </p:stCondLst>
                                  <p:childTnLst>
                                    <p:animRot by="-21600000">
                                      <p:cBhvr>
                                        <p:cTn id="827" dur="3000" fill="hold"/>
                                        <p:tgtEl>
                                          <p:spTgt spid="78"/>
                                        </p:tgtEl>
                                        <p:attrNameLst>
                                          <p:attrName>r</p:attrName>
                                        </p:attrNameLst>
                                      </p:cBhvr>
                                    </p:animRot>
                                  </p:childTnLst>
                                </p:cTn>
                              </p:par>
                              <p:par>
                                <p:cTn id="828" presetID="8" presetClass="emph" presetSubtype="0" fill="hold" grpId="2" nodeType="withEffect">
                                  <p:stCondLst>
                                    <p:cond delay="0"/>
                                  </p:stCondLst>
                                  <p:childTnLst>
                                    <p:animRot by="-21600000">
                                      <p:cBhvr>
                                        <p:cTn id="829" dur="3000" fill="hold"/>
                                        <p:tgtEl>
                                          <p:spTgt spid="79"/>
                                        </p:tgtEl>
                                        <p:attrNameLst>
                                          <p:attrName>r</p:attrName>
                                        </p:attrNameLst>
                                      </p:cBhvr>
                                    </p:animRot>
                                  </p:childTnLst>
                                </p:cTn>
                              </p:par>
                              <p:par>
                                <p:cTn id="830" presetID="8" presetClass="emph" presetSubtype="0" fill="hold" grpId="2" nodeType="withEffect">
                                  <p:stCondLst>
                                    <p:cond delay="0"/>
                                  </p:stCondLst>
                                  <p:childTnLst>
                                    <p:animRot by="-21600000">
                                      <p:cBhvr>
                                        <p:cTn id="831" dur="3000" fill="hold"/>
                                        <p:tgtEl>
                                          <p:spTgt spid="80"/>
                                        </p:tgtEl>
                                        <p:attrNameLst>
                                          <p:attrName>r</p:attrName>
                                        </p:attrNameLst>
                                      </p:cBhvr>
                                    </p:animRot>
                                  </p:childTnLst>
                                </p:cTn>
                              </p:par>
                              <p:par>
                                <p:cTn id="832" presetID="8" presetClass="emph" presetSubtype="0" fill="hold" grpId="2" nodeType="withEffect">
                                  <p:stCondLst>
                                    <p:cond delay="0"/>
                                  </p:stCondLst>
                                  <p:childTnLst>
                                    <p:animRot by="-21600000">
                                      <p:cBhvr>
                                        <p:cTn id="833" dur="3000" fill="hold"/>
                                        <p:tgtEl>
                                          <p:spTgt spid="81"/>
                                        </p:tgtEl>
                                        <p:attrNameLst>
                                          <p:attrName>r</p:attrName>
                                        </p:attrNameLst>
                                      </p:cBhvr>
                                    </p:animRot>
                                  </p:childTnLst>
                                </p:cTn>
                              </p:par>
                              <p:par>
                                <p:cTn id="834" presetID="8" presetClass="emph" presetSubtype="0" fill="hold" grpId="2" nodeType="withEffect">
                                  <p:stCondLst>
                                    <p:cond delay="0"/>
                                  </p:stCondLst>
                                  <p:childTnLst>
                                    <p:animRot by="-21600000">
                                      <p:cBhvr>
                                        <p:cTn id="835" dur="3000" fill="hold"/>
                                        <p:tgtEl>
                                          <p:spTgt spid="82"/>
                                        </p:tgtEl>
                                        <p:attrNameLst>
                                          <p:attrName>r</p:attrName>
                                        </p:attrNameLst>
                                      </p:cBhvr>
                                    </p:animRot>
                                  </p:childTnLst>
                                </p:cTn>
                              </p:par>
                              <p:par>
                                <p:cTn id="836" presetID="8" presetClass="emph" presetSubtype="0" fill="hold" grpId="2" nodeType="withEffect">
                                  <p:stCondLst>
                                    <p:cond delay="0"/>
                                  </p:stCondLst>
                                  <p:childTnLst>
                                    <p:animRot by="-21600000">
                                      <p:cBhvr>
                                        <p:cTn id="837" dur="3000" fill="hold"/>
                                        <p:tgtEl>
                                          <p:spTgt spid="83"/>
                                        </p:tgtEl>
                                        <p:attrNameLst>
                                          <p:attrName>r</p:attrName>
                                        </p:attrNameLst>
                                      </p:cBhvr>
                                    </p:animRot>
                                  </p:childTnLst>
                                </p:cTn>
                              </p:par>
                              <p:par>
                                <p:cTn id="838" presetID="8" presetClass="emph" presetSubtype="0" fill="hold" grpId="2" nodeType="withEffect">
                                  <p:stCondLst>
                                    <p:cond delay="0"/>
                                  </p:stCondLst>
                                  <p:childTnLst>
                                    <p:animRot by="-21600000">
                                      <p:cBhvr>
                                        <p:cTn id="839" dur="3000" fill="hold"/>
                                        <p:tgtEl>
                                          <p:spTgt spid="84"/>
                                        </p:tgtEl>
                                        <p:attrNameLst>
                                          <p:attrName>r</p:attrName>
                                        </p:attrNameLst>
                                      </p:cBhvr>
                                    </p:animRot>
                                  </p:childTnLst>
                                </p:cTn>
                              </p:par>
                              <p:par>
                                <p:cTn id="840" presetID="8" presetClass="emph" presetSubtype="0" fill="hold" grpId="2" nodeType="withEffect">
                                  <p:stCondLst>
                                    <p:cond delay="0"/>
                                  </p:stCondLst>
                                  <p:childTnLst>
                                    <p:animRot by="-21600000">
                                      <p:cBhvr>
                                        <p:cTn id="841" dur="3000" fill="hold"/>
                                        <p:tgtEl>
                                          <p:spTgt spid="85"/>
                                        </p:tgtEl>
                                        <p:attrNameLst>
                                          <p:attrName>r</p:attrName>
                                        </p:attrNameLst>
                                      </p:cBhvr>
                                    </p:animRot>
                                  </p:childTnLst>
                                </p:cTn>
                              </p:par>
                              <p:par>
                                <p:cTn id="842" presetID="8" presetClass="emph" presetSubtype="0" fill="hold" grpId="2" nodeType="withEffect">
                                  <p:stCondLst>
                                    <p:cond delay="0"/>
                                  </p:stCondLst>
                                  <p:childTnLst>
                                    <p:animRot by="-21600000">
                                      <p:cBhvr>
                                        <p:cTn id="843" dur="3000" fill="hold"/>
                                        <p:tgtEl>
                                          <p:spTgt spid="86"/>
                                        </p:tgtEl>
                                        <p:attrNameLst>
                                          <p:attrName>r</p:attrName>
                                        </p:attrNameLst>
                                      </p:cBhvr>
                                    </p:animRot>
                                  </p:childTnLst>
                                </p:cTn>
                              </p:par>
                              <p:par>
                                <p:cTn id="844" presetID="8" presetClass="emph" presetSubtype="0" fill="hold" grpId="2" nodeType="withEffect">
                                  <p:stCondLst>
                                    <p:cond delay="0"/>
                                  </p:stCondLst>
                                  <p:childTnLst>
                                    <p:animRot by="-21600000">
                                      <p:cBhvr>
                                        <p:cTn id="845" dur="3000" fill="hold"/>
                                        <p:tgtEl>
                                          <p:spTgt spid="87"/>
                                        </p:tgtEl>
                                        <p:attrNameLst>
                                          <p:attrName>r</p:attrName>
                                        </p:attrNameLst>
                                      </p:cBhvr>
                                    </p:animRot>
                                  </p:childTnLst>
                                </p:cTn>
                              </p:par>
                              <p:par>
                                <p:cTn id="846" presetID="8" presetClass="emph" presetSubtype="0" fill="hold" grpId="2" nodeType="withEffect">
                                  <p:stCondLst>
                                    <p:cond delay="0"/>
                                  </p:stCondLst>
                                  <p:childTnLst>
                                    <p:animRot by="-21600000">
                                      <p:cBhvr>
                                        <p:cTn id="847" dur="3000" fill="hold"/>
                                        <p:tgtEl>
                                          <p:spTgt spid="88"/>
                                        </p:tgtEl>
                                        <p:attrNameLst>
                                          <p:attrName>r</p:attrName>
                                        </p:attrNameLst>
                                      </p:cBhvr>
                                    </p:animRot>
                                  </p:childTnLst>
                                </p:cTn>
                              </p:par>
                              <p:par>
                                <p:cTn id="848" presetID="8" presetClass="emph" presetSubtype="0" fill="hold" grpId="2" nodeType="withEffect">
                                  <p:stCondLst>
                                    <p:cond delay="0"/>
                                  </p:stCondLst>
                                  <p:childTnLst>
                                    <p:animRot by="-21600000">
                                      <p:cBhvr>
                                        <p:cTn id="849" dur="3000" fill="hold"/>
                                        <p:tgtEl>
                                          <p:spTgt spid="89"/>
                                        </p:tgtEl>
                                        <p:attrNameLst>
                                          <p:attrName>r</p:attrName>
                                        </p:attrNameLst>
                                      </p:cBhvr>
                                    </p:animRot>
                                  </p:childTnLst>
                                </p:cTn>
                              </p:par>
                              <p:par>
                                <p:cTn id="850" presetID="8" presetClass="emph" presetSubtype="0" fill="hold" grpId="2" nodeType="withEffect">
                                  <p:stCondLst>
                                    <p:cond delay="0"/>
                                  </p:stCondLst>
                                  <p:childTnLst>
                                    <p:animRot by="-21600000">
                                      <p:cBhvr>
                                        <p:cTn id="851" dur="3000" fill="hold"/>
                                        <p:tgtEl>
                                          <p:spTgt spid="90"/>
                                        </p:tgtEl>
                                        <p:attrNameLst>
                                          <p:attrName>r</p:attrName>
                                        </p:attrNameLst>
                                      </p:cBhvr>
                                    </p:animRot>
                                  </p:childTnLst>
                                </p:cTn>
                              </p:par>
                              <p:par>
                                <p:cTn id="852" presetID="8" presetClass="emph" presetSubtype="0" fill="hold" grpId="2" nodeType="withEffect">
                                  <p:stCondLst>
                                    <p:cond delay="0"/>
                                  </p:stCondLst>
                                  <p:childTnLst>
                                    <p:animRot by="-21600000">
                                      <p:cBhvr>
                                        <p:cTn id="853" dur="3000" fill="hold"/>
                                        <p:tgtEl>
                                          <p:spTgt spid="91"/>
                                        </p:tgtEl>
                                        <p:attrNameLst>
                                          <p:attrName>r</p:attrName>
                                        </p:attrNameLst>
                                      </p:cBhvr>
                                    </p:animRot>
                                  </p:childTnLst>
                                </p:cTn>
                              </p:par>
                              <p:par>
                                <p:cTn id="854" presetID="8" presetClass="emph" presetSubtype="0" fill="hold" grpId="2" nodeType="withEffect">
                                  <p:stCondLst>
                                    <p:cond delay="0"/>
                                  </p:stCondLst>
                                  <p:childTnLst>
                                    <p:animRot by="-21600000">
                                      <p:cBhvr>
                                        <p:cTn id="855" dur="3000" fill="hold"/>
                                        <p:tgtEl>
                                          <p:spTgt spid="92"/>
                                        </p:tgtEl>
                                        <p:attrNameLst>
                                          <p:attrName>r</p:attrName>
                                        </p:attrNameLst>
                                      </p:cBhvr>
                                    </p:animRot>
                                  </p:childTnLst>
                                </p:cTn>
                              </p:par>
                              <p:par>
                                <p:cTn id="856" presetID="8" presetClass="emph" presetSubtype="0" fill="hold" grpId="2" nodeType="withEffect">
                                  <p:stCondLst>
                                    <p:cond delay="0"/>
                                  </p:stCondLst>
                                  <p:childTnLst>
                                    <p:animRot by="-21600000">
                                      <p:cBhvr>
                                        <p:cTn id="857" dur="3000" fill="hold"/>
                                        <p:tgtEl>
                                          <p:spTgt spid="93"/>
                                        </p:tgtEl>
                                        <p:attrNameLst>
                                          <p:attrName>r</p:attrName>
                                        </p:attrNameLst>
                                      </p:cBhvr>
                                    </p:animRot>
                                  </p:childTnLst>
                                </p:cTn>
                              </p:par>
                              <p:par>
                                <p:cTn id="858" presetID="8" presetClass="emph" presetSubtype="0" fill="hold" grpId="2" nodeType="withEffect">
                                  <p:stCondLst>
                                    <p:cond delay="0"/>
                                  </p:stCondLst>
                                  <p:childTnLst>
                                    <p:animRot by="-21600000">
                                      <p:cBhvr>
                                        <p:cTn id="859" dur="3000" fill="hold"/>
                                        <p:tgtEl>
                                          <p:spTgt spid="94"/>
                                        </p:tgtEl>
                                        <p:attrNameLst>
                                          <p:attrName>r</p:attrName>
                                        </p:attrNameLst>
                                      </p:cBhvr>
                                    </p:animRot>
                                  </p:childTnLst>
                                </p:cTn>
                              </p:par>
                              <p:par>
                                <p:cTn id="860" presetID="8" presetClass="emph" presetSubtype="0" fill="hold" grpId="2" nodeType="withEffect">
                                  <p:stCondLst>
                                    <p:cond delay="0"/>
                                  </p:stCondLst>
                                  <p:childTnLst>
                                    <p:animRot by="-21600000">
                                      <p:cBhvr>
                                        <p:cTn id="861" dur="3000" fill="hold"/>
                                        <p:tgtEl>
                                          <p:spTgt spid="95"/>
                                        </p:tgtEl>
                                        <p:attrNameLst>
                                          <p:attrName>r</p:attrName>
                                        </p:attrNameLst>
                                      </p:cBhvr>
                                    </p:animRot>
                                  </p:childTnLst>
                                </p:cTn>
                              </p:par>
                              <p:par>
                                <p:cTn id="862" presetID="8" presetClass="emph" presetSubtype="0" fill="hold" grpId="2" nodeType="withEffect">
                                  <p:stCondLst>
                                    <p:cond delay="0"/>
                                  </p:stCondLst>
                                  <p:childTnLst>
                                    <p:animRot by="-21600000">
                                      <p:cBhvr>
                                        <p:cTn id="863" dur="3000" fill="hold"/>
                                        <p:tgtEl>
                                          <p:spTgt spid="96"/>
                                        </p:tgtEl>
                                        <p:attrNameLst>
                                          <p:attrName>r</p:attrName>
                                        </p:attrNameLst>
                                      </p:cBhvr>
                                    </p:animRot>
                                  </p:childTnLst>
                                </p:cTn>
                              </p:par>
                              <p:par>
                                <p:cTn id="864" presetID="8" presetClass="emph" presetSubtype="0" fill="hold" grpId="2" nodeType="withEffect">
                                  <p:stCondLst>
                                    <p:cond delay="0"/>
                                  </p:stCondLst>
                                  <p:childTnLst>
                                    <p:animRot by="-21600000">
                                      <p:cBhvr>
                                        <p:cTn id="865" dur="3000" fill="hold"/>
                                        <p:tgtEl>
                                          <p:spTgt spid="97"/>
                                        </p:tgtEl>
                                        <p:attrNameLst>
                                          <p:attrName>r</p:attrName>
                                        </p:attrNameLst>
                                      </p:cBhvr>
                                    </p:animRot>
                                  </p:childTnLst>
                                </p:cTn>
                              </p:par>
                              <p:par>
                                <p:cTn id="866" presetID="8" presetClass="emph" presetSubtype="0" fill="hold" grpId="2" nodeType="withEffect">
                                  <p:stCondLst>
                                    <p:cond delay="0"/>
                                  </p:stCondLst>
                                  <p:childTnLst>
                                    <p:animRot by="-21600000">
                                      <p:cBhvr>
                                        <p:cTn id="867" dur="3000" fill="hold"/>
                                        <p:tgtEl>
                                          <p:spTgt spid="98"/>
                                        </p:tgtEl>
                                        <p:attrNameLst>
                                          <p:attrName>r</p:attrName>
                                        </p:attrNameLst>
                                      </p:cBhvr>
                                    </p:animRot>
                                  </p:childTnLst>
                                </p:cTn>
                              </p:par>
                              <p:par>
                                <p:cTn id="868" presetID="8" presetClass="emph" presetSubtype="0" fill="hold" grpId="2" nodeType="withEffect">
                                  <p:stCondLst>
                                    <p:cond delay="0"/>
                                  </p:stCondLst>
                                  <p:childTnLst>
                                    <p:animRot by="-21600000">
                                      <p:cBhvr>
                                        <p:cTn id="869" dur="3000" fill="hold"/>
                                        <p:tgtEl>
                                          <p:spTgt spid="99"/>
                                        </p:tgtEl>
                                        <p:attrNameLst>
                                          <p:attrName>r</p:attrName>
                                        </p:attrNameLst>
                                      </p:cBhvr>
                                    </p:animRot>
                                  </p:childTnLst>
                                </p:cTn>
                              </p:par>
                              <p:par>
                                <p:cTn id="870" presetID="8" presetClass="emph" presetSubtype="0" fill="hold" grpId="2" nodeType="withEffect">
                                  <p:stCondLst>
                                    <p:cond delay="0"/>
                                  </p:stCondLst>
                                  <p:childTnLst>
                                    <p:animRot by="-21600000">
                                      <p:cBhvr>
                                        <p:cTn id="871" dur="3000" fill="hold"/>
                                        <p:tgtEl>
                                          <p:spTgt spid="100"/>
                                        </p:tgtEl>
                                        <p:attrNameLst>
                                          <p:attrName>r</p:attrName>
                                        </p:attrNameLst>
                                      </p:cBhvr>
                                    </p:animRot>
                                  </p:childTnLst>
                                </p:cTn>
                              </p:par>
                            </p:childTnLst>
                          </p:cTn>
                        </p:par>
                        <p:par>
                          <p:cTn id="872" fill="hold">
                            <p:stCondLst>
                              <p:cond delay="3000"/>
                            </p:stCondLst>
                            <p:childTnLst>
                              <p:par>
                                <p:cTn id="873" presetID="2" presetClass="exit" presetSubtype="2" fill="hold" grpId="3" nodeType="afterEffect">
                                  <p:stCondLst>
                                    <p:cond delay="0"/>
                                  </p:stCondLst>
                                  <p:childTnLst>
                                    <p:anim calcmode="lin" valueType="num">
                                      <p:cBhvr additive="base">
                                        <p:cTn id="874" dur="3000"/>
                                        <p:tgtEl>
                                          <p:spTgt spid="5"/>
                                        </p:tgtEl>
                                        <p:attrNameLst>
                                          <p:attrName>ppt_x</p:attrName>
                                        </p:attrNameLst>
                                      </p:cBhvr>
                                      <p:tavLst>
                                        <p:tav tm="0">
                                          <p:val>
                                            <p:strVal val="ppt_x"/>
                                          </p:val>
                                        </p:tav>
                                        <p:tav tm="100000">
                                          <p:val>
                                            <p:strVal val="1+ppt_w/2"/>
                                          </p:val>
                                        </p:tav>
                                      </p:tavLst>
                                    </p:anim>
                                    <p:anim calcmode="lin" valueType="num">
                                      <p:cBhvr additive="base">
                                        <p:cTn id="875" dur="3000"/>
                                        <p:tgtEl>
                                          <p:spTgt spid="5"/>
                                        </p:tgtEl>
                                        <p:attrNameLst>
                                          <p:attrName>ppt_y</p:attrName>
                                        </p:attrNameLst>
                                      </p:cBhvr>
                                      <p:tavLst>
                                        <p:tav tm="0">
                                          <p:val>
                                            <p:strVal val="ppt_y"/>
                                          </p:val>
                                        </p:tav>
                                        <p:tav tm="100000">
                                          <p:val>
                                            <p:strVal val="ppt_y"/>
                                          </p:val>
                                        </p:tav>
                                      </p:tavLst>
                                    </p:anim>
                                    <p:set>
                                      <p:cBhvr>
                                        <p:cTn id="876" dur="1" fill="hold">
                                          <p:stCondLst>
                                            <p:cond delay="2999"/>
                                          </p:stCondLst>
                                        </p:cTn>
                                        <p:tgtEl>
                                          <p:spTgt spid="5"/>
                                        </p:tgtEl>
                                        <p:attrNameLst>
                                          <p:attrName>style.visibility</p:attrName>
                                        </p:attrNameLst>
                                      </p:cBhvr>
                                      <p:to>
                                        <p:strVal val="hidden"/>
                                      </p:to>
                                    </p:set>
                                  </p:childTnLst>
                                </p:cTn>
                              </p:par>
                              <p:par>
                                <p:cTn id="877" presetID="2" presetClass="exit" presetSubtype="2" fill="hold" grpId="3" nodeType="withEffect">
                                  <p:stCondLst>
                                    <p:cond delay="0"/>
                                  </p:stCondLst>
                                  <p:childTnLst>
                                    <p:anim calcmode="lin" valueType="num">
                                      <p:cBhvr additive="base">
                                        <p:cTn id="878" dur="3000"/>
                                        <p:tgtEl>
                                          <p:spTgt spid="7"/>
                                        </p:tgtEl>
                                        <p:attrNameLst>
                                          <p:attrName>ppt_x</p:attrName>
                                        </p:attrNameLst>
                                      </p:cBhvr>
                                      <p:tavLst>
                                        <p:tav tm="0">
                                          <p:val>
                                            <p:strVal val="ppt_x"/>
                                          </p:val>
                                        </p:tav>
                                        <p:tav tm="100000">
                                          <p:val>
                                            <p:strVal val="1+ppt_w/2"/>
                                          </p:val>
                                        </p:tav>
                                      </p:tavLst>
                                    </p:anim>
                                    <p:anim calcmode="lin" valueType="num">
                                      <p:cBhvr additive="base">
                                        <p:cTn id="879" dur="3000"/>
                                        <p:tgtEl>
                                          <p:spTgt spid="7"/>
                                        </p:tgtEl>
                                        <p:attrNameLst>
                                          <p:attrName>ppt_y</p:attrName>
                                        </p:attrNameLst>
                                      </p:cBhvr>
                                      <p:tavLst>
                                        <p:tav tm="0">
                                          <p:val>
                                            <p:strVal val="ppt_y"/>
                                          </p:val>
                                        </p:tav>
                                        <p:tav tm="100000">
                                          <p:val>
                                            <p:strVal val="ppt_y"/>
                                          </p:val>
                                        </p:tav>
                                      </p:tavLst>
                                    </p:anim>
                                    <p:set>
                                      <p:cBhvr>
                                        <p:cTn id="880" dur="1" fill="hold">
                                          <p:stCondLst>
                                            <p:cond delay="2999"/>
                                          </p:stCondLst>
                                        </p:cTn>
                                        <p:tgtEl>
                                          <p:spTgt spid="7"/>
                                        </p:tgtEl>
                                        <p:attrNameLst>
                                          <p:attrName>style.visibility</p:attrName>
                                        </p:attrNameLst>
                                      </p:cBhvr>
                                      <p:to>
                                        <p:strVal val="hidden"/>
                                      </p:to>
                                    </p:set>
                                  </p:childTnLst>
                                </p:cTn>
                              </p:par>
                              <p:par>
                                <p:cTn id="881" presetID="2" presetClass="exit" presetSubtype="2" fill="hold" grpId="3" nodeType="withEffect">
                                  <p:stCondLst>
                                    <p:cond delay="0"/>
                                  </p:stCondLst>
                                  <p:childTnLst>
                                    <p:anim calcmode="lin" valueType="num">
                                      <p:cBhvr additive="base">
                                        <p:cTn id="882" dur="3000"/>
                                        <p:tgtEl>
                                          <p:spTgt spid="8"/>
                                        </p:tgtEl>
                                        <p:attrNameLst>
                                          <p:attrName>ppt_x</p:attrName>
                                        </p:attrNameLst>
                                      </p:cBhvr>
                                      <p:tavLst>
                                        <p:tav tm="0">
                                          <p:val>
                                            <p:strVal val="ppt_x"/>
                                          </p:val>
                                        </p:tav>
                                        <p:tav tm="100000">
                                          <p:val>
                                            <p:strVal val="1+ppt_w/2"/>
                                          </p:val>
                                        </p:tav>
                                      </p:tavLst>
                                    </p:anim>
                                    <p:anim calcmode="lin" valueType="num">
                                      <p:cBhvr additive="base">
                                        <p:cTn id="883" dur="3000"/>
                                        <p:tgtEl>
                                          <p:spTgt spid="8"/>
                                        </p:tgtEl>
                                        <p:attrNameLst>
                                          <p:attrName>ppt_y</p:attrName>
                                        </p:attrNameLst>
                                      </p:cBhvr>
                                      <p:tavLst>
                                        <p:tav tm="0">
                                          <p:val>
                                            <p:strVal val="ppt_y"/>
                                          </p:val>
                                        </p:tav>
                                        <p:tav tm="100000">
                                          <p:val>
                                            <p:strVal val="ppt_y"/>
                                          </p:val>
                                        </p:tav>
                                      </p:tavLst>
                                    </p:anim>
                                    <p:set>
                                      <p:cBhvr>
                                        <p:cTn id="884" dur="1" fill="hold">
                                          <p:stCondLst>
                                            <p:cond delay="2999"/>
                                          </p:stCondLst>
                                        </p:cTn>
                                        <p:tgtEl>
                                          <p:spTgt spid="8"/>
                                        </p:tgtEl>
                                        <p:attrNameLst>
                                          <p:attrName>style.visibility</p:attrName>
                                        </p:attrNameLst>
                                      </p:cBhvr>
                                      <p:to>
                                        <p:strVal val="hidden"/>
                                      </p:to>
                                    </p:set>
                                  </p:childTnLst>
                                </p:cTn>
                              </p:par>
                              <p:par>
                                <p:cTn id="885" presetID="2" presetClass="exit" presetSubtype="2" fill="hold" grpId="3" nodeType="withEffect">
                                  <p:stCondLst>
                                    <p:cond delay="0"/>
                                  </p:stCondLst>
                                  <p:childTnLst>
                                    <p:anim calcmode="lin" valueType="num">
                                      <p:cBhvr additive="base">
                                        <p:cTn id="886" dur="3000"/>
                                        <p:tgtEl>
                                          <p:spTgt spid="9"/>
                                        </p:tgtEl>
                                        <p:attrNameLst>
                                          <p:attrName>ppt_x</p:attrName>
                                        </p:attrNameLst>
                                      </p:cBhvr>
                                      <p:tavLst>
                                        <p:tav tm="0">
                                          <p:val>
                                            <p:strVal val="ppt_x"/>
                                          </p:val>
                                        </p:tav>
                                        <p:tav tm="100000">
                                          <p:val>
                                            <p:strVal val="1+ppt_w/2"/>
                                          </p:val>
                                        </p:tav>
                                      </p:tavLst>
                                    </p:anim>
                                    <p:anim calcmode="lin" valueType="num">
                                      <p:cBhvr additive="base">
                                        <p:cTn id="887" dur="3000"/>
                                        <p:tgtEl>
                                          <p:spTgt spid="9"/>
                                        </p:tgtEl>
                                        <p:attrNameLst>
                                          <p:attrName>ppt_y</p:attrName>
                                        </p:attrNameLst>
                                      </p:cBhvr>
                                      <p:tavLst>
                                        <p:tav tm="0">
                                          <p:val>
                                            <p:strVal val="ppt_y"/>
                                          </p:val>
                                        </p:tav>
                                        <p:tav tm="100000">
                                          <p:val>
                                            <p:strVal val="ppt_y"/>
                                          </p:val>
                                        </p:tav>
                                      </p:tavLst>
                                    </p:anim>
                                    <p:set>
                                      <p:cBhvr>
                                        <p:cTn id="888" dur="1" fill="hold">
                                          <p:stCondLst>
                                            <p:cond delay="2999"/>
                                          </p:stCondLst>
                                        </p:cTn>
                                        <p:tgtEl>
                                          <p:spTgt spid="9"/>
                                        </p:tgtEl>
                                        <p:attrNameLst>
                                          <p:attrName>style.visibility</p:attrName>
                                        </p:attrNameLst>
                                      </p:cBhvr>
                                      <p:to>
                                        <p:strVal val="hidden"/>
                                      </p:to>
                                    </p:set>
                                  </p:childTnLst>
                                </p:cTn>
                              </p:par>
                              <p:par>
                                <p:cTn id="889" presetID="2" presetClass="exit" presetSubtype="2" fill="hold" grpId="3" nodeType="withEffect">
                                  <p:stCondLst>
                                    <p:cond delay="0"/>
                                  </p:stCondLst>
                                  <p:childTnLst>
                                    <p:anim calcmode="lin" valueType="num">
                                      <p:cBhvr additive="base">
                                        <p:cTn id="890" dur="3000"/>
                                        <p:tgtEl>
                                          <p:spTgt spid="10"/>
                                        </p:tgtEl>
                                        <p:attrNameLst>
                                          <p:attrName>ppt_x</p:attrName>
                                        </p:attrNameLst>
                                      </p:cBhvr>
                                      <p:tavLst>
                                        <p:tav tm="0">
                                          <p:val>
                                            <p:strVal val="ppt_x"/>
                                          </p:val>
                                        </p:tav>
                                        <p:tav tm="100000">
                                          <p:val>
                                            <p:strVal val="1+ppt_w/2"/>
                                          </p:val>
                                        </p:tav>
                                      </p:tavLst>
                                    </p:anim>
                                    <p:anim calcmode="lin" valueType="num">
                                      <p:cBhvr additive="base">
                                        <p:cTn id="891" dur="3000"/>
                                        <p:tgtEl>
                                          <p:spTgt spid="10"/>
                                        </p:tgtEl>
                                        <p:attrNameLst>
                                          <p:attrName>ppt_y</p:attrName>
                                        </p:attrNameLst>
                                      </p:cBhvr>
                                      <p:tavLst>
                                        <p:tav tm="0">
                                          <p:val>
                                            <p:strVal val="ppt_y"/>
                                          </p:val>
                                        </p:tav>
                                        <p:tav tm="100000">
                                          <p:val>
                                            <p:strVal val="ppt_y"/>
                                          </p:val>
                                        </p:tav>
                                      </p:tavLst>
                                    </p:anim>
                                    <p:set>
                                      <p:cBhvr>
                                        <p:cTn id="892" dur="1" fill="hold">
                                          <p:stCondLst>
                                            <p:cond delay="2999"/>
                                          </p:stCondLst>
                                        </p:cTn>
                                        <p:tgtEl>
                                          <p:spTgt spid="10"/>
                                        </p:tgtEl>
                                        <p:attrNameLst>
                                          <p:attrName>style.visibility</p:attrName>
                                        </p:attrNameLst>
                                      </p:cBhvr>
                                      <p:to>
                                        <p:strVal val="hidden"/>
                                      </p:to>
                                    </p:set>
                                  </p:childTnLst>
                                </p:cTn>
                              </p:par>
                              <p:par>
                                <p:cTn id="893" presetID="2" presetClass="exit" presetSubtype="2" fill="hold" grpId="3" nodeType="withEffect">
                                  <p:stCondLst>
                                    <p:cond delay="0"/>
                                  </p:stCondLst>
                                  <p:childTnLst>
                                    <p:anim calcmode="lin" valueType="num">
                                      <p:cBhvr additive="base">
                                        <p:cTn id="894" dur="3000"/>
                                        <p:tgtEl>
                                          <p:spTgt spid="11"/>
                                        </p:tgtEl>
                                        <p:attrNameLst>
                                          <p:attrName>ppt_x</p:attrName>
                                        </p:attrNameLst>
                                      </p:cBhvr>
                                      <p:tavLst>
                                        <p:tav tm="0">
                                          <p:val>
                                            <p:strVal val="ppt_x"/>
                                          </p:val>
                                        </p:tav>
                                        <p:tav tm="100000">
                                          <p:val>
                                            <p:strVal val="1+ppt_w/2"/>
                                          </p:val>
                                        </p:tav>
                                      </p:tavLst>
                                    </p:anim>
                                    <p:anim calcmode="lin" valueType="num">
                                      <p:cBhvr additive="base">
                                        <p:cTn id="895" dur="3000"/>
                                        <p:tgtEl>
                                          <p:spTgt spid="11"/>
                                        </p:tgtEl>
                                        <p:attrNameLst>
                                          <p:attrName>ppt_y</p:attrName>
                                        </p:attrNameLst>
                                      </p:cBhvr>
                                      <p:tavLst>
                                        <p:tav tm="0">
                                          <p:val>
                                            <p:strVal val="ppt_y"/>
                                          </p:val>
                                        </p:tav>
                                        <p:tav tm="100000">
                                          <p:val>
                                            <p:strVal val="ppt_y"/>
                                          </p:val>
                                        </p:tav>
                                      </p:tavLst>
                                    </p:anim>
                                    <p:set>
                                      <p:cBhvr>
                                        <p:cTn id="896" dur="1" fill="hold">
                                          <p:stCondLst>
                                            <p:cond delay="2999"/>
                                          </p:stCondLst>
                                        </p:cTn>
                                        <p:tgtEl>
                                          <p:spTgt spid="11"/>
                                        </p:tgtEl>
                                        <p:attrNameLst>
                                          <p:attrName>style.visibility</p:attrName>
                                        </p:attrNameLst>
                                      </p:cBhvr>
                                      <p:to>
                                        <p:strVal val="hidden"/>
                                      </p:to>
                                    </p:set>
                                  </p:childTnLst>
                                </p:cTn>
                              </p:par>
                              <p:par>
                                <p:cTn id="897" presetID="2" presetClass="exit" presetSubtype="2" fill="hold" grpId="3" nodeType="withEffect">
                                  <p:stCondLst>
                                    <p:cond delay="0"/>
                                  </p:stCondLst>
                                  <p:childTnLst>
                                    <p:anim calcmode="lin" valueType="num">
                                      <p:cBhvr additive="base">
                                        <p:cTn id="898" dur="3000"/>
                                        <p:tgtEl>
                                          <p:spTgt spid="12"/>
                                        </p:tgtEl>
                                        <p:attrNameLst>
                                          <p:attrName>ppt_x</p:attrName>
                                        </p:attrNameLst>
                                      </p:cBhvr>
                                      <p:tavLst>
                                        <p:tav tm="0">
                                          <p:val>
                                            <p:strVal val="ppt_x"/>
                                          </p:val>
                                        </p:tav>
                                        <p:tav tm="100000">
                                          <p:val>
                                            <p:strVal val="1+ppt_w/2"/>
                                          </p:val>
                                        </p:tav>
                                      </p:tavLst>
                                    </p:anim>
                                    <p:anim calcmode="lin" valueType="num">
                                      <p:cBhvr additive="base">
                                        <p:cTn id="899" dur="3000"/>
                                        <p:tgtEl>
                                          <p:spTgt spid="12"/>
                                        </p:tgtEl>
                                        <p:attrNameLst>
                                          <p:attrName>ppt_y</p:attrName>
                                        </p:attrNameLst>
                                      </p:cBhvr>
                                      <p:tavLst>
                                        <p:tav tm="0">
                                          <p:val>
                                            <p:strVal val="ppt_y"/>
                                          </p:val>
                                        </p:tav>
                                        <p:tav tm="100000">
                                          <p:val>
                                            <p:strVal val="ppt_y"/>
                                          </p:val>
                                        </p:tav>
                                      </p:tavLst>
                                    </p:anim>
                                    <p:set>
                                      <p:cBhvr>
                                        <p:cTn id="900" dur="1" fill="hold">
                                          <p:stCondLst>
                                            <p:cond delay="2999"/>
                                          </p:stCondLst>
                                        </p:cTn>
                                        <p:tgtEl>
                                          <p:spTgt spid="12"/>
                                        </p:tgtEl>
                                        <p:attrNameLst>
                                          <p:attrName>style.visibility</p:attrName>
                                        </p:attrNameLst>
                                      </p:cBhvr>
                                      <p:to>
                                        <p:strVal val="hidden"/>
                                      </p:to>
                                    </p:set>
                                  </p:childTnLst>
                                </p:cTn>
                              </p:par>
                              <p:par>
                                <p:cTn id="901" presetID="2" presetClass="exit" presetSubtype="2" fill="hold" grpId="3" nodeType="withEffect">
                                  <p:stCondLst>
                                    <p:cond delay="0"/>
                                  </p:stCondLst>
                                  <p:childTnLst>
                                    <p:anim calcmode="lin" valueType="num">
                                      <p:cBhvr additive="base">
                                        <p:cTn id="902" dur="3000"/>
                                        <p:tgtEl>
                                          <p:spTgt spid="13"/>
                                        </p:tgtEl>
                                        <p:attrNameLst>
                                          <p:attrName>ppt_x</p:attrName>
                                        </p:attrNameLst>
                                      </p:cBhvr>
                                      <p:tavLst>
                                        <p:tav tm="0">
                                          <p:val>
                                            <p:strVal val="ppt_x"/>
                                          </p:val>
                                        </p:tav>
                                        <p:tav tm="100000">
                                          <p:val>
                                            <p:strVal val="1+ppt_w/2"/>
                                          </p:val>
                                        </p:tav>
                                      </p:tavLst>
                                    </p:anim>
                                    <p:anim calcmode="lin" valueType="num">
                                      <p:cBhvr additive="base">
                                        <p:cTn id="903" dur="3000"/>
                                        <p:tgtEl>
                                          <p:spTgt spid="13"/>
                                        </p:tgtEl>
                                        <p:attrNameLst>
                                          <p:attrName>ppt_y</p:attrName>
                                        </p:attrNameLst>
                                      </p:cBhvr>
                                      <p:tavLst>
                                        <p:tav tm="0">
                                          <p:val>
                                            <p:strVal val="ppt_y"/>
                                          </p:val>
                                        </p:tav>
                                        <p:tav tm="100000">
                                          <p:val>
                                            <p:strVal val="ppt_y"/>
                                          </p:val>
                                        </p:tav>
                                      </p:tavLst>
                                    </p:anim>
                                    <p:set>
                                      <p:cBhvr>
                                        <p:cTn id="904" dur="1" fill="hold">
                                          <p:stCondLst>
                                            <p:cond delay="2999"/>
                                          </p:stCondLst>
                                        </p:cTn>
                                        <p:tgtEl>
                                          <p:spTgt spid="13"/>
                                        </p:tgtEl>
                                        <p:attrNameLst>
                                          <p:attrName>style.visibility</p:attrName>
                                        </p:attrNameLst>
                                      </p:cBhvr>
                                      <p:to>
                                        <p:strVal val="hidden"/>
                                      </p:to>
                                    </p:set>
                                  </p:childTnLst>
                                </p:cTn>
                              </p:par>
                              <p:par>
                                <p:cTn id="905" presetID="2" presetClass="exit" presetSubtype="2" fill="hold" grpId="3" nodeType="withEffect">
                                  <p:stCondLst>
                                    <p:cond delay="0"/>
                                  </p:stCondLst>
                                  <p:childTnLst>
                                    <p:anim calcmode="lin" valueType="num">
                                      <p:cBhvr additive="base">
                                        <p:cTn id="906" dur="3000"/>
                                        <p:tgtEl>
                                          <p:spTgt spid="14"/>
                                        </p:tgtEl>
                                        <p:attrNameLst>
                                          <p:attrName>ppt_x</p:attrName>
                                        </p:attrNameLst>
                                      </p:cBhvr>
                                      <p:tavLst>
                                        <p:tav tm="0">
                                          <p:val>
                                            <p:strVal val="ppt_x"/>
                                          </p:val>
                                        </p:tav>
                                        <p:tav tm="100000">
                                          <p:val>
                                            <p:strVal val="1+ppt_w/2"/>
                                          </p:val>
                                        </p:tav>
                                      </p:tavLst>
                                    </p:anim>
                                    <p:anim calcmode="lin" valueType="num">
                                      <p:cBhvr additive="base">
                                        <p:cTn id="907" dur="3000"/>
                                        <p:tgtEl>
                                          <p:spTgt spid="14"/>
                                        </p:tgtEl>
                                        <p:attrNameLst>
                                          <p:attrName>ppt_y</p:attrName>
                                        </p:attrNameLst>
                                      </p:cBhvr>
                                      <p:tavLst>
                                        <p:tav tm="0">
                                          <p:val>
                                            <p:strVal val="ppt_y"/>
                                          </p:val>
                                        </p:tav>
                                        <p:tav tm="100000">
                                          <p:val>
                                            <p:strVal val="ppt_y"/>
                                          </p:val>
                                        </p:tav>
                                      </p:tavLst>
                                    </p:anim>
                                    <p:set>
                                      <p:cBhvr>
                                        <p:cTn id="908" dur="1" fill="hold">
                                          <p:stCondLst>
                                            <p:cond delay="2999"/>
                                          </p:stCondLst>
                                        </p:cTn>
                                        <p:tgtEl>
                                          <p:spTgt spid="14"/>
                                        </p:tgtEl>
                                        <p:attrNameLst>
                                          <p:attrName>style.visibility</p:attrName>
                                        </p:attrNameLst>
                                      </p:cBhvr>
                                      <p:to>
                                        <p:strVal val="hidden"/>
                                      </p:to>
                                    </p:set>
                                  </p:childTnLst>
                                </p:cTn>
                              </p:par>
                              <p:par>
                                <p:cTn id="909" presetID="2" presetClass="exit" presetSubtype="2" fill="hold" grpId="3" nodeType="withEffect">
                                  <p:stCondLst>
                                    <p:cond delay="0"/>
                                  </p:stCondLst>
                                  <p:childTnLst>
                                    <p:anim calcmode="lin" valueType="num">
                                      <p:cBhvr additive="base">
                                        <p:cTn id="910" dur="3000"/>
                                        <p:tgtEl>
                                          <p:spTgt spid="15"/>
                                        </p:tgtEl>
                                        <p:attrNameLst>
                                          <p:attrName>ppt_x</p:attrName>
                                        </p:attrNameLst>
                                      </p:cBhvr>
                                      <p:tavLst>
                                        <p:tav tm="0">
                                          <p:val>
                                            <p:strVal val="ppt_x"/>
                                          </p:val>
                                        </p:tav>
                                        <p:tav tm="100000">
                                          <p:val>
                                            <p:strVal val="1+ppt_w/2"/>
                                          </p:val>
                                        </p:tav>
                                      </p:tavLst>
                                    </p:anim>
                                    <p:anim calcmode="lin" valueType="num">
                                      <p:cBhvr additive="base">
                                        <p:cTn id="911" dur="3000"/>
                                        <p:tgtEl>
                                          <p:spTgt spid="15"/>
                                        </p:tgtEl>
                                        <p:attrNameLst>
                                          <p:attrName>ppt_y</p:attrName>
                                        </p:attrNameLst>
                                      </p:cBhvr>
                                      <p:tavLst>
                                        <p:tav tm="0">
                                          <p:val>
                                            <p:strVal val="ppt_y"/>
                                          </p:val>
                                        </p:tav>
                                        <p:tav tm="100000">
                                          <p:val>
                                            <p:strVal val="ppt_y"/>
                                          </p:val>
                                        </p:tav>
                                      </p:tavLst>
                                    </p:anim>
                                    <p:set>
                                      <p:cBhvr>
                                        <p:cTn id="912" dur="1" fill="hold">
                                          <p:stCondLst>
                                            <p:cond delay="2999"/>
                                          </p:stCondLst>
                                        </p:cTn>
                                        <p:tgtEl>
                                          <p:spTgt spid="15"/>
                                        </p:tgtEl>
                                        <p:attrNameLst>
                                          <p:attrName>style.visibility</p:attrName>
                                        </p:attrNameLst>
                                      </p:cBhvr>
                                      <p:to>
                                        <p:strVal val="hidden"/>
                                      </p:to>
                                    </p:set>
                                  </p:childTnLst>
                                </p:cTn>
                              </p:par>
                              <p:par>
                                <p:cTn id="913" presetID="2" presetClass="exit" presetSubtype="2" fill="hold" grpId="3" nodeType="withEffect">
                                  <p:stCondLst>
                                    <p:cond delay="0"/>
                                  </p:stCondLst>
                                  <p:childTnLst>
                                    <p:anim calcmode="lin" valueType="num">
                                      <p:cBhvr additive="base">
                                        <p:cTn id="914" dur="3000"/>
                                        <p:tgtEl>
                                          <p:spTgt spid="16"/>
                                        </p:tgtEl>
                                        <p:attrNameLst>
                                          <p:attrName>ppt_x</p:attrName>
                                        </p:attrNameLst>
                                      </p:cBhvr>
                                      <p:tavLst>
                                        <p:tav tm="0">
                                          <p:val>
                                            <p:strVal val="ppt_x"/>
                                          </p:val>
                                        </p:tav>
                                        <p:tav tm="100000">
                                          <p:val>
                                            <p:strVal val="1+ppt_w/2"/>
                                          </p:val>
                                        </p:tav>
                                      </p:tavLst>
                                    </p:anim>
                                    <p:anim calcmode="lin" valueType="num">
                                      <p:cBhvr additive="base">
                                        <p:cTn id="915" dur="3000"/>
                                        <p:tgtEl>
                                          <p:spTgt spid="16"/>
                                        </p:tgtEl>
                                        <p:attrNameLst>
                                          <p:attrName>ppt_y</p:attrName>
                                        </p:attrNameLst>
                                      </p:cBhvr>
                                      <p:tavLst>
                                        <p:tav tm="0">
                                          <p:val>
                                            <p:strVal val="ppt_y"/>
                                          </p:val>
                                        </p:tav>
                                        <p:tav tm="100000">
                                          <p:val>
                                            <p:strVal val="ppt_y"/>
                                          </p:val>
                                        </p:tav>
                                      </p:tavLst>
                                    </p:anim>
                                    <p:set>
                                      <p:cBhvr>
                                        <p:cTn id="916" dur="1" fill="hold">
                                          <p:stCondLst>
                                            <p:cond delay="2999"/>
                                          </p:stCondLst>
                                        </p:cTn>
                                        <p:tgtEl>
                                          <p:spTgt spid="16"/>
                                        </p:tgtEl>
                                        <p:attrNameLst>
                                          <p:attrName>style.visibility</p:attrName>
                                        </p:attrNameLst>
                                      </p:cBhvr>
                                      <p:to>
                                        <p:strVal val="hidden"/>
                                      </p:to>
                                    </p:set>
                                  </p:childTnLst>
                                </p:cTn>
                              </p:par>
                              <p:par>
                                <p:cTn id="917" presetID="2" presetClass="exit" presetSubtype="2" fill="hold" grpId="3" nodeType="withEffect">
                                  <p:stCondLst>
                                    <p:cond delay="0"/>
                                  </p:stCondLst>
                                  <p:childTnLst>
                                    <p:anim calcmode="lin" valueType="num">
                                      <p:cBhvr additive="base">
                                        <p:cTn id="918" dur="3000"/>
                                        <p:tgtEl>
                                          <p:spTgt spid="17"/>
                                        </p:tgtEl>
                                        <p:attrNameLst>
                                          <p:attrName>ppt_x</p:attrName>
                                        </p:attrNameLst>
                                      </p:cBhvr>
                                      <p:tavLst>
                                        <p:tav tm="0">
                                          <p:val>
                                            <p:strVal val="ppt_x"/>
                                          </p:val>
                                        </p:tav>
                                        <p:tav tm="100000">
                                          <p:val>
                                            <p:strVal val="1+ppt_w/2"/>
                                          </p:val>
                                        </p:tav>
                                      </p:tavLst>
                                    </p:anim>
                                    <p:anim calcmode="lin" valueType="num">
                                      <p:cBhvr additive="base">
                                        <p:cTn id="919" dur="3000"/>
                                        <p:tgtEl>
                                          <p:spTgt spid="17"/>
                                        </p:tgtEl>
                                        <p:attrNameLst>
                                          <p:attrName>ppt_y</p:attrName>
                                        </p:attrNameLst>
                                      </p:cBhvr>
                                      <p:tavLst>
                                        <p:tav tm="0">
                                          <p:val>
                                            <p:strVal val="ppt_y"/>
                                          </p:val>
                                        </p:tav>
                                        <p:tav tm="100000">
                                          <p:val>
                                            <p:strVal val="ppt_y"/>
                                          </p:val>
                                        </p:tav>
                                      </p:tavLst>
                                    </p:anim>
                                    <p:set>
                                      <p:cBhvr>
                                        <p:cTn id="920" dur="1" fill="hold">
                                          <p:stCondLst>
                                            <p:cond delay="2999"/>
                                          </p:stCondLst>
                                        </p:cTn>
                                        <p:tgtEl>
                                          <p:spTgt spid="17"/>
                                        </p:tgtEl>
                                        <p:attrNameLst>
                                          <p:attrName>style.visibility</p:attrName>
                                        </p:attrNameLst>
                                      </p:cBhvr>
                                      <p:to>
                                        <p:strVal val="hidden"/>
                                      </p:to>
                                    </p:set>
                                  </p:childTnLst>
                                </p:cTn>
                              </p:par>
                              <p:par>
                                <p:cTn id="921" presetID="2" presetClass="exit" presetSubtype="2" fill="hold" grpId="3" nodeType="withEffect">
                                  <p:stCondLst>
                                    <p:cond delay="0"/>
                                  </p:stCondLst>
                                  <p:childTnLst>
                                    <p:anim calcmode="lin" valueType="num">
                                      <p:cBhvr additive="base">
                                        <p:cTn id="922" dur="3000"/>
                                        <p:tgtEl>
                                          <p:spTgt spid="18"/>
                                        </p:tgtEl>
                                        <p:attrNameLst>
                                          <p:attrName>ppt_x</p:attrName>
                                        </p:attrNameLst>
                                      </p:cBhvr>
                                      <p:tavLst>
                                        <p:tav tm="0">
                                          <p:val>
                                            <p:strVal val="ppt_x"/>
                                          </p:val>
                                        </p:tav>
                                        <p:tav tm="100000">
                                          <p:val>
                                            <p:strVal val="1+ppt_w/2"/>
                                          </p:val>
                                        </p:tav>
                                      </p:tavLst>
                                    </p:anim>
                                    <p:anim calcmode="lin" valueType="num">
                                      <p:cBhvr additive="base">
                                        <p:cTn id="923" dur="3000"/>
                                        <p:tgtEl>
                                          <p:spTgt spid="18"/>
                                        </p:tgtEl>
                                        <p:attrNameLst>
                                          <p:attrName>ppt_y</p:attrName>
                                        </p:attrNameLst>
                                      </p:cBhvr>
                                      <p:tavLst>
                                        <p:tav tm="0">
                                          <p:val>
                                            <p:strVal val="ppt_y"/>
                                          </p:val>
                                        </p:tav>
                                        <p:tav tm="100000">
                                          <p:val>
                                            <p:strVal val="ppt_y"/>
                                          </p:val>
                                        </p:tav>
                                      </p:tavLst>
                                    </p:anim>
                                    <p:set>
                                      <p:cBhvr>
                                        <p:cTn id="924" dur="1" fill="hold">
                                          <p:stCondLst>
                                            <p:cond delay="2999"/>
                                          </p:stCondLst>
                                        </p:cTn>
                                        <p:tgtEl>
                                          <p:spTgt spid="18"/>
                                        </p:tgtEl>
                                        <p:attrNameLst>
                                          <p:attrName>style.visibility</p:attrName>
                                        </p:attrNameLst>
                                      </p:cBhvr>
                                      <p:to>
                                        <p:strVal val="hidden"/>
                                      </p:to>
                                    </p:set>
                                  </p:childTnLst>
                                </p:cTn>
                              </p:par>
                              <p:par>
                                <p:cTn id="925" presetID="2" presetClass="exit" presetSubtype="2" fill="hold" grpId="3" nodeType="withEffect">
                                  <p:stCondLst>
                                    <p:cond delay="0"/>
                                  </p:stCondLst>
                                  <p:childTnLst>
                                    <p:anim calcmode="lin" valueType="num">
                                      <p:cBhvr additive="base">
                                        <p:cTn id="926" dur="3000"/>
                                        <p:tgtEl>
                                          <p:spTgt spid="19"/>
                                        </p:tgtEl>
                                        <p:attrNameLst>
                                          <p:attrName>ppt_x</p:attrName>
                                        </p:attrNameLst>
                                      </p:cBhvr>
                                      <p:tavLst>
                                        <p:tav tm="0">
                                          <p:val>
                                            <p:strVal val="ppt_x"/>
                                          </p:val>
                                        </p:tav>
                                        <p:tav tm="100000">
                                          <p:val>
                                            <p:strVal val="1+ppt_w/2"/>
                                          </p:val>
                                        </p:tav>
                                      </p:tavLst>
                                    </p:anim>
                                    <p:anim calcmode="lin" valueType="num">
                                      <p:cBhvr additive="base">
                                        <p:cTn id="927" dur="3000"/>
                                        <p:tgtEl>
                                          <p:spTgt spid="19"/>
                                        </p:tgtEl>
                                        <p:attrNameLst>
                                          <p:attrName>ppt_y</p:attrName>
                                        </p:attrNameLst>
                                      </p:cBhvr>
                                      <p:tavLst>
                                        <p:tav tm="0">
                                          <p:val>
                                            <p:strVal val="ppt_y"/>
                                          </p:val>
                                        </p:tav>
                                        <p:tav tm="100000">
                                          <p:val>
                                            <p:strVal val="ppt_y"/>
                                          </p:val>
                                        </p:tav>
                                      </p:tavLst>
                                    </p:anim>
                                    <p:set>
                                      <p:cBhvr>
                                        <p:cTn id="928" dur="1" fill="hold">
                                          <p:stCondLst>
                                            <p:cond delay="2999"/>
                                          </p:stCondLst>
                                        </p:cTn>
                                        <p:tgtEl>
                                          <p:spTgt spid="19"/>
                                        </p:tgtEl>
                                        <p:attrNameLst>
                                          <p:attrName>style.visibility</p:attrName>
                                        </p:attrNameLst>
                                      </p:cBhvr>
                                      <p:to>
                                        <p:strVal val="hidden"/>
                                      </p:to>
                                    </p:set>
                                  </p:childTnLst>
                                </p:cTn>
                              </p:par>
                              <p:par>
                                <p:cTn id="929" presetID="2" presetClass="exit" presetSubtype="2" fill="hold" grpId="3" nodeType="withEffect">
                                  <p:stCondLst>
                                    <p:cond delay="0"/>
                                  </p:stCondLst>
                                  <p:childTnLst>
                                    <p:anim calcmode="lin" valueType="num">
                                      <p:cBhvr additive="base">
                                        <p:cTn id="930" dur="3000"/>
                                        <p:tgtEl>
                                          <p:spTgt spid="20"/>
                                        </p:tgtEl>
                                        <p:attrNameLst>
                                          <p:attrName>ppt_x</p:attrName>
                                        </p:attrNameLst>
                                      </p:cBhvr>
                                      <p:tavLst>
                                        <p:tav tm="0">
                                          <p:val>
                                            <p:strVal val="ppt_x"/>
                                          </p:val>
                                        </p:tav>
                                        <p:tav tm="100000">
                                          <p:val>
                                            <p:strVal val="1+ppt_w/2"/>
                                          </p:val>
                                        </p:tav>
                                      </p:tavLst>
                                    </p:anim>
                                    <p:anim calcmode="lin" valueType="num">
                                      <p:cBhvr additive="base">
                                        <p:cTn id="931" dur="3000"/>
                                        <p:tgtEl>
                                          <p:spTgt spid="20"/>
                                        </p:tgtEl>
                                        <p:attrNameLst>
                                          <p:attrName>ppt_y</p:attrName>
                                        </p:attrNameLst>
                                      </p:cBhvr>
                                      <p:tavLst>
                                        <p:tav tm="0">
                                          <p:val>
                                            <p:strVal val="ppt_y"/>
                                          </p:val>
                                        </p:tav>
                                        <p:tav tm="100000">
                                          <p:val>
                                            <p:strVal val="ppt_y"/>
                                          </p:val>
                                        </p:tav>
                                      </p:tavLst>
                                    </p:anim>
                                    <p:set>
                                      <p:cBhvr>
                                        <p:cTn id="932" dur="1" fill="hold">
                                          <p:stCondLst>
                                            <p:cond delay="2999"/>
                                          </p:stCondLst>
                                        </p:cTn>
                                        <p:tgtEl>
                                          <p:spTgt spid="20"/>
                                        </p:tgtEl>
                                        <p:attrNameLst>
                                          <p:attrName>style.visibility</p:attrName>
                                        </p:attrNameLst>
                                      </p:cBhvr>
                                      <p:to>
                                        <p:strVal val="hidden"/>
                                      </p:to>
                                    </p:set>
                                  </p:childTnLst>
                                </p:cTn>
                              </p:par>
                              <p:par>
                                <p:cTn id="933" presetID="2" presetClass="exit" presetSubtype="2" fill="hold" grpId="3" nodeType="withEffect">
                                  <p:stCondLst>
                                    <p:cond delay="0"/>
                                  </p:stCondLst>
                                  <p:childTnLst>
                                    <p:anim calcmode="lin" valueType="num">
                                      <p:cBhvr additive="base">
                                        <p:cTn id="934" dur="3000"/>
                                        <p:tgtEl>
                                          <p:spTgt spid="21"/>
                                        </p:tgtEl>
                                        <p:attrNameLst>
                                          <p:attrName>ppt_x</p:attrName>
                                        </p:attrNameLst>
                                      </p:cBhvr>
                                      <p:tavLst>
                                        <p:tav tm="0">
                                          <p:val>
                                            <p:strVal val="ppt_x"/>
                                          </p:val>
                                        </p:tav>
                                        <p:tav tm="100000">
                                          <p:val>
                                            <p:strVal val="1+ppt_w/2"/>
                                          </p:val>
                                        </p:tav>
                                      </p:tavLst>
                                    </p:anim>
                                    <p:anim calcmode="lin" valueType="num">
                                      <p:cBhvr additive="base">
                                        <p:cTn id="935" dur="3000"/>
                                        <p:tgtEl>
                                          <p:spTgt spid="21"/>
                                        </p:tgtEl>
                                        <p:attrNameLst>
                                          <p:attrName>ppt_y</p:attrName>
                                        </p:attrNameLst>
                                      </p:cBhvr>
                                      <p:tavLst>
                                        <p:tav tm="0">
                                          <p:val>
                                            <p:strVal val="ppt_y"/>
                                          </p:val>
                                        </p:tav>
                                        <p:tav tm="100000">
                                          <p:val>
                                            <p:strVal val="ppt_y"/>
                                          </p:val>
                                        </p:tav>
                                      </p:tavLst>
                                    </p:anim>
                                    <p:set>
                                      <p:cBhvr>
                                        <p:cTn id="936" dur="1" fill="hold">
                                          <p:stCondLst>
                                            <p:cond delay="2999"/>
                                          </p:stCondLst>
                                        </p:cTn>
                                        <p:tgtEl>
                                          <p:spTgt spid="21"/>
                                        </p:tgtEl>
                                        <p:attrNameLst>
                                          <p:attrName>style.visibility</p:attrName>
                                        </p:attrNameLst>
                                      </p:cBhvr>
                                      <p:to>
                                        <p:strVal val="hidden"/>
                                      </p:to>
                                    </p:set>
                                  </p:childTnLst>
                                </p:cTn>
                              </p:par>
                              <p:par>
                                <p:cTn id="937" presetID="2" presetClass="exit" presetSubtype="2" fill="hold" grpId="3" nodeType="withEffect">
                                  <p:stCondLst>
                                    <p:cond delay="0"/>
                                  </p:stCondLst>
                                  <p:childTnLst>
                                    <p:anim calcmode="lin" valueType="num">
                                      <p:cBhvr additive="base">
                                        <p:cTn id="938" dur="3000"/>
                                        <p:tgtEl>
                                          <p:spTgt spid="22"/>
                                        </p:tgtEl>
                                        <p:attrNameLst>
                                          <p:attrName>ppt_x</p:attrName>
                                        </p:attrNameLst>
                                      </p:cBhvr>
                                      <p:tavLst>
                                        <p:tav tm="0">
                                          <p:val>
                                            <p:strVal val="ppt_x"/>
                                          </p:val>
                                        </p:tav>
                                        <p:tav tm="100000">
                                          <p:val>
                                            <p:strVal val="1+ppt_w/2"/>
                                          </p:val>
                                        </p:tav>
                                      </p:tavLst>
                                    </p:anim>
                                    <p:anim calcmode="lin" valueType="num">
                                      <p:cBhvr additive="base">
                                        <p:cTn id="939" dur="3000"/>
                                        <p:tgtEl>
                                          <p:spTgt spid="22"/>
                                        </p:tgtEl>
                                        <p:attrNameLst>
                                          <p:attrName>ppt_y</p:attrName>
                                        </p:attrNameLst>
                                      </p:cBhvr>
                                      <p:tavLst>
                                        <p:tav tm="0">
                                          <p:val>
                                            <p:strVal val="ppt_y"/>
                                          </p:val>
                                        </p:tav>
                                        <p:tav tm="100000">
                                          <p:val>
                                            <p:strVal val="ppt_y"/>
                                          </p:val>
                                        </p:tav>
                                      </p:tavLst>
                                    </p:anim>
                                    <p:set>
                                      <p:cBhvr>
                                        <p:cTn id="940" dur="1" fill="hold">
                                          <p:stCondLst>
                                            <p:cond delay="2999"/>
                                          </p:stCondLst>
                                        </p:cTn>
                                        <p:tgtEl>
                                          <p:spTgt spid="22"/>
                                        </p:tgtEl>
                                        <p:attrNameLst>
                                          <p:attrName>style.visibility</p:attrName>
                                        </p:attrNameLst>
                                      </p:cBhvr>
                                      <p:to>
                                        <p:strVal val="hidden"/>
                                      </p:to>
                                    </p:set>
                                  </p:childTnLst>
                                </p:cTn>
                              </p:par>
                              <p:par>
                                <p:cTn id="941" presetID="2" presetClass="exit" presetSubtype="2" fill="hold" grpId="3" nodeType="withEffect">
                                  <p:stCondLst>
                                    <p:cond delay="0"/>
                                  </p:stCondLst>
                                  <p:childTnLst>
                                    <p:anim calcmode="lin" valueType="num">
                                      <p:cBhvr additive="base">
                                        <p:cTn id="942" dur="3000"/>
                                        <p:tgtEl>
                                          <p:spTgt spid="23"/>
                                        </p:tgtEl>
                                        <p:attrNameLst>
                                          <p:attrName>ppt_x</p:attrName>
                                        </p:attrNameLst>
                                      </p:cBhvr>
                                      <p:tavLst>
                                        <p:tav tm="0">
                                          <p:val>
                                            <p:strVal val="ppt_x"/>
                                          </p:val>
                                        </p:tav>
                                        <p:tav tm="100000">
                                          <p:val>
                                            <p:strVal val="1+ppt_w/2"/>
                                          </p:val>
                                        </p:tav>
                                      </p:tavLst>
                                    </p:anim>
                                    <p:anim calcmode="lin" valueType="num">
                                      <p:cBhvr additive="base">
                                        <p:cTn id="943" dur="3000"/>
                                        <p:tgtEl>
                                          <p:spTgt spid="23"/>
                                        </p:tgtEl>
                                        <p:attrNameLst>
                                          <p:attrName>ppt_y</p:attrName>
                                        </p:attrNameLst>
                                      </p:cBhvr>
                                      <p:tavLst>
                                        <p:tav tm="0">
                                          <p:val>
                                            <p:strVal val="ppt_y"/>
                                          </p:val>
                                        </p:tav>
                                        <p:tav tm="100000">
                                          <p:val>
                                            <p:strVal val="ppt_y"/>
                                          </p:val>
                                        </p:tav>
                                      </p:tavLst>
                                    </p:anim>
                                    <p:set>
                                      <p:cBhvr>
                                        <p:cTn id="944" dur="1" fill="hold">
                                          <p:stCondLst>
                                            <p:cond delay="2999"/>
                                          </p:stCondLst>
                                        </p:cTn>
                                        <p:tgtEl>
                                          <p:spTgt spid="23"/>
                                        </p:tgtEl>
                                        <p:attrNameLst>
                                          <p:attrName>style.visibility</p:attrName>
                                        </p:attrNameLst>
                                      </p:cBhvr>
                                      <p:to>
                                        <p:strVal val="hidden"/>
                                      </p:to>
                                    </p:set>
                                  </p:childTnLst>
                                </p:cTn>
                              </p:par>
                              <p:par>
                                <p:cTn id="945" presetID="2" presetClass="exit" presetSubtype="2" fill="hold" grpId="3" nodeType="withEffect">
                                  <p:stCondLst>
                                    <p:cond delay="0"/>
                                  </p:stCondLst>
                                  <p:childTnLst>
                                    <p:anim calcmode="lin" valueType="num">
                                      <p:cBhvr additive="base">
                                        <p:cTn id="946" dur="3000"/>
                                        <p:tgtEl>
                                          <p:spTgt spid="24"/>
                                        </p:tgtEl>
                                        <p:attrNameLst>
                                          <p:attrName>ppt_x</p:attrName>
                                        </p:attrNameLst>
                                      </p:cBhvr>
                                      <p:tavLst>
                                        <p:tav tm="0">
                                          <p:val>
                                            <p:strVal val="ppt_x"/>
                                          </p:val>
                                        </p:tav>
                                        <p:tav tm="100000">
                                          <p:val>
                                            <p:strVal val="1+ppt_w/2"/>
                                          </p:val>
                                        </p:tav>
                                      </p:tavLst>
                                    </p:anim>
                                    <p:anim calcmode="lin" valueType="num">
                                      <p:cBhvr additive="base">
                                        <p:cTn id="947" dur="3000"/>
                                        <p:tgtEl>
                                          <p:spTgt spid="24"/>
                                        </p:tgtEl>
                                        <p:attrNameLst>
                                          <p:attrName>ppt_y</p:attrName>
                                        </p:attrNameLst>
                                      </p:cBhvr>
                                      <p:tavLst>
                                        <p:tav tm="0">
                                          <p:val>
                                            <p:strVal val="ppt_y"/>
                                          </p:val>
                                        </p:tav>
                                        <p:tav tm="100000">
                                          <p:val>
                                            <p:strVal val="ppt_y"/>
                                          </p:val>
                                        </p:tav>
                                      </p:tavLst>
                                    </p:anim>
                                    <p:set>
                                      <p:cBhvr>
                                        <p:cTn id="948" dur="1" fill="hold">
                                          <p:stCondLst>
                                            <p:cond delay="2999"/>
                                          </p:stCondLst>
                                        </p:cTn>
                                        <p:tgtEl>
                                          <p:spTgt spid="24"/>
                                        </p:tgtEl>
                                        <p:attrNameLst>
                                          <p:attrName>style.visibility</p:attrName>
                                        </p:attrNameLst>
                                      </p:cBhvr>
                                      <p:to>
                                        <p:strVal val="hidden"/>
                                      </p:to>
                                    </p:set>
                                  </p:childTnLst>
                                </p:cTn>
                              </p:par>
                              <p:par>
                                <p:cTn id="949" presetID="2" presetClass="exit" presetSubtype="2" fill="hold" grpId="3" nodeType="withEffect">
                                  <p:stCondLst>
                                    <p:cond delay="0"/>
                                  </p:stCondLst>
                                  <p:childTnLst>
                                    <p:anim calcmode="lin" valueType="num">
                                      <p:cBhvr additive="base">
                                        <p:cTn id="950" dur="3000"/>
                                        <p:tgtEl>
                                          <p:spTgt spid="25"/>
                                        </p:tgtEl>
                                        <p:attrNameLst>
                                          <p:attrName>ppt_x</p:attrName>
                                        </p:attrNameLst>
                                      </p:cBhvr>
                                      <p:tavLst>
                                        <p:tav tm="0">
                                          <p:val>
                                            <p:strVal val="ppt_x"/>
                                          </p:val>
                                        </p:tav>
                                        <p:tav tm="100000">
                                          <p:val>
                                            <p:strVal val="1+ppt_w/2"/>
                                          </p:val>
                                        </p:tav>
                                      </p:tavLst>
                                    </p:anim>
                                    <p:anim calcmode="lin" valueType="num">
                                      <p:cBhvr additive="base">
                                        <p:cTn id="951" dur="3000"/>
                                        <p:tgtEl>
                                          <p:spTgt spid="25"/>
                                        </p:tgtEl>
                                        <p:attrNameLst>
                                          <p:attrName>ppt_y</p:attrName>
                                        </p:attrNameLst>
                                      </p:cBhvr>
                                      <p:tavLst>
                                        <p:tav tm="0">
                                          <p:val>
                                            <p:strVal val="ppt_y"/>
                                          </p:val>
                                        </p:tav>
                                        <p:tav tm="100000">
                                          <p:val>
                                            <p:strVal val="ppt_y"/>
                                          </p:val>
                                        </p:tav>
                                      </p:tavLst>
                                    </p:anim>
                                    <p:set>
                                      <p:cBhvr>
                                        <p:cTn id="952" dur="1" fill="hold">
                                          <p:stCondLst>
                                            <p:cond delay="2999"/>
                                          </p:stCondLst>
                                        </p:cTn>
                                        <p:tgtEl>
                                          <p:spTgt spid="25"/>
                                        </p:tgtEl>
                                        <p:attrNameLst>
                                          <p:attrName>style.visibility</p:attrName>
                                        </p:attrNameLst>
                                      </p:cBhvr>
                                      <p:to>
                                        <p:strVal val="hidden"/>
                                      </p:to>
                                    </p:set>
                                  </p:childTnLst>
                                </p:cTn>
                              </p:par>
                              <p:par>
                                <p:cTn id="953" presetID="2" presetClass="exit" presetSubtype="2" fill="hold" grpId="3" nodeType="withEffect">
                                  <p:stCondLst>
                                    <p:cond delay="0"/>
                                  </p:stCondLst>
                                  <p:childTnLst>
                                    <p:anim calcmode="lin" valueType="num">
                                      <p:cBhvr additive="base">
                                        <p:cTn id="954" dur="3000"/>
                                        <p:tgtEl>
                                          <p:spTgt spid="26"/>
                                        </p:tgtEl>
                                        <p:attrNameLst>
                                          <p:attrName>ppt_x</p:attrName>
                                        </p:attrNameLst>
                                      </p:cBhvr>
                                      <p:tavLst>
                                        <p:tav tm="0">
                                          <p:val>
                                            <p:strVal val="ppt_x"/>
                                          </p:val>
                                        </p:tav>
                                        <p:tav tm="100000">
                                          <p:val>
                                            <p:strVal val="1+ppt_w/2"/>
                                          </p:val>
                                        </p:tav>
                                      </p:tavLst>
                                    </p:anim>
                                    <p:anim calcmode="lin" valueType="num">
                                      <p:cBhvr additive="base">
                                        <p:cTn id="955" dur="3000"/>
                                        <p:tgtEl>
                                          <p:spTgt spid="26"/>
                                        </p:tgtEl>
                                        <p:attrNameLst>
                                          <p:attrName>ppt_y</p:attrName>
                                        </p:attrNameLst>
                                      </p:cBhvr>
                                      <p:tavLst>
                                        <p:tav tm="0">
                                          <p:val>
                                            <p:strVal val="ppt_y"/>
                                          </p:val>
                                        </p:tav>
                                        <p:tav tm="100000">
                                          <p:val>
                                            <p:strVal val="ppt_y"/>
                                          </p:val>
                                        </p:tav>
                                      </p:tavLst>
                                    </p:anim>
                                    <p:set>
                                      <p:cBhvr>
                                        <p:cTn id="956" dur="1" fill="hold">
                                          <p:stCondLst>
                                            <p:cond delay="2999"/>
                                          </p:stCondLst>
                                        </p:cTn>
                                        <p:tgtEl>
                                          <p:spTgt spid="26"/>
                                        </p:tgtEl>
                                        <p:attrNameLst>
                                          <p:attrName>style.visibility</p:attrName>
                                        </p:attrNameLst>
                                      </p:cBhvr>
                                      <p:to>
                                        <p:strVal val="hidden"/>
                                      </p:to>
                                    </p:set>
                                  </p:childTnLst>
                                </p:cTn>
                              </p:par>
                              <p:par>
                                <p:cTn id="957" presetID="2" presetClass="exit" presetSubtype="2" fill="hold" grpId="3" nodeType="withEffect">
                                  <p:stCondLst>
                                    <p:cond delay="0"/>
                                  </p:stCondLst>
                                  <p:childTnLst>
                                    <p:anim calcmode="lin" valueType="num">
                                      <p:cBhvr additive="base">
                                        <p:cTn id="958" dur="3000"/>
                                        <p:tgtEl>
                                          <p:spTgt spid="27"/>
                                        </p:tgtEl>
                                        <p:attrNameLst>
                                          <p:attrName>ppt_x</p:attrName>
                                        </p:attrNameLst>
                                      </p:cBhvr>
                                      <p:tavLst>
                                        <p:tav tm="0">
                                          <p:val>
                                            <p:strVal val="ppt_x"/>
                                          </p:val>
                                        </p:tav>
                                        <p:tav tm="100000">
                                          <p:val>
                                            <p:strVal val="1+ppt_w/2"/>
                                          </p:val>
                                        </p:tav>
                                      </p:tavLst>
                                    </p:anim>
                                    <p:anim calcmode="lin" valueType="num">
                                      <p:cBhvr additive="base">
                                        <p:cTn id="959" dur="3000"/>
                                        <p:tgtEl>
                                          <p:spTgt spid="27"/>
                                        </p:tgtEl>
                                        <p:attrNameLst>
                                          <p:attrName>ppt_y</p:attrName>
                                        </p:attrNameLst>
                                      </p:cBhvr>
                                      <p:tavLst>
                                        <p:tav tm="0">
                                          <p:val>
                                            <p:strVal val="ppt_y"/>
                                          </p:val>
                                        </p:tav>
                                        <p:tav tm="100000">
                                          <p:val>
                                            <p:strVal val="ppt_y"/>
                                          </p:val>
                                        </p:tav>
                                      </p:tavLst>
                                    </p:anim>
                                    <p:set>
                                      <p:cBhvr>
                                        <p:cTn id="960" dur="1" fill="hold">
                                          <p:stCondLst>
                                            <p:cond delay="2999"/>
                                          </p:stCondLst>
                                        </p:cTn>
                                        <p:tgtEl>
                                          <p:spTgt spid="27"/>
                                        </p:tgtEl>
                                        <p:attrNameLst>
                                          <p:attrName>style.visibility</p:attrName>
                                        </p:attrNameLst>
                                      </p:cBhvr>
                                      <p:to>
                                        <p:strVal val="hidden"/>
                                      </p:to>
                                    </p:set>
                                  </p:childTnLst>
                                </p:cTn>
                              </p:par>
                              <p:par>
                                <p:cTn id="961" presetID="2" presetClass="exit" presetSubtype="2" fill="hold" grpId="3" nodeType="withEffect">
                                  <p:stCondLst>
                                    <p:cond delay="0"/>
                                  </p:stCondLst>
                                  <p:childTnLst>
                                    <p:anim calcmode="lin" valueType="num">
                                      <p:cBhvr additive="base">
                                        <p:cTn id="962" dur="3000"/>
                                        <p:tgtEl>
                                          <p:spTgt spid="28"/>
                                        </p:tgtEl>
                                        <p:attrNameLst>
                                          <p:attrName>ppt_x</p:attrName>
                                        </p:attrNameLst>
                                      </p:cBhvr>
                                      <p:tavLst>
                                        <p:tav tm="0">
                                          <p:val>
                                            <p:strVal val="ppt_x"/>
                                          </p:val>
                                        </p:tav>
                                        <p:tav tm="100000">
                                          <p:val>
                                            <p:strVal val="1+ppt_w/2"/>
                                          </p:val>
                                        </p:tav>
                                      </p:tavLst>
                                    </p:anim>
                                    <p:anim calcmode="lin" valueType="num">
                                      <p:cBhvr additive="base">
                                        <p:cTn id="963" dur="3000"/>
                                        <p:tgtEl>
                                          <p:spTgt spid="28"/>
                                        </p:tgtEl>
                                        <p:attrNameLst>
                                          <p:attrName>ppt_y</p:attrName>
                                        </p:attrNameLst>
                                      </p:cBhvr>
                                      <p:tavLst>
                                        <p:tav tm="0">
                                          <p:val>
                                            <p:strVal val="ppt_y"/>
                                          </p:val>
                                        </p:tav>
                                        <p:tav tm="100000">
                                          <p:val>
                                            <p:strVal val="ppt_y"/>
                                          </p:val>
                                        </p:tav>
                                      </p:tavLst>
                                    </p:anim>
                                    <p:set>
                                      <p:cBhvr>
                                        <p:cTn id="964" dur="1" fill="hold">
                                          <p:stCondLst>
                                            <p:cond delay="2999"/>
                                          </p:stCondLst>
                                        </p:cTn>
                                        <p:tgtEl>
                                          <p:spTgt spid="28"/>
                                        </p:tgtEl>
                                        <p:attrNameLst>
                                          <p:attrName>style.visibility</p:attrName>
                                        </p:attrNameLst>
                                      </p:cBhvr>
                                      <p:to>
                                        <p:strVal val="hidden"/>
                                      </p:to>
                                    </p:set>
                                  </p:childTnLst>
                                </p:cTn>
                              </p:par>
                              <p:par>
                                <p:cTn id="965" presetID="2" presetClass="exit" presetSubtype="2" fill="hold" grpId="3" nodeType="withEffect">
                                  <p:stCondLst>
                                    <p:cond delay="0"/>
                                  </p:stCondLst>
                                  <p:childTnLst>
                                    <p:anim calcmode="lin" valueType="num">
                                      <p:cBhvr additive="base">
                                        <p:cTn id="966" dur="3000"/>
                                        <p:tgtEl>
                                          <p:spTgt spid="29"/>
                                        </p:tgtEl>
                                        <p:attrNameLst>
                                          <p:attrName>ppt_x</p:attrName>
                                        </p:attrNameLst>
                                      </p:cBhvr>
                                      <p:tavLst>
                                        <p:tav tm="0">
                                          <p:val>
                                            <p:strVal val="ppt_x"/>
                                          </p:val>
                                        </p:tav>
                                        <p:tav tm="100000">
                                          <p:val>
                                            <p:strVal val="1+ppt_w/2"/>
                                          </p:val>
                                        </p:tav>
                                      </p:tavLst>
                                    </p:anim>
                                    <p:anim calcmode="lin" valueType="num">
                                      <p:cBhvr additive="base">
                                        <p:cTn id="967" dur="3000"/>
                                        <p:tgtEl>
                                          <p:spTgt spid="29"/>
                                        </p:tgtEl>
                                        <p:attrNameLst>
                                          <p:attrName>ppt_y</p:attrName>
                                        </p:attrNameLst>
                                      </p:cBhvr>
                                      <p:tavLst>
                                        <p:tav tm="0">
                                          <p:val>
                                            <p:strVal val="ppt_y"/>
                                          </p:val>
                                        </p:tav>
                                        <p:tav tm="100000">
                                          <p:val>
                                            <p:strVal val="ppt_y"/>
                                          </p:val>
                                        </p:tav>
                                      </p:tavLst>
                                    </p:anim>
                                    <p:set>
                                      <p:cBhvr>
                                        <p:cTn id="968" dur="1" fill="hold">
                                          <p:stCondLst>
                                            <p:cond delay="2999"/>
                                          </p:stCondLst>
                                        </p:cTn>
                                        <p:tgtEl>
                                          <p:spTgt spid="29"/>
                                        </p:tgtEl>
                                        <p:attrNameLst>
                                          <p:attrName>style.visibility</p:attrName>
                                        </p:attrNameLst>
                                      </p:cBhvr>
                                      <p:to>
                                        <p:strVal val="hidden"/>
                                      </p:to>
                                    </p:set>
                                  </p:childTnLst>
                                </p:cTn>
                              </p:par>
                              <p:par>
                                <p:cTn id="969" presetID="2" presetClass="exit" presetSubtype="2" fill="hold" grpId="3" nodeType="withEffect">
                                  <p:stCondLst>
                                    <p:cond delay="0"/>
                                  </p:stCondLst>
                                  <p:childTnLst>
                                    <p:anim calcmode="lin" valueType="num">
                                      <p:cBhvr additive="base">
                                        <p:cTn id="970" dur="3000"/>
                                        <p:tgtEl>
                                          <p:spTgt spid="53"/>
                                        </p:tgtEl>
                                        <p:attrNameLst>
                                          <p:attrName>ppt_x</p:attrName>
                                        </p:attrNameLst>
                                      </p:cBhvr>
                                      <p:tavLst>
                                        <p:tav tm="0">
                                          <p:val>
                                            <p:strVal val="ppt_x"/>
                                          </p:val>
                                        </p:tav>
                                        <p:tav tm="100000">
                                          <p:val>
                                            <p:strVal val="1+ppt_w/2"/>
                                          </p:val>
                                        </p:tav>
                                      </p:tavLst>
                                    </p:anim>
                                    <p:anim calcmode="lin" valueType="num">
                                      <p:cBhvr additive="base">
                                        <p:cTn id="971" dur="3000"/>
                                        <p:tgtEl>
                                          <p:spTgt spid="53"/>
                                        </p:tgtEl>
                                        <p:attrNameLst>
                                          <p:attrName>ppt_y</p:attrName>
                                        </p:attrNameLst>
                                      </p:cBhvr>
                                      <p:tavLst>
                                        <p:tav tm="0">
                                          <p:val>
                                            <p:strVal val="ppt_y"/>
                                          </p:val>
                                        </p:tav>
                                        <p:tav tm="100000">
                                          <p:val>
                                            <p:strVal val="ppt_y"/>
                                          </p:val>
                                        </p:tav>
                                      </p:tavLst>
                                    </p:anim>
                                    <p:set>
                                      <p:cBhvr>
                                        <p:cTn id="972" dur="1" fill="hold">
                                          <p:stCondLst>
                                            <p:cond delay="2999"/>
                                          </p:stCondLst>
                                        </p:cTn>
                                        <p:tgtEl>
                                          <p:spTgt spid="53"/>
                                        </p:tgtEl>
                                        <p:attrNameLst>
                                          <p:attrName>style.visibility</p:attrName>
                                        </p:attrNameLst>
                                      </p:cBhvr>
                                      <p:to>
                                        <p:strVal val="hidden"/>
                                      </p:to>
                                    </p:set>
                                  </p:childTnLst>
                                </p:cTn>
                              </p:par>
                              <p:par>
                                <p:cTn id="973" presetID="2" presetClass="exit" presetSubtype="2" fill="hold" grpId="3" nodeType="withEffect">
                                  <p:stCondLst>
                                    <p:cond delay="0"/>
                                  </p:stCondLst>
                                  <p:childTnLst>
                                    <p:anim calcmode="lin" valueType="num">
                                      <p:cBhvr additive="base">
                                        <p:cTn id="974" dur="3000"/>
                                        <p:tgtEl>
                                          <p:spTgt spid="54"/>
                                        </p:tgtEl>
                                        <p:attrNameLst>
                                          <p:attrName>ppt_x</p:attrName>
                                        </p:attrNameLst>
                                      </p:cBhvr>
                                      <p:tavLst>
                                        <p:tav tm="0">
                                          <p:val>
                                            <p:strVal val="ppt_x"/>
                                          </p:val>
                                        </p:tav>
                                        <p:tav tm="100000">
                                          <p:val>
                                            <p:strVal val="1+ppt_w/2"/>
                                          </p:val>
                                        </p:tav>
                                      </p:tavLst>
                                    </p:anim>
                                    <p:anim calcmode="lin" valueType="num">
                                      <p:cBhvr additive="base">
                                        <p:cTn id="975" dur="3000"/>
                                        <p:tgtEl>
                                          <p:spTgt spid="54"/>
                                        </p:tgtEl>
                                        <p:attrNameLst>
                                          <p:attrName>ppt_y</p:attrName>
                                        </p:attrNameLst>
                                      </p:cBhvr>
                                      <p:tavLst>
                                        <p:tav tm="0">
                                          <p:val>
                                            <p:strVal val="ppt_y"/>
                                          </p:val>
                                        </p:tav>
                                        <p:tav tm="100000">
                                          <p:val>
                                            <p:strVal val="ppt_y"/>
                                          </p:val>
                                        </p:tav>
                                      </p:tavLst>
                                    </p:anim>
                                    <p:set>
                                      <p:cBhvr>
                                        <p:cTn id="976" dur="1" fill="hold">
                                          <p:stCondLst>
                                            <p:cond delay="2999"/>
                                          </p:stCondLst>
                                        </p:cTn>
                                        <p:tgtEl>
                                          <p:spTgt spid="54"/>
                                        </p:tgtEl>
                                        <p:attrNameLst>
                                          <p:attrName>style.visibility</p:attrName>
                                        </p:attrNameLst>
                                      </p:cBhvr>
                                      <p:to>
                                        <p:strVal val="hidden"/>
                                      </p:to>
                                    </p:set>
                                  </p:childTnLst>
                                </p:cTn>
                              </p:par>
                              <p:par>
                                <p:cTn id="977" presetID="2" presetClass="exit" presetSubtype="2" fill="hold" grpId="3" nodeType="withEffect">
                                  <p:stCondLst>
                                    <p:cond delay="0"/>
                                  </p:stCondLst>
                                  <p:childTnLst>
                                    <p:anim calcmode="lin" valueType="num">
                                      <p:cBhvr additive="base">
                                        <p:cTn id="978" dur="3000"/>
                                        <p:tgtEl>
                                          <p:spTgt spid="55"/>
                                        </p:tgtEl>
                                        <p:attrNameLst>
                                          <p:attrName>ppt_x</p:attrName>
                                        </p:attrNameLst>
                                      </p:cBhvr>
                                      <p:tavLst>
                                        <p:tav tm="0">
                                          <p:val>
                                            <p:strVal val="ppt_x"/>
                                          </p:val>
                                        </p:tav>
                                        <p:tav tm="100000">
                                          <p:val>
                                            <p:strVal val="1+ppt_w/2"/>
                                          </p:val>
                                        </p:tav>
                                      </p:tavLst>
                                    </p:anim>
                                    <p:anim calcmode="lin" valueType="num">
                                      <p:cBhvr additive="base">
                                        <p:cTn id="979" dur="3000"/>
                                        <p:tgtEl>
                                          <p:spTgt spid="55"/>
                                        </p:tgtEl>
                                        <p:attrNameLst>
                                          <p:attrName>ppt_y</p:attrName>
                                        </p:attrNameLst>
                                      </p:cBhvr>
                                      <p:tavLst>
                                        <p:tav tm="0">
                                          <p:val>
                                            <p:strVal val="ppt_y"/>
                                          </p:val>
                                        </p:tav>
                                        <p:tav tm="100000">
                                          <p:val>
                                            <p:strVal val="ppt_y"/>
                                          </p:val>
                                        </p:tav>
                                      </p:tavLst>
                                    </p:anim>
                                    <p:set>
                                      <p:cBhvr>
                                        <p:cTn id="980" dur="1" fill="hold">
                                          <p:stCondLst>
                                            <p:cond delay="2999"/>
                                          </p:stCondLst>
                                        </p:cTn>
                                        <p:tgtEl>
                                          <p:spTgt spid="55"/>
                                        </p:tgtEl>
                                        <p:attrNameLst>
                                          <p:attrName>style.visibility</p:attrName>
                                        </p:attrNameLst>
                                      </p:cBhvr>
                                      <p:to>
                                        <p:strVal val="hidden"/>
                                      </p:to>
                                    </p:set>
                                  </p:childTnLst>
                                </p:cTn>
                              </p:par>
                              <p:par>
                                <p:cTn id="981" presetID="2" presetClass="exit" presetSubtype="2" fill="hold" grpId="3" nodeType="withEffect">
                                  <p:stCondLst>
                                    <p:cond delay="0"/>
                                  </p:stCondLst>
                                  <p:childTnLst>
                                    <p:anim calcmode="lin" valueType="num">
                                      <p:cBhvr additive="base">
                                        <p:cTn id="982" dur="3000"/>
                                        <p:tgtEl>
                                          <p:spTgt spid="56"/>
                                        </p:tgtEl>
                                        <p:attrNameLst>
                                          <p:attrName>ppt_x</p:attrName>
                                        </p:attrNameLst>
                                      </p:cBhvr>
                                      <p:tavLst>
                                        <p:tav tm="0">
                                          <p:val>
                                            <p:strVal val="ppt_x"/>
                                          </p:val>
                                        </p:tav>
                                        <p:tav tm="100000">
                                          <p:val>
                                            <p:strVal val="1+ppt_w/2"/>
                                          </p:val>
                                        </p:tav>
                                      </p:tavLst>
                                    </p:anim>
                                    <p:anim calcmode="lin" valueType="num">
                                      <p:cBhvr additive="base">
                                        <p:cTn id="983" dur="3000"/>
                                        <p:tgtEl>
                                          <p:spTgt spid="56"/>
                                        </p:tgtEl>
                                        <p:attrNameLst>
                                          <p:attrName>ppt_y</p:attrName>
                                        </p:attrNameLst>
                                      </p:cBhvr>
                                      <p:tavLst>
                                        <p:tav tm="0">
                                          <p:val>
                                            <p:strVal val="ppt_y"/>
                                          </p:val>
                                        </p:tav>
                                        <p:tav tm="100000">
                                          <p:val>
                                            <p:strVal val="ppt_y"/>
                                          </p:val>
                                        </p:tav>
                                      </p:tavLst>
                                    </p:anim>
                                    <p:set>
                                      <p:cBhvr>
                                        <p:cTn id="984" dur="1" fill="hold">
                                          <p:stCondLst>
                                            <p:cond delay="2999"/>
                                          </p:stCondLst>
                                        </p:cTn>
                                        <p:tgtEl>
                                          <p:spTgt spid="56"/>
                                        </p:tgtEl>
                                        <p:attrNameLst>
                                          <p:attrName>style.visibility</p:attrName>
                                        </p:attrNameLst>
                                      </p:cBhvr>
                                      <p:to>
                                        <p:strVal val="hidden"/>
                                      </p:to>
                                    </p:set>
                                  </p:childTnLst>
                                </p:cTn>
                              </p:par>
                              <p:par>
                                <p:cTn id="985" presetID="2" presetClass="exit" presetSubtype="2" fill="hold" grpId="3" nodeType="withEffect">
                                  <p:stCondLst>
                                    <p:cond delay="0"/>
                                  </p:stCondLst>
                                  <p:childTnLst>
                                    <p:anim calcmode="lin" valueType="num">
                                      <p:cBhvr additive="base">
                                        <p:cTn id="986" dur="3000"/>
                                        <p:tgtEl>
                                          <p:spTgt spid="57"/>
                                        </p:tgtEl>
                                        <p:attrNameLst>
                                          <p:attrName>ppt_x</p:attrName>
                                        </p:attrNameLst>
                                      </p:cBhvr>
                                      <p:tavLst>
                                        <p:tav tm="0">
                                          <p:val>
                                            <p:strVal val="ppt_x"/>
                                          </p:val>
                                        </p:tav>
                                        <p:tav tm="100000">
                                          <p:val>
                                            <p:strVal val="1+ppt_w/2"/>
                                          </p:val>
                                        </p:tav>
                                      </p:tavLst>
                                    </p:anim>
                                    <p:anim calcmode="lin" valueType="num">
                                      <p:cBhvr additive="base">
                                        <p:cTn id="987" dur="3000"/>
                                        <p:tgtEl>
                                          <p:spTgt spid="57"/>
                                        </p:tgtEl>
                                        <p:attrNameLst>
                                          <p:attrName>ppt_y</p:attrName>
                                        </p:attrNameLst>
                                      </p:cBhvr>
                                      <p:tavLst>
                                        <p:tav tm="0">
                                          <p:val>
                                            <p:strVal val="ppt_y"/>
                                          </p:val>
                                        </p:tav>
                                        <p:tav tm="100000">
                                          <p:val>
                                            <p:strVal val="ppt_y"/>
                                          </p:val>
                                        </p:tav>
                                      </p:tavLst>
                                    </p:anim>
                                    <p:set>
                                      <p:cBhvr>
                                        <p:cTn id="988" dur="1" fill="hold">
                                          <p:stCondLst>
                                            <p:cond delay="2999"/>
                                          </p:stCondLst>
                                        </p:cTn>
                                        <p:tgtEl>
                                          <p:spTgt spid="57"/>
                                        </p:tgtEl>
                                        <p:attrNameLst>
                                          <p:attrName>style.visibility</p:attrName>
                                        </p:attrNameLst>
                                      </p:cBhvr>
                                      <p:to>
                                        <p:strVal val="hidden"/>
                                      </p:to>
                                    </p:set>
                                  </p:childTnLst>
                                </p:cTn>
                              </p:par>
                              <p:par>
                                <p:cTn id="989" presetID="2" presetClass="exit" presetSubtype="2" fill="hold" grpId="3" nodeType="withEffect">
                                  <p:stCondLst>
                                    <p:cond delay="0"/>
                                  </p:stCondLst>
                                  <p:childTnLst>
                                    <p:anim calcmode="lin" valueType="num">
                                      <p:cBhvr additive="base">
                                        <p:cTn id="990" dur="3000"/>
                                        <p:tgtEl>
                                          <p:spTgt spid="58"/>
                                        </p:tgtEl>
                                        <p:attrNameLst>
                                          <p:attrName>ppt_x</p:attrName>
                                        </p:attrNameLst>
                                      </p:cBhvr>
                                      <p:tavLst>
                                        <p:tav tm="0">
                                          <p:val>
                                            <p:strVal val="ppt_x"/>
                                          </p:val>
                                        </p:tav>
                                        <p:tav tm="100000">
                                          <p:val>
                                            <p:strVal val="1+ppt_w/2"/>
                                          </p:val>
                                        </p:tav>
                                      </p:tavLst>
                                    </p:anim>
                                    <p:anim calcmode="lin" valueType="num">
                                      <p:cBhvr additive="base">
                                        <p:cTn id="991" dur="3000"/>
                                        <p:tgtEl>
                                          <p:spTgt spid="58"/>
                                        </p:tgtEl>
                                        <p:attrNameLst>
                                          <p:attrName>ppt_y</p:attrName>
                                        </p:attrNameLst>
                                      </p:cBhvr>
                                      <p:tavLst>
                                        <p:tav tm="0">
                                          <p:val>
                                            <p:strVal val="ppt_y"/>
                                          </p:val>
                                        </p:tav>
                                        <p:tav tm="100000">
                                          <p:val>
                                            <p:strVal val="ppt_y"/>
                                          </p:val>
                                        </p:tav>
                                      </p:tavLst>
                                    </p:anim>
                                    <p:set>
                                      <p:cBhvr>
                                        <p:cTn id="992" dur="1" fill="hold">
                                          <p:stCondLst>
                                            <p:cond delay="2999"/>
                                          </p:stCondLst>
                                        </p:cTn>
                                        <p:tgtEl>
                                          <p:spTgt spid="58"/>
                                        </p:tgtEl>
                                        <p:attrNameLst>
                                          <p:attrName>style.visibility</p:attrName>
                                        </p:attrNameLst>
                                      </p:cBhvr>
                                      <p:to>
                                        <p:strVal val="hidden"/>
                                      </p:to>
                                    </p:set>
                                  </p:childTnLst>
                                </p:cTn>
                              </p:par>
                              <p:par>
                                <p:cTn id="993" presetID="2" presetClass="exit" presetSubtype="2" fill="hold" grpId="3" nodeType="withEffect">
                                  <p:stCondLst>
                                    <p:cond delay="0"/>
                                  </p:stCondLst>
                                  <p:childTnLst>
                                    <p:anim calcmode="lin" valueType="num">
                                      <p:cBhvr additive="base">
                                        <p:cTn id="994" dur="3000"/>
                                        <p:tgtEl>
                                          <p:spTgt spid="59"/>
                                        </p:tgtEl>
                                        <p:attrNameLst>
                                          <p:attrName>ppt_x</p:attrName>
                                        </p:attrNameLst>
                                      </p:cBhvr>
                                      <p:tavLst>
                                        <p:tav tm="0">
                                          <p:val>
                                            <p:strVal val="ppt_x"/>
                                          </p:val>
                                        </p:tav>
                                        <p:tav tm="100000">
                                          <p:val>
                                            <p:strVal val="1+ppt_w/2"/>
                                          </p:val>
                                        </p:tav>
                                      </p:tavLst>
                                    </p:anim>
                                    <p:anim calcmode="lin" valueType="num">
                                      <p:cBhvr additive="base">
                                        <p:cTn id="995" dur="3000"/>
                                        <p:tgtEl>
                                          <p:spTgt spid="59"/>
                                        </p:tgtEl>
                                        <p:attrNameLst>
                                          <p:attrName>ppt_y</p:attrName>
                                        </p:attrNameLst>
                                      </p:cBhvr>
                                      <p:tavLst>
                                        <p:tav tm="0">
                                          <p:val>
                                            <p:strVal val="ppt_y"/>
                                          </p:val>
                                        </p:tav>
                                        <p:tav tm="100000">
                                          <p:val>
                                            <p:strVal val="ppt_y"/>
                                          </p:val>
                                        </p:tav>
                                      </p:tavLst>
                                    </p:anim>
                                    <p:set>
                                      <p:cBhvr>
                                        <p:cTn id="996" dur="1" fill="hold">
                                          <p:stCondLst>
                                            <p:cond delay="2999"/>
                                          </p:stCondLst>
                                        </p:cTn>
                                        <p:tgtEl>
                                          <p:spTgt spid="59"/>
                                        </p:tgtEl>
                                        <p:attrNameLst>
                                          <p:attrName>style.visibility</p:attrName>
                                        </p:attrNameLst>
                                      </p:cBhvr>
                                      <p:to>
                                        <p:strVal val="hidden"/>
                                      </p:to>
                                    </p:set>
                                  </p:childTnLst>
                                </p:cTn>
                              </p:par>
                              <p:par>
                                <p:cTn id="997" presetID="2" presetClass="exit" presetSubtype="2" fill="hold" grpId="3" nodeType="withEffect">
                                  <p:stCondLst>
                                    <p:cond delay="0"/>
                                  </p:stCondLst>
                                  <p:childTnLst>
                                    <p:anim calcmode="lin" valueType="num">
                                      <p:cBhvr additive="base">
                                        <p:cTn id="998" dur="3000"/>
                                        <p:tgtEl>
                                          <p:spTgt spid="60"/>
                                        </p:tgtEl>
                                        <p:attrNameLst>
                                          <p:attrName>ppt_x</p:attrName>
                                        </p:attrNameLst>
                                      </p:cBhvr>
                                      <p:tavLst>
                                        <p:tav tm="0">
                                          <p:val>
                                            <p:strVal val="ppt_x"/>
                                          </p:val>
                                        </p:tav>
                                        <p:tav tm="100000">
                                          <p:val>
                                            <p:strVal val="1+ppt_w/2"/>
                                          </p:val>
                                        </p:tav>
                                      </p:tavLst>
                                    </p:anim>
                                    <p:anim calcmode="lin" valueType="num">
                                      <p:cBhvr additive="base">
                                        <p:cTn id="999" dur="3000"/>
                                        <p:tgtEl>
                                          <p:spTgt spid="60"/>
                                        </p:tgtEl>
                                        <p:attrNameLst>
                                          <p:attrName>ppt_y</p:attrName>
                                        </p:attrNameLst>
                                      </p:cBhvr>
                                      <p:tavLst>
                                        <p:tav tm="0">
                                          <p:val>
                                            <p:strVal val="ppt_y"/>
                                          </p:val>
                                        </p:tav>
                                        <p:tav tm="100000">
                                          <p:val>
                                            <p:strVal val="ppt_y"/>
                                          </p:val>
                                        </p:tav>
                                      </p:tavLst>
                                    </p:anim>
                                    <p:set>
                                      <p:cBhvr>
                                        <p:cTn id="1000" dur="1" fill="hold">
                                          <p:stCondLst>
                                            <p:cond delay="2999"/>
                                          </p:stCondLst>
                                        </p:cTn>
                                        <p:tgtEl>
                                          <p:spTgt spid="60"/>
                                        </p:tgtEl>
                                        <p:attrNameLst>
                                          <p:attrName>style.visibility</p:attrName>
                                        </p:attrNameLst>
                                      </p:cBhvr>
                                      <p:to>
                                        <p:strVal val="hidden"/>
                                      </p:to>
                                    </p:set>
                                  </p:childTnLst>
                                </p:cTn>
                              </p:par>
                              <p:par>
                                <p:cTn id="1001" presetID="2" presetClass="exit" presetSubtype="2" fill="hold" grpId="3" nodeType="withEffect">
                                  <p:stCondLst>
                                    <p:cond delay="0"/>
                                  </p:stCondLst>
                                  <p:childTnLst>
                                    <p:anim calcmode="lin" valueType="num">
                                      <p:cBhvr additive="base">
                                        <p:cTn id="1002" dur="3000"/>
                                        <p:tgtEl>
                                          <p:spTgt spid="61"/>
                                        </p:tgtEl>
                                        <p:attrNameLst>
                                          <p:attrName>ppt_x</p:attrName>
                                        </p:attrNameLst>
                                      </p:cBhvr>
                                      <p:tavLst>
                                        <p:tav tm="0">
                                          <p:val>
                                            <p:strVal val="ppt_x"/>
                                          </p:val>
                                        </p:tav>
                                        <p:tav tm="100000">
                                          <p:val>
                                            <p:strVal val="1+ppt_w/2"/>
                                          </p:val>
                                        </p:tav>
                                      </p:tavLst>
                                    </p:anim>
                                    <p:anim calcmode="lin" valueType="num">
                                      <p:cBhvr additive="base">
                                        <p:cTn id="1003" dur="3000"/>
                                        <p:tgtEl>
                                          <p:spTgt spid="61"/>
                                        </p:tgtEl>
                                        <p:attrNameLst>
                                          <p:attrName>ppt_y</p:attrName>
                                        </p:attrNameLst>
                                      </p:cBhvr>
                                      <p:tavLst>
                                        <p:tav tm="0">
                                          <p:val>
                                            <p:strVal val="ppt_y"/>
                                          </p:val>
                                        </p:tav>
                                        <p:tav tm="100000">
                                          <p:val>
                                            <p:strVal val="ppt_y"/>
                                          </p:val>
                                        </p:tav>
                                      </p:tavLst>
                                    </p:anim>
                                    <p:set>
                                      <p:cBhvr>
                                        <p:cTn id="1004" dur="1" fill="hold">
                                          <p:stCondLst>
                                            <p:cond delay="2999"/>
                                          </p:stCondLst>
                                        </p:cTn>
                                        <p:tgtEl>
                                          <p:spTgt spid="61"/>
                                        </p:tgtEl>
                                        <p:attrNameLst>
                                          <p:attrName>style.visibility</p:attrName>
                                        </p:attrNameLst>
                                      </p:cBhvr>
                                      <p:to>
                                        <p:strVal val="hidden"/>
                                      </p:to>
                                    </p:set>
                                  </p:childTnLst>
                                </p:cTn>
                              </p:par>
                              <p:par>
                                <p:cTn id="1005" presetID="2" presetClass="exit" presetSubtype="2" fill="hold" grpId="3" nodeType="withEffect">
                                  <p:stCondLst>
                                    <p:cond delay="0"/>
                                  </p:stCondLst>
                                  <p:childTnLst>
                                    <p:anim calcmode="lin" valueType="num">
                                      <p:cBhvr additive="base">
                                        <p:cTn id="1006" dur="3000"/>
                                        <p:tgtEl>
                                          <p:spTgt spid="62"/>
                                        </p:tgtEl>
                                        <p:attrNameLst>
                                          <p:attrName>ppt_x</p:attrName>
                                        </p:attrNameLst>
                                      </p:cBhvr>
                                      <p:tavLst>
                                        <p:tav tm="0">
                                          <p:val>
                                            <p:strVal val="ppt_x"/>
                                          </p:val>
                                        </p:tav>
                                        <p:tav tm="100000">
                                          <p:val>
                                            <p:strVal val="1+ppt_w/2"/>
                                          </p:val>
                                        </p:tav>
                                      </p:tavLst>
                                    </p:anim>
                                    <p:anim calcmode="lin" valueType="num">
                                      <p:cBhvr additive="base">
                                        <p:cTn id="1007" dur="3000"/>
                                        <p:tgtEl>
                                          <p:spTgt spid="62"/>
                                        </p:tgtEl>
                                        <p:attrNameLst>
                                          <p:attrName>ppt_y</p:attrName>
                                        </p:attrNameLst>
                                      </p:cBhvr>
                                      <p:tavLst>
                                        <p:tav tm="0">
                                          <p:val>
                                            <p:strVal val="ppt_y"/>
                                          </p:val>
                                        </p:tav>
                                        <p:tav tm="100000">
                                          <p:val>
                                            <p:strVal val="ppt_y"/>
                                          </p:val>
                                        </p:tav>
                                      </p:tavLst>
                                    </p:anim>
                                    <p:set>
                                      <p:cBhvr>
                                        <p:cTn id="1008" dur="1" fill="hold">
                                          <p:stCondLst>
                                            <p:cond delay="2999"/>
                                          </p:stCondLst>
                                        </p:cTn>
                                        <p:tgtEl>
                                          <p:spTgt spid="62"/>
                                        </p:tgtEl>
                                        <p:attrNameLst>
                                          <p:attrName>style.visibility</p:attrName>
                                        </p:attrNameLst>
                                      </p:cBhvr>
                                      <p:to>
                                        <p:strVal val="hidden"/>
                                      </p:to>
                                    </p:set>
                                  </p:childTnLst>
                                </p:cTn>
                              </p:par>
                              <p:par>
                                <p:cTn id="1009" presetID="2" presetClass="exit" presetSubtype="2" fill="hold" grpId="3" nodeType="withEffect">
                                  <p:stCondLst>
                                    <p:cond delay="0"/>
                                  </p:stCondLst>
                                  <p:childTnLst>
                                    <p:anim calcmode="lin" valueType="num">
                                      <p:cBhvr additive="base">
                                        <p:cTn id="1010" dur="3000"/>
                                        <p:tgtEl>
                                          <p:spTgt spid="63"/>
                                        </p:tgtEl>
                                        <p:attrNameLst>
                                          <p:attrName>ppt_x</p:attrName>
                                        </p:attrNameLst>
                                      </p:cBhvr>
                                      <p:tavLst>
                                        <p:tav tm="0">
                                          <p:val>
                                            <p:strVal val="ppt_x"/>
                                          </p:val>
                                        </p:tav>
                                        <p:tav tm="100000">
                                          <p:val>
                                            <p:strVal val="1+ppt_w/2"/>
                                          </p:val>
                                        </p:tav>
                                      </p:tavLst>
                                    </p:anim>
                                    <p:anim calcmode="lin" valueType="num">
                                      <p:cBhvr additive="base">
                                        <p:cTn id="1011" dur="3000"/>
                                        <p:tgtEl>
                                          <p:spTgt spid="63"/>
                                        </p:tgtEl>
                                        <p:attrNameLst>
                                          <p:attrName>ppt_y</p:attrName>
                                        </p:attrNameLst>
                                      </p:cBhvr>
                                      <p:tavLst>
                                        <p:tav tm="0">
                                          <p:val>
                                            <p:strVal val="ppt_y"/>
                                          </p:val>
                                        </p:tav>
                                        <p:tav tm="100000">
                                          <p:val>
                                            <p:strVal val="ppt_y"/>
                                          </p:val>
                                        </p:tav>
                                      </p:tavLst>
                                    </p:anim>
                                    <p:set>
                                      <p:cBhvr>
                                        <p:cTn id="1012" dur="1" fill="hold">
                                          <p:stCondLst>
                                            <p:cond delay="2999"/>
                                          </p:stCondLst>
                                        </p:cTn>
                                        <p:tgtEl>
                                          <p:spTgt spid="63"/>
                                        </p:tgtEl>
                                        <p:attrNameLst>
                                          <p:attrName>style.visibility</p:attrName>
                                        </p:attrNameLst>
                                      </p:cBhvr>
                                      <p:to>
                                        <p:strVal val="hidden"/>
                                      </p:to>
                                    </p:set>
                                  </p:childTnLst>
                                </p:cTn>
                              </p:par>
                              <p:par>
                                <p:cTn id="1013" presetID="2" presetClass="exit" presetSubtype="2" fill="hold" grpId="3" nodeType="withEffect">
                                  <p:stCondLst>
                                    <p:cond delay="0"/>
                                  </p:stCondLst>
                                  <p:childTnLst>
                                    <p:anim calcmode="lin" valueType="num">
                                      <p:cBhvr additive="base">
                                        <p:cTn id="1014" dur="3000"/>
                                        <p:tgtEl>
                                          <p:spTgt spid="64"/>
                                        </p:tgtEl>
                                        <p:attrNameLst>
                                          <p:attrName>ppt_x</p:attrName>
                                        </p:attrNameLst>
                                      </p:cBhvr>
                                      <p:tavLst>
                                        <p:tav tm="0">
                                          <p:val>
                                            <p:strVal val="ppt_x"/>
                                          </p:val>
                                        </p:tav>
                                        <p:tav tm="100000">
                                          <p:val>
                                            <p:strVal val="1+ppt_w/2"/>
                                          </p:val>
                                        </p:tav>
                                      </p:tavLst>
                                    </p:anim>
                                    <p:anim calcmode="lin" valueType="num">
                                      <p:cBhvr additive="base">
                                        <p:cTn id="1015" dur="3000"/>
                                        <p:tgtEl>
                                          <p:spTgt spid="64"/>
                                        </p:tgtEl>
                                        <p:attrNameLst>
                                          <p:attrName>ppt_y</p:attrName>
                                        </p:attrNameLst>
                                      </p:cBhvr>
                                      <p:tavLst>
                                        <p:tav tm="0">
                                          <p:val>
                                            <p:strVal val="ppt_y"/>
                                          </p:val>
                                        </p:tav>
                                        <p:tav tm="100000">
                                          <p:val>
                                            <p:strVal val="ppt_y"/>
                                          </p:val>
                                        </p:tav>
                                      </p:tavLst>
                                    </p:anim>
                                    <p:set>
                                      <p:cBhvr>
                                        <p:cTn id="1016" dur="1" fill="hold">
                                          <p:stCondLst>
                                            <p:cond delay="2999"/>
                                          </p:stCondLst>
                                        </p:cTn>
                                        <p:tgtEl>
                                          <p:spTgt spid="64"/>
                                        </p:tgtEl>
                                        <p:attrNameLst>
                                          <p:attrName>style.visibility</p:attrName>
                                        </p:attrNameLst>
                                      </p:cBhvr>
                                      <p:to>
                                        <p:strVal val="hidden"/>
                                      </p:to>
                                    </p:set>
                                  </p:childTnLst>
                                </p:cTn>
                              </p:par>
                              <p:par>
                                <p:cTn id="1017" presetID="2" presetClass="exit" presetSubtype="2" fill="hold" grpId="3" nodeType="withEffect">
                                  <p:stCondLst>
                                    <p:cond delay="0"/>
                                  </p:stCondLst>
                                  <p:childTnLst>
                                    <p:anim calcmode="lin" valueType="num">
                                      <p:cBhvr additive="base">
                                        <p:cTn id="1018" dur="3000"/>
                                        <p:tgtEl>
                                          <p:spTgt spid="65"/>
                                        </p:tgtEl>
                                        <p:attrNameLst>
                                          <p:attrName>ppt_x</p:attrName>
                                        </p:attrNameLst>
                                      </p:cBhvr>
                                      <p:tavLst>
                                        <p:tav tm="0">
                                          <p:val>
                                            <p:strVal val="ppt_x"/>
                                          </p:val>
                                        </p:tav>
                                        <p:tav tm="100000">
                                          <p:val>
                                            <p:strVal val="1+ppt_w/2"/>
                                          </p:val>
                                        </p:tav>
                                      </p:tavLst>
                                    </p:anim>
                                    <p:anim calcmode="lin" valueType="num">
                                      <p:cBhvr additive="base">
                                        <p:cTn id="1019" dur="3000"/>
                                        <p:tgtEl>
                                          <p:spTgt spid="65"/>
                                        </p:tgtEl>
                                        <p:attrNameLst>
                                          <p:attrName>ppt_y</p:attrName>
                                        </p:attrNameLst>
                                      </p:cBhvr>
                                      <p:tavLst>
                                        <p:tav tm="0">
                                          <p:val>
                                            <p:strVal val="ppt_y"/>
                                          </p:val>
                                        </p:tav>
                                        <p:tav tm="100000">
                                          <p:val>
                                            <p:strVal val="ppt_y"/>
                                          </p:val>
                                        </p:tav>
                                      </p:tavLst>
                                    </p:anim>
                                    <p:set>
                                      <p:cBhvr>
                                        <p:cTn id="1020" dur="1" fill="hold">
                                          <p:stCondLst>
                                            <p:cond delay="2999"/>
                                          </p:stCondLst>
                                        </p:cTn>
                                        <p:tgtEl>
                                          <p:spTgt spid="65"/>
                                        </p:tgtEl>
                                        <p:attrNameLst>
                                          <p:attrName>style.visibility</p:attrName>
                                        </p:attrNameLst>
                                      </p:cBhvr>
                                      <p:to>
                                        <p:strVal val="hidden"/>
                                      </p:to>
                                    </p:set>
                                  </p:childTnLst>
                                </p:cTn>
                              </p:par>
                              <p:par>
                                <p:cTn id="1021" presetID="2" presetClass="exit" presetSubtype="2" fill="hold" grpId="3" nodeType="withEffect">
                                  <p:stCondLst>
                                    <p:cond delay="0"/>
                                  </p:stCondLst>
                                  <p:childTnLst>
                                    <p:anim calcmode="lin" valueType="num">
                                      <p:cBhvr additive="base">
                                        <p:cTn id="1022" dur="3000"/>
                                        <p:tgtEl>
                                          <p:spTgt spid="66"/>
                                        </p:tgtEl>
                                        <p:attrNameLst>
                                          <p:attrName>ppt_x</p:attrName>
                                        </p:attrNameLst>
                                      </p:cBhvr>
                                      <p:tavLst>
                                        <p:tav tm="0">
                                          <p:val>
                                            <p:strVal val="ppt_x"/>
                                          </p:val>
                                        </p:tav>
                                        <p:tav tm="100000">
                                          <p:val>
                                            <p:strVal val="1+ppt_w/2"/>
                                          </p:val>
                                        </p:tav>
                                      </p:tavLst>
                                    </p:anim>
                                    <p:anim calcmode="lin" valueType="num">
                                      <p:cBhvr additive="base">
                                        <p:cTn id="1023" dur="3000"/>
                                        <p:tgtEl>
                                          <p:spTgt spid="66"/>
                                        </p:tgtEl>
                                        <p:attrNameLst>
                                          <p:attrName>ppt_y</p:attrName>
                                        </p:attrNameLst>
                                      </p:cBhvr>
                                      <p:tavLst>
                                        <p:tav tm="0">
                                          <p:val>
                                            <p:strVal val="ppt_y"/>
                                          </p:val>
                                        </p:tav>
                                        <p:tav tm="100000">
                                          <p:val>
                                            <p:strVal val="ppt_y"/>
                                          </p:val>
                                        </p:tav>
                                      </p:tavLst>
                                    </p:anim>
                                    <p:set>
                                      <p:cBhvr>
                                        <p:cTn id="1024" dur="1" fill="hold">
                                          <p:stCondLst>
                                            <p:cond delay="2999"/>
                                          </p:stCondLst>
                                        </p:cTn>
                                        <p:tgtEl>
                                          <p:spTgt spid="66"/>
                                        </p:tgtEl>
                                        <p:attrNameLst>
                                          <p:attrName>style.visibility</p:attrName>
                                        </p:attrNameLst>
                                      </p:cBhvr>
                                      <p:to>
                                        <p:strVal val="hidden"/>
                                      </p:to>
                                    </p:set>
                                  </p:childTnLst>
                                </p:cTn>
                              </p:par>
                              <p:par>
                                <p:cTn id="1025" presetID="2" presetClass="exit" presetSubtype="2" fill="hold" grpId="3" nodeType="withEffect">
                                  <p:stCondLst>
                                    <p:cond delay="0"/>
                                  </p:stCondLst>
                                  <p:childTnLst>
                                    <p:anim calcmode="lin" valueType="num">
                                      <p:cBhvr additive="base">
                                        <p:cTn id="1026" dur="3000"/>
                                        <p:tgtEl>
                                          <p:spTgt spid="67"/>
                                        </p:tgtEl>
                                        <p:attrNameLst>
                                          <p:attrName>ppt_x</p:attrName>
                                        </p:attrNameLst>
                                      </p:cBhvr>
                                      <p:tavLst>
                                        <p:tav tm="0">
                                          <p:val>
                                            <p:strVal val="ppt_x"/>
                                          </p:val>
                                        </p:tav>
                                        <p:tav tm="100000">
                                          <p:val>
                                            <p:strVal val="1+ppt_w/2"/>
                                          </p:val>
                                        </p:tav>
                                      </p:tavLst>
                                    </p:anim>
                                    <p:anim calcmode="lin" valueType="num">
                                      <p:cBhvr additive="base">
                                        <p:cTn id="1027" dur="3000"/>
                                        <p:tgtEl>
                                          <p:spTgt spid="67"/>
                                        </p:tgtEl>
                                        <p:attrNameLst>
                                          <p:attrName>ppt_y</p:attrName>
                                        </p:attrNameLst>
                                      </p:cBhvr>
                                      <p:tavLst>
                                        <p:tav tm="0">
                                          <p:val>
                                            <p:strVal val="ppt_y"/>
                                          </p:val>
                                        </p:tav>
                                        <p:tav tm="100000">
                                          <p:val>
                                            <p:strVal val="ppt_y"/>
                                          </p:val>
                                        </p:tav>
                                      </p:tavLst>
                                    </p:anim>
                                    <p:set>
                                      <p:cBhvr>
                                        <p:cTn id="1028" dur="1" fill="hold">
                                          <p:stCondLst>
                                            <p:cond delay="2999"/>
                                          </p:stCondLst>
                                        </p:cTn>
                                        <p:tgtEl>
                                          <p:spTgt spid="67"/>
                                        </p:tgtEl>
                                        <p:attrNameLst>
                                          <p:attrName>style.visibility</p:attrName>
                                        </p:attrNameLst>
                                      </p:cBhvr>
                                      <p:to>
                                        <p:strVal val="hidden"/>
                                      </p:to>
                                    </p:set>
                                  </p:childTnLst>
                                </p:cTn>
                              </p:par>
                              <p:par>
                                <p:cTn id="1029" presetID="2" presetClass="exit" presetSubtype="2" fill="hold" grpId="3" nodeType="withEffect">
                                  <p:stCondLst>
                                    <p:cond delay="0"/>
                                  </p:stCondLst>
                                  <p:childTnLst>
                                    <p:anim calcmode="lin" valueType="num">
                                      <p:cBhvr additive="base">
                                        <p:cTn id="1030" dur="3000"/>
                                        <p:tgtEl>
                                          <p:spTgt spid="68"/>
                                        </p:tgtEl>
                                        <p:attrNameLst>
                                          <p:attrName>ppt_x</p:attrName>
                                        </p:attrNameLst>
                                      </p:cBhvr>
                                      <p:tavLst>
                                        <p:tav tm="0">
                                          <p:val>
                                            <p:strVal val="ppt_x"/>
                                          </p:val>
                                        </p:tav>
                                        <p:tav tm="100000">
                                          <p:val>
                                            <p:strVal val="1+ppt_w/2"/>
                                          </p:val>
                                        </p:tav>
                                      </p:tavLst>
                                    </p:anim>
                                    <p:anim calcmode="lin" valueType="num">
                                      <p:cBhvr additive="base">
                                        <p:cTn id="1031" dur="3000"/>
                                        <p:tgtEl>
                                          <p:spTgt spid="68"/>
                                        </p:tgtEl>
                                        <p:attrNameLst>
                                          <p:attrName>ppt_y</p:attrName>
                                        </p:attrNameLst>
                                      </p:cBhvr>
                                      <p:tavLst>
                                        <p:tav tm="0">
                                          <p:val>
                                            <p:strVal val="ppt_y"/>
                                          </p:val>
                                        </p:tav>
                                        <p:tav tm="100000">
                                          <p:val>
                                            <p:strVal val="ppt_y"/>
                                          </p:val>
                                        </p:tav>
                                      </p:tavLst>
                                    </p:anim>
                                    <p:set>
                                      <p:cBhvr>
                                        <p:cTn id="1032" dur="1" fill="hold">
                                          <p:stCondLst>
                                            <p:cond delay="2999"/>
                                          </p:stCondLst>
                                        </p:cTn>
                                        <p:tgtEl>
                                          <p:spTgt spid="68"/>
                                        </p:tgtEl>
                                        <p:attrNameLst>
                                          <p:attrName>style.visibility</p:attrName>
                                        </p:attrNameLst>
                                      </p:cBhvr>
                                      <p:to>
                                        <p:strVal val="hidden"/>
                                      </p:to>
                                    </p:set>
                                  </p:childTnLst>
                                </p:cTn>
                              </p:par>
                              <p:par>
                                <p:cTn id="1033" presetID="2" presetClass="exit" presetSubtype="2" fill="hold" grpId="3" nodeType="withEffect">
                                  <p:stCondLst>
                                    <p:cond delay="0"/>
                                  </p:stCondLst>
                                  <p:childTnLst>
                                    <p:anim calcmode="lin" valueType="num">
                                      <p:cBhvr additive="base">
                                        <p:cTn id="1034" dur="3000"/>
                                        <p:tgtEl>
                                          <p:spTgt spid="69"/>
                                        </p:tgtEl>
                                        <p:attrNameLst>
                                          <p:attrName>ppt_x</p:attrName>
                                        </p:attrNameLst>
                                      </p:cBhvr>
                                      <p:tavLst>
                                        <p:tav tm="0">
                                          <p:val>
                                            <p:strVal val="ppt_x"/>
                                          </p:val>
                                        </p:tav>
                                        <p:tav tm="100000">
                                          <p:val>
                                            <p:strVal val="1+ppt_w/2"/>
                                          </p:val>
                                        </p:tav>
                                      </p:tavLst>
                                    </p:anim>
                                    <p:anim calcmode="lin" valueType="num">
                                      <p:cBhvr additive="base">
                                        <p:cTn id="1035" dur="3000"/>
                                        <p:tgtEl>
                                          <p:spTgt spid="69"/>
                                        </p:tgtEl>
                                        <p:attrNameLst>
                                          <p:attrName>ppt_y</p:attrName>
                                        </p:attrNameLst>
                                      </p:cBhvr>
                                      <p:tavLst>
                                        <p:tav tm="0">
                                          <p:val>
                                            <p:strVal val="ppt_y"/>
                                          </p:val>
                                        </p:tav>
                                        <p:tav tm="100000">
                                          <p:val>
                                            <p:strVal val="ppt_y"/>
                                          </p:val>
                                        </p:tav>
                                      </p:tavLst>
                                    </p:anim>
                                    <p:set>
                                      <p:cBhvr>
                                        <p:cTn id="1036" dur="1" fill="hold">
                                          <p:stCondLst>
                                            <p:cond delay="2999"/>
                                          </p:stCondLst>
                                        </p:cTn>
                                        <p:tgtEl>
                                          <p:spTgt spid="69"/>
                                        </p:tgtEl>
                                        <p:attrNameLst>
                                          <p:attrName>style.visibility</p:attrName>
                                        </p:attrNameLst>
                                      </p:cBhvr>
                                      <p:to>
                                        <p:strVal val="hidden"/>
                                      </p:to>
                                    </p:set>
                                  </p:childTnLst>
                                </p:cTn>
                              </p:par>
                              <p:par>
                                <p:cTn id="1037" presetID="2" presetClass="exit" presetSubtype="2" fill="hold" grpId="3" nodeType="withEffect">
                                  <p:stCondLst>
                                    <p:cond delay="0"/>
                                  </p:stCondLst>
                                  <p:childTnLst>
                                    <p:anim calcmode="lin" valueType="num">
                                      <p:cBhvr additive="base">
                                        <p:cTn id="1038" dur="3000"/>
                                        <p:tgtEl>
                                          <p:spTgt spid="70"/>
                                        </p:tgtEl>
                                        <p:attrNameLst>
                                          <p:attrName>ppt_x</p:attrName>
                                        </p:attrNameLst>
                                      </p:cBhvr>
                                      <p:tavLst>
                                        <p:tav tm="0">
                                          <p:val>
                                            <p:strVal val="ppt_x"/>
                                          </p:val>
                                        </p:tav>
                                        <p:tav tm="100000">
                                          <p:val>
                                            <p:strVal val="1+ppt_w/2"/>
                                          </p:val>
                                        </p:tav>
                                      </p:tavLst>
                                    </p:anim>
                                    <p:anim calcmode="lin" valueType="num">
                                      <p:cBhvr additive="base">
                                        <p:cTn id="1039" dur="3000"/>
                                        <p:tgtEl>
                                          <p:spTgt spid="70"/>
                                        </p:tgtEl>
                                        <p:attrNameLst>
                                          <p:attrName>ppt_y</p:attrName>
                                        </p:attrNameLst>
                                      </p:cBhvr>
                                      <p:tavLst>
                                        <p:tav tm="0">
                                          <p:val>
                                            <p:strVal val="ppt_y"/>
                                          </p:val>
                                        </p:tav>
                                        <p:tav tm="100000">
                                          <p:val>
                                            <p:strVal val="ppt_y"/>
                                          </p:val>
                                        </p:tav>
                                      </p:tavLst>
                                    </p:anim>
                                    <p:set>
                                      <p:cBhvr>
                                        <p:cTn id="1040" dur="1" fill="hold">
                                          <p:stCondLst>
                                            <p:cond delay="2999"/>
                                          </p:stCondLst>
                                        </p:cTn>
                                        <p:tgtEl>
                                          <p:spTgt spid="70"/>
                                        </p:tgtEl>
                                        <p:attrNameLst>
                                          <p:attrName>style.visibility</p:attrName>
                                        </p:attrNameLst>
                                      </p:cBhvr>
                                      <p:to>
                                        <p:strVal val="hidden"/>
                                      </p:to>
                                    </p:set>
                                  </p:childTnLst>
                                </p:cTn>
                              </p:par>
                              <p:par>
                                <p:cTn id="1041" presetID="2" presetClass="exit" presetSubtype="2" fill="hold" grpId="3" nodeType="withEffect">
                                  <p:stCondLst>
                                    <p:cond delay="0"/>
                                  </p:stCondLst>
                                  <p:childTnLst>
                                    <p:anim calcmode="lin" valueType="num">
                                      <p:cBhvr additive="base">
                                        <p:cTn id="1042" dur="3000"/>
                                        <p:tgtEl>
                                          <p:spTgt spid="71"/>
                                        </p:tgtEl>
                                        <p:attrNameLst>
                                          <p:attrName>ppt_x</p:attrName>
                                        </p:attrNameLst>
                                      </p:cBhvr>
                                      <p:tavLst>
                                        <p:tav tm="0">
                                          <p:val>
                                            <p:strVal val="ppt_x"/>
                                          </p:val>
                                        </p:tav>
                                        <p:tav tm="100000">
                                          <p:val>
                                            <p:strVal val="1+ppt_w/2"/>
                                          </p:val>
                                        </p:tav>
                                      </p:tavLst>
                                    </p:anim>
                                    <p:anim calcmode="lin" valueType="num">
                                      <p:cBhvr additive="base">
                                        <p:cTn id="1043" dur="3000"/>
                                        <p:tgtEl>
                                          <p:spTgt spid="71"/>
                                        </p:tgtEl>
                                        <p:attrNameLst>
                                          <p:attrName>ppt_y</p:attrName>
                                        </p:attrNameLst>
                                      </p:cBhvr>
                                      <p:tavLst>
                                        <p:tav tm="0">
                                          <p:val>
                                            <p:strVal val="ppt_y"/>
                                          </p:val>
                                        </p:tav>
                                        <p:tav tm="100000">
                                          <p:val>
                                            <p:strVal val="ppt_y"/>
                                          </p:val>
                                        </p:tav>
                                      </p:tavLst>
                                    </p:anim>
                                    <p:set>
                                      <p:cBhvr>
                                        <p:cTn id="1044" dur="1" fill="hold">
                                          <p:stCondLst>
                                            <p:cond delay="2999"/>
                                          </p:stCondLst>
                                        </p:cTn>
                                        <p:tgtEl>
                                          <p:spTgt spid="71"/>
                                        </p:tgtEl>
                                        <p:attrNameLst>
                                          <p:attrName>style.visibility</p:attrName>
                                        </p:attrNameLst>
                                      </p:cBhvr>
                                      <p:to>
                                        <p:strVal val="hidden"/>
                                      </p:to>
                                    </p:set>
                                  </p:childTnLst>
                                </p:cTn>
                              </p:par>
                              <p:par>
                                <p:cTn id="1045" presetID="2" presetClass="exit" presetSubtype="2" fill="hold" grpId="3" nodeType="withEffect">
                                  <p:stCondLst>
                                    <p:cond delay="0"/>
                                  </p:stCondLst>
                                  <p:childTnLst>
                                    <p:anim calcmode="lin" valueType="num">
                                      <p:cBhvr additive="base">
                                        <p:cTn id="1046" dur="3000"/>
                                        <p:tgtEl>
                                          <p:spTgt spid="72"/>
                                        </p:tgtEl>
                                        <p:attrNameLst>
                                          <p:attrName>ppt_x</p:attrName>
                                        </p:attrNameLst>
                                      </p:cBhvr>
                                      <p:tavLst>
                                        <p:tav tm="0">
                                          <p:val>
                                            <p:strVal val="ppt_x"/>
                                          </p:val>
                                        </p:tav>
                                        <p:tav tm="100000">
                                          <p:val>
                                            <p:strVal val="1+ppt_w/2"/>
                                          </p:val>
                                        </p:tav>
                                      </p:tavLst>
                                    </p:anim>
                                    <p:anim calcmode="lin" valueType="num">
                                      <p:cBhvr additive="base">
                                        <p:cTn id="1047" dur="3000"/>
                                        <p:tgtEl>
                                          <p:spTgt spid="72"/>
                                        </p:tgtEl>
                                        <p:attrNameLst>
                                          <p:attrName>ppt_y</p:attrName>
                                        </p:attrNameLst>
                                      </p:cBhvr>
                                      <p:tavLst>
                                        <p:tav tm="0">
                                          <p:val>
                                            <p:strVal val="ppt_y"/>
                                          </p:val>
                                        </p:tav>
                                        <p:tav tm="100000">
                                          <p:val>
                                            <p:strVal val="ppt_y"/>
                                          </p:val>
                                        </p:tav>
                                      </p:tavLst>
                                    </p:anim>
                                    <p:set>
                                      <p:cBhvr>
                                        <p:cTn id="1048" dur="1" fill="hold">
                                          <p:stCondLst>
                                            <p:cond delay="2999"/>
                                          </p:stCondLst>
                                        </p:cTn>
                                        <p:tgtEl>
                                          <p:spTgt spid="72"/>
                                        </p:tgtEl>
                                        <p:attrNameLst>
                                          <p:attrName>style.visibility</p:attrName>
                                        </p:attrNameLst>
                                      </p:cBhvr>
                                      <p:to>
                                        <p:strVal val="hidden"/>
                                      </p:to>
                                    </p:set>
                                  </p:childTnLst>
                                </p:cTn>
                              </p:par>
                              <p:par>
                                <p:cTn id="1049" presetID="2" presetClass="exit" presetSubtype="2" fill="hold" grpId="3" nodeType="withEffect">
                                  <p:stCondLst>
                                    <p:cond delay="0"/>
                                  </p:stCondLst>
                                  <p:childTnLst>
                                    <p:anim calcmode="lin" valueType="num">
                                      <p:cBhvr additive="base">
                                        <p:cTn id="1050" dur="3000"/>
                                        <p:tgtEl>
                                          <p:spTgt spid="73"/>
                                        </p:tgtEl>
                                        <p:attrNameLst>
                                          <p:attrName>ppt_x</p:attrName>
                                        </p:attrNameLst>
                                      </p:cBhvr>
                                      <p:tavLst>
                                        <p:tav tm="0">
                                          <p:val>
                                            <p:strVal val="ppt_x"/>
                                          </p:val>
                                        </p:tav>
                                        <p:tav tm="100000">
                                          <p:val>
                                            <p:strVal val="1+ppt_w/2"/>
                                          </p:val>
                                        </p:tav>
                                      </p:tavLst>
                                    </p:anim>
                                    <p:anim calcmode="lin" valueType="num">
                                      <p:cBhvr additive="base">
                                        <p:cTn id="1051" dur="3000"/>
                                        <p:tgtEl>
                                          <p:spTgt spid="73"/>
                                        </p:tgtEl>
                                        <p:attrNameLst>
                                          <p:attrName>ppt_y</p:attrName>
                                        </p:attrNameLst>
                                      </p:cBhvr>
                                      <p:tavLst>
                                        <p:tav tm="0">
                                          <p:val>
                                            <p:strVal val="ppt_y"/>
                                          </p:val>
                                        </p:tav>
                                        <p:tav tm="100000">
                                          <p:val>
                                            <p:strVal val="ppt_y"/>
                                          </p:val>
                                        </p:tav>
                                      </p:tavLst>
                                    </p:anim>
                                    <p:set>
                                      <p:cBhvr>
                                        <p:cTn id="1052" dur="1" fill="hold">
                                          <p:stCondLst>
                                            <p:cond delay="2999"/>
                                          </p:stCondLst>
                                        </p:cTn>
                                        <p:tgtEl>
                                          <p:spTgt spid="73"/>
                                        </p:tgtEl>
                                        <p:attrNameLst>
                                          <p:attrName>style.visibility</p:attrName>
                                        </p:attrNameLst>
                                      </p:cBhvr>
                                      <p:to>
                                        <p:strVal val="hidden"/>
                                      </p:to>
                                    </p:set>
                                  </p:childTnLst>
                                </p:cTn>
                              </p:par>
                              <p:par>
                                <p:cTn id="1053" presetID="2" presetClass="exit" presetSubtype="2" fill="hold" grpId="3" nodeType="withEffect">
                                  <p:stCondLst>
                                    <p:cond delay="0"/>
                                  </p:stCondLst>
                                  <p:childTnLst>
                                    <p:anim calcmode="lin" valueType="num">
                                      <p:cBhvr additive="base">
                                        <p:cTn id="1054" dur="3000"/>
                                        <p:tgtEl>
                                          <p:spTgt spid="74"/>
                                        </p:tgtEl>
                                        <p:attrNameLst>
                                          <p:attrName>ppt_x</p:attrName>
                                        </p:attrNameLst>
                                      </p:cBhvr>
                                      <p:tavLst>
                                        <p:tav tm="0">
                                          <p:val>
                                            <p:strVal val="ppt_x"/>
                                          </p:val>
                                        </p:tav>
                                        <p:tav tm="100000">
                                          <p:val>
                                            <p:strVal val="1+ppt_w/2"/>
                                          </p:val>
                                        </p:tav>
                                      </p:tavLst>
                                    </p:anim>
                                    <p:anim calcmode="lin" valueType="num">
                                      <p:cBhvr additive="base">
                                        <p:cTn id="1055" dur="3000"/>
                                        <p:tgtEl>
                                          <p:spTgt spid="74"/>
                                        </p:tgtEl>
                                        <p:attrNameLst>
                                          <p:attrName>ppt_y</p:attrName>
                                        </p:attrNameLst>
                                      </p:cBhvr>
                                      <p:tavLst>
                                        <p:tav tm="0">
                                          <p:val>
                                            <p:strVal val="ppt_y"/>
                                          </p:val>
                                        </p:tav>
                                        <p:tav tm="100000">
                                          <p:val>
                                            <p:strVal val="ppt_y"/>
                                          </p:val>
                                        </p:tav>
                                      </p:tavLst>
                                    </p:anim>
                                    <p:set>
                                      <p:cBhvr>
                                        <p:cTn id="1056" dur="1" fill="hold">
                                          <p:stCondLst>
                                            <p:cond delay="2999"/>
                                          </p:stCondLst>
                                        </p:cTn>
                                        <p:tgtEl>
                                          <p:spTgt spid="74"/>
                                        </p:tgtEl>
                                        <p:attrNameLst>
                                          <p:attrName>style.visibility</p:attrName>
                                        </p:attrNameLst>
                                      </p:cBhvr>
                                      <p:to>
                                        <p:strVal val="hidden"/>
                                      </p:to>
                                    </p:set>
                                  </p:childTnLst>
                                </p:cTn>
                              </p:par>
                              <p:par>
                                <p:cTn id="1057" presetID="2" presetClass="exit" presetSubtype="2" fill="hold" grpId="3" nodeType="withEffect">
                                  <p:stCondLst>
                                    <p:cond delay="0"/>
                                  </p:stCondLst>
                                  <p:childTnLst>
                                    <p:anim calcmode="lin" valueType="num">
                                      <p:cBhvr additive="base">
                                        <p:cTn id="1058" dur="3000"/>
                                        <p:tgtEl>
                                          <p:spTgt spid="75"/>
                                        </p:tgtEl>
                                        <p:attrNameLst>
                                          <p:attrName>ppt_x</p:attrName>
                                        </p:attrNameLst>
                                      </p:cBhvr>
                                      <p:tavLst>
                                        <p:tav tm="0">
                                          <p:val>
                                            <p:strVal val="ppt_x"/>
                                          </p:val>
                                        </p:tav>
                                        <p:tav tm="100000">
                                          <p:val>
                                            <p:strVal val="1+ppt_w/2"/>
                                          </p:val>
                                        </p:tav>
                                      </p:tavLst>
                                    </p:anim>
                                    <p:anim calcmode="lin" valueType="num">
                                      <p:cBhvr additive="base">
                                        <p:cTn id="1059" dur="3000"/>
                                        <p:tgtEl>
                                          <p:spTgt spid="75"/>
                                        </p:tgtEl>
                                        <p:attrNameLst>
                                          <p:attrName>ppt_y</p:attrName>
                                        </p:attrNameLst>
                                      </p:cBhvr>
                                      <p:tavLst>
                                        <p:tav tm="0">
                                          <p:val>
                                            <p:strVal val="ppt_y"/>
                                          </p:val>
                                        </p:tav>
                                        <p:tav tm="100000">
                                          <p:val>
                                            <p:strVal val="ppt_y"/>
                                          </p:val>
                                        </p:tav>
                                      </p:tavLst>
                                    </p:anim>
                                    <p:set>
                                      <p:cBhvr>
                                        <p:cTn id="1060" dur="1" fill="hold">
                                          <p:stCondLst>
                                            <p:cond delay="2999"/>
                                          </p:stCondLst>
                                        </p:cTn>
                                        <p:tgtEl>
                                          <p:spTgt spid="75"/>
                                        </p:tgtEl>
                                        <p:attrNameLst>
                                          <p:attrName>style.visibility</p:attrName>
                                        </p:attrNameLst>
                                      </p:cBhvr>
                                      <p:to>
                                        <p:strVal val="hidden"/>
                                      </p:to>
                                    </p:set>
                                  </p:childTnLst>
                                </p:cTn>
                              </p:par>
                              <p:par>
                                <p:cTn id="1061" presetID="2" presetClass="exit" presetSubtype="2" fill="hold" grpId="3" nodeType="withEffect">
                                  <p:stCondLst>
                                    <p:cond delay="0"/>
                                  </p:stCondLst>
                                  <p:childTnLst>
                                    <p:anim calcmode="lin" valueType="num">
                                      <p:cBhvr additive="base">
                                        <p:cTn id="1062" dur="3000"/>
                                        <p:tgtEl>
                                          <p:spTgt spid="76"/>
                                        </p:tgtEl>
                                        <p:attrNameLst>
                                          <p:attrName>ppt_x</p:attrName>
                                        </p:attrNameLst>
                                      </p:cBhvr>
                                      <p:tavLst>
                                        <p:tav tm="0">
                                          <p:val>
                                            <p:strVal val="ppt_x"/>
                                          </p:val>
                                        </p:tav>
                                        <p:tav tm="100000">
                                          <p:val>
                                            <p:strVal val="1+ppt_w/2"/>
                                          </p:val>
                                        </p:tav>
                                      </p:tavLst>
                                    </p:anim>
                                    <p:anim calcmode="lin" valueType="num">
                                      <p:cBhvr additive="base">
                                        <p:cTn id="1063" dur="3000"/>
                                        <p:tgtEl>
                                          <p:spTgt spid="76"/>
                                        </p:tgtEl>
                                        <p:attrNameLst>
                                          <p:attrName>ppt_y</p:attrName>
                                        </p:attrNameLst>
                                      </p:cBhvr>
                                      <p:tavLst>
                                        <p:tav tm="0">
                                          <p:val>
                                            <p:strVal val="ppt_y"/>
                                          </p:val>
                                        </p:tav>
                                        <p:tav tm="100000">
                                          <p:val>
                                            <p:strVal val="ppt_y"/>
                                          </p:val>
                                        </p:tav>
                                      </p:tavLst>
                                    </p:anim>
                                    <p:set>
                                      <p:cBhvr>
                                        <p:cTn id="1064" dur="1" fill="hold">
                                          <p:stCondLst>
                                            <p:cond delay="2999"/>
                                          </p:stCondLst>
                                        </p:cTn>
                                        <p:tgtEl>
                                          <p:spTgt spid="76"/>
                                        </p:tgtEl>
                                        <p:attrNameLst>
                                          <p:attrName>style.visibility</p:attrName>
                                        </p:attrNameLst>
                                      </p:cBhvr>
                                      <p:to>
                                        <p:strVal val="hidden"/>
                                      </p:to>
                                    </p:set>
                                  </p:childTnLst>
                                </p:cTn>
                              </p:par>
                              <p:par>
                                <p:cTn id="1065" presetID="8" presetClass="emph" presetSubtype="0" fill="hold" grpId="4" nodeType="withEffect">
                                  <p:stCondLst>
                                    <p:cond delay="0"/>
                                  </p:stCondLst>
                                  <p:childTnLst>
                                    <p:animRot by="21600000">
                                      <p:cBhvr>
                                        <p:cTn id="1066" dur="3000" fill="hold"/>
                                        <p:tgtEl>
                                          <p:spTgt spid="5"/>
                                        </p:tgtEl>
                                        <p:attrNameLst>
                                          <p:attrName>r</p:attrName>
                                        </p:attrNameLst>
                                      </p:cBhvr>
                                    </p:animRot>
                                  </p:childTnLst>
                                </p:cTn>
                              </p:par>
                              <p:par>
                                <p:cTn id="1067" presetID="8" presetClass="emph" presetSubtype="0" fill="hold" grpId="4" nodeType="withEffect">
                                  <p:stCondLst>
                                    <p:cond delay="0"/>
                                  </p:stCondLst>
                                  <p:childTnLst>
                                    <p:animRot by="21600000">
                                      <p:cBhvr>
                                        <p:cTn id="1068" dur="3000" fill="hold"/>
                                        <p:tgtEl>
                                          <p:spTgt spid="7"/>
                                        </p:tgtEl>
                                        <p:attrNameLst>
                                          <p:attrName>r</p:attrName>
                                        </p:attrNameLst>
                                      </p:cBhvr>
                                    </p:animRot>
                                  </p:childTnLst>
                                </p:cTn>
                              </p:par>
                              <p:par>
                                <p:cTn id="1069" presetID="8" presetClass="emph" presetSubtype="0" fill="hold" grpId="4" nodeType="withEffect">
                                  <p:stCondLst>
                                    <p:cond delay="0"/>
                                  </p:stCondLst>
                                  <p:childTnLst>
                                    <p:animRot by="21600000">
                                      <p:cBhvr>
                                        <p:cTn id="1070" dur="3000" fill="hold"/>
                                        <p:tgtEl>
                                          <p:spTgt spid="8"/>
                                        </p:tgtEl>
                                        <p:attrNameLst>
                                          <p:attrName>r</p:attrName>
                                        </p:attrNameLst>
                                      </p:cBhvr>
                                    </p:animRot>
                                  </p:childTnLst>
                                </p:cTn>
                              </p:par>
                              <p:par>
                                <p:cTn id="1071" presetID="8" presetClass="emph" presetSubtype="0" fill="hold" grpId="4" nodeType="withEffect">
                                  <p:stCondLst>
                                    <p:cond delay="0"/>
                                  </p:stCondLst>
                                  <p:childTnLst>
                                    <p:animRot by="21600000">
                                      <p:cBhvr>
                                        <p:cTn id="1072" dur="3000" fill="hold"/>
                                        <p:tgtEl>
                                          <p:spTgt spid="9"/>
                                        </p:tgtEl>
                                        <p:attrNameLst>
                                          <p:attrName>r</p:attrName>
                                        </p:attrNameLst>
                                      </p:cBhvr>
                                    </p:animRot>
                                  </p:childTnLst>
                                </p:cTn>
                              </p:par>
                              <p:par>
                                <p:cTn id="1073" presetID="8" presetClass="emph" presetSubtype="0" fill="hold" grpId="4" nodeType="withEffect">
                                  <p:stCondLst>
                                    <p:cond delay="0"/>
                                  </p:stCondLst>
                                  <p:childTnLst>
                                    <p:animRot by="21600000">
                                      <p:cBhvr>
                                        <p:cTn id="1074" dur="3000" fill="hold"/>
                                        <p:tgtEl>
                                          <p:spTgt spid="10"/>
                                        </p:tgtEl>
                                        <p:attrNameLst>
                                          <p:attrName>r</p:attrName>
                                        </p:attrNameLst>
                                      </p:cBhvr>
                                    </p:animRot>
                                  </p:childTnLst>
                                </p:cTn>
                              </p:par>
                              <p:par>
                                <p:cTn id="1075" presetID="8" presetClass="emph" presetSubtype="0" fill="hold" grpId="4" nodeType="withEffect">
                                  <p:stCondLst>
                                    <p:cond delay="0"/>
                                  </p:stCondLst>
                                  <p:childTnLst>
                                    <p:animRot by="21600000">
                                      <p:cBhvr>
                                        <p:cTn id="1076" dur="3000" fill="hold"/>
                                        <p:tgtEl>
                                          <p:spTgt spid="11"/>
                                        </p:tgtEl>
                                        <p:attrNameLst>
                                          <p:attrName>r</p:attrName>
                                        </p:attrNameLst>
                                      </p:cBhvr>
                                    </p:animRot>
                                  </p:childTnLst>
                                </p:cTn>
                              </p:par>
                              <p:par>
                                <p:cTn id="1077" presetID="8" presetClass="emph" presetSubtype="0" fill="hold" grpId="4" nodeType="withEffect">
                                  <p:stCondLst>
                                    <p:cond delay="0"/>
                                  </p:stCondLst>
                                  <p:childTnLst>
                                    <p:animRot by="21600000">
                                      <p:cBhvr>
                                        <p:cTn id="1078" dur="3000" fill="hold"/>
                                        <p:tgtEl>
                                          <p:spTgt spid="12"/>
                                        </p:tgtEl>
                                        <p:attrNameLst>
                                          <p:attrName>r</p:attrName>
                                        </p:attrNameLst>
                                      </p:cBhvr>
                                    </p:animRot>
                                  </p:childTnLst>
                                </p:cTn>
                              </p:par>
                              <p:par>
                                <p:cTn id="1079" presetID="8" presetClass="emph" presetSubtype="0" fill="hold" grpId="4" nodeType="withEffect">
                                  <p:stCondLst>
                                    <p:cond delay="0"/>
                                  </p:stCondLst>
                                  <p:childTnLst>
                                    <p:animRot by="21600000">
                                      <p:cBhvr>
                                        <p:cTn id="1080" dur="3000" fill="hold"/>
                                        <p:tgtEl>
                                          <p:spTgt spid="13"/>
                                        </p:tgtEl>
                                        <p:attrNameLst>
                                          <p:attrName>r</p:attrName>
                                        </p:attrNameLst>
                                      </p:cBhvr>
                                    </p:animRot>
                                  </p:childTnLst>
                                </p:cTn>
                              </p:par>
                              <p:par>
                                <p:cTn id="1081" presetID="8" presetClass="emph" presetSubtype="0" fill="hold" grpId="4" nodeType="withEffect">
                                  <p:stCondLst>
                                    <p:cond delay="0"/>
                                  </p:stCondLst>
                                  <p:childTnLst>
                                    <p:animRot by="21600000">
                                      <p:cBhvr>
                                        <p:cTn id="1082" dur="3000" fill="hold"/>
                                        <p:tgtEl>
                                          <p:spTgt spid="14"/>
                                        </p:tgtEl>
                                        <p:attrNameLst>
                                          <p:attrName>r</p:attrName>
                                        </p:attrNameLst>
                                      </p:cBhvr>
                                    </p:animRot>
                                  </p:childTnLst>
                                </p:cTn>
                              </p:par>
                              <p:par>
                                <p:cTn id="1083" presetID="8" presetClass="emph" presetSubtype="0" fill="hold" grpId="4" nodeType="withEffect">
                                  <p:stCondLst>
                                    <p:cond delay="0"/>
                                  </p:stCondLst>
                                  <p:childTnLst>
                                    <p:animRot by="21600000">
                                      <p:cBhvr>
                                        <p:cTn id="1084" dur="3000" fill="hold"/>
                                        <p:tgtEl>
                                          <p:spTgt spid="15"/>
                                        </p:tgtEl>
                                        <p:attrNameLst>
                                          <p:attrName>r</p:attrName>
                                        </p:attrNameLst>
                                      </p:cBhvr>
                                    </p:animRot>
                                  </p:childTnLst>
                                </p:cTn>
                              </p:par>
                              <p:par>
                                <p:cTn id="1085" presetID="8" presetClass="emph" presetSubtype="0" fill="hold" grpId="4" nodeType="withEffect">
                                  <p:stCondLst>
                                    <p:cond delay="0"/>
                                  </p:stCondLst>
                                  <p:childTnLst>
                                    <p:animRot by="21600000">
                                      <p:cBhvr>
                                        <p:cTn id="1086" dur="3000" fill="hold"/>
                                        <p:tgtEl>
                                          <p:spTgt spid="16"/>
                                        </p:tgtEl>
                                        <p:attrNameLst>
                                          <p:attrName>r</p:attrName>
                                        </p:attrNameLst>
                                      </p:cBhvr>
                                    </p:animRot>
                                  </p:childTnLst>
                                </p:cTn>
                              </p:par>
                              <p:par>
                                <p:cTn id="1087" presetID="8" presetClass="emph" presetSubtype="0" fill="hold" grpId="4" nodeType="withEffect">
                                  <p:stCondLst>
                                    <p:cond delay="0"/>
                                  </p:stCondLst>
                                  <p:childTnLst>
                                    <p:animRot by="21600000">
                                      <p:cBhvr>
                                        <p:cTn id="1088" dur="3000" fill="hold"/>
                                        <p:tgtEl>
                                          <p:spTgt spid="17"/>
                                        </p:tgtEl>
                                        <p:attrNameLst>
                                          <p:attrName>r</p:attrName>
                                        </p:attrNameLst>
                                      </p:cBhvr>
                                    </p:animRot>
                                  </p:childTnLst>
                                </p:cTn>
                              </p:par>
                              <p:par>
                                <p:cTn id="1089" presetID="8" presetClass="emph" presetSubtype="0" fill="hold" grpId="4" nodeType="withEffect">
                                  <p:stCondLst>
                                    <p:cond delay="0"/>
                                  </p:stCondLst>
                                  <p:childTnLst>
                                    <p:animRot by="21600000">
                                      <p:cBhvr>
                                        <p:cTn id="1090" dur="3000" fill="hold"/>
                                        <p:tgtEl>
                                          <p:spTgt spid="18"/>
                                        </p:tgtEl>
                                        <p:attrNameLst>
                                          <p:attrName>r</p:attrName>
                                        </p:attrNameLst>
                                      </p:cBhvr>
                                    </p:animRot>
                                  </p:childTnLst>
                                </p:cTn>
                              </p:par>
                              <p:par>
                                <p:cTn id="1091" presetID="8" presetClass="emph" presetSubtype="0" fill="hold" grpId="4" nodeType="withEffect">
                                  <p:stCondLst>
                                    <p:cond delay="0"/>
                                  </p:stCondLst>
                                  <p:childTnLst>
                                    <p:animRot by="21600000">
                                      <p:cBhvr>
                                        <p:cTn id="1092" dur="3000" fill="hold"/>
                                        <p:tgtEl>
                                          <p:spTgt spid="19"/>
                                        </p:tgtEl>
                                        <p:attrNameLst>
                                          <p:attrName>r</p:attrName>
                                        </p:attrNameLst>
                                      </p:cBhvr>
                                    </p:animRot>
                                  </p:childTnLst>
                                </p:cTn>
                              </p:par>
                              <p:par>
                                <p:cTn id="1093" presetID="8" presetClass="emph" presetSubtype="0" fill="hold" grpId="4" nodeType="withEffect">
                                  <p:stCondLst>
                                    <p:cond delay="0"/>
                                  </p:stCondLst>
                                  <p:childTnLst>
                                    <p:animRot by="21600000">
                                      <p:cBhvr>
                                        <p:cTn id="1094" dur="3000" fill="hold"/>
                                        <p:tgtEl>
                                          <p:spTgt spid="20"/>
                                        </p:tgtEl>
                                        <p:attrNameLst>
                                          <p:attrName>r</p:attrName>
                                        </p:attrNameLst>
                                      </p:cBhvr>
                                    </p:animRot>
                                  </p:childTnLst>
                                </p:cTn>
                              </p:par>
                              <p:par>
                                <p:cTn id="1095" presetID="8" presetClass="emph" presetSubtype="0" fill="hold" grpId="4" nodeType="withEffect">
                                  <p:stCondLst>
                                    <p:cond delay="0"/>
                                  </p:stCondLst>
                                  <p:childTnLst>
                                    <p:animRot by="21600000">
                                      <p:cBhvr>
                                        <p:cTn id="1096" dur="3000" fill="hold"/>
                                        <p:tgtEl>
                                          <p:spTgt spid="21"/>
                                        </p:tgtEl>
                                        <p:attrNameLst>
                                          <p:attrName>r</p:attrName>
                                        </p:attrNameLst>
                                      </p:cBhvr>
                                    </p:animRot>
                                  </p:childTnLst>
                                </p:cTn>
                              </p:par>
                              <p:par>
                                <p:cTn id="1097" presetID="8" presetClass="emph" presetSubtype="0" fill="hold" grpId="4" nodeType="withEffect">
                                  <p:stCondLst>
                                    <p:cond delay="0"/>
                                  </p:stCondLst>
                                  <p:childTnLst>
                                    <p:animRot by="21600000">
                                      <p:cBhvr>
                                        <p:cTn id="1098" dur="3000" fill="hold"/>
                                        <p:tgtEl>
                                          <p:spTgt spid="22"/>
                                        </p:tgtEl>
                                        <p:attrNameLst>
                                          <p:attrName>r</p:attrName>
                                        </p:attrNameLst>
                                      </p:cBhvr>
                                    </p:animRot>
                                  </p:childTnLst>
                                </p:cTn>
                              </p:par>
                              <p:par>
                                <p:cTn id="1099" presetID="8" presetClass="emph" presetSubtype="0" fill="hold" grpId="4" nodeType="withEffect">
                                  <p:stCondLst>
                                    <p:cond delay="0"/>
                                  </p:stCondLst>
                                  <p:childTnLst>
                                    <p:animRot by="21600000">
                                      <p:cBhvr>
                                        <p:cTn id="1100" dur="3000" fill="hold"/>
                                        <p:tgtEl>
                                          <p:spTgt spid="23"/>
                                        </p:tgtEl>
                                        <p:attrNameLst>
                                          <p:attrName>r</p:attrName>
                                        </p:attrNameLst>
                                      </p:cBhvr>
                                    </p:animRot>
                                  </p:childTnLst>
                                </p:cTn>
                              </p:par>
                              <p:par>
                                <p:cTn id="1101" presetID="8" presetClass="emph" presetSubtype="0" fill="hold" grpId="4" nodeType="withEffect">
                                  <p:stCondLst>
                                    <p:cond delay="0"/>
                                  </p:stCondLst>
                                  <p:childTnLst>
                                    <p:animRot by="21600000">
                                      <p:cBhvr>
                                        <p:cTn id="1102" dur="3000" fill="hold"/>
                                        <p:tgtEl>
                                          <p:spTgt spid="24"/>
                                        </p:tgtEl>
                                        <p:attrNameLst>
                                          <p:attrName>r</p:attrName>
                                        </p:attrNameLst>
                                      </p:cBhvr>
                                    </p:animRot>
                                  </p:childTnLst>
                                </p:cTn>
                              </p:par>
                              <p:par>
                                <p:cTn id="1103" presetID="8" presetClass="emph" presetSubtype="0" fill="hold" grpId="4" nodeType="withEffect">
                                  <p:stCondLst>
                                    <p:cond delay="0"/>
                                  </p:stCondLst>
                                  <p:childTnLst>
                                    <p:animRot by="21600000">
                                      <p:cBhvr>
                                        <p:cTn id="1104" dur="3000" fill="hold"/>
                                        <p:tgtEl>
                                          <p:spTgt spid="25"/>
                                        </p:tgtEl>
                                        <p:attrNameLst>
                                          <p:attrName>r</p:attrName>
                                        </p:attrNameLst>
                                      </p:cBhvr>
                                    </p:animRot>
                                  </p:childTnLst>
                                </p:cTn>
                              </p:par>
                              <p:par>
                                <p:cTn id="1105" presetID="8" presetClass="emph" presetSubtype="0" fill="hold" grpId="4" nodeType="withEffect">
                                  <p:stCondLst>
                                    <p:cond delay="0"/>
                                  </p:stCondLst>
                                  <p:childTnLst>
                                    <p:animRot by="21600000">
                                      <p:cBhvr>
                                        <p:cTn id="1106" dur="3000" fill="hold"/>
                                        <p:tgtEl>
                                          <p:spTgt spid="26"/>
                                        </p:tgtEl>
                                        <p:attrNameLst>
                                          <p:attrName>r</p:attrName>
                                        </p:attrNameLst>
                                      </p:cBhvr>
                                    </p:animRot>
                                  </p:childTnLst>
                                </p:cTn>
                              </p:par>
                              <p:par>
                                <p:cTn id="1107" presetID="8" presetClass="emph" presetSubtype="0" fill="hold" grpId="4" nodeType="withEffect">
                                  <p:stCondLst>
                                    <p:cond delay="0"/>
                                  </p:stCondLst>
                                  <p:childTnLst>
                                    <p:animRot by="21600000">
                                      <p:cBhvr>
                                        <p:cTn id="1108" dur="3000" fill="hold"/>
                                        <p:tgtEl>
                                          <p:spTgt spid="27"/>
                                        </p:tgtEl>
                                        <p:attrNameLst>
                                          <p:attrName>r</p:attrName>
                                        </p:attrNameLst>
                                      </p:cBhvr>
                                    </p:animRot>
                                  </p:childTnLst>
                                </p:cTn>
                              </p:par>
                              <p:par>
                                <p:cTn id="1109" presetID="8" presetClass="emph" presetSubtype="0" fill="hold" grpId="4" nodeType="withEffect">
                                  <p:stCondLst>
                                    <p:cond delay="0"/>
                                  </p:stCondLst>
                                  <p:childTnLst>
                                    <p:animRot by="21600000">
                                      <p:cBhvr>
                                        <p:cTn id="1110" dur="3000" fill="hold"/>
                                        <p:tgtEl>
                                          <p:spTgt spid="28"/>
                                        </p:tgtEl>
                                        <p:attrNameLst>
                                          <p:attrName>r</p:attrName>
                                        </p:attrNameLst>
                                      </p:cBhvr>
                                    </p:animRot>
                                  </p:childTnLst>
                                </p:cTn>
                              </p:par>
                              <p:par>
                                <p:cTn id="1111" presetID="8" presetClass="emph" presetSubtype="0" fill="hold" grpId="4" nodeType="withEffect">
                                  <p:stCondLst>
                                    <p:cond delay="0"/>
                                  </p:stCondLst>
                                  <p:childTnLst>
                                    <p:animRot by="21600000">
                                      <p:cBhvr>
                                        <p:cTn id="1112" dur="3000" fill="hold"/>
                                        <p:tgtEl>
                                          <p:spTgt spid="29"/>
                                        </p:tgtEl>
                                        <p:attrNameLst>
                                          <p:attrName>r</p:attrName>
                                        </p:attrNameLst>
                                      </p:cBhvr>
                                    </p:animRot>
                                  </p:childTnLst>
                                </p:cTn>
                              </p:par>
                              <p:par>
                                <p:cTn id="1113" presetID="8" presetClass="emph" presetSubtype="0" fill="hold" grpId="4" nodeType="withEffect">
                                  <p:stCondLst>
                                    <p:cond delay="0"/>
                                  </p:stCondLst>
                                  <p:childTnLst>
                                    <p:animRot by="21600000">
                                      <p:cBhvr>
                                        <p:cTn id="1114" dur="3000" fill="hold"/>
                                        <p:tgtEl>
                                          <p:spTgt spid="53"/>
                                        </p:tgtEl>
                                        <p:attrNameLst>
                                          <p:attrName>r</p:attrName>
                                        </p:attrNameLst>
                                      </p:cBhvr>
                                    </p:animRot>
                                  </p:childTnLst>
                                </p:cTn>
                              </p:par>
                              <p:par>
                                <p:cTn id="1115" presetID="8" presetClass="emph" presetSubtype="0" fill="hold" grpId="4" nodeType="withEffect">
                                  <p:stCondLst>
                                    <p:cond delay="0"/>
                                  </p:stCondLst>
                                  <p:childTnLst>
                                    <p:animRot by="21600000">
                                      <p:cBhvr>
                                        <p:cTn id="1116" dur="3000" fill="hold"/>
                                        <p:tgtEl>
                                          <p:spTgt spid="54"/>
                                        </p:tgtEl>
                                        <p:attrNameLst>
                                          <p:attrName>r</p:attrName>
                                        </p:attrNameLst>
                                      </p:cBhvr>
                                    </p:animRot>
                                  </p:childTnLst>
                                </p:cTn>
                              </p:par>
                              <p:par>
                                <p:cTn id="1117" presetID="8" presetClass="emph" presetSubtype="0" fill="hold" grpId="4" nodeType="withEffect">
                                  <p:stCondLst>
                                    <p:cond delay="0"/>
                                  </p:stCondLst>
                                  <p:childTnLst>
                                    <p:animRot by="21600000">
                                      <p:cBhvr>
                                        <p:cTn id="1118" dur="3000" fill="hold"/>
                                        <p:tgtEl>
                                          <p:spTgt spid="55"/>
                                        </p:tgtEl>
                                        <p:attrNameLst>
                                          <p:attrName>r</p:attrName>
                                        </p:attrNameLst>
                                      </p:cBhvr>
                                    </p:animRot>
                                  </p:childTnLst>
                                </p:cTn>
                              </p:par>
                              <p:par>
                                <p:cTn id="1119" presetID="8" presetClass="emph" presetSubtype="0" fill="hold" grpId="4" nodeType="withEffect">
                                  <p:stCondLst>
                                    <p:cond delay="0"/>
                                  </p:stCondLst>
                                  <p:childTnLst>
                                    <p:animRot by="21600000">
                                      <p:cBhvr>
                                        <p:cTn id="1120" dur="3000" fill="hold"/>
                                        <p:tgtEl>
                                          <p:spTgt spid="56"/>
                                        </p:tgtEl>
                                        <p:attrNameLst>
                                          <p:attrName>r</p:attrName>
                                        </p:attrNameLst>
                                      </p:cBhvr>
                                    </p:animRot>
                                  </p:childTnLst>
                                </p:cTn>
                              </p:par>
                              <p:par>
                                <p:cTn id="1121" presetID="8" presetClass="emph" presetSubtype="0" fill="hold" grpId="4" nodeType="withEffect">
                                  <p:stCondLst>
                                    <p:cond delay="0"/>
                                  </p:stCondLst>
                                  <p:childTnLst>
                                    <p:animRot by="21600000">
                                      <p:cBhvr>
                                        <p:cTn id="1122" dur="3000" fill="hold"/>
                                        <p:tgtEl>
                                          <p:spTgt spid="57"/>
                                        </p:tgtEl>
                                        <p:attrNameLst>
                                          <p:attrName>r</p:attrName>
                                        </p:attrNameLst>
                                      </p:cBhvr>
                                    </p:animRot>
                                  </p:childTnLst>
                                </p:cTn>
                              </p:par>
                              <p:par>
                                <p:cTn id="1123" presetID="8" presetClass="emph" presetSubtype="0" fill="hold" grpId="4" nodeType="withEffect">
                                  <p:stCondLst>
                                    <p:cond delay="0"/>
                                  </p:stCondLst>
                                  <p:childTnLst>
                                    <p:animRot by="21600000">
                                      <p:cBhvr>
                                        <p:cTn id="1124" dur="3000" fill="hold"/>
                                        <p:tgtEl>
                                          <p:spTgt spid="58"/>
                                        </p:tgtEl>
                                        <p:attrNameLst>
                                          <p:attrName>r</p:attrName>
                                        </p:attrNameLst>
                                      </p:cBhvr>
                                    </p:animRot>
                                  </p:childTnLst>
                                </p:cTn>
                              </p:par>
                              <p:par>
                                <p:cTn id="1125" presetID="8" presetClass="emph" presetSubtype="0" fill="hold" grpId="4" nodeType="withEffect">
                                  <p:stCondLst>
                                    <p:cond delay="0"/>
                                  </p:stCondLst>
                                  <p:childTnLst>
                                    <p:animRot by="21600000">
                                      <p:cBhvr>
                                        <p:cTn id="1126" dur="3000" fill="hold"/>
                                        <p:tgtEl>
                                          <p:spTgt spid="59"/>
                                        </p:tgtEl>
                                        <p:attrNameLst>
                                          <p:attrName>r</p:attrName>
                                        </p:attrNameLst>
                                      </p:cBhvr>
                                    </p:animRot>
                                  </p:childTnLst>
                                </p:cTn>
                              </p:par>
                              <p:par>
                                <p:cTn id="1127" presetID="8" presetClass="emph" presetSubtype="0" fill="hold" grpId="4" nodeType="withEffect">
                                  <p:stCondLst>
                                    <p:cond delay="0"/>
                                  </p:stCondLst>
                                  <p:childTnLst>
                                    <p:animRot by="21600000">
                                      <p:cBhvr>
                                        <p:cTn id="1128" dur="3000" fill="hold"/>
                                        <p:tgtEl>
                                          <p:spTgt spid="60"/>
                                        </p:tgtEl>
                                        <p:attrNameLst>
                                          <p:attrName>r</p:attrName>
                                        </p:attrNameLst>
                                      </p:cBhvr>
                                    </p:animRot>
                                  </p:childTnLst>
                                </p:cTn>
                              </p:par>
                              <p:par>
                                <p:cTn id="1129" presetID="8" presetClass="emph" presetSubtype="0" fill="hold" grpId="4" nodeType="withEffect">
                                  <p:stCondLst>
                                    <p:cond delay="0"/>
                                  </p:stCondLst>
                                  <p:childTnLst>
                                    <p:animRot by="21600000">
                                      <p:cBhvr>
                                        <p:cTn id="1130" dur="3000" fill="hold"/>
                                        <p:tgtEl>
                                          <p:spTgt spid="61"/>
                                        </p:tgtEl>
                                        <p:attrNameLst>
                                          <p:attrName>r</p:attrName>
                                        </p:attrNameLst>
                                      </p:cBhvr>
                                    </p:animRot>
                                  </p:childTnLst>
                                </p:cTn>
                              </p:par>
                              <p:par>
                                <p:cTn id="1131" presetID="8" presetClass="emph" presetSubtype="0" fill="hold" grpId="4" nodeType="withEffect">
                                  <p:stCondLst>
                                    <p:cond delay="0"/>
                                  </p:stCondLst>
                                  <p:childTnLst>
                                    <p:animRot by="21600000">
                                      <p:cBhvr>
                                        <p:cTn id="1132" dur="3000" fill="hold"/>
                                        <p:tgtEl>
                                          <p:spTgt spid="62"/>
                                        </p:tgtEl>
                                        <p:attrNameLst>
                                          <p:attrName>r</p:attrName>
                                        </p:attrNameLst>
                                      </p:cBhvr>
                                    </p:animRot>
                                  </p:childTnLst>
                                </p:cTn>
                              </p:par>
                              <p:par>
                                <p:cTn id="1133" presetID="8" presetClass="emph" presetSubtype="0" fill="hold" grpId="4" nodeType="withEffect">
                                  <p:stCondLst>
                                    <p:cond delay="0"/>
                                  </p:stCondLst>
                                  <p:childTnLst>
                                    <p:animRot by="21600000">
                                      <p:cBhvr>
                                        <p:cTn id="1134" dur="3000" fill="hold"/>
                                        <p:tgtEl>
                                          <p:spTgt spid="63"/>
                                        </p:tgtEl>
                                        <p:attrNameLst>
                                          <p:attrName>r</p:attrName>
                                        </p:attrNameLst>
                                      </p:cBhvr>
                                    </p:animRot>
                                  </p:childTnLst>
                                </p:cTn>
                              </p:par>
                              <p:par>
                                <p:cTn id="1135" presetID="8" presetClass="emph" presetSubtype="0" fill="hold" grpId="4" nodeType="withEffect">
                                  <p:stCondLst>
                                    <p:cond delay="0"/>
                                  </p:stCondLst>
                                  <p:childTnLst>
                                    <p:animRot by="21600000">
                                      <p:cBhvr>
                                        <p:cTn id="1136" dur="3000" fill="hold"/>
                                        <p:tgtEl>
                                          <p:spTgt spid="64"/>
                                        </p:tgtEl>
                                        <p:attrNameLst>
                                          <p:attrName>r</p:attrName>
                                        </p:attrNameLst>
                                      </p:cBhvr>
                                    </p:animRot>
                                  </p:childTnLst>
                                </p:cTn>
                              </p:par>
                              <p:par>
                                <p:cTn id="1137" presetID="8" presetClass="emph" presetSubtype="0" fill="hold" grpId="4" nodeType="withEffect">
                                  <p:stCondLst>
                                    <p:cond delay="0"/>
                                  </p:stCondLst>
                                  <p:childTnLst>
                                    <p:animRot by="21600000">
                                      <p:cBhvr>
                                        <p:cTn id="1138" dur="3000" fill="hold"/>
                                        <p:tgtEl>
                                          <p:spTgt spid="65"/>
                                        </p:tgtEl>
                                        <p:attrNameLst>
                                          <p:attrName>r</p:attrName>
                                        </p:attrNameLst>
                                      </p:cBhvr>
                                    </p:animRot>
                                  </p:childTnLst>
                                </p:cTn>
                              </p:par>
                              <p:par>
                                <p:cTn id="1139" presetID="8" presetClass="emph" presetSubtype="0" fill="hold" grpId="4" nodeType="withEffect">
                                  <p:stCondLst>
                                    <p:cond delay="0"/>
                                  </p:stCondLst>
                                  <p:childTnLst>
                                    <p:animRot by="21600000">
                                      <p:cBhvr>
                                        <p:cTn id="1140" dur="3000" fill="hold"/>
                                        <p:tgtEl>
                                          <p:spTgt spid="66"/>
                                        </p:tgtEl>
                                        <p:attrNameLst>
                                          <p:attrName>r</p:attrName>
                                        </p:attrNameLst>
                                      </p:cBhvr>
                                    </p:animRot>
                                  </p:childTnLst>
                                </p:cTn>
                              </p:par>
                              <p:par>
                                <p:cTn id="1141" presetID="8" presetClass="emph" presetSubtype="0" fill="hold" grpId="4" nodeType="withEffect">
                                  <p:stCondLst>
                                    <p:cond delay="0"/>
                                  </p:stCondLst>
                                  <p:childTnLst>
                                    <p:animRot by="21600000">
                                      <p:cBhvr>
                                        <p:cTn id="1142" dur="3000" fill="hold"/>
                                        <p:tgtEl>
                                          <p:spTgt spid="67"/>
                                        </p:tgtEl>
                                        <p:attrNameLst>
                                          <p:attrName>r</p:attrName>
                                        </p:attrNameLst>
                                      </p:cBhvr>
                                    </p:animRot>
                                  </p:childTnLst>
                                </p:cTn>
                              </p:par>
                              <p:par>
                                <p:cTn id="1143" presetID="8" presetClass="emph" presetSubtype="0" fill="hold" grpId="4" nodeType="withEffect">
                                  <p:stCondLst>
                                    <p:cond delay="0"/>
                                  </p:stCondLst>
                                  <p:childTnLst>
                                    <p:animRot by="21600000">
                                      <p:cBhvr>
                                        <p:cTn id="1144" dur="3000" fill="hold"/>
                                        <p:tgtEl>
                                          <p:spTgt spid="68"/>
                                        </p:tgtEl>
                                        <p:attrNameLst>
                                          <p:attrName>r</p:attrName>
                                        </p:attrNameLst>
                                      </p:cBhvr>
                                    </p:animRot>
                                  </p:childTnLst>
                                </p:cTn>
                              </p:par>
                              <p:par>
                                <p:cTn id="1145" presetID="8" presetClass="emph" presetSubtype="0" fill="hold" grpId="4" nodeType="withEffect">
                                  <p:stCondLst>
                                    <p:cond delay="0"/>
                                  </p:stCondLst>
                                  <p:childTnLst>
                                    <p:animRot by="21600000">
                                      <p:cBhvr>
                                        <p:cTn id="1146" dur="3000" fill="hold"/>
                                        <p:tgtEl>
                                          <p:spTgt spid="69"/>
                                        </p:tgtEl>
                                        <p:attrNameLst>
                                          <p:attrName>r</p:attrName>
                                        </p:attrNameLst>
                                      </p:cBhvr>
                                    </p:animRot>
                                  </p:childTnLst>
                                </p:cTn>
                              </p:par>
                              <p:par>
                                <p:cTn id="1147" presetID="8" presetClass="emph" presetSubtype="0" fill="hold" grpId="4" nodeType="withEffect">
                                  <p:stCondLst>
                                    <p:cond delay="0"/>
                                  </p:stCondLst>
                                  <p:childTnLst>
                                    <p:animRot by="21600000">
                                      <p:cBhvr>
                                        <p:cTn id="1148" dur="3000" fill="hold"/>
                                        <p:tgtEl>
                                          <p:spTgt spid="70"/>
                                        </p:tgtEl>
                                        <p:attrNameLst>
                                          <p:attrName>r</p:attrName>
                                        </p:attrNameLst>
                                      </p:cBhvr>
                                    </p:animRot>
                                  </p:childTnLst>
                                </p:cTn>
                              </p:par>
                              <p:par>
                                <p:cTn id="1149" presetID="8" presetClass="emph" presetSubtype="0" fill="hold" grpId="4" nodeType="withEffect">
                                  <p:stCondLst>
                                    <p:cond delay="0"/>
                                  </p:stCondLst>
                                  <p:childTnLst>
                                    <p:animRot by="21600000">
                                      <p:cBhvr>
                                        <p:cTn id="1150" dur="3000" fill="hold"/>
                                        <p:tgtEl>
                                          <p:spTgt spid="71"/>
                                        </p:tgtEl>
                                        <p:attrNameLst>
                                          <p:attrName>r</p:attrName>
                                        </p:attrNameLst>
                                      </p:cBhvr>
                                    </p:animRot>
                                  </p:childTnLst>
                                </p:cTn>
                              </p:par>
                              <p:par>
                                <p:cTn id="1151" presetID="8" presetClass="emph" presetSubtype="0" fill="hold" grpId="4" nodeType="withEffect">
                                  <p:stCondLst>
                                    <p:cond delay="0"/>
                                  </p:stCondLst>
                                  <p:childTnLst>
                                    <p:animRot by="21600000">
                                      <p:cBhvr>
                                        <p:cTn id="1152" dur="3000" fill="hold"/>
                                        <p:tgtEl>
                                          <p:spTgt spid="72"/>
                                        </p:tgtEl>
                                        <p:attrNameLst>
                                          <p:attrName>r</p:attrName>
                                        </p:attrNameLst>
                                      </p:cBhvr>
                                    </p:animRot>
                                  </p:childTnLst>
                                </p:cTn>
                              </p:par>
                              <p:par>
                                <p:cTn id="1153" presetID="8" presetClass="emph" presetSubtype="0" fill="hold" grpId="4" nodeType="withEffect">
                                  <p:stCondLst>
                                    <p:cond delay="0"/>
                                  </p:stCondLst>
                                  <p:childTnLst>
                                    <p:animRot by="21600000">
                                      <p:cBhvr>
                                        <p:cTn id="1154" dur="3000" fill="hold"/>
                                        <p:tgtEl>
                                          <p:spTgt spid="73"/>
                                        </p:tgtEl>
                                        <p:attrNameLst>
                                          <p:attrName>r</p:attrName>
                                        </p:attrNameLst>
                                      </p:cBhvr>
                                    </p:animRot>
                                  </p:childTnLst>
                                </p:cTn>
                              </p:par>
                              <p:par>
                                <p:cTn id="1155" presetID="8" presetClass="emph" presetSubtype="0" fill="hold" grpId="4" nodeType="withEffect">
                                  <p:stCondLst>
                                    <p:cond delay="0"/>
                                  </p:stCondLst>
                                  <p:childTnLst>
                                    <p:animRot by="21600000">
                                      <p:cBhvr>
                                        <p:cTn id="1156" dur="3000" fill="hold"/>
                                        <p:tgtEl>
                                          <p:spTgt spid="74"/>
                                        </p:tgtEl>
                                        <p:attrNameLst>
                                          <p:attrName>r</p:attrName>
                                        </p:attrNameLst>
                                      </p:cBhvr>
                                    </p:animRot>
                                  </p:childTnLst>
                                </p:cTn>
                              </p:par>
                              <p:par>
                                <p:cTn id="1157" presetID="8" presetClass="emph" presetSubtype="0" fill="hold" grpId="4" nodeType="withEffect">
                                  <p:stCondLst>
                                    <p:cond delay="0"/>
                                  </p:stCondLst>
                                  <p:childTnLst>
                                    <p:animRot by="21600000">
                                      <p:cBhvr>
                                        <p:cTn id="1158" dur="3000" fill="hold"/>
                                        <p:tgtEl>
                                          <p:spTgt spid="75"/>
                                        </p:tgtEl>
                                        <p:attrNameLst>
                                          <p:attrName>r</p:attrName>
                                        </p:attrNameLst>
                                      </p:cBhvr>
                                    </p:animRot>
                                  </p:childTnLst>
                                </p:cTn>
                              </p:par>
                              <p:par>
                                <p:cTn id="1159" presetID="8" presetClass="emph" presetSubtype="0" fill="hold" grpId="4" nodeType="withEffect">
                                  <p:stCondLst>
                                    <p:cond delay="0"/>
                                  </p:stCondLst>
                                  <p:childTnLst>
                                    <p:animRot by="21600000">
                                      <p:cBhvr>
                                        <p:cTn id="1160" dur="3000" fill="hold"/>
                                        <p:tgtEl>
                                          <p:spTgt spid="76"/>
                                        </p:tgtEl>
                                        <p:attrNameLst>
                                          <p:attrName>r</p:attrName>
                                        </p:attrNameLst>
                                      </p:cBhvr>
                                    </p:animRot>
                                  </p:childTnLst>
                                </p:cTn>
                              </p:par>
                              <p:par>
                                <p:cTn id="1161" presetID="2" presetClass="exit" presetSubtype="8" fill="hold" grpId="3" nodeType="withEffect">
                                  <p:stCondLst>
                                    <p:cond delay="0"/>
                                  </p:stCondLst>
                                  <p:childTnLst>
                                    <p:anim calcmode="lin" valueType="num">
                                      <p:cBhvr additive="base">
                                        <p:cTn id="1162" dur="3000"/>
                                        <p:tgtEl>
                                          <p:spTgt spid="6"/>
                                        </p:tgtEl>
                                        <p:attrNameLst>
                                          <p:attrName>ppt_x</p:attrName>
                                        </p:attrNameLst>
                                      </p:cBhvr>
                                      <p:tavLst>
                                        <p:tav tm="0">
                                          <p:val>
                                            <p:strVal val="ppt_x"/>
                                          </p:val>
                                        </p:tav>
                                        <p:tav tm="100000">
                                          <p:val>
                                            <p:strVal val="0-ppt_w/2"/>
                                          </p:val>
                                        </p:tav>
                                      </p:tavLst>
                                    </p:anim>
                                    <p:anim calcmode="lin" valueType="num">
                                      <p:cBhvr additive="base">
                                        <p:cTn id="1163" dur="3000"/>
                                        <p:tgtEl>
                                          <p:spTgt spid="6"/>
                                        </p:tgtEl>
                                        <p:attrNameLst>
                                          <p:attrName>ppt_y</p:attrName>
                                        </p:attrNameLst>
                                      </p:cBhvr>
                                      <p:tavLst>
                                        <p:tav tm="0">
                                          <p:val>
                                            <p:strVal val="ppt_y"/>
                                          </p:val>
                                        </p:tav>
                                        <p:tav tm="100000">
                                          <p:val>
                                            <p:strVal val="ppt_y"/>
                                          </p:val>
                                        </p:tav>
                                      </p:tavLst>
                                    </p:anim>
                                    <p:set>
                                      <p:cBhvr>
                                        <p:cTn id="1164" dur="1" fill="hold">
                                          <p:stCondLst>
                                            <p:cond delay="2999"/>
                                          </p:stCondLst>
                                        </p:cTn>
                                        <p:tgtEl>
                                          <p:spTgt spid="6"/>
                                        </p:tgtEl>
                                        <p:attrNameLst>
                                          <p:attrName>style.visibility</p:attrName>
                                        </p:attrNameLst>
                                      </p:cBhvr>
                                      <p:to>
                                        <p:strVal val="hidden"/>
                                      </p:to>
                                    </p:set>
                                  </p:childTnLst>
                                </p:cTn>
                              </p:par>
                              <p:par>
                                <p:cTn id="1165" presetID="2" presetClass="exit" presetSubtype="8" fill="hold" grpId="3" nodeType="withEffect">
                                  <p:stCondLst>
                                    <p:cond delay="0"/>
                                  </p:stCondLst>
                                  <p:childTnLst>
                                    <p:anim calcmode="lin" valueType="num">
                                      <p:cBhvr additive="base">
                                        <p:cTn id="1166" dur="3000"/>
                                        <p:tgtEl>
                                          <p:spTgt spid="30"/>
                                        </p:tgtEl>
                                        <p:attrNameLst>
                                          <p:attrName>ppt_x</p:attrName>
                                        </p:attrNameLst>
                                      </p:cBhvr>
                                      <p:tavLst>
                                        <p:tav tm="0">
                                          <p:val>
                                            <p:strVal val="ppt_x"/>
                                          </p:val>
                                        </p:tav>
                                        <p:tav tm="100000">
                                          <p:val>
                                            <p:strVal val="0-ppt_w/2"/>
                                          </p:val>
                                        </p:tav>
                                      </p:tavLst>
                                    </p:anim>
                                    <p:anim calcmode="lin" valueType="num">
                                      <p:cBhvr additive="base">
                                        <p:cTn id="1167" dur="3000"/>
                                        <p:tgtEl>
                                          <p:spTgt spid="30"/>
                                        </p:tgtEl>
                                        <p:attrNameLst>
                                          <p:attrName>ppt_y</p:attrName>
                                        </p:attrNameLst>
                                      </p:cBhvr>
                                      <p:tavLst>
                                        <p:tav tm="0">
                                          <p:val>
                                            <p:strVal val="ppt_y"/>
                                          </p:val>
                                        </p:tav>
                                        <p:tav tm="100000">
                                          <p:val>
                                            <p:strVal val="ppt_y"/>
                                          </p:val>
                                        </p:tav>
                                      </p:tavLst>
                                    </p:anim>
                                    <p:set>
                                      <p:cBhvr>
                                        <p:cTn id="1168" dur="1" fill="hold">
                                          <p:stCondLst>
                                            <p:cond delay="2999"/>
                                          </p:stCondLst>
                                        </p:cTn>
                                        <p:tgtEl>
                                          <p:spTgt spid="30"/>
                                        </p:tgtEl>
                                        <p:attrNameLst>
                                          <p:attrName>style.visibility</p:attrName>
                                        </p:attrNameLst>
                                      </p:cBhvr>
                                      <p:to>
                                        <p:strVal val="hidden"/>
                                      </p:to>
                                    </p:set>
                                  </p:childTnLst>
                                </p:cTn>
                              </p:par>
                              <p:par>
                                <p:cTn id="1169" presetID="2" presetClass="exit" presetSubtype="8" fill="hold" grpId="3" nodeType="withEffect">
                                  <p:stCondLst>
                                    <p:cond delay="0"/>
                                  </p:stCondLst>
                                  <p:childTnLst>
                                    <p:anim calcmode="lin" valueType="num">
                                      <p:cBhvr additive="base">
                                        <p:cTn id="1170" dur="3000"/>
                                        <p:tgtEl>
                                          <p:spTgt spid="31"/>
                                        </p:tgtEl>
                                        <p:attrNameLst>
                                          <p:attrName>ppt_x</p:attrName>
                                        </p:attrNameLst>
                                      </p:cBhvr>
                                      <p:tavLst>
                                        <p:tav tm="0">
                                          <p:val>
                                            <p:strVal val="ppt_x"/>
                                          </p:val>
                                        </p:tav>
                                        <p:tav tm="100000">
                                          <p:val>
                                            <p:strVal val="0-ppt_w/2"/>
                                          </p:val>
                                        </p:tav>
                                      </p:tavLst>
                                    </p:anim>
                                    <p:anim calcmode="lin" valueType="num">
                                      <p:cBhvr additive="base">
                                        <p:cTn id="1171" dur="3000"/>
                                        <p:tgtEl>
                                          <p:spTgt spid="31"/>
                                        </p:tgtEl>
                                        <p:attrNameLst>
                                          <p:attrName>ppt_y</p:attrName>
                                        </p:attrNameLst>
                                      </p:cBhvr>
                                      <p:tavLst>
                                        <p:tav tm="0">
                                          <p:val>
                                            <p:strVal val="ppt_y"/>
                                          </p:val>
                                        </p:tav>
                                        <p:tav tm="100000">
                                          <p:val>
                                            <p:strVal val="ppt_y"/>
                                          </p:val>
                                        </p:tav>
                                      </p:tavLst>
                                    </p:anim>
                                    <p:set>
                                      <p:cBhvr>
                                        <p:cTn id="1172" dur="1" fill="hold">
                                          <p:stCondLst>
                                            <p:cond delay="2999"/>
                                          </p:stCondLst>
                                        </p:cTn>
                                        <p:tgtEl>
                                          <p:spTgt spid="31"/>
                                        </p:tgtEl>
                                        <p:attrNameLst>
                                          <p:attrName>style.visibility</p:attrName>
                                        </p:attrNameLst>
                                      </p:cBhvr>
                                      <p:to>
                                        <p:strVal val="hidden"/>
                                      </p:to>
                                    </p:set>
                                  </p:childTnLst>
                                </p:cTn>
                              </p:par>
                              <p:par>
                                <p:cTn id="1173" presetID="2" presetClass="exit" presetSubtype="8" fill="hold" grpId="3" nodeType="withEffect">
                                  <p:stCondLst>
                                    <p:cond delay="0"/>
                                  </p:stCondLst>
                                  <p:childTnLst>
                                    <p:anim calcmode="lin" valueType="num">
                                      <p:cBhvr additive="base">
                                        <p:cTn id="1174" dur="3000"/>
                                        <p:tgtEl>
                                          <p:spTgt spid="32"/>
                                        </p:tgtEl>
                                        <p:attrNameLst>
                                          <p:attrName>ppt_x</p:attrName>
                                        </p:attrNameLst>
                                      </p:cBhvr>
                                      <p:tavLst>
                                        <p:tav tm="0">
                                          <p:val>
                                            <p:strVal val="ppt_x"/>
                                          </p:val>
                                        </p:tav>
                                        <p:tav tm="100000">
                                          <p:val>
                                            <p:strVal val="0-ppt_w/2"/>
                                          </p:val>
                                        </p:tav>
                                      </p:tavLst>
                                    </p:anim>
                                    <p:anim calcmode="lin" valueType="num">
                                      <p:cBhvr additive="base">
                                        <p:cTn id="1175" dur="3000"/>
                                        <p:tgtEl>
                                          <p:spTgt spid="32"/>
                                        </p:tgtEl>
                                        <p:attrNameLst>
                                          <p:attrName>ppt_y</p:attrName>
                                        </p:attrNameLst>
                                      </p:cBhvr>
                                      <p:tavLst>
                                        <p:tav tm="0">
                                          <p:val>
                                            <p:strVal val="ppt_y"/>
                                          </p:val>
                                        </p:tav>
                                        <p:tav tm="100000">
                                          <p:val>
                                            <p:strVal val="ppt_y"/>
                                          </p:val>
                                        </p:tav>
                                      </p:tavLst>
                                    </p:anim>
                                    <p:set>
                                      <p:cBhvr>
                                        <p:cTn id="1176" dur="1" fill="hold">
                                          <p:stCondLst>
                                            <p:cond delay="2999"/>
                                          </p:stCondLst>
                                        </p:cTn>
                                        <p:tgtEl>
                                          <p:spTgt spid="32"/>
                                        </p:tgtEl>
                                        <p:attrNameLst>
                                          <p:attrName>style.visibility</p:attrName>
                                        </p:attrNameLst>
                                      </p:cBhvr>
                                      <p:to>
                                        <p:strVal val="hidden"/>
                                      </p:to>
                                    </p:set>
                                  </p:childTnLst>
                                </p:cTn>
                              </p:par>
                              <p:par>
                                <p:cTn id="1177" presetID="2" presetClass="exit" presetSubtype="8" fill="hold" grpId="3" nodeType="withEffect">
                                  <p:stCondLst>
                                    <p:cond delay="0"/>
                                  </p:stCondLst>
                                  <p:childTnLst>
                                    <p:anim calcmode="lin" valueType="num">
                                      <p:cBhvr additive="base">
                                        <p:cTn id="1178" dur="3000"/>
                                        <p:tgtEl>
                                          <p:spTgt spid="33"/>
                                        </p:tgtEl>
                                        <p:attrNameLst>
                                          <p:attrName>ppt_x</p:attrName>
                                        </p:attrNameLst>
                                      </p:cBhvr>
                                      <p:tavLst>
                                        <p:tav tm="0">
                                          <p:val>
                                            <p:strVal val="ppt_x"/>
                                          </p:val>
                                        </p:tav>
                                        <p:tav tm="100000">
                                          <p:val>
                                            <p:strVal val="0-ppt_w/2"/>
                                          </p:val>
                                        </p:tav>
                                      </p:tavLst>
                                    </p:anim>
                                    <p:anim calcmode="lin" valueType="num">
                                      <p:cBhvr additive="base">
                                        <p:cTn id="1179" dur="3000"/>
                                        <p:tgtEl>
                                          <p:spTgt spid="33"/>
                                        </p:tgtEl>
                                        <p:attrNameLst>
                                          <p:attrName>ppt_y</p:attrName>
                                        </p:attrNameLst>
                                      </p:cBhvr>
                                      <p:tavLst>
                                        <p:tav tm="0">
                                          <p:val>
                                            <p:strVal val="ppt_y"/>
                                          </p:val>
                                        </p:tav>
                                        <p:tav tm="100000">
                                          <p:val>
                                            <p:strVal val="ppt_y"/>
                                          </p:val>
                                        </p:tav>
                                      </p:tavLst>
                                    </p:anim>
                                    <p:set>
                                      <p:cBhvr>
                                        <p:cTn id="1180" dur="1" fill="hold">
                                          <p:stCondLst>
                                            <p:cond delay="2999"/>
                                          </p:stCondLst>
                                        </p:cTn>
                                        <p:tgtEl>
                                          <p:spTgt spid="33"/>
                                        </p:tgtEl>
                                        <p:attrNameLst>
                                          <p:attrName>style.visibility</p:attrName>
                                        </p:attrNameLst>
                                      </p:cBhvr>
                                      <p:to>
                                        <p:strVal val="hidden"/>
                                      </p:to>
                                    </p:set>
                                  </p:childTnLst>
                                </p:cTn>
                              </p:par>
                              <p:par>
                                <p:cTn id="1181" presetID="2" presetClass="exit" presetSubtype="8" fill="hold" grpId="3" nodeType="withEffect">
                                  <p:stCondLst>
                                    <p:cond delay="0"/>
                                  </p:stCondLst>
                                  <p:childTnLst>
                                    <p:anim calcmode="lin" valueType="num">
                                      <p:cBhvr additive="base">
                                        <p:cTn id="1182" dur="3000"/>
                                        <p:tgtEl>
                                          <p:spTgt spid="34"/>
                                        </p:tgtEl>
                                        <p:attrNameLst>
                                          <p:attrName>ppt_x</p:attrName>
                                        </p:attrNameLst>
                                      </p:cBhvr>
                                      <p:tavLst>
                                        <p:tav tm="0">
                                          <p:val>
                                            <p:strVal val="ppt_x"/>
                                          </p:val>
                                        </p:tav>
                                        <p:tav tm="100000">
                                          <p:val>
                                            <p:strVal val="0-ppt_w/2"/>
                                          </p:val>
                                        </p:tav>
                                      </p:tavLst>
                                    </p:anim>
                                    <p:anim calcmode="lin" valueType="num">
                                      <p:cBhvr additive="base">
                                        <p:cTn id="1183" dur="3000"/>
                                        <p:tgtEl>
                                          <p:spTgt spid="34"/>
                                        </p:tgtEl>
                                        <p:attrNameLst>
                                          <p:attrName>ppt_y</p:attrName>
                                        </p:attrNameLst>
                                      </p:cBhvr>
                                      <p:tavLst>
                                        <p:tav tm="0">
                                          <p:val>
                                            <p:strVal val="ppt_y"/>
                                          </p:val>
                                        </p:tav>
                                        <p:tav tm="100000">
                                          <p:val>
                                            <p:strVal val="ppt_y"/>
                                          </p:val>
                                        </p:tav>
                                      </p:tavLst>
                                    </p:anim>
                                    <p:set>
                                      <p:cBhvr>
                                        <p:cTn id="1184" dur="1" fill="hold">
                                          <p:stCondLst>
                                            <p:cond delay="2999"/>
                                          </p:stCondLst>
                                        </p:cTn>
                                        <p:tgtEl>
                                          <p:spTgt spid="34"/>
                                        </p:tgtEl>
                                        <p:attrNameLst>
                                          <p:attrName>style.visibility</p:attrName>
                                        </p:attrNameLst>
                                      </p:cBhvr>
                                      <p:to>
                                        <p:strVal val="hidden"/>
                                      </p:to>
                                    </p:set>
                                  </p:childTnLst>
                                </p:cTn>
                              </p:par>
                              <p:par>
                                <p:cTn id="1185" presetID="2" presetClass="exit" presetSubtype="8" fill="hold" grpId="3" nodeType="withEffect">
                                  <p:stCondLst>
                                    <p:cond delay="0"/>
                                  </p:stCondLst>
                                  <p:childTnLst>
                                    <p:anim calcmode="lin" valueType="num">
                                      <p:cBhvr additive="base">
                                        <p:cTn id="1186" dur="3000"/>
                                        <p:tgtEl>
                                          <p:spTgt spid="35"/>
                                        </p:tgtEl>
                                        <p:attrNameLst>
                                          <p:attrName>ppt_x</p:attrName>
                                        </p:attrNameLst>
                                      </p:cBhvr>
                                      <p:tavLst>
                                        <p:tav tm="0">
                                          <p:val>
                                            <p:strVal val="ppt_x"/>
                                          </p:val>
                                        </p:tav>
                                        <p:tav tm="100000">
                                          <p:val>
                                            <p:strVal val="0-ppt_w/2"/>
                                          </p:val>
                                        </p:tav>
                                      </p:tavLst>
                                    </p:anim>
                                    <p:anim calcmode="lin" valueType="num">
                                      <p:cBhvr additive="base">
                                        <p:cTn id="1187" dur="3000"/>
                                        <p:tgtEl>
                                          <p:spTgt spid="35"/>
                                        </p:tgtEl>
                                        <p:attrNameLst>
                                          <p:attrName>ppt_y</p:attrName>
                                        </p:attrNameLst>
                                      </p:cBhvr>
                                      <p:tavLst>
                                        <p:tav tm="0">
                                          <p:val>
                                            <p:strVal val="ppt_y"/>
                                          </p:val>
                                        </p:tav>
                                        <p:tav tm="100000">
                                          <p:val>
                                            <p:strVal val="ppt_y"/>
                                          </p:val>
                                        </p:tav>
                                      </p:tavLst>
                                    </p:anim>
                                    <p:set>
                                      <p:cBhvr>
                                        <p:cTn id="1188" dur="1" fill="hold">
                                          <p:stCondLst>
                                            <p:cond delay="2999"/>
                                          </p:stCondLst>
                                        </p:cTn>
                                        <p:tgtEl>
                                          <p:spTgt spid="35"/>
                                        </p:tgtEl>
                                        <p:attrNameLst>
                                          <p:attrName>style.visibility</p:attrName>
                                        </p:attrNameLst>
                                      </p:cBhvr>
                                      <p:to>
                                        <p:strVal val="hidden"/>
                                      </p:to>
                                    </p:set>
                                  </p:childTnLst>
                                </p:cTn>
                              </p:par>
                              <p:par>
                                <p:cTn id="1189" presetID="2" presetClass="exit" presetSubtype="8" fill="hold" grpId="3" nodeType="withEffect">
                                  <p:stCondLst>
                                    <p:cond delay="0"/>
                                  </p:stCondLst>
                                  <p:childTnLst>
                                    <p:anim calcmode="lin" valueType="num">
                                      <p:cBhvr additive="base">
                                        <p:cTn id="1190" dur="3000"/>
                                        <p:tgtEl>
                                          <p:spTgt spid="36"/>
                                        </p:tgtEl>
                                        <p:attrNameLst>
                                          <p:attrName>ppt_x</p:attrName>
                                        </p:attrNameLst>
                                      </p:cBhvr>
                                      <p:tavLst>
                                        <p:tav tm="0">
                                          <p:val>
                                            <p:strVal val="ppt_x"/>
                                          </p:val>
                                        </p:tav>
                                        <p:tav tm="100000">
                                          <p:val>
                                            <p:strVal val="0-ppt_w/2"/>
                                          </p:val>
                                        </p:tav>
                                      </p:tavLst>
                                    </p:anim>
                                    <p:anim calcmode="lin" valueType="num">
                                      <p:cBhvr additive="base">
                                        <p:cTn id="1191" dur="3000"/>
                                        <p:tgtEl>
                                          <p:spTgt spid="36"/>
                                        </p:tgtEl>
                                        <p:attrNameLst>
                                          <p:attrName>ppt_y</p:attrName>
                                        </p:attrNameLst>
                                      </p:cBhvr>
                                      <p:tavLst>
                                        <p:tav tm="0">
                                          <p:val>
                                            <p:strVal val="ppt_y"/>
                                          </p:val>
                                        </p:tav>
                                        <p:tav tm="100000">
                                          <p:val>
                                            <p:strVal val="ppt_y"/>
                                          </p:val>
                                        </p:tav>
                                      </p:tavLst>
                                    </p:anim>
                                    <p:set>
                                      <p:cBhvr>
                                        <p:cTn id="1192" dur="1" fill="hold">
                                          <p:stCondLst>
                                            <p:cond delay="2999"/>
                                          </p:stCondLst>
                                        </p:cTn>
                                        <p:tgtEl>
                                          <p:spTgt spid="36"/>
                                        </p:tgtEl>
                                        <p:attrNameLst>
                                          <p:attrName>style.visibility</p:attrName>
                                        </p:attrNameLst>
                                      </p:cBhvr>
                                      <p:to>
                                        <p:strVal val="hidden"/>
                                      </p:to>
                                    </p:set>
                                  </p:childTnLst>
                                </p:cTn>
                              </p:par>
                              <p:par>
                                <p:cTn id="1193" presetID="2" presetClass="exit" presetSubtype="8" fill="hold" grpId="3" nodeType="withEffect">
                                  <p:stCondLst>
                                    <p:cond delay="0"/>
                                  </p:stCondLst>
                                  <p:childTnLst>
                                    <p:anim calcmode="lin" valueType="num">
                                      <p:cBhvr additive="base">
                                        <p:cTn id="1194" dur="3000"/>
                                        <p:tgtEl>
                                          <p:spTgt spid="37"/>
                                        </p:tgtEl>
                                        <p:attrNameLst>
                                          <p:attrName>ppt_x</p:attrName>
                                        </p:attrNameLst>
                                      </p:cBhvr>
                                      <p:tavLst>
                                        <p:tav tm="0">
                                          <p:val>
                                            <p:strVal val="ppt_x"/>
                                          </p:val>
                                        </p:tav>
                                        <p:tav tm="100000">
                                          <p:val>
                                            <p:strVal val="0-ppt_w/2"/>
                                          </p:val>
                                        </p:tav>
                                      </p:tavLst>
                                    </p:anim>
                                    <p:anim calcmode="lin" valueType="num">
                                      <p:cBhvr additive="base">
                                        <p:cTn id="1195" dur="3000"/>
                                        <p:tgtEl>
                                          <p:spTgt spid="37"/>
                                        </p:tgtEl>
                                        <p:attrNameLst>
                                          <p:attrName>ppt_y</p:attrName>
                                        </p:attrNameLst>
                                      </p:cBhvr>
                                      <p:tavLst>
                                        <p:tav tm="0">
                                          <p:val>
                                            <p:strVal val="ppt_y"/>
                                          </p:val>
                                        </p:tav>
                                        <p:tav tm="100000">
                                          <p:val>
                                            <p:strVal val="ppt_y"/>
                                          </p:val>
                                        </p:tav>
                                      </p:tavLst>
                                    </p:anim>
                                    <p:set>
                                      <p:cBhvr>
                                        <p:cTn id="1196" dur="1" fill="hold">
                                          <p:stCondLst>
                                            <p:cond delay="2999"/>
                                          </p:stCondLst>
                                        </p:cTn>
                                        <p:tgtEl>
                                          <p:spTgt spid="37"/>
                                        </p:tgtEl>
                                        <p:attrNameLst>
                                          <p:attrName>style.visibility</p:attrName>
                                        </p:attrNameLst>
                                      </p:cBhvr>
                                      <p:to>
                                        <p:strVal val="hidden"/>
                                      </p:to>
                                    </p:set>
                                  </p:childTnLst>
                                </p:cTn>
                              </p:par>
                              <p:par>
                                <p:cTn id="1197" presetID="2" presetClass="exit" presetSubtype="8" fill="hold" grpId="3" nodeType="withEffect">
                                  <p:stCondLst>
                                    <p:cond delay="0"/>
                                  </p:stCondLst>
                                  <p:childTnLst>
                                    <p:anim calcmode="lin" valueType="num">
                                      <p:cBhvr additive="base">
                                        <p:cTn id="1198" dur="3000"/>
                                        <p:tgtEl>
                                          <p:spTgt spid="38"/>
                                        </p:tgtEl>
                                        <p:attrNameLst>
                                          <p:attrName>ppt_x</p:attrName>
                                        </p:attrNameLst>
                                      </p:cBhvr>
                                      <p:tavLst>
                                        <p:tav tm="0">
                                          <p:val>
                                            <p:strVal val="ppt_x"/>
                                          </p:val>
                                        </p:tav>
                                        <p:tav tm="100000">
                                          <p:val>
                                            <p:strVal val="0-ppt_w/2"/>
                                          </p:val>
                                        </p:tav>
                                      </p:tavLst>
                                    </p:anim>
                                    <p:anim calcmode="lin" valueType="num">
                                      <p:cBhvr additive="base">
                                        <p:cTn id="1199" dur="3000"/>
                                        <p:tgtEl>
                                          <p:spTgt spid="38"/>
                                        </p:tgtEl>
                                        <p:attrNameLst>
                                          <p:attrName>ppt_y</p:attrName>
                                        </p:attrNameLst>
                                      </p:cBhvr>
                                      <p:tavLst>
                                        <p:tav tm="0">
                                          <p:val>
                                            <p:strVal val="ppt_y"/>
                                          </p:val>
                                        </p:tav>
                                        <p:tav tm="100000">
                                          <p:val>
                                            <p:strVal val="ppt_y"/>
                                          </p:val>
                                        </p:tav>
                                      </p:tavLst>
                                    </p:anim>
                                    <p:set>
                                      <p:cBhvr>
                                        <p:cTn id="1200" dur="1" fill="hold">
                                          <p:stCondLst>
                                            <p:cond delay="2999"/>
                                          </p:stCondLst>
                                        </p:cTn>
                                        <p:tgtEl>
                                          <p:spTgt spid="38"/>
                                        </p:tgtEl>
                                        <p:attrNameLst>
                                          <p:attrName>style.visibility</p:attrName>
                                        </p:attrNameLst>
                                      </p:cBhvr>
                                      <p:to>
                                        <p:strVal val="hidden"/>
                                      </p:to>
                                    </p:set>
                                  </p:childTnLst>
                                </p:cTn>
                              </p:par>
                              <p:par>
                                <p:cTn id="1201" presetID="2" presetClass="exit" presetSubtype="8" fill="hold" grpId="3" nodeType="withEffect">
                                  <p:stCondLst>
                                    <p:cond delay="0"/>
                                  </p:stCondLst>
                                  <p:childTnLst>
                                    <p:anim calcmode="lin" valueType="num">
                                      <p:cBhvr additive="base">
                                        <p:cTn id="1202" dur="3000"/>
                                        <p:tgtEl>
                                          <p:spTgt spid="39"/>
                                        </p:tgtEl>
                                        <p:attrNameLst>
                                          <p:attrName>ppt_x</p:attrName>
                                        </p:attrNameLst>
                                      </p:cBhvr>
                                      <p:tavLst>
                                        <p:tav tm="0">
                                          <p:val>
                                            <p:strVal val="ppt_x"/>
                                          </p:val>
                                        </p:tav>
                                        <p:tav tm="100000">
                                          <p:val>
                                            <p:strVal val="0-ppt_w/2"/>
                                          </p:val>
                                        </p:tav>
                                      </p:tavLst>
                                    </p:anim>
                                    <p:anim calcmode="lin" valueType="num">
                                      <p:cBhvr additive="base">
                                        <p:cTn id="1203" dur="3000"/>
                                        <p:tgtEl>
                                          <p:spTgt spid="39"/>
                                        </p:tgtEl>
                                        <p:attrNameLst>
                                          <p:attrName>ppt_y</p:attrName>
                                        </p:attrNameLst>
                                      </p:cBhvr>
                                      <p:tavLst>
                                        <p:tav tm="0">
                                          <p:val>
                                            <p:strVal val="ppt_y"/>
                                          </p:val>
                                        </p:tav>
                                        <p:tav tm="100000">
                                          <p:val>
                                            <p:strVal val="ppt_y"/>
                                          </p:val>
                                        </p:tav>
                                      </p:tavLst>
                                    </p:anim>
                                    <p:set>
                                      <p:cBhvr>
                                        <p:cTn id="1204" dur="1" fill="hold">
                                          <p:stCondLst>
                                            <p:cond delay="2999"/>
                                          </p:stCondLst>
                                        </p:cTn>
                                        <p:tgtEl>
                                          <p:spTgt spid="39"/>
                                        </p:tgtEl>
                                        <p:attrNameLst>
                                          <p:attrName>style.visibility</p:attrName>
                                        </p:attrNameLst>
                                      </p:cBhvr>
                                      <p:to>
                                        <p:strVal val="hidden"/>
                                      </p:to>
                                    </p:set>
                                  </p:childTnLst>
                                </p:cTn>
                              </p:par>
                              <p:par>
                                <p:cTn id="1205" presetID="2" presetClass="exit" presetSubtype="8" fill="hold" grpId="3" nodeType="withEffect">
                                  <p:stCondLst>
                                    <p:cond delay="0"/>
                                  </p:stCondLst>
                                  <p:childTnLst>
                                    <p:anim calcmode="lin" valueType="num">
                                      <p:cBhvr additive="base">
                                        <p:cTn id="1206" dur="3000"/>
                                        <p:tgtEl>
                                          <p:spTgt spid="40"/>
                                        </p:tgtEl>
                                        <p:attrNameLst>
                                          <p:attrName>ppt_x</p:attrName>
                                        </p:attrNameLst>
                                      </p:cBhvr>
                                      <p:tavLst>
                                        <p:tav tm="0">
                                          <p:val>
                                            <p:strVal val="ppt_x"/>
                                          </p:val>
                                        </p:tav>
                                        <p:tav tm="100000">
                                          <p:val>
                                            <p:strVal val="0-ppt_w/2"/>
                                          </p:val>
                                        </p:tav>
                                      </p:tavLst>
                                    </p:anim>
                                    <p:anim calcmode="lin" valueType="num">
                                      <p:cBhvr additive="base">
                                        <p:cTn id="1207" dur="3000"/>
                                        <p:tgtEl>
                                          <p:spTgt spid="40"/>
                                        </p:tgtEl>
                                        <p:attrNameLst>
                                          <p:attrName>ppt_y</p:attrName>
                                        </p:attrNameLst>
                                      </p:cBhvr>
                                      <p:tavLst>
                                        <p:tav tm="0">
                                          <p:val>
                                            <p:strVal val="ppt_y"/>
                                          </p:val>
                                        </p:tav>
                                        <p:tav tm="100000">
                                          <p:val>
                                            <p:strVal val="ppt_y"/>
                                          </p:val>
                                        </p:tav>
                                      </p:tavLst>
                                    </p:anim>
                                    <p:set>
                                      <p:cBhvr>
                                        <p:cTn id="1208" dur="1" fill="hold">
                                          <p:stCondLst>
                                            <p:cond delay="2999"/>
                                          </p:stCondLst>
                                        </p:cTn>
                                        <p:tgtEl>
                                          <p:spTgt spid="40"/>
                                        </p:tgtEl>
                                        <p:attrNameLst>
                                          <p:attrName>style.visibility</p:attrName>
                                        </p:attrNameLst>
                                      </p:cBhvr>
                                      <p:to>
                                        <p:strVal val="hidden"/>
                                      </p:to>
                                    </p:set>
                                  </p:childTnLst>
                                </p:cTn>
                              </p:par>
                              <p:par>
                                <p:cTn id="1209" presetID="2" presetClass="exit" presetSubtype="8" fill="hold" grpId="3" nodeType="withEffect">
                                  <p:stCondLst>
                                    <p:cond delay="0"/>
                                  </p:stCondLst>
                                  <p:childTnLst>
                                    <p:anim calcmode="lin" valueType="num">
                                      <p:cBhvr additive="base">
                                        <p:cTn id="1210" dur="3000"/>
                                        <p:tgtEl>
                                          <p:spTgt spid="41"/>
                                        </p:tgtEl>
                                        <p:attrNameLst>
                                          <p:attrName>ppt_x</p:attrName>
                                        </p:attrNameLst>
                                      </p:cBhvr>
                                      <p:tavLst>
                                        <p:tav tm="0">
                                          <p:val>
                                            <p:strVal val="ppt_x"/>
                                          </p:val>
                                        </p:tav>
                                        <p:tav tm="100000">
                                          <p:val>
                                            <p:strVal val="0-ppt_w/2"/>
                                          </p:val>
                                        </p:tav>
                                      </p:tavLst>
                                    </p:anim>
                                    <p:anim calcmode="lin" valueType="num">
                                      <p:cBhvr additive="base">
                                        <p:cTn id="1211" dur="3000"/>
                                        <p:tgtEl>
                                          <p:spTgt spid="41"/>
                                        </p:tgtEl>
                                        <p:attrNameLst>
                                          <p:attrName>ppt_y</p:attrName>
                                        </p:attrNameLst>
                                      </p:cBhvr>
                                      <p:tavLst>
                                        <p:tav tm="0">
                                          <p:val>
                                            <p:strVal val="ppt_y"/>
                                          </p:val>
                                        </p:tav>
                                        <p:tav tm="100000">
                                          <p:val>
                                            <p:strVal val="ppt_y"/>
                                          </p:val>
                                        </p:tav>
                                      </p:tavLst>
                                    </p:anim>
                                    <p:set>
                                      <p:cBhvr>
                                        <p:cTn id="1212" dur="1" fill="hold">
                                          <p:stCondLst>
                                            <p:cond delay="2999"/>
                                          </p:stCondLst>
                                        </p:cTn>
                                        <p:tgtEl>
                                          <p:spTgt spid="41"/>
                                        </p:tgtEl>
                                        <p:attrNameLst>
                                          <p:attrName>style.visibility</p:attrName>
                                        </p:attrNameLst>
                                      </p:cBhvr>
                                      <p:to>
                                        <p:strVal val="hidden"/>
                                      </p:to>
                                    </p:set>
                                  </p:childTnLst>
                                </p:cTn>
                              </p:par>
                              <p:par>
                                <p:cTn id="1213" presetID="2" presetClass="exit" presetSubtype="8" fill="hold" grpId="3" nodeType="withEffect">
                                  <p:stCondLst>
                                    <p:cond delay="0"/>
                                  </p:stCondLst>
                                  <p:childTnLst>
                                    <p:anim calcmode="lin" valueType="num">
                                      <p:cBhvr additive="base">
                                        <p:cTn id="1214" dur="3000"/>
                                        <p:tgtEl>
                                          <p:spTgt spid="42"/>
                                        </p:tgtEl>
                                        <p:attrNameLst>
                                          <p:attrName>ppt_x</p:attrName>
                                        </p:attrNameLst>
                                      </p:cBhvr>
                                      <p:tavLst>
                                        <p:tav tm="0">
                                          <p:val>
                                            <p:strVal val="ppt_x"/>
                                          </p:val>
                                        </p:tav>
                                        <p:tav tm="100000">
                                          <p:val>
                                            <p:strVal val="0-ppt_w/2"/>
                                          </p:val>
                                        </p:tav>
                                      </p:tavLst>
                                    </p:anim>
                                    <p:anim calcmode="lin" valueType="num">
                                      <p:cBhvr additive="base">
                                        <p:cTn id="1215" dur="3000"/>
                                        <p:tgtEl>
                                          <p:spTgt spid="42"/>
                                        </p:tgtEl>
                                        <p:attrNameLst>
                                          <p:attrName>ppt_y</p:attrName>
                                        </p:attrNameLst>
                                      </p:cBhvr>
                                      <p:tavLst>
                                        <p:tav tm="0">
                                          <p:val>
                                            <p:strVal val="ppt_y"/>
                                          </p:val>
                                        </p:tav>
                                        <p:tav tm="100000">
                                          <p:val>
                                            <p:strVal val="ppt_y"/>
                                          </p:val>
                                        </p:tav>
                                      </p:tavLst>
                                    </p:anim>
                                    <p:set>
                                      <p:cBhvr>
                                        <p:cTn id="1216" dur="1" fill="hold">
                                          <p:stCondLst>
                                            <p:cond delay="2999"/>
                                          </p:stCondLst>
                                        </p:cTn>
                                        <p:tgtEl>
                                          <p:spTgt spid="42"/>
                                        </p:tgtEl>
                                        <p:attrNameLst>
                                          <p:attrName>style.visibility</p:attrName>
                                        </p:attrNameLst>
                                      </p:cBhvr>
                                      <p:to>
                                        <p:strVal val="hidden"/>
                                      </p:to>
                                    </p:set>
                                  </p:childTnLst>
                                </p:cTn>
                              </p:par>
                              <p:par>
                                <p:cTn id="1217" presetID="2" presetClass="exit" presetSubtype="8" fill="hold" grpId="3" nodeType="withEffect">
                                  <p:stCondLst>
                                    <p:cond delay="0"/>
                                  </p:stCondLst>
                                  <p:childTnLst>
                                    <p:anim calcmode="lin" valueType="num">
                                      <p:cBhvr additive="base">
                                        <p:cTn id="1218" dur="3000"/>
                                        <p:tgtEl>
                                          <p:spTgt spid="43"/>
                                        </p:tgtEl>
                                        <p:attrNameLst>
                                          <p:attrName>ppt_x</p:attrName>
                                        </p:attrNameLst>
                                      </p:cBhvr>
                                      <p:tavLst>
                                        <p:tav tm="0">
                                          <p:val>
                                            <p:strVal val="ppt_x"/>
                                          </p:val>
                                        </p:tav>
                                        <p:tav tm="100000">
                                          <p:val>
                                            <p:strVal val="0-ppt_w/2"/>
                                          </p:val>
                                        </p:tav>
                                      </p:tavLst>
                                    </p:anim>
                                    <p:anim calcmode="lin" valueType="num">
                                      <p:cBhvr additive="base">
                                        <p:cTn id="1219" dur="3000"/>
                                        <p:tgtEl>
                                          <p:spTgt spid="43"/>
                                        </p:tgtEl>
                                        <p:attrNameLst>
                                          <p:attrName>ppt_y</p:attrName>
                                        </p:attrNameLst>
                                      </p:cBhvr>
                                      <p:tavLst>
                                        <p:tav tm="0">
                                          <p:val>
                                            <p:strVal val="ppt_y"/>
                                          </p:val>
                                        </p:tav>
                                        <p:tav tm="100000">
                                          <p:val>
                                            <p:strVal val="ppt_y"/>
                                          </p:val>
                                        </p:tav>
                                      </p:tavLst>
                                    </p:anim>
                                    <p:set>
                                      <p:cBhvr>
                                        <p:cTn id="1220" dur="1" fill="hold">
                                          <p:stCondLst>
                                            <p:cond delay="2999"/>
                                          </p:stCondLst>
                                        </p:cTn>
                                        <p:tgtEl>
                                          <p:spTgt spid="43"/>
                                        </p:tgtEl>
                                        <p:attrNameLst>
                                          <p:attrName>style.visibility</p:attrName>
                                        </p:attrNameLst>
                                      </p:cBhvr>
                                      <p:to>
                                        <p:strVal val="hidden"/>
                                      </p:to>
                                    </p:set>
                                  </p:childTnLst>
                                </p:cTn>
                              </p:par>
                              <p:par>
                                <p:cTn id="1221" presetID="2" presetClass="exit" presetSubtype="8" fill="hold" grpId="3" nodeType="withEffect">
                                  <p:stCondLst>
                                    <p:cond delay="0"/>
                                  </p:stCondLst>
                                  <p:childTnLst>
                                    <p:anim calcmode="lin" valueType="num">
                                      <p:cBhvr additive="base">
                                        <p:cTn id="1222" dur="3000"/>
                                        <p:tgtEl>
                                          <p:spTgt spid="44"/>
                                        </p:tgtEl>
                                        <p:attrNameLst>
                                          <p:attrName>ppt_x</p:attrName>
                                        </p:attrNameLst>
                                      </p:cBhvr>
                                      <p:tavLst>
                                        <p:tav tm="0">
                                          <p:val>
                                            <p:strVal val="ppt_x"/>
                                          </p:val>
                                        </p:tav>
                                        <p:tav tm="100000">
                                          <p:val>
                                            <p:strVal val="0-ppt_w/2"/>
                                          </p:val>
                                        </p:tav>
                                      </p:tavLst>
                                    </p:anim>
                                    <p:anim calcmode="lin" valueType="num">
                                      <p:cBhvr additive="base">
                                        <p:cTn id="1223" dur="3000"/>
                                        <p:tgtEl>
                                          <p:spTgt spid="44"/>
                                        </p:tgtEl>
                                        <p:attrNameLst>
                                          <p:attrName>ppt_y</p:attrName>
                                        </p:attrNameLst>
                                      </p:cBhvr>
                                      <p:tavLst>
                                        <p:tav tm="0">
                                          <p:val>
                                            <p:strVal val="ppt_y"/>
                                          </p:val>
                                        </p:tav>
                                        <p:tav tm="100000">
                                          <p:val>
                                            <p:strVal val="ppt_y"/>
                                          </p:val>
                                        </p:tav>
                                      </p:tavLst>
                                    </p:anim>
                                    <p:set>
                                      <p:cBhvr>
                                        <p:cTn id="1224" dur="1" fill="hold">
                                          <p:stCondLst>
                                            <p:cond delay="2999"/>
                                          </p:stCondLst>
                                        </p:cTn>
                                        <p:tgtEl>
                                          <p:spTgt spid="44"/>
                                        </p:tgtEl>
                                        <p:attrNameLst>
                                          <p:attrName>style.visibility</p:attrName>
                                        </p:attrNameLst>
                                      </p:cBhvr>
                                      <p:to>
                                        <p:strVal val="hidden"/>
                                      </p:to>
                                    </p:set>
                                  </p:childTnLst>
                                </p:cTn>
                              </p:par>
                              <p:par>
                                <p:cTn id="1225" presetID="2" presetClass="exit" presetSubtype="8" fill="hold" grpId="3" nodeType="withEffect">
                                  <p:stCondLst>
                                    <p:cond delay="0"/>
                                  </p:stCondLst>
                                  <p:childTnLst>
                                    <p:anim calcmode="lin" valueType="num">
                                      <p:cBhvr additive="base">
                                        <p:cTn id="1226" dur="3000"/>
                                        <p:tgtEl>
                                          <p:spTgt spid="45"/>
                                        </p:tgtEl>
                                        <p:attrNameLst>
                                          <p:attrName>ppt_x</p:attrName>
                                        </p:attrNameLst>
                                      </p:cBhvr>
                                      <p:tavLst>
                                        <p:tav tm="0">
                                          <p:val>
                                            <p:strVal val="ppt_x"/>
                                          </p:val>
                                        </p:tav>
                                        <p:tav tm="100000">
                                          <p:val>
                                            <p:strVal val="0-ppt_w/2"/>
                                          </p:val>
                                        </p:tav>
                                      </p:tavLst>
                                    </p:anim>
                                    <p:anim calcmode="lin" valueType="num">
                                      <p:cBhvr additive="base">
                                        <p:cTn id="1227" dur="3000"/>
                                        <p:tgtEl>
                                          <p:spTgt spid="45"/>
                                        </p:tgtEl>
                                        <p:attrNameLst>
                                          <p:attrName>ppt_y</p:attrName>
                                        </p:attrNameLst>
                                      </p:cBhvr>
                                      <p:tavLst>
                                        <p:tav tm="0">
                                          <p:val>
                                            <p:strVal val="ppt_y"/>
                                          </p:val>
                                        </p:tav>
                                        <p:tav tm="100000">
                                          <p:val>
                                            <p:strVal val="ppt_y"/>
                                          </p:val>
                                        </p:tav>
                                      </p:tavLst>
                                    </p:anim>
                                    <p:set>
                                      <p:cBhvr>
                                        <p:cTn id="1228" dur="1" fill="hold">
                                          <p:stCondLst>
                                            <p:cond delay="2999"/>
                                          </p:stCondLst>
                                        </p:cTn>
                                        <p:tgtEl>
                                          <p:spTgt spid="45"/>
                                        </p:tgtEl>
                                        <p:attrNameLst>
                                          <p:attrName>style.visibility</p:attrName>
                                        </p:attrNameLst>
                                      </p:cBhvr>
                                      <p:to>
                                        <p:strVal val="hidden"/>
                                      </p:to>
                                    </p:set>
                                  </p:childTnLst>
                                </p:cTn>
                              </p:par>
                              <p:par>
                                <p:cTn id="1229" presetID="2" presetClass="exit" presetSubtype="8" fill="hold" grpId="3" nodeType="withEffect">
                                  <p:stCondLst>
                                    <p:cond delay="0"/>
                                  </p:stCondLst>
                                  <p:childTnLst>
                                    <p:anim calcmode="lin" valueType="num">
                                      <p:cBhvr additive="base">
                                        <p:cTn id="1230" dur="3000"/>
                                        <p:tgtEl>
                                          <p:spTgt spid="46"/>
                                        </p:tgtEl>
                                        <p:attrNameLst>
                                          <p:attrName>ppt_x</p:attrName>
                                        </p:attrNameLst>
                                      </p:cBhvr>
                                      <p:tavLst>
                                        <p:tav tm="0">
                                          <p:val>
                                            <p:strVal val="ppt_x"/>
                                          </p:val>
                                        </p:tav>
                                        <p:tav tm="100000">
                                          <p:val>
                                            <p:strVal val="0-ppt_w/2"/>
                                          </p:val>
                                        </p:tav>
                                      </p:tavLst>
                                    </p:anim>
                                    <p:anim calcmode="lin" valueType="num">
                                      <p:cBhvr additive="base">
                                        <p:cTn id="1231" dur="3000"/>
                                        <p:tgtEl>
                                          <p:spTgt spid="46"/>
                                        </p:tgtEl>
                                        <p:attrNameLst>
                                          <p:attrName>ppt_y</p:attrName>
                                        </p:attrNameLst>
                                      </p:cBhvr>
                                      <p:tavLst>
                                        <p:tav tm="0">
                                          <p:val>
                                            <p:strVal val="ppt_y"/>
                                          </p:val>
                                        </p:tav>
                                        <p:tav tm="100000">
                                          <p:val>
                                            <p:strVal val="ppt_y"/>
                                          </p:val>
                                        </p:tav>
                                      </p:tavLst>
                                    </p:anim>
                                    <p:set>
                                      <p:cBhvr>
                                        <p:cTn id="1232" dur="1" fill="hold">
                                          <p:stCondLst>
                                            <p:cond delay="2999"/>
                                          </p:stCondLst>
                                        </p:cTn>
                                        <p:tgtEl>
                                          <p:spTgt spid="46"/>
                                        </p:tgtEl>
                                        <p:attrNameLst>
                                          <p:attrName>style.visibility</p:attrName>
                                        </p:attrNameLst>
                                      </p:cBhvr>
                                      <p:to>
                                        <p:strVal val="hidden"/>
                                      </p:to>
                                    </p:set>
                                  </p:childTnLst>
                                </p:cTn>
                              </p:par>
                              <p:par>
                                <p:cTn id="1233" presetID="2" presetClass="exit" presetSubtype="8" fill="hold" grpId="3" nodeType="withEffect">
                                  <p:stCondLst>
                                    <p:cond delay="0"/>
                                  </p:stCondLst>
                                  <p:childTnLst>
                                    <p:anim calcmode="lin" valueType="num">
                                      <p:cBhvr additive="base">
                                        <p:cTn id="1234" dur="3000"/>
                                        <p:tgtEl>
                                          <p:spTgt spid="47"/>
                                        </p:tgtEl>
                                        <p:attrNameLst>
                                          <p:attrName>ppt_x</p:attrName>
                                        </p:attrNameLst>
                                      </p:cBhvr>
                                      <p:tavLst>
                                        <p:tav tm="0">
                                          <p:val>
                                            <p:strVal val="ppt_x"/>
                                          </p:val>
                                        </p:tav>
                                        <p:tav tm="100000">
                                          <p:val>
                                            <p:strVal val="0-ppt_w/2"/>
                                          </p:val>
                                        </p:tav>
                                      </p:tavLst>
                                    </p:anim>
                                    <p:anim calcmode="lin" valueType="num">
                                      <p:cBhvr additive="base">
                                        <p:cTn id="1235" dur="3000"/>
                                        <p:tgtEl>
                                          <p:spTgt spid="47"/>
                                        </p:tgtEl>
                                        <p:attrNameLst>
                                          <p:attrName>ppt_y</p:attrName>
                                        </p:attrNameLst>
                                      </p:cBhvr>
                                      <p:tavLst>
                                        <p:tav tm="0">
                                          <p:val>
                                            <p:strVal val="ppt_y"/>
                                          </p:val>
                                        </p:tav>
                                        <p:tav tm="100000">
                                          <p:val>
                                            <p:strVal val="ppt_y"/>
                                          </p:val>
                                        </p:tav>
                                      </p:tavLst>
                                    </p:anim>
                                    <p:set>
                                      <p:cBhvr>
                                        <p:cTn id="1236" dur="1" fill="hold">
                                          <p:stCondLst>
                                            <p:cond delay="2999"/>
                                          </p:stCondLst>
                                        </p:cTn>
                                        <p:tgtEl>
                                          <p:spTgt spid="47"/>
                                        </p:tgtEl>
                                        <p:attrNameLst>
                                          <p:attrName>style.visibility</p:attrName>
                                        </p:attrNameLst>
                                      </p:cBhvr>
                                      <p:to>
                                        <p:strVal val="hidden"/>
                                      </p:to>
                                    </p:set>
                                  </p:childTnLst>
                                </p:cTn>
                              </p:par>
                              <p:par>
                                <p:cTn id="1237" presetID="2" presetClass="exit" presetSubtype="8" fill="hold" grpId="3" nodeType="withEffect">
                                  <p:stCondLst>
                                    <p:cond delay="0"/>
                                  </p:stCondLst>
                                  <p:childTnLst>
                                    <p:anim calcmode="lin" valueType="num">
                                      <p:cBhvr additive="base">
                                        <p:cTn id="1238" dur="3000"/>
                                        <p:tgtEl>
                                          <p:spTgt spid="48"/>
                                        </p:tgtEl>
                                        <p:attrNameLst>
                                          <p:attrName>ppt_x</p:attrName>
                                        </p:attrNameLst>
                                      </p:cBhvr>
                                      <p:tavLst>
                                        <p:tav tm="0">
                                          <p:val>
                                            <p:strVal val="ppt_x"/>
                                          </p:val>
                                        </p:tav>
                                        <p:tav tm="100000">
                                          <p:val>
                                            <p:strVal val="0-ppt_w/2"/>
                                          </p:val>
                                        </p:tav>
                                      </p:tavLst>
                                    </p:anim>
                                    <p:anim calcmode="lin" valueType="num">
                                      <p:cBhvr additive="base">
                                        <p:cTn id="1239" dur="3000"/>
                                        <p:tgtEl>
                                          <p:spTgt spid="48"/>
                                        </p:tgtEl>
                                        <p:attrNameLst>
                                          <p:attrName>ppt_y</p:attrName>
                                        </p:attrNameLst>
                                      </p:cBhvr>
                                      <p:tavLst>
                                        <p:tav tm="0">
                                          <p:val>
                                            <p:strVal val="ppt_y"/>
                                          </p:val>
                                        </p:tav>
                                        <p:tav tm="100000">
                                          <p:val>
                                            <p:strVal val="ppt_y"/>
                                          </p:val>
                                        </p:tav>
                                      </p:tavLst>
                                    </p:anim>
                                    <p:set>
                                      <p:cBhvr>
                                        <p:cTn id="1240" dur="1" fill="hold">
                                          <p:stCondLst>
                                            <p:cond delay="2999"/>
                                          </p:stCondLst>
                                        </p:cTn>
                                        <p:tgtEl>
                                          <p:spTgt spid="48"/>
                                        </p:tgtEl>
                                        <p:attrNameLst>
                                          <p:attrName>style.visibility</p:attrName>
                                        </p:attrNameLst>
                                      </p:cBhvr>
                                      <p:to>
                                        <p:strVal val="hidden"/>
                                      </p:to>
                                    </p:set>
                                  </p:childTnLst>
                                </p:cTn>
                              </p:par>
                              <p:par>
                                <p:cTn id="1241" presetID="2" presetClass="exit" presetSubtype="8" fill="hold" grpId="3" nodeType="withEffect">
                                  <p:stCondLst>
                                    <p:cond delay="0"/>
                                  </p:stCondLst>
                                  <p:childTnLst>
                                    <p:anim calcmode="lin" valueType="num">
                                      <p:cBhvr additive="base">
                                        <p:cTn id="1242" dur="3000"/>
                                        <p:tgtEl>
                                          <p:spTgt spid="49"/>
                                        </p:tgtEl>
                                        <p:attrNameLst>
                                          <p:attrName>ppt_x</p:attrName>
                                        </p:attrNameLst>
                                      </p:cBhvr>
                                      <p:tavLst>
                                        <p:tav tm="0">
                                          <p:val>
                                            <p:strVal val="ppt_x"/>
                                          </p:val>
                                        </p:tav>
                                        <p:tav tm="100000">
                                          <p:val>
                                            <p:strVal val="0-ppt_w/2"/>
                                          </p:val>
                                        </p:tav>
                                      </p:tavLst>
                                    </p:anim>
                                    <p:anim calcmode="lin" valueType="num">
                                      <p:cBhvr additive="base">
                                        <p:cTn id="1243" dur="3000"/>
                                        <p:tgtEl>
                                          <p:spTgt spid="49"/>
                                        </p:tgtEl>
                                        <p:attrNameLst>
                                          <p:attrName>ppt_y</p:attrName>
                                        </p:attrNameLst>
                                      </p:cBhvr>
                                      <p:tavLst>
                                        <p:tav tm="0">
                                          <p:val>
                                            <p:strVal val="ppt_y"/>
                                          </p:val>
                                        </p:tav>
                                        <p:tav tm="100000">
                                          <p:val>
                                            <p:strVal val="ppt_y"/>
                                          </p:val>
                                        </p:tav>
                                      </p:tavLst>
                                    </p:anim>
                                    <p:set>
                                      <p:cBhvr>
                                        <p:cTn id="1244" dur="1" fill="hold">
                                          <p:stCondLst>
                                            <p:cond delay="2999"/>
                                          </p:stCondLst>
                                        </p:cTn>
                                        <p:tgtEl>
                                          <p:spTgt spid="49"/>
                                        </p:tgtEl>
                                        <p:attrNameLst>
                                          <p:attrName>style.visibility</p:attrName>
                                        </p:attrNameLst>
                                      </p:cBhvr>
                                      <p:to>
                                        <p:strVal val="hidden"/>
                                      </p:to>
                                    </p:set>
                                  </p:childTnLst>
                                </p:cTn>
                              </p:par>
                              <p:par>
                                <p:cTn id="1245" presetID="2" presetClass="exit" presetSubtype="8" fill="hold" grpId="3" nodeType="withEffect">
                                  <p:stCondLst>
                                    <p:cond delay="0"/>
                                  </p:stCondLst>
                                  <p:childTnLst>
                                    <p:anim calcmode="lin" valueType="num">
                                      <p:cBhvr additive="base">
                                        <p:cTn id="1246" dur="3000"/>
                                        <p:tgtEl>
                                          <p:spTgt spid="50"/>
                                        </p:tgtEl>
                                        <p:attrNameLst>
                                          <p:attrName>ppt_x</p:attrName>
                                        </p:attrNameLst>
                                      </p:cBhvr>
                                      <p:tavLst>
                                        <p:tav tm="0">
                                          <p:val>
                                            <p:strVal val="ppt_x"/>
                                          </p:val>
                                        </p:tav>
                                        <p:tav tm="100000">
                                          <p:val>
                                            <p:strVal val="0-ppt_w/2"/>
                                          </p:val>
                                        </p:tav>
                                      </p:tavLst>
                                    </p:anim>
                                    <p:anim calcmode="lin" valueType="num">
                                      <p:cBhvr additive="base">
                                        <p:cTn id="1247" dur="3000"/>
                                        <p:tgtEl>
                                          <p:spTgt spid="50"/>
                                        </p:tgtEl>
                                        <p:attrNameLst>
                                          <p:attrName>ppt_y</p:attrName>
                                        </p:attrNameLst>
                                      </p:cBhvr>
                                      <p:tavLst>
                                        <p:tav tm="0">
                                          <p:val>
                                            <p:strVal val="ppt_y"/>
                                          </p:val>
                                        </p:tav>
                                        <p:tav tm="100000">
                                          <p:val>
                                            <p:strVal val="ppt_y"/>
                                          </p:val>
                                        </p:tav>
                                      </p:tavLst>
                                    </p:anim>
                                    <p:set>
                                      <p:cBhvr>
                                        <p:cTn id="1248" dur="1" fill="hold">
                                          <p:stCondLst>
                                            <p:cond delay="2999"/>
                                          </p:stCondLst>
                                        </p:cTn>
                                        <p:tgtEl>
                                          <p:spTgt spid="50"/>
                                        </p:tgtEl>
                                        <p:attrNameLst>
                                          <p:attrName>style.visibility</p:attrName>
                                        </p:attrNameLst>
                                      </p:cBhvr>
                                      <p:to>
                                        <p:strVal val="hidden"/>
                                      </p:to>
                                    </p:set>
                                  </p:childTnLst>
                                </p:cTn>
                              </p:par>
                              <p:par>
                                <p:cTn id="1249" presetID="2" presetClass="exit" presetSubtype="8" fill="hold" grpId="3" nodeType="withEffect">
                                  <p:stCondLst>
                                    <p:cond delay="0"/>
                                  </p:stCondLst>
                                  <p:childTnLst>
                                    <p:anim calcmode="lin" valueType="num">
                                      <p:cBhvr additive="base">
                                        <p:cTn id="1250" dur="3000"/>
                                        <p:tgtEl>
                                          <p:spTgt spid="51"/>
                                        </p:tgtEl>
                                        <p:attrNameLst>
                                          <p:attrName>ppt_x</p:attrName>
                                        </p:attrNameLst>
                                      </p:cBhvr>
                                      <p:tavLst>
                                        <p:tav tm="0">
                                          <p:val>
                                            <p:strVal val="ppt_x"/>
                                          </p:val>
                                        </p:tav>
                                        <p:tav tm="100000">
                                          <p:val>
                                            <p:strVal val="0-ppt_w/2"/>
                                          </p:val>
                                        </p:tav>
                                      </p:tavLst>
                                    </p:anim>
                                    <p:anim calcmode="lin" valueType="num">
                                      <p:cBhvr additive="base">
                                        <p:cTn id="1251" dur="3000"/>
                                        <p:tgtEl>
                                          <p:spTgt spid="51"/>
                                        </p:tgtEl>
                                        <p:attrNameLst>
                                          <p:attrName>ppt_y</p:attrName>
                                        </p:attrNameLst>
                                      </p:cBhvr>
                                      <p:tavLst>
                                        <p:tav tm="0">
                                          <p:val>
                                            <p:strVal val="ppt_y"/>
                                          </p:val>
                                        </p:tav>
                                        <p:tav tm="100000">
                                          <p:val>
                                            <p:strVal val="ppt_y"/>
                                          </p:val>
                                        </p:tav>
                                      </p:tavLst>
                                    </p:anim>
                                    <p:set>
                                      <p:cBhvr>
                                        <p:cTn id="1252" dur="1" fill="hold">
                                          <p:stCondLst>
                                            <p:cond delay="2999"/>
                                          </p:stCondLst>
                                        </p:cTn>
                                        <p:tgtEl>
                                          <p:spTgt spid="51"/>
                                        </p:tgtEl>
                                        <p:attrNameLst>
                                          <p:attrName>style.visibility</p:attrName>
                                        </p:attrNameLst>
                                      </p:cBhvr>
                                      <p:to>
                                        <p:strVal val="hidden"/>
                                      </p:to>
                                    </p:set>
                                  </p:childTnLst>
                                </p:cTn>
                              </p:par>
                              <p:par>
                                <p:cTn id="1253" presetID="2" presetClass="exit" presetSubtype="8" fill="hold" grpId="3" nodeType="withEffect">
                                  <p:stCondLst>
                                    <p:cond delay="0"/>
                                  </p:stCondLst>
                                  <p:childTnLst>
                                    <p:anim calcmode="lin" valueType="num">
                                      <p:cBhvr additive="base">
                                        <p:cTn id="1254" dur="3000"/>
                                        <p:tgtEl>
                                          <p:spTgt spid="52"/>
                                        </p:tgtEl>
                                        <p:attrNameLst>
                                          <p:attrName>ppt_x</p:attrName>
                                        </p:attrNameLst>
                                      </p:cBhvr>
                                      <p:tavLst>
                                        <p:tav tm="0">
                                          <p:val>
                                            <p:strVal val="ppt_x"/>
                                          </p:val>
                                        </p:tav>
                                        <p:tav tm="100000">
                                          <p:val>
                                            <p:strVal val="0-ppt_w/2"/>
                                          </p:val>
                                        </p:tav>
                                      </p:tavLst>
                                    </p:anim>
                                    <p:anim calcmode="lin" valueType="num">
                                      <p:cBhvr additive="base">
                                        <p:cTn id="1255" dur="3000"/>
                                        <p:tgtEl>
                                          <p:spTgt spid="52"/>
                                        </p:tgtEl>
                                        <p:attrNameLst>
                                          <p:attrName>ppt_y</p:attrName>
                                        </p:attrNameLst>
                                      </p:cBhvr>
                                      <p:tavLst>
                                        <p:tav tm="0">
                                          <p:val>
                                            <p:strVal val="ppt_y"/>
                                          </p:val>
                                        </p:tav>
                                        <p:tav tm="100000">
                                          <p:val>
                                            <p:strVal val="ppt_y"/>
                                          </p:val>
                                        </p:tav>
                                      </p:tavLst>
                                    </p:anim>
                                    <p:set>
                                      <p:cBhvr>
                                        <p:cTn id="1256" dur="1" fill="hold">
                                          <p:stCondLst>
                                            <p:cond delay="2999"/>
                                          </p:stCondLst>
                                        </p:cTn>
                                        <p:tgtEl>
                                          <p:spTgt spid="52"/>
                                        </p:tgtEl>
                                        <p:attrNameLst>
                                          <p:attrName>style.visibility</p:attrName>
                                        </p:attrNameLst>
                                      </p:cBhvr>
                                      <p:to>
                                        <p:strVal val="hidden"/>
                                      </p:to>
                                    </p:set>
                                  </p:childTnLst>
                                </p:cTn>
                              </p:par>
                              <p:par>
                                <p:cTn id="1257" presetID="2" presetClass="exit" presetSubtype="8" fill="hold" grpId="3" nodeType="withEffect">
                                  <p:stCondLst>
                                    <p:cond delay="0"/>
                                  </p:stCondLst>
                                  <p:childTnLst>
                                    <p:anim calcmode="lin" valueType="num">
                                      <p:cBhvr additive="base">
                                        <p:cTn id="1258" dur="3000"/>
                                        <p:tgtEl>
                                          <p:spTgt spid="77"/>
                                        </p:tgtEl>
                                        <p:attrNameLst>
                                          <p:attrName>ppt_x</p:attrName>
                                        </p:attrNameLst>
                                      </p:cBhvr>
                                      <p:tavLst>
                                        <p:tav tm="0">
                                          <p:val>
                                            <p:strVal val="ppt_x"/>
                                          </p:val>
                                        </p:tav>
                                        <p:tav tm="100000">
                                          <p:val>
                                            <p:strVal val="0-ppt_w/2"/>
                                          </p:val>
                                        </p:tav>
                                      </p:tavLst>
                                    </p:anim>
                                    <p:anim calcmode="lin" valueType="num">
                                      <p:cBhvr additive="base">
                                        <p:cTn id="1259" dur="3000"/>
                                        <p:tgtEl>
                                          <p:spTgt spid="77"/>
                                        </p:tgtEl>
                                        <p:attrNameLst>
                                          <p:attrName>ppt_y</p:attrName>
                                        </p:attrNameLst>
                                      </p:cBhvr>
                                      <p:tavLst>
                                        <p:tav tm="0">
                                          <p:val>
                                            <p:strVal val="ppt_y"/>
                                          </p:val>
                                        </p:tav>
                                        <p:tav tm="100000">
                                          <p:val>
                                            <p:strVal val="ppt_y"/>
                                          </p:val>
                                        </p:tav>
                                      </p:tavLst>
                                    </p:anim>
                                    <p:set>
                                      <p:cBhvr>
                                        <p:cTn id="1260" dur="1" fill="hold">
                                          <p:stCondLst>
                                            <p:cond delay="2999"/>
                                          </p:stCondLst>
                                        </p:cTn>
                                        <p:tgtEl>
                                          <p:spTgt spid="77"/>
                                        </p:tgtEl>
                                        <p:attrNameLst>
                                          <p:attrName>style.visibility</p:attrName>
                                        </p:attrNameLst>
                                      </p:cBhvr>
                                      <p:to>
                                        <p:strVal val="hidden"/>
                                      </p:to>
                                    </p:set>
                                  </p:childTnLst>
                                </p:cTn>
                              </p:par>
                              <p:par>
                                <p:cTn id="1261" presetID="2" presetClass="exit" presetSubtype="8" fill="hold" grpId="3" nodeType="withEffect">
                                  <p:stCondLst>
                                    <p:cond delay="0"/>
                                  </p:stCondLst>
                                  <p:childTnLst>
                                    <p:anim calcmode="lin" valueType="num">
                                      <p:cBhvr additive="base">
                                        <p:cTn id="1262" dur="3000"/>
                                        <p:tgtEl>
                                          <p:spTgt spid="78"/>
                                        </p:tgtEl>
                                        <p:attrNameLst>
                                          <p:attrName>ppt_x</p:attrName>
                                        </p:attrNameLst>
                                      </p:cBhvr>
                                      <p:tavLst>
                                        <p:tav tm="0">
                                          <p:val>
                                            <p:strVal val="ppt_x"/>
                                          </p:val>
                                        </p:tav>
                                        <p:tav tm="100000">
                                          <p:val>
                                            <p:strVal val="0-ppt_w/2"/>
                                          </p:val>
                                        </p:tav>
                                      </p:tavLst>
                                    </p:anim>
                                    <p:anim calcmode="lin" valueType="num">
                                      <p:cBhvr additive="base">
                                        <p:cTn id="1263" dur="3000"/>
                                        <p:tgtEl>
                                          <p:spTgt spid="78"/>
                                        </p:tgtEl>
                                        <p:attrNameLst>
                                          <p:attrName>ppt_y</p:attrName>
                                        </p:attrNameLst>
                                      </p:cBhvr>
                                      <p:tavLst>
                                        <p:tav tm="0">
                                          <p:val>
                                            <p:strVal val="ppt_y"/>
                                          </p:val>
                                        </p:tav>
                                        <p:tav tm="100000">
                                          <p:val>
                                            <p:strVal val="ppt_y"/>
                                          </p:val>
                                        </p:tav>
                                      </p:tavLst>
                                    </p:anim>
                                    <p:set>
                                      <p:cBhvr>
                                        <p:cTn id="1264" dur="1" fill="hold">
                                          <p:stCondLst>
                                            <p:cond delay="2999"/>
                                          </p:stCondLst>
                                        </p:cTn>
                                        <p:tgtEl>
                                          <p:spTgt spid="78"/>
                                        </p:tgtEl>
                                        <p:attrNameLst>
                                          <p:attrName>style.visibility</p:attrName>
                                        </p:attrNameLst>
                                      </p:cBhvr>
                                      <p:to>
                                        <p:strVal val="hidden"/>
                                      </p:to>
                                    </p:set>
                                  </p:childTnLst>
                                </p:cTn>
                              </p:par>
                              <p:par>
                                <p:cTn id="1265" presetID="2" presetClass="exit" presetSubtype="8" fill="hold" grpId="3" nodeType="withEffect">
                                  <p:stCondLst>
                                    <p:cond delay="0"/>
                                  </p:stCondLst>
                                  <p:childTnLst>
                                    <p:anim calcmode="lin" valueType="num">
                                      <p:cBhvr additive="base">
                                        <p:cTn id="1266" dur="3000"/>
                                        <p:tgtEl>
                                          <p:spTgt spid="79"/>
                                        </p:tgtEl>
                                        <p:attrNameLst>
                                          <p:attrName>ppt_x</p:attrName>
                                        </p:attrNameLst>
                                      </p:cBhvr>
                                      <p:tavLst>
                                        <p:tav tm="0">
                                          <p:val>
                                            <p:strVal val="ppt_x"/>
                                          </p:val>
                                        </p:tav>
                                        <p:tav tm="100000">
                                          <p:val>
                                            <p:strVal val="0-ppt_w/2"/>
                                          </p:val>
                                        </p:tav>
                                      </p:tavLst>
                                    </p:anim>
                                    <p:anim calcmode="lin" valueType="num">
                                      <p:cBhvr additive="base">
                                        <p:cTn id="1267" dur="3000"/>
                                        <p:tgtEl>
                                          <p:spTgt spid="79"/>
                                        </p:tgtEl>
                                        <p:attrNameLst>
                                          <p:attrName>ppt_y</p:attrName>
                                        </p:attrNameLst>
                                      </p:cBhvr>
                                      <p:tavLst>
                                        <p:tav tm="0">
                                          <p:val>
                                            <p:strVal val="ppt_y"/>
                                          </p:val>
                                        </p:tav>
                                        <p:tav tm="100000">
                                          <p:val>
                                            <p:strVal val="ppt_y"/>
                                          </p:val>
                                        </p:tav>
                                      </p:tavLst>
                                    </p:anim>
                                    <p:set>
                                      <p:cBhvr>
                                        <p:cTn id="1268" dur="1" fill="hold">
                                          <p:stCondLst>
                                            <p:cond delay="2999"/>
                                          </p:stCondLst>
                                        </p:cTn>
                                        <p:tgtEl>
                                          <p:spTgt spid="79"/>
                                        </p:tgtEl>
                                        <p:attrNameLst>
                                          <p:attrName>style.visibility</p:attrName>
                                        </p:attrNameLst>
                                      </p:cBhvr>
                                      <p:to>
                                        <p:strVal val="hidden"/>
                                      </p:to>
                                    </p:set>
                                  </p:childTnLst>
                                </p:cTn>
                              </p:par>
                              <p:par>
                                <p:cTn id="1269" presetID="2" presetClass="exit" presetSubtype="8" fill="hold" grpId="3" nodeType="withEffect">
                                  <p:stCondLst>
                                    <p:cond delay="0"/>
                                  </p:stCondLst>
                                  <p:childTnLst>
                                    <p:anim calcmode="lin" valueType="num">
                                      <p:cBhvr additive="base">
                                        <p:cTn id="1270" dur="3000"/>
                                        <p:tgtEl>
                                          <p:spTgt spid="80"/>
                                        </p:tgtEl>
                                        <p:attrNameLst>
                                          <p:attrName>ppt_x</p:attrName>
                                        </p:attrNameLst>
                                      </p:cBhvr>
                                      <p:tavLst>
                                        <p:tav tm="0">
                                          <p:val>
                                            <p:strVal val="ppt_x"/>
                                          </p:val>
                                        </p:tav>
                                        <p:tav tm="100000">
                                          <p:val>
                                            <p:strVal val="0-ppt_w/2"/>
                                          </p:val>
                                        </p:tav>
                                      </p:tavLst>
                                    </p:anim>
                                    <p:anim calcmode="lin" valueType="num">
                                      <p:cBhvr additive="base">
                                        <p:cTn id="1271" dur="3000"/>
                                        <p:tgtEl>
                                          <p:spTgt spid="80"/>
                                        </p:tgtEl>
                                        <p:attrNameLst>
                                          <p:attrName>ppt_y</p:attrName>
                                        </p:attrNameLst>
                                      </p:cBhvr>
                                      <p:tavLst>
                                        <p:tav tm="0">
                                          <p:val>
                                            <p:strVal val="ppt_y"/>
                                          </p:val>
                                        </p:tav>
                                        <p:tav tm="100000">
                                          <p:val>
                                            <p:strVal val="ppt_y"/>
                                          </p:val>
                                        </p:tav>
                                      </p:tavLst>
                                    </p:anim>
                                    <p:set>
                                      <p:cBhvr>
                                        <p:cTn id="1272" dur="1" fill="hold">
                                          <p:stCondLst>
                                            <p:cond delay="2999"/>
                                          </p:stCondLst>
                                        </p:cTn>
                                        <p:tgtEl>
                                          <p:spTgt spid="80"/>
                                        </p:tgtEl>
                                        <p:attrNameLst>
                                          <p:attrName>style.visibility</p:attrName>
                                        </p:attrNameLst>
                                      </p:cBhvr>
                                      <p:to>
                                        <p:strVal val="hidden"/>
                                      </p:to>
                                    </p:set>
                                  </p:childTnLst>
                                </p:cTn>
                              </p:par>
                              <p:par>
                                <p:cTn id="1273" presetID="2" presetClass="exit" presetSubtype="8" fill="hold" grpId="3" nodeType="withEffect">
                                  <p:stCondLst>
                                    <p:cond delay="0"/>
                                  </p:stCondLst>
                                  <p:childTnLst>
                                    <p:anim calcmode="lin" valueType="num">
                                      <p:cBhvr additive="base">
                                        <p:cTn id="1274" dur="3000"/>
                                        <p:tgtEl>
                                          <p:spTgt spid="81"/>
                                        </p:tgtEl>
                                        <p:attrNameLst>
                                          <p:attrName>ppt_x</p:attrName>
                                        </p:attrNameLst>
                                      </p:cBhvr>
                                      <p:tavLst>
                                        <p:tav tm="0">
                                          <p:val>
                                            <p:strVal val="ppt_x"/>
                                          </p:val>
                                        </p:tav>
                                        <p:tav tm="100000">
                                          <p:val>
                                            <p:strVal val="0-ppt_w/2"/>
                                          </p:val>
                                        </p:tav>
                                      </p:tavLst>
                                    </p:anim>
                                    <p:anim calcmode="lin" valueType="num">
                                      <p:cBhvr additive="base">
                                        <p:cTn id="1275" dur="3000"/>
                                        <p:tgtEl>
                                          <p:spTgt spid="81"/>
                                        </p:tgtEl>
                                        <p:attrNameLst>
                                          <p:attrName>ppt_y</p:attrName>
                                        </p:attrNameLst>
                                      </p:cBhvr>
                                      <p:tavLst>
                                        <p:tav tm="0">
                                          <p:val>
                                            <p:strVal val="ppt_y"/>
                                          </p:val>
                                        </p:tav>
                                        <p:tav tm="100000">
                                          <p:val>
                                            <p:strVal val="ppt_y"/>
                                          </p:val>
                                        </p:tav>
                                      </p:tavLst>
                                    </p:anim>
                                    <p:set>
                                      <p:cBhvr>
                                        <p:cTn id="1276" dur="1" fill="hold">
                                          <p:stCondLst>
                                            <p:cond delay="2999"/>
                                          </p:stCondLst>
                                        </p:cTn>
                                        <p:tgtEl>
                                          <p:spTgt spid="81"/>
                                        </p:tgtEl>
                                        <p:attrNameLst>
                                          <p:attrName>style.visibility</p:attrName>
                                        </p:attrNameLst>
                                      </p:cBhvr>
                                      <p:to>
                                        <p:strVal val="hidden"/>
                                      </p:to>
                                    </p:set>
                                  </p:childTnLst>
                                </p:cTn>
                              </p:par>
                              <p:par>
                                <p:cTn id="1277" presetID="2" presetClass="exit" presetSubtype="8" fill="hold" grpId="3" nodeType="withEffect">
                                  <p:stCondLst>
                                    <p:cond delay="0"/>
                                  </p:stCondLst>
                                  <p:childTnLst>
                                    <p:anim calcmode="lin" valueType="num">
                                      <p:cBhvr additive="base">
                                        <p:cTn id="1278" dur="3000"/>
                                        <p:tgtEl>
                                          <p:spTgt spid="82"/>
                                        </p:tgtEl>
                                        <p:attrNameLst>
                                          <p:attrName>ppt_x</p:attrName>
                                        </p:attrNameLst>
                                      </p:cBhvr>
                                      <p:tavLst>
                                        <p:tav tm="0">
                                          <p:val>
                                            <p:strVal val="ppt_x"/>
                                          </p:val>
                                        </p:tav>
                                        <p:tav tm="100000">
                                          <p:val>
                                            <p:strVal val="0-ppt_w/2"/>
                                          </p:val>
                                        </p:tav>
                                      </p:tavLst>
                                    </p:anim>
                                    <p:anim calcmode="lin" valueType="num">
                                      <p:cBhvr additive="base">
                                        <p:cTn id="1279" dur="3000"/>
                                        <p:tgtEl>
                                          <p:spTgt spid="82"/>
                                        </p:tgtEl>
                                        <p:attrNameLst>
                                          <p:attrName>ppt_y</p:attrName>
                                        </p:attrNameLst>
                                      </p:cBhvr>
                                      <p:tavLst>
                                        <p:tav tm="0">
                                          <p:val>
                                            <p:strVal val="ppt_y"/>
                                          </p:val>
                                        </p:tav>
                                        <p:tav tm="100000">
                                          <p:val>
                                            <p:strVal val="ppt_y"/>
                                          </p:val>
                                        </p:tav>
                                      </p:tavLst>
                                    </p:anim>
                                    <p:set>
                                      <p:cBhvr>
                                        <p:cTn id="1280" dur="1" fill="hold">
                                          <p:stCondLst>
                                            <p:cond delay="2999"/>
                                          </p:stCondLst>
                                        </p:cTn>
                                        <p:tgtEl>
                                          <p:spTgt spid="82"/>
                                        </p:tgtEl>
                                        <p:attrNameLst>
                                          <p:attrName>style.visibility</p:attrName>
                                        </p:attrNameLst>
                                      </p:cBhvr>
                                      <p:to>
                                        <p:strVal val="hidden"/>
                                      </p:to>
                                    </p:set>
                                  </p:childTnLst>
                                </p:cTn>
                              </p:par>
                              <p:par>
                                <p:cTn id="1281" presetID="2" presetClass="exit" presetSubtype="8" fill="hold" grpId="3" nodeType="withEffect">
                                  <p:stCondLst>
                                    <p:cond delay="0"/>
                                  </p:stCondLst>
                                  <p:childTnLst>
                                    <p:anim calcmode="lin" valueType="num">
                                      <p:cBhvr additive="base">
                                        <p:cTn id="1282" dur="3000"/>
                                        <p:tgtEl>
                                          <p:spTgt spid="83"/>
                                        </p:tgtEl>
                                        <p:attrNameLst>
                                          <p:attrName>ppt_x</p:attrName>
                                        </p:attrNameLst>
                                      </p:cBhvr>
                                      <p:tavLst>
                                        <p:tav tm="0">
                                          <p:val>
                                            <p:strVal val="ppt_x"/>
                                          </p:val>
                                        </p:tav>
                                        <p:tav tm="100000">
                                          <p:val>
                                            <p:strVal val="0-ppt_w/2"/>
                                          </p:val>
                                        </p:tav>
                                      </p:tavLst>
                                    </p:anim>
                                    <p:anim calcmode="lin" valueType="num">
                                      <p:cBhvr additive="base">
                                        <p:cTn id="1283" dur="3000"/>
                                        <p:tgtEl>
                                          <p:spTgt spid="83"/>
                                        </p:tgtEl>
                                        <p:attrNameLst>
                                          <p:attrName>ppt_y</p:attrName>
                                        </p:attrNameLst>
                                      </p:cBhvr>
                                      <p:tavLst>
                                        <p:tav tm="0">
                                          <p:val>
                                            <p:strVal val="ppt_y"/>
                                          </p:val>
                                        </p:tav>
                                        <p:tav tm="100000">
                                          <p:val>
                                            <p:strVal val="ppt_y"/>
                                          </p:val>
                                        </p:tav>
                                      </p:tavLst>
                                    </p:anim>
                                    <p:set>
                                      <p:cBhvr>
                                        <p:cTn id="1284" dur="1" fill="hold">
                                          <p:stCondLst>
                                            <p:cond delay="2999"/>
                                          </p:stCondLst>
                                        </p:cTn>
                                        <p:tgtEl>
                                          <p:spTgt spid="83"/>
                                        </p:tgtEl>
                                        <p:attrNameLst>
                                          <p:attrName>style.visibility</p:attrName>
                                        </p:attrNameLst>
                                      </p:cBhvr>
                                      <p:to>
                                        <p:strVal val="hidden"/>
                                      </p:to>
                                    </p:set>
                                  </p:childTnLst>
                                </p:cTn>
                              </p:par>
                              <p:par>
                                <p:cTn id="1285" presetID="2" presetClass="exit" presetSubtype="8" fill="hold" grpId="3" nodeType="withEffect">
                                  <p:stCondLst>
                                    <p:cond delay="0"/>
                                  </p:stCondLst>
                                  <p:childTnLst>
                                    <p:anim calcmode="lin" valueType="num">
                                      <p:cBhvr additive="base">
                                        <p:cTn id="1286" dur="3000"/>
                                        <p:tgtEl>
                                          <p:spTgt spid="84"/>
                                        </p:tgtEl>
                                        <p:attrNameLst>
                                          <p:attrName>ppt_x</p:attrName>
                                        </p:attrNameLst>
                                      </p:cBhvr>
                                      <p:tavLst>
                                        <p:tav tm="0">
                                          <p:val>
                                            <p:strVal val="ppt_x"/>
                                          </p:val>
                                        </p:tav>
                                        <p:tav tm="100000">
                                          <p:val>
                                            <p:strVal val="0-ppt_w/2"/>
                                          </p:val>
                                        </p:tav>
                                      </p:tavLst>
                                    </p:anim>
                                    <p:anim calcmode="lin" valueType="num">
                                      <p:cBhvr additive="base">
                                        <p:cTn id="1287" dur="3000"/>
                                        <p:tgtEl>
                                          <p:spTgt spid="84"/>
                                        </p:tgtEl>
                                        <p:attrNameLst>
                                          <p:attrName>ppt_y</p:attrName>
                                        </p:attrNameLst>
                                      </p:cBhvr>
                                      <p:tavLst>
                                        <p:tav tm="0">
                                          <p:val>
                                            <p:strVal val="ppt_y"/>
                                          </p:val>
                                        </p:tav>
                                        <p:tav tm="100000">
                                          <p:val>
                                            <p:strVal val="ppt_y"/>
                                          </p:val>
                                        </p:tav>
                                      </p:tavLst>
                                    </p:anim>
                                    <p:set>
                                      <p:cBhvr>
                                        <p:cTn id="1288" dur="1" fill="hold">
                                          <p:stCondLst>
                                            <p:cond delay="2999"/>
                                          </p:stCondLst>
                                        </p:cTn>
                                        <p:tgtEl>
                                          <p:spTgt spid="84"/>
                                        </p:tgtEl>
                                        <p:attrNameLst>
                                          <p:attrName>style.visibility</p:attrName>
                                        </p:attrNameLst>
                                      </p:cBhvr>
                                      <p:to>
                                        <p:strVal val="hidden"/>
                                      </p:to>
                                    </p:set>
                                  </p:childTnLst>
                                </p:cTn>
                              </p:par>
                              <p:par>
                                <p:cTn id="1289" presetID="2" presetClass="exit" presetSubtype="8" fill="hold" grpId="3" nodeType="withEffect">
                                  <p:stCondLst>
                                    <p:cond delay="0"/>
                                  </p:stCondLst>
                                  <p:childTnLst>
                                    <p:anim calcmode="lin" valueType="num">
                                      <p:cBhvr additive="base">
                                        <p:cTn id="1290" dur="3000"/>
                                        <p:tgtEl>
                                          <p:spTgt spid="85"/>
                                        </p:tgtEl>
                                        <p:attrNameLst>
                                          <p:attrName>ppt_x</p:attrName>
                                        </p:attrNameLst>
                                      </p:cBhvr>
                                      <p:tavLst>
                                        <p:tav tm="0">
                                          <p:val>
                                            <p:strVal val="ppt_x"/>
                                          </p:val>
                                        </p:tav>
                                        <p:tav tm="100000">
                                          <p:val>
                                            <p:strVal val="0-ppt_w/2"/>
                                          </p:val>
                                        </p:tav>
                                      </p:tavLst>
                                    </p:anim>
                                    <p:anim calcmode="lin" valueType="num">
                                      <p:cBhvr additive="base">
                                        <p:cTn id="1291" dur="3000"/>
                                        <p:tgtEl>
                                          <p:spTgt spid="85"/>
                                        </p:tgtEl>
                                        <p:attrNameLst>
                                          <p:attrName>ppt_y</p:attrName>
                                        </p:attrNameLst>
                                      </p:cBhvr>
                                      <p:tavLst>
                                        <p:tav tm="0">
                                          <p:val>
                                            <p:strVal val="ppt_y"/>
                                          </p:val>
                                        </p:tav>
                                        <p:tav tm="100000">
                                          <p:val>
                                            <p:strVal val="ppt_y"/>
                                          </p:val>
                                        </p:tav>
                                      </p:tavLst>
                                    </p:anim>
                                    <p:set>
                                      <p:cBhvr>
                                        <p:cTn id="1292" dur="1" fill="hold">
                                          <p:stCondLst>
                                            <p:cond delay="2999"/>
                                          </p:stCondLst>
                                        </p:cTn>
                                        <p:tgtEl>
                                          <p:spTgt spid="85"/>
                                        </p:tgtEl>
                                        <p:attrNameLst>
                                          <p:attrName>style.visibility</p:attrName>
                                        </p:attrNameLst>
                                      </p:cBhvr>
                                      <p:to>
                                        <p:strVal val="hidden"/>
                                      </p:to>
                                    </p:set>
                                  </p:childTnLst>
                                </p:cTn>
                              </p:par>
                              <p:par>
                                <p:cTn id="1293" presetID="2" presetClass="exit" presetSubtype="8" fill="hold" grpId="3" nodeType="withEffect">
                                  <p:stCondLst>
                                    <p:cond delay="0"/>
                                  </p:stCondLst>
                                  <p:childTnLst>
                                    <p:anim calcmode="lin" valueType="num">
                                      <p:cBhvr additive="base">
                                        <p:cTn id="1294" dur="3000"/>
                                        <p:tgtEl>
                                          <p:spTgt spid="86"/>
                                        </p:tgtEl>
                                        <p:attrNameLst>
                                          <p:attrName>ppt_x</p:attrName>
                                        </p:attrNameLst>
                                      </p:cBhvr>
                                      <p:tavLst>
                                        <p:tav tm="0">
                                          <p:val>
                                            <p:strVal val="ppt_x"/>
                                          </p:val>
                                        </p:tav>
                                        <p:tav tm="100000">
                                          <p:val>
                                            <p:strVal val="0-ppt_w/2"/>
                                          </p:val>
                                        </p:tav>
                                      </p:tavLst>
                                    </p:anim>
                                    <p:anim calcmode="lin" valueType="num">
                                      <p:cBhvr additive="base">
                                        <p:cTn id="1295" dur="3000"/>
                                        <p:tgtEl>
                                          <p:spTgt spid="86"/>
                                        </p:tgtEl>
                                        <p:attrNameLst>
                                          <p:attrName>ppt_y</p:attrName>
                                        </p:attrNameLst>
                                      </p:cBhvr>
                                      <p:tavLst>
                                        <p:tav tm="0">
                                          <p:val>
                                            <p:strVal val="ppt_y"/>
                                          </p:val>
                                        </p:tav>
                                        <p:tav tm="100000">
                                          <p:val>
                                            <p:strVal val="ppt_y"/>
                                          </p:val>
                                        </p:tav>
                                      </p:tavLst>
                                    </p:anim>
                                    <p:set>
                                      <p:cBhvr>
                                        <p:cTn id="1296" dur="1" fill="hold">
                                          <p:stCondLst>
                                            <p:cond delay="2999"/>
                                          </p:stCondLst>
                                        </p:cTn>
                                        <p:tgtEl>
                                          <p:spTgt spid="86"/>
                                        </p:tgtEl>
                                        <p:attrNameLst>
                                          <p:attrName>style.visibility</p:attrName>
                                        </p:attrNameLst>
                                      </p:cBhvr>
                                      <p:to>
                                        <p:strVal val="hidden"/>
                                      </p:to>
                                    </p:set>
                                  </p:childTnLst>
                                </p:cTn>
                              </p:par>
                              <p:par>
                                <p:cTn id="1297" presetID="2" presetClass="exit" presetSubtype="8" fill="hold" grpId="3" nodeType="withEffect">
                                  <p:stCondLst>
                                    <p:cond delay="0"/>
                                  </p:stCondLst>
                                  <p:childTnLst>
                                    <p:anim calcmode="lin" valueType="num">
                                      <p:cBhvr additive="base">
                                        <p:cTn id="1298" dur="3000"/>
                                        <p:tgtEl>
                                          <p:spTgt spid="87"/>
                                        </p:tgtEl>
                                        <p:attrNameLst>
                                          <p:attrName>ppt_x</p:attrName>
                                        </p:attrNameLst>
                                      </p:cBhvr>
                                      <p:tavLst>
                                        <p:tav tm="0">
                                          <p:val>
                                            <p:strVal val="ppt_x"/>
                                          </p:val>
                                        </p:tav>
                                        <p:tav tm="100000">
                                          <p:val>
                                            <p:strVal val="0-ppt_w/2"/>
                                          </p:val>
                                        </p:tav>
                                      </p:tavLst>
                                    </p:anim>
                                    <p:anim calcmode="lin" valueType="num">
                                      <p:cBhvr additive="base">
                                        <p:cTn id="1299" dur="3000"/>
                                        <p:tgtEl>
                                          <p:spTgt spid="87"/>
                                        </p:tgtEl>
                                        <p:attrNameLst>
                                          <p:attrName>ppt_y</p:attrName>
                                        </p:attrNameLst>
                                      </p:cBhvr>
                                      <p:tavLst>
                                        <p:tav tm="0">
                                          <p:val>
                                            <p:strVal val="ppt_y"/>
                                          </p:val>
                                        </p:tav>
                                        <p:tav tm="100000">
                                          <p:val>
                                            <p:strVal val="ppt_y"/>
                                          </p:val>
                                        </p:tav>
                                      </p:tavLst>
                                    </p:anim>
                                    <p:set>
                                      <p:cBhvr>
                                        <p:cTn id="1300" dur="1" fill="hold">
                                          <p:stCondLst>
                                            <p:cond delay="2999"/>
                                          </p:stCondLst>
                                        </p:cTn>
                                        <p:tgtEl>
                                          <p:spTgt spid="87"/>
                                        </p:tgtEl>
                                        <p:attrNameLst>
                                          <p:attrName>style.visibility</p:attrName>
                                        </p:attrNameLst>
                                      </p:cBhvr>
                                      <p:to>
                                        <p:strVal val="hidden"/>
                                      </p:to>
                                    </p:set>
                                  </p:childTnLst>
                                </p:cTn>
                              </p:par>
                              <p:par>
                                <p:cTn id="1301" presetID="2" presetClass="exit" presetSubtype="8" fill="hold" grpId="3" nodeType="withEffect">
                                  <p:stCondLst>
                                    <p:cond delay="0"/>
                                  </p:stCondLst>
                                  <p:childTnLst>
                                    <p:anim calcmode="lin" valueType="num">
                                      <p:cBhvr additive="base">
                                        <p:cTn id="1302" dur="3000"/>
                                        <p:tgtEl>
                                          <p:spTgt spid="88"/>
                                        </p:tgtEl>
                                        <p:attrNameLst>
                                          <p:attrName>ppt_x</p:attrName>
                                        </p:attrNameLst>
                                      </p:cBhvr>
                                      <p:tavLst>
                                        <p:tav tm="0">
                                          <p:val>
                                            <p:strVal val="ppt_x"/>
                                          </p:val>
                                        </p:tav>
                                        <p:tav tm="100000">
                                          <p:val>
                                            <p:strVal val="0-ppt_w/2"/>
                                          </p:val>
                                        </p:tav>
                                      </p:tavLst>
                                    </p:anim>
                                    <p:anim calcmode="lin" valueType="num">
                                      <p:cBhvr additive="base">
                                        <p:cTn id="1303" dur="3000"/>
                                        <p:tgtEl>
                                          <p:spTgt spid="88"/>
                                        </p:tgtEl>
                                        <p:attrNameLst>
                                          <p:attrName>ppt_y</p:attrName>
                                        </p:attrNameLst>
                                      </p:cBhvr>
                                      <p:tavLst>
                                        <p:tav tm="0">
                                          <p:val>
                                            <p:strVal val="ppt_y"/>
                                          </p:val>
                                        </p:tav>
                                        <p:tav tm="100000">
                                          <p:val>
                                            <p:strVal val="ppt_y"/>
                                          </p:val>
                                        </p:tav>
                                      </p:tavLst>
                                    </p:anim>
                                    <p:set>
                                      <p:cBhvr>
                                        <p:cTn id="1304" dur="1" fill="hold">
                                          <p:stCondLst>
                                            <p:cond delay="2999"/>
                                          </p:stCondLst>
                                        </p:cTn>
                                        <p:tgtEl>
                                          <p:spTgt spid="88"/>
                                        </p:tgtEl>
                                        <p:attrNameLst>
                                          <p:attrName>style.visibility</p:attrName>
                                        </p:attrNameLst>
                                      </p:cBhvr>
                                      <p:to>
                                        <p:strVal val="hidden"/>
                                      </p:to>
                                    </p:set>
                                  </p:childTnLst>
                                </p:cTn>
                              </p:par>
                              <p:par>
                                <p:cTn id="1305" presetID="2" presetClass="exit" presetSubtype="8" fill="hold" grpId="3" nodeType="withEffect">
                                  <p:stCondLst>
                                    <p:cond delay="0"/>
                                  </p:stCondLst>
                                  <p:childTnLst>
                                    <p:anim calcmode="lin" valueType="num">
                                      <p:cBhvr additive="base">
                                        <p:cTn id="1306" dur="3000"/>
                                        <p:tgtEl>
                                          <p:spTgt spid="89"/>
                                        </p:tgtEl>
                                        <p:attrNameLst>
                                          <p:attrName>ppt_x</p:attrName>
                                        </p:attrNameLst>
                                      </p:cBhvr>
                                      <p:tavLst>
                                        <p:tav tm="0">
                                          <p:val>
                                            <p:strVal val="ppt_x"/>
                                          </p:val>
                                        </p:tav>
                                        <p:tav tm="100000">
                                          <p:val>
                                            <p:strVal val="0-ppt_w/2"/>
                                          </p:val>
                                        </p:tav>
                                      </p:tavLst>
                                    </p:anim>
                                    <p:anim calcmode="lin" valueType="num">
                                      <p:cBhvr additive="base">
                                        <p:cTn id="1307" dur="3000"/>
                                        <p:tgtEl>
                                          <p:spTgt spid="89"/>
                                        </p:tgtEl>
                                        <p:attrNameLst>
                                          <p:attrName>ppt_y</p:attrName>
                                        </p:attrNameLst>
                                      </p:cBhvr>
                                      <p:tavLst>
                                        <p:tav tm="0">
                                          <p:val>
                                            <p:strVal val="ppt_y"/>
                                          </p:val>
                                        </p:tav>
                                        <p:tav tm="100000">
                                          <p:val>
                                            <p:strVal val="ppt_y"/>
                                          </p:val>
                                        </p:tav>
                                      </p:tavLst>
                                    </p:anim>
                                    <p:set>
                                      <p:cBhvr>
                                        <p:cTn id="1308" dur="1" fill="hold">
                                          <p:stCondLst>
                                            <p:cond delay="2999"/>
                                          </p:stCondLst>
                                        </p:cTn>
                                        <p:tgtEl>
                                          <p:spTgt spid="89"/>
                                        </p:tgtEl>
                                        <p:attrNameLst>
                                          <p:attrName>style.visibility</p:attrName>
                                        </p:attrNameLst>
                                      </p:cBhvr>
                                      <p:to>
                                        <p:strVal val="hidden"/>
                                      </p:to>
                                    </p:set>
                                  </p:childTnLst>
                                </p:cTn>
                              </p:par>
                              <p:par>
                                <p:cTn id="1309" presetID="2" presetClass="exit" presetSubtype="8" fill="hold" grpId="3" nodeType="withEffect">
                                  <p:stCondLst>
                                    <p:cond delay="0"/>
                                  </p:stCondLst>
                                  <p:childTnLst>
                                    <p:anim calcmode="lin" valueType="num">
                                      <p:cBhvr additive="base">
                                        <p:cTn id="1310" dur="3000"/>
                                        <p:tgtEl>
                                          <p:spTgt spid="90"/>
                                        </p:tgtEl>
                                        <p:attrNameLst>
                                          <p:attrName>ppt_x</p:attrName>
                                        </p:attrNameLst>
                                      </p:cBhvr>
                                      <p:tavLst>
                                        <p:tav tm="0">
                                          <p:val>
                                            <p:strVal val="ppt_x"/>
                                          </p:val>
                                        </p:tav>
                                        <p:tav tm="100000">
                                          <p:val>
                                            <p:strVal val="0-ppt_w/2"/>
                                          </p:val>
                                        </p:tav>
                                      </p:tavLst>
                                    </p:anim>
                                    <p:anim calcmode="lin" valueType="num">
                                      <p:cBhvr additive="base">
                                        <p:cTn id="1311" dur="3000"/>
                                        <p:tgtEl>
                                          <p:spTgt spid="90"/>
                                        </p:tgtEl>
                                        <p:attrNameLst>
                                          <p:attrName>ppt_y</p:attrName>
                                        </p:attrNameLst>
                                      </p:cBhvr>
                                      <p:tavLst>
                                        <p:tav tm="0">
                                          <p:val>
                                            <p:strVal val="ppt_y"/>
                                          </p:val>
                                        </p:tav>
                                        <p:tav tm="100000">
                                          <p:val>
                                            <p:strVal val="ppt_y"/>
                                          </p:val>
                                        </p:tav>
                                      </p:tavLst>
                                    </p:anim>
                                    <p:set>
                                      <p:cBhvr>
                                        <p:cTn id="1312" dur="1" fill="hold">
                                          <p:stCondLst>
                                            <p:cond delay="2999"/>
                                          </p:stCondLst>
                                        </p:cTn>
                                        <p:tgtEl>
                                          <p:spTgt spid="90"/>
                                        </p:tgtEl>
                                        <p:attrNameLst>
                                          <p:attrName>style.visibility</p:attrName>
                                        </p:attrNameLst>
                                      </p:cBhvr>
                                      <p:to>
                                        <p:strVal val="hidden"/>
                                      </p:to>
                                    </p:set>
                                  </p:childTnLst>
                                </p:cTn>
                              </p:par>
                              <p:par>
                                <p:cTn id="1313" presetID="2" presetClass="exit" presetSubtype="8" fill="hold" grpId="3" nodeType="withEffect">
                                  <p:stCondLst>
                                    <p:cond delay="0"/>
                                  </p:stCondLst>
                                  <p:childTnLst>
                                    <p:anim calcmode="lin" valueType="num">
                                      <p:cBhvr additive="base">
                                        <p:cTn id="1314" dur="3000"/>
                                        <p:tgtEl>
                                          <p:spTgt spid="91"/>
                                        </p:tgtEl>
                                        <p:attrNameLst>
                                          <p:attrName>ppt_x</p:attrName>
                                        </p:attrNameLst>
                                      </p:cBhvr>
                                      <p:tavLst>
                                        <p:tav tm="0">
                                          <p:val>
                                            <p:strVal val="ppt_x"/>
                                          </p:val>
                                        </p:tav>
                                        <p:tav tm="100000">
                                          <p:val>
                                            <p:strVal val="0-ppt_w/2"/>
                                          </p:val>
                                        </p:tav>
                                      </p:tavLst>
                                    </p:anim>
                                    <p:anim calcmode="lin" valueType="num">
                                      <p:cBhvr additive="base">
                                        <p:cTn id="1315" dur="3000"/>
                                        <p:tgtEl>
                                          <p:spTgt spid="91"/>
                                        </p:tgtEl>
                                        <p:attrNameLst>
                                          <p:attrName>ppt_y</p:attrName>
                                        </p:attrNameLst>
                                      </p:cBhvr>
                                      <p:tavLst>
                                        <p:tav tm="0">
                                          <p:val>
                                            <p:strVal val="ppt_y"/>
                                          </p:val>
                                        </p:tav>
                                        <p:tav tm="100000">
                                          <p:val>
                                            <p:strVal val="ppt_y"/>
                                          </p:val>
                                        </p:tav>
                                      </p:tavLst>
                                    </p:anim>
                                    <p:set>
                                      <p:cBhvr>
                                        <p:cTn id="1316" dur="1" fill="hold">
                                          <p:stCondLst>
                                            <p:cond delay="2999"/>
                                          </p:stCondLst>
                                        </p:cTn>
                                        <p:tgtEl>
                                          <p:spTgt spid="91"/>
                                        </p:tgtEl>
                                        <p:attrNameLst>
                                          <p:attrName>style.visibility</p:attrName>
                                        </p:attrNameLst>
                                      </p:cBhvr>
                                      <p:to>
                                        <p:strVal val="hidden"/>
                                      </p:to>
                                    </p:set>
                                  </p:childTnLst>
                                </p:cTn>
                              </p:par>
                              <p:par>
                                <p:cTn id="1317" presetID="2" presetClass="exit" presetSubtype="8" fill="hold" grpId="3" nodeType="withEffect">
                                  <p:stCondLst>
                                    <p:cond delay="0"/>
                                  </p:stCondLst>
                                  <p:childTnLst>
                                    <p:anim calcmode="lin" valueType="num">
                                      <p:cBhvr additive="base">
                                        <p:cTn id="1318" dur="3000"/>
                                        <p:tgtEl>
                                          <p:spTgt spid="92"/>
                                        </p:tgtEl>
                                        <p:attrNameLst>
                                          <p:attrName>ppt_x</p:attrName>
                                        </p:attrNameLst>
                                      </p:cBhvr>
                                      <p:tavLst>
                                        <p:tav tm="0">
                                          <p:val>
                                            <p:strVal val="ppt_x"/>
                                          </p:val>
                                        </p:tav>
                                        <p:tav tm="100000">
                                          <p:val>
                                            <p:strVal val="0-ppt_w/2"/>
                                          </p:val>
                                        </p:tav>
                                      </p:tavLst>
                                    </p:anim>
                                    <p:anim calcmode="lin" valueType="num">
                                      <p:cBhvr additive="base">
                                        <p:cTn id="1319" dur="3000"/>
                                        <p:tgtEl>
                                          <p:spTgt spid="92"/>
                                        </p:tgtEl>
                                        <p:attrNameLst>
                                          <p:attrName>ppt_y</p:attrName>
                                        </p:attrNameLst>
                                      </p:cBhvr>
                                      <p:tavLst>
                                        <p:tav tm="0">
                                          <p:val>
                                            <p:strVal val="ppt_y"/>
                                          </p:val>
                                        </p:tav>
                                        <p:tav tm="100000">
                                          <p:val>
                                            <p:strVal val="ppt_y"/>
                                          </p:val>
                                        </p:tav>
                                      </p:tavLst>
                                    </p:anim>
                                    <p:set>
                                      <p:cBhvr>
                                        <p:cTn id="1320" dur="1" fill="hold">
                                          <p:stCondLst>
                                            <p:cond delay="2999"/>
                                          </p:stCondLst>
                                        </p:cTn>
                                        <p:tgtEl>
                                          <p:spTgt spid="92"/>
                                        </p:tgtEl>
                                        <p:attrNameLst>
                                          <p:attrName>style.visibility</p:attrName>
                                        </p:attrNameLst>
                                      </p:cBhvr>
                                      <p:to>
                                        <p:strVal val="hidden"/>
                                      </p:to>
                                    </p:set>
                                  </p:childTnLst>
                                </p:cTn>
                              </p:par>
                              <p:par>
                                <p:cTn id="1321" presetID="2" presetClass="exit" presetSubtype="8" fill="hold" grpId="3" nodeType="withEffect">
                                  <p:stCondLst>
                                    <p:cond delay="0"/>
                                  </p:stCondLst>
                                  <p:childTnLst>
                                    <p:anim calcmode="lin" valueType="num">
                                      <p:cBhvr additive="base">
                                        <p:cTn id="1322" dur="3000"/>
                                        <p:tgtEl>
                                          <p:spTgt spid="93"/>
                                        </p:tgtEl>
                                        <p:attrNameLst>
                                          <p:attrName>ppt_x</p:attrName>
                                        </p:attrNameLst>
                                      </p:cBhvr>
                                      <p:tavLst>
                                        <p:tav tm="0">
                                          <p:val>
                                            <p:strVal val="ppt_x"/>
                                          </p:val>
                                        </p:tav>
                                        <p:tav tm="100000">
                                          <p:val>
                                            <p:strVal val="0-ppt_w/2"/>
                                          </p:val>
                                        </p:tav>
                                      </p:tavLst>
                                    </p:anim>
                                    <p:anim calcmode="lin" valueType="num">
                                      <p:cBhvr additive="base">
                                        <p:cTn id="1323" dur="3000"/>
                                        <p:tgtEl>
                                          <p:spTgt spid="93"/>
                                        </p:tgtEl>
                                        <p:attrNameLst>
                                          <p:attrName>ppt_y</p:attrName>
                                        </p:attrNameLst>
                                      </p:cBhvr>
                                      <p:tavLst>
                                        <p:tav tm="0">
                                          <p:val>
                                            <p:strVal val="ppt_y"/>
                                          </p:val>
                                        </p:tav>
                                        <p:tav tm="100000">
                                          <p:val>
                                            <p:strVal val="ppt_y"/>
                                          </p:val>
                                        </p:tav>
                                      </p:tavLst>
                                    </p:anim>
                                    <p:set>
                                      <p:cBhvr>
                                        <p:cTn id="1324" dur="1" fill="hold">
                                          <p:stCondLst>
                                            <p:cond delay="2999"/>
                                          </p:stCondLst>
                                        </p:cTn>
                                        <p:tgtEl>
                                          <p:spTgt spid="93"/>
                                        </p:tgtEl>
                                        <p:attrNameLst>
                                          <p:attrName>style.visibility</p:attrName>
                                        </p:attrNameLst>
                                      </p:cBhvr>
                                      <p:to>
                                        <p:strVal val="hidden"/>
                                      </p:to>
                                    </p:set>
                                  </p:childTnLst>
                                </p:cTn>
                              </p:par>
                              <p:par>
                                <p:cTn id="1325" presetID="2" presetClass="exit" presetSubtype="8" fill="hold" grpId="3" nodeType="withEffect">
                                  <p:stCondLst>
                                    <p:cond delay="0"/>
                                  </p:stCondLst>
                                  <p:childTnLst>
                                    <p:anim calcmode="lin" valueType="num">
                                      <p:cBhvr additive="base">
                                        <p:cTn id="1326" dur="3000"/>
                                        <p:tgtEl>
                                          <p:spTgt spid="94"/>
                                        </p:tgtEl>
                                        <p:attrNameLst>
                                          <p:attrName>ppt_x</p:attrName>
                                        </p:attrNameLst>
                                      </p:cBhvr>
                                      <p:tavLst>
                                        <p:tav tm="0">
                                          <p:val>
                                            <p:strVal val="ppt_x"/>
                                          </p:val>
                                        </p:tav>
                                        <p:tav tm="100000">
                                          <p:val>
                                            <p:strVal val="0-ppt_w/2"/>
                                          </p:val>
                                        </p:tav>
                                      </p:tavLst>
                                    </p:anim>
                                    <p:anim calcmode="lin" valueType="num">
                                      <p:cBhvr additive="base">
                                        <p:cTn id="1327" dur="3000"/>
                                        <p:tgtEl>
                                          <p:spTgt spid="94"/>
                                        </p:tgtEl>
                                        <p:attrNameLst>
                                          <p:attrName>ppt_y</p:attrName>
                                        </p:attrNameLst>
                                      </p:cBhvr>
                                      <p:tavLst>
                                        <p:tav tm="0">
                                          <p:val>
                                            <p:strVal val="ppt_y"/>
                                          </p:val>
                                        </p:tav>
                                        <p:tav tm="100000">
                                          <p:val>
                                            <p:strVal val="ppt_y"/>
                                          </p:val>
                                        </p:tav>
                                      </p:tavLst>
                                    </p:anim>
                                    <p:set>
                                      <p:cBhvr>
                                        <p:cTn id="1328" dur="1" fill="hold">
                                          <p:stCondLst>
                                            <p:cond delay="2999"/>
                                          </p:stCondLst>
                                        </p:cTn>
                                        <p:tgtEl>
                                          <p:spTgt spid="94"/>
                                        </p:tgtEl>
                                        <p:attrNameLst>
                                          <p:attrName>style.visibility</p:attrName>
                                        </p:attrNameLst>
                                      </p:cBhvr>
                                      <p:to>
                                        <p:strVal val="hidden"/>
                                      </p:to>
                                    </p:set>
                                  </p:childTnLst>
                                </p:cTn>
                              </p:par>
                              <p:par>
                                <p:cTn id="1329" presetID="2" presetClass="exit" presetSubtype="8" fill="hold" grpId="3" nodeType="withEffect">
                                  <p:stCondLst>
                                    <p:cond delay="0"/>
                                  </p:stCondLst>
                                  <p:childTnLst>
                                    <p:anim calcmode="lin" valueType="num">
                                      <p:cBhvr additive="base">
                                        <p:cTn id="1330" dur="3000"/>
                                        <p:tgtEl>
                                          <p:spTgt spid="95"/>
                                        </p:tgtEl>
                                        <p:attrNameLst>
                                          <p:attrName>ppt_x</p:attrName>
                                        </p:attrNameLst>
                                      </p:cBhvr>
                                      <p:tavLst>
                                        <p:tav tm="0">
                                          <p:val>
                                            <p:strVal val="ppt_x"/>
                                          </p:val>
                                        </p:tav>
                                        <p:tav tm="100000">
                                          <p:val>
                                            <p:strVal val="0-ppt_w/2"/>
                                          </p:val>
                                        </p:tav>
                                      </p:tavLst>
                                    </p:anim>
                                    <p:anim calcmode="lin" valueType="num">
                                      <p:cBhvr additive="base">
                                        <p:cTn id="1331" dur="3000"/>
                                        <p:tgtEl>
                                          <p:spTgt spid="95"/>
                                        </p:tgtEl>
                                        <p:attrNameLst>
                                          <p:attrName>ppt_y</p:attrName>
                                        </p:attrNameLst>
                                      </p:cBhvr>
                                      <p:tavLst>
                                        <p:tav tm="0">
                                          <p:val>
                                            <p:strVal val="ppt_y"/>
                                          </p:val>
                                        </p:tav>
                                        <p:tav tm="100000">
                                          <p:val>
                                            <p:strVal val="ppt_y"/>
                                          </p:val>
                                        </p:tav>
                                      </p:tavLst>
                                    </p:anim>
                                    <p:set>
                                      <p:cBhvr>
                                        <p:cTn id="1332" dur="1" fill="hold">
                                          <p:stCondLst>
                                            <p:cond delay="2999"/>
                                          </p:stCondLst>
                                        </p:cTn>
                                        <p:tgtEl>
                                          <p:spTgt spid="95"/>
                                        </p:tgtEl>
                                        <p:attrNameLst>
                                          <p:attrName>style.visibility</p:attrName>
                                        </p:attrNameLst>
                                      </p:cBhvr>
                                      <p:to>
                                        <p:strVal val="hidden"/>
                                      </p:to>
                                    </p:set>
                                  </p:childTnLst>
                                </p:cTn>
                              </p:par>
                              <p:par>
                                <p:cTn id="1333" presetID="2" presetClass="exit" presetSubtype="8" fill="hold" grpId="3" nodeType="withEffect">
                                  <p:stCondLst>
                                    <p:cond delay="0"/>
                                  </p:stCondLst>
                                  <p:childTnLst>
                                    <p:anim calcmode="lin" valueType="num">
                                      <p:cBhvr additive="base">
                                        <p:cTn id="1334" dur="3000"/>
                                        <p:tgtEl>
                                          <p:spTgt spid="96"/>
                                        </p:tgtEl>
                                        <p:attrNameLst>
                                          <p:attrName>ppt_x</p:attrName>
                                        </p:attrNameLst>
                                      </p:cBhvr>
                                      <p:tavLst>
                                        <p:tav tm="0">
                                          <p:val>
                                            <p:strVal val="ppt_x"/>
                                          </p:val>
                                        </p:tav>
                                        <p:tav tm="100000">
                                          <p:val>
                                            <p:strVal val="0-ppt_w/2"/>
                                          </p:val>
                                        </p:tav>
                                      </p:tavLst>
                                    </p:anim>
                                    <p:anim calcmode="lin" valueType="num">
                                      <p:cBhvr additive="base">
                                        <p:cTn id="1335" dur="3000"/>
                                        <p:tgtEl>
                                          <p:spTgt spid="96"/>
                                        </p:tgtEl>
                                        <p:attrNameLst>
                                          <p:attrName>ppt_y</p:attrName>
                                        </p:attrNameLst>
                                      </p:cBhvr>
                                      <p:tavLst>
                                        <p:tav tm="0">
                                          <p:val>
                                            <p:strVal val="ppt_y"/>
                                          </p:val>
                                        </p:tav>
                                        <p:tav tm="100000">
                                          <p:val>
                                            <p:strVal val="ppt_y"/>
                                          </p:val>
                                        </p:tav>
                                      </p:tavLst>
                                    </p:anim>
                                    <p:set>
                                      <p:cBhvr>
                                        <p:cTn id="1336" dur="1" fill="hold">
                                          <p:stCondLst>
                                            <p:cond delay="2999"/>
                                          </p:stCondLst>
                                        </p:cTn>
                                        <p:tgtEl>
                                          <p:spTgt spid="96"/>
                                        </p:tgtEl>
                                        <p:attrNameLst>
                                          <p:attrName>style.visibility</p:attrName>
                                        </p:attrNameLst>
                                      </p:cBhvr>
                                      <p:to>
                                        <p:strVal val="hidden"/>
                                      </p:to>
                                    </p:set>
                                  </p:childTnLst>
                                </p:cTn>
                              </p:par>
                              <p:par>
                                <p:cTn id="1337" presetID="2" presetClass="exit" presetSubtype="8" fill="hold" grpId="3" nodeType="withEffect">
                                  <p:stCondLst>
                                    <p:cond delay="0"/>
                                  </p:stCondLst>
                                  <p:childTnLst>
                                    <p:anim calcmode="lin" valueType="num">
                                      <p:cBhvr additive="base">
                                        <p:cTn id="1338" dur="3000"/>
                                        <p:tgtEl>
                                          <p:spTgt spid="97"/>
                                        </p:tgtEl>
                                        <p:attrNameLst>
                                          <p:attrName>ppt_x</p:attrName>
                                        </p:attrNameLst>
                                      </p:cBhvr>
                                      <p:tavLst>
                                        <p:tav tm="0">
                                          <p:val>
                                            <p:strVal val="ppt_x"/>
                                          </p:val>
                                        </p:tav>
                                        <p:tav tm="100000">
                                          <p:val>
                                            <p:strVal val="0-ppt_w/2"/>
                                          </p:val>
                                        </p:tav>
                                      </p:tavLst>
                                    </p:anim>
                                    <p:anim calcmode="lin" valueType="num">
                                      <p:cBhvr additive="base">
                                        <p:cTn id="1339" dur="3000"/>
                                        <p:tgtEl>
                                          <p:spTgt spid="97"/>
                                        </p:tgtEl>
                                        <p:attrNameLst>
                                          <p:attrName>ppt_y</p:attrName>
                                        </p:attrNameLst>
                                      </p:cBhvr>
                                      <p:tavLst>
                                        <p:tav tm="0">
                                          <p:val>
                                            <p:strVal val="ppt_y"/>
                                          </p:val>
                                        </p:tav>
                                        <p:tav tm="100000">
                                          <p:val>
                                            <p:strVal val="ppt_y"/>
                                          </p:val>
                                        </p:tav>
                                      </p:tavLst>
                                    </p:anim>
                                    <p:set>
                                      <p:cBhvr>
                                        <p:cTn id="1340" dur="1" fill="hold">
                                          <p:stCondLst>
                                            <p:cond delay="2999"/>
                                          </p:stCondLst>
                                        </p:cTn>
                                        <p:tgtEl>
                                          <p:spTgt spid="97"/>
                                        </p:tgtEl>
                                        <p:attrNameLst>
                                          <p:attrName>style.visibility</p:attrName>
                                        </p:attrNameLst>
                                      </p:cBhvr>
                                      <p:to>
                                        <p:strVal val="hidden"/>
                                      </p:to>
                                    </p:set>
                                  </p:childTnLst>
                                </p:cTn>
                              </p:par>
                              <p:par>
                                <p:cTn id="1341" presetID="2" presetClass="exit" presetSubtype="8" fill="hold" grpId="3" nodeType="withEffect">
                                  <p:stCondLst>
                                    <p:cond delay="0"/>
                                  </p:stCondLst>
                                  <p:childTnLst>
                                    <p:anim calcmode="lin" valueType="num">
                                      <p:cBhvr additive="base">
                                        <p:cTn id="1342" dur="3000"/>
                                        <p:tgtEl>
                                          <p:spTgt spid="98"/>
                                        </p:tgtEl>
                                        <p:attrNameLst>
                                          <p:attrName>ppt_x</p:attrName>
                                        </p:attrNameLst>
                                      </p:cBhvr>
                                      <p:tavLst>
                                        <p:tav tm="0">
                                          <p:val>
                                            <p:strVal val="ppt_x"/>
                                          </p:val>
                                        </p:tav>
                                        <p:tav tm="100000">
                                          <p:val>
                                            <p:strVal val="0-ppt_w/2"/>
                                          </p:val>
                                        </p:tav>
                                      </p:tavLst>
                                    </p:anim>
                                    <p:anim calcmode="lin" valueType="num">
                                      <p:cBhvr additive="base">
                                        <p:cTn id="1343" dur="3000"/>
                                        <p:tgtEl>
                                          <p:spTgt spid="98"/>
                                        </p:tgtEl>
                                        <p:attrNameLst>
                                          <p:attrName>ppt_y</p:attrName>
                                        </p:attrNameLst>
                                      </p:cBhvr>
                                      <p:tavLst>
                                        <p:tav tm="0">
                                          <p:val>
                                            <p:strVal val="ppt_y"/>
                                          </p:val>
                                        </p:tav>
                                        <p:tav tm="100000">
                                          <p:val>
                                            <p:strVal val="ppt_y"/>
                                          </p:val>
                                        </p:tav>
                                      </p:tavLst>
                                    </p:anim>
                                    <p:set>
                                      <p:cBhvr>
                                        <p:cTn id="1344" dur="1" fill="hold">
                                          <p:stCondLst>
                                            <p:cond delay="2999"/>
                                          </p:stCondLst>
                                        </p:cTn>
                                        <p:tgtEl>
                                          <p:spTgt spid="98"/>
                                        </p:tgtEl>
                                        <p:attrNameLst>
                                          <p:attrName>style.visibility</p:attrName>
                                        </p:attrNameLst>
                                      </p:cBhvr>
                                      <p:to>
                                        <p:strVal val="hidden"/>
                                      </p:to>
                                    </p:set>
                                  </p:childTnLst>
                                </p:cTn>
                              </p:par>
                              <p:par>
                                <p:cTn id="1345" presetID="2" presetClass="exit" presetSubtype="8" fill="hold" grpId="3" nodeType="withEffect">
                                  <p:stCondLst>
                                    <p:cond delay="0"/>
                                  </p:stCondLst>
                                  <p:childTnLst>
                                    <p:anim calcmode="lin" valueType="num">
                                      <p:cBhvr additive="base">
                                        <p:cTn id="1346" dur="3000"/>
                                        <p:tgtEl>
                                          <p:spTgt spid="99"/>
                                        </p:tgtEl>
                                        <p:attrNameLst>
                                          <p:attrName>ppt_x</p:attrName>
                                        </p:attrNameLst>
                                      </p:cBhvr>
                                      <p:tavLst>
                                        <p:tav tm="0">
                                          <p:val>
                                            <p:strVal val="ppt_x"/>
                                          </p:val>
                                        </p:tav>
                                        <p:tav tm="100000">
                                          <p:val>
                                            <p:strVal val="0-ppt_w/2"/>
                                          </p:val>
                                        </p:tav>
                                      </p:tavLst>
                                    </p:anim>
                                    <p:anim calcmode="lin" valueType="num">
                                      <p:cBhvr additive="base">
                                        <p:cTn id="1347" dur="3000"/>
                                        <p:tgtEl>
                                          <p:spTgt spid="99"/>
                                        </p:tgtEl>
                                        <p:attrNameLst>
                                          <p:attrName>ppt_y</p:attrName>
                                        </p:attrNameLst>
                                      </p:cBhvr>
                                      <p:tavLst>
                                        <p:tav tm="0">
                                          <p:val>
                                            <p:strVal val="ppt_y"/>
                                          </p:val>
                                        </p:tav>
                                        <p:tav tm="100000">
                                          <p:val>
                                            <p:strVal val="ppt_y"/>
                                          </p:val>
                                        </p:tav>
                                      </p:tavLst>
                                    </p:anim>
                                    <p:set>
                                      <p:cBhvr>
                                        <p:cTn id="1348" dur="1" fill="hold">
                                          <p:stCondLst>
                                            <p:cond delay="2999"/>
                                          </p:stCondLst>
                                        </p:cTn>
                                        <p:tgtEl>
                                          <p:spTgt spid="99"/>
                                        </p:tgtEl>
                                        <p:attrNameLst>
                                          <p:attrName>style.visibility</p:attrName>
                                        </p:attrNameLst>
                                      </p:cBhvr>
                                      <p:to>
                                        <p:strVal val="hidden"/>
                                      </p:to>
                                    </p:set>
                                  </p:childTnLst>
                                </p:cTn>
                              </p:par>
                              <p:par>
                                <p:cTn id="1349" presetID="2" presetClass="exit" presetSubtype="8" fill="hold" grpId="3" nodeType="withEffect">
                                  <p:stCondLst>
                                    <p:cond delay="0"/>
                                  </p:stCondLst>
                                  <p:childTnLst>
                                    <p:anim calcmode="lin" valueType="num">
                                      <p:cBhvr additive="base">
                                        <p:cTn id="1350" dur="3000"/>
                                        <p:tgtEl>
                                          <p:spTgt spid="100"/>
                                        </p:tgtEl>
                                        <p:attrNameLst>
                                          <p:attrName>ppt_x</p:attrName>
                                        </p:attrNameLst>
                                      </p:cBhvr>
                                      <p:tavLst>
                                        <p:tav tm="0">
                                          <p:val>
                                            <p:strVal val="ppt_x"/>
                                          </p:val>
                                        </p:tav>
                                        <p:tav tm="100000">
                                          <p:val>
                                            <p:strVal val="0-ppt_w/2"/>
                                          </p:val>
                                        </p:tav>
                                      </p:tavLst>
                                    </p:anim>
                                    <p:anim calcmode="lin" valueType="num">
                                      <p:cBhvr additive="base">
                                        <p:cTn id="1351" dur="3000"/>
                                        <p:tgtEl>
                                          <p:spTgt spid="100"/>
                                        </p:tgtEl>
                                        <p:attrNameLst>
                                          <p:attrName>ppt_y</p:attrName>
                                        </p:attrNameLst>
                                      </p:cBhvr>
                                      <p:tavLst>
                                        <p:tav tm="0">
                                          <p:val>
                                            <p:strVal val="ppt_y"/>
                                          </p:val>
                                        </p:tav>
                                        <p:tav tm="100000">
                                          <p:val>
                                            <p:strVal val="ppt_y"/>
                                          </p:val>
                                        </p:tav>
                                      </p:tavLst>
                                    </p:anim>
                                    <p:set>
                                      <p:cBhvr>
                                        <p:cTn id="1352" dur="1" fill="hold">
                                          <p:stCondLst>
                                            <p:cond delay="2999"/>
                                          </p:stCondLst>
                                        </p:cTn>
                                        <p:tgtEl>
                                          <p:spTgt spid="100"/>
                                        </p:tgtEl>
                                        <p:attrNameLst>
                                          <p:attrName>style.visibility</p:attrName>
                                        </p:attrNameLst>
                                      </p:cBhvr>
                                      <p:to>
                                        <p:strVal val="hidden"/>
                                      </p:to>
                                    </p:set>
                                  </p:childTnLst>
                                </p:cTn>
                              </p:par>
                              <p:par>
                                <p:cTn id="1353" presetID="8" presetClass="emph" presetSubtype="0" fill="hold" grpId="4" nodeType="withEffect">
                                  <p:stCondLst>
                                    <p:cond delay="0"/>
                                  </p:stCondLst>
                                  <p:childTnLst>
                                    <p:animRot by="-21600000">
                                      <p:cBhvr>
                                        <p:cTn id="1354" dur="3000" fill="hold"/>
                                        <p:tgtEl>
                                          <p:spTgt spid="6"/>
                                        </p:tgtEl>
                                        <p:attrNameLst>
                                          <p:attrName>r</p:attrName>
                                        </p:attrNameLst>
                                      </p:cBhvr>
                                    </p:animRot>
                                  </p:childTnLst>
                                </p:cTn>
                              </p:par>
                              <p:par>
                                <p:cTn id="1355" presetID="8" presetClass="emph" presetSubtype="0" fill="hold" grpId="4" nodeType="withEffect">
                                  <p:stCondLst>
                                    <p:cond delay="0"/>
                                  </p:stCondLst>
                                  <p:childTnLst>
                                    <p:animRot by="-21600000">
                                      <p:cBhvr>
                                        <p:cTn id="1356" dur="3000" fill="hold"/>
                                        <p:tgtEl>
                                          <p:spTgt spid="30"/>
                                        </p:tgtEl>
                                        <p:attrNameLst>
                                          <p:attrName>r</p:attrName>
                                        </p:attrNameLst>
                                      </p:cBhvr>
                                    </p:animRot>
                                  </p:childTnLst>
                                </p:cTn>
                              </p:par>
                              <p:par>
                                <p:cTn id="1357" presetID="8" presetClass="emph" presetSubtype="0" fill="hold" grpId="4" nodeType="withEffect">
                                  <p:stCondLst>
                                    <p:cond delay="0"/>
                                  </p:stCondLst>
                                  <p:childTnLst>
                                    <p:animRot by="-21600000">
                                      <p:cBhvr>
                                        <p:cTn id="1358" dur="3000" fill="hold"/>
                                        <p:tgtEl>
                                          <p:spTgt spid="31"/>
                                        </p:tgtEl>
                                        <p:attrNameLst>
                                          <p:attrName>r</p:attrName>
                                        </p:attrNameLst>
                                      </p:cBhvr>
                                    </p:animRot>
                                  </p:childTnLst>
                                </p:cTn>
                              </p:par>
                              <p:par>
                                <p:cTn id="1359" presetID="8" presetClass="emph" presetSubtype="0" fill="hold" grpId="4" nodeType="withEffect">
                                  <p:stCondLst>
                                    <p:cond delay="0"/>
                                  </p:stCondLst>
                                  <p:childTnLst>
                                    <p:animRot by="-21600000">
                                      <p:cBhvr>
                                        <p:cTn id="1360" dur="3000" fill="hold"/>
                                        <p:tgtEl>
                                          <p:spTgt spid="32"/>
                                        </p:tgtEl>
                                        <p:attrNameLst>
                                          <p:attrName>r</p:attrName>
                                        </p:attrNameLst>
                                      </p:cBhvr>
                                    </p:animRot>
                                  </p:childTnLst>
                                </p:cTn>
                              </p:par>
                              <p:par>
                                <p:cTn id="1361" presetID="8" presetClass="emph" presetSubtype="0" fill="hold" grpId="4" nodeType="withEffect">
                                  <p:stCondLst>
                                    <p:cond delay="0"/>
                                  </p:stCondLst>
                                  <p:childTnLst>
                                    <p:animRot by="-21600000">
                                      <p:cBhvr>
                                        <p:cTn id="1362" dur="3000" fill="hold"/>
                                        <p:tgtEl>
                                          <p:spTgt spid="33"/>
                                        </p:tgtEl>
                                        <p:attrNameLst>
                                          <p:attrName>r</p:attrName>
                                        </p:attrNameLst>
                                      </p:cBhvr>
                                    </p:animRot>
                                  </p:childTnLst>
                                </p:cTn>
                              </p:par>
                              <p:par>
                                <p:cTn id="1363" presetID="8" presetClass="emph" presetSubtype="0" fill="hold" grpId="4" nodeType="withEffect">
                                  <p:stCondLst>
                                    <p:cond delay="0"/>
                                  </p:stCondLst>
                                  <p:childTnLst>
                                    <p:animRot by="-21600000">
                                      <p:cBhvr>
                                        <p:cTn id="1364" dur="3000" fill="hold"/>
                                        <p:tgtEl>
                                          <p:spTgt spid="34"/>
                                        </p:tgtEl>
                                        <p:attrNameLst>
                                          <p:attrName>r</p:attrName>
                                        </p:attrNameLst>
                                      </p:cBhvr>
                                    </p:animRot>
                                  </p:childTnLst>
                                </p:cTn>
                              </p:par>
                              <p:par>
                                <p:cTn id="1365" presetID="8" presetClass="emph" presetSubtype="0" fill="hold" grpId="4" nodeType="withEffect">
                                  <p:stCondLst>
                                    <p:cond delay="0"/>
                                  </p:stCondLst>
                                  <p:childTnLst>
                                    <p:animRot by="-21600000">
                                      <p:cBhvr>
                                        <p:cTn id="1366" dur="3000" fill="hold"/>
                                        <p:tgtEl>
                                          <p:spTgt spid="35"/>
                                        </p:tgtEl>
                                        <p:attrNameLst>
                                          <p:attrName>r</p:attrName>
                                        </p:attrNameLst>
                                      </p:cBhvr>
                                    </p:animRot>
                                  </p:childTnLst>
                                </p:cTn>
                              </p:par>
                              <p:par>
                                <p:cTn id="1367" presetID="8" presetClass="emph" presetSubtype="0" fill="hold" grpId="4" nodeType="withEffect">
                                  <p:stCondLst>
                                    <p:cond delay="0"/>
                                  </p:stCondLst>
                                  <p:childTnLst>
                                    <p:animRot by="-21600000">
                                      <p:cBhvr>
                                        <p:cTn id="1368" dur="3000" fill="hold"/>
                                        <p:tgtEl>
                                          <p:spTgt spid="36"/>
                                        </p:tgtEl>
                                        <p:attrNameLst>
                                          <p:attrName>r</p:attrName>
                                        </p:attrNameLst>
                                      </p:cBhvr>
                                    </p:animRot>
                                  </p:childTnLst>
                                </p:cTn>
                              </p:par>
                              <p:par>
                                <p:cTn id="1369" presetID="8" presetClass="emph" presetSubtype="0" fill="hold" grpId="4" nodeType="withEffect">
                                  <p:stCondLst>
                                    <p:cond delay="0"/>
                                  </p:stCondLst>
                                  <p:childTnLst>
                                    <p:animRot by="-21600000">
                                      <p:cBhvr>
                                        <p:cTn id="1370" dur="3000" fill="hold"/>
                                        <p:tgtEl>
                                          <p:spTgt spid="37"/>
                                        </p:tgtEl>
                                        <p:attrNameLst>
                                          <p:attrName>r</p:attrName>
                                        </p:attrNameLst>
                                      </p:cBhvr>
                                    </p:animRot>
                                  </p:childTnLst>
                                </p:cTn>
                              </p:par>
                              <p:par>
                                <p:cTn id="1371" presetID="8" presetClass="emph" presetSubtype="0" fill="hold" grpId="4" nodeType="withEffect">
                                  <p:stCondLst>
                                    <p:cond delay="0"/>
                                  </p:stCondLst>
                                  <p:childTnLst>
                                    <p:animRot by="-21600000">
                                      <p:cBhvr>
                                        <p:cTn id="1372" dur="3000" fill="hold"/>
                                        <p:tgtEl>
                                          <p:spTgt spid="38"/>
                                        </p:tgtEl>
                                        <p:attrNameLst>
                                          <p:attrName>r</p:attrName>
                                        </p:attrNameLst>
                                      </p:cBhvr>
                                    </p:animRot>
                                  </p:childTnLst>
                                </p:cTn>
                              </p:par>
                              <p:par>
                                <p:cTn id="1373" presetID="8" presetClass="emph" presetSubtype="0" fill="hold" grpId="4" nodeType="withEffect">
                                  <p:stCondLst>
                                    <p:cond delay="0"/>
                                  </p:stCondLst>
                                  <p:childTnLst>
                                    <p:animRot by="-21600000">
                                      <p:cBhvr>
                                        <p:cTn id="1374" dur="3000" fill="hold"/>
                                        <p:tgtEl>
                                          <p:spTgt spid="39"/>
                                        </p:tgtEl>
                                        <p:attrNameLst>
                                          <p:attrName>r</p:attrName>
                                        </p:attrNameLst>
                                      </p:cBhvr>
                                    </p:animRot>
                                  </p:childTnLst>
                                </p:cTn>
                              </p:par>
                              <p:par>
                                <p:cTn id="1375" presetID="8" presetClass="emph" presetSubtype="0" fill="hold" grpId="4" nodeType="withEffect">
                                  <p:stCondLst>
                                    <p:cond delay="0"/>
                                  </p:stCondLst>
                                  <p:childTnLst>
                                    <p:animRot by="-21600000">
                                      <p:cBhvr>
                                        <p:cTn id="1376" dur="3000" fill="hold"/>
                                        <p:tgtEl>
                                          <p:spTgt spid="40"/>
                                        </p:tgtEl>
                                        <p:attrNameLst>
                                          <p:attrName>r</p:attrName>
                                        </p:attrNameLst>
                                      </p:cBhvr>
                                    </p:animRot>
                                  </p:childTnLst>
                                </p:cTn>
                              </p:par>
                              <p:par>
                                <p:cTn id="1377" presetID="8" presetClass="emph" presetSubtype="0" fill="hold" grpId="4" nodeType="withEffect">
                                  <p:stCondLst>
                                    <p:cond delay="0"/>
                                  </p:stCondLst>
                                  <p:childTnLst>
                                    <p:animRot by="-21600000">
                                      <p:cBhvr>
                                        <p:cTn id="1378" dur="3000" fill="hold"/>
                                        <p:tgtEl>
                                          <p:spTgt spid="41"/>
                                        </p:tgtEl>
                                        <p:attrNameLst>
                                          <p:attrName>r</p:attrName>
                                        </p:attrNameLst>
                                      </p:cBhvr>
                                    </p:animRot>
                                  </p:childTnLst>
                                </p:cTn>
                              </p:par>
                              <p:par>
                                <p:cTn id="1379" presetID="8" presetClass="emph" presetSubtype="0" fill="hold" grpId="4" nodeType="withEffect">
                                  <p:stCondLst>
                                    <p:cond delay="0"/>
                                  </p:stCondLst>
                                  <p:childTnLst>
                                    <p:animRot by="-21600000">
                                      <p:cBhvr>
                                        <p:cTn id="1380" dur="3000" fill="hold"/>
                                        <p:tgtEl>
                                          <p:spTgt spid="42"/>
                                        </p:tgtEl>
                                        <p:attrNameLst>
                                          <p:attrName>r</p:attrName>
                                        </p:attrNameLst>
                                      </p:cBhvr>
                                    </p:animRot>
                                  </p:childTnLst>
                                </p:cTn>
                              </p:par>
                              <p:par>
                                <p:cTn id="1381" presetID="8" presetClass="emph" presetSubtype="0" fill="hold" grpId="4" nodeType="withEffect">
                                  <p:stCondLst>
                                    <p:cond delay="0"/>
                                  </p:stCondLst>
                                  <p:childTnLst>
                                    <p:animRot by="-21600000">
                                      <p:cBhvr>
                                        <p:cTn id="1382" dur="3000" fill="hold"/>
                                        <p:tgtEl>
                                          <p:spTgt spid="43"/>
                                        </p:tgtEl>
                                        <p:attrNameLst>
                                          <p:attrName>r</p:attrName>
                                        </p:attrNameLst>
                                      </p:cBhvr>
                                    </p:animRot>
                                  </p:childTnLst>
                                </p:cTn>
                              </p:par>
                              <p:par>
                                <p:cTn id="1383" presetID="8" presetClass="emph" presetSubtype="0" fill="hold" grpId="4" nodeType="withEffect">
                                  <p:stCondLst>
                                    <p:cond delay="0"/>
                                  </p:stCondLst>
                                  <p:childTnLst>
                                    <p:animRot by="-21600000">
                                      <p:cBhvr>
                                        <p:cTn id="1384" dur="3000" fill="hold"/>
                                        <p:tgtEl>
                                          <p:spTgt spid="44"/>
                                        </p:tgtEl>
                                        <p:attrNameLst>
                                          <p:attrName>r</p:attrName>
                                        </p:attrNameLst>
                                      </p:cBhvr>
                                    </p:animRot>
                                  </p:childTnLst>
                                </p:cTn>
                              </p:par>
                              <p:par>
                                <p:cTn id="1385" presetID="8" presetClass="emph" presetSubtype="0" fill="hold" grpId="4" nodeType="withEffect">
                                  <p:stCondLst>
                                    <p:cond delay="0"/>
                                  </p:stCondLst>
                                  <p:childTnLst>
                                    <p:animRot by="-21600000">
                                      <p:cBhvr>
                                        <p:cTn id="1386" dur="3000" fill="hold"/>
                                        <p:tgtEl>
                                          <p:spTgt spid="45"/>
                                        </p:tgtEl>
                                        <p:attrNameLst>
                                          <p:attrName>r</p:attrName>
                                        </p:attrNameLst>
                                      </p:cBhvr>
                                    </p:animRot>
                                  </p:childTnLst>
                                </p:cTn>
                              </p:par>
                              <p:par>
                                <p:cTn id="1387" presetID="8" presetClass="emph" presetSubtype="0" fill="hold" grpId="4" nodeType="withEffect">
                                  <p:stCondLst>
                                    <p:cond delay="0"/>
                                  </p:stCondLst>
                                  <p:childTnLst>
                                    <p:animRot by="-21600000">
                                      <p:cBhvr>
                                        <p:cTn id="1388" dur="3000" fill="hold"/>
                                        <p:tgtEl>
                                          <p:spTgt spid="46"/>
                                        </p:tgtEl>
                                        <p:attrNameLst>
                                          <p:attrName>r</p:attrName>
                                        </p:attrNameLst>
                                      </p:cBhvr>
                                    </p:animRot>
                                  </p:childTnLst>
                                </p:cTn>
                              </p:par>
                              <p:par>
                                <p:cTn id="1389" presetID="8" presetClass="emph" presetSubtype="0" fill="hold" grpId="4" nodeType="withEffect">
                                  <p:stCondLst>
                                    <p:cond delay="0"/>
                                  </p:stCondLst>
                                  <p:childTnLst>
                                    <p:animRot by="-21600000">
                                      <p:cBhvr>
                                        <p:cTn id="1390" dur="3000" fill="hold"/>
                                        <p:tgtEl>
                                          <p:spTgt spid="47"/>
                                        </p:tgtEl>
                                        <p:attrNameLst>
                                          <p:attrName>r</p:attrName>
                                        </p:attrNameLst>
                                      </p:cBhvr>
                                    </p:animRot>
                                  </p:childTnLst>
                                </p:cTn>
                              </p:par>
                              <p:par>
                                <p:cTn id="1391" presetID="8" presetClass="emph" presetSubtype="0" fill="hold" grpId="4" nodeType="withEffect">
                                  <p:stCondLst>
                                    <p:cond delay="0"/>
                                  </p:stCondLst>
                                  <p:childTnLst>
                                    <p:animRot by="-21600000">
                                      <p:cBhvr>
                                        <p:cTn id="1392" dur="3000" fill="hold"/>
                                        <p:tgtEl>
                                          <p:spTgt spid="48"/>
                                        </p:tgtEl>
                                        <p:attrNameLst>
                                          <p:attrName>r</p:attrName>
                                        </p:attrNameLst>
                                      </p:cBhvr>
                                    </p:animRot>
                                  </p:childTnLst>
                                </p:cTn>
                              </p:par>
                              <p:par>
                                <p:cTn id="1393" presetID="8" presetClass="emph" presetSubtype="0" fill="hold" grpId="4" nodeType="withEffect">
                                  <p:stCondLst>
                                    <p:cond delay="0"/>
                                  </p:stCondLst>
                                  <p:childTnLst>
                                    <p:animRot by="-21600000">
                                      <p:cBhvr>
                                        <p:cTn id="1394" dur="3000" fill="hold"/>
                                        <p:tgtEl>
                                          <p:spTgt spid="49"/>
                                        </p:tgtEl>
                                        <p:attrNameLst>
                                          <p:attrName>r</p:attrName>
                                        </p:attrNameLst>
                                      </p:cBhvr>
                                    </p:animRot>
                                  </p:childTnLst>
                                </p:cTn>
                              </p:par>
                              <p:par>
                                <p:cTn id="1395" presetID="8" presetClass="emph" presetSubtype="0" fill="hold" grpId="4" nodeType="withEffect">
                                  <p:stCondLst>
                                    <p:cond delay="0"/>
                                  </p:stCondLst>
                                  <p:childTnLst>
                                    <p:animRot by="-21600000">
                                      <p:cBhvr>
                                        <p:cTn id="1396" dur="3000" fill="hold"/>
                                        <p:tgtEl>
                                          <p:spTgt spid="50"/>
                                        </p:tgtEl>
                                        <p:attrNameLst>
                                          <p:attrName>r</p:attrName>
                                        </p:attrNameLst>
                                      </p:cBhvr>
                                    </p:animRot>
                                  </p:childTnLst>
                                </p:cTn>
                              </p:par>
                              <p:par>
                                <p:cTn id="1397" presetID="8" presetClass="emph" presetSubtype="0" fill="hold" grpId="4" nodeType="withEffect">
                                  <p:stCondLst>
                                    <p:cond delay="0"/>
                                  </p:stCondLst>
                                  <p:childTnLst>
                                    <p:animRot by="-21600000">
                                      <p:cBhvr>
                                        <p:cTn id="1398" dur="3000" fill="hold"/>
                                        <p:tgtEl>
                                          <p:spTgt spid="51"/>
                                        </p:tgtEl>
                                        <p:attrNameLst>
                                          <p:attrName>r</p:attrName>
                                        </p:attrNameLst>
                                      </p:cBhvr>
                                    </p:animRot>
                                  </p:childTnLst>
                                </p:cTn>
                              </p:par>
                              <p:par>
                                <p:cTn id="1399" presetID="8" presetClass="emph" presetSubtype="0" fill="hold" grpId="4" nodeType="withEffect">
                                  <p:stCondLst>
                                    <p:cond delay="0"/>
                                  </p:stCondLst>
                                  <p:childTnLst>
                                    <p:animRot by="-21600000">
                                      <p:cBhvr>
                                        <p:cTn id="1400" dur="3000" fill="hold"/>
                                        <p:tgtEl>
                                          <p:spTgt spid="52"/>
                                        </p:tgtEl>
                                        <p:attrNameLst>
                                          <p:attrName>r</p:attrName>
                                        </p:attrNameLst>
                                      </p:cBhvr>
                                    </p:animRot>
                                  </p:childTnLst>
                                </p:cTn>
                              </p:par>
                              <p:par>
                                <p:cTn id="1401" presetID="8" presetClass="emph" presetSubtype="0" fill="hold" grpId="4" nodeType="withEffect">
                                  <p:stCondLst>
                                    <p:cond delay="0"/>
                                  </p:stCondLst>
                                  <p:childTnLst>
                                    <p:animRot by="-21600000">
                                      <p:cBhvr>
                                        <p:cTn id="1402" dur="3000" fill="hold"/>
                                        <p:tgtEl>
                                          <p:spTgt spid="77"/>
                                        </p:tgtEl>
                                        <p:attrNameLst>
                                          <p:attrName>r</p:attrName>
                                        </p:attrNameLst>
                                      </p:cBhvr>
                                    </p:animRot>
                                  </p:childTnLst>
                                </p:cTn>
                              </p:par>
                              <p:par>
                                <p:cTn id="1403" presetID="8" presetClass="emph" presetSubtype="0" fill="hold" grpId="4" nodeType="withEffect">
                                  <p:stCondLst>
                                    <p:cond delay="0"/>
                                  </p:stCondLst>
                                  <p:childTnLst>
                                    <p:animRot by="-21600000">
                                      <p:cBhvr>
                                        <p:cTn id="1404" dur="3000" fill="hold"/>
                                        <p:tgtEl>
                                          <p:spTgt spid="78"/>
                                        </p:tgtEl>
                                        <p:attrNameLst>
                                          <p:attrName>r</p:attrName>
                                        </p:attrNameLst>
                                      </p:cBhvr>
                                    </p:animRot>
                                  </p:childTnLst>
                                </p:cTn>
                              </p:par>
                              <p:par>
                                <p:cTn id="1405" presetID="8" presetClass="emph" presetSubtype="0" fill="hold" grpId="4" nodeType="withEffect">
                                  <p:stCondLst>
                                    <p:cond delay="0"/>
                                  </p:stCondLst>
                                  <p:childTnLst>
                                    <p:animRot by="-21600000">
                                      <p:cBhvr>
                                        <p:cTn id="1406" dur="3000" fill="hold"/>
                                        <p:tgtEl>
                                          <p:spTgt spid="79"/>
                                        </p:tgtEl>
                                        <p:attrNameLst>
                                          <p:attrName>r</p:attrName>
                                        </p:attrNameLst>
                                      </p:cBhvr>
                                    </p:animRot>
                                  </p:childTnLst>
                                </p:cTn>
                              </p:par>
                              <p:par>
                                <p:cTn id="1407" presetID="8" presetClass="emph" presetSubtype="0" fill="hold" grpId="4" nodeType="withEffect">
                                  <p:stCondLst>
                                    <p:cond delay="0"/>
                                  </p:stCondLst>
                                  <p:childTnLst>
                                    <p:animRot by="-21600000">
                                      <p:cBhvr>
                                        <p:cTn id="1408" dur="3000" fill="hold"/>
                                        <p:tgtEl>
                                          <p:spTgt spid="80"/>
                                        </p:tgtEl>
                                        <p:attrNameLst>
                                          <p:attrName>r</p:attrName>
                                        </p:attrNameLst>
                                      </p:cBhvr>
                                    </p:animRot>
                                  </p:childTnLst>
                                </p:cTn>
                              </p:par>
                              <p:par>
                                <p:cTn id="1409" presetID="8" presetClass="emph" presetSubtype="0" fill="hold" grpId="4" nodeType="withEffect">
                                  <p:stCondLst>
                                    <p:cond delay="0"/>
                                  </p:stCondLst>
                                  <p:childTnLst>
                                    <p:animRot by="-21600000">
                                      <p:cBhvr>
                                        <p:cTn id="1410" dur="3000" fill="hold"/>
                                        <p:tgtEl>
                                          <p:spTgt spid="81"/>
                                        </p:tgtEl>
                                        <p:attrNameLst>
                                          <p:attrName>r</p:attrName>
                                        </p:attrNameLst>
                                      </p:cBhvr>
                                    </p:animRot>
                                  </p:childTnLst>
                                </p:cTn>
                              </p:par>
                              <p:par>
                                <p:cTn id="1411" presetID="8" presetClass="emph" presetSubtype="0" fill="hold" grpId="4" nodeType="withEffect">
                                  <p:stCondLst>
                                    <p:cond delay="0"/>
                                  </p:stCondLst>
                                  <p:childTnLst>
                                    <p:animRot by="-21600000">
                                      <p:cBhvr>
                                        <p:cTn id="1412" dur="3000" fill="hold"/>
                                        <p:tgtEl>
                                          <p:spTgt spid="82"/>
                                        </p:tgtEl>
                                        <p:attrNameLst>
                                          <p:attrName>r</p:attrName>
                                        </p:attrNameLst>
                                      </p:cBhvr>
                                    </p:animRot>
                                  </p:childTnLst>
                                </p:cTn>
                              </p:par>
                              <p:par>
                                <p:cTn id="1413" presetID="8" presetClass="emph" presetSubtype="0" fill="hold" grpId="4" nodeType="withEffect">
                                  <p:stCondLst>
                                    <p:cond delay="0"/>
                                  </p:stCondLst>
                                  <p:childTnLst>
                                    <p:animRot by="-21600000">
                                      <p:cBhvr>
                                        <p:cTn id="1414" dur="3000" fill="hold"/>
                                        <p:tgtEl>
                                          <p:spTgt spid="83"/>
                                        </p:tgtEl>
                                        <p:attrNameLst>
                                          <p:attrName>r</p:attrName>
                                        </p:attrNameLst>
                                      </p:cBhvr>
                                    </p:animRot>
                                  </p:childTnLst>
                                </p:cTn>
                              </p:par>
                              <p:par>
                                <p:cTn id="1415" presetID="8" presetClass="emph" presetSubtype="0" fill="hold" grpId="4" nodeType="withEffect">
                                  <p:stCondLst>
                                    <p:cond delay="0"/>
                                  </p:stCondLst>
                                  <p:childTnLst>
                                    <p:animRot by="-21600000">
                                      <p:cBhvr>
                                        <p:cTn id="1416" dur="3000" fill="hold"/>
                                        <p:tgtEl>
                                          <p:spTgt spid="84"/>
                                        </p:tgtEl>
                                        <p:attrNameLst>
                                          <p:attrName>r</p:attrName>
                                        </p:attrNameLst>
                                      </p:cBhvr>
                                    </p:animRot>
                                  </p:childTnLst>
                                </p:cTn>
                              </p:par>
                              <p:par>
                                <p:cTn id="1417" presetID="8" presetClass="emph" presetSubtype="0" fill="hold" grpId="4" nodeType="withEffect">
                                  <p:stCondLst>
                                    <p:cond delay="0"/>
                                  </p:stCondLst>
                                  <p:childTnLst>
                                    <p:animRot by="-21600000">
                                      <p:cBhvr>
                                        <p:cTn id="1418" dur="3000" fill="hold"/>
                                        <p:tgtEl>
                                          <p:spTgt spid="85"/>
                                        </p:tgtEl>
                                        <p:attrNameLst>
                                          <p:attrName>r</p:attrName>
                                        </p:attrNameLst>
                                      </p:cBhvr>
                                    </p:animRot>
                                  </p:childTnLst>
                                </p:cTn>
                              </p:par>
                              <p:par>
                                <p:cTn id="1419" presetID="8" presetClass="emph" presetSubtype="0" fill="hold" grpId="4" nodeType="withEffect">
                                  <p:stCondLst>
                                    <p:cond delay="0"/>
                                  </p:stCondLst>
                                  <p:childTnLst>
                                    <p:animRot by="-21600000">
                                      <p:cBhvr>
                                        <p:cTn id="1420" dur="3000" fill="hold"/>
                                        <p:tgtEl>
                                          <p:spTgt spid="86"/>
                                        </p:tgtEl>
                                        <p:attrNameLst>
                                          <p:attrName>r</p:attrName>
                                        </p:attrNameLst>
                                      </p:cBhvr>
                                    </p:animRot>
                                  </p:childTnLst>
                                </p:cTn>
                              </p:par>
                              <p:par>
                                <p:cTn id="1421" presetID="8" presetClass="emph" presetSubtype="0" fill="hold" grpId="4" nodeType="withEffect">
                                  <p:stCondLst>
                                    <p:cond delay="0"/>
                                  </p:stCondLst>
                                  <p:childTnLst>
                                    <p:animRot by="-21600000">
                                      <p:cBhvr>
                                        <p:cTn id="1422" dur="3000" fill="hold"/>
                                        <p:tgtEl>
                                          <p:spTgt spid="87"/>
                                        </p:tgtEl>
                                        <p:attrNameLst>
                                          <p:attrName>r</p:attrName>
                                        </p:attrNameLst>
                                      </p:cBhvr>
                                    </p:animRot>
                                  </p:childTnLst>
                                </p:cTn>
                              </p:par>
                              <p:par>
                                <p:cTn id="1423" presetID="8" presetClass="emph" presetSubtype="0" fill="hold" grpId="4" nodeType="withEffect">
                                  <p:stCondLst>
                                    <p:cond delay="0"/>
                                  </p:stCondLst>
                                  <p:childTnLst>
                                    <p:animRot by="-21600000">
                                      <p:cBhvr>
                                        <p:cTn id="1424" dur="3000" fill="hold"/>
                                        <p:tgtEl>
                                          <p:spTgt spid="88"/>
                                        </p:tgtEl>
                                        <p:attrNameLst>
                                          <p:attrName>r</p:attrName>
                                        </p:attrNameLst>
                                      </p:cBhvr>
                                    </p:animRot>
                                  </p:childTnLst>
                                </p:cTn>
                              </p:par>
                              <p:par>
                                <p:cTn id="1425" presetID="8" presetClass="emph" presetSubtype="0" fill="hold" grpId="4" nodeType="withEffect">
                                  <p:stCondLst>
                                    <p:cond delay="0"/>
                                  </p:stCondLst>
                                  <p:childTnLst>
                                    <p:animRot by="-21600000">
                                      <p:cBhvr>
                                        <p:cTn id="1426" dur="3000" fill="hold"/>
                                        <p:tgtEl>
                                          <p:spTgt spid="89"/>
                                        </p:tgtEl>
                                        <p:attrNameLst>
                                          <p:attrName>r</p:attrName>
                                        </p:attrNameLst>
                                      </p:cBhvr>
                                    </p:animRot>
                                  </p:childTnLst>
                                </p:cTn>
                              </p:par>
                              <p:par>
                                <p:cTn id="1427" presetID="8" presetClass="emph" presetSubtype="0" fill="hold" grpId="4" nodeType="withEffect">
                                  <p:stCondLst>
                                    <p:cond delay="0"/>
                                  </p:stCondLst>
                                  <p:childTnLst>
                                    <p:animRot by="-21600000">
                                      <p:cBhvr>
                                        <p:cTn id="1428" dur="3000" fill="hold"/>
                                        <p:tgtEl>
                                          <p:spTgt spid="90"/>
                                        </p:tgtEl>
                                        <p:attrNameLst>
                                          <p:attrName>r</p:attrName>
                                        </p:attrNameLst>
                                      </p:cBhvr>
                                    </p:animRot>
                                  </p:childTnLst>
                                </p:cTn>
                              </p:par>
                              <p:par>
                                <p:cTn id="1429" presetID="8" presetClass="emph" presetSubtype="0" fill="hold" grpId="4" nodeType="withEffect">
                                  <p:stCondLst>
                                    <p:cond delay="0"/>
                                  </p:stCondLst>
                                  <p:childTnLst>
                                    <p:animRot by="-21600000">
                                      <p:cBhvr>
                                        <p:cTn id="1430" dur="3000" fill="hold"/>
                                        <p:tgtEl>
                                          <p:spTgt spid="91"/>
                                        </p:tgtEl>
                                        <p:attrNameLst>
                                          <p:attrName>r</p:attrName>
                                        </p:attrNameLst>
                                      </p:cBhvr>
                                    </p:animRot>
                                  </p:childTnLst>
                                </p:cTn>
                              </p:par>
                              <p:par>
                                <p:cTn id="1431" presetID="8" presetClass="emph" presetSubtype="0" fill="hold" grpId="4" nodeType="withEffect">
                                  <p:stCondLst>
                                    <p:cond delay="0"/>
                                  </p:stCondLst>
                                  <p:childTnLst>
                                    <p:animRot by="-21600000">
                                      <p:cBhvr>
                                        <p:cTn id="1432" dur="3000" fill="hold"/>
                                        <p:tgtEl>
                                          <p:spTgt spid="92"/>
                                        </p:tgtEl>
                                        <p:attrNameLst>
                                          <p:attrName>r</p:attrName>
                                        </p:attrNameLst>
                                      </p:cBhvr>
                                    </p:animRot>
                                  </p:childTnLst>
                                </p:cTn>
                              </p:par>
                              <p:par>
                                <p:cTn id="1433" presetID="8" presetClass="emph" presetSubtype="0" fill="hold" grpId="4" nodeType="withEffect">
                                  <p:stCondLst>
                                    <p:cond delay="0"/>
                                  </p:stCondLst>
                                  <p:childTnLst>
                                    <p:animRot by="-21600000">
                                      <p:cBhvr>
                                        <p:cTn id="1434" dur="3000" fill="hold"/>
                                        <p:tgtEl>
                                          <p:spTgt spid="93"/>
                                        </p:tgtEl>
                                        <p:attrNameLst>
                                          <p:attrName>r</p:attrName>
                                        </p:attrNameLst>
                                      </p:cBhvr>
                                    </p:animRot>
                                  </p:childTnLst>
                                </p:cTn>
                              </p:par>
                              <p:par>
                                <p:cTn id="1435" presetID="8" presetClass="emph" presetSubtype="0" fill="hold" grpId="4" nodeType="withEffect">
                                  <p:stCondLst>
                                    <p:cond delay="0"/>
                                  </p:stCondLst>
                                  <p:childTnLst>
                                    <p:animRot by="-21600000">
                                      <p:cBhvr>
                                        <p:cTn id="1436" dur="3000" fill="hold"/>
                                        <p:tgtEl>
                                          <p:spTgt spid="94"/>
                                        </p:tgtEl>
                                        <p:attrNameLst>
                                          <p:attrName>r</p:attrName>
                                        </p:attrNameLst>
                                      </p:cBhvr>
                                    </p:animRot>
                                  </p:childTnLst>
                                </p:cTn>
                              </p:par>
                              <p:par>
                                <p:cTn id="1437" presetID="8" presetClass="emph" presetSubtype="0" fill="hold" grpId="4" nodeType="withEffect">
                                  <p:stCondLst>
                                    <p:cond delay="0"/>
                                  </p:stCondLst>
                                  <p:childTnLst>
                                    <p:animRot by="-21600000">
                                      <p:cBhvr>
                                        <p:cTn id="1438" dur="3000" fill="hold"/>
                                        <p:tgtEl>
                                          <p:spTgt spid="95"/>
                                        </p:tgtEl>
                                        <p:attrNameLst>
                                          <p:attrName>r</p:attrName>
                                        </p:attrNameLst>
                                      </p:cBhvr>
                                    </p:animRot>
                                  </p:childTnLst>
                                </p:cTn>
                              </p:par>
                              <p:par>
                                <p:cTn id="1439" presetID="8" presetClass="emph" presetSubtype="0" fill="hold" grpId="4" nodeType="withEffect">
                                  <p:stCondLst>
                                    <p:cond delay="0"/>
                                  </p:stCondLst>
                                  <p:childTnLst>
                                    <p:animRot by="-21600000">
                                      <p:cBhvr>
                                        <p:cTn id="1440" dur="3000" fill="hold"/>
                                        <p:tgtEl>
                                          <p:spTgt spid="96"/>
                                        </p:tgtEl>
                                        <p:attrNameLst>
                                          <p:attrName>r</p:attrName>
                                        </p:attrNameLst>
                                      </p:cBhvr>
                                    </p:animRot>
                                  </p:childTnLst>
                                </p:cTn>
                              </p:par>
                              <p:par>
                                <p:cTn id="1441" presetID="8" presetClass="emph" presetSubtype="0" fill="hold" grpId="4" nodeType="withEffect">
                                  <p:stCondLst>
                                    <p:cond delay="0"/>
                                  </p:stCondLst>
                                  <p:childTnLst>
                                    <p:animRot by="-21600000">
                                      <p:cBhvr>
                                        <p:cTn id="1442" dur="3000" fill="hold"/>
                                        <p:tgtEl>
                                          <p:spTgt spid="97"/>
                                        </p:tgtEl>
                                        <p:attrNameLst>
                                          <p:attrName>r</p:attrName>
                                        </p:attrNameLst>
                                      </p:cBhvr>
                                    </p:animRot>
                                  </p:childTnLst>
                                </p:cTn>
                              </p:par>
                              <p:par>
                                <p:cTn id="1443" presetID="8" presetClass="emph" presetSubtype="0" fill="hold" grpId="4" nodeType="withEffect">
                                  <p:stCondLst>
                                    <p:cond delay="0"/>
                                  </p:stCondLst>
                                  <p:childTnLst>
                                    <p:animRot by="-21600000">
                                      <p:cBhvr>
                                        <p:cTn id="1444" dur="3000" fill="hold"/>
                                        <p:tgtEl>
                                          <p:spTgt spid="98"/>
                                        </p:tgtEl>
                                        <p:attrNameLst>
                                          <p:attrName>r</p:attrName>
                                        </p:attrNameLst>
                                      </p:cBhvr>
                                    </p:animRot>
                                  </p:childTnLst>
                                </p:cTn>
                              </p:par>
                              <p:par>
                                <p:cTn id="1445" presetID="8" presetClass="emph" presetSubtype="0" fill="hold" grpId="4" nodeType="withEffect">
                                  <p:stCondLst>
                                    <p:cond delay="0"/>
                                  </p:stCondLst>
                                  <p:childTnLst>
                                    <p:animRot by="-21600000">
                                      <p:cBhvr>
                                        <p:cTn id="1446" dur="3000" fill="hold"/>
                                        <p:tgtEl>
                                          <p:spTgt spid="99"/>
                                        </p:tgtEl>
                                        <p:attrNameLst>
                                          <p:attrName>r</p:attrName>
                                        </p:attrNameLst>
                                      </p:cBhvr>
                                    </p:animRot>
                                  </p:childTnLst>
                                </p:cTn>
                              </p:par>
                              <p:par>
                                <p:cTn id="1447" presetID="8" presetClass="emph" presetSubtype="0" fill="hold" grpId="4" nodeType="withEffect">
                                  <p:stCondLst>
                                    <p:cond delay="0"/>
                                  </p:stCondLst>
                                  <p:childTnLst>
                                    <p:animRot by="-21600000">
                                      <p:cBhvr>
                                        <p:cTn id="1448" dur="3000" fill="hold"/>
                                        <p:tgtEl>
                                          <p:spTgt spid="100"/>
                                        </p:tgtEl>
                                        <p:attrNameLst>
                                          <p:attrName>r</p:attrName>
                                        </p:attrNameLst>
                                      </p:cBhvr>
                                    </p:animRot>
                                  </p:childTnLst>
                                </p:cTn>
                              </p:par>
                              <p:par>
                                <p:cTn id="1449" presetID="17" presetClass="entr" presetSubtype="10" fill="hold" nodeType="withEffect">
                                  <p:stCondLst>
                                    <p:cond delay="0"/>
                                  </p:stCondLst>
                                  <p:childTnLst>
                                    <p:set>
                                      <p:cBhvr>
                                        <p:cTn id="1450" dur="1" fill="hold">
                                          <p:stCondLst>
                                            <p:cond delay="0"/>
                                          </p:stCondLst>
                                        </p:cTn>
                                        <p:tgtEl>
                                          <p:spTgt spid="4"/>
                                        </p:tgtEl>
                                        <p:attrNameLst>
                                          <p:attrName>style.visibility</p:attrName>
                                        </p:attrNameLst>
                                      </p:cBhvr>
                                      <p:to>
                                        <p:strVal val="visible"/>
                                      </p:to>
                                    </p:set>
                                    <p:anim calcmode="lin" valueType="num">
                                      <p:cBhvr>
                                        <p:cTn id="1451" dur="3000" fill="hold"/>
                                        <p:tgtEl>
                                          <p:spTgt spid="4"/>
                                        </p:tgtEl>
                                        <p:attrNameLst>
                                          <p:attrName>ppt_w</p:attrName>
                                        </p:attrNameLst>
                                      </p:cBhvr>
                                      <p:tavLst>
                                        <p:tav tm="0">
                                          <p:val>
                                            <p:fltVal val="0"/>
                                          </p:val>
                                        </p:tav>
                                        <p:tav tm="100000">
                                          <p:val>
                                            <p:strVal val="#ppt_w"/>
                                          </p:val>
                                        </p:tav>
                                      </p:tavLst>
                                    </p:anim>
                                    <p:anim calcmode="lin" valueType="num">
                                      <p:cBhvr>
                                        <p:cTn id="1452" dur="3000" fill="hold"/>
                                        <p:tgtEl>
                                          <p:spTgt spid="4"/>
                                        </p:tgtEl>
                                        <p:attrNameLst>
                                          <p:attrName>ppt_h</p:attrName>
                                        </p:attrNameLst>
                                      </p:cBhvr>
                                      <p:tavLst>
                                        <p:tav tm="0">
                                          <p:val>
                                            <p:strVal val="#ppt_h"/>
                                          </p:val>
                                        </p:tav>
                                        <p:tav tm="100000">
                                          <p:val>
                                            <p:strVal val="#ppt_h"/>
                                          </p:val>
                                        </p:tav>
                                      </p:tavLst>
                                    </p:anim>
                                  </p:childTnLst>
                                </p:cTn>
                              </p:par>
                            </p:childTnLst>
                          </p:cTn>
                        </p:par>
                        <p:par>
                          <p:cTn id="1453" fill="hold">
                            <p:stCondLst>
                              <p:cond delay="6000"/>
                            </p:stCondLst>
                            <p:childTnLst>
                              <p:par>
                                <p:cTn id="1454" presetID="17" presetClass="entr" presetSubtype="10" fill="hold" grpId="0" nodeType="afterEffect">
                                  <p:stCondLst>
                                    <p:cond delay="0"/>
                                  </p:stCondLst>
                                  <p:childTnLst>
                                    <p:set>
                                      <p:cBhvr>
                                        <p:cTn id="1455" dur="1" fill="hold">
                                          <p:stCondLst>
                                            <p:cond delay="0"/>
                                          </p:stCondLst>
                                        </p:cTn>
                                        <p:tgtEl>
                                          <p:spTgt spid="101"/>
                                        </p:tgtEl>
                                        <p:attrNameLst>
                                          <p:attrName>style.visibility</p:attrName>
                                        </p:attrNameLst>
                                      </p:cBhvr>
                                      <p:to>
                                        <p:strVal val="visible"/>
                                      </p:to>
                                    </p:set>
                                    <p:anim calcmode="lin" valueType="num">
                                      <p:cBhvr>
                                        <p:cTn id="1456" dur="2000" fill="hold"/>
                                        <p:tgtEl>
                                          <p:spTgt spid="101"/>
                                        </p:tgtEl>
                                        <p:attrNameLst>
                                          <p:attrName>ppt_w</p:attrName>
                                        </p:attrNameLst>
                                      </p:cBhvr>
                                      <p:tavLst>
                                        <p:tav tm="0">
                                          <p:val>
                                            <p:fltVal val="0"/>
                                          </p:val>
                                        </p:tav>
                                        <p:tav tm="100000">
                                          <p:val>
                                            <p:strVal val="#ppt_w"/>
                                          </p:val>
                                        </p:tav>
                                      </p:tavLst>
                                    </p:anim>
                                    <p:anim calcmode="lin" valueType="num">
                                      <p:cBhvr>
                                        <p:cTn id="1457" dur="2000" fill="hold"/>
                                        <p:tgtEl>
                                          <p:spTgt spid="101"/>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P spid="57" grpId="1" animBg="1"/>
      <p:bldP spid="57" grpId="2" animBg="1"/>
      <p:bldP spid="57" grpId="3" animBg="1"/>
      <p:bldP spid="57" grpId="4" animBg="1"/>
      <p:bldP spid="58" grpId="0" animBg="1"/>
      <p:bldP spid="58" grpId="1" animBg="1"/>
      <p:bldP spid="58" grpId="2" animBg="1"/>
      <p:bldP spid="58" grpId="3" animBg="1"/>
      <p:bldP spid="58" grpId="4" animBg="1"/>
      <p:bldP spid="59" grpId="0" animBg="1"/>
      <p:bldP spid="59" grpId="1" animBg="1"/>
      <p:bldP spid="59" grpId="2" animBg="1"/>
      <p:bldP spid="59" grpId="3" animBg="1"/>
      <p:bldP spid="59" grpId="4" animBg="1"/>
      <p:bldP spid="60" grpId="0" animBg="1"/>
      <p:bldP spid="60" grpId="1" animBg="1"/>
      <p:bldP spid="60" grpId="2" animBg="1"/>
      <p:bldP spid="60" grpId="3" animBg="1"/>
      <p:bldP spid="60" grpId="4" animBg="1"/>
      <p:bldP spid="61" grpId="0" animBg="1"/>
      <p:bldP spid="61" grpId="1" animBg="1"/>
      <p:bldP spid="61" grpId="2" animBg="1"/>
      <p:bldP spid="61" grpId="3" animBg="1"/>
      <p:bldP spid="61" grpId="4" animBg="1"/>
      <p:bldP spid="62" grpId="0" animBg="1"/>
      <p:bldP spid="62" grpId="1" animBg="1"/>
      <p:bldP spid="62" grpId="2" animBg="1"/>
      <p:bldP spid="62" grpId="3" animBg="1"/>
      <p:bldP spid="62" grpId="4" animBg="1"/>
      <p:bldP spid="63" grpId="0" animBg="1"/>
      <p:bldP spid="63" grpId="1" animBg="1"/>
      <p:bldP spid="63" grpId="2" animBg="1"/>
      <p:bldP spid="63" grpId="3" animBg="1"/>
      <p:bldP spid="63" grpId="4" animBg="1"/>
      <p:bldP spid="64" grpId="0" animBg="1"/>
      <p:bldP spid="64" grpId="1" animBg="1"/>
      <p:bldP spid="64" grpId="2" animBg="1"/>
      <p:bldP spid="64" grpId="3" animBg="1"/>
      <p:bldP spid="64" grpId="4" animBg="1"/>
      <p:bldP spid="65" grpId="0" animBg="1"/>
      <p:bldP spid="65" grpId="1" animBg="1"/>
      <p:bldP spid="65" grpId="2" animBg="1"/>
      <p:bldP spid="65" grpId="3" animBg="1"/>
      <p:bldP spid="65" grpId="4" animBg="1"/>
      <p:bldP spid="66" grpId="0" animBg="1"/>
      <p:bldP spid="66" grpId="1" animBg="1"/>
      <p:bldP spid="66" grpId="2" animBg="1"/>
      <p:bldP spid="66" grpId="3" animBg="1"/>
      <p:bldP spid="66" grpId="4" animBg="1"/>
      <p:bldP spid="67" grpId="0" animBg="1"/>
      <p:bldP spid="67" grpId="1" animBg="1"/>
      <p:bldP spid="67" grpId="2" animBg="1"/>
      <p:bldP spid="67" grpId="3" animBg="1"/>
      <p:bldP spid="67" grpId="4" animBg="1"/>
      <p:bldP spid="68" grpId="0" animBg="1"/>
      <p:bldP spid="68" grpId="1" animBg="1"/>
      <p:bldP spid="68" grpId="2" animBg="1"/>
      <p:bldP spid="68" grpId="3" animBg="1"/>
      <p:bldP spid="68" grpId="4" animBg="1"/>
      <p:bldP spid="69" grpId="0" animBg="1"/>
      <p:bldP spid="69" grpId="1" animBg="1"/>
      <p:bldP spid="69" grpId="2" animBg="1"/>
      <p:bldP spid="69" grpId="3" animBg="1"/>
      <p:bldP spid="69" grpId="4" animBg="1"/>
      <p:bldP spid="70" grpId="0" animBg="1"/>
      <p:bldP spid="70" grpId="1" animBg="1"/>
      <p:bldP spid="70" grpId="2" animBg="1"/>
      <p:bldP spid="70" grpId="3" animBg="1"/>
      <p:bldP spid="70" grpId="4" animBg="1"/>
      <p:bldP spid="71" grpId="0" animBg="1"/>
      <p:bldP spid="71" grpId="1" animBg="1"/>
      <p:bldP spid="71" grpId="2" animBg="1"/>
      <p:bldP spid="71" grpId="3" animBg="1"/>
      <p:bldP spid="71" grpId="4" animBg="1"/>
      <p:bldP spid="72" grpId="0" animBg="1"/>
      <p:bldP spid="72" grpId="1" animBg="1"/>
      <p:bldP spid="72" grpId="2" animBg="1"/>
      <p:bldP spid="72" grpId="3" animBg="1"/>
      <p:bldP spid="72" grpId="4" animBg="1"/>
      <p:bldP spid="73" grpId="0" animBg="1"/>
      <p:bldP spid="73" grpId="1" animBg="1"/>
      <p:bldP spid="73" grpId="2" animBg="1"/>
      <p:bldP spid="73" grpId="3" animBg="1"/>
      <p:bldP spid="73" grpId="4" animBg="1"/>
      <p:bldP spid="74" grpId="0" animBg="1"/>
      <p:bldP spid="74" grpId="1" animBg="1"/>
      <p:bldP spid="74" grpId="2" animBg="1"/>
      <p:bldP spid="74" grpId="3" animBg="1"/>
      <p:bldP spid="74" grpId="4" animBg="1"/>
      <p:bldP spid="75" grpId="0" animBg="1"/>
      <p:bldP spid="75" grpId="1" animBg="1"/>
      <p:bldP spid="75" grpId="2" animBg="1"/>
      <p:bldP spid="75" grpId="3" animBg="1"/>
      <p:bldP spid="75" grpId="4" animBg="1"/>
      <p:bldP spid="76" grpId="0" animBg="1"/>
      <p:bldP spid="76" grpId="1" animBg="1"/>
      <p:bldP spid="76" grpId="2" animBg="1"/>
      <p:bldP spid="76" grpId="3" animBg="1"/>
      <p:bldP spid="76" grpId="4" animBg="1"/>
      <p:bldP spid="77" grpId="0" animBg="1"/>
      <p:bldP spid="77" grpId="1" animBg="1"/>
      <p:bldP spid="77" grpId="2" animBg="1"/>
      <p:bldP spid="77" grpId="3" animBg="1"/>
      <p:bldP spid="77" grpId="4" animBg="1"/>
      <p:bldP spid="78" grpId="0" animBg="1"/>
      <p:bldP spid="78" grpId="1" animBg="1"/>
      <p:bldP spid="78" grpId="2" animBg="1"/>
      <p:bldP spid="78" grpId="3" animBg="1"/>
      <p:bldP spid="78" grpId="4" animBg="1"/>
      <p:bldP spid="79" grpId="0" animBg="1"/>
      <p:bldP spid="79" grpId="1" animBg="1"/>
      <p:bldP spid="79" grpId="2" animBg="1"/>
      <p:bldP spid="79" grpId="3" animBg="1"/>
      <p:bldP spid="79" grpId="4" animBg="1"/>
      <p:bldP spid="80" grpId="0" animBg="1"/>
      <p:bldP spid="80" grpId="1" animBg="1"/>
      <p:bldP spid="80" grpId="2" animBg="1"/>
      <p:bldP spid="80" grpId="3" animBg="1"/>
      <p:bldP spid="80" grpId="4" animBg="1"/>
      <p:bldP spid="81" grpId="0" animBg="1"/>
      <p:bldP spid="81" grpId="1" animBg="1"/>
      <p:bldP spid="81" grpId="2" animBg="1"/>
      <p:bldP spid="81" grpId="3" animBg="1"/>
      <p:bldP spid="81" grpId="4" animBg="1"/>
      <p:bldP spid="82" grpId="0" animBg="1"/>
      <p:bldP spid="82" grpId="1" animBg="1"/>
      <p:bldP spid="82" grpId="2" animBg="1"/>
      <p:bldP spid="82" grpId="3" animBg="1"/>
      <p:bldP spid="82" grpId="4" animBg="1"/>
      <p:bldP spid="83" grpId="0" animBg="1"/>
      <p:bldP spid="83" grpId="1" animBg="1"/>
      <p:bldP spid="83" grpId="2" animBg="1"/>
      <p:bldP spid="83" grpId="3" animBg="1"/>
      <p:bldP spid="83" grpId="4" animBg="1"/>
      <p:bldP spid="84" grpId="0" animBg="1"/>
      <p:bldP spid="84" grpId="1" animBg="1"/>
      <p:bldP spid="84" grpId="2" animBg="1"/>
      <p:bldP spid="84" grpId="3" animBg="1"/>
      <p:bldP spid="84" grpId="4" animBg="1"/>
      <p:bldP spid="85" grpId="0" animBg="1"/>
      <p:bldP spid="85" grpId="1" animBg="1"/>
      <p:bldP spid="85" grpId="2" animBg="1"/>
      <p:bldP spid="85" grpId="3" animBg="1"/>
      <p:bldP spid="85" grpId="4" animBg="1"/>
      <p:bldP spid="86" grpId="0" animBg="1"/>
      <p:bldP spid="86" grpId="1" animBg="1"/>
      <p:bldP spid="86" grpId="2" animBg="1"/>
      <p:bldP spid="86" grpId="3" animBg="1"/>
      <p:bldP spid="86" grpId="4" animBg="1"/>
      <p:bldP spid="87" grpId="0" animBg="1"/>
      <p:bldP spid="87" grpId="1" animBg="1"/>
      <p:bldP spid="87" grpId="2" animBg="1"/>
      <p:bldP spid="87" grpId="3" animBg="1"/>
      <p:bldP spid="87" grpId="4" animBg="1"/>
      <p:bldP spid="88" grpId="0" animBg="1"/>
      <p:bldP spid="88" grpId="1" animBg="1"/>
      <p:bldP spid="88" grpId="2" animBg="1"/>
      <p:bldP spid="88" grpId="3" animBg="1"/>
      <p:bldP spid="88" grpId="4" animBg="1"/>
      <p:bldP spid="89" grpId="0" animBg="1"/>
      <p:bldP spid="89" grpId="1" animBg="1"/>
      <p:bldP spid="89" grpId="2" animBg="1"/>
      <p:bldP spid="89" grpId="3" animBg="1"/>
      <p:bldP spid="89" grpId="4" animBg="1"/>
      <p:bldP spid="90" grpId="0" animBg="1"/>
      <p:bldP spid="90" grpId="1" animBg="1"/>
      <p:bldP spid="90" grpId="2" animBg="1"/>
      <p:bldP spid="90" grpId="3" animBg="1"/>
      <p:bldP spid="90" grpId="4" animBg="1"/>
      <p:bldP spid="91" grpId="0" animBg="1"/>
      <p:bldP spid="91" grpId="1" animBg="1"/>
      <p:bldP spid="91" grpId="2" animBg="1"/>
      <p:bldP spid="91" grpId="3" animBg="1"/>
      <p:bldP spid="91" grpId="4" animBg="1"/>
      <p:bldP spid="92" grpId="0" animBg="1"/>
      <p:bldP spid="92" grpId="1" animBg="1"/>
      <p:bldP spid="92" grpId="2" animBg="1"/>
      <p:bldP spid="92" grpId="3" animBg="1"/>
      <p:bldP spid="92" grpId="4" animBg="1"/>
      <p:bldP spid="93" grpId="0" animBg="1"/>
      <p:bldP spid="93" grpId="1" animBg="1"/>
      <p:bldP spid="93" grpId="2" animBg="1"/>
      <p:bldP spid="93" grpId="3" animBg="1"/>
      <p:bldP spid="93" grpId="4" animBg="1"/>
      <p:bldP spid="94" grpId="0" animBg="1"/>
      <p:bldP spid="94" grpId="1" animBg="1"/>
      <p:bldP spid="94" grpId="2" animBg="1"/>
      <p:bldP spid="94" grpId="3" animBg="1"/>
      <p:bldP spid="94" grpId="4" animBg="1"/>
      <p:bldP spid="95" grpId="0" animBg="1"/>
      <p:bldP spid="95" grpId="1" animBg="1"/>
      <p:bldP spid="95" grpId="2" animBg="1"/>
      <p:bldP spid="95" grpId="3" animBg="1"/>
      <p:bldP spid="95" grpId="4" animBg="1"/>
      <p:bldP spid="96" grpId="0" animBg="1"/>
      <p:bldP spid="96" grpId="1" animBg="1"/>
      <p:bldP spid="96" grpId="2" animBg="1"/>
      <p:bldP spid="96" grpId="3" animBg="1"/>
      <p:bldP spid="96" grpId="4" animBg="1"/>
      <p:bldP spid="97" grpId="0" animBg="1"/>
      <p:bldP spid="97" grpId="1" animBg="1"/>
      <p:bldP spid="97" grpId="2" animBg="1"/>
      <p:bldP spid="97" grpId="3" animBg="1"/>
      <p:bldP spid="97" grpId="4" animBg="1"/>
      <p:bldP spid="98" grpId="0" animBg="1"/>
      <p:bldP spid="98" grpId="1" animBg="1"/>
      <p:bldP spid="98" grpId="2" animBg="1"/>
      <p:bldP spid="98" grpId="3" animBg="1"/>
      <p:bldP spid="98" grpId="4" animBg="1"/>
      <p:bldP spid="99" grpId="0" animBg="1"/>
      <p:bldP spid="99" grpId="1" animBg="1"/>
      <p:bldP spid="99" grpId="2" animBg="1"/>
      <p:bldP spid="99" grpId="3" animBg="1"/>
      <p:bldP spid="99" grpId="4" animBg="1"/>
      <p:bldP spid="100" grpId="0" animBg="1"/>
      <p:bldP spid="100" grpId="1" animBg="1"/>
      <p:bldP spid="100" grpId="2" animBg="1"/>
      <p:bldP spid="100" grpId="3" animBg="1"/>
      <p:bldP spid="100" grpId="4" animBg="1"/>
      <p:bldP spid="101" grpId="0"/>
      <p:bldP spid="102"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solidFill>
            <a:srgbClr val="663300"/>
          </a:solidFill>
        </p:spPr>
        <p:txBody>
          <a:bodyPr/>
          <a:lstStyle/>
          <a:p>
            <a:endParaRPr lang="es-ES" dirty="0"/>
          </a:p>
        </p:txBody>
      </p:sp>
      <p:pic>
        <p:nvPicPr>
          <p:cNvPr id="4" name="3 Imagen" descr="0(3).jpg"/>
          <p:cNvPicPr>
            <a:picLocks noChangeAspect="1"/>
          </p:cNvPicPr>
          <p:nvPr/>
        </p:nvPicPr>
        <p:blipFill>
          <a:blip r:embed="rId2"/>
          <a:stretch>
            <a:fillRect/>
          </a:stretch>
        </p:blipFill>
        <p:spPr>
          <a:xfrm>
            <a:off x="0" y="0"/>
            <a:ext cx="9152930" cy="6858000"/>
          </a:xfrm>
          <a:prstGeom prst="rect">
            <a:avLst/>
          </a:prstGeom>
        </p:spPr>
      </p:pic>
      <p:sp>
        <p:nvSpPr>
          <p:cNvPr id="5" name="4 Terminador"/>
          <p:cNvSpPr/>
          <p:nvPr/>
        </p:nvSpPr>
        <p:spPr>
          <a:xfrm rot="2540569">
            <a:off x="3516659" y="1020429"/>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erminador"/>
          <p:cNvSpPr/>
          <p:nvPr/>
        </p:nvSpPr>
        <p:spPr>
          <a:xfrm rot="18941309">
            <a:off x="4285415" y="1043241"/>
            <a:ext cx="1140568" cy="151547"/>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erminador"/>
          <p:cNvSpPr/>
          <p:nvPr/>
        </p:nvSpPr>
        <p:spPr>
          <a:xfrm rot="2540569">
            <a:off x="1610158" y="2883069"/>
            <a:ext cx="1172819" cy="201838"/>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erminador"/>
          <p:cNvSpPr/>
          <p:nvPr/>
        </p:nvSpPr>
        <p:spPr>
          <a:xfrm rot="18737462">
            <a:off x="3544875" y="5639381"/>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erminador"/>
          <p:cNvSpPr/>
          <p:nvPr/>
        </p:nvSpPr>
        <p:spPr>
          <a:xfrm rot="2540569">
            <a:off x="3501468" y="1253669"/>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erminador"/>
          <p:cNvSpPr/>
          <p:nvPr/>
        </p:nvSpPr>
        <p:spPr>
          <a:xfrm rot="2540569">
            <a:off x="3445221" y="1449057"/>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erminador"/>
          <p:cNvSpPr/>
          <p:nvPr/>
        </p:nvSpPr>
        <p:spPr>
          <a:xfrm rot="2540569">
            <a:off x="3430030" y="1682297"/>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erminador"/>
          <p:cNvSpPr/>
          <p:nvPr/>
        </p:nvSpPr>
        <p:spPr>
          <a:xfrm rot="2540569">
            <a:off x="3445222" y="1877685"/>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erminador"/>
          <p:cNvSpPr/>
          <p:nvPr/>
        </p:nvSpPr>
        <p:spPr>
          <a:xfrm rot="2540569">
            <a:off x="3422232" y="2107904"/>
            <a:ext cx="1040063" cy="216939"/>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erminador"/>
          <p:cNvSpPr/>
          <p:nvPr/>
        </p:nvSpPr>
        <p:spPr>
          <a:xfrm rot="2540569">
            <a:off x="3344586" y="2334324"/>
            <a:ext cx="1040063" cy="201840"/>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erminador"/>
          <p:cNvSpPr/>
          <p:nvPr/>
        </p:nvSpPr>
        <p:spPr>
          <a:xfrm rot="2540569">
            <a:off x="3358592" y="2610992"/>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erminador"/>
          <p:cNvSpPr/>
          <p:nvPr/>
        </p:nvSpPr>
        <p:spPr>
          <a:xfrm rot="2540569">
            <a:off x="4430162" y="5682826"/>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erminador"/>
          <p:cNvSpPr/>
          <p:nvPr/>
        </p:nvSpPr>
        <p:spPr>
          <a:xfrm rot="2540569">
            <a:off x="2113776" y="2799912"/>
            <a:ext cx="1201672" cy="25804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erminador"/>
          <p:cNvSpPr/>
          <p:nvPr/>
        </p:nvSpPr>
        <p:spPr>
          <a:xfrm rot="2540569">
            <a:off x="2418271" y="2791306"/>
            <a:ext cx="1155117" cy="203817"/>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erminador"/>
          <p:cNvSpPr/>
          <p:nvPr/>
        </p:nvSpPr>
        <p:spPr>
          <a:xfrm rot="2540569">
            <a:off x="2623286" y="2752857"/>
            <a:ext cx="1255186" cy="209279"/>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erminador"/>
          <p:cNvSpPr/>
          <p:nvPr/>
        </p:nvSpPr>
        <p:spPr>
          <a:xfrm rot="2540569">
            <a:off x="2923518" y="2718806"/>
            <a:ext cx="1152785" cy="205942"/>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erminador"/>
          <p:cNvSpPr/>
          <p:nvPr/>
        </p:nvSpPr>
        <p:spPr>
          <a:xfrm rot="2540569">
            <a:off x="3193637" y="2741757"/>
            <a:ext cx="1162684" cy="175715"/>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erminador"/>
          <p:cNvSpPr/>
          <p:nvPr/>
        </p:nvSpPr>
        <p:spPr>
          <a:xfrm rot="2540569">
            <a:off x="1863425" y="2846304"/>
            <a:ext cx="1172819" cy="197153"/>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erminador"/>
          <p:cNvSpPr/>
          <p:nvPr/>
        </p:nvSpPr>
        <p:spPr>
          <a:xfrm rot="18941309">
            <a:off x="4311920" y="1231233"/>
            <a:ext cx="1122160" cy="15092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erminador"/>
          <p:cNvSpPr/>
          <p:nvPr/>
        </p:nvSpPr>
        <p:spPr>
          <a:xfrm rot="18941309">
            <a:off x="4319840" y="1591246"/>
            <a:ext cx="1140568" cy="151547"/>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erminador"/>
          <p:cNvSpPr/>
          <p:nvPr/>
        </p:nvSpPr>
        <p:spPr>
          <a:xfrm rot="18941309">
            <a:off x="4393679" y="1727780"/>
            <a:ext cx="1122160" cy="15092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erminador"/>
          <p:cNvSpPr/>
          <p:nvPr/>
        </p:nvSpPr>
        <p:spPr>
          <a:xfrm rot="18941309">
            <a:off x="4391278" y="1876997"/>
            <a:ext cx="1140568" cy="151547"/>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erminador"/>
          <p:cNvSpPr/>
          <p:nvPr/>
        </p:nvSpPr>
        <p:spPr>
          <a:xfrm rot="18941309">
            <a:off x="4465116" y="2013534"/>
            <a:ext cx="1122160" cy="15092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erminador"/>
          <p:cNvSpPr/>
          <p:nvPr/>
        </p:nvSpPr>
        <p:spPr>
          <a:xfrm rot="18941309">
            <a:off x="4462717" y="2162751"/>
            <a:ext cx="1140568" cy="151547"/>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erminador"/>
          <p:cNvSpPr/>
          <p:nvPr/>
        </p:nvSpPr>
        <p:spPr>
          <a:xfrm rot="18941309">
            <a:off x="4465118" y="2370722"/>
            <a:ext cx="1122160" cy="15092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erminador"/>
          <p:cNvSpPr/>
          <p:nvPr/>
        </p:nvSpPr>
        <p:spPr>
          <a:xfrm rot="18941309">
            <a:off x="4465116" y="2585037"/>
            <a:ext cx="1122160" cy="15092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erminador"/>
          <p:cNvSpPr/>
          <p:nvPr/>
        </p:nvSpPr>
        <p:spPr>
          <a:xfrm rot="18941309">
            <a:off x="4536555" y="2727913"/>
            <a:ext cx="1122160" cy="15092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erminador"/>
          <p:cNvSpPr/>
          <p:nvPr/>
        </p:nvSpPr>
        <p:spPr>
          <a:xfrm rot="18941309">
            <a:off x="4679431" y="2799351"/>
            <a:ext cx="1122160" cy="15092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erminador"/>
          <p:cNvSpPr/>
          <p:nvPr/>
        </p:nvSpPr>
        <p:spPr>
          <a:xfrm rot="18941309">
            <a:off x="4893745" y="2799349"/>
            <a:ext cx="1122160" cy="15092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erminador"/>
          <p:cNvSpPr/>
          <p:nvPr/>
        </p:nvSpPr>
        <p:spPr>
          <a:xfrm rot="18941309">
            <a:off x="5108059" y="2799352"/>
            <a:ext cx="1122160" cy="15092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erminador"/>
          <p:cNvSpPr/>
          <p:nvPr/>
        </p:nvSpPr>
        <p:spPr>
          <a:xfrm rot="18941309">
            <a:off x="5322373" y="2799350"/>
            <a:ext cx="1122160" cy="15092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erminador"/>
          <p:cNvSpPr/>
          <p:nvPr/>
        </p:nvSpPr>
        <p:spPr>
          <a:xfrm rot="18941309">
            <a:off x="5465248" y="2870790"/>
            <a:ext cx="1122160" cy="15092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erminador"/>
          <p:cNvSpPr/>
          <p:nvPr/>
        </p:nvSpPr>
        <p:spPr>
          <a:xfrm rot="18941309">
            <a:off x="5679562" y="2870788"/>
            <a:ext cx="1122160" cy="15092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erminador"/>
          <p:cNvSpPr/>
          <p:nvPr/>
        </p:nvSpPr>
        <p:spPr>
          <a:xfrm rot="18941309">
            <a:off x="5822440" y="2942227"/>
            <a:ext cx="1122160" cy="15092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erminador"/>
          <p:cNvSpPr/>
          <p:nvPr/>
        </p:nvSpPr>
        <p:spPr>
          <a:xfrm rot="18941309">
            <a:off x="6036754" y="2942225"/>
            <a:ext cx="1122160" cy="15092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erminador"/>
          <p:cNvSpPr/>
          <p:nvPr/>
        </p:nvSpPr>
        <p:spPr>
          <a:xfrm rot="18941309">
            <a:off x="6251067" y="2942227"/>
            <a:ext cx="1122160" cy="150924"/>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erminador"/>
          <p:cNvSpPr/>
          <p:nvPr/>
        </p:nvSpPr>
        <p:spPr>
          <a:xfrm rot="18941309">
            <a:off x="4319842" y="1376931"/>
            <a:ext cx="1140568" cy="151547"/>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erminador"/>
          <p:cNvSpPr/>
          <p:nvPr/>
        </p:nvSpPr>
        <p:spPr>
          <a:xfrm rot="2540569">
            <a:off x="4430163" y="5397073"/>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erminador"/>
          <p:cNvSpPr/>
          <p:nvPr/>
        </p:nvSpPr>
        <p:spPr>
          <a:xfrm rot="2540569">
            <a:off x="4501601" y="5182759"/>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erminador"/>
          <p:cNvSpPr/>
          <p:nvPr/>
        </p:nvSpPr>
        <p:spPr>
          <a:xfrm rot="2540569">
            <a:off x="4501599" y="4897008"/>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erminador"/>
          <p:cNvSpPr/>
          <p:nvPr/>
        </p:nvSpPr>
        <p:spPr>
          <a:xfrm rot="2540569">
            <a:off x="4501600" y="4611255"/>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erminador"/>
          <p:cNvSpPr/>
          <p:nvPr/>
        </p:nvSpPr>
        <p:spPr>
          <a:xfrm rot="2540569">
            <a:off x="4573038" y="4396941"/>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erminador"/>
          <p:cNvSpPr/>
          <p:nvPr/>
        </p:nvSpPr>
        <p:spPr>
          <a:xfrm rot="2540569">
            <a:off x="4573039" y="4111188"/>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erminador"/>
          <p:cNvSpPr/>
          <p:nvPr/>
        </p:nvSpPr>
        <p:spPr>
          <a:xfrm rot="2540569">
            <a:off x="4644477" y="3896874"/>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erminador"/>
          <p:cNvSpPr/>
          <p:nvPr/>
        </p:nvSpPr>
        <p:spPr>
          <a:xfrm rot="2540569">
            <a:off x="4858791" y="3896875"/>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erminador"/>
          <p:cNvSpPr/>
          <p:nvPr/>
        </p:nvSpPr>
        <p:spPr>
          <a:xfrm rot="2785726">
            <a:off x="6216114" y="3754000"/>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erminador"/>
          <p:cNvSpPr/>
          <p:nvPr/>
        </p:nvSpPr>
        <p:spPr>
          <a:xfrm rot="2785726">
            <a:off x="5980800" y="3775663"/>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erminador"/>
          <p:cNvSpPr/>
          <p:nvPr/>
        </p:nvSpPr>
        <p:spPr>
          <a:xfrm rot="2785726">
            <a:off x="5837923" y="3847102"/>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erminador"/>
          <p:cNvSpPr/>
          <p:nvPr/>
        </p:nvSpPr>
        <p:spPr>
          <a:xfrm rot="2785726">
            <a:off x="5602609" y="3868765"/>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erminador"/>
          <p:cNvSpPr/>
          <p:nvPr/>
        </p:nvSpPr>
        <p:spPr>
          <a:xfrm rot="2785726">
            <a:off x="5337858" y="3847102"/>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erminador"/>
          <p:cNvSpPr/>
          <p:nvPr/>
        </p:nvSpPr>
        <p:spPr>
          <a:xfrm rot="2785726">
            <a:off x="5102544" y="3868765"/>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erminador"/>
          <p:cNvSpPr/>
          <p:nvPr/>
        </p:nvSpPr>
        <p:spPr>
          <a:xfrm rot="18737462">
            <a:off x="3544875" y="5353629"/>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erminador"/>
          <p:cNvSpPr/>
          <p:nvPr/>
        </p:nvSpPr>
        <p:spPr>
          <a:xfrm rot="18737462">
            <a:off x="3473438" y="5139315"/>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erminador"/>
          <p:cNvSpPr/>
          <p:nvPr/>
        </p:nvSpPr>
        <p:spPr>
          <a:xfrm rot="18737462">
            <a:off x="3473436" y="4853564"/>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erminador"/>
          <p:cNvSpPr/>
          <p:nvPr/>
        </p:nvSpPr>
        <p:spPr>
          <a:xfrm rot="18737462">
            <a:off x="3473436" y="4567812"/>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erminador"/>
          <p:cNvSpPr/>
          <p:nvPr/>
        </p:nvSpPr>
        <p:spPr>
          <a:xfrm rot="18737462">
            <a:off x="3401999" y="4353498"/>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erminador"/>
          <p:cNvSpPr/>
          <p:nvPr/>
        </p:nvSpPr>
        <p:spPr>
          <a:xfrm rot="18737462">
            <a:off x="3330562" y="4139182"/>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erminador"/>
          <p:cNvSpPr/>
          <p:nvPr/>
        </p:nvSpPr>
        <p:spPr>
          <a:xfrm rot="18737462">
            <a:off x="3259124" y="3924869"/>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erminador"/>
          <p:cNvSpPr/>
          <p:nvPr/>
        </p:nvSpPr>
        <p:spPr>
          <a:xfrm rot="18737462">
            <a:off x="2973372" y="3924868"/>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erminador"/>
          <p:cNvSpPr/>
          <p:nvPr/>
        </p:nvSpPr>
        <p:spPr>
          <a:xfrm rot="18737462">
            <a:off x="2716587" y="3872209"/>
            <a:ext cx="1109848" cy="236773"/>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erminador"/>
          <p:cNvSpPr/>
          <p:nvPr/>
        </p:nvSpPr>
        <p:spPr>
          <a:xfrm rot="18737462">
            <a:off x="2462212" y="3858334"/>
            <a:ext cx="1061779" cy="212899"/>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erminador"/>
          <p:cNvSpPr/>
          <p:nvPr/>
        </p:nvSpPr>
        <p:spPr>
          <a:xfrm rot="18737462">
            <a:off x="2187554" y="3853432"/>
            <a:ext cx="1040063" cy="193781"/>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erminador"/>
          <p:cNvSpPr/>
          <p:nvPr/>
        </p:nvSpPr>
        <p:spPr>
          <a:xfrm rot="18737462">
            <a:off x="1875970" y="3825003"/>
            <a:ext cx="1162694" cy="208123"/>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erminador"/>
          <p:cNvSpPr/>
          <p:nvPr/>
        </p:nvSpPr>
        <p:spPr>
          <a:xfrm rot="18737462">
            <a:off x="1601298" y="3825005"/>
            <a:ext cx="1162694" cy="208123"/>
          </a:xfrm>
          <a:prstGeom prst="flowChartTerminator">
            <a:avLst/>
          </a:prstGeom>
          <a:gradFill flip="none" rotWithShape="1">
            <a:gsLst>
              <a:gs pos="0">
                <a:schemeClr val="tx2">
                  <a:lumMod val="75000"/>
                </a:schemeClr>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4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69"/>
                                        </p:tgtEl>
                                        <p:attrNameLst>
                                          <p:attrName>style.opacity</p:attrName>
                                        </p:attrNameLst>
                                      </p:cBhvr>
                                      <p:to>
                                        <p:strVal val="0"/>
                                      </p:to>
                                    </p:set>
                                    <p:animEffect filter="image" prLst="opacity: 0">
                                      <p:cBhvr rctx="IE">
                                        <p:cTn id="7" dur="indefinite"/>
                                        <p:tgtEl>
                                          <p:spTgt spid="69"/>
                                        </p:tgtEl>
                                      </p:cBhvr>
                                    </p:animEffect>
                                  </p:childTnLst>
                                </p:cTn>
                              </p:par>
                              <p:par>
                                <p:cTn id="8" presetID="13" presetClass="entr" presetSubtype="16"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plus(in)">
                                      <p:cBhvr>
                                        <p:cTn id="10" dur="3000"/>
                                        <p:tgtEl>
                                          <p:spTgt spid="5"/>
                                        </p:tgtEl>
                                      </p:cBhvr>
                                    </p:animEffect>
                                  </p:childTnLst>
                                </p:cTn>
                              </p:par>
                              <p:par>
                                <p:cTn id="11" presetID="13" presetClass="entr" presetSubtype="16"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plus(in)">
                                      <p:cBhvr>
                                        <p:cTn id="13" dur="3000"/>
                                        <p:tgtEl>
                                          <p:spTgt spid="6"/>
                                        </p:tgtEl>
                                      </p:cBhvr>
                                    </p:animEffect>
                                  </p:childTnLst>
                                </p:cTn>
                              </p:par>
                              <p:par>
                                <p:cTn id="14" presetID="13" presetClass="entr" presetSubtype="16" fill="hold" grpId="0"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plus(in)">
                                      <p:cBhvr>
                                        <p:cTn id="16" dur="3000"/>
                                        <p:tgtEl>
                                          <p:spTgt spid="7"/>
                                        </p:tgtEl>
                                      </p:cBhvr>
                                    </p:animEffect>
                                  </p:childTnLst>
                                </p:cTn>
                              </p:par>
                              <p:par>
                                <p:cTn id="17" presetID="13" presetClass="entr" presetSubtype="16"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plus(in)">
                                      <p:cBhvr>
                                        <p:cTn id="19" dur="3000"/>
                                        <p:tgtEl>
                                          <p:spTgt spid="8"/>
                                        </p:tgtEl>
                                      </p:cBhvr>
                                    </p:animEffect>
                                  </p:childTnLst>
                                </p:cTn>
                              </p:par>
                              <p:par>
                                <p:cTn id="20" presetID="13" presetClass="entr" presetSubtype="16"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plus(in)">
                                      <p:cBhvr>
                                        <p:cTn id="22" dur="3000"/>
                                        <p:tgtEl>
                                          <p:spTgt spid="9"/>
                                        </p:tgtEl>
                                      </p:cBhvr>
                                    </p:animEffect>
                                  </p:childTnLst>
                                </p:cTn>
                              </p:par>
                              <p:par>
                                <p:cTn id="23" presetID="13" presetClass="entr" presetSubtype="16"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plus(in)">
                                      <p:cBhvr>
                                        <p:cTn id="25" dur="3000"/>
                                        <p:tgtEl>
                                          <p:spTgt spid="10"/>
                                        </p:tgtEl>
                                      </p:cBhvr>
                                    </p:animEffect>
                                  </p:childTnLst>
                                </p:cTn>
                              </p:par>
                              <p:par>
                                <p:cTn id="26" presetID="13" presetClass="entr" presetSubtype="16" fill="hold" grpId="0"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plus(in)">
                                      <p:cBhvr>
                                        <p:cTn id="28" dur="3000"/>
                                        <p:tgtEl>
                                          <p:spTgt spid="11"/>
                                        </p:tgtEl>
                                      </p:cBhvr>
                                    </p:animEffect>
                                  </p:childTnLst>
                                </p:cTn>
                              </p:par>
                              <p:par>
                                <p:cTn id="29" presetID="13" presetClass="entr" presetSubtype="16" fill="hold" grpId="0" nodeType="with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plus(in)">
                                      <p:cBhvr>
                                        <p:cTn id="31" dur="3000"/>
                                        <p:tgtEl>
                                          <p:spTgt spid="12"/>
                                        </p:tgtEl>
                                      </p:cBhvr>
                                    </p:animEffect>
                                  </p:childTnLst>
                                </p:cTn>
                              </p:par>
                              <p:par>
                                <p:cTn id="32" presetID="13" presetClass="entr" presetSubtype="16" fill="hold" grpId="0" nodeType="withEffect">
                                  <p:stCondLst>
                                    <p:cond delay="0"/>
                                  </p:stCondLst>
                                  <p:childTnLst>
                                    <p:set>
                                      <p:cBhvr>
                                        <p:cTn id="33" dur="1" fill="hold">
                                          <p:stCondLst>
                                            <p:cond delay="0"/>
                                          </p:stCondLst>
                                        </p:cTn>
                                        <p:tgtEl>
                                          <p:spTgt spid="13"/>
                                        </p:tgtEl>
                                        <p:attrNameLst>
                                          <p:attrName>style.visibility</p:attrName>
                                        </p:attrNameLst>
                                      </p:cBhvr>
                                      <p:to>
                                        <p:strVal val="visible"/>
                                      </p:to>
                                    </p:set>
                                    <p:animEffect transition="in" filter="plus(in)">
                                      <p:cBhvr>
                                        <p:cTn id="34" dur="3000"/>
                                        <p:tgtEl>
                                          <p:spTgt spid="13"/>
                                        </p:tgtEl>
                                      </p:cBhvr>
                                    </p:animEffect>
                                  </p:childTnLst>
                                </p:cTn>
                              </p:par>
                              <p:par>
                                <p:cTn id="35" presetID="13" presetClass="entr" presetSubtype="16" fill="hold" grpId="0" nodeType="with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plus(in)">
                                      <p:cBhvr>
                                        <p:cTn id="37" dur="3000"/>
                                        <p:tgtEl>
                                          <p:spTgt spid="14"/>
                                        </p:tgtEl>
                                      </p:cBhvr>
                                    </p:animEffect>
                                  </p:childTnLst>
                                </p:cTn>
                              </p:par>
                              <p:par>
                                <p:cTn id="38" presetID="13" presetClass="entr" presetSubtype="16" fill="hold" grpId="0" nodeType="with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plus(in)">
                                      <p:cBhvr>
                                        <p:cTn id="40" dur="3000"/>
                                        <p:tgtEl>
                                          <p:spTgt spid="15"/>
                                        </p:tgtEl>
                                      </p:cBhvr>
                                    </p:animEffect>
                                  </p:childTnLst>
                                </p:cTn>
                              </p:par>
                              <p:par>
                                <p:cTn id="41" presetID="13" presetClass="entr" presetSubtype="16" fill="hold" grpId="0" nodeType="withEffect">
                                  <p:stCondLst>
                                    <p:cond delay="0"/>
                                  </p:stCondLst>
                                  <p:childTnLst>
                                    <p:set>
                                      <p:cBhvr>
                                        <p:cTn id="42" dur="1" fill="hold">
                                          <p:stCondLst>
                                            <p:cond delay="0"/>
                                          </p:stCondLst>
                                        </p:cTn>
                                        <p:tgtEl>
                                          <p:spTgt spid="16"/>
                                        </p:tgtEl>
                                        <p:attrNameLst>
                                          <p:attrName>style.visibility</p:attrName>
                                        </p:attrNameLst>
                                      </p:cBhvr>
                                      <p:to>
                                        <p:strVal val="visible"/>
                                      </p:to>
                                    </p:set>
                                    <p:animEffect transition="in" filter="plus(in)">
                                      <p:cBhvr>
                                        <p:cTn id="43" dur="3000"/>
                                        <p:tgtEl>
                                          <p:spTgt spid="16"/>
                                        </p:tgtEl>
                                      </p:cBhvr>
                                    </p:animEffect>
                                  </p:childTnLst>
                                </p:cTn>
                              </p:par>
                              <p:par>
                                <p:cTn id="44" presetID="13" presetClass="entr" presetSubtype="16" fill="hold" grpId="0" nodeType="withEffect">
                                  <p:stCondLst>
                                    <p:cond delay="0"/>
                                  </p:stCondLst>
                                  <p:childTnLst>
                                    <p:set>
                                      <p:cBhvr>
                                        <p:cTn id="45" dur="1" fill="hold">
                                          <p:stCondLst>
                                            <p:cond delay="0"/>
                                          </p:stCondLst>
                                        </p:cTn>
                                        <p:tgtEl>
                                          <p:spTgt spid="17"/>
                                        </p:tgtEl>
                                        <p:attrNameLst>
                                          <p:attrName>style.visibility</p:attrName>
                                        </p:attrNameLst>
                                      </p:cBhvr>
                                      <p:to>
                                        <p:strVal val="visible"/>
                                      </p:to>
                                    </p:set>
                                    <p:animEffect transition="in" filter="plus(in)">
                                      <p:cBhvr>
                                        <p:cTn id="46" dur="3000"/>
                                        <p:tgtEl>
                                          <p:spTgt spid="17"/>
                                        </p:tgtEl>
                                      </p:cBhvr>
                                    </p:animEffect>
                                  </p:childTnLst>
                                </p:cTn>
                              </p:par>
                              <p:par>
                                <p:cTn id="47" presetID="13" presetClass="entr" presetSubtype="16" fill="hold" grpId="0" nodeType="with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plus(in)">
                                      <p:cBhvr>
                                        <p:cTn id="49" dur="3000"/>
                                        <p:tgtEl>
                                          <p:spTgt spid="18"/>
                                        </p:tgtEl>
                                      </p:cBhvr>
                                    </p:animEffect>
                                  </p:childTnLst>
                                </p:cTn>
                              </p:par>
                              <p:par>
                                <p:cTn id="50" presetID="13" presetClass="entr" presetSubtype="16" fill="hold" grpId="0" nodeType="with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plus(in)">
                                      <p:cBhvr>
                                        <p:cTn id="52" dur="3000"/>
                                        <p:tgtEl>
                                          <p:spTgt spid="19"/>
                                        </p:tgtEl>
                                      </p:cBhvr>
                                    </p:animEffect>
                                  </p:childTnLst>
                                </p:cTn>
                              </p:par>
                              <p:par>
                                <p:cTn id="53" presetID="13" presetClass="entr" presetSubtype="16" fill="hold" grpId="0" nodeType="withEffect">
                                  <p:stCondLst>
                                    <p:cond delay="0"/>
                                  </p:stCondLst>
                                  <p:childTnLst>
                                    <p:set>
                                      <p:cBhvr>
                                        <p:cTn id="54" dur="1" fill="hold">
                                          <p:stCondLst>
                                            <p:cond delay="0"/>
                                          </p:stCondLst>
                                        </p:cTn>
                                        <p:tgtEl>
                                          <p:spTgt spid="20"/>
                                        </p:tgtEl>
                                        <p:attrNameLst>
                                          <p:attrName>style.visibility</p:attrName>
                                        </p:attrNameLst>
                                      </p:cBhvr>
                                      <p:to>
                                        <p:strVal val="visible"/>
                                      </p:to>
                                    </p:set>
                                    <p:animEffect transition="in" filter="plus(in)">
                                      <p:cBhvr>
                                        <p:cTn id="55" dur="3000"/>
                                        <p:tgtEl>
                                          <p:spTgt spid="20"/>
                                        </p:tgtEl>
                                      </p:cBhvr>
                                    </p:animEffect>
                                  </p:childTnLst>
                                </p:cTn>
                              </p:par>
                              <p:par>
                                <p:cTn id="56" presetID="13" presetClass="entr" presetSubtype="16" fill="hold" grpId="0" nodeType="withEffect">
                                  <p:stCondLst>
                                    <p:cond delay="0"/>
                                  </p:stCondLst>
                                  <p:childTnLst>
                                    <p:set>
                                      <p:cBhvr>
                                        <p:cTn id="57" dur="1" fill="hold">
                                          <p:stCondLst>
                                            <p:cond delay="0"/>
                                          </p:stCondLst>
                                        </p:cTn>
                                        <p:tgtEl>
                                          <p:spTgt spid="21"/>
                                        </p:tgtEl>
                                        <p:attrNameLst>
                                          <p:attrName>style.visibility</p:attrName>
                                        </p:attrNameLst>
                                      </p:cBhvr>
                                      <p:to>
                                        <p:strVal val="visible"/>
                                      </p:to>
                                    </p:set>
                                    <p:animEffect transition="in" filter="plus(in)">
                                      <p:cBhvr>
                                        <p:cTn id="58" dur="3000"/>
                                        <p:tgtEl>
                                          <p:spTgt spid="21"/>
                                        </p:tgtEl>
                                      </p:cBhvr>
                                    </p:animEffect>
                                  </p:childTnLst>
                                </p:cTn>
                              </p:par>
                              <p:par>
                                <p:cTn id="59" presetID="13" presetClass="entr" presetSubtype="16" fill="hold" grpId="0" nodeType="withEffect">
                                  <p:stCondLst>
                                    <p:cond delay="0"/>
                                  </p:stCondLst>
                                  <p:childTnLst>
                                    <p:set>
                                      <p:cBhvr>
                                        <p:cTn id="60" dur="1" fill="hold">
                                          <p:stCondLst>
                                            <p:cond delay="0"/>
                                          </p:stCondLst>
                                        </p:cTn>
                                        <p:tgtEl>
                                          <p:spTgt spid="22"/>
                                        </p:tgtEl>
                                        <p:attrNameLst>
                                          <p:attrName>style.visibility</p:attrName>
                                        </p:attrNameLst>
                                      </p:cBhvr>
                                      <p:to>
                                        <p:strVal val="visible"/>
                                      </p:to>
                                    </p:set>
                                    <p:animEffect transition="in" filter="plus(in)">
                                      <p:cBhvr>
                                        <p:cTn id="61" dur="3000"/>
                                        <p:tgtEl>
                                          <p:spTgt spid="22"/>
                                        </p:tgtEl>
                                      </p:cBhvr>
                                    </p:animEffect>
                                  </p:childTnLst>
                                </p:cTn>
                              </p:par>
                              <p:par>
                                <p:cTn id="62" presetID="13" presetClass="entr" presetSubtype="16" fill="hold" grpId="0" nodeType="withEffect">
                                  <p:stCondLst>
                                    <p:cond delay="0"/>
                                  </p:stCondLst>
                                  <p:childTnLst>
                                    <p:set>
                                      <p:cBhvr>
                                        <p:cTn id="63" dur="1" fill="hold">
                                          <p:stCondLst>
                                            <p:cond delay="0"/>
                                          </p:stCondLst>
                                        </p:cTn>
                                        <p:tgtEl>
                                          <p:spTgt spid="23"/>
                                        </p:tgtEl>
                                        <p:attrNameLst>
                                          <p:attrName>style.visibility</p:attrName>
                                        </p:attrNameLst>
                                      </p:cBhvr>
                                      <p:to>
                                        <p:strVal val="visible"/>
                                      </p:to>
                                    </p:set>
                                    <p:animEffect transition="in" filter="plus(in)">
                                      <p:cBhvr>
                                        <p:cTn id="64" dur="3000"/>
                                        <p:tgtEl>
                                          <p:spTgt spid="23"/>
                                        </p:tgtEl>
                                      </p:cBhvr>
                                    </p:animEffect>
                                  </p:childTnLst>
                                </p:cTn>
                              </p:par>
                              <p:par>
                                <p:cTn id="65" presetID="13" presetClass="entr" presetSubtype="16" fill="hold" grpId="0" nodeType="withEffect">
                                  <p:stCondLst>
                                    <p:cond delay="0"/>
                                  </p:stCondLst>
                                  <p:childTnLst>
                                    <p:set>
                                      <p:cBhvr>
                                        <p:cTn id="66" dur="1" fill="hold">
                                          <p:stCondLst>
                                            <p:cond delay="0"/>
                                          </p:stCondLst>
                                        </p:cTn>
                                        <p:tgtEl>
                                          <p:spTgt spid="24"/>
                                        </p:tgtEl>
                                        <p:attrNameLst>
                                          <p:attrName>style.visibility</p:attrName>
                                        </p:attrNameLst>
                                      </p:cBhvr>
                                      <p:to>
                                        <p:strVal val="visible"/>
                                      </p:to>
                                    </p:set>
                                    <p:animEffect transition="in" filter="plus(in)">
                                      <p:cBhvr>
                                        <p:cTn id="67" dur="3000"/>
                                        <p:tgtEl>
                                          <p:spTgt spid="24"/>
                                        </p:tgtEl>
                                      </p:cBhvr>
                                    </p:animEffect>
                                  </p:childTnLst>
                                </p:cTn>
                              </p:par>
                              <p:par>
                                <p:cTn id="68" presetID="13" presetClass="entr" presetSubtype="16" fill="hold" grpId="0" nodeType="withEffect">
                                  <p:stCondLst>
                                    <p:cond delay="0"/>
                                  </p:stCondLst>
                                  <p:childTnLst>
                                    <p:set>
                                      <p:cBhvr>
                                        <p:cTn id="69" dur="1" fill="hold">
                                          <p:stCondLst>
                                            <p:cond delay="0"/>
                                          </p:stCondLst>
                                        </p:cTn>
                                        <p:tgtEl>
                                          <p:spTgt spid="25"/>
                                        </p:tgtEl>
                                        <p:attrNameLst>
                                          <p:attrName>style.visibility</p:attrName>
                                        </p:attrNameLst>
                                      </p:cBhvr>
                                      <p:to>
                                        <p:strVal val="visible"/>
                                      </p:to>
                                    </p:set>
                                    <p:animEffect transition="in" filter="plus(in)">
                                      <p:cBhvr>
                                        <p:cTn id="70" dur="3000"/>
                                        <p:tgtEl>
                                          <p:spTgt spid="25"/>
                                        </p:tgtEl>
                                      </p:cBhvr>
                                    </p:animEffect>
                                  </p:childTnLst>
                                </p:cTn>
                              </p:par>
                              <p:par>
                                <p:cTn id="71" presetID="13" presetClass="entr" presetSubtype="16" fill="hold" grpId="0" nodeType="withEffect">
                                  <p:stCondLst>
                                    <p:cond delay="0"/>
                                  </p:stCondLst>
                                  <p:childTnLst>
                                    <p:set>
                                      <p:cBhvr>
                                        <p:cTn id="72" dur="1" fill="hold">
                                          <p:stCondLst>
                                            <p:cond delay="0"/>
                                          </p:stCondLst>
                                        </p:cTn>
                                        <p:tgtEl>
                                          <p:spTgt spid="26"/>
                                        </p:tgtEl>
                                        <p:attrNameLst>
                                          <p:attrName>style.visibility</p:attrName>
                                        </p:attrNameLst>
                                      </p:cBhvr>
                                      <p:to>
                                        <p:strVal val="visible"/>
                                      </p:to>
                                    </p:set>
                                    <p:animEffect transition="in" filter="plus(in)">
                                      <p:cBhvr>
                                        <p:cTn id="73" dur="3000"/>
                                        <p:tgtEl>
                                          <p:spTgt spid="26"/>
                                        </p:tgtEl>
                                      </p:cBhvr>
                                    </p:animEffect>
                                  </p:childTnLst>
                                </p:cTn>
                              </p:par>
                              <p:par>
                                <p:cTn id="74" presetID="13" presetClass="entr" presetSubtype="16" fill="hold" grpId="0" nodeType="withEffect">
                                  <p:stCondLst>
                                    <p:cond delay="0"/>
                                  </p:stCondLst>
                                  <p:childTnLst>
                                    <p:set>
                                      <p:cBhvr>
                                        <p:cTn id="75" dur="1" fill="hold">
                                          <p:stCondLst>
                                            <p:cond delay="0"/>
                                          </p:stCondLst>
                                        </p:cTn>
                                        <p:tgtEl>
                                          <p:spTgt spid="27"/>
                                        </p:tgtEl>
                                        <p:attrNameLst>
                                          <p:attrName>style.visibility</p:attrName>
                                        </p:attrNameLst>
                                      </p:cBhvr>
                                      <p:to>
                                        <p:strVal val="visible"/>
                                      </p:to>
                                    </p:set>
                                    <p:animEffect transition="in" filter="plus(in)">
                                      <p:cBhvr>
                                        <p:cTn id="76" dur="3000"/>
                                        <p:tgtEl>
                                          <p:spTgt spid="27"/>
                                        </p:tgtEl>
                                      </p:cBhvr>
                                    </p:animEffect>
                                  </p:childTnLst>
                                </p:cTn>
                              </p:par>
                              <p:par>
                                <p:cTn id="77" presetID="13" presetClass="entr" presetSubtype="16" fill="hold" grpId="0" nodeType="withEffect">
                                  <p:stCondLst>
                                    <p:cond delay="0"/>
                                  </p:stCondLst>
                                  <p:childTnLst>
                                    <p:set>
                                      <p:cBhvr>
                                        <p:cTn id="78" dur="1" fill="hold">
                                          <p:stCondLst>
                                            <p:cond delay="0"/>
                                          </p:stCondLst>
                                        </p:cTn>
                                        <p:tgtEl>
                                          <p:spTgt spid="28"/>
                                        </p:tgtEl>
                                        <p:attrNameLst>
                                          <p:attrName>style.visibility</p:attrName>
                                        </p:attrNameLst>
                                      </p:cBhvr>
                                      <p:to>
                                        <p:strVal val="visible"/>
                                      </p:to>
                                    </p:set>
                                    <p:animEffect transition="in" filter="plus(in)">
                                      <p:cBhvr>
                                        <p:cTn id="79" dur="3000"/>
                                        <p:tgtEl>
                                          <p:spTgt spid="28"/>
                                        </p:tgtEl>
                                      </p:cBhvr>
                                    </p:animEffect>
                                  </p:childTnLst>
                                </p:cTn>
                              </p:par>
                              <p:par>
                                <p:cTn id="80" presetID="13" presetClass="entr" presetSubtype="16" fill="hold" grpId="0" nodeType="withEffect">
                                  <p:stCondLst>
                                    <p:cond delay="0"/>
                                  </p:stCondLst>
                                  <p:childTnLst>
                                    <p:set>
                                      <p:cBhvr>
                                        <p:cTn id="81" dur="1" fill="hold">
                                          <p:stCondLst>
                                            <p:cond delay="0"/>
                                          </p:stCondLst>
                                        </p:cTn>
                                        <p:tgtEl>
                                          <p:spTgt spid="29"/>
                                        </p:tgtEl>
                                        <p:attrNameLst>
                                          <p:attrName>style.visibility</p:attrName>
                                        </p:attrNameLst>
                                      </p:cBhvr>
                                      <p:to>
                                        <p:strVal val="visible"/>
                                      </p:to>
                                    </p:set>
                                    <p:animEffect transition="in" filter="plus(in)">
                                      <p:cBhvr>
                                        <p:cTn id="82" dur="3000"/>
                                        <p:tgtEl>
                                          <p:spTgt spid="29"/>
                                        </p:tgtEl>
                                      </p:cBhvr>
                                    </p:animEffect>
                                  </p:childTnLst>
                                </p:cTn>
                              </p:par>
                              <p:par>
                                <p:cTn id="83" presetID="13" presetClass="entr" presetSubtype="16" fill="hold" grpId="0" nodeType="withEffect">
                                  <p:stCondLst>
                                    <p:cond delay="0"/>
                                  </p:stCondLst>
                                  <p:childTnLst>
                                    <p:set>
                                      <p:cBhvr>
                                        <p:cTn id="84" dur="1" fill="hold">
                                          <p:stCondLst>
                                            <p:cond delay="0"/>
                                          </p:stCondLst>
                                        </p:cTn>
                                        <p:tgtEl>
                                          <p:spTgt spid="30"/>
                                        </p:tgtEl>
                                        <p:attrNameLst>
                                          <p:attrName>style.visibility</p:attrName>
                                        </p:attrNameLst>
                                      </p:cBhvr>
                                      <p:to>
                                        <p:strVal val="visible"/>
                                      </p:to>
                                    </p:set>
                                    <p:animEffect transition="in" filter="plus(in)">
                                      <p:cBhvr>
                                        <p:cTn id="85" dur="3000"/>
                                        <p:tgtEl>
                                          <p:spTgt spid="30"/>
                                        </p:tgtEl>
                                      </p:cBhvr>
                                    </p:animEffect>
                                  </p:childTnLst>
                                </p:cTn>
                              </p:par>
                              <p:par>
                                <p:cTn id="86" presetID="13" presetClass="entr" presetSubtype="16" fill="hold" grpId="0" nodeType="withEffect">
                                  <p:stCondLst>
                                    <p:cond delay="0"/>
                                  </p:stCondLst>
                                  <p:childTnLst>
                                    <p:set>
                                      <p:cBhvr>
                                        <p:cTn id="87" dur="1" fill="hold">
                                          <p:stCondLst>
                                            <p:cond delay="0"/>
                                          </p:stCondLst>
                                        </p:cTn>
                                        <p:tgtEl>
                                          <p:spTgt spid="31"/>
                                        </p:tgtEl>
                                        <p:attrNameLst>
                                          <p:attrName>style.visibility</p:attrName>
                                        </p:attrNameLst>
                                      </p:cBhvr>
                                      <p:to>
                                        <p:strVal val="visible"/>
                                      </p:to>
                                    </p:set>
                                    <p:animEffect transition="in" filter="plus(in)">
                                      <p:cBhvr>
                                        <p:cTn id="88" dur="3000"/>
                                        <p:tgtEl>
                                          <p:spTgt spid="31"/>
                                        </p:tgtEl>
                                      </p:cBhvr>
                                    </p:animEffect>
                                  </p:childTnLst>
                                </p:cTn>
                              </p:par>
                              <p:par>
                                <p:cTn id="89" presetID="13" presetClass="entr" presetSubtype="16" fill="hold" grpId="0" nodeType="withEffect">
                                  <p:stCondLst>
                                    <p:cond delay="0"/>
                                  </p:stCondLst>
                                  <p:childTnLst>
                                    <p:set>
                                      <p:cBhvr>
                                        <p:cTn id="90" dur="1" fill="hold">
                                          <p:stCondLst>
                                            <p:cond delay="0"/>
                                          </p:stCondLst>
                                        </p:cTn>
                                        <p:tgtEl>
                                          <p:spTgt spid="32"/>
                                        </p:tgtEl>
                                        <p:attrNameLst>
                                          <p:attrName>style.visibility</p:attrName>
                                        </p:attrNameLst>
                                      </p:cBhvr>
                                      <p:to>
                                        <p:strVal val="visible"/>
                                      </p:to>
                                    </p:set>
                                    <p:animEffect transition="in" filter="plus(in)">
                                      <p:cBhvr>
                                        <p:cTn id="91" dur="3000"/>
                                        <p:tgtEl>
                                          <p:spTgt spid="32"/>
                                        </p:tgtEl>
                                      </p:cBhvr>
                                    </p:animEffect>
                                  </p:childTnLst>
                                </p:cTn>
                              </p:par>
                              <p:par>
                                <p:cTn id="92" presetID="13" presetClass="entr" presetSubtype="16" fill="hold" grpId="0" nodeType="withEffect">
                                  <p:stCondLst>
                                    <p:cond delay="0"/>
                                  </p:stCondLst>
                                  <p:childTnLst>
                                    <p:set>
                                      <p:cBhvr>
                                        <p:cTn id="93" dur="1" fill="hold">
                                          <p:stCondLst>
                                            <p:cond delay="0"/>
                                          </p:stCondLst>
                                        </p:cTn>
                                        <p:tgtEl>
                                          <p:spTgt spid="33"/>
                                        </p:tgtEl>
                                        <p:attrNameLst>
                                          <p:attrName>style.visibility</p:attrName>
                                        </p:attrNameLst>
                                      </p:cBhvr>
                                      <p:to>
                                        <p:strVal val="visible"/>
                                      </p:to>
                                    </p:set>
                                    <p:animEffect transition="in" filter="plus(in)">
                                      <p:cBhvr>
                                        <p:cTn id="94" dur="3000"/>
                                        <p:tgtEl>
                                          <p:spTgt spid="33"/>
                                        </p:tgtEl>
                                      </p:cBhvr>
                                    </p:animEffect>
                                  </p:childTnLst>
                                </p:cTn>
                              </p:par>
                              <p:par>
                                <p:cTn id="95" presetID="13" presetClass="entr" presetSubtype="16" fill="hold" grpId="0" nodeType="withEffect">
                                  <p:stCondLst>
                                    <p:cond delay="0"/>
                                  </p:stCondLst>
                                  <p:childTnLst>
                                    <p:set>
                                      <p:cBhvr>
                                        <p:cTn id="96" dur="1" fill="hold">
                                          <p:stCondLst>
                                            <p:cond delay="0"/>
                                          </p:stCondLst>
                                        </p:cTn>
                                        <p:tgtEl>
                                          <p:spTgt spid="34"/>
                                        </p:tgtEl>
                                        <p:attrNameLst>
                                          <p:attrName>style.visibility</p:attrName>
                                        </p:attrNameLst>
                                      </p:cBhvr>
                                      <p:to>
                                        <p:strVal val="visible"/>
                                      </p:to>
                                    </p:set>
                                    <p:animEffect transition="in" filter="plus(in)">
                                      <p:cBhvr>
                                        <p:cTn id="97" dur="3000"/>
                                        <p:tgtEl>
                                          <p:spTgt spid="34"/>
                                        </p:tgtEl>
                                      </p:cBhvr>
                                    </p:animEffect>
                                  </p:childTnLst>
                                </p:cTn>
                              </p:par>
                              <p:par>
                                <p:cTn id="98" presetID="13" presetClass="entr" presetSubtype="16" fill="hold" grpId="0" nodeType="withEffect">
                                  <p:stCondLst>
                                    <p:cond delay="0"/>
                                  </p:stCondLst>
                                  <p:childTnLst>
                                    <p:set>
                                      <p:cBhvr>
                                        <p:cTn id="99" dur="1" fill="hold">
                                          <p:stCondLst>
                                            <p:cond delay="0"/>
                                          </p:stCondLst>
                                        </p:cTn>
                                        <p:tgtEl>
                                          <p:spTgt spid="35"/>
                                        </p:tgtEl>
                                        <p:attrNameLst>
                                          <p:attrName>style.visibility</p:attrName>
                                        </p:attrNameLst>
                                      </p:cBhvr>
                                      <p:to>
                                        <p:strVal val="visible"/>
                                      </p:to>
                                    </p:set>
                                    <p:animEffect transition="in" filter="plus(in)">
                                      <p:cBhvr>
                                        <p:cTn id="100" dur="3000"/>
                                        <p:tgtEl>
                                          <p:spTgt spid="35"/>
                                        </p:tgtEl>
                                      </p:cBhvr>
                                    </p:animEffect>
                                  </p:childTnLst>
                                </p:cTn>
                              </p:par>
                              <p:par>
                                <p:cTn id="101" presetID="13" presetClass="entr" presetSubtype="16" fill="hold" grpId="0" nodeType="withEffect">
                                  <p:stCondLst>
                                    <p:cond delay="0"/>
                                  </p:stCondLst>
                                  <p:childTnLst>
                                    <p:set>
                                      <p:cBhvr>
                                        <p:cTn id="102" dur="1" fill="hold">
                                          <p:stCondLst>
                                            <p:cond delay="0"/>
                                          </p:stCondLst>
                                        </p:cTn>
                                        <p:tgtEl>
                                          <p:spTgt spid="36"/>
                                        </p:tgtEl>
                                        <p:attrNameLst>
                                          <p:attrName>style.visibility</p:attrName>
                                        </p:attrNameLst>
                                      </p:cBhvr>
                                      <p:to>
                                        <p:strVal val="visible"/>
                                      </p:to>
                                    </p:set>
                                    <p:animEffect transition="in" filter="plus(in)">
                                      <p:cBhvr>
                                        <p:cTn id="103" dur="3000"/>
                                        <p:tgtEl>
                                          <p:spTgt spid="36"/>
                                        </p:tgtEl>
                                      </p:cBhvr>
                                    </p:animEffect>
                                  </p:childTnLst>
                                </p:cTn>
                              </p:par>
                              <p:par>
                                <p:cTn id="104" presetID="13" presetClass="entr" presetSubtype="16" fill="hold" grpId="0" nodeType="withEffect">
                                  <p:stCondLst>
                                    <p:cond delay="0"/>
                                  </p:stCondLst>
                                  <p:childTnLst>
                                    <p:set>
                                      <p:cBhvr>
                                        <p:cTn id="105" dur="1" fill="hold">
                                          <p:stCondLst>
                                            <p:cond delay="0"/>
                                          </p:stCondLst>
                                        </p:cTn>
                                        <p:tgtEl>
                                          <p:spTgt spid="37"/>
                                        </p:tgtEl>
                                        <p:attrNameLst>
                                          <p:attrName>style.visibility</p:attrName>
                                        </p:attrNameLst>
                                      </p:cBhvr>
                                      <p:to>
                                        <p:strVal val="visible"/>
                                      </p:to>
                                    </p:set>
                                    <p:animEffect transition="in" filter="plus(in)">
                                      <p:cBhvr>
                                        <p:cTn id="106" dur="3000"/>
                                        <p:tgtEl>
                                          <p:spTgt spid="37"/>
                                        </p:tgtEl>
                                      </p:cBhvr>
                                    </p:animEffect>
                                  </p:childTnLst>
                                </p:cTn>
                              </p:par>
                              <p:par>
                                <p:cTn id="107" presetID="13" presetClass="entr" presetSubtype="16" fill="hold" grpId="0" nodeType="withEffect">
                                  <p:stCondLst>
                                    <p:cond delay="0"/>
                                  </p:stCondLst>
                                  <p:childTnLst>
                                    <p:set>
                                      <p:cBhvr>
                                        <p:cTn id="108" dur="1" fill="hold">
                                          <p:stCondLst>
                                            <p:cond delay="0"/>
                                          </p:stCondLst>
                                        </p:cTn>
                                        <p:tgtEl>
                                          <p:spTgt spid="38"/>
                                        </p:tgtEl>
                                        <p:attrNameLst>
                                          <p:attrName>style.visibility</p:attrName>
                                        </p:attrNameLst>
                                      </p:cBhvr>
                                      <p:to>
                                        <p:strVal val="visible"/>
                                      </p:to>
                                    </p:set>
                                    <p:animEffect transition="in" filter="plus(in)">
                                      <p:cBhvr>
                                        <p:cTn id="109" dur="3000"/>
                                        <p:tgtEl>
                                          <p:spTgt spid="38"/>
                                        </p:tgtEl>
                                      </p:cBhvr>
                                    </p:animEffect>
                                  </p:childTnLst>
                                </p:cTn>
                              </p:par>
                              <p:par>
                                <p:cTn id="110" presetID="13" presetClass="entr" presetSubtype="16" fill="hold" grpId="0" nodeType="withEffect">
                                  <p:stCondLst>
                                    <p:cond delay="0"/>
                                  </p:stCondLst>
                                  <p:childTnLst>
                                    <p:set>
                                      <p:cBhvr>
                                        <p:cTn id="111" dur="1" fill="hold">
                                          <p:stCondLst>
                                            <p:cond delay="0"/>
                                          </p:stCondLst>
                                        </p:cTn>
                                        <p:tgtEl>
                                          <p:spTgt spid="39"/>
                                        </p:tgtEl>
                                        <p:attrNameLst>
                                          <p:attrName>style.visibility</p:attrName>
                                        </p:attrNameLst>
                                      </p:cBhvr>
                                      <p:to>
                                        <p:strVal val="visible"/>
                                      </p:to>
                                    </p:set>
                                    <p:animEffect transition="in" filter="plus(in)">
                                      <p:cBhvr>
                                        <p:cTn id="112" dur="3000"/>
                                        <p:tgtEl>
                                          <p:spTgt spid="39"/>
                                        </p:tgtEl>
                                      </p:cBhvr>
                                    </p:animEffect>
                                  </p:childTnLst>
                                </p:cTn>
                              </p:par>
                              <p:par>
                                <p:cTn id="113" presetID="13" presetClass="entr" presetSubtype="16" fill="hold" grpId="0" nodeType="withEffect">
                                  <p:stCondLst>
                                    <p:cond delay="0"/>
                                  </p:stCondLst>
                                  <p:childTnLst>
                                    <p:set>
                                      <p:cBhvr>
                                        <p:cTn id="114" dur="1" fill="hold">
                                          <p:stCondLst>
                                            <p:cond delay="0"/>
                                          </p:stCondLst>
                                        </p:cTn>
                                        <p:tgtEl>
                                          <p:spTgt spid="40"/>
                                        </p:tgtEl>
                                        <p:attrNameLst>
                                          <p:attrName>style.visibility</p:attrName>
                                        </p:attrNameLst>
                                      </p:cBhvr>
                                      <p:to>
                                        <p:strVal val="visible"/>
                                      </p:to>
                                    </p:set>
                                    <p:animEffect transition="in" filter="plus(in)">
                                      <p:cBhvr>
                                        <p:cTn id="115" dur="3000"/>
                                        <p:tgtEl>
                                          <p:spTgt spid="40"/>
                                        </p:tgtEl>
                                      </p:cBhvr>
                                    </p:animEffect>
                                  </p:childTnLst>
                                </p:cTn>
                              </p:par>
                              <p:par>
                                <p:cTn id="116" presetID="13" presetClass="entr" presetSubtype="16" fill="hold" grpId="0" nodeType="withEffect">
                                  <p:stCondLst>
                                    <p:cond delay="0"/>
                                  </p:stCondLst>
                                  <p:childTnLst>
                                    <p:set>
                                      <p:cBhvr>
                                        <p:cTn id="117" dur="1" fill="hold">
                                          <p:stCondLst>
                                            <p:cond delay="0"/>
                                          </p:stCondLst>
                                        </p:cTn>
                                        <p:tgtEl>
                                          <p:spTgt spid="41"/>
                                        </p:tgtEl>
                                        <p:attrNameLst>
                                          <p:attrName>style.visibility</p:attrName>
                                        </p:attrNameLst>
                                      </p:cBhvr>
                                      <p:to>
                                        <p:strVal val="visible"/>
                                      </p:to>
                                    </p:set>
                                    <p:animEffect transition="in" filter="plus(in)">
                                      <p:cBhvr>
                                        <p:cTn id="118" dur="3000"/>
                                        <p:tgtEl>
                                          <p:spTgt spid="41"/>
                                        </p:tgtEl>
                                      </p:cBhvr>
                                    </p:animEffect>
                                  </p:childTnLst>
                                </p:cTn>
                              </p:par>
                              <p:par>
                                <p:cTn id="119" presetID="13" presetClass="entr" presetSubtype="16" fill="hold" grpId="0" nodeType="withEffect">
                                  <p:stCondLst>
                                    <p:cond delay="0"/>
                                  </p:stCondLst>
                                  <p:childTnLst>
                                    <p:set>
                                      <p:cBhvr>
                                        <p:cTn id="120" dur="1" fill="hold">
                                          <p:stCondLst>
                                            <p:cond delay="0"/>
                                          </p:stCondLst>
                                        </p:cTn>
                                        <p:tgtEl>
                                          <p:spTgt spid="42"/>
                                        </p:tgtEl>
                                        <p:attrNameLst>
                                          <p:attrName>style.visibility</p:attrName>
                                        </p:attrNameLst>
                                      </p:cBhvr>
                                      <p:to>
                                        <p:strVal val="visible"/>
                                      </p:to>
                                    </p:set>
                                    <p:animEffect transition="in" filter="plus(in)">
                                      <p:cBhvr>
                                        <p:cTn id="121" dur="3000"/>
                                        <p:tgtEl>
                                          <p:spTgt spid="42"/>
                                        </p:tgtEl>
                                      </p:cBhvr>
                                    </p:animEffect>
                                  </p:childTnLst>
                                </p:cTn>
                              </p:par>
                              <p:par>
                                <p:cTn id="122" presetID="13" presetClass="entr" presetSubtype="16" fill="hold" grpId="0" nodeType="withEffect">
                                  <p:stCondLst>
                                    <p:cond delay="0"/>
                                  </p:stCondLst>
                                  <p:childTnLst>
                                    <p:set>
                                      <p:cBhvr>
                                        <p:cTn id="123" dur="1" fill="hold">
                                          <p:stCondLst>
                                            <p:cond delay="0"/>
                                          </p:stCondLst>
                                        </p:cTn>
                                        <p:tgtEl>
                                          <p:spTgt spid="43"/>
                                        </p:tgtEl>
                                        <p:attrNameLst>
                                          <p:attrName>style.visibility</p:attrName>
                                        </p:attrNameLst>
                                      </p:cBhvr>
                                      <p:to>
                                        <p:strVal val="visible"/>
                                      </p:to>
                                    </p:set>
                                    <p:animEffect transition="in" filter="plus(in)">
                                      <p:cBhvr>
                                        <p:cTn id="124" dur="3000"/>
                                        <p:tgtEl>
                                          <p:spTgt spid="43"/>
                                        </p:tgtEl>
                                      </p:cBhvr>
                                    </p:animEffect>
                                  </p:childTnLst>
                                </p:cTn>
                              </p:par>
                              <p:par>
                                <p:cTn id="125" presetID="13" presetClass="entr" presetSubtype="16" fill="hold" grpId="0" nodeType="withEffect">
                                  <p:stCondLst>
                                    <p:cond delay="0"/>
                                  </p:stCondLst>
                                  <p:childTnLst>
                                    <p:set>
                                      <p:cBhvr>
                                        <p:cTn id="126" dur="1" fill="hold">
                                          <p:stCondLst>
                                            <p:cond delay="0"/>
                                          </p:stCondLst>
                                        </p:cTn>
                                        <p:tgtEl>
                                          <p:spTgt spid="44"/>
                                        </p:tgtEl>
                                        <p:attrNameLst>
                                          <p:attrName>style.visibility</p:attrName>
                                        </p:attrNameLst>
                                      </p:cBhvr>
                                      <p:to>
                                        <p:strVal val="visible"/>
                                      </p:to>
                                    </p:set>
                                    <p:animEffect transition="in" filter="plus(in)">
                                      <p:cBhvr>
                                        <p:cTn id="127" dur="3000"/>
                                        <p:tgtEl>
                                          <p:spTgt spid="44"/>
                                        </p:tgtEl>
                                      </p:cBhvr>
                                    </p:animEffect>
                                  </p:childTnLst>
                                </p:cTn>
                              </p:par>
                              <p:par>
                                <p:cTn id="128" presetID="13" presetClass="entr" presetSubtype="16" fill="hold" grpId="0" nodeType="withEffect">
                                  <p:stCondLst>
                                    <p:cond delay="0"/>
                                  </p:stCondLst>
                                  <p:childTnLst>
                                    <p:set>
                                      <p:cBhvr>
                                        <p:cTn id="129" dur="1" fill="hold">
                                          <p:stCondLst>
                                            <p:cond delay="0"/>
                                          </p:stCondLst>
                                        </p:cTn>
                                        <p:tgtEl>
                                          <p:spTgt spid="45"/>
                                        </p:tgtEl>
                                        <p:attrNameLst>
                                          <p:attrName>style.visibility</p:attrName>
                                        </p:attrNameLst>
                                      </p:cBhvr>
                                      <p:to>
                                        <p:strVal val="visible"/>
                                      </p:to>
                                    </p:set>
                                    <p:animEffect transition="in" filter="plus(in)">
                                      <p:cBhvr>
                                        <p:cTn id="130" dur="3000"/>
                                        <p:tgtEl>
                                          <p:spTgt spid="45"/>
                                        </p:tgtEl>
                                      </p:cBhvr>
                                    </p:animEffect>
                                  </p:childTnLst>
                                </p:cTn>
                              </p:par>
                              <p:par>
                                <p:cTn id="131" presetID="13" presetClass="entr" presetSubtype="16" fill="hold" grpId="0" nodeType="withEffect">
                                  <p:stCondLst>
                                    <p:cond delay="0"/>
                                  </p:stCondLst>
                                  <p:childTnLst>
                                    <p:set>
                                      <p:cBhvr>
                                        <p:cTn id="132" dur="1" fill="hold">
                                          <p:stCondLst>
                                            <p:cond delay="0"/>
                                          </p:stCondLst>
                                        </p:cTn>
                                        <p:tgtEl>
                                          <p:spTgt spid="46"/>
                                        </p:tgtEl>
                                        <p:attrNameLst>
                                          <p:attrName>style.visibility</p:attrName>
                                        </p:attrNameLst>
                                      </p:cBhvr>
                                      <p:to>
                                        <p:strVal val="visible"/>
                                      </p:to>
                                    </p:set>
                                    <p:animEffect transition="in" filter="plus(in)">
                                      <p:cBhvr>
                                        <p:cTn id="133" dur="3000"/>
                                        <p:tgtEl>
                                          <p:spTgt spid="46"/>
                                        </p:tgtEl>
                                      </p:cBhvr>
                                    </p:animEffect>
                                  </p:childTnLst>
                                </p:cTn>
                              </p:par>
                              <p:par>
                                <p:cTn id="134" presetID="13" presetClass="entr" presetSubtype="16" fill="hold" grpId="0" nodeType="withEffect">
                                  <p:stCondLst>
                                    <p:cond delay="0"/>
                                  </p:stCondLst>
                                  <p:childTnLst>
                                    <p:set>
                                      <p:cBhvr>
                                        <p:cTn id="135" dur="1" fill="hold">
                                          <p:stCondLst>
                                            <p:cond delay="0"/>
                                          </p:stCondLst>
                                        </p:cTn>
                                        <p:tgtEl>
                                          <p:spTgt spid="47"/>
                                        </p:tgtEl>
                                        <p:attrNameLst>
                                          <p:attrName>style.visibility</p:attrName>
                                        </p:attrNameLst>
                                      </p:cBhvr>
                                      <p:to>
                                        <p:strVal val="visible"/>
                                      </p:to>
                                    </p:set>
                                    <p:animEffect transition="in" filter="plus(in)">
                                      <p:cBhvr>
                                        <p:cTn id="136" dur="3000"/>
                                        <p:tgtEl>
                                          <p:spTgt spid="47"/>
                                        </p:tgtEl>
                                      </p:cBhvr>
                                    </p:animEffect>
                                  </p:childTnLst>
                                </p:cTn>
                              </p:par>
                              <p:par>
                                <p:cTn id="137" presetID="13" presetClass="entr" presetSubtype="16" fill="hold" grpId="0" nodeType="withEffect">
                                  <p:stCondLst>
                                    <p:cond delay="0"/>
                                  </p:stCondLst>
                                  <p:childTnLst>
                                    <p:set>
                                      <p:cBhvr>
                                        <p:cTn id="138" dur="1" fill="hold">
                                          <p:stCondLst>
                                            <p:cond delay="0"/>
                                          </p:stCondLst>
                                        </p:cTn>
                                        <p:tgtEl>
                                          <p:spTgt spid="48"/>
                                        </p:tgtEl>
                                        <p:attrNameLst>
                                          <p:attrName>style.visibility</p:attrName>
                                        </p:attrNameLst>
                                      </p:cBhvr>
                                      <p:to>
                                        <p:strVal val="visible"/>
                                      </p:to>
                                    </p:set>
                                    <p:animEffect transition="in" filter="plus(in)">
                                      <p:cBhvr>
                                        <p:cTn id="139" dur="3000"/>
                                        <p:tgtEl>
                                          <p:spTgt spid="48"/>
                                        </p:tgtEl>
                                      </p:cBhvr>
                                    </p:animEffect>
                                  </p:childTnLst>
                                </p:cTn>
                              </p:par>
                              <p:par>
                                <p:cTn id="140" presetID="13" presetClass="entr" presetSubtype="16" fill="hold" grpId="0" nodeType="withEffect">
                                  <p:stCondLst>
                                    <p:cond delay="0"/>
                                  </p:stCondLst>
                                  <p:childTnLst>
                                    <p:set>
                                      <p:cBhvr>
                                        <p:cTn id="141" dur="1" fill="hold">
                                          <p:stCondLst>
                                            <p:cond delay="0"/>
                                          </p:stCondLst>
                                        </p:cTn>
                                        <p:tgtEl>
                                          <p:spTgt spid="49"/>
                                        </p:tgtEl>
                                        <p:attrNameLst>
                                          <p:attrName>style.visibility</p:attrName>
                                        </p:attrNameLst>
                                      </p:cBhvr>
                                      <p:to>
                                        <p:strVal val="visible"/>
                                      </p:to>
                                    </p:set>
                                    <p:animEffect transition="in" filter="plus(in)">
                                      <p:cBhvr>
                                        <p:cTn id="142" dur="3000"/>
                                        <p:tgtEl>
                                          <p:spTgt spid="49"/>
                                        </p:tgtEl>
                                      </p:cBhvr>
                                    </p:animEffect>
                                  </p:childTnLst>
                                </p:cTn>
                              </p:par>
                              <p:par>
                                <p:cTn id="143" presetID="13" presetClass="entr" presetSubtype="16" fill="hold" grpId="0" nodeType="withEffect">
                                  <p:stCondLst>
                                    <p:cond delay="0"/>
                                  </p:stCondLst>
                                  <p:childTnLst>
                                    <p:set>
                                      <p:cBhvr>
                                        <p:cTn id="144" dur="1" fill="hold">
                                          <p:stCondLst>
                                            <p:cond delay="0"/>
                                          </p:stCondLst>
                                        </p:cTn>
                                        <p:tgtEl>
                                          <p:spTgt spid="50"/>
                                        </p:tgtEl>
                                        <p:attrNameLst>
                                          <p:attrName>style.visibility</p:attrName>
                                        </p:attrNameLst>
                                      </p:cBhvr>
                                      <p:to>
                                        <p:strVal val="visible"/>
                                      </p:to>
                                    </p:set>
                                    <p:animEffect transition="in" filter="plus(in)">
                                      <p:cBhvr>
                                        <p:cTn id="145" dur="3000"/>
                                        <p:tgtEl>
                                          <p:spTgt spid="50"/>
                                        </p:tgtEl>
                                      </p:cBhvr>
                                    </p:animEffect>
                                  </p:childTnLst>
                                </p:cTn>
                              </p:par>
                              <p:par>
                                <p:cTn id="146" presetID="13" presetClass="entr" presetSubtype="16" fill="hold" grpId="0" nodeType="withEffect">
                                  <p:stCondLst>
                                    <p:cond delay="0"/>
                                  </p:stCondLst>
                                  <p:childTnLst>
                                    <p:set>
                                      <p:cBhvr>
                                        <p:cTn id="147" dur="1" fill="hold">
                                          <p:stCondLst>
                                            <p:cond delay="0"/>
                                          </p:stCondLst>
                                        </p:cTn>
                                        <p:tgtEl>
                                          <p:spTgt spid="51"/>
                                        </p:tgtEl>
                                        <p:attrNameLst>
                                          <p:attrName>style.visibility</p:attrName>
                                        </p:attrNameLst>
                                      </p:cBhvr>
                                      <p:to>
                                        <p:strVal val="visible"/>
                                      </p:to>
                                    </p:set>
                                    <p:animEffect transition="in" filter="plus(in)">
                                      <p:cBhvr>
                                        <p:cTn id="148" dur="3000"/>
                                        <p:tgtEl>
                                          <p:spTgt spid="51"/>
                                        </p:tgtEl>
                                      </p:cBhvr>
                                    </p:animEffect>
                                  </p:childTnLst>
                                </p:cTn>
                              </p:par>
                              <p:par>
                                <p:cTn id="149" presetID="13" presetClass="entr" presetSubtype="16" fill="hold" grpId="0" nodeType="withEffect">
                                  <p:stCondLst>
                                    <p:cond delay="0"/>
                                  </p:stCondLst>
                                  <p:childTnLst>
                                    <p:set>
                                      <p:cBhvr>
                                        <p:cTn id="150" dur="1" fill="hold">
                                          <p:stCondLst>
                                            <p:cond delay="0"/>
                                          </p:stCondLst>
                                        </p:cTn>
                                        <p:tgtEl>
                                          <p:spTgt spid="52"/>
                                        </p:tgtEl>
                                        <p:attrNameLst>
                                          <p:attrName>style.visibility</p:attrName>
                                        </p:attrNameLst>
                                      </p:cBhvr>
                                      <p:to>
                                        <p:strVal val="visible"/>
                                      </p:to>
                                    </p:set>
                                    <p:animEffect transition="in" filter="plus(in)">
                                      <p:cBhvr>
                                        <p:cTn id="151" dur="3000"/>
                                        <p:tgtEl>
                                          <p:spTgt spid="52"/>
                                        </p:tgtEl>
                                      </p:cBhvr>
                                    </p:animEffect>
                                  </p:childTnLst>
                                </p:cTn>
                              </p:par>
                              <p:par>
                                <p:cTn id="152" presetID="13" presetClass="entr" presetSubtype="16" fill="hold" grpId="0" nodeType="withEffect">
                                  <p:stCondLst>
                                    <p:cond delay="0"/>
                                  </p:stCondLst>
                                  <p:childTnLst>
                                    <p:set>
                                      <p:cBhvr>
                                        <p:cTn id="153" dur="1" fill="hold">
                                          <p:stCondLst>
                                            <p:cond delay="0"/>
                                          </p:stCondLst>
                                        </p:cTn>
                                        <p:tgtEl>
                                          <p:spTgt spid="53"/>
                                        </p:tgtEl>
                                        <p:attrNameLst>
                                          <p:attrName>style.visibility</p:attrName>
                                        </p:attrNameLst>
                                      </p:cBhvr>
                                      <p:to>
                                        <p:strVal val="visible"/>
                                      </p:to>
                                    </p:set>
                                    <p:animEffect transition="in" filter="plus(in)">
                                      <p:cBhvr>
                                        <p:cTn id="154" dur="3000"/>
                                        <p:tgtEl>
                                          <p:spTgt spid="53"/>
                                        </p:tgtEl>
                                      </p:cBhvr>
                                    </p:animEffect>
                                  </p:childTnLst>
                                </p:cTn>
                              </p:par>
                              <p:par>
                                <p:cTn id="155" presetID="13" presetClass="entr" presetSubtype="16" fill="hold" grpId="0" nodeType="withEffect">
                                  <p:stCondLst>
                                    <p:cond delay="0"/>
                                  </p:stCondLst>
                                  <p:childTnLst>
                                    <p:set>
                                      <p:cBhvr>
                                        <p:cTn id="156" dur="1" fill="hold">
                                          <p:stCondLst>
                                            <p:cond delay="0"/>
                                          </p:stCondLst>
                                        </p:cTn>
                                        <p:tgtEl>
                                          <p:spTgt spid="54"/>
                                        </p:tgtEl>
                                        <p:attrNameLst>
                                          <p:attrName>style.visibility</p:attrName>
                                        </p:attrNameLst>
                                      </p:cBhvr>
                                      <p:to>
                                        <p:strVal val="visible"/>
                                      </p:to>
                                    </p:set>
                                    <p:animEffect transition="in" filter="plus(in)">
                                      <p:cBhvr>
                                        <p:cTn id="157" dur="3000"/>
                                        <p:tgtEl>
                                          <p:spTgt spid="54"/>
                                        </p:tgtEl>
                                      </p:cBhvr>
                                    </p:animEffect>
                                  </p:childTnLst>
                                </p:cTn>
                              </p:par>
                              <p:par>
                                <p:cTn id="158" presetID="13" presetClass="entr" presetSubtype="16" fill="hold" grpId="0" nodeType="withEffect">
                                  <p:stCondLst>
                                    <p:cond delay="0"/>
                                  </p:stCondLst>
                                  <p:childTnLst>
                                    <p:set>
                                      <p:cBhvr>
                                        <p:cTn id="159" dur="1" fill="hold">
                                          <p:stCondLst>
                                            <p:cond delay="0"/>
                                          </p:stCondLst>
                                        </p:cTn>
                                        <p:tgtEl>
                                          <p:spTgt spid="55"/>
                                        </p:tgtEl>
                                        <p:attrNameLst>
                                          <p:attrName>style.visibility</p:attrName>
                                        </p:attrNameLst>
                                      </p:cBhvr>
                                      <p:to>
                                        <p:strVal val="visible"/>
                                      </p:to>
                                    </p:set>
                                    <p:animEffect transition="in" filter="plus(in)">
                                      <p:cBhvr>
                                        <p:cTn id="160" dur="3000"/>
                                        <p:tgtEl>
                                          <p:spTgt spid="55"/>
                                        </p:tgtEl>
                                      </p:cBhvr>
                                    </p:animEffect>
                                  </p:childTnLst>
                                </p:cTn>
                              </p:par>
                              <p:par>
                                <p:cTn id="161" presetID="13" presetClass="entr" presetSubtype="16" fill="hold" grpId="0" nodeType="withEffect">
                                  <p:stCondLst>
                                    <p:cond delay="0"/>
                                  </p:stCondLst>
                                  <p:childTnLst>
                                    <p:set>
                                      <p:cBhvr>
                                        <p:cTn id="162" dur="1" fill="hold">
                                          <p:stCondLst>
                                            <p:cond delay="0"/>
                                          </p:stCondLst>
                                        </p:cTn>
                                        <p:tgtEl>
                                          <p:spTgt spid="56"/>
                                        </p:tgtEl>
                                        <p:attrNameLst>
                                          <p:attrName>style.visibility</p:attrName>
                                        </p:attrNameLst>
                                      </p:cBhvr>
                                      <p:to>
                                        <p:strVal val="visible"/>
                                      </p:to>
                                    </p:set>
                                    <p:animEffect transition="in" filter="plus(in)">
                                      <p:cBhvr>
                                        <p:cTn id="163" dur="3000"/>
                                        <p:tgtEl>
                                          <p:spTgt spid="56"/>
                                        </p:tgtEl>
                                      </p:cBhvr>
                                    </p:animEffect>
                                  </p:childTnLst>
                                </p:cTn>
                              </p:par>
                              <p:par>
                                <p:cTn id="164" presetID="13" presetClass="entr" presetSubtype="16" fill="hold" grpId="0" nodeType="withEffect">
                                  <p:stCondLst>
                                    <p:cond delay="0"/>
                                  </p:stCondLst>
                                  <p:childTnLst>
                                    <p:set>
                                      <p:cBhvr>
                                        <p:cTn id="165" dur="1" fill="hold">
                                          <p:stCondLst>
                                            <p:cond delay="0"/>
                                          </p:stCondLst>
                                        </p:cTn>
                                        <p:tgtEl>
                                          <p:spTgt spid="57"/>
                                        </p:tgtEl>
                                        <p:attrNameLst>
                                          <p:attrName>style.visibility</p:attrName>
                                        </p:attrNameLst>
                                      </p:cBhvr>
                                      <p:to>
                                        <p:strVal val="visible"/>
                                      </p:to>
                                    </p:set>
                                    <p:animEffect transition="in" filter="plus(in)">
                                      <p:cBhvr>
                                        <p:cTn id="166" dur="3000"/>
                                        <p:tgtEl>
                                          <p:spTgt spid="57"/>
                                        </p:tgtEl>
                                      </p:cBhvr>
                                    </p:animEffect>
                                  </p:childTnLst>
                                </p:cTn>
                              </p:par>
                              <p:par>
                                <p:cTn id="167" presetID="13" presetClass="entr" presetSubtype="16" fill="hold" grpId="0" nodeType="withEffect">
                                  <p:stCondLst>
                                    <p:cond delay="0"/>
                                  </p:stCondLst>
                                  <p:childTnLst>
                                    <p:set>
                                      <p:cBhvr>
                                        <p:cTn id="168" dur="1" fill="hold">
                                          <p:stCondLst>
                                            <p:cond delay="0"/>
                                          </p:stCondLst>
                                        </p:cTn>
                                        <p:tgtEl>
                                          <p:spTgt spid="58"/>
                                        </p:tgtEl>
                                        <p:attrNameLst>
                                          <p:attrName>style.visibility</p:attrName>
                                        </p:attrNameLst>
                                      </p:cBhvr>
                                      <p:to>
                                        <p:strVal val="visible"/>
                                      </p:to>
                                    </p:set>
                                    <p:animEffect transition="in" filter="plus(in)">
                                      <p:cBhvr>
                                        <p:cTn id="169" dur="3000"/>
                                        <p:tgtEl>
                                          <p:spTgt spid="58"/>
                                        </p:tgtEl>
                                      </p:cBhvr>
                                    </p:animEffect>
                                  </p:childTnLst>
                                </p:cTn>
                              </p:par>
                              <p:par>
                                <p:cTn id="170" presetID="13" presetClass="entr" presetSubtype="16" fill="hold" grpId="0" nodeType="withEffect">
                                  <p:stCondLst>
                                    <p:cond delay="0"/>
                                  </p:stCondLst>
                                  <p:childTnLst>
                                    <p:set>
                                      <p:cBhvr>
                                        <p:cTn id="171" dur="1" fill="hold">
                                          <p:stCondLst>
                                            <p:cond delay="0"/>
                                          </p:stCondLst>
                                        </p:cTn>
                                        <p:tgtEl>
                                          <p:spTgt spid="59"/>
                                        </p:tgtEl>
                                        <p:attrNameLst>
                                          <p:attrName>style.visibility</p:attrName>
                                        </p:attrNameLst>
                                      </p:cBhvr>
                                      <p:to>
                                        <p:strVal val="visible"/>
                                      </p:to>
                                    </p:set>
                                    <p:animEffect transition="in" filter="plus(in)">
                                      <p:cBhvr>
                                        <p:cTn id="172" dur="3000"/>
                                        <p:tgtEl>
                                          <p:spTgt spid="59"/>
                                        </p:tgtEl>
                                      </p:cBhvr>
                                    </p:animEffect>
                                  </p:childTnLst>
                                </p:cTn>
                              </p:par>
                              <p:par>
                                <p:cTn id="173" presetID="13" presetClass="entr" presetSubtype="16" fill="hold" grpId="0" nodeType="withEffect">
                                  <p:stCondLst>
                                    <p:cond delay="0"/>
                                  </p:stCondLst>
                                  <p:childTnLst>
                                    <p:set>
                                      <p:cBhvr>
                                        <p:cTn id="174" dur="1" fill="hold">
                                          <p:stCondLst>
                                            <p:cond delay="0"/>
                                          </p:stCondLst>
                                        </p:cTn>
                                        <p:tgtEl>
                                          <p:spTgt spid="60"/>
                                        </p:tgtEl>
                                        <p:attrNameLst>
                                          <p:attrName>style.visibility</p:attrName>
                                        </p:attrNameLst>
                                      </p:cBhvr>
                                      <p:to>
                                        <p:strVal val="visible"/>
                                      </p:to>
                                    </p:set>
                                    <p:animEffect transition="in" filter="plus(in)">
                                      <p:cBhvr>
                                        <p:cTn id="175" dur="3000"/>
                                        <p:tgtEl>
                                          <p:spTgt spid="60"/>
                                        </p:tgtEl>
                                      </p:cBhvr>
                                    </p:animEffect>
                                  </p:childTnLst>
                                </p:cTn>
                              </p:par>
                              <p:par>
                                <p:cTn id="176" presetID="13" presetClass="entr" presetSubtype="16" fill="hold" grpId="0" nodeType="withEffect">
                                  <p:stCondLst>
                                    <p:cond delay="0"/>
                                  </p:stCondLst>
                                  <p:childTnLst>
                                    <p:set>
                                      <p:cBhvr>
                                        <p:cTn id="177" dur="1" fill="hold">
                                          <p:stCondLst>
                                            <p:cond delay="0"/>
                                          </p:stCondLst>
                                        </p:cTn>
                                        <p:tgtEl>
                                          <p:spTgt spid="61"/>
                                        </p:tgtEl>
                                        <p:attrNameLst>
                                          <p:attrName>style.visibility</p:attrName>
                                        </p:attrNameLst>
                                      </p:cBhvr>
                                      <p:to>
                                        <p:strVal val="visible"/>
                                      </p:to>
                                    </p:set>
                                    <p:animEffect transition="in" filter="plus(in)">
                                      <p:cBhvr>
                                        <p:cTn id="178" dur="3000"/>
                                        <p:tgtEl>
                                          <p:spTgt spid="61"/>
                                        </p:tgtEl>
                                      </p:cBhvr>
                                    </p:animEffect>
                                  </p:childTnLst>
                                </p:cTn>
                              </p:par>
                              <p:par>
                                <p:cTn id="179" presetID="13" presetClass="entr" presetSubtype="16" fill="hold" grpId="0" nodeType="withEffect">
                                  <p:stCondLst>
                                    <p:cond delay="0"/>
                                  </p:stCondLst>
                                  <p:childTnLst>
                                    <p:set>
                                      <p:cBhvr>
                                        <p:cTn id="180" dur="1" fill="hold">
                                          <p:stCondLst>
                                            <p:cond delay="0"/>
                                          </p:stCondLst>
                                        </p:cTn>
                                        <p:tgtEl>
                                          <p:spTgt spid="62"/>
                                        </p:tgtEl>
                                        <p:attrNameLst>
                                          <p:attrName>style.visibility</p:attrName>
                                        </p:attrNameLst>
                                      </p:cBhvr>
                                      <p:to>
                                        <p:strVal val="visible"/>
                                      </p:to>
                                    </p:set>
                                    <p:animEffect transition="in" filter="plus(in)">
                                      <p:cBhvr>
                                        <p:cTn id="181" dur="3000"/>
                                        <p:tgtEl>
                                          <p:spTgt spid="62"/>
                                        </p:tgtEl>
                                      </p:cBhvr>
                                    </p:animEffect>
                                  </p:childTnLst>
                                </p:cTn>
                              </p:par>
                              <p:par>
                                <p:cTn id="182" presetID="13" presetClass="entr" presetSubtype="16" fill="hold" grpId="0" nodeType="withEffect">
                                  <p:stCondLst>
                                    <p:cond delay="0"/>
                                  </p:stCondLst>
                                  <p:childTnLst>
                                    <p:set>
                                      <p:cBhvr>
                                        <p:cTn id="183" dur="1" fill="hold">
                                          <p:stCondLst>
                                            <p:cond delay="0"/>
                                          </p:stCondLst>
                                        </p:cTn>
                                        <p:tgtEl>
                                          <p:spTgt spid="63"/>
                                        </p:tgtEl>
                                        <p:attrNameLst>
                                          <p:attrName>style.visibility</p:attrName>
                                        </p:attrNameLst>
                                      </p:cBhvr>
                                      <p:to>
                                        <p:strVal val="visible"/>
                                      </p:to>
                                    </p:set>
                                    <p:animEffect transition="in" filter="plus(in)">
                                      <p:cBhvr>
                                        <p:cTn id="184" dur="3000"/>
                                        <p:tgtEl>
                                          <p:spTgt spid="63"/>
                                        </p:tgtEl>
                                      </p:cBhvr>
                                    </p:animEffect>
                                  </p:childTnLst>
                                </p:cTn>
                              </p:par>
                              <p:par>
                                <p:cTn id="185" presetID="13" presetClass="entr" presetSubtype="16" fill="hold" grpId="0" nodeType="withEffect">
                                  <p:stCondLst>
                                    <p:cond delay="0"/>
                                  </p:stCondLst>
                                  <p:childTnLst>
                                    <p:set>
                                      <p:cBhvr>
                                        <p:cTn id="186" dur="1" fill="hold">
                                          <p:stCondLst>
                                            <p:cond delay="0"/>
                                          </p:stCondLst>
                                        </p:cTn>
                                        <p:tgtEl>
                                          <p:spTgt spid="64"/>
                                        </p:tgtEl>
                                        <p:attrNameLst>
                                          <p:attrName>style.visibility</p:attrName>
                                        </p:attrNameLst>
                                      </p:cBhvr>
                                      <p:to>
                                        <p:strVal val="visible"/>
                                      </p:to>
                                    </p:set>
                                    <p:animEffect transition="in" filter="plus(in)">
                                      <p:cBhvr>
                                        <p:cTn id="187" dur="3000"/>
                                        <p:tgtEl>
                                          <p:spTgt spid="64"/>
                                        </p:tgtEl>
                                      </p:cBhvr>
                                    </p:animEffect>
                                  </p:childTnLst>
                                </p:cTn>
                              </p:par>
                              <p:par>
                                <p:cTn id="188" presetID="13" presetClass="entr" presetSubtype="16" fill="hold" grpId="0" nodeType="withEffect">
                                  <p:stCondLst>
                                    <p:cond delay="0"/>
                                  </p:stCondLst>
                                  <p:childTnLst>
                                    <p:set>
                                      <p:cBhvr>
                                        <p:cTn id="189" dur="1" fill="hold">
                                          <p:stCondLst>
                                            <p:cond delay="0"/>
                                          </p:stCondLst>
                                        </p:cTn>
                                        <p:tgtEl>
                                          <p:spTgt spid="65"/>
                                        </p:tgtEl>
                                        <p:attrNameLst>
                                          <p:attrName>style.visibility</p:attrName>
                                        </p:attrNameLst>
                                      </p:cBhvr>
                                      <p:to>
                                        <p:strVal val="visible"/>
                                      </p:to>
                                    </p:set>
                                    <p:animEffect transition="in" filter="plus(in)">
                                      <p:cBhvr>
                                        <p:cTn id="190" dur="3000"/>
                                        <p:tgtEl>
                                          <p:spTgt spid="65"/>
                                        </p:tgtEl>
                                      </p:cBhvr>
                                    </p:animEffect>
                                  </p:childTnLst>
                                </p:cTn>
                              </p:par>
                              <p:par>
                                <p:cTn id="191" presetID="13" presetClass="entr" presetSubtype="16" fill="hold" grpId="0" nodeType="withEffect">
                                  <p:stCondLst>
                                    <p:cond delay="0"/>
                                  </p:stCondLst>
                                  <p:childTnLst>
                                    <p:set>
                                      <p:cBhvr>
                                        <p:cTn id="192" dur="1" fill="hold">
                                          <p:stCondLst>
                                            <p:cond delay="0"/>
                                          </p:stCondLst>
                                        </p:cTn>
                                        <p:tgtEl>
                                          <p:spTgt spid="66"/>
                                        </p:tgtEl>
                                        <p:attrNameLst>
                                          <p:attrName>style.visibility</p:attrName>
                                        </p:attrNameLst>
                                      </p:cBhvr>
                                      <p:to>
                                        <p:strVal val="visible"/>
                                      </p:to>
                                    </p:set>
                                    <p:animEffect transition="in" filter="plus(in)">
                                      <p:cBhvr>
                                        <p:cTn id="193" dur="3000"/>
                                        <p:tgtEl>
                                          <p:spTgt spid="66"/>
                                        </p:tgtEl>
                                      </p:cBhvr>
                                    </p:animEffect>
                                  </p:childTnLst>
                                </p:cTn>
                              </p:par>
                              <p:par>
                                <p:cTn id="194" presetID="13" presetClass="entr" presetSubtype="16" fill="hold" grpId="0" nodeType="withEffect">
                                  <p:stCondLst>
                                    <p:cond delay="0"/>
                                  </p:stCondLst>
                                  <p:childTnLst>
                                    <p:set>
                                      <p:cBhvr>
                                        <p:cTn id="195" dur="1" fill="hold">
                                          <p:stCondLst>
                                            <p:cond delay="0"/>
                                          </p:stCondLst>
                                        </p:cTn>
                                        <p:tgtEl>
                                          <p:spTgt spid="67"/>
                                        </p:tgtEl>
                                        <p:attrNameLst>
                                          <p:attrName>style.visibility</p:attrName>
                                        </p:attrNameLst>
                                      </p:cBhvr>
                                      <p:to>
                                        <p:strVal val="visible"/>
                                      </p:to>
                                    </p:set>
                                    <p:animEffect transition="in" filter="plus(in)">
                                      <p:cBhvr>
                                        <p:cTn id="196" dur="3000"/>
                                        <p:tgtEl>
                                          <p:spTgt spid="67"/>
                                        </p:tgtEl>
                                      </p:cBhvr>
                                    </p:animEffect>
                                  </p:childTnLst>
                                </p:cTn>
                              </p:par>
                              <p:par>
                                <p:cTn id="197" presetID="13" presetClass="entr" presetSubtype="16" fill="hold" grpId="0" nodeType="withEffect">
                                  <p:stCondLst>
                                    <p:cond delay="0"/>
                                  </p:stCondLst>
                                  <p:childTnLst>
                                    <p:set>
                                      <p:cBhvr>
                                        <p:cTn id="198" dur="1" fill="hold">
                                          <p:stCondLst>
                                            <p:cond delay="0"/>
                                          </p:stCondLst>
                                        </p:cTn>
                                        <p:tgtEl>
                                          <p:spTgt spid="68"/>
                                        </p:tgtEl>
                                        <p:attrNameLst>
                                          <p:attrName>style.visibility</p:attrName>
                                        </p:attrNameLst>
                                      </p:cBhvr>
                                      <p:to>
                                        <p:strVal val="visible"/>
                                      </p:to>
                                    </p:set>
                                    <p:animEffect transition="in" filter="plus(in)">
                                      <p:cBhvr>
                                        <p:cTn id="199" dur="3000"/>
                                        <p:tgtEl>
                                          <p:spTgt spid="68"/>
                                        </p:tgtEl>
                                      </p:cBhvr>
                                    </p:animEffect>
                                  </p:childTnLst>
                                </p:cTn>
                              </p:par>
                              <p:par>
                                <p:cTn id="200" presetID="2" presetClass="entr" presetSubtype="6" fill="hold" grpId="1" nodeType="withEffect">
                                  <p:stCondLst>
                                    <p:cond delay="0"/>
                                  </p:stCondLst>
                                  <p:childTnLst>
                                    <p:set>
                                      <p:cBhvr>
                                        <p:cTn id="201" dur="1" fill="hold">
                                          <p:stCondLst>
                                            <p:cond delay="0"/>
                                          </p:stCondLst>
                                        </p:cTn>
                                        <p:tgtEl>
                                          <p:spTgt spid="5"/>
                                        </p:tgtEl>
                                        <p:attrNameLst>
                                          <p:attrName>style.visibility</p:attrName>
                                        </p:attrNameLst>
                                      </p:cBhvr>
                                      <p:to>
                                        <p:strVal val="visible"/>
                                      </p:to>
                                    </p:set>
                                    <p:anim calcmode="lin" valueType="num">
                                      <p:cBhvr additive="base">
                                        <p:cTn id="202" dur="3000" fill="hold"/>
                                        <p:tgtEl>
                                          <p:spTgt spid="5"/>
                                        </p:tgtEl>
                                        <p:attrNameLst>
                                          <p:attrName>ppt_x</p:attrName>
                                        </p:attrNameLst>
                                      </p:cBhvr>
                                      <p:tavLst>
                                        <p:tav tm="0">
                                          <p:val>
                                            <p:strVal val="1+#ppt_w/2"/>
                                          </p:val>
                                        </p:tav>
                                        <p:tav tm="100000">
                                          <p:val>
                                            <p:strVal val="#ppt_x"/>
                                          </p:val>
                                        </p:tav>
                                      </p:tavLst>
                                    </p:anim>
                                    <p:anim calcmode="lin" valueType="num">
                                      <p:cBhvr additive="base">
                                        <p:cTn id="203" dur="3000" fill="hold"/>
                                        <p:tgtEl>
                                          <p:spTgt spid="5"/>
                                        </p:tgtEl>
                                        <p:attrNameLst>
                                          <p:attrName>ppt_y</p:attrName>
                                        </p:attrNameLst>
                                      </p:cBhvr>
                                      <p:tavLst>
                                        <p:tav tm="0">
                                          <p:val>
                                            <p:strVal val="1+#ppt_h/2"/>
                                          </p:val>
                                        </p:tav>
                                        <p:tav tm="100000">
                                          <p:val>
                                            <p:strVal val="#ppt_y"/>
                                          </p:val>
                                        </p:tav>
                                      </p:tavLst>
                                    </p:anim>
                                  </p:childTnLst>
                                </p:cTn>
                              </p:par>
                              <p:par>
                                <p:cTn id="204" presetID="2" presetClass="entr" presetSubtype="6" fill="hold" grpId="1" nodeType="withEffect">
                                  <p:stCondLst>
                                    <p:cond delay="0"/>
                                  </p:stCondLst>
                                  <p:childTnLst>
                                    <p:set>
                                      <p:cBhvr>
                                        <p:cTn id="205" dur="1" fill="hold">
                                          <p:stCondLst>
                                            <p:cond delay="0"/>
                                          </p:stCondLst>
                                        </p:cTn>
                                        <p:tgtEl>
                                          <p:spTgt spid="7"/>
                                        </p:tgtEl>
                                        <p:attrNameLst>
                                          <p:attrName>style.visibility</p:attrName>
                                        </p:attrNameLst>
                                      </p:cBhvr>
                                      <p:to>
                                        <p:strVal val="visible"/>
                                      </p:to>
                                    </p:set>
                                    <p:anim calcmode="lin" valueType="num">
                                      <p:cBhvr additive="base">
                                        <p:cTn id="206" dur="3000" fill="hold"/>
                                        <p:tgtEl>
                                          <p:spTgt spid="7"/>
                                        </p:tgtEl>
                                        <p:attrNameLst>
                                          <p:attrName>ppt_x</p:attrName>
                                        </p:attrNameLst>
                                      </p:cBhvr>
                                      <p:tavLst>
                                        <p:tav tm="0">
                                          <p:val>
                                            <p:strVal val="1+#ppt_w/2"/>
                                          </p:val>
                                        </p:tav>
                                        <p:tav tm="100000">
                                          <p:val>
                                            <p:strVal val="#ppt_x"/>
                                          </p:val>
                                        </p:tav>
                                      </p:tavLst>
                                    </p:anim>
                                    <p:anim calcmode="lin" valueType="num">
                                      <p:cBhvr additive="base">
                                        <p:cTn id="207" dur="3000" fill="hold"/>
                                        <p:tgtEl>
                                          <p:spTgt spid="7"/>
                                        </p:tgtEl>
                                        <p:attrNameLst>
                                          <p:attrName>ppt_y</p:attrName>
                                        </p:attrNameLst>
                                      </p:cBhvr>
                                      <p:tavLst>
                                        <p:tav tm="0">
                                          <p:val>
                                            <p:strVal val="1+#ppt_h/2"/>
                                          </p:val>
                                        </p:tav>
                                        <p:tav tm="100000">
                                          <p:val>
                                            <p:strVal val="#ppt_y"/>
                                          </p:val>
                                        </p:tav>
                                      </p:tavLst>
                                    </p:anim>
                                  </p:childTnLst>
                                </p:cTn>
                              </p:par>
                              <p:par>
                                <p:cTn id="208" presetID="2" presetClass="entr" presetSubtype="6" fill="hold" grpId="1" nodeType="withEffect">
                                  <p:stCondLst>
                                    <p:cond delay="0"/>
                                  </p:stCondLst>
                                  <p:childTnLst>
                                    <p:set>
                                      <p:cBhvr>
                                        <p:cTn id="209" dur="1" fill="hold">
                                          <p:stCondLst>
                                            <p:cond delay="0"/>
                                          </p:stCondLst>
                                        </p:cTn>
                                        <p:tgtEl>
                                          <p:spTgt spid="9"/>
                                        </p:tgtEl>
                                        <p:attrNameLst>
                                          <p:attrName>style.visibility</p:attrName>
                                        </p:attrNameLst>
                                      </p:cBhvr>
                                      <p:to>
                                        <p:strVal val="visible"/>
                                      </p:to>
                                    </p:set>
                                    <p:anim calcmode="lin" valueType="num">
                                      <p:cBhvr additive="base">
                                        <p:cTn id="210" dur="3000" fill="hold"/>
                                        <p:tgtEl>
                                          <p:spTgt spid="9"/>
                                        </p:tgtEl>
                                        <p:attrNameLst>
                                          <p:attrName>ppt_x</p:attrName>
                                        </p:attrNameLst>
                                      </p:cBhvr>
                                      <p:tavLst>
                                        <p:tav tm="0">
                                          <p:val>
                                            <p:strVal val="1+#ppt_w/2"/>
                                          </p:val>
                                        </p:tav>
                                        <p:tav tm="100000">
                                          <p:val>
                                            <p:strVal val="#ppt_x"/>
                                          </p:val>
                                        </p:tav>
                                      </p:tavLst>
                                    </p:anim>
                                    <p:anim calcmode="lin" valueType="num">
                                      <p:cBhvr additive="base">
                                        <p:cTn id="211" dur="3000" fill="hold"/>
                                        <p:tgtEl>
                                          <p:spTgt spid="9"/>
                                        </p:tgtEl>
                                        <p:attrNameLst>
                                          <p:attrName>ppt_y</p:attrName>
                                        </p:attrNameLst>
                                      </p:cBhvr>
                                      <p:tavLst>
                                        <p:tav tm="0">
                                          <p:val>
                                            <p:strVal val="1+#ppt_h/2"/>
                                          </p:val>
                                        </p:tav>
                                        <p:tav tm="100000">
                                          <p:val>
                                            <p:strVal val="#ppt_y"/>
                                          </p:val>
                                        </p:tav>
                                      </p:tavLst>
                                    </p:anim>
                                  </p:childTnLst>
                                </p:cTn>
                              </p:par>
                              <p:par>
                                <p:cTn id="212" presetID="2" presetClass="entr" presetSubtype="6" fill="hold" grpId="1" nodeType="withEffect">
                                  <p:stCondLst>
                                    <p:cond delay="0"/>
                                  </p:stCondLst>
                                  <p:childTnLst>
                                    <p:set>
                                      <p:cBhvr>
                                        <p:cTn id="213" dur="1" fill="hold">
                                          <p:stCondLst>
                                            <p:cond delay="0"/>
                                          </p:stCondLst>
                                        </p:cTn>
                                        <p:tgtEl>
                                          <p:spTgt spid="10"/>
                                        </p:tgtEl>
                                        <p:attrNameLst>
                                          <p:attrName>style.visibility</p:attrName>
                                        </p:attrNameLst>
                                      </p:cBhvr>
                                      <p:to>
                                        <p:strVal val="visible"/>
                                      </p:to>
                                    </p:set>
                                    <p:anim calcmode="lin" valueType="num">
                                      <p:cBhvr additive="base">
                                        <p:cTn id="214" dur="3000" fill="hold"/>
                                        <p:tgtEl>
                                          <p:spTgt spid="10"/>
                                        </p:tgtEl>
                                        <p:attrNameLst>
                                          <p:attrName>ppt_x</p:attrName>
                                        </p:attrNameLst>
                                      </p:cBhvr>
                                      <p:tavLst>
                                        <p:tav tm="0">
                                          <p:val>
                                            <p:strVal val="1+#ppt_w/2"/>
                                          </p:val>
                                        </p:tav>
                                        <p:tav tm="100000">
                                          <p:val>
                                            <p:strVal val="#ppt_x"/>
                                          </p:val>
                                        </p:tav>
                                      </p:tavLst>
                                    </p:anim>
                                    <p:anim calcmode="lin" valueType="num">
                                      <p:cBhvr additive="base">
                                        <p:cTn id="215" dur="3000" fill="hold"/>
                                        <p:tgtEl>
                                          <p:spTgt spid="10"/>
                                        </p:tgtEl>
                                        <p:attrNameLst>
                                          <p:attrName>ppt_y</p:attrName>
                                        </p:attrNameLst>
                                      </p:cBhvr>
                                      <p:tavLst>
                                        <p:tav tm="0">
                                          <p:val>
                                            <p:strVal val="1+#ppt_h/2"/>
                                          </p:val>
                                        </p:tav>
                                        <p:tav tm="100000">
                                          <p:val>
                                            <p:strVal val="#ppt_y"/>
                                          </p:val>
                                        </p:tav>
                                      </p:tavLst>
                                    </p:anim>
                                  </p:childTnLst>
                                </p:cTn>
                              </p:par>
                              <p:par>
                                <p:cTn id="216" presetID="2" presetClass="entr" presetSubtype="6" fill="hold" grpId="1" nodeType="withEffect">
                                  <p:stCondLst>
                                    <p:cond delay="0"/>
                                  </p:stCondLst>
                                  <p:childTnLst>
                                    <p:set>
                                      <p:cBhvr>
                                        <p:cTn id="217" dur="1" fill="hold">
                                          <p:stCondLst>
                                            <p:cond delay="0"/>
                                          </p:stCondLst>
                                        </p:cTn>
                                        <p:tgtEl>
                                          <p:spTgt spid="11"/>
                                        </p:tgtEl>
                                        <p:attrNameLst>
                                          <p:attrName>style.visibility</p:attrName>
                                        </p:attrNameLst>
                                      </p:cBhvr>
                                      <p:to>
                                        <p:strVal val="visible"/>
                                      </p:to>
                                    </p:set>
                                    <p:anim calcmode="lin" valueType="num">
                                      <p:cBhvr additive="base">
                                        <p:cTn id="218" dur="3000" fill="hold"/>
                                        <p:tgtEl>
                                          <p:spTgt spid="11"/>
                                        </p:tgtEl>
                                        <p:attrNameLst>
                                          <p:attrName>ppt_x</p:attrName>
                                        </p:attrNameLst>
                                      </p:cBhvr>
                                      <p:tavLst>
                                        <p:tav tm="0">
                                          <p:val>
                                            <p:strVal val="1+#ppt_w/2"/>
                                          </p:val>
                                        </p:tav>
                                        <p:tav tm="100000">
                                          <p:val>
                                            <p:strVal val="#ppt_x"/>
                                          </p:val>
                                        </p:tav>
                                      </p:tavLst>
                                    </p:anim>
                                    <p:anim calcmode="lin" valueType="num">
                                      <p:cBhvr additive="base">
                                        <p:cTn id="219" dur="3000" fill="hold"/>
                                        <p:tgtEl>
                                          <p:spTgt spid="11"/>
                                        </p:tgtEl>
                                        <p:attrNameLst>
                                          <p:attrName>ppt_y</p:attrName>
                                        </p:attrNameLst>
                                      </p:cBhvr>
                                      <p:tavLst>
                                        <p:tav tm="0">
                                          <p:val>
                                            <p:strVal val="1+#ppt_h/2"/>
                                          </p:val>
                                        </p:tav>
                                        <p:tav tm="100000">
                                          <p:val>
                                            <p:strVal val="#ppt_y"/>
                                          </p:val>
                                        </p:tav>
                                      </p:tavLst>
                                    </p:anim>
                                  </p:childTnLst>
                                </p:cTn>
                              </p:par>
                              <p:par>
                                <p:cTn id="220" presetID="2" presetClass="entr" presetSubtype="6" fill="hold" grpId="1" nodeType="withEffect">
                                  <p:stCondLst>
                                    <p:cond delay="0"/>
                                  </p:stCondLst>
                                  <p:childTnLst>
                                    <p:set>
                                      <p:cBhvr>
                                        <p:cTn id="221" dur="1" fill="hold">
                                          <p:stCondLst>
                                            <p:cond delay="0"/>
                                          </p:stCondLst>
                                        </p:cTn>
                                        <p:tgtEl>
                                          <p:spTgt spid="12"/>
                                        </p:tgtEl>
                                        <p:attrNameLst>
                                          <p:attrName>style.visibility</p:attrName>
                                        </p:attrNameLst>
                                      </p:cBhvr>
                                      <p:to>
                                        <p:strVal val="visible"/>
                                      </p:to>
                                    </p:set>
                                    <p:anim calcmode="lin" valueType="num">
                                      <p:cBhvr additive="base">
                                        <p:cTn id="222" dur="3000" fill="hold"/>
                                        <p:tgtEl>
                                          <p:spTgt spid="12"/>
                                        </p:tgtEl>
                                        <p:attrNameLst>
                                          <p:attrName>ppt_x</p:attrName>
                                        </p:attrNameLst>
                                      </p:cBhvr>
                                      <p:tavLst>
                                        <p:tav tm="0">
                                          <p:val>
                                            <p:strVal val="1+#ppt_w/2"/>
                                          </p:val>
                                        </p:tav>
                                        <p:tav tm="100000">
                                          <p:val>
                                            <p:strVal val="#ppt_x"/>
                                          </p:val>
                                        </p:tav>
                                      </p:tavLst>
                                    </p:anim>
                                    <p:anim calcmode="lin" valueType="num">
                                      <p:cBhvr additive="base">
                                        <p:cTn id="223" dur="3000" fill="hold"/>
                                        <p:tgtEl>
                                          <p:spTgt spid="12"/>
                                        </p:tgtEl>
                                        <p:attrNameLst>
                                          <p:attrName>ppt_y</p:attrName>
                                        </p:attrNameLst>
                                      </p:cBhvr>
                                      <p:tavLst>
                                        <p:tav tm="0">
                                          <p:val>
                                            <p:strVal val="1+#ppt_h/2"/>
                                          </p:val>
                                        </p:tav>
                                        <p:tav tm="100000">
                                          <p:val>
                                            <p:strVal val="#ppt_y"/>
                                          </p:val>
                                        </p:tav>
                                      </p:tavLst>
                                    </p:anim>
                                  </p:childTnLst>
                                </p:cTn>
                              </p:par>
                              <p:par>
                                <p:cTn id="224" presetID="2" presetClass="entr" presetSubtype="6" fill="hold" grpId="1" nodeType="withEffect">
                                  <p:stCondLst>
                                    <p:cond delay="0"/>
                                  </p:stCondLst>
                                  <p:childTnLst>
                                    <p:set>
                                      <p:cBhvr>
                                        <p:cTn id="225" dur="1" fill="hold">
                                          <p:stCondLst>
                                            <p:cond delay="0"/>
                                          </p:stCondLst>
                                        </p:cTn>
                                        <p:tgtEl>
                                          <p:spTgt spid="13"/>
                                        </p:tgtEl>
                                        <p:attrNameLst>
                                          <p:attrName>style.visibility</p:attrName>
                                        </p:attrNameLst>
                                      </p:cBhvr>
                                      <p:to>
                                        <p:strVal val="visible"/>
                                      </p:to>
                                    </p:set>
                                    <p:anim calcmode="lin" valueType="num">
                                      <p:cBhvr additive="base">
                                        <p:cTn id="226" dur="3000" fill="hold"/>
                                        <p:tgtEl>
                                          <p:spTgt spid="13"/>
                                        </p:tgtEl>
                                        <p:attrNameLst>
                                          <p:attrName>ppt_x</p:attrName>
                                        </p:attrNameLst>
                                      </p:cBhvr>
                                      <p:tavLst>
                                        <p:tav tm="0">
                                          <p:val>
                                            <p:strVal val="1+#ppt_w/2"/>
                                          </p:val>
                                        </p:tav>
                                        <p:tav tm="100000">
                                          <p:val>
                                            <p:strVal val="#ppt_x"/>
                                          </p:val>
                                        </p:tav>
                                      </p:tavLst>
                                    </p:anim>
                                    <p:anim calcmode="lin" valueType="num">
                                      <p:cBhvr additive="base">
                                        <p:cTn id="227" dur="3000" fill="hold"/>
                                        <p:tgtEl>
                                          <p:spTgt spid="13"/>
                                        </p:tgtEl>
                                        <p:attrNameLst>
                                          <p:attrName>ppt_y</p:attrName>
                                        </p:attrNameLst>
                                      </p:cBhvr>
                                      <p:tavLst>
                                        <p:tav tm="0">
                                          <p:val>
                                            <p:strVal val="1+#ppt_h/2"/>
                                          </p:val>
                                        </p:tav>
                                        <p:tav tm="100000">
                                          <p:val>
                                            <p:strVal val="#ppt_y"/>
                                          </p:val>
                                        </p:tav>
                                      </p:tavLst>
                                    </p:anim>
                                  </p:childTnLst>
                                </p:cTn>
                              </p:par>
                              <p:par>
                                <p:cTn id="228" presetID="2" presetClass="entr" presetSubtype="6" fill="hold" grpId="1" nodeType="withEffect">
                                  <p:stCondLst>
                                    <p:cond delay="0"/>
                                  </p:stCondLst>
                                  <p:childTnLst>
                                    <p:set>
                                      <p:cBhvr>
                                        <p:cTn id="229" dur="1" fill="hold">
                                          <p:stCondLst>
                                            <p:cond delay="0"/>
                                          </p:stCondLst>
                                        </p:cTn>
                                        <p:tgtEl>
                                          <p:spTgt spid="14"/>
                                        </p:tgtEl>
                                        <p:attrNameLst>
                                          <p:attrName>style.visibility</p:attrName>
                                        </p:attrNameLst>
                                      </p:cBhvr>
                                      <p:to>
                                        <p:strVal val="visible"/>
                                      </p:to>
                                    </p:set>
                                    <p:anim calcmode="lin" valueType="num">
                                      <p:cBhvr additive="base">
                                        <p:cTn id="230" dur="3000" fill="hold"/>
                                        <p:tgtEl>
                                          <p:spTgt spid="14"/>
                                        </p:tgtEl>
                                        <p:attrNameLst>
                                          <p:attrName>ppt_x</p:attrName>
                                        </p:attrNameLst>
                                      </p:cBhvr>
                                      <p:tavLst>
                                        <p:tav tm="0">
                                          <p:val>
                                            <p:strVal val="1+#ppt_w/2"/>
                                          </p:val>
                                        </p:tav>
                                        <p:tav tm="100000">
                                          <p:val>
                                            <p:strVal val="#ppt_x"/>
                                          </p:val>
                                        </p:tav>
                                      </p:tavLst>
                                    </p:anim>
                                    <p:anim calcmode="lin" valueType="num">
                                      <p:cBhvr additive="base">
                                        <p:cTn id="231" dur="3000" fill="hold"/>
                                        <p:tgtEl>
                                          <p:spTgt spid="14"/>
                                        </p:tgtEl>
                                        <p:attrNameLst>
                                          <p:attrName>ppt_y</p:attrName>
                                        </p:attrNameLst>
                                      </p:cBhvr>
                                      <p:tavLst>
                                        <p:tav tm="0">
                                          <p:val>
                                            <p:strVal val="1+#ppt_h/2"/>
                                          </p:val>
                                        </p:tav>
                                        <p:tav tm="100000">
                                          <p:val>
                                            <p:strVal val="#ppt_y"/>
                                          </p:val>
                                        </p:tav>
                                      </p:tavLst>
                                    </p:anim>
                                  </p:childTnLst>
                                </p:cTn>
                              </p:par>
                              <p:par>
                                <p:cTn id="232" presetID="2" presetClass="entr" presetSubtype="6" fill="hold" grpId="1" nodeType="withEffect">
                                  <p:stCondLst>
                                    <p:cond delay="0"/>
                                  </p:stCondLst>
                                  <p:childTnLst>
                                    <p:set>
                                      <p:cBhvr>
                                        <p:cTn id="233" dur="1" fill="hold">
                                          <p:stCondLst>
                                            <p:cond delay="0"/>
                                          </p:stCondLst>
                                        </p:cTn>
                                        <p:tgtEl>
                                          <p:spTgt spid="15"/>
                                        </p:tgtEl>
                                        <p:attrNameLst>
                                          <p:attrName>style.visibility</p:attrName>
                                        </p:attrNameLst>
                                      </p:cBhvr>
                                      <p:to>
                                        <p:strVal val="visible"/>
                                      </p:to>
                                    </p:set>
                                    <p:anim calcmode="lin" valueType="num">
                                      <p:cBhvr additive="base">
                                        <p:cTn id="234" dur="3000" fill="hold"/>
                                        <p:tgtEl>
                                          <p:spTgt spid="15"/>
                                        </p:tgtEl>
                                        <p:attrNameLst>
                                          <p:attrName>ppt_x</p:attrName>
                                        </p:attrNameLst>
                                      </p:cBhvr>
                                      <p:tavLst>
                                        <p:tav tm="0">
                                          <p:val>
                                            <p:strVal val="1+#ppt_w/2"/>
                                          </p:val>
                                        </p:tav>
                                        <p:tav tm="100000">
                                          <p:val>
                                            <p:strVal val="#ppt_x"/>
                                          </p:val>
                                        </p:tav>
                                      </p:tavLst>
                                    </p:anim>
                                    <p:anim calcmode="lin" valueType="num">
                                      <p:cBhvr additive="base">
                                        <p:cTn id="235" dur="3000" fill="hold"/>
                                        <p:tgtEl>
                                          <p:spTgt spid="15"/>
                                        </p:tgtEl>
                                        <p:attrNameLst>
                                          <p:attrName>ppt_y</p:attrName>
                                        </p:attrNameLst>
                                      </p:cBhvr>
                                      <p:tavLst>
                                        <p:tav tm="0">
                                          <p:val>
                                            <p:strVal val="1+#ppt_h/2"/>
                                          </p:val>
                                        </p:tav>
                                        <p:tav tm="100000">
                                          <p:val>
                                            <p:strVal val="#ppt_y"/>
                                          </p:val>
                                        </p:tav>
                                      </p:tavLst>
                                    </p:anim>
                                  </p:childTnLst>
                                </p:cTn>
                              </p:par>
                              <p:par>
                                <p:cTn id="236" presetID="2" presetClass="entr" presetSubtype="6" fill="hold" grpId="1" nodeType="withEffect">
                                  <p:stCondLst>
                                    <p:cond delay="0"/>
                                  </p:stCondLst>
                                  <p:childTnLst>
                                    <p:set>
                                      <p:cBhvr>
                                        <p:cTn id="237" dur="1" fill="hold">
                                          <p:stCondLst>
                                            <p:cond delay="0"/>
                                          </p:stCondLst>
                                        </p:cTn>
                                        <p:tgtEl>
                                          <p:spTgt spid="17"/>
                                        </p:tgtEl>
                                        <p:attrNameLst>
                                          <p:attrName>style.visibility</p:attrName>
                                        </p:attrNameLst>
                                      </p:cBhvr>
                                      <p:to>
                                        <p:strVal val="visible"/>
                                      </p:to>
                                    </p:set>
                                    <p:anim calcmode="lin" valueType="num">
                                      <p:cBhvr additive="base">
                                        <p:cTn id="238" dur="3000" fill="hold"/>
                                        <p:tgtEl>
                                          <p:spTgt spid="17"/>
                                        </p:tgtEl>
                                        <p:attrNameLst>
                                          <p:attrName>ppt_x</p:attrName>
                                        </p:attrNameLst>
                                      </p:cBhvr>
                                      <p:tavLst>
                                        <p:tav tm="0">
                                          <p:val>
                                            <p:strVal val="1+#ppt_w/2"/>
                                          </p:val>
                                        </p:tav>
                                        <p:tav tm="100000">
                                          <p:val>
                                            <p:strVal val="#ppt_x"/>
                                          </p:val>
                                        </p:tav>
                                      </p:tavLst>
                                    </p:anim>
                                    <p:anim calcmode="lin" valueType="num">
                                      <p:cBhvr additive="base">
                                        <p:cTn id="239" dur="3000" fill="hold"/>
                                        <p:tgtEl>
                                          <p:spTgt spid="17"/>
                                        </p:tgtEl>
                                        <p:attrNameLst>
                                          <p:attrName>ppt_y</p:attrName>
                                        </p:attrNameLst>
                                      </p:cBhvr>
                                      <p:tavLst>
                                        <p:tav tm="0">
                                          <p:val>
                                            <p:strVal val="1+#ppt_h/2"/>
                                          </p:val>
                                        </p:tav>
                                        <p:tav tm="100000">
                                          <p:val>
                                            <p:strVal val="#ppt_y"/>
                                          </p:val>
                                        </p:tav>
                                      </p:tavLst>
                                    </p:anim>
                                  </p:childTnLst>
                                </p:cTn>
                              </p:par>
                              <p:par>
                                <p:cTn id="240" presetID="2" presetClass="entr" presetSubtype="6" fill="hold" grpId="1" nodeType="withEffect">
                                  <p:stCondLst>
                                    <p:cond delay="0"/>
                                  </p:stCondLst>
                                  <p:childTnLst>
                                    <p:set>
                                      <p:cBhvr>
                                        <p:cTn id="241" dur="1" fill="hold">
                                          <p:stCondLst>
                                            <p:cond delay="0"/>
                                          </p:stCondLst>
                                        </p:cTn>
                                        <p:tgtEl>
                                          <p:spTgt spid="18"/>
                                        </p:tgtEl>
                                        <p:attrNameLst>
                                          <p:attrName>style.visibility</p:attrName>
                                        </p:attrNameLst>
                                      </p:cBhvr>
                                      <p:to>
                                        <p:strVal val="visible"/>
                                      </p:to>
                                    </p:set>
                                    <p:anim calcmode="lin" valueType="num">
                                      <p:cBhvr additive="base">
                                        <p:cTn id="242" dur="3000" fill="hold"/>
                                        <p:tgtEl>
                                          <p:spTgt spid="18"/>
                                        </p:tgtEl>
                                        <p:attrNameLst>
                                          <p:attrName>ppt_x</p:attrName>
                                        </p:attrNameLst>
                                      </p:cBhvr>
                                      <p:tavLst>
                                        <p:tav tm="0">
                                          <p:val>
                                            <p:strVal val="1+#ppt_w/2"/>
                                          </p:val>
                                        </p:tav>
                                        <p:tav tm="100000">
                                          <p:val>
                                            <p:strVal val="#ppt_x"/>
                                          </p:val>
                                        </p:tav>
                                      </p:tavLst>
                                    </p:anim>
                                    <p:anim calcmode="lin" valueType="num">
                                      <p:cBhvr additive="base">
                                        <p:cTn id="243" dur="3000" fill="hold"/>
                                        <p:tgtEl>
                                          <p:spTgt spid="18"/>
                                        </p:tgtEl>
                                        <p:attrNameLst>
                                          <p:attrName>ppt_y</p:attrName>
                                        </p:attrNameLst>
                                      </p:cBhvr>
                                      <p:tavLst>
                                        <p:tav tm="0">
                                          <p:val>
                                            <p:strVal val="1+#ppt_h/2"/>
                                          </p:val>
                                        </p:tav>
                                        <p:tav tm="100000">
                                          <p:val>
                                            <p:strVal val="#ppt_y"/>
                                          </p:val>
                                        </p:tav>
                                      </p:tavLst>
                                    </p:anim>
                                  </p:childTnLst>
                                </p:cTn>
                              </p:par>
                              <p:par>
                                <p:cTn id="244" presetID="2" presetClass="entr" presetSubtype="6" fill="hold" grpId="1" nodeType="withEffect">
                                  <p:stCondLst>
                                    <p:cond delay="0"/>
                                  </p:stCondLst>
                                  <p:childTnLst>
                                    <p:set>
                                      <p:cBhvr>
                                        <p:cTn id="245" dur="1" fill="hold">
                                          <p:stCondLst>
                                            <p:cond delay="0"/>
                                          </p:stCondLst>
                                        </p:cTn>
                                        <p:tgtEl>
                                          <p:spTgt spid="19"/>
                                        </p:tgtEl>
                                        <p:attrNameLst>
                                          <p:attrName>style.visibility</p:attrName>
                                        </p:attrNameLst>
                                      </p:cBhvr>
                                      <p:to>
                                        <p:strVal val="visible"/>
                                      </p:to>
                                    </p:set>
                                    <p:anim calcmode="lin" valueType="num">
                                      <p:cBhvr additive="base">
                                        <p:cTn id="246" dur="3000" fill="hold"/>
                                        <p:tgtEl>
                                          <p:spTgt spid="19"/>
                                        </p:tgtEl>
                                        <p:attrNameLst>
                                          <p:attrName>ppt_x</p:attrName>
                                        </p:attrNameLst>
                                      </p:cBhvr>
                                      <p:tavLst>
                                        <p:tav tm="0">
                                          <p:val>
                                            <p:strVal val="1+#ppt_w/2"/>
                                          </p:val>
                                        </p:tav>
                                        <p:tav tm="100000">
                                          <p:val>
                                            <p:strVal val="#ppt_x"/>
                                          </p:val>
                                        </p:tav>
                                      </p:tavLst>
                                    </p:anim>
                                    <p:anim calcmode="lin" valueType="num">
                                      <p:cBhvr additive="base">
                                        <p:cTn id="247" dur="3000" fill="hold"/>
                                        <p:tgtEl>
                                          <p:spTgt spid="19"/>
                                        </p:tgtEl>
                                        <p:attrNameLst>
                                          <p:attrName>ppt_y</p:attrName>
                                        </p:attrNameLst>
                                      </p:cBhvr>
                                      <p:tavLst>
                                        <p:tav tm="0">
                                          <p:val>
                                            <p:strVal val="1+#ppt_h/2"/>
                                          </p:val>
                                        </p:tav>
                                        <p:tav tm="100000">
                                          <p:val>
                                            <p:strVal val="#ppt_y"/>
                                          </p:val>
                                        </p:tav>
                                      </p:tavLst>
                                    </p:anim>
                                  </p:childTnLst>
                                </p:cTn>
                              </p:par>
                              <p:par>
                                <p:cTn id="248" presetID="2" presetClass="entr" presetSubtype="6" fill="hold" grpId="1" nodeType="withEffect">
                                  <p:stCondLst>
                                    <p:cond delay="0"/>
                                  </p:stCondLst>
                                  <p:childTnLst>
                                    <p:set>
                                      <p:cBhvr>
                                        <p:cTn id="249" dur="1" fill="hold">
                                          <p:stCondLst>
                                            <p:cond delay="0"/>
                                          </p:stCondLst>
                                        </p:cTn>
                                        <p:tgtEl>
                                          <p:spTgt spid="20"/>
                                        </p:tgtEl>
                                        <p:attrNameLst>
                                          <p:attrName>style.visibility</p:attrName>
                                        </p:attrNameLst>
                                      </p:cBhvr>
                                      <p:to>
                                        <p:strVal val="visible"/>
                                      </p:to>
                                    </p:set>
                                    <p:anim calcmode="lin" valueType="num">
                                      <p:cBhvr additive="base">
                                        <p:cTn id="250" dur="3000" fill="hold"/>
                                        <p:tgtEl>
                                          <p:spTgt spid="20"/>
                                        </p:tgtEl>
                                        <p:attrNameLst>
                                          <p:attrName>ppt_x</p:attrName>
                                        </p:attrNameLst>
                                      </p:cBhvr>
                                      <p:tavLst>
                                        <p:tav tm="0">
                                          <p:val>
                                            <p:strVal val="1+#ppt_w/2"/>
                                          </p:val>
                                        </p:tav>
                                        <p:tav tm="100000">
                                          <p:val>
                                            <p:strVal val="#ppt_x"/>
                                          </p:val>
                                        </p:tav>
                                      </p:tavLst>
                                    </p:anim>
                                    <p:anim calcmode="lin" valueType="num">
                                      <p:cBhvr additive="base">
                                        <p:cTn id="251" dur="3000" fill="hold"/>
                                        <p:tgtEl>
                                          <p:spTgt spid="20"/>
                                        </p:tgtEl>
                                        <p:attrNameLst>
                                          <p:attrName>ppt_y</p:attrName>
                                        </p:attrNameLst>
                                      </p:cBhvr>
                                      <p:tavLst>
                                        <p:tav tm="0">
                                          <p:val>
                                            <p:strVal val="1+#ppt_h/2"/>
                                          </p:val>
                                        </p:tav>
                                        <p:tav tm="100000">
                                          <p:val>
                                            <p:strVal val="#ppt_y"/>
                                          </p:val>
                                        </p:tav>
                                      </p:tavLst>
                                    </p:anim>
                                  </p:childTnLst>
                                </p:cTn>
                              </p:par>
                              <p:par>
                                <p:cTn id="252" presetID="2" presetClass="entr" presetSubtype="6" fill="hold" grpId="1" nodeType="withEffect">
                                  <p:stCondLst>
                                    <p:cond delay="0"/>
                                  </p:stCondLst>
                                  <p:childTnLst>
                                    <p:set>
                                      <p:cBhvr>
                                        <p:cTn id="253" dur="1" fill="hold">
                                          <p:stCondLst>
                                            <p:cond delay="0"/>
                                          </p:stCondLst>
                                        </p:cTn>
                                        <p:tgtEl>
                                          <p:spTgt spid="21"/>
                                        </p:tgtEl>
                                        <p:attrNameLst>
                                          <p:attrName>style.visibility</p:attrName>
                                        </p:attrNameLst>
                                      </p:cBhvr>
                                      <p:to>
                                        <p:strVal val="visible"/>
                                      </p:to>
                                    </p:set>
                                    <p:anim calcmode="lin" valueType="num">
                                      <p:cBhvr additive="base">
                                        <p:cTn id="254" dur="3000" fill="hold"/>
                                        <p:tgtEl>
                                          <p:spTgt spid="21"/>
                                        </p:tgtEl>
                                        <p:attrNameLst>
                                          <p:attrName>ppt_x</p:attrName>
                                        </p:attrNameLst>
                                      </p:cBhvr>
                                      <p:tavLst>
                                        <p:tav tm="0">
                                          <p:val>
                                            <p:strVal val="1+#ppt_w/2"/>
                                          </p:val>
                                        </p:tav>
                                        <p:tav tm="100000">
                                          <p:val>
                                            <p:strVal val="#ppt_x"/>
                                          </p:val>
                                        </p:tav>
                                      </p:tavLst>
                                    </p:anim>
                                    <p:anim calcmode="lin" valueType="num">
                                      <p:cBhvr additive="base">
                                        <p:cTn id="255" dur="3000" fill="hold"/>
                                        <p:tgtEl>
                                          <p:spTgt spid="21"/>
                                        </p:tgtEl>
                                        <p:attrNameLst>
                                          <p:attrName>ppt_y</p:attrName>
                                        </p:attrNameLst>
                                      </p:cBhvr>
                                      <p:tavLst>
                                        <p:tav tm="0">
                                          <p:val>
                                            <p:strVal val="1+#ppt_h/2"/>
                                          </p:val>
                                        </p:tav>
                                        <p:tav tm="100000">
                                          <p:val>
                                            <p:strVal val="#ppt_y"/>
                                          </p:val>
                                        </p:tav>
                                      </p:tavLst>
                                    </p:anim>
                                  </p:childTnLst>
                                </p:cTn>
                              </p:par>
                              <p:par>
                                <p:cTn id="256" presetID="2" presetClass="entr" presetSubtype="6" fill="hold" grpId="1" nodeType="withEffect">
                                  <p:stCondLst>
                                    <p:cond delay="0"/>
                                  </p:stCondLst>
                                  <p:childTnLst>
                                    <p:set>
                                      <p:cBhvr>
                                        <p:cTn id="257" dur="1" fill="hold">
                                          <p:stCondLst>
                                            <p:cond delay="0"/>
                                          </p:stCondLst>
                                        </p:cTn>
                                        <p:tgtEl>
                                          <p:spTgt spid="22"/>
                                        </p:tgtEl>
                                        <p:attrNameLst>
                                          <p:attrName>style.visibility</p:attrName>
                                        </p:attrNameLst>
                                      </p:cBhvr>
                                      <p:to>
                                        <p:strVal val="visible"/>
                                      </p:to>
                                    </p:set>
                                    <p:anim calcmode="lin" valueType="num">
                                      <p:cBhvr additive="base">
                                        <p:cTn id="258" dur="3000" fill="hold"/>
                                        <p:tgtEl>
                                          <p:spTgt spid="22"/>
                                        </p:tgtEl>
                                        <p:attrNameLst>
                                          <p:attrName>ppt_x</p:attrName>
                                        </p:attrNameLst>
                                      </p:cBhvr>
                                      <p:tavLst>
                                        <p:tav tm="0">
                                          <p:val>
                                            <p:strVal val="1+#ppt_w/2"/>
                                          </p:val>
                                        </p:tav>
                                        <p:tav tm="100000">
                                          <p:val>
                                            <p:strVal val="#ppt_x"/>
                                          </p:val>
                                        </p:tav>
                                      </p:tavLst>
                                    </p:anim>
                                    <p:anim calcmode="lin" valueType="num">
                                      <p:cBhvr additive="base">
                                        <p:cTn id="259" dur="3000" fill="hold"/>
                                        <p:tgtEl>
                                          <p:spTgt spid="22"/>
                                        </p:tgtEl>
                                        <p:attrNameLst>
                                          <p:attrName>ppt_y</p:attrName>
                                        </p:attrNameLst>
                                      </p:cBhvr>
                                      <p:tavLst>
                                        <p:tav tm="0">
                                          <p:val>
                                            <p:strVal val="1+#ppt_h/2"/>
                                          </p:val>
                                        </p:tav>
                                        <p:tav tm="100000">
                                          <p:val>
                                            <p:strVal val="#ppt_y"/>
                                          </p:val>
                                        </p:tav>
                                      </p:tavLst>
                                    </p:anim>
                                  </p:childTnLst>
                                </p:cTn>
                              </p:par>
                              <p:par>
                                <p:cTn id="260" presetID="2" presetClass="entr" presetSubtype="12" fill="hold" grpId="1" nodeType="withEffect">
                                  <p:stCondLst>
                                    <p:cond delay="0"/>
                                  </p:stCondLst>
                                  <p:childTnLst>
                                    <p:set>
                                      <p:cBhvr>
                                        <p:cTn id="261" dur="1" fill="hold">
                                          <p:stCondLst>
                                            <p:cond delay="0"/>
                                          </p:stCondLst>
                                        </p:cTn>
                                        <p:tgtEl>
                                          <p:spTgt spid="6"/>
                                        </p:tgtEl>
                                        <p:attrNameLst>
                                          <p:attrName>style.visibility</p:attrName>
                                        </p:attrNameLst>
                                      </p:cBhvr>
                                      <p:to>
                                        <p:strVal val="visible"/>
                                      </p:to>
                                    </p:set>
                                    <p:anim calcmode="lin" valueType="num">
                                      <p:cBhvr additive="base">
                                        <p:cTn id="262" dur="3000" fill="hold"/>
                                        <p:tgtEl>
                                          <p:spTgt spid="6"/>
                                        </p:tgtEl>
                                        <p:attrNameLst>
                                          <p:attrName>ppt_x</p:attrName>
                                        </p:attrNameLst>
                                      </p:cBhvr>
                                      <p:tavLst>
                                        <p:tav tm="0">
                                          <p:val>
                                            <p:strVal val="0-#ppt_w/2"/>
                                          </p:val>
                                        </p:tav>
                                        <p:tav tm="100000">
                                          <p:val>
                                            <p:strVal val="#ppt_x"/>
                                          </p:val>
                                        </p:tav>
                                      </p:tavLst>
                                    </p:anim>
                                    <p:anim calcmode="lin" valueType="num">
                                      <p:cBhvr additive="base">
                                        <p:cTn id="263" dur="3000" fill="hold"/>
                                        <p:tgtEl>
                                          <p:spTgt spid="6"/>
                                        </p:tgtEl>
                                        <p:attrNameLst>
                                          <p:attrName>ppt_y</p:attrName>
                                        </p:attrNameLst>
                                      </p:cBhvr>
                                      <p:tavLst>
                                        <p:tav tm="0">
                                          <p:val>
                                            <p:strVal val="1+#ppt_h/2"/>
                                          </p:val>
                                        </p:tav>
                                        <p:tav tm="100000">
                                          <p:val>
                                            <p:strVal val="#ppt_y"/>
                                          </p:val>
                                        </p:tav>
                                      </p:tavLst>
                                    </p:anim>
                                  </p:childTnLst>
                                </p:cTn>
                              </p:par>
                              <p:par>
                                <p:cTn id="264" presetID="2" presetClass="entr" presetSubtype="12" fill="hold" grpId="1" nodeType="withEffect">
                                  <p:stCondLst>
                                    <p:cond delay="0"/>
                                  </p:stCondLst>
                                  <p:childTnLst>
                                    <p:set>
                                      <p:cBhvr>
                                        <p:cTn id="265" dur="1" fill="hold">
                                          <p:stCondLst>
                                            <p:cond delay="0"/>
                                          </p:stCondLst>
                                        </p:cTn>
                                        <p:tgtEl>
                                          <p:spTgt spid="23"/>
                                        </p:tgtEl>
                                        <p:attrNameLst>
                                          <p:attrName>style.visibility</p:attrName>
                                        </p:attrNameLst>
                                      </p:cBhvr>
                                      <p:to>
                                        <p:strVal val="visible"/>
                                      </p:to>
                                    </p:set>
                                    <p:anim calcmode="lin" valueType="num">
                                      <p:cBhvr additive="base">
                                        <p:cTn id="266" dur="3000" fill="hold"/>
                                        <p:tgtEl>
                                          <p:spTgt spid="23"/>
                                        </p:tgtEl>
                                        <p:attrNameLst>
                                          <p:attrName>ppt_x</p:attrName>
                                        </p:attrNameLst>
                                      </p:cBhvr>
                                      <p:tavLst>
                                        <p:tav tm="0">
                                          <p:val>
                                            <p:strVal val="0-#ppt_w/2"/>
                                          </p:val>
                                        </p:tav>
                                        <p:tav tm="100000">
                                          <p:val>
                                            <p:strVal val="#ppt_x"/>
                                          </p:val>
                                        </p:tav>
                                      </p:tavLst>
                                    </p:anim>
                                    <p:anim calcmode="lin" valueType="num">
                                      <p:cBhvr additive="base">
                                        <p:cTn id="267" dur="3000" fill="hold"/>
                                        <p:tgtEl>
                                          <p:spTgt spid="23"/>
                                        </p:tgtEl>
                                        <p:attrNameLst>
                                          <p:attrName>ppt_y</p:attrName>
                                        </p:attrNameLst>
                                      </p:cBhvr>
                                      <p:tavLst>
                                        <p:tav tm="0">
                                          <p:val>
                                            <p:strVal val="1+#ppt_h/2"/>
                                          </p:val>
                                        </p:tav>
                                        <p:tav tm="100000">
                                          <p:val>
                                            <p:strVal val="#ppt_y"/>
                                          </p:val>
                                        </p:tav>
                                      </p:tavLst>
                                    </p:anim>
                                  </p:childTnLst>
                                </p:cTn>
                              </p:par>
                              <p:par>
                                <p:cTn id="268" presetID="2" presetClass="entr" presetSubtype="12" fill="hold" grpId="1" nodeType="withEffect">
                                  <p:stCondLst>
                                    <p:cond delay="0"/>
                                  </p:stCondLst>
                                  <p:childTnLst>
                                    <p:set>
                                      <p:cBhvr>
                                        <p:cTn id="269" dur="1" fill="hold">
                                          <p:stCondLst>
                                            <p:cond delay="0"/>
                                          </p:stCondLst>
                                        </p:cTn>
                                        <p:tgtEl>
                                          <p:spTgt spid="24"/>
                                        </p:tgtEl>
                                        <p:attrNameLst>
                                          <p:attrName>style.visibility</p:attrName>
                                        </p:attrNameLst>
                                      </p:cBhvr>
                                      <p:to>
                                        <p:strVal val="visible"/>
                                      </p:to>
                                    </p:set>
                                    <p:anim calcmode="lin" valueType="num">
                                      <p:cBhvr additive="base">
                                        <p:cTn id="270" dur="3000" fill="hold"/>
                                        <p:tgtEl>
                                          <p:spTgt spid="24"/>
                                        </p:tgtEl>
                                        <p:attrNameLst>
                                          <p:attrName>ppt_x</p:attrName>
                                        </p:attrNameLst>
                                      </p:cBhvr>
                                      <p:tavLst>
                                        <p:tav tm="0">
                                          <p:val>
                                            <p:strVal val="0-#ppt_w/2"/>
                                          </p:val>
                                        </p:tav>
                                        <p:tav tm="100000">
                                          <p:val>
                                            <p:strVal val="#ppt_x"/>
                                          </p:val>
                                        </p:tav>
                                      </p:tavLst>
                                    </p:anim>
                                    <p:anim calcmode="lin" valueType="num">
                                      <p:cBhvr additive="base">
                                        <p:cTn id="271" dur="3000" fill="hold"/>
                                        <p:tgtEl>
                                          <p:spTgt spid="24"/>
                                        </p:tgtEl>
                                        <p:attrNameLst>
                                          <p:attrName>ppt_y</p:attrName>
                                        </p:attrNameLst>
                                      </p:cBhvr>
                                      <p:tavLst>
                                        <p:tav tm="0">
                                          <p:val>
                                            <p:strVal val="1+#ppt_h/2"/>
                                          </p:val>
                                        </p:tav>
                                        <p:tav tm="100000">
                                          <p:val>
                                            <p:strVal val="#ppt_y"/>
                                          </p:val>
                                        </p:tav>
                                      </p:tavLst>
                                    </p:anim>
                                  </p:childTnLst>
                                </p:cTn>
                              </p:par>
                              <p:par>
                                <p:cTn id="272" presetID="2" presetClass="entr" presetSubtype="12" fill="hold" grpId="1" nodeType="withEffect">
                                  <p:stCondLst>
                                    <p:cond delay="0"/>
                                  </p:stCondLst>
                                  <p:childTnLst>
                                    <p:set>
                                      <p:cBhvr>
                                        <p:cTn id="273" dur="1" fill="hold">
                                          <p:stCondLst>
                                            <p:cond delay="0"/>
                                          </p:stCondLst>
                                        </p:cTn>
                                        <p:tgtEl>
                                          <p:spTgt spid="25"/>
                                        </p:tgtEl>
                                        <p:attrNameLst>
                                          <p:attrName>style.visibility</p:attrName>
                                        </p:attrNameLst>
                                      </p:cBhvr>
                                      <p:to>
                                        <p:strVal val="visible"/>
                                      </p:to>
                                    </p:set>
                                    <p:anim calcmode="lin" valueType="num">
                                      <p:cBhvr additive="base">
                                        <p:cTn id="274" dur="3000" fill="hold"/>
                                        <p:tgtEl>
                                          <p:spTgt spid="25"/>
                                        </p:tgtEl>
                                        <p:attrNameLst>
                                          <p:attrName>ppt_x</p:attrName>
                                        </p:attrNameLst>
                                      </p:cBhvr>
                                      <p:tavLst>
                                        <p:tav tm="0">
                                          <p:val>
                                            <p:strVal val="0-#ppt_w/2"/>
                                          </p:val>
                                        </p:tav>
                                        <p:tav tm="100000">
                                          <p:val>
                                            <p:strVal val="#ppt_x"/>
                                          </p:val>
                                        </p:tav>
                                      </p:tavLst>
                                    </p:anim>
                                    <p:anim calcmode="lin" valueType="num">
                                      <p:cBhvr additive="base">
                                        <p:cTn id="275" dur="3000" fill="hold"/>
                                        <p:tgtEl>
                                          <p:spTgt spid="25"/>
                                        </p:tgtEl>
                                        <p:attrNameLst>
                                          <p:attrName>ppt_y</p:attrName>
                                        </p:attrNameLst>
                                      </p:cBhvr>
                                      <p:tavLst>
                                        <p:tav tm="0">
                                          <p:val>
                                            <p:strVal val="1+#ppt_h/2"/>
                                          </p:val>
                                        </p:tav>
                                        <p:tav tm="100000">
                                          <p:val>
                                            <p:strVal val="#ppt_y"/>
                                          </p:val>
                                        </p:tav>
                                      </p:tavLst>
                                    </p:anim>
                                  </p:childTnLst>
                                </p:cTn>
                              </p:par>
                              <p:par>
                                <p:cTn id="276" presetID="2" presetClass="entr" presetSubtype="12" fill="hold" grpId="1" nodeType="withEffect">
                                  <p:stCondLst>
                                    <p:cond delay="0"/>
                                  </p:stCondLst>
                                  <p:childTnLst>
                                    <p:set>
                                      <p:cBhvr>
                                        <p:cTn id="277" dur="1" fill="hold">
                                          <p:stCondLst>
                                            <p:cond delay="0"/>
                                          </p:stCondLst>
                                        </p:cTn>
                                        <p:tgtEl>
                                          <p:spTgt spid="26"/>
                                        </p:tgtEl>
                                        <p:attrNameLst>
                                          <p:attrName>style.visibility</p:attrName>
                                        </p:attrNameLst>
                                      </p:cBhvr>
                                      <p:to>
                                        <p:strVal val="visible"/>
                                      </p:to>
                                    </p:set>
                                    <p:anim calcmode="lin" valueType="num">
                                      <p:cBhvr additive="base">
                                        <p:cTn id="278" dur="3000" fill="hold"/>
                                        <p:tgtEl>
                                          <p:spTgt spid="26"/>
                                        </p:tgtEl>
                                        <p:attrNameLst>
                                          <p:attrName>ppt_x</p:attrName>
                                        </p:attrNameLst>
                                      </p:cBhvr>
                                      <p:tavLst>
                                        <p:tav tm="0">
                                          <p:val>
                                            <p:strVal val="0-#ppt_w/2"/>
                                          </p:val>
                                        </p:tav>
                                        <p:tav tm="100000">
                                          <p:val>
                                            <p:strVal val="#ppt_x"/>
                                          </p:val>
                                        </p:tav>
                                      </p:tavLst>
                                    </p:anim>
                                    <p:anim calcmode="lin" valueType="num">
                                      <p:cBhvr additive="base">
                                        <p:cTn id="279" dur="3000" fill="hold"/>
                                        <p:tgtEl>
                                          <p:spTgt spid="26"/>
                                        </p:tgtEl>
                                        <p:attrNameLst>
                                          <p:attrName>ppt_y</p:attrName>
                                        </p:attrNameLst>
                                      </p:cBhvr>
                                      <p:tavLst>
                                        <p:tav tm="0">
                                          <p:val>
                                            <p:strVal val="1+#ppt_h/2"/>
                                          </p:val>
                                        </p:tav>
                                        <p:tav tm="100000">
                                          <p:val>
                                            <p:strVal val="#ppt_y"/>
                                          </p:val>
                                        </p:tav>
                                      </p:tavLst>
                                    </p:anim>
                                  </p:childTnLst>
                                </p:cTn>
                              </p:par>
                              <p:par>
                                <p:cTn id="280" presetID="2" presetClass="entr" presetSubtype="12" fill="hold" grpId="1" nodeType="withEffect">
                                  <p:stCondLst>
                                    <p:cond delay="0"/>
                                  </p:stCondLst>
                                  <p:childTnLst>
                                    <p:set>
                                      <p:cBhvr>
                                        <p:cTn id="281" dur="1" fill="hold">
                                          <p:stCondLst>
                                            <p:cond delay="0"/>
                                          </p:stCondLst>
                                        </p:cTn>
                                        <p:tgtEl>
                                          <p:spTgt spid="27"/>
                                        </p:tgtEl>
                                        <p:attrNameLst>
                                          <p:attrName>style.visibility</p:attrName>
                                        </p:attrNameLst>
                                      </p:cBhvr>
                                      <p:to>
                                        <p:strVal val="visible"/>
                                      </p:to>
                                    </p:set>
                                    <p:anim calcmode="lin" valueType="num">
                                      <p:cBhvr additive="base">
                                        <p:cTn id="282" dur="3000" fill="hold"/>
                                        <p:tgtEl>
                                          <p:spTgt spid="27"/>
                                        </p:tgtEl>
                                        <p:attrNameLst>
                                          <p:attrName>ppt_x</p:attrName>
                                        </p:attrNameLst>
                                      </p:cBhvr>
                                      <p:tavLst>
                                        <p:tav tm="0">
                                          <p:val>
                                            <p:strVal val="0-#ppt_w/2"/>
                                          </p:val>
                                        </p:tav>
                                        <p:tav tm="100000">
                                          <p:val>
                                            <p:strVal val="#ppt_x"/>
                                          </p:val>
                                        </p:tav>
                                      </p:tavLst>
                                    </p:anim>
                                    <p:anim calcmode="lin" valueType="num">
                                      <p:cBhvr additive="base">
                                        <p:cTn id="283" dur="3000" fill="hold"/>
                                        <p:tgtEl>
                                          <p:spTgt spid="27"/>
                                        </p:tgtEl>
                                        <p:attrNameLst>
                                          <p:attrName>ppt_y</p:attrName>
                                        </p:attrNameLst>
                                      </p:cBhvr>
                                      <p:tavLst>
                                        <p:tav tm="0">
                                          <p:val>
                                            <p:strVal val="1+#ppt_h/2"/>
                                          </p:val>
                                        </p:tav>
                                        <p:tav tm="100000">
                                          <p:val>
                                            <p:strVal val="#ppt_y"/>
                                          </p:val>
                                        </p:tav>
                                      </p:tavLst>
                                    </p:anim>
                                  </p:childTnLst>
                                </p:cTn>
                              </p:par>
                              <p:par>
                                <p:cTn id="284" presetID="2" presetClass="entr" presetSubtype="12" fill="hold" grpId="1" nodeType="withEffect">
                                  <p:stCondLst>
                                    <p:cond delay="0"/>
                                  </p:stCondLst>
                                  <p:childTnLst>
                                    <p:set>
                                      <p:cBhvr>
                                        <p:cTn id="285" dur="1" fill="hold">
                                          <p:stCondLst>
                                            <p:cond delay="0"/>
                                          </p:stCondLst>
                                        </p:cTn>
                                        <p:tgtEl>
                                          <p:spTgt spid="28"/>
                                        </p:tgtEl>
                                        <p:attrNameLst>
                                          <p:attrName>style.visibility</p:attrName>
                                        </p:attrNameLst>
                                      </p:cBhvr>
                                      <p:to>
                                        <p:strVal val="visible"/>
                                      </p:to>
                                    </p:set>
                                    <p:anim calcmode="lin" valueType="num">
                                      <p:cBhvr additive="base">
                                        <p:cTn id="286" dur="3000" fill="hold"/>
                                        <p:tgtEl>
                                          <p:spTgt spid="28"/>
                                        </p:tgtEl>
                                        <p:attrNameLst>
                                          <p:attrName>ppt_x</p:attrName>
                                        </p:attrNameLst>
                                      </p:cBhvr>
                                      <p:tavLst>
                                        <p:tav tm="0">
                                          <p:val>
                                            <p:strVal val="0-#ppt_w/2"/>
                                          </p:val>
                                        </p:tav>
                                        <p:tav tm="100000">
                                          <p:val>
                                            <p:strVal val="#ppt_x"/>
                                          </p:val>
                                        </p:tav>
                                      </p:tavLst>
                                    </p:anim>
                                    <p:anim calcmode="lin" valueType="num">
                                      <p:cBhvr additive="base">
                                        <p:cTn id="287" dur="3000" fill="hold"/>
                                        <p:tgtEl>
                                          <p:spTgt spid="28"/>
                                        </p:tgtEl>
                                        <p:attrNameLst>
                                          <p:attrName>ppt_y</p:attrName>
                                        </p:attrNameLst>
                                      </p:cBhvr>
                                      <p:tavLst>
                                        <p:tav tm="0">
                                          <p:val>
                                            <p:strVal val="1+#ppt_h/2"/>
                                          </p:val>
                                        </p:tav>
                                        <p:tav tm="100000">
                                          <p:val>
                                            <p:strVal val="#ppt_y"/>
                                          </p:val>
                                        </p:tav>
                                      </p:tavLst>
                                    </p:anim>
                                  </p:childTnLst>
                                </p:cTn>
                              </p:par>
                              <p:par>
                                <p:cTn id="288" presetID="2" presetClass="entr" presetSubtype="12" fill="hold" grpId="1" nodeType="withEffect">
                                  <p:stCondLst>
                                    <p:cond delay="0"/>
                                  </p:stCondLst>
                                  <p:childTnLst>
                                    <p:set>
                                      <p:cBhvr>
                                        <p:cTn id="289" dur="1" fill="hold">
                                          <p:stCondLst>
                                            <p:cond delay="0"/>
                                          </p:stCondLst>
                                        </p:cTn>
                                        <p:tgtEl>
                                          <p:spTgt spid="29"/>
                                        </p:tgtEl>
                                        <p:attrNameLst>
                                          <p:attrName>style.visibility</p:attrName>
                                        </p:attrNameLst>
                                      </p:cBhvr>
                                      <p:to>
                                        <p:strVal val="visible"/>
                                      </p:to>
                                    </p:set>
                                    <p:anim calcmode="lin" valueType="num">
                                      <p:cBhvr additive="base">
                                        <p:cTn id="290" dur="3000" fill="hold"/>
                                        <p:tgtEl>
                                          <p:spTgt spid="29"/>
                                        </p:tgtEl>
                                        <p:attrNameLst>
                                          <p:attrName>ppt_x</p:attrName>
                                        </p:attrNameLst>
                                      </p:cBhvr>
                                      <p:tavLst>
                                        <p:tav tm="0">
                                          <p:val>
                                            <p:strVal val="0-#ppt_w/2"/>
                                          </p:val>
                                        </p:tav>
                                        <p:tav tm="100000">
                                          <p:val>
                                            <p:strVal val="#ppt_x"/>
                                          </p:val>
                                        </p:tav>
                                      </p:tavLst>
                                    </p:anim>
                                    <p:anim calcmode="lin" valueType="num">
                                      <p:cBhvr additive="base">
                                        <p:cTn id="291" dur="3000" fill="hold"/>
                                        <p:tgtEl>
                                          <p:spTgt spid="29"/>
                                        </p:tgtEl>
                                        <p:attrNameLst>
                                          <p:attrName>ppt_y</p:attrName>
                                        </p:attrNameLst>
                                      </p:cBhvr>
                                      <p:tavLst>
                                        <p:tav tm="0">
                                          <p:val>
                                            <p:strVal val="1+#ppt_h/2"/>
                                          </p:val>
                                        </p:tav>
                                        <p:tav tm="100000">
                                          <p:val>
                                            <p:strVal val="#ppt_y"/>
                                          </p:val>
                                        </p:tav>
                                      </p:tavLst>
                                    </p:anim>
                                  </p:childTnLst>
                                </p:cTn>
                              </p:par>
                              <p:par>
                                <p:cTn id="292" presetID="2" presetClass="entr" presetSubtype="12" fill="hold" grpId="1" nodeType="withEffect">
                                  <p:stCondLst>
                                    <p:cond delay="0"/>
                                  </p:stCondLst>
                                  <p:childTnLst>
                                    <p:set>
                                      <p:cBhvr>
                                        <p:cTn id="293" dur="1" fill="hold">
                                          <p:stCondLst>
                                            <p:cond delay="0"/>
                                          </p:stCondLst>
                                        </p:cTn>
                                        <p:tgtEl>
                                          <p:spTgt spid="30"/>
                                        </p:tgtEl>
                                        <p:attrNameLst>
                                          <p:attrName>style.visibility</p:attrName>
                                        </p:attrNameLst>
                                      </p:cBhvr>
                                      <p:to>
                                        <p:strVal val="visible"/>
                                      </p:to>
                                    </p:set>
                                    <p:anim calcmode="lin" valueType="num">
                                      <p:cBhvr additive="base">
                                        <p:cTn id="294" dur="3000" fill="hold"/>
                                        <p:tgtEl>
                                          <p:spTgt spid="30"/>
                                        </p:tgtEl>
                                        <p:attrNameLst>
                                          <p:attrName>ppt_x</p:attrName>
                                        </p:attrNameLst>
                                      </p:cBhvr>
                                      <p:tavLst>
                                        <p:tav tm="0">
                                          <p:val>
                                            <p:strVal val="0-#ppt_w/2"/>
                                          </p:val>
                                        </p:tav>
                                        <p:tav tm="100000">
                                          <p:val>
                                            <p:strVal val="#ppt_x"/>
                                          </p:val>
                                        </p:tav>
                                      </p:tavLst>
                                    </p:anim>
                                    <p:anim calcmode="lin" valueType="num">
                                      <p:cBhvr additive="base">
                                        <p:cTn id="295" dur="3000" fill="hold"/>
                                        <p:tgtEl>
                                          <p:spTgt spid="30"/>
                                        </p:tgtEl>
                                        <p:attrNameLst>
                                          <p:attrName>ppt_y</p:attrName>
                                        </p:attrNameLst>
                                      </p:cBhvr>
                                      <p:tavLst>
                                        <p:tav tm="0">
                                          <p:val>
                                            <p:strVal val="1+#ppt_h/2"/>
                                          </p:val>
                                        </p:tav>
                                        <p:tav tm="100000">
                                          <p:val>
                                            <p:strVal val="#ppt_y"/>
                                          </p:val>
                                        </p:tav>
                                      </p:tavLst>
                                    </p:anim>
                                  </p:childTnLst>
                                </p:cTn>
                              </p:par>
                              <p:par>
                                <p:cTn id="296" presetID="2" presetClass="entr" presetSubtype="12" fill="hold" grpId="1" nodeType="withEffect">
                                  <p:stCondLst>
                                    <p:cond delay="0"/>
                                  </p:stCondLst>
                                  <p:childTnLst>
                                    <p:set>
                                      <p:cBhvr>
                                        <p:cTn id="297" dur="1" fill="hold">
                                          <p:stCondLst>
                                            <p:cond delay="0"/>
                                          </p:stCondLst>
                                        </p:cTn>
                                        <p:tgtEl>
                                          <p:spTgt spid="31"/>
                                        </p:tgtEl>
                                        <p:attrNameLst>
                                          <p:attrName>style.visibility</p:attrName>
                                        </p:attrNameLst>
                                      </p:cBhvr>
                                      <p:to>
                                        <p:strVal val="visible"/>
                                      </p:to>
                                    </p:set>
                                    <p:anim calcmode="lin" valueType="num">
                                      <p:cBhvr additive="base">
                                        <p:cTn id="298" dur="3000" fill="hold"/>
                                        <p:tgtEl>
                                          <p:spTgt spid="31"/>
                                        </p:tgtEl>
                                        <p:attrNameLst>
                                          <p:attrName>ppt_x</p:attrName>
                                        </p:attrNameLst>
                                      </p:cBhvr>
                                      <p:tavLst>
                                        <p:tav tm="0">
                                          <p:val>
                                            <p:strVal val="0-#ppt_w/2"/>
                                          </p:val>
                                        </p:tav>
                                        <p:tav tm="100000">
                                          <p:val>
                                            <p:strVal val="#ppt_x"/>
                                          </p:val>
                                        </p:tav>
                                      </p:tavLst>
                                    </p:anim>
                                    <p:anim calcmode="lin" valueType="num">
                                      <p:cBhvr additive="base">
                                        <p:cTn id="299" dur="3000" fill="hold"/>
                                        <p:tgtEl>
                                          <p:spTgt spid="31"/>
                                        </p:tgtEl>
                                        <p:attrNameLst>
                                          <p:attrName>ppt_y</p:attrName>
                                        </p:attrNameLst>
                                      </p:cBhvr>
                                      <p:tavLst>
                                        <p:tav tm="0">
                                          <p:val>
                                            <p:strVal val="1+#ppt_h/2"/>
                                          </p:val>
                                        </p:tav>
                                        <p:tav tm="100000">
                                          <p:val>
                                            <p:strVal val="#ppt_y"/>
                                          </p:val>
                                        </p:tav>
                                      </p:tavLst>
                                    </p:anim>
                                  </p:childTnLst>
                                </p:cTn>
                              </p:par>
                              <p:par>
                                <p:cTn id="300" presetID="2" presetClass="entr" presetSubtype="12" fill="hold" grpId="1" nodeType="withEffect">
                                  <p:stCondLst>
                                    <p:cond delay="0"/>
                                  </p:stCondLst>
                                  <p:childTnLst>
                                    <p:set>
                                      <p:cBhvr>
                                        <p:cTn id="301" dur="1" fill="hold">
                                          <p:stCondLst>
                                            <p:cond delay="0"/>
                                          </p:stCondLst>
                                        </p:cTn>
                                        <p:tgtEl>
                                          <p:spTgt spid="32"/>
                                        </p:tgtEl>
                                        <p:attrNameLst>
                                          <p:attrName>style.visibility</p:attrName>
                                        </p:attrNameLst>
                                      </p:cBhvr>
                                      <p:to>
                                        <p:strVal val="visible"/>
                                      </p:to>
                                    </p:set>
                                    <p:anim calcmode="lin" valueType="num">
                                      <p:cBhvr additive="base">
                                        <p:cTn id="302" dur="3000" fill="hold"/>
                                        <p:tgtEl>
                                          <p:spTgt spid="32"/>
                                        </p:tgtEl>
                                        <p:attrNameLst>
                                          <p:attrName>ppt_x</p:attrName>
                                        </p:attrNameLst>
                                      </p:cBhvr>
                                      <p:tavLst>
                                        <p:tav tm="0">
                                          <p:val>
                                            <p:strVal val="0-#ppt_w/2"/>
                                          </p:val>
                                        </p:tav>
                                        <p:tav tm="100000">
                                          <p:val>
                                            <p:strVal val="#ppt_x"/>
                                          </p:val>
                                        </p:tav>
                                      </p:tavLst>
                                    </p:anim>
                                    <p:anim calcmode="lin" valueType="num">
                                      <p:cBhvr additive="base">
                                        <p:cTn id="303" dur="3000" fill="hold"/>
                                        <p:tgtEl>
                                          <p:spTgt spid="32"/>
                                        </p:tgtEl>
                                        <p:attrNameLst>
                                          <p:attrName>ppt_y</p:attrName>
                                        </p:attrNameLst>
                                      </p:cBhvr>
                                      <p:tavLst>
                                        <p:tav tm="0">
                                          <p:val>
                                            <p:strVal val="1+#ppt_h/2"/>
                                          </p:val>
                                        </p:tav>
                                        <p:tav tm="100000">
                                          <p:val>
                                            <p:strVal val="#ppt_y"/>
                                          </p:val>
                                        </p:tav>
                                      </p:tavLst>
                                    </p:anim>
                                  </p:childTnLst>
                                </p:cTn>
                              </p:par>
                              <p:par>
                                <p:cTn id="304" presetID="2" presetClass="entr" presetSubtype="12" fill="hold" grpId="1" nodeType="withEffect">
                                  <p:stCondLst>
                                    <p:cond delay="0"/>
                                  </p:stCondLst>
                                  <p:childTnLst>
                                    <p:set>
                                      <p:cBhvr>
                                        <p:cTn id="305" dur="1" fill="hold">
                                          <p:stCondLst>
                                            <p:cond delay="0"/>
                                          </p:stCondLst>
                                        </p:cTn>
                                        <p:tgtEl>
                                          <p:spTgt spid="33"/>
                                        </p:tgtEl>
                                        <p:attrNameLst>
                                          <p:attrName>style.visibility</p:attrName>
                                        </p:attrNameLst>
                                      </p:cBhvr>
                                      <p:to>
                                        <p:strVal val="visible"/>
                                      </p:to>
                                    </p:set>
                                    <p:anim calcmode="lin" valueType="num">
                                      <p:cBhvr additive="base">
                                        <p:cTn id="306" dur="3000" fill="hold"/>
                                        <p:tgtEl>
                                          <p:spTgt spid="33"/>
                                        </p:tgtEl>
                                        <p:attrNameLst>
                                          <p:attrName>ppt_x</p:attrName>
                                        </p:attrNameLst>
                                      </p:cBhvr>
                                      <p:tavLst>
                                        <p:tav tm="0">
                                          <p:val>
                                            <p:strVal val="0-#ppt_w/2"/>
                                          </p:val>
                                        </p:tav>
                                        <p:tav tm="100000">
                                          <p:val>
                                            <p:strVal val="#ppt_x"/>
                                          </p:val>
                                        </p:tav>
                                      </p:tavLst>
                                    </p:anim>
                                    <p:anim calcmode="lin" valueType="num">
                                      <p:cBhvr additive="base">
                                        <p:cTn id="307" dur="3000" fill="hold"/>
                                        <p:tgtEl>
                                          <p:spTgt spid="33"/>
                                        </p:tgtEl>
                                        <p:attrNameLst>
                                          <p:attrName>ppt_y</p:attrName>
                                        </p:attrNameLst>
                                      </p:cBhvr>
                                      <p:tavLst>
                                        <p:tav tm="0">
                                          <p:val>
                                            <p:strVal val="1+#ppt_h/2"/>
                                          </p:val>
                                        </p:tav>
                                        <p:tav tm="100000">
                                          <p:val>
                                            <p:strVal val="#ppt_y"/>
                                          </p:val>
                                        </p:tav>
                                      </p:tavLst>
                                    </p:anim>
                                  </p:childTnLst>
                                </p:cTn>
                              </p:par>
                              <p:par>
                                <p:cTn id="308" presetID="2" presetClass="entr" presetSubtype="12" fill="hold" grpId="1" nodeType="withEffect">
                                  <p:stCondLst>
                                    <p:cond delay="0"/>
                                  </p:stCondLst>
                                  <p:childTnLst>
                                    <p:set>
                                      <p:cBhvr>
                                        <p:cTn id="309" dur="1" fill="hold">
                                          <p:stCondLst>
                                            <p:cond delay="0"/>
                                          </p:stCondLst>
                                        </p:cTn>
                                        <p:tgtEl>
                                          <p:spTgt spid="34"/>
                                        </p:tgtEl>
                                        <p:attrNameLst>
                                          <p:attrName>style.visibility</p:attrName>
                                        </p:attrNameLst>
                                      </p:cBhvr>
                                      <p:to>
                                        <p:strVal val="visible"/>
                                      </p:to>
                                    </p:set>
                                    <p:anim calcmode="lin" valueType="num">
                                      <p:cBhvr additive="base">
                                        <p:cTn id="310" dur="3000" fill="hold"/>
                                        <p:tgtEl>
                                          <p:spTgt spid="34"/>
                                        </p:tgtEl>
                                        <p:attrNameLst>
                                          <p:attrName>ppt_x</p:attrName>
                                        </p:attrNameLst>
                                      </p:cBhvr>
                                      <p:tavLst>
                                        <p:tav tm="0">
                                          <p:val>
                                            <p:strVal val="0-#ppt_w/2"/>
                                          </p:val>
                                        </p:tav>
                                        <p:tav tm="100000">
                                          <p:val>
                                            <p:strVal val="#ppt_x"/>
                                          </p:val>
                                        </p:tav>
                                      </p:tavLst>
                                    </p:anim>
                                    <p:anim calcmode="lin" valueType="num">
                                      <p:cBhvr additive="base">
                                        <p:cTn id="311" dur="3000" fill="hold"/>
                                        <p:tgtEl>
                                          <p:spTgt spid="34"/>
                                        </p:tgtEl>
                                        <p:attrNameLst>
                                          <p:attrName>ppt_y</p:attrName>
                                        </p:attrNameLst>
                                      </p:cBhvr>
                                      <p:tavLst>
                                        <p:tav tm="0">
                                          <p:val>
                                            <p:strVal val="1+#ppt_h/2"/>
                                          </p:val>
                                        </p:tav>
                                        <p:tav tm="100000">
                                          <p:val>
                                            <p:strVal val="#ppt_y"/>
                                          </p:val>
                                        </p:tav>
                                      </p:tavLst>
                                    </p:anim>
                                  </p:childTnLst>
                                </p:cTn>
                              </p:par>
                              <p:par>
                                <p:cTn id="312" presetID="2" presetClass="entr" presetSubtype="12" fill="hold" grpId="1" nodeType="withEffect">
                                  <p:stCondLst>
                                    <p:cond delay="0"/>
                                  </p:stCondLst>
                                  <p:childTnLst>
                                    <p:set>
                                      <p:cBhvr>
                                        <p:cTn id="313" dur="1" fill="hold">
                                          <p:stCondLst>
                                            <p:cond delay="0"/>
                                          </p:stCondLst>
                                        </p:cTn>
                                        <p:tgtEl>
                                          <p:spTgt spid="35"/>
                                        </p:tgtEl>
                                        <p:attrNameLst>
                                          <p:attrName>style.visibility</p:attrName>
                                        </p:attrNameLst>
                                      </p:cBhvr>
                                      <p:to>
                                        <p:strVal val="visible"/>
                                      </p:to>
                                    </p:set>
                                    <p:anim calcmode="lin" valueType="num">
                                      <p:cBhvr additive="base">
                                        <p:cTn id="314" dur="3000" fill="hold"/>
                                        <p:tgtEl>
                                          <p:spTgt spid="35"/>
                                        </p:tgtEl>
                                        <p:attrNameLst>
                                          <p:attrName>ppt_x</p:attrName>
                                        </p:attrNameLst>
                                      </p:cBhvr>
                                      <p:tavLst>
                                        <p:tav tm="0">
                                          <p:val>
                                            <p:strVal val="0-#ppt_w/2"/>
                                          </p:val>
                                        </p:tav>
                                        <p:tav tm="100000">
                                          <p:val>
                                            <p:strVal val="#ppt_x"/>
                                          </p:val>
                                        </p:tav>
                                      </p:tavLst>
                                    </p:anim>
                                    <p:anim calcmode="lin" valueType="num">
                                      <p:cBhvr additive="base">
                                        <p:cTn id="315" dur="3000" fill="hold"/>
                                        <p:tgtEl>
                                          <p:spTgt spid="35"/>
                                        </p:tgtEl>
                                        <p:attrNameLst>
                                          <p:attrName>ppt_y</p:attrName>
                                        </p:attrNameLst>
                                      </p:cBhvr>
                                      <p:tavLst>
                                        <p:tav tm="0">
                                          <p:val>
                                            <p:strVal val="1+#ppt_h/2"/>
                                          </p:val>
                                        </p:tav>
                                        <p:tav tm="100000">
                                          <p:val>
                                            <p:strVal val="#ppt_y"/>
                                          </p:val>
                                        </p:tav>
                                      </p:tavLst>
                                    </p:anim>
                                  </p:childTnLst>
                                </p:cTn>
                              </p:par>
                              <p:par>
                                <p:cTn id="316" presetID="2" presetClass="entr" presetSubtype="12" fill="hold" grpId="1" nodeType="withEffect">
                                  <p:stCondLst>
                                    <p:cond delay="0"/>
                                  </p:stCondLst>
                                  <p:childTnLst>
                                    <p:set>
                                      <p:cBhvr>
                                        <p:cTn id="317" dur="1" fill="hold">
                                          <p:stCondLst>
                                            <p:cond delay="0"/>
                                          </p:stCondLst>
                                        </p:cTn>
                                        <p:tgtEl>
                                          <p:spTgt spid="36"/>
                                        </p:tgtEl>
                                        <p:attrNameLst>
                                          <p:attrName>style.visibility</p:attrName>
                                        </p:attrNameLst>
                                      </p:cBhvr>
                                      <p:to>
                                        <p:strVal val="visible"/>
                                      </p:to>
                                    </p:set>
                                    <p:anim calcmode="lin" valueType="num">
                                      <p:cBhvr additive="base">
                                        <p:cTn id="318" dur="3000" fill="hold"/>
                                        <p:tgtEl>
                                          <p:spTgt spid="36"/>
                                        </p:tgtEl>
                                        <p:attrNameLst>
                                          <p:attrName>ppt_x</p:attrName>
                                        </p:attrNameLst>
                                      </p:cBhvr>
                                      <p:tavLst>
                                        <p:tav tm="0">
                                          <p:val>
                                            <p:strVal val="0-#ppt_w/2"/>
                                          </p:val>
                                        </p:tav>
                                        <p:tav tm="100000">
                                          <p:val>
                                            <p:strVal val="#ppt_x"/>
                                          </p:val>
                                        </p:tav>
                                      </p:tavLst>
                                    </p:anim>
                                    <p:anim calcmode="lin" valueType="num">
                                      <p:cBhvr additive="base">
                                        <p:cTn id="319" dur="3000" fill="hold"/>
                                        <p:tgtEl>
                                          <p:spTgt spid="36"/>
                                        </p:tgtEl>
                                        <p:attrNameLst>
                                          <p:attrName>ppt_y</p:attrName>
                                        </p:attrNameLst>
                                      </p:cBhvr>
                                      <p:tavLst>
                                        <p:tav tm="0">
                                          <p:val>
                                            <p:strVal val="1+#ppt_h/2"/>
                                          </p:val>
                                        </p:tav>
                                        <p:tav tm="100000">
                                          <p:val>
                                            <p:strVal val="#ppt_y"/>
                                          </p:val>
                                        </p:tav>
                                      </p:tavLst>
                                    </p:anim>
                                  </p:childTnLst>
                                </p:cTn>
                              </p:par>
                              <p:par>
                                <p:cTn id="320" presetID="2" presetClass="entr" presetSubtype="12" fill="hold" grpId="1" nodeType="withEffect">
                                  <p:stCondLst>
                                    <p:cond delay="0"/>
                                  </p:stCondLst>
                                  <p:childTnLst>
                                    <p:set>
                                      <p:cBhvr>
                                        <p:cTn id="321" dur="1" fill="hold">
                                          <p:stCondLst>
                                            <p:cond delay="0"/>
                                          </p:stCondLst>
                                        </p:cTn>
                                        <p:tgtEl>
                                          <p:spTgt spid="37"/>
                                        </p:tgtEl>
                                        <p:attrNameLst>
                                          <p:attrName>style.visibility</p:attrName>
                                        </p:attrNameLst>
                                      </p:cBhvr>
                                      <p:to>
                                        <p:strVal val="visible"/>
                                      </p:to>
                                    </p:set>
                                    <p:anim calcmode="lin" valueType="num">
                                      <p:cBhvr additive="base">
                                        <p:cTn id="322" dur="3000" fill="hold"/>
                                        <p:tgtEl>
                                          <p:spTgt spid="37"/>
                                        </p:tgtEl>
                                        <p:attrNameLst>
                                          <p:attrName>ppt_x</p:attrName>
                                        </p:attrNameLst>
                                      </p:cBhvr>
                                      <p:tavLst>
                                        <p:tav tm="0">
                                          <p:val>
                                            <p:strVal val="0-#ppt_w/2"/>
                                          </p:val>
                                        </p:tav>
                                        <p:tav tm="100000">
                                          <p:val>
                                            <p:strVal val="#ppt_x"/>
                                          </p:val>
                                        </p:tav>
                                      </p:tavLst>
                                    </p:anim>
                                    <p:anim calcmode="lin" valueType="num">
                                      <p:cBhvr additive="base">
                                        <p:cTn id="323" dur="3000" fill="hold"/>
                                        <p:tgtEl>
                                          <p:spTgt spid="37"/>
                                        </p:tgtEl>
                                        <p:attrNameLst>
                                          <p:attrName>ppt_y</p:attrName>
                                        </p:attrNameLst>
                                      </p:cBhvr>
                                      <p:tavLst>
                                        <p:tav tm="0">
                                          <p:val>
                                            <p:strVal val="1+#ppt_h/2"/>
                                          </p:val>
                                        </p:tav>
                                        <p:tav tm="100000">
                                          <p:val>
                                            <p:strVal val="#ppt_y"/>
                                          </p:val>
                                        </p:tav>
                                      </p:tavLst>
                                    </p:anim>
                                  </p:childTnLst>
                                </p:cTn>
                              </p:par>
                              <p:par>
                                <p:cTn id="324" presetID="2" presetClass="entr" presetSubtype="12" fill="hold" grpId="1" nodeType="withEffect">
                                  <p:stCondLst>
                                    <p:cond delay="0"/>
                                  </p:stCondLst>
                                  <p:childTnLst>
                                    <p:set>
                                      <p:cBhvr>
                                        <p:cTn id="325" dur="1" fill="hold">
                                          <p:stCondLst>
                                            <p:cond delay="0"/>
                                          </p:stCondLst>
                                        </p:cTn>
                                        <p:tgtEl>
                                          <p:spTgt spid="38"/>
                                        </p:tgtEl>
                                        <p:attrNameLst>
                                          <p:attrName>style.visibility</p:attrName>
                                        </p:attrNameLst>
                                      </p:cBhvr>
                                      <p:to>
                                        <p:strVal val="visible"/>
                                      </p:to>
                                    </p:set>
                                    <p:anim calcmode="lin" valueType="num">
                                      <p:cBhvr additive="base">
                                        <p:cTn id="326" dur="3000" fill="hold"/>
                                        <p:tgtEl>
                                          <p:spTgt spid="38"/>
                                        </p:tgtEl>
                                        <p:attrNameLst>
                                          <p:attrName>ppt_x</p:attrName>
                                        </p:attrNameLst>
                                      </p:cBhvr>
                                      <p:tavLst>
                                        <p:tav tm="0">
                                          <p:val>
                                            <p:strVal val="0-#ppt_w/2"/>
                                          </p:val>
                                        </p:tav>
                                        <p:tav tm="100000">
                                          <p:val>
                                            <p:strVal val="#ppt_x"/>
                                          </p:val>
                                        </p:tav>
                                      </p:tavLst>
                                    </p:anim>
                                    <p:anim calcmode="lin" valueType="num">
                                      <p:cBhvr additive="base">
                                        <p:cTn id="327" dur="3000" fill="hold"/>
                                        <p:tgtEl>
                                          <p:spTgt spid="38"/>
                                        </p:tgtEl>
                                        <p:attrNameLst>
                                          <p:attrName>ppt_y</p:attrName>
                                        </p:attrNameLst>
                                      </p:cBhvr>
                                      <p:tavLst>
                                        <p:tav tm="0">
                                          <p:val>
                                            <p:strVal val="1+#ppt_h/2"/>
                                          </p:val>
                                        </p:tav>
                                        <p:tav tm="100000">
                                          <p:val>
                                            <p:strVal val="#ppt_y"/>
                                          </p:val>
                                        </p:tav>
                                      </p:tavLst>
                                    </p:anim>
                                  </p:childTnLst>
                                </p:cTn>
                              </p:par>
                              <p:par>
                                <p:cTn id="328" presetID="2" presetClass="entr" presetSubtype="12" fill="hold" grpId="1" nodeType="withEffect">
                                  <p:stCondLst>
                                    <p:cond delay="0"/>
                                  </p:stCondLst>
                                  <p:childTnLst>
                                    <p:set>
                                      <p:cBhvr>
                                        <p:cTn id="329" dur="1" fill="hold">
                                          <p:stCondLst>
                                            <p:cond delay="0"/>
                                          </p:stCondLst>
                                        </p:cTn>
                                        <p:tgtEl>
                                          <p:spTgt spid="39"/>
                                        </p:tgtEl>
                                        <p:attrNameLst>
                                          <p:attrName>style.visibility</p:attrName>
                                        </p:attrNameLst>
                                      </p:cBhvr>
                                      <p:to>
                                        <p:strVal val="visible"/>
                                      </p:to>
                                    </p:set>
                                    <p:anim calcmode="lin" valueType="num">
                                      <p:cBhvr additive="base">
                                        <p:cTn id="330" dur="3000" fill="hold"/>
                                        <p:tgtEl>
                                          <p:spTgt spid="39"/>
                                        </p:tgtEl>
                                        <p:attrNameLst>
                                          <p:attrName>ppt_x</p:attrName>
                                        </p:attrNameLst>
                                      </p:cBhvr>
                                      <p:tavLst>
                                        <p:tav tm="0">
                                          <p:val>
                                            <p:strVal val="0-#ppt_w/2"/>
                                          </p:val>
                                        </p:tav>
                                        <p:tav tm="100000">
                                          <p:val>
                                            <p:strVal val="#ppt_x"/>
                                          </p:val>
                                        </p:tav>
                                      </p:tavLst>
                                    </p:anim>
                                    <p:anim calcmode="lin" valueType="num">
                                      <p:cBhvr additive="base">
                                        <p:cTn id="331" dur="3000" fill="hold"/>
                                        <p:tgtEl>
                                          <p:spTgt spid="39"/>
                                        </p:tgtEl>
                                        <p:attrNameLst>
                                          <p:attrName>ppt_y</p:attrName>
                                        </p:attrNameLst>
                                      </p:cBhvr>
                                      <p:tavLst>
                                        <p:tav tm="0">
                                          <p:val>
                                            <p:strVal val="1+#ppt_h/2"/>
                                          </p:val>
                                        </p:tav>
                                        <p:tav tm="100000">
                                          <p:val>
                                            <p:strVal val="#ppt_y"/>
                                          </p:val>
                                        </p:tav>
                                      </p:tavLst>
                                    </p:anim>
                                  </p:childTnLst>
                                </p:cTn>
                              </p:par>
                              <p:par>
                                <p:cTn id="332" presetID="2" presetClass="entr" presetSubtype="12" fill="hold" grpId="1" nodeType="withEffect">
                                  <p:stCondLst>
                                    <p:cond delay="0"/>
                                  </p:stCondLst>
                                  <p:childTnLst>
                                    <p:set>
                                      <p:cBhvr>
                                        <p:cTn id="333" dur="1" fill="hold">
                                          <p:stCondLst>
                                            <p:cond delay="0"/>
                                          </p:stCondLst>
                                        </p:cTn>
                                        <p:tgtEl>
                                          <p:spTgt spid="40"/>
                                        </p:tgtEl>
                                        <p:attrNameLst>
                                          <p:attrName>style.visibility</p:attrName>
                                        </p:attrNameLst>
                                      </p:cBhvr>
                                      <p:to>
                                        <p:strVal val="visible"/>
                                      </p:to>
                                    </p:set>
                                    <p:anim calcmode="lin" valueType="num">
                                      <p:cBhvr additive="base">
                                        <p:cTn id="334" dur="3000" fill="hold"/>
                                        <p:tgtEl>
                                          <p:spTgt spid="40"/>
                                        </p:tgtEl>
                                        <p:attrNameLst>
                                          <p:attrName>ppt_x</p:attrName>
                                        </p:attrNameLst>
                                      </p:cBhvr>
                                      <p:tavLst>
                                        <p:tav tm="0">
                                          <p:val>
                                            <p:strVal val="0-#ppt_w/2"/>
                                          </p:val>
                                        </p:tav>
                                        <p:tav tm="100000">
                                          <p:val>
                                            <p:strVal val="#ppt_x"/>
                                          </p:val>
                                        </p:tav>
                                      </p:tavLst>
                                    </p:anim>
                                    <p:anim calcmode="lin" valueType="num">
                                      <p:cBhvr additive="base">
                                        <p:cTn id="335" dur="3000" fill="hold"/>
                                        <p:tgtEl>
                                          <p:spTgt spid="40"/>
                                        </p:tgtEl>
                                        <p:attrNameLst>
                                          <p:attrName>ppt_y</p:attrName>
                                        </p:attrNameLst>
                                      </p:cBhvr>
                                      <p:tavLst>
                                        <p:tav tm="0">
                                          <p:val>
                                            <p:strVal val="1+#ppt_h/2"/>
                                          </p:val>
                                        </p:tav>
                                        <p:tav tm="100000">
                                          <p:val>
                                            <p:strVal val="#ppt_y"/>
                                          </p:val>
                                        </p:tav>
                                      </p:tavLst>
                                    </p:anim>
                                  </p:childTnLst>
                                </p:cTn>
                              </p:par>
                              <p:par>
                                <p:cTn id="336" presetID="2" presetClass="entr" presetSubtype="12" fill="hold" grpId="1" nodeType="withEffect">
                                  <p:stCondLst>
                                    <p:cond delay="0"/>
                                  </p:stCondLst>
                                  <p:childTnLst>
                                    <p:set>
                                      <p:cBhvr>
                                        <p:cTn id="337" dur="1" fill="hold">
                                          <p:stCondLst>
                                            <p:cond delay="0"/>
                                          </p:stCondLst>
                                        </p:cTn>
                                        <p:tgtEl>
                                          <p:spTgt spid="41"/>
                                        </p:tgtEl>
                                        <p:attrNameLst>
                                          <p:attrName>style.visibility</p:attrName>
                                        </p:attrNameLst>
                                      </p:cBhvr>
                                      <p:to>
                                        <p:strVal val="visible"/>
                                      </p:to>
                                    </p:set>
                                    <p:anim calcmode="lin" valueType="num">
                                      <p:cBhvr additive="base">
                                        <p:cTn id="338" dur="3000" fill="hold"/>
                                        <p:tgtEl>
                                          <p:spTgt spid="41"/>
                                        </p:tgtEl>
                                        <p:attrNameLst>
                                          <p:attrName>ppt_x</p:attrName>
                                        </p:attrNameLst>
                                      </p:cBhvr>
                                      <p:tavLst>
                                        <p:tav tm="0">
                                          <p:val>
                                            <p:strVal val="0-#ppt_w/2"/>
                                          </p:val>
                                        </p:tav>
                                        <p:tav tm="100000">
                                          <p:val>
                                            <p:strVal val="#ppt_x"/>
                                          </p:val>
                                        </p:tav>
                                      </p:tavLst>
                                    </p:anim>
                                    <p:anim calcmode="lin" valueType="num">
                                      <p:cBhvr additive="base">
                                        <p:cTn id="339" dur="3000" fill="hold"/>
                                        <p:tgtEl>
                                          <p:spTgt spid="41"/>
                                        </p:tgtEl>
                                        <p:attrNameLst>
                                          <p:attrName>ppt_y</p:attrName>
                                        </p:attrNameLst>
                                      </p:cBhvr>
                                      <p:tavLst>
                                        <p:tav tm="0">
                                          <p:val>
                                            <p:strVal val="1+#ppt_h/2"/>
                                          </p:val>
                                        </p:tav>
                                        <p:tav tm="100000">
                                          <p:val>
                                            <p:strVal val="#ppt_y"/>
                                          </p:val>
                                        </p:tav>
                                      </p:tavLst>
                                    </p:anim>
                                  </p:childTnLst>
                                </p:cTn>
                              </p:par>
                              <p:par>
                                <p:cTn id="340" presetID="2" presetClass="entr" presetSubtype="3" fill="hold" grpId="1" nodeType="withEffect">
                                  <p:stCondLst>
                                    <p:cond delay="0"/>
                                  </p:stCondLst>
                                  <p:childTnLst>
                                    <p:set>
                                      <p:cBhvr>
                                        <p:cTn id="341" dur="1" fill="hold">
                                          <p:stCondLst>
                                            <p:cond delay="0"/>
                                          </p:stCondLst>
                                        </p:cTn>
                                        <p:tgtEl>
                                          <p:spTgt spid="8"/>
                                        </p:tgtEl>
                                        <p:attrNameLst>
                                          <p:attrName>style.visibility</p:attrName>
                                        </p:attrNameLst>
                                      </p:cBhvr>
                                      <p:to>
                                        <p:strVal val="visible"/>
                                      </p:to>
                                    </p:set>
                                    <p:anim calcmode="lin" valueType="num">
                                      <p:cBhvr additive="base">
                                        <p:cTn id="342" dur="3000" fill="hold"/>
                                        <p:tgtEl>
                                          <p:spTgt spid="8"/>
                                        </p:tgtEl>
                                        <p:attrNameLst>
                                          <p:attrName>ppt_x</p:attrName>
                                        </p:attrNameLst>
                                      </p:cBhvr>
                                      <p:tavLst>
                                        <p:tav tm="0">
                                          <p:val>
                                            <p:strVal val="1+#ppt_w/2"/>
                                          </p:val>
                                        </p:tav>
                                        <p:tav tm="100000">
                                          <p:val>
                                            <p:strVal val="#ppt_x"/>
                                          </p:val>
                                        </p:tav>
                                      </p:tavLst>
                                    </p:anim>
                                    <p:anim calcmode="lin" valueType="num">
                                      <p:cBhvr additive="base">
                                        <p:cTn id="343" dur="3000" fill="hold"/>
                                        <p:tgtEl>
                                          <p:spTgt spid="8"/>
                                        </p:tgtEl>
                                        <p:attrNameLst>
                                          <p:attrName>ppt_y</p:attrName>
                                        </p:attrNameLst>
                                      </p:cBhvr>
                                      <p:tavLst>
                                        <p:tav tm="0">
                                          <p:val>
                                            <p:strVal val="0-#ppt_h/2"/>
                                          </p:val>
                                        </p:tav>
                                        <p:tav tm="100000">
                                          <p:val>
                                            <p:strVal val="#ppt_y"/>
                                          </p:val>
                                        </p:tav>
                                      </p:tavLst>
                                    </p:anim>
                                  </p:childTnLst>
                                </p:cTn>
                              </p:par>
                              <p:par>
                                <p:cTn id="344" presetID="2" presetClass="entr" presetSubtype="3" fill="hold" grpId="1" nodeType="withEffect">
                                  <p:stCondLst>
                                    <p:cond delay="0"/>
                                  </p:stCondLst>
                                  <p:childTnLst>
                                    <p:set>
                                      <p:cBhvr>
                                        <p:cTn id="345" dur="1" fill="hold">
                                          <p:stCondLst>
                                            <p:cond delay="0"/>
                                          </p:stCondLst>
                                        </p:cTn>
                                        <p:tgtEl>
                                          <p:spTgt spid="56"/>
                                        </p:tgtEl>
                                        <p:attrNameLst>
                                          <p:attrName>style.visibility</p:attrName>
                                        </p:attrNameLst>
                                      </p:cBhvr>
                                      <p:to>
                                        <p:strVal val="visible"/>
                                      </p:to>
                                    </p:set>
                                    <p:anim calcmode="lin" valueType="num">
                                      <p:cBhvr additive="base">
                                        <p:cTn id="346" dur="3000" fill="hold"/>
                                        <p:tgtEl>
                                          <p:spTgt spid="56"/>
                                        </p:tgtEl>
                                        <p:attrNameLst>
                                          <p:attrName>ppt_x</p:attrName>
                                        </p:attrNameLst>
                                      </p:cBhvr>
                                      <p:tavLst>
                                        <p:tav tm="0">
                                          <p:val>
                                            <p:strVal val="1+#ppt_w/2"/>
                                          </p:val>
                                        </p:tav>
                                        <p:tav tm="100000">
                                          <p:val>
                                            <p:strVal val="#ppt_x"/>
                                          </p:val>
                                        </p:tav>
                                      </p:tavLst>
                                    </p:anim>
                                    <p:anim calcmode="lin" valueType="num">
                                      <p:cBhvr additive="base">
                                        <p:cTn id="347" dur="3000" fill="hold"/>
                                        <p:tgtEl>
                                          <p:spTgt spid="56"/>
                                        </p:tgtEl>
                                        <p:attrNameLst>
                                          <p:attrName>ppt_y</p:attrName>
                                        </p:attrNameLst>
                                      </p:cBhvr>
                                      <p:tavLst>
                                        <p:tav tm="0">
                                          <p:val>
                                            <p:strVal val="0-#ppt_h/2"/>
                                          </p:val>
                                        </p:tav>
                                        <p:tav tm="100000">
                                          <p:val>
                                            <p:strVal val="#ppt_y"/>
                                          </p:val>
                                        </p:tav>
                                      </p:tavLst>
                                    </p:anim>
                                  </p:childTnLst>
                                </p:cTn>
                              </p:par>
                              <p:par>
                                <p:cTn id="348" presetID="2" presetClass="entr" presetSubtype="3" fill="hold" grpId="1" nodeType="withEffect">
                                  <p:stCondLst>
                                    <p:cond delay="0"/>
                                  </p:stCondLst>
                                  <p:childTnLst>
                                    <p:set>
                                      <p:cBhvr>
                                        <p:cTn id="349" dur="1" fill="hold">
                                          <p:stCondLst>
                                            <p:cond delay="0"/>
                                          </p:stCondLst>
                                        </p:cTn>
                                        <p:tgtEl>
                                          <p:spTgt spid="57"/>
                                        </p:tgtEl>
                                        <p:attrNameLst>
                                          <p:attrName>style.visibility</p:attrName>
                                        </p:attrNameLst>
                                      </p:cBhvr>
                                      <p:to>
                                        <p:strVal val="visible"/>
                                      </p:to>
                                    </p:set>
                                    <p:anim calcmode="lin" valueType="num">
                                      <p:cBhvr additive="base">
                                        <p:cTn id="350" dur="3000" fill="hold"/>
                                        <p:tgtEl>
                                          <p:spTgt spid="57"/>
                                        </p:tgtEl>
                                        <p:attrNameLst>
                                          <p:attrName>ppt_x</p:attrName>
                                        </p:attrNameLst>
                                      </p:cBhvr>
                                      <p:tavLst>
                                        <p:tav tm="0">
                                          <p:val>
                                            <p:strVal val="1+#ppt_w/2"/>
                                          </p:val>
                                        </p:tav>
                                        <p:tav tm="100000">
                                          <p:val>
                                            <p:strVal val="#ppt_x"/>
                                          </p:val>
                                        </p:tav>
                                      </p:tavLst>
                                    </p:anim>
                                    <p:anim calcmode="lin" valueType="num">
                                      <p:cBhvr additive="base">
                                        <p:cTn id="351" dur="3000" fill="hold"/>
                                        <p:tgtEl>
                                          <p:spTgt spid="57"/>
                                        </p:tgtEl>
                                        <p:attrNameLst>
                                          <p:attrName>ppt_y</p:attrName>
                                        </p:attrNameLst>
                                      </p:cBhvr>
                                      <p:tavLst>
                                        <p:tav tm="0">
                                          <p:val>
                                            <p:strVal val="0-#ppt_h/2"/>
                                          </p:val>
                                        </p:tav>
                                        <p:tav tm="100000">
                                          <p:val>
                                            <p:strVal val="#ppt_y"/>
                                          </p:val>
                                        </p:tav>
                                      </p:tavLst>
                                    </p:anim>
                                  </p:childTnLst>
                                </p:cTn>
                              </p:par>
                              <p:par>
                                <p:cTn id="352" presetID="2" presetClass="entr" presetSubtype="3" fill="hold" grpId="1" nodeType="withEffect">
                                  <p:stCondLst>
                                    <p:cond delay="0"/>
                                  </p:stCondLst>
                                  <p:childTnLst>
                                    <p:set>
                                      <p:cBhvr>
                                        <p:cTn id="353" dur="1" fill="hold">
                                          <p:stCondLst>
                                            <p:cond delay="0"/>
                                          </p:stCondLst>
                                        </p:cTn>
                                        <p:tgtEl>
                                          <p:spTgt spid="58"/>
                                        </p:tgtEl>
                                        <p:attrNameLst>
                                          <p:attrName>style.visibility</p:attrName>
                                        </p:attrNameLst>
                                      </p:cBhvr>
                                      <p:to>
                                        <p:strVal val="visible"/>
                                      </p:to>
                                    </p:set>
                                    <p:anim calcmode="lin" valueType="num">
                                      <p:cBhvr additive="base">
                                        <p:cTn id="354" dur="3000" fill="hold"/>
                                        <p:tgtEl>
                                          <p:spTgt spid="58"/>
                                        </p:tgtEl>
                                        <p:attrNameLst>
                                          <p:attrName>ppt_x</p:attrName>
                                        </p:attrNameLst>
                                      </p:cBhvr>
                                      <p:tavLst>
                                        <p:tav tm="0">
                                          <p:val>
                                            <p:strVal val="1+#ppt_w/2"/>
                                          </p:val>
                                        </p:tav>
                                        <p:tav tm="100000">
                                          <p:val>
                                            <p:strVal val="#ppt_x"/>
                                          </p:val>
                                        </p:tav>
                                      </p:tavLst>
                                    </p:anim>
                                    <p:anim calcmode="lin" valueType="num">
                                      <p:cBhvr additive="base">
                                        <p:cTn id="355" dur="3000" fill="hold"/>
                                        <p:tgtEl>
                                          <p:spTgt spid="58"/>
                                        </p:tgtEl>
                                        <p:attrNameLst>
                                          <p:attrName>ppt_y</p:attrName>
                                        </p:attrNameLst>
                                      </p:cBhvr>
                                      <p:tavLst>
                                        <p:tav tm="0">
                                          <p:val>
                                            <p:strVal val="0-#ppt_h/2"/>
                                          </p:val>
                                        </p:tav>
                                        <p:tav tm="100000">
                                          <p:val>
                                            <p:strVal val="#ppt_y"/>
                                          </p:val>
                                        </p:tav>
                                      </p:tavLst>
                                    </p:anim>
                                  </p:childTnLst>
                                </p:cTn>
                              </p:par>
                              <p:par>
                                <p:cTn id="356" presetID="2" presetClass="entr" presetSubtype="3" fill="hold" grpId="1" nodeType="withEffect">
                                  <p:stCondLst>
                                    <p:cond delay="0"/>
                                  </p:stCondLst>
                                  <p:childTnLst>
                                    <p:set>
                                      <p:cBhvr>
                                        <p:cTn id="357" dur="1" fill="hold">
                                          <p:stCondLst>
                                            <p:cond delay="0"/>
                                          </p:stCondLst>
                                        </p:cTn>
                                        <p:tgtEl>
                                          <p:spTgt spid="59"/>
                                        </p:tgtEl>
                                        <p:attrNameLst>
                                          <p:attrName>style.visibility</p:attrName>
                                        </p:attrNameLst>
                                      </p:cBhvr>
                                      <p:to>
                                        <p:strVal val="visible"/>
                                      </p:to>
                                    </p:set>
                                    <p:anim calcmode="lin" valueType="num">
                                      <p:cBhvr additive="base">
                                        <p:cTn id="358" dur="3000" fill="hold"/>
                                        <p:tgtEl>
                                          <p:spTgt spid="59"/>
                                        </p:tgtEl>
                                        <p:attrNameLst>
                                          <p:attrName>ppt_x</p:attrName>
                                        </p:attrNameLst>
                                      </p:cBhvr>
                                      <p:tavLst>
                                        <p:tav tm="0">
                                          <p:val>
                                            <p:strVal val="1+#ppt_w/2"/>
                                          </p:val>
                                        </p:tav>
                                        <p:tav tm="100000">
                                          <p:val>
                                            <p:strVal val="#ppt_x"/>
                                          </p:val>
                                        </p:tav>
                                      </p:tavLst>
                                    </p:anim>
                                    <p:anim calcmode="lin" valueType="num">
                                      <p:cBhvr additive="base">
                                        <p:cTn id="359" dur="3000" fill="hold"/>
                                        <p:tgtEl>
                                          <p:spTgt spid="59"/>
                                        </p:tgtEl>
                                        <p:attrNameLst>
                                          <p:attrName>ppt_y</p:attrName>
                                        </p:attrNameLst>
                                      </p:cBhvr>
                                      <p:tavLst>
                                        <p:tav tm="0">
                                          <p:val>
                                            <p:strVal val="0-#ppt_h/2"/>
                                          </p:val>
                                        </p:tav>
                                        <p:tav tm="100000">
                                          <p:val>
                                            <p:strVal val="#ppt_y"/>
                                          </p:val>
                                        </p:tav>
                                      </p:tavLst>
                                    </p:anim>
                                  </p:childTnLst>
                                </p:cTn>
                              </p:par>
                              <p:par>
                                <p:cTn id="360" presetID="2" presetClass="entr" presetSubtype="3" fill="hold" grpId="1" nodeType="withEffect">
                                  <p:stCondLst>
                                    <p:cond delay="0"/>
                                  </p:stCondLst>
                                  <p:childTnLst>
                                    <p:set>
                                      <p:cBhvr>
                                        <p:cTn id="361" dur="1" fill="hold">
                                          <p:stCondLst>
                                            <p:cond delay="0"/>
                                          </p:stCondLst>
                                        </p:cTn>
                                        <p:tgtEl>
                                          <p:spTgt spid="60"/>
                                        </p:tgtEl>
                                        <p:attrNameLst>
                                          <p:attrName>style.visibility</p:attrName>
                                        </p:attrNameLst>
                                      </p:cBhvr>
                                      <p:to>
                                        <p:strVal val="visible"/>
                                      </p:to>
                                    </p:set>
                                    <p:anim calcmode="lin" valueType="num">
                                      <p:cBhvr additive="base">
                                        <p:cTn id="362" dur="3000" fill="hold"/>
                                        <p:tgtEl>
                                          <p:spTgt spid="60"/>
                                        </p:tgtEl>
                                        <p:attrNameLst>
                                          <p:attrName>ppt_x</p:attrName>
                                        </p:attrNameLst>
                                      </p:cBhvr>
                                      <p:tavLst>
                                        <p:tav tm="0">
                                          <p:val>
                                            <p:strVal val="1+#ppt_w/2"/>
                                          </p:val>
                                        </p:tav>
                                        <p:tav tm="100000">
                                          <p:val>
                                            <p:strVal val="#ppt_x"/>
                                          </p:val>
                                        </p:tav>
                                      </p:tavLst>
                                    </p:anim>
                                    <p:anim calcmode="lin" valueType="num">
                                      <p:cBhvr additive="base">
                                        <p:cTn id="363" dur="3000" fill="hold"/>
                                        <p:tgtEl>
                                          <p:spTgt spid="60"/>
                                        </p:tgtEl>
                                        <p:attrNameLst>
                                          <p:attrName>ppt_y</p:attrName>
                                        </p:attrNameLst>
                                      </p:cBhvr>
                                      <p:tavLst>
                                        <p:tav tm="0">
                                          <p:val>
                                            <p:strVal val="0-#ppt_h/2"/>
                                          </p:val>
                                        </p:tav>
                                        <p:tav tm="100000">
                                          <p:val>
                                            <p:strVal val="#ppt_y"/>
                                          </p:val>
                                        </p:tav>
                                      </p:tavLst>
                                    </p:anim>
                                  </p:childTnLst>
                                </p:cTn>
                              </p:par>
                              <p:par>
                                <p:cTn id="364" presetID="2" presetClass="entr" presetSubtype="3" fill="hold" grpId="1" nodeType="withEffect">
                                  <p:stCondLst>
                                    <p:cond delay="0"/>
                                  </p:stCondLst>
                                  <p:childTnLst>
                                    <p:set>
                                      <p:cBhvr>
                                        <p:cTn id="365" dur="1" fill="hold">
                                          <p:stCondLst>
                                            <p:cond delay="0"/>
                                          </p:stCondLst>
                                        </p:cTn>
                                        <p:tgtEl>
                                          <p:spTgt spid="61"/>
                                        </p:tgtEl>
                                        <p:attrNameLst>
                                          <p:attrName>style.visibility</p:attrName>
                                        </p:attrNameLst>
                                      </p:cBhvr>
                                      <p:to>
                                        <p:strVal val="visible"/>
                                      </p:to>
                                    </p:set>
                                    <p:anim calcmode="lin" valueType="num">
                                      <p:cBhvr additive="base">
                                        <p:cTn id="366" dur="3000" fill="hold"/>
                                        <p:tgtEl>
                                          <p:spTgt spid="61"/>
                                        </p:tgtEl>
                                        <p:attrNameLst>
                                          <p:attrName>ppt_x</p:attrName>
                                        </p:attrNameLst>
                                      </p:cBhvr>
                                      <p:tavLst>
                                        <p:tav tm="0">
                                          <p:val>
                                            <p:strVal val="1+#ppt_w/2"/>
                                          </p:val>
                                        </p:tav>
                                        <p:tav tm="100000">
                                          <p:val>
                                            <p:strVal val="#ppt_x"/>
                                          </p:val>
                                        </p:tav>
                                      </p:tavLst>
                                    </p:anim>
                                    <p:anim calcmode="lin" valueType="num">
                                      <p:cBhvr additive="base">
                                        <p:cTn id="367" dur="3000" fill="hold"/>
                                        <p:tgtEl>
                                          <p:spTgt spid="61"/>
                                        </p:tgtEl>
                                        <p:attrNameLst>
                                          <p:attrName>ppt_y</p:attrName>
                                        </p:attrNameLst>
                                      </p:cBhvr>
                                      <p:tavLst>
                                        <p:tav tm="0">
                                          <p:val>
                                            <p:strVal val="0-#ppt_h/2"/>
                                          </p:val>
                                        </p:tav>
                                        <p:tav tm="100000">
                                          <p:val>
                                            <p:strVal val="#ppt_y"/>
                                          </p:val>
                                        </p:tav>
                                      </p:tavLst>
                                    </p:anim>
                                  </p:childTnLst>
                                </p:cTn>
                              </p:par>
                              <p:par>
                                <p:cTn id="368" presetID="2" presetClass="entr" presetSubtype="3" fill="hold" grpId="1" nodeType="withEffect">
                                  <p:stCondLst>
                                    <p:cond delay="0"/>
                                  </p:stCondLst>
                                  <p:childTnLst>
                                    <p:set>
                                      <p:cBhvr>
                                        <p:cTn id="369" dur="1" fill="hold">
                                          <p:stCondLst>
                                            <p:cond delay="0"/>
                                          </p:stCondLst>
                                        </p:cTn>
                                        <p:tgtEl>
                                          <p:spTgt spid="62"/>
                                        </p:tgtEl>
                                        <p:attrNameLst>
                                          <p:attrName>style.visibility</p:attrName>
                                        </p:attrNameLst>
                                      </p:cBhvr>
                                      <p:to>
                                        <p:strVal val="visible"/>
                                      </p:to>
                                    </p:set>
                                    <p:anim calcmode="lin" valueType="num">
                                      <p:cBhvr additive="base">
                                        <p:cTn id="370" dur="3000" fill="hold"/>
                                        <p:tgtEl>
                                          <p:spTgt spid="62"/>
                                        </p:tgtEl>
                                        <p:attrNameLst>
                                          <p:attrName>ppt_x</p:attrName>
                                        </p:attrNameLst>
                                      </p:cBhvr>
                                      <p:tavLst>
                                        <p:tav tm="0">
                                          <p:val>
                                            <p:strVal val="1+#ppt_w/2"/>
                                          </p:val>
                                        </p:tav>
                                        <p:tav tm="100000">
                                          <p:val>
                                            <p:strVal val="#ppt_x"/>
                                          </p:val>
                                        </p:tav>
                                      </p:tavLst>
                                    </p:anim>
                                    <p:anim calcmode="lin" valueType="num">
                                      <p:cBhvr additive="base">
                                        <p:cTn id="371" dur="3000" fill="hold"/>
                                        <p:tgtEl>
                                          <p:spTgt spid="62"/>
                                        </p:tgtEl>
                                        <p:attrNameLst>
                                          <p:attrName>ppt_y</p:attrName>
                                        </p:attrNameLst>
                                      </p:cBhvr>
                                      <p:tavLst>
                                        <p:tav tm="0">
                                          <p:val>
                                            <p:strVal val="0-#ppt_h/2"/>
                                          </p:val>
                                        </p:tav>
                                        <p:tav tm="100000">
                                          <p:val>
                                            <p:strVal val="#ppt_y"/>
                                          </p:val>
                                        </p:tav>
                                      </p:tavLst>
                                    </p:anim>
                                  </p:childTnLst>
                                </p:cTn>
                              </p:par>
                              <p:par>
                                <p:cTn id="372" presetID="2" presetClass="entr" presetSubtype="3" fill="hold" grpId="1" nodeType="withEffect">
                                  <p:stCondLst>
                                    <p:cond delay="0"/>
                                  </p:stCondLst>
                                  <p:childTnLst>
                                    <p:set>
                                      <p:cBhvr>
                                        <p:cTn id="373" dur="1" fill="hold">
                                          <p:stCondLst>
                                            <p:cond delay="0"/>
                                          </p:stCondLst>
                                        </p:cTn>
                                        <p:tgtEl>
                                          <p:spTgt spid="63"/>
                                        </p:tgtEl>
                                        <p:attrNameLst>
                                          <p:attrName>style.visibility</p:attrName>
                                        </p:attrNameLst>
                                      </p:cBhvr>
                                      <p:to>
                                        <p:strVal val="visible"/>
                                      </p:to>
                                    </p:set>
                                    <p:anim calcmode="lin" valueType="num">
                                      <p:cBhvr additive="base">
                                        <p:cTn id="374" dur="3000" fill="hold"/>
                                        <p:tgtEl>
                                          <p:spTgt spid="63"/>
                                        </p:tgtEl>
                                        <p:attrNameLst>
                                          <p:attrName>ppt_x</p:attrName>
                                        </p:attrNameLst>
                                      </p:cBhvr>
                                      <p:tavLst>
                                        <p:tav tm="0">
                                          <p:val>
                                            <p:strVal val="1+#ppt_w/2"/>
                                          </p:val>
                                        </p:tav>
                                        <p:tav tm="100000">
                                          <p:val>
                                            <p:strVal val="#ppt_x"/>
                                          </p:val>
                                        </p:tav>
                                      </p:tavLst>
                                    </p:anim>
                                    <p:anim calcmode="lin" valueType="num">
                                      <p:cBhvr additive="base">
                                        <p:cTn id="375" dur="3000" fill="hold"/>
                                        <p:tgtEl>
                                          <p:spTgt spid="63"/>
                                        </p:tgtEl>
                                        <p:attrNameLst>
                                          <p:attrName>ppt_y</p:attrName>
                                        </p:attrNameLst>
                                      </p:cBhvr>
                                      <p:tavLst>
                                        <p:tav tm="0">
                                          <p:val>
                                            <p:strVal val="0-#ppt_h/2"/>
                                          </p:val>
                                        </p:tav>
                                        <p:tav tm="100000">
                                          <p:val>
                                            <p:strVal val="#ppt_y"/>
                                          </p:val>
                                        </p:tav>
                                      </p:tavLst>
                                    </p:anim>
                                  </p:childTnLst>
                                </p:cTn>
                              </p:par>
                              <p:par>
                                <p:cTn id="376" presetID="2" presetClass="entr" presetSubtype="3" fill="hold" grpId="1" nodeType="withEffect">
                                  <p:stCondLst>
                                    <p:cond delay="0"/>
                                  </p:stCondLst>
                                  <p:childTnLst>
                                    <p:set>
                                      <p:cBhvr>
                                        <p:cTn id="377" dur="1" fill="hold">
                                          <p:stCondLst>
                                            <p:cond delay="0"/>
                                          </p:stCondLst>
                                        </p:cTn>
                                        <p:tgtEl>
                                          <p:spTgt spid="64"/>
                                        </p:tgtEl>
                                        <p:attrNameLst>
                                          <p:attrName>style.visibility</p:attrName>
                                        </p:attrNameLst>
                                      </p:cBhvr>
                                      <p:to>
                                        <p:strVal val="visible"/>
                                      </p:to>
                                    </p:set>
                                    <p:anim calcmode="lin" valueType="num">
                                      <p:cBhvr additive="base">
                                        <p:cTn id="378" dur="3000" fill="hold"/>
                                        <p:tgtEl>
                                          <p:spTgt spid="64"/>
                                        </p:tgtEl>
                                        <p:attrNameLst>
                                          <p:attrName>ppt_x</p:attrName>
                                        </p:attrNameLst>
                                      </p:cBhvr>
                                      <p:tavLst>
                                        <p:tav tm="0">
                                          <p:val>
                                            <p:strVal val="1+#ppt_w/2"/>
                                          </p:val>
                                        </p:tav>
                                        <p:tav tm="100000">
                                          <p:val>
                                            <p:strVal val="#ppt_x"/>
                                          </p:val>
                                        </p:tav>
                                      </p:tavLst>
                                    </p:anim>
                                    <p:anim calcmode="lin" valueType="num">
                                      <p:cBhvr additive="base">
                                        <p:cTn id="379" dur="3000" fill="hold"/>
                                        <p:tgtEl>
                                          <p:spTgt spid="64"/>
                                        </p:tgtEl>
                                        <p:attrNameLst>
                                          <p:attrName>ppt_y</p:attrName>
                                        </p:attrNameLst>
                                      </p:cBhvr>
                                      <p:tavLst>
                                        <p:tav tm="0">
                                          <p:val>
                                            <p:strVal val="0-#ppt_h/2"/>
                                          </p:val>
                                        </p:tav>
                                        <p:tav tm="100000">
                                          <p:val>
                                            <p:strVal val="#ppt_y"/>
                                          </p:val>
                                        </p:tav>
                                      </p:tavLst>
                                    </p:anim>
                                  </p:childTnLst>
                                </p:cTn>
                              </p:par>
                              <p:par>
                                <p:cTn id="380" presetID="2" presetClass="entr" presetSubtype="3" fill="hold" grpId="1" nodeType="withEffect">
                                  <p:stCondLst>
                                    <p:cond delay="0"/>
                                  </p:stCondLst>
                                  <p:childTnLst>
                                    <p:set>
                                      <p:cBhvr>
                                        <p:cTn id="381" dur="1" fill="hold">
                                          <p:stCondLst>
                                            <p:cond delay="0"/>
                                          </p:stCondLst>
                                        </p:cTn>
                                        <p:tgtEl>
                                          <p:spTgt spid="65"/>
                                        </p:tgtEl>
                                        <p:attrNameLst>
                                          <p:attrName>style.visibility</p:attrName>
                                        </p:attrNameLst>
                                      </p:cBhvr>
                                      <p:to>
                                        <p:strVal val="visible"/>
                                      </p:to>
                                    </p:set>
                                    <p:anim calcmode="lin" valueType="num">
                                      <p:cBhvr additive="base">
                                        <p:cTn id="382" dur="3000" fill="hold"/>
                                        <p:tgtEl>
                                          <p:spTgt spid="65"/>
                                        </p:tgtEl>
                                        <p:attrNameLst>
                                          <p:attrName>ppt_x</p:attrName>
                                        </p:attrNameLst>
                                      </p:cBhvr>
                                      <p:tavLst>
                                        <p:tav tm="0">
                                          <p:val>
                                            <p:strVal val="1+#ppt_w/2"/>
                                          </p:val>
                                        </p:tav>
                                        <p:tav tm="100000">
                                          <p:val>
                                            <p:strVal val="#ppt_x"/>
                                          </p:val>
                                        </p:tav>
                                      </p:tavLst>
                                    </p:anim>
                                    <p:anim calcmode="lin" valueType="num">
                                      <p:cBhvr additive="base">
                                        <p:cTn id="383" dur="3000" fill="hold"/>
                                        <p:tgtEl>
                                          <p:spTgt spid="65"/>
                                        </p:tgtEl>
                                        <p:attrNameLst>
                                          <p:attrName>ppt_y</p:attrName>
                                        </p:attrNameLst>
                                      </p:cBhvr>
                                      <p:tavLst>
                                        <p:tav tm="0">
                                          <p:val>
                                            <p:strVal val="0-#ppt_h/2"/>
                                          </p:val>
                                        </p:tav>
                                        <p:tav tm="100000">
                                          <p:val>
                                            <p:strVal val="#ppt_y"/>
                                          </p:val>
                                        </p:tav>
                                      </p:tavLst>
                                    </p:anim>
                                  </p:childTnLst>
                                </p:cTn>
                              </p:par>
                              <p:par>
                                <p:cTn id="384" presetID="2" presetClass="entr" presetSubtype="3" fill="hold" grpId="1" nodeType="withEffect">
                                  <p:stCondLst>
                                    <p:cond delay="0"/>
                                  </p:stCondLst>
                                  <p:childTnLst>
                                    <p:set>
                                      <p:cBhvr>
                                        <p:cTn id="385" dur="1" fill="hold">
                                          <p:stCondLst>
                                            <p:cond delay="0"/>
                                          </p:stCondLst>
                                        </p:cTn>
                                        <p:tgtEl>
                                          <p:spTgt spid="66"/>
                                        </p:tgtEl>
                                        <p:attrNameLst>
                                          <p:attrName>style.visibility</p:attrName>
                                        </p:attrNameLst>
                                      </p:cBhvr>
                                      <p:to>
                                        <p:strVal val="visible"/>
                                      </p:to>
                                    </p:set>
                                    <p:anim calcmode="lin" valueType="num">
                                      <p:cBhvr additive="base">
                                        <p:cTn id="386" dur="3000" fill="hold"/>
                                        <p:tgtEl>
                                          <p:spTgt spid="66"/>
                                        </p:tgtEl>
                                        <p:attrNameLst>
                                          <p:attrName>ppt_x</p:attrName>
                                        </p:attrNameLst>
                                      </p:cBhvr>
                                      <p:tavLst>
                                        <p:tav tm="0">
                                          <p:val>
                                            <p:strVal val="1+#ppt_w/2"/>
                                          </p:val>
                                        </p:tav>
                                        <p:tav tm="100000">
                                          <p:val>
                                            <p:strVal val="#ppt_x"/>
                                          </p:val>
                                        </p:tav>
                                      </p:tavLst>
                                    </p:anim>
                                    <p:anim calcmode="lin" valueType="num">
                                      <p:cBhvr additive="base">
                                        <p:cTn id="387" dur="3000" fill="hold"/>
                                        <p:tgtEl>
                                          <p:spTgt spid="66"/>
                                        </p:tgtEl>
                                        <p:attrNameLst>
                                          <p:attrName>ppt_y</p:attrName>
                                        </p:attrNameLst>
                                      </p:cBhvr>
                                      <p:tavLst>
                                        <p:tav tm="0">
                                          <p:val>
                                            <p:strVal val="0-#ppt_h/2"/>
                                          </p:val>
                                        </p:tav>
                                        <p:tav tm="100000">
                                          <p:val>
                                            <p:strVal val="#ppt_y"/>
                                          </p:val>
                                        </p:tav>
                                      </p:tavLst>
                                    </p:anim>
                                  </p:childTnLst>
                                </p:cTn>
                              </p:par>
                              <p:par>
                                <p:cTn id="388" presetID="2" presetClass="entr" presetSubtype="3" fill="hold" grpId="1" nodeType="withEffect">
                                  <p:stCondLst>
                                    <p:cond delay="0"/>
                                  </p:stCondLst>
                                  <p:childTnLst>
                                    <p:set>
                                      <p:cBhvr>
                                        <p:cTn id="389" dur="1" fill="hold">
                                          <p:stCondLst>
                                            <p:cond delay="0"/>
                                          </p:stCondLst>
                                        </p:cTn>
                                        <p:tgtEl>
                                          <p:spTgt spid="67"/>
                                        </p:tgtEl>
                                        <p:attrNameLst>
                                          <p:attrName>style.visibility</p:attrName>
                                        </p:attrNameLst>
                                      </p:cBhvr>
                                      <p:to>
                                        <p:strVal val="visible"/>
                                      </p:to>
                                    </p:set>
                                    <p:anim calcmode="lin" valueType="num">
                                      <p:cBhvr additive="base">
                                        <p:cTn id="390" dur="3000" fill="hold"/>
                                        <p:tgtEl>
                                          <p:spTgt spid="67"/>
                                        </p:tgtEl>
                                        <p:attrNameLst>
                                          <p:attrName>ppt_x</p:attrName>
                                        </p:attrNameLst>
                                      </p:cBhvr>
                                      <p:tavLst>
                                        <p:tav tm="0">
                                          <p:val>
                                            <p:strVal val="1+#ppt_w/2"/>
                                          </p:val>
                                        </p:tav>
                                        <p:tav tm="100000">
                                          <p:val>
                                            <p:strVal val="#ppt_x"/>
                                          </p:val>
                                        </p:tav>
                                      </p:tavLst>
                                    </p:anim>
                                    <p:anim calcmode="lin" valueType="num">
                                      <p:cBhvr additive="base">
                                        <p:cTn id="391" dur="3000" fill="hold"/>
                                        <p:tgtEl>
                                          <p:spTgt spid="67"/>
                                        </p:tgtEl>
                                        <p:attrNameLst>
                                          <p:attrName>ppt_y</p:attrName>
                                        </p:attrNameLst>
                                      </p:cBhvr>
                                      <p:tavLst>
                                        <p:tav tm="0">
                                          <p:val>
                                            <p:strVal val="0-#ppt_h/2"/>
                                          </p:val>
                                        </p:tav>
                                        <p:tav tm="100000">
                                          <p:val>
                                            <p:strVal val="#ppt_y"/>
                                          </p:val>
                                        </p:tav>
                                      </p:tavLst>
                                    </p:anim>
                                  </p:childTnLst>
                                </p:cTn>
                              </p:par>
                              <p:par>
                                <p:cTn id="392" presetID="2" presetClass="entr" presetSubtype="3" fill="hold" grpId="1" nodeType="withEffect">
                                  <p:stCondLst>
                                    <p:cond delay="0"/>
                                  </p:stCondLst>
                                  <p:childTnLst>
                                    <p:set>
                                      <p:cBhvr>
                                        <p:cTn id="393" dur="1" fill="hold">
                                          <p:stCondLst>
                                            <p:cond delay="0"/>
                                          </p:stCondLst>
                                        </p:cTn>
                                        <p:tgtEl>
                                          <p:spTgt spid="68"/>
                                        </p:tgtEl>
                                        <p:attrNameLst>
                                          <p:attrName>style.visibility</p:attrName>
                                        </p:attrNameLst>
                                      </p:cBhvr>
                                      <p:to>
                                        <p:strVal val="visible"/>
                                      </p:to>
                                    </p:set>
                                    <p:anim calcmode="lin" valueType="num">
                                      <p:cBhvr additive="base">
                                        <p:cTn id="394" dur="3000" fill="hold"/>
                                        <p:tgtEl>
                                          <p:spTgt spid="68"/>
                                        </p:tgtEl>
                                        <p:attrNameLst>
                                          <p:attrName>ppt_x</p:attrName>
                                        </p:attrNameLst>
                                      </p:cBhvr>
                                      <p:tavLst>
                                        <p:tav tm="0">
                                          <p:val>
                                            <p:strVal val="1+#ppt_w/2"/>
                                          </p:val>
                                        </p:tav>
                                        <p:tav tm="100000">
                                          <p:val>
                                            <p:strVal val="#ppt_x"/>
                                          </p:val>
                                        </p:tav>
                                      </p:tavLst>
                                    </p:anim>
                                    <p:anim calcmode="lin" valueType="num">
                                      <p:cBhvr additive="base">
                                        <p:cTn id="395" dur="3000" fill="hold"/>
                                        <p:tgtEl>
                                          <p:spTgt spid="68"/>
                                        </p:tgtEl>
                                        <p:attrNameLst>
                                          <p:attrName>ppt_y</p:attrName>
                                        </p:attrNameLst>
                                      </p:cBhvr>
                                      <p:tavLst>
                                        <p:tav tm="0">
                                          <p:val>
                                            <p:strVal val="0-#ppt_h/2"/>
                                          </p:val>
                                        </p:tav>
                                        <p:tav tm="100000">
                                          <p:val>
                                            <p:strVal val="#ppt_y"/>
                                          </p:val>
                                        </p:tav>
                                      </p:tavLst>
                                    </p:anim>
                                  </p:childTnLst>
                                </p:cTn>
                              </p:par>
                              <p:par>
                                <p:cTn id="396" presetID="2" presetClass="entr" presetSubtype="9" fill="hold" grpId="1" nodeType="withEffect">
                                  <p:stCondLst>
                                    <p:cond delay="0"/>
                                  </p:stCondLst>
                                  <p:childTnLst>
                                    <p:set>
                                      <p:cBhvr>
                                        <p:cTn id="397" dur="1" fill="hold">
                                          <p:stCondLst>
                                            <p:cond delay="0"/>
                                          </p:stCondLst>
                                        </p:cTn>
                                        <p:tgtEl>
                                          <p:spTgt spid="16"/>
                                        </p:tgtEl>
                                        <p:attrNameLst>
                                          <p:attrName>style.visibility</p:attrName>
                                        </p:attrNameLst>
                                      </p:cBhvr>
                                      <p:to>
                                        <p:strVal val="visible"/>
                                      </p:to>
                                    </p:set>
                                    <p:anim calcmode="lin" valueType="num">
                                      <p:cBhvr additive="base">
                                        <p:cTn id="398" dur="3000" fill="hold"/>
                                        <p:tgtEl>
                                          <p:spTgt spid="16"/>
                                        </p:tgtEl>
                                        <p:attrNameLst>
                                          <p:attrName>ppt_x</p:attrName>
                                        </p:attrNameLst>
                                      </p:cBhvr>
                                      <p:tavLst>
                                        <p:tav tm="0">
                                          <p:val>
                                            <p:strVal val="0-#ppt_w/2"/>
                                          </p:val>
                                        </p:tav>
                                        <p:tav tm="100000">
                                          <p:val>
                                            <p:strVal val="#ppt_x"/>
                                          </p:val>
                                        </p:tav>
                                      </p:tavLst>
                                    </p:anim>
                                    <p:anim calcmode="lin" valueType="num">
                                      <p:cBhvr additive="base">
                                        <p:cTn id="399" dur="3000" fill="hold"/>
                                        <p:tgtEl>
                                          <p:spTgt spid="16"/>
                                        </p:tgtEl>
                                        <p:attrNameLst>
                                          <p:attrName>ppt_y</p:attrName>
                                        </p:attrNameLst>
                                      </p:cBhvr>
                                      <p:tavLst>
                                        <p:tav tm="0">
                                          <p:val>
                                            <p:strVal val="0-#ppt_h/2"/>
                                          </p:val>
                                        </p:tav>
                                        <p:tav tm="100000">
                                          <p:val>
                                            <p:strVal val="#ppt_y"/>
                                          </p:val>
                                        </p:tav>
                                      </p:tavLst>
                                    </p:anim>
                                  </p:childTnLst>
                                </p:cTn>
                              </p:par>
                              <p:par>
                                <p:cTn id="400" presetID="2" presetClass="entr" presetSubtype="9" fill="hold" grpId="1" nodeType="withEffect">
                                  <p:stCondLst>
                                    <p:cond delay="0"/>
                                  </p:stCondLst>
                                  <p:childTnLst>
                                    <p:set>
                                      <p:cBhvr>
                                        <p:cTn id="401" dur="1" fill="hold">
                                          <p:stCondLst>
                                            <p:cond delay="0"/>
                                          </p:stCondLst>
                                        </p:cTn>
                                        <p:tgtEl>
                                          <p:spTgt spid="42"/>
                                        </p:tgtEl>
                                        <p:attrNameLst>
                                          <p:attrName>style.visibility</p:attrName>
                                        </p:attrNameLst>
                                      </p:cBhvr>
                                      <p:to>
                                        <p:strVal val="visible"/>
                                      </p:to>
                                    </p:set>
                                    <p:anim calcmode="lin" valueType="num">
                                      <p:cBhvr additive="base">
                                        <p:cTn id="402" dur="3000" fill="hold"/>
                                        <p:tgtEl>
                                          <p:spTgt spid="42"/>
                                        </p:tgtEl>
                                        <p:attrNameLst>
                                          <p:attrName>ppt_x</p:attrName>
                                        </p:attrNameLst>
                                      </p:cBhvr>
                                      <p:tavLst>
                                        <p:tav tm="0">
                                          <p:val>
                                            <p:strVal val="0-#ppt_w/2"/>
                                          </p:val>
                                        </p:tav>
                                        <p:tav tm="100000">
                                          <p:val>
                                            <p:strVal val="#ppt_x"/>
                                          </p:val>
                                        </p:tav>
                                      </p:tavLst>
                                    </p:anim>
                                    <p:anim calcmode="lin" valueType="num">
                                      <p:cBhvr additive="base">
                                        <p:cTn id="403" dur="3000" fill="hold"/>
                                        <p:tgtEl>
                                          <p:spTgt spid="42"/>
                                        </p:tgtEl>
                                        <p:attrNameLst>
                                          <p:attrName>ppt_y</p:attrName>
                                        </p:attrNameLst>
                                      </p:cBhvr>
                                      <p:tavLst>
                                        <p:tav tm="0">
                                          <p:val>
                                            <p:strVal val="0-#ppt_h/2"/>
                                          </p:val>
                                        </p:tav>
                                        <p:tav tm="100000">
                                          <p:val>
                                            <p:strVal val="#ppt_y"/>
                                          </p:val>
                                        </p:tav>
                                      </p:tavLst>
                                    </p:anim>
                                  </p:childTnLst>
                                </p:cTn>
                              </p:par>
                              <p:par>
                                <p:cTn id="404" presetID="2" presetClass="entr" presetSubtype="9" fill="hold" grpId="1" nodeType="withEffect">
                                  <p:stCondLst>
                                    <p:cond delay="0"/>
                                  </p:stCondLst>
                                  <p:childTnLst>
                                    <p:set>
                                      <p:cBhvr>
                                        <p:cTn id="405" dur="1" fill="hold">
                                          <p:stCondLst>
                                            <p:cond delay="0"/>
                                          </p:stCondLst>
                                        </p:cTn>
                                        <p:tgtEl>
                                          <p:spTgt spid="43"/>
                                        </p:tgtEl>
                                        <p:attrNameLst>
                                          <p:attrName>style.visibility</p:attrName>
                                        </p:attrNameLst>
                                      </p:cBhvr>
                                      <p:to>
                                        <p:strVal val="visible"/>
                                      </p:to>
                                    </p:set>
                                    <p:anim calcmode="lin" valueType="num">
                                      <p:cBhvr additive="base">
                                        <p:cTn id="406" dur="3000" fill="hold"/>
                                        <p:tgtEl>
                                          <p:spTgt spid="43"/>
                                        </p:tgtEl>
                                        <p:attrNameLst>
                                          <p:attrName>ppt_x</p:attrName>
                                        </p:attrNameLst>
                                      </p:cBhvr>
                                      <p:tavLst>
                                        <p:tav tm="0">
                                          <p:val>
                                            <p:strVal val="0-#ppt_w/2"/>
                                          </p:val>
                                        </p:tav>
                                        <p:tav tm="100000">
                                          <p:val>
                                            <p:strVal val="#ppt_x"/>
                                          </p:val>
                                        </p:tav>
                                      </p:tavLst>
                                    </p:anim>
                                    <p:anim calcmode="lin" valueType="num">
                                      <p:cBhvr additive="base">
                                        <p:cTn id="407" dur="3000" fill="hold"/>
                                        <p:tgtEl>
                                          <p:spTgt spid="43"/>
                                        </p:tgtEl>
                                        <p:attrNameLst>
                                          <p:attrName>ppt_y</p:attrName>
                                        </p:attrNameLst>
                                      </p:cBhvr>
                                      <p:tavLst>
                                        <p:tav tm="0">
                                          <p:val>
                                            <p:strVal val="0-#ppt_h/2"/>
                                          </p:val>
                                        </p:tav>
                                        <p:tav tm="100000">
                                          <p:val>
                                            <p:strVal val="#ppt_y"/>
                                          </p:val>
                                        </p:tav>
                                      </p:tavLst>
                                    </p:anim>
                                  </p:childTnLst>
                                </p:cTn>
                              </p:par>
                              <p:par>
                                <p:cTn id="408" presetID="2" presetClass="entr" presetSubtype="9" fill="hold" grpId="1" nodeType="withEffect">
                                  <p:stCondLst>
                                    <p:cond delay="0"/>
                                  </p:stCondLst>
                                  <p:childTnLst>
                                    <p:set>
                                      <p:cBhvr>
                                        <p:cTn id="409" dur="1" fill="hold">
                                          <p:stCondLst>
                                            <p:cond delay="0"/>
                                          </p:stCondLst>
                                        </p:cTn>
                                        <p:tgtEl>
                                          <p:spTgt spid="44"/>
                                        </p:tgtEl>
                                        <p:attrNameLst>
                                          <p:attrName>style.visibility</p:attrName>
                                        </p:attrNameLst>
                                      </p:cBhvr>
                                      <p:to>
                                        <p:strVal val="visible"/>
                                      </p:to>
                                    </p:set>
                                    <p:anim calcmode="lin" valueType="num">
                                      <p:cBhvr additive="base">
                                        <p:cTn id="410" dur="3000" fill="hold"/>
                                        <p:tgtEl>
                                          <p:spTgt spid="44"/>
                                        </p:tgtEl>
                                        <p:attrNameLst>
                                          <p:attrName>ppt_x</p:attrName>
                                        </p:attrNameLst>
                                      </p:cBhvr>
                                      <p:tavLst>
                                        <p:tav tm="0">
                                          <p:val>
                                            <p:strVal val="0-#ppt_w/2"/>
                                          </p:val>
                                        </p:tav>
                                        <p:tav tm="100000">
                                          <p:val>
                                            <p:strVal val="#ppt_x"/>
                                          </p:val>
                                        </p:tav>
                                      </p:tavLst>
                                    </p:anim>
                                    <p:anim calcmode="lin" valueType="num">
                                      <p:cBhvr additive="base">
                                        <p:cTn id="411" dur="3000" fill="hold"/>
                                        <p:tgtEl>
                                          <p:spTgt spid="44"/>
                                        </p:tgtEl>
                                        <p:attrNameLst>
                                          <p:attrName>ppt_y</p:attrName>
                                        </p:attrNameLst>
                                      </p:cBhvr>
                                      <p:tavLst>
                                        <p:tav tm="0">
                                          <p:val>
                                            <p:strVal val="0-#ppt_h/2"/>
                                          </p:val>
                                        </p:tav>
                                        <p:tav tm="100000">
                                          <p:val>
                                            <p:strVal val="#ppt_y"/>
                                          </p:val>
                                        </p:tav>
                                      </p:tavLst>
                                    </p:anim>
                                  </p:childTnLst>
                                </p:cTn>
                              </p:par>
                              <p:par>
                                <p:cTn id="412" presetID="2" presetClass="entr" presetSubtype="9" fill="hold" grpId="1" nodeType="withEffect">
                                  <p:stCondLst>
                                    <p:cond delay="0"/>
                                  </p:stCondLst>
                                  <p:childTnLst>
                                    <p:set>
                                      <p:cBhvr>
                                        <p:cTn id="413" dur="1" fill="hold">
                                          <p:stCondLst>
                                            <p:cond delay="0"/>
                                          </p:stCondLst>
                                        </p:cTn>
                                        <p:tgtEl>
                                          <p:spTgt spid="45"/>
                                        </p:tgtEl>
                                        <p:attrNameLst>
                                          <p:attrName>style.visibility</p:attrName>
                                        </p:attrNameLst>
                                      </p:cBhvr>
                                      <p:to>
                                        <p:strVal val="visible"/>
                                      </p:to>
                                    </p:set>
                                    <p:anim calcmode="lin" valueType="num">
                                      <p:cBhvr additive="base">
                                        <p:cTn id="414" dur="3000" fill="hold"/>
                                        <p:tgtEl>
                                          <p:spTgt spid="45"/>
                                        </p:tgtEl>
                                        <p:attrNameLst>
                                          <p:attrName>ppt_x</p:attrName>
                                        </p:attrNameLst>
                                      </p:cBhvr>
                                      <p:tavLst>
                                        <p:tav tm="0">
                                          <p:val>
                                            <p:strVal val="0-#ppt_w/2"/>
                                          </p:val>
                                        </p:tav>
                                        <p:tav tm="100000">
                                          <p:val>
                                            <p:strVal val="#ppt_x"/>
                                          </p:val>
                                        </p:tav>
                                      </p:tavLst>
                                    </p:anim>
                                    <p:anim calcmode="lin" valueType="num">
                                      <p:cBhvr additive="base">
                                        <p:cTn id="415" dur="3000" fill="hold"/>
                                        <p:tgtEl>
                                          <p:spTgt spid="45"/>
                                        </p:tgtEl>
                                        <p:attrNameLst>
                                          <p:attrName>ppt_y</p:attrName>
                                        </p:attrNameLst>
                                      </p:cBhvr>
                                      <p:tavLst>
                                        <p:tav tm="0">
                                          <p:val>
                                            <p:strVal val="0-#ppt_h/2"/>
                                          </p:val>
                                        </p:tav>
                                        <p:tav tm="100000">
                                          <p:val>
                                            <p:strVal val="#ppt_y"/>
                                          </p:val>
                                        </p:tav>
                                      </p:tavLst>
                                    </p:anim>
                                  </p:childTnLst>
                                </p:cTn>
                              </p:par>
                              <p:par>
                                <p:cTn id="416" presetID="2" presetClass="entr" presetSubtype="9" fill="hold" grpId="1" nodeType="withEffect">
                                  <p:stCondLst>
                                    <p:cond delay="0"/>
                                  </p:stCondLst>
                                  <p:childTnLst>
                                    <p:set>
                                      <p:cBhvr>
                                        <p:cTn id="417" dur="1" fill="hold">
                                          <p:stCondLst>
                                            <p:cond delay="0"/>
                                          </p:stCondLst>
                                        </p:cTn>
                                        <p:tgtEl>
                                          <p:spTgt spid="46"/>
                                        </p:tgtEl>
                                        <p:attrNameLst>
                                          <p:attrName>style.visibility</p:attrName>
                                        </p:attrNameLst>
                                      </p:cBhvr>
                                      <p:to>
                                        <p:strVal val="visible"/>
                                      </p:to>
                                    </p:set>
                                    <p:anim calcmode="lin" valueType="num">
                                      <p:cBhvr additive="base">
                                        <p:cTn id="418" dur="3000" fill="hold"/>
                                        <p:tgtEl>
                                          <p:spTgt spid="46"/>
                                        </p:tgtEl>
                                        <p:attrNameLst>
                                          <p:attrName>ppt_x</p:attrName>
                                        </p:attrNameLst>
                                      </p:cBhvr>
                                      <p:tavLst>
                                        <p:tav tm="0">
                                          <p:val>
                                            <p:strVal val="0-#ppt_w/2"/>
                                          </p:val>
                                        </p:tav>
                                        <p:tav tm="100000">
                                          <p:val>
                                            <p:strVal val="#ppt_x"/>
                                          </p:val>
                                        </p:tav>
                                      </p:tavLst>
                                    </p:anim>
                                    <p:anim calcmode="lin" valueType="num">
                                      <p:cBhvr additive="base">
                                        <p:cTn id="419" dur="3000" fill="hold"/>
                                        <p:tgtEl>
                                          <p:spTgt spid="46"/>
                                        </p:tgtEl>
                                        <p:attrNameLst>
                                          <p:attrName>ppt_y</p:attrName>
                                        </p:attrNameLst>
                                      </p:cBhvr>
                                      <p:tavLst>
                                        <p:tav tm="0">
                                          <p:val>
                                            <p:strVal val="0-#ppt_h/2"/>
                                          </p:val>
                                        </p:tav>
                                        <p:tav tm="100000">
                                          <p:val>
                                            <p:strVal val="#ppt_y"/>
                                          </p:val>
                                        </p:tav>
                                      </p:tavLst>
                                    </p:anim>
                                  </p:childTnLst>
                                </p:cTn>
                              </p:par>
                              <p:par>
                                <p:cTn id="420" presetID="2" presetClass="entr" presetSubtype="9" fill="hold" grpId="1" nodeType="withEffect">
                                  <p:stCondLst>
                                    <p:cond delay="0"/>
                                  </p:stCondLst>
                                  <p:childTnLst>
                                    <p:set>
                                      <p:cBhvr>
                                        <p:cTn id="421" dur="1" fill="hold">
                                          <p:stCondLst>
                                            <p:cond delay="0"/>
                                          </p:stCondLst>
                                        </p:cTn>
                                        <p:tgtEl>
                                          <p:spTgt spid="47"/>
                                        </p:tgtEl>
                                        <p:attrNameLst>
                                          <p:attrName>style.visibility</p:attrName>
                                        </p:attrNameLst>
                                      </p:cBhvr>
                                      <p:to>
                                        <p:strVal val="visible"/>
                                      </p:to>
                                    </p:set>
                                    <p:anim calcmode="lin" valueType="num">
                                      <p:cBhvr additive="base">
                                        <p:cTn id="422" dur="3000" fill="hold"/>
                                        <p:tgtEl>
                                          <p:spTgt spid="47"/>
                                        </p:tgtEl>
                                        <p:attrNameLst>
                                          <p:attrName>ppt_x</p:attrName>
                                        </p:attrNameLst>
                                      </p:cBhvr>
                                      <p:tavLst>
                                        <p:tav tm="0">
                                          <p:val>
                                            <p:strVal val="0-#ppt_w/2"/>
                                          </p:val>
                                        </p:tav>
                                        <p:tav tm="100000">
                                          <p:val>
                                            <p:strVal val="#ppt_x"/>
                                          </p:val>
                                        </p:tav>
                                      </p:tavLst>
                                    </p:anim>
                                    <p:anim calcmode="lin" valueType="num">
                                      <p:cBhvr additive="base">
                                        <p:cTn id="423" dur="3000" fill="hold"/>
                                        <p:tgtEl>
                                          <p:spTgt spid="47"/>
                                        </p:tgtEl>
                                        <p:attrNameLst>
                                          <p:attrName>ppt_y</p:attrName>
                                        </p:attrNameLst>
                                      </p:cBhvr>
                                      <p:tavLst>
                                        <p:tav tm="0">
                                          <p:val>
                                            <p:strVal val="0-#ppt_h/2"/>
                                          </p:val>
                                        </p:tav>
                                        <p:tav tm="100000">
                                          <p:val>
                                            <p:strVal val="#ppt_y"/>
                                          </p:val>
                                        </p:tav>
                                      </p:tavLst>
                                    </p:anim>
                                  </p:childTnLst>
                                </p:cTn>
                              </p:par>
                              <p:par>
                                <p:cTn id="424" presetID="2" presetClass="entr" presetSubtype="9" fill="hold" grpId="1" nodeType="withEffect">
                                  <p:stCondLst>
                                    <p:cond delay="0"/>
                                  </p:stCondLst>
                                  <p:childTnLst>
                                    <p:set>
                                      <p:cBhvr>
                                        <p:cTn id="425" dur="1" fill="hold">
                                          <p:stCondLst>
                                            <p:cond delay="0"/>
                                          </p:stCondLst>
                                        </p:cTn>
                                        <p:tgtEl>
                                          <p:spTgt spid="48"/>
                                        </p:tgtEl>
                                        <p:attrNameLst>
                                          <p:attrName>style.visibility</p:attrName>
                                        </p:attrNameLst>
                                      </p:cBhvr>
                                      <p:to>
                                        <p:strVal val="visible"/>
                                      </p:to>
                                    </p:set>
                                    <p:anim calcmode="lin" valueType="num">
                                      <p:cBhvr additive="base">
                                        <p:cTn id="426" dur="3000" fill="hold"/>
                                        <p:tgtEl>
                                          <p:spTgt spid="48"/>
                                        </p:tgtEl>
                                        <p:attrNameLst>
                                          <p:attrName>ppt_x</p:attrName>
                                        </p:attrNameLst>
                                      </p:cBhvr>
                                      <p:tavLst>
                                        <p:tav tm="0">
                                          <p:val>
                                            <p:strVal val="0-#ppt_w/2"/>
                                          </p:val>
                                        </p:tav>
                                        <p:tav tm="100000">
                                          <p:val>
                                            <p:strVal val="#ppt_x"/>
                                          </p:val>
                                        </p:tav>
                                      </p:tavLst>
                                    </p:anim>
                                    <p:anim calcmode="lin" valueType="num">
                                      <p:cBhvr additive="base">
                                        <p:cTn id="427" dur="3000" fill="hold"/>
                                        <p:tgtEl>
                                          <p:spTgt spid="48"/>
                                        </p:tgtEl>
                                        <p:attrNameLst>
                                          <p:attrName>ppt_y</p:attrName>
                                        </p:attrNameLst>
                                      </p:cBhvr>
                                      <p:tavLst>
                                        <p:tav tm="0">
                                          <p:val>
                                            <p:strVal val="0-#ppt_h/2"/>
                                          </p:val>
                                        </p:tav>
                                        <p:tav tm="100000">
                                          <p:val>
                                            <p:strVal val="#ppt_y"/>
                                          </p:val>
                                        </p:tav>
                                      </p:tavLst>
                                    </p:anim>
                                  </p:childTnLst>
                                </p:cTn>
                              </p:par>
                              <p:par>
                                <p:cTn id="428" presetID="2" presetClass="entr" presetSubtype="9" fill="hold" grpId="1" nodeType="withEffect">
                                  <p:stCondLst>
                                    <p:cond delay="0"/>
                                  </p:stCondLst>
                                  <p:childTnLst>
                                    <p:set>
                                      <p:cBhvr>
                                        <p:cTn id="429" dur="1" fill="hold">
                                          <p:stCondLst>
                                            <p:cond delay="0"/>
                                          </p:stCondLst>
                                        </p:cTn>
                                        <p:tgtEl>
                                          <p:spTgt spid="49"/>
                                        </p:tgtEl>
                                        <p:attrNameLst>
                                          <p:attrName>style.visibility</p:attrName>
                                        </p:attrNameLst>
                                      </p:cBhvr>
                                      <p:to>
                                        <p:strVal val="visible"/>
                                      </p:to>
                                    </p:set>
                                    <p:anim calcmode="lin" valueType="num">
                                      <p:cBhvr additive="base">
                                        <p:cTn id="430" dur="3000" fill="hold"/>
                                        <p:tgtEl>
                                          <p:spTgt spid="49"/>
                                        </p:tgtEl>
                                        <p:attrNameLst>
                                          <p:attrName>ppt_x</p:attrName>
                                        </p:attrNameLst>
                                      </p:cBhvr>
                                      <p:tavLst>
                                        <p:tav tm="0">
                                          <p:val>
                                            <p:strVal val="0-#ppt_w/2"/>
                                          </p:val>
                                        </p:tav>
                                        <p:tav tm="100000">
                                          <p:val>
                                            <p:strVal val="#ppt_x"/>
                                          </p:val>
                                        </p:tav>
                                      </p:tavLst>
                                    </p:anim>
                                    <p:anim calcmode="lin" valueType="num">
                                      <p:cBhvr additive="base">
                                        <p:cTn id="431" dur="3000" fill="hold"/>
                                        <p:tgtEl>
                                          <p:spTgt spid="49"/>
                                        </p:tgtEl>
                                        <p:attrNameLst>
                                          <p:attrName>ppt_y</p:attrName>
                                        </p:attrNameLst>
                                      </p:cBhvr>
                                      <p:tavLst>
                                        <p:tav tm="0">
                                          <p:val>
                                            <p:strVal val="0-#ppt_h/2"/>
                                          </p:val>
                                        </p:tav>
                                        <p:tav tm="100000">
                                          <p:val>
                                            <p:strVal val="#ppt_y"/>
                                          </p:val>
                                        </p:tav>
                                      </p:tavLst>
                                    </p:anim>
                                  </p:childTnLst>
                                </p:cTn>
                              </p:par>
                              <p:par>
                                <p:cTn id="432" presetID="2" presetClass="entr" presetSubtype="9" fill="hold" grpId="1" nodeType="withEffect">
                                  <p:stCondLst>
                                    <p:cond delay="0"/>
                                  </p:stCondLst>
                                  <p:childTnLst>
                                    <p:set>
                                      <p:cBhvr>
                                        <p:cTn id="433" dur="1" fill="hold">
                                          <p:stCondLst>
                                            <p:cond delay="0"/>
                                          </p:stCondLst>
                                        </p:cTn>
                                        <p:tgtEl>
                                          <p:spTgt spid="50"/>
                                        </p:tgtEl>
                                        <p:attrNameLst>
                                          <p:attrName>style.visibility</p:attrName>
                                        </p:attrNameLst>
                                      </p:cBhvr>
                                      <p:to>
                                        <p:strVal val="visible"/>
                                      </p:to>
                                    </p:set>
                                    <p:anim calcmode="lin" valueType="num">
                                      <p:cBhvr additive="base">
                                        <p:cTn id="434" dur="3000" fill="hold"/>
                                        <p:tgtEl>
                                          <p:spTgt spid="50"/>
                                        </p:tgtEl>
                                        <p:attrNameLst>
                                          <p:attrName>ppt_x</p:attrName>
                                        </p:attrNameLst>
                                      </p:cBhvr>
                                      <p:tavLst>
                                        <p:tav tm="0">
                                          <p:val>
                                            <p:strVal val="0-#ppt_w/2"/>
                                          </p:val>
                                        </p:tav>
                                        <p:tav tm="100000">
                                          <p:val>
                                            <p:strVal val="#ppt_x"/>
                                          </p:val>
                                        </p:tav>
                                      </p:tavLst>
                                    </p:anim>
                                    <p:anim calcmode="lin" valueType="num">
                                      <p:cBhvr additive="base">
                                        <p:cTn id="435" dur="3000" fill="hold"/>
                                        <p:tgtEl>
                                          <p:spTgt spid="50"/>
                                        </p:tgtEl>
                                        <p:attrNameLst>
                                          <p:attrName>ppt_y</p:attrName>
                                        </p:attrNameLst>
                                      </p:cBhvr>
                                      <p:tavLst>
                                        <p:tav tm="0">
                                          <p:val>
                                            <p:strVal val="0-#ppt_h/2"/>
                                          </p:val>
                                        </p:tav>
                                        <p:tav tm="100000">
                                          <p:val>
                                            <p:strVal val="#ppt_y"/>
                                          </p:val>
                                        </p:tav>
                                      </p:tavLst>
                                    </p:anim>
                                  </p:childTnLst>
                                </p:cTn>
                              </p:par>
                              <p:par>
                                <p:cTn id="436" presetID="2" presetClass="entr" presetSubtype="9" fill="hold" grpId="1" nodeType="withEffect">
                                  <p:stCondLst>
                                    <p:cond delay="0"/>
                                  </p:stCondLst>
                                  <p:childTnLst>
                                    <p:set>
                                      <p:cBhvr>
                                        <p:cTn id="437" dur="1" fill="hold">
                                          <p:stCondLst>
                                            <p:cond delay="0"/>
                                          </p:stCondLst>
                                        </p:cTn>
                                        <p:tgtEl>
                                          <p:spTgt spid="51"/>
                                        </p:tgtEl>
                                        <p:attrNameLst>
                                          <p:attrName>style.visibility</p:attrName>
                                        </p:attrNameLst>
                                      </p:cBhvr>
                                      <p:to>
                                        <p:strVal val="visible"/>
                                      </p:to>
                                    </p:set>
                                    <p:anim calcmode="lin" valueType="num">
                                      <p:cBhvr additive="base">
                                        <p:cTn id="438" dur="3000" fill="hold"/>
                                        <p:tgtEl>
                                          <p:spTgt spid="51"/>
                                        </p:tgtEl>
                                        <p:attrNameLst>
                                          <p:attrName>ppt_x</p:attrName>
                                        </p:attrNameLst>
                                      </p:cBhvr>
                                      <p:tavLst>
                                        <p:tav tm="0">
                                          <p:val>
                                            <p:strVal val="0-#ppt_w/2"/>
                                          </p:val>
                                        </p:tav>
                                        <p:tav tm="100000">
                                          <p:val>
                                            <p:strVal val="#ppt_x"/>
                                          </p:val>
                                        </p:tav>
                                      </p:tavLst>
                                    </p:anim>
                                    <p:anim calcmode="lin" valueType="num">
                                      <p:cBhvr additive="base">
                                        <p:cTn id="439" dur="3000" fill="hold"/>
                                        <p:tgtEl>
                                          <p:spTgt spid="51"/>
                                        </p:tgtEl>
                                        <p:attrNameLst>
                                          <p:attrName>ppt_y</p:attrName>
                                        </p:attrNameLst>
                                      </p:cBhvr>
                                      <p:tavLst>
                                        <p:tav tm="0">
                                          <p:val>
                                            <p:strVal val="0-#ppt_h/2"/>
                                          </p:val>
                                        </p:tav>
                                        <p:tav tm="100000">
                                          <p:val>
                                            <p:strVal val="#ppt_y"/>
                                          </p:val>
                                        </p:tav>
                                      </p:tavLst>
                                    </p:anim>
                                  </p:childTnLst>
                                </p:cTn>
                              </p:par>
                              <p:par>
                                <p:cTn id="440" presetID="2" presetClass="entr" presetSubtype="9" fill="hold" grpId="1" nodeType="withEffect">
                                  <p:stCondLst>
                                    <p:cond delay="0"/>
                                  </p:stCondLst>
                                  <p:childTnLst>
                                    <p:set>
                                      <p:cBhvr>
                                        <p:cTn id="441" dur="1" fill="hold">
                                          <p:stCondLst>
                                            <p:cond delay="0"/>
                                          </p:stCondLst>
                                        </p:cTn>
                                        <p:tgtEl>
                                          <p:spTgt spid="52"/>
                                        </p:tgtEl>
                                        <p:attrNameLst>
                                          <p:attrName>style.visibility</p:attrName>
                                        </p:attrNameLst>
                                      </p:cBhvr>
                                      <p:to>
                                        <p:strVal val="visible"/>
                                      </p:to>
                                    </p:set>
                                    <p:anim calcmode="lin" valueType="num">
                                      <p:cBhvr additive="base">
                                        <p:cTn id="442" dur="3000" fill="hold"/>
                                        <p:tgtEl>
                                          <p:spTgt spid="52"/>
                                        </p:tgtEl>
                                        <p:attrNameLst>
                                          <p:attrName>ppt_x</p:attrName>
                                        </p:attrNameLst>
                                      </p:cBhvr>
                                      <p:tavLst>
                                        <p:tav tm="0">
                                          <p:val>
                                            <p:strVal val="0-#ppt_w/2"/>
                                          </p:val>
                                        </p:tav>
                                        <p:tav tm="100000">
                                          <p:val>
                                            <p:strVal val="#ppt_x"/>
                                          </p:val>
                                        </p:tav>
                                      </p:tavLst>
                                    </p:anim>
                                    <p:anim calcmode="lin" valueType="num">
                                      <p:cBhvr additive="base">
                                        <p:cTn id="443" dur="3000" fill="hold"/>
                                        <p:tgtEl>
                                          <p:spTgt spid="52"/>
                                        </p:tgtEl>
                                        <p:attrNameLst>
                                          <p:attrName>ppt_y</p:attrName>
                                        </p:attrNameLst>
                                      </p:cBhvr>
                                      <p:tavLst>
                                        <p:tav tm="0">
                                          <p:val>
                                            <p:strVal val="0-#ppt_h/2"/>
                                          </p:val>
                                        </p:tav>
                                        <p:tav tm="100000">
                                          <p:val>
                                            <p:strVal val="#ppt_y"/>
                                          </p:val>
                                        </p:tav>
                                      </p:tavLst>
                                    </p:anim>
                                  </p:childTnLst>
                                </p:cTn>
                              </p:par>
                              <p:par>
                                <p:cTn id="444" presetID="2" presetClass="entr" presetSubtype="9" fill="hold" grpId="1" nodeType="withEffect">
                                  <p:stCondLst>
                                    <p:cond delay="0"/>
                                  </p:stCondLst>
                                  <p:childTnLst>
                                    <p:set>
                                      <p:cBhvr>
                                        <p:cTn id="445" dur="1" fill="hold">
                                          <p:stCondLst>
                                            <p:cond delay="0"/>
                                          </p:stCondLst>
                                        </p:cTn>
                                        <p:tgtEl>
                                          <p:spTgt spid="53"/>
                                        </p:tgtEl>
                                        <p:attrNameLst>
                                          <p:attrName>style.visibility</p:attrName>
                                        </p:attrNameLst>
                                      </p:cBhvr>
                                      <p:to>
                                        <p:strVal val="visible"/>
                                      </p:to>
                                    </p:set>
                                    <p:anim calcmode="lin" valueType="num">
                                      <p:cBhvr additive="base">
                                        <p:cTn id="446" dur="3000" fill="hold"/>
                                        <p:tgtEl>
                                          <p:spTgt spid="53"/>
                                        </p:tgtEl>
                                        <p:attrNameLst>
                                          <p:attrName>ppt_x</p:attrName>
                                        </p:attrNameLst>
                                      </p:cBhvr>
                                      <p:tavLst>
                                        <p:tav tm="0">
                                          <p:val>
                                            <p:strVal val="0-#ppt_w/2"/>
                                          </p:val>
                                        </p:tav>
                                        <p:tav tm="100000">
                                          <p:val>
                                            <p:strVal val="#ppt_x"/>
                                          </p:val>
                                        </p:tav>
                                      </p:tavLst>
                                    </p:anim>
                                    <p:anim calcmode="lin" valueType="num">
                                      <p:cBhvr additive="base">
                                        <p:cTn id="447" dur="3000" fill="hold"/>
                                        <p:tgtEl>
                                          <p:spTgt spid="53"/>
                                        </p:tgtEl>
                                        <p:attrNameLst>
                                          <p:attrName>ppt_y</p:attrName>
                                        </p:attrNameLst>
                                      </p:cBhvr>
                                      <p:tavLst>
                                        <p:tav tm="0">
                                          <p:val>
                                            <p:strVal val="0-#ppt_h/2"/>
                                          </p:val>
                                        </p:tav>
                                        <p:tav tm="100000">
                                          <p:val>
                                            <p:strVal val="#ppt_y"/>
                                          </p:val>
                                        </p:tav>
                                      </p:tavLst>
                                    </p:anim>
                                  </p:childTnLst>
                                </p:cTn>
                              </p:par>
                              <p:par>
                                <p:cTn id="448" presetID="2" presetClass="entr" presetSubtype="9" fill="hold" grpId="1" nodeType="withEffect">
                                  <p:stCondLst>
                                    <p:cond delay="0"/>
                                  </p:stCondLst>
                                  <p:childTnLst>
                                    <p:set>
                                      <p:cBhvr>
                                        <p:cTn id="449" dur="1" fill="hold">
                                          <p:stCondLst>
                                            <p:cond delay="0"/>
                                          </p:stCondLst>
                                        </p:cTn>
                                        <p:tgtEl>
                                          <p:spTgt spid="54"/>
                                        </p:tgtEl>
                                        <p:attrNameLst>
                                          <p:attrName>style.visibility</p:attrName>
                                        </p:attrNameLst>
                                      </p:cBhvr>
                                      <p:to>
                                        <p:strVal val="visible"/>
                                      </p:to>
                                    </p:set>
                                    <p:anim calcmode="lin" valueType="num">
                                      <p:cBhvr additive="base">
                                        <p:cTn id="450" dur="3000" fill="hold"/>
                                        <p:tgtEl>
                                          <p:spTgt spid="54"/>
                                        </p:tgtEl>
                                        <p:attrNameLst>
                                          <p:attrName>ppt_x</p:attrName>
                                        </p:attrNameLst>
                                      </p:cBhvr>
                                      <p:tavLst>
                                        <p:tav tm="0">
                                          <p:val>
                                            <p:strVal val="0-#ppt_w/2"/>
                                          </p:val>
                                        </p:tav>
                                        <p:tav tm="100000">
                                          <p:val>
                                            <p:strVal val="#ppt_x"/>
                                          </p:val>
                                        </p:tav>
                                      </p:tavLst>
                                    </p:anim>
                                    <p:anim calcmode="lin" valueType="num">
                                      <p:cBhvr additive="base">
                                        <p:cTn id="451" dur="3000" fill="hold"/>
                                        <p:tgtEl>
                                          <p:spTgt spid="54"/>
                                        </p:tgtEl>
                                        <p:attrNameLst>
                                          <p:attrName>ppt_y</p:attrName>
                                        </p:attrNameLst>
                                      </p:cBhvr>
                                      <p:tavLst>
                                        <p:tav tm="0">
                                          <p:val>
                                            <p:strVal val="0-#ppt_h/2"/>
                                          </p:val>
                                        </p:tav>
                                        <p:tav tm="100000">
                                          <p:val>
                                            <p:strVal val="#ppt_y"/>
                                          </p:val>
                                        </p:tav>
                                      </p:tavLst>
                                    </p:anim>
                                  </p:childTnLst>
                                </p:cTn>
                              </p:par>
                              <p:par>
                                <p:cTn id="452" presetID="2" presetClass="entr" presetSubtype="9" fill="hold" grpId="1" nodeType="withEffect">
                                  <p:stCondLst>
                                    <p:cond delay="0"/>
                                  </p:stCondLst>
                                  <p:childTnLst>
                                    <p:set>
                                      <p:cBhvr>
                                        <p:cTn id="453" dur="1" fill="hold">
                                          <p:stCondLst>
                                            <p:cond delay="0"/>
                                          </p:stCondLst>
                                        </p:cTn>
                                        <p:tgtEl>
                                          <p:spTgt spid="55"/>
                                        </p:tgtEl>
                                        <p:attrNameLst>
                                          <p:attrName>style.visibility</p:attrName>
                                        </p:attrNameLst>
                                      </p:cBhvr>
                                      <p:to>
                                        <p:strVal val="visible"/>
                                      </p:to>
                                    </p:set>
                                    <p:anim calcmode="lin" valueType="num">
                                      <p:cBhvr additive="base">
                                        <p:cTn id="454" dur="3000" fill="hold"/>
                                        <p:tgtEl>
                                          <p:spTgt spid="55"/>
                                        </p:tgtEl>
                                        <p:attrNameLst>
                                          <p:attrName>ppt_x</p:attrName>
                                        </p:attrNameLst>
                                      </p:cBhvr>
                                      <p:tavLst>
                                        <p:tav tm="0">
                                          <p:val>
                                            <p:strVal val="0-#ppt_w/2"/>
                                          </p:val>
                                        </p:tav>
                                        <p:tav tm="100000">
                                          <p:val>
                                            <p:strVal val="#ppt_x"/>
                                          </p:val>
                                        </p:tav>
                                      </p:tavLst>
                                    </p:anim>
                                    <p:anim calcmode="lin" valueType="num">
                                      <p:cBhvr additive="base">
                                        <p:cTn id="455" dur="3000" fill="hold"/>
                                        <p:tgtEl>
                                          <p:spTgt spid="55"/>
                                        </p:tgtEl>
                                        <p:attrNameLst>
                                          <p:attrName>ppt_y</p:attrName>
                                        </p:attrNameLst>
                                      </p:cBhvr>
                                      <p:tavLst>
                                        <p:tav tm="0">
                                          <p:val>
                                            <p:strVal val="0-#ppt_h/2"/>
                                          </p:val>
                                        </p:tav>
                                        <p:tav tm="100000">
                                          <p:val>
                                            <p:strVal val="#ppt_y"/>
                                          </p:val>
                                        </p:tav>
                                      </p:tavLst>
                                    </p:anim>
                                  </p:childTnLst>
                                </p:cTn>
                              </p:par>
                            </p:childTnLst>
                          </p:cTn>
                        </p:par>
                        <p:par>
                          <p:cTn id="456" fill="hold">
                            <p:stCondLst>
                              <p:cond delay="3000"/>
                            </p:stCondLst>
                            <p:childTnLst>
                              <p:par>
                                <p:cTn id="457" presetID="2" presetClass="exit" presetSubtype="6" fill="hold" grpId="2" nodeType="afterEffect">
                                  <p:stCondLst>
                                    <p:cond delay="0"/>
                                  </p:stCondLst>
                                  <p:childTnLst>
                                    <p:anim calcmode="lin" valueType="num">
                                      <p:cBhvr additive="base">
                                        <p:cTn id="458" dur="3000"/>
                                        <p:tgtEl>
                                          <p:spTgt spid="5"/>
                                        </p:tgtEl>
                                        <p:attrNameLst>
                                          <p:attrName>ppt_x</p:attrName>
                                        </p:attrNameLst>
                                      </p:cBhvr>
                                      <p:tavLst>
                                        <p:tav tm="0">
                                          <p:val>
                                            <p:strVal val="ppt_x"/>
                                          </p:val>
                                        </p:tav>
                                        <p:tav tm="100000">
                                          <p:val>
                                            <p:strVal val="1+ppt_w/2"/>
                                          </p:val>
                                        </p:tav>
                                      </p:tavLst>
                                    </p:anim>
                                    <p:anim calcmode="lin" valueType="num">
                                      <p:cBhvr additive="base">
                                        <p:cTn id="459" dur="3000"/>
                                        <p:tgtEl>
                                          <p:spTgt spid="5"/>
                                        </p:tgtEl>
                                        <p:attrNameLst>
                                          <p:attrName>ppt_y</p:attrName>
                                        </p:attrNameLst>
                                      </p:cBhvr>
                                      <p:tavLst>
                                        <p:tav tm="0">
                                          <p:val>
                                            <p:strVal val="ppt_y"/>
                                          </p:val>
                                        </p:tav>
                                        <p:tav tm="100000">
                                          <p:val>
                                            <p:strVal val="1+ppt_h/2"/>
                                          </p:val>
                                        </p:tav>
                                      </p:tavLst>
                                    </p:anim>
                                    <p:set>
                                      <p:cBhvr>
                                        <p:cTn id="460" dur="1" fill="hold">
                                          <p:stCondLst>
                                            <p:cond delay="2999"/>
                                          </p:stCondLst>
                                        </p:cTn>
                                        <p:tgtEl>
                                          <p:spTgt spid="5"/>
                                        </p:tgtEl>
                                        <p:attrNameLst>
                                          <p:attrName>style.visibility</p:attrName>
                                        </p:attrNameLst>
                                      </p:cBhvr>
                                      <p:to>
                                        <p:strVal val="hidden"/>
                                      </p:to>
                                    </p:set>
                                  </p:childTnLst>
                                </p:cTn>
                              </p:par>
                              <p:par>
                                <p:cTn id="461" presetID="2" presetClass="exit" presetSubtype="6" fill="hold" grpId="2" nodeType="withEffect">
                                  <p:stCondLst>
                                    <p:cond delay="0"/>
                                  </p:stCondLst>
                                  <p:childTnLst>
                                    <p:anim calcmode="lin" valueType="num">
                                      <p:cBhvr additive="base">
                                        <p:cTn id="462" dur="3000"/>
                                        <p:tgtEl>
                                          <p:spTgt spid="7"/>
                                        </p:tgtEl>
                                        <p:attrNameLst>
                                          <p:attrName>ppt_x</p:attrName>
                                        </p:attrNameLst>
                                      </p:cBhvr>
                                      <p:tavLst>
                                        <p:tav tm="0">
                                          <p:val>
                                            <p:strVal val="ppt_x"/>
                                          </p:val>
                                        </p:tav>
                                        <p:tav tm="100000">
                                          <p:val>
                                            <p:strVal val="1+ppt_w/2"/>
                                          </p:val>
                                        </p:tav>
                                      </p:tavLst>
                                    </p:anim>
                                    <p:anim calcmode="lin" valueType="num">
                                      <p:cBhvr additive="base">
                                        <p:cTn id="463" dur="3000"/>
                                        <p:tgtEl>
                                          <p:spTgt spid="7"/>
                                        </p:tgtEl>
                                        <p:attrNameLst>
                                          <p:attrName>ppt_y</p:attrName>
                                        </p:attrNameLst>
                                      </p:cBhvr>
                                      <p:tavLst>
                                        <p:tav tm="0">
                                          <p:val>
                                            <p:strVal val="ppt_y"/>
                                          </p:val>
                                        </p:tav>
                                        <p:tav tm="100000">
                                          <p:val>
                                            <p:strVal val="1+ppt_h/2"/>
                                          </p:val>
                                        </p:tav>
                                      </p:tavLst>
                                    </p:anim>
                                    <p:set>
                                      <p:cBhvr>
                                        <p:cTn id="464" dur="1" fill="hold">
                                          <p:stCondLst>
                                            <p:cond delay="2999"/>
                                          </p:stCondLst>
                                        </p:cTn>
                                        <p:tgtEl>
                                          <p:spTgt spid="7"/>
                                        </p:tgtEl>
                                        <p:attrNameLst>
                                          <p:attrName>style.visibility</p:attrName>
                                        </p:attrNameLst>
                                      </p:cBhvr>
                                      <p:to>
                                        <p:strVal val="hidden"/>
                                      </p:to>
                                    </p:set>
                                  </p:childTnLst>
                                </p:cTn>
                              </p:par>
                              <p:par>
                                <p:cTn id="465" presetID="2" presetClass="exit" presetSubtype="6" fill="hold" grpId="2" nodeType="withEffect">
                                  <p:stCondLst>
                                    <p:cond delay="0"/>
                                  </p:stCondLst>
                                  <p:childTnLst>
                                    <p:anim calcmode="lin" valueType="num">
                                      <p:cBhvr additive="base">
                                        <p:cTn id="466" dur="3000"/>
                                        <p:tgtEl>
                                          <p:spTgt spid="9"/>
                                        </p:tgtEl>
                                        <p:attrNameLst>
                                          <p:attrName>ppt_x</p:attrName>
                                        </p:attrNameLst>
                                      </p:cBhvr>
                                      <p:tavLst>
                                        <p:tav tm="0">
                                          <p:val>
                                            <p:strVal val="ppt_x"/>
                                          </p:val>
                                        </p:tav>
                                        <p:tav tm="100000">
                                          <p:val>
                                            <p:strVal val="1+ppt_w/2"/>
                                          </p:val>
                                        </p:tav>
                                      </p:tavLst>
                                    </p:anim>
                                    <p:anim calcmode="lin" valueType="num">
                                      <p:cBhvr additive="base">
                                        <p:cTn id="467" dur="3000"/>
                                        <p:tgtEl>
                                          <p:spTgt spid="9"/>
                                        </p:tgtEl>
                                        <p:attrNameLst>
                                          <p:attrName>ppt_y</p:attrName>
                                        </p:attrNameLst>
                                      </p:cBhvr>
                                      <p:tavLst>
                                        <p:tav tm="0">
                                          <p:val>
                                            <p:strVal val="ppt_y"/>
                                          </p:val>
                                        </p:tav>
                                        <p:tav tm="100000">
                                          <p:val>
                                            <p:strVal val="1+ppt_h/2"/>
                                          </p:val>
                                        </p:tav>
                                      </p:tavLst>
                                    </p:anim>
                                    <p:set>
                                      <p:cBhvr>
                                        <p:cTn id="468" dur="1" fill="hold">
                                          <p:stCondLst>
                                            <p:cond delay="2999"/>
                                          </p:stCondLst>
                                        </p:cTn>
                                        <p:tgtEl>
                                          <p:spTgt spid="9"/>
                                        </p:tgtEl>
                                        <p:attrNameLst>
                                          <p:attrName>style.visibility</p:attrName>
                                        </p:attrNameLst>
                                      </p:cBhvr>
                                      <p:to>
                                        <p:strVal val="hidden"/>
                                      </p:to>
                                    </p:set>
                                  </p:childTnLst>
                                </p:cTn>
                              </p:par>
                              <p:par>
                                <p:cTn id="469" presetID="2" presetClass="exit" presetSubtype="6" fill="hold" grpId="2" nodeType="withEffect">
                                  <p:stCondLst>
                                    <p:cond delay="0"/>
                                  </p:stCondLst>
                                  <p:childTnLst>
                                    <p:anim calcmode="lin" valueType="num">
                                      <p:cBhvr additive="base">
                                        <p:cTn id="470" dur="3000"/>
                                        <p:tgtEl>
                                          <p:spTgt spid="10"/>
                                        </p:tgtEl>
                                        <p:attrNameLst>
                                          <p:attrName>ppt_x</p:attrName>
                                        </p:attrNameLst>
                                      </p:cBhvr>
                                      <p:tavLst>
                                        <p:tav tm="0">
                                          <p:val>
                                            <p:strVal val="ppt_x"/>
                                          </p:val>
                                        </p:tav>
                                        <p:tav tm="100000">
                                          <p:val>
                                            <p:strVal val="1+ppt_w/2"/>
                                          </p:val>
                                        </p:tav>
                                      </p:tavLst>
                                    </p:anim>
                                    <p:anim calcmode="lin" valueType="num">
                                      <p:cBhvr additive="base">
                                        <p:cTn id="471" dur="3000"/>
                                        <p:tgtEl>
                                          <p:spTgt spid="10"/>
                                        </p:tgtEl>
                                        <p:attrNameLst>
                                          <p:attrName>ppt_y</p:attrName>
                                        </p:attrNameLst>
                                      </p:cBhvr>
                                      <p:tavLst>
                                        <p:tav tm="0">
                                          <p:val>
                                            <p:strVal val="ppt_y"/>
                                          </p:val>
                                        </p:tav>
                                        <p:tav tm="100000">
                                          <p:val>
                                            <p:strVal val="1+ppt_h/2"/>
                                          </p:val>
                                        </p:tav>
                                      </p:tavLst>
                                    </p:anim>
                                    <p:set>
                                      <p:cBhvr>
                                        <p:cTn id="472" dur="1" fill="hold">
                                          <p:stCondLst>
                                            <p:cond delay="2999"/>
                                          </p:stCondLst>
                                        </p:cTn>
                                        <p:tgtEl>
                                          <p:spTgt spid="10"/>
                                        </p:tgtEl>
                                        <p:attrNameLst>
                                          <p:attrName>style.visibility</p:attrName>
                                        </p:attrNameLst>
                                      </p:cBhvr>
                                      <p:to>
                                        <p:strVal val="hidden"/>
                                      </p:to>
                                    </p:set>
                                  </p:childTnLst>
                                </p:cTn>
                              </p:par>
                              <p:par>
                                <p:cTn id="473" presetID="2" presetClass="exit" presetSubtype="6" fill="hold" grpId="2" nodeType="withEffect">
                                  <p:stCondLst>
                                    <p:cond delay="0"/>
                                  </p:stCondLst>
                                  <p:childTnLst>
                                    <p:anim calcmode="lin" valueType="num">
                                      <p:cBhvr additive="base">
                                        <p:cTn id="474" dur="3000"/>
                                        <p:tgtEl>
                                          <p:spTgt spid="11"/>
                                        </p:tgtEl>
                                        <p:attrNameLst>
                                          <p:attrName>ppt_x</p:attrName>
                                        </p:attrNameLst>
                                      </p:cBhvr>
                                      <p:tavLst>
                                        <p:tav tm="0">
                                          <p:val>
                                            <p:strVal val="ppt_x"/>
                                          </p:val>
                                        </p:tav>
                                        <p:tav tm="100000">
                                          <p:val>
                                            <p:strVal val="1+ppt_w/2"/>
                                          </p:val>
                                        </p:tav>
                                      </p:tavLst>
                                    </p:anim>
                                    <p:anim calcmode="lin" valueType="num">
                                      <p:cBhvr additive="base">
                                        <p:cTn id="475" dur="3000"/>
                                        <p:tgtEl>
                                          <p:spTgt spid="11"/>
                                        </p:tgtEl>
                                        <p:attrNameLst>
                                          <p:attrName>ppt_y</p:attrName>
                                        </p:attrNameLst>
                                      </p:cBhvr>
                                      <p:tavLst>
                                        <p:tav tm="0">
                                          <p:val>
                                            <p:strVal val="ppt_y"/>
                                          </p:val>
                                        </p:tav>
                                        <p:tav tm="100000">
                                          <p:val>
                                            <p:strVal val="1+ppt_h/2"/>
                                          </p:val>
                                        </p:tav>
                                      </p:tavLst>
                                    </p:anim>
                                    <p:set>
                                      <p:cBhvr>
                                        <p:cTn id="476" dur="1" fill="hold">
                                          <p:stCondLst>
                                            <p:cond delay="2999"/>
                                          </p:stCondLst>
                                        </p:cTn>
                                        <p:tgtEl>
                                          <p:spTgt spid="11"/>
                                        </p:tgtEl>
                                        <p:attrNameLst>
                                          <p:attrName>style.visibility</p:attrName>
                                        </p:attrNameLst>
                                      </p:cBhvr>
                                      <p:to>
                                        <p:strVal val="hidden"/>
                                      </p:to>
                                    </p:set>
                                  </p:childTnLst>
                                </p:cTn>
                              </p:par>
                              <p:par>
                                <p:cTn id="477" presetID="2" presetClass="exit" presetSubtype="6" fill="hold" grpId="2" nodeType="withEffect">
                                  <p:stCondLst>
                                    <p:cond delay="0"/>
                                  </p:stCondLst>
                                  <p:childTnLst>
                                    <p:anim calcmode="lin" valueType="num">
                                      <p:cBhvr additive="base">
                                        <p:cTn id="478" dur="3000"/>
                                        <p:tgtEl>
                                          <p:spTgt spid="12"/>
                                        </p:tgtEl>
                                        <p:attrNameLst>
                                          <p:attrName>ppt_x</p:attrName>
                                        </p:attrNameLst>
                                      </p:cBhvr>
                                      <p:tavLst>
                                        <p:tav tm="0">
                                          <p:val>
                                            <p:strVal val="ppt_x"/>
                                          </p:val>
                                        </p:tav>
                                        <p:tav tm="100000">
                                          <p:val>
                                            <p:strVal val="1+ppt_w/2"/>
                                          </p:val>
                                        </p:tav>
                                      </p:tavLst>
                                    </p:anim>
                                    <p:anim calcmode="lin" valueType="num">
                                      <p:cBhvr additive="base">
                                        <p:cTn id="479" dur="3000"/>
                                        <p:tgtEl>
                                          <p:spTgt spid="12"/>
                                        </p:tgtEl>
                                        <p:attrNameLst>
                                          <p:attrName>ppt_y</p:attrName>
                                        </p:attrNameLst>
                                      </p:cBhvr>
                                      <p:tavLst>
                                        <p:tav tm="0">
                                          <p:val>
                                            <p:strVal val="ppt_y"/>
                                          </p:val>
                                        </p:tav>
                                        <p:tav tm="100000">
                                          <p:val>
                                            <p:strVal val="1+ppt_h/2"/>
                                          </p:val>
                                        </p:tav>
                                      </p:tavLst>
                                    </p:anim>
                                    <p:set>
                                      <p:cBhvr>
                                        <p:cTn id="480" dur="1" fill="hold">
                                          <p:stCondLst>
                                            <p:cond delay="2999"/>
                                          </p:stCondLst>
                                        </p:cTn>
                                        <p:tgtEl>
                                          <p:spTgt spid="12"/>
                                        </p:tgtEl>
                                        <p:attrNameLst>
                                          <p:attrName>style.visibility</p:attrName>
                                        </p:attrNameLst>
                                      </p:cBhvr>
                                      <p:to>
                                        <p:strVal val="hidden"/>
                                      </p:to>
                                    </p:set>
                                  </p:childTnLst>
                                </p:cTn>
                              </p:par>
                              <p:par>
                                <p:cTn id="481" presetID="2" presetClass="exit" presetSubtype="6" fill="hold" grpId="2" nodeType="withEffect">
                                  <p:stCondLst>
                                    <p:cond delay="0"/>
                                  </p:stCondLst>
                                  <p:childTnLst>
                                    <p:anim calcmode="lin" valueType="num">
                                      <p:cBhvr additive="base">
                                        <p:cTn id="482" dur="3000"/>
                                        <p:tgtEl>
                                          <p:spTgt spid="13"/>
                                        </p:tgtEl>
                                        <p:attrNameLst>
                                          <p:attrName>ppt_x</p:attrName>
                                        </p:attrNameLst>
                                      </p:cBhvr>
                                      <p:tavLst>
                                        <p:tav tm="0">
                                          <p:val>
                                            <p:strVal val="ppt_x"/>
                                          </p:val>
                                        </p:tav>
                                        <p:tav tm="100000">
                                          <p:val>
                                            <p:strVal val="1+ppt_w/2"/>
                                          </p:val>
                                        </p:tav>
                                      </p:tavLst>
                                    </p:anim>
                                    <p:anim calcmode="lin" valueType="num">
                                      <p:cBhvr additive="base">
                                        <p:cTn id="483" dur="3000"/>
                                        <p:tgtEl>
                                          <p:spTgt spid="13"/>
                                        </p:tgtEl>
                                        <p:attrNameLst>
                                          <p:attrName>ppt_y</p:attrName>
                                        </p:attrNameLst>
                                      </p:cBhvr>
                                      <p:tavLst>
                                        <p:tav tm="0">
                                          <p:val>
                                            <p:strVal val="ppt_y"/>
                                          </p:val>
                                        </p:tav>
                                        <p:tav tm="100000">
                                          <p:val>
                                            <p:strVal val="1+ppt_h/2"/>
                                          </p:val>
                                        </p:tav>
                                      </p:tavLst>
                                    </p:anim>
                                    <p:set>
                                      <p:cBhvr>
                                        <p:cTn id="484" dur="1" fill="hold">
                                          <p:stCondLst>
                                            <p:cond delay="2999"/>
                                          </p:stCondLst>
                                        </p:cTn>
                                        <p:tgtEl>
                                          <p:spTgt spid="13"/>
                                        </p:tgtEl>
                                        <p:attrNameLst>
                                          <p:attrName>style.visibility</p:attrName>
                                        </p:attrNameLst>
                                      </p:cBhvr>
                                      <p:to>
                                        <p:strVal val="hidden"/>
                                      </p:to>
                                    </p:set>
                                  </p:childTnLst>
                                </p:cTn>
                              </p:par>
                              <p:par>
                                <p:cTn id="485" presetID="2" presetClass="exit" presetSubtype="6" fill="hold" grpId="2" nodeType="withEffect">
                                  <p:stCondLst>
                                    <p:cond delay="0"/>
                                  </p:stCondLst>
                                  <p:childTnLst>
                                    <p:anim calcmode="lin" valueType="num">
                                      <p:cBhvr additive="base">
                                        <p:cTn id="486" dur="3000"/>
                                        <p:tgtEl>
                                          <p:spTgt spid="14"/>
                                        </p:tgtEl>
                                        <p:attrNameLst>
                                          <p:attrName>ppt_x</p:attrName>
                                        </p:attrNameLst>
                                      </p:cBhvr>
                                      <p:tavLst>
                                        <p:tav tm="0">
                                          <p:val>
                                            <p:strVal val="ppt_x"/>
                                          </p:val>
                                        </p:tav>
                                        <p:tav tm="100000">
                                          <p:val>
                                            <p:strVal val="1+ppt_w/2"/>
                                          </p:val>
                                        </p:tav>
                                      </p:tavLst>
                                    </p:anim>
                                    <p:anim calcmode="lin" valueType="num">
                                      <p:cBhvr additive="base">
                                        <p:cTn id="487" dur="3000"/>
                                        <p:tgtEl>
                                          <p:spTgt spid="14"/>
                                        </p:tgtEl>
                                        <p:attrNameLst>
                                          <p:attrName>ppt_y</p:attrName>
                                        </p:attrNameLst>
                                      </p:cBhvr>
                                      <p:tavLst>
                                        <p:tav tm="0">
                                          <p:val>
                                            <p:strVal val="ppt_y"/>
                                          </p:val>
                                        </p:tav>
                                        <p:tav tm="100000">
                                          <p:val>
                                            <p:strVal val="1+ppt_h/2"/>
                                          </p:val>
                                        </p:tav>
                                      </p:tavLst>
                                    </p:anim>
                                    <p:set>
                                      <p:cBhvr>
                                        <p:cTn id="488" dur="1" fill="hold">
                                          <p:stCondLst>
                                            <p:cond delay="2999"/>
                                          </p:stCondLst>
                                        </p:cTn>
                                        <p:tgtEl>
                                          <p:spTgt spid="14"/>
                                        </p:tgtEl>
                                        <p:attrNameLst>
                                          <p:attrName>style.visibility</p:attrName>
                                        </p:attrNameLst>
                                      </p:cBhvr>
                                      <p:to>
                                        <p:strVal val="hidden"/>
                                      </p:to>
                                    </p:set>
                                  </p:childTnLst>
                                </p:cTn>
                              </p:par>
                              <p:par>
                                <p:cTn id="489" presetID="2" presetClass="exit" presetSubtype="6" fill="hold" grpId="2" nodeType="withEffect">
                                  <p:stCondLst>
                                    <p:cond delay="0"/>
                                  </p:stCondLst>
                                  <p:childTnLst>
                                    <p:anim calcmode="lin" valueType="num">
                                      <p:cBhvr additive="base">
                                        <p:cTn id="490" dur="3000"/>
                                        <p:tgtEl>
                                          <p:spTgt spid="15"/>
                                        </p:tgtEl>
                                        <p:attrNameLst>
                                          <p:attrName>ppt_x</p:attrName>
                                        </p:attrNameLst>
                                      </p:cBhvr>
                                      <p:tavLst>
                                        <p:tav tm="0">
                                          <p:val>
                                            <p:strVal val="ppt_x"/>
                                          </p:val>
                                        </p:tav>
                                        <p:tav tm="100000">
                                          <p:val>
                                            <p:strVal val="1+ppt_w/2"/>
                                          </p:val>
                                        </p:tav>
                                      </p:tavLst>
                                    </p:anim>
                                    <p:anim calcmode="lin" valueType="num">
                                      <p:cBhvr additive="base">
                                        <p:cTn id="491" dur="3000"/>
                                        <p:tgtEl>
                                          <p:spTgt spid="15"/>
                                        </p:tgtEl>
                                        <p:attrNameLst>
                                          <p:attrName>ppt_y</p:attrName>
                                        </p:attrNameLst>
                                      </p:cBhvr>
                                      <p:tavLst>
                                        <p:tav tm="0">
                                          <p:val>
                                            <p:strVal val="ppt_y"/>
                                          </p:val>
                                        </p:tav>
                                        <p:tav tm="100000">
                                          <p:val>
                                            <p:strVal val="1+ppt_h/2"/>
                                          </p:val>
                                        </p:tav>
                                      </p:tavLst>
                                    </p:anim>
                                    <p:set>
                                      <p:cBhvr>
                                        <p:cTn id="492" dur="1" fill="hold">
                                          <p:stCondLst>
                                            <p:cond delay="2999"/>
                                          </p:stCondLst>
                                        </p:cTn>
                                        <p:tgtEl>
                                          <p:spTgt spid="15"/>
                                        </p:tgtEl>
                                        <p:attrNameLst>
                                          <p:attrName>style.visibility</p:attrName>
                                        </p:attrNameLst>
                                      </p:cBhvr>
                                      <p:to>
                                        <p:strVal val="hidden"/>
                                      </p:to>
                                    </p:set>
                                  </p:childTnLst>
                                </p:cTn>
                              </p:par>
                              <p:par>
                                <p:cTn id="493" presetID="2" presetClass="exit" presetSubtype="6" fill="hold" grpId="2" nodeType="withEffect">
                                  <p:stCondLst>
                                    <p:cond delay="0"/>
                                  </p:stCondLst>
                                  <p:childTnLst>
                                    <p:anim calcmode="lin" valueType="num">
                                      <p:cBhvr additive="base">
                                        <p:cTn id="494" dur="3000"/>
                                        <p:tgtEl>
                                          <p:spTgt spid="17"/>
                                        </p:tgtEl>
                                        <p:attrNameLst>
                                          <p:attrName>ppt_x</p:attrName>
                                        </p:attrNameLst>
                                      </p:cBhvr>
                                      <p:tavLst>
                                        <p:tav tm="0">
                                          <p:val>
                                            <p:strVal val="ppt_x"/>
                                          </p:val>
                                        </p:tav>
                                        <p:tav tm="100000">
                                          <p:val>
                                            <p:strVal val="1+ppt_w/2"/>
                                          </p:val>
                                        </p:tav>
                                      </p:tavLst>
                                    </p:anim>
                                    <p:anim calcmode="lin" valueType="num">
                                      <p:cBhvr additive="base">
                                        <p:cTn id="495" dur="3000"/>
                                        <p:tgtEl>
                                          <p:spTgt spid="17"/>
                                        </p:tgtEl>
                                        <p:attrNameLst>
                                          <p:attrName>ppt_y</p:attrName>
                                        </p:attrNameLst>
                                      </p:cBhvr>
                                      <p:tavLst>
                                        <p:tav tm="0">
                                          <p:val>
                                            <p:strVal val="ppt_y"/>
                                          </p:val>
                                        </p:tav>
                                        <p:tav tm="100000">
                                          <p:val>
                                            <p:strVal val="1+ppt_h/2"/>
                                          </p:val>
                                        </p:tav>
                                      </p:tavLst>
                                    </p:anim>
                                    <p:set>
                                      <p:cBhvr>
                                        <p:cTn id="496" dur="1" fill="hold">
                                          <p:stCondLst>
                                            <p:cond delay="2999"/>
                                          </p:stCondLst>
                                        </p:cTn>
                                        <p:tgtEl>
                                          <p:spTgt spid="17"/>
                                        </p:tgtEl>
                                        <p:attrNameLst>
                                          <p:attrName>style.visibility</p:attrName>
                                        </p:attrNameLst>
                                      </p:cBhvr>
                                      <p:to>
                                        <p:strVal val="hidden"/>
                                      </p:to>
                                    </p:set>
                                  </p:childTnLst>
                                </p:cTn>
                              </p:par>
                              <p:par>
                                <p:cTn id="497" presetID="2" presetClass="exit" presetSubtype="6" fill="hold" grpId="2" nodeType="withEffect">
                                  <p:stCondLst>
                                    <p:cond delay="0"/>
                                  </p:stCondLst>
                                  <p:childTnLst>
                                    <p:anim calcmode="lin" valueType="num">
                                      <p:cBhvr additive="base">
                                        <p:cTn id="498" dur="3000"/>
                                        <p:tgtEl>
                                          <p:spTgt spid="18"/>
                                        </p:tgtEl>
                                        <p:attrNameLst>
                                          <p:attrName>ppt_x</p:attrName>
                                        </p:attrNameLst>
                                      </p:cBhvr>
                                      <p:tavLst>
                                        <p:tav tm="0">
                                          <p:val>
                                            <p:strVal val="ppt_x"/>
                                          </p:val>
                                        </p:tav>
                                        <p:tav tm="100000">
                                          <p:val>
                                            <p:strVal val="1+ppt_w/2"/>
                                          </p:val>
                                        </p:tav>
                                      </p:tavLst>
                                    </p:anim>
                                    <p:anim calcmode="lin" valueType="num">
                                      <p:cBhvr additive="base">
                                        <p:cTn id="499" dur="3000"/>
                                        <p:tgtEl>
                                          <p:spTgt spid="18"/>
                                        </p:tgtEl>
                                        <p:attrNameLst>
                                          <p:attrName>ppt_y</p:attrName>
                                        </p:attrNameLst>
                                      </p:cBhvr>
                                      <p:tavLst>
                                        <p:tav tm="0">
                                          <p:val>
                                            <p:strVal val="ppt_y"/>
                                          </p:val>
                                        </p:tav>
                                        <p:tav tm="100000">
                                          <p:val>
                                            <p:strVal val="1+ppt_h/2"/>
                                          </p:val>
                                        </p:tav>
                                      </p:tavLst>
                                    </p:anim>
                                    <p:set>
                                      <p:cBhvr>
                                        <p:cTn id="500" dur="1" fill="hold">
                                          <p:stCondLst>
                                            <p:cond delay="2999"/>
                                          </p:stCondLst>
                                        </p:cTn>
                                        <p:tgtEl>
                                          <p:spTgt spid="18"/>
                                        </p:tgtEl>
                                        <p:attrNameLst>
                                          <p:attrName>style.visibility</p:attrName>
                                        </p:attrNameLst>
                                      </p:cBhvr>
                                      <p:to>
                                        <p:strVal val="hidden"/>
                                      </p:to>
                                    </p:set>
                                  </p:childTnLst>
                                </p:cTn>
                              </p:par>
                              <p:par>
                                <p:cTn id="501" presetID="2" presetClass="exit" presetSubtype="6" fill="hold" grpId="2" nodeType="withEffect">
                                  <p:stCondLst>
                                    <p:cond delay="0"/>
                                  </p:stCondLst>
                                  <p:childTnLst>
                                    <p:anim calcmode="lin" valueType="num">
                                      <p:cBhvr additive="base">
                                        <p:cTn id="502" dur="3000"/>
                                        <p:tgtEl>
                                          <p:spTgt spid="19"/>
                                        </p:tgtEl>
                                        <p:attrNameLst>
                                          <p:attrName>ppt_x</p:attrName>
                                        </p:attrNameLst>
                                      </p:cBhvr>
                                      <p:tavLst>
                                        <p:tav tm="0">
                                          <p:val>
                                            <p:strVal val="ppt_x"/>
                                          </p:val>
                                        </p:tav>
                                        <p:tav tm="100000">
                                          <p:val>
                                            <p:strVal val="1+ppt_w/2"/>
                                          </p:val>
                                        </p:tav>
                                      </p:tavLst>
                                    </p:anim>
                                    <p:anim calcmode="lin" valueType="num">
                                      <p:cBhvr additive="base">
                                        <p:cTn id="503" dur="3000"/>
                                        <p:tgtEl>
                                          <p:spTgt spid="19"/>
                                        </p:tgtEl>
                                        <p:attrNameLst>
                                          <p:attrName>ppt_y</p:attrName>
                                        </p:attrNameLst>
                                      </p:cBhvr>
                                      <p:tavLst>
                                        <p:tav tm="0">
                                          <p:val>
                                            <p:strVal val="ppt_y"/>
                                          </p:val>
                                        </p:tav>
                                        <p:tav tm="100000">
                                          <p:val>
                                            <p:strVal val="1+ppt_h/2"/>
                                          </p:val>
                                        </p:tav>
                                      </p:tavLst>
                                    </p:anim>
                                    <p:set>
                                      <p:cBhvr>
                                        <p:cTn id="504" dur="1" fill="hold">
                                          <p:stCondLst>
                                            <p:cond delay="2999"/>
                                          </p:stCondLst>
                                        </p:cTn>
                                        <p:tgtEl>
                                          <p:spTgt spid="19"/>
                                        </p:tgtEl>
                                        <p:attrNameLst>
                                          <p:attrName>style.visibility</p:attrName>
                                        </p:attrNameLst>
                                      </p:cBhvr>
                                      <p:to>
                                        <p:strVal val="hidden"/>
                                      </p:to>
                                    </p:set>
                                  </p:childTnLst>
                                </p:cTn>
                              </p:par>
                              <p:par>
                                <p:cTn id="505" presetID="2" presetClass="exit" presetSubtype="6" fill="hold" grpId="2" nodeType="withEffect">
                                  <p:stCondLst>
                                    <p:cond delay="0"/>
                                  </p:stCondLst>
                                  <p:childTnLst>
                                    <p:anim calcmode="lin" valueType="num">
                                      <p:cBhvr additive="base">
                                        <p:cTn id="506" dur="3000"/>
                                        <p:tgtEl>
                                          <p:spTgt spid="20"/>
                                        </p:tgtEl>
                                        <p:attrNameLst>
                                          <p:attrName>ppt_x</p:attrName>
                                        </p:attrNameLst>
                                      </p:cBhvr>
                                      <p:tavLst>
                                        <p:tav tm="0">
                                          <p:val>
                                            <p:strVal val="ppt_x"/>
                                          </p:val>
                                        </p:tav>
                                        <p:tav tm="100000">
                                          <p:val>
                                            <p:strVal val="1+ppt_w/2"/>
                                          </p:val>
                                        </p:tav>
                                      </p:tavLst>
                                    </p:anim>
                                    <p:anim calcmode="lin" valueType="num">
                                      <p:cBhvr additive="base">
                                        <p:cTn id="507" dur="3000"/>
                                        <p:tgtEl>
                                          <p:spTgt spid="20"/>
                                        </p:tgtEl>
                                        <p:attrNameLst>
                                          <p:attrName>ppt_y</p:attrName>
                                        </p:attrNameLst>
                                      </p:cBhvr>
                                      <p:tavLst>
                                        <p:tav tm="0">
                                          <p:val>
                                            <p:strVal val="ppt_y"/>
                                          </p:val>
                                        </p:tav>
                                        <p:tav tm="100000">
                                          <p:val>
                                            <p:strVal val="1+ppt_h/2"/>
                                          </p:val>
                                        </p:tav>
                                      </p:tavLst>
                                    </p:anim>
                                    <p:set>
                                      <p:cBhvr>
                                        <p:cTn id="508" dur="1" fill="hold">
                                          <p:stCondLst>
                                            <p:cond delay="2999"/>
                                          </p:stCondLst>
                                        </p:cTn>
                                        <p:tgtEl>
                                          <p:spTgt spid="20"/>
                                        </p:tgtEl>
                                        <p:attrNameLst>
                                          <p:attrName>style.visibility</p:attrName>
                                        </p:attrNameLst>
                                      </p:cBhvr>
                                      <p:to>
                                        <p:strVal val="hidden"/>
                                      </p:to>
                                    </p:set>
                                  </p:childTnLst>
                                </p:cTn>
                              </p:par>
                              <p:par>
                                <p:cTn id="509" presetID="2" presetClass="exit" presetSubtype="6" fill="hold" grpId="2" nodeType="withEffect">
                                  <p:stCondLst>
                                    <p:cond delay="0"/>
                                  </p:stCondLst>
                                  <p:childTnLst>
                                    <p:anim calcmode="lin" valueType="num">
                                      <p:cBhvr additive="base">
                                        <p:cTn id="510" dur="3000"/>
                                        <p:tgtEl>
                                          <p:spTgt spid="21"/>
                                        </p:tgtEl>
                                        <p:attrNameLst>
                                          <p:attrName>ppt_x</p:attrName>
                                        </p:attrNameLst>
                                      </p:cBhvr>
                                      <p:tavLst>
                                        <p:tav tm="0">
                                          <p:val>
                                            <p:strVal val="ppt_x"/>
                                          </p:val>
                                        </p:tav>
                                        <p:tav tm="100000">
                                          <p:val>
                                            <p:strVal val="1+ppt_w/2"/>
                                          </p:val>
                                        </p:tav>
                                      </p:tavLst>
                                    </p:anim>
                                    <p:anim calcmode="lin" valueType="num">
                                      <p:cBhvr additive="base">
                                        <p:cTn id="511" dur="3000"/>
                                        <p:tgtEl>
                                          <p:spTgt spid="21"/>
                                        </p:tgtEl>
                                        <p:attrNameLst>
                                          <p:attrName>ppt_y</p:attrName>
                                        </p:attrNameLst>
                                      </p:cBhvr>
                                      <p:tavLst>
                                        <p:tav tm="0">
                                          <p:val>
                                            <p:strVal val="ppt_y"/>
                                          </p:val>
                                        </p:tav>
                                        <p:tav tm="100000">
                                          <p:val>
                                            <p:strVal val="1+ppt_h/2"/>
                                          </p:val>
                                        </p:tav>
                                      </p:tavLst>
                                    </p:anim>
                                    <p:set>
                                      <p:cBhvr>
                                        <p:cTn id="512" dur="1" fill="hold">
                                          <p:stCondLst>
                                            <p:cond delay="2999"/>
                                          </p:stCondLst>
                                        </p:cTn>
                                        <p:tgtEl>
                                          <p:spTgt spid="21"/>
                                        </p:tgtEl>
                                        <p:attrNameLst>
                                          <p:attrName>style.visibility</p:attrName>
                                        </p:attrNameLst>
                                      </p:cBhvr>
                                      <p:to>
                                        <p:strVal val="hidden"/>
                                      </p:to>
                                    </p:set>
                                  </p:childTnLst>
                                </p:cTn>
                              </p:par>
                              <p:par>
                                <p:cTn id="513" presetID="2" presetClass="exit" presetSubtype="6" fill="hold" grpId="2" nodeType="withEffect">
                                  <p:stCondLst>
                                    <p:cond delay="0"/>
                                  </p:stCondLst>
                                  <p:childTnLst>
                                    <p:anim calcmode="lin" valueType="num">
                                      <p:cBhvr additive="base">
                                        <p:cTn id="514" dur="3000"/>
                                        <p:tgtEl>
                                          <p:spTgt spid="22"/>
                                        </p:tgtEl>
                                        <p:attrNameLst>
                                          <p:attrName>ppt_x</p:attrName>
                                        </p:attrNameLst>
                                      </p:cBhvr>
                                      <p:tavLst>
                                        <p:tav tm="0">
                                          <p:val>
                                            <p:strVal val="ppt_x"/>
                                          </p:val>
                                        </p:tav>
                                        <p:tav tm="100000">
                                          <p:val>
                                            <p:strVal val="1+ppt_w/2"/>
                                          </p:val>
                                        </p:tav>
                                      </p:tavLst>
                                    </p:anim>
                                    <p:anim calcmode="lin" valueType="num">
                                      <p:cBhvr additive="base">
                                        <p:cTn id="515" dur="3000"/>
                                        <p:tgtEl>
                                          <p:spTgt spid="22"/>
                                        </p:tgtEl>
                                        <p:attrNameLst>
                                          <p:attrName>ppt_y</p:attrName>
                                        </p:attrNameLst>
                                      </p:cBhvr>
                                      <p:tavLst>
                                        <p:tav tm="0">
                                          <p:val>
                                            <p:strVal val="ppt_y"/>
                                          </p:val>
                                        </p:tav>
                                        <p:tav tm="100000">
                                          <p:val>
                                            <p:strVal val="1+ppt_h/2"/>
                                          </p:val>
                                        </p:tav>
                                      </p:tavLst>
                                    </p:anim>
                                    <p:set>
                                      <p:cBhvr>
                                        <p:cTn id="516" dur="1" fill="hold">
                                          <p:stCondLst>
                                            <p:cond delay="2999"/>
                                          </p:stCondLst>
                                        </p:cTn>
                                        <p:tgtEl>
                                          <p:spTgt spid="22"/>
                                        </p:tgtEl>
                                        <p:attrNameLst>
                                          <p:attrName>style.visibility</p:attrName>
                                        </p:attrNameLst>
                                      </p:cBhvr>
                                      <p:to>
                                        <p:strVal val="hidden"/>
                                      </p:to>
                                    </p:set>
                                  </p:childTnLst>
                                </p:cTn>
                              </p:par>
                              <p:par>
                                <p:cTn id="517" presetID="2" presetClass="exit" presetSubtype="9" fill="hold" grpId="2" nodeType="withEffect">
                                  <p:stCondLst>
                                    <p:cond delay="0"/>
                                  </p:stCondLst>
                                  <p:childTnLst>
                                    <p:anim calcmode="lin" valueType="num">
                                      <p:cBhvr additive="base">
                                        <p:cTn id="518" dur="3000"/>
                                        <p:tgtEl>
                                          <p:spTgt spid="16"/>
                                        </p:tgtEl>
                                        <p:attrNameLst>
                                          <p:attrName>ppt_x</p:attrName>
                                        </p:attrNameLst>
                                      </p:cBhvr>
                                      <p:tavLst>
                                        <p:tav tm="0">
                                          <p:val>
                                            <p:strVal val="ppt_x"/>
                                          </p:val>
                                        </p:tav>
                                        <p:tav tm="100000">
                                          <p:val>
                                            <p:strVal val="0-ppt_w/2"/>
                                          </p:val>
                                        </p:tav>
                                      </p:tavLst>
                                    </p:anim>
                                    <p:anim calcmode="lin" valueType="num">
                                      <p:cBhvr additive="base">
                                        <p:cTn id="519" dur="3000"/>
                                        <p:tgtEl>
                                          <p:spTgt spid="16"/>
                                        </p:tgtEl>
                                        <p:attrNameLst>
                                          <p:attrName>ppt_y</p:attrName>
                                        </p:attrNameLst>
                                      </p:cBhvr>
                                      <p:tavLst>
                                        <p:tav tm="0">
                                          <p:val>
                                            <p:strVal val="ppt_y"/>
                                          </p:val>
                                        </p:tav>
                                        <p:tav tm="100000">
                                          <p:val>
                                            <p:strVal val="0-ppt_h/2"/>
                                          </p:val>
                                        </p:tav>
                                      </p:tavLst>
                                    </p:anim>
                                    <p:set>
                                      <p:cBhvr>
                                        <p:cTn id="520" dur="1" fill="hold">
                                          <p:stCondLst>
                                            <p:cond delay="2999"/>
                                          </p:stCondLst>
                                        </p:cTn>
                                        <p:tgtEl>
                                          <p:spTgt spid="16"/>
                                        </p:tgtEl>
                                        <p:attrNameLst>
                                          <p:attrName>style.visibility</p:attrName>
                                        </p:attrNameLst>
                                      </p:cBhvr>
                                      <p:to>
                                        <p:strVal val="hidden"/>
                                      </p:to>
                                    </p:set>
                                  </p:childTnLst>
                                </p:cTn>
                              </p:par>
                              <p:par>
                                <p:cTn id="521" presetID="2" presetClass="exit" presetSubtype="9" fill="hold" grpId="2" nodeType="withEffect">
                                  <p:stCondLst>
                                    <p:cond delay="0"/>
                                  </p:stCondLst>
                                  <p:childTnLst>
                                    <p:anim calcmode="lin" valueType="num">
                                      <p:cBhvr additive="base">
                                        <p:cTn id="522" dur="3000"/>
                                        <p:tgtEl>
                                          <p:spTgt spid="42"/>
                                        </p:tgtEl>
                                        <p:attrNameLst>
                                          <p:attrName>ppt_x</p:attrName>
                                        </p:attrNameLst>
                                      </p:cBhvr>
                                      <p:tavLst>
                                        <p:tav tm="0">
                                          <p:val>
                                            <p:strVal val="ppt_x"/>
                                          </p:val>
                                        </p:tav>
                                        <p:tav tm="100000">
                                          <p:val>
                                            <p:strVal val="0-ppt_w/2"/>
                                          </p:val>
                                        </p:tav>
                                      </p:tavLst>
                                    </p:anim>
                                    <p:anim calcmode="lin" valueType="num">
                                      <p:cBhvr additive="base">
                                        <p:cTn id="523" dur="3000"/>
                                        <p:tgtEl>
                                          <p:spTgt spid="42"/>
                                        </p:tgtEl>
                                        <p:attrNameLst>
                                          <p:attrName>ppt_y</p:attrName>
                                        </p:attrNameLst>
                                      </p:cBhvr>
                                      <p:tavLst>
                                        <p:tav tm="0">
                                          <p:val>
                                            <p:strVal val="ppt_y"/>
                                          </p:val>
                                        </p:tav>
                                        <p:tav tm="100000">
                                          <p:val>
                                            <p:strVal val="0-ppt_h/2"/>
                                          </p:val>
                                        </p:tav>
                                      </p:tavLst>
                                    </p:anim>
                                    <p:set>
                                      <p:cBhvr>
                                        <p:cTn id="524" dur="1" fill="hold">
                                          <p:stCondLst>
                                            <p:cond delay="2999"/>
                                          </p:stCondLst>
                                        </p:cTn>
                                        <p:tgtEl>
                                          <p:spTgt spid="42"/>
                                        </p:tgtEl>
                                        <p:attrNameLst>
                                          <p:attrName>style.visibility</p:attrName>
                                        </p:attrNameLst>
                                      </p:cBhvr>
                                      <p:to>
                                        <p:strVal val="hidden"/>
                                      </p:to>
                                    </p:set>
                                  </p:childTnLst>
                                </p:cTn>
                              </p:par>
                              <p:par>
                                <p:cTn id="525" presetID="2" presetClass="exit" presetSubtype="9" fill="hold" grpId="2" nodeType="withEffect">
                                  <p:stCondLst>
                                    <p:cond delay="0"/>
                                  </p:stCondLst>
                                  <p:childTnLst>
                                    <p:anim calcmode="lin" valueType="num">
                                      <p:cBhvr additive="base">
                                        <p:cTn id="526" dur="3000"/>
                                        <p:tgtEl>
                                          <p:spTgt spid="43"/>
                                        </p:tgtEl>
                                        <p:attrNameLst>
                                          <p:attrName>ppt_x</p:attrName>
                                        </p:attrNameLst>
                                      </p:cBhvr>
                                      <p:tavLst>
                                        <p:tav tm="0">
                                          <p:val>
                                            <p:strVal val="ppt_x"/>
                                          </p:val>
                                        </p:tav>
                                        <p:tav tm="100000">
                                          <p:val>
                                            <p:strVal val="0-ppt_w/2"/>
                                          </p:val>
                                        </p:tav>
                                      </p:tavLst>
                                    </p:anim>
                                    <p:anim calcmode="lin" valueType="num">
                                      <p:cBhvr additive="base">
                                        <p:cTn id="527" dur="3000"/>
                                        <p:tgtEl>
                                          <p:spTgt spid="43"/>
                                        </p:tgtEl>
                                        <p:attrNameLst>
                                          <p:attrName>ppt_y</p:attrName>
                                        </p:attrNameLst>
                                      </p:cBhvr>
                                      <p:tavLst>
                                        <p:tav tm="0">
                                          <p:val>
                                            <p:strVal val="ppt_y"/>
                                          </p:val>
                                        </p:tav>
                                        <p:tav tm="100000">
                                          <p:val>
                                            <p:strVal val="0-ppt_h/2"/>
                                          </p:val>
                                        </p:tav>
                                      </p:tavLst>
                                    </p:anim>
                                    <p:set>
                                      <p:cBhvr>
                                        <p:cTn id="528" dur="1" fill="hold">
                                          <p:stCondLst>
                                            <p:cond delay="2999"/>
                                          </p:stCondLst>
                                        </p:cTn>
                                        <p:tgtEl>
                                          <p:spTgt spid="43"/>
                                        </p:tgtEl>
                                        <p:attrNameLst>
                                          <p:attrName>style.visibility</p:attrName>
                                        </p:attrNameLst>
                                      </p:cBhvr>
                                      <p:to>
                                        <p:strVal val="hidden"/>
                                      </p:to>
                                    </p:set>
                                  </p:childTnLst>
                                </p:cTn>
                              </p:par>
                              <p:par>
                                <p:cTn id="529" presetID="2" presetClass="exit" presetSubtype="9" fill="hold" grpId="2" nodeType="withEffect">
                                  <p:stCondLst>
                                    <p:cond delay="0"/>
                                  </p:stCondLst>
                                  <p:childTnLst>
                                    <p:anim calcmode="lin" valueType="num">
                                      <p:cBhvr additive="base">
                                        <p:cTn id="530" dur="3000"/>
                                        <p:tgtEl>
                                          <p:spTgt spid="44"/>
                                        </p:tgtEl>
                                        <p:attrNameLst>
                                          <p:attrName>ppt_x</p:attrName>
                                        </p:attrNameLst>
                                      </p:cBhvr>
                                      <p:tavLst>
                                        <p:tav tm="0">
                                          <p:val>
                                            <p:strVal val="ppt_x"/>
                                          </p:val>
                                        </p:tav>
                                        <p:tav tm="100000">
                                          <p:val>
                                            <p:strVal val="0-ppt_w/2"/>
                                          </p:val>
                                        </p:tav>
                                      </p:tavLst>
                                    </p:anim>
                                    <p:anim calcmode="lin" valueType="num">
                                      <p:cBhvr additive="base">
                                        <p:cTn id="531" dur="3000"/>
                                        <p:tgtEl>
                                          <p:spTgt spid="44"/>
                                        </p:tgtEl>
                                        <p:attrNameLst>
                                          <p:attrName>ppt_y</p:attrName>
                                        </p:attrNameLst>
                                      </p:cBhvr>
                                      <p:tavLst>
                                        <p:tav tm="0">
                                          <p:val>
                                            <p:strVal val="ppt_y"/>
                                          </p:val>
                                        </p:tav>
                                        <p:tav tm="100000">
                                          <p:val>
                                            <p:strVal val="0-ppt_h/2"/>
                                          </p:val>
                                        </p:tav>
                                      </p:tavLst>
                                    </p:anim>
                                    <p:set>
                                      <p:cBhvr>
                                        <p:cTn id="532" dur="1" fill="hold">
                                          <p:stCondLst>
                                            <p:cond delay="2999"/>
                                          </p:stCondLst>
                                        </p:cTn>
                                        <p:tgtEl>
                                          <p:spTgt spid="44"/>
                                        </p:tgtEl>
                                        <p:attrNameLst>
                                          <p:attrName>style.visibility</p:attrName>
                                        </p:attrNameLst>
                                      </p:cBhvr>
                                      <p:to>
                                        <p:strVal val="hidden"/>
                                      </p:to>
                                    </p:set>
                                  </p:childTnLst>
                                </p:cTn>
                              </p:par>
                              <p:par>
                                <p:cTn id="533" presetID="2" presetClass="exit" presetSubtype="9" fill="hold" grpId="2" nodeType="withEffect">
                                  <p:stCondLst>
                                    <p:cond delay="0"/>
                                  </p:stCondLst>
                                  <p:childTnLst>
                                    <p:anim calcmode="lin" valueType="num">
                                      <p:cBhvr additive="base">
                                        <p:cTn id="534" dur="3000"/>
                                        <p:tgtEl>
                                          <p:spTgt spid="45"/>
                                        </p:tgtEl>
                                        <p:attrNameLst>
                                          <p:attrName>ppt_x</p:attrName>
                                        </p:attrNameLst>
                                      </p:cBhvr>
                                      <p:tavLst>
                                        <p:tav tm="0">
                                          <p:val>
                                            <p:strVal val="ppt_x"/>
                                          </p:val>
                                        </p:tav>
                                        <p:tav tm="100000">
                                          <p:val>
                                            <p:strVal val="0-ppt_w/2"/>
                                          </p:val>
                                        </p:tav>
                                      </p:tavLst>
                                    </p:anim>
                                    <p:anim calcmode="lin" valueType="num">
                                      <p:cBhvr additive="base">
                                        <p:cTn id="535" dur="3000"/>
                                        <p:tgtEl>
                                          <p:spTgt spid="45"/>
                                        </p:tgtEl>
                                        <p:attrNameLst>
                                          <p:attrName>ppt_y</p:attrName>
                                        </p:attrNameLst>
                                      </p:cBhvr>
                                      <p:tavLst>
                                        <p:tav tm="0">
                                          <p:val>
                                            <p:strVal val="ppt_y"/>
                                          </p:val>
                                        </p:tav>
                                        <p:tav tm="100000">
                                          <p:val>
                                            <p:strVal val="0-ppt_h/2"/>
                                          </p:val>
                                        </p:tav>
                                      </p:tavLst>
                                    </p:anim>
                                    <p:set>
                                      <p:cBhvr>
                                        <p:cTn id="536" dur="1" fill="hold">
                                          <p:stCondLst>
                                            <p:cond delay="2999"/>
                                          </p:stCondLst>
                                        </p:cTn>
                                        <p:tgtEl>
                                          <p:spTgt spid="45"/>
                                        </p:tgtEl>
                                        <p:attrNameLst>
                                          <p:attrName>style.visibility</p:attrName>
                                        </p:attrNameLst>
                                      </p:cBhvr>
                                      <p:to>
                                        <p:strVal val="hidden"/>
                                      </p:to>
                                    </p:set>
                                  </p:childTnLst>
                                </p:cTn>
                              </p:par>
                              <p:par>
                                <p:cTn id="537" presetID="2" presetClass="exit" presetSubtype="9" fill="hold" grpId="2" nodeType="withEffect">
                                  <p:stCondLst>
                                    <p:cond delay="0"/>
                                  </p:stCondLst>
                                  <p:childTnLst>
                                    <p:anim calcmode="lin" valueType="num">
                                      <p:cBhvr additive="base">
                                        <p:cTn id="538" dur="3000"/>
                                        <p:tgtEl>
                                          <p:spTgt spid="46"/>
                                        </p:tgtEl>
                                        <p:attrNameLst>
                                          <p:attrName>ppt_x</p:attrName>
                                        </p:attrNameLst>
                                      </p:cBhvr>
                                      <p:tavLst>
                                        <p:tav tm="0">
                                          <p:val>
                                            <p:strVal val="ppt_x"/>
                                          </p:val>
                                        </p:tav>
                                        <p:tav tm="100000">
                                          <p:val>
                                            <p:strVal val="0-ppt_w/2"/>
                                          </p:val>
                                        </p:tav>
                                      </p:tavLst>
                                    </p:anim>
                                    <p:anim calcmode="lin" valueType="num">
                                      <p:cBhvr additive="base">
                                        <p:cTn id="539" dur="3000"/>
                                        <p:tgtEl>
                                          <p:spTgt spid="46"/>
                                        </p:tgtEl>
                                        <p:attrNameLst>
                                          <p:attrName>ppt_y</p:attrName>
                                        </p:attrNameLst>
                                      </p:cBhvr>
                                      <p:tavLst>
                                        <p:tav tm="0">
                                          <p:val>
                                            <p:strVal val="ppt_y"/>
                                          </p:val>
                                        </p:tav>
                                        <p:tav tm="100000">
                                          <p:val>
                                            <p:strVal val="0-ppt_h/2"/>
                                          </p:val>
                                        </p:tav>
                                      </p:tavLst>
                                    </p:anim>
                                    <p:set>
                                      <p:cBhvr>
                                        <p:cTn id="540" dur="1" fill="hold">
                                          <p:stCondLst>
                                            <p:cond delay="2999"/>
                                          </p:stCondLst>
                                        </p:cTn>
                                        <p:tgtEl>
                                          <p:spTgt spid="46"/>
                                        </p:tgtEl>
                                        <p:attrNameLst>
                                          <p:attrName>style.visibility</p:attrName>
                                        </p:attrNameLst>
                                      </p:cBhvr>
                                      <p:to>
                                        <p:strVal val="hidden"/>
                                      </p:to>
                                    </p:set>
                                  </p:childTnLst>
                                </p:cTn>
                              </p:par>
                              <p:par>
                                <p:cTn id="541" presetID="2" presetClass="exit" presetSubtype="9" fill="hold" grpId="2" nodeType="withEffect">
                                  <p:stCondLst>
                                    <p:cond delay="0"/>
                                  </p:stCondLst>
                                  <p:childTnLst>
                                    <p:anim calcmode="lin" valueType="num">
                                      <p:cBhvr additive="base">
                                        <p:cTn id="542" dur="3000"/>
                                        <p:tgtEl>
                                          <p:spTgt spid="47"/>
                                        </p:tgtEl>
                                        <p:attrNameLst>
                                          <p:attrName>ppt_x</p:attrName>
                                        </p:attrNameLst>
                                      </p:cBhvr>
                                      <p:tavLst>
                                        <p:tav tm="0">
                                          <p:val>
                                            <p:strVal val="ppt_x"/>
                                          </p:val>
                                        </p:tav>
                                        <p:tav tm="100000">
                                          <p:val>
                                            <p:strVal val="0-ppt_w/2"/>
                                          </p:val>
                                        </p:tav>
                                      </p:tavLst>
                                    </p:anim>
                                    <p:anim calcmode="lin" valueType="num">
                                      <p:cBhvr additive="base">
                                        <p:cTn id="543" dur="3000"/>
                                        <p:tgtEl>
                                          <p:spTgt spid="47"/>
                                        </p:tgtEl>
                                        <p:attrNameLst>
                                          <p:attrName>ppt_y</p:attrName>
                                        </p:attrNameLst>
                                      </p:cBhvr>
                                      <p:tavLst>
                                        <p:tav tm="0">
                                          <p:val>
                                            <p:strVal val="ppt_y"/>
                                          </p:val>
                                        </p:tav>
                                        <p:tav tm="100000">
                                          <p:val>
                                            <p:strVal val="0-ppt_h/2"/>
                                          </p:val>
                                        </p:tav>
                                      </p:tavLst>
                                    </p:anim>
                                    <p:set>
                                      <p:cBhvr>
                                        <p:cTn id="544" dur="1" fill="hold">
                                          <p:stCondLst>
                                            <p:cond delay="2999"/>
                                          </p:stCondLst>
                                        </p:cTn>
                                        <p:tgtEl>
                                          <p:spTgt spid="47"/>
                                        </p:tgtEl>
                                        <p:attrNameLst>
                                          <p:attrName>style.visibility</p:attrName>
                                        </p:attrNameLst>
                                      </p:cBhvr>
                                      <p:to>
                                        <p:strVal val="hidden"/>
                                      </p:to>
                                    </p:set>
                                  </p:childTnLst>
                                </p:cTn>
                              </p:par>
                              <p:par>
                                <p:cTn id="545" presetID="2" presetClass="exit" presetSubtype="9" fill="hold" grpId="2" nodeType="withEffect">
                                  <p:stCondLst>
                                    <p:cond delay="0"/>
                                  </p:stCondLst>
                                  <p:childTnLst>
                                    <p:anim calcmode="lin" valueType="num">
                                      <p:cBhvr additive="base">
                                        <p:cTn id="546" dur="3000"/>
                                        <p:tgtEl>
                                          <p:spTgt spid="48"/>
                                        </p:tgtEl>
                                        <p:attrNameLst>
                                          <p:attrName>ppt_x</p:attrName>
                                        </p:attrNameLst>
                                      </p:cBhvr>
                                      <p:tavLst>
                                        <p:tav tm="0">
                                          <p:val>
                                            <p:strVal val="ppt_x"/>
                                          </p:val>
                                        </p:tav>
                                        <p:tav tm="100000">
                                          <p:val>
                                            <p:strVal val="0-ppt_w/2"/>
                                          </p:val>
                                        </p:tav>
                                      </p:tavLst>
                                    </p:anim>
                                    <p:anim calcmode="lin" valueType="num">
                                      <p:cBhvr additive="base">
                                        <p:cTn id="547" dur="3000"/>
                                        <p:tgtEl>
                                          <p:spTgt spid="48"/>
                                        </p:tgtEl>
                                        <p:attrNameLst>
                                          <p:attrName>ppt_y</p:attrName>
                                        </p:attrNameLst>
                                      </p:cBhvr>
                                      <p:tavLst>
                                        <p:tav tm="0">
                                          <p:val>
                                            <p:strVal val="ppt_y"/>
                                          </p:val>
                                        </p:tav>
                                        <p:tav tm="100000">
                                          <p:val>
                                            <p:strVal val="0-ppt_h/2"/>
                                          </p:val>
                                        </p:tav>
                                      </p:tavLst>
                                    </p:anim>
                                    <p:set>
                                      <p:cBhvr>
                                        <p:cTn id="548" dur="1" fill="hold">
                                          <p:stCondLst>
                                            <p:cond delay="2999"/>
                                          </p:stCondLst>
                                        </p:cTn>
                                        <p:tgtEl>
                                          <p:spTgt spid="48"/>
                                        </p:tgtEl>
                                        <p:attrNameLst>
                                          <p:attrName>style.visibility</p:attrName>
                                        </p:attrNameLst>
                                      </p:cBhvr>
                                      <p:to>
                                        <p:strVal val="hidden"/>
                                      </p:to>
                                    </p:set>
                                  </p:childTnLst>
                                </p:cTn>
                              </p:par>
                              <p:par>
                                <p:cTn id="549" presetID="2" presetClass="exit" presetSubtype="9" fill="hold" grpId="2" nodeType="withEffect">
                                  <p:stCondLst>
                                    <p:cond delay="0"/>
                                  </p:stCondLst>
                                  <p:childTnLst>
                                    <p:anim calcmode="lin" valueType="num">
                                      <p:cBhvr additive="base">
                                        <p:cTn id="550" dur="3000"/>
                                        <p:tgtEl>
                                          <p:spTgt spid="49"/>
                                        </p:tgtEl>
                                        <p:attrNameLst>
                                          <p:attrName>ppt_x</p:attrName>
                                        </p:attrNameLst>
                                      </p:cBhvr>
                                      <p:tavLst>
                                        <p:tav tm="0">
                                          <p:val>
                                            <p:strVal val="ppt_x"/>
                                          </p:val>
                                        </p:tav>
                                        <p:tav tm="100000">
                                          <p:val>
                                            <p:strVal val="0-ppt_w/2"/>
                                          </p:val>
                                        </p:tav>
                                      </p:tavLst>
                                    </p:anim>
                                    <p:anim calcmode="lin" valueType="num">
                                      <p:cBhvr additive="base">
                                        <p:cTn id="551" dur="3000"/>
                                        <p:tgtEl>
                                          <p:spTgt spid="49"/>
                                        </p:tgtEl>
                                        <p:attrNameLst>
                                          <p:attrName>ppt_y</p:attrName>
                                        </p:attrNameLst>
                                      </p:cBhvr>
                                      <p:tavLst>
                                        <p:tav tm="0">
                                          <p:val>
                                            <p:strVal val="ppt_y"/>
                                          </p:val>
                                        </p:tav>
                                        <p:tav tm="100000">
                                          <p:val>
                                            <p:strVal val="0-ppt_h/2"/>
                                          </p:val>
                                        </p:tav>
                                      </p:tavLst>
                                    </p:anim>
                                    <p:set>
                                      <p:cBhvr>
                                        <p:cTn id="552" dur="1" fill="hold">
                                          <p:stCondLst>
                                            <p:cond delay="2999"/>
                                          </p:stCondLst>
                                        </p:cTn>
                                        <p:tgtEl>
                                          <p:spTgt spid="49"/>
                                        </p:tgtEl>
                                        <p:attrNameLst>
                                          <p:attrName>style.visibility</p:attrName>
                                        </p:attrNameLst>
                                      </p:cBhvr>
                                      <p:to>
                                        <p:strVal val="hidden"/>
                                      </p:to>
                                    </p:set>
                                  </p:childTnLst>
                                </p:cTn>
                              </p:par>
                              <p:par>
                                <p:cTn id="553" presetID="2" presetClass="exit" presetSubtype="9" fill="hold" grpId="2" nodeType="withEffect">
                                  <p:stCondLst>
                                    <p:cond delay="0"/>
                                  </p:stCondLst>
                                  <p:childTnLst>
                                    <p:anim calcmode="lin" valueType="num">
                                      <p:cBhvr additive="base">
                                        <p:cTn id="554" dur="3000"/>
                                        <p:tgtEl>
                                          <p:spTgt spid="50"/>
                                        </p:tgtEl>
                                        <p:attrNameLst>
                                          <p:attrName>ppt_x</p:attrName>
                                        </p:attrNameLst>
                                      </p:cBhvr>
                                      <p:tavLst>
                                        <p:tav tm="0">
                                          <p:val>
                                            <p:strVal val="ppt_x"/>
                                          </p:val>
                                        </p:tav>
                                        <p:tav tm="100000">
                                          <p:val>
                                            <p:strVal val="0-ppt_w/2"/>
                                          </p:val>
                                        </p:tav>
                                      </p:tavLst>
                                    </p:anim>
                                    <p:anim calcmode="lin" valueType="num">
                                      <p:cBhvr additive="base">
                                        <p:cTn id="555" dur="3000"/>
                                        <p:tgtEl>
                                          <p:spTgt spid="50"/>
                                        </p:tgtEl>
                                        <p:attrNameLst>
                                          <p:attrName>ppt_y</p:attrName>
                                        </p:attrNameLst>
                                      </p:cBhvr>
                                      <p:tavLst>
                                        <p:tav tm="0">
                                          <p:val>
                                            <p:strVal val="ppt_y"/>
                                          </p:val>
                                        </p:tav>
                                        <p:tav tm="100000">
                                          <p:val>
                                            <p:strVal val="0-ppt_h/2"/>
                                          </p:val>
                                        </p:tav>
                                      </p:tavLst>
                                    </p:anim>
                                    <p:set>
                                      <p:cBhvr>
                                        <p:cTn id="556" dur="1" fill="hold">
                                          <p:stCondLst>
                                            <p:cond delay="2999"/>
                                          </p:stCondLst>
                                        </p:cTn>
                                        <p:tgtEl>
                                          <p:spTgt spid="50"/>
                                        </p:tgtEl>
                                        <p:attrNameLst>
                                          <p:attrName>style.visibility</p:attrName>
                                        </p:attrNameLst>
                                      </p:cBhvr>
                                      <p:to>
                                        <p:strVal val="hidden"/>
                                      </p:to>
                                    </p:set>
                                  </p:childTnLst>
                                </p:cTn>
                              </p:par>
                              <p:par>
                                <p:cTn id="557" presetID="2" presetClass="exit" presetSubtype="9" fill="hold" grpId="2" nodeType="withEffect">
                                  <p:stCondLst>
                                    <p:cond delay="0"/>
                                  </p:stCondLst>
                                  <p:childTnLst>
                                    <p:anim calcmode="lin" valueType="num">
                                      <p:cBhvr additive="base">
                                        <p:cTn id="558" dur="3000"/>
                                        <p:tgtEl>
                                          <p:spTgt spid="51"/>
                                        </p:tgtEl>
                                        <p:attrNameLst>
                                          <p:attrName>ppt_x</p:attrName>
                                        </p:attrNameLst>
                                      </p:cBhvr>
                                      <p:tavLst>
                                        <p:tav tm="0">
                                          <p:val>
                                            <p:strVal val="ppt_x"/>
                                          </p:val>
                                        </p:tav>
                                        <p:tav tm="100000">
                                          <p:val>
                                            <p:strVal val="0-ppt_w/2"/>
                                          </p:val>
                                        </p:tav>
                                      </p:tavLst>
                                    </p:anim>
                                    <p:anim calcmode="lin" valueType="num">
                                      <p:cBhvr additive="base">
                                        <p:cTn id="559" dur="3000"/>
                                        <p:tgtEl>
                                          <p:spTgt spid="51"/>
                                        </p:tgtEl>
                                        <p:attrNameLst>
                                          <p:attrName>ppt_y</p:attrName>
                                        </p:attrNameLst>
                                      </p:cBhvr>
                                      <p:tavLst>
                                        <p:tav tm="0">
                                          <p:val>
                                            <p:strVal val="ppt_y"/>
                                          </p:val>
                                        </p:tav>
                                        <p:tav tm="100000">
                                          <p:val>
                                            <p:strVal val="0-ppt_h/2"/>
                                          </p:val>
                                        </p:tav>
                                      </p:tavLst>
                                    </p:anim>
                                    <p:set>
                                      <p:cBhvr>
                                        <p:cTn id="560" dur="1" fill="hold">
                                          <p:stCondLst>
                                            <p:cond delay="2999"/>
                                          </p:stCondLst>
                                        </p:cTn>
                                        <p:tgtEl>
                                          <p:spTgt spid="51"/>
                                        </p:tgtEl>
                                        <p:attrNameLst>
                                          <p:attrName>style.visibility</p:attrName>
                                        </p:attrNameLst>
                                      </p:cBhvr>
                                      <p:to>
                                        <p:strVal val="hidden"/>
                                      </p:to>
                                    </p:set>
                                  </p:childTnLst>
                                </p:cTn>
                              </p:par>
                              <p:par>
                                <p:cTn id="561" presetID="2" presetClass="exit" presetSubtype="9" fill="hold" grpId="2" nodeType="withEffect">
                                  <p:stCondLst>
                                    <p:cond delay="0"/>
                                  </p:stCondLst>
                                  <p:childTnLst>
                                    <p:anim calcmode="lin" valueType="num">
                                      <p:cBhvr additive="base">
                                        <p:cTn id="562" dur="3000"/>
                                        <p:tgtEl>
                                          <p:spTgt spid="52"/>
                                        </p:tgtEl>
                                        <p:attrNameLst>
                                          <p:attrName>ppt_x</p:attrName>
                                        </p:attrNameLst>
                                      </p:cBhvr>
                                      <p:tavLst>
                                        <p:tav tm="0">
                                          <p:val>
                                            <p:strVal val="ppt_x"/>
                                          </p:val>
                                        </p:tav>
                                        <p:tav tm="100000">
                                          <p:val>
                                            <p:strVal val="0-ppt_w/2"/>
                                          </p:val>
                                        </p:tav>
                                      </p:tavLst>
                                    </p:anim>
                                    <p:anim calcmode="lin" valueType="num">
                                      <p:cBhvr additive="base">
                                        <p:cTn id="563" dur="3000"/>
                                        <p:tgtEl>
                                          <p:spTgt spid="52"/>
                                        </p:tgtEl>
                                        <p:attrNameLst>
                                          <p:attrName>ppt_y</p:attrName>
                                        </p:attrNameLst>
                                      </p:cBhvr>
                                      <p:tavLst>
                                        <p:tav tm="0">
                                          <p:val>
                                            <p:strVal val="ppt_y"/>
                                          </p:val>
                                        </p:tav>
                                        <p:tav tm="100000">
                                          <p:val>
                                            <p:strVal val="0-ppt_h/2"/>
                                          </p:val>
                                        </p:tav>
                                      </p:tavLst>
                                    </p:anim>
                                    <p:set>
                                      <p:cBhvr>
                                        <p:cTn id="564" dur="1" fill="hold">
                                          <p:stCondLst>
                                            <p:cond delay="2999"/>
                                          </p:stCondLst>
                                        </p:cTn>
                                        <p:tgtEl>
                                          <p:spTgt spid="52"/>
                                        </p:tgtEl>
                                        <p:attrNameLst>
                                          <p:attrName>style.visibility</p:attrName>
                                        </p:attrNameLst>
                                      </p:cBhvr>
                                      <p:to>
                                        <p:strVal val="hidden"/>
                                      </p:to>
                                    </p:set>
                                  </p:childTnLst>
                                </p:cTn>
                              </p:par>
                              <p:par>
                                <p:cTn id="565" presetID="2" presetClass="exit" presetSubtype="9" fill="hold" grpId="2" nodeType="withEffect">
                                  <p:stCondLst>
                                    <p:cond delay="0"/>
                                  </p:stCondLst>
                                  <p:childTnLst>
                                    <p:anim calcmode="lin" valueType="num">
                                      <p:cBhvr additive="base">
                                        <p:cTn id="566" dur="3000"/>
                                        <p:tgtEl>
                                          <p:spTgt spid="53"/>
                                        </p:tgtEl>
                                        <p:attrNameLst>
                                          <p:attrName>ppt_x</p:attrName>
                                        </p:attrNameLst>
                                      </p:cBhvr>
                                      <p:tavLst>
                                        <p:tav tm="0">
                                          <p:val>
                                            <p:strVal val="ppt_x"/>
                                          </p:val>
                                        </p:tav>
                                        <p:tav tm="100000">
                                          <p:val>
                                            <p:strVal val="0-ppt_w/2"/>
                                          </p:val>
                                        </p:tav>
                                      </p:tavLst>
                                    </p:anim>
                                    <p:anim calcmode="lin" valueType="num">
                                      <p:cBhvr additive="base">
                                        <p:cTn id="567" dur="3000"/>
                                        <p:tgtEl>
                                          <p:spTgt spid="53"/>
                                        </p:tgtEl>
                                        <p:attrNameLst>
                                          <p:attrName>ppt_y</p:attrName>
                                        </p:attrNameLst>
                                      </p:cBhvr>
                                      <p:tavLst>
                                        <p:tav tm="0">
                                          <p:val>
                                            <p:strVal val="ppt_y"/>
                                          </p:val>
                                        </p:tav>
                                        <p:tav tm="100000">
                                          <p:val>
                                            <p:strVal val="0-ppt_h/2"/>
                                          </p:val>
                                        </p:tav>
                                      </p:tavLst>
                                    </p:anim>
                                    <p:set>
                                      <p:cBhvr>
                                        <p:cTn id="568" dur="1" fill="hold">
                                          <p:stCondLst>
                                            <p:cond delay="2999"/>
                                          </p:stCondLst>
                                        </p:cTn>
                                        <p:tgtEl>
                                          <p:spTgt spid="53"/>
                                        </p:tgtEl>
                                        <p:attrNameLst>
                                          <p:attrName>style.visibility</p:attrName>
                                        </p:attrNameLst>
                                      </p:cBhvr>
                                      <p:to>
                                        <p:strVal val="hidden"/>
                                      </p:to>
                                    </p:set>
                                  </p:childTnLst>
                                </p:cTn>
                              </p:par>
                              <p:par>
                                <p:cTn id="569" presetID="2" presetClass="exit" presetSubtype="9" fill="hold" grpId="2" nodeType="withEffect">
                                  <p:stCondLst>
                                    <p:cond delay="0"/>
                                  </p:stCondLst>
                                  <p:childTnLst>
                                    <p:anim calcmode="lin" valueType="num">
                                      <p:cBhvr additive="base">
                                        <p:cTn id="570" dur="3000"/>
                                        <p:tgtEl>
                                          <p:spTgt spid="54"/>
                                        </p:tgtEl>
                                        <p:attrNameLst>
                                          <p:attrName>ppt_x</p:attrName>
                                        </p:attrNameLst>
                                      </p:cBhvr>
                                      <p:tavLst>
                                        <p:tav tm="0">
                                          <p:val>
                                            <p:strVal val="ppt_x"/>
                                          </p:val>
                                        </p:tav>
                                        <p:tav tm="100000">
                                          <p:val>
                                            <p:strVal val="0-ppt_w/2"/>
                                          </p:val>
                                        </p:tav>
                                      </p:tavLst>
                                    </p:anim>
                                    <p:anim calcmode="lin" valueType="num">
                                      <p:cBhvr additive="base">
                                        <p:cTn id="571" dur="3000"/>
                                        <p:tgtEl>
                                          <p:spTgt spid="54"/>
                                        </p:tgtEl>
                                        <p:attrNameLst>
                                          <p:attrName>ppt_y</p:attrName>
                                        </p:attrNameLst>
                                      </p:cBhvr>
                                      <p:tavLst>
                                        <p:tav tm="0">
                                          <p:val>
                                            <p:strVal val="ppt_y"/>
                                          </p:val>
                                        </p:tav>
                                        <p:tav tm="100000">
                                          <p:val>
                                            <p:strVal val="0-ppt_h/2"/>
                                          </p:val>
                                        </p:tav>
                                      </p:tavLst>
                                    </p:anim>
                                    <p:set>
                                      <p:cBhvr>
                                        <p:cTn id="572" dur="1" fill="hold">
                                          <p:stCondLst>
                                            <p:cond delay="2999"/>
                                          </p:stCondLst>
                                        </p:cTn>
                                        <p:tgtEl>
                                          <p:spTgt spid="54"/>
                                        </p:tgtEl>
                                        <p:attrNameLst>
                                          <p:attrName>style.visibility</p:attrName>
                                        </p:attrNameLst>
                                      </p:cBhvr>
                                      <p:to>
                                        <p:strVal val="hidden"/>
                                      </p:to>
                                    </p:set>
                                  </p:childTnLst>
                                </p:cTn>
                              </p:par>
                              <p:par>
                                <p:cTn id="573" presetID="2" presetClass="exit" presetSubtype="9" fill="hold" grpId="2" nodeType="withEffect">
                                  <p:stCondLst>
                                    <p:cond delay="0"/>
                                  </p:stCondLst>
                                  <p:childTnLst>
                                    <p:anim calcmode="lin" valueType="num">
                                      <p:cBhvr additive="base">
                                        <p:cTn id="574" dur="3000"/>
                                        <p:tgtEl>
                                          <p:spTgt spid="55"/>
                                        </p:tgtEl>
                                        <p:attrNameLst>
                                          <p:attrName>ppt_x</p:attrName>
                                        </p:attrNameLst>
                                      </p:cBhvr>
                                      <p:tavLst>
                                        <p:tav tm="0">
                                          <p:val>
                                            <p:strVal val="ppt_x"/>
                                          </p:val>
                                        </p:tav>
                                        <p:tav tm="100000">
                                          <p:val>
                                            <p:strVal val="0-ppt_w/2"/>
                                          </p:val>
                                        </p:tav>
                                      </p:tavLst>
                                    </p:anim>
                                    <p:anim calcmode="lin" valueType="num">
                                      <p:cBhvr additive="base">
                                        <p:cTn id="575" dur="3000"/>
                                        <p:tgtEl>
                                          <p:spTgt spid="55"/>
                                        </p:tgtEl>
                                        <p:attrNameLst>
                                          <p:attrName>ppt_y</p:attrName>
                                        </p:attrNameLst>
                                      </p:cBhvr>
                                      <p:tavLst>
                                        <p:tav tm="0">
                                          <p:val>
                                            <p:strVal val="ppt_y"/>
                                          </p:val>
                                        </p:tav>
                                        <p:tav tm="100000">
                                          <p:val>
                                            <p:strVal val="0-ppt_h/2"/>
                                          </p:val>
                                        </p:tav>
                                      </p:tavLst>
                                    </p:anim>
                                    <p:set>
                                      <p:cBhvr>
                                        <p:cTn id="576" dur="1" fill="hold">
                                          <p:stCondLst>
                                            <p:cond delay="2999"/>
                                          </p:stCondLst>
                                        </p:cTn>
                                        <p:tgtEl>
                                          <p:spTgt spid="55"/>
                                        </p:tgtEl>
                                        <p:attrNameLst>
                                          <p:attrName>style.visibility</p:attrName>
                                        </p:attrNameLst>
                                      </p:cBhvr>
                                      <p:to>
                                        <p:strVal val="hidden"/>
                                      </p:to>
                                    </p:set>
                                  </p:childTnLst>
                                </p:cTn>
                              </p:par>
                              <p:par>
                                <p:cTn id="577" presetID="2" presetClass="exit" presetSubtype="12" fill="hold" grpId="2" nodeType="withEffect">
                                  <p:stCondLst>
                                    <p:cond delay="0"/>
                                  </p:stCondLst>
                                  <p:childTnLst>
                                    <p:anim calcmode="lin" valueType="num">
                                      <p:cBhvr additive="base">
                                        <p:cTn id="578" dur="3000"/>
                                        <p:tgtEl>
                                          <p:spTgt spid="6"/>
                                        </p:tgtEl>
                                        <p:attrNameLst>
                                          <p:attrName>ppt_x</p:attrName>
                                        </p:attrNameLst>
                                      </p:cBhvr>
                                      <p:tavLst>
                                        <p:tav tm="0">
                                          <p:val>
                                            <p:strVal val="ppt_x"/>
                                          </p:val>
                                        </p:tav>
                                        <p:tav tm="100000">
                                          <p:val>
                                            <p:strVal val="0-ppt_w/2"/>
                                          </p:val>
                                        </p:tav>
                                      </p:tavLst>
                                    </p:anim>
                                    <p:anim calcmode="lin" valueType="num">
                                      <p:cBhvr additive="base">
                                        <p:cTn id="579" dur="3000"/>
                                        <p:tgtEl>
                                          <p:spTgt spid="6"/>
                                        </p:tgtEl>
                                        <p:attrNameLst>
                                          <p:attrName>ppt_y</p:attrName>
                                        </p:attrNameLst>
                                      </p:cBhvr>
                                      <p:tavLst>
                                        <p:tav tm="0">
                                          <p:val>
                                            <p:strVal val="ppt_y"/>
                                          </p:val>
                                        </p:tav>
                                        <p:tav tm="100000">
                                          <p:val>
                                            <p:strVal val="1+ppt_h/2"/>
                                          </p:val>
                                        </p:tav>
                                      </p:tavLst>
                                    </p:anim>
                                    <p:set>
                                      <p:cBhvr>
                                        <p:cTn id="580" dur="1" fill="hold">
                                          <p:stCondLst>
                                            <p:cond delay="2999"/>
                                          </p:stCondLst>
                                        </p:cTn>
                                        <p:tgtEl>
                                          <p:spTgt spid="6"/>
                                        </p:tgtEl>
                                        <p:attrNameLst>
                                          <p:attrName>style.visibility</p:attrName>
                                        </p:attrNameLst>
                                      </p:cBhvr>
                                      <p:to>
                                        <p:strVal val="hidden"/>
                                      </p:to>
                                    </p:set>
                                  </p:childTnLst>
                                </p:cTn>
                              </p:par>
                              <p:par>
                                <p:cTn id="581" presetID="2" presetClass="exit" presetSubtype="12" fill="hold" grpId="2" nodeType="withEffect">
                                  <p:stCondLst>
                                    <p:cond delay="0"/>
                                  </p:stCondLst>
                                  <p:childTnLst>
                                    <p:anim calcmode="lin" valueType="num">
                                      <p:cBhvr additive="base">
                                        <p:cTn id="582" dur="3000"/>
                                        <p:tgtEl>
                                          <p:spTgt spid="23"/>
                                        </p:tgtEl>
                                        <p:attrNameLst>
                                          <p:attrName>ppt_x</p:attrName>
                                        </p:attrNameLst>
                                      </p:cBhvr>
                                      <p:tavLst>
                                        <p:tav tm="0">
                                          <p:val>
                                            <p:strVal val="ppt_x"/>
                                          </p:val>
                                        </p:tav>
                                        <p:tav tm="100000">
                                          <p:val>
                                            <p:strVal val="0-ppt_w/2"/>
                                          </p:val>
                                        </p:tav>
                                      </p:tavLst>
                                    </p:anim>
                                    <p:anim calcmode="lin" valueType="num">
                                      <p:cBhvr additive="base">
                                        <p:cTn id="583" dur="3000"/>
                                        <p:tgtEl>
                                          <p:spTgt spid="23"/>
                                        </p:tgtEl>
                                        <p:attrNameLst>
                                          <p:attrName>ppt_y</p:attrName>
                                        </p:attrNameLst>
                                      </p:cBhvr>
                                      <p:tavLst>
                                        <p:tav tm="0">
                                          <p:val>
                                            <p:strVal val="ppt_y"/>
                                          </p:val>
                                        </p:tav>
                                        <p:tav tm="100000">
                                          <p:val>
                                            <p:strVal val="1+ppt_h/2"/>
                                          </p:val>
                                        </p:tav>
                                      </p:tavLst>
                                    </p:anim>
                                    <p:set>
                                      <p:cBhvr>
                                        <p:cTn id="584" dur="1" fill="hold">
                                          <p:stCondLst>
                                            <p:cond delay="2999"/>
                                          </p:stCondLst>
                                        </p:cTn>
                                        <p:tgtEl>
                                          <p:spTgt spid="23"/>
                                        </p:tgtEl>
                                        <p:attrNameLst>
                                          <p:attrName>style.visibility</p:attrName>
                                        </p:attrNameLst>
                                      </p:cBhvr>
                                      <p:to>
                                        <p:strVal val="hidden"/>
                                      </p:to>
                                    </p:set>
                                  </p:childTnLst>
                                </p:cTn>
                              </p:par>
                              <p:par>
                                <p:cTn id="585" presetID="2" presetClass="exit" presetSubtype="12" fill="hold" grpId="2" nodeType="withEffect">
                                  <p:stCondLst>
                                    <p:cond delay="0"/>
                                  </p:stCondLst>
                                  <p:childTnLst>
                                    <p:anim calcmode="lin" valueType="num">
                                      <p:cBhvr additive="base">
                                        <p:cTn id="586" dur="3000"/>
                                        <p:tgtEl>
                                          <p:spTgt spid="24"/>
                                        </p:tgtEl>
                                        <p:attrNameLst>
                                          <p:attrName>ppt_x</p:attrName>
                                        </p:attrNameLst>
                                      </p:cBhvr>
                                      <p:tavLst>
                                        <p:tav tm="0">
                                          <p:val>
                                            <p:strVal val="ppt_x"/>
                                          </p:val>
                                        </p:tav>
                                        <p:tav tm="100000">
                                          <p:val>
                                            <p:strVal val="0-ppt_w/2"/>
                                          </p:val>
                                        </p:tav>
                                      </p:tavLst>
                                    </p:anim>
                                    <p:anim calcmode="lin" valueType="num">
                                      <p:cBhvr additive="base">
                                        <p:cTn id="587" dur="3000"/>
                                        <p:tgtEl>
                                          <p:spTgt spid="24"/>
                                        </p:tgtEl>
                                        <p:attrNameLst>
                                          <p:attrName>ppt_y</p:attrName>
                                        </p:attrNameLst>
                                      </p:cBhvr>
                                      <p:tavLst>
                                        <p:tav tm="0">
                                          <p:val>
                                            <p:strVal val="ppt_y"/>
                                          </p:val>
                                        </p:tav>
                                        <p:tav tm="100000">
                                          <p:val>
                                            <p:strVal val="1+ppt_h/2"/>
                                          </p:val>
                                        </p:tav>
                                      </p:tavLst>
                                    </p:anim>
                                    <p:set>
                                      <p:cBhvr>
                                        <p:cTn id="588" dur="1" fill="hold">
                                          <p:stCondLst>
                                            <p:cond delay="2999"/>
                                          </p:stCondLst>
                                        </p:cTn>
                                        <p:tgtEl>
                                          <p:spTgt spid="24"/>
                                        </p:tgtEl>
                                        <p:attrNameLst>
                                          <p:attrName>style.visibility</p:attrName>
                                        </p:attrNameLst>
                                      </p:cBhvr>
                                      <p:to>
                                        <p:strVal val="hidden"/>
                                      </p:to>
                                    </p:set>
                                  </p:childTnLst>
                                </p:cTn>
                              </p:par>
                              <p:par>
                                <p:cTn id="589" presetID="2" presetClass="exit" presetSubtype="12" fill="hold" grpId="2" nodeType="withEffect">
                                  <p:stCondLst>
                                    <p:cond delay="0"/>
                                  </p:stCondLst>
                                  <p:childTnLst>
                                    <p:anim calcmode="lin" valueType="num">
                                      <p:cBhvr additive="base">
                                        <p:cTn id="590" dur="3000"/>
                                        <p:tgtEl>
                                          <p:spTgt spid="25"/>
                                        </p:tgtEl>
                                        <p:attrNameLst>
                                          <p:attrName>ppt_x</p:attrName>
                                        </p:attrNameLst>
                                      </p:cBhvr>
                                      <p:tavLst>
                                        <p:tav tm="0">
                                          <p:val>
                                            <p:strVal val="ppt_x"/>
                                          </p:val>
                                        </p:tav>
                                        <p:tav tm="100000">
                                          <p:val>
                                            <p:strVal val="0-ppt_w/2"/>
                                          </p:val>
                                        </p:tav>
                                      </p:tavLst>
                                    </p:anim>
                                    <p:anim calcmode="lin" valueType="num">
                                      <p:cBhvr additive="base">
                                        <p:cTn id="591" dur="3000"/>
                                        <p:tgtEl>
                                          <p:spTgt spid="25"/>
                                        </p:tgtEl>
                                        <p:attrNameLst>
                                          <p:attrName>ppt_y</p:attrName>
                                        </p:attrNameLst>
                                      </p:cBhvr>
                                      <p:tavLst>
                                        <p:tav tm="0">
                                          <p:val>
                                            <p:strVal val="ppt_y"/>
                                          </p:val>
                                        </p:tav>
                                        <p:tav tm="100000">
                                          <p:val>
                                            <p:strVal val="1+ppt_h/2"/>
                                          </p:val>
                                        </p:tav>
                                      </p:tavLst>
                                    </p:anim>
                                    <p:set>
                                      <p:cBhvr>
                                        <p:cTn id="592" dur="1" fill="hold">
                                          <p:stCondLst>
                                            <p:cond delay="2999"/>
                                          </p:stCondLst>
                                        </p:cTn>
                                        <p:tgtEl>
                                          <p:spTgt spid="25"/>
                                        </p:tgtEl>
                                        <p:attrNameLst>
                                          <p:attrName>style.visibility</p:attrName>
                                        </p:attrNameLst>
                                      </p:cBhvr>
                                      <p:to>
                                        <p:strVal val="hidden"/>
                                      </p:to>
                                    </p:set>
                                  </p:childTnLst>
                                </p:cTn>
                              </p:par>
                              <p:par>
                                <p:cTn id="593" presetID="2" presetClass="exit" presetSubtype="12" fill="hold" grpId="2" nodeType="withEffect">
                                  <p:stCondLst>
                                    <p:cond delay="0"/>
                                  </p:stCondLst>
                                  <p:childTnLst>
                                    <p:anim calcmode="lin" valueType="num">
                                      <p:cBhvr additive="base">
                                        <p:cTn id="594" dur="3000"/>
                                        <p:tgtEl>
                                          <p:spTgt spid="26"/>
                                        </p:tgtEl>
                                        <p:attrNameLst>
                                          <p:attrName>ppt_x</p:attrName>
                                        </p:attrNameLst>
                                      </p:cBhvr>
                                      <p:tavLst>
                                        <p:tav tm="0">
                                          <p:val>
                                            <p:strVal val="ppt_x"/>
                                          </p:val>
                                        </p:tav>
                                        <p:tav tm="100000">
                                          <p:val>
                                            <p:strVal val="0-ppt_w/2"/>
                                          </p:val>
                                        </p:tav>
                                      </p:tavLst>
                                    </p:anim>
                                    <p:anim calcmode="lin" valueType="num">
                                      <p:cBhvr additive="base">
                                        <p:cTn id="595" dur="3000"/>
                                        <p:tgtEl>
                                          <p:spTgt spid="26"/>
                                        </p:tgtEl>
                                        <p:attrNameLst>
                                          <p:attrName>ppt_y</p:attrName>
                                        </p:attrNameLst>
                                      </p:cBhvr>
                                      <p:tavLst>
                                        <p:tav tm="0">
                                          <p:val>
                                            <p:strVal val="ppt_y"/>
                                          </p:val>
                                        </p:tav>
                                        <p:tav tm="100000">
                                          <p:val>
                                            <p:strVal val="1+ppt_h/2"/>
                                          </p:val>
                                        </p:tav>
                                      </p:tavLst>
                                    </p:anim>
                                    <p:set>
                                      <p:cBhvr>
                                        <p:cTn id="596" dur="1" fill="hold">
                                          <p:stCondLst>
                                            <p:cond delay="2999"/>
                                          </p:stCondLst>
                                        </p:cTn>
                                        <p:tgtEl>
                                          <p:spTgt spid="26"/>
                                        </p:tgtEl>
                                        <p:attrNameLst>
                                          <p:attrName>style.visibility</p:attrName>
                                        </p:attrNameLst>
                                      </p:cBhvr>
                                      <p:to>
                                        <p:strVal val="hidden"/>
                                      </p:to>
                                    </p:set>
                                  </p:childTnLst>
                                </p:cTn>
                              </p:par>
                              <p:par>
                                <p:cTn id="597" presetID="2" presetClass="exit" presetSubtype="12" fill="hold" grpId="2" nodeType="withEffect">
                                  <p:stCondLst>
                                    <p:cond delay="0"/>
                                  </p:stCondLst>
                                  <p:childTnLst>
                                    <p:anim calcmode="lin" valueType="num">
                                      <p:cBhvr additive="base">
                                        <p:cTn id="598" dur="3000"/>
                                        <p:tgtEl>
                                          <p:spTgt spid="27"/>
                                        </p:tgtEl>
                                        <p:attrNameLst>
                                          <p:attrName>ppt_x</p:attrName>
                                        </p:attrNameLst>
                                      </p:cBhvr>
                                      <p:tavLst>
                                        <p:tav tm="0">
                                          <p:val>
                                            <p:strVal val="ppt_x"/>
                                          </p:val>
                                        </p:tav>
                                        <p:tav tm="100000">
                                          <p:val>
                                            <p:strVal val="0-ppt_w/2"/>
                                          </p:val>
                                        </p:tav>
                                      </p:tavLst>
                                    </p:anim>
                                    <p:anim calcmode="lin" valueType="num">
                                      <p:cBhvr additive="base">
                                        <p:cTn id="599" dur="3000"/>
                                        <p:tgtEl>
                                          <p:spTgt spid="27"/>
                                        </p:tgtEl>
                                        <p:attrNameLst>
                                          <p:attrName>ppt_y</p:attrName>
                                        </p:attrNameLst>
                                      </p:cBhvr>
                                      <p:tavLst>
                                        <p:tav tm="0">
                                          <p:val>
                                            <p:strVal val="ppt_y"/>
                                          </p:val>
                                        </p:tav>
                                        <p:tav tm="100000">
                                          <p:val>
                                            <p:strVal val="1+ppt_h/2"/>
                                          </p:val>
                                        </p:tav>
                                      </p:tavLst>
                                    </p:anim>
                                    <p:set>
                                      <p:cBhvr>
                                        <p:cTn id="600" dur="1" fill="hold">
                                          <p:stCondLst>
                                            <p:cond delay="2999"/>
                                          </p:stCondLst>
                                        </p:cTn>
                                        <p:tgtEl>
                                          <p:spTgt spid="27"/>
                                        </p:tgtEl>
                                        <p:attrNameLst>
                                          <p:attrName>style.visibility</p:attrName>
                                        </p:attrNameLst>
                                      </p:cBhvr>
                                      <p:to>
                                        <p:strVal val="hidden"/>
                                      </p:to>
                                    </p:set>
                                  </p:childTnLst>
                                </p:cTn>
                              </p:par>
                              <p:par>
                                <p:cTn id="601" presetID="2" presetClass="exit" presetSubtype="12" fill="hold" grpId="2" nodeType="withEffect">
                                  <p:stCondLst>
                                    <p:cond delay="0"/>
                                  </p:stCondLst>
                                  <p:childTnLst>
                                    <p:anim calcmode="lin" valueType="num">
                                      <p:cBhvr additive="base">
                                        <p:cTn id="602" dur="3000"/>
                                        <p:tgtEl>
                                          <p:spTgt spid="28"/>
                                        </p:tgtEl>
                                        <p:attrNameLst>
                                          <p:attrName>ppt_x</p:attrName>
                                        </p:attrNameLst>
                                      </p:cBhvr>
                                      <p:tavLst>
                                        <p:tav tm="0">
                                          <p:val>
                                            <p:strVal val="ppt_x"/>
                                          </p:val>
                                        </p:tav>
                                        <p:tav tm="100000">
                                          <p:val>
                                            <p:strVal val="0-ppt_w/2"/>
                                          </p:val>
                                        </p:tav>
                                      </p:tavLst>
                                    </p:anim>
                                    <p:anim calcmode="lin" valueType="num">
                                      <p:cBhvr additive="base">
                                        <p:cTn id="603" dur="3000"/>
                                        <p:tgtEl>
                                          <p:spTgt spid="28"/>
                                        </p:tgtEl>
                                        <p:attrNameLst>
                                          <p:attrName>ppt_y</p:attrName>
                                        </p:attrNameLst>
                                      </p:cBhvr>
                                      <p:tavLst>
                                        <p:tav tm="0">
                                          <p:val>
                                            <p:strVal val="ppt_y"/>
                                          </p:val>
                                        </p:tav>
                                        <p:tav tm="100000">
                                          <p:val>
                                            <p:strVal val="1+ppt_h/2"/>
                                          </p:val>
                                        </p:tav>
                                      </p:tavLst>
                                    </p:anim>
                                    <p:set>
                                      <p:cBhvr>
                                        <p:cTn id="604" dur="1" fill="hold">
                                          <p:stCondLst>
                                            <p:cond delay="2999"/>
                                          </p:stCondLst>
                                        </p:cTn>
                                        <p:tgtEl>
                                          <p:spTgt spid="28"/>
                                        </p:tgtEl>
                                        <p:attrNameLst>
                                          <p:attrName>style.visibility</p:attrName>
                                        </p:attrNameLst>
                                      </p:cBhvr>
                                      <p:to>
                                        <p:strVal val="hidden"/>
                                      </p:to>
                                    </p:set>
                                  </p:childTnLst>
                                </p:cTn>
                              </p:par>
                              <p:par>
                                <p:cTn id="605" presetID="2" presetClass="exit" presetSubtype="12" fill="hold" grpId="2" nodeType="withEffect">
                                  <p:stCondLst>
                                    <p:cond delay="0"/>
                                  </p:stCondLst>
                                  <p:childTnLst>
                                    <p:anim calcmode="lin" valueType="num">
                                      <p:cBhvr additive="base">
                                        <p:cTn id="606" dur="3000"/>
                                        <p:tgtEl>
                                          <p:spTgt spid="29"/>
                                        </p:tgtEl>
                                        <p:attrNameLst>
                                          <p:attrName>ppt_x</p:attrName>
                                        </p:attrNameLst>
                                      </p:cBhvr>
                                      <p:tavLst>
                                        <p:tav tm="0">
                                          <p:val>
                                            <p:strVal val="ppt_x"/>
                                          </p:val>
                                        </p:tav>
                                        <p:tav tm="100000">
                                          <p:val>
                                            <p:strVal val="0-ppt_w/2"/>
                                          </p:val>
                                        </p:tav>
                                      </p:tavLst>
                                    </p:anim>
                                    <p:anim calcmode="lin" valueType="num">
                                      <p:cBhvr additive="base">
                                        <p:cTn id="607" dur="3000"/>
                                        <p:tgtEl>
                                          <p:spTgt spid="29"/>
                                        </p:tgtEl>
                                        <p:attrNameLst>
                                          <p:attrName>ppt_y</p:attrName>
                                        </p:attrNameLst>
                                      </p:cBhvr>
                                      <p:tavLst>
                                        <p:tav tm="0">
                                          <p:val>
                                            <p:strVal val="ppt_y"/>
                                          </p:val>
                                        </p:tav>
                                        <p:tav tm="100000">
                                          <p:val>
                                            <p:strVal val="1+ppt_h/2"/>
                                          </p:val>
                                        </p:tav>
                                      </p:tavLst>
                                    </p:anim>
                                    <p:set>
                                      <p:cBhvr>
                                        <p:cTn id="608" dur="1" fill="hold">
                                          <p:stCondLst>
                                            <p:cond delay="2999"/>
                                          </p:stCondLst>
                                        </p:cTn>
                                        <p:tgtEl>
                                          <p:spTgt spid="29"/>
                                        </p:tgtEl>
                                        <p:attrNameLst>
                                          <p:attrName>style.visibility</p:attrName>
                                        </p:attrNameLst>
                                      </p:cBhvr>
                                      <p:to>
                                        <p:strVal val="hidden"/>
                                      </p:to>
                                    </p:set>
                                  </p:childTnLst>
                                </p:cTn>
                              </p:par>
                              <p:par>
                                <p:cTn id="609" presetID="2" presetClass="exit" presetSubtype="12" fill="hold" grpId="2" nodeType="withEffect">
                                  <p:stCondLst>
                                    <p:cond delay="0"/>
                                  </p:stCondLst>
                                  <p:childTnLst>
                                    <p:anim calcmode="lin" valueType="num">
                                      <p:cBhvr additive="base">
                                        <p:cTn id="610" dur="3000"/>
                                        <p:tgtEl>
                                          <p:spTgt spid="30"/>
                                        </p:tgtEl>
                                        <p:attrNameLst>
                                          <p:attrName>ppt_x</p:attrName>
                                        </p:attrNameLst>
                                      </p:cBhvr>
                                      <p:tavLst>
                                        <p:tav tm="0">
                                          <p:val>
                                            <p:strVal val="ppt_x"/>
                                          </p:val>
                                        </p:tav>
                                        <p:tav tm="100000">
                                          <p:val>
                                            <p:strVal val="0-ppt_w/2"/>
                                          </p:val>
                                        </p:tav>
                                      </p:tavLst>
                                    </p:anim>
                                    <p:anim calcmode="lin" valueType="num">
                                      <p:cBhvr additive="base">
                                        <p:cTn id="611" dur="3000"/>
                                        <p:tgtEl>
                                          <p:spTgt spid="30"/>
                                        </p:tgtEl>
                                        <p:attrNameLst>
                                          <p:attrName>ppt_y</p:attrName>
                                        </p:attrNameLst>
                                      </p:cBhvr>
                                      <p:tavLst>
                                        <p:tav tm="0">
                                          <p:val>
                                            <p:strVal val="ppt_y"/>
                                          </p:val>
                                        </p:tav>
                                        <p:tav tm="100000">
                                          <p:val>
                                            <p:strVal val="1+ppt_h/2"/>
                                          </p:val>
                                        </p:tav>
                                      </p:tavLst>
                                    </p:anim>
                                    <p:set>
                                      <p:cBhvr>
                                        <p:cTn id="612" dur="1" fill="hold">
                                          <p:stCondLst>
                                            <p:cond delay="2999"/>
                                          </p:stCondLst>
                                        </p:cTn>
                                        <p:tgtEl>
                                          <p:spTgt spid="30"/>
                                        </p:tgtEl>
                                        <p:attrNameLst>
                                          <p:attrName>style.visibility</p:attrName>
                                        </p:attrNameLst>
                                      </p:cBhvr>
                                      <p:to>
                                        <p:strVal val="hidden"/>
                                      </p:to>
                                    </p:set>
                                  </p:childTnLst>
                                </p:cTn>
                              </p:par>
                              <p:par>
                                <p:cTn id="613" presetID="2" presetClass="exit" presetSubtype="12" fill="hold" grpId="2" nodeType="withEffect">
                                  <p:stCondLst>
                                    <p:cond delay="0"/>
                                  </p:stCondLst>
                                  <p:childTnLst>
                                    <p:anim calcmode="lin" valueType="num">
                                      <p:cBhvr additive="base">
                                        <p:cTn id="614" dur="3000"/>
                                        <p:tgtEl>
                                          <p:spTgt spid="31"/>
                                        </p:tgtEl>
                                        <p:attrNameLst>
                                          <p:attrName>ppt_x</p:attrName>
                                        </p:attrNameLst>
                                      </p:cBhvr>
                                      <p:tavLst>
                                        <p:tav tm="0">
                                          <p:val>
                                            <p:strVal val="ppt_x"/>
                                          </p:val>
                                        </p:tav>
                                        <p:tav tm="100000">
                                          <p:val>
                                            <p:strVal val="0-ppt_w/2"/>
                                          </p:val>
                                        </p:tav>
                                      </p:tavLst>
                                    </p:anim>
                                    <p:anim calcmode="lin" valueType="num">
                                      <p:cBhvr additive="base">
                                        <p:cTn id="615" dur="3000"/>
                                        <p:tgtEl>
                                          <p:spTgt spid="31"/>
                                        </p:tgtEl>
                                        <p:attrNameLst>
                                          <p:attrName>ppt_y</p:attrName>
                                        </p:attrNameLst>
                                      </p:cBhvr>
                                      <p:tavLst>
                                        <p:tav tm="0">
                                          <p:val>
                                            <p:strVal val="ppt_y"/>
                                          </p:val>
                                        </p:tav>
                                        <p:tav tm="100000">
                                          <p:val>
                                            <p:strVal val="1+ppt_h/2"/>
                                          </p:val>
                                        </p:tav>
                                      </p:tavLst>
                                    </p:anim>
                                    <p:set>
                                      <p:cBhvr>
                                        <p:cTn id="616" dur="1" fill="hold">
                                          <p:stCondLst>
                                            <p:cond delay="2999"/>
                                          </p:stCondLst>
                                        </p:cTn>
                                        <p:tgtEl>
                                          <p:spTgt spid="31"/>
                                        </p:tgtEl>
                                        <p:attrNameLst>
                                          <p:attrName>style.visibility</p:attrName>
                                        </p:attrNameLst>
                                      </p:cBhvr>
                                      <p:to>
                                        <p:strVal val="hidden"/>
                                      </p:to>
                                    </p:set>
                                  </p:childTnLst>
                                </p:cTn>
                              </p:par>
                              <p:par>
                                <p:cTn id="617" presetID="2" presetClass="exit" presetSubtype="12" fill="hold" grpId="2" nodeType="withEffect">
                                  <p:stCondLst>
                                    <p:cond delay="0"/>
                                  </p:stCondLst>
                                  <p:childTnLst>
                                    <p:anim calcmode="lin" valueType="num">
                                      <p:cBhvr additive="base">
                                        <p:cTn id="618" dur="3000"/>
                                        <p:tgtEl>
                                          <p:spTgt spid="32"/>
                                        </p:tgtEl>
                                        <p:attrNameLst>
                                          <p:attrName>ppt_x</p:attrName>
                                        </p:attrNameLst>
                                      </p:cBhvr>
                                      <p:tavLst>
                                        <p:tav tm="0">
                                          <p:val>
                                            <p:strVal val="ppt_x"/>
                                          </p:val>
                                        </p:tav>
                                        <p:tav tm="100000">
                                          <p:val>
                                            <p:strVal val="0-ppt_w/2"/>
                                          </p:val>
                                        </p:tav>
                                      </p:tavLst>
                                    </p:anim>
                                    <p:anim calcmode="lin" valueType="num">
                                      <p:cBhvr additive="base">
                                        <p:cTn id="619" dur="3000"/>
                                        <p:tgtEl>
                                          <p:spTgt spid="32"/>
                                        </p:tgtEl>
                                        <p:attrNameLst>
                                          <p:attrName>ppt_y</p:attrName>
                                        </p:attrNameLst>
                                      </p:cBhvr>
                                      <p:tavLst>
                                        <p:tav tm="0">
                                          <p:val>
                                            <p:strVal val="ppt_y"/>
                                          </p:val>
                                        </p:tav>
                                        <p:tav tm="100000">
                                          <p:val>
                                            <p:strVal val="1+ppt_h/2"/>
                                          </p:val>
                                        </p:tav>
                                      </p:tavLst>
                                    </p:anim>
                                    <p:set>
                                      <p:cBhvr>
                                        <p:cTn id="620" dur="1" fill="hold">
                                          <p:stCondLst>
                                            <p:cond delay="2999"/>
                                          </p:stCondLst>
                                        </p:cTn>
                                        <p:tgtEl>
                                          <p:spTgt spid="32"/>
                                        </p:tgtEl>
                                        <p:attrNameLst>
                                          <p:attrName>style.visibility</p:attrName>
                                        </p:attrNameLst>
                                      </p:cBhvr>
                                      <p:to>
                                        <p:strVal val="hidden"/>
                                      </p:to>
                                    </p:set>
                                  </p:childTnLst>
                                </p:cTn>
                              </p:par>
                              <p:par>
                                <p:cTn id="621" presetID="2" presetClass="exit" presetSubtype="12" fill="hold" grpId="2" nodeType="withEffect">
                                  <p:stCondLst>
                                    <p:cond delay="0"/>
                                  </p:stCondLst>
                                  <p:childTnLst>
                                    <p:anim calcmode="lin" valueType="num">
                                      <p:cBhvr additive="base">
                                        <p:cTn id="622" dur="3000"/>
                                        <p:tgtEl>
                                          <p:spTgt spid="33"/>
                                        </p:tgtEl>
                                        <p:attrNameLst>
                                          <p:attrName>ppt_x</p:attrName>
                                        </p:attrNameLst>
                                      </p:cBhvr>
                                      <p:tavLst>
                                        <p:tav tm="0">
                                          <p:val>
                                            <p:strVal val="ppt_x"/>
                                          </p:val>
                                        </p:tav>
                                        <p:tav tm="100000">
                                          <p:val>
                                            <p:strVal val="0-ppt_w/2"/>
                                          </p:val>
                                        </p:tav>
                                      </p:tavLst>
                                    </p:anim>
                                    <p:anim calcmode="lin" valueType="num">
                                      <p:cBhvr additive="base">
                                        <p:cTn id="623" dur="3000"/>
                                        <p:tgtEl>
                                          <p:spTgt spid="33"/>
                                        </p:tgtEl>
                                        <p:attrNameLst>
                                          <p:attrName>ppt_y</p:attrName>
                                        </p:attrNameLst>
                                      </p:cBhvr>
                                      <p:tavLst>
                                        <p:tav tm="0">
                                          <p:val>
                                            <p:strVal val="ppt_y"/>
                                          </p:val>
                                        </p:tav>
                                        <p:tav tm="100000">
                                          <p:val>
                                            <p:strVal val="1+ppt_h/2"/>
                                          </p:val>
                                        </p:tav>
                                      </p:tavLst>
                                    </p:anim>
                                    <p:set>
                                      <p:cBhvr>
                                        <p:cTn id="624" dur="1" fill="hold">
                                          <p:stCondLst>
                                            <p:cond delay="2999"/>
                                          </p:stCondLst>
                                        </p:cTn>
                                        <p:tgtEl>
                                          <p:spTgt spid="33"/>
                                        </p:tgtEl>
                                        <p:attrNameLst>
                                          <p:attrName>style.visibility</p:attrName>
                                        </p:attrNameLst>
                                      </p:cBhvr>
                                      <p:to>
                                        <p:strVal val="hidden"/>
                                      </p:to>
                                    </p:set>
                                  </p:childTnLst>
                                </p:cTn>
                              </p:par>
                              <p:par>
                                <p:cTn id="625" presetID="2" presetClass="exit" presetSubtype="12" fill="hold" grpId="2" nodeType="withEffect">
                                  <p:stCondLst>
                                    <p:cond delay="0"/>
                                  </p:stCondLst>
                                  <p:childTnLst>
                                    <p:anim calcmode="lin" valueType="num">
                                      <p:cBhvr additive="base">
                                        <p:cTn id="626" dur="3000"/>
                                        <p:tgtEl>
                                          <p:spTgt spid="34"/>
                                        </p:tgtEl>
                                        <p:attrNameLst>
                                          <p:attrName>ppt_x</p:attrName>
                                        </p:attrNameLst>
                                      </p:cBhvr>
                                      <p:tavLst>
                                        <p:tav tm="0">
                                          <p:val>
                                            <p:strVal val="ppt_x"/>
                                          </p:val>
                                        </p:tav>
                                        <p:tav tm="100000">
                                          <p:val>
                                            <p:strVal val="0-ppt_w/2"/>
                                          </p:val>
                                        </p:tav>
                                      </p:tavLst>
                                    </p:anim>
                                    <p:anim calcmode="lin" valueType="num">
                                      <p:cBhvr additive="base">
                                        <p:cTn id="627" dur="3000"/>
                                        <p:tgtEl>
                                          <p:spTgt spid="34"/>
                                        </p:tgtEl>
                                        <p:attrNameLst>
                                          <p:attrName>ppt_y</p:attrName>
                                        </p:attrNameLst>
                                      </p:cBhvr>
                                      <p:tavLst>
                                        <p:tav tm="0">
                                          <p:val>
                                            <p:strVal val="ppt_y"/>
                                          </p:val>
                                        </p:tav>
                                        <p:tav tm="100000">
                                          <p:val>
                                            <p:strVal val="1+ppt_h/2"/>
                                          </p:val>
                                        </p:tav>
                                      </p:tavLst>
                                    </p:anim>
                                    <p:set>
                                      <p:cBhvr>
                                        <p:cTn id="628" dur="1" fill="hold">
                                          <p:stCondLst>
                                            <p:cond delay="2999"/>
                                          </p:stCondLst>
                                        </p:cTn>
                                        <p:tgtEl>
                                          <p:spTgt spid="34"/>
                                        </p:tgtEl>
                                        <p:attrNameLst>
                                          <p:attrName>style.visibility</p:attrName>
                                        </p:attrNameLst>
                                      </p:cBhvr>
                                      <p:to>
                                        <p:strVal val="hidden"/>
                                      </p:to>
                                    </p:set>
                                  </p:childTnLst>
                                </p:cTn>
                              </p:par>
                              <p:par>
                                <p:cTn id="629" presetID="2" presetClass="exit" presetSubtype="12" fill="hold" grpId="2" nodeType="withEffect">
                                  <p:stCondLst>
                                    <p:cond delay="0"/>
                                  </p:stCondLst>
                                  <p:childTnLst>
                                    <p:anim calcmode="lin" valueType="num">
                                      <p:cBhvr additive="base">
                                        <p:cTn id="630" dur="3000"/>
                                        <p:tgtEl>
                                          <p:spTgt spid="35"/>
                                        </p:tgtEl>
                                        <p:attrNameLst>
                                          <p:attrName>ppt_x</p:attrName>
                                        </p:attrNameLst>
                                      </p:cBhvr>
                                      <p:tavLst>
                                        <p:tav tm="0">
                                          <p:val>
                                            <p:strVal val="ppt_x"/>
                                          </p:val>
                                        </p:tav>
                                        <p:tav tm="100000">
                                          <p:val>
                                            <p:strVal val="0-ppt_w/2"/>
                                          </p:val>
                                        </p:tav>
                                      </p:tavLst>
                                    </p:anim>
                                    <p:anim calcmode="lin" valueType="num">
                                      <p:cBhvr additive="base">
                                        <p:cTn id="631" dur="3000"/>
                                        <p:tgtEl>
                                          <p:spTgt spid="35"/>
                                        </p:tgtEl>
                                        <p:attrNameLst>
                                          <p:attrName>ppt_y</p:attrName>
                                        </p:attrNameLst>
                                      </p:cBhvr>
                                      <p:tavLst>
                                        <p:tav tm="0">
                                          <p:val>
                                            <p:strVal val="ppt_y"/>
                                          </p:val>
                                        </p:tav>
                                        <p:tav tm="100000">
                                          <p:val>
                                            <p:strVal val="1+ppt_h/2"/>
                                          </p:val>
                                        </p:tav>
                                      </p:tavLst>
                                    </p:anim>
                                    <p:set>
                                      <p:cBhvr>
                                        <p:cTn id="632" dur="1" fill="hold">
                                          <p:stCondLst>
                                            <p:cond delay="2999"/>
                                          </p:stCondLst>
                                        </p:cTn>
                                        <p:tgtEl>
                                          <p:spTgt spid="35"/>
                                        </p:tgtEl>
                                        <p:attrNameLst>
                                          <p:attrName>style.visibility</p:attrName>
                                        </p:attrNameLst>
                                      </p:cBhvr>
                                      <p:to>
                                        <p:strVal val="hidden"/>
                                      </p:to>
                                    </p:set>
                                  </p:childTnLst>
                                </p:cTn>
                              </p:par>
                              <p:par>
                                <p:cTn id="633" presetID="2" presetClass="exit" presetSubtype="12" fill="hold" grpId="2" nodeType="withEffect">
                                  <p:stCondLst>
                                    <p:cond delay="0"/>
                                  </p:stCondLst>
                                  <p:childTnLst>
                                    <p:anim calcmode="lin" valueType="num">
                                      <p:cBhvr additive="base">
                                        <p:cTn id="634" dur="3000"/>
                                        <p:tgtEl>
                                          <p:spTgt spid="36"/>
                                        </p:tgtEl>
                                        <p:attrNameLst>
                                          <p:attrName>ppt_x</p:attrName>
                                        </p:attrNameLst>
                                      </p:cBhvr>
                                      <p:tavLst>
                                        <p:tav tm="0">
                                          <p:val>
                                            <p:strVal val="ppt_x"/>
                                          </p:val>
                                        </p:tav>
                                        <p:tav tm="100000">
                                          <p:val>
                                            <p:strVal val="0-ppt_w/2"/>
                                          </p:val>
                                        </p:tav>
                                      </p:tavLst>
                                    </p:anim>
                                    <p:anim calcmode="lin" valueType="num">
                                      <p:cBhvr additive="base">
                                        <p:cTn id="635" dur="3000"/>
                                        <p:tgtEl>
                                          <p:spTgt spid="36"/>
                                        </p:tgtEl>
                                        <p:attrNameLst>
                                          <p:attrName>ppt_y</p:attrName>
                                        </p:attrNameLst>
                                      </p:cBhvr>
                                      <p:tavLst>
                                        <p:tav tm="0">
                                          <p:val>
                                            <p:strVal val="ppt_y"/>
                                          </p:val>
                                        </p:tav>
                                        <p:tav tm="100000">
                                          <p:val>
                                            <p:strVal val="1+ppt_h/2"/>
                                          </p:val>
                                        </p:tav>
                                      </p:tavLst>
                                    </p:anim>
                                    <p:set>
                                      <p:cBhvr>
                                        <p:cTn id="636" dur="1" fill="hold">
                                          <p:stCondLst>
                                            <p:cond delay="2999"/>
                                          </p:stCondLst>
                                        </p:cTn>
                                        <p:tgtEl>
                                          <p:spTgt spid="36"/>
                                        </p:tgtEl>
                                        <p:attrNameLst>
                                          <p:attrName>style.visibility</p:attrName>
                                        </p:attrNameLst>
                                      </p:cBhvr>
                                      <p:to>
                                        <p:strVal val="hidden"/>
                                      </p:to>
                                    </p:set>
                                  </p:childTnLst>
                                </p:cTn>
                              </p:par>
                              <p:par>
                                <p:cTn id="637" presetID="2" presetClass="exit" presetSubtype="12" fill="hold" grpId="2" nodeType="withEffect">
                                  <p:stCondLst>
                                    <p:cond delay="0"/>
                                  </p:stCondLst>
                                  <p:childTnLst>
                                    <p:anim calcmode="lin" valueType="num">
                                      <p:cBhvr additive="base">
                                        <p:cTn id="638" dur="3000"/>
                                        <p:tgtEl>
                                          <p:spTgt spid="37"/>
                                        </p:tgtEl>
                                        <p:attrNameLst>
                                          <p:attrName>ppt_x</p:attrName>
                                        </p:attrNameLst>
                                      </p:cBhvr>
                                      <p:tavLst>
                                        <p:tav tm="0">
                                          <p:val>
                                            <p:strVal val="ppt_x"/>
                                          </p:val>
                                        </p:tav>
                                        <p:tav tm="100000">
                                          <p:val>
                                            <p:strVal val="0-ppt_w/2"/>
                                          </p:val>
                                        </p:tav>
                                      </p:tavLst>
                                    </p:anim>
                                    <p:anim calcmode="lin" valueType="num">
                                      <p:cBhvr additive="base">
                                        <p:cTn id="639" dur="3000"/>
                                        <p:tgtEl>
                                          <p:spTgt spid="37"/>
                                        </p:tgtEl>
                                        <p:attrNameLst>
                                          <p:attrName>ppt_y</p:attrName>
                                        </p:attrNameLst>
                                      </p:cBhvr>
                                      <p:tavLst>
                                        <p:tav tm="0">
                                          <p:val>
                                            <p:strVal val="ppt_y"/>
                                          </p:val>
                                        </p:tav>
                                        <p:tav tm="100000">
                                          <p:val>
                                            <p:strVal val="1+ppt_h/2"/>
                                          </p:val>
                                        </p:tav>
                                      </p:tavLst>
                                    </p:anim>
                                    <p:set>
                                      <p:cBhvr>
                                        <p:cTn id="640" dur="1" fill="hold">
                                          <p:stCondLst>
                                            <p:cond delay="2999"/>
                                          </p:stCondLst>
                                        </p:cTn>
                                        <p:tgtEl>
                                          <p:spTgt spid="37"/>
                                        </p:tgtEl>
                                        <p:attrNameLst>
                                          <p:attrName>style.visibility</p:attrName>
                                        </p:attrNameLst>
                                      </p:cBhvr>
                                      <p:to>
                                        <p:strVal val="hidden"/>
                                      </p:to>
                                    </p:set>
                                  </p:childTnLst>
                                </p:cTn>
                              </p:par>
                              <p:par>
                                <p:cTn id="641" presetID="2" presetClass="exit" presetSubtype="12" fill="hold" grpId="2" nodeType="withEffect">
                                  <p:stCondLst>
                                    <p:cond delay="0"/>
                                  </p:stCondLst>
                                  <p:childTnLst>
                                    <p:anim calcmode="lin" valueType="num">
                                      <p:cBhvr additive="base">
                                        <p:cTn id="642" dur="3000"/>
                                        <p:tgtEl>
                                          <p:spTgt spid="38"/>
                                        </p:tgtEl>
                                        <p:attrNameLst>
                                          <p:attrName>ppt_x</p:attrName>
                                        </p:attrNameLst>
                                      </p:cBhvr>
                                      <p:tavLst>
                                        <p:tav tm="0">
                                          <p:val>
                                            <p:strVal val="ppt_x"/>
                                          </p:val>
                                        </p:tav>
                                        <p:tav tm="100000">
                                          <p:val>
                                            <p:strVal val="0-ppt_w/2"/>
                                          </p:val>
                                        </p:tav>
                                      </p:tavLst>
                                    </p:anim>
                                    <p:anim calcmode="lin" valueType="num">
                                      <p:cBhvr additive="base">
                                        <p:cTn id="643" dur="3000"/>
                                        <p:tgtEl>
                                          <p:spTgt spid="38"/>
                                        </p:tgtEl>
                                        <p:attrNameLst>
                                          <p:attrName>ppt_y</p:attrName>
                                        </p:attrNameLst>
                                      </p:cBhvr>
                                      <p:tavLst>
                                        <p:tav tm="0">
                                          <p:val>
                                            <p:strVal val="ppt_y"/>
                                          </p:val>
                                        </p:tav>
                                        <p:tav tm="100000">
                                          <p:val>
                                            <p:strVal val="1+ppt_h/2"/>
                                          </p:val>
                                        </p:tav>
                                      </p:tavLst>
                                    </p:anim>
                                    <p:set>
                                      <p:cBhvr>
                                        <p:cTn id="644" dur="1" fill="hold">
                                          <p:stCondLst>
                                            <p:cond delay="2999"/>
                                          </p:stCondLst>
                                        </p:cTn>
                                        <p:tgtEl>
                                          <p:spTgt spid="38"/>
                                        </p:tgtEl>
                                        <p:attrNameLst>
                                          <p:attrName>style.visibility</p:attrName>
                                        </p:attrNameLst>
                                      </p:cBhvr>
                                      <p:to>
                                        <p:strVal val="hidden"/>
                                      </p:to>
                                    </p:set>
                                  </p:childTnLst>
                                </p:cTn>
                              </p:par>
                              <p:par>
                                <p:cTn id="645" presetID="2" presetClass="exit" presetSubtype="12" fill="hold" grpId="2" nodeType="withEffect">
                                  <p:stCondLst>
                                    <p:cond delay="0"/>
                                  </p:stCondLst>
                                  <p:childTnLst>
                                    <p:anim calcmode="lin" valueType="num">
                                      <p:cBhvr additive="base">
                                        <p:cTn id="646" dur="3000"/>
                                        <p:tgtEl>
                                          <p:spTgt spid="39"/>
                                        </p:tgtEl>
                                        <p:attrNameLst>
                                          <p:attrName>ppt_x</p:attrName>
                                        </p:attrNameLst>
                                      </p:cBhvr>
                                      <p:tavLst>
                                        <p:tav tm="0">
                                          <p:val>
                                            <p:strVal val="ppt_x"/>
                                          </p:val>
                                        </p:tav>
                                        <p:tav tm="100000">
                                          <p:val>
                                            <p:strVal val="0-ppt_w/2"/>
                                          </p:val>
                                        </p:tav>
                                      </p:tavLst>
                                    </p:anim>
                                    <p:anim calcmode="lin" valueType="num">
                                      <p:cBhvr additive="base">
                                        <p:cTn id="647" dur="3000"/>
                                        <p:tgtEl>
                                          <p:spTgt spid="39"/>
                                        </p:tgtEl>
                                        <p:attrNameLst>
                                          <p:attrName>ppt_y</p:attrName>
                                        </p:attrNameLst>
                                      </p:cBhvr>
                                      <p:tavLst>
                                        <p:tav tm="0">
                                          <p:val>
                                            <p:strVal val="ppt_y"/>
                                          </p:val>
                                        </p:tav>
                                        <p:tav tm="100000">
                                          <p:val>
                                            <p:strVal val="1+ppt_h/2"/>
                                          </p:val>
                                        </p:tav>
                                      </p:tavLst>
                                    </p:anim>
                                    <p:set>
                                      <p:cBhvr>
                                        <p:cTn id="648" dur="1" fill="hold">
                                          <p:stCondLst>
                                            <p:cond delay="2999"/>
                                          </p:stCondLst>
                                        </p:cTn>
                                        <p:tgtEl>
                                          <p:spTgt spid="39"/>
                                        </p:tgtEl>
                                        <p:attrNameLst>
                                          <p:attrName>style.visibility</p:attrName>
                                        </p:attrNameLst>
                                      </p:cBhvr>
                                      <p:to>
                                        <p:strVal val="hidden"/>
                                      </p:to>
                                    </p:set>
                                  </p:childTnLst>
                                </p:cTn>
                              </p:par>
                              <p:par>
                                <p:cTn id="649" presetID="2" presetClass="exit" presetSubtype="12" fill="hold" grpId="2" nodeType="withEffect">
                                  <p:stCondLst>
                                    <p:cond delay="0"/>
                                  </p:stCondLst>
                                  <p:childTnLst>
                                    <p:anim calcmode="lin" valueType="num">
                                      <p:cBhvr additive="base">
                                        <p:cTn id="650" dur="3000"/>
                                        <p:tgtEl>
                                          <p:spTgt spid="40"/>
                                        </p:tgtEl>
                                        <p:attrNameLst>
                                          <p:attrName>ppt_x</p:attrName>
                                        </p:attrNameLst>
                                      </p:cBhvr>
                                      <p:tavLst>
                                        <p:tav tm="0">
                                          <p:val>
                                            <p:strVal val="ppt_x"/>
                                          </p:val>
                                        </p:tav>
                                        <p:tav tm="100000">
                                          <p:val>
                                            <p:strVal val="0-ppt_w/2"/>
                                          </p:val>
                                        </p:tav>
                                      </p:tavLst>
                                    </p:anim>
                                    <p:anim calcmode="lin" valueType="num">
                                      <p:cBhvr additive="base">
                                        <p:cTn id="651" dur="3000"/>
                                        <p:tgtEl>
                                          <p:spTgt spid="40"/>
                                        </p:tgtEl>
                                        <p:attrNameLst>
                                          <p:attrName>ppt_y</p:attrName>
                                        </p:attrNameLst>
                                      </p:cBhvr>
                                      <p:tavLst>
                                        <p:tav tm="0">
                                          <p:val>
                                            <p:strVal val="ppt_y"/>
                                          </p:val>
                                        </p:tav>
                                        <p:tav tm="100000">
                                          <p:val>
                                            <p:strVal val="1+ppt_h/2"/>
                                          </p:val>
                                        </p:tav>
                                      </p:tavLst>
                                    </p:anim>
                                    <p:set>
                                      <p:cBhvr>
                                        <p:cTn id="652" dur="1" fill="hold">
                                          <p:stCondLst>
                                            <p:cond delay="2999"/>
                                          </p:stCondLst>
                                        </p:cTn>
                                        <p:tgtEl>
                                          <p:spTgt spid="40"/>
                                        </p:tgtEl>
                                        <p:attrNameLst>
                                          <p:attrName>style.visibility</p:attrName>
                                        </p:attrNameLst>
                                      </p:cBhvr>
                                      <p:to>
                                        <p:strVal val="hidden"/>
                                      </p:to>
                                    </p:set>
                                  </p:childTnLst>
                                </p:cTn>
                              </p:par>
                              <p:par>
                                <p:cTn id="653" presetID="2" presetClass="exit" presetSubtype="12" fill="hold" grpId="2" nodeType="withEffect">
                                  <p:stCondLst>
                                    <p:cond delay="0"/>
                                  </p:stCondLst>
                                  <p:childTnLst>
                                    <p:anim calcmode="lin" valueType="num">
                                      <p:cBhvr additive="base">
                                        <p:cTn id="654" dur="3000"/>
                                        <p:tgtEl>
                                          <p:spTgt spid="41"/>
                                        </p:tgtEl>
                                        <p:attrNameLst>
                                          <p:attrName>ppt_x</p:attrName>
                                        </p:attrNameLst>
                                      </p:cBhvr>
                                      <p:tavLst>
                                        <p:tav tm="0">
                                          <p:val>
                                            <p:strVal val="ppt_x"/>
                                          </p:val>
                                        </p:tav>
                                        <p:tav tm="100000">
                                          <p:val>
                                            <p:strVal val="0-ppt_w/2"/>
                                          </p:val>
                                        </p:tav>
                                      </p:tavLst>
                                    </p:anim>
                                    <p:anim calcmode="lin" valueType="num">
                                      <p:cBhvr additive="base">
                                        <p:cTn id="655" dur="3000"/>
                                        <p:tgtEl>
                                          <p:spTgt spid="41"/>
                                        </p:tgtEl>
                                        <p:attrNameLst>
                                          <p:attrName>ppt_y</p:attrName>
                                        </p:attrNameLst>
                                      </p:cBhvr>
                                      <p:tavLst>
                                        <p:tav tm="0">
                                          <p:val>
                                            <p:strVal val="ppt_y"/>
                                          </p:val>
                                        </p:tav>
                                        <p:tav tm="100000">
                                          <p:val>
                                            <p:strVal val="1+ppt_h/2"/>
                                          </p:val>
                                        </p:tav>
                                      </p:tavLst>
                                    </p:anim>
                                    <p:set>
                                      <p:cBhvr>
                                        <p:cTn id="656" dur="1" fill="hold">
                                          <p:stCondLst>
                                            <p:cond delay="2999"/>
                                          </p:stCondLst>
                                        </p:cTn>
                                        <p:tgtEl>
                                          <p:spTgt spid="41"/>
                                        </p:tgtEl>
                                        <p:attrNameLst>
                                          <p:attrName>style.visibility</p:attrName>
                                        </p:attrNameLst>
                                      </p:cBhvr>
                                      <p:to>
                                        <p:strVal val="hidden"/>
                                      </p:to>
                                    </p:set>
                                  </p:childTnLst>
                                </p:cTn>
                              </p:par>
                              <p:par>
                                <p:cTn id="657" presetID="2" presetClass="exit" presetSubtype="3" fill="hold" grpId="2" nodeType="withEffect">
                                  <p:stCondLst>
                                    <p:cond delay="0"/>
                                  </p:stCondLst>
                                  <p:childTnLst>
                                    <p:anim calcmode="lin" valueType="num">
                                      <p:cBhvr additive="base">
                                        <p:cTn id="658" dur="3000"/>
                                        <p:tgtEl>
                                          <p:spTgt spid="8"/>
                                        </p:tgtEl>
                                        <p:attrNameLst>
                                          <p:attrName>ppt_x</p:attrName>
                                        </p:attrNameLst>
                                      </p:cBhvr>
                                      <p:tavLst>
                                        <p:tav tm="0">
                                          <p:val>
                                            <p:strVal val="ppt_x"/>
                                          </p:val>
                                        </p:tav>
                                        <p:tav tm="100000">
                                          <p:val>
                                            <p:strVal val="1+ppt_w/2"/>
                                          </p:val>
                                        </p:tav>
                                      </p:tavLst>
                                    </p:anim>
                                    <p:anim calcmode="lin" valueType="num">
                                      <p:cBhvr additive="base">
                                        <p:cTn id="659" dur="3000"/>
                                        <p:tgtEl>
                                          <p:spTgt spid="8"/>
                                        </p:tgtEl>
                                        <p:attrNameLst>
                                          <p:attrName>ppt_y</p:attrName>
                                        </p:attrNameLst>
                                      </p:cBhvr>
                                      <p:tavLst>
                                        <p:tav tm="0">
                                          <p:val>
                                            <p:strVal val="ppt_y"/>
                                          </p:val>
                                        </p:tav>
                                        <p:tav tm="100000">
                                          <p:val>
                                            <p:strVal val="0-ppt_h/2"/>
                                          </p:val>
                                        </p:tav>
                                      </p:tavLst>
                                    </p:anim>
                                    <p:set>
                                      <p:cBhvr>
                                        <p:cTn id="660" dur="1" fill="hold">
                                          <p:stCondLst>
                                            <p:cond delay="2999"/>
                                          </p:stCondLst>
                                        </p:cTn>
                                        <p:tgtEl>
                                          <p:spTgt spid="8"/>
                                        </p:tgtEl>
                                        <p:attrNameLst>
                                          <p:attrName>style.visibility</p:attrName>
                                        </p:attrNameLst>
                                      </p:cBhvr>
                                      <p:to>
                                        <p:strVal val="hidden"/>
                                      </p:to>
                                    </p:set>
                                  </p:childTnLst>
                                </p:cTn>
                              </p:par>
                              <p:par>
                                <p:cTn id="661" presetID="2" presetClass="exit" presetSubtype="3" fill="hold" grpId="2" nodeType="withEffect">
                                  <p:stCondLst>
                                    <p:cond delay="0"/>
                                  </p:stCondLst>
                                  <p:childTnLst>
                                    <p:anim calcmode="lin" valueType="num">
                                      <p:cBhvr additive="base">
                                        <p:cTn id="662" dur="3000"/>
                                        <p:tgtEl>
                                          <p:spTgt spid="56"/>
                                        </p:tgtEl>
                                        <p:attrNameLst>
                                          <p:attrName>ppt_x</p:attrName>
                                        </p:attrNameLst>
                                      </p:cBhvr>
                                      <p:tavLst>
                                        <p:tav tm="0">
                                          <p:val>
                                            <p:strVal val="ppt_x"/>
                                          </p:val>
                                        </p:tav>
                                        <p:tav tm="100000">
                                          <p:val>
                                            <p:strVal val="1+ppt_w/2"/>
                                          </p:val>
                                        </p:tav>
                                      </p:tavLst>
                                    </p:anim>
                                    <p:anim calcmode="lin" valueType="num">
                                      <p:cBhvr additive="base">
                                        <p:cTn id="663" dur="3000"/>
                                        <p:tgtEl>
                                          <p:spTgt spid="56"/>
                                        </p:tgtEl>
                                        <p:attrNameLst>
                                          <p:attrName>ppt_y</p:attrName>
                                        </p:attrNameLst>
                                      </p:cBhvr>
                                      <p:tavLst>
                                        <p:tav tm="0">
                                          <p:val>
                                            <p:strVal val="ppt_y"/>
                                          </p:val>
                                        </p:tav>
                                        <p:tav tm="100000">
                                          <p:val>
                                            <p:strVal val="0-ppt_h/2"/>
                                          </p:val>
                                        </p:tav>
                                      </p:tavLst>
                                    </p:anim>
                                    <p:set>
                                      <p:cBhvr>
                                        <p:cTn id="664" dur="1" fill="hold">
                                          <p:stCondLst>
                                            <p:cond delay="2999"/>
                                          </p:stCondLst>
                                        </p:cTn>
                                        <p:tgtEl>
                                          <p:spTgt spid="56"/>
                                        </p:tgtEl>
                                        <p:attrNameLst>
                                          <p:attrName>style.visibility</p:attrName>
                                        </p:attrNameLst>
                                      </p:cBhvr>
                                      <p:to>
                                        <p:strVal val="hidden"/>
                                      </p:to>
                                    </p:set>
                                  </p:childTnLst>
                                </p:cTn>
                              </p:par>
                              <p:par>
                                <p:cTn id="665" presetID="2" presetClass="exit" presetSubtype="3" fill="hold" grpId="2" nodeType="withEffect">
                                  <p:stCondLst>
                                    <p:cond delay="0"/>
                                  </p:stCondLst>
                                  <p:childTnLst>
                                    <p:anim calcmode="lin" valueType="num">
                                      <p:cBhvr additive="base">
                                        <p:cTn id="666" dur="3000"/>
                                        <p:tgtEl>
                                          <p:spTgt spid="57"/>
                                        </p:tgtEl>
                                        <p:attrNameLst>
                                          <p:attrName>ppt_x</p:attrName>
                                        </p:attrNameLst>
                                      </p:cBhvr>
                                      <p:tavLst>
                                        <p:tav tm="0">
                                          <p:val>
                                            <p:strVal val="ppt_x"/>
                                          </p:val>
                                        </p:tav>
                                        <p:tav tm="100000">
                                          <p:val>
                                            <p:strVal val="1+ppt_w/2"/>
                                          </p:val>
                                        </p:tav>
                                      </p:tavLst>
                                    </p:anim>
                                    <p:anim calcmode="lin" valueType="num">
                                      <p:cBhvr additive="base">
                                        <p:cTn id="667" dur="3000"/>
                                        <p:tgtEl>
                                          <p:spTgt spid="57"/>
                                        </p:tgtEl>
                                        <p:attrNameLst>
                                          <p:attrName>ppt_y</p:attrName>
                                        </p:attrNameLst>
                                      </p:cBhvr>
                                      <p:tavLst>
                                        <p:tav tm="0">
                                          <p:val>
                                            <p:strVal val="ppt_y"/>
                                          </p:val>
                                        </p:tav>
                                        <p:tav tm="100000">
                                          <p:val>
                                            <p:strVal val="0-ppt_h/2"/>
                                          </p:val>
                                        </p:tav>
                                      </p:tavLst>
                                    </p:anim>
                                    <p:set>
                                      <p:cBhvr>
                                        <p:cTn id="668" dur="1" fill="hold">
                                          <p:stCondLst>
                                            <p:cond delay="2999"/>
                                          </p:stCondLst>
                                        </p:cTn>
                                        <p:tgtEl>
                                          <p:spTgt spid="57"/>
                                        </p:tgtEl>
                                        <p:attrNameLst>
                                          <p:attrName>style.visibility</p:attrName>
                                        </p:attrNameLst>
                                      </p:cBhvr>
                                      <p:to>
                                        <p:strVal val="hidden"/>
                                      </p:to>
                                    </p:set>
                                  </p:childTnLst>
                                </p:cTn>
                              </p:par>
                              <p:par>
                                <p:cTn id="669" presetID="2" presetClass="exit" presetSubtype="3" fill="hold" grpId="2" nodeType="withEffect">
                                  <p:stCondLst>
                                    <p:cond delay="0"/>
                                  </p:stCondLst>
                                  <p:childTnLst>
                                    <p:anim calcmode="lin" valueType="num">
                                      <p:cBhvr additive="base">
                                        <p:cTn id="670" dur="3000"/>
                                        <p:tgtEl>
                                          <p:spTgt spid="58"/>
                                        </p:tgtEl>
                                        <p:attrNameLst>
                                          <p:attrName>ppt_x</p:attrName>
                                        </p:attrNameLst>
                                      </p:cBhvr>
                                      <p:tavLst>
                                        <p:tav tm="0">
                                          <p:val>
                                            <p:strVal val="ppt_x"/>
                                          </p:val>
                                        </p:tav>
                                        <p:tav tm="100000">
                                          <p:val>
                                            <p:strVal val="1+ppt_w/2"/>
                                          </p:val>
                                        </p:tav>
                                      </p:tavLst>
                                    </p:anim>
                                    <p:anim calcmode="lin" valueType="num">
                                      <p:cBhvr additive="base">
                                        <p:cTn id="671" dur="3000"/>
                                        <p:tgtEl>
                                          <p:spTgt spid="58"/>
                                        </p:tgtEl>
                                        <p:attrNameLst>
                                          <p:attrName>ppt_y</p:attrName>
                                        </p:attrNameLst>
                                      </p:cBhvr>
                                      <p:tavLst>
                                        <p:tav tm="0">
                                          <p:val>
                                            <p:strVal val="ppt_y"/>
                                          </p:val>
                                        </p:tav>
                                        <p:tav tm="100000">
                                          <p:val>
                                            <p:strVal val="0-ppt_h/2"/>
                                          </p:val>
                                        </p:tav>
                                      </p:tavLst>
                                    </p:anim>
                                    <p:set>
                                      <p:cBhvr>
                                        <p:cTn id="672" dur="1" fill="hold">
                                          <p:stCondLst>
                                            <p:cond delay="2999"/>
                                          </p:stCondLst>
                                        </p:cTn>
                                        <p:tgtEl>
                                          <p:spTgt spid="58"/>
                                        </p:tgtEl>
                                        <p:attrNameLst>
                                          <p:attrName>style.visibility</p:attrName>
                                        </p:attrNameLst>
                                      </p:cBhvr>
                                      <p:to>
                                        <p:strVal val="hidden"/>
                                      </p:to>
                                    </p:set>
                                  </p:childTnLst>
                                </p:cTn>
                              </p:par>
                              <p:par>
                                <p:cTn id="673" presetID="2" presetClass="exit" presetSubtype="3" fill="hold" grpId="2" nodeType="withEffect">
                                  <p:stCondLst>
                                    <p:cond delay="0"/>
                                  </p:stCondLst>
                                  <p:childTnLst>
                                    <p:anim calcmode="lin" valueType="num">
                                      <p:cBhvr additive="base">
                                        <p:cTn id="674" dur="3000"/>
                                        <p:tgtEl>
                                          <p:spTgt spid="59"/>
                                        </p:tgtEl>
                                        <p:attrNameLst>
                                          <p:attrName>ppt_x</p:attrName>
                                        </p:attrNameLst>
                                      </p:cBhvr>
                                      <p:tavLst>
                                        <p:tav tm="0">
                                          <p:val>
                                            <p:strVal val="ppt_x"/>
                                          </p:val>
                                        </p:tav>
                                        <p:tav tm="100000">
                                          <p:val>
                                            <p:strVal val="1+ppt_w/2"/>
                                          </p:val>
                                        </p:tav>
                                      </p:tavLst>
                                    </p:anim>
                                    <p:anim calcmode="lin" valueType="num">
                                      <p:cBhvr additive="base">
                                        <p:cTn id="675" dur="3000"/>
                                        <p:tgtEl>
                                          <p:spTgt spid="59"/>
                                        </p:tgtEl>
                                        <p:attrNameLst>
                                          <p:attrName>ppt_y</p:attrName>
                                        </p:attrNameLst>
                                      </p:cBhvr>
                                      <p:tavLst>
                                        <p:tav tm="0">
                                          <p:val>
                                            <p:strVal val="ppt_y"/>
                                          </p:val>
                                        </p:tav>
                                        <p:tav tm="100000">
                                          <p:val>
                                            <p:strVal val="0-ppt_h/2"/>
                                          </p:val>
                                        </p:tav>
                                      </p:tavLst>
                                    </p:anim>
                                    <p:set>
                                      <p:cBhvr>
                                        <p:cTn id="676" dur="1" fill="hold">
                                          <p:stCondLst>
                                            <p:cond delay="2999"/>
                                          </p:stCondLst>
                                        </p:cTn>
                                        <p:tgtEl>
                                          <p:spTgt spid="59"/>
                                        </p:tgtEl>
                                        <p:attrNameLst>
                                          <p:attrName>style.visibility</p:attrName>
                                        </p:attrNameLst>
                                      </p:cBhvr>
                                      <p:to>
                                        <p:strVal val="hidden"/>
                                      </p:to>
                                    </p:set>
                                  </p:childTnLst>
                                </p:cTn>
                              </p:par>
                              <p:par>
                                <p:cTn id="677" presetID="2" presetClass="exit" presetSubtype="3" fill="hold" grpId="2" nodeType="withEffect">
                                  <p:stCondLst>
                                    <p:cond delay="0"/>
                                  </p:stCondLst>
                                  <p:childTnLst>
                                    <p:anim calcmode="lin" valueType="num">
                                      <p:cBhvr additive="base">
                                        <p:cTn id="678" dur="3000"/>
                                        <p:tgtEl>
                                          <p:spTgt spid="60"/>
                                        </p:tgtEl>
                                        <p:attrNameLst>
                                          <p:attrName>ppt_x</p:attrName>
                                        </p:attrNameLst>
                                      </p:cBhvr>
                                      <p:tavLst>
                                        <p:tav tm="0">
                                          <p:val>
                                            <p:strVal val="ppt_x"/>
                                          </p:val>
                                        </p:tav>
                                        <p:tav tm="100000">
                                          <p:val>
                                            <p:strVal val="1+ppt_w/2"/>
                                          </p:val>
                                        </p:tav>
                                      </p:tavLst>
                                    </p:anim>
                                    <p:anim calcmode="lin" valueType="num">
                                      <p:cBhvr additive="base">
                                        <p:cTn id="679" dur="3000"/>
                                        <p:tgtEl>
                                          <p:spTgt spid="60"/>
                                        </p:tgtEl>
                                        <p:attrNameLst>
                                          <p:attrName>ppt_y</p:attrName>
                                        </p:attrNameLst>
                                      </p:cBhvr>
                                      <p:tavLst>
                                        <p:tav tm="0">
                                          <p:val>
                                            <p:strVal val="ppt_y"/>
                                          </p:val>
                                        </p:tav>
                                        <p:tav tm="100000">
                                          <p:val>
                                            <p:strVal val="0-ppt_h/2"/>
                                          </p:val>
                                        </p:tav>
                                      </p:tavLst>
                                    </p:anim>
                                    <p:set>
                                      <p:cBhvr>
                                        <p:cTn id="680" dur="1" fill="hold">
                                          <p:stCondLst>
                                            <p:cond delay="2999"/>
                                          </p:stCondLst>
                                        </p:cTn>
                                        <p:tgtEl>
                                          <p:spTgt spid="60"/>
                                        </p:tgtEl>
                                        <p:attrNameLst>
                                          <p:attrName>style.visibility</p:attrName>
                                        </p:attrNameLst>
                                      </p:cBhvr>
                                      <p:to>
                                        <p:strVal val="hidden"/>
                                      </p:to>
                                    </p:set>
                                  </p:childTnLst>
                                </p:cTn>
                              </p:par>
                              <p:par>
                                <p:cTn id="681" presetID="2" presetClass="exit" presetSubtype="3" fill="hold" grpId="2" nodeType="withEffect">
                                  <p:stCondLst>
                                    <p:cond delay="0"/>
                                  </p:stCondLst>
                                  <p:childTnLst>
                                    <p:anim calcmode="lin" valueType="num">
                                      <p:cBhvr additive="base">
                                        <p:cTn id="682" dur="3000"/>
                                        <p:tgtEl>
                                          <p:spTgt spid="61"/>
                                        </p:tgtEl>
                                        <p:attrNameLst>
                                          <p:attrName>ppt_x</p:attrName>
                                        </p:attrNameLst>
                                      </p:cBhvr>
                                      <p:tavLst>
                                        <p:tav tm="0">
                                          <p:val>
                                            <p:strVal val="ppt_x"/>
                                          </p:val>
                                        </p:tav>
                                        <p:tav tm="100000">
                                          <p:val>
                                            <p:strVal val="1+ppt_w/2"/>
                                          </p:val>
                                        </p:tav>
                                      </p:tavLst>
                                    </p:anim>
                                    <p:anim calcmode="lin" valueType="num">
                                      <p:cBhvr additive="base">
                                        <p:cTn id="683" dur="3000"/>
                                        <p:tgtEl>
                                          <p:spTgt spid="61"/>
                                        </p:tgtEl>
                                        <p:attrNameLst>
                                          <p:attrName>ppt_y</p:attrName>
                                        </p:attrNameLst>
                                      </p:cBhvr>
                                      <p:tavLst>
                                        <p:tav tm="0">
                                          <p:val>
                                            <p:strVal val="ppt_y"/>
                                          </p:val>
                                        </p:tav>
                                        <p:tav tm="100000">
                                          <p:val>
                                            <p:strVal val="0-ppt_h/2"/>
                                          </p:val>
                                        </p:tav>
                                      </p:tavLst>
                                    </p:anim>
                                    <p:set>
                                      <p:cBhvr>
                                        <p:cTn id="684" dur="1" fill="hold">
                                          <p:stCondLst>
                                            <p:cond delay="2999"/>
                                          </p:stCondLst>
                                        </p:cTn>
                                        <p:tgtEl>
                                          <p:spTgt spid="61"/>
                                        </p:tgtEl>
                                        <p:attrNameLst>
                                          <p:attrName>style.visibility</p:attrName>
                                        </p:attrNameLst>
                                      </p:cBhvr>
                                      <p:to>
                                        <p:strVal val="hidden"/>
                                      </p:to>
                                    </p:set>
                                  </p:childTnLst>
                                </p:cTn>
                              </p:par>
                              <p:par>
                                <p:cTn id="685" presetID="2" presetClass="exit" presetSubtype="3" fill="hold" grpId="2" nodeType="withEffect">
                                  <p:stCondLst>
                                    <p:cond delay="0"/>
                                  </p:stCondLst>
                                  <p:childTnLst>
                                    <p:anim calcmode="lin" valueType="num">
                                      <p:cBhvr additive="base">
                                        <p:cTn id="686" dur="3000"/>
                                        <p:tgtEl>
                                          <p:spTgt spid="62"/>
                                        </p:tgtEl>
                                        <p:attrNameLst>
                                          <p:attrName>ppt_x</p:attrName>
                                        </p:attrNameLst>
                                      </p:cBhvr>
                                      <p:tavLst>
                                        <p:tav tm="0">
                                          <p:val>
                                            <p:strVal val="ppt_x"/>
                                          </p:val>
                                        </p:tav>
                                        <p:tav tm="100000">
                                          <p:val>
                                            <p:strVal val="1+ppt_w/2"/>
                                          </p:val>
                                        </p:tav>
                                      </p:tavLst>
                                    </p:anim>
                                    <p:anim calcmode="lin" valueType="num">
                                      <p:cBhvr additive="base">
                                        <p:cTn id="687" dur="3000"/>
                                        <p:tgtEl>
                                          <p:spTgt spid="62"/>
                                        </p:tgtEl>
                                        <p:attrNameLst>
                                          <p:attrName>ppt_y</p:attrName>
                                        </p:attrNameLst>
                                      </p:cBhvr>
                                      <p:tavLst>
                                        <p:tav tm="0">
                                          <p:val>
                                            <p:strVal val="ppt_y"/>
                                          </p:val>
                                        </p:tav>
                                        <p:tav tm="100000">
                                          <p:val>
                                            <p:strVal val="0-ppt_h/2"/>
                                          </p:val>
                                        </p:tav>
                                      </p:tavLst>
                                    </p:anim>
                                    <p:set>
                                      <p:cBhvr>
                                        <p:cTn id="688" dur="1" fill="hold">
                                          <p:stCondLst>
                                            <p:cond delay="2999"/>
                                          </p:stCondLst>
                                        </p:cTn>
                                        <p:tgtEl>
                                          <p:spTgt spid="62"/>
                                        </p:tgtEl>
                                        <p:attrNameLst>
                                          <p:attrName>style.visibility</p:attrName>
                                        </p:attrNameLst>
                                      </p:cBhvr>
                                      <p:to>
                                        <p:strVal val="hidden"/>
                                      </p:to>
                                    </p:set>
                                  </p:childTnLst>
                                </p:cTn>
                              </p:par>
                              <p:par>
                                <p:cTn id="689" presetID="2" presetClass="exit" presetSubtype="3" fill="hold" grpId="2" nodeType="withEffect">
                                  <p:stCondLst>
                                    <p:cond delay="0"/>
                                  </p:stCondLst>
                                  <p:childTnLst>
                                    <p:anim calcmode="lin" valueType="num">
                                      <p:cBhvr additive="base">
                                        <p:cTn id="690" dur="3000"/>
                                        <p:tgtEl>
                                          <p:spTgt spid="63"/>
                                        </p:tgtEl>
                                        <p:attrNameLst>
                                          <p:attrName>ppt_x</p:attrName>
                                        </p:attrNameLst>
                                      </p:cBhvr>
                                      <p:tavLst>
                                        <p:tav tm="0">
                                          <p:val>
                                            <p:strVal val="ppt_x"/>
                                          </p:val>
                                        </p:tav>
                                        <p:tav tm="100000">
                                          <p:val>
                                            <p:strVal val="1+ppt_w/2"/>
                                          </p:val>
                                        </p:tav>
                                      </p:tavLst>
                                    </p:anim>
                                    <p:anim calcmode="lin" valueType="num">
                                      <p:cBhvr additive="base">
                                        <p:cTn id="691" dur="3000"/>
                                        <p:tgtEl>
                                          <p:spTgt spid="63"/>
                                        </p:tgtEl>
                                        <p:attrNameLst>
                                          <p:attrName>ppt_y</p:attrName>
                                        </p:attrNameLst>
                                      </p:cBhvr>
                                      <p:tavLst>
                                        <p:tav tm="0">
                                          <p:val>
                                            <p:strVal val="ppt_y"/>
                                          </p:val>
                                        </p:tav>
                                        <p:tav tm="100000">
                                          <p:val>
                                            <p:strVal val="0-ppt_h/2"/>
                                          </p:val>
                                        </p:tav>
                                      </p:tavLst>
                                    </p:anim>
                                    <p:set>
                                      <p:cBhvr>
                                        <p:cTn id="692" dur="1" fill="hold">
                                          <p:stCondLst>
                                            <p:cond delay="2999"/>
                                          </p:stCondLst>
                                        </p:cTn>
                                        <p:tgtEl>
                                          <p:spTgt spid="63"/>
                                        </p:tgtEl>
                                        <p:attrNameLst>
                                          <p:attrName>style.visibility</p:attrName>
                                        </p:attrNameLst>
                                      </p:cBhvr>
                                      <p:to>
                                        <p:strVal val="hidden"/>
                                      </p:to>
                                    </p:set>
                                  </p:childTnLst>
                                </p:cTn>
                              </p:par>
                              <p:par>
                                <p:cTn id="693" presetID="2" presetClass="exit" presetSubtype="3" fill="hold" grpId="2" nodeType="withEffect">
                                  <p:stCondLst>
                                    <p:cond delay="0"/>
                                  </p:stCondLst>
                                  <p:childTnLst>
                                    <p:anim calcmode="lin" valueType="num">
                                      <p:cBhvr additive="base">
                                        <p:cTn id="694" dur="3000"/>
                                        <p:tgtEl>
                                          <p:spTgt spid="64"/>
                                        </p:tgtEl>
                                        <p:attrNameLst>
                                          <p:attrName>ppt_x</p:attrName>
                                        </p:attrNameLst>
                                      </p:cBhvr>
                                      <p:tavLst>
                                        <p:tav tm="0">
                                          <p:val>
                                            <p:strVal val="ppt_x"/>
                                          </p:val>
                                        </p:tav>
                                        <p:tav tm="100000">
                                          <p:val>
                                            <p:strVal val="1+ppt_w/2"/>
                                          </p:val>
                                        </p:tav>
                                      </p:tavLst>
                                    </p:anim>
                                    <p:anim calcmode="lin" valueType="num">
                                      <p:cBhvr additive="base">
                                        <p:cTn id="695" dur="3000"/>
                                        <p:tgtEl>
                                          <p:spTgt spid="64"/>
                                        </p:tgtEl>
                                        <p:attrNameLst>
                                          <p:attrName>ppt_y</p:attrName>
                                        </p:attrNameLst>
                                      </p:cBhvr>
                                      <p:tavLst>
                                        <p:tav tm="0">
                                          <p:val>
                                            <p:strVal val="ppt_y"/>
                                          </p:val>
                                        </p:tav>
                                        <p:tav tm="100000">
                                          <p:val>
                                            <p:strVal val="0-ppt_h/2"/>
                                          </p:val>
                                        </p:tav>
                                      </p:tavLst>
                                    </p:anim>
                                    <p:set>
                                      <p:cBhvr>
                                        <p:cTn id="696" dur="1" fill="hold">
                                          <p:stCondLst>
                                            <p:cond delay="2999"/>
                                          </p:stCondLst>
                                        </p:cTn>
                                        <p:tgtEl>
                                          <p:spTgt spid="64"/>
                                        </p:tgtEl>
                                        <p:attrNameLst>
                                          <p:attrName>style.visibility</p:attrName>
                                        </p:attrNameLst>
                                      </p:cBhvr>
                                      <p:to>
                                        <p:strVal val="hidden"/>
                                      </p:to>
                                    </p:set>
                                  </p:childTnLst>
                                </p:cTn>
                              </p:par>
                              <p:par>
                                <p:cTn id="697" presetID="2" presetClass="exit" presetSubtype="3" fill="hold" grpId="2" nodeType="withEffect">
                                  <p:stCondLst>
                                    <p:cond delay="0"/>
                                  </p:stCondLst>
                                  <p:childTnLst>
                                    <p:anim calcmode="lin" valueType="num">
                                      <p:cBhvr additive="base">
                                        <p:cTn id="698" dur="3000"/>
                                        <p:tgtEl>
                                          <p:spTgt spid="65"/>
                                        </p:tgtEl>
                                        <p:attrNameLst>
                                          <p:attrName>ppt_x</p:attrName>
                                        </p:attrNameLst>
                                      </p:cBhvr>
                                      <p:tavLst>
                                        <p:tav tm="0">
                                          <p:val>
                                            <p:strVal val="ppt_x"/>
                                          </p:val>
                                        </p:tav>
                                        <p:tav tm="100000">
                                          <p:val>
                                            <p:strVal val="1+ppt_w/2"/>
                                          </p:val>
                                        </p:tav>
                                      </p:tavLst>
                                    </p:anim>
                                    <p:anim calcmode="lin" valueType="num">
                                      <p:cBhvr additive="base">
                                        <p:cTn id="699" dur="3000"/>
                                        <p:tgtEl>
                                          <p:spTgt spid="65"/>
                                        </p:tgtEl>
                                        <p:attrNameLst>
                                          <p:attrName>ppt_y</p:attrName>
                                        </p:attrNameLst>
                                      </p:cBhvr>
                                      <p:tavLst>
                                        <p:tav tm="0">
                                          <p:val>
                                            <p:strVal val="ppt_y"/>
                                          </p:val>
                                        </p:tav>
                                        <p:tav tm="100000">
                                          <p:val>
                                            <p:strVal val="0-ppt_h/2"/>
                                          </p:val>
                                        </p:tav>
                                      </p:tavLst>
                                    </p:anim>
                                    <p:set>
                                      <p:cBhvr>
                                        <p:cTn id="700" dur="1" fill="hold">
                                          <p:stCondLst>
                                            <p:cond delay="2999"/>
                                          </p:stCondLst>
                                        </p:cTn>
                                        <p:tgtEl>
                                          <p:spTgt spid="65"/>
                                        </p:tgtEl>
                                        <p:attrNameLst>
                                          <p:attrName>style.visibility</p:attrName>
                                        </p:attrNameLst>
                                      </p:cBhvr>
                                      <p:to>
                                        <p:strVal val="hidden"/>
                                      </p:to>
                                    </p:set>
                                  </p:childTnLst>
                                </p:cTn>
                              </p:par>
                              <p:par>
                                <p:cTn id="701" presetID="2" presetClass="exit" presetSubtype="3" fill="hold" grpId="2" nodeType="withEffect">
                                  <p:stCondLst>
                                    <p:cond delay="0"/>
                                  </p:stCondLst>
                                  <p:childTnLst>
                                    <p:anim calcmode="lin" valueType="num">
                                      <p:cBhvr additive="base">
                                        <p:cTn id="702" dur="3000"/>
                                        <p:tgtEl>
                                          <p:spTgt spid="66"/>
                                        </p:tgtEl>
                                        <p:attrNameLst>
                                          <p:attrName>ppt_x</p:attrName>
                                        </p:attrNameLst>
                                      </p:cBhvr>
                                      <p:tavLst>
                                        <p:tav tm="0">
                                          <p:val>
                                            <p:strVal val="ppt_x"/>
                                          </p:val>
                                        </p:tav>
                                        <p:tav tm="100000">
                                          <p:val>
                                            <p:strVal val="1+ppt_w/2"/>
                                          </p:val>
                                        </p:tav>
                                      </p:tavLst>
                                    </p:anim>
                                    <p:anim calcmode="lin" valueType="num">
                                      <p:cBhvr additive="base">
                                        <p:cTn id="703" dur="3000"/>
                                        <p:tgtEl>
                                          <p:spTgt spid="66"/>
                                        </p:tgtEl>
                                        <p:attrNameLst>
                                          <p:attrName>ppt_y</p:attrName>
                                        </p:attrNameLst>
                                      </p:cBhvr>
                                      <p:tavLst>
                                        <p:tav tm="0">
                                          <p:val>
                                            <p:strVal val="ppt_y"/>
                                          </p:val>
                                        </p:tav>
                                        <p:tav tm="100000">
                                          <p:val>
                                            <p:strVal val="0-ppt_h/2"/>
                                          </p:val>
                                        </p:tav>
                                      </p:tavLst>
                                    </p:anim>
                                    <p:set>
                                      <p:cBhvr>
                                        <p:cTn id="704" dur="1" fill="hold">
                                          <p:stCondLst>
                                            <p:cond delay="2999"/>
                                          </p:stCondLst>
                                        </p:cTn>
                                        <p:tgtEl>
                                          <p:spTgt spid="66"/>
                                        </p:tgtEl>
                                        <p:attrNameLst>
                                          <p:attrName>style.visibility</p:attrName>
                                        </p:attrNameLst>
                                      </p:cBhvr>
                                      <p:to>
                                        <p:strVal val="hidden"/>
                                      </p:to>
                                    </p:set>
                                  </p:childTnLst>
                                </p:cTn>
                              </p:par>
                              <p:par>
                                <p:cTn id="705" presetID="2" presetClass="exit" presetSubtype="3" fill="hold" grpId="2" nodeType="withEffect">
                                  <p:stCondLst>
                                    <p:cond delay="0"/>
                                  </p:stCondLst>
                                  <p:childTnLst>
                                    <p:anim calcmode="lin" valueType="num">
                                      <p:cBhvr additive="base">
                                        <p:cTn id="706" dur="3000"/>
                                        <p:tgtEl>
                                          <p:spTgt spid="67"/>
                                        </p:tgtEl>
                                        <p:attrNameLst>
                                          <p:attrName>ppt_x</p:attrName>
                                        </p:attrNameLst>
                                      </p:cBhvr>
                                      <p:tavLst>
                                        <p:tav tm="0">
                                          <p:val>
                                            <p:strVal val="ppt_x"/>
                                          </p:val>
                                        </p:tav>
                                        <p:tav tm="100000">
                                          <p:val>
                                            <p:strVal val="1+ppt_w/2"/>
                                          </p:val>
                                        </p:tav>
                                      </p:tavLst>
                                    </p:anim>
                                    <p:anim calcmode="lin" valueType="num">
                                      <p:cBhvr additive="base">
                                        <p:cTn id="707" dur="3000"/>
                                        <p:tgtEl>
                                          <p:spTgt spid="67"/>
                                        </p:tgtEl>
                                        <p:attrNameLst>
                                          <p:attrName>ppt_y</p:attrName>
                                        </p:attrNameLst>
                                      </p:cBhvr>
                                      <p:tavLst>
                                        <p:tav tm="0">
                                          <p:val>
                                            <p:strVal val="ppt_y"/>
                                          </p:val>
                                        </p:tav>
                                        <p:tav tm="100000">
                                          <p:val>
                                            <p:strVal val="0-ppt_h/2"/>
                                          </p:val>
                                        </p:tav>
                                      </p:tavLst>
                                    </p:anim>
                                    <p:set>
                                      <p:cBhvr>
                                        <p:cTn id="708" dur="1" fill="hold">
                                          <p:stCondLst>
                                            <p:cond delay="2999"/>
                                          </p:stCondLst>
                                        </p:cTn>
                                        <p:tgtEl>
                                          <p:spTgt spid="67"/>
                                        </p:tgtEl>
                                        <p:attrNameLst>
                                          <p:attrName>style.visibility</p:attrName>
                                        </p:attrNameLst>
                                      </p:cBhvr>
                                      <p:to>
                                        <p:strVal val="hidden"/>
                                      </p:to>
                                    </p:set>
                                  </p:childTnLst>
                                </p:cTn>
                              </p:par>
                              <p:par>
                                <p:cTn id="709" presetID="2" presetClass="exit" presetSubtype="3" fill="hold" grpId="2" nodeType="withEffect">
                                  <p:stCondLst>
                                    <p:cond delay="0"/>
                                  </p:stCondLst>
                                  <p:childTnLst>
                                    <p:anim calcmode="lin" valueType="num">
                                      <p:cBhvr additive="base">
                                        <p:cTn id="710" dur="3000"/>
                                        <p:tgtEl>
                                          <p:spTgt spid="68"/>
                                        </p:tgtEl>
                                        <p:attrNameLst>
                                          <p:attrName>ppt_x</p:attrName>
                                        </p:attrNameLst>
                                      </p:cBhvr>
                                      <p:tavLst>
                                        <p:tav tm="0">
                                          <p:val>
                                            <p:strVal val="ppt_x"/>
                                          </p:val>
                                        </p:tav>
                                        <p:tav tm="100000">
                                          <p:val>
                                            <p:strVal val="1+ppt_w/2"/>
                                          </p:val>
                                        </p:tav>
                                      </p:tavLst>
                                    </p:anim>
                                    <p:anim calcmode="lin" valueType="num">
                                      <p:cBhvr additive="base">
                                        <p:cTn id="711" dur="3000"/>
                                        <p:tgtEl>
                                          <p:spTgt spid="68"/>
                                        </p:tgtEl>
                                        <p:attrNameLst>
                                          <p:attrName>ppt_y</p:attrName>
                                        </p:attrNameLst>
                                      </p:cBhvr>
                                      <p:tavLst>
                                        <p:tav tm="0">
                                          <p:val>
                                            <p:strVal val="ppt_y"/>
                                          </p:val>
                                        </p:tav>
                                        <p:tav tm="100000">
                                          <p:val>
                                            <p:strVal val="0-ppt_h/2"/>
                                          </p:val>
                                        </p:tav>
                                      </p:tavLst>
                                    </p:anim>
                                    <p:set>
                                      <p:cBhvr>
                                        <p:cTn id="712" dur="1" fill="hold">
                                          <p:stCondLst>
                                            <p:cond delay="2999"/>
                                          </p:stCondLst>
                                        </p:cTn>
                                        <p:tgtEl>
                                          <p:spTgt spid="68"/>
                                        </p:tgtEl>
                                        <p:attrNameLst>
                                          <p:attrName>style.visibility</p:attrName>
                                        </p:attrNameLst>
                                      </p:cBhvr>
                                      <p:to>
                                        <p:strVal val="hidden"/>
                                      </p:to>
                                    </p:set>
                                  </p:childTnLst>
                                </p:cTn>
                              </p:par>
                              <p:par>
                                <p:cTn id="713" presetID="13" presetClass="exit" presetSubtype="32" fill="hold" grpId="3" nodeType="withEffect">
                                  <p:stCondLst>
                                    <p:cond delay="0"/>
                                  </p:stCondLst>
                                  <p:childTnLst>
                                    <p:animEffect transition="out" filter="plus(out)">
                                      <p:cBhvr>
                                        <p:cTn id="714" dur="3000"/>
                                        <p:tgtEl>
                                          <p:spTgt spid="5"/>
                                        </p:tgtEl>
                                      </p:cBhvr>
                                    </p:animEffect>
                                    <p:set>
                                      <p:cBhvr>
                                        <p:cTn id="715" dur="1" fill="hold">
                                          <p:stCondLst>
                                            <p:cond delay="2999"/>
                                          </p:stCondLst>
                                        </p:cTn>
                                        <p:tgtEl>
                                          <p:spTgt spid="5"/>
                                        </p:tgtEl>
                                        <p:attrNameLst>
                                          <p:attrName>style.visibility</p:attrName>
                                        </p:attrNameLst>
                                      </p:cBhvr>
                                      <p:to>
                                        <p:strVal val="hidden"/>
                                      </p:to>
                                    </p:set>
                                  </p:childTnLst>
                                </p:cTn>
                              </p:par>
                              <p:par>
                                <p:cTn id="716" presetID="13" presetClass="exit" presetSubtype="32" fill="hold" grpId="3" nodeType="withEffect">
                                  <p:stCondLst>
                                    <p:cond delay="0"/>
                                  </p:stCondLst>
                                  <p:childTnLst>
                                    <p:animEffect transition="out" filter="plus(out)">
                                      <p:cBhvr>
                                        <p:cTn id="717" dur="3000"/>
                                        <p:tgtEl>
                                          <p:spTgt spid="6"/>
                                        </p:tgtEl>
                                      </p:cBhvr>
                                    </p:animEffect>
                                    <p:set>
                                      <p:cBhvr>
                                        <p:cTn id="718" dur="1" fill="hold">
                                          <p:stCondLst>
                                            <p:cond delay="2999"/>
                                          </p:stCondLst>
                                        </p:cTn>
                                        <p:tgtEl>
                                          <p:spTgt spid="6"/>
                                        </p:tgtEl>
                                        <p:attrNameLst>
                                          <p:attrName>style.visibility</p:attrName>
                                        </p:attrNameLst>
                                      </p:cBhvr>
                                      <p:to>
                                        <p:strVal val="hidden"/>
                                      </p:to>
                                    </p:set>
                                  </p:childTnLst>
                                </p:cTn>
                              </p:par>
                              <p:par>
                                <p:cTn id="719" presetID="13" presetClass="exit" presetSubtype="32" fill="hold" grpId="3" nodeType="withEffect">
                                  <p:stCondLst>
                                    <p:cond delay="0"/>
                                  </p:stCondLst>
                                  <p:childTnLst>
                                    <p:animEffect transition="out" filter="plus(out)">
                                      <p:cBhvr>
                                        <p:cTn id="720" dur="3000"/>
                                        <p:tgtEl>
                                          <p:spTgt spid="7"/>
                                        </p:tgtEl>
                                      </p:cBhvr>
                                    </p:animEffect>
                                    <p:set>
                                      <p:cBhvr>
                                        <p:cTn id="721" dur="1" fill="hold">
                                          <p:stCondLst>
                                            <p:cond delay="2999"/>
                                          </p:stCondLst>
                                        </p:cTn>
                                        <p:tgtEl>
                                          <p:spTgt spid="7"/>
                                        </p:tgtEl>
                                        <p:attrNameLst>
                                          <p:attrName>style.visibility</p:attrName>
                                        </p:attrNameLst>
                                      </p:cBhvr>
                                      <p:to>
                                        <p:strVal val="hidden"/>
                                      </p:to>
                                    </p:set>
                                  </p:childTnLst>
                                </p:cTn>
                              </p:par>
                              <p:par>
                                <p:cTn id="722" presetID="13" presetClass="exit" presetSubtype="32" fill="hold" grpId="3" nodeType="withEffect">
                                  <p:stCondLst>
                                    <p:cond delay="0"/>
                                  </p:stCondLst>
                                  <p:childTnLst>
                                    <p:animEffect transition="out" filter="plus(out)">
                                      <p:cBhvr>
                                        <p:cTn id="723" dur="3000"/>
                                        <p:tgtEl>
                                          <p:spTgt spid="8"/>
                                        </p:tgtEl>
                                      </p:cBhvr>
                                    </p:animEffect>
                                    <p:set>
                                      <p:cBhvr>
                                        <p:cTn id="724" dur="1" fill="hold">
                                          <p:stCondLst>
                                            <p:cond delay="2999"/>
                                          </p:stCondLst>
                                        </p:cTn>
                                        <p:tgtEl>
                                          <p:spTgt spid="8"/>
                                        </p:tgtEl>
                                        <p:attrNameLst>
                                          <p:attrName>style.visibility</p:attrName>
                                        </p:attrNameLst>
                                      </p:cBhvr>
                                      <p:to>
                                        <p:strVal val="hidden"/>
                                      </p:to>
                                    </p:set>
                                  </p:childTnLst>
                                </p:cTn>
                              </p:par>
                              <p:par>
                                <p:cTn id="725" presetID="13" presetClass="exit" presetSubtype="32" fill="hold" grpId="3" nodeType="withEffect">
                                  <p:stCondLst>
                                    <p:cond delay="0"/>
                                  </p:stCondLst>
                                  <p:childTnLst>
                                    <p:animEffect transition="out" filter="plus(out)">
                                      <p:cBhvr>
                                        <p:cTn id="726" dur="3000"/>
                                        <p:tgtEl>
                                          <p:spTgt spid="9"/>
                                        </p:tgtEl>
                                      </p:cBhvr>
                                    </p:animEffect>
                                    <p:set>
                                      <p:cBhvr>
                                        <p:cTn id="727" dur="1" fill="hold">
                                          <p:stCondLst>
                                            <p:cond delay="2999"/>
                                          </p:stCondLst>
                                        </p:cTn>
                                        <p:tgtEl>
                                          <p:spTgt spid="9"/>
                                        </p:tgtEl>
                                        <p:attrNameLst>
                                          <p:attrName>style.visibility</p:attrName>
                                        </p:attrNameLst>
                                      </p:cBhvr>
                                      <p:to>
                                        <p:strVal val="hidden"/>
                                      </p:to>
                                    </p:set>
                                  </p:childTnLst>
                                </p:cTn>
                              </p:par>
                              <p:par>
                                <p:cTn id="728" presetID="13" presetClass="exit" presetSubtype="32" fill="hold" grpId="3" nodeType="withEffect">
                                  <p:stCondLst>
                                    <p:cond delay="0"/>
                                  </p:stCondLst>
                                  <p:childTnLst>
                                    <p:animEffect transition="out" filter="plus(out)">
                                      <p:cBhvr>
                                        <p:cTn id="729" dur="3000"/>
                                        <p:tgtEl>
                                          <p:spTgt spid="10"/>
                                        </p:tgtEl>
                                      </p:cBhvr>
                                    </p:animEffect>
                                    <p:set>
                                      <p:cBhvr>
                                        <p:cTn id="730" dur="1" fill="hold">
                                          <p:stCondLst>
                                            <p:cond delay="2999"/>
                                          </p:stCondLst>
                                        </p:cTn>
                                        <p:tgtEl>
                                          <p:spTgt spid="10"/>
                                        </p:tgtEl>
                                        <p:attrNameLst>
                                          <p:attrName>style.visibility</p:attrName>
                                        </p:attrNameLst>
                                      </p:cBhvr>
                                      <p:to>
                                        <p:strVal val="hidden"/>
                                      </p:to>
                                    </p:set>
                                  </p:childTnLst>
                                </p:cTn>
                              </p:par>
                              <p:par>
                                <p:cTn id="731" presetID="13" presetClass="exit" presetSubtype="32" fill="hold" grpId="3" nodeType="withEffect">
                                  <p:stCondLst>
                                    <p:cond delay="0"/>
                                  </p:stCondLst>
                                  <p:childTnLst>
                                    <p:animEffect transition="out" filter="plus(out)">
                                      <p:cBhvr>
                                        <p:cTn id="732" dur="3000"/>
                                        <p:tgtEl>
                                          <p:spTgt spid="11"/>
                                        </p:tgtEl>
                                      </p:cBhvr>
                                    </p:animEffect>
                                    <p:set>
                                      <p:cBhvr>
                                        <p:cTn id="733" dur="1" fill="hold">
                                          <p:stCondLst>
                                            <p:cond delay="2999"/>
                                          </p:stCondLst>
                                        </p:cTn>
                                        <p:tgtEl>
                                          <p:spTgt spid="11"/>
                                        </p:tgtEl>
                                        <p:attrNameLst>
                                          <p:attrName>style.visibility</p:attrName>
                                        </p:attrNameLst>
                                      </p:cBhvr>
                                      <p:to>
                                        <p:strVal val="hidden"/>
                                      </p:to>
                                    </p:set>
                                  </p:childTnLst>
                                </p:cTn>
                              </p:par>
                              <p:par>
                                <p:cTn id="734" presetID="13" presetClass="exit" presetSubtype="32" fill="hold" grpId="3" nodeType="withEffect">
                                  <p:stCondLst>
                                    <p:cond delay="0"/>
                                  </p:stCondLst>
                                  <p:childTnLst>
                                    <p:animEffect transition="out" filter="plus(out)">
                                      <p:cBhvr>
                                        <p:cTn id="735" dur="3000"/>
                                        <p:tgtEl>
                                          <p:spTgt spid="12"/>
                                        </p:tgtEl>
                                      </p:cBhvr>
                                    </p:animEffect>
                                    <p:set>
                                      <p:cBhvr>
                                        <p:cTn id="736" dur="1" fill="hold">
                                          <p:stCondLst>
                                            <p:cond delay="2999"/>
                                          </p:stCondLst>
                                        </p:cTn>
                                        <p:tgtEl>
                                          <p:spTgt spid="12"/>
                                        </p:tgtEl>
                                        <p:attrNameLst>
                                          <p:attrName>style.visibility</p:attrName>
                                        </p:attrNameLst>
                                      </p:cBhvr>
                                      <p:to>
                                        <p:strVal val="hidden"/>
                                      </p:to>
                                    </p:set>
                                  </p:childTnLst>
                                </p:cTn>
                              </p:par>
                              <p:par>
                                <p:cTn id="737" presetID="13" presetClass="exit" presetSubtype="32" fill="hold" grpId="3" nodeType="withEffect">
                                  <p:stCondLst>
                                    <p:cond delay="0"/>
                                  </p:stCondLst>
                                  <p:childTnLst>
                                    <p:animEffect transition="out" filter="plus(out)">
                                      <p:cBhvr>
                                        <p:cTn id="738" dur="3000"/>
                                        <p:tgtEl>
                                          <p:spTgt spid="13"/>
                                        </p:tgtEl>
                                      </p:cBhvr>
                                    </p:animEffect>
                                    <p:set>
                                      <p:cBhvr>
                                        <p:cTn id="739" dur="1" fill="hold">
                                          <p:stCondLst>
                                            <p:cond delay="2999"/>
                                          </p:stCondLst>
                                        </p:cTn>
                                        <p:tgtEl>
                                          <p:spTgt spid="13"/>
                                        </p:tgtEl>
                                        <p:attrNameLst>
                                          <p:attrName>style.visibility</p:attrName>
                                        </p:attrNameLst>
                                      </p:cBhvr>
                                      <p:to>
                                        <p:strVal val="hidden"/>
                                      </p:to>
                                    </p:set>
                                  </p:childTnLst>
                                </p:cTn>
                              </p:par>
                              <p:par>
                                <p:cTn id="740" presetID="13" presetClass="exit" presetSubtype="32" fill="hold" grpId="3" nodeType="withEffect">
                                  <p:stCondLst>
                                    <p:cond delay="0"/>
                                  </p:stCondLst>
                                  <p:childTnLst>
                                    <p:animEffect transition="out" filter="plus(out)">
                                      <p:cBhvr>
                                        <p:cTn id="741" dur="3000"/>
                                        <p:tgtEl>
                                          <p:spTgt spid="14"/>
                                        </p:tgtEl>
                                      </p:cBhvr>
                                    </p:animEffect>
                                    <p:set>
                                      <p:cBhvr>
                                        <p:cTn id="742" dur="1" fill="hold">
                                          <p:stCondLst>
                                            <p:cond delay="2999"/>
                                          </p:stCondLst>
                                        </p:cTn>
                                        <p:tgtEl>
                                          <p:spTgt spid="14"/>
                                        </p:tgtEl>
                                        <p:attrNameLst>
                                          <p:attrName>style.visibility</p:attrName>
                                        </p:attrNameLst>
                                      </p:cBhvr>
                                      <p:to>
                                        <p:strVal val="hidden"/>
                                      </p:to>
                                    </p:set>
                                  </p:childTnLst>
                                </p:cTn>
                              </p:par>
                              <p:par>
                                <p:cTn id="743" presetID="13" presetClass="exit" presetSubtype="32" fill="hold" grpId="3" nodeType="withEffect">
                                  <p:stCondLst>
                                    <p:cond delay="0"/>
                                  </p:stCondLst>
                                  <p:childTnLst>
                                    <p:animEffect transition="out" filter="plus(out)">
                                      <p:cBhvr>
                                        <p:cTn id="744" dur="3000"/>
                                        <p:tgtEl>
                                          <p:spTgt spid="15"/>
                                        </p:tgtEl>
                                      </p:cBhvr>
                                    </p:animEffect>
                                    <p:set>
                                      <p:cBhvr>
                                        <p:cTn id="745" dur="1" fill="hold">
                                          <p:stCondLst>
                                            <p:cond delay="2999"/>
                                          </p:stCondLst>
                                        </p:cTn>
                                        <p:tgtEl>
                                          <p:spTgt spid="15"/>
                                        </p:tgtEl>
                                        <p:attrNameLst>
                                          <p:attrName>style.visibility</p:attrName>
                                        </p:attrNameLst>
                                      </p:cBhvr>
                                      <p:to>
                                        <p:strVal val="hidden"/>
                                      </p:to>
                                    </p:set>
                                  </p:childTnLst>
                                </p:cTn>
                              </p:par>
                              <p:par>
                                <p:cTn id="746" presetID="13" presetClass="exit" presetSubtype="32" fill="hold" grpId="3" nodeType="withEffect">
                                  <p:stCondLst>
                                    <p:cond delay="0"/>
                                  </p:stCondLst>
                                  <p:childTnLst>
                                    <p:animEffect transition="out" filter="plus(out)">
                                      <p:cBhvr>
                                        <p:cTn id="747" dur="3000"/>
                                        <p:tgtEl>
                                          <p:spTgt spid="16"/>
                                        </p:tgtEl>
                                      </p:cBhvr>
                                    </p:animEffect>
                                    <p:set>
                                      <p:cBhvr>
                                        <p:cTn id="748" dur="1" fill="hold">
                                          <p:stCondLst>
                                            <p:cond delay="2999"/>
                                          </p:stCondLst>
                                        </p:cTn>
                                        <p:tgtEl>
                                          <p:spTgt spid="16"/>
                                        </p:tgtEl>
                                        <p:attrNameLst>
                                          <p:attrName>style.visibility</p:attrName>
                                        </p:attrNameLst>
                                      </p:cBhvr>
                                      <p:to>
                                        <p:strVal val="hidden"/>
                                      </p:to>
                                    </p:set>
                                  </p:childTnLst>
                                </p:cTn>
                              </p:par>
                              <p:par>
                                <p:cTn id="749" presetID="13" presetClass="exit" presetSubtype="32" fill="hold" grpId="3" nodeType="withEffect">
                                  <p:stCondLst>
                                    <p:cond delay="0"/>
                                  </p:stCondLst>
                                  <p:childTnLst>
                                    <p:animEffect transition="out" filter="plus(out)">
                                      <p:cBhvr>
                                        <p:cTn id="750" dur="3000"/>
                                        <p:tgtEl>
                                          <p:spTgt spid="17"/>
                                        </p:tgtEl>
                                      </p:cBhvr>
                                    </p:animEffect>
                                    <p:set>
                                      <p:cBhvr>
                                        <p:cTn id="751" dur="1" fill="hold">
                                          <p:stCondLst>
                                            <p:cond delay="2999"/>
                                          </p:stCondLst>
                                        </p:cTn>
                                        <p:tgtEl>
                                          <p:spTgt spid="17"/>
                                        </p:tgtEl>
                                        <p:attrNameLst>
                                          <p:attrName>style.visibility</p:attrName>
                                        </p:attrNameLst>
                                      </p:cBhvr>
                                      <p:to>
                                        <p:strVal val="hidden"/>
                                      </p:to>
                                    </p:set>
                                  </p:childTnLst>
                                </p:cTn>
                              </p:par>
                              <p:par>
                                <p:cTn id="752" presetID="13" presetClass="exit" presetSubtype="32" fill="hold" grpId="3" nodeType="withEffect">
                                  <p:stCondLst>
                                    <p:cond delay="0"/>
                                  </p:stCondLst>
                                  <p:childTnLst>
                                    <p:animEffect transition="out" filter="plus(out)">
                                      <p:cBhvr>
                                        <p:cTn id="753" dur="3000"/>
                                        <p:tgtEl>
                                          <p:spTgt spid="18"/>
                                        </p:tgtEl>
                                      </p:cBhvr>
                                    </p:animEffect>
                                    <p:set>
                                      <p:cBhvr>
                                        <p:cTn id="754" dur="1" fill="hold">
                                          <p:stCondLst>
                                            <p:cond delay="2999"/>
                                          </p:stCondLst>
                                        </p:cTn>
                                        <p:tgtEl>
                                          <p:spTgt spid="18"/>
                                        </p:tgtEl>
                                        <p:attrNameLst>
                                          <p:attrName>style.visibility</p:attrName>
                                        </p:attrNameLst>
                                      </p:cBhvr>
                                      <p:to>
                                        <p:strVal val="hidden"/>
                                      </p:to>
                                    </p:set>
                                  </p:childTnLst>
                                </p:cTn>
                              </p:par>
                              <p:par>
                                <p:cTn id="755" presetID="13" presetClass="exit" presetSubtype="32" fill="hold" grpId="3" nodeType="withEffect">
                                  <p:stCondLst>
                                    <p:cond delay="0"/>
                                  </p:stCondLst>
                                  <p:childTnLst>
                                    <p:animEffect transition="out" filter="plus(out)">
                                      <p:cBhvr>
                                        <p:cTn id="756" dur="3000"/>
                                        <p:tgtEl>
                                          <p:spTgt spid="19"/>
                                        </p:tgtEl>
                                      </p:cBhvr>
                                    </p:animEffect>
                                    <p:set>
                                      <p:cBhvr>
                                        <p:cTn id="757" dur="1" fill="hold">
                                          <p:stCondLst>
                                            <p:cond delay="2999"/>
                                          </p:stCondLst>
                                        </p:cTn>
                                        <p:tgtEl>
                                          <p:spTgt spid="19"/>
                                        </p:tgtEl>
                                        <p:attrNameLst>
                                          <p:attrName>style.visibility</p:attrName>
                                        </p:attrNameLst>
                                      </p:cBhvr>
                                      <p:to>
                                        <p:strVal val="hidden"/>
                                      </p:to>
                                    </p:set>
                                  </p:childTnLst>
                                </p:cTn>
                              </p:par>
                              <p:par>
                                <p:cTn id="758" presetID="13" presetClass="exit" presetSubtype="32" fill="hold" grpId="3" nodeType="withEffect">
                                  <p:stCondLst>
                                    <p:cond delay="0"/>
                                  </p:stCondLst>
                                  <p:childTnLst>
                                    <p:animEffect transition="out" filter="plus(out)">
                                      <p:cBhvr>
                                        <p:cTn id="759" dur="3000"/>
                                        <p:tgtEl>
                                          <p:spTgt spid="20"/>
                                        </p:tgtEl>
                                      </p:cBhvr>
                                    </p:animEffect>
                                    <p:set>
                                      <p:cBhvr>
                                        <p:cTn id="760" dur="1" fill="hold">
                                          <p:stCondLst>
                                            <p:cond delay="2999"/>
                                          </p:stCondLst>
                                        </p:cTn>
                                        <p:tgtEl>
                                          <p:spTgt spid="20"/>
                                        </p:tgtEl>
                                        <p:attrNameLst>
                                          <p:attrName>style.visibility</p:attrName>
                                        </p:attrNameLst>
                                      </p:cBhvr>
                                      <p:to>
                                        <p:strVal val="hidden"/>
                                      </p:to>
                                    </p:set>
                                  </p:childTnLst>
                                </p:cTn>
                              </p:par>
                              <p:par>
                                <p:cTn id="761" presetID="13" presetClass="exit" presetSubtype="32" fill="hold" grpId="3" nodeType="withEffect">
                                  <p:stCondLst>
                                    <p:cond delay="0"/>
                                  </p:stCondLst>
                                  <p:childTnLst>
                                    <p:animEffect transition="out" filter="plus(out)">
                                      <p:cBhvr>
                                        <p:cTn id="762" dur="3000"/>
                                        <p:tgtEl>
                                          <p:spTgt spid="21"/>
                                        </p:tgtEl>
                                      </p:cBhvr>
                                    </p:animEffect>
                                    <p:set>
                                      <p:cBhvr>
                                        <p:cTn id="763" dur="1" fill="hold">
                                          <p:stCondLst>
                                            <p:cond delay="2999"/>
                                          </p:stCondLst>
                                        </p:cTn>
                                        <p:tgtEl>
                                          <p:spTgt spid="21"/>
                                        </p:tgtEl>
                                        <p:attrNameLst>
                                          <p:attrName>style.visibility</p:attrName>
                                        </p:attrNameLst>
                                      </p:cBhvr>
                                      <p:to>
                                        <p:strVal val="hidden"/>
                                      </p:to>
                                    </p:set>
                                  </p:childTnLst>
                                </p:cTn>
                              </p:par>
                              <p:par>
                                <p:cTn id="764" presetID="13" presetClass="exit" presetSubtype="32" fill="hold" grpId="3" nodeType="withEffect">
                                  <p:stCondLst>
                                    <p:cond delay="0"/>
                                  </p:stCondLst>
                                  <p:childTnLst>
                                    <p:animEffect transition="out" filter="plus(out)">
                                      <p:cBhvr>
                                        <p:cTn id="765" dur="3000"/>
                                        <p:tgtEl>
                                          <p:spTgt spid="22"/>
                                        </p:tgtEl>
                                      </p:cBhvr>
                                    </p:animEffect>
                                    <p:set>
                                      <p:cBhvr>
                                        <p:cTn id="766" dur="1" fill="hold">
                                          <p:stCondLst>
                                            <p:cond delay="2999"/>
                                          </p:stCondLst>
                                        </p:cTn>
                                        <p:tgtEl>
                                          <p:spTgt spid="22"/>
                                        </p:tgtEl>
                                        <p:attrNameLst>
                                          <p:attrName>style.visibility</p:attrName>
                                        </p:attrNameLst>
                                      </p:cBhvr>
                                      <p:to>
                                        <p:strVal val="hidden"/>
                                      </p:to>
                                    </p:set>
                                  </p:childTnLst>
                                </p:cTn>
                              </p:par>
                              <p:par>
                                <p:cTn id="767" presetID="13" presetClass="exit" presetSubtype="32" fill="hold" grpId="3" nodeType="withEffect">
                                  <p:stCondLst>
                                    <p:cond delay="0"/>
                                  </p:stCondLst>
                                  <p:childTnLst>
                                    <p:animEffect transition="out" filter="plus(out)">
                                      <p:cBhvr>
                                        <p:cTn id="768" dur="3000"/>
                                        <p:tgtEl>
                                          <p:spTgt spid="23"/>
                                        </p:tgtEl>
                                      </p:cBhvr>
                                    </p:animEffect>
                                    <p:set>
                                      <p:cBhvr>
                                        <p:cTn id="769" dur="1" fill="hold">
                                          <p:stCondLst>
                                            <p:cond delay="2999"/>
                                          </p:stCondLst>
                                        </p:cTn>
                                        <p:tgtEl>
                                          <p:spTgt spid="23"/>
                                        </p:tgtEl>
                                        <p:attrNameLst>
                                          <p:attrName>style.visibility</p:attrName>
                                        </p:attrNameLst>
                                      </p:cBhvr>
                                      <p:to>
                                        <p:strVal val="hidden"/>
                                      </p:to>
                                    </p:set>
                                  </p:childTnLst>
                                </p:cTn>
                              </p:par>
                              <p:par>
                                <p:cTn id="770" presetID="13" presetClass="exit" presetSubtype="32" fill="hold" grpId="3" nodeType="withEffect">
                                  <p:stCondLst>
                                    <p:cond delay="0"/>
                                  </p:stCondLst>
                                  <p:childTnLst>
                                    <p:animEffect transition="out" filter="plus(out)">
                                      <p:cBhvr>
                                        <p:cTn id="771" dur="3000"/>
                                        <p:tgtEl>
                                          <p:spTgt spid="24"/>
                                        </p:tgtEl>
                                      </p:cBhvr>
                                    </p:animEffect>
                                    <p:set>
                                      <p:cBhvr>
                                        <p:cTn id="772" dur="1" fill="hold">
                                          <p:stCondLst>
                                            <p:cond delay="2999"/>
                                          </p:stCondLst>
                                        </p:cTn>
                                        <p:tgtEl>
                                          <p:spTgt spid="24"/>
                                        </p:tgtEl>
                                        <p:attrNameLst>
                                          <p:attrName>style.visibility</p:attrName>
                                        </p:attrNameLst>
                                      </p:cBhvr>
                                      <p:to>
                                        <p:strVal val="hidden"/>
                                      </p:to>
                                    </p:set>
                                  </p:childTnLst>
                                </p:cTn>
                              </p:par>
                              <p:par>
                                <p:cTn id="773" presetID="13" presetClass="exit" presetSubtype="32" fill="hold" grpId="3" nodeType="withEffect">
                                  <p:stCondLst>
                                    <p:cond delay="0"/>
                                  </p:stCondLst>
                                  <p:childTnLst>
                                    <p:animEffect transition="out" filter="plus(out)">
                                      <p:cBhvr>
                                        <p:cTn id="774" dur="3000"/>
                                        <p:tgtEl>
                                          <p:spTgt spid="25"/>
                                        </p:tgtEl>
                                      </p:cBhvr>
                                    </p:animEffect>
                                    <p:set>
                                      <p:cBhvr>
                                        <p:cTn id="775" dur="1" fill="hold">
                                          <p:stCondLst>
                                            <p:cond delay="2999"/>
                                          </p:stCondLst>
                                        </p:cTn>
                                        <p:tgtEl>
                                          <p:spTgt spid="25"/>
                                        </p:tgtEl>
                                        <p:attrNameLst>
                                          <p:attrName>style.visibility</p:attrName>
                                        </p:attrNameLst>
                                      </p:cBhvr>
                                      <p:to>
                                        <p:strVal val="hidden"/>
                                      </p:to>
                                    </p:set>
                                  </p:childTnLst>
                                </p:cTn>
                              </p:par>
                              <p:par>
                                <p:cTn id="776" presetID="13" presetClass="exit" presetSubtype="32" fill="hold" grpId="3" nodeType="withEffect">
                                  <p:stCondLst>
                                    <p:cond delay="0"/>
                                  </p:stCondLst>
                                  <p:childTnLst>
                                    <p:animEffect transition="out" filter="plus(out)">
                                      <p:cBhvr>
                                        <p:cTn id="777" dur="3000"/>
                                        <p:tgtEl>
                                          <p:spTgt spid="26"/>
                                        </p:tgtEl>
                                      </p:cBhvr>
                                    </p:animEffect>
                                    <p:set>
                                      <p:cBhvr>
                                        <p:cTn id="778" dur="1" fill="hold">
                                          <p:stCondLst>
                                            <p:cond delay="2999"/>
                                          </p:stCondLst>
                                        </p:cTn>
                                        <p:tgtEl>
                                          <p:spTgt spid="26"/>
                                        </p:tgtEl>
                                        <p:attrNameLst>
                                          <p:attrName>style.visibility</p:attrName>
                                        </p:attrNameLst>
                                      </p:cBhvr>
                                      <p:to>
                                        <p:strVal val="hidden"/>
                                      </p:to>
                                    </p:set>
                                  </p:childTnLst>
                                </p:cTn>
                              </p:par>
                              <p:par>
                                <p:cTn id="779" presetID="13" presetClass="exit" presetSubtype="32" fill="hold" grpId="3" nodeType="withEffect">
                                  <p:stCondLst>
                                    <p:cond delay="0"/>
                                  </p:stCondLst>
                                  <p:childTnLst>
                                    <p:animEffect transition="out" filter="plus(out)">
                                      <p:cBhvr>
                                        <p:cTn id="780" dur="3000"/>
                                        <p:tgtEl>
                                          <p:spTgt spid="27"/>
                                        </p:tgtEl>
                                      </p:cBhvr>
                                    </p:animEffect>
                                    <p:set>
                                      <p:cBhvr>
                                        <p:cTn id="781" dur="1" fill="hold">
                                          <p:stCondLst>
                                            <p:cond delay="2999"/>
                                          </p:stCondLst>
                                        </p:cTn>
                                        <p:tgtEl>
                                          <p:spTgt spid="27"/>
                                        </p:tgtEl>
                                        <p:attrNameLst>
                                          <p:attrName>style.visibility</p:attrName>
                                        </p:attrNameLst>
                                      </p:cBhvr>
                                      <p:to>
                                        <p:strVal val="hidden"/>
                                      </p:to>
                                    </p:set>
                                  </p:childTnLst>
                                </p:cTn>
                              </p:par>
                              <p:par>
                                <p:cTn id="782" presetID="13" presetClass="exit" presetSubtype="32" fill="hold" grpId="3" nodeType="withEffect">
                                  <p:stCondLst>
                                    <p:cond delay="0"/>
                                  </p:stCondLst>
                                  <p:childTnLst>
                                    <p:animEffect transition="out" filter="plus(out)">
                                      <p:cBhvr>
                                        <p:cTn id="783" dur="3000"/>
                                        <p:tgtEl>
                                          <p:spTgt spid="28"/>
                                        </p:tgtEl>
                                      </p:cBhvr>
                                    </p:animEffect>
                                    <p:set>
                                      <p:cBhvr>
                                        <p:cTn id="784" dur="1" fill="hold">
                                          <p:stCondLst>
                                            <p:cond delay="2999"/>
                                          </p:stCondLst>
                                        </p:cTn>
                                        <p:tgtEl>
                                          <p:spTgt spid="28"/>
                                        </p:tgtEl>
                                        <p:attrNameLst>
                                          <p:attrName>style.visibility</p:attrName>
                                        </p:attrNameLst>
                                      </p:cBhvr>
                                      <p:to>
                                        <p:strVal val="hidden"/>
                                      </p:to>
                                    </p:set>
                                  </p:childTnLst>
                                </p:cTn>
                              </p:par>
                              <p:par>
                                <p:cTn id="785" presetID="13" presetClass="exit" presetSubtype="32" fill="hold" grpId="3" nodeType="withEffect">
                                  <p:stCondLst>
                                    <p:cond delay="0"/>
                                  </p:stCondLst>
                                  <p:childTnLst>
                                    <p:animEffect transition="out" filter="plus(out)">
                                      <p:cBhvr>
                                        <p:cTn id="786" dur="3000"/>
                                        <p:tgtEl>
                                          <p:spTgt spid="29"/>
                                        </p:tgtEl>
                                      </p:cBhvr>
                                    </p:animEffect>
                                    <p:set>
                                      <p:cBhvr>
                                        <p:cTn id="787" dur="1" fill="hold">
                                          <p:stCondLst>
                                            <p:cond delay="2999"/>
                                          </p:stCondLst>
                                        </p:cTn>
                                        <p:tgtEl>
                                          <p:spTgt spid="29"/>
                                        </p:tgtEl>
                                        <p:attrNameLst>
                                          <p:attrName>style.visibility</p:attrName>
                                        </p:attrNameLst>
                                      </p:cBhvr>
                                      <p:to>
                                        <p:strVal val="hidden"/>
                                      </p:to>
                                    </p:set>
                                  </p:childTnLst>
                                </p:cTn>
                              </p:par>
                              <p:par>
                                <p:cTn id="788" presetID="13" presetClass="exit" presetSubtype="32" fill="hold" grpId="3" nodeType="withEffect">
                                  <p:stCondLst>
                                    <p:cond delay="0"/>
                                  </p:stCondLst>
                                  <p:childTnLst>
                                    <p:animEffect transition="out" filter="plus(out)">
                                      <p:cBhvr>
                                        <p:cTn id="789" dur="3000"/>
                                        <p:tgtEl>
                                          <p:spTgt spid="30"/>
                                        </p:tgtEl>
                                      </p:cBhvr>
                                    </p:animEffect>
                                    <p:set>
                                      <p:cBhvr>
                                        <p:cTn id="790" dur="1" fill="hold">
                                          <p:stCondLst>
                                            <p:cond delay="2999"/>
                                          </p:stCondLst>
                                        </p:cTn>
                                        <p:tgtEl>
                                          <p:spTgt spid="30"/>
                                        </p:tgtEl>
                                        <p:attrNameLst>
                                          <p:attrName>style.visibility</p:attrName>
                                        </p:attrNameLst>
                                      </p:cBhvr>
                                      <p:to>
                                        <p:strVal val="hidden"/>
                                      </p:to>
                                    </p:set>
                                  </p:childTnLst>
                                </p:cTn>
                              </p:par>
                              <p:par>
                                <p:cTn id="791" presetID="13" presetClass="exit" presetSubtype="32" fill="hold" grpId="3" nodeType="withEffect">
                                  <p:stCondLst>
                                    <p:cond delay="0"/>
                                  </p:stCondLst>
                                  <p:childTnLst>
                                    <p:animEffect transition="out" filter="plus(out)">
                                      <p:cBhvr>
                                        <p:cTn id="792" dur="3000"/>
                                        <p:tgtEl>
                                          <p:spTgt spid="31"/>
                                        </p:tgtEl>
                                      </p:cBhvr>
                                    </p:animEffect>
                                    <p:set>
                                      <p:cBhvr>
                                        <p:cTn id="793" dur="1" fill="hold">
                                          <p:stCondLst>
                                            <p:cond delay="2999"/>
                                          </p:stCondLst>
                                        </p:cTn>
                                        <p:tgtEl>
                                          <p:spTgt spid="31"/>
                                        </p:tgtEl>
                                        <p:attrNameLst>
                                          <p:attrName>style.visibility</p:attrName>
                                        </p:attrNameLst>
                                      </p:cBhvr>
                                      <p:to>
                                        <p:strVal val="hidden"/>
                                      </p:to>
                                    </p:set>
                                  </p:childTnLst>
                                </p:cTn>
                              </p:par>
                              <p:par>
                                <p:cTn id="794" presetID="13" presetClass="exit" presetSubtype="32" fill="hold" grpId="3" nodeType="withEffect">
                                  <p:stCondLst>
                                    <p:cond delay="0"/>
                                  </p:stCondLst>
                                  <p:childTnLst>
                                    <p:animEffect transition="out" filter="plus(out)">
                                      <p:cBhvr>
                                        <p:cTn id="795" dur="3000"/>
                                        <p:tgtEl>
                                          <p:spTgt spid="32"/>
                                        </p:tgtEl>
                                      </p:cBhvr>
                                    </p:animEffect>
                                    <p:set>
                                      <p:cBhvr>
                                        <p:cTn id="796" dur="1" fill="hold">
                                          <p:stCondLst>
                                            <p:cond delay="2999"/>
                                          </p:stCondLst>
                                        </p:cTn>
                                        <p:tgtEl>
                                          <p:spTgt spid="32"/>
                                        </p:tgtEl>
                                        <p:attrNameLst>
                                          <p:attrName>style.visibility</p:attrName>
                                        </p:attrNameLst>
                                      </p:cBhvr>
                                      <p:to>
                                        <p:strVal val="hidden"/>
                                      </p:to>
                                    </p:set>
                                  </p:childTnLst>
                                </p:cTn>
                              </p:par>
                              <p:par>
                                <p:cTn id="797" presetID="13" presetClass="exit" presetSubtype="32" fill="hold" grpId="3" nodeType="withEffect">
                                  <p:stCondLst>
                                    <p:cond delay="0"/>
                                  </p:stCondLst>
                                  <p:childTnLst>
                                    <p:animEffect transition="out" filter="plus(out)">
                                      <p:cBhvr>
                                        <p:cTn id="798" dur="3000"/>
                                        <p:tgtEl>
                                          <p:spTgt spid="33"/>
                                        </p:tgtEl>
                                      </p:cBhvr>
                                    </p:animEffect>
                                    <p:set>
                                      <p:cBhvr>
                                        <p:cTn id="799" dur="1" fill="hold">
                                          <p:stCondLst>
                                            <p:cond delay="2999"/>
                                          </p:stCondLst>
                                        </p:cTn>
                                        <p:tgtEl>
                                          <p:spTgt spid="33"/>
                                        </p:tgtEl>
                                        <p:attrNameLst>
                                          <p:attrName>style.visibility</p:attrName>
                                        </p:attrNameLst>
                                      </p:cBhvr>
                                      <p:to>
                                        <p:strVal val="hidden"/>
                                      </p:to>
                                    </p:set>
                                  </p:childTnLst>
                                </p:cTn>
                              </p:par>
                              <p:par>
                                <p:cTn id="800" presetID="13" presetClass="exit" presetSubtype="32" fill="hold" grpId="3" nodeType="withEffect">
                                  <p:stCondLst>
                                    <p:cond delay="0"/>
                                  </p:stCondLst>
                                  <p:childTnLst>
                                    <p:animEffect transition="out" filter="plus(out)">
                                      <p:cBhvr>
                                        <p:cTn id="801" dur="3000"/>
                                        <p:tgtEl>
                                          <p:spTgt spid="34"/>
                                        </p:tgtEl>
                                      </p:cBhvr>
                                    </p:animEffect>
                                    <p:set>
                                      <p:cBhvr>
                                        <p:cTn id="802" dur="1" fill="hold">
                                          <p:stCondLst>
                                            <p:cond delay="2999"/>
                                          </p:stCondLst>
                                        </p:cTn>
                                        <p:tgtEl>
                                          <p:spTgt spid="34"/>
                                        </p:tgtEl>
                                        <p:attrNameLst>
                                          <p:attrName>style.visibility</p:attrName>
                                        </p:attrNameLst>
                                      </p:cBhvr>
                                      <p:to>
                                        <p:strVal val="hidden"/>
                                      </p:to>
                                    </p:set>
                                  </p:childTnLst>
                                </p:cTn>
                              </p:par>
                              <p:par>
                                <p:cTn id="803" presetID="13" presetClass="exit" presetSubtype="32" fill="hold" grpId="3" nodeType="withEffect">
                                  <p:stCondLst>
                                    <p:cond delay="0"/>
                                  </p:stCondLst>
                                  <p:childTnLst>
                                    <p:animEffect transition="out" filter="plus(out)">
                                      <p:cBhvr>
                                        <p:cTn id="804" dur="3000"/>
                                        <p:tgtEl>
                                          <p:spTgt spid="35"/>
                                        </p:tgtEl>
                                      </p:cBhvr>
                                    </p:animEffect>
                                    <p:set>
                                      <p:cBhvr>
                                        <p:cTn id="805" dur="1" fill="hold">
                                          <p:stCondLst>
                                            <p:cond delay="2999"/>
                                          </p:stCondLst>
                                        </p:cTn>
                                        <p:tgtEl>
                                          <p:spTgt spid="35"/>
                                        </p:tgtEl>
                                        <p:attrNameLst>
                                          <p:attrName>style.visibility</p:attrName>
                                        </p:attrNameLst>
                                      </p:cBhvr>
                                      <p:to>
                                        <p:strVal val="hidden"/>
                                      </p:to>
                                    </p:set>
                                  </p:childTnLst>
                                </p:cTn>
                              </p:par>
                              <p:par>
                                <p:cTn id="806" presetID="13" presetClass="exit" presetSubtype="32" fill="hold" grpId="3" nodeType="withEffect">
                                  <p:stCondLst>
                                    <p:cond delay="0"/>
                                  </p:stCondLst>
                                  <p:childTnLst>
                                    <p:animEffect transition="out" filter="plus(out)">
                                      <p:cBhvr>
                                        <p:cTn id="807" dur="3000"/>
                                        <p:tgtEl>
                                          <p:spTgt spid="36"/>
                                        </p:tgtEl>
                                      </p:cBhvr>
                                    </p:animEffect>
                                    <p:set>
                                      <p:cBhvr>
                                        <p:cTn id="808" dur="1" fill="hold">
                                          <p:stCondLst>
                                            <p:cond delay="2999"/>
                                          </p:stCondLst>
                                        </p:cTn>
                                        <p:tgtEl>
                                          <p:spTgt spid="36"/>
                                        </p:tgtEl>
                                        <p:attrNameLst>
                                          <p:attrName>style.visibility</p:attrName>
                                        </p:attrNameLst>
                                      </p:cBhvr>
                                      <p:to>
                                        <p:strVal val="hidden"/>
                                      </p:to>
                                    </p:set>
                                  </p:childTnLst>
                                </p:cTn>
                              </p:par>
                              <p:par>
                                <p:cTn id="809" presetID="13" presetClass="exit" presetSubtype="32" fill="hold" grpId="3" nodeType="withEffect">
                                  <p:stCondLst>
                                    <p:cond delay="0"/>
                                  </p:stCondLst>
                                  <p:childTnLst>
                                    <p:animEffect transition="out" filter="plus(out)">
                                      <p:cBhvr>
                                        <p:cTn id="810" dur="3000"/>
                                        <p:tgtEl>
                                          <p:spTgt spid="37"/>
                                        </p:tgtEl>
                                      </p:cBhvr>
                                    </p:animEffect>
                                    <p:set>
                                      <p:cBhvr>
                                        <p:cTn id="811" dur="1" fill="hold">
                                          <p:stCondLst>
                                            <p:cond delay="2999"/>
                                          </p:stCondLst>
                                        </p:cTn>
                                        <p:tgtEl>
                                          <p:spTgt spid="37"/>
                                        </p:tgtEl>
                                        <p:attrNameLst>
                                          <p:attrName>style.visibility</p:attrName>
                                        </p:attrNameLst>
                                      </p:cBhvr>
                                      <p:to>
                                        <p:strVal val="hidden"/>
                                      </p:to>
                                    </p:set>
                                  </p:childTnLst>
                                </p:cTn>
                              </p:par>
                              <p:par>
                                <p:cTn id="812" presetID="13" presetClass="exit" presetSubtype="32" fill="hold" grpId="3" nodeType="withEffect">
                                  <p:stCondLst>
                                    <p:cond delay="0"/>
                                  </p:stCondLst>
                                  <p:childTnLst>
                                    <p:animEffect transition="out" filter="plus(out)">
                                      <p:cBhvr>
                                        <p:cTn id="813" dur="3000"/>
                                        <p:tgtEl>
                                          <p:spTgt spid="38"/>
                                        </p:tgtEl>
                                      </p:cBhvr>
                                    </p:animEffect>
                                    <p:set>
                                      <p:cBhvr>
                                        <p:cTn id="814" dur="1" fill="hold">
                                          <p:stCondLst>
                                            <p:cond delay="2999"/>
                                          </p:stCondLst>
                                        </p:cTn>
                                        <p:tgtEl>
                                          <p:spTgt spid="38"/>
                                        </p:tgtEl>
                                        <p:attrNameLst>
                                          <p:attrName>style.visibility</p:attrName>
                                        </p:attrNameLst>
                                      </p:cBhvr>
                                      <p:to>
                                        <p:strVal val="hidden"/>
                                      </p:to>
                                    </p:set>
                                  </p:childTnLst>
                                </p:cTn>
                              </p:par>
                              <p:par>
                                <p:cTn id="815" presetID="13" presetClass="exit" presetSubtype="32" fill="hold" grpId="3" nodeType="withEffect">
                                  <p:stCondLst>
                                    <p:cond delay="0"/>
                                  </p:stCondLst>
                                  <p:childTnLst>
                                    <p:animEffect transition="out" filter="plus(out)">
                                      <p:cBhvr>
                                        <p:cTn id="816" dur="3000"/>
                                        <p:tgtEl>
                                          <p:spTgt spid="39"/>
                                        </p:tgtEl>
                                      </p:cBhvr>
                                    </p:animEffect>
                                    <p:set>
                                      <p:cBhvr>
                                        <p:cTn id="817" dur="1" fill="hold">
                                          <p:stCondLst>
                                            <p:cond delay="2999"/>
                                          </p:stCondLst>
                                        </p:cTn>
                                        <p:tgtEl>
                                          <p:spTgt spid="39"/>
                                        </p:tgtEl>
                                        <p:attrNameLst>
                                          <p:attrName>style.visibility</p:attrName>
                                        </p:attrNameLst>
                                      </p:cBhvr>
                                      <p:to>
                                        <p:strVal val="hidden"/>
                                      </p:to>
                                    </p:set>
                                  </p:childTnLst>
                                </p:cTn>
                              </p:par>
                              <p:par>
                                <p:cTn id="818" presetID="13" presetClass="exit" presetSubtype="32" fill="hold" grpId="3" nodeType="withEffect">
                                  <p:stCondLst>
                                    <p:cond delay="0"/>
                                  </p:stCondLst>
                                  <p:childTnLst>
                                    <p:animEffect transition="out" filter="plus(out)">
                                      <p:cBhvr>
                                        <p:cTn id="819" dur="3000"/>
                                        <p:tgtEl>
                                          <p:spTgt spid="40"/>
                                        </p:tgtEl>
                                      </p:cBhvr>
                                    </p:animEffect>
                                    <p:set>
                                      <p:cBhvr>
                                        <p:cTn id="820" dur="1" fill="hold">
                                          <p:stCondLst>
                                            <p:cond delay="2999"/>
                                          </p:stCondLst>
                                        </p:cTn>
                                        <p:tgtEl>
                                          <p:spTgt spid="40"/>
                                        </p:tgtEl>
                                        <p:attrNameLst>
                                          <p:attrName>style.visibility</p:attrName>
                                        </p:attrNameLst>
                                      </p:cBhvr>
                                      <p:to>
                                        <p:strVal val="hidden"/>
                                      </p:to>
                                    </p:set>
                                  </p:childTnLst>
                                </p:cTn>
                              </p:par>
                              <p:par>
                                <p:cTn id="821" presetID="13" presetClass="exit" presetSubtype="32" fill="hold" grpId="3" nodeType="withEffect">
                                  <p:stCondLst>
                                    <p:cond delay="0"/>
                                  </p:stCondLst>
                                  <p:childTnLst>
                                    <p:animEffect transition="out" filter="plus(out)">
                                      <p:cBhvr>
                                        <p:cTn id="822" dur="3000"/>
                                        <p:tgtEl>
                                          <p:spTgt spid="41"/>
                                        </p:tgtEl>
                                      </p:cBhvr>
                                    </p:animEffect>
                                    <p:set>
                                      <p:cBhvr>
                                        <p:cTn id="823" dur="1" fill="hold">
                                          <p:stCondLst>
                                            <p:cond delay="2999"/>
                                          </p:stCondLst>
                                        </p:cTn>
                                        <p:tgtEl>
                                          <p:spTgt spid="41"/>
                                        </p:tgtEl>
                                        <p:attrNameLst>
                                          <p:attrName>style.visibility</p:attrName>
                                        </p:attrNameLst>
                                      </p:cBhvr>
                                      <p:to>
                                        <p:strVal val="hidden"/>
                                      </p:to>
                                    </p:set>
                                  </p:childTnLst>
                                </p:cTn>
                              </p:par>
                              <p:par>
                                <p:cTn id="824" presetID="13" presetClass="exit" presetSubtype="32" fill="hold" grpId="3" nodeType="withEffect">
                                  <p:stCondLst>
                                    <p:cond delay="0"/>
                                  </p:stCondLst>
                                  <p:childTnLst>
                                    <p:animEffect transition="out" filter="plus(out)">
                                      <p:cBhvr>
                                        <p:cTn id="825" dur="3000"/>
                                        <p:tgtEl>
                                          <p:spTgt spid="42"/>
                                        </p:tgtEl>
                                      </p:cBhvr>
                                    </p:animEffect>
                                    <p:set>
                                      <p:cBhvr>
                                        <p:cTn id="826" dur="1" fill="hold">
                                          <p:stCondLst>
                                            <p:cond delay="2999"/>
                                          </p:stCondLst>
                                        </p:cTn>
                                        <p:tgtEl>
                                          <p:spTgt spid="42"/>
                                        </p:tgtEl>
                                        <p:attrNameLst>
                                          <p:attrName>style.visibility</p:attrName>
                                        </p:attrNameLst>
                                      </p:cBhvr>
                                      <p:to>
                                        <p:strVal val="hidden"/>
                                      </p:to>
                                    </p:set>
                                  </p:childTnLst>
                                </p:cTn>
                              </p:par>
                              <p:par>
                                <p:cTn id="827" presetID="13" presetClass="exit" presetSubtype="32" fill="hold" grpId="3" nodeType="withEffect">
                                  <p:stCondLst>
                                    <p:cond delay="0"/>
                                  </p:stCondLst>
                                  <p:childTnLst>
                                    <p:animEffect transition="out" filter="plus(out)">
                                      <p:cBhvr>
                                        <p:cTn id="828" dur="3000"/>
                                        <p:tgtEl>
                                          <p:spTgt spid="43"/>
                                        </p:tgtEl>
                                      </p:cBhvr>
                                    </p:animEffect>
                                    <p:set>
                                      <p:cBhvr>
                                        <p:cTn id="829" dur="1" fill="hold">
                                          <p:stCondLst>
                                            <p:cond delay="2999"/>
                                          </p:stCondLst>
                                        </p:cTn>
                                        <p:tgtEl>
                                          <p:spTgt spid="43"/>
                                        </p:tgtEl>
                                        <p:attrNameLst>
                                          <p:attrName>style.visibility</p:attrName>
                                        </p:attrNameLst>
                                      </p:cBhvr>
                                      <p:to>
                                        <p:strVal val="hidden"/>
                                      </p:to>
                                    </p:set>
                                  </p:childTnLst>
                                </p:cTn>
                              </p:par>
                              <p:par>
                                <p:cTn id="830" presetID="13" presetClass="exit" presetSubtype="32" fill="hold" grpId="3" nodeType="withEffect">
                                  <p:stCondLst>
                                    <p:cond delay="0"/>
                                  </p:stCondLst>
                                  <p:childTnLst>
                                    <p:animEffect transition="out" filter="plus(out)">
                                      <p:cBhvr>
                                        <p:cTn id="831" dur="3000"/>
                                        <p:tgtEl>
                                          <p:spTgt spid="44"/>
                                        </p:tgtEl>
                                      </p:cBhvr>
                                    </p:animEffect>
                                    <p:set>
                                      <p:cBhvr>
                                        <p:cTn id="832" dur="1" fill="hold">
                                          <p:stCondLst>
                                            <p:cond delay="2999"/>
                                          </p:stCondLst>
                                        </p:cTn>
                                        <p:tgtEl>
                                          <p:spTgt spid="44"/>
                                        </p:tgtEl>
                                        <p:attrNameLst>
                                          <p:attrName>style.visibility</p:attrName>
                                        </p:attrNameLst>
                                      </p:cBhvr>
                                      <p:to>
                                        <p:strVal val="hidden"/>
                                      </p:to>
                                    </p:set>
                                  </p:childTnLst>
                                </p:cTn>
                              </p:par>
                              <p:par>
                                <p:cTn id="833" presetID="13" presetClass="exit" presetSubtype="32" fill="hold" grpId="3" nodeType="withEffect">
                                  <p:stCondLst>
                                    <p:cond delay="0"/>
                                  </p:stCondLst>
                                  <p:childTnLst>
                                    <p:animEffect transition="out" filter="plus(out)">
                                      <p:cBhvr>
                                        <p:cTn id="834" dur="3000"/>
                                        <p:tgtEl>
                                          <p:spTgt spid="45"/>
                                        </p:tgtEl>
                                      </p:cBhvr>
                                    </p:animEffect>
                                    <p:set>
                                      <p:cBhvr>
                                        <p:cTn id="835" dur="1" fill="hold">
                                          <p:stCondLst>
                                            <p:cond delay="2999"/>
                                          </p:stCondLst>
                                        </p:cTn>
                                        <p:tgtEl>
                                          <p:spTgt spid="45"/>
                                        </p:tgtEl>
                                        <p:attrNameLst>
                                          <p:attrName>style.visibility</p:attrName>
                                        </p:attrNameLst>
                                      </p:cBhvr>
                                      <p:to>
                                        <p:strVal val="hidden"/>
                                      </p:to>
                                    </p:set>
                                  </p:childTnLst>
                                </p:cTn>
                              </p:par>
                              <p:par>
                                <p:cTn id="836" presetID="13" presetClass="exit" presetSubtype="32" fill="hold" grpId="3" nodeType="withEffect">
                                  <p:stCondLst>
                                    <p:cond delay="0"/>
                                  </p:stCondLst>
                                  <p:childTnLst>
                                    <p:animEffect transition="out" filter="plus(out)">
                                      <p:cBhvr>
                                        <p:cTn id="837" dur="3000"/>
                                        <p:tgtEl>
                                          <p:spTgt spid="46"/>
                                        </p:tgtEl>
                                      </p:cBhvr>
                                    </p:animEffect>
                                    <p:set>
                                      <p:cBhvr>
                                        <p:cTn id="838" dur="1" fill="hold">
                                          <p:stCondLst>
                                            <p:cond delay="2999"/>
                                          </p:stCondLst>
                                        </p:cTn>
                                        <p:tgtEl>
                                          <p:spTgt spid="46"/>
                                        </p:tgtEl>
                                        <p:attrNameLst>
                                          <p:attrName>style.visibility</p:attrName>
                                        </p:attrNameLst>
                                      </p:cBhvr>
                                      <p:to>
                                        <p:strVal val="hidden"/>
                                      </p:to>
                                    </p:set>
                                  </p:childTnLst>
                                </p:cTn>
                              </p:par>
                              <p:par>
                                <p:cTn id="839" presetID="13" presetClass="exit" presetSubtype="32" fill="hold" grpId="3" nodeType="withEffect">
                                  <p:stCondLst>
                                    <p:cond delay="0"/>
                                  </p:stCondLst>
                                  <p:childTnLst>
                                    <p:animEffect transition="out" filter="plus(out)">
                                      <p:cBhvr>
                                        <p:cTn id="840" dur="3000"/>
                                        <p:tgtEl>
                                          <p:spTgt spid="47"/>
                                        </p:tgtEl>
                                      </p:cBhvr>
                                    </p:animEffect>
                                    <p:set>
                                      <p:cBhvr>
                                        <p:cTn id="841" dur="1" fill="hold">
                                          <p:stCondLst>
                                            <p:cond delay="2999"/>
                                          </p:stCondLst>
                                        </p:cTn>
                                        <p:tgtEl>
                                          <p:spTgt spid="47"/>
                                        </p:tgtEl>
                                        <p:attrNameLst>
                                          <p:attrName>style.visibility</p:attrName>
                                        </p:attrNameLst>
                                      </p:cBhvr>
                                      <p:to>
                                        <p:strVal val="hidden"/>
                                      </p:to>
                                    </p:set>
                                  </p:childTnLst>
                                </p:cTn>
                              </p:par>
                              <p:par>
                                <p:cTn id="842" presetID="13" presetClass="exit" presetSubtype="32" fill="hold" grpId="3" nodeType="withEffect">
                                  <p:stCondLst>
                                    <p:cond delay="0"/>
                                  </p:stCondLst>
                                  <p:childTnLst>
                                    <p:animEffect transition="out" filter="plus(out)">
                                      <p:cBhvr>
                                        <p:cTn id="843" dur="3000"/>
                                        <p:tgtEl>
                                          <p:spTgt spid="48"/>
                                        </p:tgtEl>
                                      </p:cBhvr>
                                    </p:animEffect>
                                    <p:set>
                                      <p:cBhvr>
                                        <p:cTn id="844" dur="1" fill="hold">
                                          <p:stCondLst>
                                            <p:cond delay="2999"/>
                                          </p:stCondLst>
                                        </p:cTn>
                                        <p:tgtEl>
                                          <p:spTgt spid="48"/>
                                        </p:tgtEl>
                                        <p:attrNameLst>
                                          <p:attrName>style.visibility</p:attrName>
                                        </p:attrNameLst>
                                      </p:cBhvr>
                                      <p:to>
                                        <p:strVal val="hidden"/>
                                      </p:to>
                                    </p:set>
                                  </p:childTnLst>
                                </p:cTn>
                              </p:par>
                              <p:par>
                                <p:cTn id="845" presetID="13" presetClass="exit" presetSubtype="32" fill="hold" grpId="3" nodeType="withEffect">
                                  <p:stCondLst>
                                    <p:cond delay="0"/>
                                  </p:stCondLst>
                                  <p:childTnLst>
                                    <p:animEffect transition="out" filter="plus(out)">
                                      <p:cBhvr>
                                        <p:cTn id="846" dur="3000"/>
                                        <p:tgtEl>
                                          <p:spTgt spid="49"/>
                                        </p:tgtEl>
                                      </p:cBhvr>
                                    </p:animEffect>
                                    <p:set>
                                      <p:cBhvr>
                                        <p:cTn id="847" dur="1" fill="hold">
                                          <p:stCondLst>
                                            <p:cond delay="2999"/>
                                          </p:stCondLst>
                                        </p:cTn>
                                        <p:tgtEl>
                                          <p:spTgt spid="49"/>
                                        </p:tgtEl>
                                        <p:attrNameLst>
                                          <p:attrName>style.visibility</p:attrName>
                                        </p:attrNameLst>
                                      </p:cBhvr>
                                      <p:to>
                                        <p:strVal val="hidden"/>
                                      </p:to>
                                    </p:set>
                                  </p:childTnLst>
                                </p:cTn>
                              </p:par>
                              <p:par>
                                <p:cTn id="848" presetID="13" presetClass="exit" presetSubtype="32" fill="hold" grpId="3" nodeType="withEffect">
                                  <p:stCondLst>
                                    <p:cond delay="0"/>
                                  </p:stCondLst>
                                  <p:childTnLst>
                                    <p:animEffect transition="out" filter="plus(out)">
                                      <p:cBhvr>
                                        <p:cTn id="849" dur="3000"/>
                                        <p:tgtEl>
                                          <p:spTgt spid="50"/>
                                        </p:tgtEl>
                                      </p:cBhvr>
                                    </p:animEffect>
                                    <p:set>
                                      <p:cBhvr>
                                        <p:cTn id="850" dur="1" fill="hold">
                                          <p:stCondLst>
                                            <p:cond delay="2999"/>
                                          </p:stCondLst>
                                        </p:cTn>
                                        <p:tgtEl>
                                          <p:spTgt spid="50"/>
                                        </p:tgtEl>
                                        <p:attrNameLst>
                                          <p:attrName>style.visibility</p:attrName>
                                        </p:attrNameLst>
                                      </p:cBhvr>
                                      <p:to>
                                        <p:strVal val="hidden"/>
                                      </p:to>
                                    </p:set>
                                  </p:childTnLst>
                                </p:cTn>
                              </p:par>
                              <p:par>
                                <p:cTn id="851" presetID="13" presetClass="exit" presetSubtype="32" fill="hold" grpId="3" nodeType="withEffect">
                                  <p:stCondLst>
                                    <p:cond delay="0"/>
                                  </p:stCondLst>
                                  <p:childTnLst>
                                    <p:animEffect transition="out" filter="plus(out)">
                                      <p:cBhvr>
                                        <p:cTn id="852" dur="3000"/>
                                        <p:tgtEl>
                                          <p:spTgt spid="51"/>
                                        </p:tgtEl>
                                      </p:cBhvr>
                                    </p:animEffect>
                                    <p:set>
                                      <p:cBhvr>
                                        <p:cTn id="853" dur="1" fill="hold">
                                          <p:stCondLst>
                                            <p:cond delay="2999"/>
                                          </p:stCondLst>
                                        </p:cTn>
                                        <p:tgtEl>
                                          <p:spTgt spid="51"/>
                                        </p:tgtEl>
                                        <p:attrNameLst>
                                          <p:attrName>style.visibility</p:attrName>
                                        </p:attrNameLst>
                                      </p:cBhvr>
                                      <p:to>
                                        <p:strVal val="hidden"/>
                                      </p:to>
                                    </p:set>
                                  </p:childTnLst>
                                </p:cTn>
                              </p:par>
                              <p:par>
                                <p:cTn id="854" presetID="13" presetClass="exit" presetSubtype="32" fill="hold" grpId="3" nodeType="withEffect">
                                  <p:stCondLst>
                                    <p:cond delay="0"/>
                                  </p:stCondLst>
                                  <p:childTnLst>
                                    <p:animEffect transition="out" filter="plus(out)">
                                      <p:cBhvr>
                                        <p:cTn id="855" dur="3000"/>
                                        <p:tgtEl>
                                          <p:spTgt spid="52"/>
                                        </p:tgtEl>
                                      </p:cBhvr>
                                    </p:animEffect>
                                    <p:set>
                                      <p:cBhvr>
                                        <p:cTn id="856" dur="1" fill="hold">
                                          <p:stCondLst>
                                            <p:cond delay="2999"/>
                                          </p:stCondLst>
                                        </p:cTn>
                                        <p:tgtEl>
                                          <p:spTgt spid="52"/>
                                        </p:tgtEl>
                                        <p:attrNameLst>
                                          <p:attrName>style.visibility</p:attrName>
                                        </p:attrNameLst>
                                      </p:cBhvr>
                                      <p:to>
                                        <p:strVal val="hidden"/>
                                      </p:to>
                                    </p:set>
                                  </p:childTnLst>
                                </p:cTn>
                              </p:par>
                              <p:par>
                                <p:cTn id="857" presetID="13" presetClass="exit" presetSubtype="32" fill="hold" grpId="3" nodeType="withEffect">
                                  <p:stCondLst>
                                    <p:cond delay="0"/>
                                  </p:stCondLst>
                                  <p:childTnLst>
                                    <p:animEffect transition="out" filter="plus(out)">
                                      <p:cBhvr>
                                        <p:cTn id="858" dur="3000"/>
                                        <p:tgtEl>
                                          <p:spTgt spid="53"/>
                                        </p:tgtEl>
                                      </p:cBhvr>
                                    </p:animEffect>
                                    <p:set>
                                      <p:cBhvr>
                                        <p:cTn id="859" dur="1" fill="hold">
                                          <p:stCondLst>
                                            <p:cond delay="2999"/>
                                          </p:stCondLst>
                                        </p:cTn>
                                        <p:tgtEl>
                                          <p:spTgt spid="53"/>
                                        </p:tgtEl>
                                        <p:attrNameLst>
                                          <p:attrName>style.visibility</p:attrName>
                                        </p:attrNameLst>
                                      </p:cBhvr>
                                      <p:to>
                                        <p:strVal val="hidden"/>
                                      </p:to>
                                    </p:set>
                                  </p:childTnLst>
                                </p:cTn>
                              </p:par>
                              <p:par>
                                <p:cTn id="860" presetID="13" presetClass="exit" presetSubtype="32" fill="hold" grpId="3" nodeType="withEffect">
                                  <p:stCondLst>
                                    <p:cond delay="0"/>
                                  </p:stCondLst>
                                  <p:childTnLst>
                                    <p:animEffect transition="out" filter="plus(out)">
                                      <p:cBhvr>
                                        <p:cTn id="861" dur="3000"/>
                                        <p:tgtEl>
                                          <p:spTgt spid="54"/>
                                        </p:tgtEl>
                                      </p:cBhvr>
                                    </p:animEffect>
                                    <p:set>
                                      <p:cBhvr>
                                        <p:cTn id="862" dur="1" fill="hold">
                                          <p:stCondLst>
                                            <p:cond delay="2999"/>
                                          </p:stCondLst>
                                        </p:cTn>
                                        <p:tgtEl>
                                          <p:spTgt spid="54"/>
                                        </p:tgtEl>
                                        <p:attrNameLst>
                                          <p:attrName>style.visibility</p:attrName>
                                        </p:attrNameLst>
                                      </p:cBhvr>
                                      <p:to>
                                        <p:strVal val="hidden"/>
                                      </p:to>
                                    </p:set>
                                  </p:childTnLst>
                                </p:cTn>
                              </p:par>
                              <p:par>
                                <p:cTn id="863" presetID="13" presetClass="exit" presetSubtype="32" fill="hold" grpId="3" nodeType="withEffect">
                                  <p:stCondLst>
                                    <p:cond delay="0"/>
                                  </p:stCondLst>
                                  <p:childTnLst>
                                    <p:animEffect transition="out" filter="plus(out)">
                                      <p:cBhvr>
                                        <p:cTn id="864" dur="3000"/>
                                        <p:tgtEl>
                                          <p:spTgt spid="55"/>
                                        </p:tgtEl>
                                      </p:cBhvr>
                                    </p:animEffect>
                                    <p:set>
                                      <p:cBhvr>
                                        <p:cTn id="865" dur="1" fill="hold">
                                          <p:stCondLst>
                                            <p:cond delay="2999"/>
                                          </p:stCondLst>
                                        </p:cTn>
                                        <p:tgtEl>
                                          <p:spTgt spid="55"/>
                                        </p:tgtEl>
                                        <p:attrNameLst>
                                          <p:attrName>style.visibility</p:attrName>
                                        </p:attrNameLst>
                                      </p:cBhvr>
                                      <p:to>
                                        <p:strVal val="hidden"/>
                                      </p:to>
                                    </p:set>
                                  </p:childTnLst>
                                </p:cTn>
                              </p:par>
                              <p:par>
                                <p:cTn id="866" presetID="13" presetClass="exit" presetSubtype="32" fill="hold" grpId="3" nodeType="withEffect">
                                  <p:stCondLst>
                                    <p:cond delay="0"/>
                                  </p:stCondLst>
                                  <p:childTnLst>
                                    <p:animEffect transition="out" filter="plus(out)">
                                      <p:cBhvr>
                                        <p:cTn id="867" dur="3000"/>
                                        <p:tgtEl>
                                          <p:spTgt spid="56"/>
                                        </p:tgtEl>
                                      </p:cBhvr>
                                    </p:animEffect>
                                    <p:set>
                                      <p:cBhvr>
                                        <p:cTn id="868" dur="1" fill="hold">
                                          <p:stCondLst>
                                            <p:cond delay="2999"/>
                                          </p:stCondLst>
                                        </p:cTn>
                                        <p:tgtEl>
                                          <p:spTgt spid="56"/>
                                        </p:tgtEl>
                                        <p:attrNameLst>
                                          <p:attrName>style.visibility</p:attrName>
                                        </p:attrNameLst>
                                      </p:cBhvr>
                                      <p:to>
                                        <p:strVal val="hidden"/>
                                      </p:to>
                                    </p:set>
                                  </p:childTnLst>
                                </p:cTn>
                              </p:par>
                              <p:par>
                                <p:cTn id="869" presetID="13" presetClass="exit" presetSubtype="32" fill="hold" grpId="3" nodeType="withEffect">
                                  <p:stCondLst>
                                    <p:cond delay="0"/>
                                  </p:stCondLst>
                                  <p:childTnLst>
                                    <p:animEffect transition="out" filter="plus(out)">
                                      <p:cBhvr>
                                        <p:cTn id="870" dur="3000"/>
                                        <p:tgtEl>
                                          <p:spTgt spid="57"/>
                                        </p:tgtEl>
                                      </p:cBhvr>
                                    </p:animEffect>
                                    <p:set>
                                      <p:cBhvr>
                                        <p:cTn id="871" dur="1" fill="hold">
                                          <p:stCondLst>
                                            <p:cond delay="2999"/>
                                          </p:stCondLst>
                                        </p:cTn>
                                        <p:tgtEl>
                                          <p:spTgt spid="57"/>
                                        </p:tgtEl>
                                        <p:attrNameLst>
                                          <p:attrName>style.visibility</p:attrName>
                                        </p:attrNameLst>
                                      </p:cBhvr>
                                      <p:to>
                                        <p:strVal val="hidden"/>
                                      </p:to>
                                    </p:set>
                                  </p:childTnLst>
                                </p:cTn>
                              </p:par>
                              <p:par>
                                <p:cTn id="872" presetID="13" presetClass="exit" presetSubtype="32" fill="hold" grpId="3" nodeType="withEffect">
                                  <p:stCondLst>
                                    <p:cond delay="0"/>
                                  </p:stCondLst>
                                  <p:childTnLst>
                                    <p:animEffect transition="out" filter="plus(out)">
                                      <p:cBhvr>
                                        <p:cTn id="873" dur="3000"/>
                                        <p:tgtEl>
                                          <p:spTgt spid="58"/>
                                        </p:tgtEl>
                                      </p:cBhvr>
                                    </p:animEffect>
                                    <p:set>
                                      <p:cBhvr>
                                        <p:cTn id="874" dur="1" fill="hold">
                                          <p:stCondLst>
                                            <p:cond delay="2999"/>
                                          </p:stCondLst>
                                        </p:cTn>
                                        <p:tgtEl>
                                          <p:spTgt spid="58"/>
                                        </p:tgtEl>
                                        <p:attrNameLst>
                                          <p:attrName>style.visibility</p:attrName>
                                        </p:attrNameLst>
                                      </p:cBhvr>
                                      <p:to>
                                        <p:strVal val="hidden"/>
                                      </p:to>
                                    </p:set>
                                  </p:childTnLst>
                                </p:cTn>
                              </p:par>
                              <p:par>
                                <p:cTn id="875" presetID="13" presetClass="exit" presetSubtype="32" fill="hold" grpId="3" nodeType="withEffect">
                                  <p:stCondLst>
                                    <p:cond delay="0"/>
                                  </p:stCondLst>
                                  <p:childTnLst>
                                    <p:animEffect transition="out" filter="plus(out)">
                                      <p:cBhvr>
                                        <p:cTn id="876" dur="3000"/>
                                        <p:tgtEl>
                                          <p:spTgt spid="59"/>
                                        </p:tgtEl>
                                      </p:cBhvr>
                                    </p:animEffect>
                                    <p:set>
                                      <p:cBhvr>
                                        <p:cTn id="877" dur="1" fill="hold">
                                          <p:stCondLst>
                                            <p:cond delay="2999"/>
                                          </p:stCondLst>
                                        </p:cTn>
                                        <p:tgtEl>
                                          <p:spTgt spid="59"/>
                                        </p:tgtEl>
                                        <p:attrNameLst>
                                          <p:attrName>style.visibility</p:attrName>
                                        </p:attrNameLst>
                                      </p:cBhvr>
                                      <p:to>
                                        <p:strVal val="hidden"/>
                                      </p:to>
                                    </p:set>
                                  </p:childTnLst>
                                </p:cTn>
                              </p:par>
                              <p:par>
                                <p:cTn id="878" presetID="13" presetClass="exit" presetSubtype="32" fill="hold" grpId="3" nodeType="withEffect">
                                  <p:stCondLst>
                                    <p:cond delay="0"/>
                                  </p:stCondLst>
                                  <p:childTnLst>
                                    <p:animEffect transition="out" filter="plus(out)">
                                      <p:cBhvr>
                                        <p:cTn id="879" dur="3000"/>
                                        <p:tgtEl>
                                          <p:spTgt spid="60"/>
                                        </p:tgtEl>
                                      </p:cBhvr>
                                    </p:animEffect>
                                    <p:set>
                                      <p:cBhvr>
                                        <p:cTn id="880" dur="1" fill="hold">
                                          <p:stCondLst>
                                            <p:cond delay="2999"/>
                                          </p:stCondLst>
                                        </p:cTn>
                                        <p:tgtEl>
                                          <p:spTgt spid="60"/>
                                        </p:tgtEl>
                                        <p:attrNameLst>
                                          <p:attrName>style.visibility</p:attrName>
                                        </p:attrNameLst>
                                      </p:cBhvr>
                                      <p:to>
                                        <p:strVal val="hidden"/>
                                      </p:to>
                                    </p:set>
                                  </p:childTnLst>
                                </p:cTn>
                              </p:par>
                              <p:par>
                                <p:cTn id="881" presetID="13" presetClass="exit" presetSubtype="32" fill="hold" grpId="3" nodeType="withEffect">
                                  <p:stCondLst>
                                    <p:cond delay="0"/>
                                  </p:stCondLst>
                                  <p:childTnLst>
                                    <p:animEffect transition="out" filter="plus(out)">
                                      <p:cBhvr>
                                        <p:cTn id="882" dur="3000"/>
                                        <p:tgtEl>
                                          <p:spTgt spid="61"/>
                                        </p:tgtEl>
                                      </p:cBhvr>
                                    </p:animEffect>
                                    <p:set>
                                      <p:cBhvr>
                                        <p:cTn id="883" dur="1" fill="hold">
                                          <p:stCondLst>
                                            <p:cond delay="2999"/>
                                          </p:stCondLst>
                                        </p:cTn>
                                        <p:tgtEl>
                                          <p:spTgt spid="61"/>
                                        </p:tgtEl>
                                        <p:attrNameLst>
                                          <p:attrName>style.visibility</p:attrName>
                                        </p:attrNameLst>
                                      </p:cBhvr>
                                      <p:to>
                                        <p:strVal val="hidden"/>
                                      </p:to>
                                    </p:set>
                                  </p:childTnLst>
                                </p:cTn>
                              </p:par>
                              <p:par>
                                <p:cTn id="884" presetID="13" presetClass="exit" presetSubtype="32" fill="hold" grpId="3" nodeType="withEffect">
                                  <p:stCondLst>
                                    <p:cond delay="0"/>
                                  </p:stCondLst>
                                  <p:childTnLst>
                                    <p:animEffect transition="out" filter="plus(out)">
                                      <p:cBhvr>
                                        <p:cTn id="885" dur="3000"/>
                                        <p:tgtEl>
                                          <p:spTgt spid="62"/>
                                        </p:tgtEl>
                                      </p:cBhvr>
                                    </p:animEffect>
                                    <p:set>
                                      <p:cBhvr>
                                        <p:cTn id="886" dur="1" fill="hold">
                                          <p:stCondLst>
                                            <p:cond delay="2999"/>
                                          </p:stCondLst>
                                        </p:cTn>
                                        <p:tgtEl>
                                          <p:spTgt spid="62"/>
                                        </p:tgtEl>
                                        <p:attrNameLst>
                                          <p:attrName>style.visibility</p:attrName>
                                        </p:attrNameLst>
                                      </p:cBhvr>
                                      <p:to>
                                        <p:strVal val="hidden"/>
                                      </p:to>
                                    </p:set>
                                  </p:childTnLst>
                                </p:cTn>
                              </p:par>
                              <p:par>
                                <p:cTn id="887" presetID="13" presetClass="exit" presetSubtype="32" fill="hold" grpId="3" nodeType="withEffect">
                                  <p:stCondLst>
                                    <p:cond delay="0"/>
                                  </p:stCondLst>
                                  <p:childTnLst>
                                    <p:animEffect transition="out" filter="plus(out)">
                                      <p:cBhvr>
                                        <p:cTn id="888" dur="3000"/>
                                        <p:tgtEl>
                                          <p:spTgt spid="63"/>
                                        </p:tgtEl>
                                      </p:cBhvr>
                                    </p:animEffect>
                                    <p:set>
                                      <p:cBhvr>
                                        <p:cTn id="889" dur="1" fill="hold">
                                          <p:stCondLst>
                                            <p:cond delay="2999"/>
                                          </p:stCondLst>
                                        </p:cTn>
                                        <p:tgtEl>
                                          <p:spTgt spid="63"/>
                                        </p:tgtEl>
                                        <p:attrNameLst>
                                          <p:attrName>style.visibility</p:attrName>
                                        </p:attrNameLst>
                                      </p:cBhvr>
                                      <p:to>
                                        <p:strVal val="hidden"/>
                                      </p:to>
                                    </p:set>
                                  </p:childTnLst>
                                </p:cTn>
                              </p:par>
                              <p:par>
                                <p:cTn id="890" presetID="13" presetClass="exit" presetSubtype="32" fill="hold" grpId="3" nodeType="withEffect">
                                  <p:stCondLst>
                                    <p:cond delay="0"/>
                                  </p:stCondLst>
                                  <p:childTnLst>
                                    <p:animEffect transition="out" filter="plus(out)">
                                      <p:cBhvr>
                                        <p:cTn id="891" dur="3000"/>
                                        <p:tgtEl>
                                          <p:spTgt spid="64"/>
                                        </p:tgtEl>
                                      </p:cBhvr>
                                    </p:animEffect>
                                    <p:set>
                                      <p:cBhvr>
                                        <p:cTn id="892" dur="1" fill="hold">
                                          <p:stCondLst>
                                            <p:cond delay="2999"/>
                                          </p:stCondLst>
                                        </p:cTn>
                                        <p:tgtEl>
                                          <p:spTgt spid="64"/>
                                        </p:tgtEl>
                                        <p:attrNameLst>
                                          <p:attrName>style.visibility</p:attrName>
                                        </p:attrNameLst>
                                      </p:cBhvr>
                                      <p:to>
                                        <p:strVal val="hidden"/>
                                      </p:to>
                                    </p:set>
                                  </p:childTnLst>
                                </p:cTn>
                              </p:par>
                              <p:par>
                                <p:cTn id="893" presetID="13" presetClass="exit" presetSubtype="32" fill="hold" grpId="3" nodeType="withEffect">
                                  <p:stCondLst>
                                    <p:cond delay="0"/>
                                  </p:stCondLst>
                                  <p:childTnLst>
                                    <p:animEffect transition="out" filter="plus(out)">
                                      <p:cBhvr>
                                        <p:cTn id="894" dur="3000"/>
                                        <p:tgtEl>
                                          <p:spTgt spid="65"/>
                                        </p:tgtEl>
                                      </p:cBhvr>
                                    </p:animEffect>
                                    <p:set>
                                      <p:cBhvr>
                                        <p:cTn id="895" dur="1" fill="hold">
                                          <p:stCondLst>
                                            <p:cond delay="2999"/>
                                          </p:stCondLst>
                                        </p:cTn>
                                        <p:tgtEl>
                                          <p:spTgt spid="65"/>
                                        </p:tgtEl>
                                        <p:attrNameLst>
                                          <p:attrName>style.visibility</p:attrName>
                                        </p:attrNameLst>
                                      </p:cBhvr>
                                      <p:to>
                                        <p:strVal val="hidden"/>
                                      </p:to>
                                    </p:set>
                                  </p:childTnLst>
                                </p:cTn>
                              </p:par>
                              <p:par>
                                <p:cTn id="896" presetID="13" presetClass="exit" presetSubtype="32" fill="hold" grpId="3" nodeType="withEffect">
                                  <p:stCondLst>
                                    <p:cond delay="0"/>
                                  </p:stCondLst>
                                  <p:childTnLst>
                                    <p:animEffect transition="out" filter="plus(out)">
                                      <p:cBhvr>
                                        <p:cTn id="897" dur="3000"/>
                                        <p:tgtEl>
                                          <p:spTgt spid="66"/>
                                        </p:tgtEl>
                                      </p:cBhvr>
                                    </p:animEffect>
                                    <p:set>
                                      <p:cBhvr>
                                        <p:cTn id="898" dur="1" fill="hold">
                                          <p:stCondLst>
                                            <p:cond delay="2999"/>
                                          </p:stCondLst>
                                        </p:cTn>
                                        <p:tgtEl>
                                          <p:spTgt spid="66"/>
                                        </p:tgtEl>
                                        <p:attrNameLst>
                                          <p:attrName>style.visibility</p:attrName>
                                        </p:attrNameLst>
                                      </p:cBhvr>
                                      <p:to>
                                        <p:strVal val="hidden"/>
                                      </p:to>
                                    </p:set>
                                  </p:childTnLst>
                                </p:cTn>
                              </p:par>
                              <p:par>
                                <p:cTn id="899" presetID="13" presetClass="exit" presetSubtype="32" fill="hold" grpId="3" nodeType="withEffect">
                                  <p:stCondLst>
                                    <p:cond delay="0"/>
                                  </p:stCondLst>
                                  <p:childTnLst>
                                    <p:animEffect transition="out" filter="plus(out)">
                                      <p:cBhvr>
                                        <p:cTn id="900" dur="3000"/>
                                        <p:tgtEl>
                                          <p:spTgt spid="67"/>
                                        </p:tgtEl>
                                      </p:cBhvr>
                                    </p:animEffect>
                                    <p:set>
                                      <p:cBhvr>
                                        <p:cTn id="901" dur="1" fill="hold">
                                          <p:stCondLst>
                                            <p:cond delay="2999"/>
                                          </p:stCondLst>
                                        </p:cTn>
                                        <p:tgtEl>
                                          <p:spTgt spid="67"/>
                                        </p:tgtEl>
                                        <p:attrNameLst>
                                          <p:attrName>style.visibility</p:attrName>
                                        </p:attrNameLst>
                                      </p:cBhvr>
                                      <p:to>
                                        <p:strVal val="hidden"/>
                                      </p:to>
                                    </p:set>
                                  </p:childTnLst>
                                </p:cTn>
                              </p:par>
                              <p:par>
                                <p:cTn id="902" presetID="13" presetClass="exit" presetSubtype="32" fill="hold" grpId="3" nodeType="withEffect">
                                  <p:stCondLst>
                                    <p:cond delay="0"/>
                                  </p:stCondLst>
                                  <p:childTnLst>
                                    <p:animEffect transition="out" filter="plus(out)">
                                      <p:cBhvr>
                                        <p:cTn id="903" dur="3000"/>
                                        <p:tgtEl>
                                          <p:spTgt spid="68"/>
                                        </p:tgtEl>
                                      </p:cBhvr>
                                    </p:animEffect>
                                    <p:set>
                                      <p:cBhvr>
                                        <p:cTn id="904" dur="1" fill="hold">
                                          <p:stCondLst>
                                            <p:cond delay="2999"/>
                                          </p:stCondLst>
                                        </p:cTn>
                                        <p:tgtEl>
                                          <p:spTgt spid="68"/>
                                        </p:tgtEl>
                                        <p:attrNameLst>
                                          <p:attrName>style.visibility</p:attrName>
                                        </p:attrNameLst>
                                      </p:cBhvr>
                                      <p:to>
                                        <p:strVal val="hidden"/>
                                      </p:to>
                                    </p:set>
                                  </p:childTnLst>
                                </p:cTn>
                              </p:par>
                              <p:par>
                                <p:cTn id="905" presetID="23" presetClass="entr" presetSubtype="272" fill="hold" nodeType="withEffect">
                                  <p:stCondLst>
                                    <p:cond delay="0"/>
                                  </p:stCondLst>
                                  <p:childTnLst>
                                    <p:set>
                                      <p:cBhvr>
                                        <p:cTn id="906" dur="1" fill="hold">
                                          <p:stCondLst>
                                            <p:cond delay="0"/>
                                          </p:stCondLst>
                                        </p:cTn>
                                        <p:tgtEl>
                                          <p:spTgt spid="4"/>
                                        </p:tgtEl>
                                        <p:attrNameLst>
                                          <p:attrName>style.visibility</p:attrName>
                                        </p:attrNameLst>
                                      </p:cBhvr>
                                      <p:to>
                                        <p:strVal val="visible"/>
                                      </p:to>
                                    </p:set>
                                    <p:anim calcmode="lin" valueType="num">
                                      <p:cBhvr>
                                        <p:cTn id="907" dur="3000" fill="hold"/>
                                        <p:tgtEl>
                                          <p:spTgt spid="4"/>
                                        </p:tgtEl>
                                        <p:attrNameLst>
                                          <p:attrName>ppt_w</p:attrName>
                                        </p:attrNameLst>
                                      </p:cBhvr>
                                      <p:tavLst>
                                        <p:tav tm="0">
                                          <p:val>
                                            <p:strVal val="2/3*#ppt_w"/>
                                          </p:val>
                                        </p:tav>
                                        <p:tav tm="100000">
                                          <p:val>
                                            <p:strVal val="#ppt_w"/>
                                          </p:val>
                                        </p:tav>
                                      </p:tavLst>
                                    </p:anim>
                                    <p:anim calcmode="lin" valueType="num">
                                      <p:cBhvr>
                                        <p:cTn id="908" dur="3000" fill="hold"/>
                                        <p:tgtEl>
                                          <p:spTgt spid="4"/>
                                        </p:tgtEl>
                                        <p:attrNameLst>
                                          <p:attrName>ppt_h</p:attrName>
                                        </p:attrNameLst>
                                      </p:cBhvr>
                                      <p:tavLst>
                                        <p:tav tm="0">
                                          <p:val>
                                            <p:strVal val="2/3*#ppt_h"/>
                                          </p:val>
                                        </p:tav>
                                        <p:tav tm="100000">
                                          <p:val>
                                            <p:strVal val="#ppt_h"/>
                                          </p:val>
                                        </p:tav>
                                      </p:tavLst>
                                    </p:anim>
                                  </p:childTnLst>
                                </p:cTn>
                              </p:par>
                              <p:par>
                                <p:cTn id="909" presetID="4" presetClass="entr" presetSubtype="32" fill="hold" nodeType="withEffect">
                                  <p:stCondLst>
                                    <p:cond delay="0"/>
                                  </p:stCondLst>
                                  <p:childTnLst>
                                    <p:set>
                                      <p:cBhvr>
                                        <p:cTn id="910" dur="1" fill="hold">
                                          <p:stCondLst>
                                            <p:cond delay="0"/>
                                          </p:stCondLst>
                                        </p:cTn>
                                        <p:tgtEl>
                                          <p:spTgt spid="4"/>
                                        </p:tgtEl>
                                        <p:attrNameLst>
                                          <p:attrName>style.visibility</p:attrName>
                                        </p:attrNameLst>
                                      </p:cBhvr>
                                      <p:to>
                                        <p:strVal val="visible"/>
                                      </p:to>
                                    </p:set>
                                    <p:animEffect transition="in" filter="box(out)">
                                      <p:cBhvr>
                                        <p:cTn id="911"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solidFill>
            <a:schemeClr val="accent6">
              <a:lumMod val="50000"/>
            </a:schemeClr>
          </a:solidFill>
        </p:spPr>
        <p:txBody>
          <a:bodyPr/>
          <a:lstStyle/>
          <a:p>
            <a:endParaRPr lang="es-ES" dirty="0"/>
          </a:p>
        </p:txBody>
      </p:sp>
      <p:pic>
        <p:nvPicPr>
          <p:cNvPr id="4" name="3 Imagen" descr="0(4).jpg"/>
          <p:cNvPicPr>
            <a:picLocks noChangeAspect="1"/>
          </p:cNvPicPr>
          <p:nvPr/>
        </p:nvPicPr>
        <p:blipFill>
          <a:blip r:embed="rId2"/>
          <a:stretch>
            <a:fillRect/>
          </a:stretch>
        </p:blipFill>
        <p:spPr>
          <a:xfrm>
            <a:off x="0" y="0"/>
            <a:ext cx="9144000" cy="6858000"/>
          </a:xfrm>
          <a:prstGeom prst="rect">
            <a:avLst/>
          </a:prstGeom>
        </p:spPr>
      </p:pic>
      <p:sp>
        <p:nvSpPr>
          <p:cNvPr id="5" name="4 Luna"/>
          <p:cNvSpPr/>
          <p:nvPr/>
        </p:nvSpPr>
        <p:spPr>
          <a:xfrm>
            <a:off x="1500166" y="1500174"/>
            <a:ext cx="3000396" cy="4000528"/>
          </a:xfrm>
          <a:prstGeom prst="moon">
            <a:avLst>
              <a:gd name="adj" fmla="val 43016"/>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Luna"/>
          <p:cNvSpPr/>
          <p:nvPr/>
        </p:nvSpPr>
        <p:spPr>
          <a:xfrm flipH="1">
            <a:off x="4500562" y="1500174"/>
            <a:ext cx="2776558" cy="3857652"/>
          </a:xfrm>
          <a:prstGeom prst="moon">
            <a:avLst>
              <a:gd name="adj" fmla="val 43016"/>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Luna"/>
          <p:cNvSpPr/>
          <p:nvPr/>
        </p:nvSpPr>
        <p:spPr>
          <a:xfrm rot="5400000">
            <a:off x="2928926" y="928670"/>
            <a:ext cx="3000396" cy="4143404"/>
          </a:xfrm>
          <a:prstGeom prst="moon">
            <a:avLst>
              <a:gd name="adj" fmla="val 45556"/>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Luna"/>
          <p:cNvSpPr/>
          <p:nvPr/>
        </p:nvSpPr>
        <p:spPr>
          <a:xfrm rot="16200000">
            <a:off x="2895830" y="1890460"/>
            <a:ext cx="3000396" cy="4220089"/>
          </a:xfrm>
          <a:prstGeom prst="moon">
            <a:avLst>
              <a:gd name="adj" fmla="val 43016"/>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CuadroTexto"/>
          <p:cNvSpPr txBox="1"/>
          <p:nvPr/>
        </p:nvSpPr>
        <p:spPr>
          <a:xfrm>
            <a:off x="1785918" y="214290"/>
            <a:ext cx="6072230" cy="1107996"/>
          </a:xfrm>
          <a:prstGeom prst="rect">
            <a:avLst/>
          </a:prstGeom>
          <a:noFill/>
        </p:spPr>
        <p:txBody>
          <a:bodyPr wrap="square" rtlCol="0">
            <a:spAutoFit/>
          </a:bodyPr>
          <a:lstStyle/>
          <a:p>
            <a:pPr algn="ctr"/>
            <a:r>
              <a:rPr lang="es-ES" sz="2400" b="1" dirty="0" smtClean="0">
                <a:effectLst>
                  <a:outerShdw blurRad="38100" dist="38100" dir="2700000" algn="tl">
                    <a:srgbClr val="000000">
                      <a:alpha val="43137"/>
                    </a:srgbClr>
                  </a:outerShdw>
                </a:effectLst>
                <a:latin typeface="Harrington" pitchFamily="82" charset="0"/>
              </a:rPr>
              <a:t>“Vive como si fueras a morir mañana. Aprende como si fueras a vivir siempre”</a:t>
            </a:r>
          </a:p>
          <a:p>
            <a:pPr algn="ctr"/>
            <a:endParaRPr lang="es-ES" dirty="0"/>
          </a:p>
        </p:txBody>
      </p:sp>
      <p:sp>
        <p:nvSpPr>
          <p:cNvPr id="10" name="9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24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0"/>
                                        </p:tgtEl>
                                        <p:attrNameLst>
                                          <p:attrName>style.opacity</p:attrName>
                                        </p:attrNameLst>
                                      </p:cBhvr>
                                      <p:to>
                                        <p:strVal val="0"/>
                                      </p:to>
                                    </p:set>
                                    <p:animEffect filter="image" prLst="opacity: 0">
                                      <p:cBhvr rctx="IE">
                                        <p:cTn id="7" dur="indefinite"/>
                                        <p:tgtEl>
                                          <p:spTgt spid="10"/>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p:cTn id="10" dur="3000" fill="hold"/>
                                        <p:tgtEl>
                                          <p:spTgt spid="5"/>
                                        </p:tgtEl>
                                        <p:attrNameLst>
                                          <p:attrName>ppt_w</p:attrName>
                                        </p:attrNameLst>
                                      </p:cBhvr>
                                      <p:tavLst>
                                        <p:tav tm="0">
                                          <p:val>
                                            <p:fltVal val="0"/>
                                          </p:val>
                                        </p:tav>
                                        <p:tav tm="100000">
                                          <p:val>
                                            <p:strVal val="#ppt_w"/>
                                          </p:val>
                                        </p:tav>
                                      </p:tavLst>
                                    </p:anim>
                                    <p:anim calcmode="lin" valueType="num">
                                      <p:cBhvr>
                                        <p:cTn id="11" dur="3000" fill="hold"/>
                                        <p:tgtEl>
                                          <p:spTgt spid="5"/>
                                        </p:tgtEl>
                                        <p:attrNameLst>
                                          <p:attrName>ppt_h</p:attrName>
                                        </p:attrNameLst>
                                      </p:cBhvr>
                                      <p:tavLst>
                                        <p:tav tm="0">
                                          <p:val>
                                            <p:fltVal val="0"/>
                                          </p:val>
                                        </p:tav>
                                        <p:tav tm="100000">
                                          <p:val>
                                            <p:strVal val="#ppt_h"/>
                                          </p:val>
                                        </p:tav>
                                      </p:tavLst>
                                    </p:anim>
                                    <p:anim calcmode="lin" valueType="num">
                                      <p:cBhvr>
                                        <p:cTn id="12" dur="3000" fill="hold"/>
                                        <p:tgtEl>
                                          <p:spTgt spid="5"/>
                                        </p:tgtEl>
                                        <p:attrNameLst>
                                          <p:attrName>ppt_x</p:attrName>
                                        </p:attrNameLst>
                                      </p:cBhvr>
                                      <p:tavLst>
                                        <p:tav tm="0">
                                          <p:val>
                                            <p:fltVal val="0.5"/>
                                          </p:val>
                                        </p:tav>
                                        <p:tav tm="100000">
                                          <p:val>
                                            <p:strVal val="#ppt_x"/>
                                          </p:val>
                                        </p:tav>
                                      </p:tavLst>
                                    </p:anim>
                                    <p:anim calcmode="lin" valueType="num">
                                      <p:cBhvr>
                                        <p:cTn id="13" dur="3000" fill="hold"/>
                                        <p:tgtEl>
                                          <p:spTgt spid="5"/>
                                        </p:tgtEl>
                                        <p:attrNameLst>
                                          <p:attrName>ppt_y</p:attrName>
                                        </p:attrNameLst>
                                      </p:cBhvr>
                                      <p:tavLst>
                                        <p:tav tm="0">
                                          <p:val>
                                            <p:fltVal val="0.5"/>
                                          </p:val>
                                        </p:tav>
                                        <p:tav tm="100000">
                                          <p:val>
                                            <p:strVal val="#ppt_y"/>
                                          </p:val>
                                        </p:tav>
                                      </p:tavLst>
                                    </p:anim>
                                  </p:childTnLst>
                                </p:cTn>
                              </p:par>
                              <p:par>
                                <p:cTn id="14" presetID="23" presetClass="entr" presetSubtype="528" fill="hold" grpId="0" nodeType="withEffect">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cBhvr>
                                        <p:cTn id="16" dur="3000" fill="hold"/>
                                        <p:tgtEl>
                                          <p:spTgt spid="6"/>
                                        </p:tgtEl>
                                        <p:attrNameLst>
                                          <p:attrName>ppt_w</p:attrName>
                                        </p:attrNameLst>
                                      </p:cBhvr>
                                      <p:tavLst>
                                        <p:tav tm="0">
                                          <p:val>
                                            <p:fltVal val="0"/>
                                          </p:val>
                                        </p:tav>
                                        <p:tav tm="100000">
                                          <p:val>
                                            <p:strVal val="#ppt_w"/>
                                          </p:val>
                                        </p:tav>
                                      </p:tavLst>
                                    </p:anim>
                                    <p:anim calcmode="lin" valueType="num">
                                      <p:cBhvr>
                                        <p:cTn id="17" dur="3000" fill="hold"/>
                                        <p:tgtEl>
                                          <p:spTgt spid="6"/>
                                        </p:tgtEl>
                                        <p:attrNameLst>
                                          <p:attrName>ppt_h</p:attrName>
                                        </p:attrNameLst>
                                      </p:cBhvr>
                                      <p:tavLst>
                                        <p:tav tm="0">
                                          <p:val>
                                            <p:fltVal val="0"/>
                                          </p:val>
                                        </p:tav>
                                        <p:tav tm="100000">
                                          <p:val>
                                            <p:strVal val="#ppt_h"/>
                                          </p:val>
                                        </p:tav>
                                      </p:tavLst>
                                    </p:anim>
                                    <p:anim calcmode="lin" valueType="num">
                                      <p:cBhvr>
                                        <p:cTn id="18" dur="3000" fill="hold"/>
                                        <p:tgtEl>
                                          <p:spTgt spid="6"/>
                                        </p:tgtEl>
                                        <p:attrNameLst>
                                          <p:attrName>ppt_x</p:attrName>
                                        </p:attrNameLst>
                                      </p:cBhvr>
                                      <p:tavLst>
                                        <p:tav tm="0">
                                          <p:val>
                                            <p:fltVal val="0.5"/>
                                          </p:val>
                                        </p:tav>
                                        <p:tav tm="100000">
                                          <p:val>
                                            <p:strVal val="#ppt_x"/>
                                          </p:val>
                                        </p:tav>
                                      </p:tavLst>
                                    </p:anim>
                                    <p:anim calcmode="lin" valueType="num">
                                      <p:cBhvr>
                                        <p:cTn id="19" dur="3000" fill="hold"/>
                                        <p:tgtEl>
                                          <p:spTgt spid="6"/>
                                        </p:tgtEl>
                                        <p:attrNameLst>
                                          <p:attrName>ppt_y</p:attrName>
                                        </p:attrNameLst>
                                      </p:cBhvr>
                                      <p:tavLst>
                                        <p:tav tm="0">
                                          <p:val>
                                            <p:fltVal val="0.5"/>
                                          </p:val>
                                        </p:tav>
                                        <p:tav tm="100000">
                                          <p:val>
                                            <p:strVal val="#ppt_y"/>
                                          </p:val>
                                        </p:tav>
                                      </p:tavLst>
                                    </p:anim>
                                  </p:childTnLst>
                                </p:cTn>
                              </p:par>
                              <p:par>
                                <p:cTn id="20" presetID="23" presetClass="entr" presetSubtype="528"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p:cTn id="22" dur="3000" fill="hold"/>
                                        <p:tgtEl>
                                          <p:spTgt spid="7"/>
                                        </p:tgtEl>
                                        <p:attrNameLst>
                                          <p:attrName>ppt_w</p:attrName>
                                        </p:attrNameLst>
                                      </p:cBhvr>
                                      <p:tavLst>
                                        <p:tav tm="0">
                                          <p:val>
                                            <p:fltVal val="0"/>
                                          </p:val>
                                        </p:tav>
                                        <p:tav tm="100000">
                                          <p:val>
                                            <p:strVal val="#ppt_w"/>
                                          </p:val>
                                        </p:tav>
                                      </p:tavLst>
                                    </p:anim>
                                    <p:anim calcmode="lin" valueType="num">
                                      <p:cBhvr>
                                        <p:cTn id="23" dur="3000" fill="hold"/>
                                        <p:tgtEl>
                                          <p:spTgt spid="7"/>
                                        </p:tgtEl>
                                        <p:attrNameLst>
                                          <p:attrName>ppt_h</p:attrName>
                                        </p:attrNameLst>
                                      </p:cBhvr>
                                      <p:tavLst>
                                        <p:tav tm="0">
                                          <p:val>
                                            <p:fltVal val="0"/>
                                          </p:val>
                                        </p:tav>
                                        <p:tav tm="100000">
                                          <p:val>
                                            <p:strVal val="#ppt_h"/>
                                          </p:val>
                                        </p:tav>
                                      </p:tavLst>
                                    </p:anim>
                                    <p:anim calcmode="lin" valueType="num">
                                      <p:cBhvr>
                                        <p:cTn id="24" dur="3000" fill="hold"/>
                                        <p:tgtEl>
                                          <p:spTgt spid="7"/>
                                        </p:tgtEl>
                                        <p:attrNameLst>
                                          <p:attrName>ppt_x</p:attrName>
                                        </p:attrNameLst>
                                      </p:cBhvr>
                                      <p:tavLst>
                                        <p:tav tm="0">
                                          <p:val>
                                            <p:fltVal val="0.5"/>
                                          </p:val>
                                        </p:tav>
                                        <p:tav tm="100000">
                                          <p:val>
                                            <p:strVal val="#ppt_x"/>
                                          </p:val>
                                        </p:tav>
                                      </p:tavLst>
                                    </p:anim>
                                    <p:anim calcmode="lin" valueType="num">
                                      <p:cBhvr>
                                        <p:cTn id="25" dur="3000" fill="hold"/>
                                        <p:tgtEl>
                                          <p:spTgt spid="7"/>
                                        </p:tgtEl>
                                        <p:attrNameLst>
                                          <p:attrName>ppt_y</p:attrName>
                                        </p:attrNameLst>
                                      </p:cBhvr>
                                      <p:tavLst>
                                        <p:tav tm="0">
                                          <p:val>
                                            <p:fltVal val="0.5"/>
                                          </p:val>
                                        </p:tav>
                                        <p:tav tm="100000">
                                          <p:val>
                                            <p:strVal val="#ppt_y"/>
                                          </p:val>
                                        </p:tav>
                                      </p:tavLst>
                                    </p:anim>
                                  </p:childTnLst>
                                </p:cTn>
                              </p:par>
                              <p:par>
                                <p:cTn id="26" presetID="23" presetClass="entr" presetSubtype="528" fill="hold" grpId="0" nodeType="withEffect">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cBhvr>
                                        <p:cTn id="28" dur="3000" fill="hold"/>
                                        <p:tgtEl>
                                          <p:spTgt spid="8"/>
                                        </p:tgtEl>
                                        <p:attrNameLst>
                                          <p:attrName>ppt_w</p:attrName>
                                        </p:attrNameLst>
                                      </p:cBhvr>
                                      <p:tavLst>
                                        <p:tav tm="0">
                                          <p:val>
                                            <p:fltVal val="0"/>
                                          </p:val>
                                        </p:tav>
                                        <p:tav tm="100000">
                                          <p:val>
                                            <p:strVal val="#ppt_w"/>
                                          </p:val>
                                        </p:tav>
                                      </p:tavLst>
                                    </p:anim>
                                    <p:anim calcmode="lin" valueType="num">
                                      <p:cBhvr>
                                        <p:cTn id="29" dur="3000" fill="hold"/>
                                        <p:tgtEl>
                                          <p:spTgt spid="8"/>
                                        </p:tgtEl>
                                        <p:attrNameLst>
                                          <p:attrName>ppt_h</p:attrName>
                                        </p:attrNameLst>
                                      </p:cBhvr>
                                      <p:tavLst>
                                        <p:tav tm="0">
                                          <p:val>
                                            <p:fltVal val="0"/>
                                          </p:val>
                                        </p:tav>
                                        <p:tav tm="100000">
                                          <p:val>
                                            <p:strVal val="#ppt_h"/>
                                          </p:val>
                                        </p:tav>
                                      </p:tavLst>
                                    </p:anim>
                                    <p:anim calcmode="lin" valueType="num">
                                      <p:cBhvr>
                                        <p:cTn id="30" dur="3000" fill="hold"/>
                                        <p:tgtEl>
                                          <p:spTgt spid="8"/>
                                        </p:tgtEl>
                                        <p:attrNameLst>
                                          <p:attrName>ppt_x</p:attrName>
                                        </p:attrNameLst>
                                      </p:cBhvr>
                                      <p:tavLst>
                                        <p:tav tm="0">
                                          <p:val>
                                            <p:fltVal val="0.5"/>
                                          </p:val>
                                        </p:tav>
                                        <p:tav tm="100000">
                                          <p:val>
                                            <p:strVal val="#ppt_x"/>
                                          </p:val>
                                        </p:tav>
                                      </p:tavLst>
                                    </p:anim>
                                    <p:anim calcmode="lin" valueType="num">
                                      <p:cBhvr>
                                        <p:cTn id="31" dur="3000" fill="hold"/>
                                        <p:tgtEl>
                                          <p:spTgt spid="8"/>
                                        </p:tgtEl>
                                        <p:attrNameLst>
                                          <p:attrName>ppt_y</p:attrName>
                                        </p:attrNameLst>
                                      </p:cBhvr>
                                      <p:tavLst>
                                        <p:tav tm="0">
                                          <p:val>
                                            <p:fltVal val="0.5"/>
                                          </p:val>
                                        </p:tav>
                                        <p:tav tm="100000">
                                          <p:val>
                                            <p:strVal val="#ppt_y"/>
                                          </p:val>
                                        </p:tav>
                                      </p:tavLst>
                                    </p:anim>
                                  </p:childTnLst>
                                </p:cTn>
                              </p:par>
                              <p:par>
                                <p:cTn id="32" presetID="8" presetClass="emph" presetSubtype="0" fill="hold" grpId="1" nodeType="withEffect">
                                  <p:stCondLst>
                                    <p:cond delay="0"/>
                                  </p:stCondLst>
                                  <p:childTnLst>
                                    <p:animRot by="21600000">
                                      <p:cBhvr>
                                        <p:cTn id="33" dur="3000" fill="hold"/>
                                        <p:tgtEl>
                                          <p:spTgt spid="5"/>
                                        </p:tgtEl>
                                        <p:attrNameLst>
                                          <p:attrName>r</p:attrName>
                                        </p:attrNameLst>
                                      </p:cBhvr>
                                    </p:animRot>
                                  </p:childTnLst>
                                </p:cTn>
                              </p:par>
                              <p:par>
                                <p:cTn id="34" presetID="8" presetClass="emph" presetSubtype="0" fill="hold" grpId="1" nodeType="withEffect">
                                  <p:stCondLst>
                                    <p:cond delay="0"/>
                                  </p:stCondLst>
                                  <p:childTnLst>
                                    <p:animRot by="21600000">
                                      <p:cBhvr>
                                        <p:cTn id="35" dur="3000" fill="hold"/>
                                        <p:tgtEl>
                                          <p:spTgt spid="6"/>
                                        </p:tgtEl>
                                        <p:attrNameLst>
                                          <p:attrName>r</p:attrName>
                                        </p:attrNameLst>
                                      </p:cBhvr>
                                    </p:animRot>
                                  </p:childTnLst>
                                </p:cTn>
                              </p:par>
                              <p:par>
                                <p:cTn id="36" presetID="8" presetClass="emph" presetSubtype="0" fill="hold" grpId="1" nodeType="withEffect">
                                  <p:stCondLst>
                                    <p:cond delay="0"/>
                                  </p:stCondLst>
                                  <p:childTnLst>
                                    <p:animRot by="21600000">
                                      <p:cBhvr>
                                        <p:cTn id="37" dur="3000" fill="hold"/>
                                        <p:tgtEl>
                                          <p:spTgt spid="7"/>
                                        </p:tgtEl>
                                        <p:attrNameLst>
                                          <p:attrName>r</p:attrName>
                                        </p:attrNameLst>
                                      </p:cBhvr>
                                    </p:animRot>
                                  </p:childTnLst>
                                </p:cTn>
                              </p:par>
                              <p:par>
                                <p:cTn id="38" presetID="8" presetClass="emph" presetSubtype="0" fill="hold" grpId="1" nodeType="withEffect">
                                  <p:stCondLst>
                                    <p:cond delay="0"/>
                                  </p:stCondLst>
                                  <p:childTnLst>
                                    <p:animRot by="21600000">
                                      <p:cBhvr>
                                        <p:cTn id="39" dur="3000" fill="hold"/>
                                        <p:tgtEl>
                                          <p:spTgt spid="8"/>
                                        </p:tgtEl>
                                        <p:attrNameLst>
                                          <p:attrName>r</p:attrName>
                                        </p:attrNameLst>
                                      </p:cBhvr>
                                    </p:animRot>
                                  </p:childTnLst>
                                </p:cTn>
                              </p:par>
                              <p:par>
                                <p:cTn id="40" presetID="9" presetClass="entr" presetSubtype="0" fill="hold" grpId="2" nodeType="withEffect">
                                  <p:stCondLst>
                                    <p:cond delay="0"/>
                                  </p:stCondLst>
                                  <p:childTnLst>
                                    <p:set>
                                      <p:cBhvr>
                                        <p:cTn id="41" dur="1" fill="hold">
                                          <p:stCondLst>
                                            <p:cond delay="0"/>
                                          </p:stCondLst>
                                        </p:cTn>
                                        <p:tgtEl>
                                          <p:spTgt spid="5"/>
                                        </p:tgtEl>
                                        <p:attrNameLst>
                                          <p:attrName>style.visibility</p:attrName>
                                        </p:attrNameLst>
                                      </p:cBhvr>
                                      <p:to>
                                        <p:strVal val="visible"/>
                                      </p:to>
                                    </p:set>
                                    <p:animEffect transition="in" filter="dissolve">
                                      <p:cBhvr>
                                        <p:cTn id="42" dur="3000"/>
                                        <p:tgtEl>
                                          <p:spTgt spid="5"/>
                                        </p:tgtEl>
                                      </p:cBhvr>
                                    </p:animEffect>
                                  </p:childTnLst>
                                </p:cTn>
                              </p:par>
                              <p:par>
                                <p:cTn id="43" presetID="9" presetClass="entr" presetSubtype="0" fill="hold" grpId="2" nodeType="withEffect">
                                  <p:stCondLst>
                                    <p:cond delay="0"/>
                                  </p:stCondLst>
                                  <p:childTnLst>
                                    <p:set>
                                      <p:cBhvr>
                                        <p:cTn id="44" dur="1" fill="hold">
                                          <p:stCondLst>
                                            <p:cond delay="0"/>
                                          </p:stCondLst>
                                        </p:cTn>
                                        <p:tgtEl>
                                          <p:spTgt spid="6"/>
                                        </p:tgtEl>
                                        <p:attrNameLst>
                                          <p:attrName>style.visibility</p:attrName>
                                        </p:attrNameLst>
                                      </p:cBhvr>
                                      <p:to>
                                        <p:strVal val="visible"/>
                                      </p:to>
                                    </p:set>
                                    <p:animEffect transition="in" filter="dissolve">
                                      <p:cBhvr>
                                        <p:cTn id="45" dur="3000"/>
                                        <p:tgtEl>
                                          <p:spTgt spid="6"/>
                                        </p:tgtEl>
                                      </p:cBhvr>
                                    </p:animEffect>
                                  </p:childTnLst>
                                </p:cTn>
                              </p:par>
                              <p:par>
                                <p:cTn id="46" presetID="9" presetClass="entr" presetSubtype="0" fill="hold" grpId="2" nodeType="with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dissolve">
                                      <p:cBhvr>
                                        <p:cTn id="48" dur="3000"/>
                                        <p:tgtEl>
                                          <p:spTgt spid="7"/>
                                        </p:tgtEl>
                                      </p:cBhvr>
                                    </p:animEffect>
                                  </p:childTnLst>
                                </p:cTn>
                              </p:par>
                              <p:par>
                                <p:cTn id="49" presetID="9" presetClass="entr" presetSubtype="0" fill="hold" grpId="2" nodeType="withEffect">
                                  <p:stCondLst>
                                    <p:cond delay="0"/>
                                  </p:stCondLst>
                                  <p:childTnLst>
                                    <p:set>
                                      <p:cBhvr>
                                        <p:cTn id="50" dur="1" fill="hold">
                                          <p:stCondLst>
                                            <p:cond delay="0"/>
                                          </p:stCondLst>
                                        </p:cTn>
                                        <p:tgtEl>
                                          <p:spTgt spid="8"/>
                                        </p:tgtEl>
                                        <p:attrNameLst>
                                          <p:attrName>style.visibility</p:attrName>
                                        </p:attrNameLst>
                                      </p:cBhvr>
                                      <p:to>
                                        <p:strVal val="visible"/>
                                      </p:to>
                                    </p:set>
                                    <p:animEffect transition="in" filter="dissolve">
                                      <p:cBhvr>
                                        <p:cTn id="51" dur="3000"/>
                                        <p:tgtEl>
                                          <p:spTgt spid="8"/>
                                        </p:tgtEl>
                                      </p:cBhvr>
                                    </p:animEffect>
                                  </p:childTnLst>
                                </p:cTn>
                              </p:par>
                              <p:par>
                                <p:cTn id="52" presetID="3" presetClass="entr" presetSubtype="5" fill="hold" grpId="3" nodeType="withEffect">
                                  <p:stCondLst>
                                    <p:cond delay="0"/>
                                  </p:stCondLst>
                                  <p:childTnLst>
                                    <p:set>
                                      <p:cBhvr>
                                        <p:cTn id="53" dur="1" fill="hold">
                                          <p:stCondLst>
                                            <p:cond delay="0"/>
                                          </p:stCondLst>
                                        </p:cTn>
                                        <p:tgtEl>
                                          <p:spTgt spid="5"/>
                                        </p:tgtEl>
                                        <p:attrNameLst>
                                          <p:attrName>style.visibility</p:attrName>
                                        </p:attrNameLst>
                                      </p:cBhvr>
                                      <p:to>
                                        <p:strVal val="visible"/>
                                      </p:to>
                                    </p:set>
                                    <p:animEffect transition="in" filter="blinds(vertical)">
                                      <p:cBhvr>
                                        <p:cTn id="54" dur="3000"/>
                                        <p:tgtEl>
                                          <p:spTgt spid="5"/>
                                        </p:tgtEl>
                                      </p:cBhvr>
                                    </p:animEffect>
                                  </p:childTnLst>
                                </p:cTn>
                              </p:par>
                              <p:par>
                                <p:cTn id="55" presetID="3" presetClass="entr" presetSubtype="5" fill="hold" grpId="3" nodeType="withEffect">
                                  <p:stCondLst>
                                    <p:cond delay="0"/>
                                  </p:stCondLst>
                                  <p:childTnLst>
                                    <p:set>
                                      <p:cBhvr>
                                        <p:cTn id="56" dur="1" fill="hold">
                                          <p:stCondLst>
                                            <p:cond delay="0"/>
                                          </p:stCondLst>
                                        </p:cTn>
                                        <p:tgtEl>
                                          <p:spTgt spid="6"/>
                                        </p:tgtEl>
                                        <p:attrNameLst>
                                          <p:attrName>style.visibility</p:attrName>
                                        </p:attrNameLst>
                                      </p:cBhvr>
                                      <p:to>
                                        <p:strVal val="visible"/>
                                      </p:to>
                                    </p:set>
                                    <p:animEffect transition="in" filter="blinds(vertical)">
                                      <p:cBhvr>
                                        <p:cTn id="57" dur="3000"/>
                                        <p:tgtEl>
                                          <p:spTgt spid="6"/>
                                        </p:tgtEl>
                                      </p:cBhvr>
                                    </p:animEffect>
                                  </p:childTnLst>
                                </p:cTn>
                              </p:par>
                              <p:par>
                                <p:cTn id="58" presetID="3" presetClass="entr" presetSubtype="10" fill="hold" grpId="3" nodeType="withEffect">
                                  <p:stCondLst>
                                    <p:cond delay="0"/>
                                  </p:stCondLst>
                                  <p:childTnLst>
                                    <p:set>
                                      <p:cBhvr>
                                        <p:cTn id="59" dur="1" fill="hold">
                                          <p:stCondLst>
                                            <p:cond delay="0"/>
                                          </p:stCondLst>
                                        </p:cTn>
                                        <p:tgtEl>
                                          <p:spTgt spid="7"/>
                                        </p:tgtEl>
                                        <p:attrNameLst>
                                          <p:attrName>style.visibility</p:attrName>
                                        </p:attrNameLst>
                                      </p:cBhvr>
                                      <p:to>
                                        <p:strVal val="visible"/>
                                      </p:to>
                                    </p:set>
                                    <p:animEffect transition="in" filter="blinds(horizontal)">
                                      <p:cBhvr>
                                        <p:cTn id="60" dur="3000"/>
                                        <p:tgtEl>
                                          <p:spTgt spid="7"/>
                                        </p:tgtEl>
                                      </p:cBhvr>
                                    </p:animEffect>
                                  </p:childTnLst>
                                </p:cTn>
                              </p:par>
                              <p:par>
                                <p:cTn id="61" presetID="3" presetClass="entr" presetSubtype="10" fill="hold" grpId="3" nodeType="withEffect">
                                  <p:stCondLst>
                                    <p:cond delay="0"/>
                                  </p:stCondLst>
                                  <p:childTnLst>
                                    <p:set>
                                      <p:cBhvr>
                                        <p:cTn id="62" dur="1" fill="hold">
                                          <p:stCondLst>
                                            <p:cond delay="0"/>
                                          </p:stCondLst>
                                        </p:cTn>
                                        <p:tgtEl>
                                          <p:spTgt spid="8"/>
                                        </p:tgtEl>
                                        <p:attrNameLst>
                                          <p:attrName>style.visibility</p:attrName>
                                        </p:attrNameLst>
                                      </p:cBhvr>
                                      <p:to>
                                        <p:strVal val="visible"/>
                                      </p:to>
                                    </p:set>
                                    <p:animEffect transition="in" filter="blinds(horizontal)">
                                      <p:cBhvr>
                                        <p:cTn id="63" dur="3000"/>
                                        <p:tgtEl>
                                          <p:spTgt spid="8"/>
                                        </p:tgtEl>
                                      </p:cBhvr>
                                    </p:animEffect>
                                  </p:childTnLst>
                                </p:cTn>
                              </p:par>
                            </p:childTnLst>
                          </p:cTn>
                        </p:par>
                        <p:par>
                          <p:cTn id="64" fill="hold">
                            <p:stCondLst>
                              <p:cond delay="3000"/>
                            </p:stCondLst>
                            <p:childTnLst>
                              <p:par>
                                <p:cTn id="65" presetID="23" presetClass="exit" presetSubtype="544" fill="hold" grpId="4" nodeType="afterEffect">
                                  <p:stCondLst>
                                    <p:cond delay="0"/>
                                  </p:stCondLst>
                                  <p:childTnLst>
                                    <p:anim calcmode="lin" valueType="num">
                                      <p:cBhvr>
                                        <p:cTn id="66" dur="3000"/>
                                        <p:tgtEl>
                                          <p:spTgt spid="5"/>
                                        </p:tgtEl>
                                        <p:attrNameLst>
                                          <p:attrName>ppt_w</p:attrName>
                                        </p:attrNameLst>
                                      </p:cBhvr>
                                      <p:tavLst>
                                        <p:tav tm="0">
                                          <p:val>
                                            <p:strVal val="ppt_w"/>
                                          </p:val>
                                        </p:tav>
                                        <p:tav tm="100000">
                                          <p:val>
                                            <p:fltVal val="0"/>
                                          </p:val>
                                        </p:tav>
                                      </p:tavLst>
                                    </p:anim>
                                    <p:anim calcmode="lin" valueType="num">
                                      <p:cBhvr>
                                        <p:cTn id="67" dur="3000"/>
                                        <p:tgtEl>
                                          <p:spTgt spid="5"/>
                                        </p:tgtEl>
                                        <p:attrNameLst>
                                          <p:attrName>ppt_h</p:attrName>
                                        </p:attrNameLst>
                                      </p:cBhvr>
                                      <p:tavLst>
                                        <p:tav tm="0">
                                          <p:val>
                                            <p:strVal val="ppt_h"/>
                                          </p:val>
                                        </p:tav>
                                        <p:tav tm="100000">
                                          <p:val>
                                            <p:fltVal val="0"/>
                                          </p:val>
                                        </p:tav>
                                      </p:tavLst>
                                    </p:anim>
                                    <p:anim calcmode="lin" valueType="num">
                                      <p:cBhvr>
                                        <p:cTn id="68" dur="3000"/>
                                        <p:tgtEl>
                                          <p:spTgt spid="5"/>
                                        </p:tgtEl>
                                        <p:attrNameLst>
                                          <p:attrName>ppt_x</p:attrName>
                                        </p:attrNameLst>
                                      </p:cBhvr>
                                      <p:tavLst>
                                        <p:tav tm="0">
                                          <p:val>
                                            <p:strVal val="ppt_x"/>
                                          </p:val>
                                        </p:tav>
                                        <p:tav tm="100000">
                                          <p:val>
                                            <p:fltVal val="0.5"/>
                                          </p:val>
                                        </p:tav>
                                      </p:tavLst>
                                    </p:anim>
                                    <p:anim calcmode="lin" valueType="num">
                                      <p:cBhvr>
                                        <p:cTn id="69" dur="3000"/>
                                        <p:tgtEl>
                                          <p:spTgt spid="5"/>
                                        </p:tgtEl>
                                        <p:attrNameLst>
                                          <p:attrName>ppt_y</p:attrName>
                                        </p:attrNameLst>
                                      </p:cBhvr>
                                      <p:tavLst>
                                        <p:tav tm="0">
                                          <p:val>
                                            <p:strVal val="ppt_y"/>
                                          </p:val>
                                        </p:tav>
                                        <p:tav tm="100000">
                                          <p:val>
                                            <p:fltVal val="0.5"/>
                                          </p:val>
                                        </p:tav>
                                      </p:tavLst>
                                    </p:anim>
                                    <p:set>
                                      <p:cBhvr>
                                        <p:cTn id="70" dur="1" fill="hold">
                                          <p:stCondLst>
                                            <p:cond delay="2999"/>
                                          </p:stCondLst>
                                        </p:cTn>
                                        <p:tgtEl>
                                          <p:spTgt spid="5"/>
                                        </p:tgtEl>
                                        <p:attrNameLst>
                                          <p:attrName>style.visibility</p:attrName>
                                        </p:attrNameLst>
                                      </p:cBhvr>
                                      <p:to>
                                        <p:strVal val="hidden"/>
                                      </p:to>
                                    </p:set>
                                  </p:childTnLst>
                                </p:cTn>
                              </p:par>
                              <p:par>
                                <p:cTn id="71" presetID="23" presetClass="exit" presetSubtype="544" fill="hold" grpId="4" nodeType="withEffect">
                                  <p:stCondLst>
                                    <p:cond delay="0"/>
                                  </p:stCondLst>
                                  <p:childTnLst>
                                    <p:anim calcmode="lin" valueType="num">
                                      <p:cBhvr>
                                        <p:cTn id="72" dur="3000"/>
                                        <p:tgtEl>
                                          <p:spTgt spid="6"/>
                                        </p:tgtEl>
                                        <p:attrNameLst>
                                          <p:attrName>ppt_w</p:attrName>
                                        </p:attrNameLst>
                                      </p:cBhvr>
                                      <p:tavLst>
                                        <p:tav tm="0">
                                          <p:val>
                                            <p:strVal val="ppt_w"/>
                                          </p:val>
                                        </p:tav>
                                        <p:tav tm="100000">
                                          <p:val>
                                            <p:fltVal val="0"/>
                                          </p:val>
                                        </p:tav>
                                      </p:tavLst>
                                    </p:anim>
                                    <p:anim calcmode="lin" valueType="num">
                                      <p:cBhvr>
                                        <p:cTn id="73" dur="3000"/>
                                        <p:tgtEl>
                                          <p:spTgt spid="6"/>
                                        </p:tgtEl>
                                        <p:attrNameLst>
                                          <p:attrName>ppt_h</p:attrName>
                                        </p:attrNameLst>
                                      </p:cBhvr>
                                      <p:tavLst>
                                        <p:tav tm="0">
                                          <p:val>
                                            <p:strVal val="ppt_h"/>
                                          </p:val>
                                        </p:tav>
                                        <p:tav tm="100000">
                                          <p:val>
                                            <p:fltVal val="0"/>
                                          </p:val>
                                        </p:tav>
                                      </p:tavLst>
                                    </p:anim>
                                    <p:anim calcmode="lin" valueType="num">
                                      <p:cBhvr>
                                        <p:cTn id="74" dur="3000"/>
                                        <p:tgtEl>
                                          <p:spTgt spid="6"/>
                                        </p:tgtEl>
                                        <p:attrNameLst>
                                          <p:attrName>ppt_x</p:attrName>
                                        </p:attrNameLst>
                                      </p:cBhvr>
                                      <p:tavLst>
                                        <p:tav tm="0">
                                          <p:val>
                                            <p:strVal val="ppt_x"/>
                                          </p:val>
                                        </p:tav>
                                        <p:tav tm="100000">
                                          <p:val>
                                            <p:fltVal val="0.5"/>
                                          </p:val>
                                        </p:tav>
                                      </p:tavLst>
                                    </p:anim>
                                    <p:anim calcmode="lin" valueType="num">
                                      <p:cBhvr>
                                        <p:cTn id="75" dur="3000"/>
                                        <p:tgtEl>
                                          <p:spTgt spid="6"/>
                                        </p:tgtEl>
                                        <p:attrNameLst>
                                          <p:attrName>ppt_y</p:attrName>
                                        </p:attrNameLst>
                                      </p:cBhvr>
                                      <p:tavLst>
                                        <p:tav tm="0">
                                          <p:val>
                                            <p:strVal val="ppt_y"/>
                                          </p:val>
                                        </p:tav>
                                        <p:tav tm="100000">
                                          <p:val>
                                            <p:fltVal val="0.5"/>
                                          </p:val>
                                        </p:tav>
                                      </p:tavLst>
                                    </p:anim>
                                    <p:set>
                                      <p:cBhvr>
                                        <p:cTn id="76" dur="1" fill="hold">
                                          <p:stCondLst>
                                            <p:cond delay="2999"/>
                                          </p:stCondLst>
                                        </p:cTn>
                                        <p:tgtEl>
                                          <p:spTgt spid="6"/>
                                        </p:tgtEl>
                                        <p:attrNameLst>
                                          <p:attrName>style.visibility</p:attrName>
                                        </p:attrNameLst>
                                      </p:cBhvr>
                                      <p:to>
                                        <p:strVal val="hidden"/>
                                      </p:to>
                                    </p:set>
                                  </p:childTnLst>
                                </p:cTn>
                              </p:par>
                              <p:par>
                                <p:cTn id="77" presetID="23" presetClass="exit" presetSubtype="544" fill="hold" grpId="4" nodeType="withEffect">
                                  <p:stCondLst>
                                    <p:cond delay="0"/>
                                  </p:stCondLst>
                                  <p:childTnLst>
                                    <p:anim calcmode="lin" valueType="num">
                                      <p:cBhvr>
                                        <p:cTn id="78" dur="3000"/>
                                        <p:tgtEl>
                                          <p:spTgt spid="7"/>
                                        </p:tgtEl>
                                        <p:attrNameLst>
                                          <p:attrName>ppt_w</p:attrName>
                                        </p:attrNameLst>
                                      </p:cBhvr>
                                      <p:tavLst>
                                        <p:tav tm="0">
                                          <p:val>
                                            <p:strVal val="ppt_w"/>
                                          </p:val>
                                        </p:tav>
                                        <p:tav tm="100000">
                                          <p:val>
                                            <p:fltVal val="0"/>
                                          </p:val>
                                        </p:tav>
                                      </p:tavLst>
                                    </p:anim>
                                    <p:anim calcmode="lin" valueType="num">
                                      <p:cBhvr>
                                        <p:cTn id="79" dur="3000"/>
                                        <p:tgtEl>
                                          <p:spTgt spid="7"/>
                                        </p:tgtEl>
                                        <p:attrNameLst>
                                          <p:attrName>ppt_h</p:attrName>
                                        </p:attrNameLst>
                                      </p:cBhvr>
                                      <p:tavLst>
                                        <p:tav tm="0">
                                          <p:val>
                                            <p:strVal val="ppt_h"/>
                                          </p:val>
                                        </p:tav>
                                        <p:tav tm="100000">
                                          <p:val>
                                            <p:fltVal val="0"/>
                                          </p:val>
                                        </p:tav>
                                      </p:tavLst>
                                    </p:anim>
                                    <p:anim calcmode="lin" valueType="num">
                                      <p:cBhvr>
                                        <p:cTn id="80" dur="3000"/>
                                        <p:tgtEl>
                                          <p:spTgt spid="7"/>
                                        </p:tgtEl>
                                        <p:attrNameLst>
                                          <p:attrName>ppt_x</p:attrName>
                                        </p:attrNameLst>
                                      </p:cBhvr>
                                      <p:tavLst>
                                        <p:tav tm="0">
                                          <p:val>
                                            <p:strVal val="ppt_x"/>
                                          </p:val>
                                        </p:tav>
                                        <p:tav tm="100000">
                                          <p:val>
                                            <p:fltVal val="0.5"/>
                                          </p:val>
                                        </p:tav>
                                      </p:tavLst>
                                    </p:anim>
                                    <p:anim calcmode="lin" valueType="num">
                                      <p:cBhvr>
                                        <p:cTn id="81" dur="3000"/>
                                        <p:tgtEl>
                                          <p:spTgt spid="7"/>
                                        </p:tgtEl>
                                        <p:attrNameLst>
                                          <p:attrName>ppt_y</p:attrName>
                                        </p:attrNameLst>
                                      </p:cBhvr>
                                      <p:tavLst>
                                        <p:tav tm="0">
                                          <p:val>
                                            <p:strVal val="ppt_y"/>
                                          </p:val>
                                        </p:tav>
                                        <p:tav tm="100000">
                                          <p:val>
                                            <p:fltVal val="0.5"/>
                                          </p:val>
                                        </p:tav>
                                      </p:tavLst>
                                    </p:anim>
                                    <p:set>
                                      <p:cBhvr>
                                        <p:cTn id="82" dur="1" fill="hold">
                                          <p:stCondLst>
                                            <p:cond delay="2999"/>
                                          </p:stCondLst>
                                        </p:cTn>
                                        <p:tgtEl>
                                          <p:spTgt spid="7"/>
                                        </p:tgtEl>
                                        <p:attrNameLst>
                                          <p:attrName>style.visibility</p:attrName>
                                        </p:attrNameLst>
                                      </p:cBhvr>
                                      <p:to>
                                        <p:strVal val="hidden"/>
                                      </p:to>
                                    </p:set>
                                  </p:childTnLst>
                                </p:cTn>
                              </p:par>
                              <p:par>
                                <p:cTn id="83" presetID="23" presetClass="exit" presetSubtype="544" fill="hold" grpId="4" nodeType="withEffect">
                                  <p:stCondLst>
                                    <p:cond delay="0"/>
                                  </p:stCondLst>
                                  <p:childTnLst>
                                    <p:anim calcmode="lin" valueType="num">
                                      <p:cBhvr>
                                        <p:cTn id="84" dur="3000"/>
                                        <p:tgtEl>
                                          <p:spTgt spid="8"/>
                                        </p:tgtEl>
                                        <p:attrNameLst>
                                          <p:attrName>ppt_w</p:attrName>
                                        </p:attrNameLst>
                                      </p:cBhvr>
                                      <p:tavLst>
                                        <p:tav tm="0">
                                          <p:val>
                                            <p:strVal val="ppt_w"/>
                                          </p:val>
                                        </p:tav>
                                        <p:tav tm="100000">
                                          <p:val>
                                            <p:fltVal val="0"/>
                                          </p:val>
                                        </p:tav>
                                      </p:tavLst>
                                    </p:anim>
                                    <p:anim calcmode="lin" valueType="num">
                                      <p:cBhvr>
                                        <p:cTn id="85" dur="3000"/>
                                        <p:tgtEl>
                                          <p:spTgt spid="8"/>
                                        </p:tgtEl>
                                        <p:attrNameLst>
                                          <p:attrName>ppt_h</p:attrName>
                                        </p:attrNameLst>
                                      </p:cBhvr>
                                      <p:tavLst>
                                        <p:tav tm="0">
                                          <p:val>
                                            <p:strVal val="ppt_h"/>
                                          </p:val>
                                        </p:tav>
                                        <p:tav tm="100000">
                                          <p:val>
                                            <p:fltVal val="0"/>
                                          </p:val>
                                        </p:tav>
                                      </p:tavLst>
                                    </p:anim>
                                    <p:anim calcmode="lin" valueType="num">
                                      <p:cBhvr>
                                        <p:cTn id="86" dur="3000"/>
                                        <p:tgtEl>
                                          <p:spTgt spid="8"/>
                                        </p:tgtEl>
                                        <p:attrNameLst>
                                          <p:attrName>ppt_x</p:attrName>
                                        </p:attrNameLst>
                                      </p:cBhvr>
                                      <p:tavLst>
                                        <p:tav tm="0">
                                          <p:val>
                                            <p:strVal val="ppt_x"/>
                                          </p:val>
                                        </p:tav>
                                        <p:tav tm="100000">
                                          <p:val>
                                            <p:fltVal val="0.5"/>
                                          </p:val>
                                        </p:tav>
                                      </p:tavLst>
                                    </p:anim>
                                    <p:anim calcmode="lin" valueType="num">
                                      <p:cBhvr>
                                        <p:cTn id="87" dur="3000"/>
                                        <p:tgtEl>
                                          <p:spTgt spid="8"/>
                                        </p:tgtEl>
                                        <p:attrNameLst>
                                          <p:attrName>ppt_y</p:attrName>
                                        </p:attrNameLst>
                                      </p:cBhvr>
                                      <p:tavLst>
                                        <p:tav tm="0">
                                          <p:val>
                                            <p:strVal val="ppt_y"/>
                                          </p:val>
                                        </p:tav>
                                        <p:tav tm="100000">
                                          <p:val>
                                            <p:fltVal val="0.5"/>
                                          </p:val>
                                        </p:tav>
                                      </p:tavLst>
                                    </p:anim>
                                    <p:set>
                                      <p:cBhvr>
                                        <p:cTn id="88" dur="1" fill="hold">
                                          <p:stCondLst>
                                            <p:cond delay="2999"/>
                                          </p:stCondLst>
                                        </p:cTn>
                                        <p:tgtEl>
                                          <p:spTgt spid="8"/>
                                        </p:tgtEl>
                                        <p:attrNameLst>
                                          <p:attrName>style.visibility</p:attrName>
                                        </p:attrNameLst>
                                      </p:cBhvr>
                                      <p:to>
                                        <p:strVal val="hidden"/>
                                      </p:to>
                                    </p:set>
                                  </p:childTnLst>
                                </p:cTn>
                              </p:par>
                              <p:par>
                                <p:cTn id="89" presetID="8" presetClass="emph" presetSubtype="0" fill="hold" grpId="5" nodeType="withEffect">
                                  <p:stCondLst>
                                    <p:cond delay="0"/>
                                  </p:stCondLst>
                                  <p:childTnLst>
                                    <p:animRot by="-21600000">
                                      <p:cBhvr>
                                        <p:cTn id="90" dur="3000" fill="hold"/>
                                        <p:tgtEl>
                                          <p:spTgt spid="5"/>
                                        </p:tgtEl>
                                        <p:attrNameLst>
                                          <p:attrName>r</p:attrName>
                                        </p:attrNameLst>
                                      </p:cBhvr>
                                    </p:animRot>
                                  </p:childTnLst>
                                </p:cTn>
                              </p:par>
                              <p:par>
                                <p:cTn id="91" presetID="8" presetClass="emph" presetSubtype="0" fill="hold" grpId="5" nodeType="withEffect">
                                  <p:stCondLst>
                                    <p:cond delay="0"/>
                                  </p:stCondLst>
                                  <p:childTnLst>
                                    <p:animRot by="-21600000">
                                      <p:cBhvr>
                                        <p:cTn id="92" dur="3000" fill="hold"/>
                                        <p:tgtEl>
                                          <p:spTgt spid="6"/>
                                        </p:tgtEl>
                                        <p:attrNameLst>
                                          <p:attrName>r</p:attrName>
                                        </p:attrNameLst>
                                      </p:cBhvr>
                                    </p:animRot>
                                  </p:childTnLst>
                                </p:cTn>
                              </p:par>
                              <p:par>
                                <p:cTn id="93" presetID="8" presetClass="emph" presetSubtype="0" fill="hold" grpId="5" nodeType="withEffect">
                                  <p:stCondLst>
                                    <p:cond delay="0"/>
                                  </p:stCondLst>
                                  <p:childTnLst>
                                    <p:animRot by="-21600000">
                                      <p:cBhvr>
                                        <p:cTn id="94" dur="3000" fill="hold"/>
                                        <p:tgtEl>
                                          <p:spTgt spid="7"/>
                                        </p:tgtEl>
                                        <p:attrNameLst>
                                          <p:attrName>r</p:attrName>
                                        </p:attrNameLst>
                                      </p:cBhvr>
                                    </p:animRot>
                                  </p:childTnLst>
                                </p:cTn>
                              </p:par>
                              <p:par>
                                <p:cTn id="95" presetID="8" presetClass="emph" presetSubtype="0" fill="hold" grpId="5" nodeType="withEffect">
                                  <p:stCondLst>
                                    <p:cond delay="0"/>
                                  </p:stCondLst>
                                  <p:childTnLst>
                                    <p:animRot by="-21600000">
                                      <p:cBhvr>
                                        <p:cTn id="96" dur="3000" fill="hold"/>
                                        <p:tgtEl>
                                          <p:spTgt spid="8"/>
                                        </p:tgtEl>
                                        <p:attrNameLst>
                                          <p:attrName>r</p:attrName>
                                        </p:attrNameLst>
                                      </p:cBhvr>
                                    </p:animRot>
                                  </p:childTnLst>
                                </p:cTn>
                              </p:par>
                              <p:par>
                                <p:cTn id="97" presetID="9" presetClass="exit" presetSubtype="0" fill="hold" grpId="6" nodeType="withEffect">
                                  <p:stCondLst>
                                    <p:cond delay="0"/>
                                  </p:stCondLst>
                                  <p:childTnLst>
                                    <p:animEffect transition="out" filter="dissolve">
                                      <p:cBhvr>
                                        <p:cTn id="98" dur="3000"/>
                                        <p:tgtEl>
                                          <p:spTgt spid="5"/>
                                        </p:tgtEl>
                                      </p:cBhvr>
                                    </p:animEffect>
                                    <p:set>
                                      <p:cBhvr>
                                        <p:cTn id="99" dur="1" fill="hold">
                                          <p:stCondLst>
                                            <p:cond delay="2999"/>
                                          </p:stCondLst>
                                        </p:cTn>
                                        <p:tgtEl>
                                          <p:spTgt spid="5"/>
                                        </p:tgtEl>
                                        <p:attrNameLst>
                                          <p:attrName>style.visibility</p:attrName>
                                        </p:attrNameLst>
                                      </p:cBhvr>
                                      <p:to>
                                        <p:strVal val="hidden"/>
                                      </p:to>
                                    </p:set>
                                  </p:childTnLst>
                                </p:cTn>
                              </p:par>
                              <p:par>
                                <p:cTn id="100" presetID="9" presetClass="exit" presetSubtype="0" fill="hold" grpId="6" nodeType="withEffect">
                                  <p:stCondLst>
                                    <p:cond delay="0"/>
                                  </p:stCondLst>
                                  <p:childTnLst>
                                    <p:animEffect transition="out" filter="dissolve">
                                      <p:cBhvr>
                                        <p:cTn id="101" dur="3000"/>
                                        <p:tgtEl>
                                          <p:spTgt spid="6"/>
                                        </p:tgtEl>
                                      </p:cBhvr>
                                    </p:animEffect>
                                    <p:set>
                                      <p:cBhvr>
                                        <p:cTn id="102" dur="1" fill="hold">
                                          <p:stCondLst>
                                            <p:cond delay="2999"/>
                                          </p:stCondLst>
                                        </p:cTn>
                                        <p:tgtEl>
                                          <p:spTgt spid="6"/>
                                        </p:tgtEl>
                                        <p:attrNameLst>
                                          <p:attrName>style.visibility</p:attrName>
                                        </p:attrNameLst>
                                      </p:cBhvr>
                                      <p:to>
                                        <p:strVal val="hidden"/>
                                      </p:to>
                                    </p:set>
                                  </p:childTnLst>
                                </p:cTn>
                              </p:par>
                              <p:par>
                                <p:cTn id="103" presetID="9" presetClass="exit" presetSubtype="0" fill="hold" grpId="6" nodeType="withEffect">
                                  <p:stCondLst>
                                    <p:cond delay="0"/>
                                  </p:stCondLst>
                                  <p:childTnLst>
                                    <p:animEffect transition="out" filter="dissolve">
                                      <p:cBhvr>
                                        <p:cTn id="104" dur="3000"/>
                                        <p:tgtEl>
                                          <p:spTgt spid="7"/>
                                        </p:tgtEl>
                                      </p:cBhvr>
                                    </p:animEffect>
                                    <p:set>
                                      <p:cBhvr>
                                        <p:cTn id="105" dur="1" fill="hold">
                                          <p:stCondLst>
                                            <p:cond delay="2999"/>
                                          </p:stCondLst>
                                        </p:cTn>
                                        <p:tgtEl>
                                          <p:spTgt spid="7"/>
                                        </p:tgtEl>
                                        <p:attrNameLst>
                                          <p:attrName>style.visibility</p:attrName>
                                        </p:attrNameLst>
                                      </p:cBhvr>
                                      <p:to>
                                        <p:strVal val="hidden"/>
                                      </p:to>
                                    </p:set>
                                  </p:childTnLst>
                                </p:cTn>
                              </p:par>
                              <p:par>
                                <p:cTn id="106" presetID="9" presetClass="exit" presetSubtype="0" fill="hold" grpId="6" nodeType="withEffect">
                                  <p:stCondLst>
                                    <p:cond delay="0"/>
                                  </p:stCondLst>
                                  <p:childTnLst>
                                    <p:animEffect transition="out" filter="dissolve">
                                      <p:cBhvr>
                                        <p:cTn id="107" dur="3000"/>
                                        <p:tgtEl>
                                          <p:spTgt spid="8"/>
                                        </p:tgtEl>
                                      </p:cBhvr>
                                    </p:animEffect>
                                    <p:set>
                                      <p:cBhvr>
                                        <p:cTn id="108" dur="1" fill="hold">
                                          <p:stCondLst>
                                            <p:cond delay="2999"/>
                                          </p:stCondLst>
                                        </p:cTn>
                                        <p:tgtEl>
                                          <p:spTgt spid="8"/>
                                        </p:tgtEl>
                                        <p:attrNameLst>
                                          <p:attrName>style.visibility</p:attrName>
                                        </p:attrNameLst>
                                      </p:cBhvr>
                                      <p:to>
                                        <p:strVal val="hidden"/>
                                      </p:to>
                                    </p:set>
                                  </p:childTnLst>
                                </p:cTn>
                              </p:par>
                              <p:par>
                                <p:cTn id="109" presetID="23" presetClass="entr" presetSubtype="288" fill="hold" nodeType="withEffect">
                                  <p:stCondLst>
                                    <p:cond delay="0"/>
                                  </p:stCondLst>
                                  <p:childTnLst>
                                    <p:set>
                                      <p:cBhvr>
                                        <p:cTn id="110" dur="1" fill="hold">
                                          <p:stCondLst>
                                            <p:cond delay="0"/>
                                          </p:stCondLst>
                                        </p:cTn>
                                        <p:tgtEl>
                                          <p:spTgt spid="4"/>
                                        </p:tgtEl>
                                        <p:attrNameLst>
                                          <p:attrName>style.visibility</p:attrName>
                                        </p:attrNameLst>
                                      </p:cBhvr>
                                      <p:to>
                                        <p:strVal val="visible"/>
                                      </p:to>
                                    </p:set>
                                    <p:anim calcmode="lin" valueType="num">
                                      <p:cBhvr>
                                        <p:cTn id="111" dur="3000" fill="hold"/>
                                        <p:tgtEl>
                                          <p:spTgt spid="4"/>
                                        </p:tgtEl>
                                        <p:attrNameLst>
                                          <p:attrName>ppt_w</p:attrName>
                                        </p:attrNameLst>
                                      </p:cBhvr>
                                      <p:tavLst>
                                        <p:tav tm="0">
                                          <p:val>
                                            <p:strVal val="4/3*#ppt_w"/>
                                          </p:val>
                                        </p:tav>
                                        <p:tav tm="100000">
                                          <p:val>
                                            <p:strVal val="#ppt_w"/>
                                          </p:val>
                                        </p:tav>
                                      </p:tavLst>
                                    </p:anim>
                                    <p:anim calcmode="lin" valueType="num">
                                      <p:cBhvr>
                                        <p:cTn id="112" dur="3000" fill="hold"/>
                                        <p:tgtEl>
                                          <p:spTgt spid="4"/>
                                        </p:tgtEl>
                                        <p:attrNameLst>
                                          <p:attrName>ppt_h</p:attrName>
                                        </p:attrNameLst>
                                      </p:cBhvr>
                                      <p:tavLst>
                                        <p:tav tm="0">
                                          <p:val>
                                            <p:strVal val="4/3*#ppt_h"/>
                                          </p:val>
                                        </p:tav>
                                        <p:tav tm="100000">
                                          <p:val>
                                            <p:strVal val="#ppt_h"/>
                                          </p:val>
                                        </p:tav>
                                      </p:tavLst>
                                    </p:anim>
                                  </p:childTnLst>
                                </p:cTn>
                              </p:par>
                              <p:par>
                                <p:cTn id="113" presetID="21" presetClass="entr" presetSubtype="8" fill="hold" nodeType="withEffect">
                                  <p:stCondLst>
                                    <p:cond delay="0"/>
                                  </p:stCondLst>
                                  <p:childTnLst>
                                    <p:set>
                                      <p:cBhvr>
                                        <p:cTn id="114" dur="1" fill="hold">
                                          <p:stCondLst>
                                            <p:cond delay="0"/>
                                          </p:stCondLst>
                                        </p:cTn>
                                        <p:tgtEl>
                                          <p:spTgt spid="4"/>
                                        </p:tgtEl>
                                        <p:attrNameLst>
                                          <p:attrName>style.visibility</p:attrName>
                                        </p:attrNameLst>
                                      </p:cBhvr>
                                      <p:to>
                                        <p:strVal val="visible"/>
                                      </p:to>
                                    </p:set>
                                    <p:animEffect transition="in" filter="wheel(8)">
                                      <p:cBhvr>
                                        <p:cTn id="115" dur="3000"/>
                                        <p:tgtEl>
                                          <p:spTgt spid="4"/>
                                        </p:tgtEl>
                                      </p:cBhvr>
                                    </p:animEffect>
                                  </p:childTnLst>
                                </p:cTn>
                              </p:par>
                            </p:childTnLst>
                          </p:cTn>
                        </p:par>
                        <p:par>
                          <p:cTn id="116" fill="hold">
                            <p:stCondLst>
                              <p:cond delay="6000"/>
                            </p:stCondLst>
                            <p:childTnLst>
                              <p:par>
                                <p:cTn id="117" presetID="17" presetClass="entr" presetSubtype="10" fill="hold" grpId="0" nodeType="afterEffect">
                                  <p:stCondLst>
                                    <p:cond delay="0"/>
                                  </p:stCondLst>
                                  <p:childTnLst>
                                    <p:set>
                                      <p:cBhvr>
                                        <p:cTn id="118" dur="1" fill="hold">
                                          <p:stCondLst>
                                            <p:cond delay="0"/>
                                          </p:stCondLst>
                                        </p:cTn>
                                        <p:tgtEl>
                                          <p:spTgt spid="9"/>
                                        </p:tgtEl>
                                        <p:attrNameLst>
                                          <p:attrName>style.visibility</p:attrName>
                                        </p:attrNameLst>
                                      </p:cBhvr>
                                      <p:to>
                                        <p:strVal val="visible"/>
                                      </p:to>
                                    </p:set>
                                    <p:anim calcmode="lin" valueType="num">
                                      <p:cBhvr>
                                        <p:cTn id="119" dur="2000" fill="hold"/>
                                        <p:tgtEl>
                                          <p:spTgt spid="9"/>
                                        </p:tgtEl>
                                        <p:attrNameLst>
                                          <p:attrName>ppt_w</p:attrName>
                                        </p:attrNameLst>
                                      </p:cBhvr>
                                      <p:tavLst>
                                        <p:tav tm="0">
                                          <p:val>
                                            <p:fltVal val="0"/>
                                          </p:val>
                                        </p:tav>
                                        <p:tav tm="100000">
                                          <p:val>
                                            <p:strVal val="#ppt_w"/>
                                          </p:val>
                                        </p:tav>
                                      </p:tavLst>
                                    </p:anim>
                                    <p:anim calcmode="lin" valueType="num">
                                      <p:cBhvr>
                                        <p:cTn id="120" dur="2000" fill="hold"/>
                                        <p:tgtEl>
                                          <p:spTgt spid="9"/>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5" grpId="5" animBg="1"/>
      <p:bldP spid="5" grpId="6" animBg="1"/>
      <p:bldP spid="6" grpId="0" animBg="1"/>
      <p:bldP spid="6" grpId="1" animBg="1"/>
      <p:bldP spid="6" grpId="2" animBg="1"/>
      <p:bldP spid="6" grpId="3" animBg="1"/>
      <p:bldP spid="6" grpId="4" animBg="1"/>
      <p:bldP spid="6" grpId="5" animBg="1"/>
      <p:bldP spid="6" grpId="6" animBg="1"/>
      <p:bldP spid="7" grpId="0" animBg="1"/>
      <p:bldP spid="7" grpId="1" animBg="1"/>
      <p:bldP spid="7" grpId="2" animBg="1"/>
      <p:bldP spid="7" grpId="3" animBg="1"/>
      <p:bldP spid="7" grpId="4" animBg="1"/>
      <p:bldP spid="7" grpId="5" animBg="1"/>
      <p:bldP spid="7" grpId="6" animBg="1"/>
      <p:bldP spid="8" grpId="0" animBg="1"/>
      <p:bldP spid="8" grpId="1" animBg="1"/>
      <p:bldP spid="8" grpId="2" animBg="1"/>
      <p:bldP spid="8" grpId="3" animBg="1"/>
      <p:bldP spid="8" grpId="4" animBg="1"/>
      <p:bldP spid="8" grpId="5" animBg="1"/>
      <p:bldP spid="8" grpId="6" animBg="1"/>
      <p:bldP spid="9" grpId="0"/>
      <p:bldP spid="10"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solidFill>
            <a:schemeClr val="bg2">
              <a:lumMod val="75000"/>
            </a:schemeClr>
          </a:solidFill>
        </p:spPr>
        <p:txBody>
          <a:bodyPr/>
          <a:lstStyle/>
          <a:p>
            <a:endParaRPr lang="es-ES" dirty="0"/>
          </a:p>
        </p:txBody>
      </p:sp>
      <p:pic>
        <p:nvPicPr>
          <p:cNvPr id="4" name="3 Imagen" descr="0(10).jpg"/>
          <p:cNvPicPr>
            <a:picLocks noChangeAspect="1"/>
          </p:cNvPicPr>
          <p:nvPr/>
        </p:nvPicPr>
        <p:blipFill>
          <a:blip r:embed="rId2"/>
          <a:stretch>
            <a:fillRect/>
          </a:stretch>
        </p:blipFill>
        <p:spPr>
          <a:xfrm>
            <a:off x="0" y="0"/>
            <a:ext cx="9144000" cy="6858000"/>
          </a:xfrm>
          <a:prstGeom prst="rect">
            <a:avLst/>
          </a:prstGeom>
        </p:spPr>
      </p:pic>
      <p:sp>
        <p:nvSpPr>
          <p:cNvPr id="5" name="4 Terminador"/>
          <p:cNvSpPr/>
          <p:nvPr/>
        </p:nvSpPr>
        <p:spPr>
          <a:xfrm>
            <a:off x="785786" y="3357562"/>
            <a:ext cx="192882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erminador"/>
          <p:cNvSpPr/>
          <p:nvPr/>
        </p:nvSpPr>
        <p:spPr>
          <a:xfrm>
            <a:off x="6572264" y="3357562"/>
            <a:ext cx="192882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erminador"/>
          <p:cNvSpPr/>
          <p:nvPr/>
        </p:nvSpPr>
        <p:spPr>
          <a:xfrm>
            <a:off x="785786" y="3143248"/>
            <a:ext cx="192882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erminador"/>
          <p:cNvSpPr/>
          <p:nvPr/>
        </p:nvSpPr>
        <p:spPr>
          <a:xfrm>
            <a:off x="785786" y="2928934"/>
            <a:ext cx="192882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erminador"/>
          <p:cNvSpPr/>
          <p:nvPr/>
        </p:nvSpPr>
        <p:spPr>
          <a:xfrm>
            <a:off x="785786" y="2714620"/>
            <a:ext cx="192882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erminador"/>
          <p:cNvSpPr/>
          <p:nvPr/>
        </p:nvSpPr>
        <p:spPr>
          <a:xfrm>
            <a:off x="857224" y="2500306"/>
            <a:ext cx="192882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erminador"/>
          <p:cNvSpPr/>
          <p:nvPr/>
        </p:nvSpPr>
        <p:spPr>
          <a:xfrm>
            <a:off x="928662" y="2285992"/>
            <a:ext cx="192882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erminador"/>
          <p:cNvSpPr/>
          <p:nvPr/>
        </p:nvSpPr>
        <p:spPr>
          <a:xfrm>
            <a:off x="1071538" y="2071678"/>
            <a:ext cx="1785950"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erminador"/>
          <p:cNvSpPr/>
          <p:nvPr/>
        </p:nvSpPr>
        <p:spPr>
          <a:xfrm>
            <a:off x="1142976" y="1857364"/>
            <a:ext cx="1785950"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erminador"/>
          <p:cNvSpPr/>
          <p:nvPr/>
        </p:nvSpPr>
        <p:spPr>
          <a:xfrm>
            <a:off x="1285852" y="1643050"/>
            <a:ext cx="1785950"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erminador"/>
          <p:cNvSpPr/>
          <p:nvPr/>
        </p:nvSpPr>
        <p:spPr>
          <a:xfrm>
            <a:off x="1428728" y="1428736"/>
            <a:ext cx="1714512"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erminador"/>
          <p:cNvSpPr/>
          <p:nvPr/>
        </p:nvSpPr>
        <p:spPr>
          <a:xfrm>
            <a:off x="1571604" y="1214422"/>
            <a:ext cx="1714512"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erminador"/>
          <p:cNvSpPr/>
          <p:nvPr/>
        </p:nvSpPr>
        <p:spPr>
          <a:xfrm>
            <a:off x="1785918" y="1000108"/>
            <a:ext cx="157163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erminador"/>
          <p:cNvSpPr/>
          <p:nvPr/>
        </p:nvSpPr>
        <p:spPr>
          <a:xfrm>
            <a:off x="2000232" y="785794"/>
            <a:ext cx="157163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erminador"/>
          <p:cNvSpPr/>
          <p:nvPr/>
        </p:nvSpPr>
        <p:spPr>
          <a:xfrm>
            <a:off x="2357422" y="571480"/>
            <a:ext cx="1428760"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erminador"/>
          <p:cNvSpPr/>
          <p:nvPr/>
        </p:nvSpPr>
        <p:spPr>
          <a:xfrm>
            <a:off x="2714612" y="357166"/>
            <a:ext cx="1285884"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erminador"/>
          <p:cNvSpPr/>
          <p:nvPr/>
        </p:nvSpPr>
        <p:spPr>
          <a:xfrm>
            <a:off x="3143240" y="214290"/>
            <a:ext cx="1000132"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erminador"/>
          <p:cNvSpPr/>
          <p:nvPr/>
        </p:nvSpPr>
        <p:spPr>
          <a:xfrm>
            <a:off x="3428992" y="142852"/>
            <a:ext cx="928694" cy="142852"/>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erminador"/>
          <p:cNvSpPr/>
          <p:nvPr/>
        </p:nvSpPr>
        <p:spPr>
          <a:xfrm>
            <a:off x="3786182" y="0"/>
            <a:ext cx="928694" cy="142852"/>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erminador"/>
          <p:cNvSpPr/>
          <p:nvPr/>
        </p:nvSpPr>
        <p:spPr>
          <a:xfrm>
            <a:off x="6572264" y="3143248"/>
            <a:ext cx="192882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erminador"/>
          <p:cNvSpPr/>
          <p:nvPr/>
        </p:nvSpPr>
        <p:spPr>
          <a:xfrm>
            <a:off x="6572264" y="2928934"/>
            <a:ext cx="192882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erminador"/>
          <p:cNvSpPr/>
          <p:nvPr/>
        </p:nvSpPr>
        <p:spPr>
          <a:xfrm>
            <a:off x="6500826" y="2714620"/>
            <a:ext cx="192882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erminador"/>
          <p:cNvSpPr/>
          <p:nvPr/>
        </p:nvSpPr>
        <p:spPr>
          <a:xfrm>
            <a:off x="6500826" y="2500306"/>
            <a:ext cx="192882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erminador"/>
          <p:cNvSpPr/>
          <p:nvPr/>
        </p:nvSpPr>
        <p:spPr>
          <a:xfrm>
            <a:off x="6429388" y="2285992"/>
            <a:ext cx="192882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erminador"/>
          <p:cNvSpPr/>
          <p:nvPr/>
        </p:nvSpPr>
        <p:spPr>
          <a:xfrm>
            <a:off x="6357950" y="2071678"/>
            <a:ext cx="192882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erminador"/>
          <p:cNvSpPr/>
          <p:nvPr/>
        </p:nvSpPr>
        <p:spPr>
          <a:xfrm>
            <a:off x="6286512" y="1857364"/>
            <a:ext cx="1857388"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erminador"/>
          <p:cNvSpPr/>
          <p:nvPr/>
        </p:nvSpPr>
        <p:spPr>
          <a:xfrm>
            <a:off x="6143636" y="1643050"/>
            <a:ext cx="1857388"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erminador"/>
          <p:cNvSpPr/>
          <p:nvPr/>
        </p:nvSpPr>
        <p:spPr>
          <a:xfrm>
            <a:off x="6000760" y="1428736"/>
            <a:ext cx="1857388"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erminador"/>
          <p:cNvSpPr/>
          <p:nvPr/>
        </p:nvSpPr>
        <p:spPr>
          <a:xfrm>
            <a:off x="5929322" y="1214422"/>
            <a:ext cx="1714512"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erminador"/>
          <p:cNvSpPr/>
          <p:nvPr/>
        </p:nvSpPr>
        <p:spPr>
          <a:xfrm>
            <a:off x="5715008" y="1000108"/>
            <a:ext cx="1714512"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erminador"/>
          <p:cNvSpPr/>
          <p:nvPr/>
        </p:nvSpPr>
        <p:spPr>
          <a:xfrm>
            <a:off x="5572132" y="785794"/>
            <a:ext cx="1714512"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erminador"/>
          <p:cNvSpPr/>
          <p:nvPr/>
        </p:nvSpPr>
        <p:spPr>
          <a:xfrm>
            <a:off x="5429256" y="571480"/>
            <a:ext cx="157163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erminador"/>
          <p:cNvSpPr/>
          <p:nvPr/>
        </p:nvSpPr>
        <p:spPr>
          <a:xfrm>
            <a:off x="5286380" y="357166"/>
            <a:ext cx="1285884"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erminador"/>
          <p:cNvSpPr/>
          <p:nvPr/>
        </p:nvSpPr>
        <p:spPr>
          <a:xfrm>
            <a:off x="5072066" y="285728"/>
            <a:ext cx="1143008" cy="142876"/>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erminador"/>
          <p:cNvSpPr/>
          <p:nvPr/>
        </p:nvSpPr>
        <p:spPr>
          <a:xfrm>
            <a:off x="4786314" y="142852"/>
            <a:ext cx="1143008" cy="142876"/>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erminador"/>
          <p:cNvSpPr/>
          <p:nvPr/>
        </p:nvSpPr>
        <p:spPr>
          <a:xfrm>
            <a:off x="4643438" y="0"/>
            <a:ext cx="1143008" cy="142876"/>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erminador"/>
          <p:cNvSpPr/>
          <p:nvPr/>
        </p:nvSpPr>
        <p:spPr>
          <a:xfrm>
            <a:off x="6572264" y="3571876"/>
            <a:ext cx="192882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erminador"/>
          <p:cNvSpPr/>
          <p:nvPr/>
        </p:nvSpPr>
        <p:spPr>
          <a:xfrm>
            <a:off x="6572264" y="3786190"/>
            <a:ext cx="192882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erminador"/>
          <p:cNvSpPr/>
          <p:nvPr/>
        </p:nvSpPr>
        <p:spPr>
          <a:xfrm>
            <a:off x="6500826" y="4000504"/>
            <a:ext cx="192882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erminador"/>
          <p:cNvSpPr/>
          <p:nvPr/>
        </p:nvSpPr>
        <p:spPr>
          <a:xfrm>
            <a:off x="6500826" y="4214818"/>
            <a:ext cx="192882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erminador"/>
          <p:cNvSpPr/>
          <p:nvPr/>
        </p:nvSpPr>
        <p:spPr>
          <a:xfrm>
            <a:off x="6429388" y="4429132"/>
            <a:ext cx="192882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erminador"/>
          <p:cNvSpPr/>
          <p:nvPr/>
        </p:nvSpPr>
        <p:spPr>
          <a:xfrm>
            <a:off x="6286512" y="4643446"/>
            <a:ext cx="192882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erminador"/>
          <p:cNvSpPr/>
          <p:nvPr/>
        </p:nvSpPr>
        <p:spPr>
          <a:xfrm>
            <a:off x="6215074" y="4857760"/>
            <a:ext cx="192882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erminador"/>
          <p:cNvSpPr/>
          <p:nvPr/>
        </p:nvSpPr>
        <p:spPr>
          <a:xfrm>
            <a:off x="6143636" y="5072074"/>
            <a:ext cx="1785950"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erminador"/>
          <p:cNvSpPr/>
          <p:nvPr/>
        </p:nvSpPr>
        <p:spPr>
          <a:xfrm>
            <a:off x="6000760" y="5286388"/>
            <a:ext cx="1785950"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erminador"/>
          <p:cNvSpPr/>
          <p:nvPr/>
        </p:nvSpPr>
        <p:spPr>
          <a:xfrm>
            <a:off x="5786446" y="5500702"/>
            <a:ext cx="1785950"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erminador"/>
          <p:cNvSpPr/>
          <p:nvPr/>
        </p:nvSpPr>
        <p:spPr>
          <a:xfrm>
            <a:off x="5643570" y="5715016"/>
            <a:ext cx="1785950"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erminador"/>
          <p:cNvSpPr/>
          <p:nvPr/>
        </p:nvSpPr>
        <p:spPr>
          <a:xfrm>
            <a:off x="5357818" y="5929330"/>
            <a:ext cx="1785950"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erminador"/>
          <p:cNvSpPr/>
          <p:nvPr/>
        </p:nvSpPr>
        <p:spPr>
          <a:xfrm>
            <a:off x="5214942" y="6143644"/>
            <a:ext cx="1643074"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erminador"/>
          <p:cNvSpPr/>
          <p:nvPr/>
        </p:nvSpPr>
        <p:spPr>
          <a:xfrm>
            <a:off x="4929190" y="6429396"/>
            <a:ext cx="1428760" cy="142876"/>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erminador"/>
          <p:cNvSpPr/>
          <p:nvPr/>
        </p:nvSpPr>
        <p:spPr>
          <a:xfrm>
            <a:off x="4786314" y="6572272"/>
            <a:ext cx="1143008" cy="142876"/>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erminador"/>
          <p:cNvSpPr/>
          <p:nvPr/>
        </p:nvSpPr>
        <p:spPr>
          <a:xfrm>
            <a:off x="4643438" y="6715148"/>
            <a:ext cx="928694" cy="142852"/>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erminador"/>
          <p:cNvSpPr/>
          <p:nvPr/>
        </p:nvSpPr>
        <p:spPr>
          <a:xfrm>
            <a:off x="785786" y="3571876"/>
            <a:ext cx="192882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erminador"/>
          <p:cNvSpPr/>
          <p:nvPr/>
        </p:nvSpPr>
        <p:spPr>
          <a:xfrm>
            <a:off x="857224" y="3786190"/>
            <a:ext cx="192882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erminador"/>
          <p:cNvSpPr/>
          <p:nvPr/>
        </p:nvSpPr>
        <p:spPr>
          <a:xfrm>
            <a:off x="928662" y="4000504"/>
            <a:ext cx="192882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erminador"/>
          <p:cNvSpPr/>
          <p:nvPr/>
        </p:nvSpPr>
        <p:spPr>
          <a:xfrm>
            <a:off x="928662" y="4214818"/>
            <a:ext cx="192882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erminador"/>
          <p:cNvSpPr/>
          <p:nvPr/>
        </p:nvSpPr>
        <p:spPr>
          <a:xfrm>
            <a:off x="1000100" y="4429132"/>
            <a:ext cx="192882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erminador"/>
          <p:cNvSpPr/>
          <p:nvPr/>
        </p:nvSpPr>
        <p:spPr>
          <a:xfrm>
            <a:off x="1071538" y="4643446"/>
            <a:ext cx="192882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erminador"/>
          <p:cNvSpPr/>
          <p:nvPr/>
        </p:nvSpPr>
        <p:spPr>
          <a:xfrm>
            <a:off x="1214414" y="4857760"/>
            <a:ext cx="192882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erminador"/>
          <p:cNvSpPr/>
          <p:nvPr/>
        </p:nvSpPr>
        <p:spPr>
          <a:xfrm>
            <a:off x="1357290" y="5072074"/>
            <a:ext cx="192882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erminador"/>
          <p:cNvSpPr/>
          <p:nvPr/>
        </p:nvSpPr>
        <p:spPr>
          <a:xfrm>
            <a:off x="1500166" y="5286388"/>
            <a:ext cx="1928826"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erminador"/>
          <p:cNvSpPr/>
          <p:nvPr/>
        </p:nvSpPr>
        <p:spPr>
          <a:xfrm>
            <a:off x="1714480" y="5500702"/>
            <a:ext cx="1785950"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erminador"/>
          <p:cNvSpPr/>
          <p:nvPr/>
        </p:nvSpPr>
        <p:spPr>
          <a:xfrm>
            <a:off x="1928794" y="5715016"/>
            <a:ext cx="1785950"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erminador"/>
          <p:cNvSpPr/>
          <p:nvPr/>
        </p:nvSpPr>
        <p:spPr>
          <a:xfrm>
            <a:off x="2143108" y="5929330"/>
            <a:ext cx="1643074"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erminador"/>
          <p:cNvSpPr/>
          <p:nvPr/>
        </p:nvSpPr>
        <p:spPr>
          <a:xfrm>
            <a:off x="2357422" y="6143644"/>
            <a:ext cx="1643074"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Terminador"/>
          <p:cNvSpPr/>
          <p:nvPr/>
        </p:nvSpPr>
        <p:spPr>
          <a:xfrm>
            <a:off x="2786050" y="6357958"/>
            <a:ext cx="1428760" cy="214314"/>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Terminador"/>
          <p:cNvSpPr/>
          <p:nvPr/>
        </p:nvSpPr>
        <p:spPr>
          <a:xfrm>
            <a:off x="3286116" y="6715148"/>
            <a:ext cx="1214446" cy="142852"/>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Terminador"/>
          <p:cNvSpPr/>
          <p:nvPr/>
        </p:nvSpPr>
        <p:spPr>
          <a:xfrm>
            <a:off x="3214678" y="6572272"/>
            <a:ext cx="1214446" cy="142852"/>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Terminador"/>
          <p:cNvSpPr/>
          <p:nvPr/>
        </p:nvSpPr>
        <p:spPr>
          <a:xfrm>
            <a:off x="5143504" y="6286520"/>
            <a:ext cx="1428760" cy="142876"/>
          </a:xfrm>
          <a:prstGeom prst="flowChartTerminator">
            <a:avLst/>
          </a:prstGeom>
          <a:gradFill flip="none" rotWithShape="1">
            <a:gsLst>
              <a:gs pos="0">
                <a:schemeClr val="bg2">
                  <a:lumMod val="50000"/>
                </a:schemeClr>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4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4"/>
                                        </p:tgtEl>
                                        <p:attrNameLst>
                                          <p:attrName>style.opacity</p:attrName>
                                        </p:attrNameLst>
                                      </p:cBhvr>
                                      <p:to>
                                        <p:strVal val="0"/>
                                      </p:to>
                                    </p:set>
                                    <p:animEffect filter="image" prLst="opacity: 0">
                                      <p:cBhvr rctx="IE">
                                        <p:cTn id="7" dur="indefinite"/>
                                        <p:tgtEl>
                                          <p:spTgt spid="74"/>
                                        </p:tgtEl>
                                      </p:cBhvr>
                                    </p:animEffect>
                                  </p:childTnLst>
                                </p:cTn>
                              </p:par>
                              <p:par>
                                <p:cTn id="8" presetID="2" presetClass="entr" presetSubtype="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1+#ppt_w/2"/>
                                          </p:val>
                                        </p:tav>
                                        <p:tav tm="100000">
                                          <p:val>
                                            <p:strVal val="#ppt_x"/>
                                          </p:val>
                                        </p:tav>
                                      </p:tavLst>
                                    </p:anim>
                                    <p:anim calcmode="lin" valueType="num">
                                      <p:cBhvr additive="base">
                                        <p:cTn id="11" dur="3000" fill="hold"/>
                                        <p:tgtEl>
                                          <p:spTgt spid="5"/>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3000" fill="hold"/>
                                        <p:tgtEl>
                                          <p:spTgt spid="7"/>
                                        </p:tgtEl>
                                        <p:attrNameLst>
                                          <p:attrName>ppt_x</p:attrName>
                                        </p:attrNameLst>
                                      </p:cBhvr>
                                      <p:tavLst>
                                        <p:tav tm="0">
                                          <p:val>
                                            <p:strVal val="1+#ppt_w/2"/>
                                          </p:val>
                                        </p:tav>
                                        <p:tav tm="100000">
                                          <p:val>
                                            <p:strVal val="#ppt_x"/>
                                          </p:val>
                                        </p:tav>
                                      </p:tavLst>
                                    </p:anim>
                                    <p:anim calcmode="lin" valueType="num">
                                      <p:cBhvr additive="base">
                                        <p:cTn id="15" dur="3000" fill="hold"/>
                                        <p:tgtEl>
                                          <p:spTgt spid="7"/>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 calcmode="lin" valueType="num">
                                      <p:cBhvr additive="base">
                                        <p:cTn id="18" dur="3000" fill="hold"/>
                                        <p:tgtEl>
                                          <p:spTgt spid="8"/>
                                        </p:tgtEl>
                                        <p:attrNameLst>
                                          <p:attrName>ppt_x</p:attrName>
                                        </p:attrNameLst>
                                      </p:cBhvr>
                                      <p:tavLst>
                                        <p:tav tm="0">
                                          <p:val>
                                            <p:strVal val="1+#ppt_w/2"/>
                                          </p:val>
                                        </p:tav>
                                        <p:tav tm="100000">
                                          <p:val>
                                            <p:strVal val="#ppt_x"/>
                                          </p:val>
                                        </p:tav>
                                      </p:tavLst>
                                    </p:anim>
                                    <p:anim calcmode="lin" valueType="num">
                                      <p:cBhvr additive="base">
                                        <p:cTn id="19" dur="3000" fill="hold"/>
                                        <p:tgtEl>
                                          <p:spTgt spid="8"/>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3000" fill="hold"/>
                                        <p:tgtEl>
                                          <p:spTgt spid="9"/>
                                        </p:tgtEl>
                                        <p:attrNameLst>
                                          <p:attrName>ppt_x</p:attrName>
                                        </p:attrNameLst>
                                      </p:cBhvr>
                                      <p:tavLst>
                                        <p:tav tm="0">
                                          <p:val>
                                            <p:strVal val="1+#ppt_w/2"/>
                                          </p:val>
                                        </p:tav>
                                        <p:tav tm="100000">
                                          <p:val>
                                            <p:strVal val="#ppt_x"/>
                                          </p:val>
                                        </p:tav>
                                      </p:tavLst>
                                    </p:anim>
                                    <p:anim calcmode="lin" valueType="num">
                                      <p:cBhvr additive="base">
                                        <p:cTn id="23" dur="3000" fill="hold"/>
                                        <p:tgtEl>
                                          <p:spTgt spid="9"/>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10"/>
                                        </p:tgtEl>
                                        <p:attrNameLst>
                                          <p:attrName>style.visibility</p:attrName>
                                        </p:attrNameLst>
                                      </p:cBhvr>
                                      <p:to>
                                        <p:strVal val="visible"/>
                                      </p:to>
                                    </p:set>
                                    <p:anim calcmode="lin" valueType="num">
                                      <p:cBhvr additive="base">
                                        <p:cTn id="26" dur="3000" fill="hold"/>
                                        <p:tgtEl>
                                          <p:spTgt spid="10"/>
                                        </p:tgtEl>
                                        <p:attrNameLst>
                                          <p:attrName>ppt_x</p:attrName>
                                        </p:attrNameLst>
                                      </p:cBhvr>
                                      <p:tavLst>
                                        <p:tav tm="0">
                                          <p:val>
                                            <p:strVal val="1+#ppt_w/2"/>
                                          </p:val>
                                        </p:tav>
                                        <p:tav tm="100000">
                                          <p:val>
                                            <p:strVal val="#ppt_x"/>
                                          </p:val>
                                        </p:tav>
                                      </p:tavLst>
                                    </p:anim>
                                    <p:anim calcmode="lin" valueType="num">
                                      <p:cBhvr additive="base">
                                        <p:cTn id="27" dur="3000" fill="hold"/>
                                        <p:tgtEl>
                                          <p:spTgt spid="10"/>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1"/>
                                        </p:tgtEl>
                                        <p:attrNameLst>
                                          <p:attrName>style.visibility</p:attrName>
                                        </p:attrNameLst>
                                      </p:cBhvr>
                                      <p:to>
                                        <p:strVal val="visible"/>
                                      </p:to>
                                    </p:set>
                                    <p:anim calcmode="lin" valueType="num">
                                      <p:cBhvr additive="base">
                                        <p:cTn id="30" dur="3000" fill="hold"/>
                                        <p:tgtEl>
                                          <p:spTgt spid="11"/>
                                        </p:tgtEl>
                                        <p:attrNameLst>
                                          <p:attrName>ppt_x</p:attrName>
                                        </p:attrNameLst>
                                      </p:cBhvr>
                                      <p:tavLst>
                                        <p:tav tm="0">
                                          <p:val>
                                            <p:strVal val="1+#ppt_w/2"/>
                                          </p:val>
                                        </p:tav>
                                        <p:tav tm="100000">
                                          <p:val>
                                            <p:strVal val="#ppt_x"/>
                                          </p:val>
                                        </p:tav>
                                      </p:tavLst>
                                    </p:anim>
                                    <p:anim calcmode="lin" valueType="num">
                                      <p:cBhvr additive="base">
                                        <p:cTn id="31" dur="3000" fill="hold"/>
                                        <p:tgtEl>
                                          <p:spTgt spid="11"/>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12"/>
                                        </p:tgtEl>
                                        <p:attrNameLst>
                                          <p:attrName>style.visibility</p:attrName>
                                        </p:attrNameLst>
                                      </p:cBhvr>
                                      <p:to>
                                        <p:strVal val="visible"/>
                                      </p:to>
                                    </p:set>
                                    <p:anim calcmode="lin" valueType="num">
                                      <p:cBhvr additive="base">
                                        <p:cTn id="34" dur="3000" fill="hold"/>
                                        <p:tgtEl>
                                          <p:spTgt spid="12"/>
                                        </p:tgtEl>
                                        <p:attrNameLst>
                                          <p:attrName>ppt_x</p:attrName>
                                        </p:attrNameLst>
                                      </p:cBhvr>
                                      <p:tavLst>
                                        <p:tav tm="0">
                                          <p:val>
                                            <p:strVal val="1+#ppt_w/2"/>
                                          </p:val>
                                        </p:tav>
                                        <p:tav tm="100000">
                                          <p:val>
                                            <p:strVal val="#ppt_x"/>
                                          </p:val>
                                        </p:tav>
                                      </p:tavLst>
                                    </p:anim>
                                    <p:anim calcmode="lin" valueType="num">
                                      <p:cBhvr additive="base">
                                        <p:cTn id="35" dur="3000" fill="hold"/>
                                        <p:tgtEl>
                                          <p:spTgt spid="12"/>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3"/>
                                        </p:tgtEl>
                                        <p:attrNameLst>
                                          <p:attrName>style.visibility</p:attrName>
                                        </p:attrNameLst>
                                      </p:cBhvr>
                                      <p:to>
                                        <p:strVal val="visible"/>
                                      </p:to>
                                    </p:set>
                                    <p:anim calcmode="lin" valueType="num">
                                      <p:cBhvr additive="base">
                                        <p:cTn id="38" dur="3000" fill="hold"/>
                                        <p:tgtEl>
                                          <p:spTgt spid="13"/>
                                        </p:tgtEl>
                                        <p:attrNameLst>
                                          <p:attrName>ppt_x</p:attrName>
                                        </p:attrNameLst>
                                      </p:cBhvr>
                                      <p:tavLst>
                                        <p:tav tm="0">
                                          <p:val>
                                            <p:strVal val="1+#ppt_w/2"/>
                                          </p:val>
                                        </p:tav>
                                        <p:tav tm="100000">
                                          <p:val>
                                            <p:strVal val="#ppt_x"/>
                                          </p:val>
                                        </p:tav>
                                      </p:tavLst>
                                    </p:anim>
                                    <p:anim calcmode="lin" valueType="num">
                                      <p:cBhvr additive="base">
                                        <p:cTn id="39" dur="3000" fill="hold"/>
                                        <p:tgtEl>
                                          <p:spTgt spid="13"/>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4"/>
                                        </p:tgtEl>
                                        <p:attrNameLst>
                                          <p:attrName>style.visibility</p:attrName>
                                        </p:attrNameLst>
                                      </p:cBhvr>
                                      <p:to>
                                        <p:strVal val="visible"/>
                                      </p:to>
                                    </p:set>
                                    <p:anim calcmode="lin" valueType="num">
                                      <p:cBhvr additive="base">
                                        <p:cTn id="42" dur="3000" fill="hold"/>
                                        <p:tgtEl>
                                          <p:spTgt spid="14"/>
                                        </p:tgtEl>
                                        <p:attrNameLst>
                                          <p:attrName>ppt_x</p:attrName>
                                        </p:attrNameLst>
                                      </p:cBhvr>
                                      <p:tavLst>
                                        <p:tav tm="0">
                                          <p:val>
                                            <p:strVal val="1+#ppt_w/2"/>
                                          </p:val>
                                        </p:tav>
                                        <p:tav tm="100000">
                                          <p:val>
                                            <p:strVal val="#ppt_x"/>
                                          </p:val>
                                        </p:tav>
                                      </p:tavLst>
                                    </p:anim>
                                    <p:anim calcmode="lin" valueType="num">
                                      <p:cBhvr additive="base">
                                        <p:cTn id="43" dur="3000" fill="hold"/>
                                        <p:tgtEl>
                                          <p:spTgt spid="14"/>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additive="base">
                                        <p:cTn id="46" dur="3000" fill="hold"/>
                                        <p:tgtEl>
                                          <p:spTgt spid="15"/>
                                        </p:tgtEl>
                                        <p:attrNameLst>
                                          <p:attrName>ppt_x</p:attrName>
                                        </p:attrNameLst>
                                      </p:cBhvr>
                                      <p:tavLst>
                                        <p:tav tm="0">
                                          <p:val>
                                            <p:strVal val="1+#ppt_w/2"/>
                                          </p:val>
                                        </p:tav>
                                        <p:tav tm="100000">
                                          <p:val>
                                            <p:strVal val="#ppt_x"/>
                                          </p:val>
                                        </p:tav>
                                      </p:tavLst>
                                    </p:anim>
                                    <p:anim calcmode="lin" valueType="num">
                                      <p:cBhvr additive="base">
                                        <p:cTn id="47" dur="3000" fill="hold"/>
                                        <p:tgtEl>
                                          <p:spTgt spid="15"/>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16"/>
                                        </p:tgtEl>
                                        <p:attrNameLst>
                                          <p:attrName>style.visibility</p:attrName>
                                        </p:attrNameLst>
                                      </p:cBhvr>
                                      <p:to>
                                        <p:strVal val="visible"/>
                                      </p:to>
                                    </p:set>
                                    <p:anim calcmode="lin" valueType="num">
                                      <p:cBhvr additive="base">
                                        <p:cTn id="50" dur="3000" fill="hold"/>
                                        <p:tgtEl>
                                          <p:spTgt spid="16"/>
                                        </p:tgtEl>
                                        <p:attrNameLst>
                                          <p:attrName>ppt_x</p:attrName>
                                        </p:attrNameLst>
                                      </p:cBhvr>
                                      <p:tavLst>
                                        <p:tav tm="0">
                                          <p:val>
                                            <p:strVal val="1+#ppt_w/2"/>
                                          </p:val>
                                        </p:tav>
                                        <p:tav tm="100000">
                                          <p:val>
                                            <p:strVal val="#ppt_x"/>
                                          </p:val>
                                        </p:tav>
                                      </p:tavLst>
                                    </p:anim>
                                    <p:anim calcmode="lin" valueType="num">
                                      <p:cBhvr additive="base">
                                        <p:cTn id="51" dur="3000" fill="hold"/>
                                        <p:tgtEl>
                                          <p:spTgt spid="16"/>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7"/>
                                        </p:tgtEl>
                                        <p:attrNameLst>
                                          <p:attrName>style.visibility</p:attrName>
                                        </p:attrNameLst>
                                      </p:cBhvr>
                                      <p:to>
                                        <p:strVal val="visible"/>
                                      </p:to>
                                    </p:set>
                                    <p:anim calcmode="lin" valueType="num">
                                      <p:cBhvr additive="base">
                                        <p:cTn id="54" dur="3000" fill="hold"/>
                                        <p:tgtEl>
                                          <p:spTgt spid="17"/>
                                        </p:tgtEl>
                                        <p:attrNameLst>
                                          <p:attrName>ppt_x</p:attrName>
                                        </p:attrNameLst>
                                      </p:cBhvr>
                                      <p:tavLst>
                                        <p:tav tm="0">
                                          <p:val>
                                            <p:strVal val="1+#ppt_w/2"/>
                                          </p:val>
                                        </p:tav>
                                        <p:tav tm="100000">
                                          <p:val>
                                            <p:strVal val="#ppt_x"/>
                                          </p:val>
                                        </p:tav>
                                      </p:tavLst>
                                    </p:anim>
                                    <p:anim calcmode="lin" valueType="num">
                                      <p:cBhvr additive="base">
                                        <p:cTn id="55" dur="3000" fill="hold"/>
                                        <p:tgtEl>
                                          <p:spTgt spid="17"/>
                                        </p:tgtEl>
                                        <p:attrNameLst>
                                          <p:attrName>ppt_y</p:attrName>
                                        </p:attrNameLst>
                                      </p:cBhvr>
                                      <p:tavLst>
                                        <p:tav tm="0">
                                          <p:val>
                                            <p:strVal val="#ppt_y"/>
                                          </p:val>
                                        </p:tav>
                                        <p:tav tm="100000">
                                          <p:val>
                                            <p:strVal val="#ppt_y"/>
                                          </p:val>
                                        </p:tav>
                                      </p:tavLst>
                                    </p:anim>
                                  </p:childTnLst>
                                </p:cTn>
                              </p:par>
                              <p:par>
                                <p:cTn id="56" presetID="2" presetClass="entr" presetSubtype="2" fill="hold" grpId="0" nodeType="withEffect">
                                  <p:stCondLst>
                                    <p:cond delay="0"/>
                                  </p:stCondLst>
                                  <p:childTnLst>
                                    <p:set>
                                      <p:cBhvr>
                                        <p:cTn id="57" dur="1" fill="hold">
                                          <p:stCondLst>
                                            <p:cond delay="0"/>
                                          </p:stCondLst>
                                        </p:cTn>
                                        <p:tgtEl>
                                          <p:spTgt spid="18"/>
                                        </p:tgtEl>
                                        <p:attrNameLst>
                                          <p:attrName>style.visibility</p:attrName>
                                        </p:attrNameLst>
                                      </p:cBhvr>
                                      <p:to>
                                        <p:strVal val="visible"/>
                                      </p:to>
                                    </p:set>
                                    <p:anim calcmode="lin" valueType="num">
                                      <p:cBhvr additive="base">
                                        <p:cTn id="58" dur="3000" fill="hold"/>
                                        <p:tgtEl>
                                          <p:spTgt spid="18"/>
                                        </p:tgtEl>
                                        <p:attrNameLst>
                                          <p:attrName>ppt_x</p:attrName>
                                        </p:attrNameLst>
                                      </p:cBhvr>
                                      <p:tavLst>
                                        <p:tav tm="0">
                                          <p:val>
                                            <p:strVal val="1+#ppt_w/2"/>
                                          </p:val>
                                        </p:tav>
                                        <p:tav tm="100000">
                                          <p:val>
                                            <p:strVal val="#ppt_x"/>
                                          </p:val>
                                        </p:tav>
                                      </p:tavLst>
                                    </p:anim>
                                    <p:anim calcmode="lin" valueType="num">
                                      <p:cBhvr additive="base">
                                        <p:cTn id="59" dur="3000" fill="hold"/>
                                        <p:tgtEl>
                                          <p:spTgt spid="18"/>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9"/>
                                        </p:tgtEl>
                                        <p:attrNameLst>
                                          <p:attrName>style.visibility</p:attrName>
                                        </p:attrNameLst>
                                      </p:cBhvr>
                                      <p:to>
                                        <p:strVal val="visible"/>
                                      </p:to>
                                    </p:set>
                                    <p:anim calcmode="lin" valueType="num">
                                      <p:cBhvr additive="base">
                                        <p:cTn id="62" dur="3000" fill="hold"/>
                                        <p:tgtEl>
                                          <p:spTgt spid="19"/>
                                        </p:tgtEl>
                                        <p:attrNameLst>
                                          <p:attrName>ppt_x</p:attrName>
                                        </p:attrNameLst>
                                      </p:cBhvr>
                                      <p:tavLst>
                                        <p:tav tm="0">
                                          <p:val>
                                            <p:strVal val="1+#ppt_w/2"/>
                                          </p:val>
                                        </p:tav>
                                        <p:tav tm="100000">
                                          <p:val>
                                            <p:strVal val="#ppt_x"/>
                                          </p:val>
                                        </p:tav>
                                      </p:tavLst>
                                    </p:anim>
                                    <p:anim calcmode="lin" valueType="num">
                                      <p:cBhvr additive="base">
                                        <p:cTn id="63" dur="3000" fill="hold"/>
                                        <p:tgtEl>
                                          <p:spTgt spid="19"/>
                                        </p:tgtEl>
                                        <p:attrNameLst>
                                          <p:attrName>ppt_y</p:attrName>
                                        </p:attrNameLst>
                                      </p:cBhvr>
                                      <p:tavLst>
                                        <p:tav tm="0">
                                          <p:val>
                                            <p:strVal val="#ppt_y"/>
                                          </p:val>
                                        </p:tav>
                                        <p:tav tm="100000">
                                          <p:val>
                                            <p:strVal val="#ppt_y"/>
                                          </p:val>
                                        </p:tav>
                                      </p:tavLst>
                                    </p:anim>
                                  </p:childTnLst>
                                </p:cTn>
                              </p:par>
                              <p:par>
                                <p:cTn id="64" presetID="2" presetClass="entr" presetSubtype="2" fill="hold" grpId="0" nodeType="withEffect">
                                  <p:stCondLst>
                                    <p:cond delay="0"/>
                                  </p:stCondLst>
                                  <p:childTnLst>
                                    <p:set>
                                      <p:cBhvr>
                                        <p:cTn id="65" dur="1" fill="hold">
                                          <p:stCondLst>
                                            <p:cond delay="0"/>
                                          </p:stCondLst>
                                        </p:cTn>
                                        <p:tgtEl>
                                          <p:spTgt spid="20"/>
                                        </p:tgtEl>
                                        <p:attrNameLst>
                                          <p:attrName>style.visibility</p:attrName>
                                        </p:attrNameLst>
                                      </p:cBhvr>
                                      <p:to>
                                        <p:strVal val="visible"/>
                                      </p:to>
                                    </p:set>
                                    <p:anim calcmode="lin" valueType="num">
                                      <p:cBhvr additive="base">
                                        <p:cTn id="66" dur="3000" fill="hold"/>
                                        <p:tgtEl>
                                          <p:spTgt spid="20"/>
                                        </p:tgtEl>
                                        <p:attrNameLst>
                                          <p:attrName>ppt_x</p:attrName>
                                        </p:attrNameLst>
                                      </p:cBhvr>
                                      <p:tavLst>
                                        <p:tav tm="0">
                                          <p:val>
                                            <p:strVal val="1+#ppt_w/2"/>
                                          </p:val>
                                        </p:tav>
                                        <p:tav tm="100000">
                                          <p:val>
                                            <p:strVal val="#ppt_x"/>
                                          </p:val>
                                        </p:tav>
                                      </p:tavLst>
                                    </p:anim>
                                    <p:anim calcmode="lin" valueType="num">
                                      <p:cBhvr additive="base">
                                        <p:cTn id="67" dur="3000" fill="hold"/>
                                        <p:tgtEl>
                                          <p:spTgt spid="20"/>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21"/>
                                        </p:tgtEl>
                                        <p:attrNameLst>
                                          <p:attrName>style.visibility</p:attrName>
                                        </p:attrNameLst>
                                      </p:cBhvr>
                                      <p:to>
                                        <p:strVal val="visible"/>
                                      </p:to>
                                    </p:set>
                                    <p:anim calcmode="lin" valueType="num">
                                      <p:cBhvr additive="base">
                                        <p:cTn id="70" dur="3000" fill="hold"/>
                                        <p:tgtEl>
                                          <p:spTgt spid="21"/>
                                        </p:tgtEl>
                                        <p:attrNameLst>
                                          <p:attrName>ppt_x</p:attrName>
                                        </p:attrNameLst>
                                      </p:cBhvr>
                                      <p:tavLst>
                                        <p:tav tm="0">
                                          <p:val>
                                            <p:strVal val="1+#ppt_w/2"/>
                                          </p:val>
                                        </p:tav>
                                        <p:tav tm="100000">
                                          <p:val>
                                            <p:strVal val="#ppt_x"/>
                                          </p:val>
                                        </p:tav>
                                      </p:tavLst>
                                    </p:anim>
                                    <p:anim calcmode="lin" valueType="num">
                                      <p:cBhvr additive="base">
                                        <p:cTn id="71" dur="3000" fill="hold"/>
                                        <p:tgtEl>
                                          <p:spTgt spid="21"/>
                                        </p:tgtEl>
                                        <p:attrNameLst>
                                          <p:attrName>ppt_y</p:attrName>
                                        </p:attrNameLst>
                                      </p:cBhvr>
                                      <p:tavLst>
                                        <p:tav tm="0">
                                          <p:val>
                                            <p:strVal val="#ppt_y"/>
                                          </p:val>
                                        </p:tav>
                                        <p:tav tm="100000">
                                          <p:val>
                                            <p:strVal val="#ppt_y"/>
                                          </p:val>
                                        </p:tav>
                                      </p:tavLst>
                                    </p:anim>
                                  </p:childTnLst>
                                </p:cTn>
                              </p:par>
                              <p:par>
                                <p:cTn id="72" presetID="2" presetClass="entr" presetSubtype="2" fill="hold" grpId="0" nodeType="withEffect">
                                  <p:stCondLst>
                                    <p:cond delay="0"/>
                                  </p:stCondLst>
                                  <p:childTnLst>
                                    <p:set>
                                      <p:cBhvr>
                                        <p:cTn id="73" dur="1" fill="hold">
                                          <p:stCondLst>
                                            <p:cond delay="0"/>
                                          </p:stCondLst>
                                        </p:cTn>
                                        <p:tgtEl>
                                          <p:spTgt spid="22"/>
                                        </p:tgtEl>
                                        <p:attrNameLst>
                                          <p:attrName>style.visibility</p:attrName>
                                        </p:attrNameLst>
                                      </p:cBhvr>
                                      <p:to>
                                        <p:strVal val="visible"/>
                                      </p:to>
                                    </p:set>
                                    <p:anim calcmode="lin" valueType="num">
                                      <p:cBhvr additive="base">
                                        <p:cTn id="74" dur="3000" fill="hold"/>
                                        <p:tgtEl>
                                          <p:spTgt spid="22"/>
                                        </p:tgtEl>
                                        <p:attrNameLst>
                                          <p:attrName>ppt_x</p:attrName>
                                        </p:attrNameLst>
                                      </p:cBhvr>
                                      <p:tavLst>
                                        <p:tav tm="0">
                                          <p:val>
                                            <p:strVal val="1+#ppt_w/2"/>
                                          </p:val>
                                        </p:tav>
                                        <p:tav tm="100000">
                                          <p:val>
                                            <p:strVal val="#ppt_x"/>
                                          </p:val>
                                        </p:tav>
                                      </p:tavLst>
                                    </p:anim>
                                    <p:anim calcmode="lin" valueType="num">
                                      <p:cBhvr additive="base">
                                        <p:cTn id="75" dur="3000" fill="hold"/>
                                        <p:tgtEl>
                                          <p:spTgt spid="22"/>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23"/>
                                        </p:tgtEl>
                                        <p:attrNameLst>
                                          <p:attrName>style.visibility</p:attrName>
                                        </p:attrNameLst>
                                      </p:cBhvr>
                                      <p:to>
                                        <p:strVal val="visible"/>
                                      </p:to>
                                    </p:set>
                                    <p:anim calcmode="lin" valueType="num">
                                      <p:cBhvr additive="base">
                                        <p:cTn id="78" dur="3000" fill="hold"/>
                                        <p:tgtEl>
                                          <p:spTgt spid="23"/>
                                        </p:tgtEl>
                                        <p:attrNameLst>
                                          <p:attrName>ppt_x</p:attrName>
                                        </p:attrNameLst>
                                      </p:cBhvr>
                                      <p:tavLst>
                                        <p:tav tm="0">
                                          <p:val>
                                            <p:strVal val="1+#ppt_w/2"/>
                                          </p:val>
                                        </p:tav>
                                        <p:tav tm="100000">
                                          <p:val>
                                            <p:strVal val="#ppt_x"/>
                                          </p:val>
                                        </p:tav>
                                      </p:tavLst>
                                    </p:anim>
                                    <p:anim calcmode="lin" valueType="num">
                                      <p:cBhvr additive="base">
                                        <p:cTn id="79" dur="3000" fill="hold"/>
                                        <p:tgtEl>
                                          <p:spTgt spid="23"/>
                                        </p:tgtEl>
                                        <p:attrNameLst>
                                          <p:attrName>ppt_y</p:attrName>
                                        </p:attrNameLst>
                                      </p:cBhvr>
                                      <p:tavLst>
                                        <p:tav tm="0">
                                          <p:val>
                                            <p:strVal val="#ppt_y"/>
                                          </p:val>
                                        </p:tav>
                                        <p:tav tm="100000">
                                          <p:val>
                                            <p:strVal val="#ppt_y"/>
                                          </p:val>
                                        </p:tav>
                                      </p:tavLst>
                                    </p:anim>
                                  </p:childTnLst>
                                </p:cTn>
                              </p:par>
                              <p:par>
                                <p:cTn id="80" presetID="2" presetClass="entr" presetSubtype="2" fill="hold" grpId="0" nodeType="withEffect">
                                  <p:stCondLst>
                                    <p:cond delay="0"/>
                                  </p:stCondLst>
                                  <p:childTnLst>
                                    <p:set>
                                      <p:cBhvr>
                                        <p:cTn id="81" dur="1" fill="hold">
                                          <p:stCondLst>
                                            <p:cond delay="0"/>
                                          </p:stCondLst>
                                        </p:cTn>
                                        <p:tgtEl>
                                          <p:spTgt spid="57"/>
                                        </p:tgtEl>
                                        <p:attrNameLst>
                                          <p:attrName>style.visibility</p:attrName>
                                        </p:attrNameLst>
                                      </p:cBhvr>
                                      <p:to>
                                        <p:strVal val="visible"/>
                                      </p:to>
                                    </p:set>
                                    <p:anim calcmode="lin" valueType="num">
                                      <p:cBhvr additive="base">
                                        <p:cTn id="82" dur="3000" fill="hold"/>
                                        <p:tgtEl>
                                          <p:spTgt spid="57"/>
                                        </p:tgtEl>
                                        <p:attrNameLst>
                                          <p:attrName>ppt_x</p:attrName>
                                        </p:attrNameLst>
                                      </p:cBhvr>
                                      <p:tavLst>
                                        <p:tav tm="0">
                                          <p:val>
                                            <p:strVal val="1+#ppt_w/2"/>
                                          </p:val>
                                        </p:tav>
                                        <p:tav tm="100000">
                                          <p:val>
                                            <p:strVal val="#ppt_x"/>
                                          </p:val>
                                        </p:tav>
                                      </p:tavLst>
                                    </p:anim>
                                    <p:anim calcmode="lin" valueType="num">
                                      <p:cBhvr additive="base">
                                        <p:cTn id="83" dur="3000" fill="hold"/>
                                        <p:tgtEl>
                                          <p:spTgt spid="57"/>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58"/>
                                        </p:tgtEl>
                                        <p:attrNameLst>
                                          <p:attrName>style.visibility</p:attrName>
                                        </p:attrNameLst>
                                      </p:cBhvr>
                                      <p:to>
                                        <p:strVal val="visible"/>
                                      </p:to>
                                    </p:set>
                                    <p:anim calcmode="lin" valueType="num">
                                      <p:cBhvr additive="base">
                                        <p:cTn id="86" dur="3000" fill="hold"/>
                                        <p:tgtEl>
                                          <p:spTgt spid="58"/>
                                        </p:tgtEl>
                                        <p:attrNameLst>
                                          <p:attrName>ppt_x</p:attrName>
                                        </p:attrNameLst>
                                      </p:cBhvr>
                                      <p:tavLst>
                                        <p:tav tm="0">
                                          <p:val>
                                            <p:strVal val="1+#ppt_w/2"/>
                                          </p:val>
                                        </p:tav>
                                        <p:tav tm="100000">
                                          <p:val>
                                            <p:strVal val="#ppt_x"/>
                                          </p:val>
                                        </p:tav>
                                      </p:tavLst>
                                    </p:anim>
                                    <p:anim calcmode="lin" valueType="num">
                                      <p:cBhvr additive="base">
                                        <p:cTn id="87" dur="3000" fill="hold"/>
                                        <p:tgtEl>
                                          <p:spTgt spid="58"/>
                                        </p:tgtEl>
                                        <p:attrNameLst>
                                          <p:attrName>ppt_y</p:attrName>
                                        </p:attrNameLst>
                                      </p:cBhvr>
                                      <p:tavLst>
                                        <p:tav tm="0">
                                          <p:val>
                                            <p:strVal val="#ppt_y"/>
                                          </p:val>
                                        </p:tav>
                                        <p:tav tm="100000">
                                          <p:val>
                                            <p:strVal val="#ppt_y"/>
                                          </p:val>
                                        </p:tav>
                                      </p:tavLst>
                                    </p:anim>
                                  </p:childTnLst>
                                </p:cTn>
                              </p:par>
                              <p:par>
                                <p:cTn id="88" presetID="2" presetClass="entr" presetSubtype="2" fill="hold" grpId="0" nodeType="withEffect">
                                  <p:stCondLst>
                                    <p:cond delay="0"/>
                                  </p:stCondLst>
                                  <p:childTnLst>
                                    <p:set>
                                      <p:cBhvr>
                                        <p:cTn id="89" dur="1" fill="hold">
                                          <p:stCondLst>
                                            <p:cond delay="0"/>
                                          </p:stCondLst>
                                        </p:cTn>
                                        <p:tgtEl>
                                          <p:spTgt spid="59"/>
                                        </p:tgtEl>
                                        <p:attrNameLst>
                                          <p:attrName>style.visibility</p:attrName>
                                        </p:attrNameLst>
                                      </p:cBhvr>
                                      <p:to>
                                        <p:strVal val="visible"/>
                                      </p:to>
                                    </p:set>
                                    <p:anim calcmode="lin" valueType="num">
                                      <p:cBhvr additive="base">
                                        <p:cTn id="90" dur="3000" fill="hold"/>
                                        <p:tgtEl>
                                          <p:spTgt spid="59"/>
                                        </p:tgtEl>
                                        <p:attrNameLst>
                                          <p:attrName>ppt_x</p:attrName>
                                        </p:attrNameLst>
                                      </p:cBhvr>
                                      <p:tavLst>
                                        <p:tav tm="0">
                                          <p:val>
                                            <p:strVal val="1+#ppt_w/2"/>
                                          </p:val>
                                        </p:tav>
                                        <p:tav tm="100000">
                                          <p:val>
                                            <p:strVal val="#ppt_x"/>
                                          </p:val>
                                        </p:tav>
                                      </p:tavLst>
                                    </p:anim>
                                    <p:anim calcmode="lin" valueType="num">
                                      <p:cBhvr additive="base">
                                        <p:cTn id="91" dur="3000" fill="hold"/>
                                        <p:tgtEl>
                                          <p:spTgt spid="59"/>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60"/>
                                        </p:tgtEl>
                                        <p:attrNameLst>
                                          <p:attrName>style.visibility</p:attrName>
                                        </p:attrNameLst>
                                      </p:cBhvr>
                                      <p:to>
                                        <p:strVal val="visible"/>
                                      </p:to>
                                    </p:set>
                                    <p:anim calcmode="lin" valueType="num">
                                      <p:cBhvr additive="base">
                                        <p:cTn id="94" dur="3000" fill="hold"/>
                                        <p:tgtEl>
                                          <p:spTgt spid="60"/>
                                        </p:tgtEl>
                                        <p:attrNameLst>
                                          <p:attrName>ppt_x</p:attrName>
                                        </p:attrNameLst>
                                      </p:cBhvr>
                                      <p:tavLst>
                                        <p:tav tm="0">
                                          <p:val>
                                            <p:strVal val="1+#ppt_w/2"/>
                                          </p:val>
                                        </p:tav>
                                        <p:tav tm="100000">
                                          <p:val>
                                            <p:strVal val="#ppt_x"/>
                                          </p:val>
                                        </p:tav>
                                      </p:tavLst>
                                    </p:anim>
                                    <p:anim calcmode="lin" valueType="num">
                                      <p:cBhvr additive="base">
                                        <p:cTn id="95" dur="3000" fill="hold"/>
                                        <p:tgtEl>
                                          <p:spTgt spid="60"/>
                                        </p:tgtEl>
                                        <p:attrNameLst>
                                          <p:attrName>ppt_y</p:attrName>
                                        </p:attrNameLst>
                                      </p:cBhvr>
                                      <p:tavLst>
                                        <p:tav tm="0">
                                          <p:val>
                                            <p:strVal val="#ppt_y"/>
                                          </p:val>
                                        </p:tav>
                                        <p:tav tm="100000">
                                          <p:val>
                                            <p:strVal val="#ppt_y"/>
                                          </p:val>
                                        </p:tav>
                                      </p:tavLst>
                                    </p:anim>
                                  </p:childTnLst>
                                </p:cTn>
                              </p:par>
                              <p:par>
                                <p:cTn id="96" presetID="2" presetClass="entr" presetSubtype="2" fill="hold" grpId="0" nodeType="withEffect">
                                  <p:stCondLst>
                                    <p:cond delay="0"/>
                                  </p:stCondLst>
                                  <p:childTnLst>
                                    <p:set>
                                      <p:cBhvr>
                                        <p:cTn id="97" dur="1" fill="hold">
                                          <p:stCondLst>
                                            <p:cond delay="0"/>
                                          </p:stCondLst>
                                        </p:cTn>
                                        <p:tgtEl>
                                          <p:spTgt spid="61"/>
                                        </p:tgtEl>
                                        <p:attrNameLst>
                                          <p:attrName>style.visibility</p:attrName>
                                        </p:attrNameLst>
                                      </p:cBhvr>
                                      <p:to>
                                        <p:strVal val="visible"/>
                                      </p:to>
                                    </p:set>
                                    <p:anim calcmode="lin" valueType="num">
                                      <p:cBhvr additive="base">
                                        <p:cTn id="98" dur="3000" fill="hold"/>
                                        <p:tgtEl>
                                          <p:spTgt spid="61"/>
                                        </p:tgtEl>
                                        <p:attrNameLst>
                                          <p:attrName>ppt_x</p:attrName>
                                        </p:attrNameLst>
                                      </p:cBhvr>
                                      <p:tavLst>
                                        <p:tav tm="0">
                                          <p:val>
                                            <p:strVal val="1+#ppt_w/2"/>
                                          </p:val>
                                        </p:tav>
                                        <p:tav tm="100000">
                                          <p:val>
                                            <p:strVal val="#ppt_x"/>
                                          </p:val>
                                        </p:tav>
                                      </p:tavLst>
                                    </p:anim>
                                    <p:anim calcmode="lin" valueType="num">
                                      <p:cBhvr additive="base">
                                        <p:cTn id="99" dur="3000" fill="hold"/>
                                        <p:tgtEl>
                                          <p:spTgt spid="61"/>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62"/>
                                        </p:tgtEl>
                                        <p:attrNameLst>
                                          <p:attrName>style.visibility</p:attrName>
                                        </p:attrNameLst>
                                      </p:cBhvr>
                                      <p:to>
                                        <p:strVal val="visible"/>
                                      </p:to>
                                    </p:set>
                                    <p:anim calcmode="lin" valueType="num">
                                      <p:cBhvr additive="base">
                                        <p:cTn id="102" dur="3000" fill="hold"/>
                                        <p:tgtEl>
                                          <p:spTgt spid="62"/>
                                        </p:tgtEl>
                                        <p:attrNameLst>
                                          <p:attrName>ppt_x</p:attrName>
                                        </p:attrNameLst>
                                      </p:cBhvr>
                                      <p:tavLst>
                                        <p:tav tm="0">
                                          <p:val>
                                            <p:strVal val="1+#ppt_w/2"/>
                                          </p:val>
                                        </p:tav>
                                        <p:tav tm="100000">
                                          <p:val>
                                            <p:strVal val="#ppt_x"/>
                                          </p:val>
                                        </p:tav>
                                      </p:tavLst>
                                    </p:anim>
                                    <p:anim calcmode="lin" valueType="num">
                                      <p:cBhvr additive="base">
                                        <p:cTn id="103" dur="3000" fill="hold"/>
                                        <p:tgtEl>
                                          <p:spTgt spid="62"/>
                                        </p:tgtEl>
                                        <p:attrNameLst>
                                          <p:attrName>ppt_y</p:attrName>
                                        </p:attrNameLst>
                                      </p:cBhvr>
                                      <p:tavLst>
                                        <p:tav tm="0">
                                          <p:val>
                                            <p:strVal val="#ppt_y"/>
                                          </p:val>
                                        </p:tav>
                                        <p:tav tm="100000">
                                          <p:val>
                                            <p:strVal val="#ppt_y"/>
                                          </p:val>
                                        </p:tav>
                                      </p:tavLst>
                                    </p:anim>
                                  </p:childTnLst>
                                </p:cTn>
                              </p:par>
                              <p:par>
                                <p:cTn id="104" presetID="2" presetClass="entr" presetSubtype="2" fill="hold" grpId="0" nodeType="withEffect">
                                  <p:stCondLst>
                                    <p:cond delay="0"/>
                                  </p:stCondLst>
                                  <p:childTnLst>
                                    <p:set>
                                      <p:cBhvr>
                                        <p:cTn id="105" dur="1" fill="hold">
                                          <p:stCondLst>
                                            <p:cond delay="0"/>
                                          </p:stCondLst>
                                        </p:cTn>
                                        <p:tgtEl>
                                          <p:spTgt spid="63"/>
                                        </p:tgtEl>
                                        <p:attrNameLst>
                                          <p:attrName>style.visibility</p:attrName>
                                        </p:attrNameLst>
                                      </p:cBhvr>
                                      <p:to>
                                        <p:strVal val="visible"/>
                                      </p:to>
                                    </p:set>
                                    <p:anim calcmode="lin" valueType="num">
                                      <p:cBhvr additive="base">
                                        <p:cTn id="106" dur="3000" fill="hold"/>
                                        <p:tgtEl>
                                          <p:spTgt spid="63"/>
                                        </p:tgtEl>
                                        <p:attrNameLst>
                                          <p:attrName>ppt_x</p:attrName>
                                        </p:attrNameLst>
                                      </p:cBhvr>
                                      <p:tavLst>
                                        <p:tav tm="0">
                                          <p:val>
                                            <p:strVal val="1+#ppt_w/2"/>
                                          </p:val>
                                        </p:tav>
                                        <p:tav tm="100000">
                                          <p:val>
                                            <p:strVal val="#ppt_x"/>
                                          </p:val>
                                        </p:tav>
                                      </p:tavLst>
                                    </p:anim>
                                    <p:anim calcmode="lin" valueType="num">
                                      <p:cBhvr additive="base">
                                        <p:cTn id="107" dur="3000" fill="hold"/>
                                        <p:tgtEl>
                                          <p:spTgt spid="63"/>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64"/>
                                        </p:tgtEl>
                                        <p:attrNameLst>
                                          <p:attrName>style.visibility</p:attrName>
                                        </p:attrNameLst>
                                      </p:cBhvr>
                                      <p:to>
                                        <p:strVal val="visible"/>
                                      </p:to>
                                    </p:set>
                                    <p:anim calcmode="lin" valueType="num">
                                      <p:cBhvr additive="base">
                                        <p:cTn id="110" dur="3000" fill="hold"/>
                                        <p:tgtEl>
                                          <p:spTgt spid="64"/>
                                        </p:tgtEl>
                                        <p:attrNameLst>
                                          <p:attrName>ppt_x</p:attrName>
                                        </p:attrNameLst>
                                      </p:cBhvr>
                                      <p:tavLst>
                                        <p:tav tm="0">
                                          <p:val>
                                            <p:strVal val="1+#ppt_w/2"/>
                                          </p:val>
                                        </p:tav>
                                        <p:tav tm="100000">
                                          <p:val>
                                            <p:strVal val="#ppt_x"/>
                                          </p:val>
                                        </p:tav>
                                      </p:tavLst>
                                    </p:anim>
                                    <p:anim calcmode="lin" valueType="num">
                                      <p:cBhvr additive="base">
                                        <p:cTn id="111" dur="3000" fill="hold"/>
                                        <p:tgtEl>
                                          <p:spTgt spid="64"/>
                                        </p:tgtEl>
                                        <p:attrNameLst>
                                          <p:attrName>ppt_y</p:attrName>
                                        </p:attrNameLst>
                                      </p:cBhvr>
                                      <p:tavLst>
                                        <p:tav tm="0">
                                          <p:val>
                                            <p:strVal val="#ppt_y"/>
                                          </p:val>
                                        </p:tav>
                                        <p:tav tm="100000">
                                          <p:val>
                                            <p:strVal val="#ppt_y"/>
                                          </p:val>
                                        </p:tav>
                                      </p:tavLst>
                                    </p:anim>
                                  </p:childTnLst>
                                </p:cTn>
                              </p:par>
                              <p:par>
                                <p:cTn id="112" presetID="2" presetClass="entr" presetSubtype="2" fill="hold" grpId="0" nodeType="withEffect">
                                  <p:stCondLst>
                                    <p:cond delay="0"/>
                                  </p:stCondLst>
                                  <p:childTnLst>
                                    <p:set>
                                      <p:cBhvr>
                                        <p:cTn id="113" dur="1" fill="hold">
                                          <p:stCondLst>
                                            <p:cond delay="0"/>
                                          </p:stCondLst>
                                        </p:cTn>
                                        <p:tgtEl>
                                          <p:spTgt spid="65"/>
                                        </p:tgtEl>
                                        <p:attrNameLst>
                                          <p:attrName>style.visibility</p:attrName>
                                        </p:attrNameLst>
                                      </p:cBhvr>
                                      <p:to>
                                        <p:strVal val="visible"/>
                                      </p:to>
                                    </p:set>
                                    <p:anim calcmode="lin" valueType="num">
                                      <p:cBhvr additive="base">
                                        <p:cTn id="114" dur="3000" fill="hold"/>
                                        <p:tgtEl>
                                          <p:spTgt spid="65"/>
                                        </p:tgtEl>
                                        <p:attrNameLst>
                                          <p:attrName>ppt_x</p:attrName>
                                        </p:attrNameLst>
                                      </p:cBhvr>
                                      <p:tavLst>
                                        <p:tav tm="0">
                                          <p:val>
                                            <p:strVal val="1+#ppt_w/2"/>
                                          </p:val>
                                        </p:tav>
                                        <p:tav tm="100000">
                                          <p:val>
                                            <p:strVal val="#ppt_x"/>
                                          </p:val>
                                        </p:tav>
                                      </p:tavLst>
                                    </p:anim>
                                    <p:anim calcmode="lin" valueType="num">
                                      <p:cBhvr additive="base">
                                        <p:cTn id="115" dur="3000" fill="hold"/>
                                        <p:tgtEl>
                                          <p:spTgt spid="65"/>
                                        </p:tgtEl>
                                        <p:attrNameLst>
                                          <p:attrName>ppt_y</p:attrName>
                                        </p:attrNameLst>
                                      </p:cBhvr>
                                      <p:tavLst>
                                        <p:tav tm="0">
                                          <p:val>
                                            <p:strVal val="#ppt_y"/>
                                          </p:val>
                                        </p:tav>
                                        <p:tav tm="100000">
                                          <p:val>
                                            <p:strVal val="#ppt_y"/>
                                          </p:val>
                                        </p:tav>
                                      </p:tavLst>
                                    </p:anim>
                                  </p:childTnLst>
                                </p:cTn>
                              </p:par>
                              <p:par>
                                <p:cTn id="116" presetID="2" presetClass="entr" presetSubtype="2" fill="hold" grpId="0" nodeType="withEffect">
                                  <p:stCondLst>
                                    <p:cond delay="0"/>
                                  </p:stCondLst>
                                  <p:childTnLst>
                                    <p:set>
                                      <p:cBhvr>
                                        <p:cTn id="117" dur="1" fill="hold">
                                          <p:stCondLst>
                                            <p:cond delay="0"/>
                                          </p:stCondLst>
                                        </p:cTn>
                                        <p:tgtEl>
                                          <p:spTgt spid="66"/>
                                        </p:tgtEl>
                                        <p:attrNameLst>
                                          <p:attrName>style.visibility</p:attrName>
                                        </p:attrNameLst>
                                      </p:cBhvr>
                                      <p:to>
                                        <p:strVal val="visible"/>
                                      </p:to>
                                    </p:set>
                                    <p:anim calcmode="lin" valueType="num">
                                      <p:cBhvr additive="base">
                                        <p:cTn id="118" dur="3000" fill="hold"/>
                                        <p:tgtEl>
                                          <p:spTgt spid="66"/>
                                        </p:tgtEl>
                                        <p:attrNameLst>
                                          <p:attrName>ppt_x</p:attrName>
                                        </p:attrNameLst>
                                      </p:cBhvr>
                                      <p:tavLst>
                                        <p:tav tm="0">
                                          <p:val>
                                            <p:strVal val="1+#ppt_w/2"/>
                                          </p:val>
                                        </p:tav>
                                        <p:tav tm="100000">
                                          <p:val>
                                            <p:strVal val="#ppt_x"/>
                                          </p:val>
                                        </p:tav>
                                      </p:tavLst>
                                    </p:anim>
                                    <p:anim calcmode="lin" valueType="num">
                                      <p:cBhvr additive="base">
                                        <p:cTn id="119" dur="3000" fill="hold"/>
                                        <p:tgtEl>
                                          <p:spTgt spid="66"/>
                                        </p:tgtEl>
                                        <p:attrNameLst>
                                          <p:attrName>ppt_y</p:attrName>
                                        </p:attrNameLst>
                                      </p:cBhvr>
                                      <p:tavLst>
                                        <p:tav tm="0">
                                          <p:val>
                                            <p:strVal val="#ppt_y"/>
                                          </p:val>
                                        </p:tav>
                                        <p:tav tm="100000">
                                          <p:val>
                                            <p:strVal val="#ppt_y"/>
                                          </p:val>
                                        </p:tav>
                                      </p:tavLst>
                                    </p:anim>
                                  </p:childTnLst>
                                </p:cTn>
                              </p:par>
                              <p:par>
                                <p:cTn id="120" presetID="2" presetClass="entr" presetSubtype="2" fill="hold" grpId="0" nodeType="withEffect">
                                  <p:stCondLst>
                                    <p:cond delay="0"/>
                                  </p:stCondLst>
                                  <p:childTnLst>
                                    <p:set>
                                      <p:cBhvr>
                                        <p:cTn id="121" dur="1" fill="hold">
                                          <p:stCondLst>
                                            <p:cond delay="0"/>
                                          </p:stCondLst>
                                        </p:cTn>
                                        <p:tgtEl>
                                          <p:spTgt spid="67"/>
                                        </p:tgtEl>
                                        <p:attrNameLst>
                                          <p:attrName>style.visibility</p:attrName>
                                        </p:attrNameLst>
                                      </p:cBhvr>
                                      <p:to>
                                        <p:strVal val="visible"/>
                                      </p:to>
                                    </p:set>
                                    <p:anim calcmode="lin" valueType="num">
                                      <p:cBhvr additive="base">
                                        <p:cTn id="122" dur="3000" fill="hold"/>
                                        <p:tgtEl>
                                          <p:spTgt spid="67"/>
                                        </p:tgtEl>
                                        <p:attrNameLst>
                                          <p:attrName>ppt_x</p:attrName>
                                        </p:attrNameLst>
                                      </p:cBhvr>
                                      <p:tavLst>
                                        <p:tav tm="0">
                                          <p:val>
                                            <p:strVal val="1+#ppt_w/2"/>
                                          </p:val>
                                        </p:tav>
                                        <p:tav tm="100000">
                                          <p:val>
                                            <p:strVal val="#ppt_x"/>
                                          </p:val>
                                        </p:tav>
                                      </p:tavLst>
                                    </p:anim>
                                    <p:anim calcmode="lin" valueType="num">
                                      <p:cBhvr additive="base">
                                        <p:cTn id="123" dur="3000" fill="hold"/>
                                        <p:tgtEl>
                                          <p:spTgt spid="67"/>
                                        </p:tgtEl>
                                        <p:attrNameLst>
                                          <p:attrName>ppt_y</p:attrName>
                                        </p:attrNameLst>
                                      </p:cBhvr>
                                      <p:tavLst>
                                        <p:tav tm="0">
                                          <p:val>
                                            <p:strVal val="#ppt_y"/>
                                          </p:val>
                                        </p:tav>
                                        <p:tav tm="100000">
                                          <p:val>
                                            <p:strVal val="#ppt_y"/>
                                          </p:val>
                                        </p:tav>
                                      </p:tavLst>
                                    </p:anim>
                                  </p:childTnLst>
                                </p:cTn>
                              </p:par>
                              <p:par>
                                <p:cTn id="124" presetID="2" presetClass="entr" presetSubtype="2" fill="hold" grpId="0" nodeType="withEffect">
                                  <p:stCondLst>
                                    <p:cond delay="0"/>
                                  </p:stCondLst>
                                  <p:childTnLst>
                                    <p:set>
                                      <p:cBhvr>
                                        <p:cTn id="125" dur="1" fill="hold">
                                          <p:stCondLst>
                                            <p:cond delay="0"/>
                                          </p:stCondLst>
                                        </p:cTn>
                                        <p:tgtEl>
                                          <p:spTgt spid="68"/>
                                        </p:tgtEl>
                                        <p:attrNameLst>
                                          <p:attrName>style.visibility</p:attrName>
                                        </p:attrNameLst>
                                      </p:cBhvr>
                                      <p:to>
                                        <p:strVal val="visible"/>
                                      </p:to>
                                    </p:set>
                                    <p:anim calcmode="lin" valueType="num">
                                      <p:cBhvr additive="base">
                                        <p:cTn id="126" dur="3000" fill="hold"/>
                                        <p:tgtEl>
                                          <p:spTgt spid="68"/>
                                        </p:tgtEl>
                                        <p:attrNameLst>
                                          <p:attrName>ppt_x</p:attrName>
                                        </p:attrNameLst>
                                      </p:cBhvr>
                                      <p:tavLst>
                                        <p:tav tm="0">
                                          <p:val>
                                            <p:strVal val="1+#ppt_w/2"/>
                                          </p:val>
                                        </p:tav>
                                        <p:tav tm="100000">
                                          <p:val>
                                            <p:strVal val="#ppt_x"/>
                                          </p:val>
                                        </p:tav>
                                      </p:tavLst>
                                    </p:anim>
                                    <p:anim calcmode="lin" valueType="num">
                                      <p:cBhvr additive="base">
                                        <p:cTn id="127" dur="3000" fill="hold"/>
                                        <p:tgtEl>
                                          <p:spTgt spid="68"/>
                                        </p:tgtEl>
                                        <p:attrNameLst>
                                          <p:attrName>ppt_y</p:attrName>
                                        </p:attrNameLst>
                                      </p:cBhvr>
                                      <p:tavLst>
                                        <p:tav tm="0">
                                          <p:val>
                                            <p:strVal val="#ppt_y"/>
                                          </p:val>
                                        </p:tav>
                                        <p:tav tm="100000">
                                          <p:val>
                                            <p:strVal val="#ppt_y"/>
                                          </p:val>
                                        </p:tav>
                                      </p:tavLst>
                                    </p:anim>
                                  </p:childTnLst>
                                </p:cTn>
                              </p:par>
                              <p:par>
                                <p:cTn id="128" presetID="2" presetClass="entr" presetSubtype="2" fill="hold" grpId="0" nodeType="withEffect">
                                  <p:stCondLst>
                                    <p:cond delay="0"/>
                                  </p:stCondLst>
                                  <p:childTnLst>
                                    <p:set>
                                      <p:cBhvr>
                                        <p:cTn id="129" dur="1" fill="hold">
                                          <p:stCondLst>
                                            <p:cond delay="0"/>
                                          </p:stCondLst>
                                        </p:cTn>
                                        <p:tgtEl>
                                          <p:spTgt spid="69"/>
                                        </p:tgtEl>
                                        <p:attrNameLst>
                                          <p:attrName>style.visibility</p:attrName>
                                        </p:attrNameLst>
                                      </p:cBhvr>
                                      <p:to>
                                        <p:strVal val="visible"/>
                                      </p:to>
                                    </p:set>
                                    <p:anim calcmode="lin" valueType="num">
                                      <p:cBhvr additive="base">
                                        <p:cTn id="130" dur="3000" fill="hold"/>
                                        <p:tgtEl>
                                          <p:spTgt spid="69"/>
                                        </p:tgtEl>
                                        <p:attrNameLst>
                                          <p:attrName>ppt_x</p:attrName>
                                        </p:attrNameLst>
                                      </p:cBhvr>
                                      <p:tavLst>
                                        <p:tav tm="0">
                                          <p:val>
                                            <p:strVal val="1+#ppt_w/2"/>
                                          </p:val>
                                        </p:tav>
                                        <p:tav tm="100000">
                                          <p:val>
                                            <p:strVal val="#ppt_x"/>
                                          </p:val>
                                        </p:tav>
                                      </p:tavLst>
                                    </p:anim>
                                    <p:anim calcmode="lin" valueType="num">
                                      <p:cBhvr additive="base">
                                        <p:cTn id="131" dur="3000" fill="hold"/>
                                        <p:tgtEl>
                                          <p:spTgt spid="69"/>
                                        </p:tgtEl>
                                        <p:attrNameLst>
                                          <p:attrName>ppt_y</p:attrName>
                                        </p:attrNameLst>
                                      </p:cBhvr>
                                      <p:tavLst>
                                        <p:tav tm="0">
                                          <p:val>
                                            <p:strVal val="#ppt_y"/>
                                          </p:val>
                                        </p:tav>
                                        <p:tav tm="100000">
                                          <p:val>
                                            <p:strVal val="#ppt_y"/>
                                          </p:val>
                                        </p:tav>
                                      </p:tavLst>
                                    </p:anim>
                                  </p:childTnLst>
                                </p:cTn>
                              </p:par>
                              <p:par>
                                <p:cTn id="132" presetID="2" presetClass="entr" presetSubtype="2" fill="hold" grpId="0" nodeType="withEffect">
                                  <p:stCondLst>
                                    <p:cond delay="0"/>
                                  </p:stCondLst>
                                  <p:childTnLst>
                                    <p:set>
                                      <p:cBhvr>
                                        <p:cTn id="133" dur="1" fill="hold">
                                          <p:stCondLst>
                                            <p:cond delay="0"/>
                                          </p:stCondLst>
                                        </p:cTn>
                                        <p:tgtEl>
                                          <p:spTgt spid="70"/>
                                        </p:tgtEl>
                                        <p:attrNameLst>
                                          <p:attrName>style.visibility</p:attrName>
                                        </p:attrNameLst>
                                      </p:cBhvr>
                                      <p:to>
                                        <p:strVal val="visible"/>
                                      </p:to>
                                    </p:set>
                                    <p:anim calcmode="lin" valueType="num">
                                      <p:cBhvr additive="base">
                                        <p:cTn id="134" dur="3000" fill="hold"/>
                                        <p:tgtEl>
                                          <p:spTgt spid="70"/>
                                        </p:tgtEl>
                                        <p:attrNameLst>
                                          <p:attrName>ppt_x</p:attrName>
                                        </p:attrNameLst>
                                      </p:cBhvr>
                                      <p:tavLst>
                                        <p:tav tm="0">
                                          <p:val>
                                            <p:strVal val="1+#ppt_w/2"/>
                                          </p:val>
                                        </p:tav>
                                        <p:tav tm="100000">
                                          <p:val>
                                            <p:strVal val="#ppt_x"/>
                                          </p:val>
                                        </p:tav>
                                      </p:tavLst>
                                    </p:anim>
                                    <p:anim calcmode="lin" valueType="num">
                                      <p:cBhvr additive="base">
                                        <p:cTn id="135" dur="3000" fill="hold"/>
                                        <p:tgtEl>
                                          <p:spTgt spid="70"/>
                                        </p:tgtEl>
                                        <p:attrNameLst>
                                          <p:attrName>ppt_y</p:attrName>
                                        </p:attrNameLst>
                                      </p:cBhvr>
                                      <p:tavLst>
                                        <p:tav tm="0">
                                          <p:val>
                                            <p:strVal val="#ppt_y"/>
                                          </p:val>
                                        </p:tav>
                                        <p:tav tm="100000">
                                          <p:val>
                                            <p:strVal val="#ppt_y"/>
                                          </p:val>
                                        </p:tav>
                                      </p:tavLst>
                                    </p:anim>
                                  </p:childTnLst>
                                </p:cTn>
                              </p:par>
                              <p:par>
                                <p:cTn id="136" presetID="2" presetClass="entr" presetSubtype="2" fill="hold" grpId="0" nodeType="withEffect">
                                  <p:stCondLst>
                                    <p:cond delay="0"/>
                                  </p:stCondLst>
                                  <p:childTnLst>
                                    <p:set>
                                      <p:cBhvr>
                                        <p:cTn id="137" dur="1" fill="hold">
                                          <p:stCondLst>
                                            <p:cond delay="0"/>
                                          </p:stCondLst>
                                        </p:cTn>
                                        <p:tgtEl>
                                          <p:spTgt spid="71"/>
                                        </p:tgtEl>
                                        <p:attrNameLst>
                                          <p:attrName>style.visibility</p:attrName>
                                        </p:attrNameLst>
                                      </p:cBhvr>
                                      <p:to>
                                        <p:strVal val="visible"/>
                                      </p:to>
                                    </p:set>
                                    <p:anim calcmode="lin" valueType="num">
                                      <p:cBhvr additive="base">
                                        <p:cTn id="138" dur="3000" fill="hold"/>
                                        <p:tgtEl>
                                          <p:spTgt spid="71"/>
                                        </p:tgtEl>
                                        <p:attrNameLst>
                                          <p:attrName>ppt_x</p:attrName>
                                        </p:attrNameLst>
                                      </p:cBhvr>
                                      <p:tavLst>
                                        <p:tav tm="0">
                                          <p:val>
                                            <p:strVal val="1+#ppt_w/2"/>
                                          </p:val>
                                        </p:tav>
                                        <p:tav tm="100000">
                                          <p:val>
                                            <p:strVal val="#ppt_x"/>
                                          </p:val>
                                        </p:tav>
                                      </p:tavLst>
                                    </p:anim>
                                    <p:anim calcmode="lin" valueType="num">
                                      <p:cBhvr additive="base">
                                        <p:cTn id="139" dur="3000" fill="hold"/>
                                        <p:tgtEl>
                                          <p:spTgt spid="71"/>
                                        </p:tgtEl>
                                        <p:attrNameLst>
                                          <p:attrName>ppt_y</p:attrName>
                                        </p:attrNameLst>
                                      </p:cBhvr>
                                      <p:tavLst>
                                        <p:tav tm="0">
                                          <p:val>
                                            <p:strVal val="#ppt_y"/>
                                          </p:val>
                                        </p:tav>
                                        <p:tav tm="100000">
                                          <p:val>
                                            <p:strVal val="#ppt_y"/>
                                          </p:val>
                                        </p:tav>
                                      </p:tavLst>
                                    </p:anim>
                                  </p:childTnLst>
                                </p:cTn>
                              </p:par>
                              <p:par>
                                <p:cTn id="140" presetID="2" presetClass="entr" presetSubtype="2" fill="hold" grpId="0" nodeType="withEffect">
                                  <p:stCondLst>
                                    <p:cond delay="0"/>
                                  </p:stCondLst>
                                  <p:childTnLst>
                                    <p:set>
                                      <p:cBhvr>
                                        <p:cTn id="141" dur="1" fill="hold">
                                          <p:stCondLst>
                                            <p:cond delay="0"/>
                                          </p:stCondLst>
                                        </p:cTn>
                                        <p:tgtEl>
                                          <p:spTgt spid="72"/>
                                        </p:tgtEl>
                                        <p:attrNameLst>
                                          <p:attrName>style.visibility</p:attrName>
                                        </p:attrNameLst>
                                      </p:cBhvr>
                                      <p:to>
                                        <p:strVal val="visible"/>
                                      </p:to>
                                    </p:set>
                                    <p:anim calcmode="lin" valueType="num">
                                      <p:cBhvr additive="base">
                                        <p:cTn id="142" dur="3000" fill="hold"/>
                                        <p:tgtEl>
                                          <p:spTgt spid="72"/>
                                        </p:tgtEl>
                                        <p:attrNameLst>
                                          <p:attrName>ppt_x</p:attrName>
                                        </p:attrNameLst>
                                      </p:cBhvr>
                                      <p:tavLst>
                                        <p:tav tm="0">
                                          <p:val>
                                            <p:strVal val="1+#ppt_w/2"/>
                                          </p:val>
                                        </p:tav>
                                        <p:tav tm="100000">
                                          <p:val>
                                            <p:strVal val="#ppt_x"/>
                                          </p:val>
                                        </p:tav>
                                      </p:tavLst>
                                    </p:anim>
                                    <p:anim calcmode="lin" valueType="num">
                                      <p:cBhvr additive="base">
                                        <p:cTn id="143" dur="3000" fill="hold"/>
                                        <p:tgtEl>
                                          <p:spTgt spid="72"/>
                                        </p:tgtEl>
                                        <p:attrNameLst>
                                          <p:attrName>ppt_y</p:attrName>
                                        </p:attrNameLst>
                                      </p:cBhvr>
                                      <p:tavLst>
                                        <p:tav tm="0">
                                          <p:val>
                                            <p:strVal val="#ppt_y"/>
                                          </p:val>
                                        </p:tav>
                                        <p:tav tm="100000">
                                          <p:val>
                                            <p:strVal val="#ppt_y"/>
                                          </p:val>
                                        </p:tav>
                                      </p:tavLst>
                                    </p:anim>
                                  </p:childTnLst>
                                </p:cTn>
                              </p:par>
                              <p:par>
                                <p:cTn id="144" presetID="2" presetClass="entr" presetSubtype="8" fill="hold" grpId="0" nodeType="withEffect">
                                  <p:stCondLst>
                                    <p:cond delay="0"/>
                                  </p:stCondLst>
                                  <p:childTnLst>
                                    <p:set>
                                      <p:cBhvr>
                                        <p:cTn id="145" dur="1" fill="hold">
                                          <p:stCondLst>
                                            <p:cond delay="0"/>
                                          </p:stCondLst>
                                        </p:cTn>
                                        <p:tgtEl>
                                          <p:spTgt spid="6"/>
                                        </p:tgtEl>
                                        <p:attrNameLst>
                                          <p:attrName>style.visibility</p:attrName>
                                        </p:attrNameLst>
                                      </p:cBhvr>
                                      <p:to>
                                        <p:strVal val="visible"/>
                                      </p:to>
                                    </p:set>
                                    <p:anim calcmode="lin" valueType="num">
                                      <p:cBhvr additive="base">
                                        <p:cTn id="146" dur="3000" fill="hold"/>
                                        <p:tgtEl>
                                          <p:spTgt spid="6"/>
                                        </p:tgtEl>
                                        <p:attrNameLst>
                                          <p:attrName>ppt_x</p:attrName>
                                        </p:attrNameLst>
                                      </p:cBhvr>
                                      <p:tavLst>
                                        <p:tav tm="0">
                                          <p:val>
                                            <p:strVal val="0-#ppt_w/2"/>
                                          </p:val>
                                        </p:tav>
                                        <p:tav tm="100000">
                                          <p:val>
                                            <p:strVal val="#ppt_x"/>
                                          </p:val>
                                        </p:tav>
                                      </p:tavLst>
                                    </p:anim>
                                    <p:anim calcmode="lin" valueType="num">
                                      <p:cBhvr additive="base">
                                        <p:cTn id="147" dur="3000" fill="hold"/>
                                        <p:tgtEl>
                                          <p:spTgt spid="6"/>
                                        </p:tgtEl>
                                        <p:attrNameLst>
                                          <p:attrName>ppt_y</p:attrName>
                                        </p:attrNameLst>
                                      </p:cBhvr>
                                      <p:tavLst>
                                        <p:tav tm="0">
                                          <p:val>
                                            <p:strVal val="#ppt_y"/>
                                          </p:val>
                                        </p:tav>
                                        <p:tav tm="100000">
                                          <p:val>
                                            <p:strVal val="#ppt_y"/>
                                          </p:val>
                                        </p:tav>
                                      </p:tavLst>
                                    </p:anim>
                                  </p:childTnLst>
                                </p:cTn>
                              </p:par>
                              <p:par>
                                <p:cTn id="148" presetID="2" presetClass="entr" presetSubtype="8" fill="hold" grpId="0" nodeType="withEffect">
                                  <p:stCondLst>
                                    <p:cond delay="0"/>
                                  </p:stCondLst>
                                  <p:childTnLst>
                                    <p:set>
                                      <p:cBhvr>
                                        <p:cTn id="149" dur="1" fill="hold">
                                          <p:stCondLst>
                                            <p:cond delay="0"/>
                                          </p:stCondLst>
                                        </p:cTn>
                                        <p:tgtEl>
                                          <p:spTgt spid="24"/>
                                        </p:tgtEl>
                                        <p:attrNameLst>
                                          <p:attrName>style.visibility</p:attrName>
                                        </p:attrNameLst>
                                      </p:cBhvr>
                                      <p:to>
                                        <p:strVal val="visible"/>
                                      </p:to>
                                    </p:set>
                                    <p:anim calcmode="lin" valueType="num">
                                      <p:cBhvr additive="base">
                                        <p:cTn id="150" dur="3000" fill="hold"/>
                                        <p:tgtEl>
                                          <p:spTgt spid="24"/>
                                        </p:tgtEl>
                                        <p:attrNameLst>
                                          <p:attrName>ppt_x</p:attrName>
                                        </p:attrNameLst>
                                      </p:cBhvr>
                                      <p:tavLst>
                                        <p:tav tm="0">
                                          <p:val>
                                            <p:strVal val="0-#ppt_w/2"/>
                                          </p:val>
                                        </p:tav>
                                        <p:tav tm="100000">
                                          <p:val>
                                            <p:strVal val="#ppt_x"/>
                                          </p:val>
                                        </p:tav>
                                      </p:tavLst>
                                    </p:anim>
                                    <p:anim calcmode="lin" valueType="num">
                                      <p:cBhvr additive="base">
                                        <p:cTn id="151" dur="3000" fill="hold"/>
                                        <p:tgtEl>
                                          <p:spTgt spid="24"/>
                                        </p:tgtEl>
                                        <p:attrNameLst>
                                          <p:attrName>ppt_y</p:attrName>
                                        </p:attrNameLst>
                                      </p:cBhvr>
                                      <p:tavLst>
                                        <p:tav tm="0">
                                          <p:val>
                                            <p:strVal val="#ppt_y"/>
                                          </p:val>
                                        </p:tav>
                                        <p:tav tm="100000">
                                          <p:val>
                                            <p:strVal val="#ppt_y"/>
                                          </p:val>
                                        </p:tav>
                                      </p:tavLst>
                                    </p:anim>
                                  </p:childTnLst>
                                </p:cTn>
                              </p:par>
                              <p:par>
                                <p:cTn id="152" presetID="2" presetClass="entr" presetSubtype="8" fill="hold" grpId="0" nodeType="withEffect">
                                  <p:stCondLst>
                                    <p:cond delay="0"/>
                                  </p:stCondLst>
                                  <p:childTnLst>
                                    <p:set>
                                      <p:cBhvr>
                                        <p:cTn id="153" dur="1" fill="hold">
                                          <p:stCondLst>
                                            <p:cond delay="0"/>
                                          </p:stCondLst>
                                        </p:cTn>
                                        <p:tgtEl>
                                          <p:spTgt spid="25"/>
                                        </p:tgtEl>
                                        <p:attrNameLst>
                                          <p:attrName>style.visibility</p:attrName>
                                        </p:attrNameLst>
                                      </p:cBhvr>
                                      <p:to>
                                        <p:strVal val="visible"/>
                                      </p:to>
                                    </p:set>
                                    <p:anim calcmode="lin" valueType="num">
                                      <p:cBhvr additive="base">
                                        <p:cTn id="154" dur="3000" fill="hold"/>
                                        <p:tgtEl>
                                          <p:spTgt spid="25"/>
                                        </p:tgtEl>
                                        <p:attrNameLst>
                                          <p:attrName>ppt_x</p:attrName>
                                        </p:attrNameLst>
                                      </p:cBhvr>
                                      <p:tavLst>
                                        <p:tav tm="0">
                                          <p:val>
                                            <p:strVal val="0-#ppt_w/2"/>
                                          </p:val>
                                        </p:tav>
                                        <p:tav tm="100000">
                                          <p:val>
                                            <p:strVal val="#ppt_x"/>
                                          </p:val>
                                        </p:tav>
                                      </p:tavLst>
                                    </p:anim>
                                    <p:anim calcmode="lin" valueType="num">
                                      <p:cBhvr additive="base">
                                        <p:cTn id="155" dur="3000" fill="hold"/>
                                        <p:tgtEl>
                                          <p:spTgt spid="25"/>
                                        </p:tgtEl>
                                        <p:attrNameLst>
                                          <p:attrName>ppt_y</p:attrName>
                                        </p:attrNameLst>
                                      </p:cBhvr>
                                      <p:tavLst>
                                        <p:tav tm="0">
                                          <p:val>
                                            <p:strVal val="#ppt_y"/>
                                          </p:val>
                                        </p:tav>
                                        <p:tav tm="100000">
                                          <p:val>
                                            <p:strVal val="#ppt_y"/>
                                          </p:val>
                                        </p:tav>
                                      </p:tavLst>
                                    </p:anim>
                                  </p:childTnLst>
                                </p:cTn>
                              </p:par>
                              <p:par>
                                <p:cTn id="156" presetID="2" presetClass="entr" presetSubtype="8" fill="hold" grpId="0" nodeType="withEffect">
                                  <p:stCondLst>
                                    <p:cond delay="0"/>
                                  </p:stCondLst>
                                  <p:childTnLst>
                                    <p:set>
                                      <p:cBhvr>
                                        <p:cTn id="157" dur="1" fill="hold">
                                          <p:stCondLst>
                                            <p:cond delay="0"/>
                                          </p:stCondLst>
                                        </p:cTn>
                                        <p:tgtEl>
                                          <p:spTgt spid="26"/>
                                        </p:tgtEl>
                                        <p:attrNameLst>
                                          <p:attrName>style.visibility</p:attrName>
                                        </p:attrNameLst>
                                      </p:cBhvr>
                                      <p:to>
                                        <p:strVal val="visible"/>
                                      </p:to>
                                    </p:set>
                                    <p:anim calcmode="lin" valueType="num">
                                      <p:cBhvr additive="base">
                                        <p:cTn id="158" dur="3000" fill="hold"/>
                                        <p:tgtEl>
                                          <p:spTgt spid="26"/>
                                        </p:tgtEl>
                                        <p:attrNameLst>
                                          <p:attrName>ppt_x</p:attrName>
                                        </p:attrNameLst>
                                      </p:cBhvr>
                                      <p:tavLst>
                                        <p:tav tm="0">
                                          <p:val>
                                            <p:strVal val="0-#ppt_w/2"/>
                                          </p:val>
                                        </p:tav>
                                        <p:tav tm="100000">
                                          <p:val>
                                            <p:strVal val="#ppt_x"/>
                                          </p:val>
                                        </p:tav>
                                      </p:tavLst>
                                    </p:anim>
                                    <p:anim calcmode="lin" valueType="num">
                                      <p:cBhvr additive="base">
                                        <p:cTn id="159" dur="3000" fill="hold"/>
                                        <p:tgtEl>
                                          <p:spTgt spid="26"/>
                                        </p:tgtEl>
                                        <p:attrNameLst>
                                          <p:attrName>ppt_y</p:attrName>
                                        </p:attrNameLst>
                                      </p:cBhvr>
                                      <p:tavLst>
                                        <p:tav tm="0">
                                          <p:val>
                                            <p:strVal val="#ppt_y"/>
                                          </p:val>
                                        </p:tav>
                                        <p:tav tm="100000">
                                          <p:val>
                                            <p:strVal val="#ppt_y"/>
                                          </p:val>
                                        </p:tav>
                                      </p:tavLst>
                                    </p:anim>
                                  </p:childTnLst>
                                </p:cTn>
                              </p:par>
                              <p:par>
                                <p:cTn id="160" presetID="2" presetClass="entr" presetSubtype="8" fill="hold" grpId="0" nodeType="withEffect">
                                  <p:stCondLst>
                                    <p:cond delay="0"/>
                                  </p:stCondLst>
                                  <p:childTnLst>
                                    <p:set>
                                      <p:cBhvr>
                                        <p:cTn id="161" dur="1" fill="hold">
                                          <p:stCondLst>
                                            <p:cond delay="0"/>
                                          </p:stCondLst>
                                        </p:cTn>
                                        <p:tgtEl>
                                          <p:spTgt spid="27"/>
                                        </p:tgtEl>
                                        <p:attrNameLst>
                                          <p:attrName>style.visibility</p:attrName>
                                        </p:attrNameLst>
                                      </p:cBhvr>
                                      <p:to>
                                        <p:strVal val="visible"/>
                                      </p:to>
                                    </p:set>
                                    <p:anim calcmode="lin" valueType="num">
                                      <p:cBhvr additive="base">
                                        <p:cTn id="162" dur="3000" fill="hold"/>
                                        <p:tgtEl>
                                          <p:spTgt spid="27"/>
                                        </p:tgtEl>
                                        <p:attrNameLst>
                                          <p:attrName>ppt_x</p:attrName>
                                        </p:attrNameLst>
                                      </p:cBhvr>
                                      <p:tavLst>
                                        <p:tav tm="0">
                                          <p:val>
                                            <p:strVal val="0-#ppt_w/2"/>
                                          </p:val>
                                        </p:tav>
                                        <p:tav tm="100000">
                                          <p:val>
                                            <p:strVal val="#ppt_x"/>
                                          </p:val>
                                        </p:tav>
                                      </p:tavLst>
                                    </p:anim>
                                    <p:anim calcmode="lin" valueType="num">
                                      <p:cBhvr additive="base">
                                        <p:cTn id="163" dur="3000" fill="hold"/>
                                        <p:tgtEl>
                                          <p:spTgt spid="27"/>
                                        </p:tgtEl>
                                        <p:attrNameLst>
                                          <p:attrName>ppt_y</p:attrName>
                                        </p:attrNameLst>
                                      </p:cBhvr>
                                      <p:tavLst>
                                        <p:tav tm="0">
                                          <p:val>
                                            <p:strVal val="#ppt_y"/>
                                          </p:val>
                                        </p:tav>
                                        <p:tav tm="100000">
                                          <p:val>
                                            <p:strVal val="#ppt_y"/>
                                          </p:val>
                                        </p:tav>
                                      </p:tavLst>
                                    </p:anim>
                                  </p:childTnLst>
                                </p:cTn>
                              </p:par>
                              <p:par>
                                <p:cTn id="164" presetID="2" presetClass="entr" presetSubtype="8" fill="hold" grpId="0" nodeType="withEffect">
                                  <p:stCondLst>
                                    <p:cond delay="0"/>
                                  </p:stCondLst>
                                  <p:childTnLst>
                                    <p:set>
                                      <p:cBhvr>
                                        <p:cTn id="165" dur="1" fill="hold">
                                          <p:stCondLst>
                                            <p:cond delay="0"/>
                                          </p:stCondLst>
                                        </p:cTn>
                                        <p:tgtEl>
                                          <p:spTgt spid="28"/>
                                        </p:tgtEl>
                                        <p:attrNameLst>
                                          <p:attrName>style.visibility</p:attrName>
                                        </p:attrNameLst>
                                      </p:cBhvr>
                                      <p:to>
                                        <p:strVal val="visible"/>
                                      </p:to>
                                    </p:set>
                                    <p:anim calcmode="lin" valueType="num">
                                      <p:cBhvr additive="base">
                                        <p:cTn id="166" dur="3000" fill="hold"/>
                                        <p:tgtEl>
                                          <p:spTgt spid="28"/>
                                        </p:tgtEl>
                                        <p:attrNameLst>
                                          <p:attrName>ppt_x</p:attrName>
                                        </p:attrNameLst>
                                      </p:cBhvr>
                                      <p:tavLst>
                                        <p:tav tm="0">
                                          <p:val>
                                            <p:strVal val="0-#ppt_w/2"/>
                                          </p:val>
                                        </p:tav>
                                        <p:tav tm="100000">
                                          <p:val>
                                            <p:strVal val="#ppt_x"/>
                                          </p:val>
                                        </p:tav>
                                      </p:tavLst>
                                    </p:anim>
                                    <p:anim calcmode="lin" valueType="num">
                                      <p:cBhvr additive="base">
                                        <p:cTn id="167" dur="3000" fill="hold"/>
                                        <p:tgtEl>
                                          <p:spTgt spid="28"/>
                                        </p:tgtEl>
                                        <p:attrNameLst>
                                          <p:attrName>ppt_y</p:attrName>
                                        </p:attrNameLst>
                                      </p:cBhvr>
                                      <p:tavLst>
                                        <p:tav tm="0">
                                          <p:val>
                                            <p:strVal val="#ppt_y"/>
                                          </p:val>
                                        </p:tav>
                                        <p:tav tm="100000">
                                          <p:val>
                                            <p:strVal val="#ppt_y"/>
                                          </p:val>
                                        </p:tav>
                                      </p:tavLst>
                                    </p:anim>
                                  </p:childTnLst>
                                </p:cTn>
                              </p:par>
                              <p:par>
                                <p:cTn id="168" presetID="2" presetClass="entr" presetSubtype="8" fill="hold" grpId="0" nodeType="withEffect">
                                  <p:stCondLst>
                                    <p:cond delay="0"/>
                                  </p:stCondLst>
                                  <p:childTnLst>
                                    <p:set>
                                      <p:cBhvr>
                                        <p:cTn id="169" dur="1" fill="hold">
                                          <p:stCondLst>
                                            <p:cond delay="0"/>
                                          </p:stCondLst>
                                        </p:cTn>
                                        <p:tgtEl>
                                          <p:spTgt spid="29"/>
                                        </p:tgtEl>
                                        <p:attrNameLst>
                                          <p:attrName>style.visibility</p:attrName>
                                        </p:attrNameLst>
                                      </p:cBhvr>
                                      <p:to>
                                        <p:strVal val="visible"/>
                                      </p:to>
                                    </p:set>
                                    <p:anim calcmode="lin" valueType="num">
                                      <p:cBhvr additive="base">
                                        <p:cTn id="170" dur="3000" fill="hold"/>
                                        <p:tgtEl>
                                          <p:spTgt spid="29"/>
                                        </p:tgtEl>
                                        <p:attrNameLst>
                                          <p:attrName>ppt_x</p:attrName>
                                        </p:attrNameLst>
                                      </p:cBhvr>
                                      <p:tavLst>
                                        <p:tav tm="0">
                                          <p:val>
                                            <p:strVal val="0-#ppt_w/2"/>
                                          </p:val>
                                        </p:tav>
                                        <p:tav tm="100000">
                                          <p:val>
                                            <p:strVal val="#ppt_x"/>
                                          </p:val>
                                        </p:tav>
                                      </p:tavLst>
                                    </p:anim>
                                    <p:anim calcmode="lin" valueType="num">
                                      <p:cBhvr additive="base">
                                        <p:cTn id="171" dur="3000" fill="hold"/>
                                        <p:tgtEl>
                                          <p:spTgt spid="29"/>
                                        </p:tgtEl>
                                        <p:attrNameLst>
                                          <p:attrName>ppt_y</p:attrName>
                                        </p:attrNameLst>
                                      </p:cBhvr>
                                      <p:tavLst>
                                        <p:tav tm="0">
                                          <p:val>
                                            <p:strVal val="#ppt_y"/>
                                          </p:val>
                                        </p:tav>
                                        <p:tav tm="100000">
                                          <p:val>
                                            <p:strVal val="#ppt_y"/>
                                          </p:val>
                                        </p:tav>
                                      </p:tavLst>
                                    </p:anim>
                                  </p:childTnLst>
                                </p:cTn>
                              </p:par>
                              <p:par>
                                <p:cTn id="172" presetID="2" presetClass="entr" presetSubtype="8" fill="hold" grpId="0" nodeType="withEffect">
                                  <p:stCondLst>
                                    <p:cond delay="0"/>
                                  </p:stCondLst>
                                  <p:childTnLst>
                                    <p:set>
                                      <p:cBhvr>
                                        <p:cTn id="173" dur="1" fill="hold">
                                          <p:stCondLst>
                                            <p:cond delay="0"/>
                                          </p:stCondLst>
                                        </p:cTn>
                                        <p:tgtEl>
                                          <p:spTgt spid="30"/>
                                        </p:tgtEl>
                                        <p:attrNameLst>
                                          <p:attrName>style.visibility</p:attrName>
                                        </p:attrNameLst>
                                      </p:cBhvr>
                                      <p:to>
                                        <p:strVal val="visible"/>
                                      </p:to>
                                    </p:set>
                                    <p:anim calcmode="lin" valueType="num">
                                      <p:cBhvr additive="base">
                                        <p:cTn id="174" dur="3000" fill="hold"/>
                                        <p:tgtEl>
                                          <p:spTgt spid="30"/>
                                        </p:tgtEl>
                                        <p:attrNameLst>
                                          <p:attrName>ppt_x</p:attrName>
                                        </p:attrNameLst>
                                      </p:cBhvr>
                                      <p:tavLst>
                                        <p:tav tm="0">
                                          <p:val>
                                            <p:strVal val="0-#ppt_w/2"/>
                                          </p:val>
                                        </p:tav>
                                        <p:tav tm="100000">
                                          <p:val>
                                            <p:strVal val="#ppt_x"/>
                                          </p:val>
                                        </p:tav>
                                      </p:tavLst>
                                    </p:anim>
                                    <p:anim calcmode="lin" valueType="num">
                                      <p:cBhvr additive="base">
                                        <p:cTn id="175" dur="3000" fill="hold"/>
                                        <p:tgtEl>
                                          <p:spTgt spid="30"/>
                                        </p:tgtEl>
                                        <p:attrNameLst>
                                          <p:attrName>ppt_y</p:attrName>
                                        </p:attrNameLst>
                                      </p:cBhvr>
                                      <p:tavLst>
                                        <p:tav tm="0">
                                          <p:val>
                                            <p:strVal val="#ppt_y"/>
                                          </p:val>
                                        </p:tav>
                                        <p:tav tm="100000">
                                          <p:val>
                                            <p:strVal val="#ppt_y"/>
                                          </p:val>
                                        </p:tav>
                                      </p:tavLst>
                                    </p:anim>
                                  </p:childTnLst>
                                </p:cTn>
                              </p:par>
                              <p:par>
                                <p:cTn id="176" presetID="2" presetClass="entr" presetSubtype="8" fill="hold" grpId="0" nodeType="withEffect">
                                  <p:stCondLst>
                                    <p:cond delay="0"/>
                                  </p:stCondLst>
                                  <p:childTnLst>
                                    <p:set>
                                      <p:cBhvr>
                                        <p:cTn id="177" dur="1" fill="hold">
                                          <p:stCondLst>
                                            <p:cond delay="0"/>
                                          </p:stCondLst>
                                        </p:cTn>
                                        <p:tgtEl>
                                          <p:spTgt spid="31"/>
                                        </p:tgtEl>
                                        <p:attrNameLst>
                                          <p:attrName>style.visibility</p:attrName>
                                        </p:attrNameLst>
                                      </p:cBhvr>
                                      <p:to>
                                        <p:strVal val="visible"/>
                                      </p:to>
                                    </p:set>
                                    <p:anim calcmode="lin" valueType="num">
                                      <p:cBhvr additive="base">
                                        <p:cTn id="178" dur="3000" fill="hold"/>
                                        <p:tgtEl>
                                          <p:spTgt spid="31"/>
                                        </p:tgtEl>
                                        <p:attrNameLst>
                                          <p:attrName>ppt_x</p:attrName>
                                        </p:attrNameLst>
                                      </p:cBhvr>
                                      <p:tavLst>
                                        <p:tav tm="0">
                                          <p:val>
                                            <p:strVal val="0-#ppt_w/2"/>
                                          </p:val>
                                        </p:tav>
                                        <p:tav tm="100000">
                                          <p:val>
                                            <p:strVal val="#ppt_x"/>
                                          </p:val>
                                        </p:tav>
                                      </p:tavLst>
                                    </p:anim>
                                    <p:anim calcmode="lin" valueType="num">
                                      <p:cBhvr additive="base">
                                        <p:cTn id="179" dur="3000" fill="hold"/>
                                        <p:tgtEl>
                                          <p:spTgt spid="31"/>
                                        </p:tgtEl>
                                        <p:attrNameLst>
                                          <p:attrName>ppt_y</p:attrName>
                                        </p:attrNameLst>
                                      </p:cBhvr>
                                      <p:tavLst>
                                        <p:tav tm="0">
                                          <p:val>
                                            <p:strVal val="#ppt_y"/>
                                          </p:val>
                                        </p:tav>
                                        <p:tav tm="100000">
                                          <p:val>
                                            <p:strVal val="#ppt_y"/>
                                          </p:val>
                                        </p:tav>
                                      </p:tavLst>
                                    </p:anim>
                                  </p:childTnLst>
                                </p:cTn>
                              </p:par>
                              <p:par>
                                <p:cTn id="180" presetID="2" presetClass="entr" presetSubtype="8" fill="hold" grpId="0" nodeType="withEffect">
                                  <p:stCondLst>
                                    <p:cond delay="0"/>
                                  </p:stCondLst>
                                  <p:childTnLst>
                                    <p:set>
                                      <p:cBhvr>
                                        <p:cTn id="181" dur="1" fill="hold">
                                          <p:stCondLst>
                                            <p:cond delay="0"/>
                                          </p:stCondLst>
                                        </p:cTn>
                                        <p:tgtEl>
                                          <p:spTgt spid="32"/>
                                        </p:tgtEl>
                                        <p:attrNameLst>
                                          <p:attrName>style.visibility</p:attrName>
                                        </p:attrNameLst>
                                      </p:cBhvr>
                                      <p:to>
                                        <p:strVal val="visible"/>
                                      </p:to>
                                    </p:set>
                                    <p:anim calcmode="lin" valueType="num">
                                      <p:cBhvr additive="base">
                                        <p:cTn id="182" dur="3000" fill="hold"/>
                                        <p:tgtEl>
                                          <p:spTgt spid="32"/>
                                        </p:tgtEl>
                                        <p:attrNameLst>
                                          <p:attrName>ppt_x</p:attrName>
                                        </p:attrNameLst>
                                      </p:cBhvr>
                                      <p:tavLst>
                                        <p:tav tm="0">
                                          <p:val>
                                            <p:strVal val="0-#ppt_w/2"/>
                                          </p:val>
                                        </p:tav>
                                        <p:tav tm="100000">
                                          <p:val>
                                            <p:strVal val="#ppt_x"/>
                                          </p:val>
                                        </p:tav>
                                      </p:tavLst>
                                    </p:anim>
                                    <p:anim calcmode="lin" valueType="num">
                                      <p:cBhvr additive="base">
                                        <p:cTn id="183" dur="3000" fill="hold"/>
                                        <p:tgtEl>
                                          <p:spTgt spid="32"/>
                                        </p:tgtEl>
                                        <p:attrNameLst>
                                          <p:attrName>ppt_y</p:attrName>
                                        </p:attrNameLst>
                                      </p:cBhvr>
                                      <p:tavLst>
                                        <p:tav tm="0">
                                          <p:val>
                                            <p:strVal val="#ppt_y"/>
                                          </p:val>
                                        </p:tav>
                                        <p:tav tm="100000">
                                          <p:val>
                                            <p:strVal val="#ppt_y"/>
                                          </p:val>
                                        </p:tav>
                                      </p:tavLst>
                                    </p:anim>
                                  </p:childTnLst>
                                </p:cTn>
                              </p:par>
                              <p:par>
                                <p:cTn id="184" presetID="2" presetClass="entr" presetSubtype="8" fill="hold" grpId="0" nodeType="withEffect">
                                  <p:stCondLst>
                                    <p:cond delay="0"/>
                                  </p:stCondLst>
                                  <p:childTnLst>
                                    <p:set>
                                      <p:cBhvr>
                                        <p:cTn id="185" dur="1" fill="hold">
                                          <p:stCondLst>
                                            <p:cond delay="0"/>
                                          </p:stCondLst>
                                        </p:cTn>
                                        <p:tgtEl>
                                          <p:spTgt spid="33"/>
                                        </p:tgtEl>
                                        <p:attrNameLst>
                                          <p:attrName>style.visibility</p:attrName>
                                        </p:attrNameLst>
                                      </p:cBhvr>
                                      <p:to>
                                        <p:strVal val="visible"/>
                                      </p:to>
                                    </p:set>
                                    <p:anim calcmode="lin" valueType="num">
                                      <p:cBhvr additive="base">
                                        <p:cTn id="186" dur="3000" fill="hold"/>
                                        <p:tgtEl>
                                          <p:spTgt spid="33"/>
                                        </p:tgtEl>
                                        <p:attrNameLst>
                                          <p:attrName>ppt_x</p:attrName>
                                        </p:attrNameLst>
                                      </p:cBhvr>
                                      <p:tavLst>
                                        <p:tav tm="0">
                                          <p:val>
                                            <p:strVal val="0-#ppt_w/2"/>
                                          </p:val>
                                        </p:tav>
                                        <p:tav tm="100000">
                                          <p:val>
                                            <p:strVal val="#ppt_x"/>
                                          </p:val>
                                        </p:tav>
                                      </p:tavLst>
                                    </p:anim>
                                    <p:anim calcmode="lin" valueType="num">
                                      <p:cBhvr additive="base">
                                        <p:cTn id="187" dur="3000" fill="hold"/>
                                        <p:tgtEl>
                                          <p:spTgt spid="33"/>
                                        </p:tgtEl>
                                        <p:attrNameLst>
                                          <p:attrName>ppt_y</p:attrName>
                                        </p:attrNameLst>
                                      </p:cBhvr>
                                      <p:tavLst>
                                        <p:tav tm="0">
                                          <p:val>
                                            <p:strVal val="#ppt_y"/>
                                          </p:val>
                                        </p:tav>
                                        <p:tav tm="100000">
                                          <p:val>
                                            <p:strVal val="#ppt_y"/>
                                          </p:val>
                                        </p:tav>
                                      </p:tavLst>
                                    </p:anim>
                                  </p:childTnLst>
                                </p:cTn>
                              </p:par>
                              <p:par>
                                <p:cTn id="188" presetID="2" presetClass="entr" presetSubtype="8" fill="hold" grpId="0" nodeType="withEffect">
                                  <p:stCondLst>
                                    <p:cond delay="0"/>
                                  </p:stCondLst>
                                  <p:childTnLst>
                                    <p:set>
                                      <p:cBhvr>
                                        <p:cTn id="189" dur="1" fill="hold">
                                          <p:stCondLst>
                                            <p:cond delay="0"/>
                                          </p:stCondLst>
                                        </p:cTn>
                                        <p:tgtEl>
                                          <p:spTgt spid="34"/>
                                        </p:tgtEl>
                                        <p:attrNameLst>
                                          <p:attrName>style.visibility</p:attrName>
                                        </p:attrNameLst>
                                      </p:cBhvr>
                                      <p:to>
                                        <p:strVal val="visible"/>
                                      </p:to>
                                    </p:set>
                                    <p:anim calcmode="lin" valueType="num">
                                      <p:cBhvr additive="base">
                                        <p:cTn id="190" dur="3000" fill="hold"/>
                                        <p:tgtEl>
                                          <p:spTgt spid="34"/>
                                        </p:tgtEl>
                                        <p:attrNameLst>
                                          <p:attrName>ppt_x</p:attrName>
                                        </p:attrNameLst>
                                      </p:cBhvr>
                                      <p:tavLst>
                                        <p:tav tm="0">
                                          <p:val>
                                            <p:strVal val="0-#ppt_w/2"/>
                                          </p:val>
                                        </p:tav>
                                        <p:tav tm="100000">
                                          <p:val>
                                            <p:strVal val="#ppt_x"/>
                                          </p:val>
                                        </p:tav>
                                      </p:tavLst>
                                    </p:anim>
                                    <p:anim calcmode="lin" valueType="num">
                                      <p:cBhvr additive="base">
                                        <p:cTn id="191" dur="3000" fill="hold"/>
                                        <p:tgtEl>
                                          <p:spTgt spid="34"/>
                                        </p:tgtEl>
                                        <p:attrNameLst>
                                          <p:attrName>ppt_y</p:attrName>
                                        </p:attrNameLst>
                                      </p:cBhvr>
                                      <p:tavLst>
                                        <p:tav tm="0">
                                          <p:val>
                                            <p:strVal val="#ppt_y"/>
                                          </p:val>
                                        </p:tav>
                                        <p:tav tm="100000">
                                          <p:val>
                                            <p:strVal val="#ppt_y"/>
                                          </p:val>
                                        </p:tav>
                                      </p:tavLst>
                                    </p:anim>
                                  </p:childTnLst>
                                </p:cTn>
                              </p:par>
                              <p:par>
                                <p:cTn id="192" presetID="2" presetClass="entr" presetSubtype="8" fill="hold" grpId="0" nodeType="withEffect">
                                  <p:stCondLst>
                                    <p:cond delay="0"/>
                                  </p:stCondLst>
                                  <p:childTnLst>
                                    <p:set>
                                      <p:cBhvr>
                                        <p:cTn id="193" dur="1" fill="hold">
                                          <p:stCondLst>
                                            <p:cond delay="0"/>
                                          </p:stCondLst>
                                        </p:cTn>
                                        <p:tgtEl>
                                          <p:spTgt spid="35"/>
                                        </p:tgtEl>
                                        <p:attrNameLst>
                                          <p:attrName>style.visibility</p:attrName>
                                        </p:attrNameLst>
                                      </p:cBhvr>
                                      <p:to>
                                        <p:strVal val="visible"/>
                                      </p:to>
                                    </p:set>
                                    <p:anim calcmode="lin" valueType="num">
                                      <p:cBhvr additive="base">
                                        <p:cTn id="194" dur="3000" fill="hold"/>
                                        <p:tgtEl>
                                          <p:spTgt spid="35"/>
                                        </p:tgtEl>
                                        <p:attrNameLst>
                                          <p:attrName>ppt_x</p:attrName>
                                        </p:attrNameLst>
                                      </p:cBhvr>
                                      <p:tavLst>
                                        <p:tav tm="0">
                                          <p:val>
                                            <p:strVal val="0-#ppt_w/2"/>
                                          </p:val>
                                        </p:tav>
                                        <p:tav tm="100000">
                                          <p:val>
                                            <p:strVal val="#ppt_x"/>
                                          </p:val>
                                        </p:tav>
                                      </p:tavLst>
                                    </p:anim>
                                    <p:anim calcmode="lin" valueType="num">
                                      <p:cBhvr additive="base">
                                        <p:cTn id="195" dur="3000" fill="hold"/>
                                        <p:tgtEl>
                                          <p:spTgt spid="35"/>
                                        </p:tgtEl>
                                        <p:attrNameLst>
                                          <p:attrName>ppt_y</p:attrName>
                                        </p:attrNameLst>
                                      </p:cBhvr>
                                      <p:tavLst>
                                        <p:tav tm="0">
                                          <p:val>
                                            <p:strVal val="#ppt_y"/>
                                          </p:val>
                                        </p:tav>
                                        <p:tav tm="100000">
                                          <p:val>
                                            <p:strVal val="#ppt_y"/>
                                          </p:val>
                                        </p:tav>
                                      </p:tavLst>
                                    </p:anim>
                                  </p:childTnLst>
                                </p:cTn>
                              </p:par>
                              <p:par>
                                <p:cTn id="196" presetID="2" presetClass="entr" presetSubtype="8" fill="hold" grpId="0" nodeType="withEffect">
                                  <p:stCondLst>
                                    <p:cond delay="0"/>
                                  </p:stCondLst>
                                  <p:childTnLst>
                                    <p:set>
                                      <p:cBhvr>
                                        <p:cTn id="197" dur="1" fill="hold">
                                          <p:stCondLst>
                                            <p:cond delay="0"/>
                                          </p:stCondLst>
                                        </p:cTn>
                                        <p:tgtEl>
                                          <p:spTgt spid="36"/>
                                        </p:tgtEl>
                                        <p:attrNameLst>
                                          <p:attrName>style.visibility</p:attrName>
                                        </p:attrNameLst>
                                      </p:cBhvr>
                                      <p:to>
                                        <p:strVal val="visible"/>
                                      </p:to>
                                    </p:set>
                                    <p:anim calcmode="lin" valueType="num">
                                      <p:cBhvr additive="base">
                                        <p:cTn id="198" dur="3000" fill="hold"/>
                                        <p:tgtEl>
                                          <p:spTgt spid="36"/>
                                        </p:tgtEl>
                                        <p:attrNameLst>
                                          <p:attrName>ppt_x</p:attrName>
                                        </p:attrNameLst>
                                      </p:cBhvr>
                                      <p:tavLst>
                                        <p:tav tm="0">
                                          <p:val>
                                            <p:strVal val="0-#ppt_w/2"/>
                                          </p:val>
                                        </p:tav>
                                        <p:tav tm="100000">
                                          <p:val>
                                            <p:strVal val="#ppt_x"/>
                                          </p:val>
                                        </p:tav>
                                      </p:tavLst>
                                    </p:anim>
                                    <p:anim calcmode="lin" valueType="num">
                                      <p:cBhvr additive="base">
                                        <p:cTn id="199" dur="3000" fill="hold"/>
                                        <p:tgtEl>
                                          <p:spTgt spid="36"/>
                                        </p:tgtEl>
                                        <p:attrNameLst>
                                          <p:attrName>ppt_y</p:attrName>
                                        </p:attrNameLst>
                                      </p:cBhvr>
                                      <p:tavLst>
                                        <p:tav tm="0">
                                          <p:val>
                                            <p:strVal val="#ppt_y"/>
                                          </p:val>
                                        </p:tav>
                                        <p:tav tm="100000">
                                          <p:val>
                                            <p:strVal val="#ppt_y"/>
                                          </p:val>
                                        </p:tav>
                                      </p:tavLst>
                                    </p:anim>
                                  </p:childTnLst>
                                </p:cTn>
                              </p:par>
                              <p:par>
                                <p:cTn id="200" presetID="2" presetClass="entr" presetSubtype="8" fill="hold" grpId="0" nodeType="withEffect">
                                  <p:stCondLst>
                                    <p:cond delay="0"/>
                                  </p:stCondLst>
                                  <p:childTnLst>
                                    <p:set>
                                      <p:cBhvr>
                                        <p:cTn id="201" dur="1" fill="hold">
                                          <p:stCondLst>
                                            <p:cond delay="0"/>
                                          </p:stCondLst>
                                        </p:cTn>
                                        <p:tgtEl>
                                          <p:spTgt spid="37"/>
                                        </p:tgtEl>
                                        <p:attrNameLst>
                                          <p:attrName>style.visibility</p:attrName>
                                        </p:attrNameLst>
                                      </p:cBhvr>
                                      <p:to>
                                        <p:strVal val="visible"/>
                                      </p:to>
                                    </p:set>
                                    <p:anim calcmode="lin" valueType="num">
                                      <p:cBhvr additive="base">
                                        <p:cTn id="202" dur="3000" fill="hold"/>
                                        <p:tgtEl>
                                          <p:spTgt spid="37"/>
                                        </p:tgtEl>
                                        <p:attrNameLst>
                                          <p:attrName>ppt_x</p:attrName>
                                        </p:attrNameLst>
                                      </p:cBhvr>
                                      <p:tavLst>
                                        <p:tav tm="0">
                                          <p:val>
                                            <p:strVal val="0-#ppt_w/2"/>
                                          </p:val>
                                        </p:tav>
                                        <p:tav tm="100000">
                                          <p:val>
                                            <p:strVal val="#ppt_x"/>
                                          </p:val>
                                        </p:tav>
                                      </p:tavLst>
                                    </p:anim>
                                    <p:anim calcmode="lin" valueType="num">
                                      <p:cBhvr additive="base">
                                        <p:cTn id="203" dur="3000" fill="hold"/>
                                        <p:tgtEl>
                                          <p:spTgt spid="37"/>
                                        </p:tgtEl>
                                        <p:attrNameLst>
                                          <p:attrName>ppt_y</p:attrName>
                                        </p:attrNameLst>
                                      </p:cBhvr>
                                      <p:tavLst>
                                        <p:tav tm="0">
                                          <p:val>
                                            <p:strVal val="#ppt_y"/>
                                          </p:val>
                                        </p:tav>
                                        <p:tav tm="100000">
                                          <p:val>
                                            <p:strVal val="#ppt_y"/>
                                          </p:val>
                                        </p:tav>
                                      </p:tavLst>
                                    </p:anim>
                                  </p:childTnLst>
                                </p:cTn>
                              </p:par>
                              <p:par>
                                <p:cTn id="204" presetID="2" presetClass="entr" presetSubtype="8" fill="hold" grpId="0" nodeType="withEffect">
                                  <p:stCondLst>
                                    <p:cond delay="0"/>
                                  </p:stCondLst>
                                  <p:childTnLst>
                                    <p:set>
                                      <p:cBhvr>
                                        <p:cTn id="205" dur="1" fill="hold">
                                          <p:stCondLst>
                                            <p:cond delay="0"/>
                                          </p:stCondLst>
                                        </p:cTn>
                                        <p:tgtEl>
                                          <p:spTgt spid="38"/>
                                        </p:tgtEl>
                                        <p:attrNameLst>
                                          <p:attrName>style.visibility</p:attrName>
                                        </p:attrNameLst>
                                      </p:cBhvr>
                                      <p:to>
                                        <p:strVal val="visible"/>
                                      </p:to>
                                    </p:set>
                                    <p:anim calcmode="lin" valueType="num">
                                      <p:cBhvr additive="base">
                                        <p:cTn id="206" dur="3000" fill="hold"/>
                                        <p:tgtEl>
                                          <p:spTgt spid="38"/>
                                        </p:tgtEl>
                                        <p:attrNameLst>
                                          <p:attrName>ppt_x</p:attrName>
                                        </p:attrNameLst>
                                      </p:cBhvr>
                                      <p:tavLst>
                                        <p:tav tm="0">
                                          <p:val>
                                            <p:strVal val="0-#ppt_w/2"/>
                                          </p:val>
                                        </p:tav>
                                        <p:tav tm="100000">
                                          <p:val>
                                            <p:strVal val="#ppt_x"/>
                                          </p:val>
                                        </p:tav>
                                      </p:tavLst>
                                    </p:anim>
                                    <p:anim calcmode="lin" valueType="num">
                                      <p:cBhvr additive="base">
                                        <p:cTn id="207" dur="3000" fill="hold"/>
                                        <p:tgtEl>
                                          <p:spTgt spid="38"/>
                                        </p:tgtEl>
                                        <p:attrNameLst>
                                          <p:attrName>ppt_y</p:attrName>
                                        </p:attrNameLst>
                                      </p:cBhvr>
                                      <p:tavLst>
                                        <p:tav tm="0">
                                          <p:val>
                                            <p:strVal val="#ppt_y"/>
                                          </p:val>
                                        </p:tav>
                                        <p:tav tm="100000">
                                          <p:val>
                                            <p:strVal val="#ppt_y"/>
                                          </p:val>
                                        </p:tav>
                                      </p:tavLst>
                                    </p:anim>
                                  </p:childTnLst>
                                </p:cTn>
                              </p:par>
                              <p:par>
                                <p:cTn id="208" presetID="2" presetClass="entr" presetSubtype="8" fill="hold" grpId="0" nodeType="withEffect">
                                  <p:stCondLst>
                                    <p:cond delay="0"/>
                                  </p:stCondLst>
                                  <p:childTnLst>
                                    <p:set>
                                      <p:cBhvr>
                                        <p:cTn id="209" dur="1" fill="hold">
                                          <p:stCondLst>
                                            <p:cond delay="0"/>
                                          </p:stCondLst>
                                        </p:cTn>
                                        <p:tgtEl>
                                          <p:spTgt spid="39"/>
                                        </p:tgtEl>
                                        <p:attrNameLst>
                                          <p:attrName>style.visibility</p:attrName>
                                        </p:attrNameLst>
                                      </p:cBhvr>
                                      <p:to>
                                        <p:strVal val="visible"/>
                                      </p:to>
                                    </p:set>
                                    <p:anim calcmode="lin" valueType="num">
                                      <p:cBhvr additive="base">
                                        <p:cTn id="210" dur="3000" fill="hold"/>
                                        <p:tgtEl>
                                          <p:spTgt spid="39"/>
                                        </p:tgtEl>
                                        <p:attrNameLst>
                                          <p:attrName>ppt_x</p:attrName>
                                        </p:attrNameLst>
                                      </p:cBhvr>
                                      <p:tavLst>
                                        <p:tav tm="0">
                                          <p:val>
                                            <p:strVal val="0-#ppt_w/2"/>
                                          </p:val>
                                        </p:tav>
                                        <p:tav tm="100000">
                                          <p:val>
                                            <p:strVal val="#ppt_x"/>
                                          </p:val>
                                        </p:tav>
                                      </p:tavLst>
                                    </p:anim>
                                    <p:anim calcmode="lin" valueType="num">
                                      <p:cBhvr additive="base">
                                        <p:cTn id="211" dur="3000" fill="hold"/>
                                        <p:tgtEl>
                                          <p:spTgt spid="39"/>
                                        </p:tgtEl>
                                        <p:attrNameLst>
                                          <p:attrName>ppt_y</p:attrName>
                                        </p:attrNameLst>
                                      </p:cBhvr>
                                      <p:tavLst>
                                        <p:tav tm="0">
                                          <p:val>
                                            <p:strVal val="#ppt_y"/>
                                          </p:val>
                                        </p:tav>
                                        <p:tav tm="100000">
                                          <p:val>
                                            <p:strVal val="#ppt_y"/>
                                          </p:val>
                                        </p:tav>
                                      </p:tavLst>
                                    </p:anim>
                                  </p:childTnLst>
                                </p:cTn>
                              </p:par>
                              <p:par>
                                <p:cTn id="212" presetID="2" presetClass="entr" presetSubtype="8" fill="hold" grpId="0" nodeType="withEffect">
                                  <p:stCondLst>
                                    <p:cond delay="0"/>
                                  </p:stCondLst>
                                  <p:childTnLst>
                                    <p:set>
                                      <p:cBhvr>
                                        <p:cTn id="213" dur="1" fill="hold">
                                          <p:stCondLst>
                                            <p:cond delay="0"/>
                                          </p:stCondLst>
                                        </p:cTn>
                                        <p:tgtEl>
                                          <p:spTgt spid="40"/>
                                        </p:tgtEl>
                                        <p:attrNameLst>
                                          <p:attrName>style.visibility</p:attrName>
                                        </p:attrNameLst>
                                      </p:cBhvr>
                                      <p:to>
                                        <p:strVal val="visible"/>
                                      </p:to>
                                    </p:set>
                                    <p:anim calcmode="lin" valueType="num">
                                      <p:cBhvr additive="base">
                                        <p:cTn id="214" dur="3000" fill="hold"/>
                                        <p:tgtEl>
                                          <p:spTgt spid="40"/>
                                        </p:tgtEl>
                                        <p:attrNameLst>
                                          <p:attrName>ppt_x</p:attrName>
                                        </p:attrNameLst>
                                      </p:cBhvr>
                                      <p:tavLst>
                                        <p:tav tm="0">
                                          <p:val>
                                            <p:strVal val="0-#ppt_w/2"/>
                                          </p:val>
                                        </p:tav>
                                        <p:tav tm="100000">
                                          <p:val>
                                            <p:strVal val="#ppt_x"/>
                                          </p:val>
                                        </p:tav>
                                      </p:tavLst>
                                    </p:anim>
                                    <p:anim calcmode="lin" valueType="num">
                                      <p:cBhvr additive="base">
                                        <p:cTn id="215" dur="3000" fill="hold"/>
                                        <p:tgtEl>
                                          <p:spTgt spid="40"/>
                                        </p:tgtEl>
                                        <p:attrNameLst>
                                          <p:attrName>ppt_y</p:attrName>
                                        </p:attrNameLst>
                                      </p:cBhvr>
                                      <p:tavLst>
                                        <p:tav tm="0">
                                          <p:val>
                                            <p:strVal val="#ppt_y"/>
                                          </p:val>
                                        </p:tav>
                                        <p:tav tm="100000">
                                          <p:val>
                                            <p:strVal val="#ppt_y"/>
                                          </p:val>
                                        </p:tav>
                                      </p:tavLst>
                                    </p:anim>
                                  </p:childTnLst>
                                </p:cTn>
                              </p:par>
                              <p:par>
                                <p:cTn id="216" presetID="2" presetClass="entr" presetSubtype="8" fill="hold" grpId="0" nodeType="withEffect">
                                  <p:stCondLst>
                                    <p:cond delay="0"/>
                                  </p:stCondLst>
                                  <p:childTnLst>
                                    <p:set>
                                      <p:cBhvr>
                                        <p:cTn id="217" dur="1" fill="hold">
                                          <p:stCondLst>
                                            <p:cond delay="0"/>
                                          </p:stCondLst>
                                        </p:cTn>
                                        <p:tgtEl>
                                          <p:spTgt spid="41"/>
                                        </p:tgtEl>
                                        <p:attrNameLst>
                                          <p:attrName>style.visibility</p:attrName>
                                        </p:attrNameLst>
                                      </p:cBhvr>
                                      <p:to>
                                        <p:strVal val="visible"/>
                                      </p:to>
                                    </p:set>
                                    <p:anim calcmode="lin" valueType="num">
                                      <p:cBhvr additive="base">
                                        <p:cTn id="218" dur="3000" fill="hold"/>
                                        <p:tgtEl>
                                          <p:spTgt spid="41"/>
                                        </p:tgtEl>
                                        <p:attrNameLst>
                                          <p:attrName>ppt_x</p:attrName>
                                        </p:attrNameLst>
                                      </p:cBhvr>
                                      <p:tavLst>
                                        <p:tav tm="0">
                                          <p:val>
                                            <p:strVal val="0-#ppt_w/2"/>
                                          </p:val>
                                        </p:tav>
                                        <p:tav tm="100000">
                                          <p:val>
                                            <p:strVal val="#ppt_x"/>
                                          </p:val>
                                        </p:tav>
                                      </p:tavLst>
                                    </p:anim>
                                    <p:anim calcmode="lin" valueType="num">
                                      <p:cBhvr additive="base">
                                        <p:cTn id="219" dur="3000" fill="hold"/>
                                        <p:tgtEl>
                                          <p:spTgt spid="41"/>
                                        </p:tgtEl>
                                        <p:attrNameLst>
                                          <p:attrName>ppt_y</p:attrName>
                                        </p:attrNameLst>
                                      </p:cBhvr>
                                      <p:tavLst>
                                        <p:tav tm="0">
                                          <p:val>
                                            <p:strVal val="#ppt_y"/>
                                          </p:val>
                                        </p:tav>
                                        <p:tav tm="100000">
                                          <p:val>
                                            <p:strVal val="#ppt_y"/>
                                          </p:val>
                                        </p:tav>
                                      </p:tavLst>
                                    </p:anim>
                                  </p:childTnLst>
                                </p:cTn>
                              </p:par>
                              <p:par>
                                <p:cTn id="220" presetID="2" presetClass="entr" presetSubtype="8" fill="hold" grpId="0" nodeType="withEffect">
                                  <p:stCondLst>
                                    <p:cond delay="0"/>
                                  </p:stCondLst>
                                  <p:childTnLst>
                                    <p:set>
                                      <p:cBhvr>
                                        <p:cTn id="221" dur="1" fill="hold">
                                          <p:stCondLst>
                                            <p:cond delay="0"/>
                                          </p:stCondLst>
                                        </p:cTn>
                                        <p:tgtEl>
                                          <p:spTgt spid="42"/>
                                        </p:tgtEl>
                                        <p:attrNameLst>
                                          <p:attrName>style.visibility</p:attrName>
                                        </p:attrNameLst>
                                      </p:cBhvr>
                                      <p:to>
                                        <p:strVal val="visible"/>
                                      </p:to>
                                    </p:set>
                                    <p:anim calcmode="lin" valueType="num">
                                      <p:cBhvr additive="base">
                                        <p:cTn id="222" dur="3000" fill="hold"/>
                                        <p:tgtEl>
                                          <p:spTgt spid="42"/>
                                        </p:tgtEl>
                                        <p:attrNameLst>
                                          <p:attrName>ppt_x</p:attrName>
                                        </p:attrNameLst>
                                      </p:cBhvr>
                                      <p:tavLst>
                                        <p:tav tm="0">
                                          <p:val>
                                            <p:strVal val="0-#ppt_w/2"/>
                                          </p:val>
                                        </p:tav>
                                        <p:tav tm="100000">
                                          <p:val>
                                            <p:strVal val="#ppt_x"/>
                                          </p:val>
                                        </p:tav>
                                      </p:tavLst>
                                    </p:anim>
                                    <p:anim calcmode="lin" valueType="num">
                                      <p:cBhvr additive="base">
                                        <p:cTn id="223" dur="3000" fill="hold"/>
                                        <p:tgtEl>
                                          <p:spTgt spid="42"/>
                                        </p:tgtEl>
                                        <p:attrNameLst>
                                          <p:attrName>ppt_y</p:attrName>
                                        </p:attrNameLst>
                                      </p:cBhvr>
                                      <p:tavLst>
                                        <p:tav tm="0">
                                          <p:val>
                                            <p:strVal val="#ppt_y"/>
                                          </p:val>
                                        </p:tav>
                                        <p:tav tm="100000">
                                          <p:val>
                                            <p:strVal val="#ppt_y"/>
                                          </p:val>
                                        </p:tav>
                                      </p:tavLst>
                                    </p:anim>
                                  </p:childTnLst>
                                </p:cTn>
                              </p:par>
                              <p:par>
                                <p:cTn id="224" presetID="2" presetClass="entr" presetSubtype="8" fill="hold" grpId="0" nodeType="withEffect">
                                  <p:stCondLst>
                                    <p:cond delay="0"/>
                                  </p:stCondLst>
                                  <p:childTnLst>
                                    <p:set>
                                      <p:cBhvr>
                                        <p:cTn id="225" dur="1" fill="hold">
                                          <p:stCondLst>
                                            <p:cond delay="0"/>
                                          </p:stCondLst>
                                        </p:cTn>
                                        <p:tgtEl>
                                          <p:spTgt spid="43"/>
                                        </p:tgtEl>
                                        <p:attrNameLst>
                                          <p:attrName>style.visibility</p:attrName>
                                        </p:attrNameLst>
                                      </p:cBhvr>
                                      <p:to>
                                        <p:strVal val="visible"/>
                                      </p:to>
                                    </p:set>
                                    <p:anim calcmode="lin" valueType="num">
                                      <p:cBhvr additive="base">
                                        <p:cTn id="226" dur="3000" fill="hold"/>
                                        <p:tgtEl>
                                          <p:spTgt spid="43"/>
                                        </p:tgtEl>
                                        <p:attrNameLst>
                                          <p:attrName>ppt_x</p:attrName>
                                        </p:attrNameLst>
                                      </p:cBhvr>
                                      <p:tavLst>
                                        <p:tav tm="0">
                                          <p:val>
                                            <p:strVal val="0-#ppt_w/2"/>
                                          </p:val>
                                        </p:tav>
                                        <p:tav tm="100000">
                                          <p:val>
                                            <p:strVal val="#ppt_x"/>
                                          </p:val>
                                        </p:tav>
                                      </p:tavLst>
                                    </p:anim>
                                    <p:anim calcmode="lin" valueType="num">
                                      <p:cBhvr additive="base">
                                        <p:cTn id="227" dur="3000" fill="hold"/>
                                        <p:tgtEl>
                                          <p:spTgt spid="43"/>
                                        </p:tgtEl>
                                        <p:attrNameLst>
                                          <p:attrName>ppt_y</p:attrName>
                                        </p:attrNameLst>
                                      </p:cBhvr>
                                      <p:tavLst>
                                        <p:tav tm="0">
                                          <p:val>
                                            <p:strVal val="#ppt_y"/>
                                          </p:val>
                                        </p:tav>
                                        <p:tav tm="100000">
                                          <p:val>
                                            <p:strVal val="#ppt_y"/>
                                          </p:val>
                                        </p:tav>
                                      </p:tavLst>
                                    </p:anim>
                                  </p:childTnLst>
                                </p:cTn>
                              </p:par>
                              <p:par>
                                <p:cTn id="228" presetID="2" presetClass="entr" presetSubtype="8" fill="hold" grpId="0" nodeType="withEffect">
                                  <p:stCondLst>
                                    <p:cond delay="0"/>
                                  </p:stCondLst>
                                  <p:childTnLst>
                                    <p:set>
                                      <p:cBhvr>
                                        <p:cTn id="229" dur="1" fill="hold">
                                          <p:stCondLst>
                                            <p:cond delay="0"/>
                                          </p:stCondLst>
                                        </p:cTn>
                                        <p:tgtEl>
                                          <p:spTgt spid="44"/>
                                        </p:tgtEl>
                                        <p:attrNameLst>
                                          <p:attrName>style.visibility</p:attrName>
                                        </p:attrNameLst>
                                      </p:cBhvr>
                                      <p:to>
                                        <p:strVal val="visible"/>
                                      </p:to>
                                    </p:set>
                                    <p:anim calcmode="lin" valueType="num">
                                      <p:cBhvr additive="base">
                                        <p:cTn id="230" dur="3000" fill="hold"/>
                                        <p:tgtEl>
                                          <p:spTgt spid="44"/>
                                        </p:tgtEl>
                                        <p:attrNameLst>
                                          <p:attrName>ppt_x</p:attrName>
                                        </p:attrNameLst>
                                      </p:cBhvr>
                                      <p:tavLst>
                                        <p:tav tm="0">
                                          <p:val>
                                            <p:strVal val="0-#ppt_w/2"/>
                                          </p:val>
                                        </p:tav>
                                        <p:tav tm="100000">
                                          <p:val>
                                            <p:strVal val="#ppt_x"/>
                                          </p:val>
                                        </p:tav>
                                      </p:tavLst>
                                    </p:anim>
                                    <p:anim calcmode="lin" valueType="num">
                                      <p:cBhvr additive="base">
                                        <p:cTn id="231" dur="3000" fill="hold"/>
                                        <p:tgtEl>
                                          <p:spTgt spid="44"/>
                                        </p:tgtEl>
                                        <p:attrNameLst>
                                          <p:attrName>ppt_y</p:attrName>
                                        </p:attrNameLst>
                                      </p:cBhvr>
                                      <p:tavLst>
                                        <p:tav tm="0">
                                          <p:val>
                                            <p:strVal val="#ppt_y"/>
                                          </p:val>
                                        </p:tav>
                                        <p:tav tm="100000">
                                          <p:val>
                                            <p:strVal val="#ppt_y"/>
                                          </p:val>
                                        </p:tav>
                                      </p:tavLst>
                                    </p:anim>
                                  </p:childTnLst>
                                </p:cTn>
                              </p:par>
                              <p:par>
                                <p:cTn id="232" presetID="2" presetClass="entr" presetSubtype="8" fill="hold" grpId="0" nodeType="withEffect">
                                  <p:stCondLst>
                                    <p:cond delay="0"/>
                                  </p:stCondLst>
                                  <p:childTnLst>
                                    <p:set>
                                      <p:cBhvr>
                                        <p:cTn id="233" dur="1" fill="hold">
                                          <p:stCondLst>
                                            <p:cond delay="0"/>
                                          </p:stCondLst>
                                        </p:cTn>
                                        <p:tgtEl>
                                          <p:spTgt spid="45"/>
                                        </p:tgtEl>
                                        <p:attrNameLst>
                                          <p:attrName>style.visibility</p:attrName>
                                        </p:attrNameLst>
                                      </p:cBhvr>
                                      <p:to>
                                        <p:strVal val="visible"/>
                                      </p:to>
                                    </p:set>
                                    <p:anim calcmode="lin" valueType="num">
                                      <p:cBhvr additive="base">
                                        <p:cTn id="234" dur="3000" fill="hold"/>
                                        <p:tgtEl>
                                          <p:spTgt spid="45"/>
                                        </p:tgtEl>
                                        <p:attrNameLst>
                                          <p:attrName>ppt_x</p:attrName>
                                        </p:attrNameLst>
                                      </p:cBhvr>
                                      <p:tavLst>
                                        <p:tav tm="0">
                                          <p:val>
                                            <p:strVal val="0-#ppt_w/2"/>
                                          </p:val>
                                        </p:tav>
                                        <p:tav tm="100000">
                                          <p:val>
                                            <p:strVal val="#ppt_x"/>
                                          </p:val>
                                        </p:tav>
                                      </p:tavLst>
                                    </p:anim>
                                    <p:anim calcmode="lin" valueType="num">
                                      <p:cBhvr additive="base">
                                        <p:cTn id="235" dur="3000" fill="hold"/>
                                        <p:tgtEl>
                                          <p:spTgt spid="45"/>
                                        </p:tgtEl>
                                        <p:attrNameLst>
                                          <p:attrName>ppt_y</p:attrName>
                                        </p:attrNameLst>
                                      </p:cBhvr>
                                      <p:tavLst>
                                        <p:tav tm="0">
                                          <p:val>
                                            <p:strVal val="#ppt_y"/>
                                          </p:val>
                                        </p:tav>
                                        <p:tav tm="100000">
                                          <p:val>
                                            <p:strVal val="#ppt_y"/>
                                          </p:val>
                                        </p:tav>
                                      </p:tavLst>
                                    </p:anim>
                                  </p:childTnLst>
                                </p:cTn>
                              </p:par>
                              <p:par>
                                <p:cTn id="236" presetID="2" presetClass="entr" presetSubtype="8" fill="hold" grpId="0" nodeType="withEffect">
                                  <p:stCondLst>
                                    <p:cond delay="0"/>
                                  </p:stCondLst>
                                  <p:childTnLst>
                                    <p:set>
                                      <p:cBhvr>
                                        <p:cTn id="237" dur="1" fill="hold">
                                          <p:stCondLst>
                                            <p:cond delay="0"/>
                                          </p:stCondLst>
                                        </p:cTn>
                                        <p:tgtEl>
                                          <p:spTgt spid="46"/>
                                        </p:tgtEl>
                                        <p:attrNameLst>
                                          <p:attrName>style.visibility</p:attrName>
                                        </p:attrNameLst>
                                      </p:cBhvr>
                                      <p:to>
                                        <p:strVal val="visible"/>
                                      </p:to>
                                    </p:set>
                                    <p:anim calcmode="lin" valueType="num">
                                      <p:cBhvr additive="base">
                                        <p:cTn id="238" dur="3000" fill="hold"/>
                                        <p:tgtEl>
                                          <p:spTgt spid="46"/>
                                        </p:tgtEl>
                                        <p:attrNameLst>
                                          <p:attrName>ppt_x</p:attrName>
                                        </p:attrNameLst>
                                      </p:cBhvr>
                                      <p:tavLst>
                                        <p:tav tm="0">
                                          <p:val>
                                            <p:strVal val="0-#ppt_w/2"/>
                                          </p:val>
                                        </p:tav>
                                        <p:tav tm="100000">
                                          <p:val>
                                            <p:strVal val="#ppt_x"/>
                                          </p:val>
                                        </p:tav>
                                      </p:tavLst>
                                    </p:anim>
                                    <p:anim calcmode="lin" valueType="num">
                                      <p:cBhvr additive="base">
                                        <p:cTn id="239" dur="3000" fill="hold"/>
                                        <p:tgtEl>
                                          <p:spTgt spid="46"/>
                                        </p:tgtEl>
                                        <p:attrNameLst>
                                          <p:attrName>ppt_y</p:attrName>
                                        </p:attrNameLst>
                                      </p:cBhvr>
                                      <p:tavLst>
                                        <p:tav tm="0">
                                          <p:val>
                                            <p:strVal val="#ppt_y"/>
                                          </p:val>
                                        </p:tav>
                                        <p:tav tm="100000">
                                          <p:val>
                                            <p:strVal val="#ppt_y"/>
                                          </p:val>
                                        </p:tav>
                                      </p:tavLst>
                                    </p:anim>
                                  </p:childTnLst>
                                </p:cTn>
                              </p:par>
                              <p:par>
                                <p:cTn id="240" presetID="2" presetClass="entr" presetSubtype="8" fill="hold" grpId="0" nodeType="withEffect">
                                  <p:stCondLst>
                                    <p:cond delay="0"/>
                                  </p:stCondLst>
                                  <p:childTnLst>
                                    <p:set>
                                      <p:cBhvr>
                                        <p:cTn id="241" dur="1" fill="hold">
                                          <p:stCondLst>
                                            <p:cond delay="0"/>
                                          </p:stCondLst>
                                        </p:cTn>
                                        <p:tgtEl>
                                          <p:spTgt spid="47"/>
                                        </p:tgtEl>
                                        <p:attrNameLst>
                                          <p:attrName>style.visibility</p:attrName>
                                        </p:attrNameLst>
                                      </p:cBhvr>
                                      <p:to>
                                        <p:strVal val="visible"/>
                                      </p:to>
                                    </p:set>
                                    <p:anim calcmode="lin" valueType="num">
                                      <p:cBhvr additive="base">
                                        <p:cTn id="242" dur="3000" fill="hold"/>
                                        <p:tgtEl>
                                          <p:spTgt spid="47"/>
                                        </p:tgtEl>
                                        <p:attrNameLst>
                                          <p:attrName>ppt_x</p:attrName>
                                        </p:attrNameLst>
                                      </p:cBhvr>
                                      <p:tavLst>
                                        <p:tav tm="0">
                                          <p:val>
                                            <p:strVal val="0-#ppt_w/2"/>
                                          </p:val>
                                        </p:tav>
                                        <p:tav tm="100000">
                                          <p:val>
                                            <p:strVal val="#ppt_x"/>
                                          </p:val>
                                        </p:tav>
                                      </p:tavLst>
                                    </p:anim>
                                    <p:anim calcmode="lin" valueType="num">
                                      <p:cBhvr additive="base">
                                        <p:cTn id="243" dur="3000" fill="hold"/>
                                        <p:tgtEl>
                                          <p:spTgt spid="47"/>
                                        </p:tgtEl>
                                        <p:attrNameLst>
                                          <p:attrName>ppt_y</p:attrName>
                                        </p:attrNameLst>
                                      </p:cBhvr>
                                      <p:tavLst>
                                        <p:tav tm="0">
                                          <p:val>
                                            <p:strVal val="#ppt_y"/>
                                          </p:val>
                                        </p:tav>
                                        <p:tav tm="100000">
                                          <p:val>
                                            <p:strVal val="#ppt_y"/>
                                          </p:val>
                                        </p:tav>
                                      </p:tavLst>
                                    </p:anim>
                                  </p:childTnLst>
                                </p:cTn>
                              </p:par>
                              <p:par>
                                <p:cTn id="244" presetID="2" presetClass="entr" presetSubtype="8" fill="hold" grpId="0" nodeType="withEffect">
                                  <p:stCondLst>
                                    <p:cond delay="0"/>
                                  </p:stCondLst>
                                  <p:childTnLst>
                                    <p:set>
                                      <p:cBhvr>
                                        <p:cTn id="245" dur="1" fill="hold">
                                          <p:stCondLst>
                                            <p:cond delay="0"/>
                                          </p:stCondLst>
                                        </p:cTn>
                                        <p:tgtEl>
                                          <p:spTgt spid="48"/>
                                        </p:tgtEl>
                                        <p:attrNameLst>
                                          <p:attrName>style.visibility</p:attrName>
                                        </p:attrNameLst>
                                      </p:cBhvr>
                                      <p:to>
                                        <p:strVal val="visible"/>
                                      </p:to>
                                    </p:set>
                                    <p:anim calcmode="lin" valueType="num">
                                      <p:cBhvr additive="base">
                                        <p:cTn id="246" dur="3000" fill="hold"/>
                                        <p:tgtEl>
                                          <p:spTgt spid="48"/>
                                        </p:tgtEl>
                                        <p:attrNameLst>
                                          <p:attrName>ppt_x</p:attrName>
                                        </p:attrNameLst>
                                      </p:cBhvr>
                                      <p:tavLst>
                                        <p:tav tm="0">
                                          <p:val>
                                            <p:strVal val="0-#ppt_w/2"/>
                                          </p:val>
                                        </p:tav>
                                        <p:tav tm="100000">
                                          <p:val>
                                            <p:strVal val="#ppt_x"/>
                                          </p:val>
                                        </p:tav>
                                      </p:tavLst>
                                    </p:anim>
                                    <p:anim calcmode="lin" valueType="num">
                                      <p:cBhvr additive="base">
                                        <p:cTn id="247" dur="3000" fill="hold"/>
                                        <p:tgtEl>
                                          <p:spTgt spid="48"/>
                                        </p:tgtEl>
                                        <p:attrNameLst>
                                          <p:attrName>ppt_y</p:attrName>
                                        </p:attrNameLst>
                                      </p:cBhvr>
                                      <p:tavLst>
                                        <p:tav tm="0">
                                          <p:val>
                                            <p:strVal val="#ppt_y"/>
                                          </p:val>
                                        </p:tav>
                                        <p:tav tm="100000">
                                          <p:val>
                                            <p:strVal val="#ppt_y"/>
                                          </p:val>
                                        </p:tav>
                                      </p:tavLst>
                                    </p:anim>
                                  </p:childTnLst>
                                </p:cTn>
                              </p:par>
                              <p:par>
                                <p:cTn id="248" presetID="2" presetClass="entr" presetSubtype="8" fill="hold" grpId="0" nodeType="withEffect">
                                  <p:stCondLst>
                                    <p:cond delay="0"/>
                                  </p:stCondLst>
                                  <p:childTnLst>
                                    <p:set>
                                      <p:cBhvr>
                                        <p:cTn id="249" dur="1" fill="hold">
                                          <p:stCondLst>
                                            <p:cond delay="0"/>
                                          </p:stCondLst>
                                        </p:cTn>
                                        <p:tgtEl>
                                          <p:spTgt spid="49"/>
                                        </p:tgtEl>
                                        <p:attrNameLst>
                                          <p:attrName>style.visibility</p:attrName>
                                        </p:attrNameLst>
                                      </p:cBhvr>
                                      <p:to>
                                        <p:strVal val="visible"/>
                                      </p:to>
                                    </p:set>
                                    <p:anim calcmode="lin" valueType="num">
                                      <p:cBhvr additive="base">
                                        <p:cTn id="250" dur="3000" fill="hold"/>
                                        <p:tgtEl>
                                          <p:spTgt spid="49"/>
                                        </p:tgtEl>
                                        <p:attrNameLst>
                                          <p:attrName>ppt_x</p:attrName>
                                        </p:attrNameLst>
                                      </p:cBhvr>
                                      <p:tavLst>
                                        <p:tav tm="0">
                                          <p:val>
                                            <p:strVal val="0-#ppt_w/2"/>
                                          </p:val>
                                        </p:tav>
                                        <p:tav tm="100000">
                                          <p:val>
                                            <p:strVal val="#ppt_x"/>
                                          </p:val>
                                        </p:tav>
                                      </p:tavLst>
                                    </p:anim>
                                    <p:anim calcmode="lin" valueType="num">
                                      <p:cBhvr additive="base">
                                        <p:cTn id="251" dur="3000" fill="hold"/>
                                        <p:tgtEl>
                                          <p:spTgt spid="49"/>
                                        </p:tgtEl>
                                        <p:attrNameLst>
                                          <p:attrName>ppt_y</p:attrName>
                                        </p:attrNameLst>
                                      </p:cBhvr>
                                      <p:tavLst>
                                        <p:tav tm="0">
                                          <p:val>
                                            <p:strVal val="#ppt_y"/>
                                          </p:val>
                                        </p:tav>
                                        <p:tav tm="100000">
                                          <p:val>
                                            <p:strVal val="#ppt_y"/>
                                          </p:val>
                                        </p:tav>
                                      </p:tavLst>
                                    </p:anim>
                                  </p:childTnLst>
                                </p:cTn>
                              </p:par>
                              <p:par>
                                <p:cTn id="252" presetID="2" presetClass="entr" presetSubtype="8" fill="hold" grpId="0" nodeType="withEffect">
                                  <p:stCondLst>
                                    <p:cond delay="0"/>
                                  </p:stCondLst>
                                  <p:childTnLst>
                                    <p:set>
                                      <p:cBhvr>
                                        <p:cTn id="253" dur="1" fill="hold">
                                          <p:stCondLst>
                                            <p:cond delay="0"/>
                                          </p:stCondLst>
                                        </p:cTn>
                                        <p:tgtEl>
                                          <p:spTgt spid="50"/>
                                        </p:tgtEl>
                                        <p:attrNameLst>
                                          <p:attrName>style.visibility</p:attrName>
                                        </p:attrNameLst>
                                      </p:cBhvr>
                                      <p:to>
                                        <p:strVal val="visible"/>
                                      </p:to>
                                    </p:set>
                                    <p:anim calcmode="lin" valueType="num">
                                      <p:cBhvr additive="base">
                                        <p:cTn id="254" dur="3000" fill="hold"/>
                                        <p:tgtEl>
                                          <p:spTgt spid="50"/>
                                        </p:tgtEl>
                                        <p:attrNameLst>
                                          <p:attrName>ppt_x</p:attrName>
                                        </p:attrNameLst>
                                      </p:cBhvr>
                                      <p:tavLst>
                                        <p:tav tm="0">
                                          <p:val>
                                            <p:strVal val="0-#ppt_w/2"/>
                                          </p:val>
                                        </p:tav>
                                        <p:tav tm="100000">
                                          <p:val>
                                            <p:strVal val="#ppt_x"/>
                                          </p:val>
                                        </p:tav>
                                      </p:tavLst>
                                    </p:anim>
                                    <p:anim calcmode="lin" valueType="num">
                                      <p:cBhvr additive="base">
                                        <p:cTn id="255" dur="3000" fill="hold"/>
                                        <p:tgtEl>
                                          <p:spTgt spid="50"/>
                                        </p:tgtEl>
                                        <p:attrNameLst>
                                          <p:attrName>ppt_y</p:attrName>
                                        </p:attrNameLst>
                                      </p:cBhvr>
                                      <p:tavLst>
                                        <p:tav tm="0">
                                          <p:val>
                                            <p:strVal val="#ppt_y"/>
                                          </p:val>
                                        </p:tav>
                                        <p:tav tm="100000">
                                          <p:val>
                                            <p:strVal val="#ppt_y"/>
                                          </p:val>
                                        </p:tav>
                                      </p:tavLst>
                                    </p:anim>
                                  </p:childTnLst>
                                </p:cTn>
                              </p:par>
                              <p:par>
                                <p:cTn id="256" presetID="2" presetClass="entr" presetSubtype="8" fill="hold" grpId="0" nodeType="withEffect">
                                  <p:stCondLst>
                                    <p:cond delay="0"/>
                                  </p:stCondLst>
                                  <p:childTnLst>
                                    <p:set>
                                      <p:cBhvr>
                                        <p:cTn id="257" dur="1" fill="hold">
                                          <p:stCondLst>
                                            <p:cond delay="0"/>
                                          </p:stCondLst>
                                        </p:cTn>
                                        <p:tgtEl>
                                          <p:spTgt spid="51"/>
                                        </p:tgtEl>
                                        <p:attrNameLst>
                                          <p:attrName>style.visibility</p:attrName>
                                        </p:attrNameLst>
                                      </p:cBhvr>
                                      <p:to>
                                        <p:strVal val="visible"/>
                                      </p:to>
                                    </p:set>
                                    <p:anim calcmode="lin" valueType="num">
                                      <p:cBhvr additive="base">
                                        <p:cTn id="258" dur="3000" fill="hold"/>
                                        <p:tgtEl>
                                          <p:spTgt spid="51"/>
                                        </p:tgtEl>
                                        <p:attrNameLst>
                                          <p:attrName>ppt_x</p:attrName>
                                        </p:attrNameLst>
                                      </p:cBhvr>
                                      <p:tavLst>
                                        <p:tav tm="0">
                                          <p:val>
                                            <p:strVal val="0-#ppt_w/2"/>
                                          </p:val>
                                        </p:tav>
                                        <p:tav tm="100000">
                                          <p:val>
                                            <p:strVal val="#ppt_x"/>
                                          </p:val>
                                        </p:tav>
                                      </p:tavLst>
                                    </p:anim>
                                    <p:anim calcmode="lin" valueType="num">
                                      <p:cBhvr additive="base">
                                        <p:cTn id="259" dur="3000" fill="hold"/>
                                        <p:tgtEl>
                                          <p:spTgt spid="51"/>
                                        </p:tgtEl>
                                        <p:attrNameLst>
                                          <p:attrName>ppt_y</p:attrName>
                                        </p:attrNameLst>
                                      </p:cBhvr>
                                      <p:tavLst>
                                        <p:tav tm="0">
                                          <p:val>
                                            <p:strVal val="#ppt_y"/>
                                          </p:val>
                                        </p:tav>
                                        <p:tav tm="100000">
                                          <p:val>
                                            <p:strVal val="#ppt_y"/>
                                          </p:val>
                                        </p:tav>
                                      </p:tavLst>
                                    </p:anim>
                                  </p:childTnLst>
                                </p:cTn>
                              </p:par>
                              <p:par>
                                <p:cTn id="260" presetID="2" presetClass="entr" presetSubtype="8" fill="hold" grpId="0" nodeType="withEffect">
                                  <p:stCondLst>
                                    <p:cond delay="0"/>
                                  </p:stCondLst>
                                  <p:childTnLst>
                                    <p:set>
                                      <p:cBhvr>
                                        <p:cTn id="261" dur="1" fill="hold">
                                          <p:stCondLst>
                                            <p:cond delay="0"/>
                                          </p:stCondLst>
                                        </p:cTn>
                                        <p:tgtEl>
                                          <p:spTgt spid="52"/>
                                        </p:tgtEl>
                                        <p:attrNameLst>
                                          <p:attrName>style.visibility</p:attrName>
                                        </p:attrNameLst>
                                      </p:cBhvr>
                                      <p:to>
                                        <p:strVal val="visible"/>
                                      </p:to>
                                    </p:set>
                                    <p:anim calcmode="lin" valueType="num">
                                      <p:cBhvr additive="base">
                                        <p:cTn id="262" dur="3000" fill="hold"/>
                                        <p:tgtEl>
                                          <p:spTgt spid="52"/>
                                        </p:tgtEl>
                                        <p:attrNameLst>
                                          <p:attrName>ppt_x</p:attrName>
                                        </p:attrNameLst>
                                      </p:cBhvr>
                                      <p:tavLst>
                                        <p:tav tm="0">
                                          <p:val>
                                            <p:strVal val="0-#ppt_w/2"/>
                                          </p:val>
                                        </p:tav>
                                        <p:tav tm="100000">
                                          <p:val>
                                            <p:strVal val="#ppt_x"/>
                                          </p:val>
                                        </p:tav>
                                      </p:tavLst>
                                    </p:anim>
                                    <p:anim calcmode="lin" valueType="num">
                                      <p:cBhvr additive="base">
                                        <p:cTn id="263" dur="3000" fill="hold"/>
                                        <p:tgtEl>
                                          <p:spTgt spid="52"/>
                                        </p:tgtEl>
                                        <p:attrNameLst>
                                          <p:attrName>ppt_y</p:attrName>
                                        </p:attrNameLst>
                                      </p:cBhvr>
                                      <p:tavLst>
                                        <p:tav tm="0">
                                          <p:val>
                                            <p:strVal val="#ppt_y"/>
                                          </p:val>
                                        </p:tav>
                                        <p:tav tm="100000">
                                          <p:val>
                                            <p:strVal val="#ppt_y"/>
                                          </p:val>
                                        </p:tav>
                                      </p:tavLst>
                                    </p:anim>
                                  </p:childTnLst>
                                </p:cTn>
                              </p:par>
                              <p:par>
                                <p:cTn id="264" presetID="2" presetClass="entr" presetSubtype="8" fill="hold" grpId="0" nodeType="withEffect">
                                  <p:stCondLst>
                                    <p:cond delay="0"/>
                                  </p:stCondLst>
                                  <p:childTnLst>
                                    <p:set>
                                      <p:cBhvr>
                                        <p:cTn id="265" dur="1" fill="hold">
                                          <p:stCondLst>
                                            <p:cond delay="0"/>
                                          </p:stCondLst>
                                        </p:cTn>
                                        <p:tgtEl>
                                          <p:spTgt spid="53"/>
                                        </p:tgtEl>
                                        <p:attrNameLst>
                                          <p:attrName>style.visibility</p:attrName>
                                        </p:attrNameLst>
                                      </p:cBhvr>
                                      <p:to>
                                        <p:strVal val="visible"/>
                                      </p:to>
                                    </p:set>
                                    <p:anim calcmode="lin" valueType="num">
                                      <p:cBhvr additive="base">
                                        <p:cTn id="266" dur="3000" fill="hold"/>
                                        <p:tgtEl>
                                          <p:spTgt spid="53"/>
                                        </p:tgtEl>
                                        <p:attrNameLst>
                                          <p:attrName>ppt_x</p:attrName>
                                        </p:attrNameLst>
                                      </p:cBhvr>
                                      <p:tavLst>
                                        <p:tav tm="0">
                                          <p:val>
                                            <p:strVal val="0-#ppt_w/2"/>
                                          </p:val>
                                        </p:tav>
                                        <p:tav tm="100000">
                                          <p:val>
                                            <p:strVal val="#ppt_x"/>
                                          </p:val>
                                        </p:tav>
                                      </p:tavLst>
                                    </p:anim>
                                    <p:anim calcmode="lin" valueType="num">
                                      <p:cBhvr additive="base">
                                        <p:cTn id="267" dur="3000" fill="hold"/>
                                        <p:tgtEl>
                                          <p:spTgt spid="53"/>
                                        </p:tgtEl>
                                        <p:attrNameLst>
                                          <p:attrName>ppt_y</p:attrName>
                                        </p:attrNameLst>
                                      </p:cBhvr>
                                      <p:tavLst>
                                        <p:tav tm="0">
                                          <p:val>
                                            <p:strVal val="#ppt_y"/>
                                          </p:val>
                                        </p:tav>
                                        <p:tav tm="100000">
                                          <p:val>
                                            <p:strVal val="#ppt_y"/>
                                          </p:val>
                                        </p:tav>
                                      </p:tavLst>
                                    </p:anim>
                                  </p:childTnLst>
                                </p:cTn>
                              </p:par>
                              <p:par>
                                <p:cTn id="268" presetID="2" presetClass="entr" presetSubtype="8" fill="hold" grpId="0" nodeType="withEffect">
                                  <p:stCondLst>
                                    <p:cond delay="0"/>
                                  </p:stCondLst>
                                  <p:childTnLst>
                                    <p:set>
                                      <p:cBhvr>
                                        <p:cTn id="269" dur="1" fill="hold">
                                          <p:stCondLst>
                                            <p:cond delay="0"/>
                                          </p:stCondLst>
                                        </p:cTn>
                                        <p:tgtEl>
                                          <p:spTgt spid="54"/>
                                        </p:tgtEl>
                                        <p:attrNameLst>
                                          <p:attrName>style.visibility</p:attrName>
                                        </p:attrNameLst>
                                      </p:cBhvr>
                                      <p:to>
                                        <p:strVal val="visible"/>
                                      </p:to>
                                    </p:set>
                                    <p:anim calcmode="lin" valueType="num">
                                      <p:cBhvr additive="base">
                                        <p:cTn id="270" dur="3000" fill="hold"/>
                                        <p:tgtEl>
                                          <p:spTgt spid="54"/>
                                        </p:tgtEl>
                                        <p:attrNameLst>
                                          <p:attrName>ppt_x</p:attrName>
                                        </p:attrNameLst>
                                      </p:cBhvr>
                                      <p:tavLst>
                                        <p:tav tm="0">
                                          <p:val>
                                            <p:strVal val="0-#ppt_w/2"/>
                                          </p:val>
                                        </p:tav>
                                        <p:tav tm="100000">
                                          <p:val>
                                            <p:strVal val="#ppt_x"/>
                                          </p:val>
                                        </p:tav>
                                      </p:tavLst>
                                    </p:anim>
                                    <p:anim calcmode="lin" valueType="num">
                                      <p:cBhvr additive="base">
                                        <p:cTn id="271" dur="3000" fill="hold"/>
                                        <p:tgtEl>
                                          <p:spTgt spid="54"/>
                                        </p:tgtEl>
                                        <p:attrNameLst>
                                          <p:attrName>ppt_y</p:attrName>
                                        </p:attrNameLst>
                                      </p:cBhvr>
                                      <p:tavLst>
                                        <p:tav tm="0">
                                          <p:val>
                                            <p:strVal val="#ppt_y"/>
                                          </p:val>
                                        </p:tav>
                                        <p:tav tm="100000">
                                          <p:val>
                                            <p:strVal val="#ppt_y"/>
                                          </p:val>
                                        </p:tav>
                                      </p:tavLst>
                                    </p:anim>
                                  </p:childTnLst>
                                </p:cTn>
                              </p:par>
                              <p:par>
                                <p:cTn id="272" presetID="2" presetClass="entr" presetSubtype="8" fill="hold" grpId="0" nodeType="withEffect">
                                  <p:stCondLst>
                                    <p:cond delay="0"/>
                                  </p:stCondLst>
                                  <p:childTnLst>
                                    <p:set>
                                      <p:cBhvr>
                                        <p:cTn id="273" dur="1" fill="hold">
                                          <p:stCondLst>
                                            <p:cond delay="0"/>
                                          </p:stCondLst>
                                        </p:cTn>
                                        <p:tgtEl>
                                          <p:spTgt spid="55"/>
                                        </p:tgtEl>
                                        <p:attrNameLst>
                                          <p:attrName>style.visibility</p:attrName>
                                        </p:attrNameLst>
                                      </p:cBhvr>
                                      <p:to>
                                        <p:strVal val="visible"/>
                                      </p:to>
                                    </p:set>
                                    <p:anim calcmode="lin" valueType="num">
                                      <p:cBhvr additive="base">
                                        <p:cTn id="274" dur="3000" fill="hold"/>
                                        <p:tgtEl>
                                          <p:spTgt spid="55"/>
                                        </p:tgtEl>
                                        <p:attrNameLst>
                                          <p:attrName>ppt_x</p:attrName>
                                        </p:attrNameLst>
                                      </p:cBhvr>
                                      <p:tavLst>
                                        <p:tav tm="0">
                                          <p:val>
                                            <p:strVal val="0-#ppt_w/2"/>
                                          </p:val>
                                        </p:tav>
                                        <p:tav tm="100000">
                                          <p:val>
                                            <p:strVal val="#ppt_x"/>
                                          </p:val>
                                        </p:tav>
                                      </p:tavLst>
                                    </p:anim>
                                    <p:anim calcmode="lin" valueType="num">
                                      <p:cBhvr additive="base">
                                        <p:cTn id="275" dur="3000" fill="hold"/>
                                        <p:tgtEl>
                                          <p:spTgt spid="55"/>
                                        </p:tgtEl>
                                        <p:attrNameLst>
                                          <p:attrName>ppt_y</p:attrName>
                                        </p:attrNameLst>
                                      </p:cBhvr>
                                      <p:tavLst>
                                        <p:tav tm="0">
                                          <p:val>
                                            <p:strVal val="#ppt_y"/>
                                          </p:val>
                                        </p:tav>
                                        <p:tav tm="100000">
                                          <p:val>
                                            <p:strVal val="#ppt_y"/>
                                          </p:val>
                                        </p:tav>
                                      </p:tavLst>
                                    </p:anim>
                                  </p:childTnLst>
                                </p:cTn>
                              </p:par>
                              <p:par>
                                <p:cTn id="276" presetID="2" presetClass="entr" presetSubtype="8" fill="hold" grpId="0" nodeType="withEffect">
                                  <p:stCondLst>
                                    <p:cond delay="0"/>
                                  </p:stCondLst>
                                  <p:childTnLst>
                                    <p:set>
                                      <p:cBhvr>
                                        <p:cTn id="277" dur="1" fill="hold">
                                          <p:stCondLst>
                                            <p:cond delay="0"/>
                                          </p:stCondLst>
                                        </p:cTn>
                                        <p:tgtEl>
                                          <p:spTgt spid="56"/>
                                        </p:tgtEl>
                                        <p:attrNameLst>
                                          <p:attrName>style.visibility</p:attrName>
                                        </p:attrNameLst>
                                      </p:cBhvr>
                                      <p:to>
                                        <p:strVal val="visible"/>
                                      </p:to>
                                    </p:set>
                                    <p:anim calcmode="lin" valueType="num">
                                      <p:cBhvr additive="base">
                                        <p:cTn id="278" dur="3000" fill="hold"/>
                                        <p:tgtEl>
                                          <p:spTgt spid="56"/>
                                        </p:tgtEl>
                                        <p:attrNameLst>
                                          <p:attrName>ppt_x</p:attrName>
                                        </p:attrNameLst>
                                      </p:cBhvr>
                                      <p:tavLst>
                                        <p:tav tm="0">
                                          <p:val>
                                            <p:strVal val="0-#ppt_w/2"/>
                                          </p:val>
                                        </p:tav>
                                        <p:tav tm="100000">
                                          <p:val>
                                            <p:strVal val="#ppt_x"/>
                                          </p:val>
                                        </p:tav>
                                      </p:tavLst>
                                    </p:anim>
                                    <p:anim calcmode="lin" valueType="num">
                                      <p:cBhvr additive="base">
                                        <p:cTn id="279" dur="3000" fill="hold"/>
                                        <p:tgtEl>
                                          <p:spTgt spid="56"/>
                                        </p:tgtEl>
                                        <p:attrNameLst>
                                          <p:attrName>ppt_y</p:attrName>
                                        </p:attrNameLst>
                                      </p:cBhvr>
                                      <p:tavLst>
                                        <p:tav tm="0">
                                          <p:val>
                                            <p:strVal val="#ppt_y"/>
                                          </p:val>
                                        </p:tav>
                                        <p:tav tm="100000">
                                          <p:val>
                                            <p:strVal val="#ppt_y"/>
                                          </p:val>
                                        </p:tav>
                                      </p:tavLst>
                                    </p:anim>
                                  </p:childTnLst>
                                </p:cTn>
                              </p:par>
                              <p:par>
                                <p:cTn id="280" presetID="2" presetClass="entr" presetSubtype="8" fill="hold" grpId="0" nodeType="withEffect">
                                  <p:stCondLst>
                                    <p:cond delay="0"/>
                                  </p:stCondLst>
                                  <p:childTnLst>
                                    <p:set>
                                      <p:cBhvr>
                                        <p:cTn id="281" dur="1" fill="hold">
                                          <p:stCondLst>
                                            <p:cond delay="0"/>
                                          </p:stCondLst>
                                        </p:cTn>
                                        <p:tgtEl>
                                          <p:spTgt spid="73"/>
                                        </p:tgtEl>
                                        <p:attrNameLst>
                                          <p:attrName>style.visibility</p:attrName>
                                        </p:attrNameLst>
                                      </p:cBhvr>
                                      <p:to>
                                        <p:strVal val="visible"/>
                                      </p:to>
                                    </p:set>
                                    <p:anim calcmode="lin" valueType="num">
                                      <p:cBhvr additive="base">
                                        <p:cTn id="282" dur="3000" fill="hold"/>
                                        <p:tgtEl>
                                          <p:spTgt spid="73"/>
                                        </p:tgtEl>
                                        <p:attrNameLst>
                                          <p:attrName>ppt_x</p:attrName>
                                        </p:attrNameLst>
                                      </p:cBhvr>
                                      <p:tavLst>
                                        <p:tav tm="0">
                                          <p:val>
                                            <p:strVal val="0-#ppt_w/2"/>
                                          </p:val>
                                        </p:tav>
                                        <p:tav tm="100000">
                                          <p:val>
                                            <p:strVal val="#ppt_x"/>
                                          </p:val>
                                        </p:tav>
                                      </p:tavLst>
                                    </p:anim>
                                    <p:anim calcmode="lin" valueType="num">
                                      <p:cBhvr additive="base">
                                        <p:cTn id="283" dur="3000" fill="hold"/>
                                        <p:tgtEl>
                                          <p:spTgt spid="73"/>
                                        </p:tgtEl>
                                        <p:attrNameLst>
                                          <p:attrName>ppt_y</p:attrName>
                                        </p:attrNameLst>
                                      </p:cBhvr>
                                      <p:tavLst>
                                        <p:tav tm="0">
                                          <p:val>
                                            <p:strVal val="#ppt_y"/>
                                          </p:val>
                                        </p:tav>
                                        <p:tav tm="100000">
                                          <p:val>
                                            <p:strVal val="#ppt_y"/>
                                          </p:val>
                                        </p:tav>
                                      </p:tavLst>
                                    </p:anim>
                                  </p:childTnLst>
                                </p:cTn>
                              </p:par>
                              <p:par>
                                <p:cTn id="284" presetID="3" presetClass="entr" presetSubtype="5" fill="hold" grpId="1" nodeType="withEffect">
                                  <p:stCondLst>
                                    <p:cond delay="0"/>
                                  </p:stCondLst>
                                  <p:childTnLst>
                                    <p:set>
                                      <p:cBhvr>
                                        <p:cTn id="285" dur="1" fill="hold">
                                          <p:stCondLst>
                                            <p:cond delay="0"/>
                                          </p:stCondLst>
                                        </p:cTn>
                                        <p:tgtEl>
                                          <p:spTgt spid="5"/>
                                        </p:tgtEl>
                                        <p:attrNameLst>
                                          <p:attrName>style.visibility</p:attrName>
                                        </p:attrNameLst>
                                      </p:cBhvr>
                                      <p:to>
                                        <p:strVal val="visible"/>
                                      </p:to>
                                    </p:set>
                                    <p:animEffect transition="in" filter="blinds(vertical)">
                                      <p:cBhvr>
                                        <p:cTn id="286" dur="3000"/>
                                        <p:tgtEl>
                                          <p:spTgt spid="5"/>
                                        </p:tgtEl>
                                      </p:cBhvr>
                                    </p:animEffect>
                                  </p:childTnLst>
                                </p:cTn>
                              </p:par>
                              <p:par>
                                <p:cTn id="287" presetID="3" presetClass="entr" presetSubtype="5" fill="hold" grpId="1" nodeType="withEffect">
                                  <p:stCondLst>
                                    <p:cond delay="0"/>
                                  </p:stCondLst>
                                  <p:childTnLst>
                                    <p:set>
                                      <p:cBhvr>
                                        <p:cTn id="288" dur="1" fill="hold">
                                          <p:stCondLst>
                                            <p:cond delay="0"/>
                                          </p:stCondLst>
                                        </p:cTn>
                                        <p:tgtEl>
                                          <p:spTgt spid="6"/>
                                        </p:tgtEl>
                                        <p:attrNameLst>
                                          <p:attrName>style.visibility</p:attrName>
                                        </p:attrNameLst>
                                      </p:cBhvr>
                                      <p:to>
                                        <p:strVal val="visible"/>
                                      </p:to>
                                    </p:set>
                                    <p:animEffect transition="in" filter="blinds(vertical)">
                                      <p:cBhvr>
                                        <p:cTn id="289" dur="3000"/>
                                        <p:tgtEl>
                                          <p:spTgt spid="6"/>
                                        </p:tgtEl>
                                      </p:cBhvr>
                                    </p:animEffect>
                                  </p:childTnLst>
                                </p:cTn>
                              </p:par>
                              <p:par>
                                <p:cTn id="290" presetID="3" presetClass="entr" presetSubtype="5" fill="hold" grpId="1" nodeType="withEffect">
                                  <p:stCondLst>
                                    <p:cond delay="0"/>
                                  </p:stCondLst>
                                  <p:childTnLst>
                                    <p:set>
                                      <p:cBhvr>
                                        <p:cTn id="291" dur="1" fill="hold">
                                          <p:stCondLst>
                                            <p:cond delay="0"/>
                                          </p:stCondLst>
                                        </p:cTn>
                                        <p:tgtEl>
                                          <p:spTgt spid="7"/>
                                        </p:tgtEl>
                                        <p:attrNameLst>
                                          <p:attrName>style.visibility</p:attrName>
                                        </p:attrNameLst>
                                      </p:cBhvr>
                                      <p:to>
                                        <p:strVal val="visible"/>
                                      </p:to>
                                    </p:set>
                                    <p:animEffect transition="in" filter="blinds(vertical)">
                                      <p:cBhvr>
                                        <p:cTn id="292" dur="3000"/>
                                        <p:tgtEl>
                                          <p:spTgt spid="7"/>
                                        </p:tgtEl>
                                      </p:cBhvr>
                                    </p:animEffect>
                                  </p:childTnLst>
                                </p:cTn>
                              </p:par>
                              <p:par>
                                <p:cTn id="293" presetID="3" presetClass="entr" presetSubtype="5" fill="hold" grpId="1" nodeType="withEffect">
                                  <p:stCondLst>
                                    <p:cond delay="0"/>
                                  </p:stCondLst>
                                  <p:childTnLst>
                                    <p:set>
                                      <p:cBhvr>
                                        <p:cTn id="294" dur="1" fill="hold">
                                          <p:stCondLst>
                                            <p:cond delay="0"/>
                                          </p:stCondLst>
                                        </p:cTn>
                                        <p:tgtEl>
                                          <p:spTgt spid="8"/>
                                        </p:tgtEl>
                                        <p:attrNameLst>
                                          <p:attrName>style.visibility</p:attrName>
                                        </p:attrNameLst>
                                      </p:cBhvr>
                                      <p:to>
                                        <p:strVal val="visible"/>
                                      </p:to>
                                    </p:set>
                                    <p:animEffect transition="in" filter="blinds(vertical)">
                                      <p:cBhvr>
                                        <p:cTn id="295" dur="3000"/>
                                        <p:tgtEl>
                                          <p:spTgt spid="8"/>
                                        </p:tgtEl>
                                      </p:cBhvr>
                                    </p:animEffect>
                                  </p:childTnLst>
                                </p:cTn>
                              </p:par>
                              <p:par>
                                <p:cTn id="296" presetID="3" presetClass="entr" presetSubtype="5" fill="hold" grpId="1" nodeType="withEffect">
                                  <p:stCondLst>
                                    <p:cond delay="0"/>
                                  </p:stCondLst>
                                  <p:childTnLst>
                                    <p:set>
                                      <p:cBhvr>
                                        <p:cTn id="297" dur="1" fill="hold">
                                          <p:stCondLst>
                                            <p:cond delay="0"/>
                                          </p:stCondLst>
                                        </p:cTn>
                                        <p:tgtEl>
                                          <p:spTgt spid="9"/>
                                        </p:tgtEl>
                                        <p:attrNameLst>
                                          <p:attrName>style.visibility</p:attrName>
                                        </p:attrNameLst>
                                      </p:cBhvr>
                                      <p:to>
                                        <p:strVal val="visible"/>
                                      </p:to>
                                    </p:set>
                                    <p:animEffect transition="in" filter="blinds(vertical)">
                                      <p:cBhvr>
                                        <p:cTn id="298" dur="3000"/>
                                        <p:tgtEl>
                                          <p:spTgt spid="9"/>
                                        </p:tgtEl>
                                      </p:cBhvr>
                                    </p:animEffect>
                                  </p:childTnLst>
                                </p:cTn>
                              </p:par>
                              <p:par>
                                <p:cTn id="299" presetID="3" presetClass="entr" presetSubtype="5" fill="hold" grpId="1" nodeType="withEffect">
                                  <p:stCondLst>
                                    <p:cond delay="0"/>
                                  </p:stCondLst>
                                  <p:childTnLst>
                                    <p:set>
                                      <p:cBhvr>
                                        <p:cTn id="300" dur="1" fill="hold">
                                          <p:stCondLst>
                                            <p:cond delay="0"/>
                                          </p:stCondLst>
                                        </p:cTn>
                                        <p:tgtEl>
                                          <p:spTgt spid="10"/>
                                        </p:tgtEl>
                                        <p:attrNameLst>
                                          <p:attrName>style.visibility</p:attrName>
                                        </p:attrNameLst>
                                      </p:cBhvr>
                                      <p:to>
                                        <p:strVal val="visible"/>
                                      </p:to>
                                    </p:set>
                                    <p:animEffect transition="in" filter="blinds(vertical)">
                                      <p:cBhvr>
                                        <p:cTn id="301" dur="3000"/>
                                        <p:tgtEl>
                                          <p:spTgt spid="10"/>
                                        </p:tgtEl>
                                      </p:cBhvr>
                                    </p:animEffect>
                                  </p:childTnLst>
                                </p:cTn>
                              </p:par>
                              <p:par>
                                <p:cTn id="302" presetID="3" presetClass="entr" presetSubtype="5" fill="hold" grpId="1" nodeType="withEffect">
                                  <p:stCondLst>
                                    <p:cond delay="0"/>
                                  </p:stCondLst>
                                  <p:childTnLst>
                                    <p:set>
                                      <p:cBhvr>
                                        <p:cTn id="303" dur="1" fill="hold">
                                          <p:stCondLst>
                                            <p:cond delay="0"/>
                                          </p:stCondLst>
                                        </p:cTn>
                                        <p:tgtEl>
                                          <p:spTgt spid="11"/>
                                        </p:tgtEl>
                                        <p:attrNameLst>
                                          <p:attrName>style.visibility</p:attrName>
                                        </p:attrNameLst>
                                      </p:cBhvr>
                                      <p:to>
                                        <p:strVal val="visible"/>
                                      </p:to>
                                    </p:set>
                                    <p:animEffect transition="in" filter="blinds(vertical)">
                                      <p:cBhvr>
                                        <p:cTn id="304" dur="3000"/>
                                        <p:tgtEl>
                                          <p:spTgt spid="11"/>
                                        </p:tgtEl>
                                      </p:cBhvr>
                                    </p:animEffect>
                                  </p:childTnLst>
                                </p:cTn>
                              </p:par>
                              <p:par>
                                <p:cTn id="305" presetID="3" presetClass="entr" presetSubtype="5" fill="hold" grpId="1" nodeType="withEffect">
                                  <p:stCondLst>
                                    <p:cond delay="0"/>
                                  </p:stCondLst>
                                  <p:childTnLst>
                                    <p:set>
                                      <p:cBhvr>
                                        <p:cTn id="306" dur="1" fill="hold">
                                          <p:stCondLst>
                                            <p:cond delay="0"/>
                                          </p:stCondLst>
                                        </p:cTn>
                                        <p:tgtEl>
                                          <p:spTgt spid="12"/>
                                        </p:tgtEl>
                                        <p:attrNameLst>
                                          <p:attrName>style.visibility</p:attrName>
                                        </p:attrNameLst>
                                      </p:cBhvr>
                                      <p:to>
                                        <p:strVal val="visible"/>
                                      </p:to>
                                    </p:set>
                                    <p:animEffect transition="in" filter="blinds(vertical)">
                                      <p:cBhvr>
                                        <p:cTn id="307" dur="3000"/>
                                        <p:tgtEl>
                                          <p:spTgt spid="12"/>
                                        </p:tgtEl>
                                      </p:cBhvr>
                                    </p:animEffect>
                                  </p:childTnLst>
                                </p:cTn>
                              </p:par>
                              <p:par>
                                <p:cTn id="308" presetID="3" presetClass="entr" presetSubtype="5" fill="hold" grpId="1" nodeType="withEffect">
                                  <p:stCondLst>
                                    <p:cond delay="0"/>
                                  </p:stCondLst>
                                  <p:childTnLst>
                                    <p:set>
                                      <p:cBhvr>
                                        <p:cTn id="309" dur="1" fill="hold">
                                          <p:stCondLst>
                                            <p:cond delay="0"/>
                                          </p:stCondLst>
                                        </p:cTn>
                                        <p:tgtEl>
                                          <p:spTgt spid="13"/>
                                        </p:tgtEl>
                                        <p:attrNameLst>
                                          <p:attrName>style.visibility</p:attrName>
                                        </p:attrNameLst>
                                      </p:cBhvr>
                                      <p:to>
                                        <p:strVal val="visible"/>
                                      </p:to>
                                    </p:set>
                                    <p:animEffect transition="in" filter="blinds(vertical)">
                                      <p:cBhvr>
                                        <p:cTn id="310" dur="3000"/>
                                        <p:tgtEl>
                                          <p:spTgt spid="13"/>
                                        </p:tgtEl>
                                      </p:cBhvr>
                                    </p:animEffect>
                                  </p:childTnLst>
                                </p:cTn>
                              </p:par>
                              <p:par>
                                <p:cTn id="311" presetID="3" presetClass="entr" presetSubtype="5" fill="hold" grpId="1" nodeType="withEffect">
                                  <p:stCondLst>
                                    <p:cond delay="0"/>
                                  </p:stCondLst>
                                  <p:childTnLst>
                                    <p:set>
                                      <p:cBhvr>
                                        <p:cTn id="312" dur="1" fill="hold">
                                          <p:stCondLst>
                                            <p:cond delay="0"/>
                                          </p:stCondLst>
                                        </p:cTn>
                                        <p:tgtEl>
                                          <p:spTgt spid="14"/>
                                        </p:tgtEl>
                                        <p:attrNameLst>
                                          <p:attrName>style.visibility</p:attrName>
                                        </p:attrNameLst>
                                      </p:cBhvr>
                                      <p:to>
                                        <p:strVal val="visible"/>
                                      </p:to>
                                    </p:set>
                                    <p:animEffect transition="in" filter="blinds(vertical)">
                                      <p:cBhvr>
                                        <p:cTn id="313" dur="3000"/>
                                        <p:tgtEl>
                                          <p:spTgt spid="14"/>
                                        </p:tgtEl>
                                      </p:cBhvr>
                                    </p:animEffect>
                                  </p:childTnLst>
                                </p:cTn>
                              </p:par>
                              <p:par>
                                <p:cTn id="314" presetID="3" presetClass="entr" presetSubtype="5" fill="hold" grpId="1" nodeType="withEffect">
                                  <p:stCondLst>
                                    <p:cond delay="0"/>
                                  </p:stCondLst>
                                  <p:childTnLst>
                                    <p:set>
                                      <p:cBhvr>
                                        <p:cTn id="315" dur="1" fill="hold">
                                          <p:stCondLst>
                                            <p:cond delay="0"/>
                                          </p:stCondLst>
                                        </p:cTn>
                                        <p:tgtEl>
                                          <p:spTgt spid="15"/>
                                        </p:tgtEl>
                                        <p:attrNameLst>
                                          <p:attrName>style.visibility</p:attrName>
                                        </p:attrNameLst>
                                      </p:cBhvr>
                                      <p:to>
                                        <p:strVal val="visible"/>
                                      </p:to>
                                    </p:set>
                                    <p:animEffect transition="in" filter="blinds(vertical)">
                                      <p:cBhvr>
                                        <p:cTn id="316" dur="3000"/>
                                        <p:tgtEl>
                                          <p:spTgt spid="15"/>
                                        </p:tgtEl>
                                      </p:cBhvr>
                                    </p:animEffect>
                                  </p:childTnLst>
                                </p:cTn>
                              </p:par>
                              <p:par>
                                <p:cTn id="317" presetID="3" presetClass="entr" presetSubtype="5" fill="hold" grpId="1" nodeType="withEffect">
                                  <p:stCondLst>
                                    <p:cond delay="0"/>
                                  </p:stCondLst>
                                  <p:childTnLst>
                                    <p:set>
                                      <p:cBhvr>
                                        <p:cTn id="318" dur="1" fill="hold">
                                          <p:stCondLst>
                                            <p:cond delay="0"/>
                                          </p:stCondLst>
                                        </p:cTn>
                                        <p:tgtEl>
                                          <p:spTgt spid="16"/>
                                        </p:tgtEl>
                                        <p:attrNameLst>
                                          <p:attrName>style.visibility</p:attrName>
                                        </p:attrNameLst>
                                      </p:cBhvr>
                                      <p:to>
                                        <p:strVal val="visible"/>
                                      </p:to>
                                    </p:set>
                                    <p:animEffect transition="in" filter="blinds(vertical)">
                                      <p:cBhvr>
                                        <p:cTn id="319" dur="3000"/>
                                        <p:tgtEl>
                                          <p:spTgt spid="16"/>
                                        </p:tgtEl>
                                      </p:cBhvr>
                                    </p:animEffect>
                                  </p:childTnLst>
                                </p:cTn>
                              </p:par>
                              <p:par>
                                <p:cTn id="320" presetID="3" presetClass="entr" presetSubtype="5" fill="hold" grpId="1" nodeType="withEffect">
                                  <p:stCondLst>
                                    <p:cond delay="0"/>
                                  </p:stCondLst>
                                  <p:childTnLst>
                                    <p:set>
                                      <p:cBhvr>
                                        <p:cTn id="321" dur="1" fill="hold">
                                          <p:stCondLst>
                                            <p:cond delay="0"/>
                                          </p:stCondLst>
                                        </p:cTn>
                                        <p:tgtEl>
                                          <p:spTgt spid="17"/>
                                        </p:tgtEl>
                                        <p:attrNameLst>
                                          <p:attrName>style.visibility</p:attrName>
                                        </p:attrNameLst>
                                      </p:cBhvr>
                                      <p:to>
                                        <p:strVal val="visible"/>
                                      </p:to>
                                    </p:set>
                                    <p:animEffect transition="in" filter="blinds(vertical)">
                                      <p:cBhvr>
                                        <p:cTn id="322" dur="3000"/>
                                        <p:tgtEl>
                                          <p:spTgt spid="17"/>
                                        </p:tgtEl>
                                      </p:cBhvr>
                                    </p:animEffect>
                                  </p:childTnLst>
                                </p:cTn>
                              </p:par>
                              <p:par>
                                <p:cTn id="323" presetID="3" presetClass="entr" presetSubtype="5" fill="hold" grpId="1" nodeType="withEffect">
                                  <p:stCondLst>
                                    <p:cond delay="0"/>
                                  </p:stCondLst>
                                  <p:childTnLst>
                                    <p:set>
                                      <p:cBhvr>
                                        <p:cTn id="324" dur="1" fill="hold">
                                          <p:stCondLst>
                                            <p:cond delay="0"/>
                                          </p:stCondLst>
                                        </p:cTn>
                                        <p:tgtEl>
                                          <p:spTgt spid="18"/>
                                        </p:tgtEl>
                                        <p:attrNameLst>
                                          <p:attrName>style.visibility</p:attrName>
                                        </p:attrNameLst>
                                      </p:cBhvr>
                                      <p:to>
                                        <p:strVal val="visible"/>
                                      </p:to>
                                    </p:set>
                                    <p:animEffect transition="in" filter="blinds(vertical)">
                                      <p:cBhvr>
                                        <p:cTn id="325" dur="3000"/>
                                        <p:tgtEl>
                                          <p:spTgt spid="18"/>
                                        </p:tgtEl>
                                      </p:cBhvr>
                                    </p:animEffect>
                                  </p:childTnLst>
                                </p:cTn>
                              </p:par>
                              <p:par>
                                <p:cTn id="326" presetID="3" presetClass="entr" presetSubtype="5" fill="hold" grpId="1" nodeType="withEffect">
                                  <p:stCondLst>
                                    <p:cond delay="0"/>
                                  </p:stCondLst>
                                  <p:childTnLst>
                                    <p:set>
                                      <p:cBhvr>
                                        <p:cTn id="327" dur="1" fill="hold">
                                          <p:stCondLst>
                                            <p:cond delay="0"/>
                                          </p:stCondLst>
                                        </p:cTn>
                                        <p:tgtEl>
                                          <p:spTgt spid="19"/>
                                        </p:tgtEl>
                                        <p:attrNameLst>
                                          <p:attrName>style.visibility</p:attrName>
                                        </p:attrNameLst>
                                      </p:cBhvr>
                                      <p:to>
                                        <p:strVal val="visible"/>
                                      </p:to>
                                    </p:set>
                                    <p:animEffect transition="in" filter="blinds(vertical)">
                                      <p:cBhvr>
                                        <p:cTn id="328" dur="3000"/>
                                        <p:tgtEl>
                                          <p:spTgt spid="19"/>
                                        </p:tgtEl>
                                      </p:cBhvr>
                                    </p:animEffect>
                                  </p:childTnLst>
                                </p:cTn>
                              </p:par>
                              <p:par>
                                <p:cTn id="329" presetID="3" presetClass="entr" presetSubtype="5" fill="hold" grpId="1" nodeType="withEffect">
                                  <p:stCondLst>
                                    <p:cond delay="0"/>
                                  </p:stCondLst>
                                  <p:childTnLst>
                                    <p:set>
                                      <p:cBhvr>
                                        <p:cTn id="330" dur="1" fill="hold">
                                          <p:stCondLst>
                                            <p:cond delay="0"/>
                                          </p:stCondLst>
                                        </p:cTn>
                                        <p:tgtEl>
                                          <p:spTgt spid="20"/>
                                        </p:tgtEl>
                                        <p:attrNameLst>
                                          <p:attrName>style.visibility</p:attrName>
                                        </p:attrNameLst>
                                      </p:cBhvr>
                                      <p:to>
                                        <p:strVal val="visible"/>
                                      </p:to>
                                    </p:set>
                                    <p:animEffect transition="in" filter="blinds(vertical)">
                                      <p:cBhvr>
                                        <p:cTn id="331" dur="3000"/>
                                        <p:tgtEl>
                                          <p:spTgt spid="20"/>
                                        </p:tgtEl>
                                      </p:cBhvr>
                                    </p:animEffect>
                                  </p:childTnLst>
                                </p:cTn>
                              </p:par>
                              <p:par>
                                <p:cTn id="332" presetID="3" presetClass="entr" presetSubtype="5" fill="hold" grpId="1" nodeType="withEffect">
                                  <p:stCondLst>
                                    <p:cond delay="0"/>
                                  </p:stCondLst>
                                  <p:childTnLst>
                                    <p:set>
                                      <p:cBhvr>
                                        <p:cTn id="333" dur="1" fill="hold">
                                          <p:stCondLst>
                                            <p:cond delay="0"/>
                                          </p:stCondLst>
                                        </p:cTn>
                                        <p:tgtEl>
                                          <p:spTgt spid="21"/>
                                        </p:tgtEl>
                                        <p:attrNameLst>
                                          <p:attrName>style.visibility</p:attrName>
                                        </p:attrNameLst>
                                      </p:cBhvr>
                                      <p:to>
                                        <p:strVal val="visible"/>
                                      </p:to>
                                    </p:set>
                                    <p:animEffect transition="in" filter="blinds(vertical)">
                                      <p:cBhvr>
                                        <p:cTn id="334" dur="3000"/>
                                        <p:tgtEl>
                                          <p:spTgt spid="21"/>
                                        </p:tgtEl>
                                      </p:cBhvr>
                                    </p:animEffect>
                                  </p:childTnLst>
                                </p:cTn>
                              </p:par>
                              <p:par>
                                <p:cTn id="335" presetID="3" presetClass="entr" presetSubtype="5" fill="hold" grpId="1" nodeType="withEffect">
                                  <p:stCondLst>
                                    <p:cond delay="0"/>
                                  </p:stCondLst>
                                  <p:childTnLst>
                                    <p:set>
                                      <p:cBhvr>
                                        <p:cTn id="336" dur="1" fill="hold">
                                          <p:stCondLst>
                                            <p:cond delay="0"/>
                                          </p:stCondLst>
                                        </p:cTn>
                                        <p:tgtEl>
                                          <p:spTgt spid="22"/>
                                        </p:tgtEl>
                                        <p:attrNameLst>
                                          <p:attrName>style.visibility</p:attrName>
                                        </p:attrNameLst>
                                      </p:cBhvr>
                                      <p:to>
                                        <p:strVal val="visible"/>
                                      </p:to>
                                    </p:set>
                                    <p:animEffect transition="in" filter="blinds(vertical)">
                                      <p:cBhvr>
                                        <p:cTn id="337" dur="3000"/>
                                        <p:tgtEl>
                                          <p:spTgt spid="22"/>
                                        </p:tgtEl>
                                      </p:cBhvr>
                                    </p:animEffect>
                                  </p:childTnLst>
                                </p:cTn>
                              </p:par>
                              <p:par>
                                <p:cTn id="338" presetID="3" presetClass="entr" presetSubtype="5" fill="hold" grpId="1" nodeType="withEffect">
                                  <p:stCondLst>
                                    <p:cond delay="0"/>
                                  </p:stCondLst>
                                  <p:childTnLst>
                                    <p:set>
                                      <p:cBhvr>
                                        <p:cTn id="339" dur="1" fill="hold">
                                          <p:stCondLst>
                                            <p:cond delay="0"/>
                                          </p:stCondLst>
                                        </p:cTn>
                                        <p:tgtEl>
                                          <p:spTgt spid="23"/>
                                        </p:tgtEl>
                                        <p:attrNameLst>
                                          <p:attrName>style.visibility</p:attrName>
                                        </p:attrNameLst>
                                      </p:cBhvr>
                                      <p:to>
                                        <p:strVal val="visible"/>
                                      </p:to>
                                    </p:set>
                                    <p:animEffect transition="in" filter="blinds(vertical)">
                                      <p:cBhvr>
                                        <p:cTn id="340" dur="3000"/>
                                        <p:tgtEl>
                                          <p:spTgt spid="23"/>
                                        </p:tgtEl>
                                      </p:cBhvr>
                                    </p:animEffect>
                                  </p:childTnLst>
                                </p:cTn>
                              </p:par>
                              <p:par>
                                <p:cTn id="341" presetID="3" presetClass="entr" presetSubtype="5" fill="hold" grpId="1" nodeType="withEffect">
                                  <p:stCondLst>
                                    <p:cond delay="0"/>
                                  </p:stCondLst>
                                  <p:childTnLst>
                                    <p:set>
                                      <p:cBhvr>
                                        <p:cTn id="342" dur="1" fill="hold">
                                          <p:stCondLst>
                                            <p:cond delay="0"/>
                                          </p:stCondLst>
                                        </p:cTn>
                                        <p:tgtEl>
                                          <p:spTgt spid="24"/>
                                        </p:tgtEl>
                                        <p:attrNameLst>
                                          <p:attrName>style.visibility</p:attrName>
                                        </p:attrNameLst>
                                      </p:cBhvr>
                                      <p:to>
                                        <p:strVal val="visible"/>
                                      </p:to>
                                    </p:set>
                                    <p:animEffect transition="in" filter="blinds(vertical)">
                                      <p:cBhvr>
                                        <p:cTn id="343" dur="3000"/>
                                        <p:tgtEl>
                                          <p:spTgt spid="24"/>
                                        </p:tgtEl>
                                      </p:cBhvr>
                                    </p:animEffect>
                                  </p:childTnLst>
                                </p:cTn>
                              </p:par>
                              <p:par>
                                <p:cTn id="344" presetID="3" presetClass="entr" presetSubtype="5" fill="hold" grpId="1" nodeType="withEffect">
                                  <p:stCondLst>
                                    <p:cond delay="0"/>
                                  </p:stCondLst>
                                  <p:childTnLst>
                                    <p:set>
                                      <p:cBhvr>
                                        <p:cTn id="345" dur="1" fill="hold">
                                          <p:stCondLst>
                                            <p:cond delay="0"/>
                                          </p:stCondLst>
                                        </p:cTn>
                                        <p:tgtEl>
                                          <p:spTgt spid="25"/>
                                        </p:tgtEl>
                                        <p:attrNameLst>
                                          <p:attrName>style.visibility</p:attrName>
                                        </p:attrNameLst>
                                      </p:cBhvr>
                                      <p:to>
                                        <p:strVal val="visible"/>
                                      </p:to>
                                    </p:set>
                                    <p:animEffect transition="in" filter="blinds(vertical)">
                                      <p:cBhvr>
                                        <p:cTn id="346" dur="3000"/>
                                        <p:tgtEl>
                                          <p:spTgt spid="25"/>
                                        </p:tgtEl>
                                      </p:cBhvr>
                                    </p:animEffect>
                                  </p:childTnLst>
                                </p:cTn>
                              </p:par>
                              <p:par>
                                <p:cTn id="347" presetID="3" presetClass="entr" presetSubtype="5" fill="hold" grpId="1" nodeType="withEffect">
                                  <p:stCondLst>
                                    <p:cond delay="0"/>
                                  </p:stCondLst>
                                  <p:childTnLst>
                                    <p:set>
                                      <p:cBhvr>
                                        <p:cTn id="348" dur="1" fill="hold">
                                          <p:stCondLst>
                                            <p:cond delay="0"/>
                                          </p:stCondLst>
                                        </p:cTn>
                                        <p:tgtEl>
                                          <p:spTgt spid="26"/>
                                        </p:tgtEl>
                                        <p:attrNameLst>
                                          <p:attrName>style.visibility</p:attrName>
                                        </p:attrNameLst>
                                      </p:cBhvr>
                                      <p:to>
                                        <p:strVal val="visible"/>
                                      </p:to>
                                    </p:set>
                                    <p:animEffect transition="in" filter="blinds(vertical)">
                                      <p:cBhvr>
                                        <p:cTn id="349" dur="3000"/>
                                        <p:tgtEl>
                                          <p:spTgt spid="26"/>
                                        </p:tgtEl>
                                      </p:cBhvr>
                                    </p:animEffect>
                                  </p:childTnLst>
                                </p:cTn>
                              </p:par>
                              <p:par>
                                <p:cTn id="350" presetID="3" presetClass="entr" presetSubtype="5" fill="hold" grpId="1" nodeType="withEffect">
                                  <p:stCondLst>
                                    <p:cond delay="0"/>
                                  </p:stCondLst>
                                  <p:childTnLst>
                                    <p:set>
                                      <p:cBhvr>
                                        <p:cTn id="351" dur="1" fill="hold">
                                          <p:stCondLst>
                                            <p:cond delay="0"/>
                                          </p:stCondLst>
                                        </p:cTn>
                                        <p:tgtEl>
                                          <p:spTgt spid="27"/>
                                        </p:tgtEl>
                                        <p:attrNameLst>
                                          <p:attrName>style.visibility</p:attrName>
                                        </p:attrNameLst>
                                      </p:cBhvr>
                                      <p:to>
                                        <p:strVal val="visible"/>
                                      </p:to>
                                    </p:set>
                                    <p:animEffect transition="in" filter="blinds(vertical)">
                                      <p:cBhvr>
                                        <p:cTn id="352" dur="3000"/>
                                        <p:tgtEl>
                                          <p:spTgt spid="27"/>
                                        </p:tgtEl>
                                      </p:cBhvr>
                                    </p:animEffect>
                                  </p:childTnLst>
                                </p:cTn>
                              </p:par>
                              <p:par>
                                <p:cTn id="353" presetID="3" presetClass="entr" presetSubtype="5" fill="hold" grpId="1" nodeType="withEffect">
                                  <p:stCondLst>
                                    <p:cond delay="0"/>
                                  </p:stCondLst>
                                  <p:childTnLst>
                                    <p:set>
                                      <p:cBhvr>
                                        <p:cTn id="354" dur="1" fill="hold">
                                          <p:stCondLst>
                                            <p:cond delay="0"/>
                                          </p:stCondLst>
                                        </p:cTn>
                                        <p:tgtEl>
                                          <p:spTgt spid="28"/>
                                        </p:tgtEl>
                                        <p:attrNameLst>
                                          <p:attrName>style.visibility</p:attrName>
                                        </p:attrNameLst>
                                      </p:cBhvr>
                                      <p:to>
                                        <p:strVal val="visible"/>
                                      </p:to>
                                    </p:set>
                                    <p:animEffect transition="in" filter="blinds(vertical)">
                                      <p:cBhvr>
                                        <p:cTn id="355" dur="3000"/>
                                        <p:tgtEl>
                                          <p:spTgt spid="28"/>
                                        </p:tgtEl>
                                      </p:cBhvr>
                                    </p:animEffect>
                                  </p:childTnLst>
                                </p:cTn>
                              </p:par>
                              <p:par>
                                <p:cTn id="356" presetID="3" presetClass="entr" presetSubtype="5" fill="hold" grpId="1" nodeType="withEffect">
                                  <p:stCondLst>
                                    <p:cond delay="0"/>
                                  </p:stCondLst>
                                  <p:childTnLst>
                                    <p:set>
                                      <p:cBhvr>
                                        <p:cTn id="357" dur="1" fill="hold">
                                          <p:stCondLst>
                                            <p:cond delay="0"/>
                                          </p:stCondLst>
                                        </p:cTn>
                                        <p:tgtEl>
                                          <p:spTgt spid="29"/>
                                        </p:tgtEl>
                                        <p:attrNameLst>
                                          <p:attrName>style.visibility</p:attrName>
                                        </p:attrNameLst>
                                      </p:cBhvr>
                                      <p:to>
                                        <p:strVal val="visible"/>
                                      </p:to>
                                    </p:set>
                                    <p:animEffect transition="in" filter="blinds(vertical)">
                                      <p:cBhvr>
                                        <p:cTn id="358" dur="3000"/>
                                        <p:tgtEl>
                                          <p:spTgt spid="29"/>
                                        </p:tgtEl>
                                      </p:cBhvr>
                                    </p:animEffect>
                                  </p:childTnLst>
                                </p:cTn>
                              </p:par>
                              <p:par>
                                <p:cTn id="359" presetID="3" presetClass="entr" presetSubtype="5" fill="hold" grpId="1" nodeType="withEffect">
                                  <p:stCondLst>
                                    <p:cond delay="0"/>
                                  </p:stCondLst>
                                  <p:childTnLst>
                                    <p:set>
                                      <p:cBhvr>
                                        <p:cTn id="360" dur="1" fill="hold">
                                          <p:stCondLst>
                                            <p:cond delay="0"/>
                                          </p:stCondLst>
                                        </p:cTn>
                                        <p:tgtEl>
                                          <p:spTgt spid="30"/>
                                        </p:tgtEl>
                                        <p:attrNameLst>
                                          <p:attrName>style.visibility</p:attrName>
                                        </p:attrNameLst>
                                      </p:cBhvr>
                                      <p:to>
                                        <p:strVal val="visible"/>
                                      </p:to>
                                    </p:set>
                                    <p:animEffect transition="in" filter="blinds(vertical)">
                                      <p:cBhvr>
                                        <p:cTn id="361" dur="3000"/>
                                        <p:tgtEl>
                                          <p:spTgt spid="30"/>
                                        </p:tgtEl>
                                      </p:cBhvr>
                                    </p:animEffect>
                                  </p:childTnLst>
                                </p:cTn>
                              </p:par>
                              <p:par>
                                <p:cTn id="362" presetID="3" presetClass="entr" presetSubtype="5" fill="hold" grpId="1" nodeType="withEffect">
                                  <p:stCondLst>
                                    <p:cond delay="0"/>
                                  </p:stCondLst>
                                  <p:childTnLst>
                                    <p:set>
                                      <p:cBhvr>
                                        <p:cTn id="363" dur="1" fill="hold">
                                          <p:stCondLst>
                                            <p:cond delay="0"/>
                                          </p:stCondLst>
                                        </p:cTn>
                                        <p:tgtEl>
                                          <p:spTgt spid="31"/>
                                        </p:tgtEl>
                                        <p:attrNameLst>
                                          <p:attrName>style.visibility</p:attrName>
                                        </p:attrNameLst>
                                      </p:cBhvr>
                                      <p:to>
                                        <p:strVal val="visible"/>
                                      </p:to>
                                    </p:set>
                                    <p:animEffect transition="in" filter="blinds(vertical)">
                                      <p:cBhvr>
                                        <p:cTn id="364" dur="3000"/>
                                        <p:tgtEl>
                                          <p:spTgt spid="31"/>
                                        </p:tgtEl>
                                      </p:cBhvr>
                                    </p:animEffect>
                                  </p:childTnLst>
                                </p:cTn>
                              </p:par>
                              <p:par>
                                <p:cTn id="365" presetID="3" presetClass="entr" presetSubtype="5" fill="hold" grpId="1" nodeType="withEffect">
                                  <p:stCondLst>
                                    <p:cond delay="0"/>
                                  </p:stCondLst>
                                  <p:childTnLst>
                                    <p:set>
                                      <p:cBhvr>
                                        <p:cTn id="366" dur="1" fill="hold">
                                          <p:stCondLst>
                                            <p:cond delay="0"/>
                                          </p:stCondLst>
                                        </p:cTn>
                                        <p:tgtEl>
                                          <p:spTgt spid="32"/>
                                        </p:tgtEl>
                                        <p:attrNameLst>
                                          <p:attrName>style.visibility</p:attrName>
                                        </p:attrNameLst>
                                      </p:cBhvr>
                                      <p:to>
                                        <p:strVal val="visible"/>
                                      </p:to>
                                    </p:set>
                                    <p:animEffect transition="in" filter="blinds(vertical)">
                                      <p:cBhvr>
                                        <p:cTn id="367" dur="3000"/>
                                        <p:tgtEl>
                                          <p:spTgt spid="32"/>
                                        </p:tgtEl>
                                      </p:cBhvr>
                                    </p:animEffect>
                                  </p:childTnLst>
                                </p:cTn>
                              </p:par>
                              <p:par>
                                <p:cTn id="368" presetID="3" presetClass="entr" presetSubtype="5" fill="hold" grpId="1" nodeType="withEffect">
                                  <p:stCondLst>
                                    <p:cond delay="0"/>
                                  </p:stCondLst>
                                  <p:childTnLst>
                                    <p:set>
                                      <p:cBhvr>
                                        <p:cTn id="369" dur="1" fill="hold">
                                          <p:stCondLst>
                                            <p:cond delay="0"/>
                                          </p:stCondLst>
                                        </p:cTn>
                                        <p:tgtEl>
                                          <p:spTgt spid="33"/>
                                        </p:tgtEl>
                                        <p:attrNameLst>
                                          <p:attrName>style.visibility</p:attrName>
                                        </p:attrNameLst>
                                      </p:cBhvr>
                                      <p:to>
                                        <p:strVal val="visible"/>
                                      </p:to>
                                    </p:set>
                                    <p:animEffect transition="in" filter="blinds(vertical)">
                                      <p:cBhvr>
                                        <p:cTn id="370" dur="3000"/>
                                        <p:tgtEl>
                                          <p:spTgt spid="33"/>
                                        </p:tgtEl>
                                      </p:cBhvr>
                                    </p:animEffect>
                                  </p:childTnLst>
                                </p:cTn>
                              </p:par>
                              <p:par>
                                <p:cTn id="371" presetID="3" presetClass="entr" presetSubtype="5" fill="hold" grpId="1" nodeType="withEffect">
                                  <p:stCondLst>
                                    <p:cond delay="0"/>
                                  </p:stCondLst>
                                  <p:childTnLst>
                                    <p:set>
                                      <p:cBhvr>
                                        <p:cTn id="372" dur="1" fill="hold">
                                          <p:stCondLst>
                                            <p:cond delay="0"/>
                                          </p:stCondLst>
                                        </p:cTn>
                                        <p:tgtEl>
                                          <p:spTgt spid="34"/>
                                        </p:tgtEl>
                                        <p:attrNameLst>
                                          <p:attrName>style.visibility</p:attrName>
                                        </p:attrNameLst>
                                      </p:cBhvr>
                                      <p:to>
                                        <p:strVal val="visible"/>
                                      </p:to>
                                    </p:set>
                                    <p:animEffect transition="in" filter="blinds(vertical)">
                                      <p:cBhvr>
                                        <p:cTn id="373" dur="3000"/>
                                        <p:tgtEl>
                                          <p:spTgt spid="34"/>
                                        </p:tgtEl>
                                      </p:cBhvr>
                                    </p:animEffect>
                                  </p:childTnLst>
                                </p:cTn>
                              </p:par>
                              <p:par>
                                <p:cTn id="374" presetID="3" presetClass="entr" presetSubtype="5" fill="hold" grpId="1" nodeType="withEffect">
                                  <p:stCondLst>
                                    <p:cond delay="0"/>
                                  </p:stCondLst>
                                  <p:childTnLst>
                                    <p:set>
                                      <p:cBhvr>
                                        <p:cTn id="375" dur="1" fill="hold">
                                          <p:stCondLst>
                                            <p:cond delay="0"/>
                                          </p:stCondLst>
                                        </p:cTn>
                                        <p:tgtEl>
                                          <p:spTgt spid="35"/>
                                        </p:tgtEl>
                                        <p:attrNameLst>
                                          <p:attrName>style.visibility</p:attrName>
                                        </p:attrNameLst>
                                      </p:cBhvr>
                                      <p:to>
                                        <p:strVal val="visible"/>
                                      </p:to>
                                    </p:set>
                                    <p:animEffect transition="in" filter="blinds(vertical)">
                                      <p:cBhvr>
                                        <p:cTn id="376" dur="3000"/>
                                        <p:tgtEl>
                                          <p:spTgt spid="35"/>
                                        </p:tgtEl>
                                      </p:cBhvr>
                                    </p:animEffect>
                                  </p:childTnLst>
                                </p:cTn>
                              </p:par>
                              <p:par>
                                <p:cTn id="377" presetID="3" presetClass="entr" presetSubtype="5" fill="hold" grpId="1" nodeType="withEffect">
                                  <p:stCondLst>
                                    <p:cond delay="0"/>
                                  </p:stCondLst>
                                  <p:childTnLst>
                                    <p:set>
                                      <p:cBhvr>
                                        <p:cTn id="378" dur="1" fill="hold">
                                          <p:stCondLst>
                                            <p:cond delay="0"/>
                                          </p:stCondLst>
                                        </p:cTn>
                                        <p:tgtEl>
                                          <p:spTgt spid="36"/>
                                        </p:tgtEl>
                                        <p:attrNameLst>
                                          <p:attrName>style.visibility</p:attrName>
                                        </p:attrNameLst>
                                      </p:cBhvr>
                                      <p:to>
                                        <p:strVal val="visible"/>
                                      </p:to>
                                    </p:set>
                                    <p:animEffect transition="in" filter="blinds(vertical)">
                                      <p:cBhvr>
                                        <p:cTn id="379" dur="3000"/>
                                        <p:tgtEl>
                                          <p:spTgt spid="36"/>
                                        </p:tgtEl>
                                      </p:cBhvr>
                                    </p:animEffect>
                                  </p:childTnLst>
                                </p:cTn>
                              </p:par>
                              <p:par>
                                <p:cTn id="380" presetID="3" presetClass="entr" presetSubtype="5" fill="hold" grpId="1" nodeType="withEffect">
                                  <p:stCondLst>
                                    <p:cond delay="0"/>
                                  </p:stCondLst>
                                  <p:childTnLst>
                                    <p:set>
                                      <p:cBhvr>
                                        <p:cTn id="381" dur="1" fill="hold">
                                          <p:stCondLst>
                                            <p:cond delay="0"/>
                                          </p:stCondLst>
                                        </p:cTn>
                                        <p:tgtEl>
                                          <p:spTgt spid="37"/>
                                        </p:tgtEl>
                                        <p:attrNameLst>
                                          <p:attrName>style.visibility</p:attrName>
                                        </p:attrNameLst>
                                      </p:cBhvr>
                                      <p:to>
                                        <p:strVal val="visible"/>
                                      </p:to>
                                    </p:set>
                                    <p:animEffect transition="in" filter="blinds(vertical)">
                                      <p:cBhvr>
                                        <p:cTn id="382" dur="3000"/>
                                        <p:tgtEl>
                                          <p:spTgt spid="37"/>
                                        </p:tgtEl>
                                      </p:cBhvr>
                                    </p:animEffect>
                                  </p:childTnLst>
                                </p:cTn>
                              </p:par>
                              <p:par>
                                <p:cTn id="383" presetID="3" presetClass="entr" presetSubtype="5" fill="hold" grpId="1" nodeType="withEffect">
                                  <p:stCondLst>
                                    <p:cond delay="0"/>
                                  </p:stCondLst>
                                  <p:childTnLst>
                                    <p:set>
                                      <p:cBhvr>
                                        <p:cTn id="384" dur="1" fill="hold">
                                          <p:stCondLst>
                                            <p:cond delay="0"/>
                                          </p:stCondLst>
                                        </p:cTn>
                                        <p:tgtEl>
                                          <p:spTgt spid="38"/>
                                        </p:tgtEl>
                                        <p:attrNameLst>
                                          <p:attrName>style.visibility</p:attrName>
                                        </p:attrNameLst>
                                      </p:cBhvr>
                                      <p:to>
                                        <p:strVal val="visible"/>
                                      </p:to>
                                    </p:set>
                                    <p:animEffect transition="in" filter="blinds(vertical)">
                                      <p:cBhvr>
                                        <p:cTn id="385" dur="3000"/>
                                        <p:tgtEl>
                                          <p:spTgt spid="38"/>
                                        </p:tgtEl>
                                      </p:cBhvr>
                                    </p:animEffect>
                                  </p:childTnLst>
                                </p:cTn>
                              </p:par>
                              <p:par>
                                <p:cTn id="386" presetID="3" presetClass="entr" presetSubtype="5" fill="hold" grpId="1" nodeType="withEffect">
                                  <p:stCondLst>
                                    <p:cond delay="0"/>
                                  </p:stCondLst>
                                  <p:childTnLst>
                                    <p:set>
                                      <p:cBhvr>
                                        <p:cTn id="387" dur="1" fill="hold">
                                          <p:stCondLst>
                                            <p:cond delay="0"/>
                                          </p:stCondLst>
                                        </p:cTn>
                                        <p:tgtEl>
                                          <p:spTgt spid="39"/>
                                        </p:tgtEl>
                                        <p:attrNameLst>
                                          <p:attrName>style.visibility</p:attrName>
                                        </p:attrNameLst>
                                      </p:cBhvr>
                                      <p:to>
                                        <p:strVal val="visible"/>
                                      </p:to>
                                    </p:set>
                                    <p:animEffect transition="in" filter="blinds(vertical)">
                                      <p:cBhvr>
                                        <p:cTn id="388" dur="3000"/>
                                        <p:tgtEl>
                                          <p:spTgt spid="39"/>
                                        </p:tgtEl>
                                      </p:cBhvr>
                                    </p:animEffect>
                                  </p:childTnLst>
                                </p:cTn>
                              </p:par>
                              <p:par>
                                <p:cTn id="389" presetID="3" presetClass="entr" presetSubtype="5" fill="hold" grpId="1" nodeType="withEffect">
                                  <p:stCondLst>
                                    <p:cond delay="0"/>
                                  </p:stCondLst>
                                  <p:childTnLst>
                                    <p:set>
                                      <p:cBhvr>
                                        <p:cTn id="390" dur="1" fill="hold">
                                          <p:stCondLst>
                                            <p:cond delay="0"/>
                                          </p:stCondLst>
                                        </p:cTn>
                                        <p:tgtEl>
                                          <p:spTgt spid="40"/>
                                        </p:tgtEl>
                                        <p:attrNameLst>
                                          <p:attrName>style.visibility</p:attrName>
                                        </p:attrNameLst>
                                      </p:cBhvr>
                                      <p:to>
                                        <p:strVal val="visible"/>
                                      </p:to>
                                    </p:set>
                                    <p:animEffect transition="in" filter="blinds(vertical)">
                                      <p:cBhvr>
                                        <p:cTn id="391" dur="3000"/>
                                        <p:tgtEl>
                                          <p:spTgt spid="40"/>
                                        </p:tgtEl>
                                      </p:cBhvr>
                                    </p:animEffect>
                                  </p:childTnLst>
                                </p:cTn>
                              </p:par>
                              <p:par>
                                <p:cTn id="392" presetID="3" presetClass="entr" presetSubtype="5" fill="hold" grpId="1" nodeType="withEffect">
                                  <p:stCondLst>
                                    <p:cond delay="0"/>
                                  </p:stCondLst>
                                  <p:childTnLst>
                                    <p:set>
                                      <p:cBhvr>
                                        <p:cTn id="393" dur="1" fill="hold">
                                          <p:stCondLst>
                                            <p:cond delay="0"/>
                                          </p:stCondLst>
                                        </p:cTn>
                                        <p:tgtEl>
                                          <p:spTgt spid="41"/>
                                        </p:tgtEl>
                                        <p:attrNameLst>
                                          <p:attrName>style.visibility</p:attrName>
                                        </p:attrNameLst>
                                      </p:cBhvr>
                                      <p:to>
                                        <p:strVal val="visible"/>
                                      </p:to>
                                    </p:set>
                                    <p:animEffect transition="in" filter="blinds(vertical)">
                                      <p:cBhvr>
                                        <p:cTn id="394" dur="3000"/>
                                        <p:tgtEl>
                                          <p:spTgt spid="41"/>
                                        </p:tgtEl>
                                      </p:cBhvr>
                                    </p:animEffect>
                                  </p:childTnLst>
                                </p:cTn>
                              </p:par>
                              <p:par>
                                <p:cTn id="395" presetID="3" presetClass="entr" presetSubtype="5" fill="hold" grpId="1" nodeType="withEffect">
                                  <p:stCondLst>
                                    <p:cond delay="0"/>
                                  </p:stCondLst>
                                  <p:childTnLst>
                                    <p:set>
                                      <p:cBhvr>
                                        <p:cTn id="396" dur="1" fill="hold">
                                          <p:stCondLst>
                                            <p:cond delay="0"/>
                                          </p:stCondLst>
                                        </p:cTn>
                                        <p:tgtEl>
                                          <p:spTgt spid="42"/>
                                        </p:tgtEl>
                                        <p:attrNameLst>
                                          <p:attrName>style.visibility</p:attrName>
                                        </p:attrNameLst>
                                      </p:cBhvr>
                                      <p:to>
                                        <p:strVal val="visible"/>
                                      </p:to>
                                    </p:set>
                                    <p:animEffect transition="in" filter="blinds(vertical)">
                                      <p:cBhvr>
                                        <p:cTn id="397" dur="3000"/>
                                        <p:tgtEl>
                                          <p:spTgt spid="42"/>
                                        </p:tgtEl>
                                      </p:cBhvr>
                                    </p:animEffect>
                                  </p:childTnLst>
                                </p:cTn>
                              </p:par>
                              <p:par>
                                <p:cTn id="398" presetID="3" presetClass="entr" presetSubtype="5" fill="hold" grpId="1" nodeType="withEffect">
                                  <p:stCondLst>
                                    <p:cond delay="0"/>
                                  </p:stCondLst>
                                  <p:childTnLst>
                                    <p:set>
                                      <p:cBhvr>
                                        <p:cTn id="399" dur="1" fill="hold">
                                          <p:stCondLst>
                                            <p:cond delay="0"/>
                                          </p:stCondLst>
                                        </p:cTn>
                                        <p:tgtEl>
                                          <p:spTgt spid="43"/>
                                        </p:tgtEl>
                                        <p:attrNameLst>
                                          <p:attrName>style.visibility</p:attrName>
                                        </p:attrNameLst>
                                      </p:cBhvr>
                                      <p:to>
                                        <p:strVal val="visible"/>
                                      </p:to>
                                    </p:set>
                                    <p:animEffect transition="in" filter="blinds(vertical)">
                                      <p:cBhvr>
                                        <p:cTn id="400" dur="3000"/>
                                        <p:tgtEl>
                                          <p:spTgt spid="43"/>
                                        </p:tgtEl>
                                      </p:cBhvr>
                                    </p:animEffect>
                                  </p:childTnLst>
                                </p:cTn>
                              </p:par>
                              <p:par>
                                <p:cTn id="401" presetID="3" presetClass="entr" presetSubtype="5" fill="hold" grpId="1" nodeType="withEffect">
                                  <p:stCondLst>
                                    <p:cond delay="0"/>
                                  </p:stCondLst>
                                  <p:childTnLst>
                                    <p:set>
                                      <p:cBhvr>
                                        <p:cTn id="402" dur="1" fill="hold">
                                          <p:stCondLst>
                                            <p:cond delay="0"/>
                                          </p:stCondLst>
                                        </p:cTn>
                                        <p:tgtEl>
                                          <p:spTgt spid="44"/>
                                        </p:tgtEl>
                                        <p:attrNameLst>
                                          <p:attrName>style.visibility</p:attrName>
                                        </p:attrNameLst>
                                      </p:cBhvr>
                                      <p:to>
                                        <p:strVal val="visible"/>
                                      </p:to>
                                    </p:set>
                                    <p:animEffect transition="in" filter="blinds(vertical)">
                                      <p:cBhvr>
                                        <p:cTn id="403" dur="3000"/>
                                        <p:tgtEl>
                                          <p:spTgt spid="44"/>
                                        </p:tgtEl>
                                      </p:cBhvr>
                                    </p:animEffect>
                                  </p:childTnLst>
                                </p:cTn>
                              </p:par>
                              <p:par>
                                <p:cTn id="404" presetID="3" presetClass="entr" presetSubtype="5" fill="hold" grpId="1" nodeType="withEffect">
                                  <p:stCondLst>
                                    <p:cond delay="0"/>
                                  </p:stCondLst>
                                  <p:childTnLst>
                                    <p:set>
                                      <p:cBhvr>
                                        <p:cTn id="405" dur="1" fill="hold">
                                          <p:stCondLst>
                                            <p:cond delay="0"/>
                                          </p:stCondLst>
                                        </p:cTn>
                                        <p:tgtEl>
                                          <p:spTgt spid="45"/>
                                        </p:tgtEl>
                                        <p:attrNameLst>
                                          <p:attrName>style.visibility</p:attrName>
                                        </p:attrNameLst>
                                      </p:cBhvr>
                                      <p:to>
                                        <p:strVal val="visible"/>
                                      </p:to>
                                    </p:set>
                                    <p:animEffect transition="in" filter="blinds(vertical)">
                                      <p:cBhvr>
                                        <p:cTn id="406" dur="3000"/>
                                        <p:tgtEl>
                                          <p:spTgt spid="45"/>
                                        </p:tgtEl>
                                      </p:cBhvr>
                                    </p:animEffect>
                                  </p:childTnLst>
                                </p:cTn>
                              </p:par>
                              <p:par>
                                <p:cTn id="407" presetID="3" presetClass="entr" presetSubtype="5" fill="hold" grpId="1" nodeType="withEffect">
                                  <p:stCondLst>
                                    <p:cond delay="0"/>
                                  </p:stCondLst>
                                  <p:childTnLst>
                                    <p:set>
                                      <p:cBhvr>
                                        <p:cTn id="408" dur="1" fill="hold">
                                          <p:stCondLst>
                                            <p:cond delay="0"/>
                                          </p:stCondLst>
                                        </p:cTn>
                                        <p:tgtEl>
                                          <p:spTgt spid="46"/>
                                        </p:tgtEl>
                                        <p:attrNameLst>
                                          <p:attrName>style.visibility</p:attrName>
                                        </p:attrNameLst>
                                      </p:cBhvr>
                                      <p:to>
                                        <p:strVal val="visible"/>
                                      </p:to>
                                    </p:set>
                                    <p:animEffect transition="in" filter="blinds(vertical)">
                                      <p:cBhvr>
                                        <p:cTn id="409" dur="3000"/>
                                        <p:tgtEl>
                                          <p:spTgt spid="46"/>
                                        </p:tgtEl>
                                      </p:cBhvr>
                                    </p:animEffect>
                                  </p:childTnLst>
                                </p:cTn>
                              </p:par>
                              <p:par>
                                <p:cTn id="410" presetID="3" presetClass="entr" presetSubtype="5" fill="hold" grpId="1" nodeType="withEffect">
                                  <p:stCondLst>
                                    <p:cond delay="0"/>
                                  </p:stCondLst>
                                  <p:childTnLst>
                                    <p:set>
                                      <p:cBhvr>
                                        <p:cTn id="411" dur="1" fill="hold">
                                          <p:stCondLst>
                                            <p:cond delay="0"/>
                                          </p:stCondLst>
                                        </p:cTn>
                                        <p:tgtEl>
                                          <p:spTgt spid="47"/>
                                        </p:tgtEl>
                                        <p:attrNameLst>
                                          <p:attrName>style.visibility</p:attrName>
                                        </p:attrNameLst>
                                      </p:cBhvr>
                                      <p:to>
                                        <p:strVal val="visible"/>
                                      </p:to>
                                    </p:set>
                                    <p:animEffect transition="in" filter="blinds(vertical)">
                                      <p:cBhvr>
                                        <p:cTn id="412" dur="3000"/>
                                        <p:tgtEl>
                                          <p:spTgt spid="47"/>
                                        </p:tgtEl>
                                      </p:cBhvr>
                                    </p:animEffect>
                                  </p:childTnLst>
                                </p:cTn>
                              </p:par>
                              <p:par>
                                <p:cTn id="413" presetID="3" presetClass="entr" presetSubtype="5" fill="hold" grpId="1" nodeType="withEffect">
                                  <p:stCondLst>
                                    <p:cond delay="0"/>
                                  </p:stCondLst>
                                  <p:childTnLst>
                                    <p:set>
                                      <p:cBhvr>
                                        <p:cTn id="414" dur="1" fill="hold">
                                          <p:stCondLst>
                                            <p:cond delay="0"/>
                                          </p:stCondLst>
                                        </p:cTn>
                                        <p:tgtEl>
                                          <p:spTgt spid="48"/>
                                        </p:tgtEl>
                                        <p:attrNameLst>
                                          <p:attrName>style.visibility</p:attrName>
                                        </p:attrNameLst>
                                      </p:cBhvr>
                                      <p:to>
                                        <p:strVal val="visible"/>
                                      </p:to>
                                    </p:set>
                                    <p:animEffect transition="in" filter="blinds(vertical)">
                                      <p:cBhvr>
                                        <p:cTn id="415" dur="3000"/>
                                        <p:tgtEl>
                                          <p:spTgt spid="48"/>
                                        </p:tgtEl>
                                      </p:cBhvr>
                                    </p:animEffect>
                                  </p:childTnLst>
                                </p:cTn>
                              </p:par>
                              <p:par>
                                <p:cTn id="416" presetID="3" presetClass="entr" presetSubtype="5" fill="hold" grpId="1" nodeType="withEffect">
                                  <p:stCondLst>
                                    <p:cond delay="0"/>
                                  </p:stCondLst>
                                  <p:childTnLst>
                                    <p:set>
                                      <p:cBhvr>
                                        <p:cTn id="417" dur="1" fill="hold">
                                          <p:stCondLst>
                                            <p:cond delay="0"/>
                                          </p:stCondLst>
                                        </p:cTn>
                                        <p:tgtEl>
                                          <p:spTgt spid="49"/>
                                        </p:tgtEl>
                                        <p:attrNameLst>
                                          <p:attrName>style.visibility</p:attrName>
                                        </p:attrNameLst>
                                      </p:cBhvr>
                                      <p:to>
                                        <p:strVal val="visible"/>
                                      </p:to>
                                    </p:set>
                                    <p:animEffect transition="in" filter="blinds(vertical)">
                                      <p:cBhvr>
                                        <p:cTn id="418" dur="3000"/>
                                        <p:tgtEl>
                                          <p:spTgt spid="49"/>
                                        </p:tgtEl>
                                      </p:cBhvr>
                                    </p:animEffect>
                                  </p:childTnLst>
                                </p:cTn>
                              </p:par>
                              <p:par>
                                <p:cTn id="419" presetID="3" presetClass="entr" presetSubtype="5" fill="hold" grpId="1" nodeType="withEffect">
                                  <p:stCondLst>
                                    <p:cond delay="0"/>
                                  </p:stCondLst>
                                  <p:childTnLst>
                                    <p:set>
                                      <p:cBhvr>
                                        <p:cTn id="420" dur="1" fill="hold">
                                          <p:stCondLst>
                                            <p:cond delay="0"/>
                                          </p:stCondLst>
                                        </p:cTn>
                                        <p:tgtEl>
                                          <p:spTgt spid="50"/>
                                        </p:tgtEl>
                                        <p:attrNameLst>
                                          <p:attrName>style.visibility</p:attrName>
                                        </p:attrNameLst>
                                      </p:cBhvr>
                                      <p:to>
                                        <p:strVal val="visible"/>
                                      </p:to>
                                    </p:set>
                                    <p:animEffect transition="in" filter="blinds(vertical)">
                                      <p:cBhvr>
                                        <p:cTn id="421" dur="3000"/>
                                        <p:tgtEl>
                                          <p:spTgt spid="50"/>
                                        </p:tgtEl>
                                      </p:cBhvr>
                                    </p:animEffect>
                                  </p:childTnLst>
                                </p:cTn>
                              </p:par>
                              <p:par>
                                <p:cTn id="422" presetID="3" presetClass="entr" presetSubtype="5" fill="hold" grpId="1" nodeType="withEffect">
                                  <p:stCondLst>
                                    <p:cond delay="0"/>
                                  </p:stCondLst>
                                  <p:childTnLst>
                                    <p:set>
                                      <p:cBhvr>
                                        <p:cTn id="423" dur="1" fill="hold">
                                          <p:stCondLst>
                                            <p:cond delay="0"/>
                                          </p:stCondLst>
                                        </p:cTn>
                                        <p:tgtEl>
                                          <p:spTgt spid="51"/>
                                        </p:tgtEl>
                                        <p:attrNameLst>
                                          <p:attrName>style.visibility</p:attrName>
                                        </p:attrNameLst>
                                      </p:cBhvr>
                                      <p:to>
                                        <p:strVal val="visible"/>
                                      </p:to>
                                    </p:set>
                                    <p:animEffect transition="in" filter="blinds(vertical)">
                                      <p:cBhvr>
                                        <p:cTn id="424" dur="3000"/>
                                        <p:tgtEl>
                                          <p:spTgt spid="51"/>
                                        </p:tgtEl>
                                      </p:cBhvr>
                                    </p:animEffect>
                                  </p:childTnLst>
                                </p:cTn>
                              </p:par>
                              <p:par>
                                <p:cTn id="425" presetID="3" presetClass="entr" presetSubtype="5" fill="hold" grpId="1" nodeType="withEffect">
                                  <p:stCondLst>
                                    <p:cond delay="0"/>
                                  </p:stCondLst>
                                  <p:childTnLst>
                                    <p:set>
                                      <p:cBhvr>
                                        <p:cTn id="426" dur="1" fill="hold">
                                          <p:stCondLst>
                                            <p:cond delay="0"/>
                                          </p:stCondLst>
                                        </p:cTn>
                                        <p:tgtEl>
                                          <p:spTgt spid="52"/>
                                        </p:tgtEl>
                                        <p:attrNameLst>
                                          <p:attrName>style.visibility</p:attrName>
                                        </p:attrNameLst>
                                      </p:cBhvr>
                                      <p:to>
                                        <p:strVal val="visible"/>
                                      </p:to>
                                    </p:set>
                                    <p:animEffect transition="in" filter="blinds(vertical)">
                                      <p:cBhvr>
                                        <p:cTn id="427" dur="3000"/>
                                        <p:tgtEl>
                                          <p:spTgt spid="52"/>
                                        </p:tgtEl>
                                      </p:cBhvr>
                                    </p:animEffect>
                                  </p:childTnLst>
                                </p:cTn>
                              </p:par>
                              <p:par>
                                <p:cTn id="428" presetID="3" presetClass="entr" presetSubtype="5" fill="hold" grpId="1" nodeType="withEffect">
                                  <p:stCondLst>
                                    <p:cond delay="0"/>
                                  </p:stCondLst>
                                  <p:childTnLst>
                                    <p:set>
                                      <p:cBhvr>
                                        <p:cTn id="429" dur="1" fill="hold">
                                          <p:stCondLst>
                                            <p:cond delay="0"/>
                                          </p:stCondLst>
                                        </p:cTn>
                                        <p:tgtEl>
                                          <p:spTgt spid="53"/>
                                        </p:tgtEl>
                                        <p:attrNameLst>
                                          <p:attrName>style.visibility</p:attrName>
                                        </p:attrNameLst>
                                      </p:cBhvr>
                                      <p:to>
                                        <p:strVal val="visible"/>
                                      </p:to>
                                    </p:set>
                                    <p:animEffect transition="in" filter="blinds(vertical)">
                                      <p:cBhvr>
                                        <p:cTn id="430" dur="3000"/>
                                        <p:tgtEl>
                                          <p:spTgt spid="53"/>
                                        </p:tgtEl>
                                      </p:cBhvr>
                                    </p:animEffect>
                                  </p:childTnLst>
                                </p:cTn>
                              </p:par>
                              <p:par>
                                <p:cTn id="431" presetID="3" presetClass="entr" presetSubtype="5" fill="hold" grpId="1" nodeType="withEffect">
                                  <p:stCondLst>
                                    <p:cond delay="0"/>
                                  </p:stCondLst>
                                  <p:childTnLst>
                                    <p:set>
                                      <p:cBhvr>
                                        <p:cTn id="432" dur="1" fill="hold">
                                          <p:stCondLst>
                                            <p:cond delay="0"/>
                                          </p:stCondLst>
                                        </p:cTn>
                                        <p:tgtEl>
                                          <p:spTgt spid="54"/>
                                        </p:tgtEl>
                                        <p:attrNameLst>
                                          <p:attrName>style.visibility</p:attrName>
                                        </p:attrNameLst>
                                      </p:cBhvr>
                                      <p:to>
                                        <p:strVal val="visible"/>
                                      </p:to>
                                    </p:set>
                                    <p:animEffect transition="in" filter="blinds(vertical)">
                                      <p:cBhvr>
                                        <p:cTn id="433" dur="3000"/>
                                        <p:tgtEl>
                                          <p:spTgt spid="54"/>
                                        </p:tgtEl>
                                      </p:cBhvr>
                                    </p:animEffect>
                                  </p:childTnLst>
                                </p:cTn>
                              </p:par>
                              <p:par>
                                <p:cTn id="434" presetID="3" presetClass="entr" presetSubtype="5" fill="hold" grpId="1" nodeType="withEffect">
                                  <p:stCondLst>
                                    <p:cond delay="0"/>
                                  </p:stCondLst>
                                  <p:childTnLst>
                                    <p:set>
                                      <p:cBhvr>
                                        <p:cTn id="435" dur="1" fill="hold">
                                          <p:stCondLst>
                                            <p:cond delay="0"/>
                                          </p:stCondLst>
                                        </p:cTn>
                                        <p:tgtEl>
                                          <p:spTgt spid="55"/>
                                        </p:tgtEl>
                                        <p:attrNameLst>
                                          <p:attrName>style.visibility</p:attrName>
                                        </p:attrNameLst>
                                      </p:cBhvr>
                                      <p:to>
                                        <p:strVal val="visible"/>
                                      </p:to>
                                    </p:set>
                                    <p:animEffect transition="in" filter="blinds(vertical)">
                                      <p:cBhvr>
                                        <p:cTn id="436" dur="3000"/>
                                        <p:tgtEl>
                                          <p:spTgt spid="55"/>
                                        </p:tgtEl>
                                      </p:cBhvr>
                                    </p:animEffect>
                                  </p:childTnLst>
                                </p:cTn>
                              </p:par>
                              <p:par>
                                <p:cTn id="437" presetID="3" presetClass="entr" presetSubtype="5" fill="hold" grpId="1" nodeType="withEffect">
                                  <p:stCondLst>
                                    <p:cond delay="0"/>
                                  </p:stCondLst>
                                  <p:childTnLst>
                                    <p:set>
                                      <p:cBhvr>
                                        <p:cTn id="438" dur="1" fill="hold">
                                          <p:stCondLst>
                                            <p:cond delay="0"/>
                                          </p:stCondLst>
                                        </p:cTn>
                                        <p:tgtEl>
                                          <p:spTgt spid="56"/>
                                        </p:tgtEl>
                                        <p:attrNameLst>
                                          <p:attrName>style.visibility</p:attrName>
                                        </p:attrNameLst>
                                      </p:cBhvr>
                                      <p:to>
                                        <p:strVal val="visible"/>
                                      </p:to>
                                    </p:set>
                                    <p:animEffect transition="in" filter="blinds(vertical)">
                                      <p:cBhvr>
                                        <p:cTn id="439" dur="3000"/>
                                        <p:tgtEl>
                                          <p:spTgt spid="56"/>
                                        </p:tgtEl>
                                      </p:cBhvr>
                                    </p:animEffect>
                                  </p:childTnLst>
                                </p:cTn>
                              </p:par>
                              <p:par>
                                <p:cTn id="440" presetID="3" presetClass="entr" presetSubtype="5" fill="hold" grpId="1" nodeType="withEffect">
                                  <p:stCondLst>
                                    <p:cond delay="0"/>
                                  </p:stCondLst>
                                  <p:childTnLst>
                                    <p:set>
                                      <p:cBhvr>
                                        <p:cTn id="441" dur="1" fill="hold">
                                          <p:stCondLst>
                                            <p:cond delay="0"/>
                                          </p:stCondLst>
                                        </p:cTn>
                                        <p:tgtEl>
                                          <p:spTgt spid="57"/>
                                        </p:tgtEl>
                                        <p:attrNameLst>
                                          <p:attrName>style.visibility</p:attrName>
                                        </p:attrNameLst>
                                      </p:cBhvr>
                                      <p:to>
                                        <p:strVal val="visible"/>
                                      </p:to>
                                    </p:set>
                                    <p:animEffect transition="in" filter="blinds(vertical)">
                                      <p:cBhvr>
                                        <p:cTn id="442" dur="3000"/>
                                        <p:tgtEl>
                                          <p:spTgt spid="57"/>
                                        </p:tgtEl>
                                      </p:cBhvr>
                                    </p:animEffect>
                                  </p:childTnLst>
                                </p:cTn>
                              </p:par>
                              <p:par>
                                <p:cTn id="443" presetID="3" presetClass="entr" presetSubtype="5" fill="hold" grpId="1" nodeType="withEffect">
                                  <p:stCondLst>
                                    <p:cond delay="0"/>
                                  </p:stCondLst>
                                  <p:childTnLst>
                                    <p:set>
                                      <p:cBhvr>
                                        <p:cTn id="444" dur="1" fill="hold">
                                          <p:stCondLst>
                                            <p:cond delay="0"/>
                                          </p:stCondLst>
                                        </p:cTn>
                                        <p:tgtEl>
                                          <p:spTgt spid="58"/>
                                        </p:tgtEl>
                                        <p:attrNameLst>
                                          <p:attrName>style.visibility</p:attrName>
                                        </p:attrNameLst>
                                      </p:cBhvr>
                                      <p:to>
                                        <p:strVal val="visible"/>
                                      </p:to>
                                    </p:set>
                                    <p:animEffect transition="in" filter="blinds(vertical)">
                                      <p:cBhvr>
                                        <p:cTn id="445" dur="3000"/>
                                        <p:tgtEl>
                                          <p:spTgt spid="58"/>
                                        </p:tgtEl>
                                      </p:cBhvr>
                                    </p:animEffect>
                                  </p:childTnLst>
                                </p:cTn>
                              </p:par>
                              <p:par>
                                <p:cTn id="446" presetID="3" presetClass="entr" presetSubtype="5" fill="hold" grpId="1" nodeType="withEffect">
                                  <p:stCondLst>
                                    <p:cond delay="0"/>
                                  </p:stCondLst>
                                  <p:childTnLst>
                                    <p:set>
                                      <p:cBhvr>
                                        <p:cTn id="447" dur="1" fill="hold">
                                          <p:stCondLst>
                                            <p:cond delay="0"/>
                                          </p:stCondLst>
                                        </p:cTn>
                                        <p:tgtEl>
                                          <p:spTgt spid="59"/>
                                        </p:tgtEl>
                                        <p:attrNameLst>
                                          <p:attrName>style.visibility</p:attrName>
                                        </p:attrNameLst>
                                      </p:cBhvr>
                                      <p:to>
                                        <p:strVal val="visible"/>
                                      </p:to>
                                    </p:set>
                                    <p:animEffect transition="in" filter="blinds(vertical)">
                                      <p:cBhvr>
                                        <p:cTn id="448" dur="3000"/>
                                        <p:tgtEl>
                                          <p:spTgt spid="59"/>
                                        </p:tgtEl>
                                      </p:cBhvr>
                                    </p:animEffect>
                                  </p:childTnLst>
                                </p:cTn>
                              </p:par>
                              <p:par>
                                <p:cTn id="449" presetID="3" presetClass="entr" presetSubtype="5" fill="hold" grpId="1" nodeType="withEffect">
                                  <p:stCondLst>
                                    <p:cond delay="0"/>
                                  </p:stCondLst>
                                  <p:childTnLst>
                                    <p:set>
                                      <p:cBhvr>
                                        <p:cTn id="450" dur="1" fill="hold">
                                          <p:stCondLst>
                                            <p:cond delay="0"/>
                                          </p:stCondLst>
                                        </p:cTn>
                                        <p:tgtEl>
                                          <p:spTgt spid="60"/>
                                        </p:tgtEl>
                                        <p:attrNameLst>
                                          <p:attrName>style.visibility</p:attrName>
                                        </p:attrNameLst>
                                      </p:cBhvr>
                                      <p:to>
                                        <p:strVal val="visible"/>
                                      </p:to>
                                    </p:set>
                                    <p:animEffect transition="in" filter="blinds(vertical)">
                                      <p:cBhvr>
                                        <p:cTn id="451" dur="3000"/>
                                        <p:tgtEl>
                                          <p:spTgt spid="60"/>
                                        </p:tgtEl>
                                      </p:cBhvr>
                                    </p:animEffect>
                                  </p:childTnLst>
                                </p:cTn>
                              </p:par>
                              <p:par>
                                <p:cTn id="452" presetID="3" presetClass="entr" presetSubtype="5" fill="hold" grpId="1" nodeType="withEffect">
                                  <p:stCondLst>
                                    <p:cond delay="0"/>
                                  </p:stCondLst>
                                  <p:childTnLst>
                                    <p:set>
                                      <p:cBhvr>
                                        <p:cTn id="453" dur="1" fill="hold">
                                          <p:stCondLst>
                                            <p:cond delay="0"/>
                                          </p:stCondLst>
                                        </p:cTn>
                                        <p:tgtEl>
                                          <p:spTgt spid="61"/>
                                        </p:tgtEl>
                                        <p:attrNameLst>
                                          <p:attrName>style.visibility</p:attrName>
                                        </p:attrNameLst>
                                      </p:cBhvr>
                                      <p:to>
                                        <p:strVal val="visible"/>
                                      </p:to>
                                    </p:set>
                                    <p:animEffect transition="in" filter="blinds(vertical)">
                                      <p:cBhvr>
                                        <p:cTn id="454" dur="3000"/>
                                        <p:tgtEl>
                                          <p:spTgt spid="61"/>
                                        </p:tgtEl>
                                      </p:cBhvr>
                                    </p:animEffect>
                                  </p:childTnLst>
                                </p:cTn>
                              </p:par>
                              <p:par>
                                <p:cTn id="455" presetID="3" presetClass="entr" presetSubtype="5" fill="hold" grpId="1" nodeType="withEffect">
                                  <p:stCondLst>
                                    <p:cond delay="0"/>
                                  </p:stCondLst>
                                  <p:childTnLst>
                                    <p:set>
                                      <p:cBhvr>
                                        <p:cTn id="456" dur="1" fill="hold">
                                          <p:stCondLst>
                                            <p:cond delay="0"/>
                                          </p:stCondLst>
                                        </p:cTn>
                                        <p:tgtEl>
                                          <p:spTgt spid="62"/>
                                        </p:tgtEl>
                                        <p:attrNameLst>
                                          <p:attrName>style.visibility</p:attrName>
                                        </p:attrNameLst>
                                      </p:cBhvr>
                                      <p:to>
                                        <p:strVal val="visible"/>
                                      </p:to>
                                    </p:set>
                                    <p:animEffect transition="in" filter="blinds(vertical)">
                                      <p:cBhvr>
                                        <p:cTn id="457" dur="3000"/>
                                        <p:tgtEl>
                                          <p:spTgt spid="62"/>
                                        </p:tgtEl>
                                      </p:cBhvr>
                                    </p:animEffect>
                                  </p:childTnLst>
                                </p:cTn>
                              </p:par>
                              <p:par>
                                <p:cTn id="458" presetID="3" presetClass="entr" presetSubtype="5" fill="hold" grpId="1" nodeType="withEffect">
                                  <p:stCondLst>
                                    <p:cond delay="0"/>
                                  </p:stCondLst>
                                  <p:childTnLst>
                                    <p:set>
                                      <p:cBhvr>
                                        <p:cTn id="459" dur="1" fill="hold">
                                          <p:stCondLst>
                                            <p:cond delay="0"/>
                                          </p:stCondLst>
                                        </p:cTn>
                                        <p:tgtEl>
                                          <p:spTgt spid="63"/>
                                        </p:tgtEl>
                                        <p:attrNameLst>
                                          <p:attrName>style.visibility</p:attrName>
                                        </p:attrNameLst>
                                      </p:cBhvr>
                                      <p:to>
                                        <p:strVal val="visible"/>
                                      </p:to>
                                    </p:set>
                                    <p:animEffect transition="in" filter="blinds(vertical)">
                                      <p:cBhvr>
                                        <p:cTn id="460" dur="3000"/>
                                        <p:tgtEl>
                                          <p:spTgt spid="63"/>
                                        </p:tgtEl>
                                      </p:cBhvr>
                                    </p:animEffect>
                                  </p:childTnLst>
                                </p:cTn>
                              </p:par>
                              <p:par>
                                <p:cTn id="461" presetID="3" presetClass="entr" presetSubtype="5" fill="hold" grpId="1" nodeType="withEffect">
                                  <p:stCondLst>
                                    <p:cond delay="0"/>
                                  </p:stCondLst>
                                  <p:childTnLst>
                                    <p:set>
                                      <p:cBhvr>
                                        <p:cTn id="462" dur="1" fill="hold">
                                          <p:stCondLst>
                                            <p:cond delay="0"/>
                                          </p:stCondLst>
                                        </p:cTn>
                                        <p:tgtEl>
                                          <p:spTgt spid="64"/>
                                        </p:tgtEl>
                                        <p:attrNameLst>
                                          <p:attrName>style.visibility</p:attrName>
                                        </p:attrNameLst>
                                      </p:cBhvr>
                                      <p:to>
                                        <p:strVal val="visible"/>
                                      </p:to>
                                    </p:set>
                                    <p:animEffect transition="in" filter="blinds(vertical)">
                                      <p:cBhvr>
                                        <p:cTn id="463" dur="3000"/>
                                        <p:tgtEl>
                                          <p:spTgt spid="64"/>
                                        </p:tgtEl>
                                      </p:cBhvr>
                                    </p:animEffect>
                                  </p:childTnLst>
                                </p:cTn>
                              </p:par>
                              <p:par>
                                <p:cTn id="464" presetID="3" presetClass="entr" presetSubtype="5" fill="hold" grpId="1" nodeType="withEffect">
                                  <p:stCondLst>
                                    <p:cond delay="0"/>
                                  </p:stCondLst>
                                  <p:childTnLst>
                                    <p:set>
                                      <p:cBhvr>
                                        <p:cTn id="465" dur="1" fill="hold">
                                          <p:stCondLst>
                                            <p:cond delay="0"/>
                                          </p:stCondLst>
                                        </p:cTn>
                                        <p:tgtEl>
                                          <p:spTgt spid="65"/>
                                        </p:tgtEl>
                                        <p:attrNameLst>
                                          <p:attrName>style.visibility</p:attrName>
                                        </p:attrNameLst>
                                      </p:cBhvr>
                                      <p:to>
                                        <p:strVal val="visible"/>
                                      </p:to>
                                    </p:set>
                                    <p:animEffect transition="in" filter="blinds(vertical)">
                                      <p:cBhvr>
                                        <p:cTn id="466" dur="3000"/>
                                        <p:tgtEl>
                                          <p:spTgt spid="65"/>
                                        </p:tgtEl>
                                      </p:cBhvr>
                                    </p:animEffect>
                                  </p:childTnLst>
                                </p:cTn>
                              </p:par>
                              <p:par>
                                <p:cTn id="467" presetID="3" presetClass="entr" presetSubtype="5" fill="hold" grpId="1" nodeType="withEffect">
                                  <p:stCondLst>
                                    <p:cond delay="0"/>
                                  </p:stCondLst>
                                  <p:childTnLst>
                                    <p:set>
                                      <p:cBhvr>
                                        <p:cTn id="468" dur="1" fill="hold">
                                          <p:stCondLst>
                                            <p:cond delay="0"/>
                                          </p:stCondLst>
                                        </p:cTn>
                                        <p:tgtEl>
                                          <p:spTgt spid="66"/>
                                        </p:tgtEl>
                                        <p:attrNameLst>
                                          <p:attrName>style.visibility</p:attrName>
                                        </p:attrNameLst>
                                      </p:cBhvr>
                                      <p:to>
                                        <p:strVal val="visible"/>
                                      </p:to>
                                    </p:set>
                                    <p:animEffect transition="in" filter="blinds(vertical)">
                                      <p:cBhvr>
                                        <p:cTn id="469" dur="3000"/>
                                        <p:tgtEl>
                                          <p:spTgt spid="66"/>
                                        </p:tgtEl>
                                      </p:cBhvr>
                                    </p:animEffect>
                                  </p:childTnLst>
                                </p:cTn>
                              </p:par>
                              <p:par>
                                <p:cTn id="470" presetID="3" presetClass="entr" presetSubtype="5" fill="hold" grpId="1" nodeType="withEffect">
                                  <p:stCondLst>
                                    <p:cond delay="0"/>
                                  </p:stCondLst>
                                  <p:childTnLst>
                                    <p:set>
                                      <p:cBhvr>
                                        <p:cTn id="471" dur="1" fill="hold">
                                          <p:stCondLst>
                                            <p:cond delay="0"/>
                                          </p:stCondLst>
                                        </p:cTn>
                                        <p:tgtEl>
                                          <p:spTgt spid="67"/>
                                        </p:tgtEl>
                                        <p:attrNameLst>
                                          <p:attrName>style.visibility</p:attrName>
                                        </p:attrNameLst>
                                      </p:cBhvr>
                                      <p:to>
                                        <p:strVal val="visible"/>
                                      </p:to>
                                    </p:set>
                                    <p:animEffect transition="in" filter="blinds(vertical)">
                                      <p:cBhvr>
                                        <p:cTn id="472" dur="3000"/>
                                        <p:tgtEl>
                                          <p:spTgt spid="67"/>
                                        </p:tgtEl>
                                      </p:cBhvr>
                                    </p:animEffect>
                                  </p:childTnLst>
                                </p:cTn>
                              </p:par>
                              <p:par>
                                <p:cTn id="473" presetID="3" presetClass="entr" presetSubtype="5" fill="hold" grpId="1" nodeType="withEffect">
                                  <p:stCondLst>
                                    <p:cond delay="0"/>
                                  </p:stCondLst>
                                  <p:childTnLst>
                                    <p:set>
                                      <p:cBhvr>
                                        <p:cTn id="474" dur="1" fill="hold">
                                          <p:stCondLst>
                                            <p:cond delay="0"/>
                                          </p:stCondLst>
                                        </p:cTn>
                                        <p:tgtEl>
                                          <p:spTgt spid="68"/>
                                        </p:tgtEl>
                                        <p:attrNameLst>
                                          <p:attrName>style.visibility</p:attrName>
                                        </p:attrNameLst>
                                      </p:cBhvr>
                                      <p:to>
                                        <p:strVal val="visible"/>
                                      </p:to>
                                    </p:set>
                                    <p:animEffect transition="in" filter="blinds(vertical)">
                                      <p:cBhvr>
                                        <p:cTn id="475" dur="3000"/>
                                        <p:tgtEl>
                                          <p:spTgt spid="68"/>
                                        </p:tgtEl>
                                      </p:cBhvr>
                                    </p:animEffect>
                                  </p:childTnLst>
                                </p:cTn>
                              </p:par>
                              <p:par>
                                <p:cTn id="476" presetID="3" presetClass="entr" presetSubtype="5" fill="hold" grpId="1" nodeType="withEffect">
                                  <p:stCondLst>
                                    <p:cond delay="0"/>
                                  </p:stCondLst>
                                  <p:childTnLst>
                                    <p:set>
                                      <p:cBhvr>
                                        <p:cTn id="477" dur="1" fill="hold">
                                          <p:stCondLst>
                                            <p:cond delay="0"/>
                                          </p:stCondLst>
                                        </p:cTn>
                                        <p:tgtEl>
                                          <p:spTgt spid="69"/>
                                        </p:tgtEl>
                                        <p:attrNameLst>
                                          <p:attrName>style.visibility</p:attrName>
                                        </p:attrNameLst>
                                      </p:cBhvr>
                                      <p:to>
                                        <p:strVal val="visible"/>
                                      </p:to>
                                    </p:set>
                                    <p:animEffect transition="in" filter="blinds(vertical)">
                                      <p:cBhvr>
                                        <p:cTn id="478" dur="3000"/>
                                        <p:tgtEl>
                                          <p:spTgt spid="69"/>
                                        </p:tgtEl>
                                      </p:cBhvr>
                                    </p:animEffect>
                                  </p:childTnLst>
                                </p:cTn>
                              </p:par>
                              <p:par>
                                <p:cTn id="479" presetID="3" presetClass="entr" presetSubtype="5" fill="hold" grpId="1" nodeType="withEffect">
                                  <p:stCondLst>
                                    <p:cond delay="0"/>
                                  </p:stCondLst>
                                  <p:childTnLst>
                                    <p:set>
                                      <p:cBhvr>
                                        <p:cTn id="480" dur="1" fill="hold">
                                          <p:stCondLst>
                                            <p:cond delay="0"/>
                                          </p:stCondLst>
                                        </p:cTn>
                                        <p:tgtEl>
                                          <p:spTgt spid="70"/>
                                        </p:tgtEl>
                                        <p:attrNameLst>
                                          <p:attrName>style.visibility</p:attrName>
                                        </p:attrNameLst>
                                      </p:cBhvr>
                                      <p:to>
                                        <p:strVal val="visible"/>
                                      </p:to>
                                    </p:set>
                                    <p:animEffect transition="in" filter="blinds(vertical)">
                                      <p:cBhvr>
                                        <p:cTn id="481" dur="3000"/>
                                        <p:tgtEl>
                                          <p:spTgt spid="70"/>
                                        </p:tgtEl>
                                      </p:cBhvr>
                                    </p:animEffect>
                                  </p:childTnLst>
                                </p:cTn>
                              </p:par>
                              <p:par>
                                <p:cTn id="482" presetID="3" presetClass="entr" presetSubtype="5" fill="hold" grpId="1" nodeType="withEffect">
                                  <p:stCondLst>
                                    <p:cond delay="0"/>
                                  </p:stCondLst>
                                  <p:childTnLst>
                                    <p:set>
                                      <p:cBhvr>
                                        <p:cTn id="483" dur="1" fill="hold">
                                          <p:stCondLst>
                                            <p:cond delay="0"/>
                                          </p:stCondLst>
                                        </p:cTn>
                                        <p:tgtEl>
                                          <p:spTgt spid="71"/>
                                        </p:tgtEl>
                                        <p:attrNameLst>
                                          <p:attrName>style.visibility</p:attrName>
                                        </p:attrNameLst>
                                      </p:cBhvr>
                                      <p:to>
                                        <p:strVal val="visible"/>
                                      </p:to>
                                    </p:set>
                                    <p:animEffect transition="in" filter="blinds(vertical)">
                                      <p:cBhvr>
                                        <p:cTn id="484" dur="3000"/>
                                        <p:tgtEl>
                                          <p:spTgt spid="71"/>
                                        </p:tgtEl>
                                      </p:cBhvr>
                                    </p:animEffect>
                                  </p:childTnLst>
                                </p:cTn>
                              </p:par>
                              <p:par>
                                <p:cTn id="485" presetID="3" presetClass="entr" presetSubtype="5" fill="hold" grpId="1" nodeType="withEffect">
                                  <p:stCondLst>
                                    <p:cond delay="0"/>
                                  </p:stCondLst>
                                  <p:childTnLst>
                                    <p:set>
                                      <p:cBhvr>
                                        <p:cTn id="486" dur="1" fill="hold">
                                          <p:stCondLst>
                                            <p:cond delay="0"/>
                                          </p:stCondLst>
                                        </p:cTn>
                                        <p:tgtEl>
                                          <p:spTgt spid="72"/>
                                        </p:tgtEl>
                                        <p:attrNameLst>
                                          <p:attrName>style.visibility</p:attrName>
                                        </p:attrNameLst>
                                      </p:cBhvr>
                                      <p:to>
                                        <p:strVal val="visible"/>
                                      </p:to>
                                    </p:set>
                                    <p:animEffect transition="in" filter="blinds(vertical)">
                                      <p:cBhvr>
                                        <p:cTn id="487" dur="3000"/>
                                        <p:tgtEl>
                                          <p:spTgt spid="72"/>
                                        </p:tgtEl>
                                      </p:cBhvr>
                                    </p:animEffect>
                                  </p:childTnLst>
                                </p:cTn>
                              </p:par>
                              <p:par>
                                <p:cTn id="488" presetID="3" presetClass="entr" presetSubtype="5" fill="hold" grpId="1" nodeType="withEffect">
                                  <p:stCondLst>
                                    <p:cond delay="0"/>
                                  </p:stCondLst>
                                  <p:childTnLst>
                                    <p:set>
                                      <p:cBhvr>
                                        <p:cTn id="489" dur="1" fill="hold">
                                          <p:stCondLst>
                                            <p:cond delay="0"/>
                                          </p:stCondLst>
                                        </p:cTn>
                                        <p:tgtEl>
                                          <p:spTgt spid="73"/>
                                        </p:tgtEl>
                                        <p:attrNameLst>
                                          <p:attrName>style.visibility</p:attrName>
                                        </p:attrNameLst>
                                      </p:cBhvr>
                                      <p:to>
                                        <p:strVal val="visible"/>
                                      </p:to>
                                    </p:set>
                                    <p:animEffect transition="in" filter="blinds(vertical)">
                                      <p:cBhvr>
                                        <p:cTn id="490" dur="3000"/>
                                        <p:tgtEl>
                                          <p:spTgt spid="73"/>
                                        </p:tgtEl>
                                      </p:cBhvr>
                                    </p:animEffect>
                                  </p:childTnLst>
                                </p:cTn>
                              </p:par>
                              <p:par>
                                <p:cTn id="491" presetID="8" presetClass="emph" presetSubtype="0" fill="hold" grpId="2" nodeType="withEffect">
                                  <p:stCondLst>
                                    <p:cond delay="0"/>
                                  </p:stCondLst>
                                  <p:childTnLst>
                                    <p:animRot by="21600000">
                                      <p:cBhvr>
                                        <p:cTn id="492" dur="3000" fill="hold"/>
                                        <p:tgtEl>
                                          <p:spTgt spid="5"/>
                                        </p:tgtEl>
                                        <p:attrNameLst>
                                          <p:attrName>r</p:attrName>
                                        </p:attrNameLst>
                                      </p:cBhvr>
                                    </p:animRot>
                                  </p:childTnLst>
                                </p:cTn>
                              </p:par>
                              <p:par>
                                <p:cTn id="493" presetID="8" presetClass="emph" presetSubtype="0" fill="hold" grpId="2" nodeType="withEffect">
                                  <p:stCondLst>
                                    <p:cond delay="0"/>
                                  </p:stCondLst>
                                  <p:childTnLst>
                                    <p:animRot by="-21600000">
                                      <p:cBhvr>
                                        <p:cTn id="494" dur="3000" fill="hold"/>
                                        <p:tgtEl>
                                          <p:spTgt spid="7"/>
                                        </p:tgtEl>
                                        <p:attrNameLst>
                                          <p:attrName>r</p:attrName>
                                        </p:attrNameLst>
                                      </p:cBhvr>
                                    </p:animRot>
                                  </p:childTnLst>
                                </p:cTn>
                              </p:par>
                              <p:par>
                                <p:cTn id="495" presetID="8" presetClass="emph" presetSubtype="0" fill="hold" grpId="2" nodeType="withEffect">
                                  <p:stCondLst>
                                    <p:cond delay="0"/>
                                  </p:stCondLst>
                                  <p:childTnLst>
                                    <p:animRot by="21600000">
                                      <p:cBhvr>
                                        <p:cTn id="496" dur="3000" fill="hold"/>
                                        <p:tgtEl>
                                          <p:spTgt spid="8"/>
                                        </p:tgtEl>
                                        <p:attrNameLst>
                                          <p:attrName>r</p:attrName>
                                        </p:attrNameLst>
                                      </p:cBhvr>
                                    </p:animRot>
                                  </p:childTnLst>
                                </p:cTn>
                              </p:par>
                              <p:par>
                                <p:cTn id="497" presetID="8" presetClass="emph" presetSubtype="0" fill="hold" grpId="2" nodeType="withEffect">
                                  <p:stCondLst>
                                    <p:cond delay="0"/>
                                  </p:stCondLst>
                                  <p:childTnLst>
                                    <p:animRot by="-21600000">
                                      <p:cBhvr>
                                        <p:cTn id="498" dur="3000" fill="hold"/>
                                        <p:tgtEl>
                                          <p:spTgt spid="9"/>
                                        </p:tgtEl>
                                        <p:attrNameLst>
                                          <p:attrName>r</p:attrName>
                                        </p:attrNameLst>
                                      </p:cBhvr>
                                    </p:animRot>
                                  </p:childTnLst>
                                </p:cTn>
                              </p:par>
                              <p:par>
                                <p:cTn id="499" presetID="8" presetClass="emph" presetSubtype="0" fill="hold" grpId="2" nodeType="withEffect">
                                  <p:stCondLst>
                                    <p:cond delay="0"/>
                                  </p:stCondLst>
                                  <p:childTnLst>
                                    <p:animRot by="21600000">
                                      <p:cBhvr>
                                        <p:cTn id="500" dur="3000" fill="hold"/>
                                        <p:tgtEl>
                                          <p:spTgt spid="10"/>
                                        </p:tgtEl>
                                        <p:attrNameLst>
                                          <p:attrName>r</p:attrName>
                                        </p:attrNameLst>
                                      </p:cBhvr>
                                    </p:animRot>
                                  </p:childTnLst>
                                </p:cTn>
                              </p:par>
                              <p:par>
                                <p:cTn id="501" presetID="8" presetClass="emph" presetSubtype="0" fill="hold" grpId="2" nodeType="withEffect">
                                  <p:stCondLst>
                                    <p:cond delay="0"/>
                                  </p:stCondLst>
                                  <p:childTnLst>
                                    <p:animRot by="-21600000">
                                      <p:cBhvr>
                                        <p:cTn id="502" dur="3000" fill="hold"/>
                                        <p:tgtEl>
                                          <p:spTgt spid="11"/>
                                        </p:tgtEl>
                                        <p:attrNameLst>
                                          <p:attrName>r</p:attrName>
                                        </p:attrNameLst>
                                      </p:cBhvr>
                                    </p:animRot>
                                  </p:childTnLst>
                                </p:cTn>
                              </p:par>
                              <p:par>
                                <p:cTn id="503" presetID="8" presetClass="emph" presetSubtype="0" fill="hold" grpId="2" nodeType="withEffect">
                                  <p:stCondLst>
                                    <p:cond delay="0"/>
                                  </p:stCondLst>
                                  <p:childTnLst>
                                    <p:animRot by="21600000">
                                      <p:cBhvr>
                                        <p:cTn id="504" dur="3000" fill="hold"/>
                                        <p:tgtEl>
                                          <p:spTgt spid="12"/>
                                        </p:tgtEl>
                                        <p:attrNameLst>
                                          <p:attrName>r</p:attrName>
                                        </p:attrNameLst>
                                      </p:cBhvr>
                                    </p:animRot>
                                  </p:childTnLst>
                                </p:cTn>
                              </p:par>
                              <p:par>
                                <p:cTn id="505" presetID="8" presetClass="emph" presetSubtype="0" fill="hold" grpId="2" nodeType="withEffect">
                                  <p:stCondLst>
                                    <p:cond delay="0"/>
                                  </p:stCondLst>
                                  <p:childTnLst>
                                    <p:animRot by="-21600000">
                                      <p:cBhvr>
                                        <p:cTn id="506" dur="3000" fill="hold"/>
                                        <p:tgtEl>
                                          <p:spTgt spid="13"/>
                                        </p:tgtEl>
                                        <p:attrNameLst>
                                          <p:attrName>r</p:attrName>
                                        </p:attrNameLst>
                                      </p:cBhvr>
                                    </p:animRot>
                                  </p:childTnLst>
                                </p:cTn>
                              </p:par>
                              <p:par>
                                <p:cTn id="507" presetID="8" presetClass="emph" presetSubtype="0" fill="hold" grpId="2" nodeType="withEffect">
                                  <p:stCondLst>
                                    <p:cond delay="0"/>
                                  </p:stCondLst>
                                  <p:childTnLst>
                                    <p:animRot by="21600000">
                                      <p:cBhvr>
                                        <p:cTn id="508" dur="3000" fill="hold"/>
                                        <p:tgtEl>
                                          <p:spTgt spid="14"/>
                                        </p:tgtEl>
                                        <p:attrNameLst>
                                          <p:attrName>r</p:attrName>
                                        </p:attrNameLst>
                                      </p:cBhvr>
                                    </p:animRot>
                                  </p:childTnLst>
                                </p:cTn>
                              </p:par>
                              <p:par>
                                <p:cTn id="509" presetID="8" presetClass="emph" presetSubtype="0" fill="hold" grpId="2" nodeType="withEffect">
                                  <p:stCondLst>
                                    <p:cond delay="0"/>
                                  </p:stCondLst>
                                  <p:childTnLst>
                                    <p:animRot by="-21600000">
                                      <p:cBhvr>
                                        <p:cTn id="510" dur="3000" fill="hold"/>
                                        <p:tgtEl>
                                          <p:spTgt spid="15"/>
                                        </p:tgtEl>
                                        <p:attrNameLst>
                                          <p:attrName>r</p:attrName>
                                        </p:attrNameLst>
                                      </p:cBhvr>
                                    </p:animRot>
                                  </p:childTnLst>
                                </p:cTn>
                              </p:par>
                              <p:par>
                                <p:cTn id="511" presetID="8" presetClass="emph" presetSubtype="0" fill="hold" grpId="2" nodeType="withEffect">
                                  <p:stCondLst>
                                    <p:cond delay="0"/>
                                  </p:stCondLst>
                                  <p:childTnLst>
                                    <p:animRot by="21600000">
                                      <p:cBhvr>
                                        <p:cTn id="512" dur="3000" fill="hold"/>
                                        <p:tgtEl>
                                          <p:spTgt spid="16"/>
                                        </p:tgtEl>
                                        <p:attrNameLst>
                                          <p:attrName>r</p:attrName>
                                        </p:attrNameLst>
                                      </p:cBhvr>
                                    </p:animRot>
                                  </p:childTnLst>
                                </p:cTn>
                              </p:par>
                              <p:par>
                                <p:cTn id="513" presetID="8" presetClass="emph" presetSubtype="0" fill="hold" grpId="2" nodeType="withEffect">
                                  <p:stCondLst>
                                    <p:cond delay="0"/>
                                  </p:stCondLst>
                                  <p:childTnLst>
                                    <p:animRot by="-21600000">
                                      <p:cBhvr>
                                        <p:cTn id="514" dur="3000" fill="hold"/>
                                        <p:tgtEl>
                                          <p:spTgt spid="17"/>
                                        </p:tgtEl>
                                        <p:attrNameLst>
                                          <p:attrName>r</p:attrName>
                                        </p:attrNameLst>
                                      </p:cBhvr>
                                    </p:animRot>
                                  </p:childTnLst>
                                </p:cTn>
                              </p:par>
                              <p:par>
                                <p:cTn id="515" presetID="8" presetClass="emph" presetSubtype="0" fill="hold" grpId="2" nodeType="withEffect">
                                  <p:stCondLst>
                                    <p:cond delay="0"/>
                                  </p:stCondLst>
                                  <p:childTnLst>
                                    <p:animRot by="21600000">
                                      <p:cBhvr>
                                        <p:cTn id="516" dur="3000" fill="hold"/>
                                        <p:tgtEl>
                                          <p:spTgt spid="18"/>
                                        </p:tgtEl>
                                        <p:attrNameLst>
                                          <p:attrName>r</p:attrName>
                                        </p:attrNameLst>
                                      </p:cBhvr>
                                    </p:animRot>
                                  </p:childTnLst>
                                </p:cTn>
                              </p:par>
                              <p:par>
                                <p:cTn id="517" presetID="8" presetClass="emph" presetSubtype="0" fill="hold" grpId="2" nodeType="withEffect">
                                  <p:stCondLst>
                                    <p:cond delay="0"/>
                                  </p:stCondLst>
                                  <p:childTnLst>
                                    <p:animRot by="-21600000">
                                      <p:cBhvr>
                                        <p:cTn id="518" dur="3000" fill="hold"/>
                                        <p:tgtEl>
                                          <p:spTgt spid="19"/>
                                        </p:tgtEl>
                                        <p:attrNameLst>
                                          <p:attrName>r</p:attrName>
                                        </p:attrNameLst>
                                      </p:cBhvr>
                                    </p:animRot>
                                  </p:childTnLst>
                                </p:cTn>
                              </p:par>
                              <p:par>
                                <p:cTn id="519" presetID="8" presetClass="emph" presetSubtype="0" fill="hold" grpId="2" nodeType="withEffect">
                                  <p:stCondLst>
                                    <p:cond delay="0"/>
                                  </p:stCondLst>
                                  <p:childTnLst>
                                    <p:animRot by="21600000">
                                      <p:cBhvr>
                                        <p:cTn id="520" dur="3000" fill="hold"/>
                                        <p:tgtEl>
                                          <p:spTgt spid="20"/>
                                        </p:tgtEl>
                                        <p:attrNameLst>
                                          <p:attrName>r</p:attrName>
                                        </p:attrNameLst>
                                      </p:cBhvr>
                                    </p:animRot>
                                  </p:childTnLst>
                                </p:cTn>
                              </p:par>
                              <p:par>
                                <p:cTn id="521" presetID="8" presetClass="emph" presetSubtype="0" fill="hold" grpId="2" nodeType="withEffect">
                                  <p:stCondLst>
                                    <p:cond delay="0"/>
                                  </p:stCondLst>
                                  <p:childTnLst>
                                    <p:animRot by="-21600000">
                                      <p:cBhvr>
                                        <p:cTn id="522" dur="3000" fill="hold"/>
                                        <p:tgtEl>
                                          <p:spTgt spid="21"/>
                                        </p:tgtEl>
                                        <p:attrNameLst>
                                          <p:attrName>r</p:attrName>
                                        </p:attrNameLst>
                                      </p:cBhvr>
                                    </p:animRot>
                                  </p:childTnLst>
                                </p:cTn>
                              </p:par>
                              <p:par>
                                <p:cTn id="523" presetID="8" presetClass="emph" presetSubtype="0" fill="hold" grpId="2" nodeType="withEffect">
                                  <p:stCondLst>
                                    <p:cond delay="0"/>
                                  </p:stCondLst>
                                  <p:childTnLst>
                                    <p:animRot by="21600000">
                                      <p:cBhvr>
                                        <p:cTn id="524" dur="3000" fill="hold"/>
                                        <p:tgtEl>
                                          <p:spTgt spid="22"/>
                                        </p:tgtEl>
                                        <p:attrNameLst>
                                          <p:attrName>r</p:attrName>
                                        </p:attrNameLst>
                                      </p:cBhvr>
                                    </p:animRot>
                                  </p:childTnLst>
                                </p:cTn>
                              </p:par>
                              <p:par>
                                <p:cTn id="525" presetID="8" presetClass="emph" presetSubtype="0" fill="hold" grpId="2" nodeType="withEffect">
                                  <p:stCondLst>
                                    <p:cond delay="0"/>
                                  </p:stCondLst>
                                  <p:childTnLst>
                                    <p:animRot by="-21600000">
                                      <p:cBhvr>
                                        <p:cTn id="526" dur="3000" fill="hold"/>
                                        <p:tgtEl>
                                          <p:spTgt spid="23"/>
                                        </p:tgtEl>
                                        <p:attrNameLst>
                                          <p:attrName>r</p:attrName>
                                        </p:attrNameLst>
                                      </p:cBhvr>
                                    </p:animRot>
                                  </p:childTnLst>
                                </p:cTn>
                              </p:par>
                              <p:par>
                                <p:cTn id="527" presetID="8" presetClass="emph" presetSubtype="0" fill="hold" grpId="2" nodeType="withEffect">
                                  <p:stCondLst>
                                    <p:cond delay="0"/>
                                  </p:stCondLst>
                                  <p:childTnLst>
                                    <p:animRot by="21600000">
                                      <p:cBhvr>
                                        <p:cTn id="528" dur="3000" fill="hold"/>
                                        <p:tgtEl>
                                          <p:spTgt spid="57"/>
                                        </p:tgtEl>
                                        <p:attrNameLst>
                                          <p:attrName>r</p:attrName>
                                        </p:attrNameLst>
                                      </p:cBhvr>
                                    </p:animRot>
                                  </p:childTnLst>
                                </p:cTn>
                              </p:par>
                              <p:par>
                                <p:cTn id="529" presetID="8" presetClass="emph" presetSubtype="0" fill="hold" grpId="2" nodeType="withEffect">
                                  <p:stCondLst>
                                    <p:cond delay="0"/>
                                  </p:stCondLst>
                                  <p:childTnLst>
                                    <p:animRot by="-21600000">
                                      <p:cBhvr>
                                        <p:cTn id="530" dur="3000" fill="hold"/>
                                        <p:tgtEl>
                                          <p:spTgt spid="58"/>
                                        </p:tgtEl>
                                        <p:attrNameLst>
                                          <p:attrName>r</p:attrName>
                                        </p:attrNameLst>
                                      </p:cBhvr>
                                    </p:animRot>
                                  </p:childTnLst>
                                </p:cTn>
                              </p:par>
                              <p:par>
                                <p:cTn id="531" presetID="8" presetClass="emph" presetSubtype="0" fill="hold" grpId="2" nodeType="withEffect">
                                  <p:stCondLst>
                                    <p:cond delay="0"/>
                                  </p:stCondLst>
                                  <p:childTnLst>
                                    <p:animRot by="21600000">
                                      <p:cBhvr>
                                        <p:cTn id="532" dur="3000" fill="hold"/>
                                        <p:tgtEl>
                                          <p:spTgt spid="59"/>
                                        </p:tgtEl>
                                        <p:attrNameLst>
                                          <p:attrName>r</p:attrName>
                                        </p:attrNameLst>
                                      </p:cBhvr>
                                    </p:animRot>
                                  </p:childTnLst>
                                </p:cTn>
                              </p:par>
                              <p:par>
                                <p:cTn id="533" presetID="8" presetClass="emph" presetSubtype="0" fill="hold" grpId="2" nodeType="withEffect">
                                  <p:stCondLst>
                                    <p:cond delay="0"/>
                                  </p:stCondLst>
                                  <p:childTnLst>
                                    <p:animRot by="-21600000">
                                      <p:cBhvr>
                                        <p:cTn id="534" dur="3000" fill="hold"/>
                                        <p:tgtEl>
                                          <p:spTgt spid="60"/>
                                        </p:tgtEl>
                                        <p:attrNameLst>
                                          <p:attrName>r</p:attrName>
                                        </p:attrNameLst>
                                      </p:cBhvr>
                                    </p:animRot>
                                  </p:childTnLst>
                                </p:cTn>
                              </p:par>
                              <p:par>
                                <p:cTn id="535" presetID="8" presetClass="emph" presetSubtype="0" fill="hold" grpId="2" nodeType="withEffect">
                                  <p:stCondLst>
                                    <p:cond delay="0"/>
                                  </p:stCondLst>
                                  <p:childTnLst>
                                    <p:animRot by="21600000">
                                      <p:cBhvr>
                                        <p:cTn id="536" dur="3000" fill="hold"/>
                                        <p:tgtEl>
                                          <p:spTgt spid="61"/>
                                        </p:tgtEl>
                                        <p:attrNameLst>
                                          <p:attrName>r</p:attrName>
                                        </p:attrNameLst>
                                      </p:cBhvr>
                                    </p:animRot>
                                  </p:childTnLst>
                                </p:cTn>
                              </p:par>
                              <p:par>
                                <p:cTn id="537" presetID="8" presetClass="emph" presetSubtype="0" fill="hold" grpId="2" nodeType="withEffect">
                                  <p:stCondLst>
                                    <p:cond delay="0"/>
                                  </p:stCondLst>
                                  <p:childTnLst>
                                    <p:animRot by="-21600000">
                                      <p:cBhvr>
                                        <p:cTn id="538" dur="3000" fill="hold"/>
                                        <p:tgtEl>
                                          <p:spTgt spid="62"/>
                                        </p:tgtEl>
                                        <p:attrNameLst>
                                          <p:attrName>r</p:attrName>
                                        </p:attrNameLst>
                                      </p:cBhvr>
                                    </p:animRot>
                                  </p:childTnLst>
                                </p:cTn>
                              </p:par>
                              <p:par>
                                <p:cTn id="539" presetID="8" presetClass="emph" presetSubtype="0" fill="hold" grpId="2" nodeType="withEffect">
                                  <p:stCondLst>
                                    <p:cond delay="0"/>
                                  </p:stCondLst>
                                  <p:childTnLst>
                                    <p:animRot by="21600000">
                                      <p:cBhvr>
                                        <p:cTn id="540" dur="3000" fill="hold"/>
                                        <p:tgtEl>
                                          <p:spTgt spid="63"/>
                                        </p:tgtEl>
                                        <p:attrNameLst>
                                          <p:attrName>r</p:attrName>
                                        </p:attrNameLst>
                                      </p:cBhvr>
                                    </p:animRot>
                                  </p:childTnLst>
                                </p:cTn>
                              </p:par>
                              <p:par>
                                <p:cTn id="541" presetID="8" presetClass="emph" presetSubtype="0" fill="hold" grpId="2" nodeType="withEffect">
                                  <p:stCondLst>
                                    <p:cond delay="0"/>
                                  </p:stCondLst>
                                  <p:childTnLst>
                                    <p:animRot by="-21600000">
                                      <p:cBhvr>
                                        <p:cTn id="542" dur="3000" fill="hold"/>
                                        <p:tgtEl>
                                          <p:spTgt spid="64"/>
                                        </p:tgtEl>
                                        <p:attrNameLst>
                                          <p:attrName>r</p:attrName>
                                        </p:attrNameLst>
                                      </p:cBhvr>
                                    </p:animRot>
                                  </p:childTnLst>
                                </p:cTn>
                              </p:par>
                              <p:par>
                                <p:cTn id="543" presetID="8" presetClass="emph" presetSubtype="0" fill="hold" grpId="2" nodeType="withEffect">
                                  <p:stCondLst>
                                    <p:cond delay="0"/>
                                  </p:stCondLst>
                                  <p:childTnLst>
                                    <p:animRot by="21600000">
                                      <p:cBhvr>
                                        <p:cTn id="544" dur="3000" fill="hold"/>
                                        <p:tgtEl>
                                          <p:spTgt spid="65"/>
                                        </p:tgtEl>
                                        <p:attrNameLst>
                                          <p:attrName>r</p:attrName>
                                        </p:attrNameLst>
                                      </p:cBhvr>
                                    </p:animRot>
                                  </p:childTnLst>
                                </p:cTn>
                              </p:par>
                              <p:par>
                                <p:cTn id="545" presetID="8" presetClass="emph" presetSubtype="0" fill="hold" grpId="2" nodeType="withEffect">
                                  <p:stCondLst>
                                    <p:cond delay="0"/>
                                  </p:stCondLst>
                                  <p:childTnLst>
                                    <p:animRot by="-21600000">
                                      <p:cBhvr>
                                        <p:cTn id="546" dur="3000" fill="hold"/>
                                        <p:tgtEl>
                                          <p:spTgt spid="66"/>
                                        </p:tgtEl>
                                        <p:attrNameLst>
                                          <p:attrName>r</p:attrName>
                                        </p:attrNameLst>
                                      </p:cBhvr>
                                    </p:animRot>
                                  </p:childTnLst>
                                </p:cTn>
                              </p:par>
                              <p:par>
                                <p:cTn id="547" presetID="8" presetClass="emph" presetSubtype="0" fill="hold" grpId="2" nodeType="withEffect">
                                  <p:stCondLst>
                                    <p:cond delay="0"/>
                                  </p:stCondLst>
                                  <p:childTnLst>
                                    <p:animRot by="21600000">
                                      <p:cBhvr>
                                        <p:cTn id="548" dur="3000" fill="hold"/>
                                        <p:tgtEl>
                                          <p:spTgt spid="67"/>
                                        </p:tgtEl>
                                        <p:attrNameLst>
                                          <p:attrName>r</p:attrName>
                                        </p:attrNameLst>
                                      </p:cBhvr>
                                    </p:animRot>
                                  </p:childTnLst>
                                </p:cTn>
                              </p:par>
                              <p:par>
                                <p:cTn id="549" presetID="8" presetClass="emph" presetSubtype="0" fill="hold" grpId="2" nodeType="withEffect">
                                  <p:stCondLst>
                                    <p:cond delay="0"/>
                                  </p:stCondLst>
                                  <p:childTnLst>
                                    <p:animRot by="-21600000">
                                      <p:cBhvr>
                                        <p:cTn id="550" dur="3000" fill="hold"/>
                                        <p:tgtEl>
                                          <p:spTgt spid="68"/>
                                        </p:tgtEl>
                                        <p:attrNameLst>
                                          <p:attrName>r</p:attrName>
                                        </p:attrNameLst>
                                      </p:cBhvr>
                                    </p:animRot>
                                  </p:childTnLst>
                                </p:cTn>
                              </p:par>
                              <p:par>
                                <p:cTn id="551" presetID="8" presetClass="emph" presetSubtype="0" fill="hold" grpId="2" nodeType="withEffect">
                                  <p:stCondLst>
                                    <p:cond delay="0"/>
                                  </p:stCondLst>
                                  <p:childTnLst>
                                    <p:animRot by="21600000">
                                      <p:cBhvr>
                                        <p:cTn id="552" dur="3000" fill="hold"/>
                                        <p:tgtEl>
                                          <p:spTgt spid="69"/>
                                        </p:tgtEl>
                                        <p:attrNameLst>
                                          <p:attrName>r</p:attrName>
                                        </p:attrNameLst>
                                      </p:cBhvr>
                                    </p:animRot>
                                  </p:childTnLst>
                                </p:cTn>
                              </p:par>
                              <p:par>
                                <p:cTn id="553" presetID="8" presetClass="emph" presetSubtype="0" fill="hold" grpId="2" nodeType="withEffect">
                                  <p:stCondLst>
                                    <p:cond delay="0"/>
                                  </p:stCondLst>
                                  <p:childTnLst>
                                    <p:animRot by="-21600000">
                                      <p:cBhvr>
                                        <p:cTn id="554" dur="3000" fill="hold"/>
                                        <p:tgtEl>
                                          <p:spTgt spid="70"/>
                                        </p:tgtEl>
                                        <p:attrNameLst>
                                          <p:attrName>r</p:attrName>
                                        </p:attrNameLst>
                                      </p:cBhvr>
                                    </p:animRot>
                                  </p:childTnLst>
                                </p:cTn>
                              </p:par>
                              <p:par>
                                <p:cTn id="555" presetID="8" presetClass="emph" presetSubtype="0" fill="hold" grpId="2" nodeType="withEffect">
                                  <p:stCondLst>
                                    <p:cond delay="0"/>
                                  </p:stCondLst>
                                  <p:childTnLst>
                                    <p:animRot by="21600000">
                                      <p:cBhvr>
                                        <p:cTn id="556" dur="3000" fill="hold"/>
                                        <p:tgtEl>
                                          <p:spTgt spid="71"/>
                                        </p:tgtEl>
                                        <p:attrNameLst>
                                          <p:attrName>r</p:attrName>
                                        </p:attrNameLst>
                                      </p:cBhvr>
                                    </p:animRot>
                                  </p:childTnLst>
                                </p:cTn>
                              </p:par>
                              <p:par>
                                <p:cTn id="557" presetID="8" presetClass="emph" presetSubtype="0" fill="hold" grpId="2" nodeType="withEffect">
                                  <p:stCondLst>
                                    <p:cond delay="0"/>
                                  </p:stCondLst>
                                  <p:childTnLst>
                                    <p:animRot by="-21600000">
                                      <p:cBhvr>
                                        <p:cTn id="558" dur="3000" fill="hold"/>
                                        <p:tgtEl>
                                          <p:spTgt spid="72"/>
                                        </p:tgtEl>
                                        <p:attrNameLst>
                                          <p:attrName>r</p:attrName>
                                        </p:attrNameLst>
                                      </p:cBhvr>
                                    </p:animRot>
                                  </p:childTnLst>
                                </p:cTn>
                              </p:par>
                              <p:par>
                                <p:cTn id="559" presetID="8" presetClass="emph" presetSubtype="0" fill="hold" grpId="2" nodeType="withEffect">
                                  <p:stCondLst>
                                    <p:cond delay="0"/>
                                  </p:stCondLst>
                                  <p:childTnLst>
                                    <p:animRot by="-21600000">
                                      <p:cBhvr>
                                        <p:cTn id="560" dur="3000" fill="hold"/>
                                        <p:tgtEl>
                                          <p:spTgt spid="6"/>
                                        </p:tgtEl>
                                        <p:attrNameLst>
                                          <p:attrName>r</p:attrName>
                                        </p:attrNameLst>
                                      </p:cBhvr>
                                    </p:animRot>
                                  </p:childTnLst>
                                </p:cTn>
                              </p:par>
                              <p:par>
                                <p:cTn id="561" presetID="8" presetClass="emph" presetSubtype="0" fill="hold" grpId="2" nodeType="withEffect">
                                  <p:stCondLst>
                                    <p:cond delay="0"/>
                                  </p:stCondLst>
                                  <p:childTnLst>
                                    <p:animRot by="21600000">
                                      <p:cBhvr>
                                        <p:cTn id="562" dur="3000" fill="hold"/>
                                        <p:tgtEl>
                                          <p:spTgt spid="24"/>
                                        </p:tgtEl>
                                        <p:attrNameLst>
                                          <p:attrName>r</p:attrName>
                                        </p:attrNameLst>
                                      </p:cBhvr>
                                    </p:animRot>
                                  </p:childTnLst>
                                </p:cTn>
                              </p:par>
                              <p:par>
                                <p:cTn id="563" presetID="8" presetClass="emph" presetSubtype="0" fill="hold" grpId="2" nodeType="withEffect">
                                  <p:stCondLst>
                                    <p:cond delay="0"/>
                                  </p:stCondLst>
                                  <p:childTnLst>
                                    <p:animRot by="-21600000">
                                      <p:cBhvr>
                                        <p:cTn id="564" dur="3000" fill="hold"/>
                                        <p:tgtEl>
                                          <p:spTgt spid="25"/>
                                        </p:tgtEl>
                                        <p:attrNameLst>
                                          <p:attrName>r</p:attrName>
                                        </p:attrNameLst>
                                      </p:cBhvr>
                                    </p:animRot>
                                  </p:childTnLst>
                                </p:cTn>
                              </p:par>
                              <p:par>
                                <p:cTn id="565" presetID="8" presetClass="emph" presetSubtype="0" fill="hold" grpId="2" nodeType="withEffect">
                                  <p:stCondLst>
                                    <p:cond delay="0"/>
                                  </p:stCondLst>
                                  <p:childTnLst>
                                    <p:animRot by="21600000">
                                      <p:cBhvr>
                                        <p:cTn id="566" dur="3000" fill="hold"/>
                                        <p:tgtEl>
                                          <p:spTgt spid="26"/>
                                        </p:tgtEl>
                                        <p:attrNameLst>
                                          <p:attrName>r</p:attrName>
                                        </p:attrNameLst>
                                      </p:cBhvr>
                                    </p:animRot>
                                  </p:childTnLst>
                                </p:cTn>
                              </p:par>
                              <p:par>
                                <p:cTn id="567" presetID="8" presetClass="emph" presetSubtype="0" fill="hold" grpId="2" nodeType="withEffect">
                                  <p:stCondLst>
                                    <p:cond delay="0"/>
                                  </p:stCondLst>
                                  <p:childTnLst>
                                    <p:animRot by="-21600000">
                                      <p:cBhvr>
                                        <p:cTn id="568" dur="3000" fill="hold"/>
                                        <p:tgtEl>
                                          <p:spTgt spid="27"/>
                                        </p:tgtEl>
                                        <p:attrNameLst>
                                          <p:attrName>r</p:attrName>
                                        </p:attrNameLst>
                                      </p:cBhvr>
                                    </p:animRot>
                                  </p:childTnLst>
                                </p:cTn>
                              </p:par>
                              <p:par>
                                <p:cTn id="569" presetID="8" presetClass="emph" presetSubtype="0" fill="hold" grpId="2" nodeType="withEffect">
                                  <p:stCondLst>
                                    <p:cond delay="0"/>
                                  </p:stCondLst>
                                  <p:childTnLst>
                                    <p:animRot by="21600000">
                                      <p:cBhvr>
                                        <p:cTn id="570" dur="3000" fill="hold"/>
                                        <p:tgtEl>
                                          <p:spTgt spid="28"/>
                                        </p:tgtEl>
                                        <p:attrNameLst>
                                          <p:attrName>r</p:attrName>
                                        </p:attrNameLst>
                                      </p:cBhvr>
                                    </p:animRot>
                                  </p:childTnLst>
                                </p:cTn>
                              </p:par>
                              <p:par>
                                <p:cTn id="571" presetID="8" presetClass="emph" presetSubtype="0" fill="hold" grpId="2" nodeType="withEffect">
                                  <p:stCondLst>
                                    <p:cond delay="0"/>
                                  </p:stCondLst>
                                  <p:childTnLst>
                                    <p:animRot by="-21600000">
                                      <p:cBhvr>
                                        <p:cTn id="572" dur="3000" fill="hold"/>
                                        <p:tgtEl>
                                          <p:spTgt spid="29"/>
                                        </p:tgtEl>
                                        <p:attrNameLst>
                                          <p:attrName>r</p:attrName>
                                        </p:attrNameLst>
                                      </p:cBhvr>
                                    </p:animRot>
                                  </p:childTnLst>
                                </p:cTn>
                              </p:par>
                              <p:par>
                                <p:cTn id="573" presetID="8" presetClass="emph" presetSubtype="0" fill="hold" grpId="2" nodeType="withEffect">
                                  <p:stCondLst>
                                    <p:cond delay="0"/>
                                  </p:stCondLst>
                                  <p:childTnLst>
                                    <p:animRot by="21600000">
                                      <p:cBhvr>
                                        <p:cTn id="574" dur="3000" fill="hold"/>
                                        <p:tgtEl>
                                          <p:spTgt spid="30"/>
                                        </p:tgtEl>
                                        <p:attrNameLst>
                                          <p:attrName>r</p:attrName>
                                        </p:attrNameLst>
                                      </p:cBhvr>
                                    </p:animRot>
                                  </p:childTnLst>
                                </p:cTn>
                              </p:par>
                              <p:par>
                                <p:cTn id="575" presetID="8" presetClass="emph" presetSubtype="0" fill="hold" grpId="2" nodeType="withEffect">
                                  <p:stCondLst>
                                    <p:cond delay="0"/>
                                  </p:stCondLst>
                                  <p:childTnLst>
                                    <p:animRot by="-21600000">
                                      <p:cBhvr>
                                        <p:cTn id="576" dur="3000" fill="hold"/>
                                        <p:tgtEl>
                                          <p:spTgt spid="31"/>
                                        </p:tgtEl>
                                        <p:attrNameLst>
                                          <p:attrName>r</p:attrName>
                                        </p:attrNameLst>
                                      </p:cBhvr>
                                    </p:animRot>
                                  </p:childTnLst>
                                </p:cTn>
                              </p:par>
                              <p:par>
                                <p:cTn id="577" presetID="8" presetClass="emph" presetSubtype="0" fill="hold" grpId="2" nodeType="withEffect">
                                  <p:stCondLst>
                                    <p:cond delay="0"/>
                                  </p:stCondLst>
                                  <p:childTnLst>
                                    <p:animRot by="21600000">
                                      <p:cBhvr>
                                        <p:cTn id="578" dur="3000" fill="hold"/>
                                        <p:tgtEl>
                                          <p:spTgt spid="32"/>
                                        </p:tgtEl>
                                        <p:attrNameLst>
                                          <p:attrName>r</p:attrName>
                                        </p:attrNameLst>
                                      </p:cBhvr>
                                    </p:animRot>
                                  </p:childTnLst>
                                </p:cTn>
                              </p:par>
                              <p:par>
                                <p:cTn id="579" presetID="8" presetClass="emph" presetSubtype="0" fill="hold" grpId="2" nodeType="withEffect">
                                  <p:stCondLst>
                                    <p:cond delay="0"/>
                                  </p:stCondLst>
                                  <p:childTnLst>
                                    <p:animRot by="-21600000">
                                      <p:cBhvr>
                                        <p:cTn id="580" dur="3000" fill="hold"/>
                                        <p:tgtEl>
                                          <p:spTgt spid="33"/>
                                        </p:tgtEl>
                                        <p:attrNameLst>
                                          <p:attrName>r</p:attrName>
                                        </p:attrNameLst>
                                      </p:cBhvr>
                                    </p:animRot>
                                  </p:childTnLst>
                                </p:cTn>
                              </p:par>
                              <p:par>
                                <p:cTn id="581" presetID="8" presetClass="emph" presetSubtype="0" fill="hold" grpId="2" nodeType="withEffect">
                                  <p:stCondLst>
                                    <p:cond delay="0"/>
                                  </p:stCondLst>
                                  <p:childTnLst>
                                    <p:animRot by="21600000">
                                      <p:cBhvr>
                                        <p:cTn id="582" dur="3000" fill="hold"/>
                                        <p:tgtEl>
                                          <p:spTgt spid="34"/>
                                        </p:tgtEl>
                                        <p:attrNameLst>
                                          <p:attrName>r</p:attrName>
                                        </p:attrNameLst>
                                      </p:cBhvr>
                                    </p:animRot>
                                  </p:childTnLst>
                                </p:cTn>
                              </p:par>
                              <p:par>
                                <p:cTn id="583" presetID="8" presetClass="emph" presetSubtype="0" fill="hold" grpId="2" nodeType="withEffect">
                                  <p:stCondLst>
                                    <p:cond delay="0"/>
                                  </p:stCondLst>
                                  <p:childTnLst>
                                    <p:animRot by="-21600000">
                                      <p:cBhvr>
                                        <p:cTn id="584" dur="3000" fill="hold"/>
                                        <p:tgtEl>
                                          <p:spTgt spid="35"/>
                                        </p:tgtEl>
                                        <p:attrNameLst>
                                          <p:attrName>r</p:attrName>
                                        </p:attrNameLst>
                                      </p:cBhvr>
                                    </p:animRot>
                                  </p:childTnLst>
                                </p:cTn>
                              </p:par>
                              <p:par>
                                <p:cTn id="585" presetID="8" presetClass="emph" presetSubtype="0" fill="hold" grpId="2" nodeType="withEffect">
                                  <p:stCondLst>
                                    <p:cond delay="0"/>
                                  </p:stCondLst>
                                  <p:childTnLst>
                                    <p:animRot by="21600000">
                                      <p:cBhvr>
                                        <p:cTn id="586" dur="3000" fill="hold"/>
                                        <p:tgtEl>
                                          <p:spTgt spid="36"/>
                                        </p:tgtEl>
                                        <p:attrNameLst>
                                          <p:attrName>r</p:attrName>
                                        </p:attrNameLst>
                                      </p:cBhvr>
                                    </p:animRot>
                                  </p:childTnLst>
                                </p:cTn>
                              </p:par>
                              <p:par>
                                <p:cTn id="587" presetID="8" presetClass="emph" presetSubtype="0" fill="hold" grpId="2" nodeType="withEffect">
                                  <p:stCondLst>
                                    <p:cond delay="0"/>
                                  </p:stCondLst>
                                  <p:childTnLst>
                                    <p:animRot by="-21600000">
                                      <p:cBhvr>
                                        <p:cTn id="588" dur="3000" fill="hold"/>
                                        <p:tgtEl>
                                          <p:spTgt spid="37"/>
                                        </p:tgtEl>
                                        <p:attrNameLst>
                                          <p:attrName>r</p:attrName>
                                        </p:attrNameLst>
                                      </p:cBhvr>
                                    </p:animRot>
                                  </p:childTnLst>
                                </p:cTn>
                              </p:par>
                              <p:par>
                                <p:cTn id="589" presetID="8" presetClass="emph" presetSubtype="0" fill="hold" grpId="2" nodeType="withEffect">
                                  <p:stCondLst>
                                    <p:cond delay="0"/>
                                  </p:stCondLst>
                                  <p:childTnLst>
                                    <p:animRot by="21600000">
                                      <p:cBhvr>
                                        <p:cTn id="590" dur="3000" fill="hold"/>
                                        <p:tgtEl>
                                          <p:spTgt spid="38"/>
                                        </p:tgtEl>
                                        <p:attrNameLst>
                                          <p:attrName>r</p:attrName>
                                        </p:attrNameLst>
                                      </p:cBhvr>
                                    </p:animRot>
                                  </p:childTnLst>
                                </p:cTn>
                              </p:par>
                              <p:par>
                                <p:cTn id="591" presetID="8" presetClass="emph" presetSubtype="0" fill="hold" grpId="2" nodeType="withEffect">
                                  <p:stCondLst>
                                    <p:cond delay="0"/>
                                  </p:stCondLst>
                                  <p:childTnLst>
                                    <p:animRot by="-21600000">
                                      <p:cBhvr>
                                        <p:cTn id="592" dur="3000" fill="hold"/>
                                        <p:tgtEl>
                                          <p:spTgt spid="39"/>
                                        </p:tgtEl>
                                        <p:attrNameLst>
                                          <p:attrName>r</p:attrName>
                                        </p:attrNameLst>
                                      </p:cBhvr>
                                    </p:animRot>
                                  </p:childTnLst>
                                </p:cTn>
                              </p:par>
                              <p:par>
                                <p:cTn id="593" presetID="8" presetClass="emph" presetSubtype="0" fill="hold" grpId="2" nodeType="withEffect">
                                  <p:stCondLst>
                                    <p:cond delay="0"/>
                                  </p:stCondLst>
                                  <p:childTnLst>
                                    <p:animRot by="21600000">
                                      <p:cBhvr>
                                        <p:cTn id="594" dur="3000" fill="hold"/>
                                        <p:tgtEl>
                                          <p:spTgt spid="40"/>
                                        </p:tgtEl>
                                        <p:attrNameLst>
                                          <p:attrName>r</p:attrName>
                                        </p:attrNameLst>
                                      </p:cBhvr>
                                    </p:animRot>
                                  </p:childTnLst>
                                </p:cTn>
                              </p:par>
                              <p:par>
                                <p:cTn id="595" presetID="8" presetClass="emph" presetSubtype="0" fill="hold" grpId="2" nodeType="withEffect">
                                  <p:stCondLst>
                                    <p:cond delay="0"/>
                                  </p:stCondLst>
                                  <p:childTnLst>
                                    <p:animRot by="-21600000">
                                      <p:cBhvr>
                                        <p:cTn id="596" dur="3000" fill="hold"/>
                                        <p:tgtEl>
                                          <p:spTgt spid="41"/>
                                        </p:tgtEl>
                                        <p:attrNameLst>
                                          <p:attrName>r</p:attrName>
                                        </p:attrNameLst>
                                      </p:cBhvr>
                                    </p:animRot>
                                  </p:childTnLst>
                                </p:cTn>
                              </p:par>
                              <p:par>
                                <p:cTn id="597" presetID="8" presetClass="emph" presetSubtype="0" fill="hold" grpId="2" nodeType="withEffect">
                                  <p:stCondLst>
                                    <p:cond delay="0"/>
                                  </p:stCondLst>
                                  <p:childTnLst>
                                    <p:animRot by="21600000">
                                      <p:cBhvr>
                                        <p:cTn id="598" dur="3000" fill="hold"/>
                                        <p:tgtEl>
                                          <p:spTgt spid="42"/>
                                        </p:tgtEl>
                                        <p:attrNameLst>
                                          <p:attrName>r</p:attrName>
                                        </p:attrNameLst>
                                      </p:cBhvr>
                                    </p:animRot>
                                  </p:childTnLst>
                                </p:cTn>
                              </p:par>
                              <p:par>
                                <p:cTn id="599" presetID="8" presetClass="emph" presetSubtype="0" fill="hold" grpId="2" nodeType="withEffect">
                                  <p:stCondLst>
                                    <p:cond delay="0"/>
                                  </p:stCondLst>
                                  <p:childTnLst>
                                    <p:animRot by="-21600000">
                                      <p:cBhvr>
                                        <p:cTn id="600" dur="3000" fill="hold"/>
                                        <p:tgtEl>
                                          <p:spTgt spid="43"/>
                                        </p:tgtEl>
                                        <p:attrNameLst>
                                          <p:attrName>r</p:attrName>
                                        </p:attrNameLst>
                                      </p:cBhvr>
                                    </p:animRot>
                                  </p:childTnLst>
                                </p:cTn>
                              </p:par>
                              <p:par>
                                <p:cTn id="601" presetID="8" presetClass="emph" presetSubtype="0" fill="hold" grpId="2" nodeType="withEffect">
                                  <p:stCondLst>
                                    <p:cond delay="0"/>
                                  </p:stCondLst>
                                  <p:childTnLst>
                                    <p:animRot by="21600000">
                                      <p:cBhvr>
                                        <p:cTn id="602" dur="3000" fill="hold"/>
                                        <p:tgtEl>
                                          <p:spTgt spid="44"/>
                                        </p:tgtEl>
                                        <p:attrNameLst>
                                          <p:attrName>r</p:attrName>
                                        </p:attrNameLst>
                                      </p:cBhvr>
                                    </p:animRot>
                                  </p:childTnLst>
                                </p:cTn>
                              </p:par>
                              <p:par>
                                <p:cTn id="603" presetID="8" presetClass="emph" presetSubtype="0" fill="hold" grpId="2" nodeType="withEffect">
                                  <p:stCondLst>
                                    <p:cond delay="0"/>
                                  </p:stCondLst>
                                  <p:childTnLst>
                                    <p:animRot by="-21600000">
                                      <p:cBhvr>
                                        <p:cTn id="604" dur="3000" fill="hold"/>
                                        <p:tgtEl>
                                          <p:spTgt spid="45"/>
                                        </p:tgtEl>
                                        <p:attrNameLst>
                                          <p:attrName>r</p:attrName>
                                        </p:attrNameLst>
                                      </p:cBhvr>
                                    </p:animRot>
                                  </p:childTnLst>
                                </p:cTn>
                              </p:par>
                              <p:par>
                                <p:cTn id="605" presetID="8" presetClass="emph" presetSubtype="0" fill="hold" grpId="2" nodeType="withEffect">
                                  <p:stCondLst>
                                    <p:cond delay="0"/>
                                  </p:stCondLst>
                                  <p:childTnLst>
                                    <p:animRot by="21600000">
                                      <p:cBhvr>
                                        <p:cTn id="606" dur="3000" fill="hold"/>
                                        <p:tgtEl>
                                          <p:spTgt spid="46"/>
                                        </p:tgtEl>
                                        <p:attrNameLst>
                                          <p:attrName>r</p:attrName>
                                        </p:attrNameLst>
                                      </p:cBhvr>
                                    </p:animRot>
                                  </p:childTnLst>
                                </p:cTn>
                              </p:par>
                              <p:par>
                                <p:cTn id="607" presetID="8" presetClass="emph" presetSubtype="0" fill="hold" grpId="2" nodeType="withEffect">
                                  <p:stCondLst>
                                    <p:cond delay="0"/>
                                  </p:stCondLst>
                                  <p:childTnLst>
                                    <p:animRot by="-21600000">
                                      <p:cBhvr>
                                        <p:cTn id="608" dur="3000" fill="hold"/>
                                        <p:tgtEl>
                                          <p:spTgt spid="47"/>
                                        </p:tgtEl>
                                        <p:attrNameLst>
                                          <p:attrName>r</p:attrName>
                                        </p:attrNameLst>
                                      </p:cBhvr>
                                    </p:animRot>
                                  </p:childTnLst>
                                </p:cTn>
                              </p:par>
                              <p:par>
                                <p:cTn id="609" presetID="8" presetClass="emph" presetSubtype="0" fill="hold" grpId="2" nodeType="withEffect">
                                  <p:stCondLst>
                                    <p:cond delay="0"/>
                                  </p:stCondLst>
                                  <p:childTnLst>
                                    <p:animRot by="21600000">
                                      <p:cBhvr>
                                        <p:cTn id="610" dur="3000" fill="hold"/>
                                        <p:tgtEl>
                                          <p:spTgt spid="48"/>
                                        </p:tgtEl>
                                        <p:attrNameLst>
                                          <p:attrName>r</p:attrName>
                                        </p:attrNameLst>
                                      </p:cBhvr>
                                    </p:animRot>
                                  </p:childTnLst>
                                </p:cTn>
                              </p:par>
                              <p:par>
                                <p:cTn id="611" presetID="8" presetClass="emph" presetSubtype="0" fill="hold" grpId="2" nodeType="withEffect">
                                  <p:stCondLst>
                                    <p:cond delay="0"/>
                                  </p:stCondLst>
                                  <p:childTnLst>
                                    <p:animRot by="-21600000">
                                      <p:cBhvr>
                                        <p:cTn id="612" dur="3000" fill="hold"/>
                                        <p:tgtEl>
                                          <p:spTgt spid="49"/>
                                        </p:tgtEl>
                                        <p:attrNameLst>
                                          <p:attrName>r</p:attrName>
                                        </p:attrNameLst>
                                      </p:cBhvr>
                                    </p:animRot>
                                  </p:childTnLst>
                                </p:cTn>
                              </p:par>
                              <p:par>
                                <p:cTn id="613" presetID="8" presetClass="emph" presetSubtype="0" fill="hold" grpId="2" nodeType="withEffect">
                                  <p:stCondLst>
                                    <p:cond delay="0"/>
                                  </p:stCondLst>
                                  <p:childTnLst>
                                    <p:animRot by="21600000">
                                      <p:cBhvr>
                                        <p:cTn id="614" dur="3000" fill="hold"/>
                                        <p:tgtEl>
                                          <p:spTgt spid="50"/>
                                        </p:tgtEl>
                                        <p:attrNameLst>
                                          <p:attrName>r</p:attrName>
                                        </p:attrNameLst>
                                      </p:cBhvr>
                                    </p:animRot>
                                  </p:childTnLst>
                                </p:cTn>
                              </p:par>
                              <p:par>
                                <p:cTn id="615" presetID="8" presetClass="emph" presetSubtype="0" fill="hold" grpId="2" nodeType="withEffect">
                                  <p:stCondLst>
                                    <p:cond delay="0"/>
                                  </p:stCondLst>
                                  <p:childTnLst>
                                    <p:animRot by="-21600000">
                                      <p:cBhvr>
                                        <p:cTn id="616" dur="3000" fill="hold"/>
                                        <p:tgtEl>
                                          <p:spTgt spid="51"/>
                                        </p:tgtEl>
                                        <p:attrNameLst>
                                          <p:attrName>r</p:attrName>
                                        </p:attrNameLst>
                                      </p:cBhvr>
                                    </p:animRot>
                                  </p:childTnLst>
                                </p:cTn>
                              </p:par>
                              <p:par>
                                <p:cTn id="617" presetID="8" presetClass="emph" presetSubtype="0" fill="hold" grpId="2" nodeType="withEffect">
                                  <p:stCondLst>
                                    <p:cond delay="0"/>
                                  </p:stCondLst>
                                  <p:childTnLst>
                                    <p:animRot by="21600000">
                                      <p:cBhvr>
                                        <p:cTn id="618" dur="3000" fill="hold"/>
                                        <p:tgtEl>
                                          <p:spTgt spid="52"/>
                                        </p:tgtEl>
                                        <p:attrNameLst>
                                          <p:attrName>r</p:attrName>
                                        </p:attrNameLst>
                                      </p:cBhvr>
                                    </p:animRot>
                                  </p:childTnLst>
                                </p:cTn>
                              </p:par>
                              <p:par>
                                <p:cTn id="619" presetID="8" presetClass="emph" presetSubtype="0" fill="hold" grpId="2" nodeType="withEffect">
                                  <p:stCondLst>
                                    <p:cond delay="0"/>
                                  </p:stCondLst>
                                  <p:childTnLst>
                                    <p:animRot by="-21600000">
                                      <p:cBhvr>
                                        <p:cTn id="620" dur="3000" fill="hold"/>
                                        <p:tgtEl>
                                          <p:spTgt spid="53"/>
                                        </p:tgtEl>
                                        <p:attrNameLst>
                                          <p:attrName>r</p:attrName>
                                        </p:attrNameLst>
                                      </p:cBhvr>
                                    </p:animRot>
                                  </p:childTnLst>
                                </p:cTn>
                              </p:par>
                              <p:par>
                                <p:cTn id="621" presetID="8" presetClass="emph" presetSubtype="0" fill="hold" grpId="2" nodeType="withEffect">
                                  <p:stCondLst>
                                    <p:cond delay="0"/>
                                  </p:stCondLst>
                                  <p:childTnLst>
                                    <p:animRot by="21600000">
                                      <p:cBhvr>
                                        <p:cTn id="622" dur="3000" fill="hold"/>
                                        <p:tgtEl>
                                          <p:spTgt spid="54"/>
                                        </p:tgtEl>
                                        <p:attrNameLst>
                                          <p:attrName>r</p:attrName>
                                        </p:attrNameLst>
                                      </p:cBhvr>
                                    </p:animRot>
                                  </p:childTnLst>
                                </p:cTn>
                              </p:par>
                              <p:par>
                                <p:cTn id="623" presetID="8" presetClass="emph" presetSubtype="0" fill="hold" grpId="2" nodeType="withEffect">
                                  <p:stCondLst>
                                    <p:cond delay="0"/>
                                  </p:stCondLst>
                                  <p:childTnLst>
                                    <p:animRot by="-21600000">
                                      <p:cBhvr>
                                        <p:cTn id="624" dur="3000" fill="hold"/>
                                        <p:tgtEl>
                                          <p:spTgt spid="55"/>
                                        </p:tgtEl>
                                        <p:attrNameLst>
                                          <p:attrName>r</p:attrName>
                                        </p:attrNameLst>
                                      </p:cBhvr>
                                    </p:animRot>
                                  </p:childTnLst>
                                </p:cTn>
                              </p:par>
                              <p:par>
                                <p:cTn id="625" presetID="8" presetClass="emph" presetSubtype="0" fill="hold" grpId="2" nodeType="withEffect">
                                  <p:stCondLst>
                                    <p:cond delay="0"/>
                                  </p:stCondLst>
                                  <p:childTnLst>
                                    <p:animRot by="21600000">
                                      <p:cBhvr>
                                        <p:cTn id="626" dur="3000" fill="hold"/>
                                        <p:tgtEl>
                                          <p:spTgt spid="56"/>
                                        </p:tgtEl>
                                        <p:attrNameLst>
                                          <p:attrName>r</p:attrName>
                                        </p:attrNameLst>
                                      </p:cBhvr>
                                    </p:animRot>
                                  </p:childTnLst>
                                </p:cTn>
                              </p:par>
                              <p:par>
                                <p:cTn id="627" presetID="8" presetClass="emph" presetSubtype="0" fill="hold" grpId="2" nodeType="withEffect">
                                  <p:stCondLst>
                                    <p:cond delay="0"/>
                                  </p:stCondLst>
                                  <p:childTnLst>
                                    <p:animRot by="-21600000">
                                      <p:cBhvr>
                                        <p:cTn id="628" dur="3000" fill="hold"/>
                                        <p:tgtEl>
                                          <p:spTgt spid="73"/>
                                        </p:tgtEl>
                                        <p:attrNameLst>
                                          <p:attrName>r</p:attrName>
                                        </p:attrNameLst>
                                      </p:cBhvr>
                                    </p:animRot>
                                  </p:childTnLst>
                                </p:cTn>
                              </p:par>
                            </p:childTnLst>
                          </p:cTn>
                        </p:par>
                        <p:par>
                          <p:cTn id="629" fill="hold">
                            <p:stCondLst>
                              <p:cond delay="3000"/>
                            </p:stCondLst>
                            <p:childTnLst>
                              <p:par>
                                <p:cTn id="630" presetID="2" presetClass="exit" presetSubtype="2" fill="hold" grpId="3" nodeType="afterEffect">
                                  <p:stCondLst>
                                    <p:cond delay="0"/>
                                  </p:stCondLst>
                                  <p:childTnLst>
                                    <p:anim calcmode="lin" valueType="num">
                                      <p:cBhvr additive="base">
                                        <p:cTn id="631" dur="3000"/>
                                        <p:tgtEl>
                                          <p:spTgt spid="5"/>
                                        </p:tgtEl>
                                        <p:attrNameLst>
                                          <p:attrName>ppt_x</p:attrName>
                                        </p:attrNameLst>
                                      </p:cBhvr>
                                      <p:tavLst>
                                        <p:tav tm="0">
                                          <p:val>
                                            <p:strVal val="ppt_x"/>
                                          </p:val>
                                        </p:tav>
                                        <p:tav tm="100000">
                                          <p:val>
                                            <p:strVal val="1+ppt_w/2"/>
                                          </p:val>
                                        </p:tav>
                                      </p:tavLst>
                                    </p:anim>
                                    <p:anim calcmode="lin" valueType="num">
                                      <p:cBhvr additive="base">
                                        <p:cTn id="632" dur="3000"/>
                                        <p:tgtEl>
                                          <p:spTgt spid="5"/>
                                        </p:tgtEl>
                                        <p:attrNameLst>
                                          <p:attrName>ppt_y</p:attrName>
                                        </p:attrNameLst>
                                      </p:cBhvr>
                                      <p:tavLst>
                                        <p:tav tm="0">
                                          <p:val>
                                            <p:strVal val="ppt_y"/>
                                          </p:val>
                                        </p:tav>
                                        <p:tav tm="100000">
                                          <p:val>
                                            <p:strVal val="ppt_y"/>
                                          </p:val>
                                        </p:tav>
                                      </p:tavLst>
                                    </p:anim>
                                    <p:set>
                                      <p:cBhvr>
                                        <p:cTn id="633" dur="1" fill="hold">
                                          <p:stCondLst>
                                            <p:cond delay="2999"/>
                                          </p:stCondLst>
                                        </p:cTn>
                                        <p:tgtEl>
                                          <p:spTgt spid="5"/>
                                        </p:tgtEl>
                                        <p:attrNameLst>
                                          <p:attrName>style.visibility</p:attrName>
                                        </p:attrNameLst>
                                      </p:cBhvr>
                                      <p:to>
                                        <p:strVal val="hidden"/>
                                      </p:to>
                                    </p:set>
                                  </p:childTnLst>
                                </p:cTn>
                              </p:par>
                              <p:par>
                                <p:cTn id="634" presetID="2" presetClass="exit" presetSubtype="2" fill="hold" grpId="3" nodeType="withEffect">
                                  <p:stCondLst>
                                    <p:cond delay="0"/>
                                  </p:stCondLst>
                                  <p:childTnLst>
                                    <p:anim calcmode="lin" valueType="num">
                                      <p:cBhvr additive="base">
                                        <p:cTn id="635" dur="3000"/>
                                        <p:tgtEl>
                                          <p:spTgt spid="7"/>
                                        </p:tgtEl>
                                        <p:attrNameLst>
                                          <p:attrName>ppt_x</p:attrName>
                                        </p:attrNameLst>
                                      </p:cBhvr>
                                      <p:tavLst>
                                        <p:tav tm="0">
                                          <p:val>
                                            <p:strVal val="ppt_x"/>
                                          </p:val>
                                        </p:tav>
                                        <p:tav tm="100000">
                                          <p:val>
                                            <p:strVal val="1+ppt_w/2"/>
                                          </p:val>
                                        </p:tav>
                                      </p:tavLst>
                                    </p:anim>
                                    <p:anim calcmode="lin" valueType="num">
                                      <p:cBhvr additive="base">
                                        <p:cTn id="636" dur="3000"/>
                                        <p:tgtEl>
                                          <p:spTgt spid="7"/>
                                        </p:tgtEl>
                                        <p:attrNameLst>
                                          <p:attrName>ppt_y</p:attrName>
                                        </p:attrNameLst>
                                      </p:cBhvr>
                                      <p:tavLst>
                                        <p:tav tm="0">
                                          <p:val>
                                            <p:strVal val="ppt_y"/>
                                          </p:val>
                                        </p:tav>
                                        <p:tav tm="100000">
                                          <p:val>
                                            <p:strVal val="ppt_y"/>
                                          </p:val>
                                        </p:tav>
                                      </p:tavLst>
                                    </p:anim>
                                    <p:set>
                                      <p:cBhvr>
                                        <p:cTn id="637" dur="1" fill="hold">
                                          <p:stCondLst>
                                            <p:cond delay="2999"/>
                                          </p:stCondLst>
                                        </p:cTn>
                                        <p:tgtEl>
                                          <p:spTgt spid="7"/>
                                        </p:tgtEl>
                                        <p:attrNameLst>
                                          <p:attrName>style.visibility</p:attrName>
                                        </p:attrNameLst>
                                      </p:cBhvr>
                                      <p:to>
                                        <p:strVal val="hidden"/>
                                      </p:to>
                                    </p:set>
                                  </p:childTnLst>
                                </p:cTn>
                              </p:par>
                              <p:par>
                                <p:cTn id="638" presetID="2" presetClass="exit" presetSubtype="2" fill="hold" grpId="3" nodeType="withEffect">
                                  <p:stCondLst>
                                    <p:cond delay="0"/>
                                  </p:stCondLst>
                                  <p:childTnLst>
                                    <p:anim calcmode="lin" valueType="num">
                                      <p:cBhvr additive="base">
                                        <p:cTn id="639" dur="3000"/>
                                        <p:tgtEl>
                                          <p:spTgt spid="8"/>
                                        </p:tgtEl>
                                        <p:attrNameLst>
                                          <p:attrName>ppt_x</p:attrName>
                                        </p:attrNameLst>
                                      </p:cBhvr>
                                      <p:tavLst>
                                        <p:tav tm="0">
                                          <p:val>
                                            <p:strVal val="ppt_x"/>
                                          </p:val>
                                        </p:tav>
                                        <p:tav tm="100000">
                                          <p:val>
                                            <p:strVal val="1+ppt_w/2"/>
                                          </p:val>
                                        </p:tav>
                                      </p:tavLst>
                                    </p:anim>
                                    <p:anim calcmode="lin" valueType="num">
                                      <p:cBhvr additive="base">
                                        <p:cTn id="640" dur="3000"/>
                                        <p:tgtEl>
                                          <p:spTgt spid="8"/>
                                        </p:tgtEl>
                                        <p:attrNameLst>
                                          <p:attrName>ppt_y</p:attrName>
                                        </p:attrNameLst>
                                      </p:cBhvr>
                                      <p:tavLst>
                                        <p:tav tm="0">
                                          <p:val>
                                            <p:strVal val="ppt_y"/>
                                          </p:val>
                                        </p:tav>
                                        <p:tav tm="100000">
                                          <p:val>
                                            <p:strVal val="ppt_y"/>
                                          </p:val>
                                        </p:tav>
                                      </p:tavLst>
                                    </p:anim>
                                    <p:set>
                                      <p:cBhvr>
                                        <p:cTn id="641" dur="1" fill="hold">
                                          <p:stCondLst>
                                            <p:cond delay="2999"/>
                                          </p:stCondLst>
                                        </p:cTn>
                                        <p:tgtEl>
                                          <p:spTgt spid="8"/>
                                        </p:tgtEl>
                                        <p:attrNameLst>
                                          <p:attrName>style.visibility</p:attrName>
                                        </p:attrNameLst>
                                      </p:cBhvr>
                                      <p:to>
                                        <p:strVal val="hidden"/>
                                      </p:to>
                                    </p:set>
                                  </p:childTnLst>
                                </p:cTn>
                              </p:par>
                              <p:par>
                                <p:cTn id="642" presetID="2" presetClass="exit" presetSubtype="2" fill="hold" grpId="3" nodeType="withEffect">
                                  <p:stCondLst>
                                    <p:cond delay="0"/>
                                  </p:stCondLst>
                                  <p:childTnLst>
                                    <p:anim calcmode="lin" valueType="num">
                                      <p:cBhvr additive="base">
                                        <p:cTn id="643" dur="3000"/>
                                        <p:tgtEl>
                                          <p:spTgt spid="9"/>
                                        </p:tgtEl>
                                        <p:attrNameLst>
                                          <p:attrName>ppt_x</p:attrName>
                                        </p:attrNameLst>
                                      </p:cBhvr>
                                      <p:tavLst>
                                        <p:tav tm="0">
                                          <p:val>
                                            <p:strVal val="ppt_x"/>
                                          </p:val>
                                        </p:tav>
                                        <p:tav tm="100000">
                                          <p:val>
                                            <p:strVal val="1+ppt_w/2"/>
                                          </p:val>
                                        </p:tav>
                                      </p:tavLst>
                                    </p:anim>
                                    <p:anim calcmode="lin" valueType="num">
                                      <p:cBhvr additive="base">
                                        <p:cTn id="644" dur="3000"/>
                                        <p:tgtEl>
                                          <p:spTgt spid="9"/>
                                        </p:tgtEl>
                                        <p:attrNameLst>
                                          <p:attrName>ppt_y</p:attrName>
                                        </p:attrNameLst>
                                      </p:cBhvr>
                                      <p:tavLst>
                                        <p:tav tm="0">
                                          <p:val>
                                            <p:strVal val="ppt_y"/>
                                          </p:val>
                                        </p:tav>
                                        <p:tav tm="100000">
                                          <p:val>
                                            <p:strVal val="ppt_y"/>
                                          </p:val>
                                        </p:tav>
                                      </p:tavLst>
                                    </p:anim>
                                    <p:set>
                                      <p:cBhvr>
                                        <p:cTn id="645" dur="1" fill="hold">
                                          <p:stCondLst>
                                            <p:cond delay="2999"/>
                                          </p:stCondLst>
                                        </p:cTn>
                                        <p:tgtEl>
                                          <p:spTgt spid="9"/>
                                        </p:tgtEl>
                                        <p:attrNameLst>
                                          <p:attrName>style.visibility</p:attrName>
                                        </p:attrNameLst>
                                      </p:cBhvr>
                                      <p:to>
                                        <p:strVal val="hidden"/>
                                      </p:to>
                                    </p:set>
                                  </p:childTnLst>
                                </p:cTn>
                              </p:par>
                              <p:par>
                                <p:cTn id="646" presetID="2" presetClass="exit" presetSubtype="2" fill="hold" grpId="3" nodeType="withEffect">
                                  <p:stCondLst>
                                    <p:cond delay="0"/>
                                  </p:stCondLst>
                                  <p:childTnLst>
                                    <p:anim calcmode="lin" valueType="num">
                                      <p:cBhvr additive="base">
                                        <p:cTn id="647" dur="3000"/>
                                        <p:tgtEl>
                                          <p:spTgt spid="10"/>
                                        </p:tgtEl>
                                        <p:attrNameLst>
                                          <p:attrName>ppt_x</p:attrName>
                                        </p:attrNameLst>
                                      </p:cBhvr>
                                      <p:tavLst>
                                        <p:tav tm="0">
                                          <p:val>
                                            <p:strVal val="ppt_x"/>
                                          </p:val>
                                        </p:tav>
                                        <p:tav tm="100000">
                                          <p:val>
                                            <p:strVal val="1+ppt_w/2"/>
                                          </p:val>
                                        </p:tav>
                                      </p:tavLst>
                                    </p:anim>
                                    <p:anim calcmode="lin" valueType="num">
                                      <p:cBhvr additive="base">
                                        <p:cTn id="648" dur="3000"/>
                                        <p:tgtEl>
                                          <p:spTgt spid="10"/>
                                        </p:tgtEl>
                                        <p:attrNameLst>
                                          <p:attrName>ppt_y</p:attrName>
                                        </p:attrNameLst>
                                      </p:cBhvr>
                                      <p:tavLst>
                                        <p:tav tm="0">
                                          <p:val>
                                            <p:strVal val="ppt_y"/>
                                          </p:val>
                                        </p:tav>
                                        <p:tav tm="100000">
                                          <p:val>
                                            <p:strVal val="ppt_y"/>
                                          </p:val>
                                        </p:tav>
                                      </p:tavLst>
                                    </p:anim>
                                    <p:set>
                                      <p:cBhvr>
                                        <p:cTn id="649" dur="1" fill="hold">
                                          <p:stCondLst>
                                            <p:cond delay="2999"/>
                                          </p:stCondLst>
                                        </p:cTn>
                                        <p:tgtEl>
                                          <p:spTgt spid="10"/>
                                        </p:tgtEl>
                                        <p:attrNameLst>
                                          <p:attrName>style.visibility</p:attrName>
                                        </p:attrNameLst>
                                      </p:cBhvr>
                                      <p:to>
                                        <p:strVal val="hidden"/>
                                      </p:to>
                                    </p:set>
                                  </p:childTnLst>
                                </p:cTn>
                              </p:par>
                              <p:par>
                                <p:cTn id="650" presetID="2" presetClass="exit" presetSubtype="2" fill="hold" grpId="3" nodeType="withEffect">
                                  <p:stCondLst>
                                    <p:cond delay="0"/>
                                  </p:stCondLst>
                                  <p:childTnLst>
                                    <p:anim calcmode="lin" valueType="num">
                                      <p:cBhvr additive="base">
                                        <p:cTn id="651" dur="3000"/>
                                        <p:tgtEl>
                                          <p:spTgt spid="11"/>
                                        </p:tgtEl>
                                        <p:attrNameLst>
                                          <p:attrName>ppt_x</p:attrName>
                                        </p:attrNameLst>
                                      </p:cBhvr>
                                      <p:tavLst>
                                        <p:tav tm="0">
                                          <p:val>
                                            <p:strVal val="ppt_x"/>
                                          </p:val>
                                        </p:tav>
                                        <p:tav tm="100000">
                                          <p:val>
                                            <p:strVal val="1+ppt_w/2"/>
                                          </p:val>
                                        </p:tav>
                                      </p:tavLst>
                                    </p:anim>
                                    <p:anim calcmode="lin" valueType="num">
                                      <p:cBhvr additive="base">
                                        <p:cTn id="652" dur="3000"/>
                                        <p:tgtEl>
                                          <p:spTgt spid="11"/>
                                        </p:tgtEl>
                                        <p:attrNameLst>
                                          <p:attrName>ppt_y</p:attrName>
                                        </p:attrNameLst>
                                      </p:cBhvr>
                                      <p:tavLst>
                                        <p:tav tm="0">
                                          <p:val>
                                            <p:strVal val="ppt_y"/>
                                          </p:val>
                                        </p:tav>
                                        <p:tav tm="100000">
                                          <p:val>
                                            <p:strVal val="ppt_y"/>
                                          </p:val>
                                        </p:tav>
                                      </p:tavLst>
                                    </p:anim>
                                    <p:set>
                                      <p:cBhvr>
                                        <p:cTn id="653" dur="1" fill="hold">
                                          <p:stCondLst>
                                            <p:cond delay="2999"/>
                                          </p:stCondLst>
                                        </p:cTn>
                                        <p:tgtEl>
                                          <p:spTgt spid="11"/>
                                        </p:tgtEl>
                                        <p:attrNameLst>
                                          <p:attrName>style.visibility</p:attrName>
                                        </p:attrNameLst>
                                      </p:cBhvr>
                                      <p:to>
                                        <p:strVal val="hidden"/>
                                      </p:to>
                                    </p:set>
                                  </p:childTnLst>
                                </p:cTn>
                              </p:par>
                              <p:par>
                                <p:cTn id="654" presetID="2" presetClass="exit" presetSubtype="2" fill="hold" grpId="3" nodeType="withEffect">
                                  <p:stCondLst>
                                    <p:cond delay="0"/>
                                  </p:stCondLst>
                                  <p:childTnLst>
                                    <p:anim calcmode="lin" valueType="num">
                                      <p:cBhvr additive="base">
                                        <p:cTn id="655" dur="3000"/>
                                        <p:tgtEl>
                                          <p:spTgt spid="12"/>
                                        </p:tgtEl>
                                        <p:attrNameLst>
                                          <p:attrName>ppt_x</p:attrName>
                                        </p:attrNameLst>
                                      </p:cBhvr>
                                      <p:tavLst>
                                        <p:tav tm="0">
                                          <p:val>
                                            <p:strVal val="ppt_x"/>
                                          </p:val>
                                        </p:tav>
                                        <p:tav tm="100000">
                                          <p:val>
                                            <p:strVal val="1+ppt_w/2"/>
                                          </p:val>
                                        </p:tav>
                                      </p:tavLst>
                                    </p:anim>
                                    <p:anim calcmode="lin" valueType="num">
                                      <p:cBhvr additive="base">
                                        <p:cTn id="656" dur="3000"/>
                                        <p:tgtEl>
                                          <p:spTgt spid="12"/>
                                        </p:tgtEl>
                                        <p:attrNameLst>
                                          <p:attrName>ppt_y</p:attrName>
                                        </p:attrNameLst>
                                      </p:cBhvr>
                                      <p:tavLst>
                                        <p:tav tm="0">
                                          <p:val>
                                            <p:strVal val="ppt_y"/>
                                          </p:val>
                                        </p:tav>
                                        <p:tav tm="100000">
                                          <p:val>
                                            <p:strVal val="ppt_y"/>
                                          </p:val>
                                        </p:tav>
                                      </p:tavLst>
                                    </p:anim>
                                    <p:set>
                                      <p:cBhvr>
                                        <p:cTn id="657" dur="1" fill="hold">
                                          <p:stCondLst>
                                            <p:cond delay="2999"/>
                                          </p:stCondLst>
                                        </p:cTn>
                                        <p:tgtEl>
                                          <p:spTgt spid="12"/>
                                        </p:tgtEl>
                                        <p:attrNameLst>
                                          <p:attrName>style.visibility</p:attrName>
                                        </p:attrNameLst>
                                      </p:cBhvr>
                                      <p:to>
                                        <p:strVal val="hidden"/>
                                      </p:to>
                                    </p:set>
                                  </p:childTnLst>
                                </p:cTn>
                              </p:par>
                              <p:par>
                                <p:cTn id="658" presetID="2" presetClass="exit" presetSubtype="2" fill="hold" grpId="3" nodeType="withEffect">
                                  <p:stCondLst>
                                    <p:cond delay="0"/>
                                  </p:stCondLst>
                                  <p:childTnLst>
                                    <p:anim calcmode="lin" valueType="num">
                                      <p:cBhvr additive="base">
                                        <p:cTn id="659" dur="3000"/>
                                        <p:tgtEl>
                                          <p:spTgt spid="13"/>
                                        </p:tgtEl>
                                        <p:attrNameLst>
                                          <p:attrName>ppt_x</p:attrName>
                                        </p:attrNameLst>
                                      </p:cBhvr>
                                      <p:tavLst>
                                        <p:tav tm="0">
                                          <p:val>
                                            <p:strVal val="ppt_x"/>
                                          </p:val>
                                        </p:tav>
                                        <p:tav tm="100000">
                                          <p:val>
                                            <p:strVal val="1+ppt_w/2"/>
                                          </p:val>
                                        </p:tav>
                                      </p:tavLst>
                                    </p:anim>
                                    <p:anim calcmode="lin" valueType="num">
                                      <p:cBhvr additive="base">
                                        <p:cTn id="660" dur="3000"/>
                                        <p:tgtEl>
                                          <p:spTgt spid="13"/>
                                        </p:tgtEl>
                                        <p:attrNameLst>
                                          <p:attrName>ppt_y</p:attrName>
                                        </p:attrNameLst>
                                      </p:cBhvr>
                                      <p:tavLst>
                                        <p:tav tm="0">
                                          <p:val>
                                            <p:strVal val="ppt_y"/>
                                          </p:val>
                                        </p:tav>
                                        <p:tav tm="100000">
                                          <p:val>
                                            <p:strVal val="ppt_y"/>
                                          </p:val>
                                        </p:tav>
                                      </p:tavLst>
                                    </p:anim>
                                    <p:set>
                                      <p:cBhvr>
                                        <p:cTn id="661" dur="1" fill="hold">
                                          <p:stCondLst>
                                            <p:cond delay="2999"/>
                                          </p:stCondLst>
                                        </p:cTn>
                                        <p:tgtEl>
                                          <p:spTgt spid="13"/>
                                        </p:tgtEl>
                                        <p:attrNameLst>
                                          <p:attrName>style.visibility</p:attrName>
                                        </p:attrNameLst>
                                      </p:cBhvr>
                                      <p:to>
                                        <p:strVal val="hidden"/>
                                      </p:to>
                                    </p:set>
                                  </p:childTnLst>
                                </p:cTn>
                              </p:par>
                              <p:par>
                                <p:cTn id="662" presetID="2" presetClass="exit" presetSubtype="2" fill="hold" grpId="3" nodeType="withEffect">
                                  <p:stCondLst>
                                    <p:cond delay="0"/>
                                  </p:stCondLst>
                                  <p:childTnLst>
                                    <p:anim calcmode="lin" valueType="num">
                                      <p:cBhvr additive="base">
                                        <p:cTn id="663" dur="3000"/>
                                        <p:tgtEl>
                                          <p:spTgt spid="14"/>
                                        </p:tgtEl>
                                        <p:attrNameLst>
                                          <p:attrName>ppt_x</p:attrName>
                                        </p:attrNameLst>
                                      </p:cBhvr>
                                      <p:tavLst>
                                        <p:tav tm="0">
                                          <p:val>
                                            <p:strVal val="ppt_x"/>
                                          </p:val>
                                        </p:tav>
                                        <p:tav tm="100000">
                                          <p:val>
                                            <p:strVal val="1+ppt_w/2"/>
                                          </p:val>
                                        </p:tav>
                                      </p:tavLst>
                                    </p:anim>
                                    <p:anim calcmode="lin" valueType="num">
                                      <p:cBhvr additive="base">
                                        <p:cTn id="664" dur="3000"/>
                                        <p:tgtEl>
                                          <p:spTgt spid="14"/>
                                        </p:tgtEl>
                                        <p:attrNameLst>
                                          <p:attrName>ppt_y</p:attrName>
                                        </p:attrNameLst>
                                      </p:cBhvr>
                                      <p:tavLst>
                                        <p:tav tm="0">
                                          <p:val>
                                            <p:strVal val="ppt_y"/>
                                          </p:val>
                                        </p:tav>
                                        <p:tav tm="100000">
                                          <p:val>
                                            <p:strVal val="ppt_y"/>
                                          </p:val>
                                        </p:tav>
                                      </p:tavLst>
                                    </p:anim>
                                    <p:set>
                                      <p:cBhvr>
                                        <p:cTn id="665" dur="1" fill="hold">
                                          <p:stCondLst>
                                            <p:cond delay="2999"/>
                                          </p:stCondLst>
                                        </p:cTn>
                                        <p:tgtEl>
                                          <p:spTgt spid="14"/>
                                        </p:tgtEl>
                                        <p:attrNameLst>
                                          <p:attrName>style.visibility</p:attrName>
                                        </p:attrNameLst>
                                      </p:cBhvr>
                                      <p:to>
                                        <p:strVal val="hidden"/>
                                      </p:to>
                                    </p:set>
                                  </p:childTnLst>
                                </p:cTn>
                              </p:par>
                              <p:par>
                                <p:cTn id="666" presetID="2" presetClass="exit" presetSubtype="2" fill="hold" grpId="3" nodeType="withEffect">
                                  <p:stCondLst>
                                    <p:cond delay="0"/>
                                  </p:stCondLst>
                                  <p:childTnLst>
                                    <p:anim calcmode="lin" valueType="num">
                                      <p:cBhvr additive="base">
                                        <p:cTn id="667" dur="3000"/>
                                        <p:tgtEl>
                                          <p:spTgt spid="15"/>
                                        </p:tgtEl>
                                        <p:attrNameLst>
                                          <p:attrName>ppt_x</p:attrName>
                                        </p:attrNameLst>
                                      </p:cBhvr>
                                      <p:tavLst>
                                        <p:tav tm="0">
                                          <p:val>
                                            <p:strVal val="ppt_x"/>
                                          </p:val>
                                        </p:tav>
                                        <p:tav tm="100000">
                                          <p:val>
                                            <p:strVal val="1+ppt_w/2"/>
                                          </p:val>
                                        </p:tav>
                                      </p:tavLst>
                                    </p:anim>
                                    <p:anim calcmode="lin" valueType="num">
                                      <p:cBhvr additive="base">
                                        <p:cTn id="668" dur="3000"/>
                                        <p:tgtEl>
                                          <p:spTgt spid="15"/>
                                        </p:tgtEl>
                                        <p:attrNameLst>
                                          <p:attrName>ppt_y</p:attrName>
                                        </p:attrNameLst>
                                      </p:cBhvr>
                                      <p:tavLst>
                                        <p:tav tm="0">
                                          <p:val>
                                            <p:strVal val="ppt_y"/>
                                          </p:val>
                                        </p:tav>
                                        <p:tav tm="100000">
                                          <p:val>
                                            <p:strVal val="ppt_y"/>
                                          </p:val>
                                        </p:tav>
                                      </p:tavLst>
                                    </p:anim>
                                    <p:set>
                                      <p:cBhvr>
                                        <p:cTn id="669" dur="1" fill="hold">
                                          <p:stCondLst>
                                            <p:cond delay="2999"/>
                                          </p:stCondLst>
                                        </p:cTn>
                                        <p:tgtEl>
                                          <p:spTgt spid="15"/>
                                        </p:tgtEl>
                                        <p:attrNameLst>
                                          <p:attrName>style.visibility</p:attrName>
                                        </p:attrNameLst>
                                      </p:cBhvr>
                                      <p:to>
                                        <p:strVal val="hidden"/>
                                      </p:to>
                                    </p:set>
                                  </p:childTnLst>
                                </p:cTn>
                              </p:par>
                              <p:par>
                                <p:cTn id="670" presetID="2" presetClass="exit" presetSubtype="2" fill="hold" grpId="3" nodeType="withEffect">
                                  <p:stCondLst>
                                    <p:cond delay="0"/>
                                  </p:stCondLst>
                                  <p:childTnLst>
                                    <p:anim calcmode="lin" valueType="num">
                                      <p:cBhvr additive="base">
                                        <p:cTn id="671" dur="3000"/>
                                        <p:tgtEl>
                                          <p:spTgt spid="16"/>
                                        </p:tgtEl>
                                        <p:attrNameLst>
                                          <p:attrName>ppt_x</p:attrName>
                                        </p:attrNameLst>
                                      </p:cBhvr>
                                      <p:tavLst>
                                        <p:tav tm="0">
                                          <p:val>
                                            <p:strVal val="ppt_x"/>
                                          </p:val>
                                        </p:tav>
                                        <p:tav tm="100000">
                                          <p:val>
                                            <p:strVal val="1+ppt_w/2"/>
                                          </p:val>
                                        </p:tav>
                                      </p:tavLst>
                                    </p:anim>
                                    <p:anim calcmode="lin" valueType="num">
                                      <p:cBhvr additive="base">
                                        <p:cTn id="672" dur="3000"/>
                                        <p:tgtEl>
                                          <p:spTgt spid="16"/>
                                        </p:tgtEl>
                                        <p:attrNameLst>
                                          <p:attrName>ppt_y</p:attrName>
                                        </p:attrNameLst>
                                      </p:cBhvr>
                                      <p:tavLst>
                                        <p:tav tm="0">
                                          <p:val>
                                            <p:strVal val="ppt_y"/>
                                          </p:val>
                                        </p:tav>
                                        <p:tav tm="100000">
                                          <p:val>
                                            <p:strVal val="ppt_y"/>
                                          </p:val>
                                        </p:tav>
                                      </p:tavLst>
                                    </p:anim>
                                    <p:set>
                                      <p:cBhvr>
                                        <p:cTn id="673" dur="1" fill="hold">
                                          <p:stCondLst>
                                            <p:cond delay="2999"/>
                                          </p:stCondLst>
                                        </p:cTn>
                                        <p:tgtEl>
                                          <p:spTgt spid="16"/>
                                        </p:tgtEl>
                                        <p:attrNameLst>
                                          <p:attrName>style.visibility</p:attrName>
                                        </p:attrNameLst>
                                      </p:cBhvr>
                                      <p:to>
                                        <p:strVal val="hidden"/>
                                      </p:to>
                                    </p:set>
                                  </p:childTnLst>
                                </p:cTn>
                              </p:par>
                              <p:par>
                                <p:cTn id="674" presetID="2" presetClass="exit" presetSubtype="2" fill="hold" grpId="3" nodeType="withEffect">
                                  <p:stCondLst>
                                    <p:cond delay="0"/>
                                  </p:stCondLst>
                                  <p:childTnLst>
                                    <p:anim calcmode="lin" valueType="num">
                                      <p:cBhvr additive="base">
                                        <p:cTn id="675" dur="3000"/>
                                        <p:tgtEl>
                                          <p:spTgt spid="17"/>
                                        </p:tgtEl>
                                        <p:attrNameLst>
                                          <p:attrName>ppt_x</p:attrName>
                                        </p:attrNameLst>
                                      </p:cBhvr>
                                      <p:tavLst>
                                        <p:tav tm="0">
                                          <p:val>
                                            <p:strVal val="ppt_x"/>
                                          </p:val>
                                        </p:tav>
                                        <p:tav tm="100000">
                                          <p:val>
                                            <p:strVal val="1+ppt_w/2"/>
                                          </p:val>
                                        </p:tav>
                                      </p:tavLst>
                                    </p:anim>
                                    <p:anim calcmode="lin" valueType="num">
                                      <p:cBhvr additive="base">
                                        <p:cTn id="676" dur="3000"/>
                                        <p:tgtEl>
                                          <p:spTgt spid="17"/>
                                        </p:tgtEl>
                                        <p:attrNameLst>
                                          <p:attrName>ppt_y</p:attrName>
                                        </p:attrNameLst>
                                      </p:cBhvr>
                                      <p:tavLst>
                                        <p:tav tm="0">
                                          <p:val>
                                            <p:strVal val="ppt_y"/>
                                          </p:val>
                                        </p:tav>
                                        <p:tav tm="100000">
                                          <p:val>
                                            <p:strVal val="ppt_y"/>
                                          </p:val>
                                        </p:tav>
                                      </p:tavLst>
                                    </p:anim>
                                    <p:set>
                                      <p:cBhvr>
                                        <p:cTn id="677" dur="1" fill="hold">
                                          <p:stCondLst>
                                            <p:cond delay="2999"/>
                                          </p:stCondLst>
                                        </p:cTn>
                                        <p:tgtEl>
                                          <p:spTgt spid="17"/>
                                        </p:tgtEl>
                                        <p:attrNameLst>
                                          <p:attrName>style.visibility</p:attrName>
                                        </p:attrNameLst>
                                      </p:cBhvr>
                                      <p:to>
                                        <p:strVal val="hidden"/>
                                      </p:to>
                                    </p:set>
                                  </p:childTnLst>
                                </p:cTn>
                              </p:par>
                              <p:par>
                                <p:cTn id="678" presetID="2" presetClass="exit" presetSubtype="2" fill="hold" grpId="3" nodeType="withEffect">
                                  <p:stCondLst>
                                    <p:cond delay="0"/>
                                  </p:stCondLst>
                                  <p:childTnLst>
                                    <p:anim calcmode="lin" valueType="num">
                                      <p:cBhvr additive="base">
                                        <p:cTn id="679" dur="3000"/>
                                        <p:tgtEl>
                                          <p:spTgt spid="18"/>
                                        </p:tgtEl>
                                        <p:attrNameLst>
                                          <p:attrName>ppt_x</p:attrName>
                                        </p:attrNameLst>
                                      </p:cBhvr>
                                      <p:tavLst>
                                        <p:tav tm="0">
                                          <p:val>
                                            <p:strVal val="ppt_x"/>
                                          </p:val>
                                        </p:tav>
                                        <p:tav tm="100000">
                                          <p:val>
                                            <p:strVal val="1+ppt_w/2"/>
                                          </p:val>
                                        </p:tav>
                                      </p:tavLst>
                                    </p:anim>
                                    <p:anim calcmode="lin" valueType="num">
                                      <p:cBhvr additive="base">
                                        <p:cTn id="680" dur="3000"/>
                                        <p:tgtEl>
                                          <p:spTgt spid="18"/>
                                        </p:tgtEl>
                                        <p:attrNameLst>
                                          <p:attrName>ppt_y</p:attrName>
                                        </p:attrNameLst>
                                      </p:cBhvr>
                                      <p:tavLst>
                                        <p:tav tm="0">
                                          <p:val>
                                            <p:strVal val="ppt_y"/>
                                          </p:val>
                                        </p:tav>
                                        <p:tav tm="100000">
                                          <p:val>
                                            <p:strVal val="ppt_y"/>
                                          </p:val>
                                        </p:tav>
                                      </p:tavLst>
                                    </p:anim>
                                    <p:set>
                                      <p:cBhvr>
                                        <p:cTn id="681" dur="1" fill="hold">
                                          <p:stCondLst>
                                            <p:cond delay="2999"/>
                                          </p:stCondLst>
                                        </p:cTn>
                                        <p:tgtEl>
                                          <p:spTgt spid="18"/>
                                        </p:tgtEl>
                                        <p:attrNameLst>
                                          <p:attrName>style.visibility</p:attrName>
                                        </p:attrNameLst>
                                      </p:cBhvr>
                                      <p:to>
                                        <p:strVal val="hidden"/>
                                      </p:to>
                                    </p:set>
                                  </p:childTnLst>
                                </p:cTn>
                              </p:par>
                              <p:par>
                                <p:cTn id="682" presetID="2" presetClass="exit" presetSubtype="2" fill="hold" grpId="3" nodeType="withEffect">
                                  <p:stCondLst>
                                    <p:cond delay="0"/>
                                  </p:stCondLst>
                                  <p:childTnLst>
                                    <p:anim calcmode="lin" valueType="num">
                                      <p:cBhvr additive="base">
                                        <p:cTn id="683" dur="3000"/>
                                        <p:tgtEl>
                                          <p:spTgt spid="19"/>
                                        </p:tgtEl>
                                        <p:attrNameLst>
                                          <p:attrName>ppt_x</p:attrName>
                                        </p:attrNameLst>
                                      </p:cBhvr>
                                      <p:tavLst>
                                        <p:tav tm="0">
                                          <p:val>
                                            <p:strVal val="ppt_x"/>
                                          </p:val>
                                        </p:tav>
                                        <p:tav tm="100000">
                                          <p:val>
                                            <p:strVal val="1+ppt_w/2"/>
                                          </p:val>
                                        </p:tav>
                                      </p:tavLst>
                                    </p:anim>
                                    <p:anim calcmode="lin" valueType="num">
                                      <p:cBhvr additive="base">
                                        <p:cTn id="684" dur="3000"/>
                                        <p:tgtEl>
                                          <p:spTgt spid="19"/>
                                        </p:tgtEl>
                                        <p:attrNameLst>
                                          <p:attrName>ppt_y</p:attrName>
                                        </p:attrNameLst>
                                      </p:cBhvr>
                                      <p:tavLst>
                                        <p:tav tm="0">
                                          <p:val>
                                            <p:strVal val="ppt_y"/>
                                          </p:val>
                                        </p:tav>
                                        <p:tav tm="100000">
                                          <p:val>
                                            <p:strVal val="ppt_y"/>
                                          </p:val>
                                        </p:tav>
                                      </p:tavLst>
                                    </p:anim>
                                    <p:set>
                                      <p:cBhvr>
                                        <p:cTn id="685" dur="1" fill="hold">
                                          <p:stCondLst>
                                            <p:cond delay="2999"/>
                                          </p:stCondLst>
                                        </p:cTn>
                                        <p:tgtEl>
                                          <p:spTgt spid="19"/>
                                        </p:tgtEl>
                                        <p:attrNameLst>
                                          <p:attrName>style.visibility</p:attrName>
                                        </p:attrNameLst>
                                      </p:cBhvr>
                                      <p:to>
                                        <p:strVal val="hidden"/>
                                      </p:to>
                                    </p:set>
                                  </p:childTnLst>
                                </p:cTn>
                              </p:par>
                              <p:par>
                                <p:cTn id="686" presetID="2" presetClass="exit" presetSubtype="2" fill="hold" grpId="3" nodeType="withEffect">
                                  <p:stCondLst>
                                    <p:cond delay="0"/>
                                  </p:stCondLst>
                                  <p:childTnLst>
                                    <p:anim calcmode="lin" valueType="num">
                                      <p:cBhvr additive="base">
                                        <p:cTn id="687" dur="3000"/>
                                        <p:tgtEl>
                                          <p:spTgt spid="20"/>
                                        </p:tgtEl>
                                        <p:attrNameLst>
                                          <p:attrName>ppt_x</p:attrName>
                                        </p:attrNameLst>
                                      </p:cBhvr>
                                      <p:tavLst>
                                        <p:tav tm="0">
                                          <p:val>
                                            <p:strVal val="ppt_x"/>
                                          </p:val>
                                        </p:tav>
                                        <p:tav tm="100000">
                                          <p:val>
                                            <p:strVal val="1+ppt_w/2"/>
                                          </p:val>
                                        </p:tav>
                                      </p:tavLst>
                                    </p:anim>
                                    <p:anim calcmode="lin" valueType="num">
                                      <p:cBhvr additive="base">
                                        <p:cTn id="688" dur="3000"/>
                                        <p:tgtEl>
                                          <p:spTgt spid="20"/>
                                        </p:tgtEl>
                                        <p:attrNameLst>
                                          <p:attrName>ppt_y</p:attrName>
                                        </p:attrNameLst>
                                      </p:cBhvr>
                                      <p:tavLst>
                                        <p:tav tm="0">
                                          <p:val>
                                            <p:strVal val="ppt_y"/>
                                          </p:val>
                                        </p:tav>
                                        <p:tav tm="100000">
                                          <p:val>
                                            <p:strVal val="ppt_y"/>
                                          </p:val>
                                        </p:tav>
                                      </p:tavLst>
                                    </p:anim>
                                    <p:set>
                                      <p:cBhvr>
                                        <p:cTn id="689" dur="1" fill="hold">
                                          <p:stCondLst>
                                            <p:cond delay="2999"/>
                                          </p:stCondLst>
                                        </p:cTn>
                                        <p:tgtEl>
                                          <p:spTgt spid="20"/>
                                        </p:tgtEl>
                                        <p:attrNameLst>
                                          <p:attrName>style.visibility</p:attrName>
                                        </p:attrNameLst>
                                      </p:cBhvr>
                                      <p:to>
                                        <p:strVal val="hidden"/>
                                      </p:to>
                                    </p:set>
                                  </p:childTnLst>
                                </p:cTn>
                              </p:par>
                              <p:par>
                                <p:cTn id="690" presetID="2" presetClass="exit" presetSubtype="2" fill="hold" grpId="3" nodeType="withEffect">
                                  <p:stCondLst>
                                    <p:cond delay="0"/>
                                  </p:stCondLst>
                                  <p:childTnLst>
                                    <p:anim calcmode="lin" valueType="num">
                                      <p:cBhvr additive="base">
                                        <p:cTn id="691" dur="3000"/>
                                        <p:tgtEl>
                                          <p:spTgt spid="21"/>
                                        </p:tgtEl>
                                        <p:attrNameLst>
                                          <p:attrName>ppt_x</p:attrName>
                                        </p:attrNameLst>
                                      </p:cBhvr>
                                      <p:tavLst>
                                        <p:tav tm="0">
                                          <p:val>
                                            <p:strVal val="ppt_x"/>
                                          </p:val>
                                        </p:tav>
                                        <p:tav tm="100000">
                                          <p:val>
                                            <p:strVal val="1+ppt_w/2"/>
                                          </p:val>
                                        </p:tav>
                                      </p:tavLst>
                                    </p:anim>
                                    <p:anim calcmode="lin" valueType="num">
                                      <p:cBhvr additive="base">
                                        <p:cTn id="692" dur="3000"/>
                                        <p:tgtEl>
                                          <p:spTgt spid="21"/>
                                        </p:tgtEl>
                                        <p:attrNameLst>
                                          <p:attrName>ppt_y</p:attrName>
                                        </p:attrNameLst>
                                      </p:cBhvr>
                                      <p:tavLst>
                                        <p:tav tm="0">
                                          <p:val>
                                            <p:strVal val="ppt_y"/>
                                          </p:val>
                                        </p:tav>
                                        <p:tav tm="100000">
                                          <p:val>
                                            <p:strVal val="ppt_y"/>
                                          </p:val>
                                        </p:tav>
                                      </p:tavLst>
                                    </p:anim>
                                    <p:set>
                                      <p:cBhvr>
                                        <p:cTn id="693" dur="1" fill="hold">
                                          <p:stCondLst>
                                            <p:cond delay="2999"/>
                                          </p:stCondLst>
                                        </p:cTn>
                                        <p:tgtEl>
                                          <p:spTgt spid="21"/>
                                        </p:tgtEl>
                                        <p:attrNameLst>
                                          <p:attrName>style.visibility</p:attrName>
                                        </p:attrNameLst>
                                      </p:cBhvr>
                                      <p:to>
                                        <p:strVal val="hidden"/>
                                      </p:to>
                                    </p:set>
                                  </p:childTnLst>
                                </p:cTn>
                              </p:par>
                              <p:par>
                                <p:cTn id="694" presetID="2" presetClass="exit" presetSubtype="2" fill="hold" grpId="3" nodeType="withEffect">
                                  <p:stCondLst>
                                    <p:cond delay="0"/>
                                  </p:stCondLst>
                                  <p:childTnLst>
                                    <p:anim calcmode="lin" valueType="num">
                                      <p:cBhvr additive="base">
                                        <p:cTn id="695" dur="3000"/>
                                        <p:tgtEl>
                                          <p:spTgt spid="22"/>
                                        </p:tgtEl>
                                        <p:attrNameLst>
                                          <p:attrName>ppt_x</p:attrName>
                                        </p:attrNameLst>
                                      </p:cBhvr>
                                      <p:tavLst>
                                        <p:tav tm="0">
                                          <p:val>
                                            <p:strVal val="ppt_x"/>
                                          </p:val>
                                        </p:tav>
                                        <p:tav tm="100000">
                                          <p:val>
                                            <p:strVal val="1+ppt_w/2"/>
                                          </p:val>
                                        </p:tav>
                                      </p:tavLst>
                                    </p:anim>
                                    <p:anim calcmode="lin" valueType="num">
                                      <p:cBhvr additive="base">
                                        <p:cTn id="696" dur="3000"/>
                                        <p:tgtEl>
                                          <p:spTgt spid="22"/>
                                        </p:tgtEl>
                                        <p:attrNameLst>
                                          <p:attrName>ppt_y</p:attrName>
                                        </p:attrNameLst>
                                      </p:cBhvr>
                                      <p:tavLst>
                                        <p:tav tm="0">
                                          <p:val>
                                            <p:strVal val="ppt_y"/>
                                          </p:val>
                                        </p:tav>
                                        <p:tav tm="100000">
                                          <p:val>
                                            <p:strVal val="ppt_y"/>
                                          </p:val>
                                        </p:tav>
                                      </p:tavLst>
                                    </p:anim>
                                    <p:set>
                                      <p:cBhvr>
                                        <p:cTn id="697" dur="1" fill="hold">
                                          <p:stCondLst>
                                            <p:cond delay="2999"/>
                                          </p:stCondLst>
                                        </p:cTn>
                                        <p:tgtEl>
                                          <p:spTgt spid="22"/>
                                        </p:tgtEl>
                                        <p:attrNameLst>
                                          <p:attrName>style.visibility</p:attrName>
                                        </p:attrNameLst>
                                      </p:cBhvr>
                                      <p:to>
                                        <p:strVal val="hidden"/>
                                      </p:to>
                                    </p:set>
                                  </p:childTnLst>
                                </p:cTn>
                              </p:par>
                              <p:par>
                                <p:cTn id="698" presetID="2" presetClass="exit" presetSubtype="2" fill="hold" grpId="3" nodeType="withEffect">
                                  <p:stCondLst>
                                    <p:cond delay="0"/>
                                  </p:stCondLst>
                                  <p:childTnLst>
                                    <p:anim calcmode="lin" valueType="num">
                                      <p:cBhvr additive="base">
                                        <p:cTn id="699" dur="3000"/>
                                        <p:tgtEl>
                                          <p:spTgt spid="23"/>
                                        </p:tgtEl>
                                        <p:attrNameLst>
                                          <p:attrName>ppt_x</p:attrName>
                                        </p:attrNameLst>
                                      </p:cBhvr>
                                      <p:tavLst>
                                        <p:tav tm="0">
                                          <p:val>
                                            <p:strVal val="ppt_x"/>
                                          </p:val>
                                        </p:tav>
                                        <p:tav tm="100000">
                                          <p:val>
                                            <p:strVal val="1+ppt_w/2"/>
                                          </p:val>
                                        </p:tav>
                                      </p:tavLst>
                                    </p:anim>
                                    <p:anim calcmode="lin" valueType="num">
                                      <p:cBhvr additive="base">
                                        <p:cTn id="700" dur="3000"/>
                                        <p:tgtEl>
                                          <p:spTgt spid="23"/>
                                        </p:tgtEl>
                                        <p:attrNameLst>
                                          <p:attrName>ppt_y</p:attrName>
                                        </p:attrNameLst>
                                      </p:cBhvr>
                                      <p:tavLst>
                                        <p:tav tm="0">
                                          <p:val>
                                            <p:strVal val="ppt_y"/>
                                          </p:val>
                                        </p:tav>
                                        <p:tav tm="100000">
                                          <p:val>
                                            <p:strVal val="ppt_y"/>
                                          </p:val>
                                        </p:tav>
                                      </p:tavLst>
                                    </p:anim>
                                    <p:set>
                                      <p:cBhvr>
                                        <p:cTn id="701" dur="1" fill="hold">
                                          <p:stCondLst>
                                            <p:cond delay="2999"/>
                                          </p:stCondLst>
                                        </p:cTn>
                                        <p:tgtEl>
                                          <p:spTgt spid="23"/>
                                        </p:tgtEl>
                                        <p:attrNameLst>
                                          <p:attrName>style.visibility</p:attrName>
                                        </p:attrNameLst>
                                      </p:cBhvr>
                                      <p:to>
                                        <p:strVal val="hidden"/>
                                      </p:to>
                                    </p:set>
                                  </p:childTnLst>
                                </p:cTn>
                              </p:par>
                              <p:par>
                                <p:cTn id="702" presetID="2" presetClass="exit" presetSubtype="2" fill="hold" grpId="3" nodeType="withEffect">
                                  <p:stCondLst>
                                    <p:cond delay="0"/>
                                  </p:stCondLst>
                                  <p:childTnLst>
                                    <p:anim calcmode="lin" valueType="num">
                                      <p:cBhvr additive="base">
                                        <p:cTn id="703" dur="3000"/>
                                        <p:tgtEl>
                                          <p:spTgt spid="57"/>
                                        </p:tgtEl>
                                        <p:attrNameLst>
                                          <p:attrName>ppt_x</p:attrName>
                                        </p:attrNameLst>
                                      </p:cBhvr>
                                      <p:tavLst>
                                        <p:tav tm="0">
                                          <p:val>
                                            <p:strVal val="ppt_x"/>
                                          </p:val>
                                        </p:tav>
                                        <p:tav tm="100000">
                                          <p:val>
                                            <p:strVal val="1+ppt_w/2"/>
                                          </p:val>
                                        </p:tav>
                                      </p:tavLst>
                                    </p:anim>
                                    <p:anim calcmode="lin" valueType="num">
                                      <p:cBhvr additive="base">
                                        <p:cTn id="704" dur="3000"/>
                                        <p:tgtEl>
                                          <p:spTgt spid="57"/>
                                        </p:tgtEl>
                                        <p:attrNameLst>
                                          <p:attrName>ppt_y</p:attrName>
                                        </p:attrNameLst>
                                      </p:cBhvr>
                                      <p:tavLst>
                                        <p:tav tm="0">
                                          <p:val>
                                            <p:strVal val="ppt_y"/>
                                          </p:val>
                                        </p:tav>
                                        <p:tav tm="100000">
                                          <p:val>
                                            <p:strVal val="ppt_y"/>
                                          </p:val>
                                        </p:tav>
                                      </p:tavLst>
                                    </p:anim>
                                    <p:set>
                                      <p:cBhvr>
                                        <p:cTn id="705" dur="1" fill="hold">
                                          <p:stCondLst>
                                            <p:cond delay="2999"/>
                                          </p:stCondLst>
                                        </p:cTn>
                                        <p:tgtEl>
                                          <p:spTgt spid="57"/>
                                        </p:tgtEl>
                                        <p:attrNameLst>
                                          <p:attrName>style.visibility</p:attrName>
                                        </p:attrNameLst>
                                      </p:cBhvr>
                                      <p:to>
                                        <p:strVal val="hidden"/>
                                      </p:to>
                                    </p:set>
                                  </p:childTnLst>
                                </p:cTn>
                              </p:par>
                              <p:par>
                                <p:cTn id="706" presetID="2" presetClass="exit" presetSubtype="2" fill="hold" grpId="3" nodeType="withEffect">
                                  <p:stCondLst>
                                    <p:cond delay="0"/>
                                  </p:stCondLst>
                                  <p:childTnLst>
                                    <p:anim calcmode="lin" valueType="num">
                                      <p:cBhvr additive="base">
                                        <p:cTn id="707" dur="3000"/>
                                        <p:tgtEl>
                                          <p:spTgt spid="58"/>
                                        </p:tgtEl>
                                        <p:attrNameLst>
                                          <p:attrName>ppt_x</p:attrName>
                                        </p:attrNameLst>
                                      </p:cBhvr>
                                      <p:tavLst>
                                        <p:tav tm="0">
                                          <p:val>
                                            <p:strVal val="ppt_x"/>
                                          </p:val>
                                        </p:tav>
                                        <p:tav tm="100000">
                                          <p:val>
                                            <p:strVal val="1+ppt_w/2"/>
                                          </p:val>
                                        </p:tav>
                                      </p:tavLst>
                                    </p:anim>
                                    <p:anim calcmode="lin" valueType="num">
                                      <p:cBhvr additive="base">
                                        <p:cTn id="708" dur="3000"/>
                                        <p:tgtEl>
                                          <p:spTgt spid="58"/>
                                        </p:tgtEl>
                                        <p:attrNameLst>
                                          <p:attrName>ppt_y</p:attrName>
                                        </p:attrNameLst>
                                      </p:cBhvr>
                                      <p:tavLst>
                                        <p:tav tm="0">
                                          <p:val>
                                            <p:strVal val="ppt_y"/>
                                          </p:val>
                                        </p:tav>
                                        <p:tav tm="100000">
                                          <p:val>
                                            <p:strVal val="ppt_y"/>
                                          </p:val>
                                        </p:tav>
                                      </p:tavLst>
                                    </p:anim>
                                    <p:set>
                                      <p:cBhvr>
                                        <p:cTn id="709" dur="1" fill="hold">
                                          <p:stCondLst>
                                            <p:cond delay="2999"/>
                                          </p:stCondLst>
                                        </p:cTn>
                                        <p:tgtEl>
                                          <p:spTgt spid="58"/>
                                        </p:tgtEl>
                                        <p:attrNameLst>
                                          <p:attrName>style.visibility</p:attrName>
                                        </p:attrNameLst>
                                      </p:cBhvr>
                                      <p:to>
                                        <p:strVal val="hidden"/>
                                      </p:to>
                                    </p:set>
                                  </p:childTnLst>
                                </p:cTn>
                              </p:par>
                              <p:par>
                                <p:cTn id="710" presetID="2" presetClass="exit" presetSubtype="2" fill="hold" grpId="3" nodeType="withEffect">
                                  <p:stCondLst>
                                    <p:cond delay="0"/>
                                  </p:stCondLst>
                                  <p:childTnLst>
                                    <p:anim calcmode="lin" valueType="num">
                                      <p:cBhvr additive="base">
                                        <p:cTn id="711" dur="3000"/>
                                        <p:tgtEl>
                                          <p:spTgt spid="59"/>
                                        </p:tgtEl>
                                        <p:attrNameLst>
                                          <p:attrName>ppt_x</p:attrName>
                                        </p:attrNameLst>
                                      </p:cBhvr>
                                      <p:tavLst>
                                        <p:tav tm="0">
                                          <p:val>
                                            <p:strVal val="ppt_x"/>
                                          </p:val>
                                        </p:tav>
                                        <p:tav tm="100000">
                                          <p:val>
                                            <p:strVal val="1+ppt_w/2"/>
                                          </p:val>
                                        </p:tav>
                                      </p:tavLst>
                                    </p:anim>
                                    <p:anim calcmode="lin" valueType="num">
                                      <p:cBhvr additive="base">
                                        <p:cTn id="712" dur="3000"/>
                                        <p:tgtEl>
                                          <p:spTgt spid="59"/>
                                        </p:tgtEl>
                                        <p:attrNameLst>
                                          <p:attrName>ppt_y</p:attrName>
                                        </p:attrNameLst>
                                      </p:cBhvr>
                                      <p:tavLst>
                                        <p:tav tm="0">
                                          <p:val>
                                            <p:strVal val="ppt_y"/>
                                          </p:val>
                                        </p:tav>
                                        <p:tav tm="100000">
                                          <p:val>
                                            <p:strVal val="ppt_y"/>
                                          </p:val>
                                        </p:tav>
                                      </p:tavLst>
                                    </p:anim>
                                    <p:set>
                                      <p:cBhvr>
                                        <p:cTn id="713" dur="1" fill="hold">
                                          <p:stCondLst>
                                            <p:cond delay="2999"/>
                                          </p:stCondLst>
                                        </p:cTn>
                                        <p:tgtEl>
                                          <p:spTgt spid="59"/>
                                        </p:tgtEl>
                                        <p:attrNameLst>
                                          <p:attrName>style.visibility</p:attrName>
                                        </p:attrNameLst>
                                      </p:cBhvr>
                                      <p:to>
                                        <p:strVal val="hidden"/>
                                      </p:to>
                                    </p:set>
                                  </p:childTnLst>
                                </p:cTn>
                              </p:par>
                              <p:par>
                                <p:cTn id="714" presetID="2" presetClass="exit" presetSubtype="2" fill="hold" grpId="3" nodeType="withEffect">
                                  <p:stCondLst>
                                    <p:cond delay="0"/>
                                  </p:stCondLst>
                                  <p:childTnLst>
                                    <p:anim calcmode="lin" valueType="num">
                                      <p:cBhvr additive="base">
                                        <p:cTn id="715" dur="3000"/>
                                        <p:tgtEl>
                                          <p:spTgt spid="60"/>
                                        </p:tgtEl>
                                        <p:attrNameLst>
                                          <p:attrName>ppt_x</p:attrName>
                                        </p:attrNameLst>
                                      </p:cBhvr>
                                      <p:tavLst>
                                        <p:tav tm="0">
                                          <p:val>
                                            <p:strVal val="ppt_x"/>
                                          </p:val>
                                        </p:tav>
                                        <p:tav tm="100000">
                                          <p:val>
                                            <p:strVal val="1+ppt_w/2"/>
                                          </p:val>
                                        </p:tav>
                                      </p:tavLst>
                                    </p:anim>
                                    <p:anim calcmode="lin" valueType="num">
                                      <p:cBhvr additive="base">
                                        <p:cTn id="716" dur="3000"/>
                                        <p:tgtEl>
                                          <p:spTgt spid="60"/>
                                        </p:tgtEl>
                                        <p:attrNameLst>
                                          <p:attrName>ppt_y</p:attrName>
                                        </p:attrNameLst>
                                      </p:cBhvr>
                                      <p:tavLst>
                                        <p:tav tm="0">
                                          <p:val>
                                            <p:strVal val="ppt_y"/>
                                          </p:val>
                                        </p:tav>
                                        <p:tav tm="100000">
                                          <p:val>
                                            <p:strVal val="ppt_y"/>
                                          </p:val>
                                        </p:tav>
                                      </p:tavLst>
                                    </p:anim>
                                    <p:set>
                                      <p:cBhvr>
                                        <p:cTn id="717" dur="1" fill="hold">
                                          <p:stCondLst>
                                            <p:cond delay="2999"/>
                                          </p:stCondLst>
                                        </p:cTn>
                                        <p:tgtEl>
                                          <p:spTgt spid="60"/>
                                        </p:tgtEl>
                                        <p:attrNameLst>
                                          <p:attrName>style.visibility</p:attrName>
                                        </p:attrNameLst>
                                      </p:cBhvr>
                                      <p:to>
                                        <p:strVal val="hidden"/>
                                      </p:to>
                                    </p:set>
                                  </p:childTnLst>
                                </p:cTn>
                              </p:par>
                              <p:par>
                                <p:cTn id="718" presetID="2" presetClass="exit" presetSubtype="2" fill="hold" grpId="3" nodeType="withEffect">
                                  <p:stCondLst>
                                    <p:cond delay="0"/>
                                  </p:stCondLst>
                                  <p:childTnLst>
                                    <p:anim calcmode="lin" valueType="num">
                                      <p:cBhvr additive="base">
                                        <p:cTn id="719" dur="3000"/>
                                        <p:tgtEl>
                                          <p:spTgt spid="61"/>
                                        </p:tgtEl>
                                        <p:attrNameLst>
                                          <p:attrName>ppt_x</p:attrName>
                                        </p:attrNameLst>
                                      </p:cBhvr>
                                      <p:tavLst>
                                        <p:tav tm="0">
                                          <p:val>
                                            <p:strVal val="ppt_x"/>
                                          </p:val>
                                        </p:tav>
                                        <p:tav tm="100000">
                                          <p:val>
                                            <p:strVal val="1+ppt_w/2"/>
                                          </p:val>
                                        </p:tav>
                                      </p:tavLst>
                                    </p:anim>
                                    <p:anim calcmode="lin" valueType="num">
                                      <p:cBhvr additive="base">
                                        <p:cTn id="720" dur="3000"/>
                                        <p:tgtEl>
                                          <p:spTgt spid="61"/>
                                        </p:tgtEl>
                                        <p:attrNameLst>
                                          <p:attrName>ppt_y</p:attrName>
                                        </p:attrNameLst>
                                      </p:cBhvr>
                                      <p:tavLst>
                                        <p:tav tm="0">
                                          <p:val>
                                            <p:strVal val="ppt_y"/>
                                          </p:val>
                                        </p:tav>
                                        <p:tav tm="100000">
                                          <p:val>
                                            <p:strVal val="ppt_y"/>
                                          </p:val>
                                        </p:tav>
                                      </p:tavLst>
                                    </p:anim>
                                    <p:set>
                                      <p:cBhvr>
                                        <p:cTn id="721" dur="1" fill="hold">
                                          <p:stCondLst>
                                            <p:cond delay="2999"/>
                                          </p:stCondLst>
                                        </p:cTn>
                                        <p:tgtEl>
                                          <p:spTgt spid="61"/>
                                        </p:tgtEl>
                                        <p:attrNameLst>
                                          <p:attrName>style.visibility</p:attrName>
                                        </p:attrNameLst>
                                      </p:cBhvr>
                                      <p:to>
                                        <p:strVal val="hidden"/>
                                      </p:to>
                                    </p:set>
                                  </p:childTnLst>
                                </p:cTn>
                              </p:par>
                              <p:par>
                                <p:cTn id="722" presetID="2" presetClass="exit" presetSubtype="2" fill="hold" grpId="3" nodeType="withEffect">
                                  <p:stCondLst>
                                    <p:cond delay="0"/>
                                  </p:stCondLst>
                                  <p:childTnLst>
                                    <p:anim calcmode="lin" valueType="num">
                                      <p:cBhvr additive="base">
                                        <p:cTn id="723" dur="3000"/>
                                        <p:tgtEl>
                                          <p:spTgt spid="62"/>
                                        </p:tgtEl>
                                        <p:attrNameLst>
                                          <p:attrName>ppt_x</p:attrName>
                                        </p:attrNameLst>
                                      </p:cBhvr>
                                      <p:tavLst>
                                        <p:tav tm="0">
                                          <p:val>
                                            <p:strVal val="ppt_x"/>
                                          </p:val>
                                        </p:tav>
                                        <p:tav tm="100000">
                                          <p:val>
                                            <p:strVal val="1+ppt_w/2"/>
                                          </p:val>
                                        </p:tav>
                                      </p:tavLst>
                                    </p:anim>
                                    <p:anim calcmode="lin" valueType="num">
                                      <p:cBhvr additive="base">
                                        <p:cTn id="724" dur="3000"/>
                                        <p:tgtEl>
                                          <p:spTgt spid="62"/>
                                        </p:tgtEl>
                                        <p:attrNameLst>
                                          <p:attrName>ppt_y</p:attrName>
                                        </p:attrNameLst>
                                      </p:cBhvr>
                                      <p:tavLst>
                                        <p:tav tm="0">
                                          <p:val>
                                            <p:strVal val="ppt_y"/>
                                          </p:val>
                                        </p:tav>
                                        <p:tav tm="100000">
                                          <p:val>
                                            <p:strVal val="ppt_y"/>
                                          </p:val>
                                        </p:tav>
                                      </p:tavLst>
                                    </p:anim>
                                    <p:set>
                                      <p:cBhvr>
                                        <p:cTn id="725" dur="1" fill="hold">
                                          <p:stCondLst>
                                            <p:cond delay="2999"/>
                                          </p:stCondLst>
                                        </p:cTn>
                                        <p:tgtEl>
                                          <p:spTgt spid="62"/>
                                        </p:tgtEl>
                                        <p:attrNameLst>
                                          <p:attrName>style.visibility</p:attrName>
                                        </p:attrNameLst>
                                      </p:cBhvr>
                                      <p:to>
                                        <p:strVal val="hidden"/>
                                      </p:to>
                                    </p:set>
                                  </p:childTnLst>
                                </p:cTn>
                              </p:par>
                              <p:par>
                                <p:cTn id="726" presetID="2" presetClass="exit" presetSubtype="2" fill="hold" grpId="3" nodeType="withEffect">
                                  <p:stCondLst>
                                    <p:cond delay="0"/>
                                  </p:stCondLst>
                                  <p:childTnLst>
                                    <p:anim calcmode="lin" valueType="num">
                                      <p:cBhvr additive="base">
                                        <p:cTn id="727" dur="3000"/>
                                        <p:tgtEl>
                                          <p:spTgt spid="63"/>
                                        </p:tgtEl>
                                        <p:attrNameLst>
                                          <p:attrName>ppt_x</p:attrName>
                                        </p:attrNameLst>
                                      </p:cBhvr>
                                      <p:tavLst>
                                        <p:tav tm="0">
                                          <p:val>
                                            <p:strVal val="ppt_x"/>
                                          </p:val>
                                        </p:tav>
                                        <p:tav tm="100000">
                                          <p:val>
                                            <p:strVal val="1+ppt_w/2"/>
                                          </p:val>
                                        </p:tav>
                                      </p:tavLst>
                                    </p:anim>
                                    <p:anim calcmode="lin" valueType="num">
                                      <p:cBhvr additive="base">
                                        <p:cTn id="728" dur="3000"/>
                                        <p:tgtEl>
                                          <p:spTgt spid="63"/>
                                        </p:tgtEl>
                                        <p:attrNameLst>
                                          <p:attrName>ppt_y</p:attrName>
                                        </p:attrNameLst>
                                      </p:cBhvr>
                                      <p:tavLst>
                                        <p:tav tm="0">
                                          <p:val>
                                            <p:strVal val="ppt_y"/>
                                          </p:val>
                                        </p:tav>
                                        <p:tav tm="100000">
                                          <p:val>
                                            <p:strVal val="ppt_y"/>
                                          </p:val>
                                        </p:tav>
                                      </p:tavLst>
                                    </p:anim>
                                    <p:set>
                                      <p:cBhvr>
                                        <p:cTn id="729" dur="1" fill="hold">
                                          <p:stCondLst>
                                            <p:cond delay="2999"/>
                                          </p:stCondLst>
                                        </p:cTn>
                                        <p:tgtEl>
                                          <p:spTgt spid="63"/>
                                        </p:tgtEl>
                                        <p:attrNameLst>
                                          <p:attrName>style.visibility</p:attrName>
                                        </p:attrNameLst>
                                      </p:cBhvr>
                                      <p:to>
                                        <p:strVal val="hidden"/>
                                      </p:to>
                                    </p:set>
                                  </p:childTnLst>
                                </p:cTn>
                              </p:par>
                              <p:par>
                                <p:cTn id="730" presetID="2" presetClass="exit" presetSubtype="2" fill="hold" grpId="3" nodeType="withEffect">
                                  <p:stCondLst>
                                    <p:cond delay="0"/>
                                  </p:stCondLst>
                                  <p:childTnLst>
                                    <p:anim calcmode="lin" valueType="num">
                                      <p:cBhvr additive="base">
                                        <p:cTn id="731" dur="3000"/>
                                        <p:tgtEl>
                                          <p:spTgt spid="64"/>
                                        </p:tgtEl>
                                        <p:attrNameLst>
                                          <p:attrName>ppt_x</p:attrName>
                                        </p:attrNameLst>
                                      </p:cBhvr>
                                      <p:tavLst>
                                        <p:tav tm="0">
                                          <p:val>
                                            <p:strVal val="ppt_x"/>
                                          </p:val>
                                        </p:tav>
                                        <p:tav tm="100000">
                                          <p:val>
                                            <p:strVal val="1+ppt_w/2"/>
                                          </p:val>
                                        </p:tav>
                                      </p:tavLst>
                                    </p:anim>
                                    <p:anim calcmode="lin" valueType="num">
                                      <p:cBhvr additive="base">
                                        <p:cTn id="732" dur="3000"/>
                                        <p:tgtEl>
                                          <p:spTgt spid="64"/>
                                        </p:tgtEl>
                                        <p:attrNameLst>
                                          <p:attrName>ppt_y</p:attrName>
                                        </p:attrNameLst>
                                      </p:cBhvr>
                                      <p:tavLst>
                                        <p:tav tm="0">
                                          <p:val>
                                            <p:strVal val="ppt_y"/>
                                          </p:val>
                                        </p:tav>
                                        <p:tav tm="100000">
                                          <p:val>
                                            <p:strVal val="ppt_y"/>
                                          </p:val>
                                        </p:tav>
                                      </p:tavLst>
                                    </p:anim>
                                    <p:set>
                                      <p:cBhvr>
                                        <p:cTn id="733" dur="1" fill="hold">
                                          <p:stCondLst>
                                            <p:cond delay="2999"/>
                                          </p:stCondLst>
                                        </p:cTn>
                                        <p:tgtEl>
                                          <p:spTgt spid="64"/>
                                        </p:tgtEl>
                                        <p:attrNameLst>
                                          <p:attrName>style.visibility</p:attrName>
                                        </p:attrNameLst>
                                      </p:cBhvr>
                                      <p:to>
                                        <p:strVal val="hidden"/>
                                      </p:to>
                                    </p:set>
                                  </p:childTnLst>
                                </p:cTn>
                              </p:par>
                              <p:par>
                                <p:cTn id="734" presetID="2" presetClass="exit" presetSubtype="2" fill="hold" grpId="3" nodeType="withEffect">
                                  <p:stCondLst>
                                    <p:cond delay="0"/>
                                  </p:stCondLst>
                                  <p:childTnLst>
                                    <p:anim calcmode="lin" valueType="num">
                                      <p:cBhvr additive="base">
                                        <p:cTn id="735" dur="3000"/>
                                        <p:tgtEl>
                                          <p:spTgt spid="65"/>
                                        </p:tgtEl>
                                        <p:attrNameLst>
                                          <p:attrName>ppt_x</p:attrName>
                                        </p:attrNameLst>
                                      </p:cBhvr>
                                      <p:tavLst>
                                        <p:tav tm="0">
                                          <p:val>
                                            <p:strVal val="ppt_x"/>
                                          </p:val>
                                        </p:tav>
                                        <p:tav tm="100000">
                                          <p:val>
                                            <p:strVal val="1+ppt_w/2"/>
                                          </p:val>
                                        </p:tav>
                                      </p:tavLst>
                                    </p:anim>
                                    <p:anim calcmode="lin" valueType="num">
                                      <p:cBhvr additive="base">
                                        <p:cTn id="736" dur="3000"/>
                                        <p:tgtEl>
                                          <p:spTgt spid="65"/>
                                        </p:tgtEl>
                                        <p:attrNameLst>
                                          <p:attrName>ppt_y</p:attrName>
                                        </p:attrNameLst>
                                      </p:cBhvr>
                                      <p:tavLst>
                                        <p:tav tm="0">
                                          <p:val>
                                            <p:strVal val="ppt_y"/>
                                          </p:val>
                                        </p:tav>
                                        <p:tav tm="100000">
                                          <p:val>
                                            <p:strVal val="ppt_y"/>
                                          </p:val>
                                        </p:tav>
                                      </p:tavLst>
                                    </p:anim>
                                    <p:set>
                                      <p:cBhvr>
                                        <p:cTn id="737" dur="1" fill="hold">
                                          <p:stCondLst>
                                            <p:cond delay="2999"/>
                                          </p:stCondLst>
                                        </p:cTn>
                                        <p:tgtEl>
                                          <p:spTgt spid="65"/>
                                        </p:tgtEl>
                                        <p:attrNameLst>
                                          <p:attrName>style.visibility</p:attrName>
                                        </p:attrNameLst>
                                      </p:cBhvr>
                                      <p:to>
                                        <p:strVal val="hidden"/>
                                      </p:to>
                                    </p:set>
                                  </p:childTnLst>
                                </p:cTn>
                              </p:par>
                              <p:par>
                                <p:cTn id="738" presetID="2" presetClass="exit" presetSubtype="2" fill="hold" grpId="3" nodeType="withEffect">
                                  <p:stCondLst>
                                    <p:cond delay="0"/>
                                  </p:stCondLst>
                                  <p:childTnLst>
                                    <p:anim calcmode="lin" valueType="num">
                                      <p:cBhvr additive="base">
                                        <p:cTn id="739" dur="3000"/>
                                        <p:tgtEl>
                                          <p:spTgt spid="66"/>
                                        </p:tgtEl>
                                        <p:attrNameLst>
                                          <p:attrName>ppt_x</p:attrName>
                                        </p:attrNameLst>
                                      </p:cBhvr>
                                      <p:tavLst>
                                        <p:tav tm="0">
                                          <p:val>
                                            <p:strVal val="ppt_x"/>
                                          </p:val>
                                        </p:tav>
                                        <p:tav tm="100000">
                                          <p:val>
                                            <p:strVal val="1+ppt_w/2"/>
                                          </p:val>
                                        </p:tav>
                                      </p:tavLst>
                                    </p:anim>
                                    <p:anim calcmode="lin" valueType="num">
                                      <p:cBhvr additive="base">
                                        <p:cTn id="740" dur="3000"/>
                                        <p:tgtEl>
                                          <p:spTgt spid="66"/>
                                        </p:tgtEl>
                                        <p:attrNameLst>
                                          <p:attrName>ppt_y</p:attrName>
                                        </p:attrNameLst>
                                      </p:cBhvr>
                                      <p:tavLst>
                                        <p:tav tm="0">
                                          <p:val>
                                            <p:strVal val="ppt_y"/>
                                          </p:val>
                                        </p:tav>
                                        <p:tav tm="100000">
                                          <p:val>
                                            <p:strVal val="ppt_y"/>
                                          </p:val>
                                        </p:tav>
                                      </p:tavLst>
                                    </p:anim>
                                    <p:set>
                                      <p:cBhvr>
                                        <p:cTn id="741" dur="1" fill="hold">
                                          <p:stCondLst>
                                            <p:cond delay="2999"/>
                                          </p:stCondLst>
                                        </p:cTn>
                                        <p:tgtEl>
                                          <p:spTgt spid="66"/>
                                        </p:tgtEl>
                                        <p:attrNameLst>
                                          <p:attrName>style.visibility</p:attrName>
                                        </p:attrNameLst>
                                      </p:cBhvr>
                                      <p:to>
                                        <p:strVal val="hidden"/>
                                      </p:to>
                                    </p:set>
                                  </p:childTnLst>
                                </p:cTn>
                              </p:par>
                              <p:par>
                                <p:cTn id="742" presetID="2" presetClass="exit" presetSubtype="2" fill="hold" grpId="3" nodeType="withEffect">
                                  <p:stCondLst>
                                    <p:cond delay="0"/>
                                  </p:stCondLst>
                                  <p:childTnLst>
                                    <p:anim calcmode="lin" valueType="num">
                                      <p:cBhvr additive="base">
                                        <p:cTn id="743" dur="3000"/>
                                        <p:tgtEl>
                                          <p:spTgt spid="67"/>
                                        </p:tgtEl>
                                        <p:attrNameLst>
                                          <p:attrName>ppt_x</p:attrName>
                                        </p:attrNameLst>
                                      </p:cBhvr>
                                      <p:tavLst>
                                        <p:tav tm="0">
                                          <p:val>
                                            <p:strVal val="ppt_x"/>
                                          </p:val>
                                        </p:tav>
                                        <p:tav tm="100000">
                                          <p:val>
                                            <p:strVal val="1+ppt_w/2"/>
                                          </p:val>
                                        </p:tav>
                                      </p:tavLst>
                                    </p:anim>
                                    <p:anim calcmode="lin" valueType="num">
                                      <p:cBhvr additive="base">
                                        <p:cTn id="744" dur="3000"/>
                                        <p:tgtEl>
                                          <p:spTgt spid="67"/>
                                        </p:tgtEl>
                                        <p:attrNameLst>
                                          <p:attrName>ppt_y</p:attrName>
                                        </p:attrNameLst>
                                      </p:cBhvr>
                                      <p:tavLst>
                                        <p:tav tm="0">
                                          <p:val>
                                            <p:strVal val="ppt_y"/>
                                          </p:val>
                                        </p:tav>
                                        <p:tav tm="100000">
                                          <p:val>
                                            <p:strVal val="ppt_y"/>
                                          </p:val>
                                        </p:tav>
                                      </p:tavLst>
                                    </p:anim>
                                    <p:set>
                                      <p:cBhvr>
                                        <p:cTn id="745" dur="1" fill="hold">
                                          <p:stCondLst>
                                            <p:cond delay="2999"/>
                                          </p:stCondLst>
                                        </p:cTn>
                                        <p:tgtEl>
                                          <p:spTgt spid="67"/>
                                        </p:tgtEl>
                                        <p:attrNameLst>
                                          <p:attrName>style.visibility</p:attrName>
                                        </p:attrNameLst>
                                      </p:cBhvr>
                                      <p:to>
                                        <p:strVal val="hidden"/>
                                      </p:to>
                                    </p:set>
                                  </p:childTnLst>
                                </p:cTn>
                              </p:par>
                              <p:par>
                                <p:cTn id="746" presetID="2" presetClass="exit" presetSubtype="2" fill="hold" grpId="3" nodeType="withEffect">
                                  <p:stCondLst>
                                    <p:cond delay="0"/>
                                  </p:stCondLst>
                                  <p:childTnLst>
                                    <p:anim calcmode="lin" valueType="num">
                                      <p:cBhvr additive="base">
                                        <p:cTn id="747" dur="3000"/>
                                        <p:tgtEl>
                                          <p:spTgt spid="68"/>
                                        </p:tgtEl>
                                        <p:attrNameLst>
                                          <p:attrName>ppt_x</p:attrName>
                                        </p:attrNameLst>
                                      </p:cBhvr>
                                      <p:tavLst>
                                        <p:tav tm="0">
                                          <p:val>
                                            <p:strVal val="ppt_x"/>
                                          </p:val>
                                        </p:tav>
                                        <p:tav tm="100000">
                                          <p:val>
                                            <p:strVal val="1+ppt_w/2"/>
                                          </p:val>
                                        </p:tav>
                                      </p:tavLst>
                                    </p:anim>
                                    <p:anim calcmode="lin" valueType="num">
                                      <p:cBhvr additive="base">
                                        <p:cTn id="748" dur="3000"/>
                                        <p:tgtEl>
                                          <p:spTgt spid="68"/>
                                        </p:tgtEl>
                                        <p:attrNameLst>
                                          <p:attrName>ppt_y</p:attrName>
                                        </p:attrNameLst>
                                      </p:cBhvr>
                                      <p:tavLst>
                                        <p:tav tm="0">
                                          <p:val>
                                            <p:strVal val="ppt_y"/>
                                          </p:val>
                                        </p:tav>
                                        <p:tav tm="100000">
                                          <p:val>
                                            <p:strVal val="ppt_y"/>
                                          </p:val>
                                        </p:tav>
                                      </p:tavLst>
                                    </p:anim>
                                    <p:set>
                                      <p:cBhvr>
                                        <p:cTn id="749" dur="1" fill="hold">
                                          <p:stCondLst>
                                            <p:cond delay="2999"/>
                                          </p:stCondLst>
                                        </p:cTn>
                                        <p:tgtEl>
                                          <p:spTgt spid="68"/>
                                        </p:tgtEl>
                                        <p:attrNameLst>
                                          <p:attrName>style.visibility</p:attrName>
                                        </p:attrNameLst>
                                      </p:cBhvr>
                                      <p:to>
                                        <p:strVal val="hidden"/>
                                      </p:to>
                                    </p:set>
                                  </p:childTnLst>
                                </p:cTn>
                              </p:par>
                              <p:par>
                                <p:cTn id="750" presetID="2" presetClass="exit" presetSubtype="2" fill="hold" grpId="3" nodeType="withEffect">
                                  <p:stCondLst>
                                    <p:cond delay="0"/>
                                  </p:stCondLst>
                                  <p:childTnLst>
                                    <p:anim calcmode="lin" valueType="num">
                                      <p:cBhvr additive="base">
                                        <p:cTn id="751" dur="3000"/>
                                        <p:tgtEl>
                                          <p:spTgt spid="69"/>
                                        </p:tgtEl>
                                        <p:attrNameLst>
                                          <p:attrName>ppt_x</p:attrName>
                                        </p:attrNameLst>
                                      </p:cBhvr>
                                      <p:tavLst>
                                        <p:tav tm="0">
                                          <p:val>
                                            <p:strVal val="ppt_x"/>
                                          </p:val>
                                        </p:tav>
                                        <p:tav tm="100000">
                                          <p:val>
                                            <p:strVal val="1+ppt_w/2"/>
                                          </p:val>
                                        </p:tav>
                                      </p:tavLst>
                                    </p:anim>
                                    <p:anim calcmode="lin" valueType="num">
                                      <p:cBhvr additive="base">
                                        <p:cTn id="752" dur="3000"/>
                                        <p:tgtEl>
                                          <p:spTgt spid="69"/>
                                        </p:tgtEl>
                                        <p:attrNameLst>
                                          <p:attrName>ppt_y</p:attrName>
                                        </p:attrNameLst>
                                      </p:cBhvr>
                                      <p:tavLst>
                                        <p:tav tm="0">
                                          <p:val>
                                            <p:strVal val="ppt_y"/>
                                          </p:val>
                                        </p:tav>
                                        <p:tav tm="100000">
                                          <p:val>
                                            <p:strVal val="ppt_y"/>
                                          </p:val>
                                        </p:tav>
                                      </p:tavLst>
                                    </p:anim>
                                    <p:set>
                                      <p:cBhvr>
                                        <p:cTn id="753" dur="1" fill="hold">
                                          <p:stCondLst>
                                            <p:cond delay="2999"/>
                                          </p:stCondLst>
                                        </p:cTn>
                                        <p:tgtEl>
                                          <p:spTgt spid="69"/>
                                        </p:tgtEl>
                                        <p:attrNameLst>
                                          <p:attrName>style.visibility</p:attrName>
                                        </p:attrNameLst>
                                      </p:cBhvr>
                                      <p:to>
                                        <p:strVal val="hidden"/>
                                      </p:to>
                                    </p:set>
                                  </p:childTnLst>
                                </p:cTn>
                              </p:par>
                              <p:par>
                                <p:cTn id="754" presetID="2" presetClass="exit" presetSubtype="2" fill="hold" grpId="3" nodeType="withEffect">
                                  <p:stCondLst>
                                    <p:cond delay="0"/>
                                  </p:stCondLst>
                                  <p:childTnLst>
                                    <p:anim calcmode="lin" valueType="num">
                                      <p:cBhvr additive="base">
                                        <p:cTn id="755" dur="3000"/>
                                        <p:tgtEl>
                                          <p:spTgt spid="70"/>
                                        </p:tgtEl>
                                        <p:attrNameLst>
                                          <p:attrName>ppt_x</p:attrName>
                                        </p:attrNameLst>
                                      </p:cBhvr>
                                      <p:tavLst>
                                        <p:tav tm="0">
                                          <p:val>
                                            <p:strVal val="ppt_x"/>
                                          </p:val>
                                        </p:tav>
                                        <p:tav tm="100000">
                                          <p:val>
                                            <p:strVal val="1+ppt_w/2"/>
                                          </p:val>
                                        </p:tav>
                                      </p:tavLst>
                                    </p:anim>
                                    <p:anim calcmode="lin" valueType="num">
                                      <p:cBhvr additive="base">
                                        <p:cTn id="756" dur="3000"/>
                                        <p:tgtEl>
                                          <p:spTgt spid="70"/>
                                        </p:tgtEl>
                                        <p:attrNameLst>
                                          <p:attrName>ppt_y</p:attrName>
                                        </p:attrNameLst>
                                      </p:cBhvr>
                                      <p:tavLst>
                                        <p:tav tm="0">
                                          <p:val>
                                            <p:strVal val="ppt_y"/>
                                          </p:val>
                                        </p:tav>
                                        <p:tav tm="100000">
                                          <p:val>
                                            <p:strVal val="ppt_y"/>
                                          </p:val>
                                        </p:tav>
                                      </p:tavLst>
                                    </p:anim>
                                    <p:set>
                                      <p:cBhvr>
                                        <p:cTn id="757" dur="1" fill="hold">
                                          <p:stCondLst>
                                            <p:cond delay="2999"/>
                                          </p:stCondLst>
                                        </p:cTn>
                                        <p:tgtEl>
                                          <p:spTgt spid="70"/>
                                        </p:tgtEl>
                                        <p:attrNameLst>
                                          <p:attrName>style.visibility</p:attrName>
                                        </p:attrNameLst>
                                      </p:cBhvr>
                                      <p:to>
                                        <p:strVal val="hidden"/>
                                      </p:to>
                                    </p:set>
                                  </p:childTnLst>
                                </p:cTn>
                              </p:par>
                              <p:par>
                                <p:cTn id="758" presetID="2" presetClass="exit" presetSubtype="2" fill="hold" grpId="3" nodeType="withEffect">
                                  <p:stCondLst>
                                    <p:cond delay="0"/>
                                  </p:stCondLst>
                                  <p:childTnLst>
                                    <p:anim calcmode="lin" valueType="num">
                                      <p:cBhvr additive="base">
                                        <p:cTn id="759" dur="3000"/>
                                        <p:tgtEl>
                                          <p:spTgt spid="71"/>
                                        </p:tgtEl>
                                        <p:attrNameLst>
                                          <p:attrName>ppt_x</p:attrName>
                                        </p:attrNameLst>
                                      </p:cBhvr>
                                      <p:tavLst>
                                        <p:tav tm="0">
                                          <p:val>
                                            <p:strVal val="ppt_x"/>
                                          </p:val>
                                        </p:tav>
                                        <p:tav tm="100000">
                                          <p:val>
                                            <p:strVal val="1+ppt_w/2"/>
                                          </p:val>
                                        </p:tav>
                                      </p:tavLst>
                                    </p:anim>
                                    <p:anim calcmode="lin" valueType="num">
                                      <p:cBhvr additive="base">
                                        <p:cTn id="760" dur="3000"/>
                                        <p:tgtEl>
                                          <p:spTgt spid="71"/>
                                        </p:tgtEl>
                                        <p:attrNameLst>
                                          <p:attrName>ppt_y</p:attrName>
                                        </p:attrNameLst>
                                      </p:cBhvr>
                                      <p:tavLst>
                                        <p:tav tm="0">
                                          <p:val>
                                            <p:strVal val="ppt_y"/>
                                          </p:val>
                                        </p:tav>
                                        <p:tav tm="100000">
                                          <p:val>
                                            <p:strVal val="ppt_y"/>
                                          </p:val>
                                        </p:tav>
                                      </p:tavLst>
                                    </p:anim>
                                    <p:set>
                                      <p:cBhvr>
                                        <p:cTn id="761" dur="1" fill="hold">
                                          <p:stCondLst>
                                            <p:cond delay="2999"/>
                                          </p:stCondLst>
                                        </p:cTn>
                                        <p:tgtEl>
                                          <p:spTgt spid="71"/>
                                        </p:tgtEl>
                                        <p:attrNameLst>
                                          <p:attrName>style.visibility</p:attrName>
                                        </p:attrNameLst>
                                      </p:cBhvr>
                                      <p:to>
                                        <p:strVal val="hidden"/>
                                      </p:to>
                                    </p:set>
                                  </p:childTnLst>
                                </p:cTn>
                              </p:par>
                              <p:par>
                                <p:cTn id="762" presetID="2" presetClass="exit" presetSubtype="2" fill="hold" grpId="3" nodeType="withEffect">
                                  <p:stCondLst>
                                    <p:cond delay="0"/>
                                  </p:stCondLst>
                                  <p:childTnLst>
                                    <p:anim calcmode="lin" valueType="num">
                                      <p:cBhvr additive="base">
                                        <p:cTn id="763" dur="3000"/>
                                        <p:tgtEl>
                                          <p:spTgt spid="72"/>
                                        </p:tgtEl>
                                        <p:attrNameLst>
                                          <p:attrName>ppt_x</p:attrName>
                                        </p:attrNameLst>
                                      </p:cBhvr>
                                      <p:tavLst>
                                        <p:tav tm="0">
                                          <p:val>
                                            <p:strVal val="ppt_x"/>
                                          </p:val>
                                        </p:tav>
                                        <p:tav tm="100000">
                                          <p:val>
                                            <p:strVal val="1+ppt_w/2"/>
                                          </p:val>
                                        </p:tav>
                                      </p:tavLst>
                                    </p:anim>
                                    <p:anim calcmode="lin" valueType="num">
                                      <p:cBhvr additive="base">
                                        <p:cTn id="764" dur="3000"/>
                                        <p:tgtEl>
                                          <p:spTgt spid="72"/>
                                        </p:tgtEl>
                                        <p:attrNameLst>
                                          <p:attrName>ppt_y</p:attrName>
                                        </p:attrNameLst>
                                      </p:cBhvr>
                                      <p:tavLst>
                                        <p:tav tm="0">
                                          <p:val>
                                            <p:strVal val="ppt_y"/>
                                          </p:val>
                                        </p:tav>
                                        <p:tav tm="100000">
                                          <p:val>
                                            <p:strVal val="ppt_y"/>
                                          </p:val>
                                        </p:tav>
                                      </p:tavLst>
                                    </p:anim>
                                    <p:set>
                                      <p:cBhvr>
                                        <p:cTn id="765" dur="1" fill="hold">
                                          <p:stCondLst>
                                            <p:cond delay="2999"/>
                                          </p:stCondLst>
                                        </p:cTn>
                                        <p:tgtEl>
                                          <p:spTgt spid="72"/>
                                        </p:tgtEl>
                                        <p:attrNameLst>
                                          <p:attrName>style.visibility</p:attrName>
                                        </p:attrNameLst>
                                      </p:cBhvr>
                                      <p:to>
                                        <p:strVal val="hidden"/>
                                      </p:to>
                                    </p:set>
                                  </p:childTnLst>
                                </p:cTn>
                              </p:par>
                              <p:par>
                                <p:cTn id="766" presetID="3" presetClass="exit" presetSubtype="5" fill="hold" grpId="4" nodeType="withEffect">
                                  <p:stCondLst>
                                    <p:cond delay="0"/>
                                  </p:stCondLst>
                                  <p:childTnLst>
                                    <p:animEffect transition="out" filter="blinds(vertical)">
                                      <p:cBhvr>
                                        <p:cTn id="767" dur="3000"/>
                                        <p:tgtEl>
                                          <p:spTgt spid="5"/>
                                        </p:tgtEl>
                                      </p:cBhvr>
                                    </p:animEffect>
                                    <p:set>
                                      <p:cBhvr>
                                        <p:cTn id="768" dur="1" fill="hold">
                                          <p:stCondLst>
                                            <p:cond delay="2999"/>
                                          </p:stCondLst>
                                        </p:cTn>
                                        <p:tgtEl>
                                          <p:spTgt spid="5"/>
                                        </p:tgtEl>
                                        <p:attrNameLst>
                                          <p:attrName>style.visibility</p:attrName>
                                        </p:attrNameLst>
                                      </p:cBhvr>
                                      <p:to>
                                        <p:strVal val="hidden"/>
                                      </p:to>
                                    </p:set>
                                  </p:childTnLst>
                                </p:cTn>
                              </p:par>
                              <p:par>
                                <p:cTn id="769" presetID="3" presetClass="exit" presetSubtype="5" fill="hold" grpId="4" nodeType="withEffect">
                                  <p:stCondLst>
                                    <p:cond delay="0"/>
                                  </p:stCondLst>
                                  <p:childTnLst>
                                    <p:animEffect transition="out" filter="blinds(vertical)">
                                      <p:cBhvr>
                                        <p:cTn id="770" dur="3000"/>
                                        <p:tgtEl>
                                          <p:spTgt spid="7"/>
                                        </p:tgtEl>
                                      </p:cBhvr>
                                    </p:animEffect>
                                    <p:set>
                                      <p:cBhvr>
                                        <p:cTn id="771" dur="1" fill="hold">
                                          <p:stCondLst>
                                            <p:cond delay="2999"/>
                                          </p:stCondLst>
                                        </p:cTn>
                                        <p:tgtEl>
                                          <p:spTgt spid="7"/>
                                        </p:tgtEl>
                                        <p:attrNameLst>
                                          <p:attrName>style.visibility</p:attrName>
                                        </p:attrNameLst>
                                      </p:cBhvr>
                                      <p:to>
                                        <p:strVal val="hidden"/>
                                      </p:to>
                                    </p:set>
                                  </p:childTnLst>
                                </p:cTn>
                              </p:par>
                              <p:par>
                                <p:cTn id="772" presetID="3" presetClass="exit" presetSubtype="5" fill="hold" grpId="4" nodeType="withEffect">
                                  <p:stCondLst>
                                    <p:cond delay="0"/>
                                  </p:stCondLst>
                                  <p:childTnLst>
                                    <p:animEffect transition="out" filter="blinds(vertical)">
                                      <p:cBhvr>
                                        <p:cTn id="773" dur="3000"/>
                                        <p:tgtEl>
                                          <p:spTgt spid="8"/>
                                        </p:tgtEl>
                                      </p:cBhvr>
                                    </p:animEffect>
                                    <p:set>
                                      <p:cBhvr>
                                        <p:cTn id="774" dur="1" fill="hold">
                                          <p:stCondLst>
                                            <p:cond delay="2999"/>
                                          </p:stCondLst>
                                        </p:cTn>
                                        <p:tgtEl>
                                          <p:spTgt spid="8"/>
                                        </p:tgtEl>
                                        <p:attrNameLst>
                                          <p:attrName>style.visibility</p:attrName>
                                        </p:attrNameLst>
                                      </p:cBhvr>
                                      <p:to>
                                        <p:strVal val="hidden"/>
                                      </p:to>
                                    </p:set>
                                  </p:childTnLst>
                                </p:cTn>
                              </p:par>
                              <p:par>
                                <p:cTn id="775" presetID="3" presetClass="exit" presetSubtype="5" fill="hold" grpId="4" nodeType="withEffect">
                                  <p:stCondLst>
                                    <p:cond delay="0"/>
                                  </p:stCondLst>
                                  <p:childTnLst>
                                    <p:animEffect transition="out" filter="blinds(vertical)">
                                      <p:cBhvr>
                                        <p:cTn id="776" dur="3000"/>
                                        <p:tgtEl>
                                          <p:spTgt spid="9"/>
                                        </p:tgtEl>
                                      </p:cBhvr>
                                    </p:animEffect>
                                    <p:set>
                                      <p:cBhvr>
                                        <p:cTn id="777" dur="1" fill="hold">
                                          <p:stCondLst>
                                            <p:cond delay="2999"/>
                                          </p:stCondLst>
                                        </p:cTn>
                                        <p:tgtEl>
                                          <p:spTgt spid="9"/>
                                        </p:tgtEl>
                                        <p:attrNameLst>
                                          <p:attrName>style.visibility</p:attrName>
                                        </p:attrNameLst>
                                      </p:cBhvr>
                                      <p:to>
                                        <p:strVal val="hidden"/>
                                      </p:to>
                                    </p:set>
                                  </p:childTnLst>
                                </p:cTn>
                              </p:par>
                              <p:par>
                                <p:cTn id="778" presetID="3" presetClass="exit" presetSubtype="5" fill="hold" grpId="4" nodeType="withEffect">
                                  <p:stCondLst>
                                    <p:cond delay="0"/>
                                  </p:stCondLst>
                                  <p:childTnLst>
                                    <p:animEffect transition="out" filter="blinds(vertical)">
                                      <p:cBhvr>
                                        <p:cTn id="779" dur="3000"/>
                                        <p:tgtEl>
                                          <p:spTgt spid="10"/>
                                        </p:tgtEl>
                                      </p:cBhvr>
                                    </p:animEffect>
                                    <p:set>
                                      <p:cBhvr>
                                        <p:cTn id="780" dur="1" fill="hold">
                                          <p:stCondLst>
                                            <p:cond delay="2999"/>
                                          </p:stCondLst>
                                        </p:cTn>
                                        <p:tgtEl>
                                          <p:spTgt spid="10"/>
                                        </p:tgtEl>
                                        <p:attrNameLst>
                                          <p:attrName>style.visibility</p:attrName>
                                        </p:attrNameLst>
                                      </p:cBhvr>
                                      <p:to>
                                        <p:strVal val="hidden"/>
                                      </p:to>
                                    </p:set>
                                  </p:childTnLst>
                                </p:cTn>
                              </p:par>
                              <p:par>
                                <p:cTn id="781" presetID="3" presetClass="exit" presetSubtype="5" fill="hold" grpId="4" nodeType="withEffect">
                                  <p:stCondLst>
                                    <p:cond delay="0"/>
                                  </p:stCondLst>
                                  <p:childTnLst>
                                    <p:animEffect transition="out" filter="blinds(vertical)">
                                      <p:cBhvr>
                                        <p:cTn id="782" dur="3000"/>
                                        <p:tgtEl>
                                          <p:spTgt spid="11"/>
                                        </p:tgtEl>
                                      </p:cBhvr>
                                    </p:animEffect>
                                    <p:set>
                                      <p:cBhvr>
                                        <p:cTn id="783" dur="1" fill="hold">
                                          <p:stCondLst>
                                            <p:cond delay="2999"/>
                                          </p:stCondLst>
                                        </p:cTn>
                                        <p:tgtEl>
                                          <p:spTgt spid="11"/>
                                        </p:tgtEl>
                                        <p:attrNameLst>
                                          <p:attrName>style.visibility</p:attrName>
                                        </p:attrNameLst>
                                      </p:cBhvr>
                                      <p:to>
                                        <p:strVal val="hidden"/>
                                      </p:to>
                                    </p:set>
                                  </p:childTnLst>
                                </p:cTn>
                              </p:par>
                              <p:par>
                                <p:cTn id="784" presetID="3" presetClass="exit" presetSubtype="5" fill="hold" grpId="4" nodeType="withEffect">
                                  <p:stCondLst>
                                    <p:cond delay="0"/>
                                  </p:stCondLst>
                                  <p:childTnLst>
                                    <p:animEffect transition="out" filter="blinds(vertical)">
                                      <p:cBhvr>
                                        <p:cTn id="785" dur="3000"/>
                                        <p:tgtEl>
                                          <p:spTgt spid="12"/>
                                        </p:tgtEl>
                                      </p:cBhvr>
                                    </p:animEffect>
                                    <p:set>
                                      <p:cBhvr>
                                        <p:cTn id="786" dur="1" fill="hold">
                                          <p:stCondLst>
                                            <p:cond delay="2999"/>
                                          </p:stCondLst>
                                        </p:cTn>
                                        <p:tgtEl>
                                          <p:spTgt spid="12"/>
                                        </p:tgtEl>
                                        <p:attrNameLst>
                                          <p:attrName>style.visibility</p:attrName>
                                        </p:attrNameLst>
                                      </p:cBhvr>
                                      <p:to>
                                        <p:strVal val="hidden"/>
                                      </p:to>
                                    </p:set>
                                  </p:childTnLst>
                                </p:cTn>
                              </p:par>
                              <p:par>
                                <p:cTn id="787" presetID="3" presetClass="exit" presetSubtype="5" fill="hold" grpId="4" nodeType="withEffect">
                                  <p:stCondLst>
                                    <p:cond delay="0"/>
                                  </p:stCondLst>
                                  <p:childTnLst>
                                    <p:animEffect transition="out" filter="blinds(vertical)">
                                      <p:cBhvr>
                                        <p:cTn id="788" dur="3000"/>
                                        <p:tgtEl>
                                          <p:spTgt spid="13"/>
                                        </p:tgtEl>
                                      </p:cBhvr>
                                    </p:animEffect>
                                    <p:set>
                                      <p:cBhvr>
                                        <p:cTn id="789" dur="1" fill="hold">
                                          <p:stCondLst>
                                            <p:cond delay="2999"/>
                                          </p:stCondLst>
                                        </p:cTn>
                                        <p:tgtEl>
                                          <p:spTgt spid="13"/>
                                        </p:tgtEl>
                                        <p:attrNameLst>
                                          <p:attrName>style.visibility</p:attrName>
                                        </p:attrNameLst>
                                      </p:cBhvr>
                                      <p:to>
                                        <p:strVal val="hidden"/>
                                      </p:to>
                                    </p:set>
                                  </p:childTnLst>
                                </p:cTn>
                              </p:par>
                              <p:par>
                                <p:cTn id="790" presetID="3" presetClass="exit" presetSubtype="5" fill="hold" grpId="4" nodeType="withEffect">
                                  <p:stCondLst>
                                    <p:cond delay="0"/>
                                  </p:stCondLst>
                                  <p:childTnLst>
                                    <p:animEffect transition="out" filter="blinds(vertical)">
                                      <p:cBhvr>
                                        <p:cTn id="791" dur="3000"/>
                                        <p:tgtEl>
                                          <p:spTgt spid="14"/>
                                        </p:tgtEl>
                                      </p:cBhvr>
                                    </p:animEffect>
                                    <p:set>
                                      <p:cBhvr>
                                        <p:cTn id="792" dur="1" fill="hold">
                                          <p:stCondLst>
                                            <p:cond delay="2999"/>
                                          </p:stCondLst>
                                        </p:cTn>
                                        <p:tgtEl>
                                          <p:spTgt spid="14"/>
                                        </p:tgtEl>
                                        <p:attrNameLst>
                                          <p:attrName>style.visibility</p:attrName>
                                        </p:attrNameLst>
                                      </p:cBhvr>
                                      <p:to>
                                        <p:strVal val="hidden"/>
                                      </p:to>
                                    </p:set>
                                  </p:childTnLst>
                                </p:cTn>
                              </p:par>
                              <p:par>
                                <p:cTn id="793" presetID="3" presetClass="exit" presetSubtype="5" fill="hold" grpId="4" nodeType="withEffect">
                                  <p:stCondLst>
                                    <p:cond delay="0"/>
                                  </p:stCondLst>
                                  <p:childTnLst>
                                    <p:animEffect transition="out" filter="blinds(vertical)">
                                      <p:cBhvr>
                                        <p:cTn id="794" dur="3000"/>
                                        <p:tgtEl>
                                          <p:spTgt spid="15"/>
                                        </p:tgtEl>
                                      </p:cBhvr>
                                    </p:animEffect>
                                    <p:set>
                                      <p:cBhvr>
                                        <p:cTn id="795" dur="1" fill="hold">
                                          <p:stCondLst>
                                            <p:cond delay="2999"/>
                                          </p:stCondLst>
                                        </p:cTn>
                                        <p:tgtEl>
                                          <p:spTgt spid="15"/>
                                        </p:tgtEl>
                                        <p:attrNameLst>
                                          <p:attrName>style.visibility</p:attrName>
                                        </p:attrNameLst>
                                      </p:cBhvr>
                                      <p:to>
                                        <p:strVal val="hidden"/>
                                      </p:to>
                                    </p:set>
                                  </p:childTnLst>
                                </p:cTn>
                              </p:par>
                              <p:par>
                                <p:cTn id="796" presetID="3" presetClass="exit" presetSubtype="5" fill="hold" grpId="4" nodeType="withEffect">
                                  <p:stCondLst>
                                    <p:cond delay="0"/>
                                  </p:stCondLst>
                                  <p:childTnLst>
                                    <p:animEffect transition="out" filter="blinds(vertical)">
                                      <p:cBhvr>
                                        <p:cTn id="797" dur="3000"/>
                                        <p:tgtEl>
                                          <p:spTgt spid="16"/>
                                        </p:tgtEl>
                                      </p:cBhvr>
                                    </p:animEffect>
                                    <p:set>
                                      <p:cBhvr>
                                        <p:cTn id="798" dur="1" fill="hold">
                                          <p:stCondLst>
                                            <p:cond delay="2999"/>
                                          </p:stCondLst>
                                        </p:cTn>
                                        <p:tgtEl>
                                          <p:spTgt spid="16"/>
                                        </p:tgtEl>
                                        <p:attrNameLst>
                                          <p:attrName>style.visibility</p:attrName>
                                        </p:attrNameLst>
                                      </p:cBhvr>
                                      <p:to>
                                        <p:strVal val="hidden"/>
                                      </p:to>
                                    </p:set>
                                  </p:childTnLst>
                                </p:cTn>
                              </p:par>
                              <p:par>
                                <p:cTn id="799" presetID="3" presetClass="exit" presetSubtype="5" fill="hold" grpId="4" nodeType="withEffect">
                                  <p:stCondLst>
                                    <p:cond delay="0"/>
                                  </p:stCondLst>
                                  <p:childTnLst>
                                    <p:animEffect transition="out" filter="blinds(vertical)">
                                      <p:cBhvr>
                                        <p:cTn id="800" dur="3000"/>
                                        <p:tgtEl>
                                          <p:spTgt spid="17"/>
                                        </p:tgtEl>
                                      </p:cBhvr>
                                    </p:animEffect>
                                    <p:set>
                                      <p:cBhvr>
                                        <p:cTn id="801" dur="1" fill="hold">
                                          <p:stCondLst>
                                            <p:cond delay="2999"/>
                                          </p:stCondLst>
                                        </p:cTn>
                                        <p:tgtEl>
                                          <p:spTgt spid="17"/>
                                        </p:tgtEl>
                                        <p:attrNameLst>
                                          <p:attrName>style.visibility</p:attrName>
                                        </p:attrNameLst>
                                      </p:cBhvr>
                                      <p:to>
                                        <p:strVal val="hidden"/>
                                      </p:to>
                                    </p:set>
                                  </p:childTnLst>
                                </p:cTn>
                              </p:par>
                              <p:par>
                                <p:cTn id="802" presetID="3" presetClass="exit" presetSubtype="5" fill="hold" grpId="4" nodeType="withEffect">
                                  <p:stCondLst>
                                    <p:cond delay="0"/>
                                  </p:stCondLst>
                                  <p:childTnLst>
                                    <p:animEffect transition="out" filter="blinds(vertical)">
                                      <p:cBhvr>
                                        <p:cTn id="803" dur="3000"/>
                                        <p:tgtEl>
                                          <p:spTgt spid="18"/>
                                        </p:tgtEl>
                                      </p:cBhvr>
                                    </p:animEffect>
                                    <p:set>
                                      <p:cBhvr>
                                        <p:cTn id="804" dur="1" fill="hold">
                                          <p:stCondLst>
                                            <p:cond delay="2999"/>
                                          </p:stCondLst>
                                        </p:cTn>
                                        <p:tgtEl>
                                          <p:spTgt spid="18"/>
                                        </p:tgtEl>
                                        <p:attrNameLst>
                                          <p:attrName>style.visibility</p:attrName>
                                        </p:attrNameLst>
                                      </p:cBhvr>
                                      <p:to>
                                        <p:strVal val="hidden"/>
                                      </p:to>
                                    </p:set>
                                  </p:childTnLst>
                                </p:cTn>
                              </p:par>
                              <p:par>
                                <p:cTn id="805" presetID="3" presetClass="exit" presetSubtype="5" fill="hold" grpId="4" nodeType="withEffect">
                                  <p:stCondLst>
                                    <p:cond delay="0"/>
                                  </p:stCondLst>
                                  <p:childTnLst>
                                    <p:animEffect transition="out" filter="blinds(vertical)">
                                      <p:cBhvr>
                                        <p:cTn id="806" dur="3000"/>
                                        <p:tgtEl>
                                          <p:spTgt spid="19"/>
                                        </p:tgtEl>
                                      </p:cBhvr>
                                    </p:animEffect>
                                    <p:set>
                                      <p:cBhvr>
                                        <p:cTn id="807" dur="1" fill="hold">
                                          <p:stCondLst>
                                            <p:cond delay="2999"/>
                                          </p:stCondLst>
                                        </p:cTn>
                                        <p:tgtEl>
                                          <p:spTgt spid="19"/>
                                        </p:tgtEl>
                                        <p:attrNameLst>
                                          <p:attrName>style.visibility</p:attrName>
                                        </p:attrNameLst>
                                      </p:cBhvr>
                                      <p:to>
                                        <p:strVal val="hidden"/>
                                      </p:to>
                                    </p:set>
                                  </p:childTnLst>
                                </p:cTn>
                              </p:par>
                              <p:par>
                                <p:cTn id="808" presetID="3" presetClass="exit" presetSubtype="5" fill="hold" grpId="4" nodeType="withEffect">
                                  <p:stCondLst>
                                    <p:cond delay="0"/>
                                  </p:stCondLst>
                                  <p:childTnLst>
                                    <p:animEffect transition="out" filter="blinds(vertical)">
                                      <p:cBhvr>
                                        <p:cTn id="809" dur="3000"/>
                                        <p:tgtEl>
                                          <p:spTgt spid="20"/>
                                        </p:tgtEl>
                                      </p:cBhvr>
                                    </p:animEffect>
                                    <p:set>
                                      <p:cBhvr>
                                        <p:cTn id="810" dur="1" fill="hold">
                                          <p:stCondLst>
                                            <p:cond delay="2999"/>
                                          </p:stCondLst>
                                        </p:cTn>
                                        <p:tgtEl>
                                          <p:spTgt spid="20"/>
                                        </p:tgtEl>
                                        <p:attrNameLst>
                                          <p:attrName>style.visibility</p:attrName>
                                        </p:attrNameLst>
                                      </p:cBhvr>
                                      <p:to>
                                        <p:strVal val="hidden"/>
                                      </p:to>
                                    </p:set>
                                  </p:childTnLst>
                                </p:cTn>
                              </p:par>
                              <p:par>
                                <p:cTn id="811" presetID="3" presetClass="exit" presetSubtype="5" fill="hold" grpId="4" nodeType="withEffect">
                                  <p:stCondLst>
                                    <p:cond delay="0"/>
                                  </p:stCondLst>
                                  <p:childTnLst>
                                    <p:animEffect transition="out" filter="blinds(vertical)">
                                      <p:cBhvr>
                                        <p:cTn id="812" dur="3000"/>
                                        <p:tgtEl>
                                          <p:spTgt spid="21"/>
                                        </p:tgtEl>
                                      </p:cBhvr>
                                    </p:animEffect>
                                    <p:set>
                                      <p:cBhvr>
                                        <p:cTn id="813" dur="1" fill="hold">
                                          <p:stCondLst>
                                            <p:cond delay="2999"/>
                                          </p:stCondLst>
                                        </p:cTn>
                                        <p:tgtEl>
                                          <p:spTgt spid="21"/>
                                        </p:tgtEl>
                                        <p:attrNameLst>
                                          <p:attrName>style.visibility</p:attrName>
                                        </p:attrNameLst>
                                      </p:cBhvr>
                                      <p:to>
                                        <p:strVal val="hidden"/>
                                      </p:to>
                                    </p:set>
                                  </p:childTnLst>
                                </p:cTn>
                              </p:par>
                              <p:par>
                                <p:cTn id="814" presetID="3" presetClass="exit" presetSubtype="5" fill="hold" grpId="4" nodeType="withEffect">
                                  <p:stCondLst>
                                    <p:cond delay="0"/>
                                  </p:stCondLst>
                                  <p:childTnLst>
                                    <p:animEffect transition="out" filter="blinds(vertical)">
                                      <p:cBhvr>
                                        <p:cTn id="815" dur="3000"/>
                                        <p:tgtEl>
                                          <p:spTgt spid="22"/>
                                        </p:tgtEl>
                                      </p:cBhvr>
                                    </p:animEffect>
                                    <p:set>
                                      <p:cBhvr>
                                        <p:cTn id="816" dur="1" fill="hold">
                                          <p:stCondLst>
                                            <p:cond delay="2999"/>
                                          </p:stCondLst>
                                        </p:cTn>
                                        <p:tgtEl>
                                          <p:spTgt spid="22"/>
                                        </p:tgtEl>
                                        <p:attrNameLst>
                                          <p:attrName>style.visibility</p:attrName>
                                        </p:attrNameLst>
                                      </p:cBhvr>
                                      <p:to>
                                        <p:strVal val="hidden"/>
                                      </p:to>
                                    </p:set>
                                  </p:childTnLst>
                                </p:cTn>
                              </p:par>
                              <p:par>
                                <p:cTn id="817" presetID="3" presetClass="exit" presetSubtype="5" fill="hold" grpId="4" nodeType="withEffect">
                                  <p:stCondLst>
                                    <p:cond delay="0"/>
                                  </p:stCondLst>
                                  <p:childTnLst>
                                    <p:animEffect transition="out" filter="blinds(vertical)">
                                      <p:cBhvr>
                                        <p:cTn id="818" dur="3000"/>
                                        <p:tgtEl>
                                          <p:spTgt spid="23"/>
                                        </p:tgtEl>
                                      </p:cBhvr>
                                    </p:animEffect>
                                    <p:set>
                                      <p:cBhvr>
                                        <p:cTn id="819" dur="1" fill="hold">
                                          <p:stCondLst>
                                            <p:cond delay="2999"/>
                                          </p:stCondLst>
                                        </p:cTn>
                                        <p:tgtEl>
                                          <p:spTgt spid="23"/>
                                        </p:tgtEl>
                                        <p:attrNameLst>
                                          <p:attrName>style.visibility</p:attrName>
                                        </p:attrNameLst>
                                      </p:cBhvr>
                                      <p:to>
                                        <p:strVal val="hidden"/>
                                      </p:to>
                                    </p:set>
                                  </p:childTnLst>
                                </p:cTn>
                              </p:par>
                              <p:par>
                                <p:cTn id="820" presetID="3" presetClass="exit" presetSubtype="5" fill="hold" grpId="4" nodeType="withEffect">
                                  <p:stCondLst>
                                    <p:cond delay="0"/>
                                  </p:stCondLst>
                                  <p:childTnLst>
                                    <p:animEffect transition="out" filter="blinds(vertical)">
                                      <p:cBhvr>
                                        <p:cTn id="821" dur="3000"/>
                                        <p:tgtEl>
                                          <p:spTgt spid="57"/>
                                        </p:tgtEl>
                                      </p:cBhvr>
                                    </p:animEffect>
                                    <p:set>
                                      <p:cBhvr>
                                        <p:cTn id="822" dur="1" fill="hold">
                                          <p:stCondLst>
                                            <p:cond delay="2999"/>
                                          </p:stCondLst>
                                        </p:cTn>
                                        <p:tgtEl>
                                          <p:spTgt spid="57"/>
                                        </p:tgtEl>
                                        <p:attrNameLst>
                                          <p:attrName>style.visibility</p:attrName>
                                        </p:attrNameLst>
                                      </p:cBhvr>
                                      <p:to>
                                        <p:strVal val="hidden"/>
                                      </p:to>
                                    </p:set>
                                  </p:childTnLst>
                                </p:cTn>
                              </p:par>
                              <p:par>
                                <p:cTn id="823" presetID="3" presetClass="exit" presetSubtype="5" fill="hold" grpId="4" nodeType="withEffect">
                                  <p:stCondLst>
                                    <p:cond delay="0"/>
                                  </p:stCondLst>
                                  <p:childTnLst>
                                    <p:animEffect transition="out" filter="blinds(vertical)">
                                      <p:cBhvr>
                                        <p:cTn id="824" dur="3000"/>
                                        <p:tgtEl>
                                          <p:spTgt spid="58"/>
                                        </p:tgtEl>
                                      </p:cBhvr>
                                    </p:animEffect>
                                    <p:set>
                                      <p:cBhvr>
                                        <p:cTn id="825" dur="1" fill="hold">
                                          <p:stCondLst>
                                            <p:cond delay="2999"/>
                                          </p:stCondLst>
                                        </p:cTn>
                                        <p:tgtEl>
                                          <p:spTgt spid="58"/>
                                        </p:tgtEl>
                                        <p:attrNameLst>
                                          <p:attrName>style.visibility</p:attrName>
                                        </p:attrNameLst>
                                      </p:cBhvr>
                                      <p:to>
                                        <p:strVal val="hidden"/>
                                      </p:to>
                                    </p:set>
                                  </p:childTnLst>
                                </p:cTn>
                              </p:par>
                              <p:par>
                                <p:cTn id="826" presetID="3" presetClass="exit" presetSubtype="5" fill="hold" grpId="4" nodeType="withEffect">
                                  <p:stCondLst>
                                    <p:cond delay="0"/>
                                  </p:stCondLst>
                                  <p:childTnLst>
                                    <p:animEffect transition="out" filter="blinds(vertical)">
                                      <p:cBhvr>
                                        <p:cTn id="827" dur="3000"/>
                                        <p:tgtEl>
                                          <p:spTgt spid="59"/>
                                        </p:tgtEl>
                                      </p:cBhvr>
                                    </p:animEffect>
                                    <p:set>
                                      <p:cBhvr>
                                        <p:cTn id="828" dur="1" fill="hold">
                                          <p:stCondLst>
                                            <p:cond delay="2999"/>
                                          </p:stCondLst>
                                        </p:cTn>
                                        <p:tgtEl>
                                          <p:spTgt spid="59"/>
                                        </p:tgtEl>
                                        <p:attrNameLst>
                                          <p:attrName>style.visibility</p:attrName>
                                        </p:attrNameLst>
                                      </p:cBhvr>
                                      <p:to>
                                        <p:strVal val="hidden"/>
                                      </p:to>
                                    </p:set>
                                  </p:childTnLst>
                                </p:cTn>
                              </p:par>
                              <p:par>
                                <p:cTn id="829" presetID="3" presetClass="exit" presetSubtype="5" fill="hold" grpId="4" nodeType="withEffect">
                                  <p:stCondLst>
                                    <p:cond delay="0"/>
                                  </p:stCondLst>
                                  <p:childTnLst>
                                    <p:animEffect transition="out" filter="blinds(vertical)">
                                      <p:cBhvr>
                                        <p:cTn id="830" dur="3000"/>
                                        <p:tgtEl>
                                          <p:spTgt spid="60"/>
                                        </p:tgtEl>
                                      </p:cBhvr>
                                    </p:animEffect>
                                    <p:set>
                                      <p:cBhvr>
                                        <p:cTn id="831" dur="1" fill="hold">
                                          <p:stCondLst>
                                            <p:cond delay="2999"/>
                                          </p:stCondLst>
                                        </p:cTn>
                                        <p:tgtEl>
                                          <p:spTgt spid="60"/>
                                        </p:tgtEl>
                                        <p:attrNameLst>
                                          <p:attrName>style.visibility</p:attrName>
                                        </p:attrNameLst>
                                      </p:cBhvr>
                                      <p:to>
                                        <p:strVal val="hidden"/>
                                      </p:to>
                                    </p:set>
                                  </p:childTnLst>
                                </p:cTn>
                              </p:par>
                              <p:par>
                                <p:cTn id="832" presetID="3" presetClass="exit" presetSubtype="5" fill="hold" grpId="4" nodeType="withEffect">
                                  <p:stCondLst>
                                    <p:cond delay="0"/>
                                  </p:stCondLst>
                                  <p:childTnLst>
                                    <p:animEffect transition="out" filter="blinds(vertical)">
                                      <p:cBhvr>
                                        <p:cTn id="833" dur="3000"/>
                                        <p:tgtEl>
                                          <p:spTgt spid="61"/>
                                        </p:tgtEl>
                                      </p:cBhvr>
                                    </p:animEffect>
                                    <p:set>
                                      <p:cBhvr>
                                        <p:cTn id="834" dur="1" fill="hold">
                                          <p:stCondLst>
                                            <p:cond delay="2999"/>
                                          </p:stCondLst>
                                        </p:cTn>
                                        <p:tgtEl>
                                          <p:spTgt spid="61"/>
                                        </p:tgtEl>
                                        <p:attrNameLst>
                                          <p:attrName>style.visibility</p:attrName>
                                        </p:attrNameLst>
                                      </p:cBhvr>
                                      <p:to>
                                        <p:strVal val="hidden"/>
                                      </p:to>
                                    </p:set>
                                  </p:childTnLst>
                                </p:cTn>
                              </p:par>
                              <p:par>
                                <p:cTn id="835" presetID="3" presetClass="exit" presetSubtype="5" fill="hold" grpId="4" nodeType="withEffect">
                                  <p:stCondLst>
                                    <p:cond delay="0"/>
                                  </p:stCondLst>
                                  <p:childTnLst>
                                    <p:animEffect transition="out" filter="blinds(vertical)">
                                      <p:cBhvr>
                                        <p:cTn id="836" dur="3000"/>
                                        <p:tgtEl>
                                          <p:spTgt spid="62"/>
                                        </p:tgtEl>
                                      </p:cBhvr>
                                    </p:animEffect>
                                    <p:set>
                                      <p:cBhvr>
                                        <p:cTn id="837" dur="1" fill="hold">
                                          <p:stCondLst>
                                            <p:cond delay="2999"/>
                                          </p:stCondLst>
                                        </p:cTn>
                                        <p:tgtEl>
                                          <p:spTgt spid="62"/>
                                        </p:tgtEl>
                                        <p:attrNameLst>
                                          <p:attrName>style.visibility</p:attrName>
                                        </p:attrNameLst>
                                      </p:cBhvr>
                                      <p:to>
                                        <p:strVal val="hidden"/>
                                      </p:to>
                                    </p:set>
                                  </p:childTnLst>
                                </p:cTn>
                              </p:par>
                              <p:par>
                                <p:cTn id="838" presetID="3" presetClass="exit" presetSubtype="5" fill="hold" grpId="4" nodeType="withEffect">
                                  <p:stCondLst>
                                    <p:cond delay="0"/>
                                  </p:stCondLst>
                                  <p:childTnLst>
                                    <p:animEffect transition="out" filter="blinds(vertical)">
                                      <p:cBhvr>
                                        <p:cTn id="839" dur="3000"/>
                                        <p:tgtEl>
                                          <p:spTgt spid="63"/>
                                        </p:tgtEl>
                                      </p:cBhvr>
                                    </p:animEffect>
                                    <p:set>
                                      <p:cBhvr>
                                        <p:cTn id="840" dur="1" fill="hold">
                                          <p:stCondLst>
                                            <p:cond delay="2999"/>
                                          </p:stCondLst>
                                        </p:cTn>
                                        <p:tgtEl>
                                          <p:spTgt spid="63"/>
                                        </p:tgtEl>
                                        <p:attrNameLst>
                                          <p:attrName>style.visibility</p:attrName>
                                        </p:attrNameLst>
                                      </p:cBhvr>
                                      <p:to>
                                        <p:strVal val="hidden"/>
                                      </p:to>
                                    </p:set>
                                  </p:childTnLst>
                                </p:cTn>
                              </p:par>
                              <p:par>
                                <p:cTn id="841" presetID="3" presetClass="exit" presetSubtype="5" fill="hold" grpId="4" nodeType="withEffect">
                                  <p:stCondLst>
                                    <p:cond delay="0"/>
                                  </p:stCondLst>
                                  <p:childTnLst>
                                    <p:animEffect transition="out" filter="blinds(vertical)">
                                      <p:cBhvr>
                                        <p:cTn id="842" dur="3000"/>
                                        <p:tgtEl>
                                          <p:spTgt spid="64"/>
                                        </p:tgtEl>
                                      </p:cBhvr>
                                    </p:animEffect>
                                    <p:set>
                                      <p:cBhvr>
                                        <p:cTn id="843" dur="1" fill="hold">
                                          <p:stCondLst>
                                            <p:cond delay="2999"/>
                                          </p:stCondLst>
                                        </p:cTn>
                                        <p:tgtEl>
                                          <p:spTgt spid="64"/>
                                        </p:tgtEl>
                                        <p:attrNameLst>
                                          <p:attrName>style.visibility</p:attrName>
                                        </p:attrNameLst>
                                      </p:cBhvr>
                                      <p:to>
                                        <p:strVal val="hidden"/>
                                      </p:to>
                                    </p:set>
                                  </p:childTnLst>
                                </p:cTn>
                              </p:par>
                              <p:par>
                                <p:cTn id="844" presetID="3" presetClass="exit" presetSubtype="5" fill="hold" grpId="4" nodeType="withEffect">
                                  <p:stCondLst>
                                    <p:cond delay="0"/>
                                  </p:stCondLst>
                                  <p:childTnLst>
                                    <p:animEffect transition="out" filter="blinds(vertical)">
                                      <p:cBhvr>
                                        <p:cTn id="845" dur="3000"/>
                                        <p:tgtEl>
                                          <p:spTgt spid="65"/>
                                        </p:tgtEl>
                                      </p:cBhvr>
                                    </p:animEffect>
                                    <p:set>
                                      <p:cBhvr>
                                        <p:cTn id="846" dur="1" fill="hold">
                                          <p:stCondLst>
                                            <p:cond delay="2999"/>
                                          </p:stCondLst>
                                        </p:cTn>
                                        <p:tgtEl>
                                          <p:spTgt spid="65"/>
                                        </p:tgtEl>
                                        <p:attrNameLst>
                                          <p:attrName>style.visibility</p:attrName>
                                        </p:attrNameLst>
                                      </p:cBhvr>
                                      <p:to>
                                        <p:strVal val="hidden"/>
                                      </p:to>
                                    </p:set>
                                  </p:childTnLst>
                                </p:cTn>
                              </p:par>
                              <p:par>
                                <p:cTn id="847" presetID="3" presetClass="exit" presetSubtype="5" fill="hold" grpId="4" nodeType="withEffect">
                                  <p:stCondLst>
                                    <p:cond delay="0"/>
                                  </p:stCondLst>
                                  <p:childTnLst>
                                    <p:animEffect transition="out" filter="blinds(vertical)">
                                      <p:cBhvr>
                                        <p:cTn id="848" dur="3000"/>
                                        <p:tgtEl>
                                          <p:spTgt spid="66"/>
                                        </p:tgtEl>
                                      </p:cBhvr>
                                    </p:animEffect>
                                    <p:set>
                                      <p:cBhvr>
                                        <p:cTn id="849" dur="1" fill="hold">
                                          <p:stCondLst>
                                            <p:cond delay="2999"/>
                                          </p:stCondLst>
                                        </p:cTn>
                                        <p:tgtEl>
                                          <p:spTgt spid="66"/>
                                        </p:tgtEl>
                                        <p:attrNameLst>
                                          <p:attrName>style.visibility</p:attrName>
                                        </p:attrNameLst>
                                      </p:cBhvr>
                                      <p:to>
                                        <p:strVal val="hidden"/>
                                      </p:to>
                                    </p:set>
                                  </p:childTnLst>
                                </p:cTn>
                              </p:par>
                              <p:par>
                                <p:cTn id="850" presetID="3" presetClass="exit" presetSubtype="5" fill="hold" grpId="4" nodeType="withEffect">
                                  <p:stCondLst>
                                    <p:cond delay="0"/>
                                  </p:stCondLst>
                                  <p:childTnLst>
                                    <p:animEffect transition="out" filter="blinds(vertical)">
                                      <p:cBhvr>
                                        <p:cTn id="851" dur="3000"/>
                                        <p:tgtEl>
                                          <p:spTgt spid="67"/>
                                        </p:tgtEl>
                                      </p:cBhvr>
                                    </p:animEffect>
                                    <p:set>
                                      <p:cBhvr>
                                        <p:cTn id="852" dur="1" fill="hold">
                                          <p:stCondLst>
                                            <p:cond delay="2999"/>
                                          </p:stCondLst>
                                        </p:cTn>
                                        <p:tgtEl>
                                          <p:spTgt spid="67"/>
                                        </p:tgtEl>
                                        <p:attrNameLst>
                                          <p:attrName>style.visibility</p:attrName>
                                        </p:attrNameLst>
                                      </p:cBhvr>
                                      <p:to>
                                        <p:strVal val="hidden"/>
                                      </p:to>
                                    </p:set>
                                  </p:childTnLst>
                                </p:cTn>
                              </p:par>
                              <p:par>
                                <p:cTn id="853" presetID="3" presetClass="exit" presetSubtype="5" fill="hold" grpId="4" nodeType="withEffect">
                                  <p:stCondLst>
                                    <p:cond delay="0"/>
                                  </p:stCondLst>
                                  <p:childTnLst>
                                    <p:animEffect transition="out" filter="blinds(vertical)">
                                      <p:cBhvr>
                                        <p:cTn id="854" dur="3000"/>
                                        <p:tgtEl>
                                          <p:spTgt spid="68"/>
                                        </p:tgtEl>
                                      </p:cBhvr>
                                    </p:animEffect>
                                    <p:set>
                                      <p:cBhvr>
                                        <p:cTn id="855" dur="1" fill="hold">
                                          <p:stCondLst>
                                            <p:cond delay="2999"/>
                                          </p:stCondLst>
                                        </p:cTn>
                                        <p:tgtEl>
                                          <p:spTgt spid="68"/>
                                        </p:tgtEl>
                                        <p:attrNameLst>
                                          <p:attrName>style.visibility</p:attrName>
                                        </p:attrNameLst>
                                      </p:cBhvr>
                                      <p:to>
                                        <p:strVal val="hidden"/>
                                      </p:to>
                                    </p:set>
                                  </p:childTnLst>
                                </p:cTn>
                              </p:par>
                              <p:par>
                                <p:cTn id="856" presetID="3" presetClass="exit" presetSubtype="5" fill="hold" grpId="4" nodeType="withEffect">
                                  <p:stCondLst>
                                    <p:cond delay="0"/>
                                  </p:stCondLst>
                                  <p:childTnLst>
                                    <p:animEffect transition="out" filter="blinds(vertical)">
                                      <p:cBhvr>
                                        <p:cTn id="857" dur="3000"/>
                                        <p:tgtEl>
                                          <p:spTgt spid="69"/>
                                        </p:tgtEl>
                                      </p:cBhvr>
                                    </p:animEffect>
                                    <p:set>
                                      <p:cBhvr>
                                        <p:cTn id="858" dur="1" fill="hold">
                                          <p:stCondLst>
                                            <p:cond delay="2999"/>
                                          </p:stCondLst>
                                        </p:cTn>
                                        <p:tgtEl>
                                          <p:spTgt spid="69"/>
                                        </p:tgtEl>
                                        <p:attrNameLst>
                                          <p:attrName>style.visibility</p:attrName>
                                        </p:attrNameLst>
                                      </p:cBhvr>
                                      <p:to>
                                        <p:strVal val="hidden"/>
                                      </p:to>
                                    </p:set>
                                  </p:childTnLst>
                                </p:cTn>
                              </p:par>
                              <p:par>
                                <p:cTn id="859" presetID="3" presetClass="exit" presetSubtype="5" fill="hold" grpId="4" nodeType="withEffect">
                                  <p:stCondLst>
                                    <p:cond delay="0"/>
                                  </p:stCondLst>
                                  <p:childTnLst>
                                    <p:animEffect transition="out" filter="blinds(vertical)">
                                      <p:cBhvr>
                                        <p:cTn id="860" dur="3000"/>
                                        <p:tgtEl>
                                          <p:spTgt spid="70"/>
                                        </p:tgtEl>
                                      </p:cBhvr>
                                    </p:animEffect>
                                    <p:set>
                                      <p:cBhvr>
                                        <p:cTn id="861" dur="1" fill="hold">
                                          <p:stCondLst>
                                            <p:cond delay="2999"/>
                                          </p:stCondLst>
                                        </p:cTn>
                                        <p:tgtEl>
                                          <p:spTgt spid="70"/>
                                        </p:tgtEl>
                                        <p:attrNameLst>
                                          <p:attrName>style.visibility</p:attrName>
                                        </p:attrNameLst>
                                      </p:cBhvr>
                                      <p:to>
                                        <p:strVal val="hidden"/>
                                      </p:to>
                                    </p:set>
                                  </p:childTnLst>
                                </p:cTn>
                              </p:par>
                              <p:par>
                                <p:cTn id="862" presetID="3" presetClass="exit" presetSubtype="5" fill="hold" grpId="4" nodeType="withEffect">
                                  <p:stCondLst>
                                    <p:cond delay="0"/>
                                  </p:stCondLst>
                                  <p:childTnLst>
                                    <p:animEffect transition="out" filter="blinds(vertical)">
                                      <p:cBhvr>
                                        <p:cTn id="863" dur="3000"/>
                                        <p:tgtEl>
                                          <p:spTgt spid="71"/>
                                        </p:tgtEl>
                                      </p:cBhvr>
                                    </p:animEffect>
                                    <p:set>
                                      <p:cBhvr>
                                        <p:cTn id="864" dur="1" fill="hold">
                                          <p:stCondLst>
                                            <p:cond delay="2999"/>
                                          </p:stCondLst>
                                        </p:cTn>
                                        <p:tgtEl>
                                          <p:spTgt spid="71"/>
                                        </p:tgtEl>
                                        <p:attrNameLst>
                                          <p:attrName>style.visibility</p:attrName>
                                        </p:attrNameLst>
                                      </p:cBhvr>
                                      <p:to>
                                        <p:strVal val="hidden"/>
                                      </p:to>
                                    </p:set>
                                  </p:childTnLst>
                                </p:cTn>
                              </p:par>
                              <p:par>
                                <p:cTn id="865" presetID="3" presetClass="exit" presetSubtype="5" fill="hold" grpId="4" nodeType="withEffect">
                                  <p:stCondLst>
                                    <p:cond delay="0"/>
                                  </p:stCondLst>
                                  <p:childTnLst>
                                    <p:animEffect transition="out" filter="blinds(vertical)">
                                      <p:cBhvr>
                                        <p:cTn id="866" dur="3000"/>
                                        <p:tgtEl>
                                          <p:spTgt spid="72"/>
                                        </p:tgtEl>
                                      </p:cBhvr>
                                    </p:animEffect>
                                    <p:set>
                                      <p:cBhvr>
                                        <p:cTn id="867" dur="1" fill="hold">
                                          <p:stCondLst>
                                            <p:cond delay="2999"/>
                                          </p:stCondLst>
                                        </p:cTn>
                                        <p:tgtEl>
                                          <p:spTgt spid="72"/>
                                        </p:tgtEl>
                                        <p:attrNameLst>
                                          <p:attrName>style.visibility</p:attrName>
                                        </p:attrNameLst>
                                      </p:cBhvr>
                                      <p:to>
                                        <p:strVal val="hidden"/>
                                      </p:to>
                                    </p:set>
                                  </p:childTnLst>
                                </p:cTn>
                              </p:par>
                              <p:par>
                                <p:cTn id="868" presetID="2" presetClass="exit" presetSubtype="8" fill="hold" grpId="3" nodeType="withEffect">
                                  <p:stCondLst>
                                    <p:cond delay="0"/>
                                  </p:stCondLst>
                                  <p:childTnLst>
                                    <p:anim calcmode="lin" valueType="num">
                                      <p:cBhvr additive="base">
                                        <p:cTn id="869" dur="3000"/>
                                        <p:tgtEl>
                                          <p:spTgt spid="6"/>
                                        </p:tgtEl>
                                        <p:attrNameLst>
                                          <p:attrName>ppt_x</p:attrName>
                                        </p:attrNameLst>
                                      </p:cBhvr>
                                      <p:tavLst>
                                        <p:tav tm="0">
                                          <p:val>
                                            <p:strVal val="ppt_x"/>
                                          </p:val>
                                        </p:tav>
                                        <p:tav tm="100000">
                                          <p:val>
                                            <p:strVal val="0-ppt_w/2"/>
                                          </p:val>
                                        </p:tav>
                                      </p:tavLst>
                                    </p:anim>
                                    <p:anim calcmode="lin" valueType="num">
                                      <p:cBhvr additive="base">
                                        <p:cTn id="870" dur="3000"/>
                                        <p:tgtEl>
                                          <p:spTgt spid="6"/>
                                        </p:tgtEl>
                                        <p:attrNameLst>
                                          <p:attrName>ppt_y</p:attrName>
                                        </p:attrNameLst>
                                      </p:cBhvr>
                                      <p:tavLst>
                                        <p:tav tm="0">
                                          <p:val>
                                            <p:strVal val="ppt_y"/>
                                          </p:val>
                                        </p:tav>
                                        <p:tav tm="100000">
                                          <p:val>
                                            <p:strVal val="ppt_y"/>
                                          </p:val>
                                        </p:tav>
                                      </p:tavLst>
                                    </p:anim>
                                    <p:set>
                                      <p:cBhvr>
                                        <p:cTn id="871" dur="1" fill="hold">
                                          <p:stCondLst>
                                            <p:cond delay="2999"/>
                                          </p:stCondLst>
                                        </p:cTn>
                                        <p:tgtEl>
                                          <p:spTgt spid="6"/>
                                        </p:tgtEl>
                                        <p:attrNameLst>
                                          <p:attrName>style.visibility</p:attrName>
                                        </p:attrNameLst>
                                      </p:cBhvr>
                                      <p:to>
                                        <p:strVal val="hidden"/>
                                      </p:to>
                                    </p:set>
                                  </p:childTnLst>
                                </p:cTn>
                              </p:par>
                              <p:par>
                                <p:cTn id="872" presetID="2" presetClass="exit" presetSubtype="8" fill="hold" grpId="3" nodeType="withEffect">
                                  <p:stCondLst>
                                    <p:cond delay="0"/>
                                  </p:stCondLst>
                                  <p:childTnLst>
                                    <p:anim calcmode="lin" valueType="num">
                                      <p:cBhvr additive="base">
                                        <p:cTn id="873" dur="3000"/>
                                        <p:tgtEl>
                                          <p:spTgt spid="24"/>
                                        </p:tgtEl>
                                        <p:attrNameLst>
                                          <p:attrName>ppt_x</p:attrName>
                                        </p:attrNameLst>
                                      </p:cBhvr>
                                      <p:tavLst>
                                        <p:tav tm="0">
                                          <p:val>
                                            <p:strVal val="ppt_x"/>
                                          </p:val>
                                        </p:tav>
                                        <p:tav tm="100000">
                                          <p:val>
                                            <p:strVal val="0-ppt_w/2"/>
                                          </p:val>
                                        </p:tav>
                                      </p:tavLst>
                                    </p:anim>
                                    <p:anim calcmode="lin" valueType="num">
                                      <p:cBhvr additive="base">
                                        <p:cTn id="874" dur="3000"/>
                                        <p:tgtEl>
                                          <p:spTgt spid="24"/>
                                        </p:tgtEl>
                                        <p:attrNameLst>
                                          <p:attrName>ppt_y</p:attrName>
                                        </p:attrNameLst>
                                      </p:cBhvr>
                                      <p:tavLst>
                                        <p:tav tm="0">
                                          <p:val>
                                            <p:strVal val="ppt_y"/>
                                          </p:val>
                                        </p:tav>
                                        <p:tav tm="100000">
                                          <p:val>
                                            <p:strVal val="ppt_y"/>
                                          </p:val>
                                        </p:tav>
                                      </p:tavLst>
                                    </p:anim>
                                    <p:set>
                                      <p:cBhvr>
                                        <p:cTn id="875" dur="1" fill="hold">
                                          <p:stCondLst>
                                            <p:cond delay="2999"/>
                                          </p:stCondLst>
                                        </p:cTn>
                                        <p:tgtEl>
                                          <p:spTgt spid="24"/>
                                        </p:tgtEl>
                                        <p:attrNameLst>
                                          <p:attrName>style.visibility</p:attrName>
                                        </p:attrNameLst>
                                      </p:cBhvr>
                                      <p:to>
                                        <p:strVal val="hidden"/>
                                      </p:to>
                                    </p:set>
                                  </p:childTnLst>
                                </p:cTn>
                              </p:par>
                              <p:par>
                                <p:cTn id="876" presetID="2" presetClass="exit" presetSubtype="8" fill="hold" grpId="3" nodeType="withEffect">
                                  <p:stCondLst>
                                    <p:cond delay="0"/>
                                  </p:stCondLst>
                                  <p:childTnLst>
                                    <p:anim calcmode="lin" valueType="num">
                                      <p:cBhvr additive="base">
                                        <p:cTn id="877" dur="3000"/>
                                        <p:tgtEl>
                                          <p:spTgt spid="25"/>
                                        </p:tgtEl>
                                        <p:attrNameLst>
                                          <p:attrName>ppt_x</p:attrName>
                                        </p:attrNameLst>
                                      </p:cBhvr>
                                      <p:tavLst>
                                        <p:tav tm="0">
                                          <p:val>
                                            <p:strVal val="ppt_x"/>
                                          </p:val>
                                        </p:tav>
                                        <p:tav tm="100000">
                                          <p:val>
                                            <p:strVal val="0-ppt_w/2"/>
                                          </p:val>
                                        </p:tav>
                                      </p:tavLst>
                                    </p:anim>
                                    <p:anim calcmode="lin" valueType="num">
                                      <p:cBhvr additive="base">
                                        <p:cTn id="878" dur="3000"/>
                                        <p:tgtEl>
                                          <p:spTgt spid="25"/>
                                        </p:tgtEl>
                                        <p:attrNameLst>
                                          <p:attrName>ppt_y</p:attrName>
                                        </p:attrNameLst>
                                      </p:cBhvr>
                                      <p:tavLst>
                                        <p:tav tm="0">
                                          <p:val>
                                            <p:strVal val="ppt_y"/>
                                          </p:val>
                                        </p:tav>
                                        <p:tav tm="100000">
                                          <p:val>
                                            <p:strVal val="ppt_y"/>
                                          </p:val>
                                        </p:tav>
                                      </p:tavLst>
                                    </p:anim>
                                    <p:set>
                                      <p:cBhvr>
                                        <p:cTn id="879" dur="1" fill="hold">
                                          <p:stCondLst>
                                            <p:cond delay="2999"/>
                                          </p:stCondLst>
                                        </p:cTn>
                                        <p:tgtEl>
                                          <p:spTgt spid="25"/>
                                        </p:tgtEl>
                                        <p:attrNameLst>
                                          <p:attrName>style.visibility</p:attrName>
                                        </p:attrNameLst>
                                      </p:cBhvr>
                                      <p:to>
                                        <p:strVal val="hidden"/>
                                      </p:to>
                                    </p:set>
                                  </p:childTnLst>
                                </p:cTn>
                              </p:par>
                              <p:par>
                                <p:cTn id="880" presetID="2" presetClass="exit" presetSubtype="8" fill="hold" grpId="3" nodeType="withEffect">
                                  <p:stCondLst>
                                    <p:cond delay="0"/>
                                  </p:stCondLst>
                                  <p:childTnLst>
                                    <p:anim calcmode="lin" valueType="num">
                                      <p:cBhvr additive="base">
                                        <p:cTn id="881" dur="3000"/>
                                        <p:tgtEl>
                                          <p:spTgt spid="26"/>
                                        </p:tgtEl>
                                        <p:attrNameLst>
                                          <p:attrName>ppt_x</p:attrName>
                                        </p:attrNameLst>
                                      </p:cBhvr>
                                      <p:tavLst>
                                        <p:tav tm="0">
                                          <p:val>
                                            <p:strVal val="ppt_x"/>
                                          </p:val>
                                        </p:tav>
                                        <p:tav tm="100000">
                                          <p:val>
                                            <p:strVal val="0-ppt_w/2"/>
                                          </p:val>
                                        </p:tav>
                                      </p:tavLst>
                                    </p:anim>
                                    <p:anim calcmode="lin" valueType="num">
                                      <p:cBhvr additive="base">
                                        <p:cTn id="882" dur="3000"/>
                                        <p:tgtEl>
                                          <p:spTgt spid="26"/>
                                        </p:tgtEl>
                                        <p:attrNameLst>
                                          <p:attrName>ppt_y</p:attrName>
                                        </p:attrNameLst>
                                      </p:cBhvr>
                                      <p:tavLst>
                                        <p:tav tm="0">
                                          <p:val>
                                            <p:strVal val="ppt_y"/>
                                          </p:val>
                                        </p:tav>
                                        <p:tav tm="100000">
                                          <p:val>
                                            <p:strVal val="ppt_y"/>
                                          </p:val>
                                        </p:tav>
                                      </p:tavLst>
                                    </p:anim>
                                    <p:set>
                                      <p:cBhvr>
                                        <p:cTn id="883" dur="1" fill="hold">
                                          <p:stCondLst>
                                            <p:cond delay="2999"/>
                                          </p:stCondLst>
                                        </p:cTn>
                                        <p:tgtEl>
                                          <p:spTgt spid="26"/>
                                        </p:tgtEl>
                                        <p:attrNameLst>
                                          <p:attrName>style.visibility</p:attrName>
                                        </p:attrNameLst>
                                      </p:cBhvr>
                                      <p:to>
                                        <p:strVal val="hidden"/>
                                      </p:to>
                                    </p:set>
                                  </p:childTnLst>
                                </p:cTn>
                              </p:par>
                              <p:par>
                                <p:cTn id="884" presetID="2" presetClass="exit" presetSubtype="8" fill="hold" grpId="3" nodeType="withEffect">
                                  <p:stCondLst>
                                    <p:cond delay="0"/>
                                  </p:stCondLst>
                                  <p:childTnLst>
                                    <p:anim calcmode="lin" valueType="num">
                                      <p:cBhvr additive="base">
                                        <p:cTn id="885" dur="3000"/>
                                        <p:tgtEl>
                                          <p:spTgt spid="27"/>
                                        </p:tgtEl>
                                        <p:attrNameLst>
                                          <p:attrName>ppt_x</p:attrName>
                                        </p:attrNameLst>
                                      </p:cBhvr>
                                      <p:tavLst>
                                        <p:tav tm="0">
                                          <p:val>
                                            <p:strVal val="ppt_x"/>
                                          </p:val>
                                        </p:tav>
                                        <p:tav tm="100000">
                                          <p:val>
                                            <p:strVal val="0-ppt_w/2"/>
                                          </p:val>
                                        </p:tav>
                                      </p:tavLst>
                                    </p:anim>
                                    <p:anim calcmode="lin" valueType="num">
                                      <p:cBhvr additive="base">
                                        <p:cTn id="886" dur="3000"/>
                                        <p:tgtEl>
                                          <p:spTgt spid="27"/>
                                        </p:tgtEl>
                                        <p:attrNameLst>
                                          <p:attrName>ppt_y</p:attrName>
                                        </p:attrNameLst>
                                      </p:cBhvr>
                                      <p:tavLst>
                                        <p:tav tm="0">
                                          <p:val>
                                            <p:strVal val="ppt_y"/>
                                          </p:val>
                                        </p:tav>
                                        <p:tav tm="100000">
                                          <p:val>
                                            <p:strVal val="ppt_y"/>
                                          </p:val>
                                        </p:tav>
                                      </p:tavLst>
                                    </p:anim>
                                    <p:set>
                                      <p:cBhvr>
                                        <p:cTn id="887" dur="1" fill="hold">
                                          <p:stCondLst>
                                            <p:cond delay="2999"/>
                                          </p:stCondLst>
                                        </p:cTn>
                                        <p:tgtEl>
                                          <p:spTgt spid="27"/>
                                        </p:tgtEl>
                                        <p:attrNameLst>
                                          <p:attrName>style.visibility</p:attrName>
                                        </p:attrNameLst>
                                      </p:cBhvr>
                                      <p:to>
                                        <p:strVal val="hidden"/>
                                      </p:to>
                                    </p:set>
                                  </p:childTnLst>
                                </p:cTn>
                              </p:par>
                              <p:par>
                                <p:cTn id="888" presetID="2" presetClass="exit" presetSubtype="8" fill="hold" grpId="3" nodeType="withEffect">
                                  <p:stCondLst>
                                    <p:cond delay="0"/>
                                  </p:stCondLst>
                                  <p:childTnLst>
                                    <p:anim calcmode="lin" valueType="num">
                                      <p:cBhvr additive="base">
                                        <p:cTn id="889" dur="3000"/>
                                        <p:tgtEl>
                                          <p:spTgt spid="28"/>
                                        </p:tgtEl>
                                        <p:attrNameLst>
                                          <p:attrName>ppt_x</p:attrName>
                                        </p:attrNameLst>
                                      </p:cBhvr>
                                      <p:tavLst>
                                        <p:tav tm="0">
                                          <p:val>
                                            <p:strVal val="ppt_x"/>
                                          </p:val>
                                        </p:tav>
                                        <p:tav tm="100000">
                                          <p:val>
                                            <p:strVal val="0-ppt_w/2"/>
                                          </p:val>
                                        </p:tav>
                                      </p:tavLst>
                                    </p:anim>
                                    <p:anim calcmode="lin" valueType="num">
                                      <p:cBhvr additive="base">
                                        <p:cTn id="890" dur="3000"/>
                                        <p:tgtEl>
                                          <p:spTgt spid="28"/>
                                        </p:tgtEl>
                                        <p:attrNameLst>
                                          <p:attrName>ppt_y</p:attrName>
                                        </p:attrNameLst>
                                      </p:cBhvr>
                                      <p:tavLst>
                                        <p:tav tm="0">
                                          <p:val>
                                            <p:strVal val="ppt_y"/>
                                          </p:val>
                                        </p:tav>
                                        <p:tav tm="100000">
                                          <p:val>
                                            <p:strVal val="ppt_y"/>
                                          </p:val>
                                        </p:tav>
                                      </p:tavLst>
                                    </p:anim>
                                    <p:set>
                                      <p:cBhvr>
                                        <p:cTn id="891" dur="1" fill="hold">
                                          <p:stCondLst>
                                            <p:cond delay="2999"/>
                                          </p:stCondLst>
                                        </p:cTn>
                                        <p:tgtEl>
                                          <p:spTgt spid="28"/>
                                        </p:tgtEl>
                                        <p:attrNameLst>
                                          <p:attrName>style.visibility</p:attrName>
                                        </p:attrNameLst>
                                      </p:cBhvr>
                                      <p:to>
                                        <p:strVal val="hidden"/>
                                      </p:to>
                                    </p:set>
                                  </p:childTnLst>
                                </p:cTn>
                              </p:par>
                              <p:par>
                                <p:cTn id="892" presetID="2" presetClass="exit" presetSubtype="8" fill="hold" grpId="3" nodeType="withEffect">
                                  <p:stCondLst>
                                    <p:cond delay="0"/>
                                  </p:stCondLst>
                                  <p:childTnLst>
                                    <p:anim calcmode="lin" valueType="num">
                                      <p:cBhvr additive="base">
                                        <p:cTn id="893" dur="3000"/>
                                        <p:tgtEl>
                                          <p:spTgt spid="29"/>
                                        </p:tgtEl>
                                        <p:attrNameLst>
                                          <p:attrName>ppt_x</p:attrName>
                                        </p:attrNameLst>
                                      </p:cBhvr>
                                      <p:tavLst>
                                        <p:tav tm="0">
                                          <p:val>
                                            <p:strVal val="ppt_x"/>
                                          </p:val>
                                        </p:tav>
                                        <p:tav tm="100000">
                                          <p:val>
                                            <p:strVal val="0-ppt_w/2"/>
                                          </p:val>
                                        </p:tav>
                                      </p:tavLst>
                                    </p:anim>
                                    <p:anim calcmode="lin" valueType="num">
                                      <p:cBhvr additive="base">
                                        <p:cTn id="894" dur="3000"/>
                                        <p:tgtEl>
                                          <p:spTgt spid="29"/>
                                        </p:tgtEl>
                                        <p:attrNameLst>
                                          <p:attrName>ppt_y</p:attrName>
                                        </p:attrNameLst>
                                      </p:cBhvr>
                                      <p:tavLst>
                                        <p:tav tm="0">
                                          <p:val>
                                            <p:strVal val="ppt_y"/>
                                          </p:val>
                                        </p:tav>
                                        <p:tav tm="100000">
                                          <p:val>
                                            <p:strVal val="ppt_y"/>
                                          </p:val>
                                        </p:tav>
                                      </p:tavLst>
                                    </p:anim>
                                    <p:set>
                                      <p:cBhvr>
                                        <p:cTn id="895" dur="1" fill="hold">
                                          <p:stCondLst>
                                            <p:cond delay="2999"/>
                                          </p:stCondLst>
                                        </p:cTn>
                                        <p:tgtEl>
                                          <p:spTgt spid="29"/>
                                        </p:tgtEl>
                                        <p:attrNameLst>
                                          <p:attrName>style.visibility</p:attrName>
                                        </p:attrNameLst>
                                      </p:cBhvr>
                                      <p:to>
                                        <p:strVal val="hidden"/>
                                      </p:to>
                                    </p:set>
                                  </p:childTnLst>
                                </p:cTn>
                              </p:par>
                              <p:par>
                                <p:cTn id="896" presetID="2" presetClass="exit" presetSubtype="8" fill="hold" grpId="3" nodeType="withEffect">
                                  <p:stCondLst>
                                    <p:cond delay="0"/>
                                  </p:stCondLst>
                                  <p:childTnLst>
                                    <p:anim calcmode="lin" valueType="num">
                                      <p:cBhvr additive="base">
                                        <p:cTn id="897" dur="3000"/>
                                        <p:tgtEl>
                                          <p:spTgt spid="30"/>
                                        </p:tgtEl>
                                        <p:attrNameLst>
                                          <p:attrName>ppt_x</p:attrName>
                                        </p:attrNameLst>
                                      </p:cBhvr>
                                      <p:tavLst>
                                        <p:tav tm="0">
                                          <p:val>
                                            <p:strVal val="ppt_x"/>
                                          </p:val>
                                        </p:tav>
                                        <p:tav tm="100000">
                                          <p:val>
                                            <p:strVal val="0-ppt_w/2"/>
                                          </p:val>
                                        </p:tav>
                                      </p:tavLst>
                                    </p:anim>
                                    <p:anim calcmode="lin" valueType="num">
                                      <p:cBhvr additive="base">
                                        <p:cTn id="898" dur="3000"/>
                                        <p:tgtEl>
                                          <p:spTgt spid="30"/>
                                        </p:tgtEl>
                                        <p:attrNameLst>
                                          <p:attrName>ppt_y</p:attrName>
                                        </p:attrNameLst>
                                      </p:cBhvr>
                                      <p:tavLst>
                                        <p:tav tm="0">
                                          <p:val>
                                            <p:strVal val="ppt_y"/>
                                          </p:val>
                                        </p:tav>
                                        <p:tav tm="100000">
                                          <p:val>
                                            <p:strVal val="ppt_y"/>
                                          </p:val>
                                        </p:tav>
                                      </p:tavLst>
                                    </p:anim>
                                    <p:set>
                                      <p:cBhvr>
                                        <p:cTn id="899" dur="1" fill="hold">
                                          <p:stCondLst>
                                            <p:cond delay="2999"/>
                                          </p:stCondLst>
                                        </p:cTn>
                                        <p:tgtEl>
                                          <p:spTgt spid="30"/>
                                        </p:tgtEl>
                                        <p:attrNameLst>
                                          <p:attrName>style.visibility</p:attrName>
                                        </p:attrNameLst>
                                      </p:cBhvr>
                                      <p:to>
                                        <p:strVal val="hidden"/>
                                      </p:to>
                                    </p:set>
                                  </p:childTnLst>
                                </p:cTn>
                              </p:par>
                              <p:par>
                                <p:cTn id="900" presetID="2" presetClass="exit" presetSubtype="8" fill="hold" grpId="3" nodeType="withEffect">
                                  <p:stCondLst>
                                    <p:cond delay="0"/>
                                  </p:stCondLst>
                                  <p:childTnLst>
                                    <p:anim calcmode="lin" valueType="num">
                                      <p:cBhvr additive="base">
                                        <p:cTn id="901" dur="3000"/>
                                        <p:tgtEl>
                                          <p:spTgt spid="31"/>
                                        </p:tgtEl>
                                        <p:attrNameLst>
                                          <p:attrName>ppt_x</p:attrName>
                                        </p:attrNameLst>
                                      </p:cBhvr>
                                      <p:tavLst>
                                        <p:tav tm="0">
                                          <p:val>
                                            <p:strVal val="ppt_x"/>
                                          </p:val>
                                        </p:tav>
                                        <p:tav tm="100000">
                                          <p:val>
                                            <p:strVal val="0-ppt_w/2"/>
                                          </p:val>
                                        </p:tav>
                                      </p:tavLst>
                                    </p:anim>
                                    <p:anim calcmode="lin" valueType="num">
                                      <p:cBhvr additive="base">
                                        <p:cTn id="902" dur="3000"/>
                                        <p:tgtEl>
                                          <p:spTgt spid="31"/>
                                        </p:tgtEl>
                                        <p:attrNameLst>
                                          <p:attrName>ppt_y</p:attrName>
                                        </p:attrNameLst>
                                      </p:cBhvr>
                                      <p:tavLst>
                                        <p:tav tm="0">
                                          <p:val>
                                            <p:strVal val="ppt_y"/>
                                          </p:val>
                                        </p:tav>
                                        <p:tav tm="100000">
                                          <p:val>
                                            <p:strVal val="ppt_y"/>
                                          </p:val>
                                        </p:tav>
                                      </p:tavLst>
                                    </p:anim>
                                    <p:set>
                                      <p:cBhvr>
                                        <p:cTn id="903" dur="1" fill="hold">
                                          <p:stCondLst>
                                            <p:cond delay="2999"/>
                                          </p:stCondLst>
                                        </p:cTn>
                                        <p:tgtEl>
                                          <p:spTgt spid="31"/>
                                        </p:tgtEl>
                                        <p:attrNameLst>
                                          <p:attrName>style.visibility</p:attrName>
                                        </p:attrNameLst>
                                      </p:cBhvr>
                                      <p:to>
                                        <p:strVal val="hidden"/>
                                      </p:to>
                                    </p:set>
                                  </p:childTnLst>
                                </p:cTn>
                              </p:par>
                              <p:par>
                                <p:cTn id="904" presetID="2" presetClass="exit" presetSubtype="8" fill="hold" grpId="3" nodeType="withEffect">
                                  <p:stCondLst>
                                    <p:cond delay="0"/>
                                  </p:stCondLst>
                                  <p:childTnLst>
                                    <p:anim calcmode="lin" valueType="num">
                                      <p:cBhvr additive="base">
                                        <p:cTn id="905" dur="3000"/>
                                        <p:tgtEl>
                                          <p:spTgt spid="32"/>
                                        </p:tgtEl>
                                        <p:attrNameLst>
                                          <p:attrName>ppt_x</p:attrName>
                                        </p:attrNameLst>
                                      </p:cBhvr>
                                      <p:tavLst>
                                        <p:tav tm="0">
                                          <p:val>
                                            <p:strVal val="ppt_x"/>
                                          </p:val>
                                        </p:tav>
                                        <p:tav tm="100000">
                                          <p:val>
                                            <p:strVal val="0-ppt_w/2"/>
                                          </p:val>
                                        </p:tav>
                                      </p:tavLst>
                                    </p:anim>
                                    <p:anim calcmode="lin" valueType="num">
                                      <p:cBhvr additive="base">
                                        <p:cTn id="906" dur="3000"/>
                                        <p:tgtEl>
                                          <p:spTgt spid="32"/>
                                        </p:tgtEl>
                                        <p:attrNameLst>
                                          <p:attrName>ppt_y</p:attrName>
                                        </p:attrNameLst>
                                      </p:cBhvr>
                                      <p:tavLst>
                                        <p:tav tm="0">
                                          <p:val>
                                            <p:strVal val="ppt_y"/>
                                          </p:val>
                                        </p:tav>
                                        <p:tav tm="100000">
                                          <p:val>
                                            <p:strVal val="ppt_y"/>
                                          </p:val>
                                        </p:tav>
                                      </p:tavLst>
                                    </p:anim>
                                    <p:set>
                                      <p:cBhvr>
                                        <p:cTn id="907" dur="1" fill="hold">
                                          <p:stCondLst>
                                            <p:cond delay="2999"/>
                                          </p:stCondLst>
                                        </p:cTn>
                                        <p:tgtEl>
                                          <p:spTgt spid="32"/>
                                        </p:tgtEl>
                                        <p:attrNameLst>
                                          <p:attrName>style.visibility</p:attrName>
                                        </p:attrNameLst>
                                      </p:cBhvr>
                                      <p:to>
                                        <p:strVal val="hidden"/>
                                      </p:to>
                                    </p:set>
                                  </p:childTnLst>
                                </p:cTn>
                              </p:par>
                              <p:par>
                                <p:cTn id="908" presetID="2" presetClass="exit" presetSubtype="8" fill="hold" grpId="3" nodeType="withEffect">
                                  <p:stCondLst>
                                    <p:cond delay="0"/>
                                  </p:stCondLst>
                                  <p:childTnLst>
                                    <p:anim calcmode="lin" valueType="num">
                                      <p:cBhvr additive="base">
                                        <p:cTn id="909" dur="3000"/>
                                        <p:tgtEl>
                                          <p:spTgt spid="33"/>
                                        </p:tgtEl>
                                        <p:attrNameLst>
                                          <p:attrName>ppt_x</p:attrName>
                                        </p:attrNameLst>
                                      </p:cBhvr>
                                      <p:tavLst>
                                        <p:tav tm="0">
                                          <p:val>
                                            <p:strVal val="ppt_x"/>
                                          </p:val>
                                        </p:tav>
                                        <p:tav tm="100000">
                                          <p:val>
                                            <p:strVal val="0-ppt_w/2"/>
                                          </p:val>
                                        </p:tav>
                                      </p:tavLst>
                                    </p:anim>
                                    <p:anim calcmode="lin" valueType="num">
                                      <p:cBhvr additive="base">
                                        <p:cTn id="910" dur="3000"/>
                                        <p:tgtEl>
                                          <p:spTgt spid="33"/>
                                        </p:tgtEl>
                                        <p:attrNameLst>
                                          <p:attrName>ppt_y</p:attrName>
                                        </p:attrNameLst>
                                      </p:cBhvr>
                                      <p:tavLst>
                                        <p:tav tm="0">
                                          <p:val>
                                            <p:strVal val="ppt_y"/>
                                          </p:val>
                                        </p:tav>
                                        <p:tav tm="100000">
                                          <p:val>
                                            <p:strVal val="ppt_y"/>
                                          </p:val>
                                        </p:tav>
                                      </p:tavLst>
                                    </p:anim>
                                    <p:set>
                                      <p:cBhvr>
                                        <p:cTn id="911" dur="1" fill="hold">
                                          <p:stCondLst>
                                            <p:cond delay="2999"/>
                                          </p:stCondLst>
                                        </p:cTn>
                                        <p:tgtEl>
                                          <p:spTgt spid="33"/>
                                        </p:tgtEl>
                                        <p:attrNameLst>
                                          <p:attrName>style.visibility</p:attrName>
                                        </p:attrNameLst>
                                      </p:cBhvr>
                                      <p:to>
                                        <p:strVal val="hidden"/>
                                      </p:to>
                                    </p:set>
                                  </p:childTnLst>
                                </p:cTn>
                              </p:par>
                              <p:par>
                                <p:cTn id="912" presetID="2" presetClass="exit" presetSubtype="8" fill="hold" grpId="3" nodeType="withEffect">
                                  <p:stCondLst>
                                    <p:cond delay="0"/>
                                  </p:stCondLst>
                                  <p:childTnLst>
                                    <p:anim calcmode="lin" valueType="num">
                                      <p:cBhvr additive="base">
                                        <p:cTn id="913" dur="3000"/>
                                        <p:tgtEl>
                                          <p:spTgt spid="34"/>
                                        </p:tgtEl>
                                        <p:attrNameLst>
                                          <p:attrName>ppt_x</p:attrName>
                                        </p:attrNameLst>
                                      </p:cBhvr>
                                      <p:tavLst>
                                        <p:tav tm="0">
                                          <p:val>
                                            <p:strVal val="ppt_x"/>
                                          </p:val>
                                        </p:tav>
                                        <p:tav tm="100000">
                                          <p:val>
                                            <p:strVal val="0-ppt_w/2"/>
                                          </p:val>
                                        </p:tav>
                                      </p:tavLst>
                                    </p:anim>
                                    <p:anim calcmode="lin" valueType="num">
                                      <p:cBhvr additive="base">
                                        <p:cTn id="914" dur="3000"/>
                                        <p:tgtEl>
                                          <p:spTgt spid="34"/>
                                        </p:tgtEl>
                                        <p:attrNameLst>
                                          <p:attrName>ppt_y</p:attrName>
                                        </p:attrNameLst>
                                      </p:cBhvr>
                                      <p:tavLst>
                                        <p:tav tm="0">
                                          <p:val>
                                            <p:strVal val="ppt_y"/>
                                          </p:val>
                                        </p:tav>
                                        <p:tav tm="100000">
                                          <p:val>
                                            <p:strVal val="ppt_y"/>
                                          </p:val>
                                        </p:tav>
                                      </p:tavLst>
                                    </p:anim>
                                    <p:set>
                                      <p:cBhvr>
                                        <p:cTn id="915" dur="1" fill="hold">
                                          <p:stCondLst>
                                            <p:cond delay="2999"/>
                                          </p:stCondLst>
                                        </p:cTn>
                                        <p:tgtEl>
                                          <p:spTgt spid="34"/>
                                        </p:tgtEl>
                                        <p:attrNameLst>
                                          <p:attrName>style.visibility</p:attrName>
                                        </p:attrNameLst>
                                      </p:cBhvr>
                                      <p:to>
                                        <p:strVal val="hidden"/>
                                      </p:to>
                                    </p:set>
                                  </p:childTnLst>
                                </p:cTn>
                              </p:par>
                              <p:par>
                                <p:cTn id="916" presetID="2" presetClass="exit" presetSubtype="8" fill="hold" grpId="3" nodeType="withEffect">
                                  <p:stCondLst>
                                    <p:cond delay="0"/>
                                  </p:stCondLst>
                                  <p:childTnLst>
                                    <p:anim calcmode="lin" valueType="num">
                                      <p:cBhvr additive="base">
                                        <p:cTn id="917" dur="3000"/>
                                        <p:tgtEl>
                                          <p:spTgt spid="35"/>
                                        </p:tgtEl>
                                        <p:attrNameLst>
                                          <p:attrName>ppt_x</p:attrName>
                                        </p:attrNameLst>
                                      </p:cBhvr>
                                      <p:tavLst>
                                        <p:tav tm="0">
                                          <p:val>
                                            <p:strVal val="ppt_x"/>
                                          </p:val>
                                        </p:tav>
                                        <p:tav tm="100000">
                                          <p:val>
                                            <p:strVal val="0-ppt_w/2"/>
                                          </p:val>
                                        </p:tav>
                                      </p:tavLst>
                                    </p:anim>
                                    <p:anim calcmode="lin" valueType="num">
                                      <p:cBhvr additive="base">
                                        <p:cTn id="918" dur="3000"/>
                                        <p:tgtEl>
                                          <p:spTgt spid="35"/>
                                        </p:tgtEl>
                                        <p:attrNameLst>
                                          <p:attrName>ppt_y</p:attrName>
                                        </p:attrNameLst>
                                      </p:cBhvr>
                                      <p:tavLst>
                                        <p:tav tm="0">
                                          <p:val>
                                            <p:strVal val="ppt_y"/>
                                          </p:val>
                                        </p:tav>
                                        <p:tav tm="100000">
                                          <p:val>
                                            <p:strVal val="ppt_y"/>
                                          </p:val>
                                        </p:tav>
                                      </p:tavLst>
                                    </p:anim>
                                    <p:set>
                                      <p:cBhvr>
                                        <p:cTn id="919" dur="1" fill="hold">
                                          <p:stCondLst>
                                            <p:cond delay="2999"/>
                                          </p:stCondLst>
                                        </p:cTn>
                                        <p:tgtEl>
                                          <p:spTgt spid="35"/>
                                        </p:tgtEl>
                                        <p:attrNameLst>
                                          <p:attrName>style.visibility</p:attrName>
                                        </p:attrNameLst>
                                      </p:cBhvr>
                                      <p:to>
                                        <p:strVal val="hidden"/>
                                      </p:to>
                                    </p:set>
                                  </p:childTnLst>
                                </p:cTn>
                              </p:par>
                              <p:par>
                                <p:cTn id="920" presetID="2" presetClass="exit" presetSubtype="8" fill="hold" grpId="3" nodeType="withEffect">
                                  <p:stCondLst>
                                    <p:cond delay="0"/>
                                  </p:stCondLst>
                                  <p:childTnLst>
                                    <p:anim calcmode="lin" valueType="num">
                                      <p:cBhvr additive="base">
                                        <p:cTn id="921" dur="3000"/>
                                        <p:tgtEl>
                                          <p:spTgt spid="36"/>
                                        </p:tgtEl>
                                        <p:attrNameLst>
                                          <p:attrName>ppt_x</p:attrName>
                                        </p:attrNameLst>
                                      </p:cBhvr>
                                      <p:tavLst>
                                        <p:tav tm="0">
                                          <p:val>
                                            <p:strVal val="ppt_x"/>
                                          </p:val>
                                        </p:tav>
                                        <p:tav tm="100000">
                                          <p:val>
                                            <p:strVal val="0-ppt_w/2"/>
                                          </p:val>
                                        </p:tav>
                                      </p:tavLst>
                                    </p:anim>
                                    <p:anim calcmode="lin" valueType="num">
                                      <p:cBhvr additive="base">
                                        <p:cTn id="922" dur="3000"/>
                                        <p:tgtEl>
                                          <p:spTgt spid="36"/>
                                        </p:tgtEl>
                                        <p:attrNameLst>
                                          <p:attrName>ppt_y</p:attrName>
                                        </p:attrNameLst>
                                      </p:cBhvr>
                                      <p:tavLst>
                                        <p:tav tm="0">
                                          <p:val>
                                            <p:strVal val="ppt_y"/>
                                          </p:val>
                                        </p:tav>
                                        <p:tav tm="100000">
                                          <p:val>
                                            <p:strVal val="ppt_y"/>
                                          </p:val>
                                        </p:tav>
                                      </p:tavLst>
                                    </p:anim>
                                    <p:set>
                                      <p:cBhvr>
                                        <p:cTn id="923" dur="1" fill="hold">
                                          <p:stCondLst>
                                            <p:cond delay="2999"/>
                                          </p:stCondLst>
                                        </p:cTn>
                                        <p:tgtEl>
                                          <p:spTgt spid="36"/>
                                        </p:tgtEl>
                                        <p:attrNameLst>
                                          <p:attrName>style.visibility</p:attrName>
                                        </p:attrNameLst>
                                      </p:cBhvr>
                                      <p:to>
                                        <p:strVal val="hidden"/>
                                      </p:to>
                                    </p:set>
                                  </p:childTnLst>
                                </p:cTn>
                              </p:par>
                              <p:par>
                                <p:cTn id="924" presetID="2" presetClass="exit" presetSubtype="8" fill="hold" grpId="3" nodeType="withEffect">
                                  <p:stCondLst>
                                    <p:cond delay="0"/>
                                  </p:stCondLst>
                                  <p:childTnLst>
                                    <p:anim calcmode="lin" valueType="num">
                                      <p:cBhvr additive="base">
                                        <p:cTn id="925" dur="3000"/>
                                        <p:tgtEl>
                                          <p:spTgt spid="37"/>
                                        </p:tgtEl>
                                        <p:attrNameLst>
                                          <p:attrName>ppt_x</p:attrName>
                                        </p:attrNameLst>
                                      </p:cBhvr>
                                      <p:tavLst>
                                        <p:tav tm="0">
                                          <p:val>
                                            <p:strVal val="ppt_x"/>
                                          </p:val>
                                        </p:tav>
                                        <p:tav tm="100000">
                                          <p:val>
                                            <p:strVal val="0-ppt_w/2"/>
                                          </p:val>
                                        </p:tav>
                                      </p:tavLst>
                                    </p:anim>
                                    <p:anim calcmode="lin" valueType="num">
                                      <p:cBhvr additive="base">
                                        <p:cTn id="926" dur="3000"/>
                                        <p:tgtEl>
                                          <p:spTgt spid="37"/>
                                        </p:tgtEl>
                                        <p:attrNameLst>
                                          <p:attrName>ppt_y</p:attrName>
                                        </p:attrNameLst>
                                      </p:cBhvr>
                                      <p:tavLst>
                                        <p:tav tm="0">
                                          <p:val>
                                            <p:strVal val="ppt_y"/>
                                          </p:val>
                                        </p:tav>
                                        <p:tav tm="100000">
                                          <p:val>
                                            <p:strVal val="ppt_y"/>
                                          </p:val>
                                        </p:tav>
                                      </p:tavLst>
                                    </p:anim>
                                    <p:set>
                                      <p:cBhvr>
                                        <p:cTn id="927" dur="1" fill="hold">
                                          <p:stCondLst>
                                            <p:cond delay="2999"/>
                                          </p:stCondLst>
                                        </p:cTn>
                                        <p:tgtEl>
                                          <p:spTgt spid="37"/>
                                        </p:tgtEl>
                                        <p:attrNameLst>
                                          <p:attrName>style.visibility</p:attrName>
                                        </p:attrNameLst>
                                      </p:cBhvr>
                                      <p:to>
                                        <p:strVal val="hidden"/>
                                      </p:to>
                                    </p:set>
                                  </p:childTnLst>
                                </p:cTn>
                              </p:par>
                              <p:par>
                                <p:cTn id="928" presetID="2" presetClass="exit" presetSubtype="8" fill="hold" grpId="3" nodeType="withEffect">
                                  <p:stCondLst>
                                    <p:cond delay="0"/>
                                  </p:stCondLst>
                                  <p:childTnLst>
                                    <p:anim calcmode="lin" valueType="num">
                                      <p:cBhvr additive="base">
                                        <p:cTn id="929" dur="3000"/>
                                        <p:tgtEl>
                                          <p:spTgt spid="38"/>
                                        </p:tgtEl>
                                        <p:attrNameLst>
                                          <p:attrName>ppt_x</p:attrName>
                                        </p:attrNameLst>
                                      </p:cBhvr>
                                      <p:tavLst>
                                        <p:tav tm="0">
                                          <p:val>
                                            <p:strVal val="ppt_x"/>
                                          </p:val>
                                        </p:tav>
                                        <p:tav tm="100000">
                                          <p:val>
                                            <p:strVal val="0-ppt_w/2"/>
                                          </p:val>
                                        </p:tav>
                                      </p:tavLst>
                                    </p:anim>
                                    <p:anim calcmode="lin" valueType="num">
                                      <p:cBhvr additive="base">
                                        <p:cTn id="930" dur="3000"/>
                                        <p:tgtEl>
                                          <p:spTgt spid="38"/>
                                        </p:tgtEl>
                                        <p:attrNameLst>
                                          <p:attrName>ppt_y</p:attrName>
                                        </p:attrNameLst>
                                      </p:cBhvr>
                                      <p:tavLst>
                                        <p:tav tm="0">
                                          <p:val>
                                            <p:strVal val="ppt_y"/>
                                          </p:val>
                                        </p:tav>
                                        <p:tav tm="100000">
                                          <p:val>
                                            <p:strVal val="ppt_y"/>
                                          </p:val>
                                        </p:tav>
                                      </p:tavLst>
                                    </p:anim>
                                    <p:set>
                                      <p:cBhvr>
                                        <p:cTn id="931" dur="1" fill="hold">
                                          <p:stCondLst>
                                            <p:cond delay="2999"/>
                                          </p:stCondLst>
                                        </p:cTn>
                                        <p:tgtEl>
                                          <p:spTgt spid="38"/>
                                        </p:tgtEl>
                                        <p:attrNameLst>
                                          <p:attrName>style.visibility</p:attrName>
                                        </p:attrNameLst>
                                      </p:cBhvr>
                                      <p:to>
                                        <p:strVal val="hidden"/>
                                      </p:to>
                                    </p:set>
                                  </p:childTnLst>
                                </p:cTn>
                              </p:par>
                              <p:par>
                                <p:cTn id="932" presetID="2" presetClass="exit" presetSubtype="8" fill="hold" grpId="3" nodeType="withEffect">
                                  <p:stCondLst>
                                    <p:cond delay="0"/>
                                  </p:stCondLst>
                                  <p:childTnLst>
                                    <p:anim calcmode="lin" valueType="num">
                                      <p:cBhvr additive="base">
                                        <p:cTn id="933" dur="3000"/>
                                        <p:tgtEl>
                                          <p:spTgt spid="39"/>
                                        </p:tgtEl>
                                        <p:attrNameLst>
                                          <p:attrName>ppt_x</p:attrName>
                                        </p:attrNameLst>
                                      </p:cBhvr>
                                      <p:tavLst>
                                        <p:tav tm="0">
                                          <p:val>
                                            <p:strVal val="ppt_x"/>
                                          </p:val>
                                        </p:tav>
                                        <p:tav tm="100000">
                                          <p:val>
                                            <p:strVal val="0-ppt_w/2"/>
                                          </p:val>
                                        </p:tav>
                                      </p:tavLst>
                                    </p:anim>
                                    <p:anim calcmode="lin" valueType="num">
                                      <p:cBhvr additive="base">
                                        <p:cTn id="934" dur="3000"/>
                                        <p:tgtEl>
                                          <p:spTgt spid="39"/>
                                        </p:tgtEl>
                                        <p:attrNameLst>
                                          <p:attrName>ppt_y</p:attrName>
                                        </p:attrNameLst>
                                      </p:cBhvr>
                                      <p:tavLst>
                                        <p:tav tm="0">
                                          <p:val>
                                            <p:strVal val="ppt_y"/>
                                          </p:val>
                                        </p:tav>
                                        <p:tav tm="100000">
                                          <p:val>
                                            <p:strVal val="ppt_y"/>
                                          </p:val>
                                        </p:tav>
                                      </p:tavLst>
                                    </p:anim>
                                    <p:set>
                                      <p:cBhvr>
                                        <p:cTn id="935" dur="1" fill="hold">
                                          <p:stCondLst>
                                            <p:cond delay="2999"/>
                                          </p:stCondLst>
                                        </p:cTn>
                                        <p:tgtEl>
                                          <p:spTgt spid="39"/>
                                        </p:tgtEl>
                                        <p:attrNameLst>
                                          <p:attrName>style.visibility</p:attrName>
                                        </p:attrNameLst>
                                      </p:cBhvr>
                                      <p:to>
                                        <p:strVal val="hidden"/>
                                      </p:to>
                                    </p:set>
                                  </p:childTnLst>
                                </p:cTn>
                              </p:par>
                              <p:par>
                                <p:cTn id="936" presetID="2" presetClass="exit" presetSubtype="8" fill="hold" grpId="3" nodeType="withEffect">
                                  <p:stCondLst>
                                    <p:cond delay="0"/>
                                  </p:stCondLst>
                                  <p:childTnLst>
                                    <p:anim calcmode="lin" valueType="num">
                                      <p:cBhvr additive="base">
                                        <p:cTn id="937" dur="3000"/>
                                        <p:tgtEl>
                                          <p:spTgt spid="40"/>
                                        </p:tgtEl>
                                        <p:attrNameLst>
                                          <p:attrName>ppt_x</p:attrName>
                                        </p:attrNameLst>
                                      </p:cBhvr>
                                      <p:tavLst>
                                        <p:tav tm="0">
                                          <p:val>
                                            <p:strVal val="ppt_x"/>
                                          </p:val>
                                        </p:tav>
                                        <p:tav tm="100000">
                                          <p:val>
                                            <p:strVal val="0-ppt_w/2"/>
                                          </p:val>
                                        </p:tav>
                                      </p:tavLst>
                                    </p:anim>
                                    <p:anim calcmode="lin" valueType="num">
                                      <p:cBhvr additive="base">
                                        <p:cTn id="938" dur="3000"/>
                                        <p:tgtEl>
                                          <p:spTgt spid="40"/>
                                        </p:tgtEl>
                                        <p:attrNameLst>
                                          <p:attrName>ppt_y</p:attrName>
                                        </p:attrNameLst>
                                      </p:cBhvr>
                                      <p:tavLst>
                                        <p:tav tm="0">
                                          <p:val>
                                            <p:strVal val="ppt_y"/>
                                          </p:val>
                                        </p:tav>
                                        <p:tav tm="100000">
                                          <p:val>
                                            <p:strVal val="ppt_y"/>
                                          </p:val>
                                        </p:tav>
                                      </p:tavLst>
                                    </p:anim>
                                    <p:set>
                                      <p:cBhvr>
                                        <p:cTn id="939" dur="1" fill="hold">
                                          <p:stCondLst>
                                            <p:cond delay="2999"/>
                                          </p:stCondLst>
                                        </p:cTn>
                                        <p:tgtEl>
                                          <p:spTgt spid="40"/>
                                        </p:tgtEl>
                                        <p:attrNameLst>
                                          <p:attrName>style.visibility</p:attrName>
                                        </p:attrNameLst>
                                      </p:cBhvr>
                                      <p:to>
                                        <p:strVal val="hidden"/>
                                      </p:to>
                                    </p:set>
                                  </p:childTnLst>
                                </p:cTn>
                              </p:par>
                              <p:par>
                                <p:cTn id="940" presetID="2" presetClass="exit" presetSubtype="8" fill="hold" grpId="3" nodeType="withEffect">
                                  <p:stCondLst>
                                    <p:cond delay="0"/>
                                  </p:stCondLst>
                                  <p:childTnLst>
                                    <p:anim calcmode="lin" valueType="num">
                                      <p:cBhvr additive="base">
                                        <p:cTn id="941" dur="3000"/>
                                        <p:tgtEl>
                                          <p:spTgt spid="41"/>
                                        </p:tgtEl>
                                        <p:attrNameLst>
                                          <p:attrName>ppt_x</p:attrName>
                                        </p:attrNameLst>
                                      </p:cBhvr>
                                      <p:tavLst>
                                        <p:tav tm="0">
                                          <p:val>
                                            <p:strVal val="ppt_x"/>
                                          </p:val>
                                        </p:tav>
                                        <p:tav tm="100000">
                                          <p:val>
                                            <p:strVal val="0-ppt_w/2"/>
                                          </p:val>
                                        </p:tav>
                                      </p:tavLst>
                                    </p:anim>
                                    <p:anim calcmode="lin" valueType="num">
                                      <p:cBhvr additive="base">
                                        <p:cTn id="942" dur="3000"/>
                                        <p:tgtEl>
                                          <p:spTgt spid="41"/>
                                        </p:tgtEl>
                                        <p:attrNameLst>
                                          <p:attrName>ppt_y</p:attrName>
                                        </p:attrNameLst>
                                      </p:cBhvr>
                                      <p:tavLst>
                                        <p:tav tm="0">
                                          <p:val>
                                            <p:strVal val="ppt_y"/>
                                          </p:val>
                                        </p:tav>
                                        <p:tav tm="100000">
                                          <p:val>
                                            <p:strVal val="ppt_y"/>
                                          </p:val>
                                        </p:tav>
                                      </p:tavLst>
                                    </p:anim>
                                    <p:set>
                                      <p:cBhvr>
                                        <p:cTn id="943" dur="1" fill="hold">
                                          <p:stCondLst>
                                            <p:cond delay="2999"/>
                                          </p:stCondLst>
                                        </p:cTn>
                                        <p:tgtEl>
                                          <p:spTgt spid="41"/>
                                        </p:tgtEl>
                                        <p:attrNameLst>
                                          <p:attrName>style.visibility</p:attrName>
                                        </p:attrNameLst>
                                      </p:cBhvr>
                                      <p:to>
                                        <p:strVal val="hidden"/>
                                      </p:to>
                                    </p:set>
                                  </p:childTnLst>
                                </p:cTn>
                              </p:par>
                              <p:par>
                                <p:cTn id="944" presetID="2" presetClass="exit" presetSubtype="8" fill="hold" grpId="3" nodeType="withEffect">
                                  <p:stCondLst>
                                    <p:cond delay="0"/>
                                  </p:stCondLst>
                                  <p:childTnLst>
                                    <p:anim calcmode="lin" valueType="num">
                                      <p:cBhvr additive="base">
                                        <p:cTn id="945" dur="3000"/>
                                        <p:tgtEl>
                                          <p:spTgt spid="42"/>
                                        </p:tgtEl>
                                        <p:attrNameLst>
                                          <p:attrName>ppt_x</p:attrName>
                                        </p:attrNameLst>
                                      </p:cBhvr>
                                      <p:tavLst>
                                        <p:tav tm="0">
                                          <p:val>
                                            <p:strVal val="ppt_x"/>
                                          </p:val>
                                        </p:tav>
                                        <p:tav tm="100000">
                                          <p:val>
                                            <p:strVal val="0-ppt_w/2"/>
                                          </p:val>
                                        </p:tav>
                                      </p:tavLst>
                                    </p:anim>
                                    <p:anim calcmode="lin" valueType="num">
                                      <p:cBhvr additive="base">
                                        <p:cTn id="946" dur="3000"/>
                                        <p:tgtEl>
                                          <p:spTgt spid="42"/>
                                        </p:tgtEl>
                                        <p:attrNameLst>
                                          <p:attrName>ppt_y</p:attrName>
                                        </p:attrNameLst>
                                      </p:cBhvr>
                                      <p:tavLst>
                                        <p:tav tm="0">
                                          <p:val>
                                            <p:strVal val="ppt_y"/>
                                          </p:val>
                                        </p:tav>
                                        <p:tav tm="100000">
                                          <p:val>
                                            <p:strVal val="ppt_y"/>
                                          </p:val>
                                        </p:tav>
                                      </p:tavLst>
                                    </p:anim>
                                    <p:set>
                                      <p:cBhvr>
                                        <p:cTn id="947" dur="1" fill="hold">
                                          <p:stCondLst>
                                            <p:cond delay="2999"/>
                                          </p:stCondLst>
                                        </p:cTn>
                                        <p:tgtEl>
                                          <p:spTgt spid="42"/>
                                        </p:tgtEl>
                                        <p:attrNameLst>
                                          <p:attrName>style.visibility</p:attrName>
                                        </p:attrNameLst>
                                      </p:cBhvr>
                                      <p:to>
                                        <p:strVal val="hidden"/>
                                      </p:to>
                                    </p:set>
                                  </p:childTnLst>
                                </p:cTn>
                              </p:par>
                              <p:par>
                                <p:cTn id="948" presetID="2" presetClass="exit" presetSubtype="8" fill="hold" grpId="3" nodeType="withEffect">
                                  <p:stCondLst>
                                    <p:cond delay="0"/>
                                  </p:stCondLst>
                                  <p:childTnLst>
                                    <p:anim calcmode="lin" valueType="num">
                                      <p:cBhvr additive="base">
                                        <p:cTn id="949" dur="3000"/>
                                        <p:tgtEl>
                                          <p:spTgt spid="43"/>
                                        </p:tgtEl>
                                        <p:attrNameLst>
                                          <p:attrName>ppt_x</p:attrName>
                                        </p:attrNameLst>
                                      </p:cBhvr>
                                      <p:tavLst>
                                        <p:tav tm="0">
                                          <p:val>
                                            <p:strVal val="ppt_x"/>
                                          </p:val>
                                        </p:tav>
                                        <p:tav tm="100000">
                                          <p:val>
                                            <p:strVal val="0-ppt_w/2"/>
                                          </p:val>
                                        </p:tav>
                                      </p:tavLst>
                                    </p:anim>
                                    <p:anim calcmode="lin" valueType="num">
                                      <p:cBhvr additive="base">
                                        <p:cTn id="950" dur="3000"/>
                                        <p:tgtEl>
                                          <p:spTgt spid="43"/>
                                        </p:tgtEl>
                                        <p:attrNameLst>
                                          <p:attrName>ppt_y</p:attrName>
                                        </p:attrNameLst>
                                      </p:cBhvr>
                                      <p:tavLst>
                                        <p:tav tm="0">
                                          <p:val>
                                            <p:strVal val="ppt_y"/>
                                          </p:val>
                                        </p:tav>
                                        <p:tav tm="100000">
                                          <p:val>
                                            <p:strVal val="ppt_y"/>
                                          </p:val>
                                        </p:tav>
                                      </p:tavLst>
                                    </p:anim>
                                    <p:set>
                                      <p:cBhvr>
                                        <p:cTn id="951" dur="1" fill="hold">
                                          <p:stCondLst>
                                            <p:cond delay="2999"/>
                                          </p:stCondLst>
                                        </p:cTn>
                                        <p:tgtEl>
                                          <p:spTgt spid="43"/>
                                        </p:tgtEl>
                                        <p:attrNameLst>
                                          <p:attrName>style.visibility</p:attrName>
                                        </p:attrNameLst>
                                      </p:cBhvr>
                                      <p:to>
                                        <p:strVal val="hidden"/>
                                      </p:to>
                                    </p:set>
                                  </p:childTnLst>
                                </p:cTn>
                              </p:par>
                              <p:par>
                                <p:cTn id="952" presetID="2" presetClass="exit" presetSubtype="8" fill="hold" grpId="3" nodeType="withEffect">
                                  <p:stCondLst>
                                    <p:cond delay="0"/>
                                  </p:stCondLst>
                                  <p:childTnLst>
                                    <p:anim calcmode="lin" valueType="num">
                                      <p:cBhvr additive="base">
                                        <p:cTn id="953" dur="3000"/>
                                        <p:tgtEl>
                                          <p:spTgt spid="44"/>
                                        </p:tgtEl>
                                        <p:attrNameLst>
                                          <p:attrName>ppt_x</p:attrName>
                                        </p:attrNameLst>
                                      </p:cBhvr>
                                      <p:tavLst>
                                        <p:tav tm="0">
                                          <p:val>
                                            <p:strVal val="ppt_x"/>
                                          </p:val>
                                        </p:tav>
                                        <p:tav tm="100000">
                                          <p:val>
                                            <p:strVal val="0-ppt_w/2"/>
                                          </p:val>
                                        </p:tav>
                                      </p:tavLst>
                                    </p:anim>
                                    <p:anim calcmode="lin" valueType="num">
                                      <p:cBhvr additive="base">
                                        <p:cTn id="954" dur="3000"/>
                                        <p:tgtEl>
                                          <p:spTgt spid="44"/>
                                        </p:tgtEl>
                                        <p:attrNameLst>
                                          <p:attrName>ppt_y</p:attrName>
                                        </p:attrNameLst>
                                      </p:cBhvr>
                                      <p:tavLst>
                                        <p:tav tm="0">
                                          <p:val>
                                            <p:strVal val="ppt_y"/>
                                          </p:val>
                                        </p:tav>
                                        <p:tav tm="100000">
                                          <p:val>
                                            <p:strVal val="ppt_y"/>
                                          </p:val>
                                        </p:tav>
                                      </p:tavLst>
                                    </p:anim>
                                    <p:set>
                                      <p:cBhvr>
                                        <p:cTn id="955" dur="1" fill="hold">
                                          <p:stCondLst>
                                            <p:cond delay="2999"/>
                                          </p:stCondLst>
                                        </p:cTn>
                                        <p:tgtEl>
                                          <p:spTgt spid="44"/>
                                        </p:tgtEl>
                                        <p:attrNameLst>
                                          <p:attrName>style.visibility</p:attrName>
                                        </p:attrNameLst>
                                      </p:cBhvr>
                                      <p:to>
                                        <p:strVal val="hidden"/>
                                      </p:to>
                                    </p:set>
                                  </p:childTnLst>
                                </p:cTn>
                              </p:par>
                              <p:par>
                                <p:cTn id="956" presetID="2" presetClass="exit" presetSubtype="8" fill="hold" grpId="3" nodeType="withEffect">
                                  <p:stCondLst>
                                    <p:cond delay="0"/>
                                  </p:stCondLst>
                                  <p:childTnLst>
                                    <p:anim calcmode="lin" valueType="num">
                                      <p:cBhvr additive="base">
                                        <p:cTn id="957" dur="3000"/>
                                        <p:tgtEl>
                                          <p:spTgt spid="45"/>
                                        </p:tgtEl>
                                        <p:attrNameLst>
                                          <p:attrName>ppt_x</p:attrName>
                                        </p:attrNameLst>
                                      </p:cBhvr>
                                      <p:tavLst>
                                        <p:tav tm="0">
                                          <p:val>
                                            <p:strVal val="ppt_x"/>
                                          </p:val>
                                        </p:tav>
                                        <p:tav tm="100000">
                                          <p:val>
                                            <p:strVal val="0-ppt_w/2"/>
                                          </p:val>
                                        </p:tav>
                                      </p:tavLst>
                                    </p:anim>
                                    <p:anim calcmode="lin" valueType="num">
                                      <p:cBhvr additive="base">
                                        <p:cTn id="958" dur="3000"/>
                                        <p:tgtEl>
                                          <p:spTgt spid="45"/>
                                        </p:tgtEl>
                                        <p:attrNameLst>
                                          <p:attrName>ppt_y</p:attrName>
                                        </p:attrNameLst>
                                      </p:cBhvr>
                                      <p:tavLst>
                                        <p:tav tm="0">
                                          <p:val>
                                            <p:strVal val="ppt_y"/>
                                          </p:val>
                                        </p:tav>
                                        <p:tav tm="100000">
                                          <p:val>
                                            <p:strVal val="ppt_y"/>
                                          </p:val>
                                        </p:tav>
                                      </p:tavLst>
                                    </p:anim>
                                    <p:set>
                                      <p:cBhvr>
                                        <p:cTn id="959" dur="1" fill="hold">
                                          <p:stCondLst>
                                            <p:cond delay="2999"/>
                                          </p:stCondLst>
                                        </p:cTn>
                                        <p:tgtEl>
                                          <p:spTgt spid="45"/>
                                        </p:tgtEl>
                                        <p:attrNameLst>
                                          <p:attrName>style.visibility</p:attrName>
                                        </p:attrNameLst>
                                      </p:cBhvr>
                                      <p:to>
                                        <p:strVal val="hidden"/>
                                      </p:to>
                                    </p:set>
                                  </p:childTnLst>
                                </p:cTn>
                              </p:par>
                              <p:par>
                                <p:cTn id="960" presetID="2" presetClass="exit" presetSubtype="8" fill="hold" grpId="3" nodeType="withEffect">
                                  <p:stCondLst>
                                    <p:cond delay="0"/>
                                  </p:stCondLst>
                                  <p:childTnLst>
                                    <p:anim calcmode="lin" valueType="num">
                                      <p:cBhvr additive="base">
                                        <p:cTn id="961" dur="3000"/>
                                        <p:tgtEl>
                                          <p:spTgt spid="46"/>
                                        </p:tgtEl>
                                        <p:attrNameLst>
                                          <p:attrName>ppt_x</p:attrName>
                                        </p:attrNameLst>
                                      </p:cBhvr>
                                      <p:tavLst>
                                        <p:tav tm="0">
                                          <p:val>
                                            <p:strVal val="ppt_x"/>
                                          </p:val>
                                        </p:tav>
                                        <p:tav tm="100000">
                                          <p:val>
                                            <p:strVal val="0-ppt_w/2"/>
                                          </p:val>
                                        </p:tav>
                                      </p:tavLst>
                                    </p:anim>
                                    <p:anim calcmode="lin" valueType="num">
                                      <p:cBhvr additive="base">
                                        <p:cTn id="962" dur="3000"/>
                                        <p:tgtEl>
                                          <p:spTgt spid="46"/>
                                        </p:tgtEl>
                                        <p:attrNameLst>
                                          <p:attrName>ppt_y</p:attrName>
                                        </p:attrNameLst>
                                      </p:cBhvr>
                                      <p:tavLst>
                                        <p:tav tm="0">
                                          <p:val>
                                            <p:strVal val="ppt_y"/>
                                          </p:val>
                                        </p:tav>
                                        <p:tav tm="100000">
                                          <p:val>
                                            <p:strVal val="ppt_y"/>
                                          </p:val>
                                        </p:tav>
                                      </p:tavLst>
                                    </p:anim>
                                    <p:set>
                                      <p:cBhvr>
                                        <p:cTn id="963" dur="1" fill="hold">
                                          <p:stCondLst>
                                            <p:cond delay="2999"/>
                                          </p:stCondLst>
                                        </p:cTn>
                                        <p:tgtEl>
                                          <p:spTgt spid="46"/>
                                        </p:tgtEl>
                                        <p:attrNameLst>
                                          <p:attrName>style.visibility</p:attrName>
                                        </p:attrNameLst>
                                      </p:cBhvr>
                                      <p:to>
                                        <p:strVal val="hidden"/>
                                      </p:to>
                                    </p:set>
                                  </p:childTnLst>
                                </p:cTn>
                              </p:par>
                              <p:par>
                                <p:cTn id="964" presetID="2" presetClass="exit" presetSubtype="8" fill="hold" grpId="3" nodeType="withEffect">
                                  <p:stCondLst>
                                    <p:cond delay="0"/>
                                  </p:stCondLst>
                                  <p:childTnLst>
                                    <p:anim calcmode="lin" valueType="num">
                                      <p:cBhvr additive="base">
                                        <p:cTn id="965" dur="3000"/>
                                        <p:tgtEl>
                                          <p:spTgt spid="47"/>
                                        </p:tgtEl>
                                        <p:attrNameLst>
                                          <p:attrName>ppt_x</p:attrName>
                                        </p:attrNameLst>
                                      </p:cBhvr>
                                      <p:tavLst>
                                        <p:tav tm="0">
                                          <p:val>
                                            <p:strVal val="ppt_x"/>
                                          </p:val>
                                        </p:tav>
                                        <p:tav tm="100000">
                                          <p:val>
                                            <p:strVal val="0-ppt_w/2"/>
                                          </p:val>
                                        </p:tav>
                                      </p:tavLst>
                                    </p:anim>
                                    <p:anim calcmode="lin" valueType="num">
                                      <p:cBhvr additive="base">
                                        <p:cTn id="966" dur="3000"/>
                                        <p:tgtEl>
                                          <p:spTgt spid="47"/>
                                        </p:tgtEl>
                                        <p:attrNameLst>
                                          <p:attrName>ppt_y</p:attrName>
                                        </p:attrNameLst>
                                      </p:cBhvr>
                                      <p:tavLst>
                                        <p:tav tm="0">
                                          <p:val>
                                            <p:strVal val="ppt_y"/>
                                          </p:val>
                                        </p:tav>
                                        <p:tav tm="100000">
                                          <p:val>
                                            <p:strVal val="ppt_y"/>
                                          </p:val>
                                        </p:tav>
                                      </p:tavLst>
                                    </p:anim>
                                    <p:set>
                                      <p:cBhvr>
                                        <p:cTn id="967" dur="1" fill="hold">
                                          <p:stCondLst>
                                            <p:cond delay="2999"/>
                                          </p:stCondLst>
                                        </p:cTn>
                                        <p:tgtEl>
                                          <p:spTgt spid="47"/>
                                        </p:tgtEl>
                                        <p:attrNameLst>
                                          <p:attrName>style.visibility</p:attrName>
                                        </p:attrNameLst>
                                      </p:cBhvr>
                                      <p:to>
                                        <p:strVal val="hidden"/>
                                      </p:to>
                                    </p:set>
                                  </p:childTnLst>
                                </p:cTn>
                              </p:par>
                              <p:par>
                                <p:cTn id="968" presetID="2" presetClass="exit" presetSubtype="8" fill="hold" grpId="3" nodeType="withEffect">
                                  <p:stCondLst>
                                    <p:cond delay="0"/>
                                  </p:stCondLst>
                                  <p:childTnLst>
                                    <p:anim calcmode="lin" valueType="num">
                                      <p:cBhvr additive="base">
                                        <p:cTn id="969" dur="3000"/>
                                        <p:tgtEl>
                                          <p:spTgt spid="48"/>
                                        </p:tgtEl>
                                        <p:attrNameLst>
                                          <p:attrName>ppt_x</p:attrName>
                                        </p:attrNameLst>
                                      </p:cBhvr>
                                      <p:tavLst>
                                        <p:tav tm="0">
                                          <p:val>
                                            <p:strVal val="ppt_x"/>
                                          </p:val>
                                        </p:tav>
                                        <p:tav tm="100000">
                                          <p:val>
                                            <p:strVal val="0-ppt_w/2"/>
                                          </p:val>
                                        </p:tav>
                                      </p:tavLst>
                                    </p:anim>
                                    <p:anim calcmode="lin" valueType="num">
                                      <p:cBhvr additive="base">
                                        <p:cTn id="970" dur="3000"/>
                                        <p:tgtEl>
                                          <p:spTgt spid="48"/>
                                        </p:tgtEl>
                                        <p:attrNameLst>
                                          <p:attrName>ppt_y</p:attrName>
                                        </p:attrNameLst>
                                      </p:cBhvr>
                                      <p:tavLst>
                                        <p:tav tm="0">
                                          <p:val>
                                            <p:strVal val="ppt_y"/>
                                          </p:val>
                                        </p:tav>
                                        <p:tav tm="100000">
                                          <p:val>
                                            <p:strVal val="ppt_y"/>
                                          </p:val>
                                        </p:tav>
                                      </p:tavLst>
                                    </p:anim>
                                    <p:set>
                                      <p:cBhvr>
                                        <p:cTn id="971" dur="1" fill="hold">
                                          <p:stCondLst>
                                            <p:cond delay="2999"/>
                                          </p:stCondLst>
                                        </p:cTn>
                                        <p:tgtEl>
                                          <p:spTgt spid="48"/>
                                        </p:tgtEl>
                                        <p:attrNameLst>
                                          <p:attrName>style.visibility</p:attrName>
                                        </p:attrNameLst>
                                      </p:cBhvr>
                                      <p:to>
                                        <p:strVal val="hidden"/>
                                      </p:to>
                                    </p:set>
                                  </p:childTnLst>
                                </p:cTn>
                              </p:par>
                              <p:par>
                                <p:cTn id="972" presetID="2" presetClass="exit" presetSubtype="8" fill="hold" grpId="3" nodeType="withEffect">
                                  <p:stCondLst>
                                    <p:cond delay="0"/>
                                  </p:stCondLst>
                                  <p:childTnLst>
                                    <p:anim calcmode="lin" valueType="num">
                                      <p:cBhvr additive="base">
                                        <p:cTn id="973" dur="3000"/>
                                        <p:tgtEl>
                                          <p:spTgt spid="49"/>
                                        </p:tgtEl>
                                        <p:attrNameLst>
                                          <p:attrName>ppt_x</p:attrName>
                                        </p:attrNameLst>
                                      </p:cBhvr>
                                      <p:tavLst>
                                        <p:tav tm="0">
                                          <p:val>
                                            <p:strVal val="ppt_x"/>
                                          </p:val>
                                        </p:tav>
                                        <p:tav tm="100000">
                                          <p:val>
                                            <p:strVal val="0-ppt_w/2"/>
                                          </p:val>
                                        </p:tav>
                                      </p:tavLst>
                                    </p:anim>
                                    <p:anim calcmode="lin" valueType="num">
                                      <p:cBhvr additive="base">
                                        <p:cTn id="974" dur="3000"/>
                                        <p:tgtEl>
                                          <p:spTgt spid="49"/>
                                        </p:tgtEl>
                                        <p:attrNameLst>
                                          <p:attrName>ppt_y</p:attrName>
                                        </p:attrNameLst>
                                      </p:cBhvr>
                                      <p:tavLst>
                                        <p:tav tm="0">
                                          <p:val>
                                            <p:strVal val="ppt_y"/>
                                          </p:val>
                                        </p:tav>
                                        <p:tav tm="100000">
                                          <p:val>
                                            <p:strVal val="ppt_y"/>
                                          </p:val>
                                        </p:tav>
                                      </p:tavLst>
                                    </p:anim>
                                    <p:set>
                                      <p:cBhvr>
                                        <p:cTn id="975" dur="1" fill="hold">
                                          <p:stCondLst>
                                            <p:cond delay="2999"/>
                                          </p:stCondLst>
                                        </p:cTn>
                                        <p:tgtEl>
                                          <p:spTgt spid="49"/>
                                        </p:tgtEl>
                                        <p:attrNameLst>
                                          <p:attrName>style.visibility</p:attrName>
                                        </p:attrNameLst>
                                      </p:cBhvr>
                                      <p:to>
                                        <p:strVal val="hidden"/>
                                      </p:to>
                                    </p:set>
                                  </p:childTnLst>
                                </p:cTn>
                              </p:par>
                              <p:par>
                                <p:cTn id="976" presetID="2" presetClass="exit" presetSubtype="8" fill="hold" grpId="3" nodeType="withEffect">
                                  <p:stCondLst>
                                    <p:cond delay="0"/>
                                  </p:stCondLst>
                                  <p:childTnLst>
                                    <p:anim calcmode="lin" valueType="num">
                                      <p:cBhvr additive="base">
                                        <p:cTn id="977" dur="3000"/>
                                        <p:tgtEl>
                                          <p:spTgt spid="50"/>
                                        </p:tgtEl>
                                        <p:attrNameLst>
                                          <p:attrName>ppt_x</p:attrName>
                                        </p:attrNameLst>
                                      </p:cBhvr>
                                      <p:tavLst>
                                        <p:tav tm="0">
                                          <p:val>
                                            <p:strVal val="ppt_x"/>
                                          </p:val>
                                        </p:tav>
                                        <p:tav tm="100000">
                                          <p:val>
                                            <p:strVal val="0-ppt_w/2"/>
                                          </p:val>
                                        </p:tav>
                                      </p:tavLst>
                                    </p:anim>
                                    <p:anim calcmode="lin" valueType="num">
                                      <p:cBhvr additive="base">
                                        <p:cTn id="978" dur="3000"/>
                                        <p:tgtEl>
                                          <p:spTgt spid="50"/>
                                        </p:tgtEl>
                                        <p:attrNameLst>
                                          <p:attrName>ppt_y</p:attrName>
                                        </p:attrNameLst>
                                      </p:cBhvr>
                                      <p:tavLst>
                                        <p:tav tm="0">
                                          <p:val>
                                            <p:strVal val="ppt_y"/>
                                          </p:val>
                                        </p:tav>
                                        <p:tav tm="100000">
                                          <p:val>
                                            <p:strVal val="ppt_y"/>
                                          </p:val>
                                        </p:tav>
                                      </p:tavLst>
                                    </p:anim>
                                    <p:set>
                                      <p:cBhvr>
                                        <p:cTn id="979" dur="1" fill="hold">
                                          <p:stCondLst>
                                            <p:cond delay="2999"/>
                                          </p:stCondLst>
                                        </p:cTn>
                                        <p:tgtEl>
                                          <p:spTgt spid="50"/>
                                        </p:tgtEl>
                                        <p:attrNameLst>
                                          <p:attrName>style.visibility</p:attrName>
                                        </p:attrNameLst>
                                      </p:cBhvr>
                                      <p:to>
                                        <p:strVal val="hidden"/>
                                      </p:to>
                                    </p:set>
                                  </p:childTnLst>
                                </p:cTn>
                              </p:par>
                              <p:par>
                                <p:cTn id="980" presetID="2" presetClass="exit" presetSubtype="8" fill="hold" grpId="3" nodeType="withEffect">
                                  <p:stCondLst>
                                    <p:cond delay="0"/>
                                  </p:stCondLst>
                                  <p:childTnLst>
                                    <p:anim calcmode="lin" valueType="num">
                                      <p:cBhvr additive="base">
                                        <p:cTn id="981" dur="3000"/>
                                        <p:tgtEl>
                                          <p:spTgt spid="51"/>
                                        </p:tgtEl>
                                        <p:attrNameLst>
                                          <p:attrName>ppt_x</p:attrName>
                                        </p:attrNameLst>
                                      </p:cBhvr>
                                      <p:tavLst>
                                        <p:tav tm="0">
                                          <p:val>
                                            <p:strVal val="ppt_x"/>
                                          </p:val>
                                        </p:tav>
                                        <p:tav tm="100000">
                                          <p:val>
                                            <p:strVal val="0-ppt_w/2"/>
                                          </p:val>
                                        </p:tav>
                                      </p:tavLst>
                                    </p:anim>
                                    <p:anim calcmode="lin" valueType="num">
                                      <p:cBhvr additive="base">
                                        <p:cTn id="982" dur="3000"/>
                                        <p:tgtEl>
                                          <p:spTgt spid="51"/>
                                        </p:tgtEl>
                                        <p:attrNameLst>
                                          <p:attrName>ppt_y</p:attrName>
                                        </p:attrNameLst>
                                      </p:cBhvr>
                                      <p:tavLst>
                                        <p:tav tm="0">
                                          <p:val>
                                            <p:strVal val="ppt_y"/>
                                          </p:val>
                                        </p:tav>
                                        <p:tav tm="100000">
                                          <p:val>
                                            <p:strVal val="ppt_y"/>
                                          </p:val>
                                        </p:tav>
                                      </p:tavLst>
                                    </p:anim>
                                    <p:set>
                                      <p:cBhvr>
                                        <p:cTn id="983" dur="1" fill="hold">
                                          <p:stCondLst>
                                            <p:cond delay="2999"/>
                                          </p:stCondLst>
                                        </p:cTn>
                                        <p:tgtEl>
                                          <p:spTgt spid="51"/>
                                        </p:tgtEl>
                                        <p:attrNameLst>
                                          <p:attrName>style.visibility</p:attrName>
                                        </p:attrNameLst>
                                      </p:cBhvr>
                                      <p:to>
                                        <p:strVal val="hidden"/>
                                      </p:to>
                                    </p:set>
                                  </p:childTnLst>
                                </p:cTn>
                              </p:par>
                              <p:par>
                                <p:cTn id="984" presetID="2" presetClass="exit" presetSubtype="8" fill="hold" grpId="3" nodeType="withEffect">
                                  <p:stCondLst>
                                    <p:cond delay="0"/>
                                  </p:stCondLst>
                                  <p:childTnLst>
                                    <p:anim calcmode="lin" valueType="num">
                                      <p:cBhvr additive="base">
                                        <p:cTn id="985" dur="3000"/>
                                        <p:tgtEl>
                                          <p:spTgt spid="52"/>
                                        </p:tgtEl>
                                        <p:attrNameLst>
                                          <p:attrName>ppt_x</p:attrName>
                                        </p:attrNameLst>
                                      </p:cBhvr>
                                      <p:tavLst>
                                        <p:tav tm="0">
                                          <p:val>
                                            <p:strVal val="ppt_x"/>
                                          </p:val>
                                        </p:tav>
                                        <p:tav tm="100000">
                                          <p:val>
                                            <p:strVal val="0-ppt_w/2"/>
                                          </p:val>
                                        </p:tav>
                                      </p:tavLst>
                                    </p:anim>
                                    <p:anim calcmode="lin" valueType="num">
                                      <p:cBhvr additive="base">
                                        <p:cTn id="986" dur="3000"/>
                                        <p:tgtEl>
                                          <p:spTgt spid="52"/>
                                        </p:tgtEl>
                                        <p:attrNameLst>
                                          <p:attrName>ppt_y</p:attrName>
                                        </p:attrNameLst>
                                      </p:cBhvr>
                                      <p:tavLst>
                                        <p:tav tm="0">
                                          <p:val>
                                            <p:strVal val="ppt_y"/>
                                          </p:val>
                                        </p:tav>
                                        <p:tav tm="100000">
                                          <p:val>
                                            <p:strVal val="ppt_y"/>
                                          </p:val>
                                        </p:tav>
                                      </p:tavLst>
                                    </p:anim>
                                    <p:set>
                                      <p:cBhvr>
                                        <p:cTn id="987" dur="1" fill="hold">
                                          <p:stCondLst>
                                            <p:cond delay="2999"/>
                                          </p:stCondLst>
                                        </p:cTn>
                                        <p:tgtEl>
                                          <p:spTgt spid="52"/>
                                        </p:tgtEl>
                                        <p:attrNameLst>
                                          <p:attrName>style.visibility</p:attrName>
                                        </p:attrNameLst>
                                      </p:cBhvr>
                                      <p:to>
                                        <p:strVal val="hidden"/>
                                      </p:to>
                                    </p:set>
                                  </p:childTnLst>
                                </p:cTn>
                              </p:par>
                              <p:par>
                                <p:cTn id="988" presetID="2" presetClass="exit" presetSubtype="8" fill="hold" grpId="3" nodeType="withEffect">
                                  <p:stCondLst>
                                    <p:cond delay="0"/>
                                  </p:stCondLst>
                                  <p:childTnLst>
                                    <p:anim calcmode="lin" valueType="num">
                                      <p:cBhvr additive="base">
                                        <p:cTn id="989" dur="3000"/>
                                        <p:tgtEl>
                                          <p:spTgt spid="53"/>
                                        </p:tgtEl>
                                        <p:attrNameLst>
                                          <p:attrName>ppt_x</p:attrName>
                                        </p:attrNameLst>
                                      </p:cBhvr>
                                      <p:tavLst>
                                        <p:tav tm="0">
                                          <p:val>
                                            <p:strVal val="ppt_x"/>
                                          </p:val>
                                        </p:tav>
                                        <p:tav tm="100000">
                                          <p:val>
                                            <p:strVal val="0-ppt_w/2"/>
                                          </p:val>
                                        </p:tav>
                                      </p:tavLst>
                                    </p:anim>
                                    <p:anim calcmode="lin" valueType="num">
                                      <p:cBhvr additive="base">
                                        <p:cTn id="990" dur="3000"/>
                                        <p:tgtEl>
                                          <p:spTgt spid="53"/>
                                        </p:tgtEl>
                                        <p:attrNameLst>
                                          <p:attrName>ppt_y</p:attrName>
                                        </p:attrNameLst>
                                      </p:cBhvr>
                                      <p:tavLst>
                                        <p:tav tm="0">
                                          <p:val>
                                            <p:strVal val="ppt_y"/>
                                          </p:val>
                                        </p:tav>
                                        <p:tav tm="100000">
                                          <p:val>
                                            <p:strVal val="ppt_y"/>
                                          </p:val>
                                        </p:tav>
                                      </p:tavLst>
                                    </p:anim>
                                    <p:set>
                                      <p:cBhvr>
                                        <p:cTn id="991" dur="1" fill="hold">
                                          <p:stCondLst>
                                            <p:cond delay="2999"/>
                                          </p:stCondLst>
                                        </p:cTn>
                                        <p:tgtEl>
                                          <p:spTgt spid="53"/>
                                        </p:tgtEl>
                                        <p:attrNameLst>
                                          <p:attrName>style.visibility</p:attrName>
                                        </p:attrNameLst>
                                      </p:cBhvr>
                                      <p:to>
                                        <p:strVal val="hidden"/>
                                      </p:to>
                                    </p:set>
                                  </p:childTnLst>
                                </p:cTn>
                              </p:par>
                              <p:par>
                                <p:cTn id="992" presetID="2" presetClass="exit" presetSubtype="8" fill="hold" grpId="3" nodeType="withEffect">
                                  <p:stCondLst>
                                    <p:cond delay="0"/>
                                  </p:stCondLst>
                                  <p:childTnLst>
                                    <p:anim calcmode="lin" valueType="num">
                                      <p:cBhvr additive="base">
                                        <p:cTn id="993" dur="3000"/>
                                        <p:tgtEl>
                                          <p:spTgt spid="54"/>
                                        </p:tgtEl>
                                        <p:attrNameLst>
                                          <p:attrName>ppt_x</p:attrName>
                                        </p:attrNameLst>
                                      </p:cBhvr>
                                      <p:tavLst>
                                        <p:tav tm="0">
                                          <p:val>
                                            <p:strVal val="ppt_x"/>
                                          </p:val>
                                        </p:tav>
                                        <p:tav tm="100000">
                                          <p:val>
                                            <p:strVal val="0-ppt_w/2"/>
                                          </p:val>
                                        </p:tav>
                                      </p:tavLst>
                                    </p:anim>
                                    <p:anim calcmode="lin" valueType="num">
                                      <p:cBhvr additive="base">
                                        <p:cTn id="994" dur="3000"/>
                                        <p:tgtEl>
                                          <p:spTgt spid="54"/>
                                        </p:tgtEl>
                                        <p:attrNameLst>
                                          <p:attrName>ppt_y</p:attrName>
                                        </p:attrNameLst>
                                      </p:cBhvr>
                                      <p:tavLst>
                                        <p:tav tm="0">
                                          <p:val>
                                            <p:strVal val="ppt_y"/>
                                          </p:val>
                                        </p:tav>
                                        <p:tav tm="100000">
                                          <p:val>
                                            <p:strVal val="ppt_y"/>
                                          </p:val>
                                        </p:tav>
                                      </p:tavLst>
                                    </p:anim>
                                    <p:set>
                                      <p:cBhvr>
                                        <p:cTn id="995" dur="1" fill="hold">
                                          <p:stCondLst>
                                            <p:cond delay="2999"/>
                                          </p:stCondLst>
                                        </p:cTn>
                                        <p:tgtEl>
                                          <p:spTgt spid="54"/>
                                        </p:tgtEl>
                                        <p:attrNameLst>
                                          <p:attrName>style.visibility</p:attrName>
                                        </p:attrNameLst>
                                      </p:cBhvr>
                                      <p:to>
                                        <p:strVal val="hidden"/>
                                      </p:to>
                                    </p:set>
                                  </p:childTnLst>
                                </p:cTn>
                              </p:par>
                              <p:par>
                                <p:cTn id="996" presetID="2" presetClass="exit" presetSubtype="8" fill="hold" grpId="3" nodeType="withEffect">
                                  <p:stCondLst>
                                    <p:cond delay="0"/>
                                  </p:stCondLst>
                                  <p:childTnLst>
                                    <p:anim calcmode="lin" valueType="num">
                                      <p:cBhvr additive="base">
                                        <p:cTn id="997" dur="3000"/>
                                        <p:tgtEl>
                                          <p:spTgt spid="55"/>
                                        </p:tgtEl>
                                        <p:attrNameLst>
                                          <p:attrName>ppt_x</p:attrName>
                                        </p:attrNameLst>
                                      </p:cBhvr>
                                      <p:tavLst>
                                        <p:tav tm="0">
                                          <p:val>
                                            <p:strVal val="ppt_x"/>
                                          </p:val>
                                        </p:tav>
                                        <p:tav tm="100000">
                                          <p:val>
                                            <p:strVal val="0-ppt_w/2"/>
                                          </p:val>
                                        </p:tav>
                                      </p:tavLst>
                                    </p:anim>
                                    <p:anim calcmode="lin" valueType="num">
                                      <p:cBhvr additive="base">
                                        <p:cTn id="998" dur="3000"/>
                                        <p:tgtEl>
                                          <p:spTgt spid="55"/>
                                        </p:tgtEl>
                                        <p:attrNameLst>
                                          <p:attrName>ppt_y</p:attrName>
                                        </p:attrNameLst>
                                      </p:cBhvr>
                                      <p:tavLst>
                                        <p:tav tm="0">
                                          <p:val>
                                            <p:strVal val="ppt_y"/>
                                          </p:val>
                                        </p:tav>
                                        <p:tav tm="100000">
                                          <p:val>
                                            <p:strVal val="ppt_y"/>
                                          </p:val>
                                        </p:tav>
                                      </p:tavLst>
                                    </p:anim>
                                    <p:set>
                                      <p:cBhvr>
                                        <p:cTn id="999" dur="1" fill="hold">
                                          <p:stCondLst>
                                            <p:cond delay="2999"/>
                                          </p:stCondLst>
                                        </p:cTn>
                                        <p:tgtEl>
                                          <p:spTgt spid="55"/>
                                        </p:tgtEl>
                                        <p:attrNameLst>
                                          <p:attrName>style.visibility</p:attrName>
                                        </p:attrNameLst>
                                      </p:cBhvr>
                                      <p:to>
                                        <p:strVal val="hidden"/>
                                      </p:to>
                                    </p:set>
                                  </p:childTnLst>
                                </p:cTn>
                              </p:par>
                              <p:par>
                                <p:cTn id="1000" presetID="2" presetClass="exit" presetSubtype="8" fill="hold" grpId="3" nodeType="withEffect">
                                  <p:stCondLst>
                                    <p:cond delay="0"/>
                                  </p:stCondLst>
                                  <p:childTnLst>
                                    <p:anim calcmode="lin" valueType="num">
                                      <p:cBhvr additive="base">
                                        <p:cTn id="1001" dur="3000"/>
                                        <p:tgtEl>
                                          <p:spTgt spid="56"/>
                                        </p:tgtEl>
                                        <p:attrNameLst>
                                          <p:attrName>ppt_x</p:attrName>
                                        </p:attrNameLst>
                                      </p:cBhvr>
                                      <p:tavLst>
                                        <p:tav tm="0">
                                          <p:val>
                                            <p:strVal val="ppt_x"/>
                                          </p:val>
                                        </p:tav>
                                        <p:tav tm="100000">
                                          <p:val>
                                            <p:strVal val="0-ppt_w/2"/>
                                          </p:val>
                                        </p:tav>
                                      </p:tavLst>
                                    </p:anim>
                                    <p:anim calcmode="lin" valueType="num">
                                      <p:cBhvr additive="base">
                                        <p:cTn id="1002" dur="3000"/>
                                        <p:tgtEl>
                                          <p:spTgt spid="56"/>
                                        </p:tgtEl>
                                        <p:attrNameLst>
                                          <p:attrName>ppt_y</p:attrName>
                                        </p:attrNameLst>
                                      </p:cBhvr>
                                      <p:tavLst>
                                        <p:tav tm="0">
                                          <p:val>
                                            <p:strVal val="ppt_y"/>
                                          </p:val>
                                        </p:tav>
                                        <p:tav tm="100000">
                                          <p:val>
                                            <p:strVal val="ppt_y"/>
                                          </p:val>
                                        </p:tav>
                                      </p:tavLst>
                                    </p:anim>
                                    <p:set>
                                      <p:cBhvr>
                                        <p:cTn id="1003" dur="1" fill="hold">
                                          <p:stCondLst>
                                            <p:cond delay="2999"/>
                                          </p:stCondLst>
                                        </p:cTn>
                                        <p:tgtEl>
                                          <p:spTgt spid="56"/>
                                        </p:tgtEl>
                                        <p:attrNameLst>
                                          <p:attrName>style.visibility</p:attrName>
                                        </p:attrNameLst>
                                      </p:cBhvr>
                                      <p:to>
                                        <p:strVal val="hidden"/>
                                      </p:to>
                                    </p:set>
                                  </p:childTnLst>
                                </p:cTn>
                              </p:par>
                              <p:par>
                                <p:cTn id="1004" presetID="2" presetClass="exit" presetSubtype="8" fill="hold" grpId="3" nodeType="withEffect">
                                  <p:stCondLst>
                                    <p:cond delay="0"/>
                                  </p:stCondLst>
                                  <p:childTnLst>
                                    <p:anim calcmode="lin" valueType="num">
                                      <p:cBhvr additive="base">
                                        <p:cTn id="1005" dur="3000"/>
                                        <p:tgtEl>
                                          <p:spTgt spid="73"/>
                                        </p:tgtEl>
                                        <p:attrNameLst>
                                          <p:attrName>ppt_x</p:attrName>
                                        </p:attrNameLst>
                                      </p:cBhvr>
                                      <p:tavLst>
                                        <p:tav tm="0">
                                          <p:val>
                                            <p:strVal val="ppt_x"/>
                                          </p:val>
                                        </p:tav>
                                        <p:tav tm="100000">
                                          <p:val>
                                            <p:strVal val="0-ppt_w/2"/>
                                          </p:val>
                                        </p:tav>
                                      </p:tavLst>
                                    </p:anim>
                                    <p:anim calcmode="lin" valueType="num">
                                      <p:cBhvr additive="base">
                                        <p:cTn id="1006" dur="3000"/>
                                        <p:tgtEl>
                                          <p:spTgt spid="73"/>
                                        </p:tgtEl>
                                        <p:attrNameLst>
                                          <p:attrName>ppt_y</p:attrName>
                                        </p:attrNameLst>
                                      </p:cBhvr>
                                      <p:tavLst>
                                        <p:tav tm="0">
                                          <p:val>
                                            <p:strVal val="ppt_y"/>
                                          </p:val>
                                        </p:tav>
                                        <p:tav tm="100000">
                                          <p:val>
                                            <p:strVal val="ppt_y"/>
                                          </p:val>
                                        </p:tav>
                                      </p:tavLst>
                                    </p:anim>
                                    <p:set>
                                      <p:cBhvr>
                                        <p:cTn id="1007" dur="1" fill="hold">
                                          <p:stCondLst>
                                            <p:cond delay="2999"/>
                                          </p:stCondLst>
                                        </p:cTn>
                                        <p:tgtEl>
                                          <p:spTgt spid="73"/>
                                        </p:tgtEl>
                                        <p:attrNameLst>
                                          <p:attrName>style.visibility</p:attrName>
                                        </p:attrNameLst>
                                      </p:cBhvr>
                                      <p:to>
                                        <p:strVal val="hidden"/>
                                      </p:to>
                                    </p:set>
                                  </p:childTnLst>
                                </p:cTn>
                              </p:par>
                              <p:par>
                                <p:cTn id="1008" presetID="3" presetClass="exit" presetSubtype="5" fill="hold" grpId="4" nodeType="withEffect">
                                  <p:stCondLst>
                                    <p:cond delay="0"/>
                                  </p:stCondLst>
                                  <p:childTnLst>
                                    <p:animEffect transition="out" filter="blinds(vertical)">
                                      <p:cBhvr>
                                        <p:cTn id="1009" dur="3000"/>
                                        <p:tgtEl>
                                          <p:spTgt spid="6"/>
                                        </p:tgtEl>
                                      </p:cBhvr>
                                    </p:animEffect>
                                    <p:set>
                                      <p:cBhvr>
                                        <p:cTn id="1010" dur="1" fill="hold">
                                          <p:stCondLst>
                                            <p:cond delay="2999"/>
                                          </p:stCondLst>
                                        </p:cTn>
                                        <p:tgtEl>
                                          <p:spTgt spid="6"/>
                                        </p:tgtEl>
                                        <p:attrNameLst>
                                          <p:attrName>style.visibility</p:attrName>
                                        </p:attrNameLst>
                                      </p:cBhvr>
                                      <p:to>
                                        <p:strVal val="hidden"/>
                                      </p:to>
                                    </p:set>
                                  </p:childTnLst>
                                </p:cTn>
                              </p:par>
                              <p:par>
                                <p:cTn id="1011" presetID="3" presetClass="exit" presetSubtype="5" fill="hold" grpId="4" nodeType="withEffect">
                                  <p:stCondLst>
                                    <p:cond delay="0"/>
                                  </p:stCondLst>
                                  <p:childTnLst>
                                    <p:animEffect transition="out" filter="blinds(vertical)">
                                      <p:cBhvr>
                                        <p:cTn id="1012" dur="3000"/>
                                        <p:tgtEl>
                                          <p:spTgt spid="24"/>
                                        </p:tgtEl>
                                      </p:cBhvr>
                                    </p:animEffect>
                                    <p:set>
                                      <p:cBhvr>
                                        <p:cTn id="1013" dur="1" fill="hold">
                                          <p:stCondLst>
                                            <p:cond delay="2999"/>
                                          </p:stCondLst>
                                        </p:cTn>
                                        <p:tgtEl>
                                          <p:spTgt spid="24"/>
                                        </p:tgtEl>
                                        <p:attrNameLst>
                                          <p:attrName>style.visibility</p:attrName>
                                        </p:attrNameLst>
                                      </p:cBhvr>
                                      <p:to>
                                        <p:strVal val="hidden"/>
                                      </p:to>
                                    </p:set>
                                  </p:childTnLst>
                                </p:cTn>
                              </p:par>
                              <p:par>
                                <p:cTn id="1014" presetID="3" presetClass="exit" presetSubtype="5" fill="hold" grpId="4" nodeType="withEffect">
                                  <p:stCondLst>
                                    <p:cond delay="0"/>
                                  </p:stCondLst>
                                  <p:childTnLst>
                                    <p:animEffect transition="out" filter="blinds(vertical)">
                                      <p:cBhvr>
                                        <p:cTn id="1015" dur="3000"/>
                                        <p:tgtEl>
                                          <p:spTgt spid="25"/>
                                        </p:tgtEl>
                                      </p:cBhvr>
                                    </p:animEffect>
                                    <p:set>
                                      <p:cBhvr>
                                        <p:cTn id="1016" dur="1" fill="hold">
                                          <p:stCondLst>
                                            <p:cond delay="2999"/>
                                          </p:stCondLst>
                                        </p:cTn>
                                        <p:tgtEl>
                                          <p:spTgt spid="25"/>
                                        </p:tgtEl>
                                        <p:attrNameLst>
                                          <p:attrName>style.visibility</p:attrName>
                                        </p:attrNameLst>
                                      </p:cBhvr>
                                      <p:to>
                                        <p:strVal val="hidden"/>
                                      </p:to>
                                    </p:set>
                                  </p:childTnLst>
                                </p:cTn>
                              </p:par>
                              <p:par>
                                <p:cTn id="1017" presetID="3" presetClass="exit" presetSubtype="5" fill="hold" grpId="4" nodeType="withEffect">
                                  <p:stCondLst>
                                    <p:cond delay="0"/>
                                  </p:stCondLst>
                                  <p:childTnLst>
                                    <p:animEffect transition="out" filter="blinds(vertical)">
                                      <p:cBhvr>
                                        <p:cTn id="1018" dur="3000"/>
                                        <p:tgtEl>
                                          <p:spTgt spid="26"/>
                                        </p:tgtEl>
                                      </p:cBhvr>
                                    </p:animEffect>
                                    <p:set>
                                      <p:cBhvr>
                                        <p:cTn id="1019" dur="1" fill="hold">
                                          <p:stCondLst>
                                            <p:cond delay="2999"/>
                                          </p:stCondLst>
                                        </p:cTn>
                                        <p:tgtEl>
                                          <p:spTgt spid="26"/>
                                        </p:tgtEl>
                                        <p:attrNameLst>
                                          <p:attrName>style.visibility</p:attrName>
                                        </p:attrNameLst>
                                      </p:cBhvr>
                                      <p:to>
                                        <p:strVal val="hidden"/>
                                      </p:to>
                                    </p:set>
                                  </p:childTnLst>
                                </p:cTn>
                              </p:par>
                              <p:par>
                                <p:cTn id="1020" presetID="3" presetClass="exit" presetSubtype="5" fill="hold" grpId="4" nodeType="withEffect">
                                  <p:stCondLst>
                                    <p:cond delay="0"/>
                                  </p:stCondLst>
                                  <p:childTnLst>
                                    <p:animEffect transition="out" filter="blinds(vertical)">
                                      <p:cBhvr>
                                        <p:cTn id="1021" dur="3000"/>
                                        <p:tgtEl>
                                          <p:spTgt spid="27"/>
                                        </p:tgtEl>
                                      </p:cBhvr>
                                    </p:animEffect>
                                    <p:set>
                                      <p:cBhvr>
                                        <p:cTn id="1022" dur="1" fill="hold">
                                          <p:stCondLst>
                                            <p:cond delay="2999"/>
                                          </p:stCondLst>
                                        </p:cTn>
                                        <p:tgtEl>
                                          <p:spTgt spid="27"/>
                                        </p:tgtEl>
                                        <p:attrNameLst>
                                          <p:attrName>style.visibility</p:attrName>
                                        </p:attrNameLst>
                                      </p:cBhvr>
                                      <p:to>
                                        <p:strVal val="hidden"/>
                                      </p:to>
                                    </p:set>
                                  </p:childTnLst>
                                </p:cTn>
                              </p:par>
                              <p:par>
                                <p:cTn id="1023" presetID="3" presetClass="exit" presetSubtype="5" fill="hold" grpId="4" nodeType="withEffect">
                                  <p:stCondLst>
                                    <p:cond delay="0"/>
                                  </p:stCondLst>
                                  <p:childTnLst>
                                    <p:animEffect transition="out" filter="blinds(vertical)">
                                      <p:cBhvr>
                                        <p:cTn id="1024" dur="3000"/>
                                        <p:tgtEl>
                                          <p:spTgt spid="28"/>
                                        </p:tgtEl>
                                      </p:cBhvr>
                                    </p:animEffect>
                                    <p:set>
                                      <p:cBhvr>
                                        <p:cTn id="1025" dur="1" fill="hold">
                                          <p:stCondLst>
                                            <p:cond delay="2999"/>
                                          </p:stCondLst>
                                        </p:cTn>
                                        <p:tgtEl>
                                          <p:spTgt spid="28"/>
                                        </p:tgtEl>
                                        <p:attrNameLst>
                                          <p:attrName>style.visibility</p:attrName>
                                        </p:attrNameLst>
                                      </p:cBhvr>
                                      <p:to>
                                        <p:strVal val="hidden"/>
                                      </p:to>
                                    </p:set>
                                  </p:childTnLst>
                                </p:cTn>
                              </p:par>
                              <p:par>
                                <p:cTn id="1026" presetID="3" presetClass="exit" presetSubtype="5" fill="hold" grpId="4" nodeType="withEffect">
                                  <p:stCondLst>
                                    <p:cond delay="0"/>
                                  </p:stCondLst>
                                  <p:childTnLst>
                                    <p:animEffect transition="out" filter="blinds(vertical)">
                                      <p:cBhvr>
                                        <p:cTn id="1027" dur="3000"/>
                                        <p:tgtEl>
                                          <p:spTgt spid="29"/>
                                        </p:tgtEl>
                                      </p:cBhvr>
                                    </p:animEffect>
                                    <p:set>
                                      <p:cBhvr>
                                        <p:cTn id="1028" dur="1" fill="hold">
                                          <p:stCondLst>
                                            <p:cond delay="2999"/>
                                          </p:stCondLst>
                                        </p:cTn>
                                        <p:tgtEl>
                                          <p:spTgt spid="29"/>
                                        </p:tgtEl>
                                        <p:attrNameLst>
                                          <p:attrName>style.visibility</p:attrName>
                                        </p:attrNameLst>
                                      </p:cBhvr>
                                      <p:to>
                                        <p:strVal val="hidden"/>
                                      </p:to>
                                    </p:set>
                                  </p:childTnLst>
                                </p:cTn>
                              </p:par>
                              <p:par>
                                <p:cTn id="1029" presetID="3" presetClass="exit" presetSubtype="5" fill="hold" grpId="4" nodeType="withEffect">
                                  <p:stCondLst>
                                    <p:cond delay="0"/>
                                  </p:stCondLst>
                                  <p:childTnLst>
                                    <p:animEffect transition="out" filter="blinds(vertical)">
                                      <p:cBhvr>
                                        <p:cTn id="1030" dur="3000"/>
                                        <p:tgtEl>
                                          <p:spTgt spid="30"/>
                                        </p:tgtEl>
                                      </p:cBhvr>
                                    </p:animEffect>
                                    <p:set>
                                      <p:cBhvr>
                                        <p:cTn id="1031" dur="1" fill="hold">
                                          <p:stCondLst>
                                            <p:cond delay="2999"/>
                                          </p:stCondLst>
                                        </p:cTn>
                                        <p:tgtEl>
                                          <p:spTgt spid="30"/>
                                        </p:tgtEl>
                                        <p:attrNameLst>
                                          <p:attrName>style.visibility</p:attrName>
                                        </p:attrNameLst>
                                      </p:cBhvr>
                                      <p:to>
                                        <p:strVal val="hidden"/>
                                      </p:to>
                                    </p:set>
                                  </p:childTnLst>
                                </p:cTn>
                              </p:par>
                              <p:par>
                                <p:cTn id="1032" presetID="3" presetClass="exit" presetSubtype="5" fill="hold" grpId="4" nodeType="withEffect">
                                  <p:stCondLst>
                                    <p:cond delay="0"/>
                                  </p:stCondLst>
                                  <p:childTnLst>
                                    <p:animEffect transition="out" filter="blinds(vertical)">
                                      <p:cBhvr>
                                        <p:cTn id="1033" dur="3000"/>
                                        <p:tgtEl>
                                          <p:spTgt spid="31"/>
                                        </p:tgtEl>
                                      </p:cBhvr>
                                    </p:animEffect>
                                    <p:set>
                                      <p:cBhvr>
                                        <p:cTn id="1034" dur="1" fill="hold">
                                          <p:stCondLst>
                                            <p:cond delay="2999"/>
                                          </p:stCondLst>
                                        </p:cTn>
                                        <p:tgtEl>
                                          <p:spTgt spid="31"/>
                                        </p:tgtEl>
                                        <p:attrNameLst>
                                          <p:attrName>style.visibility</p:attrName>
                                        </p:attrNameLst>
                                      </p:cBhvr>
                                      <p:to>
                                        <p:strVal val="hidden"/>
                                      </p:to>
                                    </p:set>
                                  </p:childTnLst>
                                </p:cTn>
                              </p:par>
                              <p:par>
                                <p:cTn id="1035" presetID="3" presetClass="exit" presetSubtype="5" fill="hold" grpId="4" nodeType="withEffect">
                                  <p:stCondLst>
                                    <p:cond delay="0"/>
                                  </p:stCondLst>
                                  <p:childTnLst>
                                    <p:animEffect transition="out" filter="blinds(vertical)">
                                      <p:cBhvr>
                                        <p:cTn id="1036" dur="3000"/>
                                        <p:tgtEl>
                                          <p:spTgt spid="32"/>
                                        </p:tgtEl>
                                      </p:cBhvr>
                                    </p:animEffect>
                                    <p:set>
                                      <p:cBhvr>
                                        <p:cTn id="1037" dur="1" fill="hold">
                                          <p:stCondLst>
                                            <p:cond delay="2999"/>
                                          </p:stCondLst>
                                        </p:cTn>
                                        <p:tgtEl>
                                          <p:spTgt spid="32"/>
                                        </p:tgtEl>
                                        <p:attrNameLst>
                                          <p:attrName>style.visibility</p:attrName>
                                        </p:attrNameLst>
                                      </p:cBhvr>
                                      <p:to>
                                        <p:strVal val="hidden"/>
                                      </p:to>
                                    </p:set>
                                  </p:childTnLst>
                                </p:cTn>
                              </p:par>
                              <p:par>
                                <p:cTn id="1038" presetID="3" presetClass="exit" presetSubtype="5" fill="hold" grpId="4" nodeType="withEffect">
                                  <p:stCondLst>
                                    <p:cond delay="0"/>
                                  </p:stCondLst>
                                  <p:childTnLst>
                                    <p:animEffect transition="out" filter="blinds(vertical)">
                                      <p:cBhvr>
                                        <p:cTn id="1039" dur="3000"/>
                                        <p:tgtEl>
                                          <p:spTgt spid="33"/>
                                        </p:tgtEl>
                                      </p:cBhvr>
                                    </p:animEffect>
                                    <p:set>
                                      <p:cBhvr>
                                        <p:cTn id="1040" dur="1" fill="hold">
                                          <p:stCondLst>
                                            <p:cond delay="2999"/>
                                          </p:stCondLst>
                                        </p:cTn>
                                        <p:tgtEl>
                                          <p:spTgt spid="33"/>
                                        </p:tgtEl>
                                        <p:attrNameLst>
                                          <p:attrName>style.visibility</p:attrName>
                                        </p:attrNameLst>
                                      </p:cBhvr>
                                      <p:to>
                                        <p:strVal val="hidden"/>
                                      </p:to>
                                    </p:set>
                                  </p:childTnLst>
                                </p:cTn>
                              </p:par>
                              <p:par>
                                <p:cTn id="1041" presetID="3" presetClass="exit" presetSubtype="5" fill="hold" grpId="4" nodeType="withEffect">
                                  <p:stCondLst>
                                    <p:cond delay="0"/>
                                  </p:stCondLst>
                                  <p:childTnLst>
                                    <p:animEffect transition="out" filter="blinds(vertical)">
                                      <p:cBhvr>
                                        <p:cTn id="1042" dur="3000"/>
                                        <p:tgtEl>
                                          <p:spTgt spid="34"/>
                                        </p:tgtEl>
                                      </p:cBhvr>
                                    </p:animEffect>
                                    <p:set>
                                      <p:cBhvr>
                                        <p:cTn id="1043" dur="1" fill="hold">
                                          <p:stCondLst>
                                            <p:cond delay="2999"/>
                                          </p:stCondLst>
                                        </p:cTn>
                                        <p:tgtEl>
                                          <p:spTgt spid="34"/>
                                        </p:tgtEl>
                                        <p:attrNameLst>
                                          <p:attrName>style.visibility</p:attrName>
                                        </p:attrNameLst>
                                      </p:cBhvr>
                                      <p:to>
                                        <p:strVal val="hidden"/>
                                      </p:to>
                                    </p:set>
                                  </p:childTnLst>
                                </p:cTn>
                              </p:par>
                              <p:par>
                                <p:cTn id="1044" presetID="3" presetClass="exit" presetSubtype="5" fill="hold" grpId="4" nodeType="withEffect">
                                  <p:stCondLst>
                                    <p:cond delay="0"/>
                                  </p:stCondLst>
                                  <p:childTnLst>
                                    <p:animEffect transition="out" filter="blinds(vertical)">
                                      <p:cBhvr>
                                        <p:cTn id="1045" dur="3000"/>
                                        <p:tgtEl>
                                          <p:spTgt spid="35"/>
                                        </p:tgtEl>
                                      </p:cBhvr>
                                    </p:animEffect>
                                    <p:set>
                                      <p:cBhvr>
                                        <p:cTn id="1046" dur="1" fill="hold">
                                          <p:stCondLst>
                                            <p:cond delay="2999"/>
                                          </p:stCondLst>
                                        </p:cTn>
                                        <p:tgtEl>
                                          <p:spTgt spid="35"/>
                                        </p:tgtEl>
                                        <p:attrNameLst>
                                          <p:attrName>style.visibility</p:attrName>
                                        </p:attrNameLst>
                                      </p:cBhvr>
                                      <p:to>
                                        <p:strVal val="hidden"/>
                                      </p:to>
                                    </p:set>
                                  </p:childTnLst>
                                </p:cTn>
                              </p:par>
                              <p:par>
                                <p:cTn id="1047" presetID="3" presetClass="exit" presetSubtype="5" fill="hold" grpId="4" nodeType="withEffect">
                                  <p:stCondLst>
                                    <p:cond delay="0"/>
                                  </p:stCondLst>
                                  <p:childTnLst>
                                    <p:animEffect transition="out" filter="blinds(vertical)">
                                      <p:cBhvr>
                                        <p:cTn id="1048" dur="3000"/>
                                        <p:tgtEl>
                                          <p:spTgt spid="36"/>
                                        </p:tgtEl>
                                      </p:cBhvr>
                                    </p:animEffect>
                                    <p:set>
                                      <p:cBhvr>
                                        <p:cTn id="1049" dur="1" fill="hold">
                                          <p:stCondLst>
                                            <p:cond delay="2999"/>
                                          </p:stCondLst>
                                        </p:cTn>
                                        <p:tgtEl>
                                          <p:spTgt spid="36"/>
                                        </p:tgtEl>
                                        <p:attrNameLst>
                                          <p:attrName>style.visibility</p:attrName>
                                        </p:attrNameLst>
                                      </p:cBhvr>
                                      <p:to>
                                        <p:strVal val="hidden"/>
                                      </p:to>
                                    </p:set>
                                  </p:childTnLst>
                                </p:cTn>
                              </p:par>
                              <p:par>
                                <p:cTn id="1050" presetID="3" presetClass="exit" presetSubtype="5" fill="hold" grpId="4" nodeType="withEffect">
                                  <p:stCondLst>
                                    <p:cond delay="0"/>
                                  </p:stCondLst>
                                  <p:childTnLst>
                                    <p:animEffect transition="out" filter="blinds(vertical)">
                                      <p:cBhvr>
                                        <p:cTn id="1051" dur="3000"/>
                                        <p:tgtEl>
                                          <p:spTgt spid="37"/>
                                        </p:tgtEl>
                                      </p:cBhvr>
                                    </p:animEffect>
                                    <p:set>
                                      <p:cBhvr>
                                        <p:cTn id="1052" dur="1" fill="hold">
                                          <p:stCondLst>
                                            <p:cond delay="2999"/>
                                          </p:stCondLst>
                                        </p:cTn>
                                        <p:tgtEl>
                                          <p:spTgt spid="37"/>
                                        </p:tgtEl>
                                        <p:attrNameLst>
                                          <p:attrName>style.visibility</p:attrName>
                                        </p:attrNameLst>
                                      </p:cBhvr>
                                      <p:to>
                                        <p:strVal val="hidden"/>
                                      </p:to>
                                    </p:set>
                                  </p:childTnLst>
                                </p:cTn>
                              </p:par>
                              <p:par>
                                <p:cTn id="1053" presetID="3" presetClass="exit" presetSubtype="5" fill="hold" grpId="4" nodeType="withEffect">
                                  <p:stCondLst>
                                    <p:cond delay="0"/>
                                  </p:stCondLst>
                                  <p:childTnLst>
                                    <p:animEffect transition="out" filter="blinds(vertical)">
                                      <p:cBhvr>
                                        <p:cTn id="1054" dur="3000"/>
                                        <p:tgtEl>
                                          <p:spTgt spid="38"/>
                                        </p:tgtEl>
                                      </p:cBhvr>
                                    </p:animEffect>
                                    <p:set>
                                      <p:cBhvr>
                                        <p:cTn id="1055" dur="1" fill="hold">
                                          <p:stCondLst>
                                            <p:cond delay="2999"/>
                                          </p:stCondLst>
                                        </p:cTn>
                                        <p:tgtEl>
                                          <p:spTgt spid="38"/>
                                        </p:tgtEl>
                                        <p:attrNameLst>
                                          <p:attrName>style.visibility</p:attrName>
                                        </p:attrNameLst>
                                      </p:cBhvr>
                                      <p:to>
                                        <p:strVal val="hidden"/>
                                      </p:to>
                                    </p:set>
                                  </p:childTnLst>
                                </p:cTn>
                              </p:par>
                              <p:par>
                                <p:cTn id="1056" presetID="3" presetClass="exit" presetSubtype="5" fill="hold" grpId="4" nodeType="withEffect">
                                  <p:stCondLst>
                                    <p:cond delay="0"/>
                                  </p:stCondLst>
                                  <p:childTnLst>
                                    <p:animEffect transition="out" filter="blinds(vertical)">
                                      <p:cBhvr>
                                        <p:cTn id="1057" dur="3000"/>
                                        <p:tgtEl>
                                          <p:spTgt spid="39"/>
                                        </p:tgtEl>
                                      </p:cBhvr>
                                    </p:animEffect>
                                    <p:set>
                                      <p:cBhvr>
                                        <p:cTn id="1058" dur="1" fill="hold">
                                          <p:stCondLst>
                                            <p:cond delay="2999"/>
                                          </p:stCondLst>
                                        </p:cTn>
                                        <p:tgtEl>
                                          <p:spTgt spid="39"/>
                                        </p:tgtEl>
                                        <p:attrNameLst>
                                          <p:attrName>style.visibility</p:attrName>
                                        </p:attrNameLst>
                                      </p:cBhvr>
                                      <p:to>
                                        <p:strVal val="hidden"/>
                                      </p:to>
                                    </p:set>
                                  </p:childTnLst>
                                </p:cTn>
                              </p:par>
                              <p:par>
                                <p:cTn id="1059" presetID="3" presetClass="exit" presetSubtype="5" fill="hold" grpId="4" nodeType="withEffect">
                                  <p:stCondLst>
                                    <p:cond delay="0"/>
                                  </p:stCondLst>
                                  <p:childTnLst>
                                    <p:animEffect transition="out" filter="blinds(vertical)">
                                      <p:cBhvr>
                                        <p:cTn id="1060" dur="3000"/>
                                        <p:tgtEl>
                                          <p:spTgt spid="40"/>
                                        </p:tgtEl>
                                      </p:cBhvr>
                                    </p:animEffect>
                                    <p:set>
                                      <p:cBhvr>
                                        <p:cTn id="1061" dur="1" fill="hold">
                                          <p:stCondLst>
                                            <p:cond delay="2999"/>
                                          </p:stCondLst>
                                        </p:cTn>
                                        <p:tgtEl>
                                          <p:spTgt spid="40"/>
                                        </p:tgtEl>
                                        <p:attrNameLst>
                                          <p:attrName>style.visibility</p:attrName>
                                        </p:attrNameLst>
                                      </p:cBhvr>
                                      <p:to>
                                        <p:strVal val="hidden"/>
                                      </p:to>
                                    </p:set>
                                  </p:childTnLst>
                                </p:cTn>
                              </p:par>
                              <p:par>
                                <p:cTn id="1062" presetID="3" presetClass="exit" presetSubtype="5" fill="hold" grpId="4" nodeType="withEffect">
                                  <p:stCondLst>
                                    <p:cond delay="0"/>
                                  </p:stCondLst>
                                  <p:childTnLst>
                                    <p:animEffect transition="out" filter="blinds(vertical)">
                                      <p:cBhvr>
                                        <p:cTn id="1063" dur="3000"/>
                                        <p:tgtEl>
                                          <p:spTgt spid="41"/>
                                        </p:tgtEl>
                                      </p:cBhvr>
                                    </p:animEffect>
                                    <p:set>
                                      <p:cBhvr>
                                        <p:cTn id="1064" dur="1" fill="hold">
                                          <p:stCondLst>
                                            <p:cond delay="2999"/>
                                          </p:stCondLst>
                                        </p:cTn>
                                        <p:tgtEl>
                                          <p:spTgt spid="41"/>
                                        </p:tgtEl>
                                        <p:attrNameLst>
                                          <p:attrName>style.visibility</p:attrName>
                                        </p:attrNameLst>
                                      </p:cBhvr>
                                      <p:to>
                                        <p:strVal val="hidden"/>
                                      </p:to>
                                    </p:set>
                                  </p:childTnLst>
                                </p:cTn>
                              </p:par>
                              <p:par>
                                <p:cTn id="1065" presetID="3" presetClass="exit" presetSubtype="5" fill="hold" grpId="4" nodeType="withEffect">
                                  <p:stCondLst>
                                    <p:cond delay="0"/>
                                  </p:stCondLst>
                                  <p:childTnLst>
                                    <p:animEffect transition="out" filter="blinds(vertical)">
                                      <p:cBhvr>
                                        <p:cTn id="1066" dur="3000"/>
                                        <p:tgtEl>
                                          <p:spTgt spid="42"/>
                                        </p:tgtEl>
                                      </p:cBhvr>
                                    </p:animEffect>
                                    <p:set>
                                      <p:cBhvr>
                                        <p:cTn id="1067" dur="1" fill="hold">
                                          <p:stCondLst>
                                            <p:cond delay="2999"/>
                                          </p:stCondLst>
                                        </p:cTn>
                                        <p:tgtEl>
                                          <p:spTgt spid="42"/>
                                        </p:tgtEl>
                                        <p:attrNameLst>
                                          <p:attrName>style.visibility</p:attrName>
                                        </p:attrNameLst>
                                      </p:cBhvr>
                                      <p:to>
                                        <p:strVal val="hidden"/>
                                      </p:to>
                                    </p:set>
                                  </p:childTnLst>
                                </p:cTn>
                              </p:par>
                              <p:par>
                                <p:cTn id="1068" presetID="3" presetClass="exit" presetSubtype="5" fill="hold" grpId="4" nodeType="withEffect">
                                  <p:stCondLst>
                                    <p:cond delay="0"/>
                                  </p:stCondLst>
                                  <p:childTnLst>
                                    <p:animEffect transition="out" filter="blinds(vertical)">
                                      <p:cBhvr>
                                        <p:cTn id="1069" dur="3000"/>
                                        <p:tgtEl>
                                          <p:spTgt spid="43"/>
                                        </p:tgtEl>
                                      </p:cBhvr>
                                    </p:animEffect>
                                    <p:set>
                                      <p:cBhvr>
                                        <p:cTn id="1070" dur="1" fill="hold">
                                          <p:stCondLst>
                                            <p:cond delay="2999"/>
                                          </p:stCondLst>
                                        </p:cTn>
                                        <p:tgtEl>
                                          <p:spTgt spid="43"/>
                                        </p:tgtEl>
                                        <p:attrNameLst>
                                          <p:attrName>style.visibility</p:attrName>
                                        </p:attrNameLst>
                                      </p:cBhvr>
                                      <p:to>
                                        <p:strVal val="hidden"/>
                                      </p:to>
                                    </p:set>
                                  </p:childTnLst>
                                </p:cTn>
                              </p:par>
                              <p:par>
                                <p:cTn id="1071" presetID="3" presetClass="exit" presetSubtype="5" fill="hold" grpId="4" nodeType="withEffect">
                                  <p:stCondLst>
                                    <p:cond delay="0"/>
                                  </p:stCondLst>
                                  <p:childTnLst>
                                    <p:animEffect transition="out" filter="blinds(vertical)">
                                      <p:cBhvr>
                                        <p:cTn id="1072" dur="3000"/>
                                        <p:tgtEl>
                                          <p:spTgt spid="44"/>
                                        </p:tgtEl>
                                      </p:cBhvr>
                                    </p:animEffect>
                                    <p:set>
                                      <p:cBhvr>
                                        <p:cTn id="1073" dur="1" fill="hold">
                                          <p:stCondLst>
                                            <p:cond delay="2999"/>
                                          </p:stCondLst>
                                        </p:cTn>
                                        <p:tgtEl>
                                          <p:spTgt spid="44"/>
                                        </p:tgtEl>
                                        <p:attrNameLst>
                                          <p:attrName>style.visibility</p:attrName>
                                        </p:attrNameLst>
                                      </p:cBhvr>
                                      <p:to>
                                        <p:strVal val="hidden"/>
                                      </p:to>
                                    </p:set>
                                  </p:childTnLst>
                                </p:cTn>
                              </p:par>
                              <p:par>
                                <p:cTn id="1074" presetID="3" presetClass="exit" presetSubtype="5" fill="hold" grpId="4" nodeType="withEffect">
                                  <p:stCondLst>
                                    <p:cond delay="0"/>
                                  </p:stCondLst>
                                  <p:childTnLst>
                                    <p:animEffect transition="out" filter="blinds(vertical)">
                                      <p:cBhvr>
                                        <p:cTn id="1075" dur="3000"/>
                                        <p:tgtEl>
                                          <p:spTgt spid="45"/>
                                        </p:tgtEl>
                                      </p:cBhvr>
                                    </p:animEffect>
                                    <p:set>
                                      <p:cBhvr>
                                        <p:cTn id="1076" dur="1" fill="hold">
                                          <p:stCondLst>
                                            <p:cond delay="2999"/>
                                          </p:stCondLst>
                                        </p:cTn>
                                        <p:tgtEl>
                                          <p:spTgt spid="45"/>
                                        </p:tgtEl>
                                        <p:attrNameLst>
                                          <p:attrName>style.visibility</p:attrName>
                                        </p:attrNameLst>
                                      </p:cBhvr>
                                      <p:to>
                                        <p:strVal val="hidden"/>
                                      </p:to>
                                    </p:set>
                                  </p:childTnLst>
                                </p:cTn>
                              </p:par>
                              <p:par>
                                <p:cTn id="1077" presetID="3" presetClass="exit" presetSubtype="5" fill="hold" grpId="4" nodeType="withEffect">
                                  <p:stCondLst>
                                    <p:cond delay="0"/>
                                  </p:stCondLst>
                                  <p:childTnLst>
                                    <p:animEffect transition="out" filter="blinds(vertical)">
                                      <p:cBhvr>
                                        <p:cTn id="1078" dur="3000"/>
                                        <p:tgtEl>
                                          <p:spTgt spid="46"/>
                                        </p:tgtEl>
                                      </p:cBhvr>
                                    </p:animEffect>
                                    <p:set>
                                      <p:cBhvr>
                                        <p:cTn id="1079" dur="1" fill="hold">
                                          <p:stCondLst>
                                            <p:cond delay="2999"/>
                                          </p:stCondLst>
                                        </p:cTn>
                                        <p:tgtEl>
                                          <p:spTgt spid="46"/>
                                        </p:tgtEl>
                                        <p:attrNameLst>
                                          <p:attrName>style.visibility</p:attrName>
                                        </p:attrNameLst>
                                      </p:cBhvr>
                                      <p:to>
                                        <p:strVal val="hidden"/>
                                      </p:to>
                                    </p:set>
                                  </p:childTnLst>
                                </p:cTn>
                              </p:par>
                              <p:par>
                                <p:cTn id="1080" presetID="3" presetClass="exit" presetSubtype="5" fill="hold" grpId="4" nodeType="withEffect">
                                  <p:stCondLst>
                                    <p:cond delay="0"/>
                                  </p:stCondLst>
                                  <p:childTnLst>
                                    <p:animEffect transition="out" filter="blinds(vertical)">
                                      <p:cBhvr>
                                        <p:cTn id="1081" dur="3000"/>
                                        <p:tgtEl>
                                          <p:spTgt spid="47"/>
                                        </p:tgtEl>
                                      </p:cBhvr>
                                    </p:animEffect>
                                    <p:set>
                                      <p:cBhvr>
                                        <p:cTn id="1082" dur="1" fill="hold">
                                          <p:stCondLst>
                                            <p:cond delay="2999"/>
                                          </p:stCondLst>
                                        </p:cTn>
                                        <p:tgtEl>
                                          <p:spTgt spid="47"/>
                                        </p:tgtEl>
                                        <p:attrNameLst>
                                          <p:attrName>style.visibility</p:attrName>
                                        </p:attrNameLst>
                                      </p:cBhvr>
                                      <p:to>
                                        <p:strVal val="hidden"/>
                                      </p:to>
                                    </p:set>
                                  </p:childTnLst>
                                </p:cTn>
                              </p:par>
                              <p:par>
                                <p:cTn id="1083" presetID="3" presetClass="exit" presetSubtype="5" fill="hold" grpId="4" nodeType="withEffect">
                                  <p:stCondLst>
                                    <p:cond delay="0"/>
                                  </p:stCondLst>
                                  <p:childTnLst>
                                    <p:animEffect transition="out" filter="blinds(vertical)">
                                      <p:cBhvr>
                                        <p:cTn id="1084" dur="3000"/>
                                        <p:tgtEl>
                                          <p:spTgt spid="48"/>
                                        </p:tgtEl>
                                      </p:cBhvr>
                                    </p:animEffect>
                                    <p:set>
                                      <p:cBhvr>
                                        <p:cTn id="1085" dur="1" fill="hold">
                                          <p:stCondLst>
                                            <p:cond delay="2999"/>
                                          </p:stCondLst>
                                        </p:cTn>
                                        <p:tgtEl>
                                          <p:spTgt spid="48"/>
                                        </p:tgtEl>
                                        <p:attrNameLst>
                                          <p:attrName>style.visibility</p:attrName>
                                        </p:attrNameLst>
                                      </p:cBhvr>
                                      <p:to>
                                        <p:strVal val="hidden"/>
                                      </p:to>
                                    </p:set>
                                  </p:childTnLst>
                                </p:cTn>
                              </p:par>
                              <p:par>
                                <p:cTn id="1086" presetID="3" presetClass="exit" presetSubtype="5" fill="hold" grpId="4" nodeType="withEffect">
                                  <p:stCondLst>
                                    <p:cond delay="0"/>
                                  </p:stCondLst>
                                  <p:childTnLst>
                                    <p:animEffect transition="out" filter="blinds(vertical)">
                                      <p:cBhvr>
                                        <p:cTn id="1087" dur="3000"/>
                                        <p:tgtEl>
                                          <p:spTgt spid="49"/>
                                        </p:tgtEl>
                                      </p:cBhvr>
                                    </p:animEffect>
                                    <p:set>
                                      <p:cBhvr>
                                        <p:cTn id="1088" dur="1" fill="hold">
                                          <p:stCondLst>
                                            <p:cond delay="2999"/>
                                          </p:stCondLst>
                                        </p:cTn>
                                        <p:tgtEl>
                                          <p:spTgt spid="49"/>
                                        </p:tgtEl>
                                        <p:attrNameLst>
                                          <p:attrName>style.visibility</p:attrName>
                                        </p:attrNameLst>
                                      </p:cBhvr>
                                      <p:to>
                                        <p:strVal val="hidden"/>
                                      </p:to>
                                    </p:set>
                                  </p:childTnLst>
                                </p:cTn>
                              </p:par>
                              <p:par>
                                <p:cTn id="1089" presetID="3" presetClass="exit" presetSubtype="5" fill="hold" grpId="4" nodeType="withEffect">
                                  <p:stCondLst>
                                    <p:cond delay="0"/>
                                  </p:stCondLst>
                                  <p:childTnLst>
                                    <p:animEffect transition="out" filter="blinds(vertical)">
                                      <p:cBhvr>
                                        <p:cTn id="1090" dur="3000"/>
                                        <p:tgtEl>
                                          <p:spTgt spid="50"/>
                                        </p:tgtEl>
                                      </p:cBhvr>
                                    </p:animEffect>
                                    <p:set>
                                      <p:cBhvr>
                                        <p:cTn id="1091" dur="1" fill="hold">
                                          <p:stCondLst>
                                            <p:cond delay="2999"/>
                                          </p:stCondLst>
                                        </p:cTn>
                                        <p:tgtEl>
                                          <p:spTgt spid="50"/>
                                        </p:tgtEl>
                                        <p:attrNameLst>
                                          <p:attrName>style.visibility</p:attrName>
                                        </p:attrNameLst>
                                      </p:cBhvr>
                                      <p:to>
                                        <p:strVal val="hidden"/>
                                      </p:to>
                                    </p:set>
                                  </p:childTnLst>
                                </p:cTn>
                              </p:par>
                              <p:par>
                                <p:cTn id="1092" presetID="3" presetClass="exit" presetSubtype="5" fill="hold" grpId="4" nodeType="withEffect">
                                  <p:stCondLst>
                                    <p:cond delay="0"/>
                                  </p:stCondLst>
                                  <p:childTnLst>
                                    <p:animEffect transition="out" filter="blinds(vertical)">
                                      <p:cBhvr>
                                        <p:cTn id="1093" dur="3000"/>
                                        <p:tgtEl>
                                          <p:spTgt spid="51"/>
                                        </p:tgtEl>
                                      </p:cBhvr>
                                    </p:animEffect>
                                    <p:set>
                                      <p:cBhvr>
                                        <p:cTn id="1094" dur="1" fill="hold">
                                          <p:stCondLst>
                                            <p:cond delay="2999"/>
                                          </p:stCondLst>
                                        </p:cTn>
                                        <p:tgtEl>
                                          <p:spTgt spid="51"/>
                                        </p:tgtEl>
                                        <p:attrNameLst>
                                          <p:attrName>style.visibility</p:attrName>
                                        </p:attrNameLst>
                                      </p:cBhvr>
                                      <p:to>
                                        <p:strVal val="hidden"/>
                                      </p:to>
                                    </p:set>
                                  </p:childTnLst>
                                </p:cTn>
                              </p:par>
                              <p:par>
                                <p:cTn id="1095" presetID="3" presetClass="exit" presetSubtype="5" fill="hold" grpId="4" nodeType="withEffect">
                                  <p:stCondLst>
                                    <p:cond delay="0"/>
                                  </p:stCondLst>
                                  <p:childTnLst>
                                    <p:animEffect transition="out" filter="blinds(vertical)">
                                      <p:cBhvr>
                                        <p:cTn id="1096" dur="3000"/>
                                        <p:tgtEl>
                                          <p:spTgt spid="52"/>
                                        </p:tgtEl>
                                      </p:cBhvr>
                                    </p:animEffect>
                                    <p:set>
                                      <p:cBhvr>
                                        <p:cTn id="1097" dur="1" fill="hold">
                                          <p:stCondLst>
                                            <p:cond delay="2999"/>
                                          </p:stCondLst>
                                        </p:cTn>
                                        <p:tgtEl>
                                          <p:spTgt spid="52"/>
                                        </p:tgtEl>
                                        <p:attrNameLst>
                                          <p:attrName>style.visibility</p:attrName>
                                        </p:attrNameLst>
                                      </p:cBhvr>
                                      <p:to>
                                        <p:strVal val="hidden"/>
                                      </p:to>
                                    </p:set>
                                  </p:childTnLst>
                                </p:cTn>
                              </p:par>
                              <p:par>
                                <p:cTn id="1098" presetID="3" presetClass="exit" presetSubtype="5" fill="hold" grpId="4" nodeType="withEffect">
                                  <p:stCondLst>
                                    <p:cond delay="0"/>
                                  </p:stCondLst>
                                  <p:childTnLst>
                                    <p:animEffect transition="out" filter="blinds(vertical)">
                                      <p:cBhvr>
                                        <p:cTn id="1099" dur="3000"/>
                                        <p:tgtEl>
                                          <p:spTgt spid="53"/>
                                        </p:tgtEl>
                                      </p:cBhvr>
                                    </p:animEffect>
                                    <p:set>
                                      <p:cBhvr>
                                        <p:cTn id="1100" dur="1" fill="hold">
                                          <p:stCondLst>
                                            <p:cond delay="2999"/>
                                          </p:stCondLst>
                                        </p:cTn>
                                        <p:tgtEl>
                                          <p:spTgt spid="53"/>
                                        </p:tgtEl>
                                        <p:attrNameLst>
                                          <p:attrName>style.visibility</p:attrName>
                                        </p:attrNameLst>
                                      </p:cBhvr>
                                      <p:to>
                                        <p:strVal val="hidden"/>
                                      </p:to>
                                    </p:set>
                                  </p:childTnLst>
                                </p:cTn>
                              </p:par>
                              <p:par>
                                <p:cTn id="1101" presetID="3" presetClass="exit" presetSubtype="5" fill="hold" grpId="4" nodeType="withEffect">
                                  <p:stCondLst>
                                    <p:cond delay="0"/>
                                  </p:stCondLst>
                                  <p:childTnLst>
                                    <p:animEffect transition="out" filter="blinds(vertical)">
                                      <p:cBhvr>
                                        <p:cTn id="1102" dur="3000"/>
                                        <p:tgtEl>
                                          <p:spTgt spid="54"/>
                                        </p:tgtEl>
                                      </p:cBhvr>
                                    </p:animEffect>
                                    <p:set>
                                      <p:cBhvr>
                                        <p:cTn id="1103" dur="1" fill="hold">
                                          <p:stCondLst>
                                            <p:cond delay="2999"/>
                                          </p:stCondLst>
                                        </p:cTn>
                                        <p:tgtEl>
                                          <p:spTgt spid="54"/>
                                        </p:tgtEl>
                                        <p:attrNameLst>
                                          <p:attrName>style.visibility</p:attrName>
                                        </p:attrNameLst>
                                      </p:cBhvr>
                                      <p:to>
                                        <p:strVal val="hidden"/>
                                      </p:to>
                                    </p:set>
                                  </p:childTnLst>
                                </p:cTn>
                              </p:par>
                              <p:par>
                                <p:cTn id="1104" presetID="3" presetClass="exit" presetSubtype="5" fill="hold" grpId="4" nodeType="withEffect">
                                  <p:stCondLst>
                                    <p:cond delay="0"/>
                                  </p:stCondLst>
                                  <p:childTnLst>
                                    <p:animEffect transition="out" filter="blinds(vertical)">
                                      <p:cBhvr>
                                        <p:cTn id="1105" dur="3000"/>
                                        <p:tgtEl>
                                          <p:spTgt spid="55"/>
                                        </p:tgtEl>
                                      </p:cBhvr>
                                    </p:animEffect>
                                    <p:set>
                                      <p:cBhvr>
                                        <p:cTn id="1106" dur="1" fill="hold">
                                          <p:stCondLst>
                                            <p:cond delay="2999"/>
                                          </p:stCondLst>
                                        </p:cTn>
                                        <p:tgtEl>
                                          <p:spTgt spid="55"/>
                                        </p:tgtEl>
                                        <p:attrNameLst>
                                          <p:attrName>style.visibility</p:attrName>
                                        </p:attrNameLst>
                                      </p:cBhvr>
                                      <p:to>
                                        <p:strVal val="hidden"/>
                                      </p:to>
                                    </p:set>
                                  </p:childTnLst>
                                </p:cTn>
                              </p:par>
                              <p:par>
                                <p:cTn id="1107" presetID="3" presetClass="exit" presetSubtype="5" fill="hold" grpId="4" nodeType="withEffect">
                                  <p:stCondLst>
                                    <p:cond delay="0"/>
                                  </p:stCondLst>
                                  <p:childTnLst>
                                    <p:animEffect transition="out" filter="blinds(vertical)">
                                      <p:cBhvr>
                                        <p:cTn id="1108" dur="3000"/>
                                        <p:tgtEl>
                                          <p:spTgt spid="56"/>
                                        </p:tgtEl>
                                      </p:cBhvr>
                                    </p:animEffect>
                                    <p:set>
                                      <p:cBhvr>
                                        <p:cTn id="1109" dur="1" fill="hold">
                                          <p:stCondLst>
                                            <p:cond delay="2999"/>
                                          </p:stCondLst>
                                        </p:cTn>
                                        <p:tgtEl>
                                          <p:spTgt spid="56"/>
                                        </p:tgtEl>
                                        <p:attrNameLst>
                                          <p:attrName>style.visibility</p:attrName>
                                        </p:attrNameLst>
                                      </p:cBhvr>
                                      <p:to>
                                        <p:strVal val="hidden"/>
                                      </p:to>
                                    </p:set>
                                  </p:childTnLst>
                                </p:cTn>
                              </p:par>
                              <p:par>
                                <p:cTn id="1110" presetID="3" presetClass="exit" presetSubtype="5" fill="hold" grpId="4" nodeType="withEffect">
                                  <p:stCondLst>
                                    <p:cond delay="0"/>
                                  </p:stCondLst>
                                  <p:childTnLst>
                                    <p:animEffect transition="out" filter="blinds(vertical)">
                                      <p:cBhvr>
                                        <p:cTn id="1111" dur="3000"/>
                                        <p:tgtEl>
                                          <p:spTgt spid="73"/>
                                        </p:tgtEl>
                                      </p:cBhvr>
                                    </p:animEffect>
                                    <p:set>
                                      <p:cBhvr>
                                        <p:cTn id="1112" dur="1" fill="hold">
                                          <p:stCondLst>
                                            <p:cond delay="2999"/>
                                          </p:stCondLst>
                                        </p:cTn>
                                        <p:tgtEl>
                                          <p:spTgt spid="73"/>
                                        </p:tgtEl>
                                        <p:attrNameLst>
                                          <p:attrName>style.visibility</p:attrName>
                                        </p:attrNameLst>
                                      </p:cBhvr>
                                      <p:to>
                                        <p:strVal val="hidden"/>
                                      </p:to>
                                    </p:set>
                                  </p:childTnLst>
                                </p:cTn>
                              </p:par>
                              <p:par>
                                <p:cTn id="1113" presetID="17" presetClass="entr" presetSubtype="10" fill="hold" nodeType="withEffect">
                                  <p:stCondLst>
                                    <p:cond delay="0"/>
                                  </p:stCondLst>
                                  <p:childTnLst>
                                    <p:set>
                                      <p:cBhvr>
                                        <p:cTn id="1114" dur="1" fill="hold">
                                          <p:stCondLst>
                                            <p:cond delay="0"/>
                                          </p:stCondLst>
                                        </p:cTn>
                                        <p:tgtEl>
                                          <p:spTgt spid="4"/>
                                        </p:tgtEl>
                                        <p:attrNameLst>
                                          <p:attrName>style.visibility</p:attrName>
                                        </p:attrNameLst>
                                      </p:cBhvr>
                                      <p:to>
                                        <p:strVal val="visible"/>
                                      </p:to>
                                    </p:set>
                                    <p:anim calcmode="lin" valueType="num">
                                      <p:cBhvr>
                                        <p:cTn id="1115" dur="3000" fill="hold"/>
                                        <p:tgtEl>
                                          <p:spTgt spid="4"/>
                                        </p:tgtEl>
                                        <p:attrNameLst>
                                          <p:attrName>ppt_w</p:attrName>
                                        </p:attrNameLst>
                                      </p:cBhvr>
                                      <p:tavLst>
                                        <p:tav tm="0">
                                          <p:val>
                                            <p:fltVal val="0"/>
                                          </p:val>
                                        </p:tav>
                                        <p:tav tm="100000">
                                          <p:val>
                                            <p:strVal val="#ppt_w"/>
                                          </p:val>
                                        </p:tav>
                                      </p:tavLst>
                                    </p:anim>
                                    <p:anim calcmode="lin" valueType="num">
                                      <p:cBhvr>
                                        <p:cTn id="1116" dur="3000" fill="hold"/>
                                        <p:tgtEl>
                                          <p:spTgt spid="4"/>
                                        </p:tgtEl>
                                        <p:attrNameLst>
                                          <p:attrName>ppt_h</p:attrName>
                                        </p:attrNameLst>
                                      </p:cBhvr>
                                      <p:tavLst>
                                        <p:tav tm="0">
                                          <p:val>
                                            <p:strVal val="#ppt_h"/>
                                          </p:val>
                                        </p:tav>
                                        <p:tav tm="100000">
                                          <p:val>
                                            <p:strVal val="#ppt_h"/>
                                          </p:val>
                                        </p:tav>
                                      </p:tavLst>
                                    </p:anim>
                                  </p:childTnLst>
                                </p:cTn>
                              </p:par>
                              <p:par>
                                <p:cTn id="1117" presetID="23" presetClass="entr" presetSubtype="288" fill="hold" nodeType="withEffect">
                                  <p:stCondLst>
                                    <p:cond delay="0"/>
                                  </p:stCondLst>
                                  <p:childTnLst>
                                    <p:set>
                                      <p:cBhvr>
                                        <p:cTn id="1118" dur="1" fill="hold">
                                          <p:stCondLst>
                                            <p:cond delay="0"/>
                                          </p:stCondLst>
                                        </p:cTn>
                                        <p:tgtEl>
                                          <p:spTgt spid="4"/>
                                        </p:tgtEl>
                                        <p:attrNameLst>
                                          <p:attrName>style.visibility</p:attrName>
                                        </p:attrNameLst>
                                      </p:cBhvr>
                                      <p:to>
                                        <p:strVal val="visible"/>
                                      </p:to>
                                    </p:set>
                                    <p:anim calcmode="lin" valueType="num">
                                      <p:cBhvr>
                                        <p:cTn id="1119" dur="3000" fill="hold"/>
                                        <p:tgtEl>
                                          <p:spTgt spid="4"/>
                                        </p:tgtEl>
                                        <p:attrNameLst>
                                          <p:attrName>ppt_w</p:attrName>
                                        </p:attrNameLst>
                                      </p:cBhvr>
                                      <p:tavLst>
                                        <p:tav tm="0">
                                          <p:val>
                                            <p:strVal val="4/3*#ppt_w"/>
                                          </p:val>
                                        </p:tav>
                                        <p:tav tm="100000">
                                          <p:val>
                                            <p:strVal val="#ppt_w"/>
                                          </p:val>
                                        </p:tav>
                                      </p:tavLst>
                                    </p:anim>
                                    <p:anim calcmode="lin" valueType="num">
                                      <p:cBhvr>
                                        <p:cTn id="1120" dur="3000" fill="hold"/>
                                        <p:tgtEl>
                                          <p:spTgt spid="4"/>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P spid="57" grpId="1" animBg="1"/>
      <p:bldP spid="57" grpId="2" animBg="1"/>
      <p:bldP spid="57" grpId="3" animBg="1"/>
      <p:bldP spid="57" grpId="4" animBg="1"/>
      <p:bldP spid="58" grpId="0" animBg="1"/>
      <p:bldP spid="58" grpId="1" animBg="1"/>
      <p:bldP spid="58" grpId="2" animBg="1"/>
      <p:bldP spid="58" grpId="3" animBg="1"/>
      <p:bldP spid="58" grpId="4" animBg="1"/>
      <p:bldP spid="59" grpId="0" animBg="1"/>
      <p:bldP spid="59" grpId="1" animBg="1"/>
      <p:bldP spid="59" grpId="2" animBg="1"/>
      <p:bldP spid="59" grpId="3" animBg="1"/>
      <p:bldP spid="59" grpId="4" animBg="1"/>
      <p:bldP spid="60" grpId="0" animBg="1"/>
      <p:bldP spid="60" grpId="1" animBg="1"/>
      <p:bldP spid="60" grpId="2" animBg="1"/>
      <p:bldP spid="60" grpId="3" animBg="1"/>
      <p:bldP spid="60" grpId="4" animBg="1"/>
      <p:bldP spid="61" grpId="0" animBg="1"/>
      <p:bldP spid="61" grpId="1" animBg="1"/>
      <p:bldP spid="61" grpId="2" animBg="1"/>
      <p:bldP spid="61" grpId="3" animBg="1"/>
      <p:bldP spid="61" grpId="4" animBg="1"/>
      <p:bldP spid="62" grpId="0" animBg="1"/>
      <p:bldP spid="62" grpId="1" animBg="1"/>
      <p:bldP spid="62" grpId="2" animBg="1"/>
      <p:bldP spid="62" grpId="3" animBg="1"/>
      <p:bldP spid="62" grpId="4" animBg="1"/>
      <p:bldP spid="63" grpId="0" animBg="1"/>
      <p:bldP spid="63" grpId="1" animBg="1"/>
      <p:bldP spid="63" grpId="2" animBg="1"/>
      <p:bldP spid="63" grpId="3" animBg="1"/>
      <p:bldP spid="63" grpId="4" animBg="1"/>
      <p:bldP spid="64" grpId="0" animBg="1"/>
      <p:bldP spid="64" grpId="1" animBg="1"/>
      <p:bldP spid="64" grpId="2" animBg="1"/>
      <p:bldP spid="64" grpId="3" animBg="1"/>
      <p:bldP spid="64" grpId="4" animBg="1"/>
      <p:bldP spid="65" grpId="0" animBg="1"/>
      <p:bldP spid="65" grpId="1" animBg="1"/>
      <p:bldP spid="65" grpId="2" animBg="1"/>
      <p:bldP spid="65" grpId="3" animBg="1"/>
      <p:bldP spid="65" grpId="4" animBg="1"/>
      <p:bldP spid="66" grpId="0" animBg="1"/>
      <p:bldP spid="66" grpId="1" animBg="1"/>
      <p:bldP spid="66" grpId="2" animBg="1"/>
      <p:bldP spid="66" grpId="3" animBg="1"/>
      <p:bldP spid="66" grpId="4" animBg="1"/>
      <p:bldP spid="67" grpId="0" animBg="1"/>
      <p:bldP spid="67" grpId="1" animBg="1"/>
      <p:bldP spid="67" grpId="2" animBg="1"/>
      <p:bldP spid="67" grpId="3" animBg="1"/>
      <p:bldP spid="67" grpId="4" animBg="1"/>
      <p:bldP spid="68" grpId="0" animBg="1"/>
      <p:bldP spid="68" grpId="1" animBg="1"/>
      <p:bldP spid="68" grpId="2" animBg="1"/>
      <p:bldP spid="68" grpId="3" animBg="1"/>
      <p:bldP spid="68" grpId="4" animBg="1"/>
      <p:bldP spid="69" grpId="0" animBg="1"/>
      <p:bldP spid="69" grpId="1" animBg="1"/>
      <p:bldP spid="69" grpId="2" animBg="1"/>
      <p:bldP spid="69" grpId="3" animBg="1"/>
      <p:bldP spid="69" grpId="4" animBg="1"/>
      <p:bldP spid="70" grpId="0" animBg="1"/>
      <p:bldP spid="70" grpId="1" animBg="1"/>
      <p:bldP spid="70" grpId="2" animBg="1"/>
      <p:bldP spid="70" grpId="3" animBg="1"/>
      <p:bldP spid="70" grpId="4" animBg="1"/>
      <p:bldP spid="71" grpId="0" animBg="1"/>
      <p:bldP spid="71" grpId="1" animBg="1"/>
      <p:bldP spid="71" grpId="2" animBg="1"/>
      <p:bldP spid="71" grpId="3" animBg="1"/>
      <p:bldP spid="71" grpId="4" animBg="1"/>
      <p:bldP spid="72" grpId="0" animBg="1"/>
      <p:bldP spid="72" grpId="1" animBg="1"/>
      <p:bldP spid="72" grpId="2" animBg="1"/>
      <p:bldP spid="72" grpId="3" animBg="1"/>
      <p:bldP spid="72" grpId="4" animBg="1"/>
      <p:bldP spid="73" grpId="0" animBg="1"/>
      <p:bldP spid="73" grpId="1" animBg="1"/>
      <p:bldP spid="73" grpId="2" animBg="1"/>
      <p:bldP spid="73" grpId="3" animBg="1"/>
      <p:bldP spid="73" grpId="4" animBg="1"/>
      <p:bldP spid="74"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solidFill>
            <a:srgbClr val="3B2519"/>
          </a:solidFill>
        </p:spPr>
        <p:txBody>
          <a:bodyPr/>
          <a:lstStyle/>
          <a:p>
            <a:endParaRPr lang="es-ES" dirty="0"/>
          </a:p>
        </p:txBody>
      </p:sp>
      <p:pic>
        <p:nvPicPr>
          <p:cNvPr id="4" name="3 Imagen" descr="0(6).jpg"/>
          <p:cNvPicPr>
            <a:picLocks noChangeAspect="1"/>
          </p:cNvPicPr>
          <p:nvPr/>
        </p:nvPicPr>
        <p:blipFill>
          <a:blip r:embed="rId2"/>
          <a:stretch>
            <a:fillRect/>
          </a:stretch>
        </p:blipFill>
        <p:spPr>
          <a:xfrm>
            <a:off x="0" y="0"/>
            <a:ext cx="9152930" cy="6858000"/>
          </a:xfrm>
          <a:prstGeom prst="rect">
            <a:avLst/>
          </a:prstGeom>
        </p:spPr>
      </p:pic>
      <p:sp>
        <p:nvSpPr>
          <p:cNvPr id="5" name="4 Anillo"/>
          <p:cNvSpPr/>
          <p:nvPr/>
        </p:nvSpPr>
        <p:spPr>
          <a:xfrm>
            <a:off x="2500298" y="2071678"/>
            <a:ext cx="914400" cy="914400"/>
          </a:xfrm>
          <a:prstGeom prst="donut">
            <a:avLst/>
          </a:prstGeom>
          <a:gradFill flip="none" rotWithShape="1">
            <a:gsLst>
              <a:gs pos="0">
                <a:srgbClr val="FFC000"/>
              </a:gs>
              <a:gs pos="30000">
                <a:srgbClr val="D49E6C"/>
              </a:gs>
              <a:gs pos="70000">
                <a:srgbClr val="A65528"/>
              </a:gs>
              <a:gs pos="100000">
                <a:srgbClr val="663012"/>
              </a:gs>
            </a:gsLst>
            <a:lin ang="162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3143240" y="1357298"/>
            <a:ext cx="914400" cy="914400"/>
          </a:xfrm>
          <a:prstGeom prst="donut">
            <a:avLst/>
          </a:prstGeom>
          <a:gradFill flip="none" rotWithShape="1">
            <a:gsLst>
              <a:gs pos="0">
                <a:srgbClr val="FFC000"/>
              </a:gs>
              <a:gs pos="30000">
                <a:srgbClr val="D49E6C"/>
              </a:gs>
              <a:gs pos="70000">
                <a:srgbClr val="A65528"/>
              </a:gs>
              <a:gs pos="100000">
                <a:srgbClr val="663012"/>
              </a:gs>
            </a:gsLst>
            <a:lin ang="162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4071934" y="1142984"/>
            <a:ext cx="914400" cy="914400"/>
          </a:xfrm>
          <a:prstGeom prst="donut">
            <a:avLst/>
          </a:prstGeom>
          <a:gradFill flip="none" rotWithShape="1">
            <a:gsLst>
              <a:gs pos="0">
                <a:srgbClr val="FFC000"/>
              </a:gs>
              <a:gs pos="30000">
                <a:srgbClr val="D49E6C"/>
              </a:gs>
              <a:gs pos="70000">
                <a:srgbClr val="A65528"/>
              </a:gs>
              <a:gs pos="100000">
                <a:srgbClr val="663012"/>
              </a:gs>
            </a:gsLst>
            <a:lin ang="162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2285984" y="3000372"/>
            <a:ext cx="914400" cy="914400"/>
          </a:xfrm>
          <a:prstGeom prst="donut">
            <a:avLst/>
          </a:prstGeom>
          <a:gradFill flip="none" rotWithShape="1">
            <a:gsLst>
              <a:gs pos="0">
                <a:srgbClr val="FFC000"/>
              </a:gs>
              <a:gs pos="30000">
                <a:srgbClr val="D49E6C"/>
              </a:gs>
              <a:gs pos="70000">
                <a:srgbClr val="A65528"/>
              </a:gs>
              <a:gs pos="100000">
                <a:srgbClr val="663012"/>
              </a:gs>
            </a:gsLst>
            <a:lin ang="162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5000628" y="1142984"/>
            <a:ext cx="914400" cy="914400"/>
          </a:xfrm>
          <a:prstGeom prst="donut">
            <a:avLst/>
          </a:prstGeom>
          <a:gradFill flip="none" rotWithShape="1">
            <a:gsLst>
              <a:gs pos="0">
                <a:srgbClr val="FFC000"/>
              </a:gs>
              <a:gs pos="30000">
                <a:srgbClr val="D49E6C"/>
              </a:gs>
              <a:gs pos="70000">
                <a:srgbClr val="A65528"/>
              </a:gs>
              <a:gs pos="100000">
                <a:srgbClr val="663012"/>
              </a:gs>
            </a:gsLst>
            <a:lin ang="162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5715008" y="1714488"/>
            <a:ext cx="914400" cy="914400"/>
          </a:xfrm>
          <a:prstGeom prst="donut">
            <a:avLst/>
          </a:prstGeom>
          <a:gradFill flip="none" rotWithShape="1">
            <a:gsLst>
              <a:gs pos="0">
                <a:srgbClr val="FFC000"/>
              </a:gs>
              <a:gs pos="30000">
                <a:srgbClr val="D49E6C"/>
              </a:gs>
              <a:gs pos="70000">
                <a:srgbClr val="A65528"/>
              </a:gs>
              <a:gs pos="100000">
                <a:srgbClr val="663012"/>
              </a:gs>
            </a:gsLst>
            <a:lin ang="162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2571736" y="3857628"/>
            <a:ext cx="914400" cy="914400"/>
          </a:xfrm>
          <a:prstGeom prst="donut">
            <a:avLst/>
          </a:prstGeom>
          <a:gradFill flip="none" rotWithShape="1">
            <a:gsLst>
              <a:gs pos="0">
                <a:srgbClr val="FFC000"/>
              </a:gs>
              <a:gs pos="30000">
                <a:srgbClr val="D49E6C"/>
              </a:gs>
              <a:gs pos="70000">
                <a:srgbClr val="A65528"/>
              </a:gs>
              <a:gs pos="100000">
                <a:srgbClr val="663012"/>
              </a:gs>
            </a:gsLst>
            <a:lin ang="162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3071802" y="4643446"/>
            <a:ext cx="914400" cy="914400"/>
          </a:xfrm>
          <a:prstGeom prst="donut">
            <a:avLst/>
          </a:prstGeom>
          <a:gradFill flip="none" rotWithShape="1">
            <a:gsLst>
              <a:gs pos="0">
                <a:srgbClr val="FFC000"/>
              </a:gs>
              <a:gs pos="30000">
                <a:srgbClr val="D49E6C"/>
              </a:gs>
              <a:gs pos="70000">
                <a:srgbClr val="A65528"/>
              </a:gs>
              <a:gs pos="100000">
                <a:srgbClr val="663012"/>
              </a:gs>
            </a:gsLst>
            <a:lin ang="162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a:off x="3929058" y="5000636"/>
            <a:ext cx="914400" cy="914400"/>
          </a:xfrm>
          <a:prstGeom prst="donut">
            <a:avLst/>
          </a:prstGeom>
          <a:gradFill flip="none" rotWithShape="1">
            <a:gsLst>
              <a:gs pos="0">
                <a:srgbClr val="FFC000"/>
              </a:gs>
              <a:gs pos="30000">
                <a:srgbClr val="D49E6C"/>
              </a:gs>
              <a:gs pos="70000">
                <a:srgbClr val="A65528"/>
              </a:gs>
              <a:gs pos="100000">
                <a:srgbClr val="663012"/>
              </a:gs>
            </a:gsLst>
            <a:lin ang="162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a:off x="6143636" y="2571744"/>
            <a:ext cx="914400" cy="914400"/>
          </a:xfrm>
          <a:prstGeom prst="donut">
            <a:avLst/>
          </a:prstGeom>
          <a:gradFill flip="none" rotWithShape="1">
            <a:gsLst>
              <a:gs pos="0">
                <a:srgbClr val="FFC000"/>
              </a:gs>
              <a:gs pos="30000">
                <a:srgbClr val="D49E6C"/>
              </a:gs>
              <a:gs pos="70000">
                <a:srgbClr val="A65528"/>
              </a:gs>
              <a:gs pos="100000">
                <a:srgbClr val="663012"/>
              </a:gs>
            </a:gsLst>
            <a:lin ang="162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a:off x="4857752" y="4929198"/>
            <a:ext cx="914400" cy="914400"/>
          </a:xfrm>
          <a:prstGeom prst="donut">
            <a:avLst/>
          </a:prstGeom>
          <a:gradFill flip="none" rotWithShape="1">
            <a:gsLst>
              <a:gs pos="0">
                <a:srgbClr val="FFC000"/>
              </a:gs>
              <a:gs pos="30000">
                <a:srgbClr val="D49E6C"/>
              </a:gs>
              <a:gs pos="70000">
                <a:srgbClr val="A65528"/>
              </a:gs>
              <a:gs pos="100000">
                <a:srgbClr val="663012"/>
              </a:gs>
            </a:gsLst>
            <a:lin ang="162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a:off x="5643570" y="4429132"/>
            <a:ext cx="914400" cy="914400"/>
          </a:xfrm>
          <a:prstGeom prst="donut">
            <a:avLst/>
          </a:prstGeom>
          <a:gradFill flip="none" rotWithShape="1">
            <a:gsLst>
              <a:gs pos="0">
                <a:srgbClr val="FFC000"/>
              </a:gs>
              <a:gs pos="30000">
                <a:srgbClr val="D49E6C"/>
              </a:gs>
              <a:gs pos="70000">
                <a:srgbClr val="A65528"/>
              </a:gs>
              <a:gs pos="100000">
                <a:srgbClr val="663012"/>
              </a:gs>
            </a:gsLst>
            <a:lin ang="162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a:off x="6143636" y="3571876"/>
            <a:ext cx="914400" cy="914400"/>
          </a:xfrm>
          <a:prstGeom prst="donut">
            <a:avLst/>
          </a:prstGeom>
          <a:gradFill flip="none" rotWithShape="1">
            <a:gsLst>
              <a:gs pos="0">
                <a:srgbClr val="FFC000"/>
              </a:gs>
              <a:gs pos="30000">
                <a:srgbClr val="D49E6C"/>
              </a:gs>
              <a:gs pos="70000">
                <a:srgbClr val="A65528"/>
              </a:gs>
              <a:gs pos="100000">
                <a:srgbClr val="663012"/>
              </a:gs>
            </a:gsLst>
            <a:lin ang="162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CuadroTexto"/>
          <p:cNvSpPr txBox="1"/>
          <p:nvPr/>
        </p:nvSpPr>
        <p:spPr>
          <a:xfrm>
            <a:off x="357158" y="1285860"/>
            <a:ext cx="4643470" cy="1846659"/>
          </a:xfrm>
          <a:prstGeom prst="rect">
            <a:avLst/>
          </a:prstGeom>
          <a:noFill/>
        </p:spPr>
        <p:txBody>
          <a:bodyPr wrap="square" rtlCol="0">
            <a:spAutoFit/>
          </a:bodyPr>
          <a:lstStyle/>
          <a:p>
            <a:pPr algn="ctr"/>
            <a:r>
              <a:rPr lang="es-ES" sz="2400" b="1" dirty="0" smtClean="0">
                <a:solidFill>
                  <a:srgbClr val="FFFF00"/>
                </a:solidFill>
                <a:effectLst>
                  <a:outerShdw blurRad="38100" dist="38100" dir="2700000" algn="tl">
                    <a:srgbClr val="000000">
                      <a:alpha val="43137"/>
                    </a:srgbClr>
                  </a:outerShdw>
                </a:effectLst>
                <a:latin typeface="Harrington" pitchFamily="82" charset="0"/>
              </a:rPr>
              <a:t>“Perdonar es el valor de los valientes. Solamente aquel que es bastante fuerte para perdonar una ofensa, sabe amar”</a:t>
            </a:r>
          </a:p>
          <a:p>
            <a:endParaRPr lang="es-ES" dirty="0"/>
          </a:p>
        </p:txBody>
      </p:sp>
      <p:sp>
        <p:nvSpPr>
          <p:cNvPr id="19" name="18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2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9"/>
                                        </p:tgtEl>
                                        <p:attrNameLst>
                                          <p:attrName>style.opacity</p:attrName>
                                        </p:attrNameLst>
                                      </p:cBhvr>
                                      <p:to>
                                        <p:strVal val="0"/>
                                      </p:to>
                                    </p:set>
                                    <p:animEffect filter="image" prLst="opacity: 0">
                                      <p:cBhvr rctx="IE">
                                        <p:cTn id="7" dur="indefinite"/>
                                        <p:tgtEl>
                                          <p:spTgt spid="19"/>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p:cTn id="10" dur="3000" fill="hold"/>
                                        <p:tgtEl>
                                          <p:spTgt spid="5"/>
                                        </p:tgtEl>
                                        <p:attrNameLst>
                                          <p:attrName>ppt_w</p:attrName>
                                        </p:attrNameLst>
                                      </p:cBhvr>
                                      <p:tavLst>
                                        <p:tav tm="0">
                                          <p:val>
                                            <p:fltVal val="0"/>
                                          </p:val>
                                        </p:tav>
                                        <p:tav tm="100000">
                                          <p:val>
                                            <p:strVal val="#ppt_w"/>
                                          </p:val>
                                        </p:tav>
                                      </p:tavLst>
                                    </p:anim>
                                    <p:anim calcmode="lin" valueType="num">
                                      <p:cBhvr>
                                        <p:cTn id="11" dur="3000" fill="hold"/>
                                        <p:tgtEl>
                                          <p:spTgt spid="5"/>
                                        </p:tgtEl>
                                        <p:attrNameLst>
                                          <p:attrName>ppt_h</p:attrName>
                                        </p:attrNameLst>
                                      </p:cBhvr>
                                      <p:tavLst>
                                        <p:tav tm="0">
                                          <p:val>
                                            <p:fltVal val="0"/>
                                          </p:val>
                                        </p:tav>
                                        <p:tav tm="100000">
                                          <p:val>
                                            <p:strVal val="#ppt_h"/>
                                          </p:val>
                                        </p:tav>
                                      </p:tavLst>
                                    </p:anim>
                                    <p:anim calcmode="lin" valueType="num">
                                      <p:cBhvr>
                                        <p:cTn id="12" dur="3000" fill="hold"/>
                                        <p:tgtEl>
                                          <p:spTgt spid="5"/>
                                        </p:tgtEl>
                                        <p:attrNameLst>
                                          <p:attrName>ppt_x</p:attrName>
                                        </p:attrNameLst>
                                      </p:cBhvr>
                                      <p:tavLst>
                                        <p:tav tm="0">
                                          <p:val>
                                            <p:fltVal val="0.5"/>
                                          </p:val>
                                        </p:tav>
                                        <p:tav tm="100000">
                                          <p:val>
                                            <p:strVal val="#ppt_x"/>
                                          </p:val>
                                        </p:tav>
                                      </p:tavLst>
                                    </p:anim>
                                    <p:anim calcmode="lin" valueType="num">
                                      <p:cBhvr>
                                        <p:cTn id="13" dur="3000" fill="hold"/>
                                        <p:tgtEl>
                                          <p:spTgt spid="5"/>
                                        </p:tgtEl>
                                        <p:attrNameLst>
                                          <p:attrName>ppt_y</p:attrName>
                                        </p:attrNameLst>
                                      </p:cBhvr>
                                      <p:tavLst>
                                        <p:tav tm="0">
                                          <p:val>
                                            <p:fltVal val="0.5"/>
                                          </p:val>
                                        </p:tav>
                                        <p:tav tm="100000">
                                          <p:val>
                                            <p:strVal val="#ppt_y"/>
                                          </p:val>
                                        </p:tav>
                                      </p:tavLst>
                                    </p:anim>
                                  </p:childTnLst>
                                </p:cTn>
                              </p:par>
                              <p:par>
                                <p:cTn id="14" presetID="23" presetClass="entr" presetSubtype="528" fill="hold" grpId="0" nodeType="withEffect">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cBhvr>
                                        <p:cTn id="16" dur="3000" fill="hold"/>
                                        <p:tgtEl>
                                          <p:spTgt spid="6"/>
                                        </p:tgtEl>
                                        <p:attrNameLst>
                                          <p:attrName>ppt_w</p:attrName>
                                        </p:attrNameLst>
                                      </p:cBhvr>
                                      <p:tavLst>
                                        <p:tav tm="0">
                                          <p:val>
                                            <p:fltVal val="0"/>
                                          </p:val>
                                        </p:tav>
                                        <p:tav tm="100000">
                                          <p:val>
                                            <p:strVal val="#ppt_w"/>
                                          </p:val>
                                        </p:tav>
                                      </p:tavLst>
                                    </p:anim>
                                    <p:anim calcmode="lin" valueType="num">
                                      <p:cBhvr>
                                        <p:cTn id="17" dur="3000" fill="hold"/>
                                        <p:tgtEl>
                                          <p:spTgt spid="6"/>
                                        </p:tgtEl>
                                        <p:attrNameLst>
                                          <p:attrName>ppt_h</p:attrName>
                                        </p:attrNameLst>
                                      </p:cBhvr>
                                      <p:tavLst>
                                        <p:tav tm="0">
                                          <p:val>
                                            <p:fltVal val="0"/>
                                          </p:val>
                                        </p:tav>
                                        <p:tav tm="100000">
                                          <p:val>
                                            <p:strVal val="#ppt_h"/>
                                          </p:val>
                                        </p:tav>
                                      </p:tavLst>
                                    </p:anim>
                                    <p:anim calcmode="lin" valueType="num">
                                      <p:cBhvr>
                                        <p:cTn id="18" dur="3000" fill="hold"/>
                                        <p:tgtEl>
                                          <p:spTgt spid="6"/>
                                        </p:tgtEl>
                                        <p:attrNameLst>
                                          <p:attrName>ppt_x</p:attrName>
                                        </p:attrNameLst>
                                      </p:cBhvr>
                                      <p:tavLst>
                                        <p:tav tm="0">
                                          <p:val>
                                            <p:fltVal val="0.5"/>
                                          </p:val>
                                        </p:tav>
                                        <p:tav tm="100000">
                                          <p:val>
                                            <p:strVal val="#ppt_x"/>
                                          </p:val>
                                        </p:tav>
                                      </p:tavLst>
                                    </p:anim>
                                    <p:anim calcmode="lin" valueType="num">
                                      <p:cBhvr>
                                        <p:cTn id="19" dur="3000" fill="hold"/>
                                        <p:tgtEl>
                                          <p:spTgt spid="6"/>
                                        </p:tgtEl>
                                        <p:attrNameLst>
                                          <p:attrName>ppt_y</p:attrName>
                                        </p:attrNameLst>
                                      </p:cBhvr>
                                      <p:tavLst>
                                        <p:tav tm="0">
                                          <p:val>
                                            <p:fltVal val="0.5"/>
                                          </p:val>
                                        </p:tav>
                                        <p:tav tm="100000">
                                          <p:val>
                                            <p:strVal val="#ppt_y"/>
                                          </p:val>
                                        </p:tav>
                                      </p:tavLst>
                                    </p:anim>
                                  </p:childTnLst>
                                </p:cTn>
                              </p:par>
                              <p:par>
                                <p:cTn id="20" presetID="23" presetClass="entr" presetSubtype="528"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p:cTn id="22" dur="3000" fill="hold"/>
                                        <p:tgtEl>
                                          <p:spTgt spid="7"/>
                                        </p:tgtEl>
                                        <p:attrNameLst>
                                          <p:attrName>ppt_w</p:attrName>
                                        </p:attrNameLst>
                                      </p:cBhvr>
                                      <p:tavLst>
                                        <p:tav tm="0">
                                          <p:val>
                                            <p:fltVal val="0"/>
                                          </p:val>
                                        </p:tav>
                                        <p:tav tm="100000">
                                          <p:val>
                                            <p:strVal val="#ppt_w"/>
                                          </p:val>
                                        </p:tav>
                                      </p:tavLst>
                                    </p:anim>
                                    <p:anim calcmode="lin" valueType="num">
                                      <p:cBhvr>
                                        <p:cTn id="23" dur="3000" fill="hold"/>
                                        <p:tgtEl>
                                          <p:spTgt spid="7"/>
                                        </p:tgtEl>
                                        <p:attrNameLst>
                                          <p:attrName>ppt_h</p:attrName>
                                        </p:attrNameLst>
                                      </p:cBhvr>
                                      <p:tavLst>
                                        <p:tav tm="0">
                                          <p:val>
                                            <p:fltVal val="0"/>
                                          </p:val>
                                        </p:tav>
                                        <p:tav tm="100000">
                                          <p:val>
                                            <p:strVal val="#ppt_h"/>
                                          </p:val>
                                        </p:tav>
                                      </p:tavLst>
                                    </p:anim>
                                    <p:anim calcmode="lin" valueType="num">
                                      <p:cBhvr>
                                        <p:cTn id="24" dur="3000" fill="hold"/>
                                        <p:tgtEl>
                                          <p:spTgt spid="7"/>
                                        </p:tgtEl>
                                        <p:attrNameLst>
                                          <p:attrName>ppt_x</p:attrName>
                                        </p:attrNameLst>
                                      </p:cBhvr>
                                      <p:tavLst>
                                        <p:tav tm="0">
                                          <p:val>
                                            <p:fltVal val="0.5"/>
                                          </p:val>
                                        </p:tav>
                                        <p:tav tm="100000">
                                          <p:val>
                                            <p:strVal val="#ppt_x"/>
                                          </p:val>
                                        </p:tav>
                                      </p:tavLst>
                                    </p:anim>
                                    <p:anim calcmode="lin" valueType="num">
                                      <p:cBhvr>
                                        <p:cTn id="25" dur="3000" fill="hold"/>
                                        <p:tgtEl>
                                          <p:spTgt spid="7"/>
                                        </p:tgtEl>
                                        <p:attrNameLst>
                                          <p:attrName>ppt_y</p:attrName>
                                        </p:attrNameLst>
                                      </p:cBhvr>
                                      <p:tavLst>
                                        <p:tav tm="0">
                                          <p:val>
                                            <p:fltVal val="0.5"/>
                                          </p:val>
                                        </p:tav>
                                        <p:tav tm="100000">
                                          <p:val>
                                            <p:strVal val="#ppt_y"/>
                                          </p:val>
                                        </p:tav>
                                      </p:tavLst>
                                    </p:anim>
                                  </p:childTnLst>
                                </p:cTn>
                              </p:par>
                              <p:par>
                                <p:cTn id="26" presetID="23" presetClass="entr" presetSubtype="528" fill="hold" grpId="0" nodeType="withEffect">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cBhvr>
                                        <p:cTn id="28" dur="3000" fill="hold"/>
                                        <p:tgtEl>
                                          <p:spTgt spid="8"/>
                                        </p:tgtEl>
                                        <p:attrNameLst>
                                          <p:attrName>ppt_w</p:attrName>
                                        </p:attrNameLst>
                                      </p:cBhvr>
                                      <p:tavLst>
                                        <p:tav tm="0">
                                          <p:val>
                                            <p:fltVal val="0"/>
                                          </p:val>
                                        </p:tav>
                                        <p:tav tm="100000">
                                          <p:val>
                                            <p:strVal val="#ppt_w"/>
                                          </p:val>
                                        </p:tav>
                                      </p:tavLst>
                                    </p:anim>
                                    <p:anim calcmode="lin" valueType="num">
                                      <p:cBhvr>
                                        <p:cTn id="29" dur="3000" fill="hold"/>
                                        <p:tgtEl>
                                          <p:spTgt spid="8"/>
                                        </p:tgtEl>
                                        <p:attrNameLst>
                                          <p:attrName>ppt_h</p:attrName>
                                        </p:attrNameLst>
                                      </p:cBhvr>
                                      <p:tavLst>
                                        <p:tav tm="0">
                                          <p:val>
                                            <p:fltVal val="0"/>
                                          </p:val>
                                        </p:tav>
                                        <p:tav tm="100000">
                                          <p:val>
                                            <p:strVal val="#ppt_h"/>
                                          </p:val>
                                        </p:tav>
                                      </p:tavLst>
                                    </p:anim>
                                    <p:anim calcmode="lin" valueType="num">
                                      <p:cBhvr>
                                        <p:cTn id="30" dur="3000" fill="hold"/>
                                        <p:tgtEl>
                                          <p:spTgt spid="8"/>
                                        </p:tgtEl>
                                        <p:attrNameLst>
                                          <p:attrName>ppt_x</p:attrName>
                                        </p:attrNameLst>
                                      </p:cBhvr>
                                      <p:tavLst>
                                        <p:tav tm="0">
                                          <p:val>
                                            <p:fltVal val="0.5"/>
                                          </p:val>
                                        </p:tav>
                                        <p:tav tm="100000">
                                          <p:val>
                                            <p:strVal val="#ppt_x"/>
                                          </p:val>
                                        </p:tav>
                                      </p:tavLst>
                                    </p:anim>
                                    <p:anim calcmode="lin" valueType="num">
                                      <p:cBhvr>
                                        <p:cTn id="31" dur="3000" fill="hold"/>
                                        <p:tgtEl>
                                          <p:spTgt spid="8"/>
                                        </p:tgtEl>
                                        <p:attrNameLst>
                                          <p:attrName>ppt_y</p:attrName>
                                        </p:attrNameLst>
                                      </p:cBhvr>
                                      <p:tavLst>
                                        <p:tav tm="0">
                                          <p:val>
                                            <p:fltVal val="0.5"/>
                                          </p:val>
                                        </p:tav>
                                        <p:tav tm="100000">
                                          <p:val>
                                            <p:strVal val="#ppt_y"/>
                                          </p:val>
                                        </p:tav>
                                      </p:tavLst>
                                    </p:anim>
                                  </p:childTnLst>
                                </p:cTn>
                              </p:par>
                              <p:par>
                                <p:cTn id="32" presetID="23" presetClass="entr" presetSubtype="528"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p:cTn id="34" dur="3000" fill="hold"/>
                                        <p:tgtEl>
                                          <p:spTgt spid="9"/>
                                        </p:tgtEl>
                                        <p:attrNameLst>
                                          <p:attrName>ppt_w</p:attrName>
                                        </p:attrNameLst>
                                      </p:cBhvr>
                                      <p:tavLst>
                                        <p:tav tm="0">
                                          <p:val>
                                            <p:fltVal val="0"/>
                                          </p:val>
                                        </p:tav>
                                        <p:tav tm="100000">
                                          <p:val>
                                            <p:strVal val="#ppt_w"/>
                                          </p:val>
                                        </p:tav>
                                      </p:tavLst>
                                    </p:anim>
                                    <p:anim calcmode="lin" valueType="num">
                                      <p:cBhvr>
                                        <p:cTn id="35" dur="3000" fill="hold"/>
                                        <p:tgtEl>
                                          <p:spTgt spid="9"/>
                                        </p:tgtEl>
                                        <p:attrNameLst>
                                          <p:attrName>ppt_h</p:attrName>
                                        </p:attrNameLst>
                                      </p:cBhvr>
                                      <p:tavLst>
                                        <p:tav tm="0">
                                          <p:val>
                                            <p:fltVal val="0"/>
                                          </p:val>
                                        </p:tav>
                                        <p:tav tm="100000">
                                          <p:val>
                                            <p:strVal val="#ppt_h"/>
                                          </p:val>
                                        </p:tav>
                                      </p:tavLst>
                                    </p:anim>
                                    <p:anim calcmode="lin" valueType="num">
                                      <p:cBhvr>
                                        <p:cTn id="36" dur="3000" fill="hold"/>
                                        <p:tgtEl>
                                          <p:spTgt spid="9"/>
                                        </p:tgtEl>
                                        <p:attrNameLst>
                                          <p:attrName>ppt_x</p:attrName>
                                        </p:attrNameLst>
                                      </p:cBhvr>
                                      <p:tavLst>
                                        <p:tav tm="0">
                                          <p:val>
                                            <p:fltVal val="0.5"/>
                                          </p:val>
                                        </p:tav>
                                        <p:tav tm="100000">
                                          <p:val>
                                            <p:strVal val="#ppt_x"/>
                                          </p:val>
                                        </p:tav>
                                      </p:tavLst>
                                    </p:anim>
                                    <p:anim calcmode="lin" valueType="num">
                                      <p:cBhvr>
                                        <p:cTn id="37" dur="3000" fill="hold"/>
                                        <p:tgtEl>
                                          <p:spTgt spid="9"/>
                                        </p:tgtEl>
                                        <p:attrNameLst>
                                          <p:attrName>ppt_y</p:attrName>
                                        </p:attrNameLst>
                                      </p:cBhvr>
                                      <p:tavLst>
                                        <p:tav tm="0">
                                          <p:val>
                                            <p:fltVal val="0.5"/>
                                          </p:val>
                                        </p:tav>
                                        <p:tav tm="100000">
                                          <p:val>
                                            <p:strVal val="#ppt_y"/>
                                          </p:val>
                                        </p:tav>
                                      </p:tavLst>
                                    </p:anim>
                                  </p:childTnLst>
                                </p:cTn>
                              </p:par>
                              <p:par>
                                <p:cTn id="38" presetID="23" presetClass="entr" presetSubtype="528" fill="hold" grpId="0" nodeType="withEffect">
                                  <p:stCondLst>
                                    <p:cond delay="0"/>
                                  </p:stCondLst>
                                  <p:childTnLst>
                                    <p:set>
                                      <p:cBhvr>
                                        <p:cTn id="39" dur="1" fill="hold">
                                          <p:stCondLst>
                                            <p:cond delay="0"/>
                                          </p:stCondLst>
                                        </p:cTn>
                                        <p:tgtEl>
                                          <p:spTgt spid="10"/>
                                        </p:tgtEl>
                                        <p:attrNameLst>
                                          <p:attrName>style.visibility</p:attrName>
                                        </p:attrNameLst>
                                      </p:cBhvr>
                                      <p:to>
                                        <p:strVal val="visible"/>
                                      </p:to>
                                    </p:set>
                                    <p:anim calcmode="lin" valueType="num">
                                      <p:cBhvr>
                                        <p:cTn id="40" dur="3000" fill="hold"/>
                                        <p:tgtEl>
                                          <p:spTgt spid="10"/>
                                        </p:tgtEl>
                                        <p:attrNameLst>
                                          <p:attrName>ppt_w</p:attrName>
                                        </p:attrNameLst>
                                      </p:cBhvr>
                                      <p:tavLst>
                                        <p:tav tm="0">
                                          <p:val>
                                            <p:fltVal val="0"/>
                                          </p:val>
                                        </p:tav>
                                        <p:tav tm="100000">
                                          <p:val>
                                            <p:strVal val="#ppt_w"/>
                                          </p:val>
                                        </p:tav>
                                      </p:tavLst>
                                    </p:anim>
                                    <p:anim calcmode="lin" valueType="num">
                                      <p:cBhvr>
                                        <p:cTn id="41" dur="3000" fill="hold"/>
                                        <p:tgtEl>
                                          <p:spTgt spid="10"/>
                                        </p:tgtEl>
                                        <p:attrNameLst>
                                          <p:attrName>ppt_h</p:attrName>
                                        </p:attrNameLst>
                                      </p:cBhvr>
                                      <p:tavLst>
                                        <p:tav tm="0">
                                          <p:val>
                                            <p:fltVal val="0"/>
                                          </p:val>
                                        </p:tav>
                                        <p:tav tm="100000">
                                          <p:val>
                                            <p:strVal val="#ppt_h"/>
                                          </p:val>
                                        </p:tav>
                                      </p:tavLst>
                                    </p:anim>
                                    <p:anim calcmode="lin" valueType="num">
                                      <p:cBhvr>
                                        <p:cTn id="42" dur="3000" fill="hold"/>
                                        <p:tgtEl>
                                          <p:spTgt spid="10"/>
                                        </p:tgtEl>
                                        <p:attrNameLst>
                                          <p:attrName>ppt_x</p:attrName>
                                        </p:attrNameLst>
                                      </p:cBhvr>
                                      <p:tavLst>
                                        <p:tav tm="0">
                                          <p:val>
                                            <p:fltVal val="0.5"/>
                                          </p:val>
                                        </p:tav>
                                        <p:tav tm="100000">
                                          <p:val>
                                            <p:strVal val="#ppt_x"/>
                                          </p:val>
                                        </p:tav>
                                      </p:tavLst>
                                    </p:anim>
                                    <p:anim calcmode="lin" valueType="num">
                                      <p:cBhvr>
                                        <p:cTn id="43" dur="3000" fill="hold"/>
                                        <p:tgtEl>
                                          <p:spTgt spid="10"/>
                                        </p:tgtEl>
                                        <p:attrNameLst>
                                          <p:attrName>ppt_y</p:attrName>
                                        </p:attrNameLst>
                                      </p:cBhvr>
                                      <p:tavLst>
                                        <p:tav tm="0">
                                          <p:val>
                                            <p:fltVal val="0.5"/>
                                          </p:val>
                                        </p:tav>
                                        <p:tav tm="100000">
                                          <p:val>
                                            <p:strVal val="#ppt_y"/>
                                          </p:val>
                                        </p:tav>
                                      </p:tavLst>
                                    </p:anim>
                                  </p:childTnLst>
                                </p:cTn>
                              </p:par>
                              <p:par>
                                <p:cTn id="44" presetID="23" presetClass="entr" presetSubtype="528" fill="hold" grpId="0" nodeType="withEffect">
                                  <p:stCondLst>
                                    <p:cond delay="0"/>
                                  </p:stCondLst>
                                  <p:childTnLst>
                                    <p:set>
                                      <p:cBhvr>
                                        <p:cTn id="45" dur="1" fill="hold">
                                          <p:stCondLst>
                                            <p:cond delay="0"/>
                                          </p:stCondLst>
                                        </p:cTn>
                                        <p:tgtEl>
                                          <p:spTgt spid="11"/>
                                        </p:tgtEl>
                                        <p:attrNameLst>
                                          <p:attrName>style.visibility</p:attrName>
                                        </p:attrNameLst>
                                      </p:cBhvr>
                                      <p:to>
                                        <p:strVal val="visible"/>
                                      </p:to>
                                    </p:set>
                                    <p:anim calcmode="lin" valueType="num">
                                      <p:cBhvr>
                                        <p:cTn id="46" dur="3000" fill="hold"/>
                                        <p:tgtEl>
                                          <p:spTgt spid="11"/>
                                        </p:tgtEl>
                                        <p:attrNameLst>
                                          <p:attrName>ppt_w</p:attrName>
                                        </p:attrNameLst>
                                      </p:cBhvr>
                                      <p:tavLst>
                                        <p:tav tm="0">
                                          <p:val>
                                            <p:fltVal val="0"/>
                                          </p:val>
                                        </p:tav>
                                        <p:tav tm="100000">
                                          <p:val>
                                            <p:strVal val="#ppt_w"/>
                                          </p:val>
                                        </p:tav>
                                      </p:tavLst>
                                    </p:anim>
                                    <p:anim calcmode="lin" valueType="num">
                                      <p:cBhvr>
                                        <p:cTn id="47" dur="3000" fill="hold"/>
                                        <p:tgtEl>
                                          <p:spTgt spid="11"/>
                                        </p:tgtEl>
                                        <p:attrNameLst>
                                          <p:attrName>ppt_h</p:attrName>
                                        </p:attrNameLst>
                                      </p:cBhvr>
                                      <p:tavLst>
                                        <p:tav tm="0">
                                          <p:val>
                                            <p:fltVal val="0"/>
                                          </p:val>
                                        </p:tav>
                                        <p:tav tm="100000">
                                          <p:val>
                                            <p:strVal val="#ppt_h"/>
                                          </p:val>
                                        </p:tav>
                                      </p:tavLst>
                                    </p:anim>
                                    <p:anim calcmode="lin" valueType="num">
                                      <p:cBhvr>
                                        <p:cTn id="48" dur="3000" fill="hold"/>
                                        <p:tgtEl>
                                          <p:spTgt spid="11"/>
                                        </p:tgtEl>
                                        <p:attrNameLst>
                                          <p:attrName>ppt_x</p:attrName>
                                        </p:attrNameLst>
                                      </p:cBhvr>
                                      <p:tavLst>
                                        <p:tav tm="0">
                                          <p:val>
                                            <p:fltVal val="0.5"/>
                                          </p:val>
                                        </p:tav>
                                        <p:tav tm="100000">
                                          <p:val>
                                            <p:strVal val="#ppt_x"/>
                                          </p:val>
                                        </p:tav>
                                      </p:tavLst>
                                    </p:anim>
                                    <p:anim calcmode="lin" valueType="num">
                                      <p:cBhvr>
                                        <p:cTn id="49" dur="3000" fill="hold"/>
                                        <p:tgtEl>
                                          <p:spTgt spid="11"/>
                                        </p:tgtEl>
                                        <p:attrNameLst>
                                          <p:attrName>ppt_y</p:attrName>
                                        </p:attrNameLst>
                                      </p:cBhvr>
                                      <p:tavLst>
                                        <p:tav tm="0">
                                          <p:val>
                                            <p:fltVal val="0.5"/>
                                          </p:val>
                                        </p:tav>
                                        <p:tav tm="100000">
                                          <p:val>
                                            <p:strVal val="#ppt_y"/>
                                          </p:val>
                                        </p:tav>
                                      </p:tavLst>
                                    </p:anim>
                                  </p:childTnLst>
                                </p:cTn>
                              </p:par>
                              <p:par>
                                <p:cTn id="50" presetID="23" presetClass="entr" presetSubtype="528" fill="hold" grpId="0" nodeType="withEffect">
                                  <p:stCondLst>
                                    <p:cond delay="0"/>
                                  </p:stCondLst>
                                  <p:childTnLst>
                                    <p:set>
                                      <p:cBhvr>
                                        <p:cTn id="51" dur="1" fill="hold">
                                          <p:stCondLst>
                                            <p:cond delay="0"/>
                                          </p:stCondLst>
                                        </p:cTn>
                                        <p:tgtEl>
                                          <p:spTgt spid="12"/>
                                        </p:tgtEl>
                                        <p:attrNameLst>
                                          <p:attrName>style.visibility</p:attrName>
                                        </p:attrNameLst>
                                      </p:cBhvr>
                                      <p:to>
                                        <p:strVal val="visible"/>
                                      </p:to>
                                    </p:set>
                                    <p:anim calcmode="lin" valueType="num">
                                      <p:cBhvr>
                                        <p:cTn id="52" dur="3000" fill="hold"/>
                                        <p:tgtEl>
                                          <p:spTgt spid="12"/>
                                        </p:tgtEl>
                                        <p:attrNameLst>
                                          <p:attrName>ppt_w</p:attrName>
                                        </p:attrNameLst>
                                      </p:cBhvr>
                                      <p:tavLst>
                                        <p:tav tm="0">
                                          <p:val>
                                            <p:fltVal val="0"/>
                                          </p:val>
                                        </p:tav>
                                        <p:tav tm="100000">
                                          <p:val>
                                            <p:strVal val="#ppt_w"/>
                                          </p:val>
                                        </p:tav>
                                      </p:tavLst>
                                    </p:anim>
                                    <p:anim calcmode="lin" valueType="num">
                                      <p:cBhvr>
                                        <p:cTn id="53" dur="3000" fill="hold"/>
                                        <p:tgtEl>
                                          <p:spTgt spid="12"/>
                                        </p:tgtEl>
                                        <p:attrNameLst>
                                          <p:attrName>ppt_h</p:attrName>
                                        </p:attrNameLst>
                                      </p:cBhvr>
                                      <p:tavLst>
                                        <p:tav tm="0">
                                          <p:val>
                                            <p:fltVal val="0"/>
                                          </p:val>
                                        </p:tav>
                                        <p:tav tm="100000">
                                          <p:val>
                                            <p:strVal val="#ppt_h"/>
                                          </p:val>
                                        </p:tav>
                                      </p:tavLst>
                                    </p:anim>
                                    <p:anim calcmode="lin" valueType="num">
                                      <p:cBhvr>
                                        <p:cTn id="54" dur="3000" fill="hold"/>
                                        <p:tgtEl>
                                          <p:spTgt spid="12"/>
                                        </p:tgtEl>
                                        <p:attrNameLst>
                                          <p:attrName>ppt_x</p:attrName>
                                        </p:attrNameLst>
                                      </p:cBhvr>
                                      <p:tavLst>
                                        <p:tav tm="0">
                                          <p:val>
                                            <p:fltVal val="0.5"/>
                                          </p:val>
                                        </p:tav>
                                        <p:tav tm="100000">
                                          <p:val>
                                            <p:strVal val="#ppt_x"/>
                                          </p:val>
                                        </p:tav>
                                      </p:tavLst>
                                    </p:anim>
                                    <p:anim calcmode="lin" valueType="num">
                                      <p:cBhvr>
                                        <p:cTn id="55" dur="3000" fill="hold"/>
                                        <p:tgtEl>
                                          <p:spTgt spid="12"/>
                                        </p:tgtEl>
                                        <p:attrNameLst>
                                          <p:attrName>ppt_y</p:attrName>
                                        </p:attrNameLst>
                                      </p:cBhvr>
                                      <p:tavLst>
                                        <p:tav tm="0">
                                          <p:val>
                                            <p:fltVal val="0.5"/>
                                          </p:val>
                                        </p:tav>
                                        <p:tav tm="100000">
                                          <p:val>
                                            <p:strVal val="#ppt_y"/>
                                          </p:val>
                                        </p:tav>
                                      </p:tavLst>
                                    </p:anim>
                                  </p:childTnLst>
                                </p:cTn>
                              </p:par>
                              <p:par>
                                <p:cTn id="56" presetID="23" presetClass="entr" presetSubtype="528" fill="hold" grpId="0" nodeType="withEffect">
                                  <p:stCondLst>
                                    <p:cond delay="0"/>
                                  </p:stCondLst>
                                  <p:childTnLst>
                                    <p:set>
                                      <p:cBhvr>
                                        <p:cTn id="57" dur="1" fill="hold">
                                          <p:stCondLst>
                                            <p:cond delay="0"/>
                                          </p:stCondLst>
                                        </p:cTn>
                                        <p:tgtEl>
                                          <p:spTgt spid="13"/>
                                        </p:tgtEl>
                                        <p:attrNameLst>
                                          <p:attrName>style.visibility</p:attrName>
                                        </p:attrNameLst>
                                      </p:cBhvr>
                                      <p:to>
                                        <p:strVal val="visible"/>
                                      </p:to>
                                    </p:set>
                                    <p:anim calcmode="lin" valueType="num">
                                      <p:cBhvr>
                                        <p:cTn id="58" dur="3000" fill="hold"/>
                                        <p:tgtEl>
                                          <p:spTgt spid="13"/>
                                        </p:tgtEl>
                                        <p:attrNameLst>
                                          <p:attrName>ppt_w</p:attrName>
                                        </p:attrNameLst>
                                      </p:cBhvr>
                                      <p:tavLst>
                                        <p:tav tm="0">
                                          <p:val>
                                            <p:fltVal val="0"/>
                                          </p:val>
                                        </p:tav>
                                        <p:tav tm="100000">
                                          <p:val>
                                            <p:strVal val="#ppt_w"/>
                                          </p:val>
                                        </p:tav>
                                      </p:tavLst>
                                    </p:anim>
                                    <p:anim calcmode="lin" valueType="num">
                                      <p:cBhvr>
                                        <p:cTn id="59" dur="3000" fill="hold"/>
                                        <p:tgtEl>
                                          <p:spTgt spid="13"/>
                                        </p:tgtEl>
                                        <p:attrNameLst>
                                          <p:attrName>ppt_h</p:attrName>
                                        </p:attrNameLst>
                                      </p:cBhvr>
                                      <p:tavLst>
                                        <p:tav tm="0">
                                          <p:val>
                                            <p:fltVal val="0"/>
                                          </p:val>
                                        </p:tav>
                                        <p:tav tm="100000">
                                          <p:val>
                                            <p:strVal val="#ppt_h"/>
                                          </p:val>
                                        </p:tav>
                                      </p:tavLst>
                                    </p:anim>
                                    <p:anim calcmode="lin" valueType="num">
                                      <p:cBhvr>
                                        <p:cTn id="60" dur="3000" fill="hold"/>
                                        <p:tgtEl>
                                          <p:spTgt spid="13"/>
                                        </p:tgtEl>
                                        <p:attrNameLst>
                                          <p:attrName>ppt_x</p:attrName>
                                        </p:attrNameLst>
                                      </p:cBhvr>
                                      <p:tavLst>
                                        <p:tav tm="0">
                                          <p:val>
                                            <p:fltVal val="0.5"/>
                                          </p:val>
                                        </p:tav>
                                        <p:tav tm="100000">
                                          <p:val>
                                            <p:strVal val="#ppt_x"/>
                                          </p:val>
                                        </p:tav>
                                      </p:tavLst>
                                    </p:anim>
                                    <p:anim calcmode="lin" valueType="num">
                                      <p:cBhvr>
                                        <p:cTn id="61" dur="3000" fill="hold"/>
                                        <p:tgtEl>
                                          <p:spTgt spid="13"/>
                                        </p:tgtEl>
                                        <p:attrNameLst>
                                          <p:attrName>ppt_y</p:attrName>
                                        </p:attrNameLst>
                                      </p:cBhvr>
                                      <p:tavLst>
                                        <p:tav tm="0">
                                          <p:val>
                                            <p:fltVal val="0.5"/>
                                          </p:val>
                                        </p:tav>
                                        <p:tav tm="100000">
                                          <p:val>
                                            <p:strVal val="#ppt_y"/>
                                          </p:val>
                                        </p:tav>
                                      </p:tavLst>
                                    </p:anim>
                                  </p:childTnLst>
                                </p:cTn>
                              </p:par>
                              <p:par>
                                <p:cTn id="62" presetID="23" presetClass="entr" presetSubtype="528" fill="hold" grpId="0" nodeType="withEffect">
                                  <p:stCondLst>
                                    <p:cond delay="0"/>
                                  </p:stCondLst>
                                  <p:childTnLst>
                                    <p:set>
                                      <p:cBhvr>
                                        <p:cTn id="63" dur="1" fill="hold">
                                          <p:stCondLst>
                                            <p:cond delay="0"/>
                                          </p:stCondLst>
                                        </p:cTn>
                                        <p:tgtEl>
                                          <p:spTgt spid="14"/>
                                        </p:tgtEl>
                                        <p:attrNameLst>
                                          <p:attrName>style.visibility</p:attrName>
                                        </p:attrNameLst>
                                      </p:cBhvr>
                                      <p:to>
                                        <p:strVal val="visible"/>
                                      </p:to>
                                    </p:set>
                                    <p:anim calcmode="lin" valueType="num">
                                      <p:cBhvr>
                                        <p:cTn id="64" dur="3000" fill="hold"/>
                                        <p:tgtEl>
                                          <p:spTgt spid="14"/>
                                        </p:tgtEl>
                                        <p:attrNameLst>
                                          <p:attrName>ppt_w</p:attrName>
                                        </p:attrNameLst>
                                      </p:cBhvr>
                                      <p:tavLst>
                                        <p:tav tm="0">
                                          <p:val>
                                            <p:fltVal val="0"/>
                                          </p:val>
                                        </p:tav>
                                        <p:tav tm="100000">
                                          <p:val>
                                            <p:strVal val="#ppt_w"/>
                                          </p:val>
                                        </p:tav>
                                      </p:tavLst>
                                    </p:anim>
                                    <p:anim calcmode="lin" valueType="num">
                                      <p:cBhvr>
                                        <p:cTn id="65" dur="3000" fill="hold"/>
                                        <p:tgtEl>
                                          <p:spTgt spid="14"/>
                                        </p:tgtEl>
                                        <p:attrNameLst>
                                          <p:attrName>ppt_h</p:attrName>
                                        </p:attrNameLst>
                                      </p:cBhvr>
                                      <p:tavLst>
                                        <p:tav tm="0">
                                          <p:val>
                                            <p:fltVal val="0"/>
                                          </p:val>
                                        </p:tav>
                                        <p:tav tm="100000">
                                          <p:val>
                                            <p:strVal val="#ppt_h"/>
                                          </p:val>
                                        </p:tav>
                                      </p:tavLst>
                                    </p:anim>
                                    <p:anim calcmode="lin" valueType="num">
                                      <p:cBhvr>
                                        <p:cTn id="66" dur="3000" fill="hold"/>
                                        <p:tgtEl>
                                          <p:spTgt spid="14"/>
                                        </p:tgtEl>
                                        <p:attrNameLst>
                                          <p:attrName>ppt_x</p:attrName>
                                        </p:attrNameLst>
                                      </p:cBhvr>
                                      <p:tavLst>
                                        <p:tav tm="0">
                                          <p:val>
                                            <p:fltVal val="0.5"/>
                                          </p:val>
                                        </p:tav>
                                        <p:tav tm="100000">
                                          <p:val>
                                            <p:strVal val="#ppt_x"/>
                                          </p:val>
                                        </p:tav>
                                      </p:tavLst>
                                    </p:anim>
                                    <p:anim calcmode="lin" valueType="num">
                                      <p:cBhvr>
                                        <p:cTn id="67" dur="3000" fill="hold"/>
                                        <p:tgtEl>
                                          <p:spTgt spid="14"/>
                                        </p:tgtEl>
                                        <p:attrNameLst>
                                          <p:attrName>ppt_y</p:attrName>
                                        </p:attrNameLst>
                                      </p:cBhvr>
                                      <p:tavLst>
                                        <p:tav tm="0">
                                          <p:val>
                                            <p:fltVal val="0.5"/>
                                          </p:val>
                                        </p:tav>
                                        <p:tav tm="100000">
                                          <p:val>
                                            <p:strVal val="#ppt_y"/>
                                          </p:val>
                                        </p:tav>
                                      </p:tavLst>
                                    </p:anim>
                                  </p:childTnLst>
                                </p:cTn>
                              </p:par>
                              <p:par>
                                <p:cTn id="68" presetID="23" presetClass="entr" presetSubtype="528" fill="hold" grpId="0" nodeType="withEffect">
                                  <p:stCondLst>
                                    <p:cond delay="0"/>
                                  </p:stCondLst>
                                  <p:childTnLst>
                                    <p:set>
                                      <p:cBhvr>
                                        <p:cTn id="69" dur="1" fill="hold">
                                          <p:stCondLst>
                                            <p:cond delay="0"/>
                                          </p:stCondLst>
                                        </p:cTn>
                                        <p:tgtEl>
                                          <p:spTgt spid="15"/>
                                        </p:tgtEl>
                                        <p:attrNameLst>
                                          <p:attrName>style.visibility</p:attrName>
                                        </p:attrNameLst>
                                      </p:cBhvr>
                                      <p:to>
                                        <p:strVal val="visible"/>
                                      </p:to>
                                    </p:set>
                                    <p:anim calcmode="lin" valueType="num">
                                      <p:cBhvr>
                                        <p:cTn id="70" dur="3000" fill="hold"/>
                                        <p:tgtEl>
                                          <p:spTgt spid="15"/>
                                        </p:tgtEl>
                                        <p:attrNameLst>
                                          <p:attrName>ppt_w</p:attrName>
                                        </p:attrNameLst>
                                      </p:cBhvr>
                                      <p:tavLst>
                                        <p:tav tm="0">
                                          <p:val>
                                            <p:fltVal val="0"/>
                                          </p:val>
                                        </p:tav>
                                        <p:tav tm="100000">
                                          <p:val>
                                            <p:strVal val="#ppt_w"/>
                                          </p:val>
                                        </p:tav>
                                      </p:tavLst>
                                    </p:anim>
                                    <p:anim calcmode="lin" valueType="num">
                                      <p:cBhvr>
                                        <p:cTn id="71" dur="3000" fill="hold"/>
                                        <p:tgtEl>
                                          <p:spTgt spid="15"/>
                                        </p:tgtEl>
                                        <p:attrNameLst>
                                          <p:attrName>ppt_h</p:attrName>
                                        </p:attrNameLst>
                                      </p:cBhvr>
                                      <p:tavLst>
                                        <p:tav tm="0">
                                          <p:val>
                                            <p:fltVal val="0"/>
                                          </p:val>
                                        </p:tav>
                                        <p:tav tm="100000">
                                          <p:val>
                                            <p:strVal val="#ppt_h"/>
                                          </p:val>
                                        </p:tav>
                                      </p:tavLst>
                                    </p:anim>
                                    <p:anim calcmode="lin" valueType="num">
                                      <p:cBhvr>
                                        <p:cTn id="72" dur="3000" fill="hold"/>
                                        <p:tgtEl>
                                          <p:spTgt spid="15"/>
                                        </p:tgtEl>
                                        <p:attrNameLst>
                                          <p:attrName>ppt_x</p:attrName>
                                        </p:attrNameLst>
                                      </p:cBhvr>
                                      <p:tavLst>
                                        <p:tav tm="0">
                                          <p:val>
                                            <p:fltVal val="0.5"/>
                                          </p:val>
                                        </p:tav>
                                        <p:tav tm="100000">
                                          <p:val>
                                            <p:strVal val="#ppt_x"/>
                                          </p:val>
                                        </p:tav>
                                      </p:tavLst>
                                    </p:anim>
                                    <p:anim calcmode="lin" valueType="num">
                                      <p:cBhvr>
                                        <p:cTn id="73" dur="3000" fill="hold"/>
                                        <p:tgtEl>
                                          <p:spTgt spid="15"/>
                                        </p:tgtEl>
                                        <p:attrNameLst>
                                          <p:attrName>ppt_y</p:attrName>
                                        </p:attrNameLst>
                                      </p:cBhvr>
                                      <p:tavLst>
                                        <p:tav tm="0">
                                          <p:val>
                                            <p:fltVal val="0.5"/>
                                          </p:val>
                                        </p:tav>
                                        <p:tav tm="100000">
                                          <p:val>
                                            <p:strVal val="#ppt_y"/>
                                          </p:val>
                                        </p:tav>
                                      </p:tavLst>
                                    </p:anim>
                                  </p:childTnLst>
                                </p:cTn>
                              </p:par>
                              <p:par>
                                <p:cTn id="74" presetID="23" presetClass="entr" presetSubtype="528" fill="hold" grpId="0" nodeType="withEffect">
                                  <p:stCondLst>
                                    <p:cond delay="0"/>
                                  </p:stCondLst>
                                  <p:childTnLst>
                                    <p:set>
                                      <p:cBhvr>
                                        <p:cTn id="75" dur="1" fill="hold">
                                          <p:stCondLst>
                                            <p:cond delay="0"/>
                                          </p:stCondLst>
                                        </p:cTn>
                                        <p:tgtEl>
                                          <p:spTgt spid="16"/>
                                        </p:tgtEl>
                                        <p:attrNameLst>
                                          <p:attrName>style.visibility</p:attrName>
                                        </p:attrNameLst>
                                      </p:cBhvr>
                                      <p:to>
                                        <p:strVal val="visible"/>
                                      </p:to>
                                    </p:set>
                                    <p:anim calcmode="lin" valueType="num">
                                      <p:cBhvr>
                                        <p:cTn id="76" dur="3000" fill="hold"/>
                                        <p:tgtEl>
                                          <p:spTgt spid="16"/>
                                        </p:tgtEl>
                                        <p:attrNameLst>
                                          <p:attrName>ppt_w</p:attrName>
                                        </p:attrNameLst>
                                      </p:cBhvr>
                                      <p:tavLst>
                                        <p:tav tm="0">
                                          <p:val>
                                            <p:fltVal val="0"/>
                                          </p:val>
                                        </p:tav>
                                        <p:tav tm="100000">
                                          <p:val>
                                            <p:strVal val="#ppt_w"/>
                                          </p:val>
                                        </p:tav>
                                      </p:tavLst>
                                    </p:anim>
                                    <p:anim calcmode="lin" valueType="num">
                                      <p:cBhvr>
                                        <p:cTn id="77" dur="3000" fill="hold"/>
                                        <p:tgtEl>
                                          <p:spTgt spid="16"/>
                                        </p:tgtEl>
                                        <p:attrNameLst>
                                          <p:attrName>ppt_h</p:attrName>
                                        </p:attrNameLst>
                                      </p:cBhvr>
                                      <p:tavLst>
                                        <p:tav tm="0">
                                          <p:val>
                                            <p:fltVal val="0"/>
                                          </p:val>
                                        </p:tav>
                                        <p:tav tm="100000">
                                          <p:val>
                                            <p:strVal val="#ppt_h"/>
                                          </p:val>
                                        </p:tav>
                                      </p:tavLst>
                                    </p:anim>
                                    <p:anim calcmode="lin" valueType="num">
                                      <p:cBhvr>
                                        <p:cTn id="78" dur="3000" fill="hold"/>
                                        <p:tgtEl>
                                          <p:spTgt spid="16"/>
                                        </p:tgtEl>
                                        <p:attrNameLst>
                                          <p:attrName>ppt_x</p:attrName>
                                        </p:attrNameLst>
                                      </p:cBhvr>
                                      <p:tavLst>
                                        <p:tav tm="0">
                                          <p:val>
                                            <p:fltVal val="0.5"/>
                                          </p:val>
                                        </p:tav>
                                        <p:tav tm="100000">
                                          <p:val>
                                            <p:strVal val="#ppt_x"/>
                                          </p:val>
                                        </p:tav>
                                      </p:tavLst>
                                    </p:anim>
                                    <p:anim calcmode="lin" valueType="num">
                                      <p:cBhvr>
                                        <p:cTn id="79" dur="3000" fill="hold"/>
                                        <p:tgtEl>
                                          <p:spTgt spid="16"/>
                                        </p:tgtEl>
                                        <p:attrNameLst>
                                          <p:attrName>ppt_y</p:attrName>
                                        </p:attrNameLst>
                                      </p:cBhvr>
                                      <p:tavLst>
                                        <p:tav tm="0">
                                          <p:val>
                                            <p:fltVal val="0.5"/>
                                          </p:val>
                                        </p:tav>
                                        <p:tav tm="100000">
                                          <p:val>
                                            <p:strVal val="#ppt_y"/>
                                          </p:val>
                                        </p:tav>
                                      </p:tavLst>
                                    </p:anim>
                                  </p:childTnLst>
                                </p:cTn>
                              </p:par>
                              <p:par>
                                <p:cTn id="80" presetID="23" presetClass="entr" presetSubtype="528" fill="hold" grpId="0" nodeType="withEffect">
                                  <p:stCondLst>
                                    <p:cond delay="0"/>
                                  </p:stCondLst>
                                  <p:childTnLst>
                                    <p:set>
                                      <p:cBhvr>
                                        <p:cTn id="81" dur="1" fill="hold">
                                          <p:stCondLst>
                                            <p:cond delay="0"/>
                                          </p:stCondLst>
                                        </p:cTn>
                                        <p:tgtEl>
                                          <p:spTgt spid="17"/>
                                        </p:tgtEl>
                                        <p:attrNameLst>
                                          <p:attrName>style.visibility</p:attrName>
                                        </p:attrNameLst>
                                      </p:cBhvr>
                                      <p:to>
                                        <p:strVal val="visible"/>
                                      </p:to>
                                    </p:set>
                                    <p:anim calcmode="lin" valueType="num">
                                      <p:cBhvr>
                                        <p:cTn id="82" dur="3000" fill="hold"/>
                                        <p:tgtEl>
                                          <p:spTgt spid="17"/>
                                        </p:tgtEl>
                                        <p:attrNameLst>
                                          <p:attrName>ppt_w</p:attrName>
                                        </p:attrNameLst>
                                      </p:cBhvr>
                                      <p:tavLst>
                                        <p:tav tm="0">
                                          <p:val>
                                            <p:fltVal val="0"/>
                                          </p:val>
                                        </p:tav>
                                        <p:tav tm="100000">
                                          <p:val>
                                            <p:strVal val="#ppt_w"/>
                                          </p:val>
                                        </p:tav>
                                      </p:tavLst>
                                    </p:anim>
                                    <p:anim calcmode="lin" valueType="num">
                                      <p:cBhvr>
                                        <p:cTn id="83" dur="3000" fill="hold"/>
                                        <p:tgtEl>
                                          <p:spTgt spid="17"/>
                                        </p:tgtEl>
                                        <p:attrNameLst>
                                          <p:attrName>ppt_h</p:attrName>
                                        </p:attrNameLst>
                                      </p:cBhvr>
                                      <p:tavLst>
                                        <p:tav tm="0">
                                          <p:val>
                                            <p:fltVal val="0"/>
                                          </p:val>
                                        </p:tav>
                                        <p:tav tm="100000">
                                          <p:val>
                                            <p:strVal val="#ppt_h"/>
                                          </p:val>
                                        </p:tav>
                                      </p:tavLst>
                                    </p:anim>
                                    <p:anim calcmode="lin" valueType="num">
                                      <p:cBhvr>
                                        <p:cTn id="84" dur="3000" fill="hold"/>
                                        <p:tgtEl>
                                          <p:spTgt spid="17"/>
                                        </p:tgtEl>
                                        <p:attrNameLst>
                                          <p:attrName>ppt_x</p:attrName>
                                        </p:attrNameLst>
                                      </p:cBhvr>
                                      <p:tavLst>
                                        <p:tav tm="0">
                                          <p:val>
                                            <p:fltVal val="0.5"/>
                                          </p:val>
                                        </p:tav>
                                        <p:tav tm="100000">
                                          <p:val>
                                            <p:strVal val="#ppt_x"/>
                                          </p:val>
                                        </p:tav>
                                      </p:tavLst>
                                    </p:anim>
                                    <p:anim calcmode="lin" valueType="num">
                                      <p:cBhvr>
                                        <p:cTn id="85" dur="3000" fill="hold"/>
                                        <p:tgtEl>
                                          <p:spTgt spid="17"/>
                                        </p:tgtEl>
                                        <p:attrNameLst>
                                          <p:attrName>ppt_y</p:attrName>
                                        </p:attrNameLst>
                                      </p:cBhvr>
                                      <p:tavLst>
                                        <p:tav tm="0">
                                          <p:val>
                                            <p:fltVal val="0.5"/>
                                          </p:val>
                                        </p:tav>
                                        <p:tav tm="100000">
                                          <p:val>
                                            <p:strVal val="#ppt_y"/>
                                          </p:val>
                                        </p:tav>
                                      </p:tavLst>
                                    </p:anim>
                                  </p:childTnLst>
                                </p:cTn>
                              </p:par>
                              <p:par>
                                <p:cTn id="86" presetID="5" presetClass="entr" presetSubtype="10" fill="hold" grpId="1" nodeType="withEffect">
                                  <p:stCondLst>
                                    <p:cond delay="0"/>
                                  </p:stCondLst>
                                  <p:childTnLst>
                                    <p:set>
                                      <p:cBhvr>
                                        <p:cTn id="87" dur="1" fill="hold">
                                          <p:stCondLst>
                                            <p:cond delay="0"/>
                                          </p:stCondLst>
                                        </p:cTn>
                                        <p:tgtEl>
                                          <p:spTgt spid="5"/>
                                        </p:tgtEl>
                                        <p:attrNameLst>
                                          <p:attrName>style.visibility</p:attrName>
                                        </p:attrNameLst>
                                      </p:cBhvr>
                                      <p:to>
                                        <p:strVal val="visible"/>
                                      </p:to>
                                    </p:set>
                                    <p:animEffect transition="in" filter="checkerboard(across)">
                                      <p:cBhvr>
                                        <p:cTn id="88" dur="3000"/>
                                        <p:tgtEl>
                                          <p:spTgt spid="5"/>
                                        </p:tgtEl>
                                      </p:cBhvr>
                                    </p:animEffect>
                                  </p:childTnLst>
                                </p:cTn>
                              </p:par>
                              <p:par>
                                <p:cTn id="89" presetID="5" presetClass="entr" presetSubtype="10" fill="hold" grpId="1" nodeType="withEffect">
                                  <p:stCondLst>
                                    <p:cond delay="0"/>
                                  </p:stCondLst>
                                  <p:childTnLst>
                                    <p:set>
                                      <p:cBhvr>
                                        <p:cTn id="90" dur="1" fill="hold">
                                          <p:stCondLst>
                                            <p:cond delay="0"/>
                                          </p:stCondLst>
                                        </p:cTn>
                                        <p:tgtEl>
                                          <p:spTgt spid="6"/>
                                        </p:tgtEl>
                                        <p:attrNameLst>
                                          <p:attrName>style.visibility</p:attrName>
                                        </p:attrNameLst>
                                      </p:cBhvr>
                                      <p:to>
                                        <p:strVal val="visible"/>
                                      </p:to>
                                    </p:set>
                                    <p:animEffect transition="in" filter="checkerboard(across)">
                                      <p:cBhvr>
                                        <p:cTn id="91" dur="3000"/>
                                        <p:tgtEl>
                                          <p:spTgt spid="6"/>
                                        </p:tgtEl>
                                      </p:cBhvr>
                                    </p:animEffect>
                                  </p:childTnLst>
                                </p:cTn>
                              </p:par>
                              <p:par>
                                <p:cTn id="92" presetID="5" presetClass="entr" presetSubtype="10" fill="hold" grpId="1" nodeType="withEffect">
                                  <p:stCondLst>
                                    <p:cond delay="0"/>
                                  </p:stCondLst>
                                  <p:childTnLst>
                                    <p:set>
                                      <p:cBhvr>
                                        <p:cTn id="93" dur="1" fill="hold">
                                          <p:stCondLst>
                                            <p:cond delay="0"/>
                                          </p:stCondLst>
                                        </p:cTn>
                                        <p:tgtEl>
                                          <p:spTgt spid="7"/>
                                        </p:tgtEl>
                                        <p:attrNameLst>
                                          <p:attrName>style.visibility</p:attrName>
                                        </p:attrNameLst>
                                      </p:cBhvr>
                                      <p:to>
                                        <p:strVal val="visible"/>
                                      </p:to>
                                    </p:set>
                                    <p:animEffect transition="in" filter="checkerboard(across)">
                                      <p:cBhvr>
                                        <p:cTn id="94" dur="3000"/>
                                        <p:tgtEl>
                                          <p:spTgt spid="7"/>
                                        </p:tgtEl>
                                      </p:cBhvr>
                                    </p:animEffect>
                                  </p:childTnLst>
                                </p:cTn>
                              </p:par>
                              <p:par>
                                <p:cTn id="95" presetID="5" presetClass="entr" presetSubtype="10" fill="hold" grpId="1" nodeType="withEffect">
                                  <p:stCondLst>
                                    <p:cond delay="0"/>
                                  </p:stCondLst>
                                  <p:childTnLst>
                                    <p:set>
                                      <p:cBhvr>
                                        <p:cTn id="96" dur="1" fill="hold">
                                          <p:stCondLst>
                                            <p:cond delay="0"/>
                                          </p:stCondLst>
                                        </p:cTn>
                                        <p:tgtEl>
                                          <p:spTgt spid="8"/>
                                        </p:tgtEl>
                                        <p:attrNameLst>
                                          <p:attrName>style.visibility</p:attrName>
                                        </p:attrNameLst>
                                      </p:cBhvr>
                                      <p:to>
                                        <p:strVal val="visible"/>
                                      </p:to>
                                    </p:set>
                                    <p:animEffect transition="in" filter="checkerboard(across)">
                                      <p:cBhvr>
                                        <p:cTn id="97" dur="3000"/>
                                        <p:tgtEl>
                                          <p:spTgt spid="8"/>
                                        </p:tgtEl>
                                      </p:cBhvr>
                                    </p:animEffect>
                                  </p:childTnLst>
                                </p:cTn>
                              </p:par>
                              <p:par>
                                <p:cTn id="98" presetID="5" presetClass="entr" presetSubtype="10" fill="hold" grpId="1" nodeType="withEffect">
                                  <p:stCondLst>
                                    <p:cond delay="0"/>
                                  </p:stCondLst>
                                  <p:childTnLst>
                                    <p:set>
                                      <p:cBhvr>
                                        <p:cTn id="99" dur="1" fill="hold">
                                          <p:stCondLst>
                                            <p:cond delay="0"/>
                                          </p:stCondLst>
                                        </p:cTn>
                                        <p:tgtEl>
                                          <p:spTgt spid="9"/>
                                        </p:tgtEl>
                                        <p:attrNameLst>
                                          <p:attrName>style.visibility</p:attrName>
                                        </p:attrNameLst>
                                      </p:cBhvr>
                                      <p:to>
                                        <p:strVal val="visible"/>
                                      </p:to>
                                    </p:set>
                                    <p:animEffect transition="in" filter="checkerboard(across)">
                                      <p:cBhvr>
                                        <p:cTn id="100" dur="3000"/>
                                        <p:tgtEl>
                                          <p:spTgt spid="9"/>
                                        </p:tgtEl>
                                      </p:cBhvr>
                                    </p:animEffect>
                                  </p:childTnLst>
                                </p:cTn>
                              </p:par>
                              <p:par>
                                <p:cTn id="101" presetID="5" presetClass="entr" presetSubtype="10" fill="hold" grpId="1" nodeType="withEffect">
                                  <p:stCondLst>
                                    <p:cond delay="0"/>
                                  </p:stCondLst>
                                  <p:childTnLst>
                                    <p:set>
                                      <p:cBhvr>
                                        <p:cTn id="102" dur="1" fill="hold">
                                          <p:stCondLst>
                                            <p:cond delay="0"/>
                                          </p:stCondLst>
                                        </p:cTn>
                                        <p:tgtEl>
                                          <p:spTgt spid="10"/>
                                        </p:tgtEl>
                                        <p:attrNameLst>
                                          <p:attrName>style.visibility</p:attrName>
                                        </p:attrNameLst>
                                      </p:cBhvr>
                                      <p:to>
                                        <p:strVal val="visible"/>
                                      </p:to>
                                    </p:set>
                                    <p:animEffect transition="in" filter="checkerboard(across)">
                                      <p:cBhvr>
                                        <p:cTn id="103" dur="3000"/>
                                        <p:tgtEl>
                                          <p:spTgt spid="10"/>
                                        </p:tgtEl>
                                      </p:cBhvr>
                                    </p:animEffect>
                                  </p:childTnLst>
                                </p:cTn>
                              </p:par>
                              <p:par>
                                <p:cTn id="104" presetID="5" presetClass="entr" presetSubtype="10" fill="hold" grpId="1" nodeType="withEffect">
                                  <p:stCondLst>
                                    <p:cond delay="0"/>
                                  </p:stCondLst>
                                  <p:childTnLst>
                                    <p:set>
                                      <p:cBhvr>
                                        <p:cTn id="105" dur="1" fill="hold">
                                          <p:stCondLst>
                                            <p:cond delay="0"/>
                                          </p:stCondLst>
                                        </p:cTn>
                                        <p:tgtEl>
                                          <p:spTgt spid="11"/>
                                        </p:tgtEl>
                                        <p:attrNameLst>
                                          <p:attrName>style.visibility</p:attrName>
                                        </p:attrNameLst>
                                      </p:cBhvr>
                                      <p:to>
                                        <p:strVal val="visible"/>
                                      </p:to>
                                    </p:set>
                                    <p:animEffect transition="in" filter="checkerboard(across)">
                                      <p:cBhvr>
                                        <p:cTn id="106" dur="3000"/>
                                        <p:tgtEl>
                                          <p:spTgt spid="11"/>
                                        </p:tgtEl>
                                      </p:cBhvr>
                                    </p:animEffect>
                                  </p:childTnLst>
                                </p:cTn>
                              </p:par>
                              <p:par>
                                <p:cTn id="107" presetID="5" presetClass="entr" presetSubtype="10" fill="hold" grpId="1" nodeType="withEffect">
                                  <p:stCondLst>
                                    <p:cond delay="0"/>
                                  </p:stCondLst>
                                  <p:childTnLst>
                                    <p:set>
                                      <p:cBhvr>
                                        <p:cTn id="108" dur="1" fill="hold">
                                          <p:stCondLst>
                                            <p:cond delay="0"/>
                                          </p:stCondLst>
                                        </p:cTn>
                                        <p:tgtEl>
                                          <p:spTgt spid="12"/>
                                        </p:tgtEl>
                                        <p:attrNameLst>
                                          <p:attrName>style.visibility</p:attrName>
                                        </p:attrNameLst>
                                      </p:cBhvr>
                                      <p:to>
                                        <p:strVal val="visible"/>
                                      </p:to>
                                    </p:set>
                                    <p:animEffect transition="in" filter="checkerboard(across)">
                                      <p:cBhvr>
                                        <p:cTn id="109" dur="3000"/>
                                        <p:tgtEl>
                                          <p:spTgt spid="12"/>
                                        </p:tgtEl>
                                      </p:cBhvr>
                                    </p:animEffect>
                                  </p:childTnLst>
                                </p:cTn>
                              </p:par>
                              <p:par>
                                <p:cTn id="110" presetID="5" presetClass="entr" presetSubtype="10" fill="hold" grpId="1" nodeType="withEffect">
                                  <p:stCondLst>
                                    <p:cond delay="0"/>
                                  </p:stCondLst>
                                  <p:childTnLst>
                                    <p:set>
                                      <p:cBhvr>
                                        <p:cTn id="111" dur="1" fill="hold">
                                          <p:stCondLst>
                                            <p:cond delay="0"/>
                                          </p:stCondLst>
                                        </p:cTn>
                                        <p:tgtEl>
                                          <p:spTgt spid="13"/>
                                        </p:tgtEl>
                                        <p:attrNameLst>
                                          <p:attrName>style.visibility</p:attrName>
                                        </p:attrNameLst>
                                      </p:cBhvr>
                                      <p:to>
                                        <p:strVal val="visible"/>
                                      </p:to>
                                    </p:set>
                                    <p:animEffect transition="in" filter="checkerboard(across)">
                                      <p:cBhvr>
                                        <p:cTn id="112" dur="3000"/>
                                        <p:tgtEl>
                                          <p:spTgt spid="13"/>
                                        </p:tgtEl>
                                      </p:cBhvr>
                                    </p:animEffect>
                                  </p:childTnLst>
                                </p:cTn>
                              </p:par>
                              <p:par>
                                <p:cTn id="113" presetID="5" presetClass="entr" presetSubtype="10" fill="hold" grpId="1" nodeType="withEffect">
                                  <p:stCondLst>
                                    <p:cond delay="0"/>
                                  </p:stCondLst>
                                  <p:childTnLst>
                                    <p:set>
                                      <p:cBhvr>
                                        <p:cTn id="114" dur="1" fill="hold">
                                          <p:stCondLst>
                                            <p:cond delay="0"/>
                                          </p:stCondLst>
                                        </p:cTn>
                                        <p:tgtEl>
                                          <p:spTgt spid="14"/>
                                        </p:tgtEl>
                                        <p:attrNameLst>
                                          <p:attrName>style.visibility</p:attrName>
                                        </p:attrNameLst>
                                      </p:cBhvr>
                                      <p:to>
                                        <p:strVal val="visible"/>
                                      </p:to>
                                    </p:set>
                                    <p:animEffect transition="in" filter="checkerboard(across)">
                                      <p:cBhvr>
                                        <p:cTn id="115" dur="3000"/>
                                        <p:tgtEl>
                                          <p:spTgt spid="14"/>
                                        </p:tgtEl>
                                      </p:cBhvr>
                                    </p:animEffect>
                                  </p:childTnLst>
                                </p:cTn>
                              </p:par>
                              <p:par>
                                <p:cTn id="116" presetID="5" presetClass="entr" presetSubtype="10" fill="hold" grpId="1" nodeType="withEffect">
                                  <p:stCondLst>
                                    <p:cond delay="0"/>
                                  </p:stCondLst>
                                  <p:childTnLst>
                                    <p:set>
                                      <p:cBhvr>
                                        <p:cTn id="117" dur="1" fill="hold">
                                          <p:stCondLst>
                                            <p:cond delay="0"/>
                                          </p:stCondLst>
                                        </p:cTn>
                                        <p:tgtEl>
                                          <p:spTgt spid="15"/>
                                        </p:tgtEl>
                                        <p:attrNameLst>
                                          <p:attrName>style.visibility</p:attrName>
                                        </p:attrNameLst>
                                      </p:cBhvr>
                                      <p:to>
                                        <p:strVal val="visible"/>
                                      </p:to>
                                    </p:set>
                                    <p:animEffect transition="in" filter="checkerboard(across)">
                                      <p:cBhvr>
                                        <p:cTn id="118" dur="3000"/>
                                        <p:tgtEl>
                                          <p:spTgt spid="15"/>
                                        </p:tgtEl>
                                      </p:cBhvr>
                                    </p:animEffect>
                                  </p:childTnLst>
                                </p:cTn>
                              </p:par>
                              <p:par>
                                <p:cTn id="119" presetID="5" presetClass="entr" presetSubtype="10" fill="hold" grpId="1" nodeType="withEffect">
                                  <p:stCondLst>
                                    <p:cond delay="0"/>
                                  </p:stCondLst>
                                  <p:childTnLst>
                                    <p:set>
                                      <p:cBhvr>
                                        <p:cTn id="120" dur="1" fill="hold">
                                          <p:stCondLst>
                                            <p:cond delay="0"/>
                                          </p:stCondLst>
                                        </p:cTn>
                                        <p:tgtEl>
                                          <p:spTgt spid="16"/>
                                        </p:tgtEl>
                                        <p:attrNameLst>
                                          <p:attrName>style.visibility</p:attrName>
                                        </p:attrNameLst>
                                      </p:cBhvr>
                                      <p:to>
                                        <p:strVal val="visible"/>
                                      </p:to>
                                    </p:set>
                                    <p:animEffect transition="in" filter="checkerboard(across)">
                                      <p:cBhvr>
                                        <p:cTn id="121" dur="3000"/>
                                        <p:tgtEl>
                                          <p:spTgt spid="16"/>
                                        </p:tgtEl>
                                      </p:cBhvr>
                                    </p:animEffect>
                                  </p:childTnLst>
                                </p:cTn>
                              </p:par>
                              <p:par>
                                <p:cTn id="122" presetID="5" presetClass="entr" presetSubtype="10" fill="hold" grpId="1" nodeType="withEffect">
                                  <p:stCondLst>
                                    <p:cond delay="0"/>
                                  </p:stCondLst>
                                  <p:childTnLst>
                                    <p:set>
                                      <p:cBhvr>
                                        <p:cTn id="123" dur="1" fill="hold">
                                          <p:stCondLst>
                                            <p:cond delay="0"/>
                                          </p:stCondLst>
                                        </p:cTn>
                                        <p:tgtEl>
                                          <p:spTgt spid="17"/>
                                        </p:tgtEl>
                                        <p:attrNameLst>
                                          <p:attrName>style.visibility</p:attrName>
                                        </p:attrNameLst>
                                      </p:cBhvr>
                                      <p:to>
                                        <p:strVal val="visible"/>
                                      </p:to>
                                    </p:set>
                                    <p:animEffect transition="in" filter="checkerboard(across)">
                                      <p:cBhvr>
                                        <p:cTn id="124" dur="3000"/>
                                        <p:tgtEl>
                                          <p:spTgt spid="17"/>
                                        </p:tgtEl>
                                      </p:cBhvr>
                                    </p:animEffect>
                                  </p:childTnLst>
                                </p:cTn>
                              </p:par>
                              <p:par>
                                <p:cTn id="125" presetID="8" presetClass="emph" presetSubtype="0" fill="hold" grpId="2" nodeType="withEffect">
                                  <p:stCondLst>
                                    <p:cond delay="0"/>
                                  </p:stCondLst>
                                  <p:childTnLst>
                                    <p:animRot by="21600000">
                                      <p:cBhvr>
                                        <p:cTn id="126" dur="3000" fill="hold"/>
                                        <p:tgtEl>
                                          <p:spTgt spid="5"/>
                                        </p:tgtEl>
                                        <p:attrNameLst>
                                          <p:attrName>r</p:attrName>
                                        </p:attrNameLst>
                                      </p:cBhvr>
                                    </p:animRot>
                                  </p:childTnLst>
                                </p:cTn>
                              </p:par>
                              <p:par>
                                <p:cTn id="127" presetID="8" presetClass="emph" presetSubtype="0" fill="hold" grpId="2" nodeType="withEffect">
                                  <p:stCondLst>
                                    <p:cond delay="0"/>
                                  </p:stCondLst>
                                  <p:childTnLst>
                                    <p:animRot by="21600000">
                                      <p:cBhvr>
                                        <p:cTn id="128" dur="3000" fill="hold"/>
                                        <p:tgtEl>
                                          <p:spTgt spid="6"/>
                                        </p:tgtEl>
                                        <p:attrNameLst>
                                          <p:attrName>r</p:attrName>
                                        </p:attrNameLst>
                                      </p:cBhvr>
                                    </p:animRot>
                                  </p:childTnLst>
                                </p:cTn>
                              </p:par>
                              <p:par>
                                <p:cTn id="129" presetID="8" presetClass="emph" presetSubtype="0" fill="hold" grpId="2" nodeType="withEffect">
                                  <p:stCondLst>
                                    <p:cond delay="0"/>
                                  </p:stCondLst>
                                  <p:childTnLst>
                                    <p:animRot by="21600000">
                                      <p:cBhvr>
                                        <p:cTn id="130" dur="3000" fill="hold"/>
                                        <p:tgtEl>
                                          <p:spTgt spid="7"/>
                                        </p:tgtEl>
                                        <p:attrNameLst>
                                          <p:attrName>r</p:attrName>
                                        </p:attrNameLst>
                                      </p:cBhvr>
                                    </p:animRot>
                                  </p:childTnLst>
                                </p:cTn>
                              </p:par>
                              <p:par>
                                <p:cTn id="131" presetID="8" presetClass="emph" presetSubtype="0" fill="hold" grpId="2" nodeType="withEffect">
                                  <p:stCondLst>
                                    <p:cond delay="0"/>
                                  </p:stCondLst>
                                  <p:childTnLst>
                                    <p:animRot by="21600000">
                                      <p:cBhvr>
                                        <p:cTn id="132" dur="3000" fill="hold"/>
                                        <p:tgtEl>
                                          <p:spTgt spid="8"/>
                                        </p:tgtEl>
                                        <p:attrNameLst>
                                          <p:attrName>r</p:attrName>
                                        </p:attrNameLst>
                                      </p:cBhvr>
                                    </p:animRot>
                                  </p:childTnLst>
                                </p:cTn>
                              </p:par>
                              <p:par>
                                <p:cTn id="133" presetID="8" presetClass="emph" presetSubtype="0" fill="hold" grpId="2" nodeType="withEffect">
                                  <p:stCondLst>
                                    <p:cond delay="0"/>
                                  </p:stCondLst>
                                  <p:childTnLst>
                                    <p:animRot by="21600000">
                                      <p:cBhvr>
                                        <p:cTn id="134" dur="3000" fill="hold"/>
                                        <p:tgtEl>
                                          <p:spTgt spid="9"/>
                                        </p:tgtEl>
                                        <p:attrNameLst>
                                          <p:attrName>r</p:attrName>
                                        </p:attrNameLst>
                                      </p:cBhvr>
                                    </p:animRot>
                                  </p:childTnLst>
                                </p:cTn>
                              </p:par>
                              <p:par>
                                <p:cTn id="135" presetID="8" presetClass="emph" presetSubtype="0" fill="hold" grpId="2" nodeType="withEffect">
                                  <p:stCondLst>
                                    <p:cond delay="0"/>
                                  </p:stCondLst>
                                  <p:childTnLst>
                                    <p:animRot by="21600000">
                                      <p:cBhvr>
                                        <p:cTn id="136" dur="3000" fill="hold"/>
                                        <p:tgtEl>
                                          <p:spTgt spid="10"/>
                                        </p:tgtEl>
                                        <p:attrNameLst>
                                          <p:attrName>r</p:attrName>
                                        </p:attrNameLst>
                                      </p:cBhvr>
                                    </p:animRot>
                                  </p:childTnLst>
                                </p:cTn>
                              </p:par>
                              <p:par>
                                <p:cTn id="137" presetID="8" presetClass="emph" presetSubtype="0" fill="hold" grpId="2" nodeType="withEffect">
                                  <p:stCondLst>
                                    <p:cond delay="0"/>
                                  </p:stCondLst>
                                  <p:childTnLst>
                                    <p:animRot by="21600000">
                                      <p:cBhvr>
                                        <p:cTn id="138" dur="3000" fill="hold"/>
                                        <p:tgtEl>
                                          <p:spTgt spid="11"/>
                                        </p:tgtEl>
                                        <p:attrNameLst>
                                          <p:attrName>r</p:attrName>
                                        </p:attrNameLst>
                                      </p:cBhvr>
                                    </p:animRot>
                                  </p:childTnLst>
                                </p:cTn>
                              </p:par>
                              <p:par>
                                <p:cTn id="139" presetID="8" presetClass="emph" presetSubtype="0" fill="hold" grpId="2" nodeType="withEffect">
                                  <p:stCondLst>
                                    <p:cond delay="0"/>
                                  </p:stCondLst>
                                  <p:childTnLst>
                                    <p:animRot by="21600000">
                                      <p:cBhvr>
                                        <p:cTn id="140" dur="3000" fill="hold"/>
                                        <p:tgtEl>
                                          <p:spTgt spid="12"/>
                                        </p:tgtEl>
                                        <p:attrNameLst>
                                          <p:attrName>r</p:attrName>
                                        </p:attrNameLst>
                                      </p:cBhvr>
                                    </p:animRot>
                                  </p:childTnLst>
                                </p:cTn>
                              </p:par>
                              <p:par>
                                <p:cTn id="141" presetID="8" presetClass="emph" presetSubtype="0" fill="hold" grpId="2" nodeType="withEffect">
                                  <p:stCondLst>
                                    <p:cond delay="0"/>
                                  </p:stCondLst>
                                  <p:childTnLst>
                                    <p:animRot by="21600000">
                                      <p:cBhvr>
                                        <p:cTn id="142" dur="3000" fill="hold"/>
                                        <p:tgtEl>
                                          <p:spTgt spid="13"/>
                                        </p:tgtEl>
                                        <p:attrNameLst>
                                          <p:attrName>r</p:attrName>
                                        </p:attrNameLst>
                                      </p:cBhvr>
                                    </p:animRot>
                                  </p:childTnLst>
                                </p:cTn>
                              </p:par>
                              <p:par>
                                <p:cTn id="143" presetID="8" presetClass="emph" presetSubtype="0" fill="hold" grpId="2" nodeType="withEffect">
                                  <p:stCondLst>
                                    <p:cond delay="0"/>
                                  </p:stCondLst>
                                  <p:childTnLst>
                                    <p:animRot by="21600000">
                                      <p:cBhvr>
                                        <p:cTn id="144" dur="3000" fill="hold"/>
                                        <p:tgtEl>
                                          <p:spTgt spid="14"/>
                                        </p:tgtEl>
                                        <p:attrNameLst>
                                          <p:attrName>r</p:attrName>
                                        </p:attrNameLst>
                                      </p:cBhvr>
                                    </p:animRot>
                                  </p:childTnLst>
                                </p:cTn>
                              </p:par>
                              <p:par>
                                <p:cTn id="145" presetID="8" presetClass="emph" presetSubtype="0" fill="hold" grpId="2" nodeType="withEffect">
                                  <p:stCondLst>
                                    <p:cond delay="0"/>
                                  </p:stCondLst>
                                  <p:childTnLst>
                                    <p:animRot by="21600000">
                                      <p:cBhvr>
                                        <p:cTn id="146" dur="3000" fill="hold"/>
                                        <p:tgtEl>
                                          <p:spTgt spid="15"/>
                                        </p:tgtEl>
                                        <p:attrNameLst>
                                          <p:attrName>r</p:attrName>
                                        </p:attrNameLst>
                                      </p:cBhvr>
                                    </p:animRot>
                                  </p:childTnLst>
                                </p:cTn>
                              </p:par>
                              <p:par>
                                <p:cTn id="147" presetID="8" presetClass="emph" presetSubtype="0" fill="hold" grpId="2" nodeType="withEffect">
                                  <p:stCondLst>
                                    <p:cond delay="0"/>
                                  </p:stCondLst>
                                  <p:childTnLst>
                                    <p:animRot by="21600000">
                                      <p:cBhvr>
                                        <p:cTn id="148" dur="3000" fill="hold"/>
                                        <p:tgtEl>
                                          <p:spTgt spid="16"/>
                                        </p:tgtEl>
                                        <p:attrNameLst>
                                          <p:attrName>r</p:attrName>
                                        </p:attrNameLst>
                                      </p:cBhvr>
                                    </p:animRot>
                                  </p:childTnLst>
                                </p:cTn>
                              </p:par>
                              <p:par>
                                <p:cTn id="149" presetID="8" presetClass="emph" presetSubtype="0" fill="hold" grpId="2" nodeType="withEffect">
                                  <p:stCondLst>
                                    <p:cond delay="0"/>
                                  </p:stCondLst>
                                  <p:childTnLst>
                                    <p:animRot by="21600000">
                                      <p:cBhvr>
                                        <p:cTn id="150" dur="3000" fill="hold"/>
                                        <p:tgtEl>
                                          <p:spTgt spid="17"/>
                                        </p:tgtEl>
                                        <p:attrNameLst>
                                          <p:attrName>r</p:attrName>
                                        </p:attrNameLst>
                                      </p:cBhvr>
                                    </p:animRot>
                                  </p:childTnLst>
                                </p:cTn>
                              </p:par>
                            </p:childTnLst>
                          </p:cTn>
                        </p:par>
                        <p:par>
                          <p:cTn id="151" fill="hold">
                            <p:stCondLst>
                              <p:cond delay="3000"/>
                            </p:stCondLst>
                            <p:childTnLst>
                              <p:par>
                                <p:cTn id="152" presetID="23" presetClass="exit" presetSubtype="544" fill="hold" grpId="3" nodeType="afterEffect">
                                  <p:stCondLst>
                                    <p:cond delay="0"/>
                                  </p:stCondLst>
                                  <p:childTnLst>
                                    <p:anim calcmode="lin" valueType="num">
                                      <p:cBhvr>
                                        <p:cTn id="153" dur="3000"/>
                                        <p:tgtEl>
                                          <p:spTgt spid="5"/>
                                        </p:tgtEl>
                                        <p:attrNameLst>
                                          <p:attrName>ppt_w</p:attrName>
                                        </p:attrNameLst>
                                      </p:cBhvr>
                                      <p:tavLst>
                                        <p:tav tm="0">
                                          <p:val>
                                            <p:strVal val="ppt_w"/>
                                          </p:val>
                                        </p:tav>
                                        <p:tav tm="100000">
                                          <p:val>
                                            <p:fltVal val="0"/>
                                          </p:val>
                                        </p:tav>
                                      </p:tavLst>
                                    </p:anim>
                                    <p:anim calcmode="lin" valueType="num">
                                      <p:cBhvr>
                                        <p:cTn id="154" dur="3000"/>
                                        <p:tgtEl>
                                          <p:spTgt spid="5"/>
                                        </p:tgtEl>
                                        <p:attrNameLst>
                                          <p:attrName>ppt_h</p:attrName>
                                        </p:attrNameLst>
                                      </p:cBhvr>
                                      <p:tavLst>
                                        <p:tav tm="0">
                                          <p:val>
                                            <p:strVal val="ppt_h"/>
                                          </p:val>
                                        </p:tav>
                                        <p:tav tm="100000">
                                          <p:val>
                                            <p:fltVal val="0"/>
                                          </p:val>
                                        </p:tav>
                                      </p:tavLst>
                                    </p:anim>
                                    <p:anim calcmode="lin" valueType="num">
                                      <p:cBhvr>
                                        <p:cTn id="155" dur="3000"/>
                                        <p:tgtEl>
                                          <p:spTgt spid="5"/>
                                        </p:tgtEl>
                                        <p:attrNameLst>
                                          <p:attrName>ppt_x</p:attrName>
                                        </p:attrNameLst>
                                      </p:cBhvr>
                                      <p:tavLst>
                                        <p:tav tm="0">
                                          <p:val>
                                            <p:strVal val="ppt_x"/>
                                          </p:val>
                                        </p:tav>
                                        <p:tav tm="100000">
                                          <p:val>
                                            <p:fltVal val="0.5"/>
                                          </p:val>
                                        </p:tav>
                                      </p:tavLst>
                                    </p:anim>
                                    <p:anim calcmode="lin" valueType="num">
                                      <p:cBhvr>
                                        <p:cTn id="156" dur="3000"/>
                                        <p:tgtEl>
                                          <p:spTgt spid="5"/>
                                        </p:tgtEl>
                                        <p:attrNameLst>
                                          <p:attrName>ppt_y</p:attrName>
                                        </p:attrNameLst>
                                      </p:cBhvr>
                                      <p:tavLst>
                                        <p:tav tm="0">
                                          <p:val>
                                            <p:strVal val="ppt_y"/>
                                          </p:val>
                                        </p:tav>
                                        <p:tav tm="100000">
                                          <p:val>
                                            <p:fltVal val="0.5"/>
                                          </p:val>
                                        </p:tav>
                                      </p:tavLst>
                                    </p:anim>
                                    <p:set>
                                      <p:cBhvr>
                                        <p:cTn id="157" dur="1" fill="hold">
                                          <p:stCondLst>
                                            <p:cond delay="2999"/>
                                          </p:stCondLst>
                                        </p:cTn>
                                        <p:tgtEl>
                                          <p:spTgt spid="5"/>
                                        </p:tgtEl>
                                        <p:attrNameLst>
                                          <p:attrName>style.visibility</p:attrName>
                                        </p:attrNameLst>
                                      </p:cBhvr>
                                      <p:to>
                                        <p:strVal val="hidden"/>
                                      </p:to>
                                    </p:set>
                                  </p:childTnLst>
                                </p:cTn>
                              </p:par>
                              <p:par>
                                <p:cTn id="158" presetID="23" presetClass="exit" presetSubtype="544" fill="hold" grpId="3" nodeType="withEffect">
                                  <p:stCondLst>
                                    <p:cond delay="0"/>
                                  </p:stCondLst>
                                  <p:childTnLst>
                                    <p:anim calcmode="lin" valueType="num">
                                      <p:cBhvr>
                                        <p:cTn id="159" dur="3000"/>
                                        <p:tgtEl>
                                          <p:spTgt spid="6"/>
                                        </p:tgtEl>
                                        <p:attrNameLst>
                                          <p:attrName>ppt_w</p:attrName>
                                        </p:attrNameLst>
                                      </p:cBhvr>
                                      <p:tavLst>
                                        <p:tav tm="0">
                                          <p:val>
                                            <p:strVal val="ppt_w"/>
                                          </p:val>
                                        </p:tav>
                                        <p:tav tm="100000">
                                          <p:val>
                                            <p:fltVal val="0"/>
                                          </p:val>
                                        </p:tav>
                                      </p:tavLst>
                                    </p:anim>
                                    <p:anim calcmode="lin" valueType="num">
                                      <p:cBhvr>
                                        <p:cTn id="160" dur="3000"/>
                                        <p:tgtEl>
                                          <p:spTgt spid="6"/>
                                        </p:tgtEl>
                                        <p:attrNameLst>
                                          <p:attrName>ppt_h</p:attrName>
                                        </p:attrNameLst>
                                      </p:cBhvr>
                                      <p:tavLst>
                                        <p:tav tm="0">
                                          <p:val>
                                            <p:strVal val="ppt_h"/>
                                          </p:val>
                                        </p:tav>
                                        <p:tav tm="100000">
                                          <p:val>
                                            <p:fltVal val="0"/>
                                          </p:val>
                                        </p:tav>
                                      </p:tavLst>
                                    </p:anim>
                                    <p:anim calcmode="lin" valueType="num">
                                      <p:cBhvr>
                                        <p:cTn id="161" dur="3000"/>
                                        <p:tgtEl>
                                          <p:spTgt spid="6"/>
                                        </p:tgtEl>
                                        <p:attrNameLst>
                                          <p:attrName>ppt_x</p:attrName>
                                        </p:attrNameLst>
                                      </p:cBhvr>
                                      <p:tavLst>
                                        <p:tav tm="0">
                                          <p:val>
                                            <p:strVal val="ppt_x"/>
                                          </p:val>
                                        </p:tav>
                                        <p:tav tm="100000">
                                          <p:val>
                                            <p:fltVal val="0.5"/>
                                          </p:val>
                                        </p:tav>
                                      </p:tavLst>
                                    </p:anim>
                                    <p:anim calcmode="lin" valueType="num">
                                      <p:cBhvr>
                                        <p:cTn id="162" dur="3000"/>
                                        <p:tgtEl>
                                          <p:spTgt spid="6"/>
                                        </p:tgtEl>
                                        <p:attrNameLst>
                                          <p:attrName>ppt_y</p:attrName>
                                        </p:attrNameLst>
                                      </p:cBhvr>
                                      <p:tavLst>
                                        <p:tav tm="0">
                                          <p:val>
                                            <p:strVal val="ppt_y"/>
                                          </p:val>
                                        </p:tav>
                                        <p:tav tm="100000">
                                          <p:val>
                                            <p:fltVal val="0.5"/>
                                          </p:val>
                                        </p:tav>
                                      </p:tavLst>
                                    </p:anim>
                                    <p:set>
                                      <p:cBhvr>
                                        <p:cTn id="163" dur="1" fill="hold">
                                          <p:stCondLst>
                                            <p:cond delay="2999"/>
                                          </p:stCondLst>
                                        </p:cTn>
                                        <p:tgtEl>
                                          <p:spTgt spid="6"/>
                                        </p:tgtEl>
                                        <p:attrNameLst>
                                          <p:attrName>style.visibility</p:attrName>
                                        </p:attrNameLst>
                                      </p:cBhvr>
                                      <p:to>
                                        <p:strVal val="hidden"/>
                                      </p:to>
                                    </p:set>
                                  </p:childTnLst>
                                </p:cTn>
                              </p:par>
                              <p:par>
                                <p:cTn id="164" presetID="23" presetClass="exit" presetSubtype="544" fill="hold" grpId="3" nodeType="withEffect">
                                  <p:stCondLst>
                                    <p:cond delay="0"/>
                                  </p:stCondLst>
                                  <p:childTnLst>
                                    <p:anim calcmode="lin" valueType="num">
                                      <p:cBhvr>
                                        <p:cTn id="165" dur="3000"/>
                                        <p:tgtEl>
                                          <p:spTgt spid="7"/>
                                        </p:tgtEl>
                                        <p:attrNameLst>
                                          <p:attrName>ppt_w</p:attrName>
                                        </p:attrNameLst>
                                      </p:cBhvr>
                                      <p:tavLst>
                                        <p:tav tm="0">
                                          <p:val>
                                            <p:strVal val="ppt_w"/>
                                          </p:val>
                                        </p:tav>
                                        <p:tav tm="100000">
                                          <p:val>
                                            <p:fltVal val="0"/>
                                          </p:val>
                                        </p:tav>
                                      </p:tavLst>
                                    </p:anim>
                                    <p:anim calcmode="lin" valueType="num">
                                      <p:cBhvr>
                                        <p:cTn id="166" dur="3000"/>
                                        <p:tgtEl>
                                          <p:spTgt spid="7"/>
                                        </p:tgtEl>
                                        <p:attrNameLst>
                                          <p:attrName>ppt_h</p:attrName>
                                        </p:attrNameLst>
                                      </p:cBhvr>
                                      <p:tavLst>
                                        <p:tav tm="0">
                                          <p:val>
                                            <p:strVal val="ppt_h"/>
                                          </p:val>
                                        </p:tav>
                                        <p:tav tm="100000">
                                          <p:val>
                                            <p:fltVal val="0"/>
                                          </p:val>
                                        </p:tav>
                                      </p:tavLst>
                                    </p:anim>
                                    <p:anim calcmode="lin" valueType="num">
                                      <p:cBhvr>
                                        <p:cTn id="167" dur="3000"/>
                                        <p:tgtEl>
                                          <p:spTgt spid="7"/>
                                        </p:tgtEl>
                                        <p:attrNameLst>
                                          <p:attrName>ppt_x</p:attrName>
                                        </p:attrNameLst>
                                      </p:cBhvr>
                                      <p:tavLst>
                                        <p:tav tm="0">
                                          <p:val>
                                            <p:strVal val="ppt_x"/>
                                          </p:val>
                                        </p:tav>
                                        <p:tav tm="100000">
                                          <p:val>
                                            <p:fltVal val="0.5"/>
                                          </p:val>
                                        </p:tav>
                                      </p:tavLst>
                                    </p:anim>
                                    <p:anim calcmode="lin" valueType="num">
                                      <p:cBhvr>
                                        <p:cTn id="168" dur="3000"/>
                                        <p:tgtEl>
                                          <p:spTgt spid="7"/>
                                        </p:tgtEl>
                                        <p:attrNameLst>
                                          <p:attrName>ppt_y</p:attrName>
                                        </p:attrNameLst>
                                      </p:cBhvr>
                                      <p:tavLst>
                                        <p:tav tm="0">
                                          <p:val>
                                            <p:strVal val="ppt_y"/>
                                          </p:val>
                                        </p:tav>
                                        <p:tav tm="100000">
                                          <p:val>
                                            <p:fltVal val="0.5"/>
                                          </p:val>
                                        </p:tav>
                                      </p:tavLst>
                                    </p:anim>
                                    <p:set>
                                      <p:cBhvr>
                                        <p:cTn id="169" dur="1" fill="hold">
                                          <p:stCondLst>
                                            <p:cond delay="2999"/>
                                          </p:stCondLst>
                                        </p:cTn>
                                        <p:tgtEl>
                                          <p:spTgt spid="7"/>
                                        </p:tgtEl>
                                        <p:attrNameLst>
                                          <p:attrName>style.visibility</p:attrName>
                                        </p:attrNameLst>
                                      </p:cBhvr>
                                      <p:to>
                                        <p:strVal val="hidden"/>
                                      </p:to>
                                    </p:set>
                                  </p:childTnLst>
                                </p:cTn>
                              </p:par>
                              <p:par>
                                <p:cTn id="170" presetID="23" presetClass="exit" presetSubtype="544" fill="hold" grpId="3" nodeType="withEffect">
                                  <p:stCondLst>
                                    <p:cond delay="0"/>
                                  </p:stCondLst>
                                  <p:childTnLst>
                                    <p:anim calcmode="lin" valueType="num">
                                      <p:cBhvr>
                                        <p:cTn id="171" dur="3000"/>
                                        <p:tgtEl>
                                          <p:spTgt spid="8"/>
                                        </p:tgtEl>
                                        <p:attrNameLst>
                                          <p:attrName>ppt_w</p:attrName>
                                        </p:attrNameLst>
                                      </p:cBhvr>
                                      <p:tavLst>
                                        <p:tav tm="0">
                                          <p:val>
                                            <p:strVal val="ppt_w"/>
                                          </p:val>
                                        </p:tav>
                                        <p:tav tm="100000">
                                          <p:val>
                                            <p:fltVal val="0"/>
                                          </p:val>
                                        </p:tav>
                                      </p:tavLst>
                                    </p:anim>
                                    <p:anim calcmode="lin" valueType="num">
                                      <p:cBhvr>
                                        <p:cTn id="172" dur="3000"/>
                                        <p:tgtEl>
                                          <p:spTgt spid="8"/>
                                        </p:tgtEl>
                                        <p:attrNameLst>
                                          <p:attrName>ppt_h</p:attrName>
                                        </p:attrNameLst>
                                      </p:cBhvr>
                                      <p:tavLst>
                                        <p:tav tm="0">
                                          <p:val>
                                            <p:strVal val="ppt_h"/>
                                          </p:val>
                                        </p:tav>
                                        <p:tav tm="100000">
                                          <p:val>
                                            <p:fltVal val="0"/>
                                          </p:val>
                                        </p:tav>
                                      </p:tavLst>
                                    </p:anim>
                                    <p:anim calcmode="lin" valueType="num">
                                      <p:cBhvr>
                                        <p:cTn id="173" dur="3000"/>
                                        <p:tgtEl>
                                          <p:spTgt spid="8"/>
                                        </p:tgtEl>
                                        <p:attrNameLst>
                                          <p:attrName>ppt_x</p:attrName>
                                        </p:attrNameLst>
                                      </p:cBhvr>
                                      <p:tavLst>
                                        <p:tav tm="0">
                                          <p:val>
                                            <p:strVal val="ppt_x"/>
                                          </p:val>
                                        </p:tav>
                                        <p:tav tm="100000">
                                          <p:val>
                                            <p:fltVal val="0.5"/>
                                          </p:val>
                                        </p:tav>
                                      </p:tavLst>
                                    </p:anim>
                                    <p:anim calcmode="lin" valueType="num">
                                      <p:cBhvr>
                                        <p:cTn id="174" dur="3000"/>
                                        <p:tgtEl>
                                          <p:spTgt spid="8"/>
                                        </p:tgtEl>
                                        <p:attrNameLst>
                                          <p:attrName>ppt_y</p:attrName>
                                        </p:attrNameLst>
                                      </p:cBhvr>
                                      <p:tavLst>
                                        <p:tav tm="0">
                                          <p:val>
                                            <p:strVal val="ppt_y"/>
                                          </p:val>
                                        </p:tav>
                                        <p:tav tm="100000">
                                          <p:val>
                                            <p:fltVal val="0.5"/>
                                          </p:val>
                                        </p:tav>
                                      </p:tavLst>
                                    </p:anim>
                                    <p:set>
                                      <p:cBhvr>
                                        <p:cTn id="175" dur="1" fill="hold">
                                          <p:stCondLst>
                                            <p:cond delay="2999"/>
                                          </p:stCondLst>
                                        </p:cTn>
                                        <p:tgtEl>
                                          <p:spTgt spid="8"/>
                                        </p:tgtEl>
                                        <p:attrNameLst>
                                          <p:attrName>style.visibility</p:attrName>
                                        </p:attrNameLst>
                                      </p:cBhvr>
                                      <p:to>
                                        <p:strVal val="hidden"/>
                                      </p:to>
                                    </p:set>
                                  </p:childTnLst>
                                </p:cTn>
                              </p:par>
                              <p:par>
                                <p:cTn id="176" presetID="23" presetClass="exit" presetSubtype="544" fill="hold" grpId="3" nodeType="withEffect">
                                  <p:stCondLst>
                                    <p:cond delay="0"/>
                                  </p:stCondLst>
                                  <p:childTnLst>
                                    <p:anim calcmode="lin" valueType="num">
                                      <p:cBhvr>
                                        <p:cTn id="177" dur="3000"/>
                                        <p:tgtEl>
                                          <p:spTgt spid="9"/>
                                        </p:tgtEl>
                                        <p:attrNameLst>
                                          <p:attrName>ppt_w</p:attrName>
                                        </p:attrNameLst>
                                      </p:cBhvr>
                                      <p:tavLst>
                                        <p:tav tm="0">
                                          <p:val>
                                            <p:strVal val="ppt_w"/>
                                          </p:val>
                                        </p:tav>
                                        <p:tav tm="100000">
                                          <p:val>
                                            <p:fltVal val="0"/>
                                          </p:val>
                                        </p:tav>
                                      </p:tavLst>
                                    </p:anim>
                                    <p:anim calcmode="lin" valueType="num">
                                      <p:cBhvr>
                                        <p:cTn id="178" dur="3000"/>
                                        <p:tgtEl>
                                          <p:spTgt spid="9"/>
                                        </p:tgtEl>
                                        <p:attrNameLst>
                                          <p:attrName>ppt_h</p:attrName>
                                        </p:attrNameLst>
                                      </p:cBhvr>
                                      <p:tavLst>
                                        <p:tav tm="0">
                                          <p:val>
                                            <p:strVal val="ppt_h"/>
                                          </p:val>
                                        </p:tav>
                                        <p:tav tm="100000">
                                          <p:val>
                                            <p:fltVal val="0"/>
                                          </p:val>
                                        </p:tav>
                                      </p:tavLst>
                                    </p:anim>
                                    <p:anim calcmode="lin" valueType="num">
                                      <p:cBhvr>
                                        <p:cTn id="179" dur="3000"/>
                                        <p:tgtEl>
                                          <p:spTgt spid="9"/>
                                        </p:tgtEl>
                                        <p:attrNameLst>
                                          <p:attrName>ppt_x</p:attrName>
                                        </p:attrNameLst>
                                      </p:cBhvr>
                                      <p:tavLst>
                                        <p:tav tm="0">
                                          <p:val>
                                            <p:strVal val="ppt_x"/>
                                          </p:val>
                                        </p:tav>
                                        <p:tav tm="100000">
                                          <p:val>
                                            <p:fltVal val="0.5"/>
                                          </p:val>
                                        </p:tav>
                                      </p:tavLst>
                                    </p:anim>
                                    <p:anim calcmode="lin" valueType="num">
                                      <p:cBhvr>
                                        <p:cTn id="180" dur="3000"/>
                                        <p:tgtEl>
                                          <p:spTgt spid="9"/>
                                        </p:tgtEl>
                                        <p:attrNameLst>
                                          <p:attrName>ppt_y</p:attrName>
                                        </p:attrNameLst>
                                      </p:cBhvr>
                                      <p:tavLst>
                                        <p:tav tm="0">
                                          <p:val>
                                            <p:strVal val="ppt_y"/>
                                          </p:val>
                                        </p:tav>
                                        <p:tav tm="100000">
                                          <p:val>
                                            <p:fltVal val="0.5"/>
                                          </p:val>
                                        </p:tav>
                                      </p:tavLst>
                                    </p:anim>
                                    <p:set>
                                      <p:cBhvr>
                                        <p:cTn id="181" dur="1" fill="hold">
                                          <p:stCondLst>
                                            <p:cond delay="2999"/>
                                          </p:stCondLst>
                                        </p:cTn>
                                        <p:tgtEl>
                                          <p:spTgt spid="9"/>
                                        </p:tgtEl>
                                        <p:attrNameLst>
                                          <p:attrName>style.visibility</p:attrName>
                                        </p:attrNameLst>
                                      </p:cBhvr>
                                      <p:to>
                                        <p:strVal val="hidden"/>
                                      </p:to>
                                    </p:set>
                                  </p:childTnLst>
                                </p:cTn>
                              </p:par>
                              <p:par>
                                <p:cTn id="182" presetID="23" presetClass="exit" presetSubtype="544" fill="hold" grpId="3" nodeType="withEffect">
                                  <p:stCondLst>
                                    <p:cond delay="0"/>
                                  </p:stCondLst>
                                  <p:childTnLst>
                                    <p:anim calcmode="lin" valueType="num">
                                      <p:cBhvr>
                                        <p:cTn id="183" dur="3000"/>
                                        <p:tgtEl>
                                          <p:spTgt spid="10"/>
                                        </p:tgtEl>
                                        <p:attrNameLst>
                                          <p:attrName>ppt_w</p:attrName>
                                        </p:attrNameLst>
                                      </p:cBhvr>
                                      <p:tavLst>
                                        <p:tav tm="0">
                                          <p:val>
                                            <p:strVal val="ppt_w"/>
                                          </p:val>
                                        </p:tav>
                                        <p:tav tm="100000">
                                          <p:val>
                                            <p:fltVal val="0"/>
                                          </p:val>
                                        </p:tav>
                                      </p:tavLst>
                                    </p:anim>
                                    <p:anim calcmode="lin" valueType="num">
                                      <p:cBhvr>
                                        <p:cTn id="184" dur="3000"/>
                                        <p:tgtEl>
                                          <p:spTgt spid="10"/>
                                        </p:tgtEl>
                                        <p:attrNameLst>
                                          <p:attrName>ppt_h</p:attrName>
                                        </p:attrNameLst>
                                      </p:cBhvr>
                                      <p:tavLst>
                                        <p:tav tm="0">
                                          <p:val>
                                            <p:strVal val="ppt_h"/>
                                          </p:val>
                                        </p:tav>
                                        <p:tav tm="100000">
                                          <p:val>
                                            <p:fltVal val="0"/>
                                          </p:val>
                                        </p:tav>
                                      </p:tavLst>
                                    </p:anim>
                                    <p:anim calcmode="lin" valueType="num">
                                      <p:cBhvr>
                                        <p:cTn id="185" dur="3000"/>
                                        <p:tgtEl>
                                          <p:spTgt spid="10"/>
                                        </p:tgtEl>
                                        <p:attrNameLst>
                                          <p:attrName>ppt_x</p:attrName>
                                        </p:attrNameLst>
                                      </p:cBhvr>
                                      <p:tavLst>
                                        <p:tav tm="0">
                                          <p:val>
                                            <p:strVal val="ppt_x"/>
                                          </p:val>
                                        </p:tav>
                                        <p:tav tm="100000">
                                          <p:val>
                                            <p:fltVal val="0.5"/>
                                          </p:val>
                                        </p:tav>
                                      </p:tavLst>
                                    </p:anim>
                                    <p:anim calcmode="lin" valueType="num">
                                      <p:cBhvr>
                                        <p:cTn id="186" dur="3000"/>
                                        <p:tgtEl>
                                          <p:spTgt spid="10"/>
                                        </p:tgtEl>
                                        <p:attrNameLst>
                                          <p:attrName>ppt_y</p:attrName>
                                        </p:attrNameLst>
                                      </p:cBhvr>
                                      <p:tavLst>
                                        <p:tav tm="0">
                                          <p:val>
                                            <p:strVal val="ppt_y"/>
                                          </p:val>
                                        </p:tav>
                                        <p:tav tm="100000">
                                          <p:val>
                                            <p:fltVal val="0.5"/>
                                          </p:val>
                                        </p:tav>
                                      </p:tavLst>
                                    </p:anim>
                                    <p:set>
                                      <p:cBhvr>
                                        <p:cTn id="187" dur="1" fill="hold">
                                          <p:stCondLst>
                                            <p:cond delay="2999"/>
                                          </p:stCondLst>
                                        </p:cTn>
                                        <p:tgtEl>
                                          <p:spTgt spid="10"/>
                                        </p:tgtEl>
                                        <p:attrNameLst>
                                          <p:attrName>style.visibility</p:attrName>
                                        </p:attrNameLst>
                                      </p:cBhvr>
                                      <p:to>
                                        <p:strVal val="hidden"/>
                                      </p:to>
                                    </p:set>
                                  </p:childTnLst>
                                </p:cTn>
                              </p:par>
                              <p:par>
                                <p:cTn id="188" presetID="23" presetClass="exit" presetSubtype="544" fill="hold" grpId="3" nodeType="withEffect">
                                  <p:stCondLst>
                                    <p:cond delay="0"/>
                                  </p:stCondLst>
                                  <p:childTnLst>
                                    <p:anim calcmode="lin" valueType="num">
                                      <p:cBhvr>
                                        <p:cTn id="189" dur="3000"/>
                                        <p:tgtEl>
                                          <p:spTgt spid="11"/>
                                        </p:tgtEl>
                                        <p:attrNameLst>
                                          <p:attrName>ppt_w</p:attrName>
                                        </p:attrNameLst>
                                      </p:cBhvr>
                                      <p:tavLst>
                                        <p:tav tm="0">
                                          <p:val>
                                            <p:strVal val="ppt_w"/>
                                          </p:val>
                                        </p:tav>
                                        <p:tav tm="100000">
                                          <p:val>
                                            <p:fltVal val="0"/>
                                          </p:val>
                                        </p:tav>
                                      </p:tavLst>
                                    </p:anim>
                                    <p:anim calcmode="lin" valueType="num">
                                      <p:cBhvr>
                                        <p:cTn id="190" dur="3000"/>
                                        <p:tgtEl>
                                          <p:spTgt spid="11"/>
                                        </p:tgtEl>
                                        <p:attrNameLst>
                                          <p:attrName>ppt_h</p:attrName>
                                        </p:attrNameLst>
                                      </p:cBhvr>
                                      <p:tavLst>
                                        <p:tav tm="0">
                                          <p:val>
                                            <p:strVal val="ppt_h"/>
                                          </p:val>
                                        </p:tav>
                                        <p:tav tm="100000">
                                          <p:val>
                                            <p:fltVal val="0"/>
                                          </p:val>
                                        </p:tav>
                                      </p:tavLst>
                                    </p:anim>
                                    <p:anim calcmode="lin" valueType="num">
                                      <p:cBhvr>
                                        <p:cTn id="191" dur="3000"/>
                                        <p:tgtEl>
                                          <p:spTgt spid="11"/>
                                        </p:tgtEl>
                                        <p:attrNameLst>
                                          <p:attrName>ppt_x</p:attrName>
                                        </p:attrNameLst>
                                      </p:cBhvr>
                                      <p:tavLst>
                                        <p:tav tm="0">
                                          <p:val>
                                            <p:strVal val="ppt_x"/>
                                          </p:val>
                                        </p:tav>
                                        <p:tav tm="100000">
                                          <p:val>
                                            <p:fltVal val="0.5"/>
                                          </p:val>
                                        </p:tav>
                                      </p:tavLst>
                                    </p:anim>
                                    <p:anim calcmode="lin" valueType="num">
                                      <p:cBhvr>
                                        <p:cTn id="192" dur="3000"/>
                                        <p:tgtEl>
                                          <p:spTgt spid="11"/>
                                        </p:tgtEl>
                                        <p:attrNameLst>
                                          <p:attrName>ppt_y</p:attrName>
                                        </p:attrNameLst>
                                      </p:cBhvr>
                                      <p:tavLst>
                                        <p:tav tm="0">
                                          <p:val>
                                            <p:strVal val="ppt_y"/>
                                          </p:val>
                                        </p:tav>
                                        <p:tav tm="100000">
                                          <p:val>
                                            <p:fltVal val="0.5"/>
                                          </p:val>
                                        </p:tav>
                                      </p:tavLst>
                                    </p:anim>
                                    <p:set>
                                      <p:cBhvr>
                                        <p:cTn id="193" dur="1" fill="hold">
                                          <p:stCondLst>
                                            <p:cond delay="2999"/>
                                          </p:stCondLst>
                                        </p:cTn>
                                        <p:tgtEl>
                                          <p:spTgt spid="11"/>
                                        </p:tgtEl>
                                        <p:attrNameLst>
                                          <p:attrName>style.visibility</p:attrName>
                                        </p:attrNameLst>
                                      </p:cBhvr>
                                      <p:to>
                                        <p:strVal val="hidden"/>
                                      </p:to>
                                    </p:set>
                                  </p:childTnLst>
                                </p:cTn>
                              </p:par>
                              <p:par>
                                <p:cTn id="194" presetID="23" presetClass="exit" presetSubtype="544" fill="hold" grpId="3" nodeType="withEffect">
                                  <p:stCondLst>
                                    <p:cond delay="0"/>
                                  </p:stCondLst>
                                  <p:childTnLst>
                                    <p:anim calcmode="lin" valueType="num">
                                      <p:cBhvr>
                                        <p:cTn id="195" dur="3000"/>
                                        <p:tgtEl>
                                          <p:spTgt spid="12"/>
                                        </p:tgtEl>
                                        <p:attrNameLst>
                                          <p:attrName>ppt_w</p:attrName>
                                        </p:attrNameLst>
                                      </p:cBhvr>
                                      <p:tavLst>
                                        <p:tav tm="0">
                                          <p:val>
                                            <p:strVal val="ppt_w"/>
                                          </p:val>
                                        </p:tav>
                                        <p:tav tm="100000">
                                          <p:val>
                                            <p:fltVal val="0"/>
                                          </p:val>
                                        </p:tav>
                                      </p:tavLst>
                                    </p:anim>
                                    <p:anim calcmode="lin" valueType="num">
                                      <p:cBhvr>
                                        <p:cTn id="196" dur="3000"/>
                                        <p:tgtEl>
                                          <p:spTgt spid="12"/>
                                        </p:tgtEl>
                                        <p:attrNameLst>
                                          <p:attrName>ppt_h</p:attrName>
                                        </p:attrNameLst>
                                      </p:cBhvr>
                                      <p:tavLst>
                                        <p:tav tm="0">
                                          <p:val>
                                            <p:strVal val="ppt_h"/>
                                          </p:val>
                                        </p:tav>
                                        <p:tav tm="100000">
                                          <p:val>
                                            <p:fltVal val="0"/>
                                          </p:val>
                                        </p:tav>
                                      </p:tavLst>
                                    </p:anim>
                                    <p:anim calcmode="lin" valueType="num">
                                      <p:cBhvr>
                                        <p:cTn id="197" dur="3000"/>
                                        <p:tgtEl>
                                          <p:spTgt spid="12"/>
                                        </p:tgtEl>
                                        <p:attrNameLst>
                                          <p:attrName>ppt_x</p:attrName>
                                        </p:attrNameLst>
                                      </p:cBhvr>
                                      <p:tavLst>
                                        <p:tav tm="0">
                                          <p:val>
                                            <p:strVal val="ppt_x"/>
                                          </p:val>
                                        </p:tav>
                                        <p:tav tm="100000">
                                          <p:val>
                                            <p:fltVal val="0.5"/>
                                          </p:val>
                                        </p:tav>
                                      </p:tavLst>
                                    </p:anim>
                                    <p:anim calcmode="lin" valueType="num">
                                      <p:cBhvr>
                                        <p:cTn id="198" dur="3000"/>
                                        <p:tgtEl>
                                          <p:spTgt spid="12"/>
                                        </p:tgtEl>
                                        <p:attrNameLst>
                                          <p:attrName>ppt_y</p:attrName>
                                        </p:attrNameLst>
                                      </p:cBhvr>
                                      <p:tavLst>
                                        <p:tav tm="0">
                                          <p:val>
                                            <p:strVal val="ppt_y"/>
                                          </p:val>
                                        </p:tav>
                                        <p:tav tm="100000">
                                          <p:val>
                                            <p:fltVal val="0.5"/>
                                          </p:val>
                                        </p:tav>
                                      </p:tavLst>
                                    </p:anim>
                                    <p:set>
                                      <p:cBhvr>
                                        <p:cTn id="199" dur="1" fill="hold">
                                          <p:stCondLst>
                                            <p:cond delay="2999"/>
                                          </p:stCondLst>
                                        </p:cTn>
                                        <p:tgtEl>
                                          <p:spTgt spid="12"/>
                                        </p:tgtEl>
                                        <p:attrNameLst>
                                          <p:attrName>style.visibility</p:attrName>
                                        </p:attrNameLst>
                                      </p:cBhvr>
                                      <p:to>
                                        <p:strVal val="hidden"/>
                                      </p:to>
                                    </p:set>
                                  </p:childTnLst>
                                </p:cTn>
                              </p:par>
                              <p:par>
                                <p:cTn id="200" presetID="23" presetClass="exit" presetSubtype="544" fill="hold" grpId="3" nodeType="withEffect">
                                  <p:stCondLst>
                                    <p:cond delay="0"/>
                                  </p:stCondLst>
                                  <p:childTnLst>
                                    <p:anim calcmode="lin" valueType="num">
                                      <p:cBhvr>
                                        <p:cTn id="201" dur="3000"/>
                                        <p:tgtEl>
                                          <p:spTgt spid="13"/>
                                        </p:tgtEl>
                                        <p:attrNameLst>
                                          <p:attrName>ppt_w</p:attrName>
                                        </p:attrNameLst>
                                      </p:cBhvr>
                                      <p:tavLst>
                                        <p:tav tm="0">
                                          <p:val>
                                            <p:strVal val="ppt_w"/>
                                          </p:val>
                                        </p:tav>
                                        <p:tav tm="100000">
                                          <p:val>
                                            <p:fltVal val="0"/>
                                          </p:val>
                                        </p:tav>
                                      </p:tavLst>
                                    </p:anim>
                                    <p:anim calcmode="lin" valueType="num">
                                      <p:cBhvr>
                                        <p:cTn id="202" dur="3000"/>
                                        <p:tgtEl>
                                          <p:spTgt spid="13"/>
                                        </p:tgtEl>
                                        <p:attrNameLst>
                                          <p:attrName>ppt_h</p:attrName>
                                        </p:attrNameLst>
                                      </p:cBhvr>
                                      <p:tavLst>
                                        <p:tav tm="0">
                                          <p:val>
                                            <p:strVal val="ppt_h"/>
                                          </p:val>
                                        </p:tav>
                                        <p:tav tm="100000">
                                          <p:val>
                                            <p:fltVal val="0"/>
                                          </p:val>
                                        </p:tav>
                                      </p:tavLst>
                                    </p:anim>
                                    <p:anim calcmode="lin" valueType="num">
                                      <p:cBhvr>
                                        <p:cTn id="203" dur="3000"/>
                                        <p:tgtEl>
                                          <p:spTgt spid="13"/>
                                        </p:tgtEl>
                                        <p:attrNameLst>
                                          <p:attrName>ppt_x</p:attrName>
                                        </p:attrNameLst>
                                      </p:cBhvr>
                                      <p:tavLst>
                                        <p:tav tm="0">
                                          <p:val>
                                            <p:strVal val="ppt_x"/>
                                          </p:val>
                                        </p:tav>
                                        <p:tav tm="100000">
                                          <p:val>
                                            <p:fltVal val="0.5"/>
                                          </p:val>
                                        </p:tav>
                                      </p:tavLst>
                                    </p:anim>
                                    <p:anim calcmode="lin" valueType="num">
                                      <p:cBhvr>
                                        <p:cTn id="204" dur="3000"/>
                                        <p:tgtEl>
                                          <p:spTgt spid="13"/>
                                        </p:tgtEl>
                                        <p:attrNameLst>
                                          <p:attrName>ppt_y</p:attrName>
                                        </p:attrNameLst>
                                      </p:cBhvr>
                                      <p:tavLst>
                                        <p:tav tm="0">
                                          <p:val>
                                            <p:strVal val="ppt_y"/>
                                          </p:val>
                                        </p:tav>
                                        <p:tav tm="100000">
                                          <p:val>
                                            <p:fltVal val="0.5"/>
                                          </p:val>
                                        </p:tav>
                                      </p:tavLst>
                                    </p:anim>
                                    <p:set>
                                      <p:cBhvr>
                                        <p:cTn id="205" dur="1" fill="hold">
                                          <p:stCondLst>
                                            <p:cond delay="2999"/>
                                          </p:stCondLst>
                                        </p:cTn>
                                        <p:tgtEl>
                                          <p:spTgt spid="13"/>
                                        </p:tgtEl>
                                        <p:attrNameLst>
                                          <p:attrName>style.visibility</p:attrName>
                                        </p:attrNameLst>
                                      </p:cBhvr>
                                      <p:to>
                                        <p:strVal val="hidden"/>
                                      </p:to>
                                    </p:set>
                                  </p:childTnLst>
                                </p:cTn>
                              </p:par>
                              <p:par>
                                <p:cTn id="206" presetID="23" presetClass="exit" presetSubtype="544" fill="hold" grpId="3" nodeType="withEffect">
                                  <p:stCondLst>
                                    <p:cond delay="0"/>
                                  </p:stCondLst>
                                  <p:childTnLst>
                                    <p:anim calcmode="lin" valueType="num">
                                      <p:cBhvr>
                                        <p:cTn id="207" dur="3000"/>
                                        <p:tgtEl>
                                          <p:spTgt spid="14"/>
                                        </p:tgtEl>
                                        <p:attrNameLst>
                                          <p:attrName>ppt_w</p:attrName>
                                        </p:attrNameLst>
                                      </p:cBhvr>
                                      <p:tavLst>
                                        <p:tav tm="0">
                                          <p:val>
                                            <p:strVal val="ppt_w"/>
                                          </p:val>
                                        </p:tav>
                                        <p:tav tm="100000">
                                          <p:val>
                                            <p:fltVal val="0"/>
                                          </p:val>
                                        </p:tav>
                                      </p:tavLst>
                                    </p:anim>
                                    <p:anim calcmode="lin" valueType="num">
                                      <p:cBhvr>
                                        <p:cTn id="208" dur="3000"/>
                                        <p:tgtEl>
                                          <p:spTgt spid="14"/>
                                        </p:tgtEl>
                                        <p:attrNameLst>
                                          <p:attrName>ppt_h</p:attrName>
                                        </p:attrNameLst>
                                      </p:cBhvr>
                                      <p:tavLst>
                                        <p:tav tm="0">
                                          <p:val>
                                            <p:strVal val="ppt_h"/>
                                          </p:val>
                                        </p:tav>
                                        <p:tav tm="100000">
                                          <p:val>
                                            <p:fltVal val="0"/>
                                          </p:val>
                                        </p:tav>
                                      </p:tavLst>
                                    </p:anim>
                                    <p:anim calcmode="lin" valueType="num">
                                      <p:cBhvr>
                                        <p:cTn id="209" dur="3000"/>
                                        <p:tgtEl>
                                          <p:spTgt spid="14"/>
                                        </p:tgtEl>
                                        <p:attrNameLst>
                                          <p:attrName>ppt_x</p:attrName>
                                        </p:attrNameLst>
                                      </p:cBhvr>
                                      <p:tavLst>
                                        <p:tav tm="0">
                                          <p:val>
                                            <p:strVal val="ppt_x"/>
                                          </p:val>
                                        </p:tav>
                                        <p:tav tm="100000">
                                          <p:val>
                                            <p:fltVal val="0.5"/>
                                          </p:val>
                                        </p:tav>
                                      </p:tavLst>
                                    </p:anim>
                                    <p:anim calcmode="lin" valueType="num">
                                      <p:cBhvr>
                                        <p:cTn id="210" dur="3000"/>
                                        <p:tgtEl>
                                          <p:spTgt spid="14"/>
                                        </p:tgtEl>
                                        <p:attrNameLst>
                                          <p:attrName>ppt_y</p:attrName>
                                        </p:attrNameLst>
                                      </p:cBhvr>
                                      <p:tavLst>
                                        <p:tav tm="0">
                                          <p:val>
                                            <p:strVal val="ppt_y"/>
                                          </p:val>
                                        </p:tav>
                                        <p:tav tm="100000">
                                          <p:val>
                                            <p:fltVal val="0.5"/>
                                          </p:val>
                                        </p:tav>
                                      </p:tavLst>
                                    </p:anim>
                                    <p:set>
                                      <p:cBhvr>
                                        <p:cTn id="211" dur="1" fill="hold">
                                          <p:stCondLst>
                                            <p:cond delay="2999"/>
                                          </p:stCondLst>
                                        </p:cTn>
                                        <p:tgtEl>
                                          <p:spTgt spid="14"/>
                                        </p:tgtEl>
                                        <p:attrNameLst>
                                          <p:attrName>style.visibility</p:attrName>
                                        </p:attrNameLst>
                                      </p:cBhvr>
                                      <p:to>
                                        <p:strVal val="hidden"/>
                                      </p:to>
                                    </p:set>
                                  </p:childTnLst>
                                </p:cTn>
                              </p:par>
                              <p:par>
                                <p:cTn id="212" presetID="23" presetClass="exit" presetSubtype="544" fill="hold" grpId="3" nodeType="withEffect">
                                  <p:stCondLst>
                                    <p:cond delay="0"/>
                                  </p:stCondLst>
                                  <p:childTnLst>
                                    <p:anim calcmode="lin" valueType="num">
                                      <p:cBhvr>
                                        <p:cTn id="213" dur="3000"/>
                                        <p:tgtEl>
                                          <p:spTgt spid="15"/>
                                        </p:tgtEl>
                                        <p:attrNameLst>
                                          <p:attrName>ppt_w</p:attrName>
                                        </p:attrNameLst>
                                      </p:cBhvr>
                                      <p:tavLst>
                                        <p:tav tm="0">
                                          <p:val>
                                            <p:strVal val="ppt_w"/>
                                          </p:val>
                                        </p:tav>
                                        <p:tav tm="100000">
                                          <p:val>
                                            <p:fltVal val="0"/>
                                          </p:val>
                                        </p:tav>
                                      </p:tavLst>
                                    </p:anim>
                                    <p:anim calcmode="lin" valueType="num">
                                      <p:cBhvr>
                                        <p:cTn id="214" dur="3000"/>
                                        <p:tgtEl>
                                          <p:spTgt spid="15"/>
                                        </p:tgtEl>
                                        <p:attrNameLst>
                                          <p:attrName>ppt_h</p:attrName>
                                        </p:attrNameLst>
                                      </p:cBhvr>
                                      <p:tavLst>
                                        <p:tav tm="0">
                                          <p:val>
                                            <p:strVal val="ppt_h"/>
                                          </p:val>
                                        </p:tav>
                                        <p:tav tm="100000">
                                          <p:val>
                                            <p:fltVal val="0"/>
                                          </p:val>
                                        </p:tav>
                                      </p:tavLst>
                                    </p:anim>
                                    <p:anim calcmode="lin" valueType="num">
                                      <p:cBhvr>
                                        <p:cTn id="215" dur="3000"/>
                                        <p:tgtEl>
                                          <p:spTgt spid="15"/>
                                        </p:tgtEl>
                                        <p:attrNameLst>
                                          <p:attrName>ppt_x</p:attrName>
                                        </p:attrNameLst>
                                      </p:cBhvr>
                                      <p:tavLst>
                                        <p:tav tm="0">
                                          <p:val>
                                            <p:strVal val="ppt_x"/>
                                          </p:val>
                                        </p:tav>
                                        <p:tav tm="100000">
                                          <p:val>
                                            <p:fltVal val="0.5"/>
                                          </p:val>
                                        </p:tav>
                                      </p:tavLst>
                                    </p:anim>
                                    <p:anim calcmode="lin" valueType="num">
                                      <p:cBhvr>
                                        <p:cTn id="216" dur="3000"/>
                                        <p:tgtEl>
                                          <p:spTgt spid="15"/>
                                        </p:tgtEl>
                                        <p:attrNameLst>
                                          <p:attrName>ppt_y</p:attrName>
                                        </p:attrNameLst>
                                      </p:cBhvr>
                                      <p:tavLst>
                                        <p:tav tm="0">
                                          <p:val>
                                            <p:strVal val="ppt_y"/>
                                          </p:val>
                                        </p:tav>
                                        <p:tav tm="100000">
                                          <p:val>
                                            <p:fltVal val="0.5"/>
                                          </p:val>
                                        </p:tav>
                                      </p:tavLst>
                                    </p:anim>
                                    <p:set>
                                      <p:cBhvr>
                                        <p:cTn id="217" dur="1" fill="hold">
                                          <p:stCondLst>
                                            <p:cond delay="2999"/>
                                          </p:stCondLst>
                                        </p:cTn>
                                        <p:tgtEl>
                                          <p:spTgt spid="15"/>
                                        </p:tgtEl>
                                        <p:attrNameLst>
                                          <p:attrName>style.visibility</p:attrName>
                                        </p:attrNameLst>
                                      </p:cBhvr>
                                      <p:to>
                                        <p:strVal val="hidden"/>
                                      </p:to>
                                    </p:set>
                                  </p:childTnLst>
                                </p:cTn>
                              </p:par>
                              <p:par>
                                <p:cTn id="218" presetID="23" presetClass="exit" presetSubtype="544" fill="hold" grpId="3" nodeType="withEffect">
                                  <p:stCondLst>
                                    <p:cond delay="0"/>
                                  </p:stCondLst>
                                  <p:childTnLst>
                                    <p:anim calcmode="lin" valueType="num">
                                      <p:cBhvr>
                                        <p:cTn id="219" dur="3000"/>
                                        <p:tgtEl>
                                          <p:spTgt spid="16"/>
                                        </p:tgtEl>
                                        <p:attrNameLst>
                                          <p:attrName>ppt_w</p:attrName>
                                        </p:attrNameLst>
                                      </p:cBhvr>
                                      <p:tavLst>
                                        <p:tav tm="0">
                                          <p:val>
                                            <p:strVal val="ppt_w"/>
                                          </p:val>
                                        </p:tav>
                                        <p:tav tm="100000">
                                          <p:val>
                                            <p:fltVal val="0"/>
                                          </p:val>
                                        </p:tav>
                                      </p:tavLst>
                                    </p:anim>
                                    <p:anim calcmode="lin" valueType="num">
                                      <p:cBhvr>
                                        <p:cTn id="220" dur="3000"/>
                                        <p:tgtEl>
                                          <p:spTgt spid="16"/>
                                        </p:tgtEl>
                                        <p:attrNameLst>
                                          <p:attrName>ppt_h</p:attrName>
                                        </p:attrNameLst>
                                      </p:cBhvr>
                                      <p:tavLst>
                                        <p:tav tm="0">
                                          <p:val>
                                            <p:strVal val="ppt_h"/>
                                          </p:val>
                                        </p:tav>
                                        <p:tav tm="100000">
                                          <p:val>
                                            <p:fltVal val="0"/>
                                          </p:val>
                                        </p:tav>
                                      </p:tavLst>
                                    </p:anim>
                                    <p:anim calcmode="lin" valueType="num">
                                      <p:cBhvr>
                                        <p:cTn id="221" dur="3000"/>
                                        <p:tgtEl>
                                          <p:spTgt spid="16"/>
                                        </p:tgtEl>
                                        <p:attrNameLst>
                                          <p:attrName>ppt_x</p:attrName>
                                        </p:attrNameLst>
                                      </p:cBhvr>
                                      <p:tavLst>
                                        <p:tav tm="0">
                                          <p:val>
                                            <p:strVal val="ppt_x"/>
                                          </p:val>
                                        </p:tav>
                                        <p:tav tm="100000">
                                          <p:val>
                                            <p:fltVal val="0.5"/>
                                          </p:val>
                                        </p:tav>
                                      </p:tavLst>
                                    </p:anim>
                                    <p:anim calcmode="lin" valueType="num">
                                      <p:cBhvr>
                                        <p:cTn id="222" dur="3000"/>
                                        <p:tgtEl>
                                          <p:spTgt spid="16"/>
                                        </p:tgtEl>
                                        <p:attrNameLst>
                                          <p:attrName>ppt_y</p:attrName>
                                        </p:attrNameLst>
                                      </p:cBhvr>
                                      <p:tavLst>
                                        <p:tav tm="0">
                                          <p:val>
                                            <p:strVal val="ppt_y"/>
                                          </p:val>
                                        </p:tav>
                                        <p:tav tm="100000">
                                          <p:val>
                                            <p:fltVal val="0.5"/>
                                          </p:val>
                                        </p:tav>
                                      </p:tavLst>
                                    </p:anim>
                                    <p:set>
                                      <p:cBhvr>
                                        <p:cTn id="223" dur="1" fill="hold">
                                          <p:stCondLst>
                                            <p:cond delay="2999"/>
                                          </p:stCondLst>
                                        </p:cTn>
                                        <p:tgtEl>
                                          <p:spTgt spid="16"/>
                                        </p:tgtEl>
                                        <p:attrNameLst>
                                          <p:attrName>style.visibility</p:attrName>
                                        </p:attrNameLst>
                                      </p:cBhvr>
                                      <p:to>
                                        <p:strVal val="hidden"/>
                                      </p:to>
                                    </p:set>
                                  </p:childTnLst>
                                </p:cTn>
                              </p:par>
                              <p:par>
                                <p:cTn id="224" presetID="23" presetClass="exit" presetSubtype="544" fill="hold" grpId="3" nodeType="withEffect">
                                  <p:stCondLst>
                                    <p:cond delay="0"/>
                                  </p:stCondLst>
                                  <p:childTnLst>
                                    <p:anim calcmode="lin" valueType="num">
                                      <p:cBhvr>
                                        <p:cTn id="225" dur="3000"/>
                                        <p:tgtEl>
                                          <p:spTgt spid="17"/>
                                        </p:tgtEl>
                                        <p:attrNameLst>
                                          <p:attrName>ppt_w</p:attrName>
                                        </p:attrNameLst>
                                      </p:cBhvr>
                                      <p:tavLst>
                                        <p:tav tm="0">
                                          <p:val>
                                            <p:strVal val="ppt_w"/>
                                          </p:val>
                                        </p:tav>
                                        <p:tav tm="100000">
                                          <p:val>
                                            <p:fltVal val="0"/>
                                          </p:val>
                                        </p:tav>
                                      </p:tavLst>
                                    </p:anim>
                                    <p:anim calcmode="lin" valueType="num">
                                      <p:cBhvr>
                                        <p:cTn id="226" dur="3000"/>
                                        <p:tgtEl>
                                          <p:spTgt spid="17"/>
                                        </p:tgtEl>
                                        <p:attrNameLst>
                                          <p:attrName>ppt_h</p:attrName>
                                        </p:attrNameLst>
                                      </p:cBhvr>
                                      <p:tavLst>
                                        <p:tav tm="0">
                                          <p:val>
                                            <p:strVal val="ppt_h"/>
                                          </p:val>
                                        </p:tav>
                                        <p:tav tm="100000">
                                          <p:val>
                                            <p:fltVal val="0"/>
                                          </p:val>
                                        </p:tav>
                                      </p:tavLst>
                                    </p:anim>
                                    <p:anim calcmode="lin" valueType="num">
                                      <p:cBhvr>
                                        <p:cTn id="227" dur="3000"/>
                                        <p:tgtEl>
                                          <p:spTgt spid="17"/>
                                        </p:tgtEl>
                                        <p:attrNameLst>
                                          <p:attrName>ppt_x</p:attrName>
                                        </p:attrNameLst>
                                      </p:cBhvr>
                                      <p:tavLst>
                                        <p:tav tm="0">
                                          <p:val>
                                            <p:strVal val="ppt_x"/>
                                          </p:val>
                                        </p:tav>
                                        <p:tav tm="100000">
                                          <p:val>
                                            <p:fltVal val="0.5"/>
                                          </p:val>
                                        </p:tav>
                                      </p:tavLst>
                                    </p:anim>
                                    <p:anim calcmode="lin" valueType="num">
                                      <p:cBhvr>
                                        <p:cTn id="228" dur="3000"/>
                                        <p:tgtEl>
                                          <p:spTgt spid="17"/>
                                        </p:tgtEl>
                                        <p:attrNameLst>
                                          <p:attrName>ppt_y</p:attrName>
                                        </p:attrNameLst>
                                      </p:cBhvr>
                                      <p:tavLst>
                                        <p:tav tm="0">
                                          <p:val>
                                            <p:strVal val="ppt_y"/>
                                          </p:val>
                                        </p:tav>
                                        <p:tav tm="100000">
                                          <p:val>
                                            <p:fltVal val="0.5"/>
                                          </p:val>
                                        </p:tav>
                                      </p:tavLst>
                                    </p:anim>
                                    <p:set>
                                      <p:cBhvr>
                                        <p:cTn id="229" dur="1" fill="hold">
                                          <p:stCondLst>
                                            <p:cond delay="2999"/>
                                          </p:stCondLst>
                                        </p:cTn>
                                        <p:tgtEl>
                                          <p:spTgt spid="17"/>
                                        </p:tgtEl>
                                        <p:attrNameLst>
                                          <p:attrName>style.visibility</p:attrName>
                                        </p:attrNameLst>
                                      </p:cBhvr>
                                      <p:to>
                                        <p:strVal val="hidden"/>
                                      </p:to>
                                    </p:set>
                                  </p:childTnLst>
                                </p:cTn>
                              </p:par>
                              <p:par>
                                <p:cTn id="230" presetID="5" presetClass="exit" presetSubtype="5" fill="hold" grpId="4" nodeType="withEffect">
                                  <p:stCondLst>
                                    <p:cond delay="0"/>
                                  </p:stCondLst>
                                  <p:childTnLst>
                                    <p:animEffect transition="out" filter="checkerboard(down)">
                                      <p:cBhvr>
                                        <p:cTn id="231" dur="3000"/>
                                        <p:tgtEl>
                                          <p:spTgt spid="5"/>
                                        </p:tgtEl>
                                      </p:cBhvr>
                                    </p:animEffect>
                                    <p:set>
                                      <p:cBhvr>
                                        <p:cTn id="232" dur="1" fill="hold">
                                          <p:stCondLst>
                                            <p:cond delay="2999"/>
                                          </p:stCondLst>
                                        </p:cTn>
                                        <p:tgtEl>
                                          <p:spTgt spid="5"/>
                                        </p:tgtEl>
                                        <p:attrNameLst>
                                          <p:attrName>style.visibility</p:attrName>
                                        </p:attrNameLst>
                                      </p:cBhvr>
                                      <p:to>
                                        <p:strVal val="hidden"/>
                                      </p:to>
                                    </p:set>
                                  </p:childTnLst>
                                </p:cTn>
                              </p:par>
                              <p:par>
                                <p:cTn id="233" presetID="5" presetClass="exit" presetSubtype="5" fill="hold" grpId="4" nodeType="withEffect">
                                  <p:stCondLst>
                                    <p:cond delay="0"/>
                                  </p:stCondLst>
                                  <p:childTnLst>
                                    <p:animEffect transition="out" filter="checkerboard(down)">
                                      <p:cBhvr>
                                        <p:cTn id="234" dur="3000"/>
                                        <p:tgtEl>
                                          <p:spTgt spid="6"/>
                                        </p:tgtEl>
                                      </p:cBhvr>
                                    </p:animEffect>
                                    <p:set>
                                      <p:cBhvr>
                                        <p:cTn id="235" dur="1" fill="hold">
                                          <p:stCondLst>
                                            <p:cond delay="2999"/>
                                          </p:stCondLst>
                                        </p:cTn>
                                        <p:tgtEl>
                                          <p:spTgt spid="6"/>
                                        </p:tgtEl>
                                        <p:attrNameLst>
                                          <p:attrName>style.visibility</p:attrName>
                                        </p:attrNameLst>
                                      </p:cBhvr>
                                      <p:to>
                                        <p:strVal val="hidden"/>
                                      </p:to>
                                    </p:set>
                                  </p:childTnLst>
                                </p:cTn>
                              </p:par>
                              <p:par>
                                <p:cTn id="236" presetID="5" presetClass="exit" presetSubtype="5" fill="hold" grpId="4" nodeType="withEffect">
                                  <p:stCondLst>
                                    <p:cond delay="0"/>
                                  </p:stCondLst>
                                  <p:childTnLst>
                                    <p:animEffect transition="out" filter="checkerboard(down)">
                                      <p:cBhvr>
                                        <p:cTn id="237" dur="3000"/>
                                        <p:tgtEl>
                                          <p:spTgt spid="7"/>
                                        </p:tgtEl>
                                      </p:cBhvr>
                                    </p:animEffect>
                                    <p:set>
                                      <p:cBhvr>
                                        <p:cTn id="238" dur="1" fill="hold">
                                          <p:stCondLst>
                                            <p:cond delay="2999"/>
                                          </p:stCondLst>
                                        </p:cTn>
                                        <p:tgtEl>
                                          <p:spTgt spid="7"/>
                                        </p:tgtEl>
                                        <p:attrNameLst>
                                          <p:attrName>style.visibility</p:attrName>
                                        </p:attrNameLst>
                                      </p:cBhvr>
                                      <p:to>
                                        <p:strVal val="hidden"/>
                                      </p:to>
                                    </p:set>
                                  </p:childTnLst>
                                </p:cTn>
                              </p:par>
                              <p:par>
                                <p:cTn id="239" presetID="5" presetClass="exit" presetSubtype="5" fill="hold" grpId="4" nodeType="withEffect">
                                  <p:stCondLst>
                                    <p:cond delay="0"/>
                                  </p:stCondLst>
                                  <p:childTnLst>
                                    <p:animEffect transition="out" filter="checkerboard(down)">
                                      <p:cBhvr>
                                        <p:cTn id="240" dur="3000"/>
                                        <p:tgtEl>
                                          <p:spTgt spid="8"/>
                                        </p:tgtEl>
                                      </p:cBhvr>
                                    </p:animEffect>
                                    <p:set>
                                      <p:cBhvr>
                                        <p:cTn id="241" dur="1" fill="hold">
                                          <p:stCondLst>
                                            <p:cond delay="2999"/>
                                          </p:stCondLst>
                                        </p:cTn>
                                        <p:tgtEl>
                                          <p:spTgt spid="8"/>
                                        </p:tgtEl>
                                        <p:attrNameLst>
                                          <p:attrName>style.visibility</p:attrName>
                                        </p:attrNameLst>
                                      </p:cBhvr>
                                      <p:to>
                                        <p:strVal val="hidden"/>
                                      </p:to>
                                    </p:set>
                                  </p:childTnLst>
                                </p:cTn>
                              </p:par>
                              <p:par>
                                <p:cTn id="242" presetID="5" presetClass="exit" presetSubtype="5" fill="hold" grpId="4" nodeType="withEffect">
                                  <p:stCondLst>
                                    <p:cond delay="0"/>
                                  </p:stCondLst>
                                  <p:childTnLst>
                                    <p:animEffect transition="out" filter="checkerboard(down)">
                                      <p:cBhvr>
                                        <p:cTn id="243" dur="3000"/>
                                        <p:tgtEl>
                                          <p:spTgt spid="9"/>
                                        </p:tgtEl>
                                      </p:cBhvr>
                                    </p:animEffect>
                                    <p:set>
                                      <p:cBhvr>
                                        <p:cTn id="244" dur="1" fill="hold">
                                          <p:stCondLst>
                                            <p:cond delay="2999"/>
                                          </p:stCondLst>
                                        </p:cTn>
                                        <p:tgtEl>
                                          <p:spTgt spid="9"/>
                                        </p:tgtEl>
                                        <p:attrNameLst>
                                          <p:attrName>style.visibility</p:attrName>
                                        </p:attrNameLst>
                                      </p:cBhvr>
                                      <p:to>
                                        <p:strVal val="hidden"/>
                                      </p:to>
                                    </p:set>
                                  </p:childTnLst>
                                </p:cTn>
                              </p:par>
                              <p:par>
                                <p:cTn id="245" presetID="5" presetClass="exit" presetSubtype="5" fill="hold" grpId="4" nodeType="withEffect">
                                  <p:stCondLst>
                                    <p:cond delay="0"/>
                                  </p:stCondLst>
                                  <p:childTnLst>
                                    <p:animEffect transition="out" filter="checkerboard(down)">
                                      <p:cBhvr>
                                        <p:cTn id="246" dur="3000"/>
                                        <p:tgtEl>
                                          <p:spTgt spid="10"/>
                                        </p:tgtEl>
                                      </p:cBhvr>
                                    </p:animEffect>
                                    <p:set>
                                      <p:cBhvr>
                                        <p:cTn id="247" dur="1" fill="hold">
                                          <p:stCondLst>
                                            <p:cond delay="2999"/>
                                          </p:stCondLst>
                                        </p:cTn>
                                        <p:tgtEl>
                                          <p:spTgt spid="10"/>
                                        </p:tgtEl>
                                        <p:attrNameLst>
                                          <p:attrName>style.visibility</p:attrName>
                                        </p:attrNameLst>
                                      </p:cBhvr>
                                      <p:to>
                                        <p:strVal val="hidden"/>
                                      </p:to>
                                    </p:set>
                                  </p:childTnLst>
                                </p:cTn>
                              </p:par>
                              <p:par>
                                <p:cTn id="248" presetID="5" presetClass="exit" presetSubtype="5" fill="hold" grpId="4" nodeType="withEffect">
                                  <p:stCondLst>
                                    <p:cond delay="0"/>
                                  </p:stCondLst>
                                  <p:childTnLst>
                                    <p:animEffect transition="out" filter="checkerboard(down)">
                                      <p:cBhvr>
                                        <p:cTn id="249" dur="3000"/>
                                        <p:tgtEl>
                                          <p:spTgt spid="11"/>
                                        </p:tgtEl>
                                      </p:cBhvr>
                                    </p:animEffect>
                                    <p:set>
                                      <p:cBhvr>
                                        <p:cTn id="250" dur="1" fill="hold">
                                          <p:stCondLst>
                                            <p:cond delay="2999"/>
                                          </p:stCondLst>
                                        </p:cTn>
                                        <p:tgtEl>
                                          <p:spTgt spid="11"/>
                                        </p:tgtEl>
                                        <p:attrNameLst>
                                          <p:attrName>style.visibility</p:attrName>
                                        </p:attrNameLst>
                                      </p:cBhvr>
                                      <p:to>
                                        <p:strVal val="hidden"/>
                                      </p:to>
                                    </p:set>
                                  </p:childTnLst>
                                </p:cTn>
                              </p:par>
                              <p:par>
                                <p:cTn id="251" presetID="5" presetClass="exit" presetSubtype="5" fill="hold" grpId="4" nodeType="withEffect">
                                  <p:stCondLst>
                                    <p:cond delay="0"/>
                                  </p:stCondLst>
                                  <p:childTnLst>
                                    <p:animEffect transition="out" filter="checkerboard(down)">
                                      <p:cBhvr>
                                        <p:cTn id="252" dur="3000"/>
                                        <p:tgtEl>
                                          <p:spTgt spid="12"/>
                                        </p:tgtEl>
                                      </p:cBhvr>
                                    </p:animEffect>
                                    <p:set>
                                      <p:cBhvr>
                                        <p:cTn id="253" dur="1" fill="hold">
                                          <p:stCondLst>
                                            <p:cond delay="2999"/>
                                          </p:stCondLst>
                                        </p:cTn>
                                        <p:tgtEl>
                                          <p:spTgt spid="12"/>
                                        </p:tgtEl>
                                        <p:attrNameLst>
                                          <p:attrName>style.visibility</p:attrName>
                                        </p:attrNameLst>
                                      </p:cBhvr>
                                      <p:to>
                                        <p:strVal val="hidden"/>
                                      </p:to>
                                    </p:set>
                                  </p:childTnLst>
                                </p:cTn>
                              </p:par>
                              <p:par>
                                <p:cTn id="254" presetID="5" presetClass="exit" presetSubtype="5" fill="hold" grpId="4" nodeType="withEffect">
                                  <p:stCondLst>
                                    <p:cond delay="0"/>
                                  </p:stCondLst>
                                  <p:childTnLst>
                                    <p:animEffect transition="out" filter="checkerboard(down)">
                                      <p:cBhvr>
                                        <p:cTn id="255" dur="3000"/>
                                        <p:tgtEl>
                                          <p:spTgt spid="13"/>
                                        </p:tgtEl>
                                      </p:cBhvr>
                                    </p:animEffect>
                                    <p:set>
                                      <p:cBhvr>
                                        <p:cTn id="256" dur="1" fill="hold">
                                          <p:stCondLst>
                                            <p:cond delay="2999"/>
                                          </p:stCondLst>
                                        </p:cTn>
                                        <p:tgtEl>
                                          <p:spTgt spid="13"/>
                                        </p:tgtEl>
                                        <p:attrNameLst>
                                          <p:attrName>style.visibility</p:attrName>
                                        </p:attrNameLst>
                                      </p:cBhvr>
                                      <p:to>
                                        <p:strVal val="hidden"/>
                                      </p:to>
                                    </p:set>
                                  </p:childTnLst>
                                </p:cTn>
                              </p:par>
                              <p:par>
                                <p:cTn id="257" presetID="5" presetClass="exit" presetSubtype="5" fill="hold" grpId="4" nodeType="withEffect">
                                  <p:stCondLst>
                                    <p:cond delay="0"/>
                                  </p:stCondLst>
                                  <p:childTnLst>
                                    <p:animEffect transition="out" filter="checkerboard(down)">
                                      <p:cBhvr>
                                        <p:cTn id="258" dur="3000"/>
                                        <p:tgtEl>
                                          <p:spTgt spid="14"/>
                                        </p:tgtEl>
                                      </p:cBhvr>
                                    </p:animEffect>
                                    <p:set>
                                      <p:cBhvr>
                                        <p:cTn id="259" dur="1" fill="hold">
                                          <p:stCondLst>
                                            <p:cond delay="2999"/>
                                          </p:stCondLst>
                                        </p:cTn>
                                        <p:tgtEl>
                                          <p:spTgt spid="14"/>
                                        </p:tgtEl>
                                        <p:attrNameLst>
                                          <p:attrName>style.visibility</p:attrName>
                                        </p:attrNameLst>
                                      </p:cBhvr>
                                      <p:to>
                                        <p:strVal val="hidden"/>
                                      </p:to>
                                    </p:set>
                                  </p:childTnLst>
                                </p:cTn>
                              </p:par>
                              <p:par>
                                <p:cTn id="260" presetID="5" presetClass="exit" presetSubtype="5" fill="hold" grpId="4" nodeType="withEffect">
                                  <p:stCondLst>
                                    <p:cond delay="0"/>
                                  </p:stCondLst>
                                  <p:childTnLst>
                                    <p:animEffect transition="out" filter="checkerboard(down)">
                                      <p:cBhvr>
                                        <p:cTn id="261" dur="3000"/>
                                        <p:tgtEl>
                                          <p:spTgt spid="15"/>
                                        </p:tgtEl>
                                      </p:cBhvr>
                                    </p:animEffect>
                                    <p:set>
                                      <p:cBhvr>
                                        <p:cTn id="262" dur="1" fill="hold">
                                          <p:stCondLst>
                                            <p:cond delay="2999"/>
                                          </p:stCondLst>
                                        </p:cTn>
                                        <p:tgtEl>
                                          <p:spTgt spid="15"/>
                                        </p:tgtEl>
                                        <p:attrNameLst>
                                          <p:attrName>style.visibility</p:attrName>
                                        </p:attrNameLst>
                                      </p:cBhvr>
                                      <p:to>
                                        <p:strVal val="hidden"/>
                                      </p:to>
                                    </p:set>
                                  </p:childTnLst>
                                </p:cTn>
                              </p:par>
                              <p:par>
                                <p:cTn id="263" presetID="5" presetClass="exit" presetSubtype="5" fill="hold" grpId="4" nodeType="withEffect">
                                  <p:stCondLst>
                                    <p:cond delay="0"/>
                                  </p:stCondLst>
                                  <p:childTnLst>
                                    <p:animEffect transition="out" filter="checkerboard(down)">
                                      <p:cBhvr>
                                        <p:cTn id="264" dur="3000"/>
                                        <p:tgtEl>
                                          <p:spTgt spid="16"/>
                                        </p:tgtEl>
                                      </p:cBhvr>
                                    </p:animEffect>
                                    <p:set>
                                      <p:cBhvr>
                                        <p:cTn id="265" dur="1" fill="hold">
                                          <p:stCondLst>
                                            <p:cond delay="2999"/>
                                          </p:stCondLst>
                                        </p:cTn>
                                        <p:tgtEl>
                                          <p:spTgt spid="16"/>
                                        </p:tgtEl>
                                        <p:attrNameLst>
                                          <p:attrName>style.visibility</p:attrName>
                                        </p:attrNameLst>
                                      </p:cBhvr>
                                      <p:to>
                                        <p:strVal val="hidden"/>
                                      </p:to>
                                    </p:set>
                                  </p:childTnLst>
                                </p:cTn>
                              </p:par>
                              <p:par>
                                <p:cTn id="266" presetID="5" presetClass="exit" presetSubtype="5" fill="hold" grpId="4" nodeType="withEffect">
                                  <p:stCondLst>
                                    <p:cond delay="0"/>
                                  </p:stCondLst>
                                  <p:childTnLst>
                                    <p:animEffect transition="out" filter="checkerboard(down)">
                                      <p:cBhvr>
                                        <p:cTn id="267" dur="3000"/>
                                        <p:tgtEl>
                                          <p:spTgt spid="17"/>
                                        </p:tgtEl>
                                      </p:cBhvr>
                                    </p:animEffect>
                                    <p:set>
                                      <p:cBhvr>
                                        <p:cTn id="268" dur="1" fill="hold">
                                          <p:stCondLst>
                                            <p:cond delay="2999"/>
                                          </p:stCondLst>
                                        </p:cTn>
                                        <p:tgtEl>
                                          <p:spTgt spid="17"/>
                                        </p:tgtEl>
                                        <p:attrNameLst>
                                          <p:attrName>style.visibility</p:attrName>
                                        </p:attrNameLst>
                                      </p:cBhvr>
                                      <p:to>
                                        <p:strVal val="hidden"/>
                                      </p:to>
                                    </p:set>
                                  </p:childTnLst>
                                </p:cTn>
                              </p:par>
                              <p:par>
                                <p:cTn id="269" presetID="8" presetClass="emph" presetSubtype="0" fill="hold" grpId="5" nodeType="withEffect">
                                  <p:stCondLst>
                                    <p:cond delay="0"/>
                                  </p:stCondLst>
                                  <p:childTnLst>
                                    <p:animRot by="21600000">
                                      <p:cBhvr>
                                        <p:cTn id="270" dur="3000" fill="hold"/>
                                        <p:tgtEl>
                                          <p:spTgt spid="5"/>
                                        </p:tgtEl>
                                        <p:attrNameLst>
                                          <p:attrName>r</p:attrName>
                                        </p:attrNameLst>
                                      </p:cBhvr>
                                    </p:animRot>
                                  </p:childTnLst>
                                </p:cTn>
                              </p:par>
                              <p:par>
                                <p:cTn id="271" presetID="8" presetClass="emph" presetSubtype="0" fill="hold" grpId="5" nodeType="withEffect">
                                  <p:stCondLst>
                                    <p:cond delay="0"/>
                                  </p:stCondLst>
                                  <p:childTnLst>
                                    <p:animRot by="21600000">
                                      <p:cBhvr>
                                        <p:cTn id="272" dur="3000" fill="hold"/>
                                        <p:tgtEl>
                                          <p:spTgt spid="6"/>
                                        </p:tgtEl>
                                        <p:attrNameLst>
                                          <p:attrName>r</p:attrName>
                                        </p:attrNameLst>
                                      </p:cBhvr>
                                    </p:animRot>
                                  </p:childTnLst>
                                </p:cTn>
                              </p:par>
                              <p:par>
                                <p:cTn id="273" presetID="8" presetClass="emph" presetSubtype="0" fill="hold" grpId="5" nodeType="withEffect">
                                  <p:stCondLst>
                                    <p:cond delay="0"/>
                                  </p:stCondLst>
                                  <p:childTnLst>
                                    <p:animRot by="21600000">
                                      <p:cBhvr>
                                        <p:cTn id="274" dur="3000" fill="hold"/>
                                        <p:tgtEl>
                                          <p:spTgt spid="7"/>
                                        </p:tgtEl>
                                        <p:attrNameLst>
                                          <p:attrName>r</p:attrName>
                                        </p:attrNameLst>
                                      </p:cBhvr>
                                    </p:animRot>
                                  </p:childTnLst>
                                </p:cTn>
                              </p:par>
                              <p:par>
                                <p:cTn id="275" presetID="8" presetClass="emph" presetSubtype="0" fill="hold" grpId="5" nodeType="withEffect">
                                  <p:stCondLst>
                                    <p:cond delay="0"/>
                                  </p:stCondLst>
                                  <p:childTnLst>
                                    <p:animRot by="21600000">
                                      <p:cBhvr>
                                        <p:cTn id="276" dur="3000" fill="hold"/>
                                        <p:tgtEl>
                                          <p:spTgt spid="8"/>
                                        </p:tgtEl>
                                        <p:attrNameLst>
                                          <p:attrName>r</p:attrName>
                                        </p:attrNameLst>
                                      </p:cBhvr>
                                    </p:animRot>
                                  </p:childTnLst>
                                </p:cTn>
                              </p:par>
                              <p:par>
                                <p:cTn id="277" presetID="8" presetClass="emph" presetSubtype="0" fill="hold" grpId="5" nodeType="withEffect">
                                  <p:stCondLst>
                                    <p:cond delay="0"/>
                                  </p:stCondLst>
                                  <p:childTnLst>
                                    <p:animRot by="21600000">
                                      <p:cBhvr>
                                        <p:cTn id="278" dur="3000" fill="hold"/>
                                        <p:tgtEl>
                                          <p:spTgt spid="9"/>
                                        </p:tgtEl>
                                        <p:attrNameLst>
                                          <p:attrName>r</p:attrName>
                                        </p:attrNameLst>
                                      </p:cBhvr>
                                    </p:animRot>
                                  </p:childTnLst>
                                </p:cTn>
                              </p:par>
                              <p:par>
                                <p:cTn id="279" presetID="8" presetClass="emph" presetSubtype="0" fill="hold" grpId="5" nodeType="withEffect">
                                  <p:stCondLst>
                                    <p:cond delay="0"/>
                                  </p:stCondLst>
                                  <p:childTnLst>
                                    <p:animRot by="21600000">
                                      <p:cBhvr>
                                        <p:cTn id="280" dur="3000" fill="hold"/>
                                        <p:tgtEl>
                                          <p:spTgt spid="10"/>
                                        </p:tgtEl>
                                        <p:attrNameLst>
                                          <p:attrName>r</p:attrName>
                                        </p:attrNameLst>
                                      </p:cBhvr>
                                    </p:animRot>
                                  </p:childTnLst>
                                </p:cTn>
                              </p:par>
                              <p:par>
                                <p:cTn id="281" presetID="8" presetClass="emph" presetSubtype="0" fill="hold" grpId="5" nodeType="withEffect">
                                  <p:stCondLst>
                                    <p:cond delay="0"/>
                                  </p:stCondLst>
                                  <p:childTnLst>
                                    <p:animRot by="21600000">
                                      <p:cBhvr>
                                        <p:cTn id="282" dur="3000" fill="hold"/>
                                        <p:tgtEl>
                                          <p:spTgt spid="11"/>
                                        </p:tgtEl>
                                        <p:attrNameLst>
                                          <p:attrName>r</p:attrName>
                                        </p:attrNameLst>
                                      </p:cBhvr>
                                    </p:animRot>
                                  </p:childTnLst>
                                </p:cTn>
                              </p:par>
                              <p:par>
                                <p:cTn id="283" presetID="8" presetClass="emph" presetSubtype="0" fill="hold" grpId="5" nodeType="withEffect">
                                  <p:stCondLst>
                                    <p:cond delay="0"/>
                                  </p:stCondLst>
                                  <p:childTnLst>
                                    <p:animRot by="21600000">
                                      <p:cBhvr>
                                        <p:cTn id="284" dur="3000" fill="hold"/>
                                        <p:tgtEl>
                                          <p:spTgt spid="12"/>
                                        </p:tgtEl>
                                        <p:attrNameLst>
                                          <p:attrName>r</p:attrName>
                                        </p:attrNameLst>
                                      </p:cBhvr>
                                    </p:animRot>
                                  </p:childTnLst>
                                </p:cTn>
                              </p:par>
                              <p:par>
                                <p:cTn id="285" presetID="8" presetClass="emph" presetSubtype="0" fill="hold" grpId="5" nodeType="withEffect">
                                  <p:stCondLst>
                                    <p:cond delay="0"/>
                                  </p:stCondLst>
                                  <p:childTnLst>
                                    <p:animRot by="21600000">
                                      <p:cBhvr>
                                        <p:cTn id="286" dur="3000" fill="hold"/>
                                        <p:tgtEl>
                                          <p:spTgt spid="13"/>
                                        </p:tgtEl>
                                        <p:attrNameLst>
                                          <p:attrName>r</p:attrName>
                                        </p:attrNameLst>
                                      </p:cBhvr>
                                    </p:animRot>
                                  </p:childTnLst>
                                </p:cTn>
                              </p:par>
                              <p:par>
                                <p:cTn id="287" presetID="8" presetClass="emph" presetSubtype="0" fill="hold" grpId="5" nodeType="withEffect">
                                  <p:stCondLst>
                                    <p:cond delay="0"/>
                                  </p:stCondLst>
                                  <p:childTnLst>
                                    <p:animRot by="21600000">
                                      <p:cBhvr>
                                        <p:cTn id="288" dur="3000" fill="hold"/>
                                        <p:tgtEl>
                                          <p:spTgt spid="14"/>
                                        </p:tgtEl>
                                        <p:attrNameLst>
                                          <p:attrName>r</p:attrName>
                                        </p:attrNameLst>
                                      </p:cBhvr>
                                    </p:animRot>
                                  </p:childTnLst>
                                </p:cTn>
                              </p:par>
                              <p:par>
                                <p:cTn id="289" presetID="8" presetClass="emph" presetSubtype="0" fill="hold" grpId="5" nodeType="withEffect">
                                  <p:stCondLst>
                                    <p:cond delay="0"/>
                                  </p:stCondLst>
                                  <p:childTnLst>
                                    <p:animRot by="21600000">
                                      <p:cBhvr>
                                        <p:cTn id="290" dur="3000" fill="hold"/>
                                        <p:tgtEl>
                                          <p:spTgt spid="15"/>
                                        </p:tgtEl>
                                        <p:attrNameLst>
                                          <p:attrName>r</p:attrName>
                                        </p:attrNameLst>
                                      </p:cBhvr>
                                    </p:animRot>
                                  </p:childTnLst>
                                </p:cTn>
                              </p:par>
                              <p:par>
                                <p:cTn id="291" presetID="8" presetClass="emph" presetSubtype="0" fill="hold" grpId="5" nodeType="withEffect">
                                  <p:stCondLst>
                                    <p:cond delay="0"/>
                                  </p:stCondLst>
                                  <p:childTnLst>
                                    <p:animRot by="21600000">
                                      <p:cBhvr>
                                        <p:cTn id="292" dur="3000" fill="hold"/>
                                        <p:tgtEl>
                                          <p:spTgt spid="16"/>
                                        </p:tgtEl>
                                        <p:attrNameLst>
                                          <p:attrName>r</p:attrName>
                                        </p:attrNameLst>
                                      </p:cBhvr>
                                    </p:animRot>
                                  </p:childTnLst>
                                </p:cTn>
                              </p:par>
                              <p:par>
                                <p:cTn id="293" presetID="8" presetClass="emph" presetSubtype="0" fill="hold" grpId="5" nodeType="withEffect">
                                  <p:stCondLst>
                                    <p:cond delay="0"/>
                                  </p:stCondLst>
                                  <p:childTnLst>
                                    <p:animRot by="21600000">
                                      <p:cBhvr>
                                        <p:cTn id="294" dur="3000" fill="hold"/>
                                        <p:tgtEl>
                                          <p:spTgt spid="17"/>
                                        </p:tgtEl>
                                        <p:attrNameLst>
                                          <p:attrName>r</p:attrName>
                                        </p:attrNameLst>
                                      </p:cBhvr>
                                    </p:animRot>
                                  </p:childTnLst>
                                </p:cTn>
                              </p:par>
                              <p:par>
                                <p:cTn id="295" presetID="23" presetClass="entr" presetSubtype="288" fill="hold" nodeType="withEffect">
                                  <p:stCondLst>
                                    <p:cond delay="0"/>
                                  </p:stCondLst>
                                  <p:childTnLst>
                                    <p:set>
                                      <p:cBhvr>
                                        <p:cTn id="296" dur="1" fill="hold">
                                          <p:stCondLst>
                                            <p:cond delay="0"/>
                                          </p:stCondLst>
                                        </p:cTn>
                                        <p:tgtEl>
                                          <p:spTgt spid="4"/>
                                        </p:tgtEl>
                                        <p:attrNameLst>
                                          <p:attrName>style.visibility</p:attrName>
                                        </p:attrNameLst>
                                      </p:cBhvr>
                                      <p:to>
                                        <p:strVal val="visible"/>
                                      </p:to>
                                    </p:set>
                                    <p:anim calcmode="lin" valueType="num">
                                      <p:cBhvr>
                                        <p:cTn id="297" dur="3000" fill="hold"/>
                                        <p:tgtEl>
                                          <p:spTgt spid="4"/>
                                        </p:tgtEl>
                                        <p:attrNameLst>
                                          <p:attrName>ppt_w</p:attrName>
                                        </p:attrNameLst>
                                      </p:cBhvr>
                                      <p:tavLst>
                                        <p:tav tm="0">
                                          <p:val>
                                            <p:strVal val="4/3*#ppt_w"/>
                                          </p:val>
                                        </p:tav>
                                        <p:tav tm="100000">
                                          <p:val>
                                            <p:strVal val="#ppt_w"/>
                                          </p:val>
                                        </p:tav>
                                      </p:tavLst>
                                    </p:anim>
                                    <p:anim calcmode="lin" valueType="num">
                                      <p:cBhvr>
                                        <p:cTn id="298" dur="3000" fill="hold"/>
                                        <p:tgtEl>
                                          <p:spTgt spid="4"/>
                                        </p:tgtEl>
                                        <p:attrNameLst>
                                          <p:attrName>ppt_h</p:attrName>
                                        </p:attrNameLst>
                                      </p:cBhvr>
                                      <p:tavLst>
                                        <p:tav tm="0">
                                          <p:val>
                                            <p:strVal val="4/3*#ppt_h"/>
                                          </p:val>
                                        </p:tav>
                                        <p:tav tm="100000">
                                          <p:val>
                                            <p:strVal val="#ppt_h"/>
                                          </p:val>
                                        </p:tav>
                                      </p:tavLst>
                                    </p:anim>
                                  </p:childTnLst>
                                </p:cTn>
                              </p:par>
                              <p:par>
                                <p:cTn id="299" presetID="21" presetClass="entr" presetSubtype="8" fill="hold" nodeType="withEffect">
                                  <p:stCondLst>
                                    <p:cond delay="0"/>
                                  </p:stCondLst>
                                  <p:childTnLst>
                                    <p:set>
                                      <p:cBhvr>
                                        <p:cTn id="300" dur="1" fill="hold">
                                          <p:stCondLst>
                                            <p:cond delay="0"/>
                                          </p:stCondLst>
                                        </p:cTn>
                                        <p:tgtEl>
                                          <p:spTgt spid="4"/>
                                        </p:tgtEl>
                                        <p:attrNameLst>
                                          <p:attrName>style.visibility</p:attrName>
                                        </p:attrNameLst>
                                      </p:cBhvr>
                                      <p:to>
                                        <p:strVal val="visible"/>
                                      </p:to>
                                    </p:set>
                                    <p:animEffect transition="in" filter="wheel(8)">
                                      <p:cBhvr>
                                        <p:cTn id="301" dur="3000"/>
                                        <p:tgtEl>
                                          <p:spTgt spid="4"/>
                                        </p:tgtEl>
                                      </p:cBhvr>
                                    </p:animEffect>
                                  </p:childTnLst>
                                </p:cTn>
                              </p:par>
                            </p:childTnLst>
                          </p:cTn>
                        </p:par>
                        <p:par>
                          <p:cTn id="302" fill="hold">
                            <p:stCondLst>
                              <p:cond delay="6000"/>
                            </p:stCondLst>
                            <p:childTnLst>
                              <p:par>
                                <p:cTn id="303" presetID="17" presetClass="entr" presetSubtype="10" fill="hold" grpId="0" nodeType="afterEffect">
                                  <p:stCondLst>
                                    <p:cond delay="0"/>
                                  </p:stCondLst>
                                  <p:childTnLst>
                                    <p:set>
                                      <p:cBhvr>
                                        <p:cTn id="304" dur="1" fill="hold">
                                          <p:stCondLst>
                                            <p:cond delay="0"/>
                                          </p:stCondLst>
                                        </p:cTn>
                                        <p:tgtEl>
                                          <p:spTgt spid="18"/>
                                        </p:tgtEl>
                                        <p:attrNameLst>
                                          <p:attrName>style.visibility</p:attrName>
                                        </p:attrNameLst>
                                      </p:cBhvr>
                                      <p:to>
                                        <p:strVal val="visible"/>
                                      </p:to>
                                    </p:set>
                                    <p:anim calcmode="lin" valueType="num">
                                      <p:cBhvr>
                                        <p:cTn id="305" dur="2000" fill="hold"/>
                                        <p:tgtEl>
                                          <p:spTgt spid="18"/>
                                        </p:tgtEl>
                                        <p:attrNameLst>
                                          <p:attrName>ppt_w</p:attrName>
                                        </p:attrNameLst>
                                      </p:cBhvr>
                                      <p:tavLst>
                                        <p:tav tm="0">
                                          <p:val>
                                            <p:fltVal val="0"/>
                                          </p:val>
                                        </p:tav>
                                        <p:tav tm="100000">
                                          <p:val>
                                            <p:strVal val="#ppt_w"/>
                                          </p:val>
                                        </p:tav>
                                      </p:tavLst>
                                    </p:anim>
                                    <p:anim calcmode="lin" valueType="num">
                                      <p:cBhvr>
                                        <p:cTn id="306" dur="2000" fill="hold"/>
                                        <p:tgtEl>
                                          <p:spTgt spid="18"/>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9" grpId="0" animBg="1"/>
      <p:bldP spid="9" grpId="1" animBg="1"/>
      <p:bldP spid="9" grpId="2" animBg="1"/>
      <p:bldP spid="9" grpId="3" animBg="1"/>
      <p:bldP spid="9" grpId="4" animBg="1"/>
      <p:bldP spid="9" grpId="5" animBg="1"/>
      <p:bldP spid="10" grpId="0" animBg="1"/>
      <p:bldP spid="10" grpId="1" animBg="1"/>
      <p:bldP spid="10" grpId="2" animBg="1"/>
      <p:bldP spid="10" grpId="3" animBg="1"/>
      <p:bldP spid="10" grpId="4" animBg="1"/>
      <p:bldP spid="10" grpId="5" animBg="1"/>
      <p:bldP spid="11" grpId="0" animBg="1"/>
      <p:bldP spid="11" grpId="1" animBg="1"/>
      <p:bldP spid="11" grpId="2" animBg="1"/>
      <p:bldP spid="11" grpId="3" animBg="1"/>
      <p:bldP spid="11" grpId="4" animBg="1"/>
      <p:bldP spid="11" grpId="5" animBg="1"/>
      <p:bldP spid="12" grpId="0" animBg="1"/>
      <p:bldP spid="12" grpId="1" animBg="1"/>
      <p:bldP spid="12" grpId="2" animBg="1"/>
      <p:bldP spid="12" grpId="3" animBg="1"/>
      <p:bldP spid="12" grpId="4" animBg="1"/>
      <p:bldP spid="12" grpId="5" animBg="1"/>
      <p:bldP spid="13" grpId="0" animBg="1"/>
      <p:bldP spid="13" grpId="1" animBg="1"/>
      <p:bldP spid="13" grpId="2" animBg="1"/>
      <p:bldP spid="13" grpId="3" animBg="1"/>
      <p:bldP spid="13" grpId="4" animBg="1"/>
      <p:bldP spid="13" grpId="5" animBg="1"/>
      <p:bldP spid="14" grpId="0" animBg="1"/>
      <p:bldP spid="14" grpId="1" animBg="1"/>
      <p:bldP spid="14" grpId="2" animBg="1"/>
      <p:bldP spid="14" grpId="3" animBg="1"/>
      <p:bldP spid="14" grpId="4" animBg="1"/>
      <p:bldP spid="14" grpId="5" animBg="1"/>
      <p:bldP spid="15" grpId="0" animBg="1"/>
      <p:bldP spid="15" grpId="1" animBg="1"/>
      <p:bldP spid="15" grpId="2" animBg="1"/>
      <p:bldP spid="15" grpId="3" animBg="1"/>
      <p:bldP spid="15" grpId="4" animBg="1"/>
      <p:bldP spid="15" grpId="5" animBg="1"/>
      <p:bldP spid="16" grpId="0" animBg="1"/>
      <p:bldP spid="16" grpId="1" animBg="1"/>
      <p:bldP spid="16" grpId="2" animBg="1"/>
      <p:bldP spid="16" grpId="3" animBg="1"/>
      <p:bldP spid="16" grpId="4" animBg="1"/>
      <p:bldP spid="16" grpId="5" animBg="1"/>
      <p:bldP spid="17" grpId="0" animBg="1"/>
      <p:bldP spid="17" grpId="1" animBg="1"/>
      <p:bldP spid="17" grpId="2" animBg="1"/>
      <p:bldP spid="17" grpId="3" animBg="1"/>
      <p:bldP spid="17" grpId="4" animBg="1"/>
      <p:bldP spid="17" grpId="5" animBg="1"/>
      <p:bldP spid="18" grpId="0"/>
      <p:bldP spid="19"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35719" y="0"/>
            <a:ext cx="9144000" cy="6857999"/>
          </a:xfrm>
        </p:spPr>
        <p:txBody>
          <a:bodyPr/>
          <a:lstStyle/>
          <a:p>
            <a:endParaRPr lang="es-ES" dirty="0"/>
          </a:p>
        </p:txBody>
      </p:sp>
      <p:sp>
        <p:nvSpPr>
          <p:cNvPr id="3" name="2 Subtítulo"/>
          <p:cNvSpPr>
            <a:spLocks noGrp="1"/>
          </p:cNvSpPr>
          <p:nvPr>
            <p:ph type="subTitle" idx="1"/>
          </p:nvPr>
        </p:nvSpPr>
        <p:spPr>
          <a:xfrm>
            <a:off x="-35719" y="0"/>
            <a:ext cx="9144000" cy="6858000"/>
          </a:xfrm>
          <a:solidFill>
            <a:srgbClr val="214E16"/>
          </a:solidFill>
        </p:spPr>
        <p:txBody>
          <a:bodyPr/>
          <a:lstStyle/>
          <a:p>
            <a:endParaRPr lang="es-ES" dirty="0"/>
          </a:p>
        </p:txBody>
      </p:sp>
      <p:pic>
        <p:nvPicPr>
          <p:cNvPr id="4" name="3 Imagen" descr="0(8).jpg"/>
          <p:cNvPicPr>
            <a:picLocks noChangeAspect="1"/>
          </p:cNvPicPr>
          <p:nvPr/>
        </p:nvPicPr>
        <p:blipFill>
          <a:blip r:embed="rId2"/>
          <a:stretch>
            <a:fillRect/>
          </a:stretch>
        </p:blipFill>
        <p:spPr>
          <a:xfrm>
            <a:off x="0" y="0"/>
            <a:ext cx="9179719" cy="6858000"/>
          </a:xfrm>
          <a:prstGeom prst="rect">
            <a:avLst/>
          </a:prstGeom>
        </p:spPr>
      </p:pic>
      <p:sp>
        <p:nvSpPr>
          <p:cNvPr id="5" name="4 Terminador"/>
          <p:cNvSpPr/>
          <p:nvPr/>
        </p:nvSpPr>
        <p:spPr>
          <a:xfrm flipV="1">
            <a:off x="2035951" y="6643710"/>
            <a:ext cx="5072098" cy="214290"/>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erminador"/>
          <p:cNvSpPr/>
          <p:nvPr/>
        </p:nvSpPr>
        <p:spPr>
          <a:xfrm flipV="1">
            <a:off x="2035951" y="0"/>
            <a:ext cx="5143536" cy="214290"/>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erminador"/>
          <p:cNvSpPr/>
          <p:nvPr/>
        </p:nvSpPr>
        <p:spPr>
          <a:xfrm flipV="1">
            <a:off x="2250265" y="6429396"/>
            <a:ext cx="4643470" cy="214290"/>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erminador"/>
          <p:cNvSpPr/>
          <p:nvPr/>
        </p:nvSpPr>
        <p:spPr>
          <a:xfrm flipV="1">
            <a:off x="2250265" y="214290"/>
            <a:ext cx="4786346" cy="214314"/>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erminador"/>
          <p:cNvSpPr/>
          <p:nvPr/>
        </p:nvSpPr>
        <p:spPr>
          <a:xfrm flipV="1">
            <a:off x="2393141" y="6215082"/>
            <a:ext cx="4429156" cy="214290"/>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erminador"/>
          <p:cNvSpPr/>
          <p:nvPr/>
        </p:nvSpPr>
        <p:spPr>
          <a:xfrm flipV="1">
            <a:off x="2393141" y="428604"/>
            <a:ext cx="4429156" cy="214314"/>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erminador"/>
          <p:cNvSpPr/>
          <p:nvPr/>
        </p:nvSpPr>
        <p:spPr>
          <a:xfrm flipV="1">
            <a:off x="2536017" y="6000768"/>
            <a:ext cx="4143404" cy="214314"/>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erminador"/>
          <p:cNvSpPr/>
          <p:nvPr/>
        </p:nvSpPr>
        <p:spPr>
          <a:xfrm flipV="1">
            <a:off x="2536017" y="642918"/>
            <a:ext cx="4143404" cy="214314"/>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erminador"/>
          <p:cNvSpPr/>
          <p:nvPr/>
        </p:nvSpPr>
        <p:spPr>
          <a:xfrm flipV="1">
            <a:off x="2678893" y="5786454"/>
            <a:ext cx="3786214" cy="214314"/>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erminador"/>
          <p:cNvSpPr/>
          <p:nvPr/>
        </p:nvSpPr>
        <p:spPr>
          <a:xfrm flipV="1">
            <a:off x="2750331" y="857232"/>
            <a:ext cx="3786214" cy="214314"/>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erminador"/>
          <p:cNvSpPr/>
          <p:nvPr/>
        </p:nvSpPr>
        <p:spPr>
          <a:xfrm flipV="1">
            <a:off x="2893207" y="5572140"/>
            <a:ext cx="3429024" cy="214314"/>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erminador"/>
          <p:cNvSpPr/>
          <p:nvPr/>
        </p:nvSpPr>
        <p:spPr>
          <a:xfrm flipV="1">
            <a:off x="2893207" y="1071546"/>
            <a:ext cx="3429024" cy="214314"/>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erminador"/>
          <p:cNvSpPr/>
          <p:nvPr/>
        </p:nvSpPr>
        <p:spPr>
          <a:xfrm flipV="1">
            <a:off x="3036083" y="1285860"/>
            <a:ext cx="3071834" cy="214314"/>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erminador"/>
          <p:cNvSpPr/>
          <p:nvPr/>
        </p:nvSpPr>
        <p:spPr>
          <a:xfrm flipV="1">
            <a:off x="3036083" y="5357826"/>
            <a:ext cx="3143272" cy="214314"/>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erminador"/>
          <p:cNvSpPr/>
          <p:nvPr/>
        </p:nvSpPr>
        <p:spPr>
          <a:xfrm flipV="1">
            <a:off x="3250397" y="1500174"/>
            <a:ext cx="2786082" cy="214314"/>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erminador"/>
          <p:cNvSpPr/>
          <p:nvPr/>
        </p:nvSpPr>
        <p:spPr>
          <a:xfrm flipV="1">
            <a:off x="3321835" y="5143512"/>
            <a:ext cx="2714644" cy="214314"/>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erminador"/>
          <p:cNvSpPr/>
          <p:nvPr/>
        </p:nvSpPr>
        <p:spPr>
          <a:xfrm flipV="1">
            <a:off x="3393273" y="1714488"/>
            <a:ext cx="2428892" cy="214314"/>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erminador"/>
          <p:cNvSpPr/>
          <p:nvPr/>
        </p:nvSpPr>
        <p:spPr>
          <a:xfrm flipV="1">
            <a:off x="3321835" y="4929198"/>
            <a:ext cx="2500330" cy="214314"/>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erminador"/>
          <p:cNvSpPr/>
          <p:nvPr/>
        </p:nvSpPr>
        <p:spPr>
          <a:xfrm flipV="1">
            <a:off x="3536149" y="1928802"/>
            <a:ext cx="2143140" cy="214314"/>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erminador"/>
          <p:cNvSpPr/>
          <p:nvPr/>
        </p:nvSpPr>
        <p:spPr>
          <a:xfrm flipV="1">
            <a:off x="3536149" y="4714884"/>
            <a:ext cx="2143140" cy="214314"/>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erminador"/>
          <p:cNvSpPr/>
          <p:nvPr/>
        </p:nvSpPr>
        <p:spPr>
          <a:xfrm flipV="1">
            <a:off x="3679025" y="2143116"/>
            <a:ext cx="1785950" cy="214314"/>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erminador"/>
          <p:cNvSpPr/>
          <p:nvPr/>
        </p:nvSpPr>
        <p:spPr>
          <a:xfrm flipV="1">
            <a:off x="3679025" y="4500570"/>
            <a:ext cx="1785950" cy="214314"/>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erminador"/>
          <p:cNvSpPr/>
          <p:nvPr/>
        </p:nvSpPr>
        <p:spPr>
          <a:xfrm flipV="1">
            <a:off x="3750463" y="2357430"/>
            <a:ext cx="1571636" cy="214314"/>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erminador"/>
          <p:cNvSpPr/>
          <p:nvPr/>
        </p:nvSpPr>
        <p:spPr>
          <a:xfrm flipV="1">
            <a:off x="4036215" y="2571744"/>
            <a:ext cx="1143008" cy="214314"/>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erminador"/>
          <p:cNvSpPr/>
          <p:nvPr/>
        </p:nvSpPr>
        <p:spPr>
          <a:xfrm flipV="1">
            <a:off x="3821901" y="4286256"/>
            <a:ext cx="1500198" cy="214314"/>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erminador"/>
          <p:cNvSpPr/>
          <p:nvPr/>
        </p:nvSpPr>
        <p:spPr>
          <a:xfrm flipV="1">
            <a:off x="3964777" y="4071942"/>
            <a:ext cx="1214446" cy="214314"/>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erminador"/>
          <p:cNvSpPr/>
          <p:nvPr/>
        </p:nvSpPr>
        <p:spPr>
          <a:xfrm flipV="1">
            <a:off x="4179091" y="2786058"/>
            <a:ext cx="928694" cy="214314"/>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erminador"/>
          <p:cNvSpPr/>
          <p:nvPr/>
        </p:nvSpPr>
        <p:spPr>
          <a:xfrm>
            <a:off x="4179091" y="3857628"/>
            <a:ext cx="857256" cy="214314"/>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erminador"/>
          <p:cNvSpPr/>
          <p:nvPr/>
        </p:nvSpPr>
        <p:spPr>
          <a:xfrm flipV="1">
            <a:off x="4321967" y="3000372"/>
            <a:ext cx="571504" cy="214314"/>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erminador"/>
          <p:cNvSpPr/>
          <p:nvPr/>
        </p:nvSpPr>
        <p:spPr>
          <a:xfrm>
            <a:off x="4321967" y="3643314"/>
            <a:ext cx="500066" cy="214314"/>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erminador"/>
          <p:cNvSpPr/>
          <p:nvPr/>
        </p:nvSpPr>
        <p:spPr>
          <a:xfrm flipV="1">
            <a:off x="4464843" y="3214686"/>
            <a:ext cx="276228" cy="204790"/>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erminador"/>
          <p:cNvSpPr/>
          <p:nvPr/>
        </p:nvSpPr>
        <p:spPr>
          <a:xfrm flipV="1">
            <a:off x="4464843" y="3429000"/>
            <a:ext cx="276228" cy="204790"/>
          </a:xfrm>
          <a:prstGeom prst="flowChartTerminator">
            <a:avLst/>
          </a:prstGeom>
          <a:gradFill flip="none" rotWithShape="1">
            <a:gsLst>
              <a:gs pos="0">
                <a:schemeClr val="bg1"/>
              </a:gs>
              <a:gs pos="50000">
                <a:srgbClr val="9CB86E"/>
              </a:gs>
              <a:gs pos="100000">
                <a:srgbClr val="156B13"/>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4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7"/>
                                        </p:tgtEl>
                                        <p:attrNameLst>
                                          <p:attrName>style.opacity</p:attrName>
                                        </p:attrNameLst>
                                      </p:cBhvr>
                                      <p:to>
                                        <p:strVal val="0"/>
                                      </p:to>
                                    </p:set>
                                    <p:animEffect filter="image" prLst="opacity: 0">
                                      <p:cBhvr rctx="IE">
                                        <p:cTn id="7" dur="indefinite"/>
                                        <p:tgtEl>
                                          <p:spTgt spid="37"/>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circle(in)">
                                      <p:cBhvr>
                                        <p:cTn id="10" dur="3000"/>
                                        <p:tgtEl>
                                          <p:spTgt spid="5"/>
                                        </p:tgtEl>
                                      </p:cBhvr>
                                    </p:animEffect>
                                  </p:childTnLst>
                                </p:cTn>
                              </p:par>
                              <p:par>
                                <p:cTn id="11" presetID="6" presetClass="entr" presetSubtype="16"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circle(in)">
                                      <p:cBhvr>
                                        <p:cTn id="13" dur="3000"/>
                                        <p:tgtEl>
                                          <p:spTgt spid="6"/>
                                        </p:tgtEl>
                                      </p:cBhvr>
                                    </p:animEffect>
                                  </p:childTnLst>
                                </p:cTn>
                              </p:par>
                              <p:par>
                                <p:cTn id="14" presetID="6" presetClass="entr" presetSubtype="16" fill="hold" grpId="0"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circle(in)">
                                      <p:cBhvr>
                                        <p:cTn id="16" dur="3000"/>
                                        <p:tgtEl>
                                          <p:spTgt spid="7"/>
                                        </p:tgtEl>
                                      </p:cBhvr>
                                    </p:animEffect>
                                  </p:childTnLst>
                                </p:cTn>
                              </p:par>
                              <p:par>
                                <p:cTn id="17" presetID="6" presetClass="entr" presetSubtype="16"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circle(in)">
                                      <p:cBhvr>
                                        <p:cTn id="19" dur="3000"/>
                                        <p:tgtEl>
                                          <p:spTgt spid="8"/>
                                        </p:tgtEl>
                                      </p:cBhvr>
                                    </p:animEffect>
                                  </p:childTnLst>
                                </p:cTn>
                              </p:par>
                              <p:par>
                                <p:cTn id="20" presetID="6" presetClass="entr" presetSubtype="16"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circle(in)">
                                      <p:cBhvr>
                                        <p:cTn id="22" dur="3000"/>
                                        <p:tgtEl>
                                          <p:spTgt spid="9"/>
                                        </p:tgtEl>
                                      </p:cBhvr>
                                    </p:animEffect>
                                  </p:childTnLst>
                                </p:cTn>
                              </p:par>
                              <p:par>
                                <p:cTn id="23" presetID="6" presetClass="entr" presetSubtype="16"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circle(in)">
                                      <p:cBhvr>
                                        <p:cTn id="25" dur="3000"/>
                                        <p:tgtEl>
                                          <p:spTgt spid="10"/>
                                        </p:tgtEl>
                                      </p:cBhvr>
                                    </p:animEffect>
                                  </p:childTnLst>
                                </p:cTn>
                              </p:par>
                              <p:par>
                                <p:cTn id="26" presetID="6" presetClass="entr" presetSubtype="16" fill="hold" grpId="0"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circle(in)">
                                      <p:cBhvr>
                                        <p:cTn id="28" dur="3000"/>
                                        <p:tgtEl>
                                          <p:spTgt spid="11"/>
                                        </p:tgtEl>
                                      </p:cBhvr>
                                    </p:animEffect>
                                  </p:childTnLst>
                                </p:cTn>
                              </p:par>
                              <p:par>
                                <p:cTn id="29" presetID="6" presetClass="entr" presetSubtype="16" fill="hold" grpId="0" nodeType="with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circle(in)">
                                      <p:cBhvr>
                                        <p:cTn id="31" dur="3000"/>
                                        <p:tgtEl>
                                          <p:spTgt spid="12"/>
                                        </p:tgtEl>
                                      </p:cBhvr>
                                    </p:animEffect>
                                  </p:childTnLst>
                                </p:cTn>
                              </p:par>
                              <p:par>
                                <p:cTn id="32" presetID="6" presetClass="entr" presetSubtype="16" fill="hold" grpId="0" nodeType="withEffect">
                                  <p:stCondLst>
                                    <p:cond delay="0"/>
                                  </p:stCondLst>
                                  <p:childTnLst>
                                    <p:set>
                                      <p:cBhvr>
                                        <p:cTn id="33" dur="1" fill="hold">
                                          <p:stCondLst>
                                            <p:cond delay="0"/>
                                          </p:stCondLst>
                                        </p:cTn>
                                        <p:tgtEl>
                                          <p:spTgt spid="13"/>
                                        </p:tgtEl>
                                        <p:attrNameLst>
                                          <p:attrName>style.visibility</p:attrName>
                                        </p:attrNameLst>
                                      </p:cBhvr>
                                      <p:to>
                                        <p:strVal val="visible"/>
                                      </p:to>
                                    </p:set>
                                    <p:animEffect transition="in" filter="circle(in)">
                                      <p:cBhvr>
                                        <p:cTn id="34" dur="3000"/>
                                        <p:tgtEl>
                                          <p:spTgt spid="13"/>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circle(in)">
                                      <p:cBhvr>
                                        <p:cTn id="37" dur="3000"/>
                                        <p:tgtEl>
                                          <p:spTgt spid="14"/>
                                        </p:tgtEl>
                                      </p:cBhvr>
                                    </p:animEffect>
                                  </p:childTnLst>
                                </p:cTn>
                              </p:par>
                              <p:par>
                                <p:cTn id="38" presetID="6" presetClass="entr" presetSubtype="16" fill="hold" grpId="0" nodeType="with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circle(in)">
                                      <p:cBhvr>
                                        <p:cTn id="40" dur="3000"/>
                                        <p:tgtEl>
                                          <p:spTgt spid="15"/>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16"/>
                                        </p:tgtEl>
                                        <p:attrNameLst>
                                          <p:attrName>style.visibility</p:attrName>
                                        </p:attrNameLst>
                                      </p:cBhvr>
                                      <p:to>
                                        <p:strVal val="visible"/>
                                      </p:to>
                                    </p:set>
                                    <p:animEffect transition="in" filter="circle(in)">
                                      <p:cBhvr>
                                        <p:cTn id="43" dur="3000"/>
                                        <p:tgtEl>
                                          <p:spTgt spid="16"/>
                                        </p:tgtEl>
                                      </p:cBhvr>
                                    </p:animEffect>
                                  </p:childTnLst>
                                </p:cTn>
                              </p:par>
                              <p:par>
                                <p:cTn id="44" presetID="6" presetClass="entr" presetSubtype="16" fill="hold" grpId="0" nodeType="withEffect">
                                  <p:stCondLst>
                                    <p:cond delay="0"/>
                                  </p:stCondLst>
                                  <p:childTnLst>
                                    <p:set>
                                      <p:cBhvr>
                                        <p:cTn id="45" dur="1" fill="hold">
                                          <p:stCondLst>
                                            <p:cond delay="0"/>
                                          </p:stCondLst>
                                        </p:cTn>
                                        <p:tgtEl>
                                          <p:spTgt spid="17"/>
                                        </p:tgtEl>
                                        <p:attrNameLst>
                                          <p:attrName>style.visibility</p:attrName>
                                        </p:attrNameLst>
                                      </p:cBhvr>
                                      <p:to>
                                        <p:strVal val="visible"/>
                                      </p:to>
                                    </p:set>
                                    <p:animEffect transition="in" filter="circle(in)">
                                      <p:cBhvr>
                                        <p:cTn id="46" dur="3000"/>
                                        <p:tgtEl>
                                          <p:spTgt spid="17"/>
                                        </p:tgtEl>
                                      </p:cBhvr>
                                    </p:animEffect>
                                  </p:childTnLst>
                                </p:cTn>
                              </p:par>
                              <p:par>
                                <p:cTn id="47" presetID="6" presetClass="entr" presetSubtype="16" fill="hold" grpId="0" nodeType="with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circle(in)">
                                      <p:cBhvr>
                                        <p:cTn id="49" dur="3000"/>
                                        <p:tgtEl>
                                          <p:spTgt spid="18"/>
                                        </p:tgtEl>
                                      </p:cBhvr>
                                    </p:animEffect>
                                  </p:childTnLst>
                                </p:cTn>
                              </p:par>
                              <p:par>
                                <p:cTn id="50" presetID="6" presetClass="entr" presetSubtype="16" fill="hold" grpId="0" nodeType="with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circle(in)">
                                      <p:cBhvr>
                                        <p:cTn id="52" dur="3000"/>
                                        <p:tgtEl>
                                          <p:spTgt spid="19"/>
                                        </p:tgtEl>
                                      </p:cBhvr>
                                    </p:animEffect>
                                  </p:childTnLst>
                                </p:cTn>
                              </p:par>
                              <p:par>
                                <p:cTn id="53" presetID="6" presetClass="entr" presetSubtype="16" fill="hold" grpId="0" nodeType="withEffect">
                                  <p:stCondLst>
                                    <p:cond delay="0"/>
                                  </p:stCondLst>
                                  <p:childTnLst>
                                    <p:set>
                                      <p:cBhvr>
                                        <p:cTn id="54" dur="1" fill="hold">
                                          <p:stCondLst>
                                            <p:cond delay="0"/>
                                          </p:stCondLst>
                                        </p:cTn>
                                        <p:tgtEl>
                                          <p:spTgt spid="20"/>
                                        </p:tgtEl>
                                        <p:attrNameLst>
                                          <p:attrName>style.visibility</p:attrName>
                                        </p:attrNameLst>
                                      </p:cBhvr>
                                      <p:to>
                                        <p:strVal val="visible"/>
                                      </p:to>
                                    </p:set>
                                    <p:animEffect transition="in" filter="circle(in)">
                                      <p:cBhvr>
                                        <p:cTn id="55" dur="3000"/>
                                        <p:tgtEl>
                                          <p:spTgt spid="20"/>
                                        </p:tgtEl>
                                      </p:cBhvr>
                                    </p:animEffect>
                                  </p:childTnLst>
                                </p:cTn>
                              </p:par>
                              <p:par>
                                <p:cTn id="56" presetID="6" presetClass="entr" presetSubtype="16" fill="hold" grpId="0" nodeType="withEffect">
                                  <p:stCondLst>
                                    <p:cond delay="0"/>
                                  </p:stCondLst>
                                  <p:childTnLst>
                                    <p:set>
                                      <p:cBhvr>
                                        <p:cTn id="57" dur="1" fill="hold">
                                          <p:stCondLst>
                                            <p:cond delay="0"/>
                                          </p:stCondLst>
                                        </p:cTn>
                                        <p:tgtEl>
                                          <p:spTgt spid="21"/>
                                        </p:tgtEl>
                                        <p:attrNameLst>
                                          <p:attrName>style.visibility</p:attrName>
                                        </p:attrNameLst>
                                      </p:cBhvr>
                                      <p:to>
                                        <p:strVal val="visible"/>
                                      </p:to>
                                    </p:set>
                                    <p:animEffect transition="in" filter="circle(in)">
                                      <p:cBhvr>
                                        <p:cTn id="58" dur="3000"/>
                                        <p:tgtEl>
                                          <p:spTgt spid="21"/>
                                        </p:tgtEl>
                                      </p:cBhvr>
                                    </p:animEffect>
                                  </p:childTnLst>
                                </p:cTn>
                              </p:par>
                              <p:par>
                                <p:cTn id="59" presetID="6" presetClass="entr" presetSubtype="16" fill="hold" grpId="0" nodeType="withEffect">
                                  <p:stCondLst>
                                    <p:cond delay="0"/>
                                  </p:stCondLst>
                                  <p:childTnLst>
                                    <p:set>
                                      <p:cBhvr>
                                        <p:cTn id="60" dur="1" fill="hold">
                                          <p:stCondLst>
                                            <p:cond delay="0"/>
                                          </p:stCondLst>
                                        </p:cTn>
                                        <p:tgtEl>
                                          <p:spTgt spid="22"/>
                                        </p:tgtEl>
                                        <p:attrNameLst>
                                          <p:attrName>style.visibility</p:attrName>
                                        </p:attrNameLst>
                                      </p:cBhvr>
                                      <p:to>
                                        <p:strVal val="visible"/>
                                      </p:to>
                                    </p:set>
                                    <p:animEffect transition="in" filter="circle(in)">
                                      <p:cBhvr>
                                        <p:cTn id="61" dur="3000"/>
                                        <p:tgtEl>
                                          <p:spTgt spid="22"/>
                                        </p:tgtEl>
                                      </p:cBhvr>
                                    </p:animEffect>
                                  </p:childTnLst>
                                </p:cTn>
                              </p:par>
                              <p:par>
                                <p:cTn id="62" presetID="6" presetClass="entr" presetSubtype="16" fill="hold" grpId="0" nodeType="withEffect">
                                  <p:stCondLst>
                                    <p:cond delay="0"/>
                                  </p:stCondLst>
                                  <p:childTnLst>
                                    <p:set>
                                      <p:cBhvr>
                                        <p:cTn id="63" dur="1" fill="hold">
                                          <p:stCondLst>
                                            <p:cond delay="0"/>
                                          </p:stCondLst>
                                        </p:cTn>
                                        <p:tgtEl>
                                          <p:spTgt spid="23"/>
                                        </p:tgtEl>
                                        <p:attrNameLst>
                                          <p:attrName>style.visibility</p:attrName>
                                        </p:attrNameLst>
                                      </p:cBhvr>
                                      <p:to>
                                        <p:strVal val="visible"/>
                                      </p:to>
                                    </p:set>
                                    <p:animEffect transition="in" filter="circle(in)">
                                      <p:cBhvr>
                                        <p:cTn id="64" dur="3000"/>
                                        <p:tgtEl>
                                          <p:spTgt spid="23"/>
                                        </p:tgtEl>
                                      </p:cBhvr>
                                    </p:animEffect>
                                  </p:childTnLst>
                                </p:cTn>
                              </p:par>
                              <p:par>
                                <p:cTn id="65" presetID="6" presetClass="entr" presetSubtype="16" fill="hold" grpId="0" nodeType="withEffect">
                                  <p:stCondLst>
                                    <p:cond delay="0"/>
                                  </p:stCondLst>
                                  <p:childTnLst>
                                    <p:set>
                                      <p:cBhvr>
                                        <p:cTn id="66" dur="1" fill="hold">
                                          <p:stCondLst>
                                            <p:cond delay="0"/>
                                          </p:stCondLst>
                                        </p:cTn>
                                        <p:tgtEl>
                                          <p:spTgt spid="24"/>
                                        </p:tgtEl>
                                        <p:attrNameLst>
                                          <p:attrName>style.visibility</p:attrName>
                                        </p:attrNameLst>
                                      </p:cBhvr>
                                      <p:to>
                                        <p:strVal val="visible"/>
                                      </p:to>
                                    </p:set>
                                    <p:animEffect transition="in" filter="circle(in)">
                                      <p:cBhvr>
                                        <p:cTn id="67" dur="3000"/>
                                        <p:tgtEl>
                                          <p:spTgt spid="24"/>
                                        </p:tgtEl>
                                      </p:cBhvr>
                                    </p:animEffect>
                                  </p:childTnLst>
                                </p:cTn>
                              </p:par>
                              <p:par>
                                <p:cTn id="68" presetID="6" presetClass="entr" presetSubtype="16" fill="hold" grpId="0" nodeType="withEffect">
                                  <p:stCondLst>
                                    <p:cond delay="0"/>
                                  </p:stCondLst>
                                  <p:childTnLst>
                                    <p:set>
                                      <p:cBhvr>
                                        <p:cTn id="69" dur="1" fill="hold">
                                          <p:stCondLst>
                                            <p:cond delay="0"/>
                                          </p:stCondLst>
                                        </p:cTn>
                                        <p:tgtEl>
                                          <p:spTgt spid="25"/>
                                        </p:tgtEl>
                                        <p:attrNameLst>
                                          <p:attrName>style.visibility</p:attrName>
                                        </p:attrNameLst>
                                      </p:cBhvr>
                                      <p:to>
                                        <p:strVal val="visible"/>
                                      </p:to>
                                    </p:set>
                                    <p:animEffect transition="in" filter="circle(in)">
                                      <p:cBhvr>
                                        <p:cTn id="70" dur="3000"/>
                                        <p:tgtEl>
                                          <p:spTgt spid="25"/>
                                        </p:tgtEl>
                                      </p:cBhvr>
                                    </p:animEffect>
                                  </p:childTnLst>
                                </p:cTn>
                              </p:par>
                              <p:par>
                                <p:cTn id="71" presetID="6" presetClass="entr" presetSubtype="16" fill="hold" grpId="0" nodeType="withEffect">
                                  <p:stCondLst>
                                    <p:cond delay="0"/>
                                  </p:stCondLst>
                                  <p:childTnLst>
                                    <p:set>
                                      <p:cBhvr>
                                        <p:cTn id="72" dur="1" fill="hold">
                                          <p:stCondLst>
                                            <p:cond delay="0"/>
                                          </p:stCondLst>
                                        </p:cTn>
                                        <p:tgtEl>
                                          <p:spTgt spid="26"/>
                                        </p:tgtEl>
                                        <p:attrNameLst>
                                          <p:attrName>style.visibility</p:attrName>
                                        </p:attrNameLst>
                                      </p:cBhvr>
                                      <p:to>
                                        <p:strVal val="visible"/>
                                      </p:to>
                                    </p:set>
                                    <p:animEffect transition="in" filter="circle(in)">
                                      <p:cBhvr>
                                        <p:cTn id="73" dur="3000"/>
                                        <p:tgtEl>
                                          <p:spTgt spid="26"/>
                                        </p:tgtEl>
                                      </p:cBhvr>
                                    </p:animEffect>
                                  </p:childTnLst>
                                </p:cTn>
                              </p:par>
                              <p:par>
                                <p:cTn id="74" presetID="6" presetClass="entr" presetSubtype="16" fill="hold" grpId="0" nodeType="withEffect">
                                  <p:stCondLst>
                                    <p:cond delay="0"/>
                                  </p:stCondLst>
                                  <p:childTnLst>
                                    <p:set>
                                      <p:cBhvr>
                                        <p:cTn id="75" dur="1" fill="hold">
                                          <p:stCondLst>
                                            <p:cond delay="0"/>
                                          </p:stCondLst>
                                        </p:cTn>
                                        <p:tgtEl>
                                          <p:spTgt spid="27"/>
                                        </p:tgtEl>
                                        <p:attrNameLst>
                                          <p:attrName>style.visibility</p:attrName>
                                        </p:attrNameLst>
                                      </p:cBhvr>
                                      <p:to>
                                        <p:strVal val="visible"/>
                                      </p:to>
                                    </p:set>
                                    <p:animEffect transition="in" filter="circle(in)">
                                      <p:cBhvr>
                                        <p:cTn id="76" dur="3000"/>
                                        <p:tgtEl>
                                          <p:spTgt spid="27"/>
                                        </p:tgtEl>
                                      </p:cBhvr>
                                    </p:animEffect>
                                  </p:childTnLst>
                                </p:cTn>
                              </p:par>
                              <p:par>
                                <p:cTn id="77" presetID="6" presetClass="entr" presetSubtype="16" fill="hold" grpId="0" nodeType="withEffect">
                                  <p:stCondLst>
                                    <p:cond delay="0"/>
                                  </p:stCondLst>
                                  <p:childTnLst>
                                    <p:set>
                                      <p:cBhvr>
                                        <p:cTn id="78" dur="1" fill="hold">
                                          <p:stCondLst>
                                            <p:cond delay="0"/>
                                          </p:stCondLst>
                                        </p:cTn>
                                        <p:tgtEl>
                                          <p:spTgt spid="28"/>
                                        </p:tgtEl>
                                        <p:attrNameLst>
                                          <p:attrName>style.visibility</p:attrName>
                                        </p:attrNameLst>
                                      </p:cBhvr>
                                      <p:to>
                                        <p:strVal val="visible"/>
                                      </p:to>
                                    </p:set>
                                    <p:animEffect transition="in" filter="circle(in)">
                                      <p:cBhvr>
                                        <p:cTn id="79" dur="3000"/>
                                        <p:tgtEl>
                                          <p:spTgt spid="28"/>
                                        </p:tgtEl>
                                      </p:cBhvr>
                                    </p:animEffect>
                                  </p:childTnLst>
                                </p:cTn>
                              </p:par>
                              <p:par>
                                <p:cTn id="80" presetID="6" presetClass="entr" presetSubtype="16" fill="hold" grpId="0" nodeType="withEffect">
                                  <p:stCondLst>
                                    <p:cond delay="0"/>
                                  </p:stCondLst>
                                  <p:childTnLst>
                                    <p:set>
                                      <p:cBhvr>
                                        <p:cTn id="81" dur="1" fill="hold">
                                          <p:stCondLst>
                                            <p:cond delay="0"/>
                                          </p:stCondLst>
                                        </p:cTn>
                                        <p:tgtEl>
                                          <p:spTgt spid="29"/>
                                        </p:tgtEl>
                                        <p:attrNameLst>
                                          <p:attrName>style.visibility</p:attrName>
                                        </p:attrNameLst>
                                      </p:cBhvr>
                                      <p:to>
                                        <p:strVal val="visible"/>
                                      </p:to>
                                    </p:set>
                                    <p:animEffect transition="in" filter="circle(in)">
                                      <p:cBhvr>
                                        <p:cTn id="82" dur="3000"/>
                                        <p:tgtEl>
                                          <p:spTgt spid="29"/>
                                        </p:tgtEl>
                                      </p:cBhvr>
                                    </p:animEffect>
                                  </p:childTnLst>
                                </p:cTn>
                              </p:par>
                              <p:par>
                                <p:cTn id="83" presetID="6" presetClass="entr" presetSubtype="16" fill="hold" grpId="0" nodeType="withEffect">
                                  <p:stCondLst>
                                    <p:cond delay="0"/>
                                  </p:stCondLst>
                                  <p:childTnLst>
                                    <p:set>
                                      <p:cBhvr>
                                        <p:cTn id="84" dur="1" fill="hold">
                                          <p:stCondLst>
                                            <p:cond delay="0"/>
                                          </p:stCondLst>
                                        </p:cTn>
                                        <p:tgtEl>
                                          <p:spTgt spid="30"/>
                                        </p:tgtEl>
                                        <p:attrNameLst>
                                          <p:attrName>style.visibility</p:attrName>
                                        </p:attrNameLst>
                                      </p:cBhvr>
                                      <p:to>
                                        <p:strVal val="visible"/>
                                      </p:to>
                                    </p:set>
                                    <p:animEffect transition="in" filter="circle(in)">
                                      <p:cBhvr>
                                        <p:cTn id="85" dur="3000"/>
                                        <p:tgtEl>
                                          <p:spTgt spid="30"/>
                                        </p:tgtEl>
                                      </p:cBhvr>
                                    </p:animEffect>
                                  </p:childTnLst>
                                </p:cTn>
                              </p:par>
                              <p:par>
                                <p:cTn id="86" presetID="6" presetClass="entr" presetSubtype="16" fill="hold" grpId="0" nodeType="withEffect">
                                  <p:stCondLst>
                                    <p:cond delay="0"/>
                                  </p:stCondLst>
                                  <p:childTnLst>
                                    <p:set>
                                      <p:cBhvr>
                                        <p:cTn id="87" dur="1" fill="hold">
                                          <p:stCondLst>
                                            <p:cond delay="0"/>
                                          </p:stCondLst>
                                        </p:cTn>
                                        <p:tgtEl>
                                          <p:spTgt spid="31"/>
                                        </p:tgtEl>
                                        <p:attrNameLst>
                                          <p:attrName>style.visibility</p:attrName>
                                        </p:attrNameLst>
                                      </p:cBhvr>
                                      <p:to>
                                        <p:strVal val="visible"/>
                                      </p:to>
                                    </p:set>
                                    <p:animEffect transition="in" filter="circle(in)">
                                      <p:cBhvr>
                                        <p:cTn id="88" dur="3000"/>
                                        <p:tgtEl>
                                          <p:spTgt spid="31"/>
                                        </p:tgtEl>
                                      </p:cBhvr>
                                    </p:animEffect>
                                  </p:childTnLst>
                                </p:cTn>
                              </p:par>
                              <p:par>
                                <p:cTn id="89" presetID="6" presetClass="entr" presetSubtype="16" fill="hold" grpId="0" nodeType="withEffect">
                                  <p:stCondLst>
                                    <p:cond delay="0"/>
                                  </p:stCondLst>
                                  <p:childTnLst>
                                    <p:set>
                                      <p:cBhvr>
                                        <p:cTn id="90" dur="1" fill="hold">
                                          <p:stCondLst>
                                            <p:cond delay="0"/>
                                          </p:stCondLst>
                                        </p:cTn>
                                        <p:tgtEl>
                                          <p:spTgt spid="32"/>
                                        </p:tgtEl>
                                        <p:attrNameLst>
                                          <p:attrName>style.visibility</p:attrName>
                                        </p:attrNameLst>
                                      </p:cBhvr>
                                      <p:to>
                                        <p:strVal val="visible"/>
                                      </p:to>
                                    </p:set>
                                    <p:animEffect transition="in" filter="circle(in)">
                                      <p:cBhvr>
                                        <p:cTn id="91" dur="3000"/>
                                        <p:tgtEl>
                                          <p:spTgt spid="32"/>
                                        </p:tgtEl>
                                      </p:cBhvr>
                                    </p:animEffect>
                                  </p:childTnLst>
                                </p:cTn>
                              </p:par>
                              <p:par>
                                <p:cTn id="92" presetID="6" presetClass="entr" presetSubtype="16" fill="hold" grpId="0" nodeType="withEffect">
                                  <p:stCondLst>
                                    <p:cond delay="0"/>
                                  </p:stCondLst>
                                  <p:childTnLst>
                                    <p:set>
                                      <p:cBhvr>
                                        <p:cTn id="93" dur="1" fill="hold">
                                          <p:stCondLst>
                                            <p:cond delay="0"/>
                                          </p:stCondLst>
                                        </p:cTn>
                                        <p:tgtEl>
                                          <p:spTgt spid="33"/>
                                        </p:tgtEl>
                                        <p:attrNameLst>
                                          <p:attrName>style.visibility</p:attrName>
                                        </p:attrNameLst>
                                      </p:cBhvr>
                                      <p:to>
                                        <p:strVal val="visible"/>
                                      </p:to>
                                    </p:set>
                                    <p:animEffect transition="in" filter="circle(in)">
                                      <p:cBhvr>
                                        <p:cTn id="94" dur="3000"/>
                                        <p:tgtEl>
                                          <p:spTgt spid="33"/>
                                        </p:tgtEl>
                                      </p:cBhvr>
                                    </p:animEffect>
                                  </p:childTnLst>
                                </p:cTn>
                              </p:par>
                              <p:par>
                                <p:cTn id="95" presetID="6" presetClass="entr" presetSubtype="16" fill="hold" grpId="0" nodeType="withEffect">
                                  <p:stCondLst>
                                    <p:cond delay="0"/>
                                  </p:stCondLst>
                                  <p:childTnLst>
                                    <p:set>
                                      <p:cBhvr>
                                        <p:cTn id="96" dur="1" fill="hold">
                                          <p:stCondLst>
                                            <p:cond delay="0"/>
                                          </p:stCondLst>
                                        </p:cTn>
                                        <p:tgtEl>
                                          <p:spTgt spid="34"/>
                                        </p:tgtEl>
                                        <p:attrNameLst>
                                          <p:attrName>style.visibility</p:attrName>
                                        </p:attrNameLst>
                                      </p:cBhvr>
                                      <p:to>
                                        <p:strVal val="visible"/>
                                      </p:to>
                                    </p:set>
                                    <p:animEffect transition="in" filter="circle(in)">
                                      <p:cBhvr>
                                        <p:cTn id="97" dur="3000"/>
                                        <p:tgtEl>
                                          <p:spTgt spid="34"/>
                                        </p:tgtEl>
                                      </p:cBhvr>
                                    </p:animEffect>
                                  </p:childTnLst>
                                </p:cTn>
                              </p:par>
                              <p:par>
                                <p:cTn id="98" presetID="6" presetClass="entr" presetSubtype="16" fill="hold" grpId="0" nodeType="withEffect">
                                  <p:stCondLst>
                                    <p:cond delay="0"/>
                                  </p:stCondLst>
                                  <p:childTnLst>
                                    <p:set>
                                      <p:cBhvr>
                                        <p:cTn id="99" dur="1" fill="hold">
                                          <p:stCondLst>
                                            <p:cond delay="0"/>
                                          </p:stCondLst>
                                        </p:cTn>
                                        <p:tgtEl>
                                          <p:spTgt spid="35"/>
                                        </p:tgtEl>
                                        <p:attrNameLst>
                                          <p:attrName>style.visibility</p:attrName>
                                        </p:attrNameLst>
                                      </p:cBhvr>
                                      <p:to>
                                        <p:strVal val="visible"/>
                                      </p:to>
                                    </p:set>
                                    <p:animEffect transition="in" filter="circle(in)">
                                      <p:cBhvr>
                                        <p:cTn id="100" dur="3000"/>
                                        <p:tgtEl>
                                          <p:spTgt spid="35"/>
                                        </p:tgtEl>
                                      </p:cBhvr>
                                    </p:animEffect>
                                  </p:childTnLst>
                                </p:cTn>
                              </p:par>
                              <p:par>
                                <p:cTn id="101" presetID="6" presetClass="entr" presetSubtype="16" fill="hold" grpId="0" nodeType="withEffect">
                                  <p:stCondLst>
                                    <p:cond delay="0"/>
                                  </p:stCondLst>
                                  <p:childTnLst>
                                    <p:set>
                                      <p:cBhvr>
                                        <p:cTn id="102" dur="1" fill="hold">
                                          <p:stCondLst>
                                            <p:cond delay="0"/>
                                          </p:stCondLst>
                                        </p:cTn>
                                        <p:tgtEl>
                                          <p:spTgt spid="36"/>
                                        </p:tgtEl>
                                        <p:attrNameLst>
                                          <p:attrName>style.visibility</p:attrName>
                                        </p:attrNameLst>
                                      </p:cBhvr>
                                      <p:to>
                                        <p:strVal val="visible"/>
                                      </p:to>
                                    </p:set>
                                    <p:animEffect transition="in" filter="circle(in)">
                                      <p:cBhvr>
                                        <p:cTn id="103" dur="3000"/>
                                        <p:tgtEl>
                                          <p:spTgt spid="36"/>
                                        </p:tgtEl>
                                      </p:cBhvr>
                                    </p:animEffect>
                                  </p:childTnLst>
                                </p:cTn>
                              </p:par>
                              <p:par>
                                <p:cTn id="104" presetID="2" presetClass="entr" presetSubtype="4" fill="hold" grpId="1" nodeType="withEffect">
                                  <p:stCondLst>
                                    <p:cond delay="0"/>
                                  </p:stCondLst>
                                  <p:childTnLst>
                                    <p:set>
                                      <p:cBhvr>
                                        <p:cTn id="105" dur="1" fill="hold">
                                          <p:stCondLst>
                                            <p:cond delay="0"/>
                                          </p:stCondLst>
                                        </p:cTn>
                                        <p:tgtEl>
                                          <p:spTgt spid="6"/>
                                        </p:tgtEl>
                                        <p:attrNameLst>
                                          <p:attrName>style.visibility</p:attrName>
                                        </p:attrNameLst>
                                      </p:cBhvr>
                                      <p:to>
                                        <p:strVal val="visible"/>
                                      </p:to>
                                    </p:set>
                                    <p:anim calcmode="lin" valueType="num">
                                      <p:cBhvr additive="base">
                                        <p:cTn id="106" dur="3000" fill="hold"/>
                                        <p:tgtEl>
                                          <p:spTgt spid="6"/>
                                        </p:tgtEl>
                                        <p:attrNameLst>
                                          <p:attrName>ppt_x</p:attrName>
                                        </p:attrNameLst>
                                      </p:cBhvr>
                                      <p:tavLst>
                                        <p:tav tm="0">
                                          <p:val>
                                            <p:strVal val="#ppt_x"/>
                                          </p:val>
                                        </p:tav>
                                        <p:tav tm="100000">
                                          <p:val>
                                            <p:strVal val="#ppt_x"/>
                                          </p:val>
                                        </p:tav>
                                      </p:tavLst>
                                    </p:anim>
                                    <p:anim calcmode="lin" valueType="num">
                                      <p:cBhvr additive="base">
                                        <p:cTn id="107" dur="3000" fill="hold"/>
                                        <p:tgtEl>
                                          <p:spTgt spid="6"/>
                                        </p:tgtEl>
                                        <p:attrNameLst>
                                          <p:attrName>ppt_y</p:attrName>
                                        </p:attrNameLst>
                                      </p:cBhvr>
                                      <p:tavLst>
                                        <p:tav tm="0">
                                          <p:val>
                                            <p:strVal val="1+#ppt_h/2"/>
                                          </p:val>
                                        </p:tav>
                                        <p:tav tm="100000">
                                          <p:val>
                                            <p:strVal val="#ppt_y"/>
                                          </p:val>
                                        </p:tav>
                                      </p:tavLst>
                                    </p:anim>
                                  </p:childTnLst>
                                </p:cTn>
                              </p:par>
                              <p:par>
                                <p:cTn id="108" presetID="2" presetClass="entr" presetSubtype="4" fill="hold" grpId="1" nodeType="withEffect">
                                  <p:stCondLst>
                                    <p:cond delay="0"/>
                                  </p:stCondLst>
                                  <p:childTnLst>
                                    <p:set>
                                      <p:cBhvr>
                                        <p:cTn id="109" dur="1" fill="hold">
                                          <p:stCondLst>
                                            <p:cond delay="0"/>
                                          </p:stCondLst>
                                        </p:cTn>
                                        <p:tgtEl>
                                          <p:spTgt spid="8"/>
                                        </p:tgtEl>
                                        <p:attrNameLst>
                                          <p:attrName>style.visibility</p:attrName>
                                        </p:attrNameLst>
                                      </p:cBhvr>
                                      <p:to>
                                        <p:strVal val="visible"/>
                                      </p:to>
                                    </p:set>
                                    <p:anim calcmode="lin" valueType="num">
                                      <p:cBhvr additive="base">
                                        <p:cTn id="110" dur="3000" fill="hold"/>
                                        <p:tgtEl>
                                          <p:spTgt spid="8"/>
                                        </p:tgtEl>
                                        <p:attrNameLst>
                                          <p:attrName>ppt_x</p:attrName>
                                        </p:attrNameLst>
                                      </p:cBhvr>
                                      <p:tavLst>
                                        <p:tav tm="0">
                                          <p:val>
                                            <p:strVal val="#ppt_x"/>
                                          </p:val>
                                        </p:tav>
                                        <p:tav tm="100000">
                                          <p:val>
                                            <p:strVal val="#ppt_x"/>
                                          </p:val>
                                        </p:tav>
                                      </p:tavLst>
                                    </p:anim>
                                    <p:anim calcmode="lin" valueType="num">
                                      <p:cBhvr additive="base">
                                        <p:cTn id="111" dur="3000" fill="hold"/>
                                        <p:tgtEl>
                                          <p:spTgt spid="8"/>
                                        </p:tgtEl>
                                        <p:attrNameLst>
                                          <p:attrName>ppt_y</p:attrName>
                                        </p:attrNameLst>
                                      </p:cBhvr>
                                      <p:tavLst>
                                        <p:tav tm="0">
                                          <p:val>
                                            <p:strVal val="1+#ppt_h/2"/>
                                          </p:val>
                                        </p:tav>
                                        <p:tav tm="100000">
                                          <p:val>
                                            <p:strVal val="#ppt_y"/>
                                          </p:val>
                                        </p:tav>
                                      </p:tavLst>
                                    </p:anim>
                                  </p:childTnLst>
                                </p:cTn>
                              </p:par>
                              <p:par>
                                <p:cTn id="112" presetID="2" presetClass="entr" presetSubtype="4" fill="hold" grpId="1" nodeType="withEffect">
                                  <p:stCondLst>
                                    <p:cond delay="0"/>
                                  </p:stCondLst>
                                  <p:childTnLst>
                                    <p:set>
                                      <p:cBhvr>
                                        <p:cTn id="113" dur="1" fill="hold">
                                          <p:stCondLst>
                                            <p:cond delay="0"/>
                                          </p:stCondLst>
                                        </p:cTn>
                                        <p:tgtEl>
                                          <p:spTgt spid="10"/>
                                        </p:tgtEl>
                                        <p:attrNameLst>
                                          <p:attrName>style.visibility</p:attrName>
                                        </p:attrNameLst>
                                      </p:cBhvr>
                                      <p:to>
                                        <p:strVal val="visible"/>
                                      </p:to>
                                    </p:set>
                                    <p:anim calcmode="lin" valueType="num">
                                      <p:cBhvr additive="base">
                                        <p:cTn id="114" dur="3000" fill="hold"/>
                                        <p:tgtEl>
                                          <p:spTgt spid="10"/>
                                        </p:tgtEl>
                                        <p:attrNameLst>
                                          <p:attrName>ppt_x</p:attrName>
                                        </p:attrNameLst>
                                      </p:cBhvr>
                                      <p:tavLst>
                                        <p:tav tm="0">
                                          <p:val>
                                            <p:strVal val="#ppt_x"/>
                                          </p:val>
                                        </p:tav>
                                        <p:tav tm="100000">
                                          <p:val>
                                            <p:strVal val="#ppt_x"/>
                                          </p:val>
                                        </p:tav>
                                      </p:tavLst>
                                    </p:anim>
                                    <p:anim calcmode="lin" valueType="num">
                                      <p:cBhvr additive="base">
                                        <p:cTn id="115" dur="3000" fill="hold"/>
                                        <p:tgtEl>
                                          <p:spTgt spid="10"/>
                                        </p:tgtEl>
                                        <p:attrNameLst>
                                          <p:attrName>ppt_y</p:attrName>
                                        </p:attrNameLst>
                                      </p:cBhvr>
                                      <p:tavLst>
                                        <p:tav tm="0">
                                          <p:val>
                                            <p:strVal val="1+#ppt_h/2"/>
                                          </p:val>
                                        </p:tav>
                                        <p:tav tm="100000">
                                          <p:val>
                                            <p:strVal val="#ppt_y"/>
                                          </p:val>
                                        </p:tav>
                                      </p:tavLst>
                                    </p:anim>
                                  </p:childTnLst>
                                </p:cTn>
                              </p:par>
                              <p:par>
                                <p:cTn id="116" presetID="2" presetClass="entr" presetSubtype="4" fill="hold" grpId="1" nodeType="withEffect">
                                  <p:stCondLst>
                                    <p:cond delay="0"/>
                                  </p:stCondLst>
                                  <p:childTnLst>
                                    <p:set>
                                      <p:cBhvr>
                                        <p:cTn id="117" dur="1" fill="hold">
                                          <p:stCondLst>
                                            <p:cond delay="0"/>
                                          </p:stCondLst>
                                        </p:cTn>
                                        <p:tgtEl>
                                          <p:spTgt spid="12"/>
                                        </p:tgtEl>
                                        <p:attrNameLst>
                                          <p:attrName>style.visibility</p:attrName>
                                        </p:attrNameLst>
                                      </p:cBhvr>
                                      <p:to>
                                        <p:strVal val="visible"/>
                                      </p:to>
                                    </p:set>
                                    <p:anim calcmode="lin" valueType="num">
                                      <p:cBhvr additive="base">
                                        <p:cTn id="118" dur="3000" fill="hold"/>
                                        <p:tgtEl>
                                          <p:spTgt spid="12"/>
                                        </p:tgtEl>
                                        <p:attrNameLst>
                                          <p:attrName>ppt_x</p:attrName>
                                        </p:attrNameLst>
                                      </p:cBhvr>
                                      <p:tavLst>
                                        <p:tav tm="0">
                                          <p:val>
                                            <p:strVal val="#ppt_x"/>
                                          </p:val>
                                        </p:tav>
                                        <p:tav tm="100000">
                                          <p:val>
                                            <p:strVal val="#ppt_x"/>
                                          </p:val>
                                        </p:tav>
                                      </p:tavLst>
                                    </p:anim>
                                    <p:anim calcmode="lin" valueType="num">
                                      <p:cBhvr additive="base">
                                        <p:cTn id="119" dur="3000" fill="hold"/>
                                        <p:tgtEl>
                                          <p:spTgt spid="12"/>
                                        </p:tgtEl>
                                        <p:attrNameLst>
                                          <p:attrName>ppt_y</p:attrName>
                                        </p:attrNameLst>
                                      </p:cBhvr>
                                      <p:tavLst>
                                        <p:tav tm="0">
                                          <p:val>
                                            <p:strVal val="1+#ppt_h/2"/>
                                          </p:val>
                                        </p:tav>
                                        <p:tav tm="100000">
                                          <p:val>
                                            <p:strVal val="#ppt_y"/>
                                          </p:val>
                                        </p:tav>
                                      </p:tavLst>
                                    </p:anim>
                                  </p:childTnLst>
                                </p:cTn>
                              </p:par>
                              <p:par>
                                <p:cTn id="120" presetID="2" presetClass="entr" presetSubtype="4" fill="hold" grpId="1" nodeType="withEffect">
                                  <p:stCondLst>
                                    <p:cond delay="0"/>
                                  </p:stCondLst>
                                  <p:childTnLst>
                                    <p:set>
                                      <p:cBhvr>
                                        <p:cTn id="121" dur="1" fill="hold">
                                          <p:stCondLst>
                                            <p:cond delay="0"/>
                                          </p:stCondLst>
                                        </p:cTn>
                                        <p:tgtEl>
                                          <p:spTgt spid="14"/>
                                        </p:tgtEl>
                                        <p:attrNameLst>
                                          <p:attrName>style.visibility</p:attrName>
                                        </p:attrNameLst>
                                      </p:cBhvr>
                                      <p:to>
                                        <p:strVal val="visible"/>
                                      </p:to>
                                    </p:set>
                                    <p:anim calcmode="lin" valueType="num">
                                      <p:cBhvr additive="base">
                                        <p:cTn id="122" dur="3000" fill="hold"/>
                                        <p:tgtEl>
                                          <p:spTgt spid="14"/>
                                        </p:tgtEl>
                                        <p:attrNameLst>
                                          <p:attrName>ppt_x</p:attrName>
                                        </p:attrNameLst>
                                      </p:cBhvr>
                                      <p:tavLst>
                                        <p:tav tm="0">
                                          <p:val>
                                            <p:strVal val="#ppt_x"/>
                                          </p:val>
                                        </p:tav>
                                        <p:tav tm="100000">
                                          <p:val>
                                            <p:strVal val="#ppt_x"/>
                                          </p:val>
                                        </p:tav>
                                      </p:tavLst>
                                    </p:anim>
                                    <p:anim calcmode="lin" valueType="num">
                                      <p:cBhvr additive="base">
                                        <p:cTn id="123" dur="3000" fill="hold"/>
                                        <p:tgtEl>
                                          <p:spTgt spid="14"/>
                                        </p:tgtEl>
                                        <p:attrNameLst>
                                          <p:attrName>ppt_y</p:attrName>
                                        </p:attrNameLst>
                                      </p:cBhvr>
                                      <p:tavLst>
                                        <p:tav tm="0">
                                          <p:val>
                                            <p:strVal val="1+#ppt_h/2"/>
                                          </p:val>
                                        </p:tav>
                                        <p:tav tm="100000">
                                          <p:val>
                                            <p:strVal val="#ppt_y"/>
                                          </p:val>
                                        </p:tav>
                                      </p:tavLst>
                                    </p:anim>
                                  </p:childTnLst>
                                </p:cTn>
                              </p:par>
                              <p:par>
                                <p:cTn id="124" presetID="2" presetClass="entr" presetSubtype="4" fill="hold" grpId="1" nodeType="withEffect">
                                  <p:stCondLst>
                                    <p:cond delay="0"/>
                                  </p:stCondLst>
                                  <p:childTnLst>
                                    <p:set>
                                      <p:cBhvr>
                                        <p:cTn id="125" dur="1" fill="hold">
                                          <p:stCondLst>
                                            <p:cond delay="0"/>
                                          </p:stCondLst>
                                        </p:cTn>
                                        <p:tgtEl>
                                          <p:spTgt spid="16"/>
                                        </p:tgtEl>
                                        <p:attrNameLst>
                                          <p:attrName>style.visibility</p:attrName>
                                        </p:attrNameLst>
                                      </p:cBhvr>
                                      <p:to>
                                        <p:strVal val="visible"/>
                                      </p:to>
                                    </p:set>
                                    <p:anim calcmode="lin" valueType="num">
                                      <p:cBhvr additive="base">
                                        <p:cTn id="126" dur="3000" fill="hold"/>
                                        <p:tgtEl>
                                          <p:spTgt spid="16"/>
                                        </p:tgtEl>
                                        <p:attrNameLst>
                                          <p:attrName>ppt_x</p:attrName>
                                        </p:attrNameLst>
                                      </p:cBhvr>
                                      <p:tavLst>
                                        <p:tav tm="0">
                                          <p:val>
                                            <p:strVal val="#ppt_x"/>
                                          </p:val>
                                        </p:tav>
                                        <p:tav tm="100000">
                                          <p:val>
                                            <p:strVal val="#ppt_x"/>
                                          </p:val>
                                        </p:tav>
                                      </p:tavLst>
                                    </p:anim>
                                    <p:anim calcmode="lin" valueType="num">
                                      <p:cBhvr additive="base">
                                        <p:cTn id="127" dur="3000" fill="hold"/>
                                        <p:tgtEl>
                                          <p:spTgt spid="16"/>
                                        </p:tgtEl>
                                        <p:attrNameLst>
                                          <p:attrName>ppt_y</p:attrName>
                                        </p:attrNameLst>
                                      </p:cBhvr>
                                      <p:tavLst>
                                        <p:tav tm="0">
                                          <p:val>
                                            <p:strVal val="1+#ppt_h/2"/>
                                          </p:val>
                                        </p:tav>
                                        <p:tav tm="100000">
                                          <p:val>
                                            <p:strVal val="#ppt_y"/>
                                          </p:val>
                                        </p:tav>
                                      </p:tavLst>
                                    </p:anim>
                                  </p:childTnLst>
                                </p:cTn>
                              </p:par>
                              <p:par>
                                <p:cTn id="128" presetID="2" presetClass="entr" presetSubtype="4" fill="hold" grpId="1" nodeType="withEffect">
                                  <p:stCondLst>
                                    <p:cond delay="0"/>
                                  </p:stCondLst>
                                  <p:childTnLst>
                                    <p:set>
                                      <p:cBhvr>
                                        <p:cTn id="129" dur="1" fill="hold">
                                          <p:stCondLst>
                                            <p:cond delay="0"/>
                                          </p:stCondLst>
                                        </p:cTn>
                                        <p:tgtEl>
                                          <p:spTgt spid="17"/>
                                        </p:tgtEl>
                                        <p:attrNameLst>
                                          <p:attrName>style.visibility</p:attrName>
                                        </p:attrNameLst>
                                      </p:cBhvr>
                                      <p:to>
                                        <p:strVal val="visible"/>
                                      </p:to>
                                    </p:set>
                                    <p:anim calcmode="lin" valueType="num">
                                      <p:cBhvr additive="base">
                                        <p:cTn id="130" dur="3000" fill="hold"/>
                                        <p:tgtEl>
                                          <p:spTgt spid="17"/>
                                        </p:tgtEl>
                                        <p:attrNameLst>
                                          <p:attrName>ppt_x</p:attrName>
                                        </p:attrNameLst>
                                      </p:cBhvr>
                                      <p:tavLst>
                                        <p:tav tm="0">
                                          <p:val>
                                            <p:strVal val="#ppt_x"/>
                                          </p:val>
                                        </p:tav>
                                        <p:tav tm="100000">
                                          <p:val>
                                            <p:strVal val="#ppt_x"/>
                                          </p:val>
                                        </p:tav>
                                      </p:tavLst>
                                    </p:anim>
                                    <p:anim calcmode="lin" valueType="num">
                                      <p:cBhvr additive="base">
                                        <p:cTn id="131" dur="3000" fill="hold"/>
                                        <p:tgtEl>
                                          <p:spTgt spid="17"/>
                                        </p:tgtEl>
                                        <p:attrNameLst>
                                          <p:attrName>ppt_y</p:attrName>
                                        </p:attrNameLst>
                                      </p:cBhvr>
                                      <p:tavLst>
                                        <p:tav tm="0">
                                          <p:val>
                                            <p:strVal val="1+#ppt_h/2"/>
                                          </p:val>
                                        </p:tav>
                                        <p:tav tm="100000">
                                          <p:val>
                                            <p:strVal val="#ppt_y"/>
                                          </p:val>
                                        </p:tav>
                                      </p:tavLst>
                                    </p:anim>
                                  </p:childTnLst>
                                </p:cTn>
                              </p:par>
                              <p:par>
                                <p:cTn id="132" presetID="2" presetClass="entr" presetSubtype="4" fill="hold" grpId="1" nodeType="withEffect">
                                  <p:stCondLst>
                                    <p:cond delay="0"/>
                                  </p:stCondLst>
                                  <p:childTnLst>
                                    <p:set>
                                      <p:cBhvr>
                                        <p:cTn id="133" dur="1" fill="hold">
                                          <p:stCondLst>
                                            <p:cond delay="0"/>
                                          </p:stCondLst>
                                        </p:cTn>
                                        <p:tgtEl>
                                          <p:spTgt spid="19"/>
                                        </p:tgtEl>
                                        <p:attrNameLst>
                                          <p:attrName>style.visibility</p:attrName>
                                        </p:attrNameLst>
                                      </p:cBhvr>
                                      <p:to>
                                        <p:strVal val="visible"/>
                                      </p:to>
                                    </p:set>
                                    <p:anim calcmode="lin" valueType="num">
                                      <p:cBhvr additive="base">
                                        <p:cTn id="134" dur="3000" fill="hold"/>
                                        <p:tgtEl>
                                          <p:spTgt spid="19"/>
                                        </p:tgtEl>
                                        <p:attrNameLst>
                                          <p:attrName>ppt_x</p:attrName>
                                        </p:attrNameLst>
                                      </p:cBhvr>
                                      <p:tavLst>
                                        <p:tav tm="0">
                                          <p:val>
                                            <p:strVal val="#ppt_x"/>
                                          </p:val>
                                        </p:tav>
                                        <p:tav tm="100000">
                                          <p:val>
                                            <p:strVal val="#ppt_x"/>
                                          </p:val>
                                        </p:tav>
                                      </p:tavLst>
                                    </p:anim>
                                    <p:anim calcmode="lin" valueType="num">
                                      <p:cBhvr additive="base">
                                        <p:cTn id="135" dur="3000" fill="hold"/>
                                        <p:tgtEl>
                                          <p:spTgt spid="19"/>
                                        </p:tgtEl>
                                        <p:attrNameLst>
                                          <p:attrName>ppt_y</p:attrName>
                                        </p:attrNameLst>
                                      </p:cBhvr>
                                      <p:tavLst>
                                        <p:tav tm="0">
                                          <p:val>
                                            <p:strVal val="1+#ppt_h/2"/>
                                          </p:val>
                                        </p:tav>
                                        <p:tav tm="100000">
                                          <p:val>
                                            <p:strVal val="#ppt_y"/>
                                          </p:val>
                                        </p:tav>
                                      </p:tavLst>
                                    </p:anim>
                                  </p:childTnLst>
                                </p:cTn>
                              </p:par>
                              <p:par>
                                <p:cTn id="136" presetID="2" presetClass="entr" presetSubtype="4" fill="hold" grpId="1" nodeType="withEffect">
                                  <p:stCondLst>
                                    <p:cond delay="0"/>
                                  </p:stCondLst>
                                  <p:childTnLst>
                                    <p:set>
                                      <p:cBhvr>
                                        <p:cTn id="137" dur="1" fill="hold">
                                          <p:stCondLst>
                                            <p:cond delay="0"/>
                                          </p:stCondLst>
                                        </p:cTn>
                                        <p:tgtEl>
                                          <p:spTgt spid="21"/>
                                        </p:tgtEl>
                                        <p:attrNameLst>
                                          <p:attrName>style.visibility</p:attrName>
                                        </p:attrNameLst>
                                      </p:cBhvr>
                                      <p:to>
                                        <p:strVal val="visible"/>
                                      </p:to>
                                    </p:set>
                                    <p:anim calcmode="lin" valueType="num">
                                      <p:cBhvr additive="base">
                                        <p:cTn id="138" dur="3000" fill="hold"/>
                                        <p:tgtEl>
                                          <p:spTgt spid="21"/>
                                        </p:tgtEl>
                                        <p:attrNameLst>
                                          <p:attrName>ppt_x</p:attrName>
                                        </p:attrNameLst>
                                      </p:cBhvr>
                                      <p:tavLst>
                                        <p:tav tm="0">
                                          <p:val>
                                            <p:strVal val="#ppt_x"/>
                                          </p:val>
                                        </p:tav>
                                        <p:tav tm="100000">
                                          <p:val>
                                            <p:strVal val="#ppt_x"/>
                                          </p:val>
                                        </p:tav>
                                      </p:tavLst>
                                    </p:anim>
                                    <p:anim calcmode="lin" valueType="num">
                                      <p:cBhvr additive="base">
                                        <p:cTn id="139" dur="3000" fill="hold"/>
                                        <p:tgtEl>
                                          <p:spTgt spid="21"/>
                                        </p:tgtEl>
                                        <p:attrNameLst>
                                          <p:attrName>ppt_y</p:attrName>
                                        </p:attrNameLst>
                                      </p:cBhvr>
                                      <p:tavLst>
                                        <p:tav tm="0">
                                          <p:val>
                                            <p:strVal val="1+#ppt_h/2"/>
                                          </p:val>
                                        </p:tav>
                                        <p:tav tm="100000">
                                          <p:val>
                                            <p:strVal val="#ppt_y"/>
                                          </p:val>
                                        </p:tav>
                                      </p:tavLst>
                                    </p:anim>
                                  </p:childTnLst>
                                </p:cTn>
                              </p:par>
                              <p:par>
                                <p:cTn id="140" presetID="2" presetClass="entr" presetSubtype="4" fill="hold" grpId="1" nodeType="withEffect">
                                  <p:stCondLst>
                                    <p:cond delay="0"/>
                                  </p:stCondLst>
                                  <p:childTnLst>
                                    <p:set>
                                      <p:cBhvr>
                                        <p:cTn id="141" dur="1" fill="hold">
                                          <p:stCondLst>
                                            <p:cond delay="0"/>
                                          </p:stCondLst>
                                        </p:cTn>
                                        <p:tgtEl>
                                          <p:spTgt spid="23"/>
                                        </p:tgtEl>
                                        <p:attrNameLst>
                                          <p:attrName>style.visibility</p:attrName>
                                        </p:attrNameLst>
                                      </p:cBhvr>
                                      <p:to>
                                        <p:strVal val="visible"/>
                                      </p:to>
                                    </p:set>
                                    <p:anim calcmode="lin" valueType="num">
                                      <p:cBhvr additive="base">
                                        <p:cTn id="142" dur="3000" fill="hold"/>
                                        <p:tgtEl>
                                          <p:spTgt spid="23"/>
                                        </p:tgtEl>
                                        <p:attrNameLst>
                                          <p:attrName>ppt_x</p:attrName>
                                        </p:attrNameLst>
                                      </p:cBhvr>
                                      <p:tavLst>
                                        <p:tav tm="0">
                                          <p:val>
                                            <p:strVal val="#ppt_x"/>
                                          </p:val>
                                        </p:tav>
                                        <p:tav tm="100000">
                                          <p:val>
                                            <p:strVal val="#ppt_x"/>
                                          </p:val>
                                        </p:tav>
                                      </p:tavLst>
                                    </p:anim>
                                    <p:anim calcmode="lin" valueType="num">
                                      <p:cBhvr additive="base">
                                        <p:cTn id="143" dur="3000" fill="hold"/>
                                        <p:tgtEl>
                                          <p:spTgt spid="23"/>
                                        </p:tgtEl>
                                        <p:attrNameLst>
                                          <p:attrName>ppt_y</p:attrName>
                                        </p:attrNameLst>
                                      </p:cBhvr>
                                      <p:tavLst>
                                        <p:tav tm="0">
                                          <p:val>
                                            <p:strVal val="1+#ppt_h/2"/>
                                          </p:val>
                                        </p:tav>
                                        <p:tav tm="100000">
                                          <p:val>
                                            <p:strVal val="#ppt_y"/>
                                          </p:val>
                                        </p:tav>
                                      </p:tavLst>
                                    </p:anim>
                                  </p:childTnLst>
                                </p:cTn>
                              </p:par>
                              <p:par>
                                <p:cTn id="144" presetID="2" presetClass="entr" presetSubtype="4" fill="hold" grpId="1" nodeType="withEffect">
                                  <p:stCondLst>
                                    <p:cond delay="0"/>
                                  </p:stCondLst>
                                  <p:childTnLst>
                                    <p:set>
                                      <p:cBhvr>
                                        <p:cTn id="145" dur="1" fill="hold">
                                          <p:stCondLst>
                                            <p:cond delay="0"/>
                                          </p:stCondLst>
                                        </p:cTn>
                                        <p:tgtEl>
                                          <p:spTgt spid="25"/>
                                        </p:tgtEl>
                                        <p:attrNameLst>
                                          <p:attrName>style.visibility</p:attrName>
                                        </p:attrNameLst>
                                      </p:cBhvr>
                                      <p:to>
                                        <p:strVal val="visible"/>
                                      </p:to>
                                    </p:set>
                                    <p:anim calcmode="lin" valueType="num">
                                      <p:cBhvr additive="base">
                                        <p:cTn id="146" dur="3000" fill="hold"/>
                                        <p:tgtEl>
                                          <p:spTgt spid="25"/>
                                        </p:tgtEl>
                                        <p:attrNameLst>
                                          <p:attrName>ppt_x</p:attrName>
                                        </p:attrNameLst>
                                      </p:cBhvr>
                                      <p:tavLst>
                                        <p:tav tm="0">
                                          <p:val>
                                            <p:strVal val="#ppt_x"/>
                                          </p:val>
                                        </p:tav>
                                        <p:tav tm="100000">
                                          <p:val>
                                            <p:strVal val="#ppt_x"/>
                                          </p:val>
                                        </p:tav>
                                      </p:tavLst>
                                    </p:anim>
                                    <p:anim calcmode="lin" valueType="num">
                                      <p:cBhvr additive="base">
                                        <p:cTn id="147" dur="3000" fill="hold"/>
                                        <p:tgtEl>
                                          <p:spTgt spid="25"/>
                                        </p:tgtEl>
                                        <p:attrNameLst>
                                          <p:attrName>ppt_y</p:attrName>
                                        </p:attrNameLst>
                                      </p:cBhvr>
                                      <p:tavLst>
                                        <p:tav tm="0">
                                          <p:val>
                                            <p:strVal val="1+#ppt_h/2"/>
                                          </p:val>
                                        </p:tav>
                                        <p:tav tm="100000">
                                          <p:val>
                                            <p:strVal val="#ppt_y"/>
                                          </p:val>
                                        </p:tav>
                                      </p:tavLst>
                                    </p:anim>
                                  </p:childTnLst>
                                </p:cTn>
                              </p:par>
                              <p:par>
                                <p:cTn id="148" presetID="2" presetClass="entr" presetSubtype="4" fill="hold" grpId="1" nodeType="withEffect">
                                  <p:stCondLst>
                                    <p:cond delay="0"/>
                                  </p:stCondLst>
                                  <p:childTnLst>
                                    <p:set>
                                      <p:cBhvr>
                                        <p:cTn id="149" dur="1" fill="hold">
                                          <p:stCondLst>
                                            <p:cond delay="0"/>
                                          </p:stCondLst>
                                        </p:cTn>
                                        <p:tgtEl>
                                          <p:spTgt spid="27"/>
                                        </p:tgtEl>
                                        <p:attrNameLst>
                                          <p:attrName>style.visibility</p:attrName>
                                        </p:attrNameLst>
                                      </p:cBhvr>
                                      <p:to>
                                        <p:strVal val="visible"/>
                                      </p:to>
                                    </p:set>
                                    <p:anim calcmode="lin" valueType="num">
                                      <p:cBhvr additive="base">
                                        <p:cTn id="150" dur="3000" fill="hold"/>
                                        <p:tgtEl>
                                          <p:spTgt spid="27"/>
                                        </p:tgtEl>
                                        <p:attrNameLst>
                                          <p:attrName>ppt_x</p:attrName>
                                        </p:attrNameLst>
                                      </p:cBhvr>
                                      <p:tavLst>
                                        <p:tav tm="0">
                                          <p:val>
                                            <p:strVal val="#ppt_x"/>
                                          </p:val>
                                        </p:tav>
                                        <p:tav tm="100000">
                                          <p:val>
                                            <p:strVal val="#ppt_x"/>
                                          </p:val>
                                        </p:tav>
                                      </p:tavLst>
                                    </p:anim>
                                    <p:anim calcmode="lin" valueType="num">
                                      <p:cBhvr additive="base">
                                        <p:cTn id="151" dur="3000" fill="hold"/>
                                        <p:tgtEl>
                                          <p:spTgt spid="27"/>
                                        </p:tgtEl>
                                        <p:attrNameLst>
                                          <p:attrName>ppt_y</p:attrName>
                                        </p:attrNameLst>
                                      </p:cBhvr>
                                      <p:tavLst>
                                        <p:tav tm="0">
                                          <p:val>
                                            <p:strVal val="1+#ppt_h/2"/>
                                          </p:val>
                                        </p:tav>
                                        <p:tav tm="100000">
                                          <p:val>
                                            <p:strVal val="#ppt_y"/>
                                          </p:val>
                                        </p:tav>
                                      </p:tavLst>
                                    </p:anim>
                                  </p:childTnLst>
                                </p:cTn>
                              </p:par>
                              <p:par>
                                <p:cTn id="152" presetID="2" presetClass="entr" presetSubtype="4" fill="hold" grpId="1" nodeType="withEffect">
                                  <p:stCondLst>
                                    <p:cond delay="0"/>
                                  </p:stCondLst>
                                  <p:childTnLst>
                                    <p:set>
                                      <p:cBhvr>
                                        <p:cTn id="153" dur="1" fill="hold">
                                          <p:stCondLst>
                                            <p:cond delay="0"/>
                                          </p:stCondLst>
                                        </p:cTn>
                                        <p:tgtEl>
                                          <p:spTgt spid="28"/>
                                        </p:tgtEl>
                                        <p:attrNameLst>
                                          <p:attrName>style.visibility</p:attrName>
                                        </p:attrNameLst>
                                      </p:cBhvr>
                                      <p:to>
                                        <p:strVal val="visible"/>
                                      </p:to>
                                    </p:set>
                                    <p:anim calcmode="lin" valueType="num">
                                      <p:cBhvr additive="base">
                                        <p:cTn id="154" dur="3000" fill="hold"/>
                                        <p:tgtEl>
                                          <p:spTgt spid="28"/>
                                        </p:tgtEl>
                                        <p:attrNameLst>
                                          <p:attrName>ppt_x</p:attrName>
                                        </p:attrNameLst>
                                      </p:cBhvr>
                                      <p:tavLst>
                                        <p:tav tm="0">
                                          <p:val>
                                            <p:strVal val="#ppt_x"/>
                                          </p:val>
                                        </p:tav>
                                        <p:tav tm="100000">
                                          <p:val>
                                            <p:strVal val="#ppt_x"/>
                                          </p:val>
                                        </p:tav>
                                      </p:tavLst>
                                    </p:anim>
                                    <p:anim calcmode="lin" valueType="num">
                                      <p:cBhvr additive="base">
                                        <p:cTn id="155" dur="3000" fill="hold"/>
                                        <p:tgtEl>
                                          <p:spTgt spid="28"/>
                                        </p:tgtEl>
                                        <p:attrNameLst>
                                          <p:attrName>ppt_y</p:attrName>
                                        </p:attrNameLst>
                                      </p:cBhvr>
                                      <p:tavLst>
                                        <p:tav tm="0">
                                          <p:val>
                                            <p:strVal val="1+#ppt_h/2"/>
                                          </p:val>
                                        </p:tav>
                                        <p:tav tm="100000">
                                          <p:val>
                                            <p:strVal val="#ppt_y"/>
                                          </p:val>
                                        </p:tav>
                                      </p:tavLst>
                                    </p:anim>
                                  </p:childTnLst>
                                </p:cTn>
                              </p:par>
                              <p:par>
                                <p:cTn id="156" presetID="2" presetClass="entr" presetSubtype="4" fill="hold" grpId="1" nodeType="withEffect">
                                  <p:stCondLst>
                                    <p:cond delay="0"/>
                                  </p:stCondLst>
                                  <p:childTnLst>
                                    <p:set>
                                      <p:cBhvr>
                                        <p:cTn id="157" dur="1" fill="hold">
                                          <p:stCondLst>
                                            <p:cond delay="0"/>
                                          </p:stCondLst>
                                        </p:cTn>
                                        <p:tgtEl>
                                          <p:spTgt spid="31"/>
                                        </p:tgtEl>
                                        <p:attrNameLst>
                                          <p:attrName>style.visibility</p:attrName>
                                        </p:attrNameLst>
                                      </p:cBhvr>
                                      <p:to>
                                        <p:strVal val="visible"/>
                                      </p:to>
                                    </p:set>
                                    <p:anim calcmode="lin" valueType="num">
                                      <p:cBhvr additive="base">
                                        <p:cTn id="158" dur="3000" fill="hold"/>
                                        <p:tgtEl>
                                          <p:spTgt spid="31"/>
                                        </p:tgtEl>
                                        <p:attrNameLst>
                                          <p:attrName>ppt_x</p:attrName>
                                        </p:attrNameLst>
                                      </p:cBhvr>
                                      <p:tavLst>
                                        <p:tav tm="0">
                                          <p:val>
                                            <p:strVal val="#ppt_x"/>
                                          </p:val>
                                        </p:tav>
                                        <p:tav tm="100000">
                                          <p:val>
                                            <p:strVal val="#ppt_x"/>
                                          </p:val>
                                        </p:tav>
                                      </p:tavLst>
                                    </p:anim>
                                    <p:anim calcmode="lin" valueType="num">
                                      <p:cBhvr additive="base">
                                        <p:cTn id="159" dur="3000" fill="hold"/>
                                        <p:tgtEl>
                                          <p:spTgt spid="31"/>
                                        </p:tgtEl>
                                        <p:attrNameLst>
                                          <p:attrName>ppt_y</p:attrName>
                                        </p:attrNameLst>
                                      </p:cBhvr>
                                      <p:tavLst>
                                        <p:tav tm="0">
                                          <p:val>
                                            <p:strVal val="1+#ppt_h/2"/>
                                          </p:val>
                                        </p:tav>
                                        <p:tav tm="100000">
                                          <p:val>
                                            <p:strVal val="#ppt_y"/>
                                          </p:val>
                                        </p:tav>
                                      </p:tavLst>
                                    </p:anim>
                                  </p:childTnLst>
                                </p:cTn>
                              </p:par>
                              <p:par>
                                <p:cTn id="160" presetID="2" presetClass="entr" presetSubtype="4" fill="hold" grpId="1" nodeType="withEffect">
                                  <p:stCondLst>
                                    <p:cond delay="0"/>
                                  </p:stCondLst>
                                  <p:childTnLst>
                                    <p:set>
                                      <p:cBhvr>
                                        <p:cTn id="161" dur="1" fill="hold">
                                          <p:stCondLst>
                                            <p:cond delay="0"/>
                                          </p:stCondLst>
                                        </p:cTn>
                                        <p:tgtEl>
                                          <p:spTgt spid="33"/>
                                        </p:tgtEl>
                                        <p:attrNameLst>
                                          <p:attrName>style.visibility</p:attrName>
                                        </p:attrNameLst>
                                      </p:cBhvr>
                                      <p:to>
                                        <p:strVal val="visible"/>
                                      </p:to>
                                    </p:set>
                                    <p:anim calcmode="lin" valueType="num">
                                      <p:cBhvr additive="base">
                                        <p:cTn id="162" dur="3000" fill="hold"/>
                                        <p:tgtEl>
                                          <p:spTgt spid="33"/>
                                        </p:tgtEl>
                                        <p:attrNameLst>
                                          <p:attrName>ppt_x</p:attrName>
                                        </p:attrNameLst>
                                      </p:cBhvr>
                                      <p:tavLst>
                                        <p:tav tm="0">
                                          <p:val>
                                            <p:strVal val="#ppt_x"/>
                                          </p:val>
                                        </p:tav>
                                        <p:tav tm="100000">
                                          <p:val>
                                            <p:strVal val="#ppt_x"/>
                                          </p:val>
                                        </p:tav>
                                      </p:tavLst>
                                    </p:anim>
                                    <p:anim calcmode="lin" valueType="num">
                                      <p:cBhvr additive="base">
                                        <p:cTn id="163" dur="3000" fill="hold"/>
                                        <p:tgtEl>
                                          <p:spTgt spid="33"/>
                                        </p:tgtEl>
                                        <p:attrNameLst>
                                          <p:attrName>ppt_y</p:attrName>
                                        </p:attrNameLst>
                                      </p:cBhvr>
                                      <p:tavLst>
                                        <p:tav tm="0">
                                          <p:val>
                                            <p:strVal val="1+#ppt_h/2"/>
                                          </p:val>
                                        </p:tav>
                                        <p:tav tm="100000">
                                          <p:val>
                                            <p:strVal val="#ppt_y"/>
                                          </p:val>
                                        </p:tav>
                                      </p:tavLst>
                                    </p:anim>
                                  </p:childTnLst>
                                </p:cTn>
                              </p:par>
                              <p:par>
                                <p:cTn id="164" presetID="2" presetClass="entr" presetSubtype="4" fill="hold" grpId="1" nodeType="withEffect">
                                  <p:stCondLst>
                                    <p:cond delay="0"/>
                                  </p:stCondLst>
                                  <p:childTnLst>
                                    <p:set>
                                      <p:cBhvr>
                                        <p:cTn id="165" dur="1" fill="hold">
                                          <p:stCondLst>
                                            <p:cond delay="0"/>
                                          </p:stCondLst>
                                        </p:cTn>
                                        <p:tgtEl>
                                          <p:spTgt spid="35"/>
                                        </p:tgtEl>
                                        <p:attrNameLst>
                                          <p:attrName>style.visibility</p:attrName>
                                        </p:attrNameLst>
                                      </p:cBhvr>
                                      <p:to>
                                        <p:strVal val="visible"/>
                                      </p:to>
                                    </p:set>
                                    <p:anim calcmode="lin" valueType="num">
                                      <p:cBhvr additive="base">
                                        <p:cTn id="166" dur="3000" fill="hold"/>
                                        <p:tgtEl>
                                          <p:spTgt spid="35"/>
                                        </p:tgtEl>
                                        <p:attrNameLst>
                                          <p:attrName>ppt_x</p:attrName>
                                        </p:attrNameLst>
                                      </p:cBhvr>
                                      <p:tavLst>
                                        <p:tav tm="0">
                                          <p:val>
                                            <p:strVal val="#ppt_x"/>
                                          </p:val>
                                        </p:tav>
                                        <p:tav tm="100000">
                                          <p:val>
                                            <p:strVal val="#ppt_x"/>
                                          </p:val>
                                        </p:tav>
                                      </p:tavLst>
                                    </p:anim>
                                    <p:anim calcmode="lin" valueType="num">
                                      <p:cBhvr additive="base">
                                        <p:cTn id="167" dur="3000" fill="hold"/>
                                        <p:tgtEl>
                                          <p:spTgt spid="35"/>
                                        </p:tgtEl>
                                        <p:attrNameLst>
                                          <p:attrName>ppt_y</p:attrName>
                                        </p:attrNameLst>
                                      </p:cBhvr>
                                      <p:tavLst>
                                        <p:tav tm="0">
                                          <p:val>
                                            <p:strVal val="1+#ppt_h/2"/>
                                          </p:val>
                                        </p:tav>
                                        <p:tav tm="100000">
                                          <p:val>
                                            <p:strVal val="#ppt_y"/>
                                          </p:val>
                                        </p:tav>
                                      </p:tavLst>
                                    </p:anim>
                                  </p:childTnLst>
                                </p:cTn>
                              </p:par>
                              <p:par>
                                <p:cTn id="168" presetID="2" presetClass="entr" presetSubtype="1" fill="hold" grpId="1" nodeType="withEffect">
                                  <p:stCondLst>
                                    <p:cond delay="0"/>
                                  </p:stCondLst>
                                  <p:childTnLst>
                                    <p:set>
                                      <p:cBhvr>
                                        <p:cTn id="169" dur="1" fill="hold">
                                          <p:stCondLst>
                                            <p:cond delay="0"/>
                                          </p:stCondLst>
                                        </p:cTn>
                                        <p:tgtEl>
                                          <p:spTgt spid="5"/>
                                        </p:tgtEl>
                                        <p:attrNameLst>
                                          <p:attrName>style.visibility</p:attrName>
                                        </p:attrNameLst>
                                      </p:cBhvr>
                                      <p:to>
                                        <p:strVal val="visible"/>
                                      </p:to>
                                    </p:set>
                                    <p:anim calcmode="lin" valueType="num">
                                      <p:cBhvr additive="base">
                                        <p:cTn id="170" dur="3000" fill="hold"/>
                                        <p:tgtEl>
                                          <p:spTgt spid="5"/>
                                        </p:tgtEl>
                                        <p:attrNameLst>
                                          <p:attrName>ppt_x</p:attrName>
                                        </p:attrNameLst>
                                      </p:cBhvr>
                                      <p:tavLst>
                                        <p:tav tm="0">
                                          <p:val>
                                            <p:strVal val="#ppt_x"/>
                                          </p:val>
                                        </p:tav>
                                        <p:tav tm="100000">
                                          <p:val>
                                            <p:strVal val="#ppt_x"/>
                                          </p:val>
                                        </p:tav>
                                      </p:tavLst>
                                    </p:anim>
                                    <p:anim calcmode="lin" valueType="num">
                                      <p:cBhvr additive="base">
                                        <p:cTn id="171" dur="3000" fill="hold"/>
                                        <p:tgtEl>
                                          <p:spTgt spid="5"/>
                                        </p:tgtEl>
                                        <p:attrNameLst>
                                          <p:attrName>ppt_y</p:attrName>
                                        </p:attrNameLst>
                                      </p:cBhvr>
                                      <p:tavLst>
                                        <p:tav tm="0">
                                          <p:val>
                                            <p:strVal val="0-#ppt_h/2"/>
                                          </p:val>
                                        </p:tav>
                                        <p:tav tm="100000">
                                          <p:val>
                                            <p:strVal val="#ppt_y"/>
                                          </p:val>
                                        </p:tav>
                                      </p:tavLst>
                                    </p:anim>
                                  </p:childTnLst>
                                </p:cTn>
                              </p:par>
                              <p:par>
                                <p:cTn id="172" presetID="2" presetClass="entr" presetSubtype="1" fill="hold" grpId="1" nodeType="withEffect">
                                  <p:stCondLst>
                                    <p:cond delay="0"/>
                                  </p:stCondLst>
                                  <p:childTnLst>
                                    <p:set>
                                      <p:cBhvr>
                                        <p:cTn id="173" dur="1" fill="hold">
                                          <p:stCondLst>
                                            <p:cond delay="0"/>
                                          </p:stCondLst>
                                        </p:cTn>
                                        <p:tgtEl>
                                          <p:spTgt spid="7"/>
                                        </p:tgtEl>
                                        <p:attrNameLst>
                                          <p:attrName>style.visibility</p:attrName>
                                        </p:attrNameLst>
                                      </p:cBhvr>
                                      <p:to>
                                        <p:strVal val="visible"/>
                                      </p:to>
                                    </p:set>
                                    <p:anim calcmode="lin" valueType="num">
                                      <p:cBhvr additive="base">
                                        <p:cTn id="174" dur="3000" fill="hold"/>
                                        <p:tgtEl>
                                          <p:spTgt spid="7"/>
                                        </p:tgtEl>
                                        <p:attrNameLst>
                                          <p:attrName>ppt_x</p:attrName>
                                        </p:attrNameLst>
                                      </p:cBhvr>
                                      <p:tavLst>
                                        <p:tav tm="0">
                                          <p:val>
                                            <p:strVal val="#ppt_x"/>
                                          </p:val>
                                        </p:tav>
                                        <p:tav tm="100000">
                                          <p:val>
                                            <p:strVal val="#ppt_x"/>
                                          </p:val>
                                        </p:tav>
                                      </p:tavLst>
                                    </p:anim>
                                    <p:anim calcmode="lin" valueType="num">
                                      <p:cBhvr additive="base">
                                        <p:cTn id="175" dur="3000" fill="hold"/>
                                        <p:tgtEl>
                                          <p:spTgt spid="7"/>
                                        </p:tgtEl>
                                        <p:attrNameLst>
                                          <p:attrName>ppt_y</p:attrName>
                                        </p:attrNameLst>
                                      </p:cBhvr>
                                      <p:tavLst>
                                        <p:tav tm="0">
                                          <p:val>
                                            <p:strVal val="0-#ppt_h/2"/>
                                          </p:val>
                                        </p:tav>
                                        <p:tav tm="100000">
                                          <p:val>
                                            <p:strVal val="#ppt_y"/>
                                          </p:val>
                                        </p:tav>
                                      </p:tavLst>
                                    </p:anim>
                                  </p:childTnLst>
                                </p:cTn>
                              </p:par>
                              <p:par>
                                <p:cTn id="176" presetID="2" presetClass="entr" presetSubtype="1" fill="hold" grpId="1" nodeType="withEffect">
                                  <p:stCondLst>
                                    <p:cond delay="0"/>
                                  </p:stCondLst>
                                  <p:childTnLst>
                                    <p:set>
                                      <p:cBhvr>
                                        <p:cTn id="177" dur="1" fill="hold">
                                          <p:stCondLst>
                                            <p:cond delay="0"/>
                                          </p:stCondLst>
                                        </p:cTn>
                                        <p:tgtEl>
                                          <p:spTgt spid="9"/>
                                        </p:tgtEl>
                                        <p:attrNameLst>
                                          <p:attrName>style.visibility</p:attrName>
                                        </p:attrNameLst>
                                      </p:cBhvr>
                                      <p:to>
                                        <p:strVal val="visible"/>
                                      </p:to>
                                    </p:set>
                                    <p:anim calcmode="lin" valueType="num">
                                      <p:cBhvr additive="base">
                                        <p:cTn id="178" dur="3000" fill="hold"/>
                                        <p:tgtEl>
                                          <p:spTgt spid="9"/>
                                        </p:tgtEl>
                                        <p:attrNameLst>
                                          <p:attrName>ppt_x</p:attrName>
                                        </p:attrNameLst>
                                      </p:cBhvr>
                                      <p:tavLst>
                                        <p:tav tm="0">
                                          <p:val>
                                            <p:strVal val="#ppt_x"/>
                                          </p:val>
                                        </p:tav>
                                        <p:tav tm="100000">
                                          <p:val>
                                            <p:strVal val="#ppt_x"/>
                                          </p:val>
                                        </p:tav>
                                      </p:tavLst>
                                    </p:anim>
                                    <p:anim calcmode="lin" valueType="num">
                                      <p:cBhvr additive="base">
                                        <p:cTn id="179" dur="3000" fill="hold"/>
                                        <p:tgtEl>
                                          <p:spTgt spid="9"/>
                                        </p:tgtEl>
                                        <p:attrNameLst>
                                          <p:attrName>ppt_y</p:attrName>
                                        </p:attrNameLst>
                                      </p:cBhvr>
                                      <p:tavLst>
                                        <p:tav tm="0">
                                          <p:val>
                                            <p:strVal val="0-#ppt_h/2"/>
                                          </p:val>
                                        </p:tav>
                                        <p:tav tm="100000">
                                          <p:val>
                                            <p:strVal val="#ppt_y"/>
                                          </p:val>
                                        </p:tav>
                                      </p:tavLst>
                                    </p:anim>
                                  </p:childTnLst>
                                </p:cTn>
                              </p:par>
                              <p:par>
                                <p:cTn id="180" presetID="2" presetClass="entr" presetSubtype="1" fill="hold" grpId="1" nodeType="withEffect">
                                  <p:stCondLst>
                                    <p:cond delay="0"/>
                                  </p:stCondLst>
                                  <p:childTnLst>
                                    <p:set>
                                      <p:cBhvr>
                                        <p:cTn id="181" dur="1" fill="hold">
                                          <p:stCondLst>
                                            <p:cond delay="0"/>
                                          </p:stCondLst>
                                        </p:cTn>
                                        <p:tgtEl>
                                          <p:spTgt spid="11"/>
                                        </p:tgtEl>
                                        <p:attrNameLst>
                                          <p:attrName>style.visibility</p:attrName>
                                        </p:attrNameLst>
                                      </p:cBhvr>
                                      <p:to>
                                        <p:strVal val="visible"/>
                                      </p:to>
                                    </p:set>
                                    <p:anim calcmode="lin" valueType="num">
                                      <p:cBhvr additive="base">
                                        <p:cTn id="182" dur="3000" fill="hold"/>
                                        <p:tgtEl>
                                          <p:spTgt spid="11"/>
                                        </p:tgtEl>
                                        <p:attrNameLst>
                                          <p:attrName>ppt_x</p:attrName>
                                        </p:attrNameLst>
                                      </p:cBhvr>
                                      <p:tavLst>
                                        <p:tav tm="0">
                                          <p:val>
                                            <p:strVal val="#ppt_x"/>
                                          </p:val>
                                        </p:tav>
                                        <p:tav tm="100000">
                                          <p:val>
                                            <p:strVal val="#ppt_x"/>
                                          </p:val>
                                        </p:tav>
                                      </p:tavLst>
                                    </p:anim>
                                    <p:anim calcmode="lin" valueType="num">
                                      <p:cBhvr additive="base">
                                        <p:cTn id="183" dur="3000" fill="hold"/>
                                        <p:tgtEl>
                                          <p:spTgt spid="11"/>
                                        </p:tgtEl>
                                        <p:attrNameLst>
                                          <p:attrName>ppt_y</p:attrName>
                                        </p:attrNameLst>
                                      </p:cBhvr>
                                      <p:tavLst>
                                        <p:tav tm="0">
                                          <p:val>
                                            <p:strVal val="0-#ppt_h/2"/>
                                          </p:val>
                                        </p:tav>
                                        <p:tav tm="100000">
                                          <p:val>
                                            <p:strVal val="#ppt_y"/>
                                          </p:val>
                                        </p:tav>
                                      </p:tavLst>
                                    </p:anim>
                                  </p:childTnLst>
                                </p:cTn>
                              </p:par>
                              <p:par>
                                <p:cTn id="184" presetID="2" presetClass="entr" presetSubtype="1" fill="hold" grpId="1" nodeType="withEffect">
                                  <p:stCondLst>
                                    <p:cond delay="0"/>
                                  </p:stCondLst>
                                  <p:childTnLst>
                                    <p:set>
                                      <p:cBhvr>
                                        <p:cTn id="185" dur="1" fill="hold">
                                          <p:stCondLst>
                                            <p:cond delay="0"/>
                                          </p:stCondLst>
                                        </p:cTn>
                                        <p:tgtEl>
                                          <p:spTgt spid="13"/>
                                        </p:tgtEl>
                                        <p:attrNameLst>
                                          <p:attrName>style.visibility</p:attrName>
                                        </p:attrNameLst>
                                      </p:cBhvr>
                                      <p:to>
                                        <p:strVal val="visible"/>
                                      </p:to>
                                    </p:set>
                                    <p:anim calcmode="lin" valueType="num">
                                      <p:cBhvr additive="base">
                                        <p:cTn id="186" dur="3000" fill="hold"/>
                                        <p:tgtEl>
                                          <p:spTgt spid="13"/>
                                        </p:tgtEl>
                                        <p:attrNameLst>
                                          <p:attrName>ppt_x</p:attrName>
                                        </p:attrNameLst>
                                      </p:cBhvr>
                                      <p:tavLst>
                                        <p:tav tm="0">
                                          <p:val>
                                            <p:strVal val="#ppt_x"/>
                                          </p:val>
                                        </p:tav>
                                        <p:tav tm="100000">
                                          <p:val>
                                            <p:strVal val="#ppt_x"/>
                                          </p:val>
                                        </p:tav>
                                      </p:tavLst>
                                    </p:anim>
                                    <p:anim calcmode="lin" valueType="num">
                                      <p:cBhvr additive="base">
                                        <p:cTn id="187" dur="3000" fill="hold"/>
                                        <p:tgtEl>
                                          <p:spTgt spid="13"/>
                                        </p:tgtEl>
                                        <p:attrNameLst>
                                          <p:attrName>ppt_y</p:attrName>
                                        </p:attrNameLst>
                                      </p:cBhvr>
                                      <p:tavLst>
                                        <p:tav tm="0">
                                          <p:val>
                                            <p:strVal val="0-#ppt_h/2"/>
                                          </p:val>
                                        </p:tav>
                                        <p:tav tm="100000">
                                          <p:val>
                                            <p:strVal val="#ppt_y"/>
                                          </p:val>
                                        </p:tav>
                                      </p:tavLst>
                                    </p:anim>
                                  </p:childTnLst>
                                </p:cTn>
                              </p:par>
                              <p:par>
                                <p:cTn id="188" presetID="2" presetClass="entr" presetSubtype="1" fill="hold" grpId="1" nodeType="withEffect">
                                  <p:stCondLst>
                                    <p:cond delay="0"/>
                                  </p:stCondLst>
                                  <p:childTnLst>
                                    <p:set>
                                      <p:cBhvr>
                                        <p:cTn id="189" dur="1" fill="hold">
                                          <p:stCondLst>
                                            <p:cond delay="0"/>
                                          </p:stCondLst>
                                        </p:cTn>
                                        <p:tgtEl>
                                          <p:spTgt spid="15"/>
                                        </p:tgtEl>
                                        <p:attrNameLst>
                                          <p:attrName>style.visibility</p:attrName>
                                        </p:attrNameLst>
                                      </p:cBhvr>
                                      <p:to>
                                        <p:strVal val="visible"/>
                                      </p:to>
                                    </p:set>
                                    <p:anim calcmode="lin" valueType="num">
                                      <p:cBhvr additive="base">
                                        <p:cTn id="190" dur="3000" fill="hold"/>
                                        <p:tgtEl>
                                          <p:spTgt spid="15"/>
                                        </p:tgtEl>
                                        <p:attrNameLst>
                                          <p:attrName>ppt_x</p:attrName>
                                        </p:attrNameLst>
                                      </p:cBhvr>
                                      <p:tavLst>
                                        <p:tav tm="0">
                                          <p:val>
                                            <p:strVal val="#ppt_x"/>
                                          </p:val>
                                        </p:tav>
                                        <p:tav tm="100000">
                                          <p:val>
                                            <p:strVal val="#ppt_x"/>
                                          </p:val>
                                        </p:tav>
                                      </p:tavLst>
                                    </p:anim>
                                    <p:anim calcmode="lin" valueType="num">
                                      <p:cBhvr additive="base">
                                        <p:cTn id="191" dur="3000" fill="hold"/>
                                        <p:tgtEl>
                                          <p:spTgt spid="15"/>
                                        </p:tgtEl>
                                        <p:attrNameLst>
                                          <p:attrName>ppt_y</p:attrName>
                                        </p:attrNameLst>
                                      </p:cBhvr>
                                      <p:tavLst>
                                        <p:tav tm="0">
                                          <p:val>
                                            <p:strVal val="0-#ppt_h/2"/>
                                          </p:val>
                                        </p:tav>
                                        <p:tav tm="100000">
                                          <p:val>
                                            <p:strVal val="#ppt_y"/>
                                          </p:val>
                                        </p:tav>
                                      </p:tavLst>
                                    </p:anim>
                                  </p:childTnLst>
                                </p:cTn>
                              </p:par>
                              <p:par>
                                <p:cTn id="192" presetID="2" presetClass="entr" presetSubtype="1" fill="hold" grpId="1" nodeType="withEffect">
                                  <p:stCondLst>
                                    <p:cond delay="0"/>
                                  </p:stCondLst>
                                  <p:childTnLst>
                                    <p:set>
                                      <p:cBhvr>
                                        <p:cTn id="193" dur="1" fill="hold">
                                          <p:stCondLst>
                                            <p:cond delay="0"/>
                                          </p:stCondLst>
                                        </p:cTn>
                                        <p:tgtEl>
                                          <p:spTgt spid="18"/>
                                        </p:tgtEl>
                                        <p:attrNameLst>
                                          <p:attrName>style.visibility</p:attrName>
                                        </p:attrNameLst>
                                      </p:cBhvr>
                                      <p:to>
                                        <p:strVal val="visible"/>
                                      </p:to>
                                    </p:set>
                                    <p:anim calcmode="lin" valueType="num">
                                      <p:cBhvr additive="base">
                                        <p:cTn id="194" dur="3000" fill="hold"/>
                                        <p:tgtEl>
                                          <p:spTgt spid="18"/>
                                        </p:tgtEl>
                                        <p:attrNameLst>
                                          <p:attrName>ppt_x</p:attrName>
                                        </p:attrNameLst>
                                      </p:cBhvr>
                                      <p:tavLst>
                                        <p:tav tm="0">
                                          <p:val>
                                            <p:strVal val="#ppt_x"/>
                                          </p:val>
                                        </p:tav>
                                        <p:tav tm="100000">
                                          <p:val>
                                            <p:strVal val="#ppt_x"/>
                                          </p:val>
                                        </p:tav>
                                      </p:tavLst>
                                    </p:anim>
                                    <p:anim calcmode="lin" valueType="num">
                                      <p:cBhvr additive="base">
                                        <p:cTn id="195" dur="3000" fill="hold"/>
                                        <p:tgtEl>
                                          <p:spTgt spid="18"/>
                                        </p:tgtEl>
                                        <p:attrNameLst>
                                          <p:attrName>ppt_y</p:attrName>
                                        </p:attrNameLst>
                                      </p:cBhvr>
                                      <p:tavLst>
                                        <p:tav tm="0">
                                          <p:val>
                                            <p:strVal val="0-#ppt_h/2"/>
                                          </p:val>
                                        </p:tav>
                                        <p:tav tm="100000">
                                          <p:val>
                                            <p:strVal val="#ppt_y"/>
                                          </p:val>
                                        </p:tav>
                                      </p:tavLst>
                                    </p:anim>
                                  </p:childTnLst>
                                </p:cTn>
                              </p:par>
                              <p:par>
                                <p:cTn id="196" presetID="2" presetClass="entr" presetSubtype="1" fill="hold" grpId="1" nodeType="withEffect">
                                  <p:stCondLst>
                                    <p:cond delay="0"/>
                                  </p:stCondLst>
                                  <p:childTnLst>
                                    <p:set>
                                      <p:cBhvr>
                                        <p:cTn id="197" dur="1" fill="hold">
                                          <p:stCondLst>
                                            <p:cond delay="0"/>
                                          </p:stCondLst>
                                        </p:cTn>
                                        <p:tgtEl>
                                          <p:spTgt spid="20"/>
                                        </p:tgtEl>
                                        <p:attrNameLst>
                                          <p:attrName>style.visibility</p:attrName>
                                        </p:attrNameLst>
                                      </p:cBhvr>
                                      <p:to>
                                        <p:strVal val="visible"/>
                                      </p:to>
                                    </p:set>
                                    <p:anim calcmode="lin" valueType="num">
                                      <p:cBhvr additive="base">
                                        <p:cTn id="198" dur="3000" fill="hold"/>
                                        <p:tgtEl>
                                          <p:spTgt spid="20"/>
                                        </p:tgtEl>
                                        <p:attrNameLst>
                                          <p:attrName>ppt_x</p:attrName>
                                        </p:attrNameLst>
                                      </p:cBhvr>
                                      <p:tavLst>
                                        <p:tav tm="0">
                                          <p:val>
                                            <p:strVal val="#ppt_x"/>
                                          </p:val>
                                        </p:tav>
                                        <p:tav tm="100000">
                                          <p:val>
                                            <p:strVal val="#ppt_x"/>
                                          </p:val>
                                        </p:tav>
                                      </p:tavLst>
                                    </p:anim>
                                    <p:anim calcmode="lin" valueType="num">
                                      <p:cBhvr additive="base">
                                        <p:cTn id="199" dur="3000" fill="hold"/>
                                        <p:tgtEl>
                                          <p:spTgt spid="20"/>
                                        </p:tgtEl>
                                        <p:attrNameLst>
                                          <p:attrName>ppt_y</p:attrName>
                                        </p:attrNameLst>
                                      </p:cBhvr>
                                      <p:tavLst>
                                        <p:tav tm="0">
                                          <p:val>
                                            <p:strVal val="0-#ppt_h/2"/>
                                          </p:val>
                                        </p:tav>
                                        <p:tav tm="100000">
                                          <p:val>
                                            <p:strVal val="#ppt_y"/>
                                          </p:val>
                                        </p:tav>
                                      </p:tavLst>
                                    </p:anim>
                                  </p:childTnLst>
                                </p:cTn>
                              </p:par>
                              <p:par>
                                <p:cTn id="200" presetID="2" presetClass="entr" presetSubtype="1" fill="hold" grpId="1" nodeType="withEffect">
                                  <p:stCondLst>
                                    <p:cond delay="0"/>
                                  </p:stCondLst>
                                  <p:childTnLst>
                                    <p:set>
                                      <p:cBhvr>
                                        <p:cTn id="201" dur="1" fill="hold">
                                          <p:stCondLst>
                                            <p:cond delay="0"/>
                                          </p:stCondLst>
                                        </p:cTn>
                                        <p:tgtEl>
                                          <p:spTgt spid="22"/>
                                        </p:tgtEl>
                                        <p:attrNameLst>
                                          <p:attrName>style.visibility</p:attrName>
                                        </p:attrNameLst>
                                      </p:cBhvr>
                                      <p:to>
                                        <p:strVal val="visible"/>
                                      </p:to>
                                    </p:set>
                                    <p:anim calcmode="lin" valueType="num">
                                      <p:cBhvr additive="base">
                                        <p:cTn id="202" dur="3000" fill="hold"/>
                                        <p:tgtEl>
                                          <p:spTgt spid="22"/>
                                        </p:tgtEl>
                                        <p:attrNameLst>
                                          <p:attrName>ppt_x</p:attrName>
                                        </p:attrNameLst>
                                      </p:cBhvr>
                                      <p:tavLst>
                                        <p:tav tm="0">
                                          <p:val>
                                            <p:strVal val="#ppt_x"/>
                                          </p:val>
                                        </p:tav>
                                        <p:tav tm="100000">
                                          <p:val>
                                            <p:strVal val="#ppt_x"/>
                                          </p:val>
                                        </p:tav>
                                      </p:tavLst>
                                    </p:anim>
                                    <p:anim calcmode="lin" valueType="num">
                                      <p:cBhvr additive="base">
                                        <p:cTn id="203" dur="3000" fill="hold"/>
                                        <p:tgtEl>
                                          <p:spTgt spid="22"/>
                                        </p:tgtEl>
                                        <p:attrNameLst>
                                          <p:attrName>ppt_y</p:attrName>
                                        </p:attrNameLst>
                                      </p:cBhvr>
                                      <p:tavLst>
                                        <p:tav tm="0">
                                          <p:val>
                                            <p:strVal val="0-#ppt_h/2"/>
                                          </p:val>
                                        </p:tav>
                                        <p:tav tm="100000">
                                          <p:val>
                                            <p:strVal val="#ppt_y"/>
                                          </p:val>
                                        </p:tav>
                                      </p:tavLst>
                                    </p:anim>
                                  </p:childTnLst>
                                </p:cTn>
                              </p:par>
                              <p:par>
                                <p:cTn id="204" presetID="2" presetClass="entr" presetSubtype="1" fill="hold" grpId="1" nodeType="withEffect">
                                  <p:stCondLst>
                                    <p:cond delay="0"/>
                                  </p:stCondLst>
                                  <p:childTnLst>
                                    <p:set>
                                      <p:cBhvr>
                                        <p:cTn id="205" dur="1" fill="hold">
                                          <p:stCondLst>
                                            <p:cond delay="0"/>
                                          </p:stCondLst>
                                        </p:cTn>
                                        <p:tgtEl>
                                          <p:spTgt spid="24"/>
                                        </p:tgtEl>
                                        <p:attrNameLst>
                                          <p:attrName>style.visibility</p:attrName>
                                        </p:attrNameLst>
                                      </p:cBhvr>
                                      <p:to>
                                        <p:strVal val="visible"/>
                                      </p:to>
                                    </p:set>
                                    <p:anim calcmode="lin" valueType="num">
                                      <p:cBhvr additive="base">
                                        <p:cTn id="206" dur="3000" fill="hold"/>
                                        <p:tgtEl>
                                          <p:spTgt spid="24"/>
                                        </p:tgtEl>
                                        <p:attrNameLst>
                                          <p:attrName>ppt_x</p:attrName>
                                        </p:attrNameLst>
                                      </p:cBhvr>
                                      <p:tavLst>
                                        <p:tav tm="0">
                                          <p:val>
                                            <p:strVal val="#ppt_x"/>
                                          </p:val>
                                        </p:tav>
                                        <p:tav tm="100000">
                                          <p:val>
                                            <p:strVal val="#ppt_x"/>
                                          </p:val>
                                        </p:tav>
                                      </p:tavLst>
                                    </p:anim>
                                    <p:anim calcmode="lin" valueType="num">
                                      <p:cBhvr additive="base">
                                        <p:cTn id="207" dur="3000" fill="hold"/>
                                        <p:tgtEl>
                                          <p:spTgt spid="24"/>
                                        </p:tgtEl>
                                        <p:attrNameLst>
                                          <p:attrName>ppt_y</p:attrName>
                                        </p:attrNameLst>
                                      </p:cBhvr>
                                      <p:tavLst>
                                        <p:tav tm="0">
                                          <p:val>
                                            <p:strVal val="0-#ppt_h/2"/>
                                          </p:val>
                                        </p:tav>
                                        <p:tav tm="100000">
                                          <p:val>
                                            <p:strVal val="#ppt_y"/>
                                          </p:val>
                                        </p:tav>
                                      </p:tavLst>
                                    </p:anim>
                                  </p:childTnLst>
                                </p:cTn>
                              </p:par>
                              <p:par>
                                <p:cTn id="208" presetID="2" presetClass="entr" presetSubtype="1" fill="hold" grpId="1" nodeType="withEffect">
                                  <p:stCondLst>
                                    <p:cond delay="0"/>
                                  </p:stCondLst>
                                  <p:childTnLst>
                                    <p:set>
                                      <p:cBhvr>
                                        <p:cTn id="209" dur="1" fill="hold">
                                          <p:stCondLst>
                                            <p:cond delay="0"/>
                                          </p:stCondLst>
                                        </p:cTn>
                                        <p:tgtEl>
                                          <p:spTgt spid="26"/>
                                        </p:tgtEl>
                                        <p:attrNameLst>
                                          <p:attrName>style.visibility</p:attrName>
                                        </p:attrNameLst>
                                      </p:cBhvr>
                                      <p:to>
                                        <p:strVal val="visible"/>
                                      </p:to>
                                    </p:set>
                                    <p:anim calcmode="lin" valueType="num">
                                      <p:cBhvr additive="base">
                                        <p:cTn id="210" dur="3000" fill="hold"/>
                                        <p:tgtEl>
                                          <p:spTgt spid="26"/>
                                        </p:tgtEl>
                                        <p:attrNameLst>
                                          <p:attrName>ppt_x</p:attrName>
                                        </p:attrNameLst>
                                      </p:cBhvr>
                                      <p:tavLst>
                                        <p:tav tm="0">
                                          <p:val>
                                            <p:strVal val="#ppt_x"/>
                                          </p:val>
                                        </p:tav>
                                        <p:tav tm="100000">
                                          <p:val>
                                            <p:strVal val="#ppt_x"/>
                                          </p:val>
                                        </p:tav>
                                      </p:tavLst>
                                    </p:anim>
                                    <p:anim calcmode="lin" valueType="num">
                                      <p:cBhvr additive="base">
                                        <p:cTn id="211" dur="3000" fill="hold"/>
                                        <p:tgtEl>
                                          <p:spTgt spid="26"/>
                                        </p:tgtEl>
                                        <p:attrNameLst>
                                          <p:attrName>ppt_y</p:attrName>
                                        </p:attrNameLst>
                                      </p:cBhvr>
                                      <p:tavLst>
                                        <p:tav tm="0">
                                          <p:val>
                                            <p:strVal val="0-#ppt_h/2"/>
                                          </p:val>
                                        </p:tav>
                                        <p:tav tm="100000">
                                          <p:val>
                                            <p:strVal val="#ppt_y"/>
                                          </p:val>
                                        </p:tav>
                                      </p:tavLst>
                                    </p:anim>
                                  </p:childTnLst>
                                </p:cTn>
                              </p:par>
                              <p:par>
                                <p:cTn id="212" presetID="2" presetClass="entr" presetSubtype="1" fill="hold" grpId="1" nodeType="withEffect">
                                  <p:stCondLst>
                                    <p:cond delay="0"/>
                                  </p:stCondLst>
                                  <p:childTnLst>
                                    <p:set>
                                      <p:cBhvr>
                                        <p:cTn id="213" dur="1" fill="hold">
                                          <p:stCondLst>
                                            <p:cond delay="0"/>
                                          </p:stCondLst>
                                        </p:cTn>
                                        <p:tgtEl>
                                          <p:spTgt spid="29"/>
                                        </p:tgtEl>
                                        <p:attrNameLst>
                                          <p:attrName>style.visibility</p:attrName>
                                        </p:attrNameLst>
                                      </p:cBhvr>
                                      <p:to>
                                        <p:strVal val="visible"/>
                                      </p:to>
                                    </p:set>
                                    <p:anim calcmode="lin" valueType="num">
                                      <p:cBhvr additive="base">
                                        <p:cTn id="214" dur="3000" fill="hold"/>
                                        <p:tgtEl>
                                          <p:spTgt spid="29"/>
                                        </p:tgtEl>
                                        <p:attrNameLst>
                                          <p:attrName>ppt_x</p:attrName>
                                        </p:attrNameLst>
                                      </p:cBhvr>
                                      <p:tavLst>
                                        <p:tav tm="0">
                                          <p:val>
                                            <p:strVal val="#ppt_x"/>
                                          </p:val>
                                        </p:tav>
                                        <p:tav tm="100000">
                                          <p:val>
                                            <p:strVal val="#ppt_x"/>
                                          </p:val>
                                        </p:tav>
                                      </p:tavLst>
                                    </p:anim>
                                    <p:anim calcmode="lin" valueType="num">
                                      <p:cBhvr additive="base">
                                        <p:cTn id="215" dur="3000" fill="hold"/>
                                        <p:tgtEl>
                                          <p:spTgt spid="29"/>
                                        </p:tgtEl>
                                        <p:attrNameLst>
                                          <p:attrName>ppt_y</p:attrName>
                                        </p:attrNameLst>
                                      </p:cBhvr>
                                      <p:tavLst>
                                        <p:tav tm="0">
                                          <p:val>
                                            <p:strVal val="0-#ppt_h/2"/>
                                          </p:val>
                                        </p:tav>
                                        <p:tav tm="100000">
                                          <p:val>
                                            <p:strVal val="#ppt_y"/>
                                          </p:val>
                                        </p:tav>
                                      </p:tavLst>
                                    </p:anim>
                                  </p:childTnLst>
                                </p:cTn>
                              </p:par>
                              <p:par>
                                <p:cTn id="216" presetID="2" presetClass="entr" presetSubtype="1" fill="hold" grpId="1" nodeType="withEffect">
                                  <p:stCondLst>
                                    <p:cond delay="0"/>
                                  </p:stCondLst>
                                  <p:childTnLst>
                                    <p:set>
                                      <p:cBhvr>
                                        <p:cTn id="217" dur="1" fill="hold">
                                          <p:stCondLst>
                                            <p:cond delay="0"/>
                                          </p:stCondLst>
                                        </p:cTn>
                                        <p:tgtEl>
                                          <p:spTgt spid="30"/>
                                        </p:tgtEl>
                                        <p:attrNameLst>
                                          <p:attrName>style.visibility</p:attrName>
                                        </p:attrNameLst>
                                      </p:cBhvr>
                                      <p:to>
                                        <p:strVal val="visible"/>
                                      </p:to>
                                    </p:set>
                                    <p:anim calcmode="lin" valueType="num">
                                      <p:cBhvr additive="base">
                                        <p:cTn id="218" dur="3000" fill="hold"/>
                                        <p:tgtEl>
                                          <p:spTgt spid="30"/>
                                        </p:tgtEl>
                                        <p:attrNameLst>
                                          <p:attrName>ppt_x</p:attrName>
                                        </p:attrNameLst>
                                      </p:cBhvr>
                                      <p:tavLst>
                                        <p:tav tm="0">
                                          <p:val>
                                            <p:strVal val="#ppt_x"/>
                                          </p:val>
                                        </p:tav>
                                        <p:tav tm="100000">
                                          <p:val>
                                            <p:strVal val="#ppt_x"/>
                                          </p:val>
                                        </p:tav>
                                      </p:tavLst>
                                    </p:anim>
                                    <p:anim calcmode="lin" valueType="num">
                                      <p:cBhvr additive="base">
                                        <p:cTn id="219" dur="3000" fill="hold"/>
                                        <p:tgtEl>
                                          <p:spTgt spid="30"/>
                                        </p:tgtEl>
                                        <p:attrNameLst>
                                          <p:attrName>ppt_y</p:attrName>
                                        </p:attrNameLst>
                                      </p:cBhvr>
                                      <p:tavLst>
                                        <p:tav tm="0">
                                          <p:val>
                                            <p:strVal val="0-#ppt_h/2"/>
                                          </p:val>
                                        </p:tav>
                                        <p:tav tm="100000">
                                          <p:val>
                                            <p:strVal val="#ppt_y"/>
                                          </p:val>
                                        </p:tav>
                                      </p:tavLst>
                                    </p:anim>
                                  </p:childTnLst>
                                </p:cTn>
                              </p:par>
                              <p:par>
                                <p:cTn id="220" presetID="2" presetClass="entr" presetSubtype="1" fill="hold" grpId="1" nodeType="withEffect">
                                  <p:stCondLst>
                                    <p:cond delay="0"/>
                                  </p:stCondLst>
                                  <p:childTnLst>
                                    <p:set>
                                      <p:cBhvr>
                                        <p:cTn id="221" dur="1" fill="hold">
                                          <p:stCondLst>
                                            <p:cond delay="0"/>
                                          </p:stCondLst>
                                        </p:cTn>
                                        <p:tgtEl>
                                          <p:spTgt spid="32"/>
                                        </p:tgtEl>
                                        <p:attrNameLst>
                                          <p:attrName>style.visibility</p:attrName>
                                        </p:attrNameLst>
                                      </p:cBhvr>
                                      <p:to>
                                        <p:strVal val="visible"/>
                                      </p:to>
                                    </p:set>
                                    <p:anim calcmode="lin" valueType="num">
                                      <p:cBhvr additive="base">
                                        <p:cTn id="222" dur="3000" fill="hold"/>
                                        <p:tgtEl>
                                          <p:spTgt spid="32"/>
                                        </p:tgtEl>
                                        <p:attrNameLst>
                                          <p:attrName>ppt_x</p:attrName>
                                        </p:attrNameLst>
                                      </p:cBhvr>
                                      <p:tavLst>
                                        <p:tav tm="0">
                                          <p:val>
                                            <p:strVal val="#ppt_x"/>
                                          </p:val>
                                        </p:tav>
                                        <p:tav tm="100000">
                                          <p:val>
                                            <p:strVal val="#ppt_x"/>
                                          </p:val>
                                        </p:tav>
                                      </p:tavLst>
                                    </p:anim>
                                    <p:anim calcmode="lin" valueType="num">
                                      <p:cBhvr additive="base">
                                        <p:cTn id="223" dur="3000" fill="hold"/>
                                        <p:tgtEl>
                                          <p:spTgt spid="32"/>
                                        </p:tgtEl>
                                        <p:attrNameLst>
                                          <p:attrName>ppt_y</p:attrName>
                                        </p:attrNameLst>
                                      </p:cBhvr>
                                      <p:tavLst>
                                        <p:tav tm="0">
                                          <p:val>
                                            <p:strVal val="0-#ppt_h/2"/>
                                          </p:val>
                                        </p:tav>
                                        <p:tav tm="100000">
                                          <p:val>
                                            <p:strVal val="#ppt_y"/>
                                          </p:val>
                                        </p:tav>
                                      </p:tavLst>
                                    </p:anim>
                                  </p:childTnLst>
                                </p:cTn>
                              </p:par>
                              <p:par>
                                <p:cTn id="224" presetID="2" presetClass="entr" presetSubtype="1" fill="hold" grpId="1" nodeType="withEffect">
                                  <p:stCondLst>
                                    <p:cond delay="0"/>
                                  </p:stCondLst>
                                  <p:childTnLst>
                                    <p:set>
                                      <p:cBhvr>
                                        <p:cTn id="225" dur="1" fill="hold">
                                          <p:stCondLst>
                                            <p:cond delay="0"/>
                                          </p:stCondLst>
                                        </p:cTn>
                                        <p:tgtEl>
                                          <p:spTgt spid="34"/>
                                        </p:tgtEl>
                                        <p:attrNameLst>
                                          <p:attrName>style.visibility</p:attrName>
                                        </p:attrNameLst>
                                      </p:cBhvr>
                                      <p:to>
                                        <p:strVal val="visible"/>
                                      </p:to>
                                    </p:set>
                                    <p:anim calcmode="lin" valueType="num">
                                      <p:cBhvr additive="base">
                                        <p:cTn id="226" dur="3000" fill="hold"/>
                                        <p:tgtEl>
                                          <p:spTgt spid="34"/>
                                        </p:tgtEl>
                                        <p:attrNameLst>
                                          <p:attrName>ppt_x</p:attrName>
                                        </p:attrNameLst>
                                      </p:cBhvr>
                                      <p:tavLst>
                                        <p:tav tm="0">
                                          <p:val>
                                            <p:strVal val="#ppt_x"/>
                                          </p:val>
                                        </p:tav>
                                        <p:tav tm="100000">
                                          <p:val>
                                            <p:strVal val="#ppt_x"/>
                                          </p:val>
                                        </p:tav>
                                      </p:tavLst>
                                    </p:anim>
                                    <p:anim calcmode="lin" valueType="num">
                                      <p:cBhvr additive="base">
                                        <p:cTn id="227" dur="3000" fill="hold"/>
                                        <p:tgtEl>
                                          <p:spTgt spid="34"/>
                                        </p:tgtEl>
                                        <p:attrNameLst>
                                          <p:attrName>ppt_y</p:attrName>
                                        </p:attrNameLst>
                                      </p:cBhvr>
                                      <p:tavLst>
                                        <p:tav tm="0">
                                          <p:val>
                                            <p:strVal val="0-#ppt_h/2"/>
                                          </p:val>
                                        </p:tav>
                                        <p:tav tm="100000">
                                          <p:val>
                                            <p:strVal val="#ppt_y"/>
                                          </p:val>
                                        </p:tav>
                                      </p:tavLst>
                                    </p:anim>
                                  </p:childTnLst>
                                </p:cTn>
                              </p:par>
                              <p:par>
                                <p:cTn id="228" presetID="2" presetClass="entr" presetSubtype="1" fill="hold" grpId="1" nodeType="withEffect">
                                  <p:stCondLst>
                                    <p:cond delay="0"/>
                                  </p:stCondLst>
                                  <p:childTnLst>
                                    <p:set>
                                      <p:cBhvr>
                                        <p:cTn id="229" dur="1" fill="hold">
                                          <p:stCondLst>
                                            <p:cond delay="0"/>
                                          </p:stCondLst>
                                        </p:cTn>
                                        <p:tgtEl>
                                          <p:spTgt spid="36"/>
                                        </p:tgtEl>
                                        <p:attrNameLst>
                                          <p:attrName>style.visibility</p:attrName>
                                        </p:attrNameLst>
                                      </p:cBhvr>
                                      <p:to>
                                        <p:strVal val="visible"/>
                                      </p:to>
                                    </p:set>
                                    <p:anim calcmode="lin" valueType="num">
                                      <p:cBhvr additive="base">
                                        <p:cTn id="230" dur="3000" fill="hold"/>
                                        <p:tgtEl>
                                          <p:spTgt spid="36"/>
                                        </p:tgtEl>
                                        <p:attrNameLst>
                                          <p:attrName>ppt_x</p:attrName>
                                        </p:attrNameLst>
                                      </p:cBhvr>
                                      <p:tavLst>
                                        <p:tav tm="0">
                                          <p:val>
                                            <p:strVal val="#ppt_x"/>
                                          </p:val>
                                        </p:tav>
                                        <p:tav tm="100000">
                                          <p:val>
                                            <p:strVal val="#ppt_x"/>
                                          </p:val>
                                        </p:tav>
                                      </p:tavLst>
                                    </p:anim>
                                    <p:anim calcmode="lin" valueType="num">
                                      <p:cBhvr additive="base">
                                        <p:cTn id="231" dur="3000" fill="hold"/>
                                        <p:tgtEl>
                                          <p:spTgt spid="36"/>
                                        </p:tgtEl>
                                        <p:attrNameLst>
                                          <p:attrName>ppt_y</p:attrName>
                                        </p:attrNameLst>
                                      </p:cBhvr>
                                      <p:tavLst>
                                        <p:tav tm="0">
                                          <p:val>
                                            <p:strVal val="0-#ppt_h/2"/>
                                          </p:val>
                                        </p:tav>
                                        <p:tav tm="100000">
                                          <p:val>
                                            <p:strVal val="#ppt_y"/>
                                          </p:val>
                                        </p:tav>
                                      </p:tavLst>
                                    </p:anim>
                                  </p:childTnLst>
                                </p:cTn>
                              </p:par>
                            </p:childTnLst>
                          </p:cTn>
                        </p:par>
                        <p:par>
                          <p:cTn id="232" fill="hold">
                            <p:stCondLst>
                              <p:cond delay="3000"/>
                            </p:stCondLst>
                            <p:childTnLst>
                              <p:par>
                                <p:cTn id="233" presetID="8" presetClass="exit" presetSubtype="32" fill="hold" grpId="2" nodeType="afterEffect">
                                  <p:stCondLst>
                                    <p:cond delay="0"/>
                                  </p:stCondLst>
                                  <p:childTnLst>
                                    <p:animEffect transition="out" filter="diamond(out)">
                                      <p:cBhvr>
                                        <p:cTn id="234" dur="3000"/>
                                        <p:tgtEl>
                                          <p:spTgt spid="6"/>
                                        </p:tgtEl>
                                      </p:cBhvr>
                                    </p:animEffect>
                                    <p:set>
                                      <p:cBhvr>
                                        <p:cTn id="235" dur="1" fill="hold">
                                          <p:stCondLst>
                                            <p:cond delay="2999"/>
                                          </p:stCondLst>
                                        </p:cTn>
                                        <p:tgtEl>
                                          <p:spTgt spid="6"/>
                                        </p:tgtEl>
                                        <p:attrNameLst>
                                          <p:attrName>style.visibility</p:attrName>
                                        </p:attrNameLst>
                                      </p:cBhvr>
                                      <p:to>
                                        <p:strVal val="hidden"/>
                                      </p:to>
                                    </p:set>
                                  </p:childTnLst>
                                </p:cTn>
                              </p:par>
                              <p:par>
                                <p:cTn id="236" presetID="8" presetClass="exit" presetSubtype="32" fill="hold" grpId="2" nodeType="withEffect">
                                  <p:stCondLst>
                                    <p:cond delay="0"/>
                                  </p:stCondLst>
                                  <p:childTnLst>
                                    <p:animEffect transition="out" filter="diamond(out)">
                                      <p:cBhvr>
                                        <p:cTn id="237" dur="3000"/>
                                        <p:tgtEl>
                                          <p:spTgt spid="8"/>
                                        </p:tgtEl>
                                      </p:cBhvr>
                                    </p:animEffect>
                                    <p:set>
                                      <p:cBhvr>
                                        <p:cTn id="238" dur="1" fill="hold">
                                          <p:stCondLst>
                                            <p:cond delay="2999"/>
                                          </p:stCondLst>
                                        </p:cTn>
                                        <p:tgtEl>
                                          <p:spTgt spid="8"/>
                                        </p:tgtEl>
                                        <p:attrNameLst>
                                          <p:attrName>style.visibility</p:attrName>
                                        </p:attrNameLst>
                                      </p:cBhvr>
                                      <p:to>
                                        <p:strVal val="hidden"/>
                                      </p:to>
                                    </p:set>
                                  </p:childTnLst>
                                </p:cTn>
                              </p:par>
                              <p:par>
                                <p:cTn id="239" presetID="8" presetClass="exit" presetSubtype="32" fill="hold" grpId="2" nodeType="withEffect">
                                  <p:stCondLst>
                                    <p:cond delay="0"/>
                                  </p:stCondLst>
                                  <p:childTnLst>
                                    <p:animEffect transition="out" filter="diamond(out)">
                                      <p:cBhvr>
                                        <p:cTn id="240" dur="3000"/>
                                        <p:tgtEl>
                                          <p:spTgt spid="10"/>
                                        </p:tgtEl>
                                      </p:cBhvr>
                                    </p:animEffect>
                                    <p:set>
                                      <p:cBhvr>
                                        <p:cTn id="241" dur="1" fill="hold">
                                          <p:stCondLst>
                                            <p:cond delay="2999"/>
                                          </p:stCondLst>
                                        </p:cTn>
                                        <p:tgtEl>
                                          <p:spTgt spid="10"/>
                                        </p:tgtEl>
                                        <p:attrNameLst>
                                          <p:attrName>style.visibility</p:attrName>
                                        </p:attrNameLst>
                                      </p:cBhvr>
                                      <p:to>
                                        <p:strVal val="hidden"/>
                                      </p:to>
                                    </p:set>
                                  </p:childTnLst>
                                </p:cTn>
                              </p:par>
                              <p:par>
                                <p:cTn id="242" presetID="8" presetClass="exit" presetSubtype="32" fill="hold" grpId="2" nodeType="withEffect">
                                  <p:stCondLst>
                                    <p:cond delay="0"/>
                                  </p:stCondLst>
                                  <p:childTnLst>
                                    <p:animEffect transition="out" filter="diamond(out)">
                                      <p:cBhvr>
                                        <p:cTn id="243" dur="3000"/>
                                        <p:tgtEl>
                                          <p:spTgt spid="12"/>
                                        </p:tgtEl>
                                      </p:cBhvr>
                                    </p:animEffect>
                                    <p:set>
                                      <p:cBhvr>
                                        <p:cTn id="244" dur="1" fill="hold">
                                          <p:stCondLst>
                                            <p:cond delay="2999"/>
                                          </p:stCondLst>
                                        </p:cTn>
                                        <p:tgtEl>
                                          <p:spTgt spid="12"/>
                                        </p:tgtEl>
                                        <p:attrNameLst>
                                          <p:attrName>style.visibility</p:attrName>
                                        </p:attrNameLst>
                                      </p:cBhvr>
                                      <p:to>
                                        <p:strVal val="hidden"/>
                                      </p:to>
                                    </p:set>
                                  </p:childTnLst>
                                </p:cTn>
                              </p:par>
                              <p:par>
                                <p:cTn id="245" presetID="8" presetClass="exit" presetSubtype="32" fill="hold" grpId="2" nodeType="withEffect">
                                  <p:stCondLst>
                                    <p:cond delay="0"/>
                                  </p:stCondLst>
                                  <p:childTnLst>
                                    <p:animEffect transition="out" filter="diamond(out)">
                                      <p:cBhvr>
                                        <p:cTn id="246" dur="3000"/>
                                        <p:tgtEl>
                                          <p:spTgt spid="14"/>
                                        </p:tgtEl>
                                      </p:cBhvr>
                                    </p:animEffect>
                                    <p:set>
                                      <p:cBhvr>
                                        <p:cTn id="247" dur="1" fill="hold">
                                          <p:stCondLst>
                                            <p:cond delay="2999"/>
                                          </p:stCondLst>
                                        </p:cTn>
                                        <p:tgtEl>
                                          <p:spTgt spid="14"/>
                                        </p:tgtEl>
                                        <p:attrNameLst>
                                          <p:attrName>style.visibility</p:attrName>
                                        </p:attrNameLst>
                                      </p:cBhvr>
                                      <p:to>
                                        <p:strVal val="hidden"/>
                                      </p:to>
                                    </p:set>
                                  </p:childTnLst>
                                </p:cTn>
                              </p:par>
                              <p:par>
                                <p:cTn id="248" presetID="8" presetClass="exit" presetSubtype="32" fill="hold" grpId="2" nodeType="withEffect">
                                  <p:stCondLst>
                                    <p:cond delay="0"/>
                                  </p:stCondLst>
                                  <p:childTnLst>
                                    <p:animEffect transition="out" filter="diamond(out)">
                                      <p:cBhvr>
                                        <p:cTn id="249" dur="3000"/>
                                        <p:tgtEl>
                                          <p:spTgt spid="16"/>
                                        </p:tgtEl>
                                      </p:cBhvr>
                                    </p:animEffect>
                                    <p:set>
                                      <p:cBhvr>
                                        <p:cTn id="250" dur="1" fill="hold">
                                          <p:stCondLst>
                                            <p:cond delay="2999"/>
                                          </p:stCondLst>
                                        </p:cTn>
                                        <p:tgtEl>
                                          <p:spTgt spid="16"/>
                                        </p:tgtEl>
                                        <p:attrNameLst>
                                          <p:attrName>style.visibility</p:attrName>
                                        </p:attrNameLst>
                                      </p:cBhvr>
                                      <p:to>
                                        <p:strVal val="hidden"/>
                                      </p:to>
                                    </p:set>
                                  </p:childTnLst>
                                </p:cTn>
                              </p:par>
                              <p:par>
                                <p:cTn id="251" presetID="8" presetClass="exit" presetSubtype="32" fill="hold" grpId="2" nodeType="withEffect">
                                  <p:stCondLst>
                                    <p:cond delay="0"/>
                                  </p:stCondLst>
                                  <p:childTnLst>
                                    <p:animEffect transition="out" filter="diamond(out)">
                                      <p:cBhvr>
                                        <p:cTn id="252" dur="3000"/>
                                        <p:tgtEl>
                                          <p:spTgt spid="17"/>
                                        </p:tgtEl>
                                      </p:cBhvr>
                                    </p:animEffect>
                                    <p:set>
                                      <p:cBhvr>
                                        <p:cTn id="253" dur="1" fill="hold">
                                          <p:stCondLst>
                                            <p:cond delay="2999"/>
                                          </p:stCondLst>
                                        </p:cTn>
                                        <p:tgtEl>
                                          <p:spTgt spid="17"/>
                                        </p:tgtEl>
                                        <p:attrNameLst>
                                          <p:attrName>style.visibility</p:attrName>
                                        </p:attrNameLst>
                                      </p:cBhvr>
                                      <p:to>
                                        <p:strVal val="hidden"/>
                                      </p:to>
                                    </p:set>
                                  </p:childTnLst>
                                </p:cTn>
                              </p:par>
                              <p:par>
                                <p:cTn id="254" presetID="8" presetClass="exit" presetSubtype="32" fill="hold" grpId="2" nodeType="withEffect">
                                  <p:stCondLst>
                                    <p:cond delay="0"/>
                                  </p:stCondLst>
                                  <p:childTnLst>
                                    <p:animEffect transition="out" filter="diamond(out)">
                                      <p:cBhvr>
                                        <p:cTn id="255" dur="3000"/>
                                        <p:tgtEl>
                                          <p:spTgt spid="19"/>
                                        </p:tgtEl>
                                      </p:cBhvr>
                                    </p:animEffect>
                                    <p:set>
                                      <p:cBhvr>
                                        <p:cTn id="256" dur="1" fill="hold">
                                          <p:stCondLst>
                                            <p:cond delay="2999"/>
                                          </p:stCondLst>
                                        </p:cTn>
                                        <p:tgtEl>
                                          <p:spTgt spid="19"/>
                                        </p:tgtEl>
                                        <p:attrNameLst>
                                          <p:attrName>style.visibility</p:attrName>
                                        </p:attrNameLst>
                                      </p:cBhvr>
                                      <p:to>
                                        <p:strVal val="hidden"/>
                                      </p:to>
                                    </p:set>
                                  </p:childTnLst>
                                </p:cTn>
                              </p:par>
                              <p:par>
                                <p:cTn id="257" presetID="8" presetClass="exit" presetSubtype="32" fill="hold" grpId="2" nodeType="withEffect">
                                  <p:stCondLst>
                                    <p:cond delay="0"/>
                                  </p:stCondLst>
                                  <p:childTnLst>
                                    <p:animEffect transition="out" filter="diamond(out)">
                                      <p:cBhvr>
                                        <p:cTn id="258" dur="3000"/>
                                        <p:tgtEl>
                                          <p:spTgt spid="21"/>
                                        </p:tgtEl>
                                      </p:cBhvr>
                                    </p:animEffect>
                                    <p:set>
                                      <p:cBhvr>
                                        <p:cTn id="259" dur="1" fill="hold">
                                          <p:stCondLst>
                                            <p:cond delay="2999"/>
                                          </p:stCondLst>
                                        </p:cTn>
                                        <p:tgtEl>
                                          <p:spTgt spid="21"/>
                                        </p:tgtEl>
                                        <p:attrNameLst>
                                          <p:attrName>style.visibility</p:attrName>
                                        </p:attrNameLst>
                                      </p:cBhvr>
                                      <p:to>
                                        <p:strVal val="hidden"/>
                                      </p:to>
                                    </p:set>
                                  </p:childTnLst>
                                </p:cTn>
                              </p:par>
                              <p:par>
                                <p:cTn id="260" presetID="8" presetClass="exit" presetSubtype="32" fill="hold" grpId="2" nodeType="withEffect">
                                  <p:stCondLst>
                                    <p:cond delay="0"/>
                                  </p:stCondLst>
                                  <p:childTnLst>
                                    <p:animEffect transition="out" filter="diamond(out)">
                                      <p:cBhvr>
                                        <p:cTn id="261" dur="3000"/>
                                        <p:tgtEl>
                                          <p:spTgt spid="23"/>
                                        </p:tgtEl>
                                      </p:cBhvr>
                                    </p:animEffect>
                                    <p:set>
                                      <p:cBhvr>
                                        <p:cTn id="262" dur="1" fill="hold">
                                          <p:stCondLst>
                                            <p:cond delay="2999"/>
                                          </p:stCondLst>
                                        </p:cTn>
                                        <p:tgtEl>
                                          <p:spTgt spid="23"/>
                                        </p:tgtEl>
                                        <p:attrNameLst>
                                          <p:attrName>style.visibility</p:attrName>
                                        </p:attrNameLst>
                                      </p:cBhvr>
                                      <p:to>
                                        <p:strVal val="hidden"/>
                                      </p:to>
                                    </p:set>
                                  </p:childTnLst>
                                </p:cTn>
                              </p:par>
                              <p:par>
                                <p:cTn id="263" presetID="8" presetClass="exit" presetSubtype="32" fill="hold" grpId="2" nodeType="withEffect">
                                  <p:stCondLst>
                                    <p:cond delay="0"/>
                                  </p:stCondLst>
                                  <p:childTnLst>
                                    <p:animEffect transition="out" filter="diamond(out)">
                                      <p:cBhvr>
                                        <p:cTn id="264" dur="3000"/>
                                        <p:tgtEl>
                                          <p:spTgt spid="25"/>
                                        </p:tgtEl>
                                      </p:cBhvr>
                                    </p:animEffect>
                                    <p:set>
                                      <p:cBhvr>
                                        <p:cTn id="265" dur="1" fill="hold">
                                          <p:stCondLst>
                                            <p:cond delay="2999"/>
                                          </p:stCondLst>
                                        </p:cTn>
                                        <p:tgtEl>
                                          <p:spTgt spid="25"/>
                                        </p:tgtEl>
                                        <p:attrNameLst>
                                          <p:attrName>style.visibility</p:attrName>
                                        </p:attrNameLst>
                                      </p:cBhvr>
                                      <p:to>
                                        <p:strVal val="hidden"/>
                                      </p:to>
                                    </p:set>
                                  </p:childTnLst>
                                </p:cTn>
                              </p:par>
                              <p:par>
                                <p:cTn id="266" presetID="8" presetClass="exit" presetSubtype="32" fill="hold" grpId="2" nodeType="withEffect">
                                  <p:stCondLst>
                                    <p:cond delay="0"/>
                                  </p:stCondLst>
                                  <p:childTnLst>
                                    <p:animEffect transition="out" filter="diamond(out)">
                                      <p:cBhvr>
                                        <p:cTn id="267" dur="3000"/>
                                        <p:tgtEl>
                                          <p:spTgt spid="27"/>
                                        </p:tgtEl>
                                      </p:cBhvr>
                                    </p:animEffect>
                                    <p:set>
                                      <p:cBhvr>
                                        <p:cTn id="268" dur="1" fill="hold">
                                          <p:stCondLst>
                                            <p:cond delay="2999"/>
                                          </p:stCondLst>
                                        </p:cTn>
                                        <p:tgtEl>
                                          <p:spTgt spid="27"/>
                                        </p:tgtEl>
                                        <p:attrNameLst>
                                          <p:attrName>style.visibility</p:attrName>
                                        </p:attrNameLst>
                                      </p:cBhvr>
                                      <p:to>
                                        <p:strVal val="hidden"/>
                                      </p:to>
                                    </p:set>
                                  </p:childTnLst>
                                </p:cTn>
                              </p:par>
                              <p:par>
                                <p:cTn id="269" presetID="8" presetClass="exit" presetSubtype="32" fill="hold" grpId="2" nodeType="withEffect">
                                  <p:stCondLst>
                                    <p:cond delay="0"/>
                                  </p:stCondLst>
                                  <p:childTnLst>
                                    <p:animEffect transition="out" filter="diamond(out)">
                                      <p:cBhvr>
                                        <p:cTn id="270" dur="3000"/>
                                        <p:tgtEl>
                                          <p:spTgt spid="28"/>
                                        </p:tgtEl>
                                      </p:cBhvr>
                                    </p:animEffect>
                                    <p:set>
                                      <p:cBhvr>
                                        <p:cTn id="271" dur="1" fill="hold">
                                          <p:stCondLst>
                                            <p:cond delay="2999"/>
                                          </p:stCondLst>
                                        </p:cTn>
                                        <p:tgtEl>
                                          <p:spTgt spid="28"/>
                                        </p:tgtEl>
                                        <p:attrNameLst>
                                          <p:attrName>style.visibility</p:attrName>
                                        </p:attrNameLst>
                                      </p:cBhvr>
                                      <p:to>
                                        <p:strVal val="hidden"/>
                                      </p:to>
                                    </p:set>
                                  </p:childTnLst>
                                </p:cTn>
                              </p:par>
                              <p:par>
                                <p:cTn id="272" presetID="8" presetClass="exit" presetSubtype="32" fill="hold" grpId="2" nodeType="withEffect">
                                  <p:stCondLst>
                                    <p:cond delay="0"/>
                                  </p:stCondLst>
                                  <p:childTnLst>
                                    <p:animEffect transition="out" filter="diamond(out)">
                                      <p:cBhvr>
                                        <p:cTn id="273" dur="3000"/>
                                        <p:tgtEl>
                                          <p:spTgt spid="31"/>
                                        </p:tgtEl>
                                      </p:cBhvr>
                                    </p:animEffect>
                                    <p:set>
                                      <p:cBhvr>
                                        <p:cTn id="274" dur="1" fill="hold">
                                          <p:stCondLst>
                                            <p:cond delay="2999"/>
                                          </p:stCondLst>
                                        </p:cTn>
                                        <p:tgtEl>
                                          <p:spTgt spid="31"/>
                                        </p:tgtEl>
                                        <p:attrNameLst>
                                          <p:attrName>style.visibility</p:attrName>
                                        </p:attrNameLst>
                                      </p:cBhvr>
                                      <p:to>
                                        <p:strVal val="hidden"/>
                                      </p:to>
                                    </p:set>
                                  </p:childTnLst>
                                </p:cTn>
                              </p:par>
                              <p:par>
                                <p:cTn id="275" presetID="8" presetClass="exit" presetSubtype="32" fill="hold" grpId="2" nodeType="withEffect">
                                  <p:stCondLst>
                                    <p:cond delay="0"/>
                                  </p:stCondLst>
                                  <p:childTnLst>
                                    <p:animEffect transition="out" filter="diamond(out)">
                                      <p:cBhvr>
                                        <p:cTn id="276" dur="3000"/>
                                        <p:tgtEl>
                                          <p:spTgt spid="33"/>
                                        </p:tgtEl>
                                      </p:cBhvr>
                                    </p:animEffect>
                                    <p:set>
                                      <p:cBhvr>
                                        <p:cTn id="277" dur="1" fill="hold">
                                          <p:stCondLst>
                                            <p:cond delay="2999"/>
                                          </p:stCondLst>
                                        </p:cTn>
                                        <p:tgtEl>
                                          <p:spTgt spid="33"/>
                                        </p:tgtEl>
                                        <p:attrNameLst>
                                          <p:attrName>style.visibility</p:attrName>
                                        </p:attrNameLst>
                                      </p:cBhvr>
                                      <p:to>
                                        <p:strVal val="hidden"/>
                                      </p:to>
                                    </p:set>
                                  </p:childTnLst>
                                </p:cTn>
                              </p:par>
                              <p:par>
                                <p:cTn id="278" presetID="8" presetClass="exit" presetSubtype="32" fill="hold" grpId="2" nodeType="withEffect">
                                  <p:stCondLst>
                                    <p:cond delay="0"/>
                                  </p:stCondLst>
                                  <p:childTnLst>
                                    <p:animEffect transition="out" filter="diamond(out)">
                                      <p:cBhvr>
                                        <p:cTn id="279" dur="3000"/>
                                        <p:tgtEl>
                                          <p:spTgt spid="35"/>
                                        </p:tgtEl>
                                      </p:cBhvr>
                                    </p:animEffect>
                                    <p:set>
                                      <p:cBhvr>
                                        <p:cTn id="280" dur="1" fill="hold">
                                          <p:stCondLst>
                                            <p:cond delay="2999"/>
                                          </p:stCondLst>
                                        </p:cTn>
                                        <p:tgtEl>
                                          <p:spTgt spid="35"/>
                                        </p:tgtEl>
                                        <p:attrNameLst>
                                          <p:attrName>style.visibility</p:attrName>
                                        </p:attrNameLst>
                                      </p:cBhvr>
                                      <p:to>
                                        <p:strVal val="hidden"/>
                                      </p:to>
                                    </p:set>
                                  </p:childTnLst>
                                </p:cTn>
                              </p:par>
                              <p:par>
                                <p:cTn id="281" presetID="8" presetClass="exit" presetSubtype="32" fill="hold" grpId="2" nodeType="withEffect">
                                  <p:stCondLst>
                                    <p:cond delay="0"/>
                                  </p:stCondLst>
                                  <p:childTnLst>
                                    <p:animEffect transition="out" filter="diamond(out)">
                                      <p:cBhvr>
                                        <p:cTn id="282" dur="3000"/>
                                        <p:tgtEl>
                                          <p:spTgt spid="5"/>
                                        </p:tgtEl>
                                      </p:cBhvr>
                                    </p:animEffect>
                                    <p:set>
                                      <p:cBhvr>
                                        <p:cTn id="283" dur="1" fill="hold">
                                          <p:stCondLst>
                                            <p:cond delay="2999"/>
                                          </p:stCondLst>
                                        </p:cTn>
                                        <p:tgtEl>
                                          <p:spTgt spid="5"/>
                                        </p:tgtEl>
                                        <p:attrNameLst>
                                          <p:attrName>style.visibility</p:attrName>
                                        </p:attrNameLst>
                                      </p:cBhvr>
                                      <p:to>
                                        <p:strVal val="hidden"/>
                                      </p:to>
                                    </p:set>
                                  </p:childTnLst>
                                </p:cTn>
                              </p:par>
                              <p:par>
                                <p:cTn id="284" presetID="8" presetClass="exit" presetSubtype="32" fill="hold" grpId="2" nodeType="withEffect">
                                  <p:stCondLst>
                                    <p:cond delay="0"/>
                                  </p:stCondLst>
                                  <p:childTnLst>
                                    <p:animEffect transition="out" filter="diamond(out)">
                                      <p:cBhvr>
                                        <p:cTn id="285" dur="3000"/>
                                        <p:tgtEl>
                                          <p:spTgt spid="7"/>
                                        </p:tgtEl>
                                      </p:cBhvr>
                                    </p:animEffect>
                                    <p:set>
                                      <p:cBhvr>
                                        <p:cTn id="286" dur="1" fill="hold">
                                          <p:stCondLst>
                                            <p:cond delay="2999"/>
                                          </p:stCondLst>
                                        </p:cTn>
                                        <p:tgtEl>
                                          <p:spTgt spid="7"/>
                                        </p:tgtEl>
                                        <p:attrNameLst>
                                          <p:attrName>style.visibility</p:attrName>
                                        </p:attrNameLst>
                                      </p:cBhvr>
                                      <p:to>
                                        <p:strVal val="hidden"/>
                                      </p:to>
                                    </p:set>
                                  </p:childTnLst>
                                </p:cTn>
                              </p:par>
                              <p:par>
                                <p:cTn id="287" presetID="8" presetClass="exit" presetSubtype="32" fill="hold" grpId="2" nodeType="withEffect">
                                  <p:stCondLst>
                                    <p:cond delay="0"/>
                                  </p:stCondLst>
                                  <p:childTnLst>
                                    <p:animEffect transition="out" filter="diamond(out)">
                                      <p:cBhvr>
                                        <p:cTn id="288" dur="3000"/>
                                        <p:tgtEl>
                                          <p:spTgt spid="9"/>
                                        </p:tgtEl>
                                      </p:cBhvr>
                                    </p:animEffect>
                                    <p:set>
                                      <p:cBhvr>
                                        <p:cTn id="289" dur="1" fill="hold">
                                          <p:stCondLst>
                                            <p:cond delay="2999"/>
                                          </p:stCondLst>
                                        </p:cTn>
                                        <p:tgtEl>
                                          <p:spTgt spid="9"/>
                                        </p:tgtEl>
                                        <p:attrNameLst>
                                          <p:attrName>style.visibility</p:attrName>
                                        </p:attrNameLst>
                                      </p:cBhvr>
                                      <p:to>
                                        <p:strVal val="hidden"/>
                                      </p:to>
                                    </p:set>
                                  </p:childTnLst>
                                </p:cTn>
                              </p:par>
                              <p:par>
                                <p:cTn id="290" presetID="8" presetClass="exit" presetSubtype="32" fill="hold" grpId="2" nodeType="withEffect">
                                  <p:stCondLst>
                                    <p:cond delay="0"/>
                                  </p:stCondLst>
                                  <p:childTnLst>
                                    <p:animEffect transition="out" filter="diamond(out)">
                                      <p:cBhvr>
                                        <p:cTn id="291" dur="3000"/>
                                        <p:tgtEl>
                                          <p:spTgt spid="11"/>
                                        </p:tgtEl>
                                      </p:cBhvr>
                                    </p:animEffect>
                                    <p:set>
                                      <p:cBhvr>
                                        <p:cTn id="292" dur="1" fill="hold">
                                          <p:stCondLst>
                                            <p:cond delay="2999"/>
                                          </p:stCondLst>
                                        </p:cTn>
                                        <p:tgtEl>
                                          <p:spTgt spid="11"/>
                                        </p:tgtEl>
                                        <p:attrNameLst>
                                          <p:attrName>style.visibility</p:attrName>
                                        </p:attrNameLst>
                                      </p:cBhvr>
                                      <p:to>
                                        <p:strVal val="hidden"/>
                                      </p:to>
                                    </p:set>
                                  </p:childTnLst>
                                </p:cTn>
                              </p:par>
                              <p:par>
                                <p:cTn id="293" presetID="8" presetClass="exit" presetSubtype="32" fill="hold" grpId="2" nodeType="withEffect">
                                  <p:stCondLst>
                                    <p:cond delay="0"/>
                                  </p:stCondLst>
                                  <p:childTnLst>
                                    <p:animEffect transition="out" filter="diamond(out)">
                                      <p:cBhvr>
                                        <p:cTn id="294" dur="3000"/>
                                        <p:tgtEl>
                                          <p:spTgt spid="13"/>
                                        </p:tgtEl>
                                      </p:cBhvr>
                                    </p:animEffect>
                                    <p:set>
                                      <p:cBhvr>
                                        <p:cTn id="295" dur="1" fill="hold">
                                          <p:stCondLst>
                                            <p:cond delay="2999"/>
                                          </p:stCondLst>
                                        </p:cTn>
                                        <p:tgtEl>
                                          <p:spTgt spid="13"/>
                                        </p:tgtEl>
                                        <p:attrNameLst>
                                          <p:attrName>style.visibility</p:attrName>
                                        </p:attrNameLst>
                                      </p:cBhvr>
                                      <p:to>
                                        <p:strVal val="hidden"/>
                                      </p:to>
                                    </p:set>
                                  </p:childTnLst>
                                </p:cTn>
                              </p:par>
                              <p:par>
                                <p:cTn id="296" presetID="8" presetClass="exit" presetSubtype="32" fill="hold" grpId="2" nodeType="withEffect">
                                  <p:stCondLst>
                                    <p:cond delay="0"/>
                                  </p:stCondLst>
                                  <p:childTnLst>
                                    <p:animEffect transition="out" filter="diamond(out)">
                                      <p:cBhvr>
                                        <p:cTn id="297" dur="3000"/>
                                        <p:tgtEl>
                                          <p:spTgt spid="15"/>
                                        </p:tgtEl>
                                      </p:cBhvr>
                                    </p:animEffect>
                                    <p:set>
                                      <p:cBhvr>
                                        <p:cTn id="298" dur="1" fill="hold">
                                          <p:stCondLst>
                                            <p:cond delay="2999"/>
                                          </p:stCondLst>
                                        </p:cTn>
                                        <p:tgtEl>
                                          <p:spTgt spid="15"/>
                                        </p:tgtEl>
                                        <p:attrNameLst>
                                          <p:attrName>style.visibility</p:attrName>
                                        </p:attrNameLst>
                                      </p:cBhvr>
                                      <p:to>
                                        <p:strVal val="hidden"/>
                                      </p:to>
                                    </p:set>
                                  </p:childTnLst>
                                </p:cTn>
                              </p:par>
                              <p:par>
                                <p:cTn id="299" presetID="8" presetClass="exit" presetSubtype="32" fill="hold" grpId="2" nodeType="withEffect">
                                  <p:stCondLst>
                                    <p:cond delay="0"/>
                                  </p:stCondLst>
                                  <p:childTnLst>
                                    <p:animEffect transition="out" filter="diamond(out)">
                                      <p:cBhvr>
                                        <p:cTn id="300" dur="3000"/>
                                        <p:tgtEl>
                                          <p:spTgt spid="18"/>
                                        </p:tgtEl>
                                      </p:cBhvr>
                                    </p:animEffect>
                                    <p:set>
                                      <p:cBhvr>
                                        <p:cTn id="301" dur="1" fill="hold">
                                          <p:stCondLst>
                                            <p:cond delay="2999"/>
                                          </p:stCondLst>
                                        </p:cTn>
                                        <p:tgtEl>
                                          <p:spTgt spid="18"/>
                                        </p:tgtEl>
                                        <p:attrNameLst>
                                          <p:attrName>style.visibility</p:attrName>
                                        </p:attrNameLst>
                                      </p:cBhvr>
                                      <p:to>
                                        <p:strVal val="hidden"/>
                                      </p:to>
                                    </p:set>
                                  </p:childTnLst>
                                </p:cTn>
                              </p:par>
                              <p:par>
                                <p:cTn id="302" presetID="8" presetClass="exit" presetSubtype="32" fill="hold" grpId="2" nodeType="withEffect">
                                  <p:stCondLst>
                                    <p:cond delay="0"/>
                                  </p:stCondLst>
                                  <p:childTnLst>
                                    <p:animEffect transition="out" filter="diamond(out)">
                                      <p:cBhvr>
                                        <p:cTn id="303" dur="3000"/>
                                        <p:tgtEl>
                                          <p:spTgt spid="20"/>
                                        </p:tgtEl>
                                      </p:cBhvr>
                                    </p:animEffect>
                                    <p:set>
                                      <p:cBhvr>
                                        <p:cTn id="304" dur="1" fill="hold">
                                          <p:stCondLst>
                                            <p:cond delay="2999"/>
                                          </p:stCondLst>
                                        </p:cTn>
                                        <p:tgtEl>
                                          <p:spTgt spid="20"/>
                                        </p:tgtEl>
                                        <p:attrNameLst>
                                          <p:attrName>style.visibility</p:attrName>
                                        </p:attrNameLst>
                                      </p:cBhvr>
                                      <p:to>
                                        <p:strVal val="hidden"/>
                                      </p:to>
                                    </p:set>
                                  </p:childTnLst>
                                </p:cTn>
                              </p:par>
                              <p:par>
                                <p:cTn id="305" presetID="8" presetClass="exit" presetSubtype="32" fill="hold" grpId="2" nodeType="withEffect">
                                  <p:stCondLst>
                                    <p:cond delay="0"/>
                                  </p:stCondLst>
                                  <p:childTnLst>
                                    <p:animEffect transition="out" filter="diamond(out)">
                                      <p:cBhvr>
                                        <p:cTn id="306" dur="3000"/>
                                        <p:tgtEl>
                                          <p:spTgt spid="22"/>
                                        </p:tgtEl>
                                      </p:cBhvr>
                                    </p:animEffect>
                                    <p:set>
                                      <p:cBhvr>
                                        <p:cTn id="307" dur="1" fill="hold">
                                          <p:stCondLst>
                                            <p:cond delay="2999"/>
                                          </p:stCondLst>
                                        </p:cTn>
                                        <p:tgtEl>
                                          <p:spTgt spid="22"/>
                                        </p:tgtEl>
                                        <p:attrNameLst>
                                          <p:attrName>style.visibility</p:attrName>
                                        </p:attrNameLst>
                                      </p:cBhvr>
                                      <p:to>
                                        <p:strVal val="hidden"/>
                                      </p:to>
                                    </p:set>
                                  </p:childTnLst>
                                </p:cTn>
                              </p:par>
                              <p:par>
                                <p:cTn id="308" presetID="8" presetClass="exit" presetSubtype="32" fill="hold" grpId="2" nodeType="withEffect">
                                  <p:stCondLst>
                                    <p:cond delay="0"/>
                                  </p:stCondLst>
                                  <p:childTnLst>
                                    <p:animEffect transition="out" filter="diamond(out)">
                                      <p:cBhvr>
                                        <p:cTn id="309" dur="3000"/>
                                        <p:tgtEl>
                                          <p:spTgt spid="24"/>
                                        </p:tgtEl>
                                      </p:cBhvr>
                                    </p:animEffect>
                                    <p:set>
                                      <p:cBhvr>
                                        <p:cTn id="310" dur="1" fill="hold">
                                          <p:stCondLst>
                                            <p:cond delay="2999"/>
                                          </p:stCondLst>
                                        </p:cTn>
                                        <p:tgtEl>
                                          <p:spTgt spid="24"/>
                                        </p:tgtEl>
                                        <p:attrNameLst>
                                          <p:attrName>style.visibility</p:attrName>
                                        </p:attrNameLst>
                                      </p:cBhvr>
                                      <p:to>
                                        <p:strVal val="hidden"/>
                                      </p:to>
                                    </p:set>
                                  </p:childTnLst>
                                </p:cTn>
                              </p:par>
                              <p:par>
                                <p:cTn id="311" presetID="8" presetClass="exit" presetSubtype="32" fill="hold" grpId="2" nodeType="withEffect">
                                  <p:stCondLst>
                                    <p:cond delay="0"/>
                                  </p:stCondLst>
                                  <p:childTnLst>
                                    <p:animEffect transition="out" filter="diamond(out)">
                                      <p:cBhvr>
                                        <p:cTn id="312" dur="3000"/>
                                        <p:tgtEl>
                                          <p:spTgt spid="26"/>
                                        </p:tgtEl>
                                      </p:cBhvr>
                                    </p:animEffect>
                                    <p:set>
                                      <p:cBhvr>
                                        <p:cTn id="313" dur="1" fill="hold">
                                          <p:stCondLst>
                                            <p:cond delay="2999"/>
                                          </p:stCondLst>
                                        </p:cTn>
                                        <p:tgtEl>
                                          <p:spTgt spid="26"/>
                                        </p:tgtEl>
                                        <p:attrNameLst>
                                          <p:attrName>style.visibility</p:attrName>
                                        </p:attrNameLst>
                                      </p:cBhvr>
                                      <p:to>
                                        <p:strVal val="hidden"/>
                                      </p:to>
                                    </p:set>
                                  </p:childTnLst>
                                </p:cTn>
                              </p:par>
                              <p:par>
                                <p:cTn id="314" presetID="8" presetClass="exit" presetSubtype="32" fill="hold" grpId="2" nodeType="withEffect">
                                  <p:stCondLst>
                                    <p:cond delay="0"/>
                                  </p:stCondLst>
                                  <p:childTnLst>
                                    <p:animEffect transition="out" filter="diamond(out)">
                                      <p:cBhvr>
                                        <p:cTn id="315" dur="3000"/>
                                        <p:tgtEl>
                                          <p:spTgt spid="29"/>
                                        </p:tgtEl>
                                      </p:cBhvr>
                                    </p:animEffect>
                                    <p:set>
                                      <p:cBhvr>
                                        <p:cTn id="316" dur="1" fill="hold">
                                          <p:stCondLst>
                                            <p:cond delay="2999"/>
                                          </p:stCondLst>
                                        </p:cTn>
                                        <p:tgtEl>
                                          <p:spTgt spid="29"/>
                                        </p:tgtEl>
                                        <p:attrNameLst>
                                          <p:attrName>style.visibility</p:attrName>
                                        </p:attrNameLst>
                                      </p:cBhvr>
                                      <p:to>
                                        <p:strVal val="hidden"/>
                                      </p:to>
                                    </p:set>
                                  </p:childTnLst>
                                </p:cTn>
                              </p:par>
                              <p:par>
                                <p:cTn id="317" presetID="8" presetClass="exit" presetSubtype="32" fill="hold" grpId="2" nodeType="withEffect">
                                  <p:stCondLst>
                                    <p:cond delay="0"/>
                                  </p:stCondLst>
                                  <p:childTnLst>
                                    <p:animEffect transition="out" filter="diamond(out)">
                                      <p:cBhvr>
                                        <p:cTn id="318" dur="3000"/>
                                        <p:tgtEl>
                                          <p:spTgt spid="30"/>
                                        </p:tgtEl>
                                      </p:cBhvr>
                                    </p:animEffect>
                                    <p:set>
                                      <p:cBhvr>
                                        <p:cTn id="319" dur="1" fill="hold">
                                          <p:stCondLst>
                                            <p:cond delay="2999"/>
                                          </p:stCondLst>
                                        </p:cTn>
                                        <p:tgtEl>
                                          <p:spTgt spid="30"/>
                                        </p:tgtEl>
                                        <p:attrNameLst>
                                          <p:attrName>style.visibility</p:attrName>
                                        </p:attrNameLst>
                                      </p:cBhvr>
                                      <p:to>
                                        <p:strVal val="hidden"/>
                                      </p:to>
                                    </p:set>
                                  </p:childTnLst>
                                </p:cTn>
                              </p:par>
                              <p:par>
                                <p:cTn id="320" presetID="8" presetClass="exit" presetSubtype="32" fill="hold" grpId="2" nodeType="withEffect">
                                  <p:stCondLst>
                                    <p:cond delay="0"/>
                                  </p:stCondLst>
                                  <p:childTnLst>
                                    <p:animEffect transition="out" filter="diamond(out)">
                                      <p:cBhvr>
                                        <p:cTn id="321" dur="3000"/>
                                        <p:tgtEl>
                                          <p:spTgt spid="32"/>
                                        </p:tgtEl>
                                      </p:cBhvr>
                                    </p:animEffect>
                                    <p:set>
                                      <p:cBhvr>
                                        <p:cTn id="322" dur="1" fill="hold">
                                          <p:stCondLst>
                                            <p:cond delay="2999"/>
                                          </p:stCondLst>
                                        </p:cTn>
                                        <p:tgtEl>
                                          <p:spTgt spid="32"/>
                                        </p:tgtEl>
                                        <p:attrNameLst>
                                          <p:attrName>style.visibility</p:attrName>
                                        </p:attrNameLst>
                                      </p:cBhvr>
                                      <p:to>
                                        <p:strVal val="hidden"/>
                                      </p:to>
                                    </p:set>
                                  </p:childTnLst>
                                </p:cTn>
                              </p:par>
                              <p:par>
                                <p:cTn id="323" presetID="8" presetClass="exit" presetSubtype="32" fill="hold" grpId="2" nodeType="withEffect">
                                  <p:stCondLst>
                                    <p:cond delay="0"/>
                                  </p:stCondLst>
                                  <p:childTnLst>
                                    <p:animEffect transition="out" filter="diamond(out)">
                                      <p:cBhvr>
                                        <p:cTn id="324" dur="3000"/>
                                        <p:tgtEl>
                                          <p:spTgt spid="34"/>
                                        </p:tgtEl>
                                      </p:cBhvr>
                                    </p:animEffect>
                                    <p:set>
                                      <p:cBhvr>
                                        <p:cTn id="325" dur="1" fill="hold">
                                          <p:stCondLst>
                                            <p:cond delay="2999"/>
                                          </p:stCondLst>
                                        </p:cTn>
                                        <p:tgtEl>
                                          <p:spTgt spid="34"/>
                                        </p:tgtEl>
                                        <p:attrNameLst>
                                          <p:attrName>style.visibility</p:attrName>
                                        </p:attrNameLst>
                                      </p:cBhvr>
                                      <p:to>
                                        <p:strVal val="hidden"/>
                                      </p:to>
                                    </p:set>
                                  </p:childTnLst>
                                </p:cTn>
                              </p:par>
                              <p:par>
                                <p:cTn id="326" presetID="8" presetClass="exit" presetSubtype="32" fill="hold" grpId="2" nodeType="withEffect">
                                  <p:stCondLst>
                                    <p:cond delay="0"/>
                                  </p:stCondLst>
                                  <p:childTnLst>
                                    <p:animEffect transition="out" filter="diamond(out)">
                                      <p:cBhvr>
                                        <p:cTn id="327" dur="3000"/>
                                        <p:tgtEl>
                                          <p:spTgt spid="36"/>
                                        </p:tgtEl>
                                      </p:cBhvr>
                                    </p:animEffect>
                                    <p:set>
                                      <p:cBhvr>
                                        <p:cTn id="328" dur="1" fill="hold">
                                          <p:stCondLst>
                                            <p:cond delay="2999"/>
                                          </p:stCondLst>
                                        </p:cTn>
                                        <p:tgtEl>
                                          <p:spTgt spid="36"/>
                                        </p:tgtEl>
                                        <p:attrNameLst>
                                          <p:attrName>style.visibility</p:attrName>
                                        </p:attrNameLst>
                                      </p:cBhvr>
                                      <p:to>
                                        <p:strVal val="hidden"/>
                                      </p:to>
                                    </p:set>
                                  </p:childTnLst>
                                </p:cTn>
                              </p:par>
                              <p:par>
                                <p:cTn id="329" presetID="2" presetClass="exit" presetSubtype="4" fill="hold" grpId="3" nodeType="withEffect">
                                  <p:stCondLst>
                                    <p:cond delay="0"/>
                                  </p:stCondLst>
                                  <p:childTnLst>
                                    <p:anim calcmode="lin" valueType="num">
                                      <p:cBhvr additive="base">
                                        <p:cTn id="330" dur="3000"/>
                                        <p:tgtEl>
                                          <p:spTgt spid="6"/>
                                        </p:tgtEl>
                                        <p:attrNameLst>
                                          <p:attrName>ppt_x</p:attrName>
                                        </p:attrNameLst>
                                      </p:cBhvr>
                                      <p:tavLst>
                                        <p:tav tm="0">
                                          <p:val>
                                            <p:strVal val="ppt_x"/>
                                          </p:val>
                                        </p:tav>
                                        <p:tav tm="100000">
                                          <p:val>
                                            <p:strVal val="ppt_x"/>
                                          </p:val>
                                        </p:tav>
                                      </p:tavLst>
                                    </p:anim>
                                    <p:anim calcmode="lin" valueType="num">
                                      <p:cBhvr additive="base">
                                        <p:cTn id="331" dur="3000"/>
                                        <p:tgtEl>
                                          <p:spTgt spid="6"/>
                                        </p:tgtEl>
                                        <p:attrNameLst>
                                          <p:attrName>ppt_y</p:attrName>
                                        </p:attrNameLst>
                                      </p:cBhvr>
                                      <p:tavLst>
                                        <p:tav tm="0">
                                          <p:val>
                                            <p:strVal val="ppt_y"/>
                                          </p:val>
                                        </p:tav>
                                        <p:tav tm="100000">
                                          <p:val>
                                            <p:strVal val="1+ppt_h/2"/>
                                          </p:val>
                                        </p:tav>
                                      </p:tavLst>
                                    </p:anim>
                                    <p:set>
                                      <p:cBhvr>
                                        <p:cTn id="332" dur="1" fill="hold">
                                          <p:stCondLst>
                                            <p:cond delay="2999"/>
                                          </p:stCondLst>
                                        </p:cTn>
                                        <p:tgtEl>
                                          <p:spTgt spid="6"/>
                                        </p:tgtEl>
                                        <p:attrNameLst>
                                          <p:attrName>style.visibility</p:attrName>
                                        </p:attrNameLst>
                                      </p:cBhvr>
                                      <p:to>
                                        <p:strVal val="hidden"/>
                                      </p:to>
                                    </p:set>
                                  </p:childTnLst>
                                </p:cTn>
                              </p:par>
                              <p:par>
                                <p:cTn id="333" presetID="2" presetClass="exit" presetSubtype="4" fill="hold" grpId="3" nodeType="withEffect">
                                  <p:stCondLst>
                                    <p:cond delay="0"/>
                                  </p:stCondLst>
                                  <p:childTnLst>
                                    <p:anim calcmode="lin" valueType="num">
                                      <p:cBhvr additive="base">
                                        <p:cTn id="334" dur="3000"/>
                                        <p:tgtEl>
                                          <p:spTgt spid="8"/>
                                        </p:tgtEl>
                                        <p:attrNameLst>
                                          <p:attrName>ppt_x</p:attrName>
                                        </p:attrNameLst>
                                      </p:cBhvr>
                                      <p:tavLst>
                                        <p:tav tm="0">
                                          <p:val>
                                            <p:strVal val="ppt_x"/>
                                          </p:val>
                                        </p:tav>
                                        <p:tav tm="100000">
                                          <p:val>
                                            <p:strVal val="ppt_x"/>
                                          </p:val>
                                        </p:tav>
                                      </p:tavLst>
                                    </p:anim>
                                    <p:anim calcmode="lin" valueType="num">
                                      <p:cBhvr additive="base">
                                        <p:cTn id="335" dur="3000"/>
                                        <p:tgtEl>
                                          <p:spTgt spid="8"/>
                                        </p:tgtEl>
                                        <p:attrNameLst>
                                          <p:attrName>ppt_y</p:attrName>
                                        </p:attrNameLst>
                                      </p:cBhvr>
                                      <p:tavLst>
                                        <p:tav tm="0">
                                          <p:val>
                                            <p:strVal val="ppt_y"/>
                                          </p:val>
                                        </p:tav>
                                        <p:tav tm="100000">
                                          <p:val>
                                            <p:strVal val="1+ppt_h/2"/>
                                          </p:val>
                                        </p:tav>
                                      </p:tavLst>
                                    </p:anim>
                                    <p:set>
                                      <p:cBhvr>
                                        <p:cTn id="336" dur="1" fill="hold">
                                          <p:stCondLst>
                                            <p:cond delay="2999"/>
                                          </p:stCondLst>
                                        </p:cTn>
                                        <p:tgtEl>
                                          <p:spTgt spid="8"/>
                                        </p:tgtEl>
                                        <p:attrNameLst>
                                          <p:attrName>style.visibility</p:attrName>
                                        </p:attrNameLst>
                                      </p:cBhvr>
                                      <p:to>
                                        <p:strVal val="hidden"/>
                                      </p:to>
                                    </p:set>
                                  </p:childTnLst>
                                </p:cTn>
                              </p:par>
                              <p:par>
                                <p:cTn id="337" presetID="2" presetClass="exit" presetSubtype="4" fill="hold" grpId="3" nodeType="withEffect">
                                  <p:stCondLst>
                                    <p:cond delay="0"/>
                                  </p:stCondLst>
                                  <p:childTnLst>
                                    <p:anim calcmode="lin" valueType="num">
                                      <p:cBhvr additive="base">
                                        <p:cTn id="338" dur="3000"/>
                                        <p:tgtEl>
                                          <p:spTgt spid="10"/>
                                        </p:tgtEl>
                                        <p:attrNameLst>
                                          <p:attrName>ppt_x</p:attrName>
                                        </p:attrNameLst>
                                      </p:cBhvr>
                                      <p:tavLst>
                                        <p:tav tm="0">
                                          <p:val>
                                            <p:strVal val="ppt_x"/>
                                          </p:val>
                                        </p:tav>
                                        <p:tav tm="100000">
                                          <p:val>
                                            <p:strVal val="ppt_x"/>
                                          </p:val>
                                        </p:tav>
                                      </p:tavLst>
                                    </p:anim>
                                    <p:anim calcmode="lin" valueType="num">
                                      <p:cBhvr additive="base">
                                        <p:cTn id="339" dur="3000"/>
                                        <p:tgtEl>
                                          <p:spTgt spid="10"/>
                                        </p:tgtEl>
                                        <p:attrNameLst>
                                          <p:attrName>ppt_y</p:attrName>
                                        </p:attrNameLst>
                                      </p:cBhvr>
                                      <p:tavLst>
                                        <p:tav tm="0">
                                          <p:val>
                                            <p:strVal val="ppt_y"/>
                                          </p:val>
                                        </p:tav>
                                        <p:tav tm="100000">
                                          <p:val>
                                            <p:strVal val="1+ppt_h/2"/>
                                          </p:val>
                                        </p:tav>
                                      </p:tavLst>
                                    </p:anim>
                                    <p:set>
                                      <p:cBhvr>
                                        <p:cTn id="340" dur="1" fill="hold">
                                          <p:stCondLst>
                                            <p:cond delay="2999"/>
                                          </p:stCondLst>
                                        </p:cTn>
                                        <p:tgtEl>
                                          <p:spTgt spid="10"/>
                                        </p:tgtEl>
                                        <p:attrNameLst>
                                          <p:attrName>style.visibility</p:attrName>
                                        </p:attrNameLst>
                                      </p:cBhvr>
                                      <p:to>
                                        <p:strVal val="hidden"/>
                                      </p:to>
                                    </p:set>
                                  </p:childTnLst>
                                </p:cTn>
                              </p:par>
                              <p:par>
                                <p:cTn id="341" presetID="2" presetClass="exit" presetSubtype="4" fill="hold" grpId="3" nodeType="withEffect">
                                  <p:stCondLst>
                                    <p:cond delay="0"/>
                                  </p:stCondLst>
                                  <p:childTnLst>
                                    <p:anim calcmode="lin" valueType="num">
                                      <p:cBhvr additive="base">
                                        <p:cTn id="342" dur="3000"/>
                                        <p:tgtEl>
                                          <p:spTgt spid="12"/>
                                        </p:tgtEl>
                                        <p:attrNameLst>
                                          <p:attrName>ppt_x</p:attrName>
                                        </p:attrNameLst>
                                      </p:cBhvr>
                                      <p:tavLst>
                                        <p:tav tm="0">
                                          <p:val>
                                            <p:strVal val="ppt_x"/>
                                          </p:val>
                                        </p:tav>
                                        <p:tav tm="100000">
                                          <p:val>
                                            <p:strVal val="ppt_x"/>
                                          </p:val>
                                        </p:tav>
                                      </p:tavLst>
                                    </p:anim>
                                    <p:anim calcmode="lin" valueType="num">
                                      <p:cBhvr additive="base">
                                        <p:cTn id="343" dur="3000"/>
                                        <p:tgtEl>
                                          <p:spTgt spid="12"/>
                                        </p:tgtEl>
                                        <p:attrNameLst>
                                          <p:attrName>ppt_y</p:attrName>
                                        </p:attrNameLst>
                                      </p:cBhvr>
                                      <p:tavLst>
                                        <p:tav tm="0">
                                          <p:val>
                                            <p:strVal val="ppt_y"/>
                                          </p:val>
                                        </p:tav>
                                        <p:tav tm="100000">
                                          <p:val>
                                            <p:strVal val="1+ppt_h/2"/>
                                          </p:val>
                                        </p:tav>
                                      </p:tavLst>
                                    </p:anim>
                                    <p:set>
                                      <p:cBhvr>
                                        <p:cTn id="344" dur="1" fill="hold">
                                          <p:stCondLst>
                                            <p:cond delay="2999"/>
                                          </p:stCondLst>
                                        </p:cTn>
                                        <p:tgtEl>
                                          <p:spTgt spid="12"/>
                                        </p:tgtEl>
                                        <p:attrNameLst>
                                          <p:attrName>style.visibility</p:attrName>
                                        </p:attrNameLst>
                                      </p:cBhvr>
                                      <p:to>
                                        <p:strVal val="hidden"/>
                                      </p:to>
                                    </p:set>
                                  </p:childTnLst>
                                </p:cTn>
                              </p:par>
                              <p:par>
                                <p:cTn id="345" presetID="2" presetClass="exit" presetSubtype="4" fill="hold" grpId="3" nodeType="withEffect">
                                  <p:stCondLst>
                                    <p:cond delay="0"/>
                                  </p:stCondLst>
                                  <p:childTnLst>
                                    <p:anim calcmode="lin" valueType="num">
                                      <p:cBhvr additive="base">
                                        <p:cTn id="346" dur="3000"/>
                                        <p:tgtEl>
                                          <p:spTgt spid="14"/>
                                        </p:tgtEl>
                                        <p:attrNameLst>
                                          <p:attrName>ppt_x</p:attrName>
                                        </p:attrNameLst>
                                      </p:cBhvr>
                                      <p:tavLst>
                                        <p:tav tm="0">
                                          <p:val>
                                            <p:strVal val="ppt_x"/>
                                          </p:val>
                                        </p:tav>
                                        <p:tav tm="100000">
                                          <p:val>
                                            <p:strVal val="ppt_x"/>
                                          </p:val>
                                        </p:tav>
                                      </p:tavLst>
                                    </p:anim>
                                    <p:anim calcmode="lin" valueType="num">
                                      <p:cBhvr additive="base">
                                        <p:cTn id="347" dur="3000"/>
                                        <p:tgtEl>
                                          <p:spTgt spid="14"/>
                                        </p:tgtEl>
                                        <p:attrNameLst>
                                          <p:attrName>ppt_y</p:attrName>
                                        </p:attrNameLst>
                                      </p:cBhvr>
                                      <p:tavLst>
                                        <p:tav tm="0">
                                          <p:val>
                                            <p:strVal val="ppt_y"/>
                                          </p:val>
                                        </p:tav>
                                        <p:tav tm="100000">
                                          <p:val>
                                            <p:strVal val="1+ppt_h/2"/>
                                          </p:val>
                                        </p:tav>
                                      </p:tavLst>
                                    </p:anim>
                                    <p:set>
                                      <p:cBhvr>
                                        <p:cTn id="348" dur="1" fill="hold">
                                          <p:stCondLst>
                                            <p:cond delay="2999"/>
                                          </p:stCondLst>
                                        </p:cTn>
                                        <p:tgtEl>
                                          <p:spTgt spid="14"/>
                                        </p:tgtEl>
                                        <p:attrNameLst>
                                          <p:attrName>style.visibility</p:attrName>
                                        </p:attrNameLst>
                                      </p:cBhvr>
                                      <p:to>
                                        <p:strVal val="hidden"/>
                                      </p:to>
                                    </p:set>
                                  </p:childTnLst>
                                </p:cTn>
                              </p:par>
                              <p:par>
                                <p:cTn id="349" presetID="2" presetClass="exit" presetSubtype="4" fill="hold" grpId="3" nodeType="withEffect">
                                  <p:stCondLst>
                                    <p:cond delay="0"/>
                                  </p:stCondLst>
                                  <p:childTnLst>
                                    <p:anim calcmode="lin" valueType="num">
                                      <p:cBhvr additive="base">
                                        <p:cTn id="350" dur="3000"/>
                                        <p:tgtEl>
                                          <p:spTgt spid="16"/>
                                        </p:tgtEl>
                                        <p:attrNameLst>
                                          <p:attrName>ppt_x</p:attrName>
                                        </p:attrNameLst>
                                      </p:cBhvr>
                                      <p:tavLst>
                                        <p:tav tm="0">
                                          <p:val>
                                            <p:strVal val="ppt_x"/>
                                          </p:val>
                                        </p:tav>
                                        <p:tav tm="100000">
                                          <p:val>
                                            <p:strVal val="ppt_x"/>
                                          </p:val>
                                        </p:tav>
                                      </p:tavLst>
                                    </p:anim>
                                    <p:anim calcmode="lin" valueType="num">
                                      <p:cBhvr additive="base">
                                        <p:cTn id="351" dur="3000"/>
                                        <p:tgtEl>
                                          <p:spTgt spid="16"/>
                                        </p:tgtEl>
                                        <p:attrNameLst>
                                          <p:attrName>ppt_y</p:attrName>
                                        </p:attrNameLst>
                                      </p:cBhvr>
                                      <p:tavLst>
                                        <p:tav tm="0">
                                          <p:val>
                                            <p:strVal val="ppt_y"/>
                                          </p:val>
                                        </p:tav>
                                        <p:tav tm="100000">
                                          <p:val>
                                            <p:strVal val="1+ppt_h/2"/>
                                          </p:val>
                                        </p:tav>
                                      </p:tavLst>
                                    </p:anim>
                                    <p:set>
                                      <p:cBhvr>
                                        <p:cTn id="352" dur="1" fill="hold">
                                          <p:stCondLst>
                                            <p:cond delay="2999"/>
                                          </p:stCondLst>
                                        </p:cTn>
                                        <p:tgtEl>
                                          <p:spTgt spid="16"/>
                                        </p:tgtEl>
                                        <p:attrNameLst>
                                          <p:attrName>style.visibility</p:attrName>
                                        </p:attrNameLst>
                                      </p:cBhvr>
                                      <p:to>
                                        <p:strVal val="hidden"/>
                                      </p:to>
                                    </p:set>
                                  </p:childTnLst>
                                </p:cTn>
                              </p:par>
                              <p:par>
                                <p:cTn id="353" presetID="2" presetClass="exit" presetSubtype="4" fill="hold" grpId="3" nodeType="withEffect">
                                  <p:stCondLst>
                                    <p:cond delay="0"/>
                                  </p:stCondLst>
                                  <p:childTnLst>
                                    <p:anim calcmode="lin" valueType="num">
                                      <p:cBhvr additive="base">
                                        <p:cTn id="354" dur="3000"/>
                                        <p:tgtEl>
                                          <p:spTgt spid="17"/>
                                        </p:tgtEl>
                                        <p:attrNameLst>
                                          <p:attrName>ppt_x</p:attrName>
                                        </p:attrNameLst>
                                      </p:cBhvr>
                                      <p:tavLst>
                                        <p:tav tm="0">
                                          <p:val>
                                            <p:strVal val="ppt_x"/>
                                          </p:val>
                                        </p:tav>
                                        <p:tav tm="100000">
                                          <p:val>
                                            <p:strVal val="ppt_x"/>
                                          </p:val>
                                        </p:tav>
                                      </p:tavLst>
                                    </p:anim>
                                    <p:anim calcmode="lin" valueType="num">
                                      <p:cBhvr additive="base">
                                        <p:cTn id="355" dur="3000"/>
                                        <p:tgtEl>
                                          <p:spTgt spid="17"/>
                                        </p:tgtEl>
                                        <p:attrNameLst>
                                          <p:attrName>ppt_y</p:attrName>
                                        </p:attrNameLst>
                                      </p:cBhvr>
                                      <p:tavLst>
                                        <p:tav tm="0">
                                          <p:val>
                                            <p:strVal val="ppt_y"/>
                                          </p:val>
                                        </p:tav>
                                        <p:tav tm="100000">
                                          <p:val>
                                            <p:strVal val="1+ppt_h/2"/>
                                          </p:val>
                                        </p:tav>
                                      </p:tavLst>
                                    </p:anim>
                                    <p:set>
                                      <p:cBhvr>
                                        <p:cTn id="356" dur="1" fill="hold">
                                          <p:stCondLst>
                                            <p:cond delay="2999"/>
                                          </p:stCondLst>
                                        </p:cTn>
                                        <p:tgtEl>
                                          <p:spTgt spid="17"/>
                                        </p:tgtEl>
                                        <p:attrNameLst>
                                          <p:attrName>style.visibility</p:attrName>
                                        </p:attrNameLst>
                                      </p:cBhvr>
                                      <p:to>
                                        <p:strVal val="hidden"/>
                                      </p:to>
                                    </p:set>
                                  </p:childTnLst>
                                </p:cTn>
                              </p:par>
                              <p:par>
                                <p:cTn id="357" presetID="2" presetClass="exit" presetSubtype="4" fill="hold" grpId="3" nodeType="withEffect">
                                  <p:stCondLst>
                                    <p:cond delay="0"/>
                                  </p:stCondLst>
                                  <p:childTnLst>
                                    <p:anim calcmode="lin" valueType="num">
                                      <p:cBhvr additive="base">
                                        <p:cTn id="358" dur="3000"/>
                                        <p:tgtEl>
                                          <p:spTgt spid="19"/>
                                        </p:tgtEl>
                                        <p:attrNameLst>
                                          <p:attrName>ppt_x</p:attrName>
                                        </p:attrNameLst>
                                      </p:cBhvr>
                                      <p:tavLst>
                                        <p:tav tm="0">
                                          <p:val>
                                            <p:strVal val="ppt_x"/>
                                          </p:val>
                                        </p:tav>
                                        <p:tav tm="100000">
                                          <p:val>
                                            <p:strVal val="ppt_x"/>
                                          </p:val>
                                        </p:tav>
                                      </p:tavLst>
                                    </p:anim>
                                    <p:anim calcmode="lin" valueType="num">
                                      <p:cBhvr additive="base">
                                        <p:cTn id="359" dur="3000"/>
                                        <p:tgtEl>
                                          <p:spTgt spid="19"/>
                                        </p:tgtEl>
                                        <p:attrNameLst>
                                          <p:attrName>ppt_y</p:attrName>
                                        </p:attrNameLst>
                                      </p:cBhvr>
                                      <p:tavLst>
                                        <p:tav tm="0">
                                          <p:val>
                                            <p:strVal val="ppt_y"/>
                                          </p:val>
                                        </p:tav>
                                        <p:tav tm="100000">
                                          <p:val>
                                            <p:strVal val="1+ppt_h/2"/>
                                          </p:val>
                                        </p:tav>
                                      </p:tavLst>
                                    </p:anim>
                                    <p:set>
                                      <p:cBhvr>
                                        <p:cTn id="360" dur="1" fill="hold">
                                          <p:stCondLst>
                                            <p:cond delay="2999"/>
                                          </p:stCondLst>
                                        </p:cTn>
                                        <p:tgtEl>
                                          <p:spTgt spid="19"/>
                                        </p:tgtEl>
                                        <p:attrNameLst>
                                          <p:attrName>style.visibility</p:attrName>
                                        </p:attrNameLst>
                                      </p:cBhvr>
                                      <p:to>
                                        <p:strVal val="hidden"/>
                                      </p:to>
                                    </p:set>
                                  </p:childTnLst>
                                </p:cTn>
                              </p:par>
                              <p:par>
                                <p:cTn id="361" presetID="2" presetClass="exit" presetSubtype="4" fill="hold" grpId="3" nodeType="withEffect">
                                  <p:stCondLst>
                                    <p:cond delay="0"/>
                                  </p:stCondLst>
                                  <p:childTnLst>
                                    <p:anim calcmode="lin" valueType="num">
                                      <p:cBhvr additive="base">
                                        <p:cTn id="362" dur="3000"/>
                                        <p:tgtEl>
                                          <p:spTgt spid="21"/>
                                        </p:tgtEl>
                                        <p:attrNameLst>
                                          <p:attrName>ppt_x</p:attrName>
                                        </p:attrNameLst>
                                      </p:cBhvr>
                                      <p:tavLst>
                                        <p:tav tm="0">
                                          <p:val>
                                            <p:strVal val="ppt_x"/>
                                          </p:val>
                                        </p:tav>
                                        <p:tav tm="100000">
                                          <p:val>
                                            <p:strVal val="ppt_x"/>
                                          </p:val>
                                        </p:tav>
                                      </p:tavLst>
                                    </p:anim>
                                    <p:anim calcmode="lin" valueType="num">
                                      <p:cBhvr additive="base">
                                        <p:cTn id="363" dur="3000"/>
                                        <p:tgtEl>
                                          <p:spTgt spid="21"/>
                                        </p:tgtEl>
                                        <p:attrNameLst>
                                          <p:attrName>ppt_y</p:attrName>
                                        </p:attrNameLst>
                                      </p:cBhvr>
                                      <p:tavLst>
                                        <p:tav tm="0">
                                          <p:val>
                                            <p:strVal val="ppt_y"/>
                                          </p:val>
                                        </p:tav>
                                        <p:tav tm="100000">
                                          <p:val>
                                            <p:strVal val="1+ppt_h/2"/>
                                          </p:val>
                                        </p:tav>
                                      </p:tavLst>
                                    </p:anim>
                                    <p:set>
                                      <p:cBhvr>
                                        <p:cTn id="364" dur="1" fill="hold">
                                          <p:stCondLst>
                                            <p:cond delay="2999"/>
                                          </p:stCondLst>
                                        </p:cTn>
                                        <p:tgtEl>
                                          <p:spTgt spid="21"/>
                                        </p:tgtEl>
                                        <p:attrNameLst>
                                          <p:attrName>style.visibility</p:attrName>
                                        </p:attrNameLst>
                                      </p:cBhvr>
                                      <p:to>
                                        <p:strVal val="hidden"/>
                                      </p:to>
                                    </p:set>
                                  </p:childTnLst>
                                </p:cTn>
                              </p:par>
                              <p:par>
                                <p:cTn id="365" presetID="2" presetClass="exit" presetSubtype="4" fill="hold" grpId="3" nodeType="withEffect">
                                  <p:stCondLst>
                                    <p:cond delay="0"/>
                                  </p:stCondLst>
                                  <p:childTnLst>
                                    <p:anim calcmode="lin" valueType="num">
                                      <p:cBhvr additive="base">
                                        <p:cTn id="366" dur="3000"/>
                                        <p:tgtEl>
                                          <p:spTgt spid="23"/>
                                        </p:tgtEl>
                                        <p:attrNameLst>
                                          <p:attrName>ppt_x</p:attrName>
                                        </p:attrNameLst>
                                      </p:cBhvr>
                                      <p:tavLst>
                                        <p:tav tm="0">
                                          <p:val>
                                            <p:strVal val="ppt_x"/>
                                          </p:val>
                                        </p:tav>
                                        <p:tav tm="100000">
                                          <p:val>
                                            <p:strVal val="ppt_x"/>
                                          </p:val>
                                        </p:tav>
                                      </p:tavLst>
                                    </p:anim>
                                    <p:anim calcmode="lin" valueType="num">
                                      <p:cBhvr additive="base">
                                        <p:cTn id="367" dur="3000"/>
                                        <p:tgtEl>
                                          <p:spTgt spid="23"/>
                                        </p:tgtEl>
                                        <p:attrNameLst>
                                          <p:attrName>ppt_y</p:attrName>
                                        </p:attrNameLst>
                                      </p:cBhvr>
                                      <p:tavLst>
                                        <p:tav tm="0">
                                          <p:val>
                                            <p:strVal val="ppt_y"/>
                                          </p:val>
                                        </p:tav>
                                        <p:tav tm="100000">
                                          <p:val>
                                            <p:strVal val="1+ppt_h/2"/>
                                          </p:val>
                                        </p:tav>
                                      </p:tavLst>
                                    </p:anim>
                                    <p:set>
                                      <p:cBhvr>
                                        <p:cTn id="368" dur="1" fill="hold">
                                          <p:stCondLst>
                                            <p:cond delay="2999"/>
                                          </p:stCondLst>
                                        </p:cTn>
                                        <p:tgtEl>
                                          <p:spTgt spid="23"/>
                                        </p:tgtEl>
                                        <p:attrNameLst>
                                          <p:attrName>style.visibility</p:attrName>
                                        </p:attrNameLst>
                                      </p:cBhvr>
                                      <p:to>
                                        <p:strVal val="hidden"/>
                                      </p:to>
                                    </p:set>
                                  </p:childTnLst>
                                </p:cTn>
                              </p:par>
                              <p:par>
                                <p:cTn id="369" presetID="2" presetClass="exit" presetSubtype="4" fill="hold" grpId="3" nodeType="withEffect">
                                  <p:stCondLst>
                                    <p:cond delay="0"/>
                                  </p:stCondLst>
                                  <p:childTnLst>
                                    <p:anim calcmode="lin" valueType="num">
                                      <p:cBhvr additive="base">
                                        <p:cTn id="370" dur="3000"/>
                                        <p:tgtEl>
                                          <p:spTgt spid="25"/>
                                        </p:tgtEl>
                                        <p:attrNameLst>
                                          <p:attrName>ppt_x</p:attrName>
                                        </p:attrNameLst>
                                      </p:cBhvr>
                                      <p:tavLst>
                                        <p:tav tm="0">
                                          <p:val>
                                            <p:strVal val="ppt_x"/>
                                          </p:val>
                                        </p:tav>
                                        <p:tav tm="100000">
                                          <p:val>
                                            <p:strVal val="ppt_x"/>
                                          </p:val>
                                        </p:tav>
                                      </p:tavLst>
                                    </p:anim>
                                    <p:anim calcmode="lin" valueType="num">
                                      <p:cBhvr additive="base">
                                        <p:cTn id="371" dur="3000"/>
                                        <p:tgtEl>
                                          <p:spTgt spid="25"/>
                                        </p:tgtEl>
                                        <p:attrNameLst>
                                          <p:attrName>ppt_y</p:attrName>
                                        </p:attrNameLst>
                                      </p:cBhvr>
                                      <p:tavLst>
                                        <p:tav tm="0">
                                          <p:val>
                                            <p:strVal val="ppt_y"/>
                                          </p:val>
                                        </p:tav>
                                        <p:tav tm="100000">
                                          <p:val>
                                            <p:strVal val="1+ppt_h/2"/>
                                          </p:val>
                                        </p:tav>
                                      </p:tavLst>
                                    </p:anim>
                                    <p:set>
                                      <p:cBhvr>
                                        <p:cTn id="372" dur="1" fill="hold">
                                          <p:stCondLst>
                                            <p:cond delay="2999"/>
                                          </p:stCondLst>
                                        </p:cTn>
                                        <p:tgtEl>
                                          <p:spTgt spid="25"/>
                                        </p:tgtEl>
                                        <p:attrNameLst>
                                          <p:attrName>style.visibility</p:attrName>
                                        </p:attrNameLst>
                                      </p:cBhvr>
                                      <p:to>
                                        <p:strVal val="hidden"/>
                                      </p:to>
                                    </p:set>
                                  </p:childTnLst>
                                </p:cTn>
                              </p:par>
                              <p:par>
                                <p:cTn id="373" presetID="2" presetClass="exit" presetSubtype="4" fill="hold" grpId="3" nodeType="withEffect">
                                  <p:stCondLst>
                                    <p:cond delay="0"/>
                                  </p:stCondLst>
                                  <p:childTnLst>
                                    <p:anim calcmode="lin" valueType="num">
                                      <p:cBhvr additive="base">
                                        <p:cTn id="374" dur="3000"/>
                                        <p:tgtEl>
                                          <p:spTgt spid="27"/>
                                        </p:tgtEl>
                                        <p:attrNameLst>
                                          <p:attrName>ppt_x</p:attrName>
                                        </p:attrNameLst>
                                      </p:cBhvr>
                                      <p:tavLst>
                                        <p:tav tm="0">
                                          <p:val>
                                            <p:strVal val="ppt_x"/>
                                          </p:val>
                                        </p:tav>
                                        <p:tav tm="100000">
                                          <p:val>
                                            <p:strVal val="ppt_x"/>
                                          </p:val>
                                        </p:tav>
                                      </p:tavLst>
                                    </p:anim>
                                    <p:anim calcmode="lin" valueType="num">
                                      <p:cBhvr additive="base">
                                        <p:cTn id="375" dur="3000"/>
                                        <p:tgtEl>
                                          <p:spTgt spid="27"/>
                                        </p:tgtEl>
                                        <p:attrNameLst>
                                          <p:attrName>ppt_y</p:attrName>
                                        </p:attrNameLst>
                                      </p:cBhvr>
                                      <p:tavLst>
                                        <p:tav tm="0">
                                          <p:val>
                                            <p:strVal val="ppt_y"/>
                                          </p:val>
                                        </p:tav>
                                        <p:tav tm="100000">
                                          <p:val>
                                            <p:strVal val="1+ppt_h/2"/>
                                          </p:val>
                                        </p:tav>
                                      </p:tavLst>
                                    </p:anim>
                                    <p:set>
                                      <p:cBhvr>
                                        <p:cTn id="376" dur="1" fill="hold">
                                          <p:stCondLst>
                                            <p:cond delay="2999"/>
                                          </p:stCondLst>
                                        </p:cTn>
                                        <p:tgtEl>
                                          <p:spTgt spid="27"/>
                                        </p:tgtEl>
                                        <p:attrNameLst>
                                          <p:attrName>style.visibility</p:attrName>
                                        </p:attrNameLst>
                                      </p:cBhvr>
                                      <p:to>
                                        <p:strVal val="hidden"/>
                                      </p:to>
                                    </p:set>
                                  </p:childTnLst>
                                </p:cTn>
                              </p:par>
                              <p:par>
                                <p:cTn id="377" presetID="2" presetClass="exit" presetSubtype="4" fill="hold" grpId="3" nodeType="withEffect">
                                  <p:stCondLst>
                                    <p:cond delay="0"/>
                                  </p:stCondLst>
                                  <p:childTnLst>
                                    <p:anim calcmode="lin" valueType="num">
                                      <p:cBhvr additive="base">
                                        <p:cTn id="378" dur="3000"/>
                                        <p:tgtEl>
                                          <p:spTgt spid="28"/>
                                        </p:tgtEl>
                                        <p:attrNameLst>
                                          <p:attrName>ppt_x</p:attrName>
                                        </p:attrNameLst>
                                      </p:cBhvr>
                                      <p:tavLst>
                                        <p:tav tm="0">
                                          <p:val>
                                            <p:strVal val="ppt_x"/>
                                          </p:val>
                                        </p:tav>
                                        <p:tav tm="100000">
                                          <p:val>
                                            <p:strVal val="ppt_x"/>
                                          </p:val>
                                        </p:tav>
                                      </p:tavLst>
                                    </p:anim>
                                    <p:anim calcmode="lin" valueType="num">
                                      <p:cBhvr additive="base">
                                        <p:cTn id="379" dur="3000"/>
                                        <p:tgtEl>
                                          <p:spTgt spid="28"/>
                                        </p:tgtEl>
                                        <p:attrNameLst>
                                          <p:attrName>ppt_y</p:attrName>
                                        </p:attrNameLst>
                                      </p:cBhvr>
                                      <p:tavLst>
                                        <p:tav tm="0">
                                          <p:val>
                                            <p:strVal val="ppt_y"/>
                                          </p:val>
                                        </p:tav>
                                        <p:tav tm="100000">
                                          <p:val>
                                            <p:strVal val="1+ppt_h/2"/>
                                          </p:val>
                                        </p:tav>
                                      </p:tavLst>
                                    </p:anim>
                                    <p:set>
                                      <p:cBhvr>
                                        <p:cTn id="380" dur="1" fill="hold">
                                          <p:stCondLst>
                                            <p:cond delay="2999"/>
                                          </p:stCondLst>
                                        </p:cTn>
                                        <p:tgtEl>
                                          <p:spTgt spid="28"/>
                                        </p:tgtEl>
                                        <p:attrNameLst>
                                          <p:attrName>style.visibility</p:attrName>
                                        </p:attrNameLst>
                                      </p:cBhvr>
                                      <p:to>
                                        <p:strVal val="hidden"/>
                                      </p:to>
                                    </p:set>
                                  </p:childTnLst>
                                </p:cTn>
                              </p:par>
                              <p:par>
                                <p:cTn id="381" presetID="2" presetClass="exit" presetSubtype="4" fill="hold" grpId="3" nodeType="withEffect">
                                  <p:stCondLst>
                                    <p:cond delay="0"/>
                                  </p:stCondLst>
                                  <p:childTnLst>
                                    <p:anim calcmode="lin" valueType="num">
                                      <p:cBhvr additive="base">
                                        <p:cTn id="382" dur="3000"/>
                                        <p:tgtEl>
                                          <p:spTgt spid="31"/>
                                        </p:tgtEl>
                                        <p:attrNameLst>
                                          <p:attrName>ppt_x</p:attrName>
                                        </p:attrNameLst>
                                      </p:cBhvr>
                                      <p:tavLst>
                                        <p:tav tm="0">
                                          <p:val>
                                            <p:strVal val="ppt_x"/>
                                          </p:val>
                                        </p:tav>
                                        <p:tav tm="100000">
                                          <p:val>
                                            <p:strVal val="ppt_x"/>
                                          </p:val>
                                        </p:tav>
                                      </p:tavLst>
                                    </p:anim>
                                    <p:anim calcmode="lin" valueType="num">
                                      <p:cBhvr additive="base">
                                        <p:cTn id="383" dur="3000"/>
                                        <p:tgtEl>
                                          <p:spTgt spid="31"/>
                                        </p:tgtEl>
                                        <p:attrNameLst>
                                          <p:attrName>ppt_y</p:attrName>
                                        </p:attrNameLst>
                                      </p:cBhvr>
                                      <p:tavLst>
                                        <p:tav tm="0">
                                          <p:val>
                                            <p:strVal val="ppt_y"/>
                                          </p:val>
                                        </p:tav>
                                        <p:tav tm="100000">
                                          <p:val>
                                            <p:strVal val="1+ppt_h/2"/>
                                          </p:val>
                                        </p:tav>
                                      </p:tavLst>
                                    </p:anim>
                                    <p:set>
                                      <p:cBhvr>
                                        <p:cTn id="384" dur="1" fill="hold">
                                          <p:stCondLst>
                                            <p:cond delay="2999"/>
                                          </p:stCondLst>
                                        </p:cTn>
                                        <p:tgtEl>
                                          <p:spTgt spid="31"/>
                                        </p:tgtEl>
                                        <p:attrNameLst>
                                          <p:attrName>style.visibility</p:attrName>
                                        </p:attrNameLst>
                                      </p:cBhvr>
                                      <p:to>
                                        <p:strVal val="hidden"/>
                                      </p:to>
                                    </p:set>
                                  </p:childTnLst>
                                </p:cTn>
                              </p:par>
                              <p:par>
                                <p:cTn id="385" presetID="2" presetClass="exit" presetSubtype="4" fill="hold" grpId="3" nodeType="withEffect">
                                  <p:stCondLst>
                                    <p:cond delay="0"/>
                                  </p:stCondLst>
                                  <p:childTnLst>
                                    <p:anim calcmode="lin" valueType="num">
                                      <p:cBhvr additive="base">
                                        <p:cTn id="386" dur="3000"/>
                                        <p:tgtEl>
                                          <p:spTgt spid="33"/>
                                        </p:tgtEl>
                                        <p:attrNameLst>
                                          <p:attrName>ppt_x</p:attrName>
                                        </p:attrNameLst>
                                      </p:cBhvr>
                                      <p:tavLst>
                                        <p:tav tm="0">
                                          <p:val>
                                            <p:strVal val="ppt_x"/>
                                          </p:val>
                                        </p:tav>
                                        <p:tav tm="100000">
                                          <p:val>
                                            <p:strVal val="ppt_x"/>
                                          </p:val>
                                        </p:tav>
                                      </p:tavLst>
                                    </p:anim>
                                    <p:anim calcmode="lin" valueType="num">
                                      <p:cBhvr additive="base">
                                        <p:cTn id="387" dur="3000"/>
                                        <p:tgtEl>
                                          <p:spTgt spid="33"/>
                                        </p:tgtEl>
                                        <p:attrNameLst>
                                          <p:attrName>ppt_y</p:attrName>
                                        </p:attrNameLst>
                                      </p:cBhvr>
                                      <p:tavLst>
                                        <p:tav tm="0">
                                          <p:val>
                                            <p:strVal val="ppt_y"/>
                                          </p:val>
                                        </p:tav>
                                        <p:tav tm="100000">
                                          <p:val>
                                            <p:strVal val="1+ppt_h/2"/>
                                          </p:val>
                                        </p:tav>
                                      </p:tavLst>
                                    </p:anim>
                                    <p:set>
                                      <p:cBhvr>
                                        <p:cTn id="388" dur="1" fill="hold">
                                          <p:stCondLst>
                                            <p:cond delay="2999"/>
                                          </p:stCondLst>
                                        </p:cTn>
                                        <p:tgtEl>
                                          <p:spTgt spid="33"/>
                                        </p:tgtEl>
                                        <p:attrNameLst>
                                          <p:attrName>style.visibility</p:attrName>
                                        </p:attrNameLst>
                                      </p:cBhvr>
                                      <p:to>
                                        <p:strVal val="hidden"/>
                                      </p:to>
                                    </p:set>
                                  </p:childTnLst>
                                </p:cTn>
                              </p:par>
                              <p:par>
                                <p:cTn id="389" presetID="2" presetClass="exit" presetSubtype="4" fill="hold" grpId="3" nodeType="withEffect">
                                  <p:stCondLst>
                                    <p:cond delay="0"/>
                                  </p:stCondLst>
                                  <p:childTnLst>
                                    <p:anim calcmode="lin" valueType="num">
                                      <p:cBhvr additive="base">
                                        <p:cTn id="390" dur="3000"/>
                                        <p:tgtEl>
                                          <p:spTgt spid="35"/>
                                        </p:tgtEl>
                                        <p:attrNameLst>
                                          <p:attrName>ppt_x</p:attrName>
                                        </p:attrNameLst>
                                      </p:cBhvr>
                                      <p:tavLst>
                                        <p:tav tm="0">
                                          <p:val>
                                            <p:strVal val="ppt_x"/>
                                          </p:val>
                                        </p:tav>
                                        <p:tav tm="100000">
                                          <p:val>
                                            <p:strVal val="ppt_x"/>
                                          </p:val>
                                        </p:tav>
                                      </p:tavLst>
                                    </p:anim>
                                    <p:anim calcmode="lin" valueType="num">
                                      <p:cBhvr additive="base">
                                        <p:cTn id="391" dur="3000"/>
                                        <p:tgtEl>
                                          <p:spTgt spid="35"/>
                                        </p:tgtEl>
                                        <p:attrNameLst>
                                          <p:attrName>ppt_y</p:attrName>
                                        </p:attrNameLst>
                                      </p:cBhvr>
                                      <p:tavLst>
                                        <p:tav tm="0">
                                          <p:val>
                                            <p:strVal val="ppt_y"/>
                                          </p:val>
                                        </p:tav>
                                        <p:tav tm="100000">
                                          <p:val>
                                            <p:strVal val="1+ppt_h/2"/>
                                          </p:val>
                                        </p:tav>
                                      </p:tavLst>
                                    </p:anim>
                                    <p:set>
                                      <p:cBhvr>
                                        <p:cTn id="392" dur="1" fill="hold">
                                          <p:stCondLst>
                                            <p:cond delay="2999"/>
                                          </p:stCondLst>
                                        </p:cTn>
                                        <p:tgtEl>
                                          <p:spTgt spid="35"/>
                                        </p:tgtEl>
                                        <p:attrNameLst>
                                          <p:attrName>style.visibility</p:attrName>
                                        </p:attrNameLst>
                                      </p:cBhvr>
                                      <p:to>
                                        <p:strVal val="hidden"/>
                                      </p:to>
                                    </p:set>
                                  </p:childTnLst>
                                </p:cTn>
                              </p:par>
                              <p:par>
                                <p:cTn id="393" presetID="2" presetClass="exit" presetSubtype="1" fill="hold" grpId="3" nodeType="withEffect">
                                  <p:stCondLst>
                                    <p:cond delay="0"/>
                                  </p:stCondLst>
                                  <p:childTnLst>
                                    <p:anim calcmode="lin" valueType="num">
                                      <p:cBhvr additive="base">
                                        <p:cTn id="394" dur="3000"/>
                                        <p:tgtEl>
                                          <p:spTgt spid="5"/>
                                        </p:tgtEl>
                                        <p:attrNameLst>
                                          <p:attrName>ppt_x</p:attrName>
                                        </p:attrNameLst>
                                      </p:cBhvr>
                                      <p:tavLst>
                                        <p:tav tm="0">
                                          <p:val>
                                            <p:strVal val="ppt_x"/>
                                          </p:val>
                                        </p:tav>
                                        <p:tav tm="100000">
                                          <p:val>
                                            <p:strVal val="ppt_x"/>
                                          </p:val>
                                        </p:tav>
                                      </p:tavLst>
                                    </p:anim>
                                    <p:anim calcmode="lin" valueType="num">
                                      <p:cBhvr additive="base">
                                        <p:cTn id="395" dur="3000"/>
                                        <p:tgtEl>
                                          <p:spTgt spid="5"/>
                                        </p:tgtEl>
                                        <p:attrNameLst>
                                          <p:attrName>ppt_y</p:attrName>
                                        </p:attrNameLst>
                                      </p:cBhvr>
                                      <p:tavLst>
                                        <p:tav tm="0">
                                          <p:val>
                                            <p:strVal val="ppt_y"/>
                                          </p:val>
                                        </p:tav>
                                        <p:tav tm="100000">
                                          <p:val>
                                            <p:strVal val="0-ppt_h/2"/>
                                          </p:val>
                                        </p:tav>
                                      </p:tavLst>
                                    </p:anim>
                                    <p:set>
                                      <p:cBhvr>
                                        <p:cTn id="396" dur="1" fill="hold">
                                          <p:stCondLst>
                                            <p:cond delay="2999"/>
                                          </p:stCondLst>
                                        </p:cTn>
                                        <p:tgtEl>
                                          <p:spTgt spid="5"/>
                                        </p:tgtEl>
                                        <p:attrNameLst>
                                          <p:attrName>style.visibility</p:attrName>
                                        </p:attrNameLst>
                                      </p:cBhvr>
                                      <p:to>
                                        <p:strVal val="hidden"/>
                                      </p:to>
                                    </p:set>
                                  </p:childTnLst>
                                </p:cTn>
                              </p:par>
                              <p:par>
                                <p:cTn id="397" presetID="2" presetClass="exit" presetSubtype="1" fill="hold" grpId="3" nodeType="withEffect">
                                  <p:stCondLst>
                                    <p:cond delay="0"/>
                                  </p:stCondLst>
                                  <p:childTnLst>
                                    <p:anim calcmode="lin" valueType="num">
                                      <p:cBhvr additive="base">
                                        <p:cTn id="398" dur="3000"/>
                                        <p:tgtEl>
                                          <p:spTgt spid="7"/>
                                        </p:tgtEl>
                                        <p:attrNameLst>
                                          <p:attrName>ppt_x</p:attrName>
                                        </p:attrNameLst>
                                      </p:cBhvr>
                                      <p:tavLst>
                                        <p:tav tm="0">
                                          <p:val>
                                            <p:strVal val="ppt_x"/>
                                          </p:val>
                                        </p:tav>
                                        <p:tav tm="100000">
                                          <p:val>
                                            <p:strVal val="ppt_x"/>
                                          </p:val>
                                        </p:tav>
                                      </p:tavLst>
                                    </p:anim>
                                    <p:anim calcmode="lin" valueType="num">
                                      <p:cBhvr additive="base">
                                        <p:cTn id="399" dur="3000"/>
                                        <p:tgtEl>
                                          <p:spTgt spid="7"/>
                                        </p:tgtEl>
                                        <p:attrNameLst>
                                          <p:attrName>ppt_y</p:attrName>
                                        </p:attrNameLst>
                                      </p:cBhvr>
                                      <p:tavLst>
                                        <p:tav tm="0">
                                          <p:val>
                                            <p:strVal val="ppt_y"/>
                                          </p:val>
                                        </p:tav>
                                        <p:tav tm="100000">
                                          <p:val>
                                            <p:strVal val="0-ppt_h/2"/>
                                          </p:val>
                                        </p:tav>
                                      </p:tavLst>
                                    </p:anim>
                                    <p:set>
                                      <p:cBhvr>
                                        <p:cTn id="400" dur="1" fill="hold">
                                          <p:stCondLst>
                                            <p:cond delay="2999"/>
                                          </p:stCondLst>
                                        </p:cTn>
                                        <p:tgtEl>
                                          <p:spTgt spid="7"/>
                                        </p:tgtEl>
                                        <p:attrNameLst>
                                          <p:attrName>style.visibility</p:attrName>
                                        </p:attrNameLst>
                                      </p:cBhvr>
                                      <p:to>
                                        <p:strVal val="hidden"/>
                                      </p:to>
                                    </p:set>
                                  </p:childTnLst>
                                </p:cTn>
                              </p:par>
                              <p:par>
                                <p:cTn id="401" presetID="2" presetClass="exit" presetSubtype="1" fill="hold" grpId="3" nodeType="withEffect">
                                  <p:stCondLst>
                                    <p:cond delay="0"/>
                                  </p:stCondLst>
                                  <p:childTnLst>
                                    <p:anim calcmode="lin" valueType="num">
                                      <p:cBhvr additive="base">
                                        <p:cTn id="402" dur="3000"/>
                                        <p:tgtEl>
                                          <p:spTgt spid="9"/>
                                        </p:tgtEl>
                                        <p:attrNameLst>
                                          <p:attrName>ppt_x</p:attrName>
                                        </p:attrNameLst>
                                      </p:cBhvr>
                                      <p:tavLst>
                                        <p:tav tm="0">
                                          <p:val>
                                            <p:strVal val="ppt_x"/>
                                          </p:val>
                                        </p:tav>
                                        <p:tav tm="100000">
                                          <p:val>
                                            <p:strVal val="ppt_x"/>
                                          </p:val>
                                        </p:tav>
                                      </p:tavLst>
                                    </p:anim>
                                    <p:anim calcmode="lin" valueType="num">
                                      <p:cBhvr additive="base">
                                        <p:cTn id="403" dur="3000"/>
                                        <p:tgtEl>
                                          <p:spTgt spid="9"/>
                                        </p:tgtEl>
                                        <p:attrNameLst>
                                          <p:attrName>ppt_y</p:attrName>
                                        </p:attrNameLst>
                                      </p:cBhvr>
                                      <p:tavLst>
                                        <p:tav tm="0">
                                          <p:val>
                                            <p:strVal val="ppt_y"/>
                                          </p:val>
                                        </p:tav>
                                        <p:tav tm="100000">
                                          <p:val>
                                            <p:strVal val="0-ppt_h/2"/>
                                          </p:val>
                                        </p:tav>
                                      </p:tavLst>
                                    </p:anim>
                                    <p:set>
                                      <p:cBhvr>
                                        <p:cTn id="404" dur="1" fill="hold">
                                          <p:stCondLst>
                                            <p:cond delay="2999"/>
                                          </p:stCondLst>
                                        </p:cTn>
                                        <p:tgtEl>
                                          <p:spTgt spid="9"/>
                                        </p:tgtEl>
                                        <p:attrNameLst>
                                          <p:attrName>style.visibility</p:attrName>
                                        </p:attrNameLst>
                                      </p:cBhvr>
                                      <p:to>
                                        <p:strVal val="hidden"/>
                                      </p:to>
                                    </p:set>
                                  </p:childTnLst>
                                </p:cTn>
                              </p:par>
                              <p:par>
                                <p:cTn id="405" presetID="2" presetClass="exit" presetSubtype="1" fill="hold" grpId="3" nodeType="withEffect">
                                  <p:stCondLst>
                                    <p:cond delay="0"/>
                                  </p:stCondLst>
                                  <p:childTnLst>
                                    <p:anim calcmode="lin" valueType="num">
                                      <p:cBhvr additive="base">
                                        <p:cTn id="406" dur="3000"/>
                                        <p:tgtEl>
                                          <p:spTgt spid="11"/>
                                        </p:tgtEl>
                                        <p:attrNameLst>
                                          <p:attrName>ppt_x</p:attrName>
                                        </p:attrNameLst>
                                      </p:cBhvr>
                                      <p:tavLst>
                                        <p:tav tm="0">
                                          <p:val>
                                            <p:strVal val="ppt_x"/>
                                          </p:val>
                                        </p:tav>
                                        <p:tav tm="100000">
                                          <p:val>
                                            <p:strVal val="ppt_x"/>
                                          </p:val>
                                        </p:tav>
                                      </p:tavLst>
                                    </p:anim>
                                    <p:anim calcmode="lin" valueType="num">
                                      <p:cBhvr additive="base">
                                        <p:cTn id="407" dur="3000"/>
                                        <p:tgtEl>
                                          <p:spTgt spid="11"/>
                                        </p:tgtEl>
                                        <p:attrNameLst>
                                          <p:attrName>ppt_y</p:attrName>
                                        </p:attrNameLst>
                                      </p:cBhvr>
                                      <p:tavLst>
                                        <p:tav tm="0">
                                          <p:val>
                                            <p:strVal val="ppt_y"/>
                                          </p:val>
                                        </p:tav>
                                        <p:tav tm="100000">
                                          <p:val>
                                            <p:strVal val="0-ppt_h/2"/>
                                          </p:val>
                                        </p:tav>
                                      </p:tavLst>
                                    </p:anim>
                                    <p:set>
                                      <p:cBhvr>
                                        <p:cTn id="408" dur="1" fill="hold">
                                          <p:stCondLst>
                                            <p:cond delay="2999"/>
                                          </p:stCondLst>
                                        </p:cTn>
                                        <p:tgtEl>
                                          <p:spTgt spid="11"/>
                                        </p:tgtEl>
                                        <p:attrNameLst>
                                          <p:attrName>style.visibility</p:attrName>
                                        </p:attrNameLst>
                                      </p:cBhvr>
                                      <p:to>
                                        <p:strVal val="hidden"/>
                                      </p:to>
                                    </p:set>
                                  </p:childTnLst>
                                </p:cTn>
                              </p:par>
                              <p:par>
                                <p:cTn id="409" presetID="2" presetClass="exit" presetSubtype="1" fill="hold" grpId="3" nodeType="withEffect">
                                  <p:stCondLst>
                                    <p:cond delay="0"/>
                                  </p:stCondLst>
                                  <p:childTnLst>
                                    <p:anim calcmode="lin" valueType="num">
                                      <p:cBhvr additive="base">
                                        <p:cTn id="410" dur="3000"/>
                                        <p:tgtEl>
                                          <p:spTgt spid="13"/>
                                        </p:tgtEl>
                                        <p:attrNameLst>
                                          <p:attrName>ppt_x</p:attrName>
                                        </p:attrNameLst>
                                      </p:cBhvr>
                                      <p:tavLst>
                                        <p:tav tm="0">
                                          <p:val>
                                            <p:strVal val="ppt_x"/>
                                          </p:val>
                                        </p:tav>
                                        <p:tav tm="100000">
                                          <p:val>
                                            <p:strVal val="ppt_x"/>
                                          </p:val>
                                        </p:tav>
                                      </p:tavLst>
                                    </p:anim>
                                    <p:anim calcmode="lin" valueType="num">
                                      <p:cBhvr additive="base">
                                        <p:cTn id="411" dur="3000"/>
                                        <p:tgtEl>
                                          <p:spTgt spid="13"/>
                                        </p:tgtEl>
                                        <p:attrNameLst>
                                          <p:attrName>ppt_y</p:attrName>
                                        </p:attrNameLst>
                                      </p:cBhvr>
                                      <p:tavLst>
                                        <p:tav tm="0">
                                          <p:val>
                                            <p:strVal val="ppt_y"/>
                                          </p:val>
                                        </p:tav>
                                        <p:tav tm="100000">
                                          <p:val>
                                            <p:strVal val="0-ppt_h/2"/>
                                          </p:val>
                                        </p:tav>
                                      </p:tavLst>
                                    </p:anim>
                                    <p:set>
                                      <p:cBhvr>
                                        <p:cTn id="412" dur="1" fill="hold">
                                          <p:stCondLst>
                                            <p:cond delay="2999"/>
                                          </p:stCondLst>
                                        </p:cTn>
                                        <p:tgtEl>
                                          <p:spTgt spid="13"/>
                                        </p:tgtEl>
                                        <p:attrNameLst>
                                          <p:attrName>style.visibility</p:attrName>
                                        </p:attrNameLst>
                                      </p:cBhvr>
                                      <p:to>
                                        <p:strVal val="hidden"/>
                                      </p:to>
                                    </p:set>
                                  </p:childTnLst>
                                </p:cTn>
                              </p:par>
                              <p:par>
                                <p:cTn id="413" presetID="2" presetClass="exit" presetSubtype="1" fill="hold" grpId="3" nodeType="withEffect">
                                  <p:stCondLst>
                                    <p:cond delay="0"/>
                                  </p:stCondLst>
                                  <p:childTnLst>
                                    <p:anim calcmode="lin" valueType="num">
                                      <p:cBhvr additive="base">
                                        <p:cTn id="414" dur="3000"/>
                                        <p:tgtEl>
                                          <p:spTgt spid="15"/>
                                        </p:tgtEl>
                                        <p:attrNameLst>
                                          <p:attrName>ppt_x</p:attrName>
                                        </p:attrNameLst>
                                      </p:cBhvr>
                                      <p:tavLst>
                                        <p:tav tm="0">
                                          <p:val>
                                            <p:strVal val="ppt_x"/>
                                          </p:val>
                                        </p:tav>
                                        <p:tav tm="100000">
                                          <p:val>
                                            <p:strVal val="ppt_x"/>
                                          </p:val>
                                        </p:tav>
                                      </p:tavLst>
                                    </p:anim>
                                    <p:anim calcmode="lin" valueType="num">
                                      <p:cBhvr additive="base">
                                        <p:cTn id="415" dur="3000"/>
                                        <p:tgtEl>
                                          <p:spTgt spid="15"/>
                                        </p:tgtEl>
                                        <p:attrNameLst>
                                          <p:attrName>ppt_y</p:attrName>
                                        </p:attrNameLst>
                                      </p:cBhvr>
                                      <p:tavLst>
                                        <p:tav tm="0">
                                          <p:val>
                                            <p:strVal val="ppt_y"/>
                                          </p:val>
                                        </p:tav>
                                        <p:tav tm="100000">
                                          <p:val>
                                            <p:strVal val="0-ppt_h/2"/>
                                          </p:val>
                                        </p:tav>
                                      </p:tavLst>
                                    </p:anim>
                                    <p:set>
                                      <p:cBhvr>
                                        <p:cTn id="416" dur="1" fill="hold">
                                          <p:stCondLst>
                                            <p:cond delay="2999"/>
                                          </p:stCondLst>
                                        </p:cTn>
                                        <p:tgtEl>
                                          <p:spTgt spid="15"/>
                                        </p:tgtEl>
                                        <p:attrNameLst>
                                          <p:attrName>style.visibility</p:attrName>
                                        </p:attrNameLst>
                                      </p:cBhvr>
                                      <p:to>
                                        <p:strVal val="hidden"/>
                                      </p:to>
                                    </p:set>
                                  </p:childTnLst>
                                </p:cTn>
                              </p:par>
                              <p:par>
                                <p:cTn id="417" presetID="2" presetClass="exit" presetSubtype="1" fill="hold" grpId="3" nodeType="withEffect">
                                  <p:stCondLst>
                                    <p:cond delay="0"/>
                                  </p:stCondLst>
                                  <p:childTnLst>
                                    <p:anim calcmode="lin" valueType="num">
                                      <p:cBhvr additive="base">
                                        <p:cTn id="418" dur="3000"/>
                                        <p:tgtEl>
                                          <p:spTgt spid="18"/>
                                        </p:tgtEl>
                                        <p:attrNameLst>
                                          <p:attrName>ppt_x</p:attrName>
                                        </p:attrNameLst>
                                      </p:cBhvr>
                                      <p:tavLst>
                                        <p:tav tm="0">
                                          <p:val>
                                            <p:strVal val="ppt_x"/>
                                          </p:val>
                                        </p:tav>
                                        <p:tav tm="100000">
                                          <p:val>
                                            <p:strVal val="ppt_x"/>
                                          </p:val>
                                        </p:tav>
                                      </p:tavLst>
                                    </p:anim>
                                    <p:anim calcmode="lin" valueType="num">
                                      <p:cBhvr additive="base">
                                        <p:cTn id="419" dur="3000"/>
                                        <p:tgtEl>
                                          <p:spTgt spid="18"/>
                                        </p:tgtEl>
                                        <p:attrNameLst>
                                          <p:attrName>ppt_y</p:attrName>
                                        </p:attrNameLst>
                                      </p:cBhvr>
                                      <p:tavLst>
                                        <p:tav tm="0">
                                          <p:val>
                                            <p:strVal val="ppt_y"/>
                                          </p:val>
                                        </p:tav>
                                        <p:tav tm="100000">
                                          <p:val>
                                            <p:strVal val="0-ppt_h/2"/>
                                          </p:val>
                                        </p:tav>
                                      </p:tavLst>
                                    </p:anim>
                                    <p:set>
                                      <p:cBhvr>
                                        <p:cTn id="420" dur="1" fill="hold">
                                          <p:stCondLst>
                                            <p:cond delay="2999"/>
                                          </p:stCondLst>
                                        </p:cTn>
                                        <p:tgtEl>
                                          <p:spTgt spid="18"/>
                                        </p:tgtEl>
                                        <p:attrNameLst>
                                          <p:attrName>style.visibility</p:attrName>
                                        </p:attrNameLst>
                                      </p:cBhvr>
                                      <p:to>
                                        <p:strVal val="hidden"/>
                                      </p:to>
                                    </p:set>
                                  </p:childTnLst>
                                </p:cTn>
                              </p:par>
                              <p:par>
                                <p:cTn id="421" presetID="2" presetClass="exit" presetSubtype="1" fill="hold" grpId="3" nodeType="withEffect">
                                  <p:stCondLst>
                                    <p:cond delay="0"/>
                                  </p:stCondLst>
                                  <p:childTnLst>
                                    <p:anim calcmode="lin" valueType="num">
                                      <p:cBhvr additive="base">
                                        <p:cTn id="422" dur="3000"/>
                                        <p:tgtEl>
                                          <p:spTgt spid="20"/>
                                        </p:tgtEl>
                                        <p:attrNameLst>
                                          <p:attrName>ppt_x</p:attrName>
                                        </p:attrNameLst>
                                      </p:cBhvr>
                                      <p:tavLst>
                                        <p:tav tm="0">
                                          <p:val>
                                            <p:strVal val="ppt_x"/>
                                          </p:val>
                                        </p:tav>
                                        <p:tav tm="100000">
                                          <p:val>
                                            <p:strVal val="ppt_x"/>
                                          </p:val>
                                        </p:tav>
                                      </p:tavLst>
                                    </p:anim>
                                    <p:anim calcmode="lin" valueType="num">
                                      <p:cBhvr additive="base">
                                        <p:cTn id="423" dur="3000"/>
                                        <p:tgtEl>
                                          <p:spTgt spid="20"/>
                                        </p:tgtEl>
                                        <p:attrNameLst>
                                          <p:attrName>ppt_y</p:attrName>
                                        </p:attrNameLst>
                                      </p:cBhvr>
                                      <p:tavLst>
                                        <p:tav tm="0">
                                          <p:val>
                                            <p:strVal val="ppt_y"/>
                                          </p:val>
                                        </p:tav>
                                        <p:tav tm="100000">
                                          <p:val>
                                            <p:strVal val="0-ppt_h/2"/>
                                          </p:val>
                                        </p:tav>
                                      </p:tavLst>
                                    </p:anim>
                                    <p:set>
                                      <p:cBhvr>
                                        <p:cTn id="424" dur="1" fill="hold">
                                          <p:stCondLst>
                                            <p:cond delay="2999"/>
                                          </p:stCondLst>
                                        </p:cTn>
                                        <p:tgtEl>
                                          <p:spTgt spid="20"/>
                                        </p:tgtEl>
                                        <p:attrNameLst>
                                          <p:attrName>style.visibility</p:attrName>
                                        </p:attrNameLst>
                                      </p:cBhvr>
                                      <p:to>
                                        <p:strVal val="hidden"/>
                                      </p:to>
                                    </p:set>
                                  </p:childTnLst>
                                </p:cTn>
                              </p:par>
                              <p:par>
                                <p:cTn id="425" presetID="2" presetClass="exit" presetSubtype="1" fill="hold" grpId="3" nodeType="withEffect">
                                  <p:stCondLst>
                                    <p:cond delay="0"/>
                                  </p:stCondLst>
                                  <p:childTnLst>
                                    <p:anim calcmode="lin" valueType="num">
                                      <p:cBhvr additive="base">
                                        <p:cTn id="426" dur="3000"/>
                                        <p:tgtEl>
                                          <p:spTgt spid="22"/>
                                        </p:tgtEl>
                                        <p:attrNameLst>
                                          <p:attrName>ppt_x</p:attrName>
                                        </p:attrNameLst>
                                      </p:cBhvr>
                                      <p:tavLst>
                                        <p:tav tm="0">
                                          <p:val>
                                            <p:strVal val="ppt_x"/>
                                          </p:val>
                                        </p:tav>
                                        <p:tav tm="100000">
                                          <p:val>
                                            <p:strVal val="ppt_x"/>
                                          </p:val>
                                        </p:tav>
                                      </p:tavLst>
                                    </p:anim>
                                    <p:anim calcmode="lin" valueType="num">
                                      <p:cBhvr additive="base">
                                        <p:cTn id="427" dur="3000"/>
                                        <p:tgtEl>
                                          <p:spTgt spid="22"/>
                                        </p:tgtEl>
                                        <p:attrNameLst>
                                          <p:attrName>ppt_y</p:attrName>
                                        </p:attrNameLst>
                                      </p:cBhvr>
                                      <p:tavLst>
                                        <p:tav tm="0">
                                          <p:val>
                                            <p:strVal val="ppt_y"/>
                                          </p:val>
                                        </p:tav>
                                        <p:tav tm="100000">
                                          <p:val>
                                            <p:strVal val="0-ppt_h/2"/>
                                          </p:val>
                                        </p:tav>
                                      </p:tavLst>
                                    </p:anim>
                                    <p:set>
                                      <p:cBhvr>
                                        <p:cTn id="428" dur="1" fill="hold">
                                          <p:stCondLst>
                                            <p:cond delay="2999"/>
                                          </p:stCondLst>
                                        </p:cTn>
                                        <p:tgtEl>
                                          <p:spTgt spid="22"/>
                                        </p:tgtEl>
                                        <p:attrNameLst>
                                          <p:attrName>style.visibility</p:attrName>
                                        </p:attrNameLst>
                                      </p:cBhvr>
                                      <p:to>
                                        <p:strVal val="hidden"/>
                                      </p:to>
                                    </p:set>
                                  </p:childTnLst>
                                </p:cTn>
                              </p:par>
                              <p:par>
                                <p:cTn id="429" presetID="2" presetClass="exit" presetSubtype="1" fill="hold" grpId="3" nodeType="withEffect">
                                  <p:stCondLst>
                                    <p:cond delay="0"/>
                                  </p:stCondLst>
                                  <p:childTnLst>
                                    <p:anim calcmode="lin" valueType="num">
                                      <p:cBhvr additive="base">
                                        <p:cTn id="430" dur="3000"/>
                                        <p:tgtEl>
                                          <p:spTgt spid="24"/>
                                        </p:tgtEl>
                                        <p:attrNameLst>
                                          <p:attrName>ppt_x</p:attrName>
                                        </p:attrNameLst>
                                      </p:cBhvr>
                                      <p:tavLst>
                                        <p:tav tm="0">
                                          <p:val>
                                            <p:strVal val="ppt_x"/>
                                          </p:val>
                                        </p:tav>
                                        <p:tav tm="100000">
                                          <p:val>
                                            <p:strVal val="ppt_x"/>
                                          </p:val>
                                        </p:tav>
                                      </p:tavLst>
                                    </p:anim>
                                    <p:anim calcmode="lin" valueType="num">
                                      <p:cBhvr additive="base">
                                        <p:cTn id="431" dur="3000"/>
                                        <p:tgtEl>
                                          <p:spTgt spid="24"/>
                                        </p:tgtEl>
                                        <p:attrNameLst>
                                          <p:attrName>ppt_y</p:attrName>
                                        </p:attrNameLst>
                                      </p:cBhvr>
                                      <p:tavLst>
                                        <p:tav tm="0">
                                          <p:val>
                                            <p:strVal val="ppt_y"/>
                                          </p:val>
                                        </p:tav>
                                        <p:tav tm="100000">
                                          <p:val>
                                            <p:strVal val="0-ppt_h/2"/>
                                          </p:val>
                                        </p:tav>
                                      </p:tavLst>
                                    </p:anim>
                                    <p:set>
                                      <p:cBhvr>
                                        <p:cTn id="432" dur="1" fill="hold">
                                          <p:stCondLst>
                                            <p:cond delay="2999"/>
                                          </p:stCondLst>
                                        </p:cTn>
                                        <p:tgtEl>
                                          <p:spTgt spid="24"/>
                                        </p:tgtEl>
                                        <p:attrNameLst>
                                          <p:attrName>style.visibility</p:attrName>
                                        </p:attrNameLst>
                                      </p:cBhvr>
                                      <p:to>
                                        <p:strVal val="hidden"/>
                                      </p:to>
                                    </p:set>
                                  </p:childTnLst>
                                </p:cTn>
                              </p:par>
                              <p:par>
                                <p:cTn id="433" presetID="2" presetClass="exit" presetSubtype="1" fill="hold" grpId="3" nodeType="withEffect">
                                  <p:stCondLst>
                                    <p:cond delay="0"/>
                                  </p:stCondLst>
                                  <p:childTnLst>
                                    <p:anim calcmode="lin" valueType="num">
                                      <p:cBhvr additive="base">
                                        <p:cTn id="434" dur="3000"/>
                                        <p:tgtEl>
                                          <p:spTgt spid="26"/>
                                        </p:tgtEl>
                                        <p:attrNameLst>
                                          <p:attrName>ppt_x</p:attrName>
                                        </p:attrNameLst>
                                      </p:cBhvr>
                                      <p:tavLst>
                                        <p:tav tm="0">
                                          <p:val>
                                            <p:strVal val="ppt_x"/>
                                          </p:val>
                                        </p:tav>
                                        <p:tav tm="100000">
                                          <p:val>
                                            <p:strVal val="ppt_x"/>
                                          </p:val>
                                        </p:tav>
                                      </p:tavLst>
                                    </p:anim>
                                    <p:anim calcmode="lin" valueType="num">
                                      <p:cBhvr additive="base">
                                        <p:cTn id="435" dur="3000"/>
                                        <p:tgtEl>
                                          <p:spTgt spid="26"/>
                                        </p:tgtEl>
                                        <p:attrNameLst>
                                          <p:attrName>ppt_y</p:attrName>
                                        </p:attrNameLst>
                                      </p:cBhvr>
                                      <p:tavLst>
                                        <p:tav tm="0">
                                          <p:val>
                                            <p:strVal val="ppt_y"/>
                                          </p:val>
                                        </p:tav>
                                        <p:tav tm="100000">
                                          <p:val>
                                            <p:strVal val="0-ppt_h/2"/>
                                          </p:val>
                                        </p:tav>
                                      </p:tavLst>
                                    </p:anim>
                                    <p:set>
                                      <p:cBhvr>
                                        <p:cTn id="436" dur="1" fill="hold">
                                          <p:stCondLst>
                                            <p:cond delay="2999"/>
                                          </p:stCondLst>
                                        </p:cTn>
                                        <p:tgtEl>
                                          <p:spTgt spid="26"/>
                                        </p:tgtEl>
                                        <p:attrNameLst>
                                          <p:attrName>style.visibility</p:attrName>
                                        </p:attrNameLst>
                                      </p:cBhvr>
                                      <p:to>
                                        <p:strVal val="hidden"/>
                                      </p:to>
                                    </p:set>
                                  </p:childTnLst>
                                </p:cTn>
                              </p:par>
                              <p:par>
                                <p:cTn id="437" presetID="2" presetClass="exit" presetSubtype="1" fill="hold" grpId="3" nodeType="withEffect">
                                  <p:stCondLst>
                                    <p:cond delay="0"/>
                                  </p:stCondLst>
                                  <p:childTnLst>
                                    <p:anim calcmode="lin" valueType="num">
                                      <p:cBhvr additive="base">
                                        <p:cTn id="438" dur="3000"/>
                                        <p:tgtEl>
                                          <p:spTgt spid="29"/>
                                        </p:tgtEl>
                                        <p:attrNameLst>
                                          <p:attrName>ppt_x</p:attrName>
                                        </p:attrNameLst>
                                      </p:cBhvr>
                                      <p:tavLst>
                                        <p:tav tm="0">
                                          <p:val>
                                            <p:strVal val="ppt_x"/>
                                          </p:val>
                                        </p:tav>
                                        <p:tav tm="100000">
                                          <p:val>
                                            <p:strVal val="ppt_x"/>
                                          </p:val>
                                        </p:tav>
                                      </p:tavLst>
                                    </p:anim>
                                    <p:anim calcmode="lin" valueType="num">
                                      <p:cBhvr additive="base">
                                        <p:cTn id="439" dur="3000"/>
                                        <p:tgtEl>
                                          <p:spTgt spid="29"/>
                                        </p:tgtEl>
                                        <p:attrNameLst>
                                          <p:attrName>ppt_y</p:attrName>
                                        </p:attrNameLst>
                                      </p:cBhvr>
                                      <p:tavLst>
                                        <p:tav tm="0">
                                          <p:val>
                                            <p:strVal val="ppt_y"/>
                                          </p:val>
                                        </p:tav>
                                        <p:tav tm="100000">
                                          <p:val>
                                            <p:strVal val="0-ppt_h/2"/>
                                          </p:val>
                                        </p:tav>
                                      </p:tavLst>
                                    </p:anim>
                                    <p:set>
                                      <p:cBhvr>
                                        <p:cTn id="440" dur="1" fill="hold">
                                          <p:stCondLst>
                                            <p:cond delay="2999"/>
                                          </p:stCondLst>
                                        </p:cTn>
                                        <p:tgtEl>
                                          <p:spTgt spid="29"/>
                                        </p:tgtEl>
                                        <p:attrNameLst>
                                          <p:attrName>style.visibility</p:attrName>
                                        </p:attrNameLst>
                                      </p:cBhvr>
                                      <p:to>
                                        <p:strVal val="hidden"/>
                                      </p:to>
                                    </p:set>
                                  </p:childTnLst>
                                </p:cTn>
                              </p:par>
                              <p:par>
                                <p:cTn id="441" presetID="2" presetClass="exit" presetSubtype="1" fill="hold" grpId="3" nodeType="withEffect">
                                  <p:stCondLst>
                                    <p:cond delay="0"/>
                                  </p:stCondLst>
                                  <p:childTnLst>
                                    <p:anim calcmode="lin" valueType="num">
                                      <p:cBhvr additive="base">
                                        <p:cTn id="442" dur="3000"/>
                                        <p:tgtEl>
                                          <p:spTgt spid="30"/>
                                        </p:tgtEl>
                                        <p:attrNameLst>
                                          <p:attrName>ppt_x</p:attrName>
                                        </p:attrNameLst>
                                      </p:cBhvr>
                                      <p:tavLst>
                                        <p:tav tm="0">
                                          <p:val>
                                            <p:strVal val="ppt_x"/>
                                          </p:val>
                                        </p:tav>
                                        <p:tav tm="100000">
                                          <p:val>
                                            <p:strVal val="ppt_x"/>
                                          </p:val>
                                        </p:tav>
                                      </p:tavLst>
                                    </p:anim>
                                    <p:anim calcmode="lin" valueType="num">
                                      <p:cBhvr additive="base">
                                        <p:cTn id="443" dur="3000"/>
                                        <p:tgtEl>
                                          <p:spTgt spid="30"/>
                                        </p:tgtEl>
                                        <p:attrNameLst>
                                          <p:attrName>ppt_y</p:attrName>
                                        </p:attrNameLst>
                                      </p:cBhvr>
                                      <p:tavLst>
                                        <p:tav tm="0">
                                          <p:val>
                                            <p:strVal val="ppt_y"/>
                                          </p:val>
                                        </p:tav>
                                        <p:tav tm="100000">
                                          <p:val>
                                            <p:strVal val="0-ppt_h/2"/>
                                          </p:val>
                                        </p:tav>
                                      </p:tavLst>
                                    </p:anim>
                                    <p:set>
                                      <p:cBhvr>
                                        <p:cTn id="444" dur="1" fill="hold">
                                          <p:stCondLst>
                                            <p:cond delay="2999"/>
                                          </p:stCondLst>
                                        </p:cTn>
                                        <p:tgtEl>
                                          <p:spTgt spid="30"/>
                                        </p:tgtEl>
                                        <p:attrNameLst>
                                          <p:attrName>style.visibility</p:attrName>
                                        </p:attrNameLst>
                                      </p:cBhvr>
                                      <p:to>
                                        <p:strVal val="hidden"/>
                                      </p:to>
                                    </p:set>
                                  </p:childTnLst>
                                </p:cTn>
                              </p:par>
                              <p:par>
                                <p:cTn id="445" presetID="2" presetClass="exit" presetSubtype="1" fill="hold" grpId="3" nodeType="withEffect">
                                  <p:stCondLst>
                                    <p:cond delay="0"/>
                                  </p:stCondLst>
                                  <p:childTnLst>
                                    <p:anim calcmode="lin" valueType="num">
                                      <p:cBhvr additive="base">
                                        <p:cTn id="446" dur="3000"/>
                                        <p:tgtEl>
                                          <p:spTgt spid="32"/>
                                        </p:tgtEl>
                                        <p:attrNameLst>
                                          <p:attrName>ppt_x</p:attrName>
                                        </p:attrNameLst>
                                      </p:cBhvr>
                                      <p:tavLst>
                                        <p:tav tm="0">
                                          <p:val>
                                            <p:strVal val="ppt_x"/>
                                          </p:val>
                                        </p:tav>
                                        <p:tav tm="100000">
                                          <p:val>
                                            <p:strVal val="ppt_x"/>
                                          </p:val>
                                        </p:tav>
                                      </p:tavLst>
                                    </p:anim>
                                    <p:anim calcmode="lin" valueType="num">
                                      <p:cBhvr additive="base">
                                        <p:cTn id="447" dur="3000"/>
                                        <p:tgtEl>
                                          <p:spTgt spid="32"/>
                                        </p:tgtEl>
                                        <p:attrNameLst>
                                          <p:attrName>ppt_y</p:attrName>
                                        </p:attrNameLst>
                                      </p:cBhvr>
                                      <p:tavLst>
                                        <p:tav tm="0">
                                          <p:val>
                                            <p:strVal val="ppt_y"/>
                                          </p:val>
                                        </p:tav>
                                        <p:tav tm="100000">
                                          <p:val>
                                            <p:strVal val="0-ppt_h/2"/>
                                          </p:val>
                                        </p:tav>
                                      </p:tavLst>
                                    </p:anim>
                                    <p:set>
                                      <p:cBhvr>
                                        <p:cTn id="448" dur="1" fill="hold">
                                          <p:stCondLst>
                                            <p:cond delay="2999"/>
                                          </p:stCondLst>
                                        </p:cTn>
                                        <p:tgtEl>
                                          <p:spTgt spid="32"/>
                                        </p:tgtEl>
                                        <p:attrNameLst>
                                          <p:attrName>style.visibility</p:attrName>
                                        </p:attrNameLst>
                                      </p:cBhvr>
                                      <p:to>
                                        <p:strVal val="hidden"/>
                                      </p:to>
                                    </p:set>
                                  </p:childTnLst>
                                </p:cTn>
                              </p:par>
                              <p:par>
                                <p:cTn id="449" presetID="2" presetClass="exit" presetSubtype="1" fill="hold" grpId="3" nodeType="withEffect">
                                  <p:stCondLst>
                                    <p:cond delay="0"/>
                                  </p:stCondLst>
                                  <p:childTnLst>
                                    <p:anim calcmode="lin" valueType="num">
                                      <p:cBhvr additive="base">
                                        <p:cTn id="450" dur="3000"/>
                                        <p:tgtEl>
                                          <p:spTgt spid="34"/>
                                        </p:tgtEl>
                                        <p:attrNameLst>
                                          <p:attrName>ppt_x</p:attrName>
                                        </p:attrNameLst>
                                      </p:cBhvr>
                                      <p:tavLst>
                                        <p:tav tm="0">
                                          <p:val>
                                            <p:strVal val="ppt_x"/>
                                          </p:val>
                                        </p:tav>
                                        <p:tav tm="100000">
                                          <p:val>
                                            <p:strVal val="ppt_x"/>
                                          </p:val>
                                        </p:tav>
                                      </p:tavLst>
                                    </p:anim>
                                    <p:anim calcmode="lin" valueType="num">
                                      <p:cBhvr additive="base">
                                        <p:cTn id="451" dur="3000"/>
                                        <p:tgtEl>
                                          <p:spTgt spid="34"/>
                                        </p:tgtEl>
                                        <p:attrNameLst>
                                          <p:attrName>ppt_y</p:attrName>
                                        </p:attrNameLst>
                                      </p:cBhvr>
                                      <p:tavLst>
                                        <p:tav tm="0">
                                          <p:val>
                                            <p:strVal val="ppt_y"/>
                                          </p:val>
                                        </p:tav>
                                        <p:tav tm="100000">
                                          <p:val>
                                            <p:strVal val="0-ppt_h/2"/>
                                          </p:val>
                                        </p:tav>
                                      </p:tavLst>
                                    </p:anim>
                                    <p:set>
                                      <p:cBhvr>
                                        <p:cTn id="452" dur="1" fill="hold">
                                          <p:stCondLst>
                                            <p:cond delay="2999"/>
                                          </p:stCondLst>
                                        </p:cTn>
                                        <p:tgtEl>
                                          <p:spTgt spid="34"/>
                                        </p:tgtEl>
                                        <p:attrNameLst>
                                          <p:attrName>style.visibility</p:attrName>
                                        </p:attrNameLst>
                                      </p:cBhvr>
                                      <p:to>
                                        <p:strVal val="hidden"/>
                                      </p:to>
                                    </p:set>
                                  </p:childTnLst>
                                </p:cTn>
                              </p:par>
                              <p:par>
                                <p:cTn id="453" presetID="2" presetClass="exit" presetSubtype="4" fill="hold" grpId="4" nodeType="withEffect">
                                  <p:stCondLst>
                                    <p:cond delay="0"/>
                                  </p:stCondLst>
                                  <p:childTnLst>
                                    <p:anim calcmode="lin" valueType="num">
                                      <p:cBhvr additive="base">
                                        <p:cTn id="454" dur="3000"/>
                                        <p:tgtEl>
                                          <p:spTgt spid="35"/>
                                        </p:tgtEl>
                                        <p:attrNameLst>
                                          <p:attrName>ppt_x</p:attrName>
                                        </p:attrNameLst>
                                      </p:cBhvr>
                                      <p:tavLst>
                                        <p:tav tm="0">
                                          <p:val>
                                            <p:strVal val="ppt_x"/>
                                          </p:val>
                                        </p:tav>
                                        <p:tav tm="100000">
                                          <p:val>
                                            <p:strVal val="ppt_x"/>
                                          </p:val>
                                        </p:tav>
                                      </p:tavLst>
                                    </p:anim>
                                    <p:anim calcmode="lin" valueType="num">
                                      <p:cBhvr additive="base">
                                        <p:cTn id="455" dur="3000"/>
                                        <p:tgtEl>
                                          <p:spTgt spid="35"/>
                                        </p:tgtEl>
                                        <p:attrNameLst>
                                          <p:attrName>ppt_y</p:attrName>
                                        </p:attrNameLst>
                                      </p:cBhvr>
                                      <p:tavLst>
                                        <p:tav tm="0">
                                          <p:val>
                                            <p:strVal val="ppt_y"/>
                                          </p:val>
                                        </p:tav>
                                        <p:tav tm="100000">
                                          <p:val>
                                            <p:strVal val="1+ppt_h/2"/>
                                          </p:val>
                                        </p:tav>
                                      </p:tavLst>
                                    </p:anim>
                                    <p:set>
                                      <p:cBhvr>
                                        <p:cTn id="456" dur="1" fill="hold">
                                          <p:stCondLst>
                                            <p:cond delay="2999"/>
                                          </p:stCondLst>
                                        </p:cTn>
                                        <p:tgtEl>
                                          <p:spTgt spid="35"/>
                                        </p:tgtEl>
                                        <p:attrNameLst>
                                          <p:attrName>style.visibility</p:attrName>
                                        </p:attrNameLst>
                                      </p:cBhvr>
                                      <p:to>
                                        <p:strVal val="hidden"/>
                                      </p:to>
                                    </p:set>
                                  </p:childTnLst>
                                </p:cTn>
                              </p:par>
                              <p:par>
                                <p:cTn id="457" presetID="23" presetClass="entr" presetSubtype="288" fill="hold" nodeType="withEffect">
                                  <p:stCondLst>
                                    <p:cond delay="0"/>
                                  </p:stCondLst>
                                  <p:childTnLst>
                                    <p:set>
                                      <p:cBhvr>
                                        <p:cTn id="458" dur="1" fill="hold">
                                          <p:stCondLst>
                                            <p:cond delay="0"/>
                                          </p:stCondLst>
                                        </p:cTn>
                                        <p:tgtEl>
                                          <p:spTgt spid="4"/>
                                        </p:tgtEl>
                                        <p:attrNameLst>
                                          <p:attrName>style.visibility</p:attrName>
                                        </p:attrNameLst>
                                      </p:cBhvr>
                                      <p:to>
                                        <p:strVal val="visible"/>
                                      </p:to>
                                    </p:set>
                                    <p:anim calcmode="lin" valueType="num">
                                      <p:cBhvr>
                                        <p:cTn id="459" dur="3000" fill="hold"/>
                                        <p:tgtEl>
                                          <p:spTgt spid="4"/>
                                        </p:tgtEl>
                                        <p:attrNameLst>
                                          <p:attrName>ppt_w</p:attrName>
                                        </p:attrNameLst>
                                      </p:cBhvr>
                                      <p:tavLst>
                                        <p:tav tm="0">
                                          <p:val>
                                            <p:strVal val="4/3*#ppt_w"/>
                                          </p:val>
                                        </p:tav>
                                        <p:tav tm="100000">
                                          <p:val>
                                            <p:strVal val="#ppt_w"/>
                                          </p:val>
                                        </p:tav>
                                      </p:tavLst>
                                    </p:anim>
                                    <p:anim calcmode="lin" valueType="num">
                                      <p:cBhvr>
                                        <p:cTn id="460" dur="3000" fill="hold"/>
                                        <p:tgtEl>
                                          <p:spTgt spid="4"/>
                                        </p:tgtEl>
                                        <p:attrNameLst>
                                          <p:attrName>ppt_h</p:attrName>
                                        </p:attrNameLst>
                                      </p:cBhvr>
                                      <p:tavLst>
                                        <p:tav tm="0">
                                          <p:val>
                                            <p:strVal val="4/3*#ppt_h"/>
                                          </p:val>
                                        </p:tav>
                                        <p:tav tm="100000">
                                          <p:val>
                                            <p:strVal val="#ppt_h"/>
                                          </p:val>
                                        </p:tav>
                                      </p:tavLst>
                                    </p:anim>
                                  </p:childTnLst>
                                </p:cTn>
                              </p:par>
                              <p:par>
                                <p:cTn id="461" presetID="16" presetClass="entr" presetSubtype="42" fill="hold" nodeType="withEffect">
                                  <p:stCondLst>
                                    <p:cond delay="0"/>
                                  </p:stCondLst>
                                  <p:childTnLst>
                                    <p:set>
                                      <p:cBhvr>
                                        <p:cTn id="462" dur="1" fill="hold">
                                          <p:stCondLst>
                                            <p:cond delay="0"/>
                                          </p:stCondLst>
                                        </p:cTn>
                                        <p:tgtEl>
                                          <p:spTgt spid="4"/>
                                        </p:tgtEl>
                                        <p:attrNameLst>
                                          <p:attrName>style.visibility</p:attrName>
                                        </p:attrNameLst>
                                      </p:cBhvr>
                                      <p:to>
                                        <p:strVal val="visible"/>
                                      </p:to>
                                    </p:set>
                                    <p:animEffect transition="in" filter="barn(outHorizontal)">
                                      <p:cBhvr>
                                        <p:cTn id="463"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5" grpId="4" animBg="1"/>
      <p:bldP spid="36" grpId="0" animBg="1"/>
      <p:bldP spid="36" grpId="1" animBg="1"/>
      <p:bldP spid="36" grpId="2" animBg="1"/>
      <p:bldP spid="37"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solidFill>
            <a:schemeClr val="bg2">
              <a:lumMod val="50000"/>
            </a:schemeClr>
          </a:solidFill>
        </p:spPr>
        <p:txBody>
          <a:bodyPr/>
          <a:lstStyle/>
          <a:p>
            <a:endParaRPr lang="es-ES" dirty="0"/>
          </a:p>
        </p:txBody>
      </p:sp>
      <p:pic>
        <p:nvPicPr>
          <p:cNvPr id="4" name="3 Imagen" descr="0(9).jpg"/>
          <p:cNvPicPr>
            <a:picLocks noChangeAspect="1"/>
          </p:cNvPicPr>
          <p:nvPr/>
        </p:nvPicPr>
        <p:blipFill>
          <a:blip r:embed="rId2"/>
          <a:stretch>
            <a:fillRect/>
          </a:stretch>
        </p:blipFill>
        <p:spPr>
          <a:xfrm>
            <a:off x="0" y="0"/>
            <a:ext cx="9152930" cy="6858000"/>
          </a:xfrm>
          <a:prstGeom prst="rect">
            <a:avLst/>
          </a:prstGeom>
        </p:spPr>
      </p:pic>
      <p:sp>
        <p:nvSpPr>
          <p:cNvPr id="5" name="4 Luna"/>
          <p:cNvSpPr/>
          <p:nvPr/>
        </p:nvSpPr>
        <p:spPr>
          <a:xfrm rot="20894965">
            <a:off x="4143372" y="4643446"/>
            <a:ext cx="1143008" cy="1500198"/>
          </a:xfrm>
          <a:prstGeom prst="moon">
            <a:avLst>
              <a:gd name="adj" fmla="val 50000"/>
            </a:avLst>
          </a:prstGeom>
          <a:gradFill flip="none" rotWithShape="1">
            <a:gsLst>
              <a:gs pos="55000">
                <a:schemeClr val="bg2">
                  <a:lumMod val="50000"/>
                </a:schemeClr>
              </a:gs>
              <a:gs pos="39999">
                <a:srgbClr val="85C2FF"/>
              </a:gs>
              <a:gs pos="70000">
                <a:srgbClr val="C4D6EB"/>
              </a:gs>
              <a:gs pos="100000">
                <a:srgbClr val="FFEBFA"/>
              </a:gs>
            </a:gsLst>
            <a:lin ang="54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Luna"/>
          <p:cNvSpPr/>
          <p:nvPr/>
        </p:nvSpPr>
        <p:spPr>
          <a:xfrm rot="21078573">
            <a:off x="3571868" y="4714884"/>
            <a:ext cx="1143008" cy="1500198"/>
          </a:xfrm>
          <a:prstGeom prst="moon">
            <a:avLst>
              <a:gd name="adj" fmla="val 50000"/>
            </a:avLst>
          </a:prstGeom>
          <a:gradFill flip="none" rotWithShape="1">
            <a:gsLst>
              <a:gs pos="55000">
                <a:schemeClr val="bg2">
                  <a:lumMod val="50000"/>
                </a:schemeClr>
              </a:gs>
              <a:gs pos="39999">
                <a:srgbClr val="85C2FF"/>
              </a:gs>
              <a:gs pos="70000">
                <a:srgbClr val="C4D6EB"/>
              </a:gs>
              <a:gs pos="100000">
                <a:srgbClr val="FFEBFA"/>
              </a:gs>
            </a:gsLst>
            <a:lin ang="54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Luna"/>
          <p:cNvSpPr/>
          <p:nvPr/>
        </p:nvSpPr>
        <p:spPr>
          <a:xfrm>
            <a:off x="3000364" y="4572008"/>
            <a:ext cx="1143008" cy="1500198"/>
          </a:xfrm>
          <a:prstGeom prst="moon">
            <a:avLst>
              <a:gd name="adj" fmla="val 50000"/>
            </a:avLst>
          </a:prstGeom>
          <a:gradFill flip="none" rotWithShape="1">
            <a:gsLst>
              <a:gs pos="55000">
                <a:schemeClr val="bg2">
                  <a:lumMod val="50000"/>
                </a:schemeClr>
              </a:gs>
              <a:gs pos="39999">
                <a:srgbClr val="85C2FF"/>
              </a:gs>
              <a:gs pos="70000">
                <a:srgbClr val="C4D6EB"/>
              </a:gs>
              <a:gs pos="100000">
                <a:srgbClr val="FFEBFA"/>
              </a:gs>
            </a:gsLst>
            <a:lin ang="54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Luna"/>
          <p:cNvSpPr/>
          <p:nvPr/>
        </p:nvSpPr>
        <p:spPr>
          <a:xfrm rot="1644842">
            <a:off x="2567165" y="4179400"/>
            <a:ext cx="1143008" cy="1500198"/>
          </a:xfrm>
          <a:prstGeom prst="moon">
            <a:avLst>
              <a:gd name="adj" fmla="val 50000"/>
            </a:avLst>
          </a:prstGeom>
          <a:gradFill flip="none" rotWithShape="1">
            <a:gsLst>
              <a:gs pos="55000">
                <a:schemeClr val="bg2">
                  <a:lumMod val="50000"/>
                </a:schemeClr>
              </a:gs>
              <a:gs pos="39999">
                <a:srgbClr val="85C2FF"/>
              </a:gs>
              <a:gs pos="70000">
                <a:srgbClr val="C4D6EB"/>
              </a:gs>
              <a:gs pos="100000">
                <a:srgbClr val="FFEBFA"/>
              </a:gs>
            </a:gsLst>
            <a:lin ang="54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Luna"/>
          <p:cNvSpPr/>
          <p:nvPr/>
        </p:nvSpPr>
        <p:spPr>
          <a:xfrm rot="2058646">
            <a:off x="2143633" y="3903190"/>
            <a:ext cx="1143008" cy="1500198"/>
          </a:xfrm>
          <a:prstGeom prst="moon">
            <a:avLst>
              <a:gd name="adj" fmla="val 50000"/>
            </a:avLst>
          </a:prstGeom>
          <a:gradFill flip="none" rotWithShape="1">
            <a:gsLst>
              <a:gs pos="55000">
                <a:schemeClr val="bg2">
                  <a:lumMod val="50000"/>
                </a:schemeClr>
              </a:gs>
              <a:gs pos="39999">
                <a:srgbClr val="85C2FF"/>
              </a:gs>
              <a:gs pos="70000">
                <a:srgbClr val="C4D6EB"/>
              </a:gs>
              <a:gs pos="100000">
                <a:srgbClr val="FFEBFA"/>
              </a:gs>
            </a:gsLst>
            <a:lin ang="54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Luna"/>
          <p:cNvSpPr/>
          <p:nvPr/>
        </p:nvSpPr>
        <p:spPr>
          <a:xfrm rot="3122239">
            <a:off x="1869821" y="3356320"/>
            <a:ext cx="1143008" cy="1500198"/>
          </a:xfrm>
          <a:prstGeom prst="moon">
            <a:avLst>
              <a:gd name="adj" fmla="val 50000"/>
            </a:avLst>
          </a:prstGeom>
          <a:gradFill flip="none" rotWithShape="1">
            <a:gsLst>
              <a:gs pos="55000">
                <a:schemeClr val="bg2">
                  <a:lumMod val="50000"/>
                </a:schemeClr>
              </a:gs>
              <a:gs pos="39999">
                <a:srgbClr val="85C2FF"/>
              </a:gs>
              <a:gs pos="70000">
                <a:srgbClr val="C4D6EB"/>
              </a:gs>
              <a:gs pos="100000">
                <a:srgbClr val="FFEBFA"/>
              </a:gs>
            </a:gsLst>
            <a:lin ang="54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Luna"/>
          <p:cNvSpPr/>
          <p:nvPr/>
        </p:nvSpPr>
        <p:spPr>
          <a:xfrm rot="3832176">
            <a:off x="1639482" y="2807969"/>
            <a:ext cx="1143008" cy="1500198"/>
          </a:xfrm>
          <a:prstGeom prst="moon">
            <a:avLst>
              <a:gd name="adj" fmla="val 50000"/>
            </a:avLst>
          </a:prstGeom>
          <a:gradFill flip="none" rotWithShape="1">
            <a:gsLst>
              <a:gs pos="55000">
                <a:schemeClr val="bg2">
                  <a:lumMod val="50000"/>
                </a:schemeClr>
              </a:gs>
              <a:gs pos="39999">
                <a:srgbClr val="85C2FF"/>
              </a:gs>
              <a:gs pos="70000">
                <a:srgbClr val="C4D6EB"/>
              </a:gs>
              <a:gs pos="100000">
                <a:srgbClr val="FFEBFA"/>
              </a:gs>
            </a:gsLst>
            <a:lin ang="54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Luna"/>
          <p:cNvSpPr/>
          <p:nvPr/>
        </p:nvSpPr>
        <p:spPr>
          <a:xfrm rot="5000011">
            <a:off x="1668596" y="2190612"/>
            <a:ext cx="1143008" cy="1500198"/>
          </a:xfrm>
          <a:prstGeom prst="moon">
            <a:avLst>
              <a:gd name="adj" fmla="val 50000"/>
            </a:avLst>
          </a:prstGeom>
          <a:gradFill flip="none" rotWithShape="1">
            <a:gsLst>
              <a:gs pos="55000">
                <a:schemeClr val="bg2">
                  <a:lumMod val="50000"/>
                </a:schemeClr>
              </a:gs>
              <a:gs pos="39999">
                <a:srgbClr val="85C2FF"/>
              </a:gs>
              <a:gs pos="70000">
                <a:srgbClr val="C4D6EB"/>
              </a:gs>
              <a:gs pos="100000">
                <a:srgbClr val="FFEBFA"/>
              </a:gs>
            </a:gsLst>
            <a:lin ang="54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Luna"/>
          <p:cNvSpPr/>
          <p:nvPr/>
        </p:nvSpPr>
        <p:spPr>
          <a:xfrm rot="6184952">
            <a:off x="1896890" y="1537301"/>
            <a:ext cx="1143008" cy="1500198"/>
          </a:xfrm>
          <a:prstGeom prst="moon">
            <a:avLst>
              <a:gd name="adj" fmla="val 50000"/>
            </a:avLst>
          </a:prstGeom>
          <a:gradFill flip="none" rotWithShape="1">
            <a:gsLst>
              <a:gs pos="55000">
                <a:schemeClr val="bg2">
                  <a:lumMod val="50000"/>
                </a:schemeClr>
              </a:gs>
              <a:gs pos="39999">
                <a:srgbClr val="85C2FF"/>
              </a:gs>
              <a:gs pos="70000">
                <a:srgbClr val="C4D6EB"/>
              </a:gs>
              <a:gs pos="100000">
                <a:srgbClr val="FFEBFA"/>
              </a:gs>
            </a:gsLst>
            <a:lin ang="54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Luna"/>
          <p:cNvSpPr/>
          <p:nvPr/>
        </p:nvSpPr>
        <p:spPr>
          <a:xfrm rot="7161513">
            <a:off x="2291246" y="972991"/>
            <a:ext cx="1143008" cy="1500198"/>
          </a:xfrm>
          <a:prstGeom prst="moon">
            <a:avLst>
              <a:gd name="adj" fmla="val 50000"/>
            </a:avLst>
          </a:prstGeom>
          <a:gradFill flip="none" rotWithShape="1">
            <a:gsLst>
              <a:gs pos="55000">
                <a:schemeClr val="bg2">
                  <a:lumMod val="50000"/>
                </a:schemeClr>
              </a:gs>
              <a:gs pos="39999">
                <a:srgbClr val="85C2FF"/>
              </a:gs>
              <a:gs pos="70000">
                <a:srgbClr val="C4D6EB"/>
              </a:gs>
              <a:gs pos="100000">
                <a:srgbClr val="FFEBFA"/>
              </a:gs>
            </a:gsLst>
            <a:lin ang="54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Luna"/>
          <p:cNvSpPr/>
          <p:nvPr/>
        </p:nvSpPr>
        <p:spPr>
          <a:xfrm rot="8083870">
            <a:off x="2792453" y="540979"/>
            <a:ext cx="1143008" cy="1500198"/>
          </a:xfrm>
          <a:prstGeom prst="moon">
            <a:avLst>
              <a:gd name="adj" fmla="val 50000"/>
            </a:avLst>
          </a:prstGeom>
          <a:gradFill flip="none" rotWithShape="1">
            <a:gsLst>
              <a:gs pos="55000">
                <a:schemeClr val="bg2">
                  <a:lumMod val="50000"/>
                </a:schemeClr>
              </a:gs>
              <a:gs pos="39999">
                <a:srgbClr val="85C2FF"/>
              </a:gs>
              <a:gs pos="70000">
                <a:srgbClr val="C4D6EB"/>
              </a:gs>
              <a:gs pos="100000">
                <a:srgbClr val="FFEBFA"/>
              </a:gs>
            </a:gsLst>
            <a:lin ang="54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Luna"/>
          <p:cNvSpPr/>
          <p:nvPr/>
        </p:nvSpPr>
        <p:spPr>
          <a:xfrm rot="9637072">
            <a:off x="3431498" y="361395"/>
            <a:ext cx="1143008" cy="1501863"/>
          </a:xfrm>
          <a:prstGeom prst="moon">
            <a:avLst>
              <a:gd name="adj" fmla="val 50000"/>
            </a:avLst>
          </a:prstGeom>
          <a:gradFill flip="none" rotWithShape="1">
            <a:gsLst>
              <a:gs pos="55000">
                <a:schemeClr val="bg2">
                  <a:lumMod val="50000"/>
                </a:schemeClr>
              </a:gs>
              <a:gs pos="39999">
                <a:srgbClr val="85C2FF"/>
              </a:gs>
              <a:gs pos="70000">
                <a:srgbClr val="C4D6EB"/>
              </a:gs>
              <a:gs pos="100000">
                <a:srgbClr val="FFEBFA"/>
              </a:gs>
            </a:gsLst>
            <a:lin ang="54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Luna"/>
          <p:cNvSpPr/>
          <p:nvPr/>
        </p:nvSpPr>
        <p:spPr>
          <a:xfrm rot="10043523">
            <a:off x="3999588" y="321831"/>
            <a:ext cx="1143008" cy="1427065"/>
          </a:xfrm>
          <a:prstGeom prst="moon">
            <a:avLst>
              <a:gd name="adj" fmla="val 50000"/>
            </a:avLst>
          </a:prstGeom>
          <a:gradFill flip="none" rotWithShape="1">
            <a:gsLst>
              <a:gs pos="55000">
                <a:schemeClr val="bg2">
                  <a:lumMod val="50000"/>
                </a:schemeClr>
              </a:gs>
              <a:gs pos="39999">
                <a:srgbClr val="85C2FF"/>
              </a:gs>
              <a:gs pos="70000">
                <a:srgbClr val="C4D6EB"/>
              </a:gs>
              <a:gs pos="100000">
                <a:srgbClr val="FFEBFA"/>
              </a:gs>
            </a:gsLst>
            <a:lin ang="54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Luna"/>
          <p:cNvSpPr/>
          <p:nvPr/>
        </p:nvSpPr>
        <p:spPr>
          <a:xfrm rot="19289402">
            <a:off x="4723583" y="4623218"/>
            <a:ext cx="1143008" cy="1435639"/>
          </a:xfrm>
          <a:prstGeom prst="moon">
            <a:avLst>
              <a:gd name="adj" fmla="val 50000"/>
            </a:avLst>
          </a:prstGeom>
          <a:gradFill flip="none" rotWithShape="1">
            <a:gsLst>
              <a:gs pos="55000">
                <a:schemeClr val="bg2">
                  <a:lumMod val="50000"/>
                </a:schemeClr>
              </a:gs>
              <a:gs pos="39999">
                <a:srgbClr val="85C2FF"/>
              </a:gs>
              <a:gs pos="70000">
                <a:srgbClr val="C4D6EB"/>
              </a:gs>
              <a:gs pos="100000">
                <a:srgbClr val="FFEBFA"/>
              </a:gs>
            </a:gsLst>
            <a:lin ang="54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Luna"/>
          <p:cNvSpPr/>
          <p:nvPr/>
        </p:nvSpPr>
        <p:spPr>
          <a:xfrm rot="18704703">
            <a:off x="5218672" y="4251152"/>
            <a:ext cx="1143008" cy="1479413"/>
          </a:xfrm>
          <a:prstGeom prst="moon">
            <a:avLst>
              <a:gd name="adj" fmla="val 50000"/>
            </a:avLst>
          </a:prstGeom>
          <a:gradFill flip="none" rotWithShape="1">
            <a:gsLst>
              <a:gs pos="55000">
                <a:schemeClr val="bg2">
                  <a:lumMod val="50000"/>
                </a:schemeClr>
              </a:gs>
              <a:gs pos="39999">
                <a:srgbClr val="85C2FF"/>
              </a:gs>
              <a:gs pos="70000">
                <a:srgbClr val="C4D6EB"/>
              </a:gs>
              <a:gs pos="100000">
                <a:srgbClr val="FFEBFA"/>
              </a:gs>
            </a:gsLst>
            <a:lin ang="54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Luna"/>
          <p:cNvSpPr/>
          <p:nvPr/>
        </p:nvSpPr>
        <p:spPr>
          <a:xfrm rot="17955693">
            <a:off x="5649194" y="3814959"/>
            <a:ext cx="1143008" cy="1479413"/>
          </a:xfrm>
          <a:prstGeom prst="moon">
            <a:avLst>
              <a:gd name="adj" fmla="val 50000"/>
            </a:avLst>
          </a:prstGeom>
          <a:gradFill flip="none" rotWithShape="1">
            <a:gsLst>
              <a:gs pos="55000">
                <a:schemeClr val="bg2">
                  <a:lumMod val="50000"/>
                </a:schemeClr>
              </a:gs>
              <a:gs pos="39999">
                <a:srgbClr val="85C2FF"/>
              </a:gs>
              <a:gs pos="70000">
                <a:srgbClr val="C4D6EB"/>
              </a:gs>
              <a:gs pos="100000">
                <a:srgbClr val="FFEBFA"/>
              </a:gs>
            </a:gsLst>
            <a:lin ang="54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Luna"/>
          <p:cNvSpPr/>
          <p:nvPr/>
        </p:nvSpPr>
        <p:spPr>
          <a:xfrm rot="16868319">
            <a:off x="5908243" y="3392931"/>
            <a:ext cx="1143008" cy="1479413"/>
          </a:xfrm>
          <a:prstGeom prst="moon">
            <a:avLst>
              <a:gd name="adj" fmla="val 50000"/>
            </a:avLst>
          </a:prstGeom>
          <a:gradFill flip="none" rotWithShape="1">
            <a:gsLst>
              <a:gs pos="55000">
                <a:schemeClr val="bg2">
                  <a:lumMod val="50000"/>
                </a:schemeClr>
              </a:gs>
              <a:gs pos="39999">
                <a:srgbClr val="85C2FF"/>
              </a:gs>
              <a:gs pos="70000">
                <a:srgbClr val="C4D6EB"/>
              </a:gs>
              <a:gs pos="100000">
                <a:srgbClr val="FFEBFA"/>
              </a:gs>
            </a:gsLst>
            <a:lin ang="54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Luna"/>
          <p:cNvSpPr/>
          <p:nvPr/>
        </p:nvSpPr>
        <p:spPr>
          <a:xfrm rot="16200000">
            <a:off x="6026087" y="2832169"/>
            <a:ext cx="1143008" cy="1479413"/>
          </a:xfrm>
          <a:prstGeom prst="moon">
            <a:avLst>
              <a:gd name="adj" fmla="val 50000"/>
            </a:avLst>
          </a:prstGeom>
          <a:gradFill flip="none" rotWithShape="1">
            <a:gsLst>
              <a:gs pos="55000">
                <a:schemeClr val="bg2">
                  <a:lumMod val="50000"/>
                </a:schemeClr>
              </a:gs>
              <a:gs pos="39999">
                <a:srgbClr val="85C2FF"/>
              </a:gs>
              <a:gs pos="70000">
                <a:srgbClr val="C4D6EB"/>
              </a:gs>
              <a:gs pos="100000">
                <a:srgbClr val="FFEBFA"/>
              </a:gs>
            </a:gsLst>
            <a:lin ang="54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Luna"/>
          <p:cNvSpPr/>
          <p:nvPr/>
        </p:nvSpPr>
        <p:spPr>
          <a:xfrm rot="14906794">
            <a:off x="6041440" y="2206696"/>
            <a:ext cx="1143008" cy="1479413"/>
          </a:xfrm>
          <a:prstGeom prst="moon">
            <a:avLst>
              <a:gd name="adj" fmla="val 50000"/>
            </a:avLst>
          </a:prstGeom>
          <a:gradFill flip="none" rotWithShape="1">
            <a:gsLst>
              <a:gs pos="55000">
                <a:schemeClr val="bg2">
                  <a:lumMod val="50000"/>
                </a:schemeClr>
              </a:gs>
              <a:gs pos="39999">
                <a:srgbClr val="85C2FF"/>
              </a:gs>
              <a:gs pos="70000">
                <a:srgbClr val="C4D6EB"/>
              </a:gs>
              <a:gs pos="100000">
                <a:srgbClr val="FFEBFA"/>
              </a:gs>
            </a:gsLst>
            <a:lin ang="54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Luna"/>
          <p:cNvSpPr/>
          <p:nvPr/>
        </p:nvSpPr>
        <p:spPr>
          <a:xfrm rot="13982118">
            <a:off x="5935317" y="1661906"/>
            <a:ext cx="1143008" cy="1479413"/>
          </a:xfrm>
          <a:prstGeom prst="moon">
            <a:avLst>
              <a:gd name="adj" fmla="val 50000"/>
            </a:avLst>
          </a:prstGeom>
          <a:gradFill flip="none" rotWithShape="1">
            <a:gsLst>
              <a:gs pos="55000">
                <a:schemeClr val="bg2">
                  <a:lumMod val="50000"/>
                </a:schemeClr>
              </a:gs>
              <a:gs pos="39999">
                <a:srgbClr val="85C2FF"/>
              </a:gs>
              <a:gs pos="70000">
                <a:srgbClr val="C4D6EB"/>
              </a:gs>
              <a:gs pos="100000">
                <a:srgbClr val="FFEBFA"/>
              </a:gs>
            </a:gsLst>
            <a:lin ang="54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Luna"/>
          <p:cNvSpPr/>
          <p:nvPr/>
        </p:nvSpPr>
        <p:spPr>
          <a:xfrm rot="13108001">
            <a:off x="5708988" y="1119586"/>
            <a:ext cx="1143008" cy="1479413"/>
          </a:xfrm>
          <a:prstGeom prst="moon">
            <a:avLst>
              <a:gd name="adj" fmla="val 50000"/>
            </a:avLst>
          </a:prstGeom>
          <a:gradFill flip="none" rotWithShape="1">
            <a:gsLst>
              <a:gs pos="55000">
                <a:schemeClr val="bg2">
                  <a:lumMod val="50000"/>
                </a:schemeClr>
              </a:gs>
              <a:gs pos="39999">
                <a:srgbClr val="85C2FF"/>
              </a:gs>
              <a:gs pos="70000">
                <a:srgbClr val="C4D6EB"/>
              </a:gs>
              <a:gs pos="100000">
                <a:srgbClr val="FFEBFA"/>
              </a:gs>
            </a:gsLst>
            <a:lin ang="54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Luna"/>
          <p:cNvSpPr/>
          <p:nvPr/>
        </p:nvSpPr>
        <p:spPr>
          <a:xfrm rot="12135214">
            <a:off x="5238192" y="732816"/>
            <a:ext cx="1143008" cy="1479413"/>
          </a:xfrm>
          <a:prstGeom prst="moon">
            <a:avLst>
              <a:gd name="adj" fmla="val 50000"/>
            </a:avLst>
          </a:prstGeom>
          <a:gradFill flip="none" rotWithShape="1">
            <a:gsLst>
              <a:gs pos="55000">
                <a:schemeClr val="bg2">
                  <a:lumMod val="50000"/>
                </a:schemeClr>
              </a:gs>
              <a:gs pos="39999">
                <a:srgbClr val="85C2FF"/>
              </a:gs>
              <a:gs pos="70000">
                <a:srgbClr val="C4D6EB"/>
              </a:gs>
              <a:gs pos="100000">
                <a:srgbClr val="FFEBFA"/>
              </a:gs>
            </a:gsLst>
            <a:lin ang="54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Luna"/>
          <p:cNvSpPr/>
          <p:nvPr/>
        </p:nvSpPr>
        <p:spPr>
          <a:xfrm rot="11438649">
            <a:off x="4671335" y="479111"/>
            <a:ext cx="1143008" cy="1479413"/>
          </a:xfrm>
          <a:prstGeom prst="moon">
            <a:avLst>
              <a:gd name="adj" fmla="val 50000"/>
            </a:avLst>
          </a:prstGeom>
          <a:gradFill flip="none" rotWithShape="1">
            <a:gsLst>
              <a:gs pos="55000">
                <a:schemeClr val="bg2">
                  <a:lumMod val="50000"/>
                </a:schemeClr>
              </a:gs>
              <a:gs pos="39999">
                <a:srgbClr val="85C2FF"/>
              </a:gs>
              <a:gs pos="70000">
                <a:srgbClr val="C4D6EB"/>
              </a:gs>
              <a:gs pos="100000">
                <a:srgbClr val="FFEBFA"/>
              </a:gs>
            </a:gsLst>
            <a:lin ang="54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a:off x="3143240" y="1928802"/>
            <a:ext cx="2714644" cy="2571768"/>
          </a:xfrm>
          <a:prstGeom prst="ellipse">
            <a:avLst/>
          </a:prstGeom>
          <a:gradFill flip="none" rotWithShape="1">
            <a:gsLst>
              <a:gs pos="55000">
                <a:schemeClr val="bg2">
                  <a:lumMod val="50000"/>
                </a:schemeClr>
              </a:gs>
              <a:gs pos="39999">
                <a:srgbClr val="85C2FF"/>
              </a:gs>
              <a:gs pos="70000">
                <a:srgbClr val="C4D6EB"/>
              </a:gs>
              <a:gs pos="100000">
                <a:srgbClr val="FFEBFA"/>
              </a:gs>
            </a:gsLst>
            <a:path path="circle">
              <a:fillToRect l="50000" t="50000" r="50000" b="50000"/>
            </a:path>
            <a:tileRect/>
          </a:gradFill>
          <a:ln>
            <a:noFill/>
          </a:ln>
          <a:scene3d>
            <a:camera prst="orthographicFront"/>
            <a:lightRig rig="threePt" dir="t"/>
          </a:scene3d>
          <a:sp3d>
            <a:bevelT w="495300" h="19685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CuadroTexto"/>
          <p:cNvSpPr txBox="1"/>
          <p:nvPr/>
        </p:nvSpPr>
        <p:spPr>
          <a:xfrm>
            <a:off x="3143240" y="857232"/>
            <a:ext cx="6000760" cy="2123658"/>
          </a:xfrm>
          <a:prstGeom prst="rect">
            <a:avLst/>
          </a:prstGeom>
          <a:noFill/>
        </p:spPr>
        <p:txBody>
          <a:bodyPr wrap="square" rtlCol="0">
            <a:spAutoFit/>
          </a:bodyPr>
          <a:lstStyle/>
          <a:p>
            <a:pPr algn="ctr"/>
            <a:r>
              <a:rPr lang="es-ES" sz="2400" b="1" dirty="0" smtClean="0">
                <a:solidFill>
                  <a:srgbClr val="FFFF00"/>
                </a:solidFill>
                <a:effectLst>
                  <a:outerShdw blurRad="38100" dist="38100" dir="2700000" algn="tl">
                    <a:srgbClr val="000000">
                      <a:alpha val="43137"/>
                    </a:srgbClr>
                  </a:outerShdw>
                </a:effectLst>
                <a:latin typeface="Harrington" pitchFamily="82" charset="0"/>
              </a:rPr>
              <a:t>“El mundo es suficientemente grande para satisfacer las necesidades de todos, pero siempre  </a:t>
            </a:r>
            <a:r>
              <a:rPr lang="es-ES" sz="2400" b="1" dirty="0" err="1" smtClean="0">
                <a:solidFill>
                  <a:srgbClr val="FFFF00"/>
                </a:solidFill>
                <a:effectLst>
                  <a:outerShdw blurRad="38100" dist="38100" dir="2700000" algn="tl">
                    <a:srgbClr val="000000">
                      <a:alpha val="43137"/>
                    </a:srgbClr>
                  </a:outerShdw>
                </a:effectLst>
                <a:latin typeface="Harrington" pitchFamily="82" charset="0"/>
              </a:rPr>
              <a:t>serádemasiado</a:t>
            </a:r>
            <a:r>
              <a:rPr lang="es-ES" sz="2400" b="1" dirty="0" smtClean="0">
                <a:solidFill>
                  <a:srgbClr val="FFFF00"/>
                </a:solidFill>
                <a:effectLst>
                  <a:outerShdw blurRad="38100" dist="38100" dir="2700000" algn="tl">
                    <a:srgbClr val="000000">
                      <a:alpha val="43137"/>
                    </a:srgbClr>
                  </a:outerShdw>
                </a:effectLst>
                <a:latin typeface="Harrington" pitchFamily="82" charset="0"/>
              </a:rPr>
              <a:t> pequeño para la avaricia de algunos</a:t>
            </a:r>
            <a:r>
              <a:rPr lang="es-ES" dirty="0" smtClean="0">
                <a:solidFill>
                  <a:srgbClr val="FFFF00"/>
                </a:solidFill>
              </a:rPr>
              <a:t>”</a:t>
            </a:r>
            <a:br>
              <a:rPr lang="es-ES" dirty="0" smtClean="0">
                <a:solidFill>
                  <a:srgbClr val="FFFF00"/>
                </a:solidFill>
              </a:rPr>
            </a:br>
            <a:endParaRPr lang="es-ES" dirty="0" smtClean="0">
              <a:solidFill>
                <a:srgbClr val="FFFF00"/>
              </a:solidFill>
            </a:endParaRPr>
          </a:p>
          <a:p>
            <a:endParaRPr lang="es-ES" dirty="0"/>
          </a:p>
        </p:txBody>
      </p:sp>
      <p:sp>
        <p:nvSpPr>
          <p:cNvPr id="31" name="30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2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1"/>
                                        </p:tgtEl>
                                        <p:attrNameLst>
                                          <p:attrName>style.opacity</p:attrName>
                                        </p:attrNameLst>
                                      </p:cBhvr>
                                      <p:to>
                                        <p:strVal val="0"/>
                                      </p:to>
                                    </p:set>
                                    <p:animEffect filter="image" prLst="opacity: 0">
                                      <p:cBhvr rctx="IE">
                                        <p:cTn id="7" dur="indefinite"/>
                                        <p:tgtEl>
                                          <p:spTgt spid="31"/>
                                        </p:tgtEl>
                                      </p:cBhvr>
                                    </p:animEffect>
                                  </p:childTnLst>
                                </p:cTn>
                              </p:par>
                              <p:par>
                                <p:cTn id="8" presetID="31" presetClass="entr" presetSubtype="0" fill="hold" grpId="0" nodeType="withEffect">
                                  <p:stCondLst>
                                    <p:cond delay="0"/>
                                  </p:stCondLst>
                                  <p:iterate type="lt">
                                    <p:tmPct val="5000"/>
                                  </p:iterate>
                                  <p:childTnLst>
                                    <p:set>
                                      <p:cBhvr>
                                        <p:cTn id="9" dur="1" fill="hold">
                                          <p:stCondLst>
                                            <p:cond delay="0"/>
                                          </p:stCondLst>
                                        </p:cTn>
                                        <p:tgtEl>
                                          <p:spTgt spid="5"/>
                                        </p:tgtEl>
                                        <p:attrNameLst>
                                          <p:attrName>style.visibility</p:attrName>
                                        </p:attrNameLst>
                                      </p:cBhvr>
                                      <p:to>
                                        <p:strVal val="visible"/>
                                      </p:to>
                                    </p:set>
                                    <p:anim calcmode="lin" valueType="num">
                                      <p:cBhvr>
                                        <p:cTn id="10" dur="3000" fill="hold"/>
                                        <p:tgtEl>
                                          <p:spTgt spid="5"/>
                                        </p:tgtEl>
                                        <p:attrNameLst>
                                          <p:attrName>ppt_w</p:attrName>
                                        </p:attrNameLst>
                                      </p:cBhvr>
                                      <p:tavLst>
                                        <p:tav tm="0">
                                          <p:val>
                                            <p:fltVal val="0"/>
                                          </p:val>
                                        </p:tav>
                                        <p:tav tm="100000">
                                          <p:val>
                                            <p:strVal val="#ppt_w"/>
                                          </p:val>
                                        </p:tav>
                                      </p:tavLst>
                                    </p:anim>
                                    <p:anim calcmode="lin" valueType="num">
                                      <p:cBhvr>
                                        <p:cTn id="11" dur="3000" fill="hold"/>
                                        <p:tgtEl>
                                          <p:spTgt spid="5"/>
                                        </p:tgtEl>
                                        <p:attrNameLst>
                                          <p:attrName>ppt_h</p:attrName>
                                        </p:attrNameLst>
                                      </p:cBhvr>
                                      <p:tavLst>
                                        <p:tav tm="0">
                                          <p:val>
                                            <p:fltVal val="0"/>
                                          </p:val>
                                        </p:tav>
                                        <p:tav tm="100000">
                                          <p:val>
                                            <p:strVal val="#ppt_h"/>
                                          </p:val>
                                        </p:tav>
                                      </p:tavLst>
                                    </p:anim>
                                    <p:anim calcmode="lin" valueType="num">
                                      <p:cBhvr>
                                        <p:cTn id="12" dur="3000" fill="hold"/>
                                        <p:tgtEl>
                                          <p:spTgt spid="5"/>
                                        </p:tgtEl>
                                        <p:attrNameLst>
                                          <p:attrName>style.rotation</p:attrName>
                                        </p:attrNameLst>
                                      </p:cBhvr>
                                      <p:tavLst>
                                        <p:tav tm="0">
                                          <p:val>
                                            <p:fltVal val="90"/>
                                          </p:val>
                                        </p:tav>
                                        <p:tav tm="100000">
                                          <p:val>
                                            <p:fltVal val="0"/>
                                          </p:val>
                                        </p:tav>
                                      </p:tavLst>
                                    </p:anim>
                                    <p:animEffect transition="in" filter="fade">
                                      <p:cBhvr>
                                        <p:cTn id="13" dur="3000"/>
                                        <p:tgtEl>
                                          <p:spTgt spid="5"/>
                                        </p:tgtEl>
                                      </p:cBhvr>
                                    </p:animEffect>
                                  </p:childTnLst>
                                </p:cTn>
                              </p:par>
                              <p:par>
                                <p:cTn id="14" presetID="31" presetClass="entr" presetSubtype="0" fill="hold" grpId="0" nodeType="withEffect">
                                  <p:stCondLst>
                                    <p:cond delay="0"/>
                                  </p:stCondLst>
                                  <p:iterate type="lt">
                                    <p:tmPct val="5000"/>
                                  </p:iterate>
                                  <p:childTnLst>
                                    <p:set>
                                      <p:cBhvr>
                                        <p:cTn id="15" dur="1" fill="hold">
                                          <p:stCondLst>
                                            <p:cond delay="0"/>
                                          </p:stCondLst>
                                        </p:cTn>
                                        <p:tgtEl>
                                          <p:spTgt spid="6"/>
                                        </p:tgtEl>
                                        <p:attrNameLst>
                                          <p:attrName>style.visibility</p:attrName>
                                        </p:attrNameLst>
                                      </p:cBhvr>
                                      <p:to>
                                        <p:strVal val="visible"/>
                                      </p:to>
                                    </p:set>
                                    <p:anim calcmode="lin" valueType="num">
                                      <p:cBhvr>
                                        <p:cTn id="16" dur="3000" fill="hold"/>
                                        <p:tgtEl>
                                          <p:spTgt spid="6"/>
                                        </p:tgtEl>
                                        <p:attrNameLst>
                                          <p:attrName>ppt_w</p:attrName>
                                        </p:attrNameLst>
                                      </p:cBhvr>
                                      <p:tavLst>
                                        <p:tav tm="0">
                                          <p:val>
                                            <p:fltVal val="0"/>
                                          </p:val>
                                        </p:tav>
                                        <p:tav tm="100000">
                                          <p:val>
                                            <p:strVal val="#ppt_w"/>
                                          </p:val>
                                        </p:tav>
                                      </p:tavLst>
                                    </p:anim>
                                    <p:anim calcmode="lin" valueType="num">
                                      <p:cBhvr>
                                        <p:cTn id="17" dur="3000" fill="hold"/>
                                        <p:tgtEl>
                                          <p:spTgt spid="6"/>
                                        </p:tgtEl>
                                        <p:attrNameLst>
                                          <p:attrName>ppt_h</p:attrName>
                                        </p:attrNameLst>
                                      </p:cBhvr>
                                      <p:tavLst>
                                        <p:tav tm="0">
                                          <p:val>
                                            <p:fltVal val="0"/>
                                          </p:val>
                                        </p:tav>
                                        <p:tav tm="100000">
                                          <p:val>
                                            <p:strVal val="#ppt_h"/>
                                          </p:val>
                                        </p:tav>
                                      </p:tavLst>
                                    </p:anim>
                                    <p:anim calcmode="lin" valueType="num">
                                      <p:cBhvr>
                                        <p:cTn id="18" dur="3000" fill="hold"/>
                                        <p:tgtEl>
                                          <p:spTgt spid="6"/>
                                        </p:tgtEl>
                                        <p:attrNameLst>
                                          <p:attrName>style.rotation</p:attrName>
                                        </p:attrNameLst>
                                      </p:cBhvr>
                                      <p:tavLst>
                                        <p:tav tm="0">
                                          <p:val>
                                            <p:fltVal val="90"/>
                                          </p:val>
                                        </p:tav>
                                        <p:tav tm="100000">
                                          <p:val>
                                            <p:fltVal val="0"/>
                                          </p:val>
                                        </p:tav>
                                      </p:tavLst>
                                    </p:anim>
                                    <p:animEffect transition="in" filter="fade">
                                      <p:cBhvr>
                                        <p:cTn id="19" dur="3000"/>
                                        <p:tgtEl>
                                          <p:spTgt spid="6"/>
                                        </p:tgtEl>
                                      </p:cBhvr>
                                    </p:animEffect>
                                  </p:childTnLst>
                                </p:cTn>
                              </p:par>
                              <p:par>
                                <p:cTn id="20" presetID="31" presetClass="entr" presetSubtype="0" fill="hold" grpId="0" nodeType="withEffect">
                                  <p:stCondLst>
                                    <p:cond delay="0"/>
                                  </p:stCondLst>
                                  <p:iterate type="lt">
                                    <p:tmPct val="5000"/>
                                  </p:iterate>
                                  <p:childTnLst>
                                    <p:set>
                                      <p:cBhvr>
                                        <p:cTn id="21" dur="1" fill="hold">
                                          <p:stCondLst>
                                            <p:cond delay="0"/>
                                          </p:stCondLst>
                                        </p:cTn>
                                        <p:tgtEl>
                                          <p:spTgt spid="7"/>
                                        </p:tgtEl>
                                        <p:attrNameLst>
                                          <p:attrName>style.visibility</p:attrName>
                                        </p:attrNameLst>
                                      </p:cBhvr>
                                      <p:to>
                                        <p:strVal val="visible"/>
                                      </p:to>
                                    </p:set>
                                    <p:anim calcmode="lin" valueType="num">
                                      <p:cBhvr>
                                        <p:cTn id="22" dur="3000" fill="hold"/>
                                        <p:tgtEl>
                                          <p:spTgt spid="7"/>
                                        </p:tgtEl>
                                        <p:attrNameLst>
                                          <p:attrName>ppt_w</p:attrName>
                                        </p:attrNameLst>
                                      </p:cBhvr>
                                      <p:tavLst>
                                        <p:tav tm="0">
                                          <p:val>
                                            <p:fltVal val="0"/>
                                          </p:val>
                                        </p:tav>
                                        <p:tav tm="100000">
                                          <p:val>
                                            <p:strVal val="#ppt_w"/>
                                          </p:val>
                                        </p:tav>
                                      </p:tavLst>
                                    </p:anim>
                                    <p:anim calcmode="lin" valueType="num">
                                      <p:cBhvr>
                                        <p:cTn id="23" dur="3000" fill="hold"/>
                                        <p:tgtEl>
                                          <p:spTgt spid="7"/>
                                        </p:tgtEl>
                                        <p:attrNameLst>
                                          <p:attrName>ppt_h</p:attrName>
                                        </p:attrNameLst>
                                      </p:cBhvr>
                                      <p:tavLst>
                                        <p:tav tm="0">
                                          <p:val>
                                            <p:fltVal val="0"/>
                                          </p:val>
                                        </p:tav>
                                        <p:tav tm="100000">
                                          <p:val>
                                            <p:strVal val="#ppt_h"/>
                                          </p:val>
                                        </p:tav>
                                      </p:tavLst>
                                    </p:anim>
                                    <p:anim calcmode="lin" valueType="num">
                                      <p:cBhvr>
                                        <p:cTn id="24" dur="3000" fill="hold"/>
                                        <p:tgtEl>
                                          <p:spTgt spid="7"/>
                                        </p:tgtEl>
                                        <p:attrNameLst>
                                          <p:attrName>style.rotation</p:attrName>
                                        </p:attrNameLst>
                                      </p:cBhvr>
                                      <p:tavLst>
                                        <p:tav tm="0">
                                          <p:val>
                                            <p:fltVal val="90"/>
                                          </p:val>
                                        </p:tav>
                                        <p:tav tm="100000">
                                          <p:val>
                                            <p:fltVal val="0"/>
                                          </p:val>
                                        </p:tav>
                                      </p:tavLst>
                                    </p:anim>
                                    <p:animEffect transition="in" filter="fade">
                                      <p:cBhvr>
                                        <p:cTn id="25" dur="3000"/>
                                        <p:tgtEl>
                                          <p:spTgt spid="7"/>
                                        </p:tgtEl>
                                      </p:cBhvr>
                                    </p:animEffect>
                                  </p:childTnLst>
                                </p:cTn>
                              </p:par>
                              <p:par>
                                <p:cTn id="26" presetID="31" presetClass="entr" presetSubtype="0" fill="hold" grpId="0" nodeType="withEffect">
                                  <p:stCondLst>
                                    <p:cond delay="0"/>
                                  </p:stCondLst>
                                  <p:iterate type="lt">
                                    <p:tmPct val="5000"/>
                                  </p:iterate>
                                  <p:childTnLst>
                                    <p:set>
                                      <p:cBhvr>
                                        <p:cTn id="27" dur="1" fill="hold">
                                          <p:stCondLst>
                                            <p:cond delay="0"/>
                                          </p:stCondLst>
                                        </p:cTn>
                                        <p:tgtEl>
                                          <p:spTgt spid="8"/>
                                        </p:tgtEl>
                                        <p:attrNameLst>
                                          <p:attrName>style.visibility</p:attrName>
                                        </p:attrNameLst>
                                      </p:cBhvr>
                                      <p:to>
                                        <p:strVal val="visible"/>
                                      </p:to>
                                    </p:set>
                                    <p:anim calcmode="lin" valueType="num">
                                      <p:cBhvr>
                                        <p:cTn id="28" dur="3000" fill="hold"/>
                                        <p:tgtEl>
                                          <p:spTgt spid="8"/>
                                        </p:tgtEl>
                                        <p:attrNameLst>
                                          <p:attrName>ppt_w</p:attrName>
                                        </p:attrNameLst>
                                      </p:cBhvr>
                                      <p:tavLst>
                                        <p:tav tm="0">
                                          <p:val>
                                            <p:fltVal val="0"/>
                                          </p:val>
                                        </p:tav>
                                        <p:tav tm="100000">
                                          <p:val>
                                            <p:strVal val="#ppt_w"/>
                                          </p:val>
                                        </p:tav>
                                      </p:tavLst>
                                    </p:anim>
                                    <p:anim calcmode="lin" valueType="num">
                                      <p:cBhvr>
                                        <p:cTn id="29" dur="3000" fill="hold"/>
                                        <p:tgtEl>
                                          <p:spTgt spid="8"/>
                                        </p:tgtEl>
                                        <p:attrNameLst>
                                          <p:attrName>ppt_h</p:attrName>
                                        </p:attrNameLst>
                                      </p:cBhvr>
                                      <p:tavLst>
                                        <p:tav tm="0">
                                          <p:val>
                                            <p:fltVal val="0"/>
                                          </p:val>
                                        </p:tav>
                                        <p:tav tm="100000">
                                          <p:val>
                                            <p:strVal val="#ppt_h"/>
                                          </p:val>
                                        </p:tav>
                                      </p:tavLst>
                                    </p:anim>
                                    <p:anim calcmode="lin" valueType="num">
                                      <p:cBhvr>
                                        <p:cTn id="30" dur="3000" fill="hold"/>
                                        <p:tgtEl>
                                          <p:spTgt spid="8"/>
                                        </p:tgtEl>
                                        <p:attrNameLst>
                                          <p:attrName>style.rotation</p:attrName>
                                        </p:attrNameLst>
                                      </p:cBhvr>
                                      <p:tavLst>
                                        <p:tav tm="0">
                                          <p:val>
                                            <p:fltVal val="90"/>
                                          </p:val>
                                        </p:tav>
                                        <p:tav tm="100000">
                                          <p:val>
                                            <p:fltVal val="0"/>
                                          </p:val>
                                        </p:tav>
                                      </p:tavLst>
                                    </p:anim>
                                    <p:animEffect transition="in" filter="fade">
                                      <p:cBhvr>
                                        <p:cTn id="31" dur="3000"/>
                                        <p:tgtEl>
                                          <p:spTgt spid="8"/>
                                        </p:tgtEl>
                                      </p:cBhvr>
                                    </p:animEffect>
                                  </p:childTnLst>
                                </p:cTn>
                              </p:par>
                              <p:par>
                                <p:cTn id="32" presetID="31" presetClass="entr" presetSubtype="0" fill="hold" grpId="0" nodeType="withEffect">
                                  <p:stCondLst>
                                    <p:cond delay="0"/>
                                  </p:stCondLst>
                                  <p:iterate type="lt">
                                    <p:tmPct val="5000"/>
                                  </p:iterate>
                                  <p:childTnLst>
                                    <p:set>
                                      <p:cBhvr>
                                        <p:cTn id="33" dur="1" fill="hold">
                                          <p:stCondLst>
                                            <p:cond delay="0"/>
                                          </p:stCondLst>
                                        </p:cTn>
                                        <p:tgtEl>
                                          <p:spTgt spid="9"/>
                                        </p:tgtEl>
                                        <p:attrNameLst>
                                          <p:attrName>style.visibility</p:attrName>
                                        </p:attrNameLst>
                                      </p:cBhvr>
                                      <p:to>
                                        <p:strVal val="visible"/>
                                      </p:to>
                                    </p:set>
                                    <p:anim calcmode="lin" valueType="num">
                                      <p:cBhvr>
                                        <p:cTn id="34" dur="3000" fill="hold"/>
                                        <p:tgtEl>
                                          <p:spTgt spid="9"/>
                                        </p:tgtEl>
                                        <p:attrNameLst>
                                          <p:attrName>ppt_w</p:attrName>
                                        </p:attrNameLst>
                                      </p:cBhvr>
                                      <p:tavLst>
                                        <p:tav tm="0">
                                          <p:val>
                                            <p:fltVal val="0"/>
                                          </p:val>
                                        </p:tav>
                                        <p:tav tm="100000">
                                          <p:val>
                                            <p:strVal val="#ppt_w"/>
                                          </p:val>
                                        </p:tav>
                                      </p:tavLst>
                                    </p:anim>
                                    <p:anim calcmode="lin" valueType="num">
                                      <p:cBhvr>
                                        <p:cTn id="35" dur="3000" fill="hold"/>
                                        <p:tgtEl>
                                          <p:spTgt spid="9"/>
                                        </p:tgtEl>
                                        <p:attrNameLst>
                                          <p:attrName>ppt_h</p:attrName>
                                        </p:attrNameLst>
                                      </p:cBhvr>
                                      <p:tavLst>
                                        <p:tav tm="0">
                                          <p:val>
                                            <p:fltVal val="0"/>
                                          </p:val>
                                        </p:tav>
                                        <p:tav tm="100000">
                                          <p:val>
                                            <p:strVal val="#ppt_h"/>
                                          </p:val>
                                        </p:tav>
                                      </p:tavLst>
                                    </p:anim>
                                    <p:anim calcmode="lin" valueType="num">
                                      <p:cBhvr>
                                        <p:cTn id="36" dur="3000" fill="hold"/>
                                        <p:tgtEl>
                                          <p:spTgt spid="9"/>
                                        </p:tgtEl>
                                        <p:attrNameLst>
                                          <p:attrName>style.rotation</p:attrName>
                                        </p:attrNameLst>
                                      </p:cBhvr>
                                      <p:tavLst>
                                        <p:tav tm="0">
                                          <p:val>
                                            <p:fltVal val="90"/>
                                          </p:val>
                                        </p:tav>
                                        <p:tav tm="100000">
                                          <p:val>
                                            <p:fltVal val="0"/>
                                          </p:val>
                                        </p:tav>
                                      </p:tavLst>
                                    </p:anim>
                                    <p:animEffect transition="in" filter="fade">
                                      <p:cBhvr>
                                        <p:cTn id="37" dur="3000"/>
                                        <p:tgtEl>
                                          <p:spTgt spid="9"/>
                                        </p:tgtEl>
                                      </p:cBhvr>
                                    </p:animEffect>
                                  </p:childTnLst>
                                </p:cTn>
                              </p:par>
                              <p:par>
                                <p:cTn id="38" presetID="31" presetClass="entr" presetSubtype="0" fill="hold" grpId="0" nodeType="withEffect">
                                  <p:stCondLst>
                                    <p:cond delay="0"/>
                                  </p:stCondLst>
                                  <p:iterate type="lt">
                                    <p:tmPct val="5000"/>
                                  </p:iterate>
                                  <p:childTnLst>
                                    <p:set>
                                      <p:cBhvr>
                                        <p:cTn id="39" dur="1" fill="hold">
                                          <p:stCondLst>
                                            <p:cond delay="0"/>
                                          </p:stCondLst>
                                        </p:cTn>
                                        <p:tgtEl>
                                          <p:spTgt spid="10"/>
                                        </p:tgtEl>
                                        <p:attrNameLst>
                                          <p:attrName>style.visibility</p:attrName>
                                        </p:attrNameLst>
                                      </p:cBhvr>
                                      <p:to>
                                        <p:strVal val="visible"/>
                                      </p:to>
                                    </p:set>
                                    <p:anim calcmode="lin" valueType="num">
                                      <p:cBhvr>
                                        <p:cTn id="40" dur="3000" fill="hold"/>
                                        <p:tgtEl>
                                          <p:spTgt spid="10"/>
                                        </p:tgtEl>
                                        <p:attrNameLst>
                                          <p:attrName>ppt_w</p:attrName>
                                        </p:attrNameLst>
                                      </p:cBhvr>
                                      <p:tavLst>
                                        <p:tav tm="0">
                                          <p:val>
                                            <p:fltVal val="0"/>
                                          </p:val>
                                        </p:tav>
                                        <p:tav tm="100000">
                                          <p:val>
                                            <p:strVal val="#ppt_w"/>
                                          </p:val>
                                        </p:tav>
                                      </p:tavLst>
                                    </p:anim>
                                    <p:anim calcmode="lin" valueType="num">
                                      <p:cBhvr>
                                        <p:cTn id="41" dur="3000" fill="hold"/>
                                        <p:tgtEl>
                                          <p:spTgt spid="10"/>
                                        </p:tgtEl>
                                        <p:attrNameLst>
                                          <p:attrName>ppt_h</p:attrName>
                                        </p:attrNameLst>
                                      </p:cBhvr>
                                      <p:tavLst>
                                        <p:tav tm="0">
                                          <p:val>
                                            <p:fltVal val="0"/>
                                          </p:val>
                                        </p:tav>
                                        <p:tav tm="100000">
                                          <p:val>
                                            <p:strVal val="#ppt_h"/>
                                          </p:val>
                                        </p:tav>
                                      </p:tavLst>
                                    </p:anim>
                                    <p:anim calcmode="lin" valueType="num">
                                      <p:cBhvr>
                                        <p:cTn id="42" dur="3000" fill="hold"/>
                                        <p:tgtEl>
                                          <p:spTgt spid="10"/>
                                        </p:tgtEl>
                                        <p:attrNameLst>
                                          <p:attrName>style.rotation</p:attrName>
                                        </p:attrNameLst>
                                      </p:cBhvr>
                                      <p:tavLst>
                                        <p:tav tm="0">
                                          <p:val>
                                            <p:fltVal val="90"/>
                                          </p:val>
                                        </p:tav>
                                        <p:tav tm="100000">
                                          <p:val>
                                            <p:fltVal val="0"/>
                                          </p:val>
                                        </p:tav>
                                      </p:tavLst>
                                    </p:anim>
                                    <p:animEffect transition="in" filter="fade">
                                      <p:cBhvr>
                                        <p:cTn id="43" dur="3000"/>
                                        <p:tgtEl>
                                          <p:spTgt spid="10"/>
                                        </p:tgtEl>
                                      </p:cBhvr>
                                    </p:animEffect>
                                  </p:childTnLst>
                                </p:cTn>
                              </p:par>
                              <p:par>
                                <p:cTn id="44" presetID="31" presetClass="entr" presetSubtype="0" fill="hold" grpId="0" nodeType="withEffect">
                                  <p:stCondLst>
                                    <p:cond delay="0"/>
                                  </p:stCondLst>
                                  <p:iterate type="lt">
                                    <p:tmPct val="5000"/>
                                  </p:iterate>
                                  <p:childTnLst>
                                    <p:set>
                                      <p:cBhvr>
                                        <p:cTn id="45" dur="1" fill="hold">
                                          <p:stCondLst>
                                            <p:cond delay="0"/>
                                          </p:stCondLst>
                                        </p:cTn>
                                        <p:tgtEl>
                                          <p:spTgt spid="11"/>
                                        </p:tgtEl>
                                        <p:attrNameLst>
                                          <p:attrName>style.visibility</p:attrName>
                                        </p:attrNameLst>
                                      </p:cBhvr>
                                      <p:to>
                                        <p:strVal val="visible"/>
                                      </p:to>
                                    </p:set>
                                    <p:anim calcmode="lin" valueType="num">
                                      <p:cBhvr>
                                        <p:cTn id="46" dur="3000" fill="hold"/>
                                        <p:tgtEl>
                                          <p:spTgt spid="11"/>
                                        </p:tgtEl>
                                        <p:attrNameLst>
                                          <p:attrName>ppt_w</p:attrName>
                                        </p:attrNameLst>
                                      </p:cBhvr>
                                      <p:tavLst>
                                        <p:tav tm="0">
                                          <p:val>
                                            <p:fltVal val="0"/>
                                          </p:val>
                                        </p:tav>
                                        <p:tav tm="100000">
                                          <p:val>
                                            <p:strVal val="#ppt_w"/>
                                          </p:val>
                                        </p:tav>
                                      </p:tavLst>
                                    </p:anim>
                                    <p:anim calcmode="lin" valueType="num">
                                      <p:cBhvr>
                                        <p:cTn id="47" dur="3000" fill="hold"/>
                                        <p:tgtEl>
                                          <p:spTgt spid="11"/>
                                        </p:tgtEl>
                                        <p:attrNameLst>
                                          <p:attrName>ppt_h</p:attrName>
                                        </p:attrNameLst>
                                      </p:cBhvr>
                                      <p:tavLst>
                                        <p:tav tm="0">
                                          <p:val>
                                            <p:fltVal val="0"/>
                                          </p:val>
                                        </p:tav>
                                        <p:tav tm="100000">
                                          <p:val>
                                            <p:strVal val="#ppt_h"/>
                                          </p:val>
                                        </p:tav>
                                      </p:tavLst>
                                    </p:anim>
                                    <p:anim calcmode="lin" valueType="num">
                                      <p:cBhvr>
                                        <p:cTn id="48" dur="3000" fill="hold"/>
                                        <p:tgtEl>
                                          <p:spTgt spid="11"/>
                                        </p:tgtEl>
                                        <p:attrNameLst>
                                          <p:attrName>style.rotation</p:attrName>
                                        </p:attrNameLst>
                                      </p:cBhvr>
                                      <p:tavLst>
                                        <p:tav tm="0">
                                          <p:val>
                                            <p:fltVal val="90"/>
                                          </p:val>
                                        </p:tav>
                                        <p:tav tm="100000">
                                          <p:val>
                                            <p:fltVal val="0"/>
                                          </p:val>
                                        </p:tav>
                                      </p:tavLst>
                                    </p:anim>
                                    <p:animEffect transition="in" filter="fade">
                                      <p:cBhvr>
                                        <p:cTn id="49" dur="3000"/>
                                        <p:tgtEl>
                                          <p:spTgt spid="11"/>
                                        </p:tgtEl>
                                      </p:cBhvr>
                                    </p:animEffect>
                                  </p:childTnLst>
                                </p:cTn>
                              </p:par>
                              <p:par>
                                <p:cTn id="50" presetID="31" presetClass="entr" presetSubtype="0" fill="hold" grpId="0" nodeType="withEffect">
                                  <p:stCondLst>
                                    <p:cond delay="0"/>
                                  </p:stCondLst>
                                  <p:iterate type="lt">
                                    <p:tmPct val="5000"/>
                                  </p:iterate>
                                  <p:childTnLst>
                                    <p:set>
                                      <p:cBhvr>
                                        <p:cTn id="51" dur="1" fill="hold">
                                          <p:stCondLst>
                                            <p:cond delay="0"/>
                                          </p:stCondLst>
                                        </p:cTn>
                                        <p:tgtEl>
                                          <p:spTgt spid="12"/>
                                        </p:tgtEl>
                                        <p:attrNameLst>
                                          <p:attrName>style.visibility</p:attrName>
                                        </p:attrNameLst>
                                      </p:cBhvr>
                                      <p:to>
                                        <p:strVal val="visible"/>
                                      </p:to>
                                    </p:set>
                                    <p:anim calcmode="lin" valueType="num">
                                      <p:cBhvr>
                                        <p:cTn id="52" dur="3000" fill="hold"/>
                                        <p:tgtEl>
                                          <p:spTgt spid="12"/>
                                        </p:tgtEl>
                                        <p:attrNameLst>
                                          <p:attrName>ppt_w</p:attrName>
                                        </p:attrNameLst>
                                      </p:cBhvr>
                                      <p:tavLst>
                                        <p:tav tm="0">
                                          <p:val>
                                            <p:fltVal val="0"/>
                                          </p:val>
                                        </p:tav>
                                        <p:tav tm="100000">
                                          <p:val>
                                            <p:strVal val="#ppt_w"/>
                                          </p:val>
                                        </p:tav>
                                      </p:tavLst>
                                    </p:anim>
                                    <p:anim calcmode="lin" valueType="num">
                                      <p:cBhvr>
                                        <p:cTn id="53" dur="3000" fill="hold"/>
                                        <p:tgtEl>
                                          <p:spTgt spid="12"/>
                                        </p:tgtEl>
                                        <p:attrNameLst>
                                          <p:attrName>ppt_h</p:attrName>
                                        </p:attrNameLst>
                                      </p:cBhvr>
                                      <p:tavLst>
                                        <p:tav tm="0">
                                          <p:val>
                                            <p:fltVal val="0"/>
                                          </p:val>
                                        </p:tav>
                                        <p:tav tm="100000">
                                          <p:val>
                                            <p:strVal val="#ppt_h"/>
                                          </p:val>
                                        </p:tav>
                                      </p:tavLst>
                                    </p:anim>
                                    <p:anim calcmode="lin" valueType="num">
                                      <p:cBhvr>
                                        <p:cTn id="54" dur="3000" fill="hold"/>
                                        <p:tgtEl>
                                          <p:spTgt spid="12"/>
                                        </p:tgtEl>
                                        <p:attrNameLst>
                                          <p:attrName>style.rotation</p:attrName>
                                        </p:attrNameLst>
                                      </p:cBhvr>
                                      <p:tavLst>
                                        <p:tav tm="0">
                                          <p:val>
                                            <p:fltVal val="90"/>
                                          </p:val>
                                        </p:tav>
                                        <p:tav tm="100000">
                                          <p:val>
                                            <p:fltVal val="0"/>
                                          </p:val>
                                        </p:tav>
                                      </p:tavLst>
                                    </p:anim>
                                    <p:animEffect transition="in" filter="fade">
                                      <p:cBhvr>
                                        <p:cTn id="55" dur="3000"/>
                                        <p:tgtEl>
                                          <p:spTgt spid="12"/>
                                        </p:tgtEl>
                                      </p:cBhvr>
                                    </p:animEffect>
                                  </p:childTnLst>
                                </p:cTn>
                              </p:par>
                              <p:par>
                                <p:cTn id="56" presetID="31" presetClass="entr" presetSubtype="0" fill="hold" grpId="0" nodeType="withEffect">
                                  <p:stCondLst>
                                    <p:cond delay="0"/>
                                  </p:stCondLst>
                                  <p:iterate type="lt">
                                    <p:tmPct val="5000"/>
                                  </p:iterate>
                                  <p:childTnLst>
                                    <p:set>
                                      <p:cBhvr>
                                        <p:cTn id="57" dur="1" fill="hold">
                                          <p:stCondLst>
                                            <p:cond delay="0"/>
                                          </p:stCondLst>
                                        </p:cTn>
                                        <p:tgtEl>
                                          <p:spTgt spid="13"/>
                                        </p:tgtEl>
                                        <p:attrNameLst>
                                          <p:attrName>style.visibility</p:attrName>
                                        </p:attrNameLst>
                                      </p:cBhvr>
                                      <p:to>
                                        <p:strVal val="visible"/>
                                      </p:to>
                                    </p:set>
                                    <p:anim calcmode="lin" valueType="num">
                                      <p:cBhvr>
                                        <p:cTn id="58" dur="3000" fill="hold"/>
                                        <p:tgtEl>
                                          <p:spTgt spid="13"/>
                                        </p:tgtEl>
                                        <p:attrNameLst>
                                          <p:attrName>ppt_w</p:attrName>
                                        </p:attrNameLst>
                                      </p:cBhvr>
                                      <p:tavLst>
                                        <p:tav tm="0">
                                          <p:val>
                                            <p:fltVal val="0"/>
                                          </p:val>
                                        </p:tav>
                                        <p:tav tm="100000">
                                          <p:val>
                                            <p:strVal val="#ppt_w"/>
                                          </p:val>
                                        </p:tav>
                                      </p:tavLst>
                                    </p:anim>
                                    <p:anim calcmode="lin" valueType="num">
                                      <p:cBhvr>
                                        <p:cTn id="59" dur="3000" fill="hold"/>
                                        <p:tgtEl>
                                          <p:spTgt spid="13"/>
                                        </p:tgtEl>
                                        <p:attrNameLst>
                                          <p:attrName>ppt_h</p:attrName>
                                        </p:attrNameLst>
                                      </p:cBhvr>
                                      <p:tavLst>
                                        <p:tav tm="0">
                                          <p:val>
                                            <p:fltVal val="0"/>
                                          </p:val>
                                        </p:tav>
                                        <p:tav tm="100000">
                                          <p:val>
                                            <p:strVal val="#ppt_h"/>
                                          </p:val>
                                        </p:tav>
                                      </p:tavLst>
                                    </p:anim>
                                    <p:anim calcmode="lin" valueType="num">
                                      <p:cBhvr>
                                        <p:cTn id="60" dur="3000" fill="hold"/>
                                        <p:tgtEl>
                                          <p:spTgt spid="13"/>
                                        </p:tgtEl>
                                        <p:attrNameLst>
                                          <p:attrName>style.rotation</p:attrName>
                                        </p:attrNameLst>
                                      </p:cBhvr>
                                      <p:tavLst>
                                        <p:tav tm="0">
                                          <p:val>
                                            <p:fltVal val="90"/>
                                          </p:val>
                                        </p:tav>
                                        <p:tav tm="100000">
                                          <p:val>
                                            <p:fltVal val="0"/>
                                          </p:val>
                                        </p:tav>
                                      </p:tavLst>
                                    </p:anim>
                                    <p:animEffect transition="in" filter="fade">
                                      <p:cBhvr>
                                        <p:cTn id="61" dur="3000"/>
                                        <p:tgtEl>
                                          <p:spTgt spid="13"/>
                                        </p:tgtEl>
                                      </p:cBhvr>
                                    </p:animEffect>
                                  </p:childTnLst>
                                </p:cTn>
                              </p:par>
                              <p:par>
                                <p:cTn id="62" presetID="31" presetClass="entr" presetSubtype="0" fill="hold" grpId="0" nodeType="withEffect">
                                  <p:stCondLst>
                                    <p:cond delay="0"/>
                                  </p:stCondLst>
                                  <p:iterate type="lt">
                                    <p:tmPct val="5000"/>
                                  </p:iterate>
                                  <p:childTnLst>
                                    <p:set>
                                      <p:cBhvr>
                                        <p:cTn id="63" dur="1" fill="hold">
                                          <p:stCondLst>
                                            <p:cond delay="0"/>
                                          </p:stCondLst>
                                        </p:cTn>
                                        <p:tgtEl>
                                          <p:spTgt spid="14"/>
                                        </p:tgtEl>
                                        <p:attrNameLst>
                                          <p:attrName>style.visibility</p:attrName>
                                        </p:attrNameLst>
                                      </p:cBhvr>
                                      <p:to>
                                        <p:strVal val="visible"/>
                                      </p:to>
                                    </p:set>
                                    <p:anim calcmode="lin" valueType="num">
                                      <p:cBhvr>
                                        <p:cTn id="64" dur="3000" fill="hold"/>
                                        <p:tgtEl>
                                          <p:spTgt spid="14"/>
                                        </p:tgtEl>
                                        <p:attrNameLst>
                                          <p:attrName>ppt_w</p:attrName>
                                        </p:attrNameLst>
                                      </p:cBhvr>
                                      <p:tavLst>
                                        <p:tav tm="0">
                                          <p:val>
                                            <p:fltVal val="0"/>
                                          </p:val>
                                        </p:tav>
                                        <p:tav tm="100000">
                                          <p:val>
                                            <p:strVal val="#ppt_w"/>
                                          </p:val>
                                        </p:tav>
                                      </p:tavLst>
                                    </p:anim>
                                    <p:anim calcmode="lin" valueType="num">
                                      <p:cBhvr>
                                        <p:cTn id="65" dur="3000" fill="hold"/>
                                        <p:tgtEl>
                                          <p:spTgt spid="14"/>
                                        </p:tgtEl>
                                        <p:attrNameLst>
                                          <p:attrName>ppt_h</p:attrName>
                                        </p:attrNameLst>
                                      </p:cBhvr>
                                      <p:tavLst>
                                        <p:tav tm="0">
                                          <p:val>
                                            <p:fltVal val="0"/>
                                          </p:val>
                                        </p:tav>
                                        <p:tav tm="100000">
                                          <p:val>
                                            <p:strVal val="#ppt_h"/>
                                          </p:val>
                                        </p:tav>
                                      </p:tavLst>
                                    </p:anim>
                                    <p:anim calcmode="lin" valueType="num">
                                      <p:cBhvr>
                                        <p:cTn id="66" dur="3000" fill="hold"/>
                                        <p:tgtEl>
                                          <p:spTgt spid="14"/>
                                        </p:tgtEl>
                                        <p:attrNameLst>
                                          <p:attrName>style.rotation</p:attrName>
                                        </p:attrNameLst>
                                      </p:cBhvr>
                                      <p:tavLst>
                                        <p:tav tm="0">
                                          <p:val>
                                            <p:fltVal val="90"/>
                                          </p:val>
                                        </p:tav>
                                        <p:tav tm="100000">
                                          <p:val>
                                            <p:fltVal val="0"/>
                                          </p:val>
                                        </p:tav>
                                      </p:tavLst>
                                    </p:anim>
                                    <p:animEffect transition="in" filter="fade">
                                      <p:cBhvr>
                                        <p:cTn id="67" dur="3000"/>
                                        <p:tgtEl>
                                          <p:spTgt spid="14"/>
                                        </p:tgtEl>
                                      </p:cBhvr>
                                    </p:animEffect>
                                  </p:childTnLst>
                                </p:cTn>
                              </p:par>
                              <p:par>
                                <p:cTn id="68" presetID="31" presetClass="entr" presetSubtype="0" fill="hold" grpId="0" nodeType="withEffect">
                                  <p:stCondLst>
                                    <p:cond delay="0"/>
                                  </p:stCondLst>
                                  <p:iterate type="lt">
                                    <p:tmPct val="5000"/>
                                  </p:iterate>
                                  <p:childTnLst>
                                    <p:set>
                                      <p:cBhvr>
                                        <p:cTn id="69" dur="1" fill="hold">
                                          <p:stCondLst>
                                            <p:cond delay="0"/>
                                          </p:stCondLst>
                                        </p:cTn>
                                        <p:tgtEl>
                                          <p:spTgt spid="15"/>
                                        </p:tgtEl>
                                        <p:attrNameLst>
                                          <p:attrName>style.visibility</p:attrName>
                                        </p:attrNameLst>
                                      </p:cBhvr>
                                      <p:to>
                                        <p:strVal val="visible"/>
                                      </p:to>
                                    </p:set>
                                    <p:anim calcmode="lin" valueType="num">
                                      <p:cBhvr>
                                        <p:cTn id="70" dur="3000" fill="hold"/>
                                        <p:tgtEl>
                                          <p:spTgt spid="15"/>
                                        </p:tgtEl>
                                        <p:attrNameLst>
                                          <p:attrName>ppt_w</p:attrName>
                                        </p:attrNameLst>
                                      </p:cBhvr>
                                      <p:tavLst>
                                        <p:tav tm="0">
                                          <p:val>
                                            <p:fltVal val="0"/>
                                          </p:val>
                                        </p:tav>
                                        <p:tav tm="100000">
                                          <p:val>
                                            <p:strVal val="#ppt_w"/>
                                          </p:val>
                                        </p:tav>
                                      </p:tavLst>
                                    </p:anim>
                                    <p:anim calcmode="lin" valueType="num">
                                      <p:cBhvr>
                                        <p:cTn id="71" dur="3000" fill="hold"/>
                                        <p:tgtEl>
                                          <p:spTgt spid="15"/>
                                        </p:tgtEl>
                                        <p:attrNameLst>
                                          <p:attrName>ppt_h</p:attrName>
                                        </p:attrNameLst>
                                      </p:cBhvr>
                                      <p:tavLst>
                                        <p:tav tm="0">
                                          <p:val>
                                            <p:fltVal val="0"/>
                                          </p:val>
                                        </p:tav>
                                        <p:tav tm="100000">
                                          <p:val>
                                            <p:strVal val="#ppt_h"/>
                                          </p:val>
                                        </p:tav>
                                      </p:tavLst>
                                    </p:anim>
                                    <p:anim calcmode="lin" valueType="num">
                                      <p:cBhvr>
                                        <p:cTn id="72" dur="3000" fill="hold"/>
                                        <p:tgtEl>
                                          <p:spTgt spid="15"/>
                                        </p:tgtEl>
                                        <p:attrNameLst>
                                          <p:attrName>style.rotation</p:attrName>
                                        </p:attrNameLst>
                                      </p:cBhvr>
                                      <p:tavLst>
                                        <p:tav tm="0">
                                          <p:val>
                                            <p:fltVal val="90"/>
                                          </p:val>
                                        </p:tav>
                                        <p:tav tm="100000">
                                          <p:val>
                                            <p:fltVal val="0"/>
                                          </p:val>
                                        </p:tav>
                                      </p:tavLst>
                                    </p:anim>
                                    <p:animEffect transition="in" filter="fade">
                                      <p:cBhvr>
                                        <p:cTn id="73" dur="3000"/>
                                        <p:tgtEl>
                                          <p:spTgt spid="15"/>
                                        </p:tgtEl>
                                      </p:cBhvr>
                                    </p:animEffect>
                                  </p:childTnLst>
                                </p:cTn>
                              </p:par>
                              <p:par>
                                <p:cTn id="74" presetID="31" presetClass="entr" presetSubtype="0" fill="hold" grpId="0" nodeType="withEffect">
                                  <p:stCondLst>
                                    <p:cond delay="0"/>
                                  </p:stCondLst>
                                  <p:iterate type="lt">
                                    <p:tmPct val="5000"/>
                                  </p:iterate>
                                  <p:childTnLst>
                                    <p:set>
                                      <p:cBhvr>
                                        <p:cTn id="75" dur="1" fill="hold">
                                          <p:stCondLst>
                                            <p:cond delay="0"/>
                                          </p:stCondLst>
                                        </p:cTn>
                                        <p:tgtEl>
                                          <p:spTgt spid="16"/>
                                        </p:tgtEl>
                                        <p:attrNameLst>
                                          <p:attrName>style.visibility</p:attrName>
                                        </p:attrNameLst>
                                      </p:cBhvr>
                                      <p:to>
                                        <p:strVal val="visible"/>
                                      </p:to>
                                    </p:set>
                                    <p:anim calcmode="lin" valueType="num">
                                      <p:cBhvr>
                                        <p:cTn id="76" dur="3000" fill="hold"/>
                                        <p:tgtEl>
                                          <p:spTgt spid="16"/>
                                        </p:tgtEl>
                                        <p:attrNameLst>
                                          <p:attrName>ppt_w</p:attrName>
                                        </p:attrNameLst>
                                      </p:cBhvr>
                                      <p:tavLst>
                                        <p:tav tm="0">
                                          <p:val>
                                            <p:fltVal val="0"/>
                                          </p:val>
                                        </p:tav>
                                        <p:tav tm="100000">
                                          <p:val>
                                            <p:strVal val="#ppt_w"/>
                                          </p:val>
                                        </p:tav>
                                      </p:tavLst>
                                    </p:anim>
                                    <p:anim calcmode="lin" valueType="num">
                                      <p:cBhvr>
                                        <p:cTn id="77" dur="3000" fill="hold"/>
                                        <p:tgtEl>
                                          <p:spTgt spid="16"/>
                                        </p:tgtEl>
                                        <p:attrNameLst>
                                          <p:attrName>ppt_h</p:attrName>
                                        </p:attrNameLst>
                                      </p:cBhvr>
                                      <p:tavLst>
                                        <p:tav tm="0">
                                          <p:val>
                                            <p:fltVal val="0"/>
                                          </p:val>
                                        </p:tav>
                                        <p:tav tm="100000">
                                          <p:val>
                                            <p:strVal val="#ppt_h"/>
                                          </p:val>
                                        </p:tav>
                                      </p:tavLst>
                                    </p:anim>
                                    <p:anim calcmode="lin" valueType="num">
                                      <p:cBhvr>
                                        <p:cTn id="78" dur="3000" fill="hold"/>
                                        <p:tgtEl>
                                          <p:spTgt spid="16"/>
                                        </p:tgtEl>
                                        <p:attrNameLst>
                                          <p:attrName>style.rotation</p:attrName>
                                        </p:attrNameLst>
                                      </p:cBhvr>
                                      <p:tavLst>
                                        <p:tav tm="0">
                                          <p:val>
                                            <p:fltVal val="90"/>
                                          </p:val>
                                        </p:tav>
                                        <p:tav tm="100000">
                                          <p:val>
                                            <p:fltVal val="0"/>
                                          </p:val>
                                        </p:tav>
                                      </p:tavLst>
                                    </p:anim>
                                    <p:animEffect transition="in" filter="fade">
                                      <p:cBhvr>
                                        <p:cTn id="79" dur="3000"/>
                                        <p:tgtEl>
                                          <p:spTgt spid="16"/>
                                        </p:tgtEl>
                                      </p:cBhvr>
                                    </p:animEffect>
                                  </p:childTnLst>
                                </p:cTn>
                              </p:par>
                              <p:par>
                                <p:cTn id="80" presetID="31" presetClass="entr" presetSubtype="0" fill="hold" grpId="0" nodeType="withEffect">
                                  <p:stCondLst>
                                    <p:cond delay="0"/>
                                  </p:stCondLst>
                                  <p:iterate type="lt">
                                    <p:tmPct val="5000"/>
                                  </p:iterate>
                                  <p:childTnLst>
                                    <p:set>
                                      <p:cBhvr>
                                        <p:cTn id="81" dur="1" fill="hold">
                                          <p:stCondLst>
                                            <p:cond delay="0"/>
                                          </p:stCondLst>
                                        </p:cTn>
                                        <p:tgtEl>
                                          <p:spTgt spid="17"/>
                                        </p:tgtEl>
                                        <p:attrNameLst>
                                          <p:attrName>style.visibility</p:attrName>
                                        </p:attrNameLst>
                                      </p:cBhvr>
                                      <p:to>
                                        <p:strVal val="visible"/>
                                      </p:to>
                                    </p:set>
                                    <p:anim calcmode="lin" valueType="num">
                                      <p:cBhvr>
                                        <p:cTn id="82" dur="3000" fill="hold"/>
                                        <p:tgtEl>
                                          <p:spTgt spid="17"/>
                                        </p:tgtEl>
                                        <p:attrNameLst>
                                          <p:attrName>ppt_w</p:attrName>
                                        </p:attrNameLst>
                                      </p:cBhvr>
                                      <p:tavLst>
                                        <p:tav tm="0">
                                          <p:val>
                                            <p:fltVal val="0"/>
                                          </p:val>
                                        </p:tav>
                                        <p:tav tm="100000">
                                          <p:val>
                                            <p:strVal val="#ppt_w"/>
                                          </p:val>
                                        </p:tav>
                                      </p:tavLst>
                                    </p:anim>
                                    <p:anim calcmode="lin" valueType="num">
                                      <p:cBhvr>
                                        <p:cTn id="83" dur="3000" fill="hold"/>
                                        <p:tgtEl>
                                          <p:spTgt spid="17"/>
                                        </p:tgtEl>
                                        <p:attrNameLst>
                                          <p:attrName>ppt_h</p:attrName>
                                        </p:attrNameLst>
                                      </p:cBhvr>
                                      <p:tavLst>
                                        <p:tav tm="0">
                                          <p:val>
                                            <p:fltVal val="0"/>
                                          </p:val>
                                        </p:tav>
                                        <p:tav tm="100000">
                                          <p:val>
                                            <p:strVal val="#ppt_h"/>
                                          </p:val>
                                        </p:tav>
                                      </p:tavLst>
                                    </p:anim>
                                    <p:anim calcmode="lin" valueType="num">
                                      <p:cBhvr>
                                        <p:cTn id="84" dur="3000" fill="hold"/>
                                        <p:tgtEl>
                                          <p:spTgt spid="17"/>
                                        </p:tgtEl>
                                        <p:attrNameLst>
                                          <p:attrName>style.rotation</p:attrName>
                                        </p:attrNameLst>
                                      </p:cBhvr>
                                      <p:tavLst>
                                        <p:tav tm="0">
                                          <p:val>
                                            <p:fltVal val="90"/>
                                          </p:val>
                                        </p:tav>
                                        <p:tav tm="100000">
                                          <p:val>
                                            <p:fltVal val="0"/>
                                          </p:val>
                                        </p:tav>
                                      </p:tavLst>
                                    </p:anim>
                                    <p:animEffect transition="in" filter="fade">
                                      <p:cBhvr>
                                        <p:cTn id="85" dur="3000"/>
                                        <p:tgtEl>
                                          <p:spTgt spid="17"/>
                                        </p:tgtEl>
                                      </p:cBhvr>
                                    </p:animEffect>
                                  </p:childTnLst>
                                </p:cTn>
                              </p:par>
                              <p:par>
                                <p:cTn id="86" presetID="31" presetClass="entr" presetSubtype="0" fill="hold" grpId="0" nodeType="withEffect">
                                  <p:stCondLst>
                                    <p:cond delay="0"/>
                                  </p:stCondLst>
                                  <p:iterate type="lt">
                                    <p:tmPct val="5000"/>
                                  </p:iterate>
                                  <p:childTnLst>
                                    <p:set>
                                      <p:cBhvr>
                                        <p:cTn id="87" dur="1" fill="hold">
                                          <p:stCondLst>
                                            <p:cond delay="0"/>
                                          </p:stCondLst>
                                        </p:cTn>
                                        <p:tgtEl>
                                          <p:spTgt spid="18"/>
                                        </p:tgtEl>
                                        <p:attrNameLst>
                                          <p:attrName>style.visibility</p:attrName>
                                        </p:attrNameLst>
                                      </p:cBhvr>
                                      <p:to>
                                        <p:strVal val="visible"/>
                                      </p:to>
                                    </p:set>
                                    <p:anim calcmode="lin" valueType="num">
                                      <p:cBhvr>
                                        <p:cTn id="88" dur="3000" fill="hold"/>
                                        <p:tgtEl>
                                          <p:spTgt spid="18"/>
                                        </p:tgtEl>
                                        <p:attrNameLst>
                                          <p:attrName>ppt_w</p:attrName>
                                        </p:attrNameLst>
                                      </p:cBhvr>
                                      <p:tavLst>
                                        <p:tav tm="0">
                                          <p:val>
                                            <p:fltVal val="0"/>
                                          </p:val>
                                        </p:tav>
                                        <p:tav tm="100000">
                                          <p:val>
                                            <p:strVal val="#ppt_w"/>
                                          </p:val>
                                        </p:tav>
                                      </p:tavLst>
                                    </p:anim>
                                    <p:anim calcmode="lin" valueType="num">
                                      <p:cBhvr>
                                        <p:cTn id="89" dur="3000" fill="hold"/>
                                        <p:tgtEl>
                                          <p:spTgt spid="18"/>
                                        </p:tgtEl>
                                        <p:attrNameLst>
                                          <p:attrName>ppt_h</p:attrName>
                                        </p:attrNameLst>
                                      </p:cBhvr>
                                      <p:tavLst>
                                        <p:tav tm="0">
                                          <p:val>
                                            <p:fltVal val="0"/>
                                          </p:val>
                                        </p:tav>
                                        <p:tav tm="100000">
                                          <p:val>
                                            <p:strVal val="#ppt_h"/>
                                          </p:val>
                                        </p:tav>
                                      </p:tavLst>
                                    </p:anim>
                                    <p:anim calcmode="lin" valueType="num">
                                      <p:cBhvr>
                                        <p:cTn id="90" dur="3000" fill="hold"/>
                                        <p:tgtEl>
                                          <p:spTgt spid="18"/>
                                        </p:tgtEl>
                                        <p:attrNameLst>
                                          <p:attrName>style.rotation</p:attrName>
                                        </p:attrNameLst>
                                      </p:cBhvr>
                                      <p:tavLst>
                                        <p:tav tm="0">
                                          <p:val>
                                            <p:fltVal val="90"/>
                                          </p:val>
                                        </p:tav>
                                        <p:tav tm="100000">
                                          <p:val>
                                            <p:fltVal val="0"/>
                                          </p:val>
                                        </p:tav>
                                      </p:tavLst>
                                    </p:anim>
                                    <p:animEffect transition="in" filter="fade">
                                      <p:cBhvr>
                                        <p:cTn id="91" dur="3000"/>
                                        <p:tgtEl>
                                          <p:spTgt spid="18"/>
                                        </p:tgtEl>
                                      </p:cBhvr>
                                    </p:animEffect>
                                  </p:childTnLst>
                                </p:cTn>
                              </p:par>
                              <p:par>
                                <p:cTn id="92" presetID="31" presetClass="entr" presetSubtype="0" fill="hold" grpId="0" nodeType="withEffect">
                                  <p:stCondLst>
                                    <p:cond delay="0"/>
                                  </p:stCondLst>
                                  <p:iterate type="lt">
                                    <p:tmPct val="5000"/>
                                  </p:iterate>
                                  <p:childTnLst>
                                    <p:set>
                                      <p:cBhvr>
                                        <p:cTn id="93" dur="1" fill="hold">
                                          <p:stCondLst>
                                            <p:cond delay="0"/>
                                          </p:stCondLst>
                                        </p:cTn>
                                        <p:tgtEl>
                                          <p:spTgt spid="19"/>
                                        </p:tgtEl>
                                        <p:attrNameLst>
                                          <p:attrName>style.visibility</p:attrName>
                                        </p:attrNameLst>
                                      </p:cBhvr>
                                      <p:to>
                                        <p:strVal val="visible"/>
                                      </p:to>
                                    </p:set>
                                    <p:anim calcmode="lin" valueType="num">
                                      <p:cBhvr>
                                        <p:cTn id="94" dur="3000" fill="hold"/>
                                        <p:tgtEl>
                                          <p:spTgt spid="19"/>
                                        </p:tgtEl>
                                        <p:attrNameLst>
                                          <p:attrName>ppt_w</p:attrName>
                                        </p:attrNameLst>
                                      </p:cBhvr>
                                      <p:tavLst>
                                        <p:tav tm="0">
                                          <p:val>
                                            <p:fltVal val="0"/>
                                          </p:val>
                                        </p:tav>
                                        <p:tav tm="100000">
                                          <p:val>
                                            <p:strVal val="#ppt_w"/>
                                          </p:val>
                                        </p:tav>
                                      </p:tavLst>
                                    </p:anim>
                                    <p:anim calcmode="lin" valueType="num">
                                      <p:cBhvr>
                                        <p:cTn id="95" dur="3000" fill="hold"/>
                                        <p:tgtEl>
                                          <p:spTgt spid="19"/>
                                        </p:tgtEl>
                                        <p:attrNameLst>
                                          <p:attrName>ppt_h</p:attrName>
                                        </p:attrNameLst>
                                      </p:cBhvr>
                                      <p:tavLst>
                                        <p:tav tm="0">
                                          <p:val>
                                            <p:fltVal val="0"/>
                                          </p:val>
                                        </p:tav>
                                        <p:tav tm="100000">
                                          <p:val>
                                            <p:strVal val="#ppt_h"/>
                                          </p:val>
                                        </p:tav>
                                      </p:tavLst>
                                    </p:anim>
                                    <p:anim calcmode="lin" valueType="num">
                                      <p:cBhvr>
                                        <p:cTn id="96" dur="3000" fill="hold"/>
                                        <p:tgtEl>
                                          <p:spTgt spid="19"/>
                                        </p:tgtEl>
                                        <p:attrNameLst>
                                          <p:attrName>style.rotation</p:attrName>
                                        </p:attrNameLst>
                                      </p:cBhvr>
                                      <p:tavLst>
                                        <p:tav tm="0">
                                          <p:val>
                                            <p:fltVal val="90"/>
                                          </p:val>
                                        </p:tav>
                                        <p:tav tm="100000">
                                          <p:val>
                                            <p:fltVal val="0"/>
                                          </p:val>
                                        </p:tav>
                                      </p:tavLst>
                                    </p:anim>
                                    <p:animEffect transition="in" filter="fade">
                                      <p:cBhvr>
                                        <p:cTn id="97" dur="3000"/>
                                        <p:tgtEl>
                                          <p:spTgt spid="19"/>
                                        </p:tgtEl>
                                      </p:cBhvr>
                                    </p:animEffect>
                                  </p:childTnLst>
                                </p:cTn>
                              </p:par>
                              <p:par>
                                <p:cTn id="98" presetID="31" presetClass="entr" presetSubtype="0" fill="hold" grpId="0" nodeType="withEffect">
                                  <p:stCondLst>
                                    <p:cond delay="0"/>
                                  </p:stCondLst>
                                  <p:iterate type="lt">
                                    <p:tmPct val="5000"/>
                                  </p:iterate>
                                  <p:childTnLst>
                                    <p:set>
                                      <p:cBhvr>
                                        <p:cTn id="99" dur="1" fill="hold">
                                          <p:stCondLst>
                                            <p:cond delay="0"/>
                                          </p:stCondLst>
                                        </p:cTn>
                                        <p:tgtEl>
                                          <p:spTgt spid="20"/>
                                        </p:tgtEl>
                                        <p:attrNameLst>
                                          <p:attrName>style.visibility</p:attrName>
                                        </p:attrNameLst>
                                      </p:cBhvr>
                                      <p:to>
                                        <p:strVal val="visible"/>
                                      </p:to>
                                    </p:set>
                                    <p:anim calcmode="lin" valueType="num">
                                      <p:cBhvr>
                                        <p:cTn id="100" dur="3000" fill="hold"/>
                                        <p:tgtEl>
                                          <p:spTgt spid="20"/>
                                        </p:tgtEl>
                                        <p:attrNameLst>
                                          <p:attrName>ppt_w</p:attrName>
                                        </p:attrNameLst>
                                      </p:cBhvr>
                                      <p:tavLst>
                                        <p:tav tm="0">
                                          <p:val>
                                            <p:fltVal val="0"/>
                                          </p:val>
                                        </p:tav>
                                        <p:tav tm="100000">
                                          <p:val>
                                            <p:strVal val="#ppt_w"/>
                                          </p:val>
                                        </p:tav>
                                      </p:tavLst>
                                    </p:anim>
                                    <p:anim calcmode="lin" valueType="num">
                                      <p:cBhvr>
                                        <p:cTn id="101" dur="3000" fill="hold"/>
                                        <p:tgtEl>
                                          <p:spTgt spid="20"/>
                                        </p:tgtEl>
                                        <p:attrNameLst>
                                          <p:attrName>ppt_h</p:attrName>
                                        </p:attrNameLst>
                                      </p:cBhvr>
                                      <p:tavLst>
                                        <p:tav tm="0">
                                          <p:val>
                                            <p:fltVal val="0"/>
                                          </p:val>
                                        </p:tav>
                                        <p:tav tm="100000">
                                          <p:val>
                                            <p:strVal val="#ppt_h"/>
                                          </p:val>
                                        </p:tav>
                                      </p:tavLst>
                                    </p:anim>
                                    <p:anim calcmode="lin" valueType="num">
                                      <p:cBhvr>
                                        <p:cTn id="102" dur="3000" fill="hold"/>
                                        <p:tgtEl>
                                          <p:spTgt spid="20"/>
                                        </p:tgtEl>
                                        <p:attrNameLst>
                                          <p:attrName>style.rotation</p:attrName>
                                        </p:attrNameLst>
                                      </p:cBhvr>
                                      <p:tavLst>
                                        <p:tav tm="0">
                                          <p:val>
                                            <p:fltVal val="90"/>
                                          </p:val>
                                        </p:tav>
                                        <p:tav tm="100000">
                                          <p:val>
                                            <p:fltVal val="0"/>
                                          </p:val>
                                        </p:tav>
                                      </p:tavLst>
                                    </p:anim>
                                    <p:animEffect transition="in" filter="fade">
                                      <p:cBhvr>
                                        <p:cTn id="103" dur="3000"/>
                                        <p:tgtEl>
                                          <p:spTgt spid="20"/>
                                        </p:tgtEl>
                                      </p:cBhvr>
                                    </p:animEffect>
                                  </p:childTnLst>
                                </p:cTn>
                              </p:par>
                              <p:par>
                                <p:cTn id="104" presetID="31" presetClass="entr" presetSubtype="0" fill="hold" grpId="0" nodeType="withEffect">
                                  <p:stCondLst>
                                    <p:cond delay="0"/>
                                  </p:stCondLst>
                                  <p:iterate type="lt">
                                    <p:tmPct val="5000"/>
                                  </p:iterate>
                                  <p:childTnLst>
                                    <p:set>
                                      <p:cBhvr>
                                        <p:cTn id="105" dur="1" fill="hold">
                                          <p:stCondLst>
                                            <p:cond delay="0"/>
                                          </p:stCondLst>
                                        </p:cTn>
                                        <p:tgtEl>
                                          <p:spTgt spid="21"/>
                                        </p:tgtEl>
                                        <p:attrNameLst>
                                          <p:attrName>style.visibility</p:attrName>
                                        </p:attrNameLst>
                                      </p:cBhvr>
                                      <p:to>
                                        <p:strVal val="visible"/>
                                      </p:to>
                                    </p:set>
                                    <p:anim calcmode="lin" valueType="num">
                                      <p:cBhvr>
                                        <p:cTn id="106" dur="3000" fill="hold"/>
                                        <p:tgtEl>
                                          <p:spTgt spid="21"/>
                                        </p:tgtEl>
                                        <p:attrNameLst>
                                          <p:attrName>ppt_w</p:attrName>
                                        </p:attrNameLst>
                                      </p:cBhvr>
                                      <p:tavLst>
                                        <p:tav tm="0">
                                          <p:val>
                                            <p:fltVal val="0"/>
                                          </p:val>
                                        </p:tav>
                                        <p:tav tm="100000">
                                          <p:val>
                                            <p:strVal val="#ppt_w"/>
                                          </p:val>
                                        </p:tav>
                                      </p:tavLst>
                                    </p:anim>
                                    <p:anim calcmode="lin" valueType="num">
                                      <p:cBhvr>
                                        <p:cTn id="107" dur="3000" fill="hold"/>
                                        <p:tgtEl>
                                          <p:spTgt spid="21"/>
                                        </p:tgtEl>
                                        <p:attrNameLst>
                                          <p:attrName>ppt_h</p:attrName>
                                        </p:attrNameLst>
                                      </p:cBhvr>
                                      <p:tavLst>
                                        <p:tav tm="0">
                                          <p:val>
                                            <p:fltVal val="0"/>
                                          </p:val>
                                        </p:tav>
                                        <p:tav tm="100000">
                                          <p:val>
                                            <p:strVal val="#ppt_h"/>
                                          </p:val>
                                        </p:tav>
                                      </p:tavLst>
                                    </p:anim>
                                    <p:anim calcmode="lin" valueType="num">
                                      <p:cBhvr>
                                        <p:cTn id="108" dur="3000" fill="hold"/>
                                        <p:tgtEl>
                                          <p:spTgt spid="21"/>
                                        </p:tgtEl>
                                        <p:attrNameLst>
                                          <p:attrName>style.rotation</p:attrName>
                                        </p:attrNameLst>
                                      </p:cBhvr>
                                      <p:tavLst>
                                        <p:tav tm="0">
                                          <p:val>
                                            <p:fltVal val="90"/>
                                          </p:val>
                                        </p:tav>
                                        <p:tav tm="100000">
                                          <p:val>
                                            <p:fltVal val="0"/>
                                          </p:val>
                                        </p:tav>
                                      </p:tavLst>
                                    </p:anim>
                                    <p:animEffect transition="in" filter="fade">
                                      <p:cBhvr>
                                        <p:cTn id="109" dur="3000"/>
                                        <p:tgtEl>
                                          <p:spTgt spid="21"/>
                                        </p:tgtEl>
                                      </p:cBhvr>
                                    </p:animEffect>
                                  </p:childTnLst>
                                </p:cTn>
                              </p:par>
                              <p:par>
                                <p:cTn id="110" presetID="31" presetClass="entr" presetSubtype="0" fill="hold" grpId="0" nodeType="withEffect">
                                  <p:stCondLst>
                                    <p:cond delay="0"/>
                                  </p:stCondLst>
                                  <p:iterate type="lt">
                                    <p:tmPct val="5000"/>
                                  </p:iterate>
                                  <p:childTnLst>
                                    <p:set>
                                      <p:cBhvr>
                                        <p:cTn id="111" dur="1" fill="hold">
                                          <p:stCondLst>
                                            <p:cond delay="0"/>
                                          </p:stCondLst>
                                        </p:cTn>
                                        <p:tgtEl>
                                          <p:spTgt spid="22"/>
                                        </p:tgtEl>
                                        <p:attrNameLst>
                                          <p:attrName>style.visibility</p:attrName>
                                        </p:attrNameLst>
                                      </p:cBhvr>
                                      <p:to>
                                        <p:strVal val="visible"/>
                                      </p:to>
                                    </p:set>
                                    <p:anim calcmode="lin" valueType="num">
                                      <p:cBhvr>
                                        <p:cTn id="112" dur="3000" fill="hold"/>
                                        <p:tgtEl>
                                          <p:spTgt spid="22"/>
                                        </p:tgtEl>
                                        <p:attrNameLst>
                                          <p:attrName>ppt_w</p:attrName>
                                        </p:attrNameLst>
                                      </p:cBhvr>
                                      <p:tavLst>
                                        <p:tav tm="0">
                                          <p:val>
                                            <p:fltVal val="0"/>
                                          </p:val>
                                        </p:tav>
                                        <p:tav tm="100000">
                                          <p:val>
                                            <p:strVal val="#ppt_w"/>
                                          </p:val>
                                        </p:tav>
                                      </p:tavLst>
                                    </p:anim>
                                    <p:anim calcmode="lin" valueType="num">
                                      <p:cBhvr>
                                        <p:cTn id="113" dur="3000" fill="hold"/>
                                        <p:tgtEl>
                                          <p:spTgt spid="22"/>
                                        </p:tgtEl>
                                        <p:attrNameLst>
                                          <p:attrName>ppt_h</p:attrName>
                                        </p:attrNameLst>
                                      </p:cBhvr>
                                      <p:tavLst>
                                        <p:tav tm="0">
                                          <p:val>
                                            <p:fltVal val="0"/>
                                          </p:val>
                                        </p:tav>
                                        <p:tav tm="100000">
                                          <p:val>
                                            <p:strVal val="#ppt_h"/>
                                          </p:val>
                                        </p:tav>
                                      </p:tavLst>
                                    </p:anim>
                                    <p:anim calcmode="lin" valueType="num">
                                      <p:cBhvr>
                                        <p:cTn id="114" dur="3000" fill="hold"/>
                                        <p:tgtEl>
                                          <p:spTgt spid="22"/>
                                        </p:tgtEl>
                                        <p:attrNameLst>
                                          <p:attrName>style.rotation</p:attrName>
                                        </p:attrNameLst>
                                      </p:cBhvr>
                                      <p:tavLst>
                                        <p:tav tm="0">
                                          <p:val>
                                            <p:fltVal val="90"/>
                                          </p:val>
                                        </p:tav>
                                        <p:tav tm="100000">
                                          <p:val>
                                            <p:fltVal val="0"/>
                                          </p:val>
                                        </p:tav>
                                      </p:tavLst>
                                    </p:anim>
                                    <p:animEffect transition="in" filter="fade">
                                      <p:cBhvr>
                                        <p:cTn id="115" dur="3000"/>
                                        <p:tgtEl>
                                          <p:spTgt spid="22"/>
                                        </p:tgtEl>
                                      </p:cBhvr>
                                    </p:animEffect>
                                  </p:childTnLst>
                                </p:cTn>
                              </p:par>
                              <p:par>
                                <p:cTn id="116" presetID="31" presetClass="entr" presetSubtype="0" fill="hold" grpId="0" nodeType="withEffect">
                                  <p:stCondLst>
                                    <p:cond delay="0"/>
                                  </p:stCondLst>
                                  <p:iterate type="lt">
                                    <p:tmPct val="5000"/>
                                  </p:iterate>
                                  <p:childTnLst>
                                    <p:set>
                                      <p:cBhvr>
                                        <p:cTn id="117" dur="1" fill="hold">
                                          <p:stCondLst>
                                            <p:cond delay="0"/>
                                          </p:stCondLst>
                                        </p:cTn>
                                        <p:tgtEl>
                                          <p:spTgt spid="23"/>
                                        </p:tgtEl>
                                        <p:attrNameLst>
                                          <p:attrName>style.visibility</p:attrName>
                                        </p:attrNameLst>
                                      </p:cBhvr>
                                      <p:to>
                                        <p:strVal val="visible"/>
                                      </p:to>
                                    </p:set>
                                    <p:anim calcmode="lin" valueType="num">
                                      <p:cBhvr>
                                        <p:cTn id="118" dur="3000" fill="hold"/>
                                        <p:tgtEl>
                                          <p:spTgt spid="23"/>
                                        </p:tgtEl>
                                        <p:attrNameLst>
                                          <p:attrName>ppt_w</p:attrName>
                                        </p:attrNameLst>
                                      </p:cBhvr>
                                      <p:tavLst>
                                        <p:tav tm="0">
                                          <p:val>
                                            <p:fltVal val="0"/>
                                          </p:val>
                                        </p:tav>
                                        <p:tav tm="100000">
                                          <p:val>
                                            <p:strVal val="#ppt_w"/>
                                          </p:val>
                                        </p:tav>
                                      </p:tavLst>
                                    </p:anim>
                                    <p:anim calcmode="lin" valueType="num">
                                      <p:cBhvr>
                                        <p:cTn id="119" dur="3000" fill="hold"/>
                                        <p:tgtEl>
                                          <p:spTgt spid="23"/>
                                        </p:tgtEl>
                                        <p:attrNameLst>
                                          <p:attrName>ppt_h</p:attrName>
                                        </p:attrNameLst>
                                      </p:cBhvr>
                                      <p:tavLst>
                                        <p:tav tm="0">
                                          <p:val>
                                            <p:fltVal val="0"/>
                                          </p:val>
                                        </p:tav>
                                        <p:tav tm="100000">
                                          <p:val>
                                            <p:strVal val="#ppt_h"/>
                                          </p:val>
                                        </p:tav>
                                      </p:tavLst>
                                    </p:anim>
                                    <p:anim calcmode="lin" valueType="num">
                                      <p:cBhvr>
                                        <p:cTn id="120" dur="3000" fill="hold"/>
                                        <p:tgtEl>
                                          <p:spTgt spid="23"/>
                                        </p:tgtEl>
                                        <p:attrNameLst>
                                          <p:attrName>style.rotation</p:attrName>
                                        </p:attrNameLst>
                                      </p:cBhvr>
                                      <p:tavLst>
                                        <p:tav tm="0">
                                          <p:val>
                                            <p:fltVal val="90"/>
                                          </p:val>
                                        </p:tav>
                                        <p:tav tm="100000">
                                          <p:val>
                                            <p:fltVal val="0"/>
                                          </p:val>
                                        </p:tav>
                                      </p:tavLst>
                                    </p:anim>
                                    <p:animEffect transition="in" filter="fade">
                                      <p:cBhvr>
                                        <p:cTn id="121" dur="3000"/>
                                        <p:tgtEl>
                                          <p:spTgt spid="23"/>
                                        </p:tgtEl>
                                      </p:cBhvr>
                                    </p:animEffect>
                                  </p:childTnLst>
                                </p:cTn>
                              </p:par>
                              <p:par>
                                <p:cTn id="122" presetID="31" presetClass="entr" presetSubtype="0" fill="hold" grpId="0" nodeType="withEffect">
                                  <p:stCondLst>
                                    <p:cond delay="0"/>
                                  </p:stCondLst>
                                  <p:iterate type="lt">
                                    <p:tmPct val="5000"/>
                                  </p:iterate>
                                  <p:childTnLst>
                                    <p:set>
                                      <p:cBhvr>
                                        <p:cTn id="123" dur="1" fill="hold">
                                          <p:stCondLst>
                                            <p:cond delay="0"/>
                                          </p:stCondLst>
                                        </p:cTn>
                                        <p:tgtEl>
                                          <p:spTgt spid="24"/>
                                        </p:tgtEl>
                                        <p:attrNameLst>
                                          <p:attrName>style.visibility</p:attrName>
                                        </p:attrNameLst>
                                      </p:cBhvr>
                                      <p:to>
                                        <p:strVal val="visible"/>
                                      </p:to>
                                    </p:set>
                                    <p:anim calcmode="lin" valueType="num">
                                      <p:cBhvr>
                                        <p:cTn id="124" dur="3000" fill="hold"/>
                                        <p:tgtEl>
                                          <p:spTgt spid="24"/>
                                        </p:tgtEl>
                                        <p:attrNameLst>
                                          <p:attrName>ppt_w</p:attrName>
                                        </p:attrNameLst>
                                      </p:cBhvr>
                                      <p:tavLst>
                                        <p:tav tm="0">
                                          <p:val>
                                            <p:fltVal val="0"/>
                                          </p:val>
                                        </p:tav>
                                        <p:tav tm="100000">
                                          <p:val>
                                            <p:strVal val="#ppt_w"/>
                                          </p:val>
                                        </p:tav>
                                      </p:tavLst>
                                    </p:anim>
                                    <p:anim calcmode="lin" valueType="num">
                                      <p:cBhvr>
                                        <p:cTn id="125" dur="3000" fill="hold"/>
                                        <p:tgtEl>
                                          <p:spTgt spid="24"/>
                                        </p:tgtEl>
                                        <p:attrNameLst>
                                          <p:attrName>ppt_h</p:attrName>
                                        </p:attrNameLst>
                                      </p:cBhvr>
                                      <p:tavLst>
                                        <p:tav tm="0">
                                          <p:val>
                                            <p:fltVal val="0"/>
                                          </p:val>
                                        </p:tav>
                                        <p:tav tm="100000">
                                          <p:val>
                                            <p:strVal val="#ppt_h"/>
                                          </p:val>
                                        </p:tav>
                                      </p:tavLst>
                                    </p:anim>
                                    <p:anim calcmode="lin" valueType="num">
                                      <p:cBhvr>
                                        <p:cTn id="126" dur="3000" fill="hold"/>
                                        <p:tgtEl>
                                          <p:spTgt spid="24"/>
                                        </p:tgtEl>
                                        <p:attrNameLst>
                                          <p:attrName>style.rotation</p:attrName>
                                        </p:attrNameLst>
                                      </p:cBhvr>
                                      <p:tavLst>
                                        <p:tav tm="0">
                                          <p:val>
                                            <p:fltVal val="90"/>
                                          </p:val>
                                        </p:tav>
                                        <p:tav tm="100000">
                                          <p:val>
                                            <p:fltVal val="0"/>
                                          </p:val>
                                        </p:tav>
                                      </p:tavLst>
                                    </p:anim>
                                    <p:animEffect transition="in" filter="fade">
                                      <p:cBhvr>
                                        <p:cTn id="127" dur="3000"/>
                                        <p:tgtEl>
                                          <p:spTgt spid="24"/>
                                        </p:tgtEl>
                                      </p:cBhvr>
                                    </p:animEffect>
                                  </p:childTnLst>
                                </p:cTn>
                              </p:par>
                              <p:par>
                                <p:cTn id="128" presetID="31" presetClass="entr" presetSubtype="0" fill="hold" grpId="0" nodeType="withEffect">
                                  <p:stCondLst>
                                    <p:cond delay="0"/>
                                  </p:stCondLst>
                                  <p:iterate type="lt">
                                    <p:tmPct val="5000"/>
                                  </p:iterate>
                                  <p:childTnLst>
                                    <p:set>
                                      <p:cBhvr>
                                        <p:cTn id="129" dur="1" fill="hold">
                                          <p:stCondLst>
                                            <p:cond delay="0"/>
                                          </p:stCondLst>
                                        </p:cTn>
                                        <p:tgtEl>
                                          <p:spTgt spid="25"/>
                                        </p:tgtEl>
                                        <p:attrNameLst>
                                          <p:attrName>style.visibility</p:attrName>
                                        </p:attrNameLst>
                                      </p:cBhvr>
                                      <p:to>
                                        <p:strVal val="visible"/>
                                      </p:to>
                                    </p:set>
                                    <p:anim calcmode="lin" valueType="num">
                                      <p:cBhvr>
                                        <p:cTn id="130" dur="3000" fill="hold"/>
                                        <p:tgtEl>
                                          <p:spTgt spid="25"/>
                                        </p:tgtEl>
                                        <p:attrNameLst>
                                          <p:attrName>ppt_w</p:attrName>
                                        </p:attrNameLst>
                                      </p:cBhvr>
                                      <p:tavLst>
                                        <p:tav tm="0">
                                          <p:val>
                                            <p:fltVal val="0"/>
                                          </p:val>
                                        </p:tav>
                                        <p:tav tm="100000">
                                          <p:val>
                                            <p:strVal val="#ppt_w"/>
                                          </p:val>
                                        </p:tav>
                                      </p:tavLst>
                                    </p:anim>
                                    <p:anim calcmode="lin" valueType="num">
                                      <p:cBhvr>
                                        <p:cTn id="131" dur="3000" fill="hold"/>
                                        <p:tgtEl>
                                          <p:spTgt spid="25"/>
                                        </p:tgtEl>
                                        <p:attrNameLst>
                                          <p:attrName>ppt_h</p:attrName>
                                        </p:attrNameLst>
                                      </p:cBhvr>
                                      <p:tavLst>
                                        <p:tav tm="0">
                                          <p:val>
                                            <p:fltVal val="0"/>
                                          </p:val>
                                        </p:tav>
                                        <p:tav tm="100000">
                                          <p:val>
                                            <p:strVal val="#ppt_h"/>
                                          </p:val>
                                        </p:tav>
                                      </p:tavLst>
                                    </p:anim>
                                    <p:anim calcmode="lin" valueType="num">
                                      <p:cBhvr>
                                        <p:cTn id="132" dur="3000" fill="hold"/>
                                        <p:tgtEl>
                                          <p:spTgt spid="25"/>
                                        </p:tgtEl>
                                        <p:attrNameLst>
                                          <p:attrName>style.rotation</p:attrName>
                                        </p:attrNameLst>
                                      </p:cBhvr>
                                      <p:tavLst>
                                        <p:tav tm="0">
                                          <p:val>
                                            <p:fltVal val="90"/>
                                          </p:val>
                                        </p:tav>
                                        <p:tav tm="100000">
                                          <p:val>
                                            <p:fltVal val="0"/>
                                          </p:val>
                                        </p:tav>
                                      </p:tavLst>
                                    </p:anim>
                                    <p:animEffect transition="in" filter="fade">
                                      <p:cBhvr>
                                        <p:cTn id="133" dur="3000"/>
                                        <p:tgtEl>
                                          <p:spTgt spid="25"/>
                                        </p:tgtEl>
                                      </p:cBhvr>
                                    </p:animEffect>
                                  </p:childTnLst>
                                </p:cTn>
                              </p:par>
                              <p:par>
                                <p:cTn id="134" presetID="31" presetClass="entr" presetSubtype="0" fill="hold" grpId="0" nodeType="withEffect">
                                  <p:stCondLst>
                                    <p:cond delay="0"/>
                                  </p:stCondLst>
                                  <p:iterate type="lt">
                                    <p:tmPct val="5000"/>
                                  </p:iterate>
                                  <p:childTnLst>
                                    <p:set>
                                      <p:cBhvr>
                                        <p:cTn id="135" dur="1" fill="hold">
                                          <p:stCondLst>
                                            <p:cond delay="0"/>
                                          </p:stCondLst>
                                        </p:cTn>
                                        <p:tgtEl>
                                          <p:spTgt spid="26"/>
                                        </p:tgtEl>
                                        <p:attrNameLst>
                                          <p:attrName>style.visibility</p:attrName>
                                        </p:attrNameLst>
                                      </p:cBhvr>
                                      <p:to>
                                        <p:strVal val="visible"/>
                                      </p:to>
                                    </p:set>
                                    <p:anim calcmode="lin" valueType="num">
                                      <p:cBhvr>
                                        <p:cTn id="136" dur="3000" fill="hold"/>
                                        <p:tgtEl>
                                          <p:spTgt spid="26"/>
                                        </p:tgtEl>
                                        <p:attrNameLst>
                                          <p:attrName>ppt_w</p:attrName>
                                        </p:attrNameLst>
                                      </p:cBhvr>
                                      <p:tavLst>
                                        <p:tav tm="0">
                                          <p:val>
                                            <p:fltVal val="0"/>
                                          </p:val>
                                        </p:tav>
                                        <p:tav tm="100000">
                                          <p:val>
                                            <p:strVal val="#ppt_w"/>
                                          </p:val>
                                        </p:tav>
                                      </p:tavLst>
                                    </p:anim>
                                    <p:anim calcmode="lin" valueType="num">
                                      <p:cBhvr>
                                        <p:cTn id="137" dur="3000" fill="hold"/>
                                        <p:tgtEl>
                                          <p:spTgt spid="26"/>
                                        </p:tgtEl>
                                        <p:attrNameLst>
                                          <p:attrName>ppt_h</p:attrName>
                                        </p:attrNameLst>
                                      </p:cBhvr>
                                      <p:tavLst>
                                        <p:tav tm="0">
                                          <p:val>
                                            <p:fltVal val="0"/>
                                          </p:val>
                                        </p:tav>
                                        <p:tav tm="100000">
                                          <p:val>
                                            <p:strVal val="#ppt_h"/>
                                          </p:val>
                                        </p:tav>
                                      </p:tavLst>
                                    </p:anim>
                                    <p:anim calcmode="lin" valueType="num">
                                      <p:cBhvr>
                                        <p:cTn id="138" dur="3000" fill="hold"/>
                                        <p:tgtEl>
                                          <p:spTgt spid="26"/>
                                        </p:tgtEl>
                                        <p:attrNameLst>
                                          <p:attrName>style.rotation</p:attrName>
                                        </p:attrNameLst>
                                      </p:cBhvr>
                                      <p:tavLst>
                                        <p:tav tm="0">
                                          <p:val>
                                            <p:fltVal val="90"/>
                                          </p:val>
                                        </p:tav>
                                        <p:tav tm="100000">
                                          <p:val>
                                            <p:fltVal val="0"/>
                                          </p:val>
                                        </p:tav>
                                      </p:tavLst>
                                    </p:anim>
                                    <p:animEffect transition="in" filter="fade">
                                      <p:cBhvr>
                                        <p:cTn id="139" dur="3000"/>
                                        <p:tgtEl>
                                          <p:spTgt spid="26"/>
                                        </p:tgtEl>
                                      </p:cBhvr>
                                    </p:animEffect>
                                  </p:childTnLst>
                                </p:cTn>
                              </p:par>
                              <p:par>
                                <p:cTn id="140" presetID="31" presetClass="entr" presetSubtype="0" fill="hold" grpId="0" nodeType="withEffect">
                                  <p:stCondLst>
                                    <p:cond delay="0"/>
                                  </p:stCondLst>
                                  <p:iterate type="lt">
                                    <p:tmPct val="5000"/>
                                  </p:iterate>
                                  <p:childTnLst>
                                    <p:set>
                                      <p:cBhvr>
                                        <p:cTn id="141" dur="1" fill="hold">
                                          <p:stCondLst>
                                            <p:cond delay="0"/>
                                          </p:stCondLst>
                                        </p:cTn>
                                        <p:tgtEl>
                                          <p:spTgt spid="27"/>
                                        </p:tgtEl>
                                        <p:attrNameLst>
                                          <p:attrName>style.visibility</p:attrName>
                                        </p:attrNameLst>
                                      </p:cBhvr>
                                      <p:to>
                                        <p:strVal val="visible"/>
                                      </p:to>
                                    </p:set>
                                    <p:anim calcmode="lin" valueType="num">
                                      <p:cBhvr>
                                        <p:cTn id="142" dur="3000" fill="hold"/>
                                        <p:tgtEl>
                                          <p:spTgt spid="27"/>
                                        </p:tgtEl>
                                        <p:attrNameLst>
                                          <p:attrName>ppt_w</p:attrName>
                                        </p:attrNameLst>
                                      </p:cBhvr>
                                      <p:tavLst>
                                        <p:tav tm="0">
                                          <p:val>
                                            <p:fltVal val="0"/>
                                          </p:val>
                                        </p:tav>
                                        <p:tav tm="100000">
                                          <p:val>
                                            <p:strVal val="#ppt_w"/>
                                          </p:val>
                                        </p:tav>
                                      </p:tavLst>
                                    </p:anim>
                                    <p:anim calcmode="lin" valueType="num">
                                      <p:cBhvr>
                                        <p:cTn id="143" dur="3000" fill="hold"/>
                                        <p:tgtEl>
                                          <p:spTgt spid="27"/>
                                        </p:tgtEl>
                                        <p:attrNameLst>
                                          <p:attrName>ppt_h</p:attrName>
                                        </p:attrNameLst>
                                      </p:cBhvr>
                                      <p:tavLst>
                                        <p:tav tm="0">
                                          <p:val>
                                            <p:fltVal val="0"/>
                                          </p:val>
                                        </p:tav>
                                        <p:tav tm="100000">
                                          <p:val>
                                            <p:strVal val="#ppt_h"/>
                                          </p:val>
                                        </p:tav>
                                      </p:tavLst>
                                    </p:anim>
                                    <p:anim calcmode="lin" valueType="num">
                                      <p:cBhvr>
                                        <p:cTn id="144" dur="3000" fill="hold"/>
                                        <p:tgtEl>
                                          <p:spTgt spid="27"/>
                                        </p:tgtEl>
                                        <p:attrNameLst>
                                          <p:attrName>style.rotation</p:attrName>
                                        </p:attrNameLst>
                                      </p:cBhvr>
                                      <p:tavLst>
                                        <p:tav tm="0">
                                          <p:val>
                                            <p:fltVal val="90"/>
                                          </p:val>
                                        </p:tav>
                                        <p:tav tm="100000">
                                          <p:val>
                                            <p:fltVal val="0"/>
                                          </p:val>
                                        </p:tav>
                                      </p:tavLst>
                                    </p:anim>
                                    <p:animEffect transition="in" filter="fade">
                                      <p:cBhvr>
                                        <p:cTn id="145" dur="3000"/>
                                        <p:tgtEl>
                                          <p:spTgt spid="27"/>
                                        </p:tgtEl>
                                      </p:cBhvr>
                                    </p:animEffect>
                                  </p:childTnLst>
                                </p:cTn>
                              </p:par>
                              <p:par>
                                <p:cTn id="146" presetID="23" presetClass="entr" presetSubtype="528" fill="hold" grpId="1" nodeType="withEffect">
                                  <p:stCondLst>
                                    <p:cond delay="0"/>
                                  </p:stCondLst>
                                  <p:iterate type="lt">
                                    <p:tmPct val="0"/>
                                  </p:iterate>
                                  <p:childTnLst>
                                    <p:set>
                                      <p:cBhvr>
                                        <p:cTn id="147" dur="1" fill="hold">
                                          <p:stCondLst>
                                            <p:cond delay="0"/>
                                          </p:stCondLst>
                                        </p:cTn>
                                        <p:tgtEl>
                                          <p:spTgt spid="5"/>
                                        </p:tgtEl>
                                        <p:attrNameLst>
                                          <p:attrName>style.visibility</p:attrName>
                                        </p:attrNameLst>
                                      </p:cBhvr>
                                      <p:to>
                                        <p:strVal val="visible"/>
                                      </p:to>
                                    </p:set>
                                    <p:anim calcmode="lin" valueType="num">
                                      <p:cBhvr>
                                        <p:cTn id="148" dur="3000" fill="hold"/>
                                        <p:tgtEl>
                                          <p:spTgt spid="5"/>
                                        </p:tgtEl>
                                        <p:attrNameLst>
                                          <p:attrName>ppt_w</p:attrName>
                                        </p:attrNameLst>
                                      </p:cBhvr>
                                      <p:tavLst>
                                        <p:tav tm="0">
                                          <p:val>
                                            <p:fltVal val="0"/>
                                          </p:val>
                                        </p:tav>
                                        <p:tav tm="100000">
                                          <p:val>
                                            <p:strVal val="#ppt_w"/>
                                          </p:val>
                                        </p:tav>
                                      </p:tavLst>
                                    </p:anim>
                                    <p:anim calcmode="lin" valueType="num">
                                      <p:cBhvr>
                                        <p:cTn id="149" dur="3000" fill="hold"/>
                                        <p:tgtEl>
                                          <p:spTgt spid="5"/>
                                        </p:tgtEl>
                                        <p:attrNameLst>
                                          <p:attrName>ppt_h</p:attrName>
                                        </p:attrNameLst>
                                      </p:cBhvr>
                                      <p:tavLst>
                                        <p:tav tm="0">
                                          <p:val>
                                            <p:fltVal val="0"/>
                                          </p:val>
                                        </p:tav>
                                        <p:tav tm="100000">
                                          <p:val>
                                            <p:strVal val="#ppt_h"/>
                                          </p:val>
                                        </p:tav>
                                      </p:tavLst>
                                    </p:anim>
                                    <p:anim calcmode="lin" valueType="num">
                                      <p:cBhvr>
                                        <p:cTn id="150" dur="3000" fill="hold"/>
                                        <p:tgtEl>
                                          <p:spTgt spid="5"/>
                                        </p:tgtEl>
                                        <p:attrNameLst>
                                          <p:attrName>ppt_x</p:attrName>
                                        </p:attrNameLst>
                                      </p:cBhvr>
                                      <p:tavLst>
                                        <p:tav tm="0">
                                          <p:val>
                                            <p:fltVal val="0.5"/>
                                          </p:val>
                                        </p:tav>
                                        <p:tav tm="100000">
                                          <p:val>
                                            <p:strVal val="#ppt_x"/>
                                          </p:val>
                                        </p:tav>
                                      </p:tavLst>
                                    </p:anim>
                                    <p:anim calcmode="lin" valueType="num">
                                      <p:cBhvr>
                                        <p:cTn id="151" dur="3000" fill="hold"/>
                                        <p:tgtEl>
                                          <p:spTgt spid="5"/>
                                        </p:tgtEl>
                                        <p:attrNameLst>
                                          <p:attrName>ppt_y</p:attrName>
                                        </p:attrNameLst>
                                      </p:cBhvr>
                                      <p:tavLst>
                                        <p:tav tm="0">
                                          <p:val>
                                            <p:fltVal val="0.5"/>
                                          </p:val>
                                        </p:tav>
                                        <p:tav tm="100000">
                                          <p:val>
                                            <p:strVal val="#ppt_y"/>
                                          </p:val>
                                        </p:tav>
                                      </p:tavLst>
                                    </p:anim>
                                  </p:childTnLst>
                                </p:cTn>
                              </p:par>
                              <p:par>
                                <p:cTn id="152" presetID="23" presetClass="entr" presetSubtype="528" fill="hold" grpId="1" nodeType="withEffect">
                                  <p:stCondLst>
                                    <p:cond delay="0"/>
                                  </p:stCondLst>
                                  <p:iterate type="lt">
                                    <p:tmPct val="0"/>
                                  </p:iterate>
                                  <p:childTnLst>
                                    <p:set>
                                      <p:cBhvr>
                                        <p:cTn id="153" dur="1" fill="hold">
                                          <p:stCondLst>
                                            <p:cond delay="0"/>
                                          </p:stCondLst>
                                        </p:cTn>
                                        <p:tgtEl>
                                          <p:spTgt spid="6"/>
                                        </p:tgtEl>
                                        <p:attrNameLst>
                                          <p:attrName>style.visibility</p:attrName>
                                        </p:attrNameLst>
                                      </p:cBhvr>
                                      <p:to>
                                        <p:strVal val="visible"/>
                                      </p:to>
                                    </p:set>
                                    <p:anim calcmode="lin" valueType="num">
                                      <p:cBhvr>
                                        <p:cTn id="154" dur="3000" fill="hold"/>
                                        <p:tgtEl>
                                          <p:spTgt spid="6"/>
                                        </p:tgtEl>
                                        <p:attrNameLst>
                                          <p:attrName>ppt_w</p:attrName>
                                        </p:attrNameLst>
                                      </p:cBhvr>
                                      <p:tavLst>
                                        <p:tav tm="0">
                                          <p:val>
                                            <p:fltVal val="0"/>
                                          </p:val>
                                        </p:tav>
                                        <p:tav tm="100000">
                                          <p:val>
                                            <p:strVal val="#ppt_w"/>
                                          </p:val>
                                        </p:tav>
                                      </p:tavLst>
                                    </p:anim>
                                    <p:anim calcmode="lin" valueType="num">
                                      <p:cBhvr>
                                        <p:cTn id="155" dur="3000" fill="hold"/>
                                        <p:tgtEl>
                                          <p:spTgt spid="6"/>
                                        </p:tgtEl>
                                        <p:attrNameLst>
                                          <p:attrName>ppt_h</p:attrName>
                                        </p:attrNameLst>
                                      </p:cBhvr>
                                      <p:tavLst>
                                        <p:tav tm="0">
                                          <p:val>
                                            <p:fltVal val="0"/>
                                          </p:val>
                                        </p:tav>
                                        <p:tav tm="100000">
                                          <p:val>
                                            <p:strVal val="#ppt_h"/>
                                          </p:val>
                                        </p:tav>
                                      </p:tavLst>
                                    </p:anim>
                                    <p:anim calcmode="lin" valueType="num">
                                      <p:cBhvr>
                                        <p:cTn id="156" dur="3000" fill="hold"/>
                                        <p:tgtEl>
                                          <p:spTgt spid="6"/>
                                        </p:tgtEl>
                                        <p:attrNameLst>
                                          <p:attrName>ppt_x</p:attrName>
                                        </p:attrNameLst>
                                      </p:cBhvr>
                                      <p:tavLst>
                                        <p:tav tm="0">
                                          <p:val>
                                            <p:fltVal val="0.5"/>
                                          </p:val>
                                        </p:tav>
                                        <p:tav tm="100000">
                                          <p:val>
                                            <p:strVal val="#ppt_x"/>
                                          </p:val>
                                        </p:tav>
                                      </p:tavLst>
                                    </p:anim>
                                    <p:anim calcmode="lin" valueType="num">
                                      <p:cBhvr>
                                        <p:cTn id="157" dur="3000" fill="hold"/>
                                        <p:tgtEl>
                                          <p:spTgt spid="6"/>
                                        </p:tgtEl>
                                        <p:attrNameLst>
                                          <p:attrName>ppt_y</p:attrName>
                                        </p:attrNameLst>
                                      </p:cBhvr>
                                      <p:tavLst>
                                        <p:tav tm="0">
                                          <p:val>
                                            <p:fltVal val="0.5"/>
                                          </p:val>
                                        </p:tav>
                                        <p:tav tm="100000">
                                          <p:val>
                                            <p:strVal val="#ppt_y"/>
                                          </p:val>
                                        </p:tav>
                                      </p:tavLst>
                                    </p:anim>
                                  </p:childTnLst>
                                </p:cTn>
                              </p:par>
                              <p:par>
                                <p:cTn id="158" presetID="23" presetClass="entr" presetSubtype="528" fill="hold" grpId="1" nodeType="withEffect">
                                  <p:stCondLst>
                                    <p:cond delay="0"/>
                                  </p:stCondLst>
                                  <p:iterate type="lt">
                                    <p:tmPct val="0"/>
                                  </p:iterate>
                                  <p:childTnLst>
                                    <p:set>
                                      <p:cBhvr>
                                        <p:cTn id="159" dur="1" fill="hold">
                                          <p:stCondLst>
                                            <p:cond delay="0"/>
                                          </p:stCondLst>
                                        </p:cTn>
                                        <p:tgtEl>
                                          <p:spTgt spid="7"/>
                                        </p:tgtEl>
                                        <p:attrNameLst>
                                          <p:attrName>style.visibility</p:attrName>
                                        </p:attrNameLst>
                                      </p:cBhvr>
                                      <p:to>
                                        <p:strVal val="visible"/>
                                      </p:to>
                                    </p:set>
                                    <p:anim calcmode="lin" valueType="num">
                                      <p:cBhvr>
                                        <p:cTn id="160" dur="3000" fill="hold"/>
                                        <p:tgtEl>
                                          <p:spTgt spid="7"/>
                                        </p:tgtEl>
                                        <p:attrNameLst>
                                          <p:attrName>ppt_w</p:attrName>
                                        </p:attrNameLst>
                                      </p:cBhvr>
                                      <p:tavLst>
                                        <p:tav tm="0">
                                          <p:val>
                                            <p:fltVal val="0"/>
                                          </p:val>
                                        </p:tav>
                                        <p:tav tm="100000">
                                          <p:val>
                                            <p:strVal val="#ppt_w"/>
                                          </p:val>
                                        </p:tav>
                                      </p:tavLst>
                                    </p:anim>
                                    <p:anim calcmode="lin" valueType="num">
                                      <p:cBhvr>
                                        <p:cTn id="161" dur="3000" fill="hold"/>
                                        <p:tgtEl>
                                          <p:spTgt spid="7"/>
                                        </p:tgtEl>
                                        <p:attrNameLst>
                                          <p:attrName>ppt_h</p:attrName>
                                        </p:attrNameLst>
                                      </p:cBhvr>
                                      <p:tavLst>
                                        <p:tav tm="0">
                                          <p:val>
                                            <p:fltVal val="0"/>
                                          </p:val>
                                        </p:tav>
                                        <p:tav tm="100000">
                                          <p:val>
                                            <p:strVal val="#ppt_h"/>
                                          </p:val>
                                        </p:tav>
                                      </p:tavLst>
                                    </p:anim>
                                    <p:anim calcmode="lin" valueType="num">
                                      <p:cBhvr>
                                        <p:cTn id="162" dur="3000" fill="hold"/>
                                        <p:tgtEl>
                                          <p:spTgt spid="7"/>
                                        </p:tgtEl>
                                        <p:attrNameLst>
                                          <p:attrName>ppt_x</p:attrName>
                                        </p:attrNameLst>
                                      </p:cBhvr>
                                      <p:tavLst>
                                        <p:tav tm="0">
                                          <p:val>
                                            <p:fltVal val="0.5"/>
                                          </p:val>
                                        </p:tav>
                                        <p:tav tm="100000">
                                          <p:val>
                                            <p:strVal val="#ppt_x"/>
                                          </p:val>
                                        </p:tav>
                                      </p:tavLst>
                                    </p:anim>
                                    <p:anim calcmode="lin" valueType="num">
                                      <p:cBhvr>
                                        <p:cTn id="163" dur="3000" fill="hold"/>
                                        <p:tgtEl>
                                          <p:spTgt spid="7"/>
                                        </p:tgtEl>
                                        <p:attrNameLst>
                                          <p:attrName>ppt_y</p:attrName>
                                        </p:attrNameLst>
                                      </p:cBhvr>
                                      <p:tavLst>
                                        <p:tav tm="0">
                                          <p:val>
                                            <p:fltVal val="0.5"/>
                                          </p:val>
                                        </p:tav>
                                        <p:tav tm="100000">
                                          <p:val>
                                            <p:strVal val="#ppt_y"/>
                                          </p:val>
                                        </p:tav>
                                      </p:tavLst>
                                    </p:anim>
                                  </p:childTnLst>
                                </p:cTn>
                              </p:par>
                              <p:par>
                                <p:cTn id="164" presetID="23" presetClass="entr" presetSubtype="528" fill="hold" grpId="1" nodeType="withEffect">
                                  <p:stCondLst>
                                    <p:cond delay="0"/>
                                  </p:stCondLst>
                                  <p:iterate type="lt">
                                    <p:tmPct val="0"/>
                                  </p:iterate>
                                  <p:childTnLst>
                                    <p:set>
                                      <p:cBhvr>
                                        <p:cTn id="165" dur="1" fill="hold">
                                          <p:stCondLst>
                                            <p:cond delay="0"/>
                                          </p:stCondLst>
                                        </p:cTn>
                                        <p:tgtEl>
                                          <p:spTgt spid="8"/>
                                        </p:tgtEl>
                                        <p:attrNameLst>
                                          <p:attrName>style.visibility</p:attrName>
                                        </p:attrNameLst>
                                      </p:cBhvr>
                                      <p:to>
                                        <p:strVal val="visible"/>
                                      </p:to>
                                    </p:set>
                                    <p:anim calcmode="lin" valueType="num">
                                      <p:cBhvr>
                                        <p:cTn id="166" dur="3000" fill="hold"/>
                                        <p:tgtEl>
                                          <p:spTgt spid="8"/>
                                        </p:tgtEl>
                                        <p:attrNameLst>
                                          <p:attrName>ppt_w</p:attrName>
                                        </p:attrNameLst>
                                      </p:cBhvr>
                                      <p:tavLst>
                                        <p:tav tm="0">
                                          <p:val>
                                            <p:fltVal val="0"/>
                                          </p:val>
                                        </p:tav>
                                        <p:tav tm="100000">
                                          <p:val>
                                            <p:strVal val="#ppt_w"/>
                                          </p:val>
                                        </p:tav>
                                      </p:tavLst>
                                    </p:anim>
                                    <p:anim calcmode="lin" valueType="num">
                                      <p:cBhvr>
                                        <p:cTn id="167" dur="3000" fill="hold"/>
                                        <p:tgtEl>
                                          <p:spTgt spid="8"/>
                                        </p:tgtEl>
                                        <p:attrNameLst>
                                          <p:attrName>ppt_h</p:attrName>
                                        </p:attrNameLst>
                                      </p:cBhvr>
                                      <p:tavLst>
                                        <p:tav tm="0">
                                          <p:val>
                                            <p:fltVal val="0"/>
                                          </p:val>
                                        </p:tav>
                                        <p:tav tm="100000">
                                          <p:val>
                                            <p:strVal val="#ppt_h"/>
                                          </p:val>
                                        </p:tav>
                                      </p:tavLst>
                                    </p:anim>
                                    <p:anim calcmode="lin" valueType="num">
                                      <p:cBhvr>
                                        <p:cTn id="168" dur="3000" fill="hold"/>
                                        <p:tgtEl>
                                          <p:spTgt spid="8"/>
                                        </p:tgtEl>
                                        <p:attrNameLst>
                                          <p:attrName>ppt_x</p:attrName>
                                        </p:attrNameLst>
                                      </p:cBhvr>
                                      <p:tavLst>
                                        <p:tav tm="0">
                                          <p:val>
                                            <p:fltVal val="0.5"/>
                                          </p:val>
                                        </p:tav>
                                        <p:tav tm="100000">
                                          <p:val>
                                            <p:strVal val="#ppt_x"/>
                                          </p:val>
                                        </p:tav>
                                      </p:tavLst>
                                    </p:anim>
                                    <p:anim calcmode="lin" valueType="num">
                                      <p:cBhvr>
                                        <p:cTn id="169" dur="3000" fill="hold"/>
                                        <p:tgtEl>
                                          <p:spTgt spid="8"/>
                                        </p:tgtEl>
                                        <p:attrNameLst>
                                          <p:attrName>ppt_y</p:attrName>
                                        </p:attrNameLst>
                                      </p:cBhvr>
                                      <p:tavLst>
                                        <p:tav tm="0">
                                          <p:val>
                                            <p:fltVal val="0.5"/>
                                          </p:val>
                                        </p:tav>
                                        <p:tav tm="100000">
                                          <p:val>
                                            <p:strVal val="#ppt_y"/>
                                          </p:val>
                                        </p:tav>
                                      </p:tavLst>
                                    </p:anim>
                                  </p:childTnLst>
                                </p:cTn>
                              </p:par>
                              <p:par>
                                <p:cTn id="170" presetID="23" presetClass="entr" presetSubtype="528" fill="hold" grpId="1" nodeType="withEffect">
                                  <p:stCondLst>
                                    <p:cond delay="0"/>
                                  </p:stCondLst>
                                  <p:iterate type="lt">
                                    <p:tmPct val="0"/>
                                  </p:iterate>
                                  <p:childTnLst>
                                    <p:set>
                                      <p:cBhvr>
                                        <p:cTn id="171" dur="1" fill="hold">
                                          <p:stCondLst>
                                            <p:cond delay="0"/>
                                          </p:stCondLst>
                                        </p:cTn>
                                        <p:tgtEl>
                                          <p:spTgt spid="9"/>
                                        </p:tgtEl>
                                        <p:attrNameLst>
                                          <p:attrName>style.visibility</p:attrName>
                                        </p:attrNameLst>
                                      </p:cBhvr>
                                      <p:to>
                                        <p:strVal val="visible"/>
                                      </p:to>
                                    </p:set>
                                    <p:anim calcmode="lin" valueType="num">
                                      <p:cBhvr>
                                        <p:cTn id="172" dur="3000" fill="hold"/>
                                        <p:tgtEl>
                                          <p:spTgt spid="9"/>
                                        </p:tgtEl>
                                        <p:attrNameLst>
                                          <p:attrName>ppt_w</p:attrName>
                                        </p:attrNameLst>
                                      </p:cBhvr>
                                      <p:tavLst>
                                        <p:tav tm="0">
                                          <p:val>
                                            <p:fltVal val="0"/>
                                          </p:val>
                                        </p:tav>
                                        <p:tav tm="100000">
                                          <p:val>
                                            <p:strVal val="#ppt_w"/>
                                          </p:val>
                                        </p:tav>
                                      </p:tavLst>
                                    </p:anim>
                                    <p:anim calcmode="lin" valueType="num">
                                      <p:cBhvr>
                                        <p:cTn id="173" dur="3000" fill="hold"/>
                                        <p:tgtEl>
                                          <p:spTgt spid="9"/>
                                        </p:tgtEl>
                                        <p:attrNameLst>
                                          <p:attrName>ppt_h</p:attrName>
                                        </p:attrNameLst>
                                      </p:cBhvr>
                                      <p:tavLst>
                                        <p:tav tm="0">
                                          <p:val>
                                            <p:fltVal val="0"/>
                                          </p:val>
                                        </p:tav>
                                        <p:tav tm="100000">
                                          <p:val>
                                            <p:strVal val="#ppt_h"/>
                                          </p:val>
                                        </p:tav>
                                      </p:tavLst>
                                    </p:anim>
                                    <p:anim calcmode="lin" valueType="num">
                                      <p:cBhvr>
                                        <p:cTn id="174" dur="3000" fill="hold"/>
                                        <p:tgtEl>
                                          <p:spTgt spid="9"/>
                                        </p:tgtEl>
                                        <p:attrNameLst>
                                          <p:attrName>ppt_x</p:attrName>
                                        </p:attrNameLst>
                                      </p:cBhvr>
                                      <p:tavLst>
                                        <p:tav tm="0">
                                          <p:val>
                                            <p:fltVal val="0.5"/>
                                          </p:val>
                                        </p:tav>
                                        <p:tav tm="100000">
                                          <p:val>
                                            <p:strVal val="#ppt_x"/>
                                          </p:val>
                                        </p:tav>
                                      </p:tavLst>
                                    </p:anim>
                                    <p:anim calcmode="lin" valueType="num">
                                      <p:cBhvr>
                                        <p:cTn id="175" dur="3000" fill="hold"/>
                                        <p:tgtEl>
                                          <p:spTgt spid="9"/>
                                        </p:tgtEl>
                                        <p:attrNameLst>
                                          <p:attrName>ppt_y</p:attrName>
                                        </p:attrNameLst>
                                      </p:cBhvr>
                                      <p:tavLst>
                                        <p:tav tm="0">
                                          <p:val>
                                            <p:fltVal val="0.5"/>
                                          </p:val>
                                        </p:tav>
                                        <p:tav tm="100000">
                                          <p:val>
                                            <p:strVal val="#ppt_y"/>
                                          </p:val>
                                        </p:tav>
                                      </p:tavLst>
                                    </p:anim>
                                  </p:childTnLst>
                                </p:cTn>
                              </p:par>
                              <p:par>
                                <p:cTn id="176" presetID="23" presetClass="entr" presetSubtype="528" fill="hold" grpId="1" nodeType="withEffect">
                                  <p:stCondLst>
                                    <p:cond delay="0"/>
                                  </p:stCondLst>
                                  <p:iterate type="lt">
                                    <p:tmPct val="0"/>
                                  </p:iterate>
                                  <p:childTnLst>
                                    <p:set>
                                      <p:cBhvr>
                                        <p:cTn id="177" dur="1" fill="hold">
                                          <p:stCondLst>
                                            <p:cond delay="0"/>
                                          </p:stCondLst>
                                        </p:cTn>
                                        <p:tgtEl>
                                          <p:spTgt spid="10"/>
                                        </p:tgtEl>
                                        <p:attrNameLst>
                                          <p:attrName>style.visibility</p:attrName>
                                        </p:attrNameLst>
                                      </p:cBhvr>
                                      <p:to>
                                        <p:strVal val="visible"/>
                                      </p:to>
                                    </p:set>
                                    <p:anim calcmode="lin" valueType="num">
                                      <p:cBhvr>
                                        <p:cTn id="178" dur="3000" fill="hold"/>
                                        <p:tgtEl>
                                          <p:spTgt spid="10"/>
                                        </p:tgtEl>
                                        <p:attrNameLst>
                                          <p:attrName>ppt_w</p:attrName>
                                        </p:attrNameLst>
                                      </p:cBhvr>
                                      <p:tavLst>
                                        <p:tav tm="0">
                                          <p:val>
                                            <p:fltVal val="0"/>
                                          </p:val>
                                        </p:tav>
                                        <p:tav tm="100000">
                                          <p:val>
                                            <p:strVal val="#ppt_w"/>
                                          </p:val>
                                        </p:tav>
                                      </p:tavLst>
                                    </p:anim>
                                    <p:anim calcmode="lin" valueType="num">
                                      <p:cBhvr>
                                        <p:cTn id="179" dur="3000" fill="hold"/>
                                        <p:tgtEl>
                                          <p:spTgt spid="10"/>
                                        </p:tgtEl>
                                        <p:attrNameLst>
                                          <p:attrName>ppt_h</p:attrName>
                                        </p:attrNameLst>
                                      </p:cBhvr>
                                      <p:tavLst>
                                        <p:tav tm="0">
                                          <p:val>
                                            <p:fltVal val="0"/>
                                          </p:val>
                                        </p:tav>
                                        <p:tav tm="100000">
                                          <p:val>
                                            <p:strVal val="#ppt_h"/>
                                          </p:val>
                                        </p:tav>
                                      </p:tavLst>
                                    </p:anim>
                                    <p:anim calcmode="lin" valueType="num">
                                      <p:cBhvr>
                                        <p:cTn id="180" dur="3000" fill="hold"/>
                                        <p:tgtEl>
                                          <p:spTgt spid="10"/>
                                        </p:tgtEl>
                                        <p:attrNameLst>
                                          <p:attrName>ppt_x</p:attrName>
                                        </p:attrNameLst>
                                      </p:cBhvr>
                                      <p:tavLst>
                                        <p:tav tm="0">
                                          <p:val>
                                            <p:fltVal val="0.5"/>
                                          </p:val>
                                        </p:tav>
                                        <p:tav tm="100000">
                                          <p:val>
                                            <p:strVal val="#ppt_x"/>
                                          </p:val>
                                        </p:tav>
                                      </p:tavLst>
                                    </p:anim>
                                    <p:anim calcmode="lin" valueType="num">
                                      <p:cBhvr>
                                        <p:cTn id="181" dur="3000" fill="hold"/>
                                        <p:tgtEl>
                                          <p:spTgt spid="10"/>
                                        </p:tgtEl>
                                        <p:attrNameLst>
                                          <p:attrName>ppt_y</p:attrName>
                                        </p:attrNameLst>
                                      </p:cBhvr>
                                      <p:tavLst>
                                        <p:tav tm="0">
                                          <p:val>
                                            <p:fltVal val="0.5"/>
                                          </p:val>
                                        </p:tav>
                                        <p:tav tm="100000">
                                          <p:val>
                                            <p:strVal val="#ppt_y"/>
                                          </p:val>
                                        </p:tav>
                                      </p:tavLst>
                                    </p:anim>
                                  </p:childTnLst>
                                </p:cTn>
                              </p:par>
                              <p:par>
                                <p:cTn id="182" presetID="23" presetClass="entr" presetSubtype="528" fill="hold" grpId="1" nodeType="withEffect">
                                  <p:stCondLst>
                                    <p:cond delay="0"/>
                                  </p:stCondLst>
                                  <p:iterate type="lt">
                                    <p:tmPct val="0"/>
                                  </p:iterate>
                                  <p:childTnLst>
                                    <p:set>
                                      <p:cBhvr>
                                        <p:cTn id="183" dur="1" fill="hold">
                                          <p:stCondLst>
                                            <p:cond delay="0"/>
                                          </p:stCondLst>
                                        </p:cTn>
                                        <p:tgtEl>
                                          <p:spTgt spid="11"/>
                                        </p:tgtEl>
                                        <p:attrNameLst>
                                          <p:attrName>style.visibility</p:attrName>
                                        </p:attrNameLst>
                                      </p:cBhvr>
                                      <p:to>
                                        <p:strVal val="visible"/>
                                      </p:to>
                                    </p:set>
                                    <p:anim calcmode="lin" valueType="num">
                                      <p:cBhvr>
                                        <p:cTn id="184" dur="3000" fill="hold"/>
                                        <p:tgtEl>
                                          <p:spTgt spid="11"/>
                                        </p:tgtEl>
                                        <p:attrNameLst>
                                          <p:attrName>ppt_w</p:attrName>
                                        </p:attrNameLst>
                                      </p:cBhvr>
                                      <p:tavLst>
                                        <p:tav tm="0">
                                          <p:val>
                                            <p:fltVal val="0"/>
                                          </p:val>
                                        </p:tav>
                                        <p:tav tm="100000">
                                          <p:val>
                                            <p:strVal val="#ppt_w"/>
                                          </p:val>
                                        </p:tav>
                                      </p:tavLst>
                                    </p:anim>
                                    <p:anim calcmode="lin" valueType="num">
                                      <p:cBhvr>
                                        <p:cTn id="185" dur="3000" fill="hold"/>
                                        <p:tgtEl>
                                          <p:spTgt spid="11"/>
                                        </p:tgtEl>
                                        <p:attrNameLst>
                                          <p:attrName>ppt_h</p:attrName>
                                        </p:attrNameLst>
                                      </p:cBhvr>
                                      <p:tavLst>
                                        <p:tav tm="0">
                                          <p:val>
                                            <p:fltVal val="0"/>
                                          </p:val>
                                        </p:tav>
                                        <p:tav tm="100000">
                                          <p:val>
                                            <p:strVal val="#ppt_h"/>
                                          </p:val>
                                        </p:tav>
                                      </p:tavLst>
                                    </p:anim>
                                    <p:anim calcmode="lin" valueType="num">
                                      <p:cBhvr>
                                        <p:cTn id="186" dur="3000" fill="hold"/>
                                        <p:tgtEl>
                                          <p:spTgt spid="11"/>
                                        </p:tgtEl>
                                        <p:attrNameLst>
                                          <p:attrName>ppt_x</p:attrName>
                                        </p:attrNameLst>
                                      </p:cBhvr>
                                      <p:tavLst>
                                        <p:tav tm="0">
                                          <p:val>
                                            <p:fltVal val="0.5"/>
                                          </p:val>
                                        </p:tav>
                                        <p:tav tm="100000">
                                          <p:val>
                                            <p:strVal val="#ppt_x"/>
                                          </p:val>
                                        </p:tav>
                                      </p:tavLst>
                                    </p:anim>
                                    <p:anim calcmode="lin" valueType="num">
                                      <p:cBhvr>
                                        <p:cTn id="187" dur="3000" fill="hold"/>
                                        <p:tgtEl>
                                          <p:spTgt spid="11"/>
                                        </p:tgtEl>
                                        <p:attrNameLst>
                                          <p:attrName>ppt_y</p:attrName>
                                        </p:attrNameLst>
                                      </p:cBhvr>
                                      <p:tavLst>
                                        <p:tav tm="0">
                                          <p:val>
                                            <p:fltVal val="0.5"/>
                                          </p:val>
                                        </p:tav>
                                        <p:tav tm="100000">
                                          <p:val>
                                            <p:strVal val="#ppt_y"/>
                                          </p:val>
                                        </p:tav>
                                      </p:tavLst>
                                    </p:anim>
                                  </p:childTnLst>
                                </p:cTn>
                              </p:par>
                              <p:par>
                                <p:cTn id="188" presetID="23" presetClass="entr" presetSubtype="528" fill="hold" grpId="1" nodeType="withEffect">
                                  <p:stCondLst>
                                    <p:cond delay="0"/>
                                  </p:stCondLst>
                                  <p:iterate type="lt">
                                    <p:tmPct val="0"/>
                                  </p:iterate>
                                  <p:childTnLst>
                                    <p:set>
                                      <p:cBhvr>
                                        <p:cTn id="189" dur="1" fill="hold">
                                          <p:stCondLst>
                                            <p:cond delay="0"/>
                                          </p:stCondLst>
                                        </p:cTn>
                                        <p:tgtEl>
                                          <p:spTgt spid="12"/>
                                        </p:tgtEl>
                                        <p:attrNameLst>
                                          <p:attrName>style.visibility</p:attrName>
                                        </p:attrNameLst>
                                      </p:cBhvr>
                                      <p:to>
                                        <p:strVal val="visible"/>
                                      </p:to>
                                    </p:set>
                                    <p:anim calcmode="lin" valueType="num">
                                      <p:cBhvr>
                                        <p:cTn id="190" dur="3000" fill="hold"/>
                                        <p:tgtEl>
                                          <p:spTgt spid="12"/>
                                        </p:tgtEl>
                                        <p:attrNameLst>
                                          <p:attrName>ppt_w</p:attrName>
                                        </p:attrNameLst>
                                      </p:cBhvr>
                                      <p:tavLst>
                                        <p:tav tm="0">
                                          <p:val>
                                            <p:fltVal val="0"/>
                                          </p:val>
                                        </p:tav>
                                        <p:tav tm="100000">
                                          <p:val>
                                            <p:strVal val="#ppt_w"/>
                                          </p:val>
                                        </p:tav>
                                      </p:tavLst>
                                    </p:anim>
                                    <p:anim calcmode="lin" valueType="num">
                                      <p:cBhvr>
                                        <p:cTn id="191" dur="3000" fill="hold"/>
                                        <p:tgtEl>
                                          <p:spTgt spid="12"/>
                                        </p:tgtEl>
                                        <p:attrNameLst>
                                          <p:attrName>ppt_h</p:attrName>
                                        </p:attrNameLst>
                                      </p:cBhvr>
                                      <p:tavLst>
                                        <p:tav tm="0">
                                          <p:val>
                                            <p:fltVal val="0"/>
                                          </p:val>
                                        </p:tav>
                                        <p:tav tm="100000">
                                          <p:val>
                                            <p:strVal val="#ppt_h"/>
                                          </p:val>
                                        </p:tav>
                                      </p:tavLst>
                                    </p:anim>
                                    <p:anim calcmode="lin" valueType="num">
                                      <p:cBhvr>
                                        <p:cTn id="192" dur="3000" fill="hold"/>
                                        <p:tgtEl>
                                          <p:spTgt spid="12"/>
                                        </p:tgtEl>
                                        <p:attrNameLst>
                                          <p:attrName>ppt_x</p:attrName>
                                        </p:attrNameLst>
                                      </p:cBhvr>
                                      <p:tavLst>
                                        <p:tav tm="0">
                                          <p:val>
                                            <p:fltVal val="0.5"/>
                                          </p:val>
                                        </p:tav>
                                        <p:tav tm="100000">
                                          <p:val>
                                            <p:strVal val="#ppt_x"/>
                                          </p:val>
                                        </p:tav>
                                      </p:tavLst>
                                    </p:anim>
                                    <p:anim calcmode="lin" valueType="num">
                                      <p:cBhvr>
                                        <p:cTn id="193" dur="3000" fill="hold"/>
                                        <p:tgtEl>
                                          <p:spTgt spid="12"/>
                                        </p:tgtEl>
                                        <p:attrNameLst>
                                          <p:attrName>ppt_y</p:attrName>
                                        </p:attrNameLst>
                                      </p:cBhvr>
                                      <p:tavLst>
                                        <p:tav tm="0">
                                          <p:val>
                                            <p:fltVal val="0.5"/>
                                          </p:val>
                                        </p:tav>
                                        <p:tav tm="100000">
                                          <p:val>
                                            <p:strVal val="#ppt_y"/>
                                          </p:val>
                                        </p:tav>
                                      </p:tavLst>
                                    </p:anim>
                                  </p:childTnLst>
                                </p:cTn>
                              </p:par>
                              <p:par>
                                <p:cTn id="194" presetID="23" presetClass="entr" presetSubtype="528" fill="hold" grpId="1" nodeType="withEffect">
                                  <p:stCondLst>
                                    <p:cond delay="0"/>
                                  </p:stCondLst>
                                  <p:iterate type="lt">
                                    <p:tmPct val="0"/>
                                  </p:iterate>
                                  <p:childTnLst>
                                    <p:set>
                                      <p:cBhvr>
                                        <p:cTn id="195" dur="1" fill="hold">
                                          <p:stCondLst>
                                            <p:cond delay="0"/>
                                          </p:stCondLst>
                                        </p:cTn>
                                        <p:tgtEl>
                                          <p:spTgt spid="13"/>
                                        </p:tgtEl>
                                        <p:attrNameLst>
                                          <p:attrName>style.visibility</p:attrName>
                                        </p:attrNameLst>
                                      </p:cBhvr>
                                      <p:to>
                                        <p:strVal val="visible"/>
                                      </p:to>
                                    </p:set>
                                    <p:anim calcmode="lin" valueType="num">
                                      <p:cBhvr>
                                        <p:cTn id="196" dur="3000" fill="hold"/>
                                        <p:tgtEl>
                                          <p:spTgt spid="13"/>
                                        </p:tgtEl>
                                        <p:attrNameLst>
                                          <p:attrName>ppt_w</p:attrName>
                                        </p:attrNameLst>
                                      </p:cBhvr>
                                      <p:tavLst>
                                        <p:tav tm="0">
                                          <p:val>
                                            <p:fltVal val="0"/>
                                          </p:val>
                                        </p:tav>
                                        <p:tav tm="100000">
                                          <p:val>
                                            <p:strVal val="#ppt_w"/>
                                          </p:val>
                                        </p:tav>
                                      </p:tavLst>
                                    </p:anim>
                                    <p:anim calcmode="lin" valueType="num">
                                      <p:cBhvr>
                                        <p:cTn id="197" dur="3000" fill="hold"/>
                                        <p:tgtEl>
                                          <p:spTgt spid="13"/>
                                        </p:tgtEl>
                                        <p:attrNameLst>
                                          <p:attrName>ppt_h</p:attrName>
                                        </p:attrNameLst>
                                      </p:cBhvr>
                                      <p:tavLst>
                                        <p:tav tm="0">
                                          <p:val>
                                            <p:fltVal val="0"/>
                                          </p:val>
                                        </p:tav>
                                        <p:tav tm="100000">
                                          <p:val>
                                            <p:strVal val="#ppt_h"/>
                                          </p:val>
                                        </p:tav>
                                      </p:tavLst>
                                    </p:anim>
                                    <p:anim calcmode="lin" valueType="num">
                                      <p:cBhvr>
                                        <p:cTn id="198" dur="3000" fill="hold"/>
                                        <p:tgtEl>
                                          <p:spTgt spid="13"/>
                                        </p:tgtEl>
                                        <p:attrNameLst>
                                          <p:attrName>ppt_x</p:attrName>
                                        </p:attrNameLst>
                                      </p:cBhvr>
                                      <p:tavLst>
                                        <p:tav tm="0">
                                          <p:val>
                                            <p:fltVal val="0.5"/>
                                          </p:val>
                                        </p:tav>
                                        <p:tav tm="100000">
                                          <p:val>
                                            <p:strVal val="#ppt_x"/>
                                          </p:val>
                                        </p:tav>
                                      </p:tavLst>
                                    </p:anim>
                                    <p:anim calcmode="lin" valueType="num">
                                      <p:cBhvr>
                                        <p:cTn id="199" dur="3000" fill="hold"/>
                                        <p:tgtEl>
                                          <p:spTgt spid="13"/>
                                        </p:tgtEl>
                                        <p:attrNameLst>
                                          <p:attrName>ppt_y</p:attrName>
                                        </p:attrNameLst>
                                      </p:cBhvr>
                                      <p:tavLst>
                                        <p:tav tm="0">
                                          <p:val>
                                            <p:fltVal val="0.5"/>
                                          </p:val>
                                        </p:tav>
                                        <p:tav tm="100000">
                                          <p:val>
                                            <p:strVal val="#ppt_y"/>
                                          </p:val>
                                        </p:tav>
                                      </p:tavLst>
                                    </p:anim>
                                  </p:childTnLst>
                                </p:cTn>
                              </p:par>
                              <p:par>
                                <p:cTn id="200" presetID="23" presetClass="entr" presetSubtype="528" fill="hold" grpId="1" nodeType="withEffect">
                                  <p:stCondLst>
                                    <p:cond delay="0"/>
                                  </p:stCondLst>
                                  <p:iterate type="lt">
                                    <p:tmPct val="0"/>
                                  </p:iterate>
                                  <p:childTnLst>
                                    <p:set>
                                      <p:cBhvr>
                                        <p:cTn id="201" dur="1" fill="hold">
                                          <p:stCondLst>
                                            <p:cond delay="0"/>
                                          </p:stCondLst>
                                        </p:cTn>
                                        <p:tgtEl>
                                          <p:spTgt spid="14"/>
                                        </p:tgtEl>
                                        <p:attrNameLst>
                                          <p:attrName>style.visibility</p:attrName>
                                        </p:attrNameLst>
                                      </p:cBhvr>
                                      <p:to>
                                        <p:strVal val="visible"/>
                                      </p:to>
                                    </p:set>
                                    <p:anim calcmode="lin" valueType="num">
                                      <p:cBhvr>
                                        <p:cTn id="202" dur="3000" fill="hold"/>
                                        <p:tgtEl>
                                          <p:spTgt spid="14"/>
                                        </p:tgtEl>
                                        <p:attrNameLst>
                                          <p:attrName>ppt_w</p:attrName>
                                        </p:attrNameLst>
                                      </p:cBhvr>
                                      <p:tavLst>
                                        <p:tav tm="0">
                                          <p:val>
                                            <p:fltVal val="0"/>
                                          </p:val>
                                        </p:tav>
                                        <p:tav tm="100000">
                                          <p:val>
                                            <p:strVal val="#ppt_w"/>
                                          </p:val>
                                        </p:tav>
                                      </p:tavLst>
                                    </p:anim>
                                    <p:anim calcmode="lin" valueType="num">
                                      <p:cBhvr>
                                        <p:cTn id="203" dur="3000" fill="hold"/>
                                        <p:tgtEl>
                                          <p:spTgt spid="14"/>
                                        </p:tgtEl>
                                        <p:attrNameLst>
                                          <p:attrName>ppt_h</p:attrName>
                                        </p:attrNameLst>
                                      </p:cBhvr>
                                      <p:tavLst>
                                        <p:tav tm="0">
                                          <p:val>
                                            <p:fltVal val="0"/>
                                          </p:val>
                                        </p:tav>
                                        <p:tav tm="100000">
                                          <p:val>
                                            <p:strVal val="#ppt_h"/>
                                          </p:val>
                                        </p:tav>
                                      </p:tavLst>
                                    </p:anim>
                                    <p:anim calcmode="lin" valueType="num">
                                      <p:cBhvr>
                                        <p:cTn id="204" dur="3000" fill="hold"/>
                                        <p:tgtEl>
                                          <p:spTgt spid="14"/>
                                        </p:tgtEl>
                                        <p:attrNameLst>
                                          <p:attrName>ppt_x</p:attrName>
                                        </p:attrNameLst>
                                      </p:cBhvr>
                                      <p:tavLst>
                                        <p:tav tm="0">
                                          <p:val>
                                            <p:fltVal val="0.5"/>
                                          </p:val>
                                        </p:tav>
                                        <p:tav tm="100000">
                                          <p:val>
                                            <p:strVal val="#ppt_x"/>
                                          </p:val>
                                        </p:tav>
                                      </p:tavLst>
                                    </p:anim>
                                    <p:anim calcmode="lin" valueType="num">
                                      <p:cBhvr>
                                        <p:cTn id="205" dur="3000" fill="hold"/>
                                        <p:tgtEl>
                                          <p:spTgt spid="14"/>
                                        </p:tgtEl>
                                        <p:attrNameLst>
                                          <p:attrName>ppt_y</p:attrName>
                                        </p:attrNameLst>
                                      </p:cBhvr>
                                      <p:tavLst>
                                        <p:tav tm="0">
                                          <p:val>
                                            <p:fltVal val="0.5"/>
                                          </p:val>
                                        </p:tav>
                                        <p:tav tm="100000">
                                          <p:val>
                                            <p:strVal val="#ppt_y"/>
                                          </p:val>
                                        </p:tav>
                                      </p:tavLst>
                                    </p:anim>
                                  </p:childTnLst>
                                </p:cTn>
                              </p:par>
                              <p:par>
                                <p:cTn id="206" presetID="23" presetClass="entr" presetSubtype="528" fill="hold" grpId="1" nodeType="withEffect">
                                  <p:stCondLst>
                                    <p:cond delay="0"/>
                                  </p:stCondLst>
                                  <p:iterate type="lt">
                                    <p:tmPct val="0"/>
                                  </p:iterate>
                                  <p:childTnLst>
                                    <p:set>
                                      <p:cBhvr>
                                        <p:cTn id="207" dur="1" fill="hold">
                                          <p:stCondLst>
                                            <p:cond delay="0"/>
                                          </p:stCondLst>
                                        </p:cTn>
                                        <p:tgtEl>
                                          <p:spTgt spid="15"/>
                                        </p:tgtEl>
                                        <p:attrNameLst>
                                          <p:attrName>style.visibility</p:attrName>
                                        </p:attrNameLst>
                                      </p:cBhvr>
                                      <p:to>
                                        <p:strVal val="visible"/>
                                      </p:to>
                                    </p:set>
                                    <p:anim calcmode="lin" valueType="num">
                                      <p:cBhvr>
                                        <p:cTn id="208" dur="3000" fill="hold"/>
                                        <p:tgtEl>
                                          <p:spTgt spid="15"/>
                                        </p:tgtEl>
                                        <p:attrNameLst>
                                          <p:attrName>ppt_w</p:attrName>
                                        </p:attrNameLst>
                                      </p:cBhvr>
                                      <p:tavLst>
                                        <p:tav tm="0">
                                          <p:val>
                                            <p:fltVal val="0"/>
                                          </p:val>
                                        </p:tav>
                                        <p:tav tm="100000">
                                          <p:val>
                                            <p:strVal val="#ppt_w"/>
                                          </p:val>
                                        </p:tav>
                                      </p:tavLst>
                                    </p:anim>
                                    <p:anim calcmode="lin" valueType="num">
                                      <p:cBhvr>
                                        <p:cTn id="209" dur="3000" fill="hold"/>
                                        <p:tgtEl>
                                          <p:spTgt spid="15"/>
                                        </p:tgtEl>
                                        <p:attrNameLst>
                                          <p:attrName>ppt_h</p:attrName>
                                        </p:attrNameLst>
                                      </p:cBhvr>
                                      <p:tavLst>
                                        <p:tav tm="0">
                                          <p:val>
                                            <p:fltVal val="0"/>
                                          </p:val>
                                        </p:tav>
                                        <p:tav tm="100000">
                                          <p:val>
                                            <p:strVal val="#ppt_h"/>
                                          </p:val>
                                        </p:tav>
                                      </p:tavLst>
                                    </p:anim>
                                    <p:anim calcmode="lin" valueType="num">
                                      <p:cBhvr>
                                        <p:cTn id="210" dur="3000" fill="hold"/>
                                        <p:tgtEl>
                                          <p:spTgt spid="15"/>
                                        </p:tgtEl>
                                        <p:attrNameLst>
                                          <p:attrName>ppt_x</p:attrName>
                                        </p:attrNameLst>
                                      </p:cBhvr>
                                      <p:tavLst>
                                        <p:tav tm="0">
                                          <p:val>
                                            <p:fltVal val="0.5"/>
                                          </p:val>
                                        </p:tav>
                                        <p:tav tm="100000">
                                          <p:val>
                                            <p:strVal val="#ppt_x"/>
                                          </p:val>
                                        </p:tav>
                                      </p:tavLst>
                                    </p:anim>
                                    <p:anim calcmode="lin" valueType="num">
                                      <p:cBhvr>
                                        <p:cTn id="211" dur="3000" fill="hold"/>
                                        <p:tgtEl>
                                          <p:spTgt spid="15"/>
                                        </p:tgtEl>
                                        <p:attrNameLst>
                                          <p:attrName>ppt_y</p:attrName>
                                        </p:attrNameLst>
                                      </p:cBhvr>
                                      <p:tavLst>
                                        <p:tav tm="0">
                                          <p:val>
                                            <p:fltVal val="0.5"/>
                                          </p:val>
                                        </p:tav>
                                        <p:tav tm="100000">
                                          <p:val>
                                            <p:strVal val="#ppt_y"/>
                                          </p:val>
                                        </p:tav>
                                      </p:tavLst>
                                    </p:anim>
                                  </p:childTnLst>
                                </p:cTn>
                              </p:par>
                              <p:par>
                                <p:cTn id="212" presetID="23" presetClass="entr" presetSubtype="528" fill="hold" grpId="1" nodeType="withEffect">
                                  <p:stCondLst>
                                    <p:cond delay="0"/>
                                  </p:stCondLst>
                                  <p:iterate type="lt">
                                    <p:tmPct val="0"/>
                                  </p:iterate>
                                  <p:childTnLst>
                                    <p:set>
                                      <p:cBhvr>
                                        <p:cTn id="213" dur="1" fill="hold">
                                          <p:stCondLst>
                                            <p:cond delay="0"/>
                                          </p:stCondLst>
                                        </p:cTn>
                                        <p:tgtEl>
                                          <p:spTgt spid="16"/>
                                        </p:tgtEl>
                                        <p:attrNameLst>
                                          <p:attrName>style.visibility</p:attrName>
                                        </p:attrNameLst>
                                      </p:cBhvr>
                                      <p:to>
                                        <p:strVal val="visible"/>
                                      </p:to>
                                    </p:set>
                                    <p:anim calcmode="lin" valueType="num">
                                      <p:cBhvr>
                                        <p:cTn id="214" dur="3000" fill="hold"/>
                                        <p:tgtEl>
                                          <p:spTgt spid="16"/>
                                        </p:tgtEl>
                                        <p:attrNameLst>
                                          <p:attrName>ppt_w</p:attrName>
                                        </p:attrNameLst>
                                      </p:cBhvr>
                                      <p:tavLst>
                                        <p:tav tm="0">
                                          <p:val>
                                            <p:fltVal val="0"/>
                                          </p:val>
                                        </p:tav>
                                        <p:tav tm="100000">
                                          <p:val>
                                            <p:strVal val="#ppt_w"/>
                                          </p:val>
                                        </p:tav>
                                      </p:tavLst>
                                    </p:anim>
                                    <p:anim calcmode="lin" valueType="num">
                                      <p:cBhvr>
                                        <p:cTn id="215" dur="3000" fill="hold"/>
                                        <p:tgtEl>
                                          <p:spTgt spid="16"/>
                                        </p:tgtEl>
                                        <p:attrNameLst>
                                          <p:attrName>ppt_h</p:attrName>
                                        </p:attrNameLst>
                                      </p:cBhvr>
                                      <p:tavLst>
                                        <p:tav tm="0">
                                          <p:val>
                                            <p:fltVal val="0"/>
                                          </p:val>
                                        </p:tav>
                                        <p:tav tm="100000">
                                          <p:val>
                                            <p:strVal val="#ppt_h"/>
                                          </p:val>
                                        </p:tav>
                                      </p:tavLst>
                                    </p:anim>
                                    <p:anim calcmode="lin" valueType="num">
                                      <p:cBhvr>
                                        <p:cTn id="216" dur="3000" fill="hold"/>
                                        <p:tgtEl>
                                          <p:spTgt spid="16"/>
                                        </p:tgtEl>
                                        <p:attrNameLst>
                                          <p:attrName>ppt_x</p:attrName>
                                        </p:attrNameLst>
                                      </p:cBhvr>
                                      <p:tavLst>
                                        <p:tav tm="0">
                                          <p:val>
                                            <p:fltVal val="0.5"/>
                                          </p:val>
                                        </p:tav>
                                        <p:tav tm="100000">
                                          <p:val>
                                            <p:strVal val="#ppt_x"/>
                                          </p:val>
                                        </p:tav>
                                      </p:tavLst>
                                    </p:anim>
                                    <p:anim calcmode="lin" valueType="num">
                                      <p:cBhvr>
                                        <p:cTn id="217" dur="3000" fill="hold"/>
                                        <p:tgtEl>
                                          <p:spTgt spid="16"/>
                                        </p:tgtEl>
                                        <p:attrNameLst>
                                          <p:attrName>ppt_y</p:attrName>
                                        </p:attrNameLst>
                                      </p:cBhvr>
                                      <p:tavLst>
                                        <p:tav tm="0">
                                          <p:val>
                                            <p:fltVal val="0.5"/>
                                          </p:val>
                                        </p:tav>
                                        <p:tav tm="100000">
                                          <p:val>
                                            <p:strVal val="#ppt_y"/>
                                          </p:val>
                                        </p:tav>
                                      </p:tavLst>
                                    </p:anim>
                                  </p:childTnLst>
                                </p:cTn>
                              </p:par>
                              <p:par>
                                <p:cTn id="218" presetID="23" presetClass="entr" presetSubtype="528" fill="hold" grpId="1" nodeType="withEffect">
                                  <p:stCondLst>
                                    <p:cond delay="0"/>
                                  </p:stCondLst>
                                  <p:iterate type="lt">
                                    <p:tmPct val="0"/>
                                  </p:iterate>
                                  <p:childTnLst>
                                    <p:set>
                                      <p:cBhvr>
                                        <p:cTn id="219" dur="1" fill="hold">
                                          <p:stCondLst>
                                            <p:cond delay="0"/>
                                          </p:stCondLst>
                                        </p:cTn>
                                        <p:tgtEl>
                                          <p:spTgt spid="17"/>
                                        </p:tgtEl>
                                        <p:attrNameLst>
                                          <p:attrName>style.visibility</p:attrName>
                                        </p:attrNameLst>
                                      </p:cBhvr>
                                      <p:to>
                                        <p:strVal val="visible"/>
                                      </p:to>
                                    </p:set>
                                    <p:anim calcmode="lin" valueType="num">
                                      <p:cBhvr>
                                        <p:cTn id="220" dur="3000" fill="hold"/>
                                        <p:tgtEl>
                                          <p:spTgt spid="17"/>
                                        </p:tgtEl>
                                        <p:attrNameLst>
                                          <p:attrName>ppt_w</p:attrName>
                                        </p:attrNameLst>
                                      </p:cBhvr>
                                      <p:tavLst>
                                        <p:tav tm="0">
                                          <p:val>
                                            <p:fltVal val="0"/>
                                          </p:val>
                                        </p:tav>
                                        <p:tav tm="100000">
                                          <p:val>
                                            <p:strVal val="#ppt_w"/>
                                          </p:val>
                                        </p:tav>
                                      </p:tavLst>
                                    </p:anim>
                                    <p:anim calcmode="lin" valueType="num">
                                      <p:cBhvr>
                                        <p:cTn id="221" dur="3000" fill="hold"/>
                                        <p:tgtEl>
                                          <p:spTgt spid="17"/>
                                        </p:tgtEl>
                                        <p:attrNameLst>
                                          <p:attrName>ppt_h</p:attrName>
                                        </p:attrNameLst>
                                      </p:cBhvr>
                                      <p:tavLst>
                                        <p:tav tm="0">
                                          <p:val>
                                            <p:fltVal val="0"/>
                                          </p:val>
                                        </p:tav>
                                        <p:tav tm="100000">
                                          <p:val>
                                            <p:strVal val="#ppt_h"/>
                                          </p:val>
                                        </p:tav>
                                      </p:tavLst>
                                    </p:anim>
                                    <p:anim calcmode="lin" valueType="num">
                                      <p:cBhvr>
                                        <p:cTn id="222" dur="3000" fill="hold"/>
                                        <p:tgtEl>
                                          <p:spTgt spid="17"/>
                                        </p:tgtEl>
                                        <p:attrNameLst>
                                          <p:attrName>ppt_x</p:attrName>
                                        </p:attrNameLst>
                                      </p:cBhvr>
                                      <p:tavLst>
                                        <p:tav tm="0">
                                          <p:val>
                                            <p:fltVal val="0.5"/>
                                          </p:val>
                                        </p:tav>
                                        <p:tav tm="100000">
                                          <p:val>
                                            <p:strVal val="#ppt_x"/>
                                          </p:val>
                                        </p:tav>
                                      </p:tavLst>
                                    </p:anim>
                                    <p:anim calcmode="lin" valueType="num">
                                      <p:cBhvr>
                                        <p:cTn id="223" dur="3000" fill="hold"/>
                                        <p:tgtEl>
                                          <p:spTgt spid="17"/>
                                        </p:tgtEl>
                                        <p:attrNameLst>
                                          <p:attrName>ppt_y</p:attrName>
                                        </p:attrNameLst>
                                      </p:cBhvr>
                                      <p:tavLst>
                                        <p:tav tm="0">
                                          <p:val>
                                            <p:fltVal val="0.5"/>
                                          </p:val>
                                        </p:tav>
                                        <p:tav tm="100000">
                                          <p:val>
                                            <p:strVal val="#ppt_y"/>
                                          </p:val>
                                        </p:tav>
                                      </p:tavLst>
                                    </p:anim>
                                  </p:childTnLst>
                                </p:cTn>
                              </p:par>
                              <p:par>
                                <p:cTn id="224" presetID="23" presetClass="entr" presetSubtype="528" fill="hold" grpId="1" nodeType="withEffect">
                                  <p:stCondLst>
                                    <p:cond delay="0"/>
                                  </p:stCondLst>
                                  <p:iterate type="lt">
                                    <p:tmPct val="0"/>
                                  </p:iterate>
                                  <p:childTnLst>
                                    <p:set>
                                      <p:cBhvr>
                                        <p:cTn id="225" dur="1" fill="hold">
                                          <p:stCondLst>
                                            <p:cond delay="0"/>
                                          </p:stCondLst>
                                        </p:cTn>
                                        <p:tgtEl>
                                          <p:spTgt spid="18"/>
                                        </p:tgtEl>
                                        <p:attrNameLst>
                                          <p:attrName>style.visibility</p:attrName>
                                        </p:attrNameLst>
                                      </p:cBhvr>
                                      <p:to>
                                        <p:strVal val="visible"/>
                                      </p:to>
                                    </p:set>
                                    <p:anim calcmode="lin" valueType="num">
                                      <p:cBhvr>
                                        <p:cTn id="226" dur="3000" fill="hold"/>
                                        <p:tgtEl>
                                          <p:spTgt spid="18"/>
                                        </p:tgtEl>
                                        <p:attrNameLst>
                                          <p:attrName>ppt_w</p:attrName>
                                        </p:attrNameLst>
                                      </p:cBhvr>
                                      <p:tavLst>
                                        <p:tav tm="0">
                                          <p:val>
                                            <p:fltVal val="0"/>
                                          </p:val>
                                        </p:tav>
                                        <p:tav tm="100000">
                                          <p:val>
                                            <p:strVal val="#ppt_w"/>
                                          </p:val>
                                        </p:tav>
                                      </p:tavLst>
                                    </p:anim>
                                    <p:anim calcmode="lin" valueType="num">
                                      <p:cBhvr>
                                        <p:cTn id="227" dur="3000" fill="hold"/>
                                        <p:tgtEl>
                                          <p:spTgt spid="18"/>
                                        </p:tgtEl>
                                        <p:attrNameLst>
                                          <p:attrName>ppt_h</p:attrName>
                                        </p:attrNameLst>
                                      </p:cBhvr>
                                      <p:tavLst>
                                        <p:tav tm="0">
                                          <p:val>
                                            <p:fltVal val="0"/>
                                          </p:val>
                                        </p:tav>
                                        <p:tav tm="100000">
                                          <p:val>
                                            <p:strVal val="#ppt_h"/>
                                          </p:val>
                                        </p:tav>
                                      </p:tavLst>
                                    </p:anim>
                                    <p:anim calcmode="lin" valueType="num">
                                      <p:cBhvr>
                                        <p:cTn id="228" dur="3000" fill="hold"/>
                                        <p:tgtEl>
                                          <p:spTgt spid="18"/>
                                        </p:tgtEl>
                                        <p:attrNameLst>
                                          <p:attrName>ppt_x</p:attrName>
                                        </p:attrNameLst>
                                      </p:cBhvr>
                                      <p:tavLst>
                                        <p:tav tm="0">
                                          <p:val>
                                            <p:fltVal val="0.5"/>
                                          </p:val>
                                        </p:tav>
                                        <p:tav tm="100000">
                                          <p:val>
                                            <p:strVal val="#ppt_x"/>
                                          </p:val>
                                        </p:tav>
                                      </p:tavLst>
                                    </p:anim>
                                    <p:anim calcmode="lin" valueType="num">
                                      <p:cBhvr>
                                        <p:cTn id="229" dur="3000" fill="hold"/>
                                        <p:tgtEl>
                                          <p:spTgt spid="18"/>
                                        </p:tgtEl>
                                        <p:attrNameLst>
                                          <p:attrName>ppt_y</p:attrName>
                                        </p:attrNameLst>
                                      </p:cBhvr>
                                      <p:tavLst>
                                        <p:tav tm="0">
                                          <p:val>
                                            <p:fltVal val="0.5"/>
                                          </p:val>
                                        </p:tav>
                                        <p:tav tm="100000">
                                          <p:val>
                                            <p:strVal val="#ppt_y"/>
                                          </p:val>
                                        </p:tav>
                                      </p:tavLst>
                                    </p:anim>
                                  </p:childTnLst>
                                </p:cTn>
                              </p:par>
                              <p:par>
                                <p:cTn id="230" presetID="23" presetClass="entr" presetSubtype="528" fill="hold" grpId="1" nodeType="withEffect">
                                  <p:stCondLst>
                                    <p:cond delay="0"/>
                                  </p:stCondLst>
                                  <p:iterate type="lt">
                                    <p:tmPct val="0"/>
                                  </p:iterate>
                                  <p:childTnLst>
                                    <p:set>
                                      <p:cBhvr>
                                        <p:cTn id="231" dur="1" fill="hold">
                                          <p:stCondLst>
                                            <p:cond delay="0"/>
                                          </p:stCondLst>
                                        </p:cTn>
                                        <p:tgtEl>
                                          <p:spTgt spid="19"/>
                                        </p:tgtEl>
                                        <p:attrNameLst>
                                          <p:attrName>style.visibility</p:attrName>
                                        </p:attrNameLst>
                                      </p:cBhvr>
                                      <p:to>
                                        <p:strVal val="visible"/>
                                      </p:to>
                                    </p:set>
                                    <p:anim calcmode="lin" valueType="num">
                                      <p:cBhvr>
                                        <p:cTn id="232" dur="3000" fill="hold"/>
                                        <p:tgtEl>
                                          <p:spTgt spid="19"/>
                                        </p:tgtEl>
                                        <p:attrNameLst>
                                          <p:attrName>ppt_w</p:attrName>
                                        </p:attrNameLst>
                                      </p:cBhvr>
                                      <p:tavLst>
                                        <p:tav tm="0">
                                          <p:val>
                                            <p:fltVal val="0"/>
                                          </p:val>
                                        </p:tav>
                                        <p:tav tm="100000">
                                          <p:val>
                                            <p:strVal val="#ppt_w"/>
                                          </p:val>
                                        </p:tav>
                                      </p:tavLst>
                                    </p:anim>
                                    <p:anim calcmode="lin" valueType="num">
                                      <p:cBhvr>
                                        <p:cTn id="233" dur="3000" fill="hold"/>
                                        <p:tgtEl>
                                          <p:spTgt spid="19"/>
                                        </p:tgtEl>
                                        <p:attrNameLst>
                                          <p:attrName>ppt_h</p:attrName>
                                        </p:attrNameLst>
                                      </p:cBhvr>
                                      <p:tavLst>
                                        <p:tav tm="0">
                                          <p:val>
                                            <p:fltVal val="0"/>
                                          </p:val>
                                        </p:tav>
                                        <p:tav tm="100000">
                                          <p:val>
                                            <p:strVal val="#ppt_h"/>
                                          </p:val>
                                        </p:tav>
                                      </p:tavLst>
                                    </p:anim>
                                    <p:anim calcmode="lin" valueType="num">
                                      <p:cBhvr>
                                        <p:cTn id="234" dur="3000" fill="hold"/>
                                        <p:tgtEl>
                                          <p:spTgt spid="19"/>
                                        </p:tgtEl>
                                        <p:attrNameLst>
                                          <p:attrName>ppt_x</p:attrName>
                                        </p:attrNameLst>
                                      </p:cBhvr>
                                      <p:tavLst>
                                        <p:tav tm="0">
                                          <p:val>
                                            <p:fltVal val="0.5"/>
                                          </p:val>
                                        </p:tav>
                                        <p:tav tm="100000">
                                          <p:val>
                                            <p:strVal val="#ppt_x"/>
                                          </p:val>
                                        </p:tav>
                                      </p:tavLst>
                                    </p:anim>
                                    <p:anim calcmode="lin" valueType="num">
                                      <p:cBhvr>
                                        <p:cTn id="235" dur="3000" fill="hold"/>
                                        <p:tgtEl>
                                          <p:spTgt spid="19"/>
                                        </p:tgtEl>
                                        <p:attrNameLst>
                                          <p:attrName>ppt_y</p:attrName>
                                        </p:attrNameLst>
                                      </p:cBhvr>
                                      <p:tavLst>
                                        <p:tav tm="0">
                                          <p:val>
                                            <p:fltVal val="0.5"/>
                                          </p:val>
                                        </p:tav>
                                        <p:tav tm="100000">
                                          <p:val>
                                            <p:strVal val="#ppt_y"/>
                                          </p:val>
                                        </p:tav>
                                      </p:tavLst>
                                    </p:anim>
                                  </p:childTnLst>
                                </p:cTn>
                              </p:par>
                              <p:par>
                                <p:cTn id="236" presetID="23" presetClass="entr" presetSubtype="528" fill="hold" grpId="1" nodeType="withEffect">
                                  <p:stCondLst>
                                    <p:cond delay="0"/>
                                  </p:stCondLst>
                                  <p:iterate type="lt">
                                    <p:tmPct val="0"/>
                                  </p:iterate>
                                  <p:childTnLst>
                                    <p:set>
                                      <p:cBhvr>
                                        <p:cTn id="237" dur="1" fill="hold">
                                          <p:stCondLst>
                                            <p:cond delay="0"/>
                                          </p:stCondLst>
                                        </p:cTn>
                                        <p:tgtEl>
                                          <p:spTgt spid="20"/>
                                        </p:tgtEl>
                                        <p:attrNameLst>
                                          <p:attrName>style.visibility</p:attrName>
                                        </p:attrNameLst>
                                      </p:cBhvr>
                                      <p:to>
                                        <p:strVal val="visible"/>
                                      </p:to>
                                    </p:set>
                                    <p:anim calcmode="lin" valueType="num">
                                      <p:cBhvr>
                                        <p:cTn id="238" dur="3000" fill="hold"/>
                                        <p:tgtEl>
                                          <p:spTgt spid="20"/>
                                        </p:tgtEl>
                                        <p:attrNameLst>
                                          <p:attrName>ppt_w</p:attrName>
                                        </p:attrNameLst>
                                      </p:cBhvr>
                                      <p:tavLst>
                                        <p:tav tm="0">
                                          <p:val>
                                            <p:fltVal val="0"/>
                                          </p:val>
                                        </p:tav>
                                        <p:tav tm="100000">
                                          <p:val>
                                            <p:strVal val="#ppt_w"/>
                                          </p:val>
                                        </p:tav>
                                      </p:tavLst>
                                    </p:anim>
                                    <p:anim calcmode="lin" valueType="num">
                                      <p:cBhvr>
                                        <p:cTn id="239" dur="3000" fill="hold"/>
                                        <p:tgtEl>
                                          <p:spTgt spid="20"/>
                                        </p:tgtEl>
                                        <p:attrNameLst>
                                          <p:attrName>ppt_h</p:attrName>
                                        </p:attrNameLst>
                                      </p:cBhvr>
                                      <p:tavLst>
                                        <p:tav tm="0">
                                          <p:val>
                                            <p:fltVal val="0"/>
                                          </p:val>
                                        </p:tav>
                                        <p:tav tm="100000">
                                          <p:val>
                                            <p:strVal val="#ppt_h"/>
                                          </p:val>
                                        </p:tav>
                                      </p:tavLst>
                                    </p:anim>
                                    <p:anim calcmode="lin" valueType="num">
                                      <p:cBhvr>
                                        <p:cTn id="240" dur="3000" fill="hold"/>
                                        <p:tgtEl>
                                          <p:spTgt spid="20"/>
                                        </p:tgtEl>
                                        <p:attrNameLst>
                                          <p:attrName>ppt_x</p:attrName>
                                        </p:attrNameLst>
                                      </p:cBhvr>
                                      <p:tavLst>
                                        <p:tav tm="0">
                                          <p:val>
                                            <p:fltVal val="0.5"/>
                                          </p:val>
                                        </p:tav>
                                        <p:tav tm="100000">
                                          <p:val>
                                            <p:strVal val="#ppt_x"/>
                                          </p:val>
                                        </p:tav>
                                      </p:tavLst>
                                    </p:anim>
                                    <p:anim calcmode="lin" valueType="num">
                                      <p:cBhvr>
                                        <p:cTn id="241" dur="3000" fill="hold"/>
                                        <p:tgtEl>
                                          <p:spTgt spid="20"/>
                                        </p:tgtEl>
                                        <p:attrNameLst>
                                          <p:attrName>ppt_y</p:attrName>
                                        </p:attrNameLst>
                                      </p:cBhvr>
                                      <p:tavLst>
                                        <p:tav tm="0">
                                          <p:val>
                                            <p:fltVal val="0.5"/>
                                          </p:val>
                                        </p:tav>
                                        <p:tav tm="100000">
                                          <p:val>
                                            <p:strVal val="#ppt_y"/>
                                          </p:val>
                                        </p:tav>
                                      </p:tavLst>
                                    </p:anim>
                                  </p:childTnLst>
                                </p:cTn>
                              </p:par>
                              <p:par>
                                <p:cTn id="242" presetID="23" presetClass="entr" presetSubtype="528" fill="hold" grpId="1" nodeType="withEffect">
                                  <p:stCondLst>
                                    <p:cond delay="0"/>
                                  </p:stCondLst>
                                  <p:iterate type="lt">
                                    <p:tmPct val="0"/>
                                  </p:iterate>
                                  <p:childTnLst>
                                    <p:set>
                                      <p:cBhvr>
                                        <p:cTn id="243" dur="1" fill="hold">
                                          <p:stCondLst>
                                            <p:cond delay="0"/>
                                          </p:stCondLst>
                                        </p:cTn>
                                        <p:tgtEl>
                                          <p:spTgt spid="21"/>
                                        </p:tgtEl>
                                        <p:attrNameLst>
                                          <p:attrName>style.visibility</p:attrName>
                                        </p:attrNameLst>
                                      </p:cBhvr>
                                      <p:to>
                                        <p:strVal val="visible"/>
                                      </p:to>
                                    </p:set>
                                    <p:anim calcmode="lin" valueType="num">
                                      <p:cBhvr>
                                        <p:cTn id="244" dur="3000" fill="hold"/>
                                        <p:tgtEl>
                                          <p:spTgt spid="21"/>
                                        </p:tgtEl>
                                        <p:attrNameLst>
                                          <p:attrName>ppt_w</p:attrName>
                                        </p:attrNameLst>
                                      </p:cBhvr>
                                      <p:tavLst>
                                        <p:tav tm="0">
                                          <p:val>
                                            <p:fltVal val="0"/>
                                          </p:val>
                                        </p:tav>
                                        <p:tav tm="100000">
                                          <p:val>
                                            <p:strVal val="#ppt_w"/>
                                          </p:val>
                                        </p:tav>
                                      </p:tavLst>
                                    </p:anim>
                                    <p:anim calcmode="lin" valueType="num">
                                      <p:cBhvr>
                                        <p:cTn id="245" dur="3000" fill="hold"/>
                                        <p:tgtEl>
                                          <p:spTgt spid="21"/>
                                        </p:tgtEl>
                                        <p:attrNameLst>
                                          <p:attrName>ppt_h</p:attrName>
                                        </p:attrNameLst>
                                      </p:cBhvr>
                                      <p:tavLst>
                                        <p:tav tm="0">
                                          <p:val>
                                            <p:fltVal val="0"/>
                                          </p:val>
                                        </p:tav>
                                        <p:tav tm="100000">
                                          <p:val>
                                            <p:strVal val="#ppt_h"/>
                                          </p:val>
                                        </p:tav>
                                      </p:tavLst>
                                    </p:anim>
                                    <p:anim calcmode="lin" valueType="num">
                                      <p:cBhvr>
                                        <p:cTn id="246" dur="3000" fill="hold"/>
                                        <p:tgtEl>
                                          <p:spTgt spid="21"/>
                                        </p:tgtEl>
                                        <p:attrNameLst>
                                          <p:attrName>ppt_x</p:attrName>
                                        </p:attrNameLst>
                                      </p:cBhvr>
                                      <p:tavLst>
                                        <p:tav tm="0">
                                          <p:val>
                                            <p:fltVal val="0.5"/>
                                          </p:val>
                                        </p:tav>
                                        <p:tav tm="100000">
                                          <p:val>
                                            <p:strVal val="#ppt_x"/>
                                          </p:val>
                                        </p:tav>
                                      </p:tavLst>
                                    </p:anim>
                                    <p:anim calcmode="lin" valueType="num">
                                      <p:cBhvr>
                                        <p:cTn id="247" dur="3000" fill="hold"/>
                                        <p:tgtEl>
                                          <p:spTgt spid="21"/>
                                        </p:tgtEl>
                                        <p:attrNameLst>
                                          <p:attrName>ppt_y</p:attrName>
                                        </p:attrNameLst>
                                      </p:cBhvr>
                                      <p:tavLst>
                                        <p:tav tm="0">
                                          <p:val>
                                            <p:fltVal val="0.5"/>
                                          </p:val>
                                        </p:tav>
                                        <p:tav tm="100000">
                                          <p:val>
                                            <p:strVal val="#ppt_y"/>
                                          </p:val>
                                        </p:tav>
                                      </p:tavLst>
                                    </p:anim>
                                  </p:childTnLst>
                                </p:cTn>
                              </p:par>
                              <p:par>
                                <p:cTn id="248" presetID="23" presetClass="entr" presetSubtype="528" fill="hold" grpId="1" nodeType="withEffect">
                                  <p:stCondLst>
                                    <p:cond delay="0"/>
                                  </p:stCondLst>
                                  <p:iterate type="lt">
                                    <p:tmPct val="0"/>
                                  </p:iterate>
                                  <p:childTnLst>
                                    <p:set>
                                      <p:cBhvr>
                                        <p:cTn id="249" dur="1" fill="hold">
                                          <p:stCondLst>
                                            <p:cond delay="0"/>
                                          </p:stCondLst>
                                        </p:cTn>
                                        <p:tgtEl>
                                          <p:spTgt spid="22"/>
                                        </p:tgtEl>
                                        <p:attrNameLst>
                                          <p:attrName>style.visibility</p:attrName>
                                        </p:attrNameLst>
                                      </p:cBhvr>
                                      <p:to>
                                        <p:strVal val="visible"/>
                                      </p:to>
                                    </p:set>
                                    <p:anim calcmode="lin" valueType="num">
                                      <p:cBhvr>
                                        <p:cTn id="250" dur="3000" fill="hold"/>
                                        <p:tgtEl>
                                          <p:spTgt spid="22"/>
                                        </p:tgtEl>
                                        <p:attrNameLst>
                                          <p:attrName>ppt_w</p:attrName>
                                        </p:attrNameLst>
                                      </p:cBhvr>
                                      <p:tavLst>
                                        <p:tav tm="0">
                                          <p:val>
                                            <p:fltVal val="0"/>
                                          </p:val>
                                        </p:tav>
                                        <p:tav tm="100000">
                                          <p:val>
                                            <p:strVal val="#ppt_w"/>
                                          </p:val>
                                        </p:tav>
                                      </p:tavLst>
                                    </p:anim>
                                    <p:anim calcmode="lin" valueType="num">
                                      <p:cBhvr>
                                        <p:cTn id="251" dur="3000" fill="hold"/>
                                        <p:tgtEl>
                                          <p:spTgt spid="22"/>
                                        </p:tgtEl>
                                        <p:attrNameLst>
                                          <p:attrName>ppt_h</p:attrName>
                                        </p:attrNameLst>
                                      </p:cBhvr>
                                      <p:tavLst>
                                        <p:tav tm="0">
                                          <p:val>
                                            <p:fltVal val="0"/>
                                          </p:val>
                                        </p:tav>
                                        <p:tav tm="100000">
                                          <p:val>
                                            <p:strVal val="#ppt_h"/>
                                          </p:val>
                                        </p:tav>
                                      </p:tavLst>
                                    </p:anim>
                                    <p:anim calcmode="lin" valueType="num">
                                      <p:cBhvr>
                                        <p:cTn id="252" dur="3000" fill="hold"/>
                                        <p:tgtEl>
                                          <p:spTgt spid="22"/>
                                        </p:tgtEl>
                                        <p:attrNameLst>
                                          <p:attrName>ppt_x</p:attrName>
                                        </p:attrNameLst>
                                      </p:cBhvr>
                                      <p:tavLst>
                                        <p:tav tm="0">
                                          <p:val>
                                            <p:fltVal val="0.5"/>
                                          </p:val>
                                        </p:tav>
                                        <p:tav tm="100000">
                                          <p:val>
                                            <p:strVal val="#ppt_x"/>
                                          </p:val>
                                        </p:tav>
                                      </p:tavLst>
                                    </p:anim>
                                    <p:anim calcmode="lin" valueType="num">
                                      <p:cBhvr>
                                        <p:cTn id="253" dur="3000" fill="hold"/>
                                        <p:tgtEl>
                                          <p:spTgt spid="22"/>
                                        </p:tgtEl>
                                        <p:attrNameLst>
                                          <p:attrName>ppt_y</p:attrName>
                                        </p:attrNameLst>
                                      </p:cBhvr>
                                      <p:tavLst>
                                        <p:tav tm="0">
                                          <p:val>
                                            <p:fltVal val="0.5"/>
                                          </p:val>
                                        </p:tav>
                                        <p:tav tm="100000">
                                          <p:val>
                                            <p:strVal val="#ppt_y"/>
                                          </p:val>
                                        </p:tav>
                                      </p:tavLst>
                                    </p:anim>
                                  </p:childTnLst>
                                </p:cTn>
                              </p:par>
                              <p:par>
                                <p:cTn id="254" presetID="23" presetClass="entr" presetSubtype="528" fill="hold" grpId="1" nodeType="withEffect">
                                  <p:stCondLst>
                                    <p:cond delay="0"/>
                                  </p:stCondLst>
                                  <p:iterate type="lt">
                                    <p:tmPct val="0"/>
                                  </p:iterate>
                                  <p:childTnLst>
                                    <p:set>
                                      <p:cBhvr>
                                        <p:cTn id="255" dur="1" fill="hold">
                                          <p:stCondLst>
                                            <p:cond delay="0"/>
                                          </p:stCondLst>
                                        </p:cTn>
                                        <p:tgtEl>
                                          <p:spTgt spid="23"/>
                                        </p:tgtEl>
                                        <p:attrNameLst>
                                          <p:attrName>style.visibility</p:attrName>
                                        </p:attrNameLst>
                                      </p:cBhvr>
                                      <p:to>
                                        <p:strVal val="visible"/>
                                      </p:to>
                                    </p:set>
                                    <p:anim calcmode="lin" valueType="num">
                                      <p:cBhvr>
                                        <p:cTn id="256" dur="3000" fill="hold"/>
                                        <p:tgtEl>
                                          <p:spTgt spid="23"/>
                                        </p:tgtEl>
                                        <p:attrNameLst>
                                          <p:attrName>ppt_w</p:attrName>
                                        </p:attrNameLst>
                                      </p:cBhvr>
                                      <p:tavLst>
                                        <p:tav tm="0">
                                          <p:val>
                                            <p:fltVal val="0"/>
                                          </p:val>
                                        </p:tav>
                                        <p:tav tm="100000">
                                          <p:val>
                                            <p:strVal val="#ppt_w"/>
                                          </p:val>
                                        </p:tav>
                                      </p:tavLst>
                                    </p:anim>
                                    <p:anim calcmode="lin" valueType="num">
                                      <p:cBhvr>
                                        <p:cTn id="257" dur="3000" fill="hold"/>
                                        <p:tgtEl>
                                          <p:spTgt spid="23"/>
                                        </p:tgtEl>
                                        <p:attrNameLst>
                                          <p:attrName>ppt_h</p:attrName>
                                        </p:attrNameLst>
                                      </p:cBhvr>
                                      <p:tavLst>
                                        <p:tav tm="0">
                                          <p:val>
                                            <p:fltVal val="0"/>
                                          </p:val>
                                        </p:tav>
                                        <p:tav tm="100000">
                                          <p:val>
                                            <p:strVal val="#ppt_h"/>
                                          </p:val>
                                        </p:tav>
                                      </p:tavLst>
                                    </p:anim>
                                    <p:anim calcmode="lin" valueType="num">
                                      <p:cBhvr>
                                        <p:cTn id="258" dur="3000" fill="hold"/>
                                        <p:tgtEl>
                                          <p:spTgt spid="23"/>
                                        </p:tgtEl>
                                        <p:attrNameLst>
                                          <p:attrName>ppt_x</p:attrName>
                                        </p:attrNameLst>
                                      </p:cBhvr>
                                      <p:tavLst>
                                        <p:tav tm="0">
                                          <p:val>
                                            <p:fltVal val="0.5"/>
                                          </p:val>
                                        </p:tav>
                                        <p:tav tm="100000">
                                          <p:val>
                                            <p:strVal val="#ppt_x"/>
                                          </p:val>
                                        </p:tav>
                                      </p:tavLst>
                                    </p:anim>
                                    <p:anim calcmode="lin" valueType="num">
                                      <p:cBhvr>
                                        <p:cTn id="259" dur="3000" fill="hold"/>
                                        <p:tgtEl>
                                          <p:spTgt spid="23"/>
                                        </p:tgtEl>
                                        <p:attrNameLst>
                                          <p:attrName>ppt_y</p:attrName>
                                        </p:attrNameLst>
                                      </p:cBhvr>
                                      <p:tavLst>
                                        <p:tav tm="0">
                                          <p:val>
                                            <p:fltVal val="0.5"/>
                                          </p:val>
                                        </p:tav>
                                        <p:tav tm="100000">
                                          <p:val>
                                            <p:strVal val="#ppt_y"/>
                                          </p:val>
                                        </p:tav>
                                      </p:tavLst>
                                    </p:anim>
                                  </p:childTnLst>
                                </p:cTn>
                              </p:par>
                              <p:par>
                                <p:cTn id="260" presetID="23" presetClass="entr" presetSubtype="528" fill="hold" grpId="1" nodeType="withEffect">
                                  <p:stCondLst>
                                    <p:cond delay="0"/>
                                  </p:stCondLst>
                                  <p:iterate type="lt">
                                    <p:tmPct val="0"/>
                                  </p:iterate>
                                  <p:childTnLst>
                                    <p:set>
                                      <p:cBhvr>
                                        <p:cTn id="261" dur="1" fill="hold">
                                          <p:stCondLst>
                                            <p:cond delay="0"/>
                                          </p:stCondLst>
                                        </p:cTn>
                                        <p:tgtEl>
                                          <p:spTgt spid="24"/>
                                        </p:tgtEl>
                                        <p:attrNameLst>
                                          <p:attrName>style.visibility</p:attrName>
                                        </p:attrNameLst>
                                      </p:cBhvr>
                                      <p:to>
                                        <p:strVal val="visible"/>
                                      </p:to>
                                    </p:set>
                                    <p:anim calcmode="lin" valueType="num">
                                      <p:cBhvr>
                                        <p:cTn id="262" dur="3000" fill="hold"/>
                                        <p:tgtEl>
                                          <p:spTgt spid="24"/>
                                        </p:tgtEl>
                                        <p:attrNameLst>
                                          <p:attrName>ppt_w</p:attrName>
                                        </p:attrNameLst>
                                      </p:cBhvr>
                                      <p:tavLst>
                                        <p:tav tm="0">
                                          <p:val>
                                            <p:fltVal val="0"/>
                                          </p:val>
                                        </p:tav>
                                        <p:tav tm="100000">
                                          <p:val>
                                            <p:strVal val="#ppt_w"/>
                                          </p:val>
                                        </p:tav>
                                      </p:tavLst>
                                    </p:anim>
                                    <p:anim calcmode="lin" valueType="num">
                                      <p:cBhvr>
                                        <p:cTn id="263" dur="3000" fill="hold"/>
                                        <p:tgtEl>
                                          <p:spTgt spid="24"/>
                                        </p:tgtEl>
                                        <p:attrNameLst>
                                          <p:attrName>ppt_h</p:attrName>
                                        </p:attrNameLst>
                                      </p:cBhvr>
                                      <p:tavLst>
                                        <p:tav tm="0">
                                          <p:val>
                                            <p:fltVal val="0"/>
                                          </p:val>
                                        </p:tav>
                                        <p:tav tm="100000">
                                          <p:val>
                                            <p:strVal val="#ppt_h"/>
                                          </p:val>
                                        </p:tav>
                                      </p:tavLst>
                                    </p:anim>
                                    <p:anim calcmode="lin" valueType="num">
                                      <p:cBhvr>
                                        <p:cTn id="264" dur="3000" fill="hold"/>
                                        <p:tgtEl>
                                          <p:spTgt spid="24"/>
                                        </p:tgtEl>
                                        <p:attrNameLst>
                                          <p:attrName>ppt_x</p:attrName>
                                        </p:attrNameLst>
                                      </p:cBhvr>
                                      <p:tavLst>
                                        <p:tav tm="0">
                                          <p:val>
                                            <p:fltVal val="0.5"/>
                                          </p:val>
                                        </p:tav>
                                        <p:tav tm="100000">
                                          <p:val>
                                            <p:strVal val="#ppt_x"/>
                                          </p:val>
                                        </p:tav>
                                      </p:tavLst>
                                    </p:anim>
                                    <p:anim calcmode="lin" valueType="num">
                                      <p:cBhvr>
                                        <p:cTn id="265" dur="3000" fill="hold"/>
                                        <p:tgtEl>
                                          <p:spTgt spid="24"/>
                                        </p:tgtEl>
                                        <p:attrNameLst>
                                          <p:attrName>ppt_y</p:attrName>
                                        </p:attrNameLst>
                                      </p:cBhvr>
                                      <p:tavLst>
                                        <p:tav tm="0">
                                          <p:val>
                                            <p:fltVal val="0.5"/>
                                          </p:val>
                                        </p:tav>
                                        <p:tav tm="100000">
                                          <p:val>
                                            <p:strVal val="#ppt_y"/>
                                          </p:val>
                                        </p:tav>
                                      </p:tavLst>
                                    </p:anim>
                                  </p:childTnLst>
                                </p:cTn>
                              </p:par>
                              <p:par>
                                <p:cTn id="266" presetID="23" presetClass="entr" presetSubtype="528" fill="hold" grpId="1" nodeType="withEffect">
                                  <p:stCondLst>
                                    <p:cond delay="0"/>
                                  </p:stCondLst>
                                  <p:iterate type="lt">
                                    <p:tmPct val="0"/>
                                  </p:iterate>
                                  <p:childTnLst>
                                    <p:set>
                                      <p:cBhvr>
                                        <p:cTn id="267" dur="1" fill="hold">
                                          <p:stCondLst>
                                            <p:cond delay="0"/>
                                          </p:stCondLst>
                                        </p:cTn>
                                        <p:tgtEl>
                                          <p:spTgt spid="25"/>
                                        </p:tgtEl>
                                        <p:attrNameLst>
                                          <p:attrName>style.visibility</p:attrName>
                                        </p:attrNameLst>
                                      </p:cBhvr>
                                      <p:to>
                                        <p:strVal val="visible"/>
                                      </p:to>
                                    </p:set>
                                    <p:anim calcmode="lin" valueType="num">
                                      <p:cBhvr>
                                        <p:cTn id="268" dur="3000" fill="hold"/>
                                        <p:tgtEl>
                                          <p:spTgt spid="25"/>
                                        </p:tgtEl>
                                        <p:attrNameLst>
                                          <p:attrName>ppt_w</p:attrName>
                                        </p:attrNameLst>
                                      </p:cBhvr>
                                      <p:tavLst>
                                        <p:tav tm="0">
                                          <p:val>
                                            <p:fltVal val="0"/>
                                          </p:val>
                                        </p:tav>
                                        <p:tav tm="100000">
                                          <p:val>
                                            <p:strVal val="#ppt_w"/>
                                          </p:val>
                                        </p:tav>
                                      </p:tavLst>
                                    </p:anim>
                                    <p:anim calcmode="lin" valueType="num">
                                      <p:cBhvr>
                                        <p:cTn id="269" dur="3000" fill="hold"/>
                                        <p:tgtEl>
                                          <p:spTgt spid="25"/>
                                        </p:tgtEl>
                                        <p:attrNameLst>
                                          <p:attrName>ppt_h</p:attrName>
                                        </p:attrNameLst>
                                      </p:cBhvr>
                                      <p:tavLst>
                                        <p:tav tm="0">
                                          <p:val>
                                            <p:fltVal val="0"/>
                                          </p:val>
                                        </p:tav>
                                        <p:tav tm="100000">
                                          <p:val>
                                            <p:strVal val="#ppt_h"/>
                                          </p:val>
                                        </p:tav>
                                      </p:tavLst>
                                    </p:anim>
                                    <p:anim calcmode="lin" valueType="num">
                                      <p:cBhvr>
                                        <p:cTn id="270" dur="3000" fill="hold"/>
                                        <p:tgtEl>
                                          <p:spTgt spid="25"/>
                                        </p:tgtEl>
                                        <p:attrNameLst>
                                          <p:attrName>ppt_x</p:attrName>
                                        </p:attrNameLst>
                                      </p:cBhvr>
                                      <p:tavLst>
                                        <p:tav tm="0">
                                          <p:val>
                                            <p:fltVal val="0.5"/>
                                          </p:val>
                                        </p:tav>
                                        <p:tav tm="100000">
                                          <p:val>
                                            <p:strVal val="#ppt_x"/>
                                          </p:val>
                                        </p:tav>
                                      </p:tavLst>
                                    </p:anim>
                                    <p:anim calcmode="lin" valueType="num">
                                      <p:cBhvr>
                                        <p:cTn id="271" dur="3000" fill="hold"/>
                                        <p:tgtEl>
                                          <p:spTgt spid="25"/>
                                        </p:tgtEl>
                                        <p:attrNameLst>
                                          <p:attrName>ppt_y</p:attrName>
                                        </p:attrNameLst>
                                      </p:cBhvr>
                                      <p:tavLst>
                                        <p:tav tm="0">
                                          <p:val>
                                            <p:fltVal val="0.5"/>
                                          </p:val>
                                        </p:tav>
                                        <p:tav tm="100000">
                                          <p:val>
                                            <p:strVal val="#ppt_y"/>
                                          </p:val>
                                        </p:tav>
                                      </p:tavLst>
                                    </p:anim>
                                  </p:childTnLst>
                                </p:cTn>
                              </p:par>
                              <p:par>
                                <p:cTn id="272" presetID="23" presetClass="entr" presetSubtype="528" fill="hold" grpId="1" nodeType="withEffect">
                                  <p:stCondLst>
                                    <p:cond delay="0"/>
                                  </p:stCondLst>
                                  <p:iterate type="lt">
                                    <p:tmPct val="0"/>
                                  </p:iterate>
                                  <p:childTnLst>
                                    <p:set>
                                      <p:cBhvr>
                                        <p:cTn id="273" dur="1" fill="hold">
                                          <p:stCondLst>
                                            <p:cond delay="0"/>
                                          </p:stCondLst>
                                        </p:cTn>
                                        <p:tgtEl>
                                          <p:spTgt spid="26"/>
                                        </p:tgtEl>
                                        <p:attrNameLst>
                                          <p:attrName>style.visibility</p:attrName>
                                        </p:attrNameLst>
                                      </p:cBhvr>
                                      <p:to>
                                        <p:strVal val="visible"/>
                                      </p:to>
                                    </p:set>
                                    <p:anim calcmode="lin" valueType="num">
                                      <p:cBhvr>
                                        <p:cTn id="274" dur="3000" fill="hold"/>
                                        <p:tgtEl>
                                          <p:spTgt spid="26"/>
                                        </p:tgtEl>
                                        <p:attrNameLst>
                                          <p:attrName>ppt_w</p:attrName>
                                        </p:attrNameLst>
                                      </p:cBhvr>
                                      <p:tavLst>
                                        <p:tav tm="0">
                                          <p:val>
                                            <p:fltVal val="0"/>
                                          </p:val>
                                        </p:tav>
                                        <p:tav tm="100000">
                                          <p:val>
                                            <p:strVal val="#ppt_w"/>
                                          </p:val>
                                        </p:tav>
                                      </p:tavLst>
                                    </p:anim>
                                    <p:anim calcmode="lin" valueType="num">
                                      <p:cBhvr>
                                        <p:cTn id="275" dur="3000" fill="hold"/>
                                        <p:tgtEl>
                                          <p:spTgt spid="26"/>
                                        </p:tgtEl>
                                        <p:attrNameLst>
                                          <p:attrName>ppt_h</p:attrName>
                                        </p:attrNameLst>
                                      </p:cBhvr>
                                      <p:tavLst>
                                        <p:tav tm="0">
                                          <p:val>
                                            <p:fltVal val="0"/>
                                          </p:val>
                                        </p:tav>
                                        <p:tav tm="100000">
                                          <p:val>
                                            <p:strVal val="#ppt_h"/>
                                          </p:val>
                                        </p:tav>
                                      </p:tavLst>
                                    </p:anim>
                                    <p:anim calcmode="lin" valueType="num">
                                      <p:cBhvr>
                                        <p:cTn id="276" dur="3000" fill="hold"/>
                                        <p:tgtEl>
                                          <p:spTgt spid="26"/>
                                        </p:tgtEl>
                                        <p:attrNameLst>
                                          <p:attrName>ppt_x</p:attrName>
                                        </p:attrNameLst>
                                      </p:cBhvr>
                                      <p:tavLst>
                                        <p:tav tm="0">
                                          <p:val>
                                            <p:fltVal val="0.5"/>
                                          </p:val>
                                        </p:tav>
                                        <p:tav tm="100000">
                                          <p:val>
                                            <p:strVal val="#ppt_x"/>
                                          </p:val>
                                        </p:tav>
                                      </p:tavLst>
                                    </p:anim>
                                    <p:anim calcmode="lin" valueType="num">
                                      <p:cBhvr>
                                        <p:cTn id="277" dur="3000" fill="hold"/>
                                        <p:tgtEl>
                                          <p:spTgt spid="26"/>
                                        </p:tgtEl>
                                        <p:attrNameLst>
                                          <p:attrName>ppt_y</p:attrName>
                                        </p:attrNameLst>
                                      </p:cBhvr>
                                      <p:tavLst>
                                        <p:tav tm="0">
                                          <p:val>
                                            <p:fltVal val="0.5"/>
                                          </p:val>
                                        </p:tav>
                                        <p:tav tm="100000">
                                          <p:val>
                                            <p:strVal val="#ppt_y"/>
                                          </p:val>
                                        </p:tav>
                                      </p:tavLst>
                                    </p:anim>
                                  </p:childTnLst>
                                </p:cTn>
                              </p:par>
                              <p:par>
                                <p:cTn id="278" presetID="23" presetClass="entr" presetSubtype="528" fill="hold" grpId="0" nodeType="withEffect">
                                  <p:stCondLst>
                                    <p:cond delay="0"/>
                                  </p:stCondLst>
                                  <p:childTnLst>
                                    <p:set>
                                      <p:cBhvr>
                                        <p:cTn id="279" dur="1" fill="hold">
                                          <p:stCondLst>
                                            <p:cond delay="0"/>
                                          </p:stCondLst>
                                        </p:cTn>
                                        <p:tgtEl>
                                          <p:spTgt spid="28"/>
                                        </p:tgtEl>
                                        <p:attrNameLst>
                                          <p:attrName>style.visibility</p:attrName>
                                        </p:attrNameLst>
                                      </p:cBhvr>
                                      <p:to>
                                        <p:strVal val="visible"/>
                                      </p:to>
                                    </p:set>
                                    <p:anim calcmode="lin" valueType="num">
                                      <p:cBhvr>
                                        <p:cTn id="280" dur="3000" fill="hold"/>
                                        <p:tgtEl>
                                          <p:spTgt spid="28"/>
                                        </p:tgtEl>
                                        <p:attrNameLst>
                                          <p:attrName>ppt_w</p:attrName>
                                        </p:attrNameLst>
                                      </p:cBhvr>
                                      <p:tavLst>
                                        <p:tav tm="0">
                                          <p:val>
                                            <p:fltVal val="0"/>
                                          </p:val>
                                        </p:tav>
                                        <p:tav tm="100000">
                                          <p:val>
                                            <p:strVal val="#ppt_w"/>
                                          </p:val>
                                        </p:tav>
                                      </p:tavLst>
                                    </p:anim>
                                    <p:anim calcmode="lin" valueType="num">
                                      <p:cBhvr>
                                        <p:cTn id="281" dur="3000" fill="hold"/>
                                        <p:tgtEl>
                                          <p:spTgt spid="28"/>
                                        </p:tgtEl>
                                        <p:attrNameLst>
                                          <p:attrName>ppt_h</p:attrName>
                                        </p:attrNameLst>
                                      </p:cBhvr>
                                      <p:tavLst>
                                        <p:tav tm="0">
                                          <p:val>
                                            <p:fltVal val="0"/>
                                          </p:val>
                                        </p:tav>
                                        <p:tav tm="100000">
                                          <p:val>
                                            <p:strVal val="#ppt_h"/>
                                          </p:val>
                                        </p:tav>
                                      </p:tavLst>
                                    </p:anim>
                                    <p:anim calcmode="lin" valueType="num">
                                      <p:cBhvr>
                                        <p:cTn id="282" dur="3000" fill="hold"/>
                                        <p:tgtEl>
                                          <p:spTgt spid="28"/>
                                        </p:tgtEl>
                                        <p:attrNameLst>
                                          <p:attrName>ppt_x</p:attrName>
                                        </p:attrNameLst>
                                      </p:cBhvr>
                                      <p:tavLst>
                                        <p:tav tm="0">
                                          <p:val>
                                            <p:fltVal val="0.5"/>
                                          </p:val>
                                        </p:tav>
                                        <p:tav tm="100000">
                                          <p:val>
                                            <p:strVal val="#ppt_x"/>
                                          </p:val>
                                        </p:tav>
                                      </p:tavLst>
                                    </p:anim>
                                    <p:anim calcmode="lin" valueType="num">
                                      <p:cBhvr>
                                        <p:cTn id="283" dur="3000" fill="hold"/>
                                        <p:tgtEl>
                                          <p:spTgt spid="28"/>
                                        </p:tgtEl>
                                        <p:attrNameLst>
                                          <p:attrName>ppt_y</p:attrName>
                                        </p:attrNameLst>
                                      </p:cBhvr>
                                      <p:tavLst>
                                        <p:tav tm="0">
                                          <p:val>
                                            <p:fltVal val="0.5"/>
                                          </p:val>
                                        </p:tav>
                                        <p:tav tm="100000">
                                          <p:val>
                                            <p:strVal val="#ppt_y"/>
                                          </p:val>
                                        </p:tav>
                                      </p:tavLst>
                                    </p:anim>
                                  </p:childTnLst>
                                </p:cTn>
                              </p:par>
                              <p:par>
                                <p:cTn id="284" presetID="35" presetClass="entr" presetSubtype="0" fill="hold" grpId="1" nodeType="withEffect">
                                  <p:stCondLst>
                                    <p:cond delay="0"/>
                                  </p:stCondLst>
                                  <p:childTnLst>
                                    <p:set>
                                      <p:cBhvr>
                                        <p:cTn id="285" dur="1" fill="hold">
                                          <p:stCondLst>
                                            <p:cond delay="0"/>
                                          </p:stCondLst>
                                        </p:cTn>
                                        <p:tgtEl>
                                          <p:spTgt spid="28"/>
                                        </p:tgtEl>
                                        <p:attrNameLst>
                                          <p:attrName>style.visibility</p:attrName>
                                        </p:attrNameLst>
                                      </p:cBhvr>
                                      <p:to>
                                        <p:strVal val="visible"/>
                                      </p:to>
                                    </p:set>
                                    <p:animEffect transition="in" filter="fade">
                                      <p:cBhvr>
                                        <p:cTn id="286" dur="3000"/>
                                        <p:tgtEl>
                                          <p:spTgt spid="28"/>
                                        </p:tgtEl>
                                      </p:cBhvr>
                                    </p:animEffect>
                                    <p:anim calcmode="lin" valueType="num">
                                      <p:cBhvr>
                                        <p:cTn id="287" dur="3000" fill="hold"/>
                                        <p:tgtEl>
                                          <p:spTgt spid="28"/>
                                        </p:tgtEl>
                                        <p:attrNameLst>
                                          <p:attrName>style.rotation</p:attrName>
                                        </p:attrNameLst>
                                      </p:cBhvr>
                                      <p:tavLst>
                                        <p:tav tm="0">
                                          <p:val>
                                            <p:fltVal val="720"/>
                                          </p:val>
                                        </p:tav>
                                        <p:tav tm="100000">
                                          <p:val>
                                            <p:fltVal val="0"/>
                                          </p:val>
                                        </p:tav>
                                      </p:tavLst>
                                    </p:anim>
                                    <p:anim calcmode="lin" valueType="num">
                                      <p:cBhvr>
                                        <p:cTn id="288" dur="3000" fill="hold"/>
                                        <p:tgtEl>
                                          <p:spTgt spid="28"/>
                                        </p:tgtEl>
                                        <p:attrNameLst>
                                          <p:attrName>ppt_h</p:attrName>
                                        </p:attrNameLst>
                                      </p:cBhvr>
                                      <p:tavLst>
                                        <p:tav tm="0">
                                          <p:val>
                                            <p:fltVal val="0"/>
                                          </p:val>
                                        </p:tav>
                                        <p:tav tm="100000">
                                          <p:val>
                                            <p:strVal val="#ppt_h"/>
                                          </p:val>
                                        </p:tav>
                                      </p:tavLst>
                                    </p:anim>
                                    <p:anim calcmode="lin" valueType="num">
                                      <p:cBhvr>
                                        <p:cTn id="289" dur="3000" fill="hold"/>
                                        <p:tgtEl>
                                          <p:spTgt spid="28"/>
                                        </p:tgtEl>
                                        <p:attrNameLst>
                                          <p:attrName>ppt_w</p:attrName>
                                        </p:attrNameLst>
                                      </p:cBhvr>
                                      <p:tavLst>
                                        <p:tav tm="0">
                                          <p:val>
                                            <p:fltVal val="0"/>
                                          </p:val>
                                        </p:tav>
                                        <p:tav tm="100000">
                                          <p:val>
                                            <p:strVal val="#ppt_w"/>
                                          </p:val>
                                        </p:tav>
                                      </p:tavLst>
                                    </p:anim>
                                  </p:childTnLst>
                                </p:cTn>
                              </p:par>
                              <p:par>
                                <p:cTn id="290" presetID="23" presetClass="entr" presetSubtype="528" fill="hold" grpId="1" nodeType="withEffect">
                                  <p:stCondLst>
                                    <p:cond delay="0"/>
                                  </p:stCondLst>
                                  <p:iterate type="lt">
                                    <p:tmPct val="0"/>
                                  </p:iterate>
                                  <p:childTnLst>
                                    <p:set>
                                      <p:cBhvr>
                                        <p:cTn id="291" dur="1" fill="hold">
                                          <p:stCondLst>
                                            <p:cond delay="0"/>
                                          </p:stCondLst>
                                        </p:cTn>
                                        <p:tgtEl>
                                          <p:spTgt spid="27"/>
                                        </p:tgtEl>
                                        <p:attrNameLst>
                                          <p:attrName>style.visibility</p:attrName>
                                        </p:attrNameLst>
                                      </p:cBhvr>
                                      <p:to>
                                        <p:strVal val="visible"/>
                                      </p:to>
                                    </p:set>
                                    <p:anim calcmode="lin" valueType="num">
                                      <p:cBhvr>
                                        <p:cTn id="292" dur="3000" fill="hold"/>
                                        <p:tgtEl>
                                          <p:spTgt spid="27"/>
                                        </p:tgtEl>
                                        <p:attrNameLst>
                                          <p:attrName>ppt_w</p:attrName>
                                        </p:attrNameLst>
                                      </p:cBhvr>
                                      <p:tavLst>
                                        <p:tav tm="0">
                                          <p:val>
                                            <p:fltVal val="0"/>
                                          </p:val>
                                        </p:tav>
                                        <p:tav tm="100000">
                                          <p:val>
                                            <p:strVal val="#ppt_w"/>
                                          </p:val>
                                        </p:tav>
                                      </p:tavLst>
                                    </p:anim>
                                    <p:anim calcmode="lin" valueType="num">
                                      <p:cBhvr>
                                        <p:cTn id="293" dur="3000" fill="hold"/>
                                        <p:tgtEl>
                                          <p:spTgt spid="27"/>
                                        </p:tgtEl>
                                        <p:attrNameLst>
                                          <p:attrName>ppt_h</p:attrName>
                                        </p:attrNameLst>
                                      </p:cBhvr>
                                      <p:tavLst>
                                        <p:tav tm="0">
                                          <p:val>
                                            <p:fltVal val="0"/>
                                          </p:val>
                                        </p:tav>
                                        <p:tav tm="100000">
                                          <p:val>
                                            <p:strVal val="#ppt_h"/>
                                          </p:val>
                                        </p:tav>
                                      </p:tavLst>
                                    </p:anim>
                                    <p:anim calcmode="lin" valueType="num">
                                      <p:cBhvr>
                                        <p:cTn id="294" dur="3000" fill="hold"/>
                                        <p:tgtEl>
                                          <p:spTgt spid="27"/>
                                        </p:tgtEl>
                                        <p:attrNameLst>
                                          <p:attrName>ppt_x</p:attrName>
                                        </p:attrNameLst>
                                      </p:cBhvr>
                                      <p:tavLst>
                                        <p:tav tm="0">
                                          <p:val>
                                            <p:fltVal val="0.5"/>
                                          </p:val>
                                        </p:tav>
                                        <p:tav tm="100000">
                                          <p:val>
                                            <p:strVal val="#ppt_x"/>
                                          </p:val>
                                        </p:tav>
                                      </p:tavLst>
                                    </p:anim>
                                    <p:anim calcmode="lin" valueType="num">
                                      <p:cBhvr>
                                        <p:cTn id="295" dur="3000" fill="hold"/>
                                        <p:tgtEl>
                                          <p:spTgt spid="27"/>
                                        </p:tgtEl>
                                        <p:attrNameLst>
                                          <p:attrName>ppt_y</p:attrName>
                                        </p:attrNameLst>
                                      </p:cBhvr>
                                      <p:tavLst>
                                        <p:tav tm="0">
                                          <p:val>
                                            <p:fltVal val="0.5"/>
                                          </p:val>
                                        </p:tav>
                                        <p:tav tm="100000">
                                          <p:val>
                                            <p:strVal val="#ppt_y"/>
                                          </p:val>
                                        </p:tav>
                                      </p:tavLst>
                                    </p:anim>
                                  </p:childTnLst>
                                </p:cTn>
                              </p:par>
                              <p:par>
                                <p:cTn id="296" presetID="8" presetClass="emph" presetSubtype="0" fill="hold" grpId="2" nodeType="withEffect">
                                  <p:stCondLst>
                                    <p:cond delay="0"/>
                                  </p:stCondLst>
                                  <p:iterate type="lt">
                                    <p:tmPct val="0"/>
                                  </p:iterate>
                                  <p:childTnLst>
                                    <p:animRot by="21600000">
                                      <p:cBhvr>
                                        <p:cTn id="297" dur="3000" fill="hold"/>
                                        <p:tgtEl>
                                          <p:spTgt spid="5"/>
                                        </p:tgtEl>
                                        <p:attrNameLst>
                                          <p:attrName>r</p:attrName>
                                        </p:attrNameLst>
                                      </p:cBhvr>
                                    </p:animRot>
                                  </p:childTnLst>
                                </p:cTn>
                              </p:par>
                              <p:par>
                                <p:cTn id="298" presetID="8" presetClass="emph" presetSubtype="0" fill="hold" grpId="2" nodeType="withEffect">
                                  <p:stCondLst>
                                    <p:cond delay="0"/>
                                  </p:stCondLst>
                                  <p:iterate type="lt">
                                    <p:tmPct val="0"/>
                                  </p:iterate>
                                  <p:childTnLst>
                                    <p:animRot by="21600000">
                                      <p:cBhvr>
                                        <p:cTn id="299" dur="3000" fill="hold"/>
                                        <p:tgtEl>
                                          <p:spTgt spid="6"/>
                                        </p:tgtEl>
                                        <p:attrNameLst>
                                          <p:attrName>r</p:attrName>
                                        </p:attrNameLst>
                                      </p:cBhvr>
                                    </p:animRot>
                                  </p:childTnLst>
                                </p:cTn>
                              </p:par>
                              <p:par>
                                <p:cTn id="300" presetID="8" presetClass="emph" presetSubtype="0" fill="hold" grpId="2" nodeType="withEffect">
                                  <p:stCondLst>
                                    <p:cond delay="0"/>
                                  </p:stCondLst>
                                  <p:iterate type="lt">
                                    <p:tmPct val="0"/>
                                  </p:iterate>
                                  <p:childTnLst>
                                    <p:animRot by="21600000">
                                      <p:cBhvr>
                                        <p:cTn id="301" dur="3000" fill="hold"/>
                                        <p:tgtEl>
                                          <p:spTgt spid="7"/>
                                        </p:tgtEl>
                                        <p:attrNameLst>
                                          <p:attrName>r</p:attrName>
                                        </p:attrNameLst>
                                      </p:cBhvr>
                                    </p:animRot>
                                  </p:childTnLst>
                                </p:cTn>
                              </p:par>
                              <p:par>
                                <p:cTn id="302" presetID="8" presetClass="emph" presetSubtype="0" fill="hold" grpId="2" nodeType="withEffect">
                                  <p:stCondLst>
                                    <p:cond delay="0"/>
                                  </p:stCondLst>
                                  <p:iterate type="lt">
                                    <p:tmPct val="0"/>
                                  </p:iterate>
                                  <p:childTnLst>
                                    <p:animRot by="21600000">
                                      <p:cBhvr>
                                        <p:cTn id="303" dur="3000" fill="hold"/>
                                        <p:tgtEl>
                                          <p:spTgt spid="8"/>
                                        </p:tgtEl>
                                        <p:attrNameLst>
                                          <p:attrName>r</p:attrName>
                                        </p:attrNameLst>
                                      </p:cBhvr>
                                    </p:animRot>
                                  </p:childTnLst>
                                </p:cTn>
                              </p:par>
                              <p:par>
                                <p:cTn id="304" presetID="8" presetClass="emph" presetSubtype="0" fill="hold" grpId="2" nodeType="withEffect">
                                  <p:stCondLst>
                                    <p:cond delay="0"/>
                                  </p:stCondLst>
                                  <p:iterate type="lt">
                                    <p:tmPct val="0"/>
                                  </p:iterate>
                                  <p:childTnLst>
                                    <p:animRot by="21600000">
                                      <p:cBhvr>
                                        <p:cTn id="305" dur="3000" fill="hold"/>
                                        <p:tgtEl>
                                          <p:spTgt spid="9"/>
                                        </p:tgtEl>
                                        <p:attrNameLst>
                                          <p:attrName>r</p:attrName>
                                        </p:attrNameLst>
                                      </p:cBhvr>
                                    </p:animRot>
                                  </p:childTnLst>
                                </p:cTn>
                              </p:par>
                              <p:par>
                                <p:cTn id="306" presetID="8" presetClass="emph" presetSubtype="0" fill="hold" grpId="2" nodeType="withEffect">
                                  <p:stCondLst>
                                    <p:cond delay="0"/>
                                  </p:stCondLst>
                                  <p:iterate type="lt">
                                    <p:tmPct val="0"/>
                                  </p:iterate>
                                  <p:childTnLst>
                                    <p:animRot by="21600000">
                                      <p:cBhvr>
                                        <p:cTn id="307" dur="3000" fill="hold"/>
                                        <p:tgtEl>
                                          <p:spTgt spid="10"/>
                                        </p:tgtEl>
                                        <p:attrNameLst>
                                          <p:attrName>r</p:attrName>
                                        </p:attrNameLst>
                                      </p:cBhvr>
                                    </p:animRot>
                                  </p:childTnLst>
                                </p:cTn>
                              </p:par>
                              <p:par>
                                <p:cTn id="308" presetID="8" presetClass="emph" presetSubtype="0" fill="hold" grpId="2" nodeType="withEffect">
                                  <p:stCondLst>
                                    <p:cond delay="0"/>
                                  </p:stCondLst>
                                  <p:iterate type="lt">
                                    <p:tmPct val="0"/>
                                  </p:iterate>
                                  <p:childTnLst>
                                    <p:animRot by="21600000">
                                      <p:cBhvr>
                                        <p:cTn id="309" dur="3000" fill="hold"/>
                                        <p:tgtEl>
                                          <p:spTgt spid="11"/>
                                        </p:tgtEl>
                                        <p:attrNameLst>
                                          <p:attrName>r</p:attrName>
                                        </p:attrNameLst>
                                      </p:cBhvr>
                                    </p:animRot>
                                  </p:childTnLst>
                                </p:cTn>
                              </p:par>
                              <p:par>
                                <p:cTn id="310" presetID="8" presetClass="emph" presetSubtype="0" fill="hold" grpId="2" nodeType="withEffect">
                                  <p:stCondLst>
                                    <p:cond delay="0"/>
                                  </p:stCondLst>
                                  <p:iterate type="lt">
                                    <p:tmPct val="0"/>
                                  </p:iterate>
                                  <p:childTnLst>
                                    <p:animRot by="21600000">
                                      <p:cBhvr>
                                        <p:cTn id="311" dur="3000" fill="hold"/>
                                        <p:tgtEl>
                                          <p:spTgt spid="12"/>
                                        </p:tgtEl>
                                        <p:attrNameLst>
                                          <p:attrName>r</p:attrName>
                                        </p:attrNameLst>
                                      </p:cBhvr>
                                    </p:animRot>
                                  </p:childTnLst>
                                </p:cTn>
                              </p:par>
                              <p:par>
                                <p:cTn id="312" presetID="8" presetClass="emph" presetSubtype="0" fill="hold" grpId="2" nodeType="withEffect">
                                  <p:stCondLst>
                                    <p:cond delay="0"/>
                                  </p:stCondLst>
                                  <p:iterate type="lt">
                                    <p:tmPct val="0"/>
                                  </p:iterate>
                                  <p:childTnLst>
                                    <p:animRot by="21600000">
                                      <p:cBhvr>
                                        <p:cTn id="313" dur="3000" fill="hold"/>
                                        <p:tgtEl>
                                          <p:spTgt spid="13"/>
                                        </p:tgtEl>
                                        <p:attrNameLst>
                                          <p:attrName>r</p:attrName>
                                        </p:attrNameLst>
                                      </p:cBhvr>
                                    </p:animRot>
                                  </p:childTnLst>
                                </p:cTn>
                              </p:par>
                              <p:par>
                                <p:cTn id="314" presetID="8" presetClass="emph" presetSubtype="0" fill="hold" grpId="2" nodeType="withEffect">
                                  <p:stCondLst>
                                    <p:cond delay="0"/>
                                  </p:stCondLst>
                                  <p:iterate type="lt">
                                    <p:tmPct val="0"/>
                                  </p:iterate>
                                  <p:childTnLst>
                                    <p:animRot by="21600000">
                                      <p:cBhvr>
                                        <p:cTn id="315" dur="3000" fill="hold"/>
                                        <p:tgtEl>
                                          <p:spTgt spid="14"/>
                                        </p:tgtEl>
                                        <p:attrNameLst>
                                          <p:attrName>r</p:attrName>
                                        </p:attrNameLst>
                                      </p:cBhvr>
                                    </p:animRot>
                                  </p:childTnLst>
                                </p:cTn>
                              </p:par>
                              <p:par>
                                <p:cTn id="316" presetID="8" presetClass="emph" presetSubtype="0" fill="hold" grpId="2" nodeType="withEffect">
                                  <p:stCondLst>
                                    <p:cond delay="0"/>
                                  </p:stCondLst>
                                  <p:iterate type="lt">
                                    <p:tmPct val="0"/>
                                  </p:iterate>
                                  <p:childTnLst>
                                    <p:animRot by="21600000">
                                      <p:cBhvr>
                                        <p:cTn id="317" dur="3000" fill="hold"/>
                                        <p:tgtEl>
                                          <p:spTgt spid="15"/>
                                        </p:tgtEl>
                                        <p:attrNameLst>
                                          <p:attrName>r</p:attrName>
                                        </p:attrNameLst>
                                      </p:cBhvr>
                                    </p:animRot>
                                  </p:childTnLst>
                                </p:cTn>
                              </p:par>
                              <p:par>
                                <p:cTn id="318" presetID="8" presetClass="emph" presetSubtype="0" fill="hold" grpId="2" nodeType="withEffect">
                                  <p:stCondLst>
                                    <p:cond delay="0"/>
                                  </p:stCondLst>
                                  <p:iterate type="lt">
                                    <p:tmPct val="0"/>
                                  </p:iterate>
                                  <p:childTnLst>
                                    <p:animRot by="21600000">
                                      <p:cBhvr>
                                        <p:cTn id="319" dur="3000" fill="hold"/>
                                        <p:tgtEl>
                                          <p:spTgt spid="16"/>
                                        </p:tgtEl>
                                        <p:attrNameLst>
                                          <p:attrName>r</p:attrName>
                                        </p:attrNameLst>
                                      </p:cBhvr>
                                    </p:animRot>
                                  </p:childTnLst>
                                </p:cTn>
                              </p:par>
                              <p:par>
                                <p:cTn id="320" presetID="8" presetClass="emph" presetSubtype="0" fill="hold" grpId="2" nodeType="withEffect">
                                  <p:stCondLst>
                                    <p:cond delay="0"/>
                                  </p:stCondLst>
                                  <p:iterate type="lt">
                                    <p:tmPct val="0"/>
                                  </p:iterate>
                                  <p:childTnLst>
                                    <p:animRot by="21600000">
                                      <p:cBhvr>
                                        <p:cTn id="321" dur="3000" fill="hold"/>
                                        <p:tgtEl>
                                          <p:spTgt spid="17"/>
                                        </p:tgtEl>
                                        <p:attrNameLst>
                                          <p:attrName>r</p:attrName>
                                        </p:attrNameLst>
                                      </p:cBhvr>
                                    </p:animRot>
                                  </p:childTnLst>
                                </p:cTn>
                              </p:par>
                              <p:par>
                                <p:cTn id="322" presetID="8" presetClass="emph" presetSubtype="0" fill="hold" grpId="2" nodeType="withEffect">
                                  <p:stCondLst>
                                    <p:cond delay="0"/>
                                  </p:stCondLst>
                                  <p:iterate type="lt">
                                    <p:tmPct val="0"/>
                                  </p:iterate>
                                  <p:childTnLst>
                                    <p:animRot by="21600000">
                                      <p:cBhvr>
                                        <p:cTn id="323" dur="3000" fill="hold"/>
                                        <p:tgtEl>
                                          <p:spTgt spid="18"/>
                                        </p:tgtEl>
                                        <p:attrNameLst>
                                          <p:attrName>r</p:attrName>
                                        </p:attrNameLst>
                                      </p:cBhvr>
                                    </p:animRot>
                                  </p:childTnLst>
                                </p:cTn>
                              </p:par>
                              <p:par>
                                <p:cTn id="324" presetID="8" presetClass="emph" presetSubtype="0" fill="hold" grpId="2" nodeType="withEffect">
                                  <p:stCondLst>
                                    <p:cond delay="0"/>
                                  </p:stCondLst>
                                  <p:iterate type="lt">
                                    <p:tmPct val="0"/>
                                  </p:iterate>
                                  <p:childTnLst>
                                    <p:animRot by="21600000">
                                      <p:cBhvr>
                                        <p:cTn id="325" dur="3000" fill="hold"/>
                                        <p:tgtEl>
                                          <p:spTgt spid="19"/>
                                        </p:tgtEl>
                                        <p:attrNameLst>
                                          <p:attrName>r</p:attrName>
                                        </p:attrNameLst>
                                      </p:cBhvr>
                                    </p:animRot>
                                  </p:childTnLst>
                                </p:cTn>
                              </p:par>
                              <p:par>
                                <p:cTn id="326" presetID="8" presetClass="emph" presetSubtype="0" fill="hold" grpId="2" nodeType="withEffect">
                                  <p:stCondLst>
                                    <p:cond delay="0"/>
                                  </p:stCondLst>
                                  <p:iterate type="lt">
                                    <p:tmPct val="0"/>
                                  </p:iterate>
                                  <p:childTnLst>
                                    <p:animRot by="21600000">
                                      <p:cBhvr>
                                        <p:cTn id="327" dur="3000" fill="hold"/>
                                        <p:tgtEl>
                                          <p:spTgt spid="20"/>
                                        </p:tgtEl>
                                        <p:attrNameLst>
                                          <p:attrName>r</p:attrName>
                                        </p:attrNameLst>
                                      </p:cBhvr>
                                    </p:animRot>
                                  </p:childTnLst>
                                </p:cTn>
                              </p:par>
                              <p:par>
                                <p:cTn id="328" presetID="8" presetClass="emph" presetSubtype="0" fill="hold" grpId="2" nodeType="withEffect">
                                  <p:stCondLst>
                                    <p:cond delay="0"/>
                                  </p:stCondLst>
                                  <p:iterate type="lt">
                                    <p:tmPct val="0"/>
                                  </p:iterate>
                                  <p:childTnLst>
                                    <p:animRot by="21600000">
                                      <p:cBhvr>
                                        <p:cTn id="329" dur="3000" fill="hold"/>
                                        <p:tgtEl>
                                          <p:spTgt spid="21"/>
                                        </p:tgtEl>
                                        <p:attrNameLst>
                                          <p:attrName>r</p:attrName>
                                        </p:attrNameLst>
                                      </p:cBhvr>
                                    </p:animRot>
                                  </p:childTnLst>
                                </p:cTn>
                              </p:par>
                              <p:par>
                                <p:cTn id="330" presetID="8" presetClass="emph" presetSubtype="0" fill="hold" grpId="2" nodeType="withEffect">
                                  <p:stCondLst>
                                    <p:cond delay="0"/>
                                  </p:stCondLst>
                                  <p:iterate type="lt">
                                    <p:tmPct val="0"/>
                                  </p:iterate>
                                  <p:childTnLst>
                                    <p:animRot by="21600000">
                                      <p:cBhvr>
                                        <p:cTn id="331" dur="3000" fill="hold"/>
                                        <p:tgtEl>
                                          <p:spTgt spid="22"/>
                                        </p:tgtEl>
                                        <p:attrNameLst>
                                          <p:attrName>r</p:attrName>
                                        </p:attrNameLst>
                                      </p:cBhvr>
                                    </p:animRot>
                                  </p:childTnLst>
                                </p:cTn>
                              </p:par>
                              <p:par>
                                <p:cTn id="332" presetID="8" presetClass="emph" presetSubtype="0" fill="hold" grpId="2" nodeType="withEffect">
                                  <p:stCondLst>
                                    <p:cond delay="0"/>
                                  </p:stCondLst>
                                  <p:iterate type="lt">
                                    <p:tmPct val="0"/>
                                  </p:iterate>
                                  <p:childTnLst>
                                    <p:animRot by="21600000">
                                      <p:cBhvr>
                                        <p:cTn id="333" dur="3000" fill="hold"/>
                                        <p:tgtEl>
                                          <p:spTgt spid="23"/>
                                        </p:tgtEl>
                                        <p:attrNameLst>
                                          <p:attrName>r</p:attrName>
                                        </p:attrNameLst>
                                      </p:cBhvr>
                                    </p:animRot>
                                  </p:childTnLst>
                                </p:cTn>
                              </p:par>
                              <p:par>
                                <p:cTn id="334" presetID="8" presetClass="emph" presetSubtype="0" fill="hold" grpId="2" nodeType="withEffect">
                                  <p:stCondLst>
                                    <p:cond delay="0"/>
                                  </p:stCondLst>
                                  <p:iterate type="lt">
                                    <p:tmPct val="0"/>
                                  </p:iterate>
                                  <p:childTnLst>
                                    <p:animRot by="21600000">
                                      <p:cBhvr>
                                        <p:cTn id="335" dur="3000" fill="hold"/>
                                        <p:tgtEl>
                                          <p:spTgt spid="24"/>
                                        </p:tgtEl>
                                        <p:attrNameLst>
                                          <p:attrName>r</p:attrName>
                                        </p:attrNameLst>
                                      </p:cBhvr>
                                    </p:animRot>
                                  </p:childTnLst>
                                </p:cTn>
                              </p:par>
                              <p:par>
                                <p:cTn id="336" presetID="8" presetClass="emph" presetSubtype="0" fill="hold" grpId="2" nodeType="withEffect">
                                  <p:stCondLst>
                                    <p:cond delay="0"/>
                                  </p:stCondLst>
                                  <p:iterate type="lt">
                                    <p:tmPct val="0"/>
                                  </p:iterate>
                                  <p:childTnLst>
                                    <p:animRot by="21600000">
                                      <p:cBhvr>
                                        <p:cTn id="337" dur="3000" fill="hold"/>
                                        <p:tgtEl>
                                          <p:spTgt spid="25"/>
                                        </p:tgtEl>
                                        <p:attrNameLst>
                                          <p:attrName>r</p:attrName>
                                        </p:attrNameLst>
                                      </p:cBhvr>
                                    </p:animRot>
                                  </p:childTnLst>
                                </p:cTn>
                              </p:par>
                              <p:par>
                                <p:cTn id="338" presetID="8" presetClass="emph" presetSubtype="0" fill="hold" grpId="2" nodeType="withEffect">
                                  <p:stCondLst>
                                    <p:cond delay="0"/>
                                  </p:stCondLst>
                                  <p:iterate type="lt">
                                    <p:tmPct val="0"/>
                                  </p:iterate>
                                  <p:childTnLst>
                                    <p:animRot by="21600000">
                                      <p:cBhvr>
                                        <p:cTn id="339" dur="3000" fill="hold"/>
                                        <p:tgtEl>
                                          <p:spTgt spid="26"/>
                                        </p:tgtEl>
                                        <p:attrNameLst>
                                          <p:attrName>r</p:attrName>
                                        </p:attrNameLst>
                                      </p:cBhvr>
                                    </p:animRot>
                                  </p:childTnLst>
                                </p:cTn>
                              </p:par>
                              <p:par>
                                <p:cTn id="340" presetID="8" presetClass="emph" presetSubtype="0" fill="hold" grpId="2" nodeType="withEffect">
                                  <p:stCondLst>
                                    <p:cond delay="0"/>
                                  </p:stCondLst>
                                  <p:iterate type="lt">
                                    <p:tmPct val="0"/>
                                  </p:iterate>
                                  <p:childTnLst>
                                    <p:animRot by="21600000">
                                      <p:cBhvr>
                                        <p:cTn id="341" dur="3000" fill="hold"/>
                                        <p:tgtEl>
                                          <p:spTgt spid="27"/>
                                        </p:tgtEl>
                                        <p:attrNameLst>
                                          <p:attrName>r</p:attrName>
                                        </p:attrNameLst>
                                      </p:cBhvr>
                                    </p:animRot>
                                  </p:childTnLst>
                                </p:cTn>
                              </p:par>
                            </p:childTnLst>
                          </p:cTn>
                        </p:par>
                        <p:par>
                          <p:cTn id="342" fill="hold">
                            <p:stCondLst>
                              <p:cond delay="3000"/>
                            </p:stCondLst>
                            <p:childTnLst>
                              <p:par>
                                <p:cTn id="343" presetID="23" presetClass="exit" presetSubtype="544" fill="hold" grpId="3" nodeType="afterEffect">
                                  <p:stCondLst>
                                    <p:cond delay="0"/>
                                  </p:stCondLst>
                                  <p:iterate type="lt">
                                    <p:tmPct val="0"/>
                                  </p:iterate>
                                  <p:childTnLst>
                                    <p:anim calcmode="lin" valueType="num">
                                      <p:cBhvr>
                                        <p:cTn id="344" dur="3000"/>
                                        <p:tgtEl>
                                          <p:spTgt spid="5"/>
                                        </p:tgtEl>
                                        <p:attrNameLst>
                                          <p:attrName>ppt_w</p:attrName>
                                        </p:attrNameLst>
                                      </p:cBhvr>
                                      <p:tavLst>
                                        <p:tav tm="0">
                                          <p:val>
                                            <p:strVal val="ppt_w"/>
                                          </p:val>
                                        </p:tav>
                                        <p:tav tm="100000">
                                          <p:val>
                                            <p:fltVal val="0"/>
                                          </p:val>
                                        </p:tav>
                                      </p:tavLst>
                                    </p:anim>
                                    <p:anim calcmode="lin" valueType="num">
                                      <p:cBhvr>
                                        <p:cTn id="345" dur="3000"/>
                                        <p:tgtEl>
                                          <p:spTgt spid="5"/>
                                        </p:tgtEl>
                                        <p:attrNameLst>
                                          <p:attrName>ppt_h</p:attrName>
                                        </p:attrNameLst>
                                      </p:cBhvr>
                                      <p:tavLst>
                                        <p:tav tm="0">
                                          <p:val>
                                            <p:strVal val="ppt_h"/>
                                          </p:val>
                                        </p:tav>
                                        <p:tav tm="100000">
                                          <p:val>
                                            <p:fltVal val="0"/>
                                          </p:val>
                                        </p:tav>
                                      </p:tavLst>
                                    </p:anim>
                                    <p:anim calcmode="lin" valueType="num">
                                      <p:cBhvr>
                                        <p:cTn id="346" dur="3000"/>
                                        <p:tgtEl>
                                          <p:spTgt spid="5"/>
                                        </p:tgtEl>
                                        <p:attrNameLst>
                                          <p:attrName>ppt_x</p:attrName>
                                        </p:attrNameLst>
                                      </p:cBhvr>
                                      <p:tavLst>
                                        <p:tav tm="0">
                                          <p:val>
                                            <p:strVal val="ppt_x"/>
                                          </p:val>
                                        </p:tav>
                                        <p:tav tm="100000">
                                          <p:val>
                                            <p:fltVal val="0.5"/>
                                          </p:val>
                                        </p:tav>
                                      </p:tavLst>
                                    </p:anim>
                                    <p:anim calcmode="lin" valueType="num">
                                      <p:cBhvr>
                                        <p:cTn id="347" dur="3000"/>
                                        <p:tgtEl>
                                          <p:spTgt spid="5"/>
                                        </p:tgtEl>
                                        <p:attrNameLst>
                                          <p:attrName>ppt_y</p:attrName>
                                        </p:attrNameLst>
                                      </p:cBhvr>
                                      <p:tavLst>
                                        <p:tav tm="0">
                                          <p:val>
                                            <p:strVal val="ppt_y"/>
                                          </p:val>
                                        </p:tav>
                                        <p:tav tm="100000">
                                          <p:val>
                                            <p:fltVal val="0.5"/>
                                          </p:val>
                                        </p:tav>
                                      </p:tavLst>
                                    </p:anim>
                                    <p:set>
                                      <p:cBhvr>
                                        <p:cTn id="348" dur="1" fill="hold">
                                          <p:stCondLst>
                                            <p:cond delay="2999"/>
                                          </p:stCondLst>
                                        </p:cTn>
                                        <p:tgtEl>
                                          <p:spTgt spid="5"/>
                                        </p:tgtEl>
                                        <p:attrNameLst>
                                          <p:attrName>style.visibility</p:attrName>
                                        </p:attrNameLst>
                                      </p:cBhvr>
                                      <p:to>
                                        <p:strVal val="hidden"/>
                                      </p:to>
                                    </p:set>
                                  </p:childTnLst>
                                </p:cTn>
                              </p:par>
                              <p:par>
                                <p:cTn id="349" presetID="23" presetClass="exit" presetSubtype="544" fill="hold" grpId="3" nodeType="withEffect">
                                  <p:stCondLst>
                                    <p:cond delay="0"/>
                                  </p:stCondLst>
                                  <p:iterate type="lt">
                                    <p:tmPct val="0"/>
                                  </p:iterate>
                                  <p:childTnLst>
                                    <p:anim calcmode="lin" valueType="num">
                                      <p:cBhvr>
                                        <p:cTn id="350" dur="3000"/>
                                        <p:tgtEl>
                                          <p:spTgt spid="6"/>
                                        </p:tgtEl>
                                        <p:attrNameLst>
                                          <p:attrName>ppt_w</p:attrName>
                                        </p:attrNameLst>
                                      </p:cBhvr>
                                      <p:tavLst>
                                        <p:tav tm="0">
                                          <p:val>
                                            <p:strVal val="ppt_w"/>
                                          </p:val>
                                        </p:tav>
                                        <p:tav tm="100000">
                                          <p:val>
                                            <p:fltVal val="0"/>
                                          </p:val>
                                        </p:tav>
                                      </p:tavLst>
                                    </p:anim>
                                    <p:anim calcmode="lin" valueType="num">
                                      <p:cBhvr>
                                        <p:cTn id="351" dur="3000"/>
                                        <p:tgtEl>
                                          <p:spTgt spid="6"/>
                                        </p:tgtEl>
                                        <p:attrNameLst>
                                          <p:attrName>ppt_h</p:attrName>
                                        </p:attrNameLst>
                                      </p:cBhvr>
                                      <p:tavLst>
                                        <p:tav tm="0">
                                          <p:val>
                                            <p:strVal val="ppt_h"/>
                                          </p:val>
                                        </p:tav>
                                        <p:tav tm="100000">
                                          <p:val>
                                            <p:fltVal val="0"/>
                                          </p:val>
                                        </p:tav>
                                      </p:tavLst>
                                    </p:anim>
                                    <p:anim calcmode="lin" valueType="num">
                                      <p:cBhvr>
                                        <p:cTn id="352" dur="3000"/>
                                        <p:tgtEl>
                                          <p:spTgt spid="6"/>
                                        </p:tgtEl>
                                        <p:attrNameLst>
                                          <p:attrName>ppt_x</p:attrName>
                                        </p:attrNameLst>
                                      </p:cBhvr>
                                      <p:tavLst>
                                        <p:tav tm="0">
                                          <p:val>
                                            <p:strVal val="ppt_x"/>
                                          </p:val>
                                        </p:tav>
                                        <p:tav tm="100000">
                                          <p:val>
                                            <p:fltVal val="0.5"/>
                                          </p:val>
                                        </p:tav>
                                      </p:tavLst>
                                    </p:anim>
                                    <p:anim calcmode="lin" valueType="num">
                                      <p:cBhvr>
                                        <p:cTn id="353" dur="3000"/>
                                        <p:tgtEl>
                                          <p:spTgt spid="6"/>
                                        </p:tgtEl>
                                        <p:attrNameLst>
                                          <p:attrName>ppt_y</p:attrName>
                                        </p:attrNameLst>
                                      </p:cBhvr>
                                      <p:tavLst>
                                        <p:tav tm="0">
                                          <p:val>
                                            <p:strVal val="ppt_y"/>
                                          </p:val>
                                        </p:tav>
                                        <p:tav tm="100000">
                                          <p:val>
                                            <p:fltVal val="0.5"/>
                                          </p:val>
                                        </p:tav>
                                      </p:tavLst>
                                    </p:anim>
                                    <p:set>
                                      <p:cBhvr>
                                        <p:cTn id="354" dur="1" fill="hold">
                                          <p:stCondLst>
                                            <p:cond delay="2999"/>
                                          </p:stCondLst>
                                        </p:cTn>
                                        <p:tgtEl>
                                          <p:spTgt spid="6"/>
                                        </p:tgtEl>
                                        <p:attrNameLst>
                                          <p:attrName>style.visibility</p:attrName>
                                        </p:attrNameLst>
                                      </p:cBhvr>
                                      <p:to>
                                        <p:strVal val="hidden"/>
                                      </p:to>
                                    </p:set>
                                  </p:childTnLst>
                                </p:cTn>
                              </p:par>
                              <p:par>
                                <p:cTn id="355" presetID="23" presetClass="exit" presetSubtype="544" fill="hold" grpId="3" nodeType="withEffect">
                                  <p:stCondLst>
                                    <p:cond delay="0"/>
                                  </p:stCondLst>
                                  <p:iterate type="lt">
                                    <p:tmPct val="0"/>
                                  </p:iterate>
                                  <p:childTnLst>
                                    <p:anim calcmode="lin" valueType="num">
                                      <p:cBhvr>
                                        <p:cTn id="356" dur="3000"/>
                                        <p:tgtEl>
                                          <p:spTgt spid="7"/>
                                        </p:tgtEl>
                                        <p:attrNameLst>
                                          <p:attrName>ppt_w</p:attrName>
                                        </p:attrNameLst>
                                      </p:cBhvr>
                                      <p:tavLst>
                                        <p:tav tm="0">
                                          <p:val>
                                            <p:strVal val="ppt_w"/>
                                          </p:val>
                                        </p:tav>
                                        <p:tav tm="100000">
                                          <p:val>
                                            <p:fltVal val="0"/>
                                          </p:val>
                                        </p:tav>
                                      </p:tavLst>
                                    </p:anim>
                                    <p:anim calcmode="lin" valueType="num">
                                      <p:cBhvr>
                                        <p:cTn id="357" dur="3000"/>
                                        <p:tgtEl>
                                          <p:spTgt spid="7"/>
                                        </p:tgtEl>
                                        <p:attrNameLst>
                                          <p:attrName>ppt_h</p:attrName>
                                        </p:attrNameLst>
                                      </p:cBhvr>
                                      <p:tavLst>
                                        <p:tav tm="0">
                                          <p:val>
                                            <p:strVal val="ppt_h"/>
                                          </p:val>
                                        </p:tav>
                                        <p:tav tm="100000">
                                          <p:val>
                                            <p:fltVal val="0"/>
                                          </p:val>
                                        </p:tav>
                                      </p:tavLst>
                                    </p:anim>
                                    <p:anim calcmode="lin" valueType="num">
                                      <p:cBhvr>
                                        <p:cTn id="358" dur="3000"/>
                                        <p:tgtEl>
                                          <p:spTgt spid="7"/>
                                        </p:tgtEl>
                                        <p:attrNameLst>
                                          <p:attrName>ppt_x</p:attrName>
                                        </p:attrNameLst>
                                      </p:cBhvr>
                                      <p:tavLst>
                                        <p:tav tm="0">
                                          <p:val>
                                            <p:strVal val="ppt_x"/>
                                          </p:val>
                                        </p:tav>
                                        <p:tav tm="100000">
                                          <p:val>
                                            <p:fltVal val="0.5"/>
                                          </p:val>
                                        </p:tav>
                                      </p:tavLst>
                                    </p:anim>
                                    <p:anim calcmode="lin" valueType="num">
                                      <p:cBhvr>
                                        <p:cTn id="359" dur="3000"/>
                                        <p:tgtEl>
                                          <p:spTgt spid="7"/>
                                        </p:tgtEl>
                                        <p:attrNameLst>
                                          <p:attrName>ppt_y</p:attrName>
                                        </p:attrNameLst>
                                      </p:cBhvr>
                                      <p:tavLst>
                                        <p:tav tm="0">
                                          <p:val>
                                            <p:strVal val="ppt_y"/>
                                          </p:val>
                                        </p:tav>
                                        <p:tav tm="100000">
                                          <p:val>
                                            <p:fltVal val="0.5"/>
                                          </p:val>
                                        </p:tav>
                                      </p:tavLst>
                                    </p:anim>
                                    <p:set>
                                      <p:cBhvr>
                                        <p:cTn id="360" dur="1" fill="hold">
                                          <p:stCondLst>
                                            <p:cond delay="2999"/>
                                          </p:stCondLst>
                                        </p:cTn>
                                        <p:tgtEl>
                                          <p:spTgt spid="7"/>
                                        </p:tgtEl>
                                        <p:attrNameLst>
                                          <p:attrName>style.visibility</p:attrName>
                                        </p:attrNameLst>
                                      </p:cBhvr>
                                      <p:to>
                                        <p:strVal val="hidden"/>
                                      </p:to>
                                    </p:set>
                                  </p:childTnLst>
                                </p:cTn>
                              </p:par>
                              <p:par>
                                <p:cTn id="361" presetID="23" presetClass="exit" presetSubtype="544" fill="hold" grpId="3" nodeType="withEffect">
                                  <p:stCondLst>
                                    <p:cond delay="0"/>
                                  </p:stCondLst>
                                  <p:iterate type="lt">
                                    <p:tmPct val="0"/>
                                  </p:iterate>
                                  <p:childTnLst>
                                    <p:anim calcmode="lin" valueType="num">
                                      <p:cBhvr>
                                        <p:cTn id="362" dur="3000"/>
                                        <p:tgtEl>
                                          <p:spTgt spid="8"/>
                                        </p:tgtEl>
                                        <p:attrNameLst>
                                          <p:attrName>ppt_w</p:attrName>
                                        </p:attrNameLst>
                                      </p:cBhvr>
                                      <p:tavLst>
                                        <p:tav tm="0">
                                          <p:val>
                                            <p:strVal val="ppt_w"/>
                                          </p:val>
                                        </p:tav>
                                        <p:tav tm="100000">
                                          <p:val>
                                            <p:fltVal val="0"/>
                                          </p:val>
                                        </p:tav>
                                      </p:tavLst>
                                    </p:anim>
                                    <p:anim calcmode="lin" valueType="num">
                                      <p:cBhvr>
                                        <p:cTn id="363" dur="3000"/>
                                        <p:tgtEl>
                                          <p:spTgt spid="8"/>
                                        </p:tgtEl>
                                        <p:attrNameLst>
                                          <p:attrName>ppt_h</p:attrName>
                                        </p:attrNameLst>
                                      </p:cBhvr>
                                      <p:tavLst>
                                        <p:tav tm="0">
                                          <p:val>
                                            <p:strVal val="ppt_h"/>
                                          </p:val>
                                        </p:tav>
                                        <p:tav tm="100000">
                                          <p:val>
                                            <p:fltVal val="0"/>
                                          </p:val>
                                        </p:tav>
                                      </p:tavLst>
                                    </p:anim>
                                    <p:anim calcmode="lin" valueType="num">
                                      <p:cBhvr>
                                        <p:cTn id="364" dur="3000"/>
                                        <p:tgtEl>
                                          <p:spTgt spid="8"/>
                                        </p:tgtEl>
                                        <p:attrNameLst>
                                          <p:attrName>ppt_x</p:attrName>
                                        </p:attrNameLst>
                                      </p:cBhvr>
                                      <p:tavLst>
                                        <p:tav tm="0">
                                          <p:val>
                                            <p:strVal val="ppt_x"/>
                                          </p:val>
                                        </p:tav>
                                        <p:tav tm="100000">
                                          <p:val>
                                            <p:fltVal val="0.5"/>
                                          </p:val>
                                        </p:tav>
                                      </p:tavLst>
                                    </p:anim>
                                    <p:anim calcmode="lin" valueType="num">
                                      <p:cBhvr>
                                        <p:cTn id="365" dur="3000"/>
                                        <p:tgtEl>
                                          <p:spTgt spid="8"/>
                                        </p:tgtEl>
                                        <p:attrNameLst>
                                          <p:attrName>ppt_y</p:attrName>
                                        </p:attrNameLst>
                                      </p:cBhvr>
                                      <p:tavLst>
                                        <p:tav tm="0">
                                          <p:val>
                                            <p:strVal val="ppt_y"/>
                                          </p:val>
                                        </p:tav>
                                        <p:tav tm="100000">
                                          <p:val>
                                            <p:fltVal val="0.5"/>
                                          </p:val>
                                        </p:tav>
                                      </p:tavLst>
                                    </p:anim>
                                    <p:set>
                                      <p:cBhvr>
                                        <p:cTn id="366" dur="1" fill="hold">
                                          <p:stCondLst>
                                            <p:cond delay="2999"/>
                                          </p:stCondLst>
                                        </p:cTn>
                                        <p:tgtEl>
                                          <p:spTgt spid="8"/>
                                        </p:tgtEl>
                                        <p:attrNameLst>
                                          <p:attrName>style.visibility</p:attrName>
                                        </p:attrNameLst>
                                      </p:cBhvr>
                                      <p:to>
                                        <p:strVal val="hidden"/>
                                      </p:to>
                                    </p:set>
                                  </p:childTnLst>
                                </p:cTn>
                              </p:par>
                              <p:par>
                                <p:cTn id="367" presetID="23" presetClass="exit" presetSubtype="544" fill="hold" grpId="3" nodeType="withEffect">
                                  <p:stCondLst>
                                    <p:cond delay="0"/>
                                  </p:stCondLst>
                                  <p:iterate type="lt">
                                    <p:tmPct val="0"/>
                                  </p:iterate>
                                  <p:childTnLst>
                                    <p:anim calcmode="lin" valueType="num">
                                      <p:cBhvr>
                                        <p:cTn id="368" dur="3000"/>
                                        <p:tgtEl>
                                          <p:spTgt spid="9"/>
                                        </p:tgtEl>
                                        <p:attrNameLst>
                                          <p:attrName>ppt_w</p:attrName>
                                        </p:attrNameLst>
                                      </p:cBhvr>
                                      <p:tavLst>
                                        <p:tav tm="0">
                                          <p:val>
                                            <p:strVal val="ppt_w"/>
                                          </p:val>
                                        </p:tav>
                                        <p:tav tm="100000">
                                          <p:val>
                                            <p:fltVal val="0"/>
                                          </p:val>
                                        </p:tav>
                                      </p:tavLst>
                                    </p:anim>
                                    <p:anim calcmode="lin" valueType="num">
                                      <p:cBhvr>
                                        <p:cTn id="369" dur="3000"/>
                                        <p:tgtEl>
                                          <p:spTgt spid="9"/>
                                        </p:tgtEl>
                                        <p:attrNameLst>
                                          <p:attrName>ppt_h</p:attrName>
                                        </p:attrNameLst>
                                      </p:cBhvr>
                                      <p:tavLst>
                                        <p:tav tm="0">
                                          <p:val>
                                            <p:strVal val="ppt_h"/>
                                          </p:val>
                                        </p:tav>
                                        <p:tav tm="100000">
                                          <p:val>
                                            <p:fltVal val="0"/>
                                          </p:val>
                                        </p:tav>
                                      </p:tavLst>
                                    </p:anim>
                                    <p:anim calcmode="lin" valueType="num">
                                      <p:cBhvr>
                                        <p:cTn id="370" dur="3000"/>
                                        <p:tgtEl>
                                          <p:spTgt spid="9"/>
                                        </p:tgtEl>
                                        <p:attrNameLst>
                                          <p:attrName>ppt_x</p:attrName>
                                        </p:attrNameLst>
                                      </p:cBhvr>
                                      <p:tavLst>
                                        <p:tav tm="0">
                                          <p:val>
                                            <p:strVal val="ppt_x"/>
                                          </p:val>
                                        </p:tav>
                                        <p:tav tm="100000">
                                          <p:val>
                                            <p:fltVal val="0.5"/>
                                          </p:val>
                                        </p:tav>
                                      </p:tavLst>
                                    </p:anim>
                                    <p:anim calcmode="lin" valueType="num">
                                      <p:cBhvr>
                                        <p:cTn id="371" dur="3000"/>
                                        <p:tgtEl>
                                          <p:spTgt spid="9"/>
                                        </p:tgtEl>
                                        <p:attrNameLst>
                                          <p:attrName>ppt_y</p:attrName>
                                        </p:attrNameLst>
                                      </p:cBhvr>
                                      <p:tavLst>
                                        <p:tav tm="0">
                                          <p:val>
                                            <p:strVal val="ppt_y"/>
                                          </p:val>
                                        </p:tav>
                                        <p:tav tm="100000">
                                          <p:val>
                                            <p:fltVal val="0.5"/>
                                          </p:val>
                                        </p:tav>
                                      </p:tavLst>
                                    </p:anim>
                                    <p:set>
                                      <p:cBhvr>
                                        <p:cTn id="372" dur="1" fill="hold">
                                          <p:stCondLst>
                                            <p:cond delay="2999"/>
                                          </p:stCondLst>
                                        </p:cTn>
                                        <p:tgtEl>
                                          <p:spTgt spid="9"/>
                                        </p:tgtEl>
                                        <p:attrNameLst>
                                          <p:attrName>style.visibility</p:attrName>
                                        </p:attrNameLst>
                                      </p:cBhvr>
                                      <p:to>
                                        <p:strVal val="hidden"/>
                                      </p:to>
                                    </p:set>
                                  </p:childTnLst>
                                </p:cTn>
                              </p:par>
                              <p:par>
                                <p:cTn id="373" presetID="23" presetClass="exit" presetSubtype="544" fill="hold" grpId="3" nodeType="withEffect">
                                  <p:stCondLst>
                                    <p:cond delay="0"/>
                                  </p:stCondLst>
                                  <p:iterate type="lt">
                                    <p:tmPct val="0"/>
                                  </p:iterate>
                                  <p:childTnLst>
                                    <p:anim calcmode="lin" valueType="num">
                                      <p:cBhvr>
                                        <p:cTn id="374" dur="3000"/>
                                        <p:tgtEl>
                                          <p:spTgt spid="10"/>
                                        </p:tgtEl>
                                        <p:attrNameLst>
                                          <p:attrName>ppt_w</p:attrName>
                                        </p:attrNameLst>
                                      </p:cBhvr>
                                      <p:tavLst>
                                        <p:tav tm="0">
                                          <p:val>
                                            <p:strVal val="ppt_w"/>
                                          </p:val>
                                        </p:tav>
                                        <p:tav tm="100000">
                                          <p:val>
                                            <p:fltVal val="0"/>
                                          </p:val>
                                        </p:tav>
                                      </p:tavLst>
                                    </p:anim>
                                    <p:anim calcmode="lin" valueType="num">
                                      <p:cBhvr>
                                        <p:cTn id="375" dur="3000"/>
                                        <p:tgtEl>
                                          <p:spTgt spid="10"/>
                                        </p:tgtEl>
                                        <p:attrNameLst>
                                          <p:attrName>ppt_h</p:attrName>
                                        </p:attrNameLst>
                                      </p:cBhvr>
                                      <p:tavLst>
                                        <p:tav tm="0">
                                          <p:val>
                                            <p:strVal val="ppt_h"/>
                                          </p:val>
                                        </p:tav>
                                        <p:tav tm="100000">
                                          <p:val>
                                            <p:fltVal val="0"/>
                                          </p:val>
                                        </p:tav>
                                      </p:tavLst>
                                    </p:anim>
                                    <p:anim calcmode="lin" valueType="num">
                                      <p:cBhvr>
                                        <p:cTn id="376" dur="3000"/>
                                        <p:tgtEl>
                                          <p:spTgt spid="10"/>
                                        </p:tgtEl>
                                        <p:attrNameLst>
                                          <p:attrName>ppt_x</p:attrName>
                                        </p:attrNameLst>
                                      </p:cBhvr>
                                      <p:tavLst>
                                        <p:tav tm="0">
                                          <p:val>
                                            <p:strVal val="ppt_x"/>
                                          </p:val>
                                        </p:tav>
                                        <p:tav tm="100000">
                                          <p:val>
                                            <p:fltVal val="0.5"/>
                                          </p:val>
                                        </p:tav>
                                      </p:tavLst>
                                    </p:anim>
                                    <p:anim calcmode="lin" valueType="num">
                                      <p:cBhvr>
                                        <p:cTn id="377" dur="3000"/>
                                        <p:tgtEl>
                                          <p:spTgt spid="10"/>
                                        </p:tgtEl>
                                        <p:attrNameLst>
                                          <p:attrName>ppt_y</p:attrName>
                                        </p:attrNameLst>
                                      </p:cBhvr>
                                      <p:tavLst>
                                        <p:tav tm="0">
                                          <p:val>
                                            <p:strVal val="ppt_y"/>
                                          </p:val>
                                        </p:tav>
                                        <p:tav tm="100000">
                                          <p:val>
                                            <p:fltVal val="0.5"/>
                                          </p:val>
                                        </p:tav>
                                      </p:tavLst>
                                    </p:anim>
                                    <p:set>
                                      <p:cBhvr>
                                        <p:cTn id="378" dur="1" fill="hold">
                                          <p:stCondLst>
                                            <p:cond delay="2999"/>
                                          </p:stCondLst>
                                        </p:cTn>
                                        <p:tgtEl>
                                          <p:spTgt spid="10"/>
                                        </p:tgtEl>
                                        <p:attrNameLst>
                                          <p:attrName>style.visibility</p:attrName>
                                        </p:attrNameLst>
                                      </p:cBhvr>
                                      <p:to>
                                        <p:strVal val="hidden"/>
                                      </p:to>
                                    </p:set>
                                  </p:childTnLst>
                                </p:cTn>
                              </p:par>
                              <p:par>
                                <p:cTn id="379" presetID="23" presetClass="exit" presetSubtype="544" fill="hold" grpId="3" nodeType="withEffect">
                                  <p:stCondLst>
                                    <p:cond delay="0"/>
                                  </p:stCondLst>
                                  <p:iterate type="lt">
                                    <p:tmPct val="0"/>
                                  </p:iterate>
                                  <p:childTnLst>
                                    <p:anim calcmode="lin" valueType="num">
                                      <p:cBhvr>
                                        <p:cTn id="380" dur="3000"/>
                                        <p:tgtEl>
                                          <p:spTgt spid="11"/>
                                        </p:tgtEl>
                                        <p:attrNameLst>
                                          <p:attrName>ppt_w</p:attrName>
                                        </p:attrNameLst>
                                      </p:cBhvr>
                                      <p:tavLst>
                                        <p:tav tm="0">
                                          <p:val>
                                            <p:strVal val="ppt_w"/>
                                          </p:val>
                                        </p:tav>
                                        <p:tav tm="100000">
                                          <p:val>
                                            <p:fltVal val="0"/>
                                          </p:val>
                                        </p:tav>
                                      </p:tavLst>
                                    </p:anim>
                                    <p:anim calcmode="lin" valueType="num">
                                      <p:cBhvr>
                                        <p:cTn id="381" dur="3000"/>
                                        <p:tgtEl>
                                          <p:spTgt spid="11"/>
                                        </p:tgtEl>
                                        <p:attrNameLst>
                                          <p:attrName>ppt_h</p:attrName>
                                        </p:attrNameLst>
                                      </p:cBhvr>
                                      <p:tavLst>
                                        <p:tav tm="0">
                                          <p:val>
                                            <p:strVal val="ppt_h"/>
                                          </p:val>
                                        </p:tav>
                                        <p:tav tm="100000">
                                          <p:val>
                                            <p:fltVal val="0"/>
                                          </p:val>
                                        </p:tav>
                                      </p:tavLst>
                                    </p:anim>
                                    <p:anim calcmode="lin" valueType="num">
                                      <p:cBhvr>
                                        <p:cTn id="382" dur="3000"/>
                                        <p:tgtEl>
                                          <p:spTgt spid="11"/>
                                        </p:tgtEl>
                                        <p:attrNameLst>
                                          <p:attrName>ppt_x</p:attrName>
                                        </p:attrNameLst>
                                      </p:cBhvr>
                                      <p:tavLst>
                                        <p:tav tm="0">
                                          <p:val>
                                            <p:strVal val="ppt_x"/>
                                          </p:val>
                                        </p:tav>
                                        <p:tav tm="100000">
                                          <p:val>
                                            <p:fltVal val="0.5"/>
                                          </p:val>
                                        </p:tav>
                                      </p:tavLst>
                                    </p:anim>
                                    <p:anim calcmode="lin" valueType="num">
                                      <p:cBhvr>
                                        <p:cTn id="383" dur="3000"/>
                                        <p:tgtEl>
                                          <p:spTgt spid="11"/>
                                        </p:tgtEl>
                                        <p:attrNameLst>
                                          <p:attrName>ppt_y</p:attrName>
                                        </p:attrNameLst>
                                      </p:cBhvr>
                                      <p:tavLst>
                                        <p:tav tm="0">
                                          <p:val>
                                            <p:strVal val="ppt_y"/>
                                          </p:val>
                                        </p:tav>
                                        <p:tav tm="100000">
                                          <p:val>
                                            <p:fltVal val="0.5"/>
                                          </p:val>
                                        </p:tav>
                                      </p:tavLst>
                                    </p:anim>
                                    <p:set>
                                      <p:cBhvr>
                                        <p:cTn id="384" dur="1" fill="hold">
                                          <p:stCondLst>
                                            <p:cond delay="2999"/>
                                          </p:stCondLst>
                                        </p:cTn>
                                        <p:tgtEl>
                                          <p:spTgt spid="11"/>
                                        </p:tgtEl>
                                        <p:attrNameLst>
                                          <p:attrName>style.visibility</p:attrName>
                                        </p:attrNameLst>
                                      </p:cBhvr>
                                      <p:to>
                                        <p:strVal val="hidden"/>
                                      </p:to>
                                    </p:set>
                                  </p:childTnLst>
                                </p:cTn>
                              </p:par>
                              <p:par>
                                <p:cTn id="385" presetID="23" presetClass="exit" presetSubtype="544" fill="hold" grpId="3" nodeType="withEffect">
                                  <p:stCondLst>
                                    <p:cond delay="0"/>
                                  </p:stCondLst>
                                  <p:iterate type="lt">
                                    <p:tmPct val="0"/>
                                  </p:iterate>
                                  <p:childTnLst>
                                    <p:anim calcmode="lin" valueType="num">
                                      <p:cBhvr>
                                        <p:cTn id="386" dur="3000"/>
                                        <p:tgtEl>
                                          <p:spTgt spid="12"/>
                                        </p:tgtEl>
                                        <p:attrNameLst>
                                          <p:attrName>ppt_w</p:attrName>
                                        </p:attrNameLst>
                                      </p:cBhvr>
                                      <p:tavLst>
                                        <p:tav tm="0">
                                          <p:val>
                                            <p:strVal val="ppt_w"/>
                                          </p:val>
                                        </p:tav>
                                        <p:tav tm="100000">
                                          <p:val>
                                            <p:fltVal val="0"/>
                                          </p:val>
                                        </p:tav>
                                      </p:tavLst>
                                    </p:anim>
                                    <p:anim calcmode="lin" valueType="num">
                                      <p:cBhvr>
                                        <p:cTn id="387" dur="3000"/>
                                        <p:tgtEl>
                                          <p:spTgt spid="12"/>
                                        </p:tgtEl>
                                        <p:attrNameLst>
                                          <p:attrName>ppt_h</p:attrName>
                                        </p:attrNameLst>
                                      </p:cBhvr>
                                      <p:tavLst>
                                        <p:tav tm="0">
                                          <p:val>
                                            <p:strVal val="ppt_h"/>
                                          </p:val>
                                        </p:tav>
                                        <p:tav tm="100000">
                                          <p:val>
                                            <p:fltVal val="0"/>
                                          </p:val>
                                        </p:tav>
                                      </p:tavLst>
                                    </p:anim>
                                    <p:anim calcmode="lin" valueType="num">
                                      <p:cBhvr>
                                        <p:cTn id="388" dur="3000"/>
                                        <p:tgtEl>
                                          <p:spTgt spid="12"/>
                                        </p:tgtEl>
                                        <p:attrNameLst>
                                          <p:attrName>ppt_x</p:attrName>
                                        </p:attrNameLst>
                                      </p:cBhvr>
                                      <p:tavLst>
                                        <p:tav tm="0">
                                          <p:val>
                                            <p:strVal val="ppt_x"/>
                                          </p:val>
                                        </p:tav>
                                        <p:tav tm="100000">
                                          <p:val>
                                            <p:fltVal val="0.5"/>
                                          </p:val>
                                        </p:tav>
                                      </p:tavLst>
                                    </p:anim>
                                    <p:anim calcmode="lin" valueType="num">
                                      <p:cBhvr>
                                        <p:cTn id="389" dur="3000"/>
                                        <p:tgtEl>
                                          <p:spTgt spid="12"/>
                                        </p:tgtEl>
                                        <p:attrNameLst>
                                          <p:attrName>ppt_y</p:attrName>
                                        </p:attrNameLst>
                                      </p:cBhvr>
                                      <p:tavLst>
                                        <p:tav tm="0">
                                          <p:val>
                                            <p:strVal val="ppt_y"/>
                                          </p:val>
                                        </p:tav>
                                        <p:tav tm="100000">
                                          <p:val>
                                            <p:fltVal val="0.5"/>
                                          </p:val>
                                        </p:tav>
                                      </p:tavLst>
                                    </p:anim>
                                    <p:set>
                                      <p:cBhvr>
                                        <p:cTn id="390" dur="1" fill="hold">
                                          <p:stCondLst>
                                            <p:cond delay="2999"/>
                                          </p:stCondLst>
                                        </p:cTn>
                                        <p:tgtEl>
                                          <p:spTgt spid="12"/>
                                        </p:tgtEl>
                                        <p:attrNameLst>
                                          <p:attrName>style.visibility</p:attrName>
                                        </p:attrNameLst>
                                      </p:cBhvr>
                                      <p:to>
                                        <p:strVal val="hidden"/>
                                      </p:to>
                                    </p:set>
                                  </p:childTnLst>
                                </p:cTn>
                              </p:par>
                              <p:par>
                                <p:cTn id="391" presetID="23" presetClass="exit" presetSubtype="544" fill="hold" grpId="3" nodeType="withEffect">
                                  <p:stCondLst>
                                    <p:cond delay="0"/>
                                  </p:stCondLst>
                                  <p:iterate type="lt">
                                    <p:tmPct val="0"/>
                                  </p:iterate>
                                  <p:childTnLst>
                                    <p:anim calcmode="lin" valueType="num">
                                      <p:cBhvr>
                                        <p:cTn id="392" dur="3000"/>
                                        <p:tgtEl>
                                          <p:spTgt spid="13"/>
                                        </p:tgtEl>
                                        <p:attrNameLst>
                                          <p:attrName>ppt_w</p:attrName>
                                        </p:attrNameLst>
                                      </p:cBhvr>
                                      <p:tavLst>
                                        <p:tav tm="0">
                                          <p:val>
                                            <p:strVal val="ppt_w"/>
                                          </p:val>
                                        </p:tav>
                                        <p:tav tm="100000">
                                          <p:val>
                                            <p:fltVal val="0"/>
                                          </p:val>
                                        </p:tav>
                                      </p:tavLst>
                                    </p:anim>
                                    <p:anim calcmode="lin" valueType="num">
                                      <p:cBhvr>
                                        <p:cTn id="393" dur="3000"/>
                                        <p:tgtEl>
                                          <p:spTgt spid="13"/>
                                        </p:tgtEl>
                                        <p:attrNameLst>
                                          <p:attrName>ppt_h</p:attrName>
                                        </p:attrNameLst>
                                      </p:cBhvr>
                                      <p:tavLst>
                                        <p:tav tm="0">
                                          <p:val>
                                            <p:strVal val="ppt_h"/>
                                          </p:val>
                                        </p:tav>
                                        <p:tav tm="100000">
                                          <p:val>
                                            <p:fltVal val="0"/>
                                          </p:val>
                                        </p:tav>
                                      </p:tavLst>
                                    </p:anim>
                                    <p:anim calcmode="lin" valueType="num">
                                      <p:cBhvr>
                                        <p:cTn id="394" dur="3000"/>
                                        <p:tgtEl>
                                          <p:spTgt spid="13"/>
                                        </p:tgtEl>
                                        <p:attrNameLst>
                                          <p:attrName>ppt_x</p:attrName>
                                        </p:attrNameLst>
                                      </p:cBhvr>
                                      <p:tavLst>
                                        <p:tav tm="0">
                                          <p:val>
                                            <p:strVal val="ppt_x"/>
                                          </p:val>
                                        </p:tav>
                                        <p:tav tm="100000">
                                          <p:val>
                                            <p:fltVal val="0.5"/>
                                          </p:val>
                                        </p:tav>
                                      </p:tavLst>
                                    </p:anim>
                                    <p:anim calcmode="lin" valueType="num">
                                      <p:cBhvr>
                                        <p:cTn id="395" dur="3000"/>
                                        <p:tgtEl>
                                          <p:spTgt spid="13"/>
                                        </p:tgtEl>
                                        <p:attrNameLst>
                                          <p:attrName>ppt_y</p:attrName>
                                        </p:attrNameLst>
                                      </p:cBhvr>
                                      <p:tavLst>
                                        <p:tav tm="0">
                                          <p:val>
                                            <p:strVal val="ppt_y"/>
                                          </p:val>
                                        </p:tav>
                                        <p:tav tm="100000">
                                          <p:val>
                                            <p:fltVal val="0.5"/>
                                          </p:val>
                                        </p:tav>
                                      </p:tavLst>
                                    </p:anim>
                                    <p:set>
                                      <p:cBhvr>
                                        <p:cTn id="396" dur="1" fill="hold">
                                          <p:stCondLst>
                                            <p:cond delay="2999"/>
                                          </p:stCondLst>
                                        </p:cTn>
                                        <p:tgtEl>
                                          <p:spTgt spid="13"/>
                                        </p:tgtEl>
                                        <p:attrNameLst>
                                          <p:attrName>style.visibility</p:attrName>
                                        </p:attrNameLst>
                                      </p:cBhvr>
                                      <p:to>
                                        <p:strVal val="hidden"/>
                                      </p:to>
                                    </p:set>
                                  </p:childTnLst>
                                </p:cTn>
                              </p:par>
                              <p:par>
                                <p:cTn id="397" presetID="23" presetClass="exit" presetSubtype="544" fill="hold" grpId="3" nodeType="withEffect">
                                  <p:stCondLst>
                                    <p:cond delay="0"/>
                                  </p:stCondLst>
                                  <p:iterate type="lt">
                                    <p:tmPct val="0"/>
                                  </p:iterate>
                                  <p:childTnLst>
                                    <p:anim calcmode="lin" valueType="num">
                                      <p:cBhvr>
                                        <p:cTn id="398" dur="3000"/>
                                        <p:tgtEl>
                                          <p:spTgt spid="14"/>
                                        </p:tgtEl>
                                        <p:attrNameLst>
                                          <p:attrName>ppt_w</p:attrName>
                                        </p:attrNameLst>
                                      </p:cBhvr>
                                      <p:tavLst>
                                        <p:tav tm="0">
                                          <p:val>
                                            <p:strVal val="ppt_w"/>
                                          </p:val>
                                        </p:tav>
                                        <p:tav tm="100000">
                                          <p:val>
                                            <p:fltVal val="0"/>
                                          </p:val>
                                        </p:tav>
                                      </p:tavLst>
                                    </p:anim>
                                    <p:anim calcmode="lin" valueType="num">
                                      <p:cBhvr>
                                        <p:cTn id="399" dur="3000"/>
                                        <p:tgtEl>
                                          <p:spTgt spid="14"/>
                                        </p:tgtEl>
                                        <p:attrNameLst>
                                          <p:attrName>ppt_h</p:attrName>
                                        </p:attrNameLst>
                                      </p:cBhvr>
                                      <p:tavLst>
                                        <p:tav tm="0">
                                          <p:val>
                                            <p:strVal val="ppt_h"/>
                                          </p:val>
                                        </p:tav>
                                        <p:tav tm="100000">
                                          <p:val>
                                            <p:fltVal val="0"/>
                                          </p:val>
                                        </p:tav>
                                      </p:tavLst>
                                    </p:anim>
                                    <p:anim calcmode="lin" valueType="num">
                                      <p:cBhvr>
                                        <p:cTn id="400" dur="3000"/>
                                        <p:tgtEl>
                                          <p:spTgt spid="14"/>
                                        </p:tgtEl>
                                        <p:attrNameLst>
                                          <p:attrName>ppt_x</p:attrName>
                                        </p:attrNameLst>
                                      </p:cBhvr>
                                      <p:tavLst>
                                        <p:tav tm="0">
                                          <p:val>
                                            <p:strVal val="ppt_x"/>
                                          </p:val>
                                        </p:tav>
                                        <p:tav tm="100000">
                                          <p:val>
                                            <p:fltVal val="0.5"/>
                                          </p:val>
                                        </p:tav>
                                      </p:tavLst>
                                    </p:anim>
                                    <p:anim calcmode="lin" valueType="num">
                                      <p:cBhvr>
                                        <p:cTn id="401" dur="3000"/>
                                        <p:tgtEl>
                                          <p:spTgt spid="14"/>
                                        </p:tgtEl>
                                        <p:attrNameLst>
                                          <p:attrName>ppt_y</p:attrName>
                                        </p:attrNameLst>
                                      </p:cBhvr>
                                      <p:tavLst>
                                        <p:tav tm="0">
                                          <p:val>
                                            <p:strVal val="ppt_y"/>
                                          </p:val>
                                        </p:tav>
                                        <p:tav tm="100000">
                                          <p:val>
                                            <p:fltVal val="0.5"/>
                                          </p:val>
                                        </p:tav>
                                      </p:tavLst>
                                    </p:anim>
                                    <p:set>
                                      <p:cBhvr>
                                        <p:cTn id="402" dur="1" fill="hold">
                                          <p:stCondLst>
                                            <p:cond delay="2999"/>
                                          </p:stCondLst>
                                        </p:cTn>
                                        <p:tgtEl>
                                          <p:spTgt spid="14"/>
                                        </p:tgtEl>
                                        <p:attrNameLst>
                                          <p:attrName>style.visibility</p:attrName>
                                        </p:attrNameLst>
                                      </p:cBhvr>
                                      <p:to>
                                        <p:strVal val="hidden"/>
                                      </p:to>
                                    </p:set>
                                  </p:childTnLst>
                                </p:cTn>
                              </p:par>
                              <p:par>
                                <p:cTn id="403" presetID="23" presetClass="exit" presetSubtype="544" fill="hold" grpId="3" nodeType="withEffect">
                                  <p:stCondLst>
                                    <p:cond delay="0"/>
                                  </p:stCondLst>
                                  <p:iterate type="lt">
                                    <p:tmPct val="0"/>
                                  </p:iterate>
                                  <p:childTnLst>
                                    <p:anim calcmode="lin" valueType="num">
                                      <p:cBhvr>
                                        <p:cTn id="404" dur="3000"/>
                                        <p:tgtEl>
                                          <p:spTgt spid="15"/>
                                        </p:tgtEl>
                                        <p:attrNameLst>
                                          <p:attrName>ppt_w</p:attrName>
                                        </p:attrNameLst>
                                      </p:cBhvr>
                                      <p:tavLst>
                                        <p:tav tm="0">
                                          <p:val>
                                            <p:strVal val="ppt_w"/>
                                          </p:val>
                                        </p:tav>
                                        <p:tav tm="100000">
                                          <p:val>
                                            <p:fltVal val="0"/>
                                          </p:val>
                                        </p:tav>
                                      </p:tavLst>
                                    </p:anim>
                                    <p:anim calcmode="lin" valueType="num">
                                      <p:cBhvr>
                                        <p:cTn id="405" dur="3000"/>
                                        <p:tgtEl>
                                          <p:spTgt spid="15"/>
                                        </p:tgtEl>
                                        <p:attrNameLst>
                                          <p:attrName>ppt_h</p:attrName>
                                        </p:attrNameLst>
                                      </p:cBhvr>
                                      <p:tavLst>
                                        <p:tav tm="0">
                                          <p:val>
                                            <p:strVal val="ppt_h"/>
                                          </p:val>
                                        </p:tav>
                                        <p:tav tm="100000">
                                          <p:val>
                                            <p:fltVal val="0"/>
                                          </p:val>
                                        </p:tav>
                                      </p:tavLst>
                                    </p:anim>
                                    <p:anim calcmode="lin" valueType="num">
                                      <p:cBhvr>
                                        <p:cTn id="406" dur="3000"/>
                                        <p:tgtEl>
                                          <p:spTgt spid="15"/>
                                        </p:tgtEl>
                                        <p:attrNameLst>
                                          <p:attrName>ppt_x</p:attrName>
                                        </p:attrNameLst>
                                      </p:cBhvr>
                                      <p:tavLst>
                                        <p:tav tm="0">
                                          <p:val>
                                            <p:strVal val="ppt_x"/>
                                          </p:val>
                                        </p:tav>
                                        <p:tav tm="100000">
                                          <p:val>
                                            <p:fltVal val="0.5"/>
                                          </p:val>
                                        </p:tav>
                                      </p:tavLst>
                                    </p:anim>
                                    <p:anim calcmode="lin" valueType="num">
                                      <p:cBhvr>
                                        <p:cTn id="407" dur="3000"/>
                                        <p:tgtEl>
                                          <p:spTgt spid="15"/>
                                        </p:tgtEl>
                                        <p:attrNameLst>
                                          <p:attrName>ppt_y</p:attrName>
                                        </p:attrNameLst>
                                      </p:cBhvr>
                                      <p:tavLst>
                                        <p:tav tm="0">
                                          <p:val>
                                            <p:strVal val="ppt_y"/>
                                          </p:val>
                                        </p:tav>
                                        <p:tav tm="100000">
                                          <p:val>
                                            <p:fltVal val="0.5"/>
                                          </p:val>
                                        </p:tav>
                                      </p:tavLst>
                                    </p:anim>
                                    <p:set>
                                      <p:cBhvr>
                                        <p:cTn id="408" dur="1" fill="hold">
                                          <p:stCondLst>
                                            <p:cond delay="2999"/>
                                          </p:stCondLst>
                                        </p:cTn>
                                        <p:tgtEl>
                                          <p:spTgt spid="15"/>
                                        </p:tgtEl>
                                        <p:attrNameLst>
                                          <p:attrName>style.visibility</p:attrName>
                                        </p:attrNameLst>
                                      </p:cBhvr>
                                      <p:to>
                                        <p:strVal val="hidden"/>
                                      </p:to>
                                    </p:set>
                                  </p:childTnLst>
                                </p:cTn>
                              </p:par>
                              <p:par>
                                <p:cTn id="409" presetID="23" presetClass="exit" presetSubtype="544" fill="hold" grpId="3" nodeType="withEffect">
                                  <p:stCondLst>
                                    <p:cond delay="0"/>
                                  </p:stCondLst>
                                  <p:iterate type="lt">
                                    <p:tmPct val="0"/>
                                  </p:iterate>
                                  <p:childTnLst>
                                    <p:anim calcmode="lin" valueType="num">
                                      <p:cBhvr>
                                        <p:cTn id="410" dur="3000"/>
                                        <p:tgtEl>
                                          <p:spTgt spid="16"/>
                                        </p:tgtEl>
                                        <p:attrNameLst>
                                          <p:attrName>ppt_w</p:attrName>
                                        </p:attrNameLst>
                                      </p:cBhvr>
                                      <p:tavLst>
                                        <p:tav tm="0">
                                          <p:val>
                                            <p:strVal val="ppt_w"/>
                                          </p:val>
                                        </p:tav>
                                        <p:tav tm="100000">
                                          <p:val>
                                            <p:fltVal val="0"/>
                                          </p:val>
                                        </p:tav>
                                      </p:tavLst>
                                    </p:anim>
                                    <p:anim calcmode="lin" valueType="num">
                                      <p:cBhvr>
                                        <p:cTn id="411" dur="3000"/>
                                        <p:tgtEl>
                                          <p:spTgt spid="16"/>
                                        </p:tgtEl>
                                        <p:attrNameLst>
                                          <p:attrName>ppt_h</p:attrName>
                                        </p:attrNameLst>
                                      </p:cBhvr>
                                      <p:tavLst>
                                        <p:tav tm="0">
                                          <p:val>
                                            <p:strVal val="ppt_h"/>
                                          </p:val>
                                        </p:tav>
                                        <p:tav tm="100000">
                                          <p:val>
                                            <p:fltVal val="0"/>
                                          </p:val>
                                        </p:tav>
                                      </p:tavLst>
                                    </p:anim>
                                    <p:anim calcmode="lin" valueType="num">
                                      <p:cBhvr>
                                        <p:cTn id="412" dur="3000"/>
                                        <p:tgtEl>
                                          <p:spTgt spid="16"/>
                                        </p:tgtEl>
                                        <p:attrNameLst>
                                          <p:attrName>ppt_x</p:attrName>
                                        </p:attrNameLst>
                                      </p:cBhvr>
                                      <p:tavLst>
                                        <p:tav tm="0">
                                          <p:val>
                                            <p:strVal val="ppt_x"/>
                                          </p:val>
                                        </p:tav>
                                        <p:tav tm="100000">
                                          <p:val>
                                            <p:fltVal val="0.5"/>
                                          </p:val>
                                        </p:tav>
                                      </p:tavLst>
                                    </p:anim>
                                    <p:anim calcmode="lin" valueType="num">
                                      <p:cBhvr>
                                        <p:cTn id="413" dur="3000"/>
                                        <p:tgtEl>
                                          <p:spTgt spid="16"/>
                                        </p:tgtEl>
                                        <p:attrNameLst>
                                          <p:attrName>ppt_y</p:attrName>
                                        </p:attrNameLst>
                                      </p:cBhvr>
                                      <p:tavLst>
                                        <p:tav tm="0">
                                          <p:val>
                                            <p:strVal val="ppt_y"/>
                                          </p:val>
                                        </p:tav>
                                        <p:tav tm="100000">
                                          <p:val>
                                            <p:fltVal val="0.5"/>
                                          </p:val>
                                        </p:tav>
                                      </p:tavLst>
                                    </p:anim>
                                    <p:set>
                                      <p:cBhvr>
                                        <p:cTn id="414" dur="1" fill="hold">
                                          <p:stCondLst>
                                            <p:cond delay="2999"/>
                                          </p:stCondLst>
                                        </p:cTn>
                                        <p:tgtEl>
                                          <p:spTgt spid="16"/>
                                        </p:tgtEl>
                                        <p:attrNameLst>
                                          <p:attrName>style.visibility</p:attrName>
                                        </p:attrNameLst>
                                      </p:cBhvr>
                                      <p:to>
                                        <p:strVal val="hidden"/>
                                      </p:to>
                                    </p:set>
                                  </p:childTnLst>
                                </p:cTn>
                              </p:par>
                              <p:par>
                                <p:cTn id="415" presetID="23" presetClass="exit" presetSubtype="544" fill="hold" grpId="3" nodeType="withEffect">
                                  <p:stCondLst>
                                    <p:cond delay="0"/>
                                  </p:stCondLst>
                                  <p:iterate type="lt">
                                    <p:tmPct val="0"/>
                                  </p:iterate>
                                  <p:childTnLst>
                                    <p:anim calcmode="lin" valueType="num">
                                      <p:cBhvr>
                                        <p:cTn id="416" dur="3000"/>
                                        <p:tgtEl>
                                          <p:spTgt spid="17"/>
                                        </p:tgtEl>
                                        <p:attrNameLst>
                                          <p:attrName>ppt_w</p:attrName>
                                        </p:attrNameLst>
                                      </p:cBhvr>
                                      <p:tavLst>
                                        <p:tav tm="0">
                                          <p:val>
                                            <p:strVal val="ppt_w"/>
                                          </p:val>
                                        </p:tav>
                                        <p:tav tm="100000">
                                          <p:val>
                                            <p:fltVal val="0"/>
                                          </p:val>
                                        </p:tav>
                                      </p:tavLst>
                                    </p:anim>
                                    <p:anim calcmode="lin" valueType="num">
                                      <p:cBhvr>
                                        <p:cTn id="417" dur="3000"/>
                                        <p:tgtEl>
                                          <p:spTgt spid="17"/>
                                        </p:tgtEl>
                                        <p:attrNameLst>
                                          <p:attrName>ppt_h</p:attrName>
                                        </p:attrNameLst>
                                      </p:cBhvr>
                                      <p:tavLst>
                                        <p:tav tm="0">
                                          <p:val>
                                            <p:strVal val="ppt_h"/>
                                          </p:val>
                                        </p:tav>
                                        <p:tav tm="100000">
                                          <p:val>
                                            <p:fltVal val="0"/>
                                          </p:val>
                                        </p:tav>
                                      </p:tavLst>
                                    </p:anim>
                                    <p:anim calcmode="lin" valueType="num">
                                      <p:cBhvr>
                                        <p:cTn id="418" dur="3000"/>
                                        <p:tgtEl>
                                          <p:spTgt spid="17"/>
                                        </p:tgtEl>
                                        <p:attrNameLst>
                                          <p:attrName>ppt_x</p:attrName>
                                        </p:attrNameLst>
                                      </p:cBhvr>
                                      <p:tavLst>
                                        <p:tav tm="0">
                                          <p:val>
                                            <p:strVal val="ppt_x"/>
                                          </p:val>
                                        </p:tav>
                                        <p:tav tm="100000">
                                          <p:val>
                                            <p:fltVal val="0.5"/>
                                          </p:val>
                                        </p:tav>
                                      </p:tavLst>
                                    </p:anim>
                                    <p:anim calcmode="lin" valueType="num">
                                      <p:cBhvr>
                                        <p:cTn id="419" dur="3000"/>
                                        <p:tgtEl>
                                          <p:spTgt spid="17"/>
                                        </p:tgtEl>
                                        <p:attrNameLst>
                                          <p:attrName>ppt_y</p:attrName>
                                        </p:attrNameLst>
                                      </p:cBhvr>
                                      <p:tavLst>
                                        <p:tav tm="0">
                                          <p:val>
                                            <p:strVal val="ppt_y"/>
                                          </p:val>
                                        </p:tav>
                                        <p:tav tm="100000">
                                          <p:val>
                                            <p:fltVal val="0.5"/>
                                          </p:val>
                                        </p:tav>
                                      </p:tavLst>
                                    </p:anim>
                                    <p:set>
                                      <p:cBhvr>
                                        <p:cTn id="420" dur="1" fill="hold">
                                          <p:stCondLst>
                                            <p:cond delay="2999"/>
                                          </p:stCondLst>
                                        </p:cTn>
                                        <p:tgtEl>
                                          <p:spTgt spid="17"/>
                                        </p:tgtEl>
                                        <p:attrNameLst>
                                          <p:attrName>style.visibility</p:attrName>
                                        </p:attrNameLst>
                                      </p:cBhvr>
                                      <p:to>
                                        <p:strVal val="hidden"/>
                                      </p:to>
                                    </p:set>
                                  </p:childTnLst>
                                </p:cTn>
                              </p:par>
                              <p:par>
                                <p:cTn id="421" presetID="23" presetClass="exit" presetSubtype="544" fill="hold" grpId="3" nodeType="withEffect">
                                  <p:stCondLst>
                                    <p:cond delay="0"/>
                                  </p:stCondLst>
                                  <p:iterate type="lt">
                                    <p:tmPct val="0"/>
                                  </p:iterate>
                                  <p:childTnLst>
                                    <p:anim calcmode="lin" valueType="num">
                                      <p:cBhvr>
                                        <p:cTn id="422" dur="3000"/>
                                        <p:tgtEl>
                                          <p:spTgt spid="18"/>
                                        </p:tgtEl>
                                        <p:attrNameLst>
                                          <p:attrName>ppt_w</p:attrName>
                                        </p:attrNameLst>
                                      </p:cBhvr>
                                      <p:tavLst>
                                        <p:tav tm="0">
                                          <p:val>
                                            <p:strVal val="ppt_w"/>
                                          </p:val>
                                        </p:tav>
                                        <p:tav tm="100000">
                                          <p:val>
                                            <p:fltVal val="0"/>
                                          </p:val>
                                        </p:tav>
                                      </p:tavLst>
                                    </p:anim>
                                    <p:anim calcmode="lin" valueType="num">
                                      <p:cBhvr>
                                        <p:cTn id="423" dur="3000"/>
                                        <p:tgtEl>
                                          <p:spTgt spid="18"/>
                                        </p:tgtEl>
                                        <p:attrNameLst>
                                          <p:attrName>ppt_h</p:attrName>
                                        </p:attrNameLst>
                                      </p:cBhvr>
                                      <p:tavLst>
                                        <p:tav tm="0">
                                          <p:val>
                                            <p:strVal val="ppt_h"/>
                                          </p:val>
                                        </p:tav>
                                        <p:tav tm="100000">
                                          <p:val>
                                            <p:fltVal val="0"/>
                                          </p:val>
                                        </p:tav>
                                      </p:tavLst>
                                    </p:anim>
                                    <p:anim calcmode="lin" valueType="num">
                                      <p:cBhvr>
                                        <p:cTn id="424" dur="3000"/>
                                        <p:tgtEl>
                                          <p:spTgt spid="18"/>
                                        </p:tgtEl>
                                        <p:attrNameLst>
                                          <p:attrName>ppt_x</p:attrName>
                                        </p:attrNameLst>
                                      </p:cBhvr>
                                      <p:tavLst>
                                        <p:tav tm="0">
                                          <p:val>
                                            <p:strVal val="ppt_x"/>
                                          </p:val>
                                        </p:tav>
                                        <p:tav tm="100000">
                                          <p:val>
                                            <p:fltVal val="0.5"/>
                                          </p:val>
                                        </p:tav>
                                      </p:tavLst>
                                    </p:anim>
                                    <p:anim calcmode="lin" valueType="num">
                                      <p:cBhvr>
                                        <p:cTn id="425" dur="3000"/>
                                        <p:tgtEl>
                                          <p:spTgt spid="18"/>
                                        </p:tgtEl>
                                        <p:attrNameLst>
                                          <p:attrName>ppt_y</p:attrName>
                                        </p:attrNameLst>
                                      </p:cBhvr>
                                      <p:tavLst>
                                        <p:tav tm="0">
                                          <p:val>
                                            <p:strVal val="ppt_y"/>
                                          </p:val>
                                        </p:tav>
                                        <p:tav tm="100000">
                                          <p:val>
                                            <p:fltVal val="0.5"/>
                                          </p:val>
                                        </p:tav>
                                      </p:tavLst>
                                    </p:anim>
                                    <p:set>
                                      <p:cBhvr>
                                        <p:cTn id="426" dur="1" fill="hold">
                                          <p:stCondLst>
                                            <p:cond delay="2999"/>
                                          </p:stCondLst>
                                        </p:cTn>
                                        <p:tgtEl>
                                          <p:spTgt spid="18"/>
                                        </p:tgtEl>
                                        <p:attrNameLst>
                                          <p:attrName>style.visibility</p:attrName>
                                        </p:attrNameLst>
                                      </p:cBhvr>
                                      <p:to>
                                        <p:strVal val="hidden"/>
                                      </p:to>
                                    </p:set>
                                  </p:childTnLst>
                                </p:cTn>
                              </p:par>
                              <p:par>
                                <p:cTn id="427" presetID="23" presetClass="exit" presetSubtype="544" fill="hold" grpId="3" nodeType="withEffect">
                                  <p:stCondLst>
                                    <p:cond delay="0"/>
                                  </p:stCondLst>
                                  <p:iterate type="lt">
                                    <p:tmPct val="0"/>
                                  </p:iterate>
                                  <p:childTnLst>
                                    <p:anim calcmode="lin" valueType="num">
                                      <p:cBhvr>
                                        <p:cTn id="428" dur="3000"/>
                                        <p:tgtEl>
                                          <p:spTgt spid="19"/>
                                        </p:tgtEl>
                                        <p:attrNameLst>
                                          <p:attrName>ppt_w</p:attrName>
                                        </p:attrNameLst>
                                      </p:cBhvr>
                                      <p:tavLst>
                                        <p:tav tm="0">
                                          <p:val>
                                            <p:strVal val="ppt_w"/>
                                          </p:val>
                                        </p:tav>
                                        <p:tav tm="100000">
                                          <p:val>
                                            <p:fltVal val="0"/>
                                          </p:val>
                                        </p:tav>
                                      </p:tavLst>
                                    </p:anim>
                                    <p:anim calcmode="lin" valueType="num">
                                      <p:cBhvr>
                                        <p:cTn id="429" dur="3000"/>
                                        <p:tgtEl>
                                          <p:spTgt spid="19"/>
                                        </p:tgtEl>
                                        <p:attrNameLst>
                                          <p:attrName>ppt_h</p:attrName>
                                        </p:attrNameLst>
                                      </p:cBhvr>
                                      <p:tavLst>
                                        <p:tav tm="0">
                                          <p:val>
                                            <p:strVal val="ppt_h"/>
                                          </p:val>
                                        </p:tav>
                                        <p:tav tm="100000">
                                          <p:val>
                                            <p:fltVal val="0"/>
                                          </p:val>
                                        </p:tav>
                                      </p:tavLst>
                                    </p:anim>
                                    <p:anim calcmode="lin" valueType="num">
                                      <p:cBhvr>
                                        <p:cTn id="430" dur="3000"/>
                                        <p:tgtEl>
                                          <p:spTgt spid="19"/>
                                        </p:tgtEl>
                                        <p:attrNameLst>
                                          <p:attrName>ppt_x</p:attrName>
                                        </p:attrNameLst>
                                      </p:cBhvr>
                                      <p:tavLst>
                                        <p:tav tm="0">
                                          <p:val>
                                            <p:strVal val="ppt_x"/>
                                          </p:val>
                                        </p:tav>
                                        <p:tav tm="100000">
                                          <p:val>
                                            <p:fltVal val="0.5"/>
                                          </p:val>
                                        </p:tav>
                                      </p:tavLst>
                                    </p:anim>
                                    <p:anim calcmode="lin" valueType="num">
                                      <p:cBhvr>
                                        <p:cTn id="431" dur="3000"/>
                                        <p:tgtEl>
                                          <p:spTgt spid="19"/>
                                        </p:tgtEl>
                                        <p:attrNameLst>
                                          <p:attrName>ppt_y</p:attrName>
                                        </p:attrNameLst>
                                      </p:cBhvr>
                                      <p:tavLst>
                                        <p:tav tm="0">
                                          <p:val>
                                            <p:strVal val="ppt_y"/>
                                          </p:val>
                                        </p:tav>
                                        <p:tav tm="100000">
                                          <p:val>
                                            <p:fltVal val="0.5"/>
                                          </p:val>
                                        </p:tav>
                                      </p:tavLst>
                                    </p:anim>
                                    <p:set>
                                      <p:cBhvr>
                                        <p:cTn id="432" dur="1" fill="hold">
                                          <p:stCondLst>
                                            <p:cond delay="2999"/>
                                          </p:stCondLst>
                                        </p:cTn>
                                        <p:tgtEl>
                                          <p:spTgt spid="19"/>
                                        </p:tgtEl>
                                        <p:attrNameLst>
                                          <p:attrName>style.visibility</p:attrName>
                                        </p:attrNameLst>
                                      </p:cBhvr>
                                      <p:to>
                                        <p:strVal val="hidden"/>
                                      </p:to>
                                    </p:set>
                                  </p:childTnLst>
                                </p:cTn>
                              </p:par>
                              <p:par>
                                <p:cTn id="433" presetID="23" presetClass="exit" presetSubtype="544" fill="hold" grpId="3" nodeType="withEffect">
                                  <p:stCondLst>
                                    <p:cond delay="0"/>
                                  </p:stCondLst>
                                  <p:iterate type="lt">
                                    <p:tmPct val="0"/>
                                  </p:iterate>
                                  <p:childTnLst>
                                    <p:anim calcmode="lin" valueType="num">
                                      <p:cBhvr>
                                        <p:cTn id="434" dur="3000"/>
                                        <p:tgtEl>
                                          <p:spTgt spid="20"/>
                                        </p:tgtEl>
                                        <p:attrNameLst>
                                          <p:attrName>ppt_w</p:attrName>
                                        </p:attrNameLst>
                                      </p:cBhvr>
                                      <p:tavLst>
                                        <p:tav tm="0">
                                          <p:val>
                                            <p:strVal val="ppt_w"/>
                                          </p:val>
                                        </p:tav>
                                        <p:tav tm="100000">
                                          <p:val>
                                            <p:fltVal val="0"/>
                                          </p:val>
                                        </p:tav>
                                      </p:tavLst>
                                    </p:anim>
                                    <p:anim calcmode="lin" valueType="num">
                                      <p:cBhvr>
                                        <p:cTn id="435" dur="3000"/>
                                        <p:tgtEl>
                                          <p:spTgt spid="20"/>
                                        </p:tgtEl>
                                        <p:attrNameLst>
                                          <p:attrName>ppt_h</p:attrName>
                                        </p:attrNameLst>
                                      </p:cBhvr>
                                      <p:tavLst>
                                        <p:tav tm="0">
                                          <p:val>
                                            <p:strVal val="ppt_h"/>
                                          </p:val>
                                        </p:tav>
                                        <p:tav tm="100000">
                                          <p:val>
                                            <p:fltVal val="0"/>
                                          </p:val>
                                        </p:tav>
                                      </p:tavLst>
                                    </p:anim>
                                    <p:anim calcmode="lin" valueType="num">
                                      <p:cBhvr>
                                        <p:cTn id="436" dur="3000"/>
                                        <p:tgtEl>
                                          <p:spTgt spid="20"/>
                                        </p:tgtEl>
                                        <p:attrNameLst>
                                          <p:attrName>ppt_x</p:attrName>
                                        </p:attrNameLst>
                                      </p:cBhvr>
                                      <p:tavLst>
                                        <p:tav tm="0">
                                          <p:val>
                                            <p:strVal val="ppt_x"/>
                                          </p:val>
                                        </p:tav>
                                        <p:tav tm="100000">
                                          <p:val>
                                            <p:fltVal val="0.5"/>
                                          </p:val>
                                        </p:tav>
                                      </p:tavLst>
                                    </p:anim>
                                    <p:anim calcmode="lin" valueType="num">
                                      <p:cBhvr>
                                        <p:cTn id="437" dur="3000"/>
                                        <p:tgtEl>
                                          <p:spTgt spid="20"/>
                                        </p:tgtEl>
                                        <p:attrNameLst>
                                          <p:attrName>ppt_y</p:attrName>
                                        </p:attrNameLst>
                                      </p:cBhvr>
                                      <p:tavLst>
                                        <p:tav tm="0">
                                          <p:val>
                                            <p:strVal val="ppt_y"/>
                                          </p:val>
                                        </p:tav>
                                        <p:tav tm="100000">
                                          <p:val>
                                            <p:fltVal val="0.5"/>
                                          </p:val>
                                        </p:tav>
                                      </p:tavLst>
                                    </p:anim>
                                    <p:set>
                                      <p:cBhvr>
                                        <p:cTn id="438" dur="1" fill="hold">
                                          <p:stCondLst>
                                            <p:cond delay="2999"/>
                                          </p:stCondLst>
                                        </p:cTn>
                                        <p:tgtEl>
                                          <p:spTgt spid="20"/>
                                        </p:tgtEl>
                                        <p:attrNameLst>
                                          <p:attrName>style.visibility</p:attrName>
                                        </p:attrNameLst>
                                      </p:cBhvr>
                                      <p:to>
                                        <p:strVal val="hidden"/>
                                      </p:to>
                                    </p:set>
                                  </p:childTnLst>
                                </p:cTn>
                              </p:par>
                              <p:par>
                                <p:cTn id="439" presetID="23" presetClass="exit" presetSubtype="544" fill="hold" grpId="3" nodeType="withEffect">
                                  <p:stCondLst>
                                    <p:cond delay="0"/>
                                  </p:stCondLst>
                                  <p:iterate type="lt">
                                    <p:tmPct val="0"/>
                                  </p:iterate>
                                  <p:childTnLst>
                                    <p:anim calcmode="lin" valueType="num">
                                      <p:cBhvr>
                                        <p:cTn id="440" dur="3000"/>
                                        <p:tgtEl>
                                          <p:spTgt spid="21"/>
                                        </p:tgtEl>
                                        <p:attrNameLst>
                                          <p:attrName>ppt_w</p:attrName>
                                        </p:attrNameLst>
                                      </p:cBhvr>
                                      <p:tavLst>
                                        <p:tav tm="0">
                                          <p:val>
                                            <p:strVal val="ppt_w"/>
                                          </p:val>
                                        </p:tav>
                                        <p:tav tm="100000">
                                          <p:val>
                                            <p:fltVal val="0"/>
                                          </p:val>
                                        </p:tav>
                                      </p:tavLst>
                                    </p:anim>
                                    <p:anim calcmode="lin" valueType="num">
                                      <p:cBhvr>
                                        <p:cTn id="441" dur="3000"/>
                                        <p:tgtEl>
                                          <p:spTgt spid="21"/>
                                        </p:tgtEl>
                                        <p:attrNameLst>
                                          <p:attrName>ppt_h</p:attrName>
                                        </p:attrNameLst>
                                      </p:cBhvr>
                                      <p:tavLst>
                                        <p:tav tm="0">
                                          <p:val>
                                            <p:strVal val="ppt_h"/>
                                          </p:val>
                                        </p:tav>
                                        <p:tav tm="100000">
                                          <p:val>
                                            <p:fltVal val="0"/>
                                          </p:val>
                                        </p:tav>
                                      </p:tavLst>
                                    </p:anim>
                                    <p:anim calcmode="lin" valueType="num">
                                      <p:cBhvr>
                                        <p:cTn id="442" dur="3000"/>
                                        <p:tgtEl>
                                          <p:spTgt spid="21"/>
                                        </p:tgtEl>
                                        <p:attrNameLst>
                                          <p:attrName>ppt_x</p:attrName>
                                        </p:attrNameLst>
                                      </p:cBhvr>
                                      <p:tavLst>
                                        <p:tav tm="0">
                                          <p:val>
                                            <p:strVal val="ppt_x"/>
                                          </p:val>
                                        </p:tav>
                                        <p:tav tm="100000">
                                          <p:val>
                                            <p:fltVal val="0.5"/>
                                          </p:val>
                                        </p:tav>
                                      </p:tavLst>
                                    </p:anim>
                                    <p:anim calcmode="lin" valueType="num">
                                      <p:cBhvr>
                                        <p:cTn id="443" dur="3000"/>
                                        <p:tgtEl>
                                          <p:spTgt spid="21"/>
                                        </p:tgtEl>
                                        <p:attrNameLst>
                                          <p:attrName>ppt_y</p:attrName>
                                        </p:attrNameLst>
                                      </p:cBhvr>
                                      <p:tavLst>
                                        <p:tav tm="0">
                                          <p:val>
                                            <p:strVal val="ppt_y"/>
                                          </p:val>
                                        </p:tav>
                                        <p:tav tm="100000">
                                          <p:val>
                                            <p:fltVal val="0.5"/>
                                          </p:val>
                                        </p:tav>
                                      </p:tavLst>
                                    </p:anim>
                                    <p:set>
                                      <p:cBhvr>
                                        <p:cTn id="444" dur="1" fill="hold">
                                          <p:stCondLst>
                                            <p:cond delay="2999"/>
                                          </p:stCondLst>
                                        </p:cTn>
                                        <p:tgtEl>
                                          <p:spTgt spid="21"/>
                                        </p:tgtEl>
                                        <p:attrNameLst>
                                          <p:attrName>style.visibility</p:attrName>
                                        </p:attrNameLst>
                                      </p:cBhvr>
                                      <p:to>
                                        <p:strVal val="hidden"/>
                                      </p:to>
                                    </p:set>
                                  </p:childTnLst>
                                </p:cTn>
                              </p:par>
                              <p:par>
                                <p:cTn id="445" presetID="23" presetClass="exit" presetSubtype="544" fill="hold" grpId="3" nodeType="withEffect">
                                  <p:stCondLst>
                                    <p:cond delay="0"/>
                                  </p:stCondLst>
                                  <p:iterate type="lt">
                                    <p:tmPct val="0"/>
                                  </p:iterate>
                                  <p:childTnLst>
                                    <p:anim calcmode="lin" valueType="num">
                                      <p:cBhvr>
                                        <p:cTn id="446" dur="3000"/>
                                        <p:tgtEl>
                                          <p:spTgt spid="22"/>
                                        </p:tgtEl>
                                        <p:attrNameLst>
                                          <p:attrName>ppt_w</p:attrName>
                                        </p:attrNameLst>
                                      </p:cBhvr>
                                      <p:tavLst>
                                        <p:tav tm="0">
                                          <p:val>
                                            <p:strVal val="ppt_w"/>
                                          </p:val>
                                        </p:tav>
                                        <p:tav tm="100000">
                                          <p:val>
                                            <p:fltVal val="0"/>
                                          </p:val>
                                        </p:tav>
                                      </p:tavLst>
                                    </p:anim>
                                    <p:anim calcmode="lin" valueType="num">
                                      <p:cBhvr>
                                        <p:cTn id="447" dur="3000"/>
                                        <p:tgtEl>
                                          <p:spTgt spid="22"/>
                                        </p:tgtEl>
                                        <p:attrNameLst>
                                          <p:attrName>ppt_h</p:attrName>
                                        </p:attrNameLst>
                                      </p:cBhvr>
                                      <p:tavLst>
                                        <p:tav tm="0">
                                          <p:val>
                                            <p:strVal val="ppt_h"/>
                                          </p:val>
                                        </p:tav>
                                        <p:tav tm="100000">
                                          <p:val>
                                            <p:fltVal val="0"/>
                                          </p:val>
                                        </p:tav>
                                      </p:tavLst>
                                    </p:anim>
                                    <p:anim calcmode="lin" valueType="num">
                                      <p:cBhvr>
                                        <p:cTn id="448" dur="3000"/>
                                        <p:tgtEl>
                                          <p:spTgt spid="22"/>
                                        </p:tgtEl>
                                        <p:attrNameLst>
                                          <p:attrName>ppt_x</p:attrName>
                                        </p:attrNameLst>
                                      </p:cBhvr>
                                      <p:tavLst>
                                        <p:tav tm="0">
                                          <p:val>
                                            <p:strVal val="ppt_x"/>
                                          </p:val>
                                        </p:tav>
                                        <p:tav tm="100000">
                                          <p:val>
                                            <p:fltVal val="0.5"/>
                                          </p:val>
                                        </p:tav>
                                      </p:tavLst>
                                    </p:anim>
                                    <p:anim calcmode="lin" valueType="num">
                                      <p:cBhvr>
                                        <p:cTn id="449" dur="3000"/>
                                        <p:tgtEl>
                                          <p:spTgt spid="22"/>
                                        </p:tgtEl>
                                        <p:attrNameLst>
                                          <p:attrName>ppt_y</p:attrName>
                                        </p:attrNameLst>
                                      </p:cBhvr>
                                      <p:tavLst>
                                        <p:tav tm="0">
                                          <p:val>
                                            <p:strVal val="ppt_y"/>
                                          </p:val>
                                        </p:tav>
                                        <p:tav tm="100000">
                                          <p:val>
                                            <p:fltVal val="0.5"/>
                                          </p:val>
                                        </p:tav>
                                      </p:tavLst>
                                    </p:anim>
                                    <p:set>
                                      <p:cBhvr>
                                        <p:cTn id="450" dur="1" fill="hold">
                                          <p:stCondLst>
                                            <p:cond delay="2999"/>
                                          </p:stCondLst>
                                        </p:cTn>
                                        <p:tgtEl>
                                          <p:spTgt spid="22"/>
                                        </p:tgtEl>
                                        <p:attrNameLst>
                                          <p:attrName>style.visibility</p:attrName>
                                        </p:attrNameLst>
                                      </p:cBhvr>
                                      <p:to>
                                        <p:strVal val="hidden"/>
                                      </p:to>
                                    </p:set>
                                  </p:childTnLst>
                                </p:cTn>
                              </p:par>
                              <p:par>
                                <p:cTn id="451" presetID="23" presetClass="exit" presetSubtype="544" fill="hold" grpId="3" nodeType="withEffect">
                                  <p:stCondLst>
                                    <p:cond delay="0"/>
                                  </p:stCondLst>
                                  <p:iterate type="lt">
                                    <p:tmPct val="0"/>
                                  </p:iterate>
                                  <p:childTnLst>
                                    <p:anim calcmode="lin" valueType="num">
                                      <p:cBhvr>
                                        <p:cTn id="452" dur="3000"/>
                                        <p:tgtEl>
                                          <p:spTgt spid="23"/>
                                        </p:tgtEl>
                                        <p:attrNameLst>
                                          <p:attrName>ppt_w</p:attrName>
                                        </p:attrNameLst>
                                      </p:cBhvr>
                                      <p:tavLst>
                                        <p:tav tm="0">
                                          <p:val>
                                            <p:strVal val="ppt_w"/>
                                          </p:val>
                                        </p:tav>
                                        <p:tav tm="100000">
                                          <p:val>
                                            <p:fltVal val="0"/>
                                          </p:val>
                                        </p:tav>
                                      </p:tavLst>
                                    </p:anim>
                                    <p:anim calcmode="lin" valueType="num">
                                      <p:cBhvr>
                                        <p:cTn id="453" dur="3000"/>
                                        <p:tgtEl>
                                          <p:spTgt spid="23"/>
                                        </p:tgtEl>
                                        <p:attrNameLst>
                                          <p:attrName>ppt_h</p:attrName>
                                        </p:attrNameLst>
                                      </p:cBhvr>
                                      <p:tavLst>
                                        <p:tav tm="0">
                                          <p:val>
                                            <p:strVal val="ppt_h"/>
                                          </p:val>
                                        </p:tav>
                                        <p:tav tm="100000">
                                          <p:val>
                                            <p:fltVal val="0"/>
                                          </p:val>
                                        </p:tav>
                                      </p:tavLst>
                                    </p:anim>
                                    <p:anim calcmode="lin" valueType="num">
                                      <p:cBhvr>
                                        <p:cTn id="454" dur="3000"/>
                                        <p:tgtEl>
                                          <p:spTgt spid="23"/>
                                        </p:tgtEl>
                                        <p:attrNameLst>
                                          <p:attrName>ppt_x</p:attrName>
                                        </p:attrNameLst>
                                      </p:cBhvr>
                                      <p:tavLst>
                                        <p:tav tm="0">
                                          <p:val>
                                            <p:strVal val="ppt_x"/>
                                          </p:val>
                                        </p:tav>
                                        <p:tav tm="100000">
                                          <p:val>
                                            <p:fltVal val="0.5"/>
                                          </p:val>
                                        </p:tav>
                                      </p:tavLst>
                                    </p:anim>
                                    <p:anim calcmode="lin" valueType="num">
                                      <p:cBhvr>
                                        <p:cTn id="455" dur="3000"/>
                                        <p:tgtEl>
                                          <p:spTgt spid="23"/>
                                        </p:tgtEl>
                                        <p:attrNameLst>
                                          <p:attrName>ppt_y</p:attrName>
                                        </p:attrNameLst>
                                      </p:cBhvr>
                                      <p:tavLst>
                                        <p:tav tm="0">
                                          <p:val>
                                            <p:strVal val="ppt_y"/>
                                          </p:val>
                                        </p:tav>
                                        <p:tav tm="100000">
                                          <p:val>
                                            <p:fltVal val="0.5"/>
                                          </p:val>
                                        </p:tav>
                                      </p:tavLst>
                                    </p:anim>
                                    <p:set>
                                      <p:cBhvr>
                                        <p:cTn id="456" dur="1" fill="hold">
                                          <p:stCondLst>
                                            <p:cond delay="2999"/>
                                          </p:stCondLst>
                                        </p:cTn>
                                        <p:tgtEl>
                                          <p:spTgt spid="23"/>
                                        </p:tgtEl>
                                        <p:attrNameLst>
                                          <p:attrName>style.visibility</p:attrName>
                                        </p:attrNameLst>
                                      </p:cBhvr>
                                      <p:to>
                                        <p:strVal val="hidden"/>
                                      </p:to>
                                    </p:set>
                                  </p:childTnLst>
                                </p:cTn>
                              </p:par>
                              <p:par>
                                <p:cTn id="457" presetID="23" presetClass="exit" presetSubtype="544" fill="hold" grpId="3" nodeType="withEffect">
                                  <p:stCondLst>
                                    <p:cond delay="0"/>
                                  </p:stCondLst>
                                  <p:iterate type="lt">
                                    <p:tmPct val="0"/>
                                  </p:iterate>
                                  <p:childTnLst>
                                    <p:anim calcmode="lin" valueType="num">
                                      <p:cBhvr>
                                        <p:cTn id="458" dur="3000"/>
                                        <p:tgtEl>
                                          <p:spTgt spid="24"/>
                                        </p:tgtEl>
                                        <p:attrNameLst>
                                          <p:attrName>ppt_w</p:attrName>
                                        </p:attrNameLst>
                                      </p:cBhvr>
                                      <p:tavLst>
                                        <p:tav tm="0">
                                          <p:val>
                                            <p:strVal val="ppt_w"/>
                                          </p:val>
                                        </p:tav>
                                        <p:tav tm="100000">
                                          <p:val>
                                            <p:fltVal val="0"/>
                                          </p:val>
                                        </p:tav>
                                      </p:tavLst>
                                    </p:anim>
                                    <p:anim calcmode="lin" valueType="num">
                                      <p:cBhvr>
                                        <p:cTn id="459" dur="3000"/>
                                        <p:tgtEl>
                                          <p:spTgt spid="24"/>
                                        </p:tgtEl>
                                        <p:attrNameLst>
                                          <p:attrName>ppt_h</p:attrName>
                                        </p:attrNameLst>
                                      </p:cBhvr>
                                      <p:tavLst>
                                        <p:tav tm="0">
                                          <p:val>
                                            <p:strVal val="ppt_h"/>
                                          </p:val>
                                        </p:tav>
                                        <p:tav tm="100000">
                                          <p:val>
                                            <p:fltVal val="0"/>
                                          </p:val>
                                        </p:tav>
                                      </p:tavLst>
                                    </p:anim>
                                    <p:anim calcmode="lin" valueType="num">
                                      <p:cBhvr>
                                        <p:cTn id="460" dur="3000"/>
                                        <p:tgtEl>
                                          <p:spTgt spid="24"/>
                                        </p:tgtEl>
                                        <p:attrNameLst>
                                          <p:attrName>ppt_x</p:attrName>
                                        </p:attrNameLst>
                                      </p:cBhvr>
                                      <p:tavLst>
                                        <p:tav tm="0">
                                          <p:val>
                                            <p:strVal val="ppt_x"/>
                                          </p:val>
                                        </p:tav>
                                        <p:tav tm="100000">
                                          <p:val>
                                            <p:fltVal val="0.5"/>
                                          </p:val>
                                        </p:tav>
                                      </p:tavLst>
                                    </p:anim>
                                    <p:anim calcmode="lin" valueType="num">
                                      <p:cBhvr>
                                        <p:cTn id="461" dur="3000"/>
                                        <p:tgtEl>
                                          <p:spTgt spid="24"/>
                                        </p:tgtEl>
                                        <p:attrNameLst>
                                          <p:attrName>ppt_y</p:attrName>
                                        </p:attrNameLst>
                                      </p:cBhvr>
                                      <p:tavLst>
                                        <p:tav tm="0">
                                          <p:val>
                                            <p:strVal val="ppt_y"/>
                                          </p:val>
                                        </p:tav>
                                        <p:tav tm="100000">
                                          <p:val>
                                            <p:fltVal val="0.5"/>
                                          </p:val>
                                        </p:tav>
                                      </p:tavLst>
                                    </p:anim>
                                    <p:set>
                                      <p:cBhvr>
                                        <p:cTn id="462" dur="1" fill="hold">
                                          <p:stCondLst>
                                            <p:cond delay="2999"/>
                                          </p:stCondLst>
                                        </p:cTn>
                                        <p:tgtEl>
                                          <p:spTgt spid="24"/>
                                        </p:tgtEl>
                                        <p:attrNameLst>
                                          <p:attrName>style.visibility</p:attrName>
                                        </p:attrNameLst>
                                      </p:cBhvr>
                                      <p:to>
                                        <p:strVal val="hidden"/>
                                      </p:to>
                                    </p:set>
                                  </p:childTnLst>
                                </p:cTn>
                              </p:par>
                              <p:par>
                                <p:cTn id="463" presetID="23" presetClass="exit" presetSubtype="544" fill="hold" grpId="3" nodeType="withEffect">
                                  <p:stCondLst>
                                    <p:cond delay="0"/>
                                  </p:stCondLst>
                                  <p:iterate type="lt">
                                    <p:tmPct val="0"/>
                                  </p:iterate>
                                  <p:childTnLst>
                                    <p:anim calcmode="lin" valueType="num">
                                      <p:cBhvr>
                                        <p:cTn id="464" dur="3000"/>
                                        <p:tgtEl>
                                          <p:spTgt spid="25"/>
                                        </p:tgtEl>
                                        <p:attrNameLst>
                                          <p:attrName>ppt_w</p:attrName>
                                        </p:attrNameLst>
                                      </p:cBhvr>
                                      <p:tavLst>
                                        <p:tav tm="0">
                                          <p:val>
                                            <p:strVal val="ppt_w"/>
                                          </p:val>
                                        </p:tav>
                                        <p:tav tm="100000">
                                          <p:val>
                                            <p:fltVal val="0"/>
                                          </p:val>
                                        </p:tav>
                                      </p:tavLst>
                                    </p:anim>
                                    <p:anim calcmode="lin" valueType="num">
                                      <p:cBhvr>
                                        <p:cTn id="465" dur="3000"/>
                                        <p:tgtEl>
                                          <p:spTgt spid="25"/>
                                        </p:tgtEl>
                                        <p:attrNameLst>
                                          <p:attrName>ppt_h</p:attrName>
                                        </p:attrNameLst>
                                      </p:cBhvr>
                                      <p:tavLst>
                                        <p:tav tm="0">
                                          <p:val>
                                            <p:strVal val="ppt_h"/>
                                          </p:val>
                                        </p:tav>
                                        <p:tav tm="100000">
                                          <p:val>
                                            <p:fltVal val="0"/>
                                          </p:val>
                                        </p:tav>
                                      </p:tavLst>
                                    </p:anim>
                                    <p:anim calcmode="lin" valueType="num">
                                      <p:cBhvr>
                                        <p:cTn id="466" dur="3000"/>
                                        <p:tgtEl>
                                          <p:spTgt spid="25"/>
                                        </p:tgtEl>
                                        <p:attrNameLst>
                                          <p:attrName>ppt_x</p:attrName>
                                        </p:attrNameLst>
                                      </p:cBhvr>
                                      <p:tavLst>
                                        <p:tav tm="0">
                                          <p:val>
                                            <p:strVal val="ppt_x"/>
                                          </p:val>
                                        </p:tav>
                                        <p:tav tm="100000">
                                          <p:val>
                                            <p:fltVal val="0.5"/>
                                          </p:val>
                                        </p:tav>
                                      </p:tavLst>
                                    </p:anim>
                                    <p:anim calcmode="lin" valueType="num">
                                      <p:cBhvr>
                                        <p:cTn id="467" dur="3000"/>
                                        <p:tgtEl>
                                          <p:spTgt spid="25"/>
                                        </p:tgtEl>
                                        <p:attrNameLst>
                                          <p:attrName>ppt_y</p:attrName>
                                        </p:attrNameLst>
                                      </p:cBhvr>
                                      <p:tavLst>
                                        <p:tav tm="0">
                                          <p:val>
                                            <p:strVal val="ppt_y"/>
                                          </p:val>
                                        </p:tav>
                                        <p:tav tm="100000">
                                          <p:val>
                                            <p:fltVal val="0.5"/>
                                          </p:val>
                                        </p:tav>
                                      </p:tavLst>
                                    </p:anim>
                                    <p:set>
                                      <p:cBhvr>
                                        <p:cTn id="468" dur="1" fill="hold">
                                          <p:stCondLst>
                                            <p:cond delay="2999"/>
                                          </p:stCondLst>
                                        </p:cTn>
                                        <p:tgtEl>
                                          <p:spTgt spid="25"/>
                                        </p:tgtEl>
                                        <p:attrNameLst>
                                          <p:attrName>style.visibility</p:attrName>
                                        </p:attrNameLst>
                                      </p:cBhvr>
                                      <p:to>
                                        <p:strVal val="hidden"/>
                                      </p:to>
                                    </p:set>
                                  </p:childTnLst>
                                </p:cTn>
                              </p:par>
                              <p:par>
                                <p:cTn id="469" presetID="23" presetClass="exit" presetSubtype="544" fill="hold" grpId="3" nodeType="withEffect">
                                  <p:stCondLst>
                                    <p:cond delay="0"/>
                                  </p:stCondLst>
                                  <p:iterate type="lt">
                                    <p:tmPct val="0"/>
                                  </p:iterate>
                                  <p:childTnLst>
                                    <p:anim calcmode="lin" valueType="num">
                                      <p:cBhvr>
                                        <p:cTn id="470" dur="3000"/>
                                        <p:tgtEl>
                                          <p:spTgt spid="26"/>
                                        </p:tgtEl>
                                        <p:attrNameLst>
                                          <p:attrName>ppt_w</p:attrName>
                                        </p:attrNameLst>
                                      </p:cBhvr>
                                      <p:tavLst>
                                        <p:tav tm="0">
                                          <p:val>
                                            <p:strVal val="ppt_w"/>
                                          </p:val>
                                        </p:tav>
                                        <p:tav tm="100000">
                                          <p:val>
                                            <p:fltVal val="0"/>
                                          </p:val>
                                        </p:tav>
                                      </p:tavLst>
                                    </p:anim>
                                    <p:anim calcmode="lin" valueType="num">
                                      <p:cBhvr>
                                        <p:cTn id="471" dur="3000"/>
                                        <p:tgtEl>
                                          <p:spTgt spid="26"/>
                                        </p:tgtEl>
                                        <p:attrNameLst>
                                          <p:attrName>ppt_h</p:attrName>
                                        </p:attrNameLst>
                                      </p:cBhvr>
                                      <p:tavLst>
                                        <p:tav tm="0">
                                          <p:val>
                                            <p:strVal val="ppt_h"/>
                                          </p:val>
                                        </p:tav>
                                        <p:tav tm="100000">
                                          <p:val>
                                            <p:fltVal val="0"/>
                                          </p:val>
                                        </p:tav>
                                      </p:tavLst>
                                    </p:anim>
                                    <p:anim calcmode="lin" valueType="num">
                                      <p:cBhvr>
                                        <p:cTn id="472" dur="3000"/>
                                        <p:tgtEl>
                                          <p:spTgt spid="26"/>
                                        </p:tgtEl>
                                        <p:attrNameLst>
                                          <p:attrName>ppt_x</p:attrName>
                                        </p:attrNameLst>
                                      </p:cBhvr>
                                      <p:tavLst>
                                        <p:tav tm="0">
                                          <p:val>
                                            <p:strVal val="ppt_x"/>
                                          </p:val>
                                        </p:tav>
                                        <p:tav tm="100000">
                                          <p:val>
                                            <p:fltVal val="0.5"/>
                                          </p:val>
                                        </p:tav>
                                      </p:tavLst>
                                    </p:anim>
                                    <p:anim calcmode="lin" valueType="num">
                                      <p:cBhvr>
                                        <p:cTn id="473" dur="3000"/>
                                        <p:tgtEl>
                                          <p:spTgt spid="26"/>
                                        </p:tgtEl>
                                        <p:attrNameLst>
                                          <p:attrName>ppt_y</p:attrName>
                                        </p:attrNameLst>
                                      </p:cBhvr>
                                      <p:tavLst>
                                        <p:tav tm="0">
                                          <p:val>
                                            <p:strVal val="ppt_y"/>
                                          </p:val>
                                        </p:tav>
                                        <p:tav tm="100000">
                                          <p:val>
                                            <p:fltVal val="0.5"/>
                                          </p:val>
                                        </p:tav>
                                      </p:tavLst>
                                    </p:anim>
                                    <p:set>
                                      <p:cBhvr>
                                        <p:cTn id="474" dur="1" fill="hold">
                                          <p:stCondLst>
                                            <p:cond delay="2999"/>
                                          </p:stCondLst>
                                        </p:cTn>
                                        <p:tgtEl>
                                          <p:spTgt spid="26"/>
                                        </p:tgtEl>
                                        <p:attrNameLst>
                                          <p:attrName>style.visibility</p:attrName>
                                        </p:attrNameLst>
                                      </p:cBhvr>
                                      <p:to>
                                        <p:strVal val="hidden"/>
                                      </p:to>
                                    </p:set>
                                  </p:childTnLst>
                                </p:cTn>
                              </p:par>
                              <p:par>
                                <p:cTn id="475" presetID="23" presetClass="exit" presetSubtype="544" fill="hold" grpId="3" nodeType="withEffect">
                                  <p:stCondLst>
                                    <p:cond delay="0"/>
                                  </p:stCondLst>
                                  <p:iterate type="lt">
                                    <p:tmPct val="0"/>
                                  </p:iterate>
                                  <p:childTnLst>
                                    <p:anim calcmode="lin" valueType="num">
                                      <p:cBhvr>
                                        <p:cTn id="476" dur="3000"/>
                                        <p:tgtEl>
                                          <p:spTgt spid="27"/>
                                        </p:tgtEl>
                                        <p:attrNameLst>
                                          <p:attrName>ppt_w</p:attrName>
                                        </p:attrNameLst>
                                      </p:cBhvr>
                                      <p:tavLst>
                                        <p:tav tm="0">
                                          <p:val>
                                            <p:strVal val="ppt_w"/>
                                          </p:val>
                                        </p:tav>
                                        <p:tav tm="100000">
                                          <p:val>
                                            <p:fltVal val="0"/>
                                          </p:val>
                                        </p:tav>
                                      </p:tavLst>
                                    </p:anim>
                                    <p:anim calcmode="lin" valueType="num">
                                      <p:cBhvr>
                                        <p:cTn id="477" dur="3000"/>
                                        <p:tgtEl>
                                          <p:spTgt spid="27"/>
                                        </p:tgtEl>
                                        <p:attrNameLst>
                                          <p:attrName>ppt_h</p:attrName>
                                        </p:attrNameLst>
                                      </p:cBhvr>
                                      <p:tavLst>
                                        <p:tav tm="0">
                                          <p:val>
                                            <p:strVal val="ppt_h"/>
                                          </p:val>
                                        </p:tav>
                                        <p:tav tm="100000">
                                          <p:val>
                                            <p:fltVal val="0"/>
                                          </p:val>
                                        </p:tav>
                                      </p:tavLst>
                                    </p:anim>
                                    <p:anim calcmode="lin" valueType="num">
                                      <p:cBhvr>
                                        <p:cTn id="478" dur="3000"/>
                                        <p:tgtEl>
                                          <p:spTgt spid="27"/>
                                        </p:tgtEl>
                                        <p:attrNameLst>
                                          <p:attrName>ppt_x</p:attrName>
                                        </p:attrNameLst>
                                      </p:cBhvr>
                                      <p:tavLst>
                                        <p:tav tm="0">
                                          <p:val>
                                            <p:strVal val="ppt_x"/>
                                          </p:val>
                                        </p:tav>
                                        <p:tav tm="100000">
                                          <p:val>
                                            <p:fltVal val="0.5"/>
                                          </p:val>
                                        </p:tav>
                                      </p:tavLst>
                                    </p:anim>
                                    <p:anim calcmode="lin" valueType="num">
                                      <p:cBhvr>
                                        <p:cTn id="479" dur="3000"/>
                                        <p:tgtEl>
                                          <p:spTgt spid="27"/>
                                        </p:tgtEl>
                                        <p:attrNameLst>
                                          <p:attrName>ppt_y</p:attrName>
                                        </p:attrNameLst>
                                      </p:cBhvr>
                                      <p:tavLst>
                                        <p:tav tm="0">
                                          <p:val>
                                            <p:strVal val="ppt_y"/>
                                          </p:val>
                                        </p:tav>
                                        <p:tav tm="100000">
                                          <p:val>
                                            <p:fltVal val="0.5"/>
                                          </p:val>
                                        </p:tav>
                                      </p:tavLst>
                                    </p:anim>
                                    <p:set>
                                      <p:cBhvr>
                                        <p:cTn id="480" dur="1" fill="hold">
                                          <p:stCondLst>
                                            <p:cond delay="2999"/>
                                          </p:stCondLst>
                                        </p:cTn>
                                        <p:tgtEl>
                                          <p:spTgt spid="27"/>
                                        </p:tgtEl>
                                        <p:attrNameLst>
                                          <p:attrName>style.visibility</p:attrName>
                                        </p:attrNameLst>
                                      </p:cBhvr>
                                      <p:to>
                                        <p:strVal val="hidden"/>
                                      </p:to>
                                    </p:set>
                                  </p:childTnLst>
                                </p:cTn>
                              </p:par>
                              <p:par>
                                <p:cTn id="481" presetID="8" presetClass="emph" presetSubtype="0" fill="hold" grpId="4" nodeType="withEffect">
                                  <p:stCondLst>
                                    <p:cond delay="0"/>
                                  </p:stCondLst>
                                  <p:iterate type="lt">
                                    <p:tmPct val="0"/>
                                  </p:iterate>
                                  <p:childTnLst>
                                    <p:animRot by="-21600000">
                                      <p:cBhvr>
                                        <p:cTn id="482" dur="3000" fill="hold"/>
                                        <p:tgtEl>
                                          <p:spTgt spid="5"/>
                                        </p:tgtEl>
                                        <p:attrNameLst>
                                          <p:attrName>r</p:attrName>
                                        </p:attrNameLst>
                                      </p:cBhvr>
                                    </p:animRot>
                                  </p:childTnLst>
                                </p:cTn>
                              </p:par>
                              <p:par>
                                <p:cTn id="483" presetID="8" presetClass="emph" presetSubtype="0" fill="hold" grpId="4" nodeType="withEffect">
                                  <p:stCondLst>
                                    <p:cond delay="0"/>
                                  </p:stCondLst>
                                  <p:iterate type="lt">
                                    <p:tmPct val="0"/>
                                  </p:iterate>
                                  <p:childTnLst>
                                    <p:animRot by="-21600000">
                                      <p:cBhvr>
                                        <p:cTn id="484" dur="3000" fill="hold"/>
                                        <p:tgtEl>
                                          <p:spTgt spid="6"/>
                                        </p:tgtEl>
                                        <p:attrNameLst>
                                          <p:attrName>r</p:attrName>
                                        </p:attrNameLst>
                                      </p:cBhvr>
                                    </p:animRot>
                                  </p:childTnLst>
                                </p:cTn>
                              </p:par>
                              <p:par>
                                <p:cTn id="485" presetID="8" presetClass="emph" presetSubtype="0" fill="hold" grpId="4" nodeType="withEffect">
                                  <p:stCondLst>
                                    <p:cond delay="0"/>
                                  </p:stCondLst>
                                  <p:iterate type="lt">
                                    <p:tmPct val="0"/>
                                  </p:iterate>
                                  <p:childTnLst>
                                    <p:animRot by="-21600000">
                                      <p:cBhvr>
                                        <p:cTn id="486" dur="3000" fill="hold"/>
                                        <p:tgtEl>
                                          <p:spTgt spid="7"/>
                                        </p:tgtEl>
                                        <p:attrNameLst>
                                          <p:attrName>r</p:attrName>
                                        </p:attrNameLst>
                                      </p:cBhvr>
                                    </p:animRot>
                                  </p:childTnLst>
                                </p:cTn>
                              </p:par>
                              <p:par>
                                <p:cTn id="487" presetID="8" presetClass="emph" presetSubtype="0" fill="hold" grpId="4" nodeType="withEffect">
                                  <p:stCondLst>
                                    <p:cond delay="0"/>
                                  </p:stCondLst>
                                  <p:iterate type="lt">
                                    <p:tmPct val="0"/>
                                  </p:iterate>
                                  <p:childTnLst>
                                    <p:animRot by="-21600000">
                                      <p:cBhvr>
                                        <p:cTn id="488" dur="3000" fill="hold"/>
                                        <p:tgtEl>
                                          <p:spTgt spid="8"/>
                                        </p:tgtEl>
                                        <p:attrNameLst>
                                          <p:attrName>r</p:attrName>
                                        </p:attrNameLst>
                                      </p:cBhvr>
                                    </p:animRot>
                                  </p:childTnLst>
                                </p:cTn>
                              </p:par>
                              <p:par>
                                <p:cTn id="489" presetID="8" presetClass="emph" presetSubtype="0" fill="hold" grpId="4" nodeType="withEffect">
                                  <p:stCondLst>
                                    <p:cond delay="0"/>
                                  </p:stCondLst>
                                  <p:iterate type="lt">
                                    <p:tmPct val="0"/>
                                  </p:iterate>
                                  <p:childTnLst>
                                    <p:animRot by="-21600000">
                                      <p:cBhvr>
                                        <p:cTn id="490" dur="3000" fill="hold"/>
                                        <p:tgtEl>
                                          <p:spTgt spid="9"/>
                                        </p:tgtEl>
                                        <p:attrNameLst>
                                          <p:attrName>r</p:attrName>
                                        </p:attrNameLst>
                                      </p:cBhvr>
                                    </p:animRot>
                                  </p:childTnLst>
                                </p:cTn>
                              </p:par>
                              <p:par>
                                <p:cTn id="491" presetID="8" presetClass="emph" presetSubtype="0" fill="hold" grpId="4" nodeType="withEffect">
                                  <p:stCondLst>
                                    <p:cond delay="0"/>
                                  </p:stCondLst>
                                  <p:iterate type="lt">
                                    <p:tmPct val="0"/>
                                  </p:iterate>
                                  <p:childTnLst>
                                    <p:animRot by="-21600000">
                                      <p:cBhvr>
                                        <p:cTn id="492" dur="3000" fill="hold"/>
                                        <p:tgtEl>
                                          <p:spTgt spid="10"/>
                                        </p:tgtEl>
                                        <p:attrNameLst>
                                          <p:attrName>r</p:attrName>
                                        </p:attrNameLst>
                                      </p:cBhvr>
                                    </p:animRot>
                                  </p:childTnLst>
                                </p:cTn>
                              </p:par>
                              <p:par>
                                <p:cTn id="493" presetID="8" presetClass="emph" presetSubtype="0" fill="hold" grpId="4" nodeType="withEffect">
                                  <p:stCondLst>
                                    <p:cond delay="0"/>
                                  </p:stCondLst>
                                  <p:iterate type="lt">
                                    <p:tmPct val="0"/>
                                  </p:iterate>
                                  <p:childTnLst>
                                    <p:animRot by="-21600000">
                                      <p:cBhvr>
                                        <p:cTn id="494" dur="3000" fill="hold"/>
                                        <p:tgtEl>
                                          <p:spTgt spid="11"/>
                                        </p:tgtEl>
                                        <p:attrNameLst>
                                          <p:attrName>r</p:attrName>
                                        </p:attrNameLst>
                                      </p:cBhvr>
                                    </p:animRot>
                                  </p:childTnLst>
                                </p:cTn>
                              </p:par>
                              <p:par>
                                <p:cTn id="495" presetID="8" presetClass="emph" presetSubtype="0" fill="hold" grpId="4" nodeType="withEffect">
                                  <p:stCondLst>
                                    <p:cond delay="0"/>
                                  </p:stCondLst>
                                  <p:iterate type="lt">
                                    <p:tmPct val="0"/>
                                  </p:iterate>
                                  <p:childTnLst>
                                    <p:animRot by="-21600000">
                                      <p:cBhvr>
                                        <p:cTn id="496" dur="3000" fill="hold"/>
                                        <p:tgtEl>
                                          <p:spTgt spid="12"/>
                                        </p:tgtEl>
                                        <p:attrNameLst>
                                          <p:attrName>r</p:attrName>
                                        </p:attrNameLst>
                                      </p:cBhvr>
                                    </p:animRot>
                                  </p:childTnLst>
                                </p:cTn>
                              </p:par>
                              <p:par>
                                <p:cTn id="497" presetID="8" presetClass="emph" presetSubtype="0" fill="hold" grpId="4" nodeType="withEffect">
                                  <p:stCondLst>
                                    <p:cond delay="0"/>
                                  </p:stCondLst>
                                  <p:iterate type="lt">
                                    <p:tmPct val="0"/>
                                  </p:iterate>
                                  <p:childTnLst>
                                    <p:animRot by="-21600000">
                                      <p:cBhvr>
                                        <p:cTn id="498" dur="3000" fill="hold"/>
                                        <p:tgtEl>
                                          <p:spTgt spid="13"/>
                                        </p:tgtEl>
                                        <p:attrNameLst>
                                          <p:attrName>r</p:attrName>
                                        </p:attrNameLst>
                                      </p:cBhvr>
                                    </p:animRot>
                                  </p:childTnLst>
                                </p:cTn>
                              </p:par>
                              <p:par>
                                <p:cTn id="499" presetID="8" presetClass="emph" presetSubtype="0" fill="hold" grpId="4" nodeType="withEffect">
                                  <p:stCondLst>
                                    <p:cond delay="0"/>
                                  </p:stCondLst>
                                  <p:iterate type="lt">
                                    <p:tmPct val="0"/>
                                  </p:iterate>
                                  <p:childTnLst>
                                    <p:animRot by="-21600000">
                                      <p:cBhvr>
                                        <p:cTn id="500" dur="3000" fill="hold"/>
                                        <p:tgtEl>
                                          <p:spTgt spid="14"/>
                                        </p:tgtEl>
                                        <p:attrNameLst>
                                          <p:attrName>r</p:attrName>
                                        </p:attrNameLst>
                                      </p:cBhvr>
                                    </p:animRot>
                                  </p:childTnLst>
                                </p:cTn>
                              </p:par>
                              <p:par>
                                <p:cTn id="501" presetID="8" presetClass="emph" presetSubtype="0" fill="hold" grpId="4" nodeType="withEffect">
                                  <p:stCondLst>
                                    <p:cond delay="0"/>
                                  </p:stCondLst>
                                  <p:iterate type="lt">
                                    <p:tmPct val="0"/>
                                  </p:iterate>
                                  <p:childTnLst>
                                    <p:animRot by="-21600000">
                                      <p:cBhvr>
                                        <p:cTn id="502" dur="3000" fill="hold"/>
                                        <p:tgtEl>
                                          <p:spTgt spid="15"/>
                                        </p:tgtEl>
                                        <p:attrNameLst>
                                          <p:attrName>r</p:attrName>
                                        </p:attrNameLst>
                                      </p:cBhvr>
                                    </p:animRot>
                                  </p:childTnLst>
                                </p:cTn>
                              </p:par>
                              <p:par>
                                <p:cTn id="503" presetID="8" presetClass="emph" presetSubtype="0" fill="hold" grpId="4" nodeType="withEffect">
                                  <p:stCondLst>
                                    <p:cond delay="0"/>
                                  </p:stCondLst>
                                  <p:iterate type="lt">
                                    <p:tmPct val="0"/>
                                  </p:iterate>
                                  <p:childTnLst>
                                    <p:animRot by="-21600000">
                                      <p:cBhvr>
                                        <p:cTn id="504" dur="3000" fill="hold"/>
                                        <p:tgtEl>
                                          <p:spTgt spid="16"/>
                                        </p:tgtEl>
                                        <p:attrNameLst>
                                          <p:attrName>r</p:attrName>
                                        </p:attrNameLst>
                                      </p:cBhvr>
                                    </p:animRot>
                                  </p:childTnLst>
                                </p:cTn>
                              </p:par>
                              <p:par>
                                <p:cTn id="505" presetID="8" presetClass="emph" presetSubtype="0" fill="hold" grpId="4" nodeType="withEffect">
                                  <p:stCondLst>
                                    <p:cond delay="0"/>
                                  </p:stCondLst>
                                  <p:iterate type="lt">
                                    <p:tmPct val="0"/>
                                  </p:iterate>
                                  <p:childTnLst>
                                    <p:animRot by="-21600000">
                                      <p:cBhvr>
                                        <p:cTn id="506" dur="3000" fill="hold"/>
                                        <p:tgtEl>
                                          <p:spTgt spid="17"/>
                                        </p:tgtEl>
                                        <p:attrNameLst>
                                          <p:attrName>r</p:attrName>
                                        </p:attrNameLst>
                                      </p:cBhvr>
                                    </p:animRot>
                                  </p:childTnLst>
                                </p:cTn>
                              </p:par>
                              <p:par>
                                <p:cTn id="507" presetID="8" presetClass="emph" presetSubtype="0" fill="hold" grpId="4" nodeType="withEffect">
                                  <p:stCondLst>
                                    <p:cond delay="0"/>
                                  </p:stCondLst>
                                  <p:iterate type="lt">
                                    <p:tmPct val="0"/>
                                  </p:iterate>
                                  <p:childTnLst>
                                    <p:animRot by="-21600000">
                                      <p:cBhvr>
                                        <p:cTn id="508" dur="3000" fill="hold"/>
                                        <p:tgtEl>
                                          <p:spTgt spid="18"/>
                                        </p:tgtEl>
                                        <p:attrNameLst>
                                          <p:attrName>r</p:attrName>
                                        </p:attrNameLst>
                                      </p:cBhvr>
                                    </p:animRot>
                                  </p:childTnLst>
                                </p:cTn>
                              </p:par>
                              <p:par>
                                <p:cTn id="509" presetID="8" presetClass="emph" presetSubtype="0" fill="hold" grpId="4" nodeType="withEffect">
                                  <p:stCondLst>
                                    <p:cond delay="0"/>
                                  </p:stCondLst>
                                  <p:iterate type="lt">
                                    <p:tmPct val="0"/>
                                  </p:iterate>
                                  <p:childTnLst>
                                    <p:animRot by="-21600000">
                                      <p:cBhvr>
                                        <p:cTn id="510" dur="3000" fill="hold"/>
                                        <p:tgtEl>
                                          <p:spTgt spid="19"/>
                                        </p:tgtEl>
                                        <p:attrNameLst>
                                          <p:attrName>r</p:attrName>
                                        </p:attrNameLst>
                                      </p:cBhvr>
                                    </p:animRot>
                                  </p:childTnLst>
                                </p:cTn>
                              </p:par>
                              <p:par>
                                <p:cTn id="511" presetID="8" presetClass="emph" presetSubtype="0" fill="hold" grpId="4" nodeType="withEffect">
                                  <p:stCondLst>
                                    <p:cond delay="0"/>
                                  </p:stCondLst>
                                  <p:iterate type="lt">
                                    <p:tmPct val="0"/>
                                  </p:iterate>
                                  <p:childTnLst>
                                    <p:animRot by="-21600000">
                                      <p:cBhvr>
                                        <p:cTn id="512" dur="3000" fill="hold"/>
                                        <p:tgtEl>
                                          <p:spTgt spid="20"/>
                                        </p:tgtEl>
                                        <p:attrNameLst>
                                          <p:attrName>r</p:attrName>
                                        </p:attrNameLst>
                                      </p:cBhvr>
                                    </p:animRot>
                                  </p:childTnLst>
                                </p:cTn>
                              </p:par>
                              <p:par>
                                <p:cTn id="513" presetID="8" presetClass="emph" presetSubtype="0" fill="hold" grpId="4" nodeType="withEffect">
                                  <p:stCondLst>
                                    <p:cond delay="0"/>
                                  </p:stCondLst>
                                  <p:iterate type="lt">
                                    <p:tmPct val="0"/>
                                  </p:iterate>
                                  <p:childTnLst>
                                    <p:animRot by="-21600000">
                                      <p:cBhvr>
                                        <p:cTn id="514" dur="3000" fill="hold"/>
                                        <p:tgtEl>
                                          <p:spTgt spid="21"/>
                                        </p:tgtEl>
                                        <p:attrNameLst>
                                          <p:attrName>r</p:attrName>
                                        </p:attrNameLst>
                                      </p:cBhvr>
                                    </p:animRot>
                                  </p:childTnLst>
                                </p:cTn>
                              </p:par>
                              <p:par>
                                <p:cTn id="515" presetID="8" presetClass="emph" presetSubtype="0" fill="hold" grpId="4" nodeType="withEffect">
                                  <p:stCondLst>
                                    <p:cond delay="0"/>
                                  </p:stCondLst>
                                  <p:iterate type="lt">
                                    <p:tmPct val="0"/>
                                  </p:iterate>
                                  <p:childTnLst>
                                    <p:animRot by="-21600000">
                                      <p:cBhvr>
                                        <p:cTn id="516" dur="3000" fill="hold"/>
                                        <p:tgtEl>
                                          <p:spTgt spid="22"/>
                                        </p:tgtEl>
                                        <p:attrNameLst>
                                          <p:attrName>r</p:attrName>
                                        </p:attrNameLst>
                                      </p:cBhvr>
                                    </p:animRot>
                                  </p:childTnLst>
                                </p:cTn>
                              </p:par>
                              <p:par>
                                <p:cTn id="517" presetID="8" presetClass="emph" presetSubtype="0" fill="hold" grpId="4" nodeType="withEffect">
                                  <p:stCondLst>
                                    <p:cond delay="0"/>
                                  </p:stCondLst>
                                  <p:iterate type="lt">
                                    <p:tmPct val="0"/>
                                  </p:iterate>
                                  <p:childTnLst>
                                    <p:animRot by="-21600000">
                                      <p:cBhvr>
                                        <p:cTn id="518" dur="3000" fill="hold"/>
                                        <p:tgtEl>
                                          <p:spTgt spid="23"/>
                                        </p:tgtEl>
                                        <p:attrNameLst>
                                          <p:attrName>r</p:attrName>
                                        </p:attrNameLst>
                                      </p:cBhvr>
                                    </p:animRot>
                                  </p:childTnLst>
                                </p:cTn>
                              </p:par>
                              <p:par>
                                <p:cTn id="519" presetID="8" presetClass="emph" presetSubtype="0" fill="hold" grpId="4" nodeType="withEffect">
                                  <p:stCondLst>
                                    <p:cond delay="0"/>
                                  </p:stCondLst>
                                  <p:iterate type="lt">
                                    <p:tmPct val="0"/>
                                  </p:iterate>
                                  <p:childTnLst>
                                    <p:animRot by="-21600000">
                                      <p:cBhvr>
                                        <p:cTn id="520" dur="3000" fill="hold"/>
                                        <p:tgtEl>
                                          <p:spTgt spid="24"/>
                                        </p:tgtEl>
                                        <p:attrNameLst>
                                          <p:attrName>r</p:attrName>
                                        </p:attrNameLst>
                                      </p:cBhvr>
                                    </p:animRot>
                                  </p:childTnLst>
                                </p:cTn>
                              </p:par>
                              <p:par>
                                <p:cTn id="521" presetID="8" presetClass="emph" presetSubtype="0" fill="hold" grpId="4" nodeType="withEffect">
                                  <p:stCondLst>
                                    <p:cond delay="0"/>
                                  </p:stCondLst>
                                  <p:iterate type="lt">
                                    <p:tmPct val="0"/>
                                  </p:iterate>
                                  <p:childTnLst>
                                    <p:animRot by="-21600000">
                                      <p:cBhvr>
                                        <p:cTn id="522" dur="3000" fill="hold"/>
                                        <p:tgtEl>
                                          <p:spTgt spid="25"/>
                                        </p:tgtEl>
                                        <p:attrNameLst>
                                          <p:attrName>r</p:attrName>
                                        </p:attrNameLst>
                                      </p:cBhvr>
                                    </p:animRot>
                                  </p:childTnLst>
                                </p:cTn>
                              </p:par>
                              <p:par>
                                <p:cTn id="523" presetID="8" presetClass="emph" presetSubtype="0" fill="hold" grpId="4" nodeType="withEffect">
                                  <p:stCondLst>
                                    <p:cond delay="0"/>
                                  </p:stCondLst>
                                  <p:iterate type="lt">
                                    <p:tmPct val="0"/>
                                  </p:iterate>
                                  <p:childTnLst>
                                    <p:animRot by="-21600000">
                                      <p:cBhvr>
                                        <p:cTn id="524" dur="3000" fill="hold"/>
                                        <p:tgtEl>
                                          <p:spTgt spid="26"/>
                                        </p:tgtEl>
                                        <p:attrNameLst>
                                          <p:attrName>r</p:attrName>
                                        </p:attrNameLst>
                                      </p:cBhvr>
                                    </p:animRot>
                                  </p:childTnLst>
                                </p:cTn>
                              </p:par>
                              <p:par>
                                <p:cTn id="525" presetID="8" presetClass="emph" presetSubtype="0" fill="hold" grpId="4" nodeType="withEffect">
                                  <p:stCondLst>
                                    <p:cond delay="0"/>
                                  </p:stCondLst>
                                  <p:iterate type="lt">
                                    <p:tmPct val="0"/>
                                  </p:iterate>
                                  <p:childTnLst>
                                    <p:animRot by="-21600000">
                                      <p:cBhvr>
                                        <p:cTn id="526" dur="3000" fill="hold"/>
                                        <p:tgtEl>
                                          <p:spTgt spid="27"/>
                                        </p:tgtEl>
                                        <p:attrNameLst>
                                          <p:attrName>r</p:attrName>
                                        </p:attrNameLst>
                                      </p:cBhvr>
                                    </p:animRot>
                                  </p:childTnLst>
                                </p:cTn>
                              </p:par>
                              <p:par>
                                <p:cTn id="527" presetID="23" presetClass="exit" presetSubtype="544" fill="hold" grpId="2" nodeType="withEffect">
                                  <p:stCondLst>
                                    <p:cond delay="0"/>
                                  </p:stCondLst>
                                  <p:childTnLst>
                                    <p:anim calcmode="lin" valueType="num">
                                      <p:cBhvr>
                                        <p:cTn id="528" dur="3000"/>
                                        <p:tgtEl>
                                          <p:spTgt spid="28"/>
                                        </p:tgtEl>
                                        <p:attrNameLst>
                                          <p:attrName>ppt_w</p:attrName>
                                        </p:attrNameLst>
                                      </p:cBhvr>
                                      <p:tavLst>
                                        <p:tav tm="0">
                                          <p:val>
                                            <p:strVal val="ppt_w"/>
                                          </p:val>
                                        </p:tav>
                                        <p:tav tm="100000">
                                          <p:val>
                                            <p:fltVal val="0"/>
                                          </p:val>
                                        </p:tav>
                                      </p:tavLst>
                                    </p:anim>
                                    <p:anim calcmode="lin" valueType="num">
                                      <p:cBhvr>
                                        <p:cTn id="529" dur="3000"/>
                                        <p:tgtEl>
                                          <p:spTgt spid="28"/>
                                        </p:tgtEl>
                                        <p:attrNameLst>
                                          <p:attrName>ppt_h</p:attrName>
                                        </p:attrNameLst>
                                      </p:cBhvr>
                                      <p:tavLst>
                                        <p:tav tm="0">
                                          <p:val>
                                            <p:strVal val="ppt_h"/>
                                          </p:val>
                                        </p:tav>
                                        <p:tav tm="100000">
                                          <p:val>
                                            <p:fltVal val="0"/>
                                          </p:val>
                                        </p:tav>
                                      </p:tavLst>
                                    </p:anim>
                                    <p:anim calcmode="lin" valueType="num">
                                      <p:cBhvr>
                                        <p:cTn id="530" dur="3000"/>
                                        <p:tgtEl>
                                          <p:spTgt spid="28"/>
                                        </p:tgtEl>
                                        <p:attrNameLst>
                                          <p:attrName>ppt_x</p:attrName>
                                        </p:attrNameLst>
                                      </p:cBhvr>
                                      <p:tavLst>
                                        <p:tav tm="0">
                                          <p:val>
                                            <p:strVal val="ppt_x"/>
                                          </p:val>
                                        </p:tav>
                                        <p:tav tm="100000">
                                          <p:val>
                                            <p:fltVal val="0.5"/>
                                          </p:val>
                                        </p:tav>
                                      </p:tavLst>
                                    </p:anim>
                                    <p:anim calcmode="lin" valueType="num">
                                      <p:cBhvr>
                                        <p:cTn id="531" dur="3000"/>
                                        <p:tgtEl>
                                          <p:spTgt spid="28"/>
                                        </p:tgtEl>
                                        <p:attrNameLst>
                                          <p:attrName>ppt_y</p:attrName>
                                        </p:attrNameLst>
                                      </p:cBhvr>
                                      <p:tavLst>
                                        <p:tav tm="0">
                                          <p:val>
                                            <p:strVal val="ppt_y"/>
                                          </p:val>
                                        </p:tav>
                                        <p:tav tm="100000">
                                          <p:val>
                                            <p:fltVal val="0.5"/>
                                          </p:val>
                                        </p:tav>
                                      </p:tavLst>
                                    </p:anim>
                                    <p:set>
                                      <p:cBhvr>
                                        <p:cTn id="532" dur="1" fill="hold">
                                          <p:stCondLst>
                                            <p:cond delay="2999"/>
                                          </p:stCondLst>
                                        </p:cTn>
                                        <p:tgtEl>
                                          <p:spTgt spid="28"/>
                                        </p:tgtEl>
                                        <p:attrNameLst>
                                          <p:attrName>style.visibility</p:attrName>
                                        </p:attrNameLst>
                                      </p:cBhvr>
                                      <p:to>
                                        <p:strVal val="hidden"/>
                                      </p:to>
                                    </p:set>
                                  </p:childTnLst>
                                </p:cTn>
                              </p:par>
                              <p:par>
                                <p:cTn id="533" presetID="35" presetClass="exit" presetSubtype="0" fill="hold" grpId="3" nodeType="withEffect">
                                  <p:stCondLst>
                                    <p:cond delay="0"/>
                                  </p:stCondLst>
                                  <p:childTnLst>
                                    <p:animEffect transition="out" filter="fade">
                                      <p:cBhvr>
                                        <p:cTn id="534" dur="3000"/>
                                        <p:tgtEl>
                                          <p:spTgt spid="28"/>
                                        </p:tgtEl>
                                      </p:cBhvr>
                                    </p:animEffect>
                                    <p:anim calcmode="lin" valueType="num">
                                      <p:cBhvr>
                                        <p:cTn id="535" dur="3000"/>
                                        <p:tgtEl>
                                          <p:spTgt spid="28"/>
                                        </p:tgtEl>
                                        <p:attrNameLst>
                                          <p:attrName>style.rotation</p:attrName>
                                        </p:attrNameLst>
                                      </p:cBhvr>
                                      <p:tavLst>
                                        <p:tav tm="0">
                                          <p:val>
                                            <p:fltVal val="0"/>
                                          </p:val>
                                        </p:tav>
                                        <p:tav tm="100000">
                                          <p:val>
                                            <p:fltVal val="720"/>
                                          </p:val>
                                        </p:tav>
                                      </p:tavLst>
                                    </p:anim>
                                    <p:anim calcmode="lin" valueType="num">
                                      <p:cBhvr>
                                        <p:cTn id="536" dur="3000"/>
                                        <p:tgtEl>
                                          <p:spTgt spid="28"/>
                                        </p:tgtEl>
                                        <p:attrNameLst>
                                          <p:attrName>ppt_h</p:attrName>
                                        </p:attrNameLst>
                                      </p:cBhvr>
                                      <p:tavLst>
                                        <p:tav tm="0">
                                          <p:val>
                                            <p:strVal val="ppt_h"/>
                                          </p:val>
                                        </p:tav>
                                        <p:tav tm="100000">
                                          <p:val>
                                            <p:fltVal val="0"/>
                                          </p:val>
                                        </p:tav>
                                      </p:tavLst>
                                    </p:anim>
                                    <p:anim calcmode="lin" valueType="num">
                                      <p:cBhvr>
                                        <p:cTn id="537" dur="3000"/>
                                        <p:tgtEl>
                                          <p:spTgt spid="28"/>
                                        </p:tgtEl>
                                        <p:attrNameLst>
                                          <p:attrName>ppt_w</p:attrName>
                                        </p:attrNameLst>
                                      </p:cBhvr>
                                      <p:tavLst>
                                        <p:tav tm="0">
                                          <p:val>
                                            <p:strVal val="ppt_w"/>
                                          </p:val>
                                        </p:tav>
                                        <p:tav tm="100000">
                                          <p:val>
                                            <p:fltVal val="0"/>
                                          </p:val>
                                        </p:tav>
                                      </p:tavLst>
                                    </p:anim>
                                    <p:set>
                                      <p:cBhvr>
                                        <p:cTn id="538" dur="1" fill="hold">
                                          <p:stCondLst>
                                            <p:cond delay="2999"/>
                                          </p:stCondLst>
                                        </p:cTn>
                                        <p:tgtEl>
                                          <p:spTgt spid="28"/>
                                        </p:tgtEl>
                                        <p:attrNameLst>
                                          <p:attrName>style.visibility</p:attrName>
                                        </p:attrNameLst>
                                      </p:cBhvr>
                                      <p:to>
                                        <p:strVal val="hidden"/>
                                      </p:to>
                                    </p:set>
                                  </p:childTnLst>
                                </p:cTn>
                              </p:par>
                              <p:par>
                                <p:cTn id="539" presetID="23" presetClass="entr" presetSubtype="288" fill="hold" nodeType="withEffect">
                                  <p:stCondLst>
                                    <p:cond delay="0"/>
                                  </p:stCondLst>
                                  <p:childTnLst>
                                    <p:set>
                                      <p:cBhvr>
                                        <p:cTn id="540" dur="1" fill="hold">
                                          <p:stCondLst>
                                            <p:cond delay="0"/>
                                          </p:stCondLst>
                                        </p:cTn>
                                        <p:tgtEl>
                                          <p:spTgt spid="4"/>
                                        </p:tgtEl>
                                        <p:attrNameLst>
                                          <p:attrName>style.visibility</p:attrName>
                                        </p:attrNameLst>
                                      </p:cBhvr>
                                      <p:to>
                                        <p:strVal val="visible"/>
                                      </p:to>
                                    </p:set>
                                    <p:anim calcmode="lin" valueType="num">
                                      <p:cBhvr>
                                        <p:cTn id="541" dur="3000" fill="hold"/>
                                        <p:tgtEl>
                                          <p:spTgt spid="4"/>
                                        </p:tgtEl>
                                        <p:attrNameLst>
                                          <p:attrName>ppt_w</p:attrName>
                                        </p:attrNameLst>
                                      </p:cBhvr>
                                      <p:tavLst>
                                        <p:tav tm="0">
                                          <p:val>
                                            <p:strVal val="4/3*#ppt_w"/>
                                          </p:val>
                                        </p:tav>
                                        <p:tav tm="100000">
                                          <p:val>
                                            <p:strVal val="#ppt_w"/>
                                          </p:val>
                                        </p:tav>
                                      </p:tavLst>
                                    </p:anim>
                                    <p:anim calcmode="lin" valueType="num">
                                      <p:cBhvr>
                                        <p:cTn id="542" dur="3000" fill="hold"/>
                                        <p:tgtEl>
                                          <p:spTgt spid="4"/>
                                        </p:tgtEl>
                                        <p:attrNameLst>
                                          <p:attrName>ppt_h</p:attrName>
                                        </p:attrNameLst>
                                      </p:cBhvr>
                                      <p:tavLst>
                                        <p:tav tm="0">
                                          <p:val>
                                            <p:strVal val="4/3*#ppt_h"/>
                                          </p:val>
                                        </p:tav>
                                        <p:tav tm="100000">
                                          <p:val>
                                            <p:strVal val="#ppt_h"/>
                                          </p:val>
                                        </p:tav>
                                      </p:tavLst>
                                    </p:anim>
                                  </p:childTnLst>
                                </p:cTn>
                              </p:par>
                              <p:par>
                                <p:cTn id="543" presetID="21" presetClass="entr" presetSubtype="8" fill="hold" nodeType="withEffect">
                                  <p:stCondLst>
                                    <p:cond delay="0"/>
                                  </p:stCondLst>
                                  <p:childTnLst>
                                    <p:set>
                                      <p:cBhvr>
                                        <p:cTn id="544" dur="1" fill="hold">
                                          <p:stCondLst>
                                            <p:cond delay="0"/>
                                          </p:stCondLst>
                                        </p:cTn>
                                        <p:tgtEl>
                                          <p:spTgt spid="4"/>
                                        </p:tgtEl>
                                        <p:attrNameLst>
                                          <p:attrName>style.visibility</p:attrName>
                                        </p:attrNameLst>
                                      </p:cBhvr>
                                      <p:to>
                                        <p:strVal val="visible"/>
                                      </p:to>
                                    </p:set>
                                    <p:animEffect transition="in" filter="wheel(8)">
                                      <p:cBhvr>
                                        <p:cTn id="545" dur="3000"/>
                                        <p:tgtEl>
                                          <p:spTgt spid="4"/>
                                        </p:tgtEl>
                                      </p:cBhvr>
                                    </p:animEffect>
                                  </p:childTnLst>
                                </p:cTn>
                              </p:par>
                            </p:childTnLst>
                          </p:cTn>
                        </p:par>
                        <p:par>
                          <p:cTn id="546" fill="hold">
                            <p:stCondLst>
                              <p:cond delay="6000"/>
                            </p:stCondLst>
                            <p:childTnLst>
                              <p:par>
                                <p:cTn id="547" presetID="17" presetClass="entr" presetSubtype="10" fill="hold" grpId="0" nodeType="afterEffect">
                                  <p:stCondLst>
                                    <p:cond delay="0"/>
                                  </p:stCondLst>
                                  <p:childTnLst>
                                    <p:set>
                                      <p:cBhvr>
                                        <p:cTn id="548" dur="1" fill="hold">
                                          <p:stCondLst>
                                            <p:cond delay="0"/>
                                          </p:stCondLst>
                                        </p:cTn>
                                        <p:tgtEl>
                                          <p:spTgt spid="30"/>
                                        </p:tgtEl>
                                        <p:attrNameLst>
                                          <p:attrName>style.visibility</p:attrName>
                                        </p:attrNameLst>
                                      </p:cBhvr>
                                      <p:to>
                                        <p:strVal val="visible"/>
                                      </p:to>
                                    </p:set>
                                    <p:anim calcmode="lin" valueType="num">
                                      <p:cBhvr>
                                        <p:cTn id="549" dur="2000" fill="hold"/>
                                        <p:tgtEl>
                                          <p:spTgt spid="30"/>
                                        </p:tgtEl>
                                        <p:attrNameLst>
                                          <p:attrName>ppt_w</p:attrName>
                                        </p:attrNameLst>
                                      </p:cBhvr>
                                      <p:tavLst>
                                        <p:tav tm="0">
                                          <p:val>
                                            <p:fltVal val="0"/>
                                          </p:val>
                                        </p:tav>
                                        <p:tav tm="100000">
                                          <p:val>
                                            <p:strVal val="#ppt_w"/>
                                          </p:val>
                                        </p:tav>
                                      </p:tavLst>
                                    </p:anim>
                                    <p:anim calcmode="lin" valueType="num">
                                      <p:cBhvr>
                                        <p:cTn id="550" dur="2000" fill="hold"/>
                                        <p:tgtEl>
                                          <p:spTgt spid="30"/>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30" grpId="0"/>
      <p:bldP spid="31"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solidFill>
            <a:schemeClr val="bg1">
              <a:lumMod val="50000"/>
              <a:lumOff val="50000"/>
            </a:schemeClr>
          </a:solidFill>
        </p:spPr>
        <p:txBody>
          <a:bodyPr/>
          <a:lstStyle/>
          <a:p>
            <a:endParaRPr lang="es-ES" dirty="0"/>
          </a:p>
        </p:txBody>
      </p:sp>
      <p:pic>
        <p:nvPicPr>
          <p:cNvPr id="5" name="4 Imagen" descr="0(11).jpg"/>
          <p:cNvPicPr>
            <a:picLocks noChangeAspect="1"/>
          </p:cNvPicPr>
          <p:nvPr/>
        </p:nvPicPr>
        <p:blipFill>
          <a:blip r:embed="rId3"/>
          <a:stretch>
            <a:fillRect/>
          </a:stretch>
        </p:blipFill>
        <p:spPr>
          <a:xfrm>
            <a:off x="-8930" y="0"/>
            <a:ext cx="9152930" cy="6858000"/>
          </a:xfrm>
          <a:prstGeom prst="rect">
            <a:avLst/>
          </a:prstGeom>
        </p:spPr>
      </p:pic>
      <p:sp>
        <p:nvSpPr>
          <p:cNvPr id="7" name="6 Terminador"/>
          <p:cNvSpPr/>
          <p:nvPr/>
        </p:nvSpPr>
        <p:spPr>
          <a:xfrm flipV="1">
            <a:off x="0" y="1571636"/>
            <a:ext cx="4429124" cy="214314"/>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erminador"/>
          <p:cNvSpPr/>
          <p:nvPr/>
        </p:nvSpPr>
        <p:spPr>
          <a:xfrm flipV="1">
            <a:off x="357158" y="1357322"/>
            <a:ext cx="3786182" cy="214314"/>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erminador"/>
          <p:cNvSpPr/>
          <p:nvPr/>
        </p:nvSpPr>
        <p:spPr>
          <a:xfrm flipV="1">
            <a:off x="357158" y="1785950"/>
            <a:ext cx="3786182" cy="214314"/>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erminador"/>
          <p:cNvSpPr/>
          <p:nvPr/>
        </p:nvSpPr>
        <p:spPr>
          <a:xfrm flipV="1">
            <a:off x="571472" y="1143008"/>
            <a:ext cx="3357586" cy="214314"/>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erminador"/>
          <p:cNvSpPr/>
          <p:nvPr/>
        </p:nvSpPr>
        <p:spPr>
          <a:xfrm flipV="1">
            <a:off x="571472" y="1928826"/>
            <a:ext cx="3357586" cy="214314"/>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erminador"/>
          <p:cNvSpPr/>
          <p:nvPr/>
        </p:nvSpPr>
        <p:spPr>
          <a:xfrm flipV="1">
            <a:off x="785786" y="2143140"/>
            <a:ext cx="3000396" cy="214314"/>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erminador"/>
          <p:cNvSpPr/>
          <p:nvPr/>
        </p:nvSpPr>
        <p:spPr>
          <a:xfrm flipV="1">
            <a:off x="857224" y="928694"/>
            <a:ext cx="2786082" cy="214314"/>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erminador"/>
          <p:cNvSpPr/>
          <p:nvPr/>
        </p:nvSpPr>
        <p:spPr>
          <a:xfrm flipV="1">
            <a:off x="1142976" y="2357454"/>
            <a:ext cx="2286016" cy="214314"/>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erminador"/>
          <p:cNvSpPr/>
          <p:nvPr/>
        </p:nvSpPr>
        <p:spPr>
          <a:xfrm flipV="1">
            <a:off x="1071538" y="714380"/>
            <a:ext cx="2286016" cy="214314"/>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erminador"/>
          <p:cNvSpPr/>
          <p:nvPr/>
        </p:nvSpPr>
        <p:spPr>
          <a:xfrm flipV="1">
            <a:off x="1357290" y="2571768"/>
            <a:ext cx="1857388" cy="214314"/>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erminador"/>
          <p:cNvSpPr/>
          <p:nvPr/>
        </p:nvSpPr>
        <p:spPr>
          <a:xfrm flipV="1">
            <a:off x="1428728" y="500066"/>
            <a:ext cx="1571636" cy="214314"/>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erminador"/>
          <p:cNvSpPr/>
          <p:nvPr/>
        </p:nvSpPr>
        <p:spPr>
          <a:xfrm flipV="1">
            <a:off x="1643042" y="2786082"/>
            <a:ext cx="1143008" cy="214314"/>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erminador"/>
          <p:cNvSpPr/>
          <p:nvPr/>
        </p:nvSpPr>
        <p:spPr>
          <a:xfrm flipV="1">
            <a:off x="1714480" y="285752"/>
            <a:ext cx="1000132" cy="214314"/>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erminador"/>
          <p:cNvSpPr/>
          <p:nvPr/>
        </p:nvSpPr>
        <p:spPr>
          <a:xfrm flipV="1">
            <a:off x="1928794" y="3000396"/>
            <a:ext cx="571504" cy="142876"/>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erminador"/>
          <p:cNvSpPr/>
          <p:nvPr/>
        </p:nvSpPr>
        <p:spPr>
          <a:xfrm flipV="1">
            <a:off x="1928794" y="142876"/>
            <a:ext cx="571504" cy="142876"/>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erminador"/>
          <p:cNvSpPr/>
          <p:nvPr/>
        </p:nvSpPr>
        <p:spPr>
          <a:xfrm flipV="1">
            <a:off x="2081194" y="3152796"/>
            <a:ext cx="276228" cy="133352"/>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erminador"/>
          <p:cNvSpPr/>
          <p:nvPr/>
        </p:nvSpPr>
        <p:spPr>
          <a:xfrm flipV="1">
            <a:off x="2071670" y="0"/>
            <a:ext cx="276228" cy="133352"/>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erminador"/>
          <p:cNvSpPr/>
          <p:nvPr/>
        </p:nvSpPr>
        <p:spPr>
          <a:xfrm flipV="1">
            <a:off x="4714876" y="1571636"/>
            <a:ext cx="4429124" cy="214314"/>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erminador"/>
          <p:cNvSpPr/>
          <p:nvPr/>
        </p:nvSpPr>
        <p:spPr>
          <a:xfrm flipV="1">
            <a:off x="5072034" y="1357322"/>
            <a:ext cx="3786182" cy="214314"/>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erminador"/>
          <p:cNvSpPr/>
          <p:nvPr/>
        </p:nvSpPr>
        <p:spPr>
          <a:xfrm flipV="1">
            <a:off x="5072034" y="1785950"/>
            <a:ext cx="3786182" cy="214314"/>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erminador"/>
          <p:cNvSpPr/>
          <p:nvPr/>
        </p:nvSpPr>
        <p:spPr>
          <a:xfrm flipV="1">
            <a:off x="5286348" y="1143008"/>
            <a:ext cx="3357586" cy="214314"/>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erminador"/>
          <p:cNvSpPr/>
          <p:nvPr/>
        </p:nvSpPr>
        <p:spPr>
          <a:xfrm flipV="1">
            <a:off x="5286348" y="1928826"/>
            <a:ext cx="3357586" cy="214314"/>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erminador"/>
          <p:cNvSpPr/>
          <p:nvPr/>
        </p:nvSpPr>
        <p:spPr>
          <a:xfrm flipV="1">
            <a:off x="5500662" y="2143140"/>
            <a:ext cx="3000396" cy="214314"/>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erminador"/>
          <p:cNvSpPr/>
          <p:nvPr/>
        </p:nvSpPr>
        <p:spPr>
          <a:xfrm flipV="1">
            <a:off x="5572100" y="928694"/>
            <a:ext cx="2786082" cy="214314"/>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erminador"/>
          <p:cNvSpPr/>
          <p:nvPr/>
        </p:nvSpPr>
        <p:spPr>
          <a:xfrm flipV="1">
            <a:off x="5857852" y="2357454"/>
            <a:ext cx="2286016" cy="214314"/>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erminador"/>
          <p:cNvSpPr/>
          <p:nvPr/>
        </p:nvSpPr>
        <p:spPr>
          <a:xfrm flipV="1">
            <a:off x="5786414" y="714380"/>
            <a:ext cx="2286016" cy="214314"/>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erminador"/>
          <p:cNvSpPr/>
          <p:nvPr/>
        </p:nvSpPr>
        <p:spPr>
          <a:xfrm flipV="1">
            <a:off x="6072166" y="2571768"/>
            <a:ext cx="1857388" cy="214314"/>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erminador"/>
          <p:cNvSpPr/>
          <p:nvPr/>
        </p:nvSpPr>
        <p:spPr>
          <a:xfrm flipV="1">
            <a:off x="6143604" y="500066"/>
            <a:ext cx="1571636" cy="214314"/>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erminador"/>
          <p:cNvSpPr/>
          <p:nvPr/>
        </p:nvSpPr>
        <p:spPr>
          <a:xfrm flipV="1">
            <a:off x="6357918" y="2786082"/>
            <a:ext cx="1143008" cy="214314"/>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erminador"/>
          <p:cNvSpPr/>
          <p:nvPr/>
        </p:nvSpPr>
        <p:spPr>
          <a:xfrm flipV="1">
            <a:off x="6429356" y="285752"/>
            <a:ext cx="1000132" cy="214314"/>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erminador"/>
          <p:cNvSpPr/>
          <p:nvPr/>
        </p:nvSpPr>
        <p:spPr>
          <a:xfrm flipV="1">
            <a:off x="6643670" y="3000396"/>
            <a:ext cx="571504" cy="142876"/>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erminador"/>
          <p:cNvSpPr/>
          <p:nvPr/>
        </p:nvSpPr>
        <p:spPr>
          <a:xfrm flipV="1">
            <a:off x="6643670" y="142876"/>
            <a:ext cx="571504" cy="142876"/>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erminador"/>
          <p:cNvSpPr/>
          <p:nvPr/>
        </p:nvSpPr>
        <p:spPr>
          <a:xfrm flipV="1">
            <a:off x="6796070" y="3152796"/>
            <a:ext cx="276228" cy="133352"/>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erminador"/>
          <p:cNvSpPr/>
          <p:nvPr/>
        </p:nvSpPr>
        <p:spPr>
          <a:xfrm flipV="1">
            <a:off x="6786546" y="0"/>
            <a:ext cx="276228" cy="133352"/>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erminador"/>
          <p:cNvSpPr/>
          <p:nvPr/>
        </p:nvSpPr>
        <p:spPr>
          <a:xfrm flipV="1">
            <a:off x="0" y="5143488"/>
            <a:ext cx="4429124" cy="214314"/>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erminador"/>
          <p:cNvSpPr/>
          <p:nvPr/>
        </p:nvSpPr>
        <p:spPr>
          <a:xfrm flipV="1">
            <a:off x="357158" y="4929174"/>
            <a:ext cx="3786182" cy="214314"/>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erminador"/>
          <p:cNvSpPr/>
          <p:nvPr/>
        </p:nvSpPr>
        <p:spPr>
          <a:xfrm flipV="1">
            <a:off x="357158" y="5357802"/>
            <a:ext cx="3786182" cy="214314"/>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erminador"/>
          <p:cNvSpPr/>
          <p:nvPr/>
        </p:nvSpPr>
        <p:spPr>
          <a:xfrm flipV="1">
            <a:off x="571472" y="4714860"/>
            <a:ext cx="3357586" cy="214314"/>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erminador"/>
          <p:cNvSpPr/>
          <p:nvPr/>
        </p:nvSpPr>
        <p:spPr>
          <a:xfrm flipV="1">
            <a:off x="571472" y="5500678"/>
            <a:ext cx="3357586" cy="214314"/>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erminador"/>
          <p:cNvSpPr/>
          <p:nvPr/>
        </p:nvSpPr>
        <p:spPr>
          <a:xfrm flipV="1">
            <a:off x="785786" y="5714992"/>
            <a:ext cx="3000396" cy="214314"/>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erminador"/>
          <p:cNvSpPr/>
          <p:nvPr/>
        </p:nvSpPr>
        <p:spPr>
          <a:xfrm flipV="1">
            <a:off x="857224" y="4500546"/>
            <a:ext cx="2786082" cy="214314"/>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erminador"/>
          <p:cNvSpPr/>
          <p:nvPr/>
        </p:nvSpPr>
        <p:spPr>
          <a:xfrm flipV="1">
            <a:off x="1142976" y="5929306"/>
            <a:ext cx="2286016" cy="214314"/>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erminador"/>
          <p:cNvSpPr/>
          <p:nvPr/>
        </p:nvSpPr>
        <p:spPr>
          <a:xfrm flipV="1">
            <a:off x="1071538" y="4286232"/>
            <a:ext cx="2286016" cy="214314"/>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erminador"/>
          <p:cNvSpPr/>
          <p:nvPr/>
        </p:nvSpPr>
        <p:spPr>
          <a:xfrm flipV="1">
            <a:off x="1357290" y="6143620"/>
            <a:ext cx="1857388" cy="214314"/>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erminador"/>
          <p:cNvSpPr/>
          <p:nvPr/>
        </p:nvSpPr>
        <p:spPr>
          <a:xfrm flipV="1">
            <a:off x="1428728" y="4071918"/>
            <a:ext cx="1571636" cy="214314"/>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erminador"/>
          <p:cNvSpPr/>
          <p:nvPr/>
        </p:nvSpPr>
        <p:spPr>
          <a:xfrm flipV="1">
            <a:off x="1643042" y="6357934"/>
            <a:ext cx="1143008" cy="214314"/>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erminador"/>
          <p:cNvSpPr/>
          <p:nvPr/>
        </p:nvSpPr>
        <p:spPr>
          <a:xfrm flipV="1">
            <a:off x="1714480" y="3857604"/>
            <a:ext cx="1000132" cy="214314"/>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erminador"/>
          <p:cNvSpPr/>
          <p:nvPr/>
        </p:nvSpPr>
        <p:spPr>
          <a:xfrm flipV="1">
            <a:off x="1928794" y="6572248"/>
            <a:ext cx="571504" cy="142876"/>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erminador"/>
          <p:cNvSpPr/>
          <p:nvPr/>
        </p:nvSpPr>
        <p:spPr>
          <a:xfrm flipV="1">
            <a:off x="1928794" y="3714728"/>
            <a:ext cx="571504" cy="142876"/>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erminador"/>
          <p:cNvSpPr/>
          <p:nvPr/>
        </p:nvSpPr>
        <p:spPr>
          <a:xfrm flipV="1">
            <a:off x="2081194" y="6724648"/>
            <a:ext cx="276228" cy="133352"/>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erminador"/>
          <p:cNvSpPr/>
          <p:nvPr/>
        </p:nvSpPr>
        <p:spPr>
          <a:xfrm flipV="1">
            <a:off x="2071670" y="3571852"/>
            <a:ext cx="276228" cy="133352"/>
          </a:xfrm>
          <a:prstGeom prst="flowChartTerminator">
            <a:avLst/>
          </a:prstGeom>
          <a:gradFill flip="none" rotWithShape="1">
            <a:gsLst>
              <a:gs pos="0">
                <a:srgbClr val="03D4A8"/>
              </a:gs>
              <a:gs pos="25000">
                <a:srgbClr val="21D6E0"/>
              </a:gs>
              <a:gs pos="75000">
                <a:srgbClr val="0087E6"/>
              </a:gs>
              <a:gs pos="100000">
                <a:srgbClr val="005CBF"/>
              </a:gs>
            </a:gsLst>
            <a:lin ang="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erminador"/>
          <p:cNvSpPr/>
          <p:nvPr/>
        </p:nvSpPr>
        <p:spPr>
          <a:xfrm flipV="1">
            <a:off x="4714876" y="5143488"/>
            <a:ext cx="4429124" cy="214314"/>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erminador"/>
          <p:cNvSpPr/>
          <p:nvPr/>
        </p:nvSpPr>
        <p:spPr>
          <a:xfrm flipV="1">
            <a:off x="5072034" y="4929174"/>
            <a:ext cx="3786182" cy="214314"/>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erminador"/>
          <p:cNvSpPr/>
          <p:nvPr/>
        </p:nvSpPr>
        <p:spPr>
          <a:xfrm flipV="1">
            <a:off x="5072034" y="5357802"/>
            <a:ext cx="3786182" cy="214314"/>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erminador"/>
          <p:cNvSpPr/>
          <p:nvPr/>
        </p:nvSpPr>
        <p:spPr>
          <a:xfrm flipV="1">
            <a:off x="5286348" y="4714860"/>
            <a:ext cx="3357586" cy="214314"/>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erminador"/>
          <p:cNvSpPr/>
          <p:nvPr/>
        </p:nvSpPr>
        <p:spPr>
          <a:xfrm flipV="1">
            <a:off x="5286348" y="5500678"/>
            <a:ext cx="3357586" cy="214314"/>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erminador"/>
          <p:cNvSpPr/>
          <p:nvPr/>
        </p:nvSpPr>
        <p:spPr>
          <a:xfrm flipV="1">
            <a:off x="5500662" y="5714992"/>
            <a:ext cx="3000396" cy="214314"/>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erminador"/>
          <p:cNvSpPr/>
          <p:nvPr/>
        </p:nvSpPr>
        <p:spPr>
          <a:xfrm flipV="1">
            <a:off x="5572100" y="4500546"/>
            <a:ext cx="2786082" cy="214314"/>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erminador"/>
          <p:cNvSpPr/>
          <p:nvPr/>
        </p:nvSpPr>
        <p:spPr>
          <a:xfrm flipV="1">
            <a:off x="5857852" y="5929306"/>
            <a:ext cx="2286016" cy="214314"/>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erminador"/>
          <p:cNvSpPr/>
          <p:nvPr/>
        </p:nvSpPr>
        <p:spPr>
          <a:xfrm flipV="1">
            <a:off x="5786414" y="4286232"/>
            <a:ext cx="2286016" cy="214314"/>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erminador"/>
          <p:cNvSpPr/>
          <p:nvPr/>
        </p:nvSpPr>
        <p:spPr>
          <a:xfrm flipV="1">
            <a:off x="6072166" y="6143620"/>
            <a:ext cx="1857388" cy="214314"/>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erminador"/>
          <p:cNvSpPr/>
          <p:nvPr/>
        </p:nvSpPr>
        <p:spPr>
          <a:xfrm flipV="1">
            <a:off x="6143604" y="4071918"/>
            <a:ext cx="1571636" cy="214314"/>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erminador"/>
          <p:cNvSpPr/>
          <p:nvPr/>
        </p:nvSpPr>
        <p:spPr>
          <a:xfrm flipV="1">
            <a:off x="6357918" y="6357934"/>
            <a:ext cx="1143008" cy="214314"/>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Terminador"/>
          <p:cNvSpPr/>
          <p:nvPr/>
        </p:nvSpPr>
        <p:spPr>
          <a:xfrm flipV="1">
            <a:off x="6429356" y="3857604"/>
            <a:ext cx="1000132" cy="214314"/>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Terminador"/>
          <p:cNvSpPr/>
          <p:nvPr/>
        </p:nvSpPr>
        <p:spPr>
          <a:xfrm flipV="1">
            <a:off x="6643670" y="6572248"/>
            <a:ext cx="571504" cy="142876"/>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Terminador"/>
          <p:cNvSpPr/>
          <p:nvPr/>
        </p:nvSpPr>
        <p:spPr>
          <a:xfrm flipV="1">
            <a:off x="6643670" y="3714728"/>
            <a:ext cx="571504" cy="142876"/>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Terminador"/>
          <p:cNvSpPr/>
          <p:nvPr/>
        </p:nvSpPr>
        <p:spPr>
          <a:xfrm flipV="1">
            <a:off x="6796070" y="6724648"/>
            <a:ext cx="276228" cy="133352"/>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Terminador"/>
          <p:cNvSpPr/>
          <p:nvPr/>
        </p:nvSpPr>
        <p:spPr>
          <a:xfrm flipV="1">
            <a:off x="6786546" y="3571852"/>
            <a:ext cx="276228" cy="133352"/>
          </a:xfrm>
          <a:prstGeom prst="flowChartTerminator">
            <a:avLst/>
          </a:prstGeom>
          <a:gradFill flip="none" rotWithShape="1">
            <a:gsLst>
              <a:gs pos="0">
                <a:srgbClr val="03D4A8"/>
              </a:gs>
              <a:gs pos="25000">
                <a:srgbClr val="21D6E0"/>
              </a:gs>
              <a:gs pos="75000">
                <a:srgbClr val="0087E6"/>
              </a:gs>
              <a:gs pos="100000">
                <a:srgbClr val="005CBF"/>
              </a:gs>
            </a:gsLst>
            <a:lin ang="10800000" scaled="0"/>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a:off x="-4572000" y="-3071858"/>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4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5"/>
                                        </p:tgtEl>
                                        <p:attrNameLst>
                                          <p:attrName>style.opacity</p:attrName>
                                        </p:attrNameLst>
                                      </p:cBhvr>
                                      <p:to>
                                        <p:strVal val="0"/>
                                      </p:to>
                                    </p:set>
                                    <p:animEffect filter="image" prLst="opacity: 0">
                                      <p:cBhvr rctx="IE">
                                        <p:cTn id="7" dur="indefinite"/>
                                        <p:tgtEl>
                                          <p:spTgt spid="75"/>
                                        </p:tgtEl>
                                      </p:cBhvr>
                                    </p:animEffect>
                                  </p:childTnLst>
                                </p:cTn>
                              </p:par>
                              <p:par>
                                <p:cTn id="8" presetID="3" presetClass="entr" presetSubtype="5"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blinds(vertical)">
                                      <p:cBhvr>
                                        <p:cTn id="10" dur="3000"/>
                                        <p:tgtEl>
                                          <p:spTgt spid="7"/>
                                        </p:tgtEl>
                                      </p:cBhvr>
                                    </p:animEffect>
                                  </p:childTnLst>
                                </p:cTn>
                              </p:par>
                              <p:par>
                                <p:cTn id="11" presetID="3" presetClass="entr" presetSubtype="5"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blinds(vertical)">
                                      <p:cBhvr>
                                        <p:cTn id="13" dur="3000"/>
                                        <p:tgtEl>
                                          <p:spTgt spid="8"/>
                                        </p:tgtEl>
                                      </p:cBhvr>
                                    </p:animEffect>
                                  </p:childTnLst>
                                </p:cTn>
                              </p:par>
                              <p:par>
                                <p:cTn id="14" presetID="3" presetClass="entr" presetSubtype="5" fill="hold" grpId="0" nodeType="with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blinds(vertical)">
                                      <p:cBhvr>
                                        <p:cTn id="16" dur="3000"/>
                                        <p:tgtEl>
                                          <p:spTgt spid="9"/>
                                        </p:tgtEl>
                                      </p:cBhvr>
                                    </p:animEffect>
                                  </p:childTnLst>
                                </p:cTn>
                              </p:par>
                              <p:par>
                                <p:cTn id="17" presetID="3" presetClass="entr" presetSubtype="5"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blinds(vertical)">
                                      <p:cBhvr>
                                        <p:cTn id="19" dur="3000"/>
                                        <p:tgtEl>
                                          <p:spTgt spid="10"/>
                                        </p:tgtEl>
                                      </p:cBhvr>
                                    </p:animEffect>
                                  </p:childTnLst>
                                </p:cTn>
                              </p:par>
                              <p:par>
                                <p:cTn id="20" presetID="3" presetClass="entr" presetSubtype="5"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blinds(vertical)">
                                      <p:cBhvr>
                                        <p:cTn id="22" dur="3000"/>
                                        <p:tgtEl>
                                          <p:spTgt spid="11"/>
                                        </p:tgtEl>
                                      </p:cBhvr>
                                    </p:animEffect>
                                  </p:childTnLst>
                                </p:cTn>
                              </p:par>
                              <p:par>
                                <p:cTn id="23" presetID="3" presetClass="entr" presetSubtype="5" fill="hold" grpId="0" nodeType="with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blinds(vertical)">
                                      <p:cBhvr>
                                        <p:cTn id="25" dur="3000"/>
                                        <p:tgtEl>
                                          <p:spTgt spid="12"/>
                                        </p:tgtEl>
                                      </p:cBhvr>
                                    </p:animEffect>
                                  </p:childTnLst>
                                </p:cTn>
                              </p:par>
                              <p:par>
                                <p:cTn id="26" presetID="3" presetClass="entr" presetSubtype="5" fill="hold" grpId="0" nodeType="with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blinds(vertical)">
                                      <p:cBhvr>
                                        <p:cTn id="28" dur="3000"/>
                                        <p:tgtEl>
                                          <p:spTgt spid="13"/>
                                        </p:tgtEl>
                                      </p:cBhvr>
                                    </p:animEffect>
                                  </p:childTnLst>
                                </p:cTn>
                              </p:par>
                              <p:par>
                                <p:cTn id="29" presetID="3" presetClass="entr" presetSubtype="5" fill="hold" grpId="0" nodeType="with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blinds(vertical)">
                                      <p:cBhvr>
                                        <p:cTn id="31" dur="3000"/>
                                        <p:tgtEl>
                                          <p:spTgt spid="14"/>
                                        </p:tgtEl>
                                      </p:cBhvr>
                                    </p:animEffect>
                                  </p:childTnLst>
                                </p:cTn>
                              </p:par>
                              <p:par>
                                <p:cTn id="32" presetID="3" presetClass="entr" presetSubtype="5" fill="hold" grpId="0" nodeType="withEffect">
                                  <p:stCondLst>
                                    <p:cond delay="0"/>
                                  </p:stCondLst>
                                  <p:childTnLst>
                                    <p:set>
                                      <p:cBhvr>
                                        <p:cTn id="33" dur="1" fill="hold">
                                          <p:stCondLst>
                                            <p:cond delay="0"/>
                                          </p:stCondLst>
                                        </p:cTn>
                                        <p:tgtEl>
                                          <p:spTgt spid="15"/>
                                        </p:tgtEl>
                                        <p:attrNameLst>
                                          <p:attrName>style.visibility</p:attrName>
                                        </p:attrNameLst>
                                      </p:cBhvr>
                                      <p:to>
                                        <p:strVal val="visible"/>
                                      </p:to>
                                    </p:set>
                                    <p:animEffect transition="in" filter="blinds(vertical)">
                                      <p:cBhvr>
                                        <p:cTn id="34" dur="3000"/>
                                        <p:tgtEl>
                                          <p:spTgt spid="15"/>
                                        </p:tgtEl>
                                      </p:cBhvr>
                                    </p:animEffect>
                                  </p:childTnLst>
                                </p:cTn>
                              </p:par>
                              <p:par>
                                <p:cTn id="35" presetID="3" presetClass="entr" presetSubtype="5" fill="hold" grpId="0" nodeType="with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blinds(vertical)">
                                      <p:cBhvr>
                                        <p:cTn id="37" dur="3000"/>
                                        <p:tgtEl>
                                          <p:spTgt spid="16"/>
                                        </p:tgtEl>
                                      </p:cBhvr>
                                    </p:animEffect>
                                  </p:childTnLst>
                                </p:cTn>
                              </p:par>
                              <p:par>
                                <p:cTn id="38" presetID="3" presetClass="entr" presetSubtype="5" fill="hold" grpId="0" nodeType="withEffect">
                                  <p:stCondLst>
                                    <p:cond delay="0"/>
                                  </p:stCondLst>
                                  <p:childTnLst>
                                    <p:set>
                                      <p:cBhvr>
                                        <p:cTn id="39" dur="1" fill="hold">
                                          <p:stCondLst>
                                            <p:cond delay="0"/>
                                          </p:stCondLst>
                                        </p:cTn>
                                        <p:tgtEl>
                                          <p:spTgt spid="17"/>
                                        </p:tgtEl>
                                        <p:attrNameLst>
                                          <p:attrName>style.visibility</p:attrName>
                                        </p:attrNameLst>
                                      </p:cBhvr>
                                      <p:to>
                                        <p:strVal val="visible"/>
                                      </p:to>
                                    </p:set>
                                    <p:animEffect transition="in" filter="blinds(vertical)">
                                      <p:cBhvr>
                                        <p:cTn id="40" dur="3000"/>
                                        <p:tgtEl>
                                          <p:spTgt spid="17"/>
                                        </p:tgtEl>
                                      </p:cBhvr>
                                    </p:animEffect>
                                  </p:childTnLst>
                                </p:cTn>
                              </p:par>
                              <p:par>
                                <p:cTn id="41" presetID="3" presetClass="entr" presetSubtype="5" fill="hold" grpId="0" nodeType="withEffect">
                                  <p:stCondLst>
                                    <p:cond delay="0"/>
                                  </p:stCondLst>
                                  <p:childTnLst>
                                    <p:set>
                                      <p:cBhvr>
                                        <p:cTn id="42" dur="1" fill="hold">
                                          <p:stCondLst>
                                            <p:cond delay="0"/>
                                          </p:stCondLst>
                                        </p:cTn>
                                        <p:tgtEl>
                                          <p:spTgt spid="18"/>
                                        </p:tgtEl>
                                        <p:attrNameLst>
                                          <p:attrName>style.visibility</p:attrName>
                                        </p:attrNameLst>
                                      </p:cBhvr>
                                      <p:to>
                                        <p:strVal val="visible"/>
                                      </p:to>
                                    </p:set>
                                    <p:animEffect transition="in" filter="blinds(vertical)">
                                      <p:cBhvr>
                                        <p:cTn id="43" dur="3000"/>
                                        <p:tgtEl>
                                          <p:spTgt spid="18"/>
                                        </p:tgtEl>
                                      </p:cBhvr>
                                    </p:animEffect>
                                  </p:childTnLst>
                                </p:cTn>
                              </p:par>
                              <p:par>
                                <p:cTn id="44" presetID="3" presetClass="entr" presetSubtype="5" fill="hold" grpId="0" nodeType="withEffect">
                                  <p:stCondLst>
                                    <p:cond delay="0"/>
                                  </p:stCondLst>
                                  <p:childTnLst>
                                    <p:set>
                                      <p:cBhvr>
                                        <p:cTn id="45" dur="1" fill="hold">
                                          <p:stCondLst>
                                            <p:cond delay="0"/>
                                          </p:stCondLst>
                                        </p:cTn>
                                        <p:tgtEl>
                                          <p:spTgt spid="19"/>
                                        </p:tgtEl>
                                        <p:attrNameLst>
                                          <p:attrName>style.visibility</p:attrName>
                                        </p:attrNameLst>
                                      </p:cBhvr>
                                      <p:to>
                                        <p:strVal val="visible"/>
                                      </p:to>
                                    </p:set>
                                    <p:animEffect transition="in" filter="blinds(vertical)">
                                      <p:cBhvr>
                                        <p:cTn id="46" dur="3000"/>
                                        <p:tgtEl>
                                          <p:spTgt spid="19"/>
                                        </p:tgtEl>
                                      </p:cBhvr>
                                    </p:animEffect>
                                  </p:childTnLst>
                                </p:cTn>
                              </p:par>
                              <p:par>
                                <p:cTn id="47" presetID="3" presetClass="entr" presetSubtype="5" fill="hold" grpId="0" nodeType="with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blinds(vertical)">
                                      <p:cBhvr>
                                        <p:cTn id="49" dur="3000"/>
                                        <p:tgtEl>
                                          <p:spTgt spid="20"/>
                                        </p:tgtEl>
                                      </p:cBhvr>
                                    </p:animEffect>
                                  </p:childTnLst>
                                </p:cTn>
                              </p:par>
                              <p:par>
                                <p:cTn id="50" presetID="3" presetClass="entr" presetSubtype="5" fill="hold" grpId="0" nodeType="withEffect">
                                  <p:stCondLst>
                                    <p:cond delay="0"/>
                                  </p:stCondLst>
                                  <p:childTnLst>
                                    <p:set>
                                      <p:cBhvr>
                                        <p:cTn id="51" dur="1" fill="hold">
                                          <p:stCondLst>
                                            <p:cond delay="0"/>
                                          </p:stCondLst>
                                        </p:cTn>
                                        <p:tgtEl>
                                          <p:spTgt spid="21"/>
                                        </p:tgtEl>
                                        <p:attrNameLst>
                                          <p:attrName>style.visibility</p:attrName>
                                        </p:attrNameLst>
                                      </p:cBhvr>
                                      <p:to>
                                        <p:strVal val="visible"/>
                                      </p:to>
                                    </p:set>
                                    <p:animEffect transition="in" filter="blinds(vertical)">
                                      <p:cBhvr>
                                        <p:cTn id="52" dur="3000"/>
                                        <p:tgtEl>
                                          <p:spTgt spid="21"/>
                                        </p:tgtEl>
                                      </p:cBhvr>
                                    </p:animEffect>
                                  </p:childTnLst>
                                </p:cTn>
                              </p:par>
                              <p:par>
                                <p:cTn id="53" presetID="3" presetClass="entr" presetSubtype="5" fill="hold" grpId="0" nodeType="withEffect">
                                  <p:stCondLst>
                                    <p:cond delay="0"/>
                                  </p:stCondLst>
                                  <p:childTnLst>
                                    <p:set>
                                      <p:cBhvr>
                                        <p:cTn id="54" dur="1" fill="hold">
                                          <p:stCondLst>
                                            <p:cond delay="0"/>
                                          </p:stCondLst>
                                        </p:cTn>
                                        <p:tgtEl>
                                          <p:spTgt spid="22"/>
                                        </p:tgtEl>
                                        <p:attrNameLst>
                                          <p:attrName>style.visibility</p:attrName>
                                        </p:attrNameLst>
                                      </p:cBhvr>
                                      <p:to>
                                        <p:strVal val="visible"/>
                                      </p:to>
                                    </p:set>
                                    <p:animEffect transition="in" filter="blinds(vertical)">
                                      <p:cBhvr>
                                        <p:cTn id="55" dur="3000"/>
                                        <p:tgtEl>
                                          <p:spTgt spid="22"/>
                                        </p:tgtEl>
                                      </p:cBhvr>
                                    </p:animEffect>
                                  </p:childTnLst>
                                </p:cTn>
                              </p:par>
                              <p:par>
                                <p:cTn id="56" presetID="3" presetClass="entr" presetSubtype="5" fill="hold" grpId="0" nodeType="withEffect">
                                  <p:stCondLst>
                                    <p:cond delay="0"/>
                                  </p:stCondLst>
                                  <p:childTnLst>
                                    <p:set>
                                      <p:cBhvr>
                                        <p:cTn id="57" dur="1" fill="hold">
                                          <p:stCondLst>
                                            <p:cond delay="0"/>
                                          </p:stCondLst>
                                        </p:cTn>
                                        <p:tgtEl>
                                          <p:spTgt spid="23"/>
                                        </p:tgtEl>
                                        <p:attrNameLst>
                                          <p:attrName>style.visibility</p:attrName>
                                        </p:attrNameLst>
                                      </p:cBhvr>
                                      <p:to>
                                        <p:strVal val="visible"/>
                                      </p:to>
                                    </p:set>
                                    <p:animEffect transition="in" filter="blinds(vertical)">
                                      <p:cBhvr>
                                        <p:cTn id="58" dur="3000"/>
                                        <p:tgtEl>
                                          <p:spTgt spid="23"/>
                                        </p:tgtEl>
                                      </p:cBhvr>
                                    </p:animEffect>
                                  </p:childTnLst>
                                </p:cTn>
                              </p:par>
                              <p:par>
                                <p:cTn id="59" presetID="3" presetClass="entr" presetSubtype="5" fill="hold" grpId="0" nodeType="withEffect">
                                  <p:stCondLst>
                                    <p:cond delay="0"/>
                                  </p:stCondLst>
                                  <p:childTnLst>
                                    <p:set>
                                      <p:cBhvr>
                                        <p:cTn id="60" dur="1" fill="hold">
                                          <p:stCondLst>
                                            <p:cond delay="0"/>
                                          </p:stCondLst>
                                        </p:cTn>
                                        <p:tgtEl>
                                          <p:spTgt spid="41"/>
                                        </p:tgtEl>
                                        <p:attrNameLst>
                                          <p:attrName>style.visibility</p:attrName>
                                        </p:attrNameLst>
                                      </p:cBhvr>
                                      <p:to>
                                        <p:strVal val="visible"/>
                                      </p:to>
                                    </p:set>
                                    <p:animEffect transition="in" filter="blinds(vertical)">
                                      <p:cBhvr>
                                        <p:cTn id="61" dur="3000"/>
                                        <p:tgtEl>
                                          <p:spTgt spid="41"/>
                                        </p:tgtEl>
                                      </p:cBhvr>
                                    </p:animEffect>
                                  </p:childTnLst>
                                </p:cTn>
                              </p:par>
                              <p:par>
                                <p:cTn id="62" presetID="3" presetClass="entr" presetSubtype="5" fill="hold" grpId="0" nodeType="withEffect">
                                  <p:stCondLst>
                                    <p:cond delay="0"/>
                                  </p:stCondLst>
                                  <p:childTnLst>
                                    <p:set>
                                      <p:cBhvr>
                                        <p:cTn id="63" dur="1" fill="hold">
                                          <p:stCondLst>
                                            <p:cond delay="0"/>
                                          </p:stCondLst>
                                        </p:cTn>
                                        <p:tgtEl>
                                          <p:spTgt spid="42"/>
                                        </p:tgtEl>
                                        <p:attrNameLst>
                                          <p:attrName>style.visibility</p:attrName>
                                        </p:attrNameLst>
                                      </p:cBhvr>
                                      <p:to>
                                        <p:strVal val="visible"/>
                                      </p:to>
                                    </p:set>
                                    <p:animEffect transition="in" filter="blinds(vertical)">
                                      <p:cBhvr>
                                        <p:cTn id="64" dur="3000"/>
                                        <p:tgtEl>
                                          <p:spTgt spid="42"/>
                                        </p:tgtEl>
                                      </p:cBhvr>
                                    </p:animEffect>
                                  </p:childTnLst>
                                </p:cTn>
                              </p:par>
                              <p:par>
                                <p:cTn id="65" presetID="3" presetClass="entr" presetSubtype="5" fill="hold" grpId="0" nodeType="withEffect">
                                  <p:stCondLst>
                                    <p:cond delay="0"/>
                                  </p:stCondLst>
                                  <p:childTnLst>
                                    <p:set>
                                      <p:cBhvr>
                                        <p:cTn id="66" dur="1" fill="hold">
                                          <p:stCondLst>
                                            <p:cond delay="0"/>
                                          </p:stCondLst>
                                        </p:cTn>
                                        <p:tgtEl>
                                          <p:spTgt spid="43"/>
                                        </p:tgtEl>
                                        <p:attrNameLst>
                                          <p:attrName>style.visibility</p:attrName>
                                        </p:attrNameLst>
                                      </p:cBhvr>
                                      <p:to>
                                        <p:strVal val="visible"/>
                                      </p:to>
                                    </p:set>
                                    <p:animEffect transition="in" filter="blinds(vertical)">
                                      <p:cBhvr>
                                        <p:cTn id="67" dur="3000"/>
                                        <p:tgtEl>
                                          <p:spTgt spid="43"/>
                                        </p:tgtEl>
                                      </p:cBhvr>
                                    </p:animEffect>
                                  </p:childTnLst>
                                </p:cTn>
                              </p:par>
                              <p:par>
                                <p:cTn id="68" presetID="3" presetClass="entr" presetSubtype="5" fill="hold" grpId="0" nodeType="withEffect">
                                  <p:stCondLst>
                                    <p:cond delay="0"/>
                                  </p:stCondLst>
                                  <p:childTnLst>
                                    <p:set>
                                      <p:cBhvr>
                                        <p:cTn id="69" dur="1" fill="hold">
                                          <p:stCondLst>
                                            <p:cond delay="0"/>
                                          </p:stCondLst>
                                        </p:cTn>
                                        <p:tgtEl>
                                          <p:spTgt spid="44"/>
                                        </p:tgtEl>
                                        <p:attrNameLst>
                                          <p:attrName>style.visibility</p:attrName>
                                        </p:attrNameLst>
                                      </p:cBhvr>
                                      <p:to>
                                        <p:strVal val="visible"/>
                                      </p:to>
                                    </p:set>
                                    <p:animEffect transition="in" filter="blinds(vertical)">
                                      <p:cBhvr>
                                        <p:cTn id="70" dur="3000"/>
                                        <p:tgtEl>
                                          <p:spTgt spid="44"/>
                                        </p:tgtEl>
                                      </p:cBhvr>
                                    </p:animEffect>
                                  </p:childTnLst>
                                </p:cTn>
                              </p:par>
                              <p:par>
                                <p:cTn id="71" presetID="3" presetClass="entr" presetSubtype="5" fill="hold" grpId="0" nodeType="withEffect">
                                  <p:stCondLst>
                                    <p:cond delay="0"/>
                                  </p:stCondLst>
                                  <p:childTnLst>
                                    <p:set>
                                      <p:cBhvr>
                                        <p:cTn id="72" dur="1" fill="hold">
                                          <p:stCondLst>
                                            <p:cond delay="0"/>
                                          </p:stCondLst>
                                        </p:cTn>
                                        <p:tgtEl>
                                          <p:spTgt spid="45"/>
                                        </p:tgtEl>
                                        <p:attrNameLst>
                                          <p:attrName>style.visibility</p:attrName>
                                        </p:attrNameLst>
                                      </p:cBhvr>
                                      <p:to>
                                        <p:strVal val="visible"/>
                                      </p:to>
                                    </p:set>
                                    <p:animEffect transition="in" filter="blinds(vertical)">
                                      <p:cBhvr>
                                        <p:cTn id="73" dur="3000"/>
                                        <p:tgtEl>
                                          <p:spTgt spid="45"/>
                                        </p:tgtEl>
                                      </p:cBhvr>
                                    </p:animEffect>
                                  </p:childTnLst>
                                </p:cTn>
                              </p:par>
                              <p:par>
                                <p:cTn id="74" presetID="3" presetClass="entr" presetSubtype="5" fill="hold" grpId="0" nodeType="withEffect">
                                  <p:stCondLst>
                                    <p:cond delay="0"/>
                                  </p:stCondLst>
                                  <p:childTnLst>
                                    <p:set>
                                      <p:cBhvr>
                                        <p:cTn id="75" dur="1" fill="hold">
                                          <p:stCondLst>
                                            <p:cond delay="0"/>
                                          </p:stCondLst>
                                        </p:cTn>
                                        <p:tgtEl>
                                          <p:spTgt spid="46"/>
                                        </p:tgtEl>
                                        <p:attrNameLst>
                                          <p:attrName>style.visibility</p:attrName>
                                        </p:attrNameLst>
                                      </p:cBhvr>
                                      <p:to>
                                        <p:strVal val="visible"/>
                                      </p:to>
                                    </p:set>
                                    <p:animEffect transition="in" filter="blinds(vertical)">
                                      <p:cBhvr>
                                        <p:cTn id="76" dur="3000"/>
                                        <p:tgtEl>
                                          <p:spTgt spid="46"/>
                                        </p:tgtEl>
                                      </p:cBhvr>
                                    </p:animEffect>
                                  </p:childTnLst>
                                </p:cTn>
                              </p:par>
                              <p:par>
                                <p:cTn id="77" presetID="3" presetClass="entr" presetSubtype="5" fill="hold" grpId="0" nodeType="withEffect">
                                  <p:stCondLst>
                                    <p:cond delay="0"/>
                                  </p:stCondLst>
                                  <p:childTnLst>
                                    <p:set>
                                      <p:cBhvr>
                                        <p:cTn id="78" dur="1" fill="hold">
                                          <p:stCondLst>
                                            <p:cond delay="0"/>
                                          </p:stCondLst>
                                        </p:cTn>
                                        <p:tgtEl>
                                          <p:spTgt spid="47"/>
                                        </p:tgtEl>
                                        <p:attrNameLst>
                                          <p:attrName>style.visibility</p:attrName>
                                        </p:attrNameLst>
                                      </p:cBhvr>
                                      <p:to>
                                        <p:strVal val="visible"/>
                                      </p:to>
                                    </p:set>
                                    <p:animEffect transition="in" filter="blinds(vertical)">
                                      <p:cBhvr>
                                        <p:cTn id="79" dur="3000"/>
                                        <p:tgtEl>
                                          <p:spTgt spid="47"/>
                                        </p:tgtEl>
                                      </p:cBhvr>
                                    </p:animEffect>
                                  </p:childTnLst>
                                </p:cTn>
                              </p:par>
                              <p:par>
                                <p:cTn id="80" presetID="3" presetClass="entr" presetSubtype="5" fill="hold" grpId="0" nodeType="withEffect">
                                  <p:stCondLst>
                                    <p:cond delay="0"/>
                                  </p:stCondLst>
                                  <p:childTnLst>
                                    <p:set>
                                      <p:cBhvr>
                                        <p:cTn id="81" dur="1" fill="hold">
                                          <p:stCondLst>
                                            <p:cond delay="0"/>
                                          </p:stCondLst>
                                        </p:cTn>
                                        <p:tgtEl>
                                          <p:spTgt spid="48"/>
                                        </p:tgtEl>
                                        <p:attrNameLst>
                                          <p:attrName>style.visibility</p:attrName>
                                        </p:attrNameLst>
                                      </p:cBhvr>
                                      <p:to>
                                        <p:strVal val="visible"/>
                                      </p:to>
                                    </p:set>
                                    <p:animEffect transition="in" filter="blinds(vertical)">
                                      <p:cBhvr>
                                        <p:cTn id="82" dur="3000"/>
                                        <p:tgtEl>
                                          <p:spTgt spid="48"/>
                                        </p:tgtEl>
                                      </p:cBhvr>
                                    </p:animEffect>
                                  </p:childTnLst>
                                </p:cTn>
                              </p:par>
                              <p:par>
                                <p:cTn id="83" presetID="3" presetClass="entr" presetSubtype="5" fill="hold" grpId="0" nodeType="withEffect">
                                  <p:stCondLst>
                                    <p:cond delay="0"/>
                                  </p:stCondLst>
                                  <p:childTnLst>
                                    <p:set>
                                      <p:cBhvr>
                                        <p:cTn id="84" dur="1" fill="hold">
                                          <p:stCondLst>
                                            <p:cond delay="0"/>
                                          </p:stCondLst>
                                        </p:cTn>
                                        <p:tgtEl>
                                          <p:spTgt spid="49"/>
                                        </p:tgtEl>
                                        <p:attrNameLst>
                                          <p:attrName>style.visibility</p:attrName>
                                        </p:attrNameLst>
                                      </p:cBhvr>
                                      <p:to>
                                        <p:strVal val="visible"/>
                                      </p:to>
                                    </p:set>
                                    <p:animEffect transition="in" filter="blinds(vertical)">
                                      <p:cBhvr>
                                        <p:cTn id="85" dur="3000"/>
                                        <p:tgtEl>
                                          <p:spTgt spid="49"/>
                                        </p:tgtEl>
                                      </p:cBhvr>
                                    </p:animEffect>
                                  </p:childTnLst>
                                </p:cTn>
                              </p:par>
                              <p:par>
                                <p:cTn id="86" presetID="3" presetClass="entr" presetSubtype="5" fill="hold" grpId="0" nodeType="withEffect">
                                  <p:stCondLst>
                                    <p:cond delay="0"/>
                                  </p:stCondLst>
                                  <p:childTnLst>
                                    <p:set>
                                      <p:cBhvr>
                                        <p:cTn id="87" dur="1" fill="hold">
                                          <p:stCondLst>
                                            <p:cond delay="0"/>
                                          </p:stCondLst>
                                        </p:cTn>
                                        <p:tgtEl>
                                          <p:spTgt spid="50"/>
                                        </p:tgtEl>
                                        <p:attrNameLst>
                                          <p:attrName>style.visibility</p:attrName>
                                        </p:attrNameLst>
                                      </p:cBhvr>
                                      <p:to>
                                        <p:strVal val="visible"/>
                                      </p:to>
                                    </p:set>
                                    <p:animEffect transition="in" filter="blinds(vertical)">
                                      <p:cBhvr>
                                        <p:cTn id="88" dur="3000"/>
                                        <p:tgtEl>
                                          <p:spTgt spid="50"/>
                                        </p:tgtEl>
                                      </p:cBhvr>
                                    </p:animEffect>
                                  </p:childTnLst>
                                </p:cTn>
                              </p:par>
                              <p:par>
                                <p:cTn id="89" presetID="3" presetClass="entr" presetSubtype="5" fill="hold" grpId="0" nodeType="withEffect">
                                  <p:stCondLst>
                                    <p:cond delay="0"/>
                                  </p:stCondLst>
                                  <p:childTnLst>
                                    <p:set>
                                      <p:cBhvr>
                                        <p:cTn id="90" dur="1" fill="hold">
                                          <p:stCondLst>
                                            <p:cond delay="0"/>
                                          </p:stCondLst>
                                        </p:cTn>
                                        <p:tgtEl>
                                          <p:spTgt spid="51"/>
                                        </p:tgtEl>
                                        <p:attrNameLst>
                                          <p:attrName>style.visibility</p:attrName>
                                        </p:attrNameLst>
                                      </p:cBhvr>
                                      <p:to>
                                        <p:strVal val="visible"/>
                                      </p:to>
                                    </p:set>
                                    <p:animEffect transition="in" filter="blinds(vertical)">
                                      <p:cBhvr>
                                        <p:cTn id="91" dur="3000"/>
                                        <p:tgtEl>
                                          <p:spTgt spid="51"/>
                                        </p:tgtEl>
                                      </p:cBhvr>
                                    </p:animEffect>
                                  </p:childTnLst>
                                </p:cTn>
                              </p:par>
                              <p:par>
                                <p:cTn id="92" presetID="3" presetClass="entr" presetSubtype="5" fill="hold" grpId="0" nodeType="withEffect">
                                  <p:stCondLst>
                                    <p:cond delay="0"/>
                                  </p:stCondLst>
                                  <p:childTnLst>
                                    <p:set>
                                      <p:cBhvr>
                                        <p:cTn id="93" dur="1" fill="hold">
                                          <p:stCondLst>
                                            <p:cond delay="0"/>
                                          </p:stCondLst>
                                        </p:cTn>
                                        <p:tgtEl>
                                          <p:spTgt spid="52"/>
                                        </p:tgtEl>
                                        <p:attrNameLst>
                                          <p:attrName>style.visibility</p:attrName>
                                        </p:attrNameLst>
                                      </p:cBhvr>
                                      <p:to>
                                        <p:strVal val="visible"/>
                                      </p:to>
                                    </p:set>
                                    <p:animEffect transition="in" filter="blinds(vertical)">
                                      <p:cBhvr>
                                        <p:cTn id="94" dur="3000"/>
                                        <p:tgtEl>
                                          <p:spTgt spid="52"/>
                                        </p:tgtEl>
                                      </p:cBhvr>
                                    </p:animEffect>
                                  </p:childTnLst>
                                </p:cTn>
                              </p:par>
                              <p:par>
                                <p:cTn id="95" presetID="3" presetClass="entr" presetSubtype="5" fill="hold" grpId="0" nodeType="withEffect">
                                  <p:stCondLst>
                                    <p:cond delay="0"/>
                                  </p:stCondLst>
                                  <p:childTnLst>
                                    <p:set>
                                      <p:cBhvr>
                                        <p:cTn id="96" dur="1" fill="hold">
                                          <p:stCondLst>
                                            <p:cond delay="0"/>
                                          </p:stCondLst>
                                        </p:cTn>
                                        <p:tgtEl>
                                          <p:spTgt spid="53"/>
                                        </p:tgtEl>
                                        <p:attrNameLst>
                                          <p:attrName>style.visibility</p:attrName>
                                        </p:attrNameLst>
                                      </p:cBhvr>
                                      <p:to>
                                        <p:strVal val="visible"/>
                                      </p:to>
                                    </p:set>
                                    <p:animEffect transition="in" filter="blinds(vertical)">
                                      <p:cBhvr>
                                        <p:cTn id="97" dur="3000"/>
                                        <p:tgtEl>
                                          <p:spTgt spid="53"/>
                                        </p:tgtEl>
                                      </p:cBhvr>
                                    </p:animEffect>
                                  </p:childTnLst>
                                </p:cTn>
                              </p:par>
                              <p:par>
                                <p:cTn id="98" presetID="3" presetClass="entr" presetSubtype="5" fill="hold" grpId="0" nodeType="withEffect">
                                  <p:stCondLst>
                                    <p:cond delay="0"/>
                                  </p:stCondLst>
                                  <p:childTnLst>
                                    <p:set>
                                      <p:cBhvr>
                                        <p:cTn id="99" dur="1" fill="hold">
                                          <p:stCondLst>
                                            <p:cond delay="0"/>
                                          </p:stCondLst>
                                        </p:cTn>
                                        <p:tgtEl>
                                          <p:spTgt spid="54"/>
                                        </p:tgtEl>
                                        <p:attrNameLst>
                                          <p:attrName>style.visibility</p:attrName>
                                        </p:attrNameLst>
                                      </p:cBhvr>
                                      <p:to>
                                        <p:strVal val="visible"/>
                                      </p:to>
                                    </p:set>
                                    <p:animEffect transition="in" filter="blinds(vertical)">
                                      <p:cBhvr>
                                        <p:cTn id="100" dur="3000"/>
                                        <p:tgtEl>
                                          <p:spTgt spid="54"/>
                                        </p:tgtEl>
                                      </p:cBhvr>
                                    </p:animEffect>
                                  </p:childTnLst>
                                </p:cTn>
                              </p:par>
                              <p:par>
                                <p:cTn id="101" presetID="3" presetClass="entr" presetSubtype="5" fill="hold" grpId="0" nodeType="withEffect">
                                  <p:stCondLst>
                                    <p:cond delay="0"/>
                                  </p:stCondLst>
                                  <p:childTnLst>
                                    <p:set>
                                      <p:cBhvr>
                                        <p:cTn id="102" dur="1" fill="hold">
                                          <p:stCondLst>
                                            <p:cond delay="0"/>
                                          </p:stCondLst>
                                        </p:cTn>
                                        <p:tgtEl>
                                          <p:spTgt spid="55"/>
                                        </p:tgtEl>
                                        <p:attrNameLst>
                                          <p:attrName>style.visibility</p:attrName>
                                        </p:attrNameLst>
                                      </p:cBhvr>
                                      <p:to>
                                        <p:strVal val="visible"/>
                                      </p:to>
                                    </p:set>
                                    <p:animEffect transition="in" filter="blinds(vertical)">
                                      <p:cBhvr>
                                        <p:cTn id="103" dur="3000"/>
                                        <p:tgtEl>
                                          <p:spTgt spid="55"/>
                                        </p:tgtEl>
                                      </p:cBhvr>
                                    </p:animEffect>
                                  </p:childTnLst>
                                </p:cTn>
                              </p:par>
                              <p:par>
                                <p:cTn id="104" presetID="3" presetClass="entr" presetSubtype="5" fill="hold" grpId="0" nodeType="withEffect">
                                  <p:stCondLst>
                                    <p:cond delay="0"/>
                                  </p:stCondLst>
                                  <p:childTnLst>
                                    <p:set>
                                      <p:cBhvr>
                                        <p:cTn id="105" dur="1" fill="hold">
                                          <p:stCondLst>
                                            <p:cond delay="0"/>
                                          </p:stCondLst>
                                        </p:cTn>
                                        <p:tgtEl>
                                          <p:spTgt spid="56"/>
                                        </p:tgtEl>
                                        <p:attrNameLst>
                                          <p:attrName>style.visibility</p:attrName>
                                        </p:attrNameLst>
                                      </p:cBhvr>
                                      <p:to>
                                        <p:strVal val="visible"/>
                                      </p:to>
                                    </p:set>
                                    <p:animEffect transition="in" filter="blinds(vertical)">
                                      <p:cBhvr>
                                        <p:cTn id="106" dur="3000"/>
                                        <p:tgtEl>
                                          <p:spTgt spid="56"/>
                                        </p:tgtEl>
                                      </p:cBhvr>
                                    </p:animEffect>
                                  </p:childTnLst>
                                </p:cTn>
                              </p:par>
                              <p:par>
                                <p:cTn id="107" presetID="3" presetClass="entr" presetSubtype="5" fill="hold" grpId="0" nodeType="withEffect">
                                  <p:stCondLst>
                                    <p:cond delay="0"/>
                                  </p:stCondLst>
                                  <p:childTnLst>
                                    <p:set>
                                      <p:cBhvr>
                                        <p:cTn id="108" dur="1" fill="hold">
                                          <p:stCondLst>
                                            <p:cond delay="0"/>
                                          </p:stCondLst>
                                        </p:cTn>
                                        <p:tgtEl>
                                          <p:spTgt spid="57"/>
                                        </p:tgtEl>
                                        <p:attrNameLst>
                                          <p:attrName>style.visibility</p:attrName>
                                        </p:attrNameLst>
                                      </p:cBhvr>
                                      <p:to>
                                        <p:strVal val="visible"/>
                                      </p:to>
                                    </p:set>
                                    <p:animEffect transition="in" filter="blinds(vertical)">
                                      <p:cBhvr>
                                        <p:cTn id="109" dur="3000"/>
                                        <p:tgtEl>
                                          <p:spTgt spid="57"/>
                                        </p:tgtEl>
                                      </p:cBhvr>
                                    </p:animEffect>
                                  </p:childTnLst>
                                </p:cTn>
                              </p:par>
                              <p:par>
                                <p:cTn id="110" presetID="3" presetClass="entr" presetSubtype="5" fill="hold" grpId="0" nodeType="withEffect">
                                  <p:stCondLst>
                                    <p:cond delay="0"/>
                                  </p:stCondLst>
                                  <p:childTnLst>
                                    <p:set>
                                      <p:cBhvr>
                                        <p:cTn id="111" dur="1" fill="hold">
                                          <p:stCondLst>
                                            <p:cond delay="0"/>
                                          </p:stCondLst>
                                        </p:cTn>
                                        <p:tgtEl>
                                          <p:spTgt spid="24"/>
                                        </p:tgtEl>
                                        <p:attrNameLst>
                                          <p:attrName>style.visibility</p:attrName>
                                        </p:attrNameLst>
                                      </p:cBhvr>
                                      <p:to>
                                        <p:strVal val="visible"/>
                                      </p:to>
                                    </p:set>
                                    <p:animEffect transition="in" filter="blinds(vertical)">
                                      <p:cBhvr>
                                        <p:cTn id="112" dur="3000"/>
                                        <p:tgtEl>
                                          <p:spTgt spid="24"/>
                                        </p:tgtEl>
                                      </p:cBhvr>
                                    </p:animEffect>
                                  </p:childTnLst>
                                </p:cTn>
                              </p:par>
                              <p:par>
                                <p:cTn id="113" presetID="3" presetClass="entr" presetSubtype="5" fill="hold" grpId="0" nodeType="withEffect">
                                  <p:stCondLst>
                                    <p:cond delay="0"/>
                                  </p:stCondLst>
                                  <p:childTnLst>
                                    <p:set>
                                      <p:cBhvr>
                                        <p:cTn id="114" dur="1" fill="hold">
                                          <p:stCondLst>
                                            <p:cond delay="0"/>
                                          </p:stCondLst>
                                        </p:cTn>
                                        <p:tgtEl>
                                          <p:spTgt spid="25"/>
                                        </p:tgtEl>
                                        <p:attrNameLst>
                                          <p:attrName>style.visibility</p:attrName>
                                        </p:attrNameLst>
                                      </p:cBhvr>
                                      <p:to>
                                        <p:strVal val="visible"/>
                                      </p:to>
                                    </p:set>
                                    <p:animEffect transition="in" filter="blinds(vertical)">
                                      <p:cBhvr>
                                        <p:cTn id="115" dur="3000"/>
                                        <p:tgtEl>
                                          <p:spTgt spid="25"/>
                                        </p:tgtEl>
                                      </p:cBhvr>
                                    </p:animEffect>
                                  </p:childTnLst>
                                </p:cTn>
                              </p:par>
                              <p:par>
                                <p:cTn id="116" presetID="3" presetClass="entr" presetSubtype="5" fill="hold" grpId="0" nodeType="withEffect">
                                  <p:stCondLst>
                                    <p:cond delay="0"/>
                                  </p:stCondLst>
                                  <p:childTnLst>
                                    <p:set>
                                      <p:cBhvr>
                                        <p:cTn id="117" dur="1" fill="hold">
                                          <p:stCondLst>
                                            <p:cond delay="0"/>
                                          </p:stCondLst>
                                        </p:cTn>
                                        <p:tgtEl>
                                          <p:spTgt spid="26"/>
                                        </p:tgtEl>
                                        <p:attrNameLst>
                                          <p:attrName>style.visibility</p:attrName>
                                        </p:attrNameLst>
                                      </p:cBhvr>
                                      <p:to>
                                        <p:strVal val="visible"/>
                                      </p:to>
                                    </p:set>
                                    <p:animEffect transition="in" filter="blinds(vertical)">
                                      <p:cBhvr>
                                        <p:cTn id="118" dur="3000"/>
                                        <p:tgtEl>
                                          <p:spTgt spid="26"/>
                                        </p:tgtEl>
                                      </p:cBhvr>
                                    </p:animEffect>
                                  </p:childTnLst>
                                </p:cTn>
                              </p:par>
                              <p:par>
                                <p:cTn id="119" presetID="3" presetClass="entr" presetSubtype="5" fill="hold" grpId="0" nodeType="withEffect">
                                  <p:stCondLst>
                                    <p:cond delay="0"/>
                                  </p:stCondLst>
                                  <p:childTnLst>
                                    <p:set>
                                      <p:cBhvr>
                                        <p:cTn id="120" dur="1" fill="hold">
                                          <p:stCondLst>
                                            <p:cond delay="0"/>
                                          </p:stCondLst>
                                        </p:cTn>
                                        <p:tgtEl>
                                          <p:spTgt spid="27"/>
                                        </p:tgtEl>
                                        <p:attrNameLst>
                                          <p:attrName>style.visibility</p:attrName>
                                        </p:attrNameLst>
                                      </p:cBhvr>
                                      <p:to>
                                        <p:strVal val="visible"/>
                                      </p:to>
                                    </p:set>
                                    <p:animEffect transition="in" filter="blinds(vertical)">
                                      <p:cBhvr>
                                        <p:cTn id="121" dur="3000"/>
                                        <p:tgtEl>
                                          <p:spTgt spid="27"/>
                                        </p:tgtEl>
                                      </p:cBhvr>
                                    </p:animEffect>
                                  </p:childTnLst>
                                </p:cTn>
                              </p:par>
                              <p:par>
                                <p:cTn id="122" presetID="3" presetClass="entr" presetSubtype="5" fill="hold" grpId="0" nodeType="withEffect">
                                  <p:stCondLst>
                                    <p:cond delay="0"/>
                                  </p:stCondLst>
                                  <p:childTnLst>
                                    <p:set>
                                      <p:cBhvr>
                                        <p:cTn id="123" dur="1" fill="hold">
                                          <p:stCondLst>
                                            <p:cond delay="0"/>
                                          </p:stCondLst>
                                        </p:cTn>
                                        <p:tgtEl>
                                          <p:spTgt spid="28"/>
                                        </p:tgtEl>
                                        <p:attrNameLst>
                                          <p:attrName>style.visibility</p:attrName>
                                        </p:attrNameLst>
                                      </p:cBhvr>
                                      <p:to>
                                        <p:strVal val="visible"/>
                                      </p:to>
                                    </p:set>
                                    <p:animEffect transition="in" filter="blinds(vertical)">
                                      <p:cBhvr>
                                        <p:cTn id="124" dur="3000"/>
                                        <p:tgtEl>
                                          <p:spTgt spid="28"/>
                                        </p:tgtEl>
                                      </p:cBhvr>
                                    </p:animEffect>
                                  </p:childTnLst>
                                </p:cTn>
                              </p:par>
                              <p:par>
                                <p:cTn id="125" presetID="3" presetClass="entr" presetSubtype="5" fill="hold" grpId="0" nodeType="withEffect">
                                  <p:stCondLst>
                                    <p:cond delay="0"/>
                                  </p:stCondLst>
                                  <p:childTnLst>
                                    <p:set>
                                      <p:cBhvr>
                                        <p:cTn id="126" dur="1" fill="hold">
                                          <p:stCondLst>
                                            <p:cond delay="0"/>
                                          </p:stCondLst>
                                        </p:cTn>
                                        <p:tgtEl>
                                          <p:spTgt spid="29"/>
                                        </p:tgtEl>
                                        <p:attrNameLst>
                                          <p:attrName>style.visibility</p:attrName>
                                        </p:attrNameLst>
                                      </p:cBhvr>
                                      <p:to>
                                        <p:strVal val="visible"/>
                                      </p:to>
                                    </p:set>
                                    <p:animEffect transition="in" filter="blinds(vertical)">
                                      <p:cBhvr>
                                        <p:cTn id="127" dur="3000"/>
                                        <p:tgtEl>
                                          <p:spTgt spid="29"/>
                                        </p:tgtEl>
                                      </p:cBhvr>
                                    </p:animEffect>
                                  </p:childTnLst>
                                </p:cTn>
                              </p:par>
                              <p:par>
                                <p:cTn id="128" presetID="3" presetClass="entr" presetSubtype="5" fill="hold" grpId="0" nodeType="withEffect">
                                  <p:stCondLst>
                                    <p:cond delay="0"/>
                                  </p:stCondLst>
                                  <p:childTnLst>
                                    <p:set>
                                      <p:cBhvr>
                                        <p:cTn id="129" dur="1" fill="hold">
                                          <p:stCondLst>
                                            <p:cond delay="0"/>
                                          </p:stCondLst>
                                        </p:cTn>
                                        <p:tgtEl>
                                          <p:spTgt spid="30"/>
                                        </p:tgtEl>
                                        <p:attrNameLst>
                                          <p:attrName>style.visibility</p:attrName>
                                        </p:attrNameLst>
                                      </p:cBhvr>
                                      <p:to>
                                        <p:strVal val="visible"/>
                                      </p:to>
                                    </p:set>
                                    <p:animEffect transition="in" filter="blinds(vertical)">
                                      <p:cBhvr>
                                        <p:cTn id="130" dur="3000"/>
                                        <p:tgtEl>
                                          <p:spTgt spid="30"/>
                                        </p:tgtEl>
                                      </p:cBhvr>
                                    </p:animEffect>
                                  </p:childTnLst>
                                </p:cTn>
                              </p:par>
                              <p:par>
                                <p:cTn id="131" presetID="3" presetClass="entr" presetSubtype="5" fill="hold" grpId="0" nodeType="withEffect">
                                  <p:stCondLst>
                                    <p:cond delay="0"/>
                                  </p:stCondLst>
                                  <p:childTnLst>
                                    <p:set>
                                      <p:cBhvr>
                                        <p:cTn id="132" dur="1" fill="hold">
                                          <p:stCondLst>
                                            <p:cond delay="0"/>
                                          </p:stCondLst>
                                        </p:cTn>
                                        <p:tgtEl>
                                          <p:spTgt spid="31"/>
                                        </p:tgtEl>
                                        <p:attrNameLst>
                                          <p:attrName>style.visibility</p:attrName>
                                        </p:attrNameLst>
                                      </p:cBhvr>
                                      <p:to>
                                        <p:strVal val="visible"/>
                                      </p:to>
                                    </p:set>
                                    <p:animEffect transition="in" filter="blinds(vertical)">
                                      <p:cBhvr>
                                        <p:cTn id="133" dur="3000"/>
                                        <p:tgtEl>
                                          <p:spTgt spid="31"/>
                                        </p:tgtEl>
                                      </p:cBhvr>
                                    </p:animEffect>
                                  </p:childTnLst>
                                </p:cTn>
                              </p:par>
                              <p:par>
                                <p:cTn id="134" presetID="3" presetClass="entr" presetSubtype="5" fill="hold" grpId="0" nodeType="withEffect">
                                  <p:stCondLst>
                                    <p:cond delay="0"/>
                                  </p:stCondLst>
                                  <p:childTnLst>
                                    <p:set>
                                      <p:cBhvr>
                                        <p:cTn id="135" dur="1" fill="hold">
                                          <p:stCondLst>
                                            <p:cond delay="0"/>
                                          </p:stCondLst>
                                        </p:cTn>
                                        <p:tgtEl>
                                          <p:spTgt spid="32"/>
                                        </p:tgtEl>
                                        <p:attrNameLst>
                                          <p:attrName>style.visibility</p:attrName>
                                        </p:attrNameLst>
                                      </p:cBhvr>
                                      <p:to>
                                        <p:strVal val="visible"/>
                                      </p:to>
                                    </p:set>
                                    <p:animEffect transition="in" filter="blinds(vertical)">
                                      <p:cBhvr>
                                        <p:cTn id="136" dur="3000"/>
                                        <p:tgtEl>
                                          <p:spTgt spid="32"/>
                                        </p:tgtEl>
                                      </p:cBhvr>
                                    </p:animEffect>
                                  </p:childTnLst>
                                </p:cTn>
                              </p:par>
                              <p:par>
                                <p:cTn id="137" presetID="3" presetClass="entr" presetSubtype="5" fill="hold" grpId="0" nodeType="withEffect">
                                  <p:stCondLst>
                                    <p:cond delay="0"/>
                                  </p:stCondLst>
                                  <p:childTnLst>
                                    <p:set>
                                      <p:cBhvr>
                                        <p:cTn id="138" dur="1" fill="hold">
                                          <p:stCondLst>
                                            <p:cond delay="0"/>
                                          </p:stCondLst>
                                        </p:cTn>
                                        <p:tgtEl>
                                          <p:spTgt spid="33"/>
                                        </p:tgtEl>
                                        <p:attrNameLst>
                                          <p:attrName>style.visibility</p:attrName>
                                        </p:attrNameLst>
                                      </p:cBhvr>
                                      <p:to>
                                        <p:strVal val="visible"/>
                                      </p:to>
                                    </p:set>
                                    <p:animEffect transition="in" filter="blinds(vertical)">
                                      <p:cBhvr>
                                        <p:cTn id="139" dur="3000"/>
                                        <p:tgtEl>
                                          <p:spTgt spid="33"/>
                                        </p:tgtEl>
                                      </p:cBhvr>
                                    </p:animEffect>
                                  </p:childTnLst>
                                </p:cTn>
                              </p:par>
                              <p:par>
                                <p:cTn id="140" presetID="3" presetClass="entr" presetSubtype="5" fill="hold" grpId="0" nodeType="withEffect">
                                  <p:stCondLst>
                                    <p:cond delay="0"/>
                                  </p:stCondLst>
                                  <p:childTnLst>
                                    <p:set>
                                      <p:cBhvr>
                                        <p:cTn id="141" dur="1" fill="hold">
                                          <p:stCondLst>
                                            <p:cond delay="0"/>
                                          </p:stCondLst>
                                        </p:cTn>
                                        <p:tgtEl>
                                          <p:spTgt spid="34"/>
                                        </p:tgtEl>
                                        <p:attrNameLst>
                                          <p:attrName>style.visibility</p:attrName>
                                        </p:attrNameLst>
                                      </p:cBhvr>
                                      <p:to>
                                        <p:strVal val="visible"/>
                                      </p:to>
                                    </p:set>
                                    <p:animEffect transition="in" filter="blinds(vertical)">
                                      <p:cBhvr>
                                        <p:cTn id="142" dur="3000"/>
                                        <p:tgtEl>
                                          <p:spTgt spid="34"/>
                                        </p:tgtEl>
                                      </p:cBhvr>
                                    </p:animEffect>
                                  </p:childTnLst>
                                </p:cTn>
                              </p:par>
                              <p:par>
                                <p:cTn id="143" presetID="3" presetClass="entr" presetSubtype="5" fill="hold" grpId="0" nodeType="withEffect">
                                  <p:stCondLst>
                                    <p:cond delay="0"/>
                                  </p:stCondLst>
                                  <p:childTnLst>
                                    <p:set>
                                      <p:cBhvr>
                                        <p:cTn id="144" dur="1" fill="hold">
                                          <p:stCondLst>
                                            <p:cond delay="0"/>
                                          </p:stCondLst>
                                        </p:cTn>
                                        <p:tgtEl>
                                          <p:spTgt spid="35"/>
                                        </p:tgtEl>
                                        <p:attrNameLst>
                                          <p:attrName>style.visibility</p:attrName>
                                        </p:attrNameLst>
                                      </p:cBhvr>
                                      <p:to>
                                        <p:strVal val="visible"/>
                                      </p:to>
                                    </p:set>
                                    <p:animEffect transition="in" filter="blinds(vertical)">
                                      <p:cBhvr>
                                        <p:cTn id="145" dur="3000"/>
                                        <p:tgtEl>
                                          <p:spTgt spid="35"/>
                                        </p:tgtEl>
                                      </p:cBhvr>
                                    </p:animEffect>
                                  </p:childTnLst>
                                </p:cTn>
                              </p:par>
                              <p:par>
                                <p:cTn id="146" presetID="3" presetClass="entr" presetSubtype="5" fill="hold" grpId="0" nodeType="withEffect">
                                  <p:stCondLst>
                                    <p:cond delay="0"/>
                                  </p:stCondLst>
                                  <p:childTnLst>
                                    <p:set>
                                      <p:cBhvr>
                                        <p:cTn id="147" dur="1" fill="hold">
                                          <p:stCondLst>
                                            <p:cond delay="0"/>
                                          </p:stCondLst>
                                        </p:cTn>
                                        <p:tgtEl>
                                          <p:spTgt spid="36"/>
                                        </p:tgtEl>
                                        <p:attrNameLst>
                                          <p:attrName>style.visibility</p:attrName>
                                        </p:attrNameLst>
                                      </p:cBhvr>
                                      <p:to>
                                        <p:strVal val="visible"/>
                                      </p:to>
                                    </p:set>
                                    <p:animEffect transition="in" filter="blinds(vertical)">
                                      <p:cBhvr>
                                        <p:cTn id="148" dur="3000"/>
                                        <p:tgtEl>
                                          <p:spTgt spid="36"/>
                                        </p:tgtEl>
                                      </p:cBhvr>
                                    </p:animEffect>
                                  </p:childTnLst>
                                </p:cTn>
                              </p:par>
                              <p:par>
                                <p:cTn id="149" presetID="3" presetClass="entr" presetSubtype="5" fill="hold" grpId="0" nodeType="withEffect">
                                  <p:stCondLst>
                                    <p:cond delay="0"/>
                                  </p:stCondLst>
                                  <p:childTnLst>
                                    <p:set>
                                      <p:cBhvr>
                                        <p:cTn id="150" dur="1" fill="hold">
                                          <p:stCondLst>
                                            <p:cond delay="0"/>
                                          </p:stCondLst>
                                        </p:cTn>
                                        <p:tgtEl>
                                          <p:spTgt spid="37"/>
                                        </p:tgtEl>
                                        <p:attrNameLst>
                                          <p:attrName>style.visibility</p:attrName>
                                        </p:attrNameLst>
                                      </p:cBhvr>
                                      <p:to>
                                        <p:strVal val="visible"/>
                                      </p:to>
                                    </p:set>
                                    <p:animEffect transition="in" filter="blinds(vertical)">
                                      <p:cBhvr>
                                        <p:cTn id="151" dur="3000"/>
                                        <p:tgtEl>
                                          <p:spTgt spid="37"/>
                                        </p:tgtEl>
                                      </p:cBhvr>
                                    </p:animEffect>
                                  </p:childTnLst>
                                </p:cTn>
                              </p:par>
                              <p:par>
                                <p:cTn id="152" presetID="3" presetClass="entr" presetSubtype="5" fill="hold" grpId="0" nodeType="withEffect">
                                  <p:stCondLst>
                                    <p:cond delay="0"/>
                                  </p:stCondLst>
                                  <p:childTnLst>
                                    <p:set>
                                      <p:cBhvr>
                                        <p:cTn id="153" dur="1" fill="hold">
                                          <p:stCondLst>
                                            <p:cond delay="0"/>
                                          </p:stCondLst>
                                        </p:cTn>
                                        <p:tgtEl>
                                          <p:spTgt spid="38"/>
                                        </p:tgtEl>
                                        <p:attrNameLst>
                                          <p:attrName>style.visibility</p:attrName>
                                        </p:attrNameLst>
                                      </p:cBhvr>
                                      <p:to>
                                        <p:strVal val="visible"/>
                                      </p:to>
                                    </p:set>
                                    <p:animEffect transition="in" filter="blinds(vertical)">
                                      <p:cBhvr>
                                        <p:cTn id="154" dur="3000"/>
                                        <p:tgtEl>
                                          <p:spTgt spid="38"/>
                                        </p:tgtEl>
                                      </p:cBhvr>
                                    </p:animEffect>
                                  </p:childTnLst>
                                </p:cTn>
                              </p:par>
                              <p:par>
                                <p:cTn id="155" presetID="3" presetClass="entr" presetSubtype="5" fill="hold" grpId="0" nodeType="withEffect">
                                  <p:stCondLst>
                                    <p:cond delay="0"/>
                                  </p:stCondLst>
                                  <p:childTnLst>
                                    <p:set>
                                      <p:cBhvr>
                                        <p:cTn id="156" dur="1" fill="hold">
                                          <p:stCondLst>
                                            <p:cond delay="0"/>
                                          </p:stCondLst>
                                        </p:cTn>
                                        <p:tgtEl>
                                          <p:spTgt spid="39"/>
                                        </p:tgtEl>
                                        <p:attrNameLst>
                                          <p:attrName>style.visibility</p:attrName>
                                        </p:attrNameLst>
                                      </p:cBhvr>
                                      <p:to>
                                        <p:strVal val="visible"/>
                                      </p:to>
                                    </p:set>
                                    <p:animEffect transition="in" filter="blinds(vertical)">
                                      <p:cBhvr>
                                        <p:cTn id="157" dur="3000"/>
                                        <p:tgtEl>
                                          <p:spTgt spid="39"/>
                                        </p:tgtEl>
                                      </p:cBhvr>
                                    </p:animEffect>
                                  </p:childTnLst>
                                </p:cTn>
                              </p:par>
                              <p:par>
                                <p:cTn id="158" presetID="3" presetClass="entr" presetSubtype="5" fill="hold" grpId="0" nodeType="withEffect">
                                  <p:stCondLst>
                                    <p:cond delay="0"/>
                                  </p:stCondLst>
                                  <p:childTnLst>
                                    <p:set>
                                      <p:cBhvr>
                                        <p:cTn id="159" dur="1" fill="hold">
                                          <p:stCondLst>
                                            <p:cond delay="0"/>
                                          </p:stCondLst>
                                        </p:cTn>
                                        <p:tgtEl>
                                          <p:spTgt spid="40"/>
                                        </p:tgtEl>
                                        <p:attrNameLst>
                                          <p:attrName>style.visibility</p:attrName>
                                        </p:attrNameLst>
                                      </p:cBhvr>
                                      <p:to>
                                        <p:strVal val="visible"/>
                                      </p:to>
                                    </p:set>
                                    <p:animEffect transition="in" filter="blinds(vertical)">
                                      <p:cBhvr>
                                        <p:cTn id="160" dur="3000"/>
                                        <p:tgtEl>
                                          <p:spTgt spid="40"/>
                                        </p:tgtEl>
                                      </p:cBhvr>
                                    </p:animEffect>
                                  </p:childTnLst>
                                </p:cTn>
                              </p:par>
                              <p:par>
                                <p:cTn id="161" presetID="3" presetClass="entr" presetSubtype="5" fill="hold" grpId="0" nodeType="withEffect">
                                  <p:stCondLst>
                                    <p:cond delay="0"/>
                                  </p:stCondLst>
                                  <p:childTnLst>
                                    <p:set>
                                      <p:cBhvr>
                                        <p:cTn id="162" dur="1" fill="hold">
                                          <p:stCondLst>
                                            <p:cond delay="0"/>
                                          </p:stCondLst>
                                        </p:cTn>
                                        <p:tgtEl>
                                          <p:spTgt spid="58"/>
                                        </p:tgtEl>
                                        <p:attrNameLst>
                                          <p:attrName>style.visibility</p:attrName>
                                        </p:attrNameLst>
                                      </p:cBhvr>
                                      <p:to>
                                        <p:strVal val="visible"/>
                                      </p:to>
                                    </p:set>
                                    <p:animEffect transition="in" filter="blinds(vertical)">
                                      <p:cBhvr>
                                        <p:cTn id="163" dur="3000"/>
                                        <p:tgtEl>
                                          <p:spTgt spid="58"/>
                                        </p:tgtEl>
                                      </p:cBhvr>
                                    </p:animEffect>
                                  </p:childTnLst>
                                </p:cTn>
                              </p:par>
                              <p:par>
                                <p:cTn id="164" presetID="3" presetClass="entr" presetSubtype="5" fill="hold" grpId="0" nodeType="withEffect">
                                  <p:stCondLst>
                                    <p:cond delay="0"/>
                                  </p:stCondLst>
                                  <p:childTnLst>
                                    <p:set>
                                      <p:cBhvr>
                                        <p:cTn id="165" dur="1" fill="hold">
                                          <p:stCondLst>
                                            <p:cond delay="0"/>
                                          </p:stCondLst>
                                        </p:cTn>
                                        <p:tgtEl>
                                          <p:spTgt spid="59"/>
                                        </p:tgtEl>
                                        <p:attrNameLst>
                                          <p:attrName>style.visibility</p:attrName>
                                        </p:attrNameLst>
                                      </p:cBhvr>
                                      <p:to>
                                        <p:strVal val="visible"/>
                                      </p:to>
                                    </p:set>
                                    <p:animEffect transition="in" filter="blinds(vertical)">
                                      <p:cBhvr>
                                        <p:cTn id="166" dur="3000"/>
                                        <p:tgtEl>
                                          <p:spTgt spid="59"/>
                                        </p:tgtEl>
                                      </p:cBhvr>
                                    </p:animEffect>
                                  </p:childTnLst>
                                </p:cTn>
                              </p:par>
                              <p:par>
                                <p:cTn id="167" presetID="3" presetClass="entr" presetSubtype="5" fill="hold" grpId="0" nodeType="withEffect">
                                  <p:stCondLst>
                                    <p:cond delay="0"/>
                                  </p:stCondLst>
                                  <p:childTnLst>
                                    <p:set>
                                      <p:cBhvr>
                                        <p:cTn id="168" dur="1" fill="hold">
                                          <p:stCondLst>
                                            <p:cond delay="0"/>
                                          </p:stCondLst>
                                        </p:cTn>
                                        <p:tgtEl>
                                          <p:spTgt spid="60"/>
                                        </p:tgtEl>
                                        <p:attrNameLst>
                                          <p:attrName>style.visibility</p:attrName>
                                        </p:attrNameLst>
                                      </p:cBhvr>
                                      <p:to>
                                        <p:strVal val="visible"/>
                                      </p:to>
                                    </p:set>
                                    <p:animEffect transition="in" filter="blinds(vertical)">
                                      <p:cBhvr>
                                        <p:cTn id="169" dur="3000"/>
                                        <p:tgtEl>
                                          <p:spTgt spid="60"/>
                                        </p:tgtEl>
                                      </p:cBhvr>
                                    </p:animEffect>
                                  </p:childTnLst>
                                </p:cTn>
                              </p:par>
                              <p:par>
                                <p:cTn id="170" presetID="3" presetClass="entr" presetSubtype="5" fill="hold" grpId="0" nodeType="withEffect">
                                  <p:stCondLst>
                                    <p:cond delay="0"/>
                                  </p:stCondLst>
                                  <p:childTnLst>
                                    <p:set>
                                      <p:cBhvr>
                                        <p:cTn id="171" dur="1" fill="hold">
                                          <p:stCondLst>
                                            <p:cond delay="0"/>
                                          </p:stCondLst>
                                        </p:cTn>
                                        <p:tgtEl>
                                          <p:spTgt spid="61"/>
                                        </p:tgtEl>
                                        <p:attrNameLst>
                                          <p:attrName>style.visibility</p:attrName>
                                        </p:attrNameLst>
                                      </p:cBhvr>
                                      <p:to>
                                        <p:strVal val="visible"/>
                                      </p:to>
                                    </p:set>
                                    <p:animEffect transition="in" filter="blinds(vertical)">
                                      <p:cBhvr>
                                        <p:cTn id="172" dur="3000"/>
                                        <p:tgtEl>
                                          <p:spTgt spid="61"/>
                                        </p:tgtEl>
                                      </p:cBhvr>
                                    </p:animEffect>
                                  </p:childTnLst>
                                </p:cTn>
                              </p:par>
                              <p:par>
                                <p:cTn id="173" presetID="3" presetClass="entr" presetSubtype="5" fill="hold" grpId="0" nodeType="withEffect">
                                  <p:stCondLst>
                                    <p:cond delay="0"/>
                                  </p:stCondLst>
                                  <p:childTnLst>
                                    <p:set>
                                      <p:cBhvr>
                                        <p:cTn id="174" dur="1" fill="hold">
                                          <p:stCondLst>
                                            <p:cond delay="0"/>
                                          </p:stCondLst>
                                        </p:cTn>
                                        <p:tgtEl>
                                          <p:spTgt spid="62"/>
                                        </p:tgtEl>
                                        <p:attrNameLst>
                                          <p:attrName>style.visibility</p:attrName>
                                        </p:attrNameLst>
                                      </p:cBhvr>
                                      <p:to>
                                        <p:strVal val="visible"/>
                                      </p:to>
                                    </p:set>
                                    <p:animEffect transition="in" filter="blinds(vertical)">
                                      <p:cBhvr>
                                        <p:cTn id="175" dur="3000"/>
                                        <p:tgtEl>
                                          <p:spTgt spid="62"/>
                                        </p:tgtEl>
                                      </p:cBhvr>
                                    </p:animEffect>
                                  </p:childTnLst>
                                </p:cTn>
                              </p:par>
                              <p:par>
                                <p:cTn id="176" presetID="3" presetClass="entr" presetSubtype="5" fill="hold" grpId="0" nodeType="withEffect">
                                  <p:stCondLst>
                                    <p:cond delay="0"/>
                                  </p:stCondLst>
                                  <p:childTnLst>
                                    <p:set>
                                      <p:cBhvr>
                                        <p:cTn id="177" dur="1" fill="hold">
                                          <p:stCondLst>
                                            <p:cond delay="0"/>
                                          </p:stCondLst>
                                        </p:cTn>
                                        <p:tgtEl>
                                          <p:spTgt spid="63"/>
                                        </p:tgtEl>
                                        <p:attrNameLst>
                                          <p:attrName>style.visibility</p:attrName>
                                        </p:attrNameLst>
                                      </p:cBhvr>
                                      <p:to>
                                        <p:strVal val="visible"/>
                                      </p:to>
                                    </p:set>
                                    <p:animEffect transition="in" filter="blinds(vertical)">
                                      <p:cBhvr>
                                        <p:cTn id="178" dur="3000"/>
                                        <p:tgtEl>
                                          <p:spTgt spid="63"/>
                                        </p:tgtEl>
                                      </p:cBhvr>
                                    </p:animEffect>
                                  </p:childTnLst>
                                </p:cTn>
                              </p:par>
                              <p:par>
                                <p:cTn id="179" presetID="3" presetClass="entr" presetSubtype="5" fill="hold" grpId="0" nodeType="withEffect">
                                  <p:stCondLst>
                                    <p:cond delay="0"/>
                                  </p:stCondLst>
                                  <p:childTnLst>
                                    <p:set>
                                      <p:cBhvr>
                                        <p:cTn id="180" dur="1" fill="hold">
                                          <p:stCondLst>
                                            <p:cond delay="0"/>
                                          </p:stCondLst>
                                        </p:cTn>
                                        <p:tgtEl>
                                          <p:spTgt spid="64"/>
                                        </p:tgtEl>
                                        <p:attrNameLst>
                                          <p:attrName>style.visibility</p:attrName>
                                        </p:attrNameLst>
                                      </p:cBhvr>
                                      <p:to>
                                        <p:strVal val="visible"/>
                                      </p:to>
                                    </p:set>
                                    <p:animEffect transition="in" filter="blinds(vertical)">
                                      <p:cBhvr>
                                        <p:cTn id="181" dur="3000"/>
                                        <p:tgtEl>
                                          <p:spTgt spid="64"/>
                                        </p:tgtEl>
                                      </p:cBhvr>
                                    </p:animEffect>
                                  </p:childTnLst>
                                </p:cTn>
                              </p:par>
                              <p:par>
                                <p:cTn id="182" presetID="3" presetClass="entr" presetSubtype="5" fill="hold" grpId="0" nodeType="withEffect">
                                  <p:stCondLst>
                                    <p:cond delay="0"/>
                                  </p:stCondLst>
                                  <p:childTnLst>
                                    <p:set>
                                      <p:cBhvr>
                                        <p:cTn id="183" dur="1" fill="hold">
                                          <p:stCondLst>
                                            <p:cond delay="0"/>
                                          </p:stCondLst>
                                        </p:cTn>
                                        <p:tgtEl>
                                          <p:spTgt spid="65"/>
                                        </p:tgtEl>
                                        <p:attrNameLst>
                                          <p:attrName>style.visibility</p:attrName>
                                        </p:attrNameLst>
                                      </p:cBhvr>
                                      <p:to>
                                        <p:strVal val="visible"/>
                                      </p:to>
                                    </p:set>
                                    <p:animEffect transition="in" filter="blinds(vertical)">
                                      <p:cBhvr>
                                        <p:cTn id="184" dur="3000"/>
                                        <p:tgtEl>
                                          <p:spTgt spid="65"/>
                                        </p:tgtEl>
                                      </p:cBhvr>
                                    </p:animEffect>
                                  </p:childTnLst>
                                </p:cTn>
                              </p:par>
                              <p:par>
                                <p:cTn id="185" presetID="3" presetClass="entr" presetSubtype="5" fill="hold" grpId="0" nodeType="withEffect">
                                  <p:stCondLst>
                                    <p:cond delay="0"/>
                                  </p:stCondLst>
                                  <p:childTnLst>
                                    <p:set>
                                      <p:cBhvr>
                                        <p:cTn id="186" dur="1" fill="hold">
                                          <p:stCondLst>
                                            <p:cond delay="0"/>
                                          </p:stCondLst>
                                        </p:cTn>
                                        <p:tgtEl>
                                          <p:spTgt spid="66"/>
                                        </p:tgtEl>
                                        <p:attrNameLst>
                                          <p:attrName>style.visibility</p:attrName>
                                        </p:attrNameLst>
                                      </p:cBhvr>
                                      <p:to>
                                        <p:strVal val="visible"/>
                                      </p:to>
                                    </p:set>
                                    <p:animEffect transition="in" filter="blinds(vertical)">
                                      <p:cBhvr>
                                        <p:cTn id="187" dur="3000"/>
                                        <p:tgtEl>
                                          <p:spTgt spid="66"/>
                                        </p:tgtEl>
                                      </p:cBhvr>
                                    </p:animEffect>
                                  </p:childTnLst>
                                </p:cTn>
                              </p:par>
                              <p:par>
                                <p:cTn id="188" presetID="3" presetClass="entr" presetSubtype="5" fill="hold" grpId="0" nodeType="withEffect">
                                  <p:stCondLst>
                                    <p:cond delay="0"/>
                                  </p:stCondLst>
                                  <p:childTnLst>
                                    <p:set>
                                      <p:cBhvr>
                                        <p:cTn id="189" dur="1" fill="hold">
                                          <p:stCondLst>
                                            <p:cond delay="0"/>
                                          </p:stCondLst>
                                        </p:cTn>
                                        <p:tgtEl>
                                          <p:spTgt spid="67"/>
                                        </p:tgtEl>
                                        <p:attrNameLst>
                                          <p:attrName>style.visibility</p:attrName>
                                        </p:attrNameLst>
                                      </p:cBhvr>
                                      <p:to>
                                        <p:strVal val="visible"/>
                                      </p:to>
                                    </p:set>
                                    <p:animEffect transition="in" filter="blinds(vertical)">
                                      <p:cBhvr>
                                        <p:cTn id="190" dur="3000"/>
                                        <p:tgtEl>
                                          <p:spTgt spid="67"/>
                                        </p:tgtEl>
                                      </p:cBhvr>
                                    </p:animEffect>
                                  </p:childTnLst>
                                </p:cTn>
                              </p:par>
                              <p:par>
                                <p:cTn id="191" presetID="3" presetClass="entr" presetSubtype="5" fill="hold" grpId="0" nodeType="withEffect">
                                  <p:stCondLst>
                                    <p:cond delay="0"/>
                                  </p:stCondLst>
                                  <p:childTnLst>
                                    <p:set>
                                      <p:cBhvr>
                                        <p:cTn id="192" dur="1" fill="hold">
                                          <p:stCondLst>
                                            <p:cond delay="0"/>
                                          </p:stCondLst>
                                        </p:cTn>
                                        <p:tgtEl>
                                          <p:spTgt spid="68"/>
                                        </p:tgtEl>
                                        <p:attrNameLst>
                                          <p:attrName>style.visibility</p:attrName>
                                        </p:attrNameLst>
                                      </p:cBhvr>
                                      <p:to>
                                        <p:strVal val="visible"/>
                                      </p:to>
                                    </p:set>
                                    <p:animEffect transition="in" filter="blinds(vertical)">
                                      <p:cBhvr>
                                        <p:cTn id="193" dur="3000"/>
                                        <p:tgtEl>
                                          <p:spTgt spid="68"/>
                                        </p:tgtEl>
                                      </p:cBhvr>
                                    </p:animEffect>
                                  </p:childTnLst>
                                </p:cTn>
                              </p:par>
                              <p:par>
                                <p:cTn id="194" presetID="3" presetClass="entr" presetSubtype="5" fill="hold" grpId="0" nodeType="withEffect">
                                  <p:stCondLst>
                                    <p:cond delay="0"/>
                                  </p:stCondLst>
                                  <p:childTnLst>
                                    <p:set>
                                      <p:cBhvr>
                                        <p:cTn id="195" dur="1" fill="hold">
                                          <p:stCondLst>
                                            <p:cond delay="0"/>
                                          </p:stCondLst>
                                        </p:cTn>
                                        <p:tgtEl>
                                          <p:spTgt spid="69"/>
                                        </p:tgtEl>
                                        <p:attrNameLst>
                                          <p:attrName>style.visibility</p:attrName>
                                        </p:attrNameLst>
                                      </p:cBhvr>
                                      <p:to>
                                        <p:strVal val="visible"/>
                                      </p:to>
                                    </p:set>
                                    <p:animEffect transition="in" filter="blinds(vertical)">
                                      <p:cBhvr>
                                        <p:cTn id="196" dur="3000"/>
                                        <p:tgtEl>
                                          <p:spTgt spid="69"/>
                                        </p:tgtEl>
                                      </p:cBhvr>
                                    </p:animEffect>
                                  </p:childTnLst>
                                </p:cTn>
                              </p:par>
                              <p:par>
                                <p:cTn id="197" presetID="3" presetClass="entr" presetSubtype="5" fill="hold" grpId="0" nodeType="withEffect">
                                  <p:stCondLst>
                                    <p:cond delay="0"/>
                                  </p:stCondLst>
                                  <p:childTnLst>
                                    <p:set>
                                      <p:cBhvr>
                                        <p:cTn id="198" dur="1" fill="hold">
                                          <p:stCondLst>
                                            <p:cond delay="0"/>
                                          </p:stCondLst>
                                        </p:cTn>
                                        <p:tgtEl>
                                          <p:spTgt spid="70"/>
                                        </p:tgtEl>
                                        <p:attrNameLst>
                                          <p:attrName>style.visibility</p:attrName>
                                        </p:attrNameLst>
                                      </p:cBhvr>
                                      <p:to>
                                        <p:strVal val="visible"/>
                                      </p:to>
                                    </p:set>
                                    <p:animEffect transition="in" filter="blinds(vertical)">
                                      <p:cBhvr>
                                        <p:cTn id="199" dur="3000"/>
                                        <p:tgtEl>
                                          <p:spTgt spid="70"/>
                                        </p:tgtEl>
                                      </p:cBhvr>
                                    </p:animEffect>
                                  </p:childTnLst>
                                </p:cTn>
                              </p:par>
                              <p:par>
                                <p:cTn id="200" presetID="3" presetClass="entr" presetSubtype="5" fill="hold" grpId="0" nodeType="withEffect">
                                  <p:stCondLst>
                                    <p:cond delay="0"/>
                                  </p:stCondLst>
                                  <p:childTnLst>
                                    <p:set>
                                      <p:cBhvr>
                                        <p:cTn id="201" dur="1" fill="hold">
                                          <p:stCondLst>
                                            <p:cond delay="0"/>
                                          </p:stCondLst>
                                        </p:cTn>
                                        <p:tgtEl>
                                          <p:spTgt spid="71"/>
                                        </p:tgtEl>
                                        <p:attrNameLst>
                                          <p:attrName>style.visibility</p:attrName>
                                        </p:attrNameLst>
                                      </p:cBhvr>
                                      <p:to>
                                        <p:strVal val="visible"/>
                                      </p:to>
                                    </p:set>
                                    <p:animEffect transition="in" filter="blinds(vertical)">
                                      <p:cBhvr>
                                        <p:cTn id="202" dur="3000"/>
                                        <p:tgtEl>
                                          <p:spTgt spid="71"/>
                                        </p:tgtEl>
                                      </p:cBhvr>
                                    </p:animEffect>
                                  </p:childTnLst>
                                </p:cTn>
                              </p:par>
                              <p:par>
                                <p:cTn id="203" presetID="3" presetClass="entr" presetSubtype="5" fill="hold" grpId="0" nodeType="withEffect">
                                  <p:stCondLst>
                                    <p:cond delay="0"/>
                                  </p:stCondLst>
                                  <p:childTnLst>
                                    <p:set>
                                      <p:cBhvr>
                                        <p:cTn id="204" dur="1" fill="hold">
                                          <p:stCondLst>
                                            <p:cond delay="0"/>
                                          </p:stCondLst>
                                        </p:cTn>
                                        <p:tgtEl>
                                          <p:spTgt spid="72"/>
                                        </p:tgtEl>
                                        <p:attrNameLst>
                                          <p:attrName>style.visibility</p:attrName>
                                        </p:attrNameLst>
                                      </p:cBhvr>
                                      <p:to>
                                        <p:strVal val="visible"/>
                                      </p:to>
                                    </p:set>
                                    <p:animEffect transition="in" filter="blinds(vertical)">
                                      <p:cBhvr>
                                        <p:cTn id="205" dur="3000"/>
                                        <p:tgtEl>
                                          <p:spTgt spid="72"/>
                                        </p:tgtEl>
                                      </p:cBhvr>
                                    </p:animEffect>
                                  </p:childTnLst>
                                </p:cTn>
                              </p:par>
                              <p:par>
                                <p:cTn id="206" presetID="3" presetClass="entr" presetSubtype="5" fill="hold" grpId="0" nodeType="withEffect">
                                  <p:stCondLst>
                                    <p:cond delay="0"/>
                                  </p:stCondLst>
                                  <p:childTnLst>
                                    <p:set>
                                      <p:cBhvr>
                                        <p:cTn id="207" dur="1" fill="hold">
                                          <p:stCondLst>
                                            <p:cond delay="0"/>
                                          </p:stCondLst>
                                        </p:cTn>
                                        <p:tgtEl>
                                          <p:spTgt spid="73"/>
                                        </p:tgtEl>
                                        <p:attrNameLst>
                                          <p:attrName>style.visibility</p:attrName>
                                        </p:attrNameLst>
                                      </p:cBhvr>
                                      <p:to>
                                        <p:strVal val="visible"/>
                                      </p:to>
                                    </p:set>
                                    <p:animEffect transition="in" filter="blinds(vertical)">
                                      <p:cBhvr>
                                        <p:cTn id="208" dur="3000"/>
                                        <p:tgtEl>
                                          <p:spTgt spid="73"/>
                                        </p:tgtEl>
                                      </p:cBhvr>
                                    </p:animEffect>
                                  </p:childTnLst>
                                </p:cTn>
                              </p:par>
                              <p:par>
                                <p:cTn id="209" presetID="3" presetClass="entr" presetSubtype="5" fill="hold" grpId="0" nodeType="withEffect">
                                  <p:stCondLst>
                                    <p:cond delay="0"/>
                                  </p:stCondLst>
                                  <p:childTnLst>
                                    <p:set>
                                      <p:cBhvr>
                                        <p:cTn id="210" dur="1" fill="hold">
                                          <p:stCondLst>
                                            <p:cond delay="0"/>
                                          </p:stCondLst>
                                        </p:cTn>
                                        <p:tgtEl>
                                          <p:spTgt spid="74"/>
                                        </p:tgtEl>
                                        <p:attrNameLst>
                                          <p:attrName>style.visibility</p:attrName>
                                        </p:attrNameLst>
                                      </p:cBhvr>
                                      <p:to>
                                        <p:strVal val="visible"/>
                                      </p:to>
                                    </p:set>
                                    <p:animEffect transition="in" filter="blinds(vertical)">
                                      <p:cBhvr>
                                        <p:cTn id="211" dur="3000"/>
                                        <p:tgtEl>
                                          <p:spTgt spid="74"/>
                                        </p:tgtEl>
                                      </p:cBhvr>
                                    </p:animEffect>
                                  </p:childTnLst>
                                </p:cTn>
                              </p:par>
                              <p:par>
                                <p:cTn id="212" presetID="19" presetClass="entr" presetSubtype="10" fill="hold" grpId="1" nodeType="withEffect">
                                  <p:stCondLst>
                                    <p:cond delay="0"/>
                                  </p:stCondLst>
                                  <p:childTnLst>
                                    <p:set>
                                      <p:cBhvr>
                                        <p:cTn id="213" dur="1" fill="hold">
                                          <p:stCondLst>
                                            <p:cond delay="0"/>
                                          </p:stCondLst>
                                        </p:cTn>
                                        <p:tgtEl>
                                          <p:spTgt spid="7"/>
                                        </p:tgtEl>
                                        <p:attrNameLst>
                                          <p:attrName>style.visibility</p:attrName>
                                        </p:attrNameLst>
                                      </p:cBhvr>
                                      <p:to>
                                        <p:strVal val="visible"/>
                                      </p:to>
                                    </p:set>
                                    <p:anim calcmode="lin" valueType="num">
                                      <p:cBhvr>
                                        <p:cTn id="214" dur="3000" fill="hold"/>
                                        <p:tgtEl>
                                          <p:spTgt spid="7"/>
                                        </p:tgtEl>
                                        <p:attrNameLst>
                                          <p:attrName>ppt_w</p:attrName>
                                        </p:attrNameLst>
                                      </p:cBhvr>
                                      <p:tavLst>
                                        <p:tav tm="0" fmla="#ppt_w*sin(2.5*pi*$)">
                                          <p:val>
                                            <p:fltVal val="0"/>
                                          </p:val>
                                        </p:tav>
                                        <p:tav tm="100000">
                                          <p:val>
                                            <p:fltVal val="1"/>
                                          </p:val>
                                        </p:tav>
                                      </p:tavLst>
                                    </p:anim>
                                    <p:anim calcmode="lin" valueType="num">
                                      <p:cBhvr>
                                        <p:cTn id="215" dur="3000" fill="hold"/>
                                        <p:tgtEl>
                                          <p:spTgt spid="7"/>
                                        </p:tgtEl>
                                        <p:attrNameLst>
                                          <p:attrName>ppt_h</p:attrName>
                                        </p:attrNameLst>
                                      </p:cBhvr>
                                      <p:tavLst>
                                        <p:tav tm="0">
                                          <p:val>
                                            <p:strVal val="#ppt_h"/>
                                          </p:val>
                                        </p:tav>
                                        <p:tav tm="100000">
                                          <p:val>
                                            <p:strVal val="#ppt_h"/>
                                          </p:val>
                                        </p:tav>
                                      </p:tavLst>
                                    </p:anim>
                                  </p:childTnLst>
                                </p:cTn>
                              </p:par>
                              <p:par>
                                <p:cTn id="216" presetID="19" presetClass="entr" presetSubtype="10" fill="hold" grpId="1" nodeType="withEffect">
                                  <p:stCondLst>
                                    <p:cond delay="0"/>
                                  </p:stCondLst>
                                  <p:childTnLst>
                                    <p:set>
                                      <p:cBhvr>
                                        <p:cTn id="217" dur="1" fill="hold">
                                          <p:stCondLst>
                                            <p:cond delay="0"/>
                                          </p:stCondLst>
                                        </p:cTn>
                                        <p:tgtEl>
                                          <p:spTgt spid="8"/>
                                        </p:tgtEl>
                                        <p:attrNameLst>
                                          <p:attrName>style.visibility</p:attrName>
                                        </p:attrNameLst>
                                      </p:cBhvr>
                                      <p:to>
                                        <p:strVal val="visible"/>
                                      </p:to>
                                    </p:set>
                                    <p:anim calcmode="lin" valueType="num">
                                      <p:cBhvr>
                                        <p:cTn id="218" dur="3000" fill="hold"/>
                                        <p:tgtEl>
                                          <p:spTgt spid="8"/>
                                        </p:tgtEl>
                                        <p:attrNameLst>
                                          <p:attrName>ppt_w</p:attrName>
                                        </p:attrNameLst>
                                      </p:cBhvr>
                                      <p:tavLst>
                                        <p:tav tm="0" fmla="#ppt_w*sin(2.5*pi*$)">
                                          <p:val>
                                            <p:fltVal val="0"/>
                                          </p:val>
                                        </p:tav>
                                        <p:tav tm="100000">
                                          <p:val>
                                            <p:fltVal val="1"/>
                                          </p:val>
                                        </p:tav>
                                      </p:tavLst>
                                    </p:anim>
                                    <p:anim calcmode="lin" valueType="num">
                                      <p:cBhvr>
                                        <p:cTn id="219" dur="3000" fill="hold"/>
                                        <p:tgtEl>
                                          <p:spTgt spid="8"/>
                                        </p:tgtEl>
                                        <p:attrNameLst>
                                          <p:attrName>ppt_h</p:attrName>
                                        </p:attrNameLst>
                                      </p:cBhvr>
                                      <p:tavLst>
                                        <p:tav tm="0">
                                          <p:val>
                                            <p:strVal val="#ppt_h"/>
                                          </p:val>
                                        </p:tav>
                                        <p:tav tm="100000">
                                          <p:val>
                                            <p:strVal val="#ppt_h"/>
                                          </p:val>
                                        </p:tav>
                                      </p:tavLst>
                                    </p:anim>
                                  </p:childTnLst>
                                </p:cTn>
                              </p:par>
                              <p:par>
                                <p:cTn id="220" presetID="19" presetClass="entr" presetSubtype="10" fill="hold" grpId="1" nodeType="withEffect">
                                  <p:stCondLst>
                                    <p:cond delay="0"/>
                                  </p:stCondLst>
                                  <p:childTnLst>
                                    <p:set>
                                      <p:cBhvr>
                                        <p:cTn id="221" dur="1" fill="hold">
                                          <p:stCondLst>
                                            <p:cond delay="0"/>
                                          </p:stCondLst>
                                        </p:cTn>
                                        <p:tgtEl>
                                          <p:spTgt spid="9"/>
                                        </p:tgtEl>
                                        <p:attrNameLst>
                                          <p:attrName>style.visibility</p:attrName>
                                        </p:attrNameLst>
                                      </p:cBhvr>
                                      <p:to>
                                        <p:strVal val="visible"/>
                                      </p:to>
                                    </p:set>
                                    <p:anim calcmode="lin" valueType="num">
                                      <p:cBhvr>
                                        <p:cTn id="222" dur="3000" fill="hold"/>
                                        <p:tgtEl>
                                          <p:spTgt spid="9"/>
                                        </p:tgtEl>
                                        <p:attrNameLst>
                                          <p:attrName>ppt_w</p:attrName>
                                        </p:attrNameLst>
                                      </p:cBhvr>
                                      <p:tavLst>
                                        <p:tav tm="0" fmla="#ppt_w*sin(2.5*pi*$)">
                                          <p:val>
                                            <p:fltVal val="0"/>
                                          </p:val>
                                        </p:tav>
                                        <p:tav tm="100000">
                                          <p:val>
                                            <p:fltVal val="1"/>
                                          </p:val>
                                        </p:tav>
                                      </p:tavLst>
                                    </p:anim>
                                    <p:anim calcmode="lin" valueType="num">
                                      <p:cBhvr>
                                        <p:cTn id="223" dur="3000" fill="hold"/>
                                        <p:tgtEl>
                                          <p:spTgt spid="9"/>
                                        </p:tgtEl>
                                        <p:attrNameLst>
                                          <p:attrName>ppt_h</p:attrName>
                                        </p:attrNameLst>
                                      </p:cBhvr>
                                      <p:tavLst>
                                        <p:tav tm="0">
                                          <p:val>
                                            <p:strVal val="#ppt_h"/>
                                          </p:val>
                                        </p:tav>
                                        <p:tav tm="100000">
                                          <p:val>
                                            <p:strVal val="#ppt_h"/>
                                          </p:val>
                                        </p:tav>
                                      </p:tavLst>
                                    </p:anim>
                                  </p:childTnLst>
                                </p:cTn>
                              </p:par>
                              <p:par>
                                <p:cTn id="224" presetID="19" presetClass="entr" presetSubtype="10" fill="hold" grpId="1" nodeType="withEffect">
                                  <p:stCondLst>
                                    <p:cond delay="0"/>
                                  </p:stCondLst>
                                  <p:childTnLst>
                                    <p:set>
                                      <p:cBhvr>
                                        <p:cTn id="225" dur="1" fill="hold">
                                          <p:stCondLst>
                                            <p:cond delay="0"/>
                                          </p:stCondLst>
                                        </p:cTn>
                                        <p:tgtEl>
                                          <p:spTgt spid="10"/>
                                        </p:tgtEl>
                                        <p:attrNameLst>
                                          <p:attrName>style.visibility</p:attrName>
                                        </p:attrNameLst>
                                      </p:cBhvr>
                                      <p:to>
                                        <p:strVal val="visible"/>
                                      </p:to>
                                    </p:set>
                                    <p:anim calcmode="lin" valueType="num">
                                      <p:cBhvr>
                                        <p:cTn id="226" dur="3000" fill="hold"/>
                                        <p:tgtEl>
                                          <p:spTgt spid="10"/>
                                        </p:tgtEl>
                                        <p:attrNameLst>
                                          <p:attrName>ppt_w</p:attrName>
                                        </p:attrNameLst>
                                      </p:cBhvr>
                                      <p:tavLst>
                                        <p:tav tm="0" fmla="#ppt_w*sin(2.5*pi*$)">
                                          <p:val>
                                            <p:fltVal val="0"/>
                                          </p:val>
                                        </p:tav>
                                        <p:tav tm="100000">
                                          <p:val>
                                            <p:fltVal val="1"/>
                                          </p:val>
                                        </p:tav>
                                      </p:tavLst>
                                    </p:anim>
                                    <p:anim calcmode="lin" valueType="num">
                                      <p:cBhvr>
                                        <p:cTn id="227" dur="3000" fill="hold"/>
                                        <p:tgtEl>
                                          <p:spTgt spid="10"/>
                                        </p:tgtEl>
                                        <p:attrNameLst>
                                          <p:attrName>ppt_h</p:attrName>
                                        </p:attrNameLst>
                                      </p:cBhvr>
                                      <p:tavLst>
                                        <p:tav tm="0">
                                          <p:val>
                                            <p:strVal val="#ppt_h"/>
                                          </p:val>
                                        </p:tav>
                                        <p:tav tm="100000">
                                          <p:val>
                                            <p:strVal val="#ppt_h"/>
                                          </p:val>
                                        </p:tav>
                                      </p:tavLst>
                                    </p:anim>
                                  </p:childTnLst>
                                </p:cTn>
                              </p:par>
                              <p:par>
                                <p:cTn id="228" presetID="19" presetClass="entr" presetSubtype="10" fill="hold" grpId="1" nodeType="withEffect">
                                  <p:stCondLst>
                                    <p:cond delay="0"/>
                                  </p:stCondLst>
                                  <p:childTnLst>
                                    <p:set>
                                      <p:cBhvr>
                                        <p:cTn id="229" dur="1" fill="hold">
                                          <p:stCondLst>
                                            <p:cond delay="0"/>
                                          </p:stCondLst>
                                        </p:cTn>
                                        <p:tgtEl>
                                          <p:spTgt spid="11"/>
                                        </p:tgtEl>
                                        <p:attrNameLst>
                                          <p:attrName>style.visibility</p:attrName>
                                        </p:attrNameLst>
                                      </p:cBhvr>
                                      <p:to>
                                        <p:strVal val="visible"/>
                                      </p:to>
                                    </p:set>
                                    <p:anim calcmode="lin" valueType="num">
                                      <p:cBhvr>
                                        <p:cTn id="230" dur="3000" fill="hold"/>
                                        <p:tgtEl>
                                          <p:spTgt spid="11"/>
                                        </p:tgtEl>
                                        <p:attrNameLst>
                                          <p:attrName>ppt_w</p:attrName>
                                        </p:attrNameLst>
                                      </p:cBhvr>
                                      <p:tavLst>
                                        <p:tav tm="0" fmla="#ppt_w*sin(2.5*pi*$)">
                                          <p:val>
                                            <p:fltVal val="0"/>
                                          </p:val>
                                        </p:tav>
                                        <p:tav tm="100000">
                                          <p:val>
                                            <p:fltVal val="1"/>
                                          </p:val>
                                        </p:tav>
                                      </p:tavLst>
                                    </p:anim>
                                    <p:anim calcmode="lin" valueType="num">
                                      <p:cBhvr>
                                        <p:cTn id="231" dur="3000" fill="hold"/>
                                        <p:tgtEl>
                                          <p:spTgt spid="11"/>
                                        </p:tgtEl>
                                        <p:attrNameLst>
                                          <p:attrName>ppt_h</p:attrName>
                                        </p:attrNameLst>
                                      </p:cBhvr>
                                      <p:tavLst>
                                        <p:tav tm="0">
                                          <p:val>
                                            <p:strVal val="#ppt_h"/>
                                          </p:val>
                                        </p:tav>
                                        <p:tav tm="100000">
                                          <p:val>
                                            <p:strVal val="#ppt_h"/>
                                          </p:val>
                                        </p:tav>
                                      </p:tavLst>
                                    </p:anim>
                                  </p:childTnLst>
                                </p:cTn>
                              </p:par>
                              <p:par>
                                <p:cTn id="232" presetID="19" presetClass="entr" presetSubtype="10" fill="hold" grpId="1" nodeType="withEffect">
                                  <p:stCondLst>
                                    <p:cond delay="0"/>
                                  </p:stCondLst>
                                  <p:childTnLst>
                                    <p:set>
                                      <p:cBhvr>
                                        <p:cTn id="233" dur="1" fill="hold">
                                          <p:stCondLst>
                                            <p:cond delay="0"/>
                                          </p:stCondLst>
                                        </p:cTn>
                                        <p:tgtEl>
                                          <p:spTgt spid="12"/>
                                        </p:tgtEl>
                                        <p:attrNameLst>
                                          <p:attrName>style.visibility</p:attrName>
                                        </p:attrNameLst>
                                      </p:cBhvr>
                                      <p:to>
                                        <p:strVal val="visible"/>
                                      </p:to>
                                    </p:set>
                                    <p:anim calcmode="lin" valueType="num">
                                      <p:cBhvr>
                                        <p:cTn id="234" dur="3000" fill="hold"/>
                                        <p:tgtEl>
                                          <p:spTgt spid="12"/>
                                        </p:tgtEl>
                                        <p:attrNameLst>
                                          <p:attrName>ppt_w</p:attrName>
                                        </p:attrNameLst>
                                      </p:cBhvr>
                                      <p:tavLst>
                                        <p:tav tm="0" fmla="#ppt_w*sin(2.5*pi*$)">
                                          <p:val>
                                            <p:fltVal val="0"/>
                                          </p:val>
                                        </p:tav>
                                        <p:tav tm="100000">
                                          <p:val>
                                            <p:fltVal val="1"/>
                                          </p:val>
                                        </p:tav>
                                      </p:tavLst>
                                    </p:anim>
                                    <p:anim calcmode="lin" valueType="num">
                                      <p:cBhvr>
                                        <p:cTn id="235" dur="3000" fill="hold"/>
                                        <p:tgtEl>
                                          <p:spTgt spid="12"/>
                                        </p:tgtEl>
                                        <p:attrNameLst>
                                          <p:attrName>ppt_h</p:attrName>
                                        </p:attrNameLst>
                                      </p:cBhvr>
                                      <p:tavLst>
                                        <p:tav tm="0">
                                          <p:val>
                                            <p:strVal val="#ppt_h"/>
                                          </p:val>
                                        </p:tav>
                                        <p:tav tm="100000">
                                          <p:val>
                                            <p:strVal val="#ppt_h"/>
                                          </p:val>
                                        </p:tav>
                                      </p:tavLst>
                                    </p:anim>
                                  </p:childTnLst>
                                </p:cTn>
                              </p:par>
                              <p:par>
                                <p:cTn id="236" presetID="19" presetClass="entr" presetSubtype="10" fill="hold" grpId="1" nodeType="withEffect">
                                  <p:stCondLst>
                                    <p:cond delay="0"/>
                                  </p:stCondLst>
                                  <p:childTnLst>
                                    <p:set>
                                      <p:cBhvr>
                                        <p:cTn id="237" dur="1" fill="hold">
                                          <p:stCondLst>
                                            <p:cond delay="0"/>
                                          </p:stCondLst>
                                        </p:cTn>
                                        <p:tgtEl>
                                          <p:spTgt spid="13"/>
                                        </p:tgtEl>
                                        <p:attrNameLst>
                                          <p:attrName>style.visibility</p:attrName>
                                        </p:attrNameLst>
                                      </p:cBhvr>
                                      <p:to>
                                        <p:strVal val="visible"/>
                                      </p:to>
                                    </p:set>
                                    <p:anim calcmode="lin" valueType="num">
                                      <p:cBhvr>
                                        <p:cTn id="238" dur="3000" fill="hold"/>
                                        <p:tgtEl>
                                          <p:spTgt spid="13"/>
                                        </p:tgtEl>
                                        <p:attrNameLst>
                                          <p:attrName>ppt_w</p:attrName>
                                        </p:attrNameLst>
                                      </p:cBhvr>
                                      <p:tavLst>
                                        <p:tav tm="0" fmla="#ppt_w*sin(2.5*pi*$)">
                                          <p:val>
                                            <p:fltVal val="0"/>
                                          </p:val>
                                        </p:tav>
                                        <p:tav tm="100000">
                                          <p:val>
                                            <p:fltVal val="1"/>
                                          </p:val>
                                        </p:tav>
                                      </p:tavLst>
                                    </p:anim>
                                    <p:anim calcmode="lin" valueType="num">
                                      <p:cBhvr>
                                        <p:cTn id="239" dur="3000" fill="hold"/>
                                        <p:tgtEl>
                                          <p:spTgt spid="13"/>
                                        </p:tgtEl>
                                        <p:attrNameLst>
                                          <p:attrName>ppt_h</p:attrName>
                                        </p:attrNameLst>
                                      </p:cBhvr>
                                      <p:tavLst>
                                        <p:tav tm="0">
                                          <p:val>
                                            <p:strVal val="#ppt_h"/>
                                          </p:val>
                                        </p:tav>
                                        <p:tav tm="100000">
                                          <p:val>
                                            <p:strVal val="#ppt_h"/>
                                          </p:val>
                                        </p:tav>
                                      </p:tavLst>
                                    </p:anim>
                                  </p:childTnLst>
                                </p:cTn>
                              </p:par>
                              <p:par>
                                <p:cTn id="240" presetID="19" presetClass="entr" presetSubtype="10" fill="hold" grpId="1" nodeType="withEffect">
                                  <p:stCondLst>
                                    <p:cond delay="0"/>
                                  </p:stCondLst>
                                  <p:childTnLst>
                                    <p:set>
                                      <p:cBhvr>
                                        <p:cTn id="241" dur="1" fill="hold">
                                          <p:stCondLst>
                                            <p:cond delay="0"/>
                                          </p:stCondLst>
                                        </p:cTn>
                                        <p:tgtEl>
                                          <p:spTgt spid="14"/>
                                        </p:tgtEl>
                                        <p:attrNameLst>
                                          <p:attrName>style.visibility</p:attrName>
                                        </p:attrNameLst>
                                      </p:cBhvr>
                                      <p:to>
                                        <p:strVal val="visible"/>
                                      </p:to>
                                    </p:set>
                                    <p:anim calcmode="lin" valueType="num">
                                      <p:cBhvr>
                                        <p:cTn id="242" dur="3000" fill="hold"/>
                                        <p:tgtEl>
                                          <p:spTgt spid="14"/>
                                        </p:tgtEl>
                                        <p:attrNameLst>
                                          <p:attrName>ppt_w</p:attrName>
                                        </p:attrNameLst>
                                      </p:cBhvr>
                                      <p:tavLst>
                                        <p:tav tm="0" fmla="#ppt_w*sin(2.5*pi*$)">
                                          <p:val>
                                            <p:fltVal val="0"/>
                                          </p:val>
                                        </p:tav>
                                        <p:tav tm="100000">
                                          <p:val>
                                            <p:fltVal val="1"/>
                                          </p:val>
                                        </p:tav>
                                      </p:tavLst>
                                    </p:anim>
                                    <p:anim calcmode="lin" valueType="num">
                                      <p:cBhvr>
                                        <p:cTn id="243" dur="3000" fill="hold"/>
                                        <p:tgtEl>
                                          <p:spTgt spid="14"/>
                                        </p:tgtEl>
                                        <p:attrNameLst>
                                          <p:attrName>ppt_h</p:attrName>
                                        </p:attrNameLst>
                                      </p:cBhvr>
                                      <p:tavLst>
                                        <p:tav tm="0">
                                          <p:val>
                                            <p:strVal val="#ppt_h"/>
                                          </p:val>
                                        </p:tav>
                                        <p:tav tm="100000">
                                          <p:val>
                                            <p:strVal val="#ppt_h"/>
                                          </p:val>
                                        </p:tav>
                                      </p:tavLst>
                                    </p:anim>
                                  </p:childTnLst>
                                </p:cTn>
                              </p:par>
                              <p:par>
                                <p:cTn id="244" presetID="19" presetClass="entr" presetSubtype="10" fill="hold" grpId="1" nodeType="withEffect">
                                  <p:stCondLst>
                                    <p:cond delay="0"/>
                                  </p:stCondLst>
                                  <p:childTnLst>
                                    <p:set>
                                      <p:cBhvr>
                                        <p:cTn id="245" dur="1" fill="hold">
                                          <p:stCondLst>
                                            <p:cond delay="0"/>
                                          </p:stCondLst>
                                        </p:cTn>
                                        <p:tgtEl>
                                          <p:spTgt spid="15"/>
                                        </p:tgtEl>
                                        <p:attrNameLst>
                                          <p:attrName>style.visibility</p:attrName>
                                        </p:attrNameLst>
                                      </p:cBhvr>
                                      <p:to>
                                        <p:strVal val="visible"/>
                                      </p:to>
                                    </p:set>
                                    <p:anim calcmode="lin" valueType="num">
                                      <p:cBhvr>
                                        <p:cTn id="246" dur="3000" fill="hold"/>
                                        <p:tgtEl>
                                          <p:spTgt spid="15"/>
                                        </p:tgtEl>
                                        <p:attrNameLst>
                                          <p:attrName>ppt_w</p:attrName>
                                        </p:attrNameLst>
                                      </p:cBhvr>
                                      <p:tavLst>
                                        <p:tav tm="0" fmla="#ppt_w*sin(2.5*pi*$)">
                                          <p:val>
                                            <p:fltVal val="0"/>
                                          </p:val>
                                        </p:tav>
                                        <p:tav tm="100000">
                                          <p:val>
                                            <p:fltVal val="1"/>
                                          </p:val>
                                        </p:tav>
                                      </p:tavLst>
                                    </p:anim>
                                    <p:anim calcmode="lin" valueType="num">
                                      <p:cBhvr>
                                        <p:cTn id="247" dur="3000" fill="hold"/>
                                        <p:tgtEl>
                                          <p:spTgt spid="15"/>
                                        </p:tgtEl>
                                        <p:attrNameLst>
                                          <p:attrName>ppt_h</p:attrName>
                                        </p:attrNameLst>
                                      </p:cBhvr>
                                      <p:tavLst>
                                        <p:tav tm="0">
                                          <p:val>
                                            <p:strVal val="#ppt_h"/>
                                          </p:val>
                                        </p:tav>
                                        <p:tav tm="100000">
                                          <p:val>
                                            <p:strVal val="#ppt_h"/>
                                          </p:val>
                                        </p:tav>
                                      </p:tavLst>
                                    </p:anim>
                                  </p:childTnLst>
                                </p:cTn>
                              </p:par>
                              <p:par>
                                <p:cTn id="248" presetID="19" presetClass="entr" presetSubtype="10" fill="hold" grpId="1" nodeType="withEffect">
                                  <p:stCondLst>
                                    <p:cond delay="0"/>
                                  </p:stCondLst>
                                  <p:childTnLst>
                                    <p:set>
                                      <p:cBhvr>
                                        <p:cTn id="249" dur="1" fill="hold">
                                          <p:stCondLst>
                                            <p:cond delay="0"/>
                                          </p:stCondLst>
                                        </p:cTn>
                                        <p:tgtEl>
                                          <p:spTgt spid="16"/>
                                        </p:tgtEl>
                                        <p:attrNameLst>
                                          <p:attrName>style.visibility</p:attrName>
                                        </p:attrNameLst>
                                      </p:cBhvr>
                                      <p:to>
                                        <p:strVal val="visible"/>
                                      </p:to>
                                    </p:set>
                                    <p:anim calcmode="lin" valueType="num">
                                      <p:cBhvr>
                                        <p:cTn id="250" dur="3000" fill="hold"/>
                                        <p:tgtEl>
                                          <p:spTgt spid="16"/>
                                        </p:tgtEl>
                                        <p:attrNameLst>
                                          <p:attrName>ppt_w</p:attrName>
                                        </p:attrNameLst>
                                      </p:cBhvr>
                                      <p:tavLst>
                                        <p:tav tm="0" fmla="#ppt_w*sin(2.5*pi*$)">
                                          <p:val>
                                            <p:fltVal val="0"/>
                                          </p:val>
                                        </p:tav>
                                        <p:tav tm="100000">
                                          <p:val>
                                            <p:fltVal val="1"/>
                                          </p:val>
                                        </p:tav>
                                      </p:tavLst>
                                    </p:anim>
                                    <p:anim calcmode="lin" valueType="num">
                                      <p:cBhvr>
                                        <p:cTn id="251" dur="3000" fill="hold"/>
                                        <p:tgtEl>
                                          <p:spTgt spid="16"/>
                                        </p:tgtEl>
                                        <p:attrNameLst>
                                          <p:attrName>ppt_h</p:attrName>
                                        </p:attrNameLst>
                                      </p:cBhvr>
                                      <p:tavLst>
                                        <p:tav tm="0">
                                          <p:val>
                                            <p:strVal val="#ppt_h"/>
                                          </p:val>
                                        </p:tav>
                                        <p:tav tm="100000">
                                          <p:val>
                                            <p:strVal val="#ppt_h"/>
                                          </p:val>
                                        </p:tav>
                                      </p:tavLst>
                                    </p:anim>
                                  </p:childTnLst>
                                </p:cTn>
                              </p:par>
                              <p:par>
                                <p:cTn id="252" presetID="19" presetClass="entr" presetSubtype="10" fill="hold" grpId="1" nodeType="withEffect">
                                  <p:stCondLst>
                                    <p:cond delay="0"/>
                                  </p:stCondLst>
                                  <p:childTnLst>
                                    <p:set>
                                      <p:cBhvr>
                                        <p:cTn id="253" dur="1" fill="hold">
                                          <p:stCondLst>
                                            <p:cond delay="0"/>
                                          </p:stCondLst>
                                        </p:cTn>
                                        <p:tgtEl>
                                          <p:spTgt spid="17"/>
                                        </p:tgtEl>
                                        <p:attrNameLst>
                                          <p:attrName>style.visibility</p:attrName>
                                        </p:attrNameLst>
                                      </p:cBhvr>
                                      <p:to>
                                        <p:strVal val="visible"/>
                                      </p:to>
                                    </p:set>
                                    <p:anim calcmode="lin" valueType="num">
                                      <p:cBhvr>
                                        <p:cTn id="254" dur="3000" fill="hold"/>
                                        <p:tgtEl>
                                          <p:spTgt spid="17"/>
                                        </p:tgtEl>
                                        <p:attrNameLst>
                                          <p:attrName>ppt_w</p:attrName>
                                        </p:attrNameLst>
                                      </p:cBhvr>
                                      <p:tavLst>
                                        <p:tav tm="0" fmla="#ppt_w*sin(2.5*pi*$)">
                                          <p:val>
                                            <p:fltVal val="0"/>
                                          </p:val>
                                        </p:tav>
                                        <p:tav tm="100000">
                                          <p:val>
                                            <p:fltVal val="1"/>
                                          </p:val>
                                        </p:tav>
                                      </p:tavLst>
                                    </p:anim>
                                    <p:anim calcmode="lin" valueType="num">
                                      <p:cBhvr>
                                        <p:cTn id="255" dur="3000" fill="hold"/>
                                        <p:tgtEl>
                                          <p:spTgt spid="17"/>
                                        </p:tgtEl>
                                        <p:attrNameLst>
                                          <p:attrName>ppt_h</p:attrName>
                                        </p:attrNameLst>
                                      </p:cBhvr>
                                      <p:tavLst>
                                        <p:tav tm="0">
                                          <p:val>
                                            <p:strVal val="#ppt_h"/>
                                          </p:val>
                                        </p:tav>
                                        <p:tav tm="100000">
                                          <p:val>
                                            <p:strVal val="#ppt_h"/>
                                          </p:val>
                                        </p:tav>
                                      </p:tavLst>
                                    </p:anim>
                                  </p:childTnLst>
                                </p:cTn>
                              </p:par>
                              <p:par>
                                <p:cTn id="256" presetID="19" presetClass="entr" presetSubtype="10" fill="hold" grpId="1" nodeType="withEffect">
                                  <p:stCondLst>
                                    <p:cond delay="0"/>
                                  </p:stCondLst>
                                  <p:childTnLst>
                                    <p:set>
                                      <p:cBhvr>
                                        <p:cTn id="257" dur="1" fill="hold">
                                          <p:stCondLst>
                                            <p:cond delay="0"/>
                                          </p:stCondLst>
                                        </p:cTn>
                                        <p:tgtEl>
                                          <p:spTgt spid="18"/>
                                        </p:tgtEl>
                                        <p:attrNameLst>
                                          <p:attrName>style.visibility</p:attrName>
                                        </p:attrNameLst>
                                      </p:cBhvr>
                                      <p:to>
                                        <p:strVal val="visible"/>
                                      </p:to>
                                    </p:set>
                                    <p:anim calcmode="lin" valueType="num">
                                      <p:cBhvr>
                                        <p:cTn id="258" dur="3000" fill="hold"/>
                                        <p:tgtEl>
                                          <p:spTgt spid="18"/>
                                        </p:tgtEl>
                                        <p:attrNameLst>
                                          <p:attrName>ppt_w</p:attrName>
                                        </p:attrNameLst>
                                      </p:cBhvr>
                                      <p:tavLst>
                                        <p:tav tm="0" fmla="#ppt_w*sin(2.5*pi*$)">
                                          <p:val>
                                            <p:fltVal val="0"/>
                                          </p:val>
                                        </p:tav>
                                        <p:tav tm="100000">
                                          <p:val>
                                            <p:fltVal val="1"/>
                                          </p:val>
                                        </p:tav>
                                      </p:tavLst>
                                    </p:anim>
                                    <p:anim calcmode="lin" valueType="num">
                                      <p:cBhvr>
                                        <p:cTn id="259" dur="3000" fill="hold"/>
                                        <p:tgtEl>
                                          <p:spTgt spid="18"/>
                                        </p:tgtEl>
                                        <p:attrNameLst>
                                          <p:attrName>ppt_h</p:attrName>
                                        </p:attrNameLst>
                                      </p:cBhvr>
                                      <p:tavLst>
                                        <p:tav tm="0">
                                          <p:val>
                                            <p:strVal val="#ppt_h"/>
                                          </p:val>
                                        </p:tav>
                                        <p:tav tm="100000">
                                          <p:val>
                                            <p:strVal val="#ppt_h"/>
                                          </p:val>
                                        </p:tav>
                                      </p:tavLst>
                                    </p:anim>
                                  </p:childTnLst>
                                </p:cTn>
                              </p:par>
                              <p:par>
                                <p:cTn id="260" presetID="19" presetClass="entr" presetSubtype="10" fill="hold" grpId="1" nodeType="withEffect">
                                  <p:stCondLst>
                                    <p:cond delay="0"/>
                                  </p:stCondLst>
                                  <p:childTnLst>
                                    <p:set>
                                      <p:cBhvr>
                                        <p:cTn id="261" dur="1" fill="hold">
                                          <p:stCondLst>
                                            <p:cond delay="0"/>
                                          </p:stCondLst>
                                        </p:cTn>
                                        <p:tgtEl>
                                          <p:spTgt spid="19"/>
                                        </p:tgtEl>
                                        <p:attrNameLst>
                                          <p:attrName>style.visibility</p:attrName>
                                        </p:attrNameLst>
                                      </p:cBhvr>
                                      <p:to>
                                        <p:strVal val="visible"/>
                                      </p:to>
                                    </p:set>
                                    <p:anim calcmode="lin" valueType="num">
                                      <p:cBhvr>
                                        <p:cTn id="262" dur="3000" fill="hold"/>
                                        <p:tgtEl>
                                          <p:spTgt spid="19"/>
                                        </p:tgtEl>
                                        <p:attrNameLst>
                                          <p:attrName>ppt_w</p:attrName>
                                        </p:attrNameLst>
                                      </p:cBhvr>
                                      <p:tavLst>
                                        <p:tav tm="0" fmla="#ppt_w*sin(2.5*pi*$)">
                                          <p:val>
                                            <p:fltVal val="0"/>
                                          </p:val>
                                        </p:tav>
                                        <p:tav tm="100000">
                                          <p:val>
                                            <p:fltVal val="1"/>
                                          </p:val>
                                        </p:tav>
                                      </p:tavLst>
                                    </p:anim>
                                    <p:anim calcmode="lin" valueType="num">
                                      <p:cBhvr>
                                        <p:cTn id="263" dur="3000" fill="hold"/>
                                        <p:tgtEl>
                                          <p:spTgt spid="19"/>
                                        </p:tgtEl>
                                        <p:attrNameLst>
                                          <p:attrName>ppt_h</p:attrName>
                                        </p:attrNameLst>
                                      </p:cBhvr>
                                      <p:tavLst>
                                        <p:tav tm="0">
                                          <p:val>
                                            <p:strVal val="#ppt_h"/>
                                          </p:val>
                                        </p:tav>
                                        <p:tav tm="100000">
                                          <p:val>
                                            <p:strVal val="#ppt_h"/>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20"/>
                                        </p:tgtEl>
                                        <p:attrNameLst>
                                          <p:attrName>style.visibility</p:attrName>
                                        </p:attrNameLst>
                                      </p:cBhvr>
                                      <p:to>
                                        <p:strVal val="visible"/>
                                      </p:to>
                                    </p:set>
                                    <p:anim calcmode="lin" valueType="num">
                                      <p:cBhvr>
                                        <p:cTn id="266" dur="3000" fill="hold"/>
                                        <p:tgtEl>
                                          <p:spTgt spid="20"/>
                                        </p:tgtEl>
                                        <p:attrNameLst>
                                          <p:attrName>ppt_w</p:attrName>
                                        </p:attrNameLst>
                                      </p:cBhvr>
                                      <p:tavLst>
                                        <p:tav tm="0" fmla="#ppt_w*sin(2.5*pi*$)">
                                          <p:val>
                                            <p:fltVal val="0"/>
                                          </p:val>
                                        </p:tav>
                                        <p:tav tm="100000">
                                          <p:val>
                                            <p:fltVal val="1"/>
                                          </p:val>
                                        </p:tav>
                                      </p:tavLst>
                                    </p:anim>
                                    <p:anim calcmode="lin" valueType="num">
                                      <p:cBhvr>
                                        <p:cTn id="267" dur="3000" fill="hold"/>
                                        <p:tgtEl>
                                          <p:spTgt spid="20"/>
                                        </p:tgtEl>
                                        <p:attrNameLst>
                                          <p:attrName>ppt_h</p:attrName>
                                        </p:attrNameLst>
                                      </p:cBhvr>
                                      <p:tavLst>
                                        <p:tav tm="0">
                                          <p:val>
                                            <p:strVal val="#ppt_h"/>
                                          </p:val>
                                        </p:tav>
                                        <p:tav tm="100000">
                                          <p:val>
                                            <p:strVal val="#ppt_h"/>
                                          </p:val>
                                        </p:tav>
                                      </p:tavLst>
                                    </p:anim>
                                  </p:childTnLst>
                                </p:cTn>
                              </p:par>
                              <p:par>
                                <p:cTn id="268" presetID="19" presetClass="entr" presetSubtype="10" fill="hold" grpId="1" nodeType="withEffect">
                                  <p:stCondLst>
                                    <p:cond delay="0"/>
                                  </p:stCondLst>
                                  <p:childTnLst>
                                    <p:set>
                                      <p:cBhvr>
                                        <p:cTn id="269" dur="1" fill="hold">
                                          <p:stCondLst>
                                            <p:cond delay="0"/>
                                          </p:stCondLst>
                                        </p:cTn>
                                        <p:tgtEl>
                                          <p:spTgt spid="21"/>
                                        </p:tgtEl>
                                        <p:attrNameLst>
                                          <p:attrName>style.visibility</p:attrName>
                                        </p:attrNameLst>
                                      </p:cBhvr>
                                      <p:to>
                                        <p:strVal val="visible"/>
                                      </p:to>
                                    </p:set>
                                    <p:anim calcmode="lin" valueType="num">
                                      <p:cBhvr>
                                        <p:cTn id="270" dur="3000" fill="hold"/>
                                        <p:tgtEl>
                                          <p:spTgt spid="21"/>
                                        </p:tgtEl>
                                        <p:attrNameLst>
                                          <p:attrName>ppt_w</p:attrName>
                                        </p:attrNameLst>
                                      </p:cBhvr>
                                      <p:tavLst>
                                        <p:tav tm="0" fmla="#ppt_w*sin(2.5*pi*$)">
                                          <p:val>
                                            <p:fltVal val="0"/>
                                          </p:val>
                                        </p:tav>
                                        <p:tav tm="100000">
                                          <p:val>
                                            <p:fltVal val="1"/>
                                          </p:val>
                                        </p:tav>
                                      </p:tavLst>
                                    </p:anim>
                                    <p:anim calcmode="lin" valueType="num">
                                      <p:cBhvr>
                                        <p:cTn id="271" dur="3000" fill="hold"/>
                                        <p:tgtEl>
                                          <p:spTgt spid="21"/>
                                        </p:tgtEl>
                                        <p:attrNameLst>
                                          <p:attrName>ppt_h</p:attrName>
                                        </p:attrNameLst>
                                      </p:cBhvr>
                                      <p:tavLst>
                                        <p:tav tm="0">
                                          <p:val>
                                            <p:strVal val="#ppt_h"/>
                                          </p:val>
                                        </p:tav>
                                        <p:tav tm="100000">
                                          <p:val>
                                            <p:strVal val="#ppt_h"/>
                                          </p:val>
                                        </p:tav>
                                      </p:tavLst>
                                    </p:anim>
                                  </p:childTnLst>
                                </p:cTn>
                              </p:par>
                              <p:par>
                                <p:cTn id="272" presetID="19" presetClass="entr" presetSubtype="10" fill="hold" grpId="1" nodeType="withEffect">
                                  <p:stCondLst>
                                    <p:cond delay="0"/>
                                  </p:stCondLst>
                                  <p:childTnLst>
                                    <p:set>
                                      <p:cBhvr>
                                        <p:cTn id="273" dur="1" fill="hold">
                                          <p:stCondLst>
                                            <p:cond delay="0"/>
                                          </p:stCondLst>
                                        </p:cTn>
                                        <p:tgtEl>
                                          <p:spTgt spid="22"/>
                                        </p:tgtEl>
                                        <p:attrNameLst>
                                          <p:attrName>style.visibility</p:attrName>
                                        </p:attrNameLst>
                                      </p:cBhvr>
                                      <p:to>
                                        <p:strVal val="visible"/>
                                      </p:to>
                                    </p:set>
                                    <p:anim calcmode="lin" valueType="num">
                                      <p:cBhvr>
                                        <p:cTn id="274" dur="3000" fill="hold"/>
                                        <p:tgtEl>
                                          <p:spTgt spid="22"/>
                                        </p:tgtEl>
                                        <p:attrNameLst>
                                          <p:attrName>ppt_w</p:attrName>
                                        </p:attrNameLst>
                                      </p:cBhvr>
                                      <p:tavLst>
                                        <p:tav tm="0" fmla="#ppt_w*sin(2.5*pi*$)">
                                          <p:val>
                                            <p:fltVal val="0"/>
                                          </p:val>
                                        </p:tav>
                                        <p:tav tm="100000">
                                          <p:val>
                                            <p:fltVal val="1"/>
                                          </p:val>
                                        </p:tav>
                                      </p:tavLst>
                                    </p:anim>
                                    <p:anim calcmode="lin" valueType="num">
                                      <p:cBhvr>
                                        <p:cTn id="275" dur="3000" fill="hold"/>
                                        <p:tgtEl>
                                          <p:spTgt spid="22"/>
                                        </p:tgtEl>
                                        <p:attrNameLst>
                                          <p:attrName>ppt_h</p:attrName>
                                        </p:attrNameLst>
                                      </p:cBhvr>
                                      <p:tavLst>
                                        <p:tav tm="0">
                                          <p:val>
                                            <p:strVal val="#ppt_h"/>
                                          </p:val>
                                        </p:tav>
                                        <p:tav tm="100000">
                                          <p:val>
                                            <p:strVal val="#ppt_h"/>
                                          </p:val>
                                        </p:tav>
                                      </p:tavLst>
                                    </p:anim>
                                  </p:childTnLst>
                                </p:cTn>
                              </p:par>
                              <p:par>
                                <p:cTn id="276" presetID="19" presetClass="entr" presetSubtype="10" fill="hold" grpId="1" nodeType="withEffect">
                                  <p:stCondLst>
                                    <p:cond delay="0"/>
                                  </p:stCondLst>
                                  <p:childTnLst>
                                    <p:set>
                                      <p:cBhvr>
                                        <p:cTn id="277" dur="1" fill="hold">
                                          <p:stCondLst>
                                            <p:cond delay="0"/>
                                          </p:stCondLst>
                                        </p:cTn>
                                        <p:tgtEl>
                                          <p:spTgt spid="23"/>
                                        </p:tgtEl>
                                        <p:attrNameLst>
                                          <p:attrName>style.visibility</p:attrName>
                                        </p:attrNameLst>
                                      </p:cBhvr>
                                      <p:to>
                                        <p:strVal val="visible"/>
                                      </p:to>
                                    </p:set>
                                    <p:anim calcmode="lin" valueType="num">
                                      <p:cBhvr>
                                        <p:cTn id="278" dur="3000" fill="hold"/>
                                        <p:tgtEl>
                                          <p:spTgt spid="23"/>
                                        </p:tgtEl>
                                        <p:attrNameLst>
                                          <p:attrName>ppt_w</p:attrName>
                                        </p:attrNameLst>
                                      </p:cBhvr>
                                      <p:tavLst>
                                        <p:tav tm="0" fmla="#ppt_w*sin(2.5*pi*$)">
                                          <p:val>
                                            <p:fltVal val="0"/>
                                          </p:val>
                                        </p:tav>
                                        <p:tav tm="100000">
                                          <p:val>
                                            <p:fltVal val="1"/>
                                          </p:val>
                                        </p:tav>
                                      </p:tavLst>
                                    </p:anim>
                                    <p:anim calcmode="lin" valueType="num">
                                      <p:cBhvr>
                                        <p:cTn id="279" dur="3000" fill="hold"/>
                                        <p:tgtEl>
                                          <p:spTgt spid="23"/>
                                        </p:tgtEl>
                                        <p:attrNameLst>
                                          <p:attrName>ppt_h</p:attrName>
                                        </p:attrNameLst>
                                      </p:cBhvr>
                                      <p:tavLst>
                                        <p:tav tm="0">
                                          <p:val>
                                            <p:strVal val="#ppt_h"/>
                                          </p:val>
                                        </p:tav>
                                        <p:tav tm="100000">
                                          <p:val>
                                            <p:strVal val="#ppt_h"/>
                                          </p:val>
                                        </p:tav>
                                      </p:tavLst>
                                    </p:anim>
                                  </p:childTnLst>
                                </p:cTn>
                              </p:par>
                              <p:par>
                                <p:cTn id="280" presetID="19" presetClass="entr" presetSubtype="10" fill="hold" grpId="1" nodeType="withEffect">
                                  <p:stCondLst>
                                    <p:cond delay="0"/>
                                  </p:stCondLst>
                                  <p:childTnLst>
                                    <p:set>
                                      <p:cBhvr>
                                        <p:cTn id="281" dur="1" fill="hold">
                                          <p:stCondLst>
                                            <p:cond delay="0"/>
                                          </p:stCondLst>
                                        </p:cTn>
                                        <p:tgtEl>
                                          <p:spTgt spid="41"/>
                                        </p:tgtEl>
                                        <p:attrNameLst>
                                          <p:attrName>style.visibility</p:attrName>
                                        </p:attrNameLst>
                                      </p:cBhvr>
                                      <p:to>
                                        <p:strVal val="visible"/>
                                      </p:to>
                                    </p:set>
                                    <p:anim calcmode="lin" valueType="num">
                                      <p:cBhvr>
                                        <p:cTn id="282" dur="3000" fill="hold"/>
                                        <p:tgtEl>
                                          <p:spTgt spid="41"/>
                                        </p:tgtEl>
                                        <p:attrNameLst>
                                          <p:attrName>ppt_w</p:attrName>
                                        </p:attrNameLst>
                                      </p:cBhvr>
                                      <p:tavLst>
                                        <p:tav tm="0" fmla="#ppt_w*sin(2.5*pi*$)">
                                          <p:val>
                                            <p:fltVal val="0"/>
                                          </p:val>
                                        </p:tav>
                                        <p:tav tm="100000">
                                          <p:val>
                                            <p:fltVal val="1"/>
                                          </p:val>
                                        </p:tav>
                                      </p:tavLst>
                                    </p:anim>
                                    <p:anim calcmode="lin" valueType="num">
                                      <p:cBhvr>
                                        <p:cTn id="283" dur="3000" fill="hold"/>
                                        <p:tgtEl>
                                          <p:spTgt spid="41"/>
                                        </p:tgtEl>
                                        <p:attrNameLst>
                                          <p:attrName>ppt_h</p:attrName>
                                        </p:attrNameLst>
                                      </p:cBhvr>
                                      <p:tavLst>
                                        <p:tav tm="0">
                                          <p:val>
                                            <p:strVal val="#ppt_h"/>
                                          </p:val>
                                        </p:tav>
                                        <p:tav tm="100000">
                                          <p:val>
                                            <p:strVal val="#ppt_h"/>
                                          </p:val>
                                        </p:tav>
                                      </p:tavLst>
                                    </p:anim>
                                  </p:childTnLst>
                                </p:cTn>
                              </p:par>
                              <p:par>
                                <p:cTn id="284" presetID="19" presetClass="entr" presetSubtype="10" fill="hold" grpId="1" nodeType="withEffect">
                                  <p:stCondLst>
                                    <p:cond delay="0"/>
                                  </p:stCondLst>
                                  <p:childTnLst>
                                    <p:set>
                                      <p:cBhvr>
                                        <p:cTn id="285" dur="1" fill="hold">
                                          <p:stCondLst>
                                            <p:cond delay="0"/>
                                          </p:stCondLst>
                                        </p:cTn>
                                        <p:tgtEl>
                                          <p:spTgt spid="42"/>
                                        </p:tgtEl>
                                        <p:attrNameLst>
                                          <p:attrName>style.visibility</p:attrName>
                                        </p:attrNameLst>
                                      </p:cBhvr>
                                      <p:to>
                                        <p:strVal val="visible"/>
                                      </p:to>
                                    </p:set>
                                    <p:anim calcmode="lin" valueType="num">
                                      <p:cBhvr>
                                        <p:cTn id="286" dur="3000" fill="hold"/>
                                        <p:tgtEl>
                                          <p:spTgt spid="42"/>
                                        </p:tgtEl>
                                        <p:attrNameLst>
                                          <p:attrName>ppt_w</p:attrName>
                                        </p:attrNameLst>
                                      </p:cBhvr>
                                      <p:tavLst>
                                        <p:tav tm="0" fmla="#ppt_w*sin(2.5*pi*$)">
                                          <p:val>
                                            <p:fltVal val="0"/>
                                          </p:val>
                                        </p:tav>
                                        <p:tav tm="100000">
                                          <p:val>
                                            <p:fltVal val="1"/>
                                          </p:val>
                                        </p:tav>
                                      </p:tavLst>
                                    </p:anim>
                                    <p:anim calcmode="lin" valueType="num">
                                      <p:cBhvr>
                                        <p:cTn id="287" dur="3000" fill="hold"/>
                                        <p:tgtEl>
                                          <p:spTgt spid="42"/>
                                        </p:tgtEl>
                                        <p:attrNameLst>
                                          <p:attrName>ppt_h</p:attrName>
                                        </p:attrNameLst>
                                      </p:cBhvr>
                                      <p:tavLst>
                                        <p:tav tm="0">
                                          <p:val>
                                            <p:strVal val="#ppt_h"/>
                                          </p:val>
                                        </p:tav>
                                        <p:tav tm="100000">
                                          <p:val>
                                            <p:strVal val="#ppt_h"/>
                                          </p:val>
                                        </p:tav>
                                      </p:tavLst>
                                    </p:anim>
                                  </p:childTnLst>
                                </p:cTn>
                              </p:par>
                              <p:par>
                                <p:cTn id="288" presetID="19" presetClass="entr" presetSubtype="10" fill="hold" grpId="1" nodeType="withEffect">
                                  <p:stCondLst>
                                    <p:cond delay="0"/>
                                  </p:stCondLst>
                                  <p:childTnLst>
                                    <p:set>
                                      <p:cBhvr>
                                        <p:cTn id="289" dur="1" fill="hold">
                                          <p:stCondLst>
                                            <p:cond delay="0"/>
                                          </p:stCondLst>
                                        </p:cTn>
                                        <p:tgtEl>
                                          <p:spTgt spid="43"/>
                                        </p:tgtEl>
                                        <p:attrNameLst>
                                          <p:attrName>style.visibility</p:attrName>
                                        </p:attrNameLst>
                                      </p:cBhvr>
                                      <p:to>
                                        <p:strVal val="visible"/>
                                      </p:to>
                                    </p:set>
                                    <p:anim calcmode="lin" valueType="num">
                                      <p:cBhvr>
                                        <p:cTn id="290" dur="3000" fill="hold"/>
                                        <p:tgtEl>
                                          <p:spTgt spid="43"/>
                                        </p:tgtEl>
                                        <p:attrNameLst>
                                          <p:attrName>ppt_w</p:attrName>
                                        </p:attrNameLst>
                                      </p:cBhvr>
                                      <p:tavLst>
                                        <p:tav tm="0" fmla="#ppt_w*sin(2.5*pi*$)">
                                          <p:val>
                                            <p:fltVal val="0"/>
                                          </p:val>
                                        </p:tav>
                                        <p:tav tm="100000">
                                          <p:val>
                                            <p:fltVal val="1"/>
                                          </p:val>
                                        </p:tav>
                                      </p:tavLst>
                                    </p:anim>
                                    <p:anim calcmode="lin" valueType="num">
                                      <p:cBhvr>
                                        <p:cTn id="291" dur="3000" fill="hold"/>
                                        <p:tgtEl>
                                          <p:spTgt spid="43"/>
                                        </p:tgtEl>
                                        <p:attrNameLst>
                                          <p:attrName>ppt_h</p:attrName>
                                        </p:attrNameLst>
                                      </p:cBhvr>
                                      <p:tavLst>
                                        <p:tav tm="0">
                                          <p:val>
                                            <p:strVal val="#ppt_h"/>
                                          </p:val>
                                        </p:tav>
                                        <p:tav tm="100000">
                                          <p:val>
                                            <p:strVal val="#ppt_h"/>
                                          </p:val>
                                        </p:tav>
                                      </p:tavLst>
                                    </p:anim>
                                  </p:childTnLst>
                                </p:cTn>
                              </p:par>
                              <p:par>
                                <p:cTn id="292" presetID="19" presetClass="entr" presetSubtype="10" fill="hold" grpId="1" nodeType="withEffect">
                                  <p:stCondLst>
                                    <p:cond delay="0"/>
                                  </p:stCondLst>
                                  <p:childTnLst>
                                    <p:set>
                                      <p:cBhvr>
                                        <p:cTn id="293" dur="1" fill="hold">
                                          <p:stCondLst>
                                            <p:cond delay="0"/>
                                          </p:stCondLst>
                                        </p:cTn>
                                        <p:tgtEl>
                                          <p:spTgt spid="44"/>
                                        </p:tgtEl>
                                        <p:attrNameLst>
                                          <p:attrName>style.visibility</p:attrName>
                                        </p:attrNameLst>
                                      </p:cBhvr>
                                      <p:to>
                                        <p:strVal val="visible"/>
                                      </p:to>
                                    </p:set>
                                    <p:anim calcmode="lin" valueType="num">
                                      <p:cBhvr>
                                        <p:cTn id="294" dur="3000" fill="hold"/>
                                        <p:tgtEl>
                                          <p:spTgt spid="44"/>
                                        </p:tgtEl>
                                        <p:attrNameLst>
                                          <p:attrName>ppt_w</p:attrName>
                                        </p:attrNameLst>
                                      </p:cBhvr>
                                      <p:tavLst>
                                        <p:tav tm="0" fmla="#ppt_w*sin(2.5*pi*$)">
                                          <p:val>
                                            <p:fltVal val="0"/>
                                          </p:val>
                                        </p:tav>
                                        <p:tav tm="100000">
                                          <p:val>
                                            <p:fltVal val="1"/>
                                          </p:val>
                                        </p:tav>
                                      </p:tavLst>
                                    </p:anim>
                                    <p:anim calcmode="lin" valueType="num">
                                      <p:cBhvr>
                                        <p:cTn id="295" dur="3000" fill="hold"/>
                                        <p:tgtEl>
                                          <p:spTgt spid="44"/>
                                        </p:tgtEl>
                                        <p:attrNameLst>
                                          <p:attrName>ppt_h</p:attrName>
                                        </p:attrNameLst>
                                      </p:cBhvr>
                                      <p:tavLst>
                                        <p:tav tm="0">
                                          <p:val>
                                            <p:strVal val="#ppt_h"/>
                                          </p:val>
                                        </p:tav>
                                        <p:tav tm="100000">
                                          <p:val>
                                            <p:strVal val="#ppt_h"/>
                                          </p:val>
                                        </p:tav>
                                      </p:tavLst>
                                    </p:anim>
                                  </p:childTnLst>
                                </p:cTn>
                              </p:par>
                              <p:par>
                                <p:cTn id="296" presetID="19" presetClass="entr" presetSubtype="10" fill="hold" grpId="1" nodeType="withEffect">
                                  <p:stCondLst>
                                    <p:cond delay="0"/>
                                  </p:stCondLst>
                                  <p:childTnLst>
                                    <p:set>
                                      <p:cBhvr>
                                        <p:cTn id="297" dur="1" fill="hold">
                                          <p:stCondLst>
                                            <p:cond delay="0"/>
                                          </p:stCondLst>
                                        </p:cTn>
                                        <p:tgtEl>
                                          <p:spTgt spid="45"/>
                                        </p:tgtEl>
                                        <p:attrNameLst>
                                          <p:attrName>style.visibility</p:attrName>
                                        </p:attrNameLst>
                                      </p:cBhvr>
                                      <p:to>
                                        <p:strVal val="visible"/>
                                      </p:to>
                                    </p:set>
                                    <p:anim calcmode="lin" valueType="num">
                                      <p:cBhvr>
                                        <p:cTn id="298" dur="3000" fill="hold"/>
                                        <p:tgtEl>
                                          <p:spTgt spid="45"/>
                                        </p:tgtEl>
                                        <p:attrNameLst>
                                          <p:attrName>ppt_w</p:attrName>
                                        </p:attrNameLst>
                                      </p:cBhvr>
                                      <p:tavLst>
                                        <p:tav tm="0" fmla="#ppt_w*sin(2.5*pi*$)">
                                          <p:val>
                                            <p:fltVal val="0"/>
                                          </p:val>
                                        </p:tav>
                                        <p:tav tm="100000">
                                          <p:val>
                                            <p:fltVal val="1"/>
                                          </p:val>
                                        </p:tav>
                                      </p:tavLst>
                                    </p:anim>
                                    <p:anim calcmode="lin" valueType="num">
                                      <p:cBhvr>
                                        <p:cTn id="299" dur="3000" fill="hold"/>
                                        <p:tgtEl>
                                          <p:spTgt spid="45"/>
                                        </p:tgtEl>
                                        <p:attrNameLst>
                                          <p:attrName>ppt_h</p:attrName>
                                        </p:attrNameLst>
                                      </p:cBhvr>
                                      <p:tavLst>
                                        <p:tav tm="0">
                                          <p:val>
                                            <p:strVal val="#ppt_h"/>
                                          </p:val>
                                        </p:tav>
                                        <p:tav tm="100000">
                                          <p:val>
                                            <p:strVal val="#ppt_h"/>
                                          </p:val>
                                        </p:tav>
                                      </p:tavLst>
                                    </p:anim>
                                  </p:childTnLst>
                                </p:cTn>
                              </p:par>
                              <p:par>
                                <p:cTn id="300" presetID="19" presetClass="entr" presetSubtype="10" fill="hold" grpId="1" nodeType="withEffect">
                                  <p:stCondLst>
                                    <p:cond delay="0"/>
                                  </p:stCondLst>
                                  <p:childTnLst>
                                    <p:set>
                                      <p:cBhvr>
                                        <p:cTn id="301" dur="1" fill="hold">
                                          <p:stCondLst>
                                            <p:cond delay="0"/>
                                          </p:stCondLst>
                                        </p:cTn>
                                        <p:tgtEl>
                                          <p:spTgt spid="46"/>
                                        </p:tgtEl>
                                        <p:attrNameLst>
                                          <p:attrName>style.visibility</p:attrName>
                                        </p:attrNameLst>
                                      </p:cBhvr>
                                      <p:to>
                                        <p:strVal val="visible"/>
                                      </p:to>
                                    </p:set>
                                    <p:anim calcmode="lin" valueType="num">
                                      <p:cBhvr>
                                        <p:cTn id="302" dur="3000" fill="hold"/>
                                        <p:tgtEl>
                                          <p:spTgt spid="46"/>
                                        </p:tgtEl>
                                        <p:attrNameLst>
                                          <p:attrName>ppt_w</p:attrName>
                                        </p:attrNameLst>
                                      </p:cBhvr>
                                      <p:tavLst>
                                        <p:tav tm="0" fmla="#ppt_w*sin(2.5*pi*$)">
                                          <p:val>
                                            <p:fltVal val="0"/>
                                          </p:val>
                                        </p:tav>
                                        <p:tav tm="100000">
                                          <p:val>
                                            <p:fltVal val="1"/>
                                          </p:val>
                                        </p:tav>
                                      </p:tavLst>
                                    </p:anim>
                                    <p:anim calcmode="lin" valueType="num">
                                      <p:cBhvr>
                                        <p:cTn id="303" dur="3000" fill="hold"/>
                                        <p:tgtEl>
                                          <p:spTgt spid="46"/>
                                        </p:tgtEl>
                                        <p:attrNameLst>
                                          <p:attrName>ppt_h</p:attrName>
                                        </p:attrNameLst>
                                      </p:cBhvr>
                                      <p:tavLst>
                                        <p:tav tm="0">
                                          <p:val>
                                            <p:strVal val="#ppt_h"/>
                                          </p:val>
                                        </p:tav>
                                        <p:tav tm="100000">
                                          <p:val>
                                            <p:strVal val="#ppt_h"/>
                                          </p:val>
                                        </p:tav>
                                      </p:tavLst>
                                    </p:anim>
                                  </p:childTnLst>
                                </p:cTn>
                              </p:par>
                              <p:par>
                                <p:cTn id="304" presetID="19" presetClass="entr" presetSubtype="10" fill="hold" grpId="1" nodeType="withEffect">
                                  <p:stCondLst>
                                    <p:cond delay="0"/>
                                  </p:stCondLst>
                                  <p:childTnLst>
                                    <p:set>
                                      <p:cBhvr>
                                        <p:cTn id="305" dur="1" fill="hold">
                                          <p:stCondLst>
                                            <p:cond delay="0"/>
                                          </p:stCondLst>
                                        </p:cTn>
                                        <p:tgtEl>
                                          <p:spTgt spid="47"/>
                                        </p:tgtEl>
                                        <p:attrNameLst>
                                          <p:attrName>style.visibility</p:attrName>
                                        </p:attrNameLst>
                                      </p:cBhvr>
                                      <p:to>
                                        <p:strVal val="visible"/>
                                      </p:to>
                                    </p:set>
                                    <p:anim calcmode="lin" valueType="num">
                                      <p:cBhvr>
                                        <p:cTn id="306" dur="3000" fill="hold"/>
                                        <p:tgtEl>
                                          <p:spTgt spid="47"/>
                                        </p:tgtEl>
                                        <p:attrNameLst>
                                          <p:attrName>ppt_w</p:attrName>
                                        </p:attrNameLst>
                                      </p:cBhvr>
                                      <p:tavLst>
                                        <p:tav tm="0" fmla="#ppt_w*sin(2.5*pi*$)">
                                          <p:val>
                                            <p:fltVal val="0"/>
                                          </p:val>
                                        </p:tav>
                                        <p:tav tm="100000">
                                          <p:val>
                                            <p:fltVal val="1"/>
                                          </p:val>
                                        </p:tav>
                                      </p:tavLst>
                                    </p:anim>
                                    <p:anim calcmode="lin" valueType="num">
                                      <p:cBhvr>
                                        <p:cTn id="307" dur="3000" fill="hold"/>
                                        <p:tgtEl>
                                          <p:spTgt spid="47"/>
                                        </p:tgtEl>
                                        <p:attrNameLst>
                                          <p:attrName>ppt_h</p:attrName>
                                        </p:attrNameLst>
                                      </p:cBhvr>
                                      <p:tavLst>
                                        <p:tav tm="0">
                                          <p:val>
                                            <p:strVal val="#ppt_h"/>
                                          </p:val>
                                        </p:tav>
                                        <p:tav tm="100000">
                                          <p:val>
                                            <p:strVal val="#ppt_h"/>
                                          </p:val>
                                        </p:tav>
                                      </p:tavLst>
                                    </p:anim>
                                  </p:childTnLst>
                                </p:cTn>
                              </p:par>
                              <p:par>
                                <p:cTn id="308" presetID="19" presetClass="entr" presetSubtype="10" fill="hold" grpId="1" nodeType="withEffect">
                                  <p:stCondLst>
                                    <p:cond delay="0"/>
                                  </p:stCondLst>
                                  <p:childTnLst>
                                    <p:set>
                                      <p:cBhvr>
                                        <p:cTn id="309" dur="1" fill="hold">
                                          <p:stCondLst>
                                            <p:cond delay="0"/>
                                          </p:stCondLst>
                                        </p:cTn>
                                        <p:tgtEl>
                                          <p:spTgt spid="48"/>
                                        </p:tgtEl>
                                        <p:attrNameLst>
                                          <p:attrName>style.visibility</p:attrName>
                                        </p:attrNameLst>
                                      </p:cBhvr>
                                      <p:to>
                                        <p:strVal val="visible"/>
                                      </p:to>
                                    </p:set>
                                    <p:anim calcmode="lin" valueType="num">
                                      <p:cBhvr>
                                        <p:cTn id="310" dur="3000" fill="hold"/>
                                        <p:tgtEl>
                                          <p:spTgt spid="48"/>
                                        </p:tgtEl>
                                        <p:attrNameLst>
                                          <p:attrName>ppt_w</p:attrName>
                                        </p:attrNameLst>
                                      </p:cBhvr>
                                      <p:tavLst>
                                        <p:tav tm="0" fmla="#ppt_w*sin(2.5*pi*$)">
                                          <p:val>
                                            <p:fltVal val="0"/>
                                          </p:val>
                                        </p:tav>
                                        <p:tav tm="100000">
                                          <p:val>
                                            <p:fltVal val="1"/>
                                          </p:val>
                                        </p:tav>
                                      </p:tavLst>
                                    </p:anim>
                                    <p:anim calcmode="lin" valueType="num">
                                      <p:cBhvr>
                                        <p:cTn id="311" dur="3000" fill="hold"/>
                                        <p:tgtEl>
                                          <p:spTgt spid="48"/>
                                        </p:tgtEl>
                                        <p:attrNameLst>
                                          <p:attrName>ppt_h</p:attrName>
                                        </p:attrNameLst>
                                      </p:cBhvr>
                                      <p:tavLst>
                                        <p:tav tm="0">
                                          <p:val>
                                            <p:strVal val="#ppt_h"/>
                                          </p:val>
                                        </p:tav>
                                        <p:tav tm="100000">
                                          <p:val>
                                            <p:strVal val="#ppt_h"/>
                                          </p:val>
                                        </p:tav>
                                      </p:tavLst>
                                    </p:anim>
                                  </p:childTnLst>
                                </p:cTn>
                              </p:par>
                              <p:par>
                                <p:cTn id="312" presetID="19" presetClass="entr" presetSubtype="10" fill="hold" grpId="1" nodeType="withEffect">
                                  <p:stCondLst>
                                    <p:cond delay="0"/>
                                  </p:stCondLst>
                                  <p:childTnLst>
                                    <p:set>
                                      <p:cBhvr>
                                        <p:cTn id="313" dur="1" fill="hold">
                                          <p:stCondLst>
                                            <p:cond delay="0"/>
                                          </p:stCondLst>
                                        </p:cTn>
                                        <p:tgtEl>
                                          <p:spTgt spid="49"/>
                                        </p:tgtEl>
                                        <p:attrNameLst>
                                          <p:attrName>style.visibility</p:attrName>
                                        </p:attrNameLst>
                                      </p:cBhvr>
                                      <p:to>
                                        <p:strVal val="visible"/>
                                      </p:to>
                                    </p:set>
                                    <p:anim calcmode="lin" valueType="num">
                                      <p:cBhvr>
                                        <p:cTn id="314" dur="3000" fill="hold"/>
                                        <p:tgtEl>
                                          <p:spTgt spid="49"/>
                                        </p:tgtEl>
                                        <p:attrNameLst>
                                          <p:attrName>ppt_w</p:attrName>
                                        </p:attrNameLst>
                                      </p:cBhvr>
                                      <p:tavLst>
                                        <p:tav tm="0" fmla="#ppt_w*sin(2.5*pi*$)">
                                          <p:val>
                                            <p:fltVal val="0"/>
                                          </p:val>
                                        </p:tav>
                                        <p:tav tm="100000">
                                          <p:val>
                                            <p:fltVal val="1"/>
                                          </p:val>
                                        </p:tav>
                                      </p:tavLst>
                                    </p:anim>
                                    <p:anim calcmode="lin" valueType="num">
                                      <p:cBhvr>
                                        <p:cTn id="315" dur="3000" fill="hold"/>
                                        <p:tgtEl>
                                          <p:spTgt spid="49"/>
                                        </p:tgtEl>
                                        <p:attrNameLst>
                                          <p:attrName>ppt_h</p:attrName>
                                        </p:attrNameLst>
                                      </p:cBhvr>
                                      <p:tavLst>
                                        <p:tav tm="0">
                                          <p:val>
                                            <p:strVal val="#ppt_h"/>
                                          </p:val>
                                        </p:tav>
                                        <p:tav tm="100000">
                                          <p:val>
                                            <p:strVal val="#ppt_h"/>
                                          </p:val>
                                        </p:tav>
                                      </p:tavLst>
                                    </p:anim>
                                  </p:childTnLst>
                                </p:cTn>
                              </p:par>
                              <p:par>
                                <p:cTn id="316" presetID="19" presetClass="entr" presetSubtype="10" fill="hold" grpId="1" nodeType="withEffect">
                                  <p:stCondLst>
                                    <p:cond delay="0"/>
                                  </p:stCondLst>
                                  <p:childTnLst>
                                    <p:set>
                                      <p:cBhvr>
                                        <p:cTn id="317" dur="1" fill="hold">
                                          <p:stCondLst>
                                            <p:cond delay="0"/>
                                          </p:stCondLst>
                                        </p:cTn>
                                        <p:tgtEl>
                                          <p:spTgt spid="50"/>
                                        </p:tgtEl>
                                        <p:attrNameLst>
                                          <p:attrName>style.visibility</p:attrName>
                                        </p:attrNameLst>
                                      </p:cBhvr>
                                      <p:to>
                                        <p:strVal val="visible"/>
                                      </p:to>
                                    </p:set>
                                    <p:anim calcmode="lin" valueType="num">
                                      <p:cBhvr>
                                        <p:cTn id="318" dur="3000" fill="hold"/>
                                        <p:tgtEl>
                                          <p:spTgt spid="50"/>
                                        </p:tgtEl>
                                        <p:attrNameLst>
                                          <p:attrName>ppt_w</p:attrName>
                                        </p:attrNameLst>
                                      </p:cBhvr>
                                      <p:tavLst>
                                        <p:tav tm="0" fmla="#ppt_w*sin(2.5*pi*$)">
                                          <p:val>
                                            <p:fltVal val="0"/>
                                          </p:val>
                                        </p:tav>
                                        <p:tav tm="100000">
                                          <p:val>
                                            <p:fltVal val="1"/>
                                          </p:val>
                                        </p:tav>
                                      </p:tavLst>
                                    </p:anim>
                                    <p:anim calcmode="lin" valueType="num">
                                      <p:cBhvr>
                                        <p:cTn id="319" dur="3000" fill="hold"/>
                                        <p:tgtEl>
                                          <p:spTgt spid="50"/>
                                        </p:tgtEl>
                                        <p:attrNameLst>
                                          <p:attrName>ppt_h</p:attrName>
                                        </p:attrNameLst>
                                      </p:cBhvr>
                                      <p:tavLst>
                                        <p:tav tm="0">
                                          <p:val>
                                            <p:strVal val="#ppt_h"/>
                                          </p:val>
                                        </p:tav>
                                        <p:tav tm="100000">
                                          <p:val>
                                            <p:strVal val="#ppt_h"/>
                                          </p:val>
                                        </p:tav>
                                      </p:tavLst>
                                    </p:anim>
                                  </p:childTnLst>
                                </p:cTn>
                              </p:par>
                              <p:par>
                                <p:cTn id="320" presetID="19" presetClass="entr" presetSubtype="10" fill="hold" grpId="1" nodeType="withEffect">
                                  <p:stCondLst>
                                    <p:cond delay="0"/>
                                  </p:stCondLst>
                                  <p:childTnLst>
                                    <p:set>
                                      <p:cBhvr>
                                        <p:cTn id="321" dur="1" fill="hold">
                                          <p:stCondLst>
                                            <p:cond delay="0"/>
                                          </p:stCondLst>
                                        </p:cTn>
                                        <p:tgtEl>
                                          <p:spTgt spid="51"/>
                                        </p:tgtEl>
                                        <p:attrNameLst>
                                          <p:attrName>style.visibility</p:attrName>
                                        </p:attrNameLst>
                                      </p:cBhvr>
                                      <p:to>
                                        <p:strVal val="visible"/>
                                      </p:to>
                                    </p:set>
                                    <p:anim calcmode="lin" valueType="num">
                                      <p:cBhvr>
                                        <p:cTn id="322" dur="3000" fill="hold"/>
                                        <p:tgtEl>
                                          <p:spTgt spid="51"/>
                                        </p:tgtEl>
                                        <p:attrNameLst>
                                          <p:attrName>ppt_w</p:attrName>
                                        </p:attrNameLst>
                                      </p:cBhvr>
                                      <p:tavLst>
                                        <p:tav tm="0" fmla="#ppt_w*sin(2.5*pi*$)">
                                          <p:val>
                                            <p:fltVal val="0"/>
                                          </p:val>
                                        </p:tav>
                                        <p:tav tm="100000">
                                          <p:val>
                                            <p:fltVal val="1"/>
                                          </p:val>
                                        </p:tav>
                                      </p:tavLst>
                                    </p:anim>
                                    <p:anim calcmode="lin" valueType="num">
                                      <p:cBhvr>
                                        <p:cTn id="323" dur="3000" fill="hold"/>
                                        <p:tgtEl>
                                          <p:spTgt spid="51"/>
                                        </p:tgtEl>
                                        <p:attrNameLst>
                                          <p:attrName>ppt_h</p:attrName>
                                        </p:attrNameLst>
                                      </p:cBhvr>
                                      <p:tavLst>
                                        <p:tav tm="0">
                                          <p:val>
                                            <p:strVal val="#ppt_h"/>
                                          </p:val>
                                        </p:tav>
                                        <p:tav tm="100000">
                                          <p:val>
                                            <p:strVal val="#ppt_h"/>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52"/>
                                        </p:tgtEl>
                                        <p:attrNameLst>
                                          <p:attrName>style.visibility</p:attrName>
                                        </p:attrNameLst>
                                      </p:cBhvr>
                                      <p:to>
                                        <p:strVal val="visible"/>
                                      </p:to>
                                    </p:set>
                                    <p:anim calcmode="lin" valueType="num">
                                      <p:cBhvr>
                                        <p:cTn id="326" dur="3000" fill="hold"/>
                                        <p:tgtEl>
                                          <p:spTgt spid="52"/>
                                        </p:tgtEl>
                                        <p:attrNameLst>
                                          <p:attrName>ppt_w</p:attrName>
                                        </p:attrNameLst>
                                      </p:cBhvr>
                                      <p:tavLst>
                                        <p:tav tm="0" fmla="#ppt_w*sin(2.5*pi*$)">
                                          <p:val>
                                            <p:fltVal val="0"/>
                                          </p:val>
                                        </p:tav>
                                        <p:tav tm="100000">
                                          <p:val>
                                            <p:fltVal val="1"/>
                                          </p:val>
                                        </p:tav>
                                      </p:tavLst>
                                    </p:anim>
                                    <p:anim calcmode="lin" valueType="num">
                                      <p:cBhvr>
                                        <p:cTn id="327" dur="3000" fill="hold"/>
                                        <p:tgtEl>
                                          <p:spTgt spid="52"/>
                                        </p:tgtEl>
                                        <p:attrNameLst>
                                          <p:attrName>ppt_h</p:attrName>
                                        </p:attrNameLst>
                                      </p:cBhvr>
                                      <p:tavLst>
                                        <p:tav tm="0">
                                          <p:val>
                                            <p:strVal val="#ppt_h"/>
                                          </p:val>
                                        </p:tav>
                                        <p:tav tm="100000">
                                          <p:val>
                                            <p:strVal val="#ppt_h"/>
                                          </p:val>
                                        </p:tav>
                                      </p:tavLst>
                                    </p:anim>
                                  </p:childTnLst>
                                </p:cTn>
                              </p:par>
                              <p:par>
                                <p:cTn id="328" presetID="19" presetClass="entr" presetSubtype="10" fill="hold" grpId="1" nodeType="withEffect">
                                  <p:stCondLst>
                                    <p:cond delay="0"/>
                                  </p:stCondLst>
                                  <p:childTnLst>
                                    <p:set>
                                      <p:cBhvr>
                                        <p:cTn id="329" dur="1" fill="hold">
                                          <p:stCondLst>
                                            <p:cond delay="0"/>
                                          </p:stCondLst>
                                        </p:cTn>
                                        <p:tgtEl>
                                          <p:spTgt spid="53"/>
                                        </p:tgtEl>
                                        <p:attrNameLst>
                                          <p:attrName>style.visibility</p:attrName>
                                        </p:attrNameLst>
                                      </p:cBhvr>
                                      <p:to>
                                        <p:strVal val="visible"/>
                                      </p:to>
                                    </p:set>
                                    <p:anim calcmode="lin" valueType="num">
                                      <p:cBhvr>
                                        <p:cTn id="330" dur="3000" fill="hold"/>
                                        <p:tgtEl>
                                          <p:spTgt spid="53"/>
                                        </p:tgtEl>
                                        <p:attrNameLst>
                                          <p:attrName>ppt_w</p:attrName>
                                        </p:attrNameLst>
                                      </p:cBhvr>
                                      <p:tavLst>
                                        <p:tav tm="0" fmla="#ppt_w*sin(2.5*pi*$)">
                                          <p:val>
                                            <p:fltVal val="0"/>
                                          </p:val>
                                        </p:tav>
                                        <p:tav tm="100000">
                                          <p:val>
                                            <p:fltVal val="1"/>
                                          </p:val>
                                        </p:tav>
                                      </p:tavLst>
                                    </p:anim>
                                    <p:anim calcmode="lin" valueType="num">
                                      <p:cBhvr>
                                        <p:cTn id="331" dur="3000" fill="hold"/>
                                        <p:tgtEl>
                                          <p:spTgt spid="53"/>
                                        </p:tgtEl>
                                        <p:attrNameLst>
                                          <p:attrName>ppt_h</p:attrName>
                                        </p:attrNameLst>
                                      </p:cBhvr>
                                      <p:tavLst>
                                        <p:tav tm="0">
                                          <p:val>
                                            <p:strVal val="#ppt_h"/>
                                          </p:val>
                                        </p:tav>
                                        <p:tav tm="100000">
                                          <p:val>
                                            <p:strVal val="#ppt_h"/>
                                          </p:val>
                                        </p:tav>
                                      </p:tavLst>
                                    </p:anim>
                                  </p:childTnLst>
                                </p:cTn>
                              </p:par>
                              <p:par>
                                <p:cTn id="332" presetID="19" presetClass="entr" presetSubtype="10" fill="hold" grpId="1" nodeType="withEffect">
                                  <p:stCondLst>
                                    <p:cond delay="0"/>
                                  </p:stCondLst>
                                  <p:childTnLst>
                                    <p:set>
                                      <p:cBhvr>
                                        <p:cTn id="333" dur="1" fill="hold">
                                          <p:stCondLst>
                                            <p:cond delay="0"/>
                                          </p:stCondLst>
                                        </p:cTn>
                                        <p:tgtEl>
                                          <p:spTgt spid="54"/>
                                        </p:tgtEl>
                                        <p:attrNameLst>
                                          <p:attrName>style.visibility</p:attrName>
                                        </p:attrNameLst>
                                      </p:cBhvr>
                                      <p:to>
                                        <p:strVal val="visible"/>
                                      </p:to>
                                    </p:set>
                                    <p:anim calcmode="lin" valueType="num">
                                      <p:cBhvr>
                                        <p:cTn id="334" dur="3000" fill="hold"/>
                                        <p:tgtEl>
                                          <p:spTgt spid="54"/>
                                        </p:tgtEl>
                                        <p:attrNameLst>
                                          <p:attrName>ppt_w</p:attrName>
                                        </p:attrNameLst>
                                      </p:cBhvr>
                                      <p:tavLst>
                                        <p:tav tm="0" fmla="#ppt_w*sin(2.5*pi*$)">
                                          <p:val>
                                            <p:fltVal val="0"/>
                                          </p:val>
                                        </p:tav>
                                        <p:tav tm="100000">
                                          <p:val>
                                            <p:fltVal val="1"/>
                                          </p:val>
                                        </p:tav>
                                      </p:tavLst>
                                    </p:anim>
                                    <p:anim calcmode="lin" valueType="num">
                                      <p:cBhvr>
                                        <p:cTn id="335" dur="3000" fill="hold"/>
                                        <p:tgtEl>
                                          <p:spTgt spid="54"/>
                                        </p:tgtEl>
                                        <p:attrNameLst>
                                          <p:attrName>ppt_h</p:attrName>
                                        </p:attrNameLst>
                                      </p:cBhvr>
                                      <p:tavLst>
                                        <p:tav tm="0">
                                          <p:val>
                                            <p:strVal val="#ppt_h"/>
                                          </p:val>
                                        </p:tav>
                                        <p:tav tm="100000">
                                          <p:val>
                                            <p:strVal val="#ppt_h"/>
                                          </p:val>
                                        </p:tav>
                                      </p:tavLst>
                                    </p:anim>
                                  </p:childTnLst>
                                </p:cTn>
                              </p:par>
                              <p:par>
                                <p:cTn id="336" presetID="19" presetClass="entr" presetSubtype="10" fill="hold" grpId="1" nodeType="withEffect">
                                  <p:stCondLst>
                                    <p:cond delay="0"/>
                                  </p:stCondLst>
                                  <p:childTnLst>
                                    <p:set>
                                      <p:cBhvr>
                                        <p:cTn id="337" dur="1" fill="hold">
                                          <p:stCondLst>
                                            <p:cond delay="0"/>
                                          </p:stCondLst>
                                        </p:cTn>
                                        <p:tgtEl>
                                          <p:spTgt spid="55"/>
                                        </p:tgtEl>
                                        <p:attrNameLst>
                                          <p:attrName>style.visibility</p:attrName>
                                        </p:attrNameLst>
                                      </p:cBhvr>
                                      <p:to>
                                        <p:strVal val="visible"/>
                                      </p:to>
                                    </p:set>
                                    <p:anim calcmode="lin" valueType="num">
                                      <p:cBhvr>
                                        <p:cTn id="338" dur="3000" fill="hold"/>
                                        <p:tgtEl>
                                          <p:spTgt spid="55"/>
                                        </p:tgtEl>
                                        <p:attrNameLst>
                                          <p:attrName>ppt_w</p:attrName>
                                        </p:attrNameLst>
                                      </p:cBhvr>
                                      <p:tavLst>
                                        <p:tav tm="0" fmla="#ppt_w*sin(2.5*pi*$)">
                                          <p:val>
                                            <p:fltVal val="0"/>
                                          </p:val>
                                        </p:tav>
                                        <p:tav tm="100000">
                                          <p:val>
                                            <p:fltVal val="1"/>
                                          </p:val>
                                        </p:tav>
                                      </p:tavLst>
                                    </p:anim>
                                    <p:anim calcmode="lin" valueType="num">
                                      <p:cBhvr>
                                        <p:cTn id="339" dur="3000" fill="hold"/>
                                        <p:tgtEl>
                                          <p:spTgt spid="55"/>
                                        </p:tgtEl>
                                        <p:attrNameLst>
                                          <p:attrName>ppt_h</p:attrName>
                                        </p:attrNameLst>
                                      </p:cBhvr>
                                      <p:tavLst>
                                        <p:tav tm="0">
                                          <p:val>
                                            <p:strVal val="#ppt_h"/>
                                          </p:val>
                                        </p:tav>
                                        <p:tav tm="100000">
                                          <p:val>
                                            <p:strVal val="#ppt_h"/>
                                          </p:val>
                                        </p:tav>
                                      </p:tavLst>
                                    </p:anim>
                                  </p:childTnLst>
                                </p:cTn>
                              </p:par>
                              <p:par>
                                <p:cTn id="340" presetID="19" presetClass="entr" presetSubtype="10" fill="hold" grpId="1" nodeType="withEffect">
                                  <p:stCondLst>
                                    <p:cond delay="0"/>
                                  </p:stCondLst>
                                  <p:childTnLst>
                                    <p:set>
                                      <p:cBhvr>
                                        <p:cTn id="341" dur="1" fill="hold">
                                          <p:stCondLst>
                                            <p:cond delay="0"/>
                                          </p:stCondLst>
                                        </p:cTn>
                                        <p:tgtEl>
                                          <p:spTgt spid="56"/>
                                        </p:tgtEl>
                                        <p:attrNameLst>
                                          <p:attrName>style.visibility</p:attrName>
                                        </p:attrNameLst>
                                      </p:cBhvr>
                                      <p:to>
                                        <p:strVal val="visible"/>
                                      </p:to>
                                    </p:set>
                                    <p:anim calcmode="lin" valueType="num">
                                      <p:cBhvr>
                                        <p:cTn id="342" dur="3000" fill="hold"/>
                                        <p:tgtEl>
                                          <p:spTgt spid="56"/>
                                        </p:tgtEl>
                                        <p:attrNameLst>
                                          <p:attrName>ppt_w</p:attrName>
                                        </p:attrNameLst>
                                      </p:cBhvr>
                                      <p:tavLst>
                                        <p:tav tm="0" fmla="#ppt_w*sin(2.5*pi*$)">
                                          <p:val>
                                            <p:fltVal val="0"/>
                                          </p:val>
                                        </p:tav>
                                        <p:tav tm="100000">
                                          <p:val>
                                            <p:fltVal val="1"/>
                                          </p:val>
                                        </p:tav>
                                      </p:tavLst>
                                    </p:anim>
                                    <p:anim calcmode="lin" valueType="num">
                                      <p:cBhvr>
                                        <p:cTn id="343" dur="3000" fill="hold"/>
                                        <p:tgtEl>
                                          <p:spTgt spid="56"/>
                                        </p:tgtEl>
                                        <p:attrNameLst>
                                          <p:attrName>ppt_h</p:attrName>
                                        </p:attrNameLst>
                                      </p:cBhvr>
                                      <p:tavLst>
                                        <p:tav tm="0">
                                          <p:val>
                                            <p:strVal val="#ppt_h"/>
                                          </p:val>
                                        </p:tav>
                                        <p:tav tm="100000">
                                          <p:val>
                                            <p:strVal val="#ppt_h"/>
                                          </p:val>
                                        </p:tav>
                                      </p:tavLst>
                                    </p:anim>
                                  </p:childTnLst>
                                </p:cTn>
                              </p:par>
                              <p:par>
                                <p:cTn id="344" presetID="19" presetClass="entr" presetSubtype="10" fill="hold" grpId="1" nodeType="withEffect">
                                  <p:stCondLst>
                                    <p:cond delay="0"/>
                                  </p:stCondLst>
                                  <p:childTnLst>
                                    <p:set>
                                      <p:cBhvr>
                                        <p:cTn id="345" dur="1" fill="hold">
                                          <p:stCondLst>
                                            <p:cond delay="0"/>
                                          </p:stCondLst>
                                        </p:cTn>
                                        <p:tgtEl>
                                          <p:spTgt spid="57"/>
                                        </p:tgtEl>
                                        <p:attrNameLst>
                                          <p:attrName>style.visibility</p:attrName>
                                        </p:attrNameLst>
                                      </p:cBhvr>
                                      <p:to>
                                        <p:strVal val="visible"/>
                                      </p:to>
                                    </p:set>
                                    <p:anim calcmode="lin" valueType="num">
                                      <p:cBhvr>
                                        <p:cTn id="346" dur="3000" fill="hold"/>
                                        <p:tgtEl>
                                          <p:spTgt spid="57"/>
                                        </p:tgtEl>
                                        <p:attrNameLst>
                                          <p:attrName>ppt_w</p:attrName>
                                        </p:attrNameLst>
                                      </p:cBhvr>
                                      <p:tavLst>
                                        <p:tav tm="0" fmla="#ppt_w*sin(2.5*pi*$)">
                                          <p:val>
                                            <p:fltVal val="0"/>
                                          </p:val>
                                        </p:tav>
                                        <p:tav tm="100000">
                                          <p:val>
                                            <p:fltVal val="1"/>
                                          </p:val>
                                        </p:tav>
                                      </p:tavLst>
                                    </p:anim>
                                    <p:anim calcmode="lin" valueType="num">
                                      <p:cBhvr>
                                        <p:cTn id="347" dur="3000" fill="hold"/>
                                        <p:tgtEl>
                                          <p:spTgt spid="57"/>
                                        </p:tgtEl>
                                        <p:attrNameLst>
                                          <p:attrName>ppt_h</p:attrName>
                                        </p:attrNameLst>
                                      </p:cBhvr>
                                      <p:tavLst>
                                        <p:tav tm="0">
                                          <p:val>
                                            <p:strVal val="#ppt_h"/>
                                          </p:val>
                                        </p:tav>
                                        <p:tav tm="100000">
                                          <p:val>
                                            <p:strVal val="#ppt_h"/>
                                          </p:val>
                                        </p:tav>
                                      </p:tavLst>
                                    </p:anim>
                                  </p:childTnLst>
                                </p:cTn>
                              </p:par>
                              <p:par>
                                <p:cTn id="348" presetID="19" presetClass="entr" presetSubtype="10" fill="hold" grpId="1" nodeType="withEffect">
                                  <p:stCondLst>
                                    <p:cond delay="0"/>
                                  </p:stCondLst>
                                  <p:childTnLst>
                                    <p:set>
                                      <p:cBhvr>
                                        <p:cTn id="349" dur="1" fill="hold">
                                          <p:stCondLst>
                                            <p:cond delay="0"/>
                                          </p:stCondLst>
                                        </p:cTn>
                                        <p:tgtEl>
                                          <p:spTgt spid="24"/>
                                        </p:tgtEl>
                                        <p:attrNameLst>
                                          <p:attrName>style.visibility</p:attrName>
                                        </p:attrNameLst>
                                      </p:cBhvr>
                                      <p:to>
                                        <p:strVal val="visible"/>
                                      </p:to>
                                    </p:set>
                                    <p:anim calcmode="lin" valueType="num">
                                      <p:cBhvr>
                                        <p:cTn id="350" dur="3000" fill="hold"/>
                                        <p:tgtEl>
                                          <p:spTgt spid="24"/>
                                        </p:tgtEl>
                                        <p:attrNameLst>
                                          <p:attrName>ppt_w</p:attrName>
                                        </p:attrNameLst>
                                      </p:cBhvr>
                                      <p:tavLst>
                                        <p:tav tm="0" fmla="#ppt_w*sin(2.5*pi*$)">
                                          <p:val>
                                            <p:fltVal val="0"/>
                                          </p:val>
                                        </p:tav>
                                        <p:tav tm="100000">
                                          <p:val>
                                            <p:fltVal val="1"/>
                                          </p:val>
                                        </p:tav>
                                      </p:tavLst>
                                    </p:anim>
                                    <p:anim calcmode="lin" valueType="num">
                                      <p:cBhvr>
                                        <p:cTn id="351" dur="3000" fill="hold"/>
                                        <p:tgtEl>
                                          <p:spTgt spid="24"/>
                                        </p:tgtEl>
                                        <p:attrNameLst>
                                          <p:attrName>ppt_h</p:attrName>
                                        </p:attrNameLst>
                                      </p:cBhvr>
                                      <p:tavLst>
                                        <p:tav tm="0">
                                          <p:val>
                                            <p:strVal val="#ppt_h"/>
                                          </p:val>
                                        </p:tav>
                                        <p:tav tm="100000">
                                          <p:val>
                                            <p:strVal val="#ppt_h"/>
                                          </p:val>
                                        </p:tav>
                                      </p:tavLst>
                                    </p:anim>
                                  </p:childTnLst>
                                </p:cTn>
                              </p:par>
                              <p:par>
                                <p:cTn id="352" presetID="19" presetClass="entr" presetSubtype="10" fill="hold" grpId="1" nodeType="withEffect">
                                  <p:stCondLst>
                                    <p:cond delay="0"/>
                                  </p:stCondLst>
                                  <p:childTnLst>
                                    <p:set>
                                      <p:cBhvr>
                                        <p:cTn id="353" dur="1" fill="hold">
                                          <p:stCondLst>
                                            <p:cond delay="0"/>
                                          </p:stCondLst>
                                        </p:cTn>
                                        <p:tgtEl>
                                          <p:spTgt spid="25"/>
                                        </p:tgtEl>
                                        <p:attrNameLst>
                                          <p:attrName>style.visibility</p:attrName>
                                        </p:attrNameLst>
                                      </p:cBhvr>
                                      <p:to>
                                        <p:strVal val="visible"/>
                                      </p:to>
                                    </p:set>
                                    <p:anim calcmode="lin" valueType="num">
                                      <p:cBhvr>
                                        <p:cTn id="354" dur="3000" fill="hold"/>
                                        <p:tgtEl>
                                          <p:spTgt spid="25"/>
                                        </p:tgtEl>
                                        <p:attrNameLst>
                                          <p:attrName>ppt_w</p:attrName>
                                        </p:attrNameLst>
                                      </p:cBhvr>
                                      <p:tavLst>
                                        <p:tav tm="0" fmla="#ppt_w*sin(2.5*pi*$)">
                                          <p:val>
                                            <p:fltVal val="0"/>
                                          </p:val>
                                        </p:tav>
                                        <p:tav tm="100000">
                                          <p:val>
                                            <p:fltVal val="1"/>
                                          </p:val>
                                        </p:tav>
                                      </p:tavLst>
                                    </p:anim>
                                    <p:anim calcmode="lin" valueType="num">
                                      <p:cBhvr>
                                        <p:cTn id="355" dur="3000" fill="hold"/>
                                        <p:tgtEl>
                                          <p:spTgt spid="25"/>
                                        </p:tgtEl>
                                        <p:attrNameLst>
                                          <p:attrName>ppt_h</p:attrName>
                                        </p:attrNameLst>
                                      </p:cBhvr>
                                      <p:tavLst>
                                        <p:tav tm="0">
                                          <p:val>
                                            <p:strVal val="#ppt_h"/>
                                          </p:val>
                                        </p:tav>
                                        <p:tav tm="100000">
                                          <p:val>
                                            <p:strVal val="#ppt_h"/>
                                          </p:val>
                                        </p:tav>
                                      </p:tavLst>
                                    </p:anim>
                                  </p:childTnLst>
                                </p:cTn>
                              </p:par>
                              <p:par>
                                <p:cTn id="356" presetID="19" presetClass="entr" presetSubtype="10" fill="hold" grpId="1" nodeType="withEffect">
                                  <p:stCondLst>
                                    <p:cond delay="0"/>
                                  </p:stCondLst>
                                  <p:childTnLst>
                                    <p:set>
                                      <p:cBhvr>
                                        <p:cTn id="357" dur="1" fill="hold">
                                          <p:stCondLst>
                                            <p:cond delay="0"/>
                                          </p:stCondLst>
                                        </p:cTn>
                                        <p:tgtEl>
                                          <p:spTgt spid="26"/>
                                        </p:tgtEl>
                                        <p:attrNameLst>
                                          <p:attrName>style.visibility</p:attrName>
                                        </p:attrNameLst>
                                      </p:cBhvr>
                                      <p:to>
                                        <p:strVal val="visible"/>
                                      </p:to>
                                    </p:set>
                                    <p:anim calcmode="lin" valueType="num">
                                      <p:cBhvr>
                                        <p:cTn id="358" dur="3000" fill="hold"/>
                                        <p:tgtEl>
                                          <p:spTgt spid="26"/>
                                        </p:tgtEl>
                                        <p:attrNameLst>
                                          <p:attrName>ppt_w</p:attrName>
                                        </p:attrNameLst>
                                      </p:cBhvr>
                                      <p:tavLst>
                                        <p:tav tm="0" fmla="#ppt_w*sin(2.5*pi*$)">
                                          <p:val>
                                            <p:fltVal val="0"/>
                                          </p:val>
                                        </p:tav>
                                        <p:tav tm="100000">
                                          <p:val>
                                            <p:fltVal val="1"/>
                                          </p:val>
                                        </p:tav>
                                      </p:tavLst>
                                    </p:anim>
                                    <p:anim calcmode="lin" valueType="num">
                                      <p:cBhvr>
                                        <p:cTn id="359" dur="3000" fill="hold"/>
                                        <p:tgtEl>
                                          <p:spTgt spid="26"/>
                                        </p:tgtEl>
                                        <p:attrNameLst>
                                          <p:attrName>ppt_h</p:attrName>
                                        </p:attrNameLst>
                                      </p:cBhvr>
                                      <p:tavLst>
                                        <p:tav tm="0">
                                          <p:val>
                                            <p:strVal val="#ppt_h"/>
                                          </p:val>
                                        </p:tav>
                                        <p:tav tm="100000">
                                          <p:val>
                                            <p:strVal val="#ppt_h"/>
                                          </p:val>
                                        </p:tav>
                                      </p:tavLst>
                                    </p:anim>
                                  </p:childTnLst>
                                </p:cTn>
                              </p:par>
                              <p:par>
                                <p:cTn id="360" presetID="19" presetClass="entr" presetSubtype="10" fill="hold" grpId="1" nodeType="withEffect">
                                  <p:stCondLst>
                                    <p:cond delay="0"/>
                                  </p:stCondLst>
                                  <p:childTnLst>
                                    <p:set>
                                      <p:cBhvr>
                                        <p:cTn id="361" dur="1" fill="hold">
                                          <p:stCondLst>
                                            <p:cond delay="0"/>
                                          </p:stCondLst>
                                        </p:cTn>
                                        <p:tgtEl>
                                          <p:spTgt spid="27"/>
                                        </p:tgtEl>
                                        <p:attrNameLst>
                                          <p:attrName>style.visibility</p:attrName>
                                        </p:attrNameLst>
                                      </p:cBhvr>
                                      <p:to>
                                        <p:strVal val="visible"/>
                                      </p:to>
                                    </p:set>
                                    <p:anim calcmode="lin" valueType="num">
                                      <p:cBhvr>
                                        <p:cTn id="362" dur="3000" fill="hold"/>
                                        <p:tgtEl>
                                          <p:spTgt spid="27"/>
                                        </p:tgtEl>
                                        <p:attrNameLst>
                                          <p:attrName>ppt_w</p:attrName>
                                        </p:attrNameLst>
                                      </p:cBhvr>
                                      <p:tavLst>
                                        <p:tav tm="0" fmla="#ppt_w*sin(2.5*pi*$)">
                                          <p:val>
                                            <p:fltVal val="0"/>
                                          </p:val>
                                        </p:tav>
                                        <p:tav tm="100000">
                                          <p:val>
                                            <p:fltVal val="1"/>
                                          </p:val>
                                        </p:tav>
                                      </p:tavLst>
                                    </p:anim>
                                    <p:anim calcmode="lin" valueType="num">
                                      <p:cBhvr>
                                        <p:cTn id="363" dur="3000" fill="hold"/>
                                        <p:tgtEl>
                                          <p:spTgt spid="27"/>
                                        </p:tgtEl>
                                        <p:attrNameLst>
                                          <p:attrName>ppt_h</p:attrName>
                                        </p:attrNameLst>
                                      </p:cBhvr>
                                      <p:tavLst>
                                        <p:tav tm="0">
                                          <p:val>
                                            <p:strVal val="#ppt_h"/>
                                          </p:val>
                                        </p:tav>
                                        <p:tav tm="100000">
                                          <p:val>
                                            <p:strVal val="#ppt_h"/>
                                          </p:val>
                                        </p:tav>
                                      </p:tavLst>
                                    </p:anim>
                                  </p:childTnLst>
                                </p:cTn>
                              </p:par>
                              <p:par>
                                <p:cTn id="364" presetID="19" presetClass="entr" presetSubtype="10" fill="hold" grpId="1" nodeType="withEffect">
                                  <p:stCondLst>
                                    <p:cond delay="0"/>
                                  </p:stCondLst>
                                  <p:childTnLst>
                                    <p:set>
                                      <p:cBhvr>
                                        <p:cTn id="365" dur="1" fill="hold">
                                          <p:stCondLst>
                                            <p:cond delay="0"/>
                                          </p:stCondLst>
                                        </p:cTn>
                                        <p:tgtEl>
                                          <p:spTgt spid="28"/>
                                        </p:tgtEl>
                                        <p:attrNameLst>
                                          <p:attrName>style.visibility</p:attrName>
                                        </p:attrNameLst>
                                      </p:cBhvr>
                                      <p:to>
                                        <p:strVal val="visible"/>
                                      </p:to>
                                    </p:set>
                                    <p:anim calcmode="lin" valueType="num">
                                      <p:cBhvr>
                                        <p:cTn id="366" dur="3000" fill="hold"/>
                                        <p:tgtEl>
                                          <p:spTgt spid="28"/>
                                        </p:tgtEl>
                                        <p:attrNameLst>
                                          <p:attrName>ppt_w</p:attrName>
                                        </p:attrNameLst>
                                      </p:cBhvr>
                                      <p:tavLst>
                                        <p:tav tm="0" fmla="#ppt_w*sin(2.5*pi*$)">
                                          <p:val>
                                            <p:fltVal val="0"/>
                                          </p:val>
                                        </p:tav>
                                        <p:tav tm="100000">
                                          <p:val>
                                            <p:fltVal val="1"/>
                                          </p:val>
                                        </p:tav>
                                      </p:tavLst>
                                    </p:anim>
                                    <p:anim calcmode="lin" valueType="num">
                                      <p:cBhvr>
                                        <p:cTn id="367" dur="3000" fill="hold"/>
                                        <p:tgtEl>
                                          <p:spTgt spid="28"/>
                                        </p:tgtEl>
                                        <p:attrNameLst>
                                          <p:attrName>ppt_h</p:attrName>
                                        </p:attrNameLst>
                                      </p:cBhvr>
                                      <p:tavLst>
                                        <p:tav tm="0">
                                          <p:val>
                                            <p:strVal val="#ppt_h"/>
                                          </p:val>
                                        </p:tav>
                                        <p:tav tm="100000">
                                          <p:val>
                                            <p:strVal val="#ppt_h"/>
                                          </p:val>
                                        </p:tav>
                                      </p:tavLst>
                                    </p:anim>
                                  </p:childTnLst>
                                </p:cTn>
                              </p:par>
                              <p:par>
                                <p:cTn id="368" presetID="19" presetClass="entr" presetSubtype="10" fill="hold" grpId="1" nodeType="withEffect">
                                  <p:stCondLst>
                                    <p:cond delay="0"/>
                                  </p:stCondLst>
                                  <p:childTnLst>
                                    <p:set>
                                      <p:cBhvr>
                                        <p:cTn id="369" dur="1" fill="hold">
                                          <p:stCondLst>
                                            <p:cond delay="0"/>
                                          </p:stCondLst>
                                        </p:cTn>
                                        <p:tgtEl>
                                          <p:spTgt spid="29"/>
                                        </p:tgtEl>
                                        <p:attrNameLst>
                                          <p:attrName>style.visibility</p:attrName>
                                        </p:attrNameLst>
                                      </p:cBhvr>
                                      <p:to>
                                        <p:strVal val="visible"/>
                                      </p:to>
                                    </p:set>
                                    <p:anim calcmode="lin" valueType="num">
                                      <p:cBhvr>
                                        <p:cTn id="370" dur="3000" fill="hold"/>
                                        <p:tgtEl>
                                          <p:spTgt spid="29"/>
                                        </p:tgtEl>
                                        <p:attrNameLst>
                                          <p:attrName>ppt_w</p:attrName>
                                        </p:attrNameLst>
                                      </p:cBhvr>
                                      <p:tavLst>
                                        <p:tav tm="0" fmla="#ppt_w*sin(2.5*pi*$)">
                                          <p:val>
                                            <p:fltVal val="0"/>
                                          </p:val>
                                        </p:tav>
                                        <p:tav tm="100000">
                                          <p:val>
                                            <p:fltVal val="1"/>
                                          </p:val>
                                        </p:tav>
                                      </p:tavLst>
                                    </p:anim>
                                    <p:anim calcmode="lin" valueType="num">
                                      <p:cBhvr>
                                        <p:cTn id="371" dur="3000" fill="hold"/>
                                        <p:tgtEl>
                                          <p:spTgt spid="29"/>
                                        </p:tgtEl>
                                        <p:attrNameLst>
                                          <p:attrName>ppt_h</p:attrName>
                                        </p:attrNameLst>
                                      </p:cBhvr>
                                      <p:tavLst>
                                        <p:tav tm="0">
                                          <p:val>
                                            <p:strVal val="#ppt_h"/>
                                          </p:val>
                                        </p:tav>
                                        <p:tav tm="100000">
                                          <p:val>
                                            <p:strVal val="#ppt_h"/>
                                          </p:val>
                                        </p:tav>
                                      </p:tavLst>
                                    </p:anim>
                                  </p:childTnLst>
                                </p:cTn>
                              </p:par>
                              <p:par>
                                <p:cTn id="372" presetID="19" presetClass="entr" presetSubtype="10" fill="hold" grpId="1" nodeType="withEffect">
                                  <p:stCondLst>
                                    <p:cond delay="0"/>
                                  </p:stCondLst>
                                  <p:childTnLst>
                                    <p:set>
                                      <p:cBhvr>
                                        <p:cTn id="373" dur="1" fill="hold">
                                          <p:stCondLst>
                                            <p:cond delay="0"/>
                                          </p:stCondLst>
                                        </p:cTn>
                                        <p:tgtEl>
                                          <p:spTgt spid="30"/>
                                        </p:tgtEl>
                                        <p:attrNameLst>
                                          <p:attrName>style.visibility</p:attrName>
                                        </p:attrNameLst>
                                      </p:cBhvr>
                                      <p:to>
                                        <p:strVal val="visible"/>
                                      </p:to>
                                    </p:set>
                                    <p:anim calcmode="lin" valueType="num">
                                      <p:cBhvr>
                                        <p:cTn id="374" dur="3000" fill="hold"/>
                                        <p:tgtEl>
                                          <p:spTgt spid="30"/>
                                        </p:tgtEl>
                                        <p:attrNameLst>
                                          <p:attrName>ppt_w</p:attrName>
                                        </p:attrNameLst>
                                      </p:cBhvr>
                                      <p:tavLst>
                                        <p:tav tm="0" fmla="#ppt_w*sin(2.5*pi*$)">
                                          <p:val>
                                            <p:fltVal val="0"/>
                                          </p:val>
                                        </p:tav>
                                        <p:tav tm="100000">
                                          <p:val>
                                            <p:fltVal val="1"/>
                                          </p:val>
                                        </p:tav>
                                      </p:tavLst>
                                    </p:anim>
                                    <p:anim calcmode="lin" valueType="num">
                                      <p:cBhvr>
                                        <p:cTn id="375" dur="3000" fill="hold"/>
                                        <p:tgtEl>
                                          <p:spTgt spid="30"/>
                                        </p:tgtEl>
                                        <p:attrNameLst>
                                          <p:attrName>ppt_h</p:attrName>
                                        </p:attrNameLst>
                                      </p:cBhvr>
                                      <p:tavLst>
                                        <p:tav tm="0">
                                          <p:val>
                                            <p:strVal val="#ppt_h"/>
                                          </p:val>
                                        </p:tav>
                                        <p:tav tm="100000">
                                          <p:val>
                                            <p:strVal val="#ppt_h"/>
                                          </p:val>
                                        </p:tav>
                                      </p:tavLst>
                                    </p:anim>
                                  </p:childTnLst>
                                </p:cTn>
                              </p:par>
                              <p:par>
                                <p:cTn id="376" presetID="19" presetClass="entr" presetSubtype="10" fill="hold" grpId="1" nodeType="withEffect">
                                  <p:stCondLst>
                                    <p:cond delay="0"/>
                                  </p:stCondLst>
                                  <p:childTnLst>
                                    <p:set>
                                      <p:cBhvr>
                                        <p:cTn id="377" dur="1" fill="hold">
                                          <p:stCondLst>
                                            <p:cond delay="0"/>
                                          </p:stCondLst>
                                        </p:cTn>
                                        <p:tgtEl>
                                          <p:spTgt spid="31"/>
                                        </p:tgtEl>
                                        <p:attrNameLst>
                                          <p:attrName>style.visibility</p:attrName>
                                        </p:attrNameLst>
                                      </p:cBhvr>
                                      <p:to>
                                        <p:strVal val="visible"/>
                                      </p:to>
                                    </p:set>
                                    <p:anim calcmode="lin" valueType="num">
                                      <p:cBhvr>
                                        <p:cTn id="378" dur="3000" fill="hold"/>
                                        <p:tgtEl>
                                          <p:spTgt spid="31"/>
                                        </p:tgtEl>
                                        <p:attrNameLst>
                                          <p:attrName>ppt_w</p:attrName>
                                        </p:attrNameLst>
                                      </p:cBhvr>
                                      <p:tavLst>
                                        <p:tav tm="0" fmla="#ppt_w*sin(2.5*pi*$)">
                                          <p:val>
                                            <p:fltVal val="0"/>
                                          </p:val>
                                        </p:tav>
                                        <p:tav tm="100000">
                                          <p:val>
                                            <p:fltVal val="1"/>
                                          </p:val>
                                        </p:tav>
                                      </p:tavLst>
                                    </p:anim>
                                    <p:anim calcmode="lin" valueType="num">
                                      <p:cBhvr>
                                        <p:cTn id="379" dur="3000" fill="hold"/>
                                        <p:tgtEl>
                                          <p:spTgt spid="31"/>
                                        </p:tgtEl>
                                        <p:attrNameLst>
                                          <p:attrName>ppt_h</p:attrName>
                                        </p:attrNameLst>
                                      </p:cBhvr>
                                      <p:tavLst>
                                        <p:tav tm="0">
                                          <p:val>
                                            <p:strVal val="#ppt_h"/>
                                          </p:val>
                                        </p:tav>
                                        <p:tav tm="100000">
                                          <p:val>
                                            <p:strVal val="#ppt_h"/>
                                          </p:val>
                                        </p:tav>
                                      </p:tavLst>
                                    </p:anim>
                                  </p:childTnLst>
                                </p:cTn>
                              </p:par>
                              <p:par>
                                <p:cTn id="380" presetID="19" presetClass="entr" presetSubtype="10" fill="hold" grpId="1" nodeType="withEffect">
                                  <p:stCondLst>
                                    <p:cond delay="0"/>
                                  </p:stCondLst>
                                  <p:childTnLst>
                                    <p:set>
                                      <p:cBhvr>
                                        <p:cTn id="381" dur="1" fill="hold">
                                          <p:stCondLst>
                                            <p:cond delay="0"/>
                                          </p:stCondLst>
                                        </p:cTn>
                                        <p:tgtEl>
                                          <p:spTgt spid="32"/>
                                        </p:tgtEl>
                                        <p:attrNameLst>
                                          <p:attrName>style.visibility</p:attrName>
                                        </p:attrNameLst>
                                      </p:cBhvr>
                                      <p:to>
                                        <p:strVal val="visible"/>
                                      </p:to>
                                    </p:set>
                                    <p:anim calcmode="lin" valueType="num">
                                      <p:cBhvr>
                                        <p:cTn id="382" dur="3000" fill="hold"/>
                                        <p:tgtEl>
                                          <p:spTgt spid="32"/>
                                        </p:tgtEl>
                                        <p:attrNameLst>
                                          <p:attrName>ppt_w</p:attrName>
                                        </p:attrNameLst>
                                      </p:cBhvr>
                                      <p:tavLst>
                                        <p:tav tm="0" fmla="#ppt_w*sin(2.5*pi*$)">
                                          <p:val>
                                            <p:fltVal val="0"/>
                                          </p:val>
                                        </p:tav>
                                        <p:tav tm="100000">
                                          <p:val>
                                            <p:fltVal val="1"/>
                                          </p:val>
                                        </p:tav>
                                      </p:tavLst>
                                    </p:anim>
                                    <p:anim calcmode="lin" valueType="num">
                                      <p:cBhvr>
                                        <p:cTn id="383" dur="3000" fill="hold"/>
                                        <p:tgtEl>
                                          <p:spTgt spid="32"/>
                                        </p:tgtEl>
                                        <p:attrNameLst>
                                          <p:attrName>ppt_h</p:attrName>
                                        </p:attrNameLst>
                                      </p:cBhvr>
                                      <p:tavLst>
                                        <p:tav tm="0">
                                          <p:val>
                                            <p:strVal val="#ppt_h"/>
                                          </p:val>
                                        </p:tav>
                                        <p:tav tm="100000">
                                          <p:val>
                                            <p:strVal val="#ppt_h"/>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33"/>
                                        </p:tgtEl>
                                        <p:attrNameLst>
                                          <p:attrName>style.visibility</p:attrName>
                                        </p:attrNameLst>
                                      </p:cBhvr>
                                      <p:to>
                                        <p:strVal val="visible"/>
                                      </p:to>
                                    </p:set>
                                    <p:anim calcmode="lin" valueType="num">
                                      <p:cBhvr>
                                        <p:cTn id="386" dur="3000" fill="hold"/>
                                        <p:tgtEl>
                                          <p:spTgt spid="33"/>
                                        </p:tgtEl>
                                        <p:attrNameLst>
                                          <p:attrName>ppt_w</p:attrName>
                                        </p:attrNameLst>
                                      </p:cBhvr>
                                      <p:tavLst>
                                        <p:tav tm="0" fmla="#ppt_w*sin(2.5*pi*$)">
                                          <p:val>
                                            <p:fltVal val="0"/>
                                          </p:val>
                                        </p:tav>
                                        <p:tav tm="100000">
                                          <p:val>
                                            <p:fltVal val="1"/>
                                          </p:val>
                                        </p:tav>
                                      </p:tavLst>
                                    </p:anim>
                                    <p:anim calcmode="lin" valueType="num">
                                      <p:cBhvr>
                                        <p:cTn id="387" dur="3000" fill="hold"/>
                                        <p:tgtEl>
                                          <p:spTgt spid="33"/>
                                        </p:tgtEl>
                                        <p:attrNameLst>
                                          <p:attrName>ppt_h</p:attrName>
                                        </p:attrNameLst>
                                      </p:cBhvr>
                                      <p:tavLst>
                                        <p:tav tm="0">
                                          <p:val>
                                            <p:strVal val="#ppt_h"/>
                                          </p:val>
                                        </p:tav>
                                        <p:tav tm="100000">
                                          <p:val>
                                            <p:strVal val="#ppt_h"/>
                                          </p:val>
                                        </p:tav>
                                      </p:tavLst>
                                    </p:anim>
                                  </p:childTnLst>
                                </p:cTn>
                              </p:par>
                              <p:par>
                                <p:cTn id="388" presetID="19" presetClass="entr" presetSubtype="10" fill="hold" grpId="1" nodeType="withEffect">
                                  <p:stCondLst>
                                    <p:cond delay="0"/>
                                  </p:stCondLst>
                                  <p:childTnLst>
                                    <p:set>
                                      <p:cBhvr>
                                        <p:cTn id="389" dur="1" fill="hold">
                                          <p:stCondLst>
                                            <p:cond delay="0"/>
                                          </p:stCondLst>
                                        </p:cTn>
                                        <p:tgtEl>
                                          <p:spTgt spid="34"/>
                                        </p:tgtEl>
                                        <p:attrNameLst>
                                          <p:attrName>style.visibility</p:attrName>
                                        </p:attrNameLst>
                                      </p:cBhvr>
                                      <p:to>
                                        <p:strVal val="visible"/>
                                      </p:to>
                                    </p:set>
                                    <p:anim calcmode="lin" valueType="num">
                                      <p:cBhvr>
                                        <p:cTn id="390" dur="3000" fill="hold"/>
                                        <p:tgtEl>
                                          <p:spTgt spid="34"/>
                                        </p:tgtEl>
                                        <p:attrNameLst>
                                          <p:attrName>ppt_w</p:attrName>
                                        </p:attrNameLst>
                                      </p:cBhvr>
                                      <p:tavLst>
                                        <p:tav tm="0" fmla="#ppt_w*sin(2.5*pi*$)">
                                          <p:val>
                                            <p:fltVal val="0"/>
                                          </p:val>
                                        </p:tav>
                                        <p:tav tm="100000">
                                          <p:val>
                                            <p:fltVal val="1"/>
                                          </p:val>
                                        </p:tav>
                                      </p:tavLst>
                                    </p:anim>
                                    <p:anim calcmode="lin" valueType="num">
                                      <p:cBhvr>
                                        <p:cTn id="391" dur="3000" fill="hold"/>
                                        <p:tgtEl>
                                          <p:spTgt spid="34"/>
                                        </p:tgtEl>
                                        <p:attrNameLst>
                                          <p:attrName>ppt_h</p:attrName>
                                        </p:attrNameLst>
                                      </p:cBhvr>
                                      <p:tavLst>
                                        <p:tav tm="0">
                                          <p:val>
                                            <p:strVal val="#ppt_h"/>
                                          </p:val>
                                        </p:tav>
                                        <p:tav tm="100000">
                                          <p:val>
                                            <p:strVal val="#ppt_h"/>
                                          </p:val>
                                        </p:tav>
                                      </p:tavLst>
                                    </p:anim>
                                  </p:childTnLst>
                                </p:cTn>
                              </p:par>
                              <p:par>
                                <p:cTn id="392" presetID="19" presetClass="entr" presetSubtype="10" fill="hold" grpId="1" nodeType="withEffect">
                                  <p:stCondLst>
                                    <p:cond delay="0"/>
                                  </p:stCondLst>
                                  <p:childTnLst>
                                    <p:set>
                                      <p:cBhvr>
                                        <p:cTn id="393" dur="1" fill="hold">
                                          <p:stCondLst>
                                            <p:cond delay="0"/>
                                          </p:stCondLst>
                                        </p:cTn>
                                        <p:tgtEl>
                                          <p:spTgt spid="35"/>
                                        </p:tgtEl>
                                        <p:attrNameLst>
                                          <p:attrName>style.visibility</p:attrName>
                                        </p:attrNameLst>
                                      </p:cBhvr>
                                      <p:to>
                                        <p:strVal val="visible"/>
                                      </p:to>
                                    </p:set>
                                    <p:anim calcmode="lin" valueType="num">
                                      <p:cBhvr>
                                        <p:cTn id="394" dur="3000" fill="hold"/>
                                        <p:tgtEl>
                                          <p:spTgt spid="35"/>
                                        </p:tgtEl>
                                        <p:attrNameLst>
                                          <p:attrName>ppt_w</p:attrName>
                                        </p:attrNameLst>
                                      </p:cBhvr>
                                      <p:tavLst>
                                        <p:tav tm="0" fmla="#ppt_w*sin(2.5*pi*$)">
                                          <p:val>
                                            <p:fltVal val="0"/>
                                          </p:val>
                                        </p:tav>
                                        <p:tav tm="100000">
                                          <p:val>
                                            <p:fltVal val="1"/>
                                          </p:val>
                                        </p:tav>
                                      </p:tavLst>
                                    </p:anim>
                                    <p:anim calcmode="lin" valueType="num">
                                      <p:cBhvr>
                                        <p:cTn id="395" dur="3000" fill="hold"/>
                                        <p:tgtEl>
                                          <p:spTgt spid="35"/>
                                        </p:tgtEl>
                                        <p:attrNameLst>
                                          <p:attrName>ppt_h</p:attrName>
                                        </p:attrNameLst>
                                      </p:cBhvr>
                                      <p:tavLst>
                                        <p:tav tm="0">
                                          <p:val>
                                            <p:strVal val="#ppt_h"/>
                                          </p:val>
                                        </p:tav>
                                        <p:tav tm="100000">
                                          <p:val>
                                            <p:strVal val="#ppt_h"/>
                                          </p:val>
                                        </p:tav>
                                      </p:tavLst>
                                    </p:anim>
                                  </p:childTnLst>
                                </p:cTn>
                              </p:par>
                              <p:par>
                                <p:cTn id="396" presetID="19" presetClass="entr" presetSubtype="10" fill="hold" grpId="1" nodeType="withEffect">
                                  <p:stCondLst>
                                    <p:cond delay="0"/>
                                  </p:stCondLst>
                                  <p:childTnLst>
                                    <p:set>
                                      <p:cBhvr>
                                        <p:cTn id="397" dur="1" fill="hold">
                                          <p:stCondLst>
                                            <p:cond delay="0"/>
                                          </p:stCondLst>
                                        </p:cTn>
                                        <p:tgtEl>
                                          <p:spTgt spid="36"/>
                                        </p:tgtEl>
                                        <p:attrNameLst>
                                          <p:attrName>style.visibility</p:attrName>
                                        </p:attrNameLst>
                                      </p:cBhvr>
                                      <p:to>
                                        <p:strVal val="visible"/>
                                      </p:to>
                                    </p:set>
                                    <p:anim calcmode="lin" valueType="num">
                                      <p:cBhvr>
                                        <p:cTn id="398" dur="3000" fill="hold"/>
                                        <p:tgtEl>
                                          <p:spTgt spid="36"/>
                                        </p:tgtEl>
                                        <p:attrNameLst>
                                          <p:attrName>ppt_w</p:attrName>
                                        </p:attrNameLst>
                                      </p:cBhvr>
                                      <p:tavLst>
                                        <p:tav tm="0" fmla="#ppt_w*sin(2.5*pi*$)">
                                          <p:val>
                                            <p:fltVal val="0"/>
                                          </p:val>
                                        </p:tav>
                                        <p:tav tm="100000">
                                          <p:val>
                                            <p:fltVal val="1"/>
                                          </p:val>
                                        </p:tav>
                                      </p:tavLst>
                                    </p:anim>
                                    <p:anim calcmode="lin" valueType="num">
                                      <p:cBhvr>
                                        <p:cTn id="399" dur="3000" fill="hold"/>
                                        <p:tgtEl>
                                          <p:spTgt spid="36"/>
                                        </p:tgtEl>
                                        <p:attrNameLst>
                                          <p:attrName>ppt_h</p:attrName>
                                        </p:attrNameLst>
                                      </p:cBhvr>
                                      <p:tavLst>
                                        <p:tav tm="0">
                                          <p:val>
                                            <p:strVal val="#ppt_h"/>
                                          </p:val>
                                        </p:tav>
                                        <p:tav tm="100000">
                                          <p:val>
                                            <p:strVal val="#ppt_h"/>
                                          </p:val>
                                        </p:tav>
                                      </p:tavLst>
                                    </p:anim>
                                  </p:childTnLst>
                                </p:cTn>
                              </p:par>
                              <p:par>
                                <p:cTn id="400" presetID="19" presetClass="entr" presetSubtype="10" fill="hold" grpId="1" nodeType="withEffect">
                                  <p:stCondLst>
                                    <p:cond delay="0"/>
                                  </p:stCondLst>
                                  <p:childTnLst>
                                    <p:set>
                                      <p:cBhvr>
                                        <p:cTn id="401" dur="1" fill="hold">
                                          <p:stCondLst>
                                            <p:cond delay="0"/>
                                          </p:stCondLst>
                                        </p:cTn>
                                        <p:tgtEl>
                                          <p:spTgt spid="37"/>
                                        </p:tgtEl>
                                        <p:attrNameLst>
                                          <p:attrName>style.visibility</p:attrName>
                                        </p:attrNameLst>
                                      </p:cBhvr>
                                      <p:to>
                                        <p:strVal val="visible"/>
                                      </p:to>
                                    </p:set>
                                    <p:anim calcmode="lin" valueType="num">
                                      <p:cBhvr>
                                        <p:cTn id="402" dur="3000" fill="hold"/>
                                        <p:tgtEl>
                                          <p:spTgt spid="37"/>
                                        </p:tgtEl>
                                        <p:attrNameLst>
                                          <p:attrName>ppt_w</p:attrName>
                                        </p:attrNameLst>
                                      </p:cBhvr>
                                      <p:tavLst>
                                        <p:tav tm="0" fmla="#ppt_w*sin(2.5*pi*$)">
                                          <p:val>
                                            <p:fltVal val="0"/>
                                          </p:val>
                                        </p:tav>
                                        <p:tav tm="100000">
                                          <p:val>
                                            <p:fltVal val="1"/>
                                          </p:val>
                                        </p:tav>
                                      </p:tavLst>
                                    </p:anim>
                                    <p:anim calcmode="lin" valueType="num">
                                      <p:cBhvr>
                                        <p:cTn id="403" dur="3000" fill="hold"/>
                                        <p:tgtEl>
                                          <p:spTgt spid="37"/>
                                        </p:tgtEl>
                                        <p:attrNameLst>
                                          <p:attrName>ppt_h</p:attrName>
                                        </p:attrNameLst>
                                      </p:cBhvr>
                                      <p:tavLst>
                                        <p:tav tm="0">
                                          <p:val>
                                            <p:strVal val="#ppt_h"/>
                                          </p:val>
                                        </p:tav>
                                        <p:tav tm="100000">
                                          <p:val>
                                            <p:strVal val="#ppt_h"/>
                                          </p:val>
                                        </p:tav>
                                      </p:tavLst>
                                    </p:anim>
                                  </p:childTnLst>
                                </p:cTn>
                              </p:par>
                              <p:par>
                                <p:cTn id="404" presetID="19" presetClass="entr" presetSubtype="10" fill="hold" grpId="1" nodeType="withEffect">
                                  <p:stCondLst>
                                    <p:cond delay="0"/>
                                  </p:stCondLst>
                                  <p:childTnLst>
                                    <p:set>
                                      <p:cBhvr>
                                        <p:cTn id="405" dur="1" fill="hold">
                                          <p:stCondLst>
                                            <p:cond delay="0"/>
                                          </p:stCondLst>
                                        </p:cTn>
                                        <p:tgtEl>
                                          <p:spTgt spid="38"/>
                                        </p:tgtEl>
                                        <p:attrNameLst>
                                          <p:attrName>style.visibility</p:attrName>
                                        </p:attrNameLst>
                                      </p:cBhvr>
                                      <p:to>
                                        <p:strVal val="visible"/>
                                      </p:to>
                                    </p:set>
                                    <p:anim calcmode="lin" valueType="num">
                                      <p:cBhvr>
                                        <p:cTn id="406" dur="3000" fill="hold"/>
                                        <p:tgtEl>
                                          <p:spTgt spid="38"/>
                                        </p:tgtEl>
                                        <p:attrNameLst>
                                          <p:attrName>ppt_w</p:attrName>
                                        </p:attrNameLst>
                                      </p:cBhvr>
                                      <p:tavLst>
                                        <p:tav tm="0" fmla="#ppt_w*sin(2.5*pi*$)">
                                          <p:val>
                                            <p:fltVal val="0"/>
                                          </p:val>
                                        </p:tav>
                                        <p:tav tm="100000">
                                          <p:val>
                                            <p:fltVal val="1"/>
                                          </p:val>
                                        </p:tav>
                                      </p:tavLst>
                                    </p:anim>
                                    <p:anim calcmode="lin" valueType="num">
                                      <p:cBhvr>
                                        <p:cTn id="407" dur="3000" fill="hold"/>
                                        <p:tgtEl>
                                          <p:spTgt spid="38"/>
                                        </p:tgtEl>
                                        <p:attrNameLst>
                                          <p:attrName>ppt_h</p:attrName>
                                        </p:attrNameLst>
                                      </p:cBhvr>
                                      <p:tavLst>
                                        <p:tav tm="0">
                                          <p:val>
                                            <p:strVal val="#ppt_h"/>
                                          </p:val>
                                        </p:tav>
                                        <p:tav tm="100000">
                                          <p:val>
                                            <p:strVal val="#ppt_h"/>
                                          </p:val>
                                        </p:tav>
                                      </p:tavLst>
                                    </p:anim>
                                  </p:childTnLst>
                                </p:cTn>
                              </p:par>
                              <p:par>
                                <p:cTn id="408" presetID="19" presetClass="entr" presetSubtype="10" fill="hold" grpId="1" nodeType="withEffect">
                                  <p:stCondLst>
                                    <p:cond delay="0"/>
                                  </p:stCondLst>
                                  <p:childTnLst>
                                    <p:set>
                                      <p:cBhvr>
                                        <p:cTn id="409" dur="1" fill="hold">
                                          <p:stCondLst>
                                            <p:cond delay="0"/>
                                          </p:stCondLst>
                                        </p:cTn>
                                        <p:tgtEl>
                                          <p:spTgt spid="39"/>
                                        </p:tgtEl>
                                        <p:attrNameLst>
                                          <p:attrName>style.visibility</p:attrName>
                                        </p:attrNameLst>
                                      </p:cBhvr>
                                      <p:to>
                                        <p:strVal val="visible"/>
                                      </p:to>
                                    </p:set>
                                    <p:anim calcmode="lin" valueType="num">
                                      <p:cBhvr>
                                        <p:cTn id="410" dur="3000" fill="hold"/>
                                        <p:tgtEl>
                                          <p:spTgt spid="39"/>
                                        </p:tgtEl>
                                        <p:attrNameLst>
                                          <p:attrName>ppt_w</p:attrName>
                                        </p:attrNameLst>
                                      </p:cBhvr>
                                      <p:tavLst>
                                        <p:tav tm="0" fmla="#ppt_w*sin(2.5*pi*$)">
                                          <p:val>
                                            <p:fltVal val="0"/>
                                          </p:val>
                                        </p:tav>
                                        <p:tav tm="100000">
                                          <p:val>
                                            <p:fltVal val="1"/>
                                          </p:val>
                                        </p:tav>
                                      </p:tavLst>
                                    </p:anim>
                                    <p:anim calcmode="lin" valueType="num">
                                      <p:cBhvr>
                                        <p:cTn id="411" dur="3000" fill="hold"/>
                                        <p:tgtEl>
                                          <p:spTgt spid="39"/>
                                        </p:tgtEl>
                                        <p:attrNameLst>
                                          <p:attrName>ppt_h</p:attrName>
                                        </p:attrNameLst>
                                      </p:cBhvr>
                                      <p:tavLst>
                                        <p:tav tm="0">
                                          <p:val>
                                            <p:strVal val="#ppt_h"/>
                                          </p:val>
                                        </p:tav>
                                        <p:tav tm="100000">
                                          <p:val>
                                            <p:strVal val="#ppt_h"/>
                                          </p:val>
                                        </p:tav>
                                      </p:tavLst>
                                    </p:anim>
                                  </p:childTnLst>
                                </p:cTn>
                              </p:par>
                              <p:par>
                                <p:cTn id="412" presetID="19" presetClass="entr" presetSubtype="10" fill="hold" grpId="1" nodeType="withEffect">
                                  <p:stCondLst>
                                    <p:cond delay="0"/>
                                  </p:stCondLst>
                                  <p:childTnLst>
                                    <p:set>
                                      <p:cBhvr>
                                        <p:cTn id="413" dur="1" fill="hold">
                                          <p:stCondLst>
                                            <p:cond delay="0"/>
                                          </p:stCondLst>
                                        </p:cTn>
                                        <p:tgtEl>
                                          <p:spTgt spid="40"/>
                                        </p:tgtEl>
                                        <p:attrNameLst>
                                          <p:attrName>style.visibility</p:attrName>
                                        </p:attrNameLst>
                                      </p:cBhvr>
                                      <p:to>
                                        <p:strVal val="visible"/>
                                      </p:to>
                                    </p:set>
                                    <p:anim calcmode="lin" valueType="num">
                                      <p:cBhvr>
                                        <p:cTn id="414" dur="3000" fill="hold"/>
                                        <p:tgtEl>
                                          <p:spTgt spid="40"/>
                                        </p:tgtEl>
                                        <p:attrNameLst>
                                          <p:attrName>ppt_w</p:attrName>
                                        </p:attrNameLst>
                                      </p:cBhvr>
                                      <p:tavLst>
                                        <p:tav tm="0" fmla="#ppt_w*sin(2.5*pi*$)">
                                          <p:val>
                                            <p:fltVal val="0"/>
                                          </p:val>
                                        </p:tav>
                                        <p:tav tm="100000">
                                          <p:val>
                                            <p:fltVal val="1"/>
                                          </p:val>
                                        </p:tav>
                                      </p:tavLst>
                                    </p:anim>
                                    <p:anim calcmode="lin" valueType="num">
                                      <p:cBhvr>
                                        <p:cTn id="415" dur="3000" fill="hold"/>
                                        <p:tgtEl>
                                          <p:spTgt spid="40"/>
                                        </p:tgtEl>
                                        <p:attrNameLst>
                                          <p:attrName>ppt_h</p:attrName>
                                        </p:attrNameLst>
                                      </p:cBhvr>
                                      <p:tavLst>
                                        <p:tav tm="0">
                                          <p:val>
                                            <p:strVal val="#ppt_h"/>
                                          </p:val>
                                        </p:tav>
                                        <p:tav tm="100000">
                                          <p:val>
                                            <p:strVal val="#ppt_h"/>
                                          </p:val>
                                        </p:tav>
                                      </p:tavLst>
                                    </p:anim>
                                  </p:childTnLst>
                                </p:cTn>
                              </p:par>
                              <p:par>
                                <p:cTn id="416" presetID="19" presetClass="entr" presetSubtype="10" fill="hold" grpId="1" nodeType="withEffect">
                                  <p:stCondLst>
                                    <p:cond delay="0"/>
                                  </p:stCondLst>
                                  <p:childTnLst>
                                    <p:set>
                                      <p:cBhvr>
                                        <p:cTn id="417" dur="1" fill="hold">
                                          <p:stCondLst>
                                            <p:cond delay="0"/>
                                          </p:stCondLst>
                                        </p:cTn>
                                        <p:tgtEl>
                                          <p:spTgt spid="58"/>
                                        </p:tgtEl>
                                        <p:attrNameLst>
                                          <p:attrName>style.visibility</p:attrName>
                                        </p:attrNameLst>
                                      </p:cBhvr>
                                      <p:to>
                                        <p:strVal val="visible"/>
                                      </p:to>
                                    </p:set>
                                    <p:anim calcmode="lin" valueType="num">
                                      <p:cBhvr>
                                        <p:cTn id="418" dur="3000" fill="hold"/>
                                        <p:tgtEl>
                                          <p:spTgt spid="58"/>
                                        </p:tgtEl>
                                        <p:attrNameLst>
                                          <p:attrName>ppt_w</p:attrName>
                                        </p:attrNameLst>
                                      </p:cBhvr>
                                      <p:tavLst>
                                        <p:tav tm="0" fmla="#ppt_w*sin(2.5*pi*$)">
                                          <p:val>
                                            <p:fltVal val="0"/>
                                          </p:val>
                                        </p:tav>
                                        <p:tav tm="100000">
                                          <p:val>
                                            <p:fltVal val="1"/>
                                          </p:val>
                                        </p:tav>
                                      </p:tavLst>
                                    </p:anim>
                                    <p:anim calcmode="lin" valueType="num">
                                      <p:cBhvr>
                                        <p:cTn id="419" dur="3000" fill="hold"/>
                                        <p:tgtEl>
                                          <p:spTgt spid="58"/>
                                        </p:tgtEl>
                                        <p:attrNameLst>
                                          <p:attrName>ppt_h</p:attrName>
                                        </p:attrNameLst>
                                      </p:cBhvr>
                                      <p:tavLst>
                                        <p:tav tm="0">
                                          <p:val>
                                            <p:strVal val="#ppt_h"/>
                                          </p:val>
                                        </p:tav>
                                        <p:tav tm="100000">
                                          <p:val>
                                            <p:strVal val="#ppt_h"/>
                                          </p:val>
                                        </p:tav>
                                      </p:tavLst>
                                    </p:anim>
                                  </p:childTnLst>
                                </p:cTn>
                              </p:par>
                              <p:par>
                                <p:cTn id="420" presetID="19" presetClass="entr" presetSubtype="10" fill="hold" grpId="1" nodeType="withEffect">
                                  <p:stCondLst>
                                    <p:cond delay="0"/>
                                  </p:stCondLst>
                                  <p:childTnLst>
                                    <p:set>
                                      <p:cBhvr>
                                        <p:cTn id="421" dur="1" fill="hold">
                                          <p:stCondLst>
                                            <p:cond delay="0"/>
                                          </p:stCondLst>
                                        </p:cTn>
                                        <p:tgtEl>
                                          <p:spTgt spid="59"/>
                                        </p:tgtEl>
                                        <p:attrNameLst>
                                          <p:attrName>style.visibility</p:attrName>
                                        </p:attrNameLst>
                                      </p:cBhvr>
                                      <p:to>
                                        <p:strVal val="visible"/>
                                      </p:to>
                                    </p:set>
                                    <p:anim calcmode="lin" valueType="num">
                                      <p:cBhvr>
                                        <p:cTn id="422" dur="3000" fill="hold"/>
                                        <p:tgtEl>
                                          <p:spTgt spid="59"/>
                                        </p:tgtEl>
                                        <p:attrNameLst>
                                          <p:attrName>ppt_w</p:attrName>
                                        </p:attrNameLst>
                                      </p:cBhvr>
                                      <p:tavLst>
                                        <p:tav tm="0" fmla="#ppt_w*sin(2.5*pi*$)">
                                          <p:val>
                                            <p:fltVal val="0"/>
                                          </p:val>
                                        </p:tav>
                                        <p:tav tm="100000">
                                          <p:val>
                                            <p:fltVal val="1"/>
                                          </p:val>
                                        </p:tav>
                                      </p:tavLst>
                                    </p:anim>
                                    <p:anim calcmode="lin" valueType="num">
                                      <p:cBhvr>
                                        <p:cTn id="423" dur="3000" fill="hold"/>
                                        <p:tgtEl>
                                          <p:spTgt spid="59"/>
                                        </p:tgtEl>
                                        <p:attrNameLst>
                                          <p:attrName>ppt_h</p:attrName>
                                        </p:attrNameLst>
                                      </p:cBhvr>
                                      <p:tavLst>
                                        <p:tav tm="0">
                                          <p:val>
                                            <p:strVal val="#ppt_h"/>
                                          </p:val>
                                        </p:tav>
                                        <p:tav tm="100000">
                                          <p:val>
                                            <p:strVal val="#ppt_h"/>
                                          </p:val>
                                        </p:tav>
                                      </p:tavLst>
                                    </p:anim>
                                  </p:childTnLst>
                                </p:cTn>
                              </p:par>
                              <p:par>
                                <p:cTn id="424" presetID="19" presetClass="entr" presetSubtype="10" fill="hold" grpId="1" nodeType="withEffect">
                                  <p:stCondLst>
                                    <p:cond delay="0"/>
                                  </p:stCondLst>
                                  <p:childTnLst>
                                    <p:set>
                                      <p:cBhvr>
                                        <p:cTn id="425" dur="1" fill="hold">
                                          <p:stCondLst>
                                            <p:cond delay="0"/>
                                          </p:stCondLst>
                                        </p:cTn>
                                        <p:tgtEl>
                                          <p:spTgt spid="60"/>
                                        </p:tgtEl>
                                        <p:attrNameLst>
                                          <p:attrName>style.visibility</p:attrName>
                                        </p:attrNameLst>
                                      </p:cBhvr>
                                      <p:to>
                                        <p:strVal val="visible"/>
                                      </p:to>
                                    </p:set>
                                    <p:anim calcmode="lin" valueType="num">
                                      <p:cBhvr>
                                        <p:cTn id="426" dur="3000" fill="hold"/>
                                        <p:tgtEl>
                                          <p:spTgt spid="60"/>
                                        </p:tgtEl>
                                        <p:attrNameLst>
                                          <p:attrName>ppt_w</p:attrName>
                                        </p:attrNameLst>
                                      </p:cBhvr>
                                      <p:tavLst>
                                        <p:tav tm="0" fmla="#ppt_w*sin(2.5*pi*$)">
                                          <p:val>
                                            <p:fltVal val="0"/>
                                          </p:val>
                                        </p:tav>
                                        <p:tav tm="100000">
                                          <p:val>
                                            <p:fltVal val="1"/>
                                          </p:val>
                                        </p:tav>
                                      </p:tavLst>
                                    </p:anim>
                                    <p:anim calcmode="lin" valueType="num">
                                      <p:cBhvr>
                                        <p:cTn id="427" dur="3000" fill="hold"/>
                                        <p:tgtEl>
                                          <p:spTgt spid="60"/>
                                        </p:tgtEl>
                                        <p:attrNameLst>
                                          <p:attrName>ppt_h</p:attrName>
                                        </p:attrNameLst>
                                      </p:cBhvr>
                                      <p:tavLst>
                                        <p:tav tm="0">
                                          <p:val>
                                            <p:strVal val="#ppt_h"/>
                                          </p:val>
                                        </p:tav>
                                        <p:tav tm="100000">
                                          <p:val>
                                            <p:strVal val="#ppt_h"/>
                                          </p:val>
                                        </p:tav>
                                      </p:tavLst>
                                    </p:anim>
                                  </p:childTnLst>
                                </p:cTn>
                              </p:par>
                              <p:par>
                                <p:cTn id="428" presetID="19" presetClass="entr" presetSubtype="10" fill="hold" grpId="1" nodeType="withEffect">
                                  <p:stCondLst>
                                    <p:cond delay="0"/>
                                  </p:stCondLst>
                                  <p:childTnLst>
                                    <p:set>
                                      <p:cBhvr>
                                        <p:cTn id="429" dur="1" fill="hold">
                                          <p:stCondLst>
                                            <p:cond delay="0"/>
                                          </p:stCondLst>
                                        </p:cTn>
                                        <p:tgtEl>
                                          <p:spTgt spid="61"/>
                                        </p:tgtEl>
                                        <p:attrNameLst>
                                          <p:attrName>style.visibility</p:attrName>
                                        </p:attrNameLst>
                                      </p:cBhvr>
                                      <p:to>
                                        <p:strVal val="visible"/>
                                      </p:to>
                                    </p:set>
                                    <p:anim calcmode="lin" valueType="num">
                                      <p:cBhvr>
                                        <p:cTn id="430" dur="3000" fill="hold"/>
                                        <p:tgtEl>
                                          <p:spTgt spid="61"/>
                                        </p:tgtEl>
                                        <p:attrNameLst>
                                          <p:attrName>ppt_w</p:attrName>
                                        </p:attrNameLst>
                                      </p:cBhvr>
                                      <p:tavLst>
                                        <p:tav tm="0" fmla="#ppt_w*sin(2.5*pi*$)">
                                          <p:val>
                                            <p:fltVal val="0"/>
                                          </p:val>
                                        </p:tav>
                                        <p:tav tm="100000">
                                          <p:val>
                                            <p:fltVal val="1"/>
                                          </p:val>
                                        </p:tav>
                                      </p:tavLst>
                                    </p:anim>
                                    <p:anim calcmode="lin" valueType="num">
                                      <p:cBhvr>
                                        <p:cTn id="431" dur="3000" fill="hold"/>
                                        <p:tgtEl>
                                          <p:spTgt spid="61"/>
                                        </p:tgtEl>
                                        <p:attrNameLst>
                                          <p:attrName>ppt_h</p:attrName>
                                        </p:attrNameLst>
                                      </p:cBhvr>
                                      <p:tavLst>
                                        <p:tav tm="0">
                                          <p:val>
                                            <p:strVal val="#ppt_h"/>
                                          </p:val>
                                        </p:tav>
                                        <p:tav tm="100000">
                                          <p:val>
                                            <p:strVal val="#ppt_h"/>
                                          </p:val>
                                        </p:tav>
                                      </p:tavLst>
                                    </p:anim>
                                  </p:childTnLst>
                                </p:cTn>
                              </p:par>
                              <p:par>
                                <p:cTn id="432" presetID="19" presetClass="entr" presetSubtype="10" fill="hold" grpId="1" nodeType="withEffect">
                                  <p:stCondLst>
                                    <p:cond delay="0"/>
                                  </p:stCondLst>
                                  <p:childTnLst>
                                    <p:set>
                                      <p:cBhvr>
                                        <p:cTn id="433" dur="1" fill="hold">
                                          <p:stCondLst>
                                            <p:cond delay="0"/>
                                          </p:stCondLst>
                                        </p:cTn>
                                        <p:tgtEl>
                                          <p:spTgt spid="62"/>
                                        </p:tgtEl>
                                        <p:attrNameLst>
                                          <p:attrName>style.visibility</p:attrName>
                                        </p:attrNameLst>
                                      </p:cBhvr>
                                      <p:to>
                                        <p:strVal val="visible"/>
                                      </p:to>
                                    </p:set>
                                    <p:anim calcmode="lin" valueType="num">
                                      <p:cBhvr>
                                        <p:cTn id="434" dur="3000" fill="hold"/>
                                        <p:tgtEl>
                                          <p:spTgt spid="62"/>
                                        </p:tgtEl>
                                        <p:attrNameLst>
                                          <p:attrName>ppt_w</p:attrName>
                                        </p:attrNameLst>
                                      </p:cBhvr>
                                      <p:tavLst>
                                        <p:tav tm="0" fmla="#ppt_w*sin(2.5*pi*$)">
                                          <p:val>
                                            <p:fltVal val="0"/>
                                          </p:val>
                                        </p:tav>
                                        <p:tav tm="100000">
                                          <p:val>
                                            <p:fltVal val="1"/>
                                          </p:val>
                                        </p:tav>
                                      </p:tavLst>
                                    </p:anim>
                                    <p:anim calcmode="lin" valueType="num">
                                      <p:cBhvr>
                                        <p:cTn id="435" dur="3000" fill="hold"/>
                                        <p:tgtEl>
                                          <p:spTgt spid="62"/>
                                        </p:tgtEl>
                                        <p:attrNameLst>
                                          <p:attrName>ppt_h</p:attrName>
                                        </p:attrNameLst>
                                      </p:cBhvr>
                                      <p:tavLst>
                                        <p:tav tm="0">
                                          <p:val>
                                            <p:strVal val="#ppt_h"/>
                                          </p:val>
                                        </p:tav>
                                        <p:tav tm="100000">
                                          <p:val>
                                            <p:strVal val="#ppt_h"/>
                                          </p:val>
                                        </p:tav>
                                      </p:tavLst>
                                    </p:anim>
                                  </p:childTnLst>
                                </p:cTn>
                              </p:par>
                              <p:par>
                                <p:cTn id="436" presetID="19" presetClass="entr" presetSubtype="10" fill="hold" grpId="1" nodeType="withEffect">
                                  <p:stCondLst>
                                    <p:cond delay="0"/>
                                  </p:stCondLst>
                                  <p:childTnLst>
                                    <p:set>
                                      <p:cBhvr>
                                        <p:cTn id="437" dur="1" fill="hold">
                                          <p:stCondLst>
                                            <p:cond delay="0"/>
                                          </p:stCondLst>
                                        </p:cTn>
                                        <p:tgtEl>
                                          <p:spTgt spid="63"/>
                                        </p:tgtEl>
                                        <p:attrNameLst>
                                          <p:attrName>style.visibility</p:attrName>
                                        </p:attrNameLst>
                                      </p:cBhvr>
                                      <p:to>
                                        <p:strVal val="visible"/>
                                      </p:to>
                                    </p:set>
                                    <p:anim calcmode="lin" valueType="num">
                                      <p:cBhvr>
                                        <p:cTn id="438" dur="3000" fill="hold"/>
                                        <p:tgtEl>
                                          <p:spTgt spid="63"/>
                                        </p:tgtEl>
                                        <p:attrNameLst>
                                          <p:attrName>ppt_w</p:attrName>
                                        </p:attrNameLst>
                                      </p:cBhvr>
                                      <p:tavLst>
                                        <p:tav tm="0" fmla="#ppt_w*sin(2.5*pi*$)">
                                          <p:val>
                                            <p:fltVal val="0"/>
                                          </p:val>
                                        </p:tav>
                                        <p:tav tm="100000">
                                          <p:val>
                                            <p:fltVal val="1"/>
                                          </p:val>
                                        </p:tav>
                                      </p:tavLst>
                                    </p:anim>
                                    <p:anim calcmode="lin" valueType="num">
                                      <p:cBhvr>
                                        <p:cTn id="439" dur="3000" fill="hold"/>
                                        <p:tgtEl>
                                          <p:spTgt spid="63"/>
                                        </p:tgtEl>
                                        <p:attrNameLst>
                                          <p:attrName>ppt_h</p:attrName>
                                        </p:attrNameLst>
                                      </p:cBhvr>
                                      <p:tavLst>
                                        <p:tav tm="0">
                                          <p:val>
                                            <p:strVal val="#ppt_h"/>
                                          </p:val>
                                        </p:tav>
                                        <p:tav tm="100000">
                                          <p:val>
                                            <p:strVal val="#ppt_h"/>
                                          </p:val>
                                        </p:tav>
                                      </p:tavLst>
                                    </p:anim>
                                  </p:childTnLst>
                                </p:cTn>
                              </p:par>
                              <p:par>
                                <p:cTn id="440" presetID="19" presetClass="entr" presetSubtype="10" fill="hold" grpId="1" nodeType="withEffect">
                                  <p:stCondLst>
                                    <p:cond delay="0"/>
                                  </p:stCondLst>
                                  <p:childTnLst>
                                    <p:set>
                                      <p:cBhvr>
                                        <p:cTn id="441" dur="1" fill="hold">
                                          <p:stCondLst>
                                            <p:cond delay="0"/>
                                          </p:stCondLst>
                                        </p:cTn>
                                        <p:tgtEl>
                                          <p:spTgt spid="64"/>
                                        </p:tgtEl>
                                        <p:attrNameLst>
                                          <p:attrName>style.visibility</p:attrName>
                                        </p:attrNameLst>
                                      </p:cBhvr>
                                      <p:to>
                                        <p:strVal val="visible"/>
                                      </p:to>
                                    </p:set>
                                    <p:anim calcmode="lin" valueType="num">
                                      <p:cBhvr>
                                        <p:cTn id="442" dur="3000" fill="hold"/>
                                        <p:tgtEl>
                                          <p:spTgt spid="64"/>
                                        </p:tgtEl>
                                        <p:attrNameLst>
                                          <p:attrName>ppt_w</p:attrName>
                                        </p:attrNameLst>
                                      </p:cBhvr>
                                      <p:tavLst>
                                        <p:tav tm="0" fmla="#ppt_w*sin(2.5*pi*$)">
                                          <p:val>
                                            <p:fltVal val="0"/>
                                          </p:val>
                                        </p:tav>
                                        <p:tav tm="100000">
                                          <p:val>
                                            <p:fltVal val="1"/>
                                          </p:val>
                                        </p:tav>
                                      </p:tavLst>
                                    </p:anim>
                                    <p:anim calcmode="lin" valueType="num">
                                      <p:cBhvr>
                                        <p:cTn id="443" dur="3000" fill="hold"/>
                                        <p:tgtEl>
                                          <p:spTgt spid="64"/>
                                        </p:tgtEl>
                                        <p:attrNameLst>
                                          <p:attrName>ppt_h</p:attrName>
                                        </p:attrNameLst>
                                      </p:cBhvr>
                                      <p:tavLst>
                                        <p:tav tm="0">
                                          <p:val>
                                            <p:strVal val="#ppt_h"/>
                                          </p:val>
                                        </p:tav>
                                        <p:tav tm="100000">
                                          <p:val>
                                            <p:strVal val="#ppt_h"/>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5"/>
                                        </p:tgtEl>
                                        <p:attrNameLst>
                                          <p:attrName>style.visibility</p:attrName>
                                        </p:attrNameLst>
                                      </p:cBhvr>
                                      <p:to>
                                        <p:strVal val="visible"/>
                                      </p:to>
                                    </p:set>
                                    <p:anim calcmode="lin" valueType="num">
                                      <p:cBhvr>
                                        <p:cTn id="446" dur="3000" fill="hold"/>
                                        <p:tgtEl>
                                          <p:spTgt spid="65"/>
                                        </p:tgtEl>
                                        <p:attrNameLst>
                                          <p:attrName>ppt_w</p:attrName>
                                        </p:attrNameLst>
                                      </p:cBhvr>
                                      <p:tavLst>
                                        <p:tav tm="0" fmla="#ppt_w*sin(2.5*pi*$)">
                                          <p:val>
                                            <p:fltVal val="0"/>
                                          </p:val>
                                        </p:tav>
                                        <p:tav tm="100000">
                                          <p:val>
                                            <p:fltVal val="1"/>
                                          </p:val>
                                        </p:tav>
                                      </p:tavLst>
                                    </p:anim>
                                    <p:anim calcmode="lin" valueType="num">
                                      <p:cBhvr>
                                        <p:cTn id="447" dur="3000" fill="hold"/>
                                        <p:tgtEl>
                                          <p:spTgt spid="65"/>
                                        </p:tgtEl>
                                        <p:attrNameLst>
                                          <p:attrName>ppt_h</p:attrName>
                                        </p:attrNameLst>
                                      </p:cBhvr>
                                      <p:tavLst>
                                        <p:tav tm="0">
                                          <p:val>
                                            <p:strVal val="#ppt_h"/>
                                          </p:val>
                                        </p:tav>
                                        <p:tav tm="100000">
                                          <p:val>
                                            <p:strVal val="#ppt_h"/>
                                          </p:val>
                                        </p:tav>
                                      </p:tavLst>
                                    </p:anim>
                                  </p:childTnLst>
                                </p:cTn>
                              </p:par>
                              <p:par>
                                <p:cTn id="448" presetID="19" presetClass="entr" presetSubtype="10" fill="hold" grpId="1" nodeType="withEffect">
                                  <p:stCondLst>
                                    <p:cond delay="0"/>
                                  </p:stCondLst>
                                  <p:childTnLst>
                                    <p:set>
                                      <p:cBhvr>
                                        <p:cTn id="449" dur="1" fill="hold">
                                          <p:stCondLst>
                                            <p:cond delay="0"/>
                                          </p:stCondLst>
                                        </p:cTn>
                                        <p:tgtEl>
                                          <p:spTgt spid="66"/>
                                        </p:tgtEl>
                                        <p:attrNameLst>
                                          <p:attrName>style.visibility</p:attrName>
                                        </p:attrNameLst>
                                      </p:cBhvr>
                                      <p:to>
                                        <p:strVal val="visible"/>
                                      </p:to>
                                    </p:set>
                                    <p:anim calcmode="lin" valueType="num">
                                      <p:cBhvr>
                                        <p:cTn id="450" dur="3000" fill="hold"/>
                                        <p:tgtEl>
                                          <p:spTgt spid="66"/>
                                        </p:tgtEl>
                                        <p:attrNameLst>
                                          <p:attrName>ppt_w</p:attrName>
                                        </p:attrNameLst>
                                      </p:cBhvr>
                                      <p:tavLst>
                                        <p:tav tm="0" fmla="#ppt_w*sin(2.5*pi*$)">
                                          <p:val>
                                            <p:fltVal val="0"/>
                                          </p:val>
                                        </p:tav>
                                        <p:tav tm="100000">
                                          <p:val>
                                            <p:fltVal val="1"/>
                                          </p:val>
                                        </p:tav>
                                      </p:tavLst>
                                    </p:anim>
                                    <p:anim calcmode="lin" valueType="num">
                                      <p:cBhvr>
                                        <p:cTn id="451" dur="3000" fill="hold"/>
                                        <p:tgtEl>
                                          <p:spTgt spid="66"/>
                                        </p:tgtEl>
                                        <p:attrNameLst>
                                          <p:attrName>ppt_h</p:attrName>
                                        </p:attrNameLst>
                                      </p:cBhvr>
                                      <p:tavLst>
                                        <p:tav tm="0">
                                          <p:val>
                                            <p:strVal val="#ppt_h"/>
                                          </p:val>
                                        </p:tav>
                                        <p:tav tm="100000">
                                          <p:val>
                                            <p:strVal val="#ppt_h"/>
                                          </p:val>
                                        </p:tav>
                                      </p:tavLst>
                                    </p:anim>
                                  </p:childTnLst>
                                </p:cTn>
                              </p:par>
                              <p:par>
                                <p:cTn id="452" presetID="19" presetClass="entr" presetSubtype="10" fill="hold" grpId="1" nodeType="withEffect">
                                  <p:stCondLst>
                                    <p:cond delay="0"/>
                                  </p:stCondLst>
                                  <p:childTnLst>
                                    <p:set>
                                      <p:cBhvr>
                                        <p:cTn id="453" dur="1" fill="hold">
                                          <p:stCondLst>
                                            <p:cond delay="0"/>
                                          </p:stCondLst>
                                        </p:cTn>
                                        <p:tgtEl>
                                          <p:spTgt spid="67"/>
                                        </p:tgtEl>
                                        <p:attrNameLst>
                                          <p:attrName>style.visibility</p:attrName>
                                        </p:attrNameLst>
                                      </p:cBhvr>
                                      <p:to>
                                        <p:strVal val="visible"/>
                                      </p:to>
                                    </p:set>
                                    <p:anim calcmode="lin" valueType="num">
                                      <p:cBhvr>
                                        <p:cTn id="454" dur="3000" fill="hold"/>
                                        <p:tgtEl>
                                          <p:spTgt spid="67"/>
                                        </p:tgtEl>
                                        <p:attrNameLst>
                                          <p:attrName>ppt_w</p:attrName>
                                        </p:attrNameLst>
                                      </p:cBhvr>
                                      <p:tavLst>
                                        <p:tav tm="0" fmla="#ppt_w*sin(2.5*pi*$)">
                                          <p:val>
                                            <p:fltVal val="0"/>
                                          </p:val>
                                        </p:tav>
                                        <p:tav tm="100000">
                                          <p:val>
                                            <p:fltVal val="1"/>
                                          </p:val>
                                        </p:tav>
                                      </p:tavLst>
                                    </p:anim>
                                    <p:anim calcmode="lin" valueType="num">
                                      <p:cBhvr>
                                        <p:cTn id="455" dur="3000" fill="hold"/>
                                        <p:tgtEl>
                                          <p:spTgt spid="67"/>
                                        </p:tgtEl>
                                        <p:attrNameLst>
                                          <p:attrName>ppt_h</p:attrName>
                                        </p:attrNameLst>
                                      </p:cBhvr>
                                      <p:tavLst>
                                        <p:tav tm="0">
                                          <p:val>
                                            <p:strVal val="#ppt_h"/>
                                          </p:val>
                                        </p:tav>
                                        <p:tav tm="100000">
                                          <p:val>
                                            <p:strVal val="#ppt_h"/>
                                          </p:val>
                                        </p:tav>
                                      </p:tavLst>
                                    </p:anim>
                                  </p:childTnLst>
                                </p:cTn>
                              </p:par>
                              <p:par>
                                <p:cTn id="456" presetID="19" presetClass="entr" presetSubtype="10" fill="hold" grpId="1" nodeType="withEffect">
                                  <p:stCondLst>
                                    <p:cond delay="0"/>
                                  </p:stCondLst>
                                  <p:childTnLst>
                                    <p:set>
                                      <p:cBhvr>
                                        <p:cTn id="457" dur="1" fill="hold">
                                          <p:stCondLst>
                                            <p:cond delay="0"/>
                                          </p:stCondLst>
                                        </p:cTn>
                                        <p:tgtEl>
                                          <p:spTgt spid="68"/>
                                        </p:tgtEl>
                                        <p:attrNameLst>
                                          <p:attrName>style.visibility</p:attrName>
                                        </p:attrNameLst>
                                      </p:cBhvr>
                                      <p:to>
                                        <p:strVal val="visible"/>
                                      </p:to>
                                    </p:set>
                                    <p:anim calcmode="lin" valueType="num">
                                      <p:cBhvr>
                                        <p:cTn id="458" dur="3000" fill="hold"/>
                                        <p:tgtEl>
                                          <p:spTgt spid="68"/>
                                        </p:tgtEl>
                                        <p:attrNameLst>
                                          <p:attrName>ppt_w</p:attrName>
                                        </p:attrNameLst>
                                      </p:cBhvr>
                                      <p:tavLst>
                                        <p:tav tm="0" fmla="#ppt_w*sin(2.5*pi*$)">
                                          <p:val>
                                            <p:fltVal val="0"/>
                                          </p:val>
                                        </p:tav>
                                        <p:tav tm="100000">
                                          <p:val>
                                            <p:fltVal val="1"/>
                                          </p:val>
                                        </p:tav>
                                      </p:tavLst>
                                    </p:anim>
                                    <p:anim calcmode="lin" valueType="num">
                                      <p:cBhvr>
                                        <p:cTn id="459" dur="3000" fill="hold"/>
                                        <p:tgtEl>
                                          <p:spTgt spid="68"/>
                                        </p:tgtEl>
                                        <p:attrNameLst>
                                          <p:attrName>ppt_h</p:attrName>
                                        </p:attrNameLst>
                                      </p:cBhvr>
                                      <p:tavLst>
                                        <p:tav tm="0">
                                          <p:val>
                                            <p:strVal val="#ppt_h"/>
                                          </p:val>
                                        </p:tav>
                                        <p:tav tm="100000">
                                          <p:val>
                                            <p:strVal val="#ppt_h"/>
                                          </p:val>
                                        </p:tav>
                                      </p:tavLst>
                                    </p:anim>
                                  </p:childTnLst>
                                </p:cTn>
                              </p:par>
                              <p:par>
                                <p:cTn id="460" presetID="19" presetClass="entr" presetSubtype="10" fill="hold" grpId="1" nodeType="withEffect">
                                  <p:stCondLst>
                                    <p:cond delay="0"/>
                                  </p:stCondLst>
                                  <p:childTnLst>
                                    <p:set>
                                      <p:cBhvr>
                                        <p:cTn id="461" dur="1" fill="hold">
                                          <p:stCondLst>
                                            <p:cond delay="0"/>
                                          </p:stCondLst>
                                        </p:cTn>
                                        <p:tgtEl>
                                          <p:spTgt spid="69"/>
                                        </p:tgtEl>
                                        <p:attrNameLst>
                                          <p:attrName>style.visibility</p:attrName>
                                        </p:attrNameLst>
                                      </p:cBhvr>
                                      <p:to>
                                        <p:strVal val="visible"/>
                                      </p:to>
                                    </p:set>
                                    <p:anim calcmode="lin" valueType="num">
                                      <p:cBhvr>
                                        <p:cTn id="462" dur="3000" fill="hold"/>
                                        <p:tgtEl>
                                          <p:spTgt spid="69"/>
                                        </p:tgtEl>
                                        <p:attrNameLst>
                                          <p:attrName>ppt_w</p:attrName>
                                        </p:attrNameLst>
                                      </p:cBhvr>
                                      <p:tavLst>
                                        <p:tav tm="0" fmla="#ppt_w*sin(2.5*pi*$)">
                                          <p:val>
                                            <p:fltVal val="0"/>
                                          </p:val>
                                        </p:tav>
                                        <p:tav tm="100000">
                                          <p:val>
                                            <p:fltVal val="1"/>
                                          </p:val>
                                        </p:tav>
                                      </p:tavLst>
                                    </p:anim>
                                    <p:anim calcmode="lin" valueType="num">
                                      <p:cBhvr>
                                        <p:cTn id="463" dur="3000" fill="hold"/>
                                        <p:tgtEl>
                                          <p:spTgt spid="69"/>
                                        </p:tgtEl>
                                        <p:attrNameLst>
                                          <p:attrName>ppt_h</p:attrName>
                                        </p:attrNameLst>
                                      </p:cBhvr>
                                      <p:tavLst>
                                        <p:tav tm="0">
                                          <p:val>
                                            <p:strVal val="#ppt_h"/>
                                          </p:val>
                                        </p:tav>
                                        <p:tav tm="100000">
                                          <p:val>
                                            <p:strVal val="#ppt_h"/>
                                          </p:val>
                                        </p:tav>
                                      </p:tavLst>
                                    </p:anim>
                                  </p:childTnLst>
                                </p:cTn>
                              </p:par>
                              <p:par>
                                <p:cTn id="464" presetID="19" presetClass="entr" presetSubtype="10" fill="hold" grpId="1" nodeType="withEffect">
                                  <p:stCondLst>
                                    <p:cond delay="0"/>
                                  </p:stCondLst>
                                  <p:childTnLst>
                                    <p:set>
                                      <p:cBhvr>
                                        <p:cTn id="465" dur="1" fill="hold">
                                          <p:stCondLst>
                                            <p:cond delay="0"/>
                                          </p:stCondLst>
                                        </p:cTn>
                                        <p:tgtEl>
                                          <p:spTgt spid="70"/>
                                        </p:tgtEl>
                                        <p:attrNameLst>
                                          <p:attrName>style.visibility</p:attrName>
                                        </p:attrNameLst>
                                      </p:cBhvr>
                                      <p:to>
                                        <p:strVal val="visible"/>
                                      </p:to>
                                    </p:set>
                                    <p:anim calcmode="lin" valueType="num">
                                      <p:cBhvr>
                                        <p:cTn id="466" dur="3000" fill="hold"/>
                                        <p:tgtEl>
                                          <p:spTgt spid="70"/>
                                        </p:tgtEl>
                                        <p:attrNameLst>
                                          <p:attrName>ppt_w</p:attrName>
                                        </p:attrNameLst>
                                      </p:cBhvr>
                                      <p:tavLst>
                                        <p:tav tm="0" fmla="#ppt_w*sin(2.5*pi*$)">
                                          <p:val>
                                            <p:fltVal val="0"/>
                                          </p:val>
                                        </p:tav>
                                        <p:tav tm="100000">
                                          <p:val>
                                            <p:fltVal val="1"/>
                                          </p:val>
                                        </p:tav>
                                      </p:tavLst>
                                    </p:anim>
                                    <p:anim calcmode="lin" valueType="num">
                                      <p:cBhvr>
                                        <p:cTn id="467" dur="3000" fill="hold"/>
                                        <p:tgtEl>
                                          <p:spTgt spid="70"/>
                                        </p:tgtEl>
                                        <p:attrNameLst>
                                          <p:attrName>ppt_h</p:attrName>
                                        </p:attrNameLst>
                                      </p:cBhvr>
                                      <p:tavLst>
                                        <p:tav tm="0">
                                          <p:val>
                                            <p:strVal val="#ppt_h"/>
                                          </p:val>
                                        </p:tav>
                                        <p:tav tm="100000">
                                          <p:val>
                                            <p:strVal val="#ppt_h"/>
                                          </p:val>
                                        </p:tav>
                                      </p:tavLst>
                                    </p:anim>
                                  </p:childTnLst>
                                </p:cTn>
                              </p:par>
                              <p:par>
                                <p:cTn id="468" presetID="19" presetClass="entr" presetSubtype="10" fill="hold" grpId="1" nodeType="withEffect">
                                  <p:stCondLst>
                                    <p:cond delay="0"/>
                                  </p:stCondLst>
                                  <p:childTnLst>
                                    <p:set>
                                      <p:cBhvr>
                                        <p:cTn id="469" dur="1" fill="hold">
                                          <p:stCondLst>
                                            <p:cond delay="0"/>
                                          </p:stCondLst>
                                        </p:cTn>
                                        <p:tgtEl>
                                          <p:spTgt spid="71"/>
                                        </p:tgtEl>
                                        <p:attrNameLst>
                                          <p:attrName>style.visibility</p:attrName>
                                        </p:attrNameLst>
                                      </p:cBhvr>
                                      <p:to>
                                        <p:strVal val="visible"/>
                                      </p:to>
                                    </p:set>
                                    <p:anim calcmode="lin" valueType="num">
                                      <p:cBhvr>
                                        <p:cTn id="470" dur="3000" fill="hold"/>
                                        <p:tgtEl>
                                          <p:spTgt spid="71"/>
                                        </p:tgtEl>
                                        <p:attrNameLst>
                                          <p:attrName>ppt_w</p:attrName>
                                        </p:attrNameLst>
                                      </p:cBhvr>
                                      <p:tavLst>
                                        <p:tav tm="0" fmla="#ppt_w*sin(2.5*pi*$)">
                                          <p:val>
                                            <p:fltVal val="0"/>
                                          </p:val>
                                        </p:tav>
                                        <p:tav tm="100000">
                                          <p:val>
                                            <p:fltVal val="1"/>
                                          </p:val>
                                        </p:tav>
                                      </p:tavLst>
                                    </p:anim>
                                    <p:anim calcmode="lin" valueType="num">
                                      <p:cBhvr>
                                        <p:cTn id="471" dur="3000" fill="hold"/>
                                        <p:tgtEl>
                                          <p:spTgt spid="71"/>
                                        </p:tgtEl>
                                        <p:attrNameLst>
                                          <p:attrName>ppt_h</p:attrName>
                                        </p:attrNameLst>
                                      </p:cBhvr>
                                      <p:tavLst>
                                        <p:tav tm="0">
                                          <p:val>
                                            <p:strVal val="#ppt_h"/>
                                          </p:val>
                                        </p:tav>
                                        <p:tav tm="100000">
                                          <p:val>
                                            <p:strVal val="#ppt_h"/>
                                          </p:val>
                                        </p:tav>
                                      </p:tavLst>
                                    </p:anim>
                                  </p:childTnLst>
                                </p:cTn>
                              </p:par>
                              <p:par>
                                <p:cTn id="472" presetID="19" presetClass="entr" presetSubtype="10" fill="hold" grpId="1" nodeType="withEffect">
                                  <p:stCondLst>
                                    <p:cond delay="0"/>
                                  </p:stCondLst>
                                  <p:childTnLst>
                                    <p:set>
                                      <p:cBhvr>
                                        <p:cTn id="473" dur="1" fill="hold">
                                          <p:stCondLst>
                                            <p:cond delay="0"/>
                                          </p:stCondLst>
                                        </p:cTn>
                                        <p:tgtEl>
                                          <p:spTgt spid="72"/>
                                        </p:tgtEl>
                                        <p:attrNameLst>
                                          <p:attrName>style.visibility</p:attrName>
                                        </p:attrNameLst>
                                      </p:cBhvr>
                                      <p:to>
                                        <p:strVal val="visible"/>
                                      </p:to>
                                    </p:set>
                                    <p:anim calcmode="lin" valueType="num">
                                      <p:cBhvr>
                                        <p:cTn id="474" dur="3000" fill="hold"/>
                                        <p:tgtEl>
                                          <p:spTgt spid="72"/>
                                        </p:tgtEl>
                                        <p:attrNameLst>
                                          <p:attrName>ppt_w</p:attrName>
                                        </p:attrNameLst>
                                      </p:cBhvr>
                                      <p:tavLst>
                                        <p:tav tm="0" fmla="#ppt_w*sin(2.5*pi*$)">
                                          <p:val>
                                            <p:fltVal val="0"/>
                                          </p:val>
                                        </p:tav>
                                        <p:tav tm="100000">
                                          <p:val>
                                            <p:fltVal val="1"/>
                                          </p:val>
                                        </p:tav>
                                      </p:tavLst>
                                    </p:anim>
                                    <p:anim calcmode="lin" valueType="num">
                                      <p:cBhvr>
                                        <p:cTn id="475" dur="3000" fill="hold"/>
                                        <p:tgtEl>
                                          <p:spTgt spid="72"/>
                                        </p:tgtEl>
                                        <p:attrNameLst>
                                          <p:attrName>ppt_h</p:attrName>
                                        </p:attrNameLst>
                                      </p:cBhvr>
                                      <p:tavLst>
                                        <p:tav tm="0">
                                          <p:val>
                                            <p:strVal val="#ppt_h"/>
                                          </p:val>
                                        </p:tav>
                                        <p:tav tm="100000">
                                          <p:val>
                                            <p:strVal val="#ppt_h"/>
                                          </p:val>
                                        </p:tav>
                                      </p:tavLst>
                                    </p:anim>
                                  </p:childTnLst>
                                </p:cTn>
                              </p:par>
                              <p:par>
                                <p:cTn id="476" presetID="19" presetClass="entr" presetSubtype="10" fill="hold" grpId="1" nodeType="withEffect">
                                  <p:stCondLst>
                                    <p:cond delay="0"/>
                                  </p:stCondLst>
                                  <p:childTnLst>
                                    <p:set>
                                      <p:cBhvr>
                                        <p:cTn id="477" dur="1" fill="hold">
                                          <p:stCondLst>
                                            <p:cond delay="0"/>
                                          </p:stCondLst>
                                        </p:cTn>
                                        <p:tgtEl>
                                          <p:spTgt spid="73"/>
                                        </p:tgtEl>
                                        <p:attrNameLst>
                                          <p:attrName>style.visibility</p:attrName>
                                        </p:attrNameLst>
                                      </p:cBhvr>
                                      <p:to>
                                        <p:strVal val="visible"/>
                                      </p:to>
                                    </p:set>
                                    <p:anim calcmode="lin" valueType="num">
                                      <p:cBhvr>
                                        <p:cTn id="478" dur="3000" fill="hold"/>
                                        <p:tgtEl>
                                          <p:spTgt spid="73"/>
                                        </p:tgtEl>
                                        <p:attrNameLst>
                                          <p:attrName>ppt_w</p:attrName>
                                        </p:attrNameLst>
                                      </p:cBhvr>
                                      <p:tavLst>
                                        <p:tav tm="0" fmla="#ppt_w*sin(2.5*pi*$)">
                                          <p:val>
                                            <p:fltVal val="0"/>
                                          </p:val>
                                        </p:tav>
                                        <p:tav tm="100000">
                                          <p:val>
                                            <p:fltVal val="1"/>
                                          </p:val>
                                        </p:tav>
                                      </p:tavLst>
                                    </p:anim>
                                    <p:anim calcmode="lin" valueType="num">
                                      <p:cBhvr>
                                        <p:cTn id="479" dur="3000" fill="hold"/>
                                        <p:tgtEl>
                                          <p:spTgt spid="73"/>
                                        </p:tgtEl>
                                        <p:attrNameLst>
                                          <p:attrName>ppt_h</p:attrName>
                                        </p:attrNameLst>
                                      </p:cBhvr>
                                      <p:tavLst>
                                        <p:tav tm="0">
                                          <p:val>
                                            <p:strVal val="#ppt_h"/>
                                          </p:val>
                                        </p:tav>
                                        <p:tav tm="100000">
                                          <p:val>
                                            <p:strVal val="#ppt_h"/>
                                          </p:val>
                                        </p:tav>
                                      </p:tavLst>
                                    </p:anim>
                                  </p:childTnLst>
                                </p:cTn>
                              </p:par>
                              <p:par>
                                <p:cTn id="480" presetID="19" presetClass="entr" presetSubtype="10" fill="hold" grpId="1" nodeType="withEffect">
                                  <p:stCondLst>
                                    <p:cond delay="0"/>
                                  </p:stCondLst>
                                  <p:childTnLst>
                                    <p:set>
                                      <p:cBhvr>
                                        <p:cTn id="481" dur="1" fill="hold">
                                          <p:stCondLst>
                                            <p:cond delay="0"/>
                                          </p:stCondLst>
                                        </p:cTn>
                                        <p:tgtEl>
                                          <p:spTgt spid="74"/>
                                        </p:tgtEl>
                                        <p:attrNameLst>
                                          <p:attrName>style.visibility</p:attrName>
                                        </p:attrNameLst>
                                      </p:cBhvr>
                                      <p:to>
                                        <p:strVal val="visible"/>
                                      </p:to>
                                    </p:set>
                                    <p:anim calcmode="lin" valueType="num">
                                      <p:cBhvr>
                                        <p:cTn id="482" dur="3000" fill="hold"/>
                                        <p:tgtEl>
                                          <p:spTgt spid="74"/>
                                        </p:tgtEl>
                                        <p:attrNameLst>
                                          <p:attrName>ppt_w</p:attrName>
                                        </p:attrNameLst>
                                      </p:cBhvr>
                                      <p:tavLst>
                                        <p:tav tm="0" fmla="#ppt_w*sin(2.5*pi*$)">
                                          <p:val>
                                            <p:fltVal val="0"/>
                                          </p:val>
                                        </p:tav>
                                        <p:tav tm="100000">
                                          <p:val>
                                            <p:fltVal val="1"/>
                                          </p:val>
                                        </p:tav>
                                      </p:tavLst>
                                    </p:anim>
                                    <p:anim calcmode="lin" valueType="num">
                                      <p:cBhvr>
                                        <p:cTn id="483" dur="3000" fill="hold"/>
                                        <p:tgtEl>
                                          <p:spTgt spid="74"/>
                                        </p:tgtEl>
                                        <p:attrNameLst>
                                          <p:attrName>ppt_h</p:attrName>
                                        </p:attrNameLst>
                                      </p:cBhvr>
                                      <p:tavLst>
                                        <p:tav tm="0">
                                          <p:val>
                                            <p:strVal val="#ppt_h"/>
                                          </p:val>
                                        </p:tav>
                                        <p:tav tm="100000">
                                          <p:val>
                                            <p:strVal val="#ppt_h"/>
                                          </p:val>
                                        </p:tav>
                                      </p:tavLst>
                                    </p:anim>
                                  </p:childTnLst>
                                </p:cTn>
                              </p:par>
                              <p:par>
                                <p:cTn id="484" presetID="2" presetClass="entr" presetSubtype="2" fill="hold" grpId="2" nodeType="withEffect">
                                  <p:stCondLst>
                                    <p:cond delay="0"/>
                                  </p:stCondLst>
                                  <p:childTnLst>
                                    <p:set>
                                      <p:cBhvr>
                                        <p:cTn id="485" dur="1" fill="hold">
                                          <p:stCondLst>
                                            <p:cond delay="0"/>
                                          </p:stCondLst>
                                        </p:cTn>
                                        <p:tgtEl>
                                          <p:spTgt spid="7"/>
                                        </p:tgtEl>
                                        <p:attrNameLst>
                                          <p:attrName>style.visibility</p:attrName>
                                        </p:attrNameLst>
                                      </p:cBhvr>
                                      <p:to>
                                        <p:strVal val="visible"/>
                                      </p:to>
                                    </p:set>
                                    <p:anim calcmode="lin" valueType="num">
                                      <p:cBhvr additive="base">
                                        <p:cTn id="486" dur="3000" fill="hold"/>
                                        <p:tgtEl>
                                          <p:spTgt spid="7"/>
                                        </p:tgtEl>
                                        <p:attrNameLst>
                                          <p:attrName>ppt_x</p:attrName>
                                        </p:attrNameLst>
                                      </p:cBhvr>
                                      <p:tavLst>
                                        <p:tav tm="0">
                                          <p:val>
                                            <p:strVal val="1+#ppt_w/2"/>
                                          </p:val>
                                        </p:tav>
                                        <p:tav tm="100000">
                                          <p:val>
                                            <p:strVal val="#ppt_x"/>
                                          </p:val>
                                        </p:tav>
                                      </p:tavLst>
                                    </p:anim>
                                    <p:anim calcmode="lin" valueType="num">
                                      <p:cBhvr additive="base">
                                        <p:cTn id="487" dur="3000" fill="hold"/>
                                        <p:tgtEl>
                                          <p:spTgt spid="7"/>
                                        </p:tgtEl>
                                        <p:attrNameLst>
                                          <p:attrName>ppt_y</p:attrName>
                                        </p:attrNameLst>
                                      </p:cBhvr>
                                      <p:tavLst>
                                        <p:tav tm="0">
                                          <p:val>
                                            <p:strVal val="#ppt_y"/>
                                          </p:val>
                                        </p:tav>
                                        <p:tav tm="100000">
                                          <p:val>
                                            <p:strVal val="#ppt_y"/>
                                          </p:val>
                                        </p:tav>
                                      </p:tavLst>
                                    </p:anim>
                                  </p:childTnLst>
                                </p:cTn>
                              </p:par>
                              <p:par>
                                <p:cTn id="488" presetID="2" presetClass="entr" presetSubtype="2" fill="hold" grpId="2" nodeType="withEffect">
                                  <p:stCondLst>
                                    <p:cond delay="0"/>
                                  </p:stCondLst>
                                  <p:childTnLst>
                                    <p:set>
                                      <p:cBhvr>
                                        <p:cTn id="489" dur="1" fill="hold">
                                          <p:stCondLst>
                                            <p:cond delay="0"/>
                                          </p:stCondLst>
                                        </p:cTn>
                                        <p:tgtEl>
                                          <p:spTgt spid="8"/>
                                        </p:tgtEl>
                                        <p:attrNameLst>
                                          <p:attrName>style.visibility</p:attrName>
                                        </p:attrNameLst>
                                      </p:cBhvr>
                                      <p:to>
                                        <p:strVal val="visible"/>
                                      </p:to>
                                    </p:set>
                                    <p:anim calcmode="lin" valueType="num">
                                      <p:cBhvr additive="base">
                                        <p:cTn id="490" dur="3000" fill="hold"/>
                                        <p:tgtEl>
                                          <p:spTgt spid="8"/>
                                        </p:tgtEl>
                                        <p:attrNameLst>
                                          <p:attrName>ppt_x</p:attrName>
                                        </p:attrNameLst>
                                      </p:cBhvr>
                                      <p:tavLst>
                                        <p:tav tm="0">
                                          <p:val>
                                            <p:strVal val="1+#ppt_w/2"/>
                                          </p:val>
                                        </p:tav>
                                        <p:tav tm="100000">
                                          <p:val>
                                            <p:strVal val="#ppt_x"/>
                                          </p:val>
                                        </p:tav>
                                      </p:tavLst>
                                    </p:anim>
                                    <p:anim calcmode="lin" valueType="num">
                                      <p:cBhvr additive="base">
                                        <p:cTn id="491" dur="3000" fill="hold"/>
                                        <p:tgtEl>
                                          <p:spTgt spid="8"/>
                                        </p:tgtEl>
                                        <p:attrNameLst>
                                          <p:attrName>ppt_y</p:attrName>
                                        </p:attrNameLst>
                                      </p:cBhvr>
                                      <p:tavLst>
                                        <p:tav tm="0">
                                          <p:val>
                                            <p:strVal val="#ppt_y"/>
                                          </p:val>
                                        </p:tav>
                                        <p:tav tm="100000">
                                          <p:val>
                                            <p:strVal val="#ppt_y"/>
                                          </p:val>
                                        </p:tav>
                                      </p:tavLst>
                                    </p:anim>
                                  </p:childTnLst>
                                </p:cTn>
                              </p:par>
                              <p:par>
                                <p:cTn id="492" presetID="2" presetClass="entr" presetSubtype="2" fill="hold" grpId="2" nodeType="withEffect">
                                  <p:stCondLst>
                                    <p:cond delay="0"/>
                                  </p:stCondLst>
                                  <p:childTnLst>
                                    <p:set>
                                      <p:cBhvr>
                                        <p:cTn id="493" dur="1" fill="hold">
                                          <p:stCondLst>
                                            <p:cond delay="0"/>
                                          </p:stCondLst>
                                        </p:cTn>
                                        <p:tgtEl>
                                          <p:spTgt spid="9"/>
                                        </p:tgtEl>
                                        <p:attrNameLst>
                                          <p:attrName>style.visibility</p:attrName>
                                        </p:attrNameLst>
                                      </p:cBhvr>
                                      <p:to>
                                        <p:strVal val="visible"/>
                                      </p:to>
                                    </p:set>
                                    <p:anim calcmode="lin" valueType="num">
                                      <p:cBhvr additive="base">
                                        <p:cTn id="494" dur="3000" fill="hold"/>
                                        <p:tgtEl>
                                          <p:spTgt spid="9"/>
                                        </p:tgtEl>
                                        <p:attrNameLst>
                                          <p:attrName>ppt_x</p:attrName>
                                        </p:attrNameLst>
                                      </p:cBhvr>
                                      <p:tavLst>
                                        <p:tav tm="0">
                                          <p:val>
                                            <p:strVal val="1+#ppt_w/2"/>
                                          </p:val>
                                        </p:tav>
                                        <p:tav tm="100000">
                                          <p:val>
                                            <p:strVal val="#ppt_x"/>
                                          </p:val>
                                        </p:tav>
                                      </p:tavLst>
                                    </p:anim>
                                    <p:anim calcmode="lin" valueType="num">
                                      <p:cBhvr additive="base">
                                        <p:cTn id="495" dur="3000" fill="hold"/>
                                        <p:tgtEl>
                                          <p:spTgt spid="9"/>
                                        </p:tgtEl>
                                        <p:attrNameLst>
                                          <p:attrName>ppt_y</p:attrName>
                                        </p:attrNameLst>
                                      </p:cBhvr>
                                      <p:tavLst>
                                        <p:tav tm="0">
                                          <p:val>
                                            <p:strVal val="#ppt_y"/>
                                          </p:val>
                                        </p:tav>
                                        <p:tav tm="100000">
                                          <p:val>
                                            <p:strVal val="#ppt_y"/>
                                          </p:val>
                                        </p:tav>
                                      </p:tavLst>
                                    </p:anim>
                                  </p:childTnLst>
                                </p:cTn>
                              </p:par>
                              <p:par>
                                <p:cTn id="496" presetID="2" presetClass="entr" presetSubtype="2" fill="hold" grpId="2" nodeType="withEffect">
                                  <p:stCondLst>
                                    <p:cond delay="0"/>
                                  </p:stCondLst>
                                  <p:childTnLst>
                                    <p:set>
                                      <p:cBhvr>
                                        <p:cTn id="497" dur="1" fill="hold">
                                          <p:stCondLst>
                                            <p:cond delay="0"/>
                                          </p:stCondLst>
                                        </p:cTn>
                                        <p:tgtEl>
                                          <p:spTgt spid="10"/>
                                        </p:tgtEl>
                                        <p:attrNameLst>
                                          <p:attrName>style.visibility</p:attrName>
                                        </p:attrNameLst>
                                      </p:cBhvr>
                                      <p:to>
                                        <p:strVal val="visible"/>
                                      </p:to>
                                    </p:set>
                                    <p:anim calcmode="lin" valueType="num">
                                      <p:cBhvr additive="base">
                                        <p:cTn id="498" dur="3000" fill="hold"/>
                                        <p:tgtEl>
                                          <p:spTgt spid="10"/>
                                        </p:tgtEl>
                                        <p:attrNameLst>
                                          <p:attrName>ppt_x</p:attrName>
                                        </p:attrNameLst>
                                      </p:cBhvr>
                                      <p:tavLst>
                                        <p:tav tm="0">
                                          <p:val>
                                            <p:strVal val="1+#ppt_w/2"/>
                                          </p:val>
                                        </p:tav>
                                        <p:tav tm="100000">
                                          <p:val>
                                            <p:strVal val="#ppt_x"/>
                                          </p:val>
                                        </p:tav>
                                      </p:tavLst>
                                    </p:anim>
                                    <p:anim calcmode="lin" valueType="num">
                                      <p:cBhvr additive="base">
                                        <p:cTn id="499" dur="3000" fill="hold"/>
                                        <p:tgtEl>
                                          <p:spTgt spid="10"/>
                                        </p:tgtEl>
                                        <p:attrNameLst>
                                          <p:attrName>ppt_y</p:attrName>
                                        </p:attrNameLst>
                                      </p:cBhvr>
                                      <p:tavLst>
                                        <p:tav tm="0">
                                          <p:val>
                                            <p:strVal val="#ppt_y"/>
                                          </p:val>
                                        </p:tav>
                                        <p:tav tm="100000">
                                          <p:val>
                                            <p:strVal val="#ppt_y"/>
                                          </p:val>
                                        </p:tav>
                                      </p:tavLst>
                                    </p:anim>
                                  </p:childTnLst>
                                </p:cTn>
                              </p:par>
                              <p:par>
                                <p:cTn id="500" presetID="2" presetClass="entr" presetSubtype="2" fill="hold" grpId="2" nodeType="withEffect">
                                  <p:stCondLst>
                                    <p:cond delay="0"/>
                                  </p:stCondLst>
                                  <p:childTnLst>
                                    <p:set>
                                      <p:cBhvr>
                                        <p:cTn id="501" dur="1" fill="hold">
                                          <p:stCondLst>
                                            <p:cond delay="0"/>
                                          </p:stCondLst>
                                        </p:cTn>
                                        <p:tgtEl>
                                          <p:spTgt spid="11"/>
                                        </p:tgtEl>
                                        <p:attrNameLst>
                                          <p:attrName>style.visibility</p:attrName>
                                        </p:attrNameLst>
                                      </p:cBhvr>
                                      <p:to>
                                        <p:strVal val="visible"/>
                                      </p:to>
                                    </p:set>
                                    <p:anim calcmode="lin" valueType="num">
                                      <p:cBhvr additive="base">
                                        <p:cTn id="502" dur="3000" fill="hold"/>
                                        <p:tgtEl>
                                          <p:spTgt spid="11"/>
                                        </p:tgtEl>
                                        <p:attrNameLst>
                                          <p:attrName>ppt_x</p:attrName>
                                        </p:attrNameLst>
                                      </p:cBhvr>
                                      <p:tavLst>
                                        <p:tav tm="0">
                                          <p:val>
                                            <p:strVal val="1+#ppt_w/2"/>
                                          </p:val>
                                        </p:tav>
                                        <p:tav tm="100000">
                                          <p:val>
                                            <p:strVal val="#ppt_x"/>
                                          </p:val>
                                        </p:tav>
                                      </p:tavLst>
                                    </p:anim>
                                    <p:anim calcmode="lin" valueType="num">
                                      <p:cBhvr additive="base">
                                        <p:cTn id="503" dur="3000" fill="hold"/>
                                        <p:tgtEl>
                                          <p:spTgt spid="11"/>
                                        </p:tgtEl>
                                        <p:attrNameLst>
                                          <p:attrName>ppt_y</p:attrName>
                                        </p:attrNameLst>
                                      </p:cBhvr>
                                      <p:tavLst>
                                        <p:tav tm="0">
                                          <p:val>
                                            <p:strVal val="#ppt_y"/>
                                          </p:val>
                                        </p:tav>
                                        <p:tav tm="100000">
                                          <p:val>
                                            <p:strVal val="#ppt_y"/>
                                          </p:val>
                                        </p:tav>
                                      </p:tavLst>
                                    </p:anim>
                                  </p:childTnLst>
                                </p:cTn>
                              </p:par>
                              <p:par>
                                <p:cTn id="504" presetID="2" presetClass="entr" presetSubtype="2" fill="hold" grpId="2" nodeType="withEffect">
                                  <p:stCondLst>
                                    <p:cond delay="0"/>
                                  </p:stCondLst>
                                  <p:childTnLst>
                                    <p:set>
                                      <p:cBhvr>
                                        <p:cTn id="505" dur="1" fill="hold">
                                          <p:stCondLst>
                                            <p:cond delay="0"/>
                                          </p:stCondLst>
                                        </p:cTn>
                                        <p:tgtEl>
                                          <p:spTgt spid="12"/>
                                        </p:tgtEl>
                                        <p:attrNameLst>
                                          <p:attrName>style.visibility</p:attrName>
                                        </p:attrNameLst>
                                      </p:cBhvr>
                                      <p:to>
                                        <p:strVal val="visible"/>
                                      </p:to>
                                    </p:set>
                                    <p:anim calcmode="lin" valueType="num">
                                      <p:cBhvr additive="base">
                                        <p:cTn id="506" dur="3000" fill="hold"/>
                                        <p:tgtEl>
                                          <p:spTgt spid="12"/>
                                        </p:tgtEl>
                                        <p:attrNameLst>
                                          <p:attrName>ppt_x</p:attrName>
                                        </p:attrNameLst>
                                      </p:cBhvr>
                                      <p:tavLst>
                                        <p:tav tm="0">
                                          <p:val>
                                            <p:strVal val="1+#ppt_w/2"/>
                                          </p:val>
                                        </p:tav>
                                        <p:tav tm="100000">
                                          <p:val>
                                            <p:strVal val="#ppt_x"/>
                                          </p:val>
                                        </p:tav>
                                      </p:tavLst>
                                    </p:anim>
                                    <p:anim calcmode="lin" valueType="num">
                                      <p:cBhvr additive="base">
                                        <p:cTn id="507" dur="3000" fill="hold"/>
                                        <p:tgtEl>
                                          <p:spTgt spid="12"/>
                                        </p:tgtEl>
                                        <p:attrNameLst>
                                          <p:attrName>ppt_y</p:attrName>
                                        </p:attrNameLst>
                                      </p:cBhvr>
                                      <p:tavLst>
                                        <p:tav tm="0">
                                          <p:val>
                                            <p:strVal val="#ppt_y"/>
                                          </p:val>
                                        </p:tav>
                                        <p:tav tm="100000">
                                          <p:val>
                                            <p:strVal val="#ppt_y"/>
                                          </p:val>
                                        </p:tav>
                                      </p:tavLst>
                                    </p:anim>
                                  </p:childTnLst>
                                </p:cTn>
                              </p:par>
                              <p:par>
                                <p:cTn id="508" presetID="2" presetClass="entr" presetSubtype="2" fill="hold" grpId="2" nodeType="withEffect">
                                  <p:stCondLst>
                                    <p:cond delay="0"/>
                                  </p:stCondLst>
                                  <p:childTnLst>
                                    <p:set>
                                      <p:cBhvr>
                                        <p:cTn id="509" dur="1" fill="hold">
                                          <p:stCondLst>
                                            <p:cond delay="0"/>
                                          </p:stCondLst>
                                        </p:cTn>
                                        <p:tgtEl>
                                          <p:spTgt spid="13"/>
                                        </p:tgtEl>
                                        <p:attrNameLst>
                                          <p:attrName>style.visibility</p:attrName>
                                        </p:attrNameLst>
                                      </p:cBhvr>
                                      <p:to>
                                        <p:strVal val="visible"/>
                                      </p:to>
                                    </p:set>
                                    <p:anim calcmode="lin" valueType="num">
                                      <p:cBhvr additive="base">
                                        <p:cTn id="510" dur="3000" fill="hold"/>
                                        <p:tgtEl>
                                          <p:spTgt spid="13"/>
                                        </p:tgtEl>
                                        <p:attrNameLst>
                                          <p:attrName>ppt_x</p:attrName>
                                        </p:attrNameLst>
                                      </p:cBhvr>
                                      <p:tavLst>
                                        <p:tav tm="0">
                                          <p:val>
                                            <p:strVal val="1+#ppt_w/2"/>
                                          </p:val>
                                        </p:tav>
                                        <p:tav tm="100000">
                                          <p:val>
                                            <p:strVal val="#ppt_x"/>
                                          </p:val>
                                        </p:tav>
                                      </p:tavLst>
                                    </p:anim>
                                    <p:anim calcmode="lin" valueType="num">
                                      <p:cBhvr additive="base">
                                        <p:cTn id="511" dur="3000" fill="hold"/>
                                        <p:tgtEl>
                                          <p:spTgt spid="13"/>
                                        </p:tgtEl>
                                        <p:attrNameLst>
                                          <p:attrName>ppt_y</p:attrName>
                                        </p:attrNameLst>
                                      </p:cBhvr>
                                      <p:tavLst>
                                        <p:tav tm="0">
                                          <p:val>
                                            <p:strVal val="#ppt_y"/>
                                          </p:val>
                                        </p:tav>
                                        <p:tav tm="100000">
                                          <p:val>
                                            <p:strVal val="#ppt_y"/>
                                          </p:val>
                                        </p:tav>
                                      </p:tavLst>
                                    </p:anim>
                                  </p:childTnLst>
                                </p:cTn>
                              </p:par>
                              <p:par>
                                <p:cTn id="512" presetID="2" presetClass="entr" presetSubtype="2" fill="hold" grpId="2" nodeType="withEffect">
                                  <p:stCondLst>
                                    <p:cond delay="0"/>
                                  </p:stCondLst>
                                  <p:childTnLst>
                                    <p:set>
                                      <p:cBhvr>
                                        <p:cTn id="513" dur="1" fill="hold">
                                          <p:stCondLst>
                                            <p:cond delay="0"/>
                                          </p:stCondLst>
                                        </p:cTn>
                                        <p:tgtEl>
                                          <p:spTgt spid="14"/>
                                        </p:tgtEl>
                                        <p:attrNameLst>
                                          <p:attrName>style.visibility</p:attrName>
                                        </p:attrNameLst>
                                      </p:cBhvr>
                                      <p:to>
                                        <p:strVal val="visible"/>
                                      </p:to>
                                    </p:set>
                                    <p:anim calcmode="lin" valueType="num">
                                      <p:cBhvr additive="base">
                                        <p:cTn id="514" dur="3000" fill="hold"/>
                                        <p:tgtEl>
                                          <p:spTgt spid="14"/>
                                        </p:tgtEl>
                                        <p:attrNameLst>
                                          <p:attrName>ppt_x</p:attrName>
                                        </p:attrNameLst>
                                      </p:cBhvr>
                                      <p:tavLst>
                                        <p:tav tm="0">
                                          <p:val>
                                            <p:strVal val="1+#ppt_w/2"/>
                                          </p:val>
                                        </p:tav>
                                        <p:tav tm="100000">
                                          <p:val>
                                            <p:strVal val="#ppt_x"/>
                                          </p:val>
                                        </p:tav>
                                      </p:tavLst>
                                    </p:anim>
                                    <p:anim calcmode="lin" valueType="num">
                                      <p:cBhvr additive="base">
                                        <p:cTn id="515" dur="3000" fill="hold"/>
                                        <p:tgtEl>
                                          <p:spTgt spid="14"/>
                                        </p:tgtEl>
                                        <p:attrNameLst>
                                          <p:attrName>ppt_y</p:attrName>
                                        </p:attrNameLst>
                                      </p:cBhvr>
                                      <p:tavLst>
                                        <p:tav tm="0">
                                          <p:val>
                                            <p:strVal val="#ppt_y"/>
                                          </p:val>
                                        </p:tav>
                                        <p:tav tm="100000">
                                          <p:val>
                                            <p:strVal val="#ppt_y"/>
                                          </p:val>
                                        </p:tav>
                                      </p:tavLst>
                                    </p:anim>
                                  </p:childTnLst>
                                </p:cTn>
                              </p:par>
                              <p:par>
                                <p:cTn id="516" presetID="2" presetClass="entr" presetSubtype="2" fill="hold" grpId="2" nodeType="withEffect">
                                  <p:stCondLst>
                                    <p:cond delay="0"/>
                                  </p:stCondLst>
                                  <p:childTnLst>
                                    <p:set>
                                      <p:cBhvr>
                                        <p:cTn id="517" dur="1" fill="hold">
                                          <p:stCondLst>
                                            <p:cond delay="0"/>
                                          </p:stCondLst>
                                        </p:cTn>
                                        <p:tgtEl>
                                          <p:spTgt spid="15"/>
                                        </p:tgtEl>
                                        <p:attrNameLst>
                                          <p:attrName>style.visibility</p:attrName>
                                        </p:attrNameLst>
                                      </p:cBhvr>
                                      <p:to>
                                        <p:strVal val="visible"/>
                                      </p:to>
                                    </p:set>
                                    <p:anim calcmode="lin" valueType="num">
                                      <p:cBhvr additive="base">
                                        <p:cTn id="518" dur="3000" fill="hold"/>
                                        <p:tgtEl>
                                          <p:spTgt spid="15"/>
                                        </p:tgtEl>
                                        <p:attrNameLst>
                                          <p:attrName>ppt_x</p:attrName>
                                        </p:attrNameLst>
                                      </p:cBhvr>
                                      <p:tavLst>
                                        <p:tav tm="0">
                                          <p:val>
                                            <p:strVal val="1+#ppt_w/2"/>
                                          </p:val>
                                        </p:tav>
                                        <p:tav tm="100000">
                                          <p:val>
                                            <p:strVal val="#ppt_x"/>
                                          </p:val>
                                        </p:tav>
                                      </p:tavLst>
                                    </p:anim>
                                    <p:anim calcmode="lin" valueType="num">
                                      <p:cBhvr additive="base">
                                        <p:cTn id="519" dur="3000" fill="hold"/>
                                        <p:tgtEl>
                                          <p:spTgt spid="15"/>
                                        </p:tgtEl>
                                        <p:attrNameLst>
                                          <p:attrName>ppt_y</p:attrName>
                                        </p:attrNameLst>
                                      </p:cBhvr>
                                      <p:tavLst>
                                        <p:tav tm="0">
                                          <p:val>
                                            <p:strVal val="#ppt_y"/>
                                          </p:val>
                                        </p:tav>
                                        <p:tav tm="100000">
                                          <p:val>
                                            <p:strVal val="#ppt_y"/>
                                          </p:val>
                                        </p:tav>
                                      </p:tavLst>
                                    </p:anim>
                                  </p:childTnLst>
                                </p:cTn>
                              </p:par>
                              <p:par>
                                <p:cTn id="520" presetID="2" presetClass="entr" presetSubtype="2" fill="hold" grpId="2" nodeType="withEffect">
                                  <p:stCondLst>
                                    <p:cond delay="0"/>
                                  </p:stCondLst>
                                  <p:childTnLst>
                                    <p:set>
                                      <p:cBhvr>
                                        <p:cTn id="521" dur="1" fill="hold">
                                          <p:stCondLst>
                                            <p:cond delay="0"/>
                                          </p:stCondLst>
                                        </p:cTn>
                                        <p:tgtEl>
                                          <p:spTgt spid="16"/>
                                        </p:tgtEl>
                                        <p:attrNameLst>
                                          <p:attrName>style.visibility</p:attrName>
                                        </p:attrNameLst>
                                      </p:cBhvr>
                                      <p:to>
                                        <p:strVal val="visible"/>
                                      </p:to>
                                    </p:set>
                                    <p:anim calcmode="lin" valueType="num">
                                      <p:cBhvr additive="base">
                                        <p:cTn id="522" dur="3000" fill="hold"/>
                                        <p:tgtEl>
                                          <p:spTgt spid="16"/>
                                        </p:tgtEl>
                                        <p:attrNameLst>
                                          <p:attrName>ppt_x</p:attrName>
                                        </p:attrNameLst>
                                      </p:cBhvr>
                                      <p:tavLst>
                                        <p:tav tm="0">
                                          <p:val>
                                            <p:strVal val="1+#ppt_w/2"/>
                                          </p:val>
                                        </p:tav>
                                        <p:tav tm="100000">
                                          <p:val>
                                            <p:strVal val="#ppt_x"/>
                                          </p:val>
                                        </p:tav>
                                      </p:tavLst>
                                    </p:anim>
                                    <p:anim calcmode="lin" valueType="num">
                                      <p:cBhvr additive="base">
                                        <p:cTn id="523" dur="3000" fill="hold"/>
                                        <p:tgtEl>
                                          <p:spTgt spid="16"/>
                                        </p:tgtEl>
                                        <p:attrNameLst>
                                          <p:attrName>ppt_y</p:attrName>
                                        </p:attrNameLst>
                                      </p:cBhvr>
                                      <p:tavLst>
                                        <p:tav tm="0">
                                          <p:val>
                                            <p:strVal val="#ppt_y"/>
                                          </p:val>
                                        </p:tav>
                                        <p:tav tm="100000">
                                          <p:val>
                                            <p:strVal val="#ppt_y"/>
                                          </p:val>
                                        </p:tav>
                                      </p:tavLst>
                                    </p:anim>
                                  </p:childTnLst>
                                </p:cTn>
                              </p:par>
                              <p:par>
                                <p:cTn id="524" presetID="2" presetClass="entr" presetSubtype="2" fill="hold" grpId="2" nodeType="withEffect">
                                  <p:stCondLst>
                                    <p:cond delay="0"/>
                                  </p:stCondLst>
                                  <p:childTnLst>
                                    <p:set>
                                      <p:cBhvr>
                                        <p:cTn id="525" dur="1" fill="hold">
                                          <p:stCondLst>
                                            <p:cond delay="0"/>
                                          </p:stCondLst>
                                        </p:cTn>
                                        <p:tgtEl>
                                          <p:spTgt spid="17"/>
                                        </p:tgtEl>
                                        <p:attrNameLst>
                                          <p:attrName>style.visibility</p:attrName>
                                        </p:attrNameLst>
                                      </p:cBhvr>
                                      <p:to>
                                        <p:strVal val="visible"/>
                                      </p:to>
                                    </p:set>
                                    <p:anim calcmode="lin" valueType="num">
                                      <p:cBhvr additive="base">
                                        <p:cTn id="526" dur="3000" fill="hold"/>
                                        <p:tgtEl>
                                          <p:spTgt spid="17"/>
                                        </p:tgtEl>
                                        <p:attrNameLst>
                                          <p:attrName>ppt_x</p:attrName>
                                        </p:attrNameLst>
                                      </p:cBhvr>
                                      <p:tavLst>
                                        <p:tav tm="0">
                                          <p:val>
                                            <p:strVal val="1+#ppt_w/2"/>
                                          </p:val>
                                        </p:tav>
                                        <p:tav tm="100000">
                                          <p:val>
                                            <p:strVal val="#ppt_x"/>
                                          </p:val>
                                        </p:tav>
                                      </p:tavLst>
                                    </p:anim>
                                    <p:anim calcmode="lin" valueType="num">
                                      <p:cBhvr additive="base">
                                        <p:cTn id="527" dur="3000" fill="hold"/>
                                        <p:tgtEl>
                                          <p:spTgt spid="17"/>
                                        </p:tgtEl>
                                        <p:attrNameLst>
                                          <p:attrName>ppt_y</p:attrName>
                                        </p:attrNameLst>
                                      </p:cBhvr>
                                      <p:tavLst>
                                        <p:tav tm="0">
                                          <p:val>
                                            <p:strVal val="#ppt_y"/>
                                          </p:val>
                                        </p:tav>
                                        <p:tav tm="100000">
                                          <p:val>
                                            <p:strVal val="#ppt_y"/>
                                          </p:val>
                                        </p:tav>
                                      </p:tavLst>
                                    </p:anim>
                                  </p:childTnLst>
                                </p:cTn>
                              </p:par>
                              <p:par>
                                <p:cTn id="528" presetID="2" presetClass="entr" presetSubtype="2" fill="hold" grpId="2" nodeType="withEffect">
                                  <p:stCondLst>
                                    <p:cond delay="0"/>
                                  </p:stCondLst>
                                  <p:childTnLst>
                                    <p:set>
                                      <p:cBhvr>
                                        <p:cTn id="529" dur="1" fill="hold">
                                          <p:stCondLst>
                                            <p:cond delay="0"/>
                                          </p:stCondLst>
                                        </p:cTn>
                                        <p:tgtEl>
                                          <p:spTgt spid="18"/>
                                        </p:tgtEl>
                                        <p:attrNameLst>
                                          <p:attrName>style.visibility</p:attrName>
                                        </p:attrNameLst>
                                      </p:cBhvr>
                                      <p:to>
                                        <p:strVal val="visible"/>
                                      </p:to>
                                    </p:set>
                                    <p:anim calcmode="lin" valueType="num">
                                      <p:cBhvr additive="base">
                                        <p:cTn id="530" dur="3000" fill="hold"/>
                                        <p:tgtEl>
                                          <p:spTgt spid="18"/>
                                        </p:tgtEl>
                                        <p:attrNameLst>
                                          <p:attrName>ppt_x</p:attrName>
                                        </p:attrNameLst>
                                      </p:cBhvr>
                                      <p:tavLst>
                                        <p:tav tm="0">
                                          <p:val>
                                            <p:strVal val="1+#ppt_w/2"/>
                                          </p:val>
                                        </p:tav>
                                        <p:tav tm="100000">
                                          <p:val>
                                            <p:strVal val="#ppt_x"/>
                                          </p:val>
                                        </p:tav>
                                      </p:tavLst>
                                    </p:anim>
                                    <p:anim calcmode="lin" valueType="num">
                                      <p:cBhvr additive="base">
                                        <p:cTn id="531" dur="3000" fill="hold"/>
                                        <p:tgtEl>
                                          <p:spTgt spid="18"/>
                                        </p:tgtEl>
                                        <p:attrNameLst>
                                          <p:attrName>ppt_y</p:attrName>
                                        </p:attrNameLst>
                                      </p:cBhvr>
                                      <p:tavLst>
                                        <p:tav tm="0">
                                          <p:val>
                                            <p:strVal val="#ppt_y"/>
                                          </p:val>
                                        </p:tav>
                                        <p:tav tm="100000">
                                          <p:val>
                                            <p:strVal val="#ppt_y"/>
                                          </p:val>
                                        </p:tav>
                                      </p:tavLst>
                                    </p:anim>
                                  </p:childTnLst>
                                </p:cTn>
                              </p:par>
                              <p:par>
                                <p:cTn id="532" presetID="2" presetClass="entr" presetSubtype="2" fill="hold" grpId="2" nodeType="withEffect">
                                  <p:stCondLst>
                                    <p:cond delay="0"/>
                                  </p:stCondLst>
                                  <p:childTnLst>
                                    <p:set>
                                      <p:cBhvr>
                                        <p:cTn id="533" dur="1" fill="hold">
                                          <p:stCondLst>
                                            <p:cond delay="0"/>
                                          </p:stCondLst>
                                        </p:cTn>
                                        <p:tgtEl>
                                          <p:spTgt spid="19"/>
                                        </p:tgtEl>
                                        <p:attrNameLst>
                                          <p:attrName>style.visibility</p:attrName>
                                        </p:attrNameLst>
                                      </p:cBhvr>
                                      <p:to>
                                        <p:strVal val="visible"/>
                                      </p:to>
                                    </p:set>
                                    <p:anim calcmode="lin" valueType="num">
                                      <p:cBhvr additive="base">
                                        <p:cTn id="534" dur="3000" fill="hold"/>
                                        <p:tgtEl>
                                          <p:spTgt spid="19"/>
                                        </p:tgtEl>
                                        <p:attrNameLst>
                                          <p:attrName>ppt_x</p:attrName>
                                        </p:attrNameLst>
                                      </p:cBhvr>
                                      <p:tavLst>
                                        <p:tav tm="0">
                                          <p:val>
                                            <p:strVal val="1+#ppt_w/2"/>
                                          </p:val>
                                        </p:tav>
                                        <p:tav tm="100000">
                                          <p:val>
                                            <p:strVal val="#ppt_x"/>
                                          </p:val>
                                        </p:tav>
                                      </p:tavLst>
                                    </p:anim>
                                    <p:anim calcmode="lin" valueType="num">
                                      <p:cBhvr additive="base">
                                        <p:cTn id="535" dur="3000" fill="hold"/>
                                        <p:tgtEl>
                                          <p:spTgt spid="19"/>
                                        </p:tgtEl>
                                        <p:attrNameLst>
                                          <p:attrName>ppt_y</p:attrName>
                                        </p:attrNameLst>
                                      </p:cBhvr>
                                      <p:tavLst>
                                        <p:tav tm="0">
                                          <p:val>
                                            <p:strVal val="#ppt_y"/>
                                          </p:val>
                                        </p:tav>
                                        <p:tav tm="100000">
                                          <p:val>
                                            <p:strVal val="#ppt_y"/>
                                          </p:val>
                                        </p:tav>
                                      </p:tavLst>
                                    </p:anim>
                                  </p:childTnLst>
                                </p:cTn>
                              </p:par>
                              <p:par>
                                <p:cTn id="536" presetID="2" presetClass="entr" presetSubtype="2" fill="hold" grpId="2" nodeType="withEffect">
                                  <p:stCondLst>
                                    <p:cond delay="0"/>
                                  </p:stCondLst>
                                  <p:childTnLst>
                                    <p:set>
                                      <p:cBhvr>
                                        <p:cTn id="537" dur="1" fill="hold">
                                          <p:stCondLst>
                                            <p:cond delay="0"/>
                                          </p:stCondLst>
                                        </p:cTn>
                                        <p:tgtEl>
                                          <p:spTgt spid="20"/>
                                        </p:tgtEl>
                                        <p:attrNameLst>
                                          <p:attrName>style.visibility</p:attrName>
                                        </p:attrNameLst>
                                      </p:cBhvr>
                                      <p:to>
                                        <p:strVal val="visible"/>
                                      </p:to>
                                    </p:set>
                                    <p:anim calcmode="lin" valueType="num">
                                      <p:cBhvr additive="base">
                                        <p:cTn id="538" dur="3000" fill="hold"/>
                                        <p:tgtEl>
                                          <p:spTgt spid="20"/>
                                        </p:tgtEl>
                                        <p:attrNameLst>
                                          <p:attrName>ppt_x</p:attrName>
                                        </p:attrNameLst>
                                      </p:cBhvr>
                                      <p:tavLst>
                                        <p:tav tm="0">
                                          <p:val>
                                            <p:strVal val="1+#ppt_w/2"/>
                                          </p:val>
                                        </p:tav>
                                        <p:tav tm="100000">
                                          <p:val>
                                            <p:strVal val="#ppt_x"/>
                                          </p:val>
                                        </p:tav>
                                      </p:tavLst>
                                    </p:anim>
                                    <p:anim calcmode="lin" valueType="num">
                                      <p:cBhvr additive="base">
                                        <p:cTn id="539" dur="3000" fill="hold"/>
                                        <p:tgtEl>
                                          <p:spTgt spid="20"/>
                                        </p:tgtEl>
                                        <p:attrNameLst>
                                          <p:attrName>ppt_y</p:attrName>
                                        </p:attrNameLst>
                                      </p:cBhvr>
                                      <p:tavLst>
                                        <p:tav tm="0">
                                          <p:val>
                                            <p:strVal val="#ppt_y"/>
                                          </p:val>
                                        </p:tav>
                                        <p:tav tm="100000">
                                          <p:val>
                                            <p:strVal val="#ppt_y"/>
                                          </p:val>
                                        </p:tav>
                                      </p:tavLst>
                                    </p:anim>
                                  </p:childTnLst>
                                </p:cTn>
                              </p:par>
                              <p:par>
                                <p:cTn id="540" presetID="2" presetClass="entr" presetSubtype="2" fill="hold" grpId="2" nodeType="withEffect">
                                  <p:stCondLst>
                                    <p:cond delay="0"/>
                                  </p:stCondLst>
                                  <p:childTnLst>
                                    <p:set>
                                      <p:cBhvr>
                                        <p:cTn id="541" dur="1" fill="hold">
                                          <p:stCondLst>
                                            <p:cond delay="0"/>
                                          </p:stCondLst>
                                        </p:cTn>
                                        <p:tgtEl>
                                          <p:spTgt spid="21"/>
                                        </p:tgtEl>
                                        <p:attrNameLst>
                                          <p:attrName>style.visibility</p:attrName>
                                        </p:attrNameLst>
                                      </p:cBhvr>
                                      <p:to>
                                        <p:strVal val="visible"/>
                                      </p:to>
                                    </p:set>
                                    <p:anim calcmode="lin" valueType="num">
                                      <p:cBhvr additive="base">
                                        <p:cTn id="542" dur="3000" fill="hold"/>
                                        <p:tgtEl>
                                          <p:spTgt spid="21"/>
                                        </p:tgtEl>
                                        <p:attrNameLst>
                                          <p:attrName>ppt_x</p:attrName>
                                        </p:attrNameLst>
                                      </p:cBhvr>
                                      <p:tavLst>
                                        <p:tav tm="0">
                                          <p:val>
                                            <p:strVal val="1+#ppt_w/2"/>
                                          </p:val>
                                        </p:tav>
                                        <p:tav tm="100000">
                                          <p:val>
                                            <p:strVal val="#ppt_x"/>
                                          </p:val>
                                        </p:tav>
                                      </p:tavLst>
                                    </p:anim>
                                    <p:anim calcmode="lin" valueType="num">
                                      <p:cBhvr additive="base">
                                        <p:cTn id="543" dur="3000" fill="hold"/>
                                        <p:tgtEl>
                                          <p:spTgt spid="21"/>
                                        </p:tgtEl>
                                        <p:attrNameLst>
                                          <p:attrName>ppt_y</p:attrName>
                                        </p:attrNameLst>
                                      </p:cBhvr>
                                      <p:tavLst>
                                        <p:tav tm="0">
                                          <p:val>
                                            <p:strVal val="#ppt_y"/>
                                          </p:val>
                                        </p:tav>
                                        <p:tav tm="100000">
                                          <p:val>
                                            <p:strVal val="#ppt_y"/>
                                          </p:val>
                                        </p:tav>
                                      </p:tavLst>
                                    </p:anim>
                                  </p:childTnLst>
                                </p:cTn>
                              </p:par>
                              <p:par>
                                <p:cTn id="544" presetID="2" presetClass="entr" presetSubtype="2" fill="hold" grpId="2" nodeType="withEffect">
                                  <p:stCondLst>
                                    <p:cond delay="0"/>
                                  </p:stCondLst>
                                  <p:childTnLst>
                                    <p:set>
                                      <p:cBhvr>
                                        <p:cTn id="545" dur="1" fill="hold">
                                          <p:stCondLst>
                                            <p:cond delay="0"/>
                                          </p:stCondLst>
                                        </p:cTn>
                                        <p:tgtEl>
                                          <p:spTgt spid="22"/>
                                        </p:tgtEl>
                                        <p:attrNameLst>
                                          <p:attrName>style.visibility</p:attrName>
                                        </p:attrNameLst>
                                      </p:cBhvr>
                                      <p:to>
                                        <p:strVal val="visible"/>
                                      </p:to>
                                    </p:set>
                                    <p:anim calcmode="lin" valueType="num">
                                      <p:cBhvr additive="base">
                                        <p:cTn id="546" dur="3000" fill="hold"/>
                                        <p:tgtEl>
                                          <p:spTgt spid="22"/>
                                        </p:tgtEl>
                                        <p:attrNameLst>
                                          <p:attrName>ppt_x</p:attrName>
                                        </p:attrNameLst>
                                      </p:cBhvr>
                                      <p:tavLst>
                                        <p:tav tm="0">
                                          <p:val>
                                            <p:strVal val="1+#ppt_w/2"/>
                                          </p:val>
                                        </p:tav>
                                        <p:tav tm="100000">
                                          <p:val>
                                            <p:strVal val="#ppt_x"/>
                                          </p:val>
                                        </p:tav>
                                      </p:tavLst>
                                    </p:anim>
                                    <p:anim calcmode="lin" valueType="num">
                                      <p:cBhvr additive="base">
                                        <p:cTn id="547" dur="3000" fill="hold"/>
                                        <p:tgtEl>
                                          <p:spTgt spid="22"/>
                                        </p:tgtEl>
                                        <p:attrNameLst>
                                          <p:attrName>ppt_y</p:attrName>
                                        </p:attrNameLst>
                                      </p:cBhvr>
                                      <p:tavLst>
                                        <p:tav tm="0">
                                          <p:val>
                                            <p:strVal val="#ppt_y"/>
                                          </p:val>
                                        </p:tav>
                                        <p:tav tm="100000">
                                          <p:val>
                                            <p:strVal val="#ppt_y"/>
                                          </p:val>
                                        </p:tav>
                                      </p:tavLst>
                                    </p:anim>
                                  </p:childTnLst>
                                </p:cTn>
                              </p:par>
                              <p:par>
                                <p:cTn id="548" presetID="2" presetClass="entr" presetSubtype="2" fill="hold" grpId="2" nodeType="withEffect">
                                  <p:stCondLst>
                                    <p:cond delay="0"/>
                                  </p:stCondLst>
                                  <p:childTnLst>
                                    <p:set>
                                      <p:cBhvr>
                                        <p:cTn id="549" dur="1" fill="hold">
                                          <p:stCondLst>
                                            <p:cond delay="0"/>
                                          </p:stCondLst>
                                        </p:cTn>
                                        <p:tgtEl>
                                          <p:spTgt spid="23"/>
                                        </p:tgtEl>
                                        <p:attrNameLst>
                                          <p:attrName>style.visibility</p:attrName>
                                        </p:attrNameLst>
                                      </p:cBhvr>
                                      <p:to>
                                        <p:strVal val="visible"/>
                                      </p:to>
                                    </p:set>
                                    <p:anim calcmode="lin" valueType="num">
                                      <p:cBhvr additive="base">
                                        <p:cTn id="550" dur="3000" fill="hold"/>
                                        <p:tgtEl>
                                          <p:spTgt spid="23"/>
                                        </p:tgtEl>
                                        <p:attrNameLst>
                                          <p:attrName>ppt_x</p:attrName>
                                        </p:attrNameLst>
                                      </p:cBhvr>
                                      <p:tavLst>
                                        <p:tav tm="0">
                                          <p:val>
                                            <p:strVal val="1+#ppt_w/2"/>
                                          </p:val>
                                        </p:tav>
                                        <p:tav tm="100000">
                                          <p:val>
                                            <p:strVal val="#ppt_x"/>
                                          </p:val>
                                        </p:tav>
                                      </p:tavLst>
                                    </p:anim>
                                    <p:anim calcmode="lin" valueType="num">
                                      <p:cBhvr additive="base">
                                        <p:cTn id="551" dur="3000" fill="hold"/>
                                        <p:tgtEl>
                                          <p:spTgt spid="23"/>
                                        </p:tgtEl>
                                        <p:attrNameLst>
                                          <p:attrName>ppt_y</p:attrName>
                                        </p:attrNameLst>
                                      </p:cBhvr>
                                      <p:tavLst>
                                        <p:tav tm="0">
                                          <p:val>
                                            <p:strVal val="#ppt_y"/>
                                          </p:val>
                                        </p:tav>
                                        <p:tav tm="100000">
                                          <p:val>
                                            <p:strVal val="#ppt_y"/>
                                          </p:val>
                                        </p:tav>
                                      </p:tavLst>
                                    </p:anim>
                                  </p:childTnLst>
                                </p:cTn>
                              </p:par>
                              <p:par>
                                <p:cTn id="552" presetID="2" presetClass="entr" presetSubtype="2" fill="hold" grpId="2" nodeType="withEffect">
                                  <p:stCondLst>
                                    <p:cond delay="0"/>
                                  </p:stCondLst>
                                  <p:childTnLst>
                                    <p:set>
                                      <p:cBhvr>
                                        <p:cTn id="553" dur="1" fill="hold">
                                          <p:stCondLst>
                                            <p:cond delay="0"/>
                                          </p:stCondLst>
                                        </p:cTn>
                                        <p:tgtEl>
                                          <p:spTgt spid="41"/>
                                        </p:tgtEl>
                                        <p:attrNameLst>
                                          <p:attrName>style.visibility</p:attrName>
                                        </p:attrNameLst>
                                      </p:cBhvr>
                                      <p:to>
                                        <p:strVal val="visible"/>
                                      </p:to>
                                    </p:set>
                                    <p:anim calcmode="lin" valueType="num">
                                      <p:cBhvr additive="base">
                                        <p:cTn id="554" dur="3000" fill="hold"/>
                                        <p:tgtEl>
                                          <p:spTgt spid="41"/>
                                        </p:tgtEl>
                                        <p:attrNameLst>
                                          <p:attrName>ppt_x</p:attrName>
                                        </p:attrNameLst>
                                      </p:cBhvr>
                                      <p:tavLst>
                                        <p:tav tm="0">
                                          <p:val>
                                            <p:strVal val="1+#ppt_w/2"/>
                                          </p:val>
                                        </p:tav>
                                        <p:tav tm="100000">
                                          <p:val>
                                            <p:strVal val="#ppt_x"/>
                                          </p:val>
                                        </p:tav>
                                      </p:tavLst>
                                    </p:anim>
                                    <p:anim calcmode="lin" valueType="num">
                                      <p:cBhvr additive="base">
                                        <p:cTn id="555" dur="3000" fill="hold"/>
                                        <p:tgtEl>
                                          <p:spTgt spid="41"/>
                                        </p:tgtEl>
                                        <p:attrNameLst>
                                          <p:attrName>ppt_y</p:attrName>
                                        </p:attrNameLst>
                                      </p:cBhvr>
                                      <p:tavLst>
                                        <p:tav tm="0">
                                          <p:val>
                                            <p:strVal val="#ppt_y"/>
                                          </p:val>
                                        </p:tav>
                                        <p:tav tm="100000">
                                          <p:val>
                                            <p:strVal val="#ppt_y"/>
                                          </p:val>
                                        </p:tav>
                                      </p:tavLst>
                                    </p:anim>
                                  </p:childTnLst>
                                </p:cTn>
                              </p:par>
                              <p:par>
                                <p:cTn id="556" presetID="2" presetClass="entr" presetSubtype="2" fill="hold" grpId="2" nodeType="withEffect">
                                  <p:stCondLst>
                                    <p:cond delay="0"/>
                                  </p:stCondLst>
                                  <p:childTnLst>
                                    <p:set>
                                      <p:cBhvr>
                                        <p:cTn id="557" dur="1" fill="hold">
                                          <p:stCondLst>
                                            <p:cond delay="0"/>
                                          </p:stCondLst>
                                        </p:cTn>
                                        <p:tgtEl>
                                          <p:spTgt spid="42"/>
                                        </p:tgtEl>
                                        <p:attrNameLst>
                                          <p:attrName>style.visibility</p:attrName>
                                        </p:attrNameLst>
                                      </p:cBhvr>
                                      <p:to>
                                        <p:strVal val="visible"/>
                                      </p:to>
                                    </p:set>
                                    <p:anim calcmode="lin" valueType="num">
                                      <p:cBhvr additive="base">
                                        <p:cTn id="558" dur="3000" fill="hold"/>
                                        <p:tgtEl>
                                          <p:spTgt spid="42"/>
                                        </p:tgtEl>
                                        <p:attrNameLst>
                                          <p:attrName>ppt_x</p:attrName>
                                        </p:attrNameLst>
                                      </p:cBhvr>
                                      <p:tavLst>
                                        <p:tav tm="0">
                                          <p:val>
                                            <p:strVal val="1+#ppt_w/2"/>
                                          </p:val>
                                        </p:tav>
                                        <p:tav tm="100000">
                                          <p:val>
                                            <p:strVal val="#ppt_x"/>
                                          </p:val>
                                        </p:tav>
                                      </p:tavLst>
                                    </p:anim>
                                    <p:anim calcmode="lin" valueType="num">
                                      <p:cBhvr additive="base">
                                        <p:cTn id="559" dur="3000" fill="hold"/>
                                        <p:tgtEl>
                                          <p:spTgt spid="42"/>
                                        </p:tgtEl>
                                        <p:attrNameLst>
                                          <p:attrName>ppt_y</p:attrName>
                                        </p:attrNameLst>
                                      </p:cBhvr>
                                      <p:tavLst>
                                        <p:tav tm="0">
                                          <p:val>
                                            <p:strVal val="#ppt_y"/>
                                          </p:val>
                                        </p:tav>
                                        <p:tav tm="100000">
                                          <p:val>
                                            <p:strVal val="#ppt_y"/>
                                          </p:val>
                                        </p:tav>
                                      </p:tavLst>
                                    </p:anim>
                                  </p:childTnLst>
                                </p:cTn>
                              </p:par>
                              <p:par>
                                <p:cTn id="560" presetID="2" presetClass="entr" presetSubtype="2" fill="hold" grpId="2" nodeType="withEffect">
                                  <p:stCondLst>
                                    <p:cond delay="0"/>
                                  </p:stCondLst>
                                  <p:childTnLst>
                                    <p:set>
                                      <p:cBhvr>
                                        <p:cTn id="561" dur="1" fill="hold">
                                          <p:stCondLst>
                                            <p:cond delay="0"/>
                                          </p:stCondLst>
                                        </p:cTn>
                                        <p:tgtEl>
                                          <p:spTgt spid="43"/>
                                        </p:tgtEl>
                                        <p:attrNameLst>
                                          <p:attrName>style.visibility</p:attrName>
                                        </p:attrNameLst>
                                      </p:cBhvr>
                                      <p:to>
                                        <p:strVal val="visible"/>
                                      </p:to>
                                    </p:set>
                                    <p:anim calcmode="lin" valueType="num">
                                      <p:cBhvr additive="base">
                                        <p:cTn id="562" dur="3000" fill="hold"/>
                                        <p:tgtEl>
                                          <p:spTgt spid="43"/>
                                        </p:tgtEl>
                                        <p:attrNameLst>
                                          <p:attrName>ppt_x</p:attrName>
                                        </p:attrNameLst>
                                      </p:cBhvr>
                                      <p:tavLst>
                                        <p:tav tm="0">
                                          <p:val>
                                            <p:strVal val="1+#ppt_w/2"/>
                                          </p:val>
                                        </p:tav>
                                        <p:tav tm="100000">
                                          <p:val>
                                            <p:strVal val="#ppt_x"/>
                                          </p:val>
                                        </p:tav>
                                      </p:tavLst>
                                    </p:anim>
                                    <p:anim calcmode="lin" valueType="num">
                                      <p:cBhvr additive="base">
                                        <p:cTn id="563" dur="3000" fill="hold"/>
                                        <p:tgtEl>
                                          <p:spTgt spid="43"/>
                                        </p:tgtEl>
                                        <p:attrNameLst>
                                          <p:attrName>ppt_y</p:attrName>
                                        </p:attrNameLst>
                                      </p:cBhvr>
                                      <p:tavLst>
                                        <p:tav tm="0">
                                          <p:val>
                                            <p:strVal val="#ppt_y"/>
                                          </p:val>
                                        </p:tav>
                                        <p:tav tm="100000">
                                          <p:val>
                                            <p:strVal val="#ppt_y"/>
                                          </p:val>
                                        </p:tav>
                                      </p:tavLst>
                                    </p:anim>
                                  </p:childTnLst>
                                </p:cTn>
                              </p:par>
                              <p:par>
                                <p:cTn id="564" presetID="2" presetClass="entr" presetSubtype="2" fill="hold" grpId="2" nodeType="withEffect">
                                  <p:stCondLst>
                                    <p:cond delay="0"/>
                                  </p:stCondLst>
                                  <p:childTnLst>
                                    <p:set>
                                      <p:cBhvr>
                                        <p:cTn id="565" dur="1" fill="hold">
                                          <p:stCondLst>
                                            <p:cond delay="0"/>
                                          </p:stCondLst>
                                        </p:cTn>
                                        <p:tgtEl>
                                          <p:spTgt spid="44"/>
                                        </p:tgtEl>
                                        <p:attrNameLst>
                                          <p:attrName>style.visibility</p:attrName>
                                        </p:attrNameLst>
                                      </p:cBhvr>
                                      <p:to>
                                        <p:strVal val="visible"/>
                                      </p:to>
                                    </p:set>
                                    <p:anim calcmode="lin" valueType="num">
                                      <p:cBhvr additive="base">
                                        <p:cTn id="566" dur="3000" fill="hold"/>
                                        <p:tgtEl>
                                          <p:spTgt spid="44"/>
                                        </p:tgtEl>
                                        <p:attrNameLst>
                                          <p:attrName>ppt_x</p:attrName>
                                        </p:attrNameLst>
                                      </p:cBhvr>
                                      <p:tavLst>
                                        <p:tav tm="0">
                                          <p:val>
                                            <p:strVal val="1+#ppt_w/2"/>
                                          </p:val>
                                        </p:tav>
                                        <p:tav tm="100000">
                                          <p:val>
                                            <p:strVal val="#ppt_x"/>
                                          </p:val>
                                        </p:tav>
                                      </p:tavLst>
                                    </p:anim>
                                    <p:anim calcmode="lin" valueType="num">
                                      <p:cBhvr additive="base">
                                        <p:cTn id="567" dur="3000" fill="hold"/>
                                        <p:tgtEl>
                                          <p:spTgt spid="44"/>
                                        </p:tgtEl>
                                        <p:attrNameLst>
                                          <p:attrName>ppt_y</p:attrName>
                                        </p:attrNameLst>
                                      </p:cBhvr>
                                      <p:tavLst>
                                        <p:tav tm="0">
                                          <p:val>
                                            <p:strVal val="#ppt_y"/>
                                          </p:val>
                                        </p:tav>
                                        <p:tav tm="100000">
                                          <p:val>
                                            <p:strVal val="#ppt_y"/>
                                          </p:val>
                                        </p:tav>
                                      </p:tavLst>
                                    </p:anim>
                                  </p:childTnLst>
                                </p:cTn>
                              </p:par>
                              <p:par>
                                <p:cTn id="568" presetID="2" presetClass="entr" presetSubtype="2" fill="hold" grpId="2" nodeType="withEffect">
                                  <p:stCondLst>
                                    <p:cond delay="0"/>
                                  </p:stCondLst>
                                  <p:childTnLst>
                                    <p:set>
                                      <p:cBhvr>
                                        <p:cTn id="569" dur="1" fill="hold">
                                          <p:stCondLst>
                                            <p:cond delay="0"/>
                                          </p:stCondLst>
                                        </p:cTn>
                                        <p:tgtEl>
                                          <p:spTgt spid="45"/>
                                        </p:tgtEl>
                                        <p:attrNameLst>
                                          <p:attrName>style.visibility</p:attrName>
                                        </p:attrNameLst>
                                      </p:cBhvr>
                                      <p:to>
                                        <p:strVal val="visible"/>
                                      </p:to>
                                    </p:set>
                                    <p:anim calcmode="lin" valueType="num">
                                      <p:cBhvr additive="base">
                                        <p:cTn id="570" dur="3000" fill="hold"/>
                                        <p:tgtEl>
                                          <p:spTgt spid="45"/>
                                        </p:tgtEl>
                                        <p:attrNameLst>
                                          <p:attrName>ppt_x</p:attrName>
                                        </p:attrNameLst>
                                      </p:cBhvr>
                                      <p:tavLst>
                                        <p:tav tm="0">
                                          <p:val>
                                            <p:strVal val="1+#ppt_w/2"/>
                                          </p:val>
                                        </p:tav>
                                        <p:tav tm="100000">
                                          <p:val>
                                            <p:strVal val="#ppt_x"/>
                                          </p:val>
                                        </p:tav>
                                      </p:tavLst>
                                    </p:anim>
                                    <p:anim calcmode="lin" valueType="num">
                                      <p:cBhvr additive="base">
                                        <p:cTn id="571" dur="3000" fill="hold"/>
                                        <p:tgtEl>
                                          <p:spTgt spid="45"/>
                                        </p:tgtEl>
                                        <p:attrNameLst>
                                          <p:attrName>ppt_y</p:attrName>
                                        </p:attrNameLst>
                                      </p:cBhvr>
                                      <p:tavLst>
                                        <p:tav tm="0">
                                          <p:val>
                                            <p:strVal val="#ppt_y"/>
                                          </p:val>
                                        </p:tav>
                                        <p:tav tm="100000">
                                          <p:val>
                                            <p:strVal val="#ppt_y"/>
                                          </p:val>
                                        </p:tav>
                                      </p:tavLst>
                                    </p:anim>
                                  </p:childTnLst>
                                </p:cTn>
                              </p:par>
                              <p:par>
                                <p:cTn id="572" presetID="2" presetClass="entr" presetSubtype="2" fill="hold" grpId="2" nodeType="withEffect">
                                  <p:stCondLst>
                                    <p:cond delay="0"/>
                                  </p:stCondLst>
                                  <p:childTnLst>
                                    <p:set>
                                      <p:cBhvr>
                                        <p:cTn id="573" dur="1" fill="hold">
                                          <p:stCondLst>
                                            <p:cond delay="0"/>
                                          </p:stCondLst>
                                        </p:cTn>
                                        <p:tgtEl>
                                          <p:spTgt spid="46"/>
                                        </p:tgtEl>
                                        <p:attrNameLst>
                                          <p:attrName>style.visibility</p:attrName>
                                        </p:attrNameLst>
                                      </p:cBhvr>
                                      <p:to>
                                        <p:strVal val="visible"/>
                                      </p:to>
                                    </p:set>
                                    <p:anim calcmode="lin" valueType="num">
                                      <p:cBhvr additive="base">
                                        <p:cTn id="574" dur="3000" fill="hold"/>
                                        <p:tgtEl>
                                          <p:spTgt spid="46"/>
                                        </p:tgtEl>
                                        <p:attrNameLst>
                                          <p:attrName>ppt_x</p:attrName>
                                        </p:attrNameLst>
                                      </p:cBhvr>
                                      <p:tavLst>
                                        <p:tav tm="0">
                                          <p:val>
                                            <p:strVal val="1+#ppt_w/2"/>
                                          </p:val>
                                        </p:tav>
                                        <p:tav tm="100000">
                                          <p:val>
                                            <p:strVal val="#ppt_x"/>
                                          </p:val>
                                        </p:tav>
                                      </p:tavLst>
                                    </p:anim>
                                    <p:anim calcmode="lin" valueType="num">
                                      <p:cBhvr additive="base">
                                        <p:cTn id="575" dur="3000" fill="hold"/>
                                        <p:tgtEl>
                                          <p:spTgt spid="46"/>
                                        </p:tgtEl>
                                        <p:attrNameLst>
                                          <p:attrName>ppt_y</p:attrName>
                                        </p:attrNameLst>
                                      </p:cBhvr>
                                      <p:tavLst>
                                        <p:tav tm="0">
                                          <p:val>
                                            <p:strVal val="#ppt_y"/>
                                          </p:val>
                                        </p:tav>
                                        <p:tav tm="100000">
                                          <p:val>
                                            <p:strVal val="#ppt_y"/>
                                          </p:val>
                                        </p:tav>
                                      </p:tavLst>
                                    </p:anim>
                                  </p:childTnLst>
                                </p:cTn>
                              </p:par>
                              <p:par>
                                <p:cTn id="576" presetID="2" presetClass="entr" presetSubtype="2" fill="hold" grpId="2" nodeType="withEffect">
                                  <p:stCondLst>
                                    <p:cond delay="0"/>
                                  </p:stCondLst>
                                  <p:childTnLst>
                                    <p:set>
                                      <p:cBhvr>
                                        <p:cTn id="577" dur="1" fill="hold">
                                          <p:stCondLst>
                                            <p:cond delay="0"/>
                                          </p:stCondLst>
                                        </p:cTn>
                                        <p:tgtEl>
                                          <p:spTgt spid="47"/>
                                        </p:tgtEl>
                                        <p:attrNameLst>
                                          <p:attrName>style.visibility</p:attrName>
                                        </p:attrNameLst>
                                      </p:cBhvr>
                                      <p:to>
                                        <p:strVal val="visible"/>
                                      </p:to>
                                    </p:set>
                                    <p:anim calcmode="lin" valueType="num">
                                      <p:cBhvr additive="base">
                                        <p:cTn id="578" dur="3000" fill="hold"/>
                                        <p:tgtEl>
                                          <p:spTgt spid="47"/>
                                        </p:tgtEl>
                                        <p:attrNameLst>
                                          <p:attrName>ppt_x</p:attrName>
                                        </p:attrNameLst>
                                      </p:cBhvr>
                                      <p:tavLst>
                                        <p:tav tm="0">
                                          <p:val>
                                            <p:strVal val="1+#ppt_w/2"/>
                                          </p:val>
                                        </p:tav>
                                        <p:tav tm="100000">
                                          <p:val>
                                            <p:strVal val="#ppt_x"/>
                                          </p:val>
                                        </p:tav>
                                      </p:tavLst>
                                    </p:anim>
                                    <p:anim calcmode="lin" valueType="num">
                                      <p:cBhvr additive="base">
                                        <p:cTn id="579" dur="3000" fill="hold"/>
                                        <p:tgtEl>
                                          <p:spTgt spid="47"/>
                                        </p:tgtEl>
                                        <p:attrNameLst>
                                          <p:attrName>ppt_y</p:attrName>
                                        </p:attrNameLst>
                                      </p:cBhvr>
                                      <p:tavLst>
                                        <p:tav tm="0">
                                          <p:val>
                                            <p:strVal val="#ppt_y"/>
                                          </p:val>
                                        </p:tav>
                                        <p:tav tm="100000">
                                          <p:val>
                                            <p:strVal val="#ppt_y"/>
                                          </p:val>
                                        </p:tav>
                                      </p:tavLst>
                                    </p:anim>
                                  </p:childTnLst>
                                </p:cTn>
                              </p:par>
                              <p:par>
                                <p:cTn id="580" presetID="2" presetClass="entr" presetSubtype="2" fill="hold" grpId="2" nodeType="withEffect">
                                  <p:stCondLst>
                                    <p:cond delay="0"/>
                                  </p:stCondLst>
                                  <p:childTnLst>
                                    <p:set>
                                      <p:cBhvr>
                                        <p:cTn id="581" dur="1" fill="hold">
                                          <p:stCondLst>
                                            <p:cond delay="0"/>
                                          </p:stCondLst>
                                        </p:cTn>
                                        <p:tgtEl>
                                          <p:spTgt spid="48"/>
                                        </p:tgtEl>
                                        <p:attrNameLst>
                                          <p:attrName>style.visibility</p:attrName>
                                        </p:attrNameLst>
                                      </p:cBhvr>
                                      <p:to>
                                        <p:strVal val="visible"/>
                                      </p:to>
                                    </p:set>
                                    <p:anim calcmode="lin" valueType="num">
                                      <p:cBhvr additive="base">
                                        <p:cTn id="582" dur="3000" fill="hold"/>
                                        <p:tgtEl>
                                          <p:spTgt spid="48"/>
                                        </p:tgtEl>
                                        <p:attrNameLst>
                                          <p:attrName>ppt_x</p:attrName>
                                        </p:attrNameLst>
                                      </p:cBhvr>
                                      <p:tavLst>
                                        <p:tav tm="0">
                                          <p:val>
                                            <p:strVal val="1+#ppt_w/2"/>
                                          </p:val>
                                        </p:tav>
                                        <p:tav tm="100000">
                                          <p:val>
                                            <p:strVal val="#ppt_x"/>
                                          </p:val>
                                        </p:tav>
                                      </p:tavLst>
                                    </p:anim>
                                    <p:anim calcmode="lin" valueType="num">
                                      <p:cBhvr additive="base">
                                        <p:cTn id="583" dur="3000" fill="hold"/>
                                        <p:tgtEl>
                                          <p:spTgt spid="48"/>
                                        </p:tgtEl>
                                        <p:attrNameLst>
                                          <p:attrName>ppt_y</p:attrName>
                                        </p:attrNameLst>
                                      </p:cBhvr>
                                      <p:tavLst>
                                        <p:tav tm="0">
                                          <p:val>
                                            <p:strVal val="#ppt_y"/>
                                          </p:val>
                                        </p:tav>
                                        <p:tav tm="100000">
                                          <p:val>
                                            <p:strVal val="#ppt_y"/>
                                          </p:val>
                                        </p:tav>
                                      </p:tavLst>
                                    </p:anim>
                                  </p:childTnLst>
                                </p:cTn>
                              </p:par>
                              <p:par>
                                <p:cTn id="584" presetID="2" presetClass="entr" presetSubtype="2" fill="hold" grpId="2" nodeType="withEffect">
                                  <p:stCondLst>
                                    <p:cond delay="0"/>
                                  </p:stCondLst>
                                  <p:childTnLst>
                                    <p:set>
                                      <p:cBhvr>
                                        <p:cTn id="585" dur="1" fill="hold">
                                          <p:stCondLst>
                                            <p:cond delay="0"/>
                                          </p:stCondLst>
                                        </p:cTn>
                                        <p:tgtEl>
                                          <p:spTgt spid="49"/>
                                        </p:tgtEl>
                                        <p:attrNameLst>
                                          <p:attrName>style.visibility</p:attrName>
                                        </p:attrNameLst>
                                      </p:cBhvr>
                                      <p:to>
                                        <p:strVal val="visible"/>
                                      </p:to>
                                    </p:set>
                                    <p:anim calcmode="lin" valueType="num">
                                      <p:cBhvr additive="base">
                                        <p:cTn id="586" dur="3000" fill="hold"/>
                                        <p:tgtEl>
                                          <p:spTgt spid="49"/>
                                        </p:tgtEl>
                                        <p:attrNameLst>
                                          <p:attrName>ppt_x</p:attrName>
                                        </p:attrNameLst>
                                      </p:cBhvr>
                                      <p:tavLst>
                                        <p:tav tm="0">
                                          <p:val>
                                            <p:strVal val="1+#ppt_w/2"/>
                                          </p:val>
                                        </p:tav>
                                        <p:tav tm="100000">
                                          <p:val>
                                            <p:strVal val="#ppt_x"/>
                                          </p:val>
                                        </p:tav>
                                      </p:tavLst>
                                    </p:anim>
                                    <p:anim calcmode="lin" valueType="num">
                                      <p:cBhvr additive="base">
                                        <p:cTn id="587" dur="3000" fill="hold"/>
                                        <p:tgtEl>
                                          <p:spTgt spid="49"/>
                                        </p:tgtEl>
                                        <p:attrNameLst>
                                          <p:attrName>ppt_y</p:attrName>
                                        </p:attrNameLst>
                                      </p:cBhvr>
                                      <p:tavLst>
                                        <p:tav tm="0">
                                          <p:val>
                                            <p:strVal val="#ppt_y"/>
                                          </p:val>
                                        </p:tav>
                                        <p:tav tm="100000">
                                          <p:val>
                                            <p:strVal val="#ppt_y"/>
                                          </p:val>
                                        </p:tav>
                                      </p:tavLst>
                                    </p:anim>
                                  </p:childTnLst>
                                </p:cTn>
                              </p:par>
                              <p:par>
                                <p:cTn id="588" presetID="2" presetClass="entr" presetSubtype="2" fill="hold" grpId="2" nodeType="withEffect">
                                  <p:stCondLst>
                                    <p:cond delay="0"/>
                                  </p:stCondLst>
                                  <p:childTnLst>
                                    <p:set>
                                      <p:cBhvr>
                                        <p:cTn id="589" dur="1" fill="hold">
                                          <p:stCondLst>
                                            <p:cond delay="0"/>
                                          </p:stCondLst>
                                        </p:cTn>
                                        <p:tgtEl>
                                          <p:spTgt spid="50"/>
                                        </p:tgtEl>
                                        <p:attrNameLst>
                                          <p:attrName>style.visibility</p:attrName>
                                        </p:attrNameLst>
                                      </p:cBhvr>
                                      <p:to>
                                        <p:strVal val="visible"/>
                                      </p:to>
                                    </p:set>
                                    <p:anim calcmode="lin" valueType="num">
                                      <p:cBhvr additive="base">
                                        <p:cTn id="590" dur="3000" fill="hold"/>
                                        <p:tgtEl>
                                          <p:spTgt spid="50"/>
                                        </p:tgtEl>
                                        <p:attrNameLst>
                                          <p:attrName>ppt_x</p:attrName>
                                        </p:attrNameLst>
                                      </p:cBhvr>
                                      <p:tavLst>
                                        <p:tav tm="0">
                                          <p:val>
                                            <p:strVal val="1+#ppt_w/2"/>
                                          </p:val>
                                        </p:tav>
                                        <p:tav tm="100000">
                                          <p:val>
                                            <p:strVal val="#ppt_x"/>
                                          </p:val>
                                        </p:tav>
                                      </p:tavLst>
                                    </p:anim>
                                    <p:anim calcmode="lin" valueType="num">
                                      <p:cBhvr additive="base">
                                        <p:cTn id="591" dur="3000" fill="hold"/>
                                        <p:tgtEl>
                                          <p:spTgt spid="50"/>
                                        </p:tgtEl>
                                        <p:attrNameLst>
                                          <p:attrName>ppt_y</p:attrName>
                                        </p:attrNameLst>
                                      </p:cBhvr>
                                      <p:tavLst>
                                        <p:tav tm="0">
                                          <p:val>
                                            <p:strVal val="#ppt_y"/>
                                          </p:val>
                                        </p:tav>
                                        <p:tav tm="100000">
                                          <p:val>
                                            <p:strVal val="#ppt_y"/>
                                          </p:val>
                                        </p:tav>
                                      </p:tavLst>
                                    </p:anim>
                                  </p:childTnLst>
                                </p:cTn>
                              </p:par>
                              <p:par>
                                <p:cTn id="592" presetID="2" presetClass="entr" presetSubtype="2" fill="hold" grpId="2" nodeType="withEffect">
                                  <p:stCondLst>
                                    <p:cond delay="0"/>
                                  </p:stCondLst>
                                  <p:childTnLst>
                                    <p:set>
                                      <p:cBhvr>
                                        <p:cTn id="593" dur="1" fill="hold">
                                          <p:stCondLst>
                                            <p:cond delay="0"/>
                                          </p:stCondLst>
                                        </p:cTn>
                                        <p:tgtEl>
                                          <p:spTgt spid="51"/>
                                        </p:tgtEl>
                                        <p:attrNameLst>
                                          <p:attrName>style.visibility</p:attrName>
                                        </p:attrNameLst>
                                      </p:cBhvr>
                                      <p:to>
                                        <p:strVal val="visible"/>
                                      </p:to>
                                    </p:set>
                                    <p:anim calcmode="lin" valueType="num">
                                      <p:cBhvr additive="base">
                                        <p:cTn id="594" dur="3000" fill="hold"/>
                                        <p:tgtEl>
                                          <p:spTgt spid="51"/>
                                        </p:tgtEl>
                                        <p:attrNameLst>
                                          <p:attrName>ppt_x</p:attrName>
                                        </p:attrNameLst>
                                      </p:cBhvr>
                                      <p:tavLst>
                                        <p:tav tm="0">
                                          <p:val>
                                            <p:strVal val="1+#ppt_w/2"/>
                                          </p:val>
                                        </p:tav>
                                        <p:tav tm="100000">
                                          <p:val>
                                            <p:strVal val="#ppt_x"/>
                                          </p:val>
                                        </p:tav>
                                      </p:tavLst>
                                    </p:anim>
                                    <p:anim calcmode="lin" valueType="num">
                                      <p:cBhvr additive="base">
                                        <p:cTn id="595" dur="3000" fill="hold"/>
                                        <p:tgtEl>
                                          <p:spTgt spid="51"/>
                                        </p:tgtEl>
                                        <p:attrNameLst>
                                          <p:attrName>ppt_y</p:attrName>
                                        </p:attrNameLst>
                                      </p:cBhvr>
                                      <p:tavLst>
                                        <p:tav tm="0">
                                          <p:val>
                                            <p:strVal val="#ppt_y"/>
                                          </p:val>
                                        </p:tav>
                                        <p:tav tm="100000">
                                          <p:val>
                                            <p:strVal val="#ppt_y"/>
                                          </p:val>
                                        </p:tav>
                                      </p:tavLst>
                                    </p:anim>
                                  </p:childTnLst>
                                </p:cTn>
                              </p:par>
                              <p:par>
                                <p:cTn id="596" presetID="2" presetClass="entr" presetSubtype="2" fill="hold" grpId="2" nodeType="withEffect">
                                  <p:stCondLst>
                                    <p:cond delay="0"/>
                                  </p:stCondLst>
                                  <p:childTnLst>
                                    <p:set>
                                      <p:cBhvr>
                                        <p:cTn id="597" dur="1" fill="hold">
                                          <p:stCondLst>
                                            <p:cond delay="0"/>
                                          </p:stCondLst>
                                        </p:cTn>
                                        <p:tgtEl>
                                          <p:spTgt spid="52"/>
                                        </p:tgtEl>
                                        <p:attrNameLst>
                                          <p:attrName>style.visibility</p:attrName>
                                        </p:attrNameLst>
                                      </p:cBhvr>
                                      <p:to>
                                        <p:strVal val="visible"/>
                                      </p:to>
                                    </p:set>
                                    <p:anim calcmode="lin" valueType="num">
                                      <p:cBhvr additive="base">
                                        <p:cTn id="598" dur="3000" fill="hold"/>
                                        <p:tgtEl>
                                          <p:spTgt spid="52"/>
                                        </p:tgtEl>
                                        <p:attrNameLst>
                                          <p:attrName>ppt_x</p:attrName>
                                        </p:attrNameLst>
                                      </p:cBhvr>
                                      <p:tavLst>
                                        <p:tav tm="0">
                                          <p:val>
                                            <p:strVal val="1+#ppt_w/2"/>
                                          </p:val>
                                        </p:tav>
                                        <p:tav tm="100000">
                                          <p:val>
                                            <p:strVal val="#ppt_x"/>
                                          </p:val>
                                        </p:tav>
                                      </p:tavLst>
                                    </p:anim>
                                    <p:anim calcmode="lin" valueType="num">
                                      <p:cBhvr additive="base">
                                        <p:cTn id="599" dur="3000" fill="hold"/>
                                        <p:tgtEl>
                                          <p:spTgt spid="52"/>
                                        </p:tgtEl>
                                        <p:attrNameLst>
                                          <p:attrName>ppt_y</p:attrName>
                                        </p:attrNameLst>
                                      </p:cBhvr>
                                      <p:tavLst>
                                        <p:tav tm="0">
                                          <p:val>
                                            <p:strVal val="#ppt_y"/>
                                          </p:val>
                                        </p:tav>
                                        <p:tav tm="100000">
                                          <p:val>
                                            <p:strVal val="#ppt_y"/>
                                          </p:val>
                                        </p:tav>
                                      </p:tavLst>
                                    </p:anim>
                                  </p:childTnLst>
                                </p:cTn>
                              </p:par>
                              <p:par>
                                <p:cTn id="600" presetID="2" presetClass="entr" presetSubtype="2" fill="hold" grpId="2" nodeType="withEffect">
                                  <p:stCondLst>
                                    <p:cond delay="0"/>
                                  </p:stCondLst>
                                  <p:childTnLst>
                                    <p:set>
                                      <p:cBhvr>
                                        <p:cTn id="601" dur="1" fill="hold">
                                          <p:stCondLst>
                                            <p:cond delay="0"/>
                                          </p:stCondLst>
                                        </p:cTn>
                                        <p:tgtEl>
                                          <p:spTgt spid="53"/>
                                        </p:tgtEl>
                                        <p:attrNameLst>
                                          <p:attrName>style.visibility</p:attrName>
                                        </p:attrNameLst>
                                      </p:cBhvr>
                                      <p:to>
                                        <p:strVal val="visible"/>
                                      </p:to>
                                    </p:set>
                                    <p:anim calcmode="lin" valueType="num">
                                      <p:cBhvr additive="base">
                                        <p:cTn id="602" dur="3000" fill="hold"/>
                                        <p:tgtEl>
                                          <p:spTgt spid="53"/>
                                        </p:tgtEl>
                                        <p:attrNameLst>
                                          <p:attrName>ppt_x</p:attrName>
                                        </p:attrNameLst>
                                      </p:cBhvr>
                                      <p:tavLst>
                                        <p:tav tm="0">
                                          <p:val>
                                            <p:strVal val="1+#ppt_w/2"/>
                                          </p:val>
                                        </p:tav>
                                        <p:tav tm="100000">
                                          <p:val>
                                            <p:strVal val="#ppt_x"/>
                                          </p:val>
                                        </p:tav>
                                      </p:tavLst>
                                    </p:anim>
                                    <p:anim calcmode="lin" valueType="num">
                                      <p:cBhvr additive="base">
                                        <p:cTn id="603" dur="3000" fill="hold"/>
                                        <p:tgtEl>
                                          <p:spTgt spid="53"/>
                                        </p:tgtEl>
                                        <p:attrNameLst>
                                          <p:attrName>ppt_y</p:attrName>
                                        </p:attrNameLst>
                                      </p:cBhvr>
                                      <p:tavLst>
                                        <p:tav tm="0">
                                          <p:val>
                                            <p:strVal val="#ppt_y"/>
                                          </p:val>
                                        </p:tav>
                                        <p:tav tm="100000">
                                          <p:val>
                                            <p:strVal val="#ppt_y"/>
                                          </p:val>
                                        </p:tav>
                                      </p:tavLst>
                                    </p:anim>
                                  </p:childTnLst>
                                </p:cTn>
                              </p:par>
                              <p:par>
                                <p:cTn id="604" presetID="2" presetClass="entr" presetSubtype="2" fill="hold" grpId="2" nodeType="withEffect">
                                  <p:stCondLst>
                                    <p:cond delay="0"/>
                                  </p:stCondLst>
                                  <p:childTnLst>
                                    <p:set>
                                      <p:cBhvr>
                                        <p:cTn id="605" dur="1" fill="hold">
                                          <p:stCondLst>
                                            <p:cond delay="0"/>
                                          </p:stCondLst>
                                        </p:cTn>
                                        <p:tgtEl>
                                          <p:spTgt spid="54"/>
                                        </p:tgtEl>
                                        <p:attrNameLst>
                                          <p:attrName>style.visibility</p:attrName>
                                        </p:attrNameLst>
                                      </p:cBhvr>
                                      <p:to>
                                        <p:strVal val="visible"/>
                                      </p:to>
                                    </p:set>
                                    <p:anim calcmode="lin" valueType="num">
                                      <p:cBhvr additive="base">
                                        <p:cTn id="606" dur="3000" fill="hold"/>
                                        <p:tgtEl>
                                          <p:spTgt spid="54"/>
                                        </p:tgtEl>
                                        <p:attrNameLst>
                                          <p:attrName>ppt_x</p:attrName>
                                        </p:attrNameLst>
                                      </p:cBhvr>
                                      <p:tavLst>
                                        <p:tav tm="0">
                                          <p:val>
                                            <p:strVal val="1+#ppt_w/2"/>
                                          </p:val>
                                        </p:tav>
                                        <p:tav tm="100000">
                                          <p:val>
                                            <p:strVal val="#ppt_x"/>
                                          </p:val>
                                        </p:tav>
                                      </p:tavLst>
                                    </p:anim>
                                    <p:anim calcmode="lin" valueType="num">
                                      <p:cBhvr additive="base">
                                        <p:cTn id="607" dur="3000" fill="hold"/>
                                        <p:tgtEl>
                                          <p:spTgt spid="54"/>
                                        </p:tgtEl>
                                        <p:attrNameLst>
                                          <p:attrName>ppt_y</p:attrName>
                                        </p:attrNameLst>
                                      </p:cBhvr>
                                      <p:tavLst>
                                        <p:tav tm="0">
                                          <p:val>
                                            <p:strVal val="#ppt_y"/>
                                          </p:val>
                                        </p:tav>
                                        <p:tav tm="100000">
                                          <p:val>
                                            <p:strVal val="#ppt_y"/>
                                          </p:val>
                                        </p:tav>
                                      </p:tavLst>
                                    </p:anim>
                                  </p:childTnLst>
                                </p:cTn>
                              </p:par>
                              <p:par>
                                <p:cTn id="608" presetID="2" presetClass="entr" presetSubtype="2" fill="hold" grpId="2" nodeType="withEffect">
                                  <p:stCondLst>
                                    <p:cond delay="0"/>
                                  </p:stCondLst>
                                  <p:childTnLst>
                                    <p:set>
                                      <p:cBhvr>
                                        <p:cTn id="609" dur="1" fill="hold">
                                          <p:stCondLst>
                                            <p:cond delay="0"/>
                                          </p:stCondLst>
                                        </p:cTn>
                                        <p:tgtEl>
                                          <p:spTgt spid="55"/>
                                        </p:tgtEl>
                                        <p:attrNameLst>
                                          <p:attrName>style.visibility</p:attrName>
                                        </p:attrNameLst>
                                      </p:cBhvr>
                                      <p:to>
                                        <p:strVal val="visible"/>
                                      </p:to>
                                    </p:set>
                                    <p:anim calcmode="lin" valueType="num">
                                      <p:cBhvr additive="base">
                                        <p:cTn id="610" dur="3000" fill="hold"/>
                                        <p:tgtEl>
                                          <p:spTgt spid="55"/>
                                        </p:tgtEl>
                                        <p:attrNameLst>
                                          <p:attrName>ppt_x</p:attrName>
                                        </p:attrNameLst>
                                      </p:cBhvr>
                                      <p:tavLst>
                                        <p:tav tm="0">
                                          <p:val>
                                            <p:strVal val="1+#ppt_w/2"/>
                                          </p:val>
                                        </p:tav>
                                        <p:tav tm="100000">
                                          <p:val>
                                            <p:strVal val="#ppt_x"/>
                                          </p:val>
                                        </p:tav>
                                      </p:tavLst>
                                    </p:anim>
                                    <p:anim calcmode="lin" valueType="num">
                                      <p:cBhvr additive="base">
                                        <p:cTn id="611" dur="3000" fill="hold"/>
                                        <p:tgtEl>
                                          <p:spTgt spid="55"/>
                                        </p:tgtEl>
                                        <p:attrNameLst>
                                          <p:attrName>ppt_y</p:attrName>
                                        </p:attrNameLst>
                                      </p:cBhvr>
                                      <p:tavLst>
                                        <p:tav tm="0">
                                          <p:val>
                                            <p:strVal val="#ppt_y"/>
                                          </p:val>
                                        </p:tav>
                                        <p:tav tm="100000">
                                          <p:val>
                                            <p:strVal val="#ppt_y"/>
                                          </p:val>
                                        </p:tav>
                                      </p:tavLst>
                                    </p:anim>
                                  </p:childTnLst>
                                </p:cTn>
                              </p:par>
                              <p:par>
                                <p:cTn id="612" presetID="2" presetClass="entr" presetSubtype="2" fill="hold" grpId="2" nodeType="withEffect">
                                  <p:stCondLst>
                                    <p:cond delay="0"/>
                                  </p:stCondLst>
                                  <p:childTnLst>
                                    <p:set>
                                      <p:cBhvr>
                                        <p:cTn id="613" dur="1" fill="hold">
                                          <p:stCondLst>
                                            <p:cond delay="0"/>
                                          </p:stCondLst>
                                        </p:cTn>
                                        <p:tgtEl>
                                          <p:spTgt spid="56"/>
                                        </p:tgtEl>
                                        <p:attrNameLst>
                                          <p:attrName>style.visibility</p:attrName>
                                        </p:attrNameLst>
                                      </p:cBhvr>
                                      <p:to>
                                        <p:strVal val="visible"/>
                                      </p:to>
                                    </p:set>
                                    <p:anim calcmode="lin" valueType="num">
                                      <p:cBhvr additive="base">
                                        <p:cTn id="614" dur="3000" fill="hold"/>
                                        <p:tgtEl>
                                          <p:spTgt spid="56"/>
                                        </p:tgtEl>
                                        <p:attrNameLst>
                                          <p:attrName>ppt_x</p:attrName>
                                        </p:attrNameLst>
                                      </p:cBhvr>
                                      <p:tavLst>
                                        <p:tav tm="0">
                                          <p:val>
                                            <p:strVal val="1+#ppt_w/2"/>
                                          </p:val>
                                        </p:tav>
                                        <p:tav tm="100000">
                                          <p:val>
                                            <p:strVal val="#ppt_x"/>
                                          </p:val>
                                        </p:tav>
                                      </p:tavLst>
                                    </p:anim>
                                    <p:anim calcmode="lin" valueType="num">
                                      <p:cBhvr additive="base">
                                        <p:cTn id="615" dur="3000" fill="hold"/>
                                        <p:tgtEl>
                                          <p:spTgt spid="56"/>
                                        </p:tgtEl>
                                        <p:attrNameLst>
                                          <p:attrName>ppt_y</p:attrName>
                                        </p:attrNameLst>
                                      </p:cBhvr>
                                      <p:tavLst>
                                        <p:tav tm="0">
                                          <p:val>
                                            <p:strVal val="#ppt_y"/>
                                          </p:val>
                                        </p:tav>
                                        <p:tav tm="100000">
                                          <p:val>
                                            <p:strVal val="#ppt_y"/>
                                          </p:val>
                                        </p:tav>
                                      </p:tavLst>
                                    </p:anim>
                                  </p:childTnLst>
                                </p:cTn>
                              </p:par>
                              <p:par>
                                <p:cTn id="616" presetID="2" presetClass="entr" presetSubtype="2" fill="hold" grpId="2" nodeType="withEffect">
                                  <p:stCondLst>
                                    <p:cond delay="0"/>
                                  </p:stCondLst>
                                  <p:childTnLst>
                                    <p:set>
                                      <p:cBhvr>
                                        <p:cTn id="617" dur="1" fill="hold">
                                          <p:stCondLst>
                                            <p:cond delay="0"/>
                                          </p:stCondLst>
                                        </p:cTn>
                                        <p:tgtEl>
                                          <p:spTgt spid="57"/>
                                        </p:tgtEl>
                                        <p:attrNameLst>
                                          <p:attrName>style.visibility</p:attrName>
                                        </p:attrNameLst>
                                      </p:cBhvr>
                                      <p:to>
                                        <p:strVal val="visible"/>
                                      </p:to>
                                    </p:set>
                                    <p:anim calcmode="lin" valueType="num">
                                      <p:cBhvr additive="base">
                                        <p:cTn id="618" dur="3000" fill="hold"/>
                                        <p:tgtEl>
                                          <p:spTgt spid="57"/>
                                        </p:tgtEl>
                                        <p:attrNameLst>
                                          <p:attrName>ppt_x</p:attrName>
                                        </p:attrNameLst>
                                      </p:cBhvr>
                                      <p:tavLst>
                                        <p:tav tm="0">
                                          <p:val>
                                            <p:strVal val="1+#ppt_w/2"/>
                                          </p:val>
                                        </p:tav>
                                        <p:tav tm="100000">
                                          <p:val>
                                            <p:strVal val="#ppt_x"/>
                                          </p:val>
                                        </p:tav>
                                      </p:tavLst>
                                    </p:anim>
                                    <p:anim calcmode="lin" valueType="num">
                                      <p:cBhvr additive="base">
                                        <p:cTn id="619" dur="3000" fill="hold"/>
                                        <p:tgtEl>
                                          <p:spTgt spid="57"/>
                                        </p:tgtEl>
                                        <p:attrNameLst>
                                          <p:attrName>ppt_y</p:attrName>
                                        </p:attrNameLst>
                                      </p:cBhvr>
                                      <p:tavLst>
                                        <p:tav tm="0">
                                          <p:val>
                                            <p:strVal val="#ppt_y"/>
                                          </p:val>
                                        </p:tav>
                                        <p:tav tm="100000">
                                          <p:val>
                                            <p:strVal val="#ppt_y"/>
                                          </p:val>
                                        </p:tav>
                                      </p:tavLst>
                                    </p:anim>
                                  </p:childTnLst>
                                </p:cTn>
                              </p:par>
                              <p:par>
                                <p:cTn id="620" presetID="2" presetClass="entr" presetSubtype="8" fill="hold" grpId="2" nodeType="withEffect">
                                  <p:stCondLst>
                                    <p:cond delay="0"/>
                                  </p:stCondLst>
                                  <p:childTnLst>
                                    <p:set>
                                      <p:cBhvr>
                                        <p:cTn id="621" dur="1" fill="hold">
                                          <p:stCondLst>
                                            <p:cond delay="0"/>
                                          </p:stCondLst>
                                        </p:cTn>
                                        <p:tgtEl>
                                          <p:spTgt spid="24"/>
                                        </p:tgtEl>
                                        <p:attrNameLst>
                                          <p:attrName>style.visibility</p:attrName>
                                        </p:attrNameLst>
                                      </p:cBhvr>
                                      <p:to>
                                        <p:strVal val="visible"/>
                                      </p:to>
                                    </p:set>
                                    <p:anim calcmode="lin" valueType="num">
                                      <p:cBhvr additive="base">
                                        <p:cTn id="622" dur="3000" fill="hold"/>
                                        <p:tgtEl>
                                          <p:spTgt spid="24"/>
                                        </p:tgtEl>
                                        <p:attrNameLst>
                                          <p:attrName>ppt_x</p:attrName>
                                        </p:attrNameLst>
                                      </p:cBhvr>
                                      <p:tavLst>
                                        <p:tav tm="0">
                                          <p:val>
                                            <p:strVal val="0-#ppt_w/2"/>
                                          </p:val>
                                        </p:tav>
                                        <p:tav tm="100000">
                                          <p:val>
                                            <p:strVal val="#ppt_x"/>
                                          </p:val>
                                        </p:tav>
                                      </p:tavLst>
                                    </p:anim>
                                    <p:anim calcmode="lin" valueType="num">
                                      <p:cBhvr additive="base">
                                        <p:cTn id="623" dur="3000" fill="hold"/>
                                        <p:tgtEl>
                                          <p:spTgt spid="24"/>
                                        </p:tgtEl>
                                        <p:attrNameLst>
                                          <p:attrName>ppt_y</p:attrName>
                                        </p:attrNameLst>
                                      </p:cBhvr>
                                      <p:tavLst>
                                        <p:tav tm="0">
                                          <p:val>
                                            <p:strVal val="#ppt_y"/>
                                          </p:val>
                                        </p:tav>
                                        <p:tav tm="100000">
                                          <p:val>
                                            <p:strVal val="#ppt_y"/>
                                          </p:val>
                                        </p:tav>
                                      </p:tavLst>
                                    </p:anim>
                                  </p:childTnLst>
                                </p:cTn>
                              </p:par>
                              <p:par>
                                <p:cTn id="624" presetID="2" presetClass="entr" presetSubtype="8" fill="hold" grpId="2" nodeType="withEffect">
                                  <p:stCondLst>
                                    <p:cond delay="0"/>
                                  </p:stCondLst>
                                  <p:childTnLst>
                                    <p:set>
                                      <p:cBhvr>
                                        <p:cTn id="625" dur="1" fill="hold">
                                          <p:stCondLst>
                                            <p:cond delay="0"/>
                                          </p:stCondLst>
                                        </p:cTn>
                                        <p:tgtEl>
                                          <p:spTgt spid="25"/>
                                        </p:tgtEl>
                                        <p:attrNameLst>
                                          <p:attrName>style.visibility</p:attrName>
                                        </p:attrNameLst>
                                      </p:cBhvr>
                                      <p:to>
                                        <p:strVal val="visible"/>
                                      </p:to>
                                    </p:set>
                                    <p:anim calcmode="lin" valueType="num">
                                      <p:cBhvr additive="base">
                                        <p:cTn id="626" dur="3000" fill="hold"/>
                                        <p:tgtEl>
                                          <p:spTgt spid="25"/>
                                        </p:tgtEl>
                                        <p:attrNameLst>
                                          <p:attrName>ppt_x</p:attrName>
                                        </p:attrNameLst>
                                      </p:cBhvr>
                                      <p:tavLst>
                                        <p:tav tm="0">
                                          <p:val>
                                            <p:strVal val="0-#ppt_w/2"/>
                                          </p:val>
                                        </p:tav>
                                        <p:tav tm="100000">
                                          <p:val>
                                            <p:strVal val="#ppt_x"/>
                                          </p:val>
                                        </p:tav>
                                      </p:tavLst>
                                    </p:anim>
                                    <p:anim calcmode="lin" valueType="num">
                                      <p:cBhvr additive="base">
                                        <p:cTn id="627" dur="3000" fill="hold"/>
                                        <p:tgtEl>
                                          <p:spTgt spid="25"/>
                                        </p:tgtEl>
                                        <p:attrNameLst>
                                          <p:attrName>ppt_y</p:attrName>
                                        </p:attrNameLst>
                                      </p:cBhvr>
                                      <p:tavLst>
                                        <p:tav tm="0">
                                          <p:val>
                                            <p:strVal val="#ppt_y"/>
                                          </p:val>
                                        </p:tav>
                                        <p:tav tm="100000">
                                          <p:val>
                                            <p:strVal val="#ppt_y"/>
                                          </p:val>
                                        </p:tav>
                                      </p:tavLst>
                                    </p:anim>
                                  </p:childTnLst>
                                </p:cTn>
                              </p:par>
                              <p:par>
                                <p:cTn id="628" presetID="2" presetClass="entr" presetSubtype="8" fill="hold" grpId="2" nodeType="withEffect">
                                  <p:stCondLst>
                                    <p:cond delay="0"/>
                                  </p:stCondLst>
                                  <p:childTnLst>
                                    <p:set>
                                      <p:cBhvr>
                                        <p:cTn id="629" dur="1" fill="hold">
                                          <p:stCondLst>
                                            <p:cond delay="0"/>
                                          </p:stCondLst>
                                        </p:cTn>
                                        <p:tgtEl>
                                          <p:spTgt spid="26"/>
                                        </p:tgtEl>
                                        <p:attrNameLst>
                                          <p:attrName>style.visibility</p:attrName>
                                        </p:attrNameLst>
                                      </p:cBhvr>
                                      <p:to>
                                        <p:strVal val="visible"/>
                                      </p:to>
                                    </p:set>
                                    <p:anim calcmode="lin" valueType="num">
                                      <p:cBhvr additive="base">
                                        <p:cTn id="630" dur="3000" fill="hold"/>
                                        <p:tgtEl>
                                          <p:spTgt spid="26"/>
                                        </p:tgtEl>
                                        <p:attrNameLst>
                                          <p:attrName>ppt_x</p:attrName>
                                        </p:attrNameLst>
                                      </p:cBhvr>
                                      <p:tavLst>
                                        <p:tav tm="0">
                                          <p:val>
                                            <p:strVal val="0-#ppt_w/2"/>
                                          </p:val>
                                        </p:tav>
                                        <p:tav tm="100000">
                                          <p:val>
                                            <p:strVal val="#ppt_x"/>
                                          </p:val>
                                        </p:tav>
                                      </p:tavLst>
                                    </p:anim>
                                    <p:anim calcmode="lin" valueType="num">
                                      <p:cBhvr additive="base">
                                        <p:cTn id="631" dur="3000" fill="hold"/>
                                        <p:tgtEl>
                                          <p:spTgt spid="26"/>
                                        </p:tgtEl>
                                        <p:attrNameLst>
                                          <p:attrName>ppt_y</p:attrName>
                                        </p:attrNameLst>
                                      </p:cBhvr>
                                      <p:tavLst>
                                        <p:tav tm="0">
                                          <p:val>
                                            <p:strVal val="#ppt_y"/>
                                          </p:val>
                                        </p:tav>
                                        <p:tav tm="100000">
                                          <p:val>
                                            <p:strVal val="#ppt_y"/>
                                          </p:val>
                                        </p:tav>
                                      </p:tavLst>
                                    </p:anim>
                                  </p:childTnLst>
                                </p:cTn>
                              </p:par>
                              <p:par>
                                <p:cTn id="632" presetID="2" presetClass="entr" presetSubtype="8" fill="hold" grpId="2" nodeType="withEffect">
                                  <p:stCondLst>
                                    <p:cond delay="0"/>
                                  </p:stCondLst>
                                  <p:childTnLst>
                                    <p:set>
                                      <p:cBhvr>
                                        <p:cTn id="633" dur="1" fill="hold">
                                          <p:stCondLst>
                                            <p:cond delay="0"/>
                                          </p:stCondLst>
                                        </p:cTn>
                                        <p:tgtEl>
                                          <p:spTgt spid="27"/>
                                        </p:tgtEl>
                                        <p:attrNameLst>
                                          <p:attrName>style.visibility</p:attrName>
                                        </p:attrNameLst>
                                      </p:cBhvr>
                                      <p:to>
                                        <p:strVal val="visible"/>
                                      </p:to>
                                    </p:set>
                                    <p:anim calcmode="lin" valueType="num">
                                      <p:cBhvr additive="base">
                                        <p:cTn id="634" dur="3000" fill="hold"/>
                                        <p:tgtEl>
                                          <p:spTgt spid="27"/>
                                        </p:tgtEl>
                                        <p:attrNameLst>
                                          <p:attrName>ppt_x</p:attrName>
                                        </p:attrNameLst>
                                      </p:cBhvr>
                                      <p:tavLst>
                                        <p:tav tm="0">
                                          <p:val>
                                            <p:strVal val="0-#ppt_w/2"/>
                                          </p:val>
                                        </p:tav>
                                        <p:tav tm="100000">
                                          <p:val>
                                            <p:strVal val="#ppt_x"/>
                                          </p:val>
                                        </p:tav>
                                      </p:tavLst>
                                    </p:anim>
                                    <p:anim calcmode="lin" valueType="num">
                                      <p:cBhvr additive="base">
                                        <p:cTn id="635" dur="3000" fill="hold"/>
                                        <p:tgtEl>
                                          <p:spTgt spid="27"/>
                                        </p:tgtEl>
                                        <p:attrNameLst>
                                          <p:attrName>ppt_y</p:attrName>
                                        </p:attrNameLst>
                                      </p:cBhvr>
                                      <p:tavLst>
                                        <p:tav tm="0">
                                          <p:val>
                                            <p:strVal val="#ppt_y"/>
                                          </p:val>
                                        </p:tav>
                                        <p:tav tm="100000">
                                          <p:val>
                                            <p:strVal val="#ppt_y"/>
                                          </p:val>
                                        </p:tav>
                                      </p:tavLst>
                                    </p:anim>
                                  </p:childTnLst>
                                </p:cTn>
                              </p:par>
                              <p:par>
                                <p:cTn id="636" presetID="2" presetClass="entr" presetSubtype="8" fill="hold" grpId="2" nodeType="withEffect">
                                  <p:stCondLst>
                                    <p:cond delay="0"/>
                                  </p:stCondLst>
                                  <p:childTnLst>
                                    <p:set>
                                      <p:cBhvr>
                                        <p:cTn id="637" dur="1" fill="hold">
                                          <p:stCondLst>
                                            <p:cond delay="0"/>
                                          </p:stCondLst>
                                        </p:cTn>
                                        <p:tgtEl>
                                          <p:spTgt spid="28"/>
                                        </p:tgtEl>
                                        <p:attrNameLst>
                                          <p:attrName>style.visibility</p:attrName>
                                        </p:attrNameLst>
                                      </p:cBhvr>
                                      <p:to>
                                        <p:strVal val="visible"/>
                                      </p:to>
                                    </p:set>
                                    <p:anim calcmode="lin" valueType="num">
                                      <p:cBhvr additive="base">
                                        <p:cTn id="638" dur="3000" fill="hold"/>
                                        <p:tgtEl>
                                          <p:spTgt spid="28"/>
                                        </p:tgtEl>
                                        <p:attrNameLst>
                                          <p:attrName>ppt_x</p:attrName>
                                        </p:attrNameLst>
                                      </p:cBhvr>
                                      <p:tavLst>
                                        <p:tav tm="0">
                                          <p:val>
                                            <p:strVal val="0-#ppt_w/2"/>
                                          </p:val>
                                        </p:tav>
                                        <p:tav tm="100000">
                                          <p:val>
                                            <p:strVal val="#ppt_x"/>
                                          </p:val>
                                        </p:tav>
                                      </p:tavLst>
                                    </p:anim>
                                    <p:anim calcmode="lin" valueType="num">
                                      <p:cBhvr additive="base">
                                        <p:cTn id="639" dur="3000" fill="hold"/>
                                        <p:tgtEl>
                                          <p:spTgt spid="28"/>
                                        </p:tgtEl>
                                        <p:attrNameLst>
                                          <p:attrName>ppt_y</p:attrName>
                                        </p:attrNameLst>
                                      </p:cBhvr>
                                      <p:tavLst>
                                        <p:tav tm="0">
                                          <p:val>
                                            <p:strVal val="#ppt_y"/>
                                          </p:val>
                                        </p:tav>
                                        <p:tav tm="100000">
                                          <p:val>
                                            <p:strVal val="#ppt_y"/>
                                          </p:val>
                                        </p:tav>
                                      </p:tavLst>
                                    </p:anim>
                                  </p:childTnLst>
                                </p:cTn>
                              </p:par>
                              <p:par>
                                <p:cTn id="640" presetID="2" presetClass="entr" presetSubtype="8" fill="hold" grpId="2" nodeType="withEffect">
                                  <p:stCondLst>
                                    <p:cond delay="0"/>
                                  </p:stCondLst>
                                  <p:childTnLst>
                                    <p:set>
                                      <p:cBhvr>
                                        <p:cTn id="641" dur="1" fill="hold">
                                          <p:stCondLst>
                                            <p:cond delay="0"/>
                                          </p:stCondLst>
                                        </p:cTn>
                                        <p:tgtEl>
                                          <p:spTgt spid="29"/>
                                        </p:tgtEl>
                                        <p:attrNameLst>
                                          <p:attrName>style.visibility</p:attrName>
                                        </p:attrNameLst>
                                      </p:cBhvr>
                                      <p:to>
                                        <p:strVal val="visible"/>
                                      </p:to>
                                    </p:set>
                                    <p:anim calcmode="lin" valueType="num">
                                      <p:cBhvr additive="base">
                                        <p:cTn id="642" dur="3000" fill="hold"/>
                                        <p:tgtEl>
                                          <p:spTgt spid="29"/>
                                        </p:tgtEl>
                                        <p:attrNameLst>
                                          <p:attrName>ppt_x</p:attrName>
                                        </p:attrNameLst>
                                      </p:cBhvr>
                                      <p:tavLst>
                                        <p:tav tm="0">
                                          <p:val>
                                            <p:strVal val="0-#ppt_w/2"/>
                                          </p:val>
                                        </p:tav>
                                        <p:tav tm="100000">
                                          <p:val>
                                            <p:strVal val="#ppt_x"/>
                                          </p:val>
                                        </p:tav>
                                      </p:tavLst>
                                    </p:anim>
                                    <p:anim calcmode="lin" valueType="num">
                                      <p:cBhvr additive="base">
                                        <p:cTn id="643" dur="3000" fill="hold"/>
                                        <p:tgtEl>
                                          <p:spTgt spid="29"/>
                                        </p:tgtEl>
                                        <p:attrNameLst>
                                          <p:attrName>ppt_y</p:attrName>
                                        </p:attrNameLst>
                                      </p:cBhvr>
                                      <p:tavLst>
                                        <p:tav tm="0">
                                          <p:val>
                                            <p:strVal val="#ppt_y"/>
                                          </p:val>
                                        </p:tav>
                                        <p:tav tm="100000">
                                          <p:val>
                                            <p:strVal val="#ppt_y"/>
                                          </p:val>
                                        </p:tav>
                                      </p:tavLst>
                                    </p:anim>
                                  </p:childTnLst>
                                </p:cTn>
                              </p:par>
                              <p:par>
                                <p:cTn id="644" presetID="2" presetClass="entr" presetSubtype="8" fill="hold" grpId="2" nodeType="withEffect">
                                  <p:stCondLst>
                                    <p:cond delay="0"/>
                                  </p:stCondLst>
                                  <p:childTnLst>
                                    <p:set>
                                      <p:cBhvr>
                                        <p:cTn id="645" dur="1" fill="hold">
                                          <p:stCondLst>
                                            <p:cond delay="0"/>
                                          </p:stCondLst>
                                        </p:cTn>
                                        <p:tgtEl>
                                          <p:spTgt spid="30"/>
                                        </p:tgtEl>
                                        <p:attrNameLst>
                                          <p:attrName>style.visibility</p:attrName>
                                        </p:attrNameLst>
                                      </p:cBhvr>
                                      <p:to>
                                        <p:strVal val="visible"/>
                                      </p:to>
                                    </p:set>
                                    <p:anim calcmode="lin" valueType="num">
                                      <p:cBhvr additive="base">
                                        <p:cTn id="646" dur="3000" fill="hold"/>
                                        <p:tgtEl>
                                          <p:spTgt spid="30"/>
                                        </p:tgtEl>
                                        <p:attrNameLst>
                                          <p:attrName>ppt_x</p:attrName>
                                        </p:attrNameLst>
                                      </p:cBhvr>
                                      <p:tavLst>
                                        <p:tav tm="0">
                                          <p:val>
                                            <p:strVal val="0-#ppt_w/2"/>
                                          </p:val>
                                        </p:tav>
                                        <p:tav tm="100000">
                                          <p:val>
                                            <p:strVal val="#ppt_x"/>
                                          </p:val>
                                        </p:tav>
                                      </p:tavLst>
                                    </p:anim>
                                    <p:anim calcmode="lin" valueType="num">
                                      <p:cBhvr additive="base">
                                        <p:cTn id="647" dur="3000" fill="hold"/>
                                        <p:tgtEl>
                                          <p:spTgt spid="30"/>
                                        </p:tgtEl>
                                        <p:attrNameLst>
                                          <p:attrName>ppt_y</p:attrName>
                                        </p:attrNameLst>
                                      </p:cBhvr>
                                      <p:tavLst>
                                        <p:tav tm="0">
                                          <p:val>
                                            <p:strVal val="#ppt_y"/>
                                          </p:val>
                                        </p:tav>
                                        <p:tav tm="100000">
                                          <p:val>
                                            <p:strVal val="#ppt_y"/>
                                          </p:val>
                                        </p:tav>
                                      </p:tavLst>
                                    </p:anim>
                                  </p:childTnLst>
                                </p:cTn>
                              </p:par>
                              <p:par>
                                <p:cTn id="648" presetID="2" presetClass="entr" presetSubtype="8" fill="hold" grpId="2" nodeType="withEffect">
                                  <p:stCondLst>
                                    <p:cond delay="0"/>
                                  </p:stCondLst>
                                  <p:childTnLst>
                                    <p:set>
                                      <p:cBhvr>
                                        <p:cTn id="649" dur="1" fill="hold">
                                          <p:stCondLst>
                                            <p:cond delay="0"/>
                                          </p:stCondLst>
                                        </p:cTn>
                                        <p:tgtEl>
                                          <p:spTgt spid="31"/>
                                        </p:tgtEl>
                                        <p:attrNameLst>
                                          <p:attrName>style.visibility</p:attrName>
                                        </p:attrNameLst>
                                      </p:cBhvr>
                                      <p:to>
                                        <p:strVal val="visible"/>
                                      </p:to>
                                    </p:set>
                                    <p:anim calcmode="lin" valueType="num">
                                      <p:cBhvr additive="base">
                                        <p:cTn id="650" dur="3000" fill="hold"/>
                                        <p:tgtEl>
                                          <p:spTgt spid="31"/>
                                        </p:tgtEl>
                                        <p:attrNameLst>
                                          <p:attrName>ppt_x</p:attrName>
                                        </p:attrNameLst>
                                      </p:cBhvr>
                                      <p:tavLst>
                                        <p:tav tm="0">
                                          <p:val>
                                            <p:strVal val="0-#ppt_w/2"/>
                                          </p:val>
                                        </p:tav>
                                        <p:tav tm="100000">
                                          <p:val>
                                            <p:strVal val="#ppt_x"/>
                                          </p:val>
                                        </p:tav>
                                      </p:tavLst>
                                    </p:anim>
                                    <p:anim calcmode="lin" valueType="num">
                                      <p:cBhvr additive="base">
                                        <p:cTn id="651" dur="3000" fill="hold"/>
                                        <p:tgtEl>
                                          <p:spTgt spid="31"/>
                                        </p:tgtEl>
                                        <p:attrNameLst>
                                          <p:attrName>ppt_y</p:attrName>
                                        </p:attrNameLst>
                                      </p:cBhvr>
                                      <p:tavLst>
                                        <p:tav tm="0">
                                          <p:val>
                                            <p:strVal val="#ppt_y"/>
                                          </p:val>
                                        </p:tav>
                                        <p:tav tm="100000">
                                          <p:val>
                                            <p:strVal val="#ppt_y"/>
                                          </p:val>
                                        </p:tav>
                                      </p:tavLst>
                                    </p:anim>
                                  </p:childTnLst>
                                </p:cTn>
                              </p:par>
                              <p:par>
                                <p:cTn id="652" presetID="2" presetClass="entr" presetSubtype="8" fill="hold" grpId="2" nodeType="withEffect">
                                  <p:stCondLst>
                                    <p:cond delay="0"/>
                                  </p:stCondLst>
                                  <p:childTnLst>
                                    <p:set>
                                      <p:cBhvr>
                                        <p:cTn id="653" dur="1" fill="hold">
                                          <p:stCondLst>
                                            <p:cond delay="0"/>
                                          </p:stCondLst>
                                        </p:cTn>
                                        <p:tgtEl>
                                          <p:spTgt spid="32"/>
                                        </p:tgtEl>
                                        <p:attrNameLst>
                                          <p:attrName>style.visibility</p:attrName>
                                        </p:attrNameLst>
                                      </p:cBhvr>
                                      <p:to>
                                        <p:strVal val="visible"/>
                                      </p:to>
                                    </p:set>
                                    <p:anim calcmode="lin" valueType="num">
                                      <p:cBhvr additive="base">
                                        <p:cTn id="654" dur="3000" fill="hold"/>
                                        <p:tgtEl>
                                          <p:spTgt spid="32"/>
                                        </p:tgtEl>
                                        <p:attrNameLst>
                                          <p:attrName>ppt_x</p:attrName>
                                        </p:attrNameLst>
                                      </p:cBhvr>
                                      <p:tavLst>
                                        <p:tav tm="0">
                                          <p:val>
                                            <p:strVal val="0-#ppt_w/2"/>
                                          </p:val>
                                        </p:tav>
                                        <p:tav tm="100000">
                                          <p:val>
                                            <p:strVal val="#ppt_x"/>
                                          </p:val>
                                        </p:tav>
                                      </p:tavLst>
                                    </p:anim>
                                    <p:anim calcmode="lin" valueType="num">
                                      <p:cBhvr additive="base">
                                        <p:cTn id="655" dur="3000" fill="hold"/>
                                        <p:tgtEl>
                                          <p:spTgt spid="32"/>
                                        </p:tgtEl>
                                        <p:attrNameLst>
                                          <p:attrName>ppt_y</p:attrName>
                                        </p:attrNameLst>
                                      </p:cBhvr>
                                      <p:tavLst>
                                        <p:tav tm="0">
                                          <p:val>
                                            <p:strVal val="#ppt_y"/>
                                          </p:val>
                                        </p:tav>
                                        <p:tav tm="100000">
                                          <p:val>
                                            <p:strVal val="#ppt_y"/>
                                          </p:val>
                                        </p:tav>
                                      </p:tavLst>
                                    </p:anim>
                                  </p:childTnLst>
                                </p:cTn>
                              </p:par>
                              <p:par>
                                <p:cTn id="656" presetID="2" presetClass="entr" presetSubtype="8" fill="hold" grpId="2" nodeType="withEffect">
                                  <p:stCondLst>
                                    <p:cond delay="0"/>
                                  </p:stCondLst>
                                  <p:childTnLst>
                                    <p:set>
                                      <p:cBhvr>
                                        <p:cTn id="657" dur="1" fill="hold">
                                          <p:stCondLst>
                                            <p:cond delay="0"/>
                                          </p:stCondLst>
                                        </p:cTn>
                                        <p:tgtEl>
                                          <p:spTgt spid="33"/>
                                        </p:tgtEl>
                                        <p:attrNameLst>
                                          <p:attrName>style.visibility</p:attrName>
                                        </p:attrNameLst>
                                      </p:cBhvr>
                                      <p:to>
                                        <p:strVal val="visible"/>
                                      </p:to>
                                    </p:set>
                                    <p:anim calcmode="lin" valueType="num">
                                      <p:cBhvr additive="base">
                                        <p:cTn id="658" dur="3000" fill="hold"/>
                                        <p:tgtEl>
                                          <p:spTgt spid="33"/>
                                        </p:tgtEl>
                                        <p:attrNameLst>
                                          <p:attrName>ppt_x</p:attrName>
                                        </p:attrNameLst>
                                      </p:cBhvr>
                                      <p:tavLst>
                                        <p:tav tm="0">
                                          <p:val>
                                            <p:strVal val="0-#ppt_w/2"/>
                                          </p:val>
                                        </p:tav>
                                        <p:tav tm="100000">
                                          <p:val>
                                            <p:strVal val="#ppt_x"/>
                                          </p:val>
                                        </p:tav>
                                      </p:tavLst>
                                    </p:anim>
                                    <p:anim calcmode="lin" valueType="num">
                                      <p:cBhvr additive="base">
                                        <p:cTn id="659" dur="3000" fill="hold"/>
                                        <p:tgtEl>
                                          <p:spTgt spid="33"/>
                                        </p:tgtEl>
                                        <p:attrNameLst>
                                          <p:attrName>ppt_y</p:attrName>
                                        </p:attrNameLst>
                                      </p:cBhvr>
                                      <p:tavLst>
                                        <p:tav tm="0">
                                          <p:val>
                                            <p:strVal val="#ppt_y"/>
                                          </p:val>
                                        </p:tav>
                                        <p:tav tm="100000">
                                          <p:val>
                                            <p:strVal val="#ppt_y"/>
                                          </p:val>
                                        </p:tav>
                                      </p:tavLst>
                                    </p:anim>
                                  </p:childTnLst>
                                </p:cTn>
                              </p:par>
                              <p:par>
                                <p:cTn id="660" presetID="2" presetClass="entr" presetSubtype="8" fill="hold" grpId="2" nodeType="withEffect">
                                  <p:stCondLst>
                                    <p:cond delay="0"/>
                                  </p:stCondLst>
                                  <p:childTnLst>
                                    <p:set>
                                      <p:cBhvr>
                                        <p:cTn id="661" dur="1" fill="hold">
                                          <p:stCondLst>
                                            <p:cond delay="0"/>
                                          </p:stCondLst>
                                        </p:cTn>
                                        <p:tgtEl>
                                          <p:spTgt spid="34"/>
                                        </p:tgtEl>
                                        <p:attrNameLst>
                                          <p:attrName>style.visibility</p:attrName>
                                        </p:attrNameLst>
                                      </p:cBhvr>
                                      <p:to>
                                        <p:strVal val="visible"/>
                                      </p:to>
                                    </p:set>
                                    <p:anim calcmode="lin" valueType="num">
                                      <p:cBhvr additive="base">
                                        <p:cTn id="662" dur="3000" fill="hold"/>
                                        <p:tgtEl>
                                          <p:spTgt spid="34"/>
                                        </p:tgtEl>
                                        <p:attrNameLst>
                                          <p:attrName>ppt_x</p:attrName>
                                        </p:attrNameLst>
                                      </p:cBhvr>
                                      <p:tavLst>
                                        <p:tav tm="0">
                                          <p:val>
                                            <p:strVal val="0-#ppt_w/2"/>
                                          </p:val>
                                        </p:tav>
                                        <p:tav tm="100000">
                                          <p:val>
                                            <p:strVal val="#ppt_x"/>
                                          </p:val>
                                        </p:tav>
                                      </p:tavLst>
                                    </p:anim>
                                    <p:anim calcmode="lin" valueType="num">
                                      <p:cBhvr additive="base">
                                        <p:cTn id="663" dur="3000" fill="hold"/>
                                        <p:tgtEl>
                                          <p:spTgt spid="34"/>
                                        </p:tgtEl>
                                        <p:attrNameLst>
                                          <p:attrName>ppt_y</p:attrName>
                                        </p:attrNameLst>
                                      </p:cBhvr>
                                      <p:tavLst>
                                        <p:tav tm="0">
                                          <p:val>
                                            <p:strVal val="#ppt_y"/>
                                          </p:val>
                                        </p:tav>
                                        <p:tav tm="100000">
                                          <p:val>
                                            <p:strVal val="#ppt_y"/>
                                          </p:val>
                                        </p:tav>
                                      </p:tavLst>
                                    </p:anim>
                                  </p:childTnLst>
                                </p:cTn>
                              </p:par>
                              <p:par>
                                <p:cTn id="664" presetID="2" presetClass="entr" presetSubtype="8" fill="hold" grpId="2" nodeType="withEffect">
                                  <p:stCondLst>
                                    <p:cond delay="0"/>
                                  </p:stCondLst>
                                  <p:childTnLst>
                                    <p:set>
                                      <p:cBhvr>
                                        <p:cTn id="665" dur="1" fill="hold">
                                          <p:stCondLst>
                                            <p:cond delay="0"/>
                                          </p:stCondLst>
                                        </p:cTn>
                                        <p:tgtEl>
                                          <p:spTgt spid="35"/>
                                        </p:tgtEl>
                                        <p:attrNameLst>
                                          <p:attrName>style.visibility</p:attrName>
                                        </p:attrNameLst>
                                      </p:cBhvr>
                                      <p:to>
                                        <p:strVal val="visible"/>
                                      </p:to>
                                    </p:set>
                                    <p:anim calcmode="lin" valueType="num">
                                      <p:cBhvr additive="base">
                                        <p:cTn id="666" dur="3000" fill="hold"/>
                                        <p:tgtEl>
                                          <p:spTgt spid="35"/>
                                        </p:tgtEl>
                                        <p:attrNameLst>
                                          <p:attrName>ppt_x</p:attrName>
                                        </p:attrNameLst>
                                      </p:cBhvr>
                                      <p:tavLst>
                                        <p:tav tm="0">
                                          <p:val>
                                            <p:strVal val="0-#ppt_w/2"/>
                                          </p:val>
                                        </p:tav>
                                        <p:tav tm="100000">
                                          <p:val>
                                            <p:strVal val="#ppt_x"/>
                                          </p:val>
                                        </p:tav>
                                      </p:tavLst>
                                    </p:anim>
                                    <p:anim calcmode="lin" valueType="num">
                                      <p:cBhvr additive="base">
                                        <p:cTn id="667" dur="3000" fill="hold"/>
                                        <p:tgtEl>
                                          <p:spTgt spid="35"/>
                                        </p:tgtEl>
                                        <p:attrNameLst>
                                          <p:attrName>ppt_y</p:attrName>
                                        </p:attrNameLst>
                                      </p:cBhvr>
                                      <p:tavLst>
                                        <p:tav tm="0">
                                          <p:val>
                                            <p:strVal val="#ppt_y"/>
                                          </p:val>
                                        </p:tav>
                                        <p:tav tm="100000">
                                          <p:val>
                                            <p:strVal val="#ppt_y"/>
                                          </p:val>
                                        </p:tav>
                                      </p:tavLst>
                                    </p:anim>
                                  </p:childTnLst>
                                </p:cTn>
                              </p:par>
                              <p:par>
                                <p:cTn id="668" presetID="2" presetClass="entr" presetSubtype="8" fill="hold" grpId="2" nodeType="withEffect">
                                  <p:stCondLst>
                                    <p:cond delay="0"/>
                                  </p:stCondLst>
                                  <p:childTnLst>
                                    <p:set>
                                      <p:cBhvr>
                                        <p:cTn id="669" dur="1" fill="hold">
                                          <p:stCondLst>
                                            <p:cond delay="0"/>
                                          </p:stCondLst>
                                        </p:cTn>
                                        <p:tgtEl>
                                          <p:spTgt spid="36"/>
                                        </p:tgtEl>
                                        <p:attrNameLst>
                                          <p:attrName>style.visibility</p:attrName>
                                        </p:attrNameLst>
                                      </p:cBhvr>
                                      <p:to>
                                        <p:strVal val="visible"/>
                                      </p:to>
                                    </p:set>
                                    <p:anim calcmode="lin" valueType="num">
                                      <p:cBhvr additive="base">
                                        <p:cTn id="670" dur="3000" fill="hold"/>
                                        <p:tgtEl>
                                          <p:spTgt spid="36"/>
                                        </p:tgtEl>
                                        <p:attrNameLst>
                                          <p:attrName>ppt_x</p:attrName>
                                        </p:attrNameLst>
                                      </p:cBhvr>
                                      <p:tavLst>
                                        <p:tav tm="0">
                                          <p:val>
                                            <p:strVal val="0-#ppt_w/2"/>
                                          </p:val>
                                        </p:tav>
                                        <p:tav tm="100000">
                                          <p:val>
                                            <p:strVal val="#ppt_x"/>
                                          </p:val>
                                        </p:tav>
                                      </p:tavLst>
                                    </p:anim>
                                    <p:anim calcmode="lin" valueType="num">
                                      <p:cBhvr additive="base">
                                        <p:cTn id="671" dur="3000" fill="hold"/>
                                        <p:tgtEl>
                                          <p:spTgt spid="36"/>
                                        </p:tgtEl>
                                        <p:attrNameLst>
                                          <p:attrName>ppt_y</p:attrName>
                                        </p:attrNameLst>
                                      </p:cBhvr>
                                      <p:tavLst>
                                        <p:tav tm="0">
                                          <p:val>
                                            <p:strVal val="#ppt_y"/>
                                          </p:val>
                                        </p:tav>
                                        <p:tav tm="100000">
                                          <p:val>
                                            <p:strVal val="#ppt_y"/>
                                          </p:val>
                                        </p:tav>
                                      </p:tavLst>
                                    </p:anim>
                                  </p:childTnLst>
                                </p:cTn>
                              </p:par>
                              <p:par>
                                <p:cTn id="672" presetID="2" presetClass="entr" presetSubtype="8" fill="hold" grpId="2" nodeType="withEffect">
                                  <p:stCondLst>
                                    <p:cond delay="0"/>
                                  </p:stCondLst>
                                  <p:childTnLst>
                                    <p:set>
                                      <p:cBhvr>
                                        <p:cTn id="673" dur="1" fill="hold">
                                          <p:stCondLst>
                                            <p:cond delay="0"/>
                                          </p:stCondLst>
                                        </p:cTn>
                                        <p:tgtEl>
                                          <p:spTgt spid="37"/>
                                        </p:tgtEl>
                                        <p:attrNameLst>
                                          <p:attrName>style.visibility</p:attrName>
                                        </p:attrNameLst>
                                      </p:cBhvr>
                                      <p:to>
                                        <p:strVal val="visible"/>
                                      </p:to>
                                    </p:set>
                                    <p:anim calcmode="lin" valueType="num">
                                      <p:cBhvr additive="base">
                                        <p:cTn id="674" dur="3000" fill="hold"/>
                                        <p:tgtEl>
                                          <p:spTgt spid="37"/>
                                        </p:tgtEl>
                                        <p:attrNameLst>
                                          <p:attrName>ppt_x</p:attrName>
                                        </p:attrNameLst>
                                      </p:cBhvr>
                                      <p:tavLst>
                                        <p:tav tm="0">
                                          <p:val>
                                            <p:strVal val="0-#ppt_w/2"/>
                                          </p:val>
                                        </p:tav>
                                        <p:tav tm="100000">
                                          <p:val>
                                            <p:strVal val="#ppt_x"/>
                                          </p:val>
                                        </p:tav>
                                      </p:tavLst>
                                    </p:anim>
                                    <p:anim calcmode="lin" valueType="num">
                                      <p:cBhvr additive="base">
                                        <p:cTn id="675" dur="3000" fill="hold"/>
                                        <p:tgtEl>
                                          <p:spTgt spid="37"/>
                                        </p:tgtEl>
                                        <p:attrNameLst>
                                          <p:attrName>ppt_y</p:attrName>
                                        </p:attrNameLst>
                                      </p:cBhvr>
                                      <p:tavLst>
                                        <p:tav tm="0">
                                          <p:val>
                                            <p:strVal val="#ppt_y"/>
                                          </p:val>
                                        </p:tav>
                                        <p:tav tm="100000">
                                          <p:val>
                                            <p:strVal val="#ppt_y"/>
                                          </p:val>
                                        </p:tav>
                                      </p:tavLst>
                                    </p:anim>
                                  </p:childTnLst>
                                </p:cTn>
                              </p:par>
                              <p:par>
                                <p:cTn id="676" presetID="2" presetClass="entr" presetSubtype="8" fill="hold" grpId="2" nodeType="withEffect">
                                  <p:stCondLst>
                                    <p:cond delay="0"/>
                                  </p:stCondLst>
                                  <p:childTnLst>
                                    <p:set>
                                      <p:cBhvr>
                                        <p:cTn id="677" dur="1" fill="hold">
                                          <p:stCondLst>
                                            <p:cond delay="0"/>
                                          </p:stCondLst>
                                        </p:cTn>
                                        <p:tgtEl>
                                          <p:spTgt spid="38"/>
                                        </p:tgtEl>
                                        <p:attrNameLst>
                                          <p:attrName>style.visibility</p:attrName>
                                        </p:attrNameLst>
                                      </p:cBhvr>
                                      <p:to>
                                        <p:strVal val="visible"/>
                                      </p:to>
                                    </p:set>
                                    <p:anim calcmode="lin" valueType="num">
                                      <p:cBhvr additive="base">
                                        <p:cTn id="678" dur="3000" fill="hold"/>
                                        <p:tgtEl>
                                          <p:spTgt spid="38"/>
                                        </p:tgtEl>
                                        <p:attrNameLst>
                                          <p:attrName>ppt_x</p:attrName>
                                        </p:attrNameLst>
                                      </p:cBhvr>
                                      <p:tavLst>
                                        <p:tav tm="0">
                                          <p:val>
                                            <p:strVal val="0-#ppt_w/2"/>
                                          </p:val>
                                        </p:tav>
                                        <p:tav tm="100000">
                                          <p:val>
                                            <p:strVal val="#ppt_x"/>
                                          </p:val>
                                        </p:tav>
                                      </p:tavLst>
                                    </p:anim>
                                    <p:anim calcmode="lin" valueType="num">
                                      <p:cBhvr additive="base">
                                        <p:cTn id="679" dur="3000" fill="hold"/>
                                        <p:tgtEl>
                                          <p:spTgt spid="38"/>
                                        </p:tgtEl>
                                        <p:attrNameLst>
                                          <p:attrName>ppt_y</p:attrName>
                                        </p:attrNameLst>
                                      </p:cBhvr>
                                      <p:tavLst>
                                        <p:tav tm="0">
                                          <p:val>
                                            <p:strVal val="#ppt_y"/>
                                          </p:val>
                                        </p:tav>
                                        <p:tav tm="100000">
                                          <p:val>
                                            <p:strVal val="#ppt_y"/>
                                          </p:val>
                                        </p:tav>
                                      </p:tavLst>
                                    </p:anim>
                                  </p:childTnLst>
                                </p:cTn>
                              </p:par>
                              <p:par>
                                <p:cTn id="680" presetID="2" presetClass="entr" presetSubtype="8" fill="hold" grpId="2" nodeType="withEffect">
                                  <p:stCondLst>
                                    <p:cond delay="0"/>
                                  </p:stCondLst>
                                  <p:childTnLst>
                                    <p:set>
                                      <p:cBhvr>
                                        <p:cTn id="681" dur="1" fill="hold">
                                          <p:stCondLst>
                                            <p:cond delay="0"/>
                                          </p:stCondLst>
                                        </p:cTn>
                                        <p:tgtEl>
                                          <p:spTgt spid="39"/>
                                        </p:tgtEl>
                                        <p:attrNameLst>
                                          <p:attrName>style.visibility</p:attrName>
                                        </p:attrNameLst>
                                      </p:cBhvr>
                                      <p:to>
                                        <p:strVal val="visible"/>
                                      </p:to>
                                    </p:set>
                                    <p:anim calcmode="lin" valueType="num">
                                      <p:cBhvr additive="base">
                                        <p:cTn id="682" dur="3000" fill="hold"/>
                                        <p:tgtEl>
                                          <p:spTgt spid="39"/>
                                        </p:tgtEl>
                                        <p:attrNameLst>
                                          <p:attrName>ppt_x</p:attrName>
                                        </p:attrNameLst>
                                      </p:cBhvr>
                                      <p:tavLst>
                                        <p:tav tm="0">
                                          <p:val>
                                            <p:strVal val="0-#ppt_w/2"/>
                                          </p:val>
                                        </p:tav>
                                        <p:tav tm="100000">
                                          <p:val>
                                            <p:strVal val="#ppt_x"/>
                                          </p:val>
                                        </p:tav>
                                      </p:tavLst>
                                    </p:anim>
                                    <p:anim calcmode="lin" valueType="num">
                                      <p:cBhvr additive="base">
                                        <p:cTn id="683" dur="3000" fill="hold"/>
                                        <p:tgtEl>
                                          <p:spTgt spid="39"/>
                                        </p:tgtEl>
                                        <p:attrNameLst>
                                          <p:attrName>ppt_y</p:attrName>
                                        </p:attrNameLst>
                                      </p:cBhvr>
                                      <p:tavLst>
                                        <p:tav tm="0">
                                          <p:val>
                                            <p:strVal val="#ppt_y"/>
                                          </p:val>
                                        </p:tav>
                                        <p:tav tm="100000">
                                          <p:val>
                                            <p:strVal val="#ppt_y"/>
                                          </p:val>
                                        </p:tav>
                                      </p:tavLst>
                                    </p:anim>
                                  </p:childTnLst>
                                </p:cTn>
                              </p:par>
                              <p:par>
                                <p:cTn id="684" presetID="2" presetClass="entr" presetSubtype="8" fill="hold" grpId="2" nodeType="withEffect">
                                  <p:stCondLst>
                                    <p:cond delay="0"/>
                                  </p:stCondLst>
                                  <p:childTnLst>
                                    <p:set>
                                      <p:cBhvr>
                                        <p:cTn id="685" dur="1" fill="hold">
                                          <p:stCondLst>
                                            <p:cond delay="0"/>
                                          </p:stCondLst>
                                        </p:cTn>
                                        <p:tgtEl>
                                          <p:spTgt spid="40"/>
                                        </p:tgtEl>
                                        <p:attrNameLst>
                                          <p:attrName>style.visibility</p:attrName>
                                        </p:attrNameLst>
                                      </p:cBhvr>
                                      <p:to>
                                        <p:strVal val="visible"/>
                                      </p:to>
                                    </p:set>
                                    <p:anim calcmode="lin" valueType="num">
                                      <p:cBhvr additive="base">
                                        <p:cTn id="686" dur="3000" fill="hold"/>
                                        <p:tgtEl>
                                          <p:spTgt spid="40"/>
                                        </p:tgtEl>
                                        <p:attrNameLst>
                                          <p:attrName>ppt_x</p:attrName>
                                        </p:attrNameLst>
                                      </p:cBhvr>
                                      <p:tavLst>
                                        <p:tav tm="0">
                                          <p:val>
                                            <p:strVal val="0-#ppt_w/2"/>
                                          </p:val>
                                        </p:tav>
                                        <p:tav tm="100000">
                                          <p:val>
                                            <p:strVal val="#ppt_x"/>
                                          </p:val>
                                        </p:tav>
                                      </p:tavLst>
                                    </p:anim>
                                    <p:anim calcmode="lin" valueType="num">
                                      <p:cBhvr additive="base">
                                        <p:cTn id="687" dur="3000" fill="hold"/>
                                        <p:tgtEl>
                                          <p:spTgt spid="40"/>
                                        </p:tgtEl>
                                        <p:attrNameLst>
                                          <p:attrName>ppt_y</p:attrName>
                                        </p:attrNameLst>
                                      </p:cBhvr>
                                      <p:tavLst>
                                        <p:tav tm="0">
                                          <p:val>
                                            <p:strVal val="#ppt_y"/>
                                          </p:val>
                                        </p:tav>
                                        <p:tav tm="100000">
                                          <p:val>
                                            <p:strVal val="#ppt_y"/>
                                          </p:val>
                                        </p:tav>
                                      </p:tavLst>
                                    </p:anim>
                                  </p:childTnLst>
                                </p:cTn>
                              </p:par>
                              <p:par>
                                <p:cTn id="688" presetID="2" presetClass="entr" presetSubtype="8" fill="hold" grpId="2" nodeType="withEffect">
                                  <p:stCondLst>
                                    <p:cond delay="0"/>
                                  </p:stCondLst>
                                  <p:childTnLst>
                                    <p:set>
                                      <p:cBhvr>
                                        <p:cTn id="689" dur="1" fill="hold">
                                          <p:stCondLst>
                                            <p:cond delay="0"/>
                                          </p:stCondLst>
                                        </p:cTn>
                                        <p:tgtEl>
                                          <p:spTgt spid="58"/>
                                        </p:tgtEl>
                                        <p:attrNameLst>
                                          <p:attrName>style.visibility</p:attrName>
                                        </p:attrNameLst>
                                      </p:cBhvr>
                                      <p:to>
                                        <p:strVal val="visible"/>
                                      </p:to>
                                    </p:set>
                                    <p:anim calcmode="lin" valueType="num">
                                      <p:cBhvr additive="base">
                                        <p:cTn id="690" dur="3000" fill="hold"/>
                                        <p:tgtEl>
                                          <p:spTgt spid="58"/>
                                        </p:tgtEl>
                                        <p:attrNameLst>
                                          <p:attrName>ppt_x</p:attrName>
                                        </p:attrNameLst>
                                      </p:cBhvr>
                                      <p:tavLst>
                                        <p:tav tm="0">
                                          <p:val>
                                            <p:strVal val="0-#ppt_w/2"/>
                                          </p:val>
                                        </p:tav>
                                        <p:tav tm="100000">
                                          <p:val>
                                            <p:strVal val="#ppt_x"/>
                                          </p:val>
                                        </p:tav>
                                      </p:tavLst>
                                    </p:anim>
                                    <p:anim calcmode="lin" valueType="num">
                                      <p:cBhvr additive="base">
                                        <p:cTn id="691" dur="3000" fill="hold"/>
                                        <p:tgtEl>
                                          <p:spTgt spid="58"/>
                                        </p:tgtEl>
                                        <p:attrNameLst>
                                          <p:attrName>ppt_y</p:attrName>
                                        </p:attrNameLst>
                                      </p:cBhvr>
                                      <p:tavLst>
                                        <p:tav tm="0">
                                          <p:val>
                                            <p:strVal val="#ppt_y"/>
                                          </p:val>
                                        </p:tav>
                                        <p:tav tm="100000">
                                          <p:val>
                                            <p:strVal val="#ppt_y"/>
                                          </p:val>
                                        </p:tav>
                                      </p:tavLst>
                                    </p:anim>
                                  </p:childTnLst>
                                </p:cTn>
                              </p:par>
                              <p:par>
                                <p:cTn id="692" presetID="2" presetClass="entr" presetSubtype="8" fill="hold" grpId="2" nodeType="withEffect">
                                  <p:stCondLst>
                                    <p:cond delay="0"/>
                                  </p:stCondLst>
                                  <p:childTnLst>
                                    <p:set>
                                      <p:cBhvr>
                                        <p:cTn id="693" dur="1" fill="hold">
                                          <p:stCondLst>
                                            <p:cond delay="0"/>
                                          </p:stCondLst>
                                        </p:cTn>
                                        <p:tgtEl>
                                          <p:spTgt spid="59"/>
                                        </p:tgtEl>
                                        <p:attrNameLst>
                                          <p:attrName>style.visibility</p:attrName>
                                        </p:attrNameLst>
                                      </p:cBhvr>
                                      <p:to>
                                        <p:strVal val="visible"/>
                                      </p:to>
                                    </p:set>
                                    <p:anim calcmode="lin" valueType="num">
                                      <p:cBhvr additive="base">
                                        <p:cTn id="694" dur="3000" fill="hold"/>
                                        <p:tgtEl>
                                          <p:spTgt spid="59"/>
                                        </p:tgtEl>
                                        <p:attrNameLst>
                                          <p:attrName>ppt_x</p:attrName>
                                        </p:attrNameLst>
                                      </p:cBhvr>
                                      <p:tavLst>
                                        <p:tav tm="0">
                                          <p:val>
                                            <p:strVal val="0-#ppt_w/2"/>
                                          </p:val>
                                        </p:tav>
                                        <p:tav tm="100000">
                                          <p:val>
                                            <p:strVal val="#ppt_x"/>
                                          </p:val>
                                        </p:tav>
                                      </p:tavLst>
                                    </p:anim>
                                    <p:anim calcmode="lin" valueType="num">
                                      <p:cBhvr additive="base">
                                        <p:cTn id="695" dur="3000" fill="hold"/>
                                        <p:tgtEl>
                                          <p:spTgt spid="59"/>
                                        </p:tgtEl>
                                        <p:attrNameLst>
                                          <p:attrName>ppt_y</p:attrName>
                                        </p:attrNameLst>
                                      </p:cBhvr>
                                      <p:tavLst>
                                        <p:tav tm="0">
                                          <p:val>
                                            <p:strVal val="#ppt_y"/>
                                          </p:val>
                                        </p:tav>
                                        <p:tav tm="100000">
                                          <p:val>
                                            <p:strVal val="#ppt_y"/>
                                          </p:val>
                                        </p:tav>
                                      </p:tavLst>
                                    </p:anim>
                                  </p:childTnLst>
                                </p:cTn>
                              </p:par>
                              <p:par>
                                <p:cTn id="696" presetID="2" presetClass="entr" presetSubtype="8" fill="hold" grpId="2" nodeType="withEffect">
                                  <p:stCondLst>
                                    <p:cond delay="0"/>
                                  </p:stCondLst>
                                  <p:childTnLst>
                                    <p:set>
                                      <p:cBhvr>
                                        <p:cTn id="697" dur="1" fill="hold">
                                          <p:stCondLst>
                                            <p:cond delay="0"/>
                                          </p:stCondLst>
                                        </p:cTn>
                                        <p:tgtEl>
                                          <p:spTgt spid="60"/>
                                        </p:tgtEl>
                                        <p:attrNameLst>
                                          <p:attrName>style.visibility</p:attrName>
                                        </p:attrNameLst>
                                      </p:cBhvr>
                                      <p:to>
                                        <p:strVal val="visible"/>
                                      </p:to>
                                    </p:set>
                                    <p:anim calcmode="lin" valueType="num">
                                      <p:cBhvr additive="base">
                                        <p:cTn id="698" dur="3000" fill="hold"/>
                                        <p:tgtEl>
                                          <p:spTgt spid="60"/>
                                        </p:tgtEl>
                                        <p:attrNameLst>
                                          <p:attrName>ppt_x</p:attrName>
                                        </p:attrNameLst>
                                      </p:cBhvr>
                                      <p:tavLst>
                                        <p:tav tm="0">
                                          <p:val>
                                            <p:strVal val="0-#ppt_w/2"/>
                                          </p:val>
                                        </p:tav>
                                        <p:tav tm="100000">
                                          <p:val>
                                            <p:strVal val="#ppt_x"/>
                                          </p:val>
                                        </p:tav>
                                      </p:tavLst>
                                    </p:anim>
                                    <p:anim calcmode="lin" valueType="num">
                                      <p:cBhvr additive="base">
                                        <p:cTn id="699" dur="3000" fill="hold"/>
                                        <p:tgtEl>
                                          <p:spTgt spid="60"/>
                                        </p:tgtEl>
                                        <p:attrNameLst>
                                          <p:attrName>ppt_y</p:attrName>
                                        </p:attrNameLst>
                                      </p:cBhvr>
                                      <p:tavLst>
                                        <p:tav tm="0">
                                          <p:val>
                                            <p:strVal val="#ppt_y"/>
                                          </p:val>
                                        </p:tav>
                                        <p:tav tm="100000">
                                          <p:val>
                                            <p:strVal val="#ppt_y"/>
                                          </p:val>
                                        </p:tav>
                                      </p:tavLst>
                                    </p:anim>
                                  </p:childTnLst>
                                </p:cTn>
                              </p:par>
                              <p:par>
                                <p:cTn id="700" presetID="2" presetClass="entr" presetSubtype="8" fill="hold" grpId="2" nodeType="withEffect">
                                  <p:stCondLst>
                                    <p:cond delay="0"/>
                                  </p:stCondLst>
                                  <p:childTnLst>
                                    <p:set>
                                      <p:cBhvr>
                                        <p:cTn id="701" dur="1" fill="hold">
                                          <p:stCondLst>
                                            <p:cond delay="0"/>
                                          </p:stCondLst>
                                        </p:cTn>
                                        <p:tgtEl>
                                          <p:spTgt spid="61"/>
                                        </p:tgtEl>
                                        <p:attrNameLst>
                                          <p:attrName>style.visibility</p:attrName>
                                        </p:attrNameLst>
                                      </p:cBhvr>
                                      <p:to>
                                        <p:strVal val="visible"/>
                                      </p:to>
                                    </p:set>
                                    <p:anim calcmode="lin" valueType="num">
                                      <p:cBhvr additive="base">
                                        <p:cTn id="702" dur="3000" fill="hold"/>
                                        <p:tgtEl>
                                          <p:spTgt spid="61"/>
                                        </p:tgtEl>
                                        <p:attrNameLst>
                                          <p:attrName>ppt_x</p:attrName>
                                        </p:attrNameLst>
                                      </p:cBhvr>
                                      <p:tavLst>
                                        <p:tav tm="0">
                                          <p:val>
                                            <p:strVal val="0-#ppt_w/2"/>
                                          </p:val>
                                        </p:tav>
                                        <p:tav tm="100000">
                                          <p:val>
                                            <p:strVal val="#ppt_x"/>
                                          </p:val>
                                        </p:tav>
                                      </p:tavLst>
                                    </p:anim>
                                    <p:anim calcmode="lin" valueType="num">
                                      <p:cBhvr additive="base">
                                        <p:cTn id="703" dur="3000" fill="hold"/>
                                        <p:tgtEl>
                                          <p:spTgt spid="61"/>
                                        </p:tgtEl>
                                        <p:attrNameLst>
                                          <p:attrName>ppt_y</p:attrName>
                                        </p:attrNameLst>
                                      </p:cBhvr>
                                      <p:tavLst>
                                        <p:tav tm="0">
                                          <p:val>
                                            <p:strVal val="#ppt_y"/>
                                          </p:val>
                                        </p:tav>
                                        <p:tav tm="100000">
                                          <p:val>
                                            <p:strVal val="#ppt_y"/>
                                          </p:val>
                                        </p:tav>
                                      </p:tavLst>
                                    </p:anim>
                                  </p:childTnLst>
                                </p:cTn>
                              </p:par>
                              <p:par>
                                <p:cTn id="704" presetID="2" presetClass="entr" presetSubtype="8" fill="hold" grpId="2" nodeType="withEffect">
                                  <p:stCondLst>
                                    <p:cond delay="0"/>
                                  </p:stCondLst>
                                  <p:childTnLst>
                                    <p:set>
                                      <p:cBhvr>
                                        <p:cTn id="705" dur="1" fill="hold">
                                          <p:stCondLst>
                                            <p:cond delay="0"/>
                                          </p:stCondLst>
                                        </p:cTn>
                                        <p:tgtEl>
                                          <p:spTgt spid="62"/>
                                        </p:tgtEl>
                                        <p:attrNameLst>
                                          <p:attrName>style.visibility</p:attrName>
                                        </p:attrNameLst>
                                      </p:cBhvr>
                                      <p:to>
                                        <p:strVal val="visible"/>
                                      </p:to>
                                    </p:set>
                                    <p:anim calcmode="lin" valueType="num">
                                      <p:cBhvr additive="base">
                                        <p:cTn id="706" dur="3000" fill="hold"/>
                                        <p:tgtEl>
                                          <p:spTgt spid="62"/>
                                        </p:tgtEl>
                                        <p:attrNameLst>
                                          <p:attrName>ppt_x</p:attrName>
                                        </p:attrNameLst>
                                      </p:cBhvr>
                                      <p:tavLst>
                                        <p:tav tm="0">
                                          <p:val>
                                            <p:strVal val="0-#ppt_w/2"/>
                                          </p:val>
                                        </p:tav>
                                        <p:tav tm="100000">
                                          <p:val>
                                            <p:strVal val="#ppt_x"/>
                                          </p:val>
                                        </p:tav>
                                      </p:tavLst>
                                    </p:anim>
                                    <p:anim calcmode="lin" valueType="num">
                                      <p:cBhvr additive="base">
                                        <p:cTn id="707" dur="3000" fill="hold"/>
                                        <p:tgtEl>
                                          <p:spTgt spid="62"/>
                                        </p:tgtEl>
                                        <p:attrNameLst>
                                          <p:attrName>ppt_y</p:attrName>
                                        </p:attrNameLst>
                                      </p:cBhvr>
                                      <p:tavLst>
                                        <p:tav tm="0">
                                          <p:val>
                                            <p:strVal val="#ppt_y"/>
                                          </p:val>
                                        </p:tav>
                                        <p:tav tm="100000">
                                          <p:val>
                                            <p:strVal val="#ppt_y"/>
                                          </p:val>
                                        </p:tav>
                                      </p:tavLst>
                                    </p:anim>
                                  </p:childTnLst>
                                </p:cTn>
                              </p:par>
                              <p:par>
                                <p:cTn id="708" presetID="2" presetClass="entr" presetSubtype="8" fill="hold" grpId="2" nodeType="withEffect">
                                  <p:stCondLst>
                                    <p:cond delay="0"/>
                                  </p:stCondLst>
                                  <p:childTnLst>
                                    <p:set>
                                      <p:cBhvr>
                                        <p:cTn id="709" dur="1" fill="hold">
                                          <p:stCondLst>
                                            <p:cond delay="0"/>
                                          </p:stCondLst>
                                        </p:cTn>
                                        <p:tgtEl>
                                          <p:spTgt spid="63"/>
                                        </p:tgtEl>
                                        <p:attrNameLst>
                                          <p:attrName>style.visibility</p:attrName>
                                        </p:attrNameLst>
                                      </p:cBhvr>
                                      <p:to>
                                        <p:strVal val="visible"/>
                                      </p:to>
                                    </p:set>
                                    <p:anim calcmode="lin" valueType="num">
                                      <p:cBhvr additive="base">
                                        <p:cTn id="710" dur="3000" fill="hold"/>
                                        <p:tgtEl>
                                          <p:spTgt spid="63"/>
                                        </p:tgtEl>
                                        <p:attrNameLst>
                                          <p:attrName>ppt_x</p:attrName>
                                        </p:attrNameLst>
                                      </p:cBhvr>
                                      <p:tavLst>
                                        <p:tav tm="0">
                                          <p:val>
                                            <p:strVal val="0-#ppt_w/2"/>
                                          </p:val>
                                        </p:tav>
                                        <p:tav tm="100000">
                                          <p:val>
                                            <p:strVal val="#ppt_x"/>
                                          </p:val>
                                        </p:tav>
                                      </p:tavLst>
                                    </p:anim>
                                    <p:anim calcmode="lin" valueType="num">
                                      <p:cBhvr additive="base">
                                        <p:cTn id="711" dur="3000" fill="hold"/>
                                        <p:tgtEl>
                                          <p:spTgt spid="63"/>
                                        </p:tgtEl>
                                        <p:attrNameLst>
                                          <p:attrName>ppt_y</p:attrName>
                                        </p:attrNameLst>
                                      </p:cBhvr>
                                      <p:tavLst>
                                        <p:tav tm="0">
                                          <p:val>
                                            <p:strVal val="#ppt_y"/>
                                          </p:val>
                                        </p:tav>
                                        <p:tav tm="100000">
                                          <p:val>
                                            <p:strVal val="#ppt_y"/>
                                          </p:val>
                                        </p:tav>
                                      </p:tavLst>
                                    </p:anim>
                                  </p:childTnLst>
                                </p:cTn>
                              </p:par>
                              <p:par>
                                <p:cTn id="712" presetID="2" presetClass="entr" presetSubtype="8" fill="hold" grpId="2" nodeType="withEffect">
                                  <p:stCondLst>
                                    <p:cond delay="0"/>
                                  </p:stCondLst>
                                  <p:childTnLst>
                                    <p:set>
                                      <p:cBhvr>
                                        <p:cTn id="713" dur="1" fill="hold">
                                          <p:stCondLst>
                                            <p:cond delay="0"/>
                                          </p:stCondLst>
                                        </p:cTn>
                                        <p:tgtEl>
                                          <p:spTgt spid="64"/>
                                        </p:tgtEl>
                                        <p:attrNameLst>
                                          <p:attrName>style.visibility</p:attrName>
                                        </p:attrNameLst>
                                      </p:cBhvr>
                                      <p:to>
                                        <p:strVal val="visible"/>
                                      </p:to>
                                    </p:set>
                                    <p:anim calcmode="lin" valueType="num">
                                      <p:cBhvr additive="base">
                                        <p:cTn id="714" dur="3000" fill="hold"/>
                                        <p:tgtEl>
                                          <p:spTgt spid="64"/>
                                        </p:tgtEl>
                                        <p:attrNameLst>
                                          <p:attrName>ppt_x</p:attrName>
                                        </p:attrNameLst>
                                      </p:cBhvr>
                                      <p:tavLst>
                                        <p:tav tm="0">
                                          <p:val>
                                            <p:strVal val="0-#ppt_w/2"/>
                                          </p:val>
                                        </p:tav>
                                        <p:tav tm="100000">
                                          <p:val>
                                            <p:strVal val="#ppt_x"/>
                                          </p:val>
                                        </p:tav>
                                      </p:tavLst>
                                    </p:anim>
                                    <p:anim calcmode="lin" valueType="num">
                                      <p:cBhvr additive="base">
                                        <p:cTn id="715" dur="3000" fill="hold"/>
                                        <p:tgtEl>
                                          <p:spTgt spid="64"/>
                                        </p:tgtEl>
                                        <p:attrNameLst>
                                          <p:attrName>ppt_y</p:attrName>
                                        </p:attrNameLst>
                                      </p:cBhvr>
                                      <p:tavLst>
                                        <p:tav tm="0">
                                          <p:val>
                                            <p:strVal val="#ppt_y"/>
                                          </p:val>
                                        </p:tav>
                                        <p:tav tm="100000">
                                          <p:val>
                                            <p:strVal val="#ppt_y"/>
                                          </p:val>
                                        </p:tav>
                                      </p:tavLst>
                                    </p:anim>
                                  </p:childTnLst>
                                </p:cTn>
                              </p:par>
                              <p:par>
                                <p:cTn id="716" presetID="2" presetClass="entr" presetSubtype="8" fill="hold" grpId="2" nodeType="withEffect">
                                  <p:stCondLst>
                                    <p:cond delay="0"/>
                                  </p:stCondLst>
                                  <p:childTnLst>
                                    <p:set>
                                      <p:cBhvr>
                                        <p:cTn id="717" dur="1" fill="hold">
                                          <p:stCondLst>
                                            <p:cond delay="0"/>
                                          </p:stCondLst>
                                        </p:cTn>
                                        <p:tgtEl>
                                          <p:spTgt spid="65"/>
                                        </p:tgtEl>
                                        <p:attrNameLst>
                                          <p:attrName>style.visibility</p:attrName>
                                        </p:attrNameLst>
                                      </p:cBhvr>
                                      <p:to>
                                        <p:strVal val="visible"/>
                                      </p:to>
                                    </p:set>
                                    <p:anim calcmode="lin" valueType="num">
                                      <p:cBhvr additive="base">
                                        <p:cTn id="718" dur="3000" fill="hold"/>
                                        <p:tgtEl>
                                          <p:spTgt spid="65"/>
                                        </p:tgtEl>
                                        <p:attrNameLst>
                                          <p:attrName>ppt_x</p:attrName>
                                        </p:attrNameLst>
                                      </p:cBhvr>
                                      <p:tavLst>
                                        <p:tav tm="0">
                                          <p:val>
                                            <p:strVal val="0-#ppt_w/2"/>
                                          </p:val>
                                        </p:tav>
                                        <p:tav tm="100000">
                                          <p:val>
                                            <p:strVal val="#ppt_x"/>
                                          </p:val>
                                        </p:tav>
                                      </p:tavLst>
                                    </p:anim>
                                    <p:anim calcmode="lin" valueType="num">
                                      <p:cBhvr additive="base">
                                        <p:cTn id="719" dur="3000" fill="hold"/>
                                        <p:tgtEl>
                                          <p:spTgt spid="65"/>
                                        </p:tgtEl>
                                        <p:attrNameLst>
                                          <p:attrName>ppt_y</p:attrName>
                                        </p:attrNameLst>
                                      </p:cBhvr>
                                      <p:tavLst>
                                        <p:tav tm="0">
                                          <p:val>
                                            <p:strVal val="#ppt_y"/>
                                          </p:val>
                                        </p:tav>
                                        <p:tav tm="100000">
                                          <p:val>
                                            <p:strVal val="#ppt_y"/>
                                          </p:val>
                                        </p:tav>
                                      </p:tavLst>
                                    </p:anim>
                                  </p:childTnLst>
                                </p:cTn>
                              </p:par>
                              <p:par>
                                <p:cTn id="720" presetID="2" presetClass="entr" presetSubtype="8" fill="hold" grpId="2" nodeType="withEffect">
                                  <p:stCondLst>
                                    <p:cond delay="0"/>
                                  </p:stCondLst>
                                  <p:childTnLst>
                                    <p:set>
                                      <p:cBhvr>
                                        <p:cTn id="721" dur="1" fill="hold">
                                          <p:stCondLst>
                                            <p:cond delay="0"/>
                                          </p:stCondLst>
                                        </p:cTn>
                                        <p:tgtEl>
                                          <p:spTgt spid="66"/>
                                        </p:tgtEl>
                                        <p:attrNameLst>
                                          <p:attrName>style.visibility</p:attrName>
                                        </p:attrNameLst>
                                      </p:cBhvr>
                                      <p:to>
                                        <p:strVal val="visible"/>
                                      </p:to>
                                    </p:set>
                                    <p:anim calcmode="lin" valueType="num">
                                      <p:cBhvr additive="base">
                                        <p:cTn id="722" dur="3000" fill="hold"/>
                                        <p:tgtEl>
                                          <p:spTgt spid="66"/>
                                        </p:tgtEl>
                                        <p:attrNameLst>
                                          <p:attrName>ppt_x</p:attrName>
                                        </p:attrNameLst>
                                      </p:cBhvr>
                                      <p:tavLst>
                                        <p:tav tm="0">
                                          <p:val>
                                            <p:strVal val="0-#ppt_w/2"/>
                                          </p:val>
                                        </p:tav>
                                        <p:tav tm="100000">
                                          <p:val>
                                            <p:strVal val="#ppt_x"/>
                                          </p:val>
                                        </p:tav>
                                      </p:tavLst>
                                    </p:anim>
                                    <p:anim calcmode="lin" valueType="num">
                                      <p:cBhvr additive="base">
                                        <p:cTn id="723" dur="3000" fill="hold"/>
                                        <p:tgtEl>
                                          <p:spTgt spid="66"/>
                                        </p:tgtEl>
                                        <p:attrNameLst>
                                          <p:attrName>ppt_y</p:attrName>
                                        </p:attrNameLst>
                                      </p:cBhvr>
                                      <p:tavLst>
                                        <p:tav tm="0">
                                          <p:val>
                                            <p:strVal val="#ppt_y"/>
                                          </p:val>
                                        </p:tav>
                                        <p:tav tm="100000">
                                          <p:val>
                                            <p:strVal val="#ppt_y"/>
                                          </p:val>
                                        </p:tav>
                                      </p:tavLst>
                                    </p:anim>
                                  </p:childTnLst>
                                </p:cTn>
                              </p:par>
                              <p:par>
                                <p:cTn id="724" presetID="2" presetClass="entr" presetSubtype="8" fill="hold" grpId="2" nodeType="withEffect">
                                  <p:stCondLst>
                                    <p:cond delay="0"/>
                                  </p:stCondLst>
                                  <p:childTnLst>
                                    <p:set>
                                      <p:cBhvr>
                                        <p:cTn id="725" dur="1" fill="hold">
                                          <p:stCondLst>
                                            <p:cond delay="0"/>
                                          </p:stCondLst>
                                        </p:cTn>
                                        <p:tgtEl>
                                          <p:spTgt spid="67"/>
                                        </p:tgtEl>
                                        <p:attrNameLst>
                                          <p:attrName>style.visibility</p:attrName>
                                        </p:attrNameLst>
                                      </p:cBhvr>
                                      <p:to>
                                        <p:strVal val="visible"/>
                                      </p:to>
                                    </p:set>
                                    <p:anim calcmode="lin" valueType="num">
                                      <p:cBhvr additive="base">
                                        <p:cTn id="726" dur="3000" fill="hold"/>
                                        <p:tgtEl>
                                          <p:spTgt spid="67"/>
                                        </p:tgtEl>
                                        <p:attrNameLst>
                                          <p:attrName>ppt_x</p:attrName>
                                        </p:attrNameLst>
                                      </p:cBhvr>
                                      <p:tavLst>
                                        <p:tav tm="0">
                                          <p:val>
                                            <p:strVal val="0-#ppt_w/2"/>
                                          </p:val>
                                        </p:tav>
                                        <p:tav tm="100000">
                                          <p:val>
                                            <p:strVal val="#ppt_x"/>
                                          </p:val>
                                        </p:tav>
                                      </p:tavLst>
                                    </p:anim>
                                    <p:anim calcmode="lin" valueType="num">
                                      <p:cBhvr additive="base">
                                        <p:cTn id="727" dur="3000" fill="hold"/>
                                        <p:tgtEl>
                                          <p:spTgt spid="67"/>
                                        </p:tgtEl>
                                        <p:attrNameLst>
                                          <p:attrName>ppt_y</p:attrName>
                                        </p:attrNameLst>
                                      </p:cBhvr>
                                      <p:tavLst>
                                        <p:tav tm="0">
                                          <p:val>
                                            <p:strVal val="#ppt_y"/>
                                          </p:val>
                                        </p:tav>
                                        <p:tav tm="100000">
                                          <p:val>
                                            <p:strVal val="#ppt_y"/>
                                          </p:val>
                                        </p:tav>
                                      </p:tavLst>
                                    </p:anim>
                                  </p:childTnLst>
                                </p:cTn>
                              </p:par>
                              <p:par>
                                <p:cTn id="728" presetID="2" presetClass="entr" presetSubtype="8" fill="hold" grpId="2" nodeType="withEffect">
                                  <p:stCondLst>
                                    <p:cond delay="0"/>
                                  </p:stCondLst>
                                  <p:childTnLst>
                                    <p:set>
                                      <p:cBhvr>
                                        <p:cTn id="729" dur="1" fill="hold">
                                          <p:stCondLst>
                                            <p:cond delay="0"/>
                                          </p:stCondLst>
                                        </p:cTn>
                                        <p:tgtEl>
                                          <p:spTgt spid="68"/>
                                        </p:tgtEl>
                                        <p:attrNameLst>
                                          <p:attrName>style.visibility</p:attrName>
                                        </p:attrNameLst>
                                      </p:cBhvr>
                                      <p:to>
                                        <p:strVal val="visible"/>
                                      </p:to>
                                    </p:set>
                                    <p:anim calcmode="lin" valueType="num">
                                      <p:cBhvr additive="base">
                                        <p:cTn id="730" dur="3000" fill="hold"/>
                                        <p:tgtEl>
                                          <p:spTgt spid="68"/>
                                        </p:tgtEl>
                                        <p:attrNameLst>
                                          <p:attrName>ppt_x</p:attrName>
                                        </p:attrNameLst>
                                      </p:cBhvr>
                                      <p:tavLst>
                                        <p:tav tm="0">
                                          <p:val>
                                            <p:strVal val="0-#ppt_w/2"/>
                                          </p:val>
                                        </p:tav>
                                        <p:tav tm="100000">
                                          <p:val>
                                            <p:strVal val="#ppt_x"/>
                                          </p:val>
                                        </p:tav>
                                      </p:tavLst>
                                    </p:anim>
                                    <p:anim calcmode="lin" valueType="num">
                                      <p:cBhvr additive="base">
                                        <p:cTn id="731" dur="3000" fill="hold"/>
                                        <p:tgtEl>
                                          <p:spTgt spid="68"/>
                                        </p:tgtEl>
                                        <p:attrNameLst>
                                          <p:attrName>ppt_y</p:attrName>
                                        </p:attrNameLst>
                                      </p:cBhvr>
                                      <p:tavLst>
                                        <p:tav tm="0">
                                          <p:val>
                                            <p:strVal val="#ppt_y"/>
                                          </p:val>
                                        </p:tav>
                                        <p:tav tm="100000">
                                          <p:val>
                                            <p:strVal val="#ppt_y"/>
                                          </p:val>
                                        </p:tav>
                                      </p:tavLst>
                                    </p:anim>
                                  </p:childTnLst>
                                </p:cTn>
                              </p:par>
                              <p:par>
                                <p:cTn id="732" presetID="2" presetClass="entr" presetSubtype="8" fill="hold" grpId="2" nodeType="withEffect">
                                  <p:stCondLst>
                                    <p:cond delay="0"/>
                                  </p:stCondLst>
                                  <p:childTnLst>
                                    <p:set>
                                      <p:cBhvr>
                                        <p:cTn id="733" dur="1" fill="hold">
                                          <p:stCondLst>
                                            <p:cond delay="0"/>
                                          </p:stCondLst>
                                        </p:cTn>
                                        <p:tgtEl>
                                          <p:spTgt spid="69"/>
                                        </p:tgtEl>
                                        <p:attrNameLst>
                                          <p:attrName>style.visibility</p:attrName>
                                        </p:attrNameLst>
                                      </p:cBhvr>
                                      <p:to>
                                        <p:strVal val="visible"/>
                                      </p:to>
                                    </p:set>
                                    <p:anim calcmode="lin" valueType="num">
                                      <p:cBhvr additive="base">
                                        <p:cTn id="734" dur="3000" fill="hold"/>
                                        <p:tgtEl>
                                          <p:spTgt spid="69"/>
                                        </p:tgtEl>
                                        <p:attrNameLst>
                                          <p:attrName>ppt_x</p:attrName>
                                        </p:attrNameLst>
                                      </p:cBhvr>
                                      <p:tavLst>
                                        <p:tav tm="0">
                                          <p:val>
                                            <p:strVal val="0-#ppt_w/2"/>
                                          </p:val>
                                        </p:tav>
                                        <p:tav tm="100000">
                                          <p:val>
                                            <p:strVal val="#ppt_x"/>
                                          </p:val>
                                        </p:tav>
                                      </p:tavLst>
                                    </p:anim>
                                    <p:anim calcmode="lin" valueType="num">
                                      <p:cBhvr additive="base">
                                        <p:cTn id="735" dur="3000" fill="hold"/>
                                        <p:tgtEl>
                                          <p:spTgt spid="69"/>
                                        </p:tgtEl>
                                        <p:attrNameLst>
                                          <p:attrName>ppt_y</p:attrName>
                                        </p:attrNameLst>
                                      </p:cBhvr>
                                      <p:tavLst>
                                        <p:tav tm="0">
                                          <p:val>
                                            <p:strVal val="#ppt_y"/>
                                          </p:val>
                                        </p:tav>
                                        <p:tav tm="100000">
                                          <p:val>
                                            <p:strVal val="#ppt_y"/>
                                          </p:val>
                                        </p:tav>
                                      </p:tavLst>
                                    </p:anim>
                                  </p:childTnLst>
                                </p:cTn>
                              </p:par>
                              <p:par>
                                <p:cTn id="736" presetID="2" presetClass="entr" presetSubtype="8" fill="hold" grpId="2" nodeType="withEffect">
                                  <p:stCondLst>
                                    <p:cond delay="0"/>
                                  </p:stCondLst>
                                  <p:childTnLst>
                                    <p:set>
                                      <p:cBhvr>
                                        <p:cTn id="737" dur="1" fill="hold">
                                          <p:stCondLst>
                                            <p:cond delay="0"/>
                                          </p:stCondLst>
                                        </p:cTn>
                                        <p:tgtEl>
                                          <p:spTgt spid="70"/>
                                        </p:tgtEl>
                                        <p:attrNameLst>
                                          <p:attrName>style.visibility</p:attrName>
                                        </p:attrNameLst>
                                      </p:cBhvr>
                                      <p:to>
                                        <p:strVal val="visible"/>
                                      </p:to>
                                    </p:set>
                                    <p:anim calcmode="lin" valueType="num">
                                      <p:cBhvr additive="base">
                                        <p:cTn id="738" dur="3000" fill="hold"/>
                                        <p:tgtEl>
                                          <p:spTgt spid="70"/>
                                        </p:tgtEl>
                                        <p:attrNameLst>
                                          <p:attrName>ppt_x</p:attrName>
                                        </p:attrNameLst>
                                      </p:cBhvr>
                                      <p:tavLst>
                                        <p:tav tm="0">
                                          <p:val>
                                            <p:strVal val="0-#ppt_w/2"/>
                                          </p:val>
                                        </p:tav>
                                        <p:tav tm="100000">
                                          <p:val>
                                            <p:strVal val="#ppt_x"/>
                                          </p:val>
                                        </p:tav>
                                      </p:tavLst>
                                    </p:anim>
                                    <p:anim calcmode="lin" valueType="num">
                                      <p:cBhvr additive="base">
                                        <p:cTn id="739" dur="3000" fill="hold"/>
                                        <p:tgtEl>
                                          <p:spTgt spid="70"/>
                                        </p:tgtEl>
                                        <p:attrNameLst>
                                          <p:attrName>ppt_y</p:attrName>
                                        </p:attrNameLst>
                                      </p:cBhvr>
                                      <p:tavLst>
                                        <p:tav tm="0">
                                          <p:val>
                                            <p:strVal val="#ppt_y"/>
                                          </p:val>
                                        </p:tav>
                                        <p:tav tm="100000">
                                          <p:val>
                                            <p:strVal val="#ppt_y"/>
                                          </p:val>
                                        </p:tav>
                                      </p:tavLst>
                                    </p:anim>
                                  </p:childTnLst>
                                </p:cTn>
                              </p:par>
                              <p:par>
                                <p:cTn id="740" presetID="2" presetClass="entr" presetSubtype="8" fill="hold" grpId="2" nodeType="withEffect">
                                  <p:stCondLst>
                                    <p:cond delay="0"/>
                                  </p:stCondLst>
                                  <p:childTnLst>
                                    <p:set>
                                      <p:cBhvr>
                                        <p:cTn id="741" dur="1" fill="hold">
                                          <p:stCondLst>
                                            <p:cond delay="0"/>
                                          </p:stCondLst>
                                        </p:cTn>
                                        <p:tgtEl>
                                          <p:spTgt spid="71"/>
                                        </p:tgtEl>
                                        <p:attrNameLst>
                                          <p:attrName>style.visibility</p:attrName>
                                        </p:attrNameLst>
                                      </p:cBhvr>
                                      <p:to>
                                        <p:strVal val="visible"/>
                                      </p:to>
                                    </p:set>
                                    <p:anim calcmode="lin" valueType="num">
                                      <p:cBhvr additive="base">
                                        <p:cTn id="742" dur="3000" fill="hold"/>
                                        <p:tgtEl>
                                          <p:spTgt spid="71"/>
                                        </p:tgtEl>
                                        <p:attrNameLst>
                                          <p:attrName>ppt_x</p:attrName>
                                        </p:attrNameLst>
                                      </p:cBhvr>
                                      <p:tavLst>
                                        <p:tav tm="0">
                                          <p:val>
                                            <p:strVal val="0-#ppt_w/2"/>
                                          </p:val>
                                        </p:tav>
                                        <p:tav tm="100000">
                                          <p:val>
                                            <p:strVal val="#ppt_x"/>
                                          </p:val>
                                        </p:tav>
                                      </p:tavLst>
                                    </p:anim>
                                    <p:anim calcmode="lin" valueType="num">
                                      <p:cBhvr additive="base">
                                        <p:cTn id="743" dur="3000" fill="hold"/>
                                        <p:tgtEl>
                                          <p:spTgt spid="71"/>
                                        </p:tgtEl>
                                        <p:attrNameLst>
                                          <p:attrName>ppt_y</p:attrName>
                                        </p:attrNameLst>
                                      </p:cBhvr>
                                      <p:tavLst>
                                        <p:tav tm="0">
                                          <p:val>
                                            <p:strVal val="#ppt_y"/>
                                          </p:val>
                                        </p:tav>
                                        <p:tav tm="100000">
                                          <p:val>
                                            <p:strVal val="#ppt_y"/>
                                          </p:val>
                                        </p:tav>
                                      </p:tavLst>
                                    </p:anim>
                                  </p:childTnLst>
                                </p:cTn>
                              </p:par>
                              <p:par>
                                <p:cTn id="744" presetID="2" presetClass="entr" presetSubtype="8" fill="hold" grpId="2" nodeType="withEffect">
                                  <p:stCondLst>
                                    <p:cond delay="0"/>
                                  </p:stCondLst>
                                  <p:childTnLst>
                                    <p:set>
                                      <p:cBhvr>
                                        <p:cTn id="745" dur="1" fill="hold">
                                          <p:stCondLst>
                                            <p:cond delay="0"/>
                                          </p:stCondLst>
                                        </p:cTn>
                                        <p:tgtEl>
                                          <p:spTgt spid="72"/>
                                        </p:tgtEl>
                                        <p:attrNameLst>
                                          <p:attrName>style.visibility</p:attrName>
                                        </p:attrNameLst>
                                      </p:cBhvr>
                                      <p:to>
                                        <p:strVal val="visible"/>
                                      </p:to>
                                    </p:set>
                                    <p:anim calcmode="lin" valueType="num">
                                      <p:cBhvr additive="base">
                                        <p:cTn id="746" dur="3000" fill="hold"/>
                                        <p:tgtEl>
                                          <p:spTgt spid="72"/>
                                        </p:tgtEl>
                                        <p:attrNameLst>
                                          <p:attrName>ppt_x</p:attrName>
                                        </p:attrNameLst>
                                      </p:cBhvr>
                                      <p:tavLst>
                                        <p:tav tm="0">
                                          <p:val>
                                            <p:strVal val="0-#ppt_w/2"/>
                                          </p:val>
                                        </p:tav>
                                        <p:tav tm="100000">
                                          <p:val>
                                            <p:strVal val="#ppt_x"/>
                                          </p:val>
                                        </p:tav>
                                      </p:tavLst>
                                    </p:anim>
                                    <p:anim calcmode="lin" valueType="num">
                                      <p:cBhvr additive="base">
                                        <p:cTn id="747" dur="3000" fill="hold"/>
                                        <p:tgtEl>
                                          <p:spTgt spid="72"/>
                                        </p:tgtEl>
                                        <p:attrNameLst>
                                          <p:attrName>ppt_y</p:attrName>
                                        </p:attrNameLst>
                                      </p:cBhvr>
                                      <p:tavLst>
                                        <p:tav tm="0">
                                          <p:val>
                                            <p:strVal val="#ppt_y"/>
                                          </p:val>
                                        </p:tav>
                                        <p:tav tm="100000">
                                          <p:val>
                                            <p:strVal val="#ppt_y"/>
                                          </p:val>
                                        </p:tav>
                                      </p:tavLst>
                                    </p:anim>
                                  </p:childTnLst>
                                </p:cTn>
                              </p:par>
                              <p:par>
                                <p:cTn id="748" presetID="2" presetClass="entr" presetSubtype="8" fill="hold" grpId="2" nodeType="withEffect">
                                  <p:stCondLst>
                                    <p:cond delay="0"/>
                                  </p:stCondLst>
                                  <p:childTnLst>
                                    <p:set>
                                      <p:cBhvr>
                                        <p:cTn id="749" dur="1" fill="hold">
                                          <p:stCondLst>
                                            <p:cond delay="0"/>
                                          </p:stCondLst>
                                        </p:cTn>
                                        <p:tgtEl>
                                          <p:spTgt spid="73"/>
                                        </p:tgtEl>
                                        <p:attrNameLst>
                                          <p:attrName>style.visibility</p:attrName>
                                        </p:attrNameLst>
                                      </p:cBhvr>
                                      <p:to>
                                        <p:strVal val="visible"/>
                                      </p:to>
                                    </p:set>
                                    <p:anim calcmode="lin" valueType="num">
                                      <p:cBhvr additive="base">
                                        <p:cTn id="750" dur="3000" fill="hold"/>
                                        <p:tgtEl>
                                          <p:spTgt spid="73"/>
                                        </p:tgtEl>
                                        <p:attrNameLst>
                                          <p:attrName>ppt_x</p:attrName>
                                        </p:attrNameLst>
                                      </p:cBhvr>
                                      <p:tavLst>
                                        <p:tav tm="0">
                                          <p:val>
                                            <p:strVal val="0-#ppt_w/2"/>
                                          </p:val>
                                        </p:tav>
                                        <p:tav tm="100000">
                                          <p:val>
                                            <p:strVal val="#ppt_x"/>
                                          </p:val>
                                        </p:tav>
                                      </p:tavLst>
                                    </p:anim>
                                    <p:anim calcmode="lin" valueType="num">
                                      <p:cBhvr additive="base">
                                        <p:cTn id="751" dur="3000" fill="hold"/>
                                        <p:tgtEl>
                                          <p:spTgt spid="73"/>
                                        </p:tgtEl>
                                        <p:attrNameLst>
                                          <p:attrName>ppt_y</p:attrName>
                                        </p:attrNameLst>
                                      </p:cBhvr>
                                      <p:tavLst>
                                        <p:tav tm="0">
                                          <p:val>
                                            <p:strVal val="#ppt_y"/>
                                          </p:val>
                                        </p:tav>
                                        <p:tav tm="100000">
                                          <p:val>
                                            <p:strVal val="#ppt_y"/>
                                          </p:val>
                                        </p:tav>
                                      </p:tavLst>
                                    </p:anim>
                                  </p:childTnLst>
                                </p:cTn>
                              </p:par>
                              <p:par>
                                <p:cTn id="752" presetID="2" presetClass="entr" presetSubtype="8" fill="hold" grpId="2" nodeType="withEffect">
                                  <p:stCondLst>
                                    <p:cond delay="0"/>
                                  </p:stCondLst>
                                  <p:childTnLst>
                                    <p:set>
                                      <p:cBhvr>
                                        <p:cTn id="753" dur="1" fill="hold">
                                          <p:stCondLst>
                                            <p:cond delay="0"/>
                                          </p:stCondLst>
                                        </p:cTn>
                                        <p:tgtEl>
                                          <p:spTgt spid="74"/>
                                        </p:tgtEl>
                                        <p:attrNameLst>
                                          <p:attrName>style.visibility</p:attrName>
                                        </p:attrNameLst>
                                      </p:cBhvr>
                                      <p:to>
                                        <p:strVal val="visible"/>
                                      </p:to>
                                    </p:set>
                                    <p:anim calcmode="lin" valueType="num">
                                      <p:cBhvr additive="base">
                                        <p:cTn id="754" dur="3000" fill="hold"/>
                                        <p:tgtEl>
                                          <p:spTgt spid="74"/>
                                        </p:tgtEl>
                                        <p:attrNameLst>
                                          <p:attrName>ppt_x</p:attrName>
                                        </p:attrNameLst>
                                      </p:cBhvr>
                                      <p:tavLst>
                                        <p:tav tm="0">
                                          <p:val>
                                            <p:strVal val="0-#ppt_w/2"/>
                                          </p:val>
                                        </p:tav>
                                        <p:tav tm="100000">
                                          <p:val>
                                            <p:strVal val="#ppt_x"/>
                                          </p:val>
                                        </p:tav>
                                      </p:tavLst>
                                    </p:anim>
                                    <p:anim calcmode="lin" valueType="num">
                                      <p:cBhvr additive="base">
                                        <p:cTn id="755" dur="3000" fill="hold"/>
                                        <p:tgtEl>
                                          <p:spTgt spid="74"/>
                                        </p:tgtEl>
                                        <p:attrNameLst>
                                          <p:attrName>ppt_y</p:attrName>
                                        </p:attrNameLst>
                                      </p:cBhvr>
                                      <p:tavLst>
                                        <p:tav tm="0">
                                          <p:val>
                                            <p:strVal val="#ppt_y"/>
                                          </p:val>
                                        </p:tav>
                                        <p:tav tm="100000">
                                          <p:val>
                                            <p:strVal val="#ppt_y"/>
                                          </p:val>
                                        </p:tav>
                                      </p:tavLst>
                                    </p:anim>
                                  </p:childTnLst>
                                </p:cTn>
                              </p:par>
                            </p:childTnLst>
                          </p:cTn>
                        </p:par>
                        <p:par>
                          <p:cTn id="756" fill="hold">
                            <p:stCondLst>
                              <p:cond delay="3000"/>
                            </p:stCondLst>
                            <p:childTnLst>
                              <p:par>
                                <p:cTn id="757" presetID="13" presetClass="exit" presetSubtype="32" fill="hold" grpId="3" nodeType="afterEffect">
                                  <p:stCondLst>
                                    <p:cond delay="0"/>
                                  </p:stCondLst>
                                  <p:childTnLst>
                                    <p:animEffect transition="out" filter="plus(out)">
                                      <p:cBhvr>
                                        <p:cTn id="758" dur="3000"/>
                                        <p:tgtEl>
                                          <p:spTgt spid="7"/>
                                        </p:tgtEl>
                                      </p:cBhvr>
                                    </p:animEffect>
                                    <p:set>
                                      <p:cBhvr>
                                        <p:cTn id="759" dur="1" fill="hold">
                                          <p:stCondLst>
                                            <p:cond delay="2999"/>
                                          </p:stCondLst>
                                        </p:cTn>
                                        <p:tgtEl>
                                          <p:spTgt spid="7"/>
                                        </p:tgtEl>
                                        <p:attrNameLst>
                                          <p:attrName>style.visibility</p:attrName>
                                        </p:attrNameLst>
                                      </p:cBhvr>
                                      <p:to>
                                        <p:strVal val="hidden"/>
                                      </p:to>
                                    </p:set>
                                  </p:childTnLst>
                                </p:cTn>
                              </p:par>
                              <p:par>
                                <p:cTn id="760" presetID="13" presetClass="exit" presetSubtype="32" fill="hold" grpId="3" nodeType="withEffect">
                                  <p:stCondLst>
                                    <p:cond delay="0"/>
                                  </p:stCondLst>
                                  <p:childTnLst>
                                    <p:animEffect transition="out" filter="plus(out)">
                                      <p:cBhvr>
                                        <p:cTn id="761" dur="3000"/>
                                        <p:tgtEl>
                                          <p:spTgt spid="8"/>
                                        </p:tgtEl>
                                      </p:cBhvr>
                                    </p:animEffect>
                                    <p:set>
                                      <p:cBhvr>
                                        <p:cTn id="762" dur="1" fill="hold">
                                          <p:stCondLst>
                                            <p:cond delay="2999"/>
                                          </p:stCondLst>
                                        </p:cTn>
                                        <p:tgtEl>
                                          <p:spTgt spid="8"/>
                                        </p:tgtEl>
                                        <p:attrNameLst>
                                          <p:attrName>style.visibility</p:attrName>
                                        </p:attrNameLst>
                                      </p:cBhvr>
                                      <p:to>
                                        <p:strVal val="hidden"/>
                                      </p:to>
                                    </p:set>
                                  </p:childTnLst>
                                </p:cTn>
                              </p:par>
                              <p:par>
                                <p:cTn id="763" presetID="13" presetClass="exit" presetSubtype="32" fill="hold" grpId="3" nodeType="withEffect">
                                  <p:stCondLst>
                                    <p:cond delay="0"/>
                                  </p:stCondLst>
                                  <p:childTnLst>
                                    <p:animEffect transition="out" filter="plus(out)">
                                      <p:cBhvr>
                                        <p:cTn id="764" dur="3000"/>
                                        <p:tgtEl>
                                          <p:spTgt spid="9"/>
                                        </p:tgtEl>
                                      </p:cBhvr>
                                    </p:animEffect>
                                    <p:set>
                                      <p:cBhvr>
                                        <p:cTn id="765" dur="1" fill="hold">
                                          <p:stCondLst>
                                            <p:cond delay="2999"/>
                                          </p:stCondLst>
                                        </p:cTn>
                                        <p:tgtEl>
                                          <p:spTgt spid="9"/>
                                        </p:tgtEl>
                                        <p:attrNameLst>
                                          <p:attrName>style.visibility</p:attrName>
                                        </p:attrNameLst>
                                      </p:cBhvr>
                                      <p:to>
                                        <p:strVal val="hidden"/>
                                      </p:to>
                                    </p:set>
                                  </p:childTnLst>
                                </p:cTn>
                              </p:par>
                              <p:par>
                                <p:cTn id="766" presetID="13" presetClass="exit" presetSubtype="32" fill="hold" grpId="3" nodeType="withEffect">
                                  <p:stCondLst>
                                    <p:cond delay="0"/>
                                  </p:stCondLst>
                                  <p:childTnLst>
                                    <p:animEffect transition="out" filter="plus(out)">
                                      <p:cBhvr>
                                        <p:cTn id="767" dur="3000"/>
                                        <p:tgtEl>
                                          <p:spTgt spid="10"/>
                                        </p:tgtEl>
                                      </p:cBhvr>
                                    </p:animEffect>
                                    <p:set>
                                      <p:cBhvr>
                                        <p:cTn id="768" dur="1" fill="hold">
                                          <p:stCondLst>
                                            <p:cond delay="2999"/>
                                          </p:stCondLst>
                                        </p:cTn>
                                        <p:tgtEl>
                                          <p:spTgt spid="10"/>
                                        </p:tgtEl>
                                        <p:attrNameLst>
                                          <p:attrName>style.visibility</p:attrName>
                                        </p:attrNameLst>
                                      </p:cBhvr>
                                      <p:to>
                                        <p:strVal val="hidden"/>
                                      </p:to>
                                    </p:set>
                                  </p:childTnLst>
                                </p:cTn>
                              </p:par>
                              <p:par>
                                <p:cTn id="769" presetID="13" presetClass="exit" presetSubtype="32" fill="hold" grpId="3" nodeType="withEffect">
                                  <p:stCondLst>
                                    <p:cond delay="0"/>
                                  </p:stCondLst>
                                  <p:childTnLst>
                                    <p:animEffect transition="out" filter="plus(out)">
                                      <p:cBhvr>
                                        <p:cTn id="770" dur="3000"/>
                                        <p:tgtEl>
                                          <p:spTgt spid="11"/>
                                        </p:tgtEl>
                                      </p:cBhvr>
                                    </p:animEffect>
                                    <p:set>
                                      <p:cBhvr>
                                        <p:cTn id="771" dur="1" fill="hold">
                                          <p:stCondLst>
                                            <p:cond delay="2999"/>
                                          </p:stCondLst>
                                        </p:cTn>
                                        <p:tgtEl>
                                          <p:spTgt spid="11"/>
                                        </p:tgtEl>
                                        <p:attrNameLst>
                                          <p:attrName>style.visibility</p:attrName>
                                        </p:attrNameLst>
                                      </p:cBhvr>
                                      <p:to>
                                        <p:strVal val="hidden"/>
                                      </p:to>
                                    </p:set>
                                  </p:childTnLst>
                                </p:cTn>
                              </p:par>
                              <p:par>
                                <p:cTn id="772" presetID="13" presetClass="exit" presetSubtype="32" fill="hold" grpId="3" nodeType="withEffect">
                                  <p:stCondLst>
                                    <p:cond delay="0"/>
                                  </p:stCondLst>
                                  <p:childTnLst>
                                    <p:animEffect transition="out" filter="plus(out)">
                                      <p:cBhvr>
                                        <p:cTn id="773" dur="3000"/>
                                        <p:tgtEl>
                                          <p:spTgt spid="12"/>
                                        </p:tgtEl>
                                      </p:cBhvr>
                                    </p:animEffect>
                                    <p:set>
                                      <p:cBhvr>
                                        <p:cTn id="774" dur="1" fill="hold">
                                          <p:stCondLst>
                                            <p:cond delay="2999"/>
                                          </p:stCondLst>
                                        </p:cTn>
                                        <p:tgtEl>
                                          <p:spTgt spid="12"/>
                                        </p:tgtEl>
                                        <p:attrNameLst>
                                          <p:attrName>style.visibility</p:attrName>
                                        </p:attrNameLst>
                                      </p:cBhvr>
                                      <p:to>
                                        <p:strVal val="hidden"/>
                                      </p:to>
                                    </p:set>
                                  </p:childTnLst>
                                </p:cTn>
                              </p:par>
                              <p:par>
                                <p:cTn id="775" presetID="13" presetClass="exit" presetSubtype="32" fill="hold" grpId="3" nodeType="withEffect">
                                  <p:stCondLst>
                                    <p:cond delay="0"/>
                                  </p:stCondLst>
                                  <p:childTnLst>
                                    <p:animEffect transition="out" filter="plus(out)">
                                      <p:cBhvr>
                                        <p:cTn id="776" dur="3000"/>
                                        <p:tgtEl>
                                          <p:spTgt spid="13"/>
                                        </p:tgtEl>
                                      </p:cBhvr>
                                    </p:animEffect>
                                    <p:set>
                                      <p:cBhvr>
                                        <p:cTn id="777" dur="1" fill="hold">
                                          <p:stCondLst>
                                            <p:cond delay="2999"/>
                                          </p:stCondLst>
                                        </p:cTn>
                                        <p:tgtEl>
                                          <p:spTgt spid="13"/>
                                        </p:tgtEl>
                                        <p:attrNameLst>
                                          <p:attrName>style.visibility</p:attrName>
                                        </p:attrNameLst>
                                      </p:cBhvr>
                                      <p:to>
                                        <p:strVal val="hidden"/>
                                      </p:to>
                                    </p:set>
                                  </p:childTnLst>
                                </p:cTn>
                              </p:par>
                              <p:par>
                                <p:cTn id="778" presetID="13" presetClass="exit" presetSubtype="32" fill="hold" grpId="3" nodeType="withEffect">
                                  <p:stCondLst>
                                    <p:cond delay="0"/>
                                  </p:stCondLst>
                                  <p:childTnLst>
                                    <p:animEffect transition="out" filter="plus(out)">
                                      <p:cBhvr>
                                        <p:cTn id="779" dur="3000"/>
                                        <p:tgtEl>
                                          <p:spTgt spid="14"/>
                                        </p:tgtEl>
                                      </p:cBhvr>
                                    </p:animEffect>
                                    <p:set>
                                      <p:cBhvr>
                                        <p:cTn id="780" dur="1" fill="hold">
                                          <p:stCondLst>
                                            <p:cond delay="2999"/>
                                          </p:stCondLst>
                                        </p:cTn>
                                        <p:tgtEl>
                                          <p:spTgt spid="14"/>
                                        </p:tgtEl>
                                        <p:attrNameLst>
                                          <p:attrName>style.visibility</p:attrName>
                                        </p:attrNameLst>
                                      </p:cBhvr>
                                      <p:to>
                                        <p:strVal val="hidden"/>
                                      </p:to>
                                    </p:set>
                                  </p:childTnLst>
                                </p:cTn>
                              </p:par>
                              <p:par>
                                <p:cTn id="781" presetID="13" presetClass="exit" presetSubtype="32" fill="hold" grpId="3" nodeType="withEffect">
                                  <p:stCondLst>
                                    <p:cond delay="0"/>
                                  </p:stCondLst>
                                  <p:childTnLst>
                                    <p:animEffect transition="out" filter="plus(out)">
                                      <p:cBhvr>
                                        <p:cTn id="782" dur="3000"/>
                                        <p:tgtEl>
                                          <p:spTgt spid="15"/>
                                        </p:tgtEl>
                                      </p:cBhvr>
                                    </p:animEffect>
                                    <p:set>
                                      <p:cBhvr>
                                        <p:cTn id="783" dur="1" fill="hold">
                                          <p:stCondLst>
                                            <p:cond delay="2999"/>
                                          </p:stCondLst>
                                        </p:cTn>
                                        <p:tgtEl>
                                          <p:spTgt spid="15"/>
                                        </p:tgtEl>
                                        <p:attrNameLst>
                                          <p:attrName>style.visibility</p:attrName>
                                        </p:attrNameLst>
                                      </p:cBhvr>
                                      <p:to>
                                        <p:strVal val="hidden"/>
                                      </p:to>
                                    </p:set>
                                  </p:childTnLst>
                                </p:cTn>
                              </p:par>
                              <p:par>
                                <p:cTn id="784" presetID="13" presetClass="exit" presetSubtype="32" fill="hold" grpId="3" nodeType="withEffect">
                                  <p:stCondLst>
                                    <p:cond delay="0"/>
                                  </p:stCondLst>
                                  <p:childTnLst>
                                    <p:animEffect transition="out" filter="plus(out)">
                                      <p:cBhvr>
                                        <p:cTn id="785" dur="3000"/>
                                        <p:tgtEl>
                                          <p:spTgt spid="16"/>
                                        </p:tgtEl>
                                      </p:cBhvr>
                                    </p:animEffect>
                                    <p:set>
                                      <p:cBhvr>
                                        <p:cTn id="786" dur="1" fill="hold">
                                          <p:stCondLst>
                                            <p:cond delay="2999"/>
                                          </p:stCondLst>
                                        </p:cTn>
                                        <p:tgtEl>
                                          <p:spTgt spid="16"/>
                                        </p:tgtEl>
                                        <p:attrNameLst>
                                          <p:attrName>style.visibility</p:attrName>
                                        </p:attrNameLst>
                                      </p:cBhvr>
                                      <p:to>
                                        <p:strVal val="hidden"/>
                                      </p:to>
                                    </p:set>
                                  </p:childTnLst>
                                </p:cTn>
                              </p:par>
                              <p:par>
                                <p:cTn id="787" presetID="13" presetClass="exit" presetSubtype="32" fill="hold" grpId="3" nodeType="withEffect">
                                  <p:stCondLst>
                                    <p:cond delay="0"/>
                                  </p:stCondLst>
                                  <p:childTnLst>
                                    <p:animEffect transition="out" filter="plus(out)">
                                      <p:cBhvr>
                                        <p:cTn id="788" dur="3000"/>
                                        <p:tgtEl>
                                          <p:spTgt spid="17"/>
                                        </p:tgtEl>
                                      </p:cBhvr>
                                    </p:animEffect>
                                    <p:set>
                                      <p:cBhvr>
                                        <p:cTn id="789" dur="1" fill="hold">
                                          <p:stCondLst>
                                            <p:cond delay="2999"/>
                                          </p:stCondLst>
                                        </p:cTn>
                                        <p:tgtEl>
                                          <p:spTgt spid="17"/>
                                        </p:tgtEl>
                                        <p:attrNameLst>
                                          <p:attrName>style.visibility</p:attrName>
                                        </p:attrNameLst>
                                      </p:cBhvr>
                                      <p:to>
                                        <p:strVal val="hidden"/>
                                      </p:to>
                                    </p:set>
                                  </p:childTnLst>
                                </p:cTn>
                              </p:par>
                              <p:par>
                                <p:cTn id="790" presetID="13" presetClass="exit" presetSubtype="32" fill="hold" grpId="3" nodeType="withEffect">
                                  <p:stCondLst>
                                    <p:cond delay="0"/>
                                  </p:stCondLst>
                                  <p:childTnLst>
                                    <p:animEffect transition="out" filter="plus(out)">
                                      <p:cBhvr>
                                        <p:cTn id="791" dur="3000"/>
                                        <p:tgtEl>
                                          <p:spTgt spid="18"/>
                                        </p:tgtEl>
                                      </p:cBhvr>
                                    </p:animEffect>
                                    <p:set>
                                      <p:cBhvr>
                                        <p:cTn id="792" dur="1" fill="hold">
                                          <p:stCondLst>
                                            <p:cond delay="2999"/>
                                          </p:stCondLst>
                                        </p:cTn>
                                        <p:tgtEl>
                                          <p:spTgt spid="18"/>
                                        </p:tgtEl>
                                        <p:attrNameLst>
                                          <p:attrName>style.visibility</p:attrName>
                                        </p:attrNameLst>
                                      </p:cBhvr>
                                      <p:to>
                                        <p:strVal val="hidden"/>
                                      </p:to>
                                    </p:set>
                                  </p:childTnLst>
                                </p:cTn>
                              </p:par>
                              <p:par>
                                <p:cTn id="793" presetID="13" presetClass="exit" presetSubtype="32" fill="hold" grpId="3" nodeType="withEffect">
                                  <p:stCondLst>
                                    <p:cond delay="0"/>
                                  </p:stCondLst>
                                  <p:childTnLst>
                                    <p:animEffect transition="out" filter="plus(out)">
                                      <p:cBhvr>
                                        <p:cTn id="794" dur="3000"/>
                                        <p:tgtEl>
                                          <p:spTgt spid="19"/>
                                        </p:tgtEl>
                                      </p:cBhvr>
                                    </p:animEffect>
                                    <p:set>
                                      <p:cBhvr>
                                        <p:cTn id="795" dur="1" fill="hold">
                                          <p:stCondLst>
                                            <p:cond delay="2999"/>
                                          </p:stCondLst>
                                        </p:cTn>
                                        <p:tgtEl>
                                          <p:spTgt spid="19"/>
                                        </p:tgtEl>
                                        <p:attrNameLst>
                                          <p:attrName>style.visibility</p:attrName>
                                        </p:attrNameLst>
                                      </p:cBhvr>
                                      <p:to>
                                        <p:strVal val="hidden"/>
                                      </p:to>
                                    </p:set>
                                  </p:childTnLst>
                                </p:cTn>
                              </p:par>
                              <p:par>
                                <p:cTn id="796" presetID="13" presetClass="exit" presetSubtype="32" fill="hold" grpId="3" nodeType="withEffect">
                                  <p:stCondLst>
                                    <p:cond delay="0"/>
                                  </p:stCondLst>
                                  <p:childTnLst>
                                    <p:animEffect transition="out" filter="plus(out)">
                                      <p:cBhvr>
                                        <p:cTn id="797" dur="3000"/>
                                        <p:tgtEl>
                                          <p:spTgt spid="20"/>
                                        </p:tgtEl>
                                      </p:cBhvr>
                                    </p:animEffect>
                                    <p:set>
                                      <p:cBhvr>
                                        <p:cTn id="798" dur="1" fill="hold">
                                          <p:stCondLst>
                                            <p:cond delay="2999"/>
                                          </p:stCondLst>
                                        </p:cTn>
                                        <p:tgtEl>
                                          <p:spTgt spid="20"/>
                                        </p:tgtEl>
                                        <p:attrNameLst>
                                          <p:attrName>style.visibility</p:attrName>
                                        </p:attrNameLst>
                                      </p:cBhvr>
                                      <p:to>
                                        <p:strVal val="hidden"/>
                                      </p:to>
                                    </p:set>
                                  </p:childTnLst>
                                </p:cTn>
                              </p:par>
                              <p:par>
                                <p:cTn id="799" presetID="13" presetClass="exit" presetSubtype="32" fill="hold" grpId="3" nodeType="withEffect">
                                  <p:stCondLst>
                                    <p:cond delay="0"/>
                                  </p:stCondLst>
                                  <p:childTnLst>
                                    <p:animEffect transition="out" filter="plus(out)">
                                      <p:cBhvr>
                                        <p:cTn id="800" dur="3000"/>
                                        <p:tgtEl>
                                          <p:spTgt spid="21"/>
                                        </p:tgtEl>
                                      </p:cBhvr>
                                    </p:animEffect>
                                    <p:set>
                                      <p:cBhvr>
                                        <p:cTn id="801" dur="1" fill="hold">
                                          <p:stCondLst>
                                            <p:cond delay="2999"/>
                                          </p:stCondLst>
                                        </p:cTn>
                                        <p:tgtEl>
                                          <p:spTgt spid="21"/>
                                        </p:tgtEl>
                                        <p:attrNameLst>
                                          <p:attrName>style.visibility</p:attrName>
                                        </p:attrNameLst>
                                      </p:cBhvr>
                                      <p:to>
                                        <p:strVal val="hidden"/>
                                      </p:to>
                                    </p:set>
                                  </p:childTnLst>
                                </p:cTn>
                              </p:par>
                              <p:par>
                                <p:cTn id="802" presetID="13" presetClass="exit" presetSubtype="32" fill="hold" grpId="3" nodeType="withEffect">
                                  <p:stCondLst>
                                    <p:cond delay="0"/>
                                  </p:stCondLst>
                                  <p:childTnLst>
                                    <p:animEffect transition="out" filter="plus(out)">
                                      <p:cBhvr>
                                        <p:cTn id="803" dur="3000"/>
                                        <p:tgtEl>
                                          <p:spTgt spid="22"/>
                                        </p:tgtEl>
                                      </p:cBhvr>
                                    </p:animEffect>
                                    <p:set>
                                      <p:cBhvr>
                                        <p:cTn id="804" dur="1" fill="hold">
                                          <p:stCondLst>
                                            <p:cond delay="2999"/>
                                          </p:stCondLst>
                                        </p:cTn>
                                        <p:tgtEl>
                                          <p:spTgt spid="22"/>
                                        </p:tgtEl>
                                        <p:attrNameLst>
                                          <p:attrName>style.visibility</p:attrName>
                                        </p:attrNameLst>
                                      </p:cBhvr>
                                      <p:to>
                                        <p:strVal val="hidden"/>
                                      </p:to>
                                    </p:set>
                                  </p:childTnLst>
                                </p:cTn>
                              </p:par>
                              <p:par>
                                <p:cTn id="805" presetID="13" presetClass="exit" presetSubtype="32" fill="hold" grpId="3" nodeType="withEffect">
                                  <p:stCondLst>
                                    <p:cond delay="0"/>
                                  </p:stCondLst>
                                  <p:childTnLst>
                                    <p:animEffect transition="out" filter="plus(out)">
                                      <p:cBhvr>
                                        <p:cTn id="806" dur="3000"/>
                                        <p:tgtEl>
                                          <p:spTgt spid="23"/>
                                        </p:tgtEl>
                                      </p:cBhvr>
                                    </p:animEffect>
                                    <p:set>
                                      <p:cBhvr>
                                        <p:cTn id="807" dur="1" fill="hold">
                                          <p:stCondLst>
                                            <p:cond delay="2999"/>
                                          </p:stCondLst>
                                        </p:cTn>
                                        <p:tgtEl>
                                          <p:spTgt spid="23"/>
                                        </p:tgtEl>
                                        <p:attrNameLst>
                                          <p:attrName>style.visibility</p:attrName>
                                        </p:attrNameLst>
                                      </p:cBhvr>
                                      <p:to>
                                        <p:strVal val="hidden"/>
                                      </p:to>
                                    </p:set>
                                  </p:childTnLst>
                                </p:cTn>
                              </p:par>
                              <p:par>
                                <p:cTn id="808" presetID="13" presetClass="exit" presetSubtype="32" fill="hold" grpId="3" nodeType="withEffect">
                                  <p:stCondLst>
                                    <p:cond delay="0"/>
                                  </p:stCondLst>
                                  <p:childTnLst>
                                    <p:animEffect transition="out" filter="plus(out)">
                                      <p:cBhvr>
                                        <p:cTn id="809" dur="3000"/>
                                        <p:tgtEl>
                                          <p:spTgt spid="41"/>
                                        </p:tgtEl>
                                      </p:cBhvr>
                                    </p:animEffect>
                                    <p:set>
                                      <p:cBhvr>
                                        <p:cTn id="810" dur="1" fill="hold">
                                          <p:stCondLst>
                                            <p:cond delay="2999"/>
                                          </p:stCondLst>
                                        </p:cTn>
                                        <p:tgtEl>
                                          <p:spTgt spid="41"/>
                                        </p:tgtEl>
                                        <p:attrNameLst>
                                          <p:attrName>style.visibility</p:attrName>
                                        </p:attrNameLst>
                                      </p:cBhvr>
                                      <p:to>
                                        <p:strVal val="hidden"/>
                                      </p:to>
                                    </p:set>
                                  </p:childTnLst>
                                </p:cTn>
                              </p:par>
                              <p:par>
                                <p:cTn id="811" presetID="13" presetClass="exit" presetSubtype="32" fill="hold" grpId="3" nodeType="withEffect">
                                  <p:stCondLst>
                                    <p:cond delay="0"/>
                                  </p:stCondLst>
                                  <p:childTnLst>
                                    <p:animEffect transition="out" filter="plus(out)">
                                      <p:cBhvr>
                                        <p:cTn id="812" dur="3000"/>
                                        <p:tgtEl>
                                          <p:spTgt spid="42"/>
                                        </p:tgtEl>
                                      </p:cBhvr>
                                    </p:animEffect>
                                    <p:set>
                                      <p:cBhvr>
                                        <p:cTn id="813" dur="1" fill="hold">
                                          <p:stCondLst>
                                            <p:cond delay="2999"/>
                                          </p:stCondLst>
                                        </p:cTn>
                                        <p:tgtEl>
                                          <p:spTgt spid="42"/>
                                        </p:tgtEl>
                                        <p:attrNameLst>
                                          <p:attrName>style.visibility</p:attrName>
                                        </p:attrNameLst>
                                      </p:cBhvr>
                                      <p:to>
                                        <p:strVal val="hidden"/>
                                      </p:to>
                                    </p:set>
                                  </p:childTnLst>
                                </p:cTn>
                              </p:par>
                              <p:par>
                                <p:cTn id="814" presetID="13" presetClass="exit" presetSubtype="32" fill="hold" grpId="3" nodeType="withEffect">
                                  <p:stCondLst>
                                    <p:cond delay="0"/>
                                  </p:stCondLst>
                                  <p:childTnLst>
                                    <p:animEffect transition="out" filter="plus(out)">
                                      <p:cBhvr>
                                        <p:cTn id="815" dur="3000"/>
                                        <p:tgtEl>
                                          <p:spTgt spid="43"/>
                                        </p:tgtEl>
                                      </p:cBhvr>
                                    </p:animEffect>
                                    <p:set>
                                      <p:cBhvr>
                                        <p:cTn id="816" dur="1" fill="hold">
                                          <p:stCondLst>
                                            <p:cond delay="2999"/>
                                          </p:stCondLst>
                                        </p:cTn>
                                        <p:tgtEl>
                                          <p:spTgt spid="43"/>
                                        </p:tgtEl>
                                        <p:attrNameLst>
                                          <p:attrName>style.visibility</p:attrName>
                                        </p:attrNameLst>
                                      </p:cBhvr>
                                      <p:to>
                                        <p:strVal val="hidden"/>
                                      </p:to>
                                    </p:set>
                                  </p:childTnLst>
                                </p:cTn>
                              </p:par>
                              <p:par>
                                <p:cTn id="817" presetID="13" presetClass="exit" presetSubtype="32" fill="hold" grpId="3" nodeType="withEffect">
                                  <p:stCondLst>
                                    <p:cond delay="0"/>
                                  </p:stCondLst>
                                  <p:childTnLst>
                                    <p:animEffect transition="out" filter="plus(out)">
                                      <p:cBhvr>
                                        <p:cTn id="818" dur="3000"/>
                                        <p:tgtEl>
                                          <p:spTgt spid="44"/>
                                        </p:tgtEl>
                                      </p:cBhvr>
                                    </p:animEffect>
                                    <p:set>
                                      <p:cBhvr>
                                        <p:cTn id="819" dur="1" fill="hold">
                                          <p:stCondLst>
                                            <p:cond delay="2999"/>
                                          </p:stCondLst>
                                        </p:cTn>
                                        <p:tgtEl>
                                          <p:spTgt spid="44"/>
                                        </p:tgtEl>
                                        <p:attrNameLst>
                                          <p:attrName>style.visibility</p:attrName>
                                        </p:attrNameLst>
                                      </p:cBhvr>
                                      <p:to>
                                        <p:strVal val="hidden"/>
                                      </p:to>
                                    </p:set>
                                  </p:childTnLst>
                                </p:cTn>
                              </p:par>
                              <p:par>
                                <p:cTn id="820" presetID="13" presetClass="exit" presetSubtype="32" fill="hold" grpId="3" nodeType="withEffect">
                                  <p:stCondLst>
                                    <p:cond delay="0"/>
                                  </p:stCondLst>
                                  <p:childTnLst>
                                    <p:animEffect transition="out" filter="plus(out)">
                                      <p:cBhvr>
                                        <p:cTn id="821" dur="3000"/>
                                        <p:tgtEl>
                                          <p:spTgt spid="45"/>
                                        </p:tgtEl>
                                      </p:cBhvr>
                                    </p:animEffect>
                                    <p:set>
                                      <p:cBhvr>
                                        <p:cTn id="822" dur="1" fill="hold">
                                          <p:stCondLst>
                                            <p:cond delay="2999"/>
                                          </p:stCondLst>
                                        </p:cTn>
                                        <p:tgtEl>
                                          <p:spTgt spid="45"/>
                                        </p:tgtEl>
                                        <p:attrNameLst>
                                          <p:attrName>style.visibility</p:attrName>
                                        </p:attrNameLst>
                                      </p:cBhvr>
                                      <p:to>
                                        <p:strVal val="hidden"/>
                                      </p:to>
                                    </p:set>
                                  </p:childTnLst>
                                </p:cTn>
                              </p:par>
                              <p:par>
                                <p:cTn id="823" presetID="13" presetClass="exit" presetSubtype="32" fill="hold" grpId="3" nodeType="withEffect">
                                  <p:stCondLst>
                                    <p:cond delay="0"/>
                                  </p:stCondLst>
                                  <p:childTnLst>
                                    <p:animEffect transition="out" filter="plus(out)">
                                      <p:cBhvr>
                                        <p:cTn id="824" dur="3000"/>
                                        <p:tgtEl>
                                          <p:spTgt spid="46"/>
                                        </p:tgtEl>
                                      </p:cBhvr>
                                    </p:animEffect>
                                    <p:set>
                                      <p:cBhvr>
                                        <p:cTn id="825" dur="1" fill="hold">
                                          <p:stCondLst>
                                            <p:cond delay="2999"/>
                                          </p:stCondLst>
                                        </p:cTn>
                                        <p:tgtEl>
                                          <p:spTgt spid="46"/>
                                        </p:tgtEl>
                                        <p:attrNameLst>
                                          <p:attrName>style.visibility</p:attrName>
                                        </p:attrNameLst>
                                      </p:cBhvr>
                                      <p:to>
                                        <p:strVal val="hidden"/>
                                      </p:to>
                                    </p:set>
                                  </p:childTnLst>
                                </p:cTn>
                              </p:par>
                              <p:par>
                                <p:cTn id="826" presetID="13" presetClass="exit" presetSubtype="32" fill="hold" grpId="3" nodeType="withEffect">
                                  <p:stCondLst>
                                    <p:cond delay="0"/>
                                  </p:stCondLst>
                                  <p:childTnLst>
                                    <p:animEffect transition="out" filter="plus(out)">
                                      <p:cBhvr>
                                        <p:cTn id="827" dur="3000"/>
                                        <p:tgtEl>
                                          <p:spTgt spid="47"/>
                                        </p:tgtEl>
                                      </p:cBhvr>
                                    </p:animEffect>
                                    <p:set>
                                      <p:cBhvr>
                                        <p:cTn id="828" dur="1" fill="hold">
                                          <p:stCondLst>
                                            <p:cond delay="2999"/>
                                          </p:stCondLst>
                                        </p:cTn>
                                        <p:tgtEl>
                                          <p:spTgt spid="47"/>
                                        </p:tgtEl>
                                        <p:attrNameLst>
                                          <p:attrName>style.visibility</p:attrName>
                                        </p:attrNameLst>
                                      </p:cBhvr>
                                      <p:to>
                                        <p:strVal val="hidden"/>
                                      </p:to>
                                    </p:set>
                                  </p:childTnLst>
                                </p:cTn>
                              </p:par>
                              <p:par>
                                <p:cTn id="829" presetID="13" presetClass="exit" presetSubtype="32" fill="hold" grpId="3" nodeType="withEffect">
                                  <p:stCondLst>
                                    <p:cond delay="0"/>
                                  </p:stCondLst>
                                  <p:childTnLst>
                                    <p:animEffect transition="out" filter="plus(out)">
                                      <p:cBhvr>
                                        <p:cTn id="830" dur="3000"/>
                                        <p:tgtEl>
                                          <p:spTgt spid="48"/>
                                        </p:tgtEl>
                                      </p:cBhvr>
                                    </p:animEffect>
                                    <p:set>
                                      <p:cBhvr>
                                        <p:cTn id="831" dur="1" fill="hold">
                                          <p:stCondLst>
                                            <p:cond delay="2999"/>
                                          </p:stCondLst>
                                        </p:cTn>
                                        <p:tgtEl>
                                          <p:spTgt spid="48"/>
                                        </p:tgtEl>
                                        <p:attrNameLst>
                                          <p:attrName>style.visibility</p:attrName>
                                        </p:attrNameLst>
                                      </p:cBhvr>
                                      <p:to>
                                        <p:strVal val="hidden"/>
                                      </p:to>
                                    </p:set>
                                  </p:childTnLst>
                                </p:cTn>
                              </p:par>
                              <p:par>
                                <p:cTn id="832" presetID="13" presetClass="exit" presetSubtype="32" fill="hold" grpId="3" nodeType="withEffect">
                                  <p:stCondLst>
                                    <p:cond delay="0"/>
                                  </p:stCondLst>
                                  <p:childTnLst>
                                    <p:animEffect transition="out" filter="plus(out)">
                                      <p:cBhvr>
                                        <p:cTn id="833" dur="3000"/>
                                        <p:tgtEl>
                                          <p:spTgt spid="49"/>
                                        </p:tgtEl>
                                      </p:cBhvr>
                                    </p:animEffect>
                                    <p:set>
                                      <p:cBhvr>
                                        <p:cTn id="834" dur="1" fill="hold">
                                          <p:stCondLst>
                                            <p:cond delay="2999"/>
                                          </p:stCondLst>
                                        </p:cTn>
                                        <p:tgtEl>
                                          <p:spTgt spid="49"/>
                                        </p:tgtEl>
                                        <p:attrNameLst>
                                          <p:attrName>style.visibility</p:attrName>
                                        </p:attrNameLst>
                                      </p:cBhvr>
                                      <p:to>
                                        <p:strVal val="hidden"/>
                                      </p:to>
                                    </p:set>
                                  </p:childTnLst>
                                </p:cTn>
                              </p:par>
                              <p:par>
                                <p:cTn id="835" presetID="13" presetClass="exit" presetSubtype="32" fill="hold" grpId="3" nodeType="withEffect">
                                  <p:stCondLst>
                                    <p:cond delay="0"/>
                                  </p:stCondLst>
                                  <p:childTnLst>
                                    <p:animEffect transition="out" filter="plus(out)">
                                      <p:cBhvr>
                                        <p:cTn id="836" dur="3000"/>
                                        <p:tgtEl>
                                          <p:spTgt spid="50"/>
                                        </p:tgtEl>
                                      </p:cBhvr>
                                    </p:animEffect>
                                    <p:set>
                                      <p:cBhvr>
                                        <p:cTn id="837" dur="1" fill="hold">
                                          <p:stCondLst>
                                            <p:cond delay="2999"/>
                                          </p:stCondLst>
                                        </p:cTn>
                                        <p:tgtEl>
                                          <p:spTgt spid="50"/>
                                        </p:tgtEl>
                                        <p:attrNameLst>
                                          <p:attrName>style.visibility</p:attrName>
                                        </p:attrNameLst>
                                      </p:cBhvr>
                                      <p:to>
                                        <p:strVal val="hidden"/>
                                      </p:to>
                                    </p:set>
                                  </p:childTnLst>
                                </p:cTn>
                              </p:par>
                              <p:par>
                                <p:cTn id="838" presetID="13" presetClass="exit" presetSubtype="32" fill="hold" grpId="3" nodeType="withEffect">
                                  <p:stCondLst>
                                    <p:cond delay="0"/>
                                  </p:stCondLst>
                                  <p:childTnLst>
                                    <p:animEffect transition="out" filter="plus(out)">
                                      <p:cBhvr>
                                        <p:cTn id="839" dur="3000"/>
                                        <p:tgtEl>
                                          <p:spTgt spid="51"/>
                                        </p:tgtEl>
                                      </p:cBhvr>
                                    </p:animEffect>
                                    <p:set>
                                      <p:cBhvr>
                                        <p:cTn id="840" dur="1" fill="hold">
                                          <p:stCondLst>
                                            <p:cond delay="2999"/>
                                          </p:stCondLst>
                                        </p:cTn>
                                        <p:tgtEl>
                                          <p:spTgt spid="51"/>
                                        </p:tgtEl>
                                        <p:attrNameLst>
                                          <p:attrName>style.visibility</p:attrName>
                                        </p:attrNameLst>
                                      </p:cBhvr>
                                      <p:to>
                                        <p:strVal val="hidden"/>
                                      </p:to>
                                    </p:set>
                                  </p:childTnLst>
                                </p:cTn>
                              </p:par>
                              <p:par>
                                <p:cTn id="841" presetID="13" presetClass="exit" presetSubtype="32" fill="hold" grpId="3" nodeType="withEffect">
                                  <p:stCondLst>
                                    <p:cond delay="0"/>
                                  </p:stCondLst>
                                  <p:childTnLst>
                                    <p:animEffect transition="out" filter="plus(out)">
                                      <p:cBhvr>
                                        <p:cTn id="842" dur="3000"/>
                                        <p:tgtEl>
                                          <p:spTgt spid="52"/>
                                        </p:tgtEl>
                                      </p:cBhvr>
                                    </p:animEffect>
                                    <p:set>
                                      <p:cBhvr>
                                        <p:cTn id="843" dur="1" fill="hold">
                                          <p:stCondLst>
                                            <p:cond delay="2999"/>
                                          </p:stCondLst>
                                        </p:cTn>
                                        <p:tgtEl>
                                          <p:spTgt spid="52"/>
                                        </p:tgtEl>
                                        <p:attrNameLst>
                                          <p:attrName>style.visibility</p:attrName>
                                        </p:attrNameLst>
                                      </p:cBhvr>
                                      <p:to>
                                        <p:strVal val="hidden"/>
                                      </p:to>
                                    </p:set>
                                  </p:childTnLst>
                                </p:cTn>
                              </p:par>
                              <p:par>
                                <p:cTn id="844" presetID="13" presetClass="exit" presetSubtype="32" fill="hold" grpId="3" nodeType="withEffect">
                                  <p:stCondLst>
                                    <p:cond delay="0"/>
                                  </p:stCondLst>
                                  <p:childTnLst>
                                    <p:animEffect transition="out" filter="plus(out)">
                                      <p:cBhvr>
                                        <p:cTn id="845" dur="3000"/>
                                        <p:tgtEl>
                                          <p:spTgt spid="53"/>
                                        </p:tgtEl>
                                      </p:cBhvr>
                                    </p:animEffect>
                                    <p:set>
                                      <p:cBhvr>
                                        <p:cTn id="846" dur="1" fill="hold">
                                          <p:stCondLst>
                                            <p:cond delay="2999"/>
                                          </p:stCondLst>
                                        </p:cTn>
                                        <p:tgtEl>
                                          <p:spTgt spid="53"/>
                                        </p:tgtEl>
                                        <p:attrNameLst>
                                          <p:attrName>style.visibility</p:attrName>
                                        </p:attrNameLst>
                                      </p:cBhvr>
                                      <p:to>
                                        <p:strVal val="hidden"/>
                                      </p:to>
                                    </p:set>
                                  </p:childTnLst>
                                </p:cTn>
                              </p:par>
                              <p:par>
                                <p:cTn id="847" presetID="13" presetClass="exit" presetSubtype="32" fill="hold" grpId="3" nodeType="withEffect">
                                  <p:stCondLst>
                                    <p:cond delay="0"/>
                                  </p:stCondLst>
                                  <p:childTnLst>
                                    <p:animEffect transition="out" filter="plus(out)">
                                      <p:cBhvr>
                                        <p:cTn id="848" dur="3000"/>
                                        <p:tgtEl>
                                          <p:spTgt spid="54"/>
                                        </p:tgtEl>
                                      </p:cBhvr>
                                    </p:animEffect>
                                    <p:set>
                                      <p:cBhvr>
                                        <p:cTn id="849" dur="1" fill="hold">
                                          <p:stCondLst>
                                            <p:cond delay="2999"/>
                                          </p:stCondLst>
                                        </p:cTn>
                                        <p:tgtEl>
                                          <p:spTgt spid="54"/>
                                        </p:tgtEl>
                                        <p:attrNameLst>
                                          <p:attrName>style.visibility</p:attrName>
                                        </p:attrNameLst>
                                      </p:cBhvr>
                                      <p:to>
                                        <p:strVal val="hidden"/>
                                      </p:to>
                                    </p:set>
                                  </p:childTnLst>
                                </p:cTn>
                              </p:par>
                              <p:par>
                                <p:cTn id="850" presetID="13" presetClass="exit" presetSubtype="32" fill="hold" grpId="3" nodeType="withEffect">
                                  <p:stCondLst>
                                    <p:cond delay="0"/>
                                  </p:stCondLst>
                                  <p:childTnLst>
                                    <p:animEffect transition="out" filter="plus(out)">
                                      <p:cBhvr>
                                        <p:cTn id="851" dur="3000"/>
                                        <p:tgtEl>
                                          <p:spTgt spid="55"/>
                                        </p:tgtEl>
                                      </p:cBhvr>
                                    </p:animEffect>
                                    <p:set>
                                      <p:cBhvr>
                                        <p:cTn id="852" dur="1" fill="hold">
                                          <p:stCondLst>
                                            <p:cond delay="2999"/>
                                          </p:stCondLst>
                                        </p:cTn>
                                        <p:tgtEl>
                                          <p:spTgt spid="55"/>
                                        </p:tgtEl>
                                        <p:attrNameLst>
                                          <p:attrName>style.visibility</p:attrName>
                                        </p:attrNameLst>
                                      </p:cBhvr>
                                      <p:to>
                                        <p:strVal val="hidden"/>
                                      </p:to>
                                    </p:set>
                                  </p:childTnLst>
                                </p:cTn>
                              </p:par>
                              <p:par>
                                <p:cTn id="853" presetID="13" presetClass="exit" presetSubtype="32" fill="hold" grpId="3" nodeType="withEffect">
                                  <p:stCondLst>
                                    <p:cond delay="0"/>
                                  </p:stCondLst>
                                  <p:childTnLst>
                                    <p:animEffect transition="out" filter="plus(out)">
                                      <p:cBhvr>
                                        <p:cTn id="854" dur="3000"/>
                                        <p:tgtEl>
                                          <p:spTgt spid="56"/>
                                        </p:tgtEl>
                                      </p:cBhvr>
                                    </p:animEffect>
                                    <p:set>
                                      <p:cBhvr>
                                        <p:cTn id="855" dur="1" fill="hold">
                                          <p:stCondLst>
                                            <p:cond delay="2999"/>
                                          </p:stCondLst>
                                        </p:cTn>
                                        <p:tgtEl>
                                          <p:spTgt spid="56"/>
                                        </p:tgtEl>
                                        <p:attrNameLst>
                                          <p:attrName>style.visibility</p:attrName>
                                        </p:attrNameLst>
                                      </p:cBhvr>
                                      <p:to>
                                        <p:strVal val="hidden"/>
                                      </p:to>
                                    </p:set>
                                  </p:childTnLst>
                                </p:cTn>
                              </p:par>
                              <p:par>
                                <p:cTn id="856" presetID="13" presetClass="exit" presetSubtype="32" fill="hold" grpId="3" nodeType="withEffect">
                                  <p:stCondLst>
                                    <p:cond delay="0"/>
                                  </p:stCondLst>
                                  <p:childTnLst>
                                    <p:animEffect transition="out" filter="plus(out)">
                                      <p:cBhvr>
                                        <p:cTn id="857" dur="3000"/>
                                        <p:tgtEl>
                                          <p:spTgt spid="57"/>
                                        </p:tgtEl>
                                      </p:cBhvr>
                                    </p:animEffect>
                                    <p:set>
                                      <p:cBhvr>
                                        <p:cTn id="858" dur="1" fill="hold">
                                          <p:stCondLst>
                                            <p:cond delay="2999"/>
                                          </p:stCondLst>
                                        </p:cTn>
                                        <p:tgtEl>
                                          <p:spTgt spid="57"/>
                                        </p:tgtEl>
                                        <p:attrNameLst>
                                          <p:attrName>style.visibility</p:attrName>
                                        </p:attrNameLst>
                                      </p:cBhvr>
                                      <p:to>
                                        <p:strVal val="hidden"/>
                                      </p:to>
                                    </p:set>
                                  </p:childTnLst>
                                </p:cTn>
                              </p:par>
                              <p:par>
                                <p:cTn id="859" presetID="13" presetClass="exit" presetSubtype="32" fill="hold" grpId="3" nodeType="withEffect">
                                  <p:stCondLst>
                                    <p:cond delay="0"/>
                                  </p:stCondLst>
                                  <p:childTnLst>
                                    <p:animEffect transition="out" filter="plus(out)">
                                      <p:cBhvr>
                                        <p:cTn id="860" dur="3000"/>
                                        <p:tgtEl>
                                          <p:spTgt spid="24"/>
                                        </p:tgtEl>
                                      </p:cBhvr>
                                    </p:animEffect>
                                    <p:set>
                                      <p:cBhvr>
                                        <p:cTn id="861" dur="1" fill="hold">
                                          <p:stCondLst>
                                            <p:cond delay="2999"/>
                                          </p:stCondLst>
                                        </p:cTn>
                                        <p:tgtEl>
                                          <p:spTgt spid="24"/>
                                        </p:tgtEl>
                                        <p:attrNameLst>
                                          <p:attrName>style.visibility</p:attrName>
                                        </p:attrNameLst>
                                      </p:cBhvr>
                                      <p:to>
                                        <p:strVal val="hidden"/>
                                      </p:to>
                                    </p:set>
                                  </p:childTnLst>
                                </p:cTn>
                              </p:par>
                              <p:par>
                                <p:cTn id="862" presetID="13" presetClass="exit" presetSubtype="32" fill="hold" grpId="3" nodeType="withEffect">
                                  <p:stCondLst>
                                    <p:cond delay="0"/>
                                  </p:stCondLst>
                                  <p:childTnLst>
                                    <p:animEffect transition="out" filter="plus(out)">
                                      <p:cBhvr>
                                        <p:cTn id="863" dur="3000"/>
                                        <p:tgtEl>
                                          <p:spTgt spid="25"/>
                                        </p:tgtEl>
                                      </p:cBhvr>
                                    </p:animEffect>
                                    <p:set>
                                      <p:cBhvr>
                                        <p:cTn id="864" dur="1" fill="hold">
                                          <p:stCondLst>
                                            <p:cond delay="2999"/>
                                          </p:stCondLst>
                                        </p:cTn>
                                        <p:tgtEl>
                                          <p:spTgt spid="25"/>
                                        </p:tgtEl>
                                        <p:attrNameLst>
                                          <p:attrName>style.visibility</p:attrName>
                                        </p:attrNameLst>
                                      </p:cBhvr>
                                      <p:to>
                                        <p:strVal val="hidden"/>
                                      </p:to>
                                    </p:set>
                                  </p:childTnLst>
                                </p:cTn>
                              </p:par>
                              <p:par>
                                <p:cTn id="865" presetID="13" presetClass="exit" presetSubtype="32" fill="hold" grpId="3" nodeType="withEffect">
                                  <p:stCondLst>
                                    <p:cond delay="0"/>
                                  </p:stCondLst>
                                  <p:childTnLst>
                                    <p:animEffect transition="out" filter="plus(out)">
                                      <p:cBhvr>
                                        <p:cTn id="866" dur="3000"/>
                                        <p:tgtEl>
                                          <p:spTgt spid="26"/>
                                        </p:tgtEl>
                                      </p:cBhvr>
                                    </p:animEffect>
                                    <p:set>
                                      <p:cBhvr>
                                        <p:cTn id="867" dur="1" fill="hold">
                                          <p:stCondLst>
                                            <p:cond delay="2999"/>
                                          </p:stCondLst>
                                        </p:cTn>
                                        <p:tgtEl>
                                          <p:spTgt spid="26"/>
                                        </p:tgtEl>
                                        <p:attrNameLst>
                                          <p:attrName>style.visibility</p:attrName>
                                        </p:attrNameLst>
                                      </p:cBhvr>
                                      <p:to>
                                        <p:strVal val="hidden"/>
                                      </p:to>
                                    </p:set>
                                  </p:childTnLst>
                                </p:cTn>
                              </p:par>
                              <p:par>
                                <p:cTn id="868" presetID="13" presetClass="exit" presetSubtype="32" fill="hold" grpId="3" nodeType="withEffect">
                                  <p:stCondLst>
                                    <p:cond delay="0"/>
                                  </p:stCondLst>
                                  <p:childTnLst>
                                    <p:animEffect transition="out" filter="plus(out)">
                                      <p:cBhvr>
                                        <p:cTn id="869" dur="3000"/>
                                        <p:tgtEl>
                                          <p:spTgt spid="27"/>
                                        </p:tgtEl>
                                      </p:cBhvr>
                                    </p:animEffect>
                                    <p:set>
                                      <p:cBhvr>
                                        <p:cTn id="870" dur="1" fill="hold">
                                          <p:stCondLst>
                                            <p:cond delay="2999"/>
                                          </p:stCondLst>
                                        </p:cTn>
                                        <p:tgtEl>
                                          <p:spTgt spid="27"/>
                                        </p:tgtEl>
                                        <p:attrNameLst>
                                          <p:attrName>style.visibility</p:attrName>
                                        </p:attrNameLst>
                                      </p:cBhvr>
                                      <p:to>
                                        <p:strVal val="hidden"/>
                                      </p:to>
                                    </p:set>
                                  </p:childTnLst>
                                </p:cTn>
                              </p:par>
                              <p:par>
                                <p:cTn id="871" presetID="13" presetClass="exit" presetSubtype="32" fill="hold" grpId="3" nodeType="withEffect">
                                  <p:stCondLst>
                                    <p:cond delay="0"/>
                                  </p:stCondLst>
                                  <p:childTnLst>
                                    <p:animEffect transition="out" filter="plus(out)">
                                      <p:cBhvr>
                                        <p:cTn id="872" dur="3000"/>
                                        <p:tgtEl>
                                          <p:spTgt spid="28"/>
                                        </p:tgtEl>
                                      </p:cBhvr>
                                    </p:animEffect>
                                    <p:set>
                                      <p:cBhvr>
                                        <p:cTn id="873" dur="1" fill="hold">
                                          <p:stCondLst>
                                            <p:cond delay="2999"/>
                                          </p:stCondLst>
                                        </p:cTn>
                                        <p:tgtEl>
                                          <p:spTgt spid="28"/>
                                        </p:tgtEl>
                                        <p:attrNameLst>
                                          <p:attrName>style.visibility</p:attrName>
                                        </p:attrNameLst>
                                      </p:cBhvr>
                                      <p:to>
                                        <p:strVal val="hidden"/>
                                      </p:to>
                                    </p:set>
                                  </p:childTnLst>
                                </p:cTn>
                              </p:par>
                              <p:par>
                                <p:cTn id="874" presetID="13" presetClass="exit" presetSubtype="32" fill="hold" grpId="3" nodeType="withEffect">
                                  <p:stCondLst>
                                    <p:cond delay="0"/>
                                  </p:stCondLst>
                                  <p:childTnLst>
                                    <p:animEffect transition="out" filter="plus(out)">
                                      <p:cBhvr>
                                        <p:cTn id="875" dur="3000"/>
                                        <p:tgtEl>
                                          <p:spTgt spid="29"/>
                                        </p:tgtEl>
                                      </p:cBhvr>
                                    </p:animEffect>
                                    <p:set>
                                      <p:cBhvr>
                                        <p:cTn id="876" dur="1" fill="hold">
                                          <p:stCondLst>
                                            <p:cond delay="2999"/>
                                          </p:stCondLst>
                                        </p:cTn>
                                        <p:tgtEl>
                                          <p:spTgt spid="29"/>
                                        </p:tgtEl>
                                        <p:attrNameLst>
                                          <p:attrName>style.visibility</p:attrName>
                                        </p:attrNameLst>
                                      </p:cBhvr>
                                      <p:to>
                                        <p:strVal val="hidden"/>
                                      </p:to>
                                    </p:set>
                                  </p:childTnLst>
                                </p:cTn>
                              </p:par>
                              <p:par>
                                <p:cTn id="877" presetID="13" presetClass="exit" presetSubtype="32" fill="hold" grpId="3" nodeType="withEffect">
                                  <p:stCondLst>
                                    <p:cond delay="0"/>
                                  </p:stCondLst>
                                  <p:childTnLst>
                                    <p:animEffect transition="out" filter="plus(out)">
                                      <p:cBhvr>
                                        <p:cTn id="878" dur="3000"/>
                                        <p:tgtEl>
                                          <p:spTgt spid="30"/>
                                        </p:tgtEl>
                                      </p:cBhvr>
                                    </p:animEffect>
                                    <p:set>
                                      <p:cBhvr>
                                        <p:cTn id="879" dur="1" fill="hold">
                                          <p:stCondLst>
                                            <p:cond delay="2999"/>
                                          </p:stCondLst>
                                        </p:cTn>
                                        <p:tgtEl>
                                          <p:spTgt spid="30"/>
                                        </p:tgtEl>
                                        <p:attrNameLst>
                                          <p:attrName>style.visibility</p:attrName>
                                        </p:attrNameLst>
                                      </p:cBhvr>
                                      <p:to>
                                        <p:strVal val="hidden"/>
                                      </p:to>
                                    </p:set>
                                  </p:childTnLst>
                                </p:cTn>
                              </p:par>
                              <p:par>
                                <p:cTn id="880" presetID="13" presetClass="exit" presetSubtype="32" fill="hold" grpId="3" nodeType="withEffect">
                                  <p:stCondLst>
                                    <p:cond delay="0"/>
                                  </p:stCondLst>
                                  <p:childTnLst>
                                    <p:animEffect transition="out" filter="plus(out)">
                                      <p:cBhvr>
                                        <p:cTn id="881" dur="3000"/>
                                        <p:tgtEl>
                                          <p:spTgt spid="31"/>
                                        </p:tgtEl>
                                      </p:cBhvr>
                                    </p:animEffect>
                                    <p:set>
                                      <p:cBhvr>
                                        <p:cTn id="882" dur="1" fill="hold">
                                          <p:stCondLst>
                                            <p:cond delay="2999"/>
                                          </p:stCondLst>
                                        </p:cTn>
                                        <p:tgtEl>
                                          <p:spTgt spid="31"/>
                                        </p:tgtEl>
                                        <p:attrNameLst>
                                          <p:attrName>style.visibility</p:attrName>
                                        </p:attrNameLst>
                                      </p:cBhvr>
                                      <p:to>
                                        <p:strVal val="hidden"/>
                                      </p:to>
                                    </p:set>
                                  </p:childTnLst>
                                </p:cTn>
                              </p:par>
                              <p:par>
                                <p:cTn id="883" presetID="13" presetClass="exit" presetSubtype="32" fill="hold" grpId="3" nodeType="withEffect">
                                  <p:stCondLst>
                                    <p:cond delay="0"/>
                                  </p:stCondLst>
                                  <p:childTnLst>
                                    <p:animEffect transition="out" filter="plus(out)">
                                      <p:cBhvr>
                                        <p:cTn id="884" dur="3000"/>
                                        <p:tgtEl>
                                          <p:spTgt spid="32"/>
                                        </p:tgtEl>
                                      </p:cBhvr>
                                    </p:animEffect>
                                    <p:set>
                                      <p:cBhvr>
                                        <p:cTn id="885" dur="1" fill="hold">
                                          <p:stCondLst>
                                            <p:cond delay="2999"/>
                                          </p:stCondLst>
                                        </p:cTn>
                                        <p:tgtEl>
                                          <p:spTgt spid="32"/>
                                        </p:tgtEl>
                                        <p:attrNameLst>
                                          <p:attrName>style.visibility</p:attrName>
                                        </p:attrNameLst>
                                      </p:cBhvr>
                                      <p:to>
                                        <p:strVal val="hidden"/>
                                      </p:to>
                                    </p:set>
                                  </p:childTnLst>
                                </p:cTn>
                              </p:par>
                              <p:par>
                                <p:cTn id="886" presetID="13" presetClass="exit" presetSubtype="32" fill="hold" grpId="3" nodeType="withEffect">
                                  <p:stCondLst>
                                    <p:cond delay="0"/>
                                  </p:stCondLst>
                                  <p:childTnLst>
                                    <p:animEffect transition="out" filter="plus(out)">
                                      <p:cBhvr>
                                        <p:cTn id="887" dur="3000"/>
                                        <p:tgtEl>
                                          <p:spTgt spid="33"/>
                                        </p:tgtEl>
                                      </p:cBhvr>
                                    </p:animEffect>
                                    <p:set>
                                      <p:cBhvr>
                                        <p:cTn id="888" dur="1" fill="hold">
                                          <p:stCondLst>
                                            <p:cond delay="2999"/>
                                          </p:stCondLst>
                                        </p:cTn>
                                        <p:tgtEl>
                                          <p:spTgt spid="33"/>
                                        </p:tgtEl>
                                        <p:attrNameLst>
                                          <p:attrName>style.visibility</p:attrName>
                                        </p:attrNameLst>
                                      </p:cBhvr>
                                      <p:to>
                                        <p:strVal val="hidden"/>
                                      </p:to>
                                    </p:set>
                                  </p:childTnLst>
                                </p:cTn>
                              </p:par>
                              <p:par>
                                <p:cTn id="889" presetID="13" presetClass="exit" presetSubtype="32" fill="hold" grpId="3" nodeType="withEffect">
                                  <p:stCondLst>
                                    <p:cond delay="0"/>
                                  </p:stCondLst>
                                  <p:childTnLst>
                                    <p:animEffect transition="out" filter="plus(out)">
                                      <p:cBhvr>
                                        <p:cTn id="890" dur="3000"/>
                                        <p:tgtEl>
                                          <p:spTgt spid="34"/>
                                        </p:tgtEl>
                                      </p:cBhvr>
                                    </p:animEffect>
                                    <p:set>
                                      <p:cBhvr>
                                        <p:cTn id="891" dur="1" fill="hold">
                                          <p:stCondLst>
                                            <p:cond delay="2999"/>
                                          </p:stCondLst>
                                        </p:cTn>
                                        <p:tgtEl>
                                          <p:spTgt spid="34"/>
                                        </p:tgtEl>
                                        <p:attrNameLst>
                                          <p:attrName>style.visibility</p:attrName>
                                        </p:attrNameLst>
                                      </p:cBhvr>
                                      <p:to>
                                        <p:strVal val="hidden"/>
                                      </p:to>
                                    </p:set>
                                  </p:childTnLst>
                                </p:cTn>
                              </p:par>
                              <p:par>
                                <p:cTn id="892" presetID="13" presetClass="exit" presetSubtype="32" fill="hold" grpId="3" nodeType="withEffect">
                                  <p:stCondLst>
                                    <p:cond delay="0"/>
                                  </p:stCondLst>
                                  <p:childTnLst>
                                    <p:animEffect transition="out" filter="plus(out)">
                                      <p:cBhvr>
                                        <p:cTn id="893" dur="3000"/>
                                        <p:tgtEl>
                                          <p:spTgt spid="35"/>
                                        </p:tgtEl>
                                      </p:cBhvr>
                                    </p:animEffect>
                                    <p:set>
                                      <p:cBhvr>
                                        <p:cTn id="894" dur="1" fill="hold">
                                          <p:stCondLst>
                                            <p:cond delay="2999"/>
                                          </p:stCondLst>
                                        </p:cTn>
                                        <p:tgtEl>
                                          <p:spTgt spid="35"/>
                                        </p:tgtEl>
                                        <p:attrNameLst>
                                          <p:attrName>style.visibility</p:attrName>
                                        </p:attrNameLst>
                                      </p:cBhvr>
                                      <p:to>
                                        <p:strVal val="hidden"/>
                                      </p:to>
                                    </p:set>
                                  </p:childTnLst>
                                </p:cTn>
                              </p:par>
                              <p:par>
                                <p:cTn id="895" presetID="13" presetClass="exit" presetSubtype="32" fill="hold" grpId="3" nodeType="withEffect">
                                  <p:stCondLst>
                                    <p:cond delay="0"/>
                                  </p:stCondLst>
                                  <p:childTnLst>
                                    <p:animEffect transition="out" filter="plus(out)">
                                      <p:cBhvr>
                                        <p:cTn id="896" dur="3000"/>
                                        <p:tgtEl>
                                          <p:spTgt spid="36"/>
                                        </p:tgtEl>
                                      </p:cBhvr>
                                    </p:animEffect>
                                    <p:set>
                                      <p:cBhvr>
                                        <p:cTn id="897" dur="1" fill="hold">
                                          <p:stCondLst>
                                            <p:cond delay="2999"/>
                                          </p:stCondLst>
                                        </p:cTn>
                                        <p:tgtEl>
                                          <p:spTgt spid="36"/>
                                        </p:tgtEl>
                                        <p:attrNameLst>
                                          <p:attrName>style.visibility</p:attrName>
                                        </p:attrNameLst>
                                      </p:cBhvr>
                                      <p:to>
                                        <p:strVal val="hidden"/>
                                      </p:to>
                                    </p:set>
                                  </p:childTnLst>
                                </p:cTn>
                              </p:par>
                              <p:par>
                                <p:cTn id="898" presetID="13" presetClass="exit" presetSubtype="32" fill="hold" grpId="3" nodeType="withEffect">
                                  <p:stCondLst>
                                    <p:cond delay="0"/>
                                  </p:stCondLst>
                                  <p:childTnLst>
                                    <p:animEffect transition="out" filter="plus(out)">
                                      <p:cBhvr>
                                        <p:cTn id="899" dur="3000"/>
                                        <p:tgtEl>
                                          <p:spTgt spid="37"/>
                                        </p:tgtEl>
                                      </p:cBhvr>
                                    </p:animEffect>
                                    <p:set>
                                      <p:cBhvr>
                                        <p:cTn id="900" dur="1" fill="hold">
                                          <p:stCondLst>
                                            <p:cond delay="2999"/>
                                          </p:stCondLst>
                                        </p:cTn>
                                        <p:tgtEl>
                                          <p:spTgt spid="37"/>
                                        </p:tgtEl>
                                        <p:attrNameLst>
                                          <p:attrName>style.visibility</p:attrName>
                                        </p:attrNameLst>
                                      </p:cBhvr>
                                      <p:to>
                                        <p:strVal val="hidden"/>
                                      </p:to>
                                    </p:set>
                                  </p:childTnLst>
                                </p:cTn>
                              </p:par>
                              <p:par>
                                <p:cTn id="901" presetID="13" presetClass="exit" presetSubtype="32" fill="hold" grpId="3" nodeType="withEffect">
                                  <p:stCondLst>
                                    <p:cond delay="0"/>
                                  </p:stCondLst>
                                  <p:childTnLst>
                                    <p:animEffect transition="out" filter="plus(out)">
                                      <p:cBhvr>
                                        <p:cTn id="902" dur="3000"/>
                                        <p:tgtEl>
                                          <p:spTgt spid="38"/>
                                        </p:tgtEl>
                                      </p:cBhvr>
                                    </p:animEffect>
                                    <p:set>
                                      <p:cBhvr>
                                        <p:cTn id="903" dur="1" fill="hold">
                                          <p:stCondLst>
                                            <p:cond delay="2999"/>
                                          </p:stCondLst>
                                        </p:cTn>
                                        <p:tgtEl>
                                          <p:spTgt spid="38"/>
                                        </p:tgtEl>
                                        <p:attrNameLst>
                                          <p:attrName>style.visibility</p:attrName>
                                        </p:attrNameLst>
                                      </p:cBhvr>
                                      <p:to>
                                        <p:strVal val="hidden"/>
                                      </p:to>
                                    </p:set>
                                  </p:childTnLst>
                                </p:cTn>
                              </p:par>
                              <p:par>
                                <p:cTn id="904" presetID="13" presetClass="exit" presetSubtype="32" fill="hold" grpId="3" nodeType="withEffect">
                                  <p:stCondLst>
                                    <p:cond delay="0"/>
                                  </p:stCondLst>
                                  <p:childTnLst>
                                    <p:animEffect transition="out" filter="plus(out)">
                                      <p:cBhvr>
                                        <p:cTn id="905" dur="3000"/>
                                        <p:tgtEl>
                                          <p:spTgt spid="39"/>
                                        </p:tgtEl>
                                      </p:cBhvr>
                                    </p:animEffect>
                                    <p:set>
                                      <p:cBhvr>
                                        <p:cTn id="906" dur="1" fill="hold">
                                          <p:stCondLst>
                                            <p:cond delay="2999"/>
                                          </p:stCondLst>
                                        </p:cTn>
                                        <p:tgtEl>
                                          <p:spTgt spid="39"/>
                                        </p:tgtEl>
                                        <p:attrNameLst>
                                          <p:attrName>style.visibility</p:attrName>
                                        </p:attrNameLst>
                                      </p:cBhvr>
                                      <p:to>
                                        <p:strVal val="hidden"/>
                                      </p:to>
                                    </p:set>
                                  </p:childTnLst>
                                </p:cTn>
                              </p:par>
                              <p:par>
                                <p:cTn id="907" presetID="13" presetClass="exit" presetSubtype="32" fill="hold" grpId="3" nodeType="withEffect">
                                  <p:stCondLst>
                                    <p:cond delay="0"/>
                                  </p:stCondLst>
                                  <p:childTnLst>
                                    <p:animEffect transition="out" filter="plus(out)">
                                      <p:cBhvr>
                                        <p:cTn id="908" dur="3000"/>
                                        <p:tgtEl>
                                          <p:spTgt spid="40"/>
                                        </p:tgtEl>
                                      </p:cBhvr>
                                    </p:animEffect>
                                    <p:set>
                                      <p:cBhvr>
                                        <p:cTn id="909" dur="1" fill="hold">
                                          <p:stCondLst>
                                            <p:cond delay="2999"/>
                                          </p:stCondLst>
                                        </p:cTn>
                                        <p:tgtEl>
                                          <p:spTgt spid="40"/>
                                        </p:tgtEl>
                                        <p:attrNameLst>
                                          <p:attrName>style.visibility</p:attrName>
                                        </p:attrNameLst>
                                      </p:cBhvr>
                                      <p:to>
                                        <p:strVal val="hidden"/>
                                      </p:to>
                                    </p:set>
                                  </p:childTnLst>
                                </p:cTn>
                              </p:par>
                              <p:par>
                                <p:cTn id="910" presetID="13" presetClass="exit" presetSubtype="32" fill="hold" grpId="3" nodeType="withEffect">
                                  <p:stCondLst>
                                    <p:cond delay="0"/>
                                  </p:stCondLst>
                                  <p:childTnLst>
                                    <p:animEffect transition="out" filter="plus(out)">
                                      <p:cBhvr>
                                        <p:cTn id="911" dur="3000"/>
                                        <p:tgtEl>
                                          <p:spTgt spid="58"/>
                                        </p:tgtEl>
                                      </p:cBhvr>
                                    </p:animEffect>
                                    <p:set>
                                      <p:cBhvr>
                                        <p:cTn id="912" dur="1" fill="hold">
                                          <p:stCondLst>
                                            <p:cond delay="2999"/>
                                          </p:stCondLst>
                                        </p:cTn>
                                        <p:tgtEl>
                                          <p:spTgt spid="58"/>
                                        </p:tgtEl>
                                        <p:attrNameLst>
                                          <p:attrName>style.visibility</p:attrName>
                                        </p:attrNameLst>
                                      </p:cBhvr>
                                      <p:to>
                                        <p:strVal val="hidden"/>
                                      </p:to>
                                    </p:set>
                                  </p:childTnLst>
                                </p:cTn>
                              </p:par>
                              <p:par>
                                <p:cTn id="913" presetID="13" presetClass="exit" presetSubtype="32" fill="hold" grpId="3" nodeType="withEffect">
                                  <p:stCondLst>
                                    <p:cond delay="0"/>
                                  </p:stCondLst>
                                  <p:childTnLst>
                                    <p:animEffect transition="out" filter="plus(out)">
                                      <p:cBhvr>
                                        <p:cTn id="914" dur="3000"/>
                                        <p:tgtEl>
                                          <p:spTgt spid="59"/>
                                        </p:tgtEl>
                                      </p:cBhvr>
                                    </p:animEffect>
                                    <p:set>
                                      <p:cBhvr>
                                        <p:cTn id="915" dur="1" fill="hold">
                                          <p:stCondLst>
                                            <p:cond delay="2999"/>
                                          </p:stCondLst>
                                        </p:cTn>
                                        <p:tgtEl>
                                          <p:spTgt spid="59"/>
                                        </p:tgtEl>
                                        <p:attrNameLst>
                                          <p:attrName>style.visibility</p:attrName>
                                        </p:attrNameLst>
                                      </p:cBhvr>
                                      <p:to>
                                        <p:strVal val="hidden"/>
                                      </p:to>
                                    </p:set>
                                  </p:childTnLst>
                                </p:cTn>
                              </p:par>
                              <p:par>
                                <p:cTn id="916" presetID="13" presetClass="exit" presetSubtype="32" fill="hold" grpId="3" nodeType="withEffect">
                                  <p:stCondLst>
                                    <p:cond delay="0"/>
                                  </p:stCondLst>
                                  <p:childTnLst>
                                    <p:animEffect transition="out" filter="plus(out)">
                                      <p:cBhvr>
                                        <p:cTn id="917" dur="3000"/>
                                        <p:tgtEl>
                                          <p:spTgt spid="60"/>
                                        </p:tgtEl>
                                      </p:cBhvr>
                                    </p:animEffect>
                                    <p:set>
                                      <p:cBhvr>
                                        <p:cTn id="918" dur="1" fill="hold">
                                          <p:stCondLst>
                                            <p:cond delay="2999"/>
                                          </p:stCondLst>
                                        </p:cTn>
                                        <p:tgtEl>
                                          <p:spTgt spid="60"/>
                                        </p:tgtEl>
                                        <p:attrNameLst>
                                          <p:attrName>style.visibility</p:attrName>
                                        </p:attrNameLst>
                                      </p:cBhvr>
                                      <p:to>
                                        <p:strVal val="hidden"/>
                                      </p:to>
                                    </p:set>
                                  </p:childTnLst>
                                </p:cTn>
                              </p:par>
                              <p:par>
                                <p:cTn id="919" presetID="13" presetClass="exit" presetSubtype="32" fill="hold" grpId="3" nodeType="withEffect">
                                  <p:stCondLst>
                                    <p:cond delay="0"/>
                                  </p:stCondLst>
                                  <p:childTnLst>
                                    <p:animEffect transition="out" filter="plus(out)">
                                      <p:cBhvr>
                                        <p:cTn id="920" dur="3000"/>
                                        <p:tgtEl>
                                          <p:spTgt spid="61"/>
                                        </p:tgtEl>
                                      </p:cBhvr>
                                    </p:animEffect>
                                    <p:set>
                                      <p:cBhvr>
                                        <p:cTn id="921" dur="1" fill="hold">
                                          <p:stCondLst>
                                            <p:cond delay="2999"/>
                                          </p:stCondLst>
                                        </p:cTn>
                                        <p:tgtEl>
                                          <p:spTgt spid="61"/>
                                        </p:tgtEl>
                                        <p:attrNameLst>
                                          <p:attrName>style.visibility</p:attrName>
                                        </p:attrNameLst>
                                      </p:cBhvr>
                                      <p:to>
                                        <p:strVal val="hidden"/>
                                      </p:to>
                                    </p:set>
                                  </p:childTnLst>
                                </p:cTn>
                              </p:par>
                              <p:par>
                                <p:cTn id="922" presetID="13" presetClass="exit" presetSubtype="32" fill="hold" grpId="3" nodeType="withEffect">
                                  <p:stCondLst>
                                    <p:cond delay="0"/>
                                  </p:stCondLst>
                                  <p:childTnLst>
                                    <p:animEffect transition="out" filter="plus(out)">
                                      <p:cBhvr>
                                        <p:cTn id="923" dur="3000"/>
                                        <p:tgtEl>
                                          <p:spTgt spid="62"/>
                                        </p:tgtEl>
                                      </p:cBhvr>
                                    </p:animEffect>
                                    <p:set>
                                      <p:cBhvr>
                                        <p:cTn id="924" dur="1" fill="hold">
                                          <p:stCondLst>
                                            <p:cond delay="2999"/>
                                          </p:stCondLst>
                                        </p:cTn>
                                        <p:tgtEl>
                                          <p:spTgt spid="62"/>
                                        </p:tgtEl>
                                        <p:attrNameLst>
                                          <p:attrName>style.visibility</p:attrName>
                                        </p:attrNameLst>
                                      </p:cBhvr>
                                      <p:to>
                                        <p:strVal val="hidden"/>
                                      </p:to>
                                    </p:set>
                                  </p:childTnLst>
                                </p:cTn>
                              </p:par>
                              <p:par>
                                <p:cTn id="925" presetID="13" presetClass="exit" presetSubtype="32" fill="hold" grpId="3" nodeType="withEffect">
                                  <p:stCondLst>
                                    <p:cond delay="0"/>
                                  </p:stCondLst>
                                  <p:childTnLst>
                                    <p:animEffect transition="out" filter="plus(out)">
                                      <p:cBhvr>
                                        <p:cTn id="926" dur="3000"/>
                                        <p:tgtEl>
                                          <p:spTgt spid="63"/>
                                        </p:tgtEl>
                                      </p:cBhvr>
                                    </p:animEffect>
                                    <p:set>
                                      <p:cBhvr>
                                        <p:cTn id="927" dur="1" fill="hold">
                                          <p:stCondLst>
                                            <p:cond delay="2999"/>
                                          </p:stCondLst>
                                        </p:cTn>
                                        <p:tgtEl>
                                          <p:spTgt spid="63"/>
                                        </p:tgtEl>
                                        <p:attrNameLst>
                                          <p:attrName>style.visibility</p:attrName>
                                        </p:attrNameLst>
                                      </p:cBhvr>
                                      <p:to>
                                        <p:strVal val="hidden"/>
                                      </p:to>
                                    </p:set>
                                  </p:childTnLst>
                                </p:cTn>
                              </p:par>
                              <p:par>
                                <p:cTn id="928" presetID="13" presetClass="exit" presetSubtype="32" fill="hold" grpId="3" nodeType="withEffect">
                                  <p:stCondLst>
                                    <p:cond delay="0"/>
                                  </p:stCondLst>
                                  <p:childTnLst>
                                    <p:animEffect transition="out" filter="plus(out)">
                                      <p:cBhvr>
                                        <p:cTn id="929" dur="3000"/>
                                        <p:tgtEl>
                                          <p:spTgt spid="64"/>
                                        </p:tgtEl>
                                      </p:cBhvr>
                                    </p:animEffect>
                                    <p:set>
                                      <p:cBhvr>
                                        <p:cTn id="930" dur="1" fill="hold">
                                          <p:stCondLst>
                                            <p:cond delay="2999"/>
                                          </p:stCondLst>
                                        </p:cTn>
                                        <p:tgtEl>
                                          <p:spTgt spid="64"/>
                                        </p:tgtEl>
                                        <p:attrNameLst>
                                          <p:attrName>style.visibility</p:attrName>
                                        </p:attrNameLst>
                                      </p:cBhvr>
                                      <p:to>
                                        <p:strVal val="hidden"/>
                                      </p:to>
                                    </p:set>
                                  </p:childTnLst>
                                </p:cTn>
                              </p:par>
                              <p:par>
                                <p:cTn id="931" presetID="13" presetClass="exit" presetSubtype="32" fill="hold" grpId="3" nodeType="withEffect">
                                  <p:stCondLst>
                                    <p:cond delay="0"/>
                                  </p:stCondLst>
                                  <p:childTnLst>
                                    <p:animEffect transition="out" filter="plus(out)">
                                      <p:cBhvr>
                                        <p:cTn id="932" dur="3000"/>
                                        <p:tgtEl>
                                          <p:spTgt spid="65"/>
                                        </p:tgtEl>
                                      </p:cBhvr>
                                    </p:animEffect>
                                    <p:set>
                                      <p:cBhvr>
                                        <p:cTn id="933" dur="1" fill="hold">
                                          <p:stCondLst>
                                            <p:cond delay="2999"/>
                                          </p:stCondLst>
                                        </p:cTn>
                                        <p:tgtEl>
                                          <p:spTgt spid="65"/>
                                        </p:tgtEl>
                                        <p:attrNameLst>
                                          <p:attrName>style.visibility</p:attrName>
                                        </p:attrNameLst>
                                      </p:cBhvr>
                                      <p:to>
                                        <p:strVal val="hidden"/>
                                      </p:to>
                                    </p:set>
                                  </p:childTnLst>
                                </p:cTn>
                              </p:par>
                              <p:par>
                                <p:cTn id="934" presetID="13" presetClass="exit" presetSubtype="32" fill="hold" grpId="3" nodeType="withEffect">
                                  <p:stCondLst>
                                    <p:cond delay="0"/>
                                  </p:stCondLst>
                                  <p:childTnLst>
                                    <p:animEffect transition="out" filter="plus(out)">
                                      <p:cBhvr>
                                        <p:cTn id="935" dur="3000"/>
                                        <p:tgtEl>
                                          <p:spTgt spid="66"/>
                                        </p:tgtEl>
                                      </p:cBhvr>
                                    </p:animEffect>
                                    <p:set>
                                      <p:cBhvr>
                                        <p:cTn id="936" dur="1" fill="hold">
                                          <p:stCondLst>
                                            <p:cond delay="2999"/>
                                          </p:stCondLst>
                                        </p:cTn>
                                        <p:tgtEl>
                                          <p:spTgt spid="66"/>
                                        </p:tgtEl>
                                        <p:attrNameLst>
                                          <p:attrName>style.visibility</p:attrName>
                                        </p:attrNameLst>
                                      </p:cBhvr>
                                      <p:to>
                                        <p:strVal val="hidden"/>
                                      </p:to>
                                    </p:set>
                                  </p:childTnLst>
                                </p:cTn>
                              </p:par>
                              <p:par>
                                <p:cTn id="937" presetID="13" presetClass="exit" presetSubtype="32" fill="hold" grpId="3" nodeType="withEffect">
                                  <p:stCondLst>
                                    <p:cond delay="0"/>
                                  </p:stCondLst>
                                  <p:childTnLst>
                                    <p:animEffect transition="out" filter="plus(out)">
                                      <p:cBhvr>
                                        <p:cTn id="938" dur="3000"/>
                                        <p:tgtEl>
                                          <p:spTgt spid="67"/>
                                        </p:tgtEl>
                                      </p:cBhvr>
                                    </p:animEffect>
                                    <p:set>
                                      <p:cBhvr>
                                        <p:cTn id="939" dur="1" fill="hold">
                                          <p:stCondLst>
                                            <p:cond delay="2999"/>
                                          </p:stCondLst>
                                        </p:cTn>
                                        <p:tgtEl>
                                          <p:spTgt spid="67"/>
                                        </p:tgtEl>
                                        <p:attrNameLst>
                                          <p:attrName>style.visibility</p:attrName>
                                        </p:attrNameLst>
                                      </p:cBhvr>
                                      <p:to>
                                        <p:strVal val="hidden"/>
                                      </p:to>
                                    </p:set>
                                  </p:childTnLst>
                                </p:cTn>
                              </p:par>
                              <p:par>
                                <p:cTn id="940" presetID="13" presetClass="exit" presetSubtype="32" fill="hold" grpId="3" nodeType="withEffect">
                                  <p:stCondLst>
                                    <p:cond delay="0"/>
                                  </p:stCondLst>
                                  <p:childTnLst>
                                    <p:animEffect transition="out" filter="plus(out)">
                                      <p:cBhvr>
                                        <p:cTn id="941" dur="3000"/>
                                        <p:tgtEl>
                                          <p:spTgt spid="68"/>
                                        </p:tgtEl>
                                      </p:cBhvr>
                                    </p:animEffect>
                                    <p:set>
                                      <p:cBhvr>
                                        <p:cTn id="942" dur="1" fill="hold">
                                          <p:stCondLst>
                                            <p:cond delay="2999"/>
                                          </p:stCondLst>
                                        </p:cTn>
                                        <p:tgtEl>
                                          <p:spTgt spid="68"/>
                                        </p:tgtEl>
                                        <p:attrNameLst>
                                          <p:attrName>style.visibility</p:attrName>
                                        </p:attrNameLst>
                                      </p:cBhvr>
                                      <p:to>
                                        <p:strVal val="hidden"/>
                                      </p:to>
                                    </p:set>
                                  </p:childTnLst>
                                </p:cTn>
                              </p:par>
                              <p:par>
                                <p:cTn id="943" presetID="13" presetClass="exit" presetSubtype="32" fill="hold" grpId="3" nodeType="withEffect">
                                  <p:stCondLst>
                                    <p:cond delay="0"/>
                                  </p:stCondLst>
                                  <p:childTnLst>
                                    <p:animEffect transition="out" filter="plus(out)">
                                      <p:cBhvr>
                                        <p:cTn id="944" dur="3000"/>
                                        <p:tgtEl>
                                          <p:spTgt spid="69"/>
                                        </p:tgtEl>
                                      </p:cBhvr>
                                    </p:animEffect>
                                    <p:set>
                                      <p:cBhvr>
                                        <p:cTn id="945" dur="1" fill="hold">
                                          <p:stCondLst>
                                            <p:cond delay="2999"/>
                                          </p:stCondLst>
                                        </p:cTn>
                                        <p:tgtEl>
                                          <p:spTgt spid="69"/>
                                        </p:tgtEl>
                                        <p:attrNameLst>
                                          <p:attrName>style.visibility</p:attrName>
                                        </p:attrNameLst>
                                      </p:cBhvr>
                                      <p:to>
                                        <p:strVal val="hidden"/>
                                      </p:to>
                                    </p:set>
                                  </p:childTnLst>
                                </p:cTn>
                              </p:par>
                              <p:par>
                                <p:cTn id="946" presetID="13" presetClass="exit" presetSubtype="32" fill="hold" grpId="3" nodeType="withEffect">
                                  <p:stCondLst>
                                    <p:cond delay="0"/>
                                  </p:stCondLst>
                                  <p:childTnLst>
                                    <p:animEffect transition="out" filter="plus(out)">
                                      <p:cBhvr>
                                        <p:cTn id="947" dur="3000"/>
                                        <p:tgtEl>
                                          <p:spTgt spid="70"/>
                                        </p:tgtEl>
                                      </p:cBhvr>
                                    </p:animEffect>
                                    <p:set>
                                      <p:cBhvr>
                                        <p:cTn id="948" dur="1" fill="hold">
                                          <p:stCondLst>
                                            <p:cond delay="2999"/>
                                          </p:stCondLst>
                                        </p:cTn>
                                        <p:tgtEl>
                                          <p:spTgt spid="70"/>
                                        </p:tgtEl>
                                        <p:attrNameLst>
                                          <p:attrName>style.visibility</p:attrName>
                                        </p:attrNameLst>
                                      </p:cBhvr>
                                      <p:to>
                                        <p:strVal val="hidden"/>
                                      </p:to>
                                    </p:set>
                                  </p:childTnLst>
                                </p:cTn>
                              </p:par>
                              <p:par>
                                <p:cTn id="949" presetID="13" presetClass="exit" presetSubtype="32" fill="hold" grpId="3" nodeType="withEffect">
                                  <p:stCondLst>
                                    <p:cond delay="0"/>
                                  </p:stCondLst>
                                  <p:childTnLst>
                                    <p:animEffect transition="out" filter="plus(out)">
                                      <p:cBhvr>
                                        <p:cTn id="950" dur="3000"/>
                                        <p:tgtEl>
                                          <p:spTgt spid="71"/>
                                        </p:tgtEl>
                                      </p:cBhvr>
                                    </p:animEffect>
                                    <p:set>
                                      <p:cBhvr>
                                        <p:cTn id="951" dur="1" fill="hold">
                                          <p:stCondLst>
                                            <p:cond delay="2999"/>
                                          </p:stCondLst>
                                        </p:cTn>
                                        <p:tgtEl>
                                          <p:spTgt spid="71"/>
                                        </p:tgtEl>
                                        <p:attrNameLst>
                                          <p:attrName>style.visibility</p:attrName>
                                        </p:attrNameLst>
                                      </p:cBhvr>
                                      <p:to>
                                        <p:strVal val="hidden"/>
                                      </p:to>
                                    </p:set>
                                  </p:childTnLst>
                                </p:cTn>
                              </p:par>
                              <p:par>
                                <p:cTn id="952" presetID="13" presetClass="exit" presetSubtype="32" fill="hold" grpId="3" nodeType="withEffect">
                                  <p:stCondLst>
                                    <p:cond delay="0"/>
                                  </p:stCondLst>
                                  <p:childTnLst>
                                    <p:animEffect transition="out" filter="plus(out)">
                                      <p:cBhvr>
                                        <p:cTn id="953" dur="3000"/>
                                        <p:tgtEl>
                                          <p:spTgt spid="72"/>
                                        </p:tgtEl>
                                      </p:cBhvr>
                                    </p:animEffect>
                                    <p:set>
                                      <p:cBhvr>
                                        <p:cTn id="954" dur="1" fill="hold">
                                          <p:stCondLst>
                                            <p:cond delay="2999"/>
                                          </p:stCondLst>
                                        </p:cTn>
                                        <p:tgtEl>
                                          <p:spTgt spid="72"/>
                                        </p:tgtEl>
                                        <p:attrNameLst>
                                          <p:attrName>style.visibility</p:attrName>
                                        </p:attrNameLst>
                                      </p:cBhvr>
                                      <p:to>
                                        <p:strVal val="hidden"/>
                                      </p:to>
                                    </p:set>
                                  </p:childTnLst>
                                </p:cTn>
                              </p:par>
                              <p:par>
                                <p:cTn id="955" presetID="13" presetClass="exit" presetSubtype="32" fill="hold" grpId="3" nodeType="withEffect">
                                  <p:stCondLst>
                                    <p:cond delay="0"/>
                                  </p:stCondLst>
                                  <p:childTnLst>
                                    <p:animEffect transition="out" filter="plus(out)">
                                      <p:cBhvr>
                                        <p:cTn id="956" dur="3000"/>
                                        <p:tgtEl>
                                          <p:spTgt spid="73"/>
                                        </p:tgtEl>
                                      </p:cBhvr>
                                    </p:animEffect>
                                    <p:set>
                                      <p:cBhvr>
                                        <p:cTn id="957" dur="1" fill="hold">
                                          <p:stCondLst>
                                            <p:cond delay="2999"/>
                                          </p:stCondLst>
                                        </p:cTn>
                                        <p:tgtEl>
                                          <p:spTgt spid="73"/>
                                        </p:tgtEl>
                                        <p:attrNameLst>
                                          <p:attrName>style.visibility</p:attrName>
                                        </p:attrNameLst>
                                      </p:cBhvr>
                                      <p:to>
                                        <p:strVal val="hidden"/>
                                      </p:to>
                                    </p:set>
                                  </p:childTnLst>
                                </p:cTn>
                              </p:par>
                              <p:par>
                                <p:cTn id="958" presetID="13" presetClass="exit" presetSubtype="32" fill="hold" grpId="3" nodeType="withEffect">
                                  <p:stCondLst>
                                    <p:cond delay="0"/>
                                  </p:stCondLst>
                                  <p:childTnLst>
                                    <p:animEffect transition="out" filter="plus(out)">
                                      <p:cBhvr>
                                        <p:cTn id="959" dur="3000"/>
                                        <p:tgtEl>
                                          <p:spTgt spid="74"/>
                                        </p:tgtEl>
                                      </p:cBhvr>
                                    </p:animEffect>
                                    <p:set>
                                      <p:cBhvr>
                                        <p:cTn id="960" dur="1" fill="hold">
                                          <p:stCondLst>
                                            <p:cond delay="2999"/>
                                          </p:stCondLst>
                                        </p:cTn>
                                        <p:tgtEl>
                                          <p:spTgt spid="74"/>
                                        </p:tgtEl>
                                        <p:attrNameLst>
                                          <p:attrName>style.visibility</p:attrName>
                                        </p:attrNameLst>
                                      </p:cBhvr>
                                      <p:to>
                                        <p:strVal val="hidden"/>
                                      </p:to>
                                    </p:set>
                                  </p:childTnLst>
                                </p:cTn>
                              </p:par>
                              <p:par>
                                <p:cTn id="961" presetID="2" presetClass="exit" presetSubtype="2" fill="hold" grpId="4" nodeType="withEffect">
                                  <p:stCondLst>
                                    <p:cond delay="0"/>
                                  </p:stCondLst>
                                  <p:childTnLst>
                                    <p:anim calcmode="lin" valueType="num">
                                      <p:cBhvr additive="base">
                                        <p:cTn id="962" dur="3000"/>
                                        <p:tgtEl>
                                          <p:spTgt spid="7"/>
                                        </p:tgtEl>
                                        <p:attrNameLst>
                                          <p:attrName>ppt_x</p:attrName>
                                        </p:attrNameLst>
                                      </p:cBhvr>
                                      <p:tavLst>
                                        <p:tav tm="0">
                                          <p:val>
                                            <p:strVal val="ppt_x"/>
                                          </p:val>
                                        </p:tav>
                                        <p:tav tm="100000">
                                          <p:val>
                                            <p:strVal val="1+ppt_w/2"/>
                                          </p:val>
                                        </p:tav>
                                      </p:tavLst>
                                    </p:anim>
                                    <p:anim calcmode="lin" valueType="num">
                                      <p:cBhvr additive="base">
                                        <p:cTn id="963" dur="3000"/>
                                        <p:tgtEl>
                                          <p:spTgt spid="7"/>
                                        </p:tgtEl>
                                        <p:attrNameLst>
                                          <p:attrName>ppt_y</p:attrName>
                                        </p:attrNameLst>
                                      </p:cBhvr>
                                      <p:tavLst>
                                        <p:tav tm="0">
                                          <p:val>
                                            <p:strVal val="ppt_y"/>
                                          </p:val>
                                        </p:tav>
                                        <p:tav tm="100000">
                                          <p:val>
                                            <p:strVal val="ppt_y"/>
                                          </p:val>
                                        </p:tav>
                                      </p:tavLst>
                                    </p:anim>
                                    <p:set>
                                      <p:cBhvr>
                                        <p:cTn id="964" dur="1" fill="hold">
                                          <p:stCondLst>
                                            <p:cond delay="2999"/>
                                          </p:stCondLst>
                                        </p:cTn>
                                        <p:tgtEl>
                                          <p:spTgt spid="7"/>
                                        </p:tgtEl>
                                        <p:attrNameLst>
                                          <p:attrName>style.visibility</p:attrName>
                                        </p:attrNameLst>
                                      </p:cBhvr>
                                      <p:to>
                                        <p:strVal val="hidden"/>
                                      </p:to>
                                    </p:set>
                                  </p:childTnLst>
                                </p:cTn>
                              </p:par>
                              <p:par>
                                <p:cTn id="965" presetID="2" presetClass="exit" presetSubtype="2" fill="hold" grpId="4" nodeType="withEffect">
                                  <p:stCondLst>
                                    <p:cond delay="0"/>
                                  </p:stCondLst>
                                  <p:childTnLst>
                                    <p:anim calcmode="lin" valueType="num">
                                      <p:cBhvr additive="base">
                                        <p:cTn id="966" dur="3000"/>
                                        <p:tgtEl>
                                          <p:spTgt spid="8"/>
                                        </p:tgtEl>
                                        <p:attrNameLst>
                                          <p:attrName>ppt_x</p:attrName>
                                        </p:attrNameLst>
                                      </p:cBhvr>
                                      <p:tavLst>
                                        <p:tav tm="0">
                                          <p:val>
                                            <p:strVal val="ppt_x"/>
                                          </p:val>
                                        </p:tav>
                                        <p:tav tm="100000">
                                          <p:val>
                                            <p:strVal val="1+ppt_w/2"/>
                                          </p:val>
                                        </p:tav>
                                      </p:tavLst>
                                    </p:anim>
                                    <p:anim calcmode="lin" valueType="num">
                                      <p:cBhvr additive="base">
                                        <p:cTn id="967" dur="3000"/>
                                        <p:tgtEl>
                                          <p:spTgt spid="8"/>
                                        </p:tgtEl>
                                        <p:attrNameLst>
                                          <p:attrName>ppt_y</p:attrName>
                                        </p:attrNameLst>
                                      </p:cBhvr>
                                      <p:tavLst>
                                        <p:tav tm="0">
                                          <p:val>
                                            <p:strVal val="ppt_y"/>
                                          </p:val>
                                        </p:tav>
                                        <p:tav tm="100000">
                                          <p:val>
                                            <p:strVal val="ppt_y"/>
                                          </p:val>
                                        </p:tav>
                                      </p:tavLst>
                                    </p:anim>
                                    <p:set>
                                      <p:cBhvr>
                                        <p:cTn id="968" dur="1" fill="hold">
                                          <p:stCondLst>
                                            <p:cond delay="2999"/>
                                          </p:stCondLst>
                                        </p:cTn>
                                        <p:tgtEl>
                                          <p:spTgt spid="8"/>
                                        </p:tgtEl>
                                        <p:attrNameLst>
                                          <p:attrName>style.visibility</p:attrName>
                                        </p:attrNameLst>
                                      </p:cBhvr>
                                      <p:to>
                                        <p:strVal val="hidden"/>
                                      </p:to>
                                    </p:set>
                                  </p:childTnLst>
                                </p:cTn>
                              </p:par>
                              <p:par>
                                <p:cTn id="969" presetID="2" presetClass="exit" presetSubtype="2" fill="hold" grpId="4" nodeType="withEffect">
                                  <p:stCondLst>
                                    <p:cond delay="0"/>
                                  </p:stCondLst>
                                  <p:childTnLst>
                                    <p:anim calcmode="lin" valueType="num">
                                      <p:cBhvr additive="base">
                                        <p:cTn id="970" dur="3000"/>
                                        <p:tgtEl>
                                          <p:spTgt spid="9"/>
                                        </p:tgtEl>
                                        <p:attrNameLst>
                                          <p:attrName>ppt_x</p:attrName>
                                        </p:attrNameLst>
                                      </p:cBhvr>
                                      <p:tavLst>
                                        <p:tav tm="0">
                                          <p:val>
                                            <p:strVal val="ppt_x"/>
                                          </p:val>
                                        </p:tav>
                                        <p:tav tm="100000">
                                          <p:val>
                                            <p:strVal val="1+ppt_w/2"/>
                                          </p:val>
                                        </p:tav>
                                      </p:tavLst>
                                    </p:anim>
                                    <p:anim calcmode="lin" valueType="num">
                                      <p:cBhvr additive="base">
                                        <p:cTn id="971" dur="3000"/>
                                        <p:tgtEl>
                                          <p:spTgt spid="9"/>
                                        </p:tgtEl>
                                        <p:attrNameLst>
                                          <p:attrName>ppt_y</p:attrName>
                                        </p:attrNameLst>
                                      </p:cBhvr>
                                      <p:tavLst>
                                        <p:tav tm="0">
                                          <p:val>
                                            <p:strVal val="ppt_y"/>
                                          </p:val>
                                        </p:tav>
                                        <p:tav tm="100000">
                                          <p:val>
                                            <p:strVal val="ppt_y"/>
                                          </p:val>
                                        </p:tav>
                                      </p:tavLst>
                                    </p:anim>
                                    <p:set>
                                      <p:cBhvr>
                                        <p:cTn id="972" dur="1" fill="hold">
                                          <p:stCondLst>
                                            <p:cond delay="2999"/>
                                          </p:stCondLst>
                                        </p:cTn>
                                        <p:tgtEl>
                                          <p:spTgt spid="9"/>
                                        </p:tgtEl>
                                        <p:attrNameLst>
                                          <p:attrName>style.visibility</p:attrName>
                                        </p:attrNameLst>
                                      </p:cBhvr>
                                      <p:to>
                                        <p:strVal val="hidden"/>
                                      </p:to>
                                    </p:set>
                                  </p:childTnLst>
                                </p:cTn>
                              </p:par>
                              <p:par>
                                <p:cTn id="973" presetID="2" presetClass="exit" presetSubtype="2" fill="hold" grpId="4" nodeType="withEffect">
                                  <p:stCondLst>
                                    <p:cond delay="0"/>
                                  </p:stCondLst>
                                  <p:childTnLst>
                                    <p:anim calcmode="lin" valueType="num">
                                      <p:cBhvr additive="base">
                                        <p:cTn id="974" dur="3000"/>
                                        <p:tgtEl>
                                          <p:spTgt spid="10"/>
                                        </p:tgtEl>
                                        <p:attrNameLst>
                                          <p:attrName>ppt_x</p:attrName>
                                        </p:attrNameLst>
                                      </p:cBhvr>
                                      <p:tavLst>
                                        <p:tav tm="0">
                                          <p:val>
                                            <p:strVal val="ppt_x"/>
                                          </p:val>
                                        </p:tav>
                                        <p:tav tm="100000">
                                          <p:val>
                                            <p:strVal val="1+ppt_w/2"/>
                                          </p:val>
                                        </p:tav>
                                      </p:tavLst>
                                    </p:anim>
                                    <p:anim calcmode="lin" valueType="num">
                                      <p:cBhvr additive="base">
                                        <p:cTn id="975" dur="3000"/>
                                        <p:tgtEl>
                                          <p:spTgt spid="10"/>
                                        </p:tgtEl>
                                        <p:attrNameLst>
                                          <p:attrName>ppt_y</p:attrName>
                                        </p:attrNameLst>
                                      </p:cBhvr>
                                      <p:tavLst>
                                        <p:tav tm="0">
                                          <p:val>
                                            <p:strVal val="ppt_y"/>
                                          </p:val>
                                        </p:tav>
                                        <p:tav tm="100000">
                                          <p:val>
                                            <p:strVal val="ppt_y"/>
                                          </p:val>
                                        </p:tav>
                                      </p:tavLst>
                                    </p:anim>
                                    <p:set>
                                      <p:cBhvr>
                                        <p:cTn id="976" dur="1" fill="hold">
                                          <p:stCondLst>
                                            <p:cond delay="2999"/>
                                          </p:stCondLst>
                                        </p:cTn>
                                        <p:tgtEl>
                                          <p:spTgt spid="10"/>
                                        </p:tgtEl>
                                        <p:attrNameLst>
                                          <p:attrName>style.visibility</p:attrName>
                                        </p:attrNameLst>
                                      </p:cBhvr>
                                      <p:to>
                                        <p:strVal val="hidden"/>
                                      </p:to>
                                    </p:set>
                                  </p:childTnLst>
                                </p:cTn>
                              </p:par>
                              <p:par>
                                <p:cTn id="977" presetID="2" presetClass="exit" presetSubtype="2" fill="hold" grpId="4" nodeType="withEffect">
                                  <p:stCondLst>
                                    <p:cond delay="0"/>
                                  </p:stCondLst>
                                  <p:childTnLst>
                                    <p:anim calcmode="lin" valueType="num">
                                      <p:cBhvr additive="base">
                                        <p:cTn id="978" dur="3000"/>
                                        <p:tgtEl>
                                          <p:spTgt spid="11"/>
                                        </p:tgtEl>
                                        <p:attrNameLst>
                                          <p:attrName>ppt_x</p:attrName>
                                        </p:attrNameLst>
                                      </p:cBhvr>
                                      <p:tavLst>
                                        <p:tav tm="0">
                                          <p:val>
                                            <p:strVal val="ppt_x"/>
                                          </p:val>
                                        </p:tav>
                                        <p:tav tm="100000">
                                          <p:val>
                                            <p:strVal val="1+ppt_w/2"/>
                                          </p:val>
                                        </p:tav>
                                      </p:tavLst>
                                    </p:anim>
                                    <p:anim calcmode="lin" valueType="num">
                                      <p:cBhvr additive="base">
                                        <p:cTn id="979" dur="3000"/>
                                        <p:tgtEl>
                                          <p:spTgt spid="11"/>
                                        </p:tgtEl>
                                        <p:attrNameLst>
                                          <p:attrName>ppt_y</p:attrName>
                                        </p:attrNameLst>
                                      </p:cBhvr>
                                      <p:tavLst>
                                        <p:tav tm="0">
                                          <p:val>
                                            <p:strVal val="ppt_y"/>
                                          </p:val>
                                        </p:tav>
                                        <p:tav tm="100000">
                                          <p:val>
                                            <p:strVal val="ppt_y"/>
                                          </p:val>
                                        </p:tav>
                                      </p:tavLst>
                                    </p:anim>
                                    <p:set>
                                      <p:cBhvr>
                                        <p:cTn id="980" dur="1" fill="hold">
                                          <p:stCondLst>
                                            <p:cond delay="2999"/>
                                          </p:stCondLst>
                                        </p:cTn>
                                        <p:tgtEl>
                                          <p:spTgt spid="11"/>
                                        </p:tgtEl>
                                        <p:attrNameLst>
                                          <p:attrName>style.visibility</p:attrName>
                                        </p:attrNameLst>
                                      </p:cBhvr>
                                      <p:to>
                                        <p:strVal val="hidden"/>
                                      </p:to>
                                    </p:set>
                                  </p:childTnLst>
                                </p:cTn>
                              </p:par>
                              <p:par>
                                <p:cTn id="981" presetID="2" presetClass="exit" presetSubtype="2" fill="hold" grpId="4" nodeType="withEffect">
                                  <p:stCondLst>
                                    <p:cond delay="0"/>
                                  </p:stCondLst>
                                  <p:childTnLst>
                                    <p:anim calcmode="lin" valueType="num">
                                      <p:cBhvr additive="base">
                                        <p:cTn id="982" dur="3000"/>
                                        <p:tgtEl>
                                          <p:spTgt spid="12"/>
                                        </p:tgtEl>
                                        <p:attrNameLst>
                                          <p:attrName>ppt_x</p:attrName>
                                        </p:attrNameLst>
                                      </p:cBhvr>
                                      <p:tavLst>
                                        <p:tav tm="0">
                                          <p:val>
                                            <p:strVal val="ppt_x"/>
                                          </p:val>
                                        </p:tav>
                                        <p:tav tm="100000">
                                          <p:val>
                                            <p:strVal val="1+ppt_w/2"/>
                                          </p:val>
                                        </p:tav>
                                      </p:tavLst>
                                    </p:anim>
                                    <p:anim calcmode="lin" valueType="num">
                                      <p:cBhvr additive="base">
                                        <p:cTn id="983" dur="3000"/>
                                        <p:tgtEl>
                                          <p:spTgt spid="12"/>
                                        </p:tgtEl>
                                        <p:attrNameLst>
                                          <p:attrName>ppt_y</p:attrName>
                                        </p:attrNameLst>
                                      </p:cBhvr>
                                      <p:tavLst>
                                        <p:tav tm="0">
                                          <p:val>
                                            <p:strVal val="ppt_y"/>
                                          </p:val>
                                        </p:tav>
                                        <p:tav tm="100000">
                                          <p:val>
                                            <p:strVal val="ppt_y"/>
                                          </p:val>
                                        </p:tav>
                                      </p:tavLst>
                                    </p:anim>
                                    <p:set>
                                      <p:cBhvr>
                                        <p:cTn id="984" dur="1" fill="hold">
                                          <p:stCondLst>
                                            <p:cond delay="2999"/>
                                          </p:stCondLst>
                                        </p:cTn>
                                        <p:tgtEl>
                                          <p:spTgt spid="12"/>
                                        </p:tgtEl>
                                        <p:attrNameLst>
                                          <p:attrName>style.visibility</p:attrName>
                                        </p:attrNameLst>
                                      </p:cBhvr>
                                      <p:to>
                                        <p:strVal val="hidden"/>
                                      </p:to>
                                    </p:set>
                                  </p:childTnLst>
                                </p:cTn>
                              </p:par>
                              <p:par>
                                <p:cTn id="985" presetID="2" presetClass="exit" presetSubtype="2" fill="hold" grpId="4" nodeType="withEffect">
                                  <p:stCondLst>
                                    <p:cond delay="0"/>
                                  </p:stCondLst>
                                  <p:childTnLst>
                                    <p:anim calcmode="lin" valueType="num">
                                      <p:cBhvr additive="base">
                                        <p:cTn id="986" dur="3000"/>
                                        <p:tgtEl>
                                          <p:spTgt spid="13"/>
                                        </p:tgtEl>
                                        <p:attrNameLst>
                                          <p:attrName>ppt_x</p:attrName>
                                        </p:attrNameLst>
                                      </p:cBhvr>
                                      <p:tavLst>
                                        <p:tav tm="0">
                                          <p:val>
                                            <p:strVal val="ppt_x"/>
                                          </p:val>
                                        </p:tav>
                                        <p:tav tm="100000">
                                          <p:val>
                                            <p:strVal val="1+ppt_w/2"/>
                                          </p:val>
                                        </p:tav>
                                      </p:tavLst>
                                    </p:anim>
                                    <p:anim calcmode="lin" valueType="num">
                                      <p:cBhvr additive="base">
                                        <p:cTn id="987" dur="3000"/>
                                        <p:tgtEl>
                                          <p:spTgt spid="13"/>
                                        </p:tgtEl>
                                        <p:attrNameLst>
                                          <p:attrName>ppt_y</p:attrName>
                                        </p:attrNameLst>
                                      </p:cBhvr>
                                      <p:tavLst>
                                        <p:tav tm="0">
                                          <p:val>
                                            <p:strVal val="ppt_y"/>
                                          </p:val>
                                        </p:tav>
                                        <p:tav tm="100000">
                                          <p:val>
                                            <p:strVal val="ppt_y"/>
                                          </p:val>
                                        </p:tav>
                                      </p:tavLst>
                                    </p:anim>
                                    <p:set>
                                      <p:cBhvr>
                                        <p:cTn id="988" dur="1" fill="hold">
                                          <p:stCondLst>
                                            <p:cond delay="2999"/>
                                          </p:stCondLst>
                                        </p:cTn>
                                        <p:tgtEl>
                                          <p:spTgt spid="13"/>
                                        </p:tgtEl>
                                        <p:attrNameLst>
                                          <p:attrName>style.visibility</p:attrName>
                                        </p:attrNameLst>
                                      </p:cBhvr>
                                      <p:to>
                                        <p:strVal val="hidden"/>
                                      </p:to>
                                    </p:set>
                                  </p:childTnLst>
                                </p:cTn>
                              </p:par>
                              <p:par>
                                <p:cTn id="989" presetID="2" presetClass="exit" presetSubtype="2" fill="hold" grpId="4" nodeType="withEffect">
                                  <p:stCondLst>
                                    <p:cond delay="0"/>
                                  </p:stCondLst>
                                  <p:childTnLst>
                                    <p:anim calcmode="lin" valueType="num">
                                      <p:cBhvr additive="base">
                                        <p:cTn id="990" dur="3000"/>
                                        <p:tgtEl>
                                          <p:spTgt spid="14"/>
                                        </p:tgtEl>
                                        <p:attrNameLst>
                                          <p:attrName>ppt_x</p:attrName>
                                        </p:attrNameLst>
                                      </p:cBhvr>
                                      <p:tavLst>
                                        <p:tav tm="0">
                                          <p:val>
                                            <p:strVal val="ppt_x"/>
                                          </p:val>
                                        </p:tav>
                                        <p:tav tm="100000">
                                          <p:val>
                                            <p:strVal val="1+ppt_w/2"/>
                                          </p:val>
                                        </p:tav>
                                      </p:tavLst>
                                    </p:anim>
                                    <p:anim calcmode="lin" valueType="num">
                                      <p:cBhvr additive="base">
                                        <p:cTn id="991" dur="3000"/>
                                        <p:tgtEl>
                                          <p:spTgt spid="14"/>
                                        </p:tgtEl>
                                        <p:attrNameLst>
                                          <p:attrName>ppt_y</p:attrName>
                                        </p:attrNameLst>
                                      </p:cBhvr>
                                      <p:tavLst>
                                        <p:tav tm="0">
                                          <p:val>
                                            <p:strVal val="ppt_y"/>
                                          </p:val>
                                        </p:tav>
                                        <p:tav tm="100000">
                                          <p:val>
                                            <p:strVal val="ppt_y"/>
                                          </p:val>
                                        </p:tav>
                                      </p:tavLst>
                                    </p:anim>
                                    <p:set>
                                      <p:cBhvr>
                                        <p:cTn id="992" dur="1" fill="hold">
                                          <p:stCondLst>
                                            <p:cond delay="2999"/>
                                          </p:stCondLst>
                                        </p:cTn>
                                        <p:tgtEl>
                                          <p:spTgt spid="14"/>
                                        </p:tgtEl>
                                        <p:attrNameLst>
                                          <p:attrName>style.visibility</p:attrName>
                                        </p:attrNameLst>
                                      </p:cBhvr>
                                      <p:to>
                                        <p:strVal val="hidden"/>
                                      </p:to>
                                    </p:set>
                                  </p:childTnLst>
                                </p:cTn>
                              </p:par>
                              <p:par>
                                <p:cTn id="993" presetID="2" presetClass="exit" presetSubtype="2" fill="hold" grpId="4" nodeType="withEffect">
                                  <p:stCondLst>
                                    <p:cond delay="0"/>
                                  </p:stCondLst>
                                  <p:childTnLst>
                                    <p:anim calcmode="lin" valueType="num">
                                      <p:cBhvr additive="base">
                                        <p:cTn id="994" dur="3000"/>
                                        <p:tgtEl>
                                          <p:spTgt spid="15"/>
                                        </p:tgtEl>
                                        <p:attrNameLst>
                                          <p:attrName>ppt_x</p:attrName>
                                        </p:attrNameLst>
                                      </p:cBhvr>
                                      <p:tavLst>
                                        <p:tav tm="0">
                                          <p:val>
                                            <p:strVal val="ppt_x"/>
                                          </p:val>
                                        </p:tav>
                                        <p:tav tm="100000">
                                          <p:val>
                                            <p:strVal val="1+ppt_w/2"/>
                                          </p:val>
                                        </p:tav>
                                      </p:tavLst>
                                    </p:anim>
                                    <p:anim calcmode="lin" valueType="num">
                                      <p:cBhvr additive="base">
                                        <p:cTn id="995" dur="3000"/>
                                        <p:tgtEl>
                                          <p:spTgt spid="15"/>
                                        </p:tgtEl>
                                        <p:attrNameLst>
                                          <p:attrName>ppt_y</p:attrName>
                                        </p:attrNameLst>
                                      </p:cBhvr>
                                      <p:tavLst>
                                        <p:tav tm="0">
                                          <p:val>
                                            <p:strVal val="ppt_y"/>
                                          </p:val>
                                        </p:tav>
                                        <p:tav tm="100000">
                                          <p:val>
                                            <p:strVal val="ppt_y"/>
                                          </p:val>
                                        </p:tav>
                                      </p:tavLst>
                                    </p:anim>
                                    <p:set>
                                      <p:cBhvr>
                                        <p:cTn id="996" dur="1" fill="hold">
                                          <p:stCondLst>
                                            <p:cond delay="2999"/>
                                          </p:stCondLst>
                                        </p:cTn>
                                        <p:tgtEl>
                                          <p:spTgt spid="15"/>
                                        </p:tgtEl>
                                        <p:attrNameLst>
                                          <p:attrName>style.visibility</p:attrName>
                                        </p:attrNameLst>
                                      </p:cBhvr>
                                      <p:to>
                                        <p:strVal val="hidden"/>
                                      </p:to>
                                    </p:set>
                                  </p:childTnLst>
                                </p:cTn>
                              </p:par>
                              <p:par>
                                <p:cTn id="997" presetID="2" presetClass="exit" presetSubtype="2" fill="hold" grpId="4" nodeType="withEffect">
                                  <p:stCondLst>
                                    <p:cond delay="0"/>
                                  </p:stCondLst>
                                  <p:childTnLst>
                                    <p:anim calcmode="lin" valueType="num">
                                      <p:cBhvr additive="base">
                                        <p:cTn id="998" dur="3000"/>
                                        <p:tgtEl>
                                          <p:spTgt spid="16"/>
                                        </p:tgtEl>
                                        <p:attrNameLst>
                                          <p:attrName>ppt_x</p:attrName>
                                        </p:attrNameLst>
                                      </p:cBhvr>
                                      <p:tavLst>
                                        <p:tav tm="0">
                                          <p:val>
                                            <p:strVal val="ppt_x"/>
                                          </p:val>
                                        </p:tav>
                                        <p:tav tm="100000">
                                          <p:val>
                                            <p:strVal val="1+ppt_w/2"/>
                                          </p:val>
                                        </p:tav>
                                      </p:tavLst>
                                    </p:anim>
                                    <p:anim calcmode="lin" valueType="num">
                                      <p:cBhvr additive="base">
                                        <p:cTn id="999" dur="3000"/>
                                        <p:tgtEl>
                                          <p:spTgt spid="16"/>
                                        </p:tgtEl>
                                        <p:attrNameLst>
                                          <p:attrName>ppt_y</p:attrName>
                                        </p:attrNameLst>
                                      </p:cBhvr>
                                      <p:tavLst>
                                        <p:tav tm="0">
                                          <p:val>
                                            <p:strVal val="ppt_y"/>
                                          </p:val>
                                        </p:tav>
                                        <p:tav tm="100000">
                                          <p:val>
                                            <p:strVal val="ppt_y"/>
                                          </p:val>
                                        </p:tav>
                                      </p:tavLst>
                                    </p:anim>
                                    <p:set>
                                      <p:cBhvr>
                                        <p:cTn id="1000" dur="1" fill="hold">
                                          <p:stCondLst>
                                            <p:cond delay="2999"/>
                                          </p:stCondLst>
                                        </p:cTn>
                                        <p:tgtEl>
                                          <p:spTgt spid="16"/>
                                        </p:tgtEl>
                                        <p:attrNameLst>
                                          <p:attrName>style.visibility</p:attrName>
                                        </p:attrNameLst>
                                      </p:cBhvr>
                                      <p:to>
                                        <p:strVal val="hidden"/>
                                      </p:to>
                                    </p:set>
                                  </p:childTnLst>
                                </p:cTn>
                              </p:par>
                              <p:par>
                                <p:cTn id="1001" presetID="2" presetClass="exit" presetSubtype="2" fill="hold" grpId="4" nodeType="withEffect">
                                  <p:stCondLst>
                                    <p:cond delay="0"/>
                                  </p:stCondLst>
                                  <p:childTnLst>
                                    <p:anim calcmode="lin" valueType="num">
                                      <p:cBhvr additive="base">
                                        <p:cTn id="1002" dur="3000"/>
                                        <p:tgtEl>
                                          <p:spTgt spid="17"/>
                                        </p:tgtEl>
                                        <p:attrNameLst>
                                          <p:attrName>ppt_x</p:attrName>
                                        </p:attrNameLst>
                                      </p:cBhvr>
                                      <p:tavLst>
                                        <p:tav tm="0">
                                          <p:val>
                                            <p:strVal val="ppt_x"/>
                                          </p:val>
                                        </p:tav>
                                        <p:tav tm="100000">
                                          <p:val>
                                            <p:strVal val="1+ppt_w/2"/>
                                          </p:val>
                                        </p:tav>
                                      </p:tavLst>
                                    </p:anim>
                                    <p:anim calcmode="lin" valueType="num">
                                      <p:cBhvr additive="base">
                                        <p:cTn id="1003" dur="3000"/>
                                        <p:tgtEl>
                                          <p:spTgt spid="17"/>
                                        </p:tgtEl>
                                        <p:attrNameLst>
                                          <p:attrName>ppt_y</p:attrName>
                                        </p:attrNameLst>
                                      </p:cBhvr>
                                      <p:tavLst>
                                        <p:tav tm="0">
                                          <p:val>
                                            <p:strVal val="ppt_y"/>
                                          </p:val>
                                        </p:tav>
                                        <p:tav tm="100000">
                                          <p:val>
                                            <p:strVal val="ppt_y"/>
                                          </p:val>
                                        </p:tav>
                                      </p:tavLst>
                                    </p:anim>
                                    <p:set>
                                      <p:cBhvr>
                                        <p:cTn id="1004" dur="1" fill="hold">
                                          <p:stCondLst>
                                            <p:cond delay="2999"/>
                                          </p:stCondLst>
                                        </p:cTn>
                                        <p:tgtEl>
                                          <p:spTgt spid="17"/>
                                        </p:tgtEl>
                                        <p:attrNameLst>
                                          <p:attrName>style.visibility</p:attrName>
                                        </p:attrNameLst>
                                      </p:cBhvr>
                                      <p:to>
                                        <p:strVal val="hidden"/>
                                      </p:to>
                                    </p:set>
                                  </p:childTnLst>
                                </p:cTn>
                              </p:par>
                              <p:par>
                                <p:cTn id="1005" presetID="2" presetClass="exit" presetSubtype="2" fill="hold" grpId="4" nodeType="withEffect">
                                  <p:stCondLst>
                                    <p:cond delay="0"/>
                                  </p:stCondLst>
                                  <p:childTnLst>
                                    <p:anim calcmode="lin" valueType="num">
                                      <p:cBhvr additive="base">
                                        <p:cTn id="1006" dur="3000"/>
                                        <p:tgtEl>
                                          <p:spTgt spid="18"/>
                                        </p:tgtEl>
                                        <p:attrNameLst>
                                          <p:attrName>ppt_x</p:attrName>
                                        </p:attrNameLst>
                                      </p:cBhvr>
                                      <p:tavLst>
                                        <p:tav tm="0">
                                          <p:val>
                                            <p:strVal val="ppt_x"/>
                                          </p:val>
                                        </p:tav>
                                        <p:tav tm="100000">
                                          <p:val>
                                            <p:strVal val="1+ppt_w/2"/>
                                          </p:val>
                                        </p:tav>
                                      </p:tavLst>
                                    </p:anim>
                                    <p:anim calcmode="lin" valueType="num">
                                      <p:cBhvr additive="base">
                                        <p:cTn id="1007" dur="3000"/>
                                        <p:tgtEl>
                                          <p:spTgt spid="18"/>
                                        </p:tgtEl>
                                        <p:attrNameLst>
                                          <p:attrName>ppt_y</p:attrName>
                                        </p:attrNameLst>
                                      </p:cBhvr>
                                      <p:tavLst>
                                        <p:tav tm="0">
                                          <p:val>
                                            <p:strVal val="ppt_y"/>
                                          </p:val>
                                        </p:tav>
                                        <p:tav tm="100000">
                                          <p:val>
                                            <p:strVal val="ppt_y"/>
                                          </p:val>
                                        </p:tav>
                                      </p:tavLst>
                                    </p:anim>
                                    <p:set>
                                      <p:cBhvr>
                                        <p:cTn id="1008" dur="1" fill="hold">
                                          <p:stCondLst>
                                            <p:cond delay="2999"/>
                                          </p:stCondLst>
                                        </p:cTn>
                                        <p:tgtEl>
                                          <p:spTgt spid="18"/>
                                        </p:tgtEl>
                                        <p:attrNameLst>
                                          <p:attrName>style.visibility</p:attrName>
                                        </p:attrNameLst>
                                      </p:cBhvr>
                                      <p:to>
                                        <p:strVal val="hidden"/>
                                      </p:to>
                                    </p:set>
                                  </p:childTnLst>
                                </p:cTn>
                              </p:par>
                              <p:par>
                                <p:cTn id="1009" presetID="2" presetClass="exit" presetSubtype="2" fill="hold" grpId="4" nodeType="withEffect">
                                  <p:stCondLst>
                                    <p:cond delay="0"/>
                                  </p:stCondLst>
                                  <p:childTnLst>
                                    <p:anim calcmode="lin" valueType="num">
                                      <p:cBhvr additive="base">
                                        <p:cTn id="1010" dur="3000"/>
                                        <p:tgtEl>
                                          <p:spTgt spid="19"/>
                                        </p:tgtEl>
                                        <p:attrNameLst>
                                          <p:attrName>ppt_x</p:attrName>
                                        </p:attrNameLst>
                                      </p:cBhvr>
                                      <p:tavLst>
                                        <p:tav tm="0">
                                          <p:val>
                                            <p:strVal val="ppt_x"/>
                                          </p:val>
                                        </p:tav>
                                        <p:tav tm="100000">
                                          <p:val>
                                            <p:strVal val="1+ppt_w/2"/>
                                          </p:val>
                                        </p:tav>
                                      </p:tavLst>
                                    </p:anim>
                                    <p:anim calcmode="lin" valueType="num">
                                      <p:cBhvr additive="base">
                                        <p:cTn id="1011" dur="3000"/>
                                        <p:tgtEl>
                                          <p:spTgt spid="19"/>
                                        </p:tgtEl>
                                        <p:attrNameLst>
                                          <p:attrName>ppt_y</p:attrName>
                                        </p:attrNameLst>
                                      </p:cBhvr>
                                      <p:tavLst>
                                        <p:tav tm="0">
                                          <p:val>
                                            <p:strVal val="ppt_y"/>
                                          </p:val>
                                        </p:tav>
                                        <p:tav tm="100000">
                                          <p:val>
                                            <p:strVal val="ppt_y"/>
                                          </p:val>
                                        </p:tav>
                                      </p:tavLst>
                                    </p:anim>
                                    <p:set>
                                      <p:cBhvr>
                                        <p:cTn id="1012" dur="1" fill="hold">
                                          <p:stCondLst>
                                            <p:cond delay="2999"/>
                                          </p:stCondLst>
                                        </p:cTn>
                                        <p:tgtEl>
                                          <p:spTgt spid="19"/>
                                        </p:tgtEl>
                                        <p:attrNameLst>
                                          <p:attrName>style.visibility</p:attrName>
                                        </p:attrNameLst>
                                      </p:cBhvr>
                                      <p:to>
                                        <p:strVal val="hidden"/>
                                      </p:to>
                                    </p:set>
                                  </p:childTnLst>
                                </p:cTn>
                              </p:par>
                              <p:par>
                                <p:cTn id="1013" presetID="2" presetClass="exit" presetSubtype="2" fill="hold" grpId="4" nodeType="withEffect">
                                  <p:stCondLst>
                                    <p:cond delay="0"/>
                                  </p:stCondLst>
                                  <p:childTnLst>
                                    <p:anim calcmode="lin" valueType="num">
                                      <p:cBhvr additive="base">
                                        <p:cTn id="1014" dur="3000"/>
                                        <p:tgtEl>
                                          <p:spTgt spid="20"/>
                                        </p:tgtEl>
                                        <p:attrNameLst>
                                          <p:attrName>ppt_x</p:attrName>
                                        </p:attrNameLst>
                                      </p:cBhvr>
                                      <p:tavLst>
                                        <p:tav tm="0">
                                          <p:val>
                                            <p:strVal val="ppt_x"/>
                                          </p:val>
                                        </p:tav>
                                        <p:tav tm="100000">
                                          <p:val>
                                            <p:strVal val="1+ppt_w/2"/>
                                          </p:val>
                                        </p:tav>
                                      </p:tavLst>
                                    </p:anim>
                                    <p:anim calcmode="lin" valueType="num">
                                      <p:cBhvr additive="base">
                                        <p:cTn id="1015" dur="3000"/>
                                        <p:tgtEl>
                                          <p:spTgt spid="20"/>
                                        </p:tgtEl>
                                        <p:attrNameLst>
                                          <p:attrName>ppt_y</p:attrName>
                                        </p:attrNameLst>
                                      </p:cBhvr>
                                      <p:tavLst>
                                        <p:tav tm="0">
                                          <p:val>
                                            <p:strVal val="ppt_y"/>
                                          </p:val>
                                        </p:tav>
                                        <p:tav tm="100000">
                                          <p:val>
                                            <p:strVal val="ppt_y"/>
                                          </p:val>
                                        </p:tav>
                                      </p:tavLst>
                                    </p:anim>
                                    <p:set>
                                      <p:cBhvr>
                                        <p:cTn id="1016" dur="1" fill="hold">
                                          <p:stCondLst>
                                            <p:cond delay="2999"/>
                                          </p:stCondLst>
                                        </p:cTn>
                                        <p:tgtEl>
                                          <p:spTgt spid="20"/>
                                        </p:tgtEl>
                                        <p:attrNameLst>
                                          <p:attrName>style.visibility</p:attrName>
                                        </p:attrNameLst>
                                      </p:cBhvr>
                                      <p:to>
                                        <p:strVal val="hidden"/>
                                      </p:to>
                                    </p:set>
                                  </p:childTnLst>
                                </p:cTn>
                              </p:par>
                              <p:par>
                                <p:cTn id="1017" presetID="2" presetClass="exit" presetSubtype="2" fill="hold" grpId="4" nodeType="withEffect">
                                  <p:stCondLst>
                                    <p:cond delay="0"/>
                                  </p:stCondLst>
                                  <p:childTnLst>
                                    <p:anim calcmode="lin" valueType="num">
                                      <p:cBhvr additive="base">
                                        <p:cTn id="1018" dur="3000"/>
                                        <p:tgtEl>
                                          <p:spTgt spid="21"/>
                                        </p:tgtEl>
                                        <p:attrNameLst>
                                          <p:attrName>ppt_x</p:attrName>
                                        </p:attrNameLst>
                                      </p:cBhvr>
                                      <p:tavLst>
                                        <p:tav tm="0">
                                          <p:val>
                                            <p:strVal val="ppt_x"/>
                                          </p:val>
                                        </p:tav>
                                        <p:tav tm="100000">
                                          <p:val>
                                            <p:strVal val="1+ppt_w/2"/>
                                          </p:val>
                                        </p:tav>
                                      </p:tavLst>
                                    </p:anim>
                                    <p:anim calcmode="lin" valueType="num">
                                      <p:cBhvr additive="base">
                                        <p:cTn id="1019" dur="3000"/>
                                        <p:tgtEl>
                                          <p:spTgt spid="21"/>
                                        </p:tgtEl>
                                        <p:attrNameLst>
                                          <p:attrName>ppt_y</p:attrName>
                                        </p:attrNameLst>
                                      </p:cBhvr>
                                      <p:tavLst>
                                        <p:tav tm="0">
                                          <p:val>
                                            <p:strVal val="ppt_y"/>
                                          </p:val>
                                        </p:tav>
                                        <p:tav tm="100000">
                                          <p:val>
                                            <p:strVal val="ppt_y"/>
                                          </p:val>
                                        </p:tav>
                                      </p:tavLst>
                                    </p:anim>
                                    <p:set>
                                      <p:cBhvr>
                                        <p:cTn id="1020" dur="1" fill="hold">
                                          <p:stCondLst>
                                            <p:cond delay="2999"/>
                                          </p:stCondLst>
                                        </p:cTn>
                                        <p:tgtEl>
                                          <p:spTgt spid="21"/>
                                        </p:tgtEl>
                                        <p:attrNameLst>
                                          <p:attrName>style.visibility</p:attrName>
                                        </p:attrNameLst>
                                      </p:cBhvr>
                                      <p:to>
                                        <p:strVal val="hidden"/>
                                      </p:to>
                                    </p:set>
                                  </p:childTnLst>
                                </p:cTn>
                              </p:par>
                              <p:par>
                                <p:cTn id="1021" presetID="2" presetClass="exit" presetSubtype="2" fill="hold" grpId="4" nodeType="withEffect">
                                  <p:stCondLst>
                                    <p:cond delay="0"/>
                                  </p:stCondLst>
                                  <p:childTnLst>
                                    <p:anim calcmode="lin" valueType="num">
                                      <p:cBhvr additive="base">
                                        <p:cTn id="1022" dur="3000"/>
                                        <p:tgtEl>
                                          <p:spTgt spid="22"/>
                                        </p:tgtEl>
                                        <p:attrNameLst>
                                          <p:attrName>ppt_x</p:attrName>
                                        </p:attrNameLst>
                                      </p:cBhvr>
                                      <p:tavLst>
                                        <p:tav tm="0">
                                          <p:val>
                                            <p:strVal val="ppt_x"/>
                                          </p:val>
                                        </p:tav>
                                        <p:tav tm="100000">
                                          <p:val>
                                            <p:strVal val="1+ppt_w/2"/>
                                          </p:val>
                                        </p:tav>
                                      </p:tavLst>
                                    </p:anim>
                                    <p:anim calcmode="lin" valueType="num">
                                      <p:cBhvr additive="base">
                                        <p:cTn id="1023" dur="3000"/>
                                        <p:tgtEl>
                                          <p:spTgt spid="22"/>
                                        </p:tgtEl>
                                        <p:attrNameLst>
                                          <p:attrName>ppt_y</p:attrName>
                                        </p:attrNameLst>
                                      </p:cBhvr>
                                      <p:tavLst>
                                        <p:tav tm="0">
                                          <p:val>
                                            <p:strVal val="ppt_y"/>
                                          </p:val>
                                        </p:tav>
                                        <p:tav tm="100000">
                                          <p:val>
                                            <p:strVal val="ppt_y"/>
                                          </p:val>
                                        </p:tav>
                                      </p:tavLst>
                                    </p:anim>
                                    <p:set>
                                      <p:cBhvr>
                                        <p:cTn id="1024" dur="1" fill="hold">
                                          <p:stCondLst>
                                            <p:cond delay="2999"/>
                                          </p:stCondLst>
                                        </p:cTn>
                                        <p:tgtEl>
                                          <p:spTgt spid="22"/>
                                        </p:tgtEl>
                                        <p:attrNameLst>
                                          <p:attrName>style.visibility</p:attrName>
                                        </p:attrNameLst>
                                      </p:cBhvr>
                                      <p:to>
                                        <p:strVal val="hidden"/>
                                      </p:to>
                                    </p:set>
                                  </p:childTnLst>
                                </p:cTn>
                              </p:par>
                              <p:par>
                                <p:cTn id="1025" presetID="2" presetClass="exit" presetSubtype="2" fill="hold" grpId="4" nodeType="withEffect">
                                  <p:stCondLst>
                                    <p:cond delay="0"/>
                                  </p:stCondLst>
                                  <p:childTnLst>
                                    <p:anim calcmode="lin" valueType="num">
                                      <p:cBhvr additive="base">
                                        <p:cTn id="1026" dur="3000"/>
                                        <p:tgtEl>
                                          <p:spTgt spid="23"/>
                                        </p:tgtEl>
                                        <p:attrNameLst>
                                          <p:attrName>ppt_x</p:attrName>
                                        </p:attrNameLst>
                                      </p:cBhvr>
                                      <p:tavLst>
                                        <p:tav tm="0">
                                          <p:val>
                                            <p:strVal val="ppt_x"/>
                                          </p:val>
                                        </p:tav>
                                        <p:tav tm="100000">
                                          <p:val>
                                            <p:strVal val="1+ppt_w/2"/>
                                          </p:val>
                                        </p:tav>
                                      </p:tavLst>
                                    </p:anim>
                                    <p:anim calcmode="lin" valueType="num">
                                      <p:cBhvr additive="base">
                                        <p:cTn id="1027" dur="3000"/>
                                        <p:tgtEl>
                                          <p:spTgt spid="23"/>
                                        </p:tgtEl>
                                        <p:attrNameLst>
                                          <p:attrName>ppt_y</p:attrName>
                                        </p:attrNameLst>
                                      </p:cBhvr>
                                      <p:tavLst>
                                        <p:tav tm="0">
                                          <p:val>
                                            <p:strVal val="ppt_y"/>
                                          </p:val>
                                        </p:tav>
                                        <p:tav tm="100000">
                                          <p:val>
                                            <p:strVal val="ppt_y"/>
                                          </p:val>
                                        </p:tav>
                                      </p:tavLst>
                                    </p:anim>
                                    <p:set>
                                      <p:cBhvr>
                                        <p:cTn id="1028" dur="1" fill="hold">
                                          <p:stCondLst>
                                            <p:cond delay="2999"/>
                                          </p:stCondLst>
                                        </p:cTn>
                                        <p:tgtEl>
                                          <p:spTgt spid="23"/>
                                        </p:tgtEl>
                                        <p:attrNameLst>
                                          <p:attrName>style.visibility</p:attrName>
                                        </p:attrNameLst>
                                      </p:cBhvr>
                                      <p:to>
                                        <p:strVal val="hidden"/>
                                      </p:to>
                                    </p:set>
                                  </p:childTnLst>
                                </p:cTn>
                              </p:par>
                              <p:par>
                                <p:cTn id="1029" presetID="2" presetClass="exit" presetSubtype="2" fill="hold" grpId="4" nodeType="withEffect">
                                  <p:stCondLst>
                                    <p:cond delay="0"/>
                                  </p:stCondLst>
                                  <p:childTnLst>
                                    <p:anim calcmode="lin" valueType="num">
                                      <p:cBhvr additive="base">
                                        <p:cTn id="1030" dur="3000"/>
                                        <p:tgtEl>
                                          <p:spTgt spid="41"/>
                                        </p:tgtEl>
                                        <p:attrNameLst>
                                          <p:attrName>ppt_x</p:attrName>
                                        </p:attrNameLst>
                                      </p:cBhvr>
                                      <p:tavLst>
                                        <p:tav tm="0">
                                          <p:val>
                                            <p:strVal val="ppt_x"/>
                                          </p:val>
                                        </p:tav>
                                        <p:tav tm="100000">
                                          <p:val>
                                            <p:strVal val="1+ppt_w/2"/>
                                          </p:val>
                                        </p:tav>
                                      </p:tavLst>
                                    </p:anim>
                                    <p:anim calcmode="lin" valueType="num">
                                      <p:cBhvr additive="base">
                                        <p:cTn id="1031" dur="3000"/>
                                        <p:tgtEl>
                                          <p:spTgt spid="41"/>
                                        </p:tgtEl>
                                        <p:attrNameLst>
                                          <p:attrName>ppt_y</p:attrName>
                                        </p:attrNameLst>
                                      </p:cBhvr>
                                      <p:tavLst>
                                        <p:tav tm="0">
                                          <p:val>
                                            <p:strVal val="ppt_y"/>
                                          </p:val>
                                        </p:tav>
                                        <p:tav tm="100000">
                                          <p:val>
                                            <p:strVal val="ppt_y"/>
                                          </p:val>
                                        </p:tav>
                                      </p:tavLst>
                                    </p:anim>
                                    <p:set>
                                      <p:cBhvr>
                                        <p:cTn id="1032" dur="1" fill="hold">
                                          <p:stCondLst>
                                            <p:cond delay="2999"/>
                                          </p:stCondLst>
                                        </p:cTn>
                                        <p:tgtEl>
                                          <p:spTgt spid="41"/>
                                        </p:tgtEl>
                                        <p:attrNameLst>
                                          <p:attrName>style.visibility</p:attrName>
                                        </p:attrNameLst>
                                      </p:cBhvr>
                                      <p:to>
                                        <p:strVal val="hidden"/>
                                      </p:to>
                                    </p:set>
                                  </p:childTnLst>
                                </p:cTn>
                              </p:par>
                              <p:par>
                                <p:cTn id="1033" presetID="2" presetClass="exit" presetSubtype="2" fill="hold" grpId="4" nodeType="withEffect">
                                  <p:stCondLst>
                                    <p:cond delay="0"/>
                                  </p:stCondLst>
                                  <p:childTnLst>
                                    <p:anim calcmode="lin" valueType="num">
                                      <p:cBhvr additive="base">
                                        <p:cTn id="1034" dur="3000"/>
                                        <p:tgtEl>
                                          <p:spTgt spid="42"/>
                                        </p:tgtEl>
                                        <p:attrNameLst>
                                          <p:attrName>ppt_x</p:attrName>
                                        </p:attrNameLst>
                                      </p:cBhvr>
                                      <p:tavLst>
                                        <p:tav tm="0">
                                          <p:val>
                                            <p:strVal val="ppt_x"/>
                                          </p:val>
                                        </p:tav>
                                        <p:tav tm="100000">
                                          <p:val>
                                            <p:strVal val="1+ppt_w/2"/>
                                          </p:val>
                                        </p:tav>
                                      </p:tavLst>
                                    </p:anim>
                                    <p:anim calcmode="lin" valueType="num">
                                      <p:cBhvr additive="base">
                                        <p:cTn id="1035" dur="3000"/>
                                        <p:tgtEl>
                                          <p:spTgt spid="42"/>
                                        </p:tgtEl>
                                        <p:attrNameLst>
                                          <p:attrName>ppt_y</p:attrName>
                                        </p:attrNameLst>
                                      </p:cBhvr>
                                      <p:tavLst>
                                        <p:tav tm="0">
                                          <p:val>
                                            <p:strVal val="ppt_y"/>
                                          </p:val>
                                        </p:tav>
                                        <p:tav tm="100000">
                                          <p:val>
                                            <p:strVal val="ppt_y"/>
                                          </p:val>
                                        </p:tav>
                                      </p:tavLst>
                                    </p:anim>
                                    <p:set>
                                      <p:cBhvr>
                                        <p:cTn id="1036" dur="1" fill="hold">
                                          <p:stCondLst>
                                            <p:cond delay="2999"/>
                                          </p:stCondLst>
                                        </p:cTn>
                                        <p:tgtEl>
                                          <p:spTgt spid="42"/>
                                        </p:tgtEl>
                                        <p:attrNameLst>
                                          <p:attrName>style.visibility</p:attrName>
                                        </p:attrNameLst>
                                      </p:cBhvr>
                                      <p:to>
                                        <p:strVal val="hidden"/>
                                      </p:to>
                                    </p:set>
                                  </p:childTnLst>
                                </p:cTn>
                              </p:par>
                              <p:par>
                                <p:cTn id="1037" presetID="2" presetClass="exit" presetSubtype="2" fill="hold" grpId="4" nodeType="withEffect">
                                  <p:stCondLst>
                                    <p:cond delay="0"/>
                                  </p:stCondLst>
                                  <p:childTnLst>
                                    <p:anim calcmode="lin" valueType="num">
                                      <p:cBhvr additive="base">
                                        <p:cTn id="1038" dur="3000"/>
                                        <p:tgtEl>
                                          <p:spTgt spid="43"/>
                                        </p:tgtEl>
                                        <p:attrNameLst>
                                          <p:attrName>ppt_x</p:attrName>
                                        </p:attrNameLst>
                                      </p:cBhvr>
                                      <p:tavLst>
                                        <p:tav tm="0">
                                          <p:val>
                                            <p:strVal val="ppt_x"/>
                                          </p:val>
                                        </p:tav>
                                        <p:tav tm="100000">
                                          <p:val>
                                            <p:strVal val="1+ppt_w/2"/>
                                          </p:val>
                                        </p:tav>
                                      </p:tavLst>
                                    </p:anim>
                                    <p:anim calcmode="lin" valueType="num">
                                      <p:cBhvr additive="base">
                                        <p:cTn id="1039" dur="3000"/>
                                        <p:tgtEl>
                                          <p:spTgt spid="43"/>
                                        </p:tgtEl>
                                        <p:attrNameLst>
                                          <p:attrName>ppt_y</p:attrName>
                                        </p:attrNameLst>
                                      </p:cBhvr>
                                      <p:tavLst>
                                        <p:tav tm="0">
                                          <p:val>
                                            <p:strVal val="ppt_y"/>
                                          </p:val>
                                        </p:tav>
                                        <p:tav tm="100000">
                                          <p:val>
                                            <p:strVal val="ppt_y"/>
                                          </p:val>
                                        </p:tav>
                                      </p:tavLst>
                                    </p:anim>
                                    <p:set>
                                      <p:cBhvr>
                                        <p:cTn id="1040" dur="1" fill="hold">
                                          <p:stCondLst>
                                            <p:cond delay="2999"/>
                                          </p:stCondLst>
                                        </p:cTn>
                                        <p:tgtEl>
                                          <p:spTgt spid="43"/>
                                        </p:tgtEl>
                                        <p:attrNameLst>
                                          <p:attrName>style.visibility</p:attrName>
                                        </p:attrNameLst>
                                      </p:cBhvr>
                                      <p:to>
                                        <p:strVal val="hidden"/>
                                      </p:to>
                                    </p:set>
                                  </p:childTnLst>
                                </p:cTn>
                              </p:par>
                              <p:par>
                                <p:cTn id="1041" presetID="2" presetClass="exit" presetSubtype="2" fill="hold" grpId="4" nodeType="withEffect">
                                  <p:stCondLst>
                                    <p:cond delay="0"/>
                                  </p:stCondLst>
                                  <p:childTnLst>
                                    <p:anim calcmode="lin" valueType="num">
                                      <p:cBhvr additive="base">
                                        <p:cTn id="1042" dur="3000"/>
                                        <p:tgtEl>
                                          <p:spTgt spid="44"/>
                                        </p:tgtEl>
                                        <p:attrNameLst>
                                          <p:attrName>ppt_x</p:attrName>
                                        </p:attrNameLst>
                                      </p:cBhvr>
                                      <p:tavLst>
                                        <p:tav tm="0">
                                          <p:val>
                                            <p:strVal val="ppt_x"/>
                                          </p:val>
                                        </p:tav>
                                        <p:tav tm="100000">
                                          <p:val>
                                            <p:strVal val="1+ppt_w/2"/>
                                          </p:val>
                                        </p:tav>
                                      </p:tavLst>
                                    </p:anim>
                                    <p:anim calcmode="lin" valueType="num">
                                      <p:cBhvr additive="base">
                                        <p:cTn id="1043" dur="3000"/>
                                        <p:tgtEl>
                                          <p:spTgt spid="44"/>
                                        </p:tgtEl>
                                        <p:attrNameLst>
                                          <p:attrName>ppt_y</p:attrName>
                                        </p:attrNameLst>
                                      </p:cBhvr>
                                      <p:tavLst>
                                        <p:tav tm="0">
                                          <p:val>
                                            <p:strVal val="ppt_y"/>
                                          </p:val>
                                        </p:tav>
                                        <p:tav tm="100000">
                                          <p:val>
                                            <p:strVal val="ppt_y"/>
                                          </p:val>
                                        </p:tav>
                                      </p:tavLst>
                                    </p:anim>
                                    <p:set>
                                      <p:cBhvr>
                                        <p:cTn id="1044" dur="1" fill="hold">
                                          <p:stCondLst>
                                            <p:cond delay="2999"/>
                                          </p:stCondLst>
                                        </p:cTn>
                                        <p:tgtEl>
                                          <p:spTgt spid="44"/>
                                        </p:tgtEl>
                                        <p:attrNameLst>
                                          <p:attrName>style.visibility</p:attrName>
                                        </p:attrNameLst>
                                      </p:cBhvr>
                                      <p:to>
                                        <p:strVal val="hidden"/>
                                      </p:to>
                                    </p:set>
                                  </p:childTnLst>
                                </p:cTn>
                              </p:par>
                              <p:par>
                                <p:cTn id="1045" presetID="2" presetClass="exit" presetSubtype="2" fill="hold" grpId="4" nodeType="withEffect">
                                  <p:stCondLst>
                                    <p:cond delay="0"/>
                                  </p:stCondLst>
                                  <p:childTnLst>
                                    <p:anim calcmode="lin" valueType="num">
                                      <p:cBhvr additive="base">
                                        <p:cTn id="1046" dur="3000"/>
                                        <p:tgtEl>
                                          <p:spTgt spid="45"/>
                                        </p:tgtEl>
                                        <p:attrNameLst>
                                          <p:attrName>ppt_x</p:attrName>
                                        </p:attrNameLst>
                                      </p:cBhvr>
                                      <p:tavLst>
                                        <p:tav tm="0">
                                          <p:val>
                                            <p:strVal val="ppt_x"/>
                                          </p:val>
                                        </p:tav>
                                        <p:tav tm="100000">
                                          <p:val>
                                            <p:strVal val="1+ppt_w/2"/>
                                          </p:val>
                                        </p:tav>
                                      </p:tavLst>
                                    </p:anim>
                                    <p:anim calcmode="lin" valueType="num">
                                      <p:cBhvr additive="base">
                                        <p:cTn id="1047" dur="3000"/>
                                        <p:tgtEl>
                                          <p:spTgt spid="45"/>
                                        </p:tgtEl>
                                        <p:attrNameLst>
                                          <p:attrName>ppt_y</p:attrName>
                                        </p:attrNameLst>
                                      </p:cBhvr>
                                      <p:tavLst>
                                        <p:tav tm="0">
                                          <p:val>
                                            <p:strVal val="ppt_y"/>
                                          </p:val>
                                        </p:tav>
                                        <p:tav tm="100000">
                                          <p:val>
                                            <p:strVal val="ppt_y"/>
                                          </p:val>
                                        </p:tav>
                                      </p:tavLst>
                                    </p:anim>
                                    <p:set>
                                      <p:cBhvr>
                                        <p:cTn id="1048" dur="1" fill="hold">
                                          <p:stCondLst>
                                            <p:cond delay="2999"/>
                                          </p:stCondLst>
                                        </p:cTn>
                                        <p:tgtEl>
                                          <p:spTgt spid="45"/>
                                        </p:tgtEl>
                                        <p:attrNameLst>
                                          <p:attrName>style.visibility</p:attrName>
                                        </p:attrNameLst>
                                      </p:cBhvr>
                                      <p:to>
                                        <p:strVal val="hidden"/>
                                      </p:to>
                                    </p:set>
                                  </p:childTnLst>
                                </p:cTn>
                              </p:par>
                              <p:par>
                                <p:cTn id="1049" presetID="2" presetClass="exit" presetSubtype="2" fill="hold" grpId="4" nodeType="withEffect">
                                  <p:stCondLst>
                                    <p:cond delay="0"/>
                                  </p:stCondLst>
                                  <p:childTnLst>
                                    <p:anim calcmode="lin" valueType="num">
                                      <p:cBhvr additive="base">
                                        <p:cTn id="1050" dur="3000"/>
                                        <p:tgtEl>
                                          <p:spTgt spid="46"/>
                                        </p:tgtEl>
                                        <p:attrNameLst>
                                          <p:attrName>ppt_x</p:attrName>
                                        </p:attrNameLst>
                                      </p:cBhvr>
                                      <p:tavLst>
                                        <p:tav tm="0">
                                          <p:val>
                                            <p:strVal val="ppt_x"/>
                                          </p:val>
                                        </p:tav>
                                        <p:tav tm="100000">
                                          <p:val>
                                            <p:strVal val="1+ppt_w/2"/>
                                          </p:val>
                                        </p:tav>
                                      </p:tavLst>
                                    </p:anim>
                                    <p:anim calcmode="lin" valueType="num">
                                      <p:cBhvr additive="base">
                                        <p:cTn id="1051" dur="3000"/>
                                        <p:tgtEl>
                                          <p:spTgt spid="46"/>
                                        </p:tgtEl>
                                        <p:attrNameLst>
                                          <p:attrName>ppt_y</p:attrName>
                                        </p:attrNameLst>
                                      </p:cBhvr>
                                      <p:tavLst>
                                        <p:tav tm="0">
                                          <p:val>
                                            <p:strVal val="ppt_y"/>
                                          </p:val>
                                        </p:tav>
                                        <p:tav tm="100000">
                                          <p:val>
                                            <p:strVal val="ppt_y"/>
                                          </p:val>
                                        </p:tav>
                                      </p:tavLst>
                                    </p:anim>
                                    <p:set>
                                      <p:cBhvr>
                                        <p:cTn id="1052" dur="1" fill="hold">
                                          <p:stCondLst>
                                            <p:cond delay="2999"/>
                                          </p:stCondLst>
                                        </p:cTn>
                                        <p:tgtEl>
                                          <p:spTgt spid="46"/>
                                        </p:tgtEl>
                                        <p:attrNameLst>
                                          <p:attrName>style.visibility</p:attrName>
                                        </p:attrNameLst>
                                      </p:cBhvr>
                                      <p:to>
                                        <p:strVal val="hidden"/>
                                      </p:to>
                                    </p:set>
                                  </p:childTnLst>
                                </p:cTn>
                              </p:par>
                              <p:par>
                                <p:cTn id="1053" presetID="2" presetClass="exit" presetSubtype="2" fill="hold" grpId="4" nodeType="withEffect">
                                  <p:stCondLst>
                                    <p:cond delay="0"/>
                                  </p:stCondLst>
                                  <p:childTnLst>
                                    <p:anim calcmode="lin" valueType="num">
                                      <p:cBhvr additive="base">
                                        <p:cTn id="1054" dur="3000"/>
                                        <p:tgtEl>
                                          <p:spTgt spid="47"/>
                                        </p:tgtEl>
                                        <p:attrNameLst>
                                          <p:attrName>ppt_x</p:attrName>
                                        </p:attrNameLst>
                                      </p:cBhvr>
                                      <p:tavLst>
                                        <p:tav tm="0">
                                          <p:val>
                                            <p:strVal val="ppt_x"/>
                                          </p:val>
                                        </p:tav>
                                        <p:tav tm="100000">
                                          <p:val>
                                            <p:strVal val="1+ppt_w/2"/>
                                          </p:val>
                                        </p:tav>
                                      </p:tavLst>
                                    </p:anim>
                                    <p:anim calcmode="lin" valueType="num">
                                      <p:cBhvr additive="base">
                                        <p:cTn id="1055" dur="3000"/>
                                        <p:tgtEl>
                                          <p:spTgt spid="47"/>
                                        </p:tgtEl>
                                        <p:attrNameLst>
                                          <p:attrName>ppt_y</p:attrName>
                                        </p:attrNameLst>
                                      </p:cBhvr>
                                      <p:tavLst>
                                        <p:tav tm="0">
                                          <p:val>
                                            <p:strVal val="ppt_y"/>
                                          </p:val>
                                        </p:tav>
                                        <p:tav tm="100000">
                                          <p:val>
                                            <p:strVal val="ppt_y"/>
                                          </p:val>
                                        </p:tav>
                                      </p:tavLst>
                                    </p:anim>
                                    <p:set>
                                      <p:cBhvr>
                                        <p:cTn id="1056" dur="1" fill="hold">
                                          <p:stCondLst>
                                            <p:cond delay="2999"/>
                                          </p:stCondLst>
                                        </p:cTn>
                                        <p:tgtEl>
                                          <p:spTgt spid="47"/>
                                        </p:tgtEl>
                                        <p:attrNameLst>
                                          <p:attrName>style.visibility</p:attrName>
                                        </p:attrNameLst>
                                      </p:cBhvr>
                                      <p:to>
                                        <p:strVal val="hidden"/>
                                      </p:to>
                                    </p:set>
                                  </p:childTnLst>
                                </p:cTn>
                              </p:par>
                              <p:par>
                                <p:cTn id="1057" presetID="2" presetClass="exit" presetSubtype="2" fill="hold" grpId="4" nodeType="withEffect">
                                  <p:stCondLst>
                                    <p:cond delay="0"/>
                                  </p:stCondLst>
                                  <p:childTnLst>
                                    <p:anim calcmode="lin" valueType="num">
                                      <p:cBhvr additive="base">
                                        <p:cTn id="1058" dur="3000"/>
                                        <p:tgtEl>
                                          <p:spTgt spid="48"/>
                                        </p:tgtEl>
                                        <p:attrNameLst>
                                          <p:attrName>ppt_x</p:attrName>
                                        </p:attrNameLst>
                                      </p:cBhvr>
                                      <p:tavLst>
                                        <p:tav tm="0">
                                          <p:val>
                                            <p:strVal val="ppt_x"/>
                                          </p:val>
                                        </p:tav>
                                        <p:tav tm="100000">
                                          <p:val>
                                            <p:strVal val="1+ppt_w/2"/>
                                          </p:val>
                                        </p:tav>
                                      </p:tavLst>
                                    </p:anim>
                                    <p:anim calcmode="lin" valueType="num">
                                      <p:cBhvr additive="base">
                                        <p:cTn id="1059" dur="3000"/>
                                        <p:tgtEl>
                                          <p:spTgt spid="48"/>
                                        </p:tgtEl>
                                        <p:attrNameLst>
                                          <p:attrName>ppt_y</p:attrName>
                                        </p:attrNameLst>
                                      </p:cBhvr>
                                      <p:tavLst>
                                        <p:tav tm="0">
                                          <p:val>
                                            <p:strVal val="ppt_y"/>
                                          </p:val>
                                        </p:tav>
                                        <p:tav tm="100000">
                                          <p:val>
                                            <p:strVal val="ppt_y"/>
                                          </p:val>
                                        </p:tav>
                                      </p:tavLst>
                                    </p:anim>
                                    <p:set>
                                      <p:cBhvr>
                                        <p:cTn id="1060" dur="1" fill="hold">
                                          <p:stCondLst>
                                            <p:cond delay="2999"/>
                                          </p:stCondLst>
                                        </p:cTn>
                                        <p:tgtEl>
                                          <p:spTgt spid="48"/>
                                        </p:tgtEl>
                                        <p:attrNameLst>
                                          <p:attrName>style.visibility</p:attrName>
                                        </p:attrNameLst>
                                      </p:cBhvr>
                                      <p:to>
                                        <p:strVal val="hidden"/>
                                      </p:to>
                                    </p:set>
                                  </p:childTnLst>
                                </p:cTn>
                              </p:par>
                              <p:par>
                                <p:cTn id="1061" presetID="2" presetClass="exit" presetSubtype="2" fill="hold" grpId="4" nodeType="withEffect">
                                  <p:stCondLst>
                                    <p:cond delay="0"/>
                                  </p:stCondLst>
                                  <p:childTnLst>
                                    <p:anim calcmode="lin" valueType="num">
                                      <p:cBhvr additive="base">
                                        <p:cTn id="1062" dur="3000"/>
                                        <p:tgtEl>
                                          <p:spTgt spid="49"/>
                                        </p:tgtEl>
                                        <p:attrNameLst>
                                          <p:attrName>ppt_x</p:attrName>
                                        </p:attrNameLst>
                                      </p:cBhvr>
                                      <p:tavLst>
                                        <p:tav tm="0">
                                          <p:val>
                                            <p:strVal val="ppt_x"/>
                                          </p:val>
                                        </p:tav>
                                        <p:tav tm="100000">
                                          <p:val>
                                            <p:strVal val="1+ppt_w/2"/>
                                          </p:val>
                                        </p:tav>
                                      </p:tavLst>
                                    </p:anim>
                                    <p:anim calcmode="lin" valueType="num">
                                      <p:cBhvr additive="base">
                                        <p:cTn id="1063" dur="3000"/>
                                        <p:tgtEl>
                                          <p:spTgt spid="49"/>
                                        </p:tgtEl>
                                        <p:attrNameLst>
                                          <p:attrName>ppt_y</p:attrName>
                                        </p:attrNameLst>
                                      </p:cBhvr>
                                      <p:tavLst>
                                        <p:tav tm="0">
                                          <p:val>
                                            <p:strVal val="ppt_y"/>
                                          </p:val>
                                        </p:tav>
                                        <p:tav tm="100000">
                                          <p:val>
                                            <p:strVal val="ppt_y"/>
                                          </p:val>
                                        </p:tav>
                                      </p:tavLst>
                                    </p:anim>
                                    <p:set>
                                      <p:cBhvr>
                                        <p:cTn id="1064" dur="1" fill="hold">
                                          <p:stCondLst>
                                            <p:cond delay="2999"/>
                                          </p:stCondLst>
                                        </p:cTn>
                                        <p:tgtEl>
                                          <p:spTgt spid="49"/>
                                        </p:tgtEl>
                                        <p:attrNameLst>
                                          <p:attrName>style.visibility</p:attrName>
                                        </p:attrNameLst>
                                      </p:cBhvr>
                                      <p:to>
                                        <p:strVal val="hidden"/>
                                      </p:to>
                                    </p:set>
                                  </p:childTnLst>
                                </p:cTn>
                              </p:par>
                              <p:par>
                                <p:cTn id="1065" presetID="2" presetClass="exit" presetSubtype="2" fill="hold" grpId="4" nodeType="withEffect">
                                  <p:stCondLst>
                                    <p:cond delay="0"/>
                                  </p:stCondLst>
                                  <p:childTnLst>
                                    <p:anim calcmode="lin" valueType="num">
                                      <p:cBhvr additive="base">
                                        <p:cTn id="1066" dur="3000"/>
                                        <p:tgtEl>
                                          <p:spTgt spid="50"/>
                                        </p:tgtEl>
                                        <p:attrNameLst>
                                          <p:attrName>ppt_x</p:attrName>
                                        </p:attrNameLst>
                                      </p:cBhvr>
                                      <p:tavLst>
                                        <p:tav tm="0">
                                          <p:val>
                                            <p:strVal val="ppt_x"/>
                                          </p:val>
                                        </p:tav>
                                        <p:tav tm="100000">
                                          <p:val>
                                            <p:strVal val="1+ppt_w/2"/>
                                          </p:val>
                                        </p:tav>
                                      </p:tavLst>
                                    </p:anim>
                                    <p:anim calcmode="lin" valueType="num">
                                      <p:cBhvr additive="base">
                                        <p:cTn id="1067" dur="3000"/>
                                        <p:tgtEl>
                                          <p:spTgt spid="50"/>
                                        </p:tgtEl>
                                        <p:attrNameLst>
                                          <p:attrName>ppt_y</p:attrName>
                                        </p:attrNameLst>
                                      </p:cBhvr>
                                      <p:tavLst>
                                        <p:tav tm="0">
                                          <p:val>
                                            <p:strVal val="ppt_y"/>
                                          </p:val>
                                        </p:tav>
                                        <p:tav tm="100000">
                                          <p:val>
                                            <p:strVal val="ppt_y"/>
                                          </p:val>
                                        </p:tav>
                                      </p:tavLst>
                                    </p:anim>
                                    <p:set>
                                      <p:cBhvr>
                                        <p:cTn id="1068" dur="1" fill="hold">
                                          <p:stCondLst>
                                            <p:cond delay="2999"/>
                                          </p:stCondLst>
                                        </p:cTn>
                                        <p:tgtEl>
                                          <p:spTgt spid="50"/>
                                        </p:tgtEl>
                                        <p:attrNameLst>
                                          <p:attrName>style.visibility</p:attrName>
                                        </p:attrNameLst>
                                      </p:cBhvr>
                                      <p:to>
                                        <p:strVal val="hidden"/>
                                      </p:to>
                                    </p:set>
                                  </p:childTnLst>
                                </p:cTn>
                              </p:par>
                              <p:par>
                                <p:cTn id="1069" presetID="2" presetClass="exit" presetSubtype="2" fill="hold" grpId="4" nodeType="withEffect">
                                  <p:stCondLst>
                                    <p:cond delay="0"/>
                                  </p:stCondLst>
                                  <p:childTnLst>
                                    <p:anim calcmode="lin" valueType="num">
                                      <p:cBhvr additive="base">
                                        <p:cTn id="1070" dur="3000"/>
                                        <p:tgtEl>
                                          <p:spTgt spid="51"/>
                                        </p:tgtEl>
                                        <p:attrNameLst>
                                          <p:attrName>ppt_x</p:attrName>
                                        </p:attrNameLst>
                                      </p:cBhvr>
                                      <p:tavLst>
                                        <p:tav tm="0">
                                          <p:val>
                                            <p:strVal val="ppt_x"/>
                                          </p:val>
                                        </p:tav>
                                        <p:tav tm="100000">
                                          <p:val>
                                            <p:strVal val="1+ppt_w/2"/>
                                          </p:val>
                                        </p:tav>
                                      </p:tavLst>
                                    </p:anim>
                                    <p:anim calcmode="lin" valueType="num">
                                      <p:cBhvr additive="base">
                                        <p:cTn id="1071" dur="3000"/>
                                        <p:tgtEl>
                                          <p:spTgt spid="51"/>
                                        </p:tgtEl>
                                        <p:attrNameLst>
                                          <p:attrName>ppt_y</p:attrName>
                                        </p:attrNameLst>
                                      </p:cBhvr>
                                      <p:tavLst>
                                        <p:tav tm="0">
                                          <p:val>
                                            <p:strVal val="ppt_y"/>
                                          </p:val>
                                        </p:tav>
                                        <p:tav tm="100000">
                                          <p:val>
                                            <p:strVal val="ppt_y"/>
                                          </p:val>
                                        </p:tav>
                                      </p:tavLst>
                                    </p:anim>
                                    <p:set>
                                      <p:cBhvr>
                                        <p:cTn id="1072" dur="1" fill="hold">
                                          <p:stCondLst>
                                            <p:cond delay="2999"/>
                                          </p:stCondLst>
                                        </p:cTn>
                                        <p:tgtEl>
                                          <p:spTgt spid="51"/>
                                        </p:tgtEl>
                                        <p:attrNameLst>
                                          <p:attrName>style.visibility</p:attrName>
                                        </p:attrNameLst>
                                      </p:cBhvr>
                                      <p:to>
                                        <p:strVal val="hidden"/>
                                      </p:to>
                                    </p:set>
                                  </p:childTnLst>
                                </p:cTn>
                              </p:par>
                              <p:par>
                                <p:cTn id="1073" presetID="2" presetClass="exit" presetSubtype="2" fill="hold" grpId="4" nodeType="withEffect">
                                  <p:stCondLst>
                                    <p:cond delay="0"/>
                                  </p:stCondLst>
                                  <p:childTnLst>
                                    <p:anim calcmode="lin" valueType="num">
                                      <p:cBhvr additive="base">
                                        <p:cTn id="1074" dur="3000"/>
                                        <p:tgtEl>
                                          <p:spTgt spid="52"/>
                                        </p:tgtEl>
                                        <p:attrNameLst>
                                          <p:attrName>ppt_x</p:attrName>
                                        </p:attrNameLst>
                                      </p:cBhvr>
                                      <p:tavLst>
                                        <p:tav tm="0">
                                          <p:val>
                                            <p:strVal val="ppt_x"/>
                                          </p:val>
                                        </p:tav>
                                        <p:tav tm="100000">
                                          <p:val>
                                            <p:strVal val="1+ppt_w/2"/>
                                          </p:val>
                                        </p:tav>
                                      </p:tavLst>
                                    </p:anim>
                                    <p:anim calcmode="lin" valueType="num">
                                      <p:cBhvr additive="base">
                                        <p:cTn id="1075" dur="3000"/>
                                        <p:tgtEl>
                                          <p:spTgt spid="52"/>
                                        </p:tgtEl>
                                        <p:attrNameLst>
                                          <p:attrName>ppt_y</p:attrName>
                                        </p:attrNameLst>
                                      </p:cBhvr>
                                      <p:tavLst>
                                        <p:tav tm="0">
                                          <p:val>
                                            <p:strVal val="ppt_y"/>
                                          </p:val>
                                        </p:tav>
                                        <p:tav tm="100000">
                                          <p:val>
                                            <p:strVal val="ppt_y"/>
                                          </p:val>
                                        </p:tav>
                                      </p:tavLst>
                                    </p:anim>
                                    <p:set>
                                      <p:cBhvr>
                                        <p:cTn id="1076" dur="1" fill="hold">
                                          <p:stCondLst>
                                            <p:cond delay="2999"/>
                                          </p:stCondLst>
                                        </p:cTn>
                                        <p:tgtEl>
                                          <p:spTgt spid="52"/>
                                        </p:tgtEl>
                                        <p:attrNameLst>
                                          <p:attrName>style.visibility</p:attrName>
                                        </p:attrNameLst>
                                      </p:cBhvr>
                                      <p:to>
                                        <p:strVal val="hidden"/>
                                      </p:to>
                                    </p:set>
                                  </p:childTnLst>
                                </p:cTn>
                              </p:par>
                              <p:par>
                                <p:cTn id="1077" presetID="2" presetClass="exit" presetSubtype="2" fill="hold" grpId="4" nodeType="withEffect">
                                  <p:stCondLst>
                                    <p:cond delay="0"/>
                                  </p:stCondLst>
                                  <p:childTnLst>
                                    <p:anim calcmode="lin" valueType="num">
                                      <p:cBhvr additive="base">
                                        <p:cTn id="1078" dur="3000"/>
                                        <p:tgtEl>
                                          <p:spTgt spid="53"/>
                                        </p:tgtEl>
                                        <p:attrNameLst>
                                          <p:attrName>ppt_x</p:attrName>
                                        </p:attrNameLst>
                                      </p:cBhvr>
                                      <p:tavLst>
                                        <p:tav tm="0">
                                          <p:val>
                                            <p:strVal val="ppt_x"/>
                                          </p:val>
                                        </p:tav>
                                        <p:tav tm="100000">
                                          <p:val>
                                            <p:strVal val="1+ppt_w/2"/>
                                          </p:val>
                                        </p:tav>
                                      </p:tavLst>
                                    </p:anim>
                                    <p:anim calcmode="lin" valueType="num">
                                      <p:cBhvr additive="base">
                                        <p:cTn id="1079" dur="3000"/>
                                        <p:tgtEl>
                                          <p:spTgt spid="53"/>
                                        </p:tgtEl>
                                        <p:attrNameLst>
                                          <p:attrName>ppt_y</p:attrName>
                                        </p:attrNameLst>
                                      </p:cBhvr>
                                      <p:tavLst>
                                        <p:tav tm="0">
                                          <p:val>
                                            <p:strVal val="ppt_y"/>
                                          </p:val>
                                        </p:tav>
                                        <p:tav tm="100000">
                                          <p:val>
                                            <p:strVal val="ppt_y"/>
                                          </p:val>
                                        </p:tav>
                                      </p:tavLst>
                                    </p:anim>
                                    <p:set>
                                      <p:cBhvr>
                                        <p:cTn id="1080" dur="1" fill="hold">
                                          <p:stCondLst>
                                            <p:cond delay="2999"/>
                                          </p:stCondLst>
                                        </p:cTn>
                                        <p:tgtEl>
                                          <p:spTgt spid="53"/>
                                        </p:tgtEl>
                                        <p:attrNameLst>
                                          <p:attrName>style.visibility</p:attrName>
                                        </p:attrNameLst>
                                      </p:cBhvr>
                                      <p:to>
                                        <p:strVal val="hidden"/>
                                      </p:to>
                                    </p:set>
                                  </p:childTnLst>
                                </p:cTn>
                              </p:par>
                              <p:par>
                                <p:cTn id="1081" presetID="2" presetClass="exit" presetSubtype="2" fill="hold" grpId="4" nodeType="withEffect">
                                  <p:stCondLst>
                                    <p:cond delay="0"/>
                                  </p:stCondLst>
                                  <p:childTnLst>
                                    <p:anim calcmode="lin" valueType="num">
                                      <p:cBhvr additive="base">
                                        <p:cTn id="1082" dur="3000"/>
                                        <p:tgtEl>
                                          <p:spTgt spid="54"/>
                                        </p:tgtEl>
                                        <p:attrNameLst>
                                          <p:attrName>ppt_x</p:attrName>
                                        </p:attrNameLst>
                                      </p:cBhvr>
                                      <p:tavLst>
                                        <p:tav tm="0">
                                          <p:val>
                                            <p:strVal val="ppt_x"/>
                                          </p:val>
                                        </p:tav>
                                        <p:tav tm="100000">
                                          <p:val>
                                            <p:strVal val="1+ppt_w/2"/>
                                          </p:val>
                                        </p:tav>
                                      </p:tavLst>
                                    </p:anim>
                                    <p:anim calcmode="lin" valueType="num">
                                      <p:cBhvr additive="base">
                                        <p:cTn id="1083" dur="3000"/>
                                        <p:tgtEl>
                                          <p:spTgt spid="54"/>
                                        </p:tgtEl>
                                        <p:attrNameLst>
                                          <p:attrName>ppt_y</p:attrName>
                                        </p:attrNameLst>
                                      </p:cBhvr>
                                      <p:tavLst>
                                        <p:tav tm="0">
                                          <p:val>
                                            <p:strVal val="ppt_y"/>
                                          </p:val>
                                        </p:tav>
                                        <p:tav tm="100000">
                                          <p:val>
                                            <p:strVal val="ppt_y"/>
                                          </p:val>
                                        </p:tav>
                                      </p:tavLst>
                                    </p:anim>
                                    <p:set>
                                      <p:cBhvr>
                                        <p:cTn id="1084" dur="1" fill="hold">
                                          <p:stCondLst>
                                            <p:cond delay="2999"/>
                                          </p:stCondLst>
                                        </p:cTn>
                                        <p:tgtEl>
                                          <p:spTgt spid="54"/>
                                        </p:tgtEl>
                                        <p:attrNameLst>
                                          <p:attrName>style.visibility</p:attrName>
                                        </p:attrNameLst>
                                      </p:cBhvr>
                                      <p:to>
                                        <p:strVal val="hidden"/>
                                      </p:to>
                                    </p:set>
                                  </p:childTnLst>
                                </p:cTn>
                              </p:par>
                              <p:par>
                                <p:cTn id="1085" presetID="2" presetClass="exit" presetSubtype="2" fill="hold" grpId="4" nodeType="withEffect">
                                  <p:stCondLst>
                                    <p:cond delay="0"/>
                                  </p:stCondLst>
                                  <p:childTnLst>
                                    <p:anim calcmode="lin" valueType="num">
                                      <p:cBhvr additive="base">
                                        <p:cTn id="1086" dur="3000"/>
                                        <p:tgtEl>
                                          <p:spTgt spid="55"/>
                                        </p:tgtEl>
                                        <p:attrNameLst>
                                          <p:attrName>ppt_x</p:attrName>
                                        </p:attrNameLst>
                                      </p:cBhvr>
                                      <p:tavLst>
                                        <p:tav tm="0">
                                          <p:val>
                                            <p:strVal val="ppt_x"/>
                                          </p:val>
                                        </p:tav>
                                        <p:tav tm="100000">
                                          <p:val>
                                            <p:strVal val="1+ppt_w/2"/>
                                          </p:val>
                                        </p:tav>
                                      </p:tavLst>
                                    </p:anim>
                                    <p:anim calcmode="lin" valueType="num">
                                      <p:cBhvr additive="base">
                                        <p:cTn id="1087" dur="3000"/>
                                        <p:tgtEl>
                                          <p:spTgt spid="55"/>
                                        </p:tgtEl>
                                        <p:attrNameLst>
                                          <p:attrName>ppt_y</p:attrName>
                                        </p:attrNameLst>
                                      </p:cBhvr>
                                      <p:tavLst>
                                        <p:tav tm="0">
                                          <p:val>
                                            <p:strVal val="ppt_y"/>
                                          </p:val>
                                        </p:tav>
                                        <p:tav tm="100000">
                                          <p:val>
                                            <p:strVal val="ppt_y"/>
                                          </p:val>
                                        </p:tav>
                                      </p:tavLst>
                                    </p:anim>
                                    <p:set>
                                      <p:cBhvr>
                                        <p:cTn id="1088" dur="1" fill="hold">
                                          <p:stCondLst>
                                            <p:cond delay="2999"/>
                                          </p:stCondLst>
                                        </p:cTn>
                                        <p:tgtEl>
                                          <p:spTgt spid="55"/>
                                        </p:tgtEl>
                                        <p:attrNameLst>
                                          <p:attrName>style.visibility</p:attrName>
                                        </p:attrNameLst>
                                      </p:cBhvr>
                                      <p:to>
                                        <p:strVal val="hidden"/>
                                      </p:to>
                                    </p:set>
                                  </p:childTnLst>
                                </p:cTn>
                              </p:par>
                              <p:par>
                                <p:cTn id="1089" presetID="2" presetClass="exit" presetSubtype="2" fill="hold" grpId="4" nodeType="withEffect">
                                  <p:stCondLst>
                                    <p:cond delay="0"/>
                                  </p:stCondLst>
                                  <p:childTnLst>
                                    <p:anim calcmode="lin" valueType="num">
                                      <p:cBhvr additive="base">
                                        <p:cTn id="1090" dur="3000"/>
                                        <p:tgtEl>
                                          <p:spTgt spid="56"/>
                                        </p:tgtEl>
                                        <p:attrNameLst>
                                          <p:attrName>ppt_x</p:attrName>
                                        </p:attrNameLst>
                                      </p:cBhvr>
                                      <p:tavLst>
                                        <p:tav tm="0">
                                          <p:val>
                                            <p:strVal val="ppt_x"/>
                                          </p:val>
                                        </p:tav>
                                        <p:tav tm="100000">
                                          <p:val>
                                            <p:strVal val="1+ppt_w/2"/>
                                          </p:val>
                                        </p:tav>
                                      </p:tavLst>
                                    </p:anim>
                                    <p:anim calcmode="lin" valueType="num">
                                      <p:cBhvr additive="base">
                                        <p:cTn id="1091" dur="3000"/>
                                        <p:tgtEl>
                                          <p:spTgt spid="56"/>
                                        </p:tgtEl>
                                        <p:attrNameLst>
                                          <p:attrName>ppt_y</p:attrName>
                                        </p:attrNameLst>
                                      </p:cBhvr>
                                      <p:tavLst>
                                        <p:tav tm="0">
                                          <p:val>
                                            <p:strVal val="ppt_y"/>
                                          </p:val>
                                        </p:tav>
                                        <p:tav tm="100000">
                                          <p:val>
                                            <p:strVal val="ppt_y"/>
                                          </p:val>
                                        </p:tav>
                                      </p:tavLst>
                                    </p:anim>
                                    <p:set>
                                      <p:cBhvr>
                                        <p:cTn id="1092" dur="1" fill="hold">
                                          <p:stCondLst>
                                            <p:cond delay="2999"/>
                                          </p:stCondLst>
                                        </p:cTn>
                                        <p:tgtEl>
                                          <p:spTgt spid="56"/>
                                        </p:tgtEl>
                                        <p:attrNameLst>
                                          <p:attrName>style.visibility</p:attrName>
                                        </p:attrNameLst>
                                      </p:cBhvr>
                                      <p:to>
                                        <p:strVal val="hidden"/>
                                      </p:to>
                                    </p:set>
                                  </p:childTnLst>
                                </p:cTn>
                              </p:par>
                              <p:par>
                                <p:cTn id="1093" presetID="2" presetClass="exit" presetSubtype="2" fill="hold" grpId="4" nodeType="withEffect">
                                  <p:stCondLst>
                                    <p:cond delay="0"/>
                                  </p:stCondLst>
                                  <p:childTnLst>
                                    <p:anim calcmode="lin" valueType="num">
                                      <p:cBhvr additive="base">
                                        <p:cTn id="1094" dur="3000"/>
                                        <p:tgtEl>
                                          <p:spTgt spid="57"/>
                                        </p:tgtEl>
                                        <p:attrNameLst>
                                          <p:attrName>ppt_x</p:attrName>
                                        </p:attrNameLst>
                                      </p:cBhvr>
                                      <p:tavLst>
                                        <p:tav tm="0">
                                          <p:val>
                                            <p:strVal val="ppt_x"/>
                                          </p:val>
                                        </p:tav>
                                        <p:tav tm="100000">
                                          <p:val>
                                            <p:strVal val="1+ppt_w/2"/>
                                          </p:val>
                                        </p:tav>
                                      </p:tavLst>
                                    </p:anim>
                                    <p:anim calcmode="lin" valueType="num">
                                      <p:cBhvr additive="base">
                                        <p:cTn id="1095" dur="3000"/>
                                        <p:tgtEl>
                                          <p:spTgt spid="57"/>
                                        </p:tgtEl>
                                        <p:attrNameLst>
                                          <p:attrName>ppt_y</p:attrName>
                                        </p:attrNameLst>
                                      </p:cBhvr>
                                      <p:tavLst>
                                        <p:tav tm="0">
                                          <p:val>
                                            <p:strVal val="ppt_y"/>
                                          </p:val>
                                        </p:tav>
                                        <p:tav tm="100000">
                                          <p:val>
                                            <p:strVal val="ppt_y"/>
                                          </p:val>
                                        </p:tav>
                                      </p:tavLst>
                                    </p:anim>
                                    <p:set>
                                      <p:cBhvr>
                                        <p:cTn id="1096" dur="1" fill="hold">
                                          <p:stCondLst>
                                            <p:cond delay="2999"/>
                                          </p:stCondLst>
                                        </p:cTn>
                                        <p:tgtEl>
                                          <p:spTgt spid="57"/>
                                        </p:tgtEl>
                                        <p:attrNameLst>
                                          <p:attrName>style.visibility</p:attrName>
                                        </p:attrNameLst>
                                      </p:cBhvr>
                                      <p:to>
                                        <p:strVal val="hidden"/>
                                      </p:to>
                                    </p:set>
                                  </p:childTnLst>
                                </p:cTn>
                              </p:par>
                              <p:par>
                                <p:cTn id="1097" presetID="2" presetClass="exit" presetSubtype="8" fill="hold" grpId="4" nodeType="withEffect">
                                  <p:stCondLst>
                                    <p:cond delay="0"/>
                                  </p:stCondLst>
                                  <p:childTnLst>
                                    <p:anim calcmode="lin" valueType="num">
                                      <p:cBhvr additive="base">
                                        <p:cTn id="1098" dur="3000"/>
                                        <p:tgtEl>
                                          <p:spTgt spid="24"/>
                                        </p:tgtEl>
                                        <p:attrNameLst>
                                          <p:attrName>ppt_x</p:attrName>
                                        </p:attrNameLst>
                                      </p:cBhvr>
                                      <p:tavLst>
                                        <p:tav tm="0">
                                          <p:val>
                                            <p:strVal val="ppt_x"/>
                                          </p:val>
                                        </p:tav>
                                        <p:tav tm="100000">
                                          <p:val>
                                            <p:strVal val="0-ppt_w/2"/>
                                          </p:val>
                                        </p:tav>
                                      </p:tavLst>
                                    </p:anim>
                                    <p:anim calcmode="lin" valueType="num">
                                      <p:cBhvr additive="base">
                                        <p:cTn id="1099" dur="3000"/>
                                        <p:tgtEl>
                                          <p:spTgt spid="24"/>
                                        </p:tgtEl>
                                        <p:attrNameLst>
                                          <p:attrName>ppt_y</p:attrName>
                                        </p:attrNameLst>
                                      </p:cBhvr>
                                      <p:tavLst>
                                        <p:tav tm="0">
                                          <p:val>
                                            <p:strVal val="ppt_y"/>
                                          </p:val>
                                        </p:tav>
                                        <p:tav tm="100000">
                                          <p:val>
                                            <p:strVal val="ppt_y"/>
                                          </p:val>
                                        </p:tav>
                                      </p:tavLst>
                                    </p:anim>
                                    <p:set>
                                      <p:cBhvr>
                                        <p:cTn id="1100" dur="1" fill="hold">
                                          <p:stCondLst>
                                            <p:cond delay="2999"/>
                                          </p:stCondLst>
                                        </p:cTn>
                                        <p:tgtEl>
                                          <p:spTgt spid="24"/>
                                        </p:tgtEl>
                                        <p:attrNameLst>
                                          <p:attrName>style.visibility</p:attrName>
                                        </p:attrNameLst>
                                      </p:cBhvr>
                                      <p:to>
                                        <p:strVal val="hidden"/>
                                      </p:to>
                                    </p:set>
                                  </p:childTnLst>
                                </p:cTn>
                              </p:par>
                              <p:par>
                                <p:cTn id="1101" presetID="2" presetClass="exit" presetSubtype="8" fill="hold" grpId="4" nodeType="withEffect">
                                  <p:stCondLst>
                                    <p:cond delay="0"/>
                                  </p:stCondLst>
                                  <p:childTnLst>
                                    <p:anim calcmode="lin" valueType="num">
                                      <p:cBhvr additive="base">
                                        <p:cTn id="1102" dur="3000"/>
                                        <p:tgtEl>
                                          <p:spTgt spid="25"/>
                                        </p:tgtEl>
                                        <p:attrNameLst>
                                          <p:attrName>ppt_x</p:attrName>
                                        </p:attrNameLst>
                                      </p:cBhvr>
                                      <p:tavLst>
                                        <p:tav tm="0">
                                          <p:val>
                                            <p:strVal val="ppt_x"/>
                                          </p:val>
                                        </p:tav>
                                        <p:tav tm="100000">
                                          <p:val>
                                            <p:strVal val="0-ppt_w/2"/>
                                          </p:val>
                                        </p:tav>
                                      </p:tavLst>
                                    </p:anim>
                                    <p:anim calcmode="lin" valueType="num">
                                      <p:cBhvr additive="base">
                                        <p:cTn id="1103" dur="3000"/>
                                        <p:tgtEl>
                                          <p:spTgt spid="25"/>
                                        </p:tgtEl>
                                        <p:attrNameLst>
                                          <p:attrName>ppt_y</p:attrName>
                                        </p:attrNameLst>
                                      </p:cBhvr>
                                      <p:tavLst>
                                        <p:tav tm="0">
                                          <p:val>
                                            <p:strVal val="ppt_y"/>
                                          </p:val>
                                        </p:tav>
                                        <p:tav tm="100000">
                                          <p:val>
                                            <p:strVal val="ppt_y"/>
                                          </p:val>
                                        </p:tav>
                                      </p:tavLst>
                                    </p:anim>
                                    <p:set>
                                      <p:cBhvr>
                                        <p:cTn id="1104" dur="1" fill="hold">
                                          <p:stCondLst>
                                            <p:cond delay="2999"/>
                                          </p:stCondLst>
                                        </p:cTn>
                                        <p:tgtEl>
                                          <p:spTgt spid="25"/>
                                        </p:tgtEl>
                                        <p:attrNameLst>
                                          <p:attrName>style.visibility</p:attrName>
                                        </p:attrNameLst>
                                      </p:cBhvr>
                                      <p:to>
                                        <p:strVal val="hidden"/>
                                      </p:to>
                                    </p:set>
                                  </p:childTnLst>
                                </p:cTn>
                              </p:par>
                              <p:par>
                                <p:cTn id="1105" presetID="2" presetClass="exit" presetSubtype="8" fill="hold" grpId="4" nodeType="withEffect">
                                  <p:stCondLst>
                                    <p:cond delay="0"/>
                                  </p:stCondLst>
                                  <p:childTnLst>
                                    <p:anim calcmode="lin" valueType="num">
                                      <p:cBhvr additive="base">
                                        <p:cTn id="1106" dur="3000"/>
                                        <p:tgtEl>
                                          <p:spTgt spid="26"/>
                                        </p:tgtEl>
                                        <p:attrNameLst>
                                          <p:attrName>ppt_x</p:attrName>
                                        </p:attrNameLst>
                                      </p:cBhvr>
                                      <p:tavLst>
                                        <p:tav tm="0">
                                          <p:val>
                                            <p:strVal val="ppt_x"/>
                                          </p:val>
                                        </p:tav>
                                        <p:tav tm="100000">
                                          <p:val>
                                            <p:strVal val="0-ppt_w/2"/>
                                          </p:val>
                                        </p:tav>
                                      </p:tavLst>
                                    </p:anim>
                                    <p:anim calcmode="lin" valueType="num">
                                      <p:cBhvr additive="base">
                                        <p:cTn id="1107" dur="3000"/>
                                        <p:tgtEl>
                                          <p:spTgt spid="26"/>
                                        </p:tgtEl>
                                        <p:attrNameLst>
                                          <p:attrName>ppt_y</p:attrName>
                                        </p:attrNameLst>
                                      </p:cBhvr>
                                      <p:tavLst>
                                        <p:tav tm="0">
                                          <p:val>
                                            <p:strVal val="ppt_y"/>
                                          </p:val>
                                        </p:tav>
                                        <p:tav tm="100000">
                                          <p:val>
                                            <p:strVal val="ppt_y"/>
                                          </p:val>
                                        </p:tav>
                                      </p:tavLst>
                                    </p:anim>
                                    <p:set>
                                      <p:cBhvr>
                                        <p:cTn id="1108" dur="1" fill="hold">
                                          <p:stCondLst>
                                            <p:cond delay="2999"/>
                                          </p:stCondLst>
                                        </p:cTn>
                                        <p:tgtEl>
                                          <p:spTgt spid="26"/>
                                        </p:tgtEl>
                                        <p:attrNameLst>
                                          <p:attrName>style.visibility</p:attrName>
                                        </p:attrNameLst>
                                      </p:cBhvr>
                                      <p:to>
                                        <p:strVal val="hidden"/>
                                      </p:to>
                                    </p:set>
                                  </p:childTnLst>
                                </p:cTn>
                              </p:par>
                              <p:par>
                                <p:cTn id="1109" presetID="2" presetClass="exit" presetSubtype="8" fill="hold" grpId="4" nodeType="withEffect">
                                  <p:stCondLst>
                                    <p:cond delay="0"/>
                                  </p:stCondLst>
                                  <p:childTnLst>
                                    <p:anim calcmode="lin" valueType="num">
                                      <p:cBhvr additive="base">
                                        <p:cTn id="1110" dur="3000"/>
                                        <p:tgtEl>
                                          <p:spTgt spid="27"/>
                                        </p:tgtEl>
                                        <p:attrNameLst>
                                          <p:attrName>ppt_x</p:attrName>
                                        </p:attrNameLst>
                                      </p:cBhvr>
                                      <p:tavLst>
                                        <p:tav tm="0">
                                          <p:val>
                                            <p:strVal val="ppt_x"/>
                                          </p:val>
                                        </p:tav>
                                        <p:tav tm="100000">
                                          <p:val>
                                            <p:strVal val="0-ppt_w/2"/>
                                          </p:val>
                                        </p:tav>
                                      </p:tavLst>
                                    </p:anim>
                                    <p:anim calcmode="lin" valueType="num">
                                      <p:cBhvr additive="base">
                                        <p:cTn id="1111" dur="3000"/>
                                        <p:tgtEl>
                                          <p:spTgt spid="27"/>
                                        </p:tgtEl>
                                        <p:attrNameLst>
                                          <p:attrName>ppt_y</p:attrName>
                                        </p:attrNameLst>
                                      </p:cBhvr>
                                      <p:tavLst>
                                        <p:tav tm="0">
                                          <p:val>
                                            <p:strVal val="ppt_y"/>
                                          </p:val>
                                        </p:tav>
                                        <p:tav tm="100000">
                                          <p:val>
                                            <p:strVal val="ppt_y"/>
                                          </p:val>
                                        </p:tav>
                                      </p:tavLst>
                                    </p:anim>
                                    <p:set>
                                      <p:cBhvr>
                                        <p:cTn id="1112" dur="1" fill="hold">
                                          <p:stCondLst>
                                            <p:cond delay="2999"/>
                                          </p:stCondLst>
                                        </p:cTn>
                                        <p:tgtEl>
                                          <p:spTgt spid="27"/>
                                        </p:tgtEl>
                                        <p:attrNameLst>
                                          <p:attrName>style.visibility</p:attrName>
                                        </p:attrNameLst>
                                      </p:cBhvr>
                                      <p:to>
                                        <p:strVal val="hidden"/>
                                      </p:to>
                                    </p:set>
                                  </p:childTnLst>
                                </p:cTn>
                              </p:par>
                              <p:par>
                                <p:cTn id="1113" presetID="2" presetClass="exit" presetSubtype="8" fill="hold" grpId="4" nodeType="withEffect">
                                  <p:stCondLst>
                                    <p:cond delay="0"/>
                                  </p:stCondLst>
                                  <p:childTnLst>
                                    <p:anim calcmode="lin" valueType="num">
                                      <p:cBhvr additive="base">
                                        <p:cTn id="1114" dur="3000"/>
                                        <p:tgtEl>
                                          <p:spTgt spid="28"/>
                                        </p:tgtEl>
                                        <p:attrNameLst>
                                          <p:attrName>ppt_x</p:attrName>
                                        </p:attrNameLst>
                                      </p:cBhvr>
                                      <p:tavLst>
                                        <p:tav tm="0">
                                          <p:val>
                                            <p:strVal val="ppt_x"/>
                                          </p:val>
                                        </p:tav>
                                        <p:tav tm="100000">
                                          <p:val>
                                            <p:strVal val="0-ppt_w/2"/>
                                          </p:val>
                                        </p:tav>
                                      </p:tavLst>
                                    </p:anim>
                                    <p:anim calcmode="lin" valueType="num">
                                      <p:cBhvr additive="base">
                                        <p:cTn id="1115" dur="3000"/>
                                        <p:tgtEl>
                                          <p:spTgt spid="28"/>
                                        </p:tgtEl>
                                        <p:attrNameLst>
                                          <p:attrName>ppt_y</p:attrName>
                                        </p:attrNameLst>
                                      </p:cBhvr>
                                      <p:tavLst>
                                        <p:tav tm="0">
                                          <p:val>
                                            <p:strVal val="ppt_y"/>
                                          </p:val>
                                        </p:tav>
                                        <p:tav tm="100000">
                                          <p:val>
                                            <p:strVal val="ppt_y"/>
                                          </p:val>
                                        </p:tav>
                                      </p:tavLst>
                                    </p:anim>
                                    <p:set>
                                      <p:cBhvr>
                                        <p:cTn id="1116" dur="1" fill="hold">
                                          <p:stCondLst>
                                            <p:cond delay="2999"/>
                                          </p:stCondLst>
                                        </p:cTn>
                                        <p:tgtEl>
                                          <p:spTgt spid="28"/>
                                        </p:tgtEl>
                                        <p:attrNameLst>
                                          <p:attrName>style.visibility</p:attrName>
                                        </p:attrNameLst>
                                      </p:cBhvr>
                                      <p:to>
                                        <p:strVal val="hidden"/>
                                      </p:to>
                                    </p:set>
                                  </p:childTnLst>
                                </p:cTn>
                              </p:par>
                              <p:par>
                                <p:cTn id="1117" presetID="2" presetClass="exit" presetSubtype="8" fill="hold" grpId="4" nodeType="withEffect">
                                  <p:stCondLst>
                                    <p:cond delay="0"/>
                                  </p:stCondLst>
                                  <p:childTnLst>
                                    <p:anim calcmode="lin" valueType="num">
                                      <p:cBhvr additive="base">
                                        <p:cTn id="1118" dur="3000"/>
                                        <p:tgtEl>
                                          <p:spTgt spid="29"/>
                                        </p:tgtEl>
                                        <p:attrNameLst>
                                          <p:attrName>ppt_x</p:attrName>
                                        </p:attrNameLst>
                                      </p:cBhvr>
                                      <p:tavLst>
                                        <p:tav tm="0">
                                          <p:val>
                                            <p:strVal val="ppt_x"/>
                                          </p:val>
                                        </p:tav>
                                        <p:tav tm="100000">
                                          <p:val>
                                            <p:strVal val="0-ppt_w/2"/>
                                          </p:val>
                                        </p:tav>
                                      </p:tavLst>
                                    </p:anim>
                                    <p:anim calcmode="lin" valueType="num">
                                      <p:cBhvr additive="base">
                                        <p:cTn id="1119" dur="3000"/>
                                        <p:tgtEl>
                                          <p:spTgt spid="29"/>
                                        </p:tgtEl>
                                        <p:attrNameLst>
                                          <p:attrName>ppt_y</p:attrName>
                                        </p:attrNameLst>
                                      </p:cBhvr>
                                      <p:tavLst>
                                        <p:tav tm="0">
                                          <p:val>
                                            <p:strVal val="ppt_y"/>
                                          </p:val>
                                        </p:tav>
                                        <p:tav tm="100000">
                                          <p:val>
                                            <p:strVal val="ppt_y"/>
                                          </p:val>
                                        </p:tav>
                                      </p:tavLst>
                                    </p:anim>
                                    <p:set>
                                      <p:cBhvr>
                                        <p:cTn id="1120" dur="1" fill="hold">
                                          <p:stCondLst>
                                            <p:cond delay="2999"/>
                                          </p:stCondLst>
                                        </p:cTn>
                                        <p:tgtEl>
                                          <p:spTgt spid="29"/>
                                        </p:tgtEl>
                                        <p:attrNameLst>
                                          <p:attrName>style.visibility</p:attrName>
                                        </p:attrNameLst>
                                      </p:cBhvr>
                                      <p:to>
                                        <p:strVal val="hidden"/>
                                      </p:to>
                                    </p:set>
                                  </p:childTnLst>
                                </p:cTn>
                              </p:par>
                              <p:par>
                                <p:cTn id="1121" presetID="2" presetClass="exit" presetSubtype="8" fill="hold" grpId="4" nodeType="withEffect">
                                  <p:stCondLst>
                                    <p:cond delay="0"/>
                                  </p:stCondLst>
                                  <p:childTnLst>
                                    <p:anim calcmode="lin" valueType="num">
                                      <p:cBhvr additive="base">
                                        <p:cTn id="1122" dur="3000"/>
                                        <p:tgtEl>
                                          <p:spTgt spid="30"/>
                                        </p:tgtEl>
                                        <p:attrNameLst>
                                          <p:attrName>ppt_x</p:attrName>
                                        </p:attrNameLst>
                                      </p:cBhvr>
                                      <p:tavLst>
                                        <p:tav tm="0">
                                          <p:val>
                                            <p:strVal val="ppt_x"/>
                                          </p:val>
                                        </p:tav>
                                        <p:tav tm="100000">
                                          <p:val>
                                            <p:strVal val="0-ppt_w/2"/>
                                          </p:val>
                                        </p:tav>
                                      </p:tavLst>
                                    </p:anim>
                                    <p:anim calcmode="lin" valueType="num">
                                      <p:cBhvr additive="base">
                                        <p:cTn id="1123" dur="3000"/>
                                        <p:tgtEl>
                                          <p:spTgt spid="30"/>
                                        </p:tgtEl>
                                        <p:attrNameLst>
                                          <p:attrName>ppt_y</p:attrName>
                                        </p:attrNameLst>
                                      </p:cBhvr>
                                      <p:tavLst>
                                        <p:tav tm="0">
                                          <p:val>
                                            <p:strVal val="ppt_y"/>
                                          </p:val>
                                        </p:tav>
                                        <p:tav tm="100000">
                                          <p:val>
                                            <p:strVal val="ppt_y"/>
                                          </p:val>
                                        </p:tav>
                                      </p:tavLst>
                                    </p:anim>
                                    <p:set>
                                      <p:cBhvr>
                                        <p:cTn id="1124" dur="1" fill="hold">
                                          <p:stCondLst>
                                            <p:cond delay="2999"/>
                                          </p:stCondLst>
                                        </p:cTn>
                                        <p:tgtEl>
                                          <p:spTgt spid="30"/>
                                        </p:tgtEl>
                                        <p:attrNameLst>
                                          <p:attrName>style.visibility</p:attrName>
                                        </p:attrNameLst>
                                      </p:cBhvr>
                                      <p:to>
                                        <p:strVal val="hidden"/>
                                      </p:to>
                                    </p:set>
                                  </p:childTnLst>
                                </p:cTn>
                              </p:par>
                              <p:par>
                                <p:cTn id="1125" presetID="2" presetClass="exit" presetSubtype="8" fill="hold" grpId="4" nodeType="withEffect">
                                  <p:stCondLst>
                                    <p:cond delay="0"/>
                                  </p:stCondLst>
                                  <p:childTnLst>
                                    <p:anim calcmode="lin" valueType="num">
                                      <p:cBhvr additive="base">
                                        <p:cTn id="1126" dur="3000"/>
                                        <p:tgtEl>
                                          <p:spTgt spid="31"/>
                                        </p:tgtEl>
                                        <p:attrNameLst>
                                          <p:attrName>ppt_x</p:attrName>
                                        </p:attrNameLst>
                                      </p:cBhvr>
                                      <p:tavLst>
                                        <p:tav tm="0">
                                          <p:val>
                                            <p:strVal val="ppt_x"/>
                                          </p:val>
                                        </p:tav>
                                        <p:tav tm="100000">
                                          <p:val>
                                            <p:strVal val="0-ppt_w/2"/>
                                          </p:val>
                                        </p:tav>
                                      </p:tavLst>
                                    </p:anim>
                                    <p:anim calcmode="lin" valueType="num">
                                      <p:cBhvr additive="base">
                                        <p:cTn id="1127" dur="3000"/>
                                        <p:tgtEl>
                                          <p:spTgt spid="31"/>
                                        </p:tgtEl>
                                        <p:attrNameLst>
                                          <p:attrName>ppt_y</p:attrName>
                                        </p:attrNameLst>
                                      </p:cBhvr>
                                      <p:tavLst>
                                        <p:tav tm="0">
                                          <p:val>
                                            <p:strVal val="ppt_y"/>
                                          </p:val>
                                        </p:tav>
                                        <p:tav tm="100000">
                                          <p:val>
                                            <p:strVal val="ppt_y"/>
                                          </p:val>
                                        </p:tav>
                                      </p:tavLst>
                                    </p:anim>
                                    <p:set>
                                      <p:cBhvr>
                                        <p:cTn id="1128" dur="1" fill="hold">
                                          <p:stCondLst>
                                            <p:cond delay="2999"/>
                                          </p:stCondLst>
                                        </p:cTn>
                                        <p:tgtEl>
                                          <p:spTgt spid="31"/>
                                        </p:tgtEl>
                                        <p:attrNameLst>
                                          <p:attrName>style.visibility</p:attrName>
                                        </p:attrNameLst>
                                      </p:cBhvr>
                                      <p:to>
                                        <p:strVal val="hidden"/>
                                      </p:to>
                                    </p:set>
                                  </p:childTnLst>
                                </p:cTn>
                              </p:par>
                              <p:par>
                                <p:cTn id="1129" presetID="2" presetClass="exit" presetSubtype="8" fill="hold" grpId="4" nodeType="withEffect">
                                  <p:stCondLst>
                                    <p:cond delay="0"/>
                                  </p:stCondLst>
                                  <p:childTnLst>
                                    <p:anim calcmode="lin" valueType="num">
                                      <p:cBhvr additive="base">
                                        <p:cTn id="1130" dur="3000"/>
                                        <p:tgtEl>
                                          <p:spTgt spid="32"/>
                                        </p:tgtEl>
                                        <p:attrNameLst>
                                          <p:attrName>ppt_x</p:attrName>
                                        </p:attrNameLst>
                                      </p:cBhvr>
                                      <p:tavLst>
                                        <p:tav tm="0">
                                          <p:val>
                                            <p:strVal val="ppt_x"/>
                                          </p:val>
                                        </p:tav>
                                        <p:tav tm="100000">
                                          <p:val>
                                            <p:strVal val="0-ppt_w/2"/>
                                          </p:val>
                                        </p:tav>
                                      </p:tavLst>
                                    </p:anim>
                                    <p:anim calcmode="lin" valueType="num">
                                      <p:cBhvr additive="base">
                                        <p:cTn id="1131" dur="3000"/>
                                        <p:tgtEl>
                                          <p:spTgt spid="32"/>
                                        </p:tgtEl>
                                        <p:attrNameLst>
                                          <p:attrName>ppt_y</p:attrName>
                                        </p:attrNameLst>
                                      </p:cBhvr>
                                      <p:tavLst>
                                        <p:tav tm="0">
                                          <p:val>
                                            <p:strVal val="ppt_y"/>
                                          </p:val>
                                        </p:tav>
                                        <p:tav tm="100000">
                                          <p:val>
                                            <p:strVal val="ppt_y"/>
                                          </p:val>
                                        </p:tav>
                                      </p:tavLst>
                                    </p:anim>
                                    <p:set>
                                      <p:cBhvr>
                                        <p:cTn id="1132" dur="1" fill="hold">
                                          <p:stCondLst>
                                            <p:cond delay="2999"/>
                                          </p:stCondLst>
                                        </p:cTn>
                                        <p:tgtEl>
                                          <p:spTgt spid="32"/>
                                        </p:tgtEl>
                                        <p:attrNameLst>
                                          <p:attrName>style.visibility</p:attrName>
                                        </p:attrNameLst>
                                      </p:cBhvr>
                                      <p:to>
                                        <p:strVal val="hidden"/>
                                      </p:to>
                                    </p:set>
                                  </p:childTnLst>
                                </p:cTn>
                              </p:par>
                              <p:par>
                                <p:cTn id="1133" presetID="2" presetClass="exit" presetSubtype="8" fill="hold" grpId="4" nodeType="withEffect">
                                  <p:stCondLst>
                                    <p:cond delay="0"/>
                                  </p:stCondLst>
                                  <p:childTnLst>
                                    <p:anim calcmode="lin" valueType="num">
                                      <p:cBhvr additive="base">
                                        <p:cTn id="1134" dur="3000"/>
                                        <p:tgtEl>
                                          <p:spTgt spid="33"/>
                                        </p:tgtEl>
                                        <p:attrNameLst>
                                          <p:attrName>ppt_x</p:attrName>
                                        </p:attrNameLst>
                                      </p:cBhvr>
                                      <p:tavLst>
                                        <p:tav tm="0">
                                          <p:val>
                                            <p:strVal val="ppt_x"/>
                                          </p:val>
                                        </p:tav>
                                        <p:tav tm="100000">
                                          <p:val>
                                            <p:strVal val="0-ppt_w/2"/>
                                          </p:val>
                                        </p:tav>
                                      </p:tavLst>
                                    </p:anim>
                                    <p:anim calcmode="lin" valueType="num">
                                      <p:cBhvr additive="base">
                                        <p:cTn id="1135" dur="3000"/>
                                        <p:tgtEl>
                                          <p:spTgt spid="33"/>
                                        </p:tgtEl>
                                        <p:attrNameLst>
                                          <p:attrName>ppt_y</p:attrName>
                                        </p:attrNameLst>
                                      </p:cBhvr>
                                      <p:tavLst>
                                        <p:tav tm="0">
                                          <p:val>
                                            <p:strVal val="ppt_y"/>
                                          </p:val>
                                        </p:tav>
                                        <p:tav tm="100000">
                                          <p:val>
                                            <p:strVal val="ppt_y"/>
                                          </p:val>
                                        </p:tav>
                                      </p:tavLst>
                                    </p:anim>
                                    <p:set>
                                      <p:cBhvr>
                                        <p:cTn id="1136" dur="1" fill="hold">
                                          <p:stCondLst>
                                            <p:cond delay="2999"/>
                                          </p:stCondLst>
                                        </p:cTn>
                                        <p:tgtEl>
                                          <p:spTgt spid="33"/>
                                        </p:tgtEl>
                                        <p:attrNameLst>
                                          <p:attrName>style.visibility</p:attrName>
                                        </p:attrNameLst>
                                      </p:cBhvr>
                                      <p:to>
                                        <p:strVal val="hidden"/>
                                      </p:to>
                                    </p:set>
                                  </p:childTnLst>
                                </p:cTn>
                              </p:par>
                              <p:par>
                                <p:cTn id="1137" presetID="2" presetClass="exit" presetSubtype="8" fill="hold" grpId="4" nodeType="withEffect">
                                  <p:stCondLst>
                                    <p:cond delay="0"/>
                                  </p:stCondLst>
                                  <p:childTnLst>
                                    <p:anim calcmode="lin" valueType="num">
                                      <p:cBhvr additive="base">
                                        <p:cTn id="1138" dur="3000"/>
                                        <p:tgtEl>
                                          <p:spTgt spid="34"/>
                                        </p:tgtEl>
                                        <p:attrNameLst>
                                          <p:attrName>ppt_x</p:attrName>
                                        </p:attrNameLst>
                                      </p:cBhvr>
                                      <p:tavLst>
                                        <p:tav tm="0">
                                          <p:val>
                                            <p:strVal val="ppt_x"/>
                                          </p:val>
                                        </p:tav>
                                        <p:tav tm="100000">
                                          <p:val>
                                            <p:strVal val="0-ppt_w/2"/>
                                          </p:val>
                                        </p:tav>
                                      </p:tavLst>
                                    </p:anim>
                                    <p:anim calcmode="lin" valueType="num">
                                      <p:cBhvr additive="base">
                                        <p:cTn id="1139" dur="3000"/>
                                        <p:tgtEl>
                                          <p:spTgt spid="34"/>
                                        </p:tgtEl>
                                        <p:attrNameLst>
                                          <p:attrName>ppt_y</p:attrName>
                                        </p:attrNameLst>
                                      </p:cBhvr>
                                      <p:tavLst>
                                        <p:tav tm="0">
                                          <p:val>
                                            <p:strVal val="ppt_y"/>
                                          </p:val>
                                        </p:tav>
                                        <p:tav tm="100000">
                                          <p:val>
                                            <p:strVal val="ppt_y"/>
                                          </p:val>
                                        </p:tav>
                                      </p:tavLst>
                                    </p:anim>
                                    <p:set>
                                      <p:cBhvr>
                                        <p:cTn id="1140" dur="1" fill="hold">
                                          <p:stCondLst>
                                            <p:cond delay="2999"/>
                                          </p:stCondLst>
                                        </p:cTn>
                                        <p:tgtEl>
                                          <p:spTgt spid="34"/>
                                        </p:tgtEl>
                                        <p:attrNameLst>
                                          <p:attrName>style.visibility</p:attrName>
                                        </p:attrNameLst>
                                      </p:cBhvr>
                                      <p:to>
                                        <p:strVal val="hidden"/>
                                      </p:to>
                                    </p:set>
                                  </p:childTnLst>
                                </p:cTn>
                              </p:par>
                              <p:par>
                                <p:cTn id="1141" presetID="2" presetClass="exit" presetSubtype="8" fill="hold" grpId="4" nodeType="withEffect">
                                  <p:stCondLst>
                                    <p:cond delay="0"/>
                                  </p:stCondLst>
                                  <p:childTnLst>
                                    <p:anim calcmode="lin" valueType="num">
                                      <p:cBhvr additive="base">
                                        <p:cTn id="1142" dur="3000"/>
                                        <p:tgtEl>
                                          <p:spTgt spid="35"/>
                                        </p:tgtEl>
                                        <p:attrNameLst>
                                          <p:attrName>ppt_x</p:attrName>
                                        </p:attrNameLst>
                                      </p:cBhvr>
                                      <p:tavLst>
                                        <p:tav tm="0">
                                          <p:val>
                                            <p:strVal val="ppt_x"/>
                                          </p:val>
                                        </p:tav>
                                        <p:tav tm="100000">
                                          <p:val>
                                            <p:strVal val="0-ppt_w/2"/>
                                          </p:val>
                                        </p:tav>
                                      </p:tavLst>
                                    </p:anim>
                                    <p:anim calcmode="lin" valueType="num">
                                      <p:cBhvr additive="base">
                                        <p:cTn id="1143" dur="3000"/>
                                        <p:tgtEl>
                                          <p:spTgt spid="35"/>
                                        </p:tgtEl>
                                        <p:attrNameLst>
                                          <p:attrName>ppt_y</p:attrName>
                                        </p:attrNameLst>
                                      </p:cBhvr>
                                      <p:tavLst>
                                        <p:tav tm="0">
                                          <p:val>
                                            <p:strVal val="ppt_y"/>
                                          </p:val>
                                        </p:tav>
                                        <p:tav tm="100000">
                                          <p:val>
                                            <p:strVal val="ppt_y"/>
                                          </p:val>
                                        </p:tav>
                                      </p:tavLst>
                                    </p:anim>
                                    <p:set>
                                      <p:cBhvr>
                                        <p:cTn id="1144" dur="1" fill="hold">
                                          <p:stCondLst>
                                            <p:cond delay="2999"/>
                                          </p:stCondLst>
                                        </p:cTn>
                                        <p:tgtEl>
                                          <p:spTgt spid="35"/>
                                        </p:tgtEl>
                                        <p:attrNameLst>
                                          <p:attrName>style.visibility</p:attrName>
                                        </p:attrNameLst>
                                      </p:cBhvr>
                                      <p:to>
                                        <p:strVal val="hidden"/>
                                      </p:to>
                                    </p:set>
                                  </p:childTnLst>
                                </p:cTn>
                              </p:par>
                              <p:par>
                                <p:cTn id="1145" presetID="2" presetClass="exit" presetSubtype="8" fill="hold" grpId="4" nodeType="withEffect">
                                  <p:stCondLst>
                                    <p:cond delay="0"/>
                                  </p:stCondLst>
                                  <p:childTnLst>
                                    <p:anim calcmode="lin" valueType="num">
                                      <p:cBhvr additive="base">
                                        <p:cTn id="1146" dur="3000"/>
                                        <p:tgtEl>
                                          <p:spTgt spid="36"/>
                                        </p:tgtEl>
                                        <p:attrNameLst>
                                          <p:attrName>ppt_x</p:attrName>
                                        </p:attrNameLst>
                                      </p:cBhvr>
                                      <p:tavLst>
                                        <p:tav tm="0">
                                          <p:val>
                                            <p:strVal val="ppt_x"/>
                                          </p:val>
                                        </p:tav>
                                        <p:tav tm="100000">
                                          <p:val>
                                            <p:strVal val="0-ppt_w/2"/>
                                          </p:val>
                                        </p:tav>
                                      </p:tavLst>
                                    </p:anim>
                                    <p:anim calcmode="lin" valueType="num">
                                      <p:cBhvr additive="base">
                                        <p:cTn id="1147" dur="3000"/>
                                        <p:tgtEl>
                                          <p:spTgt spid="36"/>
                                        </p:tgtEl>
                                        <p:attrNameLst>
                                          <p:attrName>ppt_y</p:attrName>
                                        </p:attrNameLst>
                                      </p:cBhvr>
                                      <p:tavLst>
                                        <p:tav tm="0">
                                          <p:val>
                                            <p:strVal val="ppt_y"/>
                                          </p:val>
                                        </p:tav>
                                        <p:tav tm="100000">
                                          <p:val>
                                            <p:strVal val="ppt_y"/>
                                          </p:val>
                                        </p:tav>
                                      </p:tavLst>
                                    </p:anim>
                                    <p:set>
                                      <p:cBhvr>
                                        <p:cTn id="1148" dur="1" fill="hold">
                                          <p:stCondLst>
                                            <p:cond delay="2999"/>
                                          </p:stCondLst>
                                        </p:cTn>
                                        <p:tgtEl>
                                          <p:spTgt spid="36"/>
                                        </p:tgtEl>
                                        <p:attrNameLst>
                                          <p:attrName>style.visibility</p:attrName>
                                        </p:attrNameLst>
                                      </p:cBhvr>
                                      <p:to>
                                        <p:strVal val="hidden"/>
                                      </p:to>
                                    </p:set>
                                  </p:childTnLst>
                                </p:cTn>
                              </p:par>
                              <p:par>
                                <p:cTn id="1149" presetID="2" presetClass="exit" presetSubtype="8" fill="hold" grpId="4" nodeType="withEffect">
                                  <p:stCondLst>
                                    <p:cond delay="0"/>
                                  </p:stCondLst>
                                  <p:childTnLst>
                                    <p:anim calcmode="lin" valueType="num">
                                      <p:cBhvr additive="base">
                                        <p:cTn id="1150" dur="3000"/>
                                        <p:tgtEl>
                                          <p:spTgt spid="37"/>
                                        </p:tgtEl>
                                        <p:attrNameLst>
                                          <p:attrName>ppt_x</p:attrName>
                                        </p:attrNameLst>
                                      </p:cBhvr>
                                      <p:tavLst>
                                        <p:tav tm="0">
                                          <p:val>
                                            <p:strVal val="ppt_x"/>
                                          </p:val>
                                        </p:tav>
                                        <p:tav tm="100000">
                                          <p:val>
                                            <p:strVal val="0-ppt_w/2"/>
                                          </p:val>
                                        </p:tav>
                                      </p:tavLst>
                                    </p:anim>
                                    <p:anim calcmode="lin" valueType="num">
                                      <p:cBhvr additive="base">
                                        <p:cTn id="1151" dur="3000"/>
                                        <p:tgtEl>
                                          <p:spTgt spid="37"/>
                                        </p:tgtEl>
                                        <p:attrNameLst>
                                          <p:attrName>ppt_y</p:attrName>
                                        </p:attrNameLst>
                                      </p:cBhvr>
                                      <p:tavLst>
                                        <p:tav tm="0">
                                          <p:val>
                                            <p:strVal val="ppt_y"/>
                                          </p:val>
                                        </p:tav>
                                        <p:tav tm="100000">
                                          <p:val>
                                            <p:strVal val="ppt_y"/>
                                          </p:val>
                                        </p:tav>
                                      </p:tavLst>
                                    </p:anim>
                                    <p:set>
                                      <p:cBhvr>
                                        <p:cTn id="1152" dur="1" fill="hold">
                                          <p:stCondLst>
                                            <p:cond delay="2999"/>
                                          </p:stCondLst>
                                        </p:cTn>
                                        <p:tgtEl>
                                          <p:spTgt spid="37"/>
                                        </p:tgtEl>
                                        <p:attrNameLst>
                                          <p:attrName>style.visibility</p:attrName>
                                        </p:attrNameLst>
                                      </p:cBhvr>
                                      <p:to>
                                        <p:strVal val="hidden"/>
                                      </p:to>
                                    </p:set>
                                  </p:childTnLst>
                                </p:cTn>
                              </p:par>
                              <p:par>
                                <p:cTn id="1153" presetID="2" presetClass="exit" presetSubtype="8" fill="hold" grpId="4" nodeType="withEffect">
                                  <p:stCondLst>
                                    <p:cond delay="0"/>
                                  </p:stCondLst>
                                  <p:childTnLst>
                                    <p:anim calcmode="lin" valueType="num">
                                      <p:cBhvr additive="base">
                                        <p:cTn id="1154" dur="3000"/>
                                        <p:tgtEl>
                                          <p:spTgt spid="38"/>
                                        </p:tgtEl>
                                        <p:attrNameLst>
                                          <p:attrName>ppt_x</p:attrName>
                                        </p:attrNameLst>
                                      </p:cBhvr>
                                      <p:tavLst>
                                        <p:tav tm="0">
                                          <p:val>
                                            <p:strVal val="ppt_x"/>
                                          </p:val>
                                        </p:tav>
                                        <p:tav tm="100000">
                                          <p:val>
                                            <p:strVal val="0-ppt_w/2"/>
                                          </p:val>
                                        </p:tav>
                                      </p:tavLst>
                                    </p:anim>
                                    <p:anim calcmode="lin" valueType="num">
                                      <p:cBhvr additive="base">
                                        <p:cTn id="1155" dur="3000"/>
                                        <p:tgtEl>
                                          <p:spTgt spid="38"/>
                                        </p:tgtEl>
                                        <p:attrNameLst>
                                          <p:attrName>ppt_y</p:attrName>
                                        </p:attrNameLst>
                                      </p:cBhvr>
                                      <p:tavLst>
                                        <p:tav tm="0">
                                          <p:val>
                                            <p:strVal val="ppt_y"/>
                                          </p:val>
                                        </p:tav>
                                        <p:tav tm="100000">
                                          <p:val>
                                            <p:strVal val="ppt_y"/>
                                          </p:val>
                                        </p:tav>
                                      </p:tavLst>
                                    </p:anim>
                                    <p:set>
                                      <p:cBhvr>
                                        <p:cTn id="1156" dur="1" fill="hold">
                                          <p:stCondLst>
                                            <p:cond delay="2999"/>
                                          </p:stCondLst>
                                        </p:cTn>
                                        <p:tgtEl>
                                          <p:spTgt spid="38"/>
                                        </p:tgtEl>
                                        <p:attrNameLst>
                                          <p:attrName>style.visibility</p:attrName>
                                        </p:attrNameLst>
                                      </p:cBhvr>
                                      <p:to>
                                        <p:strVal val="hidden"/>
                                      </p:to>
                                    </p:set>
                                  </p:childTnLst>
                                </p:cTn>
                              </p:par>
                              <p:par>
                                <p:cTn id="1157" presetID="2" presetClass="exit" presetSubtype="8" fill="hold" grpId="4" nodeType="withEffect">
                                  <p:stCondLst>
                                    <p:cond delay="0"/>
                                  </p:stCondLst>
                                  <p:childTnLst>
                                    <p:anim calcmode="lin" valueType="num">
                                      <p:cBhvr additive="base">
                                        <p:cTn id="1158" dur="3000"/>
                                        <p:tgtEl>
                                          <p:spTgt spid="39"/>
                                        </p:tgtEl>
                                        <p:attrNameLst>
                                          <p:attrName>ppt_x</p:attrName>
                                        </p:attrNameLst>
                                      </p:cBhvr>
                                      <p:tavLst>
                                        <p:tav tm="0">
                                          <p:val>
                                            <p:strVal val="ppt_x"/>
                                          </p:val>
                                        </p:tav>
                                        <p:tav tm="100000">
                                          <p:val>
                                            <p:strVal val="0-ppt_w/2"/>
                                          </p:val>
                                        </p:tav>
                                      </p:tavLst>
                                    </p:anim>
                                    <p:anim calcmode="lin" valueType="num">
                                      <p:cBhvr additive="base">
                                        <p:cTn id="1159" dur="3000"/>
                                        <p:tgtEl>
                                          <p:spTgt spid="39"/>
                                        </p:tgtEl>
                                        <p:attrNameLst>
                                          <p:attrName>ppt_y</p:attrName>
                                        </p:attrNameLst>
                                      </p:cBhvr>
                                      <p:tavLst>
                                        <p:tav tm="0">
                                          <p:val>
                                            <p:strVal val="ppt_y"/>
                                          </p:val>
                                        </p:tav>
                                        <p:tav tm="100000">
                                          <p:val>
                                            <p:strVal val="ppt_y"/>
                                          </p:val>
                                        </p:tav>
                                      </p:tavLst>
                                    </p:anim>
                                    <p:set>
                                      <p:cBhvr>
                                        <p:cTn id="1160" dur="1" fill="hold">
                                          <p:stCondLst>
                                            <p:cond delay="2999"/>
                                          </p:stCondLst>
                                        </p:cTn>
                                        <p:tgtEl>
                                          <p:spTgt spid="39"/>
                                        </p:tgtEl>
                                        <p:attrNameLst>
                                          <p:attrName>style.visibility</p:attrName>
                                        </p:attrNameLst>
                                      </p:cBhvr>
                                      <p:to>
                                        <p:strVal val="hidden"/>
                                      </p:to>
                                    </p:set>
                                  </p:childTnLst>
                                </p:cTn>
                              </p:par>
                              <p:par>
                                <p:cTn id="1161" presetID="2" presetClass="exit" presetSubtype="8" fill="hold" grpId="4" nodeType="withEffect">
                                  <p:stCondLst>
                                    <p:cond delay="0"/>
                                  </p:stCondLst>
                                  <p:childTnLst>
                                    <p:anim calcmode="lin" valueType="num">
                                      <p:cBhvr additive="base">
                                        <p:cTn id="1162" dur="3000"/>
                                        <p:tgtEl>
                                          <p:spTgt spid="40"/>
                                        </p:tgtEl>
                                        <p:attrNameLst>
                                          <p:attrName>ppt_x</p:attrName>
                                        </p:attrNameLst>
                                      </p:cBhvr>
                                      <p:tavLst>
                                        <p:tav tm="0">
                                          <p:val>
                                            <p:strVal val="ppt_x"/>
                                          </p:val>
                                        </p:tav>
                                        <p:tav tm="100000">
                                          <p:val>
                                            <p:strVal val="0-ppt_w/2"/>
                                          </p:val>
                                        </p:tav>
                                      </p:tavLst>
                                    </p:anim>
                                    <p:anim calcmode="lin" valueType="num">
                                      <p:cBhvr additive="base">
                                        <p:cTn id="1163" dur="3000"/>
                                        <p:tgtEl>
                                          <p:spTgt spid="40"/>
                                        </p:tgtEl>
                                        <p:attrNameLst>
                                          <p:attrName>ppt_y</p:attrName>
                                        </p:attrNameLst>
                                      </p:cBhvr>
                                      <p:tavLst>
                                        <p:tav tm="0">
                                          <p:val>
                                            <p:strVal val="ppt_y"/>
                                          </p:val>
                                        </p:tav>
                                        <p:tav tm="100000">
                                          <p:val>
                                            <p:strVal val="ppt_y"/>
                                          </p:val>
                                        </p:tav>
                                      </p:tavLst>
                                    </p:anim>
                                    <p:set>
                                      <p:cBhvr>
                                        <p:cTn id="1164" dur="1" fill="hold">
                                          <p:stCondLst>
                                            <p:cond delay="2999"/>
                                          </p:stCondLst>
                                        </p:cTn>
                                        <p:tgtEl>
                                          <p:spTgt spid="40"/>
                                        </p:tgtEl>
                                        <p:attrNameLst>
                                          <p:attrName>style.visibility</p:attrName>
                                        </p:attrNameLst>
                                      </p:cBhvr>
                                      <p:to>
                                        <p:strVal val="hidden"/>
                                      </p:to>
                                    </p:set>
                                  </p:childTnLst>
                                </p:cTn>
                              </p:par>
                              <p:par>
                                <p:cTn id="1165" presetID="2" presetClass="exit" presetSubtype="8" fill="hold" grpId="4" nodeType="withEffect">
                                  <p:stCondLst>
                                    <p:cond delay="0"/>
                                  </p:stCondLst>
                                  <p:childTnLst>
                                    <p:anim calcmode="lin" valueType="num">
                                      <p:cBhvr additive="base">
                                        <p:cTn id="1166" dur="3000"/>
                                        <p:tgtEl>
                                          <p:spTgt spid="58"/>
                                        </p:tgtEl>
                                        <p:attrNameLst>
                                          <p:attrName>ppt_x</p:attrName>
                                        </p:attrNameLst>
                                      </p:cBhvr>
                                      <p:tavLst>
                                        <p:tav tm="0">
                                          <p:val>
                                            <p:strVal val="ppt_x"/>
                                          </p:val>
                                        </p:tav>
                                        <p:tav tm="100000">
                                          <p:val>
                                            <p:strVal val="0-ppt_w/2"/>
                                          </p:val>
                                        </p:tav>
                                      </p:tavLst>
                                    </p:anim>
                                    <p:anim calcmode="lin" valueType="num">
                                      <p:cBhvr additive="base">
                                        <p:cTn id="1167" dur="3000"/>
                                        <p:tgtEl>
                                          <p:spTgt spid="58"/>
                                        </p:tgtEl>
                                        <p:attrNameLst>
                                          <p:attrName>ppt_y</p:attrName>
                                        </p:attrNameLst>
                                      </p:cBhvr>
                                      <p:tavLst>
                                        <p:tav tm="0">
                                          <p:val>
                                            <p:strVal val="ppt_y"/>
                                          </p:val>
                                        </p:tav>
                                        <p:tav tm="100000">
                                          <p:val>
                                            <p:strVal val="ppt_y"/>
                                          </p:val>
                                        </p:tav>
                                      </p:tavLst>
                                    </p:anim>
                                    <p:set>
                                      <p:cBhvr>
                                        <p:cTn id="1168" dur="1" fill="hold">
                                          <p:stCondLst>
                                            <p:cond delay="2999"/>
                                          </p:stCondLst>
                                        </p:cTn>
                                        <p:tgtEl>
                                          <p:spTgt spid="58"/>
                                        </p:tgtEl>
                                        <p:attrNameLst>
                                          <p:attrName>style.visibility</p:attrName>
                                        </p:attrNameLst>
                                      </p:cBhvr>
                                      <p:to>
                                        <p:strVal val="hidden"/>
                                      </p:to>
                                    </p:set>
                                  </p:childTnLst>
                                </p:cTn>
                              </p:par>
                              <p:par>
                                <p:cTn id="1169" presetID="2" presetClass="exit" presetSubtype="8" fill="hold" grpId="4" nodeType="withEffect">
                                  <p:stCondLst>
                                    <p:cond delay="0"/>
                                  </p:stCondLst>
                                  <p:childTnLst>
                                    <p:anim calcmode="lin" valueType="num">
                                      <p:cBhvr additive="base">
                                        <p:cTn id="1170" dur="3000"/>
                                        <p:tgtEl>
                                          <p:spTgt spid="59"/>
                                        </p:tgtEl>
                                        <p:attrNameLst>
                                          <p:attrName>ppt_x</p:attrName>
                                        </p:attrNameLst>
                                      </p:cBhvr>
                                      <p:tavLst>
                                        <p:tav tm="0">
                                          <p:val>
                                            <p:strVal val="ppt_x"/>
                                          </p:val>
                                        </p:tav>
                                        <p:tav tm="100000">
                                          <p:val>
                                            <p:strVal val="0-ppt_w/2"/>
                                          </p:val>
                                        </p:tav>
                                      </p:tavLst>
                                    </p:anim>
                                    <p:anim calcmode="lin" valueType="num">
                                      <p:cBhvr additive="base">
                                        <p:cTn id="1171" dur="3000"/>
                                        <p:tgtEl>
                                          <p:spTgt spid="59"/>
                                        </p:tgtEl>
                                        <p:attrNameLst>
                                          <p:attrName>ppt_y</p:attrName>
                                        </p:attrNameLst>
                                      </p:cBhvr>
                                      <p:tavLst>
                                        <p:tav tm="0">
                                          <p:val>
                                            <p:strVal val="ppt_y"/>
                                          </p:val>
                                        </p:tav>
                                        <p:tav tm="100000">
                                          <p:val>
                                            <p:strVal val="ppt_y"/>
                                          </p:val>
                                        </p:tav>
                                      </p:tavLst>
                                    </p:anim>
                                    <p:set>
                                      <p:cBhvr>
                                        <p:cTn id="1172" dur="1" fill="hold">
                                          <p:stCondLst>
                                            <p:cond delay="2999"/>
                                          </p:stCondLst>
                                        </p:cTn>
                                        <p:tgtEl>
                                          <p:spTgt spid="59"/>
                                        </p:tgtEl>
                                        <p:attrNameLst>
                                          <p:attrName>style.visibility</p:attrName>
                                        </p:attrNameLst>
                                      </p:cBhvr>
                                      <p:to>
                                        <p:strVal val="hidden"/>
                                      </p:to>
                                    </p:set>
                                  </p:childTnLst>
                                </p:cTn>
                              </p:par>
                              <p:par>
                                <p:cTn id="1173" presetID="2" presetClass="exit" presetSubtype="8" fill="hold" grpId="4" nodeType="withEffect">
                                  <p:stCondLst>
                                    <p:cond delay="0"/>
                                  </p:stCondLst>
                                  <p:childTnLst>
                                    <p:anim calcmode="lin" valueType="num">
                                      <p:cBhvr additive="base">
                                        <p:cTn id="1174" dur="3000"/>
                                        <p:tgtEl>
                                          <p:spTgt spid="60"/>
                                        </p:tgtEl>
                                        <p:attrNameLst>
                                          <p:attrName>ppt_x</p:attrName>
                                        </p:attrNameLst>
                                      </p:cBhvr>
                                      <p:tavLst>
                                        <p:tav tm="0">
                                          <p:val>
                                            <p:strVal val="ppt_x"/>
                                          </p:val>
                                        </p:tav>
                                        <p:tav tm="100000">
                                          <p:val>
                                            <p:strVal val="0-ppt_w/2"/>
                                          </p:val>
                                        </p:tav>
                                      </p:tavLst>
                                    </p:anim>
                                    <p:anim calcmode="lin" valueType="num">
                                      <p:cBhvr additive="base">
                                        <p:cTn id="1175" dur="3000"/>
                                        <p:tgtEl>
                                          <p:spTgt spid="60"/>
                                        </p:tgtEl>
                                        <p:attrNameLst>
                                          <p:attrName>ppt_y</p:attrName>
                                        </p:attrNameLst>
                                      </p:cBhvr>
                                      <p:tavLst>
                                        <p:tav tm="0">
                                          <p:val>
                                            <p:strVal val="ppt_y"/>
                                          </p:val>
                                        </p:tav>
                                        <p:tav tm="100000">
                                          <p:val>
                                            <p:strVal val="ppt_y"/>
                                          </p:val>
                                        </p:tav>
                                      </p:tavLst>
                                    </p:anim>
                                    <p:set>
                                      <p:cBhvr>
                                        <p:cTn id="1176" dur="1" fill="hold">
                                          <p:stCondLst>
                                            <p:cond delay="2999"/>
                                          </p:stCondLst>
                                        </p:cTn>
                                        <p:tgtEl>
                                          <p:spTgt spid="60"/>
                                        </p:tgtEl>
                                        <p:attrNameLst>
                                          <p:attrName>style.visibility</p:attrName>
                                        </p:attrNameLst>
                                      </p:cBhvr>
                                      <p:to>
                                        <p:strVal val="hidden"/>
                                      </p:to>
                                    </p:set>
                                  </p:childTnLst>
                                </p:cTn>
                              </p:par>
                              <p:par>
                                <p:cTn id="1177" presetID="2" presetClass="exit" presetSubtype="8" fill="hold" grpId="4" nodeType="withEffect">
                                  <p:stCondLst>
                                    <p:cond delay="0"/>
                                  </p:stCondLst>
                                  <p:childTnLst>
                                    <p:anim calcmode="lin" valueType="num">
                                      <p:cBhvr additive="base">
                                        <p:cTn id="1178" dur="3000"/>
                                        <p:tgtEl>
                                          <p:spTgt spid="61"/>
                                        </p:tgtEl>
                                        <p:attrNameLst>
                                          <p:attrName>ppt_x</p:attrName>
                                        </p:attrNameLst>
                                      </p:cBhvr>
                                      <p:tavLst>
                                        <p:tav tm="0">
                                          <p:val>
                                            <p:strVal val="ppt_x"/>
                                          </p:val>
                                        </p:tav>
                                        <p:tav tm="100000">
                                          <p:val>
                                            <p:strVal val="0-ppt_w/2"/>
                                          </p:val>
                                        </p:tav>
                                      </p:tavLst>
                                    </p:anim>
                                    <p:anim calcmode="lin" valueType="num">
                                      <p:cBhvr additive="base">
                                        <p:cTn id="1179" dur="3000"/>
                                        <p:tgtEl>
                                          <p:spTgt spid="61"/>
                                        </p:tgtEl>
                                        <p:attrNameLst>
                                          <p:attrName>ppt_y</p:attrName>
                                        </p:attrNameLst>
                                      </p:cBhvr>
                                      <p:tavLst>
                                        <p:tav tm="0">
                                          <p:val>
                                            <p:strVal val="ppt_y"/>
                                          </p:val>
                                        </p:tav>
                                        <p:tav tm="100000">
                                          <p:val>
                                            <p:strVal val="ppt_y"/>
                                          </p:val>
                                        </p:tav>
                                      </p:tavLst>
                                    </p:anim>
                                    <p:set>
                                      <p:cBhvr>
                                        <p:cTn id="1180" dur="1" fill="hold">
                                          <p:stCondLst>
                                            <p:cond delay="2999"/>
                                          </p:stCondLst>
                                        </p:cTn>
                                        <p:tgtEl>
                                          <p:spTgt spid="61"/>
                                        </p:tgtEl>
                                        <p:attrNameLst>
                                          <p:attrName>style.visibility</p:attrName>
                                        </p:attrNameLst>
                                      </p:cBhvr>
                                      <p:to>
                                        <p:strVal val="hidden"/>
                                      </p:to>
                                    </p:set>
                                  </p:childTnLst>
                                </p:cTn>
                              </p:par>
                              <p:par>
                                <p:cTn id="1181" presetID="2" presetClass="exit" presetSubtype="8" fill="hold" grpId="4" nodeType="withEffect">
                                  <p:stCondLst>
                                    <p:cond delay="0"/>
                                  </p:stCondLst>
                                  <p:childTnLst>
                                    <p:anim calcmode="lin" valueType="num">
                                      <p:cBhvr additive="base">
                                        <p:cTn id="1182" dur="3000"/>
                                        <p:tgtEl>
                                          <p:spTgt spid="62"/>
                                        </p:tgtEl>
                                        <p:attrNameLst>
                                          <p:attrName>ppt_x</p:attrName>
                                        </p:attrNameLst>
                                      </p:cBhvr>
                                      <p:tavLst>
                                        <p:tav tm="0">
                                          <p:val>
                                            <p:strVal val="ppt_x"/>
                                          </p:val>
                                        </p:tav>
                                        <p:tav tm="100000">
                                          <p:val>
                                            <p:strVal val="0-ppt_w/2"/>
                                          </p:val>
                                        </p:tav>
                                      </p:tavLst>
                                    </p:anim>
                                    <p:anim calcmode="lin" valueType="num">
                                      <p:cBhvr additive="base">
                                        <p:cTn id="1183" dur="3000"/>
                                        <p:tgtEl>
                                          <p:spTgt spid="62"/>
                                        </p:tgtEl>
                                        <p:attrNameLst>
                                          <p:attrName>ppt_y</p:attrName>
                                        </p:attrNameLst>
                                      </p:cBhvr>
                                      <p:tavLst>
                                        <p:tav tm="0">
                                          <p:val>
                                            <p:strVal val="ppt_y"/>
                                          </p:val>
                                        </p:tav>
                                        <p:tav tm="100000">
                                          <p:val>
                                            <p:strVal val="ppt_y"/>
                                          </p:val>
                                        </p:tav>
                                      </p:tavLst>
                                    </p:anim>
                                    <p:set>
                                      <p:cBhvr>
                                        <p:cTn id="1184" dur="1" fill="hold">
                                          <p:stCondLst>
                                            <p:cond delay="2999"/>
                                          </p:stCondLst>
                                        </p:cTn>
                                        <p:tgtEl>
                                          <p:spTgt spid="62"/>
                                        </p:tgtEl>
                                        <p:attrNameLst>
                                          <p:attrName>style.visibility</p:attrName>
                                        </p:attrNameLst>
                                      </p:cBhvr>
                                      <p:to>
                                        <p:strVal val="hidden"/>
                                      </p:to>
                                    </p:set>
                                  </p:childTnLst>
                                </p:cTn>
                              </p:par>
                              <p:par>
                                <p:cTn id="1185" presetID="2" presetClass="exit" presetSubtype="8" fill="hold" grpId="4" nodeType="withEffect">
                                  <p:stCondLst>
                                    <p:cond delay="0"/>
                                  </p:stCondLst>
                                  <p:childTnLst>
                                    <p:anim calcmode="lin" valueType="num">
                                      <p:cBhvr additive="base">
                                        <p:cTn id="1186" dur="3000"/>
                                        <p:tgtEl>
                                          <p:spTgt spid="63"/>
                                        </p:tgtEl>
                                        <p:attrNameLst>
                                          <p:attrName>ppt_x</p:attrName>
                                        </p:attrNameLst>
                                      </p:cBhvr>
                                      <p:tavLst>
                                        <p:tav tm="0">
                                          <p:val>
                                            <p:strVal val="ppt_x"/>
                                          </p:val>
                                        </p:tav>
                                        <p:tav tm="100000">
                                          <p:val>
                                            <p:strVal val="0-ppt_w/2"/>
                                          </p:val>
                                        </p:tav>
                                      </p:tavLst>
                                    </p:anim>
                                    <p:anim calcmode="lin" valueType="num">
                                      <p:cBhvr additive="base">
                                        <p:cTn id="1187" dur="3000"/>
                                        <p:tgtEl>
                                          <p:spTgt spid="63"/>
                                        </p:tgtEl>
                                        <p:attrNameLst>
                                          <p:attrName>ppt_y</p:attrName>
                                        </p:attrNameLst>
                                      </p:cBhvr>
                                      <p:tavLst>
                                        <p:tav tm="0">
                                          <p:val>
                                            <p:strVal val="ppt_y"/>
                                          </p:val>
                                        </p:tav>
                                        <p:tav tm="100000">
                                          <p:val>
                                            <p:strVal val="ppt_y"/>
                                          </p:val>
                                        </p:tav>
                                      </p:tavLst>
                                    </p:anim>
                                    <p:set>
                                      <p:cBhvr>
                                        <p:cTn id="1188" dur="1" fill="hold">
                                          <p:stCondLst>
                                            <p:cond delay="2999"/>
                                          </p:stCondLst>
                                        </p:cTn>
                                        <p:tgtEl>
                                          <p:spTgt spid="63"/>
                                        </p:tgtEl>
                                        <p:attrNameLst>
                                          <p:attrName>style.visibility</p:attrName>
                                        </p:attrNameLst>
                                      </p:cBhvr>
                                      <p:to>
                                        <p:strVal val="hidden"/>
                                      </p:to>
                                    </p:set>
                                  </p:childTnLst>
                                </p:cTn>
                              </p:par>
                              <p:par>
                                <p:cTn id="1189" presetID="2" presetClass="exit" presetSubtype="8" fill="hold" grpId="4" nodeType="withEffect">
                                  <p:stCondLst>
                                    <p:cond delay="0"/>
                                  </p:stCondLst>
                                  <p:childTnLst>
                                    <p:anim calcmode="lin" valueType="num">
                                      <p:cBhvr additive="base">
                                        <p:cTn id="1190" dur="3000"/>
                                        <p:tgtEl>
                                          <p:spTgt spid="64"/>
                                        </p:tgtEl>
                                        <p:attrNameLst>
                                          <p:attrName>ppt_x</p:attrName>
                                        </p:attrNameLst>
                                      </p:cBhvr>
                                      <p:tavLst>
                                        <p:tav tm="0">
                                          <p:val>
                                            <p:strVal val="ppt_x"/>
                                          </p:val>
                                        </p:tav>
                                        <p:tav tm="100000">
                                          <p:val>
                                            <p:strVal val="0-ppt_w/2"/>
                                          </p:val>
                                        </p:tav>
                                      </p:tavLst>
                                    </p:anim>
                                    <p:anim calcmode="lin" valueType="num">
                                      <p:cBhvr additive="base">
                                        <p:cTn id="1191" dur="3000"/>
                                        <p:tgtEl>
                                          <p:spTgt spid="64"/>
                                        </p:tgtEl>
                                        <p:attrNameLst>
                                          <p:attrName>ppt_y</p:attrName>
                                        </p:attrNameLst>
                                      </p:cBhvr>
                                      <p:tavLst>
                                        <p:tav tm="0">
                                          <p:val>
                                            <p:strVal val="ppt_y"/>
                                          </p:val>
                                        </p:tav>
                                        <p:tav tm="100000">
                                          <p:val>
                                            <p:strVal val="ppt_y"/>
                                          </p:val>
                                        </p:tav>
                                      </p:tavLst>
                                    </p:anim>
                                    <p:set>
                                      <p:cBhvr>
                                        <p:cTn id="1192" dur="1" fill="hold">
                                          <p:stCondLst>
                                            <p:cond delay="2999"/>
                                          </p:stCondLst>
                                        </p:cTn>
                                        <p:tgtEl>
                                          <p:spTgt spid="64"/>
                                        </p:tgtEl>
                                        <p:attrNameLst>
                                          <p:attrName>style.visibility</p:attrName>
                                        </p:attrNameLst>
                                      </p:cBhvr>
                                      <p:to>
                                        <p:strVal val="hidden"/>
                                      </p:to>
                                    </p:set>
                                  </p:childTnLst>
                                </p:cTn>
                              </p:par>
                              <p:par>
                                <p:cTn id="1193" presetID="2" presetClass="exit" presetSubtype="8" fill="hold" grpId="4" nodeType="withEffect">
                                  <p:stCondLst>
                                    <p:cond delay="0"/>
                                  </p:stCondLst>
                                  <p:childTnLst>
                                    <p:anim calcmode="lin" valueType="num">
                                      <p:cBhvr additive="base">
                                        <p:cTn id="1194" dur="3000"/>
                                        <p:tgtEl>
                                          <p:spTgt spid="65"/>
                                        </p:tgtEl>
                                        <p:attrNameLst>
                                          <p:attrName>ppt_x</p:attrName>
                                        </p:attrNameLst>
                                      </p:cBhvr>
                                      <p:tavLst>
                                        <p:tav tm="0">
                                          <p:val>
                                            <p:strVal val="ppt_x"/>
                                          </p:val>
                                        </p:tav>
                                        <p:tav tm="100000">
                                          <p:val>
                                            <p:strVal val="0-ppt_w/2"/>
                                          </p:val>
                                        </p:tav>
                                      </p:tavLst>
                                    </p:anim>
                                    <p:anim calcmode="lin" valueType="num">
                                      <p:cBhvr additive="base">
                                        <p:cTn id="1195" dur="3000"/>
                                        <p:tgtEl>
                                          <p:spTgt spid="65"/>
                                        </p:tgtEl>
                                        <p:attrNameLst>
                                          <p:attrName>ppt_y</p:attrName>
                                        </p:attrNameLst>
                                      </p:cBhvr>
                                      <p:tavLst>
                                        <p:tav tm="0">
                                          <p:val>
                                            <p:strVal val="ppt_y"/>
                                          </p:val>
                                        </p:tav>
                                        <p:tav tm="100000">
                                          <p:val>
                                            <p:strVal val="ppt_y"/>
                                          </p:val>
                                        </p:tav>
                                      </p:tavLst>
                                    </p:anim>
                                    <p:set>
                                      <p:cBhvr>
                                        <p:cTn id="1196" dur="1" fill="hold">
                                          <p:stCondLst>
                                            <p:cond delay="2999"/>
                                          </p:stCondLst>
                                        </p:cTn>
                                        <p:tgtEl>
                                          <p:spTgt spid="65"/>
                                        </p:tgtEl>
                                        <p:attrNameLst>
                                          <p:attrName>style.visibility</p:attrName>
                                        </p:attrNameLst>
                                      </p:cBhvr>
                                      <p:to>
                                        <p:strVal val="hidden"/>
                                      </p:to>
                                    </p:set>
                                  </p:childTnLst>
                                </p:cTn>
                              </p:par>
                              <p:par>
                                <p:cTn id="1197" presetID="2" presetClass="exit" presetSubtype="8" fill="hold" grpId="4" nodeType="withEffect">
                                  <p:stCondLst>
                                    <p:cond delay="0"/>
                                  </p:stCondLst>
                                  <p:childTnLst>
                                    <p:anim calcmode="lin" valueType="num">
                                      <p:cBhvr additive="base">
                                        <p:cTn id="1198" dur="3000"/>
                                        <p:tgtEl>
                                          <p:spTgt spid="66"/>
                                        </p:tgtEl>
                                        <p:attrNameLst>
                                          <p:attrName>ppt_x</p:attrName>
                                        </p:attrNameLst>
                                      </p:cBhvr>
                                      <p:tavLst>
                                        <p:tav tm="0">
                                          <p:val>
                                            <p:strVal val="ppt_x"/>
                                          </p:val>
                                        </p:tav>
                                        <p:tav tm="100000">
                                          <p:val>
                                            <p:strVal val="0-ppt_w/2"/>
                                          </p:val>
                                        </p:tav>
                                      </p:tavLst>
                                    </p:anim>
                                    <p:anim calcmode="lin" valueType="num">
                                      <p:cBhvr additive="base">
                                        <p:cTn id="1199" dur="3000"/>
                                        <p:tgtEl>
                                          <p:spTgt spid="66"/>
                                        </p:tgtEl>
                                        <p:attrNameLst>
                                          <p:attrName>ppt_y</p:attrName>
                                        </p:attrNameLst>
                                      </p:cBhvr>
                                      <p:tavLst>
                                        <p:tav tm="0">
                                          <p:val>
                                            <p:strVal val="ppt_y"/>
                                          </p:val>
                                        </p:tav>
                                        <p:tav tm="100000">
                                          <p:val>
                                            <p:strVal val="ppt_y"/>
                                          </p:val>
                                        </p:tav>
                                      </p:tavLst>
                                    </p:anim>
                                    <p:set>
                                      <p:cBhvr>
                                        <p:cTn id="1200" dur="1" fill="hold">
                                          <p:stCondLst>
                                            <p:cond delay="2999"/>
                                          </p:stCondLst>
                                        </p:cTn>
                                        <p:tgtEl>
                                          <p:spTgt spid="66"/>
                                        </p:tgtEl>
                                        <p:attrNameLst>
                                          <p:attrName>style.visibility</p:attrName>
                                        </p:attrNameLst>
                                      </p:cBhvr>
                                      <p:to>
                                        <p:strVal val="hidden"/>
                                      </p:to>
                                    </p:set>
                                  </p:childTnLst>
                                </p:cTn>
                              </p:par>
                              <p:par>
                                <p:cTn id="1201" presetID="2" presetClass="exit" presetSubtype="8" fill="hold" grpId="4" nodeType="withEffect">
                                  <p:stCondLst>
                                    <p:cond delay="0"/>
                                  </p:stCondLst>
                                  <p:childTnLst>
                                    <p:anim calcmode="lin" valueType="num">
                                      <p:cBhvr additive="base">
                                        <p:cTn id="1202" dur="3000"/>
                                        <p:tgtEl>
                                          <p:spTgt spid="67"/>
                                        </p:tgtEl>
                                        <p:attrNameLst>
                                          <p:attrName>ppt_x</p:attrName>
                                        </p:attrNameLst>
                                      </p:cBhvr>
                                      <p:tavLst>
                                        <p:tav tm="0">
                                          <p:val>
                                            <p:strVal val="ppt_x"/>
                                          </p:val>
                                        </p:tav>
                                        <p:tav tm="100000">
                                          <p:val>
                                            <p:strVal val="0-ppt_w/2"/>
                                          </p:val>
                                        </p:tav>
                                      </p:tavLst>
                                    </p:anim>
                                    <p:anim calcmode="lin" valueType="num">
                                      <p:cBhvr additive="base">
                                        <p:cTn id="1203" dur="3000"/>
                                        <p:tgtEl>
                                          <p:spTgt spid="67"/>
                                        </p:tgtEl>
                                        <p:attrNameLst>
                                          <p:attrName>ppt_y</p:attrName>
                                        </p:attrNameLst>
                                      </p:cBhvr>
                                      <p:tavLst>
                                        <p:tav tm="0">
                                          <p:val>
                                            <p:strVal val="ppt_y"/>
                                          </p:val>
                                        </p:tav>
                                        <p:tav tm="100000">
                                          <p:val>
                                            <p:strVal val="ppt_y"/>
                                          </p:val>
                                        </p:tav>
                                      </p:tavLst>
                                    </p:anim>
                                    <p:set>
                                      <p:cBhvr>
                                        <p:cTn id="1204" dur="1" fill="hold">
                                          <p:stCondLst>
                                            <p:cond delay="2999"/>
                                          </p:stCondLst>
                                        </p:cTn>
                                        <p:tgtEl>
                                          <p:spTgt spid="67"/>
                                        </p:tgtEl>
                                        <p:attrNameLst>
                                          <p:attrName>style.visibility</p:attrName>
                                        </p:attrNameLst>
                                      </p:cBhvr>
                                      <p:to>
                                        <p:strVal val="hidden"/>
                                      </p:to>
                                    </p:set>
                                  </p:childTnLst>
                                </p:cTn>
                              </p:par>
                              <p:par>
                                <p:cTn id="1205" presetID="2" presetClass="exit" presetSubtype="8" fill="hold" grpId="4" nodeType="withEffect">
                                  <p:stCondLst>
                                    <p:cond delay="0"/>
                                  </p:stCondLst>
                                  <p:childTnLst>
                                    <p:anim calcmode="lin" valueType="num">
                                      <p:cBhvr additive="base">
                                        <p:cTn id="1206" dur="3000"/>
                                        <p:tgtEl>
                                          <p:spTgt spid="68"/>
                                        </p:tgtEl>
                                        <p:attrNameLst>
                                          <p:attrName>ppt_x</p:attrName>
                                        </p:attrNameLst>
                                      </p:cBhvr>
                                      <p:tavLst>
                                        <p:tav tm="0">
                                          <p:val>
                                            <p:strVal val="ppt_x"/>
                                          </p:val>
                                        </p:tav>
                                        <p:tav tm="100000">
                                          <p:val>
                                            <p:strVal val="0-ppt_w/2"/>
                                          </p:val>
                                        </p:tav>
                                      </p:tavLst>
                                    </p:anim>
                                    <p:anim calcmode="lin" valueType="num">
                                      <p:cBhvr additive="base">
                                        <p:cTn id="1207" dur="3000"/>
                                        <p:tgtEl>
                                          <p:spTgt spid="68"/>
                                        </p:tgtEl>
                                        <p:attrNameLst>
                                          <p:attrName>ppt_y</p:attrName>
                                        </p:attrNameLst>
                                      </p:cBhvr>
                                      <p:tavLst>
                                        <p:tav tm="0">
                                          <p:val>
                                            <p:strVal val="ppt_y"/>
                                          </p:val>
                                        </p:tav>
                                        <p:tav tm="100000">
                                          <p:val>
                                            <p:strVal val="ppt_y"/>
                                          </p:val>
                                        </p:tav>
                                      </p:tavLst>
                                    </p:anim>
                                    <p:set>
                                      <p:cBhvr>
                                        <p:cTn id="1208" dur="1" fill="hold">
                                          <p:stCondLst>
                                            <p:cond delay="2999"/>
                                          </p:stCondLst>
                                        </p:cTn>
                                        <p:tgtEl>
                                          <p:spTgt spid="68"/>
                                        </p:tgtEl>
                                        <p:attrNameLst>
                                          <p:attrName>style.visibility</p:attrName>
                                        </p:attrNameLst>
                                      </p:cBhvr>
                                      <p:to>
                                        <p:strVal val="hidden"/>
                                      </p:to>
                                    </p:set>
                                  </p:childTnLst>
                                </p:cTn>
                              </p:par>
                              <p:par>
                                <p:cTn id="1209" presetID="2" presetClass="exit" presetSubtype="8" fill="hold" grpId="4" nodeType="withEffect">
                                  <p:stCondLst>
                                    <p:cond delay="0"/>
                                  </p:stCondLst>
                                  <p:childTnLst>
                                    <p:anim calcmode="lin" valueType="num">
                                      <p:cBhvr additive="base">
                                        <p:cTn id="1210" dur="3000"/>
                                        <p:tgtEl>
                                          <p:spTgt spid="69"/>
                                        </p:tgtEl>
                                        <p:attrNameLst>
                                          <p:attrName>ppt_x</p:attrName>
                                        </p:attrNameLst>
                                      </p:cBhvr>
                                      <p:tavLst>
                                        <p:tav tm="0">
                                          <p:val>
                                            <p:strVal val="ppt_x"/>
                                          </p:val>
                                        </p:tav>
                                        <p:tav tm="100000">
                                          <p:val>
                                            <p:strVal val="0-ppt_w/2"/>
                                          </p:val>
                                        </p:tav>
                                      </p:tavLst>
                                    </p:anim>
                                    <p:anim calcmode="lin" valueType="num">
                                      <p:cBhvr additive="base">
                                        <p:cTn id="1211" dur="3000"/>
                                        <p:tgtEl>
                                          <p:spTgt spid="69"/>
                                        </p:tgtEl>
                                        <p:attrNameLst>
                                          <p:attrName>ppt_y</p:attrName>
                                        </p:attrNameLst>
                                      </p:cBhvr>
                                      <p:tavLst>
                                        <p:tav tm="0">
                                          <p:val>
                                            <p:strVal val="ppt_y"/>
                                          </p:val>
                                        </p:tav>
                                        <p:tav tm="100000">
                                          <p:val>
                                            <p:strVal val="ppt_y"/>
                                          </p:val>
                                        </p:tav>
                                      </p:tavLst>
                                    </p:anim>
                                    <p:set>
                                      <p:cBhvr>
                                        <p:cTn id="1212" dur="1" fill="hold">
                                          <p:stCondLst>
                                            <p:cond delay="2999"/>
                                          </p:stCondLst>
                                        </p:cTn>
                                        <p:tgtEl>
                                          <p:spTgt spid="69"/>
                                        </p:tgtEl>
                                        <p:attrNameLst>
                                          <p:attrName>style.visibility</p:attrName>
                                        </p:attrNameLst>
                                      </p:cBhvr>
                                      <p:to>
                                        <p:strVal val="hidden"/>
                                      </p:to>
                                    </p:set>
                                  </p:childTnLst>
                                </p:cTn>
                              </p:par>
                              <p:par>
                                <p:cTn id="1213" presetID="2" presetClass="exit" presetSubtype="8" fill="hold" grpId="4" nodeType="withEffect">
                                  <p:stCondLst>
                                    <p:cond delay="0"/>
                                  </p:stCondLst>
                                  <p:childTnLst>
                                    <p:anim calcmode="lin" valueType="num">
                                      <p:cBhvr additive="base">
                                        <p:cTn id="1214" dur="3000"/>
                                        <p:tgtEl>
                                          <p:spTgt spid="70"/>
                                        </p:tgtEl>
                                        <p:attrNameLst>
                                          <p:attrName>ppt_x</p:attrName>
                                        </p:attrNameLst>
                                      </p:cBhvr>
                                      <p:tavLst>
                                        <p:tav tm="0">
                                          <p:val>
                                            <p:strVal val="ppt_x"/>
                                          </p:val>
                                        </p:tav>
                                        <p:tav tm="100000">
                                          <p:val>
                                            <p:strVal val="0-ppt_w/2"/>
                                          </p:val>
                                        </p:tav>
                                      </p:tavLst>
                                    </p:anim>
                                    <p:anim calcmode="lin" valueType="num">
                                      <p:cBhvr additive="base">
                                        <p:cTn id="1215" dur="3000"/>
                                        <p:tgtEl>
                                          <p:spTgt spid="70"/>
                                        </p:tgtEl>
                                        <p:attrNameLst>
                                          <p:attrName>ppt_y</p:attrName>
                                        </p:attrNameLst>
                                      </p:cBhvr>
                                      <p:tavLst>
                                        <p:tav tm="0">
                                          <p:val>
                                            <p:strVal val="ppt_y"/>
                                          </p:val>
                                        </p:tav>
                                        <p:tav tm="100000">
                                          <p:val>
                                            <p:strVal val="ppt_y"/>
                                          </p:val>
                                        </p:tav>
                                      </p:tavLst>
                                    </p:anim>
                                    <p:set>
                                      <p:cBhvr>
                                        <p:cTn id="1216" dur="1" fill="hold">
                                          <p:stCondLst>
                                            <p:cond delay="2999"/>
                                          </p:stCondLst>
                                        </p:cTn>
                                        <p:tgtEl>
                                          <p:spTgt spid="70"/>
                                        </p:tgtEl>
                                        <p:attrNameLst>
                                          <p:attrName>style.visibility</p:attrName>
                                        </p:attrNameLst>
                                      </p:cBhvr>
                                      <p:to>
                                        <p:strVal val="hidden"/>
                                      </p:to>
                                    </p:set>
                                  </p:childTnLst>
                                </p:cTn>
                              </p:par>
                              <p:par>
                                <p:cTn id="1217" presetID="2" presetClass="exit" presetSubtype="8" fill="hold" grpId="4" nodeType="withEffect">
                                  <p:stCondLst>
                                    <p:cond delay="0"/>
                                  </p:stCondLst>
                                  <p:childTnLst>
                                    <p:anim calcmode="lin" valueType="num">
                                      <p:cBhvr additive="base">
                                        <p:cTn id="1218" dur="3000"/>
                                        <p:tgtEl>
                                          <p:spTgt spid="71"/>
                                        </p:tgtEl>
                                        <p:attrNameLst>
                                          <p:attrName>ppt_x</p:attrName>
                                        </p:attrNameLst>
                                      </p:cBhvr>
                                      <p:tavLst>
                                        <p:tav tm="0">
                                          <p:val>
                                            <p:strVal val="ppt_x"/>
                                          </p:val>
                                        </p:tav>
                                        <p:tav tm="100000">
                                          <p:val>
                                            <p:strVal val="0-ppt_w/2"/>
                                          </p:val>
                                        </p:tav>
                                      </p:tavLst>
                                    </p:anim>
                                    <p:anim calcmode="lin" valueType="num">
                                      <p:cBhvr additive="base">
                                        <p:cTn id="1219" dur="3000"/>
                                        <p:tgtEl>
                                          <p:spTgt spid="71"/>
                                        </p:tgtEl>
                                        <p:attrNameLst>
                                          <p:attrName>ppt_y</p:attrName>
                                        </p:attrNameLst>
                                      </p:cBhvr>
                                      <p:tavLst>
                                        <p:tav tm="0">
                                          <p:val>
                                            <p:strVal val="ppt_y"/>
                                          </p:val>
                                        </p:tav>
                                        <p:tav tm="100000">
                                          <p:val>
                                            <p:strVal val="ppt_y"/>
                                          </p:val>
                                        </p:tav>
                                      </p:tavLst>
                                    </p:anim>
                                    <p:set>
                                      <p:cBhvr>
                                        <p:cTn id="1220" dur="1" fill="hold">
                                          <p:stCondLst>
                                            <p:cond delay="2999"/>
                                          </p:stCondLst>
                                        </p:cTn>
                                        <p:tgtEl>
                                          <p:spTgt spid="71"/>
                                        </p:tgtEl>
                                        <p:attrNameLst>
                                          <p:attrName>style.visibility</p:attrName>
                                        </p:attrNameLst>
                                      </p:cBhvr>
                                      <p:to>
                                        <p:strVal val="hidden"/>
                                      </p:to>
                                    </p:set>
                                  </p:childTnLst>
                                </p:cTn>
                              </p:par>
                              <p:par>
                                <p:cTn id="1221" presetID="2" presetClass="exit" presetSubtype="8" fill="hold" grpId="4" nodeType="withEffect">
                                  <p:stCondLst>
                                    <p:cond delay="0"/>
                                  </p:stCondLst>
                                  <p:childTnLst>
                                    <p:anim calcmode="lin" valueType="num">
                                      <p:cBhvr additive="base">
                                        <p:cTn id="1222" dur="3000"/>
                                        <p:tgtEl>
                                          <p:spTgt spid="72"/>
                                        </p:tgtEl>
                                        <p:attrNameLst>
                                          <p:attrName>ppt_x</p:attrName>
                                        </p:attrNameLst>
                                      </p:cBhvr>
                                      <p:tavLst>
                                        <p:tav tm="0">
                                          <p:val>
                                            <p:strVal val="ppt_x"/>
                                          </p:val>
                                        </p:tav>
                                        <p:tav tm="100000">
                                          <p:val>
                                            <p:strVal val="0-ppt_w/2"/>
                                          </p:val>
                                        </p:tav>
                                      </p:tavLst>
                                    </p:anim>
                                    <p:anim calcmode="lin" valueType="num">
                                      <p:cBhvr additive="base">
                                        <p:cTn id="1223" dur="3000"/>
                                        <p:tgtEl>
                                          <p:spTgt spid="72"/>
                                        </p:tgtEl>
                                        <p:attrNameLst>
                                          <p:attrName>ppt_y</p:attrName>
                                        </p:attrNameLst>
                                      </p:cBhvr>
                                      <p:tavLst>
                                        <p:tav tm="0">
                                          <p:val>
                                            <p:strVal val="ppt_y"/>
                                          </p:val>
                                        </p:tav>
                                        <p:tav tm="100000">
                                          <p:val>
                                            <p:strVal val="ppt_y"/>
                                          </p:val>
                                        </p:tav>
                                      </p:tavLst>
                                    </p:anim>
                                    <p:set>
                                      <p:cBhvr>
                                        <p:cTn id="1224" dur="1" fill="hold">
                                          <p:stCondLst>
                                            <p:cond delay="2999"/>
                                          </p:stCondLst>
                                        </p:cTn>
                                        <p:tgtEl>
                                          <p:spTgt spid="72"/>
                                        </p:tgtEl>
                                        <p:attrNameLst>
                                          <p:attrName>style.visibility</p:attrName>
                                        </p:attrNameLst>
                                      </p:cBhvr>
                                      <p:to>
                                        <p:strVal val="hidden"/>
                                      </p:to>
                                    </p:set>
                                  </p:childTnLst>
                                </p:cTn>
                              </p:par>
                              <p:par>
                                <p:cTn id="1225" presetID="2" presetClass="exit" presetSubtype="8" fill="hold" grpId="4" nodeType="withEffect">
                                  <p:stCondLst>
                                    <p:cond delay="0"/>
                                  </p:stCondLst>
                                  <p:childTnLst>
                                    <p:anim calcmode="lin" valueType="num">
                                      <p:cBhvr additive="base">
                                        <p:cTn id="1226" dur="3000"/>
                                        <p:tgtEl>
                                          <p:spTgt spid="73"/>
                                        </p:tgtEl>
                                        <p:attrNameLst>
                                          <p:attrName>ppt_x</p:attrName>
                                        </p:attrNameLst>
                                      </p:cBhvr>
                                      <p:tavLst>
                                        <p:tav tm="0">
                                          <p:val>
                                            <p:strVal val="ppt_x"/>
                                          </p:val>
                                        </p:tav>
                                        <p:tav tm="100000">
                                          <p:val>
                                            <p:strVal val="0-ppt_w/2"/>
                                          </p:val>
                                        </p:tav>
                                      </p:tavLst>
                                    </p:anim>
                                    <p:anim calcmode="lin" valueType="num">
                                      <p:cBhvr additive="base">
                                        <p:cTn id="1227" dur="3000"/>
                                        <p:tgtEl>
                                          <p:spTgt spid="73"/>
                                        </p:tgtEl>
                                        <p:attrNameLst>
                                          <p:attrName>ppt_y</p:attrName>
                                        </p:attrNameLst>
                                      </p:cBhvr>
                                      <p:tavLst>
                                        <p:tav tm="0">
                                          <p:val>
                                            <p:strVal val="ppt_y"/>
                                          </p:val>
                                        </p:tav>
                                        <p:tav tm="100000">
                                          <p:val>
                                            <p:strVal val="ppt_y"/>
                                          </p:val>
                                        </p:tav>
                                      </p:tavLst>
                                    </p:anim>
                                    <p:set>
                                      <p:cBhvr>
                                        <p:cTn id="1228" dur="1" fill="hold">
                                          <p:stCondLst>
                                            <p:cond delay="2999"/>
                                          </p:stCondLst>
                                        </p:cTn>
                                        <p:tgtEl>
                                          <p:spTgt spid="73"/>
                                        </p:tgtEl>
                                        <p:attrNameLst>
                                          <p:attrName>style.visibility</p:attrName>
                                        </p:attrNameLst>
                                      </p:cBhvr>
                                      <p:to>
                                        <p:strVal val="hidden"/>
                                      </p:to>
                                    </p:set>
                                  </p:childTnLst>
                                </p:cTn>
                              </p:par>
                              <p:par>
                                <p:cTn id="1229" presetID="2" presetClass="exit" presetSubtype="8" fill="hold" grpId="4" nodeType="withEffect">
                                  <p:stCondLst>
                                    <p:cond delay="0"/>
                                  </p:stCondLst>
                                  <p:childTnLst>
                                    <p:anim calcmode="lin" valueType="num">
                                      <p:cBhvr additive="base">
                                        <p:cTn id="1230" dur="3000"/>
                                        <p:tgtEl>
                                          <p:spTgt spid="74"/>
                                        </p:tgtEl>
                                        <p:attrNameLst>
                                          <p:attrName>ppt_x</p:attrName>
                                        </p:attrNameLst>
                                      </p:cBhvr>
                                      <p:tavLst>
                                        <p:tav tm="0">
                                          <p:val>
                                            <p:strVal val="ppt_x"/>
                                          </p:val>
                                        </p:tav>
                                        <p:tav tm="100000">
                                          <p:val>
                                            <p:strVal val="0-ppt_w/2"/>
                                          </p:val>
                                        </p:tav>
                                      </p:tavLst>
                                    </p:anim>
                                    <p:anim calcmode="lin" valueType="num">
                                      <p:cBhvr additive="base">
                                        <p:cTn id="1231" dur="3000"/>
                                        <p:tgtEl>
                                          <p:spTgt spid="74"/>
                                        </p:tgtEl>
                                        <p:attrNameLst>
                                          <p:attrName>ppt_y</p:attrName>
                                        </p:attrNameLst>
                                      </p:cBhvr>
                                      <p:tavLst>
                                        <p:tav tm="0">
                                          <p:val>
                                            <p:strVal val="ppt_y"/>
                                          </p:val>
                                        </p:tav>
                                        <p:tav tm="100000">
                                          <p:val>
                                            <p:strVal val="ppt_y"/>
                                          </p:val>
                                        </p:tav>
                                      </p:tavLst>
                                    </p:anim>
                                    <p:set>
                                      <p:cBhvr>
                                        <p:cTn id="1232" dur="1" fill="hold">
                                          <p:stCondLst>
                                            <p:cond delay="2999"/>
                                          </p:stCondLst>
                                        </p:cTn>
                                        <p:tgtEl>
                                          <p:spTgt spid="74"/>
                                        </p:tgtEl>
                                        <p:attrNameLst>
                                          <p:attrName>style.visibility</p:attrName>
                                        </p:attrNameLst>
                                      </p:cBhvr>
                                      <p:to>
                                        <p:strVal val="hidden"/>
                                      </p:to>
                                    </p:set>
                                  </p:childTnLst>
                                </p:cTn>
                              </p:par>
                              <p:par>
                                <p:cTn id="1233" presetID="17" presetClass="entr" presetSubtype="10" fill="hold" nodeType="withEffect">
                                  <p:stCondLst>
                                    <p:cond delay="0"/>
                                  </p:stCondLst>
                                  <p:childTnLst>
                                    <p:set>
                                      <p:cBhvr>
                                        <p:cTn id="1234" dur="1" fill="hold">
                                          <p:stCondLst>
                                            <p:cond delay="0"/>
                                          </p:stCondLst>
                                        </p:cTn>
                                        <p:tgtEl>
                                          <p:spTgt spid="5"/>
                                        </p:tgtEl>
                                        <p:attrNameLst>
                                          <p:attrName>style.visibility</p:attrName>
                                        </p:attrNameLst>
                                      </p:cBhvr>
                                      <p:to>
                                        <p:strVal val="visible"/>
                                      </p:to>
                                    </p:set>
                                    <p:anim calcmode="lin" valueType="num">
                                      <p:cBhvr>
                                        <p:cTn id="1235" dur="3000" fill="hold"/>
                                        <p:tgtEl>
                                          <p:spTgt spid="5"/>
                                        </p:tgtEl>
                                        <p:attrNameLst>
                                          <p:attrName>ppt_w</p:attrName>
                                        </p:attrNameLst>
                                      </p:cBhvr>
                                      <p:tavLst>
                                        <p:tav tm="0">
                                          <p:val>
                                            <p:fltVal val="0"/>
                                          </p:val>
                                        </p:tav>
                                        <p:tav tm="100000">
                                          <p:val>
                                            <p:strVal val="#ppt_w"/>
                                          </p:val>
                                        </p:tav>
                                      </p:tavLst>
                                    </p:anim>
                                    <p:anim calcmode="lin" valueType="num">
                                      <p:cBhvr>
                                        <p:cTn id="1236" dur="3000" fill="hold"/>
                                        <p:tgtEl>
                                          <p:spTgt spid="5"/>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P spid="57" grpId="1" animBg="1"/>
      <p:bldP spid="57" grpId="2" animBg="1"/>
      <p:bldP spid="57" grpId="3" animBg="1"/>
      <p:bldP spid="57" grpId="4" animBg="1"/>
      <p:bldP spid="58" grpId="0" animBg="1"/>
      <p:bldP spid="58" grpId="1" animBg="1"/>
      <p:bldP spid="58" grpId="2" animBg="1"/>
      <p:bldP spid="58" grpId="3" animBg="1"/>
      <p:bldP spid="58" grpId="4" animBg="1"/>
      <p:bldP spid="59" grpId="0" animBg="1"/>
      <p:bldP spid="59" grpId="1" animBg="1"/>
      <p:bldP spid="59" grpId="2" animBg="1"/>
      <p:bldP spid="59" grpId="3" animBg="1"/>
      <p:bldP spid="59" grpId="4" animBg="1"/>
      <p:bldP spid="60" grpId="0" animBg="1"/>
      <p:bldP spid="60" grpId="1" animBg="1"/>
      <p:bldP spid="60" grpId="2" animBg="1"/>
      <p:bldP spid="60" grpId="3" animBg="1"/>
      <p:bldP spid="60" grpId="4" animBg="1"/>
      <p:bldP spid="61" grpId="0" animBg="1"/>
      <p:bldP spid="61" grpId="1" animBg="1"/>
      <p:bldP spid="61" grpId="2" animBg="1"/>
      <p:bldP spid="61" grpId="3" animBg="1"/>
      <p:bldP spid="61" grpId="4" animBg="1"/>
      <p:bldP spid="62" grpId="0" animBg="1"/>
      <p:bldP spid="62" grpId="1" animBg="1"/>
      <p:bldP spid="62" grpId="2" animBg="1"/>
      <p:bldP spid="62" grpId="3" animBg="1"/>
      <p:bldP spid="62" grpId="4" animBg="1"/>
      <p:bldP spid="63" grpId="0" animBg="1"/>
      <p:bldP spid="63" grpId="1" animBg="1"/>
      <p:bldP spid="63" grpId="2" animBg="1"/>
      <p:bldP spid="63" grpId="3" animBg="1"/>
      <p:bldP spid="63" grpId="4" animBg="1"/>
      <p:bldP spid="64" grpId="0" animBg="1"/>
      <p:bldP spid="64" grpId="1" animBg="1"/>
      <p:bldP spid="64" grpId="2" animBg="1"/>
      <p:bldP spid="64" grpId="3" animBg="1"/>
      <p:bldP spid="64" grpId="4" animBg="1"/>
      <p:bldP spid="65" grpId="0" animBg="1"/>
      <p:bldP spid="65" grpId="1" animBg="1"/>
      <p:bldP spid="65" grpId="2" animBg="1"/>
      <p:bldP spid="65" grpId="3" animBg="1"/>
      <p:bldP spid="65" grpId="4" animBg="1"/>
      <p:bldP spid="66" grpId="0" animBg="1"/>
      <p:bldP spid="66" grpId="1" animBg="1"/>
      <p:bldP spid="66" grpId="2" animBg="1"/>
      <p:bldP spid="66" grpId="3" animBg="1"/>
      <p:bldP spid="66" grpId="4" animBg="1"/>
      <p:bldP spid="67" grpId="0" animBg="1"/>
      <p:bldP spid="67" grpId="1" animBg="1"/>
      <p:bldP spid="67" grpId="2" animBg="1"/>
      <p:bldP spid="67" grpId="3" animBg="1"/>
      <p:bldP spid="67" grpId="4" animBg="1"/>
      <p:bldP spid="68" grpId="0" animBg="1"/>
      <p:bldP spid="68" grpId="1" animBg="1"/>
      <p:bldP spid="68" grpId="2" animBg="1"/>
      <p:bldP spid="68" grpId="3" animBg="1"/>
      <p:bldP spid="68" grpId="4" animBg="1"/>
      <p:bldP spid="69" grpId="0" animBg="1"/>
      <p:bldP spid="69" grpId="1" animBg="1"/>
      <p:bldP spid="69" grpId="2" animBg="1"/>
      <p:bldP spid="69" grpId="3" animBg="1"/>
      <p:bldP spid="69" grpId="4" animBg="1"/>
      <p:bldP spid="70" grpId="0" animBg="1"/>
      <p:bldP spid="70" grpId="1" animBg="1"/>
      <p:bldP spid="70" grpId="2" animBg="1"/>
      <p:bldP spid="70" grpId="3" animBg="1"/>
      <p:bldP spid="70" grpId="4" animBg="1"/>
      <p:bldP spid="71" grpId="0" animBg="1"/>
      <p:bldP spid="71" grpId="1" animBg="1"/>
      <p:bldP spid="71" grpId="2" animBg="1"/>
      <p:bldP spid="71" grpId="3" animBg="1"/>
      <p:bldP spid="71" grpId="4" animBg="1"/>
      <p:bldP spid="72" grpId="0" animBg="1"/>
      <p:bldP spid="72" grpId="1" animBg="1"/>
      <p:bldP spid="72" grpId="2" animBg="1"/>
      <p:bldP spid="72" grpId="3" animBg="1"/>
      <p:bldP spid="72" grpId="4" animBg="1"/>
      <p:bldP spid="73" grpId="0" animBg="1"/>
      <p:bldP spid="73" grpId="1" animBg="1"/>
      <p:bldP spid="73" grpId="2" animBg="1"/>
      <p:bldP spid="73" grpId="3" animBg="1"/>
      <p:bldP spid="73" grpId="4" animBg="1"/>
      <p:bldP spid="74" grpId="0" animBg="1"/>
      <p:bldP spid="74" grpId="1" animBg="1"/>
      <p:bldP spid="74" grpId="2" animBg="1"/>
      <p:bldP spid="74" grpId="3" animBg="1"/>
      <p:bldP spid="74" grpId="4" animBg="1"/>
      <p:bldP spid="75"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solidFill>
            <a:srgbClr val="000066"/>
          </a:solidFill>
        </p:spPr>
        <p:txBody>
          <a:bodyPr/>
          <a:lstStyle/>
          <a:p>
            <a:endParaRPr lang="es-ES" dirty="0"/>
          </a:p>
        </p:txBody>
      </p:sp>
      <p:pic>
        <p:nvPicPr>
          <p:cNvPr id="4" name="3 Imagen" descr="0(13).jpg"/>
          <p:cNvPicPr>
            <a:picLocks noChangeAspect="1"/>
          </p:cNvPicPr>
          <p:nvPr/>
        </p:nvPicPr>
        <p:blipFill>
          <a:blip r:embed="rId2"/>
          <a:stretch>
            <a:fillRect/>
          </a:stretch>
        </p:blipFill>
        <p:spPr>
          <a:xfrm>
            <a:off x="0" y="6691"/>
            <a:ext cx="9144000" cy="6851309"/>
          </a:xfrm>
          <a:prstGeom prst="rect">
            <a:avLst/>
          </a:prstGeom>
        </p:spPr>
      </p:pic>
      <p:sp>
        <p:nvSpPr>
          <p:cNvPr id="5" name="4 Terminador"/>
          <p:cNvSpPr/>
          <p:nvPr/>
        </p:nvSpPr>
        <p:spPr>
          <a:xfrm rot="5400000">
            <a:off x="4000496" y="2285992"/>
            <a:ext cx="1285884"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erminador"/>
          <p:cNvSpPr/>
          <p:nvPr/>
        </p:nvSpPr>
        <p:spPr>
          <a:xfrm rot="5400000">
            <a:off x="4214810" y="2214554"/>
            <a:ext cx="1143008"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erminador"/>
          <p:cNvSpPr/>
          <p:nvPr/>
        </p:nvSpPr>
        <p:spPr>
          <a:xfrm rot="5400000">
            <a:off x="4321967"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erminador"/>
          <p:cNvSpPr/>
          <p:nvPr/>
        </p:nvSpPr>
        <p:spPr>
          <a:xfrm rot="5400000">
            <a:off x="4464843"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erminador"/>
          <p:cNvSpPr/>
          <p:nvPr/>
        </p:nvSpPr>
        <p:spPr>
          <a:xfrm rot="5400000">
            <a:off x="4607719"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erminador"/>
          <p:cNvSpPr/>
          <p:nvPr/>
        </p:nvSpPr>
        <p:spPr>
          <a:xfrm rot="5400000">
            <a:off x="4750595"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erminador"/>
          <p:cNvSpPr/>
          <p:nvPr/>
        </p:nvSpPr>
        <p:spPr>
          <a:xfrm rot="5400000">
            <a:off x="4893471" y="225027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erminador"/>
          <p:cNvSpPr/>
          <p:nvPr/>
        </p:nvSpPr>
        <p:spPr>
          <a:xfrm rot="5400000">
            <a:off x="5036347" y="2321711"/>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erminador"/>
          <p:cNvSpPr/>
          <p:nvPr/>
        </p:nvSpPr>
        <p:spPr>
          <a:xfrm rot="5400000">
            <a:off x="5179223" y="2393149"/>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erminador"/>
          <p:cNvSpPr/>
          <p:nvPr/>
        </p:nvSpPr>
        <p:spPr>
          <a:xfrm rot="5400000">
            <a:off x="5322099" y="2464587"/>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erminador"/>
          <p:cNvSpPr/>
          <p:nvPr/>
        </p:nvSpPr>
        <p:spPr>
          <a:xfrm rot="5400000">
            <a:off x="5464975"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erminador"/>
          <p:cNvSpPr/>
          <p:nvPr/>
        </p:nvSpPr>
        <p:spPr>
          <a:xfrm rot="5400000">
            <a:off x="5607851"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erminador"/>
          <p:cNvSpPr/>
          <p:nvPr/>
        </p:nvSpPr>
        <p:spPr>
          <a:xfrm rot="5400000">
            <a:off x="5750727"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erminador"/>
          <p:cNvSpPr/>
          <p:nvPr/>
        </p:nvSpPr>
        <p:spPr>
          <a:xfrm rot="5400000">
            <a:off x="5893603"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erminador"/>
          <p:cNvSpPr/>
          <p:nvPr/>
        </p:nvSpPr>
        <p:spPr>
          <a:xfrm rot="5400000">
            <a:off x="6036479"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erminador"/>
          <p:cNvSpPr/>
          <p:nvPr/>
        </p:nvSpPr>
        <p:spPr>
          <a:xfrm rot="5400000">
            <a:off x="6179355" y="2464587"/>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erminador"/>
          <p:cNvSpPr/>
          <p:nvPr/>
        </p:nvSpPr>
        <p:spPr>
          <a:xfrm rot="5400000">
            <a:off x="6322231" y="2321711"/>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erminador"/>
          <p:cNvSpPr/>
          <p:nvPr/>
        </p:nvSpPr>
        <p:spPr>
          <a:xfrm rot="5400000">
            <a:off x="6465107" y="225027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erminador"/>
          <p:cNvSpPr/>
          <p:nvPr/>
        </p:nvSpPr>
        <p:spPr>
          <a:xfrm rot="5400000">
            <a:off x="6607983"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erminador"/>
          <p:cNvSpPr/>
          <p:nvPr/>
        </p:nvSpPr>
        <p:spPr>
          <a:xfrm rot="5400000">
            <a:off x="6750859"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erminador"/>
          <p:cNvSpPr/>
          <p:nvPr/>
        </p:nvSpPr>
        <p:spPr>
          <a:xfrm rot="5400000">
            <a:off x="6893735"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erminador"/>
          <p:cNvSpPr/>
          <p:nvPr/>
        </p:nvSpPr>
        <p:spPr>
          <a:xfrm rot="5400000">
            <a:off x="7036611"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erminador"/>
          <p:cNvSpPr/>
          <p:nvPr/>
        </p:nvSpPr>
        <p:spPr>
          <a:xfrm rot="5400000">
            <a:off x="7179487" y="225027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erminador"/>
          <p:cNvSpPr/>
          <p:nvPr/>
        </p:nvSpPr>
        <p:spPr>
          <a:xfrm rot="5400000">
            <a:off x="7322363" y="2321711"/>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erminador"/>
          <p:cNvSpPr/>
          <p:nvPr/>
        </p:nvSpPr>
        <p:spPr>
          <a:xfrm rot="5400000">
            <a:off x="7465239" y="2393149"/>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erminador"/>
          <p:cNvSpPr/>
          <p:nvPr/>
        </p:nvSpPr>
        <p:spPr>
          <a:xfrm rot="5400000">
            <a:off x="7608115" y="2464587"/>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erminador"/>
          <p:cNvSpPr/>
          <p:nvPr/>
        </p:nvSpPr>
        <p:spPr>
          <a:xfrm rot="5400000">
            <a:off x="7750991"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erminador"/>
          <p:cNvSpPr/>
          <p:nvPr/>
        </p:nvSpPr>
        <p:spPr>
          <a:xfrm rot="5400000">
            <a:off x="7893867"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erminador"/>
          <p:cNvSpPr/>
          <p:nvPr/>
        </p:nvSpPr>
        <p:spPr>
          <a:xfrm rot="5400000">
            <a:off x="8036743"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erminador"/>
          <p:cNvSpPr/>
          <p:nvPr/>
        </p:nvSpPr>
        <p:spPr>
          <a:xfrm rot="5400000">
            <a:off x="8179619"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erminador"/>
          <p:cNvSpPr/>
          <p:nvPr/>
        </p:nvSpPr>
        <p:spPr>
          <a:xfrm rot="5400000">
            <a:off x="8322495" y="2464587"/>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erminador"/>
          <p:cNvSpPr/>
          <p:nvPr/>
        </p:nvSpPr>
        <p:spPr>
          <a:xfrm rot="5400000">
            <a:off x="8465339" y="2464587"/>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erminador"/>
          <p:cNvSpPr/>
          <p:nvPr/>
        </p:nvSpPr>
        <p:spPr>
          <a:xfrm rot="5400000">
            <a:off x="3786182" y="2285992"/>
            <a:ext cx="1285884"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erminador"/>
          <p:cNvSpPr/>
          <p:nvPr/>
        </p:nvSpPr>
        <p:spPr>
          <a:xfrm rot="5400000">
            <a:off x="3679025"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erminador"/>
          <p:cNvSpPr/>
          <p:nvPr/>
        </p:nvSpPr>
        <p:spPr>
          <a:xfrm rot="5400000">
            <a:off x="3536149"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erminador"/>
          <p:cNvSpPr/>
          <p:nvPr/>
        </p:nvSpPr>
        <p:spPr>
          <a:xfrm rot="5400000">
            <a:off x="3393273"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erminador"/>
          <p:cNvSpPr/>
          <p:nvPr/>
        </p:nvSpPr>
        <p:spPr>
          <a:xfrm rot="5400000">
            <a:off x="3250397"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erminador"/>
          <p:cNvSpPr/>
          <p:nvPr/>
        </p:nvSpPr>
        <p:spPr>
          <a:xfrm rot="5400000">
            <a:off x="3107521" y="225027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erminador"/>
          <p:cNvSpPr/>
          <p:nvPr/>
        </p:nvSpPr>
        <p:spPr>
          <a:xfrm rot="5400000">
            <a:off x="2964645" y="2321711"/>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erminador"/>
          <p:cNvSpPr/>
          <p:nvPr/>
        </p:nvSpPr>
        <p:spPr>
          <a:xfrm rot="5400000">
            <a:off x="2821769" y="2393149"/>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erminador"/>
          <p:cNvSpPr/>
          <p:nvPr/>
        </p:nvSpPr>
        <p:spPr>
          <a:xfrm rot="5400000">
            <a:off x="2678893" y="2464587"/>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erminador"/>
          <p:cNvSpPr/>
          <p:nvPr/>
        </p:nvSpPr>
        <p:spPr>
          <a:xfrm rot="5400000">
            <a:off x="2536017" y="2464587"/>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erminador"/>
          <p:cNvSpPr/>
          <p:nvPr/>
        </p:nvSpPr>
        <p:spPr>
          <a:xfrm rot="5400000">
            <a:off x="2393141"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erminador"/>
          <p:cNvSpPr/>
          <p:nvPr/>
        </p:nvSpPr>
        <p:spPr>
          <a:xfrm rot="5400000">
            <a:off x="2250265"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erminador"/>
          <p:cNvSpPr/>
          <p:nvPr/>
        </p:nvSpPr>
        <p:spPr>
          <a:xfrm rot="5400000">
            <a:off x="2107389"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erminador"/>
          <p:cNvSpPr/>
          <p:nvPr/>
        </p:nvSpPr>
        <p:spPr>
          <a:xfrm rot="5400000">
            <a:off x="1964513"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erminador"/>
          <p:cNvSpPr/>
          <p:nvPr/>
        </p:nvSpPr>
        <p:spPr>
          <a:xfrm rot="5400000">
            <a:off x="1821637" y="2464587"/>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erminador"/>
          <p:cNvSpPr/>
          <p:nvPr/>
        </p:nvSpPr>
        <p:spPr>
          <a:xfrm rot="5400000">
            <a:off x="1678761" y="2393149"/>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erminador"/>
          <p:cNvSpPr/>
          <p:nvPr/>
        </p:nvSpPr>
        <p:spPr>
          <a:xfrm rot="5400000">
            <a:off x="1535885" y="225027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erminador"/>
          <p:cNvSpPr/>
          <p:nvPr/>
        </p:nvSpPr>
        <p:spPr>
          <a:xfrm rot="5400000">
            <a:off x="1393009"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erminador"/>
          <p:cNvSpPr/>
          <p:nvPr/>
        </p:nvSpPr>
        <p:spPr>
          <a:xfrm rot="5400000">
            <a:off x="1250133"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erminador"/>
          <p:cNvSpPr/>
          <p:nvPr/>
        </p:nvSpPr>
        <p:spPr>
          <a:xfrm rot="5400000">
            <a:off x="1107257"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erminador"/>
          <p:cNvSpPr/>
          <p:nvPr/>
        </p:nvSpPr>
        <p:spPr>
          <a:xfrm rot="5400000">
            <a:off x="964381" y="217883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erminador"/>
          <p:cNvSpPr/>
          <p:nvPr/>
        </p:nvSpPr>
        <p:spPr>
          <a:xfrm rot="5400000">
            <a:off x="821505" y="225027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erminador"/>
          <p:cNvSpPr/>
          <p:nvPr/>
        </p:nvSpPr>
        <p:spPr>
          <a:xfrm rot="5400000">
            <a:off x="678629" y="2321711"/>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erminador"/>
          <p:cNvSpPr/>
          <p:nvPr/>
        </p:nvSpPr>
        <p:spPr>
          <a:xfrm rot="5400000">
            <a:off x="535753" y="2393149"/>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erminador"/>
          <p:cNvSpPr/>
          <p:nvPr/>
        </p:nvSpPr>
        <p:spPr>
          <a:xfrm rot="5400000">
            <a:off x="392877" y="2393149"/>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erminador"/>
          <p:cNvSpPr/>
          <p:nvPr/>
        </p:nvSpPr>
        <p:spPr>
          <a:xfrm rot="5400000">
            <a:off x="250001" y="2464587"/>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erminador"/>
          <p:cNvSpPr/>
          <p:nvPr/>
        </p:nvSpPr>
        <p:spPr>
          <a:xfrm rot="5400000">
            <a:off x="107125"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erminador"/>
          <p:cNvSpPr/>
          <p:nvPr/>
        </p:nvSpPr>
        <p:spPr>
          <a:xfrm rot="5400000">
            <a:off x="-35751"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erminador"/>
          <p:cNvSpPr/>
          <p:nvPr/>
        </p:nvSpPr>
        <p:spPr>
          <a:xfrm rot="5400000">
            <a:off x="-178627"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erminador"/>
          <p:cNvSpPr/>
          <p:nvPr/>
        </p:nvSpPr>
        <p:spPr>
          <a:xfrm rot="5400000">
            <a:off x="-321503"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erminador"/>
          <p:cNvSpPr/>
          <p:nvPr/>
        </p:nvSpPr>
        <p:spPr>
          <a:xfrm rot="5400000" flipV="1">
            <a:off x="-558660" y="2441743"/>
            <a:ext cx="1214446" cy="188564"/>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erminador"/>
          <p:cNvSpPr/>
          <p:nvPr/>
        </p:nvSpPr>
        <p:spPr>
          <a:xfrm rot="5400000">
            <a:off x="-392941" y="253602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erminador"/>
          <p:cNvSpPr/>
          <p:nvPr/>
        </p:nvSpPr>
        <p:spPr>
          <a:xfrm rot="5400000">
            <a:off x="3831901" y="4143380"/>
            <a:ext cx="1285884"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Terminador"/>
          <p:cNvSpPr/>
          <p:nvPr/>
        </p:nvSpPr>
        <p:spPr>
          <a:xfrm rot="5400000">
            <a:off x="3724744"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Terminador"/>
          <p:cNvSpPr/>
          <p:nvPr/>
        </p:nvSpPr>
        <p:spPr>
          <a:xfrm rot="5400000">
            <a:off x="3581868"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Terminador"/>
          <p:cNvSpPr/>
          <p:nvPr/>
        </p:nvSpPr>
        <p:spPr>
          <a:xfrm rot="5400000">
            <a:off x="3438992"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Terminador"/>
          <p:cNvSpPr/>
          <p:nvPr/>
        </p:nvSpPr>
        <p:spPr>
          <a:xfrm rot="5400000">
            <a:off x="3296116"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Terminador"/>
          <p:cNvSpPr/>
          <p:nvPr/>
        </p:nvSpPr>
        <p:spPr>
          <a:xfrm rot="5400000">
            <a:off x="3153240" y="4107661"/>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Terminador"/>
          <p:cNvSpPr/>
          <p:nvPr/>
        </p:nvSpPr>
        <p:spPr>
          <a:xfrm rot="5400000">
            <a:off x="3010364" y="4179099"/>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Terminador"/>
          <p:cNvSpPr/>
          <p:nvPr/>
        </p:nvSpPr>
        <p:spPr>
          <a:xfrm rot="5400000">
            <a:off x="2867488" y="4250537"/>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Terminador"/>
          <p:cNvSpPr/>
          <p:nvPr/>
        </p:nvSpPr>
        <p:spPr>
          <a:xfrm rot="5400000">
            <a:off x="2724612" y="432197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Terminador"/>
          <p:cNvSpPr/>
          <p:nvPr/>
        </p:nvSpPr>
        <p:spPr>
          <a:xfrm rot="5400000">
            <a:off x="2581736" y="432197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Terminador"/>
          <p:cNvSpPr/>
          <p:nvPr/>
        </p:nvSpPr>
        <p:spPr>
          <a:xfrm rot="5400000">
            <a:off x="2438860"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Terminador"/>
          <p:cNvSpPr/>
          <p:nvPr/>
        </p:nvSpPr>
        <p:spPr>
          <a:xfrm rot="5400000">
            <a:off x="2295984"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Terminador"/>
          <p:cNvSpPr/>
          <p:nvPr/>
        </p:nvSpPr>
        <p:spPr>
          <a:xfrm rot="5400000">
            <a:off x="2153108"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Terminador"/>
          <p:cNvSpPr/>
          <p:nvPr/>
        </p:nvSpPr>
        <p:spPr>
          <a:xfrm rot="5400000">
            <a:off x="2010232"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Terminador"/>
          <p:cNvSpPr/>
          <p:nvPr/>
        </p:nvSpPr>
        <p:spPr>
          <a:xfrm rot="5400000">
            <a:off x="1867356" y="432197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Terminador"/>
          <p:cNvSpPr/>
          <p:nvPr/>
        </p:nvSpPr>
        <p:spPr>
          <a:xfrm rot="5400000">
            <a:off x="1724480" y="4250537"/>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Terminador"/>
          <p:cNvSpPr/>
          <p:nvPr/>
        </p:nvSpPr>
        <p:spPr>
          <a:xfrm rot="5400000">
            <a:off x="1581604" y="4107661"/>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Terminador"/>
          <p:cNvSpPr/>
          <p:nvPr/>
        </p:nvSpPr>
        <p:spPr>
          <a:xfrm rot="5400000">
            <a:off x="1438728"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Terminador"/>
          <p:cNvSpPr/>
          <p:nvPr/>
        </p:nvSpPr>
        <p:spPr>
          <a:xfrm rot="5400000">
            <a:off x="1295852"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Terminador"/>
          <p:cNvSpPr/>
          <p:nvPr/>
        </p:nvSpPr>
        <p:spPr>
          <a:xfrm rot="5400000">
            <a:off x="1152976"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Terminador"/>
          <p:cNvSpPr/>
          <p:nvPr/>
        </p:nvSpPr>
        <p:spPr>
          <a:xfrm rot="5400000">
            <a:off x="1010100"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Terminador"/>
          <p:cNvSpPr/>
          <p:nvPr/>
        </p:nvSpPr>
        <p:spPr>
          <a:xfrm rot="5400000">
            <a:off x="867224" y="4107661"/>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Terminador"/>
          <p:cNvSpPr/>
          <p:nvPr/>
        </p:nvSpPr>
        <p:spPr>
          <a:xfrm rot="5400000">
            <a:off x="724348" y="4179099"/>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Terminador"/>
          <p:cNvSpPr/>
          <p:nvPr/>
        </p:nvSpPr>
        <p:spPr>
          <a:xfrm rot="5400000">
            <a:off x="581472" y="4250537"/>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Terminador"/>
          <p:cNvSpPr/>
          <p:nvPr/>
        </p:nvSpPr>
        <p:spPr>
          <a:xfrm rot="5400000">
            <a:off x="438596" y="4250537"/>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Terminador"/>
          <p:cNvSpPr/>
          <p:nvPr/>
        </p:nvSpPr>
        <p:spPr>
          <a:xfrm rot="5400000">
            <a:off x="295720" y="432197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Terminador"/>
          <p:cNvSpPr/>
          <p:nvPr/>
        </p:nvSpPr>
        <p:spPr>
          <a:xfrm rot="5400000">
            <a:off x="152844"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Terminador"/>
          <p:cNvSpPr/>
          <p:nvPr/>
        </p:nvSpPr>
        <p:spPr>
          <a:xfrm rot="5400000">
            <a:off x="9968"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Terminador"/>
          <p:cNvSpPr/>
          <p:nvPr/>
        </p:nvSpPr>
        <p:spPr>
          <a:xfrm rot="5400000">
            <a:off x="-132908"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Terminador"/>
          <p:cNvSpPr/>
          <p:nvPr/>
        </p:nvSpPr>
        <p:spPr>
          <a:xfrm rot="5400000">
            <a:off x="-275784"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Terminador"/>
          <p:cNvSpPr/>
          <p:nvPr/>
        </p:nvSpPr>
        <p:spPr>
          <a:xfrm rot="5400000" flipV="1">
            <a:off x="-512941" y="4299131"/>
            <a:ext cx="1214446" cy="188564"/>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Terminador"/>
          <p:cNvSpPr/>
          <p:nvPr/>
        </p:nvSpPr>
        <p:spPr>
          <a:xfrm rot="5400000">
            <a:off x="-347222"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Terminador"/>
          <p:cNvSpPr/>
          <p:nvPr/>
        </p:nvSpPr>
        <p:spPr>
          <a:xfrm rot="5400000">
            <a:off x="4000496" y="4143380"/>
            <a:ext cx="1285884"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Terminador"/>
          <p:cNvSpPr/>
          <p:nvPr/>
        </p:nvSpPr>
        <p:spPr>
          <a:xfrm rot="5400000">
            <a:off x="4214810" y="4071942"/>
            <a:ext cx="1143008"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Terminador"/>
          <p:cNvSpPr/>
          <p:nvPr/>
        </p:nvSpPr>
        <p:spPr>
          <a:xfrm rot="5400000">
            <a:off x="4321967"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Terminador"/>
          <p:cNvSpPr/>
          <p:nvPr/>
        </p:nvSpPr>
        <p:spPr>
          <a:xfrm rot="5400000">
            <a:off x="4464843"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Terminador"/>
          <p:cNvSpPr/>
          <p:nvPr/>
        </p:nvSpPr>
        <p:spPr>
          <a:xfrm rot="5400000">
            <a:off x="4607719"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Terminador"/>
          <p:cNvSpPr/>
          <p:nvPr/>
        </p:nvSpPr>
        <p:spPr>
          <a:xfrm rot="5400000">
            <a:off x="4750595"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Terminador"/>
          <p:cNvSpPr/>
          <p:nvPr/>
        </p:nvSpPr>
        <p:spPr>
          <a:xfrm rot="5400000">
            <a:off x="4893471" y="4107661"/>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Terminador"/>
          <p:cNvSpPr/>
          <p:nvPr/>
        </p:nvSpPr>
        <p:spPr>
          <a:xfrm rot="5400000">
            <a:off x="5036347" y="4179099"/>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Terminador"/>
          <p:cNvSpPr/>
          <p:nvPr/>
        </p:nvSpPr>
        <p:spPr>
          <a:xfrm rot="5400000">
            <a:off x="5179223" y="4250537"/>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Terminador"/>
          <p:cNvSpPr/>
          <p:nvPr/>
        </p:nvSpPr>
        <p:spPr>
          <a:xfrm rot="5400000">
            <a:off x="5322099" y="432197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Terminador"/>
          <p:cNvSpPr/>
          <p:nvPr/>
        </p:nvSpPr>
        <p:spPr>
          <a:xfrm rot="5400000">
            <a:off x="5464975"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Terminador"/>
          <p:cNvSpPr/>
          <p:nvPr/>
        </p:nvSpPr>
        <p:spPr>
          <a:xfrm rot="5400000">
            <a:off x="5607851"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Terminador"/>
          <p:cNvSpPr/>
          <p:nvPr/>
        </p:nvSpPr>
        <p:spPr>
          <a:xfrm rot="5400000">
            <a:off x="5750727"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Terminador"/>
          <p:cNvSpPr/>
          <p:nvPr/>
        </p:nvSpPr>
        <p:spPr>
          <a:xfrm rot="5400000">
            <a:off x="5893603"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Terminador"/>
          <p:cNvSpPr/>
          <p:nvPr/>
        </p:nvSpPr>
        <p:spPr>
          <a:xfrm rot="5400000">
            <a:off x="6036479"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Terminador"/>
          <p:cNvSpPr/>
          <p:nvPr/>
        </p:nvSpPr>
        <p:spPr>
          <a:xfrm rot="5400000">
            <a:off x="6179355" y="432197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Terminador"/>
          <p:cNvSpPr/>
          <p:nvPr/>
        </p:nvSpPr>
        <p:spPr>
          <a:xfrm rot="5400000">
            <a:off x="6322231" y="4179099"/>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Terminador"/>
          <p:cNvSpPr/>
          <p:nvPr/>
        </p:nvSpPr>
        <p:spPr>
          <a:xfrm rot="5400000">
            <a:off x="6465107" y="4107661"/>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Terminador"/>
          <p:cNvSpPr/>
          <p:nvPr/>
        </p:nvSpPr>
        <p:spPr>
          <a:xfrm rot="5400000">
            <a:off x="6607983"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Terminador"/>
          <p:cNvSpPr/>
          <p:nvPr/>
        </p:nvSpPr>
        <p:spPr>
          <a:xfrm rot="5400000">
            <a:off x="6750859"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Terminador"/>
          <p:cNvSpPr/>
          <p:nvPr/>
        </p:nvSpPr>
        <p:spPr>
          <a:xfrm rot="5400000">
            <a:off x="6893735"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Terminador"/>
          <p:cNvSpPr/>
          <p:nvPr/>
        </p:nvSpPr>
        <p:spPr>
          <a:xfrm rot="5400000">
            <a:off x="7036611" y="403622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Terminador"/>
          <p:cNvSpPr/>
          <p:nvPr/>
        </p:nvSpPr>
        <p:spPr>
          <a:xfrm rot="5400000">
            <a:off x="7179487" y="4107661"/>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Terminador"/>
          <p:cNvSpPr/>
          <p:nvPr/>
        </p:nvSpPr>
        <p:spPr>
          <a:xfrm rot="5400000">
            <a:off x="7322363" y="4179099"/>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Terminador"/>
          <p:cNvSpPr/>
          <p:nvPr/>
        </p:nvSpPr>
        <p:spPr>
          <a:xfrm rot="5400000">
            <a:off x="7465239" y="4250537"/>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Terminador"/>
          <p:cNvSpPr/>
          <p:nvPr/>
        </p:nvSpPr>
        <p:spPr>
          <a:xfrm rot="5400000">
            <a:off x="7608115" y="432197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Terminador"/>
          <p:cNvSpPr/>
          <p:nvPr/>
        </p:nvSpPr>
        <p:spPr>
          <a:xfrm rot="5400000">
            <a:off x="7750991"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Terminador"/>
          <p:cNvSpPr/>
          <p:nvPr/>
        </p:nvSpPr>
        <p:spPr>
          <a:xfrm rot="5400000">
            <a:off x="7893867"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Terminador"/>
          <p:cNvSpPr/>
          <p:nvPr/>
        </p:nvSpPr>
        <p:spPr>
          <a:xfrm rot="5400000">
            <a:off x="8036743"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Terminador"/>
          <p:cNvSpPr/>
          <p:nvPr/>
        </p:nvSpPr>
        <p:spPr>
          <a:xfrm rot="5400000">
            <a:off x="8179619" y="4393413"/>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Terminador"/>
          <p:cNvSpPr/>
          <p:nvPr/>
        </p:nvSpPr>
        <p:spPr>
          <a:xfrm rot="5400000">
            <a:off x="8322495" y="432197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Terminador"/>
          <p:cNvSpPr/>
          <p:nvPr/>
        </p:nvSpPr>
        <p:spPr>
          <a:xfrm rot="5400000">
            <a:off x="8465339" y="4321975"/>
            <a:ext cx="1214446" cy="142876"/>
          </a:xfrm>
          <a:prstGeom prst="flowChartTerminator">
            <a:avLst/>
          </a:prstGeo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CuadroTexto"/>
          <p:cNvSpPr txBox="1"/>
          <p:nvPr/>
        </p:nvSpPr>
        <p:spPr>
          <a:xfrm>
            <a:off x="0" y="357166"/>
            <a:ext cx="4143405" cy="1846659"/>
          </a:xfrm>
          <a:prstGeom prst="rect">
            <a:avLst/>
          </a:prstGeom>
          <a:noFill/>
        </p:spPr>
        <p:txBody>
          <a:bodyPr wrap="square" rtlCol="0">
            <a:spAutoFit/>
          </a:bodyPr>
          <a:lstStyle/>
          <a:p>
            <a:pPr algn="ctr"/>
            <a:r>
              <a:rPr lang="es-ES" sz="2400" b="1" dirty="0" smtClean="0">
                <a:solidFill>
                  <a:srgbClr val="FFFF00"/>
                </a:solidFill>
                <a:effectLst>
                  <a:outerShdw blurRad="38100" dist="38100" dir="2700000" algn="tl">
                    <a:srgbClr val="000000">
                      <a:alpha val="43137"/>
                    </a:srgbClr>
                  </a:outerShdw>
                </a:effectLst>
                <a:latin typeface="Harrington" pitchFamily="82" charset="0"/>
              </a:rPr>
              <a:t>“La felicidad está en la lucha, en el esfuerzo, en el sufrimiento que supone la lucha y no la victoria misma “</a:t>
            </a:r>
            <a:endParaRPr lang="es-ES" b="1" dirty="0" smtClean="0">
              <a:solidFill>
                <a:srgbClr val="FFFF00"/>
              </a:solidFill>
              <a:effectLst>
                <a:outerShdw blurRad="38100" dist="38100" dir="2700000" algn="tl">
                  <a:srgbClr val="000000">
                    <a:alpha val="43137"/>
                  </a:srgbClr>
                </a:outerShdw>
              </a:effectLst>
              <a:latin typeface="Harrington" pitchFamily="82" charset="0"/>
            </a:endParaRPr>
          </a:p>
          <a:p>
            <a:pPr algn="ctr"/>
            <a:endParaRPr lang="es-ES" dirty="0"/>
          </a:p>
        </p:txBody>
      </p:sp>
      <p:sp>
        <p:nvSpPr>
          <p:cNvPr id="134" name="133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2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34"/>
                                        </p:tgtEl>
                                        <p:attrNameLst>
                                          <p:attrName>style.opacity</p:attrName>
                                        </p:attrNameLst>
                                      </p:cBhvr>
                                      <p:to>
                                        <p:strVal val="0"/>
                                      </p:to>
                                    </p:set>
                                    <p:animEffect filter="image" prLst="opacity: 0">
                                      <p:cBhvr rctx="IE">
                                        <p:cTn id="7" dur="indefinite"/>
                                        <p:tgtEl>
                                          <p:spTgt spid="134"/>
                                        </p:tgtEl>
                                      </p:cBhvr>
                                    </p:animEffect>
                                  </p:childTnLst>
                                </p:cTn>
                              </p:par>
                              <p:par>
                                <p:cTn id="8" presetID="2" presetClass="entr" presetSubtype="2" fill="hold" grpId="0" nodeType="withEffect">
                                  <p:stCondLst>
                                    <p:cond delay="0"/>
                                  </p:stCondLst>
                                  <p:childTnLst>
                                    <p:set>
                                      <p:cBhvr>
                                        <p:cTn id="9" dur="1" fill="hold">
                                          <p:stCondLst>
                                            <p:cond delay="0"/>
                                          </p:stCondLst>
                                        </p:cTn>
                                        <p:tgtEl>
                                          <p:spTgt spid="37"/>
                                        </p:tgtEl>
                                        <p:attrNameLst>
                                          <p:attrName>style.visibility</p:attrName>
                                        </p:attrNameLst>
                                      </p:cBhvr>
                                      <p:to>
                                        <p:strVal val="visible"/>
                                      </p:to>
                                    </p:set>
                                    <p:anim calcmode="lin" valueType="num">
                                      <p:cBhvr additive="base">
                                        <p:cTn id="10" dur="3000" fill="hold"/>
                                        <p:tgtEl>
                                          <p:spTgt spid="37"/>
                                        </p:tgtEl>
                                        <p:attrNameLst>
                                          <p:attrName>ppt_x</p:attrName>
                                        </p:attrNameLst>
                                      </p:cBhvr>
                                      <p:tavLst>
                                        <p:tav tm="0">
                                          <p:val>
                                            <p:strVal val="1+#ppt_w/2"/>
                                          </p:val>
                                        </p:tav>
                                        <p:tav tm="100000">
                                          <p:val>
                                            <p:strVal val="#ppt_x"/>
                                          </p:val>
                                        </p:tav>
                                      </p:tavLst>
                                    </p:anim>
                                    <p:anim calcmode="lin" valueType="num">
                                      <p:cBhvr additive="base">
                                        <p:cTn id="11" dur="3000" fill="hold"/>
                                        <p:tgtEl>
                                          <p:spTgt spid="37"/>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38"/>
                                        </p:tgtEl>
                                        <p:attrNameLst>
                                          <p:attrName>style.visibility</p:attrName>
                                        </p:attrNameLst>
                                      </p:cBhvr>
                                      <p:to>
                                        <p:strVal val="visible"/>
                                      </p:to>
                                    </p:set>
                                    <p:anim calcmode="lin" valueType="num">
                                      <p:cBhvr additive="base">
                                        <p:cTn id="14" dur="3000" fill="hold"/>
                                        <p:tgtEl>
                                          <p:spTgt spid="38"/>
                                        </p:tgtEl>
                                        <p:attrNameLst>
                                          <p:attrName>ppt_x</p:attrName>
                                        </p:attrNameLst>
                                      </p:cBhvr>
                                      <p:tavLst>
                                        <p:tav tm="0">
                                          <p:val>
                                            <p:strVal val="1+#ppt_w/2"/>
                                          </p:val>
                                        </p:tav>
                                        <p:tav tm="100000">
                                          <p:val>
                                            <p:strVal val="#ppt_x"/>
                                          </p:val>
                                        </p:tav>
                                      </p:tavLst>
                                    </p:anim>
                                    <p:anim calcmode="lin" valueType="num">
                                      <p:cBhvr additive="base">
                                        <p:cTn id="15" dur="3000" fill="hold"/>
                                        <p:tgtEl>
                                          <p:spTgt spid="38"/>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39"/>
                                        </p:tgtEl>
                                        <p:attrNameLst>
                                          <p:attrName>style.visibility</p:attrName>
                                        </p:attrNameLst>
                                      </p:cBhvr>
                                      <p:to>
                                        <p:strVal val="visible"/>
                                      </p:to>
                                    </p:set>
                                    <p:anim calcmode="lin" valueType="num">
                                      <p:cBhvr additive="base">
                                        <p:cTn id="18" dur="3000" fill="hold"/>
                                        <p:tgtEl>
                                          <p:spTgt spid="39"/>
                                        </p:tgtEl>
                                        <p:attrNameLst>
                                          <p:attrName>ppt_x</p:attrName>
                                        </p:attrNameLst>
                                      </p:cBhvr>
                                      <p:tavLst>
                                        <p:tav tm="0">
                                          <p:val>
                                            <p:strVal val="1+#ppt_w/2"/>
                                          </p:val>
                                        </p:tav>
                                        <p:tav tm="100000">
                                          <p:val>
                                            <p:strVal val="#ppt_x"/>
                                          </p:val>
                                        </p:tav>
                                      </p:tavLst>
                                    </p:anim>
                                    <p:anim calcmode="lin" valueType="num">
                                      <p:cBhvr additive="base">
                                        <p:cTn id="19" dur="3000" fill="hold"/>
                                        <p:tgtEl>
                                          <p:spTgt spid="39"/>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40"/>
                                        </p:tgtEl>
                                        <p:attrNameLst>
                                          <p:attrName>style.visibility</p:attrName>
                                        </p:attrNameLst>
                                      </p:cBhvr>
                                      <p:to>
                                        <p:strVal val="visible"/>
                                      </p:to>
                                    </p:set>
                                    <p:anim calcmode="lin" valueType="num">
                                      <p:cBhvr additive="base">
                                        <p:cTn id="22" dur="3000" fill="hold"/>
                                        <p:tgtEl>
                                          <p:spTgt spid="40"/>
                                        </p:tgtEl>
                                        <p:attrNameLst>
                                          <p:attrName>ppt_x</p:attrName>
                                        </p:attrNameLst>
                                      </p:cBhvr>
                                      <p:tavLst>
                                        <p:tav tm="0">
                                          <p:val>
                                            <p:strVal val="1+#ppt_w/2"/>
                                          </p:val>
                                        </p:tav>
                                        <p:tav tm="100000">
                                          <p:val>
                                            <p:strVal val="#ppt_x"/>
                                          </p:val>
                                        </p:tav>
                                      </p:tavLst>
                                    </p:anim>
                                    <p:anim calcmode="lin" valueType="num">
                                      <p:cBhvr additive="base">
                                        <p:cTn id="23" dur="3000" fill="hold"/>
                                        <p:tgtEl>
                                          <p:spTgt spid="40"/>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41"/>
                                        </p:tgtEl>
                                        <p:attrNameLst>
                                          <p:attrName>style.visibility</p:attrName>
                                        </p:attrNameLst>
                                      </p:cBhvr>
                                      <p:to>
                                        <p:strVal val="visible"/>
                                      </p:to>
                                    </p:set>
                                    <p:anim calcmode="lin" valueType="num">
                                      <p:cBhvr additive="base">
                                        <p:cTn id="26" dur="3000" fill="hold"/>
                                        <p:tgtEl>
                                          <p:spTgt spid="41"/>
                                        </p:tgtEl>
                                        <p:attrNameLst>
                                          <p:attrName>ppt_x</p:attrName>
                                        </p:attrNameLst>
                                      </p:cBhvr>
                                      <p:tavLst>
                                        <p:tav tm="0">
                                          <p:val>
                                            <p:strVal val="1+#ppt_w/2"/>
                                          </p:val>
                                        </p:tav>
                                        <p:tav tm="100000">
                                          <p:val>
                                            <p:strVal val="#ppt_x"/>
                                          </p:val>
                                        </p:tav>
                                      </p:tavLst>
                                    </p:anim>
                                    <p:anim calcmode="lin" valueType="num">
                                      <p:cBhvr additive="base">
                                        <p:cTn id="27" dur="3000" fill="hold"/>
                                        <p:tgtEl>
                                          <p:spTgt spid="41"/>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42"/>
                                        </p:tgtEl>
                                        <p:attrNameLst>
                                          <p:attrName>style.visibility</p:attrName>
                                        </p:attrNameLst>
                                      </p:cBhvr>
                                      <p:to>
                                        <p:strVal val="visible"/>
                                      </p:to>
                                    </p:set>
                                    <p:anim calcmode="lin" valueType="num">
                                      <p:cBhvr additive="base">
                                        <p:cTn id="30" dur="3000" fill="hold"/>
                                        <p:tgtEl>
                                          <p:spTgt spid="42"/>
                                        </p:tgtEl>
                                        <p:attrNameLst>
                                          <p:attrName>ppt_x</p:attrName>
                                        </p:attrNameLst>
                                      </p:cBhvr>
                                      <p:tavLst>
                                        <p:tav tm="0">
                                          <p:val>
                                            <p:strVal val="1+#ppt_w/2"/>
                                          </p:val>
                                        </p:tav>
                                        <p:tav tm="100000">
                                          <p:val>
                                            <p:strVal val="#ppt_x"/>
                                          </p:val>
                                        </p:tav>
                                      </p:tavLst>
                                    </p:anim>
                                    <p:anim calcmode="lin" valueType="num">
                                      <p:cBhvr additive="base">
                                        <p:cTn id="31" dur="3000" fill="hold"/>
                                        <p:tgtEl>
                                          <p:spTgt spid="42"/>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43"/>
                                        </p:tgtEl>
                                        <p:attrNameLst>
                                          <p:attrName>style.visibility</p:attrName>
                                        </p:attrNameLst>
                                      </p:cBhvr>
                                      <p:to>
                                        <p:strVal val="visible"/>
                                      </p:to>
                                    </p:set>
                                    <p:anim calcmode="lin" valueType="num">
                                      <p:cBhvr additive="base">
                                        <p:cTn id="34" dur="3000" fill="hold"/>
                                        <p:tgtEl>
                                          <p:spTgt spid="43"/>
                                        </p:tgtEl>
                                        <p:attrNameLst>
                                          <p:attrName>ppt_x</p:attrName>
                                        </p:attrNameLst>
                                      </p:cBhvr>
                                      <p:tavLst>
                                        <p:tav tm="0">
                                          <p:val>
                                            <p:strVal val="1+#ppt_w/2"/>
                                          </p:val>
                                        </p:tav>
                                        <p:tav tm="100000">
                                          <p:val>
                                            <p:strVal val="#ppt_x"/>
                                          </p:val>
                                        </p:tav>
                                      </p:tavLst>
                                    </p:anim>
                                    <p:anim calcmode="lin" valueType="num">
                                      <p:cBhvr additive="base">
                                        <p:cTn id="35" dur="3000" fill="hold"/>
                                        <p:tgtEl>
                                          <p:spTgt spid="43"/>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44"/>
                                        </p:tgtEl>
                                        <p:attrNameLst>
                                          <p:attrName>style.visibility</p:attrName>
                                        </p:attrNameLst>
                                      </p:cBhvr>
                                      <p:to>
                                        <p:strVal val="visible"/>
                                      </p:to>
                                    </p:set>
                                    <p:anim calcmode="lin" valueType="num">
                                      <p:cBhvr additive="base">
                                        <p:cTn id="38" dur="3000" fill="hold"/>
                                        <p:tgtEl>
                                          <p:spTgt spid="44"/>
                                        </p:tgtEl>
                                        <p:attrNameLst>
                                          <p:attrName>ppt_x</p:attrName>
                                        </p:attrNameLst>
                                      </p:cBhvr>
                                      <p:tavLst>
                                        <p:tav tm="0">
                                          <p:val>
                                            <p:strVal val="1+#ppt_w/2"/>
                                          </p:val>
                                        </p:tav>
                                        <p:tav tm="100000">
                                          <p:val>
                                            <p:strVal val="#ppt_x"/>
                                          </p:val>
                                        </p:tav>
                                      </p:tavLst>
                                    </p:anim>
                                    <p:anim calcmode="lin" valueType="num">
                                      <p:cBhvr additive="base">
                                        <p:cTn id="39" dur="3000" fill="hold"/>
                                        <p:tgtEl>
                                          <p:spTgt spid="44"/>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45"/>
                                        </p:tgtEl>
                                        <p:attrNameLst>
                                          <p:attrName>style.visibility</p:attrName>
                                        </p:attrNameLst>
                                      </p:cBhvr>
                                      <p:to>
                                        <p:strVal val="visible"/>
                                      </p:to>
                                    </p:set>
                                    <p:anim calcmode="lin" valueType="num">
                                      <p:cBhvr additive="base">
                                        <p:cTn id="42" dur="3000" fill="hold"/>
                                        <p:tgtEl>
                                          <p:spTgt spid="45"/>
                                        </p:tgtEl>
                                        <p:attrNameLst>
                                          <p:attrName>ppt_x</p:attrName>
                                        </p:attrNameLst>
                                      </p:cBhvr>
                                      <p:tavLst>
                                        <p:tav tm="0">
                                          <p:val>
                                            <p:strVal val="1+#ppt_w/2"/>
                                          </p:val>
                                        </p:tav>
                                        <p:tav tm="100000">
                                          <p:val>
                                            <p:strVal val="#ppt_x"/>
                                          </p:val>
                                        </p:tav>
                                      </p:tavLst>
                                    </p:anim>
                                    <p:anim calcmode="lin" valueType="num">
                                      <p:cBhvr additive="base">
                                        <p:cTn id="43" dur="3000" fill="hold"/>
                                        <p:tgtEl>
                                          <p:spTgt spid="45"/>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46"/>
                                        </p:tgtEl>
                                        <p:attrNameLst>
                                          <p:attrName>style.visibility</p:attrName>
                                        </p:attrNameLst>
                                      </p:cBhvr>
                                      <p:to>
                                        <p:strVal val="visible"/>
                                      </p:to>
                                    </p:set>
                                    <p:anim calcmode="lin" valueType="num">
                                      <p:cBhvr additive="base">
                                        <p:cTn id="46" dur="3000" fill="hold"/>
                                        <p:tgtEl>
                                          <p:spTgt spid="46"/>
                                        </p:tgtEl>
                                        <p:attrNameLst>
                                          <p:attrName>ppt_x</p:attrName>
                                        </p:attrNameLst>
                                      </p:cBhvr>
                                      <p:tavLst>
                                        <p:tav tm="0">
                                          <p:val>
                                            <p:strVal val="1+#ppt_w/2"/>
                                          </p:val>
                                        </p:tav>
                                        <p:tav tm="100000">
                                          <p:val>
                                            <p:strVal val="#ppt_x"/>
                                          </p:val>
                                        </p:tav>
                                      </p:tavLst>
                                    </p:anim>
                                    <p:anim calcmode="lin" valueType="num">
                                      <p:cBhvr additive="base">
                                        <p:cTn id="47" dur="3000" fill="hold"/>
                                        <p:tgtEl>
                                          <p:spTgt spid="46"/>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47"/>
                                        </p:tgtEl>
                                        <p:attrNameLst>
                                          <p:attrName>style.visibility</p:attrName>
                                        </p:attrNameLst>
                                      </p:cBhvr>
                                      <p:to>
                                        <p:strVal val="visible"/>
                                      </p:to>
                                    </p:set>
                                    <p:anim calcmode="lin" valueType="num">
                                      <p:cBhvr additive="base">
                                        <p:cTn id="50" dur="3000" fill="hold"/>
                                        <p:tgtEl>
                                          <p:spTgt spid="47"/>
                                        </p:tgtEl>
                                        <p:attrNameLst>
                                          <p:attrName>ppt_x</p:attrName>
                                        </p:attrNameLst>
                                      </p:cBhvr>
                                      <p:tavLst>
                                        <p:tav tm="0">
                                          <p:val>
                                            <p:strVal val="1+#ppt_w/2"/>
                                          </p:val>
                                        </p:tav>
                                        <p:tav tm="100000">
                                          <p:val>
                                            <p:strVal val="#ppt_x"/>
                                          </p:val>
                                        </p:tav>
                                      </p:tavLst>
                                    </p:anim>
                                    <p:anim calcmode="lin" valueType="num">
                                      <p:cBhvr additive="base">
                                        <p:cTn id="51" dur="3000" fill="hold"/>
                                        <p:tgtEl>
                                          <p:spTgt spid="47"/>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48"/>
                                        </p:tgtEl>
                                        <p:attrNameLst>
                                          <p:attrName>style.visibility</p:attrName>
                                        </p:attrNameLst>
                                      </p:cBhvr>
                                      <p:to>
                                        <p:strVal val="visible"/>
                                      </p:to>
                                    </p:set>
                                    <p:anim calcmode="lin" valueType="num">
                                      <p:cBhvr additive="base">
                                        <p:cTn id="54" dur="3000" fill="hold"/>
                                        <p:tgtEl>
                                          <p:spTgt spid="48"/>
                                        </p:tgtEl>
                                        <p:attrNameLst>
                                          <p:attrName>ppt_x</p:attrName>
                                        </p:attrNameLst>
                                      </p:cBhvr>
                                      <p:tavLst>
                                        <p:tav tm="0">
                                          <p:val>
                                            <p:strVal val="1+#ppt_w/2"/>
                                          </p:val>
                                        </p:tav>
                                        <p:tav tm="100000">
                                          <p:val>
                                            <p:strVal val="#ppt_x"/>
                                          </p:val>
                                        </p:tav>
                                      </p:tavLst>
                                    </p:anim>
                                    <p:anim calcmode="lin" valueType="num">
                                      <p:cBhvr additive="base">
                                        <p:cTn id="55" dur="3000" fill="hold"/>
                                        <p:tgtEl>
                                          <p:spTgt spid="48"/>
                                        </p:tgtEl>
                                        <p:attrNameLst>
                                          <p:attrName>ppt_y</p:attrName>
                                        </p:attrNameLst>
                                      </p:cBhvr>
                                      <p:tavLst>
                                        <p:tav tm="0">
                                          <p:val>
                                            <p:strVal val="#ppt_y"/>
                                          </p:val>
                                        </p:tav>
                                        <p:tav tm="100000">
                                          <p:val>
                                            <p:strVal val="#ppt_y"/>
                                          </p:val>
                                        </p:tav>
                                      </p:tavLst>
                                    </p:anim>
                                  </p:childTnLst>
                                </p:cTn>
                              </p:par>
                              <p:par>
                                <p:cTn id="56" presetID="2" presetClass="entr" presetSubtype="2" fill="hold" grpId="0" nodeType="withEffect">
                                  <p:stCondLst>
                                    <p:cond delay="0"/>
                                  </p:stCondLst>
                                  <p:childTnLst>
                                    <p:set>
                                      <p:cBhvr>
                                        <p:cTn id="57" dur="1" fill="hold">
                                          <p:stCondLst>
                                            <p:cond delay="0"/>
                                          </p:stCondLst>
                                        </p:cTn>
                                        <p:tgtEl>
                                          <p:spTgt spid="49"/>
                                        </p:tgtEl>
                                        <p:attrNameLst>
                                          <p:attrName>style.visibility</p:attrName>
                                        </p:attrNameLst>
                                      </p:cBhvr>
                                      <p:to>
                                        <p:strVal val="visible"/>
                                      </p:to>
                                    </p:set>
                                    <p:anim calcmode="lin" valueType="num">
                                      <p:cBhvr additive="base">
                                        <p:cTn id="58" dur="3000" fill="hold"/>
                                        <p:tgtEl>
                                          <p:spTgt spid="49"/>
                                        </p:tgtEl>
                                        <p:attrNameLst>
                                          <p:attrName>ppt_x</p:attrName>
                                        </p:attrNameLst>
                                      </p:cBhvr>
                                      <p:tavLst>
                                        <p:tav tm="0">
                                          <p:val>
                                            <p:strVal val="1+#ppt_w/2"/>
                                          </p:val>
                                        </p:tav>
                                        <p:tav tm="100000">
                                          <p:val>
                                            <p:strVal val="#ppt_x"/>
                                          </p:val>
                                        </p:tav>
                                      </p:tavLst>
                                    </p:anim>
                                    <p:anim calcmode="lin" valueType="num">
                                      <p:cBhvr additive="base">
                                        <p:cTn id="59" dur="3000" fill="hold"/>
                                        <p:tgtEl>
                                          <p:spTgt spid="49"/>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50"/>
                                        </p:tgtEl>
                                        <p:attrNameLst>
                                          <p:attrName>style.visibility</p:attrName>
                                        </p:attrNameLst>
                                      </p:cBhvr>
                                      <p:to>
                                        <p:strVal val="visible"/>
                                      </p:to>
                                    </p:set>
                                    <p:anim calcmode="lin" valueType="num">
                                      <p:cBhvr additive="base">
                                        <p:cTn id="62" dur="3000" fill="hold"/>
                                        <p:tgtEl>
                                          <p:spTgt spid="50"/>
                                        </p:tgtEl>
                                        <p:attrNameLst>
                                          <p:attrName>ppt_x</p:attrName>
                                        </p:attrNameLst>
                                      </p:cBhvr>
                                      <p:tavLst>
                                        <p:tav tm="0">
                                          <p:val>
                                            <p:strVal val="1+#ppt_w/2"/>
                                          </p:val>
                                        </p:tav>
                                        <p:tav tm="100000">
                                          <p:val>
                                            <p:strVal val="#ppt_x"/>
                                          </p:val>
                                        </p:tav>
                                      </p:tavLst>
                                    </p:anim>
                                    <p:anim calcmode="lin" valueType="num">
                                      <p:cBhvr additive="base">
                                        <p:cTn id="63" dur="3000" fill="hold"/>
                                        <p:tgtEl>
                                          <p:spTgt spid="50"/>
                                        </p:tgtEl>
                                        <p:attrNameLst>
                                          <p:attrName>ppt_y</p:attrName>
                                        </p:attrNameLst>
                                      </p:cBhvr>
                                      <p:tavLst>
                                        <p:tav tm="0">
                                          <p:val>
                                            <p:strVal val="#ppt_y"/>
                                          </p:val>
                                        </p:tav>
                                        <p:tav tm="100000">
                                          <p:val>
                                            <p:strVal val="#ppt_y"/>
                                          </p:val>
                                        </p:tav>
                                      </p:tavLst>
                                    </p:anim>
                                  </p:childTnLst>
                                </p:cTn>
                              </p:par>
                              <p:par>
                                <p:cTn id="64" presetID="2" presetClass="entr" presetSubtype="2" fill="hold" grpId="0" nodeType="withEffect">
                                  <p:stCondLst>
                                    <p:cond delay="0"/>
                                  </p:stCondLst>
                                  <p:childTnLst>
                                    <p:set>
                                      <p:cBhvr>
                                        <p:cTn id="65" dur="1" fill="hold">
                                          <p:stCondLst>
                                            <p:cond delay="0"/>
                                          </p:stCondLst>
                                        </p:cTn>
                                        <p:tgtEl>
                                          <p:spTgt spid="51"/>
                                        </p:tgtEl>
                                        <p:attrNameLst>
                                          <p:attrName>style.visibility</p:attrName>
                                        </p:attrNameLst>
                                      </p:cBhvr>
                                      <p:to>
                                        <p:strVal val="visible"/>
                                      </p:to>
                                    </p:set>
                                    <p:anim calcmode="lin" valueType="num">
                                      <p:cBhvr additive="base">
                                        <p:cTn id="66" dur="3000" fill="hold"/>
                                        <p:tgtEl>
                                          <p:spTgt spid="51"/>
                                        </p:tgtEl>
                                        <p:attrNameLst>
                                          <p:attrName>ppt_x</p:attrName>
                                        </p:attrNameLst>
                                      </p:cBhvr>
                                      <p:tavLst>
                                        <p:tav tm="0">
                                          <p:val>
                                            <p:strVal val="1+#ppt_w/2"/>
                                          </p:val>
                                        </p:tav>
                                        <p:tav tm="100000">
                                          <p:val>
                                            <p:strVal val="#ppt_x"/>
                                          </p:val>
                                        </p:tav>
                                      </p:tavLst>
                                    </p:anim>
                                    <p:anim calcmode="lin" valueType="num">
                                      <p:cBhvr additive="base">
                                        <p:cTn id="67" dur="3000" fill="hold"/>
                                        <p:tgtEl>
                                          <p:spTgt spid="51"/>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52"/>
                                        </p:tgtEl>
                                        <p:attrNameLst>
                                          <p:attrName>style.visibility</p:attrName>
                                        </p:attrNameLst>
                                      </p:cBhvr>
                                      <p:to>
                                        <p:strVal val="visible"/>
                                      </p:to>
                                    </p:set>
                                    <p:anim calcmode="lin" valueType="num">
                                      <p:cBhvr additive="base">
                                        <p:cTn id="70" dur="3000" fill="hold"/>
                                        <p:tgtEl>
                                          <p:spTgt spid="52"/>
                                        </p:tgtEl>
                                        <p:attrNameLst>
                                          <p:attrName>ppt_x</p:attrName>
                                        </p:attrNameLst>
                                      </p:cBhvr>
                                      <p:tavLst>
                                        <p:tav tm="0">
                                          <p:val>
                                            <p:strVal val="1+#ppt_w/2"/>
                                          </p:val>
                                        </p:tav>
                                        <p:tav tm="100000">
                                          <p:val>
                                            <p:strVal val="#ppt_x"/>
                                          </p:val>
                                        </p:tav>
                                      </p:tavLst>
                                    </p:anim>
                                    <p:anim calcmode="lin" valueType="num">
                                      <p:cBhvr additive="base">
                                        <p:cTn id="71" dur="3000" fill="hold"/>
                                        <p:tgtEl>
                                          <p:spTgt spid="52"/>
                                        </p:tgtEl>
                                        <p:attrNameLst>
                                          <p:attrName>ppt_y</p:attrName>
                                        </p:attrNameLst>
                                      </p:cBhvr>
                                      <p:tavLst>
                                        <p:tav tm="0">
                                          <p:val>
                                            <p:strVal val="#ppt_y"/>
                                          </p:val>
                                        </p:tav>
                                        <p:tav tm="100000">
                                          <p:val>
                                            <p:strVal val="#ppt_y"/>
                                          </p:val>
                                        </p:tav>
                                      </p:tavLst>
                                    </p:anim>
                                  </p:childTnLst>
                                </p:cTn>
                              </p:par>
                              <p:par>
                                <p:cTn id="72" presetID="2" presetClass="entr" presetSubtype="2" fill="hold" grpId="0" nodeType="withEffect">
                                  <p:stCondLst>
                                    <p:cond delay="0"/>
                                  </p:stCondLst>
                                  <p:childTnLst>
                                    <p:set>
                                      <p:cBhvr>
                                        <p:cTn id="73" dur="1" fill="hold">
                                          <p:stCondLst>
                                            <p:cond delay="0"/>
                                          </p:stCondLst>
                                        </p:cTn>
                                        <p:tgtEl>
                                          <p:spTgt spid="53"/>
                                        </p:tgtEl>
                                        <p:attrNameLst>
                                          <p:attrName>style.visibility</p:attrName>
                                        </p:attrNameLst>
                                      </p:cBhvr>
                                      <p:to>
                                        <p:strVal val="visible"/>
                                      </p:to>
                                    </p:set>
                                    <p:anim calcmode="lin" valueType="num">
                                      <p:cBhvr additive="base">
                                        <p:cTn id="74" dur="3000" fill="hold"/>
                                        <p:tgtEl>
                                          <p:spTgt spid="53"/>
                                        </p:tgtEl>
                                        <p:attrNameLst>
                                          <p:attrName>ppt_x</p:attrName>
                                        </p:attrNameLst>
                                      </p:cBhvr>
                                      <p:tavLst>
                                        <p:tav tm="0">
                                          <p:val>
                                            <p:strVal val="1+#ppt_w/2"/>
                                          </p:val>
                                        </p:tav>
                                        <p:tav tm="100000">
                                          <p:val>
                                            <p:strVal val="#ppt_x"/>
                                          </p:val>
                                        </p:tav>
                                      </p:tavLst>
                                    </p:anim>
                                    <p:anim calcmode="lin" valueType="num">
                                      <p:cBhvr additive="base">
                                        <p:cTn id="75" dur="3000" fill="hold"/>
                                        <p:tgtEl>
                                          <p:spTgt spid="53"/>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54"/>
                                        </p:tgtEl>
                                        <p:attrNameLst>
                                          <p:attrName>style.visibility</p:attrName>
                                        </p:attrNameLst>
                                      </p:cBhvr>
                                      <p:to>
                                        <p:strVal val="visible"/>
                                      </p:to>
                                    </p:set>
                                    <p:anim calcmode="lin" valueType="num">
                                      <p:cBhvr additive="base">
                                        <p:cTn id="78" dur="3000" fill="hold"/>
                                        <p:tgtEl>
                                          <p:spTgt spid="54"/>
                                        </p:tgtEl>
                                        <p:attrNameLst>
                                          <p:attrName>ppt_x</p:attrName>
                                        </p:attrNameLst>
                                      </p:cBhvr>
                                      <p:tavLst>
                                        <p:tav tm="0">
                                          <p:val>
                                            <p:strVal val="1+#ppt_w/2"/>
                                          </p:val>
                                        </p:tav>
                                        <p:tav tm="100000">
                                          <p:val>
                                            <p:strVal val="#ppt_x"/>
                                          </p:val>
                                        </p:tav>
                                      </p:tavLst>
                                    </p:anim>
                                    <p:anim calcmode="lin" valueType="num">
                                      <p:cBhvr additive="base">
                                        <p:cTn id="79" dur="3000" fill="hold"/>
                                        <p:tgtEl>
                                          <p:spTgt spid="54"/>
                                        </p:tgtEl>
                                        <p:attrNameLst>
                                          <p:attrName>ppt_y</p:attrName>
                                        </p:attrNameLst>
                                      </p:cBhvr>
                                      <p:tavLst>
                                        <p:tav tm="0">
                                          <p:val>
                                            <p:strVal val="#ppt_y"/>
                                          </p:val>
                                        </p:tav>
                                        <p:tav tm="100000">
                                          <p:val>
                                            <p:strVal val="#ppt_y"/>
                                          </p:val>
                                        </p:tav>
                                      </p:tavLst>
                                    </p:anim>
                                  </p:childTnLst>
                                </p:cTn>
                              </p:par>
                              <p:par>
                                <p:cTn id="80" presetID="2" presetClass="entr" presetSubtype="2" fill="hold" grpId="0" nodeType="withEffect">
                                  <p:stCondLst>
                                    <p:cond delay="0"/>
                                  </p:stCondLst>
                                  <p:childTnLst>
                                    <p:set>
                                      <p:cBhvr>
                                        <p:cTn id="81" dur="1" fill="hold">
                                          <p:stCondLst>
                                            <p:cond delay="0"/>
                                          </p:stCondLst>
                                        </p:cTn>
                                        <p:tgtEl>
                                          <p:spTgt spid="55"/>
                                        </p:tgtEl>
                                        <p:attrNameLst>
                                          <p:attrName>style.visibility</p:attrName>
                                        </p:attrNameLst>
                                      </p:cBhvr>
                                      <p:to>
                                        <p:strVal val="visible"/>
                                      </p:to>
                                    </p:set>
                                    <p:anim calcmode="lin" valueType="num">
                                      <p:cBhvr additive="base">
                                        <p:cTn id="82" dur="3000" fill="hold"/>
                                        <p:tgtEl>
                                          <p:spTgt spid="55"/>
                                        </p:tgtEl>
                                        <p:attrNameLst>
                                          <p:attrName>ppt_x</p:attrName>
                                        </p:attrNameLst>
                                      </p:cBhvr>
                                      <p:tavLst>
                                        <p:tav tm="0">
                                          <p:val>
                                            <p:strVal val="1+#ppt_w/2"/>
                                          </p:val>
                                        </p:tav>
                                        <p:tav tm="100000">
                                          <p:val>
                                            <p:strVal val="#ppt_x"/>
                                          </p:val>
                                        </p:tav>
                                      </p:tavLst>
                                    </p:anim>
                                    <p:anim calcmode="lin" valueType="num">
                                      <p:cBhvr additive="base">
                                        <p:cTn id="83" dur="3000" fill="hold"/>
                                        <p:tgtEl>
                                          <p:spTgt spid="55"/>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56"/>
                                        </p:tgtEl>
                                        <p:attrNameLst>
                                          <p:attrName>style.visibility</p:attrName>
                                        </p:attrNameLst>
                                      </p:cBhvr>
                                      <p:to>
                                        <p:strVal val="visible"/>
                                      </p:to>
                                    </p:set>
                                    <p:anim calcmode="lin" valueType="num">
                                      <p:cBhvr additive="base">
                                        <p:cTn id="86" dur="3000" fill="hold"/>
                                        <p:tgtEl>
                                          <p:spTgt spid="56"/>
                                        </p:tgtEl>
                                        <p:attrNameLst>
                                          <p:attrName>ppt_x</p:attrName>
                                        </p:attrNameLst>
                                      </p:cBhvr>
                                      <p:tavLst>
                                        <p:tav tm="0">
                                          <p:val>
                                            <p:strVal val="1+#ppt_w/2"/>
                                          </p:val>
                                        </p:tav>
                                        <p:tav tm="100000">
                                          <p:val>
                                            <p:strVal val="#ppt_x"/>
                                          </p:val>
                                        </p:tav>
                                      </p:tavLst>
                                    </p:anim>
                                    <p:anim calcmode="lin" valueType="num">
                                      <p:cBhvr additive="base">
                                        <p:cTn id="87" dur="3000" fill="hold"/>
                                        <p:tgtEl>
                                          <p:spTgt spid="56"/>
                                        </p:tgtEl>
                                        <p:attrNameLst>
                                          <p:attrName>ppt_y</p:attrName>
                                        </p:attrNameLst>
                                      </p:cBhvr>
                                      <p:tavLst>
                                        <p:tav tm="0">
                                          <p:val>
                                            <p:strVal val="#ppt_y"/>
                                          </p:val>
                                        </p:tav>
                                        <p:tav tm="100000">
                                          <p:val>
                                            <p:strVal val="#ppt_y"/>
                                          </p:val>
                                        </p:tav>
                                      </p:tavLst>
                                    </p:anim>
                                  </p:childTnLst>
                                </p:cTn>
                              </p:par>
                              <p:par>
                                <p:cTn id="88" presetID="2" presetClass="entr" presetSubtype="2" fill="hold" grpId="0" nodeType="withEffect">
                                  <p:stCondLst>
                                    <p:cond delay="0"/>
                                  </p:stCondLst>
                                  <p:childTnLst>
                                    <p:set>
                                      <p:cBhvr>
                                        <p:cTn id="89" dur="1" fill="hold">
                                          <p:stCondLst>
                                            <p:cond delay="0"/>
                                          </p:stCondLst>
                                        </p:cTn>
                                        <p:tgtEl>
                                          <p:spTgt spid="57"/>
                                        </p:tgtEl>
                                        <p:attrNameLst>
                                          <p:attrName>style.visibility</p:attrName>
                                        </p:attrNameLst>
                                      </p:cBhvr>
                                      <p:to>
                                        <p:strVal val="visible"/>
                                      </p:to>
                                    </p:set>
                                    <p:anim calcmode="lin" valueType="num">
                                      <p:cBhvr additive="base">
                                        <p:cTn id="90" dur="3000" fill="hold"/>
                                        <p:tgtEl>
                                          <p:spTgt spid="57"/>
                                        </p:tgtEl>
                                        <p:attrNameLst>
                                          <p:attrName>ppt_x</p:attrName>
                                        </p:attrNameLst>
                                      </p:cBhvr>
                                      <p:tavLst>
                                        <p:tav tm="0">
                                          <p:val>
                                            <p:strVal val="1+#ppt_w/2"/>
                                          </p:val>
                                        </p:tav>
                                        <p:tav tm="100000">
                                          <p:val>
                                            <p:strVal val="#ppt_x"/>
                                          </p:val>
                                        </p:tav>
                                      </p:tavLst>
                                    </p:anim>
                                    <p:anim calcmode="lin" valueType="num">
                                      <p:cBhvr additive="base">
                                        <p:cTn id="91" dur="3000" fill="hold"/>
                                        <p:tgtEl>
                                          <p:spTgt spid="57"/>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58"/>
                                        </p:tgtEl>
                                        <p:attrNameLst>
                                          <p:attrName>style.visibility</p:attrName>
                                        </p:attrNameLst>
                                      </p:cBhvr>
                                      <p:to>
                                        <p:strVal val="visible"/>
                                      </p:to>
                                    </p:set>
                                    <p:anim calcmode="lin" valueType="num">
                                      <p:cBhvr additive="base">
                                        <p:cTn id="94" dur="3000" fill="hold"/>
                                        <p:tgtEl>
                                          <p:spTgt spid="58"/>
                                        </p:tgtEl>
                                        <p:attrNameLst>
                                          <p:attrName>ppt_x</p:attrName>
                                        </p:attrNameLst>
                                      </p:cBhvr>
                                      <p:tavLst>
                                        <p:tav tm="0">
                                          <p:val>
                                            <p:strVal val="1+#ppt_w/2"/>
                                          </p:val>
                                        </p:tav>
                                        <p:tav tm="100000">
                                          <p:val>
                                            <p:strVal val="#ppt_x"/>
                                          </p:val>
                                        </p:tav>
                                      </p:tavLst>
                                    </p:anim>
                                    <p:anim calcmode="lin" valueType="num">
                                      <p:cBhvr additive="base">
                                        <p:cTn id="95" dur="3000" fill="hold"/>
                                        <p:tgtEl>
                                          <p:spTgt spid="58"/>
                                        </p:tgtEl>
                                        <p:attrNameLst>
                                          <p:attrName>ppt_y</p:attrName>
                                        </p:attrNameLst>
                                      </p:cBhvr>
                                      <p:tavLst>
                                        <p:tav tm="0">
                                          <p:val>
                                            <p:strVal val="#ppt_y"/>
                                          </p:val>
                                        </p:tav>
                                        <p:tav tm="100000">
                                          <p:val>
                                            <p:strVal val="#ppt_y"/>
                                          </p:val>
                                        </p:tav>
                                      </p:tavLst>
                                    </p:anim>
                                  </p:childTnLst>
                                </p:cTn>
                              </p:par>
                              <p:par>
                                <p:cTn id="96" presetID="2" presetClass="entr" presetSubtype="2" fill="hold" grpId="0" nodeType="withEffect">
                                  <p:stCondLst>
                                    <p:cond delay="0"/>
                                  </p:stCondLst>
                                  <p:childTnLst>
                                    <p:set>
                                      <p:cBhvr>
                                        <p:cTn id="97" dur="1" fill="hold">
                                          <p:stCondLst>
                                            <p:cond delay="0"/>
                                          </p:stCondLst>
                                        </p:cTn>
                                        <p:tgtEl>
                                          <p:spTgt spid="59"/>
                                        </p:tgtEl>
                                        <p:attrNameLst>
                                          <p:attrName>style.visibility</p:attrName>
                                        </p:attrNameLst>
                                      </p:cBhvr>
                                      <p:to>
                                        <p:strVal val="visible"/>
                                      </p:to>
                                    </p:set>
                                    <p:anim calcmode="lin" valueType="num">
                                      <p:cBhvr additive="base">
                                        <p:cTn id="98" dur="3000" fill="hold"/>
                                        <p:tgtEl>
                                          <p:spTgt spid="59"/>
                                        </p:tgtEl>
                                        <p:attrNameLst>
                                          <p:attrName>ppt_x</p:attrName>
                                        </p:attrNameLst>
                                      </p:cBhvr>
                                      <p:tavLst>
                                        <p:tav tm="0">
                                          <p:val>
                                            <p:strVal val="1+#ppt_w/2"/>
                                          </p:val>
                                        </p:tav>
                                        <p:tav tm="100000">
                                          <p:val>
                                            <p:strVal val="#ppt_x"/>
                                          </p:val>
                                        </p:tav>
                                      </p:tavLst>
                                    </p:anim>
                                    <p:anim calcmode="lin" valueType="num">
                                      <p:cBhvr additive="base">
                                        <p:cTn id="99" dur="3000" fill="hold"/>
                                        <p:tgtEl>
                                          <p:spTgt spid="59"/>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60"/>
                                        </p:tgtEl>
                                        <p:attrNameLst>
                                          <p:attrName>style.visibility</p:attrName>
                                        </p:attrNameLst>
                                      </p:cBhvr>
                                      <p:to>
                                        <p:strVal val="visible"/>
                                      </p:to>
                                    </p:set>
                                    <p:anim calcmode="lin" valueType="num">
                                      <p:cBhvr additive="base">
                                        <p:cTn id="102" dur="3000" fill="hold"/>
                                        <p:tgtEl>
                                          <p:spTgt spid="60"/>
                                        </p:tgtEl>
                                        <p:attrNameLst>
                                          <p:attrName>ppt_x</p:attrName>
                                        </p:attrNameLst>
                                      </p:cBhvr>
                                      <p:tavLst>
                                        <p:tav tm="0">
                                          <p:val>
                                            <p:strVal val="1+#ppt_w/2"/>
                                          </p:val>
                                        </p:tav>
                                        <p:tav tm="100000">
                                          <p:val>
                                            <p:strVal val="#ppt_x"/>
                                          </p:val>
                                        </p:tav>
                                      </p:tavLst>
                                    </p:anim>
                                    <p:anim calcmode="lin" valueType="num">
                                      <p:cBhvr additive="base">
                                        <p:cTn id="103" dur="3000" fill="hold"/>
                                        <p:tgtEl>
                                          <p:spTgt spid="60"/>
                                        </p:tgtEl>
                                        <p:attrNameLst>
                                          <p:attrName>ppt_y</p:attrName>
                                        </p:attrNameLst>
                                      </p:cBhvr>
                                      <p:tavLst>
                                        <p:tav tm="0">
                                          <p:val>
                                            <p:strVal val="#ppt_y"/>
                                          </p:val>
                                        </p:tav>
                                        <p:tav tm="100000">
                                          <p:val>
                                            <p:strVal val="#ppt_y"/>
                                          </p:val>
                                        </p:tav>
                                      </p:tavLst>
                                    </p:anim>
                                  </p:childTnLst>
                                </p:cTn>
                              </p:par>
                              <p:par>
                                <p:cTn id="104" presetID="2" presetClass="entr" presetSubtype="2" fill="hold" grpId="0" nodeType="withEffect">
                                  <p:stCondLst>
                                    <p:cond delay="0"/>
                                  </p:stCondLst>
                                  <p:childTnLst>
                                    <p:set>
                                      <p:cBhvr>
                                        <p:cTn id="105" dur="1" fill="hold">
                                          <p:stCondLst>
                                            <p:cond delay="0"/>
                                          </p:stCondLst>
                                        </p:cTn>
                                        <p:tgtEl>
                                          <p:spTgt spid="61"/>
                                        </p:tgtEl>
                                        <p:attrNameLst>
                                          <p:attrName>style.visibility</p:attrName>
                                        </p:attrNameLst>
                                      </p:cBhvr>
                                      <p:to>
                                        <p:strVal val="visible"/>
                                      </p:to>
                                    </p:set>
                                    <p:anim calcmode="lin" valueType="num">
                                      <p:cBhvr additive="base">
                                        <p:cTn id="106" dur="3000" fill="hold"/>
                                        <p:tgtEl>
                                          <p:spTgt spid="61"/>
                                        </p:tgtEl>
                                        <p:attrNameLst>
                                          <p:attrName>ppt_x</p:attrName>
                                        </p:attrNameLst>
                                      </p:cBhvr>
                                      <p:tavLst>
                                        <p:tav tm="0">
                                          <p:val>
                                            <p:strVal val="1+#ppt_w/2"/>
                                          </p:val>
                                        </p:tav>
                                        <p:tav tm="100000">
                                          <p:val>
                                            <p:strVal val="#ppt_x"/>
                                          </p:val>
                                        </p:tav>
                                      </p:tavLst>
                                    </p:anim>
                                    <p:anim calcmode="lin" valueType="num">
                                      <p:cBhvr additive="base">
                                        <p:cTn id="107" dur="3000" fill="hold"/>
                                        <p:tgtEl>
                                          <p:spTgt spid="61"/>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62"/>
                                        </p:tgtEl>
                                        <p:attrNameLst>
                                          <p:attrName>style.visibility</p:attrName>
                                        </p:attrNameLst>
                                      </p:cBhvr>
                                      <p:to>
                                        <p:strVal val="visible"/>
                                      </p:to>
                                    </p:set>
                                    <p:anim calcmode="lin" valueType="num">
                                      <p:cBhvr additive="base">
                                        <p:cTn id="110" dur="3000" fill="hold"/>
                                        <p:tgtEl>
                                          <p:spTgt spid="62"/>
                                        </p:tgtEl>
                                        <p:attrNameLst>
                                          <p:attrName>ppt_x</p:attrName>
                                        </p:attrNameLst>
                                      </p:cBhvr>
                                      <p:tavLst>
                                        <p:tav tm="0">
                                          <p:val>
                                            <p:strVal val="1+#ppt_w/2"/>
                                          </p:val>
                                        </p:tav>
                                        <p:tav tm="100000">
                                          <p:val>
                                            <p:strVal val="#ppt_x"/>
                                          </p:val>
                                        </p:tav>
                                      </p:tavLst>
                                    </p:anim>
                                    <p:anim calcmode="lin" valueType="num">
                                      <p:cBhvr additive="base">
                                        <p:cTn id="111" dur="3000" fill="hold"/>
                                        <p:tgtEl>
                                          <p:spTgt spid="62"/>
                                        </p:tgtEl>
                                        <p:attrNameLst>
                                          <p:attrName>ppt_y</p:attrName>
                                        </p:attrNameLst>
                                      </p:cBhvr>
                                      <p:tavLst>
                                        <p:tav tm="0">
                                          <p:val>
                                            <p:strVal val="#ppt_y"/>
                                          </p:val>
                                        </p:tav>
                                        <p:tav tm="100000">
                                          <p:val>
                                            <p:strVal val="#ppt_y"/>
                                          </p:val>
                                        </p:tav>
                                      </p:tavLst>
                                    </p:anim>
                                  </p:childTnLst>
                                </p:cTn>
                              </p:par>
                              <p:par>
                                <p:cTn id="112" presetID="2" presetClass="entr" presetSubtype="2" fill="hold" grpId="0" nodeType="withEffect">
                                  <p:stCondLst>
                                    <p:cond delay="0"/>
                                  </p:stCondLst>
                                  <p:childTnLst>
                                    <p:set>
                                      <p:cBhvr>
                                        <p:cTn id="113" dur="1" fill="hold">
                                          <p:stCondLst>
                                            <p:cond delay="0"/>
                                          </p:stCondLst>
                                        </p:cTn>
                                        <p:tgtEl>
                                          <p:spTgt spid="63"/>
                                        </p:tgtEl>
                                        <p:attrNameLst>
                                          <p:attrName>style.visibility</p:attrName>
                                        </p:attrNameLst>
                                      </p:cBhvr>
                                      <p:to>
                                        <p:strVal val="visible"/>
                                      </p:to>
                                    </p:set>
                                    <p:anim calcmode="lin" valueType="num">
                                      <p:cBhvr additive="base">
                                        <p:cTn id="114" dur="3000" fill="hold"/>
                                        <p:tgtEl>
                                          <p:spTgt spid="63"/>
                                        </p:tgtEl>
                                        <p:attrNameLst>
                                          <p:attrName>ppt_x</p:attrName>
                                        </p:attrNameLst>
                                      </p:cBhvr>
                                      <p:tavLst>
                                        <p:tav tm="0">
                                          <p:val>
                                            <p:strVal val="1+#ppt_w/2"/>
                                          </p:val>
                                        </p:tav>
                                        <p:tav tm="100000">
                                          <p:val>
                                            <p:strVal val="#ppt_x"/>
                                          </p:val>
                                        </p:tav>
                                      </p:tavLst>
                                    </p:anim>
                                    <p:anim calcmode="lin" valueType="num">
                                      <p:cBhvr additive="base">
                                        <p:cTn id="115" dur="3000" fill="hold"/>
                                        <p:tgtEl>
                                          <p:spTgt spid="63"/>
                                        </p:tgtEl>
                                        <p:attrNameLst>
                                          <p:attrName>ppt_y</p:attrName>
                                        </p:attrNameLst>
                                      </p:cBhvr>
                                      <p:tavLst>
                                        <p:tav tm="0">
                                          <p:val>
                                            <p:strVal val="#ppt_y"/>
                                          </p:val>
                                        </p:tav>
                                        <p:tav tm="100000">
                                          <p:val>
                                            <p:strVal val="#ppt_y"/>
                                          </p:val>
                                        </p:tav>
                                      </p:tavLst>
                                    </p:anim>
                                  </p:childTnLst>
                                </p:cTn>
                              </p:par>
                              <p:par>
                                <p:cTn id="116" presetID="2" presetClass="entr" presetSubtype="2" fill="hold" grpId="0" nodeType="withEffect">
                                  <p:stCondLst>
                                    <p:cond delay="0"/>
                                  </p:stCondLst>
                                  <p:childTnLst>
                                    <p:set>
                                      <p:cBhvr>
                                        <p:cTn id="117" dur="1" fill="hold">
                                          <p:stCondLst>
                                            <p:cond delay="0"/>
                                          </p:stCondLst>
                                        </p:cTn>
                                        <p:tgtEl>
                                          <p:spTgt spid="64"/>
                                        </p:tgtEl>
                                        <p:attrNameLst>
                                          <p:attrName>style.visibility</p:attrName>
                                        </p:attrNameLst>
                                      </p:cBhvr>
                                      <p:to>
                                        <p:strVal val="visible"/>
                                      </p:to>
                                    </p:set>
                                    <p:anim calcmode="lin" valueType="num">
                                      <p:cBhvr additive="base">
                                        <p:cTn id="118" dur="3000" fill="hold"/>
                                        <p:tgtEl>
                                          <p:spTgt spid="64"/>
                                        </p:tgtEl>
                                        <p:attrNameLst>
                                          <p:attrName>ppt_x</p:attrName>
                                        </p:attrNameLst>
                                      </p:cBhvr>
                                      <p:tavLst>
                                        <p:tav tm="0">
                                          <p:val>
                                            <p:strVal val="1+#ppt_w/2"/>
                                          </p:val>
                                        </p:tav>
                                        <p:tav tm="100000">
                                          <p:val>
                                            <p:strVal val="#ppt_x"/>
                                          </p:val>
                                        </p:tav>
                                      </p:tavLst>
                                    </p:anim>
                                    <p:anim calcmode="lin" valueType="num">
                                      <p:cBhvr additive="base">
                                        <p:cTn id="119" dur="3000" fill="hold"/>
                                        <p:tgtEl>
                                          <p:spTgt spid="64"/>
                                        </p:tgtEl>
                                        <p:attrNameLst>
                                          <p:attrName>ppt_y</p:attrName>
                                        </p:attrNameLst>
                                      </p:cBhvr>
                                      <p:tavLst>
                                        <p:tav tm="0">
                                          <p:val>
                                            <p:strVal val="#ppt_y"/>
                                          </p:val>
                                        </p:tav>
                                        <p:tav tm="100000">
                                          <p:val>
                                            <p:strVal val="#ppt_y"/>
                                          </p:val>
                                        </p:tav>
                                      </p:tavLst>
                                    </p:anim>
                                  </p:childTnLst>
                                </p:cTn>
                              </p:par>
                              <p:par>
                                <p:cTn id="120" presetID="2" presetClass="entr" presetSubtype="2" fill="hold" grpId="0" nodeType="withEffect">
                                  <p:stCondLst>
                                    <p:cond delay="0"/>
                                  </p:stCondLst>
                                  <p:childTnLst>
                                    <p:set>
                                      <p:cBhvr>
                                        <p:cTn id="121" dur="1" fill="hold">
                                          <p:stCondLst>
                                            <p:cond delay="0"/>
                                          </p:stCondLst>
                                        </p:cTn>
                                        <p:tgtEl>
                                          <p:spTgt spid="65"/>
                                        </p:tgtEl>
                                        <p:attrNameLst>
                                          <p:attrName>style.visibility</p:attrName>
                                        </p:attrNameLst>
                                      </p:cBhvr>
                                      <p:to>
                                        <p:strVal val="visible"/>
                                      </p:to>
                                    </p:set>
                                    <p:anim calcmode="lin" valueType="num">
                                      <p:cBhvr additive="base">
                                        <p:cTn id="122" dur="3000" fill="hold"/>
                                        <p:tgtEl>
                                          <p:spTgt spid="65"/>
                                        </p:tgtEl>
                                        <p:attrNameLst>
                                          <p:attrName>ppt_x</p:attrName>
                                        </p:attrNameLst>
                                      </p:cBhvr>
                                      <p:tavLst>
                                        <p:tav tm="0">
                                          <p:val>
                                            <p:strVal val="1+#ppt_w/2"/>
                                          </p:val>
                                        </p:tav>
                                        <p:tav tm="100000">
                                          <p:val>
                                            <p:strVal val="#ppt_x"/>
                                          </p:val>
                                        </p:tav>
                                      </p:tavLst>
                                    </p:anim>
                                    <p:anim calcmode="lin" valueType="num">
                                      <p:cBhvr additive="base">
                                        <p:cTn id="123" dur="3000" fill="hold"/>
                                        <p:tgtEl>
                                          <p:spTgt spid="65"/>
                                        </p:tgtEl>
                                        <p:attrNameLst>
                                          <p:attrName>ppt_y</p:attrName>
                                        </p:attrNameLst>
                                      </p:cBhvr>
                                      <p:tavLst>
                                        <p:tav tm="0">
                                          <p:val>
                                            <p:strVal val="#ppt_y"/>
                                          </p:val>
                                        </p:tav>
                                        <p:tav tm="100000">
                                          <p:val>
                                            <p:strVal val="#ppt_y"/>
                                          </p:val>
                                        </p:tav>
                                      </p:tavLst>
                                    </p:anim>
                                  </p:childTnLst>
                                </p:cTn>
                              </p:par>
                              <p:par>
                                <p:cTn id="124" presetID="2" presetClass="entr" presetSubtype="2" fill="hold" grpId="0" nodeType="withEffect">
                                  <p:stCondLst>
                                    <p:cond delay="0"/>
                                  </p:stCondLst>
                                  <p:childTnLst>
                                    <p:set>
                                      <p:cBhvr>
                                        <p:cTn id="125" dur="1" fill="hold">
                                          <p:stCondLst>
                                            <p:cond delay="0"/>
                                          </p:stCondLst>
                                        </p:cTn>
                                        <p:tgtEl>
                                          <p:spTgt spid="66"/>
                                        </p:tgtEl>
                                        <p:attrNameLst>
                                          <p:attrName>style.visibility</p:attrName>
                                        </p:attrNameLst>
                                      </p:cBhvr>
                                      <p:to>
                                        <p:strVal val="visible"/>
                                      </p:to>
                                    </p:set>
                                    <p:anim calcmode="lin" valueType="num">
                                      <p:cBhvr additive="base">
                                        <p:cTn id="126" dur="3000" fill="hold"/>
                                        <p:tgtEl>
                                          <p:spTgt spid="66"/>
                                        </p:tgtEl>
                                        <p:attrNameLst>
                                          <p:attrName>ppt_x</p:attrName>
                                        </p:attrNameLst>
                                      </p:cBhvr>
                                      <p:tavLst>
                                        <p:tav tm="0">
                                          <p:val>
                                            <p:strVal val="1+#ppt_w/2"/>
                                          </p:val>
                                        </p:tav>
                                        <p:tav tm="100000">
                                          <p:val>
                                            <p:strVal val="#ppt_x"/>
                                          </p:val>
                                        </p:tav>
                                      </p:tavLst>
                                    </p:anim>
                                    <p:anim calcmode="lin" valueType="num">
                                      <p:cBhvr additive="base">
                                        <p:cTn id="127" dur="3000" fill="hold"/>
                                        <p:tgtEl>
                                          <p:spTgt spid="66"/>
                                        </p:tgtEl>
                                        <p:attrNameLst>
                                          <p:attrName>ppt_y</p:attrName>
                                        </p:attrNameLst>
                                      </p:cBhvr>
                                      <p:tavLst>
                                        <p:tav tm="0">
                                          <p:val>
                                            <p:strVal val="#ppt_y"/>
                                          </p:val>
                                        </p:tav>
                                        <p:tav tm="100000">
                                          <p:val>
                                            <p:strVal val="#ppt_y"/>
                                          </p:val>
                                        </p:tav>
                                      </p:tavLst>
                                    </p:anim>
                                  </p:childTnLst>
                                </p:cTn>
                              </p:par>
                              <p:par>
                                <p:cTn id="128" presetID="2" presetClass="entr" presetSubtype="2" fill="hold" grpId="0" nodeType="withEffect">
                                  <p:stCondLst>
                                    <p:cond delay="0"/>
                                  </p:stCondLst>
                                  <p:childTnLst>
                                    <p:set>
                                      <p:cBhvr>
                                        <p:cTn id="129" dur="1" fill="hold">
                                          <p:stCondLst>
                                            <p:cond delay="0"/>
                                          </p:stCondLst>
                                        </p:cTn>
                                        <p:tgtEl>
                                          <p:spTgt spid="67"/>
                                        </p:tgtEl>
                                        <p:attrNameLst>
                                          <p:attrName>style.visibility</p:attrName>
                                        </p:attrNameLst>
                                      </p:cBhvr>
                                      <p:to>
                                        <p:strVal val="visible"/>
                                      </p:to>
                                    </p:set>
                                    <p:anim calcmode="lin" valueType="num">
                                      <p:cBhvr additive="base">
                                        <p:cTn id="130" dur="3000" fill="hold"/>
                                        <p:tgtEl>
                                          <p:spTgt spid="67"/>
                                        </p:tgtEl>
                                        <p:attrNameLst>
                                          <p:attrName>ppt_x</p:attrName>
                                        </p:attrNameLst>
                                      </p:cBhvr>
                                      <p:tavLst>
                                        <p:tav tm="0">
                                          <p:val>
                                            <p:strVal val="1+#ppt_w/2"/>
                                          </p:val>
                                        </p:tav>
                                        <p:tav tm="100000">
                                          <p:val>
                                            <p:strVal val="#ppt_x"/>
                                          </p:val>
                                        </p:tav>
                                      </p:tavLst>
                                    </p:anim>
                                    <p:anim calcmode="lin" valueType="num">
                                      <p:cBhvr additive="base">
                                        <p:cTn id="131" dur="3000" fill="hold"/>
                                        <p:tgtEl>
                                          <p:spTgt spid="67"/>
                                        </p:tgtEl>
                                        <p:attrNameLst>
                                          <p:attrName>ppt_y</p:attrName>
                                        </p:attrNameLst>
                                      </p:cBhvr>
                                      <p:tavLst>
                                        <p:tav tm="0">
                                          <p:val>
                                            <p:strVal val="#ppt_y"/>
                                          </p:val>
                                        </p:tav>
                                        <p:tav tm="100000">
                                          <p:val>
                                            <p:strVal val="#ppt_y"/>
                                          </p:val>
                                        </p:tav>
                                      </p:tavLst>
                                    </p:anim>
                                  </p:childTnLst>
                                </p:cTn>
                              </p:par>
                              <p:par>
                                <p:cTn id="132" presetID="2" presetClass="entr" presetSubtype="2" fill="hold" grpId="0" nodeType="withEffect">
                                  <p:stCondLst>
                                    <p:cond delay="0"/>
                                  </p:stCondLst>
                                  <p:childTnLst>
                                    <p:set>
                                      <p:cBhvr>
                                        <p:cTn id="133" dur="1" fill="hold">
                                          <p:stCondLst>
                                            <p:cond delay="0"/>
                                          </p:stCondLst>
                                        </p:cTn>
                                        <p:tgtEl>
                                          <p:spTgt spid="68"/>
                                        </p:tgtEl>
                                        <p:attrNameLst>
                                          <p:attrName>style.visibility</p:attrName>
                                        </p:attrNameLst>
                                      </p:cBhvr>
                                      <p:to>
                                        <p:strVal val="visible"/>
                                      </p:to>
                                    </p:set>
                                    <p:anim calcmode="lin" valueType="num">
                                      <p:cBhvr additive="base">
                                        <p:cTn id="134" dur="3000" fill="hold"/>
                                        <p:tgtEl>
                                          <p:spTgt spid="68"/>
                                        </p:tgtEl>
                                        <p:attrNameLst>
                                          <p:attrName>ppt_x</p:attrName>
                                        </p:attrNameLst>
                                      </p:cBhvr>
                                      <p:tavLst>
                                        <p:tav tm="0">
                                          <p:val>
                                            <p:strVal val="1+#ppt_w/2"/>
                                          </p:val>
                                        </p:tav>
                                        <p:tav tm="100000">
                                          <p:val>
                                            <p:strVal val="#ppt_x"/>
                                          </p:val>
                                        </p:tav>
                                      </p:tavLst>
                                    </p:anim>
                                    <p:anim calcmode="lin" valueType="num">
                                      <p:cBhvr additive="base">
                                        <p:cTn id="135" dur="3000" fill="hold"/>
                                        <p:tgtEl>
                                          <p:spTgt spid="68"/>
                                        </p:tgtEl>
                                        <p:attrNameLst>
                                          <p:attrName>ppt_y</p:attrName>
                                        </p:attrNameLst>
                                      </p:cBhvr>
                                      <p:tavLst>
                                        <p:tav tm="0">
                                          <p:val>
                                            <p:strVal val="#ppt_y"/>
                                          </p:val>
                                        </p:tav>
                                        <p:tav tm="100000">
                                          <p:val>
                                            <p:strVal val="#ppt_y"/>
                                          </p:val>
                                        </p:tav>
                                      </p:tavLst>
                                    </p:anim>
                                  </p:childTnLst>
                                </p:cTn>
                              </p:par>
                              <p:par>
                                <p:cTn id="136" presetID="2" presetClass="entr" presetSubtype="2" fill="hold" grpId="0" nodeType="withEffect">
                                  <p:stCondLst>
                                    <p:cond delay="0"/>
                                  </p:stCondLst>
                                  <p:childTnLst>
                                    <p:set>
                                      <p:cBhvr>
                                        <p:cTn id="137" dur="1" fill="hold">
                                          <p:stCondLst>
                                            <p:cond delay="0"/>
                                          </p:stCondLst>
                                        </p:cTn>
                                        <p:tgtEl>
                                          <p:spTgt spid="69"/>
                                        </p:tgtEl>
                                        <p:attrNameLst>
                                          <p:attrName>style.visibility</p:attrName>
                                        </p:attrNameLst>
                                      </p:cBhvr>
                                      <p:to>
                                        <p:strVal val="visible"/>
                                      </p:to>
                                    </p:set>
                                    <p:anim calcmode="lin" valueType="num">
                                      <p:cBhvr additive="base">
                                        <p:cTn id="138" dur="3000" fill="hold"/>
                                        <p:tgtEl>
                                          <p:spTgt spid="69"/>
                                        </p:tgtEl>
                                        <p:attrNameLst>
                                          <p:attrName>ppt_x</p:attrName>
                                        </p:attrNameLst>
                                      </p:cBhvr>
                                      <p:tavLst>
                                        <p:tav tm="0">
                                          <p:val>
                                            <p:strVal val="1+#ppt_w/2"/>
                                          </p:val>
                                        </p:tav>
                                        <p:tav tm="100000">
                                          <p:val>
                                            <p:strVal val="#ppt_x"/>
                                          </p:val>
                                        </p:tav>
                                      </p:tavLst>
                                    </p:anim>
                                    <p:anim calcmode="lin" valueType="num">
                                      <p:cBhvr additive="base">
                                        <p:cTn id="139" dur="3000" fill="hold"/>
                                        <p:tgtEl>
                                          <p:spTgt spid="69"/>
                                        </p:tgtEl>
                                        <p:attrNameLst>
                                          <p:attrName>ppt_y</p:attrName>
                                        </p:attrNameLst>
                                      </p:cBhvr>
                                      <p:tavLst>
                                        <p:tav tm="0">
                                          <p:val>
                                            <p:strVal val="#ppt_y"/>
                                          </p:val>
                                        </p:tav>
                                        <p:tav tm="100000">
                                          <p:val>
                                            <p:strVal val="#ppt_y"/>
                                          </p:val>
                                        </p:tav>
                                      </p:tavLst>
                                    </p:anim>
                                  </p:childTnLst>
                                </p:cTn>
                              </p:par>
                              <p:par>
                                <p:cTn id="140" presetID="2" presetClass="entr" presetSubtype="2" fill="hold" grpId="0" nodeType="withEffect">
                                  <p:stCondLst>
                                    <p:cond delay="0"/>
                                  </p:stCondLst>
                                  <p:childTnLst>
                                    <p:set>
                                      <p:cBhvr>
                                        <p:cTn id="141" dur="1" fill="hold">
                                          <p:stCondLst>
                                            <p:cond delay="0"/>
                                          </p:stCondLst>
                                        </p:cTn>
                                        <p:tgtEl>
                                          <p:spTgt spid="70"/>
                                        </p:tgtEl>
                                        <p:attrNameLst>
                                          <p:attrName>style.visibility</p:attrName>
                                        </p:attrNameLst>
                                      </p:cBhvr>
                                      <p:to>
                                        <p:strVal val="visible"/>
                                      </p:to>
                                    </p:set>
                                    <p:anim calcmode="lin" valueType="num">
                                      <p:cBhvr additive="base">
                                        <p:cTn id="142" dur="3000" fill="hold"/>
                                        <p:tgtEl>
                                          <p:spTgt spid="70"/>
                                        </p:tgtEl>
                                        <p:attrNameLst>
                                          <p:attrName>ppt_x</p:attrName>
                                        </p:attrNameLst>
                                      </p:cBhvr>
                                      <p:tavLst>
                                        <p:tav tm="0">
                                          <p:val>
                                            <p:strVal val="1+#ppt_w/2"/>
                                          </p:val>
                                        </p:tav>
                                        <p:tav tm="100000">
                                          <p:val>
                                            <p:strVal val="#ppt_x"/>
                                          </p:val>
                                        </p:tav>
                                      </p:tavLst>
                                    </p:anim>
                                    <p:anim calcmode="lin" valueType="num">
                                      <p:cBhvr additive="base">
                                        <p:cTn id="143" dur="3000" fill="hold"/>
                                        <p:tgtEl>
                                          <p:spTgt spid="70"/>
                                        </p:tgtEl>
                                        <p:attrNameLst>
                                          <p:attrName>ppt_y</p:attrName>
                                        </p:attrNameLst>
                                      </p:cBhvr>
                                      <p:tavLst>
                                        <p:tav tm="0">
                                          <p:val>
                                            <p:strVal val="#ppt_y"/>
                                          </p:val>
                                        </p:tav>
                                        <p:tav tm="100000">
                                          <p:val>
                                            <p:strVal val="#ppt_y"/>
                                          </p:val>
                                        </p:tav>
                                      </p:tavLst>
                                    </p:anim>
                                  </p:childTnLst>
                                </p:cTn>
                              </p:par>
                              <p:par>
                                <p:cTn id="144" presetID="2" presetClass="entr" presetSubtype="2" fill="hold" grpId="0" nodeType="withEffect">
                                  <p:stCondLst>
                                    <p:cond delay="0"/>
                                  </p:stCondLst>
                                  <p:childTnLst>
                                    <p:set>
                                      <p:cBhvr>
                                        <p:cTn id="145" dur="1" fill="hold">
                                          <p:stCondLst>
                                            <p:cond delay="0"/>
                                          </p:stCondLst>
                                        </p:cTn>
                                        <p:tgtEl>
                                          <p:spTgt spid="71"/>
                                        </p:tgtEl>
                                        <p:attrNameLst>
                                          <p:attrName>style.visibility</p:attrName>
                                        </p:attrNameLst>
                                      </p:cBhvr>
                                      <p:to>
                                        <p:strVal val="visible"/>
                                      </p:to>
                                    </p:set>
                                    <p:anim calcmode="lin" valueType="num">
                                      <p:cBhvr additive="base">
                                        <p:cTn id="146" dur="3000" fill="hold"/>
                                        <p:tgtEl>
                                          <p:spTgt spid="71"/>
                                        </p:tgtEl>
                                        <p:attrNameLst>
                                          <p:attrName>ppt_x</p:attrName>
                                        </p:attrNameLst>
                                      </p:cBhvr>
                                      <p:tavLst>
                                        <p:tav tm="0">
                                          <p:val>
                                            <p:strVal val="1+#ppt_w/2"/>
                                          </p:val>
                                        </p:tav>
                                        <p:tav tm="100000">
                                          <p:val>
                                            <p:strVal val="#ppt_x"/>
                                          </p:val>
                                        </p:tav>
                                      </p:tavLst>
                                    </p:anim>
                                    <p:anim calcmode="lin" valueType="num">
                                      <p:cBhvr additive="base">
                                        <p:cTn id="147" dur="3000" fill="hold"/>
                                        <p:tgtEl>
                                          <p:spTgt spid="71"/>
                                        </p:tgtEl>
                                        <p:attrNameLst>
                                          <p:attrName>ppt_y</p:attrName>
                                        </p:attrNameLst>
                                      </p:cBhvr>
                                      <p:tavLst>
                                        <p:tav tm="0">
                                          <p:val>
                                            <p:strVal val="#ppt_y"/>
                                          </p:val>
                                        </p:tav>
                                        <p:tav tm="100000">
                                          <p:val>
                                            <p:strVal val="#ppt_y"/>
                                          </p:val>
                                        </p:tav>
                                      </p:tavLst>
                                    </p:anim>
                                  </p:childTnLst>
                                </p:cTn>
                              </p:par>
                              <p:par>
                                <p:cTn id="148" presetID="2" presetClass="entr" presetSubtype="2" fill="hold" grpId="0" nodeType="withEffect">
                                  <p:stCondLst>
                                    <p:cond delay="0"/>
                                  </p:stCondLst>
                                  <p:childTnLst>
                                    <p:set>
                                      <p:cBhvr>
                                        <p:cTn id="149" dur="1" fill="hold">
                                          <p:stCondLst>
                                            <p:cond delay="0"/>
                                          </p:stCondLst>
                                        </p:cTn>
                                        <p:tgtEl>
                                          <p:spTgt spid="72"/>
                                        </p:tgtEl>
                                        <p:attrNameLst>
                                          <p:attrName>style.visibility</p:attrName>
                                        </p:attrNameLst>
                                      </p:cBhvr>
                                      <p:to>
                                        <p:strVal val="visible"/>
                                      </p:to>
                                    </p:set>
                                    <p:anim calcmode="lin" valueType="num">
                                      <p:cBhvr additive="base">
                                        <p:cTn id="150" dur="3000" fill="hold"/>
                                        <p:tgtEl>
                                          <p:spTgt spid="72"/>
                                        </p:tgtEl>
                                        <p:attrNameLst>
                                          <p:attrName>ppt_x</p:attrName>
                                        </p:attrNameLst>
                                      </p:cBhvr>
                                      <p:tavLst>
                                        <p:tav tm="0">
                                          <p:val>
                                            <p:strVal val="1+#ppt_w/2"/>
                                          </p:val>
                                        </p:tav>
                                        <p:tav tm="100000">
                                          <p:val>
                                            <p:strVal val="#ppt_x"/>
                                          </p:val>
                                        </p:tav>
                                      </p:tavLst>
                                    </p:anim>
                                    <p:anim calcmode="lin" valueType="num">
                                      <p:cBhvr additive="base">
                                        <p:cTn id="151" dur="3000" fill="hold"/>
                                        <p:tgtEl>
                                          <p:spTgt spid="72"/>
                                        </p:tgtEl>
                                        <p:attrNameLst>
                                          <p:attrName>ppt_y</p:attrName>
                                        </p:attrNameLst>
                                      </p:cBhvr>
                                      <p:tavLst>
                                        <p:tav tm="0">
                                          <p:val>
                                            <p:strVal val="#ppt_y"/>
                                          </p:val>
                                        </p:tav>
                                        <p:tav tm="100000">
                                          <p:val>
                                            <p:strVal val="#ppt_y"/>
                                          </p:val>
                                        </p:tav>
                                      </p:tavLst>
                                    </p:anim>
                                  </p:childTnLst>
                                </p:cTn>
                              </p:par>
                              <p:par>
                                <p:cTn id="152" presetID="2" presetClass="entr" presetSubtype="2" fill="hold" grpId="0" nodeType="withEffect">
                                  <p:stCondLst>
                                    <p:cond delay="0"/>
                                  </p:stCondLst>
                                  <p:childTnLst>
                                    <p:set>
                                      <p:cBhvr>
                                        <p:cTn id="153" dur="1" fill="hold">
                                          <p:stCondLst>
                                            <p:cond delay="0"/>
                                          </p:stCondLst>
                                        </p:cTn>
                                        <p:tgtEl>
                                          <p:spTgt spid="73"/>
                                        </p:tgtEl>
                                        <p:attrNameLst>
                                          <p:attrName>style.visibility</p:attrName>
                                        </p:attrNameLst>
                                      </p:cBhvr>
                                      <p:to>
                                        <p:strVal val="visible"/>
                                      </p:to>
                                    </p:set>
                                    <p:anim calcmode="lin" valueType="num">
                                      <p:cBhvr additive="base">
                                        <p:cTn id="154" dur="3000" fill="hold"/>
                                        <p:tgtEl>
                                          <p:spTgt spid="73"/>
                                        </p:tgtEl>
                                        <p:attrNameLst>
                                          <p:attrName>ppt_x</p:attrName>
                                        </p:attrNameLst>
                                      </p:cBhvr>
                                      <p:tavLst>
                                        <p:tav tm="0">
                                          <p:val>
                                            <p:strVal val="1+#ppt_w/2"/>
                                          </p:val>
                                        </p:tav>
                                        <p:tav tm="100000">
                                          <p:val>
                                            <p:strVal val="#ppt_x"/>
                                          </p:val>
                                        </p:tav>
                                      </p:tavLst>
                                    </p:anim>
                                    <p:anim calcmode="lin" valueType="num">
                                      <p:cBhvr additive="base">
                                        <p:cTn id="155" dur="3000" fill="hold"/>
                                        <p:tgtEl>
                                          <p:spTgt spid="73"/>
                                        </p:tgtEl>
                                        <p:attrNameLst>
                                          <p:attrName>ppt_y</p:attrName>
                                        </p:attrNameLst>
                                      </p:cBhvr>
                                      <p:tavLst>
                                        <p:tav tm="0">
                                          <p:val>
                                            <p:strVal val="#ppt_y"/>
                                          </p:val>
                                        </p:tav>
                                        <p:tav tm="100000">
                                          <p:val>
                                            <p:strVal val="#ppt_y"/>
                                          </p:val>
                                        </p:tav>
                                      </p:tavLst>
                                    </p:anim>
                                  </p:childTnLst>
                                </p:cTn>
                              </p:par>
                              <p:par>
                                <p:cTn id="156" presetID="2" presetClass="entr" presetSubtype="2" fill="hold" grpId="0" nodeType="withEffect">
                                  <p:stCondLst>
                                    <p:cond delay="0"/>
                                  </p:stCondLst>
                                  <p:childTnLst>
                                    <p:set>
                                      <p:cBhvr>
                                        <p:cTn id="157" dur="1" fill="hold">
                                          <p:stCondLst>
                                            <p:cond delay="0"/>
                                          </p:stCondLst>
                                        </p:cTn>
                                        <p:tgtEl>
                                          <p:spTgt spid="74"/>
                                        </p:tgtEl>
                                        <p:attrNameLst>
                                          <p:attrName>style.visibility</p:attrName>
                                        </p:attrNameLst>
                                      </p:cBhvr>
                                      <p:to>
                                        <p:strVal val="visible"/>
                                      </p:to>
                                    </p:set>
                                    <p:anim calcmode="lin" valueType="num">
                                      <p:cBhvr additive="base">
                                        <p:cTn id="158" dur="3000" fill="hold"/>
                                        <p:tgtEl>
                                          <p:spTgt spid="74"/>
                                        </p:tgtEl>
                                        <p:attrNameLst>
                                          <p:attrName>ppt_x</p:attrName>
                                        </p:attrNameLst>
                                      </p:cBhvr>
                                      <p:tavLst>
                                        <p:tav tm="0">
                                          <p:val>
                                            <p:strVal val="1+#ppt_w/2"/>
                                          </p:val>
                                        </p:tav>
                                        <p:tav tm="100000">
                                          <p:val>
                                            <p:strVal val="#ppt_x"/>
                                          </p:val>
                                        </p:tav>
                                      </p:tavLst>
                                    </p:anim>
                                    <p:anim calcmode="lin" valueType="num">
                                      <p:cBhvr additive="base">
                                        <p:cTn id="159" dur="3000" fill="hold"/>
                                        <p:tgtEl>
                                          <p:spTgt spid="74"/>
                                        </p:tgtEl>
                                        <p:attrNameLst>
                                          <p:attrName>ppt_y</p:attrName>
                                        </p:attrNameLst>
                                      </p:cBhvr>
                                      <p:tavLst>
                                        <p:tav tm="0">
                                          <p:val>
                                            <p:strVal val="#ppt_y"/>
                                          </p:val>
                                        </p:tav>
                                        <p:tav tm="100000">
                                          <p:val>
                                            <p:strVal val="#ppt_y"/>
                                          </p:val>
                                        </p:tav>
                                      </p:tavLst>
                                    </p:anim>
                                  </p:childTnLst>
                                </p:cTn>
                              </p:par>
                              <p:par>
                                <p:cTn id="160" presetID="2" presetClass="entr" presetSubtype="2" fill="hold" grpId="0" nodeType="withEffect">
                                  <p:stCondLst>
                                    <p:cond delay="0"/>
                                  </p:stCondLst>
                                  <p:childTnLst>
                                    <p:set>
                                      <p:cBhvr>
                                        <p:cTn id="161" dur="1" fill="hold">
                                          <p:stCondLst>
                                            <p:cond delay="0"/>
                                          </p:stCondLst>
                                        </p:cTn>
                                        <p:tgtEl>
                                          <p:spTgt spid="75"/>
                                        </p:tgtEl>
                                        <p:attrNameLst>
                                          <p:attrName>style.visibility</p:attrName>
                                        </p:attrNameLst>
                                      </p:cBhvr>
                                      <p:to>
                                        <p:strVal val="visible"/>
                                      </p:to>
                                    </p:set>
                                    <p:anim calcmode="lin" valueType="num">
                                      <p:cBhvr additive="base">
                                        <p:cTn id="162" dur="3000" fill="hold"/>
                                        <p:tgtEl>
                                          <p:spTgt spid="75"/>
                                        </p:tgtEl>
                                        <p:attrNameLst>
                                          <p:attrName>ppt_x</p:attrName>
                                        </p:attrNameLst>
                                      </p:cBhvr>
                                      <p:tavLst>
                                        <p:tav tm="0">
                                          <p:val>
                                            <p:strVal val="1+#ppt_w/2"/>
                                          </p:val>
                                        </p:tav>
                                        <p:tav tm="100000">
                                          <p:val>
                                            <p:strVal val="#ppt_x"/>
                                          </p:val>
                                        </p:tav>
                                      </p:tavLst>
                                    </p:anim>
                                    <p:anim calcmode="lin" valueType="num">
                                      <p:cBhvr additive="base">
                                        <p:cTn id="163" dur="3000" fill="hold"/>
                                        <p:tgtEl>
                                          <p:spTgt spid="75"/>
                                        </p:tgtEl>
                                        <p:attrNameLst>
                                          <p:attrName>ppt_y</p:attrName>
                                        </p:attrNameLst>
                                      </p:cBhvr>
                                      <p:tavLst>
                                        <p:tav tm="0">
                                          <p:val>
                                            <p:strVal val="#ppt_y"/>
                                          </p:val>
                                        </p:tav>
                                        <p:tav tm="100000">
                                          <p:val>
                                            <p:strVal val="#ppt_y"/>
                                          </p:val>
                                        </p:tav>
                                      </p:tavLst>
                                    </p:anim>
                                  </p:childTnLst>
                                </p:cTn>
                              </p:par>
                              <p:par>
                                <p:cTn id="164" presetID="2" presetClass="entr" presetSubtype="2" fill="hold" grpId="0" nodeType="withEffect">
                                  <p:stCondLst>
                                    <p:cond delay="0"/>
                                  </p:stCondLst>
                                  <p:childTnLst>
                                    <p:set>
                                      <p:cBhvr>
                                        <p:cTn id="165" dur="1" fill="hold">
                                          <p:stCondLst>
                                            <p:cond delay="0"/>
                                          </p:stCondLst>
                                        </p:cTn>
                                        <p:tgtEl>
                                          <p:spTgt spid="76"/>
                                        </p:tgtEl>
                                        <p:attrNameLst>
                                          <p:attrName>style.visibility</p:attrName>
                                        </p:attrNameLst>
                                      </p:cBhvr>
                                      <p:to>
                                        <p:strVal val="visible"/>
                                      </p:to>
                                    </p:set>
                                    <p:anim calcmode="lin" valueType="num">
                                      <p:cBhvr additive="base">
                                        <p:cTn id="166" dur="3000" fill="hold"/>
                                        <p:tgtEl>
                                          <p:spTgt spid="76"/>
                                        </p:tgtEl>
                                        <p:attrNameLst>
                                          <p:attrName>ppt_x</p:attrName>
                                        </p:attrNameLst>
                                      </p:cBhvr>
                                      <p:tavLst>
                                        <p:tav tm="0">
                                          <p:val>
                                            <p:strVal val="1+#ppt_w/2"/>
                                          </p:val>
                                        </p:tav>
                                        <p:tav tm="100000">
                                          <p:val>
                                            <p:strVal val="#ppt_x"/>
                                          </p:val>
                                        </p:tav>
                                      </p:tavLst>
                                    </p:anim>
                                    <p:anim calcmode="lin" valueType="num">
                                      <p:cBhvr additive="base">
                                        <p:cTn id="167" dur="3000" fill="hold"/>
                                        <p:tgtEl>
                                          <p:spTgt spid="76"/>
                                        </p:tgtEl>
                                        <p:attrNameLst>
                                          <p:attrName>ppt_y</p:attrName>
                                        </p:attrNameLst>
                                      </p:cBhvr>
                                      <p:tavLst>
                                        <p:tav tm="0">
                                          <p:val>
                                            <p:strVal val="#ppt_y"/>
                                          </p:val>
                                        </p:tav>
                                        <p:tav tm="100000">
                                          <p:val>
                                            <p:strVal val="#ppt_y"/>
                                          </p:val>
                                        </p:tav>
                                      </p:tavLst>
                                    </p:anim>
                                  </p:childTnLst>
                                </p:cTn>
                              </p:par>
                              <p:par>
                                <p:cTn id="168" presetID="2" presetClass="entr" presetSubtype="2" fill="hold" grpId="0" nodeType="withEffect">
                                  <p:stCondLst>
                                    <p:cond delay="0"/>
                                  </p:stCondLst>
                                  <p:childTnLst>
                                    <p:set>
                                      <p:cBhvr>
                                        <p:cTn id="169" dur="1" fill="hold">
                                          <p:stCondLst>
                                            <p:cond delay="0"/>
                                          </p:stCondLst>
                                        </p:cTn>
                                        <p:tgtEl>
                                          <p:spTgt spid="77"/>
                                        </p:tgtEl>
                                        <p:attrNameLst>
                                          <p:attrName>style.visibility</p:attrName>
                                        </p:attrNameLst>
                                      </p:cBhvr>
                                      <p:to>
                                        <p:strVal val="visible"/>
                                      </p:to>
                                    </p:set>
                                    <p:anim calcmode="lin" valueType="num">
                                      <p:cBhvr additive="base">
                                        <p:cTn id="170" dur="3000" fill="hold"/>
                                        <p:tgtEl>
                                          <p:spTgt spid="77"/>
                                        </p:tgtEl>
                                        <p:attrNameLst>
                                          <p:attrName>ppt_x</p:attrName>
                                        </p:attrNameLst>
                                      </p:cBhvr>
                                      <p:tavLst>
                                        <p:tav tm="0">
                                          <p:val>
                                            <p:strVal val="1+#ppt_w/2"/>
                                          </p:val>
                                        </p:tav>
                                        <p:tav tm="100000">
                                          <p:val>
                                            <p:strVal val="#ppt_x"/>
                                          </p:val>
                                        </p:tav>
                                      </p:tavLst>
                                    </p:anim>
                                    <p:anim calcmode="lin" valueType="num">
                                      <p:cBhvr additive="base">
                                        <p:cTn id="171" dur="3000" fill="hold"/>
                                        <p:tgtEl>
                                          <p:spTgt spid="77"/>
                                        </p:tgtEl>
                                        <p:attrNameLst>
                                          <p:attrName>ppt_y</p:attrName>
                                        </p:attrNameLst>
                                      </p:cBhvr>
                                      <p:tavLst>
                                        <p:tav tm="0">
                                          <p:val>
                                            <p:strVal val="#ppt_y"/>
                                          </p:val>
                                        </p:tav>
                                        <p:tav tm="100000">
                                          <p:val>
                                            <p:strVal val="#ppt_y"/>
                                          </p:val>
                                        </p:tav>
                                      </p:tavLst>
                                    </p:anim>
                                  </p:childTnLst>
                                </p:cTn>
                              </p:par>
                              <p:par>
                                <p:cTn id="172" presetID="2" presetClass="entr" presetSubtype="2" fill="hold" grpId="0" nodeType="withEffect">
                                  <p:stCondLst>
                                    <p:cond delay="0"/>
                                  </p:stCondLst>
                                  <p:childTnLst>
                                    <p:set>
                                      <p:cBhvr>
                                        <p:cTn id="173" dur="1" fill="hold">
                                          <p:stCondLst>
                                            <p:cond delay="0"/>
                                          </p:stCondLst>
                                        </p:cTn>
                                        <p:tgtEl>
                                          <p:spTgt spid="78"/>
                                        </p:tgtEl>
                                        <p:attrNameLst>
                                          <p:attrName>style.visibility</p:attrName>
                                        </p:attrNameLst>
                                      </p:cBhvr>
                                      <p:to>
                                        <p:strVal val="visible"/>
                                      </p:to>
                                    </p:set>
                                    <p:anim calcmode="lin" valueType="num">
                                      <p:cBhvr additive="base">
                                        <p:cTn id="174" dur="3000" fill="hold"/>
                                        <p:tgtEl>
                                          <p:spTgt spid="78"/>
                                        </p:tgtEl>
                                        <p:attrNameLst>
                                          <p:attrName>ppt_x</p:attrName>
                                        </p:attrNameLst>
                                      </p:cBhvr>
                                      <p:tavLst>
                                        <p:tav tm="0">
                                          <p:val>
                                            <p:strVal val="1+#ppt_w/2"/>
                                          </p:val>
                                        </p:tav>
                                        <p:tav tm="100000">
                                          <p:val>
                                            <p:strVal val="#ppt_x"/>
                                          </p:val>
                                        </p:tav>
                                      </p:tavLst>
                                    </p:anim>
                                    <p:anim calcmode="lin" valueType="num">
                                      <p:cBhvr additive="base">
                                        <p:cTn id="175" dur="3000" fill="hold"/>
                                        <p:tgtEl>
                                          <p:spTgt spid="78"/>
                                        </p:tgtEl>
                                        <p:attrNameLst>
                                          <p:attrName>ppt_y</p:attrName>
                                        </p:attrNameLst>
                                      </p:cBhvr>
                                      <p:tavLst>
                                        <p:tav tm="0">
                                          <p:val>
                                            <p:strVal val="#ppt_y"/>
                                          </p:val>
                                        </p:tav>
                                        <p:tav tm="100000">
                                          <p:val>
                                            <p:strVal val="#ppt_y"/>
                                          </p:val>
                                        </p:tav>
                                      </p:tavLst>
                                    </p:anim>
                                  </p:childTnLst>
                                </p:cTn>
                              </p:par>
                              <p:par>
                                <p:cTn id="176" presetID="2" presetClass="entr" presetSubtype="2" fill="hold" grpId="0" nodeType="withEffect">
                                  <p:stCondLst>
                                    <p:cond delay="0"/>
                                  </p:stCondLst>
                                  <p:childTnLst>
                                    <p:set>
                                      <p:cBhvr>
                                        <p:cTn id="177" dur="1" fill="hold">
                                          <p:stCondLst>
                                            <p:cond delay="0"/>
                                          </p:stCondLst>
                                        </p:cTn>
                                        <p:tgtEl>
                                          <p:spTgt spid="79"/>
                                        </p:tgtEl>
                                        <p:attrNameLst>
                                          <p:attrName>style.visibility</p:attrName>
                                        </p:attrNameLst>
                                      </p:cBhvr>
                                      <p:to>
                                        <p:strVal val="visible"/>
                                      </p:to>
                                    </p:set>
                                    <p:anim calcmode="lin" valueType="num">
                                      <p:cBhvr additive="base">
                                        <p:cTn id="178" dur="3000" fill="hold"/>
                                        <p:tgtEl>
                                          <p:spTgt spid="79"/>
                                        </p:tgtEl>
                                        <p:attrNameLst>
                                          <p:attrName>ppt_x</p:attrName>
                                        </p:attrNameLst>
                                      </p:cBhvr>
                                      <p:tavLst>
                                        <p:tav tm="0">
                                          <p:val>
                                            <p:strVal val="1+#ppt_w/2"/>
                                          </p:val>
                                        </p:tav>
                                        <p:tav tm="100000">
                                          <p:val>
                                            <p:strVal val="#ppt_x"/>
                                          </p:val>
                                        </p:tav>
                                      </p:tavLst>
                                    </p:anim>
                                    <p:anim calcmode="lin" valueType="num">
                                      <p:cBhvr additive="base">
                                        <p:cTn id="179" dur="3000" fill="hold"/>
                                        <p:tgtEl>
                                          <p:spTgt spid="79"/>
                                        </p:tgtEl>
                                        <p:attrNameLst>
                                          <p:attrName>ppt_y</p:attrName>
                                        </p:attrNameLst>
                                      </p:cBhvr>
                                      <p:tavLst>
                                        <p:tav tm="0">
                                          <p:val>
                                            <p:strVal val="#ppt_y"/>
                                          </p:val>
                                        </p:tav>
                                        <p:tav tm="100000">
                                          <p:val>
                                            <p:strVal val="#ppt_y"/>
                                          </p:val>
                                        </p:tav>
                                      </p:tavLst>
                                    </p:anim>
                                  </p:childTnLst>
                                </p:cTn>
                              </p:par>
                              <p:par>
                                <p:cTn id="180" presetID="2" presetClass="entr" presetSubtype="2" fill="hold" grpId="0" nodeType="withEffect">
                                  <p:stCondLst>
                                    <p:cond delay="0"/>
                                  </p:stCondLst>
                                  <p:childTnLst>
                                    <p:set>
                                      <p:cBhvr>
                                        <p:cTn id="181" dur="1" fill="hold">
                                          <p:stCondLst>
                                            <p:cond delay="0"/>
                                          </p:stCondLst>
                                        </p:cTn>
                                        <p:tgtEl>
                                          <p:spTgt spid="80"/>
                                        </p:tgtEl>
                                        <p:attrNameLst>
                                          <p:attrName>style.visibility</p:attrName>
                                        </p:attrNameLst>
                                      </p:cBhvr>
                                      <p:to>
                                        <p:strVal val="visible"/>
                                      </p:to>
                                    </p:set>
                                    <p:anim calcmode="lin" valueType="num">
                                      <p:cBhvr additive="base">
                                        <p:cTn id="182" dur="3000" fill="hold"/>
                                        <p:tgtEl>
                                          <p:spTgt spid="80"/>
                                        </p:tgtEl>
                                        <p:attrNameLst>
                                          <p:attrName>ppt_x</p:attrName>
                                        </p:attrNameLst>
                                      </p:cBhvr>
                                      <p:tavLst>
                                        <p:tav tm="0">
                                          <p:val>
                                            <p:strVal val="1+#ppt_w/2"/>
                                          </p:val>
                                        </p:tav>
                                        <p:tav tm="100000">
                                          <p:val>
                                            <p:strVal val="#ppt_x"/>
                                          </p:val>
                                        </p:tav>
                                      </p:tavLst>
                                    </p:anim>
                                    <p:anim calcmode="lin" valueType="num">
                                      <p:cBhvr additive="base">
                                        <p:cTn id="183" dur="3000" fill="hold"/>
                                        <p:tgtEl>
                                          <p:spTgt spid="80"/>
                                        </p:tgtEl>
                                        <p:attrNameLst>
                                          <p:attrName>ppt_y</p:attrName>
                                        </p:attrNameLst>
                                      </p:cBhvr>
                                      <p:tavLst>
                                        <p:tav tm="0">
                                          <p:val>
                                            <p:strVal val="#ppt_y"/>
                                          </p:val>
                                        </p:tav>
                                        <p:tav tm="100000">
                                          <p:val>
                                            <p:strVal val="#ppt_y"/>
                                          </p:val>
                                        </p:tav>
                                      </p:tavLst>
                                    </p:anim>
                                  </p:childTnLst>
                                </p:cTn>
                              </p:par>
                              <p:par>
                                <p:cTn id="184" presetID="2" presetClass="entr" presetSubtype="2" fill="hold" grpId="0" nodeType="withEffect">
                                  <p:stCondLst>
                                    <p:cond delay="0"/>
                                  </p:stCondLst>
                                  <p:childTnLst>
                                    <p:set>
                                      <p:cBhvr>
                                        <p:cTn id="185" dur="1" fill="hold">
                                          <p:stCondLst>
                                            <p:cond delay="0"/>
                                          </p:stCondLst>
                                        </p:cTn>
                                        <p:tgtEl>
                                          <p:spTgt spid="81"/>
                                        </p:tgtEl>
                                        <p:attrNameLst>
                                          <p:attrName>style.visibility</p:attrName>
                                        </p:attrNameLst>
                                      </p:cBhvr>
                                      <p:to>
                                        <p:strVal val="visible"/>
                                      </p:to>
                                    </p:set>
                                    <p:anim calcmode="lin" valueType="num">
                                      <p:cBhvr additive="base">
                                        <p:cTn id="186" dur="3000" fill="hold"/>
                                        <p:tgtEl>
                                          <p:spTgt spid="81"/>
                                        </p:tgtEl>
                                        <p:attrNameLst>
                                          <p:attrName>ppt_x</p:attrName>
                                        </p:attrNameLst>
                                      </p:cBhvr>
                                      <p:tavLst>
                                        <p:tav tm="0">
                                          <p:val>
                                            <p:strVal val="1+#ppt_w/2"/>
                                          </p:val>
                                        </p:tav>
                                        <p:tav tm="100000">
                                          <p:val>
                                            <p:strVal val="#ppt_x"/>
                                          </p:val>
                                        </p:tav>
                                      </p:tavLst>
                                    </p:anim>
                                    <p:anim calcmode="lin" valueType="num">
                                      <p:cBhvr additive="base">
                                        <p:cTn id="187" dur="3000" fill="hold"/>
                                        <p:tgtEl>
                                          <p:spTgt spid="81"/>
                                        </p:tgtEl>
                                        <p:attrNameLst>
                                          <p:attrName>ppt_y</p:attrName>
                                        </p:attrNameLst>
                                      </p:cBhvr>
                                      <p:tavLst>
                                        <p:tav tm="0">
                                          <p:val>
                                            <p:strVal val="#ppt_y"/>
                                          </p:val>
                                        </p:tav>
                                        <p:tav tm="100000">
                                          <p:val>
                                            <p:strVal val="#ppt_y"/>
                                          </p:val>
                                        </p:tav>
                                      </p:tavLst>
                                    </p:anim>
                                  </p:childTnLst>
                                </p:cTn>
                              </p:par>
                              <p:par>
                                <p:cTn id="188" presetID="2" presetClass="entr" presetSubtype="2" fill="hold" grpId="0" nodeType="withEffect">
                                  <p:stCondLst>
                                    <p:cond delay="0"/>
                                  </p:stCondLst>
                                  <p:childTnLst>
                                    <p:set>
                                      <p:cBhvr>
                                        <p:cTn id="189" dur="1" fill="hold">
                                          <p:stCondLst>
                                            <p:cond delay="0"/>
                                          </p:stCondLst>
                                        </p:cTn>
                                        <p:tgtEl>
                                          <p:spTgt spid="82"/>
                                        </p:tgtEl>
                                        <p:attrNameLst>
                                          <p:attrName>style.visibility</p:attrName>
                                        </p:attrNameLst>
                                      </p:cBhvr>
                                      <p:to>
                                        <p:strVal val="visible"/>
                                      </p:to>
                                    </p:set>
                                    <p:anim calcmode="lin" valueType="num">
                                      <p:cBhvr additive="base">
                                        <p:cTn id="190" dur="3000" fill="hold"/>
                                        <p:tgtEl>
                                          <p:spTgt spid="82"/>
                                        </p:tgtEl>
                                        <p:attrNameLst>
                                          <p:attrName>ppt_x</p:attrName>
                                        </p:attrNameLst>
                                      </p:cBhvr>
                                      <p:tavLst>
                                        <p:tav tm="0">
                                          <p:val>
                                            <p:strVal val="1+#ppt_w/2"/>
                                          </p:val>
                                        </p:tav>
                                        <p:tav tm="100000">
                                          <p:val>
                                            <p:strVal val="#ppt_x"/>
                                          </p:val>
                                        </p:tav>
                                      </p:tavLst>
                                    </p:anim>
                                    <p:anim calcmode="lin" valueType="num">
                                      <p:cBhvr additive="base">
                                        <p:cTn id="191" dur="3000" fill="hold"/>
                                        <p:tgtEl>
                                          <p:spTgt spid="82"/>
                                        </p:tgtEl>
                                        <p:attrNameLst>
                                          <p:attrName>ppt_y</p:attrName>
                                        </p:attrNameLst>
                                      </p:cBhvr>
                                      <p:tavLst>
                                        <p:tav tm="0">
                                          <p:val>
                                            <p:strVal val="#ppt_y"/>
                                          </p:val>
                                        </p:tav>
                                        <p:tav tm="100000">
                                          <p:val>
                                            <p:strVal val="#ppt_y"/>
                                          </p:val>
                                        </p:tav>
                                      </p:tavLst>
                                    </p:anim>
                                  </p:childTnLst>
                                </p:cTn>
                              </p:par>
                              <p:par>
                                <p:cTn id="192" presetID="2" presetClass="entr" presetSubtype="2" fill="hold" grpId="0" nodeType="withEffect">
                                  <p:stCondLst>
                                    <p:cond delay="0"/>
                                  </p:stCondLst>
                                  <p:childTnLst>
                                    <p:set>
                                      <p:cBhvr>
                                        <p:cTn id="193" dur="1" fill="hold">
                                          <p:stCondLst>
                                            <p:cond delay="0"/>
                                          </p:stCondLst>
                                        </p:cTn>
                                        <p:tgtEl>
                                          <p:spTgt spid="83"/>
                                        </p:tgtEl>
                                        <p:attrNameLst>
                                          <p:attrName>style.visibility</p:attrName>
                                        </p:attrNameLst>
                                      </p:cBhvr>
                                      <p:to>
                                        <p:strVal val="visible"/>
                                      </p:to>
                                    </p:set>
                                    <p:anim calcmode="lin" valueType="num">
                                      <p:cBhvr additive="base">
                                        <p:cTn id="194" dur="3000" fill="hold"/>
                                        <p:tgtEl>
                                          <p:spTgt spid="83"/>
                                        </p:tgtEl>
                                        <p:attrNameLst>
                                          <p:attrName>ppt_x</p:attrName>
                                        </p:attrNameLst>
                                      </p:cBhvr>
                                      <p:tavLst>
                                        <p:tav tm="0">
                                          <p:val>
                                            <p:strVal val="1+#ppt_w/2"/>
                                          </p:val>
                                        </p:tav>
                                        <p:tav tm="100000">
                                          <p:val>
                                            <p:strVal val="#ppt_x"/>
                                          </p:val>
                                        </p:tav>
                                      </p:tavLst>
                                    </p:anim>
                                    <p:anim calcmode="lin" valueType="num">
                                      <p:cBhvr additive="base">
                                        <p:cTn id="195" dur="3000" fill="hold"/>
                                        <p:tgtEl>
                                          <p:spTgt spid="83"/>
                                        </p:tgtEl>
                                        <p:attrNameLst>
                                          <p:attrName>ppt_y</p:attrName>
                                        </p:attrNameLst>
                                      </p:cBhvr>
                                      <p:tavLst>
                                        <p:tav tm="0">
                                          <p:val>
                                            <p:strVal val="#ppt_y"/>
                                          </p:val>
                                        </p:tav>
                                        <p:tav tm="100000">
                                          <p:val>
                                            <p:strVal val="#ppt_y"/>
                                          </p:val>
                                        </p:tav>
                                      </p:tavLst>
                                    </p:anim>
                                  </p:childTnLst>
                                </p:cTn>
                              </p:par>
                              <p:par>
                                <p:cTn id="196" presetID="2" presetClass="entr" presetSubtype="2" fill="hold" grpId="0" nodeType="withEffect">
                                  <p:stCondLst>
                                    <p:cond delay="0"/>
                                  </p:stCondLst>
                                  <p:childTnLst>
                                    <p:set>
                                      <p:cBhvr>
                                        <p:cTn id="197" dur="1" fill="hold">
                                          <p:stCondLst>
                                            <p:cond delay="0"/>
                                          </p:stCondLst>
                                        </p:cTn>
                                        <p:tgtEl>
                                          <p:spTgt spid="84"/>
                                        </p:tgtEl>
                                        <p:attrNameLst>
                                          <p:attrName>style.visibility</p:attrName>
                                        </p:attrNameLst>
                                      </p:cBhvr>
                                      <p:to>
                                        <p:strVal val="visible"/>
                                      </p:to>
                                    </p:set>
                                    <p:anim calcmode="lin" valueType="num">
                                      <p:cBhvr additive="base">
                                        <p:cTn id="198" dur="3000" fill="hold"/>
                                        <p:tgtEl>
                                          <p:spTgt spid="84"/>
                                        </p:tgtEl>
                                        <p:attrNameLst>
                                          <p:attrName>ppt_x</p:attrName>
                                        </p:attrNameLst>
                                      </p:cBhvr>
                                      <p:tavLst>
                                        <p:tav tm="0">
                                          <p:val>
                                            <p:strVal val="1+#ppt_w/2"/>
                                          </p:val>
                                        </p:tav>
                                        <p:tav tm="100000">
                                          <p:val>
                                            <p:strVal val="#ppt_x"/>
                                          </p:val>
                                        </p:tav>
                                      </p:tavLst>
                                    </p:anim>
                                    <p:anim calcmode="lin" valueType="num">
                                      <p:cBhvr additive="base">
                                        <p:cTn id="199" dur="3000" fill="hold"/>
                                        <p:tgtEl>
                                          <p:spTgt spid="84"/>
                                        </p:tgtEl>
                                        <p:attrNameLst>
                                          <p:attrName>ppt_y</p:attrName>
                                        </p:attrNameLst>
                                      </p:cBhvr>
                                      <p:tavLst>
                                        <p:tav tm="0">
                                          <p:val>
                                            <p:strVal val="#ppt_y"/>
                                          </p:val>
                                        </p:tav>
                                        <p:tav tm="100000">
                                          <p:val>
                                            <p:strVal val="#ppt_y"/>
                                          </p:val>
                                        </p:tav>
                                      </p:tavLst>
                                    </p:anim>
                                  </p:childTnLst>
                                </p:cTn>
                              </p:par>
                              <p:par>
                                <p:cTn id="200" presetID="2" presetClass="entr" presetSubtype="2" fill="hold" grpId="0" nodeType="withEffect">
                                  <p:stCondLst>
                                    <p:cond delay="0"/>
                                  </p:stCondLst>
                                  <p:childTnLst>
                                    <p:set>
                                      <p:cBhvr>
                                        <p:cTn id="201" dur="1" fill="hold">
                                          <p:stCondLst>
                                            <p:cond delay="0"/>
                                          </p:stCondLst>
                                        </p:cTn>
                                        <p:tgtEl>
                                          <p:spTgt spid="85"/>
                                        </p:tgtEl>
                                        <p:attrNameLst>
                                          <p:attrName>style.visibility</p:attrName>
                                        </p:attrNameLst>
                                      </p:cBhvr>
                                      <p:to>
                                        <p:strVal val="visible"/>
                                      </p:to>
                                    </p:set>
                                    <p:anim calcmode="lin" valueType="num">
                                      <p:cBhvr additive="base">
                                        <p:cTn id="202" dur="3000" fill="hold"/>
                                        <p:tgtEl>
                                          <p:spTgt spid="85"/>
                                        </p:tgtEl>
                                        <p:attrNameLst>
                                          <p:attrName>ppt_x</p:attrName>
                                        </p:attrNameLst>
                                      </p:cBhvr>
                                      <p:tavLst>
                                        <p:tav tm="0">
                                          <p:val>
                                            <p:strVal val="1+#ppt_w/2"/>
                                          </p:val>
                                        </p:tav>
                                        <p:tav tm="100000">
                                          <p:val>
                                            <p:strVal val="#ppt_x"/>
                                          </p:val>
                                        </p:tav>
                                      </p:tavLst>
                                    </p:anim>
                                    <p:anim calcmode="lin" valueType="num">
                                      <p:cBhvr additive="base">
                                        <p:cTn id="203" dur="3000" fill="hold"/>
                                        <p:tgtEl>
                                          <p:spTgt spid="85"/>
                                        </p:tgtEl>
                                        <p:attrNameLst>
                                          <p:attrName>ppt_y</p:attrName>
                                        </p:attrNameLst>
                                      </p:cBhvr>
                                      <p:tavLst>
                                        <p:tav tm="0">
                                          <p:val>
                                            <p:strVal val="#ppt_y"/>
                                          </p:val>
                                        </p:tav>
                                        <p:tav tm="100000">
                                          <p:val>
                                            <p:strVal val="#ppt_y"/>
                                          </p:val>
                                        </p:tav>
                                      </p:tavLst>
                                    </p:anim>
                                  </p:childTnLst>
                                </p:cTn>
                              </p:par>
                              <p:par>
                                <p:cTn id="204" presetID="2" presetClass="entr" presetSubtype="2" fill="hold" grpId="0" nodeType="withEffect">
                                  <p:stCondLst>
                                    <p:cond delay="0"/>
                                  </p:stCondLst>
                                  <p:childTnLst>
                                    <p:set>
                                      <p:cBhvr>
                                        <p:cTn id="205" dur="1" fill="hold">
                                          <p:stCondLst>
                                            <p:cond delay="0"/>
                                          </p:stCondLst>
                                        </p:cTn>
                                        <p:tgtEl>
                                          <p:spTgt spid="86"/>
                                        </p:tgtEl>
                                        <p:attrNameLst>
                                          <p:attrName>style.visibility</p:attrName>
                                        </p:attrNameLst>
                                      </p:cBhvr>
                                      <p:to>
                                        <p:strVal val="visible"/>
                                      </p:to>
                                    </p:set>
                                    <p:anim calcmode="lin" valueType="num">
                                      <p:cBhvr additive="base">
                                        <p:cTn id="206" dur="3000" fill="hold"/>
                                        <p:tgtEl>
                                          <p:spTgt spid="86"/>
                                        </p:tgtEl>
                                        <p:attrNameLst>
                                          <p:attrName>ppt_x</p:attrName>
                                        </p:attrNameLst>
                                      </p:cBhvr>
                                      <p:tavLst>
                                        <p:tav tm="0">
                                          <p:val>
                                            <p:strVal val="1+#ppt_w/2"/>
                                          </p:val>
                                        </p:tav>
                                        <p:tav tm="100000">
                                          <p:val>
                                            <p:strVal val="#ppt_x"/>
                                          </p:val>
                                        </p:tav>
                                      </p:tavLst>
                                    </p:anim>
                                    <p:anim calcmode="lin" valueType="num">
                                      <p:cBhvr additive="base">
                                        <p:cTn id="207" dur="3000" fill="hold"/>
                                        <p:tgtEl>
                                          <p:spTgt spid="86"/>
                                        </p:tgtEl>
                                        <p:attrNameLst>
                                          <p:attrName>ppt_y</p:attrName>
                                        </p:attrNameLst>
                                      </p:cBhvr>
                                      <p:tavLst>
                                        <p:tav tm="0">
                                          <p:val>
                                            <p:strVal val="#ppt_y"/>
                                          </p:val>
                                        </p:tav>
                                        <p:tav tm="100000">
                                          <p:val>
                                            <p:strVal val="#ppt_y"/>
                                          </p:val>
                                        </p:tav>
                                      </p:tavLst>
                                    </p:anim>
                                  </p:childTnLst>
                                </p:cTn>
                              </p:par>
                              <p:par>
                                <p:cTn id="208" presetID="2" presetClass="entr" presetSubtype="2" fill="hold" grpId="0" nodeType="withEffect">
                                  <p:stCondLst>
                                    <p:cond delay="0"/>
                                  </p:stCondLst>
                                  <p:childTnLst>
                                    <p:set>
                                      <p:cBhvr>
                                        <p:cTn id="209" dur="1" fill="hold">
                                          <p:stCondLst>
                                            <p:cond delay="0"/>
                                          </p:stCondLst>
                                        </p:cTn>
                                        <p:tgtEl>
                                          <p:spTgt spid="87"/>
                                        </p:tgtEl>
                                        <p:attrNameLst>
                                          <p:attrName>style.visibility</p:attrName>
                                        </p:attrNameLst>
                                      </p:cBhvr>
                                      <p:to>
                                        <p:strVal val="visible"/>
                                      </p:to>
                                    </p:set>
                                    <p:anim calcmode="lin" valueType="num">
                                      <p:cBhvr additive="base">
                                        <p:cTn id="210" dur="3000" fill="hold"/>
                                        <p:tgtEl>
                                          <p:spTgt spid="87"/>
                                        </p:tgtEl>
                                        <p:attrNameLst>
                                          <p:attrName>ppt_x</p:attrName>
                                        </p:attrNameLst>
                                      </p:cBhvr>
                                      <p:tavLst>
                                        <p:tav tm="0">
                                          <p:val>
                                            <p:strVal val="1+#ppt_w/2"/>
                                          </p:val>
                                        </p:tav>
                                        <p:tav tm="100000">
                                          <p:val>
                                            <p:strVal val="#ppt_x"/>
                                          </p:val>
                                        </p:tav>
                                      </p:tavLst>
                                    </p:anim>
                                    <p:anim calcmode="lin" valueType="num">
                                      <p:cBhvr additive="base">
                                        <p:cTn id="211" dur="3000" fill="hold"/>
                                        <p:tgtEl>
                                          <p:spTgt spid="87"/>
                                        </p:tgtEl>
                                        <p:attrNameLst>
                                          <p:attrName>ppt_y</p:attrName>
                                        </p:attrNameLst>
                                      </p:cBhvr>
                                      <p:tavLst>
                                        <p:tav tm="0">
                                          <p:val>
                                            <p:strVal val="#ppt_y"/>
                                          </p:val>
                                        </p:tav>
                                        <p:tav tm="100000">
                                          <p:val>
                                            <p:strVal val="#ppt_y"/>
                                          </p:val>
                                        </p:tav>
                                      </p:tavLst>
                                    </p:anim>
                                  </p:childTnLst>
                                </p:cTn>
                              </p:par>
                              <p:par>
                                <p:cTn id="212" presetID="2" presetClass="entr" presetSubtype="2" fill="hold" grpId="0" nodeType="withEffect">
                                  <p:stCondLst>
                                    <p:cond delay="0"/>
                                  </p:stCondLst>
                                  <p:childTnLst>
                                    <p:set>
                                      <p:cBhvr>
                                        <p:cTn id="213" dur="1" fill="hold">
                                          <p:stCondLst>
                                            <p:cond delay="0"/>
                                          </p:stCondLst>
                                        </p:cTn>
                                        <p:tgtEl>
                                          <p:spTgt spid="88"/>
                                        </p:tgtEl>
                                        <p:attrNameLst>
                                          <p:attrName>style.visibility</p:attrName>
                                        </p:attrNameLst>
                                      </p:cBhvr>
                                      <p:to>
                                        <p:strVal val="visible"/>
                                      </p:to>
                                    </p:set>
                                    <p:anim calcmode="lin" valueType="num">
                                      <p:cBhvr additive="base">
                                        <p:cTn id="214" dur="3000" fill="hold"/>
                                        <p:tgtEl>
                                          <p:spTgt spid="88"/>
                                        </p:tgtEl>
                                        <p:attrNameLst>
                                          <p:attrName>ppt_x</p:attrName>
                                        </p:attrNameLst>
                                      </p:cBhvr>
                                      <p:tavLst>
                                        <p:tav tm="0">
                                          <p:val>
                                            <p:strVal val="1+#ppt_w/2"/>
                                          </p:val>
                                        </p:tav>
                                        <p:tav tm="100000">
                                          <p:val>
                                            <p:strVal val="#ppt_x"/>
                                          </p:val>
                                        </p:tav>
                                      </p:tavLst>
                                    </p:anim>
                                    <p:anim calcmode="lin" valueType="num">
                                      <p:cBhvr additive="base">
                                        <p:cTn id="215" dur="3000" fill="hold"/>
                                        <p:tgtEl>
                                          <p:spTgt spid="88"/>
                                        </p:tgtEl>
                                        <p:attrNameLst>
                                          <p:attrName>ppt_y</p:attrName>
                                        </p:attrNameLst>
                                      </p:cBhvr>
                                      <p:tavLst>
                                        <p:tav tm="0">
                                          <p:val>
                                            <p:strVal val="#ppt_y"/>
                                          </p:val>
                                        </p:tav>
                                        <p:tav tm="100000">
                                          <p:val>
                                            <p:strVal val="#ppt_y"/>
                                          </p:val>
                                        </p:tav>
                                      </p:tavLst>
                                    </p:anim>
                                  </p:childTnLst>
                                </p:cTn>
                              </p:par>
                              <p:par>
                                <p:cTn id="216" presetID="2" presetClass="entr" presetSubtype="2" fill="hold" grpId="0" nodeType="withEffect">
                                  <p:stCondLst>
                                    <p:cond delay="0"/>
                                  </p:stCondLst>
                                  <p:childTnLst>
                                    <p:set>
                                      <p:cBhvr>
                                        <p:cTn id="217" dur="1" fill="hold">
                                          <p:stCondLst>
                                            <p:cond delay="0"/>
                                          </p:stCondLst>
                                        </p:cTn>
                                        <p:tgtEl>
                                          <p:spTgt spid="89"/>
                                        </p:tgtEl>
                                        <p:attrNameLst>
                                          <p:attrName>style.visibility</p:attrName>
                                        </p:attrNameLst>
                                      </p:cBhvr>
                                      <p:to>
                                        <p:strVal val="visible"/>
                                      </p:to>
                                    </p:set>
                                    <p:anim calcmode="lin" valueType="num">
                                      <p:cBhvr additive="base">
                                        <p:cTn id="218" dur="3000" fill="hold"/>
                                        <p:tgtEl>
                                          <p:spTgt spid="89"/>
                                        </p:tgtEl>
                                        <p:attrNameLst>
                                          <p:attrName>ppt_x</p:attrName>
                                        </p:attrNameLst>
                                      </p:cBhvr>
                                      <p:tavLst>
                                        <p:tav tm="0">
                                          <p:val>
                                            <p:strVal val="1+#ppt_w/2"/>
                                          </p:val>
                                        </p:tav>
                                        <p:tav tm="100000">
                                          <p:val>
                                            <p:strVal val="#ppt_x"/>
                                          </p:val>
                                        </p:tav>
                                      </p:tavLst>
                                    </p:anim>
                                    <p:anim calcmode="lin" valueType="num">
                                      <p:cBhvr additive="base">
                                        <p:cTn id="219" dur="3000" fill="hold"/>
                                        <p:tgtEl>
                                          <p:spTgt spid="89"/>
                                        </p:tgtEl>
                                        <p:attrNameLst>
                                          <p:attrName>ppt_y</p:attrName>
                                        </p:attrNameLst>
                                      </p:cBhvr>
                                      <p:tavLst>
                                        <p:tav tm="0">
                                          <p:val>
                                            <p:strVal val="#ppt_y"/>
                                          </p:val>
                                        </p:tav>
                                        <p:tav tm="100000">
                                          <p:val>
                                            <p:strVal val="#ppt_y"/>
                                          </p:val>
                                        </p:tav>
                                      </p:tavLst>
                                    </p:anim>
                                  </p:childTnLst>
                                </p:cTn>
                              </p:par>
                              <p:par>
                                <p:cTn id="220" presetID="2" presetClass="entr" presetSubtype="2" fill="hold" grpId="0" nodeType="withEffect">
                                  <p:stCondLst>
                                    <p:cond delay="0"/>
                                  </p:stCondLst>
                                  <p:childTnLst>
                                    <p:set>
                                      <p:cBhvr>
                                        <p:cTn id="221" dur="1" fill="hold">
                                          <p:stCondLst>
                                            <p:cond delay="0"/>
                                          </p:stCondLst>
                                        </p:cTn>
                                        <p:tgtEl>
                                          <p:spTgt spid="90"/>
                                        </p:tgtEl>
                                        <p:attrNameLst>
                                          <p:attrName>style.visibility</p:attrName>
                                        </p:attrNameLst>
                                      </p:cBhvr>
                                      <p:to>
                                        <p:strVal val="visible"/>
                                      </p:to>
                                    </p:set>
                                    <p:anim calcmode="lin" valueType="num">
                                      <p:cBhvr additive="base">
                                        <p:cTn id="222" dur="3000" fill="hold"/>
                                        <p:tgtEl>
                                          <p:spTgt spid="90"/>
                                        </p:tgtEl>
                                        <p:attrNameLst>
                                          <p:attrName>ppt_x</p:attrName>
                                        </p:attrNameLst>
                                      </p:cBhvr>
                                      <p:tavLst>
                                        <p:tav tm="0">
                                          <p:val>
                                            <p:strVal val="1+#ppt_w/2"/>
                                          </p:val>
                                        </p:tav>
                                        <p:tav tm="100000">
                                          <p:val>
                                            <p:strVal val="#ppt_x"/>
                                          </p:val>
                                        </p:tav>
                                      </p:tavLst>
                                    </p:anim>
                                    <p:anim calcmode="lin" valueType="num">
                                      <p:cBhvr additive="base">
                                        <p:cTn id="223" dur="3000" fill="hold"/>
                                        <p:tgtEl>
                                          <p:spTgt spid="90"/>
                                        </p:tgtEl>
                                        <p:attrNameLst>
                                          <p:attrName>ppt_y</p:attrName>
                                        </p:attrNameLst>
                                      </p:cBhvr>
                                      <p:tavLst>
                                        <p:tav tm="0">
                                          <p:val>
                                            <p:strVal val="#ppt_y"/>
                                          </p:val>
                                        </p:tav>
                                        <p:tav tm="100000">
                                          <p:val>
                                            <p:strVal val="#ppt_y"/>
                                          </p:val>
                                        </p:tav>
                                      </p:tavLst>
                                    </p:anim>
                                  </p:childTnLst>
                                </p:cTn>
                              </p:par>
                              <p:par>
                                <p:cTn id="224" presetID="2" presetClass="entr" presetSubtype="2" fill="hold" grpId="0" nodeType="withEffect">
                                  <p:stCondLst>
                                    <p:cond delay="0"/>
                                  </p:stCondLst>
                                  <p:childTnLst>
                                    <p:set>
                                      <p:cBhvr>
                                        <p:cTn id="225" dur="1" fill="hold">
                                          <p:stCondLst>
                                            <p:cond delay="0"/>
                                          </p:stCondLst>
                                        </p:cTn>
                                        <p:tgtEl>
                                          <p:spTgt spid="91"/>
                                        </p:tgtEl>
                                        <p:attrNameLst>
                                          <p:attrName>style.visibility</p:attrName>
                                        </p:attrNameLst>
                                      </p:cBhvr>
                                      <p:to>
                                        <p:strVal val="visible"/>
                                      </p:to>
                                    </p:set>
                                    <p:anim calcmode="lin" valueType="num">
                                      <p:cBhvr additive="base">
                                        <p:cTn id="226" dur="3000" fill="hold"/>
                                        <p:tgtEl>
                                          <p:spTgt spid="91"/>
                                        </p:tgtEl>
                                        <p:attrNameLst>
                                          <p:attrName>ppt_x</p:attrName>
                                        </p:attrNameLst>
                                      </p:cBhvr>
                                      <p:tavLst>
                                        <p:tav tm="0">
                                          <p:val>
                                            <p:strVal val="1+#ppt_w/2"/>
                                          </p:val>
                                        </p:tav>
                                        <p:tav tm="100000">
                                          <p:val>
                                            <p:strVal val="#ppt_x"/>
                                          </p:val>
                                        </p:tav>
                                      </p:tavLst>
                                    </p:anim>
                                    <p:anim calcmode="lin" valueType="num">
                                      <p:cBhvr additive="base">
                                        <p:cTn id="227" dur="3000" fill="hold"/>
                                        <p:tgtEl>
                                          <p:spTgt spid="91"/>
                                        </p:tgtEl>
                                        <p:attrNameLst>
                                          <p:attrName>ppt_y</p:attrName>
                                        </p:attrNameLst>
                                      </p:cBhvr>
                                      <p:tavLst>
                                        <p:tav tm="0">
                                          <p:val>
                                            <p:strVal val="#ppt_y"/>
                                          </p:val>
                                        </p:tav>
                                        <p:tav tm="100000">
                                          <p:val>
                                            <p:strVal val="#ppt_y"/>
                                          </p:val>
                                        </p:tav>
                                      </p:tavLst>
                                    </p:anim>
                                  </p:childTnLst>
                                </p:cTn>
                              </p:par>
                              <p:par>
                                <p:cTn id="228" presetID="2" presetClass="entr" presetSubtype="2" fill="hold" grpId="0" nodeType="withEffect">
                                  <p:stCondLst>
                                    <p:cond delay="0"/>
                                  </p:stCondLst>
                                  <p:childTnLst>
                                    <p:set>
                                      <p:cBhvr>
                                        <p:cTn id="229" dur="1" fill="hold">
                                          <p:stCondLst>
                                            <p:cond delay="0"/>
                                          </p:stCondLst>
                                        </p:cTn>
                                        <p:tgtEl>
                                          <p:spTgt spid="92"/>
                                        </p:tgtEl>
                                        <p:attrNameLst>
                                          <p:attrName>style.visibility</p:attrName>
                                        </p:attrNameLst>
                                      </p:cBhvr>
                                      <p:to>
                                        <p:strVal val="visible"/>
                                      </p:to>
                                    </p:set>
                                    <p:anim calcmode="lin" valueType="num">
                                      <p:cBhvr additive="base">
                                        <p:cTn id="230" dur="3000" fill="hold"/>
                                        <p:tgtEl>
                                          <p:spTgt spid="92"/>
                                        </p:tgtEl>
                                        <p:attrNameLst>
                                          <p:attrName>ppt_x</p:attrName>
                                        </p:attrNameLst>
                                      </p:cBhvr>
                                      <p:tavLst>
                                        <p:tav tm="0">
                                          <p:val>
                                            <p:strVal val="1+#ppt_w/2"/>
                                          </p:val>
                                        </p:tav>
                                        <p:tav tm="100000">
                                          <p:val>
                                            <p:strVal val="#ppt_x"/>
                                          </p:val>
                                        </p:tav>
                                      </p:tavLst>
                                    </p:anim>
                                    <p:anim calcmode="lin" valueType="num">
                                      <p:cBhvr additive="base">
                                        <p:cTn id="231" dur="3000" fill="hold"/>
                                        <p:tgtEl>
                                          <p:spTgt spid="92"/>
                                        </p:tgtEl>
                                        <p:attrNameLst>
                                          <p:attrName>ppt_y</p:attrName>
                                        </p:attrNameLst>
                                      </p:cBhvr>
                                      <p:tavLst>
                                        <p:tav tm="0">
                                          <p:val>
                                            <p:strVal val="#ppt_y"/>
                                          </p:val>
                                        </p:tav>
                                        <p:tav tm="100000">
                                          <p:val>
                                            <p:strVal val="#ppt_y"/>
                                          </p:val>
                                        </p:tav>
                                      </p:tavLst>
                                    </p:anim>
                                  </p:childTnLst>
                                </p:cTn>
                              </p:par>
                              <p:par>
                                <p:cTn id="232" presetID="2" presetClass="entr" presetSubtype="2" fill="hold" grpId="0" nodeType="withEffect">
                                  <p:stCondLst>
                                    <p:cond delay="0"/>
                                  </p:stCondLst>
                                  <p:childTnLst>
                                    <p:set>
                                      <p:cBhvr>
                                        <p:cTn id="233" dur="1" fill="hold">
                                          <p:stCondLst>
                                            <p:cond delay="0"/>
                                          </p:stCondLst>
                                        </p:cTn>
                                        <p:tgtEl>
                                          <p:spTgt spid="93"/>
                                        </p:tgtEl>
                                        <p:attrNameLst>
                                          <p:attrName>style.visibility</p:attrName>
                                        </p:attrNameLst>
                                      </p:cBhvr>
                                      <p:to>
                                        <p:strVal val="visible"/>
                                      </p:to>
                                    </p:set>
                                    <p:anim calcmode="lin" valueType="num">
                                      <p:cBhvr additive="base">
                                        <p:cTn id="234" dur="3000" fill="hold"/>
                                        <p:tgtEl>
                                          <p:spTgt spid="93"/>
                                        </p:tgtEl>
                                        <p:attrNameLst>
                                          <p:attrName>ppt_x</p:attrName>
                                        </p:attrNameLst>
                                      </p:cBhvr>
                                      <p:tavLst>
                                        <p:tav tm="0">
                                          <p:val>
                                            <p:strVal val="1+#ppt_w/2"/>
                                          </p:val>
                                        </p:tav>
                                        <p:tav tm="100000">
                                          <p:val>
                                            <p:strVal val="#ppt_x"/>
                                          </p:val>
                                        </p:tav>
                                      </p:tavLst>
                                    </p:anim>
                                    <p:anim calcmode="lin" valueType="num">
                                      <p:cBhvr additive="base">
                                        <p:cTn id="235" dur="3000" fill="hold"/>
                                        <p:tgtEl>
                                          <p:spTgt spid="93"/>
                                        </p:tgtEl>
                                        <p:attrNameLst>
                                          <p:attrName>ppt_y</p:attrName>
                                        </p:attrNameLst>
                                      </p:cBhvr>
                                      <p:tavLst>
                                        <p:tav tm="0">
                                          <p:val>
                                            <p:strVal val="#ppt_y"/>
                                          </p:val>
                                        </p:tav>
                                        <p:tav tm="100000">
                                          <p:val>
                                            <p:strVal val="#ppt_y"/>
                                          </p:val>
                                        </p:tav>
                                      </p:tavLst>
                                    </p:anim>
                                  </p:childTnLst>
                                </p:cTn>
                              </p:par>
                              <p:par>
                                <p:cTn id="236" presetID="2" presetClass="entr" presetSubtype="2" fill="hold" grpId="0" nodeType="withEffect">
                                  <p:stCondLst>
                                    <p:cond delay="0"/>
                                  </p:stCondLst>
                                  <p:childTnLst>
                                    <p:set>
                                      <p:cBhvr>
                                        <p:cTn id="237" dur="1" fill="hold">
                                          <p:stCondLst>
                                            <p:cond delay="0"/>
                                          </p:stCondLst>
                                        </p:cTn>
                                        <p:tgtEl>
                                          <p:spTgt spid="94"/>
                                        </p:tgtEl>
                                        <p:attrNameLst>
                                          <p:attrName>style.visibility</p:attrName>
                                        </p:attrNameLst>
                                      </p:cBhvr>
                                      <p:to>
                                        <p:strVal val="visible"/>
                                      </p:to>
                                    </p:set>
                                    <p:anim calcmode="lin" valueType="num">
                                      <p:cBhvr additive="base">
                                        <p:cTn id="238" dur="3000" fill="hold"/>
                                        <p:tgtEl>
                                          <p:spTgt spid="94"/>
                                        </p:tgtEl>
                                        <p:attrNameLst>
                                          <p:attrName>ppt_x</p:attrName>
                                        </p:attrNameLst>
                                      </p:cBhvr>
                                      <p:tavLst>
                                        <p:tav tm="0">
                                          <p:val>
                                            <p:strVal val="1+#ppt_w/2"/>
                                          </p:val>
                                        </p:tav>
                                        <p:tav tm="100000">
                                          <p:val>
                                            <p:strVal val="#ppt_x"/>
                                          </p:val>
                                        </p:tav>
                                      </p:tavLst>
                                    </p:anim>
                                    <p:anim calcmode="lin" valueType="num">
                                      <p:cBhvr additive="base">
                                        <p:cTn id="239" dur="3000" fill="hold"/>
                                        <p:tgtEl>
                                          <p:spTgt spid="94"/>
                                        </p:tgtEl>
                                        <p:attrNameLst>
                                          <p:attrName>ppt_y</p:attrName>
                                        </p:attrNameLst>
                                      </p:cBhvr>
                                      <p:tavLst>
                                        <p:tav tm="0">
                                          <p:val>
                                            <p:strVal val="#ppt_y"/>
                                          </p:val>
                                        </p:tav>
                                        <p:tav tm="100000">
                                          <p:val>
                                            <p:strVal val="#ppt_y"/>
                                          </p:val>
                                        </p:tav>
                                      </p:tavLst>
                                    </p:anim>
                                  </p:childTnLst>
                                </p:cTn>
                              </p:par>
                              <p:par>
                                <p:cTn id="240" presetID="2" presetClass="entr" presetSubtype="2" fill="hold" grpId="0" nodeType="withEffect">
                                  <p:stCondLst>
                                    <p:cond delay="0"/>
                                  </p:stCondLst>
                                  <p:childTnLst>
                                    <p:set>
                                      <p:cBhvr>
                                        <p:cTn id="241" dur="1" fill="hold">
                                          <p:stCondLst>
                                            <p:cond delay="0"/>
                                          </p:stCondLst>
                                        </p:cTn>
                                        <p:tgtEl>
                                          <p:spTgt spid="95"/>
                                        </p:tgtEl>
                                        <p:attrNameLst>
                                          <p:attrName>style.visibility</p:attrName>
                                        </p:attrNameLst>
                                      </p:cBhvr>
                                      <p:to>
                                        <p:strVal val="visible"/>
                                      </p:to>
                                    </p:set>
                                    <p:anim calcmode="lin" valueType="num">
                                      <p:cBhvr additive="base">
                                        <p:cTn id="242" dur="3000" fill="hold"/>
                                        <p:tgtEl>
                                          <p:spTgt spid="95"/>
                                        </p:tgtEl>
                                        <p:attrNameLst>
                                          <p:attrName>ppt_x</p:attrName>
                                        </p:attrNameLst>
                                      </p:cBhvr>
                                      <p:tavLst>
                                        <p:tav tm="0">
                                          <p:val>
                                            <p:strVal val="1+#ppt_w/2"/>
                                          </p:val>
                                        </p:tav>
                                        <p:tav tm="100000">
                                          <p:val>
                                            <p:strVal val="#ppt_x"/>
                                          </p:val>
                                        </p:tav>
                                      </p:tavLst>
                                    </p:anim>
                                    <p:anim calcmode="lin" valueType="num">
                                      <p:cBhvr additive="base">
                                        <p:cTn id="243" dur="3000" fill="hold"/>
                                        <p:tgtEl>
                                          <p:spTgt spid="95"/>
                                        </p:tgtEl>
                                        <p:attrNameLst>
                                          <p:attrName>ppt_y</p:attrName>
                                        </p:attrNameLst>
                                      </p:cBhvr>
                                      <p:tavLst>
                                        <p:tav tm="0">
                                          <p:val>
                                            <p:strVal val="#ppt_y"/>
                                          </p:val>
                                        </p:tav>
                                        <p:tav tm="100000">
                                          <p:val>
                                            <p:strVal val="#ppt_y"/>
                                          </p:val>
                                        </p:tav>
                                      </p:tavLst>
                                    </p:anim>
                                  </p:childTnLst>
                                </p:cTn>
                              </p:par>
                              <p:par>
                                <p:cTn id="244" presetID="2" presetClass="entr" presetSubtype="2" fill="hold" grpId="0" nodeType="withEffect">
                                  <p:stCondLst>
                                    <p:cond delay="0"/>
                                  </p:stCondLst>
                                  <p:childTnLst>
                                    <p:set>
                                      <p:cBhvr>
                                        <p:cTn id="245" dur="1" fill="hold">
                                          <p:stCondLst>
                                            <p:cond delay="0"/>
                                          </p:stCondLst>
                                        </p:cTn>
                                        <p:tgtEl>
                                          <p:spTgt spid="96"/>
                                        </p:tgtEl>
                                        <p:attrNameLst>
                                          <p:attrName>style.visibility</p:attrName>
                                        </p:attrNameLst>
                                      </p:cBhvr>
                                      <p:to>
                                        <p:strVal val="visible"/>
                                      </p:to>
                                    </p:set>
                                    <p:anim calcmode="lin" valueType="num">
                                      <p:cBhvr additive="base">
                                        <p:cTn id="246" dur="3000" fill="hold"/>
                                        <p:tgtEl>
                                          <p:spTgt spid="96"/>
                                        </p:tgtEl>
                                        <p:attrNameLst>
                                          <p:attrName>ppt_x</p:attrName>
                                        </p:attrNameLst>
                                      </p:cBhvr>
                                      <p:tavLst>
                                        <p:tav tm="0">
                                          <p:val>
                                            <p:strVal val="1+#ppt_w/2"/>
                                          </p:val>
                                        </p:tav>
                                        <p:tav tm="100000">
                                          <p:val>
                                            <p:strVal val="#ppt_x"/>
                                          </p:val>
                                        </p:tav>
                                      </p:tavLst>
                                    </p:anim>
                                    <p:anim calcmode="lin" valueType="num">
                                      <p:cBhvr additive="base">
                                        <p:cTn id="247" dur="3000" fill="hold"/>
                                        <p:tgtEl>
                                          <p:spTgt spid="96"/>
                                        </p:tgtEl>
                                        <p:attrNameLst>
                                          <p:attrName>ppt_y</p:attrName>
                                        </p:attrNameLst>
                                      </p:cBhvr>
                                      <p:tavLst>
                                        <p:tav tm="0">
                                          <p:val>
                                            <p:strVal val="#ppt_y"/>
                                          </p:val>
                                        </p:tav>
                                        <p:tav tm="100000">
                                          <p:val>
                                            <p:strVal val="#ppt_y"/>
                                          </p:val>
                                        </p:tav>
                                      </p:tavLst>
                                    </p:anim>
                                  </p:childTnLst>
                                </p:cTn>
                              </p:par>
                              <p:par>
                                <p:cTn id="248" presetID="2" presetClass="entr" presetSubtype="2" fill="hold" grpId="0" nodeType="withEffect">
                                  <p:stCondLst>
                                    <p:cond delay="0"/>
                                  </p:stCondLst>
                                  <p:childTnLst>
                                    <p:set>
                                      <p:cBhvr>
                                        <p:cTn id="249" dur="1" fill="hold">
                                          <p:stCondLst>
                                            <p:cond delay="0"/>
                                          </p:stCondLst>
                                        </p:cTn>
                                        <p:tgtEl>
                                          <p:spTgt spid="97"/>
                                        </p:tgtEl>
                                        <p:attrNameLst>
                                          <p:attrName>style.visibility</p:attrName>
                                        </p:attrNameLst>
                                      </p:cBhvr>
                                      <p:to>
                                        <p:strVal val="visible"/>
                                      </p:to>
                                    </p:set>
                                    <p:anim calcmode="lin" valueType="num">
                                      <p:cBhvr additive="base">
                                        <p:cTn id="250" dur="3000" fill="hold"/>
                                        <p:tgtEl>
                                          <p:spTgt spid="97"/>
                                        </p:tgtEl>
                                        <p:attrNameLst>
                                          <p:attrName>ppt_x</p:attrName>
                                        </p:attrNameLst>
                                      </p:cBhvr>
                                      <p:tavLst>
                                        <p:tav tm="0">
                                          <p:val>
                                            <p:strVal val="1+#ppt_w/2"/>
                                          </p:val>
                                        </p:tav>
                                        <p:tav tm="100000">
                                          <p:val>
                                            <p:strVal val="#ppt_x"/>
                                          </p:val>
                                        </p:tav>
                                      </p:tavLst>
                                    </p:anim>
                                    <p:anim calcmode="lin" valueType="num">
                                      <p:cBhvr additive="base">
                                        <p:cTn id="251" dur="3000" fill="hold"/>
                                        <p:tgtEl>
                                          <p:spTgt spid="97"/>
                                        </p:tgtEl>
                                        <p:attrNameLst>
                                          <p:attrName>ppt_y</p:attrName>
                                        </p:attrNameLst>
                                      </p:cBhvr>
                                      <p:tavLst>
                                        <p:tav tm="0">
                                          <p:val>
                                            <p:strVal val="#ppt_y"/>
                                          </p:val>
                                        </p:tav>
                                        <p:tav tm="100000">
                                          <p:val>
                                            <p:strVal val="#ppt_y"/>
                                          </p:val>
                                        </p:tav>
                                      </p:tavLst>
                                    </p:anim>
                                  </p:childTnLst>
                                </p:cTn>
                              </p:par>
                              <p:par>
                                <p:cTn id="252" presetID="2" presetClass="entr" presetSubtype="2" fill="hold" grpId="0" nodeType="withEffect">
                                  <p:stCondLst>
                                    <p:cond delay="0"/>
                                  </p:stCondLst>
                                  <p:childTnLst>
                                    <p:set>
                                      <p:cBhvr>
                                        <p:cTn id="253" dur="1" fill="hold">
                                          <p:stCondLst>
                                            <p:cond delay="0"/>
                                          </p:stCondLst>
                                        </p:cTn>
                                        <p:tgtEl>
                                          <p:spTgt spid="98"/>
                                        </p:tgtEl>
                                        <p:attrNameLst>
                                          <p:attrName>style.visibility</p:attrName>
                                        </p:attrNameLst>
                                      </p:cBhvr>
                                      <p:to>
                                        <p:strVal val="visible"/>
                                      </p:to>
                                    </p:set>
                                    <p:anim calcmode="lin" valueType="num">
                                      <p:cBhvr additive="base">
                                        <p:cTn id="254" dur="3000" fill="hold"/>
                                        <p:tgtEl>
                                          <p:spTgt spid="98"/>
                                        </p:tgtEl>
                                        <p:attrNameLst>
                                          <p:attrName>ppt_x</p:attrName>
                                        </p:attrNameLst>
                                      </p:cBhvr>
                                      <p:tavLst>
                                        <p:tav tm="0">
                                          <p:val>
                                            <p:strVal val="1+#ppt_w/2"/>
                                          </p:val>
                                        </p:tav>
                                        <p:tav tm="100000">
                                          <p:val>
                                            <p:strVal val="#ppt_x"/>
                                          </p:val>
                                        </p:tav>
                                      </p:tavLst>
                                    </p:anim>
                                    <p:anim calcmode="lin" valueType="num">
                                      <p:cBhvr additive="base">
                                        <p:cTn id="255" dur="3000" fill="hold"/>
                                        <p:tgtEl>
                                          <p:spTgt spid="98"/>
                                        </p:tgtEl>
                                        <p:attrNameLst>
                                          <p:attrName>ppt_y</p:attrName>
                                        </p:attrNameLst>
                                      </p:cBhvr>
                                      <p:tavLst>
                                        <p:tav tm="0">
                                          <p:val>
                                            <p:strVal val="#ppt_y"/>
                                          </p:val>
                                        </p:tav>
                                        <p:tav tm="100000">
                                          <p:val>
                                            <p:strVal val="#ppt_y"/>
                                          </p:val>
                                        </p:tav>
                                      </p:tavLst>
                                    </p:anim>
                                  </p:childTnLst>
                                </p:cTn>
                              </p:par>
                              <p:par>
                                <p:cTn id="256" presetID="2" presetClass="entr" presetSubtype="2" fill="hold" grpId="0" nodeType="withEffect">
                                  <p:stCondLst>
                                    <p:cond delay="0"/>
                                  </p:stCondLst>
                                  <p:childTnLst>
                                    <p:set>
                                      <p:cBhvr>
                                        <p:cTn id="257" dur="1" fill="hold">
                                          <p:stCondLst>
                                            <p:cond delay="0"/>
                                          </p:stCondLst>
                                        </p:cTn>
                                        <p:tgtEl>
                                          <p:spTgt spid="99"/>
                                        </p:tgtEl>
                                        <p:attrNameLst>
                                          <p:attrName>style.visibility</p:attrName>
                                        </p:attrNameLst>
                                      </p:cBhvr>
                                      <p:to>
                                        <p:strVal val="visible"/>
                                      </p:to>
                                    </p:set>
                                    <p:anim calcmode="lin" valueType="num">
                                      <p:cBhvr additive="base">
                                        <p:cTn id="258" dur="3000" fill="hold"/>
                                        <p:tgtEl>
                                          <p:spTgt spid="99"/>
                                        </p:tgtEl>
                                        <p:attrNameLst>
                                          <p:attrName>ppt_x</p:attrName>
                                        </p:attrNameLst>
                                      </p:cBhvr>
                                      <p:tavLst>
                                        <p:tav tm="0">
                                          <p:val>
                                            <p:strVal val="1+#ppt_w/2"/>
                                          </p:val>
                                        </p:tav>
                                        <p:tav tm="100000">
                                          <p:val>
                                            <p:strVal val="#ppt_x"/>
                                          </p:val>
                                        </p:tav>
                                      </p:tavLst>
                                    </p:anim>
                                    <p:anim calcmode="lin" valueType="num">
                                      <p:cBhvr additive="base">
                                        <p:cTn id="259" dur="3000" fill="hold"/>
                                        <p:tgtEl>
                                          <p:spTgt spid="99"/>
                                        </p:tgtEl>
                                        <p:attrNameLst>
                                          <p:attrName>ppt_y</p:attrName>
                                        </p:attrNameLst>
                                      </p:cBhvr>
                                      <p:tavLst>
                                        <p:tav tm="0">
                                          <p:val>
                                            <p:strVal val="#ppt_y"/>
                                          </p:val>
                                        </p:tav>
                                        <p:tav tm="100000">
                                          <p:val>
                                            <p:strVal val="#ppt_y"/>
                                          </p:val>
                                        </p:tav>
                                      </p:tavLst>
                                    </p:anim>
                                  </p:childTnLst>
                                </p:cTn>
                              </p:par>
                              <p:par>
                                <p:cTn id="260" presetID="2" presetClass="entr" presetSubtype="2" fill="hold" grpId="0" nodeType="withEffect">
                                  <p:stCondLst>
                                    <p:cond delay="0"/>
                                  </p:stCondLst>
                                  <p:childTnLst>
                                    <p:set>
                                      <p:cBhvr>
                                        <p:cTn id="261" dur="1" fill="hold">
                                          <p:stCondLst>
                                            <p:cond delay="0"/>
                                          </p:stCondLst>
                                        </p:cTn>
                                        <p:tgtEl>
                                          <p:spTgt spid="100"/>
                                        </p:tgtEl>
                                        <p:attrNameLst>
                                          <p:attrName>style.visibility</p:attrName>
                                        </p:attrNameLst>
                                      </p:cBhvr>
                                      <p:to>
                                        <p:strVal val="visible"/>
                                      </p:to>
                                    </p:set>
                                    <p:anim calcmode="lin" valueType="num">
                                      <p:cBhvr additive="base">
                                        <p:cTn id="262" dur="3000" fill="hold"/>
                                        <p:tgtEl>
                                          <p:spTgt spid="100"/>
                                        </p:tgtEl>
                                        <p:attrNameLst>
                                          <p:attrName>ppt_x</p:attrName>
                                        </p:attrNameLst>
                                      </p:cBhvr>
                                      <p:tavLst>
                                        <p:tav tm="0">
                                          <p:val>
                                            <p:strVal val="1+#ppt_w/2"/>
                                          </p:val>
                                        </p:tav>
                                        <p:tav tm="100000">
                                          <p:val>
                                            <p:strVal val="#ppt_x"/>
                                          </p:val>
                                        </p:tav>
                                      </p:tavLst>
                                    </p:anim>
                                    <p:anim calcmode="lin" valueType="num">
                                      <p:cBhvr additive="base">
                                        <p:cTn id="263" dur="3000" fill="hold"/>
                                        <p:tgtEl>
                                          <p:spTgt spid="100"/>
                                        </p:tgtEl>
                                        <p:attrNameLst>
                                          <p:attrName>ppt_y</p:attrName>
                                        </p:attrNameLst>
                                      </p:cBhvr>
                                      <p:tavLst>
                                        <p:tav tm="0">
                                          <p:val>
                                            <p:strVal val="#ppt_y"/>
                                          </p:val>
                                        </p:tav>
                                        <p:tav tm="100000">
                                          <p:val>
                                            <p:strVal val="#ppt_y"/>
                                          </p:val>
                                        </p:tav>
                                      </p:tavLst>
                                    </p:anim>
                                  </p:childTnLst>
                                </p:cTn>
                              </p:par>
                              <p:par>
                                <p:cTn id="264" presetID="2" presetClass="entr" presetSubtype="8" fill="hold" grpId="0" nodeType="withEffect">
                                  <p:stCondLst>
                                    <p:cond delay="0"/>
                                  </p:stCondLst>
                                  <p:childTnLst>
                                    <p:set>
                                      <p:cBhvr>
                                        <p:cTn id="265" dur="1" fill="hold">
                                          <p:stCondLst>
                                            <p:cond delay="0"/>
                                          </p:stCondLst>
                                        </p:cTn>
                                        <p:tgtEl>
                                          <p:spTgt spid="5"/>
                                        </p:tgtEl>
                                        <p:attrNameLst>
                                          <p:attrName>style.visibility</p:attrName>
                                        </p:attrNameLst>
                                      </p:cBhvr>
                                      <p:to>
                                        <p:strVal val="visible"/>
                                      </p:to>
                                    </p:set>
                                    <p:anim calcmode="lin" valueType="num">
                                      <p:cBhvr additive="base">
                                        <p:cTn id="266" dur="3000" fill="hold"/>
                                        <p:tgtEl>
                                          <p:spTgt spid="5"/>
                                        </p:tgtEl>
                                        <p:attrNameLst>
                                          <p:attrName>ppt_x</p:attrName>
                                        </p:attrNameLst>
                                      </p:cBhvr>
                                      <p:tavLst>
                                        <p:tav tm="0">
                                          <p:val>
                                            <p:strVal val="0-#ppt_w/2"/>
                                          </p:val>
                                        </p:tav>
                                        <p:tav tm="100000">
                                          <p:val>
                                            <p:strVal val="#ppt_x"/>
                                          </p:val>
                                        </p:tav>
                                      </p:tavLst>
                                    </p:anim>
                                    <p:anim calcmode="lin" valueType="num">
                                      <p:cBhvr additive="base">
                                        <p:cTn id="267" dur="3000" fill="hold"/>
                                        <p:tgtEl>
                                          <p:spTgt spid="5"/>
                                        </p:tgtEl>
                                        <p:attrNameLst>
                                          <p:attrName>ppt_y</p:attrName>
                                        </p:attrNameLst>
                                      </p:cBhvr>
                                      <p:tavLst>
                                        <p:tav tm="0">
                                          <p:val>
                                            <p:strVal val="#ppt_y"/>
                                          </p:val>
                                        </p:tav>
                                        <p:tav tm="100000">
                                          <p:val>
                                            <p:strVal val="#ppt_y"/>
                                          </p:val>
                                        </p:tav>
                                      </p:tavLst>
                                    </p:anim>
                                  </p:childTnLst>
                                </p:cTn>
                              </p:par>
                              <p:par>
                                <p:cTn id="268" presetID="2" presetClass="entr" presetSubtype="8" fill="hold" grpId="0" nodeType="withEffect">
                                  <p:stCondLst>
                                    <p:cond delay="0"/>
                                  </p:stCondLst>
                                  <p:childTnLst>
                                    <p:set>
                                      <p:cBhvr>
                                        <p:cTn id="269" dur="1" fill="hold">
                                          <p:stCondLst>
                                            <p:cond delay="0"/>
                                          </p:stCondLst>
                                        </p:cTn>
                                        <p:tgtEl>
                                          <p:spTgt spid="6"/>
                                        </p:tgtEl>
                                        <p:attrNameLst>
                                          <p:attrName>style.visibility</p:attrName>
                                        </p:attrNameLst>
                                      </p:cBhvr>
                                      <p:to>
                                        <p:strVal val="visible"/>
                                      </p:to>
                                    </p:set>
                                    <p:anim calcmode="lin" valueType="num">
                                      <p:cBhvr additive="base">
                                        <p:cTn id="270" dur="3000" fill="hold"/>
                                        <p:tgtEl>
                                          <p:spTgt spid="6"/>
                                        </p:tgtEl>
                                        <p:attrNameLst>
                                          <p:attrName>ppt_x</p:attrName>
                                        </p:attrNameLst>
                                      </p:cBhvr>
                                      <p:tavLst>
                                        <p:tav tm="0">
                                          <p:val>
                                            <p:strVal val="0-#ppt_w/2"/>
                                          </p:val>
                                        </p:tav>
                                        <p:tav tm="100000">
                                          <p:val>
                                            <p:strVal val="#ppt_x"/>
                                          </p:val>
                                        </p:tav>
                                      </p:tavLst>
                                    </p:anim>
                                    <p:anim calcmode="lin" valueType="num">
                                      <p:cBhvr additive="base">
                                        <p:cTn id="271" dur="3000" fill="hold"/>
                                        <p:tgtEl>
                                          <p:spTgt spid="6"/>
                                        </p:tgtEl>
                                        <p:attrNameLst>
                                          <p:attrName>ppt_y</p:attrName>
                                        </p:attrNameLst>
                                      </p:cBhvr>
                                      <p:tavLst>
                                        <p:tav tm="0">
                                          <p:val>
                                            <p:strVal val="#ppt_y"/>
                                          </p:val>
                                        </p:tav>
                                        <p:tav tm="100000">
                                          <p:val>
                                            <p:strVal val="#ppt_y"/>
                                          </p:val>
                                        </p:tav>
                                      </p:tavLst>
                                    </p:anim>
                                  </p:childTnLst>
                                </p:cTn>
                              </p:par>
                              <p:par>
                                <p:cTn id="272" presetID="2" presetClass="entr" presetSubtype="8" fill="hold" grpId="0" nodeType="withEffect">
                                  <p:stCondLst>
                                    <p:cond delay="0"/>
                                  </p:stCondLst>
                                  <p:childTnLst>
                                    <p:set>
                                      <p:cBhvr>
                                        <p:cTn id="273" dur="1" fill="hold">
                                          <p:stCondLst>
                                            <p:cond delay="0"/>
                                          </p:stCondLst>
                                        </p:cTn>
                                        <p:tgtEl>
                                          <p:spTgt spid="7"/>
                                        </p:tgtEl>
                                        <p:attrNameLst>
                                          <p:attrName>style.visibility</p:attrName>
                                        </p:attrNameLst>
                                      </p:cBhvr>
                                      <p:to>
                                        <p:strVal val="visible"/>
                                      </p:to>
                                    </p:set>
                                    <p:anim calcmode="lin" valueType="num">
                                      <p:cBhvr additive="base">
                                        <p:cTn id="274" dur="3000" fill="hold"/>
                                        <p:tgtEl>
                                          <p:spTgt spid="7"/>
                                        </p:tgtEl>
                                        <p:attrNameLst>
                                          <p:attrName>ppt_x</p:attrName>
                                        </p:attrNameLst>
                                      </p:cBhvr>
                                      <p:tavLst>
                                        <p:tav tm="0">
                                          <p:val>
                                            <p:strVal val="0-#ppt_w/2"/>
                                          </p:val>
                                        </p:tav>
                                        <p:tav tm="100000">
                                          <p:val>
                                            <p:strVal val="#ppt_x"/>
                                          </p:val>
                                        </p:tav>
                                      </p:tavLst>
                                    </p:anim>
                                    <p:anim calcmode="lin" valueType="num">
                                      <p:cBhvr additive="base">
                                        <p:cTn id="275" dur="3000" fill="hold"/>
                                        <p:tgtEl>
                                          <p:spTgt spid="7"/>
                                        </p:tgtEl>
                                        <p:attrNameLst>
                                          <p:attrName>ppt_y</p:attrName>
                                        </p:attrNameLst>
                                      </p:cBhvr>
                                      <p:tavLst>
                                        <p:tav tm="0">
                                          <p:val>
                                            <p:strVal val="#ppt_y"/>
                                          </p:val>
                                        </p:tav>
                                        <p:tav tm="100000">
                                          <p:val>
                                            <p:strVal val="#ppt_y"/>
                                          </p:val>
                                        </p:tav>
                                      </p:tavLst>
                                    </p:anim>
                                  </p:childTnLst>
                                </p:cTn>
                              </p:par>
                              <p:par>
                                <p:cTn id="276" presetID="2" presetClass="entr" presetSubtype="8" fill="hold" grpId="0" nodeType="withEffect">
                                  <p:stCondLst>
                                    <p:cond delay="0"/>
                                  </p:stCondLst>
                                  <p:childTnLst>
                                    <p:set>
                                      <p:cBhvr>
                                        <p:cTn id="277" dur="1" fill="hold">
                                          <p:stCondLst>
                                            <p:cond delay="0"/>
                                          </p:stCondLst>
                                        </p:cTn>
                                        <p:tgtEl>
                                          <p:spTgt spid="8"/>
                                        </p:tgtEl>
                                        <p:attrNameLst>
                                          <p:attrName>style.visibility</p:attrName>
                                        </p:attrNameLst>
                                      </p:cBhvr>
                                      <p:to>
                                        <p:strVal val="visible"/>
                                      </p:to>
                                    </p:set>
                                    <p:anim calcmode="lin" valueType="num">
                                      <p:cBhvr additive="base">
                                        <p:cTn id="278" dur="3000" fill="hold"/>
                                        <p:tgtEl>
                                          <p:spTgt spid="8"/>
                                        </p:tgtEl>
                                        <p:attrNameLst>
                                          <p:attrName>ppt_x</p:attrName>
                                        </p:attrNameLst>
                                      </p:cBhvr>
                                      <p:tavLst>
                                        <p:tav tm="0">
                                          <p:val>
                                            <p:strVal val="0-#ppt_w/2"/>
                                          </p:val>
                                        </p:tav>
                                        <p:tav tm="100000">
                                          <p:val>
                                            <p:strVal val="#ppt_x"/>
                                          </p:val>
                                        </p:tav>
                                      </p:tavLst>
                                    </p:anim>
                                    <p:anim calcmode="lin" valueType="num">
                                      <p:cBhvr additive="base">
                                        <p:cTn id="279" dur="3000" fill="hold"/>
                                        <p:tgtEl>
                                          <p:spTgt spid="8"/>
                                        </p:tgtEl>
                                        <p:attrNameLst>
                                          <p:attrName>ppt_y</p:attrName>
                                        </p:attrNameLst>
                                      </p:cBhvr>
                                      <p:tavLst>
                                        <p:tav tm="0">
                                          <p:val>
                                            <p:strVal val="#ppt_y"/>
                                          </p:val>
                                        </p:tav>
                                        <p:tav tm="100000">
                                          <p:val>
                                            <p:strVal val="#ppt_y"/>
                                          </p:val>
                                        </p:tav>
                                      </p:tavLst>
                                    </p:anim>
                                  </p:childTnLst>
                                </p:cTn>
                              </p:par>
                              <p:par>
                                <p:cTn id="280" presetID="2" presetClass="entr" presetSubtype="8" fill="hold" grpId="0" nodeType="withEffect">
                                  <p:stCondLst>
                                    <p:cond delay="0"/>
                                  </p:stCondLst>
                                  <p:childTnLst>
                                    <p:set>
                                      <p:cBhvr>
                                        <p:cTn id="281" dur="1" fill="hold">
                                          <p:stCondLst>
                                            <p:cond delay="0"/>
                                          </p:stCondLst>
                                        </p:cTn>
                                        <p:tgtEl>
                                          <p:spTgt spid="9"/>
                                        </p:tgtEl>
                                        <p:attrNameLst>
                                          <p:attrName>style.visibility</p:attrName>
                                        </p:attrNameLst>
                                      </p:cBhvr>
                                      <p:to>
                                        <p:strVal val="visible"/>
                                      </p:to>
                                    </p:set>
                                    <p:anim calcmode="lin" valueType="num">
                                      <p:cBhvr additive="base">
                                        <p:cTn id="282" dur="3000" fill="hold"/>
                                        <p:tgtEl>
                                          <p:spTgt spid="9"/>
                                        </p:tgtEl>
                                        <p:attrNameLst>
                                          <p:attrName>ppt_x</p:attrName>
                                        </p:attrNameLst>
                                      </p:cBhvr>
                                      <p:tavLst>
                                        <p:tav tm="0">
                                          <p:val>
                                            <p:strVal val="0-#ppt_w/2"/>
                                          </p:val>
                                        </p:tav>
                                        <p:tav tm="100000">
                                          <p:val>
                                            <p:strVal val="#ppt_x"/>
                                          </p:val>
                                        </p:tav>
                                      </p:tavLst>
                                    </p:anim>
                                    <p:anim calcmode="lin" valueType="num">
                                      <p:cBhvr additive="base">
                                        <p:cTn id="283" dur="3000" fill="hold"/>
                                        <p:tgtEl>
                                          <p:spTgt spid="9"/>
                                        </p:tgtEl>
                                        <p:attrNameLst>
                                          <p:attrName>ppt_y</p:attrName>
                                        </p:attrNameLst>
                                      </p:cBhvr>
                                      <p:tavLst>
                                        <p:tav tm="0">
                                          <p:val>
                                            <p:strVal val="#ppt_y"/>
                                          </p:val>
                                        </p:tav>
                                        <p:tav tm="100000">
                                          <p:val>
                                            <p:strVal val="#ppt_y"/>
                                          </p:val>
                                        </p:tav>
                                      </p:tavLst>
                                    </p:anim>
                                  </p:childTnLst>
                                </p:cTn>
                              </p:par>
                              <p:par>
                                <p:cTn id="284" presetID="2" presetClass="entr" presetSubtype="8" fill="hold" grpId="0" nodeType="withEffect">
                                  <p:stCondLst>
                                    <p:cond delay="0"/>
                                  </p:stCondLst>
                                  <p:childTnLst>
                                    <p:set>
                                      <p:cBhvr>
                                        <p:cTn id="285" dur="1" fill="hold">
                                          <p:stCondLst>
                                            <p:cond delay="0"/>
                                          </p:stCondLst>
                                        </p:cTn>
                                        <p:tgtEl>
                                          <p:spTgt spid="10"/>
                                        </p:tgtEl>
                                        <p:attrNameLst>
                                          <p:attrName>style.visibility</p:attrName>
                                        </p:attrNameLst>
                                      </p:cBhvr>
                                      <p:to>
                                        <p:strVal val="visible"/>
                                      </p:to>
                                    </p:set>
                                    <p:anim calcmode="lin" valueType="num">
                                      <p:cBhvr additive="base">
                                        <p:cTn id="286" dur="3000" fill="hold"/>
                                        <p:tgtEl>
                                          <p:spTgt spid="10"/>
                                        </p:tgtEl>
                                        <p:attrNameLst>
                                          <p:attrName>ppt_x</p:attrName>
                                        </p:attrNameLst>
                                      </p:cBhvr>
                                      <p:tavLst>
                                        <p:tav tm="0">
                                          <p:val>
                                            <p:strVal val="0-#ppt_w/2"/>
                                          </p:val>
                                        </p:tav>
                                        <p:tav tm="100000">
                                          <p:val>
                                            <p:strVal val="#ppt_x"/>
                                          </p:val>
                                        </p:tav>
                                      </p:tavLst>
                                    </p:anim>
                                    <p:anim calcmode="lin" valueType="num">
                                      <p:cBhvr additive="base">
                                        <p:cTn id="287" dur="3000" fill="hold"/>
                                        <p:tgtEl>
                                          <p:spTgt spid="10"/>
                                        </p:tgtEl>
                                        <p:attrNameLst>
                                          <p:attrName>ppt_y</p:attrName>
                                        </p:attrNameLst>
                                      </p:cBhvr>
                                      <p:tavLst>
                                        <p:tav tm="0">
                                          <p:val>
                                            <p:strVal val="#ppt_y"/>
                                          </p:val>
                                        </p:tav>
                                        <p:tav tm="100000">
                                          <p:val>
                                            <p:strVal val="#ppt_y"/>
                                          </p:val>
                                        </p:tav>
                                      </p:tavLst>
                                    </p:anim>
                                  </p:childTnLst>
                                </p:cTn>
                              </p:par>
                              <p:par>
                                <p:cTn id="288" presetID="2" presetClass="entr" presetSubtype="8" fill="hold" grpId="0" nodeType="withEffect">
                                  <p:stCondLst>
                                    <p:cond delay="0"/>
                                  </p:stCondLst>
                                  <p:childTnLst>
                                    <p:set>
                                      <p:cBhvr>
                                        <p:cTn id="289" dur="1" fill="hold">
                                          <p:stCondLst>
                                            <p:cond delay="0"/>
                                          </p:stCondLst>
                                        </p:cTn>
                                        <p:tgtEl>
                                          <p:spTgt spid="11"/>
                                        </p:tgtEl>
                                        <p:attrNameLst>
                                          <p:attrName>style.visibility</p:attrName>
                                        </p:attrNameLst>
                                      </p:cBhvr>
                                      <p:to>
                                        <p:strVal val="visible"/>
                                      </p:to>
                                    </p:set>
                                    <p:anim calcmode="lin" valueType="num">
                                      <p:cBhvr additive="base">
                                        <p:cTn id="290" dur="3000" fill="hold"/>
                                        <p:tgtEl>
                                          <p:spTgt spid="11"/>
                                        </p:tgtEl>
                                        <p:attrNameLst>
                                          <p:attrName>ppt_x</p:attrName>
                                        </p:attrNameLst>
                                      </p:cBhvr>
                                      <p:tavLst>
                                        <p:tav tm="0">
                                          <p:val>
                                            <p:strVal val="0-#ppt_w/2"/>
                                          </p:val>
                                        </p:tav>
                                        <p:tav tm="100000">
                                          <p:val>
                                            <p:strVal val="#ppt_x"/>
                                          </p:val>
                                        </p:tav>
                                      </p:tavLst>
                                    </p:anim>
                                    <p:anim calcmode="lin" valueType="num">
                                      <p:cBhvr additive="base">
                                        <p:cTn id="291" dur="3000" fill="hold"/>
                                        <p:tgtEl>
                                          <p:spTgt spid="11"/>
                                        </p:tgtEl>
                                        <p:attrNameLst>
                                          <p:attrName>ppt_y</p:attrName>
                                        </p:attrNameLst>
                                      </p:cBhvr>
                                      <p:tavLst>
                                        <p:tav tm="0">
                                          <p:val>
                                            <p:strVal val="#ppt_y"/>
                                          </p:val>
                                        </p:tav>
                                        <p:tav tm="100000">
                                          <p:val>
                                            <p:strVal val="#ppt_y"/>
                                          </p:val>
                                        </p:tav>
                                      </p:tavLst>
                                    </p:anim>
                                  </p:childTnLst>
                                </p:cTn>
                              </p:par>
                              <p:par>
                                <p:cTn id="292" presetID="2" presetClass="entr" presetSubtype="8" fill="hold" grpId="0" nodeType="withEffect">
                                  <p:stCondLst>
                                    <p:cond delay="0"/>
                                  </p:stCondLst>
                                  <p:childTnLst>
                                    <p:set>
                                      <p:cBhvr>
                                        <p:cTn id="293" dur="1" fill="hold">
                                          <p:stCondLst>
                                            <p:cond delay="0"/>
                                          </p:stCondLst>
                                        </p:cTn>
                                        <p:tgtEl>
                                          <p:spTgt spid="12"/>
                                        </p:tgtEl>
                                        <p:attrNameLst>
                                          <p:attrName>style.visibility</p:attrName>
                                        </p:attrNameLst>
                                      </p:cBhvr>
                                      <p:to>
                                        <p:strVal val="visible"/>
                                      </p:to>
                                    </p:set>
                                    <p:anim calcmode="lin" valueType="num">
                                      <p:cBhvr additive="base">
                                        <p:cTn id="294" dur="3000" fill="hold"/>
                                        <p:tgtEl>
                                          <p:spTgt spid="12"/>
                                        </p:tgtEl>
                                        <p:attrNameLst>
                                          <p:attrName>ppt_x</p:attrName>
                                        </p:attrNameLst>
                                      </p:cBhvr>
                                      <p:tavLst>
                                        <p:tav tm="0">
                                          <p:val>
                                            <p:strVal val="0-#ppt_w/2"/>
                                          </p:val>
                                        </p:tav>
                                        <p:tav tm="100000">
                                          <p:val>
                                            <p:strVal val="#ppt_x"/>
                                          </p:val>
                                        </p:tav>
                                      </p:tavLst>
                                    </p:anim>
                                    <p:anim calcmode="lin" valueType="num">
                                      <p:cBhvr additive="base">
                                        <p:cTn id="295" dur="3000" fill="hold"/>
                                        <p:tgtEl>
                                          <p:spTgt spid="12"/>
                                        </p:tgtEl>
                                        <p:attrNameLst>
                                          <p:attrName>ppt_y</p:attrName>
                                        </p:attrNameLst>
                                      </p:cBhvr>
                                      <p:tavLst>
                                        <p:tav tm="0">
                                          <p:val>
                                            <p:strVal val="#ppt_y"/>
                                          </p:val>
                                        </p:tav>
                                        <p:tav tm="100000">
                                          <p:val>
                                            <p:strVal val="#ppt_y"/>
                                          </p:val>
                                        </p:tav>
                                      </p:tavLst>
                                    </p:anim>
                                  </p:childTnLst>
                                </p:cTn>
                              </p:par>
                              <p:par>
                                <p:cTn id="296" presetID="2" presetClass="entr" presetSubtype="8" fill="hold" grpId="0" nodeType="withEffect">
                                  <p:stCondLst>
                                    <p:cond delay="0"/>
                                  </p:stCondLst>
                                  <p:childTnLst>
                                    <p:set>
                                      <p:cBhvr>
                                        <p:cTn id="297" dur="1" fill="hold">
                                          <p:stCondLst>
                                            <p:cond delay="0"/>
                                          </p:stCondLst>
                                        </p:cTn>
                                        <p:tgtEl>
                                          <p:spTgt spid="13"/>
                                        </p:tgtEl>
                                        <p:attrNameLst>
                                          <p:attrName>style.visibility</p:attrName>
                                        </p:attrNameLst>
                                      </p:cBhvr>
                                      <p:to>
                                        <p:strVal val="visible"/>
                                      </p:to>
                                    </p:set>
                                    <p:anim calcmode="lin" valueType="num">
                                      <p:cBhvr additive="base">
                                        <p:cTn id="298" dur="3000" fill="hold"/>
                                        <p:tgtEl>
                                          <p:spTgt spid="13"/>
                                        </p:tgtEl>
                                        <p:attrNameLst>
                                          <p:attrName>ppt_x</p:attrName>
                                        </p:attrNameLst>
                                      </p:cBhvr>
                                      <p:tavLst>
                                        <p:tav tm="0">
                                          <p:val>
                                            <p:strVal val="0-#ppt_w/2"/>
                                          </p:val>
                                        </p:tav>
                                        <p:tav tm="100000">
                                          <p:val>
                                            <p:strVal val="#ppt_x"/>
                                          </p:val>
                                        </p:tav>
                                      </p:tavLst>
                                    </p:anim>
                                    <p:anim calcmode="lin" valueType="num">
                                      <p:cBhvr additive="base">
                                        <p:cTn id="299" dur="3000" fill="hold"/>
                                        <p:tgtEl>
                                          <p:spTgt spid="13"/>
                                        </p:tgtEl>
                                        <p:attrNameLst>
                                          <p:attrName>ppt_y</p:attrName>
                                        </p:attrNameLst>
                                      </p:cBhvr>
                                      <p:tavLst>
                                        <p:tav tm="0">
                                          <p:val>
                                            <p:strVal val="#ppt_y"/>
                                          </p:val>
                                        </p:tav>
                                        <p:tav tm="100000">
                                          <p:val>
                                            <p:strVal val="#ppt_y"/>
                                          </p:val>
                                        </p:tav>
                                      </p:tavLst>
                                    </p:anim>
                                  </p:childTnLst>
                                </p:cTn>
                              </p:par>
                              <p:par>
                                <p:cTn id="300" presetID="2" presetClass="entr" presetSubtype="8" fill="hold" grpId="0" nodeType="withEffect">
                                  <p:stCondLst>
                                    <p:cond delay="0"/>
                                  </p:stCondLst>
                                  <p:childTnLst>
                                    <p:set>
                                      <p:cBhvr>
                                        <p:cTn id="301" dur="1" fill="hold">
                                          <p:stCondLst>
                                            <p:cond delay="0"/>
                                          </p:stCondLst>
                                        </p:cTn>
                                        <p:tgtEl>
                                          <p:spTgt spid="14"/>
                                        </p:tgtEl>
                                        <p:attrNameLst>
                                          <p:attrName>style.visibility</p:attrName>
                                        </p:attrNameLst>
                                      </p:cBhvr>
                                      <p:to>
                                        <p:strVal val="visible"/>
                                      </p:to>
                                    </p:set>
                                    <p:anim calcmode="lin" valueType="num">
                                      <p:cBhvr additive="base">
                                        <p:cTn id="302" dur="3000" fill="hold"/>
                                        <p:tgtEl>
                                          <p:spTgt spid="14"/>
                                        </p:tgtEl>
                                        <p:attrNameLst>
                                          <p:attrName>ppt_x</p:attrName>
                                        </p:attrNameLst>
                                      </p:cBhvr>
                                      <p:tavLst>
                                        <p:tav tm="0">
                                          <p:val>
                                            <p:strVal val="0-#ppt_w/2"/>
                                          </p:val>
                                        </p:tav>
                                        <p:tav tm="100000">
                                          <p:val>
                                            <p:strVal val="#ppt_x"/>
                                          </p:val>
                                        </p:tav>
                                      </p:tavLst>
                                    </p:anim>
                                    <p:anim calcmode="lin" valueType="num">
                                      <p:cBhvr additive="base">
                                        <p:cTn id="303" dur="3000" fill="hold"/>
                                        <p:tgtEl>
                                          <p:spTgt spid="14"/>
                                        </p:tgtEl>
                                        <p:attrNameLst>
                                          <p:attrName>ppt_y</p:attrName>
                                        </p:attrNameLst>
                                      </p:cBhvr>
                                      <p:tavLst>
                                        <p:tav tm="0">
                                          <p:val>
                                            <p:strVal val="#ppt_y"/>
                                          </p:val>
                                        </p:tav>
                                        <p:tav tm="100000">
                                          <p:val>
                                            <p:strVal val="#ppt_y"/>
                                          </p:val>
                                        </p:tav>
                                      </p:tavLst>
                                    </p:anim>
                                  </p:childTnLst>
                                </p:cTn>
                              </p:par>
                              <p:par>
                                <p:cTn id="304" presetID="2" presetClass="entr" presetSubtype="8" fill="hold" grpId="0" nodeType="withEffect">
                                  <p:stCondLst>
                                    <p:cond delay="0"/>
                                  </p:stCondLst>
                                  <p:childTnLst>
                                    <p:set>
                                      <p:cBhvr>
                                        <p:cTn id="305" dur="1" fill="hold">
                                          <p:stCondLst>
                                            <p:cond delay="0"/>
                                          </p:stCondLst>
                                        </p:cTn>
                                        <p:tgtEl>
                                          <p:spTgt spid="15"/>
                                        </p:tgtEl>
                                        <p:attrNameLst>
                                          <p:attrName>style.visibility</p:attrName>
                                        </p:attrNameLst>
                                      </p:cBhvr>
                                      <p:to>
                                        <p:strVal val="visible"/>
                                      </p:to>
                                    </p:set>
                                    <p:anim calcmode="lin" valueType="num">
                                      <p:cBhvr additive="base">
                                        <p:cTn id="306" dur="3000" fill="hold"/>
                                        <p:tgtEl>
                                          <p:spTgt spid="15"/>
                                        </p:tgtEl>
                                        <p:attrNameLst>
                                          <p:attrName>ppt_x</p:attrName>
                                        </p:attrNameLst>
                                      </p:cBhvr>
                                      <p:tavLst>
                                        <p:tav tm="0">
                                          <p:val>
                                            <p:strVal val="0-#ppt_w/2"/>
                                          </p:val>
                                        </p:tav>
                                        <p:tav tm="100000">
                                          <p:val>
                                            <p:strVal val="#ppt_x"/>
                                          </p:val>
                                        </p:tav>
                                      </p:tavLst>
                                    </p:anim>
                                    <p:anim calcmode="lin" valueType="num">
                                      <p:cBhvr additive="base">
                                        <p:cTn id="307" dur="3000" fill="hold"/>
                                        <p:tgtEl>
                                          <p:spTgt spid="15"/>
                                        </p:tgtEl>
                                        <p:attrNameLst>
                                          <p:attrName>ppt_y</p:attrName>
                                        </p:attrNameLst>
                                      </p:cBhvr>
                                      <p:tavLst>
                                        <p:tav tm="0">
                                          <p:val>
                                            <p:strVal val="#ppt_y"/>
                                          </p:val>
                                        </p:tav>
                                        <p:tav tm="100000">
                                          <p:val>
                                            <p:strVal val="#ppt_y"/>
                                          </p:val>
                                        </p:tav>
                                      </p:tavLst>
                                    </p:anim>
                                  </p:childTnLst>
                                </p:cTn>
                              </p:par>
                              <p:par>
                                <p:cTn id="308" presetID="2" presetClass="entr" presetSubtype="8" fill="hold" grpId="0" nodeType="withEffect">
                                  <p:stCondLst>
                                    <p:cond delay="0"/>
                                  </p:stCondLst>
                                  <p:childTnLst>
                                    <p:set>
                                      <p:cBhvr>
                                        <p:cTn id="309" dur="1" fill="hold">
                                          <p:stCondLst>
                                            <p:cond delay="0"/>
                                          </p:stCondLst>
                                        </p:cTn>
                                        <p:tgtEl>
                                          <p:spTgt spid="16"/>
                                        </p:tgtEl>
                                        <p:attrNameLst>
                                          <p:attrName>style.visibility</p:attrName>
                                        </p:attrNameLst>
                                      </p:cBhvr>
                                      <p:to>
                                        <p:strVal val="visible"/>
                                      </p:to>
                                    </p:set>
                                    <p:anim calcmode="lin" valueType="num">
                                      <p:cBhvr additive="base">
                                        <p:cTn id="310" dur="3000" fill="hold"/>
                                        <p:tgtEl>
                                          <p:spTgt spid="16"/>
                                        </p:tgtEl>
                                        <p:attrNameLst>
                                          <p:attrName>ppt_x</p:attrName>
                                        </p:attrNameLst>
                                      </p:cBhvr>
                                      <p:tavLst>
                                        <p:tav tm="0">
                                          <p:val>
                                            <p:strVal val="0-#ppt_w/2"/>
                                          </p:val>
                                        </p:tav>
                                        <p:tav tm="100000">
                                          <p:val>
                                            <p:strVal val="#ppt_x"/>
                                          </p:val>
                                        </p:tav>
                                      </p:tavLst>
                                    </p:anim>
                                    <p:anim calcmode="lin" valueType="num">
                                      <p:cBhvr additive="base">
                                        <p:cTn id="311" dur="3000" fill="hold"/>
                                        <p:tgtEl>
                                          <p:spTgt spid="16"/>
                                        </p:tgtEl>
                                        <p:attrNameLst>
                                          <p:attrName>ppt_y</p:attrName>
                                        </p:attrNameLst>
                                      </p:cBhvr>
                                      <p:tavLst>
                                        <p:tav tm="0">
                                          <p:val>
                                            <p:strVal val="#ppt_y"/>
                                          </p:val>
                                        </p:tav>
                                        <p:tav tm="100000">
                                          <p:val>
                                            <p:strVal val="#ppt_y"/>
                                          </p:val>
                                        </p:tav>
                                      </p:tavLst>
                                    </p:anim>
                                  </p:childTnLst>
                                </p:cTn>
                              </p:par>
                              <p:par>
                                <p:cTn id="312" presetID="2" presetClass="entr" presetSubtype="8" fill="hold" grpId="0" nodeType="withEffect">
                                  <p:stCondLst>
                                    <p:cond delay="0"/>
                                  </p:stCondLst>
                                  <p:childTnLst>
                                    <p:set>
                                      <p:cBhvr>
                                        <p:cTn id="313" dur="1" fill="hold">
                                          <p:stCondLst>
                                            <p:cond delay="0"/>
                                          </p:stCondLst>
                                        </p:cTn>
                                        <p:tgtEl>
                                          <p:spTgt spid="17"/>
                                        </p:tgtEl>
                                        <p:attrNameLst>
                                          <p:attrName>style.visibility</p:attrName>
                                        </p:attrNameLst>
                                      </p:cBhvr>
                                      <p:to>
                                        <p:strVal val="visible"/>
                                      </p:to>
                                    </p:set>
                                    <p:anim calcmode="lin" valueType="num">
                                      <p:cBhvr additive="base">
                                        <p:cTn id="314" dur="3000" fill="hold"/>
                                        <p:tgtEl>
                                          <p:spTgt spid="17"/>
                                        </p:tgtEl>
                                        <p:attrNameLst>
                                          <p:attrName>ppt_x</p:attrName>
                                        </p:attrNameLst>
                                      </p:cBhvr>
                                      <p:tavLst>
                                        <p:tav tm="0">
                                          <p:val>
                                            <p:strVal val="0-#ppt_w/2"/>
                                          </p:val>
                                        </p:tav>
                                        <p:tav tm="100000">
                                          <p:val>
                                            <p:strVal val="#ppt_x"/>
                                          </p:val>
                                        </p:tav>
                                      </p:tavLst>
                                    </p:anim>
                                    <p:anim calcmode="lin" valueType="num">
                                      <p:cBhvr additive="base">
                                        <p:cTn id="315" dur="3000" fill="hold"/>
                                        <p:tgtEl>
                                          <p:spTgt spid="17"/>
                                        </p:tgtEl>
                                        <p:attrNameLst>
                                          <p:attrName>ppt_y</p:attrName>
                                        </p:attrNameLst>
                                      </p:cBhvr>
                                      <p:tavLst>
                                        <p:tav tm="0">
                                          <p:val>
                                            <p:strVal val="#ppt_y"/>
                                          </p:val>
                                        </p:tav>
                                        <p:tav tm="100000">
                                          <p:val>
                                            <p:strVal val="#ppt_y"/>
                                          </p:val>
                                        </p:tav>
                                      </p:tavLst>
                                    </p:anim>
                                  </p:childTnLst>
                                </p:cTn>
                              </p:par>
                              <p:par>
                                <p:cTn id="316" presetID="2" presetClass="entr" presetSubtype="8" fill="hold" grpId="0" nodeType="withEffect">
                                  <p:stCondLst>
                                    <p:cond delay="0"/>
                                  </p:stCondLst>
                                  <p:childTnLst>
                                    <p:set>
                                      <p:cBhvr>
                                        <p:cTn id="317" dur="1" fill="hold">
                                          <p:stCondLst>
                                            <p:cond delay="0"/>
                                          </p:stCondLst>
                                        </p:cTn>
                                        <p:tgtEl>
                                          <p:spTgt spid="18"/>
                                        </p:tgtEl>
                                        <p:attrNameLst>
                                          <p:attrName>style.visibility</p:attrName>
                                        </p:attrNameLst>
                                      </p:cBhvr>
                                      <p:to>
                                        <p:strVal val="visible"/>
                                      </p:to>
                                    </p:set>
                                    <p:anim calcmode="lin" valueType="num">
                                      <p:cBhvr additive="base">
                                        <p:cTn id="318" dur="3000" fill="hold"/>
                                        <p:tgtEl>
                                          <p:spTgt spid="18"/>
                                        </p:tgtEl>
                                        <p:attrNameLst>
                                          <p:attrName>ppt_x</p:attrName>
                                        </p:attrNameLst>
                                      </p:cBhvr>
                                      <p:tavLst>
                                        <p:tav tm="0">
                                          <p:val>
                                            <p:strVal val="0-#ppt_w/2"/>
                                          </p:val>
                                        </p:tav>
                                        <p:tav tm="100000">
                                          <p:val>
                                            <p:strVal val="#ppt_x"/>
                                          </p:val>
                                        </p:tav>
                                      </p:tavLst>
                                    </p:anim>
                                    <p:anim calcmode="lin" valueType="num">
                                      <p:cBhvr additive="base">
                                        <p:cTn id="319" dur="3000" fill="hold"/>
                                        <p:tgtEl>
                                          <p:spTgt spid="18"/>
                                        </p:tgtEl>
                                        <p:attrNameLst>
                                          <p:attrName>ppt_y</p:attrName>
                                        </p:attrNameLst>
                                      </p:cBhvr>
                                      <p:tavLst>
                                        <p:tav tm="0">
                                          <p:val>
                                            <p:strVal val="#ppt_y"/>
                                          </p:val>
                                        </p:tav>
                                        <p:tav tm="100000">
                                          <p:val>
                                            <p:strVal val="#ppt_y"/>
                                          </p:val>
                                        </p:tav>
                                      </p:tavLst>
                                    </p:anim>
                                  </p:childTnLst>
                                </p:cTn>
                              </p:par>
                              <p:par>
                                <p:cTn id="320" presetID="2" presetClass="entr" presetSubtype="8" fill="hold" grpId="0" nodeType="withEffect">
                                  <p:stCondLst>
                                    <p:cond delay="0"/>
                                  </p:stCondLst>
                                  <p:childTnLst>
                                    <p:set>
                                      <p:cBhvr>
                                        <p:cTn id="321" dur="1" fill="hold">
                                          <p:stCondLst>
                                            <p:cond delay="0"/>
                                          </p:stCondLst>
                                        </p:cTn>
                                        <p:tgtEl>
                                          <p:spTgt spid="19"/>
                                        </p:tgtEl>
                                        <p:attrNameLst>
                                          <p:attrName>style.visibility</p:attrName>
                                        </p:attrNameLst>
                                      </p:cBhvr>
                                      <p:to>
                                        <p:strVal val="visible"/>
                                      </p:to>
                                    </p:set>
                                    <p:anim calcmode="lin" valueType="num">
                                      <p:cBhvr additive="base">
                                        <p:cTn id="322" dur="3000" fill="hold"/>
                                        <p:tgtEl>
                                          <p:spTgt spid="19"/>
                                        </p:tgtEl>
                                        <p:attrNameLst>
                                          <p:attrName>ppt_x</p:attrName>
                                        </p:attrNameLst>
                                      </p:cBhvr>
                                      <p:tavLst>
                                        <p:tav tm="0">
                                          <p:val>
                                            <p:strVal val="0-#ppt_w/2"/>
                                          </p:val>
                                        </p:tav>
                                        <p:tav tm="100000">
                                          <p:val>
                                            <p:strVal val="#ppt_x"/>
                                          </p:val>
                                        </p:tav>
                                      </p:tavLst>
                                    </p:anim>
                                    <p:anim calcmode="lin" valueType="num">
                                      <p:cBhvr additive="base">
                                        <p:cTn id="323" dur="3000" fill="hold"/>
                                        <p:tgtEl>
                                          <p:spTgt spid="19"/>
                                        </p:tgtEl>
                                        <p:attrNameLst>
                                          <p:attrName>ppt_y</p:attrName>
                                        </p:attrNameLst>
                                      </p:cBhvr>
                                      <p:tavLst>
                                        <p:tav tm="0">
                                          <p:val>
                                            <p:strVal val="#ppt_y"/>
                                          </p:val>
                                        </p:tav>
                                        <p:tav tm="100000">
                                          <p:val>
                                            <p:strVal val="#ppt_y"/>
                                          </p:val>
                                        </p:tav>
                                      </p:tavLst>
                                    </p:anim>
                                  </p:childTnLst>
                                </p:cTn>
                              </p:par>
                              <p:par>
                                <p:cTn id="324" presetID="2" presetClass="entr" presetSubtype="8" fill="hold" grpId="0" nodeType="withEffect">
                                  <p:stCondLst>
                                    <p:cond delay="0"/>
                                  </p:stCondLst>
                                  <p:childTnLst>
                                    <p:set>
                                      <p:cBhvr>
                                        <p:cTn id="325" dur="1" fill="hold">
                                          <p:stCondLst>
                                            <p:cond delay="0"/>
                                          </p:stCondLst>
                                        </p:cTn>
                                        <p:tgtEl>
                                          <p:spTgt spid="20"/>
                                        </p:tgtEl>
                                        <p:attrNameLst>
                                          <p:attrName>style.visibility</p:attrName>
                                        </p:attrNameLst>
                                      </p:cBhvr>
                                      <p:to>
                                        <p:strVal val="visible"/>
                                      </p:to>
                                    </p:set>
                                    <p:anim calcmode="lin" valueType="num">
                                      <p:cBhvr additive="base">
                                        <p:cTn id="326" dur="3000" fill="hold"/>
                                        <p:tgtEl>
                                          <p:spTgt spid="20"/>
                                        </p:tgtEl>
                                        <p:attrNameLst>
                                          <p:attrName>ppt_x</p:attrName>
                                        </p:attrNameLst>
                                      </p:cBhvr>
                                      <p:tavLst>
                                        <p:tav tm="0">
                                          <p:val>
                                            <p:strVal val="0-#ppt_w/2"/>
                                          </p:val>
                                        </p:tav>
                                        <p:tav tm="100000">
                                          <p:val>
                                            <p:strVal val="#ppt_x"/>
                                          </p:val>
                                        </p:tav>
                                      </p:tavLst>
                                    </p:anim>
                                    <p:anim calcmode="lin" valueType="num">
                                      <p:cBhvr additive="base">
                                        <p:cTn id="327" dur="3000" fill="hold"/>
                                        <p:tgtEl>
                                          <p:spTgt spid="20"/>
                                        </p:tgtEl>
                                        <p:attrNameLst>
                                          <p:attrName>ppt_y</p:attrName>
                                        </p:attrNameLst>
                                      </p:cBhvr>
                                      <p:tavLst>
                                        <p:tav tm="0">
                                          <p:val>
                                            <p:strVal val="#ppt_y"/>
                                          </p:val>
                                        </p:tav>
                                        <p:tav tm="100000">
                                          <p:val>
                                            <p:strVal val="#ppt_y"/>
                                          </p:val>
                                        </p:tav>
                                      </p:tavLst>
                                    </p:anim>
                                  </p:childTnLst>
                                </p:cTn>
                              </p:par>
                              <p:par>
                                <p:cTn id="328" presetID="2" presetClass="entr" presetSubtype="8" fill="hold" grpId="0" nodeType="withEffect">
                                  <p:stCondLst>
                                    <p:cond delay="0"/>
                                  </p:stCondLst>
                                  <p:childTnLst>
                                    <p:set>
                                      <p:cBhvr>
                                        <p:cTn id="329" dur="1" fill="hold">
                                          <p:stCondLst>
                                            <p:cond delay="0"/>
                                          </p:stCondLst>
                                        </p:cTn>
                                        <p:tgtEl>
                                          <p:spTgt spid="21"/>
                                        </p:tgtEl>
                                        <p:attrNameLst>
                                          <p:attrName>style.visibility</p:attrName>
                                        </p:attrNameLst>
                                      </p:cBhvr>
                                      <p:to>
                                        <p:strVal val="visible"/>
                                      </p:to>
                                    </p:set>
                                    <p:anim calcmode="lin" valueType="num">
                                      <p:cBhvr additive="base">
                                        <p:cTn id="330" dur="3000" fill="hold"/>
                                        <p:tgtEl>
                                          <p:spTgt spid="21"/>
                                        </p:tgtEl>
                                        <p:attrNameLst>
                                          <p:attrName>ppt_x</p:attrName>
                                        </p:attrNameLst>
                                      </p:cBhvr>
                                      <p:tavLst>
                                        <p:tav tm="0">
                                          <p:val>
                                            <p:strVal val="0-#ppt_w/2"/>
                                          </p:val>
                                        </p:tav>
                                        <p:tav tm="100000">
                                          <p:val>
                                            <p:strVal val="#ppt_x"/>
                                          </p:val>
                                        </p:tav>
                                      </p:tavLst>
                                    </p:anim>
                                    <p:anim calcmode="lin" valueType="num">
                                      <p:cBhvr additive="base">
                                        <p:cTn id="331" dur="3000" fill="hold"/>
                                        <p:tgtEl>
                                          <p:spTgt spid="21"/>
                                        </p:tgtEl>
                                        <p:attrNameLst>
                                          <p:attrName>ppt_y</p:attrName>
                                        </p:attrNameLst>
                                      </p:cBhvr>
                                      <p:tavLst>
                                        <p:tav tm="0">
                                          <p:val>
                                            <p:strVal val="#ppt_y"/>
                                          </p:val>
                                        </p:tav>
                                        <p:tav tm="100000">
                                          <p:val>
                                            <p:strVal val="#ppt_y"/>
                                          </p:val>
                                        </p:tav>
                                      </p:tavLst>
                                    </p:anim>
                                  </p:childTnLst>
                                </p:cTn>
                              </p:par>
                              <p:par>
                                <p:cTn id="332" presetID="2" presetClass="entr" presetSubtype="8" fill="hold" grpId="0" nodeType="withEffect">
                                  <p:stCondLst>
                                    <p:cond delay="0"/>
                                  </p:stCondLst>
                                  <p:childTnLst>
                                    <p:set>
                                      <p:cBhvr>
                                        <p:cTn id="333" dur="1" fill="hold">
                                          <p:stCondLst>
                                            <p:cond delay="0"/>
                                          </p:stCondLst>
                                        </p:cTn>
                                        <p:tgtEl>
                                          <p:spTgt spid="22"/>
                                        </p:tgtEl>
                                        <p:attrNameLst>
                                          <p:attrName>style.visibility</p:attrName>
                                        </p:attrNameLst>
                                      </p:cBhvr>
                                      <p:to>
                                        <p:strVal val="visible"/>
                                      </p:to>
                                    </p:set>
                                    <p:anim calcmode="lin" valueType="num">
                                      <p:cBhvr additive="base">
                                        <p:cTn id="334" dur="3000" fill="hold"/>
                                        <p:tgtEl>
                                          <p:spTgt spid="22"/>
                                        </p:tgtEl>
                                        <p:attrNameLst>
                                          <p:attrName>ppt_x</p:attrName>
                                        </p:attrNameLst>
                                      </p:cBhvr>
                                      <p:tavLst>
                                        <p:tav tm="0">
                                          <p:val>
                                            <p:strVal val="0-#ppt_w/2"/>
                                          </p:val>
                                        </p:tav>
                                        <p:tav tm="100000">
                                          <p:val>
                                            <p:strVal val="#ppt_x"/>
                                          </p:val>
                                        </p:tav>
                                      </p:tavLst>
                                    </p:anim>
                                    <p:anim calcmode="lin" valueType="num">
                                      <p:cBhvr additive="base">
                                        <p:cTn id="335" dur="3000" fill="hold"/>
                                        <p:tgtEl>
                                          <p:spTgt spid="22"/>
                                        </p:tgtEl>
                                        <p:attrNameLst>
                                          <p:attrName>ppt_y</p:attrName>
                                        </p:attrNameLst>
                                      </p:cBhvr>
                                      <p:tavLst>
                                        <p:tav tm="0">
                                          <p:val>
                                            <p:strVal val="#ppt_y"/>
                                          </p:val>
                                        </p:tav>
                                        <p:tav tm="100000">
                                          <p:val>
                                            <p:strVal val="#ppt_y"/>
                                          </p:val>
                                        </p:tav>
                                      </p:tavLst>
                                    </p:anim>
                                  </p:childTnLst>
                                </p:cTn>
                              </p:par>
                              <p:par>
                                <p:cTn id="336" presetID="2" presetClass="entr" presetSubtype="8" fill="hold" grpId="0" nodeType="withEffect">
                                  <p:stCondLst>
                                    <p:cond delay="0"/>
                                  </p:stCondLst>
                                  <p:childTnLst>
                                    <p:set>
                                      <p:cBhvr>
                                        <p:cTn id="337" dur="1" fill="hold">
                                          <p:stCondLst>
                                            <p:cond delay="0"/>
                                          </p:stCondLst>
                                        </p:cTn>
                                        <p:tgtEl>
                                          <p:spTgt spid="23"/>
                                        </p:tgtEl>
                                        <p:attrNameLst>
                                          <p:attrName>style.visibility</p:attrName>
                                        </p:attrNameLst>
                                      </p:cBhvr>
                                      <p:to>
                                        <p:strVal val="visible"/>
                                      </p:to>
                                    </p:set>
                                    <p:anim calcmode="lin" valueType="num">
                                      <p:cBhvr additive="base">
                                        <p:cTn id="338" dur="3000" fill="hold"/>
                                        <p:tgtEl>
                                          <p:spTgt spid="23"/>
                                        </p:tgtEl>
                                        <p:attrNameLst>
                                          <p:attrName>ppt_x</p:attrName>
                                        </p:attrNameLst>
                                      </p:cBhvr>
                                      <p:tavLst>
                                        <p:tav tm="0">
                                          <p:val>
                                            <p:strVal val="0-#ppt_w/2"/>
                                          </p:val>
                                        </p:tav>
                                        <p:tav tm="100000">
                                          <p:val>
                                            <p:strVal val="#ppt_x"/>
                                          </p:val>
                                        </p:tav>
                                      </p:tavLst>
                                    </p:anim>
                                    <p:anim calcmode="lin" valueType="num">
                                      <p:cBhvr additive="base">
                                        <p:cTn id="339" dur="3000" fill="hold"/>
                                        <p:tgtEl>
                                          <p:spTgt spid="23"/>
                                        </p:tgtEl>
                                        <p:attrNameLst>
                                          <p:attrName>ppt_y</p:attrName>
                                        </p:attrNameLst>
                                      </p:cBhvr>
                                      <p:tavLst>
                                        <p:tav tm="0">
                                          <p:val>
                                            <p:strVal val="#ppt_y"/>
                                          </p:val>
                                        </p:tav>
                                        <p:tav tm="100000">
                                          <p:val>
                                            <p:strVal val="#ppt_y"/>
                                          </p:val>
                                        </p:tav>
                                      </p:tavLst>
                                    </p:anim>
                                  </p:childTnLst>
                                </p:cTn>
                              </p:par>
                              <p:par>
                                <p:cTn id="340" presetID="2" presetClass="entr" presetSubtype="8" fill="hold" grpId="0" nodeType="withEffect">
                                  <p:stCondLst>
                                    <p:cond delay="0"/>
                                  </p:stCondLst>
                                  <p:childTnLst>
                                    <p:set>
                                      <p:cBhvr>
                                        <p:cTn id="341" dur="1" fill="hold">
                                          <p:stCondLst>
                                            <p:cond delay="0"/>
                                          </p:stCondLst>
                                        </p:cTn>
                                        <p:tgtEl>
                                          <p:spTgt spid="24"/>
                                        </p:tgtEl>
                                        <p:attrNameLst>
                                          <p:attrName>style.visibility</p:attrName>
                                        </p:attrNameLst>
                                      </p:cBhvr>
                                      <p:to>
                                        <p:strVal val="visible"/>
                                      </p:to>
                                    </p:set>
                                    <p:anim calcmode="lin" valueType="num">
                                      <p:cBhvr additive="base">
                                        <p:cTn id="342" dur="3000" fill="hold"/>
                                        <p:tgtEl>
                                          <p:spTgt spid="24"/>
                                        </p:tgtEl>
                                        <p:attrNameLst>
                                          <p:attrName>ppt_x</p:attrName>
                                        </p:attrNameLst>
                                      </p:cBhvr>
                                      <p:tavLst>
                                        <p:tav tm="0">
                                          <p:val>
                                            <p:strVal val="0-#ppt_w/2"/>
                                          </p:val>
                                        </p:tav>
                                        <p:tav tm="100000">
                                          <p:val>
                                            <p:strVal val="#ppt_x"/>
                                          </p:val>
                                        </p:tav>
                                      </p:tavLst>
                                    </p:anim>
                                    <p:anim calcmode="lin" valueType="num">
                                      <p:cBhvr additive="base">
                                        <p:cTn id="343" dur="3000" fill="hold"/>
                                        <p:tgtEl>
                                          <p:spTgt spid="24"/>
                                        </p:tgtEl>
                                        <p:attrNameLst>
                                          <p:attrName>ppt_y</p:attrName>
                                        </p:attrNameLst>
                                      </p:cBhvr>
                                      <p:tavLst>
                                        <p:tav tm="0">
                                          <p:val>
                                            <p:strVal val="#ppt_y"/>
                                          </p:val>
                                        </p:tav>
                                        <p:tav tm="100000">
                                          <p:val>
                                            <p:strVal val="#ppt_y"/>
                                          </p:val>
                                        </p:tav>
                                      </p:tavLst>
                                    </p:anim>
                                  </p:childTnLst>
                                </p:cTn>
                              </p:par>
                              <p:par>
                                <p:cTn id="344" presetID="2" presetClass="entr" presetSubtype="8" fill="hold" grpId="0" nodeType="withEffect">
                                  <p:stCondLst>
                                    <p:cond delay="0"/>
                                  </p:stCondLst>
                                  <p:childTnLst>
                                    <p:set>
                                      <p:cBhvr>
                                        <p:cTn id="345" dur="1" fill="hold">
                                          <p:stCondLst>
                                            <p:cond delay="0"/>
                                          </p:stCondLst>
                                        </p:cTn>
                                        <p:tgtEl>
                                          <p:spTgt spid="25"/>
                                        </p:tgtEl>
                                        <p:attrNameLst>
                                          <p:attrName>style.visibility</p:attrName>
                                        </p:attrNameLst>
                                      </p:cBhvr>
                                      <p:to>
                                        <p:strVal val="visible"/>
                                      </p:to>
                                    </p:set>
                                    <p:anim calcmode="lin" valueType="num">
                                      <p:cBhvr additive="base">
                                        <p:cTn id="346" dur="3000" fill="hold"/>
                                        <p:tgtEl>
                                          <p:spTgt spid="25"/>
                                        </p:tgtEl>
                                        <p:attrNameLst>
                                          <p:attrName>ppt_x</p:attrName>
                                        </p:attrNameLst>
                                      </p:cBhvr>
                                      <p:tavLst>
                                        <p:tav tm="0">
                                          <p:val>
                                            <p:strVal val="0-#ppt_w/2"/>
                                          </p:val>
                                        </p:tav>
                                        <p:tav tm="100000">
                                          <p:val>
                                            <p:strVal val="#ppt_x"/>
                                          </p:val>
                                        </p:tav>
                                      </p:tavLst>
                                    </p:anim>
                                    <p:anim calcmode="lin" valueType="num">
                                      <p:cBhvr additive="base">
                                        <p:cTn id="347" dur="3000" fill="hold"/>
                                        <p:tgtEl>
                                          <p:spTgt spid="25"/>
                                        </p:tgtEl>
                                        <p:attrNameLst>
                                          <p:attrName>ppt_y</p:attrName>
                                        </p:attrNameLst>
                                      </p:cBhvr>
                                      <p:tavLst>
                                        <p:tav tm="0">
                                          <p:val>
                                            <p:strVal val="#ppt_y"/>
                                          </p:val>
                                        </p:tav>
                                        <p:tav tm="100000">
                                          <p:val>
                                            <p:strVal val="#ppt_y"/>
                                          </p:val>
                                        </p:tav>
                                      </p:tavLst>
                                    </p:anim>
                                  </p:childTnLst>
                                </p:cTn>
                              </p:par>
                              <p:par>
                                <p:cTn id="348" presetID="2" presetClass="entr" presetSubtype="8" fill="hold" grpId="0" nodeType="withEffect">
                                  <p:stCondLst>
                                    <p:cond delay="0"/>
                                  </p:stCondLst>
                                  <p:childTnLst>
                                    <p:set>
                                      <p:cBhvr>
                                        <p:cTn id="349" dur="1" fill="hold">
                                          <p:stCondLst>
                                            <p:cond delay="0"/>
                                          </p:stCondLst>
                                        </p:cTn>
                                        <p:tgtEl>
                                          <p:spTgt spid="26"/>
                                        </p:tgtEl>
                                        <p:attrNameLst>
                                          <p:attrName>style.visibility</p:attrName>
                                        </p:attrNameLst>
                                      </p:cBhvr>
                                      <p:to>
                                        <p:strVal val="visible"/>
                                      </p:to>
                                    </p:set>
                                    <p:anim calcmode="lin" valueType="num">
                                      <p:cBhvr additive="base">
                                        <p:cTn id="350" dur="3000" fill="hold"/>
                                        <p:tgtEl>
                                          <p:spTgt spid="26"/>
                                        </p:tgtEl>
                                        <p:attrNameLst>
                                          <p:attrName>ppt_x</p:attrName>
                                        </p:attrNameLst>
                                      </p:cBhvr>
                                      <p:tavLst>
                                        <p:tav tm="0">
                                          <p:val>
                                            <p:strVal val="0-#ppt_w/2"/>
                                          </p:val>
                                        </p:tav>
                                        <p:tav tm="100000">
                                          <p:val>
                                            <p:strVal val="#ppt_x"/>
                                          </p:val>
                                        </p:tav>
                                      </p:tavLst>
                                    </p:anim>
                                    <p:anim calcmode="lin" valueType="num">
                                      <p:cBhvr additive="base">
                                        <p:cTn id="351" dur="3000" fill="hold"/>
                                        <p:tgtEl>
                                          <p:spTgt spid="26"/>
                                        </p:tgtEl>
                                        <p:attrNameLst>
                                          <p:attrName>ppt_y</p:attrName>
                                        </p:attrNameLst>
                                      </p:cBhvr>
                                      <p:tavLst>
                                        <p:tav tm="0">
                                          <p:val>
                                            <p:strVal val="#ppt_y"/>
                                          </p:val>
                                        </p:tav>
                                        <p:tav tm="100000">
                                          <p:val>
                                            <p:strVal val="#ppt_y"/>
                                          </p:val>
                                        </p:tav>
                                      </p:tavLst>
                                    </p:anim>
                                  </p:childTnLst>
                                </p:cTn>
                              </p:par>
                              <p:par>
                                <p:cTn id="352" presetID="2" presetClass="entr" presetSubtype="8" fill="hold" grpId="0" nodeType="withEffect">
                                  <p:stCondLst>
                                    <p:cond delay="0"/>
                                  </p:stCondLst>
                                  <p:childTnLst>
                                    <p:set>
                                      <p:cBhvr>
                                        <p:cTn id="353" dur="1" fill="hold">
                                          <p:stCondLst>
                                            <p:cond delay="0"/>
                                          </p:stCondLst>
                                        </p:cTn>
                                        <p:tgtEl>
                                          <p:spTgt spid="27"/>
                                        </p:tgtEl>
                                        <p:attrNameLst>
                                          <p:attrName>style.visibility</p:attrName>
                                        </p:attrNameLst>
                                      </p:cBhvr>
                                      <p:to>
                                        <p:strVal val="visible"/>
                                      </p:to>
                                    </p:set>
                                    <p:anim calcmode="lin" valueType="num">
                                      <p:cBhvr additive="base">
                                        <p:cTn id="354" dur="3000" fill="hold"/>
                                        <p:tgtEl>
                                          <p:spTgt spid="27"/>
                                        </p:tgtEl>
                                        <p:attrNameLst>
                                          <p:attrName>ppt_x</p:attrName>
                                        </p:attrNameLst>
                                      </p:cBhvr>
                                      <p:tavLst>
                                        <p:tav tm="0">
                                          <p:val>
                                            <p:strVal val="0-#ppt_w/2"/>
                                          </p:val>
                                        </p:tav>
                                        <p:tav tm="100000">
                                          <p:val>
                                            <p:strVal val="#ppt_x"/>
                                          </p:val>
                                        </p:tav>
                                      </p:tavLst>
                                    </p:anim>
                                    <p:anim calcmode="lin" valueType="num">
                                      <p:cBhvr additive="base">
                                        <p:cTn id="355" dur="3000" fill="hold"/>
                                        <p:tgtEl>
                                          <p:spTgt spid="27"/>
                                        </p:tgtEl>
                                        <p:attrNameLst>
                                          <p:attrName>ppt_y</p:attrName>
                                        </p:attrNameLst>
                                      </p:cBhvr>
                                      <p:tavLst>
                                        <p:tav tm="0">
                                          <p:val>
                                            <p:strVal val="#ppt_y"/>
                                          </p:val>
                                        </p:tav>
                                        <p:tav tm="100000">
                                          <p:val>
                                            <p:strVal val="#ppt_y"/>
                                          </p:val>
                                        </p:tav>
                                      </p:tavLst>
                                    </p:anim>
                                  </p:childTnLst>
                                </p:cTn>
                              </p:par>
                              <p:par>
                                <p:cTn id="356" presetID="2" presetClass="entr" presetSubtype="8" fill="hold" grpId="0" nodeType="withEffect">
                                  <p:stCondLst>
                                    <p:cond delay="0"/>
                                  </p:stCondLst>
                                  <p:childTnLst>
                                    <p:set>
                                      <p:cBhvr>
                                        <p:cTn id="357" dur="1" fill="hold">
                                          <p:stCondLst>
                                            <p:cond delay="0"/>
                                          </p:stCondLst>
                                        </p:cTn>
                                        <p:tgtEl>
                                          <p:spTgt spid="28"/>
                                        </p:tgtEl>
                                        <p:attrNameLst>
                                          <p:attrName>style.visibility</p:attrName>
                                        </p:attrNameLst>
                                      </p:cBhvr>
                                      <p:to>
                                        <p:strVal val="visible"/>
                                      </p:to>
                                    </p:set>
                                    <p:anim calcmode="lin" valueType="num">
                                      <p:cBhvr additive="base">
                                        <p:cTn id="358" dur="3000" fill="hold"/>
                                        <p:tgtEl>
                                          <p:spTgt spid="28"/>
                                        </p:tgtEl>
                                        <p:attrNameLst>
                                          <p:attrName>ppt_x</p:attrName>
                                        </p:attrNameLst>
                                      </p:cBhvr>
                                      <p:tavLst>
                                        <p:tav tm="0">
                                          <p:val>
                                            <p:strVal val="0-#ppt_w/2"/>
                                          </p:val>
                                        </p:tav>
                                        <p:tav tm="100000">
                                          <p:val>
                                            <p:strVal val="#ppt_x"/>
                                          </p:val>
                                        </p:tav>
                                      </p:tavLst>
                                    </p:anim>
                                    <p:anim calcmode="lin" valueType="num">
                                      <p:cBhvr additive="base">
                                        <p:cTn id="359" dur="3000" fill="hold"/>
                                        <p:tgtEl>
                                          <p:spTgt spid="28"/>
                                        </p:tgtEl>
                                        <p:attrNameLst>
                                          <p:attrName>ppt_y</p:attrName>
                                        </p:attrNameLst>
                                      </p:cBhvr>
                                      <p:tavLst>
                                        <p:tav tm="0">
                                          <p:val>
                                            <p:strVal val="#ppt_y"/>
                                          </p:val>
                                        </p:tav>
                                        <p:tav tm="100000">
                                          <p:val>
                                            <p:strVal val="#ppt_y"/>
                                          </p:val>
                                        </p:tav>
                                      </p:tavLst>
                                    </p:anim>
                                  </p:childTnLst>
                                </p:cTn>
                              </p:par>
                              <p:par>
                                <p:cTn id="360" presetID="2" presetClass="entr" presetSubtype="8" fill="hold" grpId="0" nodeType="withEffect">
                                  <p:stCondLst>
                                    <p:cond delay="0"/>
                                  </p:stCondLst>
                                  <p:childTnLst>
                                    <p:set>
                                      <p:cBhvr>
                                        <p:cTn id="361" dur="1" fill="hold">
                                          <p:stCondLst>
                                            <p:cond delay="0"/>
                                          </p:stCondLst>
                                        </p:cTn>
                                        <p:tgtEl>
                                          <p:spTgt spid="29"/>
                                        </p:tgtEl>
                                        <p:attrNameLst>
                                          <p:attrName>style.visibility</p:attrName>
                                        </p:attrNameLst>
                                      </p:cBhvr>
                                      <p:to>
                                        <p:strVal val="visible"/>
                                      </p:to>
                                    </p:set>
                                    <p:anim calcmode="lin" valueType="num">
                                      <p:cBhvr additive="base">
                                        <p:cTn id="362" dur="3000" fill="hold"/>
                                        <p:tgtEl>
                                          <p:spTgt spid="29"/>
                                        </p:tgtEl>
                                        <p:attrNameLst>
                                          <p:attrName>ppt_x</p:attrName>
                                        </p:attrNameLst>
                                      </p:cBhvr>
                                      <p:tavLst>
                                        <p:tav tm="0">
                                          <p:val>
                                            <p:strVal val="0-#ppt_w/2"/>
                                          </p:val>
                                        </p:tav>
                                        <p:tav tm="100000">
                                          <p:val>
                                            <p:strVal val="#ppt_x"/>
                                          </p:val>
                                        </p:tav>
                                      </p:tavLst>
                                    </p:anim>
                                    <p:anim calcmode="lin" valueType="num">
                                      <p:cBhvr additive="base">
                                        <p:cTn id="363" dur="3000" fill="hold"/>
                                        <p:tgtEl>
                                          <p:spTgt spid="29"/>
                                        </p:tgtEl>
                                        <p:attrNameLst>
                                          <p:attrName>ppt_y</p:attrName>
                                        </p:attrNameLst>
                                      </p:cBhvr>
                                      <p:tavLst>
                                        <p:tav tm="0">
                                          <p:val>
                                            <p:strVal val="#ppt_y"/>
                                          </p:val>
                                        </p:tav>
                                        <p:tav tm="100000">
                                          <p:val>
                                            <p:strVal val="#ppt_y"/>
                                          </p:val>
                                        </p:tav>
                                      </p:tavLst>
                                    </p:anim>
                                  </p:childTnLst>
                                </p:cTn>
                              </p:par>
                              <p:par>
                                <p:cTn id="364" presetID="2" presetClass="entr" presetSubtype="8" fill="hold" grpId="0" nodeType="withEffect">
                                  <p:stCondLst>
                                    <p:cond delay="0"/>
                                  </p:stCondLst>
                                  <p:childTnLst>
                                    <p:set>
                                      <p:cBhvr>
                                        <p:cTn id="365" dur="1" fill="hold">
                                          <p:stCondLst>
                                            <p:cond delay="0"/>
                                          </p:stCondLst>
                                        </p:cTn>
                                        <p:tgtEl>
                                          <p:spTgt spid="30"/>
                                        </p:tgtEl>
                                        <p:attrNameLst>
                                          <p:attrName>style.visibility</p:attrName>
                                        </p:attrNameLst>
                                      </p:cBhvr>
                                      <p:to>
                                        <p:strVal val="visible"/>
                                      </p:to>
                                    </p:set>
                                    <p:anim calcmode="lin" valueType="num">
                                      <p:cBhvr additive="base">
                                        <p:cTn id="366" dur="3000" fill="hold"/>
                                        <p:tgtEl>
                                          <p:spTgt spid="30"/>
                                        </p:tgtEl>
                                        <p:attrNameLst>
                                          <p:attrName>ppt_x</p:attrName>
                                        </p:attrNameLst>
                                      </p:cBhvr>
                                      <p:tavLst>
                                        <p:tav tm="0">
                                          <p:val>
                                            <p:strVal val="0-#ppt_w/2"/>
                                          </p:val>
                                        </p:tav>
                                        <p:tav tm="100000">
                                          <p:val>
                                            <p:strVal val="#ppt_x"/>
                                          </p:val>
                                        </p:tav>
                                      </p:tavLst>
                                    </p:anim>
                                    <p:anim calcmode="lin" valueType="num">
                                      <p:cBhvr additive="base">
                                        <p:cTn id="367" dur="3000" fill="hold"/>
                                        <p:tgtEl>
                                          <p:spTgt spid="30"/>
                                        </p:tgtEl>
                                        <p:attrNameLst>
                                          <p:attrName>ppt_y</p:attrName>
                                        </p:attrNameLst>
                                      </p:cBhvr>
                                      <p:tavLst>
                                        <p:tav tm="0">
                                          <p:val>
                                            <p:strVal val="#ppt_y"/>
                                          </p:val>
                                        </p:tav>
                                        <p:tav tm="100000">
                                          <p:val>
                                            <p:strVal val="#ppt_y"/>
                                          </p:val>
                                        </p:tav>
                                      </p:tavLst>
                                    </p:anim>
                                  </p:childTnLst>
                                </p:cTn>
                              </p:par>
                              <p:par>
                                <p:cTn id="368" presetID="2" presetClass="entr" presetSubtype="8" fill="hold" grpId="0" nodeType="withEffect">
                                  <p:stCondLst>
                                    <p:cond delay="0"/>
                                  </p:stCondLst>
                                  <p:childTnLst>
                                    <p:set>
                                      <p:cBhvr>
                                        <p:cTn id="369" dur="1" fill="hold">
                                          <p:stCondLst>
                                            <p:cond delay="0"/>
                                          </p:stCondLst>
                                        </p:cTn>
                                        <p:tgtEl>
                                          <p:spTgt spid="31"/>
                                        </p:tgtEl>
                                        <p:attrNameLst>
                                          <p:attrName>style.visibility</p:attrName>
                                        </p:attrNameLst>
                                      </p:cBhvr>
                                      <p:to>
                                        <p:strVal val="visible"/>
                                      </p:to>
                                    </p:set>
                                    <p:anim calcmode="lin" valueType="num">
                                      <p:cBhvr additive="base">
                                        <p:cTn id="370" dur="3000" fill="hold"/>
                                        <p:tgtEl>
                                          <p:spTgt spid="31"/>
                                        </p:tgtEl>
                                        <p:attrNameLst>
                                          <p:attrName>ppt_x</p:attrName>
                                        </p:attrNameLst>
                                      </p:cBhvr>
                                      <p:tavLst>
                                        <p:tav tm="0">
                                          <p:val>
                                            <p:strVal val="0-#ppt_w/2"/>
                                          </p:val>
                                        </p:tav>
                                        <p:tav tm="100000">
                                          <p:val>
                                            <p:strVal val="#ppt_x"/>
                                          </p:val>
                                        </p:tav>
                                      </p:tavLst>
                                    </p:anim>
                                    <p:anim calcmode="lin" valueType="num">
                                      <p:cBhvr additive="base">
                                        <p:cTn id="371" dur="3000" fill="hold"/>
                                        <p:tgtEl>
                                          <p:spTgt spid="31"/>
                                        </p:tgtEl>
                                        <p:attrNameLst>
                                          <p:attrName>ppt_y</p:attrName>
                                        </p:attrNameLst>
                                      </p:cBhvr>
                                      <p:tavLst>
                                        <p:tav tm="0">
                                          <p:val>
                                            <p:strVal val="#ppt_y"/>
                                          </p:val>
                                        </p:tav>
                                        <p:tav tm="100000">
                                          <p:val>
                                            <p:strVal val="#ppt_y"/>
                                          </p:val>
                                        </p:tav>
                                      </p:tavLst>
                                    </p:anim>
                                  </p:childTnLst>
                                </p:cTn>
                              </p:par>
                              <p:par>
                                <p:cTn id="372" presetID="2" presetClass="entr" presetSubtype="8" fill="hold" grpId="0" nodeType="withEffect">
                                  <p:stCondLst>
                                    <p:cond delay="0"/>
                                  </p:stCondLst>
                                  <p:childTnLst>
                                    <p:set>
                                      <p:cBhvr>
                                        <p:cTn id="373" dur="1" fill="hold">
                                          <p:stCondLst>
                                            <p:cond delay="0"/>
                                          </p:stCondLst>
                                        </p:cTn>
                                        <p:tgtEl>
                                          <p:spTgt spid="32"/>
                                        </p:tgtEl>
                                        <p:attrNameLst>
                                          <p:attrName>style.visibility</p:attrName>
                                        </p:attrNameLst>
                                      </p:cBhvr>
                                      <p:to>
                                        <p:strVal val="visible"/>
                                      </p:to>
                                    </p:set>
                                    <p:anim calcmode="lin" valueType="num">
                                      <p:cBhvr additive="base">
                                        <p:cTn id="374" dur="3000" fill="hold"/>
                                        <p:tgtEl>
                                          <p:spTgt spid="32"/>
                                        </p:tgtEl>
                                        <p:attrNameLst>
                                          <p:attrName>ppt_x</p:attrName>
                                        </p:attrNameLst>
                                      </p:cBhvr>
                                      <p:tavLst>
                                        <p:tav tm="0">
                                          <p:val>
                                            <p:strVal val="0-#ppt_w/2"/>
                                          </p:val>
                                        </p:tav>
                                        <p:tav tm="100000">
                                          <p:val>
                                            <p:strVal val="#ppt_x"/>
                                          </p:val>
                                        </p:tav>
                                      </p:tavLst>
                                    </p:anim>
                                    <p:anim calcmode="lin" valueType="num">
                                      <p:cBhvr additive="base">
                                        <p:cTn id="375" dur="3000" fill="hold"/>
                                        <p:tgtEl>
                                          <p:spTgt spid="32"/>
                                        </p:tgtEl>
                                        <p:attrNameLst>
                                          <p:attrName>ppt_y</p:attrName>
                                        </p:attrNameLst>
                                      </p:cBhvr>
                                      <p:tavLst>
                                        <p:tav tm="0">
                                          <p:val>
                                            <p:strVal val="#ppt_y"/>
                                          </p:val>
                                        </p:tav>
                                        <p:tav tm="100000">
                                          <p:val>
                                            <p:strVal val="#ppt_y"/>
                                          </p:val>
                                        </p:tav>
                                      </p:tavLst>
                                    </p:anim>
                                  </p:childTnLst>
                                </p:cTn>
                              </p:par>
                              <p:par>
                                <p:cTn id="376" presetID="2" presetClass="entr" presetSubtype="8" fill="hold" grpId="0" nodeType="withEffect">
                                  <p:stCondLst>
                                    <p:cond delay="0"/>
                                  </p:stCondLst>
                                  <p:childTnLst>
                                    <p:set>
                                      <p:cBhvr>
                                        <p:cTn id="377" dur="1" fill="hold">
                                          <p:stCondLst>
                                            <p:cond delay="0"/>
                                          </p:stCondLst>
                                        </p:cTn>
                                        <p:tgtEl>
                                          <p:spTgt spid="33"/>
                                        </p:tgtEl>
                                        <p:attrNameLst>
                                          <p:attrName>style.visibility</p:attrName>
                                        </p:attrNameLst>
                                      </p:cBhvr>
                                      <p:to>
                                        <p:strVal val="visible"/>
                                      </p:to>
                                    </p:set>
                                    <p:anim calcmode="lin" valueType="num">
                                      <p:cBhvr additive="base">
                                        <p:cTn id="378" dur="3000" fill="hold"/>
                                        <p:tgtEl>
                                          <p:spTgt spid="33"/>
                                        </p:tgtEl>
                                        <p:attrNameLst>
                                          <p:attrName>ppt_x</p:attrName>
                                        </p:attrNameLst>
                                      </p:cBhvr>
                                      <p:tavLst>
                                        <p:tav tm="0">
                                          <p:val>
                                            <p:strVal val="0-#ppt_w/2"/>
                                          </p:val>
                                        </p:tav>
                                        <p:tav tm="100000">
                                          <p:val>
                                            <p:strVal val="#ppt_x"/>
                                          </p:val>
                                        </p:tav>
                                      </p:tavLst>
                                    </p:anim>
                                    <p:anim calcmode="lin" valueType="num">
                                      <p:cBhvr additive="base">
                                        <p:cTn id="379" dur="3000" fill="hold"/>
                                        <p:tgtEl>
                                          <p:spTgt spid="33"/>
                                        </p:tgtEl>
                                        <p:attrNameLst>
                                          <p:attrName>ppt_y</p:attrName>
                                        </p:attrNameLst>
                                      </p:cBhvr>
                                      <p:tavLst>
                                        <p:tav tm="0">
                                          <p:val>
                                            <p:strVal val="#ppt_y"/>
                                          </p:val>
                                        </p:tav>
                                        <p:tav tm="100000">
                                          <p:val>
                                            <p:strVal val="#ppt_y"/>
                                          </p:val>
                                        </p:tav>
                                      </p:tavLst>
                                    </p:anim>
                                  </p:childTnLst>
                                </p:cTn>
                              </p:par>
                              <p:par>
                                <p:cTn id="380" presetID="2" presetClass="entr" presetSubtype="8" fill="hold" grpId="0" nodeType="withEffect">
                                  <p:stCondLst>
                                    <p:cond delay="0"/>
                                  </p:stCondLst>
                                  <p:childTnLst>
                                    <p:set>
                                      <p:cBhvr>
                                        <p:cTn id="381" dur="1" fill="hold">
                                          <p:stCondLst>
                                            <p:cond delay="0"/>
                                          </p:stCondLst>
                                        </p:cTn>
                                        <p:tgtEl>
                                          <p:spTgt spid="34"/>
                                        </p:tgtEl>
                                        <p:attrNameLst>
                                          <p:attrName>style.visibility</p:attrName>
                                        </p:attrNameLst>
                                      </p:cBhvr>
                                      <p:to>
                                        <p:strVal val="visible"/>
                                      </p:to>
                                    </p:set>
                                    <p:anim calcmode="lin" valueType="num">
                                      <p:cBhvr additive="base">
                                        <p:cTn id="382" dur="3000" fill="hold"/>
                                        <p:tgtEl>
                                          <p:spTgt spid="34"/>
                                        </p:tgtEl>
                                        <p:attrNameLst>
                                          <p:attrName>ppt_x</p:attrName>
                                        </p:attrNameLst>
                                      </p:cBhvr>
                                      <p:tavLst>
                                        <p:tav tm="0">
                                          <p:val>
                                            <p:strVal val="0-#ppt_w/2"/>
                                          </p:val>
                                        </p:tav>
                                        <p:tav tm="100000">
                                          <p:val>
                                            <p:strVal val="#ppt_x"/>
                                          </p:val>
                                        </p:tav>
                                      </p:tavLst>
                                    </p:anim>
                                    <p:anim calcmode="lin" valueType="num">
                                      <p:cBhvr additive="base">
                                        <p:cTn id="383" dur="3000" fill="hold"/>
                                        <p:tgtEl>
                                          <p:spTgt spid="34"/>
                                        </p:tgtEl>
                                        <p:attrNameLst>
                                          <p:attrName>ppt_y</p:attrName>
                                        </p:attrNameLst>
                                      </p:cBhvr>
                                      <p:tavLst>
                                        <p:tav tm="0">
                                          <p:val>
                                            <p:strVal val="#ppt_y"/>
                                          </p:val>
                                        </p:tav>
                                        <p:tav tm="100000">
                                          <p:val>
                                            <p:strVal val="#ppt_y"/>
                                          </p:val>
                                        </p:tav>
                                      </p:tavLst>
                                    </p:anim>
                                  </p:childTnLst>
                                </p:cTn>
                              </p:par>
                              <p:par>
                                <p:cTn id="384" presetID="2" presetClass="entr" presetSubtype="8" fill="hold" grpId="0" nodeType="withEffect">
                                  <p:stCondLst>
                                    <p:cond delay="0"/>
                                  </p:stCondLst>
                                  <p:childTnLst>
                                    <p:set>
                                      <p:cBhvr>
                                        <p:cTn id="385" dur="1" fill="hold">
                                          <p:stCondLst>
                                            <p:cond delay="0"/>
                                          </p:stCondLst>
                                        </p:cTn>
                                        <p:tgtEl>
                                          <p:spTgt spid="35"/>
                                        </p:tgtEl>
                                        <p:attrNameLst>
                                          <p:attrName>style.visibility</p:attrName>
                                        </p:attrNameLst>
                                      </p:cBhvr>
                                      <p:to>
                                        <p:strVal val="visible"/>
                                      </p:to>
                                    </p:set>
                                    <p:anim calcmode="lin" valueType="num">
                                      <p:cBhvr additive="base">
                                        <p:cTn id="386" dur="3000" fill="hold"/>
                                        <p:tgtEl>
                                          <p:spTgt spid="35"/>
                                        </p:tgtEl>
                                        <p:attrNameLst>
                                          <p:attrName>ppt_x</p:attrName>
                                        </p:attrNameLst>
                                      </p:cBhvr>
                                      <p:tavLst>
                                        <p:tav tm="0">
                                          <p:val>
                                            <p:strVal val="0-#ppt_w/2"/>
                                          </p:val>
                                        </p:tav>
                                        <p:tav tm="100000">
                                          <p:val>
                                            <p:strVal val="#ppt_x"/>
                                          </p:val>
                                        </p:tav>
                                      </p:tavLst>
                                    </p:anim>
                                    <p:anim calcmode="lin" valueType="num">
                                      <p:cBhvr additive="base">
                                        <p:cTn id="387" dur="3000" fill="hold"/>
                                        <p:tgtEl>
                                          <p:spTgt spid="35"/>
                                        </p:tgtEl>
                                        <p:attrNameLst>
                                          <p:attrName>ppt_y</p:attrName>
                                        </p:attrNameLst>
                                      </p:cBhvr>
                                      <p:tavLst>
                                        <p:tav tm="0">
                                          <p:val>
                                            <p:strVal val="#ppt_y"/>
                                          </p:val>
                                        </p:tav>
                                        <p:tav tm="100000">
                                          <p:val>
                                            <p:strVal val="#ppt_y"/>
                                          </p:val>
                                        </p:tav>
                                      </p:tavLst>
                                    </p:anim>
                                  </p:childTnLst>
                                </p:cTn>
                              </p:par>
                              <p:par>
                                <p:cTn id="388" presetID="2" presetClass="entr" presetSubtype="8" fill="hold" grpId="0" nodeType="withEffect">
                                  <p:stCondLst>
                                    <p:cond delay="0"/>
                                  </p:stCondLst>
                                  <p:childTnLst>
                                    <p:set>
                                      <p:cBhvr>
                                        <p:cTn id="389" dur="1" fill="hold">
                                          <p:stCondLst>
                                            <p:cond delay="0"/>
                                          </p:stCondLst>
                                        </p:cTn>
                                        <p:tgtEl>
                                          <p:spTgt spid="36"/>
                                        </p:tgtEl>
                                        <p:attrNameLst>
                                          <p:attrName>style.visibility</p:attrName>
                                        </p:attrNameLst>
                                      </p:cBhvr>
                                      <p:to>
                                        <p:strVal val="visible"/>
                                      </p:to>
                                    </p:set>
                                    <p:anim calcmode="lin" valueType="num">
                                      <p:cBhvr additive="base">
                                        <p:cTn id="390" dur="3000" fill="hold"/>
                                        <p:tgtEl>
                                          <p:spTgt spid="36"/>
                                        </p:tgtEl>
                                        <p:attrNameLst>
                                          <p:attrName>ppt_x</p:attrName>
                                        </p:attrNameLst>
                                      </p:cBhvr>
                                      <p:tavLst>
                                        <p:tav tm="0">
                                          <p:val>
                                            <p:strVal val="0-#ppt_w/2"/>
                                          </p:val>
                                        </p:tav>
                                        <p:tav tm="100000">
                                          <p:val>
                                            <p:strVal val="#ppt_x"/>
                                          </p:val>
                                        </p:tav>
                                      </p:tavLst>
                                    </p:anim>
                                    <p:anim calcmode="lin" valueType="num">
                                      <p:cBhvr additive="base">
                                        <p:cTn id="391" dur="3000" fill="hold"/>
                                        <p:tgtEl>
                                          <p:spTgt spid="36"/>
                                        </p:tgtEl>
                                        <p:attrNameLst>
                                          <p:attrName>ppt_y</p:attrName>
                                        </p:attrNameLst>
                                      </p:cBhvr>
                                      <p:tavLst>
                                        <p:tav tm="0">
                                          <p:val>
                                            <p:strVal val="#ppt_y"/>
                                          </p:val>
                                        </p:tav>
                                        <p:tav tm="100000">
                                          <p:val>
                                            <p:strVal val="#ppt_y"/>
                                          </p:val>
                                        </p:tav>
                                      </p:tavLst>
                                    </p:anim>
                                  </p:childTnLst>
                                </p:cTn>
                              </p:par>
                              <p:par>
                                <p:cTn id="392" presetID="2" presetClass="entr" presetSubtype="8" fill="hold" grpId="0" nodeType="withEffect">
                                  <p:stCondLst>
                                    <p:cond delay="0"/>
                                  </p:stCondLst>
                                  <p:childTnLst>
                                    <p:set>
                                      <p:cBhvr>
                                        <p:cTn id="393" dur="1" fill="hold">
                                          <p:stCondLst>
                                            <p:cond delay="0"/>
                                          </p:stCondLst>
                                        </p:cTn>
                                        <p:tgtEl>
                                          <p:spTgt spid="101"/>
                                        </p:tgtEl>
                                        <p:attrNameLst>
                                          <p:attrName>style.visibility</p:attrName>
                                        </p:attrNameLst>
                                      </p:cBhvr>
                                      <p:to>
                                        <p:strVal val="visible"/>
                                      </p:to>
                                    </p:set>
                                    <p:anim calcmode="lin" valueType="num">
                                      <p:cBhvr additive="base">
                                        <p:cTn id="394" dur="3000" fill="hold"/>
                                        <p:tgtEl>
                                          <p:spTgt spid="101"/>
                                        </p:tgtEl>
                                        <p:attrNameLst>
                                          <p:attrName>ppt_x</p:attrName>
                                        </p:attrNameLst>
                                      </p:cBhvr>
                                      <p:tavLst>
                                        <p:tav tm="0">
                                          <p:val>
                                            <p:strVal val="0-#ppt_w/2"/>
                                          </p:val>
                                        </p:tav>
                                        <p:tav tm="100000">
                                          <p:val>
                                            <p:strVal val="#ppt_x"/>
                                          </p:val>
                                        </p:tav>
                                      </p:tavLst>
                                    </p:anim>
                                    <p:anim calcmode="lin" valueType="num">
                                      <p:cBhvr additive="base">
                                        <p:cTn id="395" dur="3000" fill="hold"/>
                                        <p:tgtEl>
                                          <p:spTgt spid="101"/>
                                        </p:tgtEl>
                                        <p:attrNameLst>
                                          <p:attrName>ppt_y</p:attrName>
                                        </p:attrNameLst>
                                      </p:cBhvr>
                                      <p:tavLst>
                                        <p:tav tm="0">
                                          <p:val>
                                            <p:strVal val="#ppt_y"/>
                                          </p:val>
                                        </p:tav>
                                        <p:tav tm="100000">
                                          <p:val>
                                            <p:strVal val="#ppt_y"/>
                                          </p:val>
                                        </p:tav>
                                      </p:tavLst>
                                    </p:anim>
                                  </p:childTnLst>
                                </p:cTn>
                              </p:par>
                              <p:par>
                                <p:cTn id="396" presetID="2" presetClass="entr" presetSubtype="8" fill="hold" grpId="0" nodeType="withEffect">
                                  <p:stCondLst>
                                    <p:cond delay="0"/>
                                  </p:stCondLst>
                                  <p:childTnLst>
                                    <p:set>
                                      <p:cBhvr>
                                        <p:cTn id="397" dur="1" fill="hold">
                                          <p:stCondLst>
                                            <p:cond delay="0"/>
                                          </p:stCondLst>
                                        </p:cTn>
                                        <p:tgtEl>
                                          <p:spTgt spid="102"/>
                                        </p:tgtEl>
                                        <p:attrNameLst>
                                          <p:attrName>style.visibility</p:attrName>
                                        </p:attrNameLst>
                                      </p:cBhvr>
                                      <p:to>
                                        <p:strVal val="visible"/>
                                      </p:to>
                                    </p:set>
                                    <p:anim calcmode="lin" valueType="num">
                                      <p:cBhvr additive="base">
                                        <p:cTn id="398" dur="3000" fill="hold"/>
                                        <p:tgtEl>
                                          <p:spTgt spid="102"/>
                                        </p:tgtEl>
                                        <p:attrNameLst>
                                          <p:attrName>ppt_x</p:attrName>
                                        </p:attrNameLst>
                                      </p:cBhvr>
                                      <p:tavLst>
                                        <p:tav tm="0">
                                          <p:val>
                                            <p:strVal val="0-#ppt_w/2"/>
                                          </p:val>
                                        </p:tav>
                                        <p:tav tm="100000">
                                          <p:val>
                                            <p:strVal val="#ppt_x"/>
                                          </p:val>
                                        </p:tav>
                                      </p:tavLst>
                                    </p:anim>
                                    <p:anim calcmode="lin" valueType="num">
                                      <p:cBhvr additive="base">
                                        <p:cTn id="399" dur="3000" fill="hold"/>
                                        <p:tgtEl>
                                          <p:spTgt spid="102"/>
                                        </p:tgtEl>
                                        <p:attrNameLst>
                                          <p:attrName>ppt_y</p:attrName>
                                        </p:attrNameLst>
                                      </p:cBhvr>
                                      <p:tavLst>
                                        <p:tav tm="0">
                                          <p:val>
                                            <p:strVal val="#ppt_y"/>
                                          </p:val>
                                        </p:tav>
                                        <p:tav tm="100000">
                                          <p:val>
                                            <p:strVal val="#ppt_y"/>
                                          </p:val>
                                        </p:tav>
                                      </p:tavLst>
                                    </p:anim>
                                  </p:childTnLst>
                                </p:cTn>
                              </p:par>
                              <p:par>
                                <p:cTn id="400" presetID="2" presetClass="entr" presetSubtype="8" fill="hold" grpId="0" nodeType="withEffect">
                                  <p:stCondLst>
                                    <p:cond delay="0"/>
                                  </p:stCondLst>
                                  <p:childTnLst>
                                    <p:set>
                                      <p:cBhvr>
                                        <p:cTn id="401" dur="1" fill="hold">
                                          <p:stCondLst>
                                            <p:cond delay="0"/>
                                          </p:stCondLst>
                                        </p:cTn>
                                        <p:tgtEl>
                                          <p:spTgt spid="103"/>
                                        </p:tgtEl>
                                        <p:attrNameLst>
                                          <p:attrName>style.visibility</p:attrName>
                                        </p:attrNameLst>
                                      </p:cBhvr>
                                      <p:to>
                                        <p:strVal val="visible"/>
                                      </p:to>
                                    </p:set>
                                    <p:anim calcmode="lin" valueType="num">
                                      <p:cBhvr additive="base">
                                        <p:cTn id="402" dur="3000" fill="hold"/>
                                        <p:tgtEl>
                                          <p:spTgt spid="103"/>
                                        </p:tgtEl>
                                        <p:attrNameLst>
                                          <p:attrName>ppt_x</p:attrName>
                                        </p:attrNameLst>
                                      </p:cBhvr>
                                      <p:tavLst>
                                        <p:tav tm="0">
                                          <p:val>
                                            <p:strVal val="0-#ppt_w/2"/>
                                          </p:val>
                                        </p:tav>
                                        <p:tav tm="100000">
                                          <p:val>
                                            <p:strVal val="#ppt_x"/>
                                          </p:val>
                                        </p:tav>
                                      </p:tavLst>
                                    </p:anim>
                                    <p:anim calcmode="lin" valueType="num">
                                      <p:cBhvr additive="base">
                                        <p:cTn id="403" dur="3000" fill="hold"/>
                                        <p:tgtEl>
                                          <p:spTgt spid="103"/>
                                        </p:tgtEl>
                                        <p:attrNameLst>
                                          <p:attrName>ppt_y</p:attrName>
                                        </p:attrNameLst>
                                      </p:cBhvr>
                                      <p:tavLst>
                                        <p:tav tm="0">
                                          <p:val>
                                            <p:strVal val="#ppt_y"/>
                                          </p:val>
                                        </p:tav>
                                        <p:tav tm="100000">
                                          <p:val>
                                            <p:strVal val="#ppt_y"/>
                                          </p:val>
                                        </p:tav>
                                      </p:tavLst>
                                    </p:anim>
                                  </p:childTnLst>
                                </p:cTn>
                              </p:par>
                              <p:par>
                                <p:cTn id="404" presetID="2" presetClass="entr" presetSubtype="8" fill="hold" grpId="0" nodeType="withEffect">
                                  <p:stCondLst>
                                    <p:cond delay="0"/>
                                  </p:stCondLst>
                                  <p:childTnLst>
                                    <p:set>
                                      <p:cBhvr>
                                        <p:cTn id="405" dur="1" fill="hold">
                                          <p:stCondLst>
                                            <p:cond delay="0"/>
                                          </p:stCondLst>
                                        </p:cTn>
                                        <p:tgtEl>
                                          <p:spTgt spid="104"/>
                                        </p:tgtEl>
                                        <p:attrNameLst>
                                          <p:attrName>style.visibility</p:attrName>
                                        </p:attrNameLst>
                                      </p:cBhvr>
                                      <p:to>
                                        <p:strVal val="visible"/>
                                      </p:to>
                                    </p:set>
                                    <p:anim calcmode="lin" valueType="num">
                                      <p:cBhvr additive="base">
                                        <p:cTn id="406" dur="3000" fill="hold"/>
                                        <p:tgtEl>
                                          <p:spTgt spid="104"/>
                                        </p:tgtEl>
                                        <p:attrNameLst>
                                          <p:attrName>ppt_x</p:attrName>
                                        </p:attrNameLst>
                                      </p:cBhvr>
                                      <p:tavLst>
                                        <p:tav tm="0">
                                          <p:val>
                                            <p:strVal val="0-#ppt_w/2"/>
                                          </p:val>
                                        </p:tav>
                                        <p:tav tm="100000">
                                          <p:val>
                                            <p:strVal val="#ppt_x"/>
                                          </p:val>
                                        </p:tav>
                                      </p:tavLst>
                                    </p:anim>
                                    <p:anim calcmode="lin" valueType="num">
                                      <p:cBhvr additive="base">
                                        <p:cTn id="407" dur="3000" fill="hold"/>
                                        <p:tgtEl>
                                          <p:spTgt spid="104"/>
                                        </p:tgtEl>
                                        <p:attrNameLst>
                                          <p:attrName>ppt_y</p:attrName>
                                        </p:attrNameLst>
                                      </p:cBhvr>
                                      <p:tavLst>
                                        <p:tav tm="0">
                                          <p:val>
                                            <p:strVal val="#ppt_y"/>
                                          </p:val>
                                        </p:tav>
                                        <p:tav tm="100000">
                                          <p:val>
                                            <p:strVal val="#ppt_y"/>
                                          </p:val>
                                        </p:tav>
                                      </p:tavLst>
                                    </p:anim>
                                  </p:childTnLst>
                                </p:cTn>
                              </p:par>
                              <p:par>
                                <p:cTn id="408" presetID="2" presetClass="entr" presetSubtype="8" fill="hold" grpId="0" nodeType="withEffect">
                                  <p:stCondLst>
                                    <p:cond delay="0"/>
                                  </p:stCondLst>
                                  <p:childTnLst>
                                    <p:set>
                                      <p:cBhvr>
                                        <p:cTn id="409" dur="1" fill="hold">
                                          <p:stCondLst>
                                            <p:cond delay="0"/>
                                          </p:stCondLst>
                                        </p:cTn>
                                        <p:tgtEl>
                                          <p:spTgt spid="105"/>
                                        </p:tgtEl>
                                        <p:attrNameLst>
                                          <p:attrName>style.visibility</p:attrName>
                                        </p:attrNameLst>
                                      </p:cBhvr>
                                      <p:to>
                                        <p:strVal val="visible"/>
                                      </p:to>
                                    </p:set>
                                    <p:anim calcmode="lin" valueType="num">
                                      <p:cBhvr additive="base">
                                        <p:cTn id="410" dur="3000" fill="hold"/>
                                        <p:tgtEl>
                                          <p:spTgt spid="105"/>
                                        </p:tgtEl>
                                        <p:attrNameLst>
                                          <p:attrName>ppt_x</p:attrName>
                                        </p:attrNameLst>
                                      </p:cBhvr>
                                      <p:tavLst>
                                        <p:tav tm="0">
                                          <p:val>
                                            <p:strVal val="0-#ppt_w/2"/>
                                          </p:val>
                                        </p:tav>
                                        <p:tav tm="100000">
                                          <p:val>
                                            <p:strVal val="#ppt_x"/>
                                          </p:val>
                                        </p:tav>
                                      </p:tavLst>
                                    </p:anim>
                                    <p:anim calcmode="lin" valueType="num">
                                      <p:cBhvr additive="base">
                                        <p:cTn id="411" dur="3000" fill="hold"/>
                                        <p:tgtEl>
                                          <p:spTgt spid="105"/>
                                        </p:tgtEl>
                                        <p:attrNameLst>
                                          <p:attrName>ppt_y</p:attrName>
                                        </p:attrNameLst>
                                      </p:cBhvr>
                                      <p:tavLst>
                                        <p:tav tm="0">
                                          <p:val>
                                            <p:strVal val="#ppt_y"/>
                                          </p:val>
                                        </p:tav>
                                        <p:tav tm="100000">
                                          <p:val>
                                            <p:strVal val="#ppt_y"/>
                                          </p:val>
                                        </p:tav>
                                      </p:tavLst>
                                    </p:anim>
                                  </p:childTnLst>
                                </p:cTn>
                              </p:par>
                              <p:par>
                                <p:cTn id="412" presetID="2" presetClass="entr" presetSubtype="8" fill="hold" grpId="0" nodeType="withEffect">
                                  <p:stCondLst>
                                    <p:cond delay="0"/>
                                  </p:stCondLst>
                                  <p:childTnLst>
                                    <p:set>
                                      <p:cBhvr>
                                        <p:cTn id="413" dur="1" fill="hold">
                                          <p:stCondLst>
                                            <p:cond delay="0"/>
                                          </p:stCondLst>
                                        </p:cTn>
                                        <p:tgtEl>
                                          <p:spTgt spid="106"/>
                                        </p:tgtEl>
                                        <p:attrNameLst>
                                          <p:attrName>style.visibility</p:attrName>
                                        </p:attrNameLst>
                                      </p:cBhvr>
                                      <p:to>
                                        <p:strVal val="visible"/>
                                      </p:to>
                                    </p:set>
                                    <p:anim calcmode="lin" valueType="num">
                                      <p:cBhvr additive="base">
                                        <p:cTn id="414" dur="3000" fill="hold"/>
                                        <p:tgtEl>
                                          <p:spTgt spid="106"/>
                                        </p:tgtEl>
                                        <p:attrNameLst>
                                          <p:attrName>ppt_x</p:attrName>
                                        </p:attrNameLst>
                                      </p:cBhvr>
                                      <p:tavLst>
                                        <p:tav tm="0">
                                          <p:val>
                                            <p:strVal val="0-#ppt_w/2"/>
                                          </p:val>
                                        </p:tav>
                                        <p:tav tm="100000">
                                          <p:val>
                                            <p:strVal val="#ppt_x"/>
                                          </p:val>
                                        </p:tav>
                                      </p:tavLst>
                                    </p:anim>
                                    <p:anim calcmode="lin" valueType="num">
                                      <p:cBhvr additive="base">
                                        <p:cTn id="415" dur="3000" fill="hold"/>
                                        <p:tgtEl>
                                          <p:spTgt spid="106"/>
                                        </p:tgtEl>
                                        <p:attrNameLst>
                                          <p:attrName>ppt_y</p:attrName>
                                        </p:attrNameLst>
                                      </p:cBhvr>
                                      <p:tavLst>
                                        <p:tav tm="0">
                                          <p:val>
                                            <p:strVal val="#ppt_y"/>
                                          </p:val>
                                        </p:tav>
                                        <p:tav tm="100000">
                                          <p:val>
                                            <p:strVal val="#ppt_y"/>
                                          </p:val>
                                        </p:tav>
                                      </p:tavLst>
                                    </p:anim>
                                  </p:childTnLst>
                                </p:cTn>
                              </p:par>
                              <p:par>
                                <p:cTn id="416" presetID="2" presetClass="entr" presetSubtype="8" fill="hold" grpId="0" nodeType="withEffect">
                                  <p:stCondLst>
                                    <p:cond delay="0"/>
                                  </p:stCondLst>
                                  <p:childTnLst>
                                    <p:set>
                                      <p:cBhvr>
                                        <p:cTn id="417" dur="1" fill="hold">
                                          <p:stCondLst>
                                            <p:cond delay="0"/>
                                          </p:stCondLst>
                                        </p:cTn>
                                        <p:tgtEl>
                                          <p:spTgt spid="107"/>
                                        </p:tgtEl>
                                        <p:attrNameLst>
                                          <p:attrName>style.visibility</p:attrName>
                                        </p:attrNameLst>
                                      </p:cBhvr>
                                      <p:to>
                                        <p:strVal val="visible"/>
                                      </p:to>
                                    </p:set>
                                    <p:anim calcmode="lin" valueType="num">
                                      <p:cBhvr additive="base">
                                        <p:cTn id="418" dur="3000" fill="hold"/>
                                        <p:tgtEl>
                                          <p:spTgt spid="107"/>
                                        </p:tgtEl>
                                        <p:attrNameLst>
                                          <p:attrName>ppt_x</p:attrName>
                                        </p:attrNameLst>
                                      </p:cBhvr>
                                      <p:tavLst>
                                        <p:tav tm="0">
                                          <p:val>
                                            <p:strVal val="0-#ppt_w/2"/>
                                          </p:val>
                                        </p:tav>
                                        <p:tav tm="100000">
                                          <p:val>
                                            <p:strVal val="#ppt_x"/>
                                          </p:val>
                                        </p:tav>
                                      </p:tavLst>
                                    </p:anim>
                                    <p:anim calcmode="lin" valueType="num">
                                      <p:cBhvr additive="base">
                                        <p:cTn id="419" dur="3000" fill="hold"/>
                                        <p:tgtEl>
                                          <p:spTgt spid="107"/>
                                        </p:tgtEl>
                                        <p:attrNameLst>
                                          <p:attrName>ppt_y</p:attrName>
                                        </p:attrNameLst>
                                      </p:cBhvr>
                                      <p:tavLst>
                                        <p:tav tm="0">
                                          <p:val>
                                            <p:strVal val="#ppt_y"/>
                                          </p:val>
                                        </p:tav>
                                        <p:tav tm="100000">
                                          <p:val>
                                            <p:strVal val="#ppt_y"/>
                                          </p:val>
                                        </p:tav>
                                      </p:tavLst>
                                    </p:anim>
                                  </p:childTnLst>
                                </p:cTn>
                              </p:par>
                              <p:par>
                                <p:cTn id="420" presetID="2" presetClass="entr" presetSubtype="8" fill="hold" grpId="0" nodeType="withEffect">
                                  <p:stCondLst>
                                    <p:cond delay="0"/>
                                  </p:stCondLst>
                                  <p:childTnLst>
                                    <p:set>
                                      <p:cBhvr>
                                        <p:cTn id="421" dur="1" fill="hold">
                                          <p:stCondLst>
                                            <p:cond delay="0"/>
                                          </p:stCondLst>
                                        </p:cTn>
                                        <p:tgtEl>
                                          <p:spTgt spid="108"/>
                                        </p:tgtEl>
                                        <p:attrNameLst>
                                          <p:attrName>style.visibility</p:attrName>
                                        </p:attrNameLst>
                                      </p:cBhvr>
                                      <p:to>
                                        <p:strVal val="visible"/>
                                      </p:to>
                                    </p:set>
                                    <p:anim calcmode="lin" valueType="num">
                                      <p:cBhvr additive="base">
                                        <p:cTn id="422" dur="3000" fill="hold"/>
                                        <p:tgtEl>
                                          <p:spTgt spid="108"/>
                                        </p:tgtEl>
                                        <p:attrNameLst>
                                          <p:attrName>ppt_x</p:attrName>
                                        </p:attrNameLst>
                                      </p:cBhvr>
                                      <p:tavLst>
                                        <p:tav tm="0">
                                          <p:val>
                                            <p:strVal val="0-#ppt_w/2"/>
                                          </p:val>
                                        </p:tav>
                                        <p:tav tm="100000">
                                          <p:val>
                                            <p:strVal val="#ppt_x"/>
                                          </p:val>
                                        </p:tav>
                                      </p:tavLst>
                                    </p:anim>
                                    <p:anim calcmode="lin" valueType="num">
                                      <p:cBhvr additive="base">
                                        <p:cTn id="423" dur="3000" fill="hold"/>
                                        <p:tgtEl>
                                          <p:spTgt spid="108"/>
                                        </p:tgtEl>
                                        <p:attrNameLst>
                                          <p:attrName>ppt_y</p:attrName>
                                        </p:attrNameLst>
                                      </p:cBhvr>
                                      <p:tavLst>
                                        <p:tav tm="0">
                                          <p:val>
                                            <p:strVal val="#ppt_y"/>
                                          </p:val>
                                        </p:tav>
                                        <p:tav tm="100000">
                                          <p:val>
                                            <p:strVal val="#ppt_y"/>
                                          </p:val>
                                        </p:tav>
                                      </p:tavLst>
                                    </p:anim>
                                  </p:childTnLst>
                                </p:cTn>
                              </p:par>
                              <p:par>
                                <p:cTn id="424" presetID="2" presetClass="entr" presetSubtype="8" fill="hold" grpId="0" nodeType="withEffect">
                                  <p:stCondLst>
                                    <p:cond delay="0"/>
                                  </p:stCondLst>
                                  <p:childTnLst>
                                    <p:set>
                                      <p:cBhvr>
                                        <p:cTn id="425" dur="1" fill="hold">
                                          <p:stCondLst>
                                            <p:cond delay="0"/>
                                          </p:stCondLst>
                                        </p:cTn>
                                        <p:tgtEl>
                                          <p:spTgt spid="109"/>
                                        </p:tgtEl>
                                        <p:attrNameLst>
                                          <p:attrName>style.visibility</p:attrName>
                                        </p:attrNameLst>
                                      </p:cBhvr>
                                      <p:to>
                                        <p:strVal val="visible"/>
                                      </p:to>
                                    </p:set>
                                    <p:anim calcmode="lin" valueType="num">
                                      <p:cBhvr additive="base">
                                        <p:cTn id="426" dur="3000" fill="hold"/>
                                        <p:tgtEl>
                                          <p:spTgt spid="109"/>
                                        </p:tgtEl>
                                        <p:attrNameLst>
                                          <p:attrName>ppt_x</p:attrName>
                                        </p:attrNameLst>
                                      </p:cBhvr>
                                      <p:tavLst>
                                        <p:tav tm="0">
                                          <p:val>
                                            <p:strVal val="0-#ppt_w/2"/>
                                          </p:val>
                                        </p:tav>
                                        <p:tav tm="100000">
                                          <p:val>
                                            <p:strVal val="#ppt_x"/>
                                          </p:val>
                                        </p:tav>
                                      </p:tavLst>
                                    </p:anim>
                                    <p:anim calcmode="lin" valueType="num">
                                      <p:cBhvr additive="base">
                                        <p:cTn id="427" dur="3000" fill="hold"/>
                                        <p:tgtEl>
                                          <p:spTgt spid="109"/>
                                        </p:tgtEl>
                                        <p:attrNameLst>
                                          <p:attrName>ppt_y</p:attrName>
                                        </p:attrNameLst>
                                      </p:cBhvr>
                                      <p:tavLst>
                                        <p:tav tm="0">
                                          <p:val>
                                            <p:strVal val="#ppt_y"/>
                                          </p:val>
                                        </p:tav>
                                        <p:tav tm="100000">
                                          <p:val>
                                            <p:strVal val="#ppt_y"/>
                                          </p:val>
                                        </p:tav>
                                      </p:tavLst>
                                    </p:anim>
                                  </p:childTnLst>
                                </p:cTn>
                              </p:par>
                              <p:par>
                                <p:cTn id="428" presetID="2" presetClass="entr" presetSubtype="8" fill="hold" grpId="0" nodeType="withEffect">
                                  <p:stCondLst>
                                    <p:cond delay="0"/>
                                  </p:stCondLst>
                                  <p:childTnLst>
                                    <p:set>
                                      <p:cBhvr>
                                        <p:cTn id="429" dur="1" fill="hold">
                                          <p:stCondLst>
                                            <p:cond delay="0"/>
                                          </p:stCondLst>
                                        </p:cTn>
                                        <p:tgtEl>
                                          <p:spTgt spid="110"/>
                                        </p:tgtEl>
                                        <p:attrNameLst>
                                          <p:attrName>style.visibility</p:attrName>
                                        </p:attrNameLst>
                                      </p:cBhvr>
                                      <p:to>
                                        <p:strVal val="visible"/>
                                      </p:to>
                                    </p:set>
                                    <p:anim calcmode="lin" valueType="num">
                                      <p:cBhvr additive="base">
                                        <p:cTn id="430" dur="3000" fill="hold"/>
                                        <p:tgtEl>
                                          <p:spTgt spid="110"/>
                                        </p:tgtEl>
                                        <p:attrNameLst>
                                          <p:attrName>ppt_x</p:attrName>
                                        </p:attrNameLst>
                                      </p:cBhvr>
                                      <p:tavLst>
                                        <p:tav tm="0">
                                          <p:val>
                                            <p:strVal val="0-#ppt_w/2"/>
                                          </p:val>
                                        </p:tav>
                                        <p:tav tm="100000">
                                          <p:val>
                                            <p:strVal val="#ppt_x"/>
                                          </p:val>
                                        </p:tav>
                                      </p:tavLst>
                                    </p:anim>
                                    <p:anim calcmode="lin" valueType="num">
                                      <p:cBhvr additive="base">
                                        <p:cTn id="431" dur="3000" fill="hold"/>
                                        <p:tgtEl>
                                          <p:spTgt spid="110"/>
                                        </p:tgtEl>
                                        <p:attrNameLst>
                                          <p:attrName>ppt_y</p:attrName>
                                        </p:attrNameLst>
                                      </p:cBhvr>
                                      <p:tavLst>
                                        <p:tav tm="0">
                                          <p:val>
                                            <p:strVal val="#ppt_y"/>
                                          </p:val>
                                        </p:tav>
                                        <p:tav tm="100000">
                                          <p:val>
                                            <p:strVal val="#ppt_y"/>
                                          </p:val>
                                        </p:tav>
                                      </p:tavLst>
                                    </p:anim>
                                  </p:childTnLst>
                                </p:cTn>
                              </p:par>
                              <p:par>
                                <p:cTn id="432" presetID="2" presetClass="entr" presetSubtype="8" fill="hold" grpId="0" nodeType="withEffect">
                                  <p:stCondLst>
                                    <p:cond delay="0"/>
                                  </p:stCondLst>
                                  <p:childTnLst>
                                    <p:set>
                                      <p:cBhvr>
                                        <p:cTn id="433" dur="1" fill="hold">
                                          <p:stCondLst>
                                            <p:cond delay="0"/>
                                          </p:stCondLst>
                                        </p:cTn>
                                        <p:tgtEl>
                                          <p:spTgt spid="111"/>
                                        </p:tgtEl>
                                        <p:attrNameLst>
                                          <p:attrName>style.visibility</p:attrName>
                                        </p:attrNameLst>
                                      </p:cBhvr>
                                      <p:to>
                                        <p:strVal val="visible"/>
                                      </p:to>
                                    </p:set>
                                    <p:anim calcmode="lin" valueType="num">
                                      <p:cBhvr additive="base">
                                        <p:cTn id="434" dur="3000" fill="hold"/>
                                        <p:tgtEl>
                                          <p:spTgt spid="111"/>
                                        </p:tgtEl>
                                        <p:attrNameLst>
                                          <p:attrName>ppt_x</p:attrName>
                                        </p:attrNameLst>
                                      </p:cBhvr>
                                      <p:tavLst>
                                        <p:tav tm="0">
                                          <p:val>
                                            <p:strVal val="0-#ppt_w/2"/>
                                          </p:val>
                                        </p:tav>
                                        <p:tav tm="100000">
                                          <p:val>
                                            <p:strVal val="#ppt_x"/>
                                          </p:val>
                                        </p:tav>
                                      </p:tavLst>
                                    </p:anim>
                                    <p:anim calcmode="lin" valueType="num">
                                      <p:cBhvr additive="base">
                                        <p:cTn id="435" dur="3000" fill="hold"/>
                                        <p:tgtEl>
                                          <p:spTgt spid="111"/>
                                        </p:tgtEl>
                                        <p:attrNameLst>
                                          <p:attrName>ppt_y</p:attrName>
                                        </p:attrNameLst>
                                      </p:cBhvr>
                                      <p:tavLst>
                                        <p:tav tm="0">
                                          <p:val>
                                            <p:strVal val="#ppt_y"/>
                                          </p:val>
                                        </p:tav>
                                        <p:tav tm="100000">
                                          <p:val>
                                            <p:strVal val="#ppt_y"/>
                                          </p:val>
                                        </p:tav>
                                      </p:tavLst>
                                    </p:anim>
                                  </p:childTnLst>
                                </p:cTn>
                              </p:par>
                              <p:par>
                                <p:cTn id="436" presetID="2" presetClass="entr" presetSubtype="8" fill="hold" grpId="0" nodeType="withEffect">
                                  <p:stCondLst>
                                    <p:cond delay="0"/>
                                  </p:stCondLst>
                                  <p:childTnLst>
                                    <p:set>
                                      <p:cBhvr>
                                        <p:cTn id="437" dur="1" fill="hold">
                                          <p:stCondLst>
                                            <p:cond delay="0"/>
                                          </p:stCondLst>
                                        </p:cTn>
                                        <p:tgtEl>
                                          <p:spTgt spid="112"/>
                                        </p:tgtEl>
                                        <p:attrNameLst>
                                          <p:attrName>style.visibility</p:attrName>
                                        </p:attrNameLst>
                                      </p:cBhvr>
                                      <p:to>
                                        <p:strVal val="visible"/>
                                      </p:to>
                                    </p:set>
                                    <p:anim calcmode="lin" valueType="num">
                                      <p:cBhvr additive="base">
                                        <p:cTn id="438" dur="3000" fill="hold"/>
                                        <p:tgtEl>
                                          <p:spTgt spid="112"/>
                                        </p:tgtEl>
                                        <p:attrNameLst>
                                          <p:attrName>ppt_x</p:attrName>
                                        </p:attrNameLst>
                                      </p:cBhvr>
                                      <p:tavLst>
                                        <p:tav tm="0">
                                          <p:val>
                                            <p:strVal val="0-#ppt_w/2"/>
                                          </p:val>
                                        </p:tav>
                                        <p:tav tm="100000">
                                          <p:val>
                                            <p:strVal val="#ppt_x"/>
                                          </p:val>
                                        </p:tav>
                                      </p:tavLst>
                                    </p:anim>
                                    <p:anim calcmode="lin" valueType="num">
                                      <p:cBhvr additive="base">
                                        <p:cTn id="439" dur="3000" fill="hold"/>
                                        <p:tgtEl>
                                          <p:spTgt spid="112"/>
                                        </p:tgtEl>
                                        <p:attrNameLst>
                                          <p:attrName>ppt_y</p:attrName>
                                        </p:attrNameLst>
                                      </p:cBhvr>
                                      <p:tavLst>
                                        <p:tav tm="0">
                                          <p:val>
                                            <p:strVal val="#ppt_y"/>
                                          </p:val>
                                        </p:tav>
                                        <p:tav tm="100000">
                                          <p:val>
                                            <p:strVal val="#ppt_y"/>
                                          </p:val>
                                        </p:tav>
                                      </p:tavLst>
                                    </p:anim>
                                  </p:childTnLst>
                                </p:cTn>
                              </p:par>
                              <p:par>
                                <p:cTn id="440" presetID="2" presetClass="entr" presetSubtype="8" fill="hold" grpId="0" nodeType="withEffect">
                                  <p:stCondLst>
                                    <p:cond delay="0"/>
                                  </p:stCondLst>
                                  <p:childTnLst>
                                    <p:set>
                                      <p:cBhvr>
                                        <p:cTn id="441" dur="1" fill="hold">
                                          <p:stCondLst>
                                            <p:cond delay="0"/>
                                          </p:stCondLst>
                                        </p:cTn>
                                        <p:tgtEl>
                                          <p:spTgt spid="113"/>
                                        </p:tgtEl>
                                        <p:attrNameLst>
                                          <p:attrName>style.visibility</p:attrName>
                                        </p:attrNameLst>
                                      </p:cBhvr>
                                      <p:to>
                                        <p:strVal val="visible"/>
                                      </p:to>
                                    </p:set>
                                    <p:anim calcmode="lin" valueType="num">
                                      <p:cBhvr additive="base">
                                        <p:cTn id="442" dur="3000" fill="hold"/>
                                        <p:tgtEl>
                                          <p:spTgt spid="113"/>
                                        </p:tgtEl>
                                        <p:attrNameLst>
                                          <p:attrName>ppt_x</p:attrName>
                                        </p:attrNameLst>
                                      </p:cBhvr>
                                      <p:tavLst>
                                        <p:tav tm="0">
                                          <p:val>
                                            <p:strVal val="0-#ppt_w/2"/>
                                          </p:val>
                                        </p:tav>
                                        <p:tav tm="100000">
                                          <p:val>
                                            <p:strVal val="#ppt_x"/>
                                          </p:val>
                                        </p:tav>
                                      </p:tavLst>
                                    </p:anim>
                                    <p:anim calcmode="lin" valueType="num">
                                      <p:cBhvr additive="base">
                                        <p:cTn id="443" dur="3000" fill="hold"/>
                                        <p:tgtEl>
                                          <p:spTgt spid="113"/>
                                        </p:tgtEl>
                                        <p:attrNameLst>
                                          <p:attrName>ppt_y</p:attrName>
                                        </p:attrNameLst>
                                      </p:cBhvr>
                                      <p:tavLst>
                                        <p:tav tm="0">
                                          <p:val>
                                            <p:strVal val="#ppt_y"/>
                                          </p:val>
                                        </p:tav>
                                        <p:tav tm="100000">
                                          <p:val>
                                            <p:strVal val="#ppt_y"/>
                                          </p:val>
                                        </p:tav>
                                      </p:tavLst>
                                    </p:anim>
                                  </p:childTnLst>
                                </p:cTn>
                              </p:par>
                              <p:par>
                                <p:cTn id="444" presetID="2" presetClass="entr" presetSubtype="8" fill="hold" grpId="0" nodeType="withEffect">
                                  <p:stCondLst>
                                    <p:cond delay="0"/>
                                  </p:stCondLst>
                                  <p:childTnLst>
                                    <p:set>
                                      <p:cBhvr>
                                        <p:cTn id="445" dur="1" fill="hold">
                                          <p:stCondLst>
                                            <p:cond delay="0"/>
                                          </p:stCondLst>
                                        </p:cTn>
                                        <p:tgtEl>
                                          <p:spTgt spid="114"/>
                                        </p:tgtEl>
                                        <p:attrNameLst>
                                          <p:attrName>style.visibility</p:attrName>
                                        </p:attrNameLst>
                                      </p:cBhvr>
                                      <p:to>
                                        <p:strVal val="visible"/>
                                      </p:to>
                                    </p:set>
                                    <p:anim calcmode="lin" valueType="num">
                                      <p:cBhvr additive="base">
                                        <p:cTn id="446" dur="3000" fill="hold"/>
                                        <p:tgtEl>
                                          <p:spTgt spid="114"/>
                                        </p:tgtEl>
                                        <p:attrNameLst>
                                          <p:attrName>ppt_x</p:attrName>
                                        </p:attrNameLst>
                                      </p:cBhvr>
                                      <p:tavLst>
                                        <p:tav tm="0">
                                          <p:val>
                                            <p:strVal val="0-#ppt_w/2"/>
                                          </p:val>
                                        </p:tav>
                                        <p:tav tm="100000">
                                          <p:val>
                                            <p:strVal val="#ppt_x"/>
                                          </p:val>
                                        </p:tav>
                                      </p:tavLst>
                                    </p:anim>
                                    <p:anim calcmode="lin" valueType="num">
                                      <p:cBhvr additive="base">
                                        <p:cTn id="447" dur="3000" fill="hold"/>
                                        <p:tgtEl>
                                          <p:spTgt spid="114"/>
                                        </p:tgtEl>
                                        <p:attrNameLst>
                                          <p:attrName>ppt_y</p:attrName>
                                        </p:attrNameLst>
                                      </p:cBhvr>
                                      <p:tavLst>
                                        <p:tav tm="0">
                                          <p:val>
                                            <p:strVal val="#ppt_y"/>
                                          </p:val>
                                        </p:tav>
                                        <p:tav tm="100000">
                                          <p:val>
                                            <p:strVal val="#ppt_y"/>
                                          </p:val>
                                        </p:tav>
                                      </p:tavLst>
                                    </p:anim>
                                  </p:childTnLst>
                                </p:cTn>
                              </p:par>
                              <p:par>
                                <p:cTn id="448" presetID="2" presetClass="entr" presetSubtype="8" fill="hold" grpId="0" nodeType="withEffect">
                                  <p:stCondLst>
                                    <p:cond delay="0"/>
                                  </p:stCondLst>
                                  <p:childTnLst>
                                    <p:set>
                                      <p:cBhvr>
                                        <p:cTn id="449" dur="1" fill="hold">
                                          <p:stCondLst>
                                            <p:cond delay="0"/>
                                          </p:stCondLst>
                                        </p:cTn>
                                        <p:tgtEl>
                                          <p:spTgt spid="115"/>
                                        </p:tgtEl>
                                        <p:attrNameLst>
                                          <p:attrName>style.visibility</p:attrName>
                                        </p:attrNameLst>
                                      </p:cBhvr>
                                      <p:to>
                                        <p:strVal val="visible"/>
                                      </p:to>
                                    </p:set>
                                    <p:anim calcmode="lin" valueType="num">
                                      <p:cBhvr additive="base">
                                        <p:cTn id="450" dur="3000" fill="hold"/>
                                        <p:tgtEl>
                                          <p:spTgt spid="115"/>
                                        </p:tgtEl>
                                        <p:attrNameLst>
                                          <p:attrName>ppt_x</p:attrName>
                                        </p:attrNameLst>
                                      </p:cBhvr>
                                      <p:tavLst>
                                        <p:tav tm="0">
                                          <p:val>
                                            <p:strVal val="0-#ppt_w/2"/>
                                          </p:val>
                                        </p:tav>
                                        <p:tav tm="100000">
                                          <p:val>
                                            <p:strVal val="#ppt_x"/>
                                          </p:val>
                                        </p:tav>
                                      </p:tavLst>
                                    </p:anim>
                                    <p:anim calcmode="lin" valueType="num">
                                      <p:cBhvr additive="base">
                                        <p:cTn id="451" dur="3000" fill="hold"/>
                                        <p:tgtEl>
                                          <p:spTgt spid="115"/>
                                        </p:tgtEl>
                                        <p:attrNameLst>
                                          <p:attrName>ppt_y</p:attrName>
                                        </p:attrNameLst>
                                      </p:cBhvr>
                                      <p:tavLst>
                                        <p:tav tm="0">
                                          <p:val>
                                            <p:strVal val="#ppt_y"/>
                                          </p:val>
                                        </p:tav>
                                        <p:tav tm="100000">
                                          <p:val>
                                            <p:strVal val="#ppt_y"/>
                                          </p:val>
                                        </p:tav>
                                      </p:tavLst>
                                    </p:anim>
                                  </p:childTnLst>
                                </p:cTn>
                              </p:par>
                              <p:par>
                                <p:cTn id="452" presetID="2" presetClass="entr" presetSubtype="8" fill="hold" grpId="0" nodeType="withEffect">
                                  <p:stCondLst>
                                    <p:cond delay="0"/>
                                  </p:stCondLst>
                                  <p:childTnLst>
                                    <p:set>
                                      <p:cBhvr>
                                        <p:cTn id="453" dur="1" fill="hold">
                                          <p:stCondLst>
                                            <p:cond delay="0"/>
                                          </p:stCondLst>
                                        </p:cTn>
                                        <p:tgtEl>
                                          <p:spTgt spid="116"/>
                                        </p:tgtEl>
                                        <p:attrNameLst>
                                          <p:attrName>style.visibility</p:attrName>
                                        </p:attrNameLst>
                                      </p:cBhvr>
                                      <p:to>
                                        <p:strVal val="visible"/>
                                      </p:to>
                                    </p:set>
                                    <p:anim calcmode="lin" valueType="num">
                                      <p:cBhvr additive="base">
                                        <p:cTn id="454" dur="3000" fill="hold"/>
                                        <p:tgtEl>
                                          <p:spTgt spid="116"/>
                                        </p:tgtEl>
                                        <p:attrNameLst>
                                          <p:attrName>ppt_x</p:attrName>
                                        </p:attrNameLst>
                                      </p:cBhvr>
                                      <p:tavLst>
                                        <p:tav tm="0">
                                          <p:val>
                                            <p:strVal val="0-#ppt_w/2"/>
                                          </p:val>
                                        </p:tav>
                                        <p:tav tm="100000">
                                          <p:val>
                                            <p:strVal val="#ppt_x"/>
                                          </p:val>
                                        </p:tav>
                                      </p:tavLst>
                                    </p:anim>
                                    <p:anim calcmode="lin" valueType="num">
                                      <p:cBhvr additive="base">
                                        <p:cTn id="455" dur="3000" fill="hold"/>
                                        <p:tgtEl>
                                          <p:spTgt spid="116"/>
                                        </p:tgtEl>
                                        <p:attrNameLst>
                                          <p:attrName>ppt_y</p:attrName>
                                        </p:attrNameLst>
                                      </p:cBhvr>
                                      <p:tavLst>
                                        <p:tav tm="0">
                                          <p:val>
                                            <p:strVal val="#ppt_y"/>
                                          </p:val>
                                        </p:tav>
                                        <p:tav tm="100000">
                                          <p:val>
                                            <p:strVal val="#ppt_y"/>
                                          </p:val>
                                        </p:tav>
                                      </p:tavLst>
                                    </p:anim>
                                  </p:childTnLst>
                                </p:cTn>
                              </p:par>
                              <p:par>
                                <p:cTn id="456" presetID="2" presetClass="entr" presetSubtype="8" fill="hold" grpId="0" nodeType="withEffect">
                                  <p:stCondLst>
                                    <p:cond delay="0"/>
                                  </p:stCondLst>
                                  <p:childTnLst>
                                    <p:set>
                                      <p:cBhvr>
                                        <p:cTn id="457" dur="1" fill="hold">
                                          <p:stCondLst>
                                            <p:cond delay="0"/>
                                          </p:stCondLst>
                                        </p:cTn>
                                        <p:tgtEl>
                                          <p:spTgt spid="117"/>
                                        </p:tgtEl>
                                        <p:attrNameLst>
                                          <p:attrName>style.visibility</p:attrName>
                                        </p:attrNameLst>
                                      </p:cBhvr>
                                      <p:to>
                                        <p:strVal val="visible"/>
                                      </p:to>
                                    </p:set>
                                    <p:anim calcmode="lin" valueType="num">
                                      <p:cBhvr additive="base">
                                        <p:cTn id="458" dur="3000" fill="hold"/>
                                        <p:tgtEl>
                                          <p:spTgt spid="117"/>
                                        </p:tgtEl>
                                        <p:attrNameLst>
                                          <p:attrName>ppt_x</p:attrName>
                                        </p:attrNameLst>
                                      </p:cBhvr>
                                      <p:tavLst>
                                        <p:tav tm="0">
                                          <p:val>
                                            <p:strVal val="0-#ppt_w/2"/>
                                          </p:val>
                                        </p:tav>
                                        <p:tav tm="100000">
                                          <p:val>
                                            <p:strVal val="#ppt_x"/>
                                          </p:val>
                                        </p:tav>
                                      </p:tavLst>
                                    </p:anim>
                                    <p:anim calcmode="lin" valueType="num">
                                      <p:cBhvr additive="base">
                                        <p:cTn id="459" dur="3000" fill="hold"/>
                                        <p:tgtEl>
                                          <p:spTgt spid="117"/>
                                        </p:tgtEl>
                                        <p:attrNameLst>
                                          <p:attrName>ppt_y</p:attrName>
                                        </p:attrNameLst>
                                      </p:cBhvr>
                                      <p:tavLst>
                                        <p:tav tm="0">
                                          <p:val>
                                            <p:strVal val="#ppt_y"/>
                                          </p:val>
                                        </p:tav>
                                        <p:tav tm="100000">
                                          <p:val>
                                            <p:strVal val="#ppt_y"/>
                                          </p:val>
                                        </p:tav>
                                      </p:tavLst>
                                    </p:anim>
                                  </p:childTnLst>
                                </p:cTn>
                              </p:par>
                              <p:par>
                                <p:cTn id="460" presetID="2" presetClass="entr" presetSubtype="8" fill="hold" grpId="0" nodeType="withEffect">
                                  <p:stCondLst>
                                    <p:cond delay="0"/>
                                  </p:stCondLst>
                                  <p:childTnLst>
                                    <p:set>
                                      <p:cBhvr>
                                        <p:cTn id="461" dur="1" fill="hold">
                                          <p:stCondLst>
                                            <p:cond delay="0"/>
                                          </p:stCondLst>
                                        </p:cTn>
                                        <p:tgtEl>
                                          <p:spTgt spid="118"/>
                                        </p:tgtEl>
                                        <p:attrNameLst>
                                          <p:attrName>style.visibility</p:attrName>
                                        </p:attrNameLst>
                                      </p:cBhvr>
                                      <p:to>
                                        <p:strVal val="visible"/>
                                      </p:to>
                                    </p:set>
                                    <p:anim calcmode="lin" valueType="num">
                                      <p:cBhvr additive="base">
                                        <p:cTn id="462" dur="3000" fill="hold"/>
                                        <p:tgtEl>
                                          <p:spTgt spid="118"/>
                                        </p:tgtEl>
                                        <p:attrNameLst>
                                          <p:attrName>ppt_x</p:attrName>
                                        </p:attrNameLst>
                                      </p:cBhvr>
                                      <p:tavLst>
                                        <p:tav tm="0">
                                          <p:val>
                                            <p:strVal val="0-#ppt_w/2"/>
                                          </p:val>
                                        </p:tav>
                                        <p:tav tm="100000">
                                          <p:val>
                                            <p:strVal val="#ppt_x"/>
                                          </p:val>
                                        </p:tav>
                                      </p:tavLst>
                                    </p:anim>
                                    <p:anim calcmode="lin" valueType="num">
                                      <p:cBhvr additive="base">
                                        <p:cTn id="463" dur="3000" fill="hold"/>
                                        <p:tgtEl>
                                          <p:spTgt spid="118"/>
                                        </p:tgtEl>
                                        <p:attrNameLst>
                                          <p:attrName>ppt_y</p:attrName>
                                        </p:attrNameLst>
                                      </p:cBhvr>
                                      <p:tavLst>
                                        <p:tav tm="0">
                                          <p:val>
                                            <p:strVal val="#ppt_y"/>
                                          </p:val>
                                        </p:tav>
                                        <p:tav tm="100000">
                                          <p:val>
                                            <p:strVal val="#ppt_y"/>
                                          </p:val>
                                        </p:tav>
                                      </p:tavLst>
                                    </p:anim>
                                  </p:childTnLst>
                                </p:cTn>
                              </p:par>
                              <p:par>
                                <p:cTn id="464" presetID="2" presetClass="entr" presetSubtype="8" fill="hold" grpId="0" nodeType="withEffect">
                                  <p:stCondLst>
                                    <p:cond delay="0"/>
                                  </p:stCondLst>
                                  <p:childTnLst>
                                    <p:set>
                                      <p:cBhvr>
                                        <p:cTn id="465" dur="1" fill="hold">
                                          <p:stCondLst>
                                            <p:cond delay="0"/>
                                          </p:stCondLst>
                                        </p:cTn>
                                        <p:tgtEl>
                                          <p:spTgt spid="119"/>
                                        </p:tgtEl>
                                        <p:attrNameLst>
                                          <p:attrName>style.visibility</p:attrName>
                                        </p:attrNameLst>
                                      </p:cBhvr>
                                      <p:to>
                                        <p:strVal val="visible"/>
                                      </p:to>
                                    </p:set>
                                    <p:anim calcmode="lin" valueType="num">
                                      <p:cBhvr additive="base">
                                        <p:cTn id="466" dur="3000" fill="hold"/>
                                        <p:tgtEl>
                                          <p:spTgt spid="119"/>
                                        </p:tgtEl>
                                        <p:attrNameLst>
                                          <p:attrName>ppt_x</p:attrName>
                                        </p:attrNameLst>
                                      </p:cBhvr>
                                      <p:tavLst>
                                        <p:tav tm="0">
                                          <p:val>
                                            <p:strVal val="0-#ppt_w/2"/>
                                          </p:val>
                                        </p:tav>
                                        <p:tav tm="100000">
                                          <p:val>
                                            <p:strVal val="#ppt_x"/>
                                          </p:val>
                                        </p:tav>
                                      </p:tavLst>
                                    </p:anim>
                                    <p:anim calcmode="lin" valueType="num">
                                      <p:cBhvr additive="base">
                                        <p:cTn id="467" dur="3000" fill="hold"/>
                                        <p:tgtEl>
                                          <p:spTgt spid="119"/>
                                        </p:tgtEl>
                                        <p:attrNameLst>
                                          <p:attrName>ppt_y</p:attrName>
                                        </p:attrNameLst>
                                      </p:cBhvr>
                                      <p:tavLst>
                                        <p:tav tm="0">
                                          <p:val>
                                            <p:strVal val="#ppt_y"/>
                                          </p:val>
                                        </p:tav>
                                        <p:tav tm="100000">
                                          <p:val>
                                            <p:strVal val="#ppt_y"/>
                                          </p:val>
                                        </p:tav>
                                      </p:tavLst>
                                    </p:anim>
                                  </p:childTnLst>
                                </p:cTn>
                              </p:par>
                              <p:par>
                                <p:cTn id="468" presetID="2" presetClass="entr" presetSubtype="8" fill="hold" grpId="0" nodeType="withEffect">
                                  <p:stCondLst>
                                    <p:cond delay="0"/>
                                  </p:stCondLst>
                                  <p:childTnLst>
                                    <p:set>
                                      <p:cBhvr>
                                        <p:cTn id="469" dur="1" fill="hold">
                                          <p:stCondLst>
                                            <p:cond delay="0"/>
                                          </p:stCondLst>
                                        </p:cTn>
                                        <p:tgtEl>
                                          <p:spTgt spid="120"/>
                                        </p:tgtEl>
                                        <p:attrNameLst>
                                          <p:attrName>style.visibility</p:attrName>
                                        </p:attrNameLst>
                                      </p:cBhvr>
                                      <p:to>
                                        <p:strVal val="visible"/>
                                      </p:to>
                                    </p:set>
                                    <p:anim calcmode="lin" valueType="num">
                                      <p:cBhvr additive="base">
                                        <p:cTn id="470" dur="3000" fill="hold"/>
                                        <p:tgtEl>
                                          <p:spTgt spid="120"/>
                                        </p:tgtEl>
                                        <p:attrNameLst>
                                          <p:attrName>ppt_x</p:attrName>
                                        </p:attrNameLst>
                                      </p:cBhvr>
                                      <p:tavLst>
                                        <p:tav tm="0">
                                          <p:val>
                                            <p:strVal val="0-#ppt_w/2"/>
                                          </p:val>
                                        </p:tav>
                                        <p:tav tm="100000">
                                          <p:val>
                                            <p:strVal val="#ppt_x"/>
                                          </p:val>
                                        </p:tav>
                                      </p:tavLst>
                                    </p:anim>
                                    <p:anim calcmode="lin" valueType="num">
                                      <p:cBhvr additive="base">
                                        <p:cTn id="471" dur="3000" fill="hold"/>
                                        <p:tgtEl>
                                          <p:spTgt spid="120"/>
                                        </p:tgtEl>
                                        <p:attrNameLst>
                                          <p:attrName>ppt_y</p:attrName>
                                        </p:attrNameLst>
                                      </p:cBhvr>
                                      <p:tavLst>
                                        <p:tav tm="0">
                                          <p:val>
                                            <p:strVal val="#ppt_y"/>
                                          </p:val>
                                        </p:tav>
                                        <p:tav tm="100000">
                                          <p:val>
                                            <p:strVal val="#ppt_y"/>
                                          </p:val>
                                        </p:tav>
                                      </p:tavLst>
                                    </p:anim>
                                  </p:childTnLst>
                                </p:cTn>
                              </p:par>
                              <p:par>
                                <p:cTn id="472" presetID="2" presetClass="entr" presetSubtype="8" fill="hold" grpId="0" nodeType="withEffect">
                                  <p:stCondLst>
                                    <p:cond delay="0"/>
                                  </p:stCondLst>
                                  <p:childTnLst>
                                    <p:set>
                                      <p:cBhvr>
                                        <p:cTn id="473" dur="1" fill="hold">
                                          <p:stCondLst>
                                            <p:cond delay="0"/>
                                          </p:stCondLst>
                                        </p:cTn>
                                        <p:tgtEl>
                                          <p:spTgt spid="121"/>
                                        </p:tgtEl>
                                        <p:attrNameLst>
                                          <p:attrName>style.visibility</p:attrName>
                                        </p:attrNameLst>
                                      </p:cBhvr>
                                      <p:to>
                                        <p:strVal val="visible"/>
                                      </p:to>
                                    </p:set>
                                    <p:anim calcmode="lin" valueType="num">
                                      <p:cBhvr additive="base">
                                        <p:cTn id="474" dur="3000" fill="hold"/>
                                        <p:tgtEl>
                                          <p:spTgt spid="121"/>
                                        </p:tgtEl>
                                        <p:attrNameLst>
                                          <p:attrName>ppt_x</p:attrName>
                                        </p:attrNameLst>
                                      </p:cBhvr>
                                      <p:tavLst>
                                        <p:tav tm="0">
                                          <p:val>
                                            <p:strVal val="0-#ppt_w/2"/>
                                          </p:val>
                                        </p:tav>
                                        <p:tav tm="100000">
                                          <p:val>
                                            <p:strVal val="#ppt_x"/>
                                          </p:val>
                                        </p:tav>
                                      </p:tavLst>
                                    </p:anim>
                                    <p:anim calcmode="lin" valueType="num">
                                      <p:cBhvr additive="base">
                                        <p:cTn id="475" dur="3000" fill="hold"/>
                                        <p:tgtEl>
                                          <p:spTgt spid="121"/>
                                        </p:tgtEl>
                                        <p:attrNameLst>
                                          <p:attrName>ppt_y</p:attrName>
                                        </p:attrNameLst>
                                      </p:cBhvr>
                                      <p:tavLst>
                                        <p:tav tm="0">
                                          <p:val>
                                            <p:strVal val="#ppt_y"/>
                                          </p:val>
                                        </p:tav>
                                        <p:tav tm="100000">
                                          <p:val>
                                            <p:strVal val="#ppt_y"/>
                                          </p:val>
                                        </p:tav>
                                      </p:tavLst>
                                    </p:anim>
                                  </p:childTnLst>
                                </p:cTn>
                              </p:par>
                              <p:par>
                                <p:cTn id="476" presetID="2" presetClass="entr" presetSubtype="8" fill="hold" grpId="0" nodeType="withEffect">
                                  <p:stCondLst>
                                    <p:cond delay="0"/>
                                  </p:stCondLst>
                                  <p:childTnLst>
                                    <p:set>
                                      <p:cBhvr>
                                        <p:cTn id="477" dur="1" fill="hold">
                                          <p:stCondLst>
                                            <p:cond delay="0"/>
                                          </p:stCondLst>
                                        </p:cTn>
                                        <p:tgtEl>
                                          <p:spTgt spid="122"/>
                                        </p:tgtEl>
                                        <p:attrNameLst>
                                          <p:attrName>style.visibility</p:attrName>
                                        </p:attrNameLst>
                                      </p:cBhvr>
                                      <p:to>
                                        <p:strVal val="visible"/>
                                      </p:to>
                                    </p:set>
                                    <p:anim calcmode="lin" valueType="num">
                                      <p:cBhvr additive="base">
                                        <p:cTn id="478" dur="3000" fill="hold"/>
                                        <p:tgtEl>
                                          <p:spTgt spid="122"/>
                                        </p:tgtEl>
                                        <p:attrNameLst>
                                          <p:attrName>ppt_x</p:attrName>
                                        </p:attrNameLst>
                                      </p:cBhvr>
                                      <p:tavLst>
                                        <p:tav tm="0">
                                          <p:val>
                                            <p:strVal val="0-#ppt_w/2"/>
                                          </p:val>
                                        </p:tav>
                                        <p:tav tm="100000">
                                          <p:val>
                                            <p:strVal val="#ppt_x"/>
                                          </p:val>
                                        </p:tav>
                                      </p:tavLst>
                                    </p:anim>
                                    <p:anim calcmode="lin" valueType="num">
                                      <p:cBhvr additive="base">
                                        <p:cTn id="479" dur="3000" fill="hold"/>
                                        <p:tgtEl>
                                          <p:spTgt spid="122"/>
                                        </p:tgtEl>
                                        <p:attrNameLst>
                                          <p:attrName>ppt_y</p:attrName>
                                        </p:attrNameLst>
                                      </p:cBhvr>
                                      <p:tavLst>
                                        <p:tav tm="0">
                                          <p:val>
                                            <p:strVal val="#ppt_y"/>
                                          </p:val>
                                        </p:tav>
                                        <p:tav tm="100000">
                                          <p:val>
                                            <p:strVal val="#ppt_y"/>
                                          </p:val>
                                        </p:tav>
                                      </p:tavLst>
                                    </p:anim>
                                  </p:childTnLst>
                                </p:cTn>
                              </p:par>
                              <p:par>
                                <p:cTn id="480" presetID="2" presetClass="entr" presetSubtype="8" fill="hold" grpId="0" nodeType="withEffect">
                                  <p:stCondLst>
                                    <p:cond delay="0"/>
                                  </p:stCondLst>
                                  <p:childTnLst>
                                    <p:set>
                                      <p:cBhvr>
                                        <p:cTn id="481" dur="1" fill="hold">
                                          <p:stCondLst>
                                            <p:cond delay="0"/>
                                          </p:stCondLst>
                                        </p:cTn>
                                        <p:tgtEl>
                                          <p:spTgt spid="123"/>
                                        </p:tgtEl>
                                        <p:attrNameLst>
                                          <p:attrName>style.visibility</p:attrName>
                                        </p:attrNameLst>
                                      </p:cBhvr>
                                      <p:to>
                                        <p:strVal val="visible"/>
                                      </p:to>
                                    </p:set>
                                    <p:anim calcmode="lin" valueType="num">
                                      <p:cBhvr additive="base">
                                        <p:cTn id="482" dur="3000" fill="hold"/>
                                        <p:tgtEl>
                                          <p:spTgt spid="123"/>
                                        </p:tgtEl>
                                        <p:attrNameLst>
                                          <p:attrName>ppt_x</p:attrName>
                                        </p:attrNameLst>
                                      </p:cBhvr>
                                      <p:tavLst>
                                        <p:tav tm="0">
                                          <p:val>
                                            <p:strVal val="0-#ppt_w/2"/>
                                          </p:val>
                                        </p:tav>
                                        <p:tav tm="100000">
                                          <p:val>
                                            <p:strVal val="#ppt_x"/>
                                          </p:val>
                                        </p:tav>
                                      </p:tavLst>
                                    </p:anim>
                                    <p:anim calcmode="lin" valueType="num">
                                      <p:cBhvr additive="base">
                                        <p:cTn id="483" dur="3000" fill="hold"/>
                                        <p:tgtEl>
                                          <p:spTgt spid="123"/>
                                        </p:tgtEl>
                                        <p:attrNameLst>
                                          <p:attrName>ppt_y</p:attrName>
                                        </p:attrNameLst>
                                      </p:cBhvr>
                                      <p:tavLst>
                                        <p:tav tm="0">
                                          <p:val>
                                            <p:strVal val="#ppt_y"/>
                                          </p:val>
                                        </p:tav>
                                        <p:tav tm="100000">
                                          <p:val>
                                            <p:strVal val="#ppt_y"/>
                                          </p:val>
                                        </p:tav>
                                      </p:tavLst>
                                    </p:anim>
                                  </p:childTnLst>
                                </p:cTn>
                              </p:par>
                              <p:par>
                                <p:cTn id="484" presetID="2" presetClass="entr" presetSubtype="8" fill="hold" grpId="0" nodeType="withEffect">
                                  <p:stCondLst>
                                    <p:cond delay="0"/>
                                  </p:stCondLst>
                                  <p:childTnLst>
                                    <p:set>
                                      <p:cBhvr>
                                        <p:cTn id="485" dur="1" fill="hold">
                                          <p:stCondLst>
                                            <p:cond delay="0"/>
                                          </p:stCondLst>
                                        </p:cTn>
                                        <p:tgtEl>
                                          <p:spTgt spid="124"/>
                                        </p:tgtEl>
                                        <p:attrNameLst>
                                          <p:attrName>style.visibility</p:attrName>
                                        </p:attrNameLst>
                                      </p:cBhvr>
                                      <p:to>
                                        <p:strVal val="visible"/>
                                      </p:to>
                                    </p:set>
                                    <p:anim calcmode="lin" valueType="num">
                                      <p:cBhvr additive="base">
                                        <p:cTn id="486" dur="3000" fill="hold"/>
                                        <p:tgtEl>
                                          <p:spTgt spid="124"/>
                                        </p:tgtEl>
                                        <p:attrNameLst>
                                          <p:attrName>ppt_x</p:attrName>
                                        </p:attrNameLst>
                                      </p:cBhvr>
                                      <p:tavLst>
                                        <p:tav tm="0">
                                          <p:val>
                                            <p:strVal val="0-#ppt_w/2"/>
                                          </p:val>
                                        </p:tav>
                                        <p:tav tm="100000">
                                          <p:val>
                                            <p:strVal val="#ppt_x"/>
                                          </p:val>
                                        </p:tav>
                                      </p:tavLst>
                                    </p:anim>
                                    <p:anim calcmode="lin" valueType="num">
                                      <p:cBhvr additive="base">
                                        <p:cTn id="487" dur="3000" fill="hold"/>
                                        <p:tgtEl>
                                          <p:spTgt spid="124"/>
                                        </p:tgtEl>
                                        <p:attrNameLst>
                                          <p:attrName>ppt_y</p:attrName>
                                        </p:attrNameLst>
                                      </p:cBhvr>
                                      <p:tavLst>
                                        <p:tav tm="0">
                                          <p:val>
                                            <p:strVal val="#ppt_y"/>
                                          </p:val>
                                        </p:tav>
                                        <p:tav tm="100000">
                                          <p:val>
                                            <p:strVal val="#ppt_y"/>
                                          </p:val>
                                        </p:tav>
                                      </p:tavLst>
                                    </p:anim>
                                  </p:childTnLst>
                                </p:cTn>
                              </p:par>
                              <p:par>
                                <p:cTn id="488" presetID="2" presetClass="entr" presetSubtype="8" fill="hold" grpId="0" nodeType="withEffect">
                                  <p:stCondLst>
                                    <p:cond delay="0"/>
                                  </p:stCondLst>
                                  <p:childTnLst>
                                    <p:set>
                                      <p:cBhvr>
                                        <p:cTn id="489" dur="1" fill="hold">
                                          <p:stCondLst>
                                            <p:cond delay="0"/>
                                          </p:stCondLst>
                                        </p:cTn>
                                        <p:tgtEl>
                                          <p:spTgt spid="125"/>
                                        </p:tgtEl>
                                        <p:attrNameLst>
                                          <p:attrName>style.visibility</p:attrName>
                                        </p:attrNameLst>
                                      </p:cBhvr>
                                      <p:to>
                                        <p:strVal val="visible"/>
                                      </p:to>
                                    </p:set>
                                    <p:anim calcmode="lin" valueType="num">
                                      <p:cBhvr additive="base">
                                        <p:cTn id="490" dur="3000" fill="hold"/>
                                        <p:tgtEl>
                                          <p:spTgt spid="125"/>
                                        </p:tgtEl>
                                        <p:attrNameLst>
                                          <p:attrName>ppt_x</p:attrName>
                                        </p:attrNameLst>
                                      </p:cBhvr>
                                      <p:tavLst>
                                        <p:tav tm="0">
                                          <p:val>
                                            <p:strVal val="0-#ppt_w/2"/>
                                          </p:val>
                                        </p:tav>
                                        <p:tav tm="100000">
                                          <p:val>
                                            <p:strVal val="#ppt_x"/>
                                          </p:val>
                                        </p:tav>
                                      </p:tavLst>
                                    </p:anim>
                                    <p:anim calcmode="lin" valueType="num">
                                      <p:cBhvr additive="base">
                                        <p:cTn id="491" dur="3000" fill="hold"/>
                                        <p:tgtEl>
                                          <p:spTgt spid="125"/>
                                        </p:tgtEl>
                                        <p:attrNameLst>
                                          <p:attrName>ppt_y</p:attrName>
                                        </p:attrNameLst>
                                      </p:cBhvr>
                                      <p:tavLst>
                                        <p:tav tm="0">
                                          <p:val>
                                            <p:strVal val="#ppt_y"/>
                                          </p:val>
                                        </p:tav>
                                        <p:tav tm="100000">
                                          <p:val>
                                            <p:strVal val="#ppt_y"/>
                                          </p:val>
                                        </p:tav>
                                      </p:tavLst>
                                    </p:anim>
                                  </p:childTnLst>
                                </p:cTn>
                              </p:par>
                              <p:par>
                                <p:cTn id="492" presetID="2" presetClass="entr" presetSubtype="8" fill="hold" grpId="0" nodeType="withEffect">
                                  <p:stCondLst>
                                    <p:cond delay="0"/>
                                  </p:stCondLst>
                                  <p:childTnLst>
                                    <p:set>
                                      <p:cBhvr>
                                        <p:cTn id="493" dur="1" fill="hold">
                                          <p:stCondLst>
                                            <p:cond delay="0"/>
                                          </p:stCondLst>
                                        </p:cTn>
                                        <p:tgtEl>
                                          <p:spTgt spid="126"/>
                                        </p:tgtEl>
                                        <p:attrNameLst>
                                          <p:attrName>style.visibility</p:attrName>
                                        </p:attrNameLst>
                                      </p:cBhvr>
                                      <p:to>
                                        <p:strVal val="visible"/>
                                      </p:to>
                                    </p:set>
                                    <p:anim calcmode="lin" valueType="num">
                                      <p:cBhvr additive="base">
                                        <p:cTn id="494" dur="3000" fill="hold"/>
                                        <p:tgtEl>
                                          <p:spTgt spid="126"/>
                                        </p:tgtEl>
                                        <p:attrNameLst>
                                          <p:attrName>ppt_x</p:attrName>
                                        </p:attrNameLst>
                                      </p:cBhvr>
                                      <p:tavLst>
                                        <p:tav tm="0">
                                          <p:val>
                                            <p:strVal val="0-#ppt_w/2"/>
                                          </p:val>
                                        </p:tav>
                                        <p:tav tm="100000">
                                          <p:val>
                                            <p:strVal val="#ppt_x"/>
                                          </p:val>
                                        </p:tav>
                                      </p:tavLst>
                                    </p:anim>
                                    <p:anim calcmode="lin" valueType="num">
                                      <p:cBhvr additive="base">
                                        <p:cTn id="495" dur="3000" fill="hold"/>
                                        <p:tgtEl>
                                          <p:spTgt spid="126"/>
                                        </p:tgtEl>
                                        <p:attrNameLst>
                                          <p:attrName>ppt_y</p:attrName>
                                        </p:attrNameLst>
                                      </p:cBhvr>
                                      <p:tavLst>
                                        <p:tav tm="0">
                                          <p:val>
                                            <p:strVal val="#ppt_y"/>
                                          </p:val>
                                        </p:tav>
                                        <p:tav tm="100000">
                                          <p:val>
                                            <p:strVal val="#ppt_y"/>
                                          </p:val>
                                        </p:tav>
                                      </p:tavLst>
                                    </p:anim>
                                  </p:childTnLst>
                                </p:cTn>
                              </p:par>
                              <p:par>
                                <p:cTn id="496" presetID="2" presetClass="entr" presetSubtype="8" fill="hold" grpId="0" nodeType="withEffect">
                                  <p:stCondLst>
                                    <p:cond delay="0"/>
                                  </p:stCondLst>
                                  <p:childTnLst>
                                    <p:set>
                                      <p:cBhvr>
                                        <p:cTn id="497" dur="1" fill="hold">
                                          <p:stCondLst>
                                            <p:cond delay="0"/>
                                          </p:stCondLst>
                                        </p:cTn>
                                        <p:tgtEl>
                                          <p:spTgt spid="127"/>
                                        </p:tgtEl>
                                        <p:attrNameLst>
                                          <p:attrName>style.visibility</p:attrName>
                                        </p:attrNameLst>
                                      </p:cBhvr>
                                      <p:to>
                                        <p:strVal val="visible"/>
                                      </p:to>
                                    </p:set>
                                    <p:anim calcmode="lin" valueType="num">
                                      <p:cBhvr additive="base">
                                        <p:cTn id="498" dur="3000" fill="hold"/>
                                        <p:tgtEl>
                                          <p:spTgt spid="127"/>
                                        </p:tgtEl>
                                        <p:attrNameLst>
                                          <p:attrName>ppt_x</p:attrName>
                                        </p:attrNameLst>
                                      </p:cBhvr>
                                      <p:tavLst>
                                        <p:tav tm="0">
                                          <p:val>
                                            <p:strVal val="0-#ppt_w/2"/>
                                          </p:val>
                                        </p:tav>
                                        <p:tav tm="100000">
                                          <p:val>
                                            <p:strVal val="#ppt_x"/>
                                          </p:val>
                                        </p:tav>
                                      </p:tavLst>
                                    </p:anim>
                                    <p:anim calcmode="lin" valueType="num">
                                      <p:cBhvr additive="base">
                                        <p:cTn id="499" dur="3000" fill="hold"/>
                                        <p:tgtEl>
                                          <p:spTgt spid="127"/>
                                        </p:tgtEl>
                                        <p:attrNameLst>
                                          <p:attrName>ppt_y</p:attrName>
                                        </p:attrNameLst>
                                      </p:cBhvr>
                                      <p:tavLst>
                                        <p:tav tm="0">
                                          <p:val>
                                            <p:strVal val="#ppt_y"/>
                                          </p:val>
                                        </p:tav>
                                        <p:tav tm="100000">
                                          <p:val>
                                            <p:strVal val="#ppt_y"/>
                                          </p:val>
                                        </p:tav>
                                      </p:tavLst>
                                    </p:anim>
                                  </p:childTnLst>
                                </p:cTn>
                              </p:par>
                              <p:par>
                                <p:cTn id="500" presetID="2" presetClass="entr" presetSubtype="8" fill="hold" grpId="0" nodeType="withEffect">
                                  <p:stCondLst>
                                    <p:cond delay="0"/>
                                  </p:stCondLst>
                                  <p:childTnLst>
                                    <p:set>
                                      <p:cBhvr>
                                        <p:cTn id="501" dur="1" fill="hold">
                                          <p:stCondLst>
                                            <p:cond delay="0"/>
                                          </p:stCondLst>
                                        </p:cTn>
                                        <p:tgtEl>
                                          <p:spTgt spid="128"/>
                                        </p:tgtEl>
                                        <p:attrNameLst>
                                          <p:attrName>style.visibility</p:attrName>
                                        </p:attrNameLst>
                                      </p:cBhvr>
                                      <p:to>
                                        <p:strVal val="visible"/>
                                      </p:to>
                                    </p:set>
                                    <p:anim calcmode="lin" valueType="num">
                                      <p:cBhvr additive="base">
                                        <p:cTn id="502" dur="3000" fill="hold"/>
                                        <p:tgtEl>
                                          <p:spTgt spid="128"/>
                                        </p:tgtEl>
                                        <p:attrNameLst>
                                          <p:attrName>ppt_x</p:attrName>
                                        </p:attrNameLst>
                                      </p:cBhvr>
                                      <p:tavLst>
                                        <p:tav tm="0">
                                          <p:val>
                                            <p:strVal val="0-#ppt_w/2"/>
                                          </p:val>
                                        </p:tav>
                                        <p:tav tm="100000">
                                          <p:val>
                                            <p:strVal val="#ppt_x"/>
                                          </p:val>
                                        </p:tav>
                                      </p:tavLst>
                                    </p:anim>
                                    <p:anim calcmode="lin" valueType="num">
                                      <p:cBhvr additive="base">
                                        <p:cTn id="503" dur="3000" fill="hold"/>
                                        <p:tgtEl>
                                          <p:spTgt spid="128"/>
                                        </p:tgtEl>
                                        <p:attrNameLst>
                                          <p:attrName>ppt_y</p:attrName>
                                        </p:attrNameLst>
                                      </p:cBhvr>
                                      <p:tavLst>
                                        <p:tav tm="0">
                                          <p:val>
                                            <p:strVal val="#ppt_y"/>
                                          </p:val>
                                        </p:tav>
                                        <p:tav tm="100000">
                                          <p:val>
                                            <p:strVal val="#ppt_y"/>
                                          </p:val>
                                        </p:tav>
                                      </p:tavLst>
                                    </p:anim>
                                  </p:childTnLst>
                                </p:cTn>
                              </p:par>
                              <p:par>
                                <p:cTn id="504" presetID="2" presetClass="entr" presetSubtype="8" fill="hold" grpId="0" nodeType="withEffect">
                                  <p:stCondLst>
                                    <p:cond delay="0"/>
                                  </p:stCondLst>
                                  <p:childTnLst>
                                    <p:set>
                                      <p:cBhvr>
                                        <p:cTn id="505" dur="1" fill="hold">
                                          <p:stCondLst>
                                            <p:cond delay="0"/>
                                          </p:stCondLst>
                                        </p:cTn>
                                        <p:tgtEl>
                                          <p:spTgt spid="129"/>
                                        </p:tgtEl>
                                        <p:attrNameLst>
                                          <p:attrName>style.visibility</p:attrName>
                                        </p:attrNameLst>
                                      </p:cBhvr>
                                      <p:to>
                                        <p:strVal val="visible"/>
                                      </p:to>
                                    </p:set>
                                    <p:anim calcmode="lin" valueType="num">
                                      <p:cBhvr additive="base">
                                        <p:cTn id="506" dur="3000" fill="hold"/>
                                        <p:tgtEl>
                                          <p:spTgt spid="129"/>
                                        </p:tgtEl>
                                        <p:attrNameLst>
                                          <p:attrName>ppt_x</p:attrName>
                                        </p:attrNameLst>
                                      </p:cBhvr>
                                      <p:tavLst>
                                        <p:tav tm="0">
                                          <p:val>
                                            <p:strVal val="0-#ppt_w/2"/>
                                          </p:val>
                                        </p:tav>
                                        <p:tav tm="100000">
                                          <p:val>
                                            <p:strVal val="#ppt_x"/>
                                          </p:val>
                                        </p:tav>
                                      </p:tavLst>
                                    </p:anim>
                                    <p:anim calcmode="lin" valueType="num">
                                      <p:cBhvr additive="base">
                                        <p:cTn id="507" dur="3000" fill="hold"/>
                                        <p:tgtEl>
                                          <p:spTgt spid="129"/>
                                        </p:tgtEl>
                                        <p:attrNameLst>
                                          <p:attrName>ppt_y</p:attrName>
                                        </p:attrNameLst>
                                      </p:cBhvr>
                                      <p:tavLst>
                                        <p:tav tm="0">
                                          <p:val>
                                            <p:strVal val="#ppt_y"/>
                                          </p:val>
                                        </p:tav>
                                        <p:tav tm="100000">
                                          <p:val>
                                            <p:strVal val="#ppt_y"/>
                                          </p:val>
                                        </p:tav>
                                      </p:tavLst>
                                    </p:anim>
                                  </p:childTnLst>
                                </p:cTn>
                              </p:par>
                              <p:par>
                                <p:cTn id="508" presetID="2" presetClass="entr" presetSubtype="8" fill="hold" grpId="0" nodeType="withEffect">
                                  <p:stCondLst>
                                    <p:cond delay="0"/>
                                  </p:stCondLst>
                                  <p:childTnLst>
                                    <p:set>
                                      <p:cBhvr>
                                        <p:cTn id="509" dur="1" fill="hold">
                                          <p:stCondLst>
                                            <p:cond delay="0"/>
                                          </p:stCondLst>
                                        </p:cTn>
                                        <p:tgtEl>
                                          <p:spTgt spid="130"/>
                                        </p:tgtEl>
                                        <p:attrNameLst>
                                          <p:attrName>style.visibility</p:attrName>
                                        </p:attrNameLst>
                                      </p:cBhvr>
                                      <p:to>
                                        <p:strVal val="visible"/>
                                      </p:to>
                                    </p:set>
                                    <p:anim calcmode="lin" valueType="num">
                                      <p:cBhvr additive="base">
                                        <p:cTn id="510" dur="3000" fill="hold"/>
                                        <p:tgtEl>
                                          <p:spTgt spid="130"/>
                                        </p:tgtEl>
                                        <p:attrNameLst>
                                          <p:attrName>ppt_x</p:attrName>
                                        </p:attrNameLst>
                                      </p:cBhvr>
                                      <p:tavLst>
                                        <p:tav tm="0">
                                          <p:val>
                                            <p:strVal val="0-#ppt_w/2"/>
                                          </p:val>
                                        </p:tav>
                                        <p:tav tm="100000">
                                          <p:val>
                                            <p:strVal val="#ppt_x"/>
                                          </p:val>
                                        </p:tav>
                                      </p:tavLst>
                                    </p:anim>
                                    <p:anim calcmode="lin" valueType="num">
                                      <p:cBhvr additive="base">
                                        <p:cTn id="511" dur="3000" fill="hold"/>
                                        <p:tgtEl>
                                          <p:spTgt spid="130"/>
                                        </p:tgtEl>
                                        <p:attrNameLst>
                                          <p:attrName>ppt_y</p:attrName>
                                        </p:attrNameLst>
                                      </p:cBhvr>
                                      <p:tavLst>
                                        <p:tav tm="0">
                                          <p:val>
                                            <p:strVal val="#ppt_y"/>
                                          </p:val>
                                        </p:tav>
                                        <p:tav tm="100000">
                                          <p:val>
                                            <p:strVal val="#ppt_y"/>
                                          </p:val>
                                        </p:tav>
                                      </p:tavLst>
                                    </p:anim>
                                  </p:childTnLst>
                                </p:cTn>
                              </p:par>
                              <p:par>
                                <p:cTn id="512" presetID="2" presetClass="entr" presetSubtype="8" fill="hold" grpId="0" nodeType="withEffect">
                                  <p:stCondLst>
                                    <p:cond delay="0"/>
                                  </p:stCondLst>
                                  <p:childTnLst>
                                    <p:set>
                                      <p:cBhvr>
                                        <p:cTn id="513" dur="1" fill="hold">
                                          <p:stCondLst>
                                            <p:cond delay="0"/>
                                          </p:stCondLst>
                                        </p:cTn>
                                        <p:tgtEl>
                                          <p:spTgt spid="131"/>
                                        </p:tgtEl>
                                        <p:attrNameLst>
                                          <p:attrName>style.visibility</p:attrName>
                                        </p:attrNameLst>
                                      </p:cBhvr>
                                      <p:to>
                                        <p:strVal val="visible"/>
                                      </p:to>
                                    </p:set>
                                    <p:anim calcmode="lin" valueType="num">
                                      <p:cBhvr additive="base">
                                        <p:cTn id="514" dur="3000" fill="hold"/>
                                        <p:tgtEl>
                                          <p:spTgt spid="131"/>
                                        </p:tgtEl>
                                        <p:attrNameLst>
                                          <p:attrName>ppt_x</p:attrName>
                                        </p:attrNameLst>
                                      </p:cBhvr>
                                      <p:tavLst>
                                        <p:tav tm="0">
                                          <p:val>
                                            <p:strVal val="0-#ppt_w/2"/>
                                          </p:val>
                                        </p:tav>
                                        <p:tav tm="100000">
                                          <p:val>
                                            <p:strVal val="#ppt_x"/>
                                          </p:val>
                                        </p:tav>
                                      </p:tavLst>
                                    </p:anim>
                                    <p:anim calcmode="lin" valueType="num">
                                      <p:cBhvr additive="base">
                                        <p:cTn id="515" dur="3000" fill="hold"/>
                                        <p:tgtEl>
                                          <p:spTgt spid="131"/>
                                        </p:tgtEl>
                                        <p:attrNameLst>
                                          <p:attrName>ppt_y</p:attrName>
                                        </p:attrNameLst>
                                      </p:cBhvr>
                                      <p:tavLst>
                                        <p:tav tm="0">
                                          <p:val>
                                            <p:strVal val="#ppt_y"/>
                                          </p:val>
                                        </p:tav>
                                        <p:tav tm="100000">
                                          <p:val>
                                            <p:strVal val="#ppt_y"/>
                                          </p:val>
                                        </p:tav>
                                      </p:tavLst>
                                    </p:anim>
                                  </p:childTnLst>
                                </p:cTn>
                              </p:par>
                              <p:par>
                                <p:cTn id="516" presetID="2" presetClass="entr" presetSubtype="8" fill="hold" grpId="0" nodeType="withEffect">
                                  <p:stCondLst>
                                    <p:cond delay="0"/>
                                  </p:stCondLst>
                                  <p:childTnLst>
                                    <p:set>
                                      <p:cBhvr>
                                        <p:cTn id="517" dur="1" fill="hold">
                                          <p:stCondLst>
                                            <p:cond delay="0"/>
                                          </p:stCondLst>
                                        </p:cTn>
                                        <p:tgtEl>
                                          <p:spTgt spid="132"/>
                                        </p:tgtEl>
                                        <p:attrNameLst>
                                          <p:attrName>style.visibility</p:attrName>
                                        </p:attrNameLst>
                                      </p:cBhvr>
                                      <p:to>
                                        <p:strVal val="visible"/>
                                      </p:to>
                                    </p:set>
                                    <p:anim calcmode="lin" valueType="num">
                                      <p:cBhvr additive="base">
                                        <p:cTn id="518" dur="3000" fill="hold"/>
                                        <p:tgtEl>
                                          <p:spTgt spid="132"/>
                                        </p:tgtEl>
                                        <p:attrNameLst>
                                          <p:attrName>ppt_x</p:attrName>
                                        </p:attrNameLst>
                                      </p:cBhvr>
                                      <p:tavLst>
                                        <p:tav tm="0">
                                          <p:val>
                                            <p:strVal val="0-#ppt_w/2"/>
                                          </p:val>
                                        </p:tav>
                                        <p:tav tm="100000">
                                          <p:val>
                                            <p:strVal val="#ppt_x"/>
                                          </p:val>
                                        </p:tav>
                                      </p:tavLst>
                                    </p:anim>
                                    <p:anim calcmode="lin" valueType="num">
                                      <p:cBhvr additive="base">
                                        <p:cTn id="519" dur="3000" fill="hold"/>
                                        <p:tgtEl>
                                          <p:spTgt spid="132"/>
                                        </p:tgtEl>
                                        <p:attrNameLst>
                                          <p:attrName>ppt_y</p:attrName>
                                        </p:attrNameLst>
                                      </p:cBhvr>
                                      <p:tavLst>
                                        <p:tav tm="0">
                                          <p:val>
                                            <p:strVal val="#ppt_y"/>
                                          </p:val>
                                        </p:tav>
                                        <p:tav tm="100000">
                                          <p:val>
                                            <p:strVal val="#ppt_y"/>
                                          </p:val>
                                        </p:tav>
                                      </p:tavLst>
                                    </p:anim>
                                  </p:childTnLst>
                                </p:cTn>
                              </p:par>
                              <p:par>
                                <p:cTn id="520" presetID="8" presetClass="emph" presetSubtype="0" fill="hold" grpId="1" nodeType="withEffect">
                                  <p:stCondLst>
                                    <p:cond delay="0"/>
                                  </p:stCondLst>
                                  <p:childTnLst>
                                    <p:animRot by="21600000">
                                      <p:cBhvr>
                                        <p:cTn id="521" dur="3000" fill="hold"/>
                                        <p:tgtEl>
                                          <p:spTgt spid="37"/>
                                        </p:tgtEl>
                                        <p:attrNameLst>
                                          <p:attrName>r</p:attrName>
                                        </p:attrNameLst>
                                      </p:cBhvr>
                                    </p:animRot>
                                  </p:childTnLst>
                                </p:cTn>
                              </p:par>
                              <p:par>
                                <p:cTn id="522" presetID="8" presetClass="emph" presetSubtype="0" fill="hold" grpId="1" nodeType="withEffect">
                                  <p:stCondLst>
                                    <p:cond delay="0"/>
                                  </p:stCondLst>
                                  <p:childTnLst>
                                    <p:animRot by="21600000">
                                      <p:cBhvr>
                                        <p:cTn id="523" dur="3000" fill="hold"/>
                                        <p:tgtEl>
                                          <p:spTgt spid="38"/>
                                        </p:tgtEl>
                                        <p:attrNameLst>
                                          <p:attrName>r</p:attrName>
                                        </p:attrNameLst>
                                      </p:cBhvr>
                                    </p:animRot>
                                  </p:childTnLst>
                                </p:cTn>
                              </p:par>
                              <p:par>
                                <p:cTn id="524" presetID="8" presetClass="emph" presetSubtype="0" fill="hold" grpId="1" nodeType="withEffect">
                                  <p:stCondLst>
                                    <p:cond delay="0"/>
                                  </p:stCondLst>
                                  <p:childTnLst>
                                    <p:animRot by="21600000">
                                      <p:cBhvr>
                                        <p:cTn id="525" dur="3000" fill="hold"/>
                                        <p:tgtEl>
                                          <p:spTgt spid="39"/>
                                        </p:tgtEl>
                                        <p:attrNameLst>
                                          <p:attrName>r</p:attrName>
                                        </p:attrNameLst>
                                      </p:cBhvr>
                                    </p:animRot>
                                  </p:childTnLst>
                                </p:cTn>
                              </p:par>
                              <p:par>
                                <p:cTn id="526" presetID="8" presetClass="emph" presetSubtype="0" fill="hold" grpId="1" nodeType="withEffect">
                                  <p:stCondLst>
                                    <p:cond delay="0"/>
                                  </p:stCondLst>
                                  <p:childTnLst>
                                    <p:animRot by="21600000">
                                      <p:cBhvr>
                                        <p:cTn id="527" dur="3000" fill="hold"/>
                                        <p:tgtEl>
                                          <p:spTgt spid="40"/>
                                        </p:tgtEl>
                                        <p:attrNameLst>
                                          <p:attrName>r</p:attrName>
                                        </p:attrNameLst>
                                      </p:cBhvr>
                                    </p:animRot>
                                  </p:childTnLst>
                                </p:cTn>
                              </p:par>
                              <p:par>
                                <p:cTn id="528" presetID="8" presetClass="emph" presetSubtype="0" fill="hold" grpId="1" nodeType="withEffect">
                                  <p:stCondLst>
                                    <p:cond delay="0"/>
                                  </p:stCondLst>
                                  <p:childTnLst>
                                    <p:animRot by="21600000">
                                      <p:cBhvr>
                                        <p:cTn id="529" dur="3000" fill="hold"/>
                                        <p:tgtEl>
                                          <p:spTgt spid="41"/>
                                        </p:tgtEl>
                                        <p:attrNameLst>
                                          <p:attrName>r</p:attrName>
                                        </p:attrNameLst>
                                      </p:cBhvr>
                                    </p:animRot>
                                  </p:childTnLst>
                                </p:cTn>
                              </p:par>
                              <p:par>
                                <p:cTn id="530" presetID="8" presetClass="emph" presetSubtype="0" fill="hold" grpId="1" nodeType="withEffect">
                                  <p:stCondLst>
                                    <p:cond delay="0"/>
                                  </p:stCondLst>
                                  <p:childTnLst>
                                    <p:animRot by="21600000">
                                      <p:cBhvr>
                                        <p:cTn id="531" dur="3000" fill="hold"/>
                                        <p:tgtEl>
                                          <p:spTgt spid="42"/>
                                        </p:tgtEl>
                                        <p:attrNameLst>
                                          <p:attrName>r</p:attrName>
                                        </p:attrNameLst>
                                      </p:cBhvr>
                                    </p:animRot>
                                  </p:childTnLst>
                                </p:cTn>
                              </p:par>
                              <p:par>
                                <p:cTn id="532" presetID="8" presetClass="emph" presetSubtype="0" fill="hold" grpId="1" nodeType="withEffect">
                                  <p:stCondLst>
                                    <p:cond delay="0"/>
                                  </p:stCondLst>
                                  <p:childTnLst>
                                    <p:animRot by="21600000">
                                      <p:cBhvr>
                                        <p:cTn id="533" dur="3000" fill="hold"/>
                                        <p:tgtEl>
                                          <p:spTgt spid="43"/>
                                        </p:tgtEl>
                                        <p:attrNameLst>
                                          <p:attrName>r</p:attrName>
                                        </p:attrNameLst>
                                      </p:cBhvr>
                                    </p:animRot>
                                  </p:childTnLst>
                                </p:cTn>
                              </p:par>
                              <p:par>
                                <p:cTn id="534" presetID="8" presetClass="emph" presetSubtype="0" fill="hold" grpId="1" nodeType="withEffect">
                                  <p:stCondLst>
                                    <p:cond delay="0"/>
                                  </p:stCondLst>
                                  <p:childTnLst>
                                    <p:animRot by="21600000">
                                      <p:cBhvr>
                                        <p:cTn id="535" dur="3000" fill="hold"/>
                                        <p:tgtEl>
                                          <p:spTgt spid="44"/>
                                        </p:tgtEl>
                                        <p:attrNameLst>
                                          <p:attrName>r</p:attrName>
                                        </p:attrNameLst>
                                      </p:cBhvr>
                                    </p:animRot>
                                  </p:childTnLst>
                                </p:cTn>
                              </p:par>
                              <p:par>
                                <p:cTn id="536" presetID="8" presetClass="emph" presetSubtype="0" fill="hold" grpId="1" nodeType="withEffect">
                                  <p:stCondLst>
                                    <p:cond delay="0"/>
                                  </p:stCondLst>
                                  <p:childTnLst>
                                    <p:animRot by="21600000">
                                      <p:cBhvr>
                                        <p:cTn id="537" dur="3000" fill="hold"/>
                                        <p:tgtEl>
                                          <p:spTgt spid="45"/>
                                        </p:tgtEl>
                                        <p:attrNameLst>
                                          <p:attrName>r</p:attrName>
                                        </p:attrNameLst>
                                      </p:cBhvr>
                                    </p:animRot>
                                  </p:childTnLst>
                                </p:cTn>
                              </p:par>
                              <p:par>
                                <p:cTn id="538" presetID="8" presetClass="emph" presetSubtype="0" fill="hold" grpId="1" nodeType="withEffect">
                                  <p:stCondLst>
                                    <p:cond delay="0"/>
                                  </p:stCondLst>
                                  <p:childTnLst>
                                    <p:animRot by="21600000">
                                      <p:cBhvr>
                                        <p:cTn id="539" dur="3000" fill="hold"/>
                                        <p:tgtEl>
                                          <p:spTgt spid="46"/>
                                        </p:tgtEl>
                                        <p:attrNameLst>
                                          <p:attrName>r</p:attrName>
                                        </p:attrNameLst>
                                      </p:cBhvr>
                                    </p:animRot>
                                  </p:childTnLst>
                                </p:cTn>
                              </p:par>
                              <p:par>
                                <p:cTn id="540" presetID="8" presetClass="emph" presetSubtype="0" fill="hold" grpId="1" nodeType="withEffect">
                                  <p:stCondLst>
                                    <p:cond delay="0"/>
                                  </p:stCondLst>
                                  <p:childTnLst>
                                    <p:animRot by="21600000">
                                      <p:cBhvr>
                                        <p:cTn id="541" dur="3000" fill="hold"/>
                                        <p:tgtEl>
                                          <p:spTgt spid="47"/>
                                        </p:tgtEl>
                                        <p:attrNameLst>
                                          <p:attrName>r</p:attrName>
                                        </p:attrNameLst>
                                      </p:cBhvr>
                                    </p:animRot>
                                  </p:childTnLst>
                                </p:cTn>
                              </p:par>
                              <p:par>
                                <p:cTn id="542" presetID="8" presetClass="emph" presetSubtype="0" fill="hold" grpId="1" nodeType="withEffect">
                                  <p:stCondLst>
                                    <p:cond delay="0"/>
                                  </p:stCondLst>
                                  <p:childTnLst>
                                    <p:animRot by="21600000">
                                      <p:cBhvr>
                                        <p:cTn id="543" dur="3000" fill="hold"/>
                                        <p:tgtEl>
                                          <p:spTgt spid="48"/>
                                        </p:tgtEl>
                                        <p:attrNameLst>
                                          <p:attrName>r</p:attrName>
                                        </p:attrNameLst>
                                      </p:cBhvr>
                                    </p:animRot>
                                  </p:childTnLst>
                                </p:cTn>
                              </p:par>
                              <p:par>
                                <p:cTn id="544" presetID="8" presetClass="emph" presetSubtype="0" fill="hold" grpId="1" nodeType="withEffect">
                                  <p:stCondLst>
                                    <p:cond delay="0"/>
                                  </p:stCondLst>
                                  <p:childTnLst>
                                    <p:animRot by="21600000">
                                      <p:cBhvr>
                                        <p:cTn id="545" dur="3000" fill="hold"/>
                                        <p:tgtEl>
                                          <p:spTgt spid="49"/>
                                        </p:tgtEl>
                                        <p:attrNameLst>
                                          <p:attrName>r</p:attrName>
                                        </p:attrNameLst>
                                      </p:cBhvr>
                                    </p:animRot>
                                  </p:childTnLst>
                                </p:cTn>
                              </p:par>
                              <p:par>
                                <p:cTn id="546" presetID="8" presetClass="emph" presetSubtype="0" fill="hold" grpId="1" nodeType="withEffect">
                                  <p:stCondLst>
                                    <p:cond delay="0"/>
                                  </p:stCondLst>
                                  <p:childTnLst>
                                    <p:animRot by="21600000">
                                      <p:cBhvr>
                                        <p:cTn id="547" dur="3000" fill="hold"/>
                                        <p:tgtEl>
                                          <p:spTgt spid="50"/>
                                        </p:tgtEl>
                                        <p:attrNameLst>
                                          <p:attrName>r</p:attrName>
                                        </p:attrNameLst>
                                      </p:cBhvr>
                                    </p:animRot>
                                  </p:childTnLst>
                                </p:cTn>
                              </p:par>
                              <p:par>
                                <p:cTn id="548" presetID="8" presetClass="emph" presetSubtype="0" fill="hold" grpId="1" nodeType="withEffect">
                                  <p:stCondLst>
                                    <p:cond delay="0"/>
                                  </p:stCondLst>
                                  <p:childTnLst>
                                    <p:animRot by="21600000">
                                      <p:cBhvr>
                                        <p:cTn id="549" dur="3000" fill="hold"/>
                                        <p:tgtEl>
                                          <p:spTgt spid="51"/>
                                        </p:tgtEl>
                                        <p:attrNameLst>
                                          <p:attrName>r</p:attrName>
                                        </p:attrNameLst>
                                      </p:cBhvr>
                                    </p:animRot>
                                  </p:childTnLst>
                                </p:cTn>
                              </p:par>
                              <p:par>
                                <p:cTn id="550" presetID="8" presetClass="emph" presetSubtype="0" fill="hold" grpId="1" nodeType="withEffect">
                                  <p:stCondLst>
                                    <p:cond delay="0"/>
                                  </p:stCondLst>
                                  <p:childTnLst>
                                    <p:animRot by="21600000">
                                      <p:cBhvr>
                                        <p:cTn id="551" dur="3000" fill="hold"/>
                                        <p:tgtEl>
                                          <p:spTgt spid="52"/>
                                        </p:tgtEl>
                                        <p:attrNameLst>
                                          <p:attrName>r</p:attrName>
                                        </p:attrNameLst>
                                      </p:cBhvr>
                                    </p:animRot>
                                  </p:childTnLst>
                                </p:cTn>
                              </p:par>
                              <p:par>
                                <p:cTn id="552" presetID="8" presetClass="emph" presetSubtype="0" fill="hold" grpId="1" nodeType="withEffect">
                                  <p:stCondLst>
                                    <p:cond delay="0"/>
                                  </p:stCondLst>
                                  <p:childTnLst>
                                    <p:animRot by="21600000">
                                      <p:cBhvr>
                                        <p:cTn id="553" dur="3000" fill="hold"/>
                                        <p:tgtEl>
                                          <p:spTgt spid="53"/>
                                        </p:tgtEl>
                                        <p:attrNameLst>
                                          <p:attrName>r</p:attrName>
                                        </p:attrNameLst>
                                      </p:cBhvr>
                                    </p:animRot>
                                  </p:childTnLst>
                                </p:cTn>
                              </p:par>
                              <p:par>
                                <p:cTn id="554" presetID="8" presetClass="emph" presetSubtype="0" fill="hold" grpId="1" nodeType="withEffect">
                                  <p:stCondLst>
                                    <p:cond delay="0"/>
                                  </p:stCondLst>
                                  <p:childTnLst>
                                    <p:animRot by="21600000">
                                      <p:cBhvr>
                                        <p:cTn id="555" dur="3000" fill="hold"/>
                                        <p:tgtEl>
                                          <p:spTgt spid="54"/>
                                        </p:tgtEl>
                                        <p:attrNameLst>
                                          <p:attrName>r</p:attrName>
                                        </p:attrNameLst>
                                      </p:cBhvr>
                                    </p:animRot>
                                  </p:childTnLst>
                                </p:cTn>
                              </p:par>
                              <p:par>
                                <p:cTn id="556" presetID="8" presetClass="emph" presetSubtype="0" fill="hold" grpId="1" nodeType="withEffect">
                                  <p:stCondLst>
                                    <p:cond delay="0"/>
                                  </p:stCondLst>
                                  <p:childTnLst>
                                    <p:animRot by="21600000">
                                      <p:cBhvr>
                                        <p:cTn id="557" dur="3000" fill="hold"/>
                                        <p:tgtEl>
                                          <p:spTgt spid="55"/>
                                        </p:tgtEl>
                                        <p:attrNameLst>
                                          <p:attrName>r</p:attrName>
                                        </p:attrNameLst>
                                      </p:cBhvr>
                                    </p:animRot>
                                  </p:childTnLst>
                                </p:cTn>
                              </p:par>
                              <p:par>
                                <p:cTn id="558" presetID="8" presetClass="emph" presetSubtype="0" fill="hold" grpId="1" nodeType="withEffect">
                                  <p:stCondLst>
                                    <p:cond delay="0"/>
                                  </p:stCondLst>
                                  <p:childTnLst>
                                    <p:animRot by="21600000">
                                      <p:cBhvr>
                                        <p:cTn id="559" dur="3000" fill="hold"/>
                                        <p:tgtEl>
                                          <p:spTgt spid="56"/>
                                        </p:tgtEl>
                                        <p:attrNameLst>
                                          <p:attrName>r</p:attrName>
                                        </p:attrNameLst>
                                      </p:cBhvr>
                                    </p:animRot>
                                  </p:childTnLst>
                                </p:cTn>
                              </p:par>
                              <p:par>
                                <p:cTn id="560" presetID="8" presetClass="emph" presetSubtype="0" fill="hold" grpId="1" nodeType="withEffect">
                                  <p:stCondLst>
                                    <p:cond delay="0"/>
                                  </p:stCondLst>
                                  <p:childTnLst>
                                    <p:animRot by="21600000">
                                      <p:cBhvr>
                                        <p:cTn id="561" dur="3000" fill="hold"/>
                                        <p:tgtEl>
                                          <p:spTgt spid="57"/>
                                        </p:tgtEl>
                                        <p:attrNameLst>
                                          <p:attrName>r</p:attrName>
                                        </p:attrNameLst>
                                      </p:cBhvr>
                                    </p:animRot>
                                  </p:childTnLst>
                                </p:cTn>
                              </p:par>
                              <p:par>
                                <p:cTn id="562" presetID="8" presetClass="emph" presetSubtype="0" fill="hold" grpId="1" nodeType="withEffect">
                                  <p:stCondLst>
                                    <p:cond delay="0"/>
                                  </p:stCondLst>
                                  <p:childTnLst>
                                    <p:animRot by="21600000">
                                      <p:cBhvr>
                                        <p:cTn id="563" dur="3000" fill="hold"/>
                                        <p:tgtEl>
                                          <p:spTgt spid="58"/>
                                        </p:tgtEl>
                                        <p:attrNameLst>
                                          <p:attrName>r</p:attrName>
                                        </p:attrNameLst>
                                      </p:cBhvr>
                                    </p:animRot>
                                  </p:childTnLst>
                                </p:cTn>
                              </p:par>
                              <p:par>
                                <p:cTn id="564" presetID="8" presetClass="emph" presetSubtype="0" fill="hold" grpId="1" nodeType="withEffect">
                                  <p:stCondLst>
                                    <p:cond delay="0"/>
                                  </p:stCondLst>
                                  <p:childTnLst>
                                    <p:animRot by="21600000">
                                      <p:cBhvr>
                                        <p:cTn id="565" dur="3000" fill="hold"/>
                                        <p:tgtEl>
                                          <p:spTgt spid="59"/>
                                        </p:tgtEl>
                                        <p:attrNameLst>
                                          <p:attrName>r</p:attrName>
                                        </p:attrNameLst>
                                      </p:cBhvr>
                                    </p:animRot>
                                  </p:childTnLst>
                                </p:cTn>
                              </p:par>
                              <p:par>
                                <p:cTn id="566" presetID="8" presetClass="emph" presetSubtype="0" fill="hold" grpId="1" nodeType="withEffect">
                                  <p:stCondLst>
                                    <p:cond delay="0"/>
                                  </p:stCondLst>
                                  <p:childTnLst>
                                    <p:animRot by="21600000">
                                      <p:cBhvr>
                                        <p:cTn id="567" dur="3000" fill="hold"/>
                                        <p:tgtEl>
                                          <p:spTgt spid="60"/>
                                        </p:tgtEl>
                                        <p:attrNameLst>
                                          <p:attrName>r</p:attrName>
                                        </p:attrNameLst>
                                      </p:cBhvr>
                                    </p:animRot>
                                  </p:childTnLst>
                                </p:cTn>
                              </p:par>
                              <p:par>
                                <p:cTn id="568" presetID="8" presetClass="emph" presetSubtype="0" fill="hold" grpId="1" nodeType="withEffect">
                                  <p:stCondLst>
                                    <p:cond delay="0"/>
                                  </p:stCondLst>
                                  <p:childTnLst>
                                    <p:animRot by="21600000">
                                      <p:cBhvr>
                                        <p:cTn id="569" dur="3000" fill="hold"/>
                                        <p:tgtEl>
                                          <p:spTgt spid="61"/>
                                        </p:tgtEl>
                                        <p:attrNameLst>
                                          <p:attrName>r</p:attrName>
                                        </p:attrNameLst>
                                      </p:cBhvr>
                                    </p:animRot>
                                  </p:childTnLst>
                                </p:cTn>
                              </p:par>
                              <p:par>
                                <p:cTn id="570" presetID="8" presetClass="emph" presetSubtype="0" fill="hold" grpId="1" nodeType="withEffect">
                                  <p:stCondLst>
                                    <p:cond delay="0"/>
                                  </p:stCondLst>
                                  <p:childTnLst>
                                    <p:animRot by="21600000">
                                      <p:cBhvr>
                                        <p:cTn id="571" dur="3000" fill="hold"/>
                                        <p:tgtEl>
                                          <p:spTgt spid="62"/>
                                        </p:tgtEl>
                                        <p:attrNameLst>
                                          <p:attrName>r</p:attrName>
                                        </p:attrNameLst>
                                      </p:cBhvr>
                                    </p:animRot>
                                  </p:childTnLst>
                                </p:cTn>
                              </p:par>
                              <p:par>
                                <p:cTn id="572" presetID="8" presetClass="emph" presetSubtype="0" fill="hold" grpId="1" nodeType="withEffect">
                                  <p:stCondLst>
                                    <p:cond delay="0"/>
                                  </p:stCondLst>
                                  <p:childTnLst>
                                    <p:animRot by="21600000">
                                      <p:cBhvr>
                                        <p:cTn id="573" dur="3000" fill="hold"/>
                                        <p:tgtEl>
                                          <p:spTgt spid="63"/>
                                        </p:tgtEl>
                                        <p:attrNameLst>
                                          <p:attrName>r</p:attrName>
                                        </p:attrNameLst>
                                      </p:cBhvr>
                                    </p:animRot>
                                  </p:childTnLst>
                                </p:cTn>
                              </p:par>
                              <p:par>
                                <p:cTn id="574" presetID="8" presetClass="emph" presetSubtype="0" fill="hold" grpId="1" nodeType="withEffect">
                                  <p:stCondLst>
                                    <p:cond delay="0"/>
                                  </p:stCondLst>
                                  <p:childTnLst>
                                    <p:animRot by="21600000">
                                      <p:cBhvr>
                                        <p:cTn id="575" dur="3000" fill="hold"/>
                                        <p:tgtEl>
                                          <p:spTgt spid="64"/>
                                        </p:tgtEl>
                                        <p:attrNameLst>
                                          <p:attrName>r</p:attrName>
                                        </p:attrNameLst>
                                      </p:cBhvr>
                                    </p:animRot>
                                  </p:childTnLst>
                                </p:cTn>
                              </p:par>
                              <p:par>
                                <p:cTn id="576" presetID="8" presetClass="emph" presetSubtype="0" fill="hold" grpId="1" nodeType="withEffect">
                                  <p:stCondLst>
                                    <p:cond delay="0"/>
                                  </p:stCondLst>
                                  <p:childTnLst>
                                    <p:animRot by="21600000">
                                      <p:cBhvr>
                                        <p:cTn id="577" dur="3000" fill="hold"/>
                                        <p:tgtEl>
                                          <p:spTgt spid="65"/>
                                        </p:tgtEl>
                                        <p:attrNameLst>
                                          <p:attrName>r</p:attrName>
                                        </p:attrNameLst>
                                      </p:cBhvr>
                                    </p:animRot>
                                  </p:childTnLst>
                                </p:cTn>
                              </p:par>
                              <p:par>
                                <p:cTn id="578" presetID="8" presetClass="emph" presetSubtype="0" fill="hold" grpId="1" nodeType="withEffect">
                                  <p:stCondLst>
                                    <p:cond delay="0"/>
                                  </p:stCondLst>
                                  <p:childTnLst>
                                    <p:animRot by="21600000">
                                      <p:cBhvr>
                                        <p:cTn id="579" dur="3000" fill="hold"/>
                                        <p:tgtEl>
                                          <p:spTgt spid="66"/>
                                        </p:tgtEl>
                                        <p:attrNameLst>
                                          <p:attrName>r</p:attrName>
                                        </p:attrNameLst>
                                      </p:cBhvr>
                                    </p:animRot>
                                  </p:childTnLst>
                                </p:cTn>
                              </p:par>
                              <p:par>
                                <p:cTn id="580" presetID="8" presetClass="emph" presetSubtype="0" fill="hold" grpId="1" nodeType="withEffect">
                                  <p:stCondLst>
                                    <p:cond delay="0"/>
                                  </p:stCondLst>
                                  <p:childTnLst>
                                    <p:animRot by="21600000">
                                      <p:cBhvr>
                                        <p:cTn id="581" dur="3000" fill="hold"/>
                                        <p:tgtEl>
                                          <p:spTgt spid="67"/>
                                        </p:tgtEl>
                                        <p:attrNameLst>
                                          <p:attrName>r</p:attrName>
                                        </p:attrNameLst>
                                      </p:cBhvr>
                                    </p:animRot>
                                  </p:childTnLst>
                                </p:cTn>
                              </p:par>
                              <p:par>
                                <p:cTn id="582" presetID="8" presetClass="emph" presetSubtype="0" fill="hold" grpId="1" nodeType="withEffect">
                                  <p:stCondLst>
                                    <p:cond delay="0"/>
                                  </p:stCondLst>
                                  <p:childTnLst>
                                    <p:animRot by="21600000">
                                      <p:cBhvr>
                                        <p:cTn id="583" dur="3000" fill="hold"/>
                                        <p:tgtEl>
                                          <p:spTgt spid="68"/>
                                        </p:tgtEl>
                                        <p:attrNameLst>
                                          <p:attrName>r</p:attrName>
                                        </p:attrNameLst>
                                      </p:cBhvr>
                                    </p:animRot>
                                  </p:childTnLst>
                                </p:cTn>
                              </p:par>
                              <p:par>
                                <p:cTn id="584" presetID="8" presetClass="emph" presetSubtype="0" fill="hold" grpId="1" nodeType="withEffect">
                                  <p:stCondLst>
                                    <p:cond delay="0"/>
                                  </p:stCondLst>
                                  <p:childTnLst>
                                    <p:animRot by="21600000">
                                      <p:cBhvr>
                                        <p:cTn id="585" dur="3000" fill="hold"/>
                                        <p:tgtEl>
                                          <p:spTgt spid="69"/>
                                        </p:tgtEl>
                                        <p:attrNameLst>
                                          <p:attrName>r</p:attrName>
                                        </p:attrNameLst>
                                      </p:cBhvr>
                                    </p:animRot>
                                  </p:childTnLst>
                                </p:cTn>
                              </p:par>
                              <p:par>
                                <p:cTn id="586" presetID="8" presetClass="emph" presetSubtype="0" fill="hold" grpId="1" nodeType="withEffect">
                                  <p:stCondLst>
                                    <p:cond delay="0"/>
                                  </p:stCondLst>
                                  <p:childTnLst>
                                    <p:animRot by="21600000">
                                      <p:cBhvr>
                                        <p:cTn id="587" dur="3000" fill="hold"/>
                                        <p:tgtEl>
                                          <p:spTgt spid="70"/>
                                        </p:tgtEl>
                                        <p:attrNameLst>
                                          <p:attrName>r</p:attrName>
                                        </p:attrNameLst>
                                      </p:cBhvr>
                                    </p:animRot>
                                  </p:childTnLst>
                                </p:cTn>
                              </p:par>
                              <p:par>
                                <p:cTn id="588" presetID="8" presetClass="emph" presetSubtype="0" fill="hold" grpId="1" nodeType="withEffect">
                                  <p:stCondLst>
                                    <p:cond delay="0"/>
                                  </p:stCondLst>
                                  <p:childTnLst>
                                    <p:animRot by="21600000">
                                      <p:cBhvr>
                                        <p:cTn id="589" dur="3000" fill="hold"/>
                                        <p:tgtEl>
                                          <p:spTgt spid="71"/>
                                        </p:tgtEl>
                                        <p:attrNameLst>
                                          <p:attrName>r</p:attrName>
                                        </p:attrNameLst>
                                      </p:cBhvr>
                                    </p:animRot>
                                  </p:childTnLst>
                                </p:cTn>
                              </p:par>
                              <p:par>
                                <p:cTn id="590" presetID="8" presetClass="emph" presetSubtype="0" fill="hold" grpId="1" nodeType="withEffect">
                                  <p:stCondLst>
                                    <p:cond delay="0"/>
                                  </p:stCondLst>
                                  <p:childTnLst>
                                    <p:animRot by="21600000">
                                      <p:cBhvr>
                                        <p:cTn id="591" dur="3000" fill="hold"/>
                                        <p:tgtEl>
                                          <p:spTgt spid="72"/>
                                        </p:tgtEl>
                                        <p:attrNameLst>
                                          <p:attrName>r</p:attrName>
                                        </p:attrNameLst>
                                      </p:cBhvr>
                                    </p:animRot>
                                  </p:childTnLst>
                                </p:cTn>
                              </p:par>
                              <p:par>
                                <p:cTn id="592" presetID="8" presetClass="emph" presetSubtype="0" fill="hold" grpId="1" nodeType="withEffect">
                                  <p:stCondLst>
                                    <p:cond delay="0"/>
                                  </p:stCondLst>
                                  <p:childTnLst>
                                    <p:animRot by="21600000">
                                      <p:cBhvr>
                                        <p:cTn id="593" dur="3000" fill="hold"/>
                                        <p:tgtEl>
                                          <p:spTgt spid="73"/>
                                        </p:tgtEl>
                                        <p:attrNameLst>
                                          <p:attrName>r</p:attrName>
                                        </p:attrNameLst>
                                      </p:cBhvr>
                                    </p:animRot>
                                  </p:childTnLst>
                                </p:cTn>
                              </p:par>
                              <p:par>
                                <p:cTn id="594" presetID="8" presetClass="emph" presetSubtype="0" fill="hold" grpId="1" nodeType="withEffect">
                                  <p:stCondLst>
                                    <p:cond delay="0"/>
                                  </p:stCondLst>
                                  <p:childTnLst>
                                    <p:animRot by="21600000">
                                      <p:cBhvr>
                                        <p:cTn id="595" dur="3000" fill="hold"/>
                                        <p:tgtEl>
                                          <p:spTgt spid="74"/>
                                        </p:tgtEl>
                                        <p:attrNameLst>
                                          <p:attrName>r</p:attrName>
                                        </p:attrNameLst>
                                      </p:cBhvr>
                                    </p:animRot>
                                  </p:childTnLst>
                                </p:cTn>
                              </p:par>
                              <p:par>
                                <p:cTn id="596" presetID="8" presetClass="emph" presetSubtype="0" fill="hold" grpId="1" nodeType="withEffect">
                                  <p:stCondLst>
                                    <p:cond delay="0"/>
                                  </p:stCondLst>
                                  <p:childTnLst>
                                    <p:animRot by="21600000">
                                      <p:cBhvr>
                                        <p:cTn id="597" dur="3000" fill="hold"/>
                                        <p:tgtEl>
                                          <p:spTgt spid="75"/>
                                        </p:tgtEl>
                                        <p:attrNameLst>
                                          <p:attrName>r</p:attrName>
                                        </p:attrNameLst>
                                      </p:cBhvr>
                                    </p:animRot>
                                  </p:childTnLst>
                                </p:cTn>
                              </p:par>
                              <p:par>
                                <p:cTn id="598" presetID="8" presetClass="emph" presetSubtype="0" fill="hold" grpId="1" nodeType="withEffect">
                                  <p:stCondLst>
                                    <p:cond delay="0"/>
                                  </p:stCondLst>
                                  <p:childTnLst>
                                    <p:animRot by="21600000">
                                      <p:cBhvr>
                                        <p:cTn id="599" dur="3000" fill="hold"/>
                                        <p:tgtEl>
                                          <p:spTgt spid="76"/>
                                        </p:tgtEl>
                                        <p:attrNameLst>
                                          <p:attrName>r</p:attrName>
                                        </p:attrNameLst>
                                      </p:cBhvr>
                                    </p:animRot>
                                  </p:childTnLst>
                                </p:cTn>
                              </p:par>
                              <p:par>
                                <p:cTn id="600" presetID="8" presetClass="emph" presetSubtype="0" fill="hold" grpId="1" nodeType="withEffect">
                                  <p:stCondLst>
                                    <p:cond delay="0"/>
                                  </p:stCondLst>
                                  <p:childTnLst>
                                    <p:animRot by="21600000">
                                      <p:cBhvr>
                                        <p:cTn id="601" dur="3000" fill="hold"/>
                                        <p:tgtEl>
                                          <p:spTgt spid="77"/>
                                        </p:tgtEl>
                                        <p:attrNameLst>
                                          <p:attrName>r</p:attrName>
                                        </p:attrNameLst>
                                      </p:cBhvr>
                                    </p:animRot>
                                  </p:childTnLst>
                                </p:cTn>
                              </p:par>
                              <p:par>
                                <p:cTn id="602" presetID="8" presetClass="emph" presetSubtype="0" fill="hold" grpId="1" nodeType="withEffect">
                                  <p:stCondLst>
                                    <p:cond delay="0"/>
                                  </p:stCondLst>
                                  <p:childTnLst>
                                    <p:animRot by="21600000">
                                      <p:cBhvr>
                                        <p:cTn id="603" dur="3000" fill="hold"/>
                                        <p:tgtEl>
                                          <p:spTgt spid="78"/>
                                        </p:tgtEl>
                                        <p:attrNameLst>
                                          <p:attrName>r</p:attrName>
                                        </p:attrNameLst>
                                      </p:cBhvr>
                                    </p:animRot>
                                  </p:childTnLst>
                                </p:cTn>
                              </p:par>
                              <p:par>
                                <p:cTn id="604" presetID="8" presetClass="emph" presetSubtype="0" fill="hold" grpId="1" nodeType="withEffect">
                                  <p:stCondLst>
                                    <p:cond delay="0"/>
                                  </p:stCondLst>
                                  <p:childTnLst>
                                    <p:animRot by="21600000">
                                      <p:cBhvr>
                                        <p:cTn id="605" dur="3000" fill="hold"/>
                                        <p:tgtEl>
                                          <p:spTgt spid="79"/>
                                        </p:tgtEl>
                                        <p:attrNameLst>
                                          <p:attrName>r</p:attrName>
                                        </p:attrNameLst>
                                      </p:cBhvr>
                                    </p:animRot>
                                  </p:childTnLst>
                                </p:cTn>
                              </p:par>
                              <p:par>
                                <p:cTn id="606" presetID="8" presetClass="emph" presetSubtype="0" fill="hold" grpId="1" nodeType="withEffect">
                                  <p:stCondLst>
                                    <p:cond delay="0"/>
                                  </p:stCondLst>
                                  <p:childTnLst>
                                    <p:animRot by="21600000">
                                      <p:cBhvr>
                                        <p:cTn id="607" dur="3000" fill="hold"/>
                                        <p:tgtEl>
                                          <p:spTgt spid="80"/>
                                        </p:tgtEl>
                                        <p:attrNameLst>
                                          <p:attrName>r</p:attrName>
                                        </p:attrNameLst>
                                      </p:cBhvr>
                                    </p:animRot>
                                  </p:childTnLst>
                                </p:cTn>
                              </p:par>
                              <p:par>
                                <p:cTn id="608" presetID="8" presetClass="emph" presetSubtype="0" fill="hold" grpId="1" nodeType="withEffect">
                                  <p:stCondLst>
                                    <p:cond delay="0"/>
                                  </p:stCondLst>
                                  <p:childTnLst>
                                    <p:animRot by="21600000">
                                      <p:cBhvr>
                                        <p:cTn id="609" dur="3000" fill="hold"/>
                                        <p:tgtEl>
                                          <p:spTgt spid="81"/>
                                        </p:tgtEl>
                                        <p:attrNameLst>
                                          <p:attrName>r</p:attrName>
                                        </p:attrNameLst>
                                      </p:cBhvr>
                                    </p:animRot>
                                  </p:childTnLst>
                                </p:cTn>
                              </p:par>
                              <p:par>
                                <p:cTn id="610" presetID="8" presetClass="emph" presetSubtype="0" fill="hold" grpId="1" nodeType="withEffect">
                                  <p:stCondLst>
                                    <p:cond delay="0"/>
                                  </p:stCondLst>
                                  <p:childTnLst>
                                    <p:animRot by="21600000">
                                      <p:cBhvr>
                                        <p:cTn id="611" dur="3000" fill="hold"/>
                                        <p:tgtEl>
                                          <p:spTgt spid="82"/>
                                        </p:tgtEl>
                                        <p:attrNameLst>
                                          <p:attrName>r</p:attrName>
                                        </p:attrNameLst>
                                      </p:cBhvr>
                                    </p:animRot>
                                  </p:childTnLst>
                                </p:cTn>
                              </p:par>
                              <p:par>
                                <p:cTn id="612" presetID="8" presetClass="emph" presetSubtype="0" fill="hold" grpId="1" nodeType="withEffect">
                                  <p:stCondLst>
                                    <p:cond delay="0"/>
                                  </p:stCondLst>
                                  <p:childTnLst>
                                    <p:animRot by="21600000">
                                      <p:cBhvr>
                                        <p:cTn id="613" dur="3000" fill="hold"/>
                                        <p:tgtEl>
                                          <p:spTgt spid="83"/>
                                        </p:tgtEl>
                                        <p:attrNameLst>
                                          <p:attrName>r</p:attrName>
                                        </p:attrNameLst>
                                      </p:cBhvr>
                                    </p:animRot>
                                  </p:childTnLst>
                                </p:cTn>
                              </p:par>
                              <p:par>
                                <p:cTn id="614" presetID="8" presetClass="emph" presetSubtype="0" fill="hold" grpId="1" nodeType="withEffect">
                                  <p:stCondLst>
                                    <p:cond delay="0"/>
                                  </p:stCondLst>
                                  <p:childTnLst>
                                    <p:animRot by="21600000">
                                      <p:cBhvr>
                                        <p:cTn id="615" dur="3000" fill="hold"/>
                                        <p:tgtEl>
                                          <p:spTgt spid="84"/>
                                        </p:tgtEl>
                                        <p:attrNameLst>
                                          <p:attrName>r</p:attrName>
                                        </p:attrNameLst>
                                      </p:cBhvr>
                                    </p:animRot>
                                  </p:childTnLst>
                                </p:cTn>
                              </p:par>
                              <p:par>
                                <p:cTn id="616" presetID="8" presetClass="emph" presetSubtype="0" fill="hold" grpId="1" nodeType="withEffect">
                                  <p:stCondLst>
                                    <p:cond delay="0"/>
                                  </p:stCondLst>
                                  <p:childTnLst>
                                    <p:animRot by="21600000">
                                      <p:cBhvr>
                                        <p:cTn id="617" dur="3000" fill="hold"/>
                                        <p:tgtEl>
                                          <p:spTgt spid="85"/>
                                        </p:tgtEl>
                                        <p:attrNameLst>
                                          <p:attrName>r</p:attrName>
                                        </p:attrNameLst>
                                      </p:cBhvr>
                                    </p:animRot>
                                  </p:childTnLst>
                                </p:cTn>
                              </p:par>
                              <p:par>
                                <p:cTn id="618" presetID="8" presetClass="emph" presetSubtype="0" fill="hold" grpId="1" nodeType="withEffect">
                                  <p:stCondLst>
                                    <p:cond delay="0"/>
                                  </p:stCondLst>
                                  <p:childTnLst>
                                    <p:animRot by="21600000">
                                      <p:cBhvr>
                                        <p:cTn id="619" dur="3000" fill="hold"/>
                                        <p:tgtEl>
                                          <p:spTgt spid="86"/>
                                        </p:tgtEl>
                                        <p:attrNameLst>
                                          <p:attrName>r</p:attrName>
                                        </p:attrNameLst>
                                      </p:cBhvr>
                                    </p:animRot>
                                  </p:childTnLst>
                                </p:cTn>
                              </p:par>
                              <p:par>
                                <p:cTn id="620" presetID="8" presetClass="emph" presetSubtype="0" fill="hold" grpId="1" nodeType="withEffect">
                                  <p:stCondLst>
                                    <p:cond delay="0"/>
                                  </p:stCondLst>
                                  <p:childTnLst>
                                    <p:animRot by="21600000">
                                      <p:cBhvr>
                                        <p:cTn id="621" dur="3000" fill="hold"/>
                                        <p:tgtEl>
                                          <p:spTgt spid="87"/>
                                        </p:tgtEl>
                                        <p:attrNameLst>
                                          <p:attrName>r</p:attrName>
                                        </p:attrNameLst>
                                      </p:cBhvr>
                                    </p:animRot>
                                  </p:childTnLst>
                                </p:cTn>
                              </p:par>
                              <p:par>
                                <p:cTn id="622" presetID="8" presetClass="emph" presetSubtype="0" fill="hold" grpId="1" nodeType="withEffect">
                                  <p:stCondLst>
                                    <p:cond delay="0"/>
                                  </p:stCondLst>
                                  <p:childTnLst>
                                    <p:animRot by="21600000">
                                      <p:cBhvr>
                                        <p:cTn id="623" dur="3000" fill="hold"/>
                                        <p:tgtEl>
                                          <p:spTgt spid="88"/>
                                        </p:tgtEl>
                                        <p:attrNameLst>
                                          <p:attrName>r</p:attrName>
                                        </p:attrNameLst>
                                      </p:cBhvr>
                                    </p:animRot>
                                  </p:childTnLst>
                                </p:cTn>
                              </p:par>
                              <p:par>
                                <p:cTn id="624" presetID="8" presetClass="emph" presetSubtype="0" fill="hold" grpId="1" nodeType="withEffect">
                                  <p:stCondLst>
                                    <p:cond delay="0"/>
                                  </p:stCondLst>
                                  <p:childTnLst>
                                    <p:animRot by="21600000">
                                      <p:cBhvr>
                                        <p:cTn id="625" dur="3000" fill="hold"/>
                                        <p:tgtEl>
                                          <p:spTgt spid="89"/>
                                        </p:tgtEl>
                                        <p:attrNameLst>
                                          <p:attrName>r</p:attrName>
                                        </p:attrNameLst>
                                      </p:cBhvr>
                                    </p:animRot>
                                  </p:childTnLst>
                                </p:cTn>
                              </p:par>
                              <p:par>
                                <p:cTn id="626" presetID="8" presetClass="emph" presetSubtype="0" fill="hold" grpId="1" nodeType="withEffect">
                                  <p:stCondLst>
                                    <p:cond delay="0"/>
                                  </p:stCondLst>
                                  <p:childTnLst>
                                    <p:animRot by="21600000">
                                      <p:cBhvr>
                                        <p:cTn id="627" dur="3000" fill="hold"/>
                                        <p:tgtEl>
                                          <p:spTgt spid="90"/>
                                        </p:tgtEl>
                                        <p:attrNameLst>
                                          <p:attrName>r</p:attrName>
                                        </p:attrNameLst>
                                      </p:cBhvr>
                                    </p:animRot>
                                  </p:childTnLst>
                                </p:cTn>
                              </p:par>
                              <p:par>
                                <p:cTn id="628" presetID="8" presetClass="emph" presetSubtype="0" fill="hold" grpId="1" nodeType="withEffect">
                                  <p:stCondLst>
                                    <p:cond delay="0"/>
                                  </p:stCondLst>
                                  <p:childTnLst>
                                    <p:animRot by="21600000">
                                      <p:cBhvr>
                                        <p:cTn id="629" dur="3000" fill="hold"/>
                                        <p:tgtEl>
                                          <p:spTgt spid="91"/>
                                        </p:tgtEl>
                                        <p:attrNameLst>
                                          <p:attrName>r</p:attrName>
                                        </p:attrNameLst>
                                      </p:cBhvr>
                                    </p:animRot>
                                  </p:childTnLst>
                                </p:cTn>
                              </p:par>
                              <p:par>
                                <p:cTn id="630" presetID="8" presetClass="emph" presetSubtype="0" fill="hold" grpId="1" nodeType="withEffect">
                                  <p:stCondLst>
                                    <p:cond delay="0"/>
                                  </p:stCondLst>
                                  <p:childTnLst>
                                    <p:animRot by="21600000">
                                      <p:cBhvr>
                                        <p:cTn id="631" dur="3000" fill="hold"/>
                                        <p:tgtEl>
                                          <p:spTgt spid="92"/>
                                        </p:tgtEl>
                                        <p:attrNameLst>
                                          <p:attrName>r</p:attrName>
                                        </p:attrNameLst>
                                      </p:cBhvr>
                                    </p:animRot>
                                  </p:childTnLst>
                                </p:cTn>
                              </p:par>
                              <p:par>
                                <p:cTn id="632" presetID="8" presetClass="emph" presetSubtype="0" fill="hold" grpId="1" nodeType="withEffect">
                                  <p:stCondLst>
                                    <p:cond delay="0"/>
                                  </p:stCondLst>
                                  <p:childTnLst>
                                    <p:animRot by="21600000">
                                      <p:cBhvr>
                                        <p:cTn id="633" dur="3000" fill="hold"/>
                                        <p:tgtEl>
                                          <p:spTgt spid="93"/>
                                        </p:tgtEl>
                                        <p:attrNameLst>
                                          <p:attrName>r</p:attrName>
                                        </p:attrNameLst>
                                      </p:cBhvr>
                                    </p:animRot>
                                  </p:childTnLst>
                                </p:cTn>
                              </p:par>
                              <p:par>
                                <p:cTn id="634" presetID="8" presetClass="emph" presetSubtype="0" fill="hold" grpId="1" nodeType="withEffect">
                                  <p:stCondLst>
                                    <p:cond delay="0"/>
                                  </p:stCondLst>
                                  <p:childTnLst>
                                    <p:animRot by="21600000">
                                      <p:cBhvr>
                                        <p:cTn id="635" dur="3000" fill="hold"/>
                                        <p:tgtEl>
                                          <p:spTgt spid="94"/>
                                        </p:tgtEl>
                                        <p:attrNameLst>
                                          <p:attrName>r</p:attrName>
                                        </p:attrNameLst>
                                      </p:cBhvr>
                                    </p:animRot>
                                  </p:childTnLst>
                                </p:cTn>
                              </p:par>
                              <p:par>
                                <p:cTn id="636" presetID="8" presetClass="emph" presetSubtype="0" fill="hold" grpId="1" nodeType="withEffect">
                                  <p:stCondLst>
                                    <p:cond delay="0"/>
                                  </p:stCondLst>
                                  <p:childTnLst>
                                    <p:animRot by="21600000">
                                      <p:cBhvr>
                                        <p:cTn id="637" dur="3000" fill="hold"/>
                                        <p:tgtEl>
                                          <p:spTgt spid="95"/>
                                        </p:tgtEl>
                                        <p:attrNameLst>
                                          <p:attrName>r</p:attrName>
                                        </p:attrNameLst>
                                      </p:cBhvr>
                                    </p:animRot>
                                  </p:childTnLst>
                                </p:cTn>
                              </p:par>
                              <p:par>
                                <p:cTn id="638" presetID="8" presetClass="emph" presetSubtype="0" fill="hold" grpId="1" nodeType="withEffect">
                                  <p:stCondLst>
                                    <p:cond delay="0"/>
                                  </p:stCondLst>
                                  <p:childTnLst>
                                    <p:animRot by="21600000">
                                      <p:cBhvr>
                                        <p:cTn id="639" dur="3000" fill="hold"/>
                                        <p:tgtEl>
                                          <p:spTgt spid="96"/>
                                        </p:tgtEl>
                                        <p:attrNameLst>
                                          <p:attrName>r</p:attrName>
                                        </p:attrNameLst>
                                      </p:cBhvr>
                                    </p:animRot>
                                  </p:childTnLst>
                                </p:cTn>
                              </p:par>
                              <p:par>
                                <p:cTn id="640" presetID="8" presetClass="emph" presetSubtype="0" fill="hold" grpId="1" nodeType="withEffect">
                                  <p:stCondLst>
                                    <p:cond delay="0"/>
                                  </p:stCondLst>
                                  <p:childTnLst>
                                    <p:animRot by="21600000">
                                      <p:cBhvr>
                                        <p:cTn id="641" dur="3000" fill="hold"/>
                                        <p:tgtEl>
                                          <p:spTgt spid="97"/>
                                        </p:tgtEl>
                                        <p:attrNameLst>
                                          <p:attrName>r</p:attrName>
                                        </p:attrNameLst>
                                      </p:cBhvr>
                                    </p:animRot>
                                  </p:childTnLst>
                                </p:cTn>
                              </p:par>
                              <p:par>
                                <p:cTn id="642" presetID="8" presetClass="emph" presetSubtype="0" fill="hold" grpId="1" nodeType="withEffect">
                                  <p:stCondLst>
                                    <p:cond delay="0"/>
                                  </p:stCondLst>
                                  <p:childTnLst>
                                    <p:animRot by="21600000">
                                      <p:cBhvr>
                                        <p:cTn id="643" dur="3000" fill="hold"/>
                                        <p:tgtEl>
                                          <p:spTgt spid="98"/>
                                        </p:tgtEl>
                                        <p:attrNameLst>
                                          <p:attrName>r</p:attrName>
                                        </p:attrNameLst>
                                      </p:cBhvr>
                                    </p:animRot>
                                  </p:childTnLst>
                                </p:cTn>
                              </p:par>
                              <p:par>
                                <p:cTn id="644" presetID="8" presetClass="emph" presetSubtype="0" fill="hold" grpId="1" nodeType="withEffect">
                                  <p:stCondLst>
                                    <p:cond delay="0"/>
                                  </p:stCondLst>
                                  <p:childTnLst>
                                    <p:animRot by="21600000">
                                      <p:cBhvr>
                                        <p:cTn id="645" dur="3000" fill="hold"/>
                                        <p:tgtEl>
                                          <p:spTgt spid="99"/>
                                        </p:tgtEl>
                                        <p:attrNameLst>
                                          <p:attrName>r</p:attrName>
                                        </p:attrNameLst>
                                      </p:cBhvr>
                                    </p:animRot>
                                  </p:childTnLst>
                                </p:cTn>
                              </p:par>
                              <p:par>
                                <p:cTn id="646" presetID="8" presetClass="emph" presetSubtype="0" fill="hold" grpId="1" nodeType="withEffect">
                                  <p:stCondLst>
                                    <p:cond delay="0"/>
                                  </p:stCondLst>
                                  <p:childTnLst>
                                    <p:animRot by="21600000">
                                      <p:cBhvr>
                                        <p:cTn id="647" dur="3000" fill="hold"/>
                                        <p:tgtEl>
                                          <p:spTgt spid="100"/>
                                        </p:tgtEl>
                                        <p:attrNameLst>
                                          <p:attrName>r</p:attrName>
                                        </p:attrNameLst>
                                      </p:cBhvr>
                                    </p:animRot>
                                  </p:childTnLst>
                                </p:cTn>
                              </p:par>
                              <p:par>
                                <p:cTn id="648" presetID="8" presetClass="emph" presetSubtype="0" fill="hold" grpId="1" nodeType="withEffect">
                                  <p:stCondLst>
                                    <p:cond delay="0"/>
                                  </p:stCondLst>
                                  <p:childTnLst>
                                    <p:animRot by="-21600000">
                                      <p:cBhvr>
                                        <p:cTn id="649" dur="3000" fill="hold"/>
                                        <p:tgtEl>
                                          <p:spTgt spid="5"/>
                                        </p:tgtEl>
                                        <p:attrNameLst>
                                          <p:attrName>r</p:attrName>
                                        </p:attrNameLst>
                                      </p:cBhvr>
                                    </p:animRot>
                                  </p:childTnLst>
                                </p:cTn>
                              </p:par>
                              <p:par>
                                <p:cTn id="650" presetID="8" presetClass="emph" presetSubtype="0" fill="hold" grpId="1" nodeType="withEffect">
                                  <p:stCondLst>
                                    <p:cond delay="0"/>
                                  </p:stCondLst>
                                  <p:childTnLst>
                                    <p:animRot by="-21600000">
                                      <p:cBhvr>
                                        <p:cTn id="651" dur="3000" fill="hold"/>
                                        <p:tgtEl>
                                          <p:spTgt spid="6"/>
                                        </p:tgtEl>
                                        <p:attrNameLst>
                                          <p:attrName>r</p:attrName>
                                        </p:attrNameLst>
                                      </p:cBhvr>
                                    </p:animRot>
                                  </p:childTnLst>
                                </p:cTn>
                              </p:par>
                              <p:par>
                                <p:cTn id="652" presetID="8" presetClass="emph" presetSubtype="0" fill="hold" grpId="1" nodeType="withEffect">
                                  <p:stCondLst>
                                    <p:cond delay="0"/>
                                  </p:stCondLst>
                                  <p:childTnLst>
                                    <p:animRot by="-21600000">
                                      <p:cBhvr>
                                        <p:cTn id="653" dur="3000" fill="hold"/>
                                        <p:tgtEl>
                                          <p:spTgt spid="7"/>
                                        </p:tgtEl>
                                        <p:attrNameLst>
                                          <p:attrName>r</p:attrName>
                                        </p:attrNameLst>
                                      </p:cBhvr>
                                    </p:animRot>
                                  </p:childTnLst>
                                </p:cTn>
                              </p:par>
                              <p:par>
                                <p:cTn id="654" presetID="8" presetClass="emph" presetSubtype="0" fill="hold" grpId="1" nodeType="withEffect">
                                  <p:stCondLst>
                                    <p:cond delay="0"/>
                                  </p:stCondLst>
                                  <p:childTnLst>
                                    <p:animRot by="-21600000">
                                      <p:cBhvr>
                                        <p:cTn id="655" dur="3000" fill="hold"/>
                                        <p:tgtEl>
                                          <p:spTgt spid="8"/>
                                        </p:tgtEl>
                                        <p:attrNameLst>
                                          <p:attrName>r</p:attrName>
                                        </p:attrNameLst>
                                      </p:cBhvr>
                                    </p:animRot>
                                  </p:childTnLst>
                                </p:cTn>
                              </p:par>
                              <p:par>
                                <p:cTn id="656" presetID="8" presetClass="emph" presetSubtype="0" fill="hold" grpId="1" nodeType="withEffect">
                                  <p:stCondLst>
                                    <p:cond delay="0"/>
                                  </p:stCondLst>
                                  <p:childTnLst>
                                    <p:animRot by="-21600000">
                                      <p:cBhvr>
                                        <p:cTn id="657" dur="3000" fill="hold"/>
                                        <p:tgtEl>
                                          <p:spTgt spid="9"/>
                                        </p:tgtEl>
                                        <p:attrNameLst>
                                          <p:attrName>r</p:attrName>
                                        </p:attrNameLst>
                                      </p:cBhvr>
                                    </p:animRot>
                                  </p:childTnLst>
                                </p:cTn>
                              </p:par>
                              <p:par>
                                <p:cTn id="658" presetID="8" presetClass="emph" presetSubtype="0" fill="hold" grpId="1" nodeType="withEffect">
                                  <p:stCondLst>
                                    <p:cond delay="0"/>
                                  </p:stCondLst>
                                  <p:childTnLst>
                                    <p:animRot by="-21600000">
                                      <p:cBhvr>
                                        <p:cTn id="659" dur="3000" fill="hold"/>
                                        <p:tgtEl>
                                          <p:spTgt spid="10"/>
                                        </p:tgtEl>
                                        <p:attrNameLst>
                                          <p:attrName>r</p:attrName>
                                        </p:attrNameLst>
                                      </p:cBhvr>
                                    </p:animRot>
                                  </p:childTnLst>
                                </p:cTn>
                              </p:par>
                              <p:par>
                                <p:cTn id="660" presetID="8" presetClass="emph" presetSubtype="0" fill="hold" grpId="1" nodeType="withEffect">
                                  <p:stCondLst>
                                    <p:cond delay="0"/>
                                  </p:stCondLst>
                                  <p:childTnLst>
                                    <p:animRot by="-21600000">
                                      <p:cBhvr>
                                        <p:cTn id="661" dur="3000" fill="hold"/>
                                        <p:tgtEl>
                                          <p:spTgt spid="11"/>
                                        </p:tgtEl>
                                        <p:attrNameLst>
                                          <p:attrName>r</p:attrName>
                                        </p:attrNameLst>
                                      </p:cBhvr>
                                    </p:animRot>
                                  </p:childTnLst>
                                </p:cTn>
                              </p:par>
                              <p:par>
                                <p:cTn id="662" presetID="8" presetClass="emph" presetSubtype="0" fill="hold" grpId="1" nodeType="withEffect">
                                  <p:stCondLst>
                                    <p:cond delay="0"/>
                                  </p:stCondLst>
                                  <p:childTnLst>
                                    <p:animRot by="-21600000">
                                      <p:cBhvr>
                                        <p:cTn id="663" dur="3000" fill="hold"/>
                                        <p:tgtEl>
                                          <p:spTgt spid="12"/>
                                        </p:tgtEl>
                                        <p:attrNameLst>
                                          <p:attrName>r</p:attrName>
                                        </p:attrNameLst>
                                      </p:cBhvr>
                                    </p:animRot>
                                  </p:childTnLst>
                                </p:cTn>
                              </p:par>
                              <p:par>
                                <p:cTn id="664" presetID="8" presetClass="emph" presetSubtype="0" fill="hold" grpId="1" nodeType="withEffect">
                                  <p:stCondLst>
                                    <p:cond delay="0"/>
                                  </p:stCondLst>
                                  <p:childTnLst>
                                    <p:animRot by="-21600000">
                                      <p:cBhvr>
                                        <p:cTn id="665" dur="3000" fill="hold"/>
                                        <p:tgtEl>
                                          <p:spTgt spid="13"/>
                                        </p:tgtEl>
                                        <p:attrNameLst>
                                          <p:attrName>r</p:attrName>
                                        </p:attrNameLst>
                                      </p:cBhvr>
                                    </p:animRot>
                                  </p:childTnLst>
                                </p:cTn>
                              </p:par>
                              <p:par>
                                <p:cTn id="666" presetID="8" presetClass="emph" presetSubtype="0" fill="hold" grpId="1" nodeType="withEffect">
                                  <p:stCondLst>
                                    <p:cond delay="0"/>
                                  </p:stCondLst>
                                  <p:childTnLst>
                                    <p:animRot by="-21600000">
                                      <p:cBhvr>
                                        <p:cTn id="667" dur="3000" fill="hold"/>
                                        <p:tgtEl>
                                          <p:spTgt spid="14"/>
                                        </p:tgtEl>
                                        <p:attrNameLst>
                                          <p:attrName>r</p:attrName>
                                        </p:attrNameLst>
                                      </p:cBhvr>
                                    </p:animRot>
                                  </p:childTnLst>
                                </p:cTn>
                              </p:par>
                              <p:par>
                                <p:cTn id="668" presetID="8" presetClass="emph" presetSubtype="0" fill="hold" grpId="1" nodeType="withEffect">
                                  <p:stCondLst>
                                    <p:cond delay="0"/>
                                  </p:stCondLst>
                                  <p:childTnLst>
                                    <p:animRot by="-21600000">
                                      <p:cBhvr>
                                        <p:cTn id="669" dur="3000" fill="hold"/>
                                        <p:tgtEl>
                                          <p:spTgt spid="15"/>
                                        </p:tgtEl>
                                        <p:attrNameLst>
                                          <p:attrName>r</p:attrName>
                                        </p:attrNameLst>
                                      </p:cBhvr>
                                    </p:animRot>
                                  </p:childTnLst>
                                </p:cTn>
                              </p:par>
                              <p:par>
                                <p:cTn id="670" presetID="8" presetClass="emph" presetSubtype="0" fill="hold" grpId="1" nodeType="withEffect">
                                  <p:stCondLst>
                                    <p:cond delay="0"/>
                                  </p:stCondLst>
                                  <p:childTnLst>
                                    <p:animRot by="-21600000">
                                      <p:cBhvr>
                                        <p:cTn id="671" dur="3000" fill="hold"/>
                                        <p:tgtEl>
                                          <p:spTgt spid="16"/>
                                        </p:tgtEl>
                                        <p:attrNameLst>
                                          <p:attrName>r</p:attrName>
                                        </p:attrNameLst>
                                      </p:cBhvr>
                                    </p:animRot>
                                  </p:childTnLst>
                                </p:cTn>
                              </p:par>
                              <p:par>
                                <p:cTn id="672" presetID="8" presetClass="emph" presetSubtype="0" fill="hold" grpId="1" nodeType="withEffect">
                                  <p:stCondLst>
                                    <p:cond delay="0"/>
                                  </p:stCondLst>
                                  <p:childTnLst>
                                    <p:animRot by="-21600000">
                                      <p:cBhvr>
                                        <p:cTn id="673" dur="3000" fill="hold"/>
                                        <p:tgtEl>
                                          <p:spTgt spid="17"/>
                                        </p:tgtEl>
                                        <p:attrNameLst>
                                          <p:attrName>r</p:attrName>
                                        </p:attrNameLst>
                                      </p:cBhvr>
                                    </p:animRot>
                                  </p:childTnLst>
                                </p:cTn>
                              </p:par>
                              <p:par>
                                <p:cTn id="674" presetID="8" presetClass="emph" presetSubtype="0" fill="hold" grpId="1" nodeType="withEffect">
                                  <p:stCondLst>
                                    <p:cond delay="0"/>
                                  </p:stCondLst>
                                  <p:childTnLst>
                                    <p:animRot by="-21600000">
                                      <p:cBhvr>
                                        <p:cTn id="675" dur="3000" fill="hold"/>
                                        <p:tgtEl>
                                          <p:spTgt spid="18"/>
                                        </p:tgtEl>
                                        <p:attrNameLst>
                                          <p:attrName>r</p:attrName>
                                        </p:attrNameLst>
                                      </p:cBhvr>
                                    </p:animRot>
                                  </p:childTnLst>
                                </p:cTn>
                              </p:par>
                              <p:par>
                                <p:cTn id="676" presetID="8" presetClass="emph" presetSubtype="0" fill="hold" grpId="1" nodeType="withEffect">
                                  <p:stCondLst>
                                    <p:cond delay="0"/>
                                  </p:stCondLst>
                                  <p:childTnLst>
                                    <p:animRot by="-21600000">
                                      <p:cBhvr>
                                        <p:cTn id="677" dur="3000" fill="hold"/>
                                        <p:tgtEl>
                                          <p:spTgt spid="19"/>
                                        </p:tgtEl>
                                        <p:attrNameLst>
                                          <p:attrName>r</p:attrName>
                                        </p:attrNameLst>
                                      </p:cBhvr>
                                    </p:animRot>
                                  </p:childTnLst>
                                </p:cTn>
                              </p:par>
                              <p:par>
                                <p:cTn id="678" presetID="8" presetClass="emph" presetSubtype="0" fill="hold" grpId="1" nodeType="withEffect">
                                  <p:stCondLst>
                                    <p:cond delay="0"/>
                                  </p:stCondLst>
                                  <p:childTnLst>
                                    <p:animRot by="-21600000">
                                      <p:cBhvr>
                                        <p:cTn id="679" dur="3000" fill="hold"/>
                                        <p:tgtEl>
                                          <p:spTgt spid="20"/>
                                        </p:tgtEl>
                                        <p:attrNameLst>
                                          <p:attrName>r</p:attrName>
                                        </p:attrNameLst>
                                      </p:cBhvr>
                                    </p:animRot>
                                  </p:childTnLst>
                                </p:cTn>
                              </p:par>
                              <p:par>
                                <p:cTn id="680" presetID="8" presetClass="emph" presetSubtype="0" fill="hold" grpId="1" nodeType="withEffect">
                                  <p:stCondLst>
                                    <p:cond delay="0"/>
                                  </p:stCondLst>
                                  <p:childTnLst>
                                    <p:animRot by="-21600000">
                                      <p:cBhvr>
                                        <p:cTn id="681" dur="3000" fill="hold"/>
                                        <p:tgtEl>
                                          <p:spTgt spid="21"/>
                                        </p:tgtEl>
                                        <p:attrNameLst>
                                          <p:attrName>r</p:attrName>
                                        </p:attrNameLst>
                                      </p:cBhvr>
                                    </p:animRot>
                                  </p:childTnLst>
                                </p:cTn>
                              </p:par>
                              <p:par>
                                <p:cTn id="682" presetID="8" presetClass="emph" presetSubtype="0" fill="hold" grpId="1" nodeType="withEffect">
                                  <p:stCondLst>
                                    <p:cond delay="0"/>
                                  </p:stCondLst>
                                  <p:childTnLst>
                                    <p:animRot by="-21600000">
                                      <p:cBhvr>
                                        <p:cTn id="683" dur="3000" fill="hold"/>
                                        <p:tgtEl>
                                          <p:spTgt spid="22"/>
                                        </p:tgtEl>
                                        <p:attrNameLst>
                                          <p:attrName>r</p:attrName>
                                        </p:attrNameLst>
                                      </p:cBhvr>
                                    </p:animRot>
                                  </p:childTnLst>
                                </p:cTn>
                              </p:par>
                              <p:par>
                                <p:cTn id="684" presetID="8" presetClass="emph" presetSubtype="0" fill="hold" grpId="1" nodeType="withEffect">
                                  <p:stCondLst>
                                    <p:cond delay="0"/>
                                  </p:stCondLst>
                                  <p:childTnLst>
                                    <p:animRot by="-21600000">
                                      <p:cBhvr>
                                        <p:cTn id="685" dur="3000" fill="hold"/>
                                        <p:tgtEl>
                                          <p:spTgt spid="23"/>
                                        </p:tgtEl>
                                        <p:attrNameLst>
                                          <p:attrName>r</p:attrName>
                                        </p:attrNameLst>
                                      </p:cBhvr>
                                    </p:animRot>
                                  </p:childTnLst>
                                </p:cTn>
                              </p:par>
                              <p:par>
                                <p:cTn id="686" presetID="8" presetClass="emph" presetSubtype="0" fill="hold" grpId="1" nodeType="withEffect">
                                  <p:stCondLst>
                                    <p:cond delay="0"/>
                                  </p:stCondLst>
                                  <p:childTnLst>
                                    <p:animRot by="-21600000">
                                      <p:cBhvr>
                                        <p:cTn id="687" dur="3000" fill="hold"/>
                                        <p:tgtEl>
                                          <p:spTgt spid="24"/>
                                        </p:tgtEl>
                                        <p:attrNameLst>
                                          <p:attrName>r</p:attrName>
                                        </p:attrNameLst>
                                      </p:cBhvr>
                                    </p:animRot>
                                  </p:childTnLst>
                                </p:cTn>
                              </p:par>
                              <p:par>
                                <p:cTn id="688" presetID="8" presetClass="emph" presetSubtype="0" fill="hold" grpId="1" nodeType="withEffect">
                                  <p:stCondLst>
                                    <p:cond delay="0"/>
                                  </p:stCondLst>
                                  <p:childTnLst>
                                    <p:animRot by="-21600000">
                                      <p:cBhvr>
                                        <p:cTn id="689" dur="3000" fill="hold"/>
                                        <p:tgtEl>
                                          <p:spTgt spid="25"/>
                                        </p:tgtEl>
                                        <p:attrNameLst>
                                          <p:attrName>r</p:attrName>
                                        </p:attrNameLst>
                                      </p:cBhvr>
                                    </p:animRot>
                                  </p:childTnLst>
                                </p:cTn>
                              </p:par>
                              <p:par>
                                <p:cTn id="690" presetID="8" presetClass="emph" presetSubtype="0" fill="hold" grpId="1" nodeType="withEffect">
                                  <p:stCondLst>
                                    <p:cond delay="0"/>
                                  </p:stCondLst>
                                  <p:childTnLst>
                                    <p:animRot by="-21600000">
                                      <p:cBhvr>
                                        <p:cTn id="691" dur="3000" fill="hold"/>
                                        <p:tgtEl>
                                          <p:spTgt spid="26"/>
                                        </p:tgtEl>
                                        <p:attrNameLst>
                                          <p:attrName>r</p:attrName>
                                        </p:attrNameLst>
                                      </p:cBhvr>
                                    </p:animRot>
                                  </p:childTnLst>
                                </p:cTn>
                              </p:par>
                              <p:par>
                                <p:cTn id="692" presetID="8" presetClass="emph" presetSubtype="0" fill="hold" grpId="1" nodeType="withEffect">
                                  <p:stCondLst>
                                    <p:cond delay="0"/>
                                  </p:stCondLst>
                                  <p:childTnLst>
                                    <p:animRot by="-21600000">
                                      <p:cBhvr>
                                        <p:cTn id="693" dur="3000" fill="hold"/>
                                        <p:tgtEl>
                                          <p:spTgt spid="27"/>
                                        </p:tgtEl>
                                        <p:attrNameLst>
                                          <p:attrName>r</p:attrName>
                                        </p:attrNameLst>
                                      </p:cBhvr>
                                    </p:animRot>
                                  </p:childTnLst>
                                </p:cTn>
                              </p:par>
                              <p:par>
                                <p:cTn id="694" presetID="8" presetClass="emph" presetSubtype="0" fill="hold" grpId="1" nodeType="withEffect">
                                  <p:stCondLst>
                                    <p:cond delay="0"/>
                                  </p:stCondLst>
                                  <p:childTnLst>
                                    <p:animRot by="-21600000">
                                      <p:cBhvr>
                                        <p:cTn id="695" dur="3000" fill="hold"/>
                                        <p:tgtEl>
                                          <p:spTgt spid="28"/>
                                        </p:tgtEl>
                                        <p:attrNameLst>
                                          <p:attrName>r</p:attrName>
                                        </p:attrNameLst>
                                      </p:cBhvr>
                                    </p:animRot>
                                  </p:childTnLst>
                                </p:cTn>
                              </p:par>
                              <p:par>
                                <p:cTn id="696" presetID="8" presetClass="emph" presetSubtype="0" fill="hold" grpId="1" nodeType="withEffect">
                                  <p:stCondLst>
                                    <p:cond delay="0"/>
                                  </p:stCondLst>
                                  <p:childTnLst>
                                    <p:animRot by="-21600000">
                                      <p:cBhvr>
                                        <p:cTn id="697" dur="3000" fill="hold"/>
                                        <p:tgtEl>
                                          <p:spTgt spid="29"/>
                                        </p:tgtEl>
                                        <p:attrNameLst>
                                          <p:attrName>r</p:attrName>
                                        </p:attrNameLst>
                                      </p:cBhvr>
                                    </p:animRot>
                                  </p:childTnLst>
                                </p:cTn>
                              </p:par>
                              <p:par>
                                <p:cTn id="698" presetID="8" presetClass="emph" presetSubtype="0" fill="hold" grpId="1" nodeType="withEffect">
                                  <p:stCondLst>
                                    <p:cond delay="0"/>
                                  </p:stCondLst>
                                  <p:childTnLst>
                                    <p:animRot by="-21600000">
                                      <p:cBhvr>
                                        <p:cTn id="699" dur="3000" fill="hold"/>
                                        <p:tgtEl>
                                          <p:spTgt spid="30"/>
                                        </p:tgtEl>
                                        <p:attrNameLst>
                                          <p:attrName>r</p:attrName>
                                        </p:attrNameLst>
                                      </p:cBhvr>
                                    </p:animRot>
                                  </p:childTnLst>
                                </p:cTn>
                              </p:par>
                              <p:par>
                                <p:cTn id="700" presetID="8" presetClass="emph" presetSubtype="0" fill="hold" grpId="1" nodeType="withEffect">
                                  <p:stCondLst>
                                    <p:cond delay="0"/>
                                  </p:stCondLst>
                                  <p:childTnLst>
                                    <p:animRot by="-21600000">
                                      <p:cBhvr>
                                        <p:cTn id="701" dur="3000" fill="hold"/>
                                        <p:tgtEl>
                                          <p:spTgt spid="31"/>
                                        </p:tgtEl>
                                        <p:attrNameLst>
                                          <p:attrName>r</p:attrName>
                                        </p:attrNameLst>
                                      </p:cBhvr>
                                    </p:animRot>
                                  </p:childTnLst>
                                </p:cTn>
                              </p:par>
                              <p:par>
                                <p:cTn id="702" presetID="8" presetClass="emph" presetSubtype="0" fill="hold" grpId="1" nodeType="withEffect">
                                  <p:stCondLst>
                                    <p:cond delay="0"/>
                                  </p:stCondLst>
                                  <p:childTnLst>
                                    <p:animRot by="-21600000">
                                      <p:cBhvr>
                                        <p:cTn id="703" dur="3000" fill="hold"/>
                                        <p:tgtEl>
                                          <p:spTgt spid="32"/>
                                        </p:tgtEl>
                                        <p:attrNameLst>
                                          <p:attrName>r</p:attrName>
                                        </p:attrNameLst>
                                      </p:cBhvr>
                                    </p:animRot>
                                  </p:childTnLst>
                                </p:cTn>
                              </p:par>
                              <p:par>
                                <p:cTn id="704" presetID="8" presetClass="emph" presetSubtype="0" fill="hold" grpId="1" nodeType="withEffect">
                                  <p:stCondLst>
                                    <p:cond delay="0"/>
                                  </p:stCondLst>
                                  <p:childTnLst>
                                    <p:animRot by="-21600000">
                                      <p:cBhvr>
                                        <p:cTn id="705" dur="3000" fill="hold"/>
                                        <p:tgtEl>
                                          <p:spTgt spid="33"/>
                                        </p:tgtEl>
                                        <p:attrNameLst>
                                          <p:attrName>r</p:attrName>
                                        </p:attrNameLst>
                                      </p:cBhvr>
                                    </p:animRot>
                                  </p:childTnLst>
                                </p:cTn>
                              </p:par>
                              <p:par>
                                <p:cTn id="706" presetID="8" presetClass="emph" presetSubtype="0" fill="hold" grpId="1" nodeType="withEffect">
                                  <p:stCondLst>
                                    <p:cond delay="0"/>
                                  </p:stCondLst>
                                  <p:childTnLst>
                                    <p:animRot by="-21600000">
                                      <p:cBhvr>
                                        <p:cTn id="707" dur="3000" fill="hold"/>
                                        <p:tgtEl>
                                          <p:spTgt spid="34"/>
                                        </p:tgtEl>
                                        <p:attrNameLst>
                                          <p:attrName>r</p:attrName>
                                        </p:attrNameLst>
                                      </p:cBhvr>
                                    </p:animRot>
                                  </p:childTnLst>
                                </p:cTn>
                              </p:par>
                              <p:par>
                                <p:cTn id="708" presetID="8" presetClass="emph" presetSubtype="0" fill="hold" grpId="1" nodeType="withEffect">
                                  <p:stCondLst>
                                    <p:cond delay="0"/>
                                  </p:stCondLst>
                                  <p:childTnLst>
                                    <p:animRot by="-21600000">
                                      <p:cBhvr>
                                        <p:cTn id="709" dur="3000" fill="hold"/>
                                        <p:tgtEl>
                                          <p:spTgt spid="35"/>
                                        </p:tgtEl>
                                        <p:attrNameLst>
                                          <p:attrName>r</p:attrName>
                                        </p:attrNameLst>
                                      </p:cBhvr>
                                    </p:animRot>
                                  </p:childTnLst>
                                </p:cTn>
                              </p:par>
                              <p:par>
                                <p:cTn id="710" presetID="8" presetClass="emph" presetSubtype="0" fill="hold" grpId="1" nodeType="withEffect">
                                  <p:stCondLst>
                                    <p:cond delay="0"/>
                                  </p:stCondLst>
                                  <p:childTnLst>
                                    <p:animRot by="-21600000">
                                      <p:cBhvr>
                                        <p:cTn id="711" dur="3000" fill="hold"/>
                                        <p:tgtEl>
                                          <p:spTgt spid="36"/>
                                        </p:tgtEl>
                                        <p:attrNameLst>
                                          <p:attrName>r</p:attrName>
                                        </p:attrNameLst>
                                      </p:cBhvr>
                                    </p:animRot>
                                  </p:childTnLst>
                                </p:cTn>
                              </p:par>
                              <p:par>
                                <p:cTn id="712" presetID="8" presetClass="emph" presetSubtype="0" fill="hold" grpId="1" nodeType="withEffect">
                                  <p:stCondLst>
                                    <p:cond delay="0"/>
                                  </p:stCondLst>
                                  <p:childTnLst>
                                    <p:animRot by="-21600000">
                                      <p:cBhvr>
                                        <p:cTn id="713" dur="3000" fill="hold"/>
                                        <p:tgtEl>
                                          <p:spTgt spid="101"/>
                                        </p:tgtEl>
                                        <p:attrNameLst>
                                          <p:attrName>r</p:attrName>
                                        </p:attrNameLst>
                                      </p:cBhvr>
                                    </p:animRot>
                                  </p:childTnLst>
                                </p:cTn>
                              </p:par>
                              <p:par>
                                <p:cTn id="714" presetID="8" presetClass="emph" presetSubtype="0" fill="hold" grpId="1" nodeType="withEffect">
                                  <p:stCondLst>
                                    <p:cond delay="0"/>
                                  </p:stCondLst>
                                  <p:childTnLst>
                                    <p:animRot by="-21600000">
                                      <p:cBhvr>
                                        <p:cTn id="715" dur="3000" fill="hold"/>
                                        <p:tgtEl>
                                          <p:spTgt spid="102"/>
                                        </p:tgtEl>
                                        <p:attrNameLst>
                                          <p:attrName>r</p:attrName>
                                        </p:attrNameLst>
                                      </p:cBhvr>
                                    </p:animRot>
                                  </p:childTnLst>
                                </p:cTn>
                              </p:par>
                              <p:par>
                                <p:cTn id="716" presetID="8" presetClass="emph" presetSubtype="0" fill="hold" grpId="1" nodeType="withEffect">
                                  <p:stCondLst>
                                    <p:cond delay="0"/>
                                  </p:stCondLst>
                                  <p:childTnLst>
                                    <p:animRot by="-21600000">
                                      <p:cBhvr>
                                        <p:cTn id="717" dur="3000" fill="hold"/>
                                        <p:tgtEl>
                                          <p:spTgt spid="103"/>
                                        </p:tgtEl>
                                        <p:attrNameLst>
                                          <p:attrName>r</p:attrName>
                                        </p:attrNameLst>
                                      </p:cBhvr>
                                    </p:animRot>
                                  </p:childTnLst>
                                </p:cTn>
                              </p:par>
                              <p:par>
                                <p:cTn id="718" presetID="8" presetClass="emph" presetSubtype="0" fill="hold" grpId="1" nodeType="withEffect">
                                  <p:stCondLst>
                                    <p:cond delay="0"/>
                                  </p:stCondLst>
                                  <p:childTnLst>
                                    <p:animRot by="-21600000">
                                      <p:cBhvr>
                                        <p:cTn id="719" dur="3000" fill="hold"/>
                                        <p:tgtEl>
                                          <p:spTgt spid="104"/>
                                        </p:tgtEl>
                                        <p:attrNameLst>
                                          <p:attrName>r</p:attrName>
                                        </p:attrNameLst>
                                      </p:cBhvr>
                                    </p:animRot>
                                  </p:childTnLst>
                                </p:cTn>
                              </p:par>
                              <p:par>
                                <p:cTn id="720" presetID="8" presetClass="emph" presetSubtype="0" fill="hold" grpId="1" nodeType="withEffect">
                                  <p:stCondLst>
                                    <p:cond delay="0"/>
                                  </p:stCondLst>
                                  <p:childTnLst>
                                    <p:animRot by="-21600000">
                                      <p:cBhvr>
                                        <p:cTn id="721" dur="3000" fill="hold"/>
                                        <p:tgtEl>
                                          <p:spTgt spid="105"/>
                                        </p:tgtEl>
                                        <p:attrNameLst>
                                          <p:attrName>r</p:attrName>
                                        </p:attrNameLst>
                                      </p:cBhvr>
                                    </p:animRot>
                                  </p:childTnLst>
                                </p:cTn>
                              </p:par>
                              <p:par>
                                <p:cTn id="722" presetID="8" presetClass="emph" presetSubtype="0" fill="hold" grpId="1" nodeType="withEffect">
                                  <p:stCondLst>
                                    <p:cond delay="0"/>
                                  </p:stCondLst>
                                  <p:childTnLst>
                                    <p:animRot by="-21600000">
                                      <p:cBhvr>
                                        <p:cTn id="723" dur="3000" fill="hold"/>
                                        <p:tgtEl>
                                          <p:spTgt spid="106"/>
                                        </p:tgtEl>
                                        <p:attrNameLst>
                                          <p:attrName>r</p:attrName>
                                        </p:attrNameLst>
                                      </p:cBhvr>
                                    </p:animRot>
                                  </p:childTnLst>
                                </p:cTn>
                              </p:par>
                              <p:par>
                                <p:cTn id="724" presetID="8" presetClass="emph" presetSubtype="0" fill="hold" grpId="1" nodeType="withEffect">
                                  <p:stCondLst>
                                    <p:cond delay="0"/>
                                  </p:stCondLst>
                                  <p:childTnLst>
                                    <p:animRot by="-21600000">
                                      <p:cBhvr>
                                        <p:cTn id="725" dur="3000" fill="hold"/>
                                        <p:tgtEl>
                                          <p:spTgt spid="107"/>
                                        </p:tgtEl>
                                        <p:attrNameLst>
                                          <p:attrName>r</p:attrName>
                                        </p:attrNameLst>
                                      </p:cBhvr>
                                    </p:animRot>
                                  </p:childTnLst>
                                </p:cTn>
                              </p:par>
                              <p:par>
                                <p:cTn id="726" presetID="8" presetClass="emph" presetSubtype="0" fill="hold" grpId="1" nodeType="withEffect">
                                  <p:stCondLst>
                                    <p:cond delay="0"/>
                                  </p:stCondLst>
                                  <p:childTnLst>
                                    <p:animRot by="-21600000">
                                      <p:cBhvr>
                                        <p:cTn id="727" dur="3000" fill="hold"/>
                                        <p:tgtEl>
                                          <p:spTgt spid="108"/>
                                        </p:tgtEl>
                                        <p:attrNameLst>
                                          <p:attrName>r</p:attrName>
                                        </p:attrNameLst>
                                      </p:cBhvr>
                                    </p:animRot>
                                  </p:childTnLst>
                                </p:cTn>
                              </p:par>
                              <p:par>
                                <p:cTn id="728" presetID="8" presetClass="emph" presetSubtype="0" fill="hold" grpId="1" nodeType="withEffect">
                                  <p:stCondLst>
                                    <p:cond delay="0"/>
                                  </p:stCondLst>
                                  <p:childTnLst>
                                    <p:animRot by="-21600000">
                                      <p:cBhvr>
                                        <p:cTn id="729" dur="3000" fill="hold"/>
                                        <p:tgtEl>
                                          <p:spTgt spid="109"/>
                                        </p:tgtEl>
                                        <p:attrNameLst>
                                          <p:attrName>r</p:attrName>
                                        </p:attrNameLst>
                                      </p:cBhvr>
                                    </p:animRot>
                                  </p:childTnLst>
                                </p:cTn>
                              </p:par>
                              <p:par>
                                <p:cTn id="730" presetID="8" presetClass="emph" presetSubtype="0" fill="hold" grpId="1" nodeType="withEffect">
                                  <p:stCondLst>
                                    <p:cond delay="0"/>
                                  </p:stCondLst>
                                  <p:childTnLst>
                                    <p:animRot by="-21600000">
                                      <p:cBhvr>
                                        <p:cTn id="731" dur="3000" fill="hold"/>
                                        <p:tgtEl>
                                          <p:spTgt spid="110"/>
                                        </p:tgtEl>
                                        <p:attrNameLst>
                                          <p:attrName>r</p:attrName>
                                        </p:attrNameLst>
                                      </p:cBhvr>
                                    </p:animRot>
                                  </p:childTnLst>
                                </p:cTn>
                              </p:par>
                              <p:par>
                                <p:cTn id="732" presetID="8" presetClass="emph" presetSubtype="0" fill="hold" grpId="1" nodeType="withEffect">
                                  <p:stCondLst>
                                    <p:cond delay="0"/>
                                  </p:stCondLst>
                                  <p:childTnLst>
                                    <p:animRot by="-21600000">
                                      <p:cBhvr>
                                        <p:cTn id="733" dur="3000" fill="hold"/>
                                        <p:tgtEl>
                                          <p:spTgt spid="111"/>
                                        </p:tgtEl>
                                        <p:attrNameLst>
                                          <p:attrName>r</p:attrName>
                                        </p:attrNameLst>
                                      </p:cBhvr>
                                    </p:animRot>
                                  </p:childTnLst>
                                </p:cTn>
                              </p:par>
                              <p:par>
                                <p:cTn id="734" presetID="8" presetClass="emph" presetSubtype="0" fill="hold" grpId="1" nodeType="withEffect">
                                  <p:stCondLst>
                                    <p:cond delay="0"/>
                                  </p:stCondLst>
                                  <p:childTnLst>
                                    <p:animRot by="-21600000">
                                      <p:cBhvr>
                                        <p:cTn id="735" dur="3000" fill="hold"/>
                                        <p:tgtEl>
                                          <p:spTgt spid="112"/>
                                        </p:tgtEl>
                                        <p:attrNameLst>
                                          <p:attrName>r</p:attrName>
                                        </p:attrNameLst>
                                      </p:cBhvr>
                                    </p:animRot>
                                  </p:childTnLst>
                                </p:cTn>
                              </p:par>
                              <p:par>
                                <p:cTn id="736" presetID="8" presetClass="emph" presetSubtype="0" fill="hold" grpId="1" nodeType="withEffect">
                                  <p:stCondLst>
                                    <p:cond delay="0"/>
                                  </p:stCondLst>
                                  <p:childTnLst>
                                    <p:animRot by="-21600000">
                                      <p:cBhvr>
                                        <p:cTn id="737" dur="3000" fill="hold"/>
                                        <p:tgtEl>
                                          <p:spTgt spid="113"/>
                                        </p:tgtEl>
                                        <p:attrNameLst>
                                          <p:attrName>r</p:attrName>
                                        </p:attrNameLst>
                                      </p:cBhvr>
                                    </p:animRot>
                                  </p:childTnLst>
                                </p:cTn>
                              </p:par>
                              <p:par>
                                <p:cTn id="738" presetID="8" presetClass="emph" presetSubtype="0" fill="hold" grpId="1" nodeType="withEffect">
                                  <p:stCondLst>
                                    <p:cond delay="0"/>
                                  </p:stCondLst>
                                  <p:childTnLst>
                                    <p:animRot by="-21600000">
                                      <p:cBhvr>
                                        <p:cTn id="739" dur="3000" fill="hold"/>
                                        <p:tgtEl>
                                          <p:spTgt spid="114"/>
                                        </p:tgtEl>
                                        <p:attrNameLst>
                                          <p:attrName>r</p:attrName>
                                        </p:attrNameLst>
                                      </p:cBhvr>
                                    </p:animRot>
                                  </p:childTnLst>
                                </p:cTn>
                              </p:par>
                              <p:par>
                                <p:cTn id="740" presetID="8" presetClass="emph" presetSubtype="0" fill="hold" grpId="1" nodeType="withEffect">
                                  <p:stCondLst>
                                    <p:cond delay="0"/>
                                  </p:stCondLst>
                                  <p:childTnLst>
                                    <p:animRot by="-21600000">
                                      <p:cBhvr>
                                        <p:cTn id="741" dur="3000" fill="hold"/>
                                        <p:tgtEl>
                                          <p:spTgt spid="115"/>
                                        </p:tgtEl>
                                        <p:attrNameLst>
                                          <p:attrName>r</p:attrName>
                                        </p:attrNameLst>
                                      </p:cBhvr>
                                    </p:animRot>
                                  </p:childTnLst>
                                </p:cTn>
                              </p:par>
                              <p:par>
                                <p:cTn id="742" presetID="8" presetClass="emph" presetSubtype="0" fill="hold" grpId="1" nodeType="withEffect">
                                  <p:stCondLst>
                                    <p:cond delay="0"/>
                                  </p:stCondLst>
                                  <p:childTnLst>
                                    <p:animRot by="-21600000">
                                      <p:cBhvr>
                                        <p:cTn id="743" dur="3000" fill="hold"/>
                                        <p:tgtEl>
                                          <p:spTgt spid="116"/>
                                        </p:tgtEl>
                                        <p:attrNameLst>
                                          <p:attrName>r</p:attrName>
                                        </p:attrNameLst>
                                      </p:cBhvr>
                                    </p:animRot>
                                  </p:childTnLst>
                                </p:cTn>
                              </p:par>
                              <p:par>
                                <p:cTn id="744" presetID="8" presetClass="emph" presetSubtype="0" fill="hold" grpId="1" nodeType="withEffect">
                                  <p:stCondLst>
                                    <p:cond delay="0"/>
                                  </p:stCondLst>
                                  <p:childTnLst>
                                    <p:animRot by="-21600000">
                                      <p:cBhvr>
                                        <p:cTn id="745" dur="3000" fill="hold"/>
                                        <p:tgtEl>
                                          <p:spTgt spid="117"/>
                                        </p:tgtEl>
                                        <p:attrNameLst>
                                          <p:attrName>r</p:attrName>
                                        </p:attrNameLst>
                                      </p:cBhvr>
                                    </p:animRot>
                                  </p:childTnLst>
                                </p:cTn>
                              </p:par>
                              <p:par>
                                <p:cTn id="746" presetID="8" presetClass="emph" presetSubtype="0" fill="hold" grpId="1" nodeType="withEffect">
                                  <p:stCondLst>
                                    <p:cond delay="0"/>
                                  </p:stCondLst>
                                  <p:childTnLst>
                                    <p:animRot by="-21600000">
                                      <p:cBhvr>
                                        <p:cTn id="747" dur="3000" fill="hold"/>
                                        <p:tgtEl>
                                          <p:spTgt spid="118"/>
                                        </p:tgtEl>
                                        <p:attrNameLst>
                                          <p:attrName>r</p:attrName>
                                        </p:attrNameLst>
                                      </p:cBhvr>
                                    </p:animRot>
                                  </p:childTnLst>
                                </p:cTn>
                              </p:par>
                              <p:par>
                                <p:cTn id="748" presetID="8" presetClass="emph" presetSubtype="0" fill="hold" grpId="1" nodeType="withEffect">
                                  <p:stCondLst>
                                    <p:cond delay="0"/>
                                  </p:stCondLst>
                                  <p:childTnLst>
                                    <p:animRot by="-21600000">
                                      <p:cBhvr>
                                        <p:cTn id="749" dur="3000" fill="hold"/>
                                        <p:tgtEl>
                                          <p:spTgt spid="119"/>
                                        </p:tgtEl>
                                        <p:attrNameLst>
                                          <p:attrName>r</p:attrName>
                                        </p:attrNameLst>
                                      </p:cBhvr>
                                    </p:animRot>
                                  </p:childTnLst>
                                </p:cTn>
                              </p:par>
                              <p:par>
                                <p:cTn id="750" presetID="8" presetClass="emph" presetSubtype="0" fill="hold" grpId="1" nodeType="withEffect">
                                  <p:stCondLst>
                                    <p:cond delay="0"/>
                                  </p:stCondLst>
                                  <p:childTnLst>
                                    <p:animRot by="-21600000">
                                      <p:cBhvr>
                                        <p:cTn id="751" dur="3000" fill="hold"/>
                                        <p:tgtEl>
                                          <p:spTgt spid="120"/>
                                        </p:tgtEl>
                                        <p:attrNameLst>
                                          <p:attrName>r</p:attrName>
                                        </p:attrNameLst>
                                      </p:cBhvr>
                                    </p:animRot>
                                  </p:childTnLst>
                                </p:cTn>
                              </p:par>
                              <p:par>
                                <p:cTn id="752" presetID="8" presetClass="emph" presetSubtype="0" fill="hold" grpId="1" nodeType="withEffect">
                                  <p:stCondLst>
                                    <p:cond delay="0"/>
                                  </p:stCondLst>
                                  <p:childTnLst>
                                    <p:animRot by="-21600000">
                                      <p:cBhvr>
                                        <p:cTn id="753" dur="3000" fill="hold"/>
                                        <p:tgtEl>
                                          <p:spTgt spid="121"/>
                                        </p:tgtEl>
                                        <p:attrNameLst>
                                          <p:attrName>r</p:attrName>
                                        </p:attrNameLst>
                                      </p:cBhvr>
                                    </p:animRot>
                                  </p:childTnLst>
                                </p:cTn>
                              </p:par>
                              <p:par>
                                <p:cTn id="754" presetID="8" presetClass="emph" presetSubtype="0" fill="hold" grpId="1" nodeType="withEffect">
                                  <p:stCondLst>
                                    <p:cond delay="0"/>
                                  </p:stCondLst>
                                  <p:childTnLst>
                                    <p:animRot by="-21600000">
                                      <p:cBhvr>
                                        <p:cTn id="755" dur="3000" fill="hold"/>
                                        <p:tgtEl>
                                          <p:spTgt spid="122"/>
                                        </p:tgtEl>
                                        <p:attrNameLst>
                                          <p:attrName>r</p:attrName>
                                        </p:attrNameLst>
                                      </p:cBhvr>
                                    </p:animRot>
                                  </p:childTnLst>
                                </p:cTn>
                              </p:par>
                              <p:par>
                                <p:cTn id="756" presetID="8" presetClass="emph" presetSubtype="0" fill="hold" grpId="1" nodeType="withEffect">
                                  <p:stCondLst>
                                    <p:cond delay="0"/>
                                  </p:stCondLst>
                                  <p:childTnLst>
                                    <p:animRot by="-21600000">
                                      <p:cBhvr>
                                        <p:cTn id="757" dur="3000" fill="hold"/>
                                        <p:tgtEl>
                                          <p:spTgt spid="123"/>
                                        </p:tgtEl>
                                        <p:attrNameLst>
                                          <p:attrName>r</p:attrName>
                                        </p:attrNameLst>
                                      </p:cBhvr>
                                    </p:animRot>
                                  </p:childTnLst>
                                </p:cTn>
                              </p:par>
                              <p:par>
                                <p:cTn id="758" presetID="8" presetClass="emph" presetSubtype="0" fill="hold" grpId="1" nodeType="withEffect">
                                  <p:stCondLst>
                                    <p:cond delay="0"/>
                                  </p:stCondLst>
                                  <p:childTnLst>
                                    <p:animRot by="-21600000">
                                      <p:cBhvr>
                                        <p:cTn id="759" dur="3000" fill="hold"/>
                                        <p:tgtEl>
                                          <p:spTgt spid="124"/>
                                        </p:tgtEl>
                                        <p:attrNameLst>
                                          <p:attrName>r</p:attrName>
                                        </p:attrNameLst>
                                      </p:cBhvr>
                                    </p:animRot>
                                  </p:childTnLst>
                                </p:cTn>
                              </p:par>
                              <p:par>
                                <p:cTn id="760" presetID="8" presetClass="emph" presetSubtype="0" fill="hold" grpId="1" nodeType="withEffect">
                                  <p:stCondLst>
                                    <p:cond delay="0"/>
                                  </p:stCondLst>
                                  <p:childTnLst>
                                    <p:animRot by="-21600000">
                                      <p:cBhvr>
                                        <p:cTn id="761" dur="3000" fill="hold"/>
                                        <p:tgtEl>
                                          <p:spTgt spid="125"/>
                                        </p:tgtEl>
                                        <p:attrNameLst>
                                          <p:attrName>r</p:attrName>
                                        </p:attrNameLst>
                                      </p:cBhvr>
                                    </p:animRot>
                                  </p:childTnLst>
                                </p:cTn>
                              </p:par>
                              <p:par>
                                <p:cTn id="762" presetID="8" presetClass="emph" presetSubtype="0" fill="hold" grpId="1" nodeType="withEffect">
                                  <p:stCondLst>
                                    <p:cond delay="0"/>
                                  </p:stCondLst>
                                  <p:childTnLst>
                                    <p:animRot by="-21600000">
                                      <p:cBhvr>
                                        <p:cTn id="763" dur="3000" fill="hold"/>
                                        <p:tgtEl>
                                          <p:spTgt spid="126"/>
                                        </p:tgtEl>
                                        <p:attrNameLst>
                                          <p:attrName>r</p:attrName>
                                        </p:attrNameLst>
                                      </p:cBhvr>
                                    </p:animRot>
                                  </p:childTnLst>
                                </p:cTn>
                              </p:par>
                              <p:par>
                                <p:cTn id="764" presetID="8" presetClass="emph" presetSubtype="0" fill="hold" grpId="1" nodeType="withEffect">
                                  <p:stCondLst>
                                    <p:cond delay="0"/>
                                  </p:stCondLst>
                                  <p:childTnLst>
                                    <p:animRot by="-21600000">
                                      <p:cBhvr>
                                        <p:cTn id="765" dur="3000" fill="hold"/>
                                        <p:tgtEl>
                                          <p:spTgt spid="127"/>
                                        </p:tgtEl>
                                        <p:attrNameLst>
                                          <p:attrName>r</p:attrName>
                                        </p:attrNameLst>
                                      </p:cBhvr>
                                    </p:animRot>
                                  </p:childTnLst>
                                </p:cTn>
                              </p:par>
                              <p:par>
                                <p:cTn id="766" presetID="8" presetClass="emph" presetSubtype="0" fill="hold" grpId="1" nodeType="withEffect">
                                  <p:stCondLst>
                                    <p:cond delay="0"/>
                                  </p:stCondLst>
                                  <p:childTnLst>
                                    <p:animRot by="-21600000">
                                      <p:cBhvr>
                                        <p:cTn id="767" dur="3000" fill="hold"/>
                                        <p:tgtEl>
                                          <p:spTgt spid="128"/>
                                        </p:tgtEl>
                                        <p:attrNameLst>
                                          <p:attrName>r</p:attrName>
                                        </p:attrNameLst>
                                      </p:cBhvr>
                                    </p:animRot>
                                  </p:childTnLst>
                                </p:cTn>
                              </p:par>
                              <p:par>
                                <p:cTn id="768" presetID="8" presetClass="emph" presetSubtype="0" fill="hold" grpId="1" nodeType="withEffect">
                                  <p:stCondLst>
                                    <p:cond delay="0"/>
                                  </p:stCondLst>
                                  <p:childTnLst>
                                    <p:animRot by="-21600000">
                                      <p:cBhvr>
                                        <p:cTn id="769" dur="3000" fill="hold"/>
                                        <p:tgtEl>
                                          <p:spTgt spid="129"/>
                                        </p:tgtEl>
                                        <p:attrNameLst>
                                          <p:attrName>r</p:attrName>
                                        </p:attrNameLst>
                                      </p:cBhvr>
                                    </p:animRot>
                                  </p:childTnLst>
                                </p:cTn>
                              </p:par>
                              <p:par>
                                <p:cTn id="770" presetID="8" presetClass="emph" presetSubtype="0" fill="hold" grpId="1" nodeType="withEffect">
                                  <p:stCondLst>
                                    <p:cond delay="0"/>
                                  </p:stCondLst>
                                  <p:childTnLst>
                                    <p:animRot by="-21600000">
                                      <p:cBhvr>
                                        <p:cTn id="771" dur="3000" fill="hold"/>
                                        <p:tgtEl>
                                          <p:spTgt spid="130"/>
                                        </p:tgtEl>
                                        <p:attrNameLst>
                                          <p:attrName>r</p:attrName>
                                        </p:attrNameLst>
                                      </p:cBhvr>
                                    </p:animRot>
                                  </p:childTnLst>
                                </p:cTn>
                              </p:par>
                              <p:par>
                                <p:cTn id="772" presetID="8" presetClass="emph" presetSubtype="0" fill="hold" grpId="1" nodeType="withEffect">
                                  <p:stCondLst>
                                    <p:cond delay="0"/>
                                  </p:stCondLst>
                                  <p:childTnLst>
                                    <p:animRot by="-21600000">
                                      <p:cBhvr>
                                        <p:cTn id="773" dur="3000" fill="hold"/>
                                        <p:tgtEl>
                                          <p:spTgt spid="131"/>
                                        </p:tgtEl>
                                        <p:attrNameLst>
                                          <p:attrName>r</p:attrName>
                                        </p:attrNameLst>
                                      </p:cBhvr>
                                    </p:animRot>
                                  </p:childTnLst>
                                </p:cTn>
                              </p:par>
                              <p:par>
                                <p:cTn id="774" presetID="8" presetClass="emph" presetSubtype="0" fill="hold" grpId="1" nodeType="withEffect">
                                  <p:stCondLst>
                                    <p:cond delay="0"/>
                                  </p:stCondLst>
                                  <p:childTnLst>
                                    <p:animRot by="-21600000">
                                      <p:cBhvr>
                                        <p:cTn id="775" dur="3000" fill="hold"/>
                                        <p:tgtEl>
                                          <p:spTgt spid="132"/>
                                        </p:tgtEl>
                                        <p:attrNameLst>
                                          <p:attrName>r</p:attrName>
                                        </p:attrNameLst>
                                      </p:cBhvr>
                                    </p:animRot>
                                  </p:childTnLst>
                                </p:cTn>
                              </p:par>
                              <p:par>
                                <p:cTn id="776" presetID="13" presetClass="entr" presetSubtype="16" fill="hold" grpId="2" nodeType="withEffect">
                                  <p:stCondLst>
                                    <p:cond delay="0"/>
                                  </p:stCondLst>
                                  <p:childTnLst>
                                    <p:set>
                                      <p:cBhvr>
                                        <p:cTn id="777" dur="1" fill="hold">
                                          <p:stCondLst>
                                            <p:cond delay="0"/>
                                          </p:stCondLst>
                                        </p:cTn>
                                        <p:tgtEl>
                                          <p:spTgt spid="5"/>
                                        </p:tgtEl>
                                        <p:attrNameLst>
                                          <p:attrName>style.visibility</p:attrName>
                                        </p:attrNameLst>
                                      </p:cBhvr>
                                      <p:to>
                                        <p:strVal val="visible"/>
                                      </p:to>
                                    </p:set>
                                    <p:animEffect transition="in" filter="plus(in)">
                                      <p:cBhvr>
                                        <p:cTn id="778" dur="3000"/>
                                        <p:tgtEl>
                                          <p:spTgt spid="5"/>
                                        </p:tgtEl>
                                      </p:cBhvr>
                                    </p:animEffect>
                                  </p:childTnLst>
                                </p:cTn>
                              </p:par>
                              <p:par>
                                <p:cTn id="779" presetID="13" presetClass="entr" presetSubtype="16" fill="hold" grpId="2" nodeType="withEffect">
                                  <p:stCondLst>
                                    <p:cond delay="0"/>
                                  </p:stCondLst>
                                  <p:childTnLst>
                                    <p:set>
                                      <p:cBhvr>
                                        <p:cTn id="780" dur="1" fill="hold">
                                          <p:stCondLst>
                                            <p:cond delay="0"/>
                                          </p:stCondLst>
                                        </p:cTn>
                                        <p:tgtEl>
                                          <p:spTgt spid="6"/>
                                        </p:tgtEl>
                                        <p:attrNameLst>
                                          <p:attrName>style.visibility</p:attrName>
                                        </p:attrNameLst>
                                      </p:cBhvr>
                                      <p:to>
                                        <p:strVal val="visible"/>
                                      </p:to>
                                    </p:set>
                                    <p:animEffect transition="in" filter="plus(in)">
                                      <p:cBhvr>
                                        <p:cTn id="781" dur="3000"/>
                                        <p:tgtEl>
                                          <p:spTgt spid="6"/>
                                        </p:tgtEl>
                                      </p:cBhvr>
                                    </p:animEffect>
                                  </p:childTnLst>
                                </p:cTn>
                              </p:par>
                              <p:par>
                                <p:cTn id="782" presetID="13" presetClass="entr" presetSubtype="16" fill="hold" grpId="2" nodeType="withEffect">
                                  <p:stCondLst>
                                    <p:cond delay="0"/>
                                  </p:stCondLst>
                                  <p:childTnLst>
                                    <p:set>
                                      <p:cBhvr>
                                        <p:cTn id="783" dur="1" fill="hold">
                                          <p:stCondLst>
                                            <p:cond delay="0"/>
                                          </p:stCondLst>
                                        </p:cTn>
                                        <p:tgtEl>
                                          <p:spTgt spid="7"/>
                                        </p:tgtEl>
                                        <p:attrNameLst>
                                          <p:attrName>style.visibility</p:attrName>
                                        </p:attrNameLst>
                                      </p:cBhvr>
                                      <p:to>
                                        <p:strVal val="visible"/>
                                      </p:to>
                                    </p:set>
                                    <p:animEffect transition="in" filter="plus(in)">
                                      <p:cBhvr>
                                        <p:cTn id="784" dur="3000"/>
                                        <p:tgtEl>
                                          <p:spTgt spid="7"/>
                                        </p:tgtEl>
                                      </p:cBhvr>
                                    </p:animEffect>
                                  </p:childTnLst>
                                </p:cTn>
                              </p:par>
                              <p:par>
                                <p:cTn id="785" presetID="13" presetClass="entr" presetSubtype="16" fill="hold" grpId="2" nodeType="withEffect">
                                  <p:stCondLst>
                                    <p:cond delay="0"/>
                                  </p:stCondLst>
                                  <p:childTnLst>
                                    <p:set>
                                      <p:cBhvr>
                                        <p:cTn id="786" dur="1" fill="hold">
                                          <p:stCondLst>
                                            <p:cond delay="0"/>
                                          </p:stCondLst>
                                        </p:cTn>
                                        <p:tgtEl>
                                          <p:spTgt spid="8"/>
                                        </p:tgtEl>
                                        <p:attrNameLst>
                                          <p:attrName>style.visibility</p:attrName>
                                        </p:attrNameLst>
                                      </p:cBhvr>
                                      <p:to>
                                        <p:strVal val="visible"/>
                                      </p:to>
                                    </p:set>
                                    <p:animEffect transition="in" filter="plus(in)">
                                      <p:cBhvr>
                                        <p:cTn id="787" dur="3000"/>
                                        <p:tgtEl>
                                          <p:spTgt spid="8"/>
                                        </p:tgtEl>
                                      </p:cBhvr>
                                    </p:animEffect>
                                  </p:childTnLst>
                                </p:cTn>
                              </p:par>
                              <p:par>
                                <p:cTn id="788" presetID="13" presetClass="entr" presetSubtype="16" fill="hold" grpId="2" nodeType="withEffect">
                                  <p:stCondLst>
                                    <p:cond delay="0"/>
                                  </p:stCondLst>
                                  <p:childTnLst>
                                    <p:set>
                                      <p:cBhvr>
                                        <p:cTn id="789" dur="1" fill="hold">
                                          <p:stCondLst>
                                            <p:cond delay="0"/>
                                          </p:stCondLst>
                                        </p:cTn>
                                        <p:tgtEl>
                                          <p:spTgt spid="9"/>
                                        </p:tgtEl>
                                        <p:attrNameLst>
                                          <p:attrName>style.visibility</p:attrName>
                                        </p:attrNameLst>
                                      </p:cBhvr>
                                      <p:to>
                                        <p:strVal val="visible"/>
                                      </p:to>
                                    </p:set>
                                    <p:animEffect transition="in" filter="plus(in)">
                                      <p:cBhvr>
                                        <p:cTn id="790" dur="3000"/>
                                        <p:tgtEl>
                                          <p:spTgt spid="9"/>
                                        </p:tgtEl>
                                      </p:cBhvr>
                                    </p:animEffect>
                                  </p:childTnLst>
                                </p:cTn>
                              </p:par>
                              <p:par>
                                <p:cTn id="791" presetID="13" presetClass="entr" presetSubtype="16" fill="hold" grpId="2" nodeType="withEffect">
                                  <p:stCondLst>
                                    <p:cond delay="0"/>
                                  </p:stCondLst>
                                  <p:childTnLst>
                                    <p:set>
                                      <p:cBhvr>
                                        <p:cTn id="792" dur="1" fill="hold">
                                          <p:stCondLst>
                                            <p:cond delay="0"/>
                                          </p:stCondLst>
                                        </p:cTn>
                                        <p:tgtEl>
                                          <p:spTgt spid="10"/>
                                        </p:tgtEl>
                                        <p:attrNameLst>
                                          <p:attrName>style.visibility</p:attrName>
                                        </p:attrNameLst>
                                      </p:cBhvr>
                                      <p:to>
                                        <p:strVal val="visible"/>
                                      </p:to>
                                    </p:set>
                                    <p:animEffect transition="in" filter="plus(in)">
                                      <p:cBhvr>
                                        <p:cTn id="793" dur="3000"/>
                                        <p:tgtEl>
                                          <p:spTgt spid="10"/>
                                        </p:tgtEl>
                                      </p:cBhvr>
                                    </p:animEffect>
                                  </p:childTnLst>
                                </p:cTn>
                              </p:par>
                              <p:par>
                                <p:cTn id="794" presetID="13" presetClass="entr" presetSubtype="16" fill="hold" grpId="2" nodeType="withEffect">
                                  <p:stCondLst>
                                    <p:cond delay="0"/>
                                  </p:stCondLst>
                                  <p:childTnLst>
                                    <p:set>
                                      <p:cBhvr>
                                        <p:cTn id="795" dur="1" fill="hold">
                                          <p:stCondLst>
                                            <p:cond delay="0"/>
                                          </p:stCondLst>
                                        </p:cTn>
                                        <p:tgtEl>
                                          <p:spTgt spid="11"/>
                                        </p:tgtEl>
                                        <p:attrNameLst>
                                          <p:attrName>style.visibility</p:attrName>
                                        </p:attrNameLst>
                                      </p:cBhvr>
                                      <p:to>
                                        <p:strVal val="visible"/>
                                      </p:to>
                                    </p:set>
                                    <p:animEffect transition="in" filter="plus(in)">
                                      <p:cBhvr>
                                        <p:cTn id="796" dur="3000"/>
                                        <p:tgtEl>
                                          <p:spTgt spid="11"/>
                                        </p:tgtEl>
                                      </p:cBhvr>
                                    </p:animEffect>
                                  </p:childTnLst>
                                </p:cTn>
                              </p:par>
                              <p:par>
                                <p:cTn id="797" presetID="13" presetClass="entr" presetSubtype="16" fill="hold" grpId="2" nodeType="withEffect">
                                  <p:stCondLst>
                                    <p:cond delay="0"/>
                                  </p:stCondLst>
                                  <p:childTnLst>
                                    <p:set>
                                      <p:cBhvr>
                                        <p:cTn id="798" dur="1" fill="hold">
                                          <p:stCondLst>
                                            <p:cond delay="0"/>
                                          </p:stCondLst>
                                        </p:cTn>
                                        <p:tgtEl>
                                          <p:spTgt spid="12"/>
                                        </p:tgtEl>
                                        <p:attrNameLst>
                                          <p:attrName>style.visibility</p:attrName>
                                        </p:attrNameLst>
                                      </p:cBhvr>
                                      <p:to>
                                        <p:strVal val="visible"/>
                                      </p:to>
                                    </p:set>
                                    <p:animEffect transition="in" filter="plus(in)">
                                      <p:cBhvr>
                                        <p:cTn id="799" dur="3000"/>
                                        <p:tgtEl>
                                          <p:spTgt spid="12"/>
                                        </p:tgtEl>
                                      </p:cBhvr>
                                    </p:animEffect>
                                  </p:childTnLst>
                                </p:cTn>
                              </p:par>
                              <p:par>
                                <p:cTn id="800" presetID="13" presetClass="entr" presetSubtype="16" fill="hold" grpId="2" nodeType="withEffect">
                                  <p:stCondLst>
                                    <p:cond delay="0"/>
                                  </p:stCondLst>
                                  <p:childTnLst>
                                    <p:set>
                                      <p:cBhvr>
                                        <p:cTn id="801" dur="1" fill="hold">
                                          <p:stCondLst>
                                            <p:cond delay="0"/>
                                          </p:stCondLst>
                                        </p:cTn>
                                        <p:tgtEl>
                                          <p:spTgt spid="13"/>
                                        </p:tgtEl>
                                        <p:attrNameLst>
                                          <p:attrName>style.visibility</p:attrName>
                                        </p:attrNameLst>
                                      </p:cBhvr>
                                      <p:to>
                                        <p:strVal val="visible"/>
                                      </p:to>
                                    </p:set>
                                    <p:animEffect transition="in" filter="plus(in)">
                                      <p:cBhvr>
                                        <p:cTn id="802" dur="3000"/>
                                        <p:tgtEl>
                                          <p:spTgt spid="13"/>
                                        </p:tgtEl>
                                      </p:cBhvr>
                                    </p:animEffect>
                                  </p:childTnLst>
                                </p:cTn>
                              </p:par>
                              <p:par>
                                <p:cTn id="803" presetID="13" presetClass="entr" presetSubtype="16" fill="hold" grpId="2" nodeType="withEffect">
                                  <p:stCondLst>
                                    <p:cond delay="0"/>
                                  </p:stCondLst>
                                  <p:childTnLst>
                                    <p:set>
                                      <p:cBhvr>
                                        <p:cTn id="804" dur="1" fill="hold">
                                          <p:stCondLst>
                                            <p:cond delay="0"/>
                                          </p:stCondLst>
                                        </p:cTn>
                                        <p:tgtEl>
                                          <p:spTgt spid="14"/>
                                        </p:tgtEl>
                                        <p:attrNameLst>
                                          <p:attrName>style.visibility</p:attrName>
                                        </p:attrNameLst>
                                      </p:cBhvr>
                                      <p:to>
                                        <p:strVal val="visible"/>
                                      </p:to>
                                    </p:set>
                                    <p:animEffect transition="in" filter="plus(in)">
                                      <p:cBhvr>
                                        <p:cTn id="805" dur="3000"/>
                                        <p:tgtEl>
                                          <p:spTgt spid="14"/>
                                        </p:tgtEl>
                                      </p:cBhvr>
                                    </p:animEffect>
                                  </p:childTnLst>
                                </p:cTn>
                              </p:par>
                              <p:par>
                                <p:cTn id="806" presetID="13" presetClass="entr" presetSubtype="16" fill="hold" grpId="2" nodeType="withEffect">
                                  <p:stCondLst>
                                    <p:cond delay="0"/>
                                  </p:stCondLst>
                                  <p:childTnLst>
                                    <p:set>
                                      <p:cBhvr>
                                        <p:cTn id="807" dur="1" fill="hold">
                                          <p:stCondLst>
                                            <p:cond delay="0"/>
                                          </p:stCondLst>
                                        </p:cTn>
                                        <p:tgtEl>
                                          <p:spTgt spid="15"/>
                                        </p:tgtEl>
                                        <p:attrNameLst>
                                          <p:attrName>style.visibility</p:attrName>
                                        </p:attrNameLst>
                                      </p:cBhvr>
                                      <p:to>
                                        <p:strVal val="visible"/>
                                      </p:to>
                                    </p:set>
                                    <p:animEffect transition="in" filter="plus(in)">
                                      <p:cBhvr>
                                        <p:cTn id="808" dur="3000"/>
                                        <p:tgtEl>
                                          <p:spTgt spid="15"/>
                                        </p:tgtEl>
                                      </p:cBhvr>
                                    </p:animEffect>
                                  </p:childTnLst>
                                </p:cTn>
                              </p:par>
                              <p:par>
                                <p:cTn id="809" presetID="13" presetClass="entr" presetSubtype="16" fill="hold" grpId="2" nodeType="withEffect">
                                  <p:stCondLst>
                                    <p:cond delay="0"/>
                                  </p:stCondLst>
                                  <p:childTnLst>
                                    <p:set>
                                      <p:cBhvr>
                                        <p:cTn id="810" dur="1" fill="hold">
                                          <p:stCondLst>
                                            <p:cond delay="0"/>
                                          </p:stCondLst>
                                        </p:cTn>
                                        <p:tgtEl>
                                          <p:spTgt spid="16"/>
                                        </p:tgtEl>
                                        <p:attrNameLst>
                                          <p:attrName>style.visibility</p:attrName>
                                        </p:attrNameLst>
                                      </p:cBhvr>
                                      <p:to>
                                        <p:strVal val="visible"/>
                                      </p:to>
                                    </p:set>
                                    <p:animEffect transition="in" filter="plus(in)">
                                      <p:cBhvr>
                                        <p:cTn id="811" dur="3000"/>
                                        <p:tgtEl>
                                          <p:spTgt spid="16"/>
                                        </p:tgtEl>
                                      </p:cBhvr>
                                    </p:animEffect>
                                  </p:childTnLst>
                                </p:cTn>
                              </p:par>
                              <p:par>
                                <p:cTn id="812" presetID="13" presetClass="entr" presetSubtype="16" fill="hold" grpId="2" nodeType="withEffect">
                                  <p:stCondLst>
                                    <p:cond delay="0"/>
                                  </p:stCondLst>
                                  <p:childTnLst>
                                    <p:set>
                                      <p:cBhvr>
                                        <p:cTn id="813" dur="1" fill="hold">
                                          <p:stCondLst>
                                            <p:cond delay="0"/>
                                          </p:stCondLst>
                                        </p:cTn>
                                        <p:tgtEl>
                                          <p:spTgt spid="17"/>
                                        </p:tgtEl>
                                        <p:attrNameLst>
                                          <p:attrName>style.visibility</p:attrName>
                                        </p:attrNameLst>
                                      </p:cBhvr>
                                      <p:to>
                                        <p:strVal val="visible"/>
                                      </p:to>
                                    </p:set>
                                    <p:animEffect transition="in" filter="plus(in)">
                                      <p:cBhvr>
                                        <p:cTn id="814" dur="3000"/>
                                        <p:tgtEl>
                                          <p:spTgt spid="17"/>
                                        </p:tgtEl>
                                      </p:cBhvr>
                                    </p:animEffect>
                                  </p:childTnLst>
                                </p:cTn>
                              </p:par>
                              <p:par>
                                <p:cTn id="815" presetID="13" presetClass="entr" presetSubtype="16" fill="hold" grpId="2" nodeType="withEffect">
                                  <p:stCondLst>
                                    <p:cond delay="0"/>
                                  </p:stCondLst>
                                  <p:childTnLst>
                                    <p:set>
                                      <p:cBhvr>
                                        <p:cTn id="816" dur="1" fill="hold">
                                          <p:stCondLst>
                                            <p:cond delay="0"/>
                                          </p:stCondLst>
                                        </p:cTn>
                                        <p:tgtEl>
                                          <p:spTgt spid="18"/>
                                        </p:tgtEl>
                                        <p:attrNameLst>
                                          <p:attrName>style.visibility</p:attrName>
                                        </p:attrNameLst>
                                      </p:cBhvr>
                                      <p:to>
                                        <p:strVal val="visible"/>
                                      </p:to>
                                    </p:set>
                                    <p:animEffect transition="in" filter="plus(in)">
                                      <p:cBhvr>
                                        <p:cTn id="817" dur="3000"/>
                                        <p:tgtEl>
                                          <p:spTgt spid="18"/>
                                        </p:tgtEl>
                                      </p:cBhvr>
                                    </p:animEffect>
                                  </p:childTnLst>
                                </p:cTn>
                              </p:par>
                              <p:par>
                                <p:cTn id="818" presetID="13" presetClass="entr" presetSubtype="16" fill="hold" grpId="2" nodeType="withEffect">
                                  <p:stCondLst>
                                    <p:cond delay="0"/>
                                  </p:stCondLst>
                                  <p:childTnLst>
                                    <p:set>
                                      <p:cBhvr>
                                        <p:cTn id="819" dur="1" fill="hold">
                                          <p:stCondLst>
                                            <p:cond delay="0"/>
                                          </p:stCondLst>
                                        </p:cTn>
                                        <p:tgtEl>
                                          <p:spTgt spid="19"/>
                                        </p:tgtEl>
                                        <p:attrNameLst>
                                          <p:attrName>style.visibility</p:attrName>
                                        </p:attrNameLst>
                                      </p:cBhvr>
                                      <p:to>
                                        <p:strVal val="visible"/>
                                      </p:to>
                                    </p:set>
                                    <p:animEffect transition="in" filter="plus(in)">
                                      <p:cBhvr>
                                        <p:cTn id="820" dur="3000"/>
                                        <p:tgtEl>
                                          <p:spTgt spid="19"/>
                                        </p:tgtEl>
                                      </p:cBhvr>
                                    </p:animEffect>
                                  </p:childTnLst>
                                </p:cTn>
                              </p:par>
                              <p:par>
                                <p:cTn id="821" presetID="13" presetClass="entr" presetSubtype="16" fill="hold" grpId="2" nodeType="withEffect">
                                  <p:stCondLst>
                                    <p:cond delay="0"/>
                                  </p:stCondLst>
                                  <p:childTnLst>
                                    <p:set>
                                      <p:cBhvr>
                                        <p:cTn id="822" dur="1" fill="hold">
                                          <p:stCondLst>
                                            <p:cond delay="0"/>
                                          </p:stCondLst>
                                        </p:cTn>
                                        <p:tgtEl>
                                          <p:spTgt spid="20"/>
                                        </p:tgtEl>
                                        <p:attrNameLst>
                                          <p:attrName>style.visibility</p:attrName>
                                        </p:attrNameLst>
                                      </p:cBhvr>
                                      <p:to>
                                        <p:strVal val="visible"/>
                                      </p:to>
                                    </p:set>
                                    <p:animEffect transition="in" filter="plus(in)">
                                      <p:cBhvr>
                                        <p:cTn id="823" dur="3000"/>
                                        <p:tgtEl>
                                          <p:spTgt spid="20"/>
                                        </p:tgtEl>
                                      </p:cBhvr>
                                    </p:animEffect>
                                  </p:childTnLst>
                                </p:cTn>
                              </p:par>
                              <p:par>
                                <p:cTn id="824" presetID="13" presetClass="entr" presetSubtype="16" fill="hold" grpId="2" nodeType="withEffect">
                                  <p:stCondLst>
                                    <p:cond delay="0"/>
                                  </p:stCondLst>
                                  <p:childTnLst>
                                    <p:set>
                                      <p:cBhvr>
                                        <p:cTn id="825" dur="1" fill="hold">
                                          <p:stCondLst>
                                            <p:cond delay="0"/>
                                          </p:stCondLst>
                                        </p:cTn>
                                        <p:tgtEl>
                                          <p:spTgt spid="21"/>
                                        </p:tgtEl>
                                        <p:attrNameLst>
                                          <p:attrName>style.visibility</p:attrName>
                                        </p:attrNameLst>
                                      </p:cBhvr>
                                      <p:to>
                                        <p:strVal val="visible"/>
                                      </p:to>
                                    </p:set>
                                    <p:animEffect transition="in" filter="plus(in)">
                                      <p:cBhvr>
                                        <p:cTn id="826" dur="3000"/>
                                        <p:tgtEl>
                                          <p:spTgt spid="21"/>
                                        </p:tgtEl>
                                      </p:cBhvr>
                                    </p:animEffect>
                                  </p:childTnLst>
                                </p:cTn>
                              </p:par>
                              <p:par>
                                <p:cTn id="827" presetID="13" presetClass="entr" presetSubtype="16" fill="hold" grpId="2" nodeType="withEffect">
                                  <p:stCondLst>
                                    <p:cond delay="0"/>
                                  </p:stCondLst>
                                  <p:childTnLst>
                                    <p:set>
                                      <p:cBhvr>
                                        <p:cTn id="828" dur="1" fill="hold">
                                          <p:stCondLst>
                                            <p:cond delay="0"/>
                                          </p:stCondLst>
                                        </p:cTn>
                                        <p:tgtEl>
                                          <p:spTgt spid="22"/>
                                        </p:tgtEl>
                                        <p:attrNameLst>
                                          <p:attrName>style.visibility</p:attrName>
                                        </p:attrNameLst>
                                      </p:cBhvr>
                                      <p:to>
                                        <p:strVal val="visible"/>
                                      </p:to>
                                    </p:set>
                                    <p:animEffect transition="in" filter="plus(in)">
                                      <p:cBhvr>
                                        <p:cTn id="829" dur="3000"/>
                                        <p:tgtEl>
                                          <p:spTgt spid="22"/>
                                        </p:tgtEl>
                                      </p:cBhvr>
                                    </p:animEffect>
                                  </p:childTnLst>
                                </p:cTn>
                              </p:par>
                              <p:par>
                                <p:cTn id="830" presetID="13" presetClass="entr" presetSubtype="16" fill="hold" grpId="2" nodeType="withEffect">
                                  <p:stCondLst>
                                    <p:cond delay="0"/>
                                  </p:stCondLst>
                                  <p:childTnLst>
                                    <p:set>
                                      <p:cBhvr>
                                        <p:cTn id="831" dur="1" fill="hold">
                                          <p:stCondLst>
                                            <p:cond delay="0"/>
                                          </p:stCondLst>
                                        </p:cTn>
                                        <p:tgtEl>
                                          <p:spTgt spid="23"/>
                                        </p:tgtEl>
                                        <p:attrNameLst>
                                          <p:attrName>style.visibility</p:attrName>
                                        </p:attrNameLst>
                                      </p:cBhvr>
                                      <p:to>
                                        <p:strVal val="visible"/>
                                      </p:to>
                                    </p:set>
                                    <p:animEffect transition="in" filter="plus(in)">
                                      <p:cBhvr>
                                        <p:cTn id="832" dur="3000"/>
                                        <p:tgtEl>
                                          <p:spTgt spid="23"/>
                                        </p:tgtEl>
                                      </p:cBhvr>
                                    </p:animEffect>
                                  </p:childTnLst>
                                </p:cTn>
                              </p:par>
                              <p:par>
                                <p:cTn id="833" presetID="13" presetClass="entr" presetSubtype="16" fill="hold" grpId="2" nodeType="withEffect">
                                  <p:stCondLst>
                                    <p:cond delay="0"/>
                                  </p:stCondLst>
                                  <p:childTnLst>
                                    <p:set>
                                      <p:cBhvr>
                                        <p:cTn id="834" dur="1" fill="hold">
                                          <p:stCondLst>
                                            <p:cond delay="0"/>
                                          </p:stCondLst>
                                        </p:cTn>
                                        <p:tgtEl>
                                          <p:spTgt spid="24"/>
                                        </p:tgtEl>
                                        <p:attrNameLst>
                                          <p:attrName>style.visibility</p:attrName>
                                        </p:attrNameLst>
                                      </p:cBhvr>
                                      <p:to>
                                        <p:strVal val="visible"/>
                                      </p:to>
                                    </p:set>
                                    <p:animEffect transition="in" filter="plus(in)">
                                      <p:cBhvr>
                                        <p:cTn id="835" dur="3000"/>
                                        <p:tgtEl>
                                          <p:spTgt spid="24"/>
                                        </p:tgtEl>
                                      </p:cBhvr>
                                    </p:animEffect>
                                  </p:childTnLst>
                                </p:cTn>
                              </p:par>
                              <p:par>
                                <p:cTn id="836" presetID="13" presetClass="entr" presetSubtype="16" fill="hold" grpId="2" nodeType="withEffect">
                                  <p:stCondLst>
                                    <p:cond delay="0"/>
                                  </p:stCondLst>
                                  <p:childTnLst>
                                    <p:set>
                                      <p:cBhvr>
                                        <p:cTn id="837" dur="1" fill="hold">
                                          <p:stCondLst>
                                            <p:cond delay="0"/>
                                          </p:stCondLst>
                                        </p:cTn>
                                        <p:tgtEl>
                                          <p:spTgt spid="25"/>
                                        </p:tgtEl>
                                        <p:attrNameLst>
                                          <p:attrName>style.visibility</p:attrName>
                                        </p:attrNameLst>
                                      </p:cBhvr>
                                      <p:to>
                                        <p:strVal val="visible"/>
                                      </p:to>
                                    </p:set>
                                    <p:animEffect transition="in" filter="plus(in)">
                                      <p:cBhvr>
                                        <p:cTn id="838" dur="3000"/>
                                        <p:tgtEl>
                                          <p:spTgt spid="25"/>
                                        </p:tgtEl>
                                      </p:cBhvr>
                                    </p:animEffect>
                                  </p:childTnLst>
                                </p:cTn>
                              </p:par>
                              <p:par>
                                <p:cTn id="839" presetID="13" presetClass="entr" presetSubtype="16" fill="hold" grpId="2" nodeType="withEffect">
                                  <p:stCondLst>
                                    <p:cond delay="0"/>
                                  </p:stCondLst>
                                  <p:childTnLst>
                                    <p:set>
                                      <p:cBhvr>
                                        <p:cTn id="840" dur="1" fill="hold">
                                          <p:stCondLst>
                                            <p:cond delay="0"/>
                                          </p:stCondLst>
                                        </p:cTn>
                                        <p:tgtEl>
                                          <p:spTgt spid="26"/>
                                        </p:tgtEl>
                                        <p:attrNameLst>
                                          <p:attrName>style.visibility</p:attrName>
                                        </p:attrNameLst>
                                      </p:cBhvr>
                                      <p:to>
                                        <p:strVal val="visible"/>
                                      </p:to>
                                    </p:set>
                                    <p:animEffect transition="in" filter="plus(in)">
                                      <p:cBhvr>
                                        <p:cTn id="841" dur="3000"/>
                                        <p:tgtEl>
                                          <p:spTgt spid="26"/>
                                        </p:tgtEl>
                                      </p:cBhvr>
                                    </p:animEffect>
                                  </p:childTnLst>
                                </p:cTn>
                              </p:par>
                              <p:par>
                                <p:cTn id="842" presetID="13" presetClass="entr" presetSubtype="16" fill="hold" grpId="2" nodeType="withEffect">
                                  <p:stCondLst>
                                    <p:cond delay="0"/>
                                  </p:stCondLst>
                                  <p:childTnLst>
                                    <p:set>
                                      <p:cBhvr>
                                        <p:cTn id="843" dur="1" fill="hold">
                                          <p:stCondLst>
                                            <p:cond delay="0"/>
                                          </p:stCondLst>
                                        </p:cTn>
                                        <p:tgtEl>
                                          <p:spTgt spid="27"/>
                                        </p:tgtEl>
                                        <p:attrNameLst>
                                          <p:attrName>style.visibility</p:attrName>
                                        </p:attrNameLst>
                                      </p:cBhvr>
                                      <p:to>
                                        <p:strVal val="visible"/>
                                      </p:to>
                                    </p:set>
                                    <p:animEffect transition="in" filter="plus(in)">
                                      <p:cBhvr>
                                        <p:cTn id="844" dur="3000"/>
                                        <p:tgtEl>
                                          <p:spTgt spid="27"/>
                                        </p:tgtEl>
                                      </p:cBhvr>
                                    </p:animEffect>
                                  </p:childTnLst>
                                </p:cTn>
                              </p:par>
                              <p:par>
                                <p:cTn id="845" presetID="13" presetClass="entr" presetSubtype="16" fill="hold" grpId="2" nodeType="withEffect">
                                  <p:stCondLst>
                                    <p:cond delay="0"/>
                                  </p:stCondLst>
                                  <p:childTnLst>
                                    <p:set>
                                      <p:cBhvr>
                                        <p:cTn id="846" dur="1" fill="hold">
                                          <p:stCondLst>
                                            <p:cond delay="0"/>
                                          </p:stCondLst>
                                        </p:cTn>
                                        <p:tgtEl>
                                          <p:spTgt spid="28"/>
                                        </p:tgtEl>
                                        <p:attrNameLst>
                                          <p:attrName>style.visibility</p:attrName>
                                        </p:attrNameLst>
                                      </p:cBhvr>
                                      <p:to>
                                        <p:strVal val="visible"/>
                                      </p:to>
                                    </p:set>
                                    <p:animEffect transition="in" filter="plus(in)">
                                      <p:cBhvr>
                                        <p:cTn id="847" dur="3000"/>
                                        <p:tgtEl>
                                          <p:spTgt spid="28"/>
                                        </p:tgtEl>
                                      </p:cBhvr>
                                    </p:animEffect>
                                  </p:childTnLst>
                                </p:cTn>
                              </p:par>
                              <p:par>
                                <p:cTn id="848" presetID="13" presetClass="entr" presetSubtype="16" fill="hold" grpId="2" nodeType="withEffect">
                                  <p:stCondLst>
                                    <p:cond delay="0"/>
                                  </p:stCondLst>
                                  <p:childTnLst>
                                    <p:set>
                                      <p:cBhvr>
                                        <p:cTn id="849" dur="1" fill="hold">
                                          <p:stCondLst>
                                            <p:cond delay="0"/>
                                          </p:stCondLst>
                                        </p:cTn>
                                        <p:tgtEl>
                                          <p:spTgt spid="29"/>
                                        </p:tgtEl>
                                        <p:attrNameLst>
                                          <p:attrName>style.visibility</p:attrName>
                                        </p:attrNameLst>
                                      </p:cBhvr>
                                      <p:to>
                                        <p:strVal val="visible"/>
                                      </p:to>
                                    </p:set>
                                    <p:animEffect transition="in" filter="plus(in)">
                                      <p:cBhvr>
                                        <p:cTn id="850" dur="3000"/>
                                        <p:tgtEl>
                                          <p:spTgt spid="29"/>
                                        </p:tgtEl>
                                      </p:cBhvr>
                                    </p:animEffect>
                                  </p:childTnLst>
                                </p:cTn>
                              </p:par>
                              <p:par>
                                <p:cTn id="851" presetID="13" presetClass="entr" presetSubtype="16" fill="hold" grpId="2" nodeType="withEffect">
                                  <p:stCondLst>
                                    <p:cond delay="0"/>
                                  </p:stCondLst>
                                  <p:childTnLst>
                                    <p:set>
                                      <p:cBhvr>
                                        <p:cTn id="852" dur="1" fill="hold">
                                          <p:stCondLst>
                                            <p:cond delay="0"/>
                                          </p:stCondLst>
                                        </p:cTn>
                                        <p:tgtEl>
                                          <p:spTgt spid="30"/>
                                        </p:tgtEl>
                                        <p:attrNameLst>
                                          <p:attrName>style.visibility</p:attrName>
                                        </p:attrNameLst>
                                      </p:cBhvr>
                                      <p:to>
                                        <p:strVal val="visible"/>
                                      </p:to>
                                    </p:set>
                                    <p:animEffect transition="in" filter="plus(in)">
                                      <p:cBhvr>
                                        <p:cTn id="853" dur="3000"/>
                                        <p:tgtEl>
                                          <p:spTgt spid="30"/>
                                        </p:tgtEl>
                                      </p:cBhvr>
                                    </p:animEffect>
                                  </p:childTnLst>
                                </p:cTn>
                              </p:par>
                              <p:par>
                                <p:cTn id="854" presetID="13" presetClass="entr" presetSubtype="16" fill="hold" grpId="2" nodeType="withEffect">
                                  <p:stCondLst>
                                    <p:cond delay="0"/>
                                  </p:stCondLst>
                                  <p:childTnLst>
                                    <p:set>
                                      <p:cBhvr>
                                        <p:cTn id="855" dur="1" fill="hold">
                                          <p:stCondLst>
                                            <p:cond delay="0"/>
                                          </p:stCondLst>
                                        </p:cTn>
                                        <p:tgtEl>
                                          <p:spTgt spid="31"/>
                                        </p:tgtEl>
                                        <p:attrNameLst>
                                          <p:attrName>style.visibility</p:attrName>
                                        </p:attrNameLst>
                                      </p:cBhvr>
                                      <p:to>
                                        <p:strVal val="visible"/>
                                      </p:to>
                                    </p:set>
                                    <p:animEffect transition="in" filter="plus(in)">
                                      <p:cBhvr>
                                        <p:cTn id="856" dur="3000"/>
                                        <p:tgtEl>
                                          <p:spTgt spid="31"/>
                                        </p:tgtEl>
                                      </p:cBhvr>
                                    </p:animEffect>
                                  </p:childTnLst>
                                </p:cTn>
                              </p:par>
                              <p:par>
                                <p:cTn id="857" presetID="13" presetClass="entr" presetSubtype="16" fill="hold" grpId="2" nodeType="withEffect">
                                  <p:stCondLst>
                                    <p:cond delay="0"/>
                                  </p:stCondLst>
                                  <p:childTnLst>
                                    <p:set>
                                      <p:cBhvr>
                                        <p:cTn id="858" dur="1" fill="hold">
                                          <p:stCondLst>
                                            <p:cond delay="0"/>
                                          </p:stCondLst>
                                        </p:cTn>
                                        <p:tgtEl>
                                          <p:spTgt spid="32"/>
                                        </p:tgtEl>
                                        <p:attrNameLst>
                                          <p:attrName>style.visibility</p:attrName>
                                        </p:attrNameLst>
                                      </p:cBhvr>
                                      <p:to>
                                        <p:strVal val="visible"/>
                                      </p:to>
                                    </p:set>
                                    <p:animEffect transition="in" filter="plus(in)">
                                      <p:cBhvr>
                                        <p:cTn id="859" dur="3000"/>
                                        <p:tgtEl>
                                          <p:spTgt spid="32"/>
                                        </p:tgtEl>
                                      </p:cBhvr>
                                    </p:animEffect>
                                  </p:childTnLst>
                                </p:cTn>
                              </p:par>
                              <p:par>
                                <p:cTn id="860" presetID="13" presetClass="entr" presetSubtype="16" fill="hold" grpId="2" nodeType="withEffect">
                                  <p:stCondLst>
                                    <p:cond delay="0"/>
                                  </p:stCondLst>
                                  <p:childTnLst>
                                    <p:set>
                                      <p:cBhvr>
                                        <p:cTn id="861" dur="1" fill="hold">
                                          <p:stCondLst>
                                            <p:cond delay="0"/>
                                          </p:stCondLst>
                                        </p:cTn>
                                        <p:tgtEl>
                                          <p:spTgt spid="33"/>
                                        </p:tgtEl>
                                        <p:attrNameLst>
                                          <p:attrName>style.visibility</p:attrName>
                                        </p:attrNameLst>
                                      </p:cBhvr>
                                      <p:to>
                                        <p:strVal val="visible"/>
                                      </p:to>
                                    </p:set>
                                    <p:animEffect transition="in" filter="plus(in)">
                                      <p:cBhvr>
                                        <p:cTn id="862" dur="3000"/>
                                        <p:tgtEl>
                                          <p:spTgt spid="33"/>
                                        </p:tgtEl>
                                      </p:cBhvr>
                                    </p:animEffect>
                                  </p:childTnLst>
                                </p:cTn>
                              </p:par>
                              <p:par>
                                <p:cTn id="863" presetID="13" presetClass="entr" presetSubtype="16" fill="hold" grpId="2" nodeType="withEffect">
                                  <p:stCondLst>
                                    <p:cond delay="0"/>
                                  </p:stCondLst>
                                  <p:childTnLst>
                                    <p:set>
                                      <p:cBhvr>
                                        <p:cTn id="864" dur="1" fill="hold">
                                          <p:stCondLst>
                                            <p:cond delay="0"/>
                                          </p:stCondLst>
                                        </p:cTn>
                                        <p:tgtEl>
                                          <p:spTgt spid="34"/>
                                        </p:tgtEl>
                                        <p:attrNameLst>
                                          <p:attrName>style.visibility</p:attrName>
                                        </p:attrNameLst>
                                      </p:cBhvr>
                                      <p:to>
                                        <p:strVal val="visible"/>
                                      </p:to>
                                    </p:set>
                                    <p:animEffect transition="in" filter="plus(in)">
                                      <p:cBhvr>
                                        <p:cTn id="865" dur="3000"/>
                                        <p:tgtEl>
                                          <p:spTgt spid="34"/>
                                        </p:tgtEl>
                                      </p:cBhvr>
                                    </p:animEffect>
                                  </p:childTnLst>
                                </p:cTn>
                              </p:par>
                              <p:par>
                                <p:cTn id="866" presetID="13" presetClass="entr" presetSubtype="16" fill="hold" grpId="2" nodeType="withEffect">
                                  <p:stCondLst>
                                    <p:cond delay="0"/>
                                  </p:stCondLst>
                                  <p:childTnLst>
                                    <p:set>
                                      <p:cBhvr>
                                        <p:cTn id="867" dur="1" fill="hold">
                                          <p:stCondLst>
                                            <p:cond delay="0"/>
                                          </p:stCondLst>
                                        </p:cTn>
                                        <p:tgtEl>
                                          <p:spTgt spid="35"/>
                                        </p:tgtEl>
                                        <p:attrNameLst>
                                          <p:attrName>style.visibility</p:attrName>
                                        </p:attrNameLst>
                                      </p:cBhvr>
                                      <p:to>
                                        <p:strVal val="visible"/>
                                      </p:to>
                                    </p:set>
                                    <p:animEffect transition="in" filter="plus(in)">
                                      <p:cBhvr>
                                        <p:cTn id="868" dur="3000"/>
                                        <p:tgtEl>
                                          <p:spTgt spid="35"/>
                                        </p:tgtEl>
                                      </p:cBhvr>
                                    </p:animEffect>
                                  </p:childTnLst>
                                </p:cTn>
                              </p:par>
                              <p:par>
                                <p:cTn id="869" presetID="13" presetClass="entr" presetSubtype="16" fill="hold" grpId="2" nodeType="withEffect">
                                  <p:stCondLst>
                                    <p:cond delay="0"/>
                                  </p:stCondLst>
                                  <p:childTnLst>
                                    <p:set>
                                      <p:cBhvr>
                                        <p:cTn id="870" dur="1" fill="hold">
                                          <p:stCondLst>
                                            <p:cond delay="0"/>
                                          </p:stCondLst>
                                        </p:cTn>
                                        <p:tgtEl>
                                          <p:spTgt spid="36"/>
                                        </p:tgtEl>
                                        <p:attrNameLst>
                                          <p:attrName>style.visibility</p:attrName>
                                        </p:attrNameLst>
                                      </p:cBhvr>
                                      <p:to>
                                        <p:strVal val="visible"/>
                                      </p:to>
                                    </p:set>
                                    <p:animEffect transition="in" filter="plus(in)">
                                      <p:cBhvr>
                                        <p:cTn id="871" dur="3000"/>
                                        <p:tgtEl>
                                          <p:spTgt spid="36"/>
                                        </p:tgtEl>
                                      </p:cBhvr>
                                    </p:animEffect>
                                  </p:childTnLst>
                                </p:cTn>
                              </p:par>
                              <p:par>
                                <p:cTn id="872" presetID="13" presetClass="entr" presetSubtype="16" fill="hold" grpId="2" nodeType="withEffect">
                                  <p:stCondLst>
                                    <p:cond delay="0"/>
                                  </p:stCondLst>
                                  <p:childTnLst>
                                    <p:set>
                                      <p:cBhvr>
                                        <p:cTn id="873" dur="1" fill="hold">
                                          <p:stCondLst>
                                            <p:cond delay="0"/>
                                          </p:stCondLst>
                                        </p:cTn>
                                        <p:tgtEl>
                                          <p:spTgt spid="37"/>
                                        </p:tgtEl>
                                        <p:attrNameLst>
                                          <p:attrName>style.visibility</p:attrName>
                                        </p:attrNameLst>
                                      </p:cBhvr>
                                      <p:to>
                                        <p:strVal val="visible"/>
                                      </p:to>
                                    </p:set>
                                    <p:animEffect transition="in" filter="plus(in)">
                                      <p:cBhvr>
                                        <p:cTn id="874" dur="3000"/>
                                        <p:tgtEl>
                                          <p:spTgt spid="37"/>
                                        </p:tgtEl>
                                      </p:cBhvr>
                                    </p:animEffect>
                                  </p:childTnLst>
                                </p:cTn>
                              </p:par>
                              <p:par>
                                <p:cTn id="875" presetID="13" presetClass="entr" presetSubtype="16" fill="hold" grpId="2" nodeType="withEffect">
                                  <p:stCondLst>
                                    <p:cond delay="0"/>
                                  </p:stCondLst>
                                  <p:childTnLst>
                                    <p:set>
                                      <p:cBhvr>
                                        <p:cTn id="876" dur="1" fill="hold">
                                          <p:stCondLst>
                                            <p:cond delay="0"/>
                                          </p:stCondLst>
                                        </p:cTn>
                                        <p:tgtEl>
                                          <p:spTgt spid="38"/>
                                        </p:tgtEl>
                                        <p:attrNameLst>
                                          <p:attrName>style.visibility</p:attrName>
                                        </p:attrNameLst>
                                      </p:cBhvr>
                                      <p:to>
                                        <p:strVal val="visible"/>
                                      </p:to>
                                    </p:set>
                                    <p:animEffect transition="in" filter="plus(in)">
                                      <p:cBhvr>
                                        <p:cTn id="877" dur="3000"/>
                                        <p:tgtEl>
                                          <p:spTgt spid="38"/>
                                        </p:tgtEl>
                                      </p:cBhvr>
                                    </p:animEffect>
                                  </p:childTnLst>
                                </p:cTn>
                              </p:par>
                              <p:par>
                                <p:cTn id="878" presetID="13" presetClass="entr" presetSubtype="16" fill="hold" grpId="2" nodeType="withEffect">
                                  <p:stCondLst>
                                    <p:cond delay="0"/>
                                  </p:stCondLst>
                                  <p:childTnLst>
                                    <p:set>
                                      <p:cBhvr>
                                        <p:cTn id="879" dur="1" fill="hold">
                                          <p:stCondLst>
                                            <p:cond delay="0"/>
                                          </p:stCondLst>
                                        </p:cTn>
                                        <p:tgtEl>
                                          <p:spTgt spid="39"/>
                                        </p:tgtEl>
                                        <p:attrNameLst>
                                          <p:attrName>style.visibility</p:attrName>
                                        </p:attrNameLst>
                                      </p:cBhvr>
                                      <p:to>
                                        <p:strVal val="visible"/>
                                      </p:to>
                                    </p:set>
                                    <p:animEffect transition="in" filter="plus(in)">
                                      <p:cBhvr>
                                        <p:cTn id="880" dur="3000"/>
                                        <p:tgtEl>
                                          <p:spTgt spid="39"/>
                                        </p:tgtEl>
                                      </p:cBhvr>
                                    </p:animEffect>
                                  </p:childTnLst>
                                </p:cTn>
                              </p:par>
                              <p:par>
                                <p:cTn id="881" presetID="13" presetClass="entr" presetSubtype="16" fill="hold" grpId="2" nodeType="withEffect">
                                  <p:stCondLst>
                                    <p:cond delay="0"/>
                                  </p:stCondLst>
                                  <p:childTnLst>
                                    <p:set>
                                      <p:cBhvr>
                                        <p:cTn id="882" dur="1" fill="hold">
                                          <p:stCondLst>
                                            <p:cond delay="0"/>
                                          </p:stCondLst>
                                        </p:cTn>
                                        <p:tgtEl>
                                          <p:spTgt spid="40"/>
                                        </p:tgtEl>
                                        <p:attrNameLst>
                                          <p:attrName>style.visibility</p:attrName>
                                        </p:attrNameLst>
                                      </p:cBhvr>
                                      <p:to>
                                        <p:strVal val="visible"/>
                                      </p:to>
                                    </p:set>
                                    <p:animEffect transition="in" filter="plus(in)">
                                      <p:cBhvr>
                                        <p:cTn id="883" dur="3000"/>
                                        <p:tgtEl>
                                          <p:spTgt spid="40"/>
                                        </p:tgtEl>
                                      </p:cBhvr>
                                    </p:animEffect>
                                  </p:childTnLst>
                                </p:cTn>
                              </p:par>
                              <p:par>
                                <p:cTn id="884" presetID="13" presetClass="entr" presetSubtype="16" fill="hold" grpId="2" nodeType="withEffect">
                                  <p:stCondLst>
                                    <p:cond delay="0"/>
                                  </p:stCondLst>
                                  <p:childTnLst>
                                    <p:set>
                                      <p:cBhvr>
                                        <p:cTn id="885" dur="1" fill="hold">
                                          <p:stCondLst>
                                            <p:cond delay="0"/>
                                          </p:stCondLst>
                                        </p:cTn>
                                        <p:tgtEl>
                                          <p:spTgt spid="41"/>
                                        </p:tgtEl>
                                        <p:attrNameLst>
                                          <p:attrName>style.visibility</p:attrName>
                                        </p:attrNameLst>
                                      </p:cBhvr>
                                      <p:to>
                                        <p:strVal val="visible"/>
                                      </p:to>
                                    </p:set>
                                    <p:animEffect transition="in" filter="plus(in)">
                                      <p:cBhvr>
                                        <p:cTn id="886" dur="3000"/>
                                        <p:tgtEl>
                                          <p:spTgt spid="41"/>
                                        </p:tgtEl>
                                      </p:cBhvr>
                                    </p:animEffect>
                                  </p:childTnLst>
                                </p:cTn>
                              </p:par>
                              <p:par>
                                <p:cTn id="887" presetID="13" presetClass="entr" presetSubtype="16" fill="hold" grpId="2" nodeType="withEffect">
                                  <p:stCondLst>
                                    <p:cond delay="0"/>
                                  </p:stCondLst>
                                  <p:childTnLst>
                                    <p:set>
                                      <p:cBhvr>
                                        <p:cTn id="888" dur="1" fill="hold">
                                          <p:stCondLst>
                                            <p:cond delay="0"/>
                                          </p:stCondLst>
                                        </p:cTn>
                                        <p:tgtEl>
                                          <p:spTgt spid="42"/>
                                        </p:tgtEl>
                                        <p:attrNameLst>
                                          <p:attrName>style.visibility</p:attrName>
                                        </p:attrNameLst>
                                      </p:cBhvr>
                                      <p:to>
                                        <p:strVal val="visible"/>
                                      </p:to>
                                    </p:set>
                                    <p:animEffect transition="in" filter="plus(in)">
                                      <p:cBhvr>
                                        <p:cTn id="889" dur="3000"/>
                                        <p:tgtEl>
                                          <p:spTgt spid="42"/>
                                        </p:tgtEl>
                                      </p:cBhvr>
                                    </p:animEffect>
                                  </p:childTnLst>
                                </p:cTn>
                              </p:par>
                              <p:par>
                                <p:cTn id="890" presetID="13" presetClass="entr" presetSubtype="16" fill="hold" grpId="2" nodeType="withEffect">
                                  <p:stCondLst>
                                    <p:cond delay="0"/>
                                  </p:stCondLst>
                                  <p:childTnLst>
                                    <p:set>
                                      <p:cBhvr>
                                        <p:cTn id="891" dur="1" fill="hold">
                                          <p:stCondLst>
                                            <p:cond delay="0"/>
                                          </p:stCondLst>
                                        </p:cTn>
                                        <p:tgtEl>
                                          <p:spTgt spid="43"/>
                                        </p:tgtEl>
                                        <p:attrNameLst>
                                          <p:attrName>style.visibility</p:attrName>
                                        </p:attrNameLst>
                                      </p:cBhvr>
                                      <p:to>
                                        <p:strVal val="visible"/>
                                      </p:to>
                                    </p:set>
                                    <p:animEffect transition="in" filter="plus(in)">
                                      <p:cBhvr>
                                        <p:cTn id="892" dur="3000"/>
                                        <p:tgtEl>
                                          <p:spTgt spid="43"/>
                                        </p:tgtEl>
                                      </p:cBhvr>
                                    </p:animEffect>
                                  </p:childTnLst>
                                </p:cTn>
                              </p:par>
                              <p:par>
                                <p:cTn id="893" presetID="13" presetClass="entr" presetSubtype="16" fill="hold" grpId="2" nodeType="withEffect">
                                  <p:stCondLst>
                                    <p:cond delay="0"/>
                                  </p:stCondLst>
                                  <p:childTnLst>
                                    <p:set>
                                      <p:cBhvr>
                                        <p:cTn id="894" dur="1" fill="hold">
                                          <p:stCondLst>
                                            <p:cond delay="0"/>
                                          </p:stCondLst>
                                        </p:cTn>
                                        <p:tgtEl>
                                          <p:spTgt spid="44"/>
                                        </p:tgtEl>
                                        <p:attrNameLst>
                                          <p:attrName>style.visibility</p:attrName>
                                        </p:attrNameLst>
                                      </p:cBhvr>
                                      <p:to>
                                        <p:strVal val="visible"/>
                                      </p:to>
                                    </p:set>
                                    <p:animEffect transition="in" filter="plus(in)">
                                      <p:cBhvr>
                                        <p:cTn id="895" dur="3000"/>
                                        <p:tgtEl>
                                          <p:spTgt spid="44"/>
                                        </p:tgtEl>
                                      </p:cBhvr>
                                    </p:animEffect>
                                  </p:childTnLst>
                                </p:cTn>
                              </p:par>
                              <p:par>
                                <p:cTn id="896" presetID="13" presetClass="entr" presetSubtype="16" fill="hold" grpId="2" nodeType="withEffect">
                                  <p:stCondLst>
                                    <p:cond delay="0"/>
                                  </p:stCondLst>
                                  <p:childTnLst>
                                    <p:set>
                                      <p:cBhvr>
                                        <p:cTn id="897" dur="1" fill="hold">
                                          <p:stCondLst>
                                            <p:cond delay="0"/>
                                          </p:stCondLst>
                                        </p:cTn>
                                        <p:tgtEl>
                                          <p:spTgt spid="45"/>
                                        </p:tgtEl>
                                        <p:attrNameLst>
                                          <p:attrName>style.visibility</p:attrName>
                                        </p:attrNameLst>
                                      </p:cBhvr>
                                      <p:to>
                                        <p:strVal val="visible"/>
                                      </p:to>
                                    </p:set>
                                    <p:animEffect transition="in" filter="plus(in)">
                                      <p:cBhvr>
                                        <p:cTn id="898" dur="3000"/>
                                        <p:tgtEl>
                                          <p:spTgt spid="45"/>
                                        </p:tgtEl>
                                      </p:cBhvr>
                                    </p:animEffect>
                                  </p:childTnLst>
                                </p:cTn>
                              </p:par>
                              <p:par>
                                <p:cTn id="899" presetID="13" presetClass="entr" presetSubtype="16" fill="hold" grpId="2" nodeType="withEffect">
                                  <p:stCondLst>
                                    <p:cond delay="0"/>
                                  </p:stCondLst>
                                  <p:childTnLst>
                                    <p:set>
                                      <p:cBhvr>
                                        <p:cTn id="900" dur="1" fill="hold">
                                          <p:stCondLst>
                                            <p:cond delay="0"/>
                                          </p:stCondLst>
                                        </p:cTn>
                                        <p:tgtEl>
                                          <p:spTgt spid="46"/>
                                        </p:tgtEl>
                                        <p:attrNameLst>
                                          <p:attrName>style.visibility</p:attrName>
                                        </p:attrNameLst>
                                      </p:cBhvr>
                                      <p:to>
                                        <p:strVal val="visible"/>
                                      </p:to>
                                    </p:set>
                                    <p:animEffect transition="in" filter="plus(in)">
                                      <p:cBhvr>
                                        <p:cTn id="901" dur="3000"/>
                                        <p:tgtEl>
                                          <p:spTgt spid="46"/>
                                        </p:tgtEl>
                                      </p:cBhvr>
                                    </p:animEffect>
                                  </p:childTnLst>
                                </p:cTn>
                              </p:par>
                              <p:par>
                                <p:cTn id="902" presetID="13" presetClass="entr" presetSubtype="16" fill="hold" grpId="2" nodeType="withEffect">
                                  <p:stCondLst>
                                    <p:cond delay="0"/>
                                  </p:stCondLst>
                                  <p:childTnLst>
                                    <p:set>
                                      <p:cBhvr>
                                        <p:cTn id="903" dur="1" fill="hold">
                                          <p:stCondLst>
                                            <p:cond delay="0"/>
                                          </p:stCondLst>
                                        </p:cTn>
                                        <p:tgtEl>
                                          <p:spTgt spid="47"/>
                                        </p:tgtEl>
                                        <p:attrNameLst>
                                          <p:attrName>style.visibility</p:attrName>
                                        </p:attrNameLst>
                                      </p:cBhvr>
                                      <p:to>
                                        <p:strVal val="visible"/>
                                      </p:to>
                                    </p:set>
                                    <p:animEffect transition="in" filter="plus(in)">
                                      <p:cBhvr>
                                        <p:cTn id="904" dur="3000"/>
                                        <p:tgtEl>
                                          <p:spTgt spid="47"/>
                                        </p:tgtEl>
                                      </p:cBhvr>
                                    </p:animEffect>
                                  </p:childTnLst>
                                </p:cTn>
                              </p:par>
                              <p:par>
                                <p:cTn id="905" presetID="13" presetClass="entr" presetSubtype="16" fill="hold" grpId="2" nodeType="withEffect">
                                  <p:stCondLst>
                                    <p:cond delay="0"/>
                                  </p:stCondLst>
                                  <p:childTnLst>
                                    <p:set>
                                      <p:cBhvr>
                                        <p:cTn id="906" dur="1" fill="hold">
                                          <p:stCondLst>
                                            <p:cond delay="0"/>
                                          </p:stCondLst>
                                        </p:cTn>
                                        <p:tgtEl>
                                          <p:spTgt spid="48"/>
                                        </p:tgtEl>
                                        <p:attrNameLst>
                                          <p:attrName>style.visibility</p:attrName>
                                        </p:attrNameLst>
                                      </p:cBhvr>
                                      <p:to>
                                        <p:strVal val="visible"/>
                                      </p:to>
                                    </p:set>
                                    <p:animEffect transition="in" filter="plus(in)">
                                      <p:cBhvr>
                                        <p:cTn id="907" dur="3000"/>
                                        <p:tgtEl>
                                          <p:spTgt spid="48"/>
                                        </p:tgtEl>
                                      </p:cBhvr>
                                    </p:animEffect>
                                  </p:childTnLst>
                                </p:cTn>
                              </p:par>
                              <p:par>
                                <p:cTn id="908" presetID="13" presetClass="entr" presetSubtype="16" fill="hold" grpId="2" nodeType="withEffect">
                                  <p:stCondLst>
                                    <p:cond delay="0"/>
                                  </p:stCondLst>
                                  <p:childTnLst>
                                    <p:set>
                                      <p:cBhvr>
                                        <p:cTn id="909" dur="1" fill="hold">
                                          <p:stCondLst>
                                            <p:cond delay="0"/>
                                          </p:stCondLst>
                                        </p:cTn>
                                        <p:tgtEl>
                                          <p:spTgt spid="49"/>
                                        </p:tgtEl>
                                        <p:attrNameLst>
                                          <p:attrName>style.visibility</p:attrName>
                                        </p:attrNameLst>
                                      </p:cBhvr>
                                      <p:to>
                                        <p:strVal val="visible"/>
                                      </p:to>
                                    </p:set>
                                    <p:animEffect transition="in" filter="plus(in)">
                                      <p:cBhvr>
                                        <p:cTn id="910" dur="3000"/>
                                        <p:tgtEl>
                                          <p:spTgt spid="49"/>
                                        </p:tgtEl>
                                      </p:cBhvr>
                                    </p:animEffect>
                                  </p:childTnLst>
                                </p:cTn>
                              </p:par>
                              <p:par>
                                <p:cTn id="911" presetID="13" presetClass="entr" presetSubtype="16" fill="hold" grpId="2" nodeType="withEffect">
                                  <p:stCondLst>
                                    <p:cond delay="0"/>
                                  </p:stCondLst>
                                  <p:childTnLst>
                                    <p:set>
                                      <p:cBhvr>
                                        <p:cTn id="912" dur="1" fill="hold">
                                          <p:stCondLst>
                                            <p:cond delay="0"/>
                                          </p:stCondLst>
                                        </p:cTn>
                                        <p:tgtEl>
                                          <p:spTgt spid="50"/>
                                        </p:tgtEl>
                                        <p:attrNameLst>
                                          <p:attrName>style.visibility</p:attrName>
                                        </p:attrNameLst>
                                      </p:cBhvr>
                                      <p:to>
                                        <p:strVal val="visible"/>
                                      </p:to>
                                    </p:set>
                                    <p:animEffect transition="in" filter="plus(in)">
                                      <p:cBhvr>
                                        <p:cTn id="913" dur="3000"/>
                                        <p:tgtEl>
                                          <p:spTgt spid="50"/>
                                        </p:tgtEl>
                                      </p:cBhvr>
                                    </p:animEffect>
                                  </p:childTnLst>
                                </p:cTn>
                              </p:par>
                              <p:par>
                                <p:cTn id="914" presetID="13" presetClass="entr" presetSubtype="16" fill="hold" grpId="2" nodeType="withEffect">
                                  <p:stCondLst>
                                    <p:cond delay="0"/>
                                  </p:stCondLst>
                                  <p:childTnLst>
                                    <p:set>
                                      <p:cBhvr>
                                        <p:cTn id="915" dur="1" fill="hold">
                                          <p:stCondLst>
                                            <p:cond delay="0"/>
                                          </p:stCondLst>
                                        </p:cTn>
                                        <p:tgtEl>
                                          <p:spTgt spid="51"/>
                                        </p:tgtEl>
                                        <p:attrNameLst>
                                          <p:attrName>style.visibility</p:attrName>
                                        </p:attrNameLst>
                                      </p:cBhvr>
                                      <p:to>
                                        <p:strVal val="visible"/>
                                      </p:to>
                                    </p:set>
                                    <p:animEffect transition="in" filter="plus(in)">
                                      <p:cBhvr>
                                        <p:cTn id="916" dur="3000"/>
                                        <p:tgtEl>
                                          <p:spTgt spid="51"/>
                                        </p:tgtEl>
                                      </p:cBhvr>
                                    </p:animEffect>
                                  </p:childTnLst>
                                </p:cTn>
                              </p:par>
                              <p:par>
                                <p:cTn id="917" presetID="13" presetClass="entr" presetSubtype="16" fill="hold" grpId="2" nodeType="withEffect">
                                  <p:stCondLst>
                                    <p:cond delay="0"/>
                                  </p:stCondLst>
                                  <p:childTnLst>
                                    <p:set>
                                      <p:cBhvr>
                                        <p:cTn id="918" dur="1" fill="hold">
                                          <p:stCondLst>
                                            <p:cond delay="0"/>
                                          </p:stCondLst>
                                        </p:cTn>
                                        <p:tgtEl>
                                          <p:spTgt spid="52"/>
                                        </p:tgtEl>
                                        <p:attrNameLst>
                                          <p:attrName>style.visibility</p:attrName>
                                        </p:attrNameLst>
                                      </p:cBhvr>
                                      <p:to>
                                        <p:strVal val="visible"/>
                                      </p:to>
                                    </p:set>
                                    <p:animEffect transition="in" filter="plus(in)">
                                      <p:cBhvr>
                                        <p:cTn id="919" dur="3000"/>
                                        <p:tgtEl>
                                          <p:spTgt spid="52"/>
                                        </p:tgtEl>
                                      </p:cBhvr>
                                    </p:animEffect>
                                  </p:childTnLst>
                                </p:cTn>
                              </p:par>
                              <p:par>
                                <p:cTn id="920" presetID="13" presetClass="entr" presetSubtype="16" fill="hold" grpId="2" nodeType="withEffect">
                                  <p:stCondLst>
                                    <p:cond delay="0"/>
                                  </p:stCondLst>
                                  <p:childTnLst>
                                    <p:set>
                                      <p:cBhvr>
                                        <p:cTn id="921" dur="1" fill="hold">
                                          <p:stCondLst>
                                            <p:cond delay="0"/>
                                          </p:stCondLst>
                                        </p:cTn>
                                        <p:tgtEl>
                                          <p:spTgt spid="53"/>
                                        </p:tgtEl>
                                        <p:attrNameLst>
                                          <p:attrName>style.visibility</p:attrName>
                                        </p:attrNameLst>
                                      </p:cBhvr>
                                      <p:to>
                                        <p:strVal val="visible"/>
                                      </p:to>
                                    </p:set>
                                    <p:animEffect transition="in" filter="plus(in)">
                                      <p:cBhvr>
                                        <p:cTn id="922" dur="3000"/>
                                        <p:tgtEl>
                                          <p:spTgt spid="53"/>
                                        </p:tgtEl>
                                      </p:cBhvr>
                                    </p:animEffect>
                                  </p:childTnLst>
                                </p:cTn>
                              </p:par>
                              <p:par>
                                <p:cTn id="923" presetID="13" presetClass="entr" presetSubtype="16" fill="hold" grpId="2" nodeType="withEffect">
                                  <p:stCondLst>
                                    <p:cond delay="0"/>
                                  </p:stCondLst>
                                  <p:childTnLst>
                                    <p:set>
                                      <p:cBhvr>
                                        <p:cTn id="924" dur="1" fill="hold">
                                          <p:stCondLst>
                                            <p:cond delay="0"/>
                                          </p:stCondLst>
                                        </p:cTn>
                                        <p:tgtEl>
                                          <p:spTgt spid="54"/>
                                        </p:tgtEl>
                                        <p:attrNameLst>
                                          <p:attrName>style.visibility</p:attrName>
                                        </p:attrNameLst>
                                      </p:cBhvr>
                                      <p:to>
                                        <p:strVal val="visible"/>
                                      </p:to>
                                    </p:set>
                                    <p:animEffect transition="in" filter="plus(in)">
                                      <p:cBhvr>
                                        <p:cTn id="925" dur="3000"/>
                                        <p:tgtEl>
                                          <p:spTgt spid="54"/>
                                        </p:tgtEl>
                                      </p:cBhvr>
                                    </p:animEffect>
                                  </p:childTnLst>
                                </p:cTn>
                              </p:par>
                              <p:par>
                                <p:cTn id="926" presetID="13" presetClass="entr" presetSubtype="16" fill="hold" grpId="2" nodeType="withEffect">
                                  <p:stCondLst>
                                    <p:cond delay="0"/>
                                  </p:stCondLst>
                                  <p:childTnLst>
                                    <p:set>
                                      <p:cBhvr>
                                        <p:cTn id="927" dur="1" fill="hold">
                                          <p:stCondLst>
                                            <p:cond delay="0"/>
                                          </p:stCondLst>
                                        </p:cTn>
                                        <p:tgtEl>
                                          <p:spTgt spid="55"/>
                                        </p:tgtEl>
                                        <p:attrNameLst>
                                          <p:attrName>style.visibility</p:attrName>
                                        </p:attrNameLst>
                                      </p:cBhvr>
                                      <p:to>
                                        <p:strVal val="visible"/>
                                      </p:to>
                                    </p:set>
                                    <p:animEffect transition="in" filter="plus(in)">
                                      <p:cBhvr>
                                        <p:cTn id="928" dur="3000"/>
                                        <p:tgtEl>
                                          <p:spTgt spid="55"/>
                                        </p:tgtEl>
                                      </p:cBhvr>
                                    </p:animEffect>
                                  </p:childTnLst>
                                </p:cTn>
                              </p:par>
                              <p:par>
                                <p:cTn id="929" presetID="13" presetClass="entr" presetSubtype="16" fill="hold" grpId="2" nodeType="withEffect">
                                  <p:stCondLst>
                                    <p:cond delay="0"/>
                                  </p:stCondLst>
                                  <p:childTnLst>
                                    <p:set>
                                      <p:cBhvr>
                                        <p:cTn id="930" dur="1" fill="hold">
                                          <p:stCondLst>
                                            <p:cond delay="0"/>
                                          </p:stCondLst>
                                        </p:cTn>
                                        <p:tgtEl>
                                          <p:spTgt spid="56"/>
                                        </p:tgtEl>
                                        <p:attrNameLst>
                                          <p:attrName>style.visibility</p:attrName>
                                        </p:attrNameLst>
                                      </p:cBhvr>
                                      <p:to>
                                        <p:strVal val="visible"/>
                                      </p:to>
                                    </p:set>
                                    <p:animEffect transition="in" filter="plus(in)">
                                      <p:cBhvr>
                                        <p:cTn id="931" dur="3000"/>
                                        <p:tgtEl>
                                          <p:spTgt spid="56"/>
                                        </p:tgtEl>
                                      </p:cBhvr>
                                    </p:animEffect>
                                  </p:childTnLst>
                                </p:cTn>
                              </p:par>
                              <p:par>
                                <p:cTn id="932" presetID="13" presetClass="entr" presetSubtype="16" fill="hold" grpId="2" nodeType="withEffect">
                                  <p:stCondLst>
                                    <p:cond delay="0"/>
                                  </p:stCondLst>
                                  <p:childTnLst>
                                    <p:set>
                                      <p:cBhvr>
                                        <p:cTn id="933" dur="1" fill="hold">
                                          <p:stCondLst>
                                            <p:cond delay="0"/>
                                          </p:stCondLst>
                                        </p:cTn>
                                        <p:tgtEl>
                                          <p:spTgt spid="57"/>
                                        </p:tgtEl>
                                        <p:attrNameLst>
                                          <p:attrName>style.visibility</p:attrName>
                                        </p:attrNameLst>
                                      </p:cBhvr>
                                      <p:to>
                                        <p:strVal val="visible"/>
                                      </p:to>
                                    </p:set>
                                    <p:animEffect transition="in" filter="plus(in)">
                                      <p:cBhvr>
                                        <p:cTn id="934" dur="3000"/>
                                        <p:tgtEl>
                                          <p:spTgt spid="57"/>
                                        </p:tgtEl>
                                      </p:cBhvr>
                                    </p:animEffect>
                                  </p:childTnLst>
                                </p:cTn>
                              </p:par>
                              <p:par>
                                <p:cTn id="935" presetID="13" presetClass="entr" presetSubtype="16" fill="hold" grpId="2" nodeType="withEffect">
                                  <p:stCondLst>
                                    <p:cond delay="0"/>
                                  </p:stCondLst>
                                  <p:childTnLst>
                                    <p:set>
                                      <p:cBhvr>
                                        <p:cTn id="936" dur="1" fill="hold">
                                          <p:stCondLst>
                                            <p:cond delay="0"/>
                                          </p:stCondLst>
                                        </p:cTn>
                                        <p:tgtEl>
                                          <p:spTgt spid="58"/>
                                        </p:tgtEl>
                                        <p:attrNameLst>
                                          <p:attrName>style.visibility</p:attrName>
                                        </p:attrNameLst>
                                      </p:cBhvr>
                                      <p:to>
                                        <p:strVal val="visible"/>
                                      </p:to>
                                    </p:set>
                                    <p:animEffect transition="in" filter="plus(in)">
                                      <p:cBhvr>
                                        <p:cTn id="937" dur="3000"/>
                                        <p:tgtEl>
                                          <p:spTgt spid="58"/>
                                        </p:tgtEl>
                                      </p:cBhvr>
                                    </p:animEffect>
                                  </p:childTnLst>
                                </p:cTn>
                              </p:par>
                              <p:par>
                                <p:cTn id="938" presetID="13" presetClass="entr" presetSubtype="16" fill="hold" grpId="2" nodeType="withEffect">
                                  <p:stCondLst>
                                    <p:cond delay="0"/>
                                  </p:stCondLst>
                                  <p:childTnLst>
                                    <p:set>
                                      <p:cBhvr>
                                        <p:cTn id="939" dur="1" fill="hold">
                                          <p:stCondLst>
                                            <p:cond delay="0"/>
                                          </p:stCondLst>
                                        </p:cTn>
                                        <p:tgtEl>
                                          <p:spTgt spid="59"/>
                                        </p:tgtEl>
                                        <p:attrNameLst>
                                          <p:attrName>style.visibility</p:attrName>
                                        </p:attrNameLst>
                                      </p:cBhvr>
                                      <p:to>
                                        <p:strVal val="visible"/>
                                      </p:to>
                                    </p:set>
                                    <p:animEffect transition="in" filter="plus(in)">
                                      <p:cBhvr>
                                        <p:cTn id="940" dur="3000"/>
                                        <p:tgtEl>
                                          <p:spTgt spid="59"/>
                                        </p:tgtEl>
                                      </p:cBhvr>
                                    </p:animEffect>
                                  </p:childTnLst>
                                </p:cTn>
                              </p:par>
                              <p:par>
                                <p:cTn id="941" presetID="13" presetClass="entr" presetSubtype="16" fill="hold" grpId="2" nodeType="withEffect">
                                  <p:stCondLst>
                                    <p:cond delay="0"/>
                                  </p:stCondLst>
                                  <p:childTnLst>
                                    <p:set>
                                      <p:cBhvr>
                                        <p:cTn id="942" dur="1" fill="hold">
                                          <p:stCondLst>
                                            <p:cond delay="0"/>
                                          </p:stCondLst>
                                        </p:cTn>
                                        <p:tgtEl>
                                          <p:spTgt spid="60"/>
                                        </p:tgtEl>
                                        <p:attrNameLst>
                                          <p:attrName>style.visibility</p:attrName>
                                        </p:attrNameLst>
                                      </p:cBhvr>
                                      <p:to>
                                        <p:strVal val="visible"/>
                                      </p:to>
                                    </p:set>
                                    <p:animEffect transition="in" filter="plus(in)">
                                      <p:cBhvr>
                                        <p:cTn id="943" dur="3000"/>
                                        <p:tgtEl>
                                          <p:spTgt spid="60"/>
                                        </p:tgtEl>
                                      </p:cBhvr>
                                    </p:animEffect>
                                  </p:childTnLst>
                                </p:cTn>
                              </p:par>
                              <p:par>
                                <p:cTn id="944" presetID="13" presetClass="entr" presetSubtype="16" fill="hold" grpId="2" nodeType="withEffect">
                                  <p:stCondLst>
                                    <p:cond delay="0"/>
                                  </p:stCondLst>
                                  <p:childTnLst>
                                    <p:set>
                                      <p:cBhvr>
                                        <p:cTn id="945" dur="1" fill="hold">
                                          <p:stCondLst>
                                            <p:cond delay="0"/>
                                          </p:stCondLst>
                                        </p:cTn>
                                        <p:tgtEl>
                                          <p:spTgt spid="61"/>
                                        </p:tgtEl>
                                        <p:attrNameLst>
                                          <p:attrName>style.visibility</p:attrName>
                                        </p:attrNameLst>
                                      </p:cBhvr>
                                      <p:to>
                                        <p:strVal val="visible"/>
                                      </p:to>
                                    </p:set>
                                    <p:animEffect transition="in" filter="plus(in)">
                                      <p:cBhvr>
                                        <p:cTn id="946" dur="3000"/>
                                        <p:tgtEl>
                                          <p:spTgt spid="61"/>
                                        </p:tgtEl>
                                      </p:cBhvr>
                                    </p:animEffect>
                                  </p:childTnLst>
                                </p:cTn>
                              </p:par>
                              <p:par>
                                <p:cTn id="947" presetID="13" presetClass="entr" presetSubtype="16" fill="hold" grpId="2" nodeType="withEffect">
                                  <p:stCondLst>
                                    <p:cond delay="0"/>
                                  </p:stCondLst>
                                  <p:childTnLst>
                                    <p:set>
                                      <p:cBhvr>
                                        <p:cTn id="948" dur="1" fill="hold">
                                          <p:stCondLst>
                                            <p:cond delay="0"/>
                                          </p:stCondLst>
                                        </p:cTn>
                                        <p:tgtEl>
                                          <p:spTgt spid="62"/>
                                        </p:tgtEl>
                                        <p:attrNameLst>
                                          <p:attrName>style.visibility</p:attrName>
                                        </p:attrNameLst>
                                      </p:cBhvr>
                                      <p:to>
                                        <p:strVal val="visible"/>
                                      </p:to>
                                    </p:set>
                                    <p:animEffect transition="in" filter="plus(in)">
                                      <p:cBhvr>
                                        <p:cTn id="949" dur="3000"/>
                                        <p:tgtEl>
                                          <p:spTgt spid="62"/>
                                        </p:tgtEl>
                                      </p:cBhvr>
                                    </p:animEffect>
                                  </p:childTnLst>
                                </p:cTn>
                              </p:par>
                              <p:par>
                                <p:cTn id="950" presetID="13" presetClass="entr" presetSubtype="16" fill="hold" grpId="2" nodeType="withEffect">
                                  <p:stCondLst>
                                    <p:cond delay="0"/>
                                  </p:stCondLst>
                                  <p:childTnLst>
                                    <p:set>
                                      <p:cBhvr>
                                        <p:cTn id="951" dur="1" fill="hold">
                                          <p:stCondLst>
                                            <p:cond delay="0"/>
                                          </p:stCondLst>
                                        </p:cTn>
                                        <p:tgtEl>
                                          <p:spTgt spid="63"/>
                                        </p:tgtEl>
                                        <p:attrNameLst>
                                          <p:attrName>style.visibility</p:attrName>
                                        </p:attrNameLst>
                                      </p:cBhvr>
                                      <p:to>
                                        <p:strVal val="visible"/>
                                      </p:to>
                                    </p:set>
                                    <p:animEffect transition="in" filter="plus(in)">
                                      <p:cBhvr>
                                        <p:cTn id="952" dur="3000"/>
                                        <p:tgtEl>
                                          <p:spTgt spid="63"/>
                                        </p:tgtEl>
                                      </p:cBhvr>
                                    </p:animEffect>
                                  </p:childTnLst>
                                </p:cTn>
                              </p:par>
                              <p:par>
                                <p:cTn id="953" presetID="13" presetClass="entr" presetSubtype="16" fill="hold" grpId="2" nodeType="withEffect">
                                  <p:stCondLst>
                                    <p:cond delay="0"/>
                                  </p:stCondLst>
                                  <p:childTnLst>
                                    <p:set>
                                      <p:cBhvr>
                                        <p:cTn id="954" dur="1" fill="hold">
                                          <p:stCondLst>
                                            <p:cond delay="0"/>
                                          </p:stCondLst>
                                        </p:cTn>
                                        <p:tgtEl>
                                          <p:spTgt spid="64"/>
                                        </p:tgtEl>
                                        <p:attrNameLst>
                                          <p:attrName>style.visibility</p:attrName>
                                        </p:attrNameLst>
                                      </p:cBhvr>
                                      <p:to>
                                        <p:strVal val="visible"/>
                                      </p:to>
                                    </p:set>
                                    <p:animEffect transition="in" filter="plus(in)">
                                      <p:cBhvr>
                                        <p:cTn id="955" dur="3000"/>
                                        <p:tgtEl>
                                          <p:spTgt spid="64"/>
                                        </p:tgtEl>
                                      </p:cBhvr>
                                    </p:animEffect>
                                  </p:childTnLst>
                                </p:cTn>
                              </p:par>
                              <p:par>
                                <p:cTn id="956" presetID="13" presetClass="entr" presetSubtype="16" fill="hold" grpId="2" nodeType="withEffect">
                                  <p:stCondLst>
                                    <p:cond delay="0"/>
                                  </p:stCondLst>
                                  <p:childTnLst>
                                    <p:set>
                                      <p:cBhvr>
                                        <p:cTn id="957" dur="1" fill="hold">
                                          <p:stCondLst>
                                            <p:cond delay="0"/>
                                          </p:stCondLst>
                                        </p:cTn>
                                        <p:tgtEl>
                                          <p:spTgt spid="65"/>
                                        </p:tgtEl>
                                        <p:attrNameLst>
                                          <p:attrName>style.visibility</p:attrName>
                                        </p:attrNameLst>
                                      </p:cBhvr>
                                      <p:to>
                                        <p:strVal val="visible"/>
                                      </p:to>
                                    </p:set>
                                    <p:animEffect transition="in" filter="plus(in)">
                                      <p:cBhvr>
                                        <p:cTn id="958" dur="3000"/>
                                        <p:tgtEl>
                                          <p:spTgt spid="65"/>
                                        </p:tgtEl>
                                      </p:cBhvr>
                                    </p:animEffect>
                                  </p:childTnLst>
                                </p:cTn>
                              </p:par>
                              <p:par>
                                <p:cTn id="959" presetID="13" presetClass="entr" presetSubtype="16" fill="hold" grpId="2" nodeType="withEffect">
                                  <p:stCondLst>
                                    <p:cond delay="0"/>
                                  </p:stCondLst>
                                  <p:childTnLst>
                                    <p:set>
                                      <p:cBhvr>
                                        <p:cTn id="960" dur="1" fill="hold">
                                          <p:stCondLst>
                                            <p:cond delay="0"/>
                                          </p:stCondLst>
                                        </p:cTn>
                                        <p:tgtEl>
                                          <p:spTgt spid="66"/>
                                        </p:tgtEl>
                                        <p:attrNameLst>
                                          <p:attrName>style.visibility</p:attrName>
                                        </p:attrNameLst>
                                      </p:cBhvr>
                                      <p:to>
                                        <p:strVal val="visible"/>
                                      </p:to>
                                    </p:set>
                                    <p:animEffect transition="in" filter="plus(in)">
                                      <p:cBhvr>
                                        <p:cTn id="961" dur="3000"/>
                                        <p:tgtEl>
                                          <p:spTgt spid="66"/>
                                        </p:tgtEl>
                                      </p:cBhvr>
                                    </p:animEffect>
                                  </p:childTnLst>
                                </p:cTn>
                              </p:par>
                              <p:par>
                                <p:cTn id="962" presetID="13" presetClass="entr" presetSubtype="16" fill="hold" grpId="2" nodeType="withEffect">
                                  <p:stCondLst>
                                    <p:cond delay="0"/>
                                  </p:stCondLst>
                                  <p:childTnLst>
                                    <p:set>
                                      <p:cBhvr>
                                        <p:cTn id="963" dur="1" fill="hold">
                                          <p:stCondLst>
                                            <p:cond delay="0"/>
                                          </p:stCondLst>
                                        </p:cTn>
                                        <p:tgtEl>
                                          <p:spTgt spid="67"/>
                                        </p:tgtEl>
                                        <p:attrNameLst>
                                          <p:attrName>style.visibility</p:attrName>
                                        </p:attrNameLst>
                                      </p:cBhvr>
                                      <p:to>
                                        <p:strVal val="visible"/>
                                      </p:to>
                                    </p:set>
                                    <p:animEffect transition="in" filter="plus(in)">
                                      <p:cBhvr>
                                        <p:cTn id="964" dur="3000"/>
                                        <p:tgtEl>
                                          <p:spTgt spid="67"/>
                                        </p:tgtEl>
                                      </p:cBhvr>
                                    </p:animEffect>
                                  </p:childTnLst>
                                </p:cTn>
                              </p:par>
                              <p:par>
                                <p:cTn id="965" presetID="13" presetClass="entr" presetSubtype="16" fill="hold" grpId="2" nodeType="withEffect">
                                  <p:stCondLst>
                                    <p:cond delay="0"/>
                                  </p:stCondLst>
                                  <p:childTnLst>
                                    <p:set>
                                      <p:cBhvr>
                                        <p:cTn id="966" dur="1" fill="hold">
                                          <p:stCondLst>
                                            <p:cond delay="0"/>
                                          </p:stCondLst>
                                        </p:cTn>
                                        <p:tgtEl>
                                          <p:spTgt spid="68"/>
                                        </p:tgtEl>
                                        <p:attrNameLst>
                                          <p:attrName>style.visibility</p:attrName>
                                        </p:attrNameLst>
                                      </p:cBhvr>
                                      <p:to>
                                        <p:strVal val="visible"/>
                                      </p:to>
                                    </p:set>
                                    <p:animEffect transition="in" filter="plus(in)">
                                      <p:cBhvr>
                                        <p:cTn id="967" dur="3000"/>
                                        <p:tgtEl>
                                          <p:spTgt spid="68"/>
                                        </p:tgtEl>
                                      </p:cBhvr>
                                    </p:animEffect>
                                  </p:childTnLst>
                                </p:cTn>
                              </p:par>
                              <p:par>
                                <p:cTn id="968" presetID="13" presetClass="entr" presetSubtype="16" fill="hold" grpId="2" nodeType="withEffect">
                                  <p:stCondLst>
                                    <p:cond delay="0"/>
                                  </p:stCondLst>
                                  <p:childTnLst>
                                    <p:set>
                                      <p:cBhvr>
                                        <p:cTn id="969" dur="1" fill="hold">
                                          <p:stCondLst>
                                            <p:cond delay="0"/>
                                          </p:stCondLst>
                                        </p:cTn>
                                        <p:tgtEl>
                                          <p:spTgt spid="69"/>
                                        </p:tgtEl>
                                        <p:attrNameLst>
                                          <p:attrName>style.visibility</p:attrName>
                                        </p:attrNameLst>
                                      </p:cBhvr>
                                      <p:to>
                                        <p:strVal val="visible"/>
                                      </p:to>
                                    </p:set>
                                    <p:animEffect transition="in" filter="plus(in)">
                                      <p:cBhvr>
                                        <p:cTn id="970" dur="3000"/>
                                        <p:tgtEl>
                                          <p:spTgt spid="69"/>
                                        </p:tgtEl>
                                      </p:cBhvr>
                                    </p:animEffect>
                                  </p:childTnLst>
                                </p:cTn>
                              </p:par>
                              <p:par>
                                <p:cTn id="971" presetID="13" presetClass="entr" presetSubtype="16" fill="hold" grpId="2" nodeType="withEffect">
                                  <p:stCondLst>
                                    <p:cond delay="0"/>
                                  </p:stCondLst>
                                  <p:childTnLst>
                                    <p:set>
                                      <p:cBhvr>
                                        <p:cTn id="972" dur="1" fill="hold">
                                          <p:stCondLst>
                                            <p:cond delay="0"/>
                                          </p:stCondLst>
                                        </p:cTn>
                                        <p:tgtEl>
                                          <p:spTgt spid="70"/>
                                        </p:tgtEl>
                                        <p:attrNameLst>
                                          <p:attrName>style.visibility</p:attrName>
                                        </p:attrNameLst>
                                      </p:cBhvr>
                                      <p:to>
                                        <p:strVal val="visible"/>
                                      </p:to>
                                    </p:set>
                                    <p:animEffect transition="in" filter="plus(in)">
                                      <p:cBhvr>
                                        <p:cTn id="973" dur="3000"/>
                                        <p:tgtEl>
                                          <p:spTgt spid="70"/>
                                        </p:tgtEl>
                                      </p:cBhvr>
                                    </p:animEffect>
                                  </p:childTnLst>
                                </p:cTn>
                              </p:par>
                              <p:par>
                                <p:cTn id="974" presetID="13" presetClass="entr" presetSubtype="16" fill="hold" grpId="2" nodeType="withEffect">
                                  <p:stCondLst>
                                    <p:cond delay="0"/>
                                  </p:stCondLst>
                                  <p:childTnLst>
                                    <p:set>
                                      <p:cBhvr>
                                        <p:cTn id="975" dur="1" fill="hold">
                                          <p:stCondLst>
                                            <p:cond delay="0"/>
                                          </p:stCondLst>
                                        </p:cTn>
                                        <p:tgtEl>
                                          <p:spTgt spid="71"/>
                                        </p:tgtEl>
                                        <p:attrNameLst>
                                          <p:attrName>style.visibility</p:attrName>
                                        </p:attrNameLst>
                                      </p:cBhvr>
                                      <p:to>
                                        <p:strVal val="visible"/>
                                      </p:to>
                                    </p:set>
                                    <p:animEffect transition="in" filter="plus(in)">
                                      <p:cBhvr>
                                        <p:cTn id="976" dur="3000"/>
                                        <p:tgtEl>
                                          <p:spTgt spid="71"/>
                                        </p:tgtEl>
                                      </p:cBhvr>
                                    </p:animEffect>
                                  </p:childTnLst>
                                </p:cTn>
                              </p:par>
                              <p:par>
                                <p:cTn id="977" presetID="13" presetClass="entr" presetSubtype="16" fill="hold" grpId="2" nodeType="withEffect">
                                  <p:stCondLst>
                                    <p:cond delay="0"/>
                                  </p:stCondLst>
                                  <p:childTnLst>
                                    <p:set>
                                      <p:cBhvr>
                                        <p:cTn id="978" dur="1" fill="hold">
                                          <p:stCondLst>
                                            <p:cond delay="0"/>
                                          </p:stCondLst>
                                        </p:cTn>
                                        <p:tgtEl>
                                          <p:spTgt spid="72"/>
                                        </p:tgtEl>
                                        <p:attrNameLst>
                                          <p:attrName>style.visibility</p:attrName>
                                        </p:attrNameLst>
                                      </p:cBhvr>
                                      <p:to>
                                        <p:strVal val="visible"/>
                                      </p:to>
                                    </p:set>
                                    <p:animEffect transition="in" filter="plus(in)">
                                      <p:cBhvr>
                                        <p:cTn id="979" dur="3000"/>
                                        <p:tgtEl>
                                          <p:spTgt spid="72"/>
                                        </p:tgtEl>
                                      </p:cBhvr>
                                    </p:animEffect>
                                  </p:childTnLst>
                                </p:cTn>
                              </p:par>
                              <p:par>
                                <p:cTn id="980" presetID="13" presetClass="entr" presetSubtype="16" fill="hold" grpId="2" nodeType="withEffect">
                                  <p:stCondLst>
                                    <p:cond delay="0"/>
                                  </p:stCondLst>
                                  <p:childTnLst>
                                    <p:set>
                                      <p:cBhvr>
                                        <p:cTn id="981" dur="1" fill="hold">
                                          <p:stCondLst>
                                            <p:cond delay="0"/>
                                          </p:stCondLst>
                                        </p:cTn>
                                        <p:tgtEl>
                                          <p:spTgt spid="73"/>
                                        </p:tgtEl>
                                        <p:attrNameLst>
                                          <p:attrName>style.visibility</p:attrName>
                                        </p:attrNameLst>
                                      </p:cBhvr>
                                      <p:to>
                                        <p:strVal val="visible"/>
                                      </p:to>
                                    </p:set>
                                    <p:animEffect transition="in" filter="plus(in)">
                                      <p:cBhvr>
                                        <p:cTn id="982" dur="3000"/>
                                        <p:tgtEl>
                                          <p:spTgt spid="73"/>
                                        </p:tgtEl>
                                      </p:cBhvr>
                                    </p:animEffect>
                                  </p:childTnLst>
                                </p:cTn>
                              </p:par>
                              <p:par>
                                <p:cTn id="983" presetID="13" presetClass="entr" presetSubtype="16" fill="hold" grpId="2" nodeType="withEffect">
                                  <p:stCondLst>
                                    <p:cond delay="0"/>
                                  </p:stCondLst>
                                  <p:childTnLst>
                                    <p:set>
                                      <p:cBhvr>
                                        <p:cTn id="984" dur="1" fill="hold">
                                          <p:stCondLst>
                                            <p:cond delay="0"/>
                                          </p:stCondLst>
                                        </p:cTn>
                                        <p:tgtEl>
                                          <p:spTgt spid="74"/>
                                        </p:tgtEl>
                                        <p:attrNameLst>
                                          <p:attrName>style.visibility</p:attrName>
                                        </p:attrNameLst>
                                      </p:cBhvr>
                                      <p:to>
                                        <p:strVal val="visible"/>
                                      </p:to>
                                    </p:set>
                                    <p:animEffect transition="in" filter="plus(in)">
                                      <p:cBhvr>
                                        <p:cTn id="985" dur="3000"/>
                                        <p:tgtEl>
                                          <p:spTgt spid="74"/>
                                        </p:tgtEl>
                                      </p:cBhvr>
                                    </p:animEffect>
                                  </p:childTnLst>
                                </p:cTn>
                              </p:par>
                              <p:par>
                                <p:cTn id="986" presetID="13" presetClass="entr" presetSubtype="16" fill="hold" grpId="2" nodeType="withEffect">
                                  <p:stCondLst>
                                    <p:cond delay="0"/>
                                  </p:stCondLst>
                                  <p:childTnLst>
                                    <p:set>
                                      <p:cBhvr>
                                        <p:cTn id="987" dur="1" fill="hold">
                                          <p:stCondLst>
                                            <p:cond delay="0"/>
                                          </p:stCondLst>
                                        </p:cTn>
                                        <p:tgtEl>
                                          <p:spTgt spid="75"/>
                                        </p:tgtEl>
                                        <p:attrNameLst>
                                          <p:attrName>style.visibility</p:attrName>
                                        </p:attrNameLst>
                                      </p:cBhvr>
                                      <p:to>
                                        <p:strVal val="visible"/>
                                      </p:to>
                                    </p:set>
                                    <p:animEffect transition="in" filter="plus(in)">
                                      <p:cBhvr>
                                        <p:cTn id="988" dur="3000"/>
                                        <p:tgtEl>
                                          <p:spTgt spid="75"/>
                                        </p:tgtEl>
                                      </p:cBhvr>
                                    </p:animEffect>
                                  </p:childTnLst>
                                </p:cTn>
                              </p:par>
                              <p:par>
                                <p:cTn id="989" presetID="13" presetClass="entr" presetSubtype="16" fill="hold" grpId="2" nodeType="withEffect">
                                  <p:stCondLst>
                                    <p:cond delay="0"/>
                                  </p:stCondLst>
                                  <p:childTnLst>
                                    <p:set>
                                      <p:cBhvr>
                                        <p:cTn id="990" dur="1" fill="hold">
                                          <p:stCondLst>
                                            <p:cond delay="0"/>
                                          </p:stCondLst>
                                        </p:cTn>
                                        <p:tgtEl>
                                          <p:spTgt spid="76"/>
                                        </p:tgtEl>
                                        <p:attrNameLst>
                                          <p:attrName>style.visibility</p:attrName>
                                        </p:attrNameLst>
                                      </p:cBhvr>
                                      <p:to>
                                        <p:strVal val="visible"/>
                                      </p:to>
                                    </p:set>
                                    <p:animEffect transition="in" filter="plus(in)">
                                      <p:cBhvr>
                                        <p:cTn id="991" dur="3000"/>
                                        <p:tgtEl>
                                          <p:spTgt spid="76"/>
                                        </p:tgtEl>
                                      </p:cBhvr>
                                    </p:animEffect>
                                  </p:childTnLst>
                                </p:cTn>
                              </p:par>
                              <p:par>
                                <p:cTn id="992" presetID="13" presetClass="entr" presetSubtype="16" fill="hold" grpId="2" nodeType="withEffect">
                                  <p:stCondLst>
                                    <p:cond delay="0"/>
                                  </p:stCondLst>
                                  <p:childTnLst>
                                    <p:set>
                                      <p:cBhvr>
                                        <p:cTn id="993" dur="1" fill="hold">
                                          <p:stCondLst>
                                            <p:cond delay="0"/>
                                          </p:stCondLst>
                                        </p:cTn>
                                        <p:tgtEl>
                                          <p:spTgt spid="77"/>
                                        </p:tgtEl>
                                        <p:attrNameLst>
                                          <p:attrName>style.visibility</p:attrName>
                                        </p:attrNameLst>
                                      </p:cBhvr>
                                      <p:to>
                                        <p:strVal val="visible"/>
                                      </p:to>
                                    </p:set>
                                    <p:animEffect transition="in" filter="plus(in)">
                                      <p:cBhvr>
                                        <p:cTn id="994" dur="3000"/>
                                        <p:tgtEl>
                                          <p:spTgt spid="77"/>
                                        </p:tgtEl>
                                      </p:cBhvr>
                                    </p:animEffect>
                                  </p:childTnLst>
                                </p:cTn>
                              </p:par>
                              <p:par>
                                <p:cTn id="995" presetID="13" presetClass="entr" presetSubtype="16" fill="hold" grpId="2" nodeType="withEffect">
                                  <p:stCondLst>
                                    <p:cond delay="0"/>
                                  </p:stCondLst>
                                  <p:childTnLst>
                                    <p:set>
                                      <p:cBhvr>
                                        <p:cTn id="996" dur="1" fill="hold">
                                          <p:stCondLst>
                                            <p:cond delay="0"/>
                                          </p:stCondLst>
                                        </p:cTn>
                                        <p:tgtEl>
                                          <p:spTgt spid="78"/>
                                        </p:tgtEl>
                                        <p:attrNameLst>
                                          <p:attrName>style.visibility</p:attrName>
                                        </p:attrNameLst>
                                      </p:cBhvr>
                                      <p:to>
                                        <p:strVal val="visible"/>
                                      </p:to>
                                    </p:set>
                                    <p:animEffect transition="in" filter="plus(in)">
                                      <p:cBhvr>
                                        <p:cTn id="997" dur="3000"/>
                                        <p:tgtEl>
                                          <p:spTgt spid="78"/>
                                        </p:tgtEl>
                                      </p:cBhvr>
                                    </p:animEffect>
                                  </p:childTnLst>
                                </p:cTn>
                              </p:par>
                              <p:par>
                                <p:cTn id="998" presetID="13" presetClass="entr" presetSubtype="16" fill="hold" grpId="2" nodeType="withEffect">
                                  <p:stCondLst>
                                    <p:cond delay="0"/>
                                  </p:stCondLst>
                                  <p:childTnLst>
                                    <p:set>
                                      <p:cBhvr>
                                        <p:cTn id="999" dur="1" fill="hold">
                                          <p:stCondLst>
                                            <p:cond delay="0"/>
                                          </p:stCondLst>
                                        </p:cTn>
                                        <p:tgtEl>
                                          <p:spTgt spid="79"/>
                                        </p:tgtEl>
                                        <p:attrNameLst>
                                          <p:attrName>style.visibility</p:attrName>
                                        </p:attrNameLst>
                                      </p:cBhvr>
                                      <p:to>
                                        <p:strVal val="visible"/>
                                      </p:to>
                                    </p:set>
                                    <p:animEffect transition="in" filter="plus(in)">
                                      <p:cBhvr>
                                        <p:cTn id="1000" dur="3000"/>
                                        <p:tgtEl>
                                          <p:spTgt spid="79"/>
                                        </p:tgtEl>
                                      </p:cBhvr>
                                    </p:animEffect>
                                  </p:childTnLst>
                                </p:cTn>
                              </p:par>
                              <p:par>
                                <p:cTn id="1001" presetID="13" presetClass="entr" presetSubtype="16" fill="hold" grpId="2" nodeType="withEffect">
                                  <p:stCondLst>
                                    <p:cond delay="0"/>
                                  </p:stCondLst>
                                  <p:childTnLst>
                                    <p:set>
                                      <p:cBhvr>
                                        <p:cTn id="1002" dur="1" fill="hold">
                                          <p:stCondLst>
                                            <p:cond delay="0"/>
                                          </p:stCondLst>
                                        </p:cTn>
                                        <p:tgtEl>
                                          <p:spTgt spid="80"/>
                                        </p:tgtEl>
                                        <p:attrNameLst>
                                          <p:attrName>style.visibility</p:attrName>
                                        </p:attrNameLst>
                                      </p:cBhvr>
                                      <p:to>
                                        <p:strVal val="visible"/>
                                      </p:to>
                                    </p:set>
                                    <p:animEffect transition="in" filter="plus(in)">
                                      <p:cBhvr>
                                        <p:cTn id="1003" dur="3000"/>
                                        <p:tgtEl>
                                          <p:spTgt spid="80"/>
                                        </p:tgtEl>
                                      </p:cBhvr>
                                    </p:animEffect>
                                  </p:childTnLst>
                                </p:cTn>
                              </p:par>
                              <p:par>
                                <p:cTn id="1004" presetID="13" presetClass="entr" presetSubtype="16" fill="hold" grpId="2" nodeType="withEffect">
                                  <p:stCondLst>
                                    <p:cond delay="0"/>
                                  </p:stCondLst>
                                  <p:childTnLst>
                                    <p:set>
                                      <p:cBhvr>
                                        <p:cTn id="1005" dur="1" fill="hold">
                                          <p:stCondLst>
                                            <p:cond delay="0"/>
                                          </p:stCondLst>
                                        </p:cTn>
                                        <p:tgtEl>
                                          <p:spTgt spid="81"/>
                                        </p:tgtEl>
                                        <p:attrNameLst>
                                          <p:attrName>style.visibility</p:attrName>
                                        </p:attrNameLst>
                                      </p:cBhvr>
                                      <p:to>
                                        <p:strVal val="visible"/>
                                      </p:to>
                                    </p:set>
                                    <p:animEffect transition="in" filter="plus(in)">
                                      <p:cBhvr>
                                        <p:cTn id="1006" dur="3000"/>
                                        <p:tgtEl>
                                          <p:spTgt spid="81"/>
                                        </p:tgtEl>
                                      </p:cBhvr>
                                    </p:animEffect>
                                  </p:childTnLst>
                                </p:cTn>
                              </p:par>
                              <p:par>
                                <p:cTn id="1007" presetID="13" presetClass="entr" presetSubtype="16" fill="hold" grpId="2" nodeType="withEffect">
                                  <p:stCondLst>
                                    <p:cond delay="0"/>
                                  </p:stCondLst>
                                  <p:childTnLst>
                                    <p:set>
                                      <p:cBhvr>
                                        <p:cTn id="1008" dur="1" fill="hold">
                                          <p:stCondLst>
                                            <p:cond delay="0"/>
                                          </p:stCondLst>
                                        </p:cTn>
                                        <p:tgtEl>
                                          <p:spTgt spid="82"/>
                                        </p:tgtEl>
                                        <p:attrNameLst>
                                          <p:attrName>style.visibility</p:attrName>
                                        </p:attrNameLst>
                                      </p:cBhvr>
                                      <p:to>
                                        <p:strVal val="visible"/>
                                      </p:to>
                                    </p:set>
                                    <p:animEffect transition="in" filter="plus(in)">
                                      <p:cBhvr>
                                        <p:cTn id="1009" dur="3000"/>
                                        <p:tgtEl>
                                          <p:spTgt spid="82"/>
                                        </p:tgtEl>
                                      </p:cBhvr>
                                    </p:animEffect>
                                  </p:childTnLst>
                                </p:cTn>
                              </p:par>
                              <p:par>
                                <p:cTn id="1010" presetID="13" presetClass="entr" presetSubtype="16" fill="hold" grpId="2" nodeType="withEffect">
                                  <p:stCondLst>
                                    <p:cond delay="0"/>
                                  </p:stCondLst>
                                  <p:childTnLst>
                                    <p:set>
                                      <p:cBhvr>
                                        <p:cTn id="1011" dur="1" fill="hold">
                                          <p:stCondLst>
                                            <p:cond delay="0"/>
                                          </p:stCondLst>
                                        </p:cTn>
                                        <p:tgtEl>
                                          <p:spTgt spid="83"/>
                                        </p:tgtEl>
                                        <p:attrNameLst>
                                          <p:attrName>style.visibility</p:attrName>
                                        </p:attrNameLst>
                                      </p:cBhvr>
                                      <p:to>
                                        <p:strVal val="visible"/>
                                      </p:to>
                                    </p:set>
                                    <p:animEffect transition="in" filter="plus(in)">
                                      <p:cBhvr>
                                        <p:cTn id="1012" dur="3000"/>
                                        <p:tgtEl>
                                          <p:spTgt spid="83"/>
                                        </p:tgtEl>
                                      </p:cBhvr>
                                    </p:animEffect>
                                  </p:childTnLst>
                                </p:cTn>
                              </p:par>
                              <p:par>
                                <p:cTn id="1013" presetID="13" presetClass="entr" presetSubtype="16" fill="hold" grpId="2" nodeType="withEffect">
                                  <p:stCondLst>
                                    <p:cond delay="0"/>
                                  </p:stCondLst>
                                  <p:childTnLst>
                                    <p:set>
                                      <p:cBhvr>
                                        <p:cTn id="1014" dur="1" fill="hold">
                                          <p:stCondLst>
                                            <p:cond delay="0"/>
                                          </p:stCondLst>
                                        </p:cTn>
                                        <p:tgtEl>
                                          <p:spTgt spid="84"/>
                                        </p:tgtEl>
                                        <p:attrNameLst>
                                          <p:attrName>style.visibility</p:attrName>
                                        </p:attrNameLst>
                                      </p:cBhvr>
                                      <p:to>
                                        <p:strVal val="visible"/>
                                      </p:to>
                                    </p:set>
                                    <p:animEffect transition="in" filter="plus(in)">
                                      <p:cBhvr>
                                        <p:cTn id="1015" dur="3000"/>
                                        <p:tgtEl>
                                          <p:spTgt spid="84"/>
                                        </p:tgtEl>
                                      </p:cBhvr>
                                    </p:animEffect>
                                  </p:childTnLst>
                                </p:cTn>
                              </p:par>
                              <p:par>
                                <p:cTn id="1016" presetID="13" presetClass="entr" presetSubtype="16" fill="hold" grpId="2" nodeType="withEffect">
                                  <p:stCondLst>
                                    <p:cond delay="0"/>
                                  </p:stCondLst>
                                  <p:childTnLst>
                                    <p:set>
                                      <p:cBhvr>
                                        <p:cTn id="1017" dur="1" fill="hold">
                                          <p:stCondLst>
                                            <p:cond delay="0"/>
                                          </p:stCondLst>
                                        </p:cTn>
                                        <p:tgtEl>
                                          <p:spTgt spid="85"/>
                                        </p:tgtEl>
                                        <p:attrNameLst>
                                          <p:attrName>style.visibility</p:attrName>
                                        </p:attrNameLst>
                                      </p:cBhvr>
                                      <p:to>
                                        <p:strVal val="visible"/>
                                      </p:to>
                                    </p:set>
                                    <p:animEffect transition="in" filter="plus(in)">
                                      <p:cBhvr>
                                        <p:cTn id="1018" dur="3000"/>
                                        <p:tgtEl>
                                          <p:spTgt spid="85"/>
                                        </p:tgtEl>
                                      </p:cBhvr>
                                    </p:animEffect>
                                  </p:childTnLst>
                                </p:cTn>
                              </p:par>
                              <p:par>
                                <p:cTn id="1019" presetID="13" presetClass="entr" presetSubtype="16" fill="hold" grpId="2" nodeType="withEffect">
                                  <p:stCondLst>
                                    <p:cond delay="0"/>
                                  </p:stCondLst>
                                  <p:childTnLst>
                                    <p:set>
                                      <p:cBhvr>
                                        <p:cTn id="1020" dur="1" fill="hold">
                                          <p:stCondLst>
                                            <p:cond delay="0"/>
                                          </p:stCondLst>
                                        </p:cTn>
                                        <p:tgtEl>
                                          <p:spTgt spid="86"/>
                                        </p:tgtEl>
                                        <p:attrNameLst>
                                          <p:attrName>style.visibility</p:attrName>
                                        </p:attrNameLst>
                                      </p:cBhvr>
                                      <p:to>
                                        <p:strVal val="visible"/>
                                      </p:to>
                                    </p:set>
                                    <p:animEffect transition="in" filter="plus(in)">
                                      <p:cBhvr>
                                        <p:cTn id="1021" dur="3000"/>
                                        <p:tgtEl>
                                          <p:spTgt spid="86"/>
                                        </p:tgtEl>
                                      </p:cBhvr>
                                    </p:animEffect>
                                  </p:childTnLst>
                                </p:cTn>
                              </p:par>
                              <p:par>
                                <p:cTn id="1022" presetID="13" presetClass="entr" presetSubtype="16" fill="hold" grpId="2" nodeType="withEffect">
                                  <p:stCondLst>
                                    <p:cond delay="0"/>
                                  </p:stCondLst>
                                  <p:childTnLst>
                                    <p:set>
                                      <p:cBhvr>
                                        <p:cTn id="1023" dur="1" fill="hold">
                                          <p:stCondLst>
                                            <p:cond delay="0"/>
                                          </p:stCondLst>
                                        </p:cTn>
                                        <p:tgtEl>
                                          <p:spTgt spid="87"/>
                                        </p:tgtEl>
                                        <p:attrNameLst>
                                          <p:attrName>style.visibility</p:attrName>
                                        </p:attrNameLst>
                                      </p:cBhvr>
                                      <p:to>
                                        <p:strVal val="visible"/>
                                      </p:to>
                                    </p:set>
                                    <p:animEffect transition="in" filter="plus(in)">
                                      <p:cBhvr>
                                        <p:cTn id="1024" dur="3000"/>
                                        <p:tgtEl>
                                          <p:spTgt spid="87"/>
                                        </p:tgtEl>
                                      </p:cBhvr>
                                    </p:animEffect>
                                  </p:childTnLst>
                                </p:cTn>
                              </p:par>
                              <p:par>
                                <p:cTn id="1025" presetID="13" presetClass="entr" presetSubtype="16" fill="hold" grpId="2" nodeType="withEffect">
                                  <p:stCondLst>
                                    <p:cond delay="0"/>
                                  </p:stCondLst>
                                  <p:childTnLst>
                                    <p:set>
                                      <p:cBhvr>
                                        <p:cTn id="1026" dur="1" fill="hold">
                                          <p:stCondLst>
                                            <p:cond delay="0"/>
                                          </p:stCondLst>
                                        </p:cTn>
                                        <p:tgtEl>
                                          <p:spTgt spid="88"/>
                                        </p:tgtEl>
                                        <p:attrNameLst>
                                          <p:attrName>style.visibility</p:attrName>
                                        </p:attrNameLst>
                                      </p:cBhvr>
                                      <p:to>
                                        <p:strVal val="visible"/>
                                      </p:to>
                                    </p:set>
                                    <p:animEffect transition="in" filter="plus(in)">
                                      <p:cBhvr>
                                        <p:cTn id="1027" dur="3000"/>
                                        <p:tgtEl>
                                          <p:spTgt spid="88"/>
                                        </p:tgtEl>
                                      </p:cBhvr>
                                    </p:animEffect>
                                  </p:childTnLst>
                                </p:cTn>
                              </p:par>
                              <p:par>
                                <p:cTn id="1028" presetID="13" presetClass="entr" presetSubtype="16" fill="hold" grpId="2" nodeType="withEffect">
                                  <p:stCondLst>
                                    <p:cond delay="0"/>
                                  </p:stCondLst>
                                  <p:childTnLst>
                                    <p:set>
                                      <p:cBhvr>
                                        <p:cTn id="1029" dur="1" fill="hold">
                                          <p:stCondLst>
                                            <p:cond delay="0"/>
                                          </p:stCondLst>
                                        </p:cTn>
                                        <p:tgtEl>
                                          <p:spTgt spid="89"/>
                                        </p:tgtEl>
                                        <p:attrNameLst>
                                          <p:attrName>style.visibility</p:attrName>
                                        </p:attrNameLst>
                                      </p:cBhvr>
                                      <p:to>
                                        <p:strVal val="visible"/>
                                      </p:to>
                                    </p:set>
                                    <p:animEffect transition="in" filter="plus(in)">
                                      <p:cBhvr>
                                        <p:cTn id="1030" dur="3000"/>
                                        <p:tgtEl>
                                          <p:spTgt spid="89"/>
                                        </p:tgtEl>
                                      </p:cBhvr>
                                    </p:animEffect>
                                  </p:childTnLst>
                                </p:cTn>
                              </p:par>
                              <p:par>
                                <p:cTn id="1031" presetID="13" presetClass="entr" presetSubtype="16" fill="hold" grpId="2" nodeType="withEffect">
                                  <p:stCondLst>
                                    <p:cond delay="0"/>
                                  </p:stCondLst>
                                  <p:childTnLst>
                                    <p:set>
                                      <p:cBhvr>
                                        <p:cTn id="1032" dur="1" fill="hold">
                                          <p:stCondLst>
                                            <p:cond delay="0"/>
                                          </p:stCondLst>
                                        </p:cTn>
                                        <p:tgtEl>
                                          <p:spTgt spid="90"/>
                                        </p:tgtEl>
                                        <p:attrNameLst>
                                          <p:attrName>style.visibility</p:attrName>
                                        </p:attrNameLst>
                                      </p:cBhvr>
                                      <p:to>
                                        <p:strVal val="visible"/>
                                      </p:to>
                                    </p:set>
                                    <p:animEffect transition="in" filter="plus(in)">
                                      <p:cBhvr>
                                        <p:cTn id="1033" dur="3000"/>
                                        <p:tgtEl>
                                          <p:spTgt spid="90"/>
                                        </p:tgtEl>
                                      </p:cBhvr>
                                    </p:animEffect>
                                  </p:childTnLst>
                                </p:cTn>
                              </p:par>
                              <p:par>
                                <p:cTn id="1034" presetID="13" presetClass="entr" presetSubtype="16" fill="hold" grpId="2" nodeType="withEffect">
                                  <p:stCondLst>
                                    <p:cond delay="0"/>
                                  </p:stCondLst>
                                  <p:childTnLst>
                                    <p:set>
                                      <p:cBhvr>
                                        <p:cTn id="1035" dur="1" fill="hold">
                                          <p:stCondLst>
                                            <p:cond delay="0"/>
                                          </p:stCondLst>
                                        </p:cTn>
                                        <p:tgtEl>
                                          <p:spTgt spid="91"/>
                                        </p:tgtEl>
                                        <p:attrNameLst>
                                          <p:attrName>style.visibility</p:attrName>
                                        </p:attrNameLst>
                                      </p:cBhvr>
                                      <p:to>
                                        <p:strVal val="visible"/>
                                      </p:to>
                                    </p:set>
                                    <p:animEffect transition="in" filter="plus(in)">
                                      <p:cBhvr>
                                        <p:cTn id="1036" dur="3000"/>
                                        <p:tgtEl>
                                          <p:spTgt spid="91"/>
                                        </p:tgtEl>
                                      </p:cBhvr>
                                    </p:animEffect>
                                  </p:childTnLst>
                                </p:cTn>
                              </p:par>
                              <p:par>
                                <p:cTn id="1037" presetID="13" presetClass="entr" presetSubtype="16" fill="hold" grpId="2" nodeType="withEffect">
                                  <p:stCondLst>
                                    <p:cond delay="0"/>
                                  </p:stCondLst>
                                  <p:childTnLst>
                                    <p:set>
                                      <p:cBhvr>
                                        <p:cTn id="1038" dur="1" fill="hold">
                                          <p:stCondLst>
                                            <p:cond delay="0"/>
                                          </p:stCondLst>
                                        </p:cTn>
                                        <p:tgtEl>
                                          <p:spTgt spid="92"/>
                                        </p:tgtEl>
                                        <p:attrNameLst>
                                          <p:attrName>style.visibility</p:attrName>
                                        </p:attrNameLst>
                                      </p:cBhvr>
                                      <p:to>
                                        <p:strVal val="visible"/>
                                      </p:to>
                                    </p:set>
                                    <p:animEffect transition="in" filter="plus(in)">
                                      <p:cBhvr>
                                        <p:cTn id="1039" dur="3000"/>
                                        <p:tgtEl>
                                          <p:spTgt spid="92"/>
                                        </p:tgtEl>
                                      </p:cBhvr>
                                    </p:animEffect>
                                  </p:childTnLst>
                                </p:cTn>
                              </p:par>
                              <p:par>
                                <p:cTn id="1040" presetID="13" presetClass="entr" presetSubtype="16" fill="hold" grpId="2" nodeType="withEffect">
                                  <p:stCondLst>
                                    <p:cond delay="0"/>
                                  </p:stCondLst>
                                  <p:childTnLst>
                                    <p:set>
                                      <p:cBhvr>
                                        <p:cTn id="1041" dur="1" fill="hold">
                                          <p:stCondLst>
                                            <p:cond delay="0"/>
                                          </p:stCondLst>
                                        </p:cTn>
                                        <p:tgtEl>
                                          <p:spTgt spid="93"/>
                                        </p:tgtEl>
                                        <p:attrNameLst>
                                          <p:attrName>style.visibility</p:attrName>
                                        </p:attrNameLst>
                                      </p:cBhvr>
                                      <p:to>
                                        <p:strVal val="visible"/>
                                      </p:to>
                                    </p:set>
                                    <p:animEffect transition="in" filter="plus(in)">
                                      <p:cBhvr>
                                        <p:cTn id="1042" dur="3000"/>
                                        <p:tgtEl>
                                          <p:spTgt spid="93"/>
                                        </p:tgtEl>
                                      </p:cBhvr>
                                    </p:animEffect>
                                  </p:childTnLst>
                                </p:cTn>
                              </p:par>
                              <p:par>
                                <p:cTn id="1043" presetID="13" presetClass="entr" presetSubtype="16" fill="hold" grpId="2" nodeType="withEffect">
                                  <p:stCondLst>
                                    <p:cond delay="0"/>
                                  </p:stCondLst>
                                  <p:childTnLst>
                                    <p:set>
                                      <p:cBhvr>
                                        <p:cTn id="1044" dur="1" fill="hold">
                                          <p:stCondLst>
                                            <p:cond delay="0"/>
                                          </p:stCondLst>
                                        </p:cTn>
                                        <p:tgtEl>
                                          <p:spTgt spid="94"/>
                                        </p:tgtEl>
                                        <p:attrNameLst>
                                          <p:attrName>style.visibility</p:attrName>
                                        </p:attrNameLst>
                                      </p:cBhvr>
                                      <p:to>
                                        <p:strVal val="visible"/>
                                      </p:to>
                                    </p:set>
                                    <p:animEffect transition="in" filter="plus(in)">
                                      <p:cBhvr>
                                        <p:cTn id="1045" dur="3000"/>
                                        <p:tgtEl>
                                          <p:spTgt spid="94"/>
                                        </p:tgtEl>
                                      </p:cBhvr>
                                    </p:animEffect>
                                  </p:childTnLst>
                                </p:cTn>
                              </p:par>
                              <p:par>
                                <p:cTn id="1046" presetID="13" presetClass="entr" presetSubtype="16" fill="hold" grpId="2" nodeType="withEffect">
                                  <p:stCondLst>
                                    <p:cond delay="0"/>
                                  </p:stCondLst>
                                  <p:childTnLst>
                                    <p:set>
                                      <p:cBhvr>
                                        <p:cTn id="1047" dur="1" fill="hold">
                                          <p:stCondLst>
                                            <p:cond delay="0"/>
                                          </p:stCondLst>
                                        </p:cTn>
                                        <p:tgtEl>
                                          <p:spTgt spid="95"/>
                                        </p:tgtEl>
                                        <p:attrNameLst>
                                          <p:attrName>style.visibility</p:attrName>
                                        </p:attrNameLst>
                                      </p:cBhvr>
                                      <p:to>
                                        <p:strVal val="visible"/>
                                      </p:to>
                                    </p:set>
                                    <p:animEffect transition="in" filter="plus(in)">
                                      <p:cBhvr>
                                        <p:cTn id="1048" dur="3000"/>
                                        <p:tgtEl>
                                          <p:spTgt spid="95"/>
                                        </p:tgtEl>
                                      </p:cBhvr>
                                    </p:animEffect>
                                  </p:childTnLst>
                                </p:cTn>
                              </p:par>
                              <p:par>
                                <p:cTn id="1049" presetID="13" presetClass="entr" presetSubtype="16" fill="hold" grpId="2" nodeType="withEffect">
                                  <p:stCondLst>
                                    <p:cond delay="0"/>
                                  </p:stCondLst>
                                  <p:childTnLst>
                                    <p:set>
                                      <p:cBhvr>
                                        <p:cTn id="1050" dur="1" fill="hold">
                                          <p:stCondLst>
                                            <p:cond delay="0"/>
                                          </p:stCondLst>
                                        </p:cTn>
                                        <p:tgtEl>
                                          <p:spTgt spid="96"/>
                                        </p:tgtEl>
                                        <p:attrNameLst>
                                          <p:attrName>style.visibility</p:attrName>
                                        </p:attrNameLst>
                                      </p:cBhvr>
                                      <p:to>
                                        <p:strVal val="visible"/>
                                      </p:to>
                                    </p:set>
                                    <p:animEffect transition="in" filter="plus(in)">
                                      <p:cBhvr>
                                        <p:cTn id="1051" dur="3000"/>
                                        <p:tgtEl>
                                          <p:spTgt spid="96"/>
                                        </p:tgtEl>
                                      </p:cBhvr>
                                    </p:animEffect>
                                  </p:childTnLst>
                                </p:cTn>
                              </p:par>
                              <p:par>
                                <p:cTn id="1052" presetID="13" presetClass="entr" presetSubtype="16" fill="hold" grpId="2" nodeType="withEffect">
                                  <p:stCondLst>
                                    <p:cond delay="0"/>
                                  </p:stCondLst>
                                  <p:childTnLst>
                                    <p:set>
                                      <p:cBhvr>
                                        <p:cTn id="1053" dur="1" fill="hold">
                                          <p:stCondLst>
                                            <p:cond delay="0"/>
                                          </p:stCondLst>
                                        </p:cTn>
                                        <p:tgtEl>
                                          <p:spTgt spid="97"/>
                                        </p:tgtEl>
                                        <p:attrNameLst>
                                          <p:attrName>style.visibility</p:attrName>
                                        </p:attrNameLst>
                                      </p:cBhvr>
                                      <p:to>
                                        <p:strVal val="visible"/>
                                      </p:to>
                                    </p:set>
                                    <p:animEffect transition="in" filter="plus(in)">
                                      <p:cBhvr>
                                        <p:cTn id="1054" dur="3000"/>
                                        <p:tgtEl>
                                          <p:spTgt spid="97"/>
                                        </p:tgtEl>
                                      </p:cBhvr>
                                    </p:animEffect>
                                  </p:childTnLst>
                                </p:cTn>
                              </p:par>
                              <p:par>
                                <p:cTn id="1055" presetID="13" presetClass="entr" presetSubtype="16" fill="hold" grpId="2" nodeType="withEffect">
                                  <p:stCondLst>
                                    <p:cond delay="0"/>
                                  </p:stCondLst>
                                  <p:childTnLst>
                                    <p:set>
                                      <p:cBhvr>
                                        <p:cTn id="1056" dur="1" fill="hold">
                                          <p:stCondLst>
                                            <p:cond delay="0"/>
                                          </p:stCondLst>
                                        </p:cTn>
                                        <p:tgtEl>
                                          <p:spTgt spid="98"/>
                                        </p:tgtEl>
                                        <p:attrNameLst>
                                          <p:attrName>style.visibility</p:attrName>
                                        </p:attrNameLst>
                                      </p:cBhvr>
                                      <p:to>
                                        <p:strVal val="visible"/>
                                      </p:to>
                                    </p:set>
                                    <p:animEffect transition="in" filter="plus(in)">
                                      <p:cBhvr>
                                        <p:cTn id="1057" dur="3000"/>
                                        <p:tgtEl>
                                          <p:spTgt spid="98"/>
                                        </p:tgtEl>
                                      </p:cBhvr>
                                    </p:animEffect>
                                  </p:childTnLst>
                                </p:cTn>
                              </p:par>
                              <p:par>
                                <p:cTn id="1058" presetID="13" presetClass="entr" presetSubtype="16" fill="hold" grpId="2" nodeType="withEffect">
                                  <p:stCondLst>
                                    <p:cond delay="0"/>
                                  </p:stCondLst>
                                  <p:childTnLst>
                                    <p:set>
                                      <p:cBhvr>
                                        <p:cTn id="1059" dur="1" fill="hold">
                                          <p:stCondLst>
                                            <p:cond delay="0"/>
                                          </p:stCondLst>
                                        </p:cTn>
                                        <p:tgtEl>
                                          <p:spTgt spid="99"/>
                                        </p:tgtEl>
                                        <p:attrNameLst>
                                          <p:attrName>style.visibility</p:attrName>
                                        </p:attrNameLst>
                                      </p:cBhvr>
                                      <p:to>
                                        <p:strVal val="visible"/>
                                      </p:to>
                                    </p:set>
                                    <p:animEffect transition="in" filter="plus(in)">
                                      <p:cBhvr>
                                        <p:cTn id="1060" dur="3000"/>
                                        <p:tgtEl>
                                          <p:spTgt spid="99"/>
                                        </p:tgtEl>
                                      </p:cBhvr>
                                    </p:animEffect>
                                  </p:childTnLst>
                                </p:cTn>
                              </p:par>
                              <p:par>
                                <p:cTn id="1061" presetID="13" presetClass="entr" presetSubtype="16" fill="hold" grpId="2" nodeType="withEffect">
                                  <p:stCondLst>
                                    <p:cond delay="0"/>
                                  </p:stCondLst>
                                  <p:childTnLst>
                                    <p:set>
                                      <p:cBhvr>
                                        <p:cTn id="1062" dur="1" fill="hold">
                                          <p:stCondLst>
                                            <p:cond delay="0"/>
                                          </p:stCondLst>
                                        </p:cTn>
                                        <p:tgtEl>
                                          <p:spTgt spid="100"/>
                                        </p:tgtEl>
                                        <p:attrNameLst>
                                          <p:attrName>style.visibility</p:attrName>
                                        </p:attrNameLst>
                                      </p:cBhvr>
                                      <p:to>
                                        <p:strVal val="visible"/>
                                      </p:to>
                                    </p:set>
                                    <p:animEffect transition="in" filter="plus(in)">
                                      <p:cBhvr>
                                        <p:cTn id="1063" dur="3000"/>
                                        <p:tgtEl>
                                          <p:spTgt spid="100"/>
                                        </p:tgtEl>
                                      </p:cBhvr>
                                    </p:animEffect>
                                  </p:childTnLst>
                                </p:cTn>
                              </p:par>
                              <p:par>
                                <p:cTn id="1064" presetID="13" presetClass="entr" presetSubtype="16" fill="hold" grpId="2" nodeType="withEffect">
                                  <p:stCondLst>
                                    <p:cond delay="0"/>
                                  </p:stCondLst>
                                  <p:childTnLst>
                                    <p:set>
                                      <p:cBhvr>
                                        <p:cTn id="1065" dur="1" fill="hold">
                                          <p:stCondLst>
                                            <p:cond delay="0"/>
                                          </p:stCondLst>
                                        </p:cTn>
                                        <p:tgtEl>
                                          <p:spTgt spid="101"/>
                                        </p:tgtEl>
                                        <p:attrNameLst>
                                          <p:attrName>style.visibility</p:attrName>
                                        </p:attrNameLst>
                                      </p:cBhvr>
                                      <p:to>
                                        <p:strVal val="visible"/>
                                      </p:to>
                                    </p:set>
                                    <p:animEffect transition="in" filter="plus(in)">
                                      <p:cBhvr>
                                        <p:cTn id="1066" dur="3000"/>
                                        <p:tgtEl>
                                          <p:spTgt spid="101"/>
                                        </p:tgtEl>
                                      </p:cBhvr>
                                    </p:animEffect>
                                  </p:childTnLst>
                                </p:cTn>
                              </p:par>
                              <p:par>
                                <p:cTn id="1067" presetID="13" presetClass="entr" presetSubtype="16" fill="hold" grpId="2" nodeType="withEffect">
                                  <p:stCondLst>
                                    <p:cond delay="0"/>
                                  </p:stCondLst>
                                  <p:childTnLst>
                                    <p:set>
                                      <p:cBhvr>
                                        <p:cTn id="1068" dur="1" fill="hold">
                                          <p:stCondLst>
                                            <p:cond delay="0"/>
                                          </p:stCondLst>
                                        </p:cTn>
                                        <p:tgtEl>
                                          <p:spTgt spid="102"/>
                                        </p:tgtEl>
                                        <p:attrNameLst>
                                          <p:attrName>style.visibility</p:attrName>
                                        </p:attrNameLst>
                                      </p:cBhvr>
                                      <p:to>
                                        <p:strVal val="visible"/>
                                      </p:to>
                                    </p:set>
                                    <p:animEffect transition="in" filter="plus(in)">
                                      <p:cBhvr>
                                        <p:cTn id="1069" dur="3000"/>
                                        <p:tgtEl>
                                          <p:spTgt spid="102"/>
                                        </p:tgtEl>
                                      </p:cBhvr>
                                    </p:animEffect>
                                  </p:childTnLst>
                                </p:cTn>
                              </p:par>
                              <p:par>
                                <p:cTn id="1070" presetID="13" presetClass="entr" presetSubtype="16" fill="hold" grpId="2" nodeType="withEffect">
                                  <p:stCondLst>
                                    <p:cond delay="0"/>
                                  </p:stCondLst>
                                  <p:childTnLst>
                                    <p:set>
                                      <p:cBhvr>
                                        <p:cTn id="1071" dur="1" fill="hold">
                                          <p:stCondLst>
                                            <p:cond delay="0"/>
                                          </p:stCondLst>
                                        </p:cTn>
                                        <p:tgtEl>
                                          <p:spTgt spid="103"/>
                                        </p:tgtEl>
                                        <p:attrNameLst>
                                          <p:attrName>style.visibility</p:attrName>
                                        </p:attrNameLst>
                                      </p:cBhvr>
                                      <p:to>
                                        <p:strVal val="visible"/>
                                      </p:to>
                                    </p:set>
                                    <p:animEffect transition="in" filter="plus(in)">
                                      <p:cBhvr>
                                        <p:cTn id="1072" dur="3000"/>
                                        <p:tgtEl>
                                          <p:spTgt spid="103"/>
                                        </p:tgtEl>
                                      </p:cBhvr>
                                    </p:animEffect>
                                  </p:childTnLst>
                                </p:cTn>
                              </p:par>
                              <p:par>
                                <p:cTn id="1073" presetID="13" presetClass="entr" presetSubtype="16" fill="hold" grpId="2" nodeType="withEffect">
                                  <p:stCondLst>
                                    <p:cond delay="0"/>
                                  </p:stCondLst>
                                  <p:childTnLst>
                                    <p:set>
                                      <p:cBhvr>
                                        <p:cTn id="1074" dur="1" fill="hold">
                                          <p:stCondLst>
                                            <p:cond delay="0"/>
                                          </p:stCondLst>
                                        </p:cTn>
                                        <p:tgtEl>
                                          <p:spTgt spid="104"/>
                                        </p:tgtEl>
                                        <p:attrNameLst>
                                          <p:attrName>style.visibility</p:attrName>
                                        </p:attrNameLst>
                                      </p:cBhvr>
                                      <p:to>
                                        <p:strVal val="visible"/>
                                      </p:to>
                                    </p:set>
                                    <p:animEffect transition="in" filter="plus(in)">
                                      <p:cBhvr>
                                        <p:cTn id="1075" dur="3000"/>
                                        <p:tgtEl>
                                          <p:spTgt spid="104"/>
                                        </p:tgtEl>
                                      </p:cBhvr>
                                    </p:animEffect>
                                  </p:childTnLst>
                                </p:cTn>
                              </p:par>
                              <p:par>
                                <p:cTn id="1076" presetID="13" presetClass="entr" presetSubtype="16" fill="hold" grpId="2" nodeType="withEffect">
                                  <p:stCondLst>
                                    <p:cond delay="0"/>
                                  </p:stCondLst>
                                  <p:childTnLst>
                                    <p:set>
                                      <p:cBhvr>
                                        <p:cTn id="1077" dur="1" fill="hold">
                                          <p:stCondLst>
                                            <p:cond delay="0"/>
                                          </p:stCondLst>
                                        </p:cTn>
                                        <p:tgtEl>
                                          <p:spTgt spid="105"/>
                                        </p:tgtEl>
                                        <p:attrNameLst>
                                          <p:attrName>style.visibility</p:attrName>
                                        </p:attrNameLst>
                                      </p:cBhvr>
                                      <p:to>
                                        <p:strVal val="visible"/>
                                      </p:to>
                                    </p:set>
                                    <p:animEffect transition="in" filter="plus(in)">
                                      <p:cBhvr>
                                        <p:cTn id="1078" dur="3000"/>
                                        <p:tgtEl>
                                          <p:spTgt spid="105"/>
                                        </p:tgtEl>
                                      </p:cBhvr>
                                    </p:animEffect>
                                  </p:childTnLst>
                                </p:cTn>
                              </p:par>
                              <p:par>
                                <p:cTn id="1079" presetID="13" presetClass="entr" presetSubtype="16" fill="hold" grpId="2" nodeType="withEffect">
                                  <p:stCondLst>
                                    <p:cond delay="0"/>
                                  </p:stCondLst>
                                  <p:childTnLst>
                                    <p:set>
                                      <p:cBhvr>
                                        <p:cTn id="1080" dur="1" fill="hold">
                                          <p:stCondLst>
                                            <p:cond delay="0"/>
                                          </p:stCondLst>
                                        </p:cTn>
                                        <p:tgtEl>
                                          <p:spTgt spid="106"/>
                                        </p:tgtEl>
                                        <p:attrNameLst>
                                          <p:attrName>style.visibility</p:attrName>
                                        </p:attrNameLst>
                                      </p:cBhvr>
                                      <p:to>
                                        <p:strVal val="visible"/>
                                      </p:to>
                                    </p:set>
                                    <p:animEffect transition="in" filter="plus(in)">
                                      <p:cBhvr>
                                        <p:cTn id="1081" dur="3000"/>
                                        <p:tgtEl>
                                          <p:spTgt spid="106"/>
                                        </p:tgtEl>
                                      </p:cBhvr>
                                    </p:animEffect>
                                  </p:childTnLst>
                                </p:cTn>
                              </p:par>
                              <p:par>
                                <p:cTn id="1082" presetID="13" presetClass="entr" presetSubtype="16" fill="hold" grpId="2" nodeType="withEffect">
                                  <p:stCondLst>
                                    <p:cond delay="0"/>
                                  </p:stCondLst>
                                  <p:childTnLst>
                                    <p:set>
                                      <p:cBhvr>
                                        <p:cTn id="1083" dur="1" fill="hold">
                                          <p:stCondLst>
                                            <p:cond delay="0"/>
                                          </p:stCondLst>
                                        </p:cTn>
                                        <p:tgtEl>
                                          <p:spTgt spid="107"/>
                                        </p:tgtEl>
                                        <p:attrNameLst>
                                          <p:attrName>style.visibility</p:attrName>
                                        </p:attrNameLst>
                                      </p:cBhvr>
                                      <p:to>
                                        <p:strVal val="visible"/>
                                      </p:to>
                                    </p:set>
                                    <p:animEffect transition="in" filter="plus(in)">
                                      <p:cBhvr>
                                        <p:cTn id="1084" dur="3000"/>
                                        <p:tgtEl>
                                          <p:spTgt spid="107"/>
                                        </p:tgtEl>
                                      </p:cBhvr>
                                    </p:animEffect>
                                  </p:childTnLst>
                                </p:cTn>
                              </p:par>
                              <p:par>
                                <p:cTn id="1085" presetID="13" presetClass="entr" presetSubtype="16" fill="hold" grpId="2" nodeType="withEffect">
                                  <p:stCondLst>
                                    <p:cond delay="0"/>
                                  </p:stCondLst>
                                  <p:childTnLst>
                                    <p:set>
                                      <p:cBhvr>
                                        <p:cTn id="1086" dur="1" fill="hold">
                                          <p:stCondLst>
                                            <p:cond delay="0"/>
                                          </p:stCondLst>
                                        </p:cTn>
                                        <p:tgtEl>
                                          <p:spTgt spid="108"/>
                                        </p:tgtEl>
                                        <p:attrNameLst>
                                          <p:attrName>style.visibility</p:attrName>
                                        </p:attrNameLst>
                                      </p:cBhvr>
                                      <p:to>
                                        <p:strVal val="visible"/>
                                      </p:to>
                                    </p:set>
                                    <p:animEffect transition="in" filter="plus(in)">
                                      <p:cBhvr>
                                        <p:cTn id="1087" dur="3000"/>
                                        <p:tgtEl>
                                          <p:spTgt spid="108"/>
                                        </p:tgtEl>
                                      </p:cBhvr>
                                    </p:animEffect>
                                  </p:childTnLst>
                                </p:cTn>
                              </p:par>
                              <p:par>
                                <p:cTn id="1088" presetID="13" presetClass="entr" presetSubtype="16" fill="hold" grpId="2" nodeType="withEffect">
                                  <p:stCondLst>
                                    <p:cond delay="0"/>
                                  </p:stCondLst>
                                  <p:childTnLst>
                                    <p:set>
                                      <p:cBhvr>
                                        <p:cTn id="1089" dur="1" fill="hold">
                                          <p:stCondLst>
                                            <p:cond delay="0"/>
                                          </p:stCondLst>
                                        </p:cTn>
                                        <p:tgtEl>
                                          <p:spTgt spid="109"/>
                                        </p:tgtEl>
                                        <p:attrNameLst>
                                          <p:attrName>style.visibility</p:attrName>
                                        </p:attrNameLst>
                                      </p:cBhvr>
                                      <p:to>
                                        <p:strVal val="visible"/>
                                      </p:to>
                                    </p:set>
                                    <p:animEffect transition="in" filter="plus(in)">
                                      <p:cBhvr>
                                        <p:cTn id="1090" dur="3000"/>
                                        <p:tgtEl>
                                          <p:spTgt spid="109"/>
                                        </p:tgtEl>
                                      </p:cBhvr>
                                    </p:animEffect>
                                  </p:childTnLst>
                                </p:cTn>
                              </p:par>
                              <p:par>
                                <p:cTn id="1091" presetID="13" presetClass="entr" presetSubtype="16" fill="hold" grpId="2" nodeType="withEffect">
                                  <p:stCondLst>
                                    <p:cond delay="0"/>
                                  </p:stCondLst>
                                  <p:childTnLst>
                                    <p:set>
                                      <p:cBhvr>
                                        <p:cTn id="1092" dur="1" fill="hold">
                                          <p:stCondLst>
                                            <p:cond delay="0"/>
                                          </p:stCondLst>
                                        </p:cTn>
                                        <p:tgtEl>
                                          <p:spTgt spid="110"/>
                                        </p:tgtEl>
                                        <p:attrNameLst>
                                          <p:attrName>style.visibility</p:attrName>
                                        </p:attrNameLst>
                                      </p:cBhvr>
                                      <p:to>
                                        <p:strVal val="visible"/>
                                      </p:to>
                                    </p:set>
                                    <p:animEffect transition="in" filter="plus(in)">
                                      <p:cBhvr>
                                        <p:cTn id="1093" dur="3000"/>
                                        <p:tgtEl>
                                          <p:spTgt spid="110"/>
                                        </p:tgtEl>
                                      </p:cBhvr>
                                    </p:animEffect>
                                  </p:childTnLst>
                                </p:cTn>
                              </p:par>
                              <p:par>
                                <p:cTn id="1094" presetID="13" presetClass="entr" presetSubtype="16" fill="hold" grpId="2" nodeType="withEffect">
                                  <p:stCondLst>
                                    <p:cond delay="0"/>
                                  </p:stCondLst>
                                  <p:childTnLst>
                                    <p:set>
                                      <p:cBhvr>
                                        <p:cTn id="1095" dur="1" fill="hold">
                                          <p:stCondLst>
                                            <p:cond delay="0"/>
                                          </p:stCondLst>
                                        </p:cTn>
                                        <p:tgtEl>
                                          <p:spTgt spid="111"/>
                                        </p:tgtEl>
                                        <p:attrNameLst>
                                          <p:attrName>style.visibility</p:attrName>
                                        </p:attrNameLst>
                                      </p:cBhvr>
                                      <p:to>
                                        <p:strVal val="visible"/>
                                      </p:to>
                                    </p:set>
                                    <p:animEffect transition="in" filter="plus(in)">
                                      <p:cBhvr>
                                        <p:cTn id="1096" dur="3000"/>
                                        <p:tgtEl>
                                          <p:spTgt spid="111"/>
                                        </p:tgtEl>
                                      </p:cBhvr>
                                    </p:animEffect>
                                  </p:childTnLst>
                                </p:cTn>
                              </p:par>
                              <p:par>
                                <p:cTn id="1097" presetID="13" presetClass="entr" presetSubtype="16" fill="hold" grpId="2" nodeType="withEffect">
                                  <p:stCondLst>
                                    <p:cond delay="0"/>
                                  </p:stCondLst>
                                  <p:childTnLst>
                                    <p:set>
                                      <p:cBhvr>
                                        <p:cTn id="1098" dur="1" fill="hold">
                                          <p:stCondLst>
                                            <p:cond delay="0"/>
                                          </p:stCondLst>
                                        </p:cTn>
                                        <p:tgtEl>
                                          <p:spTgt spid="112"/>
                                        </p:tgtEl>
                                        <p:attrNameLst>
                                          <p:attrName>style.visibility</p:attrName>
                                        </p:attrNameLst>
                                      </p:cBhvr>
                                      <p:to>
                                        <p:strVal val="visible"/>
                                      </p:to>
                                    </p:set>
                                    <p:animEffect transition="in" filter="plus(in)">
                                      <p:cBhvr>
                                        <p:cTn id="1099" dur="3000"/>
                                        <p:tgtEl>
                                          <p:spTgt spid="112"/>
                                        </p:tgtEl>
                                      </p:cBhvr>
                                    </p:animEffect>
                                  </p:childTnLst>
                                </p:cTn>
                              </p:par>
                              <p:par>
                                <p:cTn id="1100" presetID="13" presetClass="entr" presetSubtype="16" fill="hold" grpId="2" nodeType="withEffect">
                                  <p:stCondLst>
                                    <p:cond delay="0"/>
                                  </p:stCondLst>
                                  <p:childTnLst>
                                    <p:set>
                                      <p:cBhvr>
                                        <p:cTn id="1101" dur="1" fill="hold">
                                          <p:stCondLst>
                                            <p:cond delay="0"/>
                                          </p:stCondLst>
                                        </p:cTn>
                                        <p:tgtEl>
                                          <p:spTgt spid="113"/>
                                        </p:tgtEl>
                                        <p:attrNameLst>
                                          <p:attrName>style.visibility</p:attrName>
                                        </p:attrNameLst>
                                      </p:cBhvr>
                                      <p:to>
                                        <p:strVal val="visible"/>
                                      </p:to>
                                    </p:set>
                                    <p:animEffect transition="in" filter="plus(in)">
                                      <p:cBhvr>
                                        <p:cTn id="1102" dur="3000"/>
                                        <p:tgtEl>
                                          <p:spTgt spid="113"/>
                                        </p:tgtEl>
                                      </p:cBhvr>
                                    </p:animEffect>
                                  </p:childTnLst>
                                </p:cTn>
                              </p:par>
                              <p:par>
                                <p:cTn id="1103" presetID="13" presetClass="entr" presetSubtype="16" fill="hold" grpId="2" nodeType="withEffect">
                                  <p:stCondLst>
                                    <p:cond delay="0"/>
                                  </p:stCondLst>
                                  <p:childTnLst>
                                    <p:set>
                                      <p:cBhvr>
                                        <p:cTn id="1104" dur="1" fill="hold">
                                          <p:stCondLst>
                                            <p:cond delay="0"/>
                                          </p:stCondLst>
                                        </p:cTn>
                                        <p:tgtEl>
                                          <p:spTgt spid="114"/>
                                        </p:tgtEl>
                                        <p:attrNameLst>
                                          <p:attrName>style.visibility</p:attrName>
                                        </p:attrNameLst>
                                      </p:cBhvr>
                                      <p:to>
                                        <p:strVal val="visible"/>
                                      </p:to>
                                    </p:set>
                                    <p:animEffect transition="in" filter="plus(in)">
                                      <p:cBhvr>
                                        <p:cTn id="1105" dur="3000"/>
                                        <p:tgtEl>
                                          <p:spTgt spid="114"/>
                                        </p:tgtEl>
                                      </p:cBhvr>
                                    </p:animEffect>
                                  </p:childTnLst>
                                </p:cTn>
                              </p:par>
                              <p:par>
                                <p:cTn id="1106" presetID="13" presetClass="entr" presetSubtype="16" fill="hold" grpId="2" nodeType="withEffect">
                                  <p:stCondLst>
                                    <p:cond delay="0"/>
                                  </p:stCondLst>
                                  <p:childTnLst>
                                    <p:set>
                                      <p:cBhvr>
                                        <p:cTn id="1107" dur="1" fill="hold">
                                          <p:stCondLst>
                                            <p:cond delay="0"/>
                                          </p:stCondLst>
                                        </p:cTn>
                                        <p:tgtEl>
                                          <p:spTgt spid="115"/>
                                        </p:tgtEl>
                                        <p:attrNameLst>
                                          <p:attrName>style.visibility</p:attrName>
                                        </p:attrNameLst>
                                      </p:cBhvr>
                                      <p:to>
                                        <p:strVal val="visible"/>
                                      </p:to>
                                    </p:set>
                                    <p:animEffect transition="in" filter="plus(in)">
                                      <p:cBhvr>
                                        <p:cTn id="1108" dur="3000"/>
                                        <p:tgtEl>
                                          <p:spTgt spid="115"/>
                                        </p:tgtEl>
                                      </p:cBhvr>
                                    </p:animEffect>
                                  </p:childTnLst>
                                </p:cTn>
                              </p:par>
                              <p:par>
                                <p:cTn id="1109" presetID="13" presetClass="entr" presetSubtype="16" fill="hold" grpId="2" nodeType="withEffect">
                                  <p:stCondLst>
                                    <p:cond delay="0"/>
                                  </p:stCondLst>
                                  <p:childTnLst>
                                    <p:set>
                                      <p:cBhvr>
                                        <p:cTn id="1110" dur="1" fill="hold">
                                          <p:stCondLst>
                                            <p:cond delay="0"/>
                                          </p:stCondLst>
                                        </p:cTn>
                                        <p:tgtEl>
                                          <p:spTgt spid="116"/>
                                        </p:tgtEl>
                                        <p:attrNameLst>
                                          <p:attrName>style.visibility</p:attrName>
                                        </p:attrNameLst>
                                      </p:cBhvr>
                                      <p:to>
                                        <p:strVal val="visible"/>
                                      </p:to>
                                    </p:set>
                                    <p:animEffect transition="in" filter="plus(in)">
                                      <p:cBhvr>
                                        <p:cTn id="1111" dur="3000"/>
                                        <p:tgtEl>
                                          <p:spTgt spid="116"/>
                                        </p:tgtEl>
                                      </p:cBhvr>
                                    </p:animEffect>
                                  </p:childTnLst>
                                </p:cTn>
                              </p:par>
                              <p:par>
                                <p:cTn id="1112" presetID="13" presetClass="entr" presetSubtype="16" fill="hold" grpId="2" nodeType="withEffect">
                                  <p:stCondLst>
                                    <p:cond delay="0"/>
                                  </p:stCondLst>
                                  <p:childTnLst>
                                    <p:set>
                                      <p:cBhvr>
                                        <p:cTn id="1113" dur="1" fill="hold">
                                          <p:stCondLst>
                                            <p:cond delay="0"/>
                                          </p:stCondLst>
                                        </p:cTn>
                                        <p:tgtEl>
                                          <p:spTgt spid="117"/>
                                        </p:tgtEl>
                                        <p:attrNameLst>
                                          <p:attrName>style.visibility</p:attrName>
                                        </p:attrNameLst>
                                      </p:cBhvr>
                                      <p:to>
                                        <p:strVal val="visible"/>
                                      </p:to>
                                    </p:set>
                                    <p:animEffect transition="in" filter="plus(in)">
                                      <p:cBhvr>
                                        <p:cTn id="1114" dur="3000"/>
                                        <p:tgtEl>
                                          <p:spTgt spid="117"/>
                                        </p:tgtEl>
                                      </p:cBhvr>
                                    </p:animEffect>
                                  </p:childTnLst>
                                </p:cTn>
                              </p:par>
                              <p:par>
                                <p:cTn id="1115" presetID="13" presetClass="entr" presetSubtype="16" fill="hold" grpId="2" nodeType="withEffect">
                                  <p:stCondLst>
                                    <p:cond delay="0"/>
                                  </p:stCondLst>
                                  <p:childTnLst>
                                    <p:set>
                                      <p:cBhvr>
                                        <p:cTn id="1116" dur="1" fill="hold">
                                          <p:stCondLst>
                                            <p:cond delay="0"/>
                                          </p:stCondLst>
                                        </p:cTn>
                                        <p:tgtEl>
                                          <p:spTgt spid="118"/>
                                        </p:tgtEl>
                                        <p:attrNameLst>
                                          <p:attrName>style.visibility</p:attrName>
                                        </p:attrNameLst>
                                      </p:cBhvr>
                                      <p:to>
                                        <p:strVal val="visible"/>
                                      </p:to>
                                    </p:set>
                                    <p:animEffect transition="in" filter="plus(in)">
                                      <p:cBhvr>
                                        <p:cTn id="1117" dur="3000"/>
                                        <p:tgtEl>
                                          <p:spTgt spid="118"/>
                                        </p:tgtEl>
                                      </p:cBhvr>
                                    </p:animEffect>
                                  </p:childTnLst>
                                </p:cTn>
                              </p:par>
                              <p:par>
                                <p:cTn id="1118" presetID="13" presetClass="entr" presetSubtype="16" fill="hold" grpId="2" nodeType="withEffect">
                                  <p:stCondLst>
                                    <p:cond delay="0"/>
                                  </p:stCondLst>
                                  <p:childTnLst>
                                    <p:set>
                                      <p:cBhvr>
                                        <p:cTn id="1119" dur="1" fill="hold">
                                          <p:stCondLst>
                                            <p:cond delay="0"/>
                                          </p:stCondLst>
                                        </p:cTn>
                                        <p:tgtEl>
                                          <p:spTgt spid="119"/>
                                        </p:tgtEl>
                                        <p:attrNameLst>
                                          <p:attrName>style.visibility</p:attrName>
                                        </p:attrNameLst>
                                      </p:cBhvr>
                                      <p:to>
                                        <p:strVal val="visible"/>
                                      </p:to>
                                    </p:set>
                                    <p:animEffect transition="in" filter="plus(in)">
                                      <p:cBhvr>
                                        <p:cTn id="1120" dur="3000"/>
                                        <p:tgtEl>
                                          <p:spTgt spid="119"/>
                                        </p:tgtEl>
                                      </p:cBhvr>
                                    </p:animEffect>
                                  </p:childTnLst>
                                </p:cTn>
                              </p:par>
                              <p:par>
                                <p:cTn id="1121" presetID="13" presetClass="entr" presetSubtype="16" fill="hold" grpId="2" nodeType="withEffect">
                                  <p:stCondLst>
                                    <p:cond delay="0"/>
                                  </p:stCondLst>
                                  <p:childTnLst>
                                    <p:set>
                                      <p:cBhvr>
                                        <p:cTn id="1122" dur="1" fill="hold">
                                          <p:stCondLst>
                                            <p:cond delay="0"/>
                                          </p:stCondLst>
                                        </p:cTn>
                                        <p:tgtEl>
                                          <p:spTgt spid="120"/>
                                        </p:tgtEl>
                                        <p:attrNameLst>
                                          <p:attrName>style.visibility</p:attrName>
                                        </p:attrNameLst>
                                      </p:cBhvr>
                                      <p:to>
                                        <p:strVal val="visible"/>
                                      </p:to>
                                    </p:set>
                                    <p:animEffect transition="in" filter="plus(in)">
                                      <p:cBhvr>
                                        <p:cTn id="1123" dur="3000"/>
                                        <p:tgtEl>
                                          <p:spTgt spid="120"/>
                                        </p:tgtEl>
                                      </p:cBhvr>
                                    </p:animEffect>
                                  </p:childTnLst>
                                </p:cTn>
                              </p:par>
                              <p:par>
                                <p:cTn id="1124" presetID="13" presetClass="entr" presetSubtype="16" fill="hold" grpId="2" nodeType="withEffect">
                                  <p:stCondLst>
                                    <p:cond delay="0"/>
                                  </p:stCondLst>
                                  <p:childTnLst>
                                    <p:set>
                                      <p:cBhvr>
                                        <p:cTn id="1125" dur="1" fill="hold">
                                          <p:stCondLst>
                                            <p:cond delay="0"/>
                                          </p:stCondLst>
                                        </p:cTn>
                                        <p:tgtEl>
                                          <p:spTgt spid="121"/>
                                        </p:tgtEl>
                                        <p:attrNameLst>
                                          <p:attrName>style.visibility</p:attrName>
                                        </p:attrNameLst>
                                      </p:cBhvr>
                                      <p:to>
                                        <p:strVal val="visible"/>
                                      </p:to>
                                    </p:set>
                                    <p:animEffect transition="in" filter="plus(in)">
                                      <p:cBhvr>
                                        <p:cTn id="1126" dur="3000"/>
                                        <p:tgtEl>
                                          <p:spTgt spid="121"/>
                                        </p:tgtEl>
                                      </p:cBhvr>
                                    </p:animEffect>
                                  </p:childTnLst>
                                </p:cTn>
                              </p:par>
                              <p:par>
                                <p:cTn id="1127" presetID="13" presetClass="entr" presetSubtype="16" fill="hold" grpId="2" nodeType="withEffect">
                                  <p:stCondLst>
                                    <p:cond delay="0"/>
                                  </p:stCondLst>
                                  <p:childTnLst>
                                    <p:set>
                                      <p:cBhvr>
                                        <p:cTn id="1128" dur="1" fill="hold">
                                          <p:stCondLst>
                                            <p:cond delay="0"/>
                                          </p:stCondLst>
                                        </p:cTn>
                                        <p:tgtEl>
                                          <p:spTgt spid="122"/>
                                        </p:tgtEl>
                                        <p:attrNameLst>
                                          <p:attrName>style.visibility</p:attrName>
                                        </p:attrNameLst>
                                      </p:cBhvr>
                                      <p:to>
                                        <p:strVal val="visible"/>
                                      </p:to>
                                    </p:set>
                                    <p:animEffect transition="in" filter="plus(in)">
                                      <p:cBhvr>
                                        <p:cTn id="1129" dur="3000"/>
                                        <p:tgtEl>
                                          <p:spTgt spid="122"/>
                                        </p:tgtEl>
                                      </p:cBhvr>
                                    </p:animEffect>
                                  </p:childTnLst>
                                </p:cTn>
                              </p:par>
                              <p:par>
                                <p:cTn id="1130" presetID="13" presetClass="entr" presetSubtype="16" fill="hold" grpId="2" nodeType="withEffect">
                                  <p:stCondLst>
                                    <p:cond delay="0"/>
                                  </p:stCondLst>
                                  <p:childTnLst>
                                    <p:set>
                                      <p:cBhvr>
                                        <p:cTn id="1131" dur="1" fill="hold">
                                          <p:stCondLst>
                                            <p:cond delay="0"/>
                                          </p:stCondLst>
                                        </p:cTn>
                                        <p:tgtEl>
                                          <p:spTgt spid="123"/>
                                        </p:tgtEl>
                                        <p:attrNameLst>
                                          <p:attrName>style.visibility</p:attrName>
                                        </p:attrNameLst>
                                      </p:cBhvr>
                                      <p:to>
                                        <p:strVal val="visible"/>
                                      </p:to>
                                    </p:set>
                                    <p:animEffect transition="in" filter="plus(in)">
                                      <p:cBhvr>
                                        <p:cTn id="1132" dur="3000"/>
                                        <p:tgtEl>
                                          <p:spTgt spid="123"/>
                                        </p:tgtEl>
                                      </p:cBhvr>
                                    </p:animEffect>
                                  </p:childTnLst>
                                </p:cTn>
                              </p:par>
                              <p:par>
                                <p:cTn id="1133" presetID="13" presetClass="entr" presetSubtype="16" fill="hold" grpId="2" nodeType="withEffect">
                                  <p:stCondLst>
                                    <p:cond delay="0"/>
                                  </p:stCondLst>
                                  <p:childTnLst>
                                    <p:set>
                                      <p:cBhvr>
                                        <p:cTn id="1134" dur="1" fill="hold">
                                          <p:stCondLst>
                                            <p:cond delay="0"/>
                                          </p:stCondLst>
                                        </p:cTn>
                                        <p:tgtEl>
                                          <p:spTgt spid="124"/>
                                        </p:tgtEl>
                                        <p:attrNameLst>
                                          <p:attrName>style.visibility</p:attrName>
                                        </p:attrNameLst>
                                      </p:cBhvr>
                                      <p:to>
                                        <p:strVal val="visible"/>
                                      </p:to>
                                    </p:set>
                                    <p:animEffect transition="in" filter="plus(in)">
                                      <p:cBhvr>
                                        <p:cTn id="1135" dur="3000"/>
                                        <p:tgtEl>
                                          <p:spTgt spid="124"/>
                                        </p:tgtEl>
                                      </p:cBhvr>
                                    </p:animEffect>
                                  </p:childTnLst>
                                </p:cTn>
                              </p:par>
                              <p:par>
                                <p:cTn id="1136" presetID="13" presetClass="entr" presetSubtype="16" fill="hold" grpId="2" nodeType="withEffect">
                                  <p:stCondLst>
                                    <p:cond delay="0"/>
                                  </p:stCondLst>
                                  <p:childTnLst>
                                    <p:set>
                                      <p:cBhvr>
                                        <p:cTn id="1137" dur="1" fill="hold">
                                          <p:stCondLst>
                                            <p:cond delay="0"/>
                                          </p:stCondLst>
                                        </p:cTn>
                                        <p:tgtEl>
                                          <p:spTgt spid="125"/>
                                        </p:tgtEl>
                                        <p:attrNameLst>
                                          <p:attrName>style.visibility</p:attrName>
                                        </p:attrNameLst>
                                      </p:cBhvr>
                                      <p:to>
                                        <p:strVal val="visible"/>
                                      </p:to>
                                    </p:set>
                                    <p:animEffect transition="in" filter="plus(in)">
                                      <p:cBhvr>
                                        <p:cTn id="1138" dur="3000"/>
                                        <p:tgtEl>
                                          <p:spTgt spid="125"/>
                                        </p:tgtEl>
                                      </p:cBhvr>
                                    </p:animEffect>
                                  </p:childTnLst>
                                </p:cTn>
                              </p:par>
                              <p:par>
                                <p:cTn id="1139" presetID="13" presetClass="entr" presetSubtype="16" fill="hold" grpId="2" nodeType="withEffect">
                                  <p:stCondLst>
                                    <p:cond delay="0"/>
                                  </p:stCondLst>
                                  <p:childTnLst>
                                    <p:set>
                                      <p:cBhvr>
                                        <p:cTn id="1140" dur="1" fill="hold">
                                          <p:stCondLst>
                                            <p:cond delay="0"/>
                                          </p:stCondLst>
                                        </p:cTn>
                                        <p:tgtEl>
                                          <p:spTgt spid="126"/>
                                        </p:tgtEl>
                                        <p:attrNameLst>
                                          <p:attrName>style.visibility</p:attrName>
                                        </p:attrNameLst>
                                      </p:cBhvr>
                                      <p:to>
                                        <p:strVal val="visible"/>
                                      </p:to>
                                    </p:set>
                                    <p:animEffect transition="in" filter="plus(in)">
                                      <p:cBhvr>
                                        <p:cTn id="1141" dur="3000"/>
                                        <p:tgtEl>
                                          <p:spTgt spid="126"/>
                                        </p:tgtEl>
                                      </p:cBhvr>
                                    </p:animEffect>
                                  </p:childTnLst>
                                </p:cTn>
                              </p:par>
                              <p:par>
                                <p:cTn id="1142" presetID="13" presetClass="entr" presetSubtype="16" fill="hold" grpId="2" nodeType="withEffect">
                                  <p:stCondLst>
                                    <p:cond delay="0"/>
                                  </p:stCondLst>
                                  <p:childTnLst>
                                    <p:set>
                                      <p:cBhvr>
                                        <p:cTn id="1143" dur="1" fill="hold">
                                          <p:stCondLst>
                                            <p:cond delay="0"/>
                                          </p:stCondLst>
                                        </p:cTn>
                                        <p:tgtEl>
                                          <p:spTgt spid="127"/>
                                        </p:tgtEl>
                                        <p:attrNameLst>
                                          <p:attrName>style.visibility</p:attrName>
                                        </p:attrNameLst>
                                      </p:cBhvr>
                                      <p:to>
                                        <p:strVal val="visible"/>
                                      </p:to>
                                    </p:set>
                                    <p:animEffect transition="in" filter="plus(in)">
                                      <p:cBhvr>
                                        <p:cTn id="1144" dur="3000"/>
                                        <p:tgtEl>
                                          <p:spTgt spid="127"/>
                                        </p:tgtEl>
                                      </p:cBhvr>
                                    </p:animEffect>
                                  </p:childTnLst>
                                </p:cTn>
                              </p:par>
                              <p:par>
                                <p:cTn id="1145" presetID="13" presetClass="entr" presetSubtype="16" fill="hold" grpId="2" nodeType="withEffect">
                                  <p:stCondLst>
                                    <p:cond delay="0"/>
                                  </p:stCondLst>
                                  <p:childTnLst>
                                    <p:set>
                                      <p:cBhvr>
                                        <p:cTn id="1146" dur="1" fill="hold">
                                          <p:stCondLst>
                                            <p:cond delay="0"/>
                                          </p:stCondLst>
                                        </p:cTn>
                                        <p:tgtEl>
                                          <p:spTgt spid="128"/>
                                        </p:tgtEl>
                                        <p:attrNameLst>
                                          <p:attrName>style.visibility</p:attrName>
                                        </p:attrNameLst>
                                      </p:cBhvr>
                                      <p:to>
                                        <p:strVal val="visible"/>
                                      </p:to>
                                    </p:set>
                                    <p:animEffect transition="in" filter="plus(in)">
                                      <p:cBhvr>
                                        <p:cTn id="1147" dur="3000"/>
                                        <p:tgtEl>
                                          <p:spTgt spid="128"/>
                                        </p:tgtEl>
                                      </p:cBhvr>
                                    </p:animEffect>
                                  </p:childTnLst>
                                </p:cTn>
                              </p:par>
                              <p:par>
                                <p:cTn id="1148" presetID="13" presetClass="entr" presetSubtype="16" fill="hold" grpId="2" nodeType="withEffect">
                                  <p:stCondLst>
                                    <p:cond delay="0"/>
                                  </p:stCondLst>
                                  <p:childTnLst>
                                    <p:set>
                                      <p:cBhvr>
                                        <p:cTn id="1149" dur="1" fill="hold">
                                          <p:stCondLst>
                                            <p:cond delay="0"/>
                                          </p:stCondLst>
                                        </p:cTn>
                                        <p:tgtEl>
                                          <p:spTgt spid="129"/>
                                        </p:tgtEl>
                                        <p:attrNameLst>
                                          <p:attrName>style.visibility</p:attrName>
                                        </p:attrNameLst>
                                      </p:cBhvr>
                                      <p:to>
                                        <p:strVal val="visible"/>
                                      </p:to>
                                    </p:set>
                                    <p:animEffect transition="in" filter="plus(in)">
                                      <p:cBhvr>
                                        <p:cTn id="1150" dur="3000"/>
                                        <p:tgtEl>
                                          <p:spTgt spid="129"/>
                                        </p:tgtEl>
                                      </p:cBhvr>
                                    </p:animEffect>
                                  </p:childTnLst>
                                </p:cTn>
                              </p:par>
                              <p:par>
                                <p:cTn id="1151" presetID="13" presetClass="entr" presetSubtype="16" fill="hold" grpId="2" nodeType="withEffect">
                                  <p:stCondLst>
                                    <p:cond delay="0"/>
                                  </p:stCondLst>
                                  <p:childTnLst>
                                    <p:set>
                                      <p:cBhvr>
                                        <p:cTn id="1152" dur="1" fill="hold">
                                          <p:stCondLst>
                                            <p:cond delay="0"/>
                                          </p:stCondLst>
                                        </p:cTn>
                                        <p:tgtEl>
                                          <p:spTgt spid="130"/>
                                        </p:tgtEl>
                                        <p:attrNameLst>
                                          <p:attrName>style.visibility</p:attrName>
                                        </p:attrNameLst>
                                      </p:cBhvr>
                                      <p:to>
                                        <p:strVal val="visible"/>
                                      </p:to>
                                    </p:set>
                                    <p:animEffect transition="in" filter="plus(in)">
                                      <p:cBhvr>
                                        <p:cTn id="1153" dur="3000"/>
                                        <p:tgtEl>
                                          <p:spTgt spid="130"/>
                                        </p:tgtEl>
                                      </p:cBhvr>
                                    </p:animEffect>
                                  </p:childTnLst>
                                </p:cTn>
                              </p:par>
                              <p:par>
                                <p:cTn id="1154" presetID="13" presetClass="entr" presetSubtype="16" fill="hold" grpId="2" nodeType="withEffect">
                                  <p:stCondLst>
                                    <p:cond delay="0"/>
                                  </p:stCondLst>
                                  <p:childTnLst>
                                    <p:set>
                                      <p:cBhvr>
                                        <p:cTn id="1155" dur="1" fill="hold">
                                          <p:stCondLst>
                                            <p:cond delay="0"/>
                                          </p:stCondLst>
                                        </p:cTn>
                                        <p:tgtEl>
                                          <p:spTgt spid="131"/>
                                        </p:tgtEl>
                                        <p:attrNameLst>
                                          <p:attrName>style.visibility</p:attrName>
                                        </p:attrNameLst>
                                      </p:cBhvr>
                                      <p:to>
                                        <p:strVal val="visible"/>
                                      </p:to>
                                    </p:set>
                                    <p:animEffect transition="in" filter="plus(in)">
                                      <p:cBhvr>
                                        <p:cTn id="1156" dur="3000"/>
                                        <p:tgtEl>
                                          <p:spTgt spid="131"/>
                                        </p:tgtEl>
                                      </p:cBhvr>
                                    </p:animEffect>
                                  </p:childTnLst>
                                </p:cTn>
                              </p:par>
                              <p:par>
                                <p:cTn id="1157" presetID="13" presetClass="entr" presetSubtype="16" fill="hold" grpId="2" nodeType="withEffect">
                                  <p:stCondLst>
                                    <p:cond delay="0"/>
                                  </p:stCondLst>
                                  <p:childTnLst>
                                    <p:set>
                                      <p:cBhvr>
                                        <p:cTn id="1158" dur="1" fill="hold">
                                          <p:stCondLst>
                                            <p:cond delay="0"/>
                                          </p:stCondLst>
                                        </p:cTn>
                                        <p:tgtEl>
                                          <p:spTgt spid="132"/>
                                        </p:tgtEl>
                                        <p:attrNameLst>
                                          <p:attrName>style.visibility</p:attrName>
                                        </p:attrNameLst>
                                      </p:cBhvr>
                                      <p:to>
                                        <p:strVal val="visible"/>
                                      </p:to>
                                    </p:set>
                                    <p:animEffect transition="in" filter="plus(in)">
                                      <p:cBhvr>
                                        <p:cTn id="1159" dur="3000"/>
                                        <p:tgtEl>
                                          <p:spTgt spid="132"/>
                                        </p:tgtEl>
                                      </p:cBhvr>
                                    </p:animEffect>
                                  </p:childTnLst>
                                </p:cTn>
                              </p:par>
                            </p:childTnLst>
                          </p:cTn>
                        </p:par>
                        <p:par>
                          <p:cTn id="1160" fill="hold">
                            <p:stCondLst>
                              <p:cond delay="3000"/>
                            </p:stCondLst>
                            <p:childTnLst>
                              <p:par>
                                <p:cTn id="1161" presetID="2" presetClass="exit" presetSubtype="2" fill="hold" grpId="3" nodeType="afterEffect">
                                  <p:stCondLst>
                                    <p:cond delay="0"/>
                                  </p:stCondLst>
                                  <p:childTnLst>
                                    <p:anim calcmode="lin" valueType="num">
                                      <p:cBhvr additive="base">
                                        <p:cTn id="1162" dur="3000"/>
                                        <p:tgtEl>
                                          <p:spTgt spid="37"/>
                                        </p:tgtEl>
                                        <p:attrNameLst>
                                          <p:attrName>ppt_x</p:attrName>
                                        </p:attrNameLst>
                                      </p:cBhvr>
                                      <p:tavLst>
                                        <p:tav tm="0">
                                          <p:val>
                                            <p:strVal val="ppt_x"/>
                                          </p:val>
                                        </p:tav>
                                        <p:tav tm="100000">
                                          <p:val>
                                            <p:strVal val="1+ppt_w/2"/>
                                          </p:val>
                                        </p:tav>
                                      </p:tavLst>
                                    </p:anim>
                                    <p:anim calcmode="lin" valueType="num">
                                      <p:cBhvr additive="base">
                                        <p:cTn id="1163" dur="3000"/>
                                        <p:tgtEl>
                                          <p:spTgt spid="37"/>
                                        </p:tgtEl>
                                        <p:attrNameLst>
                                          <p:attrName>ppt_y</p:attrName>
                                        </p:attrNameLst>
                                      </p:cBhvr>
                                      <p:tavLst>
                                        <p:tav tm="0">
                                          <p:val>
                                            <p:strVal val="ppt_y"/>
                                          </p:val>
                                        </p:tav>
                                        <p:tav tm="100000">
                                          <p:val>
                                            <p:strVal val="ppt_y"/>
                                          </p:val>
                                        </p:tav>
                                      </p:tavLst>
                                    </p:anim>
                                    <p:set>
                                      <p:cBhvr>
                                        <p:cTn id="1164" dur="1" fill="hold">
                                          <p:stCondLst>
                                            <p:cond delay="2999"/>
                                          </p:stCondLst>
                                        </p:cTn>
                                        <p:tgtEl>
                                          <p:spTgt spid="37"/>
                                        </p:tgtEl>
                                        <p:attrNameLst>
                                          <p:attrName>style.visibility</p:attrName>
                                        </p:attrNameLst>
                                      </p:cBhvr>
                                      <p:to>
                                        <p:strVal val="hidden"/>
                                      </p:to>
                                    </p:set>
                                  </p:childTnLst>
                                </p:cTn>
                              </p:par>
                              <p:par>
                                <p:cTn id="1165" presetID="2" presetClass="exit" presetSubtype="2" fill="hold" grpId="3" nodeType="withEffect">
                                  <p:stCondLst>
                                    <p:cond delay="0"/>
                                  </p:stCondLst>
                                  <p:childTnLst>
                                    <p:anim calcmode="lin" valueType="num">
                                      <p:cBhvr additive="base">
                                        <p:cTn id="1166" dur="3000"/>
                                        <p:tgtEl>
                                          <p:spTgt spid="38"/>
                                        </p:tgtEl>
                                        <p:attrNameLst>
                                          <p:attrName>ppt_x</p:attrName>
                                        </p:attrNameLst>
                                      </p:cBhvr>
                                      <p:tavLst>
                                        <p:tav tm="0">
                                          <p:val>
                                            <p:strVal val="ppt_x"/>
                                          </p:val>
                                        </p:tav>
                                        <p:tav tm="100000">
                                          <p:val>
                                            <p:strVal val="1+ppt_w/2"/>
                                          </p:val>
                                        </p:tav>
                                      </p:tavLst>
                                    </p:anim>
                                    <p:anim calcmode="lin" valueType="num">
                                      <p:cBhvr additive="base">
                                        <p:cTn id="1167" dur="3000"/>
                                        <p:tgtEl>
                                          <p:spTgt spid="38"/>
                                        </p:tgtEl>
                                        <p:attrNameLst>
                                          <p:attrName>ppt_y</p:attrName>
                                        </p:attrNameLst>
                                      </p:cBhvr>
                                      <p:tavLst>
                                        <p:tav tm="0">
                                          <p:val>
                                            <p:strVal val="ppt_y"/>
                                          </p:val>
                                        </p:tav>
                                        <p:tav tm="100000">
                                          <p:val>
                                            <p:strVal val="ppt_y"/>
                                          </p:val>
                                        </p:tav>
                                      </p:tavLst>
                                    </p:anim>
                                    <p:set>
                                      <p:cBhvr>
                                        <p:cTn id="1168" dur="1" fill="hold">
                                          <p:stCondLst>
                                            <p:cond delay="2999"/>
                                          </p:stCondLst>
                                        </p:cTn>
                                        <p:tgtEl>
                                          <p:spTgt spid="38"/>
                                        </p:tgtEl>
                                        <p:attrNameLst>
                                          <p:attrName>style.visibility</p:attrName>
                                        </p:attrNameLst>
                                      </p:cBhvr>
                                      <p:to>
                                        <p:strVal val="hidden"/>
                                      </p:to>
                                    </p:set>
                                  </p:childTnLst>
                                </p:cTn>
                              </p:par>
                              <p:par>
                                <p:cTn id="1169" presetID="2" presetClass="exit" presetSubtype="2" fill="hold" grpId="3" nodeType="withEffect">
                                  <p:stCondLst>
                                    <p:cond delay="0"/>
                                  </p:stCondLst>
                                  <p:childTnLst>
                                    <p:anim calcmode="lin" valueType="num">
                                      <p:cBhvr additive="base">
                                        <p:cTn id="1170" dur="3000"/>
                                        <p:tgtEl>
                                          <p:spTgt spid="39"/>
                                        </p:tgtEl>
                                        <p:attrNameLst>
                                          <p:attrName>ppt_x</p:attrName>
                                        </p:attrNameLst>
                                      </p:cBhvr>
                                      <p:tavLst>
                                        <p:tav tm="0">
                                          <p:val>
                                            <p:strVal val="ppt_x"/>
                                          </p:val>
                                        </p:tav>
                                        <p:tav tm="100000">
                                          <p:val>
                                            <p:strVal val="1+ppt_w/2"/>
                                          </p:val>
                                        </p:tav>
                                      </p:tavLst>
                                    </p:anim>
                                    <p:anim calcmode="lin" valueType="num">
                                      <p:cBhvr additive="base">
                                        <p:cTn id="1171" dur="3000"/>
                                        <p:tgtEl>
                                          <p:spTgt spid="39"/>
                                        </p:tgtEl>
                                        <p:attrNameLst>
                                          <p:attrName>ppt_y</p:attrName>
                                        </p:attrNameLst>
                                      </p:cBhvr>
                                      <p:tavLst>
                                        <p:tav tm="0">
                                          <p:val>
                                            <p:strVal val="ppt_y"/>
                                          </p:val>
                                        </p:tav>
                                        <p:tav tm="100000">
                                          <p:val>
                                            <p:strVal val="ppt_y"/>
                                          </p:val>
                                        </p:tav>
                                      </p:tavLst>
                                    </p:anim>
                                    <p:set>
                                      <p:cBhvr>
                                        <p:cTn id="1172" dur="1" fill="hold">
                                          <p:stCondLst>
                                            <p:cond delay="2999"/>
                                          </p:stCondLst>
                                        </p:cTn>
                                        <p:tgtEl>
                                          <p:spTgt spid="39"/>
                                        </p:tgtEl>
                                        <p:attrNameLst>
                                          <p:attrName>style.visibility</p:attrName>
                                        </p:attrNameLst>
                                      </p:cBhvr>
                                      <p:to>
                                        <p:strVal val="hidden"/>
                                      </p:to>
                                    </p:set>
                                  </p:childTnLst>
                                </p:cTn>
                              </p:par>
                              <p:par>
                                <p:cTn id="1173" presetID="2" presetClass="exit" presetSubtype="2" fill="hold" grpId="3" nodeType="withEffect">
                                  <p:stCondLst>
                                    <p:cond delay="0"/>
                                  </p:stCondLst>
                                  <p:childTnLst>
                                    <p:anim calcmode="lin" valueType="num">
                                      <p:cBhvr additive="base">
                                        <p:cTn id="1174" dur="3000"/>
                                        <p:tgtEl>
                                          <p:spTgt spid="40"/>
                                        </p:tgtEl>
                                        <p:attrNameLst>
                                          <p:attrName>ppt_x</p:attrName>
                                        </p:attrNameLst>
                                      </p:cBhvr>
                                      <p:tavLst>
                                        <p:tav tm="0">
                                          <p:val>
                                            <p:strVal val="ppt_x"/>
                                          </p:val>
                                        </p:tav>
                                        <p:tav tm="100000">
                                          <p:val>
                                            <p:strVal val="1+ppt_w/2"/>
                                          </p:val>
                                        </p:tav>
                                      </p:tavLst>
                                    </p:anim>
                                    <p:anim calcmode="lin" valueType="num">
                                      <p:cBhvr additive="base">
                                        <p:cTn id="1175" dur="3000"/>
                                        <p:tgtEl>
                                          <p:spTgt spid="40"/>
                                        </p:tgtEl>
                                        <p:attrNameLst>
                                          <p:attrName>ppt_y</p:attrName>
                                        </p:attrNameLst>
                                      </p:cBhvr>
                                      <p:tavLst>
                                        <p:tav tm="0">
                                          <p:val>
                                            <p:strVal val="ppt_y"/>
                                          </p:val>
                                        </p:tav>
                                        <p:tav tm="100000">
                                          <p:val>
                                            <p:strVal val="ppt_y"/>
                                          </p:val>
                                        </p:tav>
                                      </p:tavLst>
                                    </p:anim>
                                    <p:set>
                                      <p:cBhvr>
                                        <p:cTn id="1176" dur="1" fill="hold">
                                          <p:stCondLst>
                                            <p:cond delay="2999"/>
                                          </p:stCondLst>
                                        </p:cTn>
                                        <p:tgtEl>
                                          <p:spTgt spid="40"/>
                                        </p:tgtEl>
                                        <p:attrNameLst>
                                          <p:attrName>style.visibility</p:attrName>
                                        </p:attrNameLst>
                                      </p:cBhvr>
                                      <p:to>
                                        <p:strVal val="hidden"/>
                                      </p:to>
                                    </p:set>
                                  </p:childTnLst>
                                </p:cTn>
                              </p:par>
                              <p:par>
                                <p:cTn id="1177" presetID="2" presetClass="exit" presetSubtype="2" fill="hold" grpId="3" nodeType="withEffect">
                                  <p:stCondLst>
                                    <p:cond delay="0"/>
                                  </p:stCondLst>
                                  <p:childTnLst>
                                    <p:anim calcmode="lin" valueType="num">
                                      <p:cBhvr additive="base">
                                        <p:cTn id="1178" dur="3000"/>
                                        <p:tgtEl>
                                          <p:spTgt spid="41"/>
                                        </p:tgtEl>
                                        <p:attrNameLst>
                                          <p:attrName>ppt_x</p:attrName>
                                        </p:attrNameLst>
                                      </p:cBhvr>
                                      <p:tavLst>
                                        <p:tav tm="0">
                                          <p:val>
                                            <p:strVal val="ppt_x"/>
                                          </p:val>
                                        </p:tav>
                                        <p:tav tm="100000">
                                          <p:val>
                                            <p:strVal val="1+ppt_w/2"/>
                                          </p:val>
                                        </p:tav>
                                      </p:tavLst>
                                    </p:anim>
                                    <p:anim calcmode="lin" valueType="num">
                                      <p:cBhvr additive="base">
                                        <p:cTn id="1179" dur="3000"/>
                                        <p:tgtEl>
                                          <p:spTgt spid="41"/>
                                        </p:tgtEl>
                                        <p:attrNameLst>
                                          <p:attrName>ppt_y</p:attrName>
                                        </p:attrNameLst>
                                      </p:cBhvr>
                                      <p:tavLst>
                                        <p:tav tm="0">
                                          <p:val>
                                            <p:strVal val="ppt_y"/>
                                          </p:val>
                                        </p:tav>
                                        <p:tav tm="100000">
                                          <p:val>
                                            <p:strVal val="ppt_y"/>
                                          </p:val>
                                        </p:tav>
                                      </p:tavLst>
                                    </p:anim>
                                    <p:set>
                                      <p:cBhvr>
                                        <p:cTn id="1180" dur="1" fill="hold">
                                          <p:stCondLst>
                                            <p:cond delay="2999"/>
                                          </p:stCondLst>
                                        </p:cTn>
                                        <p:tgtEl>
                                          <p:spTgt spid="41"/>
                                        </p:tgtEl>
                                        <p:attrNameLst>
                                          <p:attrName>style.visibility</p:attrName>
                                        </p:attrNameLst>
                                      </p:cBhvr>
                                      <p:to>
                                        <p:strVal val="hidden"/>
                                      </p:to>
                                    </p:set>
                                  </p:childTnLst>
                                </p:cTn>
                              </p:par>
                              <p:par>
                                <p:cTn id="1181" presetID="2" presetClass="exit" presetSubtype="2" fill="hold" grpId="3" nodeType="withEffect">
                                  <p:stCondLst>
                                    <p:cond delay="0"/>
                                  </p:stCondLst>
                                  <p:childTnLst>
                                    <p:anim calcmode="lin" valueType="num">
                                      <p:cBhvr additive="base">
                                        <p:cTn id="1182" dur="3000"/>
                                        <p:tgtEl>
                                          <p:spTgt spid="42"/>
                                        </p:tgtEl>
                                        <p:attrNameLst>
                                          <p:attrName>ppt_x</p:attrName>
                                        </p:attrNameLst>
                                      </p:cBhvr>
                                      <p:tavLst>
                                        <p:tav tm="0">
                                          <p:val>
                                            <p:strVal val="ppt_x"/>
                                          </p:val>
                                        </p:tav>
                                        <p:tav tm="100000">
                                          <p:val>
                                            <p:strVal val="1+ppt_w/2"/>
                                          </p:val>
                                        </p:tav>
                                      </p:tavLst>
                                    </p:anim>
                                    <p:anim calcmode="lin" valueType="num">
                                      <p:cBhvr additive="base">
                                        <p:cTn id="1183" dur="3000"/>
                                        <p:tgtEl>
                                          <p:spTgt spid="42"/>
                                        </p:tgtEl>
                                        <p:attrNameLst>
                                          <p:attrName>ppt_y</p:attrName>
                                        </p:attrNameLst>
                                      </p:cBhvr>
                                      <p:tavLst>
                                        <p:tav tm="0">
                                          <p:val>
                                            <p:strVal val="ppt_y"/>
                                          </p:val>
                                        </p:tav>
                                        <p:tav tm="100000">
                                          <p:val>
                                            <p:strVal val="ppt_y"/>
                                          </p:val>
                                        </p:tav>
                                      </p:tavLst>
                                    </p:anim>
                                    <p:set>
                                      <p:cBhvr>
                                        <p:cTn id="1184" dur="1" fill="hold">
                                          <p:stCondLst>
                                            <p:cond delay="2999"/>
                                          </p:stCondLst>
                                        </p:cTn>
                                        <p:tgtEl>
                                          <p:spTgt spid="42"/>
                                        </p:tgtEl>
                                        <p:attrNameLst>
                                          <p:attrName>style.visibility</p:attrName>
                                        </p:attrNameLst>
                                      </p:cBhvr>
                                      <p:to>
                                        <p:strVal val="hidden"/>
                                      </p:to>
                                    </p:set>
                                  </p:childTnLst>
                                </p:cTn>
                              </p:par>
                              <p:par>
                                <p:cTn id="1185" presetID="2" presetClass="exit" presetSubtype="2" fill="hold" grpId="3" nodeType="withEffect">
                                  <p:stCondLst>
                                    <p:cond delay="0"/>
                                  </p:stCondLst>
                                  <p:childTnLst>
                                    <p:anim calcmode="lin" valueType="num">
                                      <p:cBhvr additive="base">
                                        <p:cTn id="1186" dur="3000"/>
                                        <p:tgtEl>
                                          <p:spTgt spid="43"/>
                                        </p:tgtEl>
                                        <p:attrNameLst>
                                          <p:attrName>ppt_x</p:attrName>
                                        </p:attrNameLst>
                                      </p:cBhvr>
                                      <p:tavLst>
                                        <p:tav tm="0">
                                          <p:val>
                                            <p:strVal val="ppt_x"/>
                                          </p:val>
                                        </p:tav>
                                        <p:tav tm="100000">
                                          <p:val>
                                            <p:strVal val="1+ppt_w/2"/>
                                          </p:val>
                                        </p:tav>
                                      </p:tavLst>
                                    </p:anim>
                                    <p:anim calcmode="lin" valueType="num">
                                      <p:cBhvr additive="base">
                                        <p:cTn id="1187" dur="3000"/>
                                        <p:tgtEl>
                                          <p:spTgt spid="43"/>
                                        </p:tgtEl>
                                        <p:attrNameLst>
                                          <p:attrName>ppt_y</p:attrName>
                                        </p:attrNameLst>
                                      </p:cBhvr>
                                      <p:tavLst>
                                        <p:tav tm="0">
                                          <p:val>
                                            <p:strVal val="ppt_y"/>
                                          </p:val>
                                        </p:tav>
                                        <p:tav tm="100000">
                                          <p:val>
                                            <p:strVal val="ppt_y"/>
                                          </p:val>
                                        </p:tav>
                                      </p:tavLst>
                                    </p:anim>
                                    <p:set>
                                      <p:cBhvr>
                                        <p:cTn id="1188" dur="1" fill="hold">
                                          <p:stCondLst>
                                            <p:cond delay="2999"/>
                                          </p:stCondLst>
                                        </p:cTn>
                                        <p:tgtEl>
                                          <p:spTgt spid="43"/>
                                        </p:tgtEl>
                                        <p:attrNameLst>
                                          <p:attrName>style.visibility</p:attrName>
                                        </p:attrNameLst>
                                      </p:cBhvr>
                                      <p:to>
                                        <p:strVal val="hidden"/>
                                      </p:to>
                                    </p:set>
                                  </p:childTnLst>
                                </p:cTn>
                              </p:par>
                              <p:par>
                                <p:cTn id="1189" presetID="2" presetClass="exit" presetSubtype="2" fill="hold" grpId="3" nodeType="withEffect">
                                  <p:stCondLst>
                                    <p:cond delay="0"/>
                                  </p:stCondLst>
                                  <p:childTnLst>
                                    <p:anim calcmode="lin" valueType="num">
                                      <p:cBhvr additive="base">
                                        <p:cTn id="1190" dur="3000"/>
                                        <p:tgtEl>
                                          <p:spTgt spid="44"/>
                                        </p:tgtEl>
                                        <p:attrNameLst>
                                          <p:attrName>ppt_x</p:attrName>
                                        </p:attrNameLst>
                                      </p:cBhvr>
                                      <p:tavLst>
                                        <p:tav tm="0">
                                          <p:val>
                                            <p:strVal val="ppt_x"/>
                                          </p:val>
                                        </p:tav>
                                        <p:tav tm="100000">
                                          <p:val>
                                            <p:strVal val="1+ppt_w/2"/>
                                          </p:val>
                                        </p:tav>
                                      </p:tavLst>
                                    </p:anim>
                                    <p:anim calcmode="lin" valueType="num">
                                      <p:cBhvr additive="base">
                                        <p:cTn id="1191" dur="3000"/>
                                        <p:tgtEl>
                                          <p:spTgt spid="44"/>
                                        </p:tgtEl>
                                        <p:attrNameLst>
                                          <p:attrName>ppt_y</p:attrName>
                                        </p:attrNameLst>
                                      </p:cBhvr>
                                      <p:tavLst>
                                        <p:tav tm="0">
                                          <p:val>
                                            <p:strVal val="ppt_y"/>
                                          </p:val>
                                        </p:tav>
                                        <p:tav tm="100000">
                                          <p:val>
                                            <p:strVal val="ppt_y"/>
                                          </p:val>
                                        </p:tav>
                                      </p:tavLst>
                                    </p:anim>
                                    <p:set>
                                      <p:cBhvr>
                                        <p:cTn id="1192" dur="1" fill="hold">
                                          <p:stCondLst>
                                            <p:cond delay="2999"/>
                                          </p:stCondLst>
                                        </p:cTn>
                                        <p:tgtEl>
                                          <p:spTgt spid="44"/>
                                        </p:tgtEl>
                                        <p:attrNameLst>
                                          <p:attrName>style.visibility</p:attrName>
                                        </p:attrNameLst>
                                      </p:cBhvr>
                                      <p:to>
                                        <p:strVal val="hidden"/>
                                      </p:to>
                                    </p:set>
                                  </p:childTnLst>
                                </p:cTn>
                              </p:par>
                              <p:par>
                                <p:cTn id="1193" presetID="2" presetClass="exit" presetSubtype="2" fill="hold" grpId="3" nodeType="withEffect">
                                  <p:stCondLst>
                                    <p:cond delay="0"/>
                                  </p:stCondLst>
                                  <p:childTnLst>
                                    <p:anim calcmode="lin" valueType="num">
                                      <p:cBhvr additive="base">
                                        <p:cTn id="1194" dur="3000"/>
                                        <p:tgtEl>
                                          <p:spTgt spid="45"/>
                                        </p:tgtEl>
                                        <p:attrNameLst>
                                          <p:attrName>ppt_x</p:attrName>
                                        </p:attrNameLst>
                                      </p:cBhvr>
                                      <p:tavLst>
                                        <p:tav tm="0">
                                          <p:val>
                                            <p:strVal val="ppt_x"/>
                                          </p:val>
                                        </p:tav>
                                        <p:tav tm="100000">
                                          <p:val>
                                            <p:strVal val="1+ppt_w/2"/>
                                          </p:val>
                                        </p:tav>
                                      </p:tavLst>
                                    </p:anim>
                                    <p:anim calcmode="lin" valueType="num">
                                      <p:cBhvr additive="base">
                                        <p:cTn id="1195" dur="3000"/>
                                        <p:tgtEl>
                                          <p:spTgt spid="45"/>
                                        </p:tgtEl>
                                        <p:attrNameLst>
                                          <p:attrName>ppt_y</p:attrName>
                                        </p:attrNameLst>
                                      </p:cBhvr>
                                      <p:tavLst>
                                        <p:tav tm="0">
                                          <p:val>
                                            <p:strVal val="ppt_y"/>
                                          </p:val>
                                        </p:tav>
                                        <p:tav tm="100000">
                                          <p:val>
                                            <p:strVal val="ppt_y"/>
                                          </p:val>
                                        </p:tav>
                                      </p:tavLst>
                                    </p:anim>
                                    <p:set>
                                      <p:cBhvr>
                                        <p:cTn id="1196" dur="1" fill="hold">
                                          <p:stCondLst>
                                            <p:cond delay="2999"/>
                                          </p:stCondLst>
                                        </p:cTn>
                                        <p:tgtEl>
                                          <p:spTgt spid="45"/>
                                        </p:tgtEl>
                                        <p:attrNameLst>
                                          <p:attrName>style.visibility</p:attrName>
                                        </p:attrNameLst>
                                      </p:cBhvr>
                                      <p:to>
                                        <p:strVal val="hidden"/>
                                      </p:to>
                                    </p:set>
                                  </p:childTnLst>
                                </p:cTn>
                              </p:par>
                              <p:par>
                                <p:cTn id="1197" presetID="2" presetClass="exit" presetSubtype="2" fill="hold" grpId="3" nodeType="withEffect">
                                  <p:stCondLst>
                                    <p:cond delay="0"/>
                                  </p:stCondLst>
                                  <p:childTnLst>
                                    <p:anim calcmode="lin" valueType="num">
                                      <p:cBhvr additive="base">
                                        <p:cTn id="1198" dur="3000"/>
                                        <p:tgtEl>
                                          <p:spTgt spid="46"/>
                                        </p:tgtEl>
                                        <p:attrNameLst>
                                          <p:attrName>ppt_x</p:attrName>
                                        </p:attrNameLst>
                                      </p:cBhvr>
                                      <p:tavLst>
                                        <p:tav tm="0">
                                          <p:val>
                                            <p:strVal val="ppt_x"/>
                                          </p:val>
                                        </p:tav>
                                        <p:tav tm="100000">
                                          <p:val>
                                            <p:strVal val="1+ppt_w/2"/>
                                          </p:val>
                                        </p:tav>
                                      </p:tavLst>
                                    </p:anim>
                                    <p:anim calcmode="lin" valueType="num">
                                      <p:cBhvr additive="base">
                                        <p:cTn id="1199" dur="3000"/>
                                        <p:tgtEl>
                                          <p:spTgt spid="46"/>
                                        </p:tgtEl>
                                        <p:attrNameLst>
                                          <p:attrName>ppt_y</p:attrName>
                                        </p:attrNameLst>
                                      </p:cBhvr>
                                      <p:tavLst>
                                        <p:tav tm="0">
                                          <p:val>
                                            <p:strVal val="ppt_y"/>
                                          </p:val>
                                        </p:tav>
                                        <p:tav tm="100000">
                                          <p:val>
                                            <p:strVal val="ppt_y"/>
                                          </p:val>
                                        </p:tav>
                                      </p:tavLst>
                                    </p:anim>
                                    <p:set>
                                      <p:cBhvr>
                                        <p:cTn id="1200" dur="1" fill="hold">
                                          <p:stCondLst>
                                            <p:cond delay="2999"/>
                                          </p:stCondLst>
                                        </p:cTn>
                                        <p:tgtEl>
                                          <p:spTgt spid="46"/>
                                        </p:tgtEl>
                                        <p:attrNameLst>
                                          <p:attrName>style.visibility</p:attrName>
                                        </p:attrNameLst>
                                      </p:cBhvr>
                                      <p:to>
                                        <p:strVal val="hidden"/>
                                      </p:to>
                                    </p:set>
                                  </p:childTnLst>
                                </p:cTn>
                              </p:par>
                              <p:par>
                                <p:cTn id="1201" presetID="2" presetClass="exit" presetSubtype="2" fill="hold" grpId="3" nodeType="withEffect">
                                  <p:stCondLst>
                                    <p:cond delay="0"/>
                                  </p:stCondLst>
                                  <p:childTnLst>
                                    <p:anim calcmode="lin" valueType="num">
                                      <p:cBhvr additive="base">
                                        <p:cTn id="1202" dur="3000"/>
                                        <p:tgtEl>
                                          <p:spTgt spid="47"/>
                                        </p:tgtEl>
                                        <p:attrNameLst>
                                          <p:attrName>ppt_x</p:attrName>
                                        </p:attrNameLst>
                                      </p:cBhvr>
                                      <p:tavLst>
                                        <p:tav tm="0">
                                          <p:val>
                                            <p:strVal val="ppt_x"/>
                                          </p:val>
                                        </p:tav>
                                        <p:tav tm="100000">
                                          <p:val>
                                            <p:strVal val="1+ppt_w/2"/>
                                          </p:val>
                                        </p:tav>
                                      </p:tavLst>
                                    </p:anim>
                                    <p:anim calcmode="lin" valueType="num">
                                      <p:cBhvr additive="base">
                                        <p:cTn id="1203" dur="3000"/>
                                        <p:tgtEl>
                                          <p:spTgt spid="47"/>
                                        </p:tgtEl>
                                        <p:attrNameLst>
                                          <p:attrName>ppt_y</p:attrName>
                                        </p:attrNameLst>
                                      </p:cBhvr>
                                      <p:tavLst>
                                        <p:tav tm="0">
                                          <p:val>
                                            <p:strVal val="ppt_y"/>
                                          </p:val>
                                        </p:tav>
                                        <p:tav tm="100000">
                                          <p:val>
                                            <p:strVal val="ppt_y"/>
                                          </p:val>
                                        </p:tav>
                                      </p:tavLst>
                                    </p:anim>
                                    <p:set>
                                      <p:cBhvr>
                                        <p:cTn id="1204" dur="1" fill="hold">
                                          <p:stCondLst>
                                            <p:cond delay="2999"/>
                                          </p:stCondLst>
                                        </p:cTn>
                                        <p:tgtEl>
                                          <p:spTgt spid="47"/>
                                        </p:tgtEl>
                                        <p:attrNameLst>
                                          <p:attrName>style.visibility</p:attrName>
                                        </p:attrNameLst>
                                      </p:cBhvr>
                                      <p:to>
                                        <p:strVal val="hidden"/>
                                      </p:to>
                                    </p:set>
                                  </p:childTnLst>
                                </p:cTn>
                              </p:par>
                              <p:par>
                                <p:cTn id="1205" presetID="2" presetClass="exit" presetSubtype="2" fill="hold" grpId="3" nodeType="withEffect">
                                  <p:stCondLst>
                                    <p:cond delay="0"/>
                                  </p:stCondLst>
                                  <p:childTnLst>
                                    <p:anim calcmode="lin" valueType="num">
                                      <p:cBhvr additive="base">
                                        <p:cTn id="1206" dur="3000"/>
                                        <p:tgtEl>
                                          <p:spTgt spid="48"/>
                                        </p:tgtEl>
                                        <p:attrNameLst>
                                          <p:attrName>ppt_x</p:attrName>
                                        </p:attrNameLst>
                                      </p:cBhvr>
                                      <p:tavLst>
                                        <p:tav tm="0">
                                          <p:val>
                                            <p:strVal val="ppt_x"/>
                                          </p:val>
                                        </p:tav>
                                        <p:tav tm="100000">
                                          <p:val>
                                            <p:strVal val="1+ppt_w/2"/>
                                          </p:val>
                                        </p:tav>
                                      </p:tavLst>
                                    </p:anim>
                                    <p:anim calcmode="lin" valueType="num">
                                      <p:cBhvr additive="base">
                                        <p:cTn id="1207" dur="3000"/>
                                        <p:tgtEl>
                                          <p:spTgt spid="48"/>
                                        </p:tgtEl>
                                        <p:attrNameLst>
                                          <p:attrName>ppt_y</p:attrName>
                                        </p:attrNameLst>
                                      </p:cBhvr>
                                      <p:tavLst>
                                        <p:tav tm="0">
                                          <p:val>
                                            <p:strVal val="ppt_y"/>
                                          </p:val>
                                        </p:tav>
                                        <p:tav tm="100000">
                                          <p:val>
                                            <p:strVal val="ppt_y"/>
                                          </p:val>
                                        </p:tav>
                                      </p:tavLst>
                                    </p:anim>
                                    <p:set>
                                      <p:cBhvr>
                                        <p:cTn id="1208" dur="1" fill="hold">
                                          <p:stCondLst>
                                            <p:cond delay="2999"/>
                                          </p:stCondLst>
                                        </p:cTn>
                                        <p:tgtEl>
                                          <p:spTgt spid="48"/>
                                        </p:tgtEl>
                                        <p:attrNameLst>
                                          <p:attrName>style.visibility</p:attrName>
                                        </p:attrNameLst>
                                      </p:cBhvr>
                                      <p:to>
                                        <p:strVal val="hidden"/>
                                      </p:to>
                                    </p:set>
                                  </p:childTnLst>
                                </p:cTn>
                              </p:par>
                              <p:par>
                                <p:cTn id="1209" presetID="2" presetClass="exit" presetSubtype="2" fill="hold" grpId="3" nodeType="withEffect">
                                  <p:stCondLst>
                                    <p:cond delay="0"/>
                                  </p:stCondLst>
                                  <p:childTnLst>
                                    <p:anim calcmode="lin" valueType="num">
                                      <p:cBhvr additive="base">
                                        <p:cTn id="1210" dur="3000"/>
                                        <p:tgtEl>
                                          <p:spTgt spid="49"/>
                                        </p:tgtEl>
                                        <p:attrNameLst>
                                          <p:attrName>ppt_x</p:attrName>
                                        </p:attrNameLst>
                                      </p:cBhvr>
                                      <p:tavLst>
                                        <p:tav tm="0">
                                          <p:val>
                                            <p:strVal val="ppt_x"/>
                                          </p:val>
                                        </p:tav>
                                        <p:tav tm="100000">
                                          <p:val>
                                            <p:strVal val="1+ppt_w/2"/>
                                          </p:val>
                                        </p:tav>
                                      </p:tavLst>
                                    </p:anim>
                                    <p:anim calcmode="lin" valueType="num">
                                      <p:cBhvr additive="base">
                                        <p:cTn id="1211" dur="3000"/>
                                        <p:tgtEl>
                                          <p:spTgt spid="49"/>
                                        </p:tgtEl>
                                        <p:attrNameLst>
                                          <p:attrName>ppt_y</p:attrName>
                                        </p:attrNameLst>
                                      </p:cBhvr>
                                      <p:tavLst>
                                        <p:tav tm="0">
                                          <p:val>
                                            <p:strVal val="ppt_y"/>
                                          </p:val>
                                        </p:tav>
                                        <p:tav tm="100000">
                                          <p:val>
                                            <p:strVal val="ppt_y"/>
                                          </p:val>
                                        </p:tav>
                                      </p:tavLst>
                                    </p:anim>
                                    <p:set>
                                      <p:cBhvr>
                                        <p:cTn id="1212" dur="1" fill="hold">
                                          <p:stCondLst>
                                            <p:cond delay="2999"/>
                                          </p:stCondLst>
                                        </p:cTn>
                                        <p:tgtEl>
                                          <p:spTgt spid="49"/>
                                        </p:tgtEl>
                                        <p:attrNameLst>
                                          <p:attrName>style.visibility</p:attrName>
                                        </p:attrNameLst>
                                      </p:cBhvr>
                                      <p:to>
                                        <p:strVal val="hidden"/>
                                      </p:to>
                                    </p:set>
                                  </p:childTnLst>
                                </p:cTn>
                              </p:par>
                              <p:par>
                                <p:cTn id="1213" presetID="2" presetClass="exit" presetSubtype="2" fill="hold" grpId="3" nodeType="withEffect">
                                  <p:stCondLst>
                                    <p:cond delay="0"/>
                                  </p:stCondLst>
                                  <p:childTnLst>
                                    <p:anim calcmode="lin" valueType="num">
                                      <p:cBhvr additive="base">
                                        <p:cTn id="1214" dur="3000"/>
                                        <p:tgtEl>
                                          <p:spTgt spid="50"/>
                                        </p:tgtEl>
                                        <p:attrNameLst>
                                          <p:attrName>ppt_x</p:attrName>
                                        </p:attrNameLst>
                                      </p:cBhvr>
                                      <p:tavLst>
                                        <p:tav tm="0">
                                          <p:val>
                                            <p:strVal val="ppt_x"/>
                                          </p:val>
                                        </p:tav>
                                        <p:tav tm="100000">
                                          <p:val>
                                            <p:strVal val="1+ppt_w/2"/>
                                          </p:val>
                                        </p:tav>
                                      </p:tavLst>
                                    </p:anim>
                                    <p:anim calcmode="lin" valueType="num">
                                      <p:cBhvr additive="base">
                                        <p:cTn id="1215" dur="3000"/>
                                        <p:tgtEl>
                                          <p:spTgt spid="50"/>
                                        </p:tgtEl>
                                        <p:attrNameLst>
                                          <p:attrName>ppt_y</p:attrName>
                                        </p:attrNameLst>
                                      </p:cBhvr>
                                      <p:tavLst>
                                        <p:tav tm="0">
                                          <p:val>
                                            <p:strVal val="ppt_y"/>
                                          </p:val>
                                        </p:tav>
                                        <p:tav tm="100000">
                                          <p:val>
                                            <p:strVal val="ppt_y"/>
                                          </p:val>
                                        </p:tav>
                                      </p:tavLst>
                                    </p:anim>
                                    <p:set>
                                      <p:cBhvr>
                                        <p:cTn id="1216" dur="1" fill="hold">
                                          <p:stCondLst>
                                            <p:cond delay="2999"/>
                                          </p:stCondLst>
                                        </p:cTn>
                                        <p:tgtEl>
                                          <p:spTgt spid="50"/>
                                        </p:tgtEl>
                                        <p:attrNameLst>
                                          <p:attrName>style.visibility</p:attrName>
                                        </p:attrNameLst>
                                      </p:cBhvr>
                                      <p:to>
                                        <p:strVal val="hidden"/>
                                      </p:to>
                                    </p:set>
                                  </p:childTnLst>
                                </p:cTn>
                              </p:par>
                              <p:par>
                                <p:cTn id="1217" presetID="2" presetClass="exit" presetSubtype="2" fill="hold" grpId="3" nodeType="withEffect">
                                  <p:stCondLst>
                                    <p:cond delay="0"/>
                                  </p:stCondLst>
                                  <p:childTnLst>
                                    <p:anim calcmode="lin" valueType="num">
                                      <p:cBhvr additive="base">
                                        <p:cTn id="1218" dur="3000"/>
                                        <p:tgtEl>
                                          <p:spTgt spid="51"/>
                                        </p:tgtEl>
                                        <p:attrNameLst>
                                          <p:attrName>ppt_x</p:attrName>
                                        </p:attrNameLst>
                                      </p:cBhvr>
                                      <p:tavLst>
                                        <p:tav tm="0">
                                          <p:val>
                                            <p:strVal val="ppt_x"/>
                                          </p:val>
                                        </p:tav>
                                        <p:tav tm="100000">
                                          <p:val>
                                            <p:strVal val="1+ppt_w/2"/>
                                          </p:val>
                                        </p:tav>
                                      </p:tavLst>
                                    </p:anim>
                                    <p:anim calcmode="lin" valueType="num">
                                      <p:cBhvr additive="base">
                                        <p:cTn id="1219" dur="3000"/>
                                        <p:tgtEl>
                                          <p:spTgt spid="51"/>
                                        </p:tgtEl>
                                        <p:attrNameLst>
                                          <p:attrName>ppt_y</p:attrName>
                                        </p:attrNameLst>
                                      </p:cBhvr>
                                      <p:tavLst>
                                        <p:tav tm="0">
                                          <p:val>
                                            <p:strVal val="ppt_y"/>
                                          </p:val>
                                        </p:tav>
                                        <p:tav tm="100000">
                                          <p:val>
                                            <p:strVal val="ppt_y"/>
                                          </p:val>
                                        </p:tav>
                                      </p:tavLst>
                                    </p:anim>
                                    <p:set>
                                      <p:cBhvr>
                                        <p:cTn id="1220" dur="1" fill="hold">
                                          <p:stCondLst>
                                            <p:cond delay="2999"/>
                                          </p:stCondLst>
                                        </p:cTn>
                                        <p:tgtEl>
                                          <p:spTgt spid="51"/>
                                        </p:tgtEl>
                                        <p:attrNameLst>
                                          <p:attrName>style.visibility</p:attrName>
                                        </p:attrNameLst>
                                      </p:cBhvr>
                                      <p:to>
                                        <p:strVal val="hidden"/>
                                      </p:to>
                                    </p:set>
                                  </p:childTnLst>
                                </p:cTn>
                              </p:par>
                              <p:par>
                                <p:cTn id="1221" presetID="2" presetClass="exit" presetSubtype="2" fill="hold" grpId="3" nodeType="withEffect">
                                  <p:stCondLst>
                                    <p:cond delay="0"/>
                                  </p:stCondLst>
                                  <p:childTnLst>
                                    <p:anim calcmode="lin" valueType="num">
                                      <p:cBhvr additive="base">
                                        <p:cTn id="1222" dur="3000"/>
                                        <p:tgtEl>
                                          <p:spTgt spid="52"/>
                                        </p:tgtEl>
                                        <p:attrNameLst>
                                          <p:attrName>ppt_x</p:attrName>
                                        </p:attrNameLst>
                                      </p:cBhvr>
                                      <p:tavLst>
                                        <p:tav tm="0">
                                          <p:val>
                                            <p:strVal val="ppt_x"/>
                                          </p:val>
                                        </p:tav>
                                        <p:tav tm="100000">
                                          <p:val>
                                            <p:strVal val="1+ppt_w/2"/>
                                          </p:val>
                                        </p:tav>
                                      </p:tavLst>
                                    </p:anim>
                                    <p:anim calcmode="lin" valueType="num">
                                      <p:cBhvr additive="base">
                                        <p:cTn id="1223" dur="3000"/>
                                        <p:tgtEl>
                                          <p:spTgt spid="52"/>
                                        </p:tgtEl>
                                        <p:attrNameLst>
                                          <p:attrName>ppt_y</p:attrName>
                                        </p:attrNameLst>
                                      </p:cBhvr>
                                      <p:tavLst>
                                        <p:tav tm="0">
                                          <p:val>
                                            <p:strVal val="ppt_y"/>
                                          </p:val>
                                        </p:tav>
                                        <p:tav tm="100000">
                                          <p:val>
                                            <p:strVal val="ppt_y"/>
                                          </p:val>
                                        </p:tav>
                                      </p:tavLst>
                                    </p:anim>
                                    <p:set>
                                      <p:cBhvr>
                                        <p:cTn id="1224" dur="1" fill="hold">
                                          <p:stCondLst>
                                            <p:cond delay="2999"/>
                                          </p:stCondLst>
                                        </p:cTn>
                                        <p:tgtEl>
                                          <p:spTgt spid="52"/>
                                        </p:tgtEl>
                                        <p:attrNameLst>
                                          <p:attrName>style.visibility</p:attrName>
                                        </p:attrNameLst>
                                      </p:cBhvr>
                                      <p:to>
                                        <p:strVal val="hidden"/>
                                      </p:to>
                                    </p:set>
                                  </p:childTnLst>
                                </p:cTn>
                              </p:par>
                              <p:par>
                                <p:cTn id="1225" presetID="2" presetClass="exit" presetSubtype="2" fill="hold" grpId="3" nodeType="withEffect">
                                  <p:stCondLst>
                                    <p:cond delay="0"/>
                                  </p:stCondLst>
                                  <p:childTnLst>
                                    <p:anim calcmode="lin" valueType="num">
                                      <p:cBhvr additive="base">
                                        <p:cTn id="1226" dur="3000"/>
                                        <p:tgtEl>
                                          <p:spTgt spid="53"/>
                                        </p:tgtEl>
                                        <p:attrNameLst>
                                          <p:attrName>ppt_x</p:attrName>
                                        </p:attrNameLst>
                                      </p:cBhvr>
                                      <p:tavLst>
                                        <p:tav tm="0">
                                          <p:val>
                                            <p:strVal val="ppt_x"/>
                                          </p:val>
                                        </p:tav>
                                        <p:tav tm="100000">
                                          <p:val>
                                            <p:strVal val="1+ppt_w/2"/>
                                          </p:val>
                                        </p:tav>
                                      </p:tavLst>
                                    </p:anim>
                                    <p:anim calcmode="lin" valueType="num">
                                      <p:cBhvr additive="base">
                                        <p:cTn id="1227" dur="3000"/>
                                        <p:tgtEl>
                                          <p:spTgt spid="53"/>
                                        </p:tgtEl>
                                        <p:attrNameLst>
                                          <p:attrName>ppt_y</p:attrName>
                                        </p:attrNameLst>
                                      </p:cBhvr>
                                      <p:tavLst>
                                        <p:tav tm="0">
                                          <p:val>
                                            <p:strVal val="ppt_y"/>
                                          </p:val>
                                        </p:tav>
                                        <p:tav tm="100000">
                                          <p:val>
                                            <p:strVal val="ppt_y"/>
                                          </p:val>
                                        </p:tav>
                                      </p:tavLst>
                                    </p:anim>
                                    <p:set>
                                      <p:cBhvr>
                                        <p:cTn id="1228" dur="1" fill="hold">
                                          <p:stCondLst>
                                            <p:cond delay="2999"/>
                                          </p:stCondLst>
                                        </p:cTn>
                                        <p:tgtEl>
                                          <p:spTgt spid="53"/>
                                        </p:tgtEl>
                                        <p:attrNameLst>
                                          <p:attrName>style.visibility</p:attrName>
                                        </p:attrNameLst>
                                      </p:cBhvr>
                                      <p:to>
                                        <p:strVal val="hidden"/>
                                      </p:to>
                                    </p:set>
                                  </p:childTnLst>
                                </p:cTn>
                              </p:par>
                              <p:par>
                                <p:cTn id="1229" presetID="2" presetClass="exit" presetSubtype="2" fill="hold" grpId="3" nodeType="withEffect">
                                  <p:stCondLst>
                                    <p:cond delay="0"/>
                                  </p:stCondLst>
                                  <p:childTnLst>
                                    <p:anim calcmode="lin" valueType="num">
                                      <p:cBhvr additive="base">
                                        <p:cTn id="1230" dur="3000"/>
                                        <p:tgtEl>
                                          <p:spTgt spid="54"/>
                                        </p:tgtEl>
                                        <p:attrNameLst>
                                          <p:attrName>ppt_x</p:attrName>
                                        </p:attrNameLst>
                                      </p:cBhvr>
                                      <p:tavLst>
                                        <p:tav tm="0">
                                          <p:val>
                                            <p:strVal val="ppt_x"/>
                                          </p:val>
                                        </p:tav>
                                        <p:tav tm="100000">
                                          <p:val>
                                            <p:strVal val="1+ppt_w/2"/>
                                          </p:val>
                                        </p:tav>
                                      </p:tavLst>
                                    </p:anim>
                                    <p:anim calcmode="lin" valueType="num">
                                      <p:cBhvr additive="base">
                                        <p:cTn id="1231" dur="3000"/>
                                        <p:tgtEl>
                                          <p:spTgt spid="54"/>
                                        </p:tgtEl>
                                        <p:attrNameLst>
                                          <p:attrName>ppt_y</p:attrName>
                                        </p:attrNameLst>
                                      </p:cBhvr>
                                      <p:tavLst>
                                        <p:tav tm="0">
                                          <p:val>
                                            <p:strVal val="ppt_y"/>
                                          </p:val>
                                        </p:tav>
                                        <p:tav tm="100000">
                                          <p:val>
                                            <p:strVal val="ppt_y"/>
                                          </p:val>
                                        </p:tav>
                                      </p:tavLst>
                                    </p:anim>
                                    <p:set>
                                      <p:cBhvr>
                                        <p:cTn id="1232" dur="1" fill="hold">
                                          <p:stCondLst>
                                            <p:cond delay="2999"/>
                                          </p:stCondLst>
                                        </p:cTn>
                                        <p:tgtEl>
                                          <p:spTgt spid="54"/>
                                        </p:tgtEl>
                                        <p:attrNameLst>
                                          <p:attrName>style.visibility</p:attrName>
                                        </p:attrNameLst>
                                      </p:cBhvr>
                                      <p:to>
                                        <p:strVal val="hidden"/>
                                      </p:to>
                                    </p:set>
                                  </p:childTnLst>
                                </p:cTn>
                              </p:par>
                              <p:par>
                                <p:cTn id="1233" presetID="2" presetClass="exit" presetSubtype="2" fill="hold" grpId="3" nodeType="withEffect">
                                  <p:stCondLst>
                                    <p:cond delay="0"/>
                                  </p:stCondLst>
                                  <p:childTnLst>
                                    <p:anim calcmode="lin" valueType="num">
                                      <p:cBhvr additive="base">
                                        <p:cTn id="1234" dur="3000"/>
                                        <p:tgtEl>
                                          <p:spTgt spid="55"/>
                                        </p:tgtEl>
                                        <p:attrNameLst>
                                          <p:attrName>ppt_x</p:attrName>
                                        </p:attrNameLst>
                                      </p:cBhvr>
                                      <p:tavLst>
                                        <p:tav tm="0">
                                          <p:val>
                                            <p:strVal val="ppt_x"/>
                                          </p:val>
                                        </p:tav>
                                        <p:tav tm="100000">
                                          <p:val>
                                            <p:strVal val="1+ppt_w/2"/>
                                          </p:val>
                                        </p:tav>
                                      </p:tavLst>
                                    </p:anim>
                                    <p:anim calcmode="lin" valueType="num">
                                      <p:cBhvr additive="base">
                                        <p:cTn id="1235" dur="3000"/>
                                        <p:tgtEl>
                                          <p:spTgt spid="55"/>
                                        </p:tgtEl>
                                        <p:attrNameLst>
                                          <p:attrName>ppt_y</p:attrName>
                                        </p:attrNameLst>
                                      </p:cBhvr>
                                      <p:tavLst>
                                        <p:tav tm="0">
                                          <p:val>
                                            <p:strVal val="ppt_y"/>
                                          </p:val>
                                        </p:tav>
                                        <p:tav tm="100000">
                                          <p:val>
                                            <p:strVal val="ppt_y"/>
                                          </p:val>
                                        </p:tav>
                                      </p:tavLst>
                                    </p:anim>
                                    <p:set>
                                      <p:cBhvr>
                                        <p:cTn id="1236" dur="1" fill="hold">
                                          <p:stCondLst>
                                            <p:cond delay="2999"/>
                                          </p:stCondLst>
                                        </p:cTn>
                                        <p:tgtEl>
                                          <p:spTgt spid="55"/>
                                        </p:tgtEl>
                                        <p:attrNameLst>
                                          <p:attrName>style.visibility</p:attrName>
                                        </p:attrNameLst>
                                      </p:cBhvr>
                                      <p:to>
                                        <p:strVal val="hidden"/>
                                      </p:to>
                                    </p:set>
                                  </p:childTnLst>
                                </p:cTn>
                              </p:par>
                              <p:par>
                                <p:cTn id="1237" presetID="2" presetClass="exit" presetSubtype="2" fill="hold" grpId="3" nodeType="withEffect">
                                  <p:stCondLst>
                                    <p:cond delay="0"/>
                                  </p:stCondLst>
                                  <p:childTnLst>
                                    <p:anim calcmode="lin" valueType="num">
                                      <p:cBhvr additive="base">
                                        <p:cTn id="1238" dur="3000"/>
                                        <p:tgtEl>
                                          <p:spTgt spid="56"/>
                                        </p:tgtEl>
                                        <p:attrNameLst>
                                          <p:attrName>ppt_x</p:attrName>
                                        </p:attrNameLst>
                                      </p:cBhvr>
                                      <p:tavLst>
                                        <p:tav tm="0">
                                          <p:val>
                                            <p:strVal val="ppt_x"/>
                                          </p:val>
                                        </p:tav>
                                        <p:tav tm="100000">
                                          <p:val>
                                            <p:strVal val="1+ppt_w/2"/>
                                          </p:val>
                                        </p:tav>
                                      </p:tavLst>
                                    </p:anim>
                                    <p:anim calcmode="lin" valueType="num">
                                      <p:cBhvr additive="base">
                                        <p:cTn id="1239" dur="3000"/>
                                        <p:tgtEl>
                                          <p:spTgt spid="56"/>
                                        </p:tgtEl>
                                        <p:attrNameLst>
                                          <p:attrName>ppt_y</p:attrName>
                                        </p:attrNameLst>
                                      </p:cBhvr>
                                      <p:tavLst>
                                        <p:tav tm="0">
                                          <p:val>
                                            <p:strVal val="ppt_y"/>
                                          </p:val>
                                        </p:tav>
                                        <p:tav tm="100000">
                                          <p:val>
                                            <p:strVal val="ppt_y"/>
                                          </p:val>
                                        </p:tav>
                                      </p:tavLst>
                                    </p:anim>
                                    <p:set>
                                      <p:cBhvr>
                                        <p:cTn id="1240" dur="1" fill="hold">
                                          <p:stCondLst>
                                            <p:cond delay="2999"/>
                                          </p:stCondLst>
                                        </p:cTn>
                                        <p:tgtEl>
                                          <p:spTgt spid="56"/>
                                        </p:tgtEl>
                                        <p:attrNameLst>
                                          <p:attrName>style.visibility</p:attrName>
                                        </p:attrNameLst>
                                      </p:cBhvr>
                                      <p:to>
                                        <p:strVal val="hidden"/>
                                      </p:to>
                                    </p:set>
                                  </p:childTnLst>
                                </p:cTn>
                              </p:par>
                              <p:par>
                                <p:cTn id="1241" presetID="2" presetClass="exit" presetSubtype="2" fill="hold" grpId="3" nodeType="withEffect">
                                  <p:stCondLst>
                                    <p:cond delay="0"/>
                                  </p:stCondLst>
                                  <p:childTnLst>
                                    <p:anim calcmode="lin" valueType="num">
                                      <p:cBhvr additive="base">
                                        <p:cTn id="1242" dur="3000"/>
                                        <p:tgtEl>
                                          <p:spTgt spid="57"/>
                                        </p:tgtEl>
                                        <p:attrNameLst>
                                          <p:attrName>ppt_x</p:attrName>
                                        </p:attrNameLst>
                                      </p:cBhvr>
                                      <p:tavLst>
                                        <p:tav tm="0">
                                          <p:val>
                                            <p:strVal val="ppt_x"/>
                                          </p:val>
                                        </p:tav>
                                        <p:tav tm="100000">
                                          <p:val>
                                            <p:strVal val="1+ppt_w/2"/>
                                          </p:val>
                                        </p:tav>
                                      </p:tavLst>
                                    </p:anim>
                                    <p:anim calcmode="lin" valueType="num">
                                      <p:cBhvr additive="base">
                                        <p:cTn id="1243" dur="3000"/>
                                        <p:tgtEl>
                                          <p:spTgt spid="57"/>
                                        </p:tgtEl>
                                        <p:attrNameLst>
                                          <p:attrName>ppt_y</p:attrName>
                                        </p:attrNameLst>
                                      </p:cBhvr>
                                      <p:tavLst>
                                        <p:tav tm="0">
                                          <p:val>
                                            <p:strVal val="ppt_y"/>
                                          </p:val>
                                        </p:tav>
                                        <p:tav tm="100000">
                                          <p:val>
                                            <p:strVal val="ppt_y"/>
                                          </p:val>
                                        </p:tav>
                                      </p:tavLst>
                                    </p:anim>
                                    <p:set>
                                      <p:cBhvr>
                                        <p:cTn id="1244" dur="1" fill="hold">
                                          <p:stCondLst>
                                            <p:cond delay="2999"/>
                                          </p:stCondLst>
                                        </p:cTn>
                                        <p:tgtEl>
                                          <p:spTgt spid="57"/>
                                        </p:tgtEl>
                                        <p:attrNameLst>
                                          <p:attrName>style.visibility</p:attrName>
                                        </p:attrNameLst>
                                      </p:cBhvr>
                                      <p:to>
                                        <p:strVal val="hidden"/>
                                      </p:to>
                                    </p:set>
                                  </p:childTnLst>
                                </p:cTn>
                              </p:par>
                              <p:par>
                                <p:cTn id="1245" presetID="2" presetClass="exit" presetSubtype="2" fill="hold" grpId="3" nodeType="withEffect">
                                  <p:stCondLst>
                                    <p:cond delay="0"/>
                                  </p:stCondLst>
                                  <p:childTnLst>
                                    <p:anim calcmode="lin" valueType="num">
                                      <p:cBhvr additive="base">
                                        <p:cTn id="1246" dur="3000"/>
                                        <p:tgtEl>
                                          <p:spTgt spid="58"/>
                                        </p:tgtEl>
                                        <p:attrNameLst>
                                          <p:attrName>ppt_x</p:attrName>
                                        </p:attrNameLst>
                                      </p:cBhvr>
                                      <p:tavLst>
                                        <p:tav tm="0">
                                          <p:val>
                                            <p:strVal val="ppt_x"/>
                                          </p:val>
                                        </p:tav>
                                        <p:tav tm="100000">
                                          <p:val>
                                            <p:strVal val="1+ppt_w/2"/>
                                          </p:val>
                                        </p:tav>
                                      </p:tavLst>
                                    </p:anim>
                                    <p:anim calcmode="lin" valueType="num">
                                      <p:cBhvr additive="base">
                                        <p:cTn id="1247" dur="3000"/>
                                        <p:tgtEl>
                                          <p:spTgt spid="58"/>
                                        </p:tgtEl>
                                        <p:attrNameLst>
                                          <p:attrName>ppt_y</p:attrName>
                                        </p:attrNameLst>
                                      </p:cBhvr>
                                      <p:tavLst>
                                        <p:tav tm="0">
                                          <p:val>
                                            <p:strVal val="ppt_y"/>
                                          </p:val>
                                        </p:tav>
                                        <p:tav tm="100000">
                                          <p:val>
                                            <p:strVal val="ppt_y"/>
                                          </p:val>
                                        </p:tav>
                                      </p:tavLst>
                                    </p:anim>
                                    <p:set>
                                      <p:cBhvr>
                                        <p:cTn id="1248" dur="1" fill="hold">
                                          <p:stCondLst>
                                            <p:cond delay="2999"/>
                                          </p:stCondLst>
                                        </p:cTn>
                                        <p:tgtEl>
                                          <p:spTgt spid="58"/>
                                        </p:tgtEl>
                                        <p:attrNameLst>
                                          <p:attrName>style.visibility</p:attrName>
                                        </p:attrNameLst>
                                      </p:cBhvr>
                                      <p:to>
                                        <p:strVal val="hidden"/>
                                      </p:to>
                                    </p:set>
                                  </p:childTnLst>
                                </p:cTn>
                              </p:par>
                              <p:par>
                                <p:cTn id="1249" presetID="2" presetClass="exit" presetSubtype="2" fill="hold" grpId="3" nodeType="withEffect">
                                  <p:stCondLst>
                                    <p:cond delay="0"/>
                                  </p:stCondLst>
                                  <p:childTnLst>
                                    <p:anim calcmode="lin" valueType="num">
                                      <p:cBhvr additive="base">
                                        <p:cTn id="1250" dur="3000"/>
                                        <p:tgtEl>
                                          <p:spTgt spid="59"/>
                                        </p:tgtEl>
                                        <p:attrNameLst>
                                          <p:attrName>ppt_x</p:attrName>
                                        </p:attrNameLst>
                                      </p:cBhvr>
                                      <p:tavLst>
                                        <p:tav tm="0">
                                          <p:val>
                                            <p:strVal val="ppt_x"/>
                                          </p:val>
                                        </p:tav>
                                        <p:tav tm="100000">
                                          <p:val>
                                            <p:strVal val="1+ppt_w/2"/>
                                          </p:val>
                                        </p:tav>
                                      </p:tavLst>
                                    </p:anim>
                                    <p:anim calcmode="lin" valueType="num">
                                      <p:cBhvr additive="base">
                                        <p:cTn id="1251" dur="3000"/>
                                        <p:tgtEl>
                                          <p:spTgt spid="59"/>
                                        </p:tgtEl>
                                        <p:attrNameLst>
                                          <p:attrName>ppt_y</p:attrName>
                                        </p:attrNameLst>
                                      </p:cBhvr>
                                      <p:tavLst>
                                        <p:tav tm="0">
                                          <p:val>
                                            <p:strVal val="ppt_y"/>
                                          </p:val>
                                        </p:tav>
                                        <p:tav tm="100000">
                                          <p:val>
                                            <p:strVal val="ppt_y"/>
                                          </p:val>
                                        </p:tav>
                                      </p:tavLst>
                                    </p:anim>
                                    <p:set>
                                      <p:cBhvr>
                                        <p:cTn id="1252" dur="1" fill="hold">
                                          <p:stCondLst>
                                            <p:cond delay="2999"/>
                                          </p:stCondLst>
                                        </p:cTn>
                                        <p:tgtEl>
                                          <p:spTgt spid="59"/>
                                        </p:tgtEl>
                                        <p:attrNameLst>
                                          <p:attrName>style.visibility</p:attrName>
                                        </p:attrNameLst>
                                      </p:cBhvr>
                                      <p:to>
                                        <p:strVal val="hidden"/>
                                      </p:to>
                                    </p:set>
                                  </p:childTnLst>
                                </p:cTn>
                              </p:par>
                              <p:par>
                                <p:cTn id="1253" presetID="2" presetClass="exit" presetSubtype="2" fill="hold" grpId="3" nodeType="withEffect">
                                  <p:stCondLst>
                                    <p:cond delay="0"/>
                                  </p:stCondLst>
                                  <p:childTnLst>
                                    <p:anim calcmode="lin" valueType="num">
                                      <p:cBhvr additive="base">
                                        <p:cTn id="1254" dur="3000"/>
                                        <p:tgtEl>
                                          <p:spTgt spid="60"/>
                                        </p:tgtEl>
                                        <p:attrNameLst>
                                          <p:attrName>ppt_x</p:attrName>
                                        </p:attrNameLst>
                                      </p:cBhvr>
                                      <p:tavLst>
                                        <p:tav tm="0">
                                          <p:val>
                                            <p:strVal val="ppt_x"/>
                                          </p:val>
                                        </p:tav>
                                        <p:tav tm="100000">
                                          <p:val>
                                            <p:strVal val="1+ppt_w/2"/>
                                          </p:val>
                                        </p:tav>
                                      </p:tavLst>
                                    </p:anim>
                                    <p:anim calcmode="lin" valueType="num">
                                      <p:cBhvr additive="base">
                                        <p:cTn id="1255" dur="3000"/>
                                        <p:tgtEl>
                                          <p:spTgt spid="60"/>
                                        </p:tgtEl>
                                        <p:attrNameLst>
                                          <p:attrName>ppt_y</p:attrName>
                                        </p:attrNameLst>
                                      </p:cBhvr>
                                      <p:tavLst>
                                        <p:tav tm="0">
                                          <p:val>
                                            <p:strVal val="ppt_y"/>
                                          </p:val>
                                        </p:tav>
                                        <p:tav tm="100000">
                                          <p:val>
                                            <p:strVal val="ppt_y"/>
                                          </p:val>
                                        </p:tav>
                                      </p:tavLst>
                                    </p:anim>
                                    <p:set>
                                      <p:cBhvr>
                                        <p:cTn id="1256" dur="1" fill="hold">
                                          <p:stCondLst>
                                            <p:cond delay="2999"/>
                                          </p:stCondLst>
                                        </p:cTn>
                                        <p:tgtEl>
                                          <p:spTgt spid="60"/>
                                        </p:tgtEl>
                                        <p:attrNameLst>
                                          <p:attrName>style.visibility</p:attrName>
                                        </p:attrNameLst>
                                      </p:cBhvr>
                                      <p:to>
                                        <p:strVal val="hidden"/>
                                      </p:to>
                                    </p:set>
                                  </p:childTnLst>
                                </p:cTn>
                              </p:par>
                              <p:par>
                                <p:cTn id="1257" presetID="2" presetClass="exit" presetSubtype="2" fill="hold" grpId="3" nodeType="withEffect">
                                  <p:stCondLst>
                                    <p:cond delay="0"/>
                                  </p:stCondLst>
                                  <p:childTnLst>
                                    <p:anim calcmode="lin" valueType="num">
                                      <p:cBhvr additive="base">
                                        <p:cTn id="1258" dur="3000"/>
                                        <p:tgtEl>
                                          <p:spTgt spid="61"/>
                                        </p:tgtEl>
                                        <p:attrNameLst>
                                          <p:attrName>ppt_x</p:attrName>
                                        </p:attrNameLst>
                                      </p:cBhvr>
                                      <p:tavLst>
                                        <p:tav tm="0">
                                          <p:val>
                                            <p:strVal val="ppt_x"/>
                                          </p:val>
                                        </p:tav>
                                        <p:tav tm="100000">
                                          <p:val>
                                            <p:strVal val="1+ppt_w/2"/>
                                          </p:val>
                                        </p:tav>
                                      </p:tavLst>
                                    </p:anim>
                                    <p:anim calcmode="lin" valueType="num">
                                      <p:cBhvr additive="base">
                                        <p:cTn id="1259" dur="3000"/>
                                        <p:tgtEl>
                                          <p:spTgt spid="61"/>
                                        </p:tgtEl>
                                        <p:attrNameLst>
                                          <p:attrName>ppt_y</p:attrName>
                                        </p:attrNameLst>
                                      </p:cBhvr>
                                      <p:tavLst>
                                        <p:tav tm="0">
                                          <p:val>
                                            <p:strVal val="ppt_y"/>
                                          </p:val>
                                        </p:tav>
                                        <p:tav tm="100000">
                                          <p:val>
                                            <p:strVal val="ppt_y"/>
                                          </p:val>
                                        </p:tav>
                                      </p:tavLst>
                                    </p:anim>
                                    <p:set>
                                      <p:cBhvr>
                                        <p:cTn id="1260" dur="1" fill="hold">
                                          <p:stCondLst>
                                            <p:cond delay="2999"/>
                                          </p:stCondLst>
                                        </p:cTn>
                                        <p:tgtEl>
                                          <p:spTgt spid="61"/>
                                        </p:tgtEl>
                                        <p:attrNameLst>
                                          <p:attrName>style.visibility</p:attrName>
                                        </p:attrNameLst>
                                      </p:cBhvr>
                                      <p:to>
                                        <p:strVal val="hidden"/>
                                      </p:to>
                                    </p:set>
                                  </p:childTnLst>
                                </p:cTn>
                              </p:par>
                              <p:par>
                                <p:cTn id="1261" presetID="2" presetClass="exit" presetSubtype="2" fill="hold" grpId="3" nodeType="withEffect">
                                  <p:stCondLst>
                                    <p:cond delay="0"/>
                                  </p:stCondLst>
                                  <p:childTnLst>
                                    <p:anim calcmode="lin" valueType="num">
                                      <p:cBhvr additive="base">
                                        <p:cTn id="1262" dur="3000"/>
                                        <p:tgtEl>
                                          <p:spTgt spid="62"/>
                                        </p:tgtEl>
                                        <p:attrNameLst>
                                          <p:attrName>ppt_x</p:attrName>
                                        </p:attrNameLst>
                                      </p:cBhvr>
                                      <p:tavLst>
                                        <p:tav tm="0">
                                          <p:val>
                                            <p:strVal val="ppt_x"/>
                                          </p:val>
                                        </p:tav>
                                        <p:tav tm="100000">
                                          <p:val>
                                            <p:strVal val="1+ppt_w/2"/>
                                          </p:val>
                                        </p:tav>
                                      </p:tavLst>
                                    </p:anim>
                                    <p:anim calcmode="lin" valueType="num">
                                      <p:cBhvr additive="base">
                                        <p:cTn id="1263" dur="3000"/>
                                        <p:tgtEl>
                                          <p:spTgt spid="62"/>
                                        </p:tgtEl>
                                        <p:attrNameLst>
                                          <p:attrName>ppt_y</p:attrName>
                                        </p:attrNameLst>
                                      </p:cBhvr>
                                      <p:tavLst>
                                        <p:tav tm="0">
                                          <p:val>
                                            <p:strVal val="ppt_y"/>
                                          </p:val>
                                        </p:tav>
                                        <p:tav tm="100000">
                                          <p:val>
                                            <p:strVal val="ppt_y"/>
                                          </p:val>
                                        </p:tav>
                                      </p:tavLst>
                                    </p:anim>
                                    <p:set>
                                      <p:cBhvr>
                                        <p:cTn id="1264" dur="1" fill="hold">
                                          <p:stCondLst>
                                            <p:cond delay="2999"/>
                                          </p:stCondLst>
                                        </p:cTn>
                                        <p:tgtEl>
                                          <p:spTgt spid="62"/>
                                        </p:tgtEl>
                                        <p:attrNameLst>
                                          <p:attrName>style.visibility</p:attrName>
                                        </p:attrNameLst>
                                      </p:cBhvr>
                                      <p:to>
                                        <p:strVal val="hidden"/>
                                      </p:to>
                                    </p:set>
                                  </p:childTnLst>
                                </p:cTn>
                              </p:par>
                              <p:par>
                                <p:cTn id="1265" presetID="2" presetClass="exit" presetSubtype="2" fill="hold" grpId="3" nodeType="withEffect">
                                  <p:stCondLst>
                                    <p:cond delay="0"/>
                                  </p:stCondLst>
                                  <p:childTnLst>
                                    <p:anim calcmode="lin" valueType="num">
                                      <p:cBhvr additive="base">
                                        <p:cTn id="1266" dur="3000"/>
                                        <p:tgtEl>
                                          <p:spTgt spid="63"/>
                                        </p:tgtEl>
                                        <p:attrNameLst>
                                          <p:attrName>ppt_x</p:attrName>
                                        </p:attrNameLst>
                                      </p:cBhvr>
                                      <p:tavLst>
                                        <p:tav tm="0">
                                          <p:val>
                                            <p:strVal val="ppt_x"/>
                                          </p:val>
                                        </p:tav>
                                        <p:tav tm="100000">
                                          <p:val>
                                            <p:strVal val="1+ppt_w/2"/>
                                          </p:val>
                                        </p:tav>
                                      </p:tavLst>
                                    </p:anim>
                                    <p:anim calcmode="lin" valueType="num">
                                      <p:cBhvr additive="base">
                                        <p:cTn id="1267" dur="3000"/>
                                        <p:tgtEl>
                                          <p:spTgt spid="63"/>
                                        </p:tgtEl>
                                        <p:attrNameLst>
                                          <p:attrName>ppt_y</p:attrName>
                                        </p:attrNameLst>
                                      </p:cBhvr>
                                      <p:tavLst>
                                        <p:tav tm="0">
                                          <p:val>
                                            <p:strVal val="ppt_y"/>
                                          </p:val>
                                        </p:tav>
                                        <p:tav tm="100000">
                                          <p:val>
                                            <p:strVal val="ppt_y"/>
                                          </p:val>
                                        </p:tav>
                                      </p:tavLst>
                                    </p:anim>
                                    <p:set>
                                      <p:cBhvr>
                                        <p:cTn id="1268" dur="1" fill="hold">
                                          <p:stCondLst>
                                            <p:cond delay="2999"/>
                                          </p:stCondLst>
                                        </p:cTn>
                                        <p:tgtEl>
                                          <p:spTgt spid="63"/>
                                        </p:tgtEl>
                                        <p:attrNameLst>
                                          <p:attrName>style.visibility</p:attrName>
                                        </p:attrNameLst>
                                      </p:cBhvr>
                                      <p:to>
                                        <p:strVal val="hidden"/>
                                      </p:to>
                                    </p:set>
                                  </p:childTnLst>
                                </p:cTn>
                              </p:par>
                              <p:par>
                                <p:cTn id="1269" presetID="2" presetClass="exit" presetSubtype="2" fill="hold" grpId="3" nodeType="withEffect">
                                  <p:stCondLst>
                                    <p:cond delay="0"/>
                                  </p:stCondLst>
                                  <p:childTnLst>
                                    <p:anim calcmode="lin" valueType="num">
                                      <p:cBhvr additive="base">
                                        <p:cTn id="1270" dur="3000"/>
                                        <p:tgtEl>
                                          <p:spTgt spid="64"/>
                                        </p:tgtEl>
                                        <p:attrNameLst>
                                          <p:attrName>ppt_x</p:attrName>
                                        </p:attrNameLst>
                                      </p:cBhvr>
                                      <p:tavLst>
                                        <p:tav tm="0">
                                          <p:val>
                                            <p:strVal val="ppt_x"/>
                                          </p:val>
                                        </p:tav>
                                        <p:tav tm="100000">
                                          <p:val>
                                            <p:strVal val="1+ppt_w/2"/>
                                          </p:val>
                                        </p:tav>
                                      </p:tavLst>
                                    </p:anim>
                                    <p:anim calcmode="lin" valueType="num">
                                      <p:cBhvr additive="base">
                                        <p:cTn id="1271" dur="3000"/>
                                        <p:tgtEl>
                                          <p:spTgt spid="64"/>
                                        </p:tgtEl>
                                        <p:attrNameLst>
                                          <p:attrName>ppt_y</p:attrName>
                                        </p:attrNameLst>
                                      </p:cBhvr>
                                      <p:tavLst>
                                        <p:tav tm="0">
                                          <p:val>
                                            <p:strVal val="ppt_y"/>
                                          </p:val>
                                        </p:tav>
                                        <p:tav tm="100000">
                                          <p:val>
                                            <p:strVal val="ppt_y"/>
                                          </p:val>
                                        </p:tav>
                                      </p:tavLst>
                                    </p:anim>
                                    <p:set>
                                      <p:cBhvr>
                                        <p:cTn id="1272" dur="1" fill="hold">
                                          <p:stCondLst>
                                            <p:cond delay="2999"/>
                                          </p:stCondLst>
                                        </p:cTn>
                                        <p:tgtEl>
                                          <p:spTgt spid="64"/>
                                        </p:tgtEl>
                                        <p:attrNameLst>
                                          <p:attrName>style.visibility</p:attrName>
                                        </p:attrNameLst>
                                      </p:cBhvr>
                                      <p:to>
                                        <p:strVal val="hidden"/>
                                      </p:to>
                                    </p:set>
                                  </p:childTnLst>
                                </p:cTn>
                              </p:par>
                              <p:par>
                                <p:cTn id="1273" presetID="2" presetClass="exit" presetSubtype="2" fill="hold" grpId="3" nodeType="withEffect">
                                  <p:stCondLst>
                                    <p:cond delay="0"/>
                                  </p:stCondLst>
                                  <p:childTnLst>
                                    <p:anim calcmode="lin" valueType="num">
                                      <p:cBhvr additive="base">
                                        <p:cTn id="1274" dur="3000"/>
                                        <p:tgtEl>
                                          <p:spTgt spid="65"/>
                                        </p:tgtEl>
                                        <p:attrNameLst>
                                          <p:attrName>ppt_x</p:attrName>
                                        </p:attrNameLst>
                                      </p:cBhvr>
                                      <p:tavLst>
                                        <p:tav tm="0">
                                          <p:val>
                                            <p:strVal val="ppt_x"/>
                                          </p:val>
                                        </p:tav>
                                        <p:tav tm="100000">
                                          <p:val>
                                            <p:strVal val="1+ppt_w/2"/>
                                          </p:val>
                                        </p:tav>
                                      </p:tavLst>
                                    </p:anim>
                                    <p:anim calcmode="lin" valueType="num">
                                      <p:cBhvr additive="base">
                                        <p:cTn id="1275" dur="3000"/>
                                        <p:tgtEl>
                                          <p:spTgt spid="65"/>
                                        </p:tgtEl>
                                        <p:attrNameLst>
                                          <p:attrName>ppt_y</p:attrName>
                                        </p:attrNameLst>
                                      </p:cBhvr>
                                      <p:tavLst>
                                        <p:tav tm="0">
                                          <p:val>
                                            <p:strVal val="ppt_y"/>
                                          </p:val>
                                        </p:tav>
                                        <p:tav tm="100000">
                                          <p:val>
                                            <p:strVal val="ppt_y"/>
                                          </p:val>
                                        </p:tav>
                                      </p:tavLst>
                                    </p:anim>
                                    <p:set>
                                      <p:cBhvr>
                                        <p:cTn id="1276" dur="1" fill="hold">
                                          <p:stCondLst>
                                            <p:cond delay="2999"/>
                                          </p:stCondLst>
                                        </p:cTn>
                                        <p:tgtEl>
                                          <p:spTgt spid="65"/>
                                        </p:tgtEl>
                                        <p:attrNameLst>
                                          <p:attrName>style.visibility</p:attrName>
                                        </p:attrNameLst>
                                      </p:cBhvr>
                                      <p:to>
                                        <p:strVal val="hidden"/>
                                      </p:to>
                                    </p:set>
                                  </p:childTnLst>
                                </p:cTn>
                              </p:par>
                              <p:par>
                                <p:cTn id="1277" presetID="2" presetClass="exit" presetSubtype="2" fill="hold" grpId="3" nodeType="withEffect">
                                  <p:stCondLst>
                                    <p:cond delay="0"/>
                                  </p:stCondLst>
                                  <p:childTnLst>
                                    <p:anim calcmode="lin" valueType="num">
                                      <p:cBhvr additive="base">
                                        <p:cTn id="1278" dur="3000"/>
                                        <p:tgtEl>
                                          <p:spTgt spid="66"/>
                                        </p:tgtEl>
                                        <p:attrNameLst>
                                          <p:attrName>ppt_x</p:attrName>
                                        </p:attrNameLst>
                                      </p:cBhvr>
                                      <p:tavLst>
                                        <p:tav tm="0">
                                          <p:val>
                                            <p:strVal val="ppt_x"/>
                                          </p:val>
                                        </p:tav>
                                        <p:tav tm="100000">
                                          <p:val>
                                            <p:strVal val="1+ppt_w/2"/>
                                          </p:val>
                                        </p:tav>
                                      </p:tavLst>
                                    </p:anim>
                                    <p:anim calcmode="lin" valueType="num">
                                      <p:cBhvr additive="base">
                                        <p:cTn id="1279" dur="3000"/>
                                        <p:tgtEl>
                                          <p:spTgt spid="66"/>
                                        </p:tgtEl>
                                        <p:attrNameLst>
                                          <p:attrName>ppt_y</p:attrName>
                                        </p:attrNameLst>
                                      </p:cBhvr>
                                      <p:tavLst>
                                        <p:tav tm="0">
                                          <p:val>
                                            <p:strVal val="ppt_y"/>
                                          </p:val>
                                        </p:tav>
                                        <p:tav tm="100000">
                                          <p:val>
                                            <p:strVal val="ppt_y"/>
                                          </p:val>
                                        </p:tav>
                                      </p:tavLst>
                                    </p:anim>
                                    <p:set>
                                      <p:cBhvr>
                                        <p:cTn id="1280" dur="1" fill="hold">
                                          <p:stCondLst>
                                            <p:cond delay="2999"/>
                                          </p:stCondLst>
                                        </p:cTn>
                                        <p:tgtEl>
                                          <p:spTgt spid="66"/>
                                        </p:tgtEl>
                                        <p:attrNameLst>
                                          <p:attrName>style.visibility</p:attrName>
                                        </p:attrNameLst>
                                      </p:cBhvr>
                                      <p:to>
                                        <p:strVal val="hidden"/>
                                      </p:to>
                                    </p:set>
                                  </p:childTnLst>
                                </p:cTn>
                              </p:par>
                              <p:par>
                                <p:cTn id="1281" presetID="2" presetClass="exit" presetSubtype="2" fill="hold" grpId="3" nodeType="withEffect">
                                  <p:stCondLst>
                                    <p:cond delay="0"/>
                                  </p:stCondLst>
                                  <p:childTnLst>
                                    <p:anim calcmode="lin" valueType="num">
                                      <p:cBhvr additive="base">
                                        <p:cTn id="1282" dur="3000"/>
                                        <p:tgtEl>
                                          <p:spTgt spid="67"/>
                                        </p:tgtEl>
                                        <p:attrNameLst>
                                          <p:attrName>ppt_x</p:attrName>
                                        </p:attrNameLst>
                                      </p:cBhvr>
                                      <p:tavLst>
                                        <p:tav tm="0">
                                          <p:val>
                                            <p:strVal val="ppt_x"/>
                                          </p:val>
                                        </p:tav>
                                        <p:tav tm="100000">
                                          <p:val>
                                            <p:strVal val="1+ppt_w/2"/>
                                          </p:val>
                                        </p:tav>
                                      </p:tavLst>
                                    </p:anim>
                                    <p:anim calcmode="lin" valueType="num">
                                      <p:cBhvr additive="base">
                                        <p:cTn id="1283" dur="3000"/>
                                        <p:tgtEl>
                                          <p:spTgt spid="67"/>
                                        </p:tgtEl>
                                        <p:attrNameLst>
                                          <p:attrName>ppt_y</p:attrName>
                                        </p:attrNameLst>
                                      </p:cBhvr>
                                      <p:tavLst>
                                        <p:tav tm="0">
                                          <p:val>
                                            <p:strVal val="ppt_y"/>
                                          </p:val>
                                        </p:tav>
                                        <p:tav tm="100000">
                                          <p:val>
                                            <p:strVal val="ppt_y"/>
                                          </p:val>
                                        </p:tav>
                                      </p:tavLst>
                                    </p:anim>
                                    <p:set>
                                      <p:cBhvr>
                                        <p:cTn id="1284" dur="1" fill="hold">
                                          <p:stCondLst>
                                            <p:cond delay="2999"/>
                                          </p:stCondLst>
                                        </p:cTn>
                                        <p:tgtEl>
                                          <p:spTgt spid="67"/>
                                        </p:tgtEl>
                                        <p:attrNameLst>
                                          <p:attrName>style.visibility</p:attrName>
                                        </p:attrNameLst>
                                      </p:cBhvr>
                                      <p:to>
                                        <p:strVal val="hidden"/>
                                      </p:to>
                                    </p:set>
                                  </p:childTnLst>
                                </p:cTn>
                              </p:par>
                              <p:par>
                                <p:cTn id="1285" presetID="2" presetClass="exit" presetSubtype="2" fill="hold" grpId="3" nodeType="withEffect">
                                  <p:stCondLst>
                                    <p:cond delay="0"/>
                                  </p:stCondLst>
                                  <p:childTnLst>
                                    <p:anim calcmode="lin" valueType="num">
                                      <p:cBhvr additive="base">
                                        <p:cTn id="1286" dur="3000"/>
                                        <p:tgtEl>
                                          <p:spTgt spid="68"/>
                                        </p:tgtEl>
                                        <p:attrNameLst>
                                          <p:attrName>ppt_x</p:attrName>
                                        </p:attrNameLst>
                                      </p:cBhvr>
                                      <p:tavLst>
                                        <p:tav tm="0">
                                          <p:val>
                                            <p:strVal val="ppt_x"/>
                                          </p:val>
                                        </p:tav>
                                        <p:tav tm="100000">
                                          <p:val>
                                            <p:strVal val="1+ppt_w/2"/>
                                          </p:val>
                                        </p:tav>
                                      </p:tavLst>
                                    </p:anim>
                                    <p:anim calcmode="lin" valueType="num">
                                      <p:cBhvr additive="base">
                                        <p:cTn id="1287" dur="3000"/>
                                        <p:tgtEl>
                                          <p:spTgt spid="68"/>
                                        </p:tgtEl>
                                        <p:attrNameLst>
                                          <p:attrName>ppt_y</p:attrName>
                                        </p:attrNameLst>
                                      </p:cBhvr>
                                      <p:tavLst>
                                        <p:tav tm="0">
                                          <p:val>
                                            <p:strVal val="ppt_y"/>
                                          </p:val>
                                        </p:tav>
                                        <p:tav tm="100000">
                                          <p:val>
                                            <p:strVal val="ppt_y"/>
                                          </p:val>
                                        </p:tav>
                                      </p:tavLst>
                                    </p:anim>
                                    <p:set>
                                      <p:cBhvr>
                                        <p:cTn id="1288" dur="1" fill="hold">
                                          <p:stCondLst>
                                            <p:cond delay="2999"/>
                                          </p:stCondLst>
                                        </p:cTn>
                                        <p:tgtEl>
                                          <p:spTgt spid="68"/>
                                        </p:tgtEl>
                                        <p:attrNameLst>
                                          <p:attrName>style.visibility</p:attrName>
                                        </p:attrNameLst>
                                      </p:cBhvr>
                                      <p:to>
                                        <p:strVal val="hidden"/>
                                      </p:to>
                                    </p:set>
                                  </p:childTnLst>
                                </p:cTn>
                              </p:par>
                              <p:par>
                                <p:cTn id="1289" presetID="2" presetClass="exit" presetSubtype="2" fill="hold" grpId="3" nodeType="withEffect">
                                  <p:stCondLst>
                                    <p:cond delay="0"/>
                                  </p:stCondLst>
                                  <p:childTnLst>
                                    <p:anim calcmode="lin" valueType="num">
                                      <p:cBhvr additive="base">
                                        <p:cTn id="1290" dur="3000"/>
                                        <p:tgtEl>
                                          <p:spTgt spid="69"/>
                                        </p:tgtEl>
                                        <p:attrNameLst>
                                          <p:attrName>ppt_x</p:attrName>
                                        </p:attrNameLst>
                                      </p:cBhvr>
                                      <p:tavLst>
                                        <p:tav tm="0">
                                          <p:val>
                                            <p:strVal val="ppt_x"/>
                                          </p:val>
                                        </p:tav>
                                        <p:tav tm="100000">
                                          <p:val>
                                            <p:strVal val="1+ppt_w/2"/>
                                          </p:val>
                                        </p:tav>
                                      </p:tavLst>
                                    </p:anim>
                                    <p:anim calcmode="lin" valueType="num">
                                      <p:cBhvr additive="base">
                                        <p:cTn id="1291" dur="3000"/>
                                        <p:tgtEl>
                                          <p:spTgt spid="69"/>
                                        </p:tgtEl>
                                        <p:attrNameLst>
                                          <p:attrName>ppt_y</p:attrName>
                                        </p:attrNameLst>
                                      </p:cBhvr>
                                      <p:tavLst>
                                        <p:tav tm="0">
                                          <p:val>
                                            <p:strVal val="ppt_y"/>
                                          </p:val>
                                        </p:tav>
                                        <p:tav tm="100000">
                                          <p:val>
                                            <p:strVal val="ppt_y"/>
                                          </p:val>
                                        </p:tav>
                                      </p:tavLst>
                                    </p:anim>
                                    <p:set>
                                      <p:cBhvr>
                                        <p:cTn id="1292" dur="1" fill="hold">
                                          <p:stCondLst>
                                            <p:cond delay="2999"/>
                                          </p:stCondLst>
                                        </p:cTn>
                                        <p:tgtEl>
                                          <p:spTgt spid="69"/>
                                        </p:tgtEl>
                                        <p:attrNameLst>
                                          <p:attrName>style.visibility</p:attrName>
                                        </p:attrNameLst>
                                      </p:cBhvr>
                                      <p:to>
                                        <p:strVal val="hidden"/>
                                      </p:to>
                                    </p:set>
                                  </p:childTnLst>
                                </p:cTn>
                              </p:par>
                              <p:par>
                                <p:cTn id="1293" presetID="2" presetClass="exit" presetSubtype="2" fill="hold" grpId="3" nodeType="withEffect">
                                  <p:stCondLst>
                                    <p:cond delay="0"/>
                                  </p:stCondLst>
                                  <p:childTnLst>
                                    <p:anim calcmode="lin" valueType="num">
                                      <p:cBhvr additive="base">
                                        <p:cTn id="1294" dur="3000"/>
                                        <p:tgtEl>
                                          <p:spTgt spid="70"/>
                                        </p:tgtEl>
                                        <p:attrNameLst>
                                          <p:attrName>ppt_x</p:attrName>
                                        </p:attrNameLst>
                                      </p:cBhvr>
                                      <p:tavLst>
                                        <p:tav tm="0">
                                          <p:val>
                                            <p:strVal val="ppt_x"/>
                                          </p:val>
                                        </p:tav>
                                        <p:tav tm="100000">
                                          <p:val>
                                            <p:strVal val="1+ppt_w/2"/>
                                          </p:val>
                                        </p:tav>
                                      </p:tavLst>
                                    </p:anim>
                                    <p:anim calcmode="lin" valueType="num">
                                      <p:cBhvr additive="base">
                                        <p:cTn id="1295" dur="3000"/>
                                        <p:tgtEl>
                                          <p:spTgt spid="70"/>
                                        </p:tgtEl>
                                        <p:attrNameLst>
                                          <p:attrName>ppt_y</p:attrName>
                                        </p:attrNameLst>
                                      </p:cBhvr>
                                      <p:tavLst>
                                        <p:tav tm="0">
                                          <p:val>
                                            <p:strVal val="ppt_y"/>
                                          </p:val>
                                        </p:tav>
                                        <p:tav tm="100000">
                                          <p:val>
                                            <p:strVal val="ppt_y"/>
                                          </p:val>
                                        </p:tav>
                                      </p:tavLst>
                                    </p:anim>
                                    <p:set>
                                      <p:cBhvr>
                                        <p:cTn id="1296" dur="1" fill="hold">
                                          <p:stCondLst>
                                            <p:cond delay="2999"/>
                                          </p:stCondLst>
                                        </p:cTn>
                                        <p:tgtEl>
                                          <p:spTgt spid="70"/>
                                        </p:tgtEl>
                                        <p:attrNameLst>
                                          <p:attrName>style.visibility</p:attrName>
                                        </p:attrNameLst>
                                      </p:cBhvr>
                                      <p:to>
                                        <p:strVal val="hidden"/>
                                      </p:to>
                                    </p:set>
                                  </p:childTnLst>
                                </p:cTn>
                              </p:par>
                              <p:par>
                                <p:cTn id="1297" presetID="2" presetClass="exit" presetSubtype="2" fill="hold" grpId="3" nodeType="withEffect">
                                  <p:stCondLst>
                                    <p:cond delay="0"/>
                                  </p:stCondLst>
                                  <p:childTnLst>
                                    <p:anim calcmode="lin" valueType="num">
                                      <p:cBhvr additive="base">
                                        <p:cTn id="1298" dur="3000"/>
                                        <p:tgtEl>
                                          <p:spTgt spid="71"/>
                                        </p:tgtEl>
                                        <p:attrNameLst>
                                          <p:attrName>ppt_x</p:attrName>
                                        </p:attrNameLst>
                                      </p:cBhvr>
                                      <p:tavLst>
                                        <p:tav tm="0">
                                          <p:val>
                                            <p:strVal val="ppt_x"/>
                                          </p:val>
                                        </p:tav>
                                        <p:tav tm="100000">
                                          <p:val>
                                            <p:strVal val="1+ppt_w/2"/>
                                          </p:val>
                                        </p:tav>
                                      </p:tavLst>
                                    </p:anim>
                                    <p:anim calcmode="lin" valueType="num">
                                      <p:cBhvr additive="base">
                                        <p:cTn id="1299" dur="3000"/>
                                        <p:tgtEl>
                                          <p:spTgt spid="71"/>
                                        </p:tgtEl>
                                        <p:attrNameLst>
                                          <p:attrName>ppt_y</p:attrName>
                                        </p:attrNameLst>
                                      </p:cBhvr>
                                      <p:tavLst>
                                        <p:tav tm="0">
                                          <p:val>
                                            <p:strVal val="ppt_y"/>
                                          </p:val>
                                        </p:tav>
                                        <p:tav tm="100000">
                                          <p:val>
                                            <p:strVal val="ppt_y"/>
                                          </p:val>
                                        </p:tav>
                                      </p:tavLst>
                                    </p:anim>
                                    <p:set>
                                      <p:cBhvr>
                                        <p:cTn id="1300" dur="1" fill="hold">
                                          <p:stCondLst>
                                            <p:cond delay="2999"/>
                                          </p:stCondLst>
                                        </p:cTn>
                                        <p:tgtEl>
                                          <p:spTgt spid="71"/>
                                        </p:tgtEl>
                                        <p:attrNameLst>
                                          <p:attrName>style.visibility</p:attrName>
                                        </p:attrNameLst>
                                      </p:cBhvr>
                                      <p:to>
                                        <p:strVal val="hidden"/>
                                      </p:to>
                                    </p:set>
                                  </p:childTnLst>
                                </p:cTn>
                              </p:par>
                              <p:par>
                                <p:cTn id="1301" presetID="2" presetClass="exit" presetSubtype="2" fill="hold" grpId="3" nodeType="withEffect">
                                  <p:stCondLst>
                                    <p:cond delay="0"/>
                                  </p:stCondLst>
                                  <p:childTnLst>
                                    <p:anim calcmode="lin" valueType="num">
                                      <p:cBhvr additive="base">
                                        <p:cTn id="1302" dur="3000"/>
                                        <p:tgtEl>
                                          <p:spTgt spid="72"/>
                                        </p:tgtEl>
                                        <p:attrNameLst>
                                          <p:attrName>ppt_x</p:attrName>
                                        </p:attrNameLst>
                                      </p:cBhvr>
                                      <p:tavLst>
                                        <p:tav tm="0">
                                          <p:val>
                                            <p:strVal val="ppt_x"/>
                                          </p:val>
                                        </p:tav>
                                        <p:tav tm="100000">
                                          <p:val>
                                            <p:strVal val="1+ppt_w/2"/>
                                          </p:val>
                                        </p:tav>
                                      </p:tavLst>
                                    </p:anim>
                                    <p:anim calcmode="lin" valueType="num">
                                      <p:cBhvr additive="base">
                                        <p:cTn id="1303" dur="3000"/>
                                        <p:tgtEl>
                                          <p:spTgt spid="72"/>
                                        </p:tgtEl>
                                        <p:attrNameLst>
                                          <p:attrName>ppt_y</p:attrName>
                                        </p:attrNameLst>
                                      </p:cBhvr>
                                      <p:tavLst>
                                        <p:tav tm="0">
                                          <p:val>
                                            <p:strVal val="ppt_y"/>
                                          </p:val>
                                        </p:tav>
                                        <p:tav tm="100000">
                                          <p:val>
                                            <p:strVal val="ppt_y"/>
                                          </p:val>
                                        </p:tav>
                                      </p:tavLst>
                                    </p:anim>
                                    <p:set>
                                      <p:cBhvr>
                                        <p:cTn id="1304" dur="1" fill="hold">
                                          <p:stCondLst>
                                            <p:cond delay="2999"/>
                                          </p:stCondLst>
                                        </p:cTn>
                                        <p:tgtEl>
                                          <p:spTgt spid="72"/>
                                        </p:tgtEl>
                                        <p:attrNameLst>
                                          <p:attrName>style.visibility</p:attrName>
                                        </p:attrNameLst>
                                      </p:cBhvr>
                                      <p:to>
                                        <p:strVal val="hidden"/>
                                      </p:to>
                                    </p:set>
                                  </p:childTnLst>
                                </p:cTn>
                              </p:par>
                              <p:par>
                                <p:cTn id="1305" presetID="2" presetClass="exit" presetSubtype="2" fill="hold" grpId="3" nodeType="withEffect">
                                  <p:stCondLst>
                                    <p:cond delay="0"/>
                                  </p:stCondLst>
                                  <p:childTnLst>
                                    <p:anim calcmode="lin" valueType="num">
                                      <p:cBhvr additive="base">
                                        <p:cTn id="1306" dur="3000"/>
                                        <p:tgtEl>
                                          <p:spTgt spid="73"/>
                                        </p:tgtEl>
                                        <p:attrNameLst>
                                          <p:attrName>ppt_x</p:attrName>
                                        </p:attrNameLst>
                                      </p:cBhvr>
                                      <p:tavLst>
                                        <p:tav tm="0">
                                          <p:val>
                                            <p:strVal val="ppt_x"/>
                                          </p:val>
                                        </p:tav>
                                        <p:tav tm="100000">
                                          <p:val>
                                            <p:strVal val="1+ppt_w/2"/>
                                          </p:val>
                                        </p:tav>
                                      </p:tavLst>
                                    </p:anim>
                                    <p:anim calcmode="lin" valueType="num">
                                      <p:cBhvr additive="base">
                                        <p:cTn id="1307" dur="3000"/>
                                        <p:tgtEl>
                                          <p:spTgt spid="73"/>
                                        </p:tgtEl>
                                        <p:attrNameLst>
                                          <p:attrName>ppt_y</p:attrName>
                                        </p:attrNameLst>
                                      </p:cBhvr>
                                      <p:tavLst>
                                        <p:tav tm="0">
                                          <p:val>
                                            <p:strVal val="ppt_y"/>
                                          </p:val>
                                        </p:tav>
                                        <p:tav tm="100000">
                                          <p:val>
                                            <p:strVal val="ppt_y"/>
                                          </p:val>
                                        </p:tav>
                                      </p:tavLst>
                                    </p:anim>
                                    <p:set>
                                      <p:cBhvr>
                                        <p:cTn id="1308" dur="1" fill="hold">
                                          <p:stCondLst>
                                            <p:cond delay="2999"/>
                                          </p:stCondLst>
                                        </p:cTn>
                                        <p:tgtEl>
                                          <p:spTgt spid="73"/>
                                        </p:tgtEl>
                                        <p:attrNameLst>
                                          <p:attrName>style.visibility</p:attrName>
                                        </p:attrNameLst>
                                      </p:cBhvr>
                                      <p:to>
                                        <p:strVal val="hidden"/>
                                      </p:to>
                                    </p:set>
                                  </p:childTnLst>
                                </p:cTn>
                              </p:par>
                              <p:par>
                                <p:cTn id="1309" presetID="2" presetClass="exit" presetSubtype="2" fill="hold" grpId="3" nodeType="withEffect">
                                  <p:stCondLst>
                                    <p:cond delay="0"/>
                                  </p:stCondLst>
                                  <p:childTnLst>
                                    <p:anim calcmode="lin" valueType="num">
                                      <p:cBhvr additive="base">
                                        <p:cTn id="1310" dur="3000"/>
                                        <p:tgtEl>
                                          <p:spTgt spid="74"/>
                                        </p:tgtEl>
                                        <p:attrNameLst>
                                          <p:attrName>ppt_x</p:attrName>
                                        </p:attrNameLst>
                                      </p:cBhvr>
                                      <p:tavLst>
                                        <p:tav tm="0">
                                          <p:val>
                                            <p:strVal val="ppt_x"/>
                                          </p:val>
                                        </p:tav>
                                        <p:tav tm="100000">
                                          <p:val>
                                            <p:strVal val="1+ppt_w/2"/>
                                          </p:val>
                                        </p:tav>
                                      </p:tavLst>
                                    </p:anim>
                                    <p:anim calcmode="lin" valueType="num">
                                      <p:cBhvr additive="base">
                                        <p:cTn id="1311" dur="3000"/>
                                        <p:tgtEl>
                                          <p:spTgt spid="74"/>
                                        </p:tgtEl>
                                        <p:attrNameLst>
                                          <p:attrName>ppt_y</p:attrName>
                                        </p:attrNameLst>
                                      </p:cBhvr>
                                      <p:tavLst>
                                        <p:tav tm="0">
                                          <p:val>
                                            <p:strVal val="ppt_y"/>
                                          </p:val>
                                        </p:tav>
                                        <p:tav tm="100000">
                                          <p:val>
                                            <p:strVal val="ppt_y"/>
                                          </p:val>
                                        </p:tav>
                                      </p:tavLst>
                                    </p:anim>
                                    <p:set>
                                      <p:cBhvr>
                                        <p:cTn id="1312" dur="1" fill="hold">
                                          <p:stCondLst>
                                            <p:cond delay="2999"/>
                                          </p:stCondLst>
                                        </p:cTn>
                                        <p:tgtEl>
                                          <p:spTgt spid="74"/>
                                        </p:tgtEl>
                                        <p:attrNameLst>
                                          <p:attrName>style.visibility</p:attrName>
                                        </p:attrNameLst>
                                      </p:cBhvr>
                                      <p:to>
                                        <p:strVal val="hidden"/>
                                      </p:to>
                                    </p:set>
                                  </p:childTnLst>
                                </p:cTn>
                              </p:par>
                              <p:par>
                                <p:cTn id="1313" presetID="2" presetClass="exit" presetSubtype="2" fill="hold" grpId="3" nodeType="withEffect">
                                  <p:stCondLst>
                                    <p:cond delay="0"/>
                                  </p:stCondLst>
                                  <p:childTnLst>
                                    <p:anim calcmode="lin" valueType="num">
                                      <p:cBhvr additive="base">
                                        <p:cTn id="1314" dur="3000"/>
                                        <p:tgtEl>
                                          <p:spTgt spid="75"/>
                                        </p:tgtEl>
                                        <p:attrNameLst>
                                          <p:attrName>ppt_x</p:attrName>
                                        </p:attrNameLst>
                                      </p:cBhvr>
                                      <p:tavLst>
                                        <p:tav tm="0">
                                          <p:val>
                                            <p:strVal val="ppt_x"/>
                                          </p:val>
                                        </p:tav>
                                        <p:tav tm="100000">
                                          <p:val>
                                            <p:strVal val="1+ppt_w/2"/>
                                          </p:val>
                                        </p:tav>
                                      </p:tavLst>
                                    </p:anim>
                                    <p:anim calcmode="lin" valueType="num">
                                      <p:cBhvr additive="base">
                                        <p:cTn id="1315" dur="3000"/>
                                        <p:tgtEl>
                                          <p:spTgt spid="75"/>
                                        </p:tgtEl>
                                        <p:attrNameLst>
                                          <p:attrName>ppt_y</p:attrName>
                                        </p:attrNameLst>
                                      </p:cBhvr>
                                      <p:tavLst>
                                        <p:tav tm="0">
                                          <p:val>
                                            <p:strVal val="ppt_y"/>
                                          </p:val>
                                        </p:tav>
                                        <p:tav tm="100000">
                                          <p:val>
                                            <p:strVal val="ppt_y"/>
                                          </p:val>
                                        </p:tav>
                                      </p:tavLst>
                                    </p:anim>
                                    <p:set>
                                      <p:cBhvr>
                                        <p:cTn id="1316" dur="1" fill="hold">
                                          <p:stCondLst>
                                            <p:cond delay="2999"/>
                                          </p:stCondLst>
                                        </p:cTn>
                                        <p:tgtEl>
                                          <p:spTgt spid="75"/>
                                        </p:tgtEl>
                                        <p:attrNameLst>
                                          <p:attrName>style.visibility</p:attrName>
                                        </p:attrNameLst>
                                      </p:cBhvr>
                                      <p:to>
                                        <p:strVal val="hidden"/>
                                      </p:to>
                                    </p:set>
                                  </p:childTnLst>
                                </p:cTn>
                              </p:par>
                              <p:par>
                                <p:cTn id="1317" presetID="2" presetClass="exit" presetSubtype="2" fill="hold" grpId="3" nodeType="withEffect">
                                  <p:stCondLst>
                                    <p:cond delay="0"/>
                                  </p:stCondLst>
                                  <p:childTnLst>
                                    <p:anim calcmode="lin" valueType="num">
                                      <p:cBhvr additive="base">
                                        <p:cTn id="1318" dur="3000"/>
                                        <p:tgtEl>
                                          <p:spTgt spid="76"/>
                                        </p:tgtEl>
                                        <p:attrNameLst>
                                          <p:attrName>ppt_x</p:attrName>
                                        </p:attrNameLst>
                                      </p:cBhvr>
                                      <p:tavLst>
                                        <p:tav tm="0">
                                          <p:val>
                                            <p:strVal val="ppt_x"/>
                                          </p:val>
                                        </p:tav>
                                        <p:tav tm="100000">
                                          <p:val>
                                            <p:strVal val="1+ppt_w/2"/>
                                          </p:val>
                                        </p:tav>
                                      </p:tavLst>
                                    </p:anim>
                                    <p:anim calcmode="lin" valueType="num">
                                      <p:cBhvr additive="base">
                                        <p:cTn id="1319" dur="3000"/>
                                        <p:tgtEl>
                                          <p:spTgt spid="76"/>
                                        </p:tgtEl>
                                        <p:attrNameLst>
                                          <p:attrName>ppt_y</p:attrName>
                                        </p:attrNameLst>
                                      </p:cBhvr>
                                      <p:tavLst>
                                        <p:tav tm="0">
                                          <p:val>
                                            <p:strVal val="ppt_y"/>
                                          </p:val>
                                        </p:tav>
                                        <p:tav tm="100000">
                                          <p:val>
                                            <p:strVal val="ppt_y"/>
                                          </p:val>
                                        </p:tav>
                                      </p:tavLst>
                                    </p:anim>
                                    <p:set>
                                      <p:cBhvr>
                                        <p:cTn id="1320" dur="1" fill="hold">
                                          <p:stCondLst>
                                            <p:cond delay="2999"/>
                                          </p:stCondLst>
                                        </p:cTn>
                                        <p:tgtEl>
                                          <p:spTgt spid="76"/>
                                        </p:tgtEl>
                                        <p:attrNameLst>
                                          <p:attrName>style.visibility</p:attrName>
                                        </p:attrNameLst>
                                      </p:cBhvr>
                                      <p:to>
                                        <p:strVal val="hidden"/>
                                      </p:to>
                                    </p:set>
                                  </p:childTnLst>
                                </p:cTn>
                              </p:par>
                              <p:par>
                                <p:cTn id="1321" presetID="2" presetClass="exit" presetSubtype="2" fill="hold" grpId="3" nodeType="withEffect">
                                  <p:stCondLst>
                                    <p:cond delay="0"/>
                                  </p:stCondLst>
                                  <p:childTnLst>
                                    <p:anim calcmode="lin" valueType="num">
                                      <p:cBhvr additive="base">
                                        <p:cTn id="1322" dur="3000"/>
                                        <p:tgtEl>
                                          <p:spTgt spid="77"/>
                                        </p:tgtEl>
                                        <p:attrNameLst>
                                          <p:attrName>ppt_x</p:attrName>
                                        </p:attrNameLst>
                                      </p:cBhvr>
                                      <p:tavLst>
                                        <p:tav tm="0">
                                          <p:val>
                                            <p:strVal val="ppt_x"/>
                                          </p:val>
                                        </p:tav>
                                        <p:tav tm="100000">
                                          <p:val>
                                            <p:strVal val="1+ppt_w/2"/>
                                          </p:val>
                                        </p:tav>
                                      </p:tavLst>
                                    </p:anim>
                                    <p:anim calcmode="lin" valueType="num">
                                      <p:cBhvr additive="base">
                                        <p:cTn id="1323" dur="3000"/>
                                        <p:tgtEl>
                                          <p:spTgt spid="77"/>
                                        </p:tgtEl>
                                        <p:attrNameLst>
                                          <p:attrName>ppt_y</p:attrName>
                                        </p:attrNameLst>
                                      </p:cBhvr>
                                      <p:tavLst>
                                        <p:tav tm="0">
                                          <p:val>
                                            <p:strVal val="ppt_y"/>
                                          </p:val>
                                        </p:tav>
                                        <p:tav tm="100000">
                                          <p:val>
                                            <p:strVal val="ppt_y"/>
                                          </p:val>
                                        </p:tav>
                                      </p:tavLst>
                                    </p:anim>
                                    <p:set>
                                      <p:cBhvr>
                                        <p:cTn id="1324" dur="1" fill="hold">
                                          <p:stCondLst>
                                            <p:cond delay="2999"/>
                                          </p:stCondLst>
                                        </p:cTn>
                                        <p:tgtEl>
                                          <p:spTgt spid="77"/>
                                        </p:tgtEl>
                                        <p:attrNameLst>
                                          <p:attrName>style.visibility</p:attrName>
                                        </p:attrNameLst>
                                      </p:cBhvr>
                                      <p:to>
                                        <p:strVal val="hidden"/>
                                      </p:to>
                                    </p:set>
                                  </p:childTnLst>
                                </p:cTn>
                              </p:par>
                              <p:par>
                                <p:cTn id="1325" presetID="2" presetClass="exit" presetSubtype="2" fill="hold" grpId="3" nodeType="withEffect">
                                  <p:stCondLst>
                                    <p:cond delay="0"/>
                                  </p:stCondLst>
                                  <p:childTnLst>
                                    <p:anim calcmode="lin" valueType="num">
                                      <p:cBhvr additive="base">
                                        <p:cTn id="1326" dur="3000"/>
                                        <p:tgtEl>
                                          <p:spTgt spid="78"/>
                                        </p:tgtEl>
                                        <p:attrNameLst>
                                          <p:attrName>ppt_x</p:attrName>
                                        </p:attrNameLst>
                                      </p:cBhvr>
                                      <p:tavLst>
                                        <p:tav tm="0">
                                          <p:val>
                                            <p:strVal val="ppt_x"/>
                                          </p:val>
                                        </p:tav>
                                        <p:tav tm="100000">
                                          <p:val>
                                            <p:strVal val="1+ppt_w/2"/>
                                          </p:val>
                                        </p:tav>
                                      </p:tavLst>
                                    </p:anim>
                                    <p:anim calcmode="lin" valueType="num">
                                      <p:cBhvr additive="base">
                                        <p:cTn id="1327" dur="3000"/>
                                        <p:tgtEl>
                                          <p:spTgt spid="78"/>
                                        </p:tgtEl>
                                        <p:attrNameLst>
                                          <p:attrName>ppt_y</p:attrName>
                                        </p:attrNameLst>
                                      </p:cBhvr>
                                      <p:tavLst>
                                        <p:tav tm="0">
                                          <p:val>
                                            <p:strVal val="ppt_y"/>
                                          </p:val>
                                        </p:tav>
                                        <p:tav tm="100000">
                                          <p:val>
                                            <p:strVal val="ppt_y"/>
                                          </p:val>
                                        </p:tav>
                                      </p:tavLst>
                                    </p:anim>
                                    <p:set>
                                      <p:cBhvr>
                                        <p:cTn id="1328" dur="1" fill="hold">
                                          <p:stCondLst>
                                            <p:cond delay="2999"/>
                                          </p:stCondLst>
                                        </p:cTn>
                                        <p:tgtEl>
                                          <p:spTgt spid="78"/>
                                        </p:tgtEl>
                                        <p:attrNameLst>
                                          <p:attrName>style.visibility</p:attrName>
                                        </p:attrNameLst>
                                      </p:cBhvr>
                                      <p:to>
                                        <p:strVal val="hidden"/>
                                      </p:to>
                                    </p:set>
                                  </p:childTnLst>
                                </p:cTn>
                              </p:par>
                              <p:par>
                                <p:cTn id="1329" presetID="2" presetClass="exit" presetSubtype="2" fill="hold" grpId="3" nodeType="withEffect">
                                  <p:stCondLst>
                                    <p:cond delay="0"/>
                                  </p:stCondLst>
                                  <p:childTnLst>
                                    <p:anim calcmode="lin" valueType="num">
                                      <p:cBhvr additive="base">
                                        <p:cTn id="1330" dur="3000"/>
                                        <p:tgtEl>
                                          <p:spTgt spid="79"/>
                                        </p:tgtEl>
                                        <p:attrNameLst>
                                          <p:attrName>ppt_x</p:attrName>
                                        </p:attrNameLst>
                                      </p:cBhvr>
                                      <p:tavLst>
                                        <p:tav tm="0">
                                          <p:val>
                                            <p:strVal val="ppt_x"/>
                                          </p:val>
                                        </p:tav>
                                        <p:tav tm="100000">
                                          <p:val>
                                            <p:strVal val="1+ppt_w/2"/>
                                          </p:val>
                                        </p:tav>
                                      </p:tavLst>
                                    </p:anim>
                                    <p:anim calcmode="lin" valueType="num">
                                      <p:cBhvr additive="base">
                                        <p:cTn id="1331" dur="3000"/>
                                        <p:tgtEl>
                                          <p:spTgt spid="79"/>
                                        </p:tgtEl>
                                        <p:attrNameLst>
                                          <p:attrName>ppt_y</p:attrName>
                                        </p:attrNameLst>
                                      </p:cBhvr>
                                      <p:tavLst>
                                        <p:tav tm="0">
                                          <p:val>
                                            <p:strVal val="ppt_y"/>
                                          </p:val>
                                        </p:tav>
                                        <p:tav tm="100000">
                                          <p:val>
                                            <p:strVal val="ppt_y"/>
                                          </p:val>
                                        </p:tav>
                                      </p:tavLst>
                                    </p:anim>
                                    <p:set>
                                      <p:cBhvr>
                                        <p:cTn id="1332" dur="1" fill="hold">
                                          <p:stCondLst>
                                            <p:cond delay="2999"/>
                                          </p:stCondLst>
                                        </p:cTn>
                                        <p:tgtEl>
                                          <p:spTgt spid="79"/>
                                        </p:tgtEl>
                                        <p:attrNameLst>
                                          <p:attrName>style.visibility</p:attrName>
                                        </p:attrNameLst>
                                      </p:cBhvr>
                                      <p:to>
                                        <p:strVal val="hidden"/>
                                      </p:to>
                                    </p:set>
                                  </p:childTnLst>
                                </p:cTn>
                              </p:par>
                              <p:par>
                                <p:cTn id="1333" presetID="2" presetClass="exit" presetSubtype="2" fill="hold" grpId="3" nodeType="withEffect">
                                  <p:stCondLst>
                                    <p:cond delay="0"/>
                                  </p:stCondLst>
                                  <p:childTnLst>
                                    <p:anim calcmode="lin" valueType="num">
                                      <p:cBhvr additive="base">
                                        <p:cTn id="1334" dur="3000"/>
                                        <p:tgtEl>
                                          <p:spTgt spid="80"/>
                                        </p:tgtEl>
                                        <p:attrNameLst>
                                          <p:attrName>ppt_x</p:attrName>
                                        </p:attrNameLst>
                                      </p:cBhvr>
                                      <p:tavLst>
                                        <p:tav tm="0">
                                          <p:val>
                                            <p:strVal val="ppt_x"/>
                                          </p:val>
                                        </p:tav>
                                        <p:tav tm="100000">
                                          <p:val>
                                            <p:strVal val="1+ppt_w/2"/>
                                          </p:val>
                                        </p:tav>
                                      </p:tavLst>
                                    </p:anim>
                                    <p:anim calcmode="lin" valueType="num">
                                      <p:cBhvr additive="base">
                                        <p:cTn id="1335" dur="3000"/>
                                        <p:tgtEl>
                                          <p:spTgt spid="80"/>
                                        </p:tgtEl>
                                        <p:attrNameLst>
                                          <p:attrName>ppt_y</p:attrName>
                                        </p:attrNameLst>
                                      </p:cBhvr>
                                      <p:tavLst>
                                        <p:tav tm="0">
                                          <p:val>
                                            <p:strVal val="ppt_y"/>
                                          </p:val>
                                        </p:tav>
                                        <p:tav tm="100000">
                                          <p:val>
                                            <p:strVal val="ppt_y"/>
                                          </p:val>
                                        </p:tav>
                                      </p:tavLst>
                                    </p:anim>
                                    <p:set>
                                      <p:cBhvr>
                                        <p:cTn id="1336" dur="1" fill="hold">
                                          <p:stCondLst>
                                            <p:cond delay="2999"/>
                                          </p:stCondLst>
                                        </p:cTn>
                                        <p:tgtEl>
                                          <p:spTgt spid="80"/>
                                        </p:tgtEl>
                                        <p:attrNameLst>
                                          <p:attrName>style.visibility</p:attrName>
                                        </p:attrNameLst>
                                      </p:cBhvr>
                                      <p:to>
                                        <p:strVal val="hidden"/>
                                      </p:to>
                                    </p:set>
                                  </p:childTnLst>
                                </p:cTn>
                              </p:par>
                              <p:par>
                                <p:cTn id="1337" presetID="2" presetClass="exit" presetSubtype="2" fill="hold" grpId="3" nodeType="withEffect">
                                  <p:stCondLst>
                                    <p:cond delay="0"/>
                                  </p:stCondLst>
                                  <p:childTnLst>
                                    <p:anim calcmode="lin" valueType="num">
                                      <p:cBhvr additive="base">
                                        <p:cTn id="1338" dur="3000"/>
                                        <p:tgtEl>
                                          <p:spTgt spid="81"/>
                                        </p:tgtEl>
                                        <p:attrNameLst>
                                          <p:attrName>ppt_x</p:attrName>
                                        </p:attrNameLst>
                                      </p:cBhvr>
                                      <p:tavLst>
                                        <p:tav tm="0">
                                          <p:val>
                                            <p:strVal val="ppt_x"/>
                                          </p:val>
                                        </p:tav>
                                        <p:tav tm="100000">
                                          <p:val>
                                            <p:strVal val="1+ppt_w/2"/>
                                          </p:val>
                                        </p:tav>
                                      </p:tavLst>
                                    </p:anim>
                                    <p:anim calcmode="lin" valueType="num">
                                      <p:cBhvr additive="base">
                                        <p:cTn id="1339" dur="3000"/>
                                        <p:tgtEl>
                                          <p:spTgt spid="81"/>
                                        </p:tgtEl>
                                        <p:attrNameLst>
                                          <p:attrName>ppt_y</p:attrName>
                                        </p:attrNameLst>
                                      </p:cBhvr>
                                      <p:tavLst>
                                        <p:tav tm="0">
                                          <p:val>
                                            <p:strVal val="ppt_y"/>
                                          </p:val>
                                        </p:tav>
                                        <p:tav tm="100000">
                                          <p:val>
                                            <p:strVal val="ppt_y"/>
                                          </p:val>
                                        </p:tav>
                                      </p:tavLst>
                                    </p:anim>
                                    <p:set>
                                      <p:cBhvr>
                                        <p:cTn id="1340" dur="1" fill="hold">
                                          <p:stCondLst>
                                            <p:cond delay="2999"/>
                                          </p:stCondLst>
                                        </p:cTn>
                                        <p:tgtEl>
                                          <p:spTgt spid="81"/>
                                        </p:tgtEl>
                                        <p:attrNameLst>
                                          <p:attrName>style.visibility</p:attrName>
                                        </p:attrNameLst>
                                      </p:cBhvr>
                                      <p:to>
                                        <p:strVal val="hidden"/>
                                      </p:to>
                                    </p:set>
                                  </p:childTnLst>
                                </p:cTn>
                              </p:par>
                              <p:par>
                                <p:cTn id="1341" presetID="2" presetClass="exit" presetSubtype="2" fill="hold" grpId="3" nodeType="withEffect">
                                  <p:stCondLst>
                                    <p:cond delay="0"/>
                                  </p:stCondLst>
                                  <p:childTnLst>
                                    <p:anim calcmode="lin" valueType="num">
                                      <p:cBhvr additive="base">
                                        <p:cTn id="1342" dur="3000"/>
                                        <p:tgtEl>
                                          <p:spTgt spid="82"/>
                                        </p:tgtEl>
                                        <p:attrNameLst>
                                          <p:attrName>ppt_x</p:attrName>
                                        </p:attrNameLst>
                                      </p:cBhvr>
                                      <p:tavLst>
                                        <p:tav tm="0">
                                          <p:val>
                                            <p:strVal val="ppt_x"/>
                                          </p:val>
                                        </p:tav>
                                        <p:tav tm="100000">
                                          <p:val>
                                            <p:strVal val="1+ppt_w/2"/>
                                          </p:val>
                                        </p:tav>
                                      </p:tavLst>
                                    </p:anim>
                                    <p:anim calcmode="lin" valueType="num">
                                      <p:cBhvr additive="base">
                                        <p:cTn id="1343" dur="3000"/>
                                        <p:tgtEl>
                                          <p:spTgt spid="82"/>
                                        </p:tgtEl>
                                        <p:attrNameLst>
                                          <p:attrName>ppt_y</p:attrName>
                                        </p:attrNameLst>
                                      </p:cBhvr>
                                      <p:tavLst>
                                        <p:tav tm="0">
                                          <p:val>
                                            <p:strVal val="ppt_y"/>
                                          </p:val>
                                        </p:tav>
                                        <p:tav tm="100000">
                                          <p:val>
                                            <p:strVal val="ppt_y"/>
                                          </p:val>
                                        </p:tav>
                                      </p:tavLst>
                                    </p:anim>
                                    <p:set>
                                      <p:cBhvr>
                                        <p:cTn id="1344" dur="1" fill="hold">
                                          <p:stCondLst>
                                            <p:cond delay="2999"/>
                                          </p:stCondLst>
                                        </p:cTn>
                                        <p:tgtEl>
                                          <p:spTgt spid="82"/>
                                        </p:tgtEl>
                                        <p:attrNameLst>
                                          <p:attrName>style.visibility</p:attrName>
                                        </p:attrNameLst>
                                      </p:cBhvr>
                                      <p:to>
                                        <p:strVal val="hidden"/>
                                      </p:to>
                                    </p:set>
                                  </p:childTnLst>
                                </p:cTn>
                              </p:par>
                              <p:par>
                                <p:cTn id="1345" presetID="2" presetClass="exit" presetSubtype="2" fill="hold" grpId="3" nodeType="withEffect">
                                  <p:stCondLst>
                                    <p:cond delay="0"/>
                                  </p:stCondLst>
                                  <p:childTnLst>
                                    <p:anim calcmode="lin" valueType="num">
                                      <p:cBhvr additive="base">
                                        <p:cTn id="1346" dur="3000"/>
                                        <p:tgtEl>
                                          <p:spTgt spid="83"/>
                                        </p:tgtEl>
                                        <p:attrNameLst>
                                          <p:attrName>ppt_x</p:attrName>
                                        </p:attrNameLst>
                                      </p:cBhvr>
                                      <p:tavLst>
                                        <p:tav tm="0">
                                          <p:val>
                                            <p:strVal val="ppt_x"/>
                                          </p:val>
                                        </p:tav>
                                        <p:tav tm="100000">
                                          <p:val>
                                            <p:strVal val="1+ppt_w/2"/>
                                          </p:val>
                                        </p:tav>
                                      </p:tavLst>
                                    </p:anim>
                                    <p:anim calcmode="lin" valueType="num">
                                      <p:cBhvr additive="base">
                                        <p:cTn id="1347" dur="3000"/>
                                        <p:tgtEl>
                                          <p:spTgt spid="83"/>
                                        </p:tgtEl>
                                        <p:attrNameLst>
                                          <p:attrName>ppt_y</p:attrName>
                                        </p:attrNameLst>
                                      </p:cBhvr>
                                      <p:tavLst>
                                        <p:tav tm="0">
                                          <p:val>
                                            <p:strVal val="ppt_y"/>
                                          </p:val>
                                        </p:tav>
                                        <p:tav tm="100000">
                                          <p:val>
                                            <p:strVal val="ppt_y"/>
                                          </p:val>
                                        </p:tav>
                                      </p:tavLst>
                                    </p:anim>
                                    <p:set>
                                      <p:cBhvr>
                                        <p:cTn id="1348" dur="1" fill="hold">
                                          <p:stCondLst>
                                            <p:cond delay="2999"/>
                                          </p:stCondLst>
                                        </p:cTn>
                                        <p:tgtEl>
                                          <p:spTgt spid="83"/>
                                        </p:tgtEl>
                                        <p:attrNameLst>
                                          <p:attrName>style.visibility</p:attrName>
                                        </p:attrNameLst>
                                      </p:cBhvr>
                                      <p:to>
                                        <p:strVal val="hidden"/>
                                      </p:to>
                                    </p:set>
                                  </p:childTnLst>
                                </p:cTn>
                              </p:par>
                              <p:par>
                                <p:cTn id="1349" presetID="2" presetClass="exit" presetSubtype="2" fill="hold" grpId="3" nodeType="withEffect">
                                  <p:stCondLst>
                                    <p:cond delay="0"/>
                                  </p:stCondLst>
                                  <p:childTnLst>
                                    <p:anim calcmode="lin" valueType="num">
                                      <p:cBhvr additive="base">
                                        <p:cTn id="1350" dur="3000"/>
                                        <p:tgtEl>
                                          <p:spTgt spid="84"/>
                                        </p:tgtEl>
                                        <p:attrNameLst>
                                          <p:attrName>ppt_x</p:attrName>
                                        </p:attrNameLst>
                                      </p:cBhvr>
                                      <p:tavLst>
                                        <p:tav tm="0">
                                          <p:val>
                                            <p:strVal val="ppt_x"/>
                                          </p:val>
                                        </p:tav>
                                        <p:tav tm="100000">
                                          <p:val>
                                            <p:strVal val="1+ppt_w/2"/>
                                          </p:val>
                                        </p:tav>
                                      </p:tavLst>
                                    </p:anim>
                                    <p:anim calcmode="lin" valueType="num">
                                      <p:cBhvr additive="base">
                                        <p:cTn id="1351" dur="3000"/>
                                        <p:tgtEl>
                                          <p:spTgt spid="84"/>
                                        </p:tgtEl>
                                        <p:attrNameLst>
                                          <p:attrName>ppt_y</p:attrName>
                                        </p:attrNameLst>
                                      </p:cBhvr>
                                      <p:tavLst>
                                        <p:tav tm="0">
                                          <p:val>
                                            <p:strVal val="ppt_y"/>
                                          </p:val>
                                        </p:tav>
                                        <p:tav tm="100000">
                                          <p:val>
                                            <p:strVal val="ppt_y"/>
                                          </p:val>
                                        </p:tav>
                                      </p:tavLst>
                                    </p:anim>
                                    <p:set>
                                      <p:cBhvr>
                                        <p:cTn id="1352" dur="1" fill="hold">
                                          <p:stCondLst>
                                            <p:cond delay="2999"/>
                                          </p:stCondLst>
                                        </p:cTn>
                                        <p:tgtEl>
                                          <p:spTgt spid="84"/>
                                        </p:tgtEl>
                                        <p:attrNameLst>
                                          <p:attrName>style.visibility</p:attrName>
                                        </p:attrNameLst>
                                      </p:cBhvr>
                                      <p:to>
                                        <p:strVal val="hidden"/>
                                      </p:to>
                                    </p:set>
                                  </p:childTnLst>
                                </p:cTn>
                              </p:par>
                              <p:par>
                                <p:cTn id="1353" presetID="2" presetClass="exit" presetSubtype="2" fill="hold" grpId="3" nodeType="withEffect">
                                  <p:stCondLst>
                                    <p:cond delay="0"/>
                                  </p:stCondLst>
                                  <p:childTnLst>
                                    <p:anim calcmode="lin" valueType="num">
                                      <p:cBhvr additive="base">
                                        <p:cTn id="1354" dur="3000"/>
                                        <p:tgtEl>
                                          <p:spTgt spid="85"/>
                                        </p:tgtEl>
                                        <p:attrNameLst>
                                          <p:attrName>ppt_x</p:attrName>
                                        </p:attrNameLst>
                                      </p:cBhvr>
                                      <p:tavLst>
                                        <p:tav tm="0">
                                          <p:val>
                                            <p:strVal val="ppt_x"/>
                                          </p:val>
                                        </p:tav>
                                        <p:tav tm="100000">
                                          <p:val>
                                            <p:strVal val="1+ppt_w/2"/>
                                          </p:val>
                                        </p:tav>
                                      </p:tavLst>
                                    </p:anim>
                                    <p:anim calcmode="lin" valueType="num">
                                      <p:cBhvr additive="base">
                                        <p:cTn id="1355" dur="3000"/>
                                        <p:tgtEl>
                                          <p:spTgt spid="85"/>
                                        </p:tgtEl>
                                        <p:attrNameLst>
                                          <p:attrName>ppt_y</p:attrName>
                                        </p:attrNameLst>
                                      </p:cBhvr>
                                      <p:tavLst>
                                        <p:tav tm="0">
                                          <p:val>
                                            <p:strVal val="ppt_y"/>
                                          </p:val>
                                        </p:tav>
                                        <p:tav tm="100000">
                                          <p:val>
                                            <p:strVal val="ppt_y"/>
                                          </p:val>
                                        </p:tav>
                                      </p:tavLst>
                                    </p:anim>
                                    <p:set>
                                      <p:cBhvr>
                                        <p:cTn id="1356" dur="1" fill="hold">
                                          <p:stCondLst>
                                            <p:cond delay="2999"/>
                                          </p:stCondLst>
                                        </p:cTn>
                                        <p:tgtEl>
                                          <p:spTgt spid="85"/>
                                        </p:tgtEl>
                                        <p:attrNameLst>
                                          <p:attrName>style.visibility</p:attrName>
                                        </p:attrNameLst>
                                      </p:cBhvr>
                                      <p:to>
                                        <p:strVal val="hidden"/>
                                      </p:to>
                                    </p:set>
                                  </p:childTnLst>
                                </p:cTn>
                              </p:par>
                              <p:par>
                                <p:cTn id="1357" presetID="2" presetClass="exit" presetSubtype="2" fill="hold" grpId="3" nodeType="withEffect">
                                  <p:stCondLst>
                                    <p:cond delay="0"/>
                                  </p:stCondLst>
                                  <p:childTnLst>
                                    <p:anim calcmode="lin" valueType="num">
                                      <p:cBhvr additive="base">
                                        <p:cTn id="1358" dur="3000"/>
                                        <p:tgtEl>
                                          <p:spTgt spid="86"/>
                                        </p:tgtEl>
                                        <p:attrNameLst>
                                          <p:attrName>ppt_x</p:attrName>
                                        </p:attrNameLst>
                                      </p:cBhvr>
                                      <p:tavLst>
                                        <p:tav tm="0">
                                          <p:val>
                                            <p:strVal val="ppt_x"/>
                                          </p:val>
                                        </p:tav>
                                        <p:tav tm="100000">
                                          <p:val>
                                            <p:strVal val="1+ppt_w/2"/>
                                          </p:val>
                                        </p:tav>
                                      </p:tavLst>
                                    </p:anim>
                                    <p:anim calcmode="lin" valueType="num">
                                      <p:cBhvr additive="base">
                                        <p:cTn id="1359" dur="3000"/>
                                        <p:tgtEl>
                                          <p:spTgt spid="86"/>
                                        </p:tgtEl>
                                        <p:attrNameLst>
                                          <p:attrName>ppt_y</p:attrName>
                                        </p:attrNameLst>
                                      </p:cBhvr>
                                      <p:tavLst>
                                        <p:tav tm="0">
                                          <p:val>
                                            <p:strVal val="ppt_y"/>
                                          </p:val>
                                        </p:tav>
                                        <p:tav tm="100000">
                                          <p:val>
                                            <p:strVal val="ppt_y"/>
                                          </p:val>
                                        </p:tav>
                                      </p:tavLst>
                                    </p:anim>
                                    <p:set>
                                      <p:cBhvr>
                                        <p:cTn id="1360" dur="1" fill="hold">
                                          <p:stCondLst>
                                            <p:cond delay="2999"/>
                                          </p:stCondLst>
                                        </p:cTn>
                                        <p:tgtEl>
                                          <p:spTgt spid="86"/>
                                        </p:tgtEl>
                                        <p:attrNameLst>
                                          <p:attrName>style.visibility</p:attrName>
                                        </p:attrNameLst>
                                      </p:cBhvr>
                                      <p:to>
                                        <p:strVal val="hidden"/>
                                      </p:to>
                                    </p:set>
                                  </p:childTnLst>
                                </p:cTn>
                              </p:par>
                              <p:par>
                                <p:cTn id="1361" presetID="2" presetClass="exit" presetSubtype="2" fill="hold" grpId="3" nodeType="withEffect">
                                  <p:stCondLst>
                                    <p:cond delay="0"/>
                                  </p:stCondLst>
                                  <p:childTnLst>
                                    <p:anim calcmode="lin" valueType="num">
                                      <p:cBhvr additive="base">
                                        <p:cTn id="1362" dur="3000"/>
                                        <p:tgtEl>
                                          <p:spTgt spid="87"/>
                                        </p:tgtEl>
                                        <p:attrNameLst>
                                          <p:attrName>ppt_x</p:attrName>
                                        </p:attrNameLst>
                                      </p:cBhvr>
                                      <p:tavLst>
                                        <p:tav tm="0">
                                          <p:val>
                                            <p:strVal val="ppt_x"/>
                                          </p:val>
                                        </p:tav>
                                        <p:tav tm="100000">
                                          <p:val>
                                            <p:strVal val="1+ppt_w/2"/>
                                          </p:val>
                                        </p:tav>
                                      </p:tavLst>
                                    </p:anim>
                                    <p:anim calcmode="lin" valueType="num">
                                      <p:cBhvr additive="base">
                                        <p:cTn id="1363" dur="3000"/>
                                        <p:tgtEl>
                                          <p:spTgt spid="87"/>
                                        </p:tgtEl>
                                        <p:attrNameLst>
                                          <p:attrName>ppt_y</p:attrName>
                                        </p:attrNameLst>
                                      </p:cBhvr>
                                      <p:tavLst>
                                        <p:tav tm="0">
                                          <p:val>
                                            <p:strVal val="ppt_y"/>
                                          </p:val>
                                        </p:tav>
                                        <p:tav tm="100000">
                                          <p:val>
                                            <p:strVal val="ppt_y"/>
                                          </p:val>
                                        </p:tav>
                                      </p:tavLst>
                                    </p:anim>
                                    <p:set>
                                      <p:cBhvr>
                                        <p:cTn id="1364" dur="1" fill="hold">
                                          <p:stCondLst>
                                            <p:cond delay="2999"/>
                                          </p:stCondLst>
                                        </p:cTn>
                                        <p:tgtEl>
                                          <p:spTgt spid="87"/>
                                        </p:tgtEl>
                                        <p:attrNameLst>
                                          <p:attrName>style.visibility</p:attrName>
                                        </p:attrNameLst>
                                      </p:cBhvr>
                                      <p:to>
                                        <p:strVal val="hidden"/>
                                      </p:to>
                                    </p:set>
                                  </p:childTnLst>
                                </p:cTn>
                              </p:par>
                              <p:par>
                                <p:cTn id="1365" presetID="2" presetClass="exit" presetSubtype="2" fill="hold" grpId="3" nodeType="withEffect">
                                  <p:stCondLst>
                                    <p:cond delay="0"/>
                                  </p:stCondLst>
                                  <p:childTnLst>
                                    <p:anim calcmode="lin" valueType="num">
                                      <p:cBhvr additive="base">
                                        <p:cTn id="1366" dur="3000"/>
                                        <p:tgtEl>
                                          <p:spTgt spid="88"/>
                                        </p:tgtEl>
                                        <p:attrNameLst>
                                          <p:attrName>ppt_x</p:attrName>
                                        </p:attrNameLst>
                                      </p:cBhvr>
                                      <p:tavLst>
                                        <p:tav tm="0">
                                          <p:val>
                                            <p:strVal val="ppt_x"/>
                                          </p:val>
                                        </p:tav>
                                        <p:tav tm="100000">
                                          <p:val>
                                            <p:strVal val="1+ppt_w/2"/>
                                          </p:val>
                                        </p:tav>
                                      </p:tavLst>
                                    </p:anim>
                                    <p:anim calcmode="lin" valueType="num">
                                      <p:cBhvr additive="base">
                                        <p:cTn id="1367" dur="3000"/>
                                        <p:tgtEl>
                                          <p:spTgt spid="88"/>
                                        </p:tgtEl>
                                        <p:attrNameLst>
                                          <p:attrName>ppt_y</p:attrName>
                                        </p:attrNameLst>
                                      </p:cBhvr>
                                      <p:tavLst>
                                        <p:tav tm="0">
                                          <p:val>
                                            <p:strVal val="ppt_y"/>
                                          </p:val>
                                        </p:tav>
                                        <p:tav tm="100000">
                                          <p:val>
                                            <p:strVal val="ppt_y"/>
                                          </p:val>
                                        </p:tav>
                                      </p:tavLst>
                                    </p:anim>
                                    <p:set>
                                      <p:cBhvr>
                                        <p:cTn id="1368" dur="1" fill="hold">
                                          <p:stCondLst>
                                            <p:cond delay="2999"/>
                                          </p:stCondLst>
                                        </p:cTn>
                                        <p:tgtEl>
                                          <p:spTgt spid="88"/>
                                        </p:tgtEl>
                                        <p:attrNameLst>
                                          <p:attrName>style.visibility</p:attrName>
                                        </p:attrNameLst>
                                      </p:cBhvr>
                                      <p:to>
                                        <p:strVal val="hidden"/>
                                      </p:to>
                                    </p:set>
                                  </p:childTnLst>
                                </p:cTn>
                              </p:par>
                              <p:par>
                                <p:cTn id="1369" presetID="2" presetClass="exit" presetSubtype="2" fill="hold" grpId="3" nodeType="withEffect">
                                  <p:stCondLst>
                                    <p:cond delay="0"/>
                                  </p:stCondLst>
                                  <p:childTnLst>
                                    <p:anim calcmode="lin" valueType="num">
                                      <p:cBhvr additive="base">
                                        <p:cTn id="1370" dur="3000"/>
                                        <p:tgtEl>
                                          <p:spTgt spid="89"/>
                                        </p:tgtEl>
                                        <p:attrNameLst>
                                          <p:attrName>ppt_x</p:attrName>
                                        </p:attrNameLst>
                                      </p:cBhvr>
                                      <p:tavLst>
                                        <p:tav tm="0">
                                          <p:val>
                                            <p:strVal val="ppt_x"/>
                                          </p:val>
                                        </p:tav>
                                        <p:tav tm="100000">
                                          <p:val>
                                            <p:strVal val="1+ppt_w/2"/>
                                          </p:val>
                                        </p:tav>
                                      </p:tavLst>
                                    </p:anim>
                                    <p:anim calcmode="lin" valueType="num">
                                      <p:cBhvr additive="base">
                                        <p:cTn id="1371" dur="3000"/>
                                        <p:tgtEl>
                                          <p:spTgt spid="89"/>
                                        </p:tgtEl>
                                        <p:attrNameLst>
                                          <p:attrName>ppt_y</p:attrName>
                                        </p:attrNameLst>
                                      </p:cBhvr>
                                      <p:tavLst>
                                        <p:tav tm="0">
                                          <p:val>
                                            <p:strVal val="ppt_y"/>
                                          </p:val>
                                        </p:tav>
                                        <p:tav tm="100000">
                                          <p:val>
                                            <p:strVal val="ppt_y"/>
                                          </p:val>
                                        </p:tav>
                                      </p:tavLst>
                                    </p:anim>
                                    <p:set>
                                      <p:cBhvr>
                                        <p:cTn id="1372" dur="1" fill="hold">
                                          <p:stCondLst>
                                            <p:cond delay="2999"/>
                                          </p:stCondLst>
                                        </p:cTn>
                                        <p:tgtEl>
                                          <p:spTgt spid="89"/>
                                        </p:tgtEl>
                                        <p:attrNameLst>
                                          <p:attrName>style.visibility</p:attrName>
                                        </p:attrNameLst>
                                      </p:cBhvr>
                                      <p:to>
                                        <p:strVal val="hidden"/>
                                      </p:to>
                                    </p:set>
                                  </p:childTnLst>
                                </p:cTn>
                              </p:par>
                              <p:par>
                                <p:cTn id="1373" presetID="2" presetClass="exit" presetSubtype="2" fill="hold" grpId="3" nodeType="withEffect">
                                  <p:stCondLst>
                                    <p:cond delay="0"/>
                                  </p:stCondLst>
                                  <p:childTnLst>
                                    <p:anim calcmode="lin" valueType="num">
                                      <p:cBhvr additive="base">
                                        <p:cTn id="1374" dur="3000"/>
                                        <p:tgtEl>
                                          <p:spTgt spid="90"/>
                                        </p:tgtEl>
                                        <p:attrNameLst>
                                          <p:attrName>ppt_x</p:attrName>
                                        </p:attrNameLst>
                                      </p:cBhvr>
                                      <p:tavLst>
                                        <p:tav tm="0">
                                          <p:val>
                                            <p:strVal val="ppt_x"/>
                                          </p:val>
                                        </p:tav>
                                        <p:tav tm="100000">
                                          <p:val>
                                            <p:strVal val="1+ppt_w/2"/>
                                          </p:val>
                                        </p:tav>
                                      </p:tavLst>
                                    </p:anim>
                                    <p:anim calcmode="lin" valueType="num">
                                      <p:cBhvr additive="base">
                                        <p:cTn id="1375" dur="3000"/>
                                        <p:tgtEl>
                                          <p:spTgt spid="90"/>
                                        </p:tgtEl>
                                        <p:attrNameLst>
                                          <p:attrName>ppt_y</p:attrName>
                                        </p:attrNameLst>
                                      </p:cBhvr>
                                      <p:tavLst>
                                        <p:tav tm="0">
                                          <p:val>
                                            <p:strVal val="ppt_y"/>
                                          </p:val>
                                        </p:tav>
                                        <p:tav tm="100000">
                                          <p:val>
                                            <p:strVal val="ppt_y"/>
                                          </p:val>
                                        </p:tav>
                                      </p:tavLst>
                                    </p:anim>
                                    <p:set>
                                      <p:cBhvr>
                                        <p:cTn id="1376" dur="1" fill="hold">
                                          <p:stCondLst>
                                            <p:cond delay="2999"/>
                                          </p:stCondLst>
                                        </p:cTn>
                                        <p:tgtEl>
                                          <p:spTgt spid="90"/>
                                        </p:tgtEl>
                                        <p:attrNameLst>
                                          <p:attrName>style.visibility</p:attrName>
                                        </p:attrNameLst>
                                      </p:cBhvr>
                                      <p:to>
                                        <p:strVal val="hidden"/>
                                      </p:to>
                                    </p:set>
                                  </p:childTnLst>
                                </p:cTn>
                              </p:par>
                              <p:par>
                                <p:cTn id="1377" presetID="2" presetClass="exit" presetSubtype="2" fill="hold" grpId="3" nodeType="withEffect">
                                  <p:stCondLst>
                                    <p:cond delay="0"/>
                                  </p:stCondLst>
                                  <p:childTnLst>
                                    <p:anim calcmode="lin" valueType="num">
                                      <p:cBhvr additive="base">
                                        <p:cTn id="1378" dur="3000"/>
                                        <p:tgtEl>
                                          <p:spTgt spid="91"/>
                                        </p:tgtEl>
                                        <p:attrNameLst>
                                          <p:attrName>ppt_x</p:attrName>
                                        </p:attrNameLst>
                                      </p:cBhvr>
                                      <p:tavLst>
                                        <p:tav tm="0">
                                          <p:val>
                                            <p:strVal val="ppt_x"/>
                                          </p:val>
                                        </p:tav>
                                        <p:tav tm="100000">
                                          <p:val>
                                            <p:strVal val="1+ppt_w/2"/>
                                          </p:val>
                                        </p:tav>
                                      </p:tavLst>
                                    </p:anim>
                                    <p:anim calcmode="lin" valueType="num">
                                      <p:cBhvr additive="base">
                                        <p:cTn id="1379" dur="3000"/>
                                        <p:tgtEl>
                                          <p:spTgt spid="91"/>
                                        </p:tgtEl>
                                        <p:attrNameLst>
                                          <p:attrName>ppt_y</p:attrName>
                                        </p:attrNameLst>
                                      </p:cBhvr>
                                      <p:tavLst>
                                        <p:tav tm="0">
                                          <p:val>
                                            <p:strVal val="ppt_y"/>
                                          </p:val>
                                        </p:tav>
                                        <p:tav tm="100000">
                                          <p:val>
                                            <p:strVal val="ppt_y"/>
                                          </p:val>
                                        </p:tav>
                                      </p:tavLst>
                                    </p:anim>
                                    <p:set>
                                      <p:cBhvr>
                                        <p:cTn id="1380" dur="1" fill="hold">
                                          <p:stCondLst>
                                            <p:cond delay="2999"/>
                                          </p:stCondLst>
                                        </p:cTn>
                                        <p:tgtEl>
                                          <p:spTgt spid="91"/>
                                        </p:tgtEl>
                                        <p:attrNameLst>
                                          <p:attrName>style.visibility</p:attrName>
                                        </p:attrNameLst>
                                      </p:cBhvr>
                                      <p:to>
                                        <p:strVal val="hidden"/>
                                      </p:to>
                                    </p:set>
                                  </p:childTnLst>
                                </p:cTn>
                              </p:par>
                              <p:par>
                                <p:cTn id="1381" presetID="2" presetClass="exit" presetSubtype="2" fill="hold" grpId="3" nodeType="withEffect">
                                  <p:stCondLst>
                                    <p:cond delay="0"/>
                                  </p:stCondLst>
                                  <p:childTnLst>
                                    <p:anim calcmode="lin" valueType="num">
                                      <p:cBhvr additive="base">
                                        <p:cTn id="1382" dur="3000"/>
                                        <p:tgtEl>
                                          <p:spTgt spid="92"/>
                                        </p:tgtEl>
                                        <p:attrNameLst>
                                          <p:attrName>ppt_x</p:attrName>
                                        </p:attrNameLst>
                                      </p:cBhvr>
                                      <p:tavLst>
                                        <p:tav tm="0">
                                          <p:val>
                                            <p:strVal val="ppt_x"/>
                                          </p:val>
                                        </p:tav>
                                        <p:tav tm="100000">
                                          <p:val>
                                            <p:strVal val="1+ppt_w/2"/>
                                          </p:val>
                                        </p:tav>
                                      </p:tavLst>
                                    </p:anim>
                                    <p:anim calcmode="lin" valueType="num">
                                      <p:cBhvr additive="base">
                                        <p:cTn id="1383" dur="3000"/>
                                        <p:tgtEl>
                                          <p:spTgt spid="92"/>
                                        </p:tgtEl>
                                        <p:attrNameLst>
                                          <p:attrName>ppt_y</p:attrName>
                                        </p:attrNameLst>
                                      </p:cBhvr>
                                      <p:tavLst>
                                        <p:tav tm="0">
                                          <p:val>
                                            <p:strVal val="ppt_y"/>
                                          </p:val>
                                        </p:tav>
                                        <p:tav tm="100000">
                                          <p:val>
                                            <p:strVal val="ppt_y"/>
                                          </p:val>
                                        </p:tav>
                                      </p:tavLst>
                                    </p:anim>
                                    <p:set>
                                      <p:cBhvr>
                                        <p:cTn id="1384" dur="1" fill="hold">
                                          <p:stCondLst>
                                            <p:cond delay="2999"/>
                                          </p:stCondLst>
                                        </p:cTn>
                                        <p:tgtEl>
                                          <p:spTgt spid="92"/>
                                        </p:tgtEl>
                                        <p:attrNameLst>
                                          <p:attrName>style.visibility</p:attrName>
                                        </p:attrNameLst>
                                      </p:cBhvr>
                                      <p:to>
                                        <p:strVal val="hidden"/>
                                      </p:to>
                                    </p:set>
                                  </p:childTnLst>
                                </p:cTn>
                              </p:par>
                              <p:par>
                                <p:cTn id="1385" presetID="2" presetClass="exit" presetSubtype="2" fill="hold" grpId="3" nodeType="withEffect">
                                  <p:stCondLst>
                                    <p:cond delay="0"/>
                                  </p:stCondLst>
                                  <p:childTnLst>
                                    <p:anim calcmode="lin" valueType="num">
                                      <p:cBhvr additive="base">
                                        <p:cTn id="1386" dur="3000"/>
                                        <p:tgtEl>
                                          <p:spTgt spid="93"/>
                                        </p:tgtEl>
                                        <p:attrNameLst>
                                          <p:attrName>ppt_x</p:attrName>
                                        </p:attrNameLst>
                                      </p:cBhvr>
                                      <p:tavLst>
                                        <p:tav tm="0">
                                          <p:val>
                                            <p:strVal val="ppt_x"/>
                                          </p:val>
                                        </p:tav>
                                        <p:tav tm="100000">
                                          <p:val>
                                            <p:strVal val="1+ppt_w/2"/>
                                          </p:val>
                                        </p:tav>
                                      </p:tavLst>
                                    </p:anim>
                                    <p:anim calcmode="lin" valueType="num">
                                      <p:cBhvr additive="base">
                                        <p:cTn id="1387" dur="3000"/>
                                        <p:tgtEl>
                                          <p:spTgt spid="93"/>
                                        </p:tgtEl>
                                        <p:attrNameLst>
                                          <p:attrName>ppt_y</p:attrName>
                                        </p:attrNameLst>
                                      </p:cBhvr>
                                      <p:tavLst>
                                        <p:tav tm="0">
                                          <p:val>
                                            <p:strVal val="ppt_y"/>
                                          </p:val>
                                        </p:tav>
                                        <p:tav tm="100000">
                                          <p:val>
                                            <p:strVal val="ppt_y"/>
                                          </p:val>
                                        </p:tav>
                                      </p:tavLst>
                                    </p:anim>
                                    <p:set>
                                      <p:cBhvr>
                                        <p:cTn id="1388" dur="1" fill="hold">
                                          <p:stCondLst>
                                            <p:cond delay="2999"/>
                                          </p:stCondLst>
                                        </p:cTn>
                                        <p:tgtEl>
                                          <p:spTgt spid="93"/>
                                        </p:tgtEl>
                                        <p:attrNameLst>
                                          <p:attrName>style.visibility</p:attrName>
                                        </p:attrNameLst>
                                      </p:cBhvr>
                                      <p:to>
                                        <p:strVal val="hidden"/>
                                      </p:to>
                                    </p:set>
                                  </p:childTnLst>
                                </p:cTn>
                              </p:par>
                              <p:par>
                                <p:cTn id="1389" presetID="2" presetClass="exit" presetSubtype="2" fill="hold" grpId="3" nodeType="withEffect">
                                  <p:stCondLst>
                                    <p:cond delay="0"/>
                                  </p:stCondLst>
                                  <p:childTnLst>
                                    <p:anim calcmode="lin" valueType="num">
                                      <p:cBhvr additive="base">
                                        <p:cTn id="1390" dur="3000"/>
                                        <p:tgtEl>
                                          <p:spTgt spid="94"/>
                                        </p:tgtEl>
                                        <p:attrNameLst>
                                          <p:attrName>ppt_x</p:attrName>
                                        </p:attrNameLst>
                                      </p:cBhvr>
                                      <p:tavLst>
                                        <p:tav tm="0">
                                          <p:val>
                                            <p:strVal val="ppt_x"/>
                                          </p:val>
                                        </p:tav>
                                        <p:tav tm="100000">
                                          <p:val>
                                            <p:strVal val="1+ppt_w/2"/>
                                          </p:val>
                                        </p:tav>
                                      </p:tavLst>
                                    </p:anim>
                                    <p:anim calcmode="lin" valueType="num">
                                      <p:cBhvr additive="base">
                                        <p:cTn id="1391" dur="3000"/>
                                        <p:tgtEl>
                                          <p:spTgt spid="94"/>
                                        </p:tgtEl>
                                        <p:attrNameLst>
                                          <p:attrName>ppt_y</p:attrName>
                                        </p:attrNameLst>
                                      </p:cBhvr>
                                      <p:tavLst>
                                        <p:tav tm="0">
                                          <p:val>
                                            <p:strVal val="ppt_y"/>
                                          </p:val>
                                        </p:tav>
                                        <p:tav tm="100000">
                                          <p:val>
                                            <p:strVal val="ppt_y"/>
                                          </p:val>
                                        </p:tav>
                                      </p:tavLst>
                                    </p:anim>
                                    <p:set>
                                      <p:cBhvr>
                                        <p:cTn id="1392" dur="1" fill="hold">
                                          <p:stCondLst>
                                            <p:cond delay="2999"/>
                                          </p:stCondLst>
                                        </p:cTn>
                                        <p:tgtEl>
                                          <p:spTgt spid="94"/>
                                        </p:tgtEl>
                                        <p:attrNameLst>
                                          <p:attrName>style.visibility</p:attrName>
                                        </p:attrNameLst>
                                      </p:cBhvr>
                                      <p:to>
                                        <p:strVal val="hidden"/>
                                      </p:to>
                                    </p:set>
                                  </p:childTnLst>
                                </p:cTn>
                              </p:par>
                              <p:par>
                                <p:cTn id="1393" presetID="2" presetClass="exit" presetSubtype="2" fill="hold" grpId="3" nodeType="withEffect">
                                  <p:stCondLst>
                                    <p:cond delay="0"/>
                                  </p:stCondLst>
                                  <p:childTnLst>
                                    <p:anim calcmode="lin" valueType="num">
                                      <p:cBhvr additive="base">
                                        <p:cTn id="1394" dur="3000"/>
                                        <p:tgtEl>
                                          <p:spTgt spid="95"/>
                                        </p:tgtEl>
                                        <p:attrNameLst>
                                          <p:attrName>ppt_x</p:attrName>
                                        </p:attrNameLst>
                                      </p:cBhvr>
                                      <p:tavLst>
                                        <p:tav tm="0">
                                          <p:val>
                                            <p:strVal val="ppt_x"/>
                                          </p:val>
                                        </p:tav>
                                        <p:tav tm="100000">
                                          <p:val>
                                            <p:strVal val="1+ppt_w/2"/>
                                          </p:val>
                                        </p:tav>
                                      </p:tavLst>
                                    </p:anim>
                                    <p:anim calcmode="lin" valueType="num">
                                      <p:cBhvr additive="base">
                                        <p:cTn id="1395" dur="3000"/>
                                        <p:tgtEl>
                                          <p:spTgt spid="95"/>
                                        </p:tgtEl>
                                        <p:attrNameLst>
                                          <p:attrName>ppt_y</p:attrName>
                                        </p:attrNameLst>
                                      </p:cBhvr>
                                      <p:tavLst>
                                        <p:tav tm="0">
                                          <p:val>
                                            <p:strVal val="ppt_y"/>
                                          </p:val>
                                        </p:tav>
                                        <p:tav tm="100000">
                                          <p:val>
                                            <p:strVal val="ppt_y"/>
                                          </p:val>
                                        </p:tav>
                                      </p:tavLst>
                                    </p:anim>
                                    <p:set>
                                      <p:cBhvr>
                                        <p:cTn id="1396" dur="1" fill="hold">
                                          <p:stCondLst>
                                            <p:cond delay="2999"/>
                                          </p:stCondLst>
                                        </p:cTn>
                                        <p:tgtEl>
                                          <p:spTgt spid="95"/>
                                        </p:tgtEl>
                                        <p:attrNameLst>
                                          <p:attrName>style.visibility</p:attrName>
                                        </p:attrNameLst>
                                      </p:cBhvr>
                                      <p:to>
                                        <p:strVal val="hidden"/>
                                      </p:to>
                                    </p:set>
                                  </p:childTnLst>
                                </p:cTn>
                              </p:par>
                              <p:par>
                                <p:cTn id="1397" presetID="2" presetClass="exit" presetSubtype="2" fill="hold" grpId="3" nodeType="withEffect">
                                  <p:stCondLst>
                                    <p:cond delay="0"/>
                                  </p:stCondLst>
                                  <p:childTnLst>
                                    <p:anim calcmode="lin" valueType="num">
                                      <p:cBhvr additive="base">
                                        <p:cTn id="1398" dur="3000"/>
                                        <p:tgtEl>
                                          <p:spTgt spid="96"/>
                                        </p:tgtEl>
                                        <p:attrNameLst>
                                          <p:attrName>ppt_x</p:attrName>
                                        </p:attrNameLst>
                                      </p:cBhvr>
                                      <p:tavLst>
                                        <p:tav tm="0">
                                          <p:val>
                                            <p:strVal val="ppt_x"/>
                                          </p:val>
                                        </p:tav>
                                        <p:tav tm="100000">
                                          <p:val>
                                            <p:strVal val="1+ppt_w/2"/>
                                          </p:val>
                                        </p:tav>
                                      </p:tavLst>
                                    </p:anim>
                                    <p:anim calcmode="lin" valueType="num">
                                      <p:cBhvr additive="base">
                                        <p:cTn id="1399" dur="3000"/>
                                        <p:tgtEl>
                                          <p:spTgt spid="96"/>
                                        </p:tgtEl>
                                        <p:attrNameLst>
                                          <p:attrName>ppt_y</p:attrName>
                                        </p:attrNameLst>
                                      </p:cBhvr>
                                      <p:tavLst>
                                        <p:tav tm="0">
                                          <p:val>
                                            <p:strVal val="ppt_y"/>
                                          </p:val>
                                        </p:tav>
                                        <p:tav tm="100000">
                                          <p:val>
                                            <p:strVal val="ppt_y"/>
                                          </p:val>
                                        </p:tav>
                                      </p:tavLst>
                                    </p:anim>
                                    <p:set>
                                      <p:cBhvr>
                                        <p:cTn id="1400" dur="1" fill="hold">
                                          <p:stCondLst>
                                            <p:cond delay="2999"/>
                                          </p:stCondLst>
                                        </p:cTn>
                                        <p:tgtEl>
                                          <p:spTgt spid="96"/>
                                        </p:tgtEl>
                                        <p:attrNameLst>
                                          <p:attrName>style.visibility</p:attrName>
                                        </p:attrNameLst>
                                      </p:cBhvr>
                                      <p:to>
                                        <p:strVal val="hidden"/>
                                      </p:to>
                                    </p:set>
                                  </p:childTnLst>
                                </p:cTn>
                              </p:par>
                              <p:par>
                                <p:cTn id="1401" presetID="2" presetClass="exit" presetSubtype="2" fill="hold" grpId="3" nodeType="withEffect">
                                  <p:stCondLst>
                                    <p:cond delay="0"/>
                                  </p:stCondLst>
                                  <p:childTnLst>
                                    <p:anim calcmode="lin" valueType="num">
                                      <p:cBhvr additive="base">
                                        <p:cTn id="1402" dur="3000"/>
                                        <p:tgtEl>
                                          <p:spTgt spid="97"/>
                                        </p:tgtEl>
                                        <p:attrNameLst>
                                          <p:attrName>ppt_x</p:attrName>
                                        </p:attrNameLst>
                                      </p:cBhvr>
                                      <p:tavLst>
                                        <p:tav tm="0">
                                          <p:val>
                                            <p:strVal val="ppt_x"/>
                                          </p:val>
                                        </p:tav>
                                        <p:tav tm="100000">
                                          <p:val>
                                            <p:strVal val="1+ppt_w/2"/>
                                          </p:val>
                                        </p:tav>
                                      </p:tavLst>
                                    </p:anim>
                                    <p:anim calcmode="lin" valueType="num">
                                      <p:cBhvr additive="base">
                                        <p:cTn id="1403" dur="3000"/>
                                        <p:tgtEl>
                                          <p:spTgt spid="97"/>
                                        </p:tgtEl>
                                        <p:attrNameLst>
                                          <p:attrName>ppt_y</p:attrName>
                                        </p:attrNameLst>
                                      </p:cBhvr>
                                      <p:tavLst>
                                        <p:tav tm="0">
                                          <p:val>
                                            <p:strVal val="ppt_y"/>
                                          </p:val>
                                        </p:tav>
                                        <p:tav tm="100000">
                                          <p:val>
                                            <p:strVal val="ppt_y"/>
                                          </p:val>
                                        </p:tav>
                                      </p:tavLst>
                                    </p:anim>
                                    <p:set>
                                      <p:cBhvr>
                                        <p:cTn id="1404" dur="1" fill="hold">
                                          <p:stCondLst>
                                            <p:cond delay="2999"/>
                                          </p:stCondLst>
                                        </p:cTn>
                                        <p:tgtEl>
                                          <p:spTgt spid="97"/>
                                        </p:tgtEl>
                                        <p:attrNameLst>
                                          <p:attrName>style.visibility</p:attrName>
                                        </p:attrNameLst>
                                      </p:cBhvr>
                                      <p:to>
                                        <p:strVal val="hidden"/>
                                      </p:to>
                                    </p:set>
                                  </p:childTnLst>
                                </p:cTn>
                              </p:par>
                              <p:par>
                                <p:cTn id="1405" presetID="2" presetClass="exit" presetSubtype="2" fill="hold" grpId="3" nodeType="withEffect">
                                  <p:stCondLst>
                                    <p:cond delay="0"/>
                                  </p:stCondLst>
                                  <p:childTnLst>
                                    <p:anim calcmode="lin" valueType="num">
                                      <p:cBhvr additive="base">
                                        <p:cTn id="1406" dur="3000"/>
                                        <p:tgtEl>
                                          <p:spTgt spid="98"/>
                                        </p:tgtEl>
                                        <p:attrNameLst>
                                          <p:attrName>ppt_x</p:attrName>
                                        </p:attrNameLst>
                                      </p:cBhvr>
                                      <p:tavLst>
                                        <p:tav tm="0">
                                          <p:val>
                                            <p:strVal val="ppt_x"/>
                                          </p:val>
                                        </p:tav>
                                        <p:tav tm="100000">
                                          <p:val>
                                            <p:strVal val="1+ppt_w/2"/>
                                          </p:val>
                                        </p:tav>
                                      </p:tavLst>
                                    </p:anim>
                                    <p:anim calcmode="lin" valueType="num">
                                      <p:cBhvr additive="base">
                                        <p:cTn id="1407" dur="3000"/>
                                        <p:tgtEl>
                                          <p:spTgt spid="98"/>
                                        </p:tgtEl>
                                        <p:attrNameLst>
                                          <p:attrName>ppt_y</p:attrName>
                                        </p:attrNameLst>
                                      </p:cBhvr>
                                      <p:tavLst>
                                        <p:tav tm="0">
                                          <p:val>
                                            <p:strVal val="ppt_y"/>
                                          </p:val>
                                        </p:tav>
                                        <p:tav tm="100000">
                                          <p:val>
                                            <p:strVal val="ppt_y"/>
                                          </p:val>
                                        </p:tav>
                                      </p:tavLst>
                                    </p:anim>
                                    <p:set>
                                      <p:cBhvr>
                                        <p:cTn id="1408" dur="1" fill="hold">
                                          <p:stCondLst>
                                            <p:cond delay="2999"/>
                                          </p:stCondLst>
                                        </p:cTn>
                                        <p:tgtEl>
                                          <p:spTgt spid="98"/>
                                        </p:tgtEl>
                                        <p:attrNameLst>
                                          <p:attrName>style.visibility</p:attrName>
                                        </p:attrNameLst>
                                      </p:cBhvr>
                                      <p:to>
                                        <p:strVal val="hidden"/>
                                      </p:to>
                                    </p:set>
                                  </p:childTnLst>
                                </p:cTn>
                              </p:par>
                              <p:par>
                                <p:cTn id="1409" presetID="2" presetClass="exit" presetSubtype="2" fill="hold" grpId="3" nodeType="withEffect">
                                  <p:stCondLst>
                                    <p:cond delay="0"/>
                                  </p:stCondLst>
                                  <p:childTnLst>
                                    <p:anim calcmode="lin" valueType="num">
                                      <p:cBhvr additive="base">
                                        <p:cTn id="1410" dur="3000"/>
                                        <p:tgtEl>
                                          <p:spTgt spid="99"/>
                                        </p:tgtEl>
                                        <p:attrNameLst>
                                          <p:attrName>ppt_x</p:attrName>
                                        </p:attrNameLst>
                                      </p:cBhvr>
                                      <p:tavLst>
                                        <p:tav tm="0">
                                          <p:val>
                                            <p:strVal val="ppt_x"/>
                                          </p:val>
                                        </p:tav>
                                        <p:tav tm="100000">
                                          <p:val>
                                            <p:strVal val="1+ppt_w/2"/>
                                          </p:val>
                                        </p:tav>
                                      </p:tavLst>
                                    </p:anim>
                                    <p:anim calcmode="lin" valueType="num">
                                      <p:cBhvr additive="base">
                                        <p:cTn id="1411" dur="3000"/>
                                        <p:tgtEl>
                                          <p:spTgt spid="99"/>
                                        </p:tgtEl>
                                        <p:attrNameLst>
                                          <p:attrName>ppt_y</p:attrName>
                                        </p:attrNameLst>
                                      </p:cBhvr>
                                      <p:tavLst>
                                        <p:tav tm="0">
                                          <p:val>
                                            <p:strVal val="ppt_y"/>
                                          </p:val>
                                        </p:tav>
                                        <p:tav tm="100000">
                                          <p:val>
                                            <p:strVal val="ppt_y"/>
                                          </p:val>
                                        </p:tav>
                                      </p:tavLst>
                                    </p:anim>
                                    <p:set>
                                      <p:cBhvr>
                                        <p:cTn id="1412" dur="1" fill="hold">
                                          <p:stCondLst>
                                            <p:cond delay="2999"/>
                                          </p:stCondLst>
                                        </p:cTn>
                                        <p:tgtEl>
                                          <p:spTgt spid="99"/>
                                        </p:tgtEl>
                                        <p:attrNameLst>
                                          <p:attrName>style.visibility</p:attrName>
                                        </p:attrNameLst>
                                      </p:cBhvr>
                                      <p:to>
                                        <p:strVal val="hidden"/>
                                      </p:to>
                                    </p:set>
                                  </p:childTnLst>
                                </p:cTn>
                              </p:par>
                              <p:par>
                                <p:cTn id="1413" presetID="2" presetClass="exit" presetSubtype="2" fill="hold" grpId="3" nodeType="withEffect">
                                  <p:stCondLst>
                                    <p:cond delay="0"/>
                                  </p:stCondLst>
                                  <p:childTnLst>
                                    <p:anim calcmode="lin" valueType="num">
                                      <p:cBhvr additive="base">
                                        <p:cTn id="1414" dur="3000"/>
                                        <p:tgtEl>
                                          <p:spTgt spid="100"/>
                                        </p:tgtEl>
                                        <p:attrNameLst>
                                          <p:attrName>ppt_x</p:attrName>
                                        </p:attrNameLst>
                                      </p:cBhvr>
                                      <p:tavLst>
                                        <p:tav tm="0">
                                          <p:val>
                                            <p:strVal val="ppt_x"/>
                                          </p:val>
                                        </p:tav>
                                        <p:tav tm="100000">
                                          <p:val>
                                            <p:strVal val="1+ppt_w/2"/>
                                          </p:val>
                                        </p:tav>
                                      </p:tavLst>
                                    </p:anim>
                                    <p:anim calcmode="lin" valueType="num">
                                      <p:cBhvr additive="base">
                                        <p:cTn id="1415" dur="3000"/>
                                        <p:tgtEl>
                                          <p:spTgt spid="100"/>
                                        </p:tgtEl>
                                        <p:attrNameLst>
                                          <p:attrName>ppt_y</p:attrName>
                                        </p:attrNameLst>
                                      </p:cBhvr>
                                      <p:tavLst>
                                        <p:tav tm="0">
                                          <p:val>
                                            <p:strVal val="ppt_y"/>
                                          </p:val>
                                        </p:tav>
                                        <p:tav tm="100000">
                                          <p:val>
                                            <p:strVal val="ppt_y"/>
                                          </p:val>
                                        </p:tav>
                                      </p:tavLst>
                                    </p:anim>
                                    <p:set>
                                      <p:cBhvr>
                                        <p:cTn id="1416" dur="1" fill="hold">
                                          <p:stCondLst>
                                            <p:cond delay="2999"/>
                                          </p:stCondLst>
                                        </p:cTn>
                                        <p:tgtEl>
                                          <p:spTgt spid="100"/>
                                        </p:tgtEl>
                                        <p:attrNameLst>
                                          <p:attrName>style.visibility</p:attrName>
                                        </p:attrNameLst>
                                      </p:cBhvr>
                                      <p:to>
                                        <p:strVal val="hidden"/>
                                      </p:to>
                                    </p:set>
                                  </p:childTnLst>
                                </p:cTn>
                              </p:par>
                              <p:par>
                                <p:cTn id="1417" presetID="2" presetClass="exit" presetSubtype="8" fill="hold" grpId="3" nodeType="withEffect">
                                  <p:stCondLst>
                                    <p:cond delay="0"/>
                                  </p:stCondLst>
                                  <p:childTnLst>
                                    <p:anim calcmode="lin" valueType="num">
                                      <p:cBhvr additive="base">
                                        <p:cTn id="1418" dur="3000"/>
                                        <p:tgtEl>
                                          <p:spTgt spid="5"/>
                                        </p:tgtEl>
                                        <p:attrNameLst>
                                          <p:attrName>ppt_x</p:attrName>
                                        </p:attrNameLst>
                                      </p:cBhvr>
                                      <p:tavLst>
                                        <p:tav tm="0">
                                          <p:val>
                                            <p:strVal val="ppt_x"/>
                                          </p:val>
                                        </p:tav>
                                        <p:tav tm="100000">
                                          <p:val>
                                            <p:strVal val="0-ppt_w/2"/>
                                          </p:val>
                                        </p:tav>
                                      </p:tavLst>
                                    </p:anim>
                                    <p:anim calcmode="lin" valueType="num">
                                      <p:cBhvr additive="base">
                                        <p:cTn id="1419" dur="3000"/>
                                        <p:tgtEl>
                                          <p:spTgt spid="5"/>
                                        </p:tgtEl>
                                        <p:attrNameLst>
                                          <p:attrName>ppt_y</p:attrName>
                                        </p:attrNameLst>
                                      </p:cBhvr>
                                      <p:tavLst>
                                        <p:tav tm="0">
                                          <p:val>
                                            <p:strVal val="ppt_y"/>
                                          </p:val>
                                        </p:tav>
                                        <p:tav tm="100000">
                                          <p:val>
                                            <p:strVal val="ppt_y"/>
                                          </p:val>
                                        </p:tav>
                                      </p:tavLst>
                                    </p:anim>
                                    <p:set>
                                      <p:cBhvr>
                                        <p:cTn id="1420" dur="1" fill="hold">
                                          <p:stCondLst>
                                            <p:cond delay="2999"/>
                                          </p:stCondLst>
                                        </p:cTn>
                                        <p:tgtEl>
                                          <p:spTgt spid="5"/>
                                        </p:tgtEl>
                                        <p:attrNameLst>
                                          <p:attrName>style.visibility</p:attrName>
                                        </p:attrNameLst>
                                      </p:cBhvr>
                                      <p:to>
                                        <p:strVal val="hidden"/>
                                      </p:to>
                                    </p:set>
                                  </p:childTnLst>
                                </p:cTn>
                              </p:par>
                              <p:par>
                                <p:cTn id="1421" presetID="2" presetClass="exit" presetSubtype="8" fill="hold" grpId="3" nodeType="withEffect">
                                  <p:stCondLst>
                                    <p:cond delay="0"/>
                                  </p:stCondLst>
                                  <p:childTnLst>
                                    <p:anim calcmode="lin" valueType="num">
                                      <p:cBhvr additive="base">
                                        <p:cTn id="1422" dur="3000"/>
                                        <p:tgtEl>
                                          <p:spTgt spid="6"/>
                                        </p:tgtEl>
                                        <p:attrNameLst>
                                          <p:attrName>ppt_x</p:attrName>
                                        </p:attrNameLst>
                                      </p:cBhvr>
                                      <p:tavLst>
                                        <p:tav tm="0">
                                          <p:val>
                                            <p:strVal val="ppt_x"/>
                                          </p:val>
                                        </p:tav>
                                        <p:tav tm="100000">
                                          <p:val>
                                            <p:strVal val="0-ppt_w/2"/>
                                          </p:val>
                                        </p:tav>
                                      </p:tavLst>
                                    </p:anim>
                                    <p:anim calcmode="lin" valueType="num">
                                      <p:cBhvr additive="base">
                                        <p:cTn id="1423" dur="3000"/>
                                        <p:tgtEl>
                                          <p:spTgt spid="6"/>
                                        </p:tgtEl>
                                        <p:attrNameLst>
                                          <p:attrName>ppt_y</p:attrName>
                                        </p:attrNameLst>
                                      </p:cBhvr>
                                      <p:tavLst>
                                        <p:tav tm="0">
                                          <p:val>
                                            <p:strVal val="ppt_y"/>
                                          </p:val>
                                        </p:tav>
                                        <p:tav tm="100000">
                                          <p:val>
                                            <p:strVal val="ppt_y"/>
                                          </p:val>
                                        </p:tav>
                                      </p:tavLst>
                                    </p:anim>
                                    <p:set>
                                      <p:cBhvr>
                                        <p:cTn id="1424" dur="1" fill="hold">
                                          <p:stCondLst>
                                            <p:cond delay="2999"/>
                                          </p:stCondLst>
                                        </p:cTn>
                                        <p:tgtEl>
                                          <p:spTgt spid="6"/>
                                        </p:tgtEl>
                                        <p:attrNameLst>
                                          <p:attrName>style.visibility</p:attrName>
                                        </p:attrNameLst>
                                      </p:cBhvr>
                                      <p:to>
                                        <p:strVal val="hidden"/>
                                      </p:to>
                                    </p:set>
                                  </p:childTnLst>
                                </p:cTn>
                              </p:par>
                              <p:par>
                                <p:cTn id="1425" presetID="2" presetClass="exit" presetSubtype="8" fill="hold" grpId="3" nodeType="withEffect">
                                  <p:stCondLst>
                                    <p:cond delay="0"/>
                                  </p:stCondLst>
                                  <p:childTnLst>
                                    <p:anim calcmode="lin" valueType="num">
                                      <p:cBhvr additive="base">
                                        <p:cTn id="1426" dur="3000"/>
                                        <p:tgtEl>
                                          <p:spTgt spid="7"/>
                                        </p:tgtEl>
                                        <p:attrNameLst>
                                          <p:attrName>ppt_x</p:attrName>
                                        </p:attrNameLst>
                                      </p:cBhvr>
                                      <p:tavLst>
                                        <p:tav tm="0">
                                          <p:val>
                                            <p:strVal val="ppt_x"/>
                                          </p:val>
                                        </p:tav>
                                        <p:tav tm="100000">
                                          <p:val>
                                            <p:strVal val="0-ppt_w/2"/>
                                          </p:val>
                                        </p:tav>
                                      </p:tavLst>
                                    </p:anim>
                                    <p:anim calcmode="lin" valueType="num">
                                      <p:cBhvr additive="base">
                                        <p:cTn id="1427" dur="3000"/>
                                        <p:tgtEl>
                                          <p:spTgt spid="7"/>
                                        </p:tgtEl>
                                        <p:attrNameLst>
                                          <p:attrName>ppt_y</p:attrName>
                                        </p:attrNameLst>
                                      </p:cBhvr>
                                      <p:tavLst>
                                        <p:tav tm="0">
                                          <p:val>
                                            <p:strVal val="ppt_y"/>
                                          </p:val>
                                        </p:tav>
                                        <p:tav tm="100000">
                                          <p:val>
                                            <p:strVal val="ppt_y"/>
                                          </p:val>
                                        </p:tav>
                                      </p:tavLst>
                                    </p:anim>
                                    <p:set>
                                      <p:cBhvr>
                                        <p:cTn id="1428" dur="1" fill="hold">
                                          <p:stCondLst>
                                            <p:cond delay="2999"/>
                                          </p:stCondLst>
                                        </p:cTn>
                                        <p:tgtEl>
                                          <p:spTgt spid="7"/>
                                        </p:tgtEl>
                                        <p:attrNameLst>
                                          <p:attrName>style.visibility</p:attrName>
                                        </p:attrNameLst>
                                      </p:cBhvr>
                                      <p:to>
                                        <p:strVal val="hidden"/>
                                      </p:to>
                                    </p:set>
                                  </p:childTnLst>
                                </p:cTn>
                              </p:par>
                              <p:par>
                                <p:cTn id="1429" presetID="2" presetClass="exit" presetSubtype="8" fill="hold" grpId="3" nodeType="withEffect">
                                  <p:stCondLst>
                                    <p:cond delay="0"/>
                                  </p:stCondLst>
                                  <p:childTnLst>
                                    <p:anim calcmode="lin" valueType="num">
                                      <p:cBhvr additive="base">
                                        <p:cTn id="1430" dur="3000"/>
                                        <p:tgtEl>
                                          <p:spTgt spid="8"/>
                                        </p:tgtEl>
                                        <p:attrNameLst>
                                          <p:attrName>ppt_x</p:attrName>
                                        </p:attrNameLst>
                                      </p:cBhvr>
                                      <p:tavLst>
                                        <p:tav tm="0">
                                          <p:val>
                                            <p:strVal val="ppt_x"/>
                                          </p:val>
                                        </p:tav>
                                        <p:tav tm="100000">
                                          <p:val>
                                            <p:strVal val="0-ppt_w/2"/>
                                          </p:val>
                                        </p:tav>
                                      </p:tavLst>
                                    </p:anim>
                                    <p:anim calcmode="lin" valueType="num">
                                      <p:cBhvr additive="base">
                                        <p:cTn id="1431" dur="3000"/>
                                        <p:tgtEl>
                                          <p:spTgt spid="8"/>
                                        </p:tgtEl>
                                        <p:attrNameLst>
                                          <p:attrName>ppt_y</p:attrName>
                                        </p:attrNameLst>
                                      </p:cBhvr>
                                      <p:tavLst>
                                        <p:tav tm="0">
                                          <p:val>
                                            <p:strVal val="ppt_y"/>
                                          </p:val>
                                        </p:tav>
                                        <p:tav tm="100000">
                                          <p:val>
                                            <p:strVal val="ppt_y"/>
                                          </p:val>
                                        </p:tav>
                                      </p:tavLst>
                                    </p:anim>
                                    <p:set>
                                      <p:cBhvr>
                                        <p:cTn id="1432" dur="1" fill="hold">
                                          <p:stCondLst>
                                            <p:cond delay="2999"/>
                                          </p:stCondLst>
                                        </p:cTn>
                                        <p:tgtEl>
                                          <p:spTgt spid="8"/>
                                        </p:tgtEl>
                                        <p:attrNameLst>
                                          <p:attrName>style.visibility</p:attrName>
                                        </p:attrNameLst>
                                      </p:cBhvr>
                                      <p:to>
                                        <p:strVal val="hidden"/>
                                      </p:to>
                                    </p:set>
                                  </p:childTnLst>
                                </p:cTn>
                              </p:par>
                              <p:par>
                                <p:cTn id="1433" presetID="2" presetClass="exit" presetSubtype="8" fill="hold" grpId="3" nodeType="withEffect">
                                  <p:stCondLst>
                                    <p:cond delay="0"/>
                                  </p:stCondLst>
                                  <p:childTnLst>
                                    <p:anim calcmode="lin" valueType="num">
                                      <p:cBhvr additive="base">
                                        <p:cTn id="1434" dur="3000"/>
                                        <p:tgtEl>
                                          <p:spTgt spid="9"/>
                                        </p:tgtEl>
                                        <p:attrNameLst>
                                          <p:attrName>ppt_x</p:attrName>
                                        </p:attrNameLst>
                                      </p:cBhvr>
                                      <p:tavLst>
                                        <p:tav tm="0">
                                          <p:val>
                                            <p:strVal val="ppt_x"/>
                                          </p:val>
                                        </p:tav>
                                        <p:tav tm="100000">
                                          <p:val>
                                            <p:strVal val="0-ppt_w/2"/>
                                          </p:val>
                                        </p:tav>
                                      </p:tavLst>
                                    </p:anim>
                                    <p:anim calcmode="lin" valueType="num">
                                      <p:cBhvr additive="base">
                                        <p:cTn id="1435" dur="3000"/>
                                        <p:tgtEl>
                                          <p:spTgt spid="9"/>
                                        </p:tgtEl>
                                        <p:attrNameLst>
                                          <p:attrName>ppt_y</p:attrName>
                                        </p:attrNameLst>
                                      </p:cBhvr>
                                      <p:tavLst>
                                        <p:tav tm="0">
                                          <p:val>
                                            <p:strVal val="ppt_y"/>
                                          </p:val>
                                        </p:tav>
                                        <p:tav tm="100000">
                                          <p:val>
                                            <p:strVal val="ppt_y"/>
                                          </p:val>
                                        </p:tav>
                                      </p:tavLst>
                                    </p:anim>
                                    <p:set>
                                      <p:cBhvr>
                                        <p:cTn id="1436" dur="1" fill="hold">
                                          <p:stCondLst>
                                            <p:cond delay="2999"/>
                                          </p:stCondLst>
                                        </p:cTn>
                                        <p:tgtEl>
                                          <p:spTgt spid="9"/>
                                        </p:tgtEl>
                                        <p:attrNameLst>
                                          <p:attrName>style.visibility</p:attrName>
                                        </p:attrNameLst>
                                      </p:cBhvr>
                                      <p:to>
                                        <p:strVal val="hidden"/>
                                      </p:to>
                                    </p:set>
                                  </p:childTnLst>
                                </p:cTn>
                              </p:par>
                              <p:par>
                                <p:cTn id="1437" presetID="2" presetClass="exit" presetSubtype="8" fill="hold" grpId="3" nodeType="withEffect">
                                  <p:stCondLst>
                                    <p:cond delay="0"/>
                                  </p:stCondLst>
                                  <p:childTnLst>
                                    <p:anim calcmode="lin" valueType="num">
                                      <p:cBhvr additive="base">
                                        <p:cTn id="1438" dur="3000"/>
                                        <p:tgtEl>
                                          <p:spTgt spid="10"/>
                                        </p:tgtEl>
                                        <p:attrNameLst>
                                          <p:attrName>ppt_x</p:attrName>
                                        </p:attrNameLst>
                                      </p:cBhvr>
                                      <p:tavLst>
                                        <p:tav tm="0">
                                          <p:val>
                                            <p:strVal val="ppt_x"/>
                                          </p:val>
                                        </p:tav>
                                        <p:tav tm="100000">
                                          <p:val>
                                            <p:strVal val="0-ppt_w/2"/>
                                          </p:val>
                                        </p:tav>
                                      </p:tavLst>
                                    </p:anim>
                                    <p:anim calcmode="lin" valueType="num">
                                      <p:cBhvr additive="base">
                                        <p:cTn id="1439" dur="3000"/>
                                        <p:tgtEl>
                                          <p:spTgt spid="10"/>
                                        </p:tgtEl>
                                        <p:attrNameLst>
                                          <p:attrName>ppt_y</p:attrName>
                                        </p:attrNameLst>
                                      </p:cBhvr>
                                      <p:tavLst>
                                        <p:tav tm="0">
                                          <p:val>
                                            <p:strVal val="ppt_y"/>
                                          </p:val>
                                        </p:tav>
                                        <p:tav tm="100000">
                                          <p:val>
                                            <p:strVal val="ppt_y"/>
                                          </p:val>
                                        </p:tav>
                                      </p:tavLst>
                                    </p:anim>
                                    <p:set>
                                      <p:cBhvr>
                                        <p:cTn id="1440" dur="1" fill="hold">
                                          <p:stCondLst>
                                            <p:cond delay="2999"/>
                                          </p:stCondLst>
                                        </p:cTn>
                                        <p:tgtEl>
                                          <p:spTgt spid="10"/>
                                        </p:tgtEl>
                                        <p:attrNameLst>
                                          <p:attrName>style.visibility</p:attrName>
                                        </p:attrNameLst>
                                      </p:cBhvr>
                                      <p:to>
                                        <p:strVal val="hidden"/>
                                      </p:to>
                                    </p:set>
                                  </p:childTnLst>
                                </p:cTn>
                              </p:par>
                              <p:par>
                                <p:cTn id="1441" presetID="2" presetClass="exit" presetSubtype="8" fill="hold" grpId="3" nodeType="withEffect">
                                  <p:stCondLst>
                                    <p:cond delay="0"/>
                                  </p:stCondLst>
                                  <p:childTnLst>
                                    <p:anim calcmode="lin" valueType="num">
                                      <p:cBhvr additive="base">
                                        <p:cTn id="1442" dur="3000"/>
                                        <p:tgtEl>
                                          <p:spTgt spid="11"/>
                                        </p:tgtEl>
                                        <p:attrNameLst>
                                          <p:attrName>ppt_x</p:attrName>
                                        </p:attrNameLst>
                                      </p:cBhvr>
                                      <p:tavLst>
                                        <p:tav tm="0">
                                          <p:val>
                                            <p:strVal val="ppt_x"/>
                                          </p:val>
                                        </p:tav>
                                        <p:tav tm="100000">
                                          <p:val>
                                            <p:strVal val="0-ppt_w/2"/>
                                          </p:val>
                                        </p:tav>
                                      </p:tavLst>
                                    </p:anim>
                                    <p:anim calcmode="lin" valueType="num">
                                      <p:cBhvr additive="base">
                                        <p:cTn id="1443" dur="3000"/>
                                        <p:tgtEl>
                                          <p:spTgt spid="11"/>
                                        </p:tgtEl>
                                        <p:attrNameLst>
                                          <p:attrName>ppt_y</p:attrName>
                                        </p:attrNameLst>
                                      </p:cBhvr>
                                      <p:tavLst>
                                        <p:tav tm="0">
                                          <p:val>
                                            <p:strVal val="ppt_y"/>
                                          </p:val>
                                        </p:tav>
                                        <p:tav tm="100000">
                                          <p:val>
                                            <p:strVal val="ppt_y"/>
                                          </p:val>
                                        </p:tav>
                                      </p:tavLst>
                                    </p:anim>
                                    <p:set>
                                      <p:cBhvr>
                                        <p:cTn id="1444" dur="1" fill="hold">
                                          <p:stCondLst>
                                            <p:cond delay="2999"/>
                                          </p:stCondLst>
                                        </p:cTn>
                                        <p:tgtEl>
                                          <p:spTgt spid="11"/>
                                        </p:tgtEl>
                                        <p:attrNameLst>
                                          <p:attrName>style.visibility</p:attrName>
                                        </p:attrNameLst>
                                      </p:cBhvr>
                                      <p:to>
                                        <p:strVal val="hidden"/>
                                      </p:to>
                                    </p:set>
                                  </p:childTnLst>
                                </p:cTn>
                              </p:par>
                              <p:par>
                                <p:cTn id="1445" presetID="2" presetClass="exit" presetSubtype="8" fill="hold" grpId="3" nodeType="withEffect">
                                  <p:stCondLst>
                                    <p:cond delay="0"/>
                                  </p:stCondLst>
                                  <p:childTnLst>
                                    <p:anim calcmode="lin" valueType="num">
                                      <p:cBhvr additive="base">
                                        <p:cTn id="1446" dur="3000"/>
                                        <p:tgtEl>
                                          <p:spTgt spid="12"/>
                                        </p:tgtEl>
                                        <p:attrNameLst>
                                          <p:attrName>ppt_x</p:attrName>
                                        </p:attrNameLst>
                                      </p:cBhvr>
                                      <p:tavLst>
                                        <p:tav tm="0">
                                          <p:val>
                                            <p:strVal val="ppt_x"/>
                                          </p:val>
                                        </p:tav>
                                        <p:tav tm="100000">
                                          <p:val>
                                            <p:strVal val="0-ppt_w/2"/>
                                          </p:val>
                                        </p:tav>
                                      </p:tavLst>
                                    </p:anim>
                                    <p:anim calcmode="lin" valueType="num">
                                      <p:cBhvr additive="base">
                                        <p:cTn id="1447" dur="3000"/>
                                        <p:tgtEl>
                                          <p:spTgt spid="12"/>
                                        </p:tgtEl>
                                        <p:attrNameLst>
                                          <p:attrName>ppt_y</p:attrName>
                                        </p:attrNameLst>
                                      </p:cBhvr>
                                      <p:tavLst>
                                        <p:tav tm="0">
                                          <p:val>
                                            <p:strVal val="ppt_y"/>
                                          </p:val>
                                        </p:tav>
                                        <p:tav tm="100000">
                                          <p:val>
                                            <p:strVal val="ppt_y"/>
                                          </p:val>
                                        </p:tav>
                                      </p:tavLst>
                                    </p:anim>
                                    <p:set>
                                      <p:cBhvr>
                                        <p:cTn id="1448" dur="1" fill="hold">
                                          <p:stCondLst>
                                            <p:cond delay="2999"/>
                                          </p:stCondLst>
                                        </p:cTn>
                                        <p:tgtEl>
                                          <p:spTgt spid="12"/>
                                        </p:tgtEl>
                                        <p:attrNameLst>
                                          <p:attrName>style.visibility</p:attrName>
                                        </p:attrNameLst>
                                      </p:cBhvr>
                                      <p:to>
                                        <p:strVal val="hidden"/>
                                      </p:to>
                                    </p:set>
                                  </p:childTnLst>
                                </p:cTn>
                              </p:par>
                              <p:par>
                                <p:cTn id="1449" presetID="2" presetClass="exit" presetSubtype="8" fill="hold" grpId="3" nodeType="withEffect">
                                  <p:stCondLst>
                                    <p:cond delay="0"/>
                                  </p:stCondLst>
                                  <p:childTnLst>
                                    <p:anim calcmode="lin" valueType="num">
                                      <p:cBhvr additive="base">
                                        <p:cTn id="1450" dur="3000"/>
                                        <p:tgtEl>
                                          <p:spTgt spid="13"/>
                                        </p:tgtEl>
                                        <p:attrNameLst>
                                          <p:attrName>ppt_x</p:attrName>
                                        </p:attrNameLst>
                                      </p:cBhvr>
                                      <p:tavLst>
                                        <p:tav tm="0">
                                          <p:val>
                                            <p:strVal val="ppt_x"/>
                                          </p:val>
                                        </p:tav>
                                        <p:tav tm="100000">
                                          <p:val>
                                            <p:strVal val="0-ppt_w/2"/>
                                          </p:val>
                                        </p:tav>
                                      </p:tavLst>
                                    </p:anim>
                                    <p:anim calcmode="lin" valueType="num">
                                      <p:cBhvr additive="base">
                                        <p:cTn id="1451" dur="3000"/>
                                        <p:tgtEl>
                                          <p:spTgt spid="13"/>
                                        </p:tgtEl>
                                        <p:attrNameLst>
                                          <p:attrName>ppt_y</p:attrName>
                                        </p:attrNameLst>
                                      </p:cBhvr>
                                      <p:tavLst>
                                        <p:tav tm="0">
                                          <p:val>
                                            <p:strVal val="ppt_y"/>
                                          </p:val>
                                        </p:tav>
                                        <p:tav tm="100000">
                                          <p:val>
                                            <p:strVal val="ppt_y"/>
                                          </p:val>
                                        </p:tav>
                                      </p:tavLst>
                                    </p:anim>
                                    <p:set>
                                      <p:cBhvr>
                                        <p:cTn id="1452" dur="1" fill="hold">
                                          <p:stCondLst>
                                            <p:cond delay="2999"/>
                                          </p:stCondLst>
                                        </p:cTn>
                                        <p:tgtEl>
                                          <p:spTgt spid="13"/>
                                        </p:tgtEl>
                                        <p:attrNameLst>
                                          <p:attrName>style.visibility</p:attrName>
                                        </p:attrNameLst>
                                      </p:cBhvr>
                                      <p:to>
                                        <p:strVal val="hidden"/>
                                      </p:to>
                                    </p:set>
                                  </p:childTnLst>
                                </p:cTn>
                              </p:par>
                              <p:par>
                                <p:cTn id="1453" presetID="2" presetClass="exit" presetSubtype="8" fill="hold" grpId="3" nodeType="withEffect">
                                  <p:stCondLst>
                                    <p:cond delay="0"/>
                                  </p:stCondLst>
                                  <p:childTnLst>
                                    <p:anim calcmode="lin" valueType="num">
                                      <p:cBhvr additive="base">
                                        <p:cTn id="1454" dur="3000"/>
                                        <p:tgtEl>
                                          <p:spTgt spid="14"/>
                                        </p:tgtEl>
                                        <p:attrNameLst>
                                          <p:attrName>ppt_x</p:attrName>
                                        </p:attrNameLst>
                                      </p:cBhvr>
                                      <p:tavLst>
                                        <p:tav tm="0">
                                          <p:val>
                                            <p:strVal val="ppt_x"/>
                                          </p:val>
                                        </p:tav>
                                        <p:tav tm="100000">
                                          <p:val>
                                            <p:strVal val="0-ppt_w/2"/>
                                          </p:val>
                                        </p:tav>
                                      </p:tavLst>
                                    </p:anim>
                                    <p:anim calcmode="lin" valueType="num">
                                      <p:cBhvr additive="base">
                                        <p:cTn id="1455" dur="3000"/>
                                        <p:tgtEl>
                                          <p:spTgt spid="14"/>
                                        </p:tgtEl>
                                        <p:attrNameLst>
                                          <p:attrName>ppt_y</p:attrName>
                                        </p:attrNameLst>
                                      </p:cBhvr>
                                      <p:tavLst>
                                        <p:tav tm="0">
                                          <p:val>
                                            <p:strVal val="ppt_y"/>
                                          </p:val>
                                        </p:tav>
                                        <p:tav tm="100000">
                                          <p:val>
                                            <p:strVal val="ppt_y"/>
                                          </p:val>
                                        </p:tav>
                                      </p:tavLst>
                                    </p:anim>
                                    <p:set>
                                      <p:cBhvr>
                                        <p:cTn id="1456" dur="1" fill="hold">
                                          <p:stCondLst>
                                            <p:cond delay="2999"/>
                                          </p:stCondLst>
                                        </p:cTn>
                                        <p:tgtEl>
                                          <p:spTgt spid="14"/>
                                        </p:tgtEl>
                                        <p:attrNameLst>
                                          <p:attrName>style.visibility</p:attrName>
                                        </p:attrNameLst>
                                      </p:cBhvr>
                                      <p:to>
                                        <p:strVal val="hidden"/>
                                      </p:to>
                                    </p:set>
                                  </p:childTnLst>
                                </p:cTn>
                              </p:par>
                              <p:par>
                                <p:cTn id="1457" presetID="2" presetClass="exit" presetSubtype="8" fill="hold" grpId="3" nodeType="withEffect">
                                  <p:stCondLst>
                                    <p:cond delay="0"/>
                                  </p:stCondLst>
                                  <p:childTnLst>
                                    <p:anim calcmode="lin" valueType="num">
                                      <p:cBhvr additive="base">
                                        <p:cTn id="1458" dur="3000"/>
                                        <p:tgtEl>
                                          <p:spTgt spid="15"/>
                                        </p:tgtEl>
                                        <p:attrNameLst>
                                          <p:attrName>ppt_x</p:attrName>
                                        </p:attrNameLst>
                                      </p:cBhvr>
                                      <p:tavLst>
                                        <p:tav tm="0">
                                          <p:val>
                                            <p:strVal val="ppt_x"/>
                                          </p:val>
                                        </p:tav>
                                        <p:tav tm="100000">
                                          <p:val>
                                            <p:strVal val="0-ppt_w/2"/>
                                          </p:val>
                                        </p:tav>
                                      </p:tavLst>
                                    </p:anim>
                                    <p:anim calcmode="lin" valueType="num">
                                      <p:cBhvr additive="base">
                                        <p:cTn id="1459" dur="3000"/>
                                        <p:tgtEl>
                                          <p:spTgt spid="15"/>
                                        </p:tgtEl>
                                        <p:attrNameLst>
                                          <p:attrName>ppt_y</p:attrName>
                                        </p:attrNameLst>
                                      </p:cBhvr>
                                      <p:tavLst>
                                        <p:tav tm="0">
                                          <p:val>
                                            <p:strVal val="ppt_y"/>
                                          </p:val>
                                        </p:tav>
                                        <p:tav tm="100000">
                                          <p:val>
                                            <p:strVal val="ppt_y"/>
                                          </p:val>
                                        </p:tav>
                                      </p:tavLst>
                                    </p:anim>
                                    <p:set>
                                      <p:cBhvr>
                                        <p:cTn id="1460" dur="1" fill="hold">
                                          <p:stCondLst>
                                            <p:cond delay="2999"/>
                                          </p:stCondLst>
                                        </p:cTn>
                                        <p:tgtEl>
                                          <p:spTgt spid="15"/>
                                        </p:tgtEl>
                                        <p:attrNameLst>
                                          <p:attrName>style.visibility</p:attrName>
                                        </p:attrNameLst>
                                      </p:cBhvr>
                                      <p:to>
                                        <p:strVal val="hidden"/>
                                      </p:to>
                                    </p:set>
                                  </p:childTnLst>
                                </p:cTn>
                              </p:par>
                              <p:par>
                                <p:cTn id="1461" presetID="2" presetClass="exit" presetSubtype="8" fill="hold" grpId="3" nodeType="withEffect">
                                  <p:stCondLst>
                                    <p:cond delay="0"/>
                                  </p:stCondLst>
                                  <p:childTnLst>
                                    <p:anim calcmode="lin" valueType="num">
                                      <p:cBhvr additive="base">
                                        <p:cTn id="1462" dur="3000"/>
                                        <p:tgtEl>
                                          <p:spTgt spid="16"/>
                                        </p:tgtEl>
                                        <p:attrNameLst>
                                          <p:attrName>ppt_x</p:attrName>
                                        </p:attrNameLst>
                                      </p:cBhvr>
                                      <p:tavLst>
                                        <p:tav tm="0">
                                          <p:val>
                                            <p:strVal val="ppt_x"/>
                                          </p:val>
                                        </p:tav>
                                        <p:tav tm="100000">
                                          <p:val>
                                            <p:strVal val="0-ppt_w/2"/>
                                          </p:val>
                                        </p:tav>
                                      </p:tavLst>
                                    </p:anim>
                                    <p:anim calcmode="lin" valueType="num">
                                      <p:cBhvr additive="base">
                                        <p:cTn id="1463" dur="3000"/>
                                        <p:tgtEl>
                                          <p:spTgt spid="16"/>
                                        </p:tgtEl>
                                        <p:attrNameLst>
                                          <p:attrName>ppt_y</p:attrName>
                                        </p:attrNameLst>
                                      </p:cBhvr>
                                      <p:tavLst>
                                        <p:tav tm="0">
                                          <p:val>
                                            <p:strVal val="ppt_y"/>
                                          </p:val>
                                        </p:tav>
                                        <p:tav tm="100000">
                                          <p:val>
                                            <p:strVal val="ppt_y"/>
                                          </p:val>
                                        </p:tav>
                                      </p:tavLst>
                                    </p:anim>
                                    <p:set>
                                      <p:cBhvr>
                                        <p:cTn id="1464" dur="1" fill="hold">
                                          <p:stCondLst>
                                            <p:cond delay="2999"/>
                                          </p:stCondLst>
                                        </p:cTn>
                                        <p:tgtEl>
                                          <p:spTgt spid="16"/>
                                        </p:tgtEl>
                                        <p:attrNameLst>
                                          <p:attrName>style.visibility</p:attrName>
                                        </p:attrNameLst>
                                      </p:cBhvr>
                                      <p:to>
                                        <p:strVal val="hidden"/>
                                      </p:to>
                                    </p:set>
                                  </p:childTnLst>
                                </p:cTn>
                              </p:par>
                              <p:par>
                                <p:cTn id="1465" presetID="2" presetClass="exit" presetSubtype="8" fill="hold" grpId="3" nodeType="withEffect">
                                  <p:stCondLst>
                                    <p:cond delay="0"/>
                                  </p:stCondLst>
                                  <p:childTnLst>
                                    <p:anim calcmode="lin" valueType="num">
                                      <p:cBhvr additive="base">
                                        <p:cTn id="1466" dur="3000"/>
                                        <p:tgtEl>
                                          <p:spTgt spid="17"/>
                                        </p:tgtEl>
                                        <p:attrNameLst>
                                          <p:attrName>ppt_x</p:attrName>
                                        </p:attrNameLst>
                                      </p:cBhvr>
                                      <p:tavLst>
                                        <p:tav tm="0">
                                          <p:val>
                                            <p:strVal val="ppt_x"/>
                                          </p:val>
                                        </p:tav>
                                        <p:tav tm="100000">
                                          <p:val>
                                            <p:strVal val="0-ppt_w/2"/>
                                          </p:val>
                                        </p:tav>
                                      </p:tavLst>
                                    </p:anim>
                                    <p:anim calcmode="lin" valueType="num">
                                      <p:cBhvr additive="base">
                                        <p:cTn id="1467" dur="3000"/>
                                        <p:tgtEl>
                                          <p:spTgt spid="17"/>
                                        </p:tgtEl>
                                        <p:attrNameLst>
                                          <p:attrName>ppt_y</p:attrName>
                                        </p:attrNameLst>
                                      </p:cBhvr>
                                      <p:tavLst>
                                        <p:tav tm="0">
                                          <p:val>
                                            <p:strVal val="ppt_y"/>
                                          </p:val>
                                        </p:tav>
                                        <p:tav tm="100000">
                                          <p:val>
                                            <p:strVal val="ppt_y"/>
                                          </p:val>
                                        </p:tav>
                                      </p:tavLst>
                                    </p:anim>
                                    <p:set>
                                      <p:cBhvr>
                                        <p:cTn id="1468" dur="1" fill="hold">
                                          <p:stCondLst>
                                            <p:cond delay="2999"/>
                                          </p:stCondLst>
                                        </p:cTn>
                                        <p:tgtEl>
                                          <p:spTgt spid="17"/>
                                        </p:tgtEl>
                                        <p:attrNameLst>
                                          <p:attrName>style.visibility</p:attrName>
                                        </p:attrNameLst>
                                      </p:cBhvr>
                                      <p:to>
                                        <p:strVal val="hidden"/>
                                      </p:to>
                                    </p:set>
                                  </p:childTnLst>
                                </p:cTn>
                              </p:par>
                              <p:par>
                                <p:cTn id="1469" presetID="2" presetClass="exit" presetSubtype="8" fill="hold" grpId="3" nodeType="withEffect">
                                  <p:stCondLst>
                                    <p:cond delay="0"/>
                                  </p:stCondLst>
                                  <p:childTnLst>
                                    <p:anim calcmode="lin" valueType="num">
                                      <p:cBhvr additive="base">
                                        <p:cTn id="1470" dur="3000"/>
                                        <p:tgtEl>
                                          <p:spTgt spid="18"/>
                                        </p:tgtEl>
                                        <p:attrNameLst>
                                          <p:attrName>ppt_x</p:attrName>
                                        </p:attrNameLst>
                                      </p:cBhvr>
                                      <p:tavLst>
                                        <p:tav tm="0">
                                          <p:val>
                                            <p:strVal val="ppt_x"/>
                                          </p:val>
                                        </p:tav>
                                        <p:tav tm="100000">
                                          <p:val>
                                            <p:strVal val="0-ppt_w/2"/>
                                          </p:val>
                                        </p:tav>
                                      </p:tavLst>
                                    </p:anim>
                                    <p:anim calcmode="lin" valueType="num">
                                      <p:cBhvr additive="base">
                                        <p:cTn id="1471" dur="3000"/>
                                        <p:tgtEl>
                                          <p:spTgt spid="18"/>
                                        </p:tgtEl>
                                        <p:attrNameLst>
                                          <p:attrName>ppt_y</p:attrName>
                                        </p:attrNameLst>
                                      </p:cBhvr>
                                      <p:tavLst>
                                        <p:tav tm="0">
                                          <p:val>
                                            <p:strVal val="ppt_y"/>
                                          </p:val>
                                        </p:tav>
                                        <p:tav tm="100000">
                                          <p:val>
                                            <p:strVal val="ppt_y"/>
                                          </p:val>
                                        </p:tav>
                                      </p:tavLst>
                                    </p:anim>
                                    <p:set>
                                      <p:cBhvr>
                                        <p:cTn id="1472" dur="1" fill="hold">
                                          <p:stCondLst>
                                            <p:cond delay="2999"/>
                                          </p:stCondLst>
                                        </p:cTn>
                                        <p:tgtEl>
                                          <p:spTgt spid="18"/>
                                        </p:tgtEl>
                                        <p:attrNameLst>
                                          <p:attrName>style.visibility</p:attrName>
                                        </p:attrNameLst>
                                      </p:cBhvr>
                                      <p:to>
                                        <p:strVal val="hidden"/>
                                      </p:to>
                                    </p:set>
                                  </p:childTnLst>
                                </p:cTn>
                              </p:par>
                              <p:par>
                                <p:cTn id="1473" presetID="2" presetClass="exit" presetSubtype="8" fill="hold" grpId="3" nodeType="withEffect">
                                  <p:stCondLst>
                                    <p:cond delay="0"/>
                                  </p:stCondLst>
                                  <p:childTnLst>
                                    <p:anim calcmode="lin" valueType="num">
                                      <p:cBhvr additive="base">
                                        <p:cTn id="1474" dur="3000"/>
                                        <p:tgtEl>
                                          <p:spTgt spid="19"/>
                                        </p:tgtEl>
                                        <p:attrNameLst>
                                          <p:attrName>ppt_x</p:attrName>
                                        </p:attrNameLst>
                                      </p:cBhvr>
                                      <p:tavLst>
                                        <p:tav tm="0">
                                          <p:val>
                                            <p:strVal val="ppt_x"/>
                                          </p:val>
                                        </p:tav>
                                        <p:tav tm="100000">
                                          <p:val>
                                            <p:strVal val="0-ppt_w/2"/>
                                          </p:val>
                                        </p:tav>
                                      </p:tavLst>
                                    </p:anim>
                                    <p:anim calcmode="lin" valueType="num">
                                      <p:cBhvr additive="base">
                                        <p:cTn id="1475" dur="3000"/>
                                        <p:tgtEl>
                                          <p:spTgt spid="19"/>
                                        </p:tgtEl>
                                        <p:attrNameLst>
                                          <p:attrName>ppt_y</p:attrName>
                                        </p:attrNameLst>
                                      </p:cBhvr>
                                      <p:tavLst>
                                        <p:tav tm="0">
                                          <p:val>
                                            <p:strVal val="ppt_y"/>
                                          </p:val>
                                        </p:tav>
                                        <p:tav tm="100000">
                                          <p:val>
                                            <p:strVal val="ppt_y"/>
                                          </p:val>
                                        </p:tav>
                                      </p:tavLst>
                                    </p:anim>
                                    <p:set>
                                      <p:cBhvr>
                                        <p:cTn id="1476" dur="1" fill="hold">
                                          <p:stCondLst>
                                            <p:cond delay="2999"/>
                                          </p:stCondLst>
                                        </p:cTn>
                                        <p:tgtEl>
                                          <p:spTgt spid="19"/>
                                        </p:tgtEl>
                                        <p:attrNameLst>
                                          <p:attrName>style.visibility</p:attrName>
                                        </p:attrNameLst>
                                      </p:cBhvr>
                                      <p:to>
                                        <p:strVal val="hidden"/>
                                      </p:to>
                                    </p:set>
                                  </p:childTnLst>
                                </p:cTn>
                              </p:par>
                              <p:par>
                                <p:cTn id="1477" presetID="2" presetClass="exit" presetSubtype="8" fill="hold" grpId="3" nodeType="withEffect">
                                  <p:stCondLst>
                                    <p:cond delay="0"/>
                                  </p:stCondLst>
                                  <p:childTnLst>
                                    <p:anim calcmode="lin" valueType="num">
                                      <p:cBhvr additive="base">
                                        <p:cTn id="1478" dur="3000"/>
                                        <p:tgtEl>
                                          <p:spTgt spid="20"/>
                                        </p:tgtEl>
                                        <p:attrNameLst>
                                          <p:attrName>ppt_x</p:attrName>
                                        </p:attrNameLst>
                                      </p:cBhvr>
                                      <p:tavLst>
                                        <p:tav tm="0">
                                          <p:val>
                                            <p:strVal val="ppt_x"/>
                                          </p:val>
                                        </p:tav>
                                        <p:tav tm="100000">
                                          <p:val>
                                            <p:strVal val="0-ppt_w/2"/>
                                          </p:val>
                                        </p:tav>
                                      </p:tavLst>
                                    </p:anim>
                                    <p:anim calcmode="lin" valueType="num">
                                      <p:cBhvr additive="base">
                                        <p:cTn id="1479" dur="3000"/>
                                        <p:tgtEl>
                                          <p:spTgt spid="20"/>
                                        </p:tgtEl>
                                        <p:attrNameLst>
                                          <p:attrName>ppt_y</p:attrName>
                                        </p:attrNameLst>
                                      </p:cBhvr>
                                      <p:tavLst>
                                        <p:tav tm="0">
                                          <p:val>
                                            <p:strVal val="ppt_y"/>
                                          </p:val>
                                        </p:tav>
                                        <p:tav tm="100000">
                                          <p:val>
                                            <p:strVal val="ppt_y"/>
                                          </p:val>
                                        </p:tav>
                                      </p:tavLst>
                                    </p:anim>
                                    <p:set>
                                      <p:cBhvr>
                                        <p:cTn id="1480" dur="1" fill="hold">
                                          <p:stCondLst>
                                            <p:cond delay="2999"/>
                                          </p:stCondLst>
                                        </p:cTn>
                                        <p:tgtEl>
                                          <p:spTgt spid="20"/>
                                        </p:tgtEl>
                                        <p:attrNameLst>
                                          <p:attrName>style.visibility</p:attrName>
                                        </p:attrNameLst>
                                      </p:cBhvr>
                                      <p:to>
                                        <p:strVal val="hidden"/>
                                      </p:to>
                                    </p:set>
                                  </p:childTnLst>
                                </p:cTn>
                              </p:par>
                              <p:par>
                                <p:cTn id="1481" presetID="2" presetClass="exit" presetSubtype="8" fill="hold" grpId="3" nodeType="withEffect">
                                  <p:stCondLst>
                                    <p:cond delay="0"/>
                                  </p:stCondLst>
                                  <p:childTnLst>
                                    <p:anim calcmode="lin" valueType="num">
                                      <p:cBhvr additive="base">
                                        <p:cTn id="1482" dur="3000"/>
                                        <p:tgtEl>
                                          <p:spTgt spid="21"/>
                                        </p:tgtEl>
                                        <p:attrNameLst>
                                          <p:attrName>ppt_x</p:attrName>
                                        </p:attrNameLst>
                                      </p:cBhvr>
                                      <p:tavLst>
                                        <p:tav tm="0">
                                          <p:val>
                                            <p:strVal val="ppt_x"/>
                                          </p:val>
                                        </p:tav>
                                        <p:tav tm="100000">
                                          <p:val>
                                            <p:strVal val="0-ppt_w/2"/>
                                          </p:val>
                                        </p:tav>
                                      </p:tavLst>
                                    </p:anim>
                                    <p:anim calcmode="lin" valueType="num">
                                      <p:cBhvr additive="base">
                                        <p:cTn id="1483" dur="3000"/>
                                        <p:tgtEl>
                                          <p:spTgt spid="21"/>
                                        </p:tgtEl>
                                        <p:attrNameLst>
                                          <p:attrName>ppt_y</p:attrName>
                                        </p:attrNameLst>
                                      </p:cBhvr>
                                      <p:tavLst>
                                        <p:tav tm="0">
                                          <p:val>
                                            <p:strVal val="ppt_y"/>
                                          </p:val>
                                        </p:tav>
                                        <p:tav tm="100000">
                                          <p:val>
                                            <p:strVal val="ppt_y"/>
                                          </p:val>
                                        </p:tav>
                                      </p:tavLst>
                                    </p:anim>
                                    <p:set>
                                      <p:cBhvr>
                                        <p:cTn id="1484" dur="1" fill="hold">
                                          <p:stCondLst>
                                            <p:cond delay="2999"/>
                                          </p:stCondLst>
                                        </p:cTn>
                                        <p:tgtEl>
                                          <p:spTgt spid="21"/>
                                        </p:tgtEl>
                                        <p:attrNameLst>
                                          <p:attrName>style.visibility</p:attrName>
                                        </p:attrNameLst>
                                      </p:cBhvr>
                                      <p:to>
                                        <p:strVal val="hidden"/>
                                      </p:to>
                                    </p:set>
                                  </p:childTnLst>
                                </p:cTn>
                              </p:par>
                              <p:par>
                                <p:cTn id="1485" presetID="2" presetClass="exit" presetSubtype="8" fill="hold" grpId="3" nodeType="withEffect">
                                  <p:stCondLst>
                                    <p:cond delay="0"/>
                                  </p:stCondLst>
                                  <p:childTnLst>
                                    <p:anim calcmode="lin" valueType="num">
                                      <p:cBhvr additive="base">
                                        <p:cTn id="1486" dur="3000"/>
                                        <p:tgtEl>
                                          <p:spTgt spid="22"/>
                                        </p:tgtEl>
                                        <p:attrNameLst>
                                          <p:attrName>ppt_x</p:attrName>
                                        </p:attrNameLst>
                                      </p:cBhvr>
                                      <p:tavLst>
                                        <p:tav tm="0">
                                          <p:val>
                                            <p:strVal val="ppt_x"/>
                                          </p:val>
                                        </p:tav>
                                        <p:tav tm="100000">
                                          <p:val>
                                            <p:strVal val="0-ppt_w/2"/>
                                          </p:val>
                                        </p:tav>
                                      </p:tavLst>
                                    </p:anim>
                                    <p:anim calcmode="lin" valueType="num">
                                      <p:cBhvr additive="base">
                                        <p:cTn id="1487" dur="3000"/>
                                        <p:tgtEl>
                                          <p:spTgt spid="22"/>
                                        </p:tgtEl>
                                        <p:attrNameLst>
                                          <p:attrName>ppt_y</p:attrName>
                                        </p:attrNameLst>
                                      </p:cBhvr>
                                      <p:tavLst>
                                        <p:tav tm="0">
                                          <p:val>
                                            <p:strVal val="ppt_y"/>
                                          </p:val>
                                        </p:tav>
                                        <p:tav tm="100000">
                                          <p:val>
                                            <p:strVal val="ppt_y"/>
                                          </p:val>
                                        </p:tav>
                                      </p:tavLst>
                                    </p:anim>
                                    <p:set>
                                      <p:cBhvr>
                                        <p:cTn id="1488" dur="1" fill="hold">
                                          <p:stCondLst>
                                            <p:cond delay="2999"/>
                                          </p:stCondLst>
                                        </p:cTn>
                                        <p:tgtEl>
                                          <p:spTgt spid="22"/>
                                        </p:tgtEl>
                                        <p:attrNameLst>
                                          <p:attrName>style.visibility</p:attrName>
                                        </p:attrNameLst>
                                      </p:cBhvr>
                                      <p:to>
                                        <p:strVal val="hidden"/>
                                      </p:to>
                                    </p:set>
                                  </p:childTnLst>
                                </p:cTn>
                              </p:par>
                              <p:par>
                                <p:cTn id="1489" presetID="2" presetClass="exit" presetSubtype="8" fill="hold" grpId="3" nodeType="withEffect">
                                  <p:stCondLst>
                                    <p:cond delay="0"/>
                                  </p:stCondLst>
                                  <p:childTnLst>
                                    <p:anim calcmode="lin" valueType="num">
                                      <p:cBhvr additive="base">
                                        <p:cTn id="1490" dur="3000"/>
                                        <p:tgtEl>
                                          <p:spTgt spid="23"/>
                                        </p:tgtEl>
                                        <p:attrNameLst>
                                          <p:attrName>ppt_x</p:attrName>
                                        </p:attrNameLst>
                                      </p:cBhvr>
                                      <p:tavLst>
                                        <p:tav tm="0">
                                          <p:val>
                                            <p:strVal val="ppt_x"/>
                                          </p:val>
                                        </p:tav>
                                        <p:tav tm="100000">
                                          <p:val>
                                            <p:strVal val="0-ppt_w/2"/>
                                          </p:val>
                                        </p:tav>
                                      </p:tavLst>
                                    </p:anim>
                                    <p:anim calcmode="lin" valueType="num">
                                      <p:cBhvr additive="base">
                                        <p:cTn id="1491" dur="3000"/>
                                        <p:tgtEl>
                                          <p:spTgt spid="23"/>
                                        </p:tgtEl>
                                        <p:attrNameLst>
                                          <p:attrName>ppt_y</p:attrName>
                                        </p:attrNameLst>
                                      </p:cBhvr>
                                      <p:tavLst>
                                        <p:tav tm="0">
                                          <p:val>
                                            <p:strVal val="ppt_y"/>
                                          </p:val>
                                        </p:tav>
                                        <p:tav tm="100000">
                                          <p:val>
                                            <p:strVal val="ppt_y"/>
                                          </p:val>
                                        </p:tav>
                                      </p:tavLst>
                                    </p:anim>
                                    <p:set>
                                      <p:cBhvr>
                                        <p:cTn id="1492" dur="1" fill="hold">
                                          <p:stCondLst>
                                            <p:cond delay="2999"/>
                                          </p:stCondLst>
                                        </p:cTn>
                                        <p:tgtEl>
                                          <p:spTgt spid="23"/>
                                        </p:tgtEl>
                                        <p:attrNameLst>
                                          <p:attrName>style.visibility</p:attrName>
                                        </p:attrNameLst>
                                      </p:cBhvr>
                                      <p:to>
                                        <p:strVal val="hidden"/>
                                      </p:to>
                                    </p:set>
                                  </p:childTnLst>
                                </p:cTn>
                              </p:par>
                              <p:par>
                                <p:cTn id="1493" presetID="2" presetClass="exit" presetSubtype="8" fill="hold" grpId="3" nodeType="withEffect">
                                  <p:stCondLst>
                                    <p:cond delay="0"/>
                                  </p:stCondLst>
                                  <p:childTnLst>
                                    <p:anim calcmode="lin" valueType="num">
                                      <p:cBhvr additive="base">
                                        <p:cTn id="1494" dur="3000"/>
                                        <p:tgtEl>
                                          <p:spTgt spid="24"/>
                                        </p:tgtEl>
                                        <p:attrNameLst>
                                          <p:attrName>ppt_x</p:attrName>
                                        </p:attrNameLst>
                                      </p:cBhvr>
                                      <p:tavLst>
                                        <p:tav tm="0">
                                          <p:val>
                                            <p:strVal val="ppt_x"/>
                                          </p:val>
                                        </p:tav>
                                        <p:tav tm="100000">
                                          <p:val>
                                            <p:strVal val="0-ppt_w/2"/>
                                          </p:val>
                                        </p:tav>
                                      </p:tavLst>
                                    </p:anim>
                                    <p:anim calcmode="lin" valueType="num">
                                      <p:cBhvr additive="base">
                                        <p:cTn id="1495" dur="3000"/>
                                        <p:tgtEl>
                                          <p:spTgt spid="24"/>
                                        </p:tgtEl>
                                        <p:attrNameLst>
                                          <p:attrName>ppt_y</p:attrName>
                                        </p:attrNameLst>
                                      </p:cBhvr>
                                      <p:tavLst>
                                        <p:tav tm="0">
                                          <p:val>
                                            <p:strVal val="ppt_y"/>
                                          </p:val>
                                        </p:tav>
                                        <p:tav tm="100000">
                                          <p:val>
                                            <p:strVal val="ppt_y"/>
                                          </p:val>
                                        </p:tav>
                                      </p:tavLst>
                                    </p:anim>
                                    <p:set>
                                      <p:cBhvr>
                                        <p:cTn id="1496" dur="1" fill="hold">
                                          <p:stCondLst>
                                            <p:cond delay="2999"/>
                                          </p:stCondLst>
                                        </p:cTn>
                                        <p:tgtEl>
                                          <p:spTgt spid="24"/>
                                        </p:tgtEl>
                                        <p:attrNameLst>
                                          <p:attrName>style.visibility</p:attrName>
                                        </p:attrNameLst>
                                      </p:cBhvr>
                                      <p:to>
                                        <p:strVal val="hidden"/>
                                      </p:to>
                                    </p:set>
                                  </p:childTnLst>
                                </p:cTn>
                              </p:par>
                              <p:par>
                                <p:cTn id="1497" presetID="2" presetClass="exit" presetSubtype="8" fill="hold" grpId="3" nodeType="withEffect">
                                  <p:stCondLst>
                                    <p:cond delay="0"/>
                                  </p:stCondLst>
                                  <p:childTnLst>
                                    <p:anim calcmode="lin" valueType="num">
                                      <p:cBhvr additive="base">
                                        <p:cTn id="1498" dur="3000"/>
                                        <p:tgtEl>
                                          <p:spTgt spid="25"/>
                                        </p:tgtEl>
                                        <p:attrNameLst>
                                          <p:attrName>ppt_x</p:attrName>
                                        </p:attrNameLst>
                                      </p:cBhvr>
                                      <p:tavLst>
                                        <p:tav tm="0">
                                          <p:val>
                                            <p:strVal val="ppt_x"/>
                                          </p:val>
                                        </p:tav>
                                        <p:tav tm="100000">
                                          <p:val>
                                            <p:strVal val="0-ppt_w/2"/>
                                          </p:val>
                                        </p:tav>
                                      </p:tavLst>
                                    </p:anim>
                                    <p:anim calcmode="lin" valueType="num">
                                      <p:cBhvr additive="base">
                                        <p:cTn id="1499" dur="3000"/>
                                        <p:tgtEl>
                                          <p:spTgt spid="25"/>
                                        </p:tgtEl>
                                        <p:attrNameLst>
                                          <p:attrName>ppt_y</p:attrName>
                                        </p:attrNameLst>
                                      </p:cBhvr>
                                      <p:tavLst>
                                        <p:tav tm="0">
                                          <p:val>
                                            <p:strVal val="ppt_y"/>
                                          </p:val>
                                        </p:tav>
                                        <p:tav tm="100000">
                                          <p:val>
                                            <p:strVal val="ppt_y"/>
                                          </p:val>
                                        </p:tav>
                                      </p:tavLst>
                                    </p:anim>
                                    <p:set>
                                      <p:cBhvr>
                                        <p:cTn id="1500" dur="1" fill="hold">
                                          <p:stCondLst>
                                            <p:cond delay="2999"/>
                                          </p:stCondLst>
                                        </p:cTn>
                                        <p:tgtEl>
                                          <p:spTgt spid="25"/>
                                        </p:tgtEl>
                                        <p:attrNameLst>
                                          <p:attrName>style.visibility</p:attrName>
                                        </p:attrNameLst>
                                      </p:cBhvr>
                                      <p:to>
                                        <p:strVal val="hidden"/>
                                      </p:to>
                                    </p:set>
                                  </p:childTnLst>
                                </p:cTn>
                              </p:par>
                              <p:par>
                                <p:cTn id="1501" presetID="2" presetClass="exit" presetSubtype="8" fill="hold" grpId="3" nodeType="withEffect">
                                  <p:stCondLst>
                                    <p:cond delay="0"/>
                                  </p:stCondLst>
                                  <p:childTnLst>
                                    <p:anim calcmode="lin" valueType="num">
                                      <p:cBhvr additive="base">
                                        <p:cTn id="1502" dur="3000"/>
                                        <p:tgtEl>
                                          <p:spTgt spid="26"/>
                                        </p:tgtEl>
                                        <p:attrNameLst>
                                          <p:attrName>ppt_x</p:attrName>
                                        </p:attrNameLst>
                                      </p:cBhvr>
                                      <p:tavLst>
                                        <p:tav tm="0">
                                          <p:val>
                                            <p:strVal val="ppt_x"/>
                                          </p:val>
                                        </p:tav>
                                        <p:tav tm="100000">
                                          <p:val>
                                            <p:strVal val="0-ppt_w/2"/>
                                          </p:val>
                                        </p:tav>
                                      </p:tavLst>
                                    </p:anim>
                                    <p:anim calcmode="lin" valueType="num">
                                      <p:cBhvr additive="base">
                                        <p:cTn id="1503" dur="3000"/>
                                        <p:tgtEl>
                                          <p:spTgt spid="26"/>
                                        </p:tgtEl>
                                        <p:attrNameLst>
                                          <p:attrName>ppt_y</p:attrName>
                                        </p:attrNameLst>
                                      </p:cBhvr>
                                      <p:tavLst>
                                        <p:tav tm="0">
                                          <p:val>
                                            <p:strVal val="ppt_y"/>
                                          </p:val>
                                        </p:tav>
                                        <p:tav tm="100000">
                                          <p:val>
                                            <p:strVal val="ppt_y"/>
                                          </p:val>
                                        </p:tav>
                                      </p:tavLst>
                                    </p:anim>
                                    <p:set>
                                      <p:cBhvr>
                                        <p:cTn id="1504" dur="1" fill="hold">
                                          <p:stCondLst>
                                            <p:cond delay="2999"/>
                                          </p:stCondLst>
                                        </p:cTn>
                                        <p:tgtEl>
                                          <p:spTgt spid="26"/>
                                        </p:tgtEl>
                                        <p:attrNameLst>
                                          <p:attrName>style.visibility</p:attrName>
                                        </p:attrNameLst>
                                      </p:cBhvr>
                                      <p:to>
                                        <p:strVal val="hidden"/>
                                      </p:to>
                                    </p:set>
                                  </p:childTnLst>
                                </p:cTn>
                              </p:par>
                              <p:par>
                                <p:cTn id="1505" presetID="2" presetClass="exit" presetSubtype="8" fill="hold" grpId="3" nodeType="withEffect">
                                  <p:stCondLst>
                                    <p:cond delay="0"/>
                                  </p:stCondLst>
                                  <p:childTnLst>
                                    <p:anim calcmode="lin" valueType="num">
                                      <p:cBhvr additive="base">
                                        <p:cTn id="1506" dur="3000"/>
                                        <p:tgtEl>
                                          <p:spTgt spid="27"/>
                                        </p:tgtEl>
                                        <p:attrNameLst>
                                          <p:attrName>ppt_x</p:attrName>
                                        </p:attrNameLst>
                                      </p:cBhvr>
                                      <p:tavLst>
                                        <p:tav tm="0">
                                          <p:val>
                                            <p:strVal val="ppt_x"/>
                                          </p:val>
                                        </p:tav>
                                        <p:tav tm="100000">
                                          <p:val>
                                            <p:strVal val="0-ppt_w/2"/>
                                          </p:val>
                                        </p:tav>
                                      </p:tavLst>
                                    </p:anim>
                                    <p:anim calcmode="lin" valueType="num">
                                      <p:cBhvr additive="base">
                                        <p:cTn id="1507" dur="3000"/>
                                        <p:tgtEl>
                                          <p:spTgt spid="27"/>
                                        </p:tgtEl>
                                        <p:attrNameLst>
                                          <p:attrName>ppt_y</p:attrName>
                                        </p:attrNameLst>
                                      </p:cBhvr>
                                      <p:tavLst>
                                        <p:tav tm="0">
                                          <p:val>
                                            <p:strVal val="ppt_y"/>
                                          </p:val>
                                        </p:tav>
                                        <p:tav tm="100000">
                                          <p:val>
                                            <p:strVal val="ppt_y"/>
                                          </p:val>
                                        </p:tav>
                                      </p:tavLst>
                                    </p:anim>
                                    <p:set>
                                      <p:cBhvr>
                                        <p:cTn id="1508" dur="1" fill="hold">
                                          <p:stCondLst>
                                            <p:cond delay="2999"/>
                                          </p:stCondLst>
                                        </p:cTn>
                                        <p:tgtEl>
                                          <p:spTgt spid="27"/>
                                        </p:tgtEl>
                                        <p:attrNameLst>
                                          <p:attrName>style.visibility</p:attrName>
                                        </p:attrNameLst>
                                      </p:cBhvr>
                                      <p:to>
                                        <p:strVal val="hidden"/>
                                      </p:to>
                                    </p:set>
                                  </p:childTnLst>
                                </p:cTn>
                              </p:par>
                              <p:par>
                                <p:cTn id="1509" presetID="2" presetClass="exit" presetSubtype="8" fill="hold" grpId="3" nodeType="withEffect">
                                  <p:stCondLst>
                                    <p:cond delay="0"/>
                                  </p:stCondLst>
                                  <p:childTnLst>
                                    <p:anim calcmode="lin" valueType="num">
                                      <p:cBhvr additive="base">
                                        <p:cTn id="1510" dur="3000"/>
                                        <p:tgtEl>
                                          <p:spTgt spid="28"/>
                                        </p:tgtEl>
                                        <p:attrNameLst>
                                          <p:attrName>ppt_x</p:attrName>
                                        </p:attrNameLst>
                                      </p:cBhvr>
                                      <p:tavLst>
                                        <p:tav tm="0">
                                          <p:val>
                                            <p:strVal val="ppt_x"/>
                                          </p:val>
                                        </p:tav>
                                        <p:tav tm="100000">
                                          <p:val>
                                            <p:strVal val="0-ppt_w/2"/>
                                          </p:val>
                                        </p:tav>
                                      </p:tavLst>
                                    </p:anim>
                                    <p:anim calcmode="lin" valueType="num">
                                      <p:cBhvr additive="base">
                                        <p:cTn id="1511" dur="3000"/>
                                        <p:tgtEl>
                                          <p:spTgt spid="28"/>
                                        </p:tgtEl>
                                        <p:attrNameLst>
                                          <p:attrName>ppt_y</p:attrName>
                                        </p:attrNameLst>
                                      </p:cBhvr>
                                      <p:tavLst>
                                        <p:tav tm="0">
                                          <p:val>
                                            <p:strVal val="ppt_y"/>
                                          </p:val>
                                        </p:tav>
                                        <p:tav tm="100000">
                                          <p:val>
                                            <p:strVal val="ppt_y"/>
                                          </p:val>
                                        </p:tav>
                                      </p:tavLst>
                                    </p:anim>
                                    <p:set>
                                      <p:cBhvr>
                                        <p:cTn id="1512" dur="1" fill="hold">
                                          <p:stCondLst>
                                            <p:cond delay="2999"/>
                                          </p:stCondLst>
                                        </p:cTn>
                                        <p:tgtEl>
                                          <p:spTgt spid="28"/>
                                        </p:tgtEl>
                                        <p:attrNameLst>
                                          <p:attrName>style.visibility</p:attrName>
                                        </p:attrNameLst>
                                      </p:cBhvr>
                                      <p:to>
                                        <p:strVal val="hidden"/>
                                      </p:to>
                                    </p:set>
                                  </p:childTnLst>
                                </p:cTn>
                              </p:par>
                              <p:par>
                                <p:cTn id="1513" presetID="2" presetClass="exit" presetSubtype="8" fill="hold" grpId="3" nodeType="withEffect">
                                  <p:stCondLst>
                                    <p:cond delay="0"/>
                                  </p:stCondLst>
                                  <p:childTnLst>
                                    <p:anim calcmode="lin" valueType="num">
                                      <p:cBhvr additive="base">
                                        <p:cTn id="1514" dur="3000"/>
                                        <p:tgtEl>
                                          <p:spTgt spid="29"/>
                                        </p:tgtEl>
                                        <p:attrNameLst>
                                          <p:attrName>ppt_x</p:attrName>
                                        </p:attrNameLst>
                                      </p:cBhvr>
                                      <p:tavLst>
                                        <p:tav tm="0">
                                          <p:val>
                                            <p:strVal val="ppt_x"/>
                                          </p:val>
                                        </p:tav>
                                        <p:tav tm="100000">
                                          <p:val>
                                            <p:strVal val="0-ppt_w/2"/>
                                          </p:val>
                                        </p:tav>
                                      </p:tavLst>
                                    </p:anim>
                                    <p:anim calcmode="lin" valueType="num">
                                      <p:cBhvr additive="base">
                                        <p:cTn id="1515" dur="3000"/>
                                        <p:tgtEl>
                                          <p:spTgt spid="29"/>
                                        </p:tgtEl>
                                        <p:attrNameLst>
                                          <p:attrName>ppt_y</p:attrName>
                                        </p:attrNameLst>
                                      </p:cBhvr>
                                      <p:tavLst>
                                        <p:tav tm="0">
                                          <p:val>
                                            <p:strVal val="ppt_y"/>
                                          </p:val>
                                        </p:tav>
                                        <p:tav tm="100000">
                                          <p:val>
                                            <p:strVal val="ppt_y"/>
                                          </p:val>
                                        </p:tav>
                                      </p:tavLst>
                                    </p:anim>
                                    <p:set>
                                      <p:cBhvr>
                                        <p:cTn id="1516" dur="1" fill="hold">
                                          <p:stCondLst>
                                            <p:cond delay="2999"/>
                                          </p:stCondLst>
                                        </p:cTn>
                                        <p:tgtEl>
                                          <p:spTgt spid="29"/>
                                        </p:tgtEl>
                                        <p:attrNameLst>
                                          <p:attrName>style.visibility</p:attrName>
                                        </p:attrNameLst>
                                      </p:cBhvr>
                                      <p:to>
                                        <p:strVal val="hidden"/>
                                      </p:to>
                                    </p:set>
                                  </p:childTnLst>
                                </p:cTn>
                              </p:par>
                              <p:par>
                                <p:cTn id="1517" presetID="2" presetClass="exit" presetSubtype="8" fill="hold" grpId="3" nodeType="withEffect">
                                  <p:stCondLst>
                                    <p:cond delay="0"/>
                                  </p:stCondLst>
                                  <p:childTnLst>
                                    <p:anim calcmode="lin" valueType="num">
                                      <p:cBhvr additive="base">
                                        <p:cTn id="1518" dur="3000"/>
                                        <p:tgtEl>
                                          <p:spTgt spid="30"/>
                                        </p:tgtEl>
                                        <p:attrNameLst>
                                          <p:attrName>ppt_x</p:attrName>
                                        </p:attrNameLst>
                                      </p:cBhvr>
                                      <p:tavLst>
                                        <p:tav tm="0">
                                          <p:val>
                                            <p:strVal val="ppt_x"/>
                                          </p:val>
                                        </p:tav>
                                        <p:tav tm="100000">
                                          <p:val>
                                            <p:strVal val="0-ppt_w/2"/>
                                          </p:val>
                                        </p:tav>
                                      </p:tavLst>
                                    </p:anim>
                                    <p:anim calcmode="lin" valueType="num">
                                      <p:cBhvr additive="base">
                                        <p:cTn id="1519" dur="3000"/>
                                        <p:tgtEl>
                                          <p:spTgt spid="30"/>
                                        </p:tgtEl>
                                        <p:attrNameLst>
                                          <p:attrName>ppt_y</p:attrName>
                                        </p:attrNameLst>
                                      </p:cBhvr>
                                      <p:tavLst>
                                        <p:tav tm="0">
                                          <p:val>
                                            <p:strVal val="ppt_y"/>
                                          </p:val>
                                        </p:tav>
                                        <p:tav tm="100000">
                                          <p:val>
                                            <p:strVal val="ppt_y"/>
                                          </p:val>
                                        </p:tav>
                                      </p:tavLst>
                                    </p:anim>
                                    <p:set>
                                      <p:cBhvr>
                                        <p:cTn id="1520" dur="1" fill="hold">
                                          <p:stCondLst>
                                            <p:cond delay="2999"/>
                                          </p:stCondLst>
                                        </p:cTn>
                                        <p:tgtEl>
                                          <p:spTgt spid="30"/>
                                        </p:tgtEl>
                                        <p:attrNameLst>
                                          <p:attrName>style.visibility</p:attrName>
                                        </p:attrNameLst>
                                      </p:cBhvr>
                                      <p:to>
                                        <p:strVal val="hidden"/>
                                      </p:to>
                                    </p:set>
                                  </p:childTnLst>
                                </p:cTn>
                              </p:par>
                              <p:par>
                                <p:cTn id="1521" presetID="2" presetClass="exit" presetSubtype="8" fill="hold" grpId="3" nodeType="withEffect">
                                  <p:stCondLst>
                                    <p:cond delay="0"/>
                                  </p:stCondLst>
                                  <p:childTnLst>
                                    <p:anim calcmode="lin" valueType="num">
                                      <p:cBhvr additive="base">
                                        <p:cTn id="1522" dur="3000"/>
                                        <p:tgtEl>
                                          <p:spTgt spid="31"/>
                                        </p:tgtEl>
                                        <p:attrNameLst>
                                          <p:attrName>ppt_x</p:attrName>
                                        </p:attrNameLst>
                                      </p:cBhvr>
                                      <p:tavLst>
                                        <p:tav tm="0">
                                          <p:val>
                                            <p:strVal val="ppt_x"/>
                                          </p:val>
                                        </p:tav>
                                        <p:tav tm="100000">
                                          <p:val>
                                            <p:strVal val="0-ppt_w/2"/>
                                          </p:val>
                                        </p:tav>
                                      </p:tavLst>
                                    </p:anim>
                                    <p:anim calcmode="lin" valueType="num">
                                      <p:cBhvr additive="base">
                                        <p:cTn id="1523" dur="3000"/>
                                        <p:tgtEl>
                                          <p:spTgt spid="31"/>
                                        </p:tgtEl>
                                        <p:attrNameLst>
                                          <p:attrName>ppt_y</p:attrName>
                                        </p:attrNameLst>
                                      </p:cBhvr>
                                      <p:tavLst>
                                        <p:tav tm="0">
                                          <p:val>
                                            <p:strVal val="ppt_y"/>
                                          </p:val>
                                        </p:tav>
                                        <p:tav tm="100000">
                                          <p:val>
                                            <p:strVal val="ppt_y"/>
                                          </p:val>
                                        </p:tav>
                                      </p:tavLst>
                                    </p:anim>
                                    <p:set>
                                      <p:cBhvr>
                                        <p:cTn id="1524" dur="1" fill="hold">
                                          <p:stCondLst>
                                            <p:cond delay="2999"/>
                                          </p:stCondLst>
                                        </p:cTn>
                                        <p:tgtEl>
                                          <p:spTgt spid="31"/>
                                        </p:tgtEl>
                                        <p:attrNameLst>
                                          <p:attrName>style.visibility</p:attrName>
                                        </p:attrNameLst>
                                      </p:cBhvr>
                                      <p:to>
                                        <p:strVal val="hidden"/>
                                      </p:to>
                                    </p:set>
                                  </p:childTnLst>
                                </p:cTn>
                              </p:par>
                              <p:par>
                                <p:cTn id="1525" presetID="2" presetClass="exit" presetSubtype="8" fill="hold" grpId="3" nodeType="withEffect">
                                  <p:stCondLst>
                                    <p:cond delay="0"/>
                                  </p:stCondLst>
                                  <p:childTnLst>
                                    <p:anim calcmode="lin" valueType="num">
                                      <p:cBhvr additive="base">
                                        <p:cTn id="1526" dur="3000"/>
                                        <p:tgtEl>
                                          <p:spTgt spid="32"/>
                                        </p:tgtEl>
                                        <p:attrNameLst>
                                          <p:attrName>ppt_x</p:attrName>
                                        </p:attrNameLst>
                                      </p:cBhvr>
                                      <p:tavLst>
                                        <p:tav tm="0">
                                          <p:val>
                                            <p:strVal val="ppt_x"/>
                                          </p:val>
                                        </p:tav>
                                        <p:tav tm="100000">
                                          <p:val>
                                            <p:strVal val="0-ppt_w/2"/>
                                          </p:val>
                                        </p:tav>
                                      </p:tavLst>
                                    </p:anim>
                                    <p:anim calcmode="lin" valueType="num">
                                      <p:cBhvr additive="base">
                                        <p:cTn id="1527" dur="3000"/>
                                        <p:tgtEl>
                                          <p:spTgt spid="32"/>
                                        </p:tgtEl>
                                        <p:attrNameLst>
                                          <p:attrName>ppt_y</p:attrName>
                                        </p:attrNameLst>
                                      </p:cBhvr>
                                      <p:tavLst>
                                        <p:tav tm="0">
                                          <p:val>
                                            <p:strVal val="ppt_y"/>
                                          </p:val>
                                        </p:tav>
                                        <p:tav tm="100000">
                                          <p:val>
                                            <p:strVal val="ppt_y"/>
                                          </p:val>
                                        </p:tav>
                                      </p:tavLst>
                                    </p:anim>
                                    <p:set>
                                      <p:cBhvr>
                                        <p:cTn id="1528" dur="1" fill="hold">
                                          <p:stCondLst>
                                            <p:cond delay="2999"/>
                                          </p:stCondLst>
                                        </p:cTn>
                                        <p:tgtEl>
                                          <p:spTgt spid="32"/>
                                        </p:tgtEl>
                                        <p:attrNameLst>
                                          <p:attrName>style.visibility</p:attrName>
                                        </p:attrNameLst>
                                      </p:cBhvr>
                                      <p:to>
                                        <p:strVal val="hidden"/>
                                      </p:to>
                                    </p:set>
                                  </p:childTnLst>
                                </p:cTn>
                              </p:par>
                              <p:par>
                                <p:cTn id="1529" presetID="2" presetClass="exit" presetSubtype="8" fill="hold" grpId="3" nodeType="withEffect">
                                  <p:stCondLst>
                                    <p:cond delay="0"/>
                                  </p:stCondLst>
                                  <p:childTnLst>
                                    <p:anim calcmode="lin" valueType="num">
                                      <p:cBhvr additive="base">
                                        <p:cTn id="1530" dur="3000"/>
                                        <p:tgtEl>
                                          <p:spTgt spid="33"/>
                                        </p:tgtEl>
                                        <p:attrNameLst>
                                          <p:attrName>ppt_x</p:attrName>
                                        </p:attrNameLst>
                                      </p:cBhvr>
                                      <p:tavLst>
                                        <p:tav tm="0">
                                          <p:val>
                                            <p:strVal val="ppt_x"/>
                                          </p:val>
                                        </p:tav>
                                        <p:tav tm="100000">
                                          <p:val>
                                            <p:strVal val="0-ppt_w/2"/>
                                          </p:val>
                                        </p:tav>
                                      </p:tavLst>
                                    </p:anim>
                                    <p:anim calcmode="lin" valueType="num">
                                      <p:cBhvr additive="base">
                                        <p:cTn id="1531" dur="3000"/>
                                        <p:tgtEl>
                                          <p:spTgt spid="33"/>
                                        </p:tgtEl>
                                        <p:attrNameLst>
                                          <p:attrName>ppt_y</p:attrName>
                                        </p:attrNameLst>
                                      </p:cBhvr>
                                      <p:tavLst>
                                        <p:tav tm="0">
                                          <p:val>
                                            <p:strVal val="ppt_y"/>
                                          </p:val>
                                        </p:tav>
                                        <p:tav tm="100000">
                                          <p:val>
                                            <p:strVal val="ppt_y"/>
                                          </p:val>
                                        </p:tav>
                                      </p:tavLst>
                                    </p:anim>
                                    <p:set>
                                      <p:cBhvr>
                                        <p:cTn id="1532" dur="1" fill="hold">
                                          <p:stCondLst>
                                            <p:cond delay="2999"/>
                                          </p:stCondLst>
                                        </p:cTn>
                                        <p:tgtEl>
                                          <p:spTgt spid="33"/>
                                        </p:tgtEl>
                                        <p:attrNameLst>
                                          <p:attrName>style.visibility</p:attrName>
                                        </p:attrNameLst>
                                      </p:cBhvr>
                                      <p:to>
                                        <p:strVal val="hidden"/>
                                      </p:to>
                                    </p:set>
                                  </p:childTnLst>
                                </p:cTn>
                              </p:par>
                              <p:par>
                                <p:cTn id="1533" presetID="2" presetClass="exit" presetSubtype="8" fill="hold" grpId="3" nodeType="withEffect">
                                  <p:stCondLst>
                                    <p:cond delay="0"/>
                                  </p:stCondLst>
                                  <p:childTnLst>
                                    <p:anim calcmode="lin" valueType="num">
                                      <p:cBhvr additive="base">
                                        <p:cTn id="1534" dur="3000"/>
                                        <p:tgtEl>
                                          <p:spTgt spid="34"/>
                                        </p:tgtEl>
                                        <p:attrNameLst>
                                          <p:attrName>ppt_x</p:attrName>
                                        </p:attrNameLst>
                                      </p:cBhvr>
                                      <p:tavLst>
                                        <p:tav tm="0">
                                          <p:val>
                                            <p:strVal val="ppt_x"/>
                                          </p:val>
                                        </p:tav>
                                        <p:tav tm="100000">
                                          <p:val>
                                            <p:strVal val="0-ppt_w/2"/>
                                          </p:val>
                                        </p:tav>
                                      </p:tavLst>
                                    </p:anim>
                                    <p:anim calcmode="lin" valueType="num">
                                      <p:cBhvr additive="base">
                                        <p:cTn id="1535" dur="3000"/>
                                        <p:tgtEl>
                                          <p:spTgt spid="34"/>
                                        </p:tgtEl>
                                        <p:attrNameLst>
                                          <p:attrName>ppt_y</p:attrName>
                                        </p:attrNameLst>
                                      </p:cBhvr>
                                      <p:tavLst>
                                        <p:tav tm="0">
                                          <p:val>
                                            <p:strVal val="ppt_y"/>
                                          </p:val>
                                        </p:tav>
                                        <p:tav tm="100000">
                                          <p:val>
                                            <p:strVal val="ppt_y"/>
                                          </p:val>
                                        </p:tav>
                                      </p:tavLst>
                                    </p:anim>
                                    <p:set>
                                      <p:cBhvr>
                                        <p:cTn id="1536" dur="1" fill="hold">
                                          <p:stCondLst>
                                            <p:cond delay="2999"/>
                                          </p:stCondLst>
                                        </p:cTn>
                                        <p:tgtEl>
                                          <p:spTgt spid="34"/>
                                        </p:tgtEl>
                                        <p:attrNameLst>
                                          <p:attrName>style.visibility</p:attrName>
                                        </p:attrNameLst>
                                      </p:cBhvr>
                                      <p:to>
                                        <p:strVal val="hidden"/>
                                      </p:to>
                                    </p:set>
                                  </p:childTnLst>
                                </p:cTn>
                              </p:par>
                              <p:par>
                                <p:cTn id="1537" presetID="2" presetClass="exit" presetSubtype="8" fill="hold" grpId="3" nodeType="withEffect">
                                  <p:stCondLst>
                                    <p:cond delay="0"/>
                                  </p:stCondLst>
                                  <p:childTnLst>
                                    <p:anim calcmode="lin" valueType="num">
                                      <p:cBhvr additive="base">
                                        <p:cTn id="1538" dur="3000"/>
                                        <p:tgtEl>
                                          <p:spTgt spid="35"/>
                                        </p:tgtEl>
                                        <p:attrNameLst>
                                          <p:attrName>ppt_x</p:attrName>
                                        </p:attrNameLst>
                                      </p:cBhvr>
                                      <p:tavLst>
                                        <p:tav tm="0">
                                          <p:val>
                                            <p:strVal val="ppt_x"/>
                                          </p:val>
                                        </p:tav>
                                        <p:tav tm="100000">
                                          <p:val>
                                            <p:strVal val="0-ppt_w/2"/>
                                          </p:val>
                                        </p:tav>
                                      </p:tavLst>
                                    </p:anim>
                                    <p:anim calcmode="lin" valueType="num">
                                      <p:cBhvr additive="base">
                                        <p:cTn id="1539" dur="3000"/>
                                        <p:tgtEl>
                                          <p:spTgt spid="35"/>
                                        </p:tgtEl>
                                        <p:attrNameLst>
                                          <p:attrName>ppt_y</p:attrName>
                                        </p:attrNameLst>
                                      </p:cBhvr>
                                      <p:tavLst>
                                        <p:tav tm="0">
                                          <p:val>
                                            <p:strVal val="ppt_y"/>
                                          </p:val>
                                        </p:tav>
                                        <p:tav tm="100000">
                                          <p:val>
                                            <p:strVal val="ppt_y"/>
                                          </p:val>
                                        </p:tav>
                                      </p:tavLst>
                                    </p:anim>
                                    <p:set>
                                      <p:cBhvr>
                                        <p:cTn id="1540" dur="1" fill="hold">
                                          <p:stCondLst>
                                            <p:cond delay="2999"/>
                                          </p:stCondLst>
                                        </p:cTn>
                                        <p:tgtEl>
                                          <p:spTgt spid="35"/>
                                        </p:tgtEl>
                                        <p:attrNameLst>
                                          <p:attrName>style.visibility</p:attrName>
                                        </p:attrNameLst>
                                      </p:cBhvr>
                                      <p:to>
                                        <p:strVal val="hidden"/>
                                      </p:to>
                                    </p:set>
                                  </p:childTnLst>
                                </p:cTn>
                              </p:par>
                              <p:par>
                                <p:cTn id="1541" presetID="2" presetClass="exit" presetSubtype="8" fill="hold" grpId="3" nodeType="withEffect">
                                  <p:stCondLst>
                                    <p:cond delay="0"/>
                                  </p:stCondLst>
                                  <p:childTnLst>
                                    <p:anim calcmode="lin" valueType="num">
                                      <p:cBhvr additive="base">
                                        <p:cTn id="1542" dur="3000"/>
                                        <p:tgtEl>
                                          <p:spTgt spid="36"/>
                                        </p:tgtEl>
                                        <p:attrNameLst>
                                          <p:attrName>ppt_x</p:attrName>
                                        </p:attrNameLst>
                                      </p:cBhvr>
                                      <p:tavLst>
                                        <p:tav tm="0">
                                          <p:val>
                                            <p:strVal val="ppt_x"/>
                                          </p:val>
                                        </p:tav>
                                        <p:tav tm="100000">
                                          <p:val>
                                            <p:strVal val="0-ppt_w/2"/>
                                          </p:val>
                                        </p:tav>
                                      </p:tavLst>
                                    </p:anim>
                                    <p:anim calcmode="lin" valueType="num">
                                      <p:cBhvr additive="base">
                                        <p:cTn id="1543" dur="3000"/>
                                        <p:tgtEl>
                                          <p:spTgt spid="36"/>
                                        </p:tgtEl>
                                        <p:attrNameLst>
                                          <p:attrName>ppt_y</p:attrName>
                                        </p:attrNameLst>
                                      </p:cBhvr>
                                      <p:tavLst>
                                        <p:tav tm="0">
                                          <p:val>
                                            <p:strVal val="ppt_y"/>
                                          </p:val>
                                        </p:tav>
                                        <p:tav tm="100000">
                                          <p:val>
                                            <p:strVal val="ppt_y"/>
                                          </p:val>
                                        </p:tav>
                                      </p:tavLst>
                                    </p:anim>
                                    <p:set>
                                      <p:cBhvr>
                                        <p:cTn id="1544" dur="1" fill="hold">
                                          <p:stCondLst>
                                            <p:cond delay="2999"/>
                                          </p:stCondLst>
                                        </p:cTn>
                                        <p:tgtEl>
                                          <p:spTgt spid="36"/>
                                        </p:tgtEl>
                                        <p:attrNameLst>
                                          <p:attrName>style.visibility</p:attrName>
                                        </p:attrNameLst>
                                      </p:cBhvr>
                                      <p:to>
                                        <p:strVal val="hidden"/>
                                      </p:to>
                                    </p:set>
                                  </p:childTnLst>
                                </p:cTn>
                              </p:par>
                              <p:par>
                                <p:cTn id="1545" presetID="2" presetClass="exit" presetSubtype="8" fill="hold" grpId="3" nodeType="withEffect">
                                  <p:stCondLst>
                                    <p:cond delay="0"/>
                                  </p:stCondLst>
                                  <p:childTnLst>
                                    <p:anim calcmode="lin" valueType="num">
                                      <p:cBhvr additive="base">
                                        <p:cTn id="1546" dur="3000"/>
                                        <p:tgtEl>
                                          <p:spTgt spid="101"/>
                                        </p:tgtEl>
                                        <p:attrNameLst>
                                          <p:attrName>ppt_x</p:attrName>
                                        </p:attrNameLst>
                                      </p:cBhvr>
                                      <p:tavLst>
                                        <p:tav tm="0">
                                          <p:val>
                                            <p:strVal val="ppt_x"/>
                                          </p:val>
                                        </p:tav>
                                        <p:tav tm="100000">
                                          <p:val>
                                            <p:strVal val="0-ppt_w/2"/>
                                          </p:val>
                                        </p:tav>
                                      </p:tavLst>
                                    </p:anim>
                                    <p:anim calcmode="lin" valueType="num">
                                      <p:cBhvr additive="base">
                                        <p:cTn id="1547" dur="3000"/>
                                        <p:tgtEl>
                                          <p:spTgt spid="101"/>
                                        </p:tgtEl>
                                        <p:attrNameLst>
                                          <p:attrName>ppt_y</p:attrName>
                                        </p:attrNameLst>
                                      </p:cBhvr>
                                      <p:tavLst>
                                        <p:tav tm="0">
                                          <p:val>
                                            <p:strVal val="ppt_y"/>
                                          </p:val>
                                        </p:tav>
                                        <p:tav tm="100000">
                                          <p:val>
                                            <p:strVal val="ppt_y"/>
                                          </p:val>
                                        </p:tav>
                                      </p:tavLst>
                                    </p:anim>
                                    <p:set>
                                      <p:cBhvr>
                                        <p:cTn id="1548" dur="1" fill="hold">
                                          <p:stCondLst>
                                            <p:cond delay="2999"/>
                                          </p:stCondLst>
                                        </p:cTn>
                                        <p:tgtEl>
                                          <p:spTgt spid="101"/>
                                        </p:tgtEl>
                                        <p:attrNameLst>
                                          <p:attrName>style.visibility</p:attrName>
                                        </p:attrNameLst>
                                      </p:cBhvr>
                                      <p:to>
                                        <p:strVal val="hidden"/>
                                      </p:to>
                                    </p:set>
                                  </p:childTnLst>
                                </p:cTn>
                              </p:par>
                              <p:par>
                                <p:cTn id="1549" presetID="2" presetClass="exit" presetSubtype="8" fill="hold" grpId="3" nodeType="withEffect">
                                  <p:stCondLst>
                                    <p:cond delay="0"/>
                                  </p:stCondLst>
                                  <p:childTnLst>
                                    <p:anim calcmode="lin" valueType="num">
                                      <p:cBhvr additive="base">
                                        <p:cTn id="1550" dur="3000"/>
                                        <p:tgtEl>
                                          <p:spTgt spid="102"/>
                                        </p:tgtEl>
                                        <p:attrNameLst>
                                          <p:attrName>ppt_x</p:attrName>
                                        </p:attrNameLst>
                                      </p:cBhvr>
                                      <p:tavLst>
                                        <p:tav tm="0">
                                          <p:val>
                                            <p:strVal val="ppt_x"/>
                                          </p:val>
                                        </p:tav>
                                        <p:tav tm="100000">
                                          <p:val>
                                            <p:strVal val="0-ppt_w/2"/>
                                          </p:val>
                                        </p:tav>
                                      </p:tavLst>
                                    </p:anim>
                                    <p:anim calcmode="lin" valueType="num">
                                      <p:cBhvr additive="base">
                                        <p:cTn id="1551" dur="3000"/>
                                        <p:tgtEl>
                                          <p:spTgt spid="102"/>
                                        </p:tgtEl>
                                        <p:attrNameLst>
                                          <p:attrName>ppt_y</p:attrName>
                                        </p:attrNameLst>
                                      </p:cBhvr>
                                      <p:tavLst>
                                        <p:tav tm="0">
                                          <p:val>
                                            <p:strVal val="ppt_y"/>
                                          </p:val>
                                        </p:tav>
                                        <p:tav tm="100000">
                                          <p:val>
                                            <p:strVal val="ppt_y"/>
                                          </p:val>
                                        </p:tav>
                                      </p:tavLst>
                                    </p:anim>
                                    <p:set>
                                      <p:cBhvr>
                                        <p:cTn id="1552" dur="1" fill="hold">
                                          <p:stCondLst>
                                            <p:cond delay="2999"/>
                                          </p:stCondLst>
                                        </p:cTn>
                                        <p:tgtEl>
                                          <p:spTgt spid="102"/>
                                        </p:tgtEl>
                                        <p:attrNameLst>
                                          <p:attrName>style.visibility</p:attrName>
                                        </p:attrNameLst>
                                      </p:cBhvr>
                                      <p:to>
                                        <p:strVal val="hidden"/>
                                      </p:to>
                                    </p:set>
                                  </p:childTnLst>
                                </p:cTn>
                              </p:par>
                              <p:par>
                                <p:cTn id="1553" presetID="2" presetClass="exit" presetSubtype="8" fill="hold" grpId="3" nodeType="withEffect">
                                  <p:stCondLst>
                                    <p:cond delay="0"/>
                                  </p:stCondLst>
                                  <p:childTnLst>
                                    <p:anim calcmode="lin" valueType="num">
                                      <p:cBhvr additive="base">
                                        <p:cTn id="1554" dur="3000"/>
                                        <p:tgtEl>
                                          <p:spTgt spid="103"/>
                                        </p:tgtEl>
                                        <p:attrNameLst>
                                          <p:attrName>ppt_x</p:attrName>
                                        </p:attrNameLst>
                                      </p:cBhvr>
                                      <p:tavLst>
                                        <p:tav tm="0">
                                          <p:val>
                                            <p:strVal val="ppt_x"/>
                                          </p:val>
                                        </p:tav>
                                        <p:tav tm="100000">
                                          <p:val>
                                            <p:strVal val="0-ppt_w/2"/>
                                          </p:val>
                                        </p:tav>
                                      </p:tavLst>
                                    </p:anim>
                                    <p:anim calcmode="lin" valueType="num">
                                      <p:cBhvr additive="base">
                                        <p:cTn id="1555" dur="3000"/>
                                        <p:tgtEl>
                                          <p:spTgt spid="103"/>
                                        </p:tgtEl>
                                        <p:attrNameLst>
                                          <p:attrName>ppt_y</p:attrName>
                                        </p:attrNameLst>
                                      </p:cBhvr>
                                      <p:tavLst>
                                        <p:tav tm="0">
                                          <p:val>
                                            <p:strVal val="ppt_y"/>
                                          </p:val>
                                        </p:tav>
                                        <p:tav tm="100000">
                                          <p:val>
                                            <p:strVal val="ppt_y"/>
                                          </p:val>
                                        </p:tav>
                                      </p:tavLst>
                                    </p:anim>
                                    <p:set>
                                      <p:cBhvr>
                                        <p:cTn id="1556" dur="1" fill="hold">
                                          <p:stCondLst>
                                            <p:cond delay="2999"/>
                                          </p:stCondLst>
                                        </p:cTn>
                                        <p:tgtEl>
                                          <p:spTgt spid="103"/>
                                        </p:tgtEl>
                                        <p:attrNameLst>
                                          <p:attrName>style.visibility</p:attrName>
                                        </p:attrNameLst>
                                      </p:cBhvr>
                                      <p:to>
                                        <p:strVal val="hidden"/>
                                      </p:to>
                                    </p:set>
                                  </p:childTnLst>
                                </p:cTn>
                              </p:par>
                              <p:par>
                                <p:cTn id="1557" presetID="2" presetClass="exit" presetSubtype="8" fill="hold" grpId="3" nodeType="withEffect">
                                  <p:stCondLst>
                                    <p:cond delay="0"/>
                                  </p:stCondLst>
                                  <p:childTnLst>
                                    <p:anim calcmode="lin" valueType="num">
                                      <p:cBhvr additive="base">
                                        <p:cTn id="1558" dur="3000"/>
                                        <p:tgtEl>
                                          <p:spTgt spid="104"/>
                                        </p:tgtEl>
                                        <p:attrNameLst>
                                          <p:attrName>ppt_x</p:attrName>
                                        </p:attrNameLst>
                                      </p:cBhvr>
                                      <p:tavLst>
                                        <p:tav tm="0">
                                          <p:val>
                                            <p:strVal val="ppt_x"/>
                                          </p:val>
                                        </p:tav>
                                        <p:tav tm="100000">
                                          <p:val>
                                            <p:strVal val="0-ppt_w/2"/>
                                          </p:val>
                                        </p:tav>
                                      </p:tavLst>
                                    </p:anim>
                                    <p:anim calcmode="lin" valueType="num">
                                      <p:cBhvr additive="base">
                                        <p:cTn id="1559" dur="3000"/>
                                        <p:tgtEl>
                                          <p:spTgt spid="104"/>
                                        </p:tgtEl>
                                        <p:attrNameLst>
                                          <p:attrName>ppt_y</p:attrName>
                                        </p:attrNameLst>
                                      </p:cBhvr>
                                      <p:tavLst>
                                        <p:tav tm="0">
                                          <p:val>
                                            <p:strVal val="ppt_y"/>
                                          </p:val>
                                        </p:tav>
                                        <p:tav tm="100000">
                                          <p:val>
                                            <p:strVal val="ppt_y"/>
                                          </p:val>
                                        </p:tav>
                                      </p:tavLst>
                                    </p:anim>
                                    <p:set>
                                      <p:cBhvr>
                                        <p:cTn id="1560" dur="1" fill="hold">
                                          <p:stCondLst>
                                            <p:cond delay="2999"/>
                                          </p:stCondLst>
                                        </p:cTn>
                                        <p:tgtEl>
                                          <p:spTgt spid="104"/>
                                        </p:tgtEl>
                                        <p:attrNameLst>
                                          <p:attrName>style.visibility</p:attrName>
                                        </p:attrNameLst>
                                      </p:cBhvr>
                                      <p:to>
                                        <p:strVal val="hidden"/>
                                      </p:to>
                                    </p:set>
                                  </p:childTnLst>
                                </p:cTn>
                              </p:par>
                              <p:par>
                                <p:cTn id="1561" presetID="2" presetClass="exit" presetSubtype="8" fill="hold" grpId="3" nodeType="withEffect">
                                  <p:stCondLst>
                                    <p:cond delay="0"/>
                                  </p:stCondLst>
                                  <p:childTnLst>
                                    <p:anim calcmode="lin" valueType="num">
                                      <p:cBhvr additive="base">
                                        <p:cTn id="1562" dur="3000"/>
                                        <p:tgtEl>
                                          <p:spTgt spid="105"/>
                                        </p:tgtEl>
                                        <p:attrNameLst>
                                          <p:attrName>ppt_x</p:attrName>
                                        </p:attrNameLst>
                                      </p:cBhvr>
                                      <p:tavLst>
                                        <p:tav tm="0">
                                          <p:val>
                                            <p:strVal val="ppt_x"/>
                                          </p:val>
                                        </p:tav>
                                        <p:tav tm="100000">
                                          <p:val>
                                            <p:strVal val="0-ppt_w/2"/>
                                          </p:val>
                                        </p:tav>
                                      </p:tavLst>
                                    </p:anim>
                                    <p:anim calcmode="lin" valueType="num">
                                      <p:cBhvr additive="base">
                                        <p:cTn id="1563" dur="3000"/>
                                        <p:tgtEl>
                                          <p:spTgt spid="105"/>
                                        </p:tgtEl>
                                        <p:attrNameLst>
                                          <p:attrName>ppt_y</p:attrName>
                                        </p:attrNameLst>
                                      </p:cBhvr>
                                      <p:tavLst>
                                        <p:tav tm="0">
                                          <p:val>
                                            <p:strVal val="ppt_y"/>
                                          </p:val>
                                        </p:tav>
                                        <p:tav tm="100000">
                                          <p:val>
                                            <p:strVal val="ppt_y"/>
                                          </p:val>
                                        </p:tav>
                                      </p:tavLst>
                                    </p:anim>
                                    <p:set>
                                      <p:cBhvr>
                                        <p:cTn id="1564" dur="1" fill="hold">
                                          <p:stCondLst>
                                            <p:cond delay="2999"/>
                                          </p:stCondLst>
                                        </p:cTn>
                                        <p:tgtEl>
                                          <p:spTgt spid="105"/>
                                        </p:tgtEl>
                                        <p:attrNameLst>
                                          <p:attrName>style.visibility</p:attrName>
                                        </p:attrNameLst>
                                      </p:cBhvr>
                                      <p:to>
                                        <p:strVal val="hidden"/>
                                      </p:to>
                                    </p:set>
                                  </p:childTnLst>
                                </p:cTn>
                              </p:par>
                              <p:par>
                                <p:cTn id="1565" presetID="2" presetClass="exit" presetSubtype="8" fill="hold" grpId="3" nodeType="withEffect">
                                  <p:stCondLst>
                                    <p:cond delay="0"/>
                                  </p:stCondLst>
                                  <p:childTnLst>
                                    <p:anim calcmode="lin" valueType="num">
                                      <p:cBhvr additive="base">
                                        <p:cTn id="1566" dur="3000"/>
                                        <p:tgtEl>
                                          <p:spTgt spid="106"/>
                                        </p:tgtEl>
                                        <p:attrNameLst>
                                          <p:attrName>ppt_x</p:attrName>
                                        </p:attrNameLst>
                                      </p:cBhvr>
                                      <p:tavLst>
                                        <p:tav tm="0">
                                          <p:val>
                                            <p:strVal val="ppt_x"/>
                                          </p:val>
                                        </p:tav>
                                        <p:tav tm="100000">
                                          <p:val>
                                            <p:strVal val="0-ppt_w/2"/>
                                          </p:val>
                                        </p:tav>
                                      </p:tavLst>
                                    </p:anim>
                                    <p:anim calcmode="lin" valueType="num">
                                      <p:cBhvr additive="base">
                                        <p:cTn id="1567" dur="3000"/>
                                        <p:tgtEl>
                                          <p:spTgt spid="106"/>
                                        </p:tgtEl>
                                        <p:attrNameLst>
                                          <p:attrName>ppt_y</p:attrName>
                                        </p:attrNameLst>
                                      </p:cBhvr>
                                      <p:tavLst>
                                        <p:tav tm="0">
                                          <p:val>
                                            <p:strVal val="ppt_y"/>
                                          </p:val>
                                        </p:tav>
                                        <p:tav tm="100000">
                                          <p:val>
                                            <p:strVal val="ppt_y"/>
                                          </p:val>
                                        </p:tav>
                                      </p:tavLst>
                                    </p:anim>
                                    <p:set>
                                      <p:cBhvr>
                                        <p:cTn id="1568" dur="1" fill="hold">
                                          <p:stCondLst>
                                            <p:cond delay="2999"/>
                                          </p:stCondLst>
                                        </p:cTn>
                                        <p:tgtEl>
                                          <p:spTgt spid="106"/>
                                        </p:tgtEl>
                                        <p:attrNameLst>
                                          <p:attrName>style.visibility</p:attrName>
                                        </p:attrNameLst>
                                      </p:cBhvr>
                                      <p:to>
                                        <p:strVal val="hidden"/>
                                      </p:to>
                                    </p:set>
                                  </p:childTnLst>
                                </p:cTn>
                              </p:par>
                              <p:par>
                                <p:cTn id="1569" presetID="2" presetClass="exit" presetSubtype="8" fill="hold" grpId="3" nodeType="withEffect">
                                  <p:stCondLst>
                                    <p:cond delay="0"/>
                                  </p:stCondLst>
                                  <p:childTnLst>
                                    <p:anim calcmode="lin" valueType="num">
                                      <p:cBhvr additive="base">
                                        <p:cTn id="1570" dur="3000"/>
                                        <p:tgtEl>
                                          <p:spTgt spid="107"/>
                                        </p:tgtEl>
                                        <p:attrNameLst>
                                          <p:attrName>ppt_x</p:attrName>
                                        </p:attrNameLst>
                                      </p:cBhvr>
                                      <p:tavLst>
                                        <p:tav tm="0">
                                          <p:val>
                                            <p:strVal val="ppt_x"/>
                                          </p:val>
                                        </p:tav>
                                        <p:tav tm="100000">
                                          <p:val>
                                            <p:strVal val="0-ppt_w/2"/>
                                          </p:val>
                                        </p:tav>
                                      </p:tavLst>
                                    </p:anim>
                                    <p:anim calcmode="lin" valueType="num">
                                      <p:cBhvr additive="base">
                                        <p:cTn id="1571" dur="3000"/>
                                        <p:tgtEl>
                                          <p:spTgt spid="107"/>
                                        </p:tgtEl>
                                        <p:attrNameLst>
                                          <p:attrName>ppt_y</p:attrName>
                                        </p:attrNameLst>
                                      </p:cBhvr>
                                      <p:tavLst>
                                        <p:tav tm="0">
                                          <p:val>
                                            <p:strVal val="ppt_y"/>
                                          </p:val>
                                        </p:tav>
                                        <p:tav tm="100000">
                                          <p:val>
                                            <p:strVal val="ppt_y"/>
                                          </p:val>
                                        </p:tav>
                                      </p:tavLst>
                                    </p:anim>
                                    <p:set>
                                      <p:cBhvr>
                                        <p:cTn id="1572" dur="1" fill="hold">
                                          <p:stCondLst>
                                            <p:cond delay="2999"/>
                                          </p:stCondLst>
                                        </p:cTn>
                                        <p:tgtEl>
                                          <p:spTgt spid="107"/>
                                        </p:tgtEl>
                                        <p:attrNameLst>
                                          <p:attrName>style.visibility</p:attrName>
                                        </p:attrNameLst>
                                      </p:cBhvr>
                                      <p:to>
                                        <p:strVal val="hidden"/>
                                      </p:to>
                                    </p:set>
                                  </p:childTnLst>
                                </p:cTn>
                              </p:par>
                              <p:par>
                                <p:cTn id="1573" presetID="2" presetClass="exit" presetSubtype="8" fill="hold" grpId="3" nodeType="withEffect">
                                  <p:stCondLst>
                                    <p:cond delay="0"/>
                                  </p:stCondLst>
                                  <p:childTnLst>
                                    <p:anim calcmode="lin" valueType="num">
                                      <p:cBhvr additive="base">
                                        <p:cTn id="1574" dur="3000"/>
                                        <p:tgtEl>
                                          <p:spTgt spid="108"/>
                                        </p:tgtEl>
                                        <p:attrNameLst>
                                          <p:attrName>ppt_x</p:attrName>
                                        </p:attrNameLst>
                                      </p:cBhvr>
                                      <p:tavLst>
                                        <p:tav tm="0">
                                          <p:val>
                                            <p:strVal val="ppt_x"/>
                                          </p:val>
                                        </p:tav>
                                        <p:tav tm="100000">
                                          <p:val>
                                            <p:strVal val="0-ppt_w/2"/>
                                          </p:val>
                                        </p:tav>
                                      </p:tavLst>
                                    </p:anim>
                                    <p:anim calcmode="lin" valueType="num">
                                      <p:cBhvr additive="base">
                                        <p:cTn id="1575" dur="3000"/>
                                        <p:tgtEl>
                                          <p:spTgt spid="108"/>
                                        </p:tgtEl>
                                        <p:attrNameLst>
                                          <p:attrName>ppt_y</p:attrName>
                                        </p:attrNameLst>
                                      </p:cBhvr>
                                      <p:tavLst>
                                        <p:tav tm="0">
                                          <p:val>
                                            <p:strVal val="ppt_y"/>
                                          </p:val>
                                        </p:tav>
                                        <p:tav tm="100000">
                                          <p:val>
                                            <p:strVal val="ppt_y"/>
                                          </p:val>
                                        </p:tav>
                                      </p:tavLst>
                                    </p:anim>
                                    <p:set>
                                      <p:cBhvr>
                                        <p:cTn id="1576" dur="1" fill="hold">
                                          <p:stCondLst>
                                            <p:cond delay="2999"/>
                                          </p:stCondLst>
                                        </p:cTn>
                                        <p:tgtEl>
                                          <p:spTgt spid="108"/>
                                        </p:tgtEl>
                                        <p:attrNameLst>
                                          <p:attrName>style.visibility</p:attrName>
                                        </p:attrNameLst>
                                      </p:cBhvr>
                                      <p:to>
                                        <p:strVal val="hidden"/>
                                      </p:to>
                                    </p:set>
                                  </p:childTnLst>
                                </p:cTn>
                              </p:par>
                              <p:par>
                                <p:cTn id="1577" presetID="2" presetClass="exit" presetSubtype="8" fill="hold" grpId="3" nodeType="withEffect">
                                  <p:stCondLst>
                                    <p:cond delay="0"/>
                                  </p:stCondLst>
                                  <p:childTnLst>
                                    <p:anim calcmode="lin" valueType="num">
                                      <p:cBhvr additive="base">
                                        <p:cTn id="1578" dur="3000"/>
                                        <p:tgtEl>
                                          <p:spTgt spid="109"/>
                                        </p:tgtEl>
                                        <p:attrNameLst>
                                          <p:attrName>ppt_x</p:attrName>
                                        </p:attrNameLst>
                                      </p:cBhvr>
                                      <p:tavLst>
                                        <p:tav tm="0">
                                          <p:val>
                                            <p:strVal val="ppt_x"/>
                                          </p:val>
                                        </p:tav>
                                        <p:tav tm="100000">
                                          <p:val>
                                            <p:strVal val="0-ppt_w/2"/>
                                          </p:val>
                                        </p:tav>
                                      </p:tavLst>
                                    </p:anim>
                                    <p:anim calcmode="lin" valueType="num">
                                      <p:cBhvr additive="base">
                                        <p:cTn id="1579" dur="3000"/>
                                        <p:tgtEl>
                                          <p:spTgt spid="109"/>
                                        </p:tgtEl>
                                        <p:attrNameLst>
                                          <p:attrName>ppt_y</p:attrName>
                                        </p:attrNameLst>
                                      </p:cBhvr>
                                      <p:tavLst>
                                        <p:tav tm="0">
                                          <p:val>
                                            <p:strVal val="ppt_y"/>
                                          </p:val>
                                        </p:tav>
                                        <p:tav tm="100000">
                                          <p:val>
                                            <p:strVal val="ppt_y"/>
                                          </p:val>
                                        </p:tav>
                                      </p:tavLst>
                                    </p:anim>
                                    <p:set>
                                      <p:cBhvr>
                                        <p:cTn id="1580" dur="1" fill="hold">
                                          <p:stCondLst>
                                            <p:cond delay="2999"/>
                                          </p:stCondLst>
                                        </p:cTn>
                                        <p:tgtEl>
                                          <p:spTgt spid="109"/>
                                        </p:tgtEl>
                                        <p:attrNameLst>
                                          <p:attrName>style.visibility</p:attrName>
                                        </p:attrNameLst>
                                      </p:cBhvr>
                                      <p:to>
                                        <p:strVal val="hidden"/>
                                      </p:to>
                                    </p:set>
                                  </p:childTnLst>
                                </p:cTn>
                              </p:par>
                              <p:par>
                                <p:cTn id="1581" presetID="2" presetClass="exit" presetSubtype="8" fill="hold" grpId="3" nodeType="withEffect">
                                  <p:stCondLst>
                                    <p:cond delay="0"/>
                                  </p:stCondLst>
                                  <p:childTnLst>
                                    <p:anim calcmode="lin" valueType="num">
                                      <p:cBhvr additive="base">
                                        <p:cTn id="1582" dur="3000"/>
                                        <p:tgtEl>
                                          <p:spTgt spid="110"/>
                                        </p:tgtEl>
                                        <p:attrNameLst>
                                          <p:attrName>ppt_x</p:attrName>
                                        </p:attrNameLst>
                                      </p:cBhvr>
                                      <p:tavLst>
                                        <p:tav tm="0">
                                          <p:val>
                                            <p:strVal val="ppt_x"/>
                                          </p:val>
                                        </p:tav>
                                        <p:tav tm="100000">
                                          <p:val>
                                            <p:strVal val="0-ppt_w/2"/>
                                          </p:val>
                                        </p:tav>
                                      </p:tavLst>
                                    </p:anim>
                                    <p:anim calcmode="lin" valueType="num">
                                      <p:cBhvr additive="base">
                                        <p:cTn id="1583" dur="3000"/>
                                        <p:tgtEl>
                                          <p:spTgt spid="110"/>
                                        </p:tgtEl>
                                        <p:attrNameLst>
                                          <p:attrName>ppt_y</p:attrName>
                                        </p:attrNameLst>
                                      </p:cBhvr>
                                      <p:tavLst>
                                        <p:tav tm="0">
                                          <p:val>
                                            <p:strVal val="ppt_y"/>
                                          </p:val>
                                        </p:tav>
                                        <p:tav tm="100000">
                                          <p:val>
                                            <p:strVal val="ppt_y"/>
                                          </p:val>
                                        </p:tav>
                                      </p:tavLst>
                                    </p:anim>
                                    <p:set>
                                      <p:cBhvr>
                                        <p:cTn id="1584" dur="1" fill="hold">
                                          <p:stCondLst>
                                            <p:cond delay="2999"/>
                                          </p:stCondLst>
                                        </p:cTn>
                                        <p:tgtEl>
                                          <p:spTgt spid="110"/>
                                        </p:tgtEl>
                                        <p:attrNameLst>
                                          <p:attrName>style.visibility</p:attrName>
                                        </p:attrNameLst>
                                      </p:cBhvr>
                                      <p:to>
                                        <p:strVal val="hidden"/>
                                      </p:to>
                                    </p:set>
                                  </p:childTnLst>
                                </p:cTn>
                              </p:par>
                              <p:par>
                                <p:cTn id="1585" presetID="2" presetClass="exit" presetSubtype="8" fill="hold" grpId="3" nodeType="withEffect">
                                  <p:stCondLst>
                                    <p:cond delay="0"/>
                                  </p:stCondLst>
                                  <p:childTnLst>
                                    <p:anim calcmode="lin" valueType="num">
                                      <p:cBhvr additive="base">
                                        <p:cTn id="1586" dur="3000"/>
                                        <p:tgtEl>
                                          <p:spTgt spid="111"/>
                                        </p:tgtEl>
                                        <p:attrNameLst>
                                          <p:attrName>ppt_x</p:attrName>
                                        </p:attrNameLst>
                                      </p:cBhvr>
                                      <p:tavLst>
                                        <p:tav tm="0">
                                          <p:val>
                                            <p:strVal val="ppt_x"/>
                                          </p:val>
                                        </p:tav>
                                        <p:tav tm="100000">
                                          <p:val>
                                            <p:strVal val="0-ppt_w/2"/>
                                          </p:val>
                                        </p:tav>
                                      </p:tavLst>
                                    </p:anim>
                                    <p:anim calcmode="lin" valueType="num">
                                      <p:cBhvr additive="base">
                                        <p:cTn id="1587" dur="3000"/>
                                        <p:tgtEl>
                                          <p:spTgt spid="111"/>
                                        </p:tgtEl>
                                        <p:attrNameLst>
                                          <p:attrName>ppt_y</p:attrName>
                                        </p:attrNameLst>
                                      </p:cBhvr>
                                      <p:tavLst>
                                        <p:tav tm="0">
                                          <p:val>
                                            <p:strVal val="ppt_y"/>
                                          </p:val>
                                        </p:tav>
                                        <p:tav tm="100000">
                                          <p:val>
                                            <p:strVal val="ppt_y"/>
                                          </p:val>
                                        </p:tav>
                                      </p:tavLst>
                                    </p:anim>
                                    <p:set>
                                      <p:cBhvr>
                                        <p:cTn id="1588" dur="1" fill="hold">
                                          <p:stCondLst>
                                            <p:cond delay="2999"/>
                                          </p:stCondLst>
                                        </p:cTn>
                                        <p:tgtEl>
                                          <p:spTgt spid="111"/>
                                        </p:tgtEl>
                                        <p:attrNameLst>
                                          <p:attrName>style.visibility</p:attrName>
                                        </p:attrNameLst>
                                      </p:cBhvr>
                                      <p:to>
                                        <p:strVal val="hidden"/>
                                      </p:to>
                                    </p:set>
                                  </p:childTnLst>
                                </p:cTn>
                              </p:par>
                              <p:par>
                                <p:cTn id="1589" presetID="2" presetClass="exit" presetSubtype="8" fill="hold" grpId="3" nodeType="withEffect">
                                  <p:stCondLst>
                                    <p:cond delay="0"/>
                                  </p:stCondLst>
                                  <p:childTnLst>
                                    <p:anim calcmode="lin" valueType="num">
                                      <p:cBhvr additive="base">
                                        <p:cTn id="1590" dur="3000"/>
                                        <p:tgtEl>
                                          <p:spTgt spid="112"/>
                                        </p:tgtEl>
                                        <p:attrNameLst>
                                          <p:attrName>ppt_x</p:attrName>
                                        </p:attrNameLst>
                                      </p:cBhvr>
                                      <p:tavLst>
                                        <p:tav tm="0">
                                          <p:val>
                                            <p:strVal val="ppt_x"/>
                                          </p:val>
                                        </p:tav>
                                        <p:tav tm="100000">
                                          <p:val>
                                            <p:strVal val="0-ppt_w/2"/>
                                          </p:val>
                                        </p:tav>
                                      </p:tavLst>
                                    </p:anim>
                                    <p:anim calcmode="lin" valueType="num">
                                      <p:cBhvr additive="base">
                                        <p:cTn id="1591" dur="3000"/>
                                        <p:tgtEl>
                                          <p:spTgt spid="112"/>
                                        </p:tgtEl>
                                        <p:attrNameLst>
                                          <p:attrName>ppt_y</p:attrName>
                                        </p:attrNameLst>
                                      </p:cBhvr>
                                      <p:tavLst>
                                        <p:tav tm="0">
                                          <p:val>
                                            <p:strVal val="ppt_y"/>
                                          </p:val>
                                        </p:tav>
                                        <p:tav tm="100000">
                                          <p:val>
                                            <p:strVal val="ppt_y"/>
                                          </p:val>
                                        </p:tav>
                                      </p:tavLst>
                                    </p:anim>
                                    <p:set>
                                      <p:cBhvr>
                                        <p:cTn id="1592" dur="1" fill="hold">
                                          <p:stCondLst>
                                            <p:cond delay="2999"/>
                                          </p:stCondLst>
                                        </p:cTn>
                                        <p:tgtEl>
                                          <p:spTgt spid="112"/>
                                        </p:tgtEl>
                                        <p:attrNameLst>
                                          <p:attrName>style.visibility</p:attrName>
                                        </p:attrNameLst>
                                      </p:cBhvr>
                                      <p:to>
                                        <p:strVal val="hidden"/>
                                      </p:to>
                                    </p:set>
                                  </p:childTnLst>
                                </p:cTn>
                              </p:par>
                              <p:par>
                                <p:cTn id="1593" presetID="2" presetClass="exit" presetSubtype="8" fill="hold" grpId="3" nodeType="withEffect">
                                  <p:stCondLst>
                                    <p:cond delay="0"/>
                                  </p:stCondLst>
                                  <p:childTnLst>
                                    <p:anim calcmode="lin" valueType="num">
                                      <p:cBhvr additive="base">
                                        <p:cTn id="1594" dur="3000"/>
                                        <p:tgtEl>
                                          <p:spTgt spid="113"/>
                                        </p:tgtEl>
                                        <p:attrNameLst>
                                          <p:attrName>ppt_x</p:attrName>
                                        </p:attrNameLst>
                                      </p:cBhvr>
                                      <p:tavLst>
                                        <p:tav tm="0">
                                          <p:val>
                                            <p:strVal val="ppt_x"/>
                                          </p:val>
                                        </p:tav>
                                        <p:tav tm="100000">
                                          <p:val>
                                            <p:strVal val="0-ppt_w/2"/>
                                          </p:val>
                                        </p:tav>
                                      </p:tavLst>
                                    </p:anim>
                                    <p:anim calcmode="lin" valueType="num">
                                      <p:cBhvr additive="base">
                                        <p:cTn id="1595" dur="3000"/>
                                        <p:tgtEl>
                                          <p:spTgt spid="113"/>
                                        </p:tgtEl>
                                        <p:attrNameLst>
                                          <p:attrName>ppt_y</p:attrName>
                                        </p:attrNameLst>
                                      </p:cBhvr>
                                      <p:tavLst>
                                        <p:tav tm="0">
                                          <p:val>
                                            <p:strVal val="ppt_y"/>
                                          </p:val>
                                        </p:tav>
                                        <p:tav tm="100000">
                                          <p:val>
                                            <p:strVal val="ppt_y"/>
                                          </p:val>
                                        </p:tav>
                                      </p:tavLst>
                                    </p:anim>
                                    <p:set>
                                      <p:cBhvr>
                                        <p:cTn id="1596" dur="1" fill="hold">
                                          <p:stCondLst>
                                            <p:cond delay="2999"/>
                                          </p:stCondLst>
                                        </p:cTn>
                                        <p:tgtEl>
                                          <p:spTgt spid="113"/>
                                        </p:tgtEl>
                                        <p:attrNameLst>
                                          <p:attrName>style.visibility</p:attrName>
                                        </p:attrNameLst>
                                      </p:cBhvr>
                                      <p:to>
                                        <p:strVal val="hidden"/>
                                      </p:to>
                                    </p:set>
                                  </p:childTnLst>
                                </p:cTn>
                              </p:par>
                              <p:par>
                                <p:cTn id="1597" presetID="2" presetClass="exit" presetSubtype="8" fill="hold" grpId="3" nodeType="withEffect">
                                  <p:stCondLst>
                                    <p:cond delay="0"/>
                                  </p:stCondLst>
                                  <p:childTnLst>
                                    <p:anim calcmode="lin" valueType="num">
                                      <p:cBhvr additive="base">
                                        <p:cTn id="1598" dur="3000"/>
                                        <p:tgtEl>
                                          <p:spTgt spid="114"/>
                                        </p:tgtEl>
                                        <p:attrNameLst>
                                          <p:attrName>ppt_x</p:attrName>
                                        </p:attrNameLst>
                                      </p:cBhvr>
                                      <p:tavLst>
                                        <p:tav tm="0">
                                          <p:val>
                                            <p:strVal val="ppt_x"/>
                                          </p:val>
                                        </p:tav>
                                        <p:tav tm="100000">
                                          <p:val>
                                            <p:strVal val="0-ppt_w/2"/>
                                          </p:val>
                                        </p:tav>
                                      </p:tavLst>
                                    </p:anim>
                                    <p:anim calcmode="lin" valueType="num">
                                      <p:cBhvr additive="base">
                                        <p:cTn id="1599" dur="3000"/>
                                        <p:tgtEl>
                                          <p:spTgt spid="114"/>
                                        </p:tgtEl>
                                        <p:attrNameLst>
                                          <p:attrName>ppt_y</p:attrName>
                                        </p:attrNameLst>
                                      </p:cBhvr>
                                      <p:tavLst>
                                        <p:tav tm="0">
                                          <p:val>
                                            <p:strVal val="ppt_y"/>
                                          </p:val>
                                        </p:tav>
                                        <p:tav tm="100000">
                                          <p:val>
                                            <p:strVal val="ppt_y"/>
                                          </p:val>
                                        </p:tav>
                                      </p:tavLst>
                                    </p:anim>
                                    <p:set>
                                      <p:cBhvr>
                                        <p:cTn id="1600" dur="1" fill="hold">
                                          <p:stCondLst>
                                            <p:cond delay="2999"/>
                                          </p:stCondLst>
                                        </p:cTn>
                                        <p:tgtEl>
                                          <p:spTgt spid="114"/>
                                        </p:tgtEl>
                                        <p:attrNameLst>
                                          <p:attrName>style.visibility</p:attrName>
                                        </p:attrNameLst>
                                      </p:cBhvr>
                                      <p:to>
                                        <p:strVal val="hidden"/>
                                      </p:to>
                                    </p:set>
                                  </p:childTnLst>
                                </p:cTn>
                              </p:par>
                              <p:par>
                                <p:cTn id="1601" presetID="2" presetClass="exit" presetSubtype="8" fill="hold" grpId="3" nodeType="withEffect">
                                  <p:stCondLst>
                                    <p:cond delay="0"/>
                                  </p:stCondLst>
                                  <p:childTnLst>
                                    <p:anim calcmode="lin" valueType="num">
                                      <p:cBhvr additive="base">
                                        <p:cTn id="1602" dur="3000"/>
                                        <p:tgtEl>
                                          <p:spTgt spid="115"/>
                                        </p:tgtEl>
                                        <p:attrNameLst>
                                          <p:attrName>ppt_x</p:attrName>
                                        </p:attrNameLst>
                                      </p:cBhvr>
                                      <p:tavLst>
                                        <p:tav tm="0">
                                          <p:val>
                                            <p:strVal val="ppt_x"/>
                                          </p:val>
                                        </p:tav>
                                        <p:tav tm="100000">
                                          <p:val>
                                            <p:strVal val="0-ppt_w/2"/>
                                          </p:val>
                                        </p:tav>
                                      </p:tavLst>
                                    </p:anim>
                                    <p:anim calcmode="lin" valueType="num">
                                      <p:cBhvr additive="base">
                                        <p:cTn id="1603" dur="3000"/>
                                        <p:tgtEl>
                                          <p:spTgt spid="115"/>
                                        </p:tgtEl>
                                        <p:attrNameLst>
                                          <p:attrName>ppt_y</p:attrName>
                                        </p:attrNameLst>
                                      </p:cBhvr>
                                      <p:tavLst>
                                        <p:tav tm="0">
                                          <p:val>
                                            <p:strVal val="ppt_y"/>
                                          </p:val>
                                        </p:tav>
                                        <p:tav tm="100000">
                                          <p:val>
                                            <p:strVal val="ppt_y"/>
                                          </p:val>
                                        </p:tav>
                                      </p:tavLst>
                                    </p:anim>
                                    <p:set>
                                      <p:cBhvr>
                                        <p:cTn id="1604" dur="1" fill="hold">
                                          <p:stCondLst>
                                            <p:cond delay="2999"/>
                                          </p:stCondLst>
                                        </p:cTn>
                                        <p:tgtEl>
                                          <p:spTgt spid="115"/>
                                        </p:tgtEl>
                                        <p:attrNameLst>
                                          <p:attrName>style.visibility</p:attrName>
                                        </p:attrNameLst>
                                      </p:cBhvr>
                                      <p:to>
                                        <p:strVal val="hidden"/>
                                      </p:to>
                                    </p:set>
                                  </p:childTnLst>
                                </p:cTn>
                              </p:par>
                              <p:par>
                                <p:cTn id="1605" presetID="2" presetClass="exit" presetSubtype="8" fill="hold" grpId="3" nodeType="withEffect">
                                  <p:stCondLst>
                                    <p:cond delay="0"/>
                                  </p:stCondLst>
                                  <p:childTnLst>
                                    <p:anim calcmode="lin" valueType="num">
                                      <p:cBhvr additive="base">
                                        <p:cTn id="1606" dur="3000"/>
                                        <p:tgtEl>
                                          <p:spTgt spid="116"/>
                                        </p:tgtEl>
                                        <p:attrNameLst>
                                          <p:attrName>ppt_x</p:attrName>
                                        </p:attrNameLst>
                                      </p:cBhvr>
                                      <p:tavLst>
                                        <p:tav tm="0">
                                          <p:val>
                                            <p:strVal val="ppt_x"/>
                                          </p:val>
                                        </p:tav>
                                        <p:tav tm="100000">
                                          <p:val>
                                            <p:strVal val="0-ppt_w/2"/>
                                          </p:val>
                                        </p:tav>
                                      </p:tavLst>
                                    </p:anim>
                                    <p:anim calcmode="lin" valueType="num">
                                      <p:cBhvr additive="base">
                                        <p:cTn id="1607" dur="3000"/>
                                        <p:tgtEl>
                                          <p:spTgt spid="116"/>
                                        </p:tgtEl>
                                        <p:attrNameLst>
                                          <p:attrName>ppt_y</p:attrName>
                                        </p:attrNameLst>
                                      </p:cBhvr>
                                      <p:tavLst>
                                        <p:tav tm="0">
                                          <p:val>
                                            <p:strVal val="ppt_y"/>
                                          </p:val>
                                        </p:tav>
                                        <p:tav tm="100000">
                                          <p:val>
                                            <p:strVal val="ppt_y"/>
                                          </p:val>
                                        </p:tav>
                                      </p:tavLst>
                                    </p:anim>
                                    <p:set>
                                      <p:cBhvr>
                                        <p:cTn id="1608" dur="1" fill="hold">
                                          <p:stCondLst>
                                            <p:cond delay="2999"/>
                                          </p:stCondLst>
                                        </p:cTn>
                                        <p:tgtEl>
                                          <p:spTgt spid="116"/>
                                        </p:tgtEl>
                                        <p:attrNameLst>
                                          <p:attrName>style.visibility</p:attrName>
                                        </p:attrNameLst>
                                      </p:cBhvr>
                                      <p:to>
                                        <p:strVal val="hidden"/>
                                      </p:to>
                                    </p:set>
                                  </p:childTnLst>
                                </p:cTn>
                              </p:par>
                              <p:par>
                                <p:cTn id="1609" presetID="2" presetClass="exit" presetSubtype="8" fill="hold" grpId="3" nodeType="withEffect">
                                  <p:stCondLst>
                                    <p:cond delay="0"/>
                                  </p:stCondLst>
                                  <p:childTnLst>
                                    <p:anim calcmode="lin" valueType="num">
                                      <p:cBhvr additive="base">
                                        <p:cTn id="1610" dur="3000"/>
                                        <p:tgtEl>
                                          <p:spTgt spid="117"/>
                                        </p:tgtEl>
                                        <p:attrNameLst>
                                          <p:attrName>ppt_x</p:attrName>
                                        </p:attrNameLst>
                                      </p:cBhvr>
                                      <p:tavLst>
                                        <p:tav tm="0">
                                          <p:val>
                                            <p:strVal val="ppt_x"/>
                                          </p:val>
                                        </p:tav>
                                        <p:tav tm="100000">
                                          <p:val>
                                            <p:strVal val="0-ppt_w/2"/>
                                          </p:val>
                                        </p:tav>
                                      </p:tavLst>
                                    </p:anim>
                                    <p:anim calcmode="lin" valueType="num">
                                      <p:cBhvr additive="base">
                                        <p:cTn id="1611" dur="3000"/>
                                        <p:tgtEl>
                                          <p:spTgt spid="117"/>
                                        </p:tgtEl>
                                        <p:attrNameLst>
                                          <p:attrName>ppt_y</p:attrName>
                                        </p:attrNameLst>
                                      </p:cBhvr>
                                      <p:tavLst>
                                        <p:tav tm="0">
                                          <p:val>
                                            <p:strVal val="ppt_y"/>
                                          </p:val>
                                        </p:tav>
                                        <p:tav tm="100000">
                                          <p:val>
                                            <p:strVal val="ppt_y"/>
                                          </p:val>
                                        </p:tav>
                                      </p:tavLst>
                                    </p:anim>
                                    <p:set>
                                      <p:cBhvr>
                                        <p:cTn id="1612" dur="1" fill="hold">
                                          <p:stCondLst>
                                            <p:cond delay="2999"/>
                                          </p:stCondLst>
                                        </p:cTn>
                                        <p:tgtEl>
                                          <p:spTgt spid="117"/>
                                        </p:tgtEl>
                                        <p:attrNameLst>
                                          <p:attrName>style.visibility</p:attrName>
                                        </p:attrNameLst>
                                      </p:cBhvr>
                                      <p:to>
                                        <p:strVal val="hidden"/>
                                      </p:to>
                                    </p:set>
                                  </p:childTnLst>
                                </p:cTn>
                              </p:par>
                              <p:par>
                                <p:cTn id="1613" presetID="2" presetClass="exit" presetSubtype="8" fill="hold" grpId="3" nodeType="withEffect">
                                  <p:stCondLst>
                                    <p:cond delay="0"/>
                                  </p:stCondLst>
                                  <p:childTnLst>
                                    <p:anim calcmode="lin" valueType="num">
                                      <p:cBhvr additive="base">
                                        <p:cTn id="1614" dur="3000"/>
                                        <p:tgtEl>
                                          <p:spTgt spid="118"/>
                                        </p:tgtEl>
                                        <p:attrNameLst>
                                          <p:attrName>ppt_x</p:attrName>
                                        </p:attrNameLst>
                                      </p:cBhvr>
                                      <p:tavLst>
                                        <p:tav tm="0">
                                          <p:val>
                                            <p:strVal val="ppt_x"/>
                                          </p:val>
                                        </p:tav>
                                        <p:tav tm="100000">
                                          <p:val>
                                            <p:strVal val="0-ppt_w/2"/>
                                          </p:val>
                                        </p:tav>
                                      </p:tavLst>
                                    </p:anim>
                                    <p:anim calcmode="lin" valueType="num">
                                      <p:cBhvr additive="base">
                                        <p:cTn id="1615" dur="3000"/>
                                        <p:tgtEl>
                                          <p:spTgt spid="118"/>
                                        </p:tgtEl>
                                        <p:attrNameLst>
                                          <p:attrName>ppt_y</p:attrName>
                                        </p:attrNameLst>
                                      </p:cBhvr>
                                      <p:tavLst>
                                        <p:tav tm="0">
                                          <p:val>
                                            <p:strVal val="ppt_y"/>
                                          </p:val>
                                        </p:tav>
                                        <p:tav tm="100000">
                                          <p:val>
                                            <p:strVal val="ppt_y"/>
                                          </p:val>
                                        </p:tav>
                                      </p:tavLst>
                                    </p:anim>
                                    <p:set>
                                      <p:cBhvr>
                                        <p:cTn id="1616" dur="1" fill="hold">
                                          <p:stCondLst>
                                            <p:cond delay="2999"/>
                                          </p:stCondLst>
                                        </p:cTn>
                                        <p:tgtEl>
                                          <p:spTgt spid="118"/>
                                        </p:tgtEl>
                                        <p:attrNameLst>
                                          <p:attrName>style.visibility</p:attrName>
                                        </p:attrNameLst>
                                      </p:cBhvr>
                                      <p:to>
                                        <p:strVal val="hidden"/>
                                      </p:to>
                                    </p:set>
                                  </p:childTnLst>
                                </p:cTn>
                              </p:par>
                              <p:par>
                                <p:cTn id="1617" presetID="2" presetClass="exit" presetSubtype="8" fill="hold" grpId="3" nodeType="withEffect">
                                  <p:stCondLst>
                                    <p:cond delay="0"/>
                                  </p:stCondLst>
                                  <p:childTnLst>
                                    <p:anim calcmode="lin" valueType="num">
                                      <p:cBhvr additive="base">
                                        <p:cTn id="1618" dur="3000"/>
                                        <p:tgtEl>
                                          <p:spTgt spid="119"/>
                                        </p:tgtEl>
                                        <p:attrNameLst>
                                          <p:attrName>ppt_x</p:attrName>
                                        </p:attrNameLst>
                                      </p:cBhvr>
                                      <p:tavLst>
                                        <p:tav tm="0">
                                          <p:val>
                                            <p:strVal val="ppt_x"/>
                                          </p:val>
                                        </p:tav>
                                        <p:tav tm="100000">
                                          <p:val>
                                            <p:strVal val="0-ppt_w/2"/>
                                          </p:val>
                                        </p:tav>
                                      </p:tavLst>
                                    </p:anim>
                                    <p:anim calcmode="lin" valueType="num">
                                      <p:cBhvr additive="base">
                                        <p:cTn id="1619" dur="3000"/>
                                        <p:tgtEl>
                                          <p:spTgt spid="119"/>
                                        </p:tgtEl>
                                        <p:attrNameLst>
                                          <p:attrName>ppt_y</p:attrName>
                                        </p:attrNameLst>
                                      </p:cBhvr>
                                      <p:tavLst>
                                        <p:tav tm="0">
                                          <p:val>
                                            <p:strVal val="ppt_y"/>
                                          </p:val>
                                        </p:tav>
                                        <p:tav tm="100000">
                                          <p:val>
                                            <p:strVal val="ppt_y"/>
                                          </p:val>
                                        </p:tav>
                                      </p:tavLst>
                                    </p:anim>
                                    <p:set>
                                      <p:cBhvr>
                                        <p:cTn id="1620" dur="1" fill="hold">
                                          <p:stCondLst>
                                            <p:cond delay="2999"/>
                                          </p:stCondLst>
                                        </p:cTn>
                                        <p:tgtEl>
                                          <p:spTgt spid="119"/>
                                        </p:tgtEl>
                                        <p:attrNameLst>
                                          <p:attrName>style.visibility</p:attrName>
                                        </p:attrNameLst>
                                      </p:cBhvr>
                                      <p:to>
                                        <p:strVal val="hidden"/>
                                      </p:to>
                                    </p:set>
                                  </p:childTnLst>
                                </p:cTn>
                              </p:par>
                              <p:par>
                                <p:cTn id="1621" presetID="2" presetClass="exit" presetSubtype="8" fill="hold" grpId="3" nodeType="withEffect">
                                  <p:stCondLst>
                                    <p:cond delay="0"/>
                                  </p:stCondLst>
                                  <p:childTnLst>
                                    <p:anim calcmode="lin" valueType="num">
                                      <p:cBhvr additive="base">
                                        <p:cTn id="1622" dur="3000"/>
                                        <p:tgtEl>
                                          <p:spTgt spid="120"/>
                                        </p:tgtEl>
                                        <p:attrNameLst>
                                          <p:attrName>ppt_x</p:attrName>
                                        </p:attrNameLst>
                                      </p:cBhvr>
                                      <p:tavLst>
                                        <p:tav tm="0">
                                          <p:val>
                                            <p:strVal val="ppt_x"/>
                                          </p:val>
                                        </p:tav>
                                        <p:tav tm="100000">
                                          <p:val>
                                            <p:strVal val="0-ppt_w/2"/>
                                          </p:val>
                                        </p:tav>
                                      </p:tavLst>
                                    </p:anim>
                                    <p:anim calcmode="lin" valueType="num">
                                      <p:cBhvr additive="base">
                                        <p:cTn id="1623" dur="3000"/>
                                        <p:tgtEl>
                                          <p:spTgt spid="120"/>
                                        </p:tgtEl>
                                        <p:attrNameLst>
                                          <p:attrName>ppt_y</p:attrName>
                                        </p:attrNameLst>
                                      </p:cBhvr>
                                      <p:tavLst>
                                        <p:tav tm="0">
                                          <p:val>
                                            <p:strVal val="ppt_y"/>
                                          </p:val>
                                        </p:tav>
                                        <p:tav tm="100000">
                                          <p:val>
                                            <p:strVal val="ppt_y"/>
                                          </p:val>
                                        </p:tav>
                                      </p:tavLst>
                                    </p:anim>
                                    <p:set>
                                      <p:cBhvr>
                                        <p:cTn id="1624" dur="1" fill="hold">
                                          <p:stCondLst>
                                            <p:cond delay="2999"/>
                                          </p:stCondLst>
                                        </p:cTn>
                                        <p:tgtEl>
                                          <p:spTgt spid="120"/>
                                        </p:tgtEl>
                                        <p:attrNameLst>
                                          <p:attrName>style.visibility</p:attrName>
                                        </p:attrNameLst>
                                      </p:cBhvr>
                                      <p:to>
                                        <p:strVal val="hidden"/>
                                      </p:to>
                                    </p:set>
                                  </p:childTnLst>
                                </p:cTn>
                              </p:par>
                              <p:par>
                                <p:cTn id="1625" presetID="2" presetClass="exit" presetSubtype="8" fill="hold" grpId="3" nodeType="withEffect">
                                  <p:stCondLst>
                                    <p:cond delay="0"/>
                                  </p:stCondLst>
                                  <p:childTnLst>
                                    <p:anim calcmode="lin" valueType="num">
                                      <p:cBhvr additive="base">
                                        <p:cTn id="1626" dur="3000"/>
                                        <p:tgtEl>
                                          <p:spTgt spid="121"/>
                                        </p:tgtEl>
                                        <p:attrNameLst>
                                          <p:attrName>ppt_x</p:attrName>
                                        </p:attrNameLst>
                                      </p:cBhvr>
                                      <p:tavLst>
                                        <p:tav tm="0">
                                          <p:val>
                                            <p:strVal val="ppt_x"/>
                                          </p:val>
                                        </p:tav>
                                        <p:tav tm="100000">
                                          <p:val>
                                            <p:strVal val="0-ppt_w/2"/>
                                          </p:val>
                                        </p:tav>
                                      </p:tavLst>
                                    </p:anim>
                                    <p:anim calcmode="lin" valueType="num">
                                      <p:cBhvr additive="base">
                                        <p:cTn id="1627" dur="3000"/>
                                        <p:tgtEl>
                                          <p:spTgt spid="121"/>
                                        </p:tgtEl>
                                        <p:attrNameLst>
                                          <p:attrName>ppt_y</p:attrName>
                                        </p:attrNameLst>
                                      </p:cBhvr>
                                      <p:tavLst>
                                        <p:tav tm="0">
                                          <p:val>
                                            <p:strVal val="ppt_y"/>
                                          </p:val>
                                        </p:tav>
                                        <p:tav tm="100000">
                                          <p:val>
                                            <p:strVal val="ppt_y"/>
                                          </p:val>
                                        </p:tav>
                                      </p:tavLst>
                                    </p:anim>
                                    <p:set>
                                      <p:cBhvr>
                                        <p:cTn id="1628" dur="1" fill="hold">
                                          <p:stCondLst>
                                            <p:cond delay="2999"/>
                                          </p:stCondLst>
                                        </p:cTn>
                                        <p:tgtEl>
                                          <p:spTgt spid="121"/>
                                        </p:tgtEl>
                                        <p:attrNameLst>
                                          <p:attrName>style.visibility</p:attrName>
                                        </p:attrNameLst>
                                      </p:cBhvr>
                                      <p:to>
                                        <p:strVal val="hidden"/>
                                      </p:to>
                                    </p:set>
                                  </p:childTnLst>
                                </p:cTn>
                              </p:par>
                              <p:par>
                                <p:cTn id="1629" presetID="2" presetClass="exit" presetSubtype="8" fill="hold" grpId="3" nodeType="withEffect">
                                  <p:stCondLst>
                                    <p:cond delay="0"/>
                                  </p:stCondLst>
                                  <p:childTnLst>
                                    <p:anim calcmode="lin" valueType="num">
                                      <p:cBhvr additive="base">
                                        <p:cTn id="1630" dur="3000"/>
                                        <p:tgtEl>
                                          <p:spTgt spid="122"/>
                                        </p:tgtEl>
                                        <p:attrNameLst>
                                          <p:attrName>ppt_x</p:attrName>
                                        </p:attrNameLst>
                                      </p:cBhvr>
                                      <p:tavLst>
                                        <p:tav tm="0">
                                          <p:val>
                                            <p:strVal val="ppt_x"/>
                                          </p:val>
                                        </p:tav>
                                        <p:tav tm="100000">
                                          <p:val>
                                            <p:strVal val="0-ppt_w/2"/>
                                          </p:val>
                                        </p:tav>
                                      </p:tavLst>
                                    </p:anim>
                                    <p:anim calcmode="lin" valueType="num">
                                      <p:cBhvr additive="base">
                                        <p:cTn id="1631" dur="3000"/>
                                        <p:tgtEl>
                                          <p:spTgt spid="122"/>
                                        </p:tgtEl>
                                        <p:attrNameLst>
                                          <p:attrName>ppt_y</p:attrName>
                                        </p:attrNameLst>
                                      </p:cBhvr>
                                      <p:tavLst>
                                        <p:tav tm="0">
                                          <p:val>
                                            <p:strVal val="ppt_y"/>
                                          </p:val>
                                        </p:tav>
                                        <p:tav tm="100000">
                                          <p:val>
                                            <p:strVal val="ppt_y"/>
                                          </p:val>
                                        </p:tav>
                                      </p:tavLst>
                                    </p:anim>
                                    <p:set>
                                      <p:cBhvr>
                                        <p:cTn id="1632" dur="1" fill="hold">
                                          <p:stCondLst>
                                            <p:cond delay="2999"/>
                                          </p:stCondLst>
                                        </p:cTn>
                                        <p:tgtEl>
                                          <p:spTgt spid="122"/>
                                        </p:tgtEl>
                                        <p:attrNameLst>
                                          <p:attrName>style.visibility</p:attrName>
                                        </p:attrNameLst>
                                      </p:cBhvr>
                                      <p:to>
                                        <p:strVal val="hidden"/>
                                      </p:to>
                                    </p:set>
                                  </p:childTnLst>
                                </p:cTn>
                              </p:par>
                              <p:par>
                                <p:cTn id="1633" presetID="2" presetClass="exit" presetSubtype="8" fill="hold" grpId="3" nodeType="withEffect">
                                  <p:stCondLst>
                                    <p:cond delay="0"/>
                                  </p:stCondLst>
                                  <p:childTnLst>
                                    <p:anim calcmode="lin" valueType="num">
                                      <p:cBhvr additive="base">
                                        <p:cTn id="1634" dur="3000"/>
                                        <p:tgtEl>
                                          <p:spTgt spid="123"/>
                                        </p:tgtEl>
                                        <p:attrNameLst>
                                          <p:attrName>ppt_x</p:attrName>
                                        </p:attrNameLst>
                                      </p:cBhvr>
                                      <p:tavLst>
                                        <p:tav tm="0">
                                          <p:val>
                                            <p:strVal val="ppt_x"/>
                                          </p:val>
                                        </p:tav>
                                        <p:tav tm="100000">
                                          <p:val>
                                            <p:strVal val="0-ppt_w/2"/>
                                          </p:val>
                                        </p:tav>
                                      </p:tavLst>
                                    </p:anim>
                                    <p:anim calcmode="lin" valueType="num">
                                      <p:cBhvr additive="base">
                                        <p:cTn id="1635" dur="3000"/>
                                        <p:tgtEl>
                                          <p:spTgt spid="123"/>
                                        </p:tgtEl>
                                        <p:attrNameLst>
                                          <p:attrName>ppt_y</p:attrName>
                                        </p:attrNameLst>
                                      </p:cBhvr>
                                      <p:tavLst>
                                        <p:tav tm="0">
                                          <p:val>
                                            <p:strVal val="ppt_y"/>
                                          </p:val>
                                        </p:tav>
                                        <p:tav tm="100000">
                                          <p:val>
                                            <p:strVal val="ppt_y"/>
                                          </p:val>
                                        </p:tav>
                                      </p:tavLst>
                                    </p:anim>
                                    <p:set>
                                      <p:cBhvr>
                                        <p:cTn id="1636" dur="1" fill="hold">
                                          <p:stCondLst>
                                            <p:cond delay="2999"/>
                                          </p:stCondLst>
                                        </p:cTn>
                                        <p:tgtEl>
                                          <p:spTgt spid="123"/>
                                        </p:tgtEl>
                                        <p:attrNameLst>
                                          <p:attrName>style.visibility</p:attrName>
                                        </p:attrNameLst>
                                      </p:cBhvr>
                                      <p:to>
                                        <p:strVal val="hidden"/>
                                      </p:to>
                                    </p:set>
                                  </p:childTnLst>
                                </p:cTn>
                              </p:par>
                              <p:par>
                                <p:cTn id="1637" presetID="2" presetClass="exit" presetSubtype="8" fill="hold" grpId="3" nodeType="withEffect">
                                  <p:stCondLst>
                                    <p:cond delay="0"/>
                                  </p:stCondLst>
                                  <p:childTnLst>
                                    <p:anim calcmode="lin" valueType="num">
                                      <p:cBhvr additive="base">
                                        <p:cTn id="1638" dur="3000"/>
                                        <p:tgtEl>
                                          <p:spTgt spid="124"/>
                                        </p:tgtEl>
                                        <p:attrNameLst>
                                          <p:attrName>ppt_x</p:attrName>
                                        </p:attrNameLst>
                                      </p:cBhvr>
                                      <p:tavLst>
                                        <p:tav tm="0">
                                          <p:val>
                                            <p:strVal val="ppt_x"/>
                                          </p:val>
                                        </p:tav>
                                        <p:tav tm="100000">
                                          <p:val>
                                            <p:strVal val="0-ppt_w/2"/>
                                          </p:val>
                                        </p:tav>
                                      </p:tavLst>
                                    </p:anim>
                                    <p:anim calcmode="lin" valueType="num">
                                      <p:cBhvr additive="base">
                                        <p:cTn id="1639" dur="3000"/>
                                        <p:tgtEl>
                                          <p:spTgt spid="124"/>
                                        </p:tgtEl>
                                        <p:attrNameLst>
                                          <p:attrName>ppt_y</p:attrName>
                                        </p:attrNameLst>
                                      </p:cBhvr>
                                      <p:tavLst>
                                        <p:tav tm="0">
                                          <p:val>
                                            <p:strVal val="ppt_y"/>
                                          </p:val>
                                        </p:tav>
                                        <p:tav tm="100000">
                                          <p:val>
                                            <p:strVal val="ppt_y"/>
                                          </p:val>
                                        </p:tav>
                                      </p:tavLst>
                                    </p:anim>
                                    <p:set>
                                      <p:cBhvr>
                                        <p:cTn id="1640" dur="1" fill="hold">
                                          <p:stCondLst>
                                            <p:cond delay="2999"/>
                                          </p:stCondLst>
                                        </p:cTn>
                                        <p:tgtEl>
                                          <p:spTgt spid="124"/>
                                        </p:tgtEl>
                                        <p:attrNameLst>
                                          <p:attrName>style.visibility</p:attrName>
                                        </p:attrNameLst>
                                      </p:cBhvr>
                                      <p:to>
                                        <p:strVal val="hidden"/>
                                      </p:to>
                                    </p:set>
                                  </p:childTnLst>
                                </p:cTn>
                              </p:par>
                              <p:par>
                                <p:cTn id="1641" presetID="2" presetClass="exit" presetSubtype="8" fill="hold" grpId="3" nodeType="withEffect">
                                  <p:stCondLst>
                                    <p:cond delay="0"/>
                                  </p:stCondLst>
                                  <p:childTnLst>
                                    <p:anim calcmode="lin" valueType="num">
                                      <p:cBhvr additive="base">
                                        <p:cTn id="1642" dur="3000"/>
                                        <p:tgtEl>
                                          <p:spTgt spid="125"/>
                                        </p:tgtEl>
                                        <p:attrNameLst>
                                          <p:attrName>ppt_x</p:attrName>
                                        </p:attrNameLst>
                                      </p:cBhvr>
                                      <p:tavLst>
                                        <p:tav tm="0">
                                          <p:val>
                                            <p:strVal val="ppt_x"/>
                                          </p:val>
                                        </p:tav>
                                        <p:tav tm="100000">
                                          <p:val>
                                            <p:strVal val="0-ppt_w/2"/>
                                          </p:val>
                                        </p:tav>
                                      </p:tavLst>
                                    </p:anim>
                                    <p:anim calcmode="lin" valueType="num">
                                      <p:cBhvr additive="base">
                                        <p:cTn id="1643" dur="3000"/>
                                        <p:tgtEl>
                                          <p:spTgt spid="125"/>
                                        </p:tgtEl>
                                        <p:attrNameLst>
                                          <p:attrName>ppt_y</p:attrName>
                                        </p:attrNameLst>
                                      </p:cBhvr>
                                      <p:tavLst>
                                        <p:tav tm="0">
                                          <p:val>
                                            <p:strVal val="ppt_y"/>
                                          </p:val>
                                        </p:tav>
                                        <p:tav tm="100000">
                                          <p:val>
                                            <p:strVal val="ppt_y"/>
                                          </p:val>
                                        </p:tav>
                                      </p:tavLst>
                                    </p:anim>
                                    <p:set>
                                      <p:cBhvr>
                                        <p:cTn id="1644" dur="1" fill="hold">
                                          <p:stCondLst>
                                            <p:cond delay="2999"/>
                                          </p:stCondLst>
                                        </p:cTn>
                                        <p:tgtEl>
                                          <p:spTgt spid="125"/>
                                        </p:tgtEl>
                                        <p:attrNameLst>
                                          <p:attrName>style.visibility</p:attrName>
                                        </p:attrNameLst>
                                      </p:cBhvr>
                                      <p:to>
                                        <p:strVal val="hidden"/>
                                      </p:to>
                                    </p:set>
                                  </p:childTnLst>
                                </p:cTn>
                              </p:par>
                              <p:par>
                                <p:cTn id="1645" presetID="2" presetClass="exit" presetSubtype="8" fill="hold" grpId="3" nodeType="withEffect">
                                  <p:stCondLst>
                                    <p:cond delay="0"/>
                                  </p:stCondLst>
                                  <p:childTnLst>
                                    <p:anim calcmode="lin" valueType="num">
                                      <p:cBhvr additive="base">
                                        <p:cTn id="1646" dur="3000"/>
                                        <p:tgtEl>
                                          <p:spTgt spid="126"/>
                                        </p:tgtEl>
                                        <p:attrNameLst>
                                          <p:attrName>ppt_x</p:attrName>
                                        </p:attrNameLst>
                                      </p:cBhvr>
                                      <p:tavLst>
                                        <p:tav tm="0">
                                          <p:val>
                                            <p:strVal val="ppt_x"/>
                                          </p:val>
                                        </p:tav>
                                        <p:tav tm="100000">
                                          <p:val>
                                            <p:strVal val="0-ppt_w/2"/>
                                          </p:val>
                                        </p:tav>
                                      </p:tavLst>
                                    </p:anim>
                                    <p:anim calcmode="lin" valueType="num">
                                      <p:cBhvr additive="base">
                                        <p:cTn id="1647" dur="3000"/>
                                        <p:tgtEl>
                                          <p:spTgt spid="126"/>
                                        </p:tgtEl>
                                        <p:attrNameLst>
                                          <p:attrName>ppt_y</p:attrName>
                                        </p:attrNameLst>
                                      </p:cBhvr>
                                      <p:tavLst>
                                        <p:tav tm="0">
                                          <p:val>
                                            <p:strVal val="ppt_y"/>
                                          </p:val>
                                        </p:tav>
                                        <p:tav tm="100000">
                                          <p:val>
                                            <p:strVal val="ppt_y"/>
                                          </p:val>
                                        </p:tav>
                                      </p:tavLst>
                                    </p:anim>
                                    <p:set>
                                      <p:cBhvr>
                                        <p:cTn id="1648" dur="1" fill="hold">
                                          <p:stCondLst>
                                            <p:cond delay="2999"/>
                                          </p:stCondLst>
                                        </p:cTn>
                                        <p:tgtEl>
                                          <p:spTgt spid="126"/>
                                        </p:tgtEl>
                                        <p:attrNameLst>
                                          <p:attrName>style.visibility</p:attrName>
                                        </p:attrNameLst>
                                      </p:cBhvr>
                                      <p:to>
                                        <p:strVal val="hidden"/>
                                      </p:to>
                                    </p:set>
                                  </p:childTnLst>
                                </p:cTn>
                              </p:par>
                              <p:par>
                                <p:cTn id="1649" presetID="2" presetClass="exit" presetSubtype="8" fill="hold" grpId="3" nodeType="withEffect">
                                  <p:stCondLst>
                                    <p:cond delay="0"/>
                                  </p:stCondLst>
                                  <p:childTnLst>
                                    <p:anim calcmode="lin" valueType="num">
                                      <p:cBhvr additive="base">
                                        <p:cTn id="1650" dur="3000"/>
                                        <p:tgtEl>
                                          <p:spTgt spid="127"/>
                                        </p:tgtEl>
                                        <p:attrNameLst>
                                          <p:attrName>ppt_x</p:attrName>
                                        </p:attrNameLst>
                                      </p:cBhvr>
                                      <p:tavLst>
                                        <p:tav tm="0">
                                          <p:val>
                                            <p:strVal val="ppt_x"/>
                                          </p:val>
                                        </p:tav>
                                        <p:tav tm="100000">
                                          <p:val>
                                            <p:strVal val="0-ppt_w/2"/>
                                          </p:val>
                                        </p:tav>
                                      </p:tavLst>
                                    </p:anim>
                                    <p:anim calcmode="lin" valueType="num">
                                      <p:cBhvr additive="base">
                                        <p:cTn id="1651" dur="3000"/>
                                        <p:tgtEl>
                                          <p:spTgt spid="127"/>
                                        </p:tgtEl>
                                        <p:attrNameLst>
                                          <p:attrName>ppt_y</p:attrName>
                                        </p:attrNameLst>
                                      </p:cBhvr>
                                      <p:tavLst>
                                        <p:tav tm="0">
                                          <p:val>
                                            <p:strVal val="ppt_y"/>
                                          </p:val>
                                        </p:tav>
                                        <p:tav tm="100000">
                                          <p:val>
                                            <p:strVal val="ppt_y"/>
                                          </p:val>
                                        </p:tav>
                                      </p:tavLst>
                                    </p:anim>
                                    <p:set>
                                      <p:cBhvr>
                                        <p:cTn id="1652" dur="1" fill="hold">
                                          <p:stCondLst>
                                            <p:cond delay="2999"/>
                                          </p:stCondLst>
                                        </p:cTn>
                                        <p:tgtEl>
                                          <p:spTgt spid="127"/>
                                        </p:tgtEl>
                                        <p:attrNameLst>
                                          <p:attrName>style.visibility</p:attrName>
                                        </p:attrNameLst>
                                      </p:cBhvr>
                                      <p:to>
                                        <p:strVal val="hidden"/>
                                      </p:to>
                                    </p:set>
                                  </p:childTnLst>
                                </p:cTn>
                              </p:par>
                              <p:par>
                                <p:cTn id="1653" presetID="2" presetClass="exit" presetSubtype="8" fill="hold" grpId="3" nodeType="withEffect">
                                  <p:stCondLst>
                                    <p:cond delay="0"/>
                                  </p:stCondLst>
                                  <p:childTnLst>
                                    <p:anim calcmode="lin" valueType="num">
                                      <p:cBhvr additive="base">
                                        <p:cTn id="1654" dur="3000"/>
                                        <p:tgtEl>
                                          <p:spTgt spid="128"/>
                                        </p:tgtEl>
                                        <p:attrNameLst>
                                          <p:attrName>ppt_x</p:attrName>
                                        </p:attrNameLst>
                                      </p:cBhvr>
                                      <p:tavLst>
                                        <p:tav tm="0">
                                          <p:val>
                                            <p:strVal val="ppt_x"/>
                                          </p:val>
                                        </p:tav>
                                        <p:tav tm="100000">
                                          <p:val>
                                            <p:strVal val="0-ppt_w/2"/>
                                          </p:val>
                                        </p:tav>
                                      </p:tavLst>
                                    </p:anim>
                                    <p:anim calcmode="lin" valueType="num">
                                      <p:cBhvr additive="base">
                                        <p:cTn id="1655" dur="3000"/>
                                        <p:tgtEl>
                                          <p:spTgt spid="128"/>
                                        </p:tgtEl>
                                        <p:attrNameLst>
                                          <p:attrName>ppt_y</p:attrName>
                                        </p:attrNameLst>
                                      </p:cBhvr>
                                      <p:tavLst>
                                        <p:tav tm="0">
                                          <p:val>
                                            <p:strVal val="ppt_y"/>
                                          </p:val>
                                        </p:tav>
                                        <p:tav tm="100000">
                                          <p:val>
                                            <p:strVal val="ppt_y"/>
                                          </p:val>
                                        </p:tav>
                                      </p:tavLst>
                                    </p:anim>
                                    <p:set>
                                      <p:cBhvr>
                                        <p:cTn id="1656" dur="1" fill="hold">
                                          <p:stCondLst>
                                            <p:cond delay="2999"/>
                                          </p:stCondLst>
                                        </p:cTn>
                                        <p:tgtEl>
                                          <p:spTgt spid="128"/>
                                        </p:tgtEl>
                                        <p:attrNameLst>
                                          <p:attrName>style.visibility</p:attrName>
                                        </p:attrNameLst>
                                      </p:cBhvr>
                                      <p:to>
                                        <p:strVal val="hidden"/>
                                      </p:to>
                                    </p:set>
                                  </p:childTnLst>
                                </p:cTn>
                              </p:par>
                              <p:par>
                                <p:cTn id="1657" presetID="2" presetClass="exit" presetSubtype="8" fill="hold" grpId="3" nodeType="withEffect">
                                  <p:stCondLst>
                                    <p:cond delay="0"/>
                                  </p:stCondLst>
                                  <p:childTnLst>
                                    <p:anim calcmode="lin" valueType="num">
                                      <p:cBhvr additive="base">
                                        <p:cTn id="1658" dur="3000"/>
                                        <p:tgtEl>
                                          <p:spTgt spid="129"/>
                                        </p:tgtEl>
                                        <p:attrNameLst>
                                          <p:attrName>ppt_x</p:attrName>
                                        </p:attrNameLst>
                                      </p:cBhvr>
                                      <p:tavLst>
                                        <p:tav tm="0">
                                          <p:val>
                                            <p:strVal val="ppt_x"/>
                                          </p:val>
                                        </p:tav>
                                        <p:tav tm="100000">
                                          <p:val>
                                            <p:strVal val="0-ppt_w/2"/>
                                          </p:val>
                                        </p:tav>
                                      </p:tavLst>
                                    </p:anim>
                                    <p:anim calcmode="lin" valueType="num">
                                      <p:cBhvr additive="base">
                                        <p:cTn id="1659" dur="3000"/>
                                        <p:tgtEl>
                                          <p:spTgt spid="129"/>
                                        </p:tgtEl>
                                        <p:attrNameLst>
                                          <p:attrName>ppt_y</p:attrName>
                                        </p:attrNameLst>
                                      </p:cBhvr>
                                      <p:tavLst>
                                        <p:tav tm="0">
                                          <p:val>
                                            <p:strVal val="ppt_y"/>
                                          </p:val>
                                        </p:tav>
                                        <p:tav tm="100000">
                                          <p:val>
                                            <p:strVal val="ppt_y"/>
                                          </p:val>
                                        </p:tav>
                                      </p:tavLst>
                                    </p:anim>
                                    <p:set>
                                      <p:cBhvr>
                                        <p:cTn id="1660" dur="1" fill="hold">
                                          <p:stCondLst>
                                            <p:cond delay="2999"/>
                                          </p:stCondLst>
                                        </p:cTn>
                                        <p:tgtEl>
                                          <p:spTgt spid="129"/>
                                        </p:tgtEl>
                                        <p:attrNameLst>
                                          <p:attrName>style.visibility</p:attrName>
                                        </p:attrNameLst>
                                      </p:cBhvr>
                                      <p:to>
                                        <p:strVal val="hidden"/>
                                      </p:to>
                                    </p:set>
                                  </p:childTnLst>
                                </p:cTn>
                              </p:par>
                              <p:par>
                                <p:cTn id="1661" presetID="2" presetClass="exit" presetSubtype="8" fill="hold" grpId="3" nodeType="withEffect">
                                  <p:stCondLst>
                                    <p:cond delay="0"/>
                                  </p:stCondLst>
                                  <p:childTnLst>
                                    <p:anim calcmode="lin" valueType="num">
                                      <p:cBhvr additive="base">
                                        <p:cTn id="1662" dur="3000"/>
                                        <p:tgtEl>
                                          <p:spTgt spid="130"/>
                                        </p:tgtEl>
                                        <p:attrNameLst>
                                          <p:attrName>ppt_x</p:attrName>
                                        </p:attrNameLst>
                                      </p:cBhvr>
                                      <p:tavLst>
                                        <p:tav tm="0">
                                          <p:val>
                                            <p:strVal val="ppt_x"/>
                                          </p:val>
                                        </p:tav>
                                        <p:tav tm="100000">
                                          <p:val>
                                            <p:strVal val="0-ppt_w/2"/>
                                          </p:val>
                                        </p:tav>
                                      </p:tavLst>
                                    </p:anim>
                                    <p:anim calcmode="lin" valueType="num">
                                      <p:cBhvr additive="base">
                                        <p:cTn id="1663" dur="3000"/>
                                        <p:tgtEl>
                                          <p:spTgt spid="130"/>
                                        </p:tgtEl>
                                        <p:attrNameLst>
                                          <p:attrName>ppt_y</p:attrName>
                                        </p:attrNameLst>
                                      </p:cBhvr>
                                      <p:tavLst>
                                        <p:tav tm="0">
                                          <p:val>
                                            <p:strVal val="ppt_y"/>
                                          </p:val>
                                        </p:tav>
                                        <p:tav tm="100000">
                                          <p:val>
                                            <p:strVal val="ppt_y"/>
                                          </p:val>
                                        </p:tav>
                                      </p:tavLst>
                                    </p:anim>
                                    <p:set>
                                      <p:cBhvr>
                                        <p:cTn id="1664" dur="1" fill="hold">
                                          <p:stCondLst>
                                            <p:cond delay="2999"/>
                                          </p:stCondLst>
                                        </p:cTn>
                                        <p:tgtEl>
                                          <p:spTgt spid="130"/>
                                        </p:tgtEl>
                                        <p:attrNameLst>
                                          <p:attrName>style.visibility</p:attrName>
                                        </p:attrNameLst>
                                      </p:cBhvr>
                                      <p:to>
                                        <p:strVal val="hidden"/>
                                      </p:to>
                                    </p:set>
                                  </p:childTnLst>
                                </p:cTn>
                              </p:par>
                              <p:par>
                                <p:cTn id="1665" presetID="2" presetClass="exit" presetSubtype="8" fill="hold" grpId="3" nodeType="withEffect">
                                  <p:stCondLst>
                                    <p:cond delay="0"/>
                                  </p:stCondLst>
                                  <p:childTnLst>
                                    <p:anim calcmode="lin" valueType="num">
                                      <p:cBhvr additive="base">
                                        <p:cTn id="1666" dur="3000"/>
                                        <p:tgtEl>
                                          <p:spTgt spid="131"/>
                                        </p:tgtEl>
                                        <p:attrNameLst>
                                          <p:attrName>ppt_x</p:attrName>
                                        </p:attrNameLst>
                                      </p:cBhvr>
                                      <p:tavLst>
                                        <p:tav tm="0">
                                          <p:val>
                                            <p:strVal val="ppt_x"/>
                                          </p:val>
                                        </p:tav>
                                        <p:tav tm="100000">
                                          <p:val>
                                            <p:strVal val="0-ppt_w/2"/>
                                          </p:val>
                                        </p:tav>
                                      </p:tavLst>
                                    </p:anim>
                                    <p:anim calcmode="lin" valueType="num">
                                      <p:cBhvr additive="base">
                                        <p:cTn id="1667" dur="3000"/>
                                        <p:tgtEl>
                                          <p:spTgt spid="131"/>
                                        </p:tgtEl>
                                        <p:attrNameLst>
                                          <p:attrName>ppt_y</p:attrName>
                                        </p:attrNameLst>
                                      </p:cBhvr>
                                      <p:tavLst>
                                        <p:tav tm="0">
                                          <p:val>
                                            <p:strVal val="ppt_y"/>
                                          </p:val>
                                        </p:tav>
                                        <p:tav tm="100000">
                                          <p:val>
                                            <p:strVal val="ppt_y"/>
                                          </p:val>
                                        </p:tav>
                                      </p:tavLst>
                                    </p:anim>
                                    <p:set>
                                      <p:cBhvr>
                                        <p:cTn id="1668" dur="1" fill="hold">
                                          <p:stCondLst>
                                            <p:cond delay="2999"/>
                                          </p:stCondLst>
                                        </p:cTn>
                                        <p:tgtEl>
                                          <p:spTgt spid="131"/>
                                        </p:tgtEl>
                                        <p:attrNameLst>
                                          <p:attrName>style.visibility</p:attrName>
                                        </p:attrNameLst>
                                      </p:cBhvr>
                                      <p:to>
                                        <p:strVal val="hidden"/>
                                      </p:to>
                                    </p:set>
                                  </p:childTnLst>
                                </p:cTn>
                              </p:par>
                              <p:par>
                                <p:cTn id="1669" presetID="2" presetClass="exit" presetSubtype="8" fill="hold" grpId="3" nodeType="withEffect">
                                  <p:stCondLst>
                                    <p:cond delay="0"/>
                                  </p:stCondLst>
                                  <p:childTnLst>
                                    <p:anim calcmode="lin" valueType="num">
                                      <p:cBhvr additive="base">
                                        <p:cTn id="1670" dur="3000"/>
                                        <p:tgtEl>
                                          <p:spTgt spid="132"/>
                                        </p:tgtEl>
                                        <p:attrNameLst>
                                          <p:attrName>ppt_x</p:attrName>
                                        </p:attrNameLst>
                                      </p:cBhvr>
                                      <p:tavLst>
                                        <p:tav tm="0">
                                          <p:val>
                                            <p:strVal val="ppt_x"/>
                                          </p:val>
                                        </p:tav>
                                        <p:tav tm="100000">
                                          <p:val>
                                            <p:strVal val="0-ppt_w/2"/>
                                          </p:val>
                                        </p:tav>
                                      </p:tavLst>
                                    </p:anim>
                                    <p:anim calcmode="lin" valueType="num">
                                      <p:cBhvr additive="base">
                                        <p:cTn id="1671" dur="3000"/>
                                        <p:tgtEl>
                                          <p:spTgt spid="132"/>
                                        </p:tgtEl>
                                        <p:attrNameLst>
                                          <p:attrName>ppt_y</p:attrName>
                                        </p:attrNameLst>
                                      </p:cBhvr>
                                      <p:tavLst>
                                        <p:tav tm="0">
                                          <p:val>
                                            <p:strVal val="ppt_y"/>
                                          </p:val>
                                        </p:tav>
                                        <p:tav tm="100000">
                                          <p:val>
                                            <p:strVal val="ppt_y"/>
                                          </p:val>
                                        </p:tav>
                                      </p:tavLst>
                                    </p:anim>
                                    <p:set>
                                      <p:cBhvr>
                                        <p:cTn id="1672" dur="1" fill="hold">
                                          <p:stCondLst>
                                            <p:cond delay="2999"/>
                                          </p:stCondLst>
                                        </p:cTn>
                                        <p:tgtEl>
                                          <p:spTgt spid="132"/>
                                        </p:tgtEl>
                                        <p:attrNameLst>
                                          <p:attrName>style.visibility</p:attrName>
                                        </p:attrNameLst>
                                      </p:cBhvr>
                                      <p:to>
                                        <p:strVal val="hidden"/>
                                      </p:to>
                                    </p:set>
                                  </p:childTnLst>
                                </p:cTn>
                              </p:par>
                              <p:par>
                                <p:cTn id="1673" presetID="8" presetClass="emph" presetSubtype="0" fill="hold" grpId="4" nodeType="withEffect">
                                  <p:stCondLst>
                                    <p:cond delay="0"/>
                                  </p:stCondLst>
                                  <p:childTnLst>
                                    <p:animRot by="-21600000">
                                      <p:cBhvr>
                                        <p:cTn id="1674" dur="3000" fill="hold"/>
                                        <p:tgtEl>
                                          <p:spTgt spid="5"/>
                                        </p:tgtEl>
                                        <p:attrNameLst>
                                          <p:attrName>r</p:attrName>
                                        </p:attrNameLst>
                                      </p:cBhvr>
                                    </p:animRot>
                                  </p:childTnLst>
                                </p:cTn>
                              </p:par>
                              <p:par>
                                <p:cTn id="1675" presetID="8" presetClass="emph" presetSubtype="0" fill="hold" grpId="4" nodeType="withEffect">
                                  <p:stCondLst>
                                    <p:cond delay="0"/>
                                  </p:stCondLst>
                                  <p:childTnLst>
                                    <p:animRot by="-21600000">
                                      <p:cBhvr>
                                        <p:cTn id="1676" dur="3000" fill="hold"/>
                                        <p:tgtEl>
                                          <p:spTgt spid="6"/>
                                        </p:tgtEl>
                                        <p:attrNameLst>
                                          <p:attrName>r</p:attrName>
                                        </p:attrNameLst>
                                      </p:cBhvr>
                                    </p:animRot>
                                  </p:childTnLst>
                                </p:cTn>
                              </p:par>
                              <p:par>
                                <p:cTn id="1677" presetID="8" presetClass="emph" presetSubtype="0" fill="hold" grpId="4" nodeType="withEffect">
                                  <p:stCondLst>
                                    <p:cond delay="0"/>
                                  </p:stCondLst>
                                  <p:childTnLst>
                                    <p:animRot by="-21600000">
                                      <p:cBhvr>
                                        <p:cTn id="1678" dur="3000" fill="hold"/>
                                        <p:tgtEl>
                                          <p:spTgt spid="7"/>
                                        </p:tgtEl>
                                        <p:attrNameLst>
                                          <p:attrName>r</p:attrName>
                                        </p:attrNameLst>
                                      </p:cBhvr>
                                    </p:animRot>
                                  </p:childTnLst>
                                </p:cTn>
                              </p:par>
                              <p:par>
                                <p:cTn id="1679" presetID="8" presetClass="emph" presetSubtype="0" fill="hold" grpId="4" nodeType="withEffect">
                                  <p:stCondLst>
                                    <p:cond delay="0"/>
                                  </p:stCondLst>
                                  <p:childTnLst>
                                    <p:animRot by="-21600000">
                                      <p:cBhvr>
                                        <p:cTn id="1680" dur="3000" fill="hold"/>
                                        <p:tgtEl>
                                          <p:spTgt spid="8"/>
                                        </p:tgtEl>
                                        <p:attrNameLst>
                                          <p:attrName>r</p:attrName>
                                        </p:attrNameLst>
                                      </p:cBhvr>
                                    </p:animRot>
                                  </p:childTnLst>
                                </p:cTn>
                              </p:par>
                              <p:par>
                                <p:cTn id="1681" presetID="8" presetClass="emph" presetSubtype="0" fill="hold" grpId="4" nodeType="withEffect">
                                  <p:stCondLst>
                                    <p:cond delay="0"/>
                                  </p:stCondLst>
                                  <p:childTnLst>
                                    <p:animRot by="-21600000">
                                      <p:cBhvr>
                                        <p:cTn id="1682" dur="3000" fill="hold"/>
                                        <p:tgtEl>
                                          <p:spTgt spid="9"/>
                                        </p:tgtEl>
                                        <p:attrNameLst>
                                          <p:attrName>r</p:attrName>
                                        </p:attrNameLst>
                                      </p:cBhvr>
                                    </p:animRot>
                                  </p:childTnLst>
                                </p:cTn>
                              </p:par>
                              <p:par>
                                <p:cTn id="1683" presetID="8" presetClass="emph" presetSubtype="0" fill="hold" grpId="4" nodeType="withEffect">
                                  <p:stCondLst>
                                    <p:cond delay="0"/>
                                  </p:stCondLst>
                                  <p:childTnLst>
                                    <p:animRot by="-21600000">
                                      <p:cBhvr>
                                        <p:cTn id="1684" dur="3000" fill="hold"/>
                                        <p:tgtEl>
                                          <p:spTgt spid="10"/>
                                        </p:tgtEl>
                                        <p:attrNameLst>
                                          <p:attrName>r</p:attrName>
                                        </p:attrNameLst>
                                      </p:cBhvr>
                                    </p:animRot>
                                  </p:childTnLst>
                                </p:cTn>
                              </p:par>
                              <p:par>
                                <p:cTn id="1685" presetID="8" presetClass="emph" presetSubtype="0" fill="hold" grpId="4" nodeType="withEffect">
                                  <p:stCondLst>
                                    <p:cond delay="0"/>
                                  </p:stCondLst>
                                  <p:childTnLst>
                                    <p:animRot by="-21600000">
                                      <p:cBhvr>
                                        <p:cTn id="1686" dur="3000" fill="hold"/>
                                        <p:tgtEl>
                                          <p:spTgt spid="11"/>
                                        </p:tgtEl>
                                        <p:attrNameLst>
                                          <p:attrName>r</p:attrName>
                                        </p:attrNameLst>
                                      </p:cBhvr>
                                    </p:animRot>
                                  </p:childTnLst>
                                </p:cTn>
                              </p:par>
                              <p:par>
                                <p:cTn id="1687" presetID="8" presetClass="emph" presetSubtype="0" fill="hold" grpId="4" nodeType="withEffect">
                                  <p:stCondLst>
                                    <p:cond delay="0"/>
                                  </p:stCondLst>
                                  <p:childTnLst>
                                    <p:animRot by="-21600000">
                                      <p:cBhvr>
                                        <p:cTn id="1688" dur="3000" fill="hold"/>
                                        <p:tgtEl>
                                          <p:spTgt spid="12"/>
                                        </p:tgtEl>
                                        <p:attrNameLst>
                                          <p:attrName>r</p:attrName>
                                        </p:attrNameLst>
                                      </p:cBhvr>
                                    </p:animRot>
                                  </p:childTnLst>
                                </p:cTn>
                              </p:par>
                              <p:par>
                                <p:cTn id="1689" presetID="8" presetClass="emph" presetSubtype="0" fill="hold" grpId="4" nodeType="withEffect">
                                  <p:stCondLst>
                                    <p:cond delay="0"/>
                                  </p:stCondLst>
                                  <p:childTnLst>
                                    <p:animRot by="-21600000">
                                      <p:cBhvr>
                                        <p:cTn id="1690" dur="3000" fill="hold"/>
                                        <p:tgtEl>
                                          <p:spTgt spid="13"/>
                                        </p:tgtEl>
                                        <p:attrNameLst>
                                          <p:attrName>r</p:attrName>
                                        </p:attrNameLst>
                                      </p:cBhvr>
                                    </p:animRot>
                                  </p:childTnLst>
                                </p:cTn>
                              </p:par>
                              <p:par>
                                <p:cTn id="1691" presetID="8" presetClass="emph" presetSubtype="0" fill="hold" grpId="4" nodeType="withEffect">
                                  <p:stCondLst>
                                    <p:cond delay="0"/>
                                  </p:stCondLst>
                                  <p:childTnLst>
                                    <p:animRot by="-21600000">
                                      <p:cBhvr>
                                        <p:cTn id="1692" dur="3000" fill="hold"/>
                                        <p:tgtEl>
                                          <p:spTgt spid="14"/>
                                        </p:tgtEl>
                                        <p:attrNameLst>
                                          <p:attrName>r</p:attrName>
                                        </p:attrNameLst>
                                      </p:cBhvr>
                                    </p:animRot>
                                  </p:childTnLst>
                                </p:cTn>
                              </p:par>
                              <p:par>
                                <p:cTn id="1693" presetID="8" presetClass="emph" presetSubtype="0" fill="hold" grpId="4" nodeType="withEffect">
                                  <p:stCondLst>
                                    <p:cond delay="0"/>
                                  </p:stCondLst>
                                  <p:childTnLst>
                                    <p:animRot by="-21600000">
                                      <p:cBhvr>
                                        <p:cTn id="1694" dur="3000" fill="hold"/>
                                        <p:tgtEl>
                                          <p:spTgt spid="15"/>
                                        </p:tgtEl>
                                        <p:attrNameLst>
                                          <p:attrName>r</p:attrName>
                                        </p:attrNameLst>
                                      </p:cBhvr>
                                    </p:animRot>
                                  </p:childTnLst>
                                </p:cTn>
                              </p:par>
                              <p:par>
                                <p:cTn id="1695" presetID="8" presetClass="emph" presetSubtype="0" fill="hold" grpId="4" nodeType="withEffect">
                                  <p:stCondLst>
                                    <p:cond delay="0"/>
                                  </p:stCondLst>
                                  <p:childTnLst>
                                    <p:animRot by="-21600000">
                                      <p:cBhvr>
                                        <p:cTn id="1696" dur="3000" fill="hold"/>
                                        <p:tgtEl>
                                          <p:spTgt spid="16"/>
                                        </p:tgtEl>
                                        <p:attrNameLst>
                                          <p:attrName>r</p:attrName>
                                        </p:attrNameLst>
                                      </p:cBhvr>
                                    </p:animRot>
                                  </p:childTnLst>
                                </p:cTn>
                              </p:par>
                              <p:par>
                                <p:cTn id="1697" presetID="8" presetClass="emph" presetSubtype="0" fill="hold" grpId="4" nodeType="withEffect">
                                  <p:stCondLst>
                                    <p:cond delay="0"/>
                                  </p:stCondLst>
                                  <p:childTnLst>
                                    <p:animRot by="-21600000">
                                      <p:cBhvr>
                                        <p:cTn id="1698" dur="3000" fill="hold"/>
                                        <p:tgtEl>
                                          <p:spTgt spid="17"/>
                                        </p:tgtEl>
                                        <p:attrNameLst>
                                          <p:attrName>r</p:attrName>
                                        </p:attrNameLst>
                                      </p:cBhvr>
                                    </p:animRot>
                                  </p:childTnLst>
                                </p:cTn>
                              </p:par>
                              <p:par>
                                <p:cTn id="1699" presetID="8" presetClass="emph" presetSubtype="0" fill="hold" grpId="4" nodeType="withEffect">
                                  <p:stCondLst>
                                    <p:cond delay="0"/>
                                  </p:stCondLst>
                                  <p:childTnLst>
                                    <p:animRot by="-21600000">
                                      <p:cBhvr>
                                        <p:cTn id="1700" dur="3000" fill="hold"/>
                                        <p:tgtEl>
                                          <p:spTgt spid="18"/>
                                        </p:tgtEl>
                                        <p:attrNameLst>
                                          <p:attrName>r</p:attrName>
                                        </p:attrNameLst>
                                      </p:cBhvr>
                                    </p:animRot>
                                  </p:childTnLst>
                                </p:cTn>
                              </p:par>
                              <p:par>
                                <p:cTn id="1701" presetID="8" presetClass="emph" presetSubtype="0" fill="hold" grpId="4" nodeType="withEffect">
                                  <p:stCondLst>
                                    <p:cond delay="0"/>
                                  </p:stCondLst>
                                  <p:childTnLst>
                                    <p:animRot by="-21600000">
                                      <p:cBhvr>
                                        <p:cTn id="1702" dur="3000" fill="hold"/>
                                        <p:tgtEl>
                                          <p:spTgt spid="19"/>
                                        </p:tgtEl>
                                        <p:attrNameLst>
                                          <p:attrName>r</p:attrName>
                                        </p:attrNameLst>
                                      </p:cBhvr>
                                    </p:animRot>
                                  </p:childTnLst>
                                </p:cTn>
                              </p:par>
                              <p:par>
                                <p:cTn id="1703" presetID="8" presetClass="emph" presetSubtype="0" fill="hold" grpId="4" nodeType="withEffect">
                                  <p:stCondLst>
                                    <p:cond delay="0"/>
                                  </p:stCondLst>
                                  <p:childTnLst>
                                    <p:animRot by="-21600000">
                                      <p:cBhvr>
                                        <p:cTn id="1704" dur="3000" fill="hold"/>
                                        <p:tgtEl>
                                          <p:spTgt spid="20"/>
                                        </p:tgtEl>
                                        <p:attrNameLst>
                                          <p:attrName>r</p:attrName>
                                        </p:attrNameLst>
                                      </p:cBhvr>
                                    </p:animRot>
                                  </p:childTnLst>
                                </p:cTn>
                              </p:par>
                              <p:par>
                                <p:cTn id="1705" presetID="8" presetClass="emph" presetSubtype="0" fill="hold" grpId="4" nodeType="withEffect">
                                  <p:stCondLst>
                                    <p:cond delay="0"/>
                                  </p:stCondLst>
                                  <p:childTnLst>
                                    <p:animRot by="-21600000">
                                      <p:cBhvr>
                                        <p:cTn id="1706" dur="3000" fill="hold"/>
                                        <p:tgtEl>
                                          <p:spTgt spid="21"/>
                                        </p:tgtEl>
                                        <p:attrNameLst>
                                          <p:attrName>r</p:attrName>
                                        </p:attrNameLst>
                                      </p:cBhvr>
                                    </p:animRot>
                                  </p:childTnLst>
                                </p:cTn>
                              </p:par>
                              <p:par>
                                <p:cTn id="1707" presetID="8" presetClass="emph" presetSubtype="0" fill="hold" grpId="4" nodeType="withEffect">
                                  <p:stCondLst>
                                    <p:cond delay="0"/>
                                  </p:stCondLst>
                                  <p:childTnLst>
                                    <p:animRot by="-21600000">
                                      <p:cBhvr>
                                        <p:cTn id="1708" dur="3000" fill="hold"/>
                                        <p:tgtEl>
                                          <p:spTgt spid="22"/>
                                        </p:tgtEl>
                                        <p:attrNameLst>
                                          <p:attrName>r</p:attrName>
                                        </p:attrNameLst>
                                      </p:cBhvr>
                                    </p:animRot>
                                  </p:childTnLst>
                                </p:cTn>
                              </p:par>
                              <p:par>
                                <p:cTn id="1709" presetID="8" presetClass="emph" presetSubtype="0" fill="hold" grpId="4" nodeType="withEffect">
                                  <p:stCondLst>
                                    <p:cond delay="0"/>
                                  </p:stCondLst>
                                  <p:childTnLst>
                                    <p:animRot by="-21600000">
                                      <p:cBhvr>
                                        <p:cTn id="1710" dur="3000" fill="hold"/>
                                        <p:tgtEl>
                                          <p:spTgt spid="23"/>
                                        </p:tgtEl>
                                        <p:attrNameLst>
                                          <p:attrName>r</p:attrName>
                                        </p:attrNameLst>
                                      </p:cBhvr>
                                    </p:animRot>
                                  </p:childTnLst>
                                </p:cTn>
                              </p:par>
                              <p:par>
                                <p:cTn id="1711" presetID="8" presetClass="emph" presetSubtype="0" fill="hold" grpId="4" nodeType="withEffect">
                                  <p:stCondLst>
                                    <p:cond delay="0"/>
                                  </p:stCondLst>
                                  <p:childTnLst>
                                    <p:animRot by="-21600000">
                                      <p:cBhvr>
                                        <p:cTn id="1712" dur="3000" fill="hold"/>
                                        <p:tgtEl>
                                          <p:spTgt spid="24"/>
                                        </p:tgtEl>
                                        <p:attrNameLst>
                                          <p:attrName>r</p:attrName>
                                        </p:attrNameLst>
                                      </p:cBhvr>
                                    </p:animRot>
                                  </p:childTnLst>
                                </p:cTn>
                              </p:par>
                              <p:par>
                                <p:cTn id="1713" presetID="8" presetClass="emph" presetSubtype="0" fill="hold" grpId="4" nodeType="withEffect">
                                  <p:stCondLst>
                                    <p:cond delay="0"/>
                                  </p:stCondLst>
                                  <p:childTnLst>
                                    <p:animRot by="-21600000">
                                      <p:cBhvr>
                                        <p:cTn id="1714" dur="3000" fill="hold"/>
                                        <p:tgtEl>
                                          <p:spTgt spid="25"/>
                                        </p:tgtEl>
                                        <p:attrNameLst>
                                          <p:attrName>r</p:attrName>
                                        </p:attrNameLst>
                                      </p:cBhvr>
                                    </p:animRot>
                                  </p:childTnLst>
                                </p:cTn>
                              </p:par>
                              <p:par>
                                <p:cTn id="1715" presetID="8" presetClass="emph" presetSubtype="0" fill="hold" grpId="4" nodeType="withEffect">
                                  <p:stCondLst>
                                    <p:cond delay="0"/>
                                  </p:stCondLst>
                                  <p:childTnLst>
                                    <p:animRot by="-21600000">
                                      <p:cBhvr>
                                        <p:cTn id="1716" dur="3000" fill="hold"/>
                                        <p:tgtEl>
                                          <p:spTgt spid="26"/>
                                        </p:tgtEl>
                                        <p:attrNameLst>
                                          <p:attrName>r</p:attrName>
                                        </p:attrNameLst>
                                      </p:cBhvr>
                                    </p:animRot>
                                  </p:childTnLst>
                                </p:cTn>
                              </p:par>
                              <p:par>
                                <p:cTn id="1717" presetID="8" presetClass="emph" presetSubtype="0" fill="hold" grpId="4" nodeType="withEffect">
                                  <p:stCondLst>
                                    <p:cond delay="0"/>
                                  </p:stCondLst>
                                  <p:childTnLst>
                                    <p:animRot by="-21600000">
                                      <p:cBhvr>
                                        <p:cTn id="1718" dur="3000" fill="hold"/>
                                        <p:tgtEl>
                                          <p:spTgt spid="27"/>
                                        </p:tgtEl>
                                        <p:attrNameLst>
                                          <p:attrName>r</p:attrName>
                                        </p:attrNameLst>
                                      </p:cBhvr>
                                    </p:animRot>
                                  </p:childTnLst>
                                </p:cTn>
                              </p:par>
                              <p:par>
                                <p:cTn id="1719" presetID="8" presetClass="emph" presetSubtype="0" fill="hold" grpId="4" nodeType="withEffect">
                                  <p:stCondLst>
                                    <p:cond delay="0"/>
                                  </p:stCondLst>
                                  <p:childTnLst>
                                    <p:animRot by="-21600000">
                                      <p:cBhvr>
                                        <p:cTn id="1720" dur="3000" fill="hold"/>
                                        <p:tgtEl>
                                          <p:spTgt spid="28"/>
                                        </p:tgtEl>
                                        <p:attrNameLst>
                                          <p:attrName>r</p:attrName>
                                        </p:attrNameLst>
                                      </p:cBhvr>
                                    </p:animRot>
                                  </p:childTnLst>
                                </p:cTn>
                              </p:par>
                              <p:par>
                                <p:cTn id="1721" presetID="8" presetClass="emph" presetSubtype="0" fill="hold" grpId="4" nodeType="withEffect">
                                  <p:stCondLst>
                                    <p:cond delay="0"/>
                                  </p:stCondLst>
                                  <p:childTnLst>
                                    <p:animRot by="-21600000">
                                      <p:cBhvr>
                                        <p:cTn id="1722" dur="3000" fill="hold"/>
                                        <p:tgtEl>
                                          <p:spTgt spid="29"/>
                                        </p:tgtEl>
                                        <p:attrNameLst>
                                          <p:attrName>r</p:attrName>
                                        </p:attrNameLst>
                                      </p:cBhvr>
                                    </p:animRot>
                                  </p:childTnLst>
                                </p:cTn>
                              </p:par>
                              <p:par>
                                <p:cTn id="1723" presetID="8" presetClass="emph" presetSubtype="0" fill="hold" grpId="4" nodeType="withEffect">
                                  <p:stCondLst>
                                    <p:cond delay="0"/>
                                  </p:stCondLst>
                                  <p:childTnLst>
                                    <p:animRot by="-21600000">
                                      <p:cBhvr>
                                        <p:cTn id="1724" dur="3000" fill="hold"/>
                                        <p:tgtEl>
                                          <p:spTgt spid="30"/>
                                        </p:tgtEl>
                                        <p:attrNameLst>
                                          <p:attrName>r</p:attrName>
                                        </p:attrNameLst>
                                      </p:cBhvr>
                                    </p:animRot>
                                  </p:childTnLst>
                                </p:cTn>
                              </p:par>
                              <p:par>
                                <p:cTn id="1725" presetID="8" presetClass="emph" presetSubtype="0" fill="hold" grpId="4" nodeType="withEffect">
                                  <p:stCondLst>
                                    <p:cond delay="0"/>
                                  </p:stCondLst>
                                  <p:childTnLst>
                                    <p:animRot by="-21600000">
                                      <p:cBhvr>
                                        <p:cTn id="1726" dur="3000" fill="hold"/>
                                        <p:tgtEl>
                                          <p:spTgt spid="31"/>
                                        </p:tgtEl>
                                        <p:attrNameLst>
                                          <p:attrName>r</p:attrName>
                                        </p:attrNameLst>
                                      </p:cBhvr>
                                    </p:animRot>
                                  </p:childTnLst>
                                </p:cTn>
                              </p:par>
                              <p:par>
                                <p:cTn id="1727" presetID="8" presetClass="emph" presetSubtype="0" fill="hold" grpId="4" nodeType="withEffect">
                                  <p:stCondLst>
                                    <p:cond delay="0"/>
                                  </p:stCondLst>
                                  <p:childTnLst>
                                    <p:animRot by="-21600000">
                                      <p:cBhvr>
                                        <p:cTn id="1728" dur="3000" fill="hold"/>
                                        <p:tgtEl>
                                          <p:spTgt spid="32"/>
                                        </p:tgtEl>
                                        <p:attrNameLst>
                                          <p:attrName>r</p:attrName>
                                        </p:attrNameLst>
                                      </p:cBhvr>
                                    </p:animRot>
                                  </p:childTnLst>
                                </p:cTn>
                              </p:par>
                              <p:par>
                                <p:cTn id="1729" presetID="8" presetClass="emph" presetSubtype="0" fill="hold" grpId="4" nodeType="withEffect">
                                  <p:stCondLst>
                                    <p:cond delay="0"/>
                                  </p:stCondLst>
                                  <p:childTnLst>
                                    <p:animRot by="-21600000">
                                      <p:cBhvr>
                                        <p:cTn id="1730" dur="3000" fill="hold"/>
                                        <p:tgtEl>
                                          <p:spTgt spid="33"/>
                                        </p:tgtEl>
                                        <p:attrNameLst>
                                          <p:attrName>r</p:attrName>
                                        </p:attrNameLst>
                                      </p:cBhvr>
                                    </p:animRot>
                                  </p:childTnLst>
                                </p:cTn>
                              </p:par>
                              <p:par>
                                <p:cTn id="1731" presetID="8" presetClass="emph" presetSubtype="0" fill="hold" grpId="4" nodeType="withEffect">
                                  <p:stCondLst>
                                    <p:cond delay="0"/>
                                  </p:stCondLst>
                                  <p:childTnLst>
                                    <p:animRot by="-21600000">
                                      <p:cBhvr>
                                        <p:cTn id="1732" dur="3000" fill="hold"/>
                                        <p:tgtEl>
                                          <p:spTgt spid="34"/>
                                        </p:tgtEl>
                                        <p:attrNameLst>
                                          <p:attrName>r</p:attrName>
                                        </p:attrNameLst>
                                      </p:cBhvr>
                                    </p:animRot>
                                  </p:childTnLst>
                                </p:cTn>
                              </p:par>
                              <p:par>
                                <p:cTn id="1733" presetID="8" presetClass="emph" presetSubtype="0" fill="hold" grpId="4" nodeType="withEffect">
                                  <p:stCondLst>
                                    <p:cond delay="0"/>
                                  </p:stCondLst>
                                  <p:childTnLst>
                                    <p:animRot by="-21600000">
                                      <p:cBhvr>
                                        <p:cTn id="1734" dur="3000" fill="hold"/>
                                        <p:tgtEl>
                                          <p:spTgt spid="35"/>
                                        </p:tgtEl>
                                        <p:attrNameLst>
                                          <p:attrName>r</p:attrName>
                                        </p:attrNameLst>
                                      </p:cBhvr>
                                    </p:animRot>
                                  </p:childTnLst>
                                </p:cTn>
                              </p:par>
                              <p:par>
                                <p:cTn id="1735" presetID="8" presetClass="emph" presetSubtype="0" fill="hold" grpId="4" nodeType="withEffect">
                                  <p:stCondLst>
                                    <p:cond delay="0"/>
                                  </p:stCondLst>
                                  <p:childTnLst>
                                    <p:animRot by="-21600000">
                                      <p:cBhvr>
                                        <p:cTn id="1736" dur="3000" fill="hold"/>
                                        <p:tgtEl>
                                          <p:spTgt spid="36"/>
                                        </p:tgtEl>
                                        <p:attrNameLst>
                                          <p:attrName>r</p:attrName>
                                        </p:attrNameLst>
                                      </p:cBhvr>
                                    </p:animRot>
                                  </p:childTnLst>
                                </p:cTn>
                              </p:par>
                              <p:par>
                                <p:cTn id="1737" presetID="8" presetClass="emph" presetSubtype="0" fill="hold" grpId="4" nodeType="withEffect">
                                  <p:stCondLst>
                                    <p:cond delay="0"/>
                                  </p:stCondLst>
                                  <p:childTnLst>
                                    <p:animRot by="-21600000">
                                      <p:cBhvr>
                                        <p:cTn id="1738" dur="3000" fill="hold"/>
                                        <p:tgtEl>
                                          <p:spTgt spid="101"/>
                                        </p:tgtEl>
                                        <p:attrNameLst>
                                          <p:attrName>r</p:attrName>
                                        </p:attrNameLst>
                                      </p:cBhvr>
                                    </p:animRot>
                                  </p:childTnLst>
                                </p:cTn>
                              </p:par>
                              <p:par>
                                <p:cTn id="1739" presetID="8" presetClass="emph" presetSubtype="0" fill="hold" grpId="4" nodeType="withEffect">
                                  <p:stCondLst>
                                    <p:cond delay="0"/>
                                  </p:stCondLst>
                                  <p:childTnLst>
                                    <p:animRot by="-21600000">
                                      <p:cBhvr>
                                        <p:cTn id="1740" dur="3000" fill="hold"/>
                                        <p:tgtEl>
                                          <p:spTgt spid="102"/>
                                        </p:tgtEl>
                                        <p:attrNameLst>
                                          <p:attrName>r</p:attrName>
                                        </p:attrNameLst>
                                      </p:cBhvr>
                                    </p:animRot>
                                  </p:childTnLst>
                                </p:cTn>
                              </p:par>
                              <p:par>
                                <p:cTn id="1741" presetID="8" presetClass="emph" presetSubtype="0" fill="hold" grpId="4" nodeType="withEffect">
                                  <p:stCondLst>
                                    <p:cond delay="0"/>
                                  </p:stCondLst>
                                  <p:childTnLst>
                                    <p:animRot by="-21600000">
                                      <p:cBhvr>
                                        <p:cTn id="1742" dur="3000" fill="hold"/>
                                        <p:tgtEl>
                                          <p:spTgt spid="103"/>
                                        </p:tgtEl>
                                        <p:attrNameLst>
                                          <p:attrName>r</p:attrName>
                                        </p:attrNameLst>
                                      </p:cBhvr>
                                    </p:animRot>
                                  </p:childTnLst>
                                </p:cTn>
                              </p:par>
                              <p:par>
                                <p:cTn id="1743" presetID="8" presetClass="emph" presetSubtype="0" fill="hold" grpId="4" nodeType="withEffect">
                                  <p:stCondLst>
                                    <p:cond delay="0"/>
                                  </p:stCondLst>
                                  <p:childTnLst>
                                    <p:animRot by="-21600000">
                                      <p:cBhvr>
                                        <p:cTn id="1744" dur="3000" fill="hold"/>
                                        <p:tgtEl>
                                          <p:spTgt spid="104"/>
                                        </p:tgtEl>
                                        <p:attrNameLst>
                                          <p:attrName>r</p:attrName>
                                        </p:attrNameLst>
                                      </p:cBhvr>
                                    </p:animRot>
                                  </p:childTnLst>
                                </p:cTn>
                              </p:par>
                              <p:par>
                                <p:cTn id="1745" presetID="8" presetClass="emph" presetSubtype="0" fill="hold" grpId="4" nodeType="withEffect">
                                  <p:stCondLst>
                                    <p:cond delay="0"/>
                                  </p:stCondLst>
                                  <p:childTnLst>
                                    <p:animRot by="-21600000">
                                      <p:cBhvr>
                                        <p:cTn id="1746" dur="3000" fill="hold"/>
                                        <p:tgtEl>
                                          <p:spTgt spid="105"/>
                                        </p:tgtEl>
                                        <p:attrNameLst>
                                          <p:attrName>r</p:attrName>
                                        </p:attrNameLst>
                                      </p:cBhvr>
                                    </p:animRot>
                                  </p:childTnLst>
                                </p:cTn>
                              </p:par>
                              <p:par>
                                <p:cTn id="1747" presetID="8" presetClass="emph" presetSubtype="0" fill="hold" grpId="4" nodeType="withEffect">
                                  <p:stCondLst>
                                    <p:cond delay="0"/>
                                  </p:stCondLst>
                                  <p:childTnLst>
                                    <p:animRot by="-21600000">
                                      <p:cBhvr>
                                        <p:cTn id="1748" dur="3000" fill="hold"/>
                                        <p:tgtEl>
                                          <p:spTgt spid="106"/>
                                        </p:tgtEl>
                                        <p:attrNameLst>
                                          <p:attrName>r</p:attrName>
                                        </p:attrNameLst>
                                      </p:cBhvr>
                                    </p:animRot>
                                  </p:childTnLst>
                                </p:cTn>
                              </p:par>
                              <p:par>
                                <p:cTn id="1749" presetID="8" presetClass="emph" presetSubtype="0" fill="hold" grpId="4" nodeType="withEffect">
                                  <p:stCondLst>
                                    <p:cond delay="0"/>
                                  </p:stCondLst>
                                  <p:childTnLst>
                                    <p:animRot by="-21600000">
                                      <p:cBhvr>
                                        <p:cTn id="1750" dur="3000" fill="hold"/>
                                        <p:tgtEl>
                                          <p:spTgt spid="107"/>
                                        </p:tgtEl>
                                        <p:attrNameLst>
                                          <p:attrName>r</p:attrName>
                                        </p:attrNameLst>
                                      </p:cBhvr>
                                    </p:animRot>
                                  </p:childTnLst>
                                </p:cTn>
                              </p:par>
                              <p:par>
                                <p:cTn id="1751" presetID="8" presetClass="emph" presetSubtype="0" fill="hold" grpId="4" nodeType="withEffect">
                                  <p:stCondLst>
                                    <p:cond delay="0"/>
                                  </p:stCondLst>
                                  <p:childTnLst>
                                    <p:animRot by="-21600000">
                                      <p:cBhvr>
                                        <p:cTn id="1752" dur="3000" fill="hold"/>
                                        <p:tgtEl>
                                          <p:spTgt spid="108"/>
                                        </p:tgtEl>
                                        <p:attrNameLst>
                                          <p:attrName>r</p:attrName>
                                        </p:attrNameLst>
                                      </p:cBhvr>
                                    </p:animRot>
                                  </p:childTnLst>
                                </p:cTn>
                              </p:par>
                              <p:par>
                                <p:cTn id="1753" presetID="8" presetClass="emph" presetSubtype="0" fill="hold" grpId="4" nodeType="withEffect">
                                  <p:stCondLst>
                                    <p:cond delay="0"/>
                                  </p:stCondLst>
                                  <p:childTnLst>
                                    <p:animRot by="-21600000">
                                      <p:cBhvr>
                                        <p:cTn id="1754" dur="3000" fill="hold"/>
                                        <p:tgtEl>
                                          <p:spTgt spid="109"/>
                                        </p:tgtEl>
                                        <p:attrNameLst>
                                          <p:attrName>r</p:attrName>
                                        </p:attrNameLst>
                                      </p:cBhvr>
                                    </p:animRot>
                                  </p:childTnLst>
                                </p:cTn>
                              </p:par>
                              <p:par>
                                <p:cTn id="1755" presetID="8" presetClass="emph" presetSubtype="0" fill="hold" grpId="4" nodeType="withEffect">
                                  <p:stCondLst>
                                    <p:cond delay="0"/>
                                  </p:stCondLst>
                                  <p:childTnLst>
                                    <p:animRot by="-21600000">
                                      <p:cBhvr>
                                        <p:cTn id="1756" dur="3000" fill="hold"/>
                                        <p:tgtEl>
                                          <p:spTgt spid="110"/>
                                        </p:tgtEl>
                                        <p:attrNameLst>
                                          <p:attrName>r</p:attrName>
                                        </p:attrNameLst>
                                      </p:cBhvr>
                                    </p:animRot>
                                  </p:childTnLst>
                                </p:cTn>
                              </p:par>
                              <p:par>
                                <p:cTn id="1757" presetID="8" presetClass="emph" presetSubtype="0" fill="hold" grpId="4" nodeType="withEffect">
                                  <p:stCondLst>
                                    <p:cond delay="0"/>
                                  </p:stCondLst>
                                  <p:childTnLst>
                                    <p:animRot by="-21600000">
                                      <p:cBhvr>
                                        <p:cTn id="1758" dur="3000" fill="hold"/>
                                        <p:tgtEl>
                                          <p:spTgt spid="111"/>
                                        </p:tgtEl>
                                        <p:attrNameLst>
                                          <p:attrName>r</p:attrName>
                                        </p:attrNameLst>
                                      </p:cBhvr>
                                    </p:animRot>
                                  </p:childTnLst>
                                </p:cTn>
                              </p:par>
                              <p:par>
                                <p:cTn id="1759" presetID="8" presetClass="emph" presetSubtype="0" fill="hold" grpId="4" nodeType="withEffect">
                                  <p:stCondLst>
                                    <p:cond delay="0"/>
                                  </p:stCondLst>
                                  <p:childTnLst>
                                    <p:animRot by="-21600000">
                                      <p:cBhvr>
                                        <p:cTn id="1760" dur="3000" fill="hold"/>
                                        <p:tgtEl>
                                          <p:spTgt spid="112"/>
                                        </p:tgtEl>
                                        <p:attrNameLst>
                                          <p:attrName>r</p:attrName>
                                        </p:attrNameLst>
                                      </p:cBhvr>
                                    </p:animRot>
                                  </p:childTnLst>
                                </p:cTn>
                              </p:par>
                              <p:par>
                                <p:cTn id="1761" presetID="8" presetClass="emph" presetSubtype="0" fill="hold" grpId="4" nodeType="withEffect">
                                  <p:stCondLst>
                                    <p:cond delay="0"/>
                                  </p:stCondLst>
                                  <p:childTnLst>
                                    <p:animRot by="-21600000">
                                      <p:cBhvr>
                                        <p:cTn id="1762" dur="3000" fill="hold"/>
                                        <p:tgtEl>
                                          <p:spTgt spid="113"/>
                                        </p:tgtEl>
                                        <p:attrNameLst>
                                          <p:attrName>r</p:attrName>
                                        </p:attrNameLst>
                                      </p:cBhvr>
                                    </p:animRot>
                                  </p:childTnLst>
                                </p:cTn>
                              </p:par>
                              <p:par>
                                <p:cTn id="1763" presetID="8" presetClass="emph" presetSubtype="0" fill="hold" grpId="4" nodeType="withEffect">
                                  <p:stCondLst>
                                    <p:cond delay="0"/>
                                  </p:stCondLst>
                                  <p:childTnLst>
                                    <p:animRot by="-21600000">
                                      <p:cBhvr>
                                        <p:cTn id="1764" dur="3000" fill="hold"/>
                                        <p:tgtEl>
                                          <p:spTgt spid="114"/>
                                        </p:tgtEl>
                                        <p:attrNameLst>
                                          <p:attrName>r</p:attrName>
                                        </p:attrNameLst>
                                      </p:cBhvr>
                                    </p:animRot>
                                  </p:childTnLst>
                                </p:cTn>
                              </p:par>
                              <p:par>
                                <p:cTn id="1765" presetID="8" presetClass="emph" presetSubtype="0" fill="hold" grpId="4" nodeType="withEffect">
                                  <p:stCondLst>
                                    <p:cond delay="0"/>
                                  </p:stCondLst>
                                  <p:childTnLst>
                                    <p:animRot by="-21600000">
                                      <p:cBhvr>
                                        <p:cTn id="1766" dur="3000" fill="hold"/>
                                        <p:tgtEl>
                                          <p:spTgt spid="115"/>
                                        </p:tgtEl>
                                        <p:attrNameLst>
                                          <p:attrName>r</p:attrName>
                                        </p:attrNameLst>
                                      </p:cBhvr>
                                    </p:animRot>
                                  </p:childTnLst>
                                </p:cTn>
                              </p:par>
                              <p:par>
                                <p:cTn id="1767" presetID="8" presetClass="emph" presetSubtype="0" fill="hold" grpId="4" nodeType="withEffect">
                                  <p:stCondLst>
                                    <p:cond delay="0"/>
                                  </p:stCondLst>
                                  <p:childTnLst>
                                    <p:animRot by="-21600000">
                                      <p:cBhvr>
                                        <p:cTn id="1768" dur="3000" fill="hold"/>
                                        <p:tgtEl>
                                          <p:spTgt spid="116"/>
                                        </p:tgtEl>
                                        <p:attrNameLst>
                                          <p:attrName>r</p:attrName>
                                        </p:attrNameLst>
                                      </p:cBhvr>
                                    </p:animRot>
                                  </p:childTnLst>
                                </p:cTn>
                              </p:par>
                              <p:par>
                                <p:cTn id="1769" presetID="8" presetClass="emph" presetSubtype="0" fill="hold" grpId="4" nodeType="withEffect">
                                  <p:stCondLst>
                                    <p:cond delay="0"/>
                                  </p:stCondLst>
                                  <p:childTnLst>
                                    <p:animRot by="-21600000">
                                      <p:cBhvr>
                                        <p:cTn id="1770" dur="3000" fill="hold"/>
                                        <p:tgtEl>
                                          <p:spTgt spid="117"/>
                                        </p:tgtEl>
                                        <p:attrNameLst>
                                          <p:attrName>r</p:attrName>
                                        </p:attrNameLst>
                                      </p:cBhvr>
                                    </p:animRot>
                                  </p:childTnLst>
                                </p:cTn>
                              </p:par>
                              <p:par>
                                <p:cTn id="1771" presetID="8" presetClass="emph" presetSubtype="0" fill="hold" grpId="4" nodeType="withEffect">
                                  <p:stCondLst>
                                    <p:cond delay="0"/>
                                  </p:stCondLst>
                                  <p:childTnLst>
                                    <p:animRot by="-21600000">
                                      <p:cBhvr>
                                        <p:cTn id="1772" dur="3000" fill="hold"/>
                                        <p:tgtEl>
                                          <p:spTgt spid="118"/>
                                        </p:tgtEl>
                                        <p:attrNameLst>
                                          <p:attrName>r</p:attrName>
                                        </p:attrNameLst>
                                      </p:cBhvr>
                                    </p:animRot>
                                  </p:childTnLst>
                                </p:cTn>
                              </p:par>
                              <p:par>
                                <p:cTn id="1773" presetID="8" presetClass="emph" presetSubtype="0" fill="hold" grpId="4" nodeType="withEffect">
                                  <p:stCondLst>
                                    <p:cond delay="0"/>
                                  </p:stCondLst>
                                  <p:childTnLst>
                                    <p:animRot by="-21600000">
                                      <p:cBhvr>
                                        <p:cTn id="1774" dur="3000" fill="hold"/>
                                        <p:tgtEl>
                                          <p:spTgt spid="119"/>
                                        </p:tgtEl>
                                        <p:attrNameLst>
                                          <p:attrName>r</p:attrName>
                                        </p:attrNameLst>
                                      </p:cBhvr>
                                    </p:animRot>
                                  </p:childTnLst>
                                </p:cTn>
                              </p:par>
                              <p:par>
                                <p:cTn id="1775" presetID="8" presetClass="emph" presetSubtype="0" fill="hold" grpId="4" nodeType="withEffect">
                                  <p:stCondLst>
                                    <p:cond delay="0"/>
                                  </p:stCondLst>
                                  <p:childTnLst>
                                    <p:animRot by="-21600000">
                                      <p:cBhvr>
                                        <p:cTn id="1776" dur="3000" fill="hold"/>
                                        <p:tgtEl>
                                          <p:spTgt spid="120"/>
                                        </p:tgtEl>
                                        <p:attrNameLst>
                                          <p:attrName>r</p:attrName>
                                        </p:attrNameLst>
                                      </p:cBhvr>
                                    </p:animRot>
                                  </p:childTnLst>
                                </p:cTn>
                              </p:par>
                              <p:par>
                                <p:cTn id="1777" presetID="8" presetClass="emph" presetSubtype="0" fill="hold" grpId="4" nodeType="withEffect">
                                  <p:stCondLst>
                                    <p:cond delay="0"/>
                                  </p:stCondLst>
                                  <p:childTnLst>
                                    <p:animRot by="-21600000">
                                      <p:cBhvr>
                                        <p:cTn id="1778" dur="3000" fill="hold"/>
                                        <p:tgtEl>
                                          <p:spTgt spid="121"/>
                                        </p:tgtEl>
                                        <p:attrNameLst>
                                          <p:attrName>r</p:attrName>
                                        </p:attrNameLst>
                                      </p:cBhvr>
                                    </p:animRot>
                                  </p:childTnLst>
                                </p:cTn>
                              </p:par>
                              <p:par>
                                <p:cTn id="1779" presetID="8" presetClass="emph" presetSubtype="0" fill="hold" grpId="4" nodeType="withEffect">
                                  <p:stCondLst>
                                    <p:cond delay="0"/>
                                  </p:stCondLst>
                                  <p:childTnLst>
                                    <p:animRot by="-21600000">
                                      <p:cBhvr>
                                        <p:cTn id="1780" dur="3000" fill="hold"/>
                                        <p:tgtEl>
                                          <p:spTgt spid="122"/>
                                        </p:tgtEl>
                                        <p:attrNameLst>
                                          <p:attrName>r</p:attrName>
                                        </p:attrNameLst>
                                      </p:cBhvr>
                                    </p:animRot>
                                  </p:childTnLst>
                                </p:cTn>
                              </p:par>
                              <p:par>
                                <p:cTn id="1781" presetID="8" presetClass="emph" presetSubtype="0" fill="hold" grpId="4" nodeType="withEffect">
                                  <p:stCondLst>
                                    <p:cond delay="0"/>
                                  </p:stCondLst>
                                  <p:childTnLst>
                                    <p:animRot by="-21600000">
                                      <p:cBhvr>
                                        <p:cTn id="1782" dur="3000" fill="hold"/>
                                        <p:tgtEl>
                                          <p:spTgt spid="123"/>
                                        </p:tgtEl>
                                        <p:attrNameLst>
                                          <p:attrName>r</p:attrName>
                                        </p:attrNameLst>
                                      </p:cBhvr>
                                    </p:animRot>
                                  </p:childTnLst>
                                </p:cTn>
                              </p:par>
                              <p:par>
                                <p:cTn id="1783" presetID="8" presetClass="emph" presetSubtype="0" fill="hold" grpId="4" nodeType="withEffect">
                                  <p:stCondLst>
                                    <p:cond delay="0"/>
                                  </p:stCondLst>
                                  <p:childTnLst>
                                    <p:animRot by="-21600000">
                                      <p:cBhvr>
                                        <p:cTn id="1784" dur="3000" fill="hold"/>
                                        <p:tgtEl>
                                          <p:spTgt spid="124"/>
                                        </p:tgtEl>
                                        <p:attrNameLst>
                                          <p:attrName>r</p:attrName>
                                        </p:attrNameLst>
                                      </p:cBhvr>
                                    </p:animRot>
                                  </p:childTnLst>
                                </p:cTn>
                              </p:par>
                              <p:par>
                                <p:cTn id="1785" presetID="8" presetClass="emph" presetSubtype="0" fill="hold" grpId="4" nodeType="withEffect">
                                  <p:stCondLst>
                                    <p:cond delay="0"/>
                                  </p:stCondLst>
                                  <p:childTnLst>
                                    <p:animRot by="-21600000">
                                      <p:cBhvr>
                                        <p:cTn id="1786" dur="3000" fill="hold"/>
                                        <p:tgtEl>
                                          <p:spTgt spid="125"/>
                                        </p:tgtEl>
                                        <p:attrNameLst>
                                          <p:attrName>r</p:attrName>
                                        </p:attrNameLst>
                                      </p:cBhvr>
                                    </p:animRot>
                                  </p:childTnLst>
                                </p:cTn>
                              </p:par>
                              <p:par>
                                <p:cTn id="1787" presetID="8" presetClass="emph" presetSubtype="0" fill="hold" grpId="4" nodeType="withEffect">
                                  <p:stCondLst>
                                    <p:cond delay="0"/>
                                  </p:stCondLst>
                                  <p:childTnLst>
                                    <p:animRot by="-21600000">
                                      <p:cBhvr>
                                        <p:cTn id="1788" dur="3000" fill="hold"/>
                                        <p:tgtEl>
                                          <p:spTgt spid="126"/>
                                        </p:tgtEl>
                                        <p:attrNameLst>
                                          <p:attrName>r</p:attrName>
                                        </p:attrNameLst>
                                      </p:cBhvr>
                                    </p:animRot>
                                  </p:childTnLst>
                                </p:cTn>
                              </p:par>
                              <p:par>
                                <p:cTn id="1789" presetID="8" presetClass="emph" presetSubtype="0" fill="hold" grpId="4" nodeType="withEffect">
                                  <p:stCondLst>
                                    <p:cond delay="0"/>
                                  </p:stCondLst>
                                  <p:childTnLst>
                                    <p:animRot by="-21600000">
                                      <p:cBhvr>
                                        <p:cTn id="1790" dur="3000" fill="hold"/>
                                        <p:tgtEl>
                                          <p:spTgt spid="127"/>
                                        </p:tgtEl>
                                        <p:attrNameLst>
                                          <p:attrName>r</p:attrName>
                                        </p:attrNameLst>
                                      </p:cBhvr>
                                    </p:animRot>
                                  </p:childTnLst>
                                </p:cTn>
                              </p:par>
                              <p:par>
                                <p:cTn id="1791" presetID="8" presetClass="emph" presetSubtype="0" fill="hold" grpId="4" nodeType="withEffect">
                                  <p:stCondLst>
                                    <p:cond delay="0"/>
                                  </p:stCondLst>
                                  <p:childTnLst>
                                    <p:animRot by="-21600000">
                                      <p:cBhvr>
                                        <p:cTn id="1792" dur="3000" fill="hold"/>
                                        <p:tgtEl>
                                          <p:spTgt spid="128"/>
                                        </p:tgtEl>
                                        <p:attrNameLst>
                                          <p:attrName>r</p:attrName>
                                        </p:attrNameLst>
                                      </p:cBhvr>
                                    </p:animRot>
                                  </p:childTnLst>
                                </p:cTn>
                              </p:par>
                              <p:par>
                                <p:cTn id="1793" presetID="8" presetClass="emph" presetSubtype="0" fill="hold" grpId="4" nodeType="withEffect">
                                  <p:stCondLst>
                                    <p:cond delay="0"/>
                                  </p:stCondLst>
                                  <p:childTnLst>
                                    <p:animRot by="-21600000">
                                      <p:cBhvr>
                                        <p:cTn id="1794" dur="3000" fill="hold"/>
                                        <p:tgtEl>
                                          <p:spTgt spid="129"/>
                                        </p:tgtEl>
                                        <p:attrNameLst>
                                          <p:attrName>r</p:attrName>
                                        </p:attrNameLst>
                                      </p:cBhvr>
                                    </p:animRot>
                                  </p:childTnLst>
                                </p:cTn>
                              </p:par>
                              <p:par>
                                <p:cTn id="1795" presetID="8" presetClass="emph" presetSubtype="0" fill="hold" grpId="4" nodeType="withEffect">
                                  <p:stCondLst>
                                    <p:cond delay="0"/>
                                  </p:stCondLst>
                                  <p:childTnLst>
                                    <p:animRot by="-21600000">
                                      <p:cBhvr>
                                        <p:cTn id="1796" dur="3000" fill="hold"/>
                                        <p:tgtEl>
                                          <p:spTgt spid="130"/>
                                        </p:tgtEl>
                                        <p:attrNameLst>
                                          <p:attrName>r</p:attrName>
                                        </p:attrNameLst>
                                      </p:cBhvr>
                                    </p:animRot>
                                  </p:childTnLst>
                                </p:cTn>
                              </p:par>
                              <p:par>
                                <p:cTn id="1797" presetID="8" presetClass="emph" presetSubtype="0" fill="hold" grpId="4" nodeType="withEffect">
                                  <p:stCondLst>
                                    <p:cond delay="0"/>
                                  </p:stCondLst>
                                  <p:childTnLst>
                                    <p:animRot by="-21600000">
                                      <p:cBhvr>
                                        <p:cTn id="1798" dur="3000" fill="hold"/>
                                        <p:tgtEl>
                                          <p:spTgt spid="131"/>
                                        </p:tgtEl>
                                        <p:attrNameLst>
                                          <p:attrName>r</p:attrName>
                                        </p:attrNameLst>
                                      </p:cBhvr>
                                    </p:animRot>
                                  </p:childTnLst>
                                </p:cTn>
                              </p:par>
                              <p:par>
                                <p:cTn id="1799" presetID="8" presetClass="emph" presetSubtype="0" fill="hold" grpId="4" nodeType="withEffect">
                                  <p:stCondLst>
                                    <p:cond delay="0"/>
                                  </p:stCondLst>
                                  <p:childTnLst>
                                    <p:animRot by="-21600000">
                                      <p:cBhvr>
                                        <p:cTn id="1800" dur="3000" fill="hold"/>
                                        <p:tgtEl>
                                          <p:spTgt spid="132"/>
                                        </p:tgtEl>
                                        <p:attrNameLst>
                                          <p:attrName>r</p:attrName>
                                        </p:attrNameLst>
                                      </p:cBhvr>
                                    </p:animRot>
                                  </p:childTnLst>
                                </p:cTn>
                              </p:par>
                              <p:par>
                                <p:cTn id="1801" presetID="8" presetClass="emph" presetSubtype="0" fill="hold" grpId="4" nodeType="withEffect">
                                  <p:stCondLst>
                                    <p:cond delay="0"/>
                                  </p:stCondLst>
                                  <p:childTnLst>
                                    <p:animRot by="21600000">
                                      <p:cBhvr>
                                        <p:cTn id="1802" dur="3000" fill="hold"/>
                                        <p:tgtEl>
                                          <p:spTgt spid="37"/>
                                        </p:tgtEl>
                                        <p:attrNameLst>
                                          <p:attrName>r</p:attrName>
                                        </p:attrNameLst>
                                      </p:cBhvr>
                                    </p:animRot>
                                  </p:childTnLst>
                                </p:cTn>
                              </p:par>
                              <p:par>
                                <p:cTn id="1803" presetID="8" presetClass="emph" presetSubtype="0" fill="hold" grpId="4" nodeType="withEffect">
                                  <p:stCondLst>
                                    <p:cond delay="0"/>
                                  </p:stCondLst>
                                  <p:childTnLst>
                                    <p:animRot by="21600000">
                                      <p:cBhvr>
                                        <p:cTn id="1804" dur="3000" fill="hold"/>
                                        <p:tgtEl>
                                          <p:spTgt spid="38"/>
                                        </p:tgtEl>
                                        <p:attrNameLst>
                                          <p:attrName>r</p:attrName>
                                        </p:attrNameLst>
                                      </p:cBhvr>
                                    </p:animRot>
                                  </p:childTnLst>
                                </p:cTn>
                              </p:par>
                              <p:par>
                                <p:cTn id="1805" presetID="8" presetClass="emph" presetSubtype="0" fill="hold" grpId="4" nodeType="withEffect">
                                  <p:stCondLst>
                                    <p:cond delay="0"/>
                                  </p:stCondLst>
                                  <p:childTnLst>
                                    <p:animRot by="21600000">
                                      <p:cBhvr>
                                        <p:cTn id="1806" dur="3000" fill="hold"/>
                                        <p:tgtEl>
                                          <p:spTgt spid="39"/>
                                        </p:tgtEl>
                                        <p:attrNameLst>
                                          <p:attrName>r</p:attrName>
                                        </p:attrNameLst>
                                      </p:cBhvr>
                                    </p:animRot>
                                  </p:childTnLst>
                                </p:cTn>
                              </p:par>
                              <p:par>
                                <p:cTn id="1807" presetID="8" presetClass="emph" presetSubtype="0" fill="hold" grpId="4" nodeType="withEffect">
                                  <p:stCondLst>
                                    <p:cond delay="0"/>
                                  </p:stCondLst>
                                  <p:childTnLst>
                                    <p:animRot by="21600000">
                                      <p:cBhvr>
                                        <p:cTn id="1808" dur="3000" fill="hold"/>
                                        <p:tgtEl>
                                          <p:spTgt spid="40"/>
                                        </p:tgtEl>
                                        <p:attrNameLst>
                                          <p:attrName>r</p:attrName>
                                        </p:attrNameLst>
                                      </p:cBhvr>
                                    </p:animRot>
                                  </p:childTnLst>
                                </p:cTn>
                              </p:par>
                              <p:par>
                                <p:cTn id="1809" presetID="8" presetClass="emph" presetSubtype="0" fill="hold" grpId="4" nodeType="withEffect">
                                  <p:stCondLst>
                                    <p:cond delay="0"/>
                                  </p:stCondLst>
                                  <p:childTnLst>
                                    <p:animRot by="21600000">
                                      <p:cBhvr>
                                        <p:cTn id="1810" dur="3000" fill="hold"/>
                                        <p:tgtEl>
                                          <p:spTgt spid="41"/>
                                        </p:tgtEl>
                                        <p:attrNameLst>
                                          <p:attrName>r</p:attrName>
                                        </p:attrNameLst>
                                      </p:cBhvr>
                                    </p:animRot>
                                  </p:childTnLst>
                                </p:cTn>
                              </p:par>
                              <p:par>
                                <p:cTn id="1811" presetID="8" presetClass="emph" presetSubtype="0" fill="hold" grpId="4" nodeType="withEffect">
                                  <p:stCondLst>
                                    <p:cond delay="0"/>
                                  </p:stCondLst>
                                  <p:childTnLst>
                                    <p:animRot by="21600000">
                                      <p:cBhvr>
                                        <p:cTn id="1812" dur="3000" fill="hold"/>
                                        <p:tgtEl>
                                          <p:spTgt spid="42"/>
                                        </p:tgtEl>
                                        <p:attrNameLst>
                                          <p:attrName>r</p:attrName>
                                        </p:attrNameLst>
                                      </p:cBhvr>
                                    </p:animRot>
                                  </p:childTnLst>
                                </p:cTn>
                              </p:par>
                              <p:par>
                                <p:cTn id="1813" presetID="8" presetClass="emph" presetSubtype="0" fill="hold" grpId="4" nodeType="withEffect">
                                  <p:stCondLst>
                                    <p:cond delay="0"/>
                                  </p:stCondLst>
                                  <p:childTnLst>
                                    <p:animRot by="21600000">
                                      <p:cBhvr>
                                        <p:cTn id="1814" dur="3000" fill="hold"/>
                                        <p:tgtEl>
                                          <p:spTgt spid="43"/>
                                        </p:tgtEl>
                                        <p:attrNameLst>
                                          <p:attrName>r</p:attrName>
                                        </p:attrNameLst>
                                      </p:cBhvr>
                                    </p:animRot>
                                  </p:childTnLst>
                                </p:cTn>
                              </p:par>
                              <p:par>
                                <p:cTn id="1815" presetID="8" presetClass="emph" presetSubtype="0" fill="hold" grpId="4" nodeType="withEffect">
                                  <p:stCondLst>
                                    <p:cond delay="0"/>
                                  </p:stCondLst>
                                  <p:childTnLst>
                                    <p:animRot by="21600000">
                                      <p:cBhvr>
                                        <p:cTn id="1816" dur="3000" fill="hold"/>
                                        <p:tgtEl>
                                          <p:spTgt spid="44"/>
                                        </p:tgtEl>
                                        <p:attrNameLst>
                                          <p:attrName>r</p:attrName>
                                        </p:attrNameLst>
                                      </p:cBhvr>
                                    </p:animRot>
                                  </p:childTnLst>
                                </p:cTn>
                              </p:par>
                              <p:par>
                                <p:cTn id="1817" presetID="8" presetClass="emph" presetSubtype="0" fill="hold" grpId="4" nodeType="withEffect">
                                  <p:stCondLst>
                                    <p:cond delay="0"/>
                                  </p:stCondLst>
                                  <p:childTnLst>
                                    <p:animRot by="21600000">
                                      <p:cBhvr>
                                        <p:cTn id="1818" dur="3000" fill="hold"/>
                                        <p:tgtEl>
                                          <p:spTgt spid="45"/>
                                        </p:tgtEl>
                                        <p:attrNameLst>
                                          <p:attrName>r</p:attrName>
                                        </p:attrNameLst>
                                      </p:cBhvr>
                                    </p:animRot>
                                  </p:childTnLst>
                                </p:cTn>
                              </p:par>
                              <p:par>
                                <p:cTn id="1819" presetID="8" presetClass="emph" presetSubtype="0" fill="hold" grpId="4" nodeType="withEffect">
                                  <p:stCondLst>
                                    <p:cond delay="0"/>
                                  </p:stCondLst>
                                  <p:childTnLst>
                                    <p:animRot by="21600000">
                                      <p:cBhvr>
                                        <p:cTn id="1820" dur="3000" fill="hold"/>
                                        <p:tgtEl>
                                          <p:spTgt spid="46"/>
                                        </p:tgtEl>
                                        <p:attrNameLst>
                                          <p:attrName>r</p:attrName>
                                        </p:attrNameLst>
                                      </p:cBhvr>
                                    </p:animRot>
                                  </p:childTnLst>
                                </p:cTn>
                              </p:par>
                              <p:par>
                                <p:cTn id="1821" presetID="8" presetClass="emph" presetSubtype="0" fill="hold" grpId="4" nodeType="withEffect">
                                  <p:stCondLst>
                                    <p:cond delay="0"/>
                                  </p:stCondLst>
                                  <p:childTnLst>
                                    <p:animRot by="21600000">
                                      <p:cBhvr>
                                        <p:cTn id="1822" dur="3000" fill="hold"/>
                                        <p:tgtEl>
                                          <p:spTgt spid="47"/>
                                        </p:tgtEl>
                                        <p:attrNameLst>
                                          <p:attrName>r</p:attrName>
                                        </p:attrNameLst>
                                      </p:cBhvr>
                                    </p:animRot>
                                  </p:childTnLst>
                                </p:cTn>
                              </p:par>
                              <p:par>
                                <p:cTn id="1823" presetID="8" presetClass="emph" presetSubtype="0" fill="hold" grpId="4" nodeType="withEffect">
                                  <p:stCondLst>
                                    <p:cond delay="0"/>
                                  </p:stCondLst>
                                  <p:childTnLst>
                                    <p:animRot by="21600000">
                                      <p:cBhvr>
                                        <p:cTn id="1824" dur="3000" fill="hold"/>
                                        <p:tgtEl>
                                          <p:spTgt spid="48"/>
                                        </p:tgtEl>
                                        <p:attrNameLst>
                                          <p:attrName>r</p:attrName>
                                        </p:attrNameLst>
                                      </p:cBhvr>
                                    </p:animRot>
                                  </p:childTnLst>
                                </p:cTn>
                              </p:par>
                              <p:par>
                                <p:cTn id="1825" presetID="8" presetClass="emph" presetSubtype="0" fill="hold" grpId="4" nodeType="withEffect">
                                  <p:stCondLst>
                                    <p:cond delay="0"/>
                                  </p:stCondLst>
                                  <p:childTnLst>
                                    <p:animRot by="21600000">
                                      <p:cBhvr>
                                        <p:cTn id="1826" dur="3000" fill="hold"/>
                                        <p:tgtEl>
                                          <p:spTgt spid="49"/>
                                        </p:tgtEl>
                                        <p:attrNameLst>
                                          <p:attrName>r</p:attrName>
                                        </p:attrNameLst>
                                      </p:cBhvr>
                                    </p:animRot>
                                  </p:childTnLst>
                                </p:cTn>
                              </p:par>
                              <p:par>
                                <p:cTn id="1827" presetID="8" presetClass="emph" presetSubtype="0" fill="hold" grpId="4" nodeType="withEffect">
                                  <p:stCondLst>
                                    <p:cond delay="0"/>
                                  </p:stCondLst>
                                  <p:childTnLst>
                                    <p:animRot by="21600000">
                                      <p:cBhvr>
                                        <p:cTn id="1828" dur="3000" fill="hold"/>
                                        <p:tgtEl>
                                          <p:spTgt spid="50"/>
                                        </p:tgtEl>
                                        <p:attrNameLst>
                                          <p:attrName>r</p:attrName>
                                        </p:attrNameLst>
                                      </p:cBhvr>
                                    </p:animRot>
                                  </p:childTnLst>
                                </p:cTn>
                              </p:par>
                              <p:par>
                                <p:cTn id="1829" presetID="8" presetClass="emph" presetSubtype="0" fill="hold" grpId="4" nodeType="withEffect">
                                  <p:stCondLst>
                                    <p:cond delay="0"/>
                                  </p:stCondLst>
                                  <p:childTnLst>
                                    <p:animRot by="21600000">
                                      <p:cBhvr>
                                        <p:cTn id="1830" dur="3000" fill="hold"/>
                                        <p:tgtEl>
                                          <p:spTgt spid="51"/>
                                        </p:tgtEl>
                                        <p:attrNameLst>
                                          <p:attrName>r</p:attrName>
                                        </p:attrNameLst>
                                      </p:cBhvr>
                                    </p:animRot>
                                  </p:childTnLst>
                                </p:cTn>
                              </p:par>
                              <p:par>
                                <p:cTn id="1831" presetID="8" presetClass="emph" presetSubtype="0" fill="hold" grpId="4" nodeType="withEffect">
                                  <p:stCondLst>
                                    <p:cond delay="0"/>
                                  </p:stCondLst>
                                  <p:childTnLst>
                                    <p:animRot by="21600000">
                                      <p:cBhvr>
                                        <p:cTn id="1832" dur="3000" fill="hold"/>
                                        <p:tgtEl>
                                          <p:spTgt spid="52"/>
                                        </p:tgtEl>
                                        <p:attrNameLst>
                                          <p:attrName>r</p:attrName>
                                        </p:attrNameLst>
                                      </p:cBhvr>
                                    </p:animRot>
                                  </p:childTnLst>
                                </p:cTn>
                              </p:par>
                              <p:par>
                                <p:cTn id="1833" presetID="8" presetClass="emph" presetSubtype="0" fill="hold" grpId="4" nodeType="withEffect">
                                  <p:stCondLst>
                                    <p:cond delay="0"/>
                                  </p:stCondLst>
                                  <p:childTnLst>
                                    <p:animRot by="21600000">
                                      <p:cBhvr>
                                        <p:cTn id="1834" dur="3000" fill="hold"/>
                                        <p:tgtEl>
                                          <p:spTgt spid="53"/>
                                        </p:tgtEl>
                                        <p:attrNameLst>
                                          <p:attrName>r</p:attrName>
                                        </p:attrNameLst>
                                      </p:cBhvr>
                                    </p:animRot>
                                  </p:childTnLst>
                                </p:cTn>
                              </p:par>
                              <p:par>
                                <p:cTn id="1835" presetID="8" presetClass="emph" presetSubtype="0" fill="hold" grpId="4" nodeType="withEffect">
                                  <p:stCondLst>
                                    <p:cond delay="0"/>
                                  </p:stCondLst>
                                  <p:childTnLst>
                                    <p:animRot by="21600000">
                                      <p:cBhvr>
                                        <p:cTn id="1836" dur="3000" fill="hold"/>
                                        <p:tgtEl>
                                          <p:spTgt spid="54"/>
                                        </p:tgtEl>
                                        <p:attrNameLst>
                                          <p:attrName>r</p:attrName>
                                        </p:attrNameLst>
                                      </p:cBhvr>
                                    </p:animRot>
                                  </p:childTnLst>
                                </p:cTn>
                              </p:par>
                              <p:par>
                                <p:cTn id="1837" presetID="8" presetClass="emph" presetSubtype="0" fill="hold" grpId="4" nodeType="withEffect">
                                  <p:stCondLst>
                                    <p:cond delay="0"/>
                                  </p:stCondLst>
                                  <p:childTnLst>
                                    <p:animRot by="21600000">
                                      <p:cBhvr>
                                        <p:cTn id="1838" dur="3000" fill="hold"/>
                                        <p:tgtEl>
                                          <p:spTgt spid="55"/>
                                        </p:tgtEl>
                                        <p:attrNameLst>
                                          <p:attrName>r</p:attrName>
                                        </p:attrNameLst>
                                      </p:cBhvr>
                                    </p:animRot>
                                  </p:childTnLst>
                                </p:cTn>
                              </p:par>
                              <p:par>
                                <p:cTn id="1839" presetID="8" presetClass="emph" presetSubtype="0" fill="hold" grpId="4" nodeType="withEffect">
                                  <p:stCondLst>
                                    <p:cond delay="0"/>
                                  </p:stCondLst>
                                  <p:childTnLst>
                                    <p:animRot by="21600000">
                                      <p:cBhvr>
                                        <p:cTn id="1840" dur="3000" fill="hold"/>
                                        <p:tgtEl>
                                          <p:spTgt spid="56"/>
                                        </p:tgtEl>
                                        <p:attrNameLst>
                                          <p:attrName>r</p:attrName>
                                        </p:attrNameLst>
                                      </p:cBhvr>
                                    </p:animRot>
                                  </p:childTnLst>
                                </p:cTn>
                              </p:par>
                              <p:par>
                                <p:cTn id="1841" presetID="8" presetClass="emph" presetSubtype="0" fill="hold" grpId="4" nodeType="withEffect">
                                  <p:stCondLst>
                                    <p:cond delay="0"/>
                                  </p:stCondLst>
                                  <p:childTnLst>
                                    <p:animRot by="21600000">
                                      <p:cBhvr>
                                        <p:cTn id="1842" dur="3000" fill="hold"/>
                                        <p:tgtEl>
                                          <p:spTgt spid="57"/>
                                        </p:tgtEl>
                                        <p:attrNameLst>
                                          <p:attrName>r</p:attrName>
                                        </p:attrNameLst>
                                      </p:cBhvr>
                                    </p:animRot>
                                  </p:childTnLst>
                                </p:cTn>
                              </p:par>
                              <p:par>
                                <p:cTn id="1843" presetID="8" presetClass="emph" presetSubtype="0" fill="hold" grpId="4" nodeType="withEffect">
                                  <p:stCondLst>
                                    <p:cond delay="0"/>
                                  </p:stCondLst>
                                  <p:childTnLst>
                                    <p:animRot by="21600000">
                                      <p:cBhvr>
                                        <p:cTn id="1844" dur="3000" fill="hold"/>
                                        <p:tgtEl>
                                          <p:spTgt spid="58"/>
                                        </p:tgtEl>
                                        <p:attrNameLst>
                                          <p:attrName>r</p:attrName>
                                        </p:attrNameLst>
                                      </p:cBhvr>
                                    </p:animRot>
                                  </p:childTnLst>
                                </p:cTn>
                              </p:par>
                              <p:par>
                                <p:cTn id="1845" presetID="8" presetClass="emph" presetSubtype="0" fill="hold" grpId="4" nodeType="withEffect">
                                  <p:stCondLst>
                                    <p:cond delay="0"/>
                                  </p:stCondLst>
                                  <p:childTnLst>
                                    <p:animRot by="21600000">
                                      <p:cBhvr>
                                        <p:cTn id="1846" dur="3000" fill="hold"/>
                                        <p:tgtEl>
                                          <p:spTgt spid="59"/>
                                        </p:tgtEl>
                                        <p:attrNameLst>
                                          <p:attrName>r</p:attrName>
                                        </p:attrNameLst>
                                      </p:cBhvr>
                                    </p:animRot>
                                  </p:childTnLst>
                                </p:cTn>
                              </p:par>
                              <p:par>
                                <p:cTn id="1847" presetID="8" presetClass="emph" presetSubtype="0" fill="hold" grpId="4" nodeType="withEffect">
                                  <p:stCondLst>
                                    <p:cond delay="0"/>
                                  </p:stCondLst>
                                  <p:childTnLst>
                                    <p:animRot by="21600000">
                                      <p:cBhvr>
                                        <p:cTn id="1848" dur="3000" fill="hold"/>
                                        <p:tgtEl>
                                          <p:spTgt spid="60"/>
                                        </p:tgtEl>
                                        <p:attrNameLst>
                                          <p:attrName>r</p:attrName>
                                        </p:attrNameLst>
                                      </p:cBhvr>
                                    </p:animRot>
                                  </p:childTnLst>
                                </p:cTn>
                              </p:par>
                              <p:par>
                                <p:cTn id="1849" presetID="8" presetClass="emph" presetSubtype="0" fill="hold" grpId="4" nodeType="withEffect">
                                  <p:stCondLst>
                                    <p:cond delay="0"/>
                                  </p:stCondLst>
                                  <p:childTnLst>
                                    <p:animRot by="21600000">
                                      <p:cBhvr>
                                        <p:cTn id="1850" dur="3000" fill="hold"/>
                                        <p:tgtEl>
                                          <p:spTgt spid="61"/>
                                        </p:tgtEl>
                                        <p:attrNameLst>
                                          <p:attrName>r</p:attrName>
                                        </p:attrNameLst>
                                      </p:cBhvr>
                                    </p:animRot>
                                  </p:childTnLst>
                                </p:cTn>
                              </p:par>
                              <p:par>
                                <p:cTn id="1851" presetID="8" presetClass="emph" presetSubtype="0" fill="hold" grpId="4" nodeType="withEffect">
                                  <p:stCondLst>
                                    <p:cond delay="0"/>
                                  </p:stCondLst>
                                  <p:childTnLst>
                                    <p:animRot by="21600000">
                                      <p:cBhvr>
                                        <p:cTn id="1852" dur="3000" fill="hold"/>
                                        <p:tgtEl>
                                          <p:spTgt spid="62"/>
                                        </p:tgtEl>
                                        <p:attrNameLst>
                                          <p:attrName>r</p:attrName>
                                        </p:attrNameLst>
                                      </p:cBhvr>
                                    </p:animRot>
                                  </p:childTnLst>
                                </p:cTn>
                              </p:par>
                              <p:par>
                                <p:cTn id="1853" presetID="8" presetClass="emph" presetSubtype="0" fill="hold" grpId="4" nodeType="withEffect">
                                  <p:stCondLst>
                                    <p:cond delay="0"/>
                                  </p:stCondLst>
                                  <p:childTnLst>
                                    <p:animRot by="21600000">
                                      <p:cBhvr>
                                        <p:cTn id="1854" dur="3000" fill="hold"/>
                                        <p:tgtEl>
                                          <p:spTgt spid="63"/>
                                        </p:tgtEl>
                                        <p:attrNameLst>
                                          <p:attrName>r</p:attrName>
                                        </p:attrNameLst>
                                      </p:cBhvr>
                                    </p:animRot>
                                  </p:childTnLst>
                                </p:cTn>
                              </p:par>
                              <p:par>
                                <p:cTn id="1855" presetID="8" presetClass="emph" presetSubtype="0" fill="hold" grpId="4" nodeType="withEffect">
                                  <p:stCondLst>
                                    <p:cond delay="0"/>
                                  </p:stCondLst>
                                  <p:childTnLst>
                                    <p:animRot by="21600000">
                                      <p:cBhvr>
                                        <p:cTn id="1856" dur="3000" fill="hold"/>
                                        <p:tgtEl>
                                          <p:spTgt spid="64"/>
                                        </p:tgtEl>
                                        <p:attrNameLst>
                                          <p:attrName>r</p:attrName>
                                        </p:attrNameLst>
                                      </p:cBhvr>
                                    </p:animRot>
                                  </p:childTnLst>
                                </p:cTn>
                              </p:par>
                              <p:par>
                                <p:cTn id="1857" presetID="8" presetClass="emph" presetSubtype="0" fill="hold" grpId="4" nodeType="withEffect">
                                  <p:stCondLst>
                                    <p:cond delay="0"/>
                                  </p:stCondLst>
                                  <p:childTnLst>
                                    <p:animRot by="21600000">
                                      <p:cBhvr>
                                        <p:cTn id="1858" dur="3000" fill="hold"/>
                                        <p:tgtEl>
                                          <p:spTgt spid="65"/>
                                        </p:tgtEl>
                                        <p:attrNameLst>
                                          <p:attrName>r</p:attrName>
                                        </p:attrNameLst>
                                      </p:cBhvr>
                                    </p:animRot>
                                  </p:childTnLst>
                                </p:cTn>
                              </p:par>
                              <p:par>
                                <p:cTn id="1859" presetID="8" presetClass="emph" presetSubtype="0" fill="hold" grpId="4" nodeType="withEffect">
                                  <p:stCondLst>
                                    <p:cond delay="0"/>
                                  </p:stCondLst>
                                  <p:childTnLst>
                                    <p:animRot by="21600000">
                                      <p:cBhvr>
                                        <p:cTn id="1860" dur="3000" fill="hold"/>
                                        <p:tgtEl>
                                          <p:spTgt spid="66"/>
                                        </p:tgtEl>
                                        <p:attrNameLst>
                                          <p:attrName>r</p:attrName>
                                        </p:attrNameLst>
                                      </p:cBhvr>
                                    </p:animRot>
                                  </p:childTnLst>
                                </p:cTn>
                              </p:par>
                              <p:par>
                                <p:cTn id="1861" presetID="8" presetClass="emph" presetSubtype="0" fill="hold" grpId="4" nodeType="withEffect">
                                  <p:stCondLst>
                                    <p:cond delay="0"/>
                                  </p:stCondLst>
                                  <p:childTnLst>
                                    <p:animRot by="21600000">
                                      <p:cBhvr>
                                        <p:cTn id="1862" dur="3000" fill="hold"/>
                                        <p:tgtEl>
                                          <p:spTgt spid="67"/>
                                        </p:tgtEl>
                                        <p:attrNameLst>
                                          <p:attrName>r</p:attrName>
                                        </p:attrNameLst>
                                      </p:cBhvr>
                                    </p:animRot>
                                  </p:childTnLst>
                                </p:cTn>
                              </p:par>
                              <p:par>
                                <p:cTn id="1863" presetID="8" presetClass="emph" presetSubtype="0" fill="hold" grpId="4" nodeType="withEffect">
                                  <p:stCondLst>
                                    <p:cond delay="0"/>
                                  </p:stCondLst>
                                  <p:childTnLst>
                                    <p:animRot by="21600000">
                                      <p:cBhvr>
                                        <p:cTn id="1864" dur="3000" fill="hold"/>
                                        <p:tgtEl>
                                          <p:spTgt spid="68"/>
                                        </p:tgtEl>
                                        <p:attrNameLst>
                                          <p:attrName>r</p:attrName>
                                        </p:attrNameLst>
                                      </p:cBhvr>
                                    </p:animRot>
                                  </p:childTnLst>
                                </p:cTn>
                              </p:par>
                              <p:par>
                                <p:cTn id="1865" presetID="8" presetClass="emph" presetSubtype="0" fill="hold" grpId="4" nodeType="withEffect">
                                  <p:stCondLst>
                                    <p:cond delay="0"/>
                                  </p:stCondLst>
                                  <p:childTnLst>
                                    <p:animRot by="21600000">
                                      <p:cBhvr>
                                        <p:cTn id="1866" dur="3000" fill="hold"/>
                                        <p:tgtEl>
                                          <p:spTgt spid="69"/>
                                        </p:tgtEl>
                                        <p:attrNameLst>
                                          <p:attrName>r</p:attrName>
                                        </p:attrNameLst>
                                      </p:cBhvr>
                                    </p:animRot>
                                  </p:childTnLst>
                                </p:cTn>
                              </p:par>
                              <p:par>
                                <p:cTn id="1867" presetID="8" presetClass="emph" presetSubtype="0" fill="hold" grpId="4" nodeType="withEffect">
                                  <p:stCondLst>
                                    <p:cond delay="0"/>
                                  </p:stCondLst>
                                  <p:childTnLst>
                                    <p:animRot by="21600000">
                                      <p:cBhvr>
                                        <p:cTn id="1868" dur="3000" fill="hold"/>
                                        <p:tgtEl>
                                          <p:spTgt spid="70"/>
                                        </p:tgtEl>
                                        <p:attrNameLst>
                                          <p:attrName>r</p:attrName>
                                        </p:attrNameLst>
                                      </p:cBhvr>
                                    </p:animRot>
                                  </p:childTnLst>
                                </p:cTn>
                              </p:par>
                              <p:par>
                                <p:cTn id="1869" presetID="8" presetClass="emph" presetSubtype="0" fill="hold" grpId="4" nodeType="withEffect">
                                  <p:stCondLst>
                                    <p:cond delay="0"/>
                                  </p:stCondLst>
                                  <p:childTnLst>
                                    <p:animRot by="21600000">
                                      <p:cBhvr>
                                        <p:cTn id="1870" dur="3000" fill="hold"/>
                                        <p:tgtEl>
                                          <p:spTgt spid="71"/>
                                        </p:tgtEl>
                                        <p:attrNameLst>
                                          <p:attrName>r</p:attrName>
                                        </p:attrNameLst>
                                      </p:cBhvr>
                                    </p:animRot>
                                  </p:childTnLst>
                                </p:cTn>
                              </p:par>
                              <p:par>
                                <p:cTn id="1871" presetID="8" presetClass="emph" presetSubtype="0" fill="hold" grpId="4" nodeType="withEffect">
                                  <p:stCondLst>
                                    <p:cond delay="0"/>
                                  </p:stCondLst>
                                  <p:childTnLst>
                                    <p:animRot by="21600000">
                                      <p:cBhvr>
                                        <p:cTn id="1872" dur="3000" fill="hold"/>
                                        <p:tgtEl>
                                          <p:spTgt spid="72"/>
                                        </p:tgtEl>
                                        <p:attrNameLst>
                                          <p:attrName>r</p:attrName>
                                        </p:attrNameLst>
                                      </p:cBhvr>
                                    </p:animRot>
                                  </p:childTnLst>
                                </p:cTn>
                              </p:par>
                              <p:par>
                                <p:cTn id="1873" presetID="8" presetClass="emph" presetSubtype="0" fill="hold" grpId="4" nodeType="withEffect">
                                  <p:stCondLst>
                                    <p:cond delay="0"/>
                                  </p:stCondLst>
                                  <p:childTnLst>
                                    <p:animRot by="21600000">
                                      <p:cBhvr>
                                        <p:cTn id="1874" dur="3000" fill="hold"/>
                                        <p:tgtEl>
                                          <p:spTgt spid="73"/>
                                        </p:tgtEl>
                                        <p:attrNameLst>
                                          <p:attrName>r</p:attrName>
                                        </p:attrNameLst>
                                      </p:cBhvr>
                                    </p:animRot>
                                  </p:childTnLst>
                                </p:cTn>
                              </p:par>
                              <p:par>
                                <p:cTn id="1875" presetID="8" presetClass="emph" presetSubtype="0" fill="hold" grpId="4" nodeType="withEffect">
                                  <p:stCondLst>
                                    <p:cond delay="0"/>
                                  </p:stCondLst>
                                  <p:childTnLst>
                                    <p:animRot by="21600000">
                                      <p:cBhvr>
                                        <p:cTn id="1876" dur="3000" fill="hold"/>
                                        <p:tgtEl>
                                          <p:spTgt spid="74"/>
                                        </p:tgtEl>
                                        <p:attrNameLst>
                                          <p:attrName>r</p:attrName>
                                        </p:attrNameLst>
                                      </p:cBhvr>
                                    </p:animRot>
                                  </p:childTnLst>
                                </p:cTn>
                              </p:par>
                              <p:par>
                                <p:cTn id="1877" presetID="8" presetClass="emph" presetSubtype="0" fill="hold" grpId="4" nodeType="withEffect">
                                  <p:stCondLst>
                                    <p:cond delay="0"/>
                                  </p:stCondLst>
                                  <p:childTnLst>
                                    <p:animRot by="21600000">
                                      <p:cBhvr>
                                        <p:cTn id="1878" dur="3000" fill="hold"/>
                                        <p:tgtEl>
                                          <p:spTgt spid="75"/>
                                        </p:tgtEl>
                                        <p:attrNameLst>
                                          <p:attrName>r</p:attrName>
                                        </p:attrNameLst>
                                      </p:cBhvr>
                                    </p:animRot>
                                  </p:childTnLst>
                                </p:cTn>
                              </p:par>
                              <p:par>
                                <p:cTn id="1879" presetID="8" presetClass="emph" presetSubtype="0" fill="hold" grpId="4" nodeType="withEffect">
                                  <p:stCondLst>
                                    <p:cond delay="0"/>
                                  </p:stCondLst>
                                  <p:childTnLst>
                                    <p:animRot by="21600000">
                                      <p:cBhvr>
                                        <p:cTn id="1880" dur="3000" fill="hold"/>
                                        <p:tgtEl>
                                          <p:spTgt spid="76"/>
                                        </p:tgtEl>
                                        <p:attrNameLst>
                                          <p:attrName>r</p:attrName>
                                        </p:attrNameLst>
                                      </p:cBhvr>
                                    </p:animRot>
                                  </p:childTnLst>
                                </p:cTn>
                              </p:par>
                              <p:par>
                                <p:cTn id="1881" presetID="8" presetClass="emph" presetSubtype="0" fill="hold" grpId="4" nodeType="withEffect">
                                  <p:stCondLst>
                                    <p:cond delay="0"/>
                                  </p:stCondLst>
                                  <p:childTnLst>
                                    <p:animRot by="21600000">
                                      <p:cBhvr>
                                        <p:cTn id="1882" dur="3000" fill="hold"/>
                                        <p:tgtEl>
                                          <p:spTgt spid="77"/>
                                        </p:tgtEl>
                                        <p:attrNameLst>
                                          <p:attrName>r</p:attrName>
                                        </p:attrNameLst>
                                      </p:cBhvr>
                                    </p:animRot>
                                  </p:childTnLst>
                                </p:cTn>
                              </p:par>
                              <p:par>
                                <p:cTn id="1883" presetID="8" presetClass="emph" presetSubtype="0" fill="hold" grpId="4" nodeType="withEffect">
                                  <p:stCondLst>
                                    <p:cond delay="0"/>
                                  </p:stCondLst>
                                  <p:childTnLst>
                                    <p:animRot by="21600000">
                                      <p:cBhvr>
                                        <p:cTn id="1884" dur="3000" fill="hold"/>
                                        <p:tgtEl>
                                          <p:spTgt spid="78"/>
                                        </p:tgtEl>
                                        <p:attrNameLst>
                                          <p:attrName>r</p:attrName>
                                        </p:attrNameLst>
                                      </p:cBhvr>
                                    </p:animRot>
                                  </p:childTnLst>
                                </p:cTn>
                              </p:par>
                              <p:par>
                                <p:cTn id="1885" presetID="8" presetClass="emph" presetSubtype="0" fill="hold" grpId="4" nodeType="withEffect">
                                  <p:stCondLst>
                                    <p:cond delay="0"/>
                                  </p:stCondLst>
                                  <p:childTnLst>
                                    <p:animRot by="21600000">
                                      <p:cBhvr>
                                        <p:cTn id="1886" dur="3000" fill="hold"/>
                                        <p:tgtEl>
                                          <p:spTgt spid="79"/>
                                        </p:tgtEl>
                                        <p:attrNameLst>
                                          <p:attrName>r</p:attrName>
                                        </p:attrNameLst>
                                      </p:cBhvr>
                                    </p:animRot>
                                  </p:childTnLst>
                                </p:cTn>
                              </p:par>
                              <p:par>
                                <p:cTn id="1887" presetID="8" presetClass="emph" presetSubtype="0" fill="hold" grpId="4" nodeType="withEffect">
                                  <p:stCondLst>
                                    <p:cond delay="0"/>
                                  </p:stCondLst>
                                  <p:childTnLst>
                                    <p:animRot by="21600000">
                                      <p:cBhvr>
                                        <p:cTn id="1888" dur="3000" fill="hold"/>
                                        <p:tgtEl>
                                          <p:spTgt spid="80"/>
                                        </p:tgtEl>
                                        <p:attrNameLst>
                                          <p:attrName>r</p:attrName>
                                        </p:attrNameLst>
                                      </p:cBhvr>
                                    </p:animRot>
                                  </p:childTnLst>
                                </p:cTn>
                              </p:par>
                              <p:par>
                                <p:cTn id="1889" presetID="8" presetClass="emph" presetSubtype="0" fill="hold" grpId="4" nodeType="withEffect">
                                  <p:stCondLst>
                                    <p:cond delay="0"/>
                                  </p:stCondLst>
                                  <p:childTnLst>
                                    <p:animRot by="21600000">
                                      <p:cBhvr>
                                        <p:cTn id="1890" dur="3000" fill="hold"/>
                                        <p:tgtEl>
                                          <p:spTgt spid="81"/>
                                        </p:tgtEl>
                                        <p:attrNameLst>
                                          <p:attrName>r</p:attrName>
                                        </p:attrNameLst>
                                      </p:cBhvr>
                                    </p:animRot>
                                  </p:childTnLst>
                                </p:cTn>
                              </p:par>
                              <p:par>
                                <p:cTn id="1891" presetID="8" presetClass="emph" presetSubtype="0" fill="hold" grpId="4" nodeType="withEffect">
                                  <p:stCondLst>
                                    <p:cond delay="0"/>
                                  </p:stCondLst>
                                  <p:childTnLst>
                                    <p:animRot by="21600000">
                                      <p:cBhvr>
                                        <p:cTn id="1892" dur="3000" fill="hold"/>
                                        <p:tgtEl>
                                          <p:spTgt spid="82"/>
                                        </p:tgtEl>
                                        <p:attrNameLst>
                                          <p:attrName>r</p:attrName>
                                        </p:attrNameLst>
                                      </p:cBhvr>
                                    </p:animRot>
                                  </p:childTnLst>
                                </p:cTn>
                              </p:par>
                              <p:par>
                                <p:cTn id="1893" presetID="8" presetClass="emph" presetSubtype="0" fill="hold" grpId="4" nodeType="withEffect">
                                  <p:stCondLst>
                                    <p:cond delay="0"/>
                                  </p:stCondLst>
                                  <p:childTnLst>
                                    <p:animRot by="21600000">
                                      <p:cBhvr>
                                        <p:cTn id="1894" dur="3000" fill="hold"/>
                                        <p:tgtEl>
                                          <p:spTgt spid="83"/>
                                        </p:tgtEl>
                                        <p:attrNameLst>
                                          <p:attrName>r</p:attrName>
                                        </p:attrNameLst>
                                      </p:cBhvr>
                                    </p:animRot>
                                  </p:childTnLst>
                                </p:cTn>
                              </p:par>
                              <p:par>
                                <p:cTn id="1895" presetID="8" presetClass="emph" presetSubtype="0" fill="hold" grpId="4" nodeType="withEffect">
                                  <p:stCondLst>
                                    <p:cond delay="0"/>
                                  </p:stCondLst>
                                  <p:childTnLst>
                                    <p:animRot by="21600000">
                                      <p:cBhvr>
                                        <p:cTn id="1896" dur="3000" fill="hold"/>
                                        <p:tgtEl>
                                          <p:spTgt spid="84"/>
                                        </p:tgtEl>
                                        <p:attrNameLst>
                                          <p:attrName>r</p:attrName>
                                        </p:attrNameLst>
                                      </p:cBhvr>
                                    </p:animRot>
                                  </p:childTnLst>
                                </p:cTn>
                              </p:par>
                              <p:par>
                                <p:cTn id="1897" presetID="8" presetClass="emph" presetSubtype="0" fill="hold" grpId="4" nodeType="withEffect">
                                  <p:stCondLst>
                                    <p:cond delay="0"/>
                                  </p:stCondLst>
                                  <p:childTnLst>
                                    <p:animRot by="21600000">
                                      <p:cBhvr>
                                        <p:cTn id="1898" dur="3000" fill="hold"/>
                                        <p:tgtEl>
                                          <p:spTgt spid="85"/>
                                        </p:tgtEl>
                                        <p:attrNameLst>
                                          <p:attrName>r</p:attrName>
                                        </p:attrNameLst>
                                      </p:cBhvr>
                                    </p:animRot>
                                  </p:childTnLst>
                                </p:cTn>
                              </p:par>
                              <p:par>
                                <p:cTn id="1899" presetID="8" presetClass="emph" presetSubtype="0" fill="hold" grpId="4" nodeType="withEffect">
                                  <p:stCondLst>
                                    <p:cond delay="0"/>
                                  </p:stCondLst>
                                  <p:childTnLst>
                                    <p:animRot by="21600000">
                                      <p:cBhvr>
                                        <p:cTn id="1900" dur="3000" fill="hold"/>
                                        <p:tgtEl>
                                          <p:spTgt spid="86"/>
                                        </p:tgtEl>
                                        <p:attrNameLst>
                                          <p:attrName>r</p:attrName>
                                        </p:attrNameLst>
                                      </p:cBhvr>
                                    </p:animRot>
                                  </p:childTnLst>
                                </p:cTn>
                              </p:par>
                              <p:par>
                                <p:cTn id="1901" presetID="8" presetClass="emph" presetSubtype="0" fill="hold" grpId="4" nodeType="withEffect">
                                  <p:stCondLst>
                                    <p:cond delay="0"/>
                                  </p:stCondLst>
                                  <p:childTnLst>
                                    <p:animRot by="21600000">
                                      <p:cBhvr>
                                        <p:cTn id="1902" dur="3000" fill="hold"/>
                                        <p:tgtEl>
                                          <p:spTgt spid="87"/>
                                        </p:tgtEl>
                                        <p:attrNameLst>
                                          <p:attrName>r</p:attrName>
                                        </p:attrNameLst>
                                      </p:cBhvr>
                                    </p:animRot>
                                  </p:childTnLst>
                                </p:cTn>
                              </p:par>
                              <p:par>
                                <p:cTn id="1903" presetID="8" presetClass="emph" presetSubtype="0" fill="hold" grpId="4" nodeType="withEffect">
                                  <p:stCondLst>
                                    <p:cond delay="0"/>
                                  </p:stCondLst>
                                  <p:childTnLst>
                                    <p:animRot by="21600000">
                                      <p:cBhvr>
                                        <p:cTn id="1904" dur="3000" fill="hold"/>
                                        <p:tgtEl>
                                          <p:spTgt spid="88"/>
                                        </p:tgtEl>
                                        <p:attrNameLst>
                                          <p:attrName>r</p:attrName>
                                        </p:attrNameLst>
                                      </p:cBhvr>
                                    </p:animRot>
                                  </p:childTnLst>
                                </p:cTn>
                              </p:par>
                              <p:par>
                                <p:cTn id="1905" presetID="8" presetClass="emph" presetSubtype="0" fill="hold" grpId="4" nodeType="withEffect">
                                  <p:stCondLst>
                                    <p:cond delay="0"/>
                                  </p:stCondLst>
                                  <p:childTnLst>
                                    <p:animRot by="21600000">
                                      <p:cBhvr>
                                        <p:cTn id="1906" dur="3000" fill="hold"/>
                                        <p:tgtEl>
                                          <p:spTgt spid="89"/>
                                        </p:tgtEl>
                                        <p:attrNameLst>
                                          <p:attrName>r</p:attrName>
                                        </p:attrNameLst>
                                      </p:cBhvr>
                                    </p:animRot>
                                  </p:childTnLst>
                                </p:cTn>
                              </p:par>
                              <p:par>
                                <p:cTn id="1907" presetID="8" presetClass="emph" presetSubtype="0" fill="hold" grpId="4" nodeType="withEffect">
                                  <p:stCondLst>
                                    <p:cond delay="0"/>
                                  </p:stCondLst>
                                  <p:childTnLst>
                                    <p:animRot by="21600000">
                                      <p:cBhvr>
                                        <p:cTn id="1908" dur="3000" fill="hold"/>
                                        <p:tgtEl>
                                          <p:spTgt spid="90"/>
                                        </p:tgtEl>
                                        <p:attrNameLst>
                                          <p:attrName>r</p:attrName>
                                        </p:attrNameLst>
                                      </p:cBhvr>
                                    </p:animRot>
                                  </p:childTnLst>
                                </p:cTn>
                              </p:par>
                              <p:par>
                                <p:cTn id="1909" presetID="8" presetClass="emph" presetSubtype="0" fill="hold" grpId="4" nodeType="withEffect">
                                  <p:stCondLst>
                                    <p:cond delay="0"/>
                                  </p:stCondLst>
                                  <p:childTnLst>
                                    <p:animRot by="21600000">
                                      <p:cBhvr>
                                        <p:cTn id="1910" dur="3000" fill="hold"/>
                                        <p:tgtEl>
                                          <p:spTgt spid="91"/>
                                        </p:tgtEl>
                                        <p:attrNameLst>
                                          <p:attrName>r</p:attrName>
                                        </p:attrNameLst>
                                      </p:cBhvr>
                                    </p:animRot>
                                  </p:childTnLst>
                                </p:cTn>
                              </p:par>
                              <p:par>
                                <p:cTn id="1911" presetID="8" presetClass="emph" presetSubtype="0" fill="hold" grpId="4" nodeType="withEffect">
                                  <p:stCondLst>
                                    <p:cond delay="0"/>
                                  </p:stCondLst>
                                  <p:childTnLst>
                                    <p:animRot by="21600000">
                                      <p:cBhvr>
                                        <p:cTn id="1912" dur="3000" fill="hold"/>
                                        <p:tgtEl>
                                          <p:spTgt spid="92"/>
                                        </p:tgtEl>
                                        <p:attrNameLst>
                                          <p:attrName>r</p:attrName>
                                        </p:attrNameLst>
                                      </p:cBhvr>
                                    </p:animRot>
                                  </p:childTnLst>
                                </p:cTn>
                              </p:par>
                              <p:par>
                                <p:cTn id="1913" presetID="8" presetClass="emph" presetSubtype="0" fill="hold" grpId="4" nodeType="withEffect">
                                  <p:stCondLst>
                                    <p:cond delay="0"/>
                                  </p:stCondLst>
                                  <p:childTnLst>
                                    <p:animRot by="21600000">
                                      <p:cBhvr>
                                        <p:cTn id="1914" dur="3000" fill="hold"/>
                                        <p:tgtEl>
                                          <p:spTgt spid="93"/>
                                        </p:tgtEl>
                                        <p:attrNameLst>
                                          <p:attrName>r</p:attrName>
                                        </p:attrNameLst>
                                      </p:cBhvr>
                                    </p:animRot>
                                  </p:childTnLst>
                                </p:cTn>
                              </p:par>
                              <p:par>
                                <p:cTn id="1915" presetID="8" presetClass="emph" presetSubtype="0" fill="hold" grpId="4" nodeType="withEffect">
                                  <p:stCondLst>
                                    <p:cond delay="0"/>
                                  </p:stCondLst>
                                  <p:childTnLst>
                                    <p:animRot by="21600000">
                                      <p:cBhvr>
                                        <p:cTn id="1916" dur="3000" fill="hold"/>
                                        <p:tgtEl>
                                          <p:spTgt spid="94"/>
                                        </p:tgtEl>
                                        <p:attrNameLst>
                                          <p:attrName>r</p:attrName>
                                        </p:attrNameLst>
                                      </p:cBhvr>
                                    </p:animRot>
                                  </p:childTnLst>
                                </p:cTn>
                              </p:par>
                              <p:par>
                                <p:cTn id="1917" presetID="8" presetClass="emph" presetSubtype="0" fill="hold" grpId="4" nodeType="withEffect">
                                  <p:stCondLst>
                                    <p:cond delay="0"/>
                                  </p:stCondLst>
                                  <p:childTnLst>
                                    <p:animRot by="21600000">
                                      <p:cBhvr>
                                        <p:cTn id="1918" dur="3000" fill="hold"/>
                                        <p:tgtEl>
                                          <p:spTgt spid="95"/>
                                        </p:tgtEl>
                                        <p:attrNameLst>
                                          <p:attrName>r</p:attrName>
                                        </p:attrNameLst>
                                      </p:cBhvr>
                                    </p:animRot>
                                  </p:childTnLst>
                                </p:cTn>
                              </p:par>
                              <p:par>
                                <p:cTn id="1919" presetID="8" presetClass="emph" presetSubtype="0" fill="hold" grpId="4" nodeType="withEffect">
                                  <p:stCondLst>
                                    <p:cond delay="0"/>
                                  </p:stCondLst>
                                  <p:childTnLst>
                                    <p:animRot by="21600000">
                                      <p:cBhvr>
                                        <p:cTn id="1920" dur="3000" fill="hold"/>
                                        <p:tgtEl>
                                          <p:spTgt spid="96"/>
                                        </p:tgtEl>
                                        <p:attrNameLst>
                                          <p:attrName>r</p:attrName>
                                        </p:attrNameLst>
                                      </p:cBhvr>
                                    </p:animRot>
                                  </p:childTnLst>
                                </p:cTn>
                              </p:par>
                              <p:par>
                                <p:cTn id="1921" presetID="8" presetClass="emph" presetSubtype="0" fill="hold" grpId="4" nodeType="withEffect">
                                  <p:stCondLst>
                                    <p:cond delay="0"/>
                                  </p:stCondLst>
                                  <p:childTnLst>
                                    <p:animRot by="21600000">
                                      <p:cBhvr>
                                        <p:cTn id="1922" dur="3000" fill="hold"/>
                                        <p:tgtEl>
                                          <p:spTgt spid="97"/>
                                        </p:tgtEl>
                                        <p:attrNameLst>
                                          <p:attrName>r</p:attrName>
                                        </p:attrNameLst>
                                      </p:cBhvr>
                                    </p:animRot>
                                  </p:childTnLst>
                                </p:cTn>
                              </p:par>
                              <p:par>
                                <p:cTn id="1923" presetID="8" presetClass="emph" presetSubtype="0" fill="hold" grpId="4" nodeType="withEffect">
                                  <p:stCondLst>
                                    <p:cond delay="0"/>
                                  </p:stCondLst>
                                  <p:childTnLst>
                                    <p:animRot by="21600000">
                                      <p:cBhvr>
                                        <p:cTn id="1924" dur="3000" fill="hold"/>
                                        <p:tgtEl>
                                          <p:spTgt spid="98"/>
                                        </p:tgtEl>
                                        <p:attrNameLst>
                                          <p:attrName>r</p:attrName>
                                        </p:attrNameLst>
                                      </p:cBhvr>
                                    </p:animRot>
                                  </p:childTnLst>
                                </p:cTn>
                              </p:par>
                              <p:par>
                                <p:cTn id="1925" presetID="8" presetClass="emph" presetSubtype="0" fill="hold" grpId="4" nodeType="withEffect">
                                  <p:stCondLst>
                                    <p:cond delay="0"/>
                                  </p:stCondLst>
                                  <p:childTnLst>
                                    <p:animRot by="21600000">
                                      <p:cBhvr>
                                        <p:cTn id="1926" dur="3000" fill="hold"/>
                                        <p:tgtEl>
                                          <p:spTgt spid="99"/>
                                        </p:tgtEl>
                                        <p:attrNameLst>
                                          <p:attrName>r</p:attrName>
                                        </p:attrNameLst>
                                      </p:cBhvr>
                                    </p:animRot>
                                  </p:childTnLst>
                                </p:cTn>
                              </p:par>
                              <p:par>
                                <p:cTn id="1927" presetID="8" presetClass="emph" presetSubtype="0" fill="hold" grpId="4" nodeType="withEffect">
                                  <p:stCondLst>
                                    <p:cond delay="0"/>
                                  </p:stCondLst>
                                  <p:childTnLst>
                                    <p:animRot by="21600000">
                                      <p:cBhvr>
                                        <p:cTn id="1928" dur="3000" fill="hold"/>
                                        <p:tgtEl>
                                          <p:spTgt spid="100"/>
                                        </p:tgtEl>
                                        <p:attrNameLst>
                                          <p:attrName>r</p:attrName>
                                        </p:attrNameLst>
                                      </p:cBhvr>
                                    </p:animRot>
                                  </p:childTnLst>
                                </p:cTn>
                              </p:par>
                              <p:par>
                                <p:cTn id="1929" presetID="13" presetClass="exit" presetSubtype="32" fill="hold" grpId="5" nodeType="withEffect">
                                  <p:stCondLst>
                                    <p:cond delay="0"/>
                                  </p:stCondLst>
                                  <p:childTnLst>
                                    <p:animEffect transition="out" filter="plus(out)">
                                      <p:cBhvr>
                                        <p:cTn id="1930" dur="3000"/>
                                        <p:tgtEl>
                                          <p:spTgt spid="5"/>
                                        </p:tgtEl>
                                      </p:cBhvr>
                                    </p:animEffect>
                                    <p:set>
                                      <p:cBhvr>
                                        <p:cTn id="1931" dur="1" fill="hold">
                                          <p:stCondLst>
                                            <p:cond delay="2999"/>
                                          </p:stCondLst>
                                        </p:cTn>
                                        <p:tgtEl>
                                          <p:spTgt spid="5"/>
                                        </p:tgtEl>
                                        <p:attrNameLst>
                                          <p:attrName>style.visibility</p:attrName>
                                        </p:attrNameLst>
                                      </p:cBhvr>
                                      <p:to>
                                        <p:strVal val="hidden"/>
                                      </p:to>
                                    </p:set>
                                  </p:childTnLst>
                                </p:cTn>
                              </p:par>
                              <p:par>
                                <p:cTn id="1932" presetID="13" presetClass="exit" presetSubtype="32" fill="hold" grpId="5" nodeType="withEffect">
                                  <p:stCondLst>
                                    <p:cond delay="0"/>
                                  </p:stCondLst>
                                  <p:childTnLst>
                                    <p:animEffect transition="out" filter="plus(out)">
                                      <p:cBhvr>
                                        <p:cTn id="1933" dur="3000"/>
                                        <p:tgtEl>
                                          <p:spTgt spid="6"/>
                                        </p:tgtEl>
                                      </p:cBhvr>
                                    </p:animEffect>
                                    <p:set>
                                      <p:cBhvr>
                                        <p:cTn id="1934" dur="1" fill="hold">
                                          <p:stCondLst>
                                            <p:cond delay="2999"/>
                                          </p:stCondLst>
                                        </p:cTn>
                                        <p:tgtEl>
                                          <p:spTgt spid="6"/>
                                        </p:tgtEl>
                                        <p:attrNameLst>
                                          <p:attrName>style.visibility</p:attrName>
                                        </p:attrNameLst>
                                      </p:cBhvr>
                                      <p:to>
                                        <p:strVal val="hidden"/>
                                      </p:to>
                                    </p:set>
                                  </p:childTnLst>
                                </p:cTn>
                              </p:par>
                              <p:par>
                                <p:cTn id="1935" presetID="13" presetClass="exit" presetSubtype="32" fill="hold" grpId="5" nodeType="withEffect">
                                  <p:stCondLst>
                                    <p:cond delay="0"/>
                                  </p:stCondLst>
                                  <p:childTnLst>
                                    <p:animEffect transition="out" filter="plus(out)">
                                      <p:cBhvr>
                                        <p:cTn id="1936" dur="3000"/>
                                        <p:tgtEl>
                                          <p:spTgt spid="7"/>
                                        </p:tgtEl>
                                      </p:cBhvr>
                                    </p:animEffect>
                                    <p:set>
                                      <p:cBhvr>
                                        <p:cTn id="1937" dur="1" fill="hold">
                                          <p:stCondLst>
                                            <p:cond delay="2999"/>
                                          </p:stCondLst>
                                        </p:cTn>
                                        <p:tgtEl>
                                          <p:spTgt spid="7"/>
                                        </p:tgtEl>
                                        <p:attrNameLst>
                                          <p:attrName>style.visibility</p:attrName>
                                        </p:attrNameLst>
                                      </p:cBhvr>
                                      <p:to>
                                        <p:strVal val="hidden"/>
                                      </p:to>
                                    </p:set>
                                  </p:childTnLst>
                                </p:cTn>
                              </p:par>
                              <p:par>
                                <p:cTn id="1938" presetID="13" presetClass="exit" presetSubtype="32" fill="hold" grpId="5" nodeType="withEffect">
                                  <p:stCondLst>
                                    <p:cond delay="0"/>
                                  </p:stCondLst>
                                  <p:childTnLst>
                                    <p:animEffect transition="out" filter="plus(out)">
                                      <p:cBhvr>
                                        <p:cTn id="1939" dur="3000"/>
                                        <p:tgtEl>
                                          <p:spTgt spid="8"/>
                                        </p:tgtEl>
                                      </p:cBhvr>
                                    </p:animEffect>
                                    <p:set>
                                      <p:cBhvr>
                                        <p:cTn id="1940" dur="1" fill="hold">
                                          <p:stCondLst>
                                            <p:cond delay="2999"/>
                                          </p:stCondLst>
                                        </p:cTn>
                                        <p:tgtEl>
                                          <p:spTgt spid="8"/>
                                        </p:tgtEl>
                                        <p:attrNameLst>
                                          <p:attrName>style.visibility</p:attrName>
                                        </p:attrNameLst>
                                      </p:cBhvr>
                                      <p:to>
                                        <p:strVal val="hidden"/>
                                      </p:to>
                                    </p:set>
                                  </p:childTnLst>
                                </p:cTn>
                              </p:par>
                              <p:par>
                                <p:cTn id="1941" presetID="13" presetClass="exit" presetSubtype="32" fill="hold" grpId="5" nodeType="withEffect">
                                  <p:stCondLst>
                                    <p:cond delay="0"/>
                                  </p:stCondLst>
                                  <p:childTnLst>
                                    <p:animEffect transition="out" filter="plus(out)">
                                      <p:cBhvr>
                                        <p:cTn id="1942" dur="3000"/>
                                        <p:tgtEl>
                                          <p:spTgt spid="9"/>
                                        </p:tgtEl>
                                      </p:cBhvr>
                                    </p:animEffect>
                                    <p:set>
                                      <p:cBhvr>
                                        <p:cTn id="1943" dur="1" fill="hold">
                                          <p:stCondLst>
                                            <p:cond delay="2999"/>
                                          </p:stCondLst>
                                        </p:cTn>
                                        <p:tgtEl>
                                          <p:spTgt spid="9"/>
                                        </p:tgtEl>
                                        <p:attrNameLst>
                                          <p:attrName>style.visibility</p:attrName>
                                        </p:attrNameLst>
                                      </p:cBhvr>
                                      <p:to>
                                        <p:strVal val="hidden"/>
                                      </p:to>
                                    </p:set>
                                  </p:childTnLst>
                                </p:cTn>
                              </p:par>
                              <p:par>
                                <p:cTn id="1944" presetID="13" presetClass="exit" presetSubtype="32" fill="hold" grpId="5" nodeType="withEffect">
                                  <p:stCondLst>
                                    <p:cond delay="0"/>
                                  </p:stCondLst>
                                  <p:childTnLst>
                                    <p:animEffect transition="out" filter="plus(out)">
                                      <p:cBhvr>
                                        <p:cTn id="1945" dur="3000"/>
                                        <p:tgtEl>
                                          <p:spTgt spid="10"/>
                                        </p:tgtEl>
                                      </p:cBhvr>
                                    </p:animEffect>
                                    <p:set>
                                      <p:cBhvr>
                                        <p:cTn id="1946" dur="1" fill="hold">
                                          <p:stCondLst>
                                            <p:cond delay="2999"/>
                                          </p:stCondLst>
                                        </p:cTn>
                                        <p:tgtEl>
                                          <p:spTgt spid="10"/>
                                        </p:tgtEl>
                                        <p:attrNameLst>
                                          <p:attrName>style.visibility</p:attrName>
                                        </p:attrNameLst>
                                      </p:cBhvr>
                                      <p:to>
                                        <p:strVal val="hidden"/>
                                      </p:to>
                                    </p:set>
                                  </p:childTnLst>
                                </p:cTn>
                              </p:par>
                              <p:par>
                                <p:cTn id="1947" presetID="13" presetClass="exit" presetSubtype="32" fill="hold" grpId="5" nodeType="withEffect">
                                  <p:stCondLst>
                                    <p:cond delay="0"/>
                                  </p:stCondLst>
                                  <p:childTnLst>
                                    <p:animEffect transition="out" filter="plus(out)">
                                      <p:cBhvr>
                                        <p:cTn id="1948" dur="3000"/>
                                        <p:tgtEl>
                                          <p:spTgt spid="11"/>
                                        </p:tgtEl>
                                      </p:cBhvr>
                                    </p:animEffect>
                                    <p:set>
                                      <p:cBhvr>
                                        <p:cTn id="1949" dur="1" fill="hold">
                                          <p:stCondLst>
                                            <p:cond delay="2999"/>
                                          </p:stCondLst>
                                        </p:cTn>
                                        <p:tgtEl>
                                          <p:spTgt spid="11"/>
                                        </p:tgtEl>
                                        <p:attrNameLst>
                                          <p:attrName>style.visibility</p:attrName>
                                        </p:attrNameLst>
                                      </p:cBhvr>
                                      <p:to>
                                        <p:strVal val="hidden"/>
                                      </p:to>
                                    </p:set>
                                  </p:childTnLst>
                                </p:cTn>
                              </p:par>
                              <p:par>
                                <p:cTn id="1950" presetID="13" presetClass="exit" presetSubtype="32" fill="hold" grpId="5" nodeType="withEffect">
                                  <p:stCondLst>
                                    <p:cond delay="0"/>
                                  </p:stCondLst>
                                  <p:childTnLst>
                                    <p:animEffect transition="out" filter="plus(out)">
                                      <p:cBhvr>
                                        <p:cTn id="1951" dur="3000"/>
                                        <p:tgtEl>
                                          <p:spTgt spid="12"/>
                                        </p:tgtEl>
                                      </p:cBhvr>
                                    </p:animEffect>
                                    <p:set>
                                      <p:cBhvr>
                                        <p:cTn id="1952" dur="1" fill="hold">
                                          <p:stCondLst>
                                            <p:cond delay="2999"/>
                                          </p:stCondLst>
                                        </p:cTn>
                                        <p:tgtEl>
                                          <p:spTgt spid="12"/>
                                        </p:tgtEl>
                                        <p:attrNameLst>
                                          <p:attrName>style.visibility</p:attrName>
                                        </p:attrNameLst>
                                      </p:cBhvr>
                                      <p:to>
                                        <p:strVal val="hidden"/>
                                      </p:to>
                                    </p:set>
                                  </p:childTnLst>
                                </p:cTn>
                              </p:par>
                              <p:par>
                                <p:cTn id="1953" presetID="13" presetClass="exit" presetSubtype="32" fill="hold" grpId="5" nodeType="withEffect">
                                  <p:stCondLst>
                                    <p:cond delay="0"/>
                                  </p:stCondLst>
                                  <p:childTnLst>
                                    <p:animEffect transition="out" filter="plus(out)">
                                      <p:cBhvr>
                                        <p:cTn id="1954" dur="3000"/>
                                        <p:tgtEl>
                                          <p:spTgt spid="13"/>
                                        </p:tgtEl>
                                      </p:cBhvr>
                                    </p:animEffect>
                                    <p:set>
                                      <p:cBhvr>
                                        <p:cTn id="1955" dur="1" fill="hold">
                                          <p:stCondLst>
                                            <p:cond delay="2999"/>
                                          </p:stCondLst>
                                        </p:cTn>
                                        <p:tgtEl>
                                          <p:spTgt spid="13"/>
                                        </p:tgtEl>
                                        <p:attrNameLst>
                                          <p:attrName>style.visibility</p:attrName>
                                        </p:attrNameLst>
                                      </p:cBhvr>
                                      <p:to>
                                        <p:strVal val="hidden"/>
                                      </p:to>
                                    </p:set>
                                  </p:childTnLst>
                                </p:cTn>
                              </p:par>
                              <p:par>
                                <p:cTn id="1956" presetID="13" presetClass="exit" presetSubtype="32" fill="hold" grpId="5" nodeType="withEffect">
                                  <p:stCondLst>
                                    <p:cond delay="0"/>
                                  </p:stCondLst>
                                  <p:childTnLst>
                                    <p:animEffect transition="out" filter="plus(out)">
                                      <p:cBhvr>
                                        <p:cTn id="1957" dur="3000"/>
                                        <p:tgtEl>
                                          <p:spTgt spid="14"/>
                                        </p:tgtEl>
                                      </p:cBhvr>
                                    </p:animEffect>
                                    <p:set>
                                      <p:cBhvr>
                                        <p:cTn id="1958" dur="1" fill="hold">
                                          <p:stCondLst>
                                            <p:cond delay="2999"/>
                                          </p:stCondLst>
                                        </p:cTn>
                                        <p:tgtEl>
                                          <p:spTgt spid="14"/>
                                        </p:tgtEl>
                                        <p:attrNameLst>
                                          <p:attrName>style.visibility</p:attrName>
                                        </p:attrNameLst>
                                      </p:cBhvr>
                                      <p:to>
                                        <p:strVal val="hidden"/>
                                      </p:to>
                                    </p:set>
                                  </p:childTnLst>
                                </p:cTn>
                              </p:par>
                              <p:par>
                                <p:cTn id="1959" presetID="13" presetClass="exit" presetSubtype="32" fill="hold" grpId="5" nodeType="withEffect">
                                  <p:stCondLst>
                                    <p:cond delay="0"/>
                                  </p:stCondLst>
                                  <p:childTnLst>
                                    <p:animEffect transition="out" filter="plus(out)">
                                      <p:cBhvr>
                                        <p:cTn id="1960" dur="3000"/>
                                        <p:tgtEl>
                                          <p:spTgt spid="15"/>
                                        </p:tgtEl>
                                      </p:cBhvr>
                                    </p:animEffect>
                                    <p:set>
                                      <p:cBhvr>
                                        <p:cTn id="1961" dur="1" fill="hold">
                                          <p:stCondLst>
                                            <p:cond delay="2999"/>
                                          </p:stCondLst>
                                        </p:cTn>
                                        <p:tgtEl>
                                          <p:spTgt spid="15"/>
                                        </p:tgtEl>
                                        <p:attrNameLst>
                                          <p:attrName>style.visibility</p:attrName>
                                        </p:attrNameLst>
                                      </p:cBhvr>
                                      <p:to>
                                        <p:strVal val="hidden"/>
                                      </p:to>
                                    </p:set>
                                  </p:childTnLst>
                                </p:cTn>
                              </p:par>
                              <p:par>
                                <p:cTn id="1962" presetID="13" presetClass="exit" presetSubtype="32" fill="hold" grpId="5" nodeType="withEffect">
                                  <p:stCondLst>
                                    <p:cond delay="0"/>
                                  </p:stCondLst>
                                  <p:childTnLst>
                                    <p:animEffect transition="out" filter="plus(out)">
                                      <p:cBhvr>
                                        <p:cTn id="1963" dur="3000"/>
                                        <p:tgtEl>
                                          <p:spTgt spid="16"/>
                                        </p:tgtEl>
                                      </p:cBhvr>
                                    </p:animEffect>
                                    <p:set>
                                      <p:cBhvr>
                                        <p:cTn id="1964" dur="1" fill="hold">
                                          <p:stCondLst>
                                            <p:cond delay="2999"/>
                                          </p:stCondLst>
                                        </p:cTn>
                                        <p:tgtEl>
                                          <p:spTgt spid="16"/>
                                        </p:tgtEl>
                                        <p:attrNameLst>
                                          <p:attrName>style.visibility</p:attrName>
                                        </p:attrNameLst>
                                      </p:cBhvr>
                                      <p:to>
                                        <p:strVal val="hidden"/>
                                      </p:to>
                                    </p:set>
                                  </p:childTnLst>
                                </p:cTn>
                              </p:par>
                              <p:par>
                                <p:cTn id="1965" presetID="13" presetClass="exit" presetSubtype="32" fill="hold" grpId="5" nodeType="withEffect">
                                  <p:stCondLst>
                                    <p:cond delay="0"/>
                                  </p:stCondLst>
                                  <p:childTnLst>
                                    <p:animEffect transition="out" filter="plus(out)">
                                      <p:cBhvr>
                                        <p:cTn id="1966" dur="3000"/>
                                        <p:tgtEl>
                                          <p:spTgt spid="17"/>
                                        </p:tgtEl>
                                      </p:cBhvr>
                                    </p:animEffect>
                                    <p:set>
                                      <p:cBhvr>
                                        <p:cTn id="1967" dur="1" fill="hold">
                                          <p:stCondLst>
                                            <p:cond delay="2999"/>
                                          </p:stCondLst>
                                        </p:cTn>
                                        <p:tgtEl>
                                          <p:spTgt spid="17"/>
                                        </p:tgtEl>
                                        <p:attrNameLst>
                                          <p:attrName>style.visibility</p:attrName>
                                        </p:attrNameLst>
                                      </p:cBhvr>
                                      <p:to>
                                        <p:strVal val="hidden"/>
                                      </p:to>
                                    </p:set>
                                  </p:childTnLst>
                                </p:cTn>
                              </p:par>
                              <p:par>
                                <p:cTn id="1968" presetID="13" presetClass="exit" presetSubtype="32" fill="hold" grpId="5" nodeType="withEffect">
                                  <p:stCondLst>
                                    <p:cond delay="0"/>
                                  </p:stCondLst>
                                  <p:childTnLst>
                                    <p:animEffect transition="out" filter="plus(out)">
                                      <p:cBhvr>
                                        <p:cTn id="1969" dur="3000"/>
                                        <p:tgtEl>
                                          <p:spTgt spid="18"/>
                                        </p:tgtEl>
                                      </p:cBhvr>
                                    </p:animEffect>
                                    <p:set>
                                      <p:cBhvr>
                                        <p:cTn id="1970" dur="1" fill="hold">
                                          <p:stCondLst>
                                            <p:cond delay="2999"/>
                                          </p:stCondLst>
                                        </p:cTn>
                                        <p:tgtEl>
                                          <p:spTgt spid="18"/>
                                        </p:tgtEl>
                                        <p:attrNameLst>
                                          <p:attrName>style.visibility</p:attrName>
                                        </p:attrNameLst>
                                      </p:cBhvr>
                                      <p:to>
                                        <p:strVal val="hidden"/>
                                      </p:to>
                                    </p:set>
                                  </p:childTnLst>
                                </p:cTn>
                              </p:par>
                              <p:par>
                                <p:cTn id="1971" presetID="13" presetClass="exit" presetSubtype="32" fill="hold" grpId="5" nodeType="withEffect">
                                  <p:stCondLst>
                                    <p:cond delay="0"/>
                                  </p:stCondLst>
                                  <p:childTnLst>
                                    <p:animEffect transition="out" filter="plus(out)">
                                      <p:cBhvr>
                                        <p:cTn id="1972" dur="3000"/>
                                        <p:tgtEl>
                                          <p:spTgt spid="19"/>
                                        </p:tgtEl>
                                      </p:cBhvr>
                                    </p:animEffect>
                                    <p:set>
                                      <p:cBhvr>
                                        <p:cTn id="1973" dur="1" fill="hold">
                                          <p:stCondLst>
                                            <p:cond delay="2999"/>
                                          </p:stCondLst>
                                        </p:cTn>
                                        <p:tgtEl>
                                          <p:spTgt spid="19"/>
                                        </p:tgtEl>
                                        <p:attrNameLst>
                                          <p:attrName>style.visibility</p:attrName>
                                        </p:attrNameLst>
                                      </p:cBhvr>
                                      <p:to>
                                        <p:strVal val="hidden"/>
                                      </p:to>
                                    </p:set>
                                  </p:childTnLst>
                                </p:cTn>
                              </p:par>
                              <p:par>
                                <p:cTn id="1974" presetID="13" presetClass="exit" presetSubtype="32" fill="hold" grpId="5" nodeType="withEffect">
                                  <p:stCondLst>
                                    <p:cond delay="0"/>
                                  </p:stCondLst>
                                  <p:childTnLst>
                                    <p:animEffect transition="out" filter="plus(out)">
                                      <p:cBhvr>
                                        <p:cTn id="1975" dur="3000"/>
                                        <p:tgtEl>
                                          <p:spTgt spid="20"/>
                                        </p:tgtEl>
                                      </p:cBhvr>
                                    </p:animEffect>
                                    <p:set>
                                      <p:cBhvr>
                                        <p:cTn id="1976" dur="1" fill="hold">
                                          <p:stCondLst>
                                            <p:cond delay="2999"/>
                                          </p:stCondLst>
                                        </p:cTn>
                                        <p:tgtEl>
                                          <p:spTgt spid="20"/>
                                        </p:tgtEl>
                                        <p:attrNameLst>
                                          <p:attrName>style.visibility</p:attrName>
                                        </p:attrNameLst>
                                      </p:cBhvr>
                                      <p:to>
                                        <p:strVal val="hidden"/>
                                      </p:to>
                                    </p:set>
                                  </p:childTnLst>
                                </p:cTn>
                              </p:par>
                              <p:par>
                                <p:cTn id="1977" presetID="13" presetClass="exit" presetSubtype="32" fill="hold" grpId="5" nodeType="withEffect">
                                  <p:stCondLst>
                                    <p:cond delay="0"/>
                                  </p:stCondLst>
                                  <p:childTnLst>
                                    <p:animEffect transition="out" filter="plus(out)">
                                      <p:cBhvr>
                                        <p:cTn id="1978" dur="3000"/>
                                        <p:tgtEl>
                                          <p:spTgt spid="21"/>
                                        </p:tgtEl>
                                      </p:cBhvr>
                                    </p:animEffect>
                                    <p:set>
                                      <p:cBhvr>
                                        <p:cTn id="1979" dur="1" fill="hold">
                                          <p:stCondLst>
                                            <p:cond delay="2999"/>
                                          </p:stCondLst>
                                        </p:cTn>
                                        <p:tgtEl>
                                          <p:spTgt spid="21"/>
                                        </p:tgtEl>
                                        <p:attrNameLst>
                                          <p:attrName>style.visibility</p:attrName>
                                        </p:attrNameLst>
                                      </p:cBhvr>
                                      <p:to>
                                        <p:strVal val="hidden"/>
                                      </p:to>
                                    </p:set>
                                  </p:childTnLst>
                                </p:cTn>
                              </p:par>
                              <p:par>
                                <p:cTn id="1980" presetID="13" presetClass="exit" presetSubtype="32" fill="hold" grpId="5" nodeType="withEffect">
                                  <p:stCondLst>
                                    <p:cond delay="0"/>
                                  </p:stCondLst>
                                  <p:childTnLst>
                                    <p:animEffect transition="out" filter="plus(out)">
                                      <p:cBhvr>
                                        <p:cTn id="1981" dur="3000"/>
                                        <p:tgtEl>
                                          <p:spTgt spid="22"/>
                                        </p:tgtEl>
                                      </p:cBhvr>
                                    </p:animEffect>
                                    <p:set>
                                      <p:cBhvr>
                                        <p:cTn id="1982" dur="1" fill="hold">
                                          <p:stCondLst>
                                            <p:cond delay="2999"/>
                                          </p:stCondLst>
                                        </p:cTn>
                                        <p:tgtEl>
                                          <p:spTgt spid="22"/>
                                        </p:tgtEl>
                                        <p:attrNameLst>
                                          <p:attrName>style.visibility</p:attrName>
                                        </p:attrNameLst>
                                      </p:cBhvr>
                                      <p:to>
                                        <p:strVal val="hidden"/>
                                      </p:to>
                                    </p:set>
                                  </p:childTnLst>
                                </p:cTn>
                              </p:par>
                              <p:par>
                                <p:cTn id="1983" presetID="13" presetClass="exit" presetSubtype="32" fill="hold" grpId="5" nodeType="withEffect">
                                  <p:stCondLst>
                                    <p:cond delay="0"/>
                                  </p:stCondLst>
                                  <p:childTnLst>
                                    <p:animEffect transition="out" filter="plus(out)">
                                      <p:cBhvr>
                                        <p:cTn id="1984" dur="3000"/>
                                        <p:tgtEl>
                                          <p:spTgt spid="23"/>
                                        </p:tgtEl>
                                      </p:cBhvr>
                                    </p:animEffect>
                                    <p:set>
                                      <p:cBhvr>
                                        <p:cTn id="1985" dur="1" fill="hold">
                                          <p:stCondLst>
                                            <p:cond delay="2999"/>
                                          </p:stCondLst>
                                        </p:cTn>
                                        <p:tgtEl>
                                          <p:spTgt spid="23"/>
                                        </p:tgtEl>
                                        <p:attrNameLst>
                                          <p:attrName>style.visibility</p:attrName>
                                        </p:attrNameLst>
                                      </p:cBhvr>
                                      <p:to>
                                        <p:strVal val="hidden"/>
                                      </p:to>
                                    </p:set>
                                  </p:childTnLst>
                                </p:cTn>
                              </p:par>
                              <p:par>
                                <p:cTn id="1986" presetID="13" presetClass="exit" presetSubtype="32" fill="hold" grpId="5" nodeType="withEffect">
                                  <p:stCondLst>
                                    <p:cond delay="0"/>
                                  </p:stCondLst>
                                  <p:childTnLst>
                                    <p:animEffect transition="out" filter="plus(out)">
                                      <p:cBhvr>
                                        <p:cTn id="1987" dur="3000"/>
                                        <p:tgtEl>
                                          <p:spTgt spid="24"/>
                                        </p:tgtEl>
                                      </p:cBhvr>
                                    </p:animEffect>
                                    <p:set>
                                      <p:cBhvr>
                                        <p:cTn id="1988" dur="1" fill="hold">
                                          <p:stCondLst>
                                            <p:cond delay="2999"/>
                                          </p:stCondLst>
                                        </p:cTn>
                                        <p:tgtEl>
                                          <p:spTgt spid="24"/>
                                        </p:tgtEl>
                                        <p:attrNameLst>
                                          <p:attrName>style.visibility</p:attrName>
                                        </p:attrNameLst>
                                      </p:cBhvr>
                                      <p:to>
                                        <p:strVal val="hidden"/>
                                      </p:to>
                                    </p:set>
                                  </p:childTnLst>
                                </p:cTn>
                              </p:par>
                              <p:par>
                                <p:cTn id="1989" presetID="13" presetClass="exit" presetSubtype="32" fill="hold" grpId="5" nodeType="withEffect">
                                  <p:stCondLst>
                                    <p:cond delay="0"/>
                                  </p:stCondLst>
                                  <p:childTnLst>
                                    <p:animEffect transition="out" filter="plus(out)">
                                      <p:cBhvr>
                                        <p:cTn id="1990" dur="3000"/>
                                        <p:tgtEl>
                                          <p:spTgt spid="25"/>
                                        </p:tgtEl>
                                      </p:cBhvr>
                                    </p:animEffect>
                                    <p:set>
                                      <p:cBhvr>
                                        <p:cTn id="1991" dur="1" fill="hold">
                                          <p:stCondLst>
                                            <p:cond delay="2999"/>
                                          </p:stCondLst>
                                        </p:cTn>
                                        <p:tgtEl>
                                          <p:spTgt spid="25"/>
                                        </p:tgtEl>
                                        <p:attrNameLst>
                                          <p:attrName>style.visibility</p:attrName>
                                        </p:attrNameLst>
                                      </p:cBhvr>
                                      <p:to>
                                        <p:strVal val="hidden"/>
                                      </p:to>
                                    </p:set>
                                  </p:childTnLst>
                                </p:cTn>
                              </p:par>
                              <p:par>
                                <p:cTn id="1992" presetID="13" presetClass="exit" presetSubtype="32" fill="hold" grpId="5" nodeType="withEffect">
                                  <p:stCondLst>
                                    <p:cond delay="0"/>
                                  </p:stCondLst>
                                  <p:childTnLst>
                                    <p:animEffect transition="out" filter="plus(out)">
                                      <p:cBhvr>
                                        <p:cTn id="1993" dur="3000"/>
                                        <p:tgtEl>
                                          <p:spTgt spid="26"/>
                                        </p:tgtEl>
                                      </p:cBhvr>
                                    </p:animEffect>
                                    <p:set>
                                      <p:cBhvr>
                                        <p:cTn id="1994" dur="1" fill="hold">
                                          <p:stCondLst>
                                            <p:cond delay="2999"/>
                                          </p:stCondLst>
                                        </p:cTn>
                                        <p:tgtEl>
                                          <p:spTgt spid="26"/>
                                        </p:tgtEl>
                                        <p:attrNameLst>
                                          <p:attrName>style.visibility</p:attrName>
                                        </p:attrNameLst>
                                      </p:cBhvr>
                                      <p:to>
                                        <p:strVal val="hidden"/>
                                      </p:to>
                                    </p:set>
                                  </p:childTnLst>
                                </p:cTn>
                              </p:par>
                              <p:par>
                                <p:cTn id="1995" presetID="13" presetClass="exit" presetSubtype="32" fill="hold" grpId="5" nodeType="withEffect">
                                  <p:stCondLst>
                                    <p:cond delay="0"/>
                                  </p:stCondLst>
                                  <p:childTnLst>
                                    <p:animEffect transition="out" filter="plus(out)">
                                      <p:cBhvr>
                                        <p:cTn id="1996" dur="3000"/>
                                        <p:tgtEl>
                                          <p:spTgt spid="27"/>
                                        </p:tgtEl>
                                      </p:cBhvr>
                                    </p:animEffect>
                                    <p:set>
                                      <p:cBhvr>
                                        <p:cTn id="1997" dur="1" fill="hold">
                                          <p:stCondLst>
                                            <p:cond delay="2999"/>
                                          </p:stCondLst>
                                        </p:cTn>
                                        <p:tgtEl>
                                          <p:spTgt spid="27"/>
                                        </p:tgtEl>
                                        <p:attrNameLst>
                                          <p:attrName>style.visibility</p:attrName>
                                        </p:attrNameLst>
                                      </p:cBhvr>
                                      <p:to>
                                        <p:strVal val="hidden"/>
                                      </p:to>
                                    </p:set>
                                  </p:childTnLst>
                                </p:cTn>
                              </p:par>
                              <p:par>
                                <p:cTn id="1998" presetID="13" presetClass="exit" presetSubtype="32" fill="hold" grpId="5" nodeType="withEffect">
                                  <p:stCondLst>
                                    <p:cond delay="0"/>
                                  </p:stCondLst>
                                  <p:childTnLst>
                                    <p:animEffect transition="out" filter="plus(out)">
                                      <p:cBhvr>
                                        <p:cTn id="1999" dur="3000"/>
                                        <p:tgtEl>
                                          <p:spTgt spid="28"/>
                                        </p:tgtEl>
                                      </p:cBhvr>
                                    </p:animEffect>
                                    <p:set>
                                      <p:cBhvr>
                                        <p:cTn id="2000" dur="1" fill="hold">
                                          <p:stCondLst>
                                            <p:cond delay="2999"/>
                                          </p:stCondLst>
                                        </p:cTn>
                                        <p:tgtEl>
                                          <p:spTgt spid="28"/>
                                        </p:tgtEl>
                                        <p:attrNameLst>
                                          <p:attrName>style.visibility</p:attrName>
                                        </p:attrNameLst>
                                      </p:cBhvr>
                                      <p:to>
                                        <p:strVal val="hidden"/>
                                      </p:to>
                                    </p:set>
                                  </p:childTnLst>
                                </p:cTn>
                              </p:par>
                              <p:par>
                                <p:cTn id="2001" presetID="13" presetClass="exit" presetSubtype="32" fill="hold" grpId="5" nodeType="withEffect">
                                  <p:stCondLst>
                                    <p:cond delay="0"/>
                                  </p:stCondLst>
                                  <p:childTnLst>
                                    <p:animEffect transition="out" filter="plus(out)">
                                      <p:cBhvr>
                                        <p:cTn id="2002" dur="3000"/>
                                        <p:tgtEl>
                                          <p:spTgt spid="29"/>
                                        </p:tgtEl>
                                      </p:cBhvr>
                                    </p:animEffect>
                                    <p:set>
                                      <p:cBhvr>
                                        <p:cTn id="2003" dur="1" fill="hold">
                                          <p:stCondLst>
                                            <p:cond delay="2999"/>
                                          </p:stCondLst>
                                        </p:cTn>
                                        <p:tgtEl>
                                          <p:spTgt spid="29"/>
                                        </p:tgtEl>
                                        <p:attrNameLst>
                                          <p:attrName>style.visibility</p:attrName>
                                        </p:attrNameLst>
                                      </p:cBhvr>
                                      <p:to>
                                        <p:strVal val="hidden"/>
                                      </p:to>
                                    </p:set>
                                  </p:childTnLst>
                                </p:cTn>
                              </p:par>
                              <p:par>
                                <p:cTn id="2004" presetID="13" presetClass="exit" presetSubtype="32" fill="hold" grpId="5" nodeType="withEffect">
                                  <p:stCondLst>
                                    <p:cond delay="0"/>
                                  </p:stCondLst>
                                  <p:childTnLst>
                                    <p:animEffect transition="out" filter="plus(out)">
                                      <p:cBhvr>
                                        <p:cTn id="2005" dur="3000"/>
                                        <p:tgtEl>
                                          <p:spTgt spid="30"/>
                                        </p:tgtEl>
                                      </p:cBhvr>
                                    </p:animEffect>
                                    <p:set>
                                      <p:cBhvr>
                                        <p:cTn id="2006" dur="1" fill="hold">
                                          <p:stCondLst>
                                            <p:cond delay="2999"/>
                                          </p:stCondLst>
                                        </p:cTn>
                                        <p:tgtEl>
                                          <p:spTgt spid="30"/>
                                        </p:tgtEl>
                                        <p:attrNameLst>
                                          <p:attrName>style.visibility</p:attrName>
                                        </p:attrNameLst>
                                      </p:cBhvr>
                                      <p:to>
                                        <p:strVal val="hidden"/>
                                      </p:to>
                                    </p:set>
                                  </p:childTnLst>
                                </p:cTn>
                              </p:par>
                              <p:par>
                                <p:cTn id="2007" presetID="13" presetClass="exit" presetSubtype="32" fill="hold" grpId="5" nodeType="withEffect">
                                  <p:stCondLst>
                                    <p:cond delay="0"/>
                                  </p:stCondLst>
                                  <p:childTnLst>
                                    <p:animEffect transition="out" filter="plus(out)">
                                      <p:cBhvr>
                                        <p:cTn id="2008" dur="3000"/>
                                        <p:tgtEl>
                                          <p:spTgt spid="31"/>
                                        </p:tgtEl>
                                      </p:cBhvr>
                                    </p:animEffect>
                                    <p:set>
                                      <p:cBhvr>
                                        <p:cTn id="2009" dur="1" fill="hold">
                                          <p:stCondLst>
                                            <p:cond delay="2999"/>
                                          </p:stCondLst>
                                        </p:cTn>
                                        <p:tgtEl>
                                          <p:spTgt spid="31"/>
                                        </p:tgtEl>
                                        <p:attrNameLst>
                                          <p:attrName>style.visibility</p:attrName>
                                        </p:attrNameLst>
                                      </p:cBhvr>
                                      <p:to>
                                        <p:strVal val="hidden"/>
                                      </p:to>
                                    </p:set>
                                  </p:childTnLst>
                                </p:cTn>
                              </p:par>
                              <p:par>
                                <p:cTn id="2010" presetID="13" presetClass="exit" presetSubtype="32" fill="hold" grpId="5" nodeType="withEffect">
                                  <p:stCondLst>
                                    <p:cond delay="0"/>
                                  </p:stCondLst>
                                  <p:childTnLst>
                                    <p:animEffect transition="out" filter="plus(out)">
                                      <p:cBhvr>
                                        <p:cTn id="2011" dur="3000"/>
                                        <p:tgtEl>
                                          <p:spTgt spid="32"/>
                                        </p:tgtEl>
                                      </p:cBhvr>
                                    </p:animEffect>
                                    <p:set>
                                      <p:cBhvr>
                                        <p:cTn id="2012" dur="1" fill="hold">
                                          <p:stCondLst>
                                            <p:cond delay="2999"/>
                                          </p:stCondLst>
                                        </p:cTn>
                                        <p:tgtEl>
                                          <p:spTgt spid="32"/>
                                        </p:tgtEl>
                                        <p:attrNameLst>
                                          <p:attrName>style.visibility</p:attrName>
                                        </p:attrNameLst>
                                      </p:cBhvr>
                                      <p:to>
                                        <p:strVal val="hidden"/>
                                      </p:to>
                                    </p:set>
                                  </p:childTnLst>
                                </p:cTn>
                              </p:par>
                              <p:par>
                                <p:cTn id="2013" presetID="13" presetClass="exit" presetSubtype="32" fill="hold" grpId="5" nodeType="withEffect">
                                  <p:stCondLst>
                                    <p:cond delay="0"/>
                                  </p:stCondLst>
                                  <p:childTnLst>
                                    <p:animEffect transition="out" filter="plus(out)">
                                      <p:cBhvr>
                                        <p:cTn id="2014" dur="3000"/>
                                        <p:tgtEl>
                                          <p:spTgt spid="33"/>
                                        </p:tgtEl>
                                      </p:cBhvr>
                                    </p:animEffect>
                                    <p:set>
                                      <p:cBhvr>
                                        <p:cTn id="2015" dur="1" fill="hold">
                                          <p:stCondLst>
                                            <p:cond delay="2999"/>
                                          </p:stCondLst>
                                        </p:cTn>
                                        <p:tgtEl>
                                          <p:spTgt spid="33"/>
                                        </p:tgtEl>
                                        <p:attrNameLst>
                                          <p:attrName>style.visibility</p:attrName>
                                        </p:attrNameLst>
                                      </p:cBhvr>
                                      <p:to>
                                        <p:strVal val="hidden"/>
                                      </p:to>
                                    </p:set>
                                  </p:childTnLst>
                                </p:cTn>
                              </p:par>
                              <p:par>
                                <p:cTn id="2016" presetID="13" presetClass="exit" presetSubtype="32" fill="hold" grpId="5" nodeType="withEffect">
                                  <p:stCondLst>
                                    <p:cond delay="0"/>
                                  </p:stCondLst>
                                  <p:childTnLst>
                                    <p:animEffect transition="out" filter="plus(out)">
                                      <p:cBhvr>
                                        <p:cTn id="2017" dur="3000"/>
                                        <p:tgtEl>
                                          <p:spTgt spid="34"/>
                                        </p:tgtEl>
                                      </p:cBhvr>
                                    </p:animEffect>
                                    <p:set>
                                      <p:cBhvr>
                                        <p:cTn id="2018" dur="1" fill="hold">
                                          <p:stCondLst>
                                            <p:cond delay="2999"/>
                                          </p:stCondLst>
                                        </p:cTn>
                                        <p:tgtEl>
                                          <p:spTgt spid="34"/>
                                        </p:tgtEl>
                                        <p:attrNameLst>
                                          <p:attrName>style.visibility</p:attrName>
                                        </p:attrNameLst>
                                      </p:cBhvr>
                                      <p:to>
                                        <p:strVal val="hidden"/>
                                      </p:to>
                                    </p:set>
                                  </p:childTnLst>
                                </p:cTn>
                              </p:par>
                              <p:par>
                                <p:cTn id="2019" presetID="13" presetClass="exit" presetSubtype="32" fill="hold" grpId="5" nodeType="withEffect">
                                  <p:stCondLst>
                                    <p:cond delay="0"/>
                                  </p:stCondLst>
                                  <p:childTnLst>
                                    <p:animEffect transition="out" filter="plus(out)">
                                      <p:cBhvr>
                                        <p:cTn id="2020" dur="3000"/>
                                        <p:tgtEl>
                                          <p:spTgt spid="35"/>
                                        </p:tgtEl>
                                      </p:cBhvr>
                                    </p:animEffect>
                                    <p:set>
                                      <p:cBhvr>
                                        <p:cTn id="2021" dur="1" fill="hold">
                                          <p:stCondLst>
                                            <p:cond delay="2999"/>
                                          </p:stCondLst>
                                        </p:cTn>
                                        <p:tgtEl>
                                          <p:spTgt spid="35"/>
                                        </p:tgtEl>
                                        <p:attrNameLst>
                                          <p:attrName>style.visibility</p:attrName>
                                        </p:attrNameLst>
                                      </p:cBhvr>
                                      <p:to>
                                        <p:strVal val="hidden"/>
                                      </p:to>
                                    </p:set>
                                  </p:childTnLst>
                                </p:cTn>
                              </p:par>
                              <p:par>
                                <p:cTn id="2022" presetID="13" presetClass="exit" presetSubtype="32" fill="hold" grpId="5" nodeType="withEffect">
                                  <p:stCondLst>
                                    <p:cond delay="0"/>
                                  </p:stCondLst>
                                  <p:childTnLst>
                                    <p:animEffect transition="out" filter="plus(out)">
                                      <p:cBhvr>
                                        <p:cTn id="2023" dur="3000"/>
                                        <p:tgtEl>
                                          <p:spTgt spid="36"/>
                                        </p:tgtEl>
                                      </p:cBhvr>
                                    </p:animEffect>
                                    <p:set>
                                      <p:cBhvr>
                                        <p:cTn id="2024" dur="1" fill="hold">
                                          <p:stCondLst>
                                            <p:cond delay="2999"/>
                                          </p:stCondLst>
                                        </p:cTn>
                                        <p:tgtEl>
                                          <p:spTgt spid="36"/>
                                        </p:tgtEl>
                                        <p:attrNameLst>
                                          <p:attrName>style.visibility</p:attrName>
                                        </p:attrNameLst>
                                      </p:cBhvr>
                                      <p:to>
                                        <p:strVal val="hidden"/>
                                      </p:to>
                                    </p:set>
                                  </p:childTnLst>
                                </p:cTn>
                              </p:par>
                              <p:par>
                                <p:cTn id="2025" presetID="13" presetClass="exit" presetSubtype="32" fill="hold" grpId="5" nodeType="withEffect">
                                  <p:stCondLst>
                                    <p:cond delay="0"/>
                                  </p:stCondLst>
                                  <p:childTnLst>
                                    <p:animEffect transition="out" filter="plus(out)">
                                      <p:cBhvr>
                                        <p:cTn id="2026" dur="3000"/>
                                        <p:tgtEl>
                                          <p:spTgt spid="37"/>
                                        </p:tgtEl>
                                      </p:cBhvr>
                                    </p:animEffect>
                                    <p:set>
                                      <p:cBhvr>
                                        <p:cTn id="2027" dur="1" fill="hold">
                                          <p:stCondLst>
                                            <p:cond delay="2999"/>
                                          </p:stCondLst>
                                        </p:cTn>
                                        <p:tgtEl>
                                          <p:spTgt spid="37"/>
                                        </p:tgtEl>
                                        <p:attrNameLst>
                                          <p:attrName>style.visibility</p:attrName>
                                        </p:attrNameLst>
                                      </p:cBhvr>
                                      <p:to>
                                        <p:strVal val="hidden"/>
                                      </p:to>
                                    </p:set>
                                  </p:childTnLst>
                                </p:cTn>
                              </p:par>
                              <p:par>
                                <p:cTn id="2028" presetID="13" presetClass="exit" presetSubtype="32" fill="hold" grpId="5" nodeType="withEffect">
                                  <p:stCondLst>
                                    <p:cond delay="0"/>
                                  </p:stCondLst>
                                  <p:childTnLst>
                                    <p:animEffect transition="out" filter="plus(out)">
                                      <p:cBhvr>
                                        <p:cTn id="2029" dur="3000"/>
                                        <p:tgtEl>
                                          <p:spTgt spid="38"/>
                                        </p:tgtEl>
                                      </p:cBhvr>
                                    </p:animEffect>
                                    <p:set>
                                      <p:cBhvr>
                                        <p:cTn id="2030" dur="1" fill="hold">
                                          <p:stCondLst>
                                            <p:cond delay="2999"/>
                                          </p:stCondLst>
                                        </p:cTn>
                                        <p:tgtEl>
                                          <p:spTgt spid="38"/>
                                        </p:tgtEl>
                                        <p:attrNameLst>
                                          <p:attrName>style.visibility</p:attrName>
                                        </p:attrNameLst>
                                      </p:cBhvr>
                                      <p:to>
                                        <p:strVal val="hidden"/>
                                      </p:to>
                                    </p:set>
                                  </p:childTnLst>
                                </p:cTn>
                              </p:par>
                              <p:par>
                                <p:cTn id="2031" presetID="13" presetClass="exit" presetSubtype="32" fill="hold" grpId="5" nodeType="withEffect">
                                  <p:stCondLst>
                                    <p:cond delay="0"/>
                                  </p:stCondLst>
                                  <p:childTnLst>
                                    <p:animEffect transition="out" filter="plus(out)">
                                      <p:cBhvr>
                                        <p:cTn id="2032" dur="3000"/>
                                        <p:tgtEl>
                                          <p:spTgt spid="39"/>
                                        </p:tgtEl>
                                      </p:cBhvr>
                                    </p:animEffect>
                                    <p:set>
                                      <p:cBhvr>
                                        <p:cTn id="2033" dur="1" fill="hold">
                                          <p:stCondLst>
                                            <p:cond delay="2999"/>
                                          </p:stCondLst>
                                        </p:cTn>
                                        <p:tgtEl>
                                          <p:spTgt spid="39"/>
                                        </p:tgtEl>
                                        <p:attrNameLst>
                                          <p:attrName>style.visibility</p:attrName>
                                        </p:attrNameLst>
                                      </p:cBhvr>
                                      <p:to>
                                        <p:strVal val="hidden"/>
                                      </p:to>
                                    </p:set>
                                  </p:childTnLst>
                                </p:cTn>
                              </p:par>
                              <p:par>
                                <p:cTn id="2034" presetID="13" presetClass="exit" presetSubtype="32" fill="hold" grpId="5" nodeType="withEffect">
                                  <p:stCondLst>
                                    <p:cond delay="0"/>
                                  </p:stCondLst>
                                  <p:childTnLst>
                                    <p:animEffect transition="out" filter="plus(out)">
                                      <p:cBhvr>
                                        <p:cTn id="2035" dur="3000"/>
                                        <p:tgtEl>
                                          <p:spTgt spid="40"/>
                                        </p:tgtEl>
                                      </p:cBhvr>
                                    </p:animEffect>
                                    <p:set>
                                      <p:cBhvr>
                                        <p:cTn id="2036" dur="1" fill="hold">
                                          <p:stCondLst>
                                            <p:cond delay="2999"/>
                                          </p:stCondLst>
                                        </p:cTn>
                                        <p:tgtEl>
                                          <p:spTgt spid="40"/>
                                        </p:tgtEl>
                                        <p:attrNameLst>
                                          <p:attrName>style.visibility</p:attrName>
                                        </p:attrNameLst>
                                      </p:cBhvr>
                                      <p:to>
                                        <p:strVal val="hidden"/>
                                      </p:to>
                                    </p:set>
                                  </p:childTnLst>
                                </p:cTn>
                              </p:par>
                              <p:par>
                                <p:cTn id="2037" presetID="13" presetClass="exit" presetSubtype="32" fill="hold" grpId="5" nodeType="withEffect">
                                  <p:stCondLst>
                                    <p:cond delay="0"/>
                                  </p:stCondLst>
                                  <p:childTnLst>
                                    <p:animEffect transition="out" filter="plus(out)">
                                      <p:cBhvr>
                                        <p:cTn id="2038" dur="3000"/>
                                        <p:tgtEl>
                                          <p:spTgt spid="41"/>
                                        </p:tgtEl>
                                      </p:cBhvr>
                                    </p:animEffect>
                                    <p:set>
                                      <p:cBhvr>
                                        <p:cTn id="2039" dur="1" fill="hold">
                                          <p:stCondLst>
                                            <p:cond delay="2999"/>
                                          </p:stCondLst>
                                        </p:cTn>
                                        <p:tgtEl>
                                          <p:spTgt spid="41"/>
                                        </p:tgtEl>
                                        <p:attrNameLst>
                                          <p:attrName>style.visibility</p:attrName>
                                        </p:attrNameLst>
                                      </p:cBhvr>
                                      <p:to>
                                        <p:strVal val="hidden"/>
                                      </p:to>
                                    </p:set>
                                  </p:childTnLst>
                                </p:cTn>
                              </p:par>
                              <p:par>
                                <p:cTn id="2040" presetID="13" presetClass="exit" presetSubtype="32" fill="hold" grpId="5" nodeType="withEffect">
                                  <p:stCondLst>
                                    <p:cond delay="0"/>
                                  </p:stCondLst>
                                  <p:childTnLst>
                                    <p:animEffect transition="out" filter="plus(out)">
                                      <p:cBhvr>
                                        <p:cTn id="2041" dur="3000"/>
                                        <p:tgtEl>
                                          <p:spTgt spid="42"/>
                                        </p:tgtEl>
                                      </p:cBhvr>
                                    </p:animEffect>
                                    <p:set>
                                      <p:cBhvr>
                                        <p:cTn id="2042" dur="1" fill="hold">
                                          <p:stCondLst>
                                            <p:cond delay="2999"/>
                                          </p:stCondLst>
                                        </p:cTn>
                                        <p:tgtEl>
                                          <p:spTgt spid="42"/>
                                        </p:tgtEl>
                                        <p:attrNameLst>
                                          <p:attrName>style.visibility</p:attrName>
                                        </p:attrNameLst>
                                      </p:cBhvr>
                                      <p:to>
                                        <p:strVal val="hidden"/>
                                      </p:to>
                                    </p:set>
                                  </p:childTnLst>
                                </p:cTn>
                              </p:par>
                              <p:par>
                                <p:cTn id="2043" presetID="13" presetClass="exit" presetSubtype="32" fill="hold" grpId="5" nodeType="withEffect">
                                  <p:stCondLst>
                                    <p:cond delay="0"/>
                                  </p:stCondLst>
                                  <p:childTnLst>
                                    <p:animEffect transition="out" filter="plus(out)">
                                      <p:cBhvr>
                                        <p:cTn id="2044" dur="3000"/>
                                        <p:tgtEl>
                                          <p:spTgt spid="43"/>
                                        </p:tgtEl>
                                      </p:cBhvr>
                                    </p:animEffect>
                                    <p:set>
                                      <p:cBhvr>
                                        <p:cTn id="2045" dur="1" fill="hold">
                                          <p:stCondLst>
                                            <p:cond delay="2999"/>
                                          </p:stCondLst>
                                        </p:cTn>
                                        <p:tgtEl>
                                          <p:spTgt spid="43"/>
                                        </p:tgtEl>
                                        <p:attrNameLst>
                                          <p:attrName>style.visibility</p:attrName>
                                        </p:attrNameLst>
                                      </p:cBhvr>
                                      <p:to>
                                        <p:strVal val="hidden"/>
                                      </p:to>
                                    </p:set>
                                  </p:childTnLst>
                                </p:cTn>
                              </p:par>
                              <p:par>
                                <p:cTn id="2046" presetID="13" presetClass="exit" presetSubtype="32" fill="hold" grpId="5" nodeType="withEffect">
                                  <p:stCondLst>
                                    <p:cond delay="0"/>
                                  </p:stCondLst>
                                  <p:childTnLst>
                                    <p:animEffect transition="out" filter="plus(out)">
                                      <p:cBhvr>
                                        <p:cTn id="2047" dur="3000"/>
                                        <p:tgtEl>
                                          <p:spTgt spid="44"/>
                                        </p:tgtEl>
                                      </p:cBhvr>
                                    </p:animEffect>
                                    <p:set>
                                      <p:cBhvr>
                                        <p:cTn id="2048" dur="1" fill="hold">
                                          <p:stCondLst>
                                            <p:cond delay="2999"/>
                                          </p:stCondLst>
                                        </p:cTn>
                                        <p:tgtEl>
                                          <p:spTgt spid="44"/>
                                        </p:tgtEl>
                                        <p:attrNameLst>
                                          <p:attrName>style.visibility</p:attrName>
                                        </p:attrNameLst>
                                      </p:cBhvr>
                                      <p:to>
                                        <p:strVal val="hidden"/>
                                      </p:to>
                                    </p:set>
                                  </p:childTnLst>
                                </p:cTn>
                              </p:par>
                              <p:par>
                                <p:cTn id="2049" presetID="13" presetClass="exit" presetSubtype="32" fill="hold" grpId="5" nodeType="withEffect">
                                  <p:stCondLst>
                                    <p:cond delay="0"/>
                                  </p:stCondLst>
                                  <p:childTnLst>
                                    <p:animEffect transition="out" filter="plus(out)">
                                      <p:cBhvr>
                                        <p:cTn id="2050" dur="3000"/>
                                        <p:tgtEl>
                                          <p:spTgt spid="45"/>
                                        </p:tgtEl>
                                      </p:cBhvr>
                                    </p:animEffect>
                                    <p:set>
                                      <p:cBhvr>
                                        <p:cTn id="2051" dur="1" fill="hold">
                                          <p:stCondLst>
                                            <p:cond delay="2999"/>
                                          </p:stCondLst>
                                        </p:cTn>
                                        <p:tgtEl>
                                          <p:spTgt spid="45"/>
                                        </p:tgtEl>
                                        <p:attrNameLst>
                                          <p:attrName>style.visibility</p:attrName>
                                        </p:attrNameLst>
                                      </p:cBhvr>
                                      <p:to>
                                        <p:strVal val="hidden"/>
                                      </p:to>
                                    </p:set>
                                  </p:childTnLst>
                                </p:cTn>
                              </p:par>
                              <p:par>
                                <p:cTn id="2052" presetID="13" presetClass="exit" presetSubtype="32" fill="hold" grpId="5" nodeType="withEffect">
                                  <p:stCondLst>
                                    <p:cond delay="0"/>
                                  </p:stCondLst>
                                  <p:childTnLst>
                                    <p:animEffect transition="out" filter="plus(out)">
                                      <p:cBhvr>
                                        <p:cTn id="2053" dur="3000"/>
                                        <p:tgtEl>
                                          <p:spTgt spid="46"/>
                                        </p:tgtEl>
                                      </p:cBhvr>
                                    </p:animEffect>
                                    <p:set>
                                      <p:cBhvr>
                                        <p:cTn id="2054" dur="1" fill="hold">
                                          <p:stCondLst>
                                            <p:cond delay="2999"/>
                                          </p:stCondLst>
                                        </p:cTn>
                                        <p:tgtEl>
                                          <p:spTgt spid="46"/>
                                        </p:tgtEl>
                                        <p:attrNameLst>
                                          <p:attrName>style.visibility</p:attrName>
                                        </p:attrNameLst>
                                      </p:cBhvr>
                                      <p:to>
                                        <p:strVal val="hidden"/>
                                      </p:to>
                                    </p:set>
                                  </p:childTnLst>
                                </p:cTn>
                              </p:par>
                              <p:par>
                                <p:cTn id="2055" presetID="13" presetClass="exit" presetSubtype="32" fill="hold" grpId="5" nodeType="withEffect">
                                  <p:stCondLst>
                                    <p:cond delay="0"/>
                                  </p:stCondLst>
                                  <p:childTnLst>
                                    <p:animEffect transition="out" filter="plus(out)">
                                      <p:cBhvr>
                                        <p:cTn id="2056" dur="3000"/>
                                        <p:tgtEl>
                                          <p:spTgt spid="47"/>
                                        </p:tgtEl>
                                      </p:cBhvr>
                                    </p:animEffect>
                                    <p:set>
                                      <p:cBhvr>
                                        <p:cTn id="2057" dur="1" fill="hold">
                                          <p:stCondLst>
                                            <p:cond delay="2999"/>
                                          </p:stCondLst>
                                        </p:cTn>
                                        <p:tgtEl>
                                          <p:spTgt spid="47"/>
                                        </p:tgtEl>
                                        <p:attrNameLst>
                                          <p:attrName>style.visibility</p:attrName>
                                        </p:attrNameLst>
                                      </p:cBhvr>
                                      <p:to>
                                        <p:strVal val="hidden"/>
                                      </p:to>
                                    </p:set>
                                  </p:childTnLst>
                                </p:cTn>
                              </p:par>
                              <p:par>
                                <p:cTn id="2058" presetID="13" presetClass="exit" presetSubtype="32" fill="hold" grpId="5" nodeType="withEffect">
                                  <p:stCondLst>
                                    <p:cond delay="0"/>
                                  </p:stCondLst>
                                  <p:childTnLst>
                                    <p:animEffect transition="out" filter="plus(out)">
                                      <p:cBhvr>
                                        <p:cTn id="2059" dur="3000"/>
                                        <p:tgtEl>
                                          <p:spTgt spid="48"/>
                                        </p:tgtEl>
                                      </p:cBhvr>
                                    </p:animEffect>
                                    <p:set>
                                      <p:cBhvr>
                                        <p:cTn id="2060" dur="1" fill="hold">
                                          <p:stCondLst>
                                            <p:cond delay="2999"/>
                                          </p:stCondLst>
                                        </p:cTn>
                                        <p:tgtEl>
                                          <p:spTgt spid="48"/>
                                        </p:tgtEl>
                                        <p:attrNameLst>
                                          <p:attrName>style.visibility</p:attrName>
                                        </p:attrNameLst>
                                      </p:cBhvr>
                                      <p:to>
                                        <p:strVal val="hidden"/>
                                      </p:to>
                                    </p:set>
                                  </p:childTnLst>
                                </p:cTn>
                              </p:par>
                              <p:par>
                                <p:cTn id="2061" presetID="13" presetClass="exit" presetSubtype="32" fill="hold" grpId="5" nodeType="withEffect">
                                  <p:stCondLst>
                                    <p:cond delay="0"/>
                                  </p:stCondLst>
                                  <p:childTnLst>
                                    <p:animEffect transition="out" filter="plus(out)">
                                      <p:cBhvr>
                                        <p:cTn id="2062" dur="3000"/>
                                        <p:tgtEl>
                                          <p:spTgt spid="49"/>
                                        </p:tgtEl>
                                      </p:cBhvr>
                                    </p:animEffect>
                                    <p:set>
                                      <p:cBhvr>
                                        <p:cTn id="2063" dur="1" fill="hold">
                                          <p:stCondLst>
                                            <p:cond delay="2999"/>
                                          </p:stCondLst>
                                        </p:cTn>
                                        <p:tgtEl>
                                          <p:spTgt spid="49"/>
                                        </p:tgtEl>
                                        <p:attrNameLst>
                                          <p:attrName>style.visibility</p:attrName>
                                        </p:attrNameLst>
                                      </p:cBhvr>
                                      <p:to>
                                        <p:strVal val="hidden"/>
                                      </p:to>
                                    </p:set>
                                  </p:childTnLst>
                                </p:cTn>
                              </p:par>
                              <p:par>
                                <p:cTn id="2064" presetID="13" presetClass="exit" presetSubtype="32" fill="hold" grpId="5" nodeType="withEffect">
                                  <p:stCondLst>
                                    <p:cond delay="0"/>
                                  </p:stCondLst>
                                  <p:childTnLst>
                                    <p:animEffect transition="out" filter="plus(out)">
                                      <p:cBhvr>
                                        <p:cTn id="2065" dur="3000"/>
                                        <p:tgtEl>
                                          <p:spTgt spid="50"/>
                                        </p:tgtEl>
                                      </p:cBhvr>
                                    </p:animEffect>
                                    <p:set>
                                      <p:cBhvr>
                                        <p:cTn id="2066" dur="1" fill="hold">
                                          <p:stCondLst>
                                            <p:cond delay="2999"/>
                                          </p:stCondLst>
                                        </p:cTn>
                                        <p:tgtEl>
                                          <p:spTgt spid="50"/>
                                        </p:tgtEl>
                                        <p:attrNameLst>
                                          <p:attrName>style.visibility</p:attrName>
                                        </p:attrNameLst>
                                      </p:cBhvr>
                                      <p:to>
                                        <p:strVal val="hidden"/>
                                      </p:to>
                                    </p:set>
                                  </p:childTnLst>
                                </p:cTn>
                              </p:par>
                              <p:par>
                                <p:cTn id="2067" presetID="13" presetClass="exit" presetSubtype="32" fill="hold" grpId="5" nodeType="withEffect">
                                  <p:stCondLst>
                                    <p:cond delay="0"/>
                                  </p:stCondLst>
                                  <p:childTnLst>
                                    <p:animEffect transition="out" filter="plus(out)">
                                      <p:cBhvr>
                                        <p:cTn id="2068" dur="3000"/>
                                        <p:tgtEl>
                                          <p:spTgt spid="51"/>
                                        </p:tgtEl>
                                      </p:cBhvr>
                                    </p:animEffect>
                                    <p:set>
                                      <p:cBhvr>
                                        <p:cTn id="2069" dur="1" fill="hold">
                                          <p:stCondLst>
                                            <p:cond delay="2999"/>
                                          </p:stCondLst>
                                        </p:cTn>
                                        <p:tgtEl>
                                          <p:spTgt spid="51"/>
                                        </p:tgtEl>
                                        <p:attrNameLst>
                                          <p:attrName>style.visibility</p:attrName>
                                        </p:attrNameLst>
                                      </p:cBhvr>
                                      <p:to>
                                        <p:strVal val="hidden"/>
                                      </p:to>
                                    </p:set>
                                  </p:childTnLst>
                                </p:cTn>
                              </p:par>
                              <p:par>
                                <p:cTn id="2070" presetID="13" presetClass="exit" presetSubtype="32" fill="hold" grpId="5" nodeType="withEffect">
                                  <p:stCondLst>
                                    <p:cond delay="0"/>
                                  </p:stCondLst>
                                  <p:childTnLst>
                                    <p:animEffect transition="out" filter="plus(out)">
                                      <p:cBhvr>
                                        <p:cTn id="2071" dur="3000"/>
                                        <p:tgtEl>
                                          <p:spTgt spid="52"/>
                                        </p:tgtEl>
                                      </p:cBhvr>
                                    </p:animEffect>
                                    <p:set>
                                      <p:cBhvr>
                                        <p:cTn id="2072" dur="1" fill="hold">
                                          <p:stCondLst>
                                            <p:cond delay="2999"/>
                                          </p:stCondLst>
                                        </p:cTn>
                                        <p:tgtEl>
                                          <p:spTgt spid="52"/>
                                        </p:tgtEl>
                                        <p:attrNameLst>
                                          <p:attrName>style.visibility</p:attrName>
                                        </p:attrNameLst>
                                      </p:cBhvr>
                                      <p:to>
                                        <p:strVal val="hidden"/>
                                      </p:to>
                                    </p:set>
                                  </p:childTnLst>
                                </p:cTn>
                              </p:par>
                              <p:par>
                                <p:cTn id="2073" presetID="13" presetClass="exit" presetSubtype="32" fill="hold" grpId="5" nodeType="withEffect">
                                  <p:stCondLst>
                                    <p:cond delay="0"/>
                                  </p:stCondLst>
                                  <p:childTnLst>
                                    <p:animEffect transition="out" filter="plus(out)">
                                      <p:cBhvr>
                                        <p:cTn id="2074" dur="3000"/>
                                        <p:tgtEl>
                                          <p:spTgt spid="53"/>
                                        </p:tgtEl>
                                      </p:cBhvr>
                                    </p:animEffect>
                                    <p:set>
                                      <p:cBhvr>
                                        <p:cTn id="2075" dur="1" fill="hold">
                                          <p:stCondLst>
                                            <p:cond delay="2999"/>
                                          </p:stCondLst>
                                        </p:cTn>
                                        <p:tgtEl>
                                          <p:spTgt spid="53"/>
                                        </p:tgtEl>
                                        <p:attrNameLst>
                                          <p:attrName>style.visibility</p:attrName>
                                        </p:attrNameLst>
                                      </p:cBhvr>
                                      <p:to>
                                        <p:strVal val="hidden"/>
                                      </p:to>
                                    </p:set>
                                  </p:childTnLst>
                                </p:cTn>
                              </p:par>
                              <p:par>
                                <p:cTn id="2076" presetID="13" presetClass="exit" presetSubtype="32" fill="hold" grpId="5" nodeType="withEffect">
                                  <p:stCondLst>
                                    <p:cond delay="0"/>
                                  </p:stCondLst>
                                  <p:childTnLst>
                                    <p:animEffect transition="out" filter="plus(out)">
                                      <p:cBhvr>
                                        <p:cTn id="2077" dur="3000"/>
                                        <p:tgtEl>
                                          <p:spTgt spid="54"/>
                                        </p:tgtEl>
                                      </p:cBhvr>
                                    </p:animEffect>
                                    <p:set>
                                      <p:cBhvr>
                                        <p:cTn id="2078" dur="1" fill="hold">
                                          <p:stCondLst>
                                            <p:cond delay="2999"/>
                                          </p:stCondLst>
                                        </p:cTn>
                                        <p:tgtEl>
                                          <p:spTgt spid="54"/>
                                        </p:tgtEl>
                                        <p:attrNameLst>
                                          <p:attrName>style.visibility</p:attrName>
                                        </p:attrNameLst>
                                      </p:cBhvr>
                                      <p:to>
                                        <p:strVal val="hidden"/>
                                      </p:to>
                                    </p:set>
                                  </p:childTnLst>
                                </p:cTn>
                              </p:par>
                              <p:par>
                                <p:cTn id="2079" presetID="13" presetClass="exit" presetSubtype="32" fill="hold" grpId="5" nodeType="withEffect">
                                  <p:stCondLst>
                                    <p:cond delay="0"/>
                                  </p:stCondLst>
                                  <p:childTnLst>
                                    <p:animEffect transition="out" filter="plus(out)">
                                      <p:cBhvr>
                                        <p:cTn id="2080" dur="3000"/>
                                        <p:tgtEl>
                                          <p:spTgt spid="55"/>
                                        </p:tgtEl>
                                      </p:cBhvr>
                                    </p:animEffect>
                                    <p:set>
                                      <p:cBhvr>
                                        <p:cTn id="2081" dur="1" fill="hold">
                                          <p:stCondLst>
                                            <p:cond delay="2999"/>
                                          </p:stCondLst>
                                        </p:cTn>
                                        <p:tgtEl>
                                          <p:spTgt spid="55"/>
                                        </p:tgtEl>
                                        <p:attrNameLst>
                                          <p:attrName>style.visibility</p:attrName>
                                        </p:attrNameLst>
                                      </p:cBhvr>
                                      <p:to>
                                        <p:strVal val="hidden"/>
                                      </p:to>
                                    </p:set>
                                  </p:childTnLst>
                                </p:cTn>
                              </p:par>
                              <p:par>
                                <p:cTn id="2082" presetID="13" presetClass="exit" presetSubtype="32" fill="hold" grpId="5" nodeType="withEffect">
                                  <p:stCondLst>
                                    <p:cond delay="0"/>
                                  </p:stCondLst>
                                  <p:childTnLst>
                                    <p:animEffect transition="out" filter="plus(out)">
                                      <p:cBhvr>
                                        <p:cTn id="2083" dur="3000"/>
                                        <p:tgtEl>
                                          <p:spTgt spid="56"/>
                                        </p:tgtEl>
                                      </p:cBhvr>
                                    </p:animEffect>
                                    <p:set>
                                      <p:cBhvr>
                                        <p:cTn id="2084" dur="1" fill="hold">
                                          <p:stCondLst>
                                            <p:cond delay="2999"/>
                                          </p:stCondLst>
                                        </p:cTn>
                                        <p:tgtEl>
                                          <p:spTgt spid="56"/>
                                        </p:tgtEl>
                                        <p:attrNameLst>
                                          <p:attrName>style.visibility</p:attrName>
                                        </p:attrNameLst>
                                      </p:cBhvr>
                                      <p:to>
                                        <p:strVal val="hidden"/>
                                      </p:to>
                                    </p:set>
                                  </p:childTnLst>
                                </p:cTn>
                              </p:par>
                              <p:par>
                                <p:cTn id="2085" presetID="13" presetClass="exit" presetSubtype="32" fill="hold" grpId="5" nodeType="withEffect">
                                  <p:stCondLst>
                                    <p:cond delay="0"/>
                                  </p:stCondLst>
                                  <p:childTnLst>
                                    <p:animEffect transition="out" filter="plus(out)">
                                      <p:cBhvr>
                                        <p:cTn id="2086" dur="3000"/>
                                        <p:tgtEl>
                                          <p:spTgt spid="57"/>
                                        </p:tgtEl>
                                      </p:cBhvr>
                                    </p:animEffect>
                                    <p:set>
                                      <p:cBhvr>
                                        <p:cTn id="2087" dur="1" fill="hold">
                                          <p:stCondLst>
                                            <p:cond delay="2999"/>
                                          </p:stCondLst>
                                        </p:cTn>
                                        <p:tgtEl>
                                          <p:spTgt spid="57"/>
                                        </p:tgtEl>
                                        <p:attrNameLst>
                                          <p:attrName>style.visibility</p:attrName>
                                        </p:attrNameLst>
                                      </p:cBhvr>
                                      <p:to>
                                        <p:strVal val="hidden"/>
                                      </p:to>
                                    </p:set>
                                  </p:childTnLst>
                                </p:cTn>
                              </p:par>
                              <p:par>
                                <p:cTn id="2088" presetID="13" presetClass="exit" presetSubtype="32" fill="hold" grpId="5" nodeType="withEffect">
                                  <p:stCondLst>
                                    <p:cond delay="0"/>
                                  </p:stCondLst>
                                  <p:childTnLst>
                                    <p:animEffect transition="out" filter="plus(out)">
                                      <p:cBhvr>
                                        <p:cTn id="2089" dur="3000"/>
                                        <p:tgtEl>
                                          <p:spTgt spid="58"/>
                                        </p:tgtEl>
                                      </p:cBhvr>
                                    </p:animEffect>
                                    <p:set>
                                      <p:cBhvr>
                                        <p:cTn id="2090" dur="1" fill="hold">
                                          <p:stCondLst>
                                            <p:cond delay="2999"/>
                                          </p:stCondLst>
                                        </p:cTn>
                                        <p:tgtEl>
                                          <p:spTgt spid="58"/>
                                        </p:tgtEl>
                                        <p:attrNameLst>
                                          <p:attrName>style.visibility</p:attrName>
                                        </p:attrNameLst>
                                      </p:cBhvr>
                                      <p:to>
                                        <p:strVal val="hidden"/>
                                      </p:to>
                                    </p:set>
                                  </p:childTnLst>
                                </p:cTn>
                              </p:par>
                              <p:par>
                                <p:cTn id="2091" presetID="13" presetClass="exit" presetSubtype="32" fill="hold" grpId="5" nodeType="withEffect">
                                  <p:stCondLst>
                                    <p:cond delay="0"/>
                                  </p:stCondLst>
                                  <p:childTnLst>
                                    <p:animEffect transition="out" filter="plus(out)">
                                      <p:cBhvr>
                                        <p:cTn id="2092" dur="3000"/>
                                        <p:tgtEl>
                                          <p:spTgt spid="59"/>
                                        </p:tgtEl>
                                      </p:cBhvr>
                                    </p:animEffect>
                                    <p:set>
                                      <p:cBhvr>
                                        <p:cTn id="2093" dur="1" fill="hold">
                                          <p:stCondLst>
                                            <p:cond delay="2999"/>
                                          </p:stCondLst>
                                        </p:cTn>
                                        <p:tgtEl>
                                          <p:spTgt spid="59"/>
                                        </p:tgtEl>
                                        <p:attrNameLst>
                                          <p:attrName>style.visibility</p:attrName>
                                        </p:attrNameLst>
                                      </p:cBhvr>
                                      <p:to>
                                        <p:strVal val="hidden"/>
                                      </p:to>
                                    </p:set>
                                  </p:childTnLst>
                                </p:cTn>
                              </p:par>
                              <p:par>
                                <p:cTn id="2094" presetID="13" presetClass="exit" presetSubtype="32" fill="hold" grpId="5" nodeType="withEffect">
                                  <p:stCondLst>
                                    <p:cond delay="0"/>
                                  </p:stCondLst>
                                  <p:childTnLst>
                                    <p:animEffect transition="out" filter="plus(out)">
                                      <p:cBhvr>
                                        <p:cTn id="2095" dur="3000"/>
                                        <p:tgtEl>
                                          <p:spTgt spid="60"/>
                                        </p:tgtEl>
                                      </p:cBhvr>
                                    </p:animEffect>
                                    <p:set>
                                      <p:cBhvr>
                                        <p:cTn id="2096" dur="1" fill="hold">
                                          <p:stCondLst>
                                            <p:cond delay="2999"/>
                                          </p:stCondLst>
                                        </p:cTn>
                                        <p:tgtEl>
                                          <p:spTgt spid="60"/>
                                        </p:tgtEl>
                                        <p:attrNameLst>
                                          <p:attrName>style.visibility</p:attrName>
                                        </p:attrNameLst>
                                      </p:cBhvr>
                                      <p:to>
                                        <p:strVal val="hidden"/>
                                      </p:to>
                                    </p:set>
                                  </p:childTnLst>
                                </p:cTn>
                              </p:par>
                              <p:par>
                                <p:cTn id="2097" presetID="13" presetClass="exit" presetSubtype="32" fill="hold" grpId="5" nodeType="withEffect">
                                  <p:stCondLst>
                                    <p:cond delay="0"/>
                                  </p:stCondLst>
                                  <p:childTnLst>
                                    <p:animEffect transition="out" filter="plus(out)">
                                      <p:cBhvr>
                                        <p:cTn id="2098" dur="3000"/>
                                        <p:tgtEl>
                                          <p:spTgt spid="61"/>
                                        </p:tgtEl>
                                      </p:cBhvr>
                                    </p:animEffect>
                                    <p:set>
                                      <p:cBhvr>
                                        <p:cTn id="2099" dur="1" fill="hold">
                                          <p:stCondLst>
                                            <p:cond delay="2999"/>
                                          </p:stCondLst>
                                        </p:cTn>
                                        <p:tgtEl>
                                          <p:spTgt spid="61"/>
                                        </p:tgtEl>
                                        <p:attrNameLst>
                                          <p:attrName>style.visibility</p:attrName>
                                        </p:attrNameLst>
                                      </p:cBhvr>
                                      <p:to>
                                        <p:strVal val="hidden"/>
                                      </p:to>
                                    </p:set>
                                  </p:childTnLst>
                                </p:cTn>
                              </p:par>
                              <p:par>
                                <p:cTn id="2100" presetID="13" presetClass="exit" presetSubtype="32" fill="hold" grpId="5" nodeType="withEffect">
                                  <p:stCondLst>
                                    <p:cond delay="0"/>
                                  </p:stCondLst>
                                  <p:childTnLst>
                                    <p:animEffect transition="out" filter="plus(out)">
                                      <p:cBhvr>
                                        <p:cTn id="2101" dur="3000"/>
                                        <p:tgtEl>
                                          <p:spTgt spid="62"/>
                                        </p:tgtEl>
                                      </p:cBhvr>
                                    </p:animEffect>
                                    <p:set>
                                      <p:cBhvr>
                                        <p:cTn id="2102" dur="1" fill="hold">
                                          <p:stCondLst>
                                            <p:cond delay="2999"/>
                                          </p:stCondLst>
                                        </p:cTn>
                                        <p:tgtEl>
                                          <p:spTgt spid="62"/>
                                        </p:tgtEl>
                                        <p:attrNameLst>
                                          <p:attrName>style.visibility</p:attrName>
                                        </p:attrNameLst>
                                      </p:cBhvr>
                                      <p:to>
                                        <p:strVal val="hidden"/>
                                      </p:to>
                                    </p:set>
                                  </p:childTnLst>
                                </p:cTn>
                              </p:par>
                              <p:par>
                                <p:cTn id="2103" presetID="13" presetClass="exit" presetSubtype="32" fill="hold" grpId="5" nodeType="withEffect">
                                  <p:stCondLst>
                                    <p:cond delay="0"/>
                                  </p:stCondLst>
                                  <p:childTnLst>
                                    <p:animEffect transition="out" filter="plus(out)">
                                      <p:cBhvr>
                                        <p:cTn id="2104" dur="3000"/>
                                        <p:tgtEl>
                                          <p:spTgt spid="63"/>
                                        </p:tgtEl>
                                      </p:cBhvr>
                                    </p:animEffect>
                                    <p:set>
                                      <p:cBhvr>
                                        <p:cTn id="2105" dur="1" fill="hold">
                                          <p:stCondLst>
                                            <p:cond delay="2999"/>
                                          </p:stCondLst>
                                        </p:cTn>
                                        <p:tgtEl>
                                          <p:spTgt spid="63"/>
                                        </p:tgtEl>
                                        <p:attrNameLst>
                                          <p:attrName>style.visibility</p:attrName>
                                        </p:attrNameLst>
                                      </p:cBhvr>
                                      <p:to>
                                        <p:strVal val="hidden"/>
                                      </p:to>
                                    </p:set>
                                  </p:childTnLst>
                                </p:cTn>
                              </p:par>
                              <p:par>
                                <p:cTn id="2106" presetID="13" presetClass="exit" presetSubtype="32" fill="hold" grpId="5" nodeType="withEffect">
                                  <p:stCondLst>
                                    <p:cond delay="0"/>
                                  </p:stCondLst>
                                  <p:childTnLst>
                                    <p:animEffect transition="out" filter="plus(out)">
                                      <p:cBhvr>
                                        <p:cTn id="2107" dur="3000"/>
                                        <p:tgtEl>
                                          <p:spTgt spid="64"/>
                                        </p:tgtEl>
                                      </p:cBhvr>
                                    </p:animEffect>
                                    <p:set>
                                      <p:cBhvr>
                                        <p:cTn id="2108" dur="1" fill="hold">
                                          <p:stCondLst>
                                            <p:cond delay="2999"/>
                                          </p:stCondLst>
                                        </p:cTn>
                                        <p:tgtEl>
                                          <p:spTgt spid="64"/>
                                        </p:tgtEl>
                                        <p:attrNameLst>
                                          <p:attrName>style.visibility</p:attrName>
                                        </p:attrNameLst>
                                      </p:cBhvr>
                                      <p:to>
                                        <p:strVal val="hidden"/>
                                      </p:to>
                                    </p:set>
                                  </p:childTnLst>
                                </p:cTn>
                              </p:par>
                              <p:par>
                                <p:cTn id="2109" presetID="13" presetClass="exit" presetSubtype="32" fill="hold" grpId="5" nodeType="withEffect">
                                  <p:stCondLst>
                                    <p:cond delay="0"/>
                                  </p:stCondLst>
                                  <p:childTnLst>
                                    <p:animEffect transition="out" filter="plus(out)">
                                      <p:cBhvr>
                                        <p:cTn id="2110" dur="3000"/>
                                        <p:tgtEl>
                                          <p:spTgt spid="65"/>
                                        </p:tgtEl>
                                      </p:cBhvr>
                                    </p:animEffect>
                                    <p:set>
                                      <p:cBhvr>
                                        <p:cTn id="2111" dur="1" fill="hold">
                                          <p:stCondLst>
                                            <p:cond delay="2999"/>
                                          </p:stCondLst>
                                        </p:cTn>
                                        <p:tgtEl>
                                          <p:spTgt spid="65"/>
                                        </p:tgtEl>
                                        <p:attrNameLst>
                                          <p:attrName>style.visibility</p:attrName>
                                        </p:attrNameLst>
                                      </p:cBhvr>
                                      <p:to>
                                        <p:strVal val="hidden"/>
                                      </p:to>
                                    </p:set>
                                  </p:childTnLst>
                                </p:cTn>
                              </p:par>
                              <p:par>
                                <p:cTn id="2112" presetID="13" presetClass="exit" presetSubtype="32" fill="hold" grpId="5" nodeType="withEffect">
                                  <p:stCondLst>
                                    <p:cond delay="0"/>
                                  </p:stCondLst>
                                  <p:childTnLst>
                                    <p:animEffect transition="out" filter="plus(out)">
                                      <p:cBhvr>
                                        <p:cTn id="2113" dur="3000"/>
                                        <p:tgtEl>
                                          <p:spTgt spid="66"/>
                                        </p:tgtEl>
                                      </p:cBhvr>
                                    </p:animEffect>
                                    <p:set>
                                      <p:cBhvr>
                                        <p:cTn id="2114" dur="1" fill="hold">
                                          <p:stCondLst>
                                            <p:cond delay="2999"/>
                                          </p:stCondLst>
                                        </p:cTn>
                                        <p:tgtEl>
                                          <p:spTgt spid="66"/>
                                        </p:tgtEl>
                                        <p:attrNameLst>
                                          <p:attrName>style.visibility</p:attrName>
                                        </p:attrNameLst>
                                      </p:cBhvr>
                                      <p:to>
                                        <p:strVal val="hidden"/>
                                      </p:to>
                                    </p:set>
                                  </p:childTnLst>
                                </p:cTn>
                              </p:par>
                              <p:par>
                                <p:cTn id="2115" presetID="13" presetClass="exit" presetSubtype="32" fill="hold" grpId="5" nodeType="withEffect">
                                  <p:stCondLst>
                                    <p:cond delay="0"/>
                                  </p:stCondLst>
                                  <p:childTnLst>
                                    <p:animEffect transition="out" filter="plus(out)">
                                      <p:cBhvr>
                                        <p:cTn id="2116" dur="3000"/>
                                        <p:tgtEl>
                                          <p:spTgt spid="67"/>
                                        </p:tgtEl>
                                      </p:cBhvr>
                                    </p:animEffect>
                                    <p:set>
                                      <p:cBhvr>
                                        <p:cTn id="2117" dur="1" fill="hold">
                                          <p:stCondLst>
                                            <p:cond delay="2999"/>
                                          </p:stCondLst>
                                        </p:cTn>
                                        <p:tgtEl>
                                          <p:spTgt spid="67"/>
                                        </p:tgtEl>
                                        <p:attrNameLst>
                                          <p:attrName>style.visibility</p:attrName>
                                        </p:attrNameLst>
                                      </p:cBhvr>
                                      <p:to>
                                        <p:strVal val="hidden"/>
                                      </p:to>
                                    </p:set>
                                  </p:childTnLst>
                                </p:cTn>
                              </p:par>
                              <p:par>
                                <p:cTn id="2118" presetID="13" presetClass="exit" presetSubtype="32" fill="hold" grpId="5" nodeType="withEffect">
                                  <p:stCondLst>
                                    <p:cond delay="0"/>
                                  </p:stCondLst>
                                  <p:childTnLst>
                                    <p:animEffect transition="out" filter="plus(out)">
                                      <p:cBhvr>
                                        <p:cTn id="2119" dur="3000"/>
                                        <p:tgtEl>
                                          <p:spTgt spid="68"/>
                                        </p:tgtEl>
                                      </p:cBhvr>
                                    </p:animEffect>
                                    <p:set>
                                      <p:cBhvr>
                                        <p:cTn id="2120" dur="1" fill="hold">
                                          <p:stCondLst>
                                            <p:cond delay="2999"/>
                                          </p:stCondLst>
                                        </p:cTn>
                                        <p:tgtEl>
                                          <p:spTgt spid="68"/>
                                        </p:tgtEl>
                                        <p:attrNameLst>
                                          <p:attrName>style.visibility</p:attrName>
                                        </p:attrNameLst>
                                      </p:cBhvr>
                                      <p:to>
                                        <p:strVal val="hidden"/>
                                      </p:to>
                                    </p:set>
                                  </p:childTnLst>
                                </p:cTn>
                              </p:par>
                              <p:par>
                                <p:cTn id="2121" presetID="13" presetClass="exit" presetSubtype="32" fill="hold" grpId="5" nodeType="withEffect">
                                  <p:stCondLst>
                                    <p:cond delay="0"/>
                                  </p:stCondLst>
                                  <p:childTnLst>
                                    <p:animEffect transition="out" filter="plus(out)">
                                      <p:cBhvr>
                                        <p:cTn id="2122" dur="3000"/>
                                        <p:tgtEl>
                                          <p:spTgt spid="69"/>
                                        </p:tgtEl>
                                      </p:cBhvr>
                                    </p:animEffect>
                                    <p:set>
                                      <p:cBhvr>
                                        <p:cTn id="2123" dur="1" fill="hold">
                                          <p:stCondLst>
                                            <p:cond delay="2999"/>
                                          </p:stCondLst>
                                        </p:cTn>
                                        <p:tgtEl>
                                          <p:spTgt spid="69"/>
                                        </p:tgtEl>
                                        <p:attrNameLst>
                                          <p:attrName>style.visibility</p:attrName>
                                        </p:attrNameLst>
                                      </p:cBhvr>
                                      <p:to>
                                        <p:strVal val="hidden"/>
                                      </p:to>
                                    </p:set>
                                  </p:childTnLst>
                                </p:cTn>
                              </p:par>
                              <p:par>
                                <p:cTn id="2124" presetID="13" presetClass="exit" presetSubtype="32" fill="hold" grpId="5" nodeType="withEffect">
                                  <p:stCondLst>
                                    <p:cond delay="0"/>
                                  </p:stCondLst>
                                  <p:childTnLst>
                                    <p:animEffect transition="out" filter="plus(out)">
                                      <p:cBhvr>
                                        <p:cTn id="2125" dur="3000"/>
                                        <p:tgtEl>
                                          <p:spTgt spid="70"/>
                                        </p:tgtEl>
                                      </p:cBhvr>
                                    </p:animEffect>
                                    <p:set>
                                      <p:cBhvr>
                                        <p:cTn id="2126" dur="1" fill="hold">
                                          <p:stCondLst>
                                            <p:cond delay="2999"/>
                                          </p:stCondLst>
                                        </p:cTn>
                                        <p:tgtEl>
                                          <p:spTgt spid="70"/>
                                        </p:tgtEl>
                                        <p:attrNameLst>
                                          <p:attrName>style.visibility</p:attrName>
                                        </p:attrNameLst>
                                      </p:cBhvr>
                                      <p:to>
                                        <p:strVal val="hidden"/>
                                      </p:to>
                                    </p:set>
                                  </p:childTnLst>
                                </p:cTn>
                              </p:par>
                              <p:par>
                                <p:cTn id="2127" presetID="13" presetClass="exit" presetSubtype="32" fill="hold" grpId="5" nodeType="withEffect">
                                  <p:stCondLst>
                                    <p:cond delay="0"/>
                                  </p:stCondLst>
                                  <p:childTnLst>
                                    <p:animEffect transition="out" filter="plus(out)">
                                      <p:cBhvr>
                                        <p:cTn id="2128" dur="3000"/>
                                        <p:tgtEl>
                                          <p:spTgt spid="71"/>
                                        </p:tgtEl>
                                      </p:cBhvr>
                                    </p:animEffect>
                                    <p:set>
                                      <p:cBhvr>
                                        <p:cTn id="2129" dur="1" fill="hold">
                                          <p:stCondLst>
                                            <p:cond delay="2999"/>
                                          </p:stCondLst>
                                        </p:cTn>
                                        <p:tgtEl>
                                          <p:spTgt spid="71"/>
                                        </p:tgtEl>
                                        <p:attrNameLst>
                                          <p:attrName>style.visibility</p:attrName>
                                        </p:attrNameLst>
                                      </p:cBhvr>
                                      <p:to>
                                        <p:strVal val="hidden"/>
                                      </p:to>
                                    </p:set>
                                  </p:childTnLst>
                                </p:cTn>
                              </p:par>
                              <p:par>
                                <p:cTn id="2130" presetID="13" presetClass="exit" presetSubtype="32" fill="hold" grpId="5" nodeType="withEffect">
                                  <p:stCondLst>
                                    <p:cond delay="0"/>
                                  </p:stCondLst>
                                  <p:childTnLst>
                                    <p:animEffect transition="out" filter="plus(out)">
                                      <p:cBhvr>
                                        <p:cTn id="2131" dur="3000"/>
                                        <p:tgtEl>
                                          <p:spTgt spid="72"/>
                                        </p:tgtEl>
                                      </p:cBhvr>
                                    </p:animEffect>
                                    <p:set>
                                      <p:cBhvr>
                                        <p:cTn id="2132" dur="1" fill="hold">
                                          <p:stCondLst>
                                            <p:cond delay="2999"/>
                                          </p:stCondLst>
                                        </p:cTn>
                                        <p:tgtEl>
                                          <p:spTgt spid="72"/>
                                        </p:tgtEl>
                                        <p:attrNameLst>
                                          <p:attrName>style.visibility</p:attrName>
                                        </p:attrNameLst>
                                      </p:cBhvr>
                                      <p:to>
                                        <p:strVal val="hidden"/>
                                      </p:to>
                                    </p:set>
                                  </p:childTnLst>
                                </p:cTn>
                              </p:par>
                              <p:par>
                                <p:cTn id="2133" presetID="13" presetClass="exit" presetSubtype="32" fill="hold" grpId="5" nodeType="withEffect">
                                  <p:stCondLst>
                                    <p:cond delay="0"/>
                                  </p:stCondLst>
                                  <p:childTnLst>
                                    <p:animEffect transition="out" filter="plus(out)">
                                      <p:cBhvr>
                                        <p:cTn id="2134" dur="3000"/>
                                        <p:tgtEl>
                                          <p:spTgt spid="73"/>
                                        </p:tgtEl>
                                      </p:cBhvr>
                                    </p:animEffect>
                                    <p:set>
                                      <p:cBhvr>
                                        <p:cTn id="2135" dur="1" fill="hold">
                                          <p:stCondLst>
                                            <p:cond delay="2999"/>
                                          </p:stCondLst>
                                        </p:cTn>
                                        <p:tgtEl>
                                          <p:spTgt spid="73"/>
                                        </p:tgtEl>
                                        <p:attrNameLst>
                                          <p:attrName>style.visibility</p:attrName>
                                        </p:attrNameLst>
                                      </p:cBhvr>
                                      <p:to>
                                        <p:strVal val="hidden"/>
                                      </p:to>
                                    </p:set>
                                  </p:childTnLst>
                                </p:cTn>
                              </p:par>
                              <p:par>
                                <p:cTn id="2136" presetID="13" presetClass="exit" presetSubtype="32" fill="hold" grpId="5" nodeType="withEffect">
                                  <p:stCondLst>
                                    <p:cond delay="0"/>
                                  </p:stCondLst>
                                  <p:childTnLst>
                                    <p:animEffect transition="out" filter="plus(out)">
                                      <p:cBhvr>
                                        <p:cTn id="2137" dur="3000"/>
                                        <p:tgtEl>
                                          <p:spTgt spid="74"/>
                                        </p:tgtEl>
                                      </p:cBhvr>
                                    </p:animEffect>
                                    <p:set>
                                      <p:cBhvr>
                                        <p:cTn id="2138" dur="1" fill="hold">
                                          <p:stCondLst>
                                            <p:cond delay="2999"/>
                                          </p:stCondLst>
                                        </p:cTn>
                                        <p:tgtEl>
                                          <p:spTgt spid="74"/>
                                        </p:tgtEl>
                                        <p:attrNameLst>
                                          <p:attrName>style.visibility</p:attrName>
                                        </p:attrNameLst>
                                      </p:cBhvr>
                                      <p:to>
                                        <p:strVal val="hidden"/>
                                      </p:to>
                                    </p:set>
                                  </p:childTnLst>
                                </p:cTn>
                              </p:par>
                              <p:par>
                                <p:cTn id="2139" presetID="13" presetClass="exit" presetSubtype="32" fill="hold" grpId="5" nodeType="withEffect">
                                  <p:stCondLst>
                                    <p:cond delay="0"/>
                                  </p:stCondLst>
                                  <p:childTnLst>
                                    <p:animEffect transition="out" filter="plus(out)">
                                      <p:cBhvr>
                                        <p:cTn id="2140" dur="3000"/>
                                        <p:tgtEl>
                                          <p:spTgt spid="75"/>
                                        </p:tgtEl>
                                      </p:cBhvr>
                                    </p:animEffect>
                                    <p:set>
                                      <p:cBhvr>
                                        <p:cTn id="2141" dur="1" fill="hold">
                                          <p:stCondLst>
                                            <p:cond delay="2999"/>
                                          </p:stCondLst>
                                        </p:cTn>
                                        <p:tgtEl>
                                          <p:spTgt spid="75"/>
                                        </p:tgtEl>
                                        <p:attrNameLst>
                                          <p:attrName>style.visibility</p:attrName>
                                        </p:attrNameLst>
                                      </p:cBhvr>
                                      <p:to>
                                        <p:strVal val="hidden"/>
                                      </p:to>
                                    </p:set>
                                  </p:childTnLst>
                                </p:cTn>
                              </p:par>
                              <p:par>
                                <p:cTn id="2142" presetID="13" presetClass="exit" presetSubtype="32" fill="hold" grpId="5" nodeType="withEffect">
                                  <p:stCondLst>
                                    <p:cond delay="0"/>
                                  </p:stCondLst>
                                  <p:childTnLst>
                                    <p:animEffect transition="out" filter="plus(out)">
                                      <p:cBhvr>
                                        <p:cTn id="2143" dur="3000"/>
                                        <p:tgtEl>
                                          <p:spTgt spid="76"/>
                                        </p:tgtEl>
                                      </p:cBhvr>
                                    </p:animEffect>
                                    <p:set>
                                      <p:cBhvr>
                                        <p:cTn id="2144" dur="1" fill="hold">
                                          <p:stCondLst>
                                            <p:cond delay="2999"/>
                                          </p:stCondLst>
                                        </p:cTn>
                                        <p:tgtEl>
                                          <p:spTgt spid="76"/>
                                        </p:tgtEl>
                                        <p:attrNameLst>
                                          <p:attrName>style.visibility</p:attrName>
                                        </p:attrNameLst>
                                      </p:cBhvr>
                                      <p:to>
                                        <p:strVal val="hidden"/>
                                      </p:to>
                                    </p:set>
                                  </p:childTnLst>
                                </p:cTn>
                              </p:par>
                              <p:par>
                                <p:cTn id="2145" presetID="13" presetClass="exit" presetSubtype="32" fill="hold" grpId="5" nodeType="withEffect">
                                  <p:stCondLst>
                                    <p:cond delay="0"/>
                                  </p:stCondLst>
                                  <p:childTnLst>
                                    <p:animEffect transition="out" filter="plus(out)">
                                      <p:cBhvr>
                                        <p:cTn id="2146" dur="3000"/>
                                        <p:tgtEl>
                                          <p:spTgt spid="77"/>
                                        </p:tgtEl>
                                      </p:cBhvr>
                                    </p:animEffect>
                                    <p:set>
                                      <p:cBhvr>
                                        <p:cTn id="2147" dur="1" fill="hold">
                                          <p:stCondLst>
                                            <p:cond delay="2999"/>
                                          </p:stCondLst>
                                        </p:cTn>
                                        <p:tgtEl>
                                          <p:spTgt spid="77"/>
                                        </p:tgtEl>
                                        <p:attrNameLst>
                                          <p:attrName>style.visibility</p:attrName>
                                        </p:attrNameLst>
                                      </p:cBhvr>
                                      <p:to>
                                        <p:strVal val="hidden"/>
                                      </p:to>
                                    </p:set>
                                  </p:childTnLst>
                                </p:cTn>
                              </p:par>
                              <p:par>
                                <p:cTn id="2148" presetID="13" presetClass="exit" presetSubtype="32" fill="hold" grpId="5" nodeType="withEffect">
                                  <p:stCondLst>
                                    <p:cond delay="0"/>
                                  </p:stCondLst>
                                  <p:childTnLst>
                                    <p:animEffect transition="out" filter="plus(out)">
                                      <p:cBhvr>
                                        <p:cTn id="2149" dur="3000"/>
                                        <p:tgtEl>
                                          <p:spTgt spid="78"/>
                                        </p:tgtEl>
                                      </p:cBhvr>
                                    </p:animEffect>
                                    <p:set>
                                      <p:cBhvr>
                                        <p:cTn id="2150" dur="1" fill="hold">
                                          <p:stCondLst>
                                            <p:cond delay="2999"/>
                                          </p:stCondLst>
                                        </p:cTn>
                                        <p:tgtEl>
                                          <p:spTgt spid="78"/>
                                        </p:tgtEl>
                                        <p:attrNameLst>
                                          <p:attrName>style.visibility</p:attrName>
                                        </p:attrNameLst>
                                      </p:cBhvr>
                                      <p:to>
                                        <p:strVal val="hidden"/>
                                      </p:to>
                                    </p:set>
                                  </p:childTnLst>
                                </p:cTn>
                              </p:par>
                              <p:par>
                                <p:cTn id="2151" presetID="13" presetClass="exit" presetSubtype="32" fill="hold" grpId="5" nodeType="withEffect">
                                  <p:stCondLst>
                                    <p:cond delay="0"/>
                                  </p:stCondLst>
                                  <p:childTnLst>
                                    <p:animEffect transition="out" filter="plus(out)">
                                      <p:cBhvr>
                                        <p:cTn id="2152" dur="3000"/>
                                        <p:tgtEl>
                                          <p:spTgt spid="79"/>
                                        </p:tgtEl>
                                      </p:cBhvr>
                                    </p:animEffect>
                                    <p:set>
                                      <p:cBhvr>
                                        <p:cTn id="2153" dur="1" fill="hold">
                                          <p:stCondLst>
                                            <p:cond delay="2999"/>
                                          </p:stCondLst>
                                        </p:cTn>
                                        <p:tgtEl>
                                          <p:spTgt spid="79"/>
                                        </p:tgtEl>
                                        <p:attrNameLst>
                                          <p:attrName>style.visibility</p:attrName>
                                        </p:attrNameLst>
                                      </p:cBhvr>
                                      <p:to>
                                        <p:strVal val="hidden"/>
                                      </p:to>
                                    </p:set>
                                  </p:childTnLst>
                                </p:cTn>
                              </p:par>
                              <p:par>
                                <p:cTn id="2154" presetID="13" presetClass="exit" presetSubtype="32" fill="hold" grpId="5" nodeType="withEffect">
                                  <p:stCondLst>
                                    <p:cond delay="0"/>
                                  </p:stCondLst>
                                  <p:childTnLst>
                                    <p:animEffect transition="out" filter="plus(out)">
                                      <p:cBhvr>
                                        <p:cTn id="2155" dur="3000"/>
                                        <p:tgtEl>
                                          <p:spTgt spid="80"/>
                                        </p:tgtEl>
                                      </p:cBhvr>
                                    </p:animEffect>
                                    <p:set>
                                      <p:cBhvr>
                                        <p:cTn id="2156" dur="1" fill="hold">
                                          <p:stCondLst>
                                            <p:cond delay="2999"/>
                                          </p:stCondLst>
                                        </p:cTn>
                                        <p:tgtEl>
                                          <p:spTgt spid="80"/>
                                        </p:tgtEl>
                                        <p:attrNameLst>
                                          <p:attrName>style.visibility</p:attrName>
                                        </p:attrNameLst>
                                      </p:cBhvr>
                                      <p:to>
                                        <p:strVal val="hidden"/>
                                      </p:to>
                                    </p:set>
                                  </p:childTnLst>
                                </p:cTn>
                              </p:par>
                              <p:par>
                                <p:cTn id="2157" presetID="13" presetClass="exit" presetSubtype="32" fill="hold" grpId="5" nodeType="withEffect">
                                  <p:stCondLst>
                                    <p:cond delay="0"/>
                                  </p:stCondLst>
                                  <p:childTnLst>
                                    <p:animEffect transition="out" filter="plus(out)">
                                      <p:cBhvr>
                                        <p:cTn id="2158" dur="3000"/>
                                        <p:tgtEl>
                                          <p:spTgt spid="81"/>
                                        </p:tgtEl>
                                      </p:cBhvr>
                                    </p:animEffect>
                                    <p:set>
                                      <p:cBhvr>
                                        <p:cTn id="2159" dur="1" fill="hold">
                                          <p:stCondLst>
                                            <p:cond delay="2999"/>
                                          </p:stCondLst>
                                        </p:cTn>
                                        <p:tgtEl>
                                          <p:spTgt spid="81"/>
                                        </p:tgtEl>
                                        <p:attrNameLst>
                                          <p:attrName>style.visibility</p:attrName>
                                        </p:attrNameLst>
                                      </p:cBhvr>
                                      <p:to>
                                        <p:strVal val="hidden"/>
                                      </p:to>
                                    </p:set>
                                  </p:childTnLst>
                                </p:cTn>
                              </p:par>
                              <p:par>
                                <p:cTn id="2160" presetID="13" presetClass="exit" presetSubtype="32" fill="hold" grpId="5" nodeType="withEffect">
                                  <p:stCondLst>
                                    <p:cond delay="0"/>
                                  </p:stCondLst>
                                  <p:childTnLst>
                                    <p:animEffect transition="out" filter="plus(out)">
                                      <p:cBhvr>
                                        <p:cTn id="2161" dur="3000"/>
                                        <p:tgtEl>
                                          <p:spTgt spid="82"/>
                                        </p:tgtEl>
                                      </p:cBhvr>
                                    </p:animEffect>
                                    <p:set>
                                      <p:cBhvr>
                                        <p:cTn id="2162" dur="1" fill="hold">
                                          <p:stCondLst>
                                            <p:cond delay="2999"/>
                                          </p:stCondLst>
                                        </p:cTn>
                                        <p:tgtEl>
                                          <p:spTgt spid="82"/>
                                        </p:tgtEl>
                                        <p:attrNameLst>
                                          <p:attrName>style.visibility</p:attrName>
                                        </p:attrNameLst>
                                      </p:cBhvr>
                                      <p:to>
                                        <p:strVal val="hidden"/>
                                      </p:to>
                                    </p:set>
                                  </p:childTnLst>
                                </p:cTn>
                              </p:par>
                              <p:par>
                                <p:cTn id="2163" presetID="13" presetClass="exit" presetSubtype="32" fill="hold" grpId="5" nodeType="withEffect">
                                  <p:stCondLst>
                                    <p:cond delay="0"/>
                                  </p:stCondLst>
                                  <p:childTnLst>
                                    <p:animEffect transition="out" filter="plus(out)">
                                      <p:cBhvr>
                                        <p:cTn id="2164" dur="3000"/>
                                        <p:tgtEl>
                                          <p:spTgt spid="83"/>
                                        </p:tgtEl>
                                      </p:cBhvr>
                                    </p:animEffect>
                                    <p:set>
                                      <p:cBhvr>
                                        <p:cTn id="2165" dur="1" fill="hold">
                                          <p:stCondLst>
                                            <p:cond delay="2999"/>
                                          </p:stCondLst>
                                        </p:cTn>
                                        <p:tgtEl>
                                          <p:spTgt spid="83"/>
                                        </p:tgtEl>
                                        <p:attrNameLst>
                                          <p:attrName>style.visibility</p:attrName>
                                        </p:attrNameLst>
                                      </p:cBhvr>
                                      <p:to>
                                        <p:strVal val="hidden"/>
                                      </p:to>
                                    </p:set>
                                  </p:childTnLst>
                                </p:cTn>
                              </p:par>
                              <p:par>
                                <p:cTn id="2166" presetID="13" presetClass="exit" presetSubtype="32" fill="hold" grpId="5" nodeType="withEffect">
                                  <p:stCondLst>
                                    <p:cond delay="0"/>
                                  </p:stCondLst>
                                  <p:childTnLst>
                                    <p:animEffect transition="out" filter="plus(out)">
                                      <p:cBhvr>
                                        <p:cTn id="2167" dur="3000"/>
                                        <p:tgtEl>
                                          <p:spTgt spid="84"/>
                                        </p:tgtEl>
                                      </p:cBhvr>
                                    </p:animEffect>
                                    <p:set>
                                      <p:cBhvr>
                                        <p:cTn id="2168" dur="1" fill="hold">
                                          <p:stCondLst>
                                            <p:cond delay="2999"/>
                                          </p:stCondLst>
                                        </p:cTn>
                                        <p:tgtEl>
                                          <p:spTgt spid="84"/>
                                        </p:tgtEl>
                                        <p:attrNameLst>
                                          <p:attrName>style.visibility</p:attrName>
                                        </p:attrNameLst>
                                      </p:cBhvr>
                                      <p:to>
                                        <p:strVal val="hidden"/>
                                      </p:to>
                                    </p:set>
                                  </p:childTnLst>
                                </p:cTn>
                              </p:par>
                              <p:par>
                                <p:cTn id="2169" presetID="13" presetClass="exit" presetSubtype="32" fill="hold" grpId="5" nodeType="withEffect">
                                  <p:stCondLst>
                                    <p:cond delay="0"/>
                                  </p:stCondLst>
                                  <p:childTnLst>
                                    <p:animEffect transition="out" filter="plus(out)">
                                      <p:cBhvr>
                                        <p:cTn id="2170" dur="3000"/>
                                        <p:tgtEl>
                                          <p:spTgt spid="85"/>
                                        </p:tgtEl>
                                      </p:cBhvr>
                                    </p:animEffect>
                                    <p:set>
                                      <p:cBhvr>
                                        <p:cTn id="2171" dur="1" fill="hold">
                                          <p:stCondLst>
                                            <p:cond delay="2999"/>
                                          </p:stCondLst>
                                        </p:cTn>
                                        <p:tgtEl>
                                          <p:spTgt spid="85"/>
                                        </p:tgtEl>
                                        <p:attrNameLst>
                                          <p:attrName>style.visibility</p:attrName>
                                        </p:attrNameLst>
                                      </p:cBhvr>
                                      <p:to>
                                        <p:strVal val="hidden"/>
                                      </p:to>
                                    </p:set>
                                  </p:childTnLst>
                                </p:cTn>
                              </p:par>
                              <p:par>
                                <p:cTn id="2172" presetID="13" presetClass="exit" presetSubtype="32" fill="hold" grpId="5" nodeType="withEffect">
                                  <p:stCondLst>
                                    <p:cond delay="0"/>
                                  </p:stCondLst>
                                  <p:childTnLst>
                                    <p:animEffect transition="out" filter="plus(out)">
                                      <p:cBhvr>
                                        <p:cTn id="2173" dur="3000"/>
                                        <p:tgtEl>
                                          <p:spTgt spid="86"/>
                                        </p:tgtEl>
                                      </p:cBhvr>
                                    </p:animEffect>
                                    <p:set>
                                      <p:cBhvr>
                                        <p:cTn id="2174" dur="1" fill="hold">
                                          <p:stCondLst>
                                            <p:cond delay="2999"/>
                                          </p:stCondLst>
                                        </p:cTn>
                                        <p:tgtEl>
                                          <p:spTgt spid="86"/>
                                        </p:tgtEl>
                                        <p:attrNameLst>
                                          <p:attrName>style.visibility</p:attrName>
                                        </p:attrNameLst>
                                      </p:cBhvr>
                                      <p:to>
                                        <p:strVal val="hidden"/>
                                      </p:to>
                                    </p:set>
                                  </p:childTnLst>
                                </p:cTn>
                              </p:par>
                              <p:par>
                                <p:cTn id="2175" presetID="13" presetClass="exit" presetSubtype="32" fill="hold" grpId="5" nodeType="withEffect">
                                  <p:stCondLst>
                                    <p:cond delay="0"/>
                                  </p:stCondLst>
                                  <p:childTnLst>
                                    <p:animEffect transition="out" filter="plus(out)">
                                      <p:cBhvr>
                                        <p:cTn id="2176" dur="3000"/>
                                        <p:tgtEl>
                                          <p:spTgt spid="87"/>
                                        </p:tgtEl>
                                      </p:cBhvr>
                                    </p:animEffect>
                                    <p:set>
                                      <p:cBhvr>
                                        <p:cTn id="2177" dur="1" fill="hold">
                                          <p:stCondLst>
                                            <p:cond delay="2999"/>
                                          </p:stCondLst>
                                        </p:cTn>
                                        <p:tgtEl>
                                          <p:spTgt spid="87"/>
                                        </p:tgtEl>
                                        <p:attrNameLst>
                                          <p:attrName>style.visibility</p:attrName>
                                        </p:attrNameLst>
                                      </p:cBhvr>
                                      <p:to>
                                        <p:strVal val="hidden"/>
                                      </p:to>
                                    </p:set>
                                  </p:childTnLst>
                                </p:cTn>
                              </p:par>
                              <p:par>
                                <p:cTn id="2178" presetID="13" presetClass="exit" presetSubtype="32" fill="hold" grpId="5" nodeType="withEffect">
                                  <p:stCondLst>
                                    <p:cond delay="0"/>
                                  </p:stCondLst>
                                  <p:childTnLst>
                                    <p:animEffect transition="out" filter="plus(out)">
                                      <p:cBhvr>
                                        <p:cTn id="2179" dur="3000"/>
                                        <p:tgtEl>
                                          <p:spTgt spid="88"/>
                                        </p:tgtEl>
                                      </p:cBhvr>
                                    </p:animEffect>
                                    <p:set>
                                      <p:cBhvr>
                                        <p:cTn id="2180" dur="1" fill="hold">
                                          <p:stCondLst>
                                            <p:cond delay="2999"/>
                                          </p:stCondLst>
                                        </p:cTn>
                                        <p:tgtEl>
                                          <p:spTgt spid="88"/>
                                        </p:tgtEl>
                                        <p:attrNameLst>
                                          <p:attrName>style.visibility</p:attrName>
                                        </p:attrNameLst>
                                      </p:cBhvr>
                                      <p:to>
                                        <p:strVal val="hidden"/>
                                      </p:to>
                                    </p:set>
                                  </p:childTnLst>
                                </p:cTn>
                              </p:par>
                              <p:par>
                                <p:cTn id="2181" presetID="13" presetClass="exit" presetSubtype="32" fill="hold" grpId="5" nodeType="withEffect">
                                  <p:stCondLst>
                                    <p:cond delay="0"/>
                                  </p:stCondLst>
                                  <p:childTnLst>
                                    <p:animEffect transition="out" filter="plus(out)">
                                      <p:cBhvr>
                                        <p:cTn id="2182" dur="3000"/>
                                        <p:tgtEl>
                                          <p:spTgt spid="89"/>
                                        </p:tgtEl>
                                      </p:cBhvr>
                                    </p:animEffect>
                                    <p:set>
                                      <p:cBhvr>
                                        <p:cTn id="2183" dur="1" fill="hold">
                                          <p:stCondLst>
                                            <p:cond delay="2999"/>
                                          </p:stCondLst>
                                        </p:cTn>
                                        <p:tgtEl>
                                          <p:spTgt spid="89"/>
                                        </p:tgtEl>
                                        <p:attrNameLst>
                                          <p:attrName>style.visibility</p:attrName>
                                        </p:attrNameLst>
                                      </p:cBhvr>
                                      <p:to>
                                        <p:strVal val="hidden"/>
                                      </p:to>
                                    </p:set>
                                  </p:childTnLst>
                                </p:cTn>
                              </p:par>
                              <p:par>
                                <p:cTn id="2184" presetID="13" presetClass="exit" presetSubtype="32" fill="hold" grpId="5" nodeType="withEffect">
                                  <p:stCondLst>
                                    <p:cond delay="0"/>
                                  </p:stCondLst>
                                  <p:childTnLst>
                                    <p:animEffect transition="out" filter="plus(out)">
                                      <p:cBhvr>
                                        <p:cTn id="2185" dur="3000"/>
                                        <p:tgtEl>
                                          <p:spTgt spid="90"/>
                                        </p:tgtEl>
                                      </p:cBhvr>
                                    </p:animEffect>
                                    <p:set>
                                      <p:cBhvr>
                                        <p:cTn id="2186" dur="1" fill="hold">
                                          <p:stCondLst>
                                            <p:cond delay="2999"/>
                                          </p:stCondLst>
                                        </p:cTn>
                                        <p:tgtEl>
                                          <p:spTgt spid="90"/>
                                        </p:tgtEl>
                                        <p:attrNameLst>
                                          <p:attrName>style.visibility</p:attrName>
                                        </p:attrNameLst>
                                      </p:cBhvr>
                                      <p:to>
                                        <p:strVal val="hidden"/>
                                      </p:to>
                                    </p:set>
                                  </p:childTnLst>
                                </p:cTn>
                              </p:par>
                              <p:par>
                                <p:cTn id="2187" presetID="13" presetClass="exit" presetSubtype="32" fill="hold" grpId="5" nodeType="withEffect">
                                  <p:stCondLst>
                                    <p:cond delay="0"/>
                                  </p:stCondLst>
                                  <p:childTnLst>
                                    <p:animEffect transition="out" filter="plus(out)">
                                      <p:cBhvr>
                                        <p:cTn id="2188" dur="3000"/>
                                        <p:tgtEl>
                                          <p:spTgt spid="91"/>
                                        </p:tgtEl>
                                      </p:cBhvr>
                                    </p:animEffect>
                                    <p:set>
                                      <p:cBhvr>
                                        <p:cTn id="2189" dur="1" fill="hold">
                                          <p:stCondLst>
                                            <p:cond delay="2999"/>
                                          </p:stCondLst>
                                        </p:cTn>
                                        <p:tgtEl>
                                          <p:spTgt spid="91"/>
                                        </p:tgtEl>
                                        <p:attrNameLst>
                                          <p:attrName>style.visibility</p:attrName>
                                        </p:attrNameLst>
                                      </p:cBhvr>
                                      <p:to>
                                        <p:strVal val="hidden"/>
                                      </p:to>
                                    </p:set>
                                  </p:childTnLst>
                                </p:cTn>
                              </p:par>
                              <p:par>
                                <p:cTn id="2190" presetID="13" presetClass="exit" presetSubtype="32" fill="hold" grpId="5" nodeType="withEffect">
                                  <p:stCondLst>
                                    <p:cond delay="0"/>
                                  </p:stCondLst>
                                  <p:childTnLst>
                                    <p:animEffect transition="out" filter="plus(out)">
                                      <p:cBhvr>
                                        <p:cTn id="2191" dur="3000"/>
                                        <p:tgtEl>
                                          <p:spTgt spid="92"/>
                                        </p:tgtEl>
                                      </p:cBhvr>
                                    </p:animEffect>
                                    <p:set>
                                      <p:cBhvr>
                                        <p:cTn id="2192" dur="1" fill="hold">
                                          <p:stCondLst>
                                            <p:cond delay="2999"/>
                                          </p:stCondLst>
                                        </p:cTn>
                                        <p:tgtEl>
                                          <p:spTgt spid="92"/>
                                        </p:tgtEl>
                                        <p:attrNameLst>
                                          <p:attrName>style.visibility</p:attrName>
                                        </p:attrNameLst>
                                      </p:cBhvr>
                                      <p:to>
                                        <p:strVal val="hidden"/>
                                      </p:to>
                                    </p:set>
                                  </p:childTnLst>
                                </p:cTn>
                              </p:par>
                              <p:par>
                                <p:cTn id="2193" presetID="13" presetClass="exit" presetSubtype="32" fill="hold" grpId="5" nodeType="withEffect">
                                  <p:stCondLst>
                                    <p:cond delay="0"/>
                                  </p:stCondLst>
                                  <p:childTnLst>
                                    <p:animEffect transition="out" filter="plus(out)">
                                      <p:cBhvr>
                                        <p:cTn id="2194" dur="3000"/>
                                        <p:tgtEl>
                                          <p:spTgt spid="93"/>
                                        </p:tgtEl>
                                      </p:cBhvr>
                                    </p:animEffect>
                                    <p:set>
                                      <p:cBhvr>
                                        <p:cTn id="2195" dur="1" fill="hold">
                                          <p:stCondLst>
                                            <p:cond delay="2999"/>
                                          </p:stCondLst>
                                        </p:cTn>
                                        <p:tgtEl>
                                          <p:spTgt spid="93"/>
                                        </p:tgtEl>
                                        <p:attrNameLst>
                                          <p:attrName>style.visibility</p:attrName>
                                        </p:attrNameLst>
                                      </p:cBhvr>
                                      <p:to>
                                        <p:strVal val="hidden"/>
                                      </p:to>
                                    </p:set>
                                  </p:childTnLst>
                                </p:cTn>
                              </p:par>
                              <p:par>
                                <p:cTn id="2196" presetID="13" presetClass="exit" presetSubtype="32" fill="hold" grpId="5" nodeType="withEffect">
                                  <p:stCondLst>
                                    <p:cond delay="0"/>
                                  </p:stCondLst>
                                  <p:childTnLst>
                                    <p:animEffect transition="out" filter="plus(out)">
                                      <p:cBhvr>
                                        <p:cTn id="2197" dur="3000"/>
                                        <p:tgtEl>
                                          <p:spTgt spid="94"/>
                                        </p:tgtEl>
                                      </p:cBhvr>
                                    </p:animEffect>
                                    <p:set>
                                      <p:cBhvr>
                                        <p:cTn id="2198" dur="1" fill="hold">
                                          <p:stCondLst>
                                            <p:cond delay="2999"/>
                                          </p:stCondLst>
                                        </p:cTn>
                                        <p:tgtEl>
                                          <p:spTgt spid="94"/>
                                        </p:tgtEl>
                                        <p:attrNameLst>
                                          <p:attrName>style.visibility</p:attrName>
                                        </p:attrNameLst>
                                      </p:cBhvr>
                                      <p:to>
                                        <p:strVal val="hidden"/>
                                      </p:to>
                                    </p:set>
                                  </p:childTnLst>
                                </p:cTn>
                              </p:par>
                              <p:par>
                                <p:cTn id="2199" presetID="13" presetClass="exit" presetSubtype="32" fill="hold" grpId="5" nodeType="withEffect">
                                  <p:stCondLst>
                                    <p:cond delay="0"/>
                                  </p:stCondLst>
                                  <p:childTnLst>
                                    <p:animEffect transition="out" filter="plus(out)">
                                      <p:cBhvr>
                                        <p:cTn id="2200" dur="3000"/>
                                        <p:tgtEl>
                                          <p:spTgt spid="95"/>
                                        </p:tgtEl>
                                      </p:cBhvr>
                                    </p:animEffect>
                                    <p:set>
                                      <p:cBhvr>
                                        <p:cTn id="2201" dur="1" fill="hold">
                                          <p:stCondLst>
                                            <p:cond delay="2999"/>
                                          </p:stCondLst>
                                        </p:cTn>
                                        <p:tgtEl>
                                          <p:spTgt spid="95"/>
                                        </p:tgtEl>
                                        <p:attrNameLst>
                                          <p:attrName>style.visibility</p:attrName>
                                        </p:attrNameLst>
                                      </p:cBhvr>
                                      <p:to>
                                        <p:strVal val="hidden"/>
                                      </p:to>
                                    </p:set>
                                  </p:childTnLst>
                                </p:cTn>
                              </p:par>
                              <p:par>
                                <p:cTn id="2202" presetID="13" presetClass="exit" presetSubtype="32" fill="hold" grpId="5" nodeType="withEffect">
                                  <p:stCondLst>
                                    <p:cond delay="0"/>
                                  </p:stCondLst>
                                  <p:childTnLst>
                                    <p:animEffect transition="out" filter="plus(out)">
                                      <p:cBhvr>
                                        <p:cTn id="2203" dur="3000"/>
                                        <p:tgtEl>
                                          <p:spTgt spid="96"/>
                                        </p:tgtEl>
                                      </p:cBhvr>
                                    </p:animEffect>
                                    <p:set>
                                      <p:cBhvr>
                                        <p:cTn id="2204" dur="1" fill="hold">
                                          <p:stCondLst>
                                            <p:cond delay="2999"/>
                                          </p:stCondLst>
                                        </p:cTn>
                                        <p:tgtEl>
                                          <p:spTgt spid="96"/>
                                        </p:tgtEl>
                                        <p:attrNameLst>
                                          <p:attrName>style.visibility</p:attrName>
                                        </p:attrNameLst>
                                      </p:cBhvr>
                                      <p:to>
                                        <p:strVal val="hidden"/>
                                      </p:to>
                                    </p:set>
                                  </p:childTnLst>
                                </p:cTn>
                              </p:par>
                              <p:par>
                                <p:cTn id="2205" presetID="13" presetClass="exit" presetSubtype="32" fill="hold" grpId="5" nodeType="withEffect">
                                  <p:stCondLst>
                                    <p:cond delay="0"/>
                                  </p:stCondLst>
                                  <p:childTnLst>
                                    <p:animEffect transition="out" filter="plus(out)">
                                      <p:cBhvr>
                                        <p:cTn id="2206" dur="3000"/>
                                        <p:tgtEl>
                                          <p:spTgt spid="97"/>
                                        </p:tgtEl>
                                      </p:cBhvr>
                                    </p:animEffect>
                                    <p:set>
                                      <p:cBhvr>
                                        <p:cTn id="2207" dur="1" fill="hold">
                                          <p:stCondLst>
                                            <p:cond delay="2999"/>
                                          </p:stCondLst>
                                        </p:cTn>
                                        <p:tgtEl>
                                          <p:spTgt spid="97"/>
                                        </p:tgtEl>
                                        <p:attrNameLst>
                                          <p:attrName>style.visibility</p:attrName>
                                        </p:attrNameLst>
                                      </p:cBhvr>
                                      <p:to>
                                        <p:strVal val="hidden"/>
                                      </p:to>
                                    </p:set>
                                  </p:childTnLst>
                                </p:cTn>
                              </p:par>
                              <p:par>
                                <p:cTn id="2208" presetID="13" presetClass="exit" presetSubtype="32" fill="hold" grpId="5" nodeType="withEffect">
                                  <p:stCondLst>
                                    <p:cond delay="0"/>
                                  </p:stCondLst>
                                  <p:childTnLst>
                                    <p:animEffect transition="out" filter="plus(out)">
                                      <p:cBhvr>
                                        <p:cTn id="2209" dur="3000"/>
                                        <p:tgtEl>
                                          <p:spTgt spid="98"/>
                                        </p:tgtEl>
                                      </p:cBhvr>
                                    </p:animEffect>
                                    <p:set>
                                      <p:cBhvr>
                                        <p:cTn id="2210" dur="1" fill="hold">
                                          <p:stCondLst>
                                            <p:cond delay="2999"/>
                                          </p:stCondLst>
                                        </p:cTn>
                                        <p:tgtEl>
                                          <p:spTgt spid="98"/>
                                        </p:tgtEl>
                                        <p:attrNameLst>
                                          <p:attrName>style.visibility</p:attrName>
                                        </p:attrNameLst>
                                      </p:cBhvr>
                                      <p:to>
                                        <p:strVal val="hidden"/>
                                      </p:to>
                                    </p:set>
                                  </p:childTnLst>
                                </p:cTn>
                              </p:par>
                              <p:par>
                                <p:cTn id="2211" presetID="13" presetClass="exit" presetSubtype="32" fill="hold" grpId="5" nodeType="withEffect">
                                  <p:stCondLst>
                                    <p:cond delay="0"/>
                                  </p:stCondLst>
                                  <p:childTnLst>
                                    <p:animEffect transition="out" filter="plus(out)">
                                      <p:cBhvr>
                                        <p:cTn id="2212" dur="3000"/>
                                        <p:tgtEl>
                                          <p:spTgt spid="99"/>
                                        </p:tgtEl>
                                      </p:cBhvr>
                                    </p:animEffect>
                                    <p:set>
                                      <p:cBhvr>
                                        <p:cTn id="2213" dur="1" fill="hold">
                                          <p:stCondLst>
                                            <p:cond delay="2999"/>
                                          </p:stCondLst>
                                        </p:cTn>
                                        <p:tgtEl>
                                          <p:spTgt spid="99"/>
                                        </p:tgtEl>
                                        <p:attrNameLst>
                                          <p:attrName>style.visibility</p:attrName>
                                        </p:attrNameLst>
                                      </p:cBhvr>
                                      <p:to>
                                        <p:strVal val="hidden"/>
                                      </p:to>
                                    </p:set>
                                  </p:childTnLst>
                                </p:cTn>
                              </p:par>
                              <p:par>
                                <p:cTn id="2214" presetID="13" presetClass="exit" presetSubtype="32" fill="hold" grpId="5" nodeType="withEffect">
                                  <p:stCondLst>
                                    <p:cond delay="0"/>
                                  </p:stCondLst>
                                  <p:childTnLst>
                                    <p:animEffect transition="out" filter="plus(out)">
                                      <p:cBhvr>
                                        <p:cTn id="2215" dur="3000"/>
                                        <p:tgtEl>
                                          <p:spTgt spid="100"/>
                                        </p:tgtEl>
                                      </p:cBhvr>
                                    </p:animEffect>
                                    <p:set>
                                      <p:cBhvr>
                                        <p:cTn id="2216" dur="1" fill="hold">
                                          <p:stCondLst>
                                            <p:cond delay="2999"/>
                                          </p:stCondLst>
                                        </p:cTn>
                                        <p:tgtEl>
                                          <p:spTgt spid="100"/>
                                        </p:tgtEl>
                                        <p:attrNameLst>
                                          <p:attrName>style.visibility</p:attrName>
                                        </p:attrNameLst>
                                      </p:cBhvr>
                                      <p:to>
                                        <p:strVal val="hidden"/>
                                      </p:to>
                                    </p:set>
                                  </p:childTnLst>
                                </p:cTn>
                              </p:par>
                              <p:par>
                                <p:cTn id="2217" presetID="13" presetClass="exit" presetSubtype="32" fill="hold" grpId="5" nodeType="withEffect">
                                  <p:stCondLst>
                                    <p:cond delay="0"/>
                                  </p:stCondLst>
                                  <p:childTnLst>
                                    <p:animEffect transition="out" filter="plus(out)">
                                      <p:cBhvr>
                                        <p:cTn id="2218" dur="3000"/>
                                        <p:tgtEl>
                                          <p:spTgt spid="101"/>
                                        </p:tgtEl>
                                      </p:cBhvr>
                                    </p:animEffect>
                                    <p:set>
                                      <p:cBhvr>
                                        <p:cTn id="2219" dur="1" fill="hold">
                                          <p:stCondLst>
                                            <p:cond delay="2999"/>
                                          </p:stCondLst>
                                        </p:cTn>
                                        <p:tgtEl>
                                          <p:spTgt spid="101"/>
                                        </p:tgtEl>
                                        <p:attrNameLst>
                                          <p:attrName>style.visibility</p:attrName>
                                        </p:attrNameLst>
                                      </p:cBhvr>
                                      <p:to>
                                        <p:strVal val="hidden"/>
                                      </p:to>
                                    </p:set>
                                  </p:childTnLst>
                                </p:cTn>
                              </p:par>
                              <p:par>
                                <p:cTn id="2220" presetID="13" presetClass="exit" presetSubtype="32" fill="hold" grpId="5" nodeType="withEffect">
                                  <p:stCondLst>
                                    <p:cond delay="0"/>
                                  </p:stCondLst>
                                  <p:childTnLst>
                                    <p:animEffect transition="out" filter="plus(out)">
                                      <p:cBhvr>
                                        <p:cTn id="2221" dur="3000"/>
                                        <p:tgtEl>
                                          <p:spTgt spid="102"/>
                                        </p:tgtEl>
                                      </p:cBhvr>
                                    </p:animEffect>
                                    <p:set>
                                      <p:cBhvr>
                                        <p:cTn id="2222" dur="1" fill="hold">
                                          <p:stCondLst>
                                            <p:cond delay="2999"/>
                                          </p:stCondLst>
                                        </p:cTn>
                                        <p:tgtEl>
                                          <p:spTgt spid="102"/>
                                        </p:tgtEl>
                                        <p:attrNameLst>
                                          <p:attrName>style.visibility</p:attrName>
                                        </p:attrNameLst>
                                      </p:cBhvr>
                                      <p:to>
                                        <p:strVal val="hidden"/>
                                      </p:to>
                                    </p:set>
                                  </p:childTnLst>
                                </p:cTn>
                              </p:par>
                              <p:par>
                                <p:cTn id="2223" presetID="13" presetClass="exit" presetSubtype="32" fill="hold" grpId="5" nodeType="withEffect">
                                  <p:stCondLst>
                                    <p:cond delay="0"/>
                                  </p:stCondLst>
                                  <p:childTnLst>
                                    <p:animEffect transition="out" filter="plus(out)">
                                      <p:cBhvr>
                                        <p:cTn id="2224" dur="3000"/>
                                        <p:tgtEl>
                                          <p:spTgt spid="103"/>
                                        </p:tgtEl>
                                      </p:cBhvr>
                                    </p:animEffect>
                                    <p:set>
                                      <p:cBhvr>
                                        <p:cTn id="2225" dur="1" fill="hold">
                                          <p:stCondLst>
                                            <p:cond delay="2999"/>
                                          </p:stCondLst>
                                        </p:cTn>
                                        <p:tgtEl>
                                          <p:spTgt spid="103"/>
                                        </p:tgtEl>
                                        <p:attrNameLst>
                                          <p:attrName>style.visibility</p:attrName>
                                        </p:attrNameLst>
                                      </p:cBhvr>
                                      <p:to>
                                        <p:strVal val="hidden"/>
                                      </p:to>
                                    </p:set>
                                  </p:childTnLst>
                                </p:cTn>
                              </p:par>
                              <p:par>
                                <p:cTn id="2226" presetID="13" presetClass="exit" presetSubtype="32" fill="hold" grpId="5" nodeType="withEffect">
                                  <p:stCondLst>
                                    <p:cond delay="0"/>
                                  </p:stCondLst>
                                  <p:childTnLst>
                                    <p:animEffect transition="out" filter="plus(out)">
                                      <p:cBhvr>
                                        <p:cTn id="2227" dur="3000"/>
                                        <p:tgtEl>
                                          <p:spTgt spid="104"/>
                                        </p:tgtEl>
                                      </p:cBhvr>
                                    </p:animEffect>
                                    <p:set>
                                      <p:cBhvr>
                                        <p:cTn id="2228" dur="1" fill="hold">
                                          <p:stCondLst>
                                            <p:cond delay="2999"/>
                                          </p:stCondLst>
                                        </p:cTn>
                                        <p:tgtEl>
                                          <p:spTgt spid="104"/>
                                        </p:tgtEl>
                                        <p:attrNameLst>
                                          <p:attrName>style.visibility</p:attrName>
                                        </p:attrNameLst>
                                      </p:cBhvr>
                                      <p:to>
                                        <p:strVal val="hidden"/>
                                      </p:to>
                                    </p:set>
                                  </p:childTnLst>
                                </p:cTn>
                              </p:par>
                              <p:par>
                                <p:cTn id="2229" presetID="13" presetClass="exit" presetSubtype="32" fill="hold" grpId="5" nodeType="withEffect">
                                  <p:stCondLst>
                                    <p:cond delay="0"/>
                                  </p:stCondLst>
                                  <p:childTnLst>
                                    <p:animEffect transition="out" filter="plus(out)">
                                      <p:cBhvr>
                                        <p:cTn id="2230" dur="3000"/>
                                        <p:tgtEl>
                                          <p:spTgt spid="105"/>
                                        </p:tgtEl>
                                      </p:cBhvr>
                                    </p:animEffect>
                                    <p:set>
                                      <p:cBhvr>
                                        <p:cTn id="2231" dur="1" fill="hold">
                                          <p:stCondLst>
                                            <p:cond delay="2999"/>
                                          </p:stCondLst>
                                        </p:cTn>
                                        <p:tgtEl>
                                          <p:spTgt spid="105"/>
                                        </p:tgtEl>
                                        <p:attrNameLst>
                                          <p:attrName>style.visibility</p:attrName>
                                        </p:attrNameLst>
                                      </p:cBhvr>
                                      <p:to>
                                        <p:strVal val="hidden"/>
                                      </p:to>
                                    </p:set>
                                  </p:childTnLst>
                                </p:cTn>
                              </p:par>
                              <p:par>
                                <p:cTn id="2232" presetID="13" presetClass="exit" presetSubtype="32" fill="hold" grpId="5" nodeType="withEffect">
                                  <p:stCondLst>
                                    <p:cond delay="0"/>
                                  </p:stCondLst>
                                  <p:childTnLst>
                                    <p:animEffect transition="out" filter="plus(out)">
                                      <p:cBhvr>
                                        <p:cTn id="2233" dur="3000"/>
                                        <p:tgtEl>
                                          <p:spTgt spid="106"/>
                                        </p:tgtEl>
                                      </p:cBhvr>
                                    </p:animEffect>
                                    <p:set>
                                      <p:cBhvr>
                                        <p:cTn id="2234" dur="1" fill="hold">
                                          <p:stCondLst>
                                            <p:cond delay="2999"/>
                                          </p:stCondLst>
                                        </p:cTn>
                                        <p:tgtEl>
                                          <p:spTgt spid="106"/>
                                        </p:tgtEl>
                                        <p:attrNameLst>
                                          <p:attrName>style.visibility</p:attrName>
                                        </p:attrNameLst>
                                      </p:cBhvr>
                                      <p:to>
                                        <p:strVal val="hidden"/>
                                      </p:to>
                                    </p:set>
                                  </p:childTnLst>
                                </p:cTn>
                              </p:par>
                              <p:par>
                                <p:cTn id="2235" presetID="13" presetClass="exit" presetSubtype="32" fill="hold" grpId="5" nodeType="withEffect">
                                  <p:stCondLst>
                                    <p:cond delay="0"/>
                                  </p:stCondLst>
                                  <p:childTnLst>
                                    <p:animEffect transition="out" filter="plus(out)">
                                      <p:cBhvr>
                                        <p:cTn id="2236" dur="3000"/>
                                        <p:tgtEl>
                                          <p:spTgt spid="107"/>
                                        </p:tgtEl>
                                      </p:cBhvr>
                                    </p:animEffect>
                                    <p:set>
                                      <p:cBhvr>
                                        <p:cTn id="2237" dur="1" fill="hold">
                                          <p:stCondLst>
                                            <p:cond delay="2999"/>
                                          </p:stCondLst>
                                        </p:cTn>
                                        <p:tgtEl>
                                          <p:spTgt spid="107"/>
                                        </p:tgtEl>
                                        <p:attrNameLst>
                                          <p:attrName>style.visibility</p:attrName>
                                        </p:attrNameLst>
                                      </p:cBhvr>
                                      <p:to>
                                        <p:strVal val="hidden"/>
                                      </p:to>
                                    </p:set>
                                  </p:childTnLst>
                                </p:cTn>
                              </p:par>
                              <p:par>
                                <p:cTn id="2238" presetID="13" presetClass="exit" presetSubtype="32" fill="hold" grpId="5" nodeType="withEffect">
                                  <p:stCondLst>
                                    <p:cond delay="0"/>
                                  </p:stCondLst>
                                  <p:childTnLst>
                                    <p:animEffect transition="out" filter="plus(out)">
                                      <p:cBhvr>
                                        <p:cTn id="2239" dur="3000"/>
                                        <p:tgtEl>
                                          <p:spTgt spid="108"/>
                                        </p:tgtEl>
                                      </p:cBhvr>
                                    </p:animEffect>
                                    <p:set>
                                      <p:cBhvr>
                                        <p:cTn id="2240" dur="1" fill="hold">
                                          <p:stCondLst>
                                            <p:cond delay="2999"/>
                                          </p:stCondLst>
                                        </p:cTn>
                                        <p:tgtEl>
                                          <p:spTgt spid="108"/>
                                        </p:tgtEl>
                                        <p:attrNameLst>
                                          <p:attrName>style.visibility</p:attrName>
                                        </p:attrNameLst>
                                      </p:cBhvr>
                                      <p:to>
                                        <p:strVal val="hidden"/>
                                      </p:to>
                                    </p:set>
                                  </p:childTnLst>
                                </p:cTn>
                              </p:par>
                              <p:par>
                                <p:cTn id="2241" presetID="13" presetClass="exit" presetSubtype="32" fill="hold" grpId="5" nodeType="withEffect">
                                  <p:stCondLst>
                                    <p:cond delay="0"/>
                                  </p:stCondLst>
                                  <p:childTnLst>
                                    <p:animEffect transition="out" filter="plus(out)">
                                      <p:cBhvr>
                                        <p:cTn id="2242" dur="3000"/>
                                        <p:tgtEl>
                                          <p:spTgt spid="109"/>
                                        </p:tgtEl>
                                      </p:cBhvr>
                                    </p:animEffect>
                                    <p:set>
                                      <p:cBhvr>
                                        <p:cTn id="2243" dur="1" fill="hold">
                                          <p:stCondLst>
                                            <p:cond delay="2999"/>
                                          </p:stCondLst>
                                        </p:cTn>
                                        <p:tgtEl>
                                          <p:spTgt spid="109"/>
                                        </p:tgtEl>
                                        <p:attrNameLst>
                                          <p:attrName>style.visibility</p:attrName>
                                        </p:attrNameLst>
                                      </p:cBhvr>
                                      <p:to>
                                        <p:strVal val="hidden"/>
                                      </p:to>
                                    </p:set>
                                  </p:childTnLst>
                                </p:cTn>
                              </p:par>
                              <p:par>
                                <p:cTn id="2244" presetID="13" presetClass="exit" presetSubtype="32" fill="hold" grpId="5" nodeType="withEffect">
                                  <p:stCondLst>
                                    <p:cond delay="0"/>
                                  </p:stCondLst>
                                  <p:childTnLst>
                                    <p:animEffect transition="out" filter="plus(out)">
                                      <p:cBhvr>
                                        <p:cTn id="2245" dur="3000"/>
                                        <p:tgtEl>
                                          <p:spTgt spid="110"/>
                                        </p:tgtEl>
                                      </p:cBhvr>
                                    </p:animEffect>
                                    <p:set>
                                      <p:cBhvr>
                                        <p:cTn id="2246" dur="1" fill="hold">
                                          <p:stCondLst>
                                            <p:cond delay="2999"/>
                                          </p:stCondLst>
                                        </p:cTn>
                                        <p:tgtEl>
                                          <p:spTgt spid="110"/>
                                        </p:tgtEl>
                                        <p:attrNameLst>
                                          <p:attrName>style.visibility</p:attrName>
                                        </p:attrNameLst>
                                      </p:cBhvr>
                                      <p:to>
                                        <p:strVal val="hidden"/>
                                      </p:to>
                                    </p:set>
                                  </p:childTnLst>
                                </p:cTn>
                              </p:par>
                              <p:par>
                                <p:cTn id="2247" presetID="13" presetClass="exit" presetSubtype="32" fill="hold" grpId="5" nodeType="withEffect">
                                  <p:stCondLst>
                                    <p:cond delay="0"/>
                                  </p:stCondLst>
                                  <p:childTnLst>
                                    <p:animEffect transition="out" filter="plus(out)">
                                      <p:cBhvr>
                                        <p:cTn id="2248" dur="3000"/>
                                        <p:tgtEl>
                                          <p:spTgt spid="111"/>
                                        </p:tgtEl>
                                      </p:cBhvr>
                                    </p:animEffect>
                                    <p:set>
                                      <p:cBhvr>
                                        <p:cTn id="2249" dur="1" fill="hold">
                                          <p:stCondLst>
                                            <p:cond delay="2999"/>
                                          </p:stCondLst>
                                        </p:cTn>
                                        <p:tgtEl>
                                          <p:spTgt spid="111"/>
                                        </p:tgtEl>
                                        <p:attrNameLst>
                                          <p:attrName>style.visibility</p:attrName>
                                        </p:attrNameLst>
                                      </p:cBhvr>
                                      <p:to>
                                        <p:strVal val="hidden"/>
                                      </p:to>
                                    </p:set>
                                  </p:childTnLst>
                                </p:cTn>
                              </p:par>
                              <p:par>
                                <p:cTn id="2250" presetID="13" presetClass="exit" presetSubtype="32" fill="hold" grpId="5" nodeType="withEffect">
                                  <p:stCondLst>
                                    <p:cond delay="0"/>
                                  </p:stCondLst>
                                  <p:childTnLst>
                                    <p:animEffect transition="out" filter="plus(out)">
                                      <p:cBhvr>
                                        <p:cTn id="2251" dur="3000"/>
                                        <p:tgtEl>
                                          <p:spTgt spid="112"/>
                                        </p:tgtEl>
                                      </p:cBhvr>
                                    </p:animEffect>
                                    <p:set>
                                      <p:cBhvr>
                                        <p:cTn id="2252" dur="1" fill="hold">
                                          <p:stCondLst>
                                            <p:cond delay="2999"/>
                                          </p:stCondLst>
                                        </p:cTn>
                                        <p:tgtEl>
                                          <p:spTgt spid="112"/>
                                        </p:tgtEl>
                                        <p:attrNameLst>
                                          <p:attrName>style.visibility</p:attrName>
                                        </p:attrNameLst>
                                      </p:cBhvr>
                                      <p:to>
                                        <p:strVal val="hidden"/>
                                      </p:to>
                                    </p:set>
                                  </p:childTnLst>
                                </p:cTn>
                              </p:par>
                              <p:par>
                                <p:cTn id="2253" presetID="13" presetClass="exit" presetSubtype="32" fill="hold" grpId="5" nodeType="withEffect">
                                  <p:stCondLst>
                                    <p:cond delay="0"/>
                                  </p:stCondLst>
                                  <p:childTnLst>
                                    <p:animEffect transition="out" filter="plus(out)">
                                      <p:cBhvr>
                                        <p:cTn id="2254" dur="3000"/>
                                        <p:tgtEl>
                                          <p:spTgt spid="113"/>
                                        </p:tgtEl>
                                      </p:cBhvr>
                                    </p:animEffect>
                                    <p:set>
                                      <p:cBhvr>
                                        <p:cTn id="2255" dur="1" fill="hold">
                                          <p:stCondLst>
                                            <p:cond delay="2999"/>
                                          </p:stCondLst>
                                        </p:cTn>
                                        <p:tgtEl>
                                          <p:spTgt spid="113"/>
                                        </p:tgtEl>
                                        <p:attrNameLst>
                                          <p:attrName>style.visibility</p:attrName>
                                        </p:attrNameLst>
                                      </p:cBhvr>
                                      <p:to>
                                        <p:strVal val="hidden"/>
                                      </p:to>
                                    </p:set>
                                  </p:childTnLst>
                                </p:cTn>
                              </p:par>
                              <p:par>
                                <p:cTn id="2256" presetID="13" presetClass="exit" presetSubtype="32" fill="hold" grpId="5" nodeType="withEffect">
                                  <p:stCondLst>
                                    <p:cond delay="0"/>
                                  </p:stCondLst>
                                  <p:childTnLst>
                                    <p:animEffect transition="out" filter="plus(out)">
                                      <p:cBhvr>
                                        <p:cTn id="2257" dur="3000"/>
                                        <p:tgtEl>
                                          <p:spTgt spid="114"/>
                                        </p:tgtEl>
                                      </p:cBhvr>
                                    </p:animEffect>
                                    <p:set>
                                      <p:cBhvr>
                                        <p:cTn id="2258" dur="1" fill="hold">
                                          <p:stCondLst>
                                            <p:cond delay="2999"/>
                                          </p:stCondLst>
                                        </p:cTn>
                                        <p:tgtEl>
                                          <p:spTgt spid="114"/>
                                        </p:tgtEl>
                                        <p:attrNameLst>
                                          <p:attrName>style.visibility</p:attrName>
                                        </p:attrNameLst>
                                      </p:cBhvr>
                                      <p:to>
                                        <p:strVal val="hidden"/>
                                      </p:to>
                                    </p:set>
                                  </p:childTnLst>
                                </p:cTn>
                              </p:par>
                              <p:par>
                                <p:cTn id="2259" presetID="13" presetClass="exit" presetSubtype="32" fill="hold" grpId="5" nodeType="withEffect">
                                  <p:stCondLst>
                                    <p:cond delay="0"/>
                                  </p:stCondLst>
                                  <p:childTnLst>
                                    <p:animEffect transition="out" filter="plus(out)">
                                      <p:cBhvr>
                                        <p:cTn id="2260" dur="3000"/>
                                        <p:tgtEl>
                                          <p:spTgt spid="115"/>
                                        </p:tgtEl>
                                      </p:cBhvr>
                                    </p:animEffect>
                                    <p:set>
                                      <p:cBhvr>
                                        <p:cTn id="2261" dur="1" fill="hold">
                                          <p:stCondLst>
                                            <p:cond delay="2999"/>
                                          </p:stCondLst>
                                        </p:cTn>
                                        <p:tgtEl>
                                          <p:spTgt spid="115"/>
                                        </p:tgtEl>
                                        <p:attrNameLst>
                                          <p:attrName>style.visibility</p:attrName>
                                        </p:attrNameLst>
                                      </p:cBhvr>
                                      <p:to>
                                        <p:strVal val="hidden"/>
                                      </p:to>
                                    </p:set>
                                  </p:childTnLst>
                                </p:cTn>
                              </p:par>
                              <p:par>
                                <p:cTn id="2262" presetID="13" presetClass="exit" presetSubtype="32" fill="hold" grpId="5" nodeType="withEffect">
                                  <p:stCondLst>
                                    <p:cond delay="0"/>
                                  </p:stCondLst>
                                  <p:childTnLst>
                                    <p:animEffect transition="out" filter="plus(out)">
                                      <p:cBhvr>
                                        <p:cTn id="2263" dur="3000"/>
                                        <p:tgtEl>
                                          <p:spTgt spid="116"/>
                                        </p:tgtEl>
                                      </p:cBhvr>
                                    </p:animEffect>
                                    <p:set>
                                      <p:cBhvr>
                                        <p:cTn id="2264" dur="1" fill="hold">
                                          <p:stCondLst>
                                            <p:cond delay="2999"/>
                                          </p:stCondLst>
                                        </p:cTn>
                                        <p:tgtEl>
                                          <p:spTgt spid="116"/>
                                        </p:tgtEl>
                                        <p:attrNameLst>
                                          <p:attrName>style.visibility</p:attrName>
                                        </p:attrNameLst>
                                      </p:cBhvr>
                                      <p:to>
                                        <p:strVal val="hidden"/>
                                      </p:to>
                                    </p:set>
                                  </p:childTnLst>
                                </p:cTn>
                              </p:par>
                              <p:par>
                                <p:cTn id="2265" presetID="13" presetClass="exit" presetSubtype="32" fill="hold" grpId="5" nodeType="withEffect">
                                  <p:stCondLst>
                                    <p:cond delay="0"/>
                                  </p:stCondLst>
                                  <p:childTnLst>
                                    <p:animEffect transition="out" filter="plus(out)">
                                      <p:cBhvr>
                                        <p:cTn id="2266" dur="3000"/>
                                        <p:tgtEl>
                                          <p:spTgt spid="117"/>
                                        </p:tgtEl>
                                      </p:cBhvr>
                                    </p:animEffect>
                                    <p:set>
                                      <p:cBhvr>
                                        <p:cTn id="2267" dur="1" fill="hold">
                                          <p:stCondLst>
                                            <p:cond delay="2999"/>
                                          </p:stCondLst>
                                        </p:cTn>
                                        <p:tgtEl>
                                          <p:spTgt spid="117"/>
                                        </p:tgtEl>
                                        <p:attrNameLst>
                                          <p:attrName>style.visibility</p:attrName>
                                        </p:attrNameLst>
                                      </p:cBhvr>
                                      <p:to>
                                        <p:strVal val="hidden"/>
                                      </p:to>
                                    </p:set>
                                  </p:childTnLst>
                                </p:cTn>
                              </p:par>
                              <p:par>
                                <p:cTn id="2268" presetID="13" presetClass="exit" presetSubtype="32" fill="hold" grpId="5" nodeType="withEffect">
                                  <p:stCondLst>
                                    <p:cond delay="0"/>
                                  </p:stCondLst>
                                  <p:childTnLst>
                                    <p:animEffect transition="out" filter="plus(out)">
                                      <p:cBhvr>
                                        <p:cTn id="2269" dur="3000"/>
                                        <p:tgtEl>
                                          <p:spTgt spid="118"/>
                                        </p:tgtEl>
                                      </p:cBhvr>
                                    </p:animEffect>
                                    <p:set>
                                      <p:cBhvr>
                                        <p:cTn id="2270" dur="1" fill="hold">
                                          <p:stCondLst>
                                            <p:cond delay="2999"/>
                                          </p:stCondLst>
                                        </p:cTn>
                                        <p:tgtEl>
                                          <p:spTgt spid="118"/>
                                        </p:tgtEl>
                                        <p:attrNameLst>
                                          <p:attrName>style.visibility</p:attrName>
                                        </p:attrNameLst>
                                      </p:cBhvr>
                                      <p:to>
                                        <p:strVal val="hidden"/>
                                      </p:to>
                                    </p:set>
                                  </p:childTnLst>
                                </p:cTn>
                              </p:par>
                              <p:par>
                                <p:cTn id="2271" presetID="13" presetClass="exit" presetSubtype="32" fill="hold" grpId="5" nodeType="withEffect">
                                  <p:stCondLst>
                                    <p:cond delay="0"/>
                                  </p:stCondLst>
                                  <p:childTnLst>
                                    <p:animEffect transition="out" filter="plus(out)">
                                      <p:cBhvr>
                                        <p:cTn id="2272" dur="3000"/>
                                        <p:tgtEl>
                                          <p:spTgt spid="119"/>
                                        </p:tgtEl>
                                      </p:cBhvr>
                                    </p:animEffect>
                                    <p:set>
                                      <p:cBhvr>
                                        <p:cTn id="2273" dur="1" fill="hold">
                                          <p:stCondLst>
                                            <p:cond delay="2999"/>
                                          </p:stCondLst>
                                        </p:cTn>
                                        <p:tgtEl>
                                          <p:spTgt spid="119"/>
                                        </p:tgtEl>
                                        <p:attrNameLst>
                                          <p:attrName>style.visibility</p:attrName>
                                        </p:attrNameLst>
                                      </p:cBhvr>
                                      <p:to>
                                        <p:strVal val="hidden"/>
                                      </p:to>
                                    </p:set>
                                  </p:childTnLst>
                                </p:cTn>
                              </p:par>
                              <p:par>
                                <p:cTn id="2274" presetID="13" presetClass="exit" presetSubtype="32" fill="hold" grpId="5" nodeType="withEffect">
                                  <p:stCondLst>
                                    <p:cond delay="0"/>
                                  </p:stCondLst>
                                  <p:childTnLst>
                                    <p:animEffect transition="out" filter="plus(out)">
                                      <p:cBhvr>
                                        <p:cTn id="2275" dur="3000"/>
                                        <p:tgtEl>
                                          <p:spTgt spid="120"/>
                                        </p:tgtEl>
                                      </p:cBhvr>
                                    </p:animEffect>
                                    <p:set>
                                      <p:cBhvr>
                                        <p:cTn id="2276" dur="1" fill="hold">
                                          <p:stCondLst>
                                            <p:cond delay="2999"/>
                                          </p:stCondLst>
                                        </p:cTn>
                                        <p:tgtEl>
                                          <p:spTgt spid="120"/>
                                        </p:tgtEl>
                                        <p:attrNameLst>
                                          <p:attrName>style.visibility</p:attrName>
                                        </p:attrNameLst>
                                      </p:cBhvr>
                                      <p:to>
                                        <p:strVal val="hidden"/>
                                      </p:to>
                                    </p:set>
                                  </p:childTnLst>
                                </p:cTn>
                              </p:par>
                              <p:par>
                                <p:cTn id="2277" presetID="13" presetClass="exit" presetSubtype="32" fill="hold" grpId="5" nodeType="withEffect">
                                  <p:stCondLst>
                                    <p:cond delay="0"/>
                                  </p:stCondLst>
                                  <p:childTnLst>
                                    <p:animEffect transition="out" filter="plus(out)">
                                      <p:cBhvr>
                                        <p:cTn id="2278" dur="3000"/>
                                        <p:tgtEl>
                                          <p:spTgt spid="121"/>
                                        </p:tgtEl>
                                      </p:cBhvr>
                                    </p:animEffect>
                                    <p:set>
                                      <p:cBhvr>
                                        <p:cTn id="2279" dur="1" fill="hold">
                                          <p:stCondLst>
                                            <p:cond delay="2999"/>
                                          </p:stCondLst>
                                        </p:cTn>
                                        <p:tgtEl>
                                          <p:spTgt spid="121"/>
                                        </p:tgtEl>
                                        <p:attrNameLst>
                                          <p:attrName>style.visibility</p:attrName>
                                        </p:attrNameLst>
                                      </p:cBhvr>
                                      <p:to>
                                        <p:strVal val="hidden"/>
                                      </p:to>
                                    </p:set>
                                  </p:childTnLst>
                                </p:cTn>
                              </p:par>
                              <p:par>
                                <p:cTn id="2280" presetID="13" presetClass="exit" presetSubtype="32" fill="hold" grpId="5" nodeType="withEffect">
                                  <p:stCondLst>
                                    <p:cond delay="0"/>
                                  </p:stCondLst>
                                  <p:childTnLst>
                                    <p:animEffect transition="out" filter="plus(out)">
                                      <p:cBhvr>
                                        <p:cTn id="2281" dur="3000"/>
                                        <p:tgtEl>
                                          <p:spTgt spid="122"/>
                                        </p:tgtEl>
                                      </p:cBhvr>
                                    </p:animEffect>
                                    <p:set>
                                      <p:cBhvr>
                                        <p:cTn id="2282" dur="1" fill="hold">
                                          <p:stCondLst>
                                            <p:cond delay="2999"/>
                                          </p:stCondLst>
                                        </p:cTn>
                                        <p:tgtEl>
                                          <p:spTgt spid="122"/>
                                        </p:tgtEl>
                                        <p:attrNameLst>
                                          <p:attrName>style.visibility</p:attrName>
                                        </p:attrNameLst>
                                      </p:cBhvr>
                                      <p:to>
                                        <p:strVal val="hidden"/>
                                      </p:to>
                                    </p:set>
                                  </p:childTnLst>
                                </p:cTn>
                              </p:par>
                              <p:par>
                                <p:cTn id="2283" presetID="13" presetClass="exit" presetSubtype="32" fill="hold" grpId="5" nodeType="withEffect">
                                  <p:stCondLst>
                                    <p:cond delay="0"/>
                                  </p:stCondLst>
                                  <p:childTnLst>
                                    <p:animEffect transition="out" filter="plus(out)">
                                      <p:cBhvr>
                                        <p:cTn id="2284" dur="3000"/>
                                        <p:tgtEl>
                                          <p:spTgt spid="123"/>
                                        </p:tgtEl>
                                      </p:cBhvr>
                                    </p:animEffect>
                                    <p:set>
                                      <p:cBhvr>
                                        <p:cTn id="2285" dur="1" fill="hold">
                                          <p:stCondLst>
                                            <p:cond delay="2999"/>
                                          </p:stCondLst>
                                        </p:cTn>
                                        <p:tgtEl>
                                          <p:spTgt spid="123"/>
                                        </p:tgtEl>
                                        <p:attrNameLst>
                                          <p:attrName>style.visibility</p:attrName>
                                        </p:attrNameLst>
                                      </p:cBhvr>
                                      <p:to>
                                        <p:strVal val="hidden"/>
                                      </p:to>
                                    </p:set>
                                  </p:childTnLst>
                                </p:cTn>
                              </p:par>
                              <p:par>
                                <p:cTn id="2286" presetID="13" presetClass="exit" presetSubtype="32" fill="hold" grpId="5" nodeType="withEffect">
                                  <p:stCondLst>
                                    <p:cond delay="0"/>
                                  </p:stCondLst>
                                  <p:childTnLst>
                                    <p:animEffect transition="out" filter="plus(out)">
                                      <p:cBhvr>
                                        <p:cTn id="2287" dur="3000"/>
                                        <p:tgtEl>
                                          <p:spTgt spid="124"/>
                                        </p:tgtEl>
                                      </p:cBhvr>
                                    </p:animEffect>
                                    <p:set>
                                      <p:cBhvr>
                                        <p:cTn id="2288" dur="1" fill="hold">
                                          <p:stCondLst>
                                            <p:cond delay="2999"/>
                                          </p:stCondLst>
                                        </p:cTn>
                                        <p:tgtEl>
                                          <p:spTgt spid="124"/>
                                        </p:tgtEl>
                                        <p:attrNameLst>
                                          <p:attrName>style.visibility</p:attrName>
                                        </p:attrNameLst>
                                      </p:cBhvr>
                                      <p:to>
                                        <p:strVal val="hidden"/>
                                      </p:to>
                                    </p:set>
                                  </p:childTnLst>
                                </p:cTn>
                              </p:par>
                              <p:par>
                                <p:cTn id="2289" presetID="13" presetClass="exit" presetSubtype="32" fill="hold" grpId="5" nodeType="withEffect">
                                  <p:stCondLst>
                                    <p:cond delay="0"/>
                                  </p:stCondLst>
                                  <p:childTnLst>
                                    <p:animEffect transition="out" filter="plus(out)">
                                      <p:cBhvr>
                                        <p:cTn id="2290" dur="3000"/>
                                        <p:tgtEl>
                                          <p:spTgt spid="125"/>
                                        </p:tgtEl>
                                      </p:cBhvr>
                                    </p:animEffect>
                                    <p:set>
                                      <p:cBhvr>
                                        <p:cTn id="2291" dur="1" fill="hold">
                                          <p:stCondLst>
                                            <p:cond delay="2999"/>
                                          </p:stCondLst>
                                        </p:cTn>
                                        <p:tgtEl>
                                          <p:spTgt spid="125"/>
                                        </p:tgtEl>
                                        <p:attrNameLst>
                                          <p:attrName>style.visibility</p:attrName>
                                        </p:attrNameLst>
                                      </p:cBhvr>
                                      <p:to>
                                        <p:strVal val="hidden"/>
                                      </p:to>
                                    </p:set>
                                  </p:childTnLst>
                                </p:cTn>
                              </p:par>
                              <p:par>
                                <p:cTn id="2292" presetID="13" presetClass="exit" presetSubtype="32" fill="hold" grpId="5" nodeType="withEffect">
                                  <p:stCondLst>
                                    <p:cond delay="0"/>
                                  </p:stCondLst>
                                  <p:childTnLst>
                                    <p:animEffect transition="out" filter="plus(out)">
                                      <p:cBhvr>
                                        <p:cTn id="2293" dur="3000"/>
                                        <p:tgtEl>
                                          <p:spTgt spid="126"/>
                                        </p:tgtEl>
                                      </p:cBhvr>
                                    </p:animEffect>
                                    <p:set>
                                      <p:cBhvr>
                                        <p:cTn id="2294" dur="1" fill="hold">
                                          <p:stCondLst>
                                            <p:cond delay="2999"/>
                                          </p:stCondLst>
                                        </p:cTn>
                                        <p:tgtEl>
                                          <p:spTgt spid="126"/>
                                        </p:tgtEl>
                                        <p:attrNameLst>
                                          <p:attrName>style.visibility</p:attrName>
                                        </p:attrNameLst>
                                      </p:cBhvr>
                                      <p:to>
                                        <p:strVal val="hidden"/>
                                      </p:to>
                                    </p:set>
                                  </p:childTnLst>
                                </p:cTn>
                              </p:par>
                              <p:par>
                                <p:cTn id="2295" presetID="13" presetClass="exit" presetSubtype="32" fill="hold" grpId="5" nodeType="withEffect">
                                  <p:stCondLst>
                                    <p:cond delay="0"/>
                                  </p:stCondLst>
                                  <p:childTnLst>
                                    <p:animEffect transition="out" filter="plus(out)">
                                      <p:cBhvr>
                                        <p:cTn id="2296" dur="3000"/>
                                        <p:tgtEl>
                                          <p:spTgt spid="127"/>
                                        </p:tgtEl>
                                      </p:cBhvr>
                                    </p:animEffect>
                                    <p:set>
                                      <p:cBhvr>
                                        <p:cTn id="2297" dur="1" fill="hold">
                                          <p:stCondLst>
                                            <p:cond delay="2999"/>
                                          </p:stCondLst>
                                        </p:cTn>
                                        <p:tgtEl>
                                          <p:spTgt spid="127"/>
                                        </p:tgtEl>
                                        <p:attrNameLst>
                                          <p:attrName>style.visibility</p:attrName>
                                        </p:attrNameLst>
                                      </p:cBhvr>
                                      <p:to>
                                        <p:strVal val="hidden"/>
                                      </p:to>
                                    </p:set>
                                  </p:childTnLst>
                                </p:cTn>
                              </p:par>
                              <p:par>
                                <p:cTn id="2298" presetID="13" presetClass="exit" presetSubtype="32" fill="hold" grpId="5" nodeType="withEffect">
                                  <p:stCondLst>
                                    <p:cond delay="0"/>
                                  </p:stCondLst>
                                  <p:childTnLst>
                                    <p:animEffect transition="out" filter="plus(out)">
                                      <p:cBhvr>
                                        <p:cTn id="2299" dur="3000"/>
                                        <p:tgtEl>
                                          <p:spTgt spid="128"/>
                                        </p:tgtEl>
                                      </p:cBhvr>
                                    </p:animEffect>
                                    <p:set>
                                      <p:cBhvr>
                                        <p:cTn id="2300" dur="1" fill="hold">
                                          <p:stCondLst>
                                            <p:cond delay="2999"/>
                                          </p:stCondLst>
                                        </p:cTn>
                                        <p:tgtEl>
                                          <p:spTgt spid="128"/>
                                        </p:tgtEl>
                                        <p:attrNameLst>
                                          <p:attrName>style.visibility</p:attrName>
                                        </p:attrNameLst>
                                      </p:cBhvr>
                                      <p:to>
                                        <p:strVal val="hidden"/>
                                      </p:to>
                                    </p:set>
                                  </p:childTnLst>
                                </p:cTn>
                              </p:par>
                              <p:par>
                                <p:cTn id="2301" presetID="13" presetClass="exit" presetSubtype="32" fill="hold" grpId="5" nodeType="withEffect">
                                  <p:stCondLst>
                                    <p:cond delay="0"/>
                                  </p:stCondLst>
                                  <p:childTnLst>
                                    <p:animEffect transition="out" filter="plus(out)">
                                      <p:cBhvr>
                                        <p:cTn id="2302" dur="3000"/>
                                        <p:tgtEl>
                                          <p:spTgt spid="129"/>
                                        </p:tgtEl>
                                      </p:cBhvr>
                                    </p:animEffect>
                                    <p:set>
                                      <p:cBhvr>
                                        <p:cTn id="2303" dur="1" fill="hold">
                                          <p:stCondLst>
                                            <p:cond delay="2999"/>
                                          </p:stCondLst>
                                        </p:cTn>
                                        <p:tgtEl>
                                          <p:spTgt spid="129"/>
                                        </p:tgtEl>
                                        <p:attrNameLst>
                                          <p:attrName>style.visibility</p:attrName>
                                        </p:attrNameLst>
                                      </p:cBhvr>
                                      <p:to>
                                        <p:strVal val="hidden"/>
                                      </p:to>
                                    </p:set>
                                  </p:childTnLst>
                                </p:cTn>
                              </p:par>
                              <p:par>
                                <p:cTn id="2304" presetID="13" presetClass="exit" presetSubtype="32" fill="hold" grpId="5" nodeType="withEffect">
                                  <p:stCondLst>
                                    <p:cond delay="0"/>
                                  </p:stCondLst>
                                  <p:childTnLst>
                                    <p:animEffect transition="out" filter="plus(out)">
                                      <p:cBhvr>
                                        <p:cTn id="2305" dur="3000"/>
                                        <p:tgtEl>
                                          <p:spTgt spid="130"/>
                                        </p:tgtEl>
                                      </p:cBhvr>
                                    </p:animEffect>
                                    <p:set>
                                      <p:cBhvr>
                                        <p:cTn id="2306" dur="1" fill="hold">
                                          <p:stCondLst>
                                            <p:cond delay="2999"/>
                                          </p:stCondLst>
                                        </p:cTn>
                                        <p:tgtEl>
                                          <p:spTgt spid="130"/>
                                        </p:tgtEl>
                                        <p:attrNameLst>
                                          <p:attrName>style.visibility</p:attrName>
                                        </p:attrNameLst>
                                      </p:cBhvr>
                                      <p:to>
                                        <p:strVal val="hidden"/>
                                      </p:to>
                                    </p:set>
                                  </p:childTnLst>
                                </p:cTn>
                              </p:par>
                              <p:par>
                                <p:cTn id="2307" presetID="13" presetClass="exit" presetSubtype="32" fill="hold" grpId="5" nodeType="withEffect">
                                  <p:stCondLst>
                                    <p:cond delay="0"/>
                                  </p:stCondLst>
                                  <p:childTnLst>
                                    <p:animEffect transition="out" filter="plus(out)">
                                      <p:cBhvr>
                                        <p:cTn id="2308" dur="3000"/>
                                        <p:tgtEl>
                                          <p:spTgt spid="131"/>
                                        </p:tgtEl>
                                      </p:cBhvr>
                                    </p:animEffect>
                                    <p:set>
                                      <p:cBhvr>
                                        <p:cTn id="2309" dur="1" fill="hold">
                                          <p:stCondLst>
                                            <p:cond delay="2999"/>
                                          </p:stCondLst>
                                        </p:cTn>
                                        <p:tgtEl>
                                          <p:spTgt spid="131"/>
                                        </p:tgtEl>
                                        <p:attrNameLst>
                                          <p:attrName>style.visibility</p:attrName>
                                        </p:attrNameLst>
                                      </p:cBhvr>
                                      <p:to>
                                        <p:strVal val="hidden"/>
                                      </p:to>
                                    </p:set>
                                  </p:childTnLst>
                                </p:cTn>
                              </p:par>
                              <p:par>
                                <p:cTn id="2310" presetID="13" presetClass="exit" presetSubtype="32" fill="hold" grpId="5" nodeType="withEffect">
                                  <p:stCondLst>
                                    <p:cond delay="0"/>
                                  </p:stCondLst>
                                  <p:childTnLst>
                                    <p:animEffect transition="out" filter="plus(out)">
                                      <p:cBhvr>
                                        <p:cTn id="2311" dur="3000"/>
                                        <p:tgtEl>
                                          <p:spTgt spid="132"/>
                                        </p:tgtEl>
                                      </p:cBhvr>
                                    </p:animEffect>
                                    <p:set>
                                      <p:cBhvr>
                                        <p:cTn id="2312" dur="1" fill="hold">
                                          <p:stCondLst>
                                            <p:cond delay="2999"/>
                                          </p:stCondLst>
                                        </p:cTn>
                                        <p:tgtEl>
                                          <p:spTgt spid="132"/>
                                        </p:tgtEl>
                                        <p:attrNameLst>
                                          <p:attrName>style.visibility</p:attrName>
                                        </p:attrNameLst>
                                      </p:cBhvr>
                                      <p:to>
                                        <p:strVal val="hidden"/>
                                      </p:to>
                                    </p:set>
                                  </p:childTnLst>
                                </p:cTn>
                              </p:par>
                              <p:par>
                                <p:cTn id="2313" presetID="23" presetClass="entr" presetSubtype="16" fill="hold" nodeType="withEffect">
                                  <p:stCondLst>
                                    <p:cond delay="0"/>
                                  </p:stCondLst>
                                  <p:childTnLst>
                                    <p:set>
                                      <p:cBhvr>
                                        <p:cTn id="2314" dur="1" fill="hold">
                                          <p:stCondLst>
                                            <p:cond delay="0"/>
                                          </p:stCondLst>
                                        </p:cTn>
                                        <p:tgtEl>
                                          <p:spTgt spid="4"/>
                                        </p:tgtEl>
                                        <p:attrNameLst>
                                          <p:attrName>style.visibility</p:attrName>
                                        </p:attrNameLst>
                                      </p:cBhvr>
                                      <p:to>
                                        <p:strVal val="visible"/>
                                      </p:to>
                                    </p:set>
                                    <p:anim calcmode="lin" valueType="num">
                                      <p:cBhvr>
                                        <p:cTn id="2315" dur="3000" fill="hold"/>
                                        <p:tgtEl>
                                          <p:spTgt spid="4"/>
                                        </p:tgtEl>
                                        <p:attrNameLst>
                                          <p:attrName>ppt_w</p:attrName>
                                        </p:attrNameLst>
                                      </p:cBhvr>
                                      <p:tavLst>
                                        <p:tav tm="0">
                                          <p:val>
                                            <p:fltVal val="0"/>
                                          </p:val>
                                        </p:tav>
                                        <p:tav tm="100000">
                                          <p:val>
                                            <p:strVal val="#ppt_w"/>
                                          </p:val>
                                        </p:tav>
                                      </p:tavLst>
                                    </p:anim>
                                    <p:anim calcmode="lin" valueType="num">
                                      <p:cBhvr>
                                        <p:cTn id="2316" dur="3000" fill="hold"/>
                                        <p:tgtEl>
                                          <p:spTgt spid="4"/>
                                        </p:tgtEl>
                                        <p:attrNameLst>
                                          <p:attrName>ppt_h</p:attrName>
                                        </p:attrNameLst>
                                      </p:cBhvr>
                                      <p:tavLst>
                                        <p:tav tm="0">
                                          <p:val>
                                            <p:fltVal val="0"/>
                                          </p:val>
                                        </p:tav>
                                        <p:tav tm="100000">
                                          <p:val>
                                            <p:strVal val="#ppt_h"/>
                                          </p:val>
                                        </p:tav>
                                      </p:tavLst>
                                    </p:anim>
                                  </p:childTnLst>
                                </p:cTn>
                              </p:par>
                              <p:par>
                                <p:cTn id="2317" presetID="17" presetClass="entr" presetSubtype="10" fill="hold" nodeType="withEffect">
                                  <p:stCondLst>
                                    <p:cond delay="0"/>
                                  </p:stCondLst>
                                  <p:childTnLst>
                                    <p:set>
                                      <p:cBhvr>
                                        <p:cTn id="2318" dur="1" fill="hold">
                                          <p:stCondLst>
                                            <p:cond delay="0"/>
                                          </p:stCondLst>
                                        </p:cTn>
                                        <p:tgtEl>
                                          <p:spTgt spid="4"/>
                                        </p:tgtEl>
                                        <p:attrNameLst>
                                          <p:attrName>style.visibility</p:attrName>
                                        </p:attrNameLst>
                                      </p:cBhvr>
                                      <p:to>
                                        <p:strVal val="visible"/>
                                      </p:to>
                                    </p:set>
                                    <p:anim calcmode="lin" valueType="num">
                                      <p:cBhvr>
                                        <p:cTn id="2319" dur="3000" fill="hold"/>
                                        <p:tgtEl>
                                          <p:spTgt spid="4"/>
                                        </p:tgtEl>
                                        <p:attrNameLst>
                                          <p:attrName>ppt_w</p:attrName>
                                        </p:attrNameLst>
                                      </p:cBhvr>
                                      <p:tavLst>
                                        <p:tav tm="0">
                                          <p:val>
                                            <p:fltVal val="0"/>
                                          </p:val>
                                        </p:tav>
                                        <p:tav tm="100000">
                                          <p:val>
                                            <p:strVal val="#ppt_w"/>
                                          </p:val>
                                        </p:tav>
                                      </p:tavLst>
                                    </p:anim>
                                    <p:anim calcmode="lin" valueType="num">
                                      <p:cBhvr>
                                        <p:cTn id="2320" dur="3000" fill="hold"/>
                                        <p:tgtEl>
                                          <p:spTgt spid="4"/>
                                        </p:tgtEl>
                                        <p:attrNameLst>
                                          <p:attrName>ppt_h</p:attrName>
                                        </p:attrNameLst>
                                      </p:cBhvr>
                                      <p:tavLst>
                                        <p:tav tm="0">
                                          <p:val>
                                            <p:strVal val="#ppt_h"/>
                                          </p:val>
                                        </p:tav>
                                        <p:tav tm="100000">
                                          <p:val>
                                            <p:strVal val="#ppt_h"/>
                                          </p:val>
                                        </p:tav>
                                      </p:tavLst>
                                    </p:anim>
                                  </p:childTnLst>
                                </p:cTn>
                              </p:par>
                            </p:childTnLst>
                          </p:cTn>
                        </p:par>
                        <p:par>
                          <p:cTn id="2321" fill="hold">
                            <p:stCondLst>
                              <p:cond delay="6000"/>
                            </p:stCondLst>
                            <p:childTnLst>
                              <p:par>
                                <p:cTn id="2322" presetID="17" presetClass="entr" presetSubtype="10" fill="hold" grpId="0" nodeType="afterEffect">
                                  <p:stCondLst>
                                    <p:cond delay="0"/>
                                  </p:stCondLst>
                                  <p:childTnLst>
                                    <p:set>
                                      <p:cBhvr>
                                        <p:cTn id="2323" dur="1" fill="hold">
                                          <p:stCondLst>
                                            <p:cond delay="0"/>
                                          </p:stCondLst>
                                        </p:cTn>
                                        <p:tgtEl>
                                          <p:spTgt spid="133"/>
                                        </p:tgtEl>
                                        <p:attrNameLst>
                                          <p:attrName>style.visibility</p:attrName>
                                        </p:attrNameLst>
                                      </p:cBhvr>
                                      <p:to>
                                        <p:strVal val="visible"/>
                                      </p:to>
                                    </p:set>
                                    <p:anim calcmode="lin" valueType="num">
                                      <p:cBhvr>
                                        <p:cTn id="2324" dur="2000" fill="hold"/>
                                        <p:tgtEl>
                                          <p:spTgt spid="133"/>
                                        </p:tgtEl>
                                        <p:attrNameLst>
                                          <p:attrName>ppt_w</p:attrName>
                                        </p:attrNameLst>
                                      </p:cBhvr>
                                      <p:tavLst>
                                        <p:tav tm="0">
                                          <p:val>
                                            <p:fltVal val="0"/>
                                          </p:val>
                                        </p:tav>
                                        <p:tav tm="100000">
                                          <p:val>
                                            <p:strVal val="#ppt_w"/>
                                          </p:val>
                                        </p:tav>
                                      </p:tavLst>
                                    </p:anim>
                                    <p:anim calcmode="lin" valueType="num">
                                      <p:cBhvr>
                                        <p:cTn id="2325" dur="2000" fill="hold"/>
                                        <p:tgtEl>
                                          <p:spTgt spid="133"/>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9" grpId="0" animBg="1"/>
      <p:bldP spid="9" grpId="1" animBg="1"/>
      <p:bldP spid="9" grpId="2" animBg="1"/>
      <p:bldP spid="9" grpId="3" animBg="1"/>
      <p:bldP spid="9" grpId="4" animBg="1"/>
      <p:bldP spid="9" grpId="5" animBg="1"/>
      <p:bldP spid="10" grpId="0" animBg="1"/>
      <p:bldP spid="10" grpId="1" animBg="1"/>
      <p:bldP spid="10" grpId="2" animBg="1"/>
      <p:bldP spid="10" grpId="3" animBg="1"/>
      <p:bldP spid="10" grpId="4" animBg="1"/>
      <p:bldP spid="10" grpId="5" animBg="1"/>
      <p:bldP spid="11" grpId="0" animBg="1"/>
      <p:bldP spid="11" grpId="1" animBg="1"/>
      <p:bldP spid="11" grpId="2" animBg="1"/>
      <p:bldP spid="11" grpId="3" animBg="1"/>
      <p:bldP spid="11" grpId="4" animBg="1"/>
      <p:bldP spid="11" grpId="5" animBg="1"/>
      <p:bldP spid="12" grpId="0" animBg="1"/>
      <p:bldP spid="12" grpId="1" animBg="1"/>
      <p:bldP spid="12" grpId="2" animBg="1"/>
      <p:bldP spid="12" grpId="3" animBg="1"/>
      <p:bldP spid="12" grpId="4" animBg="1"/>
      <p:bldP spid="12" grpId="5" animBg="1"/>
      <p:bldP spid="13" grpId="0" animBg="1"/>
      <p:bldP spid="13" grpId="1" animBg="1"/>
      <p:bldP spid="13" grpId="2" animBg="1"/>
      <p:bldP spid="13" grpId="3" animBg="1"/>
      <p:bldP spid="13" grpId="4" animBg="1"/>
      <p:bldP spid="13" grpId="5" animBg="1"/>
      <p:bldP spid="14" grpId="0" animBg="1"/>
      <p:bldP spid="14" grpId="1" animBg="1"/>
      <p:bldP spid="14" grpId="2" animBg="1"/>
      <p:bldP spid="14" grpId="3" animBg="1"/>
      <p:bldP spid="14" grpId="4" animBg="1"/>
      <p:bldP spid="14" grpId="5" animBg="1"/>
      <p:bldP spid="15" grpId="0" animBg="1"/>
      <p:bldP spid="15" grpId="1" animBg="1"/>
      <p:bldP spid="15" grpId="2" animBg="1"/>
      <p:bldP spid="15" grpId="3" animBg="1"/>
      <p:bldP spid="15" grpId="4" animBg="1"/>
      <p:bldP spid="15" grpId="5" animBg="1"/>
      <p:bldP spid="16" grpId="0" animBg="1"/>
      <p:bldP spid="16" grpId="1" animBg="1"/>
      <p:bldP spid="16" grpId="2" animBg="1"/>
      <p:bldP spid="16" grpId="3" animBg="1"/>
      <p:bldP spid="16" grpId="4" animBg="1"/>
      <p:bldP spid="16" grpId="5" animBg="1"/>
      <p:bldP spid="17" grpId="0" animBg="1"/>
      <p:bldP spid="17" grpId="1" animBg="1"/>
      <p:bldP spid="17" grpId="2" animBg="1"/>
      <p:bldP spid="17" grpId="3" animBg="1"/>
      <p:bldP spid="17" grpId="4" animBg="1"/>
      <p:bldP spid="17" grpId="5" animBg="1"/>
      <p:bldP spid="18" grpId="0" animBg="1"/>
      <p:bldP spid="18" grpId="1" animBg="1"/>
      <p:bldP spid="18" grpId="2" animBg="1"/>
      <p:bldP spid="18" grpId="3" animBg="1"/>
      <p:bldP spid="18" grpId="4" animBg="1"/>
      <p:bldP spid="18" grpId="5" animBg="1"/>
      <p:bldP spid="19" grpId="0" animBg="1"/>
      <p:bldP spid="19" grpId="1" animBg="1"/>
      <p:bldP spid="19" grpId="2" animBg="1"/>
      <p:bldP spid="19" grpId="3" animBg="1"/>
      <p:bldP spid="19" grpId="4" animBg="1"/>
      <p:bldP spid="19" grpId="5" animBg="1"/>
      <p:bldP spid="20" grpId="0" animBg="1"/>
      <p:bldP spid="20" grpId="1" animBg="1"/>
      <p:bldP spid="20" grpId="2" animBg="1"/>
      <p:bldP spid="20" grpId="3" animBg="1"/>
      <p:bldP spid="20" grpId="4" animBg="1"/>
      <p:bldP spid="20" grpId="5" animBg="1"/>
      <p:bldP spid="21" grpId="0" animBg="1"/>
      <p:bldP spid="21" grpId="1" animBg="1"/>
      <p:bldP spid="21" grpId="2" animBg="1"/>
      <p:bldP spid="21" grpId="3" animBg="1"/>
      <p:bldP spid="21" grpId="4" animBg="1"/>
      <p:bldP spid="21" grpId="5" animBg="1"/>
      <p:bldP spid="22" grpId="0" animBg="1"/>
      <p:bldP spid="22" grpId="1" animBg="1"/>
      <p:bldP spid="22" grpId="2" animBg="1"/>
      <p:bldP spid="22" grpId="3" animBg="1"/>
      <p:bldP spid="22" grpId="4" animBg="1"/>
      <p:bldP spid="22" grpId="5" animBg="1"/>
      <p:bldP spid="23" grpId="0" animBg="1"/>
      <p:bldP spid="23" grpId="1" animBg="1"/>
      <p:bldP spid="23" grpId="2" animBg="1"/>
      <p:bldP spid="23" grpId="3" animBg="1"/>
      <p:bldP spid="23" grpId="4" animBg="1"/>
      <p:bldP spid="23" grpId="5" animBg="1"/>
      <p:bldP spid="24" grpId="0" animBg="1"/>
      <p:bldP spid="24" grpId="1" animBg="1"/>
      <p:bldP spid="24" grpId="2" animBg="1"/>
      <p:bldP spid="24" grpId="3" animBg="1"/>
      <p:bldP spid="24" grpId="4" animBg="1"/>
      <p:bldP spid="24" grpId="5" animBg="1"/>
      <p:bldP spid="25" grpId="0" animBg="1"/>
      <p:bldP spid="25" grpId="1" animBg="1"/>
      <p:bldP spid="25" grpId="2" animBg="1"/>
      <p:bldP spid="25" grpId="3" animBg="1"/>
      <p:bldP spid="25" grpId="4" animBg="1"/>
      <p:bldP spid="25" grpId="5" animBg="1"/>
      <p:bldP spid="26" grpId="0" animBg="1"/>
      <p:bldP spid="26" grpId="1" animBg="1"/>
      <p:bldP spid="26" grpId="2" animBg="1"/>
      <p:bldP spid="26" grpId="3" animBg="1"/>
      <p:bldP spid="26" grpId="4" animBg="1"/>
      <p:bldP spid="26" grpId="5" animBg="1"/>
      <p:bldP spid="27" grpId="0" animBg="1"/>
      <p:bldP spid="27" grpId="1" animBg="1"/>
      <p:bldP spid="27" grpId="2" animBg="1"/>
      <p:bldP spid="27" grpId="3" animBg="1"/>
      <p:bldP spid="27" grpId="4" animBg="1"/>
      <p:bldP spid="27" grpId="5" animBg="1"/>
      <p:bldP spid="28" grpId="0" animBg="1"/>
      <p:bldP spid="28" grpId="1" animBg="1"/>
      <p:bldP spid="28" grpId="2" animBg="1"/>
      <p:bldP spid="28" grpId="3" animBg="1"/>
      <p:bldP spid="28" grpId="4" animBg="1"/>
      <p:bldP spid="28" grpId="5" animBg="1"/>
      <p:bldP spid="29" grpId="0" animBg="1"/>
      <p:bldP spid="29" grpId="1" animBg="1"/>
      <p:bldP spid="29" grpId="2" animBg="1"/>
      <p:bldP spid="29" grpId="3" animBg="1"/>
      <p:bldP spid="29" grpId="4" animBg="1"/>
      <p:bldP spid="29" grpId="5" animBg="1"/>
      <p:bldP spid="30" grpId="0" animBg="1"/>
      <p:bldP spid="30" grpId="1" animBg="1"/>
      <p:bldP spid="30" grpId="2" animBg="1"/>
      <p:bldP spid="30" grpId="3" animBg="1"/>
      <p:bldP spid="30" grpId="4" animBg="1"/>
      <p:bldP spid="30" grpId="5" animBg="1"/>
      <p:bldP spid="31" grpId="0" animBg="1"/>
      <p:bldP spid="31" grpId="1" animBg="1"/>
      <p:bldP spid="31" grpId="2" animBg="1"/>
      <p:bldP spid="31" grpId="3" animBg="1"/>
      <p:bldP spid="31" grpId="4" animBg="1"/>
      <p:bldP spid="31" grpId="5" animBg="1"/>
      <p:bldP spid="32" grpId="0" animBg="1"/>
      <p:bldP spid="32" grpId="1" animBg="1"/>
      <p:bldP spid="32" grpId="2" animBg="1"/>
      <p:bldP spid="32" grpId="3" animBg="1"/>
      <p:bldP spid="32" grpId="4" animBg="1"/>
      <p:bldP spid="32" grpId="5" animBg="1"/>
      <p:bldP spid="33" grpId="0" animBg="1"/>
      <p:bldP spid="33" grpId="1" animBg="1"/>
      <p:bldP spid="33" grpId="2" animBg="1"/>
      <p:bldP spid="33" grpId="3" animBg="1"/>
      <p:bldP spid="33" grpId="4" animBg="1"/>
      <p:bldP spid="33" grpId="5" animBg="1"/>
      <p:bldP spid="34" grpId="0" animBg="1"/>
      <p:bldP spid="34" grpId="1" animBg="1"/>
      <p:bldP spid="34" grpId="2" animBg="1"/>
      <p:bldP spid="34" grpId="3" animBg="1"/>
      <p:bldP spid="34" grpId="4" animBg="1"/>
      <p:bldP spid="34"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38" grpId="0" animBg="1"/>
      <p:bldP spid="38" grpId="1" animBg="1"/>
      <p:bldP spid="38" grpId="2" animBg="1"/>
      <p:bldP spid="38" grpId="3" animBg="1"/>
      <p:bldP spid="38" grpId="4" animBg="1"/>
      <p:bldP spid="38" grpId="5" animBg="1"/>
      <p:bldP spid="39" grpId="0" animBg="1"/>
      <p:bldP spid="39" grpId="1" animBg="1"/>
      <p:bldP spid="39" grpId="2" animBg="1"/>
      <p:bldP spid="39" grpId="3" animBg="1"/>
      <p:bldP spid="39" grpId="4" animBg="1"/>
      <p:bldP spid="39" grpId="5" animBg="1"/>
      <p:bldP spid="40" grpId="0" animBg="1"/>
      <p:bldP spid="40" grpId="1" animBg="1"/>
      <p:bldP spid="40" grpId="2" animBg="1"/>
      <p:bldP spid="40" grpId="3" animBg="1"/>
      <p:bldP spid="40" grpId="4" animBg="1"/>
      <p:bldP spid="40" grpId="5" animBg="1"/>
      <p:bldP spid="41" grpId="0" animBg="1"/>
      <p:bldP spid="41" grpId="1" animBg="1"/>
      <p:bldP spid="41" grpId="2" animBg="1"/>
      <p:bldP spid="41" grpId="3" animBg="1"/>
      <p:bldP spid="41" grpId="4" animBg="1"/>
      <p:bldP spid="41" grpId="5" animBg="1"/>
      <p:bldP spid="42" grpId="0" animBg="1"/>
      <p:bldP spid="42" grpId="1" animBg="1"/>
      <p:bldP spid="42" grpId="2" animBg="1"/>
      <p:bldP spid="42" grpId="3" animBg="1"/>
      <p:bldP spid="42" grpId="4" animBg="1"/>
      <p:bldP spid="42" grpId="5" animBg="1"/>
      <p:bldP spid="43" grpId="0" animBg="1"/>
      <p:bldP spid="43" grpId="1" animBg="1"/>
      <p:bldP spid="43" grpId="2" animBg="1"/>
      <p:bldP spid="43" grpId="3" animBg="1"/>
      <p:bldP spid="43" grpId="4" animBg="1"/>
      <p:bldP spid="43" grpId="5" animBg="1"/>
      <p:bldP spid="44" grpId="0" animBg="1"/>
      <p:bldP spid="44" grpId="1" animBg="1"/>
      <p:bldP spid="44" grpId="2" animBg="1"/>
      <p:bldP spid="44" grpId="3" animBg="1"/>
      <p:bldP spid="44" grpId="4" animBg="1"/>
      <p:bldP spid="44" grpId="5" animBg="1"/>
      <p:bldP spid="45" grpId="0" animBg="1"/>
      <p:bldP spid="45" grpId="1" animBg="1"/>
      <p:bldP spid="45" grpId="2" animBg="1"/>
      <p:bldP spid="45" grpId="3" animBg="1"/>
      <p:bldP spid="45" grpId="4" animBg="1"/>
      <p:bldP spid="45" grpId="5" animBg="1"/>
      <p:bldP spid="46" grpId="0" animBg="1"/>
      <p:bldP spid="46" grpId="1" animBg="1"/>
      <p:bldP spid="46" grpId="2" animBg="1"/>
      <p:bldP spid="46" grpId="3" animBg="1"/>
      <p:bldP spid="46" grpId="4" animBg="1"/>
      <p:bldP spid="46" grpId="5" animBg="1"/>
      <p:bldP spid="47" grpId="0" animBg="1"/>
      <p:bldP spid="47" grpId="1" animBg="1"/>
      <p:bldP spid="47" grpId="2" animBg="1"/>
      <p:bldP spid="47" grpId="3" animBg="1"/>
      <p:bldP spid="47" grpId="4" animBg="1"/>
      <p:bldP spid="47" grpId="5" animBg="1"/>
      <p:bldP spid="48" grpId="0" animBg="1"/>
      <p:bldP spid="48" grpId="1" animBg="1"/>
      <p:bldP spid="48" grpId="2" animBg="1"/>
      <p:bldP spid="48" grpId="3" animBg="1"/>
      <p:bldP spid="48" grpId="4" animBg="1"/>
      <p:bldP spid="48" grpId="5" animBg="1"/>
      <p:bldP spid="49" grpId="0" animBg="1"/>
      <p:bldP spid="49" grpId="1" animBg="1"/>
      <p:bldP spid="49" grpId="2" animBg="1"/>
      <p:bldP spid="49" grpId="3" animBg="1"/>
      <p:bldP spid="49" grpId="4" animBg="1"/>
      <p:bldP spid="49" grpId="5" animBg="1"/>
      <p:bldP spid="50" grpId="0" animBg="1"/>
      <p:bldP spid="50" grpId="1" animBg="1"/>
      <p:bldP spid="50" grpId="2" animBg="1"/>
      <p:bldP spid="50" grpId="3" animBg="1"/>
      <p:bldP spid="50" grpId="4" animBg="1"/>
      <p:bldP spid="50" grpId="5" animBg="1"/>
      <p:bldP spid="51" grpId="0" animBg="1"/>
      <p:bldP spid="51" grpId="1" animBg="1"/>
      <p:bldP spid="51" grpId="2" animBg="1"/>
      <p:bldP spid="51" grpId="3" animBg="1"/>
      <p:bldP spid="51" grpId="4" animBg="1"/>
      <p:bldP spid="51" grpId="5" animBg="1"/>
      <p:bldP spid="52" grpId="0" animBg="1"/>
      <p:bldP spid="52" grpId="1" animBg="1"/>
      <p:bldP spid="52" grpId="2" animBg="1"/>
      <p:bldP spid="52" grpId="3" animBg="1"/>
      <p:bldP spid="52" grpId="4" animBg="1"/>
      <p:bldP spid="52" grpId="5" animBg="1"/>
      <p:bldP spid="53" grpId="0" animBg="1"/>
      <p:bldP spid="53" grpId="1" animBg="1"/>
      <p:bldP spid="53" grpId="2" animBg="1"/>
      <p:bldP spid="53" grpId="3" animBg="1"/>
      <p:bldP spid="53" grpId="4" animBg="1"/>
      <p:bldP spid="53" grpId="5" animBg="1"/>
      <p:bldP spid="54" grpId="0" animBg="1"/>
      <p:bldP spid="54" grpId="1" animBg="1"/>
      <p:bldP spid="54" grpId="2" animBg="1"/>
      <p:bldP spid="54" grpId="3" animBg="1"/>
      <p:bldP spid="54" grpId="4" animBg="1"/>
      <p:bldP spid="54" grpId="5" animBg="1"/>
      <p:bldP spid="55" grpId="0" animBg="1"/>
      <p:bldP spid="55" grpId="1" animBg="1"/>
      <p:bldP spid="55" grpId="2" animBg="1"/>
      <p:bldP spid="55" grpId="3" animBg="1"/>
      <p:bldP spid="55" grpId="4" animBg="1"/>
      <p:bldP spid="55" grpId="5" animBg="1"/>
      <p:bldP spid="56" grpId="0" animBg="1"/>
      <p:bldP spid="56" grpId="1" animBg="1"/>
      <p:bldP spid="56" grpId="2" animBg="1"/>
      <p:bldP spid="56" grpId="3" animBg="1"/>
      <p:bldP spid="56" grpId="4" animBg="1"/>
      <p:bldP spid="56" grpId="5" animBg="1"/>
      <p:bldP spid="57" grpId="0" animBg="1"/>
      <p:bldP spid="57" grpId="1" animBg="1"/>
      <p:bldP spid="57" grpId="2" animBg="1"/>
      <p:bldP spid="57" grpId="3" animBg="1"/>
      <p:bldP spid="57" grpId="4" animBg="1"/>
      <p:bldP spid="57" grpId="5" animBg="1"/>
      <p:bldP spid="58" grpId="0" animBg="1"/>
      <p:bldP spid="58" grpId="1" animBg="1"/>
      <p:bldP spid="58" grpId="2" animBg="1"/>
      <p:bldP spid="58" grpId="3" animBg="1"/>
      <p:bldP spid="58" grpId="4" animBg="1"/>
      <p:bldP spid="58" grpId="5" animBg="1"/>
      <p:bldP spid="59" grpId="0" animBg="1"/>
      <p:bldP spid="59" grpId="1" animBg="1"/>
      <p:bldP spid="59" grpId="2" animBg="1"/>
      <p:bldP spid="59" grpId="3" animBg="1"/>
      <p:bldP spid="59" grpId="4" animBg="1"/>
      <p:bldP spid="59" grpId="5" animBg="1"/>
      <p:bldP spid="60" grpId="0" animBg="1"/>
      <p:bldP spid="60" grpId="1" animBg="1"/>
      <p:bldP spid="60" grpId="2" animBg="1"/>
      <p:bldP spid="60" grpId="3" animBg="1"/>
      <p:bldP spid="60" grpId="4" animBg="1"/>
      <p:bldP spid="60" grpId="5" animBg="1"/>
      <p:bldP spid="61" grpId="0" animBg="1"/>
      <p:bldP spid="61" grpId="1" animBg="1"/>
      <p:bldP spid="61" grpId="2" animBg="1"/>
      <p:bldP spid="61" grpId="3" animBg="1"/>
      <p:bldP spid="61" grpId="4" animBg="1"/>
      <p:bldP spid="61" grpId="5" animBg="1"/>
      <p:bldP spid="62" grpId="0" animBg="1"/>
      <p:bldP spid="62" grpId="1" animBg="1"/>
      <p:bldP spid="62" grpId="2" animBg="1"/>
      <p:bldP spid="62" grpId="3" animBg="1"/>
      <p:bldP spid="62" grpId="4" animBg="1"/>
      <p:bldP spid="62" grpId="5" animBg="1"/>
      <p:bldP spid="63" grpId="0" animBg="1"/>
      <p:bldP spid="63" grpId="1" animBg="1"/>
      <p:bldP spid="63" grpId="2" animBg="1"/>
      <p:bldP spid="63" grpId="3" animBg="1"/>
      <p:bldP spid="63" grpId="4" animBg="1"/>
      <p:bldP spid="63" grpId="5" animBg="1"/>
      <p:bldP spid="64" grpId="0" animBg="1"/>
      <p:bldP spid="64" grpId="1" animBg="1"/>
      <p:bldP spid="64" grpId="2" animBg="1"/>
      <p:bldP spid="64" grpId="3" animBg="1"/>
      <p:bldP spid="64" grpId="4" animBg="1"/>
      <p:bldP spid="64" grpId="5" animBg="1"/>
      <p:bldP spid="65" grpId="0" animBg="1"/>
      <p:bldP spid="65" grpId="1" animBg="1"/>
      <p:bldP spid="65" grpId="2" animBg="1"/>
      <p:bldP spid="65" grpId="3" animBg="1"/>
      <p:bldP spid="65" grpId="4" animBg="1"/>
      <p:bldP spid="65" grpId="5" animBg="1"/>
      <p:bldP spid="66" grpId="0" animBg="1"/>
      <p:bldP spid="66" grpId="1" animBg="1"/>
      <p:bldP spid="66" grpId="2" animBg="1"/>
      <p:bldP spid="66" grpId="3" animBg="1"/>
      <p:bldP spid="66" grpId="4" animBg="1"/>
      <p:bldP spid="66" grpId="5" animBg="1"/>
      <p:bldP spid="67" grpId="0" animBg="1"/>
      <p:bldP spid="67" grpId="1" animBg="1"/>
      <p:bldP spid="67" grpId="2" animBg="1"/>
      <p:bldP spid="67" grpId="3" animBg="1"/>
      <p:bldP spid="67" grpId="4" animBg="1"/>
      <p:bldP spid="67" grpId="5" animBg="1"/>
      <p:bldP spid="68" grpId="0" animBg="1"/>
      <p:bldP spid="68" grpId="1" animBg="1"/>
      <p:bldP spid="68" grpId="2" animBg="1"/>
      <p:bldP spid="68" grpId="3" animBg="1"/>
      <p:bldP spid="68" grpId="4" animBg="1"/>
      <p:bldP spid="68" grpId="5" animBg="1"/>
      <p:bldP spid="69" grpId="0" animBg="1"/>
      <p:bldP spid="69" grpId="1" animBg="1"/>
      <p:bldP spid="69" grpId="2" animBg="1"/>
      <p:bldP spid="69" grpId="3" animBg="1"/>
      <p:bldP spid="69" grpId="4" animBg="1"/>
      <p:bldP spid="69" grpId="5" animBg="1"/>
      <p:bldP spid="70" grpId="0" animBg="1"/>
      <p:bldP spid="70" grpId="1" animBg="1"/>
      <p:bldP spid="70" grpId="2" animBg="1"/>
      <p:bldP spid="70" grpId="3" animBg="1"/>
      <p:bldP spid="70" grpId="4" animBg="1"/>
      <p:bldP spid="70" grpId="5" animBg="1"/>
      <p:bldP spid="71" grpId="0" animBg="1"/>
      <p:bldP spid="71" grpId="1" animBg="1"/>
      <p:bldP spid="71" grpId="2" animBg="1"/>
      <p:bldP spid="71" grpId="3" animBg="1"/>
      <p:bldP spid="71" grpId="4" animBg="1"/>
      <p:bldP spid="71" grpId="5" animBg="1"/>
      <p:bldP spid="72" grpId="0" animBg="1"/>
      <p:bldP spid="72" grpId="1" animBg="1"/>
      <p:bldP spid="72" grpId="2" animBg="1"/>
      <p:bldP spid="72" grpId="3" animBg="1"/>
      <p:bldP spid="72" grpId="4" animBg="1"/>
      <p:bldP spid="72" grpId="5" animBg="1"/>
      <p:bldP spid="73" grpId="0" animBg="1"/>
      <p:bldP spid="73" grpId="1" animBg="1"/>
      <p:bldP spid="73" grpId="2" animBg="1"/>
      <p:bldP spid="73" grpId="3" animBg="1"/>
      <p:bldP spid="73" grpId="4" animBg="1"/>
      <p:bldP spid="73" grpId="5" animBg="1"/>
      <p:bldP spid="74" grpId="0" animBg="1"/>
      <p:bldP spid="74" grpId="1" animBg="1"/>
      <p:bldP spid="74" grpId="2" animBg="1"/>
      <p:bldP spid="74" grpId="3" animBg="1"/>
      <p:bldP spid="74" grpId="4" animBg="1"/>
      <p:bldP spid="74" grpId="5" animBg="1"/>
      <p:bldP spid="75" grpId="0" animBg="1"/>
      <p:bldP spid="75" grpId="1" animBg="1"/>
      <p:bldP spid="75" grpId="2" animBg="1"/>
      <p:bldP spid="75" grpId="3" animBg="1"/>
      <p:bldP spid="75" grpId="4" animBg="1"/>
      <p:bldP spid="75" grpId="5" animBg="1"/>
      <p:bldP spid="76" grpId="0" animBg="1"/>
      <p:bldP spid="76" grpId="1" animBg="1"/>
      <p:bldP spid="76" grpId="2" animBg="1"/>
      <p:bldP spid="76" grpId="3" animBg="1"/>
      <p:bldP spid="76" grpId="4" animBg="1"/>
      <p:bldP spid="76" grpId="5" animBg="1"/>
      <p:bldP spid="77" grpId="0" animBg="1"/>
      <p:bldP spid="77" grpId="1" animBg="1"/>
      <p:bldP spid="77" grpId="2" animBg="1"/>
      <p:bldP spid="77" grpId="3" animBg="1"/>
      <p:bldP spid="77" grpId="4" animBg="1"/>
      <p:bldP spid="77" grpId="5" animBg="1"/>
      <p:bldP spid="78" grpId="0" animBg="1"/>
      <p:bldP spid="78" grpId="1" animBg="1"/>
      <p:bldP spid="78" grpId="2" animBg="1"/>
      <p:bldP spid="78" grpId="3" animBg="1"/>
      <p:bldP spid="78" grpId="4" animBg="1"/>
      <p:bldP spid="78" grpId="5" animBg="1"/>
      <p:bldP spid="79" grpId="0" animBg="1"/>
      <p:bldP spid="79" grpId="1" animBg="1"/>
      <p:bldP spid="79" grpId="2" animBg="1"/>
      <p:bldP spid="79" grpId="3" animBg="1"/>
      <p:bldP spid="79" grpId="4" animBg="1"/>
      <p:bldP spid="79" grpId="5" animBg="1"/>
      <p:bldP spid="80" grpId="0" animBg="1"/>
      <p:bldP spid="80" grpId="1" animBg="1"/>
      <p:bldP spid="80" grpId="2" animBg="1"/>
      <p:bldP spid="80" grpId="3" animBg="1"/>
      <p:bldP spid="80" grpId="4" animBg="1"/>
      <p:bldP spid="80" grpId="5" animBg="1"/>
      <p:bldP spid="81" grpId="0" animBg="1"/>
      <p:bldP spid="81" grpId="1" animBg="1"/>
      <p:bldP spid="81" grpId="2" animBg="1"/>
      <p:bldP spid="81" grpId="3" animBg="1"/>
      <p:bldP spid="81" grpId="4" animBg="1"/>
      <p:bldP spid="81" grpId="5" animBg="1"/>
      <p:bldP spid="82" grpId="0" animBg="1"/>
      <p:bldP spid="82" grpId="1" animBg="1"/>
      <p:bldP spid="82" grpId="2" animBg="1"/>
      <p:bldP spid="82" grpId="3" animBg="1"/>
      <p:bldP spid="82" grpId="4" animBg="1"/>
      <p:bldP spid="82" grpId="5" animBg="1"/>
      <p:bldP spid="83" grpId="0" animBg="1"/>
      <p:bldP spid="83" grpId="1" animBg="1"/>
      <p:bldP spid="83" grpId="2" animBg="1"/>
      <p:bldP spid="83" grpId="3" animBg="1"/>
      <p:bldP spid="83" grpId="4" animBg="1"/>
      <p:bldP spid="83" grpId="5" animBg="1"/>
      <p:bldP spid="84" grpId="0" animBg="1"/>
      <p:bldP spid="84" grpId="1" animBg="1"/>
      <p:bldP spid="84" grpId="2" animBg="1"/>
      <p:bldP spid="84" grpId="3" animBg="1"/>
      <p:bldP spid="84" grpId="4" animBg="1"/>
      <p:bldP spid="84" grpId="5" animBg="1"/>
      <p:bldP spid="85" grpId="0" animBg="1"/>
      <p:bldP spid="85" grpId="1" animBg="1"/>
      <p:bldP spid="85" grpId="2" animBg="1"/>
      <p:bldP spid="85" grpId="3" animBg="1"/>
      <p:bldP spid="85" grpId="4" animBg="1"/>
      <p:bldP spid="85" grpId="5" animBg="1"/>
      <p:bldP spid="86" grpId="0" animBg="1"/>
      <p:bldP spid="86" grpId="1" animBg="1"/>
      <p:bldP spid="86" grpId="2" animBg="1"/>
      <p:bldP spid="86" grpId="3" animBg="1"/>
      <p:bldP spid="86" grpId="4" animBg="1"/>
      <p:bldP spid="86" grpId="5" animBg="1"/>
      <p:bldP spid="87" grpId="0" animBg="1"/>
      <p:bldP spid="87" grpId="1" animBg="1"/>
      <p:bldP spid="87" grpId="2" animBg="1"/>
      <p:bldP spid="87" grpId="3" animBg="1"/>
      <p:bldP spid="87" grpId="4" animBg="1"/>
      <p:bldP spid="87" grpId="5" animBg="1"/>
      <p:bldP spid="88" grpId="0" animBg="1"/>
      <p:bldP spid="88" grpId="1" animBg="1"/>
      <p:bldP spid="88" grpId="2" animBg="1"/>
      <p:bldP spid="88" grpId="3" animBg="1"/>
      <p:bldP spid="88" grpId="4" animBg="1"/>
      <p:bldP spid="88" grpId="5" animBg="1"/>
      <p:bldP spid="89" grpId="0" animBg="1"/>
      <p:bldP spid="89" grpId="1" animBg="1"/>
      <p:bldP spid="89" grpId="2" animBg="1"/>
      <p:bldP spid="89" grpId="3" animBg="1"/>
      <p:bldP spid="89" grpId="4" animBg="1"/>
      <p:bldP spid="89" grpId="5" animBg="1"/>
      <p:bldP spid="90" grpId="0" animBg="1"/>
      <p:bldP spid="90" grpId="1" animBg="1"/>
      <p:bldP spid="90" grpId="2" animBg="1"/>
      <p:bldP spid="90" grpId="3" animBg="1"/>
      <p:bldP spid="90" grpId="4" animBg="1"/>
      <p:bldP spid="90" grpId="5" animBg="1"/>
      <p:bldP spid="91" grpId="0" animBg="1"/>
      <p:bldP spid="91" grpId="1" animBg="1"/>
      <p:bldP spid="91" grpId="2" animBg="1"/>
      <p:bldP spid="91" grpId="3" animBg="1"/>
      <p:bldP spid="91" grpId="4" animBg="1"/>
      <p:bldP spid="91" grpId="5" animBg="1"/>
      <p:bldP spid="92" grpId="0" animBg="1"/>
      <p:bldP spid="92" grpId="1" animBg="1"/>
      <p:bldP spid="92" grpId="2" animBg="1"/>
      <p:bldP spid="92" grpId="3" animBg="1"/>
      <p:bldP spid="92" grpId="4" animBg="1"/>
      <p:bldP spid="92" grpId="5" animBg="1"/>
      <p:bldP spid="93" grpId="0" animBg="1"/>
      <p:bldP spid="93" grpId="1" animBg="1"/>
      <p:bldP spid="93" grpId="2" animBg="1"/>
      <p:bldP spid="93" grpId="3" animBg="1"/>
      <p:bldP spid="93" grpId="4" animBg="1"/>
      <p:bldP spid="93" grpId="5" animBg="1"/>
      <p:bldP spid="94" grpId="0" animBg="1"/>
      <p:bldP spid="94" grpId="1" animBg="1"/>
      <p:bldP spid="94" grpId="2" animBg="1"/>
      <p:bldP spid="94" grpId="3" animBg="1"/>
      <p:bldP spid="94" grpId="4" animBg="1"/>
      <p:bldP spid="94" grpId="5" animBg="1"/>
      <p:bldP spid="95" grpId="0" animBg="1"/>
      <p:bldP spid="95" grpId="1" animBg="1"/>
      <p:bldP spid="95" grpId="2" animBg="1"/>
      <p:bldP spid="95" grpId="3" animBg="1"/>
      <p:bldP spid="95" grpId="4" animBg="1"/>
      <p:bldP spid="95" grpId="5" animBg="1"/>
      <p:bldP spid="96" grpId="0" animBg="1"/>
      <p:bldP spid="96" grpId="1" animBg="1"/>
      <p:bldP spid="96" grpId="2" animBg="1"/>
      <p:bldP spid="96" grpId="3" animBg="1"/>
      <p:bldP spid="96" grpId="4" animBg="1"/>
      <p:bldP spid="96" grpId="5" animBg="1"/>
      <p:bldP spid="97" grpId="0" animBg="1"/>
      <p:bldP spid="97" grpId="1" animBg="1"/>
      <p:bldP spid="97" grpId="2" animBg="1"/>
      <p:bldP spid="97" grpId="3" animBg="1"/>
      <p:bldP spid="97" grpId="4" animBg="1"/>
      <p:bldP spid="97" grpId="5" animBg="1"/>
      <p:bldP spid="98" grpId="0" animBg="1"/>
      <p:bldP spid="98" grpId="1" animBg="1"/>
      <p:bldP spid="98" grpId="2" animBg="1"/>
      <p:bldP spid="98" grpId="3" animBg="1"/>
      <p:bldP spid="98" grpId="4" animBg="1"/>
      <p:bldP spid="98" grpId="5" animBg="1"/>
      <p:bldP spid="99" grpId="0" animBg="1"/>
      <p:bldP spid="99" grpId="1" animBg="1"/>
      <p:bldP spid="99" grpId="2" animBg="1"/>
      <p:bldP spid="99" grpId="3" animBg="1"/>
      <p:bldP spid="99" grpId="4" animBg="1"/>
      <p:bldP spid="99" grpId="5" animBg="1"/>
      <p:bldP spid="100" grpId="0" animBg="1"/>
      <p:bldP spid="100" grpId="1" animBg="1"/>
      <p:bldP spid="100" grpId="2" animBg="1"/>
      <p:bldP spid="100" grpId="3" animBg="1"/>
      <p:bldP spid="100" grpId="4" animBg="1"/>
      <p:bldP spid="100" grpId="5" animBg="1"/>
      <p:bldP spid="101" grpId="0" animBg="1"/>
      <p:bldP spid="101" grpId="1" animBg="1"/>
      <p:bldP spid="101" grpId="2" animBg="1"/>
      <p:bldP spid="101" grpId="3" animBg="1"/>
      <p:bldP spid="101" grpId="4" animBg="1"/>
      <p:bldP spid="101" grpId="5" animBg="1"/>
      <p:bldP spid="102" grpId="0" animBg="1"/>
      <p:bldP spid="102" grpId="1" animBg="1"/>
      <p:bldP spid="102" grpId="2" animBg="1"/>
      <p:bldP spid="102" grpId="3" animBg="1"/>
      <p:bldP spid="102" grpId="4" animBg="1"/>
      <p:bldP spid="102" grpId="5" animBg="1"/>
      <p:bldP spid="103" grpId="0" animBg="1"/>
      <p:bldP spid="103" grpId="1" animBg="1"/>
      <p:bldP spid="103" grpId="2" animBg="1"/>
      <p:bldP spid="103" grpId="3" animBg="1"/>
      <p:bldP spid="103" grpId="4" animBg="1"/>
      <p:bldP spid="103" grpId="5" animBg="1"/>
      <p:bldP spid="104" grpId="0" animBg="1"/>
      <p:bldP spid="104" grpId="1" animBg="1"/>
      <p:bldP spid="104" grpId="2" animBg="1"/>
      <p:bldP spid="104" grpId="3" animBg="1"/>
      <p:bldP spid="104" grpId="4" animBg="1"/>
      <p:bldP spid="104" grpId="5" animBg="1"/>
      <p:bldP spid="105" grpId="0" animBg="1"/>
      <p:bldP spid="105" grpId="1" animBg="1"/>
      <p:bldP spid="105" grpId="2" animBg="1"/>
      <p:bldP spid="105" grpId="3" animBg="1"/>
      <p:bldP spid="105" grpId="4" animBg="1"/>
      <p:bldP spid="105" grpId="5" animBg="1"/>
      <p:bldP spid="106" grpId="0" animBg="1"/>
      <p:bldP spid="106" grpId="1" animBg="1"/>
      <p:bldP spid="106" grpId="2" animBg="1"/>
      <p:bldP spid="106" grpId="3" animBg="1"/>
      <p:bldP spid="106" grpId="4" animBg="1"/>
      <p:bldP spid="106" grpId="5" animBg="1"/>
      <p:bldP spid="107" grpId="0" animBg="1"/>
      <p:bldP spid="107" grpId="1" animBg="1"/>
      <p:bldP spid="107" grpId="2" animBg="1"/>
      <p:bldP spid="107" grpId="3" animBg="1"/>
      <p:bldP spid="107" grpId="4" animBg="1"/>
      <p:bldP spid="107" grpId="5" animBg="1"/>
      <p:bldP spid="108" grpId="0" animBg="1"/>
      <p:bldP spid="108" grpId="1" animBg="1"/>
      <p:bldP spid="108" grpId="2" animBg="1"/>
      <p:bldP spid="108" grpId="3" animBg="1"/>
      <p:bldP spid="108" grpId="4" animBg="1"/>
      <p:bldP spid="108" grpId="5" animBg="1"/>
      <p:bldP spid="109" grpId="0" animBg="1"/>
      <p:bldP spid="109" grpId="1" animBg="1"/>
      <p:bldP spid="109" grpId="2" animBg="1"/>
      <p:bldP spid="109" grpId="3" animBg="1"/>
      <p:bldP spid="109" grpId="4" animBg="1"/>
      <p:bldP spid="109" grpId="5" animBg="1"/>
      <p:bldP spid="110" grpId="0" animBg="1"/>
      <p:bldP spid="110" grpId="1" animBg="1"/>
      <p:bldP spid="110" grpId="2" animBg="1"/>
      <p:bldP spid="110" grpId="3" animBg="1"/>
      <p:bldP spid="110" grpId="4" animBg="1"/>
      <p:bldP spid="110" grpId="5" animBg="1"/>
      <p:bldP spid="111" grpId="0" animBg="1"/>
      <p:bldP spid="111" grpId="1" animBg="1"/>
      <p:bldP spid="111" grpId="2" animBg="1"/>
      <p:bldP spid="111" grpId="3" animBg="1"/>
      <p:bldP spid="111" grpId="4" animBg="1"/>
      <p:bldP spid="111" grpId="5" animBg="1"/>
      <p:bldP spid="112" grpId="0" animBg="1"/>
      <p:bldP spid="112" grpId="1" animBg="1"/>
      <p:bldP spid="112" grpId="2" animBg="1"/>
      <p:bldP spid="112" grpId="3" animBg="1"/>
      <p:bldP spid="112" grpId="4" animBg="1"/>
      <p:bldP spid="112" grpId="5" animBg="1"/>
      <p:bldP spid="113" grpId="0" animBg="1"/>
      <p:bldP spid="113" grpId="1" animBg="1"/>
      <p:bldP spid="113" grpId="2" animBg="1"/>
      <p:bldP spid="113" grpId="3" animBg="1"/>
      <p:bldP spid="113" grpId="4" animBg="1"/>
      <p:bldP spid="113" grpId="5" animBg="1"/>
      <p:bldP spid="114" grpId="0" animBg="1"/>
      <p:bldP spid="114" grpId="1" animBg="1"/>
      <p:bldP spid="114" grpId="2" animBg="1"/>
      <p:bldP spid="114" grpId="3" animBg="1"/>
      <p:bldP spid="114" grpId="4" animBg="1"/>
      <p:bldP spid="114" grpId="5" animBg="1"/>
      <p:bldP spid="115" grpId="0" animBg="1"/>
      <p:bldP spid="115" grpId="1" animBg="1"/>
      <p:bldP spid="115" grpId="2" animBg="1"/>
      <p:bldP spid="115" grpId="3" animBg="1"/>
      <p:bldP spid="115" grpId="4" animBg="1"/>
      <p:bldP spid="115" grpId="5" animBg="1"/>
      <p:bldP spid="116" grpId="0" animBg="1"/>
      <p:bldP spid="116" grpId="1" animBg="1"/>
      <p:bldP spid="116" grpId="2" animBg="1"/>
      <p:bldP spid="116" grpId="3" animBg="1"/>
      <p:bldP spid="116" grpId="4" animBg="1"/>
      <p:bldP spid="116" grpId="5" animBg="1"/>
      <p:bldP spid="117" grpId="0" animBg="1"/>
      <p:bldP spid="117" grpId="1" animBg="1"/>
      <p:bldP spid="117" grpId="2" animBg="1"/>
      <p:bldP spid="117" grpId="3" animBg="1"/>
      <p:bldP spid="117" grpId="4" animBg="1"/>
      <p:bldP spid="117" grpId="5" animBg="1"/>
      <p:bldP spid="118" grpId="0" animBg="1"/>
      <p:bldP spid="118" grpId="1" animBg="1"/>
      <p:bldP spid="118" grpId="2" animBg="1"/>
      <p:bldP spid="118" grpId="3" animBg="1"/>
      <p:bldP spid="118" grpId="4" animBg="1"/>
      <p:bldP spid="118" grpId="5" animBg="1"/>
      <p:bldP spid="119" grpId="0" animBg="1"/>
      <p:bldP spid="119" grpId="1" animBg="1"/>
      <p:bldP spid="119" grpId="2" animBg="1"/>
      <p:bldP spid="119" grpId="3" animBg="1"/>
      <p:bldP spid="119" grpId="4" animBg="1"/>
      <p:bldP spid="119" grpId="5" animBg="1"/>
      <p:bldP spid="120" grpId="0" animBg="1"/>
      <p:bldP spid="120" grpId="1" animBg="1"/>
      <p:bldP spid="120" grpId="2" animBg="1"/>
      <p:bldP spid="120" grpId="3" animBg="1"/>
      <p:bldP spid="120" grpId="4" animBg="1"/>
      <p:bldP spid="120" grpId="5" animBg="1"/>
      <p:bldP spid="121" grpId="0" animBg="1"/>
      <p:bldP spid="121" grpId="1" animBg="1"/>
      <p:bldP spid="121" grpId="2" animBg="1"/>
      <p:bldP spid="121" grpId="3" animBg="1"/>
      <p:bldP spid="121" grpId="4" animBg="1"/>
      <p:bldP spid="121" grpId="5" animBg="1"/>
      <p:bldP spid="122" grpId="0" animBg="1"/>
      <p:bldP spid="122" grpId="1" animBg="1"/>
      <p:bldP spid="122" grpId="2" animBg="1"/>
      <p:bldP spid="122" grpId="3" animBg="1"/>
      <p:bldP spid="122" grpId="4" animBg="1"/>
      <p:bldP spid="122" grpId="5" animBg="1"/>
      <p:bldP spid="123" grpId="0" animBg="1"/>
      <p:bldP spid="123" grpId="1" animBg="1"/>
      <p:bldP spid="123" grpId="2" animBg="1"/>
      <p:bldP spid="123" grpId="3" animBg="1"/>
      <p:bldP spid="123" grpId="4" animBg="1"/>
      <p:bldP spid="123" grpId="5" animBg="1"/>
      <p:bldP spid="124" grpId="0" animBg="1"/>
      <p:bldP spid="124" grpId="1" animBg="1"/>
      <p:bldP spid="124" grpId="2" animBg="1"/>
      <p:bldP spid="124" grpId="3" animBg="1"/>
      <p:bldP spid="124" grpId="4" animBg="1"/>
      <p:bldP spid="124" grpId="5" animBg="1"/>
      <p:bldP spid="125" grpId="0" animBg="1"/>
      <p:bldP spid="125" grpId="1" animBg="1"/>
      <p:bldP spid="125" grpId="2" animBg="1"/>
      <p:bldP spid="125" grpId="3" animBg="1"/>
      <p:bldP spid="125" grpId="4" animBg="1"/>
      <p:bldP spid="125" grpId="5" animBg="1"/>
      <p:bldP spid="126" grpId="0" animBg="1"/>
      <p:bldP spid="126" grpId="1" animBg="1"/>
      <p:bldP spid="126" grpId="2" animBg="1"/>
      <p:bldP spid="126" grpId="3" animBg="1"/>
      <p:bldP spid="126" grpId="4" animBg="1"/>
      <p:bldP spid="126" grpId="5" animBg="1"/>
      <p:bldP spid="127" grpId="0" animBg="1"/>
      <p:bldP spid="127" grpId="1" animBg="1"/>
      <p:bldP spid="127" grpId="2" animBg="1"/>
      <p:bldP spid="127" grpId="3" animBg="1"/>
      <p:bldP spid="127" grpId="4" animBg="1"/>
      <p:bldP spid="127" grpId="5" animBg="1"/>
      <p:bldP spid="128" grpId="0" animBg="1"/>
      <p:bldP spid="128" grpId="1" animBg="1"/>
      <p:bldP spid="128" grpId="2" animBg="1"/>
      <p:bldP spid="128" grpId="3" animBg="1"/>
      <p:bldP spid="128" grpId="4" animBg="1"/>
      <p:bldP spid="128" grpId="5" animBg="1"/>
      <p:bldP spid="129" grpId="0" animBg="1"/>
      <p:bldP spid="129" grpId="1" animBg="1"/>
      <p:bldP spid="129" grpId="2" animBg="1"/>
      <p:bldP spid="129" grpId="3" animBg="1"/>
      <p:bldP spid="129" grpId="4" animBg="1"/>
      <p:bldP spid="129" grpId="5" animBg="1"/>
      <p:bldP spid="130" grpId="0" animBg="1"/>
      <p:bldP spid="130" grpId="1" animBg="1"/>
      <p:bldP spid="130" grpId="2" animBg="1"/>
      <p:bldP spid="130" grpId="3" animBg="1"/>
      <p:bldP spid="130" grpId="4" animBg="1"/>
      <p:bldP spid="130" grpId="5" animBg="1"/>
      <p:bldP spid="131" grpId="0" animBg="1"/>
      <p:bldP spid="131" grpId="1" animBg="1"/>
      <p:bldP spid="131" grpId="2" animBg="1"/>
      <p:bldP spid="131" grpId="3" animBg="1"/>
      <p:bldP spid="131" grpId="4" animBg="1"/>
      <p:bldP spid="131" grpId="5" animBg="1"/>
      <p:bldP spid="132" grpId="0" animBg="1"/>
      <p:bldP spid="132" grpId="1" animBg="1"/>
      <p:bldP spid="132" grpId="2" animBg="1"/>
      <p:bldP spid="132" grpId="3" animBg="1"/>
      <p:bldP spid="132" grpId="4" animBg="1"/>
      <p:bldP spid="132" grpId="5" animBg="1"/>
      <p:bldP spid="133" grpId="0"/>
      <p:bldP spid="134"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gradFill flip="none" rotWithShape="1">
            <a:gsLst>
              <a:gs pos="0">
                <a:schemeClr val="bg1"/>
              </a:gs>
              <a:gs pos="50000">
                <a:srgbClr val="7030A0">
                  <a:shade val="67500"/>
                  <a:satMod val="115000"/>
                </a:srgbClr>
              </a:gs>
              <a:gs pos="100000">
                <a:srgbClr val="7030A0">
                  <a:shade val="100000"/>
                  <a:satMod val="115000"/>
                </a:srgbClr>
              </a:gs>
            </a:gsLst>
            <a:path path="circle">
              <a:fillToRect l="50000" t="50000" r="50000" b="50000"/>
            </a:path>
            <a:tileRect/>
          </a:gradFill>
        </p:spPr>
        <p:txBody>
          <a:bodyPr/>
          <a:lstStyle/>
          <a:p>
            <a:endParaRPr lang="es-ES" dirty="0"/>
          </a:p>
        </p:txBody>
      </p:sp>
      <p:pic>
        <p:nvPicPr>
          <p:cNvPr id="4" name="3 Imagen" descr="2048 (5).jpg"/>
          <p:cNvPicPr>
            <a:picLocks noChangeAspect="1"/>
          </p:cNvPicPr>
          <p:nvPr/>
        </p:nvPicPr>
        <p:blipFill>
          <a:blip r:embed="rId2"/>
          <a:stretch>
            <a:fillRect/>
          </a:stretch>
        </p:blipFill>
        <p:spPr>
          <a:xfrm>
            <a:off x="0" y="0"/>
            <a:ext cx="9144000" cy="6858000"/>
          </a:xfrm>
          <a:prstGeom prst="rect">
            <a:avLst/>
          </a:prstGeom>
        </p:spPr>
      </p:pic>
      <p:sp>
        <p:nvSpPr>
          <p:cNvPr id="5" name="4 Luna"/>
          <p:cNvSpPr/>
          <p:nvPr/>
        </p:nvSpPr>
        <p:spPr>
          <a:xfrm>
            <a:off x="1714480" y="1500174"/>
            <a:ext cx="3000396" cy="4000528"/>
          </a:xfrm>
          <a:prstGeom prst="moon">
            <a:avLst>
              <a:gd name="adj" fmla="val 43016"/>
            </a:avLst>
          </a:prstGeom>
          <a:gradFill flip="none" rotWithShape="1">
            <a:gsLst>
              <a:gs pos="0">
                <a:srgbClr val="A66BD3">
                  <a:shade val="30000"/>
                  <a:satMod val="115000"/>
                </a:srgbClr>
              </a:gs>
              <a:gs pos="50000">
                <a:srgbClr val="A66BD3">
                  <a:shade val="67500"/>
                  <a:satMod val="115000"/>
                </a:srgbClr>
              </a:gs>
              <a:gs pos="100000">
                <a:srgbClr val="A66BD3">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Luna"/>
          <p:cNvSpPr/>
          <p:nvPr/>
        </p:nvSpPr>
        <p:spPr>
          <a:xfrm flipH="1">
            <a:off x="4714876" y="1500174"/>
            <a:ext cx="2776558" cy="3857652"/>
          </a:xfrm>
          <a:prstGeom prst="moon">
            <a:avLst>
              <a:gd name="adj" fmla="val 43016"/>
            </a:avLst>
          </a:prstGeom>
          <a:gradFill flip="none" rotWithShape="1">
            <a:gsLst>
              <a:gs pos="0">
                <a:srgbClr val="A66BD3">
                  <a:shade val="30000"/>
                  <a:satMod val="115000"/>
                </a:srgbClr>
              </a:gs>
              <a:gs pos="50000">
                <a:srgbClr val="A66BD3">
                  <a:shade val="67500"/>
                  <a:satMod val="115000"/>
                </a:srgbClr>
              </a:gs>
              <a:gs pos="100000">
                <a:srgbClr val="A66BD3">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Luna"/>
          <p:cNvSpPr/>
          <p:nvPr/>
        </p:nvSpPr>
        <p:spPr>
          <a:xfrm rot="5400000">
            <a:off x="3143240" y="928670"/>
            <a:ext cx="3000396" cy="4143404"/>
          </a:xfrm>
          <a:prstGeom prst="moon">
            <a:avLst>
              <a:gd name="adj" fmla="val 45556"/>
            </a:avLst>
          </a:prstGeom>
          <a:gradFill flip="none" rotWithShape="1">
            <a:gsLst>
              <a:gs pos="0">
                <a:srgbClr val="A66BD3">
                  <a:shade val="30000"/>
                  <a:satMod val="115000"/>
                </a:srgbClr>
              </a:gs>
              <a:gs pos="50000">
                <a:srgbClr val="A66BD3">
                  <a:shade val="67500"/>
                  <a:satMod val="115000"/>
                </a:srgbClr>
              </a:gs>
              <a:gs pos="100000">
                <a:srgbClr val="A66BD3">
                  <a:shade val="100000"/>
                  <a:satMod val="115000"/>
                </a:srgbClr>
              </a:gs>
            </a:gsLst>
            <a:lin ang="54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Luna"/>
          <p:cNvSpPr/>
          <p:nvPr/>
        </p:nvSpPr>
        <p:spPr>
          <a:xfrm rot="16200000">
            <a:off x="3110144" y="1890460"/>
            <a:ext cx="3000396" cy="4220089"/>
          </a:xfrm>
          <a:prstGeom prst="moon">
            <a:avLst>
              <a:gd name="adj" fmla="val 43016"/>
            </a:avLst>
          </a:prstGeom>
          <a:gradFill flip="none" rotWithShape="1">
            <a:gsLst>
              <a:gs pos="0">
                <a:srgbClr val="A66BD3">
                  <a:shade val="30000"/>
                  <a:satMod val="115000"/>
                </a:srgbClr>
              </a:gs>
              <a:gs pos="50000">
                <a:srgbClr val="A66BD3">
                  <a:shade val="67500"/>
                  <a:satMod val="115000"/>
                </a:srgbClr>
              </a:gs>
              <a:gs pos="100000">
                <a:srgbClr val="A66BD3">
                  <a:shade val="100000"/>
                  <a:satMod val="115000"/>
                </a:srgbClr>
              </a:gs>
            </a:gsLst>
            <a:lin ang="189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CuadroTexto"/>
          <p:cNvSpPr txBox="1"/>
          <p:nvPr/>
        </p:nvSpPr>
        <p:spPr>
          <a:xfrm>
            <a:off x="428596" y="428604"/>
            <a:ext cx="5715040" cy="738664"/>
          </a:xfrm>
          <a:prstGeom prst="rect">
            <a:avLst/>
          </a:prstGeom>
          <a:noFill/>
        </p:spPr>
        <p:txBody>
          <a:bodyPr wrap="square" rtlCol="0">
            <a:spAutoFit/>
          </a:bodyPr>
          <a:lstStyle/>
          <a:p>
            <a:r>
              <a:rPr lang="es-ES" sz="2400" b="1" dirty="0" smtClean="0">
                <a:solidFill>
                  <a:srgbClr val="FFFF00"/>
                </a:solidFill>
                <a:effectLst>
                  <a:outerShdw blurRad="38100" dist="38100" dir="2700000" algn="tl">
                    <a:srgbClr val="000000">
                      <a:alpha val="43137"/>
                    </a:srgbClr>
                  </a:outerShdw>
                </a:effectLst>
                <a:latin typeface="Harrington" pitchFamily="82" charset="0"/>
              </a:rPr>
              <a:t>“ Nadie me puede herir sin mi permiso “</a:t>
            </a:r>
          </a:p>
          <a:p>
            <a:endParaRPr lang="es-ES" dirty="0"/>
          </a:p>
        </p:txBody>
      </p:sp>
      <p:sp>
        <p:nvSpPr>
          <p:cNvPr id="10" name="9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0"/>
                                        </p:tgtEl>
                                        <p:attrNameLst>
                                          <p:attrName>style.opacity</p:attrName>
                                        </p:attrNameLst>
                                      </p:cBhvr>
                                      <p:to>
                                        <p:strVal val="0"/>
                                      </p:to>
                                    </p:set>
                                    <p:animEffect filter="image" prLst="opacity: 0">
                                      <p:cBhvr rctx="IE">
                                        <p:cTn id="7" dur="indefinite"/>
                                        <p:tgtEl>
                                          <p:spTgt spid="10"/>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p:cTn id="10" dur="3000" fill="hold"/>
                                        <p:tgtEl>
                                          <p:spTgt spid="5"/>
                                        </p:tgtEl>
                                        <p:attrNameLst>
                                          <p:attrName>ppt_w</p:attrName>
                                        </p:attrNameLst>
                                      </p:cBhvr>
                                      <p:tavLst>
                                        <p:tav tm="0">
                                          <p:val>
                                            <p:fltVal val="0"/>
                                          </p:val>
                                        </p:tav>
                                        <p:tav tm="100000">
                                          <p:val>
                                            <p:strVal val="#ppt_w"/>
                                          </p:val>
                                        </p:tav>
                                      </p:tavLst>
                                    </p:anim>
                                    <p:anim calcmode="lin" valueType="num">
                                      <p:cBhvr>
                                        <p:cTn id="11" dur="3000" fill="hold"/>
                                        <p:tgtEl>
                                          <p:spTgt spid="5"/>
                                        </p:tgtEl>
                                        <p:attrNameLst>
                                          <p:attrName>ppt_h</p:attrName>
                                        </p:attrNameLst>
                                      </p:cBhvr>
                                      <p:tavLst>
                                        <p:tav tm="0">
                                          <p:val>
                                            <p:fltVal val="0"/>
                                          </p:val>
                                        </p:tav>
                                        <p:tav tm="100000">
                                          <p:val>
                                            <p:strVal val="#ppt_h"/>
                                          </p:val>
                                        </p:tav>
                                      </p:tavLst>
                                    </p:anim>
                                    <p:anim calcmode="lin" valueType="num">
                                      <p:cBhvr>
                                        <p:cTn id="12" dur="3000" fill="hold"/>
                                        <p:tgtEl>
                                          <p:spTgt spid="5"/>
                                        </p:tgtEl>
                                        <p:attrNameLst>
                                          <p:attrName>ppt_x</p:attrName>
                                        </p:attrNameLst>
                                      </p:cBhvr>
                                      <p:tavLst>
                                        <p:tav tm="0">
                                          <p:val>
                                            <p:fltVal val="0.5"/>
                                          </p:val>
                                        </p:tav>
                                        <p:tav tm="100000">
                                          <p:val>
                                            <p:strVal val="#ppt_x"/>
                                          </p:val>
                                        </p:tav>
                                      </p:tavLst>
                                    </p:anim>
                                    <p:anim calcmode="lin" valueType="num">
                                      <p:cBhvr>
                                        <p:cTn id="13" dur="3000" fill="hold"/>
                                        <p:tgtEl>
                                          <p:spTgt spid="5"/>
                                        </p:tgtEl>
                                        <p:attrNameLst>
                                          <p:attrName>ppt_y</p:attrName>
                                        </p:attrNameLst>
                                      </p:cBhvr>
                                      <p:tavLst>
                                        <p:tav tm="0">
                                          <p:val>
                                            <p:fltVal val="0.5"/>
                                          </p:val>
                                        </p:tav>
                                        <p:tav tm="100000">
                                          <p:val>
                                            <p:strVal val="#ppt_y"/>
                                          </p:val>
                                        </p:tav>
                                      </p:tavLst>
                                    </p:anim>
                                  </p:childTnLst>
                                </p:cTn>
                              </p:par>
                              <p:par>
                                <p:cTn id="14" presetID="23" presetClass="entr" presetSubtype="528" fill="hold" grpId="0" nodeType="withEffect">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cBhvr>
                                        <p:cTn id="16" dur="3000" fill="hold"/>
                                        <p:tgtEl>
                                          <p:spTgt spid="6"/>
                                        </p:tgtEl>
                                        <p:attrNameLst>
                                          <p:attrName>ppt_w</p:attrName>
                                        </p:attrNameLst>
                                      </p:cBhvr>
                                      <p:tavLst>
                                        <p:tav tm="0">
                                          <p:val>
                                            <p:fltVal val="0"/>
                                          </p:val>
                                        </p:tav>
                                        <p:tav tm="100000">
                                          <p:val>
                                            <p:strVal val="#ppt_w"/>
                                          </p:val>
                                        </p:tav>
                                      </p:tavLst>
                                    </p:anim>
                                    <p:anim calcmode="lin" valueType="num">
                                      <p:cBhvr>
                                        <p:cTn id="17" dur="3000" fill="hold"/>
                                        <p:tgtEl>
                                          <p:spTgt spid="6"/>
                                        </p:tgtEl>
                                        <p:attrNameLst>
                                          <p:attrName>ppt_h</p:attrName>
                                        </p:attrNameLst>
                                      </p:cBhvr>
                                      <p:tavLst>
                                        <p:tav tm="0">
                                          <p:val>
                                            <p:fltVal val="0"/>
                                          </p:val>
                                        </p:tav>
                                        <p:tav tm="100000">
                                          <p:val>
                                            <p:strVal val="#ppt_h"/>
                                          </p:val>
                                        </p:tav>
                                      </p:tavLst>
                                    </p:anim>
                                    <p:anim calcmode="lin" valueType="num">
                                      <p:cBhvr>
                                        <p:cTn id="18" dur="3000" fill="hold"/>
                                        <p:tgtEl>
                                          <p:spTgt spid="6"/>
                                        </p:tgtEl>
                                        <p:attrNameLst>
                                          <p:attrName>ppt_x</p:attrName>
                                        </p:attrNameLst>
                                      </p:cBhvr>
                                      <p:tavLst>
                                        <p:tav tm="0">
                                          <p:val>
                                            <p:fltVal val="0.5"/>
                                          </p:val>
                                        </p:tav>
                                        <p:tav tm="100000">
                                          <p:val>
                                            <p:strVal val="#ppt_x"/>
                                          </p:val>
                                        </p:tav>
                                      </p:tavLst>
                                    </p:anim>
                                    <p:anim calcmode="lin" valueType="num">
                                      <p:cBhvr>
                                        <p:cTn id="19" dur="3000" fill="hold"/>
                                        <p:tgtEl>
                                          <p:spTgt spid="6"/>
                                        </p:tgtEl>
                                        <p:attrNameLst>
                                          <p:attrName>ppt_y</p:attrName>
                                        </p:attrNameLst>
                                      </p:cBhvr>
                                      <p:tavLst>
                                        <p:tav tm="0">
                                          <p:val>
                                            <p:fltVal val="0.5"/>
                                          </p:val>
                                        </p:tav>
                                        <p:tav tm="100000">
                                          <p:val>
                                            <p:strVal val="#ppt_y"/>
                                          </p:val>
                                        </p:tav>
                                      </p:tavLst>
                                    </p:anim>
                                  </p:childTnLst>
                                </p:cTn>
                              </p:par>
                              <p:par>
                                <p:cTn id="20" presetID="23" presetClass="entr" presetSubtype="528"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p:cTn id="22" dur="3000" fill="hold"/>
                                        <p:tgtEl>
                                          <p:spTgt spid="7"/>
                                        </p:tgtEl>
                                        <p:attrNameLst>
                                          <p:attrName>ppt_w</p:attrName>
                                        </p:attrNameLst>
                                      </p:cBhvr>
                                      <p:tavLst>
                                        <p:tav tm="0">
                                          <p:val>
                                            <p:fltVal val="0"/>
                                          </p:val>
                                        </p:tav>
                                        <p:tav tm="100000">
                                          <p:val>
                                            <p:strVal val="#ppt_w"/>
                                          </p:val>
                                        </p:tav>
                                      </p:tavLst>
                                    </p:anim>
                                    <p:anim calcmode="lin" valueType="num">
                                      <p:cBhvr>
                                        <p:cTn id="23" dur="3000" fill="hold"/>
                                        <p:tgtEl>
                                          <p:spTgt spid="7"/>
                                        </p:tgtEl>
                                        <p:attrNameLst>
                                          <p:attrName>ppt_h</p:attrName>
                                        </p:attrNameLst>
                                      </p:cBhvr>
                                      <p:tavLst>
                                        <p:tav tm="0">
                                          <p:val>
                                            <p:fltVal val="0"/>
                                          </p:val>
                                        </p:tav>
                                        <p:tav tm="100000">
                                          <p:val>
                                            <p:strVal val="#ppt_h"/>
                                          </p:val>
                                        </p:tav>
                                      </p:tavLst>
                                    </p:anim>
                                    <p:anim calcmode="lin" valueType="num">
                                      <p:cBhvr>
                                        <p:cTn id="24" dur="3000" fill="hold"/>
                                        <p:tgtEl>
                                          <p:spTgt spid="7"/>
                                        </p:tgtEl>
                                        <p:attrNameLst>
                                          <p:attrName>ppt_x</p:attrName>
                                        </p:attrNameLst>
                                      </p:cBhvr>
                                      <p:tavLst>
                                        <p:tav tm="0">
                                          <p:val>
                                            <p:fltVal val="0.5"/>
                                          </p:val>
                                        </p:tav>
                                        <p:tav tm="100000">
                                          <p:val>
                                            <p:strVal val="#ppt_x"/>
                                          </p:val>
                                        </p:tav>
                                      </p:tavLst>
                                    </p:anim>
                                    <p:anim calcmode="lin" valueType="num">
                                      <p:cBhvr>
                                        <p:cTn id="25" dur="3000" fill="hold"/>
                                        <p:tgtEl>
                                          <p:spTgt spid="7"/>
                                        </p:tgtEl>
                                        <p:attrNameLst>
                                          <p:attrName>ppt_y</p:attrName>
                                        </p:attrNameLst>
                                      </p:cBhvr>
                                      <p:tavLst>
                                        <p:tav tm="0">
                                          <p:val>
                                            <p:fltVal val="0.5"/>
                                          </p:val>
                                        </p:tav>
                                        <p:tav tm="100000">
                                          <p:val>
                                            <p:strVal val="#ppt_y"/>
                                          </p:val>
                                        </p:tav>
                                      </p:tavLst>
                                    </p:anim>
                                  </p:childTnLst>
                                </p:cTn>
                              </p:par>
                              <p:par>
                                <p:cTn id="26" presetID="23" presetClass="entr" presetSubtype="528" fill="hold" grpId="0" nodeType="withEffect">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cBhvr>
                                        <p:cTn id="28" dur="3000" fill="hold"/>
                                        <p:tgtEl>
                                          <p:spTgt spid="8"/>
                                        </p:tgtEl>
                                        <p:attrNameLst>
                                          <p:attrName>ppt_w</p:attrName>
                                        </p:attrNameLst>
                                      </p:cBhvr>
                                      <p:tavLst>
                                        <p:tav tm="0">
                                          <p:val>
                                            <p:fltVal val="0"/>
                                          </p:val>
                                        </p:tav>
                                        <p:tav tm="100000">
                                          <p:val>
                                            <p:strVal val="#ppt_w"/>
                                          </p:val>
                                        </p:tav>
                                      </p:tavLst>
                                    </p:anim>
                                    <p:anim calcmode="lin" valueType="num">
                                      <p:cBhvr>
                                        <p:cTn id="29" dur="3000" fill="hold"/>
                                        <p:tgtEl>
                                          <p:spTgt spid="8"/>
                                        </p:tgtEl>
                                        <p:attrNameLst>
                                          <p:attrName>ppt_h</p:attrName>
                                        </p:attrNameLst>
                                      </p:cBhvr>
                                      <p:tavLst>
                                        <p:tav tm="0">
                                          <p:val>
                                            <p:fltVal val="0"/>
                                          </p:val>
                                        </p:tav>
                                        <p:tav tm="100000">
                                          <p:val>
                                            <p:strVal val="#ppt_h"/>
                                          </p:val>
                                        </p:tav>
                                      </p:tavLst>
                                    </p:anim>
                                    <p:anim calcmode="lin" valueType="num">
                                      <p:cBhvr>
                                        <p:cTn id="30" dur="3000" fill="hold"/>
                                        <p:tgtEl>
                                          <p:spTgt spid="8"/>
                                        </p:tgtEl>
                                        <p:attrNameLst>
                                          <p:attrName>ppt_x</p:attrName>
                                        </p:attrNameLst>
                                      </p:cBhvr>
                                      <p:tavLst>
                                        <p:tav tm="0">
                                          <p:val>
                                            <p:fltVal val="0.5"/>
                                          </p:val>
                                        </p:tav>
                                        <p:tav tm="100000">
                                          <p:val>
                                            <p:strVal val="#ppt_x"/>
                                          </p:val>
                                        </p:tav>
                                      </p:tavLst>
                                    </p:anim>
                                    <p:anim calcmode="lin" valueType="num">
                                      <p:cBhvr>
                                        <p:cTn id="31" dur="3000" fill="hold"/>
                                        <p:tgtEl>
                                          <p:spTgt spid="8"/>
                                        </p:tgtEl>
                                        <p:attrNameLst>
                                          <p:attrName>ppt_y</p:attrName>
                                        </p:attrNameLst>
                                      </p:cBhvr>
                                      <p:tavLst>
                                        <p:tav tm="0">
                                          <p:val>
                                            <p:fltVal val="0.5"/>
                                          </p:val>
                                        </p:tav>
                                        <p:tav tm="100000">
                                          <p:val>
                                            <p:strVal val="#ppt_y"/>
                                          </p:val>
                                        </p:tav>
                                      </p:tavLst>
                                    </p:anim>
                                  </p:childTnLst>
                                </p:cTn>
                              </p:par>
                              <p:par>
                                <p:cTn id="32" presetID="8" presetClass="emph" presetSubtype="0" fill="hold" grpId="1" nodeType="withEffect">
                                  <p:stCondLst>
                                    <p:cond delay="0"/>
                                  </p:stCondLst>
                                  <p:childTnLst>
                                    <p:animRot by="21600000">
                                      <p:cBhvr>
                                        <p:cTn id="33" dur="3000" fill="hold"/>
                                        <p:tgtEl>
                                          <p:spTgt spid="5"/>
                                        </p:tgtEl>
                                        <p:attrNameLst>
                                          <p:attrName>r</p:attrName>
                                        </p:attrNameLst>
                                      </p:cBhvr>
                                    </p:animRot>
                                  </p:childTnLst>
                                </p:cTn>
                              </p:par>
                              <p:par>
                                <p:cTn id="34" presetID="8" presetClass="emph" presetSubtype="0" fill="hold" grpId="1" nodeType="withEffect">
                                  <p:stCondLst>
                                    <p:cond delay="0"/>
                                  </p:stCondLst>
                                  <p:childTnLst>
                                    <p:animRot by="21600000">
                                      <p:cBhvr>
                                        <p:cTn id="35" dur="3000" fill="hold"/>
                                        <p:tgtEl>
                                          <p:spTgt spid="6"/>
                                        </p:tgtEl>
                                        <p:attrNameLst>
                                          <p:attrName>r</p:attrName>
                                        </p:attrNameLst>
                                      </p:cBhvr>
                                    </p:animRot>
                                  </p:childTnLst>
                                </p:cTn>
                              </p:par>
                              <p:par>
                                <p:cTn id="36" presetID="8" presetClass="emph" presetSubtype="0" fill="hold" grpId="1" nodeType="withEffect">
                                  <p:stCondLst>
                                    <p:cond delay="0"/>
                                  </p:stCondLst>
                                  <p:childTnLst>
                                    <p:animRot by="21600000">
                                      <p:cBhvr>
                                        <p:cTn id="37" dur="3000" fill="hold"/>
                                        <p:tgtEl>
                                          <p:spTgt spid="7"/>
                                        </p:tgtEl>
                                        <p:attrNameLst>
                                          <p:attrName>r</p:attrName>
                                        </p:attrNameLst>
                                      </p:cBhvr>
                                    </p:animRot>
                                  </p:childTnLst>
                                </p:cTn>
                              </p:par>
                              <p:par>
                                <p:cTn id="38" presetID="8" presetClass="emph" presetSubtype="0" fill="hold" grpId="1" nodeType="withEffect">
                                  <p:stCondLst>
                                    <p:cond delay="0"/>
                                  </p:stCondLst>
                                  <p:childTnLst>
                                    <p:animRot by="21600000">
                                      <p:cBhvr>
                                        <p:cTn id="39" dur="3000" fill="hold"/>
                                        <p:tgtEl>
                                          <p:spTgt spid="8"/>
                                        </p:tgtEl>
                                        <p:attrNameLst>
                                          <p:attrName>r</p:attrName>
                                        </p:attrNameLst>
                                      </p:cBhvr>
                                    </p:animRot>
                                  </p:childTnLst>
                                </p:cTn>
                              </p:par>
                              <p:par>
                                <p:cTn id="40" presetID="9" presetClass="entr" presetSubtype="0" fill="hold" grpId="2" nodeType="withEffect">
                                  <p:stCondLst>
                                    <p:cond delay="0"/>
                                  </p:stCondLst>
                                  <p:childTnLst>
                                    <p:set>
                                      <p:cBhvr>
                                        <p:cTn id="41" dur="1" fill="hold">
                                          <p:stCondLst>
                                            <p:cond delay="0"/>
                                          </p:stCondLst>
                                        </p:cTn>
                                        <p:tgtEl>
                                          <p:spTgt spid="5"/>
                                        </p:tgtEl>
                                        <p:attrNameLst>
                                          <p:attrName>style.visibility</p:attrName>
                                        </p:attrNameLst>
                                      </p:cBhvr>
                                      <p:to>
                                        <p:strVal val="visible"/>
                                      </p:to>
                                    </p:set>
                                    <p:animEffect transition="in" filter="dissolve">
                                      <p:cBhvr>
                                        <p:cTn id="42" dur="3000"/>
                                        <p:tgtEl>
                                          <p:spTgt spid="5"/>
                                        </p:tgtEl>
                                      </p:cBhvr>
                                    </p:animEffect>
                                  </p:childTnLst>
                                </p:cTn>
                              </p:par>
                              <p:par>
                                <p:cTn id="43" presetID="9" presetClass="entr" presetSubtype="0" fill="hold" grpId="2" nodeType="withEffect">
                                  <p:stCondLst>
                                    <p:cond delay="0"/>
                                  </p:stCondLst>
                                  <p:childTnLst>
                                    <p:set>
                                      <p:cBhvr>
                                        <p:cTn id="44" dur="1" fill="hold">
                                          <p:stCondLst>
                                            <p:cond delay="0"/>
                                          </p:stCondLst>
                                        </p:cTn>
                                        <p:tgtEl>
                                          <p:spTgt spid="6"/>
                                        </p:tgtEl>
                                        <p:attrNameLst>
                                          <p:attrName>style.visibility</p:attrName>
                                        </p:attrNameLst>
                                      </p:cBhvr>
                                      <p:to>
                                        <p:strVal val="visible"/>
                                      </p:to>
                                    </p:set>
                                    <p:animEffect transition="in" filter="dissolve">
                                      <p:cBhvr>
                                        <p:cTn id="45" dur="3000"/>
                                        <p:tgtEl>
                                          <p:spTgt spid="6"/>
                                        </p:tgtEl>
                                      </p:cBhvr>
                                    </p:animEffect>
                                  </p:childTnLst>
                                </p:cTn>
                              </p:par>
                              <p:par>
                                <p:cTn id="46" presetID="9" presetClass="entr" presetSubtype="0" fill="hold" grpId="2" nodeType="with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dissolve">
                                      <p:cBhvr>
                                        <p:cTn id="48" dur="3000"/>
                                        <p:tgtEl>
                                          <p:spTgt spid="7"/>
                                        </p:tgtEl>
                                      </p:cBhvr>
                                    </p:animEffect>
                                  </p:childTnLst>
                                </p:cTn>
                              </p:par>
                              <p:par>
                                <p:cTn id="49" presetID="9" presetClass="entr" presetSubtype="0" fill="hold" grpId="2" nodeType="withEffect">
                                  <p:stCondLst>
                                    <p:cond delay="0"/>
                                  </p:stCondLst>
                                  <p:childTnLst>
                                    <p:set>
                                      <p:cBhvr>
                                        <p:cTn id="50" dur="1" fill="hold">
                                          <p:stCondLst>
                                            <p:cond delay="0"/>
                                          </p:stCondLst>
                                        </p:cTn>
                                        <p:tgtEl>
                                          <p:spTgt spid="8"/>
                                        </p:tgtEl>
                                        <p:attrNameLst>
                                          <p:attrName>style.visibility</p:attrName>
                                        </p:attrNameLst>
                                      </p:cBhvr>
                                      <p:to>
                                        <p:strVal val="visible"/>
                                      </p:to>
                                    </p:set>
                                    <p:animEffect transition="in" filter="dissolve">
                                      <p:cBhvr>
                                        <p:cTn id="51" dur="3000"/>
                                        <p:tgtEl>
                                          <p:spTgt spid="8"/>
                                        </p:tgtEl>
                                      </p:cBhvr>
                                    </p:animEffect>
                                  </p:childTnLst>
                                </p:cTn>
                              </p:par>
                              <p:par>
                                <p:cTn id="52" presetID="3" presetClass="entr" presetSubtype="5" fill="hold" grpId="3" nodeType="withEffect">
                                  <p:stCondLst>
                                    <p:cond delay="0"/>
                                  </p:stCondLst>
                                  <p:childTnLst>
                                    <p:set>
                                      <p:cBhvr>
                                        <p:cTn id="53" dur="1" fill="hold">
                                          <p:stCondLst>
                                            <p:cond delay="0"/>
                                          </p:stCondLst>
                                        </p:cTn>
                                        <p:tgtEl>
                                          <p:spTgt spid="5"/>
                                        </p:tgtEl>
                                        <p:attrNameLst>
                                          <p:attrName>style.visibility</p:attrName>
                                        </p:attrNameLst>
                                      </p:cBhvr>
                                      <p:to>
                                        <p:strVal val="visible"/>
                                      </p:to>
                                    </p:set>
                                    <p:animEffect transition="in" filter="blinds(vertical)">
                                      <p:cBhvr>
                                        <p:cTn id="54" dur="3000"/>
                                        <p:tgtEl>
                                          <p:spTgt spid="5"/>
                                        </p:tgtEl>
                                      </p:cBhvr>
                                    </p:animEffect>
                                  </p:childTnLst>
                                </p:cTn>
                              </p:par>
                              <p:par>
                                <p:cTn id="55" presetID="3" presetClass="entr" presetSubtype="5" fill="hold" grpId="3" nodeType="withEffect">
                                  <p:stCondLst>
                                    <p:cond delay="0"/>
                                  </p:stCondLst>
                                  <p:childTnLst>
                                    <p:set>
                                      <p:cBhvr>
                                        <p:cTn id="56" dur="1" fill="hold">
                                          <p:stCondLst>
                                            <p:cond delay="0"/>
                                          </p:stCondLst>
                                        </p:cTn>
                                        <p:tgtEl>
                                          <p:spTgt spid="6"/>
                                        </p:tgtEl>
                                        <p:attrNameLst>
                                          <p:attrName>style.visibility</p:attrName>
                                        </p:attrNameLst>
                                      </p:cBhvr>
                                      <p:to>
                                        <p:strVal val="visible"/>
                                      </p:to>
                                    </p:set>
                                    <p:animEffect transition="in" filter="blinds(vertical)">
                                      <p:cBhvr>
                                        <p:cTn id="57" dur="3000"/>
                                        <p:tgtEl>
                                          <p:spTgt spid="6"/>
                                        </p:tgtEl>
                                      </p:cBhvr>
                                    </p:animEffect>
                                  </p:childTnLst>
                                </p:cTn>
                              </p:par>
                              <p:par>
                                <p:cTn id="58" presetID="3" presetClass="entr" presetSubtype="10" fill="hold" grpId="3" nodeType="withEffect">
                                  <p:stCondLst>
                                    <p:cond delay="0"/>
                                  </p:stCondLst>
                                  <p:childTnLst>
                                    <p:set>
                                      <p:cBhvr>
                                        <p:cTn id="59" dur="1" fill="hold">
                                          <p:stCondLst>
                                            <p:cond delay="0"/>
                                          </p:stCondLst>
                                        </p:cTn>
                                        <p:tgtEl>
                                          <p:spTgt spid="7"/>
                                        </p:tgtEl>
                                        <p:attrNameLst>
                                          <p:attrName>style.visibility</p:attrName>
                                        </p:attrNameLst>
                                      </p:cBhvr>
                                      <p:to>
                                        <p:strVal val="visible"/>
                                      </p:to>
                                    </p:set>
                                    <p:animEffect transition="in" filter="blinds(horizontal)">
                                      <p:cBhvr>
                                        <p:cTn id="60" dur="3000"/>
                                        <p:tgtEl>
                                          <p:spTgt spid="7"/>
                                        </p:tgtEl>
                                      </p:cBhvr>
                                    </p:animEffect>
                                  </p:childTnLst>
                                </p:cTn>
                              </p:par>
                              <p:par>
                                <p:cTn id="61" presetID="3" presetClass="entr" presetSubtype="10" fill="hold" grpId="3" nodeType="withEffect">
                                  <p:stCondLst>
                                    <p:cond delay="0"/>
                                  </p:stCondLst>
                                  <p:childTnLst>
                                    <p:set>
                                      <p:cBhvr>
                                        <p:cTn id="62" dur="1" fill="hold">
                                          <p:stCondLst>
                                            <p:cond delay="0"/>
                                          </p:stCondLst>
                                        </p:cTn>
                                        <p:tgtEl>
                                          <p:spTgt spid="8"/>
                                        </p:tgtEl>
                                        <p:attrNameLst>
                                          <p:attrName>style.visibility</p:attrName>
                                        </p:attrNameLst>
                                      </p:cBhvr>
                                      <p:to>
                                        <p:strVal val="visible"/>
                                      </p:to>
                                    </p:set>
                                    <p:animEffect transition="in" filter="blinds(horizontal)">
                                      <p:cBhvr>
                                        <p:cTn id="63" dur="3000"/>
                                        <p:tgtEl>
                                          <p:spTgt spid="8"/>
                                        </p:tgtEl>
                                      </p:cBhvr>
                                    </p:animEffect>
                                  </p:childTnLst>
                                </p:cTn>
                              </p:par>
                            </p:childTnLst>
                          </p:cTn>
                        </p:par>
                        <p:par>
                          <p:cTn id="64" fill="hold">
                            <p:stCondLst>
                              <p:cond delay="3000"/>
                            </p:stCondLst>
                            <p:childTnLst>
                              <p:par>
                                <p:cTn id="65" presetID="23" presetClass="exit" presetSubtype="544" fill="hold" grpId="4" nodeType="afterEffect">
                                  <p:stCondLst>
                                    <p:cond delay="0"/>
                                  </p:stCondLst>
                                  <p:childTnLst>
                                    <p:anim calcmode="lin" valueType="num">
                                      <p:cBhvr>
                                        <p:cTn id="66" dur="3000"/>
                                        <p:tgtEl>
                                          <p:spTgt spid="5"/>
                                        </p:tgtEl>
                                        <p:attrNameLst>
                                          <p:attrName>ppt_w</p:attrName>
                                        </p:attrNameLst>
                                      </p:cBhvr>
                                      <p:tavLst>
                                        <p:tav tm="0">
                                          <p:val>
                                            <p:strVal val="ppt_w"/>
                                          </p:val>
                                        </p:tav>
                                        <p:tav tm="100000">
                                          <p:val>
                                            <p:fltVal val="0"/>
                                          </p:val>
                                        </p:tav>
                                      </p:tavLst>
                                    </p:anim>
                                    <p:anim calcmode="lin" valueType="num">
                                      <p:cBhvr>
                                        <p:cTn id="67" dur="3000"/>
                                        <p:tgtEl>
                                          <p:spTgt spid="5"/>
                                        </p:tgtEl>
                                        <p:attrNameLst>
                                          <p:attrName>ppt_h</p:attrName>
                                        </p:attrNameLst>
                                      </p:cBhvr>
                                      <p:tavLst>
                                        <p:tav tm="0">
                                          <p:val>
                                            <p:strVal val="ppt_h"/>
                                          </p:val>
                                        </p:tav>
                                        <p:tav tm="100000">
                                          <p:val>
                                            <p:fltVal val="0"/>
                                          </p:val>
                                        </p:tav>
                                      </p:tavLst>
                                    </p:anim>
                                    <p:anim calcmode="lin" valueType="num">
                                      <p:cBhvr>
                                        <p:cTn id="68" dur="3000"/>
                                        <p:tgtEl>
                                          <p:spTgt spid="5"/>
                                        </p:tgtEl>
                                        <p:attrNameLst>
                                          <p:attrName>ppt_x</p:attrName>
                                        </p:attrNameLst>
                                      </p:cBhvr>
                                      <p:tavLst>
                                        <p:tav tm="0">
                                          <p:val>
                                            <p:strVal val="ppt_x"/>
                                          </p:val>
                                        </p:tav>
                                        <p:tav tm="100000">
                                          <p:val>
                                            <p:fltVal val="0.5"/>
                                          </p:val>
                                        </p:tav>
                                      </p:tavLst>
                                    </p:anim>
                                    <p:anim calcmode="lin" valueType="num">
                                      <p:cBhvr>
                                        <p:cTn id="69" dur="3000"/>
                                        <p:tgtEl>
                                          <p:spTgt spid="5"/>
                                        </p:tgtEl>
                                        <p:attrNameLst>
                                          <p:attrName>ppt_y</p:attrName>
                                        </p:attrNameLst>
                                      </p:cBhvr>
                                      <p:tavLst>
                                        <p:tav tm="0">
                                          <p:val>
                                            <p:strVal val="ppt_y"/>
                                          </p:val>
                                        </p:tav>
                                        <p:tav tm="100000">
                                          <p:val>
                                            <p:fltVal val="0.5"/>
                                          </p:val>
                                        </p:tav>
                                      </p:tavLst>
                                    </p:anim>
                                    <p:set>
                                      <p:cBhvr>
                                        <p:cTn id="70" dur="1" fill="hold">
                                          <p:stCondLst>
                                            <p:cond delay="2999"/>
                                          </p:stCondLst>
                                        </p:cTn>
                                        <p:tgtEl>
                                          <p:spTgt spid="5"/>
                                        </p:tgtEl>
                                        <p:attrNameLst>
                                          <p:attrName>style.visibility</p:attrName>
                                        </p:attrNameLst>
                                      </p:cBhvr>
                                      <p:to>
                                        <p:strVal val="hidden"/>
                                      </p:to>
                                    </p:set>
                                  </p:childTnLst>
                                </p:cTn>
                              </p:par>
                              <p:par>
                                <p:cTn id="71" presetID="23" presetClass="exit" presetSubtype="544" fill="hold" grpId="4" nodeType="withEffect">
                                  <p:stCondLst>
                                    <p:cond delay="0"/>
                                  </p:stCondLst>
                                  <p:childTnLst>
                                    <p:anim calcmode="lin" valueType="num">
                                      <p:cBhvr>
                                        <p:cTn id="72" dur="3000"/>
                                        <p:tgtEl>
                                          <p:spTgt spid="6"/>
                                        </p:tgtEl>
                                        <p:attrNameLst>
                                          <p:attrName>ppt_w</p:attrName>
                                        </p:attrNameLst>
                                      </p:cBhvr>
                                      <p:tavLst>
                                        <p:tav tm="0">
                                          <p:val>
                                            <p:strVal val="ppt_w"/>
                                          </p:val>
                                        </p:tav>
                                        <p:tav tm="100000">
                                          <p:val>
                                            <p:fltVal val="0"/>
                                          </p:val>
                                        </p:tav>
                                      </p:tavLst>
                                    </p:anim>
                                    <p:anim calcmode="lin" valueType="num">
                                      <p:cBhvr>
                                        <p:cTn id="73" dur="3000"/>
                                        <p:tgtEl>
                                          <p:spTgt spid="6"/>
                                        </p:tgtEl>
                                        <p:attrNameLst>
                                          <p:attrName>ppt_h</p:attrName>
                                        </p:attrNameLst>
                                      </p:cBhvr>
                                      <p:tavLst>
                                        <p:tav tm="0">
                                          <p:val>
                                            <p:strVal val="ppt_h"/>
                                          </p:val>
                                        </p:tav>
                                        <p:tav tm="100000">
                                          <p:val>
                                            <p:fltVal val="0"/>
                                          </p:val>
                                        </p:tav>
                                      </p:tavLst>
                                    </p:anim>
                                    <p:anim calcmode="lin" valueType="num">
                                      <p:cBhvr>
                                        <p:cTn id="74" dur="3000"/>
                                        <p:tgtEl>
                                          <p:spTgt spid="6"/>
                                        </p:tgtEl>
                                        <p:attrNameLst>
                                          <p:attrName>ppt_x</p:attrName>
                                        </p:attrNameLst>
                                      </p:cBhvr>
                                      <p:tavLst>
                                        <p:tav tm="0">
                                          <p:val>
                                            <p:strVal val="ppt_x"/>
                                          </p:val>
                                        </p:tav>
                                        <p:tav tm="100000">
                                          <p:val>
                                            <p:fltVal val="0.5"/>
                                          </p:val>
                                        </p:tav>
                                      </p:tavLst>
                                    </p:anim>
                                    <p:anim calcmode="lin" valueType="num">
                                      <p:cBhvr>
                                        <p:cTn id="75" dur="3000"/>
                                        <p:tgtEl>
                                          <p:spTgt spid="6"/>
                                        </p:tgtEl>
                                        <p:attrNameLst>
                                          <p:attrName>ppt_y</p:attrName>
                                        </p:attrNameLst>
                                      </p:cBhvr>
                                      <p:tavLst>
                                        <p:tav tm="0">
                                          <p:val>
                                            <p:strVal val="ppt_y"/>
                                          </p:val>
                                        </p:tav>
                                        <p:tav tm="100000">
                                          <p:val>
                                            <p:fltVal val="0.5"/>
                                          </p:val>
                                        </p:tav>
                                      </p:tavLst>
                                    </p:anim>
                                    <p:set>
                                      <p:cBhvr>
                                        <p:cTn id="76" dur="1" fill="hold">
                                          <p:stCondLst>
                                            <p:cond delay="2999"/>
                                          </p:stCondLst>
                                        </p:cTn>
                                        <p:tgtEl>
                                          <p:spTgt spid="6"/>
                                        </p:tgtEl>
                                        <p:attrNameLst>
                                          <p:attrName>style.visibility</p:attrName>
                                        </p:attrNameLst>
                                      </p:cBhvr>
                                      <p:to>
                                        <p:strVal val="hidden"/>
                                      </p:to>
                                    </p:set>
                                  </p:childTnLst>
                                </p:cTn>
                              </p:par>
                              <p:par>
                                <p:cTn id="77" presetID="23" presetClass="exit" presetSubtype="544" fill="hold" grpId="4" nodeType="withEffect">
                                  <p:stCondLst>
                                    <p:cond delay="0"/>
                                  </p:stCondLst>
                                  <p:childTnLst>
                                    <p:anim calcmode="lin" valueType="num">
                                      <p:cBhvr>
                                        <p:cTn id="78" dur="3000"/>
                                        <p:tgtEl>
                                          <p:spTgt spid="7"/>
                                        </p:tgtEl>
                                        <p:attrNameLst>
                                          <p:attrName>ppt_w</p:attrName>
                                        </p:attrNameLst>
                                      </p:cBhvr>
                                      <p:tavLst>
                                        <p:tav tm="0">
                                          <p:val>
                                            <p:strVal val="ppt_w"/>
                                          </p:val>
                                        </p:tav>
                                        <p:tav tm="100000">
                                          <p:val>
                                            <p:fltVal val="0"/>
                                          </p:val>
                                        </p:tav>
                                      </p:tavLst>
                                    </p:anim>
                                    <p:anim calcmode="lin" valueType="num">
                                      <p:cBhvr>
                                        <p:cTn id="79" dur="3000"/>
                                        <p:tgtEl>
                                          <p:spTgt spid="7"/>
                                        </p:tgtEl>
                                        <p:attrNameLst>
                                          <p:attrName>ppt_h</p:attrName>
                                        </p:attrNameLst>
                                      </p:cBhvr>
                                      <p:tavLst>
                                        <p:tav tm="0">
                                          <p:val>
                                            <p:strVal val="ppt_h"/>
                                          </p:val>
                                        </p:tav>
                                        <p:tav tm="100000">
                                          <p:val>
                                            <p:fltVal val="0"/>
                                          </p:val>
                                        </p:tav>
                                      </p:tavLst>
                                    </p:anim>
                                    <p:anim calcmode="lin" valueType="num">
                                      <p:cBhvr>
                                        <p:cTn id="80" dur="3000"/>
                                        <p:tgtEl>
                                          <p:spTgt spid="7"/>
                                        </p:tgtEl>
                                        <p:attrNameLst>
                                          <p:attrName>ppt_x</p:attrName>
                                        </p:attrNameLst>
                                      </p:cBhvr>
                                      <p:tavLst>
                                        <p:tav tm="0">
                                          <p:val>
                                            <p:strVal val="ppt_x"/>
                                          </p:val>
                                        </p:tav>
                                        <p:tav tm="100000">
                                          <p:val>
                                            <p:fltVal val="0.5"/>
                                          </p:val>
                                        </p:tav>
                                      </p:tavLst>
                                    </p:anim>
                                    <p:anim calcmode="lin" valueType="num">
                                      <p:cBhvr>
                                        <p:cTn id="81" dur="3000"/>
                                        <p:tgtEl>
                                          <p:spTgt spid="7"/>
                                        </p:tgtEl>
                                        <p:attrNameLst>
                                          <p:attrName>ppt_y</p:attrName>
                                        </p:attrNameLst>
                                      </p:cBhvr>
                                      <p:tavLst>
                                        <p:tav tm="0">
                                          <p:val>
                                            <p:strVal val="ppt_y"/>
                                          </p:val>
                                        </p:tav>
                                        <p:tav tm="100000">
                                          <p:val>
                                            <p:fltVal val="0.5"/>
                                          </p:val>
                                        </p:tav>
                                      </p:tavLst>
                                    </p:anim>
                                    <p:set>
                                      <p:cBhvr>
                                        <p:cTn id="82" dur="1" fill="hold">
                                          <p:stCondLst>
                                            <p:cond delay="2999"/>
                                          </p:stCondLst>
                                        </p:cTn>
                                        <p:tgtEl>
                                          <p:spTgt spid="7"/>
                                        </p:tgtEl>
                                        <p:attrNameLst>
                                          <p:attrName>style.visibility</p:attrName>
                                        </p:attrNameLst>
                                      </p:cBhvr>
                                      <p:to>
                                        <p:strVal val="hidden"/>
                                      </p:to>
                                    </p:set>
                                  </p:childTnLst>
                                </p:cTn>
                              </p:par>
                              <p:par>
                                <p:cTn id="83" presetID="23" presetClass="exit" presetSubtype="544" fill="hold" grpId="4" nodeType="withEffect">
                                  <p:stCondLst>
                                    <p:cond delay="0"/>
                                  </p:stCondLst>
                                  <p:childTnLst>
                                    <p:anim calcmode="lin" valueType="num">
                                      <p:cBhvr>
                                        <p:cTn id="84" dur="3000"/>
                                        <p:tgtEl>
                                          <p:spTgt spid="8"/>
                                        </p:tgtEl>
                                        <p:attrNameLst>
                                          <p:attrName>ppt_w</p:attrName>
                                        </p:attrNameLst>
                                      </p:cBhvr>
                                      <p:tavLst>
                                        <p:tav tm="0">
                                          <p:val>
                                            <p:strVal val="ppt_w"/>
                                          </p:val>
                                        </p:tav>
                                        <p:tav tm="100000">
                                          <p:val>
                                            <p:fltVal val="0"/>
                                          </p:val>
                                        </p:tav>
                                      </p:tavLst>
                                    </p:anim>
                                    <p:anim calcmode="lin" valueType="num">
                                      <p:cBhvr>
                                        <p:cTn id="85" dur="3000"/>
                                        <p:tgtEl>
                                          <p:spTgt spid="8"/>
                                        </p:tgtEl>
                                        <p:attrNameLst>
                                          <p:attrName>ppt_h</p:attrName>
                                        </p:attrNameLst>
                                      </p:cBhvr>
                                      <p:tavLst>
                                        <p:tav tm="0">
                                          <p:val>
                                            <p:strVal val="ppt_h"/>
                                          </p:val>
                                        </p:tav>
                                        <p:tav tm="100000">
                                          <p:val>
                                            <p:fltVal val="0"/>
                                          </p:val>
                                        </p:tav>
                                      </p:tavLst>
                                    </p:anim>
                                    <p:anim calcmode="lin" valueType="num">
                                      <p:cBhvr>
                                        <p:cTn id="86" dur="3000"/>
                                        <p:tgtEl>
                                          <p:spTgt spid="8"/>
                                        </p:tgtEl>
                                        <p:attrNameLst>
                                          <p:attrName>ppt_x</p:attrName>
                                        </p:attrNameLst>
                                      </p:cBhvr>
                                      <p:tavLst>
                                        <p:tav tm="0">
                                          <p:val>
                                            <p:strVal val="ppt_x"/>
                                          </p:val>
                                        </p:tav>
                                        <p:tav tm="100000">
                                          <p:val>
                                            <p:fltVal val="0.5"/>
                                          </p:val>
                                        </p:tav>
                                      </p:tavLst>
                                    </p:anim>
                                    <p:anim calcmode="lin" valueType="num">
                                      <p:cBhvr>
                                        <p:cTn id="87" dur="3000"/>
                                        <p:tgtEl>
                                          <p:spTgt spid="8"/>
                                        </p:tgtEl>
                                        <p:attrNameLst>
                                          <p:attrName>ppt_y</p:attrName>
                                        </p:attrNameLst>
                                      </p:cBhvr>
                                      <p:tavLst>
                                        <p:tav tm="0">
                                          <p:val>
                                            <p:strVal val="ppt_y"/>
                                          </p:val>
                                        </p:tav>
                                        <p:tav tm="100000">
                                          <p:val>
                                            <p:fltVal val="0.5"/>
                                          </p:val>
                                        </p:tav>
                                      </p:tavLst>
                                    </p:anim>
                                    <p:set>
                                      <p:cBhvr>
                                        <p:cTn id="88" dur="1" fill="hold">
                                          <p:stCondLst>
                                            <p:cond delay="2999"/>
                                          </p:stCondLst>
                                        </p:cTn>
                                        <p:tgtEl>
                                          <p:spTgt spid="8"/>
                                        </p:tgtEl>
                                        <p:attrNameLst>
                                          <p:attrName>style.visibility</p:attrName>
                                        </p:attrNameLst>
                                      </p:cBhvr>
                                      <p:to>
                                        <p:strVal val="hidden"/>
                                      </p:to>
                                    </p:set>
                                  </p:childTnLst>
                                </p:cTn>
                              </p:par>
                              <p:par>
                                <p:cTn id="89" presetID="8" presetClass="emph" presetSubtype="0" fill="hold" grpId="5" nodeType="withEffect">
                                  <p:stCondLst>
                                    <p:cond delay="0"/>
                                  </p:stCondLst>
                                  <p:childTnLst>
                                    <p:animRot by="-21600000">
                                      <p:cBhvr>
                                        <p:cTn id="90" dur="3000" fill="hold"/>
                                        <p:tgtEl>
                                          <p:spTgt spid="5"/>
                                        </p:tgtEl>
                                        <p:attrNameLst>
                                          <p:attrName>r</p:attrName>
                                        </p:attrNameLst>
                                      </p:cBhvr>
                                    </p:animRot>
                                  </p:childTnLst>
                                </p:cTn>
                              </p:par>
                              <p:par>
                                <p:cTn id="91" presetID="8" presetClass="emph" presetSubtype="0" fill="hold" grpId="5" nodeType="withEffect">
                                  <p:stCondLst>
                                    <p:cond delay="0"/>
                                  </p:stCondLst>
                                  <p:childTnLst>
                                    <p:animRot by="-21600000">
                                      <p:cBhvr>
                                        <p:cTn id="92" dur="3000" fill="hold"/>
                                        <p:tgtEl>
                                          <p:spTgt spid="6"/>
                                        </p:tgtEl>
                                        <p:attrNameLst>
                                          <p:attrName>r</p:attrName>
                                        </p:attrNameLst>
                                      </p:cBhvr>
                                    </p:animRot>
                                  </p:childTnLst>
                                </p:cTn>
                              </p:par>
                              <p:par>
                                <p:cTn id="93" presetID="8" presetClass="emph" presetSubtype="0" fill="hold" grpId="5" nodeType="withEffect">
                                  <p:stCondLst>
                                    <p:cond delay="0"/>
                                  </p:stCondLst>
                                  <p:childTnLst>
                                    <p:animRot by="-21600000">
                                      <p:cBhvr>
                                        <p:cTn id="94" dur="3000" fill="hold"/>
                                        <p:tgtEl>
                                          <p:spTgt spid="7"/>
                                        </p:tgtEl>
                                        <p:attrNameLst>
                                          <p:attrName>r</p:attrName>
                                        </p:attrNameLst>
                                      </p:cBhvr>
                                    </p:animRot>
                                  </p:childTnLst>
                                </p:cTn>
                              </p:par>
                              <p:par>
                                <p:cTn id="95" presetID="8" presetClass="emph" presetSubtype="0" fill="hold" grpId="5" nodeType="withEffect">
                                  <p:stCondLst>
                                    <p:cond delay="0"/>
                                  </p:stCondLst>
                                  <p:childTnLst>
                                    <p:animRot by="-21600000">
                                      <p:cBhvr>
                                        <p:cTn id="96" dur="3000" fill="hold"/>
                                        <p:tgtEl>
                                          <p:spTgt spid="8"/>
                                        </p:tgtEl>
                                        <p:attrNameLst>
                                          <p:attrName>r</p:attrName>
                                        </p:attrNameLst>
                                      </p:cBhvr>
                                    </p:animRot>
                                  </p:childTnLst>
                                </p:cTn>
                              </p:par>
                              <p:par>
                                <p:cTn id="97" presetID="9" presetClass="exit" presetSubtype="0" fill="hold" grpId="6" nodeType="withEffect">
                                  <p:stCondLst>
                                    <p:cond delay="0"/>
                                  </p:stCondLst>
                                  <p:childTnLst>
                                    <p:animEffect transition="out" filter="dissolve">
                                      <p:cBhvr>
                                        <p:cTn id="98" dur="3000"/>
                                        <p:tgtEl>
                                          <p:spTgt spid="5"/>
                                        </p:tgtEl>
                                      </p:cBhvr>
                                    </p:animEffect>
                                    <p:set>
                                      <p:cBhvr>
                                        <p:cTn id="99" dur="1" fill="hold">
                                          <p:stCondLst>
                                            <p:cond delay="2999"/>
                                          </p:stCondLst>
                                        </p:cTn>
                                        <p:tgtEl>
                                          <p:spTgt spid="5"/>
                                        </p:tgtEl>
                                        <p:attrNameLst>
                                          <p:attrName>style.visibility</p:attrName>
                                        </p:attrNameLst>
                                      </p:cBhvr>
                                      <p:to>
                                        <p:strVal val="hidden"/>
                                      </p:to>
                                    </p:set>
                                  </p:childTnLst>
                                </p:cTn>
                              </p:par>
                              <p:par>
                                <p:cTn id="100" presetID="9" presetClass="exit" presetSubtype="0" fill="hold" grpId="6" nodeType="withEffect">
                                  <p:stCondLst>
                                    <p:cond delay="0"/>
                                  </p:stCondLst>
                                  <p:childTnLst>
                                    <p:animEffect transition="out" filter="dissolve">
                                      <p:cBhvr>
                                        <p:cTn id="101" dur="3000"/>
                                        <p:tgtEl>
                                          <p:spTgt spid="6"/>
                                        </p:tgtEl>
                                      </p:cBhvr>
                                    </p:animEffect>
                                    <p:set>
                                      <p:cBhvr>
                                        <p:cTn id="102" dur="1" fill="hold">
                                          <p:stCondLst>
                                            <p:cond delay="2999"/>
                                          </p:stCondLst>
                                        </p:cTn>
                                        <p:tgtEl>
                                          <p:spTgt spid="6"/>
                                        </p:tgtEl>
                                        <p:attrNameLst>
                                          <p:attrName>style.visibility</p:attrName>
                                        </p:attrNameLst>
                                      </p:cBhvr>
                                      <p:to>
                                        <p:strVal val="hidden"/>
                                      </p:to>
                                    </p:set>
                                  </p:childTnLst>
                                </p:cTn>
                              </p:par>
                              <p:par>
                                <p:cTn id="103" presetID="9" presetClass="exit" presetSubtype="0" fill="hold" grpId="6" nodeType="withEffect">
                                  <p:stCondLst>
                                    <p:cond delay="0"/>
                                  </p:stCondLst>
                                  <p:childTnLst>
                                    <p:animEffect transition="out" filter="dissolve">
                                      <p:cBhvr>
                                        <p:cTn id="104" dur="3000"/>
                                        <p:tgtEl>
                                          <p:spTgt spid="7"/>
                                        </p:tgtEl>
                                      </p:cBhvr>
                                    </p:animEffect>
                                    <p:set>
                                      <p:cBhvr>
                                        <p:cTn id="105" dur="1" fill="hold">
                                          <p:stCondLst>
                                            <p:cond delay="2999"/>
                                          </p:stCondLst>
                                        </p:cTn>
                                        <p:tgtEl>
                                          <p:spTgt spid="7"/>
                                        </p:tgtEl>
                                        <p:attrNameLst>
                                          <p:attrName>style.visibility</p:attrName>
                                        </p:attrNameLst>
                                      </p:cBhvr>
                                      <p:to>
                                        <p:strVal val="hidden"/>
                                      </p:to>
                                    </p:set>
                                  </p:childTnLst>
                                </p:cTn>
                              </p:par>
                              <p:par>
                                <p:cTn id="106" presetID="9" presetClass="exit" presetSubtype="0" fill="hold" grpId="6" nodeType="withEffect">
                                  <p:stCondLst>
                                    <p:cond delay="0"/>
                                  </p:stCondLst>
                                  <p:childTnLst>
                                    <p:animEffect transition="out" filter="dissolve">
                                      <p:cBhvr>
                                        <p:cTn id="107" dur="3000"/>
                                        <p:tgtEl>
                                          <p:spTgt spid="8"/>
                                        </p:tgtEl>
                                      </p:cBhvr>
                                    </p:animEffect>
                                    <p:set>
                                      <p:cBhvr>
                                        <p:cTn id="108" dur="1" fill="hold">
                                          <p:stCondLst>
                                            <p:cond delay="2999"/>
                                          </p:stCondLst>
                                        </p:cTn>
                                        <p:tgtEl>
                                          <p:spTgt spid="8"/>
                                        </p:tgtEl>
                                        <p:attrNameLst>
                                          <p:attrName>style.visibility</p:attrName>
                                        </p:attrNameLst>
                                      </p:cBhvr>
                                      <p:to>
                                        <p:strVal val="hidden"/>
                                      </p:to>
                                    </p:set>
                                  </p:childTnLst>
                                </p:cTn>
                              </p:par>
                              <p:par>
                                <p:cTn id="109" presetID="23" presetClass="entr" presetSubtype="288" fill="hold" nodeType="withEffect">
                                  <p:stCondLst>
                                    <p:cond delay="0"/>
                                  </p:stCondLst>
                                  <p:childTnLst>
                                    <p:set>
                                      <p:cBhvr>
                                        <p:cTn id="110" dur="1" fill="hold">
                                          <p:stCondLst>
                                            <p:cond delay="0"/>
                                          </p:stCondLst>
                                        </p:cTn>
                                        <p:tgtEl>
                                          <p:spTgt spid="4"/>
                                        </p:tgtEl>
                                        <p:attrNameLst>
                                          <p:attrName>style.visibility</p:attrName>
                                        </p:attrNameLst>
                                      </p:cBhvr>
                                      <p:to>
                                        <p:strVal val="visible"/>
                                      </p:to>
                                    </p:set>
                                    <p:anim calcmode="lin" valueType="num">
                                      <p:cBhvr>
                                        <p:cTn id="111" dur="3000" fill="hold"/>
                                        <p:tgtEl>
                                          <p:spTgt spid="4"/>
                                        </p:tgtEl>
                                        <p:attrNameLst>
                                          <p:attrName>ppt_w</p:attrName>
                                        </p:attrNameLst>
                                      </p:cBhvr>
                                      <p:tavLst>
                                        <p:tav tm="0">
                                          <p:val>
                                            <p:strVal val="4/3*#ppt_w"/>
                                          </p:val>
                                        </p:tav>
                                        <p:tav tm="100000">
                                          <p:val>
                                            <p:strVal val="#ppt_w"/>
                                          </p:val>
                                        </p:tav>
                                      </p:tavLst>
                                    </p:anim>
                                    <p:anim calcmode="lin" valueType="num">
                                      <p:cBhvr>
                                        <p:cTn id="112" dur="3000" fill="hold"/>
                                        <p:tgtEl>
                                          <p:spTgt spid="4"/>
                                        </p:tgtEl>
                                        <p:attrNameLst>
                                          <p:attrName>ppt_h</p:attrName>
                                        </p:attrNameLst>
                                      </p:cBhvr>
                                      <p:tavLst>
                                        <p:tav tm="0">
                                          <p:val>
                                            <p:strVal val="4/3*#ppt_h"/>
                                          </p:val>
                                        </p:tav>
                                        <p:tav tm="100000">
                                          <p:val>
                                            <p:strVal val="#ppt_h"/>
                                          </p:val>
                                        </p:tav>
                                      </p:tavLst>
                                    </p:anim>
                                  </p:childTnLst>
                                </p:cTn>
                              </p:par>
                              <p:par>
                                <p:cTn id="113" presetID="21" presetClass="entr" presetSubtype="8" fill="hold" nodeType="withEffect">
                                  <p:stCondLst>
                                    <p:cond delay="0"/>
                                  </p:stCondLst>
                                  <p:childTnLst>
                                    <p:set>
                                      <p:cBhvr>
                                        <p:cTn id="114" dur="1" fill="hold">
                                          <p:stCondLst>
                                            <p:cond delay="0"/>
                                          </p:stCondLst>
                                        </p:cTn>
                                        <p:tgtEl>
                                          <p:spTgt spid="4"/>
                                        </p:tgtEl>
                                        <p:attrNameLst>
                                          <p:attrName>style.visibility</p:attrName>
                                        </p:attrNameLst>
                                      </p:cBhvr>
                                      <p:to>
                                        <p:strVal val="visible"/>
                                      </p:to>
                                    </p:set>
                                    <p:animEffect transition="in" filter="wheel(8)">
                                      <p:cBhvr>
                                        <p:cTn id="115" dur="3000"/>
                                        <p:tgtEl>
                                          <p:spTgt spid="4"/>
                                        </p:tgtEl>
                                      </p:cBhvr>
                                    </p:animEffect>
                                  </p:childTnLst>
                                </p:cTn>
                              </p:par>
                            </p:childTnLst>
                          </p:cTn>
                        </p:par>
                        <p:par>
                          <p:cTn id="116" fill="hold">
                            <p:stCondLst>
                              <p:cond delay="6000"/>
                            </p:stCondLst>
                            <p:childTnLst>
                              <p:par>
                                <p:cTn id="117" presetID="17" presetClass="entr" presetSubtype="10" fill="hold" grpId="0" nodeType="afterEffect">
                                  <p:stCondLst>
                                    <p:cond delay="0"/>
                                  </p:stCondLst>
                                  <p:childTnLst>
                                    <p:set>
                                      <p:cBhvr>
                                        <p:cTn id="118" dur="1" fill="hold">
                                          <p:stCondLst>
                                            <p:cond delay="0"/>
                                          </p:stCondLst>
                                        </p:cTn>
                                        <p:tgtEl>
                                          <p:spTgt spid="9"/>
                                        </p:tgtEl>
                                        <p:attrNameLst>
                                          <p:attrName>style.visibility</p:attrName>
                                        </p:attrNameLst>
                                      </p:cBhvr>
                                      <p:to>
                                        <p:strVal val="visible"/>
                                      </p:to>
                                    </p:set>
                                    <p:anim calcmode="lin" valueType="num">
                                      <p:cBhvr>
                                        <p:cTn id="119" dur="2000" fill="hold"/>
                                        <p:tgtEl>
                                          <p:spTgt spid="9"/>
                                        </p:tgtEl>
                                        <p:attrNameLst>
                                          <p:attrName>ppt_w</p:attrName>
                                        </p:attrNameLst>
                                      </p:cBhvr>
                                      <p:tavLst>
                                        <p:tav tm="0">
                                          <p:val>
                                            <p:fltVal val="0"/>
                                          </p:val>
                                        </p:tav>
                                        <p:tav tm="100000">
                                          <p:val>
                                            <p:strVal val="#ppt_w"/>
                                          </p:val>
                                        </p:tav>
                                      </p:tavLst>
                                    </p:anim>
                                    <p:anim calcmode="lin" valueType="num">
                                      <p:cBhvr>
                                        <p:cTn id="120" dur="2000" fill="hold"/>
                                        <p:tgtEl>
                                          <p:spTgt spid="9"/>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5" grpId="5" animBg="1"/>
      <p:bldP spid="5" grpId="6" animBg="1"/>
      <p:bldP spid="6" grpId="0" animBg="1"/>
      <p:bldP spid="6" grpId="1" animBg="1"/>
      <p:bldP spid="6" grpId="2" animBg="1"/>
      <p:bldP spid="6" grpId="3" animBg="1"/>
      <p:bldP spid="6" grpId="4" animBg="1"/>
      <p:bldP spid="6" grpId="5" animBg="1"/>
      <p:bldP spid="6" grpId="6" animBg="1"/>
      <p:bldP spid="7" grpId="0" animBg="1"/>
      <p:bldP spid="7" grpId="1" animBg="1"/>
      <p:bldP spid="7" grpId="2" animBg="1"/>
      <p:bldP spid="7" grpId="3" animBg="1"/>
      <p:bldP spid="7" grpId="4" animBg="1"/>
      <p:bldP spid="7" grpId="5" animBg="1"/>
      <p:bldP spid="7" grpId="6" animBg="1"/>
      <p:bldP spid="8" grpId="0" animBg="1"/>
      <p:bldP spid="8" grpId="1" animBg="1"/>
      <p:bldP spid="8" grpId="2" animBg="1"/>
      <p:bldP spid="8" grpId="3" animBg="1"/>
      <p:bldP spid="8" grpId="4" animBg="1"/>
      <p:bldP spid="8" grpId="5" animBg="1"/>
      <p:bldP spid="8" grpId="6" animBg="1"/>
      <p:bldP spid="9" grpId="0"/>
      <p:bldP spid="10"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solidFill>
            <a:srgbClr val="214E16"/>
          </a:solidFill>
        </p:spPr>
        <p:txBody>
          <a:bodyPr/>
          <a:lstStyle/>
          <a:p>
            <a:endParaRPr lang="es-ES" dirty="0"/>
          </a:p>
        </p:txBody>
      </p:sp>
      <p:pic>
        <p:nvPicPr>
          <p:cNvPr id="4" name="3 Imagen" descr="0(15).jpg"/>
          <p:cNvPicPr>
            <a:picLocks noChangeAspect="1"/>
          </p:cNvPicPr>
          <p:nvPr/>
        </p:nvPicPr>
        <p:blipFill>
          <a:blip r:embed="rId2"/>
          <a:stretch>
            <a:fillRect/>
          </a:stretch>
        </p:blipFill>
        <p:spPr>
          <a:xfrm>
            <a:off x="0" y="0"/>
            <a:ext cx="9144000" cy="6858000"/>
          </a:xfrm>
          <a:prstGeom prst="rect">
            <a:avLst/>
          </a:prstGeom>
        </p:spPr>
      </p:pic>
      <p:sp>
        <p:nvSpPr>
          <p:cNvPr id="5" name="4 Terminador"/>
          <p:cNvSpPr/>
          <p:nvPr/>
        </p:nvSpPr>
        <p:spPr>
          <a:xfrm rot="19203599">
            <a:off x="1614516" y="3528677"/>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erminador"/>
          <p:cNvSpPr/>
          <p:nvPr/>
        </p:nvSpPr>
        <p:spPr>
          <a:xfrm rot="19203599">
            <a:off x="1766916" y="3681077"/>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erminador"/>
          <p:cNvSpPr/>
          <p:nvPr/>
        </p:nvSpPr>
        <p:spPr>
          <a:xfrm rot="19203599">
            <a:off x="1919316" y="3833477"/>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erminador"/>
          <p:cNvSpPr/>
          <p:nvPr/>
        </p:nvSpPr>
        <p:spPr>
          <a:xfrm rot="19203599">
            <a:off x="2045592" y="3951121"/>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erminador"/>
          <p:cNvSpPr/>
          <p:nvPr/>
        </p:nvSpPr>
        <p:spPr>
          <a:xfrm rot="19203599">
            <a:off x="2188468" y="4093996"/>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erminador"/>
          <p:cNvSpPr/>
          <p:nvPr/>
        </p:nvSpPr>
        <p:spPr>
          <a:xfrm rot="19203599">
            <a:off x="2331345" y="4236873"/>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erminador"/>
          <p:cNvSpPr/>
          <p:nvPr/>
        </p:nvSpPr>
        <p:spPr>
          <a:xfrm rot="19203599">
            <a:off x="2471773" y="4385932"/>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erminador"/>
          <p:cNvSpPr/>
          <p:nvPr/>
        </p:nvSpPr>
        <p:spPr>
          <a:xfrm rot="19203599">
            <a:off x="2624173" y="4538332"/>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erminador"/>
          <p:cNvSpPr/>
          <p:nvPr/>
        </p:nvSpPr>
        <p:spPr>
          <a:xfrm rot="19203599">
            <a:off x="2776573" y="4690732"/>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erminador"/>
          <p:cNvSpPr/>
          <p:nvPr/>
        </p:nvSpPr>
        <p:spPr>
          <a:xfrm rot="19203599">
            <a:off x="2902849" y="4808376"/>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erminador"/>
          <p:cNvSpPr/>
          <p:nvPr/>
        </p:nvSpPr>
        <p:spPr>
          <a:xfrm rot="19203599">
            <a:off x="3045725" y="4951251"/>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erminador"/>
          <p:cNvSpPr/>
          <p:nvPr/>
        </p:nvSpPr>
        <p:spPr>
          <a:xfrm rot="19203599">
            <a:off x="3188602" y="5094128"/>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erminador"/>
          <p:cNvSpPr/>
          <p:nvPr/>
        </p:nvSpPr>
        <p:spPr>
          <a:xfrm rot="19203599">
            <a:off x="3329027" y="5243188"/>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erminador"/>
          <p:cNvSpPr/>
          <p:nvPr/>
        </p:nvSpPr>
        <p:spPr>
          <a:xfrm rot="19203599">
            <a:off x="3481427" y="5395588"/>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erminador"/>
          <p:cNvSpPr/>
          <p:nvPr/>
        </p:nvSpPr>
        <p:spPr>
          <a:xfrm rot="19203599">
            <a:off x="3633827" y="5547988"/>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erminador"/>
          <p:cNvSpPr/>
          <p:nvPr/>
        </p:nvSpPr>
        <p:spPr>
          <a:xfrm rot="19203599">
            <a:off x="3760103" y="5665632"/>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erminador"/>
          <p:cNvSpPr/>
          <p:nvPr/>
        </p:nvSpPr>
        <p:spPr>
          <a:xfrm rot="19203599">
            <a:off x="3902979" y="5808507"/>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erminador"/>
          <p:cNvSpPr/>
          <p:nvPr/>
        </p:nvSpPr>
        <p:spPr>
          <a:xfrm rot="19203599">
            <a:off x="4045856" y="5951384"/>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erminador"/>
          <p:cNvSpPr/>
          <p:nvPr/>
        </p:nvSpPr>
        <p:spPr>
          <a:xfrm rot="19203599">
            <a:off x="4543474" y="742596"/>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erminador"/>
          <p:cNvSpPr/>
          <p:nvPr/>
        </p:nvSpPr>
        <p:spPr>
          <a:xfrm rot="19203599">
            <a:off x="4695874" y="894996"/>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erminador"/>
          <p:cNvSpPr/>
          <p:nvPr/>
        </p:nvSpPr>
        <p:spPr>
          <a:xfrm rot="19203599">
            <a:off x="4848274" y="1047396"/>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erminador"/>
          <p:cNvSpPr/>
          <p:nvPr/>
        </p:nvSpPr>
        <p:spPr>
          <a:xfrm rot="19203599">
            <a:off x="4974550" y="1165040"/>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erminador"/>
          <p:cNvSpPr/>
          <p:nvPr/>
        </p:nvSpPr>
        <p:spPr>
          <a:xfrm rot="19203599">
            <a:off x="5117426" y="1307915"/>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erminador"/>
          <p:cNvSpPr/>
          <p:nvPr/>
        </p:nvSpPr>
        <p:spPr>
          <a:xfrm rot="19203599">
            <a:off x="5260303" y="1450792"/>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erminador"/>
          <p:cNvSpPr/>
          <p:nvPr/>
        </p:nvSpPr>
        <p:spPr>
          <a:xfrm rot="19203599">
            <a:off x="5400731" y="1599851"/>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erminador"/>
          <p:cNvSpPr/>
          <p:nvPr/>
        </p:nvSpPr>
        <p:spPr>
          <a:xfrm rot="19203599">
            <a:off x="5553131" y="1752251"/>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erminador"/>
          <p:cNvSpPr/>
          <p:nvPr/>
        </p:nvSpPr>
        <p:spPr>
          <a:xfrm rot="19203599">
            <a:off x="5705531" y="1904651"/>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erminador"/>
          <p:cNvSpPr/>
          <p:nvPr/>
        </p:nvSpPr>
        <p:spPr>
          <a:xfrm rot="19203599">
            <a:off x="5831807" y="2022295"/>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erminador"/>
          <p:cNvSpPr/>
          <p:nvPr/>
        </p:nvSpPr>
        <p:spPr>
          <a:xfrm rot="19203599">
            <a:off x="5974683" y="2165170"/>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erminador"/>
          <p:cNvSpPr/>
          <p:nvPr/>
        </p:nvSpPr>
        <p:spPr>
          <a:xfrm rot="19203599">
            <a:off x="6117560" y="2308047"/>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erminador"/>
          <p:cNvSpPr/>
          <p:nvPr/>
        </p:nvSpPr>
        <p:spPr>
          <a:xfrm rot="19203599">
            <a:off x="6257985" y="2457107"/>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erminador"/>
          <p:cNvSpPr/>
          <p:nvPr/>
        </p:nvSpPr>
        <p:spPr>
          <a:xfrm rot="19203599">
            <a:off x="6410385" y="2609507"/>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erminador"/>
          <p:cNvSpPr/>
          <p:nvPr/>
        </p:nvSpPr>
        <p:spPr>
          <a:xfrm rot="19203599">
            <a:off x="6562785" y="2761907"/>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erminador"/>
          <p:cNvSpPr/>
          <p:nvPr/>
        </p:nvSpPr>
        <p:spPr>
          <a:xfrm rot="19203599">
            <a:off x="6689061" y="2879551"/>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erminador"/>
          <p:cNvSpPr/>
          <p:nvPr/>
        </p:nvSpPr>
        <p:spPr>
          <a:xfrm rot="19203599">
            <a:off x="6831937" y="3022426"/>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erminador"/>
          <p:cNvSpPr/>
          <p:nvPr/>
        </p:nvSpPr>
        <p:spPr>
          <a:xfrm rot="19203599">
            <a:off x="6974814" y="3165303"/>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erminador"/>
          <p:cNvSpPr/>
          <p:nvPr/>
        </p:nvSpPr>
        <p:spPr>
          <a:xfrm rot="2671317">
            <a:off x="1672876" y="2969325"/>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erminador"/>
          <p:cNvSpPr/>
          <p:nvPr/>
        </p:nvSpPr>
        <p:spPr>
          <a:xfrm rot="2671317">
            <a:off x="1815753" y="2826451"/>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erminador"/>
          <p:cNvSpPr/>
          <p:nvPr/>
        </p:nvSpPr>
        <p:spPr>
          <a:xfrm rot="2671317">
            <a:off x="1958627" y="2683571"/>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erminador"/>
          <p:cNvSpPr/>
          <p:nvPr/>
        </p:nvSpPr>
        <p:spPr>
          <a:xfrm rot="2671317">
            <a:off x="2101504" y="2540697"/>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erminador"/>
          <p:cNvSpPr/>
          <p:nvPr/>
        </p:nvSpPr>
        <p:spPr>
          <a:xfrm rot="2671317">
            <a:off x="2244380" y="2397822"/>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erminador"/>
          <p:cNvSpPr/>
          <p:nvPr/>
        </p:nvSpPr>
        <p:spPr>
          <a:xfrm rot="2671317">
            <a:off x="2387257" y="2254948"/>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erminador"/>
          <p:cNvSpPr/>
          <p:nvPr/>
        </p:nvSpPr>
        <p:spPr>
          <a:xfrm rot="2671317">
            <a:off x="2530131" y="2112068"/>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erminador"/>
          <p:cNvSpPr/>
          <p:nvPr/>
        </p:nvSpPr>
        <p:spPr>
          <a:xfrm rot="2671317">
            <a:off x="2673008" y="1969194"/>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erminador"/>
          <p:cNvSpPr/>
          <p:nvPr/>
        </p:nvSpPr>
        <p:spPr>
          <a:xfrm rot="2671317">
            <a:off x="2815884" y="1826315"/>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erminador"/>
          <p:cNvSpPr/>
          <p:nvPr/>
        </p:nvSpPr>
        <p:spPr>
          <a:xfrm rot="2671317">
            <a:off x="2958761" y="1683441"/>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erminador"/>
          <p:cNvSpPr/>
          <p:nvPr/>
        </p:nvSpPr>
        <p:spPr>
          <a:xfrm rot="2671317">
            <a:off x="3101635" y="1540561"/>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erminador"/>
          <p:cNvSpPr/>
          <p:nvPr/>
        </p:nvSpPr>
        <p:spPr>
          <a:xfrm rot="2671317">
            <a:off x="3244512" y="1397687"/>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erminador"/>
          <p:cNvSpPr/>
          <p:nvPr/>
        </p:nvSpPr>
        <p:spPr>
          <a:xfrm rot="2671317">
            <a:off x="3387388" y="1254812"/>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erminador"/>
          <p:cNvSpPr/>
          <p:nvPr/>
        </p:nvSpPr>
        <p:spPr>
          <a:xfrm rot="2671317">
            <a:off x="3530265" y="1111938"/>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erminador"/>
          <p:cNvSpPr/>
          <p:nvPr/>
        </p:nvSpPr>
        <p:spPr>
          <a:xfrm rot="2671317">
            <a:off x="3673139" y="969058"/>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erminador"/>
          <p:cNvSpPr/>
          <p:nvPr/>
        </p:nvSpPr>
        <p:spPr>
          <a:xfrm rot="2671317">
            <a:off x="3816016" y="826184"/>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erminador"/>
          <p:cNvSpPr/>
          <p:nvPr/>
        </p:nvSpPr>
        <p:spPr>
          <a:xfrm rot="2671317">
            <a:off x="4601835" y="5826849"/>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erminador"/>
          <p:cNvSpPr/>
          <p:nvPr/>
        </p:nvSpPr>
        <p:spPr>
          <a:xfrm rot="2671317">
            <a:off x="4744712" y="5683975"/>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erminador"/>
          <p:cNvSpPr/>
          <p:nvPr/>
        </p:nvSpPr>
        <p:spPr>
          <a:xfrm rot="2671317">
            <a:off x="4887586" y="5541095"/>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erminador"/>
          <p:cNvSpPr/>
          <p:nvPr/>
        </p:nvSpPr>
        <p:spPr>
          <a:xfrm rot="2671317">
            <a:off x="5030463" y="5398221"/>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erminador"/>
          <p:cNvSpPr/>
          <p:nvPr/>
        </p:nvSpPr>
        <p:spPr>
          <a:xfrm rot="2671317">
            <a:off x="5173339" y="5255346"/>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erminador"/>
          <p:cNvSpPr/>
          <p:nvPr/>
        </p:nvSpPr>
        <p:spPr>
          <a:xfrm rot="2671317">
            <a:off x="5316216" y="5112472"/>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erminador"/>
          <p:cNvSpPr/>
          <p:nvPr/>
        </p:nvSpPr>
        <p:spPr>
          <a:xfrm rot="2671317">
            <a:off x="5459090" y="4969592"/>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erminador"/>
          <p:cNvSpPr/>
          <p:nvPr/>
        </p:nvSpPr>
        <p:spPr>
          <a:xfrm rot="2671317">
            <a:off x="5601967" y="4826718"/>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erminador"/>
          <p:cNvSpPr/>
          <p:nvPr/>
        </p:nvSpPr>
        <p:spPr>
          <a:xfrm rot="2671317">
            <a:off x="5744843" y="4683839"/>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erminador"/>
          <p:cNvSpPr/>
          <p:nvPr/>
        </p:nvSpPr>
        <p:spPr>
          <a:xfrm rot="2671317">
            <a:off x="5887720" y="4540965"/>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erminador"/>
          <p:cNvSpPr/>
          <p:nvPr/>
        </p:nvSpPr>
        <p:spPr>
          <a:xfrm rot="2671317">
            <a:off x="6030594" y="4398085"/>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erminador"/>
          <p:cNvSpPr/>
          <p:nvPr/>
        </p:nvSpPr>
        <p:spPr>
          <a:xfrm rot="2671317">
            <a:off x="6173471" y="4255211"/>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erminador"/>
          <p:cNvSpPr/>
          <p:nvPr/>
        </p:nvSpPr>
        <p:spPr>
          <a:xfrm rot="2671317">
            <a:off x="6316347" y="4112336"/>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Terminador"/>
          <p:cNvSpPr/>
          <p:nvPr/>
        </p:nvSpPr>
        <p:spPr>
          <a:xfrm rot="2671317">
            <a:off x="6459224" y="3969462"/>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Terminador"/>
          <p:cNvSpPr/>
          <p:nvPr/>
        </p:nvSpPr>
        <p:spPr>
          <a:xfrm rot="2671317">
            <a:off x="6602098" y="3826582"/>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Terminador"/>
          <p:cNvSpPr/>
          <p:nvPr/>
        </p:nvSpPr>
        <p:spPr>
          <a:xfrm rot="2671317">
            <a:off x="6744975" y="3683708"/>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4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3"/>
                                        </p:tgtEl>
                                        <p:attrNameLst>
                                          <p:attrName>style.opacity</p:attrName>
                                        </p:attrNameLst>
                                      </p:cBhvr>
                                      <p:to>
                                        <p:strVal val="0"/>
                                      </p:to>
                                    </p:set>
                                    <p:animEffect filter="image" prLst="opacity: 0">
                                      <p:cBhvr rctx="IE">
                                        <p:cTn id="7" dur="indefinite"/>
                                        <p:tgtEl>
                                          <p:spTgt spid="73"/>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p:cTn id="10" dur="3000" fill="hold"/>
                                        <p:tgtEl>
                                          <p:spTgt spid="5"/>
                                        </p:tgtEl>
                                        <p:attrNameLst>
                                          <p:attrName>ppt_w</p:attrName>
                                        </p:attrNameLst>
                                      </p:cBhvr>
                                      <p:tavLst>
                                        <p:tav tm="0">
                                          <p:val>
                                            <p:fltVal val="0"/>
                                          </p:val>
                                        </p:tav>
                                        <p:tav tm="100000">
                                          <p:val>
                                            <p:strVal val="#ppt_w"/>
                                          </p:val>
                                        </p:tav>
                                      </p:tavLst>
                                    </p:anim>
                                    <p:anim calcmode="lin" valueType="num">
                                      <p:cBhvr>
                                        <p:cTn id="11" dur="3000" fill="hold"/>
                                        <p:tgtEl>
                                          <p:spTgt spid="5"/>
                                        </p:tgtEl>
                                        <p:attrNameLst>
                                          <p:attrName>ppt_h</p:attrName>
                                        </p:attrNameLst>
                                      </p:cBhvr>
                                      <p:tavLst>
                                        <p:tav tm="0">
                                          <p:val>
                                            <p:fltVal val="0"/>
                                          </p:val>
                                        </p:tav>
                                        <p:tav tm="100000">
                                          <p:val>
                                            <p:strVal val="#ppt_h"/>
                                          </p:val>
                                        </p:tav>
                                      </p:tavLst>
                                    </p:anim>
                                    <p:anim calcmode="lin" valueType="num">
                                      <p:cBhvr>
                                        <p:cTn id="12" dur="3000" fill="hold"/>
                                        <p:tgtEl>
                                          <p:spTgt spid="5"/>
                                        </p:tgtEl>
                                        <p:attrNameLst>
                                          <p:attrName>ppt_x</p:attrName>
                                        </p:attrNameLst>
                                      </p:cBhvr>
                                      <p:tavLst>
                                        <p:tav tm="0">
                                          <p:val>
                                            <p:fltVal val="0.5"/>
                                          </p:val>
                                        </p:tav>
                                        <p:tav tm="100000">
                                          <p:val>
                                            <p:strVal val="#ppt_x"/>
                                          </p:val>
                                        </p:tav>
                                      </p:tavLst>
                                    </p:anim>
                                    <p:anim calcmode="lin" valueType="num">
                                      <p:cBhvr>
                                        <p:cTn id="13" dur="3000" fill="hold"/>
                                        <p:tgtEl>
                                          <p:spTgt spid="5"/>
                                        </p:tgtEl>
                                        <p:attrNameLst>
                                          <p:attrName>ppt_y</p:attrName>
                                        </p:attrNameLst>
                                      </p:cBhvr>
                                      <p:tavLst>
                                        <p:tav tm="0">
                                          <p:val>
                                            <p:fltVal val="0.5"/>
                                          </p:val>
                                        </p:tav>
                                        <p:tav tm="100000">
                                          <p:val>
                                            <p:strVal val="#ppt_y"/>
                                          </p:val>
                                        </p:tav>
                                      </p:tavLst>
                                    </p:anim>
                                  </p:childTnLst>
                                </p:cTn>
                              </p:par>
                              <p:par>
                                <p:cTn id="14" presetID="23" presetClass="entr" presetSubtype="528" fill="hold" grpId="0" nodeType="withEffect">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cBhvr>
                                        <p:cTn id="16" dur="3000" fill="hold"/>
                                        <p:tgtEl>
                                          <p:spTgt spid="6"/>
                                        </p:tgtEl>
                                        <p:attrNameLst>
                                          <p:attrName>ppt_w</p:attrName>
                                        </p:attrNameLst>
                                      </p:cBhvr>
                                      <p:tavLst>
                                        <p:tav tm="0">
                                          <p:val>
                                            <p:fltVal val="0"/>
                                          </p:val>
                                        </p:tav>
                                        <p:tav tm="100000">
                                          <p:val>
                                            <p:strVal val="#ppt_w"/>
                                          </p:val>
                                        </p:tav>
                                      </p:tavLst>
                                    </p:anim>
                                    <p:anim calcmode="lin" valueType="num">
                                      <p:cBhvr>
                                        <p:cTn id="17" dur="3000" fill="hold"/>
                                        <p:tgtEl>
                                          <p:spTgt spid="6"/>
                                        </p:tgtEl>
                                        <p:attrNameLst>
                                          <p:attrName>ppt_h</p:attrName>
                                        </p:attrNameLst>
                                      </p:cBhvr>
                                      <p:tavLst>
                                        <p:tav tm="0">
                                          <p:val>
                                            <p:fltVal val="0"/>
                                          </p:val>
                                        </p:tav>
                                        <p:tav tm="100000">
                                          <p:val>
                                            <p:strVal val="#ppt_h"/>
                                          </p:val>
                                        </p:tav>
                                      </p:tavLst>
                                    </p:anim>
                                    <p:anim calcmode="lin" valueType="num">
                                      <p:cBhvr>
                                        <p:cTn id="18" dur="3000" fill="hold"/>
                                        <p:tgtEl>
                                          <p:spTgt spid="6"/>
                                        </p:tgtEl>
                                        <p:attrNameLst>
                                          <p:attrName>ppt_x</p:attrName>
                                        </p:attrNameLst>
                                      </p:cBhvr>
                                      <p:tavLst>
                                        <p:tav tm="0">
                                          <p:val>
                                            <p:fltVal val="0.5"/>
                                          </p:val>
                                        </p:tav>
                                        <p:tav tm="100000">
                                          <p:val>
                                            <p:strVal val="#ppt_x"/>
                                          </p:val>
                                        </p:tav>
                                      </p:tavLst>
                                    </p:anim>
                                    <p:anim calcmode="lin" valueType="num">
                                      <p:cBhvr>
                                        <p:cTn id="19" dur="3000" fill="hold"/>
                                        <p:tgtEl>
                                          <p:spTgt spid="6"/>
                                        </p:tgtEl>
                                        <p:attrNameLst>
                                          <p:attrName>ppt_y</p:attrName>
                                        </p:attrNameLst>
                                      </p:cBhvr>
                                      <p:tavLst>
                                        <p:tav tm="0">
                                          <p:val>
                                            <p:fltVal val="0.5"/>
                                          </p:val>
                                        </p:tav>
                                        <p:tav tm="100000">
                                          <p:val>
                                            <p:strVal val="#ppt_y"/>
                                          </p:val>
                                        </p:tav>
                                      </p:tavLst>
                                    </p:anim>
                                  </p:childTnLst>
                                </p:cTn>
                              </p:par>
                              <p:par>
                                <p:cTn id="20" presetID="23" presetClass="entr" presetSubtype="528"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p:cTn id="22" dur="3000" fill="hold"/>
                                        <p:tgtEl>
                                          <p:spTgt spid="7"/>
                                        </p:tgtEl>
                                        <p:attrNameLst>
                                          <p:attrName>ppt_w</p:attrName>
                                        </p:attrNameLst>
                                      </p:cBhvr>
                                      <p:tavLst>
                                        <p:tav tm="0">
                                          <p:val>
                                            <p:fltVal val="0"/>
                                          </p:val>
                                        </p:tav>
                                        <p:tav tm="100000">
                                          <p:val>
                                            <p:strVal val="#ppt_w"/>
                                          </p:val>
                                        </p:tav>
                                      </p:tavLst>
                                    </p:anim>
                                    <p:anim calcmode="lin" valueType="num">
                                      <p:cBhvr>
                                        <p:cTn id="23" dur="3000" fill="hold"/>
                                        <p:tgtEl>
                                          <p:spTgt spid="7"/>
                                        </p:tgtEl>
                                        <p:attrNameLst>
                                          <p:attrName>ppt_h</p:attrName>
                                        </p:attrNameLst>
                                      </p:cBhvr>
                                      <p:tavLst>
                                        <p:tav tm="0">
                                          <p:val>
                                            <p:fltVal val="0"/>
                                          </p:val>
                                        </p:tav>
                                        <p:tav tm="100000">
                                          <p:val>
                                            <p:strVal val="#ppt_h"/>
                                          </p:val>
                                        </p:tav>
                                      </p:tavLst>
                                    </p:anim>
                                    <p:anim calcmode="lin" valueType="num">
                                      <p:cBhvr>
                                        <p:cTn id="24" dur="3000" fill="hold"/>
                                        <p:tgtEl>
                                          <p:spTgt spid="7"/>
                                        </p:tgtEl>
                                        <p:attrNameLst>
                                          <p:attrName>ppt_x</p:attrName>
                                        </p:attrNameLst>
                                      </p:cBhvr>
                                      <p:tavLst>
                                        <p:tav tm="0">
                                          <p:val>
                                            <p:fltVal val="0.5"/>
                                          </p:val>
                                        </p:tav>
                                        <p:tav tm="100000">
                                          <p:val>
                                            <p:strVal val="#ppt_x"/>
                                          </p:val>
                                        </p:tav>
                                      </p:tavLst>
                                    </p:anim>
                                    <p:anim calcmode="lin" valueType="num">
                                      <p:cBhvr>
                                        <p:cTn id="25" dur="3000" fill="hold"/>
                                        <p:tgtEl>
                                          <p:spTgt spid="7"/>
                                        </p:tgtEl>
                                        <p:attrNameLst>
                                          <p:attrName>ppt_y</p:attrName>
                                        </p:attrNameLst>
                                      </p:cBhvr>
                                      <p:tavLst>
                                        <p:tav tm="0">
                                          <p:val>
                                            <p:fltVal val="0.5"/>
                                          </p:val>
                                        </p:tav>
                                        <p:tav tm="100000">
                                          <p:val>
                                            <p:strVal val="#ppt_y"/>
                                          </p:val>
                                        </p:tav>
                                      </p:tavLst>
                                    </p:anim>
                                  </p:childTnLst>
                                </p:cTn>
                              </p:par>
                              <p:par>
                                <p:cTn id="26" presetID="23" presetClass="entr" presetSubtype="528" fill="hold" grpId="0" nodeType="withEffect">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cBhvr>
                                        <p:cTn id="28" dur="3000" fill="hold"/>
                                        <p:tgtEl>
                                          <p:spTgt spid="8"/>
                                        </p:tgtEl>
                                        <p:attrNameLst>
                                          <p:attrName>ppt_w</p:attrName>
                                        </p:attrNameLst>
                                      </p:cBhvr>
                                      <p:tavLst>
                                        <p:tav tm="0">
                                          <p:val>
                                            <p:fltVal val="0"/>
                                          </p:val>
                                        </p:tav>
                                        <p:tav tm="100000">
                                          <p:val>
                                            <p:strVal val="#ppt_w"/>
                                          </p:val>
                                        </p:tav>
                                      </p:tavLst>
                                    </p:anim>
                                    <p:anim calcmode="lin" valueType="num">
                                      <p:cBhvr>
                                        <p:cTn id="29" dur="3000" fill="hold"/>
                                        <p:tgtEl>
                                          <p:spTgt spid="8"/>
                                        </p:tgtEl>
                                        <p:attrNameLst>
                                          <p:attrName>ppt_h</p:attrName>
                                        </p:attrNameLst>
                                      </p:cBhvr>
                                      <p:tavLst>
                                        <p:tav tm="0">
                                          <p:val>
                                            <p:fltVal val="0"/>
                                          </p:val>
                                        </p:tav>
                                        <p:tav tm="100000">
                                          <p:val>
                                            <p:strVal val="#ppt_h"/>
                                          </p:val>
                                        </p:tav>
                                      </p:tavLst>
                                    </p:anim>
                                    <p:anim calcmode="lin" valueType="num">
                                      <p:cBhvr>
                                        <p:cTn id="30" dur="3000" fill="hold"/>
                                        <p:tgtEl>
                                          <p:spTgt spid="8"/>
                                        </p:tgtEl>
                                        <p:attrNameLst>
                                          <p:attrName>ppt_x</p:attrName>
                                        </p:attrNameLst>
                                      </p:cBhvr>
                                      <p:tavLst>
                                        <p:tav tm="0">
                                          <p:val>
                                            <p:fltVal val="0.5"/>
                                          </p:val>
                                        </p:tav>
                                        <p:tav tm="100000">
                                          <p:val>
                                            <p:strVal val="#ppt_x"/>
                                          </p:val>
                                        </p:tav>
                                      </p:tavLst>
                                    </p:anim>
                                    <p:anim calcmode="lin" valueType="num">
                                      <p:cBhvr>
                                        <p:cTn id="31" dur="3000" fill="hold"/>
                                        <p:tgtEl>
                                          <p:spTgt spid="8"/>
                                        </p:tgtEl>
                                        <p:attrNameLst>
                                          <p:attrName>ppt_y</p:attrName>
                                        </p:attrNameLst>
                                      </p:cBhvr>
                                      <p:tavLst>
                                        <p:tav tm="0">
                                          <p:val>
                                            <p:fltVal val="0.5"/>
                                          </p:val>
                                        </p:tav>
                                        <p:tav tm="100000">
                                          <p:val>
                                            <p:strVal val="#ppt_y"/>
                                          </p:val>
                                        </p:tav>
                                      </p:tavLst>
                                    </p:anim>
                                  </p:childTnLst>
                                </p:cTn>
                              </p:par>
                              <p:par>
                                <p:cTn id="32" presetID="23" presetClass="entr" presetSubtype="528"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p:cTn id="34" dur="3000" fill="hold"/>
                                        <p:tgtEl>
                                          <p:spTgt spid="9"/>
                                        </p:tgtEl>
                                        <p:attrNameLst>
                                          <p:attrName>ppt_w</p:attrName>
                                        </p:attrNameLst>
                                      </p:cBhvr>
                                      <p:tavLst>
                                        <p:tav tm="0">
                                          <p:val>
                                            <p:fltVal val="0"/>
                                          </p:val>
                                        </p:tav>
                                        <p:tav tm="100000">
                                          <p:val>
                                            <p:strVal val="#ppt_w"/>
                                          </p:val>
                                        </p:tav>
                                      </p:tavLst>
                                    </p:anim>
                                    <p:anim calcmode="lin" valueType="num">
                                      <p:cBhvr>
                                        <p:cTn id="35" dur="3000" fill="hold"/>
                                        <p:tgtEl>
                                          <p:spTgt spid="9"/>
                                        </p:tgtEl>
                                        <p:attrNameLst>
                                          <p:attrName>ppt_h</p:attrName>
                                        </p:attrNameLst>
                                      </p:cBhvr>
                                      <p:tavLst>
                                        <p:tav tm="0">
                                          <p:val>
                                            <p:fltVal val="0"/>
                                          </p:val>
                                        </p:tav>
                                        <p:tav tm="100000">
                                          <p:val>
                                            <p:strVal val="#ppt_h"/>
                                          </p:val>
                                        </p:tav>
                                      </p:tavLst>
                                    </p:anim>
                                    <p:anim calcmode="lin" valueType="num">
                                      <p:cBhvr>
                                        <p:cTn id="36" dur="3000" fill="hold"/>
                                        <p:tgtEl>
                                          <p:spTgt spid="9"/>
                                        </p:tgtEl>
                                        <p:attrNameLst>
                                          <p:attrName>ppt_x</p:attrName>
                                        </p:attrNameLst>
                                      </p:cBhvr>
                                      <p:tavLst>
                                        <p:tav tm="0">
                                          <p:val>
                                            <p:fltVal val="0.5"/>
                                          </p:val>
                                        </p:tav>
                                        <p:tav tm="100000">
                                          <p:val>
                                            <p:strVal val="#ppt_x"/>
                                          </p:val>
                                        </p:tav>
                                      </p:tavLst>
                                    </p:anim>
                                    <p:anim calcmode="lin" valueType="num">
                                      <p:cBhvr>
                                        <p:cTn id="37" dur="3000" fill="hold"/>
                                        <p:tgtEl>
                                          <p:spTgt spid="9"/>
                                        </p:tgtEl>
                                        <p:attrNameLst>
                                          <p:attrName>ppt_y</p:attrName>
                                        </p:attrNameLst>
                                      </p:cBhvr>
                                      <p:tavLst>
                                        <p:tav tm="0">
                                          <p:val>
                                            <p:fltVal val="0.5"/>
                                          </p:val>
                                        </p:tav>
                                        <p:tav tm="100000">
                                          <p:val>
                                            <p:strVal val="#ppt_y"/>
                                          </p:val>
                                        </p:tav>
                                      </p:tavLst>
                                    </p:anim>
                                  </p:childTnLst>
                                </p:cTn>
                              </p:par>
                              <p:par>
                                <p:cTn id="38" presetID="23" presetClass="entr" presetSubtype="528" fill="hold" grpId="0" nodeType="withEffect">
                                  <p:stCondLst>
                                    <p:cond delay="0"/>
                                  </p:stCondLst>
                                  <p:childTnLst>
                                    <p:set>
                                      <p:cBhvr>
                                        <p:cTn id="39" dur="1" fill="hold">
                                          <p:stCondLst>
                                            <p:cond delay="0"/>
                                          </p:stCondLst>
                                        </p:cTn>
                                        <p:tgtEl>
                                          <p:spTgt spid="10"/>
                                        </p:tgtEl>
                                        <p:attrNameLst>
                                          <p:attrName>style.visibility</p:attrName>
                                        </p:attrNameLst>
                                      </p:cBhvr>
                                      <p:to>
                                        <p:strVal val="visible"/>
                                      </p:to>
                                    </p:set>
                                    <p:anim calcmode="lin" valueType="num">
                                      <p:cBhvr>
                                        <p:cTn id="40" dur="3000" fill="hold"/>
                                        <p:tgtEl>
                                          <p:spTgt spid="10"/>
                                        </p:tgtEl>
                                        <p:attrNameLst>
                                          <p:attrName>ppt_w</p:attrName>
                                        </p:attrNameLst>
                                      </p:cBhvr>
                                      <p:tavLst>
                                        <p:tav tm="0">
                                          <p:val>
                                            <p:fltVal val="0"/>
                                          </p:val>
                                        </p:tav>
                                        <p:tav tm="100000">
                                          <p:val>
                                            <p:strVal val="#ppt_w"/>
                                          </p:val>
                                        </p:tav>
                                      </p:tavLst>
                                    </p:anim>
                                    <p:anim calcmode="lin" valueType="num">
                                      <p:cBhvr>
                                        <p:cTn id="41" dur="3000" fill="hold"/>
                                        <p:tgtEl>
                                          <p:spTgt spid="10"/>
                                        </p:tgtEl>
                                        <p:attrNameLst>
                                          <p:attrName>ppt_h</p:attrName>
                                        </p:attrNameLst>
                                      </p:cBhvr>
                                      <p:tavLst>
                                        <p:tav tm="0">
                                          <p:val>
                                            <p:fltVal val="0"/>
                                          </p:val>
                                        </p:tav>
                                        <p:tav tm="100000">
                                          <p:val>
                                            <p:strVal val="#ppt_h"/>
                                          </p:val>
                                        </p:tav>
                                      </p:tavLst>
                                    </p:anim>
                                    <p:anim calcmode="lin" valueType="num">
                                      <p:cBhvr>
                                        <p:cTn id="42" dur="3000" fill="hold"/>
                                        <p:tgtEl>
                                          <p:spTgt spid="10"/>
                                        </p:tgtEl>
                                        <p:attrNameLst>
                                          <p:attrName>ppt_x</p:attrName>
                                        </p:attrNameLst>
                                      </p:cBhvr>
                                      <p:tavLst>
                                        <p:tav tm="0">
                                          <p:val>
                                            <p:fltVal val="0.5"/>
                                          </p:val>
                                        </p:tav>
                                        <p:tav tm="100000">
                                          <p:val>
                                            <p:strVal val="#ppt_x"/>
                                          </p:val>
                                        </p:tav>
                                      </p:tavLst>
                                    </p:anim>
                                    <p:anim calcmode="lin" valueType="num">
                                      <p:cBhvr>
                                        <p:cTn id="43" dur="3000" fill="hold"/>
                                        <p:tgtEl>
                                          <p:spTgt spid="10"/>
                                        </p:tgtEl>
                                        <p:attrNameLst>
                                          <p:attrName>ppt_y</p:attrName>
                                        </p:attrNameLst>
                                      </p:cBhvr>
                                      <p:tavLst>
                                        <p:tav tm="0">
                                          <p:val>
                                            <p:fltVal val="0.5"/>
                                          </p:val>
                                        </p:tav>
                                        <p:tav tm="100000">
                                          <p:val>
                                            <p:strVal val="#ppt_y"/>
                                          </p:val>
                                        </p:tav>
                                      </p:tavLst>
                                    </p:anim>
                                  </p:childTnLst>
                                </p:cTn>
                              </p:par>
                              <p:par>
                                <p:cTn id="44" presetID="23" presetClass="entr" presetSubtype="528" fill="hold" grpId="0" nodeType="withEffect">
                                  <p:stCondLst>
                                    <p:cond delay="0"/>
                                  </p:stCondLst>
                                  <p:childTnLst>
                                    <p:set>
                                      <p:cBhvr>
                                        <p:cTn id="45" dur="1" fill="hold">
                                          <p:stCondLst>
                                            <p:cond delay="0"/>
                                          </p:stCondLst>
                                        </p:cTn>
                                        <p:tgtEl>
                                          <p:spTgt spid="11"/>
                                        </p:tgtEl>
                                        <p:attrNameLst>
                                          <p:attrName>style.visibility</p:attrName>
                                        </p:attrNameLst>
                                      </p:cBhvr>
                                      <p:to>
                                        <p:strVal val="visible"/>
                                      </p:to>
                                    </p:set>
                                    <p:anim calcmode="lin" valueType="num">
                                      <p:cBhvr>
                                        <p:cTn id="46" dur="3000" fill="hold"/>
                                        <p:tgtEl>
                                          <p:spTgt spid="11"/>
                                        </p:tgtEl>
                                        <p:attrNameLst>
                                          <p:attrName>ppt_w</p:attrName>
                                        </p:attrNameLst>
                                      </p:cBhvr>
                                      <p:tavLst>
                                        <p:tav tm="0">
                                          <p:val>
                                            <p:fltVal val="0"/>
                                          </p:val>
                                        </p:tav>
                                        <p:tav tm="100000">
                                          <p:val>
                                            <p:strVal val="#ppt_w"/>
                                          </p:val>
                                        </p:tav>
                                      </p:tavLst>
                                    </p:anim>
                                    <p:anim calcmode="lin" valueType="num">
                                      <p:cBhvr>
                                        <p:cTn id="47" dur="3000" fill="hold"/>
                                        <p:tgtEl>
                                          <p:spTgt spid="11"/>
                                        </p:tgtEl>
                                        <p:attrNameLst>
                                          <p:attrName>ppt_h</p:attrName>
                                        </p:attrNameLst>
                                      </p:cBhvr>
                                      <p:tavLst>
                                        <p:tav tm="0">
                                          <p:val>
                                            <p:fltVal val="0"/>
                                          </p:val>
                                        </p:tav>
                                        <p:tav tm="100000">
                                          <p:val>
                                            <p:strVal val="#ppt_h"/>
                                          </p:val>
                                        </p:tav>
                                      </p:tavLst>
                                    </p:anim>
                                    <p:anim calcmode="lin" valueType="num">
                                      <p:cBhvr>
                                        <p:cTn id="48" dur="3000" fill="hold"/>
                                        <p:tgtEl>
                                          <p:spTgt spid="11"/>
                                        </p:tgtEl>
                                        <p:attrNameLst>
                                          <p:attrName>ppt_x</p:attrName>
                                        </p:attrNameLst>
                                      </p:cBhvr>
                                      <p:tavLst>
                                        <p:tav tm="0">
                                          <p:val>
                                            <p:fltVal val="0.5"/>
                                          </p:val>
                                        </p:tav>
                                        <p:tav tm="100000">
                                          <p:val>
                                            <p:strVal val="#ppt_x"/>
                                          </p:val>
                                        </p:tav>
                                      </p:tavLst>
                                    </p:anim>
                                    <p:anim calcmode="lin" valueType="num">
                                      <p:cBhvr>
                                        <p:cTn id="49" dur="3000" fill="hold"/>
                                        <p:tgtEl>
                                          <p:spTgt spid="11"/>
                                        </p:tgtEl>
                                        <p:attrNameLst>
                                          <p:attrName>ppt_y</p:attrName>
                                        </p:attrNameLst>
                                      </p:cBhvr>
                                      <p:tavLst>
                                        <p:tav tm="0">
                                          <p:val>
                                            <p:fltVal val="0.5"/>
                                          </p:val>
                                        </p:tav>
                                        <p:tav tm="100000">
                                          <p:val>
                                            <p:strVal val="#ppt_y"/>
                                          </p:val>
                                        </p:tav>
                                      </p:tavLst>
                                    </p:anim>
                                  </p:childTnLst>
                                </p:cTn>
                              </p:par>
                              <p:par>
                                <p:cTn id="50" presetID="23" presetClass="entr" presetSubtype="528" fill="hold" grpId="0" nodeType="withEffect">
                                  <p:stCondLst>
                                    <p:cond delay="0"/>
                                  </p:stCondLst>
                                  <p:childTnLst>
                                    <p:set>
                                      <p:cBhvr>
                                        <p:cTn id="51" dur="1" fill="hold">
                                          <p:stCondLst>
                                            <p:cond delay="0"/>
                                          </p:stCondLst>
                                        </p:cTn>
                                        <p:tgtEl>
                                          <p:spTgt spid="12"/>
                                        </p:tgtEl>
                                        <p:attrNameLst>
                                          <p:attrName>style.visibility</p:attrName>
                                        </p:attrNameLst>
                                      </p:cBhvr>
                                      <p:to>
                                        <p:strVal val="visible"/>
                                      </p:to>
                                    </p:set>
                                    <p:anim calcmode="lin" valueType="num">
                                      <p:cBhvr>
                                        <p:cTn id="52" dur="3000" fill="hold"/>
                                        <p:tgtEl>
                                          <p:spTgt spid="12"/>
                                        </p:tgtEl>
                                        <p:attrNameLst>
                                          <p:attrName>ppt_w</p:attrName>
                                        </p:attrNameLst>
                                      </p:cBhvr>
                                      <p:tavLst>
                                        <p:tav tm="0">
                                          <p:val>
                                            <p:fltVal val="0"/>
                                          </p:val>
                                        </p:tav>
                                        <p:tav tm="100000">
                                          <p:val>
                                            <p:strVal val="#ppt_w"/>
                                          </p:val>
                                        </p:tav>
                                      </p:tavLst>
                                    </p:anim>
                                    <p:anim calcmode="lin" valueType="num">
                                      <p:cBhvr>
                                        <p:cTn id="53" dur="3000" fill="hold"/>
                                        <p:tgtEl>
                                          <p:spTgt spid="12"/>
                                        </p:tgtEl>
                                        <p:attrNameLst>
                                          <p:attrName>ppt_h</p:attrName>
                                        </p:attrNameLst>
                                      </p:cBhvr>
                                      <p:tavLst>
                                        <p:tav tm="0">
                                          <p:val>
                                            <p:fltVal val="0"/>
                                          </p:val>
                                        </p:tav>
                                        <p:tav tm="100000">
                                          <p:val>
                                            <p:strVal val="#ppt_h"/>
                                          </p:val>
                                        </p:tav>
                                      </p:tavLst>
                                    </p:anim>
                                    <p:anim calcmode="lin" valueType="num">
                                      <p:cBhvr>
                                        <p:cTn id="54" dur="3000" fill="hold"/>
                                        <p:tgtEl>
                                          <p:spTgt spid="12"/>
                                        </p:tgtEl>
                                        <p:attrNameLst>
                                          <p:attrName>ppt_x</p:attrName>
                                        </p:attrNameLst>
                                      </p:cBhvr>
                                      <p:tavLst>
                                        <p:tav tm="0">
                                          <p:val>
                                            <p:fltVal val="0.5"/>
                                          </p:val>
                                        </p:tav>
                                        <p:tav tm="100000">
                                          <p:val>
                                            <p:strVal val="#ppt_x"/>
                                          </p:val>
                                        </p:tav>
                                      </p:tavLst>
                                    </p:anim>
                                    <p:anim calcmode="lin" valueType="num">
                                      <p:cBhvr>
                                        <p:cTn id="55" dur="3000" fill="hold"/>
                                        <p:tgtEl>
                                          <p:spTgt spid="12"/>
                                        </p:tgtEl>
                                        <p:attrNameLst>
                                          <p:attrName>ppt_y</p:attrName>
                                        </p:attrNameLst>
                                      </p:cBhvr>
                                      <p:tavLst>
                                        <p:tav tm="0">
                                          <p:val>
                                            <p:fltVal val="0.5"/>
                                          </p:val>
                                        </p:tav>
                                        <p:tav tm="100000">
                                          <p:val>
                                            <p:strVal val="#ppt_y"/>
                                          </p:val>
                                        </p:tav>
                                      </p:tavLst>
                                    </p:anim>
                                  </p:childTnLst>
                                </p:cTn>
                              </p:par>
                              <p:par>
                                <p:cTn id="56" presetID="23" presetClass="entr" presetSubtype="528" fill="hold" grpId="0" nodeType="withEffect">
                                  <p:stCondLst>
                                    <p:cond delay="0"/>
                                  </p:stCondLst>
                                  <p:childTnLst>
                                    <p:set>
                                      <p:cBhvr>
                                        <p:cTn id="57" dur="1" fill="hold">
                                          <p:stCondLst>
                                            <p:cond delay="0"/>
                                          </p:stCondLst>
                                        </p:cTn>
                                        <p:tgtEl>
                                          <p:spTgt spid="13"/>
                                        </p:tgtEl>
                                        <p:attrNameLst>
                                          <p:attrName>style.visibility</p:attrName>
                                        </p:attrNameLst>
                                      </p:cBhvr>
                                      <p:to>
                                        <p:strVal val="visible"/>
                                      </p:to>
                                    </p:set>
                                    <p:anim calcmode="lin" valueType="num">
                                      <p:cBhvr>
                                        <p:cTn id="58" dur="3000" fill="hold"/>
                                        <p:tgtEl>
                                          <p:spTgt spid="13"/>
                                        </p:tgtEl>
                                        <p:attrNameLst>
                                          <p:attrName>ppt_w</p:attrName>
                                        </p:attrNameLst>
                                      </p:cBhvr>
                                      <p:tavLst>
                                        <p:tav tm="0">
                                          <p:val>
                                            <p:fltVal val="0"/>
                                          </p:val>
                                        </p:tav>
                                        <p:tav tm="100000">
                                          <p:val>
                                            <p:strVal val="#ppt_w"/>
                                          </p:val>
                                        </p:tav>
                                      </p:tavLst>
                                    </p:anim>
                                    <p:anim calcmode="lin" valueType="num">
                                      <p:cBhvr>
                                        <p:cTn id="59" dur="3000" fill="hold"/>
                                        <p:tgtEl>
                                          <p:spTgt spid="13"/>
                                        </p:tgtEl>
                                        <p:attrNameLst>
                                          <p:attrName>ppt_h</p:attrName>
                                        </p:attrNameLst>
                                      </p:cBhvr>
                                      <p:tavLst>
                                        <p:tav tm="0">
                                          <p:val>
                                            <p:fltVal val="0"/>
                                          </p:val>
                                        </p:tav>
                                        <p:tav tm="100000">
                                          <p:val>
                                            <p:strVal val="#ppt_h"/>
                                          </p:val>
                                        </p:tav>
                                      </p:tavLst>
                                    </p:anim>
                                    <p:anim calcmode="lin" valueType="num">
                                      <p:cBhvr>
                                        <p:cTn id="60" dur="3000" fill="hold"/>
                                        <p:tgtEl>
                                          <p:spTgt spid="13"/>
                                        </p:tgtEl>
                                        <p:attrNameLst>
                                          <p:attrName>ppt_x</p:attrName>
                                        </p:attrNameLst>
                                      </p:cBhvr>
                                      <p:tavLst>
                                        <p:tav tm="0">
                                          <p:val>
                                            <p:fltVal val="0.5"/>
                                          </p:val>
                                        </p:tav>
                                        <p:tav tm="100000">
                                          <p:val>
                                            <p:strVal val="#ppt_x"/>
                                          </p:val>
                                        </p:tav>
                                      </p:tavLst>
                                    </p:anim>
                                    <p:anim calcmode="lin" valueType="num">
                                      <p:cBhvr>
                                        <p:cTn id="61" dur="3000" fill="hold"/>
                                        <p:tgtEl>
                                          <p:spTgt spid="13"/>
                                        </p:tgtEl>
                                        <p:attrNameLst>
                                          <p:attrName>ppt_y</p:attrName>
                                        </p:attrNameLst>
                                      </p:cBhvr>
                                      <p:tavLst>
                                        <p:tav tm="0">
                                          <p:val>
                                            <p:fltVal val="0.5"/>
                                          </p:val>
                                        </p:tav>
                                        <p:tav tm="100000">
                                          <p:val>
                                            <p:strVal val="#ppt_y"/>
                                          </p:val>
                                        </p:tav>
                                      </p:tavLst>
                                    </p:anim>
                                  </p:childTnLst>
                                </p:cTn>
                              </p:par>
                              <p:par>
                                <p:cTn id="62" presetID="23" presetClass="entr" presetSubtype="528" fill="hold" grpId="0" nodeType="withEffect">
                                  <p:stCondLst>
                                    <p:cond delay="0"/>
                                  </p:stCondLst>
                                  <p:childTnLst>
                                    <p:set>
                                      <p:cBhvr>
                                        <p:cTn id="63" dur="1" fill="hold">
                                          <p:stCondLst>
                                            <p:cond delay="0"/>
                                          </p:stCondLst>
                                        </p:cTn>
                                        <p:tgtEl>
                                          <p:spTgt spid="14"/>
                                        </p:tgtEl>
                                        <p:attrNameLst>
                                          <p:attrName>style.visibility</p:attrName>
                                        </p:attrNameLst>
                                      </p:cBhvr>
                                      <p:to>
                                        <p:strVal val="visible"/>
                                      </p:to>
                                    </p:set>
                                    <p:anim calcmode="lin" valueType="num">
                                      <p:cBhvr>
                                        <p:cTn id="64" dur="3000" fill="hold"/>
                                        <p:tgtEl>
                                          <p:spTgt spid="14"/>
                                        </p:tgtEl>
                                        <p:attrNameLst>
                                          <p:attrName>ppt_w</p:attrName>
                                        </p:attrNameLst>
                                      </p:cBhvr>
                                      <p:tavLst>
                                        <p:tav tm="0">
                                          <p:val>
                                            <p:fltVal val="0"/>
                                          </p:val>
                                        </p:tav>
                                        <p:tav tm="100000">
                                          <p:val>
                                            <p:strVal val="#ppt_w"/>
                                          </p:val>
                                        </p:tav>
                                      </p:tavLst>
                                    </p:anim>
                                    <p:anim calcmode="lin" valueType="num">
                                      <p:cBhvr>
                                        <p:cTn id="65" dur="3000" fill="hold"/>
                                        <p:tgtEl>
                                          <p:spTgt spid="14"/>
                                        </p:tgtEl>
                                        <p:attrNameLst>
                                          <p:attrName>ppt_h</p:attrName>
                                        </p:attrNameLst>
                                      </p:cBhvr>
                                      <p:tavLst>
                                        <p:tav tm="0">
                                          <p:val>
                                            <p:fltVal val="0"/>
                                          </p:val>
                                        </p:tav>
                                        <p:tav tm="100000">
                                          <p:val>
                                            <p:strVal val="#ppt_h"/>
                                          </p:val>
                                        </p:tav>
                                      </p:tavLst>
                                    </p:anim>
                                    <p:anim calcmode="lin" valueType="num">
                                      <p:cBhvr>
                                        <p:cTn id="66" dur="3000" fill="hold"/>
                                        <p:tgtEl>
                                          <p:spTgt spid="14"/>
                                        </p:tgtEl>
                                        <p:attrNameLst>
                                          <p:attrName>ppt_x</p:attrName>
                                        </p:attrNameLst>
                                      </p:cBhvr>
                                      <p:tavLst>
                                        <p:tav tm="0">
                                          <p:val>
                                            <p:fltVal val="0.5"/>
                                          </p:val>
                                        </p:tav>
                                        <p:tav tm="100000">
                                          <p:val>
                                            <p:strVal val="#ppt_x"/>
                                          </p:val>
                                        </p:tav>
                                      </p:tavLst>
                                    </p:anim>
                                    <p:anim calcmode="lin" valueType="num">
                                      <p:cBhvr>
                                        <p:cTn id="67" dur="3000" fill="hold"/>
                                        <p:tgtEl>
                                          <p:spTgt spid="14"/>
                                        </p:tgtEl>
                                        <p:attrNameLst>
                                          <p:attrName>ppt_y</p:attrName>
                                        </p:attrNameLst>
                                      </p:cBhvr>
                                      <p:tavLst>
                                        <p:tav tm="0">
                                          <p:val>
                                            <p:fltVal val="0.5"/>
                                          </p:val>
                                        </p:tav>
                                        <p:tav tm="100000">
                                          <p:val>
                                            <p:strVal val="#ppt_y"/>
                                          </p:val>
                                        </p:tav>
                                      </p:tavLst>
                                    </p:anim>
                                  </p:childTnLst>
                                </p:cTn>
                              </p:par>
                              <p:par>
                                <p:cTn id="68" presetID="23" presetClass="entr" presetSubtype="528" fill="hold" grpId="0" nodeType="withEffect">
                                  <p:stCondLst>
                                    <p:cond delay="0"/>
                                  </p:stCondLst>
                                  <p:childTnLst>
                                    <p:set>
                                      <p:cBhvr>
                                        <p:cTn id="69" dur="1" fill="hold">
                                          <p:stCondLst>
                                            <p:cond delay="0"/>
                                          </p:stCondLst>
                                        </p:cTn>
                                        <p:tgtEl>
                                          <p:spTgt spid="15"/>
                                        </p:tgtEl>
                                        <p:attrNameLst>
                                          <p:attrName>style.visibility</p:attrName>
                                        </p:attrNameLst>
                                      </p:cBhvr>
                                      <p:to>
                                        <p:strVal val="visible"/>
                                      </p:to>
                                    </p:set>
                                    <p:anim calcmode="lin" valueType="num">
                                      <p:cBhvr>
                                        <p:cTn id="70" dur="3000" fill="hold"/>
                                        <p:tgtEl>
                                          <p:spTgt spid="15"/>
                                        </p:tgtEl>
                                        <p:attrNameLst>
                                          <p:attrName>ppt_w</p:attrName>
                                        </p:attrNameLst>
                                      </p:cBhvr>
                                      <p:tavLst>
                                        <p:tav tm="0">
                                          <p:val>
                                            <p:fltVal val="0"/>
                                          </p:val>
                                        </p:tav>
                                        <p:tav tm="100000">
                                          <p:val>
                                            <p:strVal val="#ppt_w"/>
                                          </p:val>
                                        </p:tav>
                                      </p:tavLst>
                                    </p:anim>
                                    <p:anim calcmode="lin" valueType="num">
                                      <p:cBhvr>
                                        <p:cTn id="71" dur="3000" fill="hold"/>
                                        <p:tgtEl>
                                          <p:spTgt spid="15"/>
                                        </p:tgtEl>
                                        <p:attrNameLst>
                                          <p:attrName>ppt_h</p:attrName>
                                        </p:attrNameLst>
                                      </p:cBhvr>
                                      <p:tavLst>
                                        <p:tav tm="0">
                                          <p:val>
                                            <p:fltVal val="0"/>
                                          </p:val>
                                        </p:tav>
                                        <p:tav tm="100000">
                                          <p:val>
                                            <p:strVal val="#ppt_h"/>
                                          </p:val>
                                        </p:tav>
                                      </p:tavLst>
                                    </p:anim>
                                    <p:anim calcmode="lin" valueType="num">
                                      <p:cBhvr>
                                        <p:cTn id="72" dur="3000" fill="hold"/>
                                        <p:tgtEl>
                                          <p:spTgt spid="15"/>
                                        </p:tgtEl>
                                        <p:attrNameLst>
                                          <p:attrName>ppt_x</p:attrName>
                                        </p:attrNameLst>
                                      </p:cBhvr>
                                      <p:tavLst>
                                        <p:tav tm="0">
                                          <p:val>
                                            <p:fltVal val="0.5"/>
                                          </p:val>
                                        </p:tav>
                                        <p:tav tm="100000">
                                          <p:val>
                                            <p:strVal val="#ppt_x"/>
                                          </p:val>
                                        </p:tav>
                                      </p:tavLst>
                                    </p:anim>
                                    <p:anim calcmode="lin" valueType="num">
                                      <p:cBhvr>
                                        <p:cTn id="73" dur="3000" fill="hold"/>
                                        <p:tgtEl>
                                          <p:spTgt spid="15"/>
                                        </p:tgtEl>
                                        <p:attrNameLst>
                                          <p:attrName>ppt_y</p:attrName>
                                        </p:attrNameLst>
                                      </p:cBhvr>
                                      <p:tavLst>
                                        <p:tav tm="0">
                                          <p:val>
                                            <p:fltVal val="0.5"/>
                                          </p:val>
                                        </p:tav>
                                        <p:tav tm="100000">
                                          <p:val>
                                            <p:strVal val="#ppt_y"/>
                                          </p:val>
                                        </p:tav>
                                      </p:tavLst>
                                    </p:anim>
                                  </p:childTnLst>
                                </p:cTn>
                              </p:par>
                              <p:par>
                                <p:cTn id="74" presetID="23" presetClass="entr" presetSubtype="528" fill="hold" grpId="0" nodeType="withEffect">
                                  <p:stCondLst>
                                    <p:cond delay="0"/>
                                  </p:stCondLst>
                                  <p:childTnLst>
                                    <p:set>
                                      <p:cBhvr>
                                        <p:cTn id="75" dur="1" fill="hold">
                                          <p:stCondLst>
                                            <p:cond delay="0"/>
                                          </p:stCondLst>
                                        </p:cTn>
                                        <p:tgtEl>
                                          <p:spTgt spid="16"/>
                                        </p:tgtEl>
                                        <p:attrNameLst>
                                          <p:attrName>style.visibility</p:attrName>
                                        </p:attrNameLst>
                                      </p:cBhvr>
                                      <p:to>
                                        <p:strVal val="visible"/>
                                      </p:to>
                                    </p:set>
                                    <p:anim calcmode="lin" valueType="num">
                                      <p:cBhvr>
                                        <p:cTn id="76" dur="3000" fill="hold"/>
                                        <p:tgtEl>
                                          <p:spTgt spid="16"/>
                                        </p:tgtEl>
                                        <p:attrNameLst>
                                          <p:attrName>ppt_w</p:attrName>
                                        </p:attrNameLst>
                                      </p:cBhvr>
                                      <p:tavLst>
                                        <p:tav tm="0">
                                          <p:val>
                                            <p:fltVal val="0"/>
                                          </p:val>
                                        </p:tav>
                                        <p:tav tm="100000">
                                          <p:val>
                                            <p:strVal val="#ppt_w"/>
                                          </p:val>
                                        </p:tav>
                                      </p:tavLst>
                                    </p:anim>
                                    <p:anim calcmode="lin" valueType="num">
                                      <p:cBhvr>
                                        <p:cTn id="77" dur="3000" fill="hold"/>
                                        <p:tgtEl>
                                          <p:spTgt spid="16"/>
                                        </p:tgtEl>
                                        <p:attrNameLst>
                                          <p:attrName>ppt_h</p:attrName>
                                        </p:attrNameLst>
                                      </p:cBhvr>
                                      <p:tavLst>
                                        <p:tav tm="0">
                                          <p:val>
                                            <p:fltVal val="0"/>
                                          </p:val>
                                        </p:tav>
                                        <p:tav tm="100000">
                                          <p:val>
                                            <p:strVal val="#ppt_h"/>
                                          </p:val>
                                        </p:tav>
                                      </p:tavLst>
                                    </p:anim>
                                    <p:anim calcmode="lin" valueType="num">
                                      <p:cBhvr>
                                        <p:cTn id="78" dur="3000" fill="hold"/>
                                        <p:tgtEl>
                                          <p:spTgt spid="16"/>
                                        </p:tgtEl>
                                        <p:attrNameLst>
                                          <p:attrName>ppt_x</p:attrName>
                                        </p:attrNameLst>
                                      </p:cBhvr>
                                      <p:tavLst>
                                        <p:tav tm="0">
                                          <p:val>
                                            <p:fltVal val="0.5"/>
                                          </p:val>
                                        </p:tav>
                                        <p:tav tm="100000">
                                          <p:val>
                                            <p:strVal val="#ppt_x"/>
                                          </p:val>
                                        </p:tav>
                                      </p:tavLst>
                                    </p:anim>
                                    <p:anim calcmode="lin" valueType="num">
                                      <p:cBhvr>
                                        <p:cTn id="79" dur="3000" fill="hold"/>
                                        <p:tgtEl>
                                          <p:spTgt spid="16"/>
                                        </p:tgtEl>
                                        <p:attrNameLst>
                                          <p:attrName>ppt_y</p:attrName>
                                        </p:attrNameLst>
                                      </p:cBhvr>
                                      <p:tavLst>
                                        <p:tav tm="0">
                                          <p:val>
                                            <p:fltVal val="0.5"/>
                                          </p:val>
                                        </p:tav>
                                        <p:tav tm="100000">
                                          <p:val>
                                            <p:strVal val="#ppt_y"/>
                                          </p:val>
                                        </p:tav>
                                      </p:tavLst>
                                    </p:anim>
                                  </p:childTnLst>
                                </p:cTn>
                              </p:par>
                              <p:par>
                                <p:cTn id="80" presetID="23" presetClass="entr" presetSubtype="528" fill="hold" grpId="0" nodeType="withEffect">
                                  <p:stCondLst>
                                    <p:cond delay="0"/>
                                  </p:stCondLst>
                                  <p:childTnLst>
                                    <p:set>
                                      <p:cBhvr>
                                        <p:cTn id="81" dur="1" fill="hold">
                                          <p:stCondLst>
                                            <p:cond delay="0"/>
                                          </p:stCondLst>
                                        </p:cTn>
                                        <p:tgtEl>
                                          <p:spTgt spid="17"/>
                                        </p:tgtEl>
                                        <p:attrNameLst>
                                          <p:attrName>style.visibility</p:attrName>
                                        </p:attrNameLst>
                                      </p:cBhvr>
                                      <p:to>
                                        <p:strVal val="visible"/>
                                      </p:to>
                                    </p:set>
                                    <p:anim calcmode="lin" valueType="num">
                                      <p:cBhvr>
                                        <p:cTn id="82" dur="3000" fill="hold"/>
                                        <p:tgtEl>
                                          <p:spTgt spid="17"/>
                                        </p:tgtEl>
                                        <p:attrNameLst>
                                          <p:attrName>ppt_w</p:attrName>
                                        </p:attrNameLst>
                                      </p:cBhvr>
                                      <p:tavLst>
                                        <p:tav tm="0">
                                          <p:val>
                                            <p:fltVal val="0"/>
                                          </p:val>
                                        </p:tav>
                                        <p:tav tm="100000">
                                          <p:val>
                                            <p:strVal val="#ppt_w"/>
                                          </p:val>
                                        </p:tav>
                                      </p:tavLst>
                                    </p:anim>
                                    <p:anim calcmode="lin" valueType="num">
                                      <p:cBhvr>
                                        <p:cTn id="83" dur="3000" fill="hold"/>
                                        <p:tgtEl>
                                          <p:spTgt spid="17"/>
                                        </p:tgtEl>
                                        <p:attrNameLst>
                                          <p:attrName>ppt_h</p:attrName>
                                        </p:attrNameLst>
                                      </p:cBhvr>
                                      <p:tavLst>
                                        <p:tav tm="0">
                                          <p:val>
                                            <p:fltVal val="0"/>
                                          </p:val>
                                        </p:tav>
                                        <p:tav tm="100000">
                                          <p:val>
                                            <p:strVal val="#ppt_h"/>
                                          </p:val>
                                        </p:tav>
                                      </p:tavLst>
                                    </p:anim>
                                    <p:anim calcmode="lin" valueType="num">
                                      <p:cBhvr>
                                        <p:cTn id="84" dur="3000" fill="hold"/>
                                        <p:tgtEl>
                                          <p:spTgt spid="17"/>
                                        </p:tgtEl>
                                        <p:attrNameLst>
                                          <p:attrName>ppt_x</p:attrName>
                                        </p:attrNameLst>
                                      </p:cBhvr>
                                      <p:tavLst>
                                        <p:tav tm="0">
                                          <p:val>
                                            <p:fltVal val="0.5"/>
                                          </p:val>
                                        </p:tav>
                                        <p:tav tm="100000">
                                          <p:val>
                                            <p:strVal val="#ppt_x"/>
                                          </p:val>
                                        </p:tav>
                                      </p:tavLst>
                                    </p:anim>
                                    <p:anim calcmode="lin" valueType="num">
                                      <p:cBhvr>
                                        <p:cTn id="85" dur="3000" fill="hold"/>
                                        <p:tgtEl>
                                          <p:spTgt spid="17"/>
                                        </p:tgtEl>
                                        <p:attrNameLst>
                                          <p:attrName>ppt_y</p:attrName>
                                        </p:attrNameLst>
                                      </p:cBhvr>
                                      <p:tavLst>
                                        <p:tav tm="0">
                                          <p:val>
                                            <p:fltVal val="0.5"/>
                                          </p:val>
                                        </p:tav>
                                        <p:tav tm="100000">
                                          <p:val>
                                            <p:strVal val="#ppt_y"/>
                                          </p:val>
                                        </p:tav>
                                      </p:tavLst>
                                    </p:anim>
                                  </p:childTnLst>
                                </p:cTn>
                              </p:par>
                              <p:par>
                                <p:cTn id="86" presetID="23" presetClass="entr" presetSubtype="528" fill="hold" grpId="0" nodeType="withEffect">
                                  <p:stCondLst>
                                    <p:cond delay="0"/>
                                  </p:stCondLst>
                                  <p:childTnLst>
                                    <p:set>
                                      <p:cBhvr>
                                        <p:cTn id="87" dur="1" fill="hold">
                                          <p:stCondLst>
                                            <p:cond delay="0"/>
                                          </p:stCondLst>
                                        </p:cTn>
                                        <p:tgtEl>
                                          <p:spTgt spid="18"/>
                                        </p:tgtEl>
                                        <p:attrNameLst>
                                          <p:attrName>style.visibility</p:attrName>
                                        </p:attrNameLst>
                                      </p:cBhvr>
                                      <p:to>
                                        <p:strVal val="visible"/>
                                      </p:to>
                                    </p:set>
                                    <p:anim calcmode="lin" valueType="num">
                                      <p:cBhvr>
                                        <p:cTn id="88" dur="3000" fill="hold"/>
                                        <p:tgtEl>
                                          <p:spTgt spid="18"/>
                                        </p:tgtEl>
                                        <p:attrNameLst>
                                          <p:attrName>ppt_w</p:attrName>
                                        </p:attrNameLst>
                                      </p:cBhvr>
                                      <p:tavLst>
                                        <p:tav tm="0">
                                          <p:val>
                                            <p:fltVal val="0"/>
                                          </p:val>
                                        </p:tav>
                                        <p:tav tm="100000">
                                          <p:val>
                                            <p:strVal val="#ppt_w"/>
                                          </p:val>
                                        </p:tav>
                                      </p:tavLst>
                                    </p:anim>
                                    <p:anim calcmode="lin" valueType="num">
                                      <p:cBhvr>
                                        <p:cTn id="89" dur="3000" fill="hold"/>
                                        <p:tgtEl>
                                          <p:spTgt spid="18"/>
                                        </p:tgtEl>
                                        <p:attrNameLst>
                                          <p:attrName>ppt_h</p:attrName>
                                        </p:attrNameLst>
                                      </p:cBhvr>
                                      <p:tavLst>
                                        <p:tav tm="0">
                                          <p:val>
                                            <p:fltVal val="0"/>
                                          </p:val>
                                        </p:tav>
                                        <p:tav tm="100000">
                                          <p:val>
                                            <p:strVal val="#ppt_h"/>
                                          </p:val>
                                        </p:tav>
                                      </p:tavLst>
                                    </p:anim>
                                    <p:anim calcmode="lin" valueType="num">
                                      <p:cBhvr>
                                        <p:cTn id="90" dur="3000" fill="hold"/>
                                        <p:tgtEl>
                                          <p:spTgt spid="18"/>
                                        </p:tgtEl>
                                        <p:attrNameLst>
                                          <p:attrName>ppt_x</p:attrName>
                                        </p:attrNameLst>
                                      </p:cBhvr>
                                      <p:tavLst>
                                        <p:tav tm="0">
                                          <p:val>
                                            <p:fltVal val="0.5"/>
                                          </p:val>
                                        </p:tav>
                                        <p:tav tm="100000">
                                          <p:val>
                                            <p:strVal val="#ppt_x"/>
                                          </p:val>
                                        </p:tav>
                                      </p:tavLst>
                                    </p:anim>
                                    <p:anim calcmode="lin" valueType="num">
                                      <p:cBhvr>
                                        <p:cTn id="91" dur="3000" fill="hold"/>
                                        <p:tgtEl>
                                          <p:spTgt spid="18"/>
                                        </p:tgtEl>
                                        <p:attrNameLst>
                                          <p:attrName>ppt_y</p:attrName>
                                        </p:attrNameLst>
                                      </p:cBhvr>
                                      <p:tavLst>
                                        <p:tav tm="0">
                                          <p:val>
                                            <p:fltVal val="0.5"/>
                                          </p:val>
                                        </p:tav>
                                        <p:tav tm="100000">
                                          <p:val>
                                            <p:strVal val="#ppt_y"/>
                                          </p:val>
                                        </p:tav>
                                      </p:tavLst>
                                    </p:anim>
                                  </p:childTnLst>
                                </p:cTn>
                              </p:par>
                              <p:par>
                                <p:cTn id="92" presetID="23" presetClass="entr" presetSubtype="528" fill="hold" grpId="0" nodeType="withEffect">
                                  <p:stCondLst>
                                    <p:cond delay="0"/>
                                  </p:stCondLst>
                                  <p:childTnLst>
                                    <p:set>
                                      <p:cBhvr>
                                        <p:cTn id="93" dur="1" fill="hold">
                                          <p:stCondLst>
                                            <p:cond delay="0"/>
                                          </p:stCondLst>
                                        </p:cTn>
                                        <p:tgtEl>
                                          <p:spTgt spid="19"/>
                                        </p:tgtEl>
                                        <p:attrNameLst>
                                          <p:attrName>style.visibility</p:attrName>
                                        </p:attrNameLst>
                                      </p:cBhvr>
                                      <p:to>
                                        <p:strVal val="visible"/>
                                      </p:to>
                                    </p:set>
                                    <p:anim calcmode="lin" valueType="num">
                                      <p:cBhvr>
                                        <p:cTn id="94" dur="3000" fill="hold"/>
                                        <p:tgtEl>
                                          <p:spTgt spid="19"/>
                                        </p:tgtEl>
                                        <p:attrNameLst>
                                          <p:attrName>ppt_w</p:attrName>
                                        </p:attrNameLst>
                                      </p:cBhvr>
                                      <p:tavLst>
                                        <p:tav tm="0">
                                          <p:val>
                                            <p:fltVal val="0"/>
                                          </p:val>
                                        </p:tav>
                                        <p:tav tm="100000">
                                          <p:val>
                                            <p:strVal val="#ppt_w"/>
                                          </p:val>
                                        </p:tav>
                                      </p:tavLst>
                                    </p:anim>
                                    <p:anim calcmode="lin" valueType="num">
                                      <p:cBhvr>
                                        <p:cTn id="95" dur="3000" fill="hold"/>
                                        <p:tgtEl>
                                          <p:spTgt spid="19"/>
                                        </p:tgtEl>
                                        <p:attrNameLst>
                                          <p:attrName>ppt_h</p:attrName>
                                        </p:attrNameLst>
                                      </p:cBhvr>
                                      <p:tavLst>
                                        <p:tav tm="0">
                                          <p:val>
                                            <p:fltVal val="0"/>
                                          </p:val>
                                        </p:tav>
                                        <p:tav tm="100000">
                                          <p:val>
                                            <p:strVal val="#ppt_h"/>
                                          </p:val>
                                        </p:tav>
                                      </p:tavLst>
                                    </p:anim>
                                    <p:anim calcmode="lin" valueType="num">
                                      <p:cBhvr>
                                        <p:cTn id="96" dur="3000" fill="hold"/>
                                        <p:tgtEl>
                                          <p:spTgt spid="19"/>
                                        </p:tgtEl>
                                        <p:attrNameLst>
                                          <p:attrName>ppt_x</p:attrName>
                                        </p:attrNameLst>
                                      </p:cBhvr>
                                      <p:tavLst>
                                        <p:tav tm="0">
                                          <p:val>
                                            <p:fltVal val="0.5"/>
                                          </p:val>
                                        </p:tav>
                                        <p:tav tm="100000">
                                          <p:val>
                                            <p:strVal val="#ppt_x"/>
                                          </p:val>
                                        </p:tav>
                                      </p:tavLst>
                                    </p:anim>
                                    <p:anim calcmode="lin" valueType="num">
                                      <p:cBhvr>
                                        <p:cTn id="97" dur="3000" fill="hold"/>
                                        <p:tgtEl>
                                          <p:spTgt spid="19"/>
                                        </p:tgtEl>
                                        <p:attrNameLst>
                                          <p:attrName>ppt_y</p:attrName>
                                        </p:attrNameLst>
                                      </p:cBhvr>
                                      <p:tavLst>
                                        <p:tav tm="0">
                                          <p:val>
                                            <p:fltVal val="0.5"/>
                                          </p:val>
                                        </p:tav>
                                        <p:tav tm="100000">
                                          <p:val>
                                            <p:strVal val="#ppt_y"/>
                                          </p:val>
                                        </p:tav>
                                      </p:tavLst>
                                    </p:anim>
                                  </p:childTnLst>
                                </p:cTn>
                              </p:par>
                              <p:par>
                                <p:cTn id="98" presetID="23" presetClass="entr" presetSubtype="528" fill="hold" grpId="0" nodeType="withEffect">
                                  <p:stCondLst>
                                    <p:cond delay="0"/>
                                  </p:stCondLst>
                                  <p:childTnLst>
                                    <p:set>
                                      <p:cBhvr>
                                        <p:cTn id="99" dur="1" fill="hold">
                                          <p:stCondLst>
                                            <p:cond delay="0"/>
                                          </p:stCondLst>
                                        </p:cTn>
                                        <p:tgtEl>
                                          <p:spTgt spid="20"/>
                                        </p:tgtEl>
                                        <p:attrNameLst>
                                          <p:attrName>style.visibility</p:attrName>
                                        </p:attrNameLst>
                                      </p:cBhvr>
                                      <p:to>
                                        <p:strVal val="visible"/>
                                      </p:to>
                                    </p:set>
                                    <p:anim calcmode="lin" valueType="num">
                                      <p:cBhvr>
                                        <p:cTn id="100" dur="3000" fill="hold"/>
                                        <p:tgtEl>
                                          <p:spTgt spid="20"/>
                                        </p:tgtEl>
                                        <p:attrNameLst>
                                          <p:attrName>ppt_w</p:attrName>
                                        </p:attrNameLst>
                                      </p:cBhvr>
                                      <p:tavLst>
                                        <p:tav tm="0">
                                          <p:val>
                                            <p:fltVal val="0"/>
                                          </p:val>
                                        </p:tav>
                                        <p:tav tm="100000">
                                          <p:val>
                                            <p:strVal val="#ppt_w"/>
                                          </p:val>
                                        </p:tav>
                                      </p:tavLst>
                                    </p:anim>
                                    <p:anim calcmode="lin" valueType="num">
                                      <p:cBhvr>
                                        <p:cTn id="101" dur="3000" fill="hold"/>
                                        <p:tgtEl>
                                          <p:spTgt spid="20"/>
                                        </p:tgtEl>
                                        <p:attrNameLst>
                                          <p:attrName>ppt_h</p:attrName>
                                        </p:attrNameLst>
                                      </p:cBhvr>
                                      <p:tavLst>
                                        <p:tav tm="0">
                                          <p:val>
                                            <p:fltVal val="0"/>
                                          </p:val>
                                        </p:tav>
                                        <p:tav tm="100000">
                                          <p:val>
                                            <p:strVal val="#ppt_h"/>
                                          </p:val>
                                        </p:tav>
                                      </p:tavLst>
                                    </p:anim>
                                    <p:anim calcmode="lin" valueType="num">
                                      <p:cBhvr>
                                        <p:cTn id="102" dur="3000" fill="hold"/>
                                        <p:tgtEl>
                                          <p:spTgt spid="20"/>
                                        </p:tgtEl>
                                        <p:attrNameLst>
                                          <p:attrName>ppt_x</p:attrName>
                                        </p:attrNameLst>
                                      </p:cBhvr>
                                      <p:tavLst>
                                        <p:tav tm="0">
                                          <p:val>
                                            <p:fltVal val="0.5"/>
                                          </p:val>
                                        </p:tav>
                                        <p:tav tm="100000">
                                          <p:val>
                                            <p:strVal val="#ppt_x"/>
                                          </p:val>
                                        </p:tav>
                                      </p:tavLst>
                                    </p:anim>
                                    <p:anim calcmode="lin" valueType="num">
                                      <p:cBhvr>
                                        <p:cTn id="103" dur="3000" fill="hold"/>
                                        <p:tgtEl>
                                          <p:spTgt spid="20"/>
                                        </p:tgtEl>
                                        <p:attrNameLst>
                                          <p:attrName>ppt_y</p:attrName>
                                        </p:attrNameLst>
                                      </p:cBhvr>
                                      <p:tavLst>
                                        <p:tav tm="0">
                                          <p:val>
                                            <p:fltVal val="0.5"/>
                                          </p:val>
                                        </p:tav>
                                        <p:tav tm="100000">
                                          <p:val>
                                            <p:strVal val="#ppt_y"/>
                                          </p:val>
                                        </p:tav>
                                      </p:tavLst>
                                    </p:anim>
                                  </p:childTnLst>
                                </p:cTn>
                              </p:par>
                              <p:par>
                                <p:cTn id="104" presetID="23" presetClass="entr" presetSubtype="528" fill="hold" grpId="0" nodeType="withEffect">
                                  <p:stCondLst>
                                    <p:cond delay="0"/>
                                  </p:stCondLst>
                                  <p:childTnLst>
                                    <p:set>
                                      <p:cBhvr>
                                        <p:cTn id="105" dur="1" fill="hold">
                                          <p:stCondLst>
                                            <p:cond delay="0"/>
                                          </p:stCondLst>
                                        </p:cTn>
                                        <p:tgtEl>
                                          <p:spTgt spid="21"/>
                                        </p:tgtEl>
                                        <p:attrNameLst>
                                          <p:attrName>style.visibility</p:attrName>
                                        </p:attrNameLst>
                                      </p:cBhvr>
                                      <p:to>
                                        <p:strVal val="visible"/>
                                      </p:to>
                                    </p:set>
                                    <p:anim calcmode="lin" valueType="num">
                                      <p:cBhvr>
                                        <p:cTn id="106" dur="3000" fill="hold"/>
                                        <p:tgtEl>
                                          <p:spTgt spid="21"/>
                                        </p:tgtEl>
                                        <p:attrNameLst>
                                          <p:attrName>ppt_w</p:attrName>
                                        </p:attrNameLst>
                                      </p:cBhvr>
                                      <p:tavLst>
                                        <p:tav tm="0">
                                          <p:val>
                                            <p:fltVal val="0"/>
                                          </p:val>
                                        </p:tav>
                                        <p:tav tm="100000">
                                          <p:val>
                                            <p:strVal val="#ppt_w"/>
                                          </p:val>
                                        </p:tav>
                                      </p:tavLst>
                                    </p:anim>
                                    <p:anim calcmode="lin" valueType="num">
                                      <p:cBhvr>
                                        <p:cTn id="107" dur="3000" fill="hold"/>
                                        <p:tgtEl>
                                          <p:spTgt spid="21"/>
                                        </p:tgtEl>
                                        <p:attrNameLst>
                                          <p:attrName>ppt_h</p:attrName>
                                        </p:attrNameLst>
                                      </p:cBhvr>
                                      <p:tavLst>
                                        <p:tav tm="0">
                                          <p:val>
                                            <p:fltVal val="0"/>
                                          </p:val>
                                        </p:tav>
                                        <p:tav tm="100000">
                                          <p:val>
                                            <p:strVal val="#ppt_h"/>
                                          </p:val>
                                        </p:tav>
                                      </p:tavLst>
                                    </p:anim>
                                    <p:anim calcmode="lin" valueType="num">
                                      <p:cBhvr>
                                        <p:cTn id="108" dur="3000" fill="hold"/>
                                        <p:tgtEl>
                                          <p:spTgt spid="21"/>
                                        </p:tgtEl>
                                        <p:attrNameLst>
                                          <p:attrName>ppt_x</p:attrName>
                                        </p:attrNameLst>
                                      </p:cBhvr>
                                      <p:tavLst>
                                        <p:tav tm="0">
                                          <p:val>
                                            <p:fltVal val="0.5"/>
                                          </p:val>
                                        </p:tav>
                                        <p:tav tm="100000">
                                          <p:val>
                                            <p:strVal val="#ppt_x"/>
                                          </p:val>
                                        </p:tav>
                                      </p:tavLst>
                                    </p:anim>
                                    <p:anim calcmode="lin" valueType="num">
                                      <p:cBhvr>
                                        <p:cTn id="109" dur="3000" fill="hold"/>
                                        <p:tgtEl>
                                          <p:spTgt spid="21"/>
                                        </p:tgtEl>
                                        <p:attrNameLst>
                                          <p:attrName>ppt_y</p:attrName>
                                        </p:attrNameLst>
                                      </p:cBhvr>
                                      <p:tavLst>
                                        <p:tav tm="0">
                                          <p:val>
                                            <p:fltVal val="0.5"/>
                                          </p:val>
                                        </p:tav>
                                        <p:tav tm="100000">
                                          <p:val>
                                            <p:strVal val="#ppt_y"/>
                                          </p:val>
                                        </p:tav>
                                      </p:tavLst>
                                    </p:anim>
                                  </p:childTnLst>
                                </p:cTn>
                              </p:par>
                              <p:par>
                                <p:cTn id="110" presetID="23" presetClass="entr" presetSubtype="528" fill="hold" grpId="0" nodeType="withEffect">
                                  <p:stCondLst>
                                    <p:cond delay="0"/>
                                  </p:stCondLst>
                                  <p:childTnLst>
                                    <p:set>
                                      <p:cBhvr>
                                        <p:cTn id="111" dur="1" fill="hold">
                                          <p:stCondLst>
                                            <p:cond delay="0"/>
                                          </p:stCondLst>
                                        </p:cTn>
                                        <p:tgtEl>
                                          <p:spTgt spid="22"/>
                                        </p:tgtEl>
                                        <p:attrNameLst>
                                          <p:attrName>style.visibility</p:attrName>
                                        </p:attrNameLst>
                                      </p:cBhvr>
                                      <p:to>
                                        <p:strVal val="visible"/>
                                      </p:to>
                                    </p:set>
                                    <p:anim calcmode="lin" valueType="num">
                                      <p:cBhvr>
                                        <p:cTn id="112" dur="3000" fill="hold"/>
                                        <p:tgtEl>
                                          <p:spTgt spid="22"/>
                                        </p:tgtEl>
                                        <p:attrNameLst>
                                          <p:attrName>ppt_w</p:attrName>
                                        </p:attrNameLst>
                                      </p:cBhvr>
                                      <p:tavLst>
                                        <p:tav tm="0">
                                          <p:val>
                                            <p:fltVal val="0"/>
                                          </p:val>
                                        </p:tav>
                                        <p:tav tm="100000">
                                          <p:val>
                                            <p:strVal val="#ppt_w"/>
                                          </p:val>
                                        </p:tav>
                                      </p:tavLst>
                                    </p:anim>
                                    <p:anim calcmode="lin" valueType="num">
                                      <p:cBhvr>
                                        <p:cTn id="113" dur="3000" fill="hold"/>
                                        <p:tgtEl>
                                          <p:spTgt spid="22"/>
                                        </p:tgtEl>
                                        <p:attrNameLst>
                                          <p:attrName>ppt_h</p:attrName>
                                        </p:attrNameLst>
                                      </p:cBhvr>
                                      <p:tavLst>
                                        <p:tav tm="0">
                                          <p:val>
                                            <p:fltVal val="0"/>
                                          </p:val>
                                        </p:tav>
                                        <p:tav tm="100000">
                                          <p:val>
                                            <p:strVal val="#ppt_h"/>
                                          </p:val>
                                        </p:tav>
                                      </p:tavLst>
                                    </p:anim>
                                    <p:anim calcmode="lin" valueType="num">
                                      <p:cBhvr>
                                        <p:cTn id="114" dur="3000" fill="hold"/>
                                        <p:tgtEl>
                                          <p:spTgt spid="22"/>
                                        </p:tgtEl>
                                        <p:attrNameLst>
                                          <p:attrName>ppt_x</p:attrName>
                                        </p:attrNameLst>
                                      </p:cBhvr>
                                      <p:tavLst>
                                        <p:tav tm="0">
                                          <p:val>
                                            <p:fltVal val="0.5"/>
                                          </p:val>
                                        </p:tav>
                                        <p:tav tm="100000">
                                          <p:val>
                                            <p:strVal val="#ppt_x"/>
                                          </p:val>
                                        </p:tav>
                                      </p:tavLst>
                                    </p:anim>
                                    <p:anim calcmode="lin" valueType="num">
                                      <p:cBhvr>
                                        <p:cTn id="115" dur="3000" fill="hold"/>
                                        <p:tgtEl>
                                          <p:spTgt spid="22"/>
                                        </p:tgtEl>
                                        <p:attrNameLst>
                                          <p:attrName>ppt_y</p:attrName>
                                        </p:attrNameLst>
                                      </p:cBhvr>
                                      <p:tavLst>
                                        <p:tav tm="0">
                                          <p:val>
                                            <p:fltVal val="0.5"/>
                                          </p:val>
                                        </p:tav>
                                        <p:tav tm="100000">
                                          <p:val>
                                            <p:strVal val="#ppt_y"/>
                                          </p:val>
                                        </p:tav>
                                      </p:tavLst>
                                    </p:anim>
                                  </p:childTnLst>
                                </p:cTn>
                              </p:par>
                              <p:par>
                                <p:cTn id="116" presetID="23" presetClass="entr" presetSubtype="528" fill="hold" grpId="0" nodeType="withEffect">
                                  <p:stCondLst>
                                    <p:cond delay="0"/>
                                  </p:stCondLst>
                                  <p:childTnLst>
                                    <p:set>
                                      <p:cBhvr>
                                        <p:cTn id="117" dur="1" fill="hold">
                                          <p:stCondLst>
                                            <p:cond delay="0"/>
                                          </p:stCondLst>
                                        </p:cTn>
                                        <p:tgtEl>
                                          <p:spTgt spid="23"/>
                                        </p:tgtEl>
                                        <p:attrNameLst>
                                          <p:attrName>style.visibility</p:attrName>
                                        </p:attrNameLst>
                                      </p:cBhvr>
                                      <p:to>
                                        <p:strVal val="visible"/>
                                      </p:to>
                                    </p:set>
                                    <p:anim calcmode="lin" valueType="num">
                                      <p:cBhvr>
                                        <p:cTn id="118" dur="3000" fill="hold"/>
                                        <p:tgtEl>
                                          <p:spTgt spid="23"/>
                                        </p:tgtEl>
                                        <p:attrNameLst>
                                          <p:attrName>ppt_w</p:attrName>
                                        </p:attrNameLst>
                                      </p:cBhvr>
                                      <p:tavLst>
                                        <p:tav tm="0">
                                          <p:val>
                                            <p:fltVal val="0"/>
                                          </p:val>
                                        </p:tav>
                                        <p:tav tm="100000">
                                          <p:val>
                                            <p:strVal val="#ppt_w"/>
                                          </p:val>
                                        </p:tav>
                                      </p:tavLst>
                                    </p:anim>
                                    <p:anim calcmode="lin" valueType="num">
                                      <p:cBhvr>
                                        <p:cTn id="119" dur="3000" fill="hold"/>
                                        <p:tgtEl>
                                          <p:spTgt spid="23"/>
                                        </p:tgtEl>
                                        <p:attrNameLst>
                                          <p:attrName>ppt_h</p:attrName>
                                        </p:attrNameLst>
                                      </p:cBhvr>
                                      <p:tavLst>
                                        <p:tav tm="0">
                                          <p:val>
                                            <p:fltVal val="0"/>
                                          </p:val>
                                        </p:tav>
                                        <p:tav tm="100000">
                                          <p:val>
                                            <p:strVal val="#ppt_h"/>
                                          </p:val>
                                        </p:tav>
                                      </p:tavLst>
                                    </p:anim>
                                    <p:anim calcmode="lin" valueType="num">
                                      <p:cBhvr>
                                        <p:cTn id="120" dur="3000" fill="hold"/>
                                        <p:tgtEl>
                                          <p:spTgt spid="23"/>
                                        </p:tgtEl>
                                        <p:attrNameLst>
                                          <p:attrName>ppt_x</p:attrName>
                                        </p:attrNameLst>
                                      </p:cBhvr>
                                      <p:tavLst>
                                        <p:tav tm="0">
                                          <p:val>
                                            <p:fltVal val="0.5"/>
                                          </p:val>
                                        </p:tav>
                                        <p:tav tm="100000">
                                          <p:val>
                                            <p:strVal val="#ppt_x"/>
                                          </p:val>
                                        </p:tav>
                                      </p:tavLst>
                                    </p:anim>
                                    <p:anim calcmode="lin" valueType="num">
                                      <p:cBhvr>
                                        <p:cTn id="121" dur="3000" fill="hold"/>
                                        <p:tgtEl>
                                          <p:spTgt spid="23"/>
                                        </p:tgtEl>
                                        <p:attrNameLst>
                                          <p:attrName>ppt_y</p:attrName>
                                        </p:attrNameLst>
                                      </p:cBhvr>
                                      <p:tavLst>
                                        <p:tav tm="0">
                                          <p:val>
                                            <p:fltVal val="0.5"/>
                                          </p:val>
                                        </p:tav>
                                        <p:tav tm="100000">
                                          <p:val>
                                            <p:strVal val="#ppt_y"/>
                                          </p:val>
                                        </p:tav>
                                      </p:tavLst>
                                    </p:anim>
                                  </p:childTnLst>
                                </p:cTn>
                              </p:par>
                              <p:par>
                                <p:cTn id="122" presetID="23" presetClass="entr" presetSubtype="528" fill="hold" grpId="0" nodeType="withEffect">
                                  <p:stCondLst>
                                    <p:cond delay="0"/>
                                  </p:stCondLst>
                                  <p:childTnLst>
                                    <p:set>
                                      <p:cBhvr>
                                        <p:cTn id="123" dur="1" fill="hold">
                                          <p:stCondLst>
                                            <p:cond delay="0"/>
                                          </p:stCondLst>
                                        </p:cTn>
                                        <p:tgtEl>
                                          <p:spTgt spid="24"/>
                                        </p:tgtEl>
                                        <p:attrNameLst>
                                          <p:attrName>style.visibility</p:attrName>
                                        </p:attrNameLst>
                                      </p:cBhvr>
                                      <p:to>
                                        <p:strVal val="visible"/>
                                      </p:to>
                                    </p:set>
                                    <p:anim calcmode="lin" valueType="num">
                                      <p:cBhvr>
                                        <p:cTn id="124" dur="3000" fill="hold"/>
                                        <p:tgtEl>
                                          <p:spTgt spid="24"/>
                                        </p:tgtEl>
                                        <p:attrNameLst>
                                          <p:attrName>ppt_w</p:attrName>
                                        </p:attrNameLst>
                                      </p:cBhvr>
                                      <p:tavLst>
                                        <p:tav tm="0">
                                          <p:val>
                                            <p:fltVal val="0"/>
                                          </p:val>
                                        </p:tav>
                                        <p:tav tm="100000">
                                          <p:val>
                                            <p:strVal val="#ppt_w"/>
                                          </p:val>
                                        </p:tav>
                                      </p:tavLst>
                                    </p:anim>
                                    <p:anim calcmode="lin" valueType="num">
                                      <p:cBhvr>
                                        <p:cTn id="125" dur="3000" fill="hold"/>
                                        <p:tgtEl>
                                          <p:spTgt spid="24"/>
                                        </p:tgtEl>
                                        <p:attrNameLst>
                                          <p:attrName>ppt_h</p:attrName>
                                        </p:attrNameLst>
                                      </p:cBhvr>
                                      <p:tavLst>
                                        <p:tav tm="0">
                                          <p:val>
                                            <p:fltVal val="0"/>
                                          </p:val>
                                        </p:tav>
                                        <p:tav tm="100000">
                                          <p:val>
                                            <p:strVal val="#ppt_h"/>
                                          </p:val>
                                        </p:tav>
                                      </p:tavLst>
                                    </p:anim>
                                    <p:anim calcmode="lin" valueType="num">
                                      <p:cBhvr>
                                        <p:cTn id="126" dur="3000" fill="hold"/>
                                        <p:tgtEl>
                                          <p:spTgt spid="24"/>
                                        </p:tgtEl>
                                        <p:attrNameLst>
                                          <p:attrName>ppt_x</p:attrName>
                                        </p:attrNameLst>
                                      </p:cBhvr>
                                      <p:tavLst>
                                        <p:tav tm="0">
                                          <p:val>
                                            <p:fltVal val="0.5"/>
                                          </p:val>
                                        </p:tav>
                                        <p:tav tm="100000">
                                          <p:val>
                                            <p:strVal val="#ppt_x"/>
                                          </p:val>
                                        </p:tav>
                                      </p:tavLst>
                                    </p:anim>
                                    <p:anim calcmode="lin" valueType="num">
                                      <p:cBhvr>
                                        <p:cTn id="127" dur="3000" fill="hold"/>
                                        <p:tgtEl>
                                          <p:spTgt spid="24"/>
                                        </p:tgtEl>
                                        <p:attrNameLst>
                                          <p:attrName>ppt_y</p:attrName>
                                        </p:attrNameLst>
                                      </p:cBhvr>
                                      <p:tavLst>
                                        <p:tav tm="0">
                                          <p:val>
                                            <p:fltVal val="0.5"/>
                                          </p:val>
                                        </p:tav>
                                        <p:tav tm="100000">
                                          <p:val>
                                            <p:strVal val="#ppt_y"/>
                                          </p:val>
                                        </p:tav>
                                      </p:tavLst>
                                    </p:anim>
                                  </p:childTnLst>
                                </p:cTn>
                              </p:par>
                              <p:par>
                                <p:cTn id="128" presetID="23" presetClass="entr" presetSubtype="528" fill="hold" grpId="0" nodeType="withEffect">
                                  <p:stCondLst>
                                    <p:cond delay="0"/>
                                  </p:stCondLst>
                                  <p:childTnLst>
                                    <p:set>
                                      <p:cBhvr>
                                        <p:cTn id="129" dur="1" fill="hold">
                                          <p:stCondLst>
                                            <p:cond delay="0"/>
                                          </p:stCondLst>
                                        </p:cTn>
                                        <p:tgtEl>
                                          <p:spTgt spid="25"/>
                                        </p:tgtEl>
                                        <p:attrNameLst>
                                          <p:attrName>style.visibility</p:attrName>
                                        </p:attrNameLst>
                                      </p:cBhvr>
                                      <p:to>
                                        <p:strVal val="visible"/>
                                      </p:to>
                                    </p:set>
                                    <p:anim calcmode="lin" valueType="num">
                                      <p:cBhvr>
                                        <p:cTn id="130" dur="3000" fill="hold"/>
                                        <p:tgtEl>
                                          <p:spTgt spid="25"/>
                                        </p:tgtEl>
                                        <p:attrNameLst>
                                          <p:attrName>ppt_w</p:attrName>
                                        </p:attrNameLst>
                                      </p:cBhvr>
                                      <p:tavLst>
                                        <p:tav tm="0">
                                          <p:val>
                                            <p:fltVal val="0"/>
                                          </p:val>
                                        </p:tav>
                                        <p:tav tm="100000">
                                          <p:val>
                                            <p:strVal val="#ppt_w"/>
                                          </p:val>
                                        </p:tav>
                                      </p:tavLst>
                                    </p:anim>
                                    <p:anim calcmode="lin" valueType="num">
                                      <p:cBhvr>
                                        <p:cTn id="131" dur="3000" fill="hold"/>
                                        <p:tgtEl>
                                          <p:spTgt spid="25"/>
                                        </p:tgtEl>
                                        <p:attrNameLst>
                                          <p:attrName>ppt_h</p:attrName>
                                        </p:attrNameLst>
                                      </p:cBhvr>
                                      <p:tavLst>
                                        <p:tav tm="0">
                                          <p:val>
                                            <p:fltVal val="0"/>
                                          </p:val>
                                        </p:tav>
                                        <p:tav tm="100000">
                                          <p:val>
                                            <p:strVal val="#ppt_h"/>
                                          </p:val>
                                        </p:tav>
                                      </p:tavLst>
                                    </p:anim>
                                    <p:anim calcmode="lin" valueType="num">
                                      <p:cBhvr>
                                        <p:cTn id="132" dur="3000" fill="hold"/>
                                        <p:tgtEl>
                                          <p:spTgt spid="25"/>
                                        </p:tgtEl>
                                        <p:attrNameLst>
                                          <p:attrName>ppt_x</p:attrName>
                                        </p:attrNameLst>
                                      </p:cBhvr>
                                      <p:tavLst>
                                        <p:tav tm="0">
                                          <p:val>
                                            <p:fltVal val="0.5"/>
                                          </p:val>
                                        </p:tav>
                                        <p:tav tm="100000">
                                          <p:val>
                                            <p:strVal val="#ppt_x"/>
                                          </p:val>
                                        </p:tav>
                                      </p:tavLst>
                                    </p:anim>
                                    <p:anim calcmode="lin" valueType="num">
                                      <p:cBhvr>
                                        <p:cTn id="133" dur="3000" fill="hold"/>
                                        <p:tgtEl>
                                          <p:spTgt spid="25"/>
                                        </p:tgtEl>
                                        <p:attrNameLst>
                                          <p:attrName>ppt_y</p:attrName>
                                        </p:attrNameLst>
                                      </p:cBhvr>
                                      <p:tavLst>
                                        <p:tav tm="0">
                                          <p:val>
                                            <p:fltVal val="0.5"/>
                                          </p:val>
                                        </p:tav>
                                        <p:tav tm="100000">
                                          <p:val>
                                            <p:strVal val="#ppt_y"/>
                                          </p:val>
                                        </p:tav>
                                      </p:tavLst>
                                    </p:anim>
                                  </p:childTnLst>
                                </p:cTn>
                              </p:par>
                              <p:par>
                                <p:cTn id="134" presetID="23" presetClass="entr" presetSubtype="528" fill="hold" grpId="0" nodeType="withEffect">
                                  <p:stCondLst>
                                    <p:cond delay="0"/>
                                  </p:stCondLst>
                                  <p:childTnLst>
                                    <p:set>
                                      <p:cBhvr>
                                        <p:cTn id="135" dur="1" fill="hold">
                                          <p:stCondLst>
                                            <p:cond delay="0"/>
                                          </p:stCondLst>
                                        </p:cTn>
                                        <p:tgtEl>
                                          <p:spTgt spid="26"/>
                                        </p:tgtEl>
                                        <p:attrNameLst>
                                          <p:attrName>style.visibility</p:attrName>
                                        </p:attrNameLst>
                                      </p:cBhvr>
                                      <p:to>
                                        <p:strVal val="visible"/>
                                      </p:to>
                                    </p:set>
                                    <p:anim calcmode="lin" valueType="num">
                                      <p:cBhvr>
                                        <p:cTn id="136" dur="3000" fill="hold"/>
                                        <p:tgtEl>
                                          <p:spTgt spid="26"/>
                                        </p:tgtEl>
                                        <p:attrNameLst>
                                          <p:attrName>ppt_w</p:attrName>
                                        </p:attrNameLst>
                                      </p:cBhvr>
                                      <p:tavLst>
                                        <p:tav tm="0">
                                          <p:val>
                                            <p:fltVal val="0"/>
                                          </p:val>
                                        </p:tav>
                                        <p:tav tm="100000">
                                          <p:val>
                                            <p:strVal val="#ppt_w"/>
                                          </p:val>
                                        </p:tav>
                                      </p:tavLst>
                                    </p:anim>
                                    <p:anim calcmode="lin" valueType="num">
                                      <p:cBhvr>
                                        <p:cTn id="137" dur="3000" fill="hold"/>
                                        <p:tgtEl>
                                          <p:spTgt spid="26"/>
                                        </p:tgtEl>
                                        <p:attrNameLst>
                                          <p:attrName>ppt_h</p:attrName>
                                        </p:attrNameLst>
                                      </p:cBhvr>
                                      <p:tavLst>
                                        <p:tav tm="0">
                                          <p:val>
                                            <p:fltVal val="0"/>
                                          </p:val>
                                        </p:tav>
                                        <p:tav tm="100000">
                                          <p:val>
                                            <p:strVal val="#ppt_h"/>
                                          </p:val>
                                        </p:tav>
                                      </p:tavLst>
                                    </p:anim>
                                    <p:anim calcmode="lin" valueType="num">
                                      <p:cBhvr>
                                        <p:cTn id="138" dur="3000" fill="hold"/>
                                        <p:tgtEl>
                                          <p:spTgt spid="26"/>
                                        </p:tgtEl>
                                        <p:attrNameLst>
                                          <p:attrName>ppt_x</p:attrName>
                                        </p:attrNameLst>
                                      </p:cBhvr>
                                      <p:tavLst>
                                        <p:tav tm="0">
                                          <p:val>
                                            <p:fltVal val="0.5"/>
                                          </p:val>
                                        </p:tav>
                                        <p:tav tm="100000">
                                          <p:val>
                                            <p:strVal val="#ppt_x"/>
                                          </p:val>
                                        </p:tav>
                                      </p:tavLst>
                                    </p:anim>
                                    <p:anim calcmode="lin" valueType="num">
                                      <p:cBhvr>
                                        <p:cTn id="139" dur="3000" fill="hold"/>
                                        <p:tgtEl>
                                          <p:spTgt spid="26"/>
                                        </p:tgtEl>
                                        <p:attrNameLst>
                                          <p:attrName>ppt_y</p:attrName>
                                        </p:attrNameLst>
                                      </p:cBhvr>
                                      <p:tavLst>
                                        <p:tav tm="0">
                                          <p:val>
                                            <p:fltVal val="0.5"/>
                                          </p:val>
                                        </p:tav>
                                        <p:tav tm="100000">
                                          <p:val>
                                            <p:strVal val="#ppt_y"/>
                                          </p:val>
                                        </p:tav>
                                      </p:tavLst>
                                    </p:anim>
                                  </p:childTnLst>
                                </p:cTn>
                              </p:par>
                              <p:par>
                                <p:cTn id="140" presetID="23" presetClass="entr" presetSubtype="528" fill="hold" grpId="0" nodeType="withEffect">
                                  <p:stCondLst>
                                    <p:cond delay="0"/>
                                  </p:stCondLst>
                                  <p:childTnLst>
                                    <p:set>
                                      <p:cBhvr>
                                        <p:cTn id="141" dur="1" fill="hold">
                                          <p:stCondLst>
                                            <p:cond delay="0"/>
                                          </p:stCondLst>
                                        </p:cTn>
                                        <p:tgtEl>
                                          <p:spTgt spid="27"/>
                                        </p:tgtEl>
                                        <p:attrNameLst>
                                          <p:attrName>style.visibility</p:attrName>
                                        </p:attrNameLst>
                                      </p:cBhvr>
                                      <p:to>
                                        <p:strVal val="visible"/>
                                      </p:to>
                                    </p:set>
                                    <p:anim calcmode="lin" valueType="num">
                                      <p:cBhvr>
                                        <p:cTn id="142" dur="3000" fill="hold"/>
                                        <p:tgtEl>
                                          <p:spTgt spid="27"/>
                                        </p:tgtEl>
                                        <p:attrNameLst>
                                          <p:attrName>ppt_w</p:attrName>
                                        </p:attrNameLst>
                                      </p:cBhvr>
                                      <p:tavLst>
                                        <p:tav tm="0">
                                          <p:val>
                                            <p:fltVal val="0"/>
                                          </p:val>
                                        </p:tav>
                                        <p:tav tm="100000">
                                          <p:val>
                                            <p:strVal val="#ppt_w"/>
                                          </p:val>
                                        </p:tav>
                                      </p:tavLst>
                                    </p:anim>
                                    <p:anim calcmode="lin" valueType="num">
                                      <p:cBhvr>
                                        <p:cTn id="143" dur="3000" fill="hold"/>
                                        <p:tgtEl>
                                          <p:spTgt spid="27"/>
                                        </p:tgtEl>
                                        <p:attrNameLst>
                                          <p:attrName>ppt_h</p:attrName>
                                        </p:attrNameLst>
                                      </p:cBhvr>
                                      <p:tavLst>
                                        <p:tav tm="0">
                                          <p:val>
                                            <p:fltVal val="0"/>
                                          </p:val>
                                        </p:tav>
                                        <p:tav tm="100000">
                                          <p:val>
                                            <p:strVal val="#ppt_h"/>
                                          </p:val>
                                        </p:tav>
                                      </p:tavLst>
                                    </p:anim>
                                    <p:anim calcmode="lin" valueType="num">
                                      <p:cBhvr>
                                        <p:cTn id="144" dur="3000" fill="hold"/>
                                        <p:tgtEl>
                                          <p:spTgt spid="27"/>
                                        </p:tgtEl>
                                        <p:attrNameLst>
                                          <p:attrName>ppt_x</p:attrName>
                                        </p:attrNameLst>
                                      </p:cBhvr>
                                      <p:tavLst>
                                        <p:tav tm="0">
                                          <p:val>
                                            <p:fltVal val="0.5"/>
                                          </p:val>
                                        </p:tav>
                                        <p:tav tm="100000">
                                          <p:val>
                                            <p:strVal val="#ppt_x"/>
                                          </p:val>
                                        </p:tav>
                                      </p:tavLst>
                                    </p:anim>
                                    <p:anim calcmode="lin" valueType="num">
                                      <p:cBhvr>
                                        <p:cTn id="145" dur="3000" fill="hold"/>
                                        <p:tgtEl>
                                          <p:spTgt spid="27"/>
                                        </p:tgtEl>
                                        <p:attrNameLst>
                                          <p:attrName>ppt_y</p:attrName>
                                        </p:attrNameLst>
                                      </p:cBhvr>
                                      <p:tavLst>
                                        <p:tav tm="0">
                                          <p:val>
                                            <p:fltVal val="0.5"/>
                                          </p:val>
                                        </p:tav>
                                        <p:tav tm="100000">
                                          <p:val>
                                            <p:strVal val="#ppt_y"/>
                                          </p:val>
                                        </p:tav>
                                      </p:tavLst>
                                    </p:anim>
                                  </p:childTnLst>
                                </p:cTn>
                              </p:par>
                              <p:par>
                                <p:cTn id="146" presetID="23" presetClass="entr" presetSubtype="528" fill="hold" grpId="0" nodeType="withEffect">
                                  <p:stCondLst>
                                    <p:cond delay="0"/>
                                  </p:stCondLst>
                                  <p:childTnLst>
                                    <p:set>
                                      <p:cBhvr>
                                        <p:cTn id="147" dur="1" fill="hold">
                                          <p:stCondLst>
                                            <p:cond delay="0"/>
                                          </p:stCondLst>
                                        </p:cTn>
                                        <p:tgtEl>
                                          <p:spTgt spid="28"/>
                                        </p:tgtEl>
                                        <p:attrNameLst>
                                          <p:attrName>style.visibility</p:attrName>
                                        </p:attrNameLst>
                                      </p:cBhvr>
                                      <p:to>
                                        <p:strVal val="visible"/>
                                      </p:to>
                                    </p:set>
                                    <p:anim calcmode="lin" valueType="num">
                                      <p:cBhvr>
                                        <p:cTn id="148" dur="3000" fill="hold"/>
                                        <p:tgtEl>
                                          <p:spTgt spid="28"/>
                                        </p:tgtEl>
                                        <p:attrNameLst>
                                          <p:attrName>ppt_w</p:attrName>
                                        </p:attrNameLst>
                                      </p:cBhvr>
                                      <p:tavLst>
                                        <p:tav tm="0">
                                          <p:val>
                                            <p:fltVal val="0"/>
                                          </p:val>
                                        </p:tav>
                                        <p:tav tm="100000">
                                          <p:val>
                                            <p:strVal val="#ppt_w"/>
                                          </p:val>
                                        </p:tav>
                                      </p:tavLst>
                                    </p:anim>
                                    <p:anim calcmode="lin" valueType="num">
                                      <p:cBhvr>
                                        <p:cTn id="149" dur="3000" fill="hold"/>
                                        <p:tgtEl>
                                          <p:spTgt spid="28"/>
                                        </p:tgtEl>
                                        <p:attrNameLst>
                                          <p:attrName>ppt_h</p:attrName>
                                        </p:attrNameLst>
                                      </p:cBhvr>
                                      <p:tavLst>
                                        <p:tav tm="0">
                                          <p:val>
                                            <p:fltVal val="0"/>
                                          </p:val>
                                        </p:tav>
                                        <p:tav tm="100000">
                                          <p:val>
                                            <p:strVal val="#ppt_h"/>
                                          </p:val>
                                        </p:tav>
                                      </p:tavLst>
                                    </p:anim>
                                    <p:anim calcmode="lin" valueType="num">
                                      <p:cBhvr>
                                        <p:cTn id="150" dur="3000" fill="hold"/>
                                        <p:tgtEl>
                                          <p:spTgt spid="28"/>
                                        </p:tgtEl>
                                        <p:attrNameLst>
                                          <p:attrName>ppt_x</p:attrName>
                                        </p:attrNameLst>
                                      </p:cBhvr>
                                      <p:tavLst>
                                        <p:tav tm="0">
                                          <p:val>
                                            <p:fltVal val="0.5"/>
                                          </p:val>
                                        </p:tav>
                                        <p:tav tm="100000">
                                          <p:val>
                                            <p:strVal val="#ppt_x"/>
                                          </p:val>
                                        </p:tav>
                                      </p:tavLst>
                                    </p:anim>
                                    <p:anim calcmode="lin" valueType="num">
                                      <p:cBhvr>
                                        <p:cTn id="151" dur="3000" fill="hold"/>
                                        <p:tgtEl>
                                          <p:spTgt spid="28"/>
                                        </p:tgtEl>
                                        <p:attrNameLst>
                                          <p:attrName>ppt_y</p:attrName>
                                        </p:attrNameLst>
                                      </p:cBhvr>
                                      <p:tavLst>
                                        <p:tav tm="0">
                                          <p:val>
                                            <p:fltVal val="0.5"/>
                                          </p:val>
                                        </p:tav>
                                        <p:tav tm="100000">
                                          <p:val>
                                            <p:strVal val="#ppt_y"/>
                                          </p:val>
                                        </p:tav>
                                      </p:tavLst>
                                    </p:anim>
                                  </p:childTnLst>
                                </p:cTn>
                              </p:par>
                              <p:par>
                                <p:cTn id="152" presetID="23" presetClass="entr" presetSubtype="528" fill="hold" grpId="0" nodeType="withEffect">
                                  <p:stCondLst>
                                    <p:cond delay="0"/>
                                  </p:stCondLst>
                                  <p:childTnLst>
                                    <p:set>
                                      <p:cBhvr>
                                        <p:cTn id="153" dur="1" fill="hold">
                                          <p:stCondLst>
                                            <p:cond delay="0"/>
                                          </p:stCondLst>
                                        </p:cTn>
                                        <p:tgtEl>
                                          <p:spTgt spid="29"/>
                                        </p:tgtEl>
                                        <p:attrNameLst>
                                          <p:attrName>style.visibility</p:attrName>
                                        </p:attrNameLst>
                                      </p:cBhvr>
                                      <p:to>
                                        <p:strVal val="visible"/>
                                      </p:to>
                                    </p:set>
                                    <p:anim calcmode="lin" valueType="num">
                                      <p:cBhvr>
                                        <p:cTn id="154" dur="3000" fill="hold"/>
                                        <p:tgtEl>
                                          <p:spTgt spid="29"/>
                                        </p:tgtEl>
                                        <p:attrNameLst>
                                          <p:attrName>ppt_w</p:attrName>
                                        </p:attrNameLst>
                                      </p:cBhvr>
                                      <p:tavLst>
                                        <p:tav tm="0">
                                          <p:val>
                                            <p:fltVal val="0"/>
                                          </p:val>
                                        </p:tav>
                                        <p:tav tm="100000">
                                          <p:val>
                                            <p:strVal val="#ppt_w"/>
                                          </p:val>
                                        </p:tav>
                                      </p:tavLst>
                                    </p:anim>
                                    <p:anim calcmode="lin" valueType="num">
                                      <p:cBhvr>
                                        <p:cTn id="155" dur="3000" fill="hold"/>
                                        <p:tgtEl>
                                          <p:spTgt spid="29"/>
                                        </p:tgtEl>
                                        <p:attrNameLst>
                                          <p:attrName>ppt_h</p:attrName>
                                        </p:attrNameLst>
                                      </p:cBhvr>
                                      <p:tavLst>
                                        <p:tav tm="0">
                                          <p:val>
                                            <p:fltVal val="0"/>
                                          </p:val>
                                        </p:tav>
                                        <p:tav tm="100000">
                                          <p:val>
                                            <p:strVal val="#ppt_h"/>
                                          </p:val>
                                        </p:tav>
                                      </p:tavLst>
                                    </p:anim>
                                    <p:anim calcmode="lin" valueType="num">
                                      <p:cBhvr>
                                        <p:cTn id="156" dur="3000" fill="hold"/>
                                        <p:tgtEl>
                                          <p:spTgt spid="29"/>
                                        </p:tgtEl>
                                        <p:attrNameLst>
                                          <p:attrName>ppt_x</p:attrName>
                                        </p:attrNameLst>
                                      </p:cBhvr>
                                      <p:tavLst>
                                        <p:tav tm="0">
                                          <p:val>
                                            <p:fltVal val="0.5"/>
                                          </p:val>
                                        </p:tav>
                                        <p:tav tm="100000">
                                          <p:val>
                                            <p:strVal val="#ppt_x"/>
                                          </p:val>
                                        </p:tav>
                                      </p:tavLst>
                                    </p:anim>
                                    <p:anim calcmode="lin" valueType="num">
                                      <p:cBhvr>
                                        <p:cTn id="157" dur="3000" fill="hold"/>
                                        <p:tgtEl>
                                          <p:spTgt spid="29"/>
                                        </p:tgtEl>
                                        <p:attrNameLst>
                                          <p:attrName>ppt_y</p:attrName>
                                        </p:attrNameLst>
                                      </p:cBhvr>
                                      <p:tavLst>
                                        <p:tav tm="0">
                                          <p:val>
                                            <p:fltVal val="0.5"/>
                                          </p:val>
                                        </p:tav>
                                        <p:tav tm="100000">
                                          <p:val>
                                            <p:strVal val="#ppt_y"/>
                                          </p:val>
                                        </p:tav>
                                      </p:tavLst>
                                    </p:anim>
                                  </p:childTnLst>
                                </p:cTn>
                              </p:par>
                              <p:par>
                                <p:cTn id="158" presetID="23" presetClass="entr" presetSubtype="528" fill="hold" grpId="0" nodeType="withEffect">
                                  <p:stCondLst>
                                    <p:cond delay="0"/>
                                  </p:stCondLst>
                                  <p:childTnLst>
                                    <p:set>
                                      <p:cBhvr>
                                        <p:cTn id="159" dur="1" fill="hold">
                                          <p:stCondLst>
                                            <p:cond delay="0"/>
                                          </p:stCondLst>
                                        </p:cTn>
                                        <p:tgtEl>
                                          <p:spTgt spid="30"/>
                                        </p:tgtEl>
                                        <p:attrNameLst>
                                          <p:attrName>style.visibility</p:attrName>
                                        </p:attrNameLst>
                                      </p:cBhvr>
                                      <p:to>
                                        <p:strVal val="visible"/>
                                      </p:to>
                                    </p:set>
                                    <p:anim calcmode="lin" valueType="num">
                                      <p:cBhvr>
                                        <p:cTn id="160" dur="3000" fill="hold"/>
                                        <p:tgtEl>
                                          <p:spTgt spid="30"/>
                                        </p:tgtEl>
                                        <p:attrNameLst>
                                          <p:attrName>ppt_w</p:attrName>
                                        </p:attrNameLst>
                                      </p:cBhvr>
                                      <p:tavLst>
                                        <p:tav tm="0">
                                          <p:val>
                                            <p:fltVal val="0"/>
                                          </p:val>
                                        </p:tav>
                                        <p:tav tm="100000">
                                          <p:val>
                                            <p:strVal val="#ppt_w"/>
                                          </p:val>
                                        </p:tav>
                                      </p:tavLst>
                                    </p:anim>
                                    <p:anim calcmode="lin" valueType="num">
                                      <p:cBhvr>
                                        <p:cTn id="161" dur="3000" fill="hold"/>
                                        <p:tgtEl>
                                          <p:spTgt spid="30"/>
                                        </p:tgtEl>
                                        <p:attrNameLst>
                                          <p:attrName>ppt_h</p:attrName>
                                        </p:attrNameLst>
                                      </p:cBhvr>
                                      <p:tavLst>
                                        <p:tav tm="0">
                                          <p:val>
                                            <p:fltVal val="0"/>
                                          </p:val>
                                        </p:tav>
                                        <p:tav tm="100000">
                                          <p:val>
                                            <p:strVal val="#ppt_h"/>
                                          </p:val>
                                        </p:tav>
                                      </p:tavLst>
                                    </p:anim>
                                    <p:anim calcmode="lin" valueType="num">
                                      <p:cBhvr>
                                        <p:cTn id="162" dur="3000" fill="hold"/>
                                        <p:tgtEl>
                                          <p:spTgt spid="30"/>
                                        </p:tgtEl>
                                        <p:attrNameLst>
                                          <p:attrName>ppt_x</p:attrName>
                                        </p:attrNameLst>
                                      </p:cBhvr>
                                      <p:tavLst>
                                        <p:tav tm="0">
                                          <p:val>
                                            <p:fltVal val="0.5"/>
                                          </p:val>
                                        </p:tav>
                                        <p:tav tm="100000">
                                          <p:val>
                                            <p:strVal val="#ppt_x"/>
                                          </p:val>
                                        </p:tav>
                                      </p:tavLst>
                                    </p:anim>
                                    <p:anim calcmode="lin" valueType="num">
                                      <p:cBhvr>
                                        <p:cTn id="163" dur="3000" fill="hold"/>
                                        <p:tgtEl>
                                          <p:spTgt spid="30"/>
                                        </p:tgtEl>
                                        <p:attrNameLst>
                                          <p:attrName>ppt_y</p:attrName>
                                        </p:attrNameLst>
                                      </p:cBhvr>
                                      <p:tavLst>
                                        <p:tav tm="0">
                                          <p:val>
                                            <p:fltVal val="0.5"/>
                                          </p:val>
                                        </p:tav>
                                        <p:tav tm="100000">
                                          <p:val>
                                            <p:strVal val="#ppt_y"/>
                                          </p:val>
                                        </p:tav>
                                      </p:tavLst>
                                    </p:anim>
                                  </p:childTnLst>
                                </p:cTn>
                              </p:par>
                              <p:par>
                                <p:cTn id="164" presetID="23" presetClass="entr" presetSubtype="528" fill="hold" grpId="0" nodeType="withEffect">
                                  <p:stCondLst>
                                    <p:cond delay="0"/>
                                  </p:stCondLst>
                                  <p:childTnLst>
                                    <p:set>
                                      <p:cBhvr>
                                        <p:cTn id="165" dur="1" fill="hold">
                                          <p:stCondLst>
                                            <p:cond delay="0"/>
                                          </p:stCondLst>
                                        </p:cTn>
                                        <p:tgtEl>
                                          <p:spTgt spid="31"/>
                                        </p:tgtEl>
                                        <p:attrNameLst>
                                          <p:attrName>style.visibility</p:attrName>
                                        </p:attrNameLst>
                                      </p:cBhvr>
                                      <p:to>
                                        <p:strVal val="visible"/>
                                      </p:to>
                                    </p:set>
                                    <p:anim calcmode="lin" valueType="num">
                                      <p:cBhvr>
                                        <p:cTn id="166" dur="3000" fill="hold"/>
                                        <p:tgtEl>
                                          <p:spTgt spid="31"/>
                                        </p:tgtEl>
                                        <p:attrNameLst>
                                          <p:attrName>ppt_w</p:attrName>
                                        </p:attrNameLst>
                                      </p:cBhvr>
                                      <p:tavLst>
                                        <p:tav tm="0">
                                          <p:val>
                                            <p:fltVal val="0"/>
                                          </p:val>
                                        </p:tav>
                                        <p:tav tm="100000">
                                          <p:val>
                                            <p:strVal val="#ppt_w"/>
                                          </p:val>
                                        </p:tav>
                                      </p:tavLst>
                                    </p:anim>
                                    <p:anim calcmode="lin" valueType="num">
                                      <p:cBhvr>
                                        <p:cTn id="167" dur="3000" fill="hold"/>
                                        <p:tgtEl>
                                          <p:spTgt spid="31"/>
                                        </p:tgtEl>
                                        <p:attrNameLst>
                                          <p:attrName>ppt_h</p:attrName>
                                        </p:attrNameLst>
                                      </p:cBhvr>
                                      <p:tavLst>
                                        <p:tav tm="0">
                                          <p:val>
                                            <p:fltVal val="0"/>
                                          </p:val>
                                        </p:tav>
                                        <p:tav tm="100000">
                                          <p:val>
                                            <p:strVal val="#ppt_h"/>
                                          </p:val>
                                        </p:tav>
                                      </p:tavLst>
                                    </p:anim>
                                    <p:anim calcmode="lin" valueType="num">
                                      <p:cBhvr>
                                        <p:cTn id="168" dur="3000" fill="hold"/>
                                        <p:tgtEl>
                                          <p:spTgt spid="31"/>
                                        </p:tgtEl>
                                        <p:attrNameLst>
                                          <p:attrName>ppt_x</p:attrName>
                                        </p:attrNameLst>
                                      </p:cBhvr>
                                      <p:tavLst>
                                        <p:tav tm="0">
                                          <p:val>
                                            <p:fltVal val="0.5"/>
                                          </p:val>
                                        </p:tav>
                                        <p:tav tm="100000">
                                          <p:val>
                                            <p:strVal val="#ppt_x"/>
                                          </p:val>
                                        </p:tav>
                                      </p:tavLst>
                                    </p:anim>
                                    <p:anim calcmode="lin" valueType="num">
                                      <p:cBhvr>
                                        <p:cTn id="169" dur="3000" fill="hold"/>
                                        <p:tgtEl>
                                          <p:spTgt spid="31"/>
                                        </p:tgtEl>
                                        <p:attrNameLst>
                                          <p:attrName>ppt_y</p:attrName>
                                        </p:attrNameLst>
                                      </p:cBhvr>
                                      <p:tavLst>
                                        <p:tav tm="0">
                                          <p:val>
                                            <p:fltVal val="0.5"/>
                                          </p:val>
                                        </p:tav>
                                        <p:tav tm="100000">
                                          <p:val>
                                            <p:strVal val="#ppt_y"/>
                                          </p:val>
                                        </p:tav>
                                      </p:tavLst>
                                    </p:anim>
                                  </p:childTnLst>
                                </p:cTn>
                              </p:par>
                              <p:par>
                                <p:cTn id="170" presetID="23" presetClass="entr" presetSubtype="528" fill="hold" grpId="0" nodeType="withEffect">
                                  <p:stCondLst>
                                    <p:cond delay="0"/>
                                  </p:stCondLst>
                                  <p:childTnLst>
                                    <p:set>
                                      <p:cBhvr>
                                        <p:cTn id="171" dur="1" fill="hold">
                                          <p:stCondLst>
                                            <p:cond delay="0"/>
                                          </p:stCondLst>
                                        </p:cTn>
                                        <p:tgtEl>
                                          <p:spTgt spid="32"/>
                                        </p:tgtEl>
                                        <p:attrNameLst>
                                          <p:attrName>style.visibility</p:attrName>
                                        </p:attrNameLst>
                                      </p:cBhvr>
                                      <p:to>
                                        <p:strVal val="visible"/>
                                      </p:to>
                                    </p:set>
                                    <p:anim calcmode="lin" valueType="num">
                                      <p:cBhvr>
                                        <p:cTn id="172" dur="3000" fill="hold"/>
                                        <p:tgtEl>
                                          <p:spTgt spid="32"/>
                                        </p:tgtEl>
                                        <p:attrNameLst>
                                          <p:attrName>ppt_w</p:attrName>
                                        </p:attrNameLst>
                                      </p:cBhvr>
                                      <p:tavLst>
                                        <p:tav tm="0">
                                          <p:val>
                                            <p:fltVal val="0"/>
                                          </p:val>
                                        </p:tav>
                                        <p:tav tm="100000">
                                          <p:val>
                                            <p:strVal val="#ppt_w"/>
                                          </p:val>
                                        </p:tav>
                                      </p:tavLst>
                                    </p:anim>
                                    <p:anim calcmode="lin" valueType="num">
                                      <p:cBhvr>
                                        <p:cTn id="173" dur="3000" fill="hold"/>
                                        <p:tgtEl>
                                          <p:spTgt spid="32"/>
                                        </p:tgtEl>
                                        <p:attrNameLst>
                                          <p:attrName>ppt_h</p:attrName>
                                        </p:attrNameLst>
                                      </p:cBhvr>
                                      <p:tavLst>
                                        <p:tav tm="0">
                                          <p:val>
                                            <p:fltVal val="0"/>
                                          </p:val>
                                        </p:tav>
                                        <p:tav tm="100000">
                                          <p:val>
                                            <p:strVal val="#ppt_h"/>
                                          </p:val>
                                        </p:tav>
                                      </p:tavLst>
                                    </p:anim>
                                    <p:anim calcmode="lin" valueType="num">
                                      <p:cBhvr>
                                        <p:cTn id="174" dur="3000" fill="hold"/>
                                        <p:tgtEl>
                                          <p:spTgt spid="32"/>
                                        </p:tgtEl>
                                        <p:attrNameLst>
                                          <p:attrName>ppt_x</p:attrName>
                                        </p:attrNameLst>
                                      </p:cBhvr>
                                      <p:tavLst>
                                        <p:tav tm="0">
                                          <p:val>
                                            <p:fltVal val="0.5"/>
                                          </p:val>
                                        </p:tav>
                                        <p:tav tm="100000">
                                          <p:val>
                                            <p:strVal val="#ppt_x"/>
                                          </p:val>
                                        </p:tav>
                                      </p:tavLst>
                                    </p:anim>
                                    <p:anim calcmode="lin" valueType="num">
                                      <p:cBhvr>
                                        <p:cTn id="175" dur="3000" fill="hold"/>
                                        <p:tgtEl>
                                          <p:spTgt spid="32"/>
                                        </p:tgtEl>
                                        <p:attrNameLst>
                                          <p:attrName>ppt_y</p:attrName>
                                        </p:attrNameLst>
                                      </p:cBhvr>
                                      <p:tavLst>
                                        <p:tav tm="0">
                                          <p:val>
                                            <p:fltVal val="0.5"/>
                                          </p:val>
                                        </p:tav>
                                        <p:tav tm="100000">
                                          <p:val>
                                            <p:strVal val="#ppt_y"/>
                                          </p:val>
                                        </p:tav>
                                      </p:tavLst>
                                    </p:anim>
                                  </p:childTnLst>
                                </p:cTn>
                              </p:par>
                              <p:par>
                                <p:cTn id="176" presetID="23" presetClass="entr" presetSubtype="528" fill="hold" grpId="0" nodeType="withEffect">
                                  <p:stCondLst>
                                    <p:cond delay="0"/>
                                  </p:stCondLst>
                                  <p:childTnLst>
                                    <p:set>
                                      <p:cBhvr>
                                        <p:cTn id="177" dur="1" fill="hold">
                                          <p:stCondLst>
                                            <p:cond delay="0"/>
                                          </p:stCondLst>
                                        </p:cTn>
                                        <p:tgtEl>
                                          <p:spTgt spid="33"/>
                                        </p:tgtEl>
                                        <p:attrNameLst>
                                          <p:attrName>style.visibility</p:attrName>
                                        </p:attrNameLst>
                                      </p:cBhvr>
                                      <p:to>
                                        <p:strVal val="visible"/>
                                      </p:to>
                                    </p:set>
                                    <p:anim calcmode="lin" valueType="num">
                                      <p:cBhvr>
                                        <p:cTn id="178" dur="3000" fill="hold"/>
                                        <p:tgtEl>
                                          <p:spTgt spid="33"/>
                                        </p:tgtEl>
                                        <p:attrNameLst>
                                          <p:attrName>ppt_w</p:attrName>
                                        </p:attrNameLst>
                                      </p:cBhvr>
                                      <p:tavLst>
                                        <p:tav tm="0">
                                          <p:val>
                                            <p:fltVal val="0"/>
                                          </p:val>
                                        </p:tav>
                                        <p:tav tm="100000">
                                          <p:val>
                                            <p:strVal val="#ppt_w"/>
                                          </p:val>
                                        </p:tav>
                                      </p:tavLst>
                                    </p:anim>
                                    <p:anim calcmode="lin" valueType="num">
                                      <p:cBhvr>
                                        <p:cTn id="179" dur="3000" fill="hold"/>
                                        <p:tgtEl>
                                          <p:spTgt spid="33"/>
                                        </p:tgtEl>
                                        <p:attrNameLst>
                                          <p:attrName>ppt_h</p:attrName>
                                        </p:attrNameLst>
                                      </p:cBhvr>
                                      <p:tavLst>
                                        <p:tav tm="0">
                                          <p:val>
                                            <p:fltVal val="0"/>
                                          </p:val>
                                        </p:tav>
                                        <p:tav tm="100000">
                                          <p:val>
                                            <p:strVal val="#ppt_h"/>
                                          </p:val>
                                        </p:tav>
                                      </p:tavLst>
                                    </p:anim>
                                    <p:anim calcmode="lin" valueType="num">
                                      <p:cBhvr>
                                        <p:cTn id="180" dur="3000" fill="hold"/>
                                        <p:tgtEl>
                                          <p:spTgt spid="33"/>
                                        </p:tgtEl>
                                        <p:attrNameLst>
                                          <p:attrName>ppt_x</p:attrName>
                                        </p:attrNameLst>
                                      </p:cBhvr>
                                      <p:tavLst>
                                        <p:tav tm="0">
                                          <p:val>
                                            <p:fltVal val="0.5"/>
                                          </p:val>
                                        </p:tav>
                                        <p:tav tm="100000">
                                          <p:val>
                                            <p:strVal val="#ppt_x"/>
                                          </p:val>
                                        </p:tav>
                                      </p:tavLst>
                                    </p:anim>
                                    <p:anim calcmode="lin" valueType="num">
                                      <p:cBhvr>
                                        <p:cTn id="181" dur="3000" fill="hold"/>
                                        <p:tgtEl>
                                          <p:spTgt spid="33"/>
                                        </p:tgtEl>
                                        <p:attrNameLst>
                                          <p:attrName>ppt_y</p:attrName>
                                        </p:attrNameLst>
                                      </p:cBhvr>
                                      <p:tavLst>
                                        <p:tav tm="0">
                                          <p:val>
                                            <p:fltVal val="0.5"/>
                                          </p:val>
                                        </p:tav>
                                        <p:tav tm="100000">
                                          <p:val>
                                            <p:strVal val="#ppt_y"/>
                                          </p:val>
                                        </p:tav>
                                      </p:tavLst>
                                    </p:anim>
                                  </p:childTnLst>
                                </p:cTn>
                              </p:par>
                              <p:par>
                                <p:cTn id="182" presetID="23" presetClass="entr" presetSubtype="528" fill="hold" grpId="0" nodeType="withEffect">
                                  <p:stCondLst>
                                    <p:cond delay="0"/>
                                  </p:stCondLst>
                                  <p:childTnLst>
                                    <p:set>
                                      <p:cBhvr>
                                        <p:cTn id="183" dur="1" fill="hold">
                                          <p:stCondLst>
                                            <p:cond delay="0"/>
                                          </p:stCondLst>
                                        </p:cTn>
                                        <p:tgtEl>
                                          <p:spTgt spid="34"/>
                                        </p:tgtEl>
                                        <p:attrNameLst>
                                          <p:attrName>style.visibility</p:attrName>
                                        </p:attrNameLst>
                                      </p:cBhvr>
                                      <p:to>
                                        <p:strVal val="visible"/>
                                      </p:to>
                                    </p:set>
                                    <p:anim calcmode="lin" valueType="num">
                                      <p:cBhvr>
                                        <p:cTn id="184" dur="3000" fill="hold"/>
                                        <p:tgtEl>
                                          <p:spTgt spid="34"/>
                                        </p:tgtEl>
                                        <p:attrNameLst>
                                          <p:attrName>ppt_w</p:attrName>
                                        </p:attrNameLst>
                                      </p:cBhvr>
                                      <p:tavLst>
                                        <p:tav tm="0">
                                          <p:val>
                                            <p:fltVal val="0"/>
                                          </p:val>
                                        </p:tav>
                                        <p:tav tm="100000">
                                          <p:val>
                                            <p:strVal val="#ppt_w"/>
                                          </p:val>
                                        </p:tav>
                                      </p:tavLst>
                                    </p:anim>
                                    <p:anim calcmode="lin" valueType="num">
                                      <p:cBhvr>
                                        <p:cTn id="185" dur="3000" fill="hold"/>
                                        <p:tgtEl>
                                          <p:spTgt spid="34"/>
                                        </p:tgtEl>
                                        <p:attrNameLst>
                                          <p:attrName>ppt_h</p:attrName>
                                        </p:attrNameLst>
                                      </p:cBhvr>
                                      <p:tavLst>
                                        <p:tav tm="0">
                                          <p:val>
                                            <p:fltVal val="0"/>
                                          </p:val>
                                        </p:tav>
                                        <p:tav tm="100000">
                                          <p:val>
                                            <p:strVal val="#ppt_h"/>
                                          </p:val>
                                        </p:tav>
                                      </p:tavLst>
                                    </p:anim>
                                    <p:anim calcmode="lin" valueType="num">
                                      <p:cBhvr>
                                        <p:cTn id="186" dur="3000" fill="hold"/>
                                        <p:tgtEl>
                                          <p:spTgt spid="34"/>
                                        </p:tgtEl>
                                        <p:attrNameLst>
                                          <p:attrName>ppt_x</p:attrName>
                                        </p:attrNameLst>
                                      </p:cBhvr>
                                      <p:tavLst>
                                        <p:tav tm="0">
                                          <p:val>
                                            <p:fltVal val="0.5"/>
                                          </p:val>
                                        </p:tav>
                                        <p:tav tm="100000">
                                          <p:val>
                                            <p:strVal val="#ppt_x"/>
                                          </p:val>
                                        </p:tav>
                                      </p:tavLst>
                                    </p:anim>
                                    <p:anim calcmode="lin" valueType="num">
                                      <p:cBhvr>
                                        <p:cTn id="187" dur="3000" fill="hold"/>
                                        <p:tgtEl>
                                          <p:spTgt spid="34"/>
                                        </p:tgtEl>
                                        <p:attrNameLst>
                                          <p:attrName>ppt_y</p:attrName>
                                        </p:attrNameLst>
                                      </p:cBhvr>
                                      <p:tavLst>
                                        <p:tav tm="0">
                                          <p:val>
                                            <p:fltVal val="0.5"/>
                                          </p:val>
                                        </p:tav>
                                        <p:tav tm="100000">
                                          <p:val>
                                            <p:strVal val="#ppt_y"/>
                                          </p:val>
                                        </p:tav>
                                      </p:tavLst>
                                    </p:anim>
                                  </p:childTnLst>
                                </p:cTn>
                              </p:par>
                              <p:par>
                                <p:cTn id="188" presetID="23" presetClass="entr" presetSubtype="528" fill="hold" grpId="0" nodeType="withEffect">
                                  <p:stCondLst>
                                    <p:cond delay="0"/>
                                  </p:stCondLst>
                                  <p:childTnLst>
                                    <p:set>
                                      <p:cBhvr>
                                        <p:cTn id="189" dur="1" fill="hold">
                                          <p:stCondLst>
                                            <p:cond delay="0"/>
                                          </p:stCondLst>
                                        </p:cTn>
                                        <p:tgtEl>
                                          <p:spTgt spid="35"/>
                                        </p:tgtEl>
                                        <p:attrNameLst>
                                          <p:attrName>style.visibility</p:attrName>
                                        </p:attrNameLst>
                                      </p:cBhvr>
                                      <p:to>
                                        <p:strVal val="visible"/>
                                      </p:to>
                                    </p:set>
                                    <p:anim calcmode="lin" valueType="num">
                                      <p:cBhvr>
                                        <p:cTn id="190" dur="3000" fill="hold"/>
                                        <p:tgtEl>
                                          <p:spTgt spid="35"/>
                                        </p:tgtEl>
                                        <p:attrNameLst>
                                          <p:attrName>ppt_w</p:attrName>
                                        </p:attrNameLst>
                                      </p:cBhvr>
                                      <p:tavLst>
                                        <p:tav tm="0">
                                          <p:val>
                                            <p:fltVal val="0"/>
                                          </p:val>
                                        </p:tav>
                                        <p:tav tm="100000">
                                          <p:val>
                                            <p:strVal val="#ppt_w"/>
                                          </p:val>
                                        </p:tav>
                                      </p:tavLst>
                                    </p:anim>
                                    <p:anim calcmode="lin" valueType="num">
                                      <p:cBhvr>
                                        <p:cTn id="191" dur="3000" fill="hold"/>
                                        <p:tgtEl>
                                          <p:spTgt spid="35"/>
                                        </p:tgtEl>
                                        <p:attrNameLst>
                                          <p:attrName>ppt_h</p:attrName>
                                        </p:attrNameLst>
                                      </p:cBhvr>
                                      <p:tavLst>
                                        <p:tav tm="0">
                                          <p:val>
                                            <p:fltVal val="0"/>
                                          </p:val>
                                        </p:tav>
                                        <p:tav tm="100000">
                                          <p:val>
                                            <p:strVal val="#ppt_h"/>
                                          </p:val>
                                        </p:tav>
                                      </p:tavLst>
                                    </p:anim>
                                    <p:anim calcmode="lin" valueType="num">
                                      <p:cBhvr>
                                        <p:cTn id="192" dur="3000" fill="hold"/>
                                        <p:tgtEl>
                                          <p:spTgt spid="35"/>
                                        </p:tgtEl>
                                        <p:attrNameLst>
                                          <p:attrName>ppt_x</p:attrName>
                                        </p:attrNameLst>
                                      </p:cBhvr>
                                      <p:tavLst>
                                        <p:tav tm="0">
                                          <p:val>
                                            <p:fltVal val="0.5"/>
                                          </p:val>
                                        </p:tav>
                                        <p:tav tm="100000">
                                          <p:val>
                                            <p:strVal val="#ppt_x"/>
                                          </p:val>
                                        </p:tav>
                                      </p:tavLst>
                                    </p:anim>
                                    <p:anim calcmode="lin" valueType="num">
                                      <p:cBhvr>
                                        <p:cTn id="193" dur="3000" fill="hold"/>
                                        <p:tgtEl>
                                          <p:spTgt spid="35"/>
                                        </p:tgtEl>
                                        <p:attrNameLst>
                                          <p:attrName>ppt_y</p:attrName>
                                        </p:attrNameLst>
                                      </p:cBhvr>
                                      <p:tavLst>
                                        <p:tav tm="0">
                                          <p:val>
                                            <p:fltVal val="0.5"/>
                                          </p:val>
                                        </p:tav>
                                        <p:tav tm="100000">
                                          <p:val>
                                            <p:strVal val="#ppt_y"/>
                                          </p:val>
                                        </p:tav>
                                      </p:tavLst>
                                    </p:anim>
                                  </p:childTnLst>
                                </p:cTn>
                              </p:par>
                              <p:par>
                                <p:cTn id="194" presetID="23" presetClass="entr" presetSubtype="528" fill="hold" grpId="0" nodeType="withEffect">
                                  <p:stCondLst>
                                    <p:cond delay="0"/>
                                  </p:stCondLst>
                                  <p:childTnLst>
                                    <p:set>
                                      <p:cBhvr>
                                        <p:cTn id="195" dur="1" fill="hold">
                                          <p:stCondLst>
                                            <p:cond delay="0"/>
                                          </p:stCondLst>
                                        </p:cTn>
                                        <p:tgtEl>
                                          <p:spTgt spid="36"/>
                                        </p:tgtEl>
                                        <p:attrNameLst>
                                          <p:attrName>style.visibility</p:attrName>
                                        </p:attrNameLst>
                                      </p:cBhvr>
                                      <p:to>
                                        <p:strVal val="visible"/>
                                      </p:to>
                                    </p:set>
                                    <p:anim calcmode="lin" valueType="num">
                                      <p:cBhvr>
                                        <p:cTn id="196" dur="3000" fill="hold"/>
                                        <p:tgtEl>
                                          <p:spTgt spid="36"/>
                                        </p:tgtEl>
                                        <p:attrNameLst>
                                          <p:attrName>ppt_w</p:attrName>
                                        </p:attrNameLst>
                                      </p:cBhvr>
                                      <p:tavLst>
                                        <p:tav tm="0">
                                          <p:val>
                                            <p:fltVal val="0"/>
                                          </p:val>
                                        </p:tav>
                                        <p:tav tm="100000">
                                          <p:val>
                                            <p:strVal val="#ppt_w"/>
                                          </p:val>
                                        </p:tav>
                                      </p:tavLst>
                                    </p:anim>
                                    <p:anim calcmode="lin" valueType="num">
                                      <p:cBhvr>
                                        <p:cTn id="197" dur="3000" fill="hold"/>
                                        <p:tgtEl>
                                          <p:spTgt spid="36"/>
                                        </p:tgtEl>
                                        <p:attrNameLst>
                                          <p:attrName>ppt_h</p:attrName>
                                        </p:attrNameLst>
                                      </p:cBhvr>
                                      <p:tavLst>
                                        <p:tav tm="0">
                                          <p:val>
                                            <p:fltVal val="0"/>
                                          </p:val>
                                        </p:tav>
                                        <p:tav tm="100000">
                                          <p:val>
                                            <p:strVal val="#ppt_h"/>
                                          </p:val>
                                        </p:tav>
                                      </p:tavLst>
                                    </p:anim>
                                    <p:anim calcmode="lin" valueType="num">
                                      <p:cBhvr>
                                        <p:cTn id="198" dur="3000" fill="hold"/>
                                        <p:tgtEl>
                                          <p:spTgt spid="36"/>
                                        </p:tgtEl>
                                        <p:attrNameLst>
                                          <p:attrName>ppt_x</p:attrName>
                                        </p:attrNameLst>
                                      </p:cBhvr>
                                      <p:tavLst>
                                        <p:tav tm="0">
                                          <p:val>
                                            <p:fltVal val="0.5"/>
                                          </p:val>
                                        </p:tav>
                                        <p:tav tm="100000">
                                          <p:val>
                                            <p:strVal val="#ppt_x"/>
                                          </p:val>
                                        </p:tav>
                                      </p:tavLst>
                                    </p:anim>
                                    <p:anim calcmode="lin" valueType="num">
                                      <p:cBhvr>
                                        <p:cTn id="199" dur="3000" fill="hold"/>
                                        <p:tgtEl>
                                          <p:spTgt spid="36"/>
                                        </p:tgtEl>
                                        <p:attrNameLst>
                                          <p:attrName>ppt_y</p:attrName>
                                        </p:attrNameLst>
                                      </p:cBhvr>
                                      <p:tavLst>
                                        <p:tav tm="0">
                                          <p:val>
                                            <p:fltVal val="0.5"/>
                                          </p:val>
                                        </p:tav>
                                        <p:tav tm="100000">
                                          <p:val>
                                            <p:strVal val="#ppt_y"/>
                                          </p:val>
                                        </p:tav>
                                      </p:tavLst>
                                    </p:anim>
                                  </p:childTnLst>
                                </p:cTn>
                              </p:par>
                              <p:par>
                                <p:cTn id="200" presetID="23" presetClass="entr" presetSubtype="528" fill="hold" grpId="0" nodeType="withEffect">
                                  <p:stCondLst>
                                    <p:cond delay="0"/>
                                  </p:stCondLst>
                                  <p:childTnLst>
                                    <p:set>
                                      <p:cBhvr>
                                        <p:cTn id="201" dur="1" fill="hold">
                                          <p:stCondLst>
                                            <p:cond delay="0"/>
                                          </p:stCondLst>
                                        </p:cTn>
                                        <p:tgtEl>
                                          <p:spTgt spid="37"/>
                                        </p:tgtEl>
                                        <p:attrNameLst>
                                          <p:attrName>style.visibility</p:attrName>
                                        </p:attrNameLst>
                                      </p:cBhvr>
                                      <p:to>
                                        <p:strVal val="visible"/>
                                      </p:to>
                                    </p:set>
                                    <p:anim calcmode="lin" valueType="num">
                                      <p:cBhvr>
                                        <p:cTn id="202" dur="3000" fill="hold"/>
                                        <p:tgtEl>
                                          <p:spTgt spid="37"/>
                                        </p:tgtEl>
                                        <p:attrNameLst>
                                          <p:attrName>ppt_w</p:attrName>
                                        </p:attrNameLst>
                                      </p:cBhvr>
                                      <p:tavLst>
                                        <p:tav tm="0">
                                          <p:val>
                                            <p:fltVal val="0"/>
                                          </p:val>
                                        </p:tav>
                                        <p:tav tm="100000">
                                          <p:val>
                                            <p:strVal val="#ppt_w"/>
                                          </p:val>
                                        </p:tav>
                                      </p:tavLst>
                                    </p:anim>
                                    <p:anim calcmode="lin" valueType="num">
                                      <p:cBhvr>
                                        <p:cTn id="203" dur="3000" fill="hold"/>
                                        <p:tgtEl>
                                          <p:spTgt spid="37"/>
                                        </p:tgtEl>
                                        <p:attrNameLst>
                                          <p:attrName>ppt_h</p:attrName>
                                        </p:attrNameLst>
                                      </p:cBhvr>
                                      <p:tavLst>
                                        <p:tav tm="0">
                                          <p:val>
                                            <p:fltVal val="0"/>
                                          </p:val>
                                        </p:tav>
                                        <p:tav tm="100000">
                                          <p:val>
                                            <p:strVal val="#ppt_h"/>
                                          </p:val>
                                        </p:tav>
                                      </p:tavLst>
                                    </p:anim>
                                    <p:anim calcmode="lin" valueType="num">
                                      <p:cBhvr>
                                        <p:cTn id="204" dur="3000" fill="hold"/>
                                        <p:tgtEl>
                                          <p:spTgt spid="37"/>
                                        </p:tgtEl>
                                        <p:attrNameLst>
                                          <p:attrName>ppt_x</p:attrName>
                                        </p:attrNameLst>
                                      </p:cBhvr>
                                      <p:tavLst>
                                        <p:tav tm="0">
                                          <p:val>
                                            <p:fltVal val="0.5"/>
                                          </p:val>
                                        </p:tav>
                                        <p:tav tm="100000">
                                          <p:val>
                                            <p:strVal val="#ppt_x"/>
                                          </p:val>
                                        </p:tav>
                                      </p:tavLst>
                                    </p:anim>
                                    <p:anim calcmode="lin" valueType="num">
                                      <p:cBhvr>
                                        <p:cTn id="205" dur="3000" fill="hold"/>
                                        <p:tgtEl>
                                          <p:spTgt spid="37"/>
                                        </p:tgtEl>
                                        <p:attrNameLst>
                                          <p:attrName>ppt_y</p:attrName>
                                        </p:attrNameLst>
                                      </p:cBhvr>
                                      <p:tavLst>
                                        <p:tav tm="0">
                                          <p:val>
                                            <p:fltVal val="0.5"/>
                                          </p:val>
                                        </p:tav>
                                        <p:tav tm="100000">
                                          <p:val>
                                            <p:strVal val="#ppt_y"/>
                                          </p:val>
                                        </p:tav>
                                      </p:tavLst>
                                    </p:anim>
                                  </p:childTnLst>
                                </p:cTn>
                              </p:par>
                              <p:par>
                                <p:cTn id="206" presetID="23" presetClass="entr" presetSubtype="528" fill="hold" grpId="0" nodeType="withEffect">
                                  <p:stCondLst>
                                    <p:cond delay="0"/>
                                  </p:stCondLst>
                                  <p:childTnLst>
                                    <p:set>
                                      <p:cBhvr>
                                        <p:cTn id="207" dur="1" fill="hold">
                                          <p:stCondLst>
                                            <p:cond delay="0"/>
                                          </p:stCondLst>
                                        </p:cTn>
                                        <p:tgtEl>
                                          <p:spTgt spid="38"/>
                                        </p:tgtEl>
                                        <p:attrNameLst>
                                          <p:attrName>style.visibility</p:attrName>
                                        </p:attrNameLst>
                                      </p:cBhvr>
                                      <p:to>
                                        <p:strVal val="visible"/>
                                      </p:to>
                                    </p:set>
                                    <p:anim calcmode="lin" valueType="num">
                                      <p:cBhvr>
                                        <p:cTn id="208" dur="3000" fill="hold"/>
                                        <p:tgtEl>
                                          <p:spTgt spid="38"/>
                                        </p:tgtEl>
                                        <p:attrNameLst>
                                          <p:attrName>ppt_w</p:attrName>
                                        </p:attrNameLst>
                                      </p:cBhvr>
                                      <p:tavLst>
                                        <p:tav tm="0">
                                          <p:val>
                                            <p:fltVal val="0"/>
                                          </p:val>
                                        </p:tav>
                                        <p:tav tm="100000">
                                          <p:val>
                                            <p:strVal val="#ppt_w"/>
                                          </p:val>
                                        </p:tav>
                                      </p:tavLst>
                                    </p:anim>
                                    <p:anim calcmode="lin" valueType="num">
                                      <p:cBhvr>
                                        <p:cTn id="209" dur="3000" fill="hold"/>
                                        <p:tgtEl>
                                          <p:spTgt spid="38"/>
                                        </p:tgtEl>
                                        <p:attrNameLst>
                                          <p:attrName>ppt_h</p:attrName>
                                        </p:attrNameLst>
                                      </p:cBhvr>
                                      <p:tavLst>
                                        <p:tav tm="0">
                                          <p:val>
                                            <p:fltVal val="0"/>
                                          </p:val>
                                        </p:tav>
                                        <p:tav tm="100000">
                                          <p:val>
                                            <p:strVal val="#ppt_h"/>
                                          </p:val>
                                        </p:tav>
                                      </p:tavLst>
                                    </p:anim>
                                    <p:anim calcmode="lin" valueType="num">
                                      <p:cBhvr>
                                        <p:cTn id="210" dur="3000" fill="hold"/>
                                        <p:tgtEl>
                                          <p:spTgt spid="38"/>
                                        </p:tgtEl>
                                        <p:attrNameLst>
                                          <p:attrName>ppt_x</p:attrName>
                                        </p:attrNameLst>
                                      </p:cBhvr>
                                      <p:tavLst>
                                        <p:tav tm="0">
                                          <p:val>
                                            <p:fltVal val="0.5"/>
                                          </p:val>
                                        </p:tav>
                                        <p:tav tm="100000">
                                          <p:val>
                                            <p:strVal val="#ppt_x"/>
                                          </p:val>
                                        </p:tav>
                                      </p:tavLst>
                                    </p:anim>
                                    <p:anim calcmode="lin" valueType="num">
                                      <p:cBhvr>
                                        <p:cTn id="211" dur="3000" fill="hold"/>
                                        <p:tgtEl>
                                          <p:spTgt spid="38"/>
                                        </p:tgtEl>
                                        <p:attrNameLst>
                                          <p:attrName>ppt_y</p:attrName>
                                        </p:attrNameLst>
                                      </p:cBhvr>
                                      <p:tavLst>
                                        <p:tav tm="0">
                                          <p:val>
                                            <p:fltVal val="0.5"/>
                                          </p:val>
                                        </p:tav>
                                        <p:tav tm="100000">
                                          <p:val>
                                            <p:strVal val="#ppt_y"/>
                                          </p:val>
                                        </p:tav>
                                      </p:tavLst>
                                    </p:anim>
                                  </p:childTnLst>
                                </p:cTn>
                              </p:par>
                              <p:par>
                                <p:cTn id="212" presetID="23" presetClass="entr" presetSubtype="528" fill="hold" grpId="0" nodeType="withEffect">
                                  <p:stCondLst>
                                    <p:cond delay="0"/>
                                  </p:stCondLst>
                                  <p:childTnLst>
                                    <p:set>
                                      <p:cBhvr>
                                        <p:cTn id="213" dur="1" fill="hold">
                                          <p:stCondLst>
                                            <p:cond delay="0"/>
                                          </p:stCondLst>
                                        </p:cTn>
                                        <p:tgtEl>
                                          <p:spTgt spid="39"/>
                                        </p:tgtEl>
                                        <p:attrNameLst>
                                          <p:attrName>style.visibility</p:attrName>
                                        </p:attrNameLst>
                                      </p:cBhvr>
                                      <p:to>
                                        <p:strVal val="visible"/>
                                      </p:to>
                                    </p:set>
                                    <p:anim calcmode="lin" valueType="num">
                                      <p:cBhvr>
                                        <p:cTn id="214" dur="3000" fill="hold"/>
                                        <p:tgtEl>
                                          <p:spTgt spid="39"/>
                                        </p:tgtEl>
                                        <p:attrNameLst>
                                          <p:attrName>ppt_w</p:attrName>
                                        </p:attrNameLst>
                                      </p:cBhvr>
                                      <p:tavLst>
                                        <p:tav tm="0">
                                          <p:val>
                                            <p:fltVal val="0"/>
                                          </p:val>
                                        </p:tav>
                                        <p:tav tm="100000">
                                          <p:val>
                                            <p:strVal val="#ppt_w"/>
                                          </p:val>
                                        </p:tav>
                                      </p:tavLst>
                                    </p:anim>
                                    <p:anim calcmode="lin" valueType="num">
                                      <p:cBhvr>
                                        <p:cTn id="215" dur="3000" fill="hold"/>
                                        <p:tgtEl>
                                          <p:spTgt spid="39"/>
                                        </p:tgtEl>
                                        <p:attrNameLst>
                                          <p:attrName>ppt_h</p:attrName>
                                        </p:attrNameLst>
                                      </p:cBhvr>
                                      <p:tavLst>
                                        <p:tav tm="0">
                                          <p:val>
                                            <p:fltVal val="0"/>
                                          </p:val>
                                        </p:tav>
                                        <p:tav tm="100000">
                                          <p:val>
                                            <p:strVal val="#ppt_h"/>
                                          </p:val>
                                        </p:tav>
                                      </p:tavLst>
                                    </p:anim>
                                    <p:anim calcmode="lin" valueType="num">
                                      <p:cBhvr>
                                        <p:cTn id="216" dur="3000" fill="hold"/>
                                        <p:tgtEl>
                                          <p:spTgt spid="39"/>
                                        </p:tgtEl>
                                        <p:attrNameLst>
                                          <p:attrName>ppt_x</p:attrName>
                                        </p:attrNameLst>
                                      </p:cBhvr>
                                      <p:tavLst>
                                        <p:tav tm="0">
                                          <p:val>
                                            <p:fltVal val="0.5"/>
                                          </p:val>
                                        </p:tav>
                                        <p:tav tm="100000">
                                          <p:val>
                                            <p:strVal val="#ppt_x"/>
                                          </p:val>
                                        </p:tav>
                                      </p:tavLst>
                                    </p:anim>
                                    <p:anim calcmode="lin" valueType="num">
                                      <p:cBhvr>
                                        <p:cTn id="217" dur="3000" fill="hold"/>
                                        <p:tgtEl>
                                          <p:spTgt spid="39"/>
                                        </p:tgtEl>
                                        <p:attrNameLst>
                                          <p:attrName>ppt_y</p:attrName>
                                        </p:attrNameLst>
                                      </p:cBhvr>
                                      <p:tavLst>
                                        <p:tav tm="0">
                                          <p:val>
                                            <p:fltVal val="0.5"/>
                                          </p:val>
                                        </p:tav>
                                        <p:tav tm="100000">
                                          <p:val>
                                            <p:strVal val="#ppt_y"/>
                                          </p:val>
                                        </p:tav>
                                      </p:tavLst>
                                    </p:anim>
                                  </p:childTnLst>
                                </p:cTn>
                              </p:par>
                              <p:par>
                                <p:cTn id="218" presetID="23" presetClass="entr" presetSubtype="528" fill="hold" grpId="0" nodeType="withEffect">
                                  <p:stCondLst>
                                    <p:cond delay="0"/>
                                  </p:stCondLst>
                                  <p:childTnLst>
                                    <p:set>
                                      <p:cBhvr>
                                        <p:cTn id="219" dur="1" fill="hold">
                                          <p:stCondLst>
                                            <p:cond delay="0"/>
                                          </p:stCondLst>
                                        </p:cTn>
                                        <p:tgtEl>
                                          <p:spTgt spid="40"/>
                                        </p:tgtEl>
                                        <p:attrNameLst>
                                          <p:attrName>style.visibility</p:attrName>
                                        </p:attrNameLst>
                                      </p:cBhvr>
                                      <p:to>
                                        <p:strVal val="visible"/>
                                      </p:to>
                                    </p:set>
                                    <p:anim calcmode="lin" valueType="num">
                                      <p:cBhvr>
                                        <p:cTn id="220" dur="3000" fill="hold"/>
                                        <p:tgtEl>
                                          <p:spTgt spid="40"/>
                                        </p:tgtEl>
                                        <p:attrNameLst>
                                          <p:attrName>ppt_w</p:attrName>
                                        </p:attrNameLst>
                                      </p:cBhvr>
                                      <p:tavLst>
                                        <p:tav tm="0">
                                          <p:val>
                                            <p:fltVal val="0"/>
                                          </p:val>
                                        </p:tav>
                                        <p:tav tm="100000">
                                          <p:val>
                                            <p:strVal val="#ppt_w"/>
                                          </p:val>
                                        </p:tav>
                                      </p:tavLst>
                                    </p:anim>
                                    <p:anim calcmode="lin" valueType="num">
                                      <p:cBhvr>
                                        <p:cTn id="221" dur="3000" fill="hold"/>
                                        <p:tgtEl>
                                          <p:spTgt spid="40"/>
                                        </p:tgtEl>
                                        <p:attrNameLst>
                                          <p:attrName>ppt_h</p:attrName>
                                        </p:attrNameLst>
                                      </p:cBhvr>
                                      <p:tavLst>
                                        <p:tav tm="0">
                                          <p:val>
                                            <p:fltVal val="0"/>
                                          </p:val>
                                        </p:tav>
                                        <p:tav tm="100000">
                                          <p:val>
                                            <p:strVal val="#ppt_h"/>
                                          </p:val>
                                        </p:tav>
                                      </p:tavLst>
                                    </p:anim>
                                    <p:anim calcmode="lin" valueType="num">
                                      <p:cBhvr>
                                        <p:cTn id="222" dur="3000" fill="hold"/>
                                        <p:tgtEl>
                                          <p:spTgt spid="40"/>
                                        </p:tgtEl>
                                        <p:attrNameLst>
                                          <p:attrName>ppt_x</p:attrName>
                                        </p:attrNameLst>
                                      </p:cBhvr>
                                      <p:tavLst>
                                        <p:tav tm="0">
                                          <p:val>
                                            <p:fltVal val="0.5"/>
                                          </p:val>
                                        </p:tav>
                                        <p:tav tm="100000">
                                          <p:val>
                                            <p:strVal val="#ppt_x"/>
                                          </p:val>
                                        </p:tav>
                                      </p:tavLst>
                                    </p:anim>
                                    <p:anim calcmode="lin" valueType="num">
                                      <p:cBhvr>
                                        <p:cTn id="223" dur="3000" fill="hold"/>
                                        <p:tgtEl>
                                          <p:spTgt spid="40"/>
                                        </p:tgtEl>
                                        <p:attrNameLst>
                                          <p:attrName>ppt_y</p:attrName>
                                        </p:attrNameLst>
                                      </p:cBhvr>
                                      <p:tavLst>
                                        <p:tav tm="0">
                                          <p:val>
                                            <p:fltVal val="0.5"/>
                                          </p:val>
                                        </p:tav>
                                        <p:tav tm="100000">
                                          <p:val>
                                            <p:strVal val="#ppt_y"/>
                                          </p:val>
                                        </p:tav>
                                      </p:tavLst>
                                    </p:anim>
                                  </p:childTnLst>
                                </p:cTn>
                              </p:par>
                              <p:par>
                                <p:cTn id="224" presetID="23" presetClass="entr" presetSubtype="528" fill="hold" grpId="0" nodeType="withEffect">
                                  <p:stCondLst>
                                    <p:cond delay="0"/>
                                  </p:stCondLst>
                                  <p:childTnLst>
                                    <p:set>
                                      <p:cBhvr>
                                        <p:cTn id="225" dur="1" fill="hold">
                                          <p:stCondLst>
                                            <p:cond delay="0"/>
                                          </p:stCondLst>
                                        </p:cTn>
                                        <p:tgtEl>
                                          <p:spTgt spid="41"/>
                                        </p:tgtEl>
                                        <p:attrNameLst>
                                          <p:attrName>style.visibility</p:attrName>
                                        </p:attrNameLst>
                                      </p:cBhvr>
                                      <p:to>
                                        <p:strVal val="visible"/>
                                      </p:to>
                                    </p:set>
                                    <p:anim calcmode="lin" valueType="num">
                                      <p:cBhvr>
                                        <p:cTn id="226" dur="3000" fill="hold"/>
                                        <p:tgtEl>
                                          <p:spTgt spid="41"/>
                                        </p:tgtEl>
                                        <p:attrNameLst>
                                          <p:attrName>ppt_w</p:attrName>
                                        </p:attrNameLst>
                                      </p:cBhvr>
                                      <p:tavLst>
                                        <p:tav tm="0">
                                          <p:val>
                                            <p:fltVal val="0"/>
                                          </p:val>
                                        </p:tav>
                                        <p:tav tm="100000">
                                          <p:val>
                                            <p:strVal val="#ppt_w"/>
                                          </p:val>
                                        </p:tav>
                                      </p:tavLst>
                                    </p:anim>
                                    <p:anim calcmode="lin" valueType="num">
                                      <p:cBhvr>
                                        <p:cTn id="227" dur="3000" fill="hold"/>
                                        <p:tgtEl>
                                          <p:spTgt spid="41"/>
                                        </p:tgtEl>
                                        <p:attrNameLst>
                                          <p:attrName>ppt_h</p:attrName>
                                        </p:attrNameLst>
                                      </p:cBhvr>
                                      <p:tavLst>
                                        <p:tav tm="0">
                                          <p:val>
                                            <p:fltVal val="0"/>
                                          </p:val>
                                        </p:tav>
                                        <p:tav tm="100000">
                                          <p:val>
                                            <p:strVal val="#ppt_h"/>
                                          </p:val>
                                        </p:tav>
                                      </p:tavLst>
                                    </p:anim>
                                    <p:anim calcmode="lin" valueType="num">
                                      <p:cBhvr>
                                        <p:cTn id="228" dur="3000" fill="hold"/>
                                        <p:tgtEl>
                                          <p:spTgt spid="41"/>
                                        </p:tgtEl>
                                        <p:attrNameLst>
                                          <p:attrName>ppt_x</p:attrName>
                                        </p:attrNameLst>
                                      </p:cBhvr>
                                      <p:tavLst>
                                        <p:tav tm="0">
                                          <p:val>
                                            <p:fltVal val="0.5"/>
                                          </p:val>
                                        </p:tav>
                                        <p:tav tm="100000">
                                          <p:val>
                                            <p:strVal val="#ppt_x"/>
                                          </p:val>
                                        </p:tav>
                                      </p:tavLst>
                                    </p:anim>
                                    <p:anim calcmode="lin" valueType="num">
                                      <p:cBhvr>
                                        <p:cTn id="229" dur="3000" fill="hold"/>
                                        <p:tgtEl>
                                          <p:spTgt spid="41"/>
                                        </p:tgtEl>
                                        <p:attrNameLst>
                                          <p:attrName>ppt_y</p:attrName>
                                        </p:attrNameLst>
                                      </p:cBhvr>
                                      <p:tavLst>
                                        <p:tav tm="0">
                                          <p:val>
                                            <p:fltVal val="0.5"/>
                                          </p:val>
                                        </p:tav>
                                        <p:tav tm="100000">
                                          <p:val>
                                            <p:strVal val="#ppt_y"/>
                                          </p:val>
                                        </p:tav>
                                      </p:tavLst>
                                    </p:anim>
                                  </p:childTnLst>
                                </p:cTn>
                              </p:par>
                              <p:par>
                                <p:cTn id="230" presetID="23" presetClass="entr" presetSubtype="528" fill="hold" grpId="0" nodeType="withEffect">
                                  <p:stCondLst>
                                    <p:cond delay="0"/>
                                  </p:stCondLst>
                                  <p:childTnLst>
                                    <p:set>
                                      <p:cBhvr>
                                        <p:cTn id="231" dur="1" fill="hold">
                                          <p:stCondLst>
                                            <p:cond delay="0"/>
                                          </p:stCondLst>
                                        </p:cTn>
                                        <p:tgtEl>
                                          <p:spTgt spid="42"/>
                                        </p:tgtEl>
                                        <p:attrNameLst>
                                          <p:attrName>style.visibility</p:attrName>
                                        </p:attrNameLst>
                                      </p:cBhvr>
                                      <p:to>
                                        <p:strVal val="visible"/>
                                      </p:to>
                                    </p:set>
                                    <p:anim calcmode="lin" valueType="num">
                                      <p:cBhvr>
                                        <p:cTn id="232" dur="3000" fill="hold"/>
                                        <p:tgtEl>
                                          <p:spTgt spid="42"/>
                                        </p:tgtEl>
                                        <p:attrNameLst>
                                          <p:attrName>ppt_w</p:attrName>
                                        </p:attrNameLst>
                                      </p:cBhvr>
                                      <p:tavLst>
                                        <p:tav tm="0">
                                          <p:val>
                                            <p:fltVal val="0"/>
                                          </p:val>
                                        </p:tav>
                                        <p:tav tm="100000">
                                          <p:val>
                                            <p:strVal val="#ppt_w"/>
                                          </p:val>
                                        </p:tav>
                                      </p:tavLst>
                                    </p:anim>
                                    <p:anim calcmode="lin" valueType="num">
                                      <p:cBhvr>
                                        <p:cTn id="233" dur="3000" fill="hold"/>
                                        <p:tgtEl>
                                          <p:spTgt spid="42"/>
                                        </p:tgtEl>
                                        <p:attrNameLst>
                                          <p:attrName>ppt_h</p:attrName>
                                        </p:attrNameLst>
                                      </p:cBhvr>
                                      <p:tavLst>
                                        <p:tav tm="0">
                                          <p:val>
                                            <p:fltVal val="0"/>
                                          </p:val>
                                        </p:tav>
                                        <p:tav tm="100000">
                                          <p:val>
                                            <p:strVal val="#ppt_h"/>
                                          </p:val>
                                        </p:tav>
                                      </p:tavLst>
                                    </p:anim>
                                    <p:anim calcmode="lin" valueType="num">
                                      <p:cBhvr>
                                        <p:cTn id="234" dur="3000" fill="hold"/>
                                        <p:tgtEl>
                                          <p:spTgt spid="42"/>
                                        </p:tgtEl>
                                        <p:attrNameLst>
                                          <p:attrName>ppt_x</p:attrName>
                                        </p:attrNameLst>
                                      </p:cBhvr>
                                      <p:tavLst>
                                        <p:tav tm="0">
                                          <p:val>
                                            <p:fltVal val="0.5"/>
                                          </p:val>
                                        </p:tav>
                                        <p:tav tm="100000">
                                          <p:val>
                                            <p:strVal val="#ppt_x"/>
                                          </p:val>
                                        </p:tav>
                                      </p:tavLst>
                                    </p:anim>
                                    <p:anim calcmode="lin" valueType="num">
                                      <p:cBhvr>
                                        <p:cTn id="235" dur="3000" fill="hold"/>
                                        <p:tgtEl>
                                          <p:spTgt spid="42"/>
                                        </p:tgtEl>
                                        <p:attrNameLst>
                                          <p:attrName>ppt_y</p:attrName>
                                        </p:attrNameLst>
                                      </p:cBhvr>
                                      <p:tavLst>
                                        <p:tav tm="0">
                                          <p:val>
                                            <p:fltVal val="0.5"/>
                                          </p:val>
                                        </p:tav>
                                        <p:tav tm="100000">
                                          <p:val>
                                            <p:strVal val="#ppt_y"/>
                                          </p:val>
                                        </p:tav>
                                      </p:tavLst>
                                    </p:anim>
                                  </p:childTnLst>
                                </p:cTn>
                              </p:par>
                              <p:par>
                                <p:cTn id="236" presetID="23" presetClass="entr" presetSubtype="528" fill="hold" grpId="0" nodeType="withEffect">
                                  <p:stCondLst>
                                    <p:cond delay="0"/>
                                  </p:stCondLst>
                                  <p:childTnLst>
                                    <p:set>
                                      <p:cBhvr>
                                        <p:cTn id="237" dur="1" fill="hold">
                                          <p:stCondLst>
                                            <p:cond delay="0"/>
                                          </p:stCondLst>
                                        </p:cTn>
                                        <p:tgtEl>
                                          <p:spTgt spid="43"/>
                                        </p:tgtEl>
                                        <p:attrNameLst>
                                          <p:attrName>style.visibility</p:attrName>
                                        </p:attrNameLst>
                                      </p:cBhvr>
                                      <p:to>
                                        <p:strVal val="visible"/>
                                      </p:to>
                                    </p:set>
                                    <p:anim calcmode="lin" valueType="num">
                                      <p:cBhvr>
                                        <p:cTn id="238" dur="3000" fill="hold"/>
                                        <p:tgtEl>
                                          <p:spTgt spid="43"/>
                                        </p:tgtEl>
                                        <p:attrNameLst>
                                          <p:attrName>ppt_w</p:attrName>
                                        </p:attrNameLst>
                                      </p:cBhvr>
                                      <p:tavLst>
                                        <p:tav tm="0">
                                          <p:val>
                                            <p:fltVal val="0"/>
                                          </p:val>
                                        </p:tav>
                                        <p:tav tm="100000">
                                          <p:val>
                                            <p:strVal val="#ppt_w"/>
                                          </p:val>
                                        </p:tav>
                                      </p:tavLst>
                                    </p:anim>
                                    <p:anim calcmode="lin" valueType="num">
                                      <p:cBhvr>
                                        <p:cTn id="239" dur="3000" fill="hold"/>
                                        <p:tgtEl>
                                          <p:spTgt spid="43"/>
                                        </p:tgtEl>
                                        <p:attrNameLst>
                                          <p:attrName>ppt_h</p:attrName>
                                        </p:attrNameLst>
                                      </p:cBhvr>
                                      <p:tavLst>
                                        <p:tav tm="0">
                                          <p:val>
                                            <p:fltVal val="0"/>
                                          </p:val>
                                        </p:tav>
                                        <p:tav tm="100000">
                                          <p:val>
                                            <p:strVal val="#ppt_h"/>
                                          </p:val>
                                        </p:tav>
                                      </p:tavLst>
                                    </p:anim>
                                    <p:anim calcmode="lin" valueType="num">
                                      <p:cBhvr>
                                        <p:cTn id="240" dur="3000" fill="hold"/>
                                        <p:tgtEl>
                                          <p:spTgt spid="43"/>
                                        </p:tgtEl>
                                        <p:attrNameLst>
                                          <p:attrName>ppt_x</p:attrName>
                                        </p:attrNameLst>
                                      </p:cBhvr>
                                      <p:tavLst>
                                        <p:tav tm="0">
                                          <p:val>
                                            <p:fltVal val="0.5"/>
                                          </p:val>
                                        </p:tav>
                                        <p:tav tm="100000">
                                          <p:val>
                                            <p:strVal val="#ppt_x"/>
                                          </p:val>
                                        </p:tav>
                                      </p:tavLst>
                                    </p:anim>
                                    <p:anim calcmode="lin" valueType="num">
                                      <p:cBhvr>
                                        <p:cTn id="241" dur="3000" fill="hold"/>
                                        <p:tgtEl>
                                          <p:spTgt spid="43"/>
                                        </p:tgtEl>
                                        <p:attrNameLst>
                                          <p:attrName>ppt_y</p:attrName>
                                        </p:attrNameLst>
                                      </p:cBhvr>
                                      <p:tavLst>
                                        <p:tav tm="0">
                                          <p:val>
                                            <p:fltVal val="0.5"/>
                                          </p:val>
                                        </p:tav>
                                        <p:tav tm="100000">
                                          <p:val>
                                            <p:strVal val="#ppt_y"/>
                                          </p:val>
                                        </p:tav>
                                      </p:tavLst>
                                    </p:anim>
                                  </p:childTnLst>
                                </p:cTn>
                              </p:par>
                              <p:par>
                                <p:cTn id="242" presetID="23" presetClass="entr" presetSubtype="528" fill="hold" grpId="0" nodeType="withEffect">
                                  <p:stCondLst>
                                    <p:cond delay="0"/>
                                  </p:stCondLst>
                                  <p:childTnLst>
                                    <p:set>
                                      <p:cBhvr>
                                        <p:cTn id="243" dur="1" fill="hold">
                                          <p:stCondLst>
                                            <p:cond delay="0"/>
                                          </p:stCondLst>
                                        </p:cTn>
                                        <p:tgtEl>
                                          <p:spTgt spid="44"/>
                                        </p:tgtEl>
                                        <p:attrNameLst>
                                          <p:attrName>style.visibility</p:attrName>
                                        </p:attrNameLst>
                                      </p:cBhvr>
                                      <p:to>
                                        <p:strVal val="visible"/>
                                      </p:to>
                                    </p:set>
                                    <p:anim calcmode="lin" valueType="num">
                                      <p:cBhvr>
                                        <p:cTn id="244" dur="3000" fill="hold"/>
                                        <p:tgtEl>
                                          <p:spTgt spid="44"/>
                                        </p:tgtEl>
                                        <p:attrNameLst>
                                          <p:attrName>ppt_w</p:attrName>
                                        </p:attrNameLst>
                                      </p:cBhvr>
                                      <p:tavLst>
                                        <p:tav tm="0">
                                          <p:val>
                                            <p:fltVal val="0"/>
                                          </p:val>
                                        </p:tav>
                                        <p:tav tm="100000">
                                          <p:val>
                                            <p:strVal val="#ppt_w"/>
                                          </p:val>
                                        </p:tav>
                                      </p:tavLst>
                                    </p:anim>
                                    <p:anim calcmode="lin" valueType="num">
                                      <p:cBhvr>
                                        <p:cTn id="245" dur="3000" fill="hold"/>
                                        <p:tgtEl>
                                          <p:spTgt spid="44"/>
                                        </p:tgtEl>
                                        <p:attrNameLst>
                                          <p:attrName>ppt_h</p:attrName>
                                        </p:attrNameLst>
                                      </p:cBhvr>
                                      <p:tavLst>
                                        <p:tav tm="0">
                                          <p:val>
                                            <p:fltVal val="0"/>
                                          </p:val>
                                        </p:tav>
                                        <p:tav tm="100000">
                                          <p:val>
                                            <p:strVal val="#ppt_h"/>
                                          </p:val>
                                        </p:tav>
                                      </p:tavLst>
                                    </p:anim>
                                    <p:anim calcmode="lin" valueType="num">
                                      <p:cBhvr>
                                        <p:cTn id="246" dur="3000" fill="hold"/>
                                        <p:tgtEl>
                                          <p:spTgt spid="44"/>
                                        </p:tgtEl>
                                        <p:attrNameLst>
                                          <p:attrName>ppt_x</p:attrName>
                                        </p:attrNameLst>
                                      </p:cBhvr>
                                      <p:tavLst>
                                        <p:tav tm="0">
                                          <p:val>
                                            <p:fltVal val="0.5"/>
                                          </p:val>
                                        </p:tav>
                                        <p:tav tm="100000">
                                          <p:val>
                                            <p:strVal val="#ppt_x"/>
                                          </p:val>
                                        </p:tav>
                                      </p:tavLst>
                                    </p:anim>
                                    <p:anim calcmode="lin" valueType="num">
                                      <p:cBhvr>
                                        <p:cTn id="247" dur="3000" fill="hold"/>
                                        <p:tgtEl>
                                          <p:spTgt spid="44"/>
                                        </p:tgtEl>
                                        <p:attrNameLst>
                                          <p:attrName>ppt_y</p:attrName>
                                        </p:attrNameLst>
                                      </p:cBhvr>
                                      <p:tavLst>
                                        <p:tav tm="0">
                                          <p:val>
                                            <p:fltVal val="0.5"/>
                                          </p:val>
                                        </p:tav>
                                        <p:tav tm="100000">
                                          <p:val>
                                            <p:strVal val="#ppt_y"/>
                                          </p:val>
                                        </p:tav>
                                      </p:tavLst>
                                    </p:anim>
                                  </p:childTnLst>
                                </p:cTn>
                              </p:par>
                              <p:par>
                                <p:cTn id="248" presetID="23" presetClass="entr" presetSubtype="528" fill="hold" grpId="0" nodeType="withEffect">
                                  <p:stCondLst>
                                    <p:cond delay="0"/>
                                  </p:stCondLst>
                                  <p:childTnLst>
                                    <p:set>
                                      <p:cBhvr>
                                        <p:cTn id="249" dur="1" fill="hold">
                                          <p:stCondLst>
                                            <p:cond delay="0"/>
                                          </p:stCondLst>
                                        </p:cTn>
                                        <p:tgtEl>
                                          <p:spTgt spid="45"/>
                                        </p:tgtEl>
                                        <p:attrNameLst>
                                          <p:attrName>style.visibility</p:attrName>
                                        </p:attrNameLst>
                                      </p:cBhvr>
                                      <p:to>
                                        <p:strVal val="visible"/>
                                      </p:to>
                                    </p:set>
                                    <p:anim calcmode="lin" valueType="num">
                                      <p:cBhvr>
                                        <p:cTn id="250" dur="3000" fill="hold"/>
                                        <p:tgtEl>
                                          <p:spTgt spid="45"/>
                                        </p:tgtEl>
                                        <p:attrNameLst>
                                          <p:attrName>ppt_w</p:attrName>
                                        </p:attrNameLst>
                                      </p:cBhvr>
                                      <p:tavLst>
                                        <p:tav tm="0">
                                          <p:val>
                                            <p:fltVal val="0"/>
                                          </p:val>
                                        </p:tav>
                                        <p:tav tm="100000">
                                          <p:val>
                                            <p:strVal val="#ppt_w"/>
                                          </p:val>
                                        </p:tav>
                                      </p:tavLst>
                                    </p:anim>
                                    <p:anim calcmode="lin" valueType="num">
                                      <p:cBhvr>
                                        <p:cTn id="251" dur="3000" fill="hold"/>
                                        <p:tgtEl>
                                          <p:spTgt spid="45"/>
                                        </p:tgtEl>
                                        <p:attrNameLst>
                                          <p:attrName>ppt_h</p:attrName>
                                        </p:attrNameLst>
                                      </p:cBhvr>
                                      <p:tavLst>
                                        <p:tav tm="0">
                                          <p:val>
                                            <p:fltVal val="0"/>
                                          </p:val>
                                        </p:tav>
                                        <p:tav tm="100000">
                                          <p:val>
                                            <p:strVal val="#ppt_h"/>
                                          </p:val>
                                        </p:tav>
                                      </p:tavLst>
                                    </p:anim>
                                    <p:anim calcmode="lin" valueType="num">
                                      <p:cBhvr>
                                        <p:cTn id="252" dur="3000" fill="hold"/>
                                        <p:tgtEl>
                                          <p:spTgt spid="45"/>
                                        </p:tgtEl>
                                        <p:attrNameLst>
                                          <p:attrName>ppt_x</p:attrName>
                                        </p:attrNameLst>
                                      </p:cBhvr>
                                      <p:tavLst>
                                        <p:tav tm="0">
                                          <p:val>
                                            <p:fltVal val="0.5"/>
                                          </p:val>
                                        </p:tav>
                                        <p:tav tm="100000">
                                          <p:val>
                                            <p:strVal val="#ppt_x"/>
                                          </p:val>
                                        </p:tav>
                                      </p:tavLst>
                                    </p:anim>
                                    <p:anim calcmode="lin" valueType="num">
                                      <p:cBhvr>
                                        <p:cTn id="253" dur="3000" fill="hold"/>
                                        <p:tgtEl>
                                          <p:spTgt spid="45"/>
                                        </p:tgtEl>
                                        <p:attrNameLst>
                                          <p:attrName>ppt_y</p:attrName>
                                        </p:attrNameLst>
                                      </p:cBhvr>
                                      <p:tavLst>
                                        <p:tav tm="0">
                                          <p:val>
                                            <p:fltVal val="0.5"/>
                                          </p:val>
                                        </p:tav>
                                        <p:tav tm="100000">
                                          <p:val>
                                            <p:strVal val="#ppt_y"/>
                                          </p:val>
                                        </p:tav>
                                      </p:tavLst>
                                    </p:anim>
                                  </p:childTnLst>
                                </p:cTn>
                              </p:par>
                              <p:par>
                                <p:cTn id="254" presetID="23" presetClass="entr" presetSubtype="528" fill="hold" grpId="0" nodeType="withEffect">
                                  <p:stCondLst>
                                    <p:cond delay="0"/>
                                  </p:stCondLst>
                                  <p:childTnLst>
                                    <p:set>
                                      <p:cBhvr>
                                        <p:cTn id="255" dur="1" fill="hold">
                                          <p:stCondLst>
                                            <p:cond delay="0"/>
                                          </p:stCondLst>
                                        </p:cTn>
                                        <p:tgtEl>
                                          <p:spTgt spid="46"/>
                                        </p:tgtEl>
                                        <p:attrNameLst>
                                          <p:attrName>style.visibility</p:attrName>
                                        </p:attrNameLst>
                                      </p:cBhvr>
                                      <p:to>
                                        <p:strVal val="visible"/>
                                      </p:to>
                                    </p:set>
                                    <p:anim calcmode="lin" valueType="num">
                                      <p:cBhvr>
                                        <p:cTn id="256" dur="3000" fill="hold"/>
                                        <p:tgtEl>
                                          <p:spTgt spid="46"/>
                                        </p:tgtEl>
                                        <p:attrNameLst>
                                          <p:attrName>ppt_w</p:attrName>
                                        </p:attrNameLst>
                                      </p:cBhvr>
                                      <p:tavLst>
                                        <p:tav tm="0">
                                          <p:val>
                                            <p:fltVal val="0"/>
                                          </p:val>
                                        </p:tav>
                                        <p:tav tm="100000">
                                          <p:val>
                                            <p:strVal val="#ppt_w"/>
                                          </p:val>
                                        </p:tav>
                                      </p:tavLst>
                                    </p:anim>
                                    <p:anim calcmode="lin" valueType="num">
                                      <p:cBhvr>
                                        <p:cTn id="257" dur="3000" fill="hold"/>
                                        <p:tgtEl>
                                          <p:spTgt spid="46"/>
                                        </p:tgtEl>
                                        <p:attrNameLst>
                                          <p:attrName>ppt_h</p:attrName>
                                        </p:attrNameLst>
                                      </p:cBhvr>
                                      <p:tavLst>
                                        <p:tav tm="0">
                                          <p:val>
                                            <p:fltVal val="0"/>
                                          </p:val>
                                        </p:tav>
                                        <p:tav tm="100000">
                                          <p:val>
                                            <p:strVal val="#ppt_h"/>
                                          </p:val>
                                        </p:tav>
                                      </p:tavLst>
                                    </p:anim>
                                    <p:anim calcmode="lin" valueType="num">
                                      <p:cBhvr>
                                        <p:cTn id="258" dur="3000" fill="hold"/>
                                        <p:tgtEl>
                                          <p:spTgt spid="46"/>
                                        </p:tgtEl>
                                        <p:attrNameLst>
                                          <p:attrName>ppt_x</p:attrName>
                                        </p:attrNameLst>
                                      </p:cBhvr>
                                      <p:tavLst>
                                        <p:tav tm="0">
                                          <p:val>
                                            <p:fltVal val="0.5"/>
                                          </p:val>
                                        </p:tav>
                                        <p:tav tm="100000">
                                          <p:val>
                                            <p:strVal val="#ppt_x"/>
                                          </p:val>
                                        </p:tav>
                                      </p:tavLst>
                                    </p:anim>
                                    <p:anim calcmode="lin" valueType="num">
                                      <p:cBhvr>
                                        <p:cTn id="259" dur="3000" fill="hold"/>
                                        <p:tgtEl>
                                          <p:spTgt spid="46"/>
                                        </p:tgtEl>
                                        <p:attrNameLst>
                                          <p:attrName>ppt_y</p:attrName>
                                        </p:attrNameLst>
                                      </p:cBhvr>
                                      <p:tavLst>
                                        <p:tav tm="0">
                                          <p:val>
                                            <p:fltVal val="0.5"/>
                                          </p:val>
                                        </p:tav>
                                        <p:tav tm="100000">
                                          <p:val>
                                            <p:strVal val="#ppt_y"/>
                                          </p:val>
                                        </p:tav>
                                      </p:tavLst>
                                    </p:anim>
                                  </p:childTnLst>
                                </p:cTn>
                              </p:par>
                              <p:par>
                                <p:cTn id="260" presetID="23" presetClass="entr" presetSubtype="528" fill="hold" grpId="0" nodeType="withEffect">
                                  <p:stCondLst>
                                    <p:cond delay="0"/>
                                  </p:stCondLst>
                                  <p:childTnLst>
                                    <p:set>
                                      <p:cBhvr>
                                        <p:cTn id="261" dur="1" fill="hold">
                                          <p:stCondLst>
                                            <p:cond delay="0"/>
                                          </p:stCondLst>
                                        </p:cTn>
                                        <p:tgtEl>
                                          <p:spTgt spid="47"/>
                                        </p:tgtEl>
                                        <p:attrNameLst>
                                          <p:attrName>style.visibility</p:attrName>
                                        </p:attrNameLst>
                                      </p:cBhvr>
                                      <p:to>
                                        <p:strVal val="visible"/>
                                      </p:to>
                                    </p:set>
                                    <p:anim calcmode="lin" valueType="num">
                                      <p:cBhvr>
                                        <p:cTn id="262" dur="3000" fill="hold"/>
                                        <p:tgtEl>
                                          <p:spTgt spid="47"/>
                                        </p:tgtEl>
                                        <p:attrNameLst>
                                          <p:attrName>ppt_w</p:attrName>
                                        </p:attrNameLst>
                                      </p:cBhvr>
                                      <p:tavLst>
                                        <p:tav tm="0">
                                          <p:val>
                                            <p:fltVal val="0"/>
                                          </p:val>
                                        </p:tav>
                                        <p:tav tm="100000">
                                          <p:val>
                                            <p:strVal val="#ppt_w"/>
                                          </p:val>
                                        </p:tav>
                                      </p:tavLst>
                                    </p:anim>
                                    <p:anim calcmode="lin" valueType="num">
                                      <p:cBhvr>
                                        <p:cTn id="263" dur="3000" fill="hold"/>
                                        <p:tgtEl>
                                          <p:spTgt spid="47"/>
                                        </p:tgtEl>
                                        <p:attrNameLst>
                                          <p:attrName>ppt_h</p:attrName>
                                        </p:attrNameLst>
                                      </p:cBhvr>
                                      <p:tavLst>
                                        <p:tav tm="0">
                                          <p:val>
                                            <p:fltVal val="0"/>
                                          </p:val>
                                        </p:tav>
                                        <p:tav tm="100000">
                                          <p:val>
                                            <p:strVal val="#ppt_h"/>
                                          </p:val>
                                        </p:tav>
                                      </p:tavLst>
                                    </p:anim>
                                    <p:anim calcmode="lin" valueType="num">
                                      <p:cBhvr>
                                        <p:cTn id="264" dur="3000" fill="hold"/>
                                        <p:tgtEl>
                                          <p:spTgt spid="47"/>
                                        </p:tgtEl>
                                        <p:attrNameLst>
                                          <p:attrName>ppt_x</p:attrName>
                                        </p:attrNameLst>
                                      </p:cBhvr>
                                      <p:tavLst>
                                        <p:tav tm="0">
                                          <p:val>
                                            <p:fltVal val="0.5"/>
                                          </p:val>
                                        </p:tav>
                                        <p:tav tm="100000">
                                          <p:val>
                                            <p:strVal val="#ppt_x"/>
                                          </p:val>
                                        </p:tav>
                                      </p:tavLst>
                                    </p:anim>
                                    <p:anim calcmode="lin" valueType="num">
                                      <p:cBhvr>
                                        <p:cTn id="265" dur="3000" fill="hold"/>
                                        <p:tgtEl>
                                          <p:spTgt spid="47"/>
                                        </p:tgtEl>
                                        <p:attrNameLst>
                                          <p:attrName>ppt_y</p:attrName>
                                        </p:attrNameLst>
                                      </p:cBhvr>
                                      <p:tavLst>
                                        <p:tav tm="0">
                                          <p:val>
                                            <p:fltVal val="0.5"/>
                                          </p:val>
                                        </p:tav>
                                        <p:tav tm="100000">
                                          <p:val>
                                            <p:strVal val="#ppt_y"/>
                                          </p:val>
                                        </p:tav>
                                      </p:tavLst>
                                    </p:anim>
                                  </p:childTnLst>
                                </p:cTn>
                              </p:par>
                              <p:par>
                                <p:cTn id="266" presetID="23" presetClass="entr" presetSubtype="528" fill="hold" grpId="0" nodeType="withEffect">
                                  <p:stCondLst>
                                    <p:cond delay="0"/>
                                  </p:stCondLst>
                                  <p:childTnLst>
                                    <p:set>
                                      <p:cBhvr>
                                        <p:cTn id="267" dur="1" fill="hold">
                                          <p:stCondLst>
                                            <p:cond delay="0"/>
                                          </p:stCondLst>
                                        </p:cTn>
                                        <p:tgtEl>
                                          <p:spTgt spid="48"/>
                                        </p:tgtEl>
                                        <p:attrNameLst>
                                          <p:attrName>style.visibility</p:attrName>
                                        </p:attrNameLst>
                                      </p:cBhvr>
                                      <p:to>
                                        <p:strVal val="visible"/>
                                      </p:to>
                                    </p:set>
                                    <p:anim calcmode="lin" valueType="num">
                                      <p:cBhvr>
                                        <p:cTn id="268" dur="3000" fill="hold"/>
                                        <p:tgtEl>
                                          <p:spTgt spid="48"/>
                                        </p:tgtEl>
                                        <p:attrNameLst>
                                          <p:attrName>ppt_w</p:attrName>
                                        </p:attrNameLst>
                                      </p:cBhvr>
                                      <p:tavLst>
                                        <p:tav tm="0">
                                          <p:val>
                                            <p:fltVal val="0"/>
                                          </p:val>
                                        </p:tav>
                                        <p:tav tm="100000">
                                          <p:val>
                                            <p:strVal val="#ppt_w"/>
                                          </p:val>
                                        </p:tav>
                                      </p:tavLst>
                                    </p:anim>
                                    <p:anim calcmode="lin" valueType="num">
                                      <p:cBhvr>
                                        <p:cTn id="269" dur="3000" fill="hold"/>
                                        <p:tgtEl>
                                          <p:spTgt spid="48"/>
                                        </p:tgtEl>
                                        <p:attrNameLst>
                                          <p:attrName>ppt_h</p:attrName>
                                        </p:attrNameLst>
                                      </p:cBhvr>
                                      <p:tavLst>
                                        <p:tav tm="0">
                                          <p:val>
                                            <p:fltVal val="0"/>
                                          </p:val>
                                        </p:tav>
                                        <p:tav tm="100000">
                                          <p:val>
                                            <p:strVal val="#ppt_h"/>
                                          </p:val>
                                        </p:tav>
                                      </p:tavLst>
                                    </p:anim>
                                    <p:anim calcmode="lin" valueType="num">
                                      <p:cBhvr>
                                        <p:cTn id="270" dur="3000" fill="hold"/>
                                        <p:tgtEl>
                                          <p:spTgt spid="48"/>
                                        </p:tgtEl>
                                        <p:attrNameLst>
                                          <p:attrName>ppt_x</p:attrName>
                                        </p:attrNameLst>
                                      </p:cBhvr>
                                      <p:tavLst>
                                        <p:tav tm="0">
                                          <p:val>
                                            <p:fltVal val="0.5"/>
                                          </p:val>
                                        </p:tav>
                                        <p:tav tm="100000">
                                          <p:val>
                                            <p:strVal val="#ppt_x"/>
                                          </p:val>
                                        </p:tav>
                                      </p:tavLst>
                                    </p:anim>
                                    <p:anim calcmode="lin" valueType="num">
                                      <p:cBhvr>
                                        <p:cTn id="271" dur="3000" fill="hold"/>
                                        <p:tgtEl>
                                          <p:spTgt spid="48"/>
                                        </p:tgtEl>
                                        <p:attrNameLst>
                                          <p:attrName>ppt_y</p:attrName>
                                        </p:attrNameLst>
                                      </p:cBhvr>
                                      <p:tavLst>
                                        <p:tav tm="0">
                                          <p:val>
                                            <p:fltVal val="0.5"/>
                                          </p:val>
                                        </p:tav>
                                        <p:tav tm="100000">
                                          <p:val>
                                            <p:strVal val="#ppt_y"/>
                                          </p:val>
                                        </p:tav>
                                      </p:tavLst>
                                    </p:anim>
                                  </p:childTnLst>
                                </p:cTn>
                              </p:par>
                              <p:par>
                                <p:cTn id="272" presetID="23" presetClass="entr" presetSubtype="528" fill="hold" grpId="0" nodeType="withEffect">
                                  <p:stCondLst>
                                    <p:cond delay="0"/>
                                  </p:stCondLst>
                                  <p:childTnLst>
                                    <p:set>
                                      <p:cBhvr>
                                        <p:cTn id="273" dur="1" fill="hold">
                                          <p:stCondLst>
                                            <p:cond delay="0"/>
                                          </p:stCondLst>
                                        </p:cTn>
                                        <p:tgtEl>
                                          <p:spTgt spid="49"/>
                                        </p:tgtEl>
                                        <p:attrNameLst>
                                          <p:attrName>style.visibility</p:attrName>
                                        </p:attrNameLst>
                                      </p:cBhvr>
                                      <p:to>
                                        <p:strVal val="visible"/>
                                      </p:to>
                                    </p:set>
                                    <p:anim calcmode="lin" valueType="num">
                                      <p:cBhvr>
                                        <p:cTn id="274" dur="3000" fill="hold"/>
                                        <p:tgtEl>
                                          <p:spTgt spid="49"/>
                                        </p:tgtEl>
                                        <p:attrNameLst>
                                          <p:attrName>ppt_w</p:attrName>
                                        </p:attrNameLst>
                                      </p:cBhvr>
                                      <p:tavLst>
                                        <p:tav tm="0">
                                          <p:val>
                                            <p:fltVal val="0"/>
                                          </p:val>
                                        </p:tav>
                                        <p:tav tm="100000">
                                          <p:val>
                                            <p:strVal val="#ppt_w"/>
                                          </p:val>
                                        </p:tav>
                                      </p:tavLst>
                                    </p:anim>
                                    <p:anim calcmode="lin" valueType="num">
                                      <p:cBhvr>
                                        <p:cTn id="275" dur="3000" fill="hold"/>
                                        <p:tgtEl>
                                          <p:spTgt spid="49"/>
                                        </p:tgtEl>
                                        <p:attrNameLst>
                                          <p:attrName>ppt_h</p:attrName>
                                        </p:attrNameLst>
                                      </p:cBhvr>
                                      <p:tavLst>
                                        <p:tav tm="0">
                                          <p:val>
                                            <p:fltVal val="0"/>
                                          </p:val>
                                        </p:tav>
                                        <p:tav tm="100000">
                                          <p:val>
                                            <p:strVal val="#ppt_h"/>
                                          </p:val>
                                        </p:tav>
                                      </p:tavLst>
                                    </p:anim>
                                    <p:anim calcmode="lin" valueType="num">
                                      <p:cBhvr>
                                        <p:cTn id="276" dur="3000" fill="hold"/>
                                        <p:tgtEl>
                                          <p:spTgt spid="49"/>
                                        </p:tgtEl>
                                        <p:attrNameLst>
                                          <p:attrName>ppt_x</p:attrName>
                                        </p:attrNameLst>
                                      </p:cBhvr>
                                      <p:tavLst>
                                        <p:tav tm="0">
                                          <p:val>
                                            <p:fltVal val="0.5"/>
                                          </p:val>
                                        </p:tav>
                                        <p:tav tm="100000">
                                          <p:val>
                                            <p:strVal val="#ppt_x"/>
                                          </p:val>
                                        </p:tav>
                                      </p:tavLst>
                                    </p:anim>
                                    <p:anim calcmode="lin" valueType="num">
                                      <p:cBhvr>
                                        <p:cTn id="277" dur="3000" fill="hold"/>
                                        <p:tgtEl>
                                          <p:spTgt spid="49"/>
                                        </p:tgtEl>
                                        <p:attrNameLst>
                                          <p:attrName>ppt_y</p:attrName>
                                        </p:attrNameLst>
                                      </p:cBhvr>
                                      <p:tavLst>
                                        <p:tav tm="0">
                                          <p:val>
                                            <p:fltVal val="0.5"/>
                                          </p:val>
                                        </p:tav>
                                        <p:tav tm="100000">
                                          <p:val>
                                            <p:strVal val="#ppt_y"/>
                                          </p:val>
                                        </p:tav>
                                      </p:tavLst>
                                    </p:anim>
                                  </p:childTnLst>
                                </p:cTn>
                              </p:par>
                              <p:par>
                                <p:cTn id="278" presetID="23" presetClass="entr" presetSubtype="528" fill="hold" grpId="0" nodeType="withEffect">
                                  <p:stCondLst>
                                    <p:cond delay="0"/>
                                  </p:stCondLst>
                                  <p:childTnLst>
                                    <p:set>
                                      <p:cBhvr>
                                        <p:cTn id="279" dur="1" fill="hold">
                                          <p:stCondLst>
                                            <p:cond delay="0"/>
                                          </p:stCondLst>
                                        </p:cTn>
                                        <p:tgtEl>
                                          <p:spTgt spid="50"/>
                                        </p:tgtEl>
                                        <p:attrNameLst>
                                          <p:attrName>style.visibility</p:attrName>
                                        </p:attrNameLst>
                                      </p:cBhvr>
                                      <p:to>
                                        <p:strVal val="visible"/>
                                      </p:to>
                                    </p:set>
                                    <p:anim calcmode="lin" valueType="num">
                                      <p:cBhvr>
                                        <p:cTn id="280" dur="3000" fill="hold"/>
                                        <p:tgtEl>
                                          <p:spTgt spid="50"/>
                                        </p:tgtEl>
                                        <p:attrNameLst>
                                          <p:attrName>ppt_w</p:attrName>
                                        </p:attrNameLst>
                                      </p:cBhvr>
                                      <p:tavLst>
                                        <p:tav tm="0">
                                          <p:val>
                                            <p:fltVal val="0"/>
                                          </p:val>
                                        </p:tav>
                                        <p:tav tm="100000">
                                          <p:val>
                                            <p:strVal val="#ppt_w"/>
                                          </p:val>
                                        </p:tav>
                                      </p:tavLst>
                                    </p:anim>
                                    <p:anim calcmode="lin" valueType="num">
                                      <p:cBhvr>
                                        <p:cTn id="281" dur="3000" fill="hold"/>
                                        <p:tgtEl>
                                          <p:spTgt spid="50"/>
                                        </p:tgtEl>
                                        <p:attrNameLst>
                                          <p:attrName>ppt_h</p:attrName>
                                        </p:attrNameLst>
                                      </p:cBhvr>
                                      <p:tavLst>
                                        <p:tav tm="0">
                                          <p:val>
                                            <p:fltVal val="0"/>
                                          </p:val>
                                        </p:tav>
                                        <p:tav tm="100000">
                                          <p:val>
                                            <p:strVal val="#ppt_h"/>
                                          </p:val>
                                        </p:tav>
                                      </p:tavLst>
                                    </p:anim>
                                    <p:anim calcmode="lin" valueType="num">
                                      <p:cBhvr>
                                        <p:cTn id="282" dur="3000" fill="hold"/>
                                        <p:tgtEl>
                                          <p:spTgt spid="50"/>
                                        </p:tgtEl>
                                        <p:attrNameLst>
                                          <p:attrName>ppt_x</p:attrName>
                                        </p:attrNameLst>
                                      </p:cBhvr>
                                      <p:tavLst>
                                        <p:tav tm="0">
                                          <p:val>
                                            <p:fltVal val="0.5"/>
                                          </p:val>
                                        </p:tav>
                                        <p:tav tm="100000">
                                          <p:val>
                                            <p:strVal val="#ppt_x"/>
                                          </p:val>
                                        </p:tav>
                                      </p:tavLst>
                                    </p:anim>
                                    <p:anim calcmode="lin" valueType="num">
                                      <p:cBhvr>
                                        <p:cTn id="283" dur="3000" fill="hold"/>
                                        <p:tgtEl>
                                          <p:spTgt spid="50"/>
                                        </p:tgtEl>
                                        <p:attrNameLst>
                                          <p:attrName>ppt_y</p:attrName>
                                        </p:attrNameLst>
                                      </p:cBhvr>
                                      <p:tavLst>
                                        <p:tav tm="0">
                                          <p:val>
                                            <p:fltVal val="0.5"/>
                                          </p:val>
                                        </p:tav>
                                        <p:tav tm="100000">
                                          <p:val>
                                            <p:strVal val="#ppt_y"/>
                                          </p:val>
                                        </p:tav>
                                      </p:tavLst>
                                    </p:anim>
                                  </p:childTnLst>
                                </p:cTn>
                              </p:par>
                              <p:par>
                                <p:cTn id="284" presetID="23" presetClass="entr" presetSubtype="528" fill="hold" grpId="0" nodeType="withEffect">
                                  <p:stCondLst>
                                    <p:cond delay="0"/>
                                  </p:stCondLst>
                                  <p:childTnLst>
                                    <p:set>
                                      <p:cBhvr>
                                        <p:cTn id="285" dur="1" fill="hold">
                                          <p:stCondLst>
                                            <p:cond delay="0"/>
                                          </p:stCondLst>
                                        </p:cTn>
                                        <p:tgtEl>
                                          <p:spTgt spid="51"/>
                                        </p:tgtEl>
                                        <p:attrNameLst>
                                          <p:attrName>style.visibility</p:attrName>
                                        </p:attrNameLst>
                                      </p:cBhvr>
                                      <p:to>
                                        <p:strVal val="visible"/>
                                      </p:to>
                                    </p:set>
                                    <p:anim calcmode="lin" valueType="num">
                                      <p:cBhvr>
                                        <p:cTn id="286" dur="3000" fill="hold"/>
                                        <p:tgtEl>
                                          <p:spTgt spid="51"/>
                                        </p:tgtEl>
                                        <p:attrNameLst>
                                          <p:attrName>ppt_w</p:attrName>
                                        </p:attrNameLst>
                                      </p:cBhvr>
                                      <p:tavLst>
                                        <p:tav tm="0">
                                          <p:val>
                                            <p:fltVal val="0"/>
                                          </p:val>
                                        </p:tav>
                                        <p:tav tm="100000">
                                          <p:val>
                                            <p:strVal val="#ppt_w"/>
                                          </p:val>
                                        </p:tav>
                                      </p:tavLst>
                                    </p:anim>
                                    <p:anim calcmode="lin" valueType="num">
                                      <p:cBhvr>
                                        <p:cTn id="287" dur="3000" fill="hold"/>
                                        <p:tgtEl>
                                          <p:spTgt spid="51"/>
                                        </p:tgtEl>
                                        <p:attrNameLst>
                                          <p:attrName>ppt_h</p:attrName>
                                        </p:attrNameLst>
                                      </p:cBhvr>
                                      <p:tavLst>
                                        <p:tav tm="0">
                                          <p:val>
                                            <p:fltVal val="0"/>
                                          </p:val>
                                        </p:tav>
                                        <p:tav tm="100000">
                                          <p:val>
                                            <p:strVal val="#ppt_h"/>
                                          </p:val>
                                        </p:tav>
                                      </p:tavLst>
                                    </p:anim>
                                    <p:anim calcmode="lin" valueType="num">
                                      <p:cBhvr>
                                        <p:cTn id="288" dur="3000" fill="hold"/>
                                        <p:tgtEl>
                                          <p:spTgt spid="51"/>
                                        </p:tgtEl>
                                        <p:attrNameLst>
                                          <p:attrName>ppt_x</p:attrName>
                                        </p:attrNameLst>
                                      </p:cBhvr>
                                      <p:tavLst>
                                        <p:tav tm="0">
                                          <p:val>
                                            <p:fltVal val="0.5"/>
                                          </p:val>
                                        </p:tav>
                                        <p:tav tm="100000">
                                          <p:val>
                                            <p:strVal val="#ppt_x"/>
                                          </p:val>
                                        </p:tav>
                                      </p:tavLst>
                                    </p:anim>
                                    <p:anim calcmode="lin" valueType="num">
                                      <p:cBhvr>
                                        <p:cTn id="289" dur="3000" fill="hold"/>
                                        <p:tgtEl>
                                          <p:spTgt spid="51"/>
                                        </p:tgtEl>
                                        <p:attrNameLst>
                                          <p:attrName>ppt_y</p:attrName>
                                        </p:attrNameLst>
                                      </p:cBhvr>
                                      <p:tavLst>
                                        <p:tav tm="0">
                                          <p:val>
                                            <p:fltVal val="0.5"/>
                                          </p:val>
                                        </p:tav>
                                        <p:tav tm="100000">
                                          <p:val>
                                            <p:strVal val="#ppt_y"/>
                                          </p:val>
                                        </p:tav>
                                      </p:tavLst>
                                    </p:anim>
                                  </p:childTnLst>
                                </p:cTn>
                              </p:par>
                              <p:par>
                                <p:cTn id="290" presetID="23" presetClass="entr" presetSubtype="528" fill="hold" grpId="0" nodeType="withEffect">
                                  <p:stCondLst>
                                    <p:cond delay="0"/>
                                  </p:stCondLst>
                                  <p:childTnLst>
                                    <p:set>
                                      <p:cBhvr>
                                        <p:cTn id="291" dur="1" fill="hold">
                                          <p:stCondLst>
                                            <p:cond delay="0"/>
                                          </p:stCondLst>
                                        </p:cTn>
                                        <p:tgtEl>
                                          <p:spTgt spid="52"/>
                                        </p:tgtEl>
                                        <p:attrNameLst>
                                          <p:attrName>style.visibility</p:attrName>
                                        </p:attrNameLst>
                                      </p:cBhvr>
                                      <p:to>
                                        <p:strVal val="visible"/>
                                      </p:to>
                                    </p:set>
                                    <p:anim calcmode="lin" valueType="num">
                                      <p:cBhvr>
                                        <p:cTn id="292" dur="3000" fill="hold"/>
                                        <p:tgtEl>
                                          <p:spTgt spid="52"/>
                                        </p:tgtEl>
                                        <p:attrNameLst>
                                          <p:attrName>ppt_w</p:attrName>
                                        </p:attrNameLst>
                                      </p:cBhvr>
                                      <p:tavLst>
                                        <p:tav tm="0">
                                          <p:val>
                                            <p:fltVal val="0"/>
                                          </p:val>
                                        </p:tav>
                                        <p:tav tm="100000">
                                          <p:val>
                                            <p:strVal val="#ppt_w"/>
                                          </p:val>
                                        </p:tav>
                                      </p:tavLst>
                                    </p:anim>
                                    <p:anim calcmode="lin" valueType="num">
                                      <p:cBhvr>
                                        <p:cTn id="293" dur="3000" fill="hold"/>
                                        <p:tgtEl>
                                          <p:spTgt spid="52"/>
                                        </p:tgtEl>
                                        <p:attrNameLst>
                                          <p:attrName>ppt_h</p:attrName>
                                        </p:attrNameLst>
                                      </p:cBhvr>
                                      <p:tavLst>
                                        <p:tav tm="0">
                                          <p:val>
                                            <p:fltVal val="0"/>
                                          </p:val>
                                        </p:tav>
                                        <p:tav tm="100000">
                                          <p:val>
                                            <p:strVal val="#ppt_h"/>
                                          </p:val>
                                        </p:tav>
                                      </p:tavLst>
                                    </p:anim>
                                    <p:anim calcmode="lin" valueType="num">
                                      <p:cBhvr>
                                        <p:cTn id="294" dur="3000" fill="hold"/>
                                        <p:tgtEl>
                                          <p:spTgt spid="52"/>
                                        </p:tgtEl>
                                        <p:attrNameLst>
                                          <p:attrName>ppt_x</p:attrName>
                                        </p:attrNameLst>
                                      </p:cBhvr>
                                      <p:tavLst>
                                        <p:tav tm="0">
                                          <p:val>
                                            <p:fltVal val="0.5"/>
                                          </p:val>
                                        </p:tav>
                                        <p:tav tm="100000">
                                          <p:val>
                                            <p:strVal val="#ppt_x"/>
                                          </p:val>
                                        </p:tav>
                                      </p:tavLst>
                                    </p:anim>
                                    <p:anim calcmode="lin" valueType="num">
                                      <p:cBhvr>
                                        <p:cTn id="295" dur="3000" fill="hold"/>
                                        <p:tgtEl>
                                          <p:spTgt spid="52"/>
                                        </p:tgtEl>
                                        <p:attrNameLst>
                                          <p:attrName>ppt_y</p:attrName>
                                        </p:attrNameLst>
                                      </p:cBhvr>
                                      <p:tavLst>
                                        <p:tav tm="0">
                                          <p:val>
                                            <p:fltVal val="0.5"/>
                                          </p:val>
                                        </p:tav>
                                        <p:tav tm="100000">
                                          <p:val>
                                            <p:strVal val="#ppt_y"/>
                                          </p:val>
                                        </p:tav>
                                      </p:tavLst>
                                    </p:anim>
                                  </p:childTnLst>
                                </p:cTn>
                              </p:par>
                              <p:par>
                                <p:cTn id="296" presetID="23" presetClass="entr" presetSubtype="528" fill="hold" grpId="0" nodeType="withEffect">
                                  <p:stCondLst>
                                    <p:cond delay="0"/>
                                  </p:stCondLst>
                                  <p:childTnLst>
                                    <p:set>
                                      <p:cBhvr>
                                        <p:cTn id="297" dur="1" fill="hold">
                                          <p:stCondLst>
                                            <p:cond delay="0"/>
                                          </p:stCondLst>
                                        </p:cTn>
                                        <p:tgtEl>
                                          <p:spTgt spid="53"/>
                                        </p:tgtEl>
                                        <p:attrNameLst>
                                          <p:attrName>style.visibility</p:attrName>
                                        </p:attrNameLst>
                                      </p:cBhvr>
                                      <p:to>
                                        <p:strVal val="visible"/>
                                      </p:to>
                                    </p:set>
                                    <p:anim calcmode="lin" valueType="num">
                                      <p:cBhvr>
                                        <p:cTn id="298" dur="3000" fill="hold"/>
                                        <p:tgtEl>
                                          <p:spTgt spid="53"/>
                                        </p:tgtEl>
                                        <p:attrNameLst>
                                          <p:attrName>ppt_w</p:attrName>
                                        </p:attrNameLst>
                                      </p:cBhvr>
                                      <p:tavLst>
                                        <p:tav tm="0">
                                          <p:val>
                                            <p:fltVal val="0"/>
                                          </p:val>
                                        </p:tav>
                                        <p:tav tm="100000">
                                          <p:val>
                                            <p:strVal val="#ppt_w"/>
                                          </p:val>
                                        </p:tav>
                                      </p:tavLst>
                                    </p:anim>
                                    <p:anim calcmode="lin" valueType="num">
                                      <p:cBhvr>
                                        <p:cTn id="299" dur="3000" fill="hold"/>
                                        <p:tgtEl>
                                          <p:spTgt spid="53"/>
                                        </p:tgtEl>
                                        <p:attrNameLst>
                                          <p:attrName>ppt_h</p:attrName>
                                        </p:attrNameLst>
                                      </p:cBhvr>
                                      <p:tavLst>
                                        <p:tav tm="0">
                                          <p:val>
                                            <p:fltVal val="0"/>
                                          </p:val>
                                        </p:tav>
                                        <p:tav tm="100000">
                                          <p:val>
                                            <p:strVal val="#ppt_h"/>
                                          </p:val>
                                        </p:tav>
                                      </p:tavLst>
                                    </p:anim>
                                    <p:anim calcmode="lin" valueType="num">
                                      <p:cBhvr>
                                        <p:cTn id="300" dur="3000" fill="hold"/>
                                        <p:tgtEl>
                                          <p:spTgt spid="53"/>
                                        </p:tgtEl>
                                        <p:attrNameLst>
                                          <p:attrName>ppt_x</p:attrName>
                                        </p:attrNameLst>
                                      </p:cBhvr>
                                      <p:tavLst>
                                        <p:tav tm="0">
                                          <p:val>
                                            <p:fltVal val="0.5"/>
                                          </p:val>
                                        </p:tav>
                                        <p:tav tm="100000">
                                          <p:val>
                                            <p:strVal val="#ppt_x"/>
                                          </p:val>
                                        </p:tav>
                                      </p:tavLst>
                                    </p:anim>
                                    <p:anim calcmode="lin" valueType="num">
                                      <p:cBhvr>
                                        <p:cTn id="301" dur="3000" fill="hold"/>
                                        <p:tgtEl>
                                          <p:spTgt spid="53"/>
                                        </p:tgtEl>
                                        <p:attrNameLst>
                                          <p:attrName>ppt_y</p:attrName>
                                        </p:attrNameLst>
                                      </p:cBhvr>
                                      <p:tavLst>
                                        <p:tav tm="0">
                                          <p:val>
                                            <p:fltVal val="0.5"/>
                                          </p:val>
                                        </p:tav>
                                        <p:tav tm="100000">
                                          <p:val>
                                            <p:strVal val="#ppt_y"/>
                                          </p:val>
                                        </p:tav>
                                      </p:tavLst>
                                    </p:anim>
                                  </p:childTnLst>
                                </p:cTn>
                              </p:par>
                              <p:par>
                                <p:cTn id="302" presetID="23" presetClass="entr" presetSubtype="528" fill="hold" grpId="0" nodeType="withEffect">
                                  <p:stCondLst>
                                    <p:cond delay="0"/>
                                  </p:stCondLst>
                                  <p:childTnLst>
                                    <p:set>
                                      <p:cBhvr>
                                        <p:cTn id="303" dur="1" fill="hold">
                                          <p:stCondLst>
                                            <p:cond delay="0"/>
                                          </p:stCondLst>
                                        </p:cTn>
                                        <p:tgtEl>
                                          <p:spTgt spid="54"/>
                                        </p:tgtEl>
                                        <p:attrNameLst>
                                          <p:attrName>style.visibility</p:attrName>
                                        </p:attrNameLst>
                                      </p:cBhvr>
                                      <p:to>
                                        <p:strVal val="visible"/>
                                      </p:to>
                                    </p:set>
                                    <p:anim calcmode="lin" valueType="num">
                                      <p:cBhvr>
                                        <p:cTn id="304" dur="3000" fill="hold"/>
                                        <p:tgtEl>
                                          <p:spTgt spid="54"/>
                                        </p:tgtEl>
                                        <p:attrNameLst>
                                          <p:attrName>ppt_w</p:attrName>
                                        </p:attrNameLst>
                                      </p:cBhvr>
                                      <p:tavLst>
                                        <p:tav tm="0">
                                          <p:val>
                                            <p:fltVal val="0"/>
                                          </p:val>
                                        </p:tav>
                                        <p:tav tm="100000">
                                          <p:val>
                                            <p:strVal val="#ppt_w"/>
                                          </p:val>
                                        </p:tav>
                                      </p:tavLst>
                                    </p:anim>
                                    <p:anim calcmode="lin" valueType="num">
                                      <p:cBhvr>
                                        <p:cTn id="305" dur="3000" fill="hold"/>
                                        <p:tgtEl>
                                          <p:spTgt spid="54"/>
                                        </p:tgtEl>
                                        <p:attrNameLst>
                                          <p:attrName>ppt_h</p:attrName>
                                        </p:attrNameLst>
                                      </p:cBhvr>
                                      <p:tavLst>
                                        <p:tav tm="0">
                                          <p:val>
                                            <p:fltVal val="0"/>
                                          </p:val>
                                        </p:tav>
                                        <p:tav tm="100000">
                                          <p:val>
                                            <p:strVal val="#ppt_h"/>
                                          </p:val>
                                        </p:tav>
                                      </p:tavLst>
                                    </p:anim>
                                    <p:anim calcmode="lin" valueType="num">
                                      <p:cBhvr>
                                        <p:cTn id="306" dur="3000" fill="hold"/>
                                        <p:tgtEl>
                                          <p:spTgt spid="54"/>
                                        </p:tgtEl>
                                        <p:attrNameLst>
                                          <p:attrName>ppt_x</p:attrName>
                                        </p:attrNameLst>
                                      </p:cBhvr>
                                      <p:tavLst>
                                        <p:tav tm="0">
                                          <p:val>
                                            <p:fltVal val="0.5"/>
                                          </p:val>
                                        </p:tav>
                                        <p:tav tm="100000">
                                          <p:val>
                                            <p:strVal val="#ppt_x"/>
                                          </p:val>
                                        </p:tav>
                                      </p:tavLst>
                                    </p:anim>
                                    <p:anim calcmode="lin" valueType="num">
                                      <p:cBhvr>
                                        <p:cTn id="307" dur="3000" fill="hold"/>
                                        <p:tgtEl>
                                          <p:spTgt spid="54"/>
                                        </p:tgtEl>
                                        <p:attrNameLst>
                                          <p:attrName>ppt_y</p:attrName>
                                        </p:attrNameLst>
                                      </p:cBhvr>
                                      <p:tavLst>
                                        <p:tav tm="0">
                                          <p:val>
                                            <p:fltVal val="0.5"/>
                                          </p:val>
                                        </p:tav>
                                        <p:tav tm="100000">
                                          <p:val>
                                            <p:strVal val="#ppt_y"/>
                                          </p:val>
                                        </p:tav>
                                      </p:tavLst>
                                    </p:anim>
                                  </p:childTnLst>
                                </p:cTn>
                              </p:par>
                              <p:par>
                                <p:cTn id="308" presetID="23" presetClass="entr" presetSubtype="528" fill="hold" grpId="0" nodeType="withEffect">
                                  <p:stCondLst>
                                    <p:cond delay="0"/>
                                  </p:stCondLst>
                                  <p:childTnLst>
                                    <p:set>
                                      <p:cBhvr>
                                        <p:cTn id="309" dur="1" fill="hold">
                                          <p:stCondLst>
                                            <p:cond delay="0"/>
                                          </p:stCondLst>
                                        </p:cTn>
                                        <p:tgtEl>
                                          <p:spTgt spid="55"/>
                                        </p:tgtEl>
                                        <p:attrNameLst>
                                          <p:attrName>style.visibility</p:attrName>
                                        </p:attrNameLst>
                                      </p:cBhvr>
                                      <p:to>
                                        <p:strVal val="visible"/>
                                      </p:to>
                                    </p:set>
                                    <p:anim calcmode="lin" valueType="num">
                                      <p:cBhvr>
                                        <p:cTn id="310" dur="3000" fill="hold"/>
                                        <p:tgtEl>
                                          <p:spTgt spid="55"/>
                                        </p:tgtEl>
                                        <p:attrNameLst>
                                          <p:attrName>ppt_w</p:attrName>
                                        </p:attrNameLst>
                                      </p:cBhvr>
                                      <p:tavLst>
                                        <p:tav tm="0">
                                          <p:val>
                                            <p:fltVal val="0"/>
                                          </p:val>
                                        </p:tav>
                                        <p:tav tm="100000">
                                          <p:val>
                                            <p:strVal val="#ppt_w"/>
                                          </p:val>
                                        </p:tav>
                                      </p:tavLst>
                                    </p:anim>
                                    <p:anim calcmode="lin" valueType="num">
                                      <p:cBhvr>
                                        <p:cTn id="311" dur="3000" fill="hold"/>
                                        <p:tgtEl>
                                          <p:spTgt spid="55"/>
                                        </p:tgtEl>
                                        <p:attrNameLst>
                                          <p:attrName>ppt_h</p:attrName>
                                        </p:attrNameLst>
                                      </p:cBhvr>
                                      <p:tavLst>
                                        <p:tav tm="0">
                                          <p:val>
                                            <p:fltVal val="0"/>
                                          </p:val>
                                        </p:tav>
                                        <p:tav tm="100000">
                                          <p:val>
                                            <p:strVal val="#ppt_h"/>
                                          </p:val>
                                        </p:tav>
                                      </p:tavLst>
                                    </p:anim>
                                    <p:anim calcmode="lin" valueType="num">
                                      <p:cBhvr>
                                        <p:cTn id="312" dur="3000" fill="hold"/>
                                        <p:tgtEl>
                                          <p:spTgt spid="55"/>
                                        </p:tgtEl>
                                        <p:attrNameLst>
                                          <p:attrName>ppt_x</p:attrName>
                                        </p:attrNameLst>
                                      </p:cBhvr>
                                      <p:tavLst>
                                        <p:tav tm="0">
                                          <p:val>
                                            <p:fltVal val="0.5"/>
                                          </p:val>
                                        </p:tav>
                                        <p:tav tm="100000">
                                          <p:val>
                                            <p:strVal val="#ppt_x"/>
                                          </p:val>
                                        </p:tav>
                                      </p:tavLst>
                                    </p:anim>
                                    <p:anim calcmode="lin" valueType="num">
                                      <p:cBhvr>
                                        <p:cTn id="313" dur="3000" fill="hold"/>
                                        <p:tgtEl>
                                          <p:spTgt spid="55"/>
                                        </p:tgtEl>
                                        <p:attrNameLst>
                                          <p:attrName>ppt_y</p:attrName>
                                        </p:attrNameLst>
                                      </p:cBhvr>
                                      <p:tavLst>
                                        <p:tav tm="0">
                                          <p:val>
                                            <p:fltVal val="0.5"/>
                                          </p:val>
                                        </p:tav>
                                        <p:tav tm="100000">
                                          <p:val>
                                            <p:strVal val="#ppt_y"/>
                                          </p:val>
                                        </p:tav>
                                      </p:tavLst>
                                    </p:anim>
                                  </p:childTnLst>
                                </p:cTn>
                              </p:par>
                              <p:par>
                                <p:cTn id="314" presetID="23" presetClass="entr" presetSubtype="528" fill="hold" grpId="0" nodeType="withEffect">
                                  <p:stCondLst>
                                    <p:cond delay="0"/>
                                  </p:stCondLst>
                                  <p:childTnLst>
                                    <p:set>
                                      <p:cBhvr>
                                        <p:cTn id="315" dur="1" fill="hold">
                                          <p:stCondLst>
                                            <p:cond delay="0"/>
                                          </p:stCondLst>
                                        </p:cTn>
                                        <p:tgtEl>
                                          <p:spTgt spid="56"/>
                                        </p:tgtEl>
                                        <p:attrNameLst>
                                          <p:attrName>style.visibility</p:attrName>
                                        </p:attrNameLst>
                                      </p:cBhvr>
                                      <p:to>
                                        <p:strVal val="visible"/>
                                      </p:to>
                                    </p:set>
                                    <p:anim calcmode="lin" valueType="num">
                                      <p:cBhvr>
                                        <p:cTn id="316" dur="3000" fill="hold"/>
                                        <p:tgtEl>
                                          <p:spTgt spid="56"/>
                                        </p:tgtEl>
                                        <p:attrNameLst>
                                          <p:attrName>ppt_w</p:attrName>
                                        </p:attrNameLst>
                                      </p:cBhvr>
                                      <p:tavLst>
                                        <p:tav tm="0">
                                          <p:val>
                                            <p:fltVal val="0"/>
                                          </p:val>
                                        </p:tav>
                                        <p:tav tm="100000">
                                          <p:val>
                                            <p:strVal val="#ppt_w"/>
                                          </p:val>
                                        </p:tav>
                                      </p:tavLst>
                                    </p:anim>
                                    <p:anim calcmode="lin" valueType="num">
                                      <p:cBhvr>
                                        <p:cTn id="317" dur="3000" fill="hold"/>
                                        <p:tgtEl>
                                          <p:spTgt spid="56"/>
                                        </p:tgtEl>
                                        <p:attrNameLst>
                                          <p:attrName>ppt_h</p:attrName>
                                        </p:attrNameLst>
                                      </p:cBhvr>
                                      <p:tavLst>
                                        <p:tav tm="0">
                                          <p:val>
                                            <p:fltVal val="0"/>
                                          </p:val>
                                        </p:tav>
                                        <p:tav tm="100000">
                                          <p:val>
                                            <p:strVal val="#ppt_h"/>
                                          </p:val>
                                        </p:tav>
                                      </p:tavLst>
                                    </p:anim>
                                    <p:anim calcmode="lin" valueType="num">
                                      <p:cBhvr>
                                        <p:cTn id="318" dur="3000" fill="hold"/>
                                        <p:tgtEl>
                                          <p:spTgt spid="56"/>
                                        </p:tgtEl>
                                        <p:attrNameLst>
                                          <p:attrName>ppt_x</p:attrName>
                                        </p:attrNameLst>
                                      </p:cBhvr>
                                      <p:tavLst>
                                        <p:tav tm="0">
                                          <p:val>
                                            <p:fltVal val="0.5"/>
                                          </p:val>
                                        </p:tav>
                                        <p:tav tm="100000">
                                          <p:val>
                                            <p:strVal val="#ppt_x"/>
                                          </p:val>
                                        </p:tav>
                                      </p:tavLst>
                                    </p:anim>
                                    <p:anim calcmode="lin" valueType="num">
                                      <p:cBhvr>
                                        <p:cTn id="319" dur="3000" fill="hold"/>
                                        <p:tgtEl>
                                          <p:spTgt spid="56"/>
                                        </p:tgtEl>
                                        <p:attrNameLst>
                                          <p:attrName>ppt_y</p:attrName>
                                        </p:attrNameLst>
                                      </p:cBhvr>
                                      <p:tavLst>
                                        <p:tav tm="0">
                                          <p:val>
                                            <p:fltVal val="0.5"/>
                                          </p:val>
                                        </p:tav>
                                        <p:tav tm="100000">
                                          <p:val>
                                            <p:strVal val="#ppt_y"/>
                                          </p:val>
                                        </p:tav>
                                      </p:tavLst>
                                    </p:anim>
                                  </p:childTnLst>
                                </p:cTn>
                              </p:par>
                              <p:par>
                                <p:cTn id="320" presetID="23" presetClass="entr" presetSubtype="528" fill="hold" grpId="0" nodeType="withEffect">
                                  <p:stCondLst>
                                    <p:cond delay="0"/>
                                  </p:stCondLst>
                                  <p:childTnLst>
                                    <p:set>
                                      <p:cBhvr>
                                        <p:cTn id="321" dur="1" fill="hold">
                                          <p:stCondLst>
                                            <p:cond delay="0"/>
                                          </p:stCondLst>
                                        </p:cTn>
                                        <p:tgtEl>
                                          <p:spTgt spid="57"/>
                                        </p:tgtEl>
                                        <p:attrNameLst>
                                          <p:attrName>style.visibility</p:attrName>
                                        </p:attrNameLst>
                                      </p:cBhvr>
                                      <p:to>
                                        <p:strVal val="visible"/>
                                      </p:to>
                                    </p:set>
                                    <p:anim calcmode="lin" valueType="num">
                                      <p:cBhvr>
                                        <p:cTn id="322" dur="3000" fill="hold"/>
                                        <p:tgtEl>
                                          <p:spTgt spid="57"/>
                                        </p:tgtEl>
                                        <p:attrNameLst>
                                          <p:attrName>ppt_w</p:attrName>
                                        </p:attrNameLst>
                                      </p:cBhvr>
                                      <p:tavLst>
                                        <p:tav tm="0">
                                          <p:val>
                                            <p:fltVal val="0"/>
                                          </p:val>
                                        </p:tav>
                                        <p:tav tm="100000">
                                          <p:val>
                                            <p:strVal val="#ppt_w"/>
                                          </p:val>
                                        </p:tav>
                                      </p:tavLst>
                                    </p:anim>
                                    <p:anim calcmode="lin" valueType="num">
                                      <p:cBhvr>
                                        <p:cTn id="323" dur="3000" fill="hold"/>
                                        <p:tgtEl>
                                          <p:spTgt spid="57"/>
                                        </p:tgtEl>
                                        <p:attrNameLst>
                                          <p:attrName>ppt_h</p:attrName>
                                        </p:attrNameLst>
                                      </p:cBhvr>
                                      <p:tavLst>
                                        <p:tav tm="0">
                                          <p:val>
                                            <p:fltVal val="0"/>
                                          </p:val>
                                        </p:tav>
                                        <p:tav tm="100000">
                                          <p:val>
                                            <p:strVal val="#ppt_h"/>
                                          </p:val>
                                        </p:tav>
                                      </p:tavLst>
                                    </p:anim>
                                    <p:anim calcmode="lin" valueType="num">
                                      <p:cBhvr>
                                        <p:cTn id="324" dur="3000" fill="hold"/>
                                        <p:tgtEl>
                                          <p:spTgt spid="57"/>
                                        </p:tgtEl>
                                        <p:attrNameLst>
                                          <p:attrName>ppt_x</p:attrName>
                                        </p:attrNameLst>
                                      </p:cBhvr>
                                      <p:tavLst>
                                        <p:tav tm="0">
                                          <p:val>
                                            <p:fltVal val="0.5"/>
                                          </p:val>
                                        </p:tav>
                                        <p:tav tm="100000">
                                          <p:val>
                                            <p:strVal val="#ppt_x"/>
                                          </p:val>
                                        </p:tav>
                                      </p:tavLst>
                                    </p:anim>
                                    <p:anim calcmode="lin" valueType="num">
                                      <p:cBhvr>
                                        <p:cTn id="325" dur="3000" fill="hold"/>
                                        <p:tgtEl>
                                          <p:spTgt spid="57"/>
                                        </p:tgtEl>
                                        <p:attrNameLst>
                                          <p:attrName>ppt_y</p:attrName>
                                        </p:attrNameLst>
                                      </p:cBhvr>
                                      <p:tavLst>
                                        <p:tav tm="0">
                                          <p:val>
                                            <p:fltVal val="0.5"/>
                                          </p:val>
                                        </p:tav>
                                        <p:tav tm="100000">
                                          <p:val>
                                            <p:strVal val="#ppt_y"/>
                                          </p:val>
                                        </p:tav>
                                      </p:tavLst>
                                    </p:anim>
                                  </p:childTnLst>
                                </p:cTn>
                              </p:par>
                              <p:par>
                                <p:cTn id="326" presetID="23" presetClass="entr" presetSubtype="528" fill="hold" grpId="0" nodeType="withEffect">
                                  <p:stCondLst>
                                    <p:cond delay="0"/>
                                  </p:stCondLst>
                                  <p:childTnLst>
                                    <p:set>
                                      <p:cBhvr>
                                        <p:cTn id="327" dur="1" fill="hold">
                                          <p:stCondLst>
                                            <p:cond delay="0"/>
                                          </p:stCondLst>
                                        </p:cTn>
                                        <p:tgtEl>
                                          <p:spTgt spid="58"/>
                                        </p:tgtEl>
                                        <p:attrNameLst>
                                          <p:attrName>style.visibility</p:attrName>
                                        </p:attrNameLst>
                                      </p:cBhvr>
                                      <p:to>
                                        <p:strVal val="visible"/>
                                      </p:to>
                                    </p:set>
                                    <p:anim calcmode="lin" valueType="num">
                                      <p:cBhvr>
                                        <p:cTn id="328" dur="3000" fill="hold"/>
                                        <p:tgtEl>
                                          <p:spTgt spid="58"/>
                                        </p:tgtEl>
                                        <p:attrNameLst>
                                          <p:attrName>ppt_w</p:attrName>
                                        </p:attrNameLst>
                                      </p:cBhvr>
                                      <p:tavLst>
                                        <p:tav tm="0">
                                          <p:val>
                                            <p:fltVal val="0"/>
                                          </p:val>
                                        </p:tav>
                                        <p:tav tm="100000">
                                          <p:val>
                                            <p:strVal val="#ppt_w"/>
                                          </p:val>
                                        </p:tav>
                                      </p:tavLst>
                                    </p:anim>
                                    <p:anim calcmode="lin" valueType="num">
                                      <p:cBhvr>
                                        <p:cTn id="329" dur="3000" fill="hold"/>
                                        <p:tgtEl>
                                          <p:spTgt spid="58"/>
                                        </p:tgtEl>
                                        <p:attrNameLst>
                                          <p:attrName>ppt_h</p:attrName>
                                        </p:attrNameLst>
                                      </p:cBhvr>
                                      <p:tavLst>
                                        <p:tav tm="0">
                                          <p:val>
                                            <p:fltVal val="0"/>
                                          </p:val>
                                        </p:tav>
                                        <p:tav tm="100000">
                                          <p:val>
                                            <p:strVal val="#ppt_h"/>
                                          </p:val>
                                        </p:tav>
                                      </p:tavLst>
                                    </p:anim>
                                    <p:anim calcmode="lin" valueType="num">
                                      <p:cBhvr>
                                        <p:cTn id="330" dur="3000" fill="hold"/>
                                        <p:tgtEl>
                                          <p:spTgt spid="58"/>
                                        </p:tgtEl>
                                        <p:attrNameLst>
                                          <p:attrName>ppt_x</p:attrName>
                                        </p:attrNameLst>
                                      </p:cBhvr>
                                      <p:tavLst>
                                        <p:tav tm="0">
                                          <p:val>
                                            <p:fltVal val="0.5"/>
                                          </p:val>
                                        </p:tav>
                                        <p:tav tm="100000">
                                          <p:val>
                                            <p:strVal val="#ppt_x"/>
                                          </p:val>
                                        </p:tav>
                                      </p:tavLst>
                                    </p:anim>
                                    <p:anim calcmode="lin" valueType="num">
                                      <p:cBhvr>
                                        <p:cTn id="331" dur="3000" fill="hold"/>
                                        <p:tgtEl>
                                          <p:spTgt spid="58"/>
                                        </p:tgtEl>
                                        <p:attrNameLst>
                                          <p:attrName>ppt_y</p:attrName>
                                        </p:attrNameLst>
                                      </p:cBhvr>
                                      <p:tavLst>
                                        <p:tav tm="0">
                                          <p:val>
                                            <p:fltVal val="0.5"/>
                                          </p:val>
                                        </p:tav>
                                        <p:tav tm="100000">
                                          <p:val>
                                            <p:strVal val="#ppt_y"/>
                                          </p:val>
                                        </p:tav>
                                      </p:tavLst>
                                    </p:anim>
                                  </p:childTnLst>
                                </p:cTn>
                              </p:par>
                              <p:par>
                                <p:cTn id="332" presetID="23" presetClass="entr" presetSubtype="528" fill="hold" grpId="0" nodeType="withEffect">
                                  <p:stCondLst>
                                    <p:cond delay="0"/>
                                  </p:stCondLst>
                                  <p:childTnLst>
                                    <p:set>
                                      <p:cBhvr>
                                        <p:cTn id="333" dur="1" fill="hold">
                                          <p:stCondLst>
                                            <p:cond delay="0"/>
                                          </p:stCondLst>
                                        </p:cTn>
                                        <p:tgtEl>
                                          <p:spTgt spid="59"/>
                                        </p:tgtEl>
                                        <p:attrNameLst>
                                          <p:attrName>style.visibility</p:attrName>
                                        </p:attrNameLst>
                                      </p:cBhvr>
                                      <p:to>
                                        <p:strVal val="visible"/>
                                      </p:to>
                                    </p:set>
                                    <p:anim calcmode="lin" valueType="num">
                                      <p:cBhvr>
                                        <p:cTn id="334" dur="3000" fill="hold"/>
                                        <p:tgtEl>
                                          <p:spTgt spid="59"/>
                                        </p:tgtEl>
                                        <p:attrNameLst>
                                          <p:attrName>ppt_w</p:attrName>
                                        </p:attrNameLst>
                                      </p:cBhvr>
                                      <p:tavLst>
                                        <p:tav tm="0">
                                          <p:val>
                                            <p:fltVal val="0"/>
                                          </p:val>
                                        </p:tav>
                                        <p:tav tm="100000">
                                          <p:val>
                                            <p:strVal val="#ppt_w"/>
                                          </p:val>
                                        </p:tav>
                                      </p:tavLst>
                                    </p:anim>
                                    <p:anim calcmode="lin" valueType="num">
                                      <p:cBhvr>
                                        <p:cTn id="335" dur="3000" fill="hold"/>
                                        <p:tgtEl>
                                          <p:spTgt spid="59"/>
                                        </p:tgtEl>
                                        <p:attrNameLst>
                                          <p:attrName>ppt_h</p:attrName>
                                        </p:attrNameLst>
                                      </p:cBhvr>
                                      <p:tavLst>
                                        <p:tav tm="0">
                                          <p:val>
                                            <p:fltVal val="0"/>
                                          </p:val>
                                        </p:tav>
                                        <p:tav tm="100000">
                                          <p:val>
                                            <p:strVal val="#ppt_h"/>
                                          </p:val>
                                        </p:tav>
                                      </p:tavLst>
                                    </p:anim>
                                    <p:anim calcmode="lin" valueType="num">
                                      <p:cBhvr>
                                        <p:cTn id="336" dur="3000" fill="hold"/>
                                        <p:tgtEl>
                                          <p:spTgt spid="59"/>
                                        </p:tgtEl>
                                        <p:attrNameLst>
                                          <p:attrName>ppt_x</p:attrName>
                                        </p:attrNameLst>
                                      </p:cBhvr>
                                      <p:tavLst>
                                        <p:tav tm="0">
                                          <p:val>
                                            <p:fltVal val="0.5"/>
                                          </p:val>
                                        </p:tav>
                                        <p:tav tm="100000">
                                          <p:val>
                                            <p:strVal val="#ppt_x"/>
                                          </p:val>
                                        </p:tav>
                                      </p:tavLst>
                                    </p:anim>
                                    <p:anim calcmode="lin" valueType="num">
                                      <p:cBhvr>
                                        <p:cTn id="337" dur="3000" fill="hold"/>
                                        <p:tgtEl>
                                          <p:spTgt spid="59"/>
                                        </p:tgtEl>
                                        <p:attrNameLst>
                                          <p:attrName>ppt_y</p:attrName>
                                        </p:attrNameLst>
                                      </p:cBhvr>
                                      <p:tavLst>
                                        <p:tav tm="0">
                                          <p:val>
                                            <p:fltVal val="0.5"/>
                                          </p:val>
                                        </p:tav>
                                        <p:tav tm="100000">
                                          <p:val>
                                            <p:strVal val="#ppt_y"/>
                                          </p:val>
                                        </p:tav>
                                      </p:tavLst>
                                    </p:anim>
                                  </p:childTnLst>
                                </p:cTn>
                              </p:par>
                              <p:par>
                                <p:cTn id="338" presetID="23" presetClass="entr" presetSubtype="528" fill="hold" grpId="0" nodeType="withEffect">
                                  <p:stCondLst>
                                    <p:cond delay="0"/>
                                  </p:stCondLst>
                                  <p:childTnLst>
                                    <p:set>
                                      <p:cBhvr>
                                        <p:cTn id="339" dur="1" fill="hold">
                                          <p:stCondLst>
                                            <p:cond delay="0"/>
                                          </p:stCondLst>
                                        </p:cTn>
                                        <p:tgtEl>
                                          <p:spTgt spid="60"/>
                                        </p:tgtEl>
                                        <p:attrNameLst>
                                          <p:attrName>style.visibility</p:attrName>
                                        </p:attrNameLst>
                                      </p:cBhvr>
                                      <p:to>
                                        <p:strVal val="visible"/>
                                      </p:to>
                                    </p:set>
                                    <p:anim calcmode="lin" valueType="num">
                                      <p:cBhvr>
                                        <p:cTn id="340" dur="3000" fill="hold"/>
                                        <p:tgtEl>
                                          <p:spTgt spid="60"/>
                                        </p:tgtEl>
                                        <p:attrNameLst>
                                          <p:attrName>ppt_w</p:attrName>
                                        </p:attrNameLst>
                                      </p:cBhvr>
                                      <p:tavLst>
                                        <p:tav tm="0">
                                          <p:val>
                                            <p:fltVal val="0"/>
                                          </p:val>
                                        </p:tav>
                                        <p:tav tm="100000">
                                          <p:val>
                                            <p:strVal val="#ppt_w"/>
                                          </p:val>
                                        </p:tav>
                                      </p:tavLst>
                                    </p:anim>
                                    <p:anim calcmode="lin" valueType="num">
                                      <p:cBhvr>
                                        <p:cTn id="341" dur="3000" fill="hold"/>
                                        <p:tgtEl>
                                          <p:spTgt spid="60"/>
                                        </p:tgtEl>
                                        <p:attrNameLst>
                                          <p:attrName>ppt_h</p:attrName>
                                        </p:attrNameLst>
                                      </p:cBhvr>
                                      <p:tavLst>
                                        <p:tav tm="0">
                                          <p:val>
                                            <p:fltVal val="0"/>
                                          </p:val>
                                        </p:tav>
                                        <p:tav tm="100000">
                                          <p:val>
                                            <p:strVal val="#ppt_h"/>
                                          </p:val>
                                        </p:tav>
                                      </p:tavLst>
                                    </p:anim>
                                    <p:anim calcmode="lin" valueType="num">
                                      <p:cBhvr>
                                        <p:cTn id="342" dur="3000" fill="hold"/>
                                        <p:tgtEl>
                                          <p:spTgt spid="60"/>
                                        </p:tgtEl>
                                        <p:attrNameLst>
                                          <p:attrName>ppt_x</p:attrName>
                                        </p:attrNameLst>
                                      </p:cBhvr>
                                      <p:tavLst>
                                        <p:tav tm="0">
                                          <p:val>
                                            <p:fltVal val="0.5"/>
                                          </p:val>
                                        </p:tav>
                                        <p:tav tm="100000">
                                          <p:val>
                                            <p:strVal val="#ppt_x"/>
                                          </p:val>
                                        </p:tav>
                                      </p:tavLst>
                                    </p:anim>
                                    <p:anim calcmode="lin" valueType="num">
                                      <p:cBhvr>
                                        <p:cTn id="343" dur="3000" fill="hold"/>
                                        <p:tgtEl>
                                          <p:spTgt spid="60"/>
                                        </p:tgtEl>
                                        <p:attrNameLst>
                                          <p:attrName>ppt_y</p:attrName>
                                        </p:attrNameLst>
                                      </p:cBhvr>
                                      <p:tavLst>
                                        <p:tav tm="0">
                                          <p:val>
                                            <p:fltVal val="0.5"/>
                                          </p:val>
                                        </p:tav>
                                        <p:tav tm="100000">
                                          <p:val>
                                            <p:strVal val="#ppt_y"/>
                                          </p:val>
                                        </p:tav>
                                      </p:tavLst>
                                    </p:anim>
                                  </p:childTnLst>
                                </p:cTn>
                              </p:par>
                              <p:par>
                                <p:cTn id="344" presetID="23" presetClass="entr" presetSubtype="528" fill="hold" grpId="0" nodeType="withEffect">
                                  <p:stCondLst>
                                    <p:cond delay="0"/>
                                  </p:stCondLst>
                                  <p:childTnLst>
                                    <p:set>
                                      <p:cBhvr>
                                        <p:cTn id="345" dur="1" fill="hold">
                                          <p:stCondLst>
                                            <p:cond delay="0"/>
                                          </p:stCondLst>
                                        </p:cTn>
                                        <p:tgtEl>
                                          <p:spTgt spid="61"/>
                                        </p:tgtEl>
                                        <p:attrNameLst>
                                          <p:attrName>style.visibility</p:attrName>
                                        </p:attrNameLst>
                                      </p:cBhvr>
                                      <p:to>
                                        <p:strVal val="visible"/>
                                      </p:to>
                                    </p:set>
                                    <p:anim calcmode="lin" valueType="num">
                                      <p:cBhvr>
                                        <p:cTn id="346" dur="3000" fill="hold"/>
                                        <p:tgtEl>
                                          <p:spTgt spid="61"/>
                                        </p:tgtEl>
                                        <p:attrNameLst>
                                          <p:attrName>ppt_w</p:attrName>
                                        </p:attrNameLst>
                                      </p:cBhvr>
                                      <p:tavLst>
                                        <p:tav tm="0">
                                          <p:val>
                                            <p:fltVal val="0"/>
                                          </p:val>
                                        </p:tav>
                                        <p:tav tm="100000">
                                          <p:val>
                                            <p:strVal val="#ppt_w"/>
                                          </p:val>
                                        </p:tav>
                                      </p:tavLst>
                                    </p:anim>
                                    <p:anim calcmode="lin" valueType="num">
                                      <p:cBhvr>
                                        <p:cTn id="347" dur="3000" fill="hold"/>
                                        <p:tgtEl>
                                          <p:spTgt spid="61"/>
                                        </p:tgtEl>
                                        <p:attrNameLst>
                                          <p:attrName>ppt_h</p:attrName>
                                        </p:attrNameLst>
                                      </p:cBhvr>
                                      <p:tavLst>
                                        <p:tav tm="0">
                                          <p:val>
                                            <p:fltVal val="0"/>
                                          </p:val>
                                        </p:tav>
                                        <p:tav tm="100000">
                                          <p:val>
                                            <p:strVal val="#ppt_h"/>
                                          </p:val>
                                        </p:tav>
                                      </p:tavLst>
                                    </p:anim>
                                    <p:anim calcmode="lin" valueType="num">
                                      <p:cBhvr>
                                        <p:cTn id="348" dur="3000" fill="hold"/>
                                        <p:tgtEl>
                                          <p:spTgt spid="61"/>
                                        </p:tgtEl>
                                        <p:attrNameLst>
                                          <p:attrName>ppt_x</p:attrName>
                                        </p:attrNameLst>
                                      </p:cBhvr>
                                      <p:tavLst>
                                        <p:tav tm="0">
                                          <p:val>
                                            <p:fltVal val="0.5"/>
                                          </p:val>
                                        </p:tav>
                                        <p:tav tm="100000">
                                          <p:val>
                                            <p:strVal val="#ppt_x"/>
                                          </p:val>
                                        </p:tav>
                                      </p:tavLst>
                                    </p:anim>
                                    <p:anim calcmode="lin" valueType="num">
                                      <p:cBhvr>
                                        <p:cTn id="349" dur="3000" fill="hold"/>
                                        <p:tgtEl>
                                          <p:spTgt spid="61"/>
                                        </p:tgtEl>
                                        <p:attrNameLst>
                                          <p:attrName>ppt_y</p:attrName>
                                        </p:attrNameLst>
                                      </p:cBhvr>
                                      <p:tavLst>
                                        <p:tav tm="0">
                                          <p:val>
                                            <p:fltVal val="0.5"/>
                                          </p:val>
                                        </p:tav>
                                        <p:tav tm="100000">
                                          <p:val>
                                            <p:strVal val="#ppt_y"/>
                                          </p:val>
                                        </p:tav>
                                      </p:tavLst>
                                    </p:anim>
                                  </p:childTnLst>
                                </p:cTn>
                              </p:par>
                              <p:par>
                                <p:cTn id="350" presetID="23" presetClass="entr" presetSubtype="528" fill="hold" grpId="0" nodeType="withEffect">
                                  <p:stCondLst>
                                    <p:cond delay="0"/>
                                  </p:stCondLst>
                                  <p:childTnLst>
                                    <p:set>
                                      <p:cBhvr>
                                        <p:cTn id="351" dur="1" fill="hold">
                                          <p:stCondLst>
                                            <p:cond delay="0"/>
                                          </p:stCondLst>
                                        </p:cTn>
                                        <p:tgtEl>
                                          <p:spTgt spid="62"/>
                                        </p:tgtEl>
                                        <p:attrNameLst>
                                          <p:attrName>style.visibility</p:attrName>
                                        </p:attrNameLst>
                                      </p:cBhvr>
                                      <p:to>
                                        <p:strVal val="visible"/>
                                      </p:to>
                                    </p:set>
                                    <p:anim calcmode="lin" valueType="num">
                                      <p:cBhvr>
                                        <p:cTn id="352" dur="3000" fill="hold"/>
                                        <p:tgtEl>
                                          <p:spTgt spid="62"/>
                                        </p:tgtEl>
                                        <p:attrNameLst>
                                          <p:attrName>ppt_w</p:attrName>
                                        </p:attrNameLst>
                                      </p:cBhvr>
                                      <p:tavLst>
                                        <p:tav tm="0">
                                          <p:val>
                                            <p:fltVal val="0"/>
                                          </p:val>
                                        </p:tav>
                                        <p:tav tm="100000">
                                          <p:val>
                                            <p:strVal val="#ppt_w"/>
                                          </p:val>
                                        </p:tav>
                                      </p:tavLst>
                                    </p:anim>
                                    <p:anim calcmode="lin" valueType="num">
                                      <p:cBhvr>
                                        <p:cTn id="353" dur="3000" fill="hold"/>
                                        <p:tgtEl>
                                          <p:spTgt spid="62"/>
                                        </p:tgtEl>
                                        <p:attrNameLst>
                                          <p:attrName>ppt_h</p:attrName>
                                        </p:attrNameLst>
                                      </p:cBhvr>
                                      <p:tavLst>
                                        <p:tav tm="0">
                                          <p:val>
                                            <p:fltVal val="0"/>
                                          </p:val>
                                        </p:tav>
                                        <p:tav tm="100000">
                                          <p:val>
                                            <p:strVal val="#ppt_h"/>
                                          </p:val>
                                        </p:tav>
                                      </p:tavLst>
                                    </p:anim>
                                    <p:anim calcmode="lin" valueType="num">
                                      <p:cBhvr>
                                        <p:cTn id="354" dur="3000" fill="hold"/>
                                        <p:tgtEl>
                                          <p:spTgt spid="62"/>
                                        </p:tgtEl>
                                        <p:attrNameLst>
                                          <p:attrName>ppt_x</p:attrName>
                                        </p:attrNameLst>
                                      </p:cBhvr>
                                      <p:tavLst>
                                        <p:tav tm="0">
                                          <p:val>
                                            <p:fltVal val="0.5"/>
                                          </p:val>
                                        </p:tav>
                                        <p:tav tm="100000">
                                          <p:val>
                                            <p:strVal val="#ppt_x"/>
                                          </p:val>
                                        </p:tav>
                                      </p:tavLst>
                                    </p:anim>
                                    <p:anim calcmode="lin" valueType="num">
                                      <p:cBhvr>
                                        <p:cTn id="355" dur="3000" fill="hold"/>
                                        <p:tgtEl>
                                          <p:spTgt spid="62"/>
                                        </p:tgtEl>
                                        <p:attrNameLst>
                                          <p:attrName>ppt_y</p:attrName>
                                        </p:attrNameLst>
                                      </p:cBhvr>
                                      <p:tavLst>
                                        <p:tav tm="0">
                                          <p:val>
                                            <p:fltVal val="0.5"/>
                                          </p:val>
                                        </p:tav>
                                        <p:tav tm="100000">
                                          <p:val>
                                            <p:strVal val="#ppt_y"/>
                                          </p:val>
                                        </p:tav>
                                      </p:tavLst>
                                    </p:anim>
                                  </p:childTnLst>
                                </p:cTn>
                              </p:par>
                              <p:par>
                                <p:cTn id="356" presetID="23" presetClass="entr" presetSubtype="528" fill="hold" grpId="0" nodeType="withEffect">
                                  <p:stCondLst>
                                    <p:cond delay="0"/>
                                  </p:stCondLst>
                                  <p:childTnLst>
                                    <p:set>
                                      <p:cBhvr>
                                        <p:cTn id="357" dur="1" fill="hold">
                                          <p:stCondLst>
                                            <p:cond delay="0"/>
                                          </p:stCondLst>
                                        </p:cTn>
                                        <p:tgtEl>
                                          <p:spTgt spid="63"/>
                                        </p:tgtEl>
                                        <p:attrNameLst>
                                          <p:attrName>style.visibility</p:attrName>
                                        </p:attrNameLst>
                                      </p:cBhvr>
                                      <p:to>
                                        <p:strVal val="visible"/>
                                      </p:to>
                                    </p:set>
                                    <p:anim calcmode="lin" valueType="num">
                                      <p:cBhvr>
                                        <p:cTn id="358" dur="3000" fill="hold"/>
                                        <p:tgtEl>
                                          <p:spTgt spid="63"/>
                                        </p:tgtEl>
                                        <p:attrNameLst>
                                          <p:attrName>ppt_w</p:attrName>
                                        </p:attrNameLst>
                                      </p:cBhvr>
                                      <p:tavLst>
                                        <p:tav tm="0">
                                          <p:val>
                                            <p:fltVal val="0"/>
                                          </p:val>
                                        </p:tav>
                                        <p:tav tm="100000">
                                          <p:val>
                                            <p:strVal val="#ppt_w"/>
                                          </p:val>
                                        </p:tav>
                                      </p:tavLst>
                                    </p:anim>
                                    <p:anim calcmode="lin" valueType="num">
                                      <p:cBhvr>
                                        <p:cTn id="359" dur="3000" fill="hold"/>
                                        <p:tgtEl>
                                          <p:spTgt spid="63"/>
                                        </p:tgtEl>
                                        <p:attrNameLst>
                                          <p:attrName>ppt_h</p:attrName>
                                        </p:attrNameLst>
                                      </p:cBhvr>
                                      <p:tavLst>
                                        <p:tav tm="0">
                                          <p:val>
                                            <p:fltVal val="0"/>
                                          </p:val>
                                        </p:tav>
                                        <p:tav tm="100000">
                                          <p:val>
                                            <p:strVal val="#ppt_h"/>
                                          </p:val>
                                        </p:tav>
                                      </p:tavLst>
                                    </p:anim>
                                    <p:anim calcmode="lin" valueType="num">
                                      <p:cBhvr>
                                        <p:cTn id="360" dur="3000" fill="hold"/>
                                        <p:tgtEl>
                                          <p:spTgt spid="63"/>
                                        </p:tgtEl>
                                        <p:attrNameLst>
                                          <p:attrName>ppt_x</p:attrName>
                                        </p:attrNameLst>
                                      </p:cBhvr>
                                      <p:tavLst>
                                        <p:tav tm="0">
                                          <p:val>
                                            <p:fltVal val="0.5"/>
                                          </p:val>
                                        </p:tav>
                                        <p:tav tm="100000">
                                          <p:val>
                                            <p:strVal val="#ppt_x"/>
                                          </p:val>
                                        </p:tav>
                                      </p:tavLst>
                                    </p:anim>
                                    <p:anim calcmode="lin" valueType="num">
                                      <p:cBhvr>
                                        <p:cTn id="361" dur="3000" fill="hold"/>
                                        <p:tgtEl>
                                          <p:spTgt spid="63"/>
                                        </p:tgtEl>
                                        <p:attrNameLst>
                                          <p:attrName>ppt_y</p:attrName>
                                        </p:attrNameLst>
                                      </p:cBhvr>
                                      <p:tavLst>
                                        <p:tav tm="0">
                                          <p:val>
                                            <p:fltVal val="0.5"/>
                                          </p:val>
                                        </p:tav>
                                        <p:tav tm="100000">
                                          <p:val>
                                            <p:strVal val="#ppt_y"/>
                                          </p:val>
                                        </p:tav>
                                      </p:tavLst>
                                    </p:anim>
                                  </p:childTnLst>
                                </p:cTn>
                              </p:par>
                              <p:par>
                                <p:cTn id="362" presetID="23" presetClass="entr" presetSubtype="528" fill="hold" grpId="0" nodeType="withEffect">
                                  <p:stCondLst>
                                    <p:cond delay="0"/>
                                  </p:stCondLst>
                                  <p:childTnLst>
                                    <p:set>
                                      <p:cBhvr>
                                        <p:cTn id="363" dur="1" fill="hold">
                                          <p:stCondLst>
                                            <p:cond delay="0"/>
                                          </p:stCondLst>
                                        </p:cTn>
                                        <p:tgtEl>
                                          <p:spTgt spid="64"/>
                                        </p:tgtEl>
                                        <p:attrNameLst>
                                          <p:attrName>style.visibility</p:attrName>
                                        </p:attrNameLst>
                                      </p:cBhvr>
                                      <p:to>
                                        <p:strVal val="visible"/>
                                      </p:to>
                                    </p:set>
                                    <p:anim calcmode="lin" valueType="num">
                                      <p:cBhvr>
                                        <p:cTn id="364" dur="3000" fill="hold"/>
                                        <p:tgtEl>
                                          <p:spTgt spid="64"/>
                                        </p:tgtEl>
                                        <p:attrNameLst>
                                          <p:attrName>ppt_w</p:attrName>
                                        </p:attrNameLst>
                                      </p:cBhvr>
                                      <p:tavLst>
                                        <p:tav tm="0">
                                          <p:val>
                                            <p:fltVal val="0"/>
                                          </p:val>
                                        </p:tav>
                                        <p:tav tm="100000">
                                          <p:val>
                                            <p:strVal val="#ppt_w"/>
                                          </p:val>
                                        </p:tav>
                                      </p:tavLst>
                                    </p:anim>
                                    <p:anim calcmode="lin" valueType="num">
                                      <p:cBhvr>
                                        <p:cTn id="365" dur="3000" fill="hold"/>
                                        <p:tgtEl>
                                          <p:spTgt spid="64"/>
                                        </p:tgtEl>
                                        <p:attrNameLst>
                                          <p:attrName>ppt_h</p:attrName>
                                        </p:attrNameLst>
                                      </p:cBhvr>
                                      <p:tavLst>
                                        <p:tav tm="0">
                                          <p:val>
                                            <p:fltVal val="0"/>
                                          </p:val>
                                        </p:tav>
                                        <p:tav tm="100000">
                                          <p:val>
                                            <p:strVal val="#ppt_h"/>
                                          </p:val>
                                        </p:tav>
                                      </p:tavLst>
                                    </p:anim>
                                    <p:anim calcmode="lin" valueType="num">
                                      <p:cBhvr>
                                        <p:cTn id="366" dur="3000" fill="hold"/>
                                        <p:tgtEl>
                                          <p:spTgt spid="64"/>
                                        </p:tgtEl>
                                        <p:attrNameLst>
                                          <p:attrName>ppt_x</p:attrName>
                                        </p:attrNameLst>
                                      </p:cBhvr>
                                      <p:tavLst>
                                        <p:tav tm="0">
                                          <p:val>
                                            <p:fltVal val="0.5"/>
                                          </p:val>
                                        </p:tav>
                                        <p:tav tm="100000">
                                          <p:val>
                                            <p:strVal val="#ppt_x"/>
                                          </p:val>
                                        </p:tav>
                                      </p:tavLst>
                                    </p:anim>
                                    <p:anim calcmode="lin" valueType="num">
                                      <p:cBhvr>
                                        <p:cTn id="367" dur="3000" fill="hold"/>
                                        <p:tgtEl>
                                          <p:spTgt spid="64"/>
                                        </p:tgtEl>
                                        <p:attrNameLst>
                                          <p:attrName>ppt_y</p:attrName>
                                        </p:attrNameLst>
                                      </p:cBhvr>
                                      <p:tavLst>
                                        <p:tav tm="0">
                                          <p:val>
                                            <p:fltVal val="0.5"/>
                                          </p:val>
                                        </p:tav>
                                        <p:tav tm="100000">
                                          <p:val>
                                            <p:strVal val="#ppt_y"/>
                                          </p:val>
                                        </p:tav>
                                      </p:tavLst>
                                    </p:anim>
                                  </p:childTnLst>
                                </p:cTn>
                              </p:par>
                              <p:par>
                                <p:cTn id="368" presetID="23" presetClass="entr" presetSubtype="528" fill="hold" grpId="0" nodeType="withEffect">
                                  <p:stCondLst>
                                    <p:cond delay="0"/>
                                  </p:stCondLst>
                                  <p:childTnLst>
                                    <p:set>
                                      <p:cBhvr>
                                        <p:cTn id="369" dur="1" fill="hold">
                                          <p:stCondLst>
                                            <p:cond delay="0"/>
                                          </p:stCondLst>
                                        </p:cTn>
                                        <p:tgtEl>
                                          <p:spTgt spid="65"/>
                                        </p:tgtEl>
                                        <p:attrNameLst>
                                          <p:attrName>style.visibility</p:attrName>
                                        </p:attrNameLst>
                                      </p:cBhvr>
                                      <p:to>
                                        <p:strVal val="visible"/>
                                      </p:to>
                                    </p:set>
                                    <p:anim calcmode="lin" valueType="num">
                                      <p:cBhvr>
                                        <p:cTn id="370" dur="3000" fill="hold"/>
                                        <p:tgtEl>
                                          <p:spTgt spid="65"/>
                                        </p:tgtEl>
                                        <p:attrNameLst>
                                          <p:attrName>ppt_w</p:attrName>
                                        </p:attrNameLst>
                                      </p:cBhvr>
                                      <p:tavLst>
                                        <p:tav tm="0">
                                          <p:val>
                                            <p:fltVal val="0"/>
                                          </p:val>
                                        </p:tav>
                                        <p:tav tm="100000">
                                          <p:val>
                                            <p:strVal val="#ppt_w"/>
                                          </p:val>
                                        </p:tav>
                                      </p:tavLst>
                                    </p:anim>
                                    <p:anim calcmode="lin" valueType="num">
                                      <p:cBhvr>
                                        <p:cTn id="371" dur="3000" fill="hold"/>
                                        <p:tgtEl>
                                          <p:spTgt spid="65"/>
                                        </p:tgtEl>
                                        <p:attrNameLst>
                                          <p:attrName>ppt_h</p:attrName>
                                        </p:attrNameLst>
                                      </p:cBhvr>
                                      <p:tavLst>
                                        <p:tav tm="0">
                                          <p:val>
                                            <p:fltVal val="0"/>
                                          </p:val>
                                        </p:tav>
                                        <p:tav tm="100000">
                                          <p:val>
                                            <p:strVal val="#ppt_h"/>
                                          </p:val>
                                        </p:tav>
                                      </p:tavLst>
                                    </p:anim>
                                    <p:anim calcmode="lin" valueType="num">
                                      <p:cBhvr>
                                        <p:cTn id="372" dur="3000" fill="hold"/>
                                        <p:tgtEl>
                                          <p:spTgt spid="65"/>
                                        </p:tgtEl>
                                        <p:attrNameLst>
                                          <p:attrName>ppt_x</p:attrName>
                                        </p:attrNameLst>
                                      </p:cBhvr>
                                      <p:tavLst>
                                        <p:tav tm="0">
                                          <p:val>
                                            <p:fltVal val="0.5"/>
                                          </p:val>
                                        </p:tav>
                                        <p:tav tm="100000">
                                          <p:val>
                                            <p:strVal val="#ppt_x"/>
                                          </p:val>
                                        </p:tav>
                                      </p:tavLst>
                                    </p:anim>
                                    <p:anim calcmode="lin" valueType="num">
                                      <p:cBhvr>
                                        <p:cTn id="373" dur="3000" fill="hold"/>
                                        <p:tgtEl>
                                          <p:spTgt spid="65"/>
                                        </p:tgtEl>
                                        <p:attrNameLst>
                                          <p:attrName>ppt_y</p:attrName>
                                        </p:attrNameLst>
                                      </p:cBhvr>
                                      <p:tavLst>
                                        <p:tav tm="0">
                                          <p:val>
                                            <p:fltVal val="0.5"/>
                                          </p:val>
                                        </p:tav>
                                        <p:tav tm="100000">
                                          <p:val>
                                            <p:strVal val="#ppt_y"/>
                                          </p:val>
                                        </p:tav>
                                      </p:tavLst>
                                    </p:anim>
                                  </p:childTnLst>
                                </p:cTn>
                              </p:par>
                              <p:par>
                                <p:cTn id="374" presetID="23" presetClass="entr" presetSubtype="528" fill="hold" grpId="0" nodeType="withEffect">
                                  <p:stCondLst>
                                    <p:cond delay="0"/>
                                  </p:stCondLst>
                                  <p:childTnLst>
                                    <p:set>
                                      <p:cBhvr>
                                        <p:cTn id="375" dur="1" fill="hold">
                                          <p:stCondLst>
                                            <p:cond delay="0"/>
                                          </p:stCondLst>
                                        </p:cTn>
                                        <p:tgtEl>
                                          <p:spTgt spid="66"/>
                                        </p:tgtEl>
                                        <p:attrNameLst>
                                          <p:attrName>style.visibility</p:attrName>
                                        </p:attrNameLst>
                                      </p:cBhvr>
                                      <p:to>
                                        <p:strVal val="visible"/>
                                      </p:to>
                                    </p:set>
                                    <p:anim calcmode="lin" valueType="num">
                                      <p:cBhvr>
                                        <p:cTn id="376" dur="3000" fill="hold"/>
                                        <p:tgtEl>
                                          <p:spTgt spid="66"/>
                                        </p:tgtEl>
                                        <p:attrNameLst>
                                          <p:attrName>ppt_w</p:attrName>
                                        </p:attrNameLst>
                                      </p:cBhvr>
                                      <p:tavLst>
                                        <p:tav tm="0">
                                          <p:val>
                                            <p:fltVal val="0"/>
                                          </p:val>
                                        </p:tav>
                                        <p:tav tm="100000">
                                          <p:val>
                                            <p:strVal val="#ppt_w"/>
                                          </p:val>
                                        </p:tav>
                                      </p:tavLst>
                                    </p:anim>
                                    <p:anim calcmode="lin" valueType="num">
                                      <p:cBhvr>
                                        <p:cTn id="377" dur="3000" fill="hold"/>
                                        <p:tgtEl>
                                          <p:spTgt spid="66"/>
                                        </p:tgtEl>
                                        <p:attrNameLst>
                                          <p:attrName>ppt_h</p:attrName>
                                        </p:attrNameLst>
                                      </p:cBhvr>
                                      <p:tavLst>
                                        <p:tav tm="0">
                                          <p:val>
                                            <p:fltVal val="0"/>
                                          </p:val>
                                        </p:tav>
                                        <p:tav tm="100000">
                                          <p:val>
                                            <p:strVal val="#ppt_h"/>
                                          </p:val>
                                        </p:tav>
                                      </p:tavLst>
                                    </p:anim>
                                    <p:anim calcmode="lin" valueType="num">
                                      <p:cBhvr>
                                        <p:cTn id="378" dur="3000" fill="hold"/>
                                        <p:tgtEl>
                                          <p:spTgt spid="66"/>
                                        </p:tgtEl>
                                        <p:attrNameLst>
                                          <p:attrName>ppt_x</p:attrName>
                                        </p:attrNameLst>
                                      </p:cBhvr>
                                      <p:tavLst>
                                        <p:tav tm="0">
                                          <p:val>
                                            <p:fltVal val="0.5"/>
                                          </p:val>
                                        </p:tav>
                                        <p:tav tm="100000">
                                          <p:val>
                                            <p:strVal val="#ppt_x"/>
                                          </p:val>
                                        </p:tav>
                                      </p:tavLst>
                                    </p:anim>
                                    <p:anim calcmode="lin" valueType="num">
                                      <p:cBhvr>
                                        <p:cTn id="379" dur="3000" fill="hold"/>
                                        <p:tgtEl>
                                          <p:spTgt spid="66"/>
                                        </p:tgtEl>
                                        <p:attrNameLst>
                                          <p:attrName>ppt_y</p:attrName>
                                        </p:attrNameLst>
                                      </p:cBhvr>
                                      <p:tavLst>
                                        <p:tav tm="0">
                                          <p:val>
                                            <p:fltVal val="0.5"/>
                                          </p:val>
                                        </p:tav>
                                        <p:tav tm="100000">
                                          <p:val>
                                            <p:strVal val="#ppt_y"/>
                                          </p:val>
                                        </p:tav>
                                      </p:tavLst>
                                    </p:anim>
                                  </p:childTnLst>
                                </p:cTn>
                              </p:par>
                              <p:par>
                                <p:cTn id="380" presetID="23" presetClass="entr" presetSubtype="528" fill="hold" grpId="0" nodeType="withEffect">
                                  <p:stCondLst>
                                    <p:cond delay="0"/>
                                  </p:stCondLst>
                                  <p:childTnLst>
                                    <p:set>
                                      <p:cBhvr>
                                        <p:cTn id="381" dur="1" fill="hold">
                                          <p:stCondLst>
                                            <p:cond delay="0"/>
                                          </p:stCondLst>
                                        </p:cTn>
                                        <p:tgtEl>
                                          <p:spTgt spid="67"/>
                                        </p:tgtEl>
                                        <p:attrNameLst>
                                          <p:attrName>style.visibility</p:attrName>
                                        </p:attrNameLst>
                                      </p:cBhvr>
                                      <p:to>
                                        <p:strVal val="visible"/>
                                      </p:to>
                                    </p:set>
                                    <p:anim calcmode="lin" valueType="num">
                                      <p:cBhvr>
                                        <p:cTn id="382" dur="3000" fill="hold"/>
                                        <p:tgtEl>
                                          <p:spTgt spid="67"/>
                                        </p:tgtEl>
                                        <p:attrNameLst>
                                          <p:attrName>ppt_w</p:attrName>
                                        </p:attrNameLst>
                                      </p:cBhvr>
                                      <p:tavLst>
                                        <p:tav tm="0">
                                          <p:val>
                                            <p:fltVal val="0"/>
                                          </p:val>
                                        </p:tav>
                                        <p:tav tm="100000">
                                          <p:val>
                                            <p:strVal val="#ppt_w"/>
                                          </p:val>
                                        </p:tav>
                                      </p:tavLst>
                                    </p:anim>
                                    <p:anim calcmode="lin" valueType="num">
                                      <p:cBhvr>
                                        <p:cTn id="383" dur="3000" fill="hold"/>
                                        <p:tgtEl>
                                          <p:spTgt spid="67"/>
                                        </p:tgtEl>
                                        <p:attrNameLst>
                                          <p:attrName>ppt_h</p:attrName>
                                        </p:attrNameLst>
                                      </p:cBhvr>
                                      <p:tavLst>
                                        <p:tav tm="0">
                                          <p:val>
                                            <p:fltVal val="0"/>
                                          </p:val>
                                        </p:tav>
                                        <p:tav tm="100000">
                                          <p:val>
                                            <p:strVal val="#ppt_h"/>
                                          </p:val>
                                        </p:tav>
                                      </p:tavLst>
                                    </p:anim>
                                    <p:anim calcmode="lin" valueType="num">
                                      <p:cBhvr>
                                        <p:cTn id="384" dur="3000" fill="hold"/>
                                        <p:tgtEl>
                                          <p:spTgt spid="67"/>
                                        </p:tgtEl>
                                        <p:attrNameLst>
                                          <p:attrName>ppt_x</p:attrName>
                                        </p:attrNameLst>
                                      </p:cBhvr>
                                      <p:tavLst>
                                        <p:tav tm="0">
                                          <p:val>
                                            <p:fltVal val="0.5"/>
                                          </p:val>
                                        </p:tav>
                                        <p:tav tm="100000">
                                          <p:val>
                                            <p:strVal val="#ppt_x"/>
                                          </p:val>
                                        </p:tav>
                                      </p:tavLst>
                                    </p:anim>
                                    <p:anim calcmode="lin" valueType="num">
                                      <p:cBhvr>
                                        <p:cTn id="385" dur="3000" fill="hold"/>
                                        <p:tgtEl>
                                          <p:spTgt spid="67"/>
                                        </p:tgtEl>
                                        <p:attrNameLst>
                                          <p:attrName>ppt_y</p:attrName>
                                        </p:attrNameLst>
                                      </p:cBhvr>
                                      <p:tavLst>
                                        <p:tav tm="0">
                                          <p:val>
                                            <p:fltVal val="0.5"/>
                                          </p:val>
                                        </p:tav>
                                        <p:tav tm="100000">
                                          <p:val>
                                            <p:strVal val="#ppt_y"/>
                                          </p:val>
                                        </p:tav>
                                      </p:tavLst>
                                    </p:anim>
                                  </p:childTnLst>
                                </p:cTn>
                              </p:par>
                              <p:par>
                                <p:cTn id="386" presetID="23" presetClass="entr" presetSubtype="528" fill="hold" grpId="0" nodeType="withEffect">
                                  <p:stCondLst>
                                    <p:cond delay="0"/>
                                  </p:stCondLst>
                                  <p:childTnLst>
                                    <p:set>
                                      <p:cBhvr>
                                        <p:cTn id="387" dur="1" fill="hold">
                                          <p:stCondLst>
                                            <p:cond delay="0"/>
                                          </p:stCondLst>
                                        </p:cTn>
                                        <p:tgtEl>
                                          <p:spTgt spid="68"/>
                                        </p:tgtEl>
                                        <p:attrNameLst>
                                          <p:attrName>style.visibility</p:attrName>
                                        </p:attrNameLst>
                                      </p:cBhvr>
                                      <p:to>
                                        <p:strVal val="visible"/>
                                      </p:to>
                                    </p:set>
                                    <p:anim calcmode="lin" valueType="num">
                                      <p:cBhvr>
                                        <p:cTn id="388" dur="3000" fill="hold"/>
                                        <p:tgtEl>
                                          <p:spTgt spid="68"/>
                                        </p:tgtEl>
                                        <p:attrNameLst>
                                          <p:attrName>ppt_w</p:attrName>
                                        </p:attrNameLst>
                                      </p:cBhvr>
                                      <p:tavLst>
                                        <p:tav tm="0">
                                          <p:val>
                                            <p:fltVal val="0"/>
                                          </p:val>
                                        </p:tav>
                                        <p:tav tm="100000">
                                          <p:val>
                                            <p:strVal val="#ppt_w"/>
                                          </p:val>
                                        </p:tav>
                                      </p:tavLst>
                                    </p:anim>
                                    <p:anim calcmode="lin" valueType="num">
                                      <p:cBhvr>
                                        <p:cTn id="389" dur="3000" fill="hold"/>
                                        <p:tgtEl>
                                          <p:spTgt spid="68"/>
                                        </p:tgtEl>
                                        <p:attrNameLst>
                                          <p:attrName>ppt_h</p:attrName>
                                        </p:attrNameLst>
                                      </p:cBhvr>
                                      <p:tavLst>
                                        <p:tav tm="0">
                                          <p:val>
                                            <p:fltVal val="0"/>
                                          </p:val>
                                        </p:tav>
                                        <p:tav tm="100000">
                                          <p:val>
                                            <p:strVal val="#ppt_h"/>
                                          </p:val>
                                        </p:tav>
                                      </p:tavLst>
                                    </p:anim>
                                    <p:anim calcmode="lin" valueType="num">
                                      <p:cBhvr>
                                        <p:cTn id="390" dur="3000" fill="hold"/>
                                        <p:tgtEl>
                                          <p:spTgt spid="68"/>
                                        </p:tgtEl>
                                        <p:attrNameLst>
                                          <p:attrName>ppt_x</p:attrName>
                                        </p:attrNameLst>
                                      </p:cBhvr>
                                      <p:tavLst>
                                        <p:tav tm="0">
                                          <p:val>
                                            <p:fltVal val="0.5"/>
                                          </p:val>
                                        </p:tav>
                                        <p:tav tm="100000">
                                          <p:val>
                                            <p:strVal val="#ppt_x"/>
                                          </p:val>
                                        </p:tav>
                                      </p:tavLst>
                                    </p:anim>
                                    <p:anim calcmode="lin" valueType="num">
                                      <p:cBhvr>
                                        <p:cTn id="391" dur="3000" fill="hold"/>
                                        <p:tgtEl>
                                          <p:spTgt spid="68"/>
                                        </p:tgtEl>
                                        <p:attrNameLst>
                                          <p:attrName>ppt_y</p:attrName>
                                        </p:attrNameLst>
                                      </p:cBhvr>
                                      <p:tavLst>
                                        <p:tav tm="0">
                                          <p:val>
                                            <p:fltVal val="0.5"/>
                                          </p:val>
                                        </p:tav>
                                        <p:tav tm="100000">
                                          <p:val>
                                            <p:strVal val="#ppt_y"/>
                                          </p:val>
                                        </p:tav>
                                      </p:tavLst>
                                    </p:anim>
                                  </p:childTnLst>
                                </p:cTn>
                              </p:par>
                              <p:par>
                                <p:cTn id="392" presetID="23" presetClass="entr" presetSubtype="528" fill="hold" grpId="0" nodeType="withEffect">
                                  <p:stCondLst>
                                    <p:cond delay="0"/>
                                  </p:stCondLst>
                                  <p:childTnLst>
                                    <p:set>
                                      <p:cBhvr>
                                        <p:cTn id="393" dur="1" fill="hold">
                                          <p:stCondLst>
                                            <p:cond delay="0"/>
                                          </p:stCondLst>
                                        </p:cTn>
                                        <p:tgtEl>
                                          <p:spTgt spid="69"/>
                                        </p:tgtEl>
                                        <p:attrNameLst>
                                          <p:attrName>style.visibility</p:attrName>
                                        </p:attrNameLst>
                                      </p:cBhvr>
                                      <p:to>
                                        <p:strVal val="visible"/>
                                      </p:to>
                                    </p:set>
                                    <p:anim calcmode="lin" valueType="num">
                                      <p:cBhvr>
                                        <p:cTn id="394" dur="3000" fill="hold"/>
                                        <p:tgtEl>
                                          <p:spTgt spid="69"/>
                                        </p:tgtEl>
                                        <p:attrNameLst>
                                          <p:attrName>ppt_w</p:attrName>
                                        </p:attrNameLst>
                                      </p:cBhvr>
                                      <p:tavLst>
                                        <p:tav tm="0">
                                          <p:val>
                                            <p:fltVal val="0"/>
                                          </p:val>
                                        </p:tav>
                                        <p:tav tm="100000">
                                          <p:val>
                                            <p:strVal val="#ppt_w"/>
                                          </p:val>
                                        </p:tav>
                                      </p:tavLst>
                                    </p:anim>
                                    <p:anim calcmode="lin" valueType="num">
                                      <p:cBhvr>
                                        <p:cTn id="395" dur="3000" fill="hold"/>
                                        <p:tgtEl>
                                          <p:spTgt spid="69"/>
                                        </p:tgtEl>
                                        <p:attrNameLst>
                                          <p:attrName>ppt_h</p:attrName>
                                        </p:attrNameLst>
                                      </p:cBhvr>
                                      <p:tavLst>
                                        <p:tav tm="0">
                                          <p:val>
                                            <p:fltVal val="0"/>
                                          </p:val>
                                        </p:tav>
                                        <p:tav tm="100000">
                                          <p:val>
                                            <p:strVal val="#ppt_h"/>
                                          </p:val>
                                        </p:tav>
                                      </p:tavLst>
                                    </p:anim>
                                    <p:anim calcmode="lin" valueType="num">
                                      <p:cBhvr>
                                        <p:cTn id="396" dur="3000" fill="hold"/>
                                        <p:tgtEl>
                                          <p:spTgt spid="69"/>
                                        </p:tgtEl>
                                        <p:attrNameLst>
                                          <p:attrName>ppt_x</p:attrName>
                                        </p:attrNameLst>
                                      </p:cBhvr>
                                      <p:tavLst>
                                        <p:tav tm="0">
                                          <p:val>
                                            <p:fltVal val="0.5"/>
                                          </p:val>
                                        </p:tav>
                                        <p:tav tm="100000">
                                          <p:val>
                                            <p:strVal val="#ppt_x"/>
                                          </p:val>
                                        </p:tav>
                                      </p:tavLst>
                                    </p:anim>
                                    <p:anim calcmode="lin" valueType="num">
                                      <p:cBhvr>
                                        <p:cTn id="397" dur="3000" fill="hold"/>
                                        <p:tgtEl>
                                          <p:spTgt spid="69"/>
                                        </p:tgtEl>
                                        <p:attrNameLst>
                                          <p:attrName>ppt_y</p:attrName>
                                        </p:attrNameLst>
                                      </p:cBhvr>
                                      <p:tavLst>
                                        <p:tav tm="0">
                                          <p:val>
                                            <p:fltVal val="0.5"/>
                                          </p:val>
                                        </p:tav>
                                        <p:tav tm="100000">
                                          <p:val>
                                            <p:strVal val="#ppt_y"/>
                                          </p:val>
                                        </p:tav>
                                      </p:tavLst>
                                    </p:anim>
                                  </p:childTnLst>
                                </p:cTn>
                              </p:par>
                              <p:par>
                                <p:cTn id="398" presetID="23" presetClass="entr" presetSubtype="528" fill="hold" grpId="0" nodeType="withEffect">
                                  <p:stCondLst>
                                    <p:cond delay="0"/>
                                  </p:stCondLst>
                                  <p:childTnLst>
                                    <p:set>
                                      <p:cBhvr>
                                        <p:cTn id="399" dur="1" fill="hold">
                                          <p:stCondLst>
                                            <p:cond delay="0"/>
                                          </p:stCondLst>
                                        </p:cTn>
                                        <p:tgtEl>
                                          <p:spTgt spid="70"/>
                                        </p:tgtEl>
                                        <p:attrNameLst>
                                          <p:attrName>style.visibility</p:attrName>
                                        </p:attrNameLst>
                                      </p:cBhvr>
                                      <p:to>
                                        <p:strVal val="visible"/>
                                      </p:to>
                                    </p:set>
                                    <p:anim calcmode="lin" valueType="num">
                                      <p:cBhvr>
                                        <p:cTn id="400" dur="3000" fill="hold"/>
                                        <p:tgtEl>
                                          <p:spTgt spid="70"/>
                                        </p:tgtEl>
                                        <p:attrNameLst>
                                          <p:attrName>ppt_w</p:attrName>
                                        </p:attrNameLst>
                                      </p:cBhvr>
                                      <p:tavLst>
                                        <p:tav tm="0">
                                          <p:val>
                                            <p:fltVal val="0"/>
                                          </p:val>
                                        </p:tav>
                                        <p:tav tm="100000">
                                          <p:val>
                                            <p:strVal val="#ppt_w"/>
                                          </p:val>
                                        </p:tav>
                                      </p:tavLst>
                                    </p:anim>
                                    <p:anim calcmode="lin" valueType="num">
                                      <p:cBhvr>
                                        <p:cTn id="401" dur="3000" fill="hold"/>
                                        <p:tgtEl>
                                          <p:spTgt spid="70"/>
                                        </p:tgtEl>
                                        <p:attrNameLst>
                                          <p:attrName>ppt_h</p:attrName>
                                        </p:attrNameLst>
                                      </p:cBhvr>
                                      <p:tavLst>
                                        <p:tav tm="0">
                                          <p:val>
                                            <p:fltVal val="0"/>
                                          </p:val>
                                        </p:tav>
                                        <p:tav tm="100000">
                                          <p:val>
                                            <p:strVal val="#ppt_h"/>
                                          </p:val>
                                        </p:tav>
                                      </p:tavLst>
                                    </p:anim>
                                    <p:anim calcmode="lin" valueType="num">
                                      <p:cBhvr>
                                        <p:cTn id="402" dur="3000" fill="hold"/>
                                        <p:tgtEl>
                                          <p:spTgt spid="70"/>
                                        </p:tgtEl>
                                        <p:attrNameLst>
                                          <p:attrName>ppt_x</p:attrName>
                                        </p:attrNameLst>
                                      </p:cBhvr>
                                      <p:tavLst>
                                        <p:tav tm="0">
                                          <p:val>
                                            <p:fltVal val="0.5"/>
                                          </p:val>
                                        </p:tav>
                                        <p:tav tm="100000">
                                          <p:val>
                                            <p:strVal val="#ppt_x"/>
                                          </p:val>
                                        </p:tav>
                                      </p:tavLst>
                                    </p:anim>
                                    <p:anim calcmode="lin" valueType="num">
                                      <p:cBhvr>
                                        <p:cTn id="403" dur="3000" fill="hold"/>
                                        <p:tgtEl>
                                          <p:spTgt spid="70"/>
                                        </p:tgtEl>
                                        <p:attrNameLst>
                                          <p:attrName>ppt_y</p:attrName>
                                        </p:attrNameLst>
                                      </p:cBhvr>
                                      <p:tavLst>
                                        <p:tav tm="0">
                                          <p:val>
                                            <p:fltVal val="0.5"/>
                                          </p:val>
                                        </p:tav>
                                        <p:tav tm="100000">
                                          <p:val>
                                            <p:strVal val="#ppt_y"/>
                                          </p:val>
                                        </p:tav>
                                      </p:tavLst>
                                    </p:anim>
                                  </p:childTnLst>
                                </p:cTn>
                              </p:par>
                              <p:par>
                                <p:cTn id="404" presetID="23" presetClass="entr" presetSubtype="528" fill="hold" grpId="0" nodeType="withEffect">
                                  <p:stCondLst>
                                    <p:cond delay="0"/>
                                  </p:stCondLst>
                                  <p:childTnLst>
                                    <p:set>
                                      <p:cBhvr>
                                        <p:cTn id="405" dur="1" fill="hold">
                                          <p:stCondLst>
                                            <p:cond delay="0"/>
                                          </p:stCondLst>
                                        </p:cTn>
                                        <p:tgtEl>
                                          <p:spTgt spid="71"/>
                                        </p:tgtEl>
                                        <p:attrNameLst>
                                          <p:attrName>style.visibility</p:attrName>
                                        </p:attrNameLst>
                                      </p:cBhvr>
                                      <p:to>
                                        <p:strVal val="visible"/>
                                      </p:to>
                                    </p:set>
                                    <p:anim calcmode="lin" valueType="num">
                                      <p:cBhvr>
                                        <p:cTn id="406" dur="3000" fill="hold"/>
                                        <p:tgtEl>
                                          <p:spTgt spid="71"/>
                                        </p:tgtEl>
                                        <p:attrNameLst>
                                          <p:attrName>ppt_w</p:attrName>
                                        </p:attrNameLst>
                                      </p:cBhvr>
                                      <p:tavLst>
                                        <p:tav tm="0">
                                          <p:val>
                                            <p:fltVal val="0"/>
                                          </p:val>
                                        </p:tav>
                                        <p:tav tm="100000">
                                          <p:val>
                                            <p:strVal val="#ppt_w"/>
                                          </p:val>
                                        </p:tav>
                                      </p:tavLst>
                                    </p:anim>
                                    <p:anim calcmode="lin" valueType="num">
                                      <p:cBhvr>
                                        <p:cTn id="407" dur="3000" fill="hold"/>
                                        <p:tgtEl>
                                          <p:spTgt spid="71"/>
                                        </p:tgtEl>
                                        <p:attrNameLst>
                                          <p:attrName>ppt_h</p:attrName>
                                        </p:attrNameLst>
                                      </p:cBhvr>
                                      <p:tavLst>
                                        <p:tav tm="0">
                                          <p:val>
                                            <p:fltVal val="0"/>
                                          </p:val>
                                        </p:tav>
                                        <p:tav tm="100000">
                                          <p:val>
                                            <p:strVal val="#ppt_h"/>
                                          </p:val>
                                        </p:tav>
                                      </p:tavLst>
                                    </p:anim>
                                    <p:anim calcmode="lin" valueType="num">
                                      <p:cBhvr>
                                        <p:cTn id="408" dur="3000" fill="hold"/>
                                        <p:tgtEl>
                                          <p:spTgt spid="71"/>
                                        </p:tgtEl>
                                        <p:attrNameLst>
                                          <p:attrName>ppt_x</p:attrName>
                                        </p:attrNameLst>
                                      </p:cBhvr>
                                      <p:tavLst>
                                        <p:tav tm="0">
                                          <p:val>
                                            <p:fltVal val="0.5"/>
                                          </p:val>
                                        </p:tav>
                                        <p:tav tm="100000">
                                          <p:val>
                                            <p:strVal val="#ppt_x"/>
                                          </p:val>
                                        </p:tav>
                                      </p:tavLst>
                                    </p:anim>
                                    <p:anim calcmode="lin" valueType="num">
                                      <p:cBhvr>
                                        <p:cTn id="409" dur="3000" fill="hold"/>
                                        <p:tgtEl>
                                          <p:spTgt spid="71"/>
                                        </p:tgtEl>
                                        <p:attrNameLst>
                                          <p:attrName>ppt_y</p:attrName>
                                        </p:attrNameLst>
                                      </p:cBhvr>
                                      <p:tavLst>
                                        <p:tav tm="0">
                                          <p:val>
                                            <p:fltVal val="0.5"/>
                                          </p:val>
                                        </p:tav>
                                        <p:tav tm="100000">
                                          <p:val>
                                            <p:strVal val="#ppt_y"/>
                                          </p:val>
                                        </p:tav>
                                      </p:tavLst>
                                    </p:anim>
                                  </p:childTnLst>
                                </p:cTn>
                              </p:par>
                              <p:par>
                                <p:cTn id="410" presetID="23" presetClass="entr" presetSubtype="528" fill="hold" grpId="0" nodeType="withEffect">
                                  <p:stCondLst>
                                    <p:cond delay="0"/>
                                  </p:stCondLst>
                                  <p:childTnLst>
                                    <p:set>
                                      <p:cBhvr>
                                        <p:cTn id="411" dur="1" fill="hold">
                                          <p:stCondLst>
                                            <p:cond delay="0"/>
                                          </p:stCondLst>
                                        </p:cTn>
                                        <p:tgtEl>
                                          <p:spTgt spid="72"/>
                                        </p:tgtEl>
                                        <p:attrNameLst>
                                          <p:attrName>style.visibility</p:attrName>
                                        </p:attrNameLst>
                                      </p:cBhvr>
                                      <p:to>
                                        <p:strVal val="visible"/>
                                      </p:to>
                                    </p:set>
                                    <p:anim calcmode="lin" valueType="num">
                                      <p:cBhvr>
                                        <p:cTn id="412" dur="3000" fill="hold"/>
                                        <p:tgtEl>
                                          <p:spTgt spid="72"/>
                                        </p:tgtEl>
                                        <p:attrNameLst>
                                          <p:attrName>ppt_w</p:attrName>
                                        </p:attrNameLst>
                                      </p:cBhvr>
                                      <p:tavLst>
                                        <p:tav tm="0">
                                          <p:val>
                                            <p:fltVal val="0"/>
                                          </p:val>
                                        </p:tav>
                                        <p:tav tm="100000">
                                          <p:val>
                                            <p:strVal val="#ppt_w"/>
                                          </p:val>
                                        </p:tav>
                                      </p:tavLst>
                                    </p:anim>
                                    <p:anim calcmode="lin" valueType="num">
                                      <p:cBhvr>
                                        <p:cTn id="413" dur="3000" fill="hold"/>
                                        <p:tgtEl>
                                          <p:spTgt spid="72"/>
                                        </p:tgtEl>
                                        <p:attrNameLst>
                                          <p:attrName>ppt_h</p:attrName>
                                        </p:attrNameLst>
                                      </p:cBhvr>
                                      <p:tavLst>
                                        <p:tav tm="0">
                                          <p:val>
                                            <p:fltVal val="0"/>
                                          </p:val>
                                        </p:tav>
                                        <p:tav tm="100000">
                                          <p:val>
                                            <p:strVal val="#ppt_h"/>
                                          </p:val>
                                        </p:tav>
                                      </p:tavLst>
                                    </p:anim>
                                    <p:anim calcmode="lin" valueType="num">
                                      <p:cBhvr>
                                        <p:cTn id="414" dur="3000" fill="hold"/>
                                        <p:tgtEl>
                                          <p:spTgt spid="72"/>
                                        </p:tgtEl>
                                        <p:attrNameLst>
                                          <p:attrName>ppt_x</p:attrName>
                                        </p:attrNameLst>
                                      </p:cBhvr>
                                      <p:tavLst>
                                        <p:tav tm="0">
                                          <p:val>
                                            <p:fltVal val="0.5"/>
                                          </p:val>
                                        </p:tav>
                                        <p:tav tm="100000">
                                          <p:val>
                                            <p:strVal val="#ppt_x"/>
                                          </p:val>
                                        </p:tav>
                                      </p:tavLst>
                                    </p:anim>
                                    <p:anim calcmode="lin" valueType="num">
                                      <p:cBhvr>
                                        <p:cTn id="415" dur="3000" fill="hold"/>
                                        <p:tgtEl>
                                          <p:spTgt spid="72"/>
                                        </p:tgtEl>
                                        <p:attrNameLst>
                                          <p:attrName>ppt_y</p:attrName>
                                        </p:attrNameLst>
                                      </p:cBhvr>
                                      <p:tavLst>
                                        <p:tav tm="0">
                                          <p:val>
                                            <p:fltVal val="0.5"/>
                                          </p:val>
                                        </p:tav>
                                        <p:tav tm="100000">
                                          <p:val>
                                            <p:strVal val="#ppt_y"/>
                                          </p:val>
                                        </p:tav>
                                      </p:tavLst>
                                    </p:anim>
                                  </p:childTnLst>
                                </p:cTn>
                              </p:par>
                              <p:par>
                                <p:cTn id="416" presetID="13" presetClass="entr" presetSubtype="16" fill="hold" grpId="1" nodeType="withEffect">
                                  <p:stCondLst>
                                    <p:cond delay="0"/>
                                  </p:stCondLst>
                                  <p:childTnLst>
                                    <p:set>
                                      <p:cBhvr>
                                        <p:cTn id="417" dur="1" fill="hold">
                                          <p:stCondLst>
                                            <p:cond delay="0"/>
                                          </p:stCondLst>
                                        </p:cTn>
                                        <p:tgtEl>
                                          <p:spTgt spid="5"/>
                                        </p:tgtEl>
                                        <p:attrNameLst>
                                          <p:attrName>style.visibility</p:attrName>
                                        </p:attrNameLst>
                                      </p:cBhvr>
                                      <p:to>
                                        <p:strVal val="visible"/>
                                      </p:to>
                                    </p:set>
                                    <p:animEffect transition="in" filter="plus(in)">
                                      <p:cBhvr>
                                        <p:cTn id="418" dur="3000"/>
                                        <p:tgtEl>
                                          <p:spTgt spid="5"/>
                                        </p:tgtEl>
                                      </p:cBhvr>
                                    </p:animEffect>
                                  </p:childTnLst>
                                </p:cTn>
                              </p:par>
                              <p:par>
                                <p:cTn id="419" presetID="13" presetClass="entr" presetSubtype="16" fill="hold" grpId="1" nodeType="withEffect">
                                  <p:stCondLst>
                                    <p:cond delay="0"/>
                                  </p:stCondLst>
                                  <p:childTnLst>
                                    <p:set>
                                      <p:cBhvr>
                                        <p:cTn id="420" dur="1" fill="hold">
                                          <p:stCondLst>
                                            <p:cond delay="0"/>
                                          </p:stCondLst>
                                        </p:cTn>
                                        <p:tgtEl>
                                          <p:spTgt spid="6"/>
                                        </p:tgtEl>
                                        <p:attrNameLst>
                                          <p:attrName>style.visibility</p:attrName>
                                        </p:attrNameLst>
                                      </p:cBhvr>
                                      <p:to>
                                        <p:strVal val="visible"/>
                                      </p:to>
                                    </p:set>
                                    <p:animEffect transition="in" filter="plus(in)">
                                      <p:cBhvr>
                                        <p:cTn id="421" dur="3000"/>
                                        <p:tgtEl>
                                          <p:spTgt spid="6"/>
                                        </p:tgtEl>
                                      </p:cBhvr>
                                    </p:animEffect>
                                  </p:childTnLst>
                                </p:cTn>
                              </p:par>
                              <p:par>
                                <p:cTn id="422" presetID="13" presetClass="entr" presetSubtype="16" fill="hold" grpId="1" nodeType="withEffect">
                                  <p:stCondLst>
                                    <p:cond delay="0"/>
                                  </p:stCondLst>
                                  <p:childTnLst>
                                    <p:set>
                                      <p:cBhvr>
                                        <p:cTn id="423" dur="1" fill="hold">
                                          <p:stCondLst>
                                            <p:cond delay="0"/>
                                          </p:stCondLst>
                                        </p:cTn>
                                        <p:tgtEl>
                                          <p:spTgt spid="7"/>
                                        </p:tgtEl>
                                        <p:attrNameLst>
                                          <p:attrName>style.visibility</p:attrName>
                                        </p:attrNameLst>
                                      </p:cBhvr>
                                      <p:to>
                                        <p:strVal val="visible"/>
                                      </p:to>
                                    </p:set>
                                    <p:animEffect transition="in" filter="plus(in)">
                                      <p:cBhvr>
                                        <p:cTn id="424" dur="3000"/>
                                        <p:tgtEl>
                                          <p:spTgt spid="7"/>
                                        </p:tgtEl>
                                      </p:cBhvr>
                                    </p:animEffect>
                                  </p:childTnLst>
                                </p:cTn>
                              </p:par>
                              <p:par>
                                <p:cTn id="425" presetID="13" presetClass="entr" presetSubtype="16" fill="hold" grpId="1" nodeType="withEffect">
                                  <p:stCondLst>
                                    <p:cond delay="0"/>
                                  </p:stCondLst>
                                  <p:childTnLst>
                                    <p:set>
                                      <p:cBhvr>
                                        <p:cTn id="426" dur="1" fill="hold">
                                          <p:stCondLst>
                                            <p:cond delay="0"/>
                                          </p:stCondLst>
                                        </p:cTn>
                                        <p:tgtEl>
                                          <p:spTgt spid="8"/>
                                        </p:tgtEl>
                                        <p:attrNameLst>
                                          <p:attrName>style.visibility</p:attrName>
                                        </p:attrNameLst>
                                      </p:cBhvr>
                                      <p:to>
                                        <p:strVal val="visible"/>
                                      </p:to>
                                    </p:set>
                                    <p:animEffect transition="in" filter="plus(in)">
                                      <p:cBhvr>
                                        <p:cTn id="427" dur="3000"/>
                                        <p:tgtEl>
                                          <p:spTgt spid="8"/>
                                        </p:tgtEl>
                                      </p:cBhvr>
                                    </p:animEffect>
                                  </p:childTnLst>
                                </p:cTn>
                              </p:par>
                              <p:par>
                                <p:cTn id="428" presetID="13" presetClass="entr" presetSubtype="16" fill="hold" grpId="1" nodeType="withEffect">
                                  <p:stCondLst>
                                    <p:cond delay="0"/>
                                  </p:stCondLst>
                                  <p:childTnLst>
                                    <p:set>
                                      <p:cBhvr>
                                        <p:cTn id="429" dur="1" fill="hold">
                                          <p:stCondLst>
                                            <p:cond delay="0"/>
                                          </p:stCondLst>
                                        </p:cTn>
                                        <p:tgtEl>
                                          <p:spTgt spid="9"/>
                                        </p:tgtEl>
                                        <p:attrNameLst>
                                          <p:attrName>style.visibility</p:attrName>
                                        </p:attrNameLst>
                                      </p:cBhvr>
                                      <p:to>
                                        <p:strVal val="visible"/>
                                      </p:to>
                                    </p:set>
                                    <p:animEffect transition="in" filter="plus(in)">
                                      <p:cBhvr>
                                        <p:cTn id="430" dur="3000"/>
                                        <p:tgtEl>
                                          <p:spTgt spid="9"/>
                                        </p:tgtEl>
                                      </p:cBhvr>
                                    </p:animEffect>
                                  </p:childTnLst>
                                </p:cTn>
                              </p:par>
                              <p:par>
                                <p:cTn id="431" presetID="13" presetClass="entr" presetSubtype="16" fill="hold" grpId="1" nodeType="withEffect">
                                  <p:stCondLst>
                                    <p:cond delay="0"/>
                                  </p:stCondLst>
                                  <p:childTnLst>
                                    <p:set>
                                      <p:cBhvr>
                                        <p:cTn id="432" dur="1" fill="hold">
                                          <p:stCondLst>
                                            <p:cond delay="0"/>
                                          </p:stCondLst>
                                        </p:cTn>
                                        <p:tgtEl>
                                          <p:spTgt spid="10"/>
                                        </p:tgtEl>
                                        <p:attrNameLst>
                                          <p:attrName>style.visibility</p:attrName>
                                        </p:attrNameLst>
                                      </p:cBhvr>
                                      <p:to>
                                        <p:strVal val="visible"/>
                                      </p:to>
                                    </p:set>
                                    <p:animEffect transition="in" filter="plus(in)">
                                      <p:cBhvr>
                                        <p:cTn id="433" dur="3000"/>
                                        <p:tgtEl>
                                          <p:spTgt spid="10"/>
                                        </p:tgtEl>
                                      </p:cBhvr>
                                    </p:animEffect>
                                  </p:childTnLst>
                                </p:cTn>
                              </p:par>
                              <p:par>
                                <p:cTn id="434" presetID="13" presetClass="entr" presetSubtype="16" fill="hold" grpId="1" nodeType="withEffect">
                                  <p:stCondLst>
                                    <p:cond delay="0"/>
                                  </p:stCondLst>
                                  <p:childTnLst>
                                    <p:set>
                                      <p:cBhvr>
                                        <p:cTn id="435" dur="1" fill="hold">
                                          <p:stCondLst>
                                            <p:cond delay="0"/>
                                          </p:stCondLst>
                                        </p:cTn>
                                        <p:tgtEl>
                                          <p:spTgt spid="11"/>
                                        </p:tgtEl>
                                        <p:attrNameLst>
                                          <p:attrName>style.visibility</p:attrName>
                                        </p:attrNameLst>
                                      </p:cBhvr>
                                      <p:to>
                                        <p:strVal val="visible"/>
                                      </p:to>
                                    </p:set>
                                    <p:animEffect transition="in" filter="plus(in)">
                                      <p:cBhvr>
                                        <p:cTn id="436" dur="3000"/>
                                        <p:tgtEl>
                                          <p:spTgt spid="11"/>
                                        </p:tgtEl>
                                      </p:cBhvr>
                                    </p:animEffect>
                                  </p:childTnLst>
                                </p:cTn>
                              </p:par>
                              <p:par>
                                <p:cTn id="437" presetID="13" presetClass="entr" presetSubtype="16" fill="hold" grpId="1" nodeType="withEffect">
                                  <p:stCondLst>
                                    <p:cond delay="0"/>
                                  </p:stCondLst>
                                  <p:childTnLst>
                                    <p:set>
                                      <p:cBhvr>
                                        <p:cTn id="438" dur="1" fill="hold">
                                          <p:stCondLst>
                                            <p:cond delay="0"/>
                                          </p:stCondLst>
                                        </p:cTn>
                                        <p:tgtEl>
                                          <p:spTgt spid="12"/>
                                        </p:tgtEl>
                                        <p:attrNameLst>
                                          <p:attrName>style.visibility</p:attrName>
                                        </p:attrNameLst>
                                      </p:cBhvr>
                                      <p:to>
                                        <p:strVal val="visible"/>
                                      </p:to>
                                    </p:set>
                                    <p:animEffect transition="in" filter="plus(in)">
                                      <p:cBhvr>
                                        <p:cTn id="439" dur="3000"/>
                                        <p:tgtEl>
                                          <p:spTgt spid="12"/>
                                        </p:tgtEl>
                                      </p:cBhvr>
                                    </p:animEffect>
                                  </p:childTnLst>
                                </p:cTn>
                              </p:par>
                              <p:par>
                                <p:cTn id="440" presetID="13" presetClass="entr" presetSubtype="16" fill="hold" grpId="1" nodeType="withEffect">
                                  <p:stCondLst>
                                    <p:cond delay="0"/>
                                  </p:stCondLst>
                                  <p:childTnLst>
                                    <p:set>
                                      <p:cBhvr>
                                        <p:cTn id="441" dur="1" fill="hold">
                                          <p:stCondLst>
                                            <p:cond delay="0"/>
                                          </p:stCondLst>
                                        </p:cTn>
                                        <p:tgtEl>
                                          <p:spTgt spid="13"/>
                                        </p:tgtEl>
                                        <p:attrNameLst>
                                          <p:attrName>style.visibility</p:attrName>
                                        </p:attrNameLst>
                                      </p:cBhvr>
                                      <p:to>
                                        <p:strVal val="visible"/>
                                      </p:to>
                                    </p:set>
                                    <p:animEffect transition="in" filter="plus(in)">
                                      <p:cBhvr>
                                        <p:cTn id="442" dur="3000"/>
                                        <p:tgtEl>
                                          <p:spTgt spid="13"/>
                                        </p:tgtEl>
                                      </p:cBhvr>
                                    </p:animEffect>
                                  </p:childTnLst>
                                </p:cTn>
                              </p:par>
                              <p:par>
                                <p:cTn id="443" presetID="13" presetClass="entr" presetSubtype="16" fill="hold" grpId="1" nodeType="withEffect">
                                  <p:stCondLst>
                                    <p:cond delay="0"/>
                                  </p:stCondLst>
                                  <p:childTnLst>
                                    <p:set>
                                      <p:cBhvr>
                                        <p:cTn id="444" dur="1" fill="hold">
                                          <p:stCondLst>
                                            <p:cond delay="0"/>
                                          </p:stCondLst>
                                        </p:cTn>
                                        <p:tgtEl>
                                          <p:spTgt spid="14"/>
                                        </p:tgtEl>
                                        <p:attrNameLst>
                                          <p:attrName>style.visibility</p:attrName>
                                        </p:attrNameLst>
                                      </p:cBhvr>
                                      <p:to>
                                        <p:strVal val="visible"/>
                                      </p:to>
                                    </p:set>
                                    <p:animEffect transition="in" filter="plus(in)">
                                      <p:cBhvr>
                                        <p:cTn id="445" dur="3000"/>
                                        <p:tgtEl>
                                          <p:spTgt spid="14"/>
                                        </p:tgtEl>
                                      </p:cBhvr>
                                    </p:animEffect>
                                  </p:childTnLst>
                                </p:cTn>
                              </p:par>
                              <p:par>
                                <p:cTn id="446" presetID="13" presetClass="entr" presetSubtype="16" fill="hold" grpId="1" nodeType="withEffect">
                                  <p:stCondLst>
                                    <p:cond delay="0"/>
                                  </p:stCondLst>
                                  <p:childTnLst>
                                    <p:set>
                                      <p:cBhvr>
                                        <p:cTn id="447" dur="1" fill="hold">
                                          <p:stCondLst>
                                            <p:cond delay="0"/>
                                          </p:stCondLst>
                                        </p:cTn>
                                        <p:tgtEl>
                                          <p:spTgt spid="15"/>
                                        </p:tgtEl>
                                        <p:attrNameLst>
                                          <p:attrName>style.visibility</p:attrName>
                                        </p:attrNameLst>
                                      </p:cBhvr>
                                      <p:to>
                                        <p:strVal val="visible"/>
                                      </p:to>
                                    </p:set>
                                    <p:animEffect transition="in" filter="plus(in)">
                                      <p:cBhvr>
                                        <p:cTn id="448" dur="3000"/>
                                        <p:tgtEl>
                                          <p:spTgt spid="15"/>
                                        </p:tgtEl>
                                      </p:cBhvr>
                                    </p:animEffect>
                                  </p:childTnLst>
                                </p:cTn>
                              </p:par>
                              <p:par>
                                <p:cTn id="449" presetID="13" presetClass="entr" presetSubtype="16" fill="hold" grpId="1" nodeType="withEffect">
                                  <p:stCondLst>
                                    <p:cond delay="0"/>
                                  </p:stCondLst>
                                  <p:childTnLst>
                                    <p:set>
                                      <p:cBhvr>
                                        <p:cTn id="450" dur="1" fill="hold">
                                          <p:stCondLst>
                                            <p:cond delay="0"/>
                                          </p:stCondLst>
                                        </p:cTn>
                                        <p:tgtEl>
                                          <p:spTgt spid="16"/>
                                        </p:tgtEl>
                                        <p:attrNameLst>
                                          <p:attrName>style.visibility</p:attrName>
                                        </p:attrNameLst>
                                      </p:cBhvr>
                                      <p:to>
                                        <p:strVal val="visible"/>
                                      </p:to>
                                    </p:set>
                                    <p:animEffect transition="in" filter="plus(in)">
                                      <p:cBhvr>
                                        <p:cTn id="451" dur="3000"/>
                                        <p:tgtEl>
                                          <p:spTgt spid="16"/>
                                        </p:tgtEl>
                                      </p:cBhvr>
                                    </p:animEffect>
                                  </p:childTnLst>
                                </p:cTn>
                              </p:par>
                              <p:par>
                                <p:cTn id="452" presetID="13" presetClass="entr" presetSubtype="16" fill="hold" grpId="1" nodeType="withEffect">
                                  <p:stCondLst>
                                    <p:cond delay="0"/>
                                  </p:stCondLst>
                                  <p:childTnLst>
                                    <p:set>
                                      <p:cBhvr>
                                        <p:cTn id="453" dur="1" fill="hold">
                                          <p:stCondLst>
                                            <p:cond delay="0"/>
                                          </p:stCondLst>
                                        </p:cTn>
                                        <p:tgtEl>
                                          <p:spTgt spid="17"/>
                                        </p:tgtEl>
                                        <p:attrNameLst>
                                          <p:attrName>style.visibility</p:attrName>
                                        </p:attrNameLst>
                                      </p:cBhvr>
                                      <p:to>
                                        <p:strVal val="visible"/>
                                      </p:to>
                                    </p:set>
                                    <p:animEffect transition="in" filter="plus(in)">
                                      <p:cBhvr>
                                        <p:cTn id="454" dur="3000"/>
                                        <p:tgtEl>
                                          <p:spTgt spid="17"/>
                                        </p:tgtEl>
                                      </p:cBhvr>
                                    </p:animEffect>
                                  </p:childTnLst>
                                </p:cTn>
                              </p:par>
                              <p:par>
                                <p:cTn id="455" presetID="13" presetClass="entr" presetSubtype="16" fill="hold" grpId="1" nodeType="withEffect">
                                  <p:stCondLst>
                                    <p:cond delay="0"/>
                                  </p:stCondLst>
                                  <p:childTnLst>
                                    <p:set>
                                      <p:cBhvr>
                                        <p:cTn id="456" dur="1" fill="hold">
                                          <p:stCondLst>
                                            <p:cond delay="0"/>
                                          </p:stCondLst>
                                        </p:cTn>
                                        <p:tgtEl>
                                          <p:spTgt spid="18"/>
                                        </p:tgtEl>
                                        <p:attrNameLst>
                                          <p:attrName>style.visibility</p:attrName>
                                        </p:attrNameLst>
                                      </p:cBhvr>
                                      <p:to>
                                        <p:strVal val="visible"/>
                                      </p:to>
                                    </p:set>
                                    <p:animEffect transition="in" filter="plus(in)">
                                      <p:cBhvr>
                                        <p:cTn id="457" dur="3000"/>
                                        <p:tgtEl>
                                          <p:spTgt spid="18"/>
                                        </p:tgtEl>
                                      </p:cBhvr>
                                    </p:animEffect>
                                  </p:childTnLst>
                                </p:cTn>
                              </p:par>
                              <p:par>
                                <p:cTn id="458" presetID="13" presetClass="entr" presetSubtype="16" fill="hold" grpId="1" nodeType="withEffect">
                                  <p:stCondLst>
                                    <p:cond delay="0"/>
                                  </p:stCondLst>
                                  <p:childTnLst>
                                    <p:set>
                                      <p:cBhvr>
                                        <p:cTn id="459" dur="1" fill="hold">
                                          <p:stCondLst>
                                            <p:cond delay="0"/>
                                          </p:stCondLst>
                                        </p:cTn>
                                        <p:tgtEl>
                                          <p:spTgt spid="19"/>
                                        </p:tgtEl>
                                        <p:attrNameLst>
                                          <p:attrName>style.visibility</p:attrName>
                                        </p:attrNameLst>
                                      </p:cBhvr>
                                      <p:to>
                                        <p:strVal val="visible"/>
                                      </p:to>
                                    </p:set>
                                    <p:animEffect transition="in" filter="plus(in)">
                                      <p:cBhvr>
                                        <p:cTn id="460" dur="3000"/>
                                        <p:tgtEl>
                                          <p:spTgt spid="19"/>
                                        </p:tgtEl>
                                      </p:cBhvr>
                                    </p:animEffect>
                                  </p:childTnLst>
                                </p:cTn>
                              </p:par>
                              <p:par>
                                <p:cTn id="461" presetID="13" presetClass="entr" presetSubtype="16" fill="hold" grpId="1" nodeType="withEffect">
                                  <p:stCondLst>
                                    <p:cond delay="0"/>
                                  </p:stCondLst>
                                  <p:childTnLst>
                                    <p:set>
                                      <p:cBhvr>
                                        <p:cTn id="462" dur="1" fill="hold">
                                          <p:stCondLst>
                                            <p:cond delay="0"/>
                                          </p:stCondLst>
                                        </p:cTn>
                                        <p:tgtEl>
                                          <p:spTgt spid="20"/>
                                        </p:tgtEl>
                                        <p:attrNameLst>
                                          <p:attrName>style.visibility</p:attrName>
                                        </p:attrNameLst>
                                      </p:cBhvr>
                                      <p:to>
                                        <p:strVal val="visible"/>
                                      </p:to>
                                    </p:set>
                                    <p:animEffect transition="in" filter="plus(in)">
                                      <p:cBhvr>
                                        <p:cTn id="463" dur="3000"/>
                                        <p:tgtEl>
                                          <p:spTgt spid="20"/>
                                        </p:tgtEl>
                                      </p:cBhvr>
                                    </p:animEffect>
                                  </p:childTnLst>
                                </p:cTn>
                              </p:par>
                              <p:par>
                                <p:cTn id="464" presetID="13" presetClass="entr" presetSubtype="16" fill="hold" grpId="1" nodeType="withEffect">
                                  <p:stCondLst>
                                    <p:cond delay="0"/>
                                  </p:stCondLst>
                                  <p:childTnLst>
                                    <p:set>
                                      <p:cBhvr>
                                        <p:cTn id="465" dur="1" fill="hold">
                                          <p:stCondLst>
                                            <p:cond delay="0"/>
                                          </p:stCondLst>
                                        </p:cTn>
                                        <p:tgtEl>
                                          <p:spTgt spid="21"/>
                                        </p:tgtEl>
                                        <p:attrNameLst>
                                          <p:attrName>style.visibility</p:attrName>
                                        </p:attrNameLst>
                                      </p:cBhvr>
                                      <p:to>
                                        <p:strVal val="visible"/>
                                      </p:to>
                                    </p:set>
                                    <p:animEffect transition="in" filter="plus(in)">
                                      <p:cBhvr>
                                        <p:cTn id="466" dur="3000"/>
                                        <p:tgtEl>
                                          <p:spTgt spid="21"/>
                                        </p:tgtEl>
                                      </p:cBhvr>
                                    </p:animEffect>
                                  </p:childTnLst>
                                </p:cTn>
                              </p:par>
                              <p:par>
                                <p:cTn id="467" presetID="13" presetClass="entr" presetSubtype="16" fill="hold" grpId="1" nodeType="withEffect">
                                  <p:stCondLst>
                                    <p:cond delay="0"/>
                                  </p:stCondLst>
                                  <p:childTnLst>
                                    <p:set>
                                      <p:cBhvr>
                                        <p:cTn id="468" dur="1" fill="hold">
                                          <p:stCondLst>
                                            <p:cond delay="0"/>
                                          </p:stCondLst>
                                        </p:cTn>
                                        <p:tgtEl>
                                          <p:spTgt spid="22"/>
                                        </p:tgtEl>
                                        <p:attrNameLst>
                                          <p:attrName>style.visibility</p:attrName>
                                        </p:attrNameLst>
                                      </p:cBhvr>
                                      <p:to>
                                        <p:strVal val="visible"/>
                                      </p:to>
                                    </p:set>
                                    <p:animEffect transition="in" filter="plus(in)">
                                      <p:cBhvr>
                                        <p:cTn id="469" dur="3000"/>
                                        <p:tgtEl>
                                          <p:spTgt spid="22"/>
                                        </p:tgtEl>
                                      </p:cBhvr>
                                    </p:animEffect>
                                  </p:childTnLst>
                                </p:cTn>
                              </p:par>
                              <p:par>
                                <p:cTn id="470" presetID="13" presetClass="entr" presetSubtype="16" fill="hold" grpId="1" nodeType="withEffect">
                                  <p:stCondLst>
                                    <p:cond delay="0"/>
                                  </p:stCondLst>
                                  <p:childTnLst>
                                    <p:set>
                                      <p:cBhvr>
                                        <p:cTn id="471" dur="1" fill="hold">
                                          <p:stCondLst>
                                            <p:cond delay="0"/>
                                          </p:stCondLst>
                                        </p:cTn>
                                        <p:tgtEl>
                                          <p:spTgt spid="23"/>
                                        </p:tgtEl>
                                        <p:attrNameLst>
                                          <p:attrName>style.visibility</p:attrName>
                                        </p:attrNameLst>
                                      </p:cBhvr>
                                      <p:to>
                                        <p:strVal val="visible"/>
                                      </p:to>
                                    </p:set>
                                    <p:animEffect transition="in" filter="plus(in)">
                                      <p:cBhvr>
                                        <p:cTn id="472" dur="3000"/>
                                        <p:tgtEl>
                                          <p:spTgt spid="23"/>
                                        </p:tgtEl>
                                      </p:cBhvr>
                                    </p:animEffect>
                                  </p:childTnLst>
                                </p:cTn>
                              </p:par>
                              <p:par>
                                <p:cTn id="473" presetID="13" presetClass="entr" presetSubtype="16" fill="hold" grpId="1" nodeType="withEffect">
                                  <p:stCondLst>
                                    <p:cond delay="0"/>
                                  </p:stCondLst>
                                  <p:childTnLst>
                                    <p:set>
                                      <p:cBhvr>
                                        <p:cTn id="474" dur="1" fill="hold">
                                          <p:stCondLst>
                                            <p:cond delay="0"/>
                                          </p:stCondLst>
                                        </p:cTn>
                                        <p:tgtEl>
                                          <p:spTgt spid="24"/>
                                        </p:tgtEl>
                                        <p:attrNameLst>
                                          <p:attrName>style.visibility</p:attrName>
                                        </p:attrNameLst>
                                      </p:cBhvr>
                                      <p:to>
                                        <p:strVal val="visible"/>
                                      </p:to>
                                    </p:set>
                                    <p:animEffect transition="in" filter="plus(in)">
                                      <p:cBhvr>
                                        <p:cTn id="475" dur="3000"/>
                                        <p:tgtEl>
                                          <p:spTgt spid="24"/>
                                        </p:tgtEl>
                                      </p:cBhvr>
                                    </p:animEffect>
                                  </p:childTnLst>
                                </p:cTn>
                              </p:par>
                              <p:par>
                                <p:cTn id="476" presetID="13" presetClass="entr" presetSubtype="16" fill="hold" grpId="1" nodeType="withEffect">
                                  <p:stCondLst>
                                    <p:cond delay="0"/>
                                  </p:stCondLst>
                                  <p:childTnLst>
                                    <p:set>
                                      <p:cBhvr>
                                        <p:cTn id="477" dur="1" fill="hold">
                                          <p:stCondLst>
                                            <p:cond delay="0"/>
                                          </p:stCondLst>
                                        </p:cTn>
                                        <p:tgtEl>
                                          <p:spTgt spid="25"/>
                                        </p:tgtEl>
                                        <p:attrNameLst>
                                          <p:attrName>style.visibility</p:attrName>
                                        </p:attrNameLst>
                                      </p:cBhvr>
                                      <p:to>
                                        <p:strVal val="visible"/>
                                      </p:to>
                                    </p:set>
                                    <p:animEffect transition="in" filter="plus(in)">
                                      <p:cBhvr>
                                        <p:cTn id="478" dur="3000"/>
                                        <p:tgtEl>
                                          <p:spTgt spid="25"/>
                                        </p:tgtEl>
                                      </p:cBhvr>
                                    </p:animEffect>
                                  </p:childTnLst>
                                </p:cTn>
                              </p:par>
                              <p:par>
                                <p:cTn id="479" presetID="13" presetClass="entr" presetSubtype="16" fill="hold" grpId="1" nodeType="withEffect">
                                  <p:stCondLst>
                                    <p:cond delay="0"/>
                                  </p:stCondLst>
                                  <p:childTnLst>
                                    <p:set>
                                      <p:cBhvr>
                                        <p:cTn id="480" dur="1" fill="hold">
                                          <p:stCondLst>
                                            <p:cond delay="0"/>
                                          </p:stCondLst>
                                        </p:cTn>
                                        <p:tgtEl>
                                          <p:spTgt spid="26"/>
                                        </p:tgtEl>
                                        <p:attrNameLst>
                                          <p:attrName>style.visibility</p:attrName>
                                        </p:attrNameLst>
                                      </p:cBhvr>
                                      <p:to>
                                        <p:strVal val="visible"/>
                                      </p:to>
                                    </p:set>
                                    <p:animEffect transition="in" filter="plus(in)">
                                      <p:cBhvr>
                                        <p:cTn id="481" dur="3000"/>
                                        <p:tgtEl>
                                          <p:spTgt spid="26"/>
                                        </p:tgtEl>
                                      </p:cBhvr>
                                    </p:animEffect>
                                  </p:childTnLst>
                                </p:cTn>
                              </p:par>
                              <p:par>
                                <p:cTn id="482" presetID="13" presetClass="entr" presetSubtype="16" fill="hold" grpId="1" nodeType="withEffect">
                                  <p:stCondLst>
                                    <p:cond delay="0"/>
                                  </p:stCondLst>
                                  <p:childTnLst>
                                    <p:set>
                                      <p:cBhvr>
                                        <p:cTn id="483" dur="1" fill="hold">
                                          <p:stCondLst>
                                            <p:cond delay="0"/>
                                          </p:stCondLst>
                                        </p:cTn>
                                        <p:tgtEl>
                                          <p:spTgt spid="27"/>
                                        </p:tgtEl>
                                        <p:attrNameLst>
                                          <p:attrName>style.visibility</p:attrName>
                                        </p:attrNameLst>
                                      </p:cBhvr>
                                      <p:to>
                                        <p:strVal val="visible"/>
                                      </p:to>
                                    </p:set>
                                    <p:animEffect transition="in" filter="plus(in)">
                                      <p:cBhvr>
                                        <p:cTn id="484" dur="3000"/>
                                        <p:tgtEl>
                                          <p:spTgt spid="27"/>
                                        </p:tgtEl>
                                      </p:cBhvr>
                                    </p:animEffect>
                                  </p:childTnLst>
                                </p:cTn>
                              </p:par>
                              <p:par>
                                <p:cTn id="485" presetID="13" presetClass="entr" presetSubtype="16" fill="hold" grpId="1" nodeType="withEffect">
                                  <p:stCondLst>
                                    <p:cond delay="0"/>
                                  </p:stCondLst>
                                  <p:childTnLst>
                                    <p:set>
                                      <p:cBhvr>
                                        <p:cTn id="486" dur="1" fill="hold">
                                          <p:stCondLst>
                                            <p:cond delay="0"/>
                                          </p:stCondLst>
                                        </p:cTn>
                                        <p:tgtEl>
                                          <p:spTgt spid="28"/>
                                        </p:tgtEl>
                                        <p:attrNameLst>
                                          <p:attrName>style.visibility</p:attrName>
                                        </p:attrNameLst>
                                      </p:cBhvr>
                                      <p:to>
                                        <p:strVal val="visible"/>
                                      </p:to>
                                    </p:set>
                                    <p:animEffect transition="in" filter="plus(in)">
                                      <p:cBhvr>
                                        <p:cTn id="487" dur="3000"/>
                                        <p:tgtEl>
                                          <p:spTgt spid="28"/>
                                        </p:tgtEl>
                                      </p:cBhvr>
                                    </p:animEffect>
                                  </p:childTnLst>
                                </p:cTn>
                              </p:par>
                              <p:par>
                                <p:cTn id="488" presetID="13" presetClass="entr" presetSubtype="16" fill="hold" grpId="1" nodeType="withEffect">
                                  <p:stCondLst>
                                    <p:cond delay="0"/>
                                  </p:stCondLst>
                                  <p:childTnLst>
                                    <p:set>
                                      <p:cBhvr>
                                        <p:cTn id="489" dur="1" fill="hold">
                                          <p:stCondLst>
                                            <p:cond delay="0"/>
                                          </p:stCondLst>
                                        </p:cTn>
                                        <p:tgtEl>
                                          <p:spTgt spid="29"/>
                                        </p:tgtEl>
                                        <p:attrNameLst>
                                          <p:attrName>style.visibility</p:attrName>
                                        </p:attrNameLst>
                                      </p:cBhvr>
                                      <p:to>
                                        <p:strVal val="visible"/>
                                      </p:to>
                                    </p:set>
                                    <p:animEffect transition="in" filter="plus(in)">
                                      <p:cBhvr>
                                        <p:cTn id="490" dur="3000"/>
                                        <p:tgtEl>
                                          <p:spTgt spid="29"/>
                                        </p:tgtEl>
                                      </p:cBhvr>
                                    </p:animEffect>
                                  </p:childTnLst>
                                </p:cTn>
                              </p:par>
                              <p:par>
                                <p:cTn id="491" presetID="13" presetClass="entr" presetSubtype="16" fill="hold" grpId="1" nodeType="withEffect">
                                  <p:stCondLst>
                                    <p:cond delay="0"/>
                                  </p:stCondLst>
                                  <p:childTnLst>
                                    <p:set>
                                      <p:cBhvr>
                                        <p:cTn id="492" dur="1" fill="hold">
                                          <p:stCondLst>
                                            <p:cond delay="0"/>
                                          </p:stCondLst>
                                        </p:cTn>
                                        <p:tgtEl>
                                          <p:spTgt spid="30"/>
                                        </p:tgtEl>
                                        <p:attrNameLst>
                                          <p:attrName>style.visibility</p:attrName>
                                        </p:attrNameLst>
                                      </p:cBhvr>
                                      <p:to>
                                        <p:strVal val="visible"/>
                                      </p:to>
                                    </p:set>
                                    <p:animEffect transition="in" filter="plus(in)">
                                      <p:cBhvr>
                                        <p:cTn id="493" dur="3000"/>
                                        <p:tgtEl>
                                          <p:spTgt spid="30"/>
                                        </p:tgtEl>
                                      </p:cBhvr>
                                    </p:animEffect>
                                  </p:childTnLst>
                                </p:cTn>
                              </p:par>
                              <p:par>
                                <p:cTn id="494" presetID="13" presetClass="entr" presetSubtype="16" fill="hold" grpId="1" nodeType="withEffect">
                                  <p:stCondLst>
                                    <p:cond delay="0"/>
                                  </p:stCondLst>
                                  <p:childTnLst>
                                    <p:set>
                                      <p:cBhvr>
                                        <p:cTn id="495" dur="1" fill="hold">
                                          <p:stCondLst>
                                            <p:cond delay="0"/>
                                          </p:stCondLst>
                                        </p:cTn>
                                        <p:tgtEl>
                                          <p:spTgt spid="31"/>
                                        </p:tgtEl>
                                        <p:attrNameLst>
                                          <p:attrName>style.visibility</p:attrName>
                                        </p:attrNameLst>
                                      </p:cBhvr>
                                      <p:to>
                                        <p:strVal val="visible"/>
                                      </p:to>
                                    </p:set>
                                    <p:animEffect transition="in" filter="plus(in)">
                                      <p:cBhvr>
                                        <p:cTn id="496" dur="3000"/>
                                        <p:tgtEl>
                                          <p:spTgt spid="31"/>
                                        </p:tgtEl>
                                      </p:cBhvr>
                                    </p:animEffect>
                                  </p:childTnLst>
                                </p:cTn>
                              </p:par>
                              <p:par>
                                <p:cTn id="497" presetID="13" presetClass="entr" presetSubtype="16" fill="hold" grpId="1" nodeType="withEffect">
                                  <p:stCondLst>
                                    <p:cond delay="0"/>
                                  </p:stCondLst>
                                  <p:childTnLst>
                                    <p:set>
                                      <p:cBhvr>
                                        <p:cTn id="498" dur="1" fill="hold">
                                          <p:stCondLst>
                                            <p:cond delay="0"/>
                                          </p:stCondLst>
                                        </p:cTn>
                                        <p:tgtEl>
                                          <p:spTgt spid="32"/>
                                        </p:tgtEl>
                                        <p:attrNameLst>
                                          <p:attrName>style.visibility</p:attrName>
                                        </p:attrNameLst>
                                      </p:cBhvr>
                                      <p:to>
                                        <p:strVal val="visible"/>
                                      </p:to>
                                    </p:set>
                                    <p:animEffect transition="in" filter="plus(in)">
                                      <p:cBhvr>
                                        <p:cTn id="499" dur="3000"/>
                                        <p:tgtEl>
                                          <p:spTgt spid="32"/>
                                        </p:tgtEl>
                                      </p:cBhvr>
                                    </p:animEffect>
                                  </p:childTnLst>
                                </p:cTn>
                              </p:par>
                              <p:par>
                                <p:cTn id="500" presetID="13" presetClass="entr" presetSubtype="16" fill="hold" grpId="1" nodeType="withEffect">
                                  <p:stCondLst>
                                    <p:cond delay="0"/>
                                  </p:stCondLst>
                                  <p:childTnLst>
                                    <p:set>
                                      <p:cBhvr>
                                        <p:cTn id="501" dur="1" fill="hold">
                                          <p:stCondLst>
                                            <p:cond delay="0"/>
                                          </p:stCondLst>
                                        </p:cTn>
                                        <p:tgtEl>
                                          <p:spTgt spid="33"/>
                                        </p:tgtEl>
                                        <p:attrNameLst>
                                          <p:attrName>style.visibility</p:attrName>
                                        </p:attrNameLst>
                                      </p:cBhvr>
                                      <p:to>
                                        <p:strVal val="visible"/>
                                      </p:to>
                                    </p:set>
                                    <p:animEffect transition="in" filter="plus(in)">
                                      <p:cBhvr>
                                        <p:cTn id="502" dur="3000"/>
                                        <p:tgtEl>
                                          <p:spTgt spid="33"/>
                                        </p:tgtEl>
                                      </p:cBhvr>
                                    </p:animEffect>
                                  </p:childTnLst>
                                </p:cTn>
                              </p:par>
                              <p:par>
                                <p:cTn id="503" presetID="13" presetClass="entr" presetSubtype="16" fill="hold" grpId="1" nodeType="withEffect">
                                  <p:stCondLst>
                                    <p:cond delay="0"/>
                                  </p:stCondLst>
                                  <p:childTnLst>
                                    <p:set>
                                      <p:cBhvr>
                                        <p:cTn id="504" dur="1" fill="hold">
                                          <p:stCondLst>
                                            <p:cond delay="0"/>
                                          </p:stCondLst>
                                        </p:cTn>
                                        <p:tgtEl>
                                          <p:spTgt spid="34"/>
                                        </p:tgtEl>
                                        <p:attrNameLst>
                                          <p:attrName>style.visibility</p:attrName>
                                        </p:attrNameLst>
                                      </p:cBhvr>
                                      <p:to>
                                        <p:strVal val="visible"/>
                                      </p:to>
                                    </p:set>
                                    <p:animEffect transition="in" filter="plus(in)">
                                      <p:cBhvr>
                                        <p:cTn id="505" dur="3000"/>
                                        <p:tgtEl>
                                          <p:spTgt spid="34"/>
                                        </p:tgtEl>
                                      </p:cBhvr>
                                    </p:animEffect>
                                  </p:childTnLst>
                                </p:cTn>
                              </p:par>
                              <p:par>
                                <p:cTn id="506" presetID="13" presetClass="entr" presetSubtype="16" fill="hold" grpId="1" nodeType="withEffect">
                                  <p:stCondLst>
                                    <p:cond delay="0"/>
                                  </p:stCondLst>
                                  <p:childTnLst>
                                    <p:set>
                                      <p:cBhvr>
                                        <p:cTn id="507" dur="1" fill="hold">
                                          <p:stCondLst>
                                            <p:cond delay="0"/>
                                          </p:stCondLst>
                                        </p:cTn>
                                        <p:tgtEl>
                                          <p:spTgt spid="35"/>
                                        </p:tgtEl>
                                        <p:attrNameLst>
                                          <p:attrName>style.visibility</p:attrName>
                                        </p:attrNameLst>
                                      </p:cBhvr>
                                      <p:to>
                                        <p:strVal val="visible"/>
                                      </p:to>
                                    </p:set>
                                    <p:animEffect transition="in" filter="plus(in)">
                                      <p:cBhvr>
                                        <p:cTn id="508" dur="3000"/>
                                        <p:tgtEl>
                                          <p:spTgt spid="35"/>
                                        </p:tgtEl>
                                      </p:cBhvr>
                                    </p:animEffect>
                                  </p:childTnLst>
                                </p:cTn>
                              </p:par>
                              <p:par>
                                <p:cTn id="509" presetID="13" presetClass="entr" presetSubtype="16" fill="hold" grpId="1" nodeType="withEffect">
                                  <p:stCondLst>
                                    <p:cond delay="0"/>
                                  </p:stCondLst>
                                  <p:childTnLst>
                                    <p:set>
                                      <p:cBhvr>
                                        <p:cTn id="510" dur="1" fill="hold">
                                          <p:stCondLst>
                                            <p:cond delay="0"/>
                                          </p:stCondLst>
                                        </p:cTn>
                                        <p:tgtEl>
                                          <p:spTgt spid="36"/>
                                        </p:tgtEl>
                                        <p:attrNameLst>
                                          <p:attrName>style.visibility</p:attrName>
                                        </p:attrNameLst>
                                      </p:cBhvr>
                                      <p:to>
                                        <p:strVal val="visible"/>
                                      </p:to>
                                    </p:set>
                                    <p:animEffect transition="in" filter="plus(in)">
                                      <p:cBhvr>
                                        <p:cTn id="511" dur="3000"/>
                                        <p:tgtEl>
                                          <p:spTgt spid="36"/>
                                        </p:tgtEl>
                                      </p:cBhvr>
                                    </p:animEffect>
                                  </p:childTnLst>
                                </p:cTn>
                              </p:par>
                              <p:par>
                                <p:cTn id="512" presetID="13" presetClass="entr" presetSubtype="16" fill="hold" grpId="1" nodeType="withEffect">
                                  <p:stCondLst>
                                    <p:cond delay="0"/>
                                  </p:stCondLst>
                                  <p:childTnLst>
                                    <p:set>
                                      <p:cBhvr>
                                        <p:cTn id="513" dur="1" fill="hold">
                                          <p:stCondLst>
                                            <p:cond delay="0"/>
                                          </p:stCondLst>
                                        </p:cTn>
                                        <p:tgtEl>
                                          <p:spTgt spid="37"/>
                                        </p:tgtEl>
                                        <p:attrNameLst>
                                          <p:attrName>style.visibility</p:attrName>
                                        </p:attrNameLst>
                                      </p:cBhvr>
                                      <p:to>
                                        <p:strVal val="visible"/>
                                      </p:to>
                                    </p:set>
                                    <p:animEffect transition="in" filter="plus(in)">
                                      <p:cBhvr>
                                        <p:cTn id="514" dur="3000"/>
                                        <p:tgtEl>
                                          <p:spTgt spid="37"/>
                                        </p:tgtEl>
                                      </p:cBhvr>
                                    </p:animEffect>
                                  </p:childTnLst>
                                </p:cTn>
                              </p:par>
                              <p:par>
                                <p:cTn id="515" presetID="13" presetClass="entr" presetSubtype="16" fill="hold" grpId="1" nodeType="withEffect">
                                  <p:stCondLst>
                                    <p:cond delay="0"/>
                                  </p:stCondLst>
                                  <p:childTnLst>
                                    <p:set>
                                      <p:cBhvr>
                                        <p:cTn id="516" dur="1" fill="hold">
                                          <p:stCondLst>
                                            <p:cond delay="0"/>
                                          </p:stCondLst>
                                        </p:cTn>
                                        <p:tgtEl>
                                          <p:spTgt spid="38"/>
                                        </p:tgtEl>
                                        <p:attrNameLst>
                                          <p:attrName>style.visibility</p:attrName>
                                        </p:attrNameLst>
                                      </p:cBhvr>
                                      <p:to>
                                        <p:strVal val="visible"/>
                                      </p:to>
                                    </p:set>
                                    <p:animEffect transition="in" filter="plus(in)">
                                      <p:cBhvr>
                                        <p:cTn id="517" dur="3000"/>
                                        <p:tgtEl>
                                          <p:spTgt spid="38"/>
                                        </p:tgtEl>
                                      </p:cBhvr>
                                    </p:animEffect>
                                  </p:childTnLst>
                                </p:cTn>
                              </p:par>
                              <p:par>
                                <p:cTn id="518" presetID="13" presetClass="entr" presetSubtype="16" fill="hold" grpId="1" nodeType="withEffect">
                                  <p:stCondLst>
                                    <p:cond delay="0"/>
                                  </p:stCondLst>
                                  <p:childTnLst>
                                    <p:set>
                                      <p:cBhvr>
                                        <p:cTn id="519" dur="1" fill="hold">
                                          <p:stCondLst>
                                            <p:cond delay="0"/>
                                          </p:stCondLst>
                                        </p:cTn>
                                        <p:tgtEl>
                                          <p:spTgt spid="39"/>
                                        </p:tgtEl>
                                        <p:attrNameLst>
                                          <p:attrName>style.visibility</p:attrName>
                                        </p:attrNameLst>
                                      </p:cBhvr>
                                      <p:to>
                                        <p:strVal val="visible"/>
                                      </p:to>
                                    </p:set>
                                    <p:animEffect transition="in" filter="plus(in)">
                                      <p:cBhvr>
                                        <p:cTn id="520" dur="3000"/>
                                        <p:tgtEl>
                                          <p:spTgt spid="39"/>
                                        </p:tgtEl>
                                      </p:cBhvr>
                                    </p:animEffect>
                                  </p:childTnLst>
                                </p:cTn>
                              </p:par>
                              <p:par>
                                <p:cTn id="521" presetID="13" presetClass="entr" presetSubtype="16" fill="hold" grpId="1" nodeType="withEffect">
                                  <p:stCondLst>
                                    <p:cond delay="0"/>
                                  </p:stCondLst>
                                  <p:childTnLst>
                                    <p:set>
                                      <p:cBhvr>
                                        <p:cTn id="522" dur="1" fill="hold">
                                          <p:stCondLst>
                                            <p:cond delay="0"/>
                                          </p:stCondLst>
                                        </p:cTn>
                                        <p:tgtEl>
                                          <p:spTgt spid="40"/>
                                        </p:tgtEl>
                                        <p:attrNameLst>
                                          <p:attrName>style.visibility</p:attrName>
                                        </p:attrNameLst>
                                      </p:cBhvr>
                                      <p:to>
                                        <p:strVal val="visible"/>
                                      </p:to>
                                    </p:set>
                                    <p:animEffect transition="in" filter="plus(in)">
                                      <p:cBhvr>
                                        <p:cTn id="523" dur="3000"/>
                                        <p:tgtEl>
                                          <p:spTgt spid="40"/>
                                        </p:tgtEl>
                                      </p:cBhvr>
                                    </p:animEffect>
                                  </p:childTnLst>
                                </p:cTn>
                              </p:par>
                              <p:par>
                                <p:cTn id="524" presetID="13" presetClass="entr" presetSubtype="16" fill="hold" grpId="1" nodeType="withEffect">
                                  <p:stCondLst>
                                    <p:cond delay="0"/>
                                  </p:stCondLst>
                                  <p:childTnLst>
                                    <p:set>
                                      <p:cBhvr>
                                        <p:cTn id="525" dur="1" fill="hold">
                                          <p:stCondLst>
                                            <p:cond delay="0"/>
                                          </p:stCondLst>
                                        </p:cTn>
                                        <p:tgtEl>
                                          <p:spTgt spid="41"/>
                                        </p:tgtEl>
                                        <p:attrNameLst>
                                          <p:attrName>style.visibility</p:attrName>
                                        </p:attrNameLst>
                                      </p:cBhvr>
                                      <p:to>
                                        <p:strVal val="visible"/>
                                      </p:to>
                                    </p:set>
                                    <p:animEffect transition="in" filter="plus(in)">
                                      <p:cBhvr>
                                        <p:cTn id="526" dur="3000"/>
                                        <p:tgtEl>
                                          <p:spTgt spid="41"/>
                                        </p:tgtEl>
                                      </p:cBhvr>
                                    </p:animEffect>
                                  </p:childTnLst>
                                </p:cTn>
                              </p:par>
                              <p:par>
                                <p:cTn id="527" presetID="13" presetClass="entr" presetSubtype="16" fill="hold" grpId="1" nodeType="withEffect">
                                  <p:stCondLst>
                                    <p:cond delay="0"/>
                                  </p:stCondLst>
                                  <p:childTnLst>
                                    <p:set>
                                      <p:cBhvr>
                                        <p:cTn id="528" dur="1" fill="hold">
                                          <p:stCondLst>
                                            <p:cond delay="0"/>
                                          </p:stCondLst>
                                        </p:cTn>
                                        <p:tgtEl>
                                          <p:spTgt spid="42"/>
                                        </p:tgtEl>
                                        <p:attrNameLst>
                                          <p:attrName>style.visibility</p:attrName>
                                        </p:attrNameLst>
                                      </p:cBhvr>
                                      <p:to>
                                        <p:strVal val="visible"/>
                                      </p:to>
                                    </p:set>
                                    <p:animEffect transition="in" filter="plus(in)">
                                      <p:cBhvr>
                                        <p:cTn id="529" dur="3000"/>
                                        <p:tgtEl>
                                          <p:spTgt spid="42"/>
                                        </p:tgtEl>
                                      </p:cBhvr>
                                    </p:animEffect>
                                  </p:childTnLst>
                                </p:cTn>
                              </p:par>
                              <p:par>
                                <p:cTn id="530" presetID="13" presetClass="entr" presetSubtype="16" fill="hold" grpId="1" nodeType="withEffect">
                                  <p:stCondLst>
                                    <p:cond delay="0"/>
                                  </p:stCondLst>
                                  <p:childTnLst>
                                    <p:set>
                                      <p:cBhvr>
                                        <p:cTn id="531" dur="1" fill="hold">
                                          <p:stCondLst>
                                            <p:cond delay="0"/>
                                          </p:stCondLst>
                                        </p:cTn>
                                        <p:tgtEl>
                                          <p:spTgt spid="43"/>
                                        </p:tgtEl>
                                        <p:attrNameLst>
                                          <p:attrName>style.visibility</p:attrName>
                                        </p:attrNameLst>
                                      </p:cBhvr>
                                      <p:to>
                                        <p:strVal val="visible"/>
                                      </p:to>
                                    </p:set>
                                    <p:animEffect transition="in" filter="plus(in)">
                                      <p:cBhvr>
                                        <p:cTn id="532" dur="3000"/>
                                        <p:tgtEl>
                                          <p:spTgt spid="43"/>
                                        </p:tgtEl>
                                      </p:cBhvr>
                                    </p:animEffect>
                                  </p:childTnLst>
                                </p:cTn>
                              </p:par>
                              <p:par>
                                <p:cTn id="533" presetID="13" presetClass="entr" presetSubtype="16" fill="hold" grpId="1" nodeType="withEffect">
                                  <p:stCondLst>
                                    <p:cond delay="0"/>
                                  </p:stCondLst>
                                  <p:childTnLst>
                                    <p:set>
                                      <p:cBhvr>
                                        <p:cTn id="534" dur="1" fill="hold">
                                          <p:stCondLst>
                                            <p:cond delay="0"/>
                                          </p:stCondLst>
                                        </p:cTn>
                                        <p:tgtEl>
                                          <p:spTgt spid="44"/>
                                        </p:tgtEl>
                                        <p:attrNameLst>
                                          <p:attrName>style.visibility</p:attrName>
                                        </p:attrNameLst>
                                      </p:cBhvr>
                                      <p:to>
                                        <p:strVal val="visible"/>
                                      </p:to>
                                    </p:set>
                                    <p:animEffect transition="in" filter="plus(in)">
                                      <p:cBhvr>
                                        <p:cTn id="535" dur="3000"/>
                                        <p:tgtEl>
                                          <p:spTgt spid="44"/>
                                        </p:tgtEl>
                                      </p:cBhvr>
                                    </p:animEffect>
                                  </p:childTnLst>
                                </p:cTn>
                              </p:par>
                              <p:par>
                                <p:cTn id="536" presetID="13" presetClass="entr" presetSubtype="16" fill="hold" grpId="1" nodeType="withEffect">
                                  <p:stCondLst>
                                    <p:cond delay="0"/>
                                  </p:stCondLst>
                                  <p:childTnLst>
                                    <p:set>
                                      <p:cBhvr>
                                        <p:cTn id="537" dur="1" fill="hold">
                                          <p:stCondLst>
                                            <p:cond delay="0"/>
                                          </p:stCondLst>
                                        </p:cTn>
                                        <p:tgtEl>
                                          <p:spTgt spid="45"/>
                                        </p:tgtEl>
                                        <p:attrNameLst>
                                          <p:attrName>style.visibility</p:attrName>
                                        </p:attrNameLst>
                                      </p:cBhvr>
                                      <p:to>
                                        <p:strVal val="visible"/>
                                      </p:to>
                                    </p:set>
                                    <p:animEffect transition="in" filter="plus(in)">
                                      <p:cBhvr>
                                        <p:cTn id="538" dur="3000"/>
                                        <p:tgtEl>
                                          <p:spTgt spid="45"/>
                                        </p:tgtEl>
                                      </p:cBhvr>
                                    </p:animEffect>
                                  </p:childTnLst>
                                </p:cTn>
                              </p:par>
                              <p:par>
                                <p:cTn id="539" presetID="13" presetClass="entr" presetSubtype="16" fill="hold" grpId="1" nodeType="withEffect">
                                  <p:stCondLst>
                                    <p:cond delay="0"/>
                                  </p:stCondLst>
                                  <p:childTnLst>
                                    <p:set>
                                      <p:cBhvr>
                                        <p:cTn id="540" dur="1" fill="hold">
                                          <p:stCondLst>
                                            <p:cond delay="0"/>
                                          </p:stCondLst>
                                        </p:cTn>
                                        <p:tgtEl>
                                          <p:spTgt spid="46"/>
                                        </p:tgtEl>
                                        <p:attrNameLst>
                                          <p:attrName>style.visibility</p:attrName>
                                        </p:attrNameLst>
                                      </p:cBhvr>
                                      <p:to>
                                        <p:strVal val="visible"/>
                                      </p:to>
                                    </p:set>
                                    <p:animEffect transition="in" filter="plus(in)">
                                      <p:cBhvr>
                                        <p:cTn id="541" dur="3000"/>
                                        <p:tgtEl>
                                          <p:spTgt spid="46"/>
                                        </p:tgtEl>
                                      </p:cBhvr>
                                    </p:animEffect>
                                  </p:childTnLst>
                                </p:cTn>
                              </p:par>
                              <p:par>
                                <p:cTn id="542" presetID="13" presetClass="entr" presetSubtype="16" fill="hold" grpId="1" nodeType="withEffect">
                                  <p:stCondLst>
                                    <p:cond delay="0"/>
                                  </p:stCondLst>
                                  <p:childTnLst>
                                    <p:set>
                                      <p:cBhvr>
                                        <p:cTn id="543" dur="1" fill="hold">
                                          <p:stCondLst>
                                            <p:cond delay="0"/>
                                          </p:stCondLst>
                                        </p:cTn>
                                        <p:tgtEl>
                                          <p:spTgt spid="47"/>
                                        </p:tgtEl>
                                        <p:attrNameLst>
                                          <p:attrName>style.visibility</p:attrName>
                                        </p:attrNameLst>
                                      </p:cBhvr>
                                      <p:to>
                                        <p:strVal val="visible"/>
                                      </p:to>
                                    </p:set>
                                    <p:animEffect transition="in" filter="plus(in)">
                                      <p:cBhvr>
                                        <p:cTn id="544" dur="3000"/>
                                        <p:tgtEl>
                                          <p:spTgt spid="47"/>
                                        </p:tgtEl>
                                      </p:cBhvr>
                                    </p:animEffect>
                                  </p:childTnLst>
                                </p:cTn>
                              </p:par>
                              <p:par>
                                <p:cTn id="545" presetID="13" presetClass="entr" presetSubtype="16" fill="hold" grpId="1" nodeType="withEffect">
                                  <p:stCondLst>
                                    <p:cond delay="0"/>
                                  </p:stCondLst>
                                  <p:childTnLst>
                                    <p:set>
                                      <p:cBhvr>
                                        <p:cTn id="546" dur="1" fill="hold">
                                          <p:stCondLst>
                                            <p:cond delay="0"/>
                                          </p:stCondLst>
                                        </p:cTn>
                                        <p:tgtEl>
                                          <p:spTgt spid="48"/>
                                        </p:tgtEl>
                                        <p:attrNameLst>
                                          <p:attrName>style.visibility</p:attrName>
                                        </p:attrNameLst>
                                      </p:cBhvr>
                                      <p:to>
                                        <p:strVal val="visible"/>
                                      </p:to>
                                    </p:set>
                                    <p:animEffect transition="in" filter="plus(in)">
                                      <p:cBhvr>
                                        <p:cTn id="547" dur="3000"/>
                                        <p:tgtEl>
                                          <p:spTgt spid="48"/>
                                        </p:tgtEl>
                                      </p:cBhvr>
                                    </p:animEffect>
                                  </p:childTnLst>
                                </p:cTn>
                              </p:par>
                              <p:par>
                                <p:cTn id="548" presetID="13" presetClass="entr" presetSubtype="16" fill="hold" grpId="1" nodeType="withEffect">
                                  <p:stCondLst>
                                    <p:cond delay="0"/>
                                  </p:stCondLst>
                                  <p:childTnLst>
                                    <p:set>
                                      <p:cBhvr>
                                        <p:cTn id="549" dur="1" fill="hold">
                                          <p:stCondLst>
                                            <p:cond delay="0"/>
                                          </p:stCondLst>
                                        </p:cTn>
                                        <p:tgtEl>
                                          <p:spTgt spid="49"/>
                                        </p:tgtEl>
                                        <p:attrNameLst>
                                          <p:attrName>style.visibility</p:attrName>
                                        </p:attrNameLst>
                                      </p:cBhvr>
                                      <p:to>
                                        <p:strVal val="visible"/>
                                      </p:to>
                                    </p:set>
                                    <p:animEffect transition="in" filter="plus(in)">
                                      <p:cBhvr>
                                        <p:cTn id="550" dur="3000"/>
                                        <p:tgtEl>
                                          <p:spTgt spid="49"/>
                                        </p:tgtEl>
                                      </p:cBhvr>
                                    </p:animEffect>
                                  </p:childTnLst>
                                </p:cTn>
                              </p:par>
                              <p:par>
                                <p:cTn id="551" presetID="13" presetClass="entr" presetSubtype="16" fill="hold" grpId="1" nodeType="withEffect">
                                  <p:stCondLst>
                                    <p:cond delay="0"/>
                                  </p:stCondLst>
                                  <p:childTnLst>
                                    <p:set>
                                      <p:cBhvr>
                                        <p:cTn id="552" dur="1" fill="hold">
                                          <p:stCondLst>
                                            <p:cond delay="0"/>
                                          </p:stCondLst>
                                        </p:cTn>
                                        <p:tgtEl>
                                          <p:spTgt spid="50"/>
                                        </p:tgtEl>
                                        <p:attrNameLst>
                                          <p:attrName>style.visibility</p:attrName>
                                        </p:attrNameLst>
                                      </p:cBhvr>
                                      <p:to>
                                        <p:strVal val="visible"/>
                                      </p:to>
                                    </p:set>
                                    <p:animEffect transition="in" filter="plus(in)">
                                      <p:cBhvr>
                                        <p:cTn id="553" dur="3000"/>
                                        <p:tgtEl>
                                          <p:spTgt spid="50"/>
                                        </p:tgtEl>
                                      </p:cBhvr>
                                    </p:animEffect>
                                  </p:childTnLst>
                                </p:cTn>
                              </p:par>
                              <p:par>
                                <p:cTn id="554" presetID="13" presetClass="entr" presetSubtype="16" fill="hold" grpId="1" nodeType="withEffect">
                                  <p:stCondLst>
                                    <p:cond delay="0"/>
                                  </p:stCondLst>
                                  <p:childTnLst>
                                    <p:set>
                                      <p:cBhvr>
                                        <p:cTn id="555" dur="1" fill="hold">
                                          <p:stCondLst>
                                            <p:cond delay="0"/>
                                          </p:stCondLst>
                                        </p:cTn>
                                        <p:tgtEl>
                                          <p:spTgt spid="51"/>
                                        </p:tgtEl>
                                        <p:attrNameLst>
                                          <p:attrName>style.visibility</p:attrName>
                                        </p:attrNameLst>
                                      </p:cBhvr>
                                      <p:to>
                                        <p:strVal val="visible"/>
                                      </p:to>
                                    </p:set>
                                    <p:animEffect transition="in" filter="plus(in)">
                                      <p:cBhvr>
                                        <p:cTn id="556" dur="3000"/>
                                        <p:tgtEl>
                                          <p:spTgt spid="51"/>
                                        </p:tgtEl>
                                      </p:cBhvr>
                                    </p:animEffect>
                                  </p:childTnLst>
                                </p:cTn>
                              </p:par>
                              <p:par>
                                <p:cTn id="557" presetID="13" presetClass="entr" presetSubtype="16" fill="hold" grpId="1" nodeType="withEffect">
                                  <p:stCondLst>
                                    <p:cond delay="0"/>
                                  </p:stCondLst>
                                  <p:childTnLst>
                                    <p:set>
                                      <p:cBhvr>
                                        <p:cTn id="558" dur="1" fill="hold">
                                          <p:stCondLst>
                                            <p:cond delay="0"/>
                                          </p:stCondLst>
                                        </p:cTn>
                                        <p:tgtEl>
                                          <p:spTgt spid="52"/>
                                        </p:tgtEl>
                                        <p:attrNameLst>
                                          <p:attrName>style.visibility</p:attrName>
                                        </p:attrNameLst>
                                      </p:cBhvr>
                                      <p:to>
                                        <p:strVal val="visible"/>
                                      </p:to>
                                    </p:set>
                                    <p:animEffect transition="in" filter="plus(in)">
                                      <p:cBhvr>
                                        <p:cTn id="559" dur="3000"/>
                                        <p:tgtEl>
                                          <p:spTgt spid="52"/>
                                        </p:tgtEl>
                                      </p:cBhvr>
                                    </p:animEffect>
                                  </p:childTnLst>
                                </p:cTn>
                              </p:par>
                              <p:par>
                                <p:cTn id="560" presetID="13" presetClass="entr" presetSubtype="16" fill="hold" grpId="1" nodeType="withEffect">
                                  <p:stCondLst>
                                    <p:cond delay="0"/>
                                  </p:stCondLst>
                                  <p:childTnLst>
                                    <p:set>
                                      <p:cBhvr>
                                        <p:cTn id="561" dur="1" fill="hold">
                                          <p:stCondLst>
                                            <p:cond delay="0"/>
                                          </p:stCondLst>
                                        </p:cTn>
                                        <p:tgtEl>
                                          <p:spTgt spid="53"/>
                                        </p:tgtEl>
                                        <p:attrNameLst>
                                          <p:attrName>style.visibility</p:attrName>
                                        </p:attrNameLst>
                                      </p:cBhvr>
                                      <p:to>
                                        <p:strVal val="visible"/>
                                      </p:to>
                                    </p:set>
                                    <p:animEffect transition="in" filter="plus(in)">
                                      <p:cBhvr>
                                        <p:cTn id="562" dur="3000"/>
                                        <p:tgtEl>
                                          <p:spTgt spid="53"/>
                                        </p:tgtEl>
                                      </p:cBhvr>
                                    </p:animEffect>
                                  </p:childTnLst>
                                </p:cTn>
                              </p:par>
                              <p:par>
                                <p:cTn id="563" presetID="13" presetClass="entr" presetSubtype="16" fill="hold" grpId="1" nodeType="withEffect">
                                  <p:stCondLst>
                                    <p:cond delay="0"/>
                                  </p:stCondLst>
                                  <p:childTnLst>
                                    <p:set>
                                      <p:cBhvr>
                                        <p:cTn id="564" dur="1" fill="hold">
                                          <p:stCondLst>
                                            <p:cond delay="0"/>
                                          </p:stCondLst>
                                        </p:cTn>
                                        <p:tgtEl>
                                          <p:spTgt spid="54"/>
                                        </p:tgtEl>
                                        <p:attrNameLst>
                                          <p:attrName>style.visibility</p:attrName>
                                        </p:attrNameLst>
                                      </p:cBhvr>
                                      <p:to>
                                        <p:strVal val="visible"/>
                                      </p:to>
                                    </p:set>
                                    <p:animEffect transition="in" filter="plus(in)">
                                      <p:cBhvr>
                                        <p:cTn id="565" dur="3000"/>
                                        <p:tgtEl>
                                          <p:spTgt spid="54"/>
                                        </p:tgtEl>
                                      </p:cBhvr>
                                    </p:animEffect>
                                  </p:childTnLst>
                                </p:cTn>
                              </p:par>
                              <p:par>
                                <p:cTn id="566" presetID="13" presetClass="entr" presetSubtype="16" fill="hold" grpId="1" nodeType="withEffect">
                                  <p:stCondLst>
                                    <p:cond delay="0"/>
                                  </p:stCondLst>
                                  <p:childTnLst>
                                    <p:set>
                                      <p:cBhvr>
                                        <p:cTn id="567" dur="1" fill="hold">
                                          <p:stCondLst>
                                            <p:cond delay="0"/>
                                          </p:stCondLst>
                                        </p:cTn>
                                        <p:tgtEl>
                                          <p:spTgt spid="55"/>
                                        </p:tgtEl>
                                        <p:attrNameLst>
                                          <p:attrName>style.visibility</p:attrName>
                                        </p:attrNameLst>
                                      </p:cBhvr>
                                      <p:to>
                                        <p:strVal val="visible"/>
                                      </p:to>
                                    </p:set>
                                    <p:animEffect transition="in" filter="plus(in)">
                                      <p:cBhvr>
                                        <p:cTn id="568" dur="3000"/>
                                        <p:tgtEl>
                                          <p:spTgt spid="55"/>
                                        </p:tgtEl>
                                      </p:cBhvr>
                                    </p:animEffect>
                                  </p:childTnLst>
                                </p:cTn>
                              </p:par>
                              <p:par>
                                <p:cTn id="569" presetID="13" presetClass="entr" presetSubtype="16" fill="hold" grpId="1" nodeType="withEffect">
                                  <p:stCondLst>
                                    <p:cond delay="0"/>
                                  </p:stCondLst>
                                  <p:childTnLst>
                                    <p:set>
                                      <p:cBhvr>
                                        <p:cTn id="570" dur="1" fill="hold">
                                          <p:stCondLst>
                                            <p:cond delay="0"/>
                                          </p:stCondLst>
                                        </p:cTn>
                                        <p:tgtEl>
                                          <p:spTgt spid="56"/>
                                        </p:tgtEl>
                                        <p:attrNameLst>
                                          <p:attrName>style.visibility</p:attrName>
                                        </p:attrNameLst>
                                      </p:cBhvr>
                                      <p:to>
                                        <p:strVal val="visible"/>
                                      </p:to>
                                    </p:set>
                                    <p:animEffect transition="in" filter="plus(in)">
                                      <p:cBhvr>
                                        <p:cTn id="571" dur="3000"/>
                                        <p:tgtEl>
                                          <p:spTgt spid="56"/>
                                        </p:tgtEl>
                                      </p:cBhvr>
                                    </p:animEffect>
                                  </p:childTnLst>
                                </p:cTn>
                              </p:par>
                              <p:par>
                                <p:cTn id="572" presetID="13" presetClass="entr" presetSubtype="16" fill="hold" grpId="1" nodeType="withEffect">
                                  <p:stCondLst>
                                    <p:cond delay="0"/>
                                  </p:stCondLst>
                                  <p:childTnLst>
                                    <p:set>
                                      <p:cBhvr>
                                        <p:cTn id="573" dur="1" fill="hold">
                                          <p:stCondLst>
                                            <p:cond delay="0"/>
                                          </p:stCondLst>
                                        </p:cTn>
                                        <p:tgtEl>
                                          <p:spTgt spid="57"/>
                                        </p:tgtEl>
                                        <p:attrNameLst>
                                          <p:attrName>style.visibility</p:attrName>
                                        </p:attrNameLst>
                                      </p:cBhvr>
                                      <p:to>
                                        <p:strVal val="visible"/>
                                      </p:to>
                                    </p:set>
                                    <p:animEffect transition="in" filter="plus(in)">
                                      <p:cBhvr>
                                        <p:cTn id="574" dur="3000"/>
                                        <p:tgtEl>
                                          <p:spTgt spid="57"/>
                                        </p:tgtEl>
                                      </p:cBhvr>
                                    </p:animEffect>
                                  </p:childTnLst>
                                </p:cTn>
                              </p:par>
                              <p:par>
                                <p:cTn id="575" presetID="13" presetClass="entr" presetSubtype="16" fill="hold" grpId="1" nodeType="withEffect">
                                  <p:stCondLst>
                                    <p:cond delay="0"/>
                                  </p:stCondLst>
                                  <p:childTnLst>
                                    <p:set>
                                      <p:cBhvr>
                                        <p:cTn id="576" dur="1" fill="hold">
                                          <p:stCondLst>
                                            <p:cond delay="0"/>
                                          </p:stCondLst>
                                        </p:cTn>
                                        <p:tgtEl>
                                          <p:spTgt spid="58"/>
                                        </p:tgtEl>
                                        <p:attrNameLst>
                                          <p:attrName>style.visibility</p:attrName>
                                        </p:attrNameLst>
                                      </p:cBhvr>
                                      <p:to>
                                        <p:strVal val="visible"/>
                                      </p:to>
                                    </p:set>
                                    <p:animEffect transition="in" filter="plus(in)">
                                      <p:cBhvr>
                                        <p:cTn id="577" dur="3000"/>
                                        <p:tgtEl>
                                          <p:spTgt spid="58"/>
                                        </p:tgtEl>
                                      </p:cBhvr>
                                    </p:animEffect>
                                  </p:childTnLst>
                                </p:cTn>
                              </p:par>
                              <p:par>
                                <p:cTn id="578" presetID="13" presetClass="entr" presetSubtype="16" fill="hold" grpId="1" nodeType="withEffect">
                                  <p:stCondLst>
                                    <p:cond delay="0"/>
                                  </p:stCondLst>
                                  <p:childTnLst>
                                    <p:set>
                                      <p:cBhvr>
                                        <p:cTn id="579" dur="1" fill="hold">
                                          <p:stCondLst>
                                            <p:cond delay="0"/>
                                          </p:stCondLst>
                                        </p:cTn>
                                        <p:tgtEl>
                                          <p:spTgt spid="59"/>
                                        </p:tgtEl>
                                        <p:attrNameLst>
                                          <p:attrName>style.visibility</p:attrName>
                                        </p:attrNameLst>
                                      </p:cBhvr>
                                      <p:to>
                                        <p:strVal val="visible"/>
                                      </p:to>
                                    </p:set>
                                    <p:animEffect transition="in" filter="plus(in)">
                                      <p:cBhvr>
                                        <p:cTn id="580" dur="3000"/>
                                        <p:tgtEl>
                                          <p:spTgt spid="59"/>
                                        </p:tgtEl>
                                      </p:cBhvr>
                                    </p:animEffect>
                                  </p:childTnLst>
                                </p:cTn>
                              </p:par>
                              <p:par>
                                <p:cTn id="581" presetID="13" presetClass="entr" presetSubtype="16" fill="hold" grpId="1" nodeType="withEffect">
                                  <p:stCondLst>
                                    <p:cond delay="0"/>
                                  </p:stCondLst>
                                  <p:childTnLst>
                                    <p:set>
                                      <p:cBhvr>
                                        <p:cTn id="582" dur="1" fill="hold">
                                          <p:stCondLst>
                                            <p:cond delay="0"/>
                                          </p:stCondLst>
                                        </p:cTn>
                                        <p:tgtEl>
                                          <p:spTgt spid="60"/>
                                        </p:tgtEl>
                                        <p:attrNameLst>
                                          <p:attrName>style.visibility</p:attrName>
                                        </p:attrNameLst>
                                      </p:cBhvr>
                                      <p:to>
                                        <p:strVal val="visible"/>
                                      </p:to>
                                    </p:set>
                                    <p:animEffect transition="in" filter="plus(in)">
                                      <p:cBhvr>
                                        <p:cTn id="583" dur="3000"/>
                                        <p:tgtEl>
                                          <p:spTgt spid="60"/>
                                        </p:tgtEl>
                                      </p:cBhvr>
                                    </p:animEffect>
                                  </p:childTnLst>
                                </p:cTn>
                              </p:par>
                              <p:par>
                                <p:cTn id="584" presetID="13" presetClass="entr" presetSubtype="16" fill="hold" grpId="1" nodeType="withEffect">
                                  <p:stCondLst>
                                    <p:cond delay="0"/>
                                  </p:stCondLst>
                                  <p:childTnLst>
                                    <p:set>
                                      <p:cBhvr>
                                        <p:cTn id="585" dur="1" fill="hold">
                                          <p:stCondLst>
                                            <p:cond delay="0"/>
                                          </p:stCondLst>
                                        </p:cTn>
                                        <p:tgtEl>
                                          <p:spTgt spid="61"/>
                                        </p:tgtEl>
                                        <p:attrNameLst>
                                          <p:attrName>style.visibility</p:attrName>
                                        </p:attrNameLst>
                                      </p:cBhvr>
                                      <p:to>
                                        <p:strVal val="visible"/>
                                      </p:to>
                                    </p:set>
                                    <p:animEffect transition="in" filter="plus(in)">
                                      <p:cBhvr>
                                        <p:cTn id="586" dur="3000"/>
                                        <p:tgtEl>
                                          <p:spTgt spid="61"/>
                                        </p:tgtEl>
                                      </p:cBhvr>
                                    </p:animEffect>
                                  </p:childTnLst>
                                </p:cTn>
                              </p:par>
                              <p:par>
                                <p:cTn id="587" presetID="13" presetClass="entr" presetSubtype="16" fill="hold" grpId="1" nodeType="withEffect">
                                  <p:stCondLst>
                                    <p:cond delay="0"/>
                                  </p:stCondLst>
                                  <p:childTnLst>
                                    <p:set>
                                      <p:cBhvr>
                                        <p:cTn id="588" dur="1" fill="hold">
                                          <p:stCondLst>
                                            <p:cond delay="0"/>
                                          </p:stCondLst>
                                        </p:cTn>
                                        <p:tgtEl>
                                          <p:spTgt spid="62"/>
                                        </p:tgtEl>
                                        <p:attrNameLst>
                                          <p:attrName>style.visibility</p:attrName>
                                        </p:attrNameLst>
                                      </p:cBhvr>
                                      <p:to>
                                        <p:strVal val="visible"/>
                                      </p:to>
                                    </p:set>
                                    <p:animEffect transition="in" filter="plus(in)">
                                      <p:cBhvr>
                                        <p:cTn id="589" dur="3000"/>
                                        <p:tgtEl>
                                          <p:spTgt spid="62"/>
                                        </p:tgtEl>
                                      </p:cBhvr>
                                    </p:animEffect>
                                  </p:childTnLst>
                                </p:cTn>
                              </p:par>
                              <p:par>
                                <p:cTn id="590" presetID="13" presetClass="entr" presetSubtype="16" fill="hold" grpId="1" nodeType="withEffect">
                                  <p:stCondLst>
                                    <p:cond delay="0"/>
                                  </p:stCondLst>
                                  <p:childTnLst>
                                    <p:set>
                                      <p:cBhvr>
                                        <p:cTn id="591" dur="1" fill="hold">
                                          <p:stCondLst>
                                            <p:cond delay="0"/>
                                          </p:stCondLst>
                                        </p:cTn>
                                        <p:tgtEl>
                                          <p:spTgt spid="63"/>
                                        </p:tgtEl>
                                        <p:attrNameLst>
                                          <p:attrName>style.visibility</p:attrName>
                                        </p:attrNameLst>
                                      </p:cBhvr>
                                      <p:to>
                                        <p:strVal val="visible"/>
                                      </p:to>
                                    </p:set>
                                    <p:animEffect transition="in" filter="plus(in)">
                                      <p:cBhvr>
                                        <p:cTn id="592" dur="3000"/>
                                        <p:tgtEl>
                                          <p:spTgt spid="63"/>
                                        </p:tgtEl>
                                      </p:cBhvr>
                                    </p:animEffect>
                                  </p:childTnLst>
                                </p:cTn>
                              </p:par>
                              <p:par>
                                <p:cTn id="593" presetID="13" presetClass="entr" presetSubtype="16" fill="hold" grpId="1" nodeType="withEffect">
                                  <p:stCondLst>
                                    <p:cond delay="0"/>
                                  </p:stCondLst>
                                  <p:childTnLst>
                                    <p:set>
                                      <p:cBhvr>
                                        <p:cTn id="594" dur="1" fill="hold">
                                          <p:stCondLst>
                                            <p:cond delay="0"/>
                                          </p:stCondLst>
                                        </p:cTn>
                                        <p:tgtEl>
                                          <p:spTgt spid="64"/>
                                        </p:tgtEl>
                                        <p:attrNameLst>
                                          <p:attrName>style.visibility</p:attrName>
                                        </p:attrNameLst>
                                      </p:cBhvr>
                                      <p:to>
                                        <p:strVal val="visible"/>
                                      </p:to>
                                    </p:set>
                                    <p:animEffect transition="in" filter="plus(in)">
                                      <p:cBhvr>
                                        <p:cTn id="595" dur="3000"/>
                                        <p:tgtEl>
                                          <p:spTgt spid="64"/>
                                        </p:tgtEl>
                                      </p:cBhvr>
                                    </p:animEffect>
                                  </p:childTnLst>
                                </p:cTn>
                              </p:par>
                              <p:par>
                                <p:cTn id="596" presetID="13" presetClass="entr" presetSubtype="16" fill="hold" grpId="1" nodeType="withEffect">
                                  <p:stCondLst>
                                    <p:cond delay="0"/>
                                  </p:stCondLst>
                                  <p:childTnLst>
                                    <p:set>
                                      <p:cBhvr>
                                        <p:cTn id="597" dur="1" fill="hold">
                                          <p:stCondLst>
                                            <p:cond delay="0"/>
                                          </p:stCondLst>
                                        </p:cTn>
                                        <p:tgtEl>
                                          <p:spTgt spid="65"/>
                                        </p:tgtEl>
                                        <p:attrNameLst>
                                          <p:attrName>style.visibility</p:attrName>
                                        </p:attrNameLst>
                                      </p:cBhvr>
                                      <p:to>
                                        <p:strVal val="visible"/>
                                      </p:to>
                                    </p:set>
                                    <p:animEffect transition="in" filter="plus(in)">
                                      <p:cBhvr>
                                        <p:cTn id="598" dur="3000"/>
                                        <p:tgtEl>
                                          <p:spTgt spid="65"/>
                                        </p:tgtEl>
                                      </p:cBhvr>
                                    </p:animEffect>
                                  </p:childTnLst>
                                </p:cTn>
                              </p:par>
                              <p:par>
                                <p:cTn id="599" presetID="13" presetClass="entr" presetSubtype="16" fill="hold" grpId="1" nodeType="withEffect">
                                  <p:stCondLst>
                                    <p:cond delay="0"/>
                                  </p:stCondLst>
                                  <p:childTnLst>
                                    <p:set>
                                      <p:cBhvr>
                                        <p:cTn id="600" dur="1" fill="hold">
                                          <p:stCondLst>
                                            <p:cond delay="0"/>
                                          </p:stCondLst>
                                        </p:cTn>
                                        <p:tgtEl>
                                          <p:spTgt spid="66"/>
                                        </p:tgtEl>
                                        <p:attrNameLst>
                                          <p:attrName>style.visibility</p:attrName>
                                        </p:attrNameLst>
                                      </p:cBhvr>
                                      <p:to>
                                        <p:strVal val="visible"/>
                                      </p:to>
                                    </p:set>
                                    <p:animEffect transition="in" filter="plus(in)">
                                      <p:cBhvr>
                                        <p:cTn id="601" dur="3000"/>
                                        <p:tgtEl>
                                          <p:spTgt spid="66"/>
                                        </p:tgtEl>
                                      </p:cBhvr>
                                    </p:animEffect>
                                  </p:childTnLst>
                                </p:cTn>
                              </p:par>
                              <p:par>
                                <p:cTn id="602" presetID="13" presetClass="entr" presetSubtype="16" fill="hold" grpId="1" nodeType="withEffect">
                                  <p:stCondLst>
                                    <p:cond delay="0"/>
                                  </p:stCondLst>
                                  <p:childTnLst>
                                    <p:set>
                                      <p:cBhvr>
                                        <p:cTn id="603" dur="1" fill="hold">
                                          <p:stCondLst>
                                            <p:cond delay="0"/>
                                          </p:stCondLst>
                                        </p:cTn>
                                        <p:tgtEl>
                                          <p:spTgt spid="67"/>
                                        </p:tgtEl>
                                        <p:attrNameLst>
                                          <p:attrName>style.visibility</p:attrName>
                                        </p:attrNameLst>
                                      </p:cBhvr>
                                      <p:to>
                                        <p:strVal val="visible"/>
                                      </p:to>
                                    </p:set>
                                    <p:animEffect transition="in" filter="plus(in)">
                                      <p:cBhvr>
                                        <p:cTn id="604" dur="3000"/>
                                        <p:tgtEl>
                                          <p:spTgt spid="67"/>
                                        </p:tgtEl>
                                      </p:cBhvr>
                                    </p:animEffect>
                                  </p:childTnLst>
                                </p:cTn>
                              </p:par>
                              <p:par>
                                <p:cTn id="605" presetID="13" presetClass="entr" presetSubtype="16" fill="hold" grpId="1" nodeType="withEffect">
                                  <p:stCondLst>
                                    <p:cond delay="0"/>
                                  </p:stCondLst>
                                  <p:childTnLst>
                                    <p:set>
                                      <p:cBhvr>
                                        <p:cTn id="606" dur="1" fill="hold">
                                          <p:stCondLst>
                                            <p:cond delay="0"/>
                                          </p:stCondLst>
                                        </p:cTn>
                                        <p:tgtEl>
                                          <p:spTgt spid="68"/>
                                        </p:tgtEl>
                                        <p:attrNameLst>
                                          <p:attrName>style.visibility</p:attrName>
                                        </p:attrNameLst>
                                      </p:cBhvr>
                                      <p:to>
                                        <p:strVal val="visible"/>
                                      </p:to>
                                    </p:set>
                                    <p:animEffect transition="in" filter="plus(in)">
                                      <p:cBhvr>
                                        <p:cTn id="607" dur="3000"/>
                                        <p:tgtEl>
                                          <p:spTgt spid="68"/>
                                        </p:tgtEl>
                                      </p:cBhvr>
                                    </p:animEffect>
                                  </p:childTnLst>
                                </p:cTn>
                              </p:par>
                              <p:par>
                                <p:cTn id="608" presetID="13" presetClass="entr" presetSubtype="16" fill="hold" grpId="1" nodeType="withEffect">
                                  <p:stCondLst>
                                    <p:cond delay="0"/>
                                  </p:stCondLst>
                                  <p:childTnLst>
                                    <p:set>
                                      <p:cBhvr>
                                        <p:cTn id="609" dur="1" fill="hold">
                                          <p:stCondLst>
                                            <p:cond delay="0"/>
                                          </p:stCondLst>
                                        </p:cTn>
                                        <p:tgtEl>
                                          <p:spTgt spid="69"/>
                                        </p:tgtEl>
                                        <p:attrNameLst>
                                          <p:attrName>style.visibility</p:attrName>
                                        </p:attrNameLst>
                                      </p:cBhvr>
                                      <p:to>
                                        <p:strVal val="visible"/>
                                      </p:to>
                                    </p:set>
                                    <p:animEffect transition="in" filter="plus(in)">
                                      <p:cBhvr>
                                        <p:cTn id="610" dur="3000"/>
                                        <p:tgtEl>
                                          <p:spTgt spid="69"/>
                                        </p:tgtEl>
                                      </p:cBhvr>
                                    </p:animEffect>
                                  </p:childTnLst>
                                </p:cTn>
                              </p:par>
                              <p:par>
                                <p:cTn id="611" presetID="13" presetClass="entr" presetSubtype="16" fill="hold" grpId="1" nodeType="withEffect">
                                  <p:stCondLst>
                                    <p:cond delay="0"/>
                                  </p:stCondLst>
                                  <p:childTnLst>
                                    <p:set>
                                      <p:cBhvr>
                                        <p:cTn id="612" dur="1" fill="hold">
                                          <p:stCondLst>
                                            <p:cond delay="0"/>
                                          </p:stCondLst>
                                        </p:cTn>
                                        <p:tgtEl>
                                          <p:spTgt spid="70"/>
                                        </p:tgtEl>
                                        <p:attrNameLst>
                                          <p:attrName>style.visibility</p:attrName>
                                        </p:attrNameLst>
                                      </p:cBhvr>
                                      <p:to>
                                        <p:strVal val="visible"/>
                                      </p:to>
                                    </p:set>
                                    <p:animEffect transition="in" filter="plus(in)">
                                      <p:cBhvr>
                                        <p:cTn id="613" dur="3000"/>
                                        <p:tgtEl>
                                          <p:spTgt spid="70"/>
                                        </p:tgtEl>
                                      </p:cBhvr>
                                    </p:animEffect>
                                  </p:childTnLst>
                                </p:cTn>
                              </p:par>
                              <p:par>
                                <p:cTn id="614" presetID="13" presetClass="entr" presetSubtype="16" fill="hold" grpId="1" nodeType="withEffect">
                                  <p:stCondLst>
                                    <p:cond delay="0"/>
                                  </p:stCondLst>
                                  <p:childTnLst>
                                    <p:set>
                                      <p:cBhvr>
                                        <p:cTn id="615" dur="1" fill="hold">
                                          <p:stCondLst>
                                            <p:cond delay="0"/>
                                          </p:stCondLst>
                                        </p:cTn>
                                        <p:tgtEl>
                                          <p:spTgt spid="71"/>
                                        </p:tgtEl>
                                        <p:attrNameLst>
                                          <p:attrName>style.visibility</p:attrName>
                                        </p:attrNameLst>
                                      </p:cBhvr>
                                      <p:to>
                                        <p:strVal val="visible"/>
                                      </p:to>
                                    </p:set>
                                    <p:animEffect transition="in" filter="plus(in)">
                                      <p:cBhvr>
                                        <p:cTn id="616" dur="3000"/>
                                        <p:tgtEl>
                                          <p:spTgt spid="71"/>
                                        </p:tgtEl>
                                      </p:cBhvr>
                                    </p:animEffect>
                                  </p:childTnLst>
                                </p:cTn>
                              </p:par>
                              <p:par>
                                <p:cTn id="617" presetID="13" presetClass="entr" presetSubtype="16" fill="hold" grpId="1" nodeType="withEffect">
                                  <p:stCondLst>
                                    <p:cond delay="0"/>
                                  </p:stCondLst>
                                  <p:childTnLst>
                                    <p:set>
                                      <p:cBhvr>
                                        <p:cTn id="618" dur="1" fill="hold">
                                          <p:stCondLst>
                                            <p:cond delay="0"/>
                                          </p:stCondLst>
                                        </p:cTn>
                                        <p:tgtEl>
                                          <p:spTgt spid="72"/>
                                        </p:tgtEl>
                                        <p:attrNameLst>
                                          <p:attrName>style.visibility</p:attrName>
                                        </p:attrNameLst>
                                      </p:cBhvr>
                                      <p:to>
                                        <p:strVal val="visible"/>
                                      </p:to>
                                    </p:set>
                                    <p:animEffect transition="in" filter="plus(in)">
                                      <p:cBhvr>
                                        <p:cTn id="619" dur="3000"/>
                                        <p:tgtEl>
                                          <p:spTgt spid="72"/>
                                        </p:tgtEl>
                                      </p:cBhvr>
                                    </p:animEffect>
                                  </p:childTnLst>
                                </p:cTn>
                              </p:par>
                              <p:par>
                                <p:cTn id="620" presetID="2" presetClass="entr" presetSubtype="6" fill="hold" grpId="2" nodeType="withEffect">
                                  <p:stCondLst>
                                    <p:cond delay="0"/>
                                  </p:stCondLst>
                                  <p:childTnLst>
                                    <p:set>
                                      <p:cBhvr>
                                        <p:cTn id="621" dur="1" fill="hold">
                                          <p:stCondLst>
                                            <p:cond delay="0"/>
                                          </p:stCondLst>
                                        </p:cTn>
                                        <p:tgtEl>
                                          <p:spTgt spid="41"/>
                                        </p:tgtEl>
                                        <p:attrNameLst>
                                          <p:attrName>style.visibility</p:attrName>
                                        </p:attrNameLst>
                                      </p:cBhvr>
                                      <p:to>
                                        <p:strVal val="visible"/>
                                      </p:to>
                                    </p:set>
                                    <p:anim calcmode="lin" valueType="num">
                                      <p:cBhvr additive="base">
                                        <p:cTn id="622" dur="3000" fill="hold"/>
                                        <p:tgtEl>
                                          <p:spTgt spid="41"/>
                                        </p:tgtEl>
                                        <p:attrNameLst>
                                          <p:attrName>ppt_x</p:attrName>
                                        </p:attrNameLst>
                                      </p:cBhvr>
                                      <p:tavLst>
                                        <p:tav tm="0">
                                          <p:val>
                                            <p:strVal val="1+#ppt_w/2"/>
                                          </p:val>
                                        </p:tav>
                                        <p:tav tm="100000">
                                          <p:val>
                                            <p:strVal val="#ppt_x"/>
                                          </p:val>
                                        </p:tav>
                                      </p:tavLst>
                                    </p:anim>
                                    <p:anim calcmode="lin" valueType="num">
                                      <p:cBhvr additive="base">
                                        <p:cTn id="623" dur="3000" fill="hold"/>
                                        <p:tgtEl>
                                          <p:spTgt spid="41"/>
                                        </p:tgtEl>
                                        <p:attrNameLst>
                                          <p:attrName>ppt_y</p:attrName>
                                        </p:attrNameLst>
                                      </p:cBhvr>
                                      <p:tavLst>
                                        <p:tav tm="0">
                                          <p:val>
                                            <p:strVal val="1+#ppt_h/2"/>
                                          </p:val>
                                        </p:tav>
                                        <p:tav tm="100000">
                                          <p:val>
                                            <p:strVal val="#ppt_y"/>
                                          </p:val>
                                        </p:tav>
                                      </p:tavLst>
                                    </p:anim>
                                  </p:childTnLst>
                                </p:cTn>
                              </p:par>
                              <p:par>
                                <p:cTn id="624" presetID="2" presetClass="entr" presetSubtype="6" fill="hold" grpId="2" nodeType="withEffect">
                                  <p:stCondLst>
                                    <p:cond delay="0"/>
                                  </p:stCondLst>
                                  <p:childTnLst>
                                    <p:set>
                                      <p:cBhvr>
                                        <p:cTn id="625" dur="1" fill="hold">
                                          <p:stCondLst>
                                            <p:cond delay="0"/>
                                          </p:stCondLst>
                                        </p:cTn>
                                        <p:tgtEl>
                                          <p:spTgt spid="42"/>
                                        </p:tgtEl>
                                        <p:attrNameLst>
                                          <p:attrName>style.visibility</p:attrName>
                                        </p:attrNameLst>
                                      </p:cBhvr>
                                      <p:to>
                                        <p:strVal val="visible"/>
                                      </p:to>
                                    </p:set>
                                    <p:anim calcmode="lin" valueType="num">
                                      <p:cBhvr additive="base">
                                        <p:cTn id="626" dur="3000" fill="hold"/>
                                        <p:tgtEl>
                                          <p:spTgt spid="42"/>
                                        </p:tgtEl>
                                        <p:attrNameLst>
                                          <p:attrName>ppt_x</p:attrName>
                                        </p:attrNameLst>
                                      </p:cBhvr>
                                      <p:tavLst>
                                        <p:tav tm="0">
                                          <p:val>
                                            <p:strVal val="1+#ppt_w/2"/>
                                          </p:val>
                                        </p:tav>
                                        <p:tav tm="100000">
                                          <p:val>
                                            <p:strVal val="#ppt_x"/>
                                          </p:val>
                                        </p:tav>
                                      </p:tavLst>
                                    </p:anim>
                                    <p:anim calcmode="lin" valueType="num">
                                      <p:cBhvr additive="base">
                                        <p:cTn id="627" dur="3000" fill="hold"/>
                                        <p:tgtEl>
                                          <p:spTgt spid="42"/>
                                        </p:tgtEl>
                                        <p:attrNameLst>
                                          <p:attrName>ppt_y</p:attrName>
                                        </p:attrNameLst>
                                      </p:cBhvr>
                                      <p:tavLst>
                                        <p:tav tm="0">
                                          <p:val>
                                            <p:strVal val="1+#ppt_h/2"/>
                                          </p:val>
                                        </p:tav>
                                        <p:tav tm="100000">
                                          <p:val>
                                            <p:strVal val="#ppt_y"/>
                                          </p:val>
                                        </p:tav>
                                      </p:tavLst>
                                    </p:anim>
                                  </p:childTnLst>
                                </p:cTn>
                              </p:par>
                              <p:par>
                                <p:cTn id="628" presetID="2" presetClass="entr" presetSubtype="6" fill="hold" grpId="2" nodeType="withEffect">
                                  <p:stCondLst>
                                    <p:cond delay="0"/>
                                  </p:stCondLst>
                                  <p:childTnLst>
                                    <p:set>
                                      <p:cBhvr>
                                        <p:cTn id="629" dur="1" fill="hold">
                                          <p:stCondLst>
                                            <p:cond delay="0"/>
                                          </p:stCondLst>
                                        </p:cTn>
                                        <p:tgtEl>
                                          <p:spTgt spid="43"/>
                                        </p:tgtEl>
                                        <p:attrNameLst>
                                          <p:attrName>style.visibility</p:attrName>
                                        </p:attrNameLst>
                                      </p:cBhvr>
                                      <p:to>
                                        <p:strVal val="visible"/>
                                      </p:to>
                                    </p:set>
                                    <p:anim calcmode="lin" valueType="num">
                                      <p:cBhvr additive="base">
                                        <p:cTn id="630" dur="3000" fill="hold"/>
                                        <p:tgtEl>
                                          <p:spTgt spid="43"/>
                                        </p:tgtEl>
                                        <p:attrNameLst>
                                          <p:attrName>ppt_x</p:attrName>
                                        </p:attrNameLst>
                                      </p:cBhvr>
                                      <p:tavLst>
                                        <p:tav tm="0">
                                          <p:val>
                                            <p:strVal val="1+#ppt_w/2"/>
                                          </p:val>
                                        </p:tav>
                                        <p:tav tm="100000">
                                          <p:val>
                                            <p:strVal val="#ppt_x"/>
                                          </p:val>
                                        </p:tav>
                                      </p:tavLst>
                                    </p:anim>
                                    <p:anim calcmode="lin" valueType="num">
                                      <p:cBhvr additive="base">
                                        <p:cTn id="631" dur="3000" fill="hold"/>
                                        <p:tgtEl>
                                          <p:spTgt spid="43"/>
                                        </p:tgtEl>
                                        <p:attrNameLst>
                                          <p:attrName>ppt_y</p:attrName>
                                        </p:attrNameLst>
                                      </p:cBhvr>
                                      <p:tavLst>
                                        <p:tav tm="0">
                                          <p:val>
                                            <p:strVal val="1+#ppt_h/2"/>
                                          </p:val>
                                        </p:tav>
                                        <p:tav tm="100000">
                                          <p:val>
                                            <p:strVal val="#ppt_y"/>
                                          </p:val>
                                        </p:tav>
                                      </p:tavLst>
                                    </p:anim>
                                  </p:childTnLst>
                                </p:cTn>
                              </p:par>
                              <p:par>
                                <p:cTn id="632" presetID="2" presetClass="entr" presetSubtype="6" fill="hold" grpId="2" nodeType="withEffect">
                                  <p:stCondLst>
                                    <p:cond delay="0"/>
                                  </p:stCondLst>
                                  <p:childTnLst>
                                    <p:set>
                                      <p:cBhvr>
                                        <p:cTn id="633" dur="1" fill="hold">
                                          <p:stCondLst>
                                            <p:cond delay="0"/>
                                          </p:stCondLst>
                                        </p:cTn>
                                        <p:tgtEl>
                                          <p:spTgt spid="44"/>
                                        </p:tgtEl>
                                        <p:attrNameLst>
                                          <p:attrName>style.visibility</p:attrName>
                                        </p:attrNameLst>
                                      </p:cBhvr>
                                      <p:to>
                                        <p:strVal val="visible"/>
                                      </p:to>
                                    </p:set>
                                    <p:anim calcmode="lin" valueType="num">
                                      <p:cBhvr additive="base">
                                        <p:cTn id="634" dur="3000" fill="hold"/>
                                        <p:tgtEl>
                                          <p:spTgt spid="44"/>
                                        </p:tgtEl>
                                        <p:attrNameLst>
                                          <p:attrName>ppt_x</p:attrName>
                                        </p:attrNameLst>
                                      </p:cBhvr>
                                      <p:tavLst>
                                        <p:tav tm="0">
                                          <p:val>
                                            <p:strVal val="1+#ppt_w/2"/>
                                          </p:val>
                                        </p:tav>
                                        <p:tav tm="100000">
                                          <p:val>
                                            <p:strVal val="#ppt_x"/>
                                          </p:val>
                                        </p:tav>
                                      </p:tavLst>
                                    </p:anim>
                                    <p:anim calcmode="lin" valueType="num">
                                      <p:cBhvr additive="base">
                                        <p:cTn id="635" dur="3000" fill="hold"/>
                                        <p:tgtEl>
                                          <p:spTgt spid="44"/>
                                        </p:tgtEl>
                                        <p:attrNameLst>
                                          <p:attrName>ppt_y</p:attrName>
                                        </p:attrNameLst>
                                      </p:cBhvr>
                                      <p:tavLst>
                                        <p:tav tm="0">
                                          <p:val>
                                            <p:strVal val="1+#ppt_h/2"/>
                                          </p:val>
                                        </p:tav>
                                        <p:tav tm="100000">
                                          <p:val>
                                            <p:strVal val="#ppt_y"/>
                                          </p:val>
                                        </p:tav>
                                      </p:tavLst>
                                    </p:anim>
                                  </p:childTnLst>
                                </p:cTn>
                              </p:par>
                              <p:par>
                                <p:cTn id="636" presetID="2" presetClass="entr" presetSubtype="6" fill="hold" grpId="2" nodeType="withEffect">
                                  <p:stCondLst>
                                    <p:cond delay="0"/>
                                  </p:stCondLst>
                                  <p:childTnLst>
                                    <p:set>
                                      <p:cBhvr>
                                        <p:cTn id="637" dur="1" fill="hold">
                                          <p:stCondLst>
                                            <p:cond delay="0"/>
                                          </p:stCondLst>
                                        </p:cTn>
                                        <p:tgtEl>
                                          <p:spTgt spid="45"/>
                                        </p:tgtEl>
                                        <p:attrNameLst>
                                          <p:attrName>style.visibility</p:attrName>
                                        </p:attrNameLst>
                                      </p:cBhvr>
                                      <p:to>
                                        <p:strVal val="visible"/>
                                      </p:to>
                                    </p:set>
                                    <p:anim calcmode="lin" valueType="num">
                                      <p:cBhvr additive="base">
                                        <p:cTn id="638" dur="3000" fill="hold"/>
                                        <p:tgtEl>
                                          <p:spTgt spid="45"/>
                                        </p:tgtEl>
                                        <p:attrNameLst>
                                          <p:attrName>ppt_x</p:attrName>
                                        </p:attrNameLst>
                                      </p:cBhvr>
                                      <p:tavLst>
                                        <p:tav tm="0">
                                          <p:val>
                                            <p:strVal val="1+#ppt_w/2"/>
                                          </p:val>
                                        </p:tav>
                                        <p:tav tm="100000">
                                          <p:val>
                                            <p:strVal val="#ppt_x"/>
                                          </p:val>
                                        </p:tav>
                                      </p:tavLst>
                                    </p:anim>
                                    <p:anim calcmode="lin" valueType="num">
                                      <p:cBhvr additive="base">
                                        <p:cTn id="639" dur="3000" fill="hold"/>
                                        <p:tgtEl>
                                          <p:spTgt spid="45"/>
                                        </p:tgtEl>
                                        <p:attrNameLst>
                                          <p:attrName>ppt_y</p:attrName>
                                        </p:attrNameLst>
                                      </p:cBhvr>
                                      <p:tavLst>
                                        <p:tav tm="0">
                                          <p:val>
                                            <p:strVal val="1+#ppt_h/2"/>
                                          </p:val>
                                        </p:tav>
                                        <p:tav tm="100000">
                                          <p:val>
                                            <p:strVal val="#ppt_y"/>
                                          </p:val>
                                        </p:tav>
                                      </p:tavLst>
                                    </p:anim>
                                  </p:childTnLst>
                                </p:cTn>
                              </p:par>
                              <p:par>
                                <p:cTn id="640" presetID="2" presetClass="entr" presetSubtype="6" fill="hold" grpId="2" nodeType="withEffect">
                                  <p:stCondLst>
                                    <p:cond delay="0"/>
                                  </p:stCondLst>
                                  <p:childTnLst>
                                    <p:set>
                                      <p:cBhvr>
                                        <p:cTn id="641" dur="1" fill="hold">
                                          <p:stCondLst>
                                            <p:cond delay="0"/>
                                          </p:stCondLst>
                                        </p:cTn>
                                        <p:tgtEl>
                                          <p:spTgt spid="46"/>
                                        </p:tgtEl>
                                        <p:attrNameLst>
                                          <p:attrName>style.visibility</p:attrName>
                                        </p:attrNameLst>
                                      </p:cBhvr>
                                      <p:to>
                                        <p:strVal val="visible"/>
                                      </p:to>
                                    </p:set>
                                    <p:anim calcmode="lin" valueType="num">
                                      <p:cBhvr additive="base">
                                        <p:cTn id="642" dur="3000" fill="hold"/>
                                        <p:tgtEl>
                                          <p:spTgt spid="46"/>
                                        </p:tgtEl>
                                        <p:attrNameLst>
                                          <p:attrName>ppt_x</p:attrName>
                                        </p:attrNameLst>
                                      </p:cBhvr>
                                      <p:tavLst>
                                        <p:tav tm="0">
                                          <p:val>
                                            <p:strVal val="1+#ppt_w/2"/>
                                          </p:val>
                                        </p:tav>
                                        <p:tav tm="100000">
                                          <p:val>
                                            <p:strVal val="#ppt_x"/>
                                          </p:val>
                                        </p:tav>
                                      </p:tavLst>
                                    </p:anim>
                                    <p:anim calcmode="lin" valueType="num">
                                      <p:cBhvr additive="base">
                                        <p:cTn id="643" dur="3000" fill="hold"/>
                                        <p:tgtEl>
                                          <p:spTgt spid="46"/>
                                        </p:tgtEl>
                                        <p:attrNameLst>
                                          <p:attrName>ppt_y</p:attrName>
                                        </p:attrNameLst>
                                      </p:cBhvr>
                                      <p:tavLst>
                                        <p:tav tm="0">
                                          <p:val>
                                            <p:strVal val="1+#ppt_h/2"/>
                                          </p:val>
                                        </p:tav>
                                        <p:tav tm="100000">
                                          <p:val>
                                            <p:strVal val="#ppt_y"/>
                                          </p:val>
                                        </p:tav>
                                      </p:tavLst>
                                    </p:anim>
                                  </p:childTnLst>
                                </p:cTn>
                              </p:par>
                              <p:par>
                                <p:cTn id="644" presetID="2" presetClass="entr" presetSubtype="6" fill="hold" grpId="2" nodeType="withEffect">
                                  <p:stCondLst>
                                    <p:cond delay="0"/>
                                  </p:stCondLst>
                                  <p:childTnLst>
                                    <p:set>
                                      <p:cBhvr>
                                        <p:cTn id="645" dur="1" fill="hold">
                                          <p:stCondLst>
                                            <p:cond delay="0"/>
                                          </p:stCondLst>
                                        </p:cTn>
                                        <p:tgtEl>
                                          <p:spTgt spid="47"/>
                                        </p:tgtEl>
                                        <p:attrNameLst>
                                          <p:attrName>style.visibility</p:attrName>
                                        </p:attrNameLst>
                                      </p:cBhvr>
                                      <p:to>
                                        <p:strVal val="visible"/>
                                      </p:to>
                                    </p:set>
                                    <p:anim calcmode="lin" valueType="num">
                                      <p:cBhvr additive="base">
                                        <p:cTn id="646" dur="3000" fill="hold"/>
                                        <p:tgtEl>
                                          <p:spTgt spid="47"/>
                                        </p:tgtEl>
                                        <p:attrNameLst>
                                          <p:attrName>ppt_x</p:attrName>
                                        </p:attrNameLst>
                                      </p:cBhvr>
                                      <p:tavLst>
                                        <p:tav tm="0">
                                          <p:val>
                                            <p:strVal val="1+#ppt_w/2"/>
                                          </p:val>
                                        </p:tav>
                                        <p:tav tm="100000">
                                          <p:val>
                                            <p:strVal val="#ppt_x"/>
                                          </p:val>
                                        </p:tav>
                                      </p:tavLst>
                                    </p:anim>
                                    <p:anim calcmode="lin" valueType="num">
                                      <p:cBhvr additive="base">
                                        <p:cTn id="647" dur="3000" fill="hold"/>
                                        <p:tgtEl>
                                          <p:spTgt spid="47"/>
                                        </p:tgtEl>
                                        <p:attrNameLst>
                                          <p:attrName>ppt_y</p:attrName>
                                        </p:attrNameLst>
                                      </p:cBhvr>
                                      <p:tavLst>
                                        <p:tav tm="0">
                                          <p:val>
                                            <p:strVal val="1+#ppt_h/2"/>
                                          </p:val>
                                        </p:tav>
                                        <p:tav tm="100000">
                                          <p:val>
                                            <p:strVal val="#ppt_y"/>
                                          </p:val>
                                        </p:tav>
                                      </p:tavLst>
                                    </p:anim>
                                  </p:childTnLst>
                                </p:cTn>
                              </p:par>
                              <p:par>
                                <p:cTn id="648" presetID="2" presetClass="entr" presetSubtype="6" fill="hold" grpId="2" nodeType="withEffect">
                                  <p:stCondLst>
                                    <p:cond delay="0"/>
                                  </p:stCondLst>
                                  <p:childTnLst>
                                    <p:set>
                                      <p:cBhvr>
                                        <p:cTn id="649" dur="1" fill="hold">
                                          <p:stCondLst>
                                            <p:cond delay="0"/>
                                          </p:stCondLst>
                                        </p:cTn>
                                        <p:tgtEl>
                                          <p:spTgt spid="48"/>
                                        </p:tgtEl>
                                        <p:attrNameLst>
                                          <p:attrName>style.visibility</p:attrName>
                                        </p:attrNameLst>
                                      </p:cBhvr>
                                      <p:to>
                                        <p:strVal val="visible"/>
                                      </p:to>
                                    </p:set>
                                    <p:anim calcmode="lin" valueType="num">
                                      <p:cBhvr additive="base">
                                        <p:cTn id="650" dur="3000" fill="hold"/>
                                        <p:tgtEl>
                                          <p:spTgt spid="48"/>
                                        </p:tgtEl>
                                        <p:attrNameLst>
                                          <p:attrName>ppt_x</p:attrName>
                                        </p:attrNameLst>
                                      </p:cBhvr>
                                      <p:tavLst>
                                        <p:tav tm="0">
                                          <p:val>
                                            <p:strVal val="1+#ppt_w/2"/>
                                          </p:val>
                                        </p:tav>
                                        <p:tav tm="100000">
                                          <p:val>
                                            <p:strVal val="#ppt_x"/>
                                          </p:val>
                                        </p:tav>
                                      </p:tavLst>
                                    </p:anim>
                                    <p:anim calcmode="lin" valueType="num">
                                      <p:cBhvr additive="base">
                                        <p:cTn id="651" dur="3000" fill="hold"/>
                                        <p:tgtEl>
                                          <p:spTgt spid="48"/>
                                        </p:tgtEl>
                                        <p:attrNameLst>
                                          <p:attrName>ppt_y</p:attrName>
                                        </p:attrNameLst>
                                      </p:cBhvr>
                                      <p:tavLst>
                                        <p:tav tm="0">
                                          <p:val>
                                            <p:strVal val="1+#ppt_h/2"/>
                                          </p:val>
                                        </p:tav>
                                        <p:tav tm="100000">
                                          <p:val>
                                            <p:strVal val="#ppt_y"/>
                                          </p:val>
                                        </p:tav>
                                      </p:tavLst>
                                    </p:anim>
                                  </p:childTnLst>
                                </p:cTn>
                              </p:par>
                              <p:par>
                                <p:cTn id="652" presetID="2" presetClass="entr" presetSubtype="6" fill="hold" grpId="2" nodeType="withEffect">
                                  <p:stCondLst>
                                    <p:cond delay="0"/>
                                  </p:stCondLst>
                                  <p:childTnLst>
                                    <p:set>
                                      <p:cBhvr>
                                        <p:cTn id="653" dur="1" fill="hold">
                                          <p:stCondLst>
                                            <p:cond delay="0"/>
                                          </p:stCondLst>
                                        </p:cTn>
                                        <p:tgtEl>
                                          <p:spTgt spid="49"/>
                                        </p:tgtEl>
                                        <p:attrNameLst>
                                          <p:attrName>style.visibility</p:attrName>
                                        </p:attrNameLst>
                                      </p:cBhvr>
                                      <p:to>
                                        <p:strVal val="visible"/>
                                      </p:to>
                                    </p:set>
                                    <p:anim calcmode="lin" valueType="num">
                                      <p:cBhvr additive="base">
                                        <p:cTn id="654" dur="3000" fill="hold"/>
                                        <p:tgtEl>
                                          <p:spTgt spid="49"/>
                                        </p:tgtEl>
                                        <p:attrNameLst>
                                          <p:attrName>ppt_x</p:attrName>
                                        </p:attrNameLst>
                                      </p:cBhvr>
                                      <p:tavLst>
                                        <p:tav tm="0">
                                          <p:val>
                                            <p:strVal val="1+#ppt_w/2"/>
                                          </p:val>
                                        </p:tav>
                                        <p:tav tm="100000">
                                          <p:val>
                                            <p:strVal val="#ppt_x"/>
                                          </p:val>
                                        </p:tav>
                                      </p:tavLst>
                                    </p:anim>
                                    <p:anim calcmode="lin" valueType="num">
                                      <p:cBhvr additive="base">
                                        <p:cTn id="655" dur="3000" fill="hold"/>
                                        <p:tgtEl>
                                          <p:spTgt spid="49"/>
                                        </p:tgtEl>
                                        <p:attrNameLst>
                                          <p:attrName>ppt_y</p:attrName>
                                        </p:attrNameLst>
                                      </p:cBhvr>
                                      <p:tavLst>
                                        <p:tav tm="0">
                                          <p:val>
                                            <p:strVal val="1+#ppt_h/2"/>
                                          </p:val>
                                        </p:tav>
                                        <p:tav tm="100000">
                                          <p:val>
                                            <p:strVal val="#ppt_y"/>
                                          </p:val>
                                        </p:tav>
                                      </p:tavLst>
                                    </p:anim>
                                  </p:childTnLst>
                                </p:cTn>
                              </p:par>
                              <p:par>
                                <p:cTn id="656" presetID="2" presetClass="entr" presetSubtype="6" fill="hold" grpId="2" nodeType="withEffect">
                                  <p:stCondLst>
                                    <p:cond delay="0"/>
                                  </p:stCondLst>
                                  <p:childTnLst>
                                    <p:set>
                                      <p:cBhvr>
                                        <p:cTn id="657" dur="1" fill="hold">
                                          <p:stCondLst>
                                            <p:cond delay="0"/>
                                          </p:stCondLst>
                                        </p:cTn>
                                        <p:tgtEl>
                                          <p:spTgt spid="50"/>
                                        </p:tgtEl>
                                        <p:attrNameLst>
                                          <p:attrName>style.visibility</p:attrName>
                                        </p:attrNameLst>
                                      </p:cBhvr>
                                      <p:to>
                                        <p:strVal val="visible"/>
                                      </p:to>
                                    </p:set>
                                    <p:anim calcmode="lin" valueType="num">
                                      <p:cBhvr additive="base">
                                        <p:cTn id="658" dur="3000" fill="hold"/>
                                        <p:tgtEl>
                                          <p:spTgt spid="50"/>
                                        </p:tgtEl>
                                        <p:attrNameLst>
                                          <p:attrName>ppt_x</p:attrName>
                                        </p:attrNameLst>
                                      </p:cBhvr>
                                      <p:tavLst>
                                        <p:tav tm="0">
                                          <p:val>
                                            <p:strVal val="1+#ppt_w/2"/>
                                          </p:val>
                                        </p:tav>
                                        <p:tav tm="100000">
                                          <p:val>
                                            <p:strVal val="#ppt_x"/>
                                          </p:val>
                                        </p:tav>
                                      </p:tavLst>
                                    </p:anim>
                                    <p:anim calcmode="lin" valueType="num">
                                      <p:cBhvr additive="base">
                                        <p:cTn id="659" dur="3000" fill="hold"/>
                                        <p:tgtEl>
                                          <p:spTgt spid="50"/>
                                        </p:tgtEl>
                                        <p:attrNameLst>
                                          <p:attrName>ppt_y</p:attrName>
                                        </p:attrNameLst>
                                      </p:cBhvr>
                                      <p:tavLst>
                                        <p:tav tm="0">
                                          <p:val>
                                            <p:strVal val="1+#ppt_h/2"/>
                                          </p:val>
                                        </p:tav>
                                        <p:tav tm="100000">
                                          <p:val>
                                            <p:strVal val="#ppt_y"/>
                                          </p:val>
                                        </p:tav>
                                      </p:tavLst>
                                    </p:anim>
                                  </p:childTnLst>
                                </p:cTn>
                              </p:par>
                              <p:par>
                                <p:cTn id="660" presetID="2" presetClass="entr" presetSubtype="6" fill="hold" grpId="2" nodeType="withEffect">
                                  <p:stCondLst>
                                    <p:cond delay="0"/>
                                  </p:stCondLst>
                                  <p:childTnLst>
                                    <p:set>
                                      <p:cBhvr>
                                        <p:cTn id="661" dur="1" fill="hold">
                                          <p:stCondLst>
                                            <p:cond delay="0"/>
                                          </p:stCondLst>
                                        </p:cTn>
                                        <p:tgtEl>
                                          <p:spTgt spid="51"/>
                                        </p:tgtEl>
                                        <p:attrNameLst>
                                          <p:attrName>style.visibility</p:attrName>
                                        </p:attrNameLst>
                                      </p:cBhvr>
                                      <p:to>
                                        <p:strVal val="visible"/>
                                      </p:to>
                                    </p:set>
                                    <p:anim calcmode="lin" valueType="num">
                                      <p:cBhvr additive="base">
                                        <p:cTn id="662" dur="3000" fill="hold"/>
                                        <p:tgtEl>
                                          <p:spTgt spid="51"/>
                                        </p:tgtEl>
                                        <p:attrNameLst>
                                          <p:attrName>ppt_x</p:attrName>
                                        </p:attrNameLst>
                                      </p:cBhvr>
                                      <p:tavLst>
                                        <p:tav tm="0">
                                          <p:val>
                                            <p:strVal val="1+#ppt_w/2"/>
                                          </p:val>
                                        </p:tav>
                                        <p:tav tm="100000">
                                          <p:val>
                                            <p:strVal val="#ppt_x"/>
                                          </p:val>
                                        </p:tav>
                                      </p:tavLst>
                                    </p:anim>
                                    <p:anim calcmode="lin" valueType="num">
                                      <p:cBhvr additive="base">
                                        <p:cTn id="663" dur="3000" fill="hold"/>
                                        <p:tgtEl>
                                          <p:spTgt spid="51"/>
                                        </p:tgtEl>
                                        <p:attrNameLst>
                                          <p:attrName>ppt_y</p:attrName>
                                        </p:attrNameLst>
                                      </p:cBhvr>
                                      <p:tavLst>
                                        <p:tav tm="0">
                                          <p:val>
                                            <p:strVal val="1+#ppt_h/2"/>
                                          </p:val>
                                        </p:tav>
                                        <p:tav tm="100000">
                                          <p:val>
                                            <p:strVal val="#ppt_y"/>
                                          </p:val>
                                        </p:tav>
                                      </p:tavLst>
                                    </p:anim>
                                  </p:childTnLst>
                                </p:cTn>
                              </p:par>
                              <p:par>
                                <p:cTn id="664" presetID="2" presetClass="entr" presetSubtype="6" fill="hold" grpId="2" nodeType="withEffect">
                                  <p:stCondLst>
                                    <p:cond delay="0"/>
                                  </p:stCondLst>
                                  <p:childTnLst>
                                    <p:set>
                                      <p:cBhvr>
                                        <p:cTn id="665" dur="1" fill="hold">
                                          <p:stCondLst>
                                            <p:cond delay="0"/>
                                          </p:stCondLst>
                                        </p:cTn>
                                        <p:tgtEl>
                                          <p:spTgt spid="52"/>
                                        </p:tgtEl>
                                        <p:attrNameLst>
                                          <p:attrName>style.visibility</p:attrName>
                                        </p:attrNameLst>
                                      </p:cBhvr>
                                      <p:to>
                                        <p:strVal val="visible"/>
                                      </p:to>
                                    </p:set>
                                    <p:anim calcmode="lin" valueType="num">
                                      <p:cBhvr additive="base">
                                        <p:cTn id="666" dur="3000" fill="hold"/>
                                        <p:tgtEl>
                                          <p:spTgt spid="52"/>
                                        </p:tgtEl>
                                        <p:attrNameLst>
                                          <p:attrName>ppt_x</p:attrName>
                                        </p:attrNameLst>
                                      </p:cBhvr>
                                      <p:tavLst>
                                        <p:tav tm="0">
                                          <p:val>
                                            <p:strVal val="1+#ppt_w/2"/>
                                          </p:val>
                                        </p:tav>
                                        <p:tav tm="100000">
                                          <p:val>
                                            <p:strVal val="#ppt_x"/>
                                          </p:val>
                                        </p:tav>
                                      </p:tavLst>
                                    </p:anim>
                                    <p:anim calcmode="lin" valueType="num">
                                      <p:cBhvr additive="base">
                                        <p:cTn id="667" dur="3000" fill="hold"/>
                                        <p:tgtEl>
                                          <p:spTgt spid="52"/>
                                        </p:tgtEl>
                                        <p:attrNameLst>
                                          <p:attrName>ppt_y</p:attrName>
                                        </p:attrNameLst>
                                      </p:cBhvr>
                                      <p:tavLst>
                                        <p:tav tm="0">
                                          <p:val>
                                            <p:strVal val="1+#ppt_h/2"/>
                                          </p:val>
                                        </p:tav>
                                        <p:tav tm="100000">
                                          <p:val>
                                            <p:strVal val="#ppt_y"/>
                                          </p:val>
                                        </p:tav>
                                      </p:tavLst>
                                    </p:anim>
                                  </p:childTnLst>
                                </p:cTn>
                              </p:par>
                              <p:par>
                                <p:cTn id="668" presetID="2" presetClass="entr" presetSubtype="6" fill="hold" grpId="2" nodeType="withEffect">
                                  <p:stCondLst>
                                    <p:cond delay="0"/>
                                  </p:stCondLst>
                                  <p:childTnLst>
                                    <p:set>
                                      <p:cBhvr>
                                        <p:cTn id="669" dur="1" fill="hold">
                                          <p:stCondLst>
                                            <p:cond delay="0"/>
                                          </p:stCondLst>
                                        </p:cTn>
                                        <p:tgtEl>
                                          <p:spTgt spid="53"/>
                                        </p:tgtEl>
                                        <p:attrNameLst>
                                          <p:attrName>style.visibility</p:attrName>
                                        </p:attrNameLst>
                                      </p:cBhvr>
                                      <p:to>
                                        <p:strVal val="visible"/>
                                      </p:to>
                                    </p:set>
                                    <p:anim calcmode="lin" valueType="num">
                                      <p:cBhvr additive="base">
                                        <p:cTn id="670" dur="3000" fill="hold"/>
                                        <p:tgtEl>
                                          <p:spTgt spid="53"/>
                                        </p:tgtEl>
                                        <p:attrNameLst>
                                          <p:attrName>ppt_x</p:attrName>
                                        </p:attrNameLst>
                                      </p:cBhvr>
                                      <p:tavLst>
                                        <p:tav tm="0">
                                          <p:val>
                                            <p:strVal val="1+#ppt_w/2"/>
                                          </p:val>
                                        </p:tav>
                                        <p:tav tm="100000">
                                          <p:val>
                                            <p:strVal val="#ppt_x"/>
                                          </p:val>
                                        </p:tav>
                                      </p:tavLst>
                                    </p:anim>
                                    <p:anim calcmode="lin" valueType="num">
                                      <p:cBhvr additive="base">
                                        <p:cTn id="671" dur="3000" fill="hold"/>
                                        <p:tgtEl>
                                          <p:spTgt spid="53"/>
                                        </p:tgtEl>
                                        <p:attrNameLst>
                                          <p:attrName>ppt_y</p:attrName>
                                        </p:attrNameLst>
                                      </p:cBhvr>
                                      <p:tavLst>
                                        <p:tav tm="0">
                                          <p:val>
                                            <p:strVal val="1+#ppt_h/2"/>
                                          </p:val>
                                        </p:tav>
                                        <p:tav tm="100000">
                                          <p:val>
                                            <p:strVal val="#ppt_y"/>
                                          </p:val>
                                        </p:tav>
                                      </p:tavLst>
                                    </p:anim>
                                  </p:childTnLst>
                                </p:cTn>
                              </p:par>
                              <p:par>
                                <p:cTn id="672" presetID="2" presetClass="entr" presetSubtype="6" fill="hold" grpId="2" nodeType="withEffect">
                                  <p:stCondLst>
                                    <p:cond delay="0"/>
                                  </p:stCondLst>
                                  <p:childTnLst>
                                    <p:set>
                                      <p:cBhvr>
                                        <p:cTn id="673" dur="1" fill="hold">
                                          <p:stCondLst>
                                            <p:cond delay="0"/>
                                          </p:stCondLst>
                                        </p:cTn>
                                        <p:tgtEl>
                                          <p:spTgt spid="54"/>
                                        </p:tgtEl>
                                        <p:attrNameLst>
                                          <p:attrName>style.visibility</p:attrName>
                                        </p:attrNameLst>
                                      </p:cBhvr>
                                      <p:to>
                                        <p:strVal val="visible"/>
                                      </p:to>
                                    </p:set>
                                    <p:anim calcmode="lin" valueType="num">
                                      <p:cBhvr additive="base">
                                        <p:cTn id="674" dur="3000" fill="hold"/>
                                        <p:tgtEl>
                                          <p:spTgt spid="54"/>
                                        </p:tgtEl>
                                        <p:attrNameLst>
                                          <p:attrName>ppt_x</p:attrName>
                                        </p:attrNameLst>
                                      </p:cBhvr>
                                      <p:tavLst>
                                        <p:tav tm="0">
                                          <p:val>
                                            <p:strVal val="1+#ppt_w/2"/>
                                          </p:val>
                                        </p:tav>
                                        <p:tav tm="100000">
                                          <p:val>
                                            <p:strVal val="#ppt_x"/>
                                          </p:val>
                                        </p:tav>
                                      </p:tavLst>
                                    </p:anim>
                                    <p:anim calcmode="lin" valueType="num">
                                      <p:cBhvr additive="base">
                                        <p:cTn id="675" dur="3000" fill="hold"/>
                                        <p:tgtEl>
                                          <p:spTgt spid="54"/>
                                        </p:tgtEl>
                                        <p:attrNameLst>
                                          <p:attrName>ppt_y</p:attrName>
                                        </p:attrNameLst>
                                      </p:cBhvr>
                                      <p:tavLst>
                                        <p:tav tm="0">
                                          <p:val>
                                            <p:strVal val="1+#ppt_h/2"/>
                                          </p:val>
                                        </p:tav>
                                        <p:tav tm="100000">
                                          <p:val>
                                            <p:strVal val="#ppt_y"/>
                                          </p:val>
                                        </p:tav>
                                      </p:tavLst>
                                    </p:anim>
                                  </p:childTnLst>
                                </p:cTn>
                              </p:par>
                              <p:par>
                                <p:cTn id="676" presetID="2" presetClass="entr" presetSubtype="6" fill="hold" grpId="2" nodeType="withEffect">
                                  <p:stCondLst>
                                    <p:cond delay="0"/>
                                  </p:stCondLst>
                                  <p:childTnLst>
                                    <p:set>
                                      <p:cBhvr>
                                        <p:cTn id="677" dur="1" fill="hold">
                                          <p:stCondLst>
                                            <p:cond delay="0"/>
                                          </p:stCondLst>
                                        </p:cTn>
                                        <p:tgtEl>
                                          <p:spTgt spid="55"/>
                                        </p:tgtEl>
                                        <p:attrNameLst>
                                          <p:attrName>style.visibility</p:attrName>
                                        </p:attrNameLst>
                                      </p:cBhvr>
                                      <p:to>
                                        <p:strVal val="visible"/>
                                      </p:to>
                                    </p:set>
                                    <p:anim calcmode="lin" valueType="num">
                                      <p:cBhvr additive="base">
                                        <p:cTn id="678" dur="3000" fill="hold"/>
                                        <p:tgtEl>
                                          <p:spTgt spid="55"/>
                                        </p:tgtEl>
                                        <p:attrNameLst>
                                          <p:attrName>ppt_x</p:attrName>
                                        </p:attrNameLst>
                                      </p:cBhvr>
                                      <p:tavLst>
                                        <p:tav tm="0">
                                          <p:val>
                                            <p:strVal val="1+#ppt_w/2"/>
                                          </p:val>
                                        </p:tav>
                                        <p:tav tm="100000">
                                          <p:val>
                                            <p:strVal val="#ppt_x"/>
                                          </p:val>
                                        </p:tav>
                                      </p:tavLst>
                                    </p:anim>
                                    <p:anim calcmode="lin" valueType="num">
                                      <p:cBhvr additive="base">
                                        <p:cTn id="679" dur="3000" fill="hold"/>
                                        <p:tgtEl>
                                          <p:spTgt spid="55"/>
                                        </p:tgtEl>
                                        <p:attrNameLst>
                                          <p:attrName>ppt_y</p:attrName>
                                        </p:attrNameLst>
                                      </p:cBhvr>
                                      <p:tavLst>
                                        <p:tav tm="0">
                                          <p:val>
                                            <p:strVal val="1+#ppt_h/2"/>
                                          </p:val>
                                        </p:tav>
                                        <p:tav tm="100000">
                                          <p:val>
                                            <p:strVal val="#ppt_y"/>
                                          </p:val>
                                        </p:tav>
                                      </p:tavLst>
                                    </p:anim>
                                  </p:childTnLst>
                                </p:cTn>
                              </p:par>
                              <p:par>
                                <p:cTn id="680" presetID="2" presetClass="entr" presetSubtype="6" fill="hold" grpId="2" nodeType="withEffect">
                                  <p:stCondLst>
                                    <p:cond delay="0"/>
                                  </p:stCondLst>
                                  <p:childTnLst>
                                    <p:set>
                                      <p:cBhvr>
                                        <p:cTn id="681" dur="1" fill="hold">
                                          <p:stCondLst>
                                            <p:cond delay="0"/>
                                          </p:stCondLst>
                                        </p:cTn>
                                        <p:tgtEl>
                                          <p:spTgt spid="56"/>
                                        </p:tgtEl>
                                        <p:attrNameLst>
                                          <p:attrName>style.visibility</p:attrName>
                                        </p:attrNameLst>
                                      </p:cBhvr>
                                      <p:to>
                                        <p:strVal val="visible"/>
                                      </p:to>
                                    </p:set>
                                    <p:anim calcmode="lin" valueType="num">
                                      <p:cBhvr additive="base">
                                        <p:cTn id="682" dur="3000" fill="hold"/>
                                        <p:tgtEl>
                                          <p:spTgt spid="56"/>
                                        </p:tgtEl>
                                        <p:attrNameLst>
                                          <p:attrName>ppt_x</p:attrName>
                                        </p:attrNameLst>
                                      </p:cBhvr>
                                      <p:tavLst>
                                        <p:tav tm="0">
                                          <p:val>
                                            <p:strVal val="1+#ppt_w/2"/>
                                          </p:val>
                                        </p:tav>
                                        <p:tav tm="100000">
                                          <p:val>
                                            <p:strVal val="#ppt_x"/>
                                          </p:val>
                                        </p:tav>
                                      </p:tavLst>
                                    </p:anim>
                                    <p:anim calcmode="lin" valueType="num">
                                      <p:cBhvr additive="base">
                                        <p:cTn id="683" dur="3000" fill="hold"/>
                                        <p:tgtEl>
                                          <p:spTgt spid="56"/>
                                        </p:tgtEl>
                                        <p:attrNameLst>
                                          <p:attrName>ppt_y</p:attrName>
                                        </p:attrNameLst>
                                      </p:cBhvr>
                                      <p:tavLst>
                                        <p:tav tm="0">
                                          <p:val>
                                            <p:strVal val="1+#ppt_h/2"/>
                                          </p:val>
                                        </p:tav>
                                        <p:tav tm="100000">
                                          <p:val>
                                            <p:strVal val="#ppt_y"/>
                                          </p:val>
                                        </p:tav>
                                      </p:tavLst>
                                    </p:anim>
                                  </p:childTnLst>
                                </p:cTn>
                              </p:par>
                              <p:par>
                                <p:cTn id="684" presetID="2" presetClass="entr" presetSubtype="9" fill="hold" grpId="2" nodeType="withEffect">
                                  <p:stCondLst>
                                    <p:cond delay="0"/>
                                  </p:stCondLst>
                                  <p:childTnLst>
                                    <p:set>
                                      <p:cBhvr>
                                        <p:cTn id="685" dur="1" fill="hold">
                                          <p:stCondLst>
                                            <p:cond delay="0"/>
                                          </p:stCondLst>
                                        </p:cTn>
                                        <p:tgtEl>
                                          <p:spTgt spid="57"/>
                                        </p:tgtEl>
                                        <p:attrNameLst>
                                          <p:attrName>style.visibility</p:attrName>
                                        </p:attrNameLst>
                                      </p:cBhvr>
                                      <p:to>
                                        <p:strVal val="visible"/>
                                      </p:to>
                                    </p:set>
                                    <p:anim calcmode="lin" valueType="num">
                                      <p:cBhvr additive="base">
                                        <p:cTn id="686" dur="3000" fill="hold"/>
                                        <p:tgtEl>
                                          <p:spTgt spid="57"/>
                                        </p:tgtEl>
                                        <p:attrNameLst>
                                          <p:attrName>ppt_x</p:attrName>
                                        </p:attrNameLst>
                                      </p:cBhvr>
                                      <p:tavLst>
                                        <p:tav tm="0">
                                          <p:val>
                                            <p:strVal val="0-#ppt_w/2"/>
                                          </p:val>
                                        </p:tav>
                                        <p:tav tm="100000">
                                          <p:val>
                                            <p:strVal val="#ppt_x"/>
                                          </p:val>
                                        </p:tav>
                                      </p:tavLst>
                                    </p:anim>
                                    <p:anim calcmode="lin" valueType="num">
                                      <p:cBhvr additive="base">
                                        <p:cTn id="687" dur="3000" fill="hold"/>
                                        <p:tgtEl>
                                          <p:spTgt spid="57"/>
                                        </p:tgtEl>
                                        <p:attrNameLst>
                                          <p:attrName>ppt_y</p:attrName>
                                        </p:attrNameLst>
                                      </p:cBhvr>
                                      <p:tavLst>
                                        <p:tav tm="0">
                                          <p:val>
                                            <p:strVal val="0-#ppt_h/2"/>
                                          </p:val>
                                        </p:tav>
                                        <p:tav tm="100000">
                                          <p:val>
                                            <p:strVal val="#ppt_y"/>
                                          </p:val>
                                        </p:tav>
                                      </p:tavLst>
                                    </p:anim>
                                  </p:childTnLst>
                                </p:cTn>
                              </p:par>
                              <p:par>
                                <p:cTn id="688" presetID="2" presetClass="entr" presetSubtype="9" fill="hold" grpId="2" nodeType="withEffect">
                                  <p:stCondLst>
                                    <p:cond delay="0"/>
                                  </p:stCondLst>
                                  <p:childTnLst>
                                    <p:set>
                                      <p:cBhvr>
                                        <p:cTn id="689" dur="1" fill="hold">
                                          <p:stCondLst>
                                            <p:cond delay="0"/>
                                          </p:stCondLst>
                                        </p:cTn>
                                        <p:tgtEl>
                                          <p:spTgt spid="58"/>
                                        </p:tgtEl>
                                        <p:attrNameLst>
                                          <p:attrName>style.visibility</p:attrName>
                                        </p:attrNameLst>
                                      </p:cBhvr>
                                      <p:to>
                                        <p:strVal val="visible"/>
                                      </p:to>
                                    </p:set>
                                    <p:anim calcmode="lin" valueType="num">
                                      <p:cBhvr additive="base">
                                        <p:cTn id="690" dur="3000" fill="hold"/>
                                        <p:tgtEl>
                                          <p:spTgt spid="58"/>
                                        </p:tgtEl>
                                        <p:attrNameLst>
                                          <p:attrName>ppt_x</p:attrName>
                                        </p:attrNameLst>
                                      </p:cBhvr>
                                      <p:tavLst>
                                        <p:tav tm="0">
                                          <p:val>
                                            <p:strVal val="0-#ppt_w/2"/>
                                          </p:val>
                                        </p:tav>
                                        <p:tav tm="100000">
                                          <p:val>
                                            <p:strVal val="#ppt_x"/>
                                          </p:val>
                                        </p:tav>
                                      </p:tavLst>
                                    </p:anim>
                                    <p:anim calcmode="lin" valueType="num">
                                      <p:cBhvr additive="base">
                                        <p:cTn id="691" dur="3000" fill="hold"/>
                                        <p:tgtEl>
                                          <p:spTgt spid="58"/>
                                        </p:tgtEl>
                                        <p:attrNameLst>
                                          <p:attrName>ppt_y</p:attrName>
                                        </p:attrNameLst>
                                      </p:cBhvr>
                                      <p:tavLst>
                                        <p:tav tm="0">
                                          <p:val>
                                            <p:strVal val="0-#ppt_h/2"/>
                                          </p:val>
                                        </p:tav>
                                        <p:tav tm="100000">
                                          <p:val>
                                            <p:strVal val="#ppt_y"/>
                                          </p:val>
                                        </p:tav>
                                      </p:tavLst>
                                    </p:anim>
                                  </p:childTnLst>
                                </p:cTn>
                              </p:par>
                              <p:par>
                                <p:cTn id="692" presetID="2" presetClass="entr" presetSubtype="9" fill="hold" grpId="2" nodeType="withEffect">
                                  <p:stCondLst>
                                    <p:cond delay="0"/>
                                  </p:stCondLst>
                                  <p:childTnLst>
                                    <p:set>
                                      <p:cBhvr>
                                        <p:cTn id="693" dur="1" fill="hold">
                                          <p:stCondLst>
                                            <p:cond delay="0"/>
                                          </p:stCondLst>
                                        </p:cTn>
                                        <p:tgtEl>
                                          <p:spTgt spid="59"/>
                                        </p:tgtEl>
                                        <p:attrNameLst>
                                          <p:attrName>style.visibility</p:attrName>
                                        </p:attrNameLst>
                                      </p:cBhvr>
                                      <p:to>
                                        <p:strVal val="visible"/>
                                      </p:to>
                                    </p:set>
                                    <p:anim calcmode="lin" valueType="num">
                                      <p:cBhvr additive="base">
                                        <p:cTn id="694" dur="3000" fill="hold"/>
                                        <p:tgtEl>
                                          <p:spTgt spid="59"/>
                                        </p:tgtEl>
                                        <p:attrNameLst>
                                          <p:attrName>ppt_x</p:attrName>
                                        </p:attrNameLst>
                                      </p:cBhvr>
                                      <p:tavLst>
                                        <p:tav tm="0">
                                          <p:val>
                                            <p:strVal val="0-#ppt_w/2"/>
                                          </p:val>
                                        </p:tav>
                                        <p:tav tm="100000">
                                          <p:val>
                                            <p:strVal val="#ppt_x"/>
                                          </p:val>
                                        </p:tav>
                                      </p:tavLst>
                                    </p:anim>
                                    <p:anim calcmode="lin" valueType="num">
                                      <p:cBhvr additive="base">
                                        <p:cTn id="695" dur="3000" fill="hold"/>
                                        <p:tgtEl>
                                          <p:spTgt spid="59"/>
                                        </p:tgtEl>
                                        <p:attrNameLst>
                                          <p:attrName>ppt_y</p:attrName>
                                        </p:attrNameLst>
                                      </p:cBhvr>
                                      <p:tavLst>
                                        <p:tav tm="0">
                                          <p:val>
                                            <p:strVal val="0-#ppt_h/2"/>
                                          </p:val>
                                        </p:tav>
                                        <p:tav tm="100000">
                                          <p:val>
                                            <p:strVal val="#ppt_y"/>
                                          </p:val>
                                        </p:tav>
                                      </p:tavLst>
                                    </p:anim>
                                  </p:childTnLst>
                                </p:cTn>
                              </p:par>
                              <p:par>
                                <p:cTn id="696" presetID="2" presetClass="entr" presetSubtype="9" fill="hold" grpId="2" nodeType="withEffect">
                                  <p:stCondLst>
                                    <p:cond delay="0"/>
                                  </p:stCondLst>
                                  <p:childTnLst>
                                    <p:set>
                                      <p:cBhvr>
                                        <p:cTn id="697" dur="1" fill="hold">
                                          <p:stCondLst>
                                            <p:cond delay="0"/>
                                          </p:stCondLst>
                                        </p:cTn>
                                        <p:tgtEl>
                                          <p:spTgt spid="60"/>
                                        </p:tgtEl>
                                        <p:attrNameLst>
                                          <p:attrName>style.visibility</p:attrName>
                                        </p:attrNameLst>
                                      </p:cBhvr>
                                      <p:to>
                                        <p:strVal val="visible"/>
                                      </p:to>
                                    </p:set>
                                    <p:anim calcmode="lin" valueType="num">
                                      <p:cBhvr additive="base">
                                        <p:cTn id="698" dur="3000" fill="hold"/>
                                        <p:tgtEl>
                                          <p:spTgt spid="60"/>
                                        </p:tgtEl>
                                        <p:attrNameLst>
                                          <p:attrName>ppt_x</p:attrName>
                                        </p:attrNameLst>
                                      </p:cBhvr>
                                      <p:tavLst>
                                        <p:tav tm="0">
                                          <p:val>
                                            <p:strVal val="0-#ppt_w/2"/>
                                          </p:val>
                                        </p:tav>
                                        <p:tav tm="100000">
                                          <p:val>
                                            <p:strVal val="#ppt_x"/>
                                          </p:val>
                                        </p:tav>
                                      </p:tavLst>
                                    </p:anim>
                                    <p:anim calcmode="lin" valueType="num">
                                      <p:cBhvr additive="base">
                                        <p:cTn id="699" dur="3000" fill="hold"/>
                                        <p:tgtEl>
                                          <p:spTgt spid="60"/>
                                        </p:tgtEl>
                                        <p:attrNameLst>
                                          <p:attrName>ppt_y</p:attrName>
                                        </p:attrNameLst>
                                      </p:cBhvr>
                                      <p:tavLst>
                                        <p:tav tm="0">
                                          <p:val>
                                            <p:strVal val="0-#ppt_h/2"/>
                                          </p:val>
                                        </p:tav>
                                        <p:tav tm="100000">
                                          <p:val>
                                            <p:strVal val="#ppt_y"/>
                                          </p:val>
                                        </p:tav>
                                      </p:tavLst>
                                    </p:anim>
                                  </p:childTnLst>
                                </p:cTn>
                              </p:par>
                              <p:par>
                                <p:cTn id="700" presetID="2" presetClass="entr" presetSubtype="9" fill="hold" grpId="2" nodeType="withEffect">
                                  <p:stCondLst>
                                    <p:cond delay="0"/>
                                  </p:stCondLst>
                                  <p:childTnLst>
                                    <p:set>
                                      <p:cBhvr>
                                        <p:cTn id="701" dur="1" fill="hold">
                                          <p:stCondLst>
                                            <p:cond delay="0"/>
                                          </p:stCondLst>
                                        </p:cTn>
                                        <p:tgtEl>
                                          <p:spTgt spid="61"/>
                                        </p:tgtEl>
                                        <p:attrNameLst>
                                          <p:attrName>style.visibility</p:attrName>
                                        </p:attrNameLst>
                                      </p:cBhvr>
                                      <p:to>
                                        <p:strVal val="visible"/>
                                      </p:to>
                                    </p:set>
                                    <p:anim calcmode="lin" valueType="num">
                                      <p:cBhvr additive="base">
                                        <p:cTn id="702" dur="3000" fill="hold"/>
                                        <p:tgtEl>
                                          <p:spTgt spid="61"/>
                                        </p:tgtEl>
                                        <p:attrNameLst>
                                          <p:attrName>ppt_x</p:attrName>
                                        </p:attrNameLst>
                                      </p:cBhvr>
                                      <p:tavLst>
                                        <p:tav tm="0">
                                          <p:val>
                                            <p:strVal val="0-#ppt_w/2"/>
                                          </p:val>
                                        </p:tav>
                                        <p:tav tm="100000">
                                          <p:val>
                                            <p:strVal val="#ppt_x"/>
                                          </p:val>
                                        </p:tav>
                                      </p:tavLst>
                                    </p:anim>
                                    <p:anim calcmode="lin" valueType="num">
                                      <p:cBhvr additive="base">
                                        <p:cTn id="703" dur="3000" fill="hold"/>
                                        <p:tgtEl>
                                          <p:spTgt spid="61"/>
                                        </p:tgtEl>
                                        <p:attrNameLst>
                                          <p:attrName>ppt_y</p:attrName>
                                        </p:attrNameLst>
                                      </p:cBhvr>
                                      <p:tavLst>
                                        <p:tav tm="0">
                                          <p:val>
                                            <p:strVal val="0-#ppt_h/2"/>
                                          </p:val>
                                        </p:tav>
                                        <p:tav tm="100000">
                                          <p:val>
                                            <p:strVal val="#ppt_y"/>
                                          </p:val>
                                        </p:tav>
                                      </p:tavLst>
                                    </p:anim>
                                  </p:childTnLst>
                                </p:cTn>
                              </p:par>
                              <p:par>
                                <p:cTn id="704" presetID="2" presetClass="entr" presetSubtype="9" fill="hold" grpId="2" nodeType="withEffect">
                                  <p:stCondLst>
                                    <p:cond delay="0"/>
                                  </p:stCondLst>
                                  <p:childTnLst>
                                    <p:set>
                                      <p:cBhvr>
                                        <p:cTn id="705" dur="1" fill="hold">
                                          <p:stCondLst>
                                            <p:cond delay="0"/>
                                          </p:stCondLst>
                                        </p:cTn>
                                        <p:tgtEl>
                                          <p:spTgt spid="62"/>
                                        </p:tgtEl>
                                        <p:attrNameLst>
                                          <p:attrName>style.visibility</p:attrName>
                                        </p:attrNameLst>
                                      </p:cBhvr>
                                      <p:to>
                                        <p:strVal val="visible"/>
                                      </p:to>
                                    </p:set>
                                    <p:anim calcmode="lin" valueType="num">
                                      <p:cBhvr additive="base">
                                        <p:cTn id="706" dur="3000" fill="hold"/>
                                        <p:tgtEl>
                                          <p:spTgt spid="62"/>
                                        </p:tgtEl>
                                        <p:attrNameLst>
                                          <p:attrName>ppt_x</p:attrName>
                                        </p:attrNameLst>
                                      </p:cBhvr>
                                      <p:tavLst>
                                        <p:tav tm="0">
                                          <p:val>
                                            <p:strVal val="0-#ppt_w/2"/>
                                          </p:val>
                                        </p:tav>
                                        <p:tav tm="100000">
                                          <p:val>
                                            <p:strVal val="#ppt_x"/>
                                          </p:val>
                                        </p:tav>
                                      </p:tavLst>
                                    </p:anim>
                                    <p:anim calcmode="lin" valueType="num">
                                      <p:cBhvr additive="base">
                                        <p:cTn id="707" dur="3000" fill="hold"/>
                                        <p:tgtEl>
                                          <p:spTgt spid="62"/>
                                        </p:tgtEl>
                                        <p:attrNameLst>
                                          <p:attrName>ppt_y</p:attrName>
                                        </p:attrNameLst>
                                      </p:cBhvr>
                                      <p:tavLst>
                                        <p:tav tm="0">
                                          <p:val>
                                            <p:strVal val="0-#ppt_h/2"/>
                                          </p:val>
                                        </p:tav>
                                        <p:tav tm="100000">
                                          <p:val>
                                            <p:strVal val="#ppt_y"/>
                                          </p:val>
                                        </p:tav>
                                      </p:tavLst>
                                    </p:anim>
                                  </p:childTnLst>
                                </p:cTn>
                              </p:par>
                              <p:par>
                                <p:cTn id="708" presetID="2" presetClass="entr" presetSubtype="9" fill="hold" grpId="2" nodeType="withEffect">
                                  <p:stCondLst>
                                    <p:cond delay="0"/>
                                  </p:stCondLst>
                                  <p:childTnLst>
                                    <p:set>
                                      <p:cBhvr>
                                        <p:cTn id="709" dur="1" fill="hold">
                                          <p:stCondLst>
                                            <p:cond delay="0"/>
                                          </p:stCondLst>
                                        </p:cTn>
                                        <p:tgtEl>
                                          <p:spTgt spid="63"/>
                                        </p:tgtEl>
                                        <p:attrNameLst>
                                          <p:attrName>style.visibility</p:attrName>
                                        </p:attrNameLst>
                                      </p:cBhvr>
                                      <p:to>
                                        <p:strVal val="visible"/>
                                      </p:to>
                                    </p:set>
                                    <p:anim calcmode="lin" valueType="num">
                                      <p:cBhvr additive="base">
                                        <p:cTn id="710" dur="3000" fill="hold"/>
                                        <p:tgtEl>
                                          <p:spTgt spid="63"/>
                                        </p:tgtEl>
                                        <p:attrNameLst>
                                          <p:attrName>ppt_x</p:attrName>
                                        </p:attrNameLst>
                                      </p:cBhvr>
                                      <p:tavLst>
                                        <p:tav tm="0">
                                          <p:val>
                                            <p:strVal val="0-#ppt_w/2"/>
                                          </p:val>
                                        </p:tav>
                                        <p:tav tm="100000">
                                          <p:val>
                                            <p:strVal val="#ppt_x"/>
                                          </p:val>
                                        </p:tav>
                                      </p:tavLst>
                                    </p:anim>
                                    <p:anim calcmode="lin" valueType="num">
                                      <p:cBhvr additive="base">
                                        <p:cTn id="711" dur="3000" fill="hold"/>
                                        <p:tgtEl>
                                          <p:spTgt spid="63"/>
                                        </p:tgtEl>
                                        <p:attrNameLst>
                                          <p:attrName>ppt_y</p:attrName>
                                        </p:attrNameLst>
                                      </p:cBhvr>
                                      <p:tavLst>
                                        <p:tav tm="0">
                                          <p:val>
                                            <p:strVal val="0-#ppt_h/2"/>
                                          </p:val>
                                        </p:tav>
                                        <p:tav tm="100000">
                                          <p:val>
                                            <p:strVal val="#ppt_y"/>
                                          </p:val>
                                        </p:tav>
                                      </p:tavLst>
                                    </p:anim>
                                  </p:childTnLst>
                                </p:cTn>
                              </p:par>
                              <p:par>
                                <p:cTn id="712" presetID="2" presetClass="entr" presetSubtype="9" fill="hold" grpId="2" nodeType="withEffect">
                                  <p:stCondLst>
                                    <p:cond delay="0"/>
                                  </p:stCondLst>
                                  <p:childTnLst>
                                    <p:set>
                                      <p:cBhvr>
                                        <p:cTn id="713" dur="1" fill="hold">
                                          <p:stCondLst>
                                            <p:cond delay="0"/>
                                          </p:stCondLst>
                                        </p:cTn>
                                        <p:tgtEl>
                                          <p:spTgt spid="64"/>
                                        </p:tgtEl>
                                        <p:attrNameLst>
                                          <p:attrName>style.visibility</p:attrName>
                                        </p:attrNameLst>
                                      </p:cBhvr>
                                      <p:to>
                                        <p:strVal val="visible"/>
                                      </p:to>
                                    </p:set>
                                    <p:anim calcmode="lin" valueType="num">
                                      <p:cBhvr additive="base">
                                        <p:cTn id="714" dur="3000" fill="hold"/>
                                        <p:tgtEl>
                                          <p:spTgt spid="64"/>
                                        </p:tgtEl>
                                        <p:attrNameLst>
                                          <p:attrName>ppt_x</p:attrName>
                                        </p:attrNameLst>
                                      </p:cBhvr>
                                      <p:tavLst>
                                        <p:tav tm="0">
                                          <p:val>
                                            <p:strVal val="0-#ppt_w/2"/>
                                          </p:val>
                                        </p:tav>
                                        <p:tav tm="100000">
                                          <p:val>
                                            <p:strVal val="#ppt_x"/>
                                          </p:val>
                                        </p:tav>
                                      </p:tavLst>
                                    </p:anim>
                                    <p:anim calcmode="lin" valueType="num">
                                      <p:cBhvr additive="base">
                                        <p:cTn id="715" dur="3000" fill="hold"/>
                                        <p:tgtEl>
                                          <p:spTgt spid="64"/>
                                        </p:tgtEl>
                                        <p:attrNameLst>
                                          <p:attrName>ppt_y</p:attrName>
                                        </p:attrNameLst>
                                      </p:cBhvr>
                                      <p:tavLst>
                                        <p:tav tm="0">
                                          <p:val>
                                            <p:strVal val="0-#ppt_h/2"/>
                                          </p:val>
                                        </p:tav>
                                        <p:tav tm="100000">
                                          <p:val>
                                            <p:strVal val="#ppt_y"/>
                                          </p:val>
                                        </p:tav>
                                      </p:tavLst>
                                    </p:anim>
                                  </p:childTnLst>
                                </p:cTn>
                              </p:par>
                              <p:par>
                                <p:cTn id="716" presetID="2" presetClass="entr" presetSubtype="9" fill="hold" grpId="2" nodeType="withEffect">
                                  <p:stCondLst>
                                    <p:cond delay="0"/>
                                  </p:stCondLst>
                                  <p:childTnLst>
                                    <p:set>
                                      <p:cBhvr>
                                        <p:cTn id="717" dur="1" fill="hold">
                                          <p:stCondLst>
                                            <p:cond delay="0"/>
                                          </p:stCondLst>
                                        </p:cTn>
                                        <p:tgtEl>
                                          <p:spTgt spid="65"/>
                                        </p:tgtEl>
                                        <p:attrNameLst>
                                          <p:attrName>style.visibility</p:attrName>
                                        </p:attrNameLst>
                                      </p:cBhvr>
                                      <p:to>
                                        <p:strVal val="visible"/>
                                      </p:to>
                                    </p:set>
                                    <p:anim calcmode="lin" valueType="num">
                                      <p:cBhvr additive="base">
                                        <p:cTn id="718" dur="3000" fill="hold"/>
                                        <p:tgtEl>
                                          <p:spTgt spid="65"/>
                                        </p:tgtEl>
                                        <p:attrNameLst>
                                          <p:attrName>ppt_x</p:attrName>
                                        </p:attrNameLst>
                                      </p:cBhvr>
                                      <p:tavLst>
                                        <p:tav tm="0">
                                          <p:val>
                                            <p:strVal val="0-#ppt_w/2"/>
                                          </p:val>
                                        </p:tav>
                                        <p:tav tm="100000">
                                          <p:val>
                                            <p:strVal val="#ppt_x"/>
                                          </p:val>
                                        </p:tav>
                                      </p:tavLst>
                                    </p:anim>
                                    <p:anim calcmode="lin" valueType="num">
                                      <p:cBhvr additive="base">
                                        <p:cTn id="719" dur="3000" fill="hold"/>
                                        <p:tgtEl>
                                          <p:spTgt spid="65"/>
                                        </p:tgtEl>
                                        <p:attrNameLst>
                                          <p:attrName>ppt_y</p:attrName>
                                        </p:attrNameLst>
                                      </p:cBhvr>
                                      <p:tavLst>
                                        <p:tav tm="0">
                                          <p:val>
                                            <p:strVal val="0-#ppt_h/2"/>
                                          </p:val>
                                        </p:tav>
                                        <p:tav tm="100000">
                                          <p:val>
                                            <p:strVal val="#ppt_y"/>
                                          </p:val>
                                        </p:tav>
                                      </p:tavLst>
                                    </p:anim>
                                  </p:childTnLst>
                                </p:cTn>
                              </p:par>
                              <p:par>
                                <p:cTn id="720" presetID="2" presetClass="entr" presetSubtype="9" fill="hold" grpId="2" nodeType="withEffect">
                                  <p:stCondLst>
                                    <p:cond delay="0"/>
                                  </p:stCondLst>
                                  <p:childTnLst>
                                    <p:set>
                                      <p:cBhvr>
                                        <p:cTn id="721" dur="1" fill="hold">
                                          <p:stCondLst>
                                            <p:cond delay="0"/>
                                          </p:stCondLst>
                                        </p:cTn>
                                        <p:tgtEl>
                                          <p:spTgt spid="66"/>
                                        </p:tgtEl>
                                        <p:attrNameLst>
                                          <p:attrName>style.visibility</p:attrName>
                                        </p:attrNameLst>
                                      </p:cBhvr>
                                      <p:to>
                                        <p:strVal val="visible"/>
                                      </p:to>
                                    </p:set>
                                    <p:anim calcmode="lin" valueType="num">
                                      <p:cBhvr additive="base">
                                        <p:cTn id="722" dur="3000" fill="hold"/>
                                        <p:tgtEl>
                                          <p:spTgt spid="66"/>
                                        </p:tgtEl>
                                        <p:attrNameLst>
                                          <p:attrName>ppt_x</p:attrName>
                                        </p:attrNameLst>
                                      </p:cBhvr>
                                      <p:tavLst>
                                        <p:tav tm="0">
                                          <p:val>
                                            <p:strVal val="0-#ppt_w/2"/>
                                          </p:val>
                                        </p:tav>
                                        <p:tav tm="100000">
                                          <p:val>
                                            <p:strVal val="#ppt_x"/>
                                          </p:val>
                                        </p:tav>
                                      </p:tavLst>
                                    </p:anim>
                                    <p:anim calcmode="lin" valueType="num">
                                      <p:cBhvr additive="base">
                                        <p:cTn id="723" dur="3000" fill="hold"/>
                                        <p:tgtEl>
                                          <p:spTgt spid="66"/>
                                        </p:tgtEl>
                                        <p:attrNameLst>
                                          <p:attrName>ppt_y</p:attrName>
                                        </p:attrNameLst>
                                      </p:cBhvr>
                                      <p:tavLst>
                                        <p:tav tm="0">
                                          <p:val>
                                            <p:strVal val="0-#ppt_h/2"/>
                                          </p:val>
                                        </p:tav>
                                        <p:tav tm="100000">
                                          <p:val>
                                            <p:strVal val="#ppt_y"/>
                                          </p:val>
                                        </p:tav>
                                      </p:tavLst>
                                    </p:anim>
                                  </p:childTnLst>
                                </p:cTn>
                              </p:par>
                              <p:par>
                                <p:cTn id="724" presetID="2" presetClass="entr" presetSubtype="9" fill="hold" grpId="2" nodeType="withEffect">
                                  <p:stCondLst>
                                    <p:cond delay="0"/>
                                  </p:stCondLst>
                                  <p:childTnLst>
                                    <p:set>
                                      <p:cBhvr>
                                        <p:cTn id="725" dur="1" fill="hold">
                                          <p:stCondLst>
                                            <p:cond delay="0"/>
                                          </p:stCondLst>
                                        </p:cTn>
                                        <p:tgtEl>
                                          <p:spTgt spid="67"/>
                                        </p:tgtEl>
                                        <p:attrNameLst>
                                          <p:attrName>style.visibility</p:attrName>
                                        </p:attrNameLst>
                                      </p:cBhvr>
                                      <p:to>
                                        <p:strVal val="visible"/>
                                      </p:to>
                                    </p:set>
                                    <p:anim calcmode="lin" valueType="num">
                                      <p:cBhvr additive="base">
                                        <p:cTn id="726" dur="3000" fill="hold"/>
                                        <p:tgtEl>
                                          <p:spTgt spid="67"/>
                                        </p:tgtEl>
                                        <p:attrNameLst>
                                          <p:attrName>ppt_x</p:attrName>
                                        </p:attrNameLst>
                                      </p:cBhvr>
                                      <p:tavLst>
                                        <p:tav tm="0">
                                          <p:val>
                                            <p:strVal val="0-#ppt_w/2"/>
                                          </p:val>
                                        </p:tav>
                                        <p:tav tm="100000">
                                          <p:val>
                                            <p:strVal val="#ppt_x"/>
                                          </p:val>
                                        </p:tav>
                                      </p:tavLst>
                                    </p:anim>
                                    <p:anim calcmode="lin" valueType="num">
                                      <p:cBhvr additive="base">
                                        <p:cTn id="727" dur="3000" fill="hold"/>
                                        <p:tgtEl>
                                          <p:spTgt spid="67"/>
                                        </p:tgtEl>
                                        <p:attrNameLst>
                                          <p:attrName>ppt_y</p:attrName>
                                        </p:attrNameLst>
                                      </p:cBhvr>
                                      <p:tavLst>
                                        <p:tav tm="0">
                                          <p:val>
                                            <p:strVal val="0-#ppt_h/2"/>
                                          </p:val>
                                        </p:tav>
                                        <p:tav tm="100000">
                                          <p:val>
                                            <p:strVal val="#ppt_y"/>
                                          </p:val>
                                        </p:tav>
                                      </p:tavLst>
                                    </p:anim>
                                  </p:childTnLst>
                                </p:cTn>
                              </p:par>
                              <p:par>
                                <p:cTn id="728" presetID="2" presetClass="entr" presetSubtype="9" fill="hold" grpId="2" nodeType="withEffect">
                                  <p:stCondLst>
                                    <p:cond delay="0"/>
                                  </p:stCondLst>
                                  <p:childTnLst>
                                    <p:set>
                                      <p:cBhvr>
                                        <p:cTn id="729" dur="1" fill="hold">
                                          <p:stCondLst>
                                            <p:cond delay="0"/>
                                          </p:stCondLst>
                                        </p:cTn>
                                        <p:tgtEl>
                                          <p:spTgt spid="68"/>
                                        </p:tgtEl>
                                        <p:attrNameLst>
                                          <p:attrName>style.visibility</p:attrName>
                                        </p:attrNameLst>
                                      </p:cBhvr>
                                      <p:to>
                                        <p:strVal val="visible"/>
                                      </p:to>
                                    </p:set>
                                    <p:anim calcmode="lin" valueType="num">
                                      <p:cBhvr additive="base">
                                        <p:cTn id="730" dur="3000" fill="hold"/>
                                        <p:tgtEl>
                                          <p:spTgt spid="68"/>
                                        </p:tgtEl>
                                        <p:attrNameLst>
                                          <p:attrName>ppt_x</p:attrName>
                                        </p:attrNameLst>
                                      </p:cBhvr>
                                      <p:tavLst>
                                        <p:tav tm="0">
                                          <p:val>
                                            <p:strVal val="0-#ppt_w/2"/>
                                          </p:val>
                                        </p:tav>
                                        <p:tav tm="100000">
                                          <p:val>
                                            <p:strVal val="#ppt_x"/>
                                          </p:val>
                                        </p:tav>
                                      </p:tavLst>
                                    </p:anim>
                                    <p:anim calcmode="lin" valueType="num">
                                      <p:cBhvr additive="base">
                                        <p:cTn id="731" dur="3000" fill="hold"/>
                                        <p:tgtEl>
                                          <p:spTgt spid="68"/>
                                        </p:tgtEl>
                                        <p:attrNameLst>
                                          <p:attrName>ppt_y</p:attrName>
                                        </p:attrNameLst>
                                      </p:cBhvr>
                                      <p:tavLst>
                                        <p:tav tm="0">
                                          <p:val>
                                            <p:strVal val="0-#ppt_h/2"/>
                                          </p:val>
                                        </p:tav>
                                        <p:tav tm="100000">
                                          <p:val>
                                            <p:strVal val="#ppt_y"/>
                                          </p:val>
                                        </p:tav>
                                      </p:tavLst>
                                    </p:anim>
                                  </p:childTnLst>
                                </p:cTn>
                              </p:par>
                              <p:par>
                                <p:cTn id="732" presetID="2" presetClass="entr" presetSubtype="9" fill="hold" grpId="2" nodeType="withEffect">
                                  <p:stCondLst>
                                    <p:cond delay="0"/>
                                  </p:stCondLst>
                                  <p:childTnLst>
                                    <p:set>
                                      <p:cBhvr>
                                        <p:cTn id="733" dur="1" fill="hold">
                                          <p:stCondLst>
                                            <p:cond delay="0"/>
                                          </p:stCondLst>
                                        </p:cTn>
                                        <p:tgtEl>
                                          <p:spTgt spid="69"/>
                                        </p:tgtEl>
                                        <p:attrNameLst>
                                          <p:attrName>style.visibility</p:attrName>
                                        </p:attrNameLst>
                                      </p:cBhvr>
                                      <p:to>
                                        <p:strVal val="visible"/>
                                      </p:to>
                                    </p:set>
                                    <p:anim calcmode="lin" valueType="num">
                                      <p:cBhvr additive="base">
                                        <p:cTn id="734" dur="3000" fill="hold"/>
                                        <p:tgtEl>
                                          <p:spTgt spid="69"/>
                                        </p:tgtEl>
                                        <p:attrNameLst>
                                          <p:attrName>ppt_x</p:attrName>
                                        </p:attrNameLst>
                                      </p:cBhvr>
                                      <p:tavLst>
                                        <p:tav tm="0">
                                          <p:val>
                                            <p:strVal val="0-#ppt_w/2"/>
                                          </p:val>
                                        </p:tav>
                                        <p:tav tm="100000">
                                          <p:val>
                                            <p:strVal val="#ppt_x"/>
                                          </p:val>
                                        </p:tav>
                                      </p:tavLst>
                                    </p:anim>
                                    <p:anim calcmode="lin" valueType="num">
                                      <p:cBhvr additive="base">
                                        <p:cTn id="735" dur="3000" fill="hold"/>
                                        <p:tgtEl>
                                          <p:spTgt spid="69"/>
                                        </p:tgtEl>
                                        <p:attrNameLst>
                                          <p:attrName>ppt_y</p:attrName>
                                        </p:attrNameLst>
                                      </p:cBhvr>
                                      <p:tavLst>
                                        <p:tav tm="0">
                                          <p:val>
                                            <p:strVal val="0-#ppt_h/2"/>
                                          </p:val>
                                        </p:tav>
                                        <p:tav tm="100000">
                                          <p:val>
                                            <p:strVal val="#ppt_y"/>
                                          </p:val>
                                        </p:tav>
                                      </p:tavLst>
                                    </p:anim>
                                  </p:childTnLst>
                                </p:cTn>
                              </p:par>
                              <p:par>
                                <p:cTn id="736" presetID="2" presetClass="entr" presetSubtype="9" fill="hold" grpId="2" nodeType="withEffect">
                                  <p:stCondLst>
                                    <p:cond delay="0"/>
                                  </p:stCondLst>
                                  <p:childTnLst>
                                    <p:set>
                                      <p:cBhvr>
                                        <p:cTn id="737" dur="1" fill="hold">
                                          <p:stCondLst>
                                            <p:cond delay="0"/>
                                          </p:stCondLst>
                                        </p:cTn>
                                        <p:tgtEl>
                                          <p:spTgt spid="70"/>
                                        </p:tgtEl>
                                        <p:attrNameLst>
                                          <p:attrName>style.visibility</p:attrName>
                                        </p:attrNameLst>
                                      </p:cBhvr>
                                      <p:to>
                                        <p:strVal val="visible"/>
                                      </p:to>
                                    </p:set>
                                    <p:anim calcmode="lin" valueType="num">
                                      <p:cBhvr additive="base">
                                        <p:cTn id="738" dur="3000" fill="hold"/>
                                        <p:tgtEl>
                                          <p:spTgt spid="70"/>
                                        </p:tgtEl>
                                        <p:attrNameLst>
                                          <p:attrName>ppt_x</p:attrName>
                                        </p:attrNameLst>
                                      </p:cBhvr>
                                      <p:tavLst>
                                        <p:tav tm="0">
                                          <p:val>
                                            <p:strVal val="0-#ppt_w/2"/>
                                          </p:val>
                                        </p:tav>
                                        <p:tav tm="100000">
                                          <p:val>
                                            <p:strVal val="#ppt_x"/>
                                          </p:val>
                                        </p:tav>
                                      </p:tavLst>
                                    </p:anim>
                                    <p:anim calcmode="lin" valueType="num">
                                      <p:cBhvr additive="base">
                                        <p:cTn id="739" dur="3000" fill="hold"/>
                                        <p:tgtEl>
                                          <p:spTgt spid="70"/>
                                        </p:tgtEl>
                                        <p:attrNameLst>
                                          <p:attrName>ppt_y</p:attrName>
                                        </p:attrNameLst>
                                      </p:cBhvr>
                                      <p:tavLst>
                                        <p:tav tm="0">
                                          <p:val>
                                            <p:strVal val="0-#ppt_h/2"/>
                                          </p:val>
                                        </p:tav>
                                        <p:tav tm="100000">
                                          <p:val>
                                            <p:strVal val="#ppt_y"/>
                                          </p:val>
                                        </p:tav>
                                      </p:tavLst>
                                    </p:anim>
                                  </p:childTnLst>
                                </p:cTn>
                              </p:par>
                              <p:par>
                                <p:cTn id="740" presetID="2" presetClass="entr" presetSubtype="9" fill="hold" grpId="2" nodeType="withEffect">
                                  <p:stCondLst>
                                    <p:cond delay="0"/>
                                  </p:stCondLst>
                                  <p:childTnLst>
                                    <p:set>
                                      <p:cBhvr>
                                        <p:cTn id="741" dur="1" fill="hold">
                                          <p:stCondLst>
                                            <p:cond delay="0"/>
                                          </p:stCondLst>
                                        </p:cTn>
                                        <p:tgtEl>
                                          <p:spTgt spid="71"/>
                                        </p:tgtEl>
                                        <p:attrNameLst>
                                          <p:attrName>style.visibility</p:attrName>
                                        </p:attrNameLst>
                                      </p:cBhvr>
                                      <p:to>
                                        <p:strVal val="visible"/>
                                      </p:to>
                                    </p:set>
                                    <p:anim calcmode="lin" valueType="num">
                                      <p:cBhvr additive="base">
                                        <p:cTn id="742" dur="3000" fill="hold"/>
                                        <p:tgtEl>
                                          <p:spTgt spid="71"/>
                                        </p:tgtEl>
                                        <p:attrNameLst>
                                          <p:attrName>ppt_x</p:attrName>
                                        </p:attrNameLst>
                                      </p:cBhvr>
                                      <p:tavLst>
                                        <p:tav tm="0">
                                          <p:val>
                                            <p:strVal val="0-#ppt_w/2"/>
                                          </p:val>
                                        </p:tav>
                                        <p:tav tm="100000">
                                          <p:val>
                                            <p:strVal val="#ppt_x"/>
                                          </p:val>
                                        </p:tav>
                                      </p:tavLst>
                                    </p:anim>
                                    <p:anim calcmode="lin" valueType="num">
                                      <p:cBhvr additive="base">
                                        <p:cTn id="743" dur="3000" fill="hold"/>
                                        <p:tgtEl>
                                          <p:spTgt spid="71"/>
                                        </p:tgtEl>
                                        <p:attrNameLst>
                                          <p:attrName>ppt_y</p:attrName>
                                        </p:attrNameLst>
                                      </p:cBhvr>
                                      <p:tavLst>
                                        <p:tav tm="0">
                                          <p:val>
                                            <p:strVal val="0-#ppt_h/2"/>
                                          </p:val>
                                        </p:tav>
                                        <p:tav tm="100000">
                                          <p:val>
                                            <p:strVal val="#ppt_y"/>
                                          </p:val>
                                        </p:tav>
                                      </p:tavLst>
                                    </p:anim>
                                  </p:childTnLst>
                                </p:cTn>
                              </p:par>
                              <p:par>
                                <p:cTn id="744" presetID="2" presetClass="entr" presetSubtype="9" fill="hold" grpId="2" nodeType="withEffect">
                                  <p:stCondLst>
                                    <p:cond delay="0"/>
                                  </p:stCondLst>
                                  <p:childTnLst>
                                    <p:set>
                                      <p:cBhvr>
                                        <p:cTn id="745" dur="1" fill="hold">
                                          <p:stCondLst>
                                            <p:cond delay="0"/>
                                          </p:stCondLst>
                                        </p:cTn>
                                        <p:tgtEl>
                                          <p:spTgt spid="72"/>
                                        </p:tgtEl>
                                        <p:attrNameLst>
                                          <p:attrName>style.visibility</p:attrName>
                                        </p:attrNameLst>
                                      </p:cBhvr>
                                      <p:to>
                                        <p:strVal val="visible"/>
                                      </p:to>
                                    </p:set>
                                    <p:anim calcmode="lin" valueType="num">
                                      <p:cBhvr additive="base">
                                        <p:cTn id="746" dur="3000" fill="hold"/>
                                        <p:tgtEl>
                                          <p:spTgt spid="72"/>
                                        </p:tgtEl>
                                        <p:attrNameLst>
                                          <p:attrName>ppt_x</p:attrName>
                                        </p:attrNameLst>
                                      </p:cBhvr>
                                      <p:tavLst>
                                        <p:tav tm="0">
                                          <p:val>
                                            <p:strVal val="0-#ppt_w/2"/>
                                          </p:val>
                                        </p:tav>
                                        <p:tav tm="100000">
                                          <p:val>
                                            <p:strVal val="#ppt_x"/>
                                          </p:val>
                                        </p:tav>
                                      </p:tavLst>
                                    </p:anim>
                                    <p:anim calcmode="lin" valueType="num">
                                      <p:cBhvr additive="base">
                                        <p:cTn id="747" dur="3000" fill="hold"/>
                                        <p:tgtEl>
                                          <p:spTgt spid="72"/>
                                        </p:tgtEl>
                                        <p:attrNameLst>
                                          <p:attrName>ppt_y</p:attrName>
                                        </p:attrNameLst>
                                      </p:cBhvr>
                                      <p:tavLst>
                                        <p:tav tm="0">
                                          <p:val>
                                            <p:strVal val="0-#ppt_h/2"/>
                                          </p:val>
                                        </p:tav>
                                        <p:tav tm="100000">
                                          <p:val>
                                            <p:strVal val="#ppt_y"/>
                                          </p:val>
                                        </p:tav>
                                      </p:tavLst>
                                    </p:anim>
                                  </p:childTnLst>
                                </p:cTn>
                              </p:par>
                              <p:par>
                                <p:cTn id="748" presetID="2" presetClass="entr" presetSubtype="12" fill="hold" grpId="2" nodeType="withEffect">
                                  <p:stCondLst>
                                    <p:cond delay="0"/>
                                  </p:stCondLst>
                                  <p:childTnLst>
                                    <p:set>
                                      <p:cBhvr>
                                        <p:cTn id="749" dur="1" fill="hold">
                                          <p:stCondLst>
                                            <p:cond delay="0"/>
                                          </p:stCondLst>
                                        </p:cTn>
                                        <p:tgtEl>
                                          <p:spTgt spid="23"/>
                                        </p:tgtEl>
                                        <p:attrNameLst>
                                          <p:attrName>style.visibility</p:attrName>
                                        </p:attrNameLst>
                                      </p:cBhvr>
                                      <p:to>
                                        <p:strVal val="visible"/>
                                      </p:to>
                                    </p:set>
                                    <p:anim calcmode="lin" valueType="num">
                                      <p:cBhvr additive="base">
                                        <p:cTn id="750" dur="3000" fill="hold"/>
                                        <p:tgtEl>
                                          <p:spTgt spid="23"/>
                                        </p:tgtEl>
                                        <p:attrNameLst>
                                          <p:attrName>ppt_x</p:attrName>
                                        </p:attrNameLst>
                                      </p:cBhvr>
                                      <p:tavLst>
                                        <p:tav tm="0">
                                          <p:val>
                                            <p:strVal val="0-#ppt_w/2"/>
                                          </p:val>
                                        </p:tav>
                                        <p:tav tm="100000">
                                          <p:val>
                                            <p:strVal val="#ppt_x"/>
                                          </p:val>
                                        </p:tav>
                                      </p:tavLst>
                                    </p:anim>
                                    <p:anim calcmode="lin" valueType="num">
                                      <p:cBhvr additive="base">
                                        <p:cTn id="751" dur="3000" fill="hold"/>
                                        <p:tgtEl>
                                          <p:spTgt spid="23"/>
                                        </p:tgtEl>
                                        <p:attrNameLst>
                                          <p:attrName>ppt_y</p:attrName>
                                        </p:attrNameLst>
                                      </p:cBhvr>
                                      <p:tavLst>
                                        <p:tav tm="0">
                                          <p:val>
                                            <p:strVal val="1+#ppt_h/2"/>
                                          </p:val>
                                        </p:tav>
                                        <p:tav tm="100000">
                                          <p:val>
                                            <p:strVal val="#ppt_y"/>
                                          </p:val>
                                        </p:tav>
                                      </p:tavLst>
                                    </p:anim>
                                  </p:childTnLst>
                                </p:cTn>
                              </p:par>
                              <p:par>
                                <p:cTn id="752" presetID="2" presetClass="entr" presetSubtype="12" fill="hold" grpId="2" nodeType="withEffect">
                                  <p:stCondLst>
                                    <p:cond delay="0"/>
                                  </p:stCondLst>
                                  <p:childTnLst>
                                    <p:set>
                                      <p:cBhvr>
                                        <p:cTn id="753" dur="1" fill="hold">
                                          <p:stCondLst>
                                            <p:cond delay="0"/>
                                          </p:stCondLst>
                                        </p:cTn>
                                        <p:tgtEl>
                                          <p:spTgt spid="24"/>
                                        </p:tgtEl>
                                        <p:attrNameLst>
                                          <p:attrName>style.visibility</p:attrName>
                                        </p:attrNameLst>
                                      </p:cBhvr>
                                      <p:to>
                                        <p:strVal val="visible"/>
                                      </p:to>
                                    </p:set>
                                    <p:anim calcmode="lin" valueType="num">
                                      <p:cBhvr additive="base">
                                        <p:cTn id="754" dur="3000" fill="hold"/>
                                        <p:tgtEl>
                                          <p:spTgt spid="24"/>
                                        </p:tgtEl>
                                        <p:attrNameLst>
                                          <p:attrName>ppt_x</p:attrName>
                                        </p:attrNameLst>
                                      </p:cBhvr>
                                      <p:tavLst>
                                        <p:tav tm="0">
                                          <p:val>
                                            <p:strVal val="0-#ppt_w/2"/>
                                          </p:val>
                                        </p:tav>
                                        <p:tav tm="100000">
                                          <p:val>
                                            <p:strVal val="#ppt_x"/>
                                          </p:val>
                                        </p:tav>
                                      </p:tavLst>
                                    </p:anim>
                                    <p:anim calcmode="lin" valueType="num">
                                      <p:cBhvr additive="base">
                                        <p:cTn id="755" dur="3000" fill="hold"/>
                                        <p:tgtEl>
                                          <p:spTgt spid="24"/>
                                        </p:tgtEl>
                                        <p:attrNameLst>
                                          <p:attrName>ppt_y</p:attrName>
                                        </p:attrNameLst>
                                      </p:cBhvr>
                                      <p:tavLst>
                                        <p:tav tm="0">
                                          <p:val>
                                            <p:strVal val="1+#ppt_h/2"/>
                                          </p:val>
                                        </p:tav>
                                        <p:tav tm="100000">
                                          <p:val>
                                            <p:strVal val="#ppt_y"/>
                                          </p:val>
                                        </p:tav>
                                      </p:tavLst>
                                    </p:anim>
                                  </p:childTnLst>
                                </p:cTn>
                              </p:par>
                              <p:par>
                                <p:cTn id="756" presetID="2" presetClass="entr" presetSubtype="12" fill="hold" grpId="2" nodeType="withEffect">
                                  <p:stCondLst>
                                    <p:cond delay="0"/>
                                  </p:stCondLst>
                                  <p:childTnLst>
                                    <p:set>
                                      <p:cBhvr>
                                        <p:cTn id="757" dur="1" fill="hold">
                                          <p:stCondLst>
                                            <p:cond delay="0"/>
                                          </p:stCondLst>
                                        </p:cTn>
                                        <p:tgtEl>
                                          <p:spTgt spid="25"/>
                                        </p:tgtEl>
                                        <p:attrNameLst>
                                          <p:attrName>style.visibility</p:attrName>
                                        </p:attrNameLst>
                                      </p:cBhvr>
                                      <p:to>
                                        <p:strVal val="visible"/>
                                      </p:to>
                                    </p:set>
                                    <p:anim calcmode="lin" valueType="num">
                                      <p:cBhvr additive="base">
                                        <p:cTn id="758" dur="3000" fill="hold"/>
                                        <p:tgtEl>
                                          <p:spTgt spid="25"/>
                                        </p:tgtEl>
                                        <p:attrNameLst>
                                          <p:attrName>ppt_x</p:attrName>
                                        </p:attrNameLst>
                                      </p:cBhvr>
                                      <p:tavLst>
                                        <p:tav tm="0">
                                          <p:val>
                                            <p:strVal val="0-#ppt_w/2"/>
                                          </p:val>
                                        </p:tav>
                                        <p:tav tm="100000">
                                          <p:val>
                                            <p:strVal val="#ppt_x"/>
                                          </p:val>
                                        </p:tav>
                                      </p:tavLst>
                                    </p:anim>
                                    <p:anim calcmode="lin" valueType="num">
                                      <p:cBhvr additive="base">
                                        <p:cTn id="759" dur="3000" fill="hold"/>
                                        <p:tgtEl>
                                          <p:spTgt spid="25"/>
                                        </p:tgtEl>
                                        <p:attrNameLst>
                                          <p:attrName>ppt_y</p:attrName>
                                        </p:attrNameLst>
                                      </p:cBhvr>
                                      <p:tavLst>
                                        <p:tav tm="0">
                                          <p:val>
                                            <p:strVal val="1+#ppt_h/2"/>
                                          </p:val>
                                        </p:tav>
                                        <p:tav tm="100000">
                                          <p:val>
                                            <p:strVal val="#ppt_y"/>
                                          </p:val>
                                        </p:tav>
                                      </p:tavLst>
                                    </p:anim>
                                  </p:childTnLst>
                                </p:cTn>
                              </p:par>
                              <p:par>
                                <p:cTn id="760" presetID="2" presetClass="entr" presetSubtype="12" fill="hold" grpId="2" nodeType="withEffect">
                                  <p:stCondLst>
                                    <p:cond delay="0"/>
                                  </p:stCondLst>
                                  <p:childTnLst>
                                    <p:set>
                                      <p:cBhvr>
                                        <p:cTn id="761" dur="1" fill="hold">
                                          <p:stCondLst>
                                            <p:cond delay="0"/>
                                          </p:stCondLst>
                                        </p:cTn>
                                        <p:tgtEl>
                                          <p:spTgt spid="26"/>
                                        </p:tgtEl>
                                        <p:attrNameLst>
                                          <p:attrName>style.visibility</p:attrName>
                                        </p:attrNameLst>
                                      </p:cBhvr>
                                      <p:to>
                                        <p:strVal val="visible"/>
                                      </p:to>
                                    </p:set>
                                    <p:anim calcmode="lin" valueType="num">
                                      <p:cBhvr additive="base">
                                        <p:cTn id="762" dur="3000" fill="hold"/>
                                        <p:tgtEl>
                                          <p:spTgt spid="26"/>
                                        </p:tgtEl>
                                        <p:attrNameLst>
                                          <p:attrName>ppt_x</p:attrName>
                                        </p:attrNameLst>
                                      </p:cBhvr>
                                      <p:tavLst>
                                        <p:tav tm="0">
                                          <p:val>
                                            <p:strVal val="0-#ppt_w/2"/>
                                          </p:val>
                                        </p:tav>
                                        <p:tav tm="100000">
                                          <p:val>
                                            <p:strVal val="#ppt_x"/>
                                          </p:val>
                                        </p:tav>
                                      </p:tavLst>
                                    </p:anim>
                                    <p:anim calcmode="lin" valueType="num">
                                      <p:cBhvr additive="base">
                                        <p:cTn id="763" dur="3000" fill="hold"/>
                                        <p:tgtEl>
                                          <p:spTgt spid="26"/>
                                        </p:tgtEl>
                                        <p:attrNameLst>
                                          <p:attrName>ppt_y</p:attrName>
                                        </p:attrNameLst>
                                      </p:cBhvr>
                                      <p:tavLst>
                                        <p:tav tm="0">
                                          <p:val>
                                            <p:strVal val="1+#ppt_h/2"/>
                                          </p:val>
                                        </p:tav>
                                        <p:tav tm="100000">
                                          <p:val>
                                            <p:strVal val="#ppt_y"/>
                                          </p:val>
                                        </p:tav>
                                      </p:tavLst>
                                    </p:anim>
                                  </p:childTnLst>
                                </p:cTn>
                              </p:par>
                              <p:par>
                                <p:cTn id="764" presetID="2" presetClass="entr" presetSubtype="12" fill="hold" grpId="2" nodeType="withEffect">
                                  <p:stCondLst>
                                    <p:cond delay="0"/>
                                  </p:stCondLst>
                                  <p:childTnLst>
                                    <p:set>
                                      <p:cBhvr>
                                        <p:cTn id="765" dur="1" fill="hold">
                                          <p:stCondLst>
                                            <p:cond delay="0"/>
                                          </p:stCondLst>
                                        </p:cTn>
                                        <p:tgtEl>
                                          <p:spTgt spid="27"/>
                                        </p:tgtEl>
                                        <p:attrNameLst>
                                          <p:attrName>style.visibility</p:attrName>
                                        </p:attrNameLst>
                                      </p:cBhvr>
                                      <p:to>
                                        <p:strVal val="visible"/>
                                      </p:to>
                                    </p:set>
                                    <p:anim calcmode="lin" valueType="num">
                                      <p:cBhvr additive="base">
                                        <p:cTn id="766" dur="3000" fill="hold"/>
                                        <p:tgtEl>
                                          <p:spTgt spid="27"/>
                                        </p:tgtEl>
                                        <p:attrNameLst>
                                          <p:attrName>ppt_x</p:attrName>
                                        </p:attrNameLst>
                                      </p:cBhvr>
                                      <p:tavLst>
                                        <p:tav tm="0">
                                          <p:val>
                                            <p:strVal val="0-#ppt_w/2"/>
                                          </p:val>
                                        </p:tav>
                                        <p:tav tm="100000">
                                          <p:val>
                                            <p:strVal val="#ppt_x"/>
                                          </p:val>
                                        </p:tav>
                                      </p:tavLst>
                                    </p:anim>
                                    <p:anim calcmode="lin" valueType="num">
                                      <p:cBhvr additive="base">
                                        <p:cTn id="767" dur="3000" fill="hold"/>
                                        <p:tgtEl>
                                          <p:spTgt spid="27"/>
                                        </p:tgtEl>
                                        <p:attrNameLst>
                                          <p:attrName>ppt_y</p:attrName>
                                        </p:attrNameLst>
                                      </p:cBhvr>
                                      <p:tavLst>
                                        <p:tav tm="0">
                                          <p:val>
                                            <p:strVal val="1+#ppt_h/2"/>
                                          </p:val>
                                        </p:tav>
                                        <p:tav tm="100000">
                                          <p:val>
                                            <p:strVal val="#ppt_y"/>
                                          </p:val>
                                        </p:tav>
                                      </p:tavLst>
                                    </p:anim>
                                  </p:childTnLst>
                                </p:cTn>
                              </p:par>
                              <p:par>
                                <p:cTn id="768" presetID="2" presetClass="entr" presetSubtype="12" fill="hold" grpId="2" nodeType="withEffect">
                                  <p:stCondLst>
                                    <p:cond delay="0"/>
                                  </p:stCondLst>
                                  <p:childTnLst>
                                    <p:set>
                                      <p:cBhvr>
                                        <p:cTn id="769" dur="1" fill="hold">
                                          <p:stCondLst>
                                            <p:cond delay="0"/>
                                          </p:stCondLst>
                                        </p:cTn>
                                        <p:tgtEl>
                                          <p:spTgt spid="28"/>
                                        </p:tgtEl>
                                        <p:attrNameLst>
                                          <p:attrName>style.visibility</p:attrName>
                                        </p:attrNameLst>
                                      </p:cBhvr>
                                      <p:to>
                                        <p:strVal val="visible"/>
                                      </p:to>
                                    </p:set>
                                    <p:anim calcmode="lin" valueType="num">
                                      <p:cBhvr additive="base">
                                        <p:cTn id="770" dur="3000" fill="hold"/>
                                        <p:tgtEl>
                                          <p:spTgt spid="28"/>
                                        </p:tgtEl>
                                        <p:attrNameLst>
                                          <p:attrName>ppt_x</p:attrName>
                                        </p:attrNameLst>
                                      </p:cBhvr>
                                      <p:tavLst>
                                        <p:tav tm="0">
                                          <p:val>
                                            <p:strVal val="0-#ppt_w/2"/>
                                          </p:val>
                                        </p:tav>
                                        <p:tav tm="100000">
                                          <p:val>
                                            <p:strVal val="#ppt_x"/>
                                          </p:val>
                                        </p:tav>
                                      </p:tavLst>
                                    </p:anim>
                                    <p:anim calcmode="lin" valueType="num">
                                      <p:cBhvr additive="base">
                                        <p:cTn id="771" dur="3000" fill="hold"/>
                                        <p:tgtEl>
                                          <p:spTgt spid="28"/>
                                        </p:tgtEl>
                                        <p:attrNameLst>
                                          <p:attrName>ppt_y</p:attrName>
                                        </p:attrNameLst>
                                      </p:cBhvr>
                                      <p:tavLst>
                                        <p:tav tm="0">
                                          <p:val>
                                            <p:strVal val="1+#ppt_h/2"/>
                                          </p:val>
                                        </p:tav>
                                        <p:tav tm="100000">
                                          <p:val>
                                            <p:strVal val="#ppt_y"/>
                                          </p:val>
                                        </p:tav>
                                      </p:tavLst>
                                    </p:anim>
                                  </p:childTnLst>
                                </p:cTn>
                              </p:par>
                              <p:par>
                                <p:cTn id="772" presetID="2" presetClass="entr" presetSubtype="12" fill="hold" grpId="2" nodeType="withEffect">
                                  <p:stCondLst>
                                    <p:cond delay="0"/>
                                  </p:stCondLst>
                                  <p:childTnLst>
                                    <p:set>
                                      <p:cBhvr>
                                        <p:cTn id="773" dur="1" fill="hold">
                                          <p:stCondLst>
                                            <p:cond delay="0"/>
                                          </p:stCondLst>
                                        </p:cTn>
                                        <p:tgtEl>
                                          <p:spTgt spid="29"/>
                                        </p:tgtEl>
                                        <p:attrNameLst>
                                          <p:attrName>style.visibility</p:attrName>
                                        </p:attrNameLst>
                                      </p:cBhvr>
                                      <p:to>
                                        <p:strVal val="visible"/>
                                      </p:to>
                                    </p:set>
                                    <p:anim calcmode="lin" valueType="num">
                                      <p:cBhvr additive="base">
                                        <p:cTn id="774" dur="3000" fill="hold"/>
                                        <p:tgtEl>
                                          <p:spTgt spid="29"/>
                                        </p:tgtEl>
                                        <p:attrNameLst>
                                          <p:attrName>ppt_x</p:attrName>
                                        </p:attrNameLst>
                                      </p:cBhvr>
                                      <p:tavLst>
                                        <p:tav tm="0">
                                          <p:val>
                                            <p:strVal val="0-#ppt_w/2"/>
                                          </p:val>
                                        </p:tav>
                                        <p:tav tm="100000">
                                          <p:val>
                                            <p:strVal val="#ppt_x"/>
                                          </p:val>
                                        </p:tav>
                                      </p:tavLst>
                                    </p:anim>
                                    <p:anim calcmode="lin" valueType="num">
                                      <p:cBhvr additive="base">
                                        <p:cTn id="775" dur="3000" fill="hold"/>
                                        <p:tgtEl>
                                          <p:spTgt spid="29"/>
                                        </p:tgtEl>
                                        <p:attrNameLst>
                                          <p:attrName>ppt_y</p:attrName>
                                        </p:attrNameLst>
                                      </p:cBhvr>
                                      <p:tavLst>
                                        <p:tav tm="0">
                                          <p:val>
                                            <p:strVal val="1+#ppt_h/2"/>
                                          </p:val>
                                        </p:tav>
                                        <p:tav tm="100000">
                                          <p:val>
                                            <p:strVal val="#ppt_y"/>
                                          </p:val>
                                        </p:tav>
                                      </p:tavLst>
                                    </p:anim>
                                  </p:childTnLst>
                                </p:cTn>
                              </p:par>
                              <p:par>
                                <p:cTn id="776" presetID="2" presetClass="entr" presetSubtype="12" fill="hold" grpId="2" nodeType="withEffect">
                                  <p:stCondLst>
                                    <p:cond delay="0"/>
                                  </p:stCondLst>
                                  <p:childTnLst>
                                    <p:set>
                                      <p:cBhvr>
                                        <p:cTn id="777" dur="1" fill="hold">
                                          <p:stCondLst>
                                            <p:cond delay="0"/>
                                          </p:stCondLst>
                                        </p:cTn>
                                        <p:tgtEl>
                                          <p:spTgt spid="30"/>
                                        </p:tgtEl>
                                        <p:attrNameLst>
                                          <p:attrName>style.visibility</p:attrName>
                                        </p:attrNameLst>
                                      </p:cBhvr>
                                      <p:to>
                                        <p:strVal val="visible"/>
                                      </p:to>
                                    </p:set>
                                    <p:anim calcmode="lin" valueType="num">
                                      <p:cBhvr additive="base">
                                        <p:cTn id="778" dur="3000" fill="hold"/>
                                        <p:tgtEl>
                                          <p:spTgt spid="30"/>
                                        </p:tgtEl>
                                        <p:attrNameLst>
                                          <p:attrName>ppt_x</p:attrName>
                                        </p:attrNameLst>
                                      </p:cBhvr>
                                      <p:tavLst>
                                        <p:tav tm="0">
                                          <p:val>
                                            <p:strVal val="0-#ppt_w/2"/>
                                          </p:val>
                                        </p:tav>
                                        <p:tav tm="100000">
                                          <p:val>
                                            <p:strVal val="#ppt_x"/>
                                          </p:val>
                                        </p:tav>
                                      </p:tavLst>
                                    </p:anim>
                                    <p:anim calcmode="lin" valueType="num">
                                      <p:cBhvr additive="base">
                                        <p:cTn id="779" dur="3000" fill="hold"/>
                                        <p:tgtEl>
                                          <p:spTgt spid="30"/>
                                        </p:tgtEl>
                                        <p:attrNameLst>
                                          <p:attrName>ppt_y</p:attrName>
                                        </p:attrNameLst>
                                      </p:cBhvr>
                                      <p:tavLst>
                                        <p:tav tm="0">
                                          <p:val>
                                            <p:strVal val="1+#ppt_h/2"/>
                                          </p:val>
                                        </p:tav>
                                        <p:tav tm="100000">
                                          <p:val>
                                            <p:strVal val="#ppt_y"/>
                                          </p:val>
                                        </p:tav>
                                      </p:tavLst>
                                    </p:anim>
                                  </p:childTnLst>
                                </p:cTn>
                              </p:par>
                              <p:par>
                                <p:cTn id="780" presetID="2" presetClass="entr" presetSubtype="12" fill="hold" grpId="2" nodeType="withEffect">
                                  <p:stCondLst>
                                    <p:cond delay="0"/>
                                  </p:stCondLst>
                                  <p:childTnLst>
                                    <p:set>
                                      <p:cBhvr>
                                        <p:cTn id="781" dur="1" fill="hold">
                                          <p:stCondLst>
                                            <p:cond delay="0"/>
                                          </p:stCondLst>
                                        </p:cTn>
                                        <p:tgtEl>
                                          <p:spTgt spid="31"/>
                                        </p:tgtEl>
                                        <p:attrNameLst>
                                          <p:attrName>style.visibility</p:attrName>
                                        </p:attrNameLst>
                                      </p:cBhvr>
                                      <p:to>
                                        <p:strVal val="visible"/>
                                      </p:to>
                                    </p:set>
                                    <p:anim calcmode="lin" valueType="num">
                                      <p:cBhvr additive="base">
                                        <p:cTn id="782" dur="3000" fill="hold"/>
                                        <p:tgtEl>
                                          <p:spTgt spid="31"/>
                                        </p:tgtEl>
                                        <p:attrNameLst>
                                          <p:attrName>ppt_x</p:attrName>
                                        </p:attrNameLst>
                                      </p:cBhvr>
                                      <p:tavLst>
                                        <p:tav tm="0">
                                          <p:val>
                                            <p:strVal val="0-#ppt_w/2"/>
                                          </p:val>
                                        </p:tav>
                                        <p:tav tm="100000">
                                          <p:val>
                                            <p:strVal val="#ppt_x"/>
                                          </p:val>
                                        </p:tav>
                                      </p:tavLst>
                                    </p:anim>
                                    <p:anim calcmode="lin" valueType="num">
                                      <p:cBhvr additive="base">
                                        <p:cTn id="783" dur="3000" fill="hold"/>
                                        <p:tgtEl>
                                          <p:spTgt spid="31"/>
                                        </p:tgtEl>
                                        <p:attrNameLst>
                                          <p:attrName>ppt_y</p:attrName>
                                        </p:attrNameLst>
                                      </p:cBhvr>
                                      <p:tavLst>
                                        <p:tav tm="0">
                                          <p:val>
                                            <p:strVal val="1+#ppt_h/2"/>
                                          </p:val>
                                        </p:tav>
                                        <p:tav tm="100000">
                                          <p:val>
                                            <p:strVal val="#ppt_y"/>
                                          </p:val>
                                        </p:tav>
                                      </p:tavLst>
                                    </p:anim>
                                  </p:childTnLst>
                                </p:cTn>
                              </p:par>
                              <p:par>
                                <p:cTn id="784" presetID="2" presetClass="entr" presetSubtype="12" fill="hold" grpId="2" nodeType="withEffect">
                                  <p:stCondLst>
                                    <p:cond delay="0"/>
                                  </p:stCondLst>
                                  <p:childTnLst>
                                    <p:set>
                                      <p:cBhvr>
                                        <p:cTn id="785" dur="1" fill="hold">
                                          <p:stCondLst>
                                            <p:cond delay="0"/>
                                          </p:stCondLst>
                                        </p:cTn>
                                        <p:tgtEl>
                                          <p:spTgt spid="32"/>
                                        </p:tgtEl>
                                        <p:attrNameLst>
                                          <p:attrName>style.visibility</p:attrName>
                                        </p:attrNameLst>
                                      </p:cBhvr>
                                      <p:to>
                                        <p:strVal val="visible"/>
                                      </p:to>
                                    </p:set>
                                    <p:anim calcmode="lin" valueType="num">
                                      <p:cBhvr additive="base">
                                        <p:cTn id="786" dur="3000" fill="hold"/>
                                        <p:tgtEl>
                                          <p:spTgt spid="32"/>
                                        </p:tgtEl>
                                        <p:attrNameLst>
                                          <p:attrName>ppt_x</p:attrName>
                                        </p:attrNameLst>
                                      </p:cBhvr>
                                      <p:tavLst>
                                        <p:tav tm="0">
                                          <p:val>
                                            <p:strVal val="0-#ppt_w/2"/>
                                          </p:val>
                                        </p:tav>
                                        <p:tav tm="100000">
                                          <p:val>
                                            <p:strVal val="#ppt_x"/>
                                          </p:val>
                                        </p:tav>
                                      </p:tavLst>
                                    </p:anim>
                                    <p:anim calcmode="lin" valueType="num">
                                      <p:cBhvr additive="base">
                                        <p:cTn id="787" dur="3000" fill="hold"/>
                                        <p:tgtEl>
                                          <p:spTgt spid="32"/>
                                        </p:tgtEl>
                                        <p:attrNameLst>
                                          <p:attrName>ppt_y</p:attrName>
                                        </p:attrNameLst>
                                      </p:cBhvr>
                                      <p:tavLst>
                                        <p:tav tm="0">
                                          <p:val>
                                            <p:strVal val="1+#ppt_h/2"/>
                                          </p:val>
                                        </p:tav>
                                        <p:tav tm="100000">
                                          <p:val>
                                            <p:strVal val="#ppt_y"/>
                                          </p:val>
                                        </p:tav>
                                      </p:tavLst>
                                    </p:anim>
                                  </p:childTnLst>
                                </p:cTn>
                              </p:par>
                              <p:par>
                                <p:cTn id="788" presetID="2" presetClass="entr" presetSubtype="12" fill="hold" grpId="2" nodeType="withEffect">
                                  <p:stCondLst>
                                    <p:cond delay="0"/>
                                  </p:stCondLst>
                                  <p:childTnLst>
                                    <p:set>
                                      <p:cBhvr>
                                        <p:cTn id="789" dur="1" fill="hold">
                                          <p:stCondLst>
                                            <p:cond delay="0"/>
                                          </p:stCondLst>
                                        </p:cTn>
                                        <p:tgtEl>
                                          <p:spTgt spid="33"/>
                                        </p:tgtEl>
                                        <p:attrNameLst>
                                          <p:attrName>style.visibility</p:attrName>
                                        </p:attrNameLst>
                                      </p:cBhvr>
                                      <p:to>
                                        <p:strVal val="visible"/>
                                      </p:to>
                                    </p:set>
                                    <p:anim calcmode="lin" valueType="num">
                                      <p:cBhvr additive="base">
                                        <p:cTn id="790" dur="3000" fill="hold"/>
                                        <p:tgtEl>
                                          <p:spTgt spid="33"/>
                                        </p:tgtEl>
                                        <p:attrNameLst>
                                          <p:attrName>ppt_x</p:attrName>
                                        </p:attrNameLst>
                                      </p:cBhvr>
                                      <p:tavLst>
                                        <p:tav tm="0">
                                          <p:val>
                                            <p:strVal val="0-#ppt_w/2"/>
                                          </p:val>
                                        </p:tav>
                                        <p:tav tm="100000">
                                          <p:val>
                                            <p:strVal val="#ppt_x"/>
                                          </p:val>
                                        </p:tav>
                                      </p:tavLst>
                                    </p:anim>
                                    <p:anim calcmode="lin" valueType="num">
                                      <p:cBhvr additive="base">
                                        <p:cTn id="791" dur="3000" fill="hold"/>
                                        <p:tgtEl>
                                          <p:spTgt spid="33"/>
                                        </p:tgtEl>
                                        <p:attrNameLst>
                                          <p:attrName>ppt_y</p:attrName>
                                        </p:attrNameLst>
                                      </p:cBhvr>
                                      <p:tavLst>
                                        <p:tav tm="0">
                                          <p:val>
                                            <p:strVal val="1+#ppt_h/2"/>
                                          </p:val>
                                        </p:tav>
                                        <p:tav tm="100000">
                                          <p:val>
                                            <p:strVal val="#ppt_y"/>
                                          </p:val>
                                        </p:tav>
                                      </p:tavLst>
                                    </p:anim>
                                  </p:childTnLst>
                                </p:cTn>
                              </p:par>
                              <p:par>
                                <p:cTn id="792" presetID="2" presetClass="entr" presetSubtype="12" fill="hold" grpId="2" nodeType="withEffect">
                                  <p:stCondLst>
                                    <p:cond delay="0"/>
                                  </p:stCondLst>
                                  <p:childTnLst>
                                    <p:set>
                                      <p:cBhvr>
                                        <p:cTn id="793" dur="1" fill="hold">
                                          <p:stCondLst>
                                            <p:cond delay="0"/>
                                          </p:stCondLst>
                                        </p:cTn>
                                        <p:tgtEl>
                                          <p:spTgt spid="34"/>
                                        </p:tgtEl>
                                        <p:attrNameLst>
                                          <p:attrName>style.visibility</p:attrName>
                                        </p:attrNameLst>
                                      </p:cBhvr>
                                      <p:to>
                                        <p:strVal val="visible"/>
                                      </p:to>
                                    </p:set>
                                    <p:anim calcmode="lin" valueType="num">
                                      <p:cBhvr additive="base">
                                        <p:cTn id="794" dur="3000" fill="hold"/>
                                        <p:tgtEl>
                                          <p:spTgt spid="34"/>
                                        </p:tgtEl>
                                        <p:attrNameLst>
                                          <p:attrName>ppt_x</p:attrName>
                                        </p:attrNameLst>
                                      </p:cBhvr>
                                      <p:tavLst>
                                        <p:tav tm="0">
                                          <p:val>
                                            <p:strVal val="0-#ppt_w/2"/>
                                          </p:val>
                                        </p:tav>
                                        <p:tav tm="100000">
                                          <p:val>
                                            <p:strVal val="#ppt_x"/>
                                          </p:val>
                                        </p:tav>
                                      </p:tavLst>
                                    </p:anim>
                                    <p:anim calcmode="lin" valueType="num">
                                      <p:cBhvr additive="base">
                                        <p:cTn id="795" dur="3000" fill="hold"/>
                                        <p:tgtEl>
                                          <p:spTgt spid="34"/>
                                        </p:tgtEl>
                                        <p:attrNameLst>
                                          <p:attrName>ppt_y</p:attrName>
                                        </p:attrNameLst>
                                      </p:cBhvr>
                                      <p:tavLst>
                                        <p:tav tm="0">
                                          <p:val>
                                            <p:strVal val="1+#ppt_h/2"/>
                                          </p:val>
                                        </p:tav>
                                        <p:tav tm="100000">
                                          <p:val>
                                            <p:strVal val="#ppt_y"/>
                                          </p:val>
                                        </p:tav>
                                      </p:tavLst>
                                    </p:anim>
                                  </p:childTnLst>
                                </p:cTn>
                              </p:par>
                              <p:par>
                                <p:cTn id="796" presetID="2" presetClass="entr" presetSubtype="12" fill="hold" grpId="2" nodeType="withEffect">
                                  <p:stCondLst>
                                    <p:cond delay="0"/>
                                  </p:stCondLst>
                                  <p:childTnLst>
                                    <p:set>
                                      <p:cBhvr>
                                        <p:cTn id="797" dur="1" fill="hold">
                                          <p:stCondLst>
                                            <p:cond delay="0"/>
                                          </p:stCondLst>
                                        </p:cTn>
                                        <p:tgtEl>
                                          <p:spTgt spid="35"/>
                                        </p:tgtEl>
                                        <p:attrNameLst>
                                          <p:attrName>style.visibility</p:attrName>
                                        </p:attrNameLst>
                                      </p:cBhvr>
                                      <p:to>
                                        <p:strVal val="visible"/>
                                      </p:to>
                                    </p:set>
                                    <p:anim calcmode="lin" valueType="num">
                                      <p:cBhvr additive="base">
                                        <p:cTn id="798" dur="3000" fill="hold"/>
                                        <p:tgtEl>
                                          <p:spTgt spid="35"/>
                                        </p:tgtEl>
                                        <p:attrNameLst>
                                          <p:attrName>ppt_x</p:attrName>
                                        </p:attrNameLst>
                                      </p:cBhvr>
                                      <p:tavLst>
                                        <p:tav tm="0">
                                          <p:val>
                                            <p:strVal val="0-#ppt_w/2"/>
                                          </p:val>
                                        </p:tav>
                                        <p:tav tm="100000">
                                          <p:val>
                                            <p:strVal val="#ppt_x"/>
                                          </p:val>
                                        </p:tav>
                                      </p:tavLst>
                                    </p:anim>
                                    <p:anim calcmode="lin" valueType="num">
                                      <p:cBhvr additive="base">
                                        <p:cTn id="799" dur="3000" fill="hold"/>
                                        <p:tgtEl>
                                          <p:spTgt spid="35"/>
                                        </p:tgtEl>
                                        <p:attrNameLst>
                                          <p:attrName>ppt_y</p:attrName>
                                        </p:attrNameLst>
                                      </p:cBhvr>
                                      <p:tavLst>
                                        <p:tav tm="0">
                                          <p:val>
                                            <p:strVal val="1+#ppt_h/2"/>
                                          </p:val>
                                        </p:tav>
                                        <p:tav tm="100000">
                                          <p:val>
                                            <p:strVal val="#ppt_y"/>
                                          </p:val>
                                        </p:tav>
                                      </p:tavLst>
                                    </p:anim>
                                  </p:childTnLst>
                                </p:cTn>
                              </p:par>
                              <p:par>
                                <p:cTn id="800" presetID="2" presetClass="entr" presetSubtype="12" fill="hold" grpId="2" nodeType="withEffect">
                                  <p:stCondLst>
                                    <p:cond delay="0"/>
                                  </p:stCondLst>
                                  <p:childTnLst>
                                    <p:set>
                                      <p:cBhvr>
                                        <p:cTn id="801" dur="1" fill="hold">
                                          <p:stCondLst>
                                            <p:cond delay="0"/>
                                          </p:stCondLst>
                                        </p:cTn>
                                        <p:tgtEl>
                                          <p:spTgt spid="36"/>
                                        </p:tgtEl>
                                        <p:attrNameLst>
                                          <p:attrName>style.visibility</p:attrName>
                                        </p:attrNameLst>
                                      </p:cBhvr>
                                      <p:to>
                                        <p:strVal val="visible"/>
                                      </p:to>
                                    </p:set>
                                    <p:anim calcmode="lin" valueType="num">
                                      <p:cBhvr additive="base">
                                        <p:cTn id="802" dur="3000" fill="hold"/>
                                        <p:tgtEl>
                                          <p:spTgt spid="36"/>
                                        </p:tgtEl>
                                        <p:attrNameLst>
                                          <p:attrName>ppt_x</p:attrName>
                                        </p:attrNameLst>
                                      </p:cBhvr>
                                      <p:tavLst>
                                        <p:tav tm="0">
                                          <p:val>
                                            <p:strVal val="0-#ppt_w/2"/>
                                          </p:val>
                                        </p:tav>
                                        <p:tav tm="100000">
                                          <p:val>
                                            <p:strVal val="#ppt_x"/>
                                          </p:val>
                                        </p:tav>
                                      </p:tavLst>
                                    </p:anim>
                                    <p:anim calcmode="lin" valueType="num">
                                      <p:cBhvr additive="base">
                                        <p:cTn id="803" dur="3000" fill="hold"/>
                                        <p:tgtEl>
                                          <p:spTgt spid="36"/>
                                        </p:tgtEl>
                                        <p:attrNameLst>
                                          <p:attrName>ppt_y</p:attrName>
                                        </p:attrNameLst>
                                      </p:cBhvr>
                                      <p:tavLst>
                                        <p:tav tm="0">
                                          <p:val>
                                            <p:strVal val="1+#ppt_h/2"/>
                                          </p:val>
                                        </p:tav>
                                        <p:tav tm="100000">
                                          <p:val>
                                            <p:strVal val="#ppt_y"/>
                                          </p:val>
                                        </p:tav>
                                      </p:tavLst>
                                    </p:anim>
                                  </p:childTnLst>
                                </p:cTn>
                              </p:par>
                              <p:par>
                                <p:cTn id="804" presetID="2" presetClass="entr" presetSubtype="12" fill="hold" grpId="2" nodeType="withEffect">
                                  <p:stCondLst>
                                    <p:cond delay="0"/>
                                  </p:stCondLst>
                                  <p:childTnLst>
                                    <p:set>
                                      <p:cBhvr>
                                        <p:cTn id="805" dur="1" fill="hold">
                                          <p:stCondLst>
                                            <p:cond delay="0"/>
                                          </p:stCondLst>
                                        </p:cTn>
                                        <p:tgtEl>
                                          <p:spTgt spid="37"/>
                                        </p:tgtEl>
                                        <p:attrNameLst>
                                          <p:attrName>style.visibility</p:attrName>
                                        </p:attrNameLst>
                                      </p:cBhvr>
                                      <p:to>
                                        <p:strVal val="visible"/>
                                      </p:to>
                                    </p:set>
                                    <p:anim calcmode="lin" valueType="num">
                                      <p:cBhvr additive="base">
                                        <p:cTn id="806" dur="3000" fill="hold"/>
                                        <p:tgtEl>
                                          <p:spTgt spid="37"/>
                                        </p:tgtEl>
                                        <p:attrNameLst>
                                          <p:attrName>ppt_x</p:attrName>
                                        </p:attrNameLst>
                                      </p:cBhvr>
                                      <p:tavLst>
                                        <p:tav tm="0">
                                          <p:val>
                                            <p:strVal val="0-#ppt_w/2"/>
                                          </p:val>
                                        </p:tav>
                                        <p:tav tm="100000">
                                          <p:val>
                                            <p:strVal val="#ppt_x"/>
                                          </p:val>
                                        </p:tav>
                                      </p:tavLst>
                                    </p:anim>
                                    <p:anim calcmode="lin" valueType="num">
                                      <p:cBhvr additive="base">
                                        <p:cTn id="807" dur="3000" fill="hold"/>
                                        <p:tgtEl>
                                          <p:spTgt spid="37"/>
                                        </p:tgtEl>
                                        <p:attrNameLst>
                                          <p:attrName>ppt_y</p:attrName>
                                        </p:attrNameLst>
                                      </p:cBhvr>
                                      <p:tavLst>
                                        <p:tav tm="0">
                                          <p:val>
                                            <p:strVal val="1+#ppt_h/2"/>
                                          </p:val>
                                        </p:tav>
                                        <p:tav tm="100000">
                                          <p:val>
                                            <p:strVal val="#ppt_y"/>
                                          </p:val>
                                        </p:tav>
                                      </p:tavLst>
                                    </p:anim>
                                  </p:childTnLst>
                                </p:cTn>
                              </p:par>
                              <p:par>
                                <p:cTn id="808" presetID="2" presetClass="entr" presetSubtype="12" fill="hold" grpId="2" nodeType="withEffect">
                                  <p:stCondLst>
                                    <p:cond delay="0"/>
                                  </p:stCondLst>
                                  <p:childTnLst>
                                    <p:set>
                                      <p:cBhvr>
                                        <p:cTn id="809" dur="1" fill="hold">
                                          <p:stCondLst>
                                            <p:cond delay="0"/>
                                          </p:stCondLst>
                                        </p:cTn>
                                        <p:tgtEl>
                                          <p:spTgt spid="38"/>
                                        </p:tgtEl>
                                        <p:attrNameLst>
                                          <p:attrName>style.visibility</p:attrName>
                                        </p:attrNameLst>
                                      </p:cBhvr>
                                      <p:to>
                                        <p:strVal val="visible"/>
                                      </p:to>
                                    </p:set>
                                    <p:anim calcmode="lin" valueType="num">
                                      <p:cBhvr additive="base">
                                        <p:cTn id="810" dur="3000" fill="hold"/>
                                        <p:tgtEl>
                                          <p:spTgt spid="38"/>
                                        </p:tgtEl>
                                        <p:attrNameLst>
                                          <p:attrName>ppt_x</p:attrName>
                                        </p:attrNameLst>
                                      </p:cBhvr>
                                      <p:tavLst>
                                        <p:tav tm="0">
                                          <p:val>
                                            <p:strVal val="0-#ppt_w/2"/>
                                          </p:val>
                                        </p:tav>
                                        <p:tav tm="100000">
                                          <p:val>
                                            <p:strVal val="#ppt_x"/>
                                          </p:val>
                                        </p:tav>
                                      </p:tavLst>
                                    </p:anim>
                                    <p:anim calcmode="lin" valueType="num">
                                      <p:cBhvr additive="base">
                                        <p:cTn id="811" dur="3000" fill="hold"/>
                                        <p:tgtEl>
                                          <p:spTgt spid="38"/>
                                        </p:tgtEl>
                                        <p:attrNameLst>
                                          <p:attrName>ppt_y</p:attrName>
                                        </p:attrNameLst>
                                      </p:cBhvr>
                                      <p:tavLst>
                                        <p:tav tm="0">
                                          <p:val>
                                            <p:strVal val="1+#ppt_h/2"/>
                                          </p:val>
                                        </p:tav>
                                        <p:tav tm="100000">
                                          <p:val>
                                            <p:strVal val="#ppt_y"/>
                                          </p:val>
                                        </p:tav>
                                      </p:tavLst>
                                    </p:anim>
                                  </p:childTnLst>
                                </p:cTn>
                              </p:par>
                              <p:par>
                                <p:cTn id="812" presetID="2" presetClass="entr" presetSubtype="12" fill="hold" grpId="2" nodeType="withEffect">
                                  <p:stCondLst>
                                    <p:cond delay="0"/>
                                  </p:stCondLst>
                                  <p:childTnLst>
                                    <p:set>
                                      <p:cBhvr>
                                        <p:cTn id="813" dur="1" fill="hold">
                                          <p:stCondLst>
                                            <p:cond delay="0"/>
                                          </p:stCondLst>
                                        </p:cTn>
                                        <p:tgtEl>
                                          <p:spTgt spid="39"/>
                                        </p:tgtEl>
                                        <p:attrNameLst>
                                          <p:attrName>style.visibility</p:attrName>
                                        </p:attrNameLst>
                                      </p:cBhvr>
                                      <p:to>
                                        <p:strVal val="visible"/>
                                      </p:to>
                                    </p:set>
                                    <p:anim calcmode="lin" valueType="num">
                                      <p:cBhvr additive="base">
                                        <p:cTn id="814" dur="3000" fill="hold"/>
                                        <p:tgtEl>
                                          <p:spTgt spid="39"/>
                                        </p:tgtEl>
                                        <p:attrNameLst>
                                          <p:attrName>ppt_x</p:attrName>
                                        </p:attrNameLst>
                                      </p:cBhvr>
                                      <p:tavLst>
                                        <p:tav tm="0">
                                          <p:val>
                                            <p:strVal val="0-#ppt_w/2"/>
                                          </p:val>
                                        </p:tav>
                                        <p:tav tm="100000">
                                          <p:val>
                                            <p:strVal val="#ppt_x"/>
                                          </p:val>
                                        </p:tav>
                                      </p:tavLst>
                                    </p:anim>
                                    <p:anim calcmode="lin" valueType="num">
                                      <p:cBhvr additive="base">
                                        <p:cTn id="815" dur="3000" fill="hold"/>
                                        <p:tgtEl>
                                          <p:spTgt spid="39"/>
                                        </p:tgtEl>
                                        <p:attrNameLst>
                                          <p:attrName>ppt_y</p:attrName>
                                        </p:attrNameLst>
                                      </p:cBhvr>
                                      <p:tavLst>
                                        <p:tav tm="0">
                                          <p:val>
                                            <p:strVal val="1+#ppt_h/2"/>
                                          </p:val>
                                        </p:tav>
                                        <p:tav tm="100000">
                                          <p:val>
                                            <p:strVal val="#ppt_y"/>
                                          </p:val>
                                        </p:tav>
                                      </p:tavLst>
                                    </p:anim>
                                  </p:childTnLst>
                                </p:cTn>
                              </p:par>
                              <p:par>
                                <p:cTn id="816" presetID="2" presetClass="entr" presetSubtype="12" fill="hold" grpId="2" nodeType="withEffect">
                                  <p:stCondLst>
                                    <p:cond delay="0"/>
                                  </p:stCondLst>
                                  <p:childTnLst>
                                    <p:set>
                                      <p:cBhvr>
                                        <p:cTn id="817" dur="1" fill="hold">
                                          <p:stCondLst>
                                            <p:cond delay="0"/>
                                          </p:stCondLst>
                                        </p:cTn>
                                        <p:tgtEl>
                                          <p:spTgt spid="40"/>
                                        </p:tgtEl>
                                        <p:attrNameLst>
                                          <p:attrName>style.visibility</p:attrName>
                                        </p:attrNameLst>
                                      </p:cBhvr>
                                      <p:to>
                                        <p:strVal val="visible"/>
                                      </p:to>
                                    </p:set>
                                    <p:anim calcmode="lin" valueType="num">
                                      <p:cBhvr additive="base">
                                        <p:cTn id="818" dur="3000" fill="hold"/>
                                        <p:tgtEl>
                                          <p:spTgt spid="40"/>
                                        </p:tgtEl>
                                        <p:attrNameLst>
                                          <p:attrName>ppt_x</p:attrName>
                                        </p:attrNameLst>
                                      </p:cBhvr>
                                      <p:tavLst>
                                        <p:tav tm="0">
                                          <p:val>
                                            <p:strVal val="0-#ppt_w/2"/>
                                          </p:val>
                                        </p:tav>
                                        <p:tav tm="100000">
                                          <p:val>
                                            <p:strVal val="#ppt_x"/>
                                          </p:val>
                                        </p:tav>
                                      </p:tavLst>
                                    </p:anim>
                                    <p:anim calcmode="lin" valueType="num">
                                      <p:cBhvr additive="base">
                                        <p:cTn id="819" dur="3000" fill="hold"/>
                                        <p:tgtEl>
                                          <p:spTgt spid="40"/>
                                        </p:tgtEl>
                                        <p:attrNameLst>
                                          <p:attrName>ppt_y</p:attrName>
                                        </p:attrNameLst>
                                      </p:cBhvr>
                                      <p:tavLst>
                                        <p:tav tm="0">
                                          <p:val>
                                            <p:strVal val="1+#ppt_h/2"/>
                                          </p:val>
                                        </p:tav>
                                        <p:tav tm="100000">
                                          <p:val>
                                            <p:strVal val="#ppt_y"/>
                                          </p:val>
                                        </p:tav>
                                      </p:tavLst>
                                    </p:anim>
                                  </p:childTnLst>
                                </p:cTn>
                              </p:par>
                              <p:par>
                                <p:cTn id="820" presetID="2" presetClass="entr" presetSubtype="3" fill="hold" grpId="2" nodeType="withEffect">
                                  <p:stCondLst>
                                    <p:cond delay="0"/>
                                  </p:stCondLst>
                                  <p:childTnLst>
                                    <p:set>
                                      <p:cBhvr>
                                        <p:cTn id="821" dur="1" fill="hold">
                                          <p:stCondLst>
                                            <p:cond delay="0"/>
                                          </p:stCondLst>
                                        </p:cTn>
                                        <p:tgtEl>
                                          <p:spTgt spid="5"/>
                                        </p:tgtEl>
                                        <p:attrNameLst>
                                          <p:attrName>style.visibility</p:attrName>
                                        </p:attrNameLst>
                                      </p:cBhvr>
                                      <p:to>
                                        <p:strVal val="visible"/>
                                      </p:to>
                                    </p:set>
                                    <p:anim calcmode="lin" valueType="num">
                                      <p:cBhvr additive="base">
                                        <p:cTn id="822" dur="3000" fill="hold"/>
                                        <p:tgtEl>
                                          <p:spTgt spid="5"/>
                                        </p:tgtEl>
                                        <p:attrNameLst>
                                          <p:attrName>ppt_x</p:attrName>
                                        </p:attrNameLst>
                                      </p:cBhvr>
                                      <p:tavLst>
                                        <p:tav tm="0">
                                          <p:val>
                                            <p:strVal val="1+#ppt_w/2"/>
                                          </p:val>
                                        </p:tav>
                                        <p:tav tm="100000">
                                          <p:val>
                                            <p:strVal val="#ppt_x"/>
                                          </p:val>
                                        </p:tav>
                                      </p:tavLst>
                                    </p:anim>
                                    <p:anim calcmode="lin" valueType="num">
                                      <p:cBhvr additive="base">
                                        <p:cTn id="823" dur="3000" fill="hold"/>
                                        <p:tgtEl>
                                          <p:spTgt spid="5"/>
                                        </p:tgtEl>
                                        <p:attrNameLst>
                                          <p:attrName>ppt_y</p:attrName>
                                        </p:attrNameLst>
                                      </p:cBhvr>
                                      <p:tavLst>
                                        <p:tav tm="0">
                                          <p:val>
                                            <p:strVal val="0-#ppt_h/2"/>
                                          </p:val>
                                        </p:tav>
                                        <p:tav tm="100000">
                                          <p:val>
                                            <p:strVal val="#ppt_y"/>
                                          </p:val>
                                        </p:tav>
                                      </p:tavLst>
                                    </p:anim>
                                  </p:childTnLst>
                                </p:cTn>
                              </p:par>
                              <p:par>
                                <p:cTn id="824" presetID="2" presetClass="entr" presetSubtype="3" fill="hold" grpId="2" nodeType="withEffect">
                                  <p:stCondLst>
                                    <p:cond delay="0"/>
                                  </p:stCondLst>
                                  <p:childTnLst>
                                    <p:set>
                                      <p:cBhvr>
                                        <p:cTn id="825" dur="1" fill="hold">
                                          <p:stCondLst>
                                            <p:cond delay="0"/>
                                          </p:stCondLst>
                                        </p:cTn>
                                        <p:tgtEl>
                                          <p:spTgt spid="6"/>
                                        </p:tgtEl>
                                        <p:attrNameLst>
                                          <p:attrName>style.visibility</p:attrName>
                                        </p:attrNameLst>
                                      </p:cBhvr>
                                      <p:to>
                                        <p:strVal val="visible"/>
                                      </p:to>
                                    </p:set>
                                    <p:anim calcmode="lin" valueType="num">
                                      <p:cBhvr additive="base">
                                        <p:cTn id="826" dur="3000" fill="hold"/>
                                        <p:tgtEl>
                                          <p:spTgt spid="6"/>
                                        </p:tgtEl>
                                        <p:attrNameLst>
                                          <p:attrName>ppt_x</p:attrName>
                                        </p:attrNameLst>
                                      </p:cBhvr>
                                      <p:tavLst>
                                        <p:tav tm="0">
                                          <p:val>
                                            <p:strVal val="1+#ppt_w/2"/>
                                          </p:val>
                                        </p:tav>
                                        <p:tav tm="100000">
                                          <p:val>
                                            <p:strVal val="#ppt_x"/>
                                          </p:val>
                                        </p:tav>
                                      </p:tavLst>
                                    </p:anim>
                                    <p:anim calcmode="lin" valueType="num">
                                      <p:cBhvr additive="base">
                                        <p:cTn id="827" dur="3000" fill="hold"/>
                                        <p:tgtEl>
                                          <p:spTgt spid="6"/>
                                        </p:tgtEl>
                                        <p:attrNameLst>
                                          <p:attrName>ppt_y</p:attrName>
                                        </p:attrNameLst>
                                      </p:cBhvr>
                                      <p:tavLst>
                                        <p:tav tm="0">
                                          <p:val>
                                            <p:strVal val="0-#ppt_h/2"/>
                                          </p:val>
                                        </p:tav>
                                        <p:tav tm="100000">
                                          <p:val>
                                            <p:strVal val="#ppt_y"/>
                                          </p:val>
                                        </p:tav>
                                      </p:tavLst>
                                    </p:anim>
                                  </p:childTnLst>
                                </p:cTn>
                              </p:par>
                              <p:par>
                                <p:cTn id="828" presetID="2" presetClass="entr" presetSubtype="3" fill="hold" grpId="2" nodeType="withEffect">
                                  <p:stCondLst>
                                    <p:cond delay="0"/>
                                  </p:stCondLst>
                                  <p:childTnLst>
                                    <p:set>
                                      <p:cBhvr>
                                        <p:cTn id="829" dur="1" fill="hold">
                                          <p:stCondLst>
                                            <p:cond delay="0"/>
                                          </p:stCondLst>
                                        </p:cTn>
                                        <p:tgtEl>
                                          <p:spTgt spid="7"/>
                                        </p:tgtEl>
                                        <p:attrNameLst>
                                          <p:attrName>style.visibility</p:attrName>
                                        </p:attrNameLst>
                                      </p:cBhvr>
                                      <p:to>
                                        <p:strVal val="visible"/>
                                      </p:to>
                                    </p:set>
                                    <p:anim calcmode="lin" valueType="num">
                                      <p:cBhvr additive="base">
                                        <p:cTn id="830" dur="3000" fill="hold"/>
                                        <p:tgtEl>
                                          <p:spTgt spid="7"/>
                                        </p:tgtEl>
                                        <p:attrNameLst>
                                          <p:attrName>ppt_x</p:attrName>
                                        </p:attrNameLst>
                                      </p:cBhvr>
                                      <p:tavLst>
                                        <p:tav tm="0">
                                          <p:val>
                                            <p:strVal val="1+#ppt_w/2"/>
                                          </p:val>
                                        </p:tav>
                                        <p:tav tm="100000">
                                          <p:val>
                                            <p:strVal val="#ppt_x"/>
                                          </p:val>
                                        </p:tav>
                                      </p:tavLst>
                                    </p:anim>
                                    <p:anim calcmode="lin" valueType="num">
                                      <p:cBhvr additive="base">
                                        <p:cTn id="831" dur="3000" fill="hold"/>
                                        <p:tgtEl>
                                          <p:spTgt spid="7"/>
                                        </p:tgtEl>
                                        <p:attrNameLst>
                                          <p:attrName>ppt_y</p:attrName>
                                        </p:attrNameLst>
                                      </p:cBhvr>
                                      <p:tavLst>
                                        <p:tav tm="0">
                                          <p:val>
                                            <p:strVal val="0-#ppt_h/2"/>
                                          </p:val>
                                        </p:tav>
                                        <p:tav tm="100000">
                                          <p:val>
                                            <p:strVal val="#ppt_y"/>
                                          </p:val>
                                        </p:tav>
                                      </p:tavLst>
                                    </p:anim>
                                  </p:childTnLst>
                                </p:cTn>
                              </p:par>
                              <p:par>
                                <p:cTn id="832" presetID="2" presetClass="entr" presetSubtype="3" fill="hold" grpId="2" nodeType="withEffect">
                                  <p:stCondLst>
                                    <p:cond delay="0"/>
                                  </p:stCondLst>
                                  <p:childTnLst>
                                    <p:set>
                                      <p:cBhvr>
                                        <p:cTn id="833" dur="1" fill="hold">
                                          <p:stCondLst>
                                            <p:cond delay="0"/>
                                          </p:stCondLst>
                                        </p:cTn>
                                        <p:tgtEl>
                                          <p:spTgt spid="8"/>
                                        </p:tgtEl>
                                        <p:attrNameLst>
                                          <p:attrName>style.visibility</p:attrName>
                                        </p:attrNameLst>
                                      </p:cBhvr>
                                      <p:to>
                                        <p:strVal val="visible"/>
                                      </p:to>
                                    </p:set>
                                    <p:anim calcmode="lin" valueType="num">
                                      <p:cBhvr additive="base">
                                        <p:cTn id="834" dur="3000" fill="hold"/>
                                        <p:tgtEl>
                                          <p:spTgt spid="8"/>
                                        </p:tgtEl>
                                        <p:attrNameLst>
                                          <p:attrName>ppt_x</p:attrName>
                                        </p:attrNameLst>
                                      </p:cBhvr>
                                      <p:tavLst>
                                        <p:tav tm="0">
                                          <p:val>
                                            <p:strVal val="1+#ppt_w/2"/>
                                          </p:val>
                                        </p:tav>
                                        <p:tav tm="100000">
                                          <p:val>
                                            <p:strVal val="#ppt_x"/>
                                          </p:val>
                                        </p:tav>
                                      </p:tavLst>
                                    </p:anim>
                                    <p:anim calcmode="lin" valueType="num">
                                      <p:cBhvr additive="base">
                                        <p:cTn id="835" dur="3000" fill="hold"/>
                                        <p:tgtEl>
                                          <p:spTgt spid="8"/>
                                        </p:tgtEl>
                                        <p:attrNameLst>
                                          <p:attrName>ppt_y</p:attrName>
                                        </p:attrNameLst>
                                      </p:cBhvr>
                                      <p:tavLst>
                                        <p:tav tm="0">
                                          <p:val>
                                            <p:strVal val="0-#ppt_h/2"/>
                                          </p:val>
                                        </p:tav>
                                        <p:tav tm="100000">
                                          <p:val>
                                            <p:strVal val="#ppt_y"/>
                                          </p:val>
                                        </p:tav>
                                      </p:tavLst>
                                    </p:anim>
                                  </p:childTnLst>
                                </p:cTn>
                              </p:par>
                              <p:par>
                                <p:cTn id="836" presetID="2" presetClass="entr" presetSubtype="3" fill="hold" grpId="2" nodeType="withEffect">
                                  <p:stCondLst>
                                    <p:cond delay="0"/>
                                  </p:stCondLst>
                                  <p:childTnLst>
                                    <p:set>
                                      <p:cBhvr>
                                        <p:cTn id="837" dur="1" fill="hold">
                                          <p:stCondLst>
                                            <p:cond delay="0"/>
                                          </p:stCondLst>
                                        </p:cTn>
                                        <p:tgtEl>
                                          <p:spTgt spid="9"/>
                                        </p:tgtEl>
                                        <p:attrNameLst>
                                          <p:attrName>style.visibility</p:attrName>
                                        </p:attrNameLst>
                                      </p:cBhvr>
                                      <p:to>
                                        <p:strVal val="visible"/>
                                      </p:to>
                                    </p:set>
                                    <p:anim calcmode="lin" valueType="num">
                                      <p:cBhvr additive="base">
                                        <p:cTn id="838" dur="3000" fill="hold"/>
                                        <p:tgtEl>
                                          <p:spTgt spid="9"/>
                                        </p:tgtEl>
                                        <p:attrNameLst>
                                          <p:attrName>ppt_x</p:attrName>
                                        </p:attrNameLst>
                                      </p:cBhvr>
                                      <p:tavLst>
                                        <p:tav tm="0">
                                          <p:val>
                                            <p:strVal val="1+#ppt_w/2"/>
                                          </p:val>
                                        </p:tav>
                                        <p:tav tm="100000">
                                          <p:val>
                                            <p:strVal val="#ppt_x"/>
                                          </p:val>
                                        </p:tav>
                                      </p:tavLst>
                                    </p:anim>
                                    <p:anim calcmode="lin" valueType="num">
                                      <p:cBhvr additive="base">
                                        <p:cTn id="839" dur="3000" fill="hold"/>
                                        <p:tgtEl>
                                          <p:spTgt spid="9"/>
                                        </p:tgtEl>
                                        <p:attrNameLst>
                                          <p:attrName>ppt_y</p:attrName>
                                        </p:attrNameLst>
                                      </p:cBhvr>
                                      <p:tavLst>
                                        <p:tav tm="0">
                                          <p:val>
                                            <p:strVal val="0-#ppt_h/2"/>
                                          </p:val>
                                        </p:tav>
                                        <p:tav tm="100000">
                                          <p:val>
                                            <p:strVal val="#ppt_y"/>
                                          </p:val>
                                        </p:tav>
                                      </p:tavLst>
                                    </p:anim>
                                  </p:childTnLst>
                                </p:cTn>
                              </p:par>
                              <p:par>
                                <p:cTn id="840" presetID="2" presetClass="entr" presetSubtype="3" fill="hold" grpId="2" nodeType="withEffect">
                                  <p:stCondLst>
                                    <p:cond delay="0"/>
                                  </p:stCondLst>
                                  <p:childTnLst>
                                    <p:set>
                                      <p:cBhvr>
                                        <p:cTn id="841" dur="1" fill="hold">
                                          <p:stCondLst>
                                            <p:cond delay="0"/>
                                          </p:stCondLst>
                                        </p:cTn>
                                        <p:tgtEl>
                                          <p:spTgt spid="10"/>
                                        </p:tgtEl>
                                        <p:attrNameLst>
                                          <p:attrName>style.visibility</p:attrName>
                                        </p:attrNameLst>
                                      </p:cBhvr>
                                      <p:to>
                                        <p:strVal val="visible"/>
                                      </p:to>
                                    </p:set>
                                    <p:anim calcmode="lin" valueType="num">
                                      <p:cBhvr additive="base">
                                        <p:cTn id="842" dur="3000" fill="hold"/>
                                        <p:tgtEl>
                                          <p:spTgt spid="10"/>
                                        </p:tgtEl>
                                        <p:attrNameLst>
                                          <p:attrName>ppt_x</p:attrName>
                                        </p:attrNameLst>
                                      </p:cBhvr>
                                      <p:tavLst>
                                        <p:tav tm="0">
                                          <p:val>
                                            <p:strVal val="1+#ppt_w/2"/>
                                          </p:val>
                                        </p:tav>
                                        <p:tav tm="100000">
                                          <p:val>
                                            <p:strVal val="#ppt_x"/>
                                          </p:val>
                                        </p:tav>
                                      </p:tavLst>
                                    </p:anim>
                                    <p:anim calcmode="lin" valueType="num">
                                      <p:cBhvr additive="base">
                                        <p:cTn id="843" dur="3000" fill="hold"/>
                                        <p:tgtEl>
                                          <p:spTgt spid="10"/>
                                        </p:tgtEl>
                                        <p:attrNameLst>
                                          <p:attrName>ppt_y</p:attrName>
                                        </p:attrNameLst>
                                      </p:cBhvr>
                                      <p:tavLst>
                                        <p:tav tm="0">
                                          <p:val>
                                            <p:strVal val="0-#ppt_h/2"/>
                                          </p:val>
                                        </p:tav>
                                        <p:tav tm="100000">
                                          <p:val>
                                            <p:strVal val="#ppt_y"/>
                                          </p:val>
                                        </p:tav>
                                      </p:tavLst>
                                    </p:anim>
                                  </p:childTnLst>
                                </p:cTn>
                              </p:par>
                              <p:par>
                                <p:cTn id="844" presetID="2" presetClass="entr" presetSubtype="3" fill="hold" grpId="2" nodeType="withEffect">
                                  <p:stCondLst>
                                    <p:cond delay="0"/>
                                  </p:stCondLst>
                                  <p:childTnLst>
                                    <p:set>
                                      <p:cBhvr>
                                        <p:cTn id="845" dur="1" fill="hold">
                                          <p:stCondLst>
                                            <p:cond delay="0"/>
                                          </p:stCondLst>
                                        </p:cTn>
                                        <p:tgtEl>
                                          <p:spTgt spid="11"/>
                                        </p:tgtEl>
                                        <p:attrNameLst>
                                          <p:attrName>style.visibility</p:attrName>
                                        </p:attrNameLst>
                                      </p:cBhvr>
                                      <p:to>
                                        <p:strVal val="visible"/>
                                      </p:to>
                                    </p:set>
                                    <p:anim calcmode="lin" valueType="num">
                                      <p:cBhvr additive="base">
                                        <p:cTn id="846" dur="3000" fill="hold"/>
                                        <p:tgtEl>
                                          <p:spTgt spid="11"/>
                                        </p:tgtEl>
                                        <p:attrNameLst>
                                          <p:attrName>ppt_x</p:attrName>
                                        </p:attrNameLst>
                                      </p:cBhvr>
                                      <p:tavLst>
                                        <p:tav tm="0">
                                          <p:val>
                                            <p:strVal val="1+#ppt_w/2"/>
                                          </p:val>
                                        </p:tav>
                                        <p:tav tm="100000">
                                          <p:val>
                                            <p:strVal val="#ppt_x"/>
                                          </p:val>
                                        </p:tav>
                                      </p:tavLst>
                                    </p:anim>
                                    <p:anim calcmode="lin" valueType="num">
                                      <p:cBhvr additive="base">
                                        <p:cTn id="847" dur="3000" fill="hold"/>
                                        <p:tgtEl>
                                          <p:spTgt spid="11"/>
                                        </p:tgtEl>
                                        <p:attrNameLst>
                                          <p:attrName>ppt_y</p:attrName>
                                        </p:attrNameLst>
                                      </p:cBhvr>
                                      <p:tavLst>
                                        <p:tav tm="0">
                                          <p:val>
                                            <p:strVal val="0-#ppt_h/2"/>
                                          </p:val>
                                        </p:tav>
                                        <p:tav tm="100000">
                                          <p:val>
                                            <p:strVal val="#ppt_y"/>
                                          </p:val>
                                        </p:tav>
                                      </p:tavLst>
                                    </p:anim>
                                  </p:childTnLst>
                                </p:cTn>
                              </p:par>
                              <p:par>
                                <p:cTn id="848" presetID="2" presetClass="entr" presetSubtype="3" fill="hold" grpId="2" nodeType="withEffect">
                                  <p:stCondLst>
                                    <p:cond delay="0"/>
                                  </p:stCondLst>
                                  <p:childTnLst>
                                    <p:set>
                                      <p:cBhvr>
                                        <p:cTn id="849" dur="1" fill="hold">
                                          <p:stCondLst>
                                            <p:cond delay="0"/>
                                          </p:stCondLst>
                                        </p:cTn>
                                        <p:tgtEl>
                                          <p:spTgt spid="12"/>
                                        </p:tgtEl>
                                        <p:attrNameLst>
                                          <p:attrName>style.visibility</p:attrName>
                                        </p:attrNameLst>
                                      </p:cBhvr>
                                      <p:to>
                                        <p:strVal val="visible"/>
                                      </p:to>
                                    </p:set>
                                    <p:anim calcmode="lin" valueType="num">
                                      <p:cBhvr additive="base">
                                        <p:cTn id="850" dur="3000" fill="hold"/>
                                        <p:tgtEl>
                                          <p:spTgt spid="12"/>
                                        </p:tgtEl>
                                        <p:attrNameLst>
                                          <p:attrName>ppt_x</p:attrName>
                                        </p:attrNameLst>
                                      </p:cBhvr>
                                      <p:tavLst>
                                        <p:tav tm="0">
                                          <p:val>
                                            <p:strVal val="1+#ppt_w/2"/>
                                          </p:val>
                                        </p:tav>
                                        <p:tav tm="100000">
                                          <p:val>
                                            <p:strVal val="#ppt_x"/>
                                          </p:val>
                                        </p:tav>
                                      </p:tavLst>
                                    </p:anim>
                                    <p:anim calcmode="lin" valueType="num">
                                      <p:cBhvr additive="base">
                                        <p:cTn id="851" dur="3000" fill="hold"/>
                                        <p:tgtEl>
                                          <p:spTgt spid="12"/>
                                        </p:tgtEl>
                                        <p:attrNameLst>
                                          <p:attrName>ppt_y</p:attrName>
                                        </p:attrNameLst>
                                      </p:cBhvr>
                                      <p:tavLst>
                                        <p:tav tm="0">
                                          <p:val>
                                            <p:strVal val="0-#ppt_h/2"/>
                                          </p:val>
                                        </p:tav>
                                        <p:tav tm="100000">
                                          <p:val>
                                            <p:strVal val="#ppt_y"/>
                                          </p:val>
                                        </p:tav>
                                      </p:tavLst>
                                    </p:anim>
                                  </p:childTnLst>
                                </p:cTn>
                              </p:par>
                              <p:par>
                                <p:cTn id="852" presetID="2" presetClass="entr" presetSubtype="3" fill="hold" grpId="2" nodeType="withEffect">
                                  <p:stCondLst>
                                    <p:cond delay="0"/>
                                  </p:stCondLst>
                                  <p:childTnLst>
                                    <p:set>
                                      <p:cBhvr>
                                        <p:cTn id="853" dur="1" fill="hold">
                                          <p:stCondLst>
                                            <p:cond delay="0"/>
                                          </p:stCondLst>
                                        </p:cTn>
                                        <p:tgtEl>
                                          <p:spTgt spid="13"/>
                                        </p:tgtEl>
                                        <p:attrNameLst>
                                          <p:attrName>style.visibility</p:attrName>
                                        </p:attrNameLst>
                                      </p:cBhvr>
                                      <p:to>
                                        <p:strVal val="visible"/>
                                      </p:to>
                                    </p:set>
                                    <p:anim calcmode="lin" valueType="num">
                                      <p:cBhvr additive="base">
                                        <p:cTn id="854" dur="3000" fill="hold"/>
                                        <p:tgtEl>
                                          <p:spTgt spid="13"/>
                                        </p:tgtEl>
                                        <p:attrNameLst>
                                          <p:attrName>ppt_x</p:attrName>
                                        </p:attrNameLst>
                                      </p:cBhvr>
                                      <p:tavLst>
                                        <p:tav tm="0">
                                          <p:val>
                                            <p:strVal val="1+#ppt_w/2"/>
                                          </p:val>
                                        </p:tav>
                                        <p:tav tm="100000">
                                          <p:val>
                                            <p:strVal val="#ppt_x"/>
                                          </p:val>
                                        </p:tav>
                                      </p:tavLst>
                                    </p:anim>
                                    <p:anim calcmode="lin" valueType="num">
                                      <p:cBhvr additive="base">
                                        <p:cTn id="855" dur="3000" fill="hold"/>
                                        <p:tgtEl>
                                          <p:spTgt spid="13"/>
                                        </p:tgtEl>
                                        <p:attrNameLst>
                                          <p:attrName>ppt_y</p:attrName>
                                        </p:attrNameLst>
                                      </p:cBhvr>
                                      <p:tavLst>
                                        <p:tav tm="0">
                                          <p:val>
                                            <p:strVal val="0-#ppt_h/2"/>
                                          </p:val>
                                        </p:tav>
                                        <p:tav tm="100000">
                                          <p:val>
                                            <p:strVal val="#ppt_y"/>
                                          </p:val>
                                        </p:tav>
                                      </p:tavLst>
                                    </p:anim>
                                  </p:childTnLst>
                                </p:cTn>
                              </p:par>
                              <p:par>
                                <p:cTn id="856" presetID="2" presetClass="entr" presetSubtype="3" fill="hold" grpId="2" nodeType="withEffect">
                                  <p:stCondLst>
                                    <p:cond delay="0"/>
                                  </p:stCondLst>
                                  <p:childTnLst>
                                    <p:set>
                                      <p:cBhvr>
                                        <p:cTn id="857" dur="1" fill="hold">
                                          <p:stCondLst>
                                            <p:cond delay="0"/>
                                          </p:stCondLst>
                                        </p:cTn>
                                        <p:tgtEl>
                                          <p:spTgt spid="14"/>
                                        </p:tgtEl>
                                        <p:attrNameLst>
                                          <p:attrName>style.visibility</p:attrName>
                                        </p:attrNameLst>
                                      </p:cBhvr>
                                      <p:to>
                                        <p:strVal val="visible"/>
                                      </p:to>
                                    </p:set>
                                    <p:anim calcmode="lin" valueType="num">
                                      <p:cBhvr additive="base">
                                        <p:cTn id="858" dur="3000" fill="hold"/>
                                        <p:tgtEl>
                                          <p:spTgt spid="14"/>
                                        </p:tgtEl>
                                        <p:attrNameLst>
                                          <p:attrName>ppt_x</p:attrName>
                                        </p:attrNameLst>
                                      </p:cBhvr>
                                      <p:tavLst>
                                        <p:tav tm="0">
                                          <p:val>
                                            <p:strVal val="1+#ppt_w/2"/>
                                          </p:val>
                                        </p:tav>
                                        <p:tav tm="100000">
                                          <p:val>
                                            <p:strVal val="#ppt_x"/>
                                          </p:val>
                                        </p:tav>
                                      </p:tavLst>
                                    </p:anim>
                                    <p:anim calcmode="lin" valueType="num">
                                      <p:cBhvr additive="base">
                                        <p:cTn id="859" dur="3000" fill="hold"/>
                                        <p:tgtEl>
                                          <p:spTgt spid="14"/>
                                        </p:tgtEl>
                                        <p:attrNameLst>
                                          <p:attrName>ppt_y</p:attrName>
                                        </p:attrNameLst>
                                      </p:cBhvr>
                                      <p:tavLst>
                                        <p:tav tm="0">
                                          <p:val>
                                            <p:strVal val="0-#ppt_h/2"/>
                                          </p:val>
                                        </p:tav>
                                        <p:tav tm="100000">
                                          <p:val>
                                            <p:strVal val="#ppt_y"/>
                                          </p:val>
                                        </p:tav>
                                      </p:tavLst>
                                    </p:anim>
                                  </p:childTnLst>
                                </p:cTn>
                              </p:par>
                              <p:par>
                                <p:cTn id="860" presetID="2" presetClass="entr" presetSubtype="3" fill="hold" grpId="2" nodeType="withEffect">
                                  <p:stCondLst>
                                    <p:cond delay="0"/>
                                  </p:stCondLst>
                                  <p:childTnLst>
                                    <p:set>
                                      <p:cBhvr>
                                        <p:cTn id="861" dur="1" fill="hold">
                                          <p:stCondLst>
                                            <p:cond delay="0"/>
                                          </p:stCondLst>
                                        </p:cTn>
                                        <p:tgtEl>
                                          <p:spTgt spid="15"/>
                                        </p:tgtEl>
                                        <p:attrNameLst>
                                          <p:attrName>style.visibility</p:attrName>
                                        </p:attrNameLst>
                                      </p:cBhvr>
                                      <p:to>
                                        <p:strVal val="visible"/>
                                      </p:to>
                                    </p:set>
                                    <p:anim calcmode="lin" valueType="num">
                                      <p:cBhvr additive="base">
                                        <p:cTn id="862" dur="3000" fill="hold"/>
                                        <p:tgtEl>
                                          <p:spTgt spid="15"/>
                                        </p:tgtEl>
                                        <p:attrNameLst>
                                          <p:attrName>ppt_x</p:attrName>
                                        </p:attrNameLst>
                                      </p:cBhvr>
                                      <p:tavLst>
                                        <p:tav tm="0">
                                          <p:val>
                                            <p:strVal val="1+#ppt_w/2"/>
                                          </p:val>
                                        </p:tav>
                                        <p:tav tm="100000">
                                          <p:val>
                                            <p:strVal val="#ppt_x"/>
                                          </p:val>
                                        </p:tav>
                                      </p:tavLst>
                                    </p:anim>
                                    <p:anim calcmode="lin" valueType="num">
                                      <p:cBhvr additive="base">
                                        <p:cTn id="863" dur="3000" fill="hold"/>
                                        <p:tgtEl>
                                          <p:spTgt spid="15"/>
                                        </p:tgtEl>
                                        <p:attrNameLst>
                                          <p:attrName>ppt_y</p:attrName>
                                        </p:attrNameLst>
                                      </p:cBhvr>
                                      <p:tavLst>
                                        <p:tav tm="0">
                                          <p:val>
                                            <p:strVal val="0-#ppt_h/2"/>
                                          </p:val>
                                        </p:tav>
                                        <p:tav tm="100000">
                                          <p:val>
                                            <p:strVal val="#ppt_y"/>
                                          </p:val>
                                        </p:tav>
                                      </p:tavLst>
                                    </p:anim>
                                  </p:childTnLst>
                                </p:cTn>
                              </p:par>
                              <p:par>
                                <p:cTn id="864" presetID="2" presetClass="entr" presetSubtype="3" fill="hold" grpId="2" nodeType="withEffect">
                                  <p:stCondLst>
                                    <p:cond delay="0"/>
                                  </p:stCondLst>
                                  <p:childTnLst>
                                    <p:set>
                                      <p:cBhvr>
                                        <p:cTn id="865" dur="1" fill="hold">
                                          <p:stCondLst>
                                            <p:cond delay="0"/>
                                          </p:stCondLst>
                                        </p:cTn>
                                        <p:tgtEl>
                                          <p:spTgt spid="16"/>
                                        </p:tgtEl>
                                        <p:attrNameLst>
                                          <p:attrName>style.visibility</p:attrName>
                                        </p:attrNameLst>
                                      </p:cBhvr>
                                      <p:to>
                                        <p:strVal val="visible"/>
                                      </p:to>
                                    </p:set>
                                    <p:anim calcmode="lin" valueType="num">
                                      <p:cBhvr additive="base">
                                        <p:cTn id="866" dur="3000" fill="hold"/>
                                        <p:tgtEl>
                                          <p:spTgt spid="16"/>
                                        </p:tgtEl>
                                        <p:attrNameLst>
                                          <p:attrName>ppt_x</p:attrName>
                                        </p:attrNameLst>
                                      </p:cBhvr>
                                      <p:tavLst>
                                        <p:tav tm="0">
                                          <p:val>
                                            <p:strVal val="1+#ppt_w/2"/>
                                          </p:val>
                                        </p:tav>
                                        <p:tav tm="100000">
                                          <p:val>
                                            <p:strVal val="#ppt_x"/>
                                          </p:val>
                                        </p:tav>
                                      </p:tavLst>
                                    </p:anim>
                                    <p:anim calcmode="lin" valueType="num">
                                      <p:cBhvr additive="base">
                                        <p:cTn id="867" dur="3000" fill="hold"/>
                                        <p:tgtEl>
                                          <p:spTgt spid="16"/>
                                        </p:tgtEl>
                                        <p:attrNameLst>
                                          <p:attrName>ppt_y</p:attrName>
                                        </p:attrNameLst>
                                      </p:cBhvr>
                                      <p:tavLst>
                                        <p:tav tm="0">
                                          <p:val>
                                            <p:strVal val="0-#ppt_h/2"/>
                                          </p:val>
                                        </p:tav>
                                        <p:tav tm="100000">
                                          <p:val>
                                            <p:strVal val="#ppt_y"/>
                                          </p:val>
                                        </p:tav>
                                      </p:tavLst>
                                    </p:anim>
                                  </p:childTnLst>
                                </p:cTn>
                              </p:par>
                              <p:par>
                                <p:cTn id="868" presetID="2" presetClass="entr" presetSubtype="3" fill="hold" grpId="2" nodeType="withEffect">
                                  <p:stCondLst>
                                    <p:cond delay="0"/>
                                  </p:stCondLst>
                                  <p:childTnLst>
                                    <p:set>
                                      <p:cBhvr>
                                        <p:cTn id="869" dur="1" fill="hold">
                                          <p:stCondLst>
                                            <p:cond delay="0"/>
                                          </p:stCondLst>
                                        </p:cTn>
                                        <p:tgtEl>
                                          <p:spTgt spid="17"/>
                                        </p:tgtEl>
                                        <p:attrNameLst>
                                          <p:attrName>style.visibility</p:attrName>
                                        </p:attrNameLst>
                                      </p:cBhvr>
                                      <p:to>
                                        <p:strVal val="visible"/>
                                      </p:to>
                                    </p:set>
                                    <p:anim calcmode="lin" valueType="num">
                                      <p:cBhvr additive="base">
                                        <p:cTn id="870" dur="3000" fill="hold"/>
                                        <p:tgtEl>
                                          <p:spTgt spid="17"/>
                                        </p:tgtEl>
                                        <p:attrNameLst>
                                          <p:attrName>ppt_x</p:attrName>
                                        </p:attrNameLst>
                                      </p:cBhvr>
                                      <p:tavLst>
                                        <p:tav tm="0">
                                          <p:val>
                                            <p:strVal val="1+#ppt_w/2"/>
                                          </p:val>
                                        </p:tav>
                                        <p:tav tm="100000">
                                          <p:val>
                                            <p:strVal val="#ppt_x"/>
                                          </p:val>
                                        </p:tav>
                                      </p:tavLst>
                                    </p:anim>
                                    <p:anim calcmode="lin" valueType="num">
                                      <p:cBhvr additive="base">
                                        <p:cTn id="871" dur="3000" fill="hold"/>
                                        <p:tgtEl>
                                          <p:spTgt spid="17"/>
                                        </p:tgtEl>
                                        <p:attrNameLst>
                                          <p:attrName>ppt_y</p:attrName>
                                        </p:attrNameLst>
                                      </p:cBhvr>
                                      <p:tavLst>
                                        <p:tav tm="0">
                                          <p:val>
                                            <p:strVal val="0-#ppt_h/2"/>
                                          </p:val>
                                        </p:tav>
                                        <p:tav tm="100000">
                                          <p:val>
                                            <p:strVal val="#ppt_y"/>
                                          </p:val>
                                        </p:tav>
                                      </p:tavLst>
                                    </p:anim>
                                  </p:childTnLst>
                                </p:cTn>
                              </p:par>
                              <p:par>
                                <p:cTn id="872" presetID="2" presetClass="entr" presetSubtype="3" fill="hold" grpId="2" nodeType="withEffect">
                                  <p:stCondLst>
                                    <p:cond delay="0"/>
                                  </p:stCondLst>
                                  <p:childTnLst>
                                    <p:set>
                                      <p:cBhvr>
                                        <p:cTn id="873" dur="1" fill="hold">
                                          <p:stCondLst>
                                            <p:cond delay="0"/>
                                          </p:stCondLst>
                                        </p:cTn>
                                        <p:tgtEl>
                                          <p:spTgt spid="18"/>
                                        </p:tgtEl>
                                        <p:attrNameLst>
                                          <p:attrName>style.visibility</p:attrName>
                                        </p:attrNameLst>
                                      </p:cBhvr>
                                      <p:to>
                                        <p:strVal val="visible"/>
                                      </p:to>
                                    </p:set>
                                    <p:anim calcmode="lin" valueType="num">
                                      <p:cBhvr additive="base">
                                        <p:cTn id="874" dur="3000" fill="hold"/>
                                        <p:tgtEl>
                                          <p:spTgt spid="18"/>
                                        </p:tgtEl>
                                        <p:attrNameLst>
                                          <p:attrName>ppt_x</p:attrName>
                                        </p:attrNameLst>
                                      </p:cBhvr>
                                      <p:tavLst>
                                        <p:tav tm="0">
                                          <p:val>
                                            <p:strVal val="1+#ppt_w/2"/>
                                          </p:val>
                                        </p:tav>
                                        <p:tav tm="100000">
                                          <p:val>
                                            <p:strVal val="#ppt_x"/>
                                          </p:val>
                                        </p:tav>
                                      </p:tavLst>
                                    </p:anim>
                                    <p:anim calcmode="lin" valueType="num">
                                      <p:cBhvr additive="base">
                                        <p:cTn id="875" dur="3000" fill="hold"/>
                                        <p:tgtEl>
                                          <p:spTgt spid="18"/>
                                        </p:tgtEl>
                                        <p:attrNameLst>
                                          <p:attrName>ppt_y</p:attrName>
                                        </p:attrNameLst>
                                      </p:cBhvr>
                                      <p:tavLst>
                                        <p:tav tm="0">
                                          <p:val>
                                            <p:strVal val="0-#ppt_h/2"/>
                                          </p:val>
                                        </p:tav>
                                        <p:tav tm="100000">
                                          <p:val>
                                            <p:strVal val="#ppt_y"/>
                                          </p:val>
                                        </p:tav>
                                      </p:tavLst>
                                    </p:anim>
                                  </p:childTnLst>
                                </p:cTn>
                              </p:par>
                              <p:par>
                                <p:cTn id="876" presetID="2" presetClass="entr" presetSubtype="3" fill="hold" grpId="2" nodeType="withEffect">
                                  <p:stCondLst>
                                    <p:cond delay="0"/>
                                  </p:stCondLst>
                                  <p:childTnLst>
                                    <p:set>
                                      <p:cBhvr>
                                        <p:cTn id="877" dur="1" fill="hold">
                                          <p:stCondLst>
                                            <p:cond delay="0"/>
                                          </p:stCondLst>
                                        </p:cTn>
                                        <p:tgtEl>
                                          <p:spTgt spid="19"/>
                                        </p:tgtEl>
                                        <p:attrNameLst>
                                          <p:attrName>style.visibility</p:attrName>
                                        </p:attrNameLst>
                                      </p:cBhvr>
                                      <p:to>
                                        <p:strVal val="visible"/>
                                      </p:to>
                                    </p:set>
                                    <p:anim calcmode="lin" valueType="num">
                                      <p:cBhvr additive="base">
                                        <p:cTn id="878" dur="3000" fill="hold"/>
                                        <p:tgtEl>
                                          <p:spTgt spid="19"/>
                                        </p:tgtEl>
                                        <p:attrNameLst>
                                          <p:attrName>ppt_x</p:attrName>
                                        </p:attrNameLst>
                                      </p:cBhvr>
                                      <p:tavLst>
                                        <p:tav tm="0">
                                          <p:val>
                                            <p:strVal val="1+#ppt_w/2"/>
                                          </p:val>
                                        </p:tav>
                                        <p:tav tm="100000">
                                          <p:val>
                                            <p:strVal val="#ppt_x"/>
                                          </p:val>
                                        </p:tav>
                                      </p:tavLst>
                                    </p:anim>
                                    <p:anim calcmode="lin" valueType="num">
                                      <p:cBhvr additive="base">
                                        <p:cTn id="879" dur="3000" fill="hold"/>
                                        <p:tgtEl>
                                          <p:spTgt spid="19"/>
                                        </p:tgtEl>
                                        <p:attrNameLst>
                                          <p:attrName>ppt_y</p:attrName>
                                        </p:attrNameLst>
                                      </p:cBhvr>
                                      <p:tavLst>
                                        <p:tav tm="0">
                                          <p:val>
                                            <p:strVal val="0-#ppt_h/2"/>
                                          </p:val>
                                        </p:tav>
                                        <p:tav tm="100000">
                                          <p:val>
                                            <p:strVal val="#ppt_y"/>
                                          </p:val>
                                        </p:tav>
                                      </p:tavLst>
                                    </p:anim>
                                  </p:childTnLst>
                                </p:cTn>
                              </p:par>
                              <p:par>
                                <p:cTn id="880" presetID="2" presetClass="entr" presetSubtype="3" fill="hold" grpId="2" nodeType="withEffect">
                                  <p:stCondLst>
                                    <p:cond delay="0"/>
                                  </p:stCondLst>
                                  <p:childTnLst>
                                    <p:set>
                                      <p:cBhvr>
                                        <p:cTn id="881" dur="1" fill="hold">
                                          <p:stCondLst>
                                            <p:cond delay="0"/>
                                          </p:stCondLst>
                                        </p:cTn>
                                        <p:tgtEl>
                                          <p:spTgt spid="20"/>
                                        </p:tgtEl>
                                        <p:attrNameLst>
                                          <p:attrName>style.visibility</p:attrName>
                                        </p:attrNameLst>
                                      </p:cBhvr>
                                      <p:to>
                                        <p:strVal val="visible"/>
                                      </p:to>
                                    </p:set>
                                    <p:anim calcmode="lin" valueType="num">
                                      <p:cBhvr additive="base">
                                        <p:cTn id="882" dur="3000" fill="hold"/>
                                        <p:tgtEl>
                                          <p:spTgt spid="20"/>
                                        </p:tgtEl>
                                        <p:attrNameLst>
                                          <p:attrName>ppt_x</p:attrName>
                                        </p:attrNameLst>
                                      </p:cBhvr>
                                      <p:tavLst>
                                        <p:tav tm="0">
                                          <p:val>
                                            <p:strVal val="1+#ppt_w/2"/>
                                          </p:val>
                                        </p:tav>
                                        <p:tav tm="100000">
                                          <p:val>
                                            <p:strVal val="#ppt_x"/>
                                          </p:val>
                                        </p:tav>
                                      </p:tavLst>
                                    </p:anim>
                                    <p:anim calcmode="lin" valueType="num">
                                      <p:cBhvr additive="base">
                                        <p:cTn id="883" dur="3000" fill="hold"/>
                                        <p:tgtEl>
                                          <p:spTgt spid="20"/>
                                        </p:tgtEl>
                                        <p:attrNameLst>
                                          <p:attrName>ppt_y</p:attrName>
                                        </p:attrNameLst>
                                      </p:cBhvr>
                                      <p:tavLst>
                                        <p:tav tm="0">
                                          <p:val>
                                            <p:strVal val="0-#ppt_h/2"/>
                                          </p:val>
                                        </p:tav>
                                        <p:tav tm="100000">
                                          <p:val>
                                            <p:strVal val="#ppt_y"/>
                                          </p:val>
                                        </p:tav>
                                      </p:tavLst>
                                    </p:anim>
                                  </p:childTnLst>
                                </p:cTn>
                              </p:par>
                              <p:par>
                                <p:cTn id="884" presetID="2" presetClass="entr" presetSubtype="3" fill="hold" grpId="2" nodeType="withEffect">
                                  <p:stCondLst>
                                    <p:cond delay="0"/>
                                  </p:stCondLst>
                                  <p:childTnLst>
                                    <p:set>
                                      <p:cBhvr>
                                        <p:cTn id="885" dur="1" fill="hold">
                                          <p:stCondLst>
                                            <p:cond delay="0"/>
                                          </p:stCondLst>
                                        </p:cTn>
                                        <p:tgtEl>
                                          <p:spTgt spid="21"/>
                                        </p:tgtEl>
                                        <p:attrNameLst>
                                          <p:attrName>style.visibility</p:attrName>
                                        </p:attrNameLst>
                                      </p:cBhvr>
                                      <p:to>
                                        <p:strVal val="visible"/>
                                      </p:to>
                                    </p:set>
                                    <p:anim calcmode="lin" valueType="num">
                                      <p:cBhvr additive="base">
                                        <p:cTn id="886" dur="3000" fill="hold"/>
                                        <p:tgtEl>
                                          <p:spTgt spid="21"/>
                                        </p:tgtEl>
                                        <p:attrNameLst>
                                          <p:attrName>ppt_x</p:attrName>
                                        </p:attrNameLst>
                                      </p:cBhvr>
                                      <p:tavLst>
                                        <p:tav tm="0">
                                          <p:val>
                                            <p:strVal val="1+#ppt_w/2"/>
                                          </p:val>
                                        </p:tav>
                                        <p:tav tm="100000">
                                          <p:val>
                                            <p:strVal val="#ppt_x"/>
                                          </p:val>
                                        </p:tav>
                                      </p:tavLst>
                                    </p:anim>
                                    <p:anim calcmode="lin" valueType="num">
                                      <p:cBhvr additive="base">
                                        <p:cTn id="887" dur="3000" fill="hold"/>
                                        <p:tgtEl>
                                          <p:spTgt spid="21"/>
                                        </p:tgtEl>
                                        <p:attrNameLst>
                                          <p:attrName>ppt_y</p:attrName>
                                        </p:attrNameLst>
                                      </p:cBhvr>
                                      <p:tavLst>
                                        <p:tav tm="0">
                                          <p:val>
                                            <p:strVal val="0-#ppt_h/2"/>
                                          </p:val>
                                        </p:tav>
                                        <p:tav tm="100000">
                                          <p:val>
                                            <p:strVal val="#ppt_y"/>
                                          </p:val>
                                        </p:tav>
                                      </p:tavLst>
                                    </p:anim>
                                  </p:childTnLst>
                                </p:cTn>
                              </p:par>
                              <p:par>
                                <p:cTn id="888" presetID="2" presetClass="entr" presetSubtype="3" fill="hold" grpId="2" nodeType="withEffect">
                                  <p:stCondLst>
                                    <p:cond delay="0"/>
                                  </p:stCondLst>
                                  <p:childTnLst>
                                    <p:set>
                                      <p:cBhvr>
                                        <p:cTn id="889" dur="1" fill="hold">
                                          <p:stCondLst>
                                            <p:cond delay="0"/>
                                          </p:stCondLst>
                                        </p:cTn>
                                        <p:tgtEl>
                                          <p:spTgt spid="22"/>
                                        </p:tgtEl>
                                        <p:attrNameLst>
                                          <p:attrName>style.visibility</p:attrName>
                                        </p:attrNameLst>
                                      </p:cBhvr>
                                      <p:to>
                                        <p:strVal val="visible"/>
                                      </p:to>
                                    </p:set>
                                    <p:anim calcmode="lin" valueType="num">
                                      <p:cBhvr additive="base">
                                        <p:cTn id="890" dur="3000" fill="hold"/>
                                        <p:tgtEl>
                                          <p:spTgt spid="22"/>
                                        </p:tgtEl>
                                        <p:attrNameLst>
                                          <p:attrName>ppt_x</p:attrName>
                                        </p:attrNameLst>
                                      </p:cBhvr>
                                      <p:tavLst>
                                        <p:tav tm="0">
                                          <p:val>
                                            <p:strVal val="1+#ppt_w/2"/>
                                          </p:val>
                                        </p:tav>
                                        <p:tav tm="100000">
                                          <p:val>
                                            <p:strVal val="#ppt_x"/>
                                          </p:val>
                                        </p:tav>
                                      </p:tavLst>
                                    </p:anim>
                                    <p:anim calcmode="lin" valueType="num">
                                      <p:cBhvr additive="base">
                                        <p:cTn id="891" dur="3000" fill="hold"/>
                                        <p:tgtEl>
                                          <p:spTgt spid="22"/>
                                        </p:tgtEl>
                                        <p:attrNameLst>
                                          <p:attrName>ppt_y</p:attrName>
                                        </p:attrNameLst>
                                      </p:cBhvr>
                                      <p:tavLst>
                                        <p:tav tm="0">
                                          <p:val>
                                            <p:strVal val="0-#ppt_h/2"/>
                                          </p:val>
                                        </p:tav>
                                        <p:tav tm="100000">
                                          <p:val>
                                            <p:strVal val="#ppt_y"/>
                                          </p:val>
                                        </p:tav>
                                      </p:tavLst>
                                    </p:anim>
                                  </p:childTnLst>
                                </p:cTn>
                              </p:par>
                            </p:childTnLst>
                          </p:cTn>
                        </p:par>
                        <p:par>
                          <p:cTn id="892" fill="hold">
                            <p:stCondLst>
                              <p:cond delay="3000"/>
                            </p:stCondLst>
                            <p:childTnLst>
                              <p:par>
                                <p:cTn id="893" presetID="13" presetClass="exit" presetSubtype="32" fill="hold" grpId="3" nodeType="afterEffect">
                                  <p:stCondLst>
                                    <p:cond delay="0"/>
                                  </p:stCondLst>
                                  <p:childTnLst>
                                    <p:animEffect transition="out" filter="plus(out)">
                                      <p:cBhvr>
                                        <p:cTn id="894" dur="3000"/>
                                        <p:tgtEl>
                                          <p:spTgt spid="5"/>
                                        </p:tgtEl>
                                      </p:cBhvr>
                                    </p:animEffect>
                                    <p:set>
                                      <p:cBhvr>
                                        <p:cTn id="895" dur="1" fill="hold">
                                          <p:stCondLst>
                                            <p:cond delay="2999"/>
                                          </p:stCondLst>
                                        </p:cTn>
                                        <p:tgtEl>
                                          <p:spTgt spid="5"/>
                                        </p:tgtEl>
                                        <p:attrNameLst>
                                          <p:attrName>style.visibility</p:attrName>
                                        </p:attrNameLst>
                                      </p:cBhvr>
                                      <p:to>
                                        <p:strVal val="hidden"/>
                                      </p:to>
                                    </p:set>
                                  </p:childTnLst>
                                </p:cTn>
                              </p:par>
                              <p:par>
                                <p:cTn id="896" presetID="13" presetClass="exit" presetSubtype="32" fill="hold" grpId="3" nodeType="withEffect">
                                  <p:stCondLst>
                                    <p:cond delay="0"/>
                                  </p:stCondLst>
                                  <p:childTnLst>
                                    <p:animEffect transition="out" filter="plus(out)">
                                      <p:cBhvr>
                                        <p:cTn id="897" dur="3000"/>
                                        <p:tgtEl>
                                          <p:spTgt spid="6"/>
                                        </p:tgtEl>
                                      </p:cBhvr>
                                    </p:animEffect>
                                    <p:set>
                                      <p:cBhvr>
                                        <p:cTn id="898" dur="1" fill="hold">
                                          <p:stCondLst>
                                            <p:cond delay="2999"/>
                                          </p:stCondLst>
                                        </p:cTn>
                                        <p:tgtEl>
                                          <p:spTgt spid="6"/>
                                        </p:tgtEl>
                                        <p:attrNameLst>
                                          <p:attrName>style.visibility</p:attrName>
                                        </p:attrNameLst>
                                      </p:cBhvr>
                                      <p:to>
                                        <p:strVal val="hidden"/>
                                      </p:to>
                                    </p:set>
                                  </p:childTnLst>
                                </p:cTn>
                              </p:par>
                              <p:par>
                                <p:cTn id="899" presetID="13" presetClass="exit" presetSubtype="32" fill="hold" grpId="3" nodeType="withEffect">
                                  <p:stCondLst>
                                    <p:cond delay="0"/>
                                  </p:stCondLst>
                                  <p:childTnLst>
                                    <p:animEffect transition="out" filter="plus(out)">
                                      <p:cBhvr>
                                        <p:cTn id="900" dur="3000"/>
                                        <p:tgtEl>
                                          <p:spTgt spid="7"/>
                                        </p:tgtEl>
                                      </p:cBhvr>
                                    </p:animEffect>
                                    <p:set>
                                      <p:cBhvr>
                                        <p:cTn id="901" dur="1" fill="hold">
                                          <p:stCondLst>
                                            <p:cond delay="2999"/>
                                          </p:stCondLst>
                                        </p:cTn>
                                        <p:tgtEl>
                                          <p:spTgt spid="7"/>
                                        </p:tgtEl>
                                        <p:attrNameLst>
                                          <p:attrName>style.visibility</p:attrName>
                                        </p:attrNameLst>
                                      </p:cBhvr>
                                      <p:to>
                                        <p:strVal val="hidden"/>
                                      </p:to>
                                    </p:set>
                                  </p:childTnLst>
                                </p:cTn>
                              </p:par>
                              <p:par>
                                <p:cTn id="902" presetID="13" presetClass="exit" presetSubtype="32" fill="hold" grpId="3" nodeType="withEffect">
                                  <p:stCondLst>
                                    <p:cond delay="0"/>
                                  </p:stCondLst>
                                  <p:childTnLst>
                                    <p:animEffect transition="out" filter="plus(out)">
                                      <p:cBhvr>
                                        <p:cTn id="903" dur="3000"/>
                                        <p:tgtEl>
                                          <p:spTgt spid="8"/>
                                        </p:tgtEl>
                                      </p:cBhvr>
                                    </p:animEffect>
                                    <p:set>
                                      <p:cBhvr>
                                        <p:cTn id="904" dur="1" fill="hold">
                                          <p:stCondLst>
                                            <p:cond delay="2999"/>
                                          </p:stCondLst>
                                        </p:cTn>
                                        <p:tgtEl>
                                          <p:spTgt spid="8"/>
                                        </p:tgtEl>
                                        <p:attrNameLst>
                                          <p:attrName>style.visibility</p:attrName>
                                        </p:attrNameLst>
                                      </p:cBhvr>
                                      <p:to>
                                        <p:strVal val="hidden"/>
                                      </p:to>
                                    </p:set>
                                  </p:childTnLst>
                                </p:cTn>
                              </p:par>
                              <p:par>
                                <p:cTn id="905" presetID="13" presetClass="exit" presetSubtype="32" fill="hold" grpId="3" nodeType="withEffect">
                                  <p:stCondLst>
                                    <p:cond delay="0"/>
                                  </p:stCondLst>
                                  <p:childTnLst>
                                    <p:animEffect transition="out" filter="plus(out)">
                                      <p:cBhvr>
                                        <p:cTn id="906" dur="3000"/>
                                        <p:tgtEl>
                                          <p:spTgt spid="9"/>
                                        </p:tgtEl>
                                      </p:cBhvr>
                                    </p:animEffect>
                                    <p:set>
                                      <p:cBhvr>
                                        <p:cTn id="907" dur="1" fill="hold">
                                          <p:stCondLst>
                                            <p:cond delay="2999"/>
                                          </p:stCondLst>
                                        </p:cTn>
                                        <p:tgtEl>
                                          <p:spTgt spid="9"/>
                                        </p:tgtEl>
                                        <p:attrNameLst>
                                          <p:attrName>style.visibility</p:attrName>
                                        </p:attrNameLst>
                                      </p:cBhvr>
                                      <p:to>
                                        <p:strVal val="hidden"/>
                                      </p:to>
                                    </p:set>
                                  </p:childTnLst>
                                </p:cTn>
                              </p:par>
                              <p:par>
                                <p:cTn id="908" presetID="13" presetClass="exit" presetSubtype="32" fill="hold" grpId="3" nodeType="withEffect">
                                  <p:stCondLst>
                                    <p:cond delay="0"/>
                                  </p:stCondLst>
                                  <p:childTnLst>
                                    <p:animEffect transition="out" filter="plus(out)">
                                      <p:cBhvr>
                                        <p:cTn id="909" dur="3000"/>
                                        <p:tgtEl>
                                          <p:spTgt spid="10"/>
                                        </p:tgtEl>
                                      </p:cBhvr>
                                    </p:animEffect>
                                    <p:set>
                                      <p:cBhvr>
                                        <p:cTn id="910" dur="1" fill="hold">
                                          <p:stCondLst>
                                            <p:cond delay="2999"/>
                                          </p:stCondLst>
                                        </p:cTn>
                                        <p:tgtEl>
                                          <p:spTgt spid="10"/>
                                        </p:tgtEl>
                                        <p:attrNameLst>
                                          <p:attrName>style.visibility</p:attrName>
                                        </p:attrNameLst>
                                      </p:cBhvr>
                                      <p:to>
                                        <p:strVal val="hidden"/>
                                      </p:to>
                                    </p:set>
                                  </p:childTnLst>
                                </p:cTn>
                              </p:par>
                              <p:par>
                                <p:cTn id="911" presetID="13" presetClass="exit" presetSubtype="32" fill="hold" grpId="3" nodeType="withEffect">
                                  <p:stCondLst>
                                    <p:cond delay="0"/>
                                  </p:stCondLst>
                                  <p:childTnLst>
                                    <p:animEffect transition="out" filter="plus(out)">
                                      <p:cBhvr>
                                        <p:cTn id="912" dur="3000"/>
                                        <p:tgtEl>
                                          <p:spTgt spid="11"/>
                                        </p:tgtEl>
                                      </p:cBhvr>
                                    </p:animEffect>
                                    <p:set>
                                      <p:cBhvr>
                                        <p:cTn id="913" dur="1" fill="hold">
                                          <p:stCondLst>
                                            <p:cond delay="2999"/>
                                          </p:stCondLst>
                                        </p:cTn>
                                        <p:tgtEl>
                                          <p:spTgt spid="11"/>
                                        </p:tgtEl>
                                        <p:attrNameLst>
                                          <p:attrName>style.visibility</p:attrName>
                                        </p:attrNameLst>
                                      </p:cBhvr>
                                      <p:to>
                                        <p:strVal val="hidden"/>
                                      </p:to>
                                    </p:set>
                                  </p:childTnLst>
                                </p:cTn>
                              </p:par>
                              <p:par>
                                <p:cTn id="914" presetID="13" presetClass="exit" presetSubtype="32" fill="hold" grpId="3" nodeType="withEffect">
                                  <p:stCondLst>
                                    <p:cond delay="0"/>
                                  </p:stCondLst>
                                  <p:childTnLst>
                                    <p:animEffect transition="out" filter="plus(out)">
                                      <p:cBhvr>
                                        <p:cTn id="915" dur="3000"/>
                                        <p:tgtEl>
                                          <p:spTgt spid="12"/>
                                        </p:tgtEl>
                                      </p:cBhvr>
                                    </p:animEffect>
                                    <p:set>
                                      <p:cBhvr>
                                        <p:cTn id="916" dur="1" fill="hold">
                                          <p:stCondLst>
                                            <p:cond delay="2999"/>
                                          </p:stCondLst>
                                        </p:cTn>
                                        <p:tgtEl>
                                          <p:spTgt spid="12"/>
                                        </p:tgtEl>
                                        <p:attrNameLst>
                                          <p:attrName>style.visibility</p:attrName>
                                        </p:attrNameLst>
                                      </p:cBhvr>
                                      <p:to>
                                        <p:strVal val="hidden"/>
                                      </p:to>
                                    </p:set>
                                  </p:childTnLst>
                                </p:cTn>
                              </p:par>
                              <p:par>
                                <p:cTn id="917" presetID="13" presetClass="exit" presetSubtype="32" fill="hold" grpId="3" nodeType="withEffect">
                                  <p:stCondLst>
                                    <p:cond delay="0"/>
                                  </p:stCondLst>
                                  <p:childTnLst>
                                    <p:animEffect transition="out" filter="plus(out)">
                                      <p:cBhvr>
                                        <p:cTn id="918" dur="3000"/>
                                        <p:tgtEl>
                                          <p:spTgt spid="13"/>
                                        </p:tgtEl>
                                      </p:cBhvr>
                                    </p:animEffect>
                                    <p:set>
                                      <p:cBhvr>
                                        <p:cTn id="919" dur="1" fill="hold">
                                          <p:stCondLst>
                                            <p:cond delay="2999"/>
                                          </p:stCondLst>
                                        </p:cTn>
                                        <p:tgtEl>
                                          <p:spTgt spid="13"/>
                                        </p:tgtEl>
                                        <p:attrNameLst>
                                          <p:attrName>style.visibility</p:attrName>
                                        </p:attrNameLst>
                                      </p:cBhvr>
                                      <p:to>
                                        <p:strVal val="hidden"/>
                                      </p:to>
                                    </p:set>
                                  </p:childTnLst>
                                </p:cTn>
                              </p:par>
                              <p:par>
                                <p:cTn id="920" presetID="13" presetClass="exit" presetSubtype="32" fill="hold" grpId="3" nodeType="withEffect">
                                  <p:stCondLst>
                                    <p:cond delay="0"/>
                                  </p:stCondLst>
                                  <p:childTnLst>
                                    <p:animEffect transition="out" filter="plus(out)">
                                      <p:cBhvr>
                                        <p:cTn id="921" dur="3000"/>
                                        <p:tgtEl>
                                          <p:spTgt spid="14"/>
                                        </p:tgtEl>
                                      </p:cBhvr>
                                    </p:animEffect>
                                    <p:set>
                                      <p:cBhvr>
                                        <p:cTn id="922" dur="1" fill="hold">
                                          <p:stCondLst>
                                            <p:cond delay="2999"/>
                                          </p:stCondLst>
                                        </p:cTn>
                                        <p:tgtEl>
                                          <p:spTgt spid="14"/>
                                        </p:tgtEl>
                                        <p:attrNameLst>
                                          <p:attrName>style.visibility</p:attrName>
                                        </p:attrNameLst>
                                      </p:cBhvr>
                                      <p:to>
                                        <p:strVal val="hidden"/>
                                      </p:to>
                                    </p:set>
                                  </p:childTnLst>
                                </p:cTn>
                              </p:par>
                              <p:par>
                                <p:cTn id="923" presetID="13" presetClass="exit" presetSubtype="32" fill="hold" grpId="3" nodeType="withEffect">
                                  <p:stCondLst>
                                    <p:cond delay="0"/>
                                  </p:stCondLst>
                                  <p:childTnLst>
                                    <p:animEffect transition="out" filter="plus(out)">
                                      <p:cBhvr>
                                        <p:cTn id="924" dur="3000"/>
                                        <p:tgtEl>
                                          <p:spTgt spid="15"/>
                                        </p:tgtEl>
                                      </p:cBhvr>
                                    </p:animEffect>
                                    <p:set>
                                      <p:cBhvr>
                                        <p:cTn id="925" dur="1" fill="hold">
                                          <p:stCondLst>
                                            <p:cond delay="2999"/>
                                          </p:stCondLst>
                                        </p:cTn>
                                        <p:tgtEl>
                                          <p:spTgt spid="15"/>
                                        </p:tgtEl>
                                        <p:attrNameLst>
                                          <p:attrName>style.visibility</p:attrName>
                                        </p:attrNameLst>
                                      </p:cBhvr>
                                      <p:to>
                                        <p:strVal val="hidden"/>
                                      </p:to>
                                    </p:set>
                                  </p:childTnLst>
                                </p:cTn>
                              </p:par>
                              <p:par>
                                <p:cTn id="926" presetID="13" presetClass="exit" presetSubtype="32" fill="hold" grpId="3" nodeType="withEffect">
                                  <p:stCondLst>
                                    <p:cond delay="0"/>
                                  </p:stCondLst>
                                  <p:childTnLst>
                                    <p:animEffect transition="out" filter="plus(out)">
                                      <p:cBhvr>
                                        <p:cTn id="927" dur="3000"/>
                                        <p:tgtEl>
                                          <p:spTgt spid="16"/>
                                        </p:tgtEl>
                                      </p:cBhvr>
                                    </p:animEffect>
                                    <p:set>
                                      <p:cBhvr>
                                        <p:cTn id="928" dur="1" fill="hold">
                                          <p:stCondLst>
                                            <p:cond delay="2999"/>
                                          </p:stCondLst>
                                        </p:cTn>
                                        <p:tgtEl>
                                          <p:spTgt spid="16"/>
                                        </p:tgtEl>
                                        <p:attrNameLst>
                                          <p:attrName>style.visibility</p:attrName>
                                        </p:attrNameLst>
                                      </p:cBhvr>
                                      <p:to>
                                        <p:strVal val="hidden"/>
                                      </p:to>
                                    </p:set>
                                  </p:childTnLst>
                                </p:cTn>
                              </p:par>
                              <p:par>
                                <p:cTn id="929" presetID="13" presetClass="exit" presetSubtype="32" fill="hold" grpId="3" nodeType="withEffect">
                                  <p:stCondLst>
                                    <p:cond delay="0"/>
                                  </p:stCondLst>
                                  <p:childTnLst>
                                    <p:animEffect transition="out" filter="plus(out)">
                                      <p:cBhvr>
                                        <p:cTn id="930" dur="3000"/>
                                        <p:tgtEl>
                                          <p:spTgt spid="17"/>
                                        </p:tgtEl>
                                      </p:cBhvr>
                                    </p:animEffect>
                                    <p:set>
                                      <p:cBhvr>
                                        <p:cTn id="931" dur="1" fill="hold">
                                          <p:stCondLst>
                                            <p:cond delay="2999"/>
                                          </p:stCondLst>
                                        </p:cTn>
                                        <p:tgtEl>
                                          <p:spTgt spid="17"/>
                                        </p:tgtEl>
                                        <p:attrNameLst>
                                          <p:attrName>style.visibility</p:attrName>
                                        </p:attrNameLst>
                                      </p:cBhvr>
                                      <p:to>
                                        <p:strVal val="hidden"/>
                                      </p:to>
                                    </p:set>
                                  </p:childTnLst>
                                </p:cTn>
                              </p:par>
                              <p:par>
                                <p:cTn id="932" presetID="13" presetClass="exit" presetSubtype="32" fill="hold" grpId="3" nodeType="withEffect">
                                  <p:stCondLst>
                                    <p:cond delay="0"/>
                                  </p:stCondLst>
                                  <p:childTnLst>
                                    <p:animEffect transition="out" filter="plus(out)">
                                      <p:cBhvr>
                                        <p:cTn id="933" dur="3000"/>
                                        <p:tgtEl>
                                          <p:spTgt spid="18"/>
                                        </p:tgtEl>
                                      </p:cBhvr>
                                    </p:animEffect>
                                    <p:set>
                                      <p:cBhvr>
                                        <p:cTn id="934" dur="1" fill="hold">
                                          <p:stCondLst>
                                            <p:cond delay="2999"/>
                                          </p:stCondLst>
                                        </p:cTn>
                                        <p:tgtEl>
                                          <p:spTgt spid="18"/>
                                        </p:tgtEl>
                                        <p:attrNameLst>
                                          <p:attrName>style.visibility</p:attrName>
                                        </p:attrNameLst>
                                      </p:cBhvr>
                                      <p:to>
                                        <p:strVal val="hidden"/>
                                      </p:to>
                                    </p:set>
                                  </p:childTnLst>
                                </p:cTn>
                              </p:par>
                              <p:par>
                                <p:cTn id="935" presetID="13" presetClass="exit" presetSubtype="32" fill="hold" grpId="3" nodeType="withEffect">
                                  <p:stCondLst>
                                    <p:cond delay="0"/>
                                  </p:stCondLst>
                                  <p:childTnLst>
                                    <p:animEffect transition="out" filter="plus(out)">
                                      <p:cBhvr>
                                        <p:cTn id="936" dur="3000"/>
                                        <p:tgtEl>
                                          <p:spTgt spid="19"/>
                                        </p:tgtEl>
                                      </p:cBhvr>
                                    </p:animEffect>
                                    <p:set>
                                      <p:cBhvr>
                                        <p:cTn id="937" dur="1" fill="hold">
                                          <p:stCondLst>
                                            <p:cond delay="2999"/>
                                          </p:stCondLst>
                                        </p:cTn>
                                        <p:tgtEl>
                                          <p:spTgt spid="19"/>
                                        </p:tgtEl>
                                        <p:attrNameLst>
                                          <p:attrName>style.visibility</p:attrName>
                                        </p:attrNameLst>
                                      </p:cBhvr>
                                      <p:to>
                                        <p:strVal val="hidden"/>
                                      </p:to>
                                    </p:set>
                                  </p:childTnLst>
                                </p:cTn>
                              </p:par>
                              <p:par>
                                <p:cTn id="938" presetID="13" presetClass="exit" presetSubtype="32" fill="hold" grpId="3" nodeType="withEffect">
                                  <p:stCondLst>
                                    <p:cond delay="0"/>
                                  </p:stCondLst>
                                  <p:childTnLst>
                                    <p:animEffect transition="out" filter="plus(out)">
                                      <p:cBhvr>
                                        <p:cTn id="939" dur="3000"/>
                                        <p:tgtEl>
                                          <p:spTgt spid="20"/>
                                        </p:tgtEl>
                                      </p:cBhvr>
                                    </p:animEffect>
                                    <p:set>
                                      <p:cBhvr>
                                        <p:cTn id="940" dur="1" fill="hold">
                                          <p:stCondLst>
                                            <p:cond delay="2999"/>
                                          </p:stCondLst>
                                        </p:cTn>
                                        <p:tgtEl>
                                          <p:spTgt spid="20"/>
                                        </p:tgtEl>
                                        <p:attrNameLst>
                                          <p:attrName>style.visibility</p:attrName>
                                        </p:attrNameLst>
                                      </p:cBhvr>
                                      <p:to>
                                        <p:strVal val="hidden"/>
                                      </p:to>
                                    </p:set>
                                  </p:childTnLst>
                                </p:cTn>
                              </p:par>
                              <p:par>
                                <p:cTn id="941" presetID="13" presetClass="exit" presetSubtype="32" fill="hold" grpId="3" nodeType="withEffect">
                                  <p:stCondLst>
                                    <p:cond delay="0"/>
                                  </p:stCondLst>
                                  <p:childTnLst>
                                    <p:animEffect transition="out" filter="plus(out)">
                                      <p:cBhvr>
                                        <p:cTn id="942" dur="3000"/>
                                        <p:tgtEl>
                                          <p:spTgt spid="21"/>
                                        </p:tgtEl>
                                      </p:cBhvr>
                                    </p:animEffect>
                                    <p:set>
                                      <p:cBhvr>
                                        <p:cTn id="943" dur="1" fill="hold">
                                          <p:stCondLst>
                                            <p:cond delay="2999"/>
                                          </p:stCondLst>
                                        </p:cTn>
                                        <p:tgtEl>
                                          <p:spTgt spid="21"/>
                                        </p:tgtEl>
                                        <p:attrNameLst>
                                          <p:attrName>style.visibility</p:attrName>
                                        </p:attrNameLst>
                                      </p:cBhvr>
                                      <p:to>
                                        <p:strVal val="hidden"/>
                                      </p:to>
                                    </p:set>
                                  </p:childTnLst>
                                </p:cTn>
                              </p:par>
                              <p:par>
                                <p:cTn id="944" presetID="13" presetClass="exit" presetSubtype="32" fill="hold" grpId="3" nodeType="withEffect">
                                  <p:stCondLst>
                                    <p:cond delay="0"/>
                                  </p:stCondLst>
                                  <p:childTnLst>
                                    <p:animEffect transition="out" filter="plus(out)">
                                      <p:cBhvr>
                                        <p:cTn id="945" dur="3000"/>
                                        <p:tgtEl>
                                          <p:spTgt spid="22"/>
                                        </p:tgtEl>
                                      </p:cBhvr>
                                    </p:animEffect>
                                    <p:set>
                                      <p:cBhvr>
                                        <p:cTn id="946" dur="1" fill="hold">
                                          <p:stCondLst>
                                            <p:cond delay="2999"/>
                                          </p:stCondLst>
                                        </p:cTn>
                                        <p:tgtEl>
                                          <p:spTgt spid="22"/>
                                        </p:tgtEl>
                                        <p:attrNameLst>
                                          <p:attrName>style.visibility</p:attrName>
                                        </p:attrNameLst>
                                      </p:cBhvr>
                                      <p:to>
                                        <p:strVal val="hidden"/>
                                      </p:to>
                                    </p:set>
                                  </p:childTnLst>
                                </p:cTn>
                              </p:par>
                              <p:par>
                                <p:cTn id="947" presetID="13" presetClass="exit" presetSubtype="32" fill="hold" grpId="3" nodeType="withEffect">
                                  <p:stCondLst>
                                    <p:cond delay="0"/>
                                  </p:stCondLst>
                                  <p:childTnLst>
                                    <p:animEffect transition="out" filter="plus(out)">
                                      <p:cBhvr>
                                        <p:cTn id="948" dur="3000"/>
                                        <p:tgtEl>
                                          <p:spTgt spid="23"/>
                                        </p:tgtEl>
                                      </p:cBhvr>
                                    </p:animEffect>
                                    <p:set>
                                      <p:cBhvr>
                                        <p:cTn id="949" dur="1" fill="hold">
                                          <p:stCondLst>
                                            <p:cond delay="2999"/>
                                          </p:stCondLst>
                                        </p:cTn>
                                        <p:tgtEl>
                                          <p:spTgt spid="23"/>
                                        </p:tgtEl>
                                        <p:attrNameLst>
                                          <p:attrName>style.visibility</p:attrName>
                                        </p:attrNameLst>
                                      </p:cBhvr>
                                      <p:to>
                                        <p:strVal val="hidden"/>
                                      </p:to>
                                    </p:set>
                                  </p:childTnLst>
                                </p:cTn>
                              </p:par>
                              <p:par>
                                <p:cTn id="950" presetID="13" presetClass="exit" presetSubtype="32" fill="hold" grpId="3" nodeType="withEffect">
                                  <p:stCondLst>
                                    <p:cond delay="0"/>
                                  </p:stCondLst>
                                  <p:childTnLst>
                                    <p:animEffect transition="out" filter="plus(out)">
                                      <p:cBhvr>
                                        <p:cTn id="951" dur="3000"/>
                                        <p:tgtEl>
                                          <p:spTgt spid="24"/>
                                        </p:tgtEl>
                                      </p:cBhvr>
                                    </p:animEffect>
                                    <p:set>
                                      <p:cBhvr>
                                        <p:cTn id="952" dur="1" fill="hold">
                                          <p:stCondLst>
                                            <p:cond delay="2999"/>
                                          </p:stCondLst>
                                        </p:cTn>
                                        <p:tgtEl>
                                          <p:spTgt spid="24"/>
                                        </p:tgtEl>
                                        <p:attrNameLst>
                                          <p:attrName>style.visibility</p:attrName>
                                        </p:attrNameLst>
                                      </p:cBhvr>
                                      <p:to>
                                        <p:strVal val="hidden"/>
                                      </p:to>
                                    </p:set>
                                  </p:childTnLst>
                                </p:cTn>
                              </p:par>
                              <p:par>
                                <p:cTn id="953" presetID="13" presetClass="exit" presetSubtype="32" fill="hold" grpId="3" nodeType="withEffect">
                                  <p:stCondLst>
                                    <p:cond delay="0"/>
                                  </p:stCondLst>
                                  <p:childTnLst>
                                    <p:animEffect transition="out" filter="plus(out)">
                                      <p:cBhvr>
                                        <p:cTn id="954" dur="3000"/>
                                        <p:tgtEl>
                                          <p:spTgt spid="25"/>
                                        </p:tgtEl>
                                      </p:cBhvr>
                                    </p:animEffect>
                                    <p:set>
                                      <p:cBhvr>
                                        <p:cTn id="955" dur="1" fill="hold">
                                          <p:stCondLst>
                                            <p:cond delay="2999"/>
                                          </p:stCondLst>
                                        </p:cTn>
                                        <p:tgtEl>
                                          <p:spTgt spid="25"/>
                                        </p:tgtEl>
                                        <p:attrNameLst>
                                          <p:attrName>style.visibility</p:attrName>
                                        </p:attrNameLst>
                                      </p:cBhvr>
                                      <p:to>
                                        <p:strVal val="hidden"/>
                                      </p:to>
                                    </p:set>
                                  </p:childTnLst>
                                </p:cTn>
                              </p:par>
                              <p:par>
                                <p:cTn id="956" presetID="13" presetClass="exit" presetSubtype="32" fill="hold" grpId="3" nodeType="withEffect">
                                  <p:stCondLst>
                                    <p:cond delay="0"/>
                                  </p:stCondLst>
                                  <p:childTnLst>
                                    <p:animEffect transition="out" filter="plus(out)">
                                      <p:cBhvr>
                                        <p:cTn id="957" dur="3000"/>
                                        <p:tgtEl>
                                          <p:spTgt spid="26"/>
                                        </p:tgtEl>
                                      </p:cBhvr>
                                    </p:animEffect>
                                    <p:set>
                                      <p:cBhvr>
                                        <p:cTn id="958" dur="1" fill="hold">
                                          <p:stCondLst>
                                            <p:cond delay="2999"/>
                                          </p:stCondLst>
                                        </p:cTn>
                                        <p:tgtEl>
                                          <p:spTgt spid="26"/>
                                        </p:tgtEl>
                                        <p:attrNameLst>
                                          <p:attrName>style.visibility</p:attrName>
                                        </p:attrNameLst>
                                      </p:cBhvr>
                                      <p:to>
                                        <p:strVal val="hidden"/>
                                      </p:to>
                                    </p:set>
                                  </p:childTnLst>
                                </p:cTn>
                              </p:par>
                              <p:par>
                                <p:cTn id="959" presetID="13" presetClass="exit" presetSubtype="32" fill="hold" grpId="3" nodeType="withEffect">
                                  <p:stCondLst>
                                    <p:cond delay="0"/>
                                  </p:stCondLst>
                                  <p:childTnLst>
                                    <p:animEffect transition="out" filter="plus(out)">
                                      <p:cBhvr>
                                        <p:cTn id="960" dur="3000"/>
                                        <p:tgtEl>
                                          <p:spTgt spid="27"/>
                                        </p:tgtEl>
                                      </p:cBhvr>
                                    </p:animEffect>
                                    <p:set>
                                      <p:cBhvr>
                                        <p:cTn id="961" dur="1" fill="hold">
                                          <p:stCondLst>
                                            <p:cond delay="2999"/>
                                          </p:stCondLst>
                                        </p:cTn>
                                        <p:tgtEl>
                                          <p:spTgt spid="27"/>
                                        </p:tgtEl>
                                        <p:attrNameLst>
                                          <p:attrName>style.visibility</p:attrName>
                                        </p:attrNameLst>
                                      </p:cBhvr>
                                      <p:to>
                                        <p:strVal val="hidden"/>
                                      </p:to>
                                    </p:set>
                                  </p:childTnLst>
                                </p:cTn>
                              </p:par>
                              <p:par>
                                <p:cTn id="962" presetID="13" presetClass="exit" presetSubtype="32" fill="hold" grpId="3" nodeType="withEffect">
                                  <p:stCondLst>
                                    <p:cond delay="0"/>
                                  </p:stCondLst>
                                  <p:childTnLst>
                                    <p:animEffect transition="out" filter="plus(out)">
                                      <p:cBhvr>
                                        <p:cTn id="963" dur="3000"/>
                                        <p:tgtEl>
                                          <p:spTgt spid="28"/>
                                        </p:tgtEl>
                                      </p:cBhvr>
                                    </p:animEffect>
                                    <p:set>
                                      <p:cBhvr>
                                        <p:cTn id="964" dur="1" fill="hold">
                                          <p:stCondLst>
                                            <p:cond delay="2999"/>
                                          </p:stCondLst>
                                        </p:cTn>
                                        <p:tgtEl>
                                          <p:spTgt spid="28"/>
                                        </p:tgtEl>
                                        <p:attrNameLst>
                                          <p:attrName>style.visibility</p:attrName>
                                        </p:attrNameLst>
                                      </p:cBhvr>
                                      <p:to>
                                        <p:strVal val="hidden"/>
                                      </p:to>
                                    </p:set>
                                  </p:childTnLst>
                                </p:cTn>
                              </p:par>
                              <p:par>
                                <p:cTn id="965" presetID="13" presetClass="exit" presetSubtype="32" fill="hold" grpId="3" nodeType="withEffect">
                                  <p:stCondLst>
                                    <p:cond delay="0"/>
                                  </p:stCondLst>
                                  <p:childTnLst>
                                    <p:animEffect transition="out" filter="plus(out)">
                                      <p:cBhvr>
                                        <p:cTn id="966" dur="3000"/>
                                        <p:tgtEl>
                                          <p:spTgt spid="29"/>
                                        </p:tgtEl>
                                      </p:cBhvr>
                                    </p:animEffect>
                                    <p:set>
                                      <p:cBhvr>
                                        <p:cTn id="967" dur="1" fill="hold">
                                          <p:stCondLst>
                                            <p:cond delay="2999"/>
                                          </p:stCondLst>
                                        </p:cTn>
                                        <p:tgtEl>
                                          <p:spTgt spid="29"/>
                                        </p:tgtEl>
                                        <p:attrNameLst>
                                          <p:attrName>style.visibility</p:attrName>
                                        </p:attrNameLst>
                                      </p:cBhvr>
                                      <p:to>
                                        <p:strVal val="hidden"/>
                                      </p:to>
                                    </p:set>
                                  </p:childTnLst>
                                </p:cTn>
                              </p:par>
                              <p:par>
                                <p:cTn id="968" presetID="13" presetClass="exit" presetSubtype="32" fill="hold" grpId="3" nodeType="withEffect">
                                  <p:stCondLst>
                                    <p:cond delay="0"/>
                                  </p:stCondLst>
                                  <p:childTnLst>
                                    <p:animEffect transition="out" filter="plus(out)">
                                      <p:cBhvr>
                                        <p:cTn id="969" dur="3000"/>
                                        <p:tgtEl>
                                          <p:spTgt spid="30"/>
                                        </p:tgtEl>
                                      </p:cBhvr>
                                    </p:animEffect>
                                    <p:set>
                                      <p:cBhvr>
                                        <p:cTn id="970" dur="1" fill="hold">
                                          <p:stCondLst>
                                            <p:cond delay="2999"/>
                                          </p:stCondLst>
                                        </p:cTn>
                                        <p:tgtEl>
                                          <p:spTgt spid="30"/>
                                        </p:tgtEl>
                                        <p:attrNameLst>
                                          <p:attrName>style.visibility</p:attrName>
                                        </p:attrNameLst>
                                      </p:cBhvr>
                                      <p:to>
                                        <p:strVal val="hidden"/>
                                      </p:to>
                                    </p:set>
                                  </p:childTnLst>
                                </p:cTn>
                              </p:par>
                              <p:par>
                                <p:cTn id="971" presetID="13" presetClass="exit" presetSubtype="32" fill="hold" grpId="3" nodeType="withEffect">
                                  <p:stCondLst>
                                    <p:cond delay="0"/>
                                  </p:stCondLst>
                                  <p:childTnLst>
                                    <p:animEffect transition="out" filter="plus(out)">
                                      <p:cBhvr>
                                        <p:cTn id="972" dur="3000"/>
                                        <p:tgtEl>
                                          <p:spTgt spid="31"/>
                                        </p:tgtEl>
                                      </p:cBhvr>
                                    </p:animEffect>
                                    <p:set>
                                      <p:cBhvr>
                                        <p:cTn id="973" dur="1" fill="hold">
                                          <p:stCondLst>
                                            <p:cond delay="2999"/>
                                          </p:stCondLst>
                                        </p:cTn>
                                        <p:tgtEl>
                                          <p:spTgt spid="31"/>
                                        </p:tgtEl>
                                        <p:attrNameLst>
                                          <p:attrName>style.visibility</p:attrName>
                                        </p:attrNameLst>
                                      </p:cBhvr>
                                      <p:to>
                                        <p:strVal val="hidden"/>
                                      </p:to>
                                    </p:set>
                                  </p:childTnLst>
                                </p:cTn>
                              </p:par>
                              <p:par>
                                <p:cTn id="974" presetID="13" presetClass="exit" presetSubtype="32" fill="hold" grpId="3" nodeType="withEffect">
                                  <p:stCondLst>
                                    <p:cond delay="0"/>
                                  </p:stCondLst>
                                  <p:childTnLst>
                                    <p:animEffect transition="out" filter="plus(out)">
                                      <p:cBhvr>
                                        <p:cTn id="975" dur="3000"/>
                                        <p:tgtEl>
                                          <p:spTgt spid="32"/>
                                        </p:tgtEl>
                                      </p:cBhvr>
                                    </p:animEffect>
                                    <p:set>
                                      <p:cBhvr>
                                        <p:cTn id="976" dur="1" fill="hold">
                                          <p:stCondLst>
                                            <p:cond delay="2999"/>
                                          </p:stCondLst>
                                        </p:cTn>
                                        <p:tgtEl>
                                          <p:spTgt spid="32"/>
                                        </p:tgtEl>
                                        <p:attrNameLst>
                                          <p:attrName>style.visibility</p:attrName>
                                        </p:attrNameLst>
                                      </p:cBhvr>
                                      <p:to>
                                        <p:strVal val="hidden"/>
                                      </p:to>
                                    </p:set>
                                  </p:childTnLst>
                                </p:cTn>
                              </p:par>
                              <p:par>
                                <p:cTn id="977" presetID="13" presetClass="exit" presetSubtype="32" fill="hold" grpId="3" nodeType="withEffect">
                                  <p:stCondLst>
                                    <p:cond delay="0"/>
                                  </p:stCondLst>
                                  <p:childTnLst>
                                    <p:animEffect transition="out" filter="plus(out)">
                                      <p:cBhvr>
                                        <p:cTn id="978" dur="3000"/>
                                        <p:tgtEl>
                                          <p:spTgt spid="33"/>
                                        </p:tgtEl>
                                      </p:cBhvr>
                                    </p:animEffect>
                                    <p:set>
                                      <p:cBhvr>
                                        <p:cTn id="979" dur="1" fill="hold">
                                          <p:stCondLst>
                                            <p:cond delay="2999"/>
                                          </p:stCondLst>
                                        </p:cTn>
                                        <p:tgtEl>
                                          <p:spTgt spid="33"/>
                                        </p:tgtEl>
                                        <p:attrNameLst>
                                          <p:attrName>style.visibility</p:attrName>
                                        </p:attrNameLst>
                                      </p:cBhvr>
                                      <p:to>
                                        <p:strVal val="hidden"/>
                                      </p:to>
                                    </p:set>
                                  </p:childTnLst>
                                </p:cTn>
                              </p:par>
                              <p:par>
                                <p:cTn id="980" presetID="13" presetClass="exit" presetSubtype="32" fill="hold" grpId="3" nodeType="withEffect">
                                  <p:stCondLst>
                                    <p:cond delay="0"/>
                                  </p:stCondLst>
                                  <p:childTnLst>
                                    <p:animEffect transition="out" filter="plus(out)">
                                      <p:cBhvr>
                                        <p:cTn id="981" dur="3000"/>
                                        <p:tgtEl>
                                          <p:spTgt spid="34"/>
                                        </p:tgtEl>
                                      </p:cBhvr>
                                    </p:animEffect>
                                    <p:set>
                                      <p:cBhvr>
                                        <p:cTn id="982" dur="1" fill="hold">
                                          <p:stCondLst>
                                            <p:cond delay="2999"/>
                                          </p:stCondLst>
                                        </p:cTn>
                                        <p:tgtEl>
                                          <p:spTgt spid="34"/>
                                        </p:tgtEl>
                                        <p:attrNameLst>
                                          <p:attrName>style.visibility</p:attrName>
                                        </p:attrNameLst>
                                      </p:cBhvr>
                                      <p:to>
                                        <p:strVal val="hidden"/>
                                      </p:to>
                                    </p:set>
                                  </p:childTnLst>
                                </p:cTn>
                              </p:par>
                              <p:par>
                                <p:cTn id="983" presetID="13" presetClass="exit" presetSubtype="32" fill="hold" grpId="3" nodeType="withEffect">
                                  <p:stCondLst>
                                    <p:cond delay="0"/>
                                  </p:stCondLst>
                                  <p:childTnLst>
                                    <p:animEffect transition="out" filter="plus(out)">
                                      <p:cBhvr>
                                        <p:cTn id="984" dur="3000"/>
                                        <p:tgtEl>
                                          <p:spTgt spid="35"/>
                                        </p:tgtEl>
                                      </p:cBhvr>
                                    </p:animEffect>
                                    <p:set>
                                      <p:cBhvr>
                                        <p:cTn id="985" dur="1" fill="hold">
                                          <p:stCondLst>
                                            <p:cond delay="2999"/>
                                          </p:stCondLst>
                                        </p:cTn>
                                        <p:tgtEl>
                                          <p:spTgt spid="35"/>
                                        </p:tgtEl>
                                        <p:attrNameLst>
                                          <p:attrName>style.visibility</p:attrName>
                                        </p:attrNameLst>
                                      </p:cBhvr>
                                      <p:to>
                                        <p:strVal val="hidden"/>
                                      </p:to>
                                    </p:set>
                                  </p:childTnLst>
                                </p:cTn>
                              </p:par>
                              <p:par>
                                <p:cTn id="986" presetID="13" presetClass="exit" presetSubtype="32" fill="hold" grpId="3" nodeType="withEffect">
                                  <p:stCondLst>
                                    <p:cond delay="0"/>
                                  </p:stCondLst>
                                  <p:childTnLst>
                                    <p:animEffect transition="out" filter="plus(out)">
                                      <p:cBhvr>
                                        <p:cTn id="987" dur="3000"/>
                                        <p:tgtEl>
                                          <p:spTgt spid="36"/>
                                        </p:tgtEl>
                                      </p:cBhvr>
                                    </p:animEffect>
                                    <p:set>
                                      <p:cBhvr>
                                        <p:cTn id="988" dur="1" fill="hold">
                                          <p:stCondLst>
                                            <p:cond delay="2999"/>
                                          </p:stCondLst>
                                        </p:cTn>
                                        <p:tgtEl>
                                          <p:spTgt spid="36"/>
                                        </p:tgtEl>
                                        <p:attrNameLst>
                                          <p:attrName>style.visibility</p:attrName>
                                        </p:attrNameLst>
                                      </p:cBhvr>
                                      <p:to>
                                        <p:strVal val="hidden"/>
                                      </p:to>
                                    </p:set>
                                  </p:childTnLst>
                                </p:cTn>
                              </p:par>
                              <p:par>
                                <p:cTn id="989" presetID="13" presetClass="exit" presetSubtype="32" fill="hold" grpId="3" nodeType="withEffect">
                                  <p:stCondLst>
                                    <p:cond delay="0"/>
                                  </p:stCondLst>
                                  <p:childTnLst>
                                    <p:animEffect transition="out" filter="plus(out)">
                                      <p:cBhvr>
                                        <p:cTn id="990" dur="3000"/>
                                        <p:tgtEl>
                                          <p:spTgt spid="37"/>
                                        </p:tgtEl>
                                      </p:cBhvr>
                                    </p:animEffect>
                                    <p:set>
                                      <p:cBhvr>
                                        <p:cTn id="991" dur="1" fill="hold">
                                          <p:stCondLst>
                                            <p:cond delay="2999"/>
                                          </p:stCondLst>
                                        </p:cTn>
                                        <p:tgtEl>
                                          <p:spTgt spid="37"/>
                                        </p:tgtEl>
                                        <p:attrNameLst>
                                          <p:attrName>style.visibility</p:attrName>
                                        </p:attrNameLst>
                                      </p:cBhvr>
                                      <p:to>
                                        <p:strVal val="hidden"/>
                                      </p:to>
                                    </p:set>
                                  </p:childTnLst>
                                </p:cTn>
                              </p:par>
                              <p:par>
                                <p:cTn id="992" presetID="13" presetClass="exit" presetSubtype="32" fill="hold" grpId="3" nodeType="withEffect">
                                  <p:stCondLst>
                                    <p:cond delay="0"/>
                                  </p:stCondLst>
                                  <p:childTnLst>
                                    <p:animEffect transition="out" filter="plus(out)">
                                      <p:cBhvr>
                                        <p:cTn id="993" dur="3000"/>
                                        <p:tgtEl>
                                          <p:spTgt spid="38"/>
                                        </p:tgtEl>
                                      </p:cBhvr>
                                    </p:animEffect>
                                    <p:set>
                                      <p:cBhvr>
                                        <p:cTn id="994" dur="1" fill="hold">
                                          <p:stCondLst>
                                            <p:cond delay="2999"/>
                                          </p:stCondLst>
                                        </p:cTn>
                                        <p:tgtEl>
                                          <p:spTgt spid="38"/>
                                        </p:tgtEl>
                                        <p:attrNameLst>
                                          <p:attrName>style.visibility</p:attrName>
                                        </p:attrNameLst>
                                      </p:cBhvr>
                                      <p:to>
                                        <p:strVal val="hidden"/>
                                      </p:to>
                                    </p:set>
                                  </p:childTnLst>
                                </p:cTn>
                              </p:par>
                              <p:par>
                                <p:cTn id="995" presetID="13" presetClass="exit" presetSubtype="32" fill="hold" grpId="3" nodeType="withEffect">
                                  <p:stCondLst>
                                    <p:cond delay="0"/>
                                  </p:stCondLst>
                                  <p:childTnLst>
                                    <p:animEffect transition="out" filter="plus(out)">
                                      <p:cBhvr>
                                        <p:cTn id="996" dur="3000"/>
                                        <p:tgtEl>
                                          <p:spTgt spid="39"/>
                                        </p:tgtEl>
                                      </p:cBhvr>
                                    </p:animEffect>
                                    <p:set>
                                      <p:cBhvr>
                                        <p:cTn id="997" dur="1" fill="hold">
                                          <p:stCondLst>
                                            <p:cond delay="2999"/>
                                          </p:stCondLst>
                                        </p:cTn>
                                        <p:tgtEl>
                                          <p:spTgt spid="39"/>
                                        </p:tgtEl>
                                        <p:attrNameLst>
                                          <p:attrName>style.visibility</p:attrName>
                                        </p:attrNameLst>
                                      </p:cBhvr>
                                      <p:to>
                                        <p:strVal val="hidden"/>
                                      </p:to>
                                    </p:set>
                                  </p:childTnLst>
                                </p:cTn>
                              </p:par>
                              <p:par>
                                <p:cTn id="998" presetID="13" presetClass="exit" presetSubtype="32" fill="hold" grpId="3" nodeType="withEffect">
                                  <p:stCondLst>
                                    <p:cond delay="0"/>
                                  </p:stCondLst>
                                  <p:childTnLst>
                                    <p:animEffect transition="out" filter="plus(out)">
                                      <p:cBhvr>
                                        <p:cTn id="999" dur="3000"/>
                                        <p:tgtEl>
                                          <p:spTgt spid="40"/>
                                        </p:tgtEl>
                                      </p:cBhvr>
                                    </p:animEffect>
                                    <p:set>
                                      <p:cBhvr>
                                        <p:cTn id="1000" dur="1" fill="hold">
                                          <p:stCondLst>
                                            <p:cond delay="2999"/>
                                          </p:stCondLst>
                                        </p:cTn>
                                        <p:tgtEl>
                                          <p:spTgt spid="40"/>
                                        </p:tgtEl>
                                        <p:attrNameLst>
                                          <p:attrName>style.visibility</p:attrName>
                                        </p:attrNameLst>
                                      </p:cBhvr>
                                      <p:to>
                                        <p:strVal val="hidden"/>
                                      </p:to>
                                    </p:set>
                                  </p:childTnLst>
                                </p:cTn>
                              </p:par>
                              <p:par>
                                <p:cTn id="1001" presetID="13" presetClass="exit" presetSubtype="32" fill="hold" grpId="3" nodeType="withEffect">
                                  <p:stCondLst>
                                    <p:cond delay="0"/>
                                  </p:stCondLst>
                                  <p:childTnLst>
                                    <p:animEffect transition="out" filter="plus(out)">
                                      <p:cBhvr>
                                        <p:cTn id="1002" dur="3000"/>
                                        <p:tgtEl>
                                          <p:spTgt spid="41"/>
                                        </p:tgtEl>
                                      </p:cBhvr>
                                    </p:animEffect>
                                    <p:set>
                                      <p:cBhvr>
                                        <p:cTn id="1003" dur="1" fill="hold">
                                          <p:stCondLst>
                                            <p:cond delay="2999"/>
                                          </p:stCondLst>
                                        </p:cTn>
                                        <p:tgtEl>
                                          <p:spTgt spid="41"/>
                                        </p:tgtEl>
                                        <p:attrNameLst>
                                          <p:attrName>style.visibility</p:attrName>
                                        </p:attrNameLst>
                                      </p:cBhvr>
                                      <p:to>
                                        <p:strVal val="hidden"/>
                                      </p:to>
                                    </p:set>
                                  </p:childTnLst>
                                </p:cTn>
                              </p:par>
                              <p:par>
                                <p:cTn id="1004" presetID="13" presetClass="exit" presetSubtype="32" fill="hold" grpId="3" nodeType="withEffect">
                                  <p:stCondLst>
                                    <p:cond delay="0"/>
                                  </p:stCondLst>
                                  <p:childTnLst>
                                    <p:animEffect transition="out" filter="plus(out)">
                                      <p:cBhvr>
                                        <p:cTn id="1005" dur="3000"/>
                                        <p:tgtEl>
                                          <p:spTgt spid="42"/>
                                        </p:tgtEl>
                                      </p:cBhvr>
                                    </p:animEffect>
                                    <p:set>
                                      <p:cBhvr>
                                        <p:cTn id="1006" dur="1" fill="hold">
                                          <p:stCondLst>
                                            <p:cond delay="2999"/>
                                          </p:stCondLst>
                                        </p:cTn>
                                        <p:tgtEl>
                                          <p:spTgt spid="42"/>
                                        </p:tgtEl>
                                        <p:attrNameLst>
                                          <p:attrName>style.visibility</p:attrName>
                                        </p:attrNameLst>
                                      </p:cBhvr>
                                      <p:to>
                                        <p:strVal val="hidden"/>
                                      </p:to>
                                    </p:set>
                                  </p:childTnLst>
                                </p:cTn>
                              </p:par>
                              <p:par>
                                <p:cTn id="1007" presetID="13" presetClass="exit" presetSubtype="32" fill="hold" grpId="3" nodeType="withEffect">
                                  <p:stCondLst>
                                    <p:cond delay="0"/>
                                  </p:stCondLst>
                                  <p:childTnLst>
                                    <p:animEffect transition="out" filter="plus(out)">
                                      <p:cBhvr>
                                        <p:cTn id="1008" dur="3000"/>
                                        <p:tgtEl>
                                          <p:spTgt spid="43"/>
                                        </p:tgtEl>
                                      </p:cBhvr>
                                    </p:animEffect>
                                    <p:set>
                                      <p:cBhvr>
                                        <p:cTn id="1009" dur="1" fill="hold">
                                          <p:stCondLst>
                                            <p:cond delay="2999"/>
                                          </p:stCondLst>
                                        </p:cTn>
                                        <p:tgtEl>
                                          <p:spTgt spid="43"/>
                                        </p:tgtEl>
                                        <p:attrNameLst>
                                          <p:attrName>style.visibility</p:attrName>
                                        </p:attrNameLst>
                                      </p:cBhvr>
                                      <p:to>
                                        <p:strVal val="hidden"/>
                                      </p:to>
                                    </p:set>
                                  </p:childTnLst>
                                </p:cTn>
                              </p:par>
                              <p:par>
                                <p:cTn id="1010" presetID="13" presetClass="exit" presetSubtype="32" fill="hold" grpId="3" nodeType="withEffect">
                                  <p:stCondLst>
                                    <p:cond delay="0"/>
                                  </p:stCondLst>
                                  <p:childTnLst>
                                    <p:animEffect transition="out" filter="plus(out)">
                                      <p:cBhvr>
                                        <p:cTn id="1011" dur="3000"/>
                                        <p:tgtEl>
                                          <p:spTgt spid="44"/>
                                        </p:tgtEl>
                                      </p:cBhvr>
                                    </p:animEffect>
                                    <p:set>
                                      <p:cBhvr>
                                        <p:cTn id="1012" dur="1" fill="hold">
                                          <p:stCondLst>
                                            <p:cond delay="2999"/>
                                          </p:stCondLst>
                                        </p:cTn>
                                        <p:tgtEl>
                                          <p:spTgt spid="44"/>
                                        </p:tgtEl>
                                        <p:attrNameLst>
                                          <p:attrName>style.visibility</p:attrName>
                                        </p:attrNameLst>
                                      </p:cBhvr>
                                      <p:to>
                                        <p:strVal val="hidden"/>
                                      </p:to>
                                    </p:set>
                                  </p:childTnLst>
                                </p:cTn>
                              </p:par>
                              <p:par>
                                <p:cTn id="1013" presetID="13" presetClass="exit" presetSubtype="32" fill="hold" grpId="3" nodeType="withEffect">
                                  <p:stCondLst>
                                    <p:cond delay="0"/>
                                  </p:stCondLst>
                                  <p:childTnLst>
                                    <p:animEffect transition="out" filter="plus(out)">
                                      <p:cBhvr>
                                        <p:cTn id="1014" dur="3000"/>
                                        <p:tgtEl>
                                          <p:spTgt spid="45"/>
                                        </p:tgtEl>
                                      </p:cBhvr>
                                    </p:animEffect>
                                    <p:set>
                                      <p:cBhvr>
                                        <p:cTn id="1015" dur="1" fill="hold">
                                          <p:stCondLst>
                                            <p:cond delay="2999"/>
                                          </p:stCondLst>
                                        </p:cTn>
                                        <p:tgtEl>
                                          <p:spTgt spid="45"/>
                                        </p:tgtEl>
                                        <p:attrNameLst>
                                          <p:attrName>style.visibility</p:attrName>
                                        </p:attrNameLst>
                                      </p:cBhvr>
                                      <p:to>
                                        <p:strVal val="hidden"/>
                                      </p:to>
                                    </p:set>
                                  </p:childTnLst>
                                </p:cTn>
                              </p:par>
                              <p:par>
                                <p:cTn id="1016" presetID="13" presetClass="exit" presetSubtype="32" fill="hold" grpId="3" nodeType="withEffect">
                                  <p:stCondLst>
                                    <p:cond delay="0"/>
                                  </p:stCondLst>
                                  <p:childTnLst>
                                    <p:animEffect transition="out" filter="plus(out)">
                                      <p:cBhvr>
                                        <p:cTn id="1017" dur="3000"/>
                                        <p:tgtEl>
                                          <p:spTgt spid="46"/>
                                        </p:tgtEl>
                                      </p:cBhvr>
                                    </p:animEffect>
                                    <p:set>
                                      <p:cBhvr>
                                        <p:cTn id="1018" dur="1" fill="hold">
                                          <p:stCondLst>
                                            <p:cond delay="2999"/>
                                          </p:stCondLst>
                                        </p:cTn>
                                        <p:tgtEl>
                                          <p:spTgt spid="46"/>
                                        </p:tgtEl>
                                        <p:attrNameLst>
                                          <p:attrName>style.visibility</p:attrName>
                                        </p:attrNameLst>
                                      </p:cBhvr>
                                      <p:to>
                                        <p:strVal val="hidden"/>
                                      </p:to>
                                    </p:set>
                                  </p:childTnLst>
                                </p:cTn>
                              </p:par>
                              <p:par>
                                <p:cTn id="1019" presetID="13" presetClass="exit" presetSubtype="32" fill="hold" grpId="3" nodeType="withEffect">
                                  <p:stCondLst>
                                    <p:cond delay="0"/>
                                  </p:stCondLst>
                                  <p:childTnLst>
                                    <p:animEffect transition="out" filter="plus(out)">
                                      <p:cBhvr>
                                        <p:cTn id="1020" dur="3000"/>
                                        <p:tgtEl>
                                          <p:spTgt spid="47"/>
                                        </p:tgtEl>
                                      </p:cBhvr>
                                    </p:animEffect>
                                    <p:set>
                                      <p:cBhvr>
                                        <p:cTn id="1021" dur="1" fill="hold">
                                          <p:stCondLst>
                                            <p:cond delay="2999"/>
                                          </p:stCondLst>
                                        </p:cTn>
                                        <p:tgtEl>
                                          <p:spTgt spid="47"/>
                                        </p:tgtEl>
                                        <p:attrNameLst>
                                          <p:attrName>style.visibility</p:attrName>
                                        </p:attrNameLst>
                                      </p:cBhvr>
                                      <p:to>
                                        <p:strVal val="hidden"/>
                                      </p:to>
                                    </p:set>
                                  </p:childTnLst>
                                </p:cTn>
                              </p:par>
                              <p:par>
                                <p:cTn id="1022" presetID="13" presetClass="exit" presetSubtype="32" fill="hold" grpId="3" nodeType="withEffect">
                                  <p:stCondLst>
                                    <p:cond delay="0"/>
                                  </p:stCondLst>
                                  <p:childTnLst>
                                    <p:animEffect transition="out" filter="plus(out)">
                                      <p:cBhvr>
                                        <p:cTn id="1023" dur="3000"/>
                                        <p:tgtEl>
                                          <p:spTgt spid="48"/>
                                        </p:tgtEl>
                                      </p:cBhvr>
                                    </p:animEffect>
                                    <p:set>
                                      <p:cBhvr>
                                        <p:cTn id="1024" dur="1" fill="hold">
                                          <p:stCondLst>
                                            <p:cond delay="2999"/>
                                          </p:stCondLst>
                                        </p:cTn>
                                        <p:tgtEl>
                                          <p:spTgt spid="48"/>
                                        </p:tgtEl>
                                        <p:attrNameLst>
                                          <p:attrName>style.visibility</p:attrName>
                                        </p:attrNameLst>
                                      </p:cBhvr>
                                      <p:to>
                                        <p:strVal val="hidden"/>
                                      </p:to>
                                    </p:set>
                                  </p:childTnLst>
                                </p:cTn>
                              </p:par>
                              <p:par>
                                <p:cTn id="1025" presetID="13" presetClass="exit" presetSubtype="32" fill="hold" grpId="3" nodeType="withEffect">
                                  <p:stCondLst>
                                    <p:cond delay="0"/>
                                  </p:stCondLst>
                                  <p:childTnLst>
                                    <p:animEffect transition="out" filter="plus(out)">
                                      <p:cBhvr>
                                        <p:cTn id="1026" dur="3000"/>
                                        <p:tgtEl>
                                          <p:spTgt spid="49"/>
                                        </p:tgtEl>
                                      </p:cBhvr>
                                    </p:animEffect>
                                    <p:set>
                                      <p:cBhvr>
                                        <p:cTn id="1027" dur="1" fill="hold">
                                          <p:stCondLst>
                                            <p:cond delay="2999"/>
                                          </p:stCondLst>
                                        </p:cTn>
                                        <p:tgtEl>
                                          <p:spTgt spid="49"/>
                                        </p:tgtEl>
                                        <p:attrNameLst>
                                          <p:attrName>style.visibility</p:attrName>
                                        </p:attrNameLst>
                                      </p:cBhvr>
                                      <p:to>
                                        <p:strVal val="hidden"/>
                                      </p:to>
                                    </p:set>
                                  </p:childTnLst>
                                </p:cTn>
                              </p:par>
                              <p:par>
                                <p:cTn id="1028" presetID="13" presetClass="exit" presetSubtype="32" fill="hold" grpId="3" nodeType="withEffect">
                                  <p:stCondLst>
                                    <p:cond delay="0"/>
                                  </p:stCondLst>
                                  <p:childTnLst>
                                    <p:animEffect transition="out" filter="plus(out)">
                                      <p:cBhvr>
                                        <p:cTn id="1029" dur="3000"/>
                                        <p:tgtEl>
                                          <p:spTgt spid="50"/>
                                        </p:tgtEl>
                                      </p:cBhvr>
                                    </p:animEffect>
                                    <p:set>
                                      <p:cBhvr>
                                        <p:cTn id="1030" dur="1" fill="hold">
                                          <p:stCondLst>
                                            <p:cond delay="2999"/>
                                          </p:stCondLst>
                                        </p:cTn>
                                        <p:tgtEl>
                                          <p:spTgt spid="50"/>
                                        </p:tgtEl>
                                        <p:attrNameLst>
                                          <p:attrName>style.visibility</p:attrName>
                                        </p:attrNameLst>
                                      </p:cBhvr>
                                      <p:to>
                                        <p:strVal val="hidden"/>
                                      </p:to>
                                    </p:set>
                                  </p:childTnLst>
                                </p:cTn>
                              </p:par>
                              <p:par>
                                <p:cTn id="1031" presetID="13" presetClass="exit" presetSubtype="32" fill="hold" grpId="3" nodeType="withEffect">
                                  <p:stCondLst>
                                    <p:cond delay="0"/>
                                  </p:stCondLst>
                                  <p:childTnLst>
                                    <p:animEffect transition="out" filter="plus(out)">
                                      <p:cBhvr>
                                        <p:cTn id="1032" dur="3000"/>
                                        <p:tgtEl>
                                          <p:spTgt spid="51"/>
                                        </p:tgtEl>
                                      </p:cBhvr>
                                    </p:animEffect>
                                    <p:set>
                                      <p:cBhvr>
                                        <p:cTn id="1033" dur="1" fill="hold">
                                          <p:stCondLst>
                                            <p:cond delay="2999"/>
                                          </p:stCondLst>
                                        </p:cTn>
                                        <p:tgtEl>
                                          <p:spTgt spid="51"/>
                                        </p:tgtEl>
                                        <p:attrNameLst>
                                          <p:attrName>style.visibility</p:attrName>
                                        </p:attrNameLst>
                                      </p:cBhvr>
                                      <p:to>
                                        <p:strVal val="hidden"/>
                                      </p:to>
                                    </p:set>
                                  </p:childTnLst>
                                </p:cTn>
                              </p:par>
                              <p:par>
                                <p:cTn id="1034" presetID="13" presetClass="exit" presetSubtype="32" fill="hold" grpId="3" nodeType="withEffect">
                                  <p:stCondLst>
                                    <p:cond delay="0"/>
                                  </p:stCondLst>
                                  <p:childTnLst>
                                    <p:animEffect transition="out" filter="plus(out)">
                                      <p:cBhvr>
                                        <p:cTn id="1035" dur="3000"/>
                                        <p:tgtEl>
                                          <p:spTgt spid="52"/>
                                        </p:tgtEl>
                                      </p:cBhvr>
                                    </p:animEffect>
                                    <p:set>
                                      <p:cBhvr>
                                        <p:cTn id="1036" dur="1" fill="hold">
                                          <p:stCondLst>
                                            <p:cond delay="2999"/>
                                          </p:stCondLst>
                                        </p:cTn>
                                        <p:tgtEl>
                                          <p:spTgt spid="52"/>
                                        </p:tgtEl>
                                        <p:attrNameLst>
                                          <p:attrName>style.visibility</p:attrName>
                                        </p:attrNameLst>
                                      </p:cBhvr>
                                      <p:to>
                                        <p:strVal val="hidden"/>
                                      </p:to>
                                    </p:set>
                                  </p:childTnLst>
                                </p:cTn>
                              </p:par>
                              <p:par>
                                <p:cTn id="1037" presetID="13" presetClass="exit" presetSubtype="32" fill="hold" grpId="3" nodeType="withEffect">
                                  <p:stCondLst>
                                    <p:cond delay="0"/>
                                  </p:stCondLst>
                                  <p:childTnLst>
                                    <p:animEffect transition="out" filter="plus(out)">
                                      <p:cBhvr>
                                        <p:cTn id="1038" dur="3000"/>
                                        <p:tgtEl>
                                          <p:spTgt spid="53"/>
                                        </p:tgtEl>
                                      </p:cBhvr>
                                    </p:animEffect>
                                    <p:set>
                                      <p:cBhvr>
                                        <p:cTn id="1039" dur="1" fill="hold">
                                          <p:stCondLst>
                                            <p:cond delay="2999"/>
                                          </p:stCondLst>
                                        </p:cTn>
                                        <p:tgtEl>
                                          <p:spTgt spid="53"/>
                                        </p:tgtEl>
                                        <p:attrNameLst>
                                          <p:attrName>style.visibility</p:attrName>
                                        </p:attrNameLst>
                                      </p:cBhvr>
                                      <p:to>
                                        <p:strVal val="hidden"/>
                                      </p:to>
                                    </p:set>
                                  </p:childTnLst>
                                </p:cTn>
                              </p:par>
                              <p:par>
                                <p:cTn id="1040" presetID="13" presetClass="exit" presetSubtype="32" fill="hold" grpId="3" nodeType="withEffect">
                                  <p:stCondLst>
                                    <p:cond delay="0"/>
                                  </p:stCondLst>
                                  <p:childTnLst>
                                    <p:animEffect transition="out" filter="plus(out)">
                                      <p:cBhvr>
                                        <p:cTn id="1041" dur="3000"/>
                                        <p:tgtEl>
                                          <p:spTgt spid="54"/>
                                        </p:tgtEl>
                                      </p:cBhvr>
                                    </p:animEffect>
                                    <p:set>
                                      <p:cBhvr>
                                        <p:cTn id="1042" dur="1" fill="hold">
                                          <p:stCondLst>
                                            <p:cond delay="2999"/>
                                          </p:stCondLst>
                                        </p:cTn>
                                        <p:tgtEl>
                                          <p:spTgt spid="54"/>
                                        </p:tgtEl>
                                        <p:attrNameLst>
                                          <p:attrName>style.visibility</p:attrName>
                                        </p:attrNameLst>
                                      </p:cBhvr>
                                      <p:to>
                                        <p:strVal val="hidden"/>
                                      </p:to>
                                    </p:set>
                                  </p:childTnLst>
                                </p:cTn>
                              </p:par>
                              <p:par>
                                <p:cTn id="1043" presetID="13" presetClass="exit" presetSubtype="32" fill="hold" grpId="3" nodeType="withEffect">
                                  <p:stCondLst>
                                    <p:cond delay="0"/>
                                  </p:stCondLst>
                                  <p:childTnLst>
                                    <p:animEffect transition="out" filter="plus(out)">
                                      <p:cBhvr>
                                        <p:cTn id="1044" dur="3000"/>
                                        <p:tgtEl>
                                          <p:spTgt spid="55"/>
                                        </p:tgtEl>
                                      </p:cBhvr>
                                    </p:animEffect>
                                    <p:set>
                                      <p:cBhvr>
                                        <p:cTn id="1045" dur="1" fill="hold">
                                          <p:stCondLst>
                                            <p:cond delay="2999"/>
                                          </p:stCondLst>
                                        </p:cTn>
                                        <p:tgtEl>
                                          <p:spTgt spid="55"/>
                                        </p:tgtEl>
                                        <p:attrNameLst>
                                          <p:attrName>style.visibility</p:attrName>
                                        </p:attrNameLst>
                                      </p:cBhvr>
                                      <p:to>
                                        <p:strVal val="hidden"/>
                                      </p:to>
                                    </p:set>
                                  </p:childTnLst>
                                </p:cTn>
                              </p:par>
                              <p:par>
                                <p:cTn id="1046" presetID="13" presetClass="exit" presetSubtype="32" fill="hold" grpId="3" nodeType="withEffect">
                                  <p:stCondLst>
                                    <p:cond delay="0"/>
                                  </p:stCondLst>
                                  <p:childTnLst>
                                    <p:animEffect transition="out" filter="plus(out)">
                                      <p:cBhvr>
                                        <p:cTn id="1047" dur="3000"/>
                                        <p:tgtEl>
                                          <p:spTgt spid="56"/>
                                        </p:tgtEl>
                                      </p:cBhvr>
                                    </p:animEffect>
                                    <p:set>
                                      <p:cBhvr>
                                        <p:cTn id="1048" dur="1" fill="hold">
                                          <p:stCondLst>
                                            <p:cond delay="2999"/>
                                          </p:stCondLst>
                                        </p:cTn>
                                        <p:tgtEl>
                                          <p:spTgt spid="56"/>
                                        </p:tgtEl>
                                        <p:attrNameLst>
                                          <p:attrName>style.visibility</p:attrName>
                                        </p:attrNameLst>
                                      </p:cBhvr>
                                      <p:to>
                                        <p:strVal val="hidden"/>
                                      </p:to>
                                    </p:set>
                                  </p:childTnLst>
                                </p:cTn>
                              </p:par>
                              <p:par>
                                <p:cTn id="1049" presetID="13" presetClass="exit" presetSubtype="32" fill="hold" grpId="3" nodeType="withEffect">
                                  <p:stCondLst>
                                    <p:cond delay="0"/>
                                  </p:stCondLst>
                                  <p:childTnLst>
                                    <p:animEffect transition="out" filter="plus(out)">
                                      <p:cBhvr>
                                        <p:cTn id="1050" dur="3000"/>
                                        <p:tgtEl>
                                          <p:spTgt spid="57"/>
                                        </p:tgtEl>
                                      </p:cBhvr>
                                    </p:animEffect>
                                    <p:set>
                                      <p:cBhvr>
                                        <p:cTn id="1051" dur="1" fill="hold">
                                          <p:stCondLst>
                                            <p:cond delay="2999"/>
                                          </p:stCondLst>
                                        </p:cTn>
                                        <p:tgtEl>
                                          <p:spTgt spid="57"/>
                                        </p:tgtEl>
                                        <p:attrNameLst>
                                          <p:attrName>style.visibility</p:attrName>
                                        </p:attrNameLst>
                                      </p:cBhvr>
                                      <p:to>
                                        <p:strVal val="hidden"/>
                                      </p:to>
                                    </p:set>
                                  </p:childTnLst>
                                </p:cTn>
                              </p:par>
                              <p:par>
                                <p:cTn id="1052" presetID="13" presetClass="exit" presetSubtype="32" fill="hold" grpId="3" nodeType="withEffect">
                                  <p:stCondLst>
                                    <p:cond delay="0"/>
                                  </p:stCondLst>
                                  <p:childTnLst>
                                    <p:animEffect transition="out" filter="plus(out)">
                                      <p:cBhvr>
                                        <p:cTn id="1053" dur="3000"/>
                                        <p:tgtEl>
                                          <p:spTgt spid="58"/>
                                        </p:tgtEl>
                                      </p:cBhvr>
                                    </p:animEffect>
                                    <p:set>
                                      <p:cBhvr>
                                        <p:cTn id="1054" dur="1" fill="hold">
                                          <p:stCondLst>
                                            <p:cond delay="2999"/>
                                          </p:stCondLst>
                                        </p:cTn>
                                        <p:tgtEl>
                                          <p:spTgt spid="58"/>
                                        </p:tgtEl>
                                        <p:attrNameLst>
                                          <p:attrName>style.visibility</p:attrName>
                                        </p:attrNameLst>
                                      </p:cBhvr>
                                      <p:to>
                                        <p:strVal val="hidden"/>
                                      </p:to>
                                    </p:set>
                                  </p:childTnLst>
                                </p:cTn>
                              </p:par>
                              <p:par>
                                <p:cTn id="1055" presetID="13" presetClass="exit" presetSubtype="32" fill="hold" grpId="3" nodeType="withEffect">
                                  <p:stCondLst>
                                    <p:cond delay="0"/>
                                  </p:stCondLst>
                                  <p:childTnLst>
                                    <p:animEffect transition="out" filter="plus(out)">
                                      <p:cBhvr>
                                        <p:cTn id="1056" dur="3000"/>
                                        <p:tgtEl>
                                          <p:spTgt spid="59"/>
                                        </p:tgtEl>
                                      </p:cBhvr>
                                    </p:animEffect>
                                    <p:set>
                                      <p:cBhvr>
                                        <p:cTn id="1057" dur="1" fill="hold">
                                          <p:stCondLst>
                                            <p:cond delay="2999"/>
                                          </p:stCondLst>
                                        </p:cTn>
                                        <p:tgtEl>
                                          <p:spTgt spid="59"/>
                                        </p:tgtEl>
                                        <p:attrNameLst>
                                          <p:attrName>style.visibility</p:attrName>
                                        </p:attrNameLst>
                                      </p:cBhvr>
                                      <p:to>
                                        <p:strVal val="hidden"/>
                                      </p:to>
                                    </p:set>
                                  </p:childTnLst>
                                </p:cTn>
                              </p:par>
                              <p:par>
                                <p:cTn id="1058" presetID="13" presetClass="exit" presetSubtype="32" fill="hold" grpId="3" nodeType="withEffect">
                                  <p:stCondLst>
                                    <p:cond delay="0"/>
                                  </p:stCondLst>
                                  <p:childTnLst>
                                    <p:animEffect transition="out" filter="plus(out)">
                                      <p:cBhvr>
                                        <p:cTn id="1059" dur="3000"/>
                                        <p:tgtEl>
                                          <p:spTgt spid="60"/>
                                        </p:tgtEl>
                                      </p:cBhvr>
                                    </p:animEffect>
                                    <p:set>
                                      <p:cBhvr>
                                        <p:cTn id="1060" dur="1" fill="hold">
                                          <p:stCondLst>
                                            <p:cond delay="2999"/>
                                          </p:stCondLst>
                                        </p:cTn>
                                        <p:tgtEl>
                                          <p:spTgt spid="60"/>
                                        </p:tgtEl>
                                        <p:attrNameLst>
                                          <p:attrName>style.visibility</p:attrName>
                                        </p:attrNameLst>
                                      </p:cBhvr>
                                      <p:to>
                                        <p:strVal val="hidden"/>
                                      </p:to>
                                    </p:set>
                                  </p:childTnLst>
                                </p:cTn>
                              </p:par>
                              <p:par>
                                <p:cTn id="1061" presetID="13" presetClass="exit" presetSubtype="32" fill="hold" grpId="3" nodeType="withEffect">
                                  <p:stCondLst>
                                    <p:cond delay="0"/>
                                  </p:stCondLst>
                                  <p:childTnLst>
                                    <p:animEffect transition="out" filter="plus(out)">
                                      <p:cBhvr>
                                        <p:cTn id="1062" dur="3000"/>
                                        <p:tgtEl>
                                          <p:spTgt spid="61"/>
                                        </p:tgtEl>
                                      </p:cBhvr>
                                    </p:animEffect>
                                    <p:set>
                                      <p:cBhvr>
                                        <p:cTn id="1063" dur="1" fill="hold">
                                          <p:stCondLst>
                                            <p:cond delay="2999"/>
                                          </p:stCondLst>
                                        </p:cTn>
                                        <p:tgtEl>
                                          <p:spTgt spid="61"/>
                                        </p:tgtEl>
                                        <p:attrNameLst>
                                          <p:attrName>style.visibility</p:attrName>
                                        </p:attrNameLst>
                                      </p:cBhvr>
                                      <p:to>
                                        <p:strVal val="hidden"/>
                                      </p:to>
                                    </p:set>
                                  </p:childTnLst>
                                </p:cTn>
                              </p:par>
                              <p:par>
                                <p:cTn id="1064" presetID="13" presetClass="exit" presetSubtype="32" fill="hold" grpId="3" nodeType="withEffect">
                                  <p:stCondLst>
                                    <p:cond delay="0"/>
                                  </p:stCondLst>
                                  <p:childTnLst>
                                    <p:animEffect transition="out" filter="plus(out)">
                                      <p:cBhvr>
                                        <p:cTn id="1065" dur="3000"/>
                                        <p:tgtEl>
                                          <p:spTgt spid="62"/>
                                        </p:tgtEl>
                                      </p:cBhvr>
                                    </p:animEffect>
                                    <p:set>
                                      <p:cBhvr>
                                        <p:cTn id="1066" dur="1" fill="hold">
                                          <p:stCondLst>
                                            <p:cond delay="2999"/>
                                          </p:stCondLst>
                                        </p:cTn>
                                        <p:tgtEl>
                                          <p:spTgt spid="62"/>
                                        </p:tgtEl>
                                        <p:attrNameLst>
                                          <p:attrName>style.visibility</p:attrName>
                                        </p:attrNameLst>
                                      </p:cBhvr>
                                      <p:to>
                                        <p:strVal val="hidden"/>
                                      </p:to>
                                    </p:set>
                                  </p:childTnLst>
                                </p:cTn>
                              </p:par>
                              <p:par>
                                <p:cTn id="1067" presetID="13" presetClass="exit" presetSubtype="32" fill="hold" grpId="3" nodeType="withEffect">
                                  <p:stCondLst>
                                    <p:cond delay="0"/>
                                  </p:stCondLst>
                                  <p:childTnLst>
                                    <p:animEffect transition="out" filter="plus(out)">
                                      <p:cBhvr>
                                        <p:cTn id="1068" dur="3000"/>
                                        <p:tgtEl>
                                          <p:spTgt spid="63"/>
                                        </p:tgtEl>
                                      </p:cBhvr>
                                    </p:animEffect>
                                    <p:set>
                                      <p:cBhvr>
                                        <p:cTn id="1069" dur="1" fill="hold">
                                          <p:stCondLst>
                                            <p:cond delay="2999"/>
                                          </p:stCondLst>
                                        </p:cTn>
                                        <p:tgtEl>
                                          <p:spTgt spid="63"/>
                                        </p:tgtEl>
                                        <p:attrNameLst>
                                          <p:attrName>style.visibility</p:attrName>
                                        </p:attrNameLst>
                                      </p:cBhvr>
                                      <p:to>
                                        <p:strVal val="hidden"/>
                                      </p:to>
                                    </p:set>
                                  </p:childTnLst>
                                </p:cTn>
                              </p:par>
                              <p:par>
                                <p:cTn id="1070" presetID="13" presetClass="exit" presetSubtype="32" fill="hold" grpId="3" nodeType="withEffect">
                                  <p:stCondLst>
                                    <p:cond delay="0"/>
                                  </p:stCondLst>
                                  <p:childTnLst>
                                    <p:animEffect transition="out" filter="plus(out)">
                                      <p:cBhvr>
                                        <p:cTn id="1071" dur="3000"/>
                                        <p:tgtEl>
                                          <p:spTgt spid="64"/>
                                        </p:tgtEl>
                                      </p:cBhvr>
                                    </p:animEffect>
                                    <p:set>
                                      <p:cBhvr>
                                        <p:cTn id="1072" dur="1" fill="hold">
                                          <p:stCondLst>
                                            <p:cond delay="2999"/>
                                          </p:stCondLst>
                                        </p:cTn>
                                        <p:tgtEl>
                                          <p:spTgt spid="64"/>
                                        </p:tgtEl>
                                        <p:attrNameLst>
                                          <p:attrName>style.visibility</p:attrName>
                                        </p:attrNameLst>
                                      </p:cBhvr>
                                      <p:to>
                                        <p:strVal val="hidden"/>
                                      </p:to>
                                    </p:set>
                                  </p:childTnLst>
                                </p:cTn>
                              </p:par>
                              <p:par>
                                <p:cTn id="1073" presetID="13" presetClass="exit" presetSubtype="32" fill="hold" grpId="3" nodeType="withEffect">
                                  <p:stCondLst>
                                    <p:cond delay="0"/>
                                  </p:stCondLst>
                                  <p:childTnLst>
                                    <p:animEffect transition="out" filter="plus(out)">
                                      <p:cBhvr>
                                        <p:cTn id="1074" dur="3000"/>
                                        <p:tgtEl>
                                          <p:spTgt spid="65"/>
                                        </p:tgtEl>
                                      </p:cBhvr>
                                    </p:animEffect>
                                    <p:set>
                                      <p:cBhvr>
                                        <p:cTn id="1075" dur="1" fill="hold">
                                          <p:stCondLst>
                                            <p:cond delay="2999"/>
                                          </p:stCondLst>
                                        </p:cTn>
                                        <p:tgtEl>
                                          <p:spTgt spid="65"/>
                                        </p:tgtEl>
                                        <p:attrNameLst>
                                          <p:attrName>style.visibility</p:attrName>
                                        </p:attrNameLst>
                                      </p:cBhvr>
                                      <p:to>
                                        <p:strVal val="hidden"/>
                                      </p:to>
                                    </p:set>
                                  </p:childTnLst>
                                </p:cTn>
                              </p:par>
                              <p:par>
                                <p:cTn id="1076" presetID="13" presetClass="exit" presetSubtype="32" fill="hold" grpId="3" nodeType="withEffect">
                                  <p:stCondLst>
                                    <p:cond delay="0"/>
                                  </p:stCondLst>
                                  <p:childTnLst>
                                    <p:animEffect transition="out" filter="plus(out)">
                                      <p:cBhvr>
                                        <p:cTn id="1077" dur="3000"/>
                                        <p:tgtEl>
                                          <p:spTgt spid="66"/>
                                        </p:tgtEl>
                                      </p:cBhvr>
                                    </p:animEffect>
                                    <p:set>
                                      <p:cBhvr>
                                        <p:cTn id="1078" dur="1" fill="hold">
                                          <p:stCondLst>
                                            <p:cond delay="2999"/>
                                          </p:stCondLst>
                                        </p:cTn>
                                        <p:tgtEl>
                                          <p:spTgt spid="66"/>
                                        </p:tgtEl>
                                        <p:attrNameLst>
                                          <p:attrName>style.visibility</p:attrName>
                                        </p:attrNameLst>
                                      </p:cBhvr>
                                      <p:to>
                                        <p:strVal val="hidden"/>
                                      </p:to>
                                    </p:set>
                                  </p:childTnLst>
                                </p:cTn>
                              </p:par>
                              <p:par>
                                <p:cTn id="1079" presetID="13" presetClass="exit" presetSubtype="32" fill="hold" grpId="3" nodeType="withEffect">
                                  <p:stCondLst>
                                    <p:cond delay="0"/>
                                  </p:stCondLst>
                                  <p:childTnLst>
                                    <p:animEffect transition="out" filter="plus(out)">
                                      <p:cBhvr>
                                        <p:cTn id="1080" dur="3000"/>
                                        <p:tgtEl>
                                          <p:spTgt spid="67"/>
                                        </p:tgtEl>
                                      </p:cBhvr>
                                    </p:animEffect>
                                    <p:set>
                                      <p:cBhvr>
                                        <p:cTn id="1081" dur="1" fill="hold">
                                          <p:stCondLst>
                                            <p:cond delay="2999"/>
                                          </p:stCondLst>
                                        </p:cTn>
                                        <p:tgtEl>
                                          <p:spTgt spid="67"/>
                                        </p:tgtEl>
                                        <p:attrNameLst>
                                          <p:attrName>style.visibility</p:attrName>
                                        </p:attrNameLst>
                                      </p:cBhvr>
                                      <p:to>
                                        <p:strVal val="hidden"/>
                                      </p:to>
                                    </p:set>
                                  </p:childTnLst>
                                </p:cTn>
                              </p:par>
                              <p:par>
                                <p:cTn id="1082" presetID="13" presetClass="exit" presetSubtype="32" fill="hold" grpId="3" nodeType="withEffect">
                                  <p:stCondLst>
                                    <p:cond delay="0"/>
                                  </p:stCondLst>
                                  <p:childTnLst>
                                    <p:animEffect transition="out" filter="plus(out)">
                                      <p:cBhvr>
                                        <p:cTn id="1083" dur="3000"/>
                                        <p:tgtEl>
                                          <p:spTgt spid="68"/>
                                        </p:tgtEl>
                                      </p:cBhvr>
                                    </p:animEffect>
                                    <p:set>
                                      <p:cBhvr>
                                        <p:cTn id="1084" dur="1" fill="hold">
                                          <p:stCondLst>
                                            <p:cond delay="2999"/>
                                          </p:stCondLst>
                                        </p:cTn>
                                        <p:tgtEl>
                                          <p:spTgt spid="68"/>
                                        </p:tgtEl>
                                        <p:attrNameLst>
                                          <p:attrName>style.visibility</p:attrName>
                                        </p:attrNameLst>
                                      </p:cBhvr>
                                      <p:to>
                                        <p:strVal val="hidden"/>
                                      </p:to>
                                    </p:set>
                                  </p:childTnLst>
                                </p:cTn>
                              </p:par>
                              <p:par>
                                <p:cTn id="1085" presetID="13" presetClass="exit" presetSubtype="32" fill="hold" grpId="3" nodeType="withEffect">
                                  <p:stCondLst>
                                    <p:cond delay="0"/>
                                  </p:stCondLst>
                                  <p:childTnLst>
                                    <p:animEffect transition="out" filter="plus(out)">
                                      <p:cBhvr>
                                        <p:cTn id="1086" dur="3000"/>
                                        <p:tgtEl>
                                          <p:spTgt spid="69"/>
                                        </p:tgtEl>
                                      </p:cBhvr>
                                    </p:animEffect>
                                    <p:set>
                                      <p:cBhvr>
                                        <p:cTn id="1087" dur="1" fill="hold">
                                          <p:stCondLst>
                                            <p:cond delay="2999"/>
                                          </p:stCondLst>
                                        </p:cTn>
                                        <p:tgtEl>
                                          <p:spTgt spid="69"/>
                                        </p:tgtEl>
                                        <p:attrNameLst>
                                          <p:attrName>style.visibility</p:attrName>
                                        </p:attrNameLst>
                                      </p:cBhvr>
                                      <p:to>
                                        <p:strVal val="hidden"/>
                                      </p:to>
                                    </p:set>
                                  </p:childTnLst>
                                </p:cTn>
                              </p:par>
                              <p:par>
                                <p:cTn id="1088" presetID="13" presetClass="exit" presetSubtype="32" fill="hold" grpId="3" nodeType="withEffect">
                                  <p:stCondLst>
                                    <p:cond delay="0"/>
                                  </p:stCondLst>
                                  <p:childTnLst>
                                    <p:animEffect transition="out" filter="plus(out)">
                                      <p:cBhvr>
                                        <p:cTn id="1089" dur="3000"/>
                                        <p:tgtEl>
                                          <p:spTgt spid="70"/>
                                        </p:tgtEl>
                                      </p:cBhvr>
                                    </p:animEffect>
                                    <p:set>
                                      <p:cBhvr>
                                        <p:cTn id="1090" dur="1" fill="hold">
                                          <p:stCondLst>
                                            <p:cond delay="2999"/>
                                          </p:stCondLst>
                                        </p:cTn>
                                        <p:tgtEl>
                                          <p:spTgt spid="70"/>
                                        </p:tgtEl>
                                        <p:attrNameLst>
                                          <p:attrName>style.visibility</p:attrName>
                                        </p:attrNameLst>
                                      </p:cBhvr>
                                      <p:to>
                                        <p:strVal val="hidden"/>
                                      </p:to>
                                    </p:set>
                                  </p:childTnLst>
                                </p:cTn>
                              </p:par>
                              <p:par>
                                <p:cTn id="1091" presetID="13" presetClass="exit" presetSubtype="32" fill="hold" grpId="3" nodeType="withEffect">
                                  <p:stCondLst>
                                    <p:cond delay="0"/>
                                  </p:stCondLst>
                                  <p:childTnLst>
                                    <p:animEffect transition="out" filter="plus(out)">
                                      <p:cBhvr>
                                        <p:cTn id="1092" dur="3000"/>
                                        <p:tgtEl>
                                          <p:spTgt spid="71"/>
                                        </p:tgtEl>
                                      </p:cBhvr>
                                    </p:animEffect>
                                    <p:set>
                                      <p:cBhvr>
                                        <p:cTn id="1093" dur="1" fill="hold">
                                          <p:stCondLst>
                                            <p:cond delay="2999"/>
                                          </p:stCondLst>
                                        </p:cTn>
                                        <p:tgtEl>
                                          <p:spTgt spid="71"/>
                                        </p:tgtEl>
                                        <p:attrNameLst>
                                          <p:attrName>style.visibility</p:attrName>
                                        </p:attrNameLst>
                                      </p:cBhvr>
                                      <p:to>
                                        <p:strVal val="hidden"/>
                                      </p:to>
                                    </p:set>
                                  </p:childTnLst>
                                </p:cTn>
                              </p:par>
                              <p:par>
                                <p:cTn id="1094" presetID="13" presetClass="exit" presetSubtype="32" fill="hold" grpId="3" nodeType="withEffect">
                                  <p:stCondLst>
                                    <p:cond delay="0"/>
                                  </p:stCondLst>
                                  <p:childTnLst>
                                    <p:animEffect transition="out" filter="plus(out)">
                                      <p:cBhvr>
                                        <p:cTn id="1095" dur="3000"/>
                                        <p:tgtEl>
                                          <p:spTgt spid="72"/>
                                        </p:tgtEl>
                                      </p:cBhvr>
                                    </p:animEffect>
                                    <p:set>
                                      <p:cBhvr>
                                        <p:cTn id="1096" dur="1" fill="hold">
                                          <p:stCondLst>
                                            <p:cond delay="2999"/>
                                          </p:stCondLst>
                                        </p:cTn>
                                        <p:tgtEl>
                                          <p:spTgt spid="72"/>
                                        </p:tgtEl>
                                        <p:attrNameLst>
                                          <p:attrName>style.visibility</p:attrName>
                                        </p:attrNameLst>
                                      </p:cBhvr>
                                      <p:to>
                                        <p:strVal val="hidden"/>
                                      </p:to>
                                    </p:set>
                                  </p:childTnLst>
                                </p:cTn>
                              </p:par>
                              <p:par>
                                <p:cTn id="1097" presetID="2" presetClass="exit" presetSubtype="6" fill="hold" grpId="4" nodeType="withEffect">
                                  <p:stCondLst>
                                    <p:cond delay="0"/>
                                  </p:stCondLst>
                                  <p:childTnLst>
                                    <p:anim calcmode="lin" valueType="num">
                                      <p:cBhvr additive="base">
                                        <p:cTn id="1098" dur="3000"/>
                                        <p:tgtEl>
                                          <p:spTgt spid="41"/>
                                        </p:tgtEl>
                                        <p:attrNameLst>
                                          <p:attrName>ppt_x</p:attrName>
                                        </p:attrNameLst>
                                      </p:cBhvr>
                                      <p:tavLst>
                                        <p:tav tm="0">
                                          <p:val>
                                            <p:strVal val="ppt_x"/>
                                          </p:val>
                                        </p:tav>
                                        <p:tav tm="100000">
                                          <p:val>
                                            <p:strVal val="1+ppt_w/2"/>
                                          </p:val>
                                        </p:tav>
                                      </p:tavLst>
                                    </p:anim>
                                    <p:anim calcmode="lin" valueType="num">
                                      <p:cBhvr additive="base">
                                        <p:cTn id="1099" dur="3000"/>
                                        <p:tgtEl>
                                          <p:spTgt spid="41"/>
                                        </p:tgtEl>
                                        <p:attrNameLst>
                                          <p:attrName>ppt_y</p:attrName>
                                        </p:attrNameLst>
                                      </p:cBhvr>
                                      <p:tavLst>
                                        <p:tav tm="0">
                                          <p:val>
                                            <p:strVal val="ppt_y"/>
                                          </p:val>
                                        </p:tav>
                                        <p:tav tm="100000">
                                          <p:val>
                                            <p:strVal val="1+ppt_h/2"/>
                                          </p:val>
                                        </p:tav>
                                      </p:tavLst>
                                    </p:anim>
                                    <p:set>
                                      <p:cBhvr>
                                        <p:cTn id="1100" dur="1" fill="hold">
                                          <p:stCondLst>
                                            <p:cond delay="2999"/>
                                          </p:stCondLst>
                                        </p:cTn>
                                        <p:tgtEl>
                                          <p:spTgt spid="41"/>
                                        </p:tgtEl>
                                        <p:attrNameLst>
                                          <p:attrName>style.visibility</p:attrName>
                                        </p:attrNameLst>
                                      </p:cBhvr>
                                      <p:to>
                                        <p:strVal val="hidden"/>
                                      </p:to>
                                    </p:set>
                                  </p:childTnLst>
                                </p:cTn>
                              </p:par>
                              <p:par>
                                <p:cTn id="1101" presetID="2" presetClass="exit" presetSubtype="6" fill="hold" grpId="4" nodeType="withEffect">
                                  <p:stCondLst>
                                    <p:cond delay="0"/>
                                  </p:stCondLst>
                                  <p:childTnLst>
                                    <p:anim calcmode="lin" valueType="num">
                                      <p:cBhvr additive="base">
                                        <p:cTn id="1102" dur="3000"/>
                                        <p:tgtEl>
                                          <p:spTgt spid="42"/>
                                        </p:tgtEl>
                                        <p:attrNameLst>
                                          <p:attrName>ppt_x</p:attrName>
                                        </p:attrNameLst>
                                      </p:cBhvr>
                                      <p:tavLst>
                                        <p:tav tm="0">
                                          <p:val>
                                            <p:strVal val="ppt_x"/>
                                          </p:val>
                                        </p:tav>
                                        <p:tav tm="100000">
                                          <p:val>
                                            <p:strVal val="1+ppt_w/2"/>
                                          </p:val>
                                        </p:tav>
                                      </p:tavLst>
                                    </p:anim>
                                    <p:anim calcmode="lin" valueType="num">
                                      <p:cBhvr additive="base">
                                        <p:cTn id="1103" dur="3000"/>
                                        <p:tgtEl>
                                          <p:spTgt spid="42"/>
                                        </p:tgtEl>
                                        <p:attrNameLst>
                                          <p:attrName>ppt_y</p:attrName>
                                        </p:attrNameLst>
                                      </p:cBhvr>
                                      <p:tavLst>
                                        <p:tav tm="0">
                                          <p:val>
                                            <p:strVal val="ppt_y"/>
                                          </p:val>
                                        </p:tav>
                                        <p:tav tm="100000">
                                          <p:val>
                                            <p:strVal val="1+ppt_h/2"/>
                                          </p:val>
                                        </p:tav>
                                      </p:tavLst>
                                    </p:anim>
                                    <p:set>
                                      <p:cBhvr>
                                        <p:cTn id="1104" dur="1" fill="hold">
                                          <p:stCondLst>
                                            <p:cond delay="2999"/>
                                          </p:stCondLst>
                                        </p:cTn>
                                        <p:tgtEl>
                                          <p:spTgt spid="42"/>
                                        </p:tgtEl>
                                        <p:attrNameLst>
                                          <p:attrName>style.visibility</p:attrName>
                                        </p:attrNameLst>
                                      </p:cBhvr>
                                      <p:to>
                                        <p:strVal val="hidden"/>
                                      </p:to>
                                    </p:set>
                                  </p:childTnLst>
                                </p:cTn>
                              </p:par>
                              <p:par>
                                <p:cTn id="1105" presetID="2" presetClass="exit" presetSubtype="6" fill="hold" grpId="4" nodeType="withEffect">
                                  <p:stCondLst>
                                    <p:cond delay="0"/>
                                  </p:stCondLst>
                                  <p:childTnLst>
                                    <p:anim calcmode="lin" valueType="num">
                                      <p:cBhvr additive="base">
                                        <p:cTn id="1106" dur="3000"/>
                                        <p:tgtEl>
                                          <p:spTgt spid="43"/>
                                        </p:tgtEl>
                                        <p:attrNameLst>
                                          <p:attrName>ppt_x</p:attrName>
                                        </p:attrNameLst>
                                      </p:cBhvr>
                                      <p:tavLst>
                                        <p:tav tm="0">
                                          <p:val>
                                            <p:strVal val="ppt_x"/>
                                          </p:val>
                                        </p:tav>
                                        <p:tav tm="100000">
                                          <p:val>
                                            <p:strVal val="1+ppt_w/2"/>
                                          </p:val>
                                        </p:tav>
                                      </p:tavLst>
                                    </p:anim>
                                    <p:anim calcmode="lin" valueType="num">
                                      <p:cBhvr additive="base">
                                        <p:cTn id="1107" dur="3000"/>
                                        <p:tgtEl>
                                          <p:spTgt spid="43"/>
                                        </p:tgtEl>
                                        <p:attrNameLst>
                                          <p:attrName>ppt_y</p:attrName>
                                        </p:attrNameLst>
                                      </p:cBhvr>
                                      <p:tavLst>
                                        <p:tav tm="0">
                                          <p:val>
                                            <p:strVal val="ppt_y"/>
                                          </p:val>
                                        </p:tav>
                                        <p:tav tm="100000">
                                          <p:val>
                                            <p:strVal val="1+ppt_h/2"/>
                                          </p:val>
                                        </p:tav>
                                      </p:tavLst>
                                    </p:anim>
                                    <p:set>
                                      <p:cBhvr>
                                        <p:cTn id="1108" dur="1" fill="hold">
                                          <p:stCondLst>
                                            <p:cond delay="2999"/>
                                          </p:stCondLst>
                                        </p:cTn>
                                        <p:tgtEl>
                                          <p:spTgt spid="43"/>
                                        </p:tgtEl>
                                        <p:attrNameLst>
                                          <p:attrName>style.visibility</p:attrName>
                                        </p:attrNameLst>
                                      </p:cBhvr>
                                      <p:to>
                                        <p:strVal val="hidden"/>
                                      </p:to>
                                    </p:set>
                                  </p:childTnLst>
                                </p:cTn>
                              </p:par>
                              <p:par>
                                <p:cTn id="1109" presetID="2" presetClass="exit" presetSubtype="6" fill="hold" grpId="4" nodeType="withEffect">
                                  <p:stCondLst>
                                    <p:cond delay="0"/>
                                  </p:stCondLst>
                                  <p:childTnLst>
                                    <p:anim calcmode="lin" valueType="num">
                                      <p:cBhvr additive="base">
                                        <p:cTn id="1110" dur="3000"/>
                                        <p:tgtEl>
                                          <p:spTgt spid="44"/>
                                        </p:tgtEl>
                                        <p:attrNameLst>
                                          <p:attrName>ppt_x</p:attrName>
                                        </p:attrNameLst>
                                      </p:cBhvr>
                                      <p:tavLst>
                                        <p:tav tm="0">
                                          <p:val>
                                            <p:strVal val="ppt_x"/>
                                          </p:val>
                                        </p:tav>
                                        <p:tav tm="100000">
                                          <p:val>
                                            <p:strVal val="1+ppt_w/2"/>
                                          </p:val>
                                        </p:tav>
                                      </p:tavLst>
                                    </p:anim>
                                    <p:anim calcmode="lin" valueType="num">
                                      <p:cBhvr additive="base">
                                        <p:cTn id="1111" dur="3000"/>
                                        <p:tgtEl>
                                          <p:spTgt spid="44"/>
                                        </p:tgtEl>
                                        <p:attrNameLst>
                                          <p:attrName>ppt_y</p:attrName>
                                        </p:attrNameLst>
                                      </p:cBhvr>
                                      <p:tavLst>
                                        <p:tav tm="0">
                                          <p:val>
                                            <p:strVal val="ppt_y"/>
                                          </p:val>
                                        </p:tav>
                                        <p:tav tm="100000">
                                          <p:val>
                                            <p:strVal val="1+ppt_h/2"/>
                                          </p:val>
                                        </p:tav>
                                      </p:tavLst>
                                    </p:anim>
                                    <p:set>
                                      <p:cBhvr>
                                        <p:cTn id="1112" dur="1" fill="hold">
                                          <p:stCondLst>
                                            <p:cond delay="2999"/>
                                          </p:stCondLst>
                                        </p:cTn>
                                        <p:tgtEl>
                                          <p:spTgt spid="44"/>
                                        </p:tgtEl>
                                        <p:attrNameLst>
                                          <p:attrName>style.visibility</p:attrName>
                                        </p:attrNameLst>
                                      </p:cBhvr>
                                      <p:to>
                                        <p:strVal val="hidden"/>
                                      </p:to>
                                    </p:set>
                                  </p:childTnLst>
                                </p:cTn>
                              </p:par>
                              <p:par>
                                <p:cTn id="1113" presetID="2" presetClass="exit" presetSubtype="6" fill="hold" grpId="4" nodeType="withEffect">
                                  <p:stCondLst>
                                    <p:cond delay="0"/>
                                  </p:stCondLst>
                                  <p:childTnLst>
                                    <p:anim calcmode="lin" valueType="num">
                                      <p:cBhvr additive="base">
                                        <p:cTn id="1114" dur="3000"/>
                                        <p:tgtEl>
                                          <p:spTgt spid="45"/>
                                        </p:tgtEl>
                                        <p:attrNameLst>
                                          <p:attrName>ppt_x</p:attrName>
                                        </p:attrNameLst>
                                      </p:cBhvr>
                                      <p:tavLst>
                                        <p:tav tm="0">
                                          <p:val>
                                            <p:strVal val="ppt_x"/>
                                          </p:val>
                                        </p:tav>
                                        <p:tav tm="100000">
                                          <p:val>
                                            <p:strVal val="1+ppt_w/2"/>
                                          </p:val>
                                        </p:tav>
                                      </p:tavLst>
                                    </p:anim>
                                    <p:anim calcmode="lin" valueType="num">
                                      <p:cBhvr additive="base">
                                        <p:cTn id="1115" dur="3000"/>
                                        <p:tgtEl>
                                          <p:spTgt spid="45"/>
                                        </p:tgtEl>
                                        <p:attrNameLst>
                                          <p:attrName>ppt_y</p:attrName>
                                        </p:attrNameLst>
                                      </p:cBhvr>
                                      <p:tavLst>
                                        <p:tav tm="0">
                                          <p:val>
                                            <p:strVal val="ppt_y"/>
                                          </p:val>
                                        </p:tav>
                                        <p:tav tm="100000">
                                          <p:val>
                                            <p:strVal val="1+ppt_h/2"/>
                                          </p:val>
                                        </p:tav>
                                      </p:tavLst>
                                    </p:anim>
                                    <p:set>
                                      <p:cBhvr>
                                        <p:cTn id="1116" dur="1" fill="hold">
                                          <p:stCondLst>
                                            <p:cond delay="2999"/>
                                          </p:stCondLst>
                                        </p:cTn>
                                        <p:tgtEl>
                                          <p:spTgt spid="45"/>
                                        </p:tgtEl>
                                        <p:attrNameLst>
                                          <p:attrName>style.visibility</p:attrName>
                                        </p:attrNameLst>
                                      </p:cBhvr>
                                      <p:to>
                                        <p:strVal val="hidden"/>
                                      </p:to>
                                    </p:set>
                                  </p:childTnLst>
                                </p:cTn>
                              </p:par>
                              <p:par>
                                <p:cTn id="1117" presetID="2" presetClass="exit" presetSubtype="6" fill="hold" grpId="4" nodeType="withEffect">
                                  <p:stCondLst>
                                    <p:cond delay="0"/>
                                  </p:stCondLst>
                                  <p:childTnLst>
                                    <p:anim calcmode="lin" valueType="num">
                                      <p:cBhvr additive="base">
                                        <p:cTn id="1118" dur="3000"/>
                                        <p:tgtEl>
                                          <p:spTgt spid="46"/>
                                        </p:tgtEl>
                                        <p:attrNameLst>
                                          <p:attrName>ppt_x</p:attrName>
                                        </p:attrNameLst>
                                      </p:cBhvr>
                                      <p:tavLst>
                                        <p:tav tm="0">
                                          <p:val>
                                            <p:strVal val="ppt_x"/>
                                          </p:val>
                                        </p:tav>
                                        <p:tav tm="100000">
                                          <p:val>
                                            <p:strVal val="1+ppt_w/2"/>
                                          </p:val>
                                        </p:tav>
                                      </p:tavLst>
                                    </p:anim>
                                    <p:anim calcmode="lin" valueType="num">
                                      <p:cBhvr additive="base">
                                        <p:cTn id="1119" dur="3000"/>
                                        <p:tgtEl>
                                          <p:spTgt spid="46"/>
                                        </p:tgtEl>
                                        <p:attrNameLst>
                                          <p:attrName>ppt_y</p:attrName>
                                        </p:attrNameLst>
                                      </p:cBhvr>
                                      <p:tavLst>
                                        <p:tav tm="0">
                                          <p:val>
                                            <p:strVal val="ppt_y"/>
                                          </p:val>
                                        </p:tav>
                                        <p:tav tm="100000">
                                          <p:val>
                                            <p:strVal val="1+ppt_h/2"/>
                                          </p:val>
                                        </p:tav>
                                      </p:tavLst>
                                    </p:anim>
                                    <p:set>
                                      <p:cBhvr>
                                        <p:cTn id="1120" dur="1" fill="hold">
                                          <p:stCondLst>
                                            <p:cond delay="2999"/>
                                          </p:stCondLst>
                                        </p:cTn>
                                        <p:tgtEl>
                                          <p:spTgt spid="46"/>
                                        </p:tgtEl>
                                        <p:attrNameLst>
                                          <p:attrName>style.visibility</p:attrName>
                                        </p:attrNameLst>
                                      </p:cBhvr>
                                      <p:to>
                                        <p:strVal val="hidden"/>
                                      </p:to>
                                    </p:set>
                                  </p:childTnLst>
                                </p:cTn>
                              </p:par>
                              <p:par>
                                <p:cTn id="1121" presetID="2" presetClass="exit" presetSubtype="6" fill="hold" grpId="4" nodeType="withEffect">
                                  <p:stCondLst>
                                    <p:cond delay="0"/>
                                  </p:stCondLst>
                                  <p:childTnLst>
                                    <p:anim calcmode="lin" valueType="num">
                                      <p:cBhvr additive="base">
                                        <p:cTn id="1122" dur="3000"/>
                                        <p:tgtEl>
                                          <p:spTgt spid="47"/>
                                        </p:tgtEl>
                                        <p:attrNameLst>
                                          <p:attrName>ppt_x</p:attrName>
                                        </p:attrNameLst>
                                      </p:cBhvr>
                                      <p:tavLst>
                                        <p:tav tm="0">
                                          <p:val>
                                            <p:strVal val="ppt_x"/>
                                          </p:val>
                                        </p:tav>
                                        <p:tav tm="100000">
                                          <p:val>
                                            <p:strVal val="1+ppt_w/2"/>
                                          </p:val>
                                        </p:tav>
                                      </p:tavLst>
                                    </p:anim>
                                    <p:anim calcmode="lin" valueType="num">
                                      <p:cBhvr additive="base">
                                        <p:cTn id="1123" dur="3000"/>
                                        <p:tgtEl>
                                          <p:spTgt spid="47"/>
                                        </p:tgtEl>
                                        <p:attrNameLst>
                                          <p:attrName>ppt_y</p:attrName>
                                        </p:attrNameLst>
                                      </p:cBhvr>
                                      <p:tavLst>
                                        <p:tav tm="0">
                                          <p:val>
                                            <p:strVal val="ppt_y"/>
                                          </p:val>
                                        </p:tav>
                                        <p:tav tm="100000">
                                          <p:val>
                                            <p:strVal val="1+ppt_h/2"/>
                                          </p:val>
                                        </p:tav>
                                      </p:tavLst>
                                    </p:anim>
                                    <p:set>
                                      <p:cBhvr>
                                        <p:cTn id="1124" dur="1" fill="hold">
                                          <p:stCondLst>
                                            <p:cond delay="2999"/>
                                          </p:stCondLst>
                                        </p:cTn>
                                        <p:tgtEl>
                                          <p:spTgt spid="47"/>
                                        </p:tgtEl>
                                        <p:attrNameLst>
                                          <p:attrName>style.visibility</p:attrName>
                                        </p:attrNameLst>
                                      </p:cBhvr>
                                      <p:to>
                                        <p:strVal val="hidden"/>
                                      </p:to>
                                    </p:set>
                                  </p:childTnLst>
                                </p:cTn>
                              </p:par>
                              <p:par>
                                <p:cTn id="1125" presetID="2" presetClass="exit" presetSubtype="6" fill="hold" grpId="4" nodeType="withEffect">
                                  <p:stCondLst>
                                    <p:cond delay="0"/>
                                  </p:stCondLst>
                                  <p:childTnLst>
                                    <p:anim calcmode="lin" valueType="num">
                                      <p:cBhvr additive="base">
                                        <p:cTn id="1126" dur="3000"/>
                                        <p:tgtEl>
                                          <p:spTgt spid="48"/>
                                        </p:tgtEl>
                                        <p:attrNameLst>
                                          <p:attrName>ppt_x</p:attrName>
                                        </p:attrNameLst>
                                      </p:cBhvr>
                                      <p:tavLst>
                                        <p:tav tm="0">
                                          <p:val>
                                            <p:strVal val="ppt_x"/>
                                          </p:val>
                                        </p:tav>
                                        <p:tav tm="100000">
                                          <p:val>
                                            <p:strVal val="1+ppt_w/2"/>
                                          </p:val>
                                        </p:tav>
                                      </p:tavLst>
                                    </p:anim>
                                    <p:anim calcmode="lin" valueType="num">
                                      <p:cBhvr additive="base">
                                        <p:cTn id="1127" dur="3000"/>
                                        <p:tgtEl>
                                          <p:spTgt spid="48"/>
                                        </p:tgtEl>
                                        <p:attrNameLst>
                                          <p:attrName>ppt_y</p:attrName>
                                        </p:attrNameLst>
                                      </p:cBhvr>
                                      <p:tavLst>
                                        <p:tav tm="0">
                                          <p:val>
                                            <p:strVal val="ppt_y"/>
                                          </p:val>
                                        </p:tav>
                                        <p:tav tm="100000">
                                          <p:val>
                                            <p:strVal val="1+ppt_h/2"/>
                                          </p:val>
                                        </p:tav>
                                      </p:tavLst>
                                    </p:anim>
                                    <p:set>
                                      <p:cBhvr>
                                        <p:cTn id="1128" dur="1" fill="hold">
                                          <p:stCondLst>
                                            <p:cond delay="2999"/>
                                          </p:stCondLst>
                                        </p:cTn>
                                        <p:tgtEl>
                                          <p:spTgt spid="48"/>
                                        </p:tgtEl>
                                        <p:attrNameLst>
                                          <p:attrName>style.visibility</p:attrName>
                                        </p:attrNameLst>
                                      </p:cBhvr>
                                      <p:to>
                                        <p:strVal val="hidden"/>
                                      </p:to>
                                    </p:set>
                                  </p:childTnLst>
                                </p:cTn>
                              </p:par>
                              <p:par>
                                <p:cTn id="1129" presetID="2" presetClass="exit" presetSubtype="6" fill="hold" grpId="4" nodeType="withEffect">
                                  <p:stCondLst>
                                    <p:cond delay="0"/>
                                  </p:stCondLst>
                                  <p:childTnLst>
                                    <p:anim calcmode="lin" valueType="num">
                                      <p:cBhvr additive="base">
                                        <p:cTn id="1130" dur="3000"/>
                                        <p:tgtEl>
                                          <p:spTgt spid="49"/>
                                        </p:tgtEl>
                                        <p:attrNameLst>
                                          <p:attrName>ppt_x</p:attrName>
                                        </p:attrNameLst>
                                      </p:cBhvr>
                                      <p:tavLst>
                                        <p:tav tm="0">
                                          <p:val>
                                            <p:strVal val="ppt_x"/>
                                          </p:val>
                                        </p:tav>
                                        <p:tav tm="100000">
                                          <p:val>
                                            <p:strVal val="1+ppt_w/2"/>
                                          </p:val>
                                        </p:tav>
                                      </p:tavLst>
                                    </p:anim>
                                    <p:anim calcmode="lin" valueType="num">
                                      <p:cBhvr additive="base">
                                        <p:cTn id="1131" dur="3000"/>
                                        <p:tgtEl>
                                          <p:spTgt spid="49"/>
                                        </p:tgtEl>
                                        <p:attrNameLst>
                                          <p:attrName>ppt_y</p:attrName>
                                        </p:attrNameLst>
                                      </p:cBhvr>
                                      <p:tavLst>
                                        <p:tav tm="0">
                                          <p:val>
                                            <p:strVal val="ppt_y"/>
                                          </p:val>
                                        </p:tav>
                                        <p:tav tm="100000">
                                          <p:val>
                                            <p:strVal val="1+ppt_h/2"/>
                                          </p:val>
                                        </p:tav>
                                      </p:tavLst>
                                    </p:anim>
                                    <p:set>
                                      <p:cBhvr>
                                        <p:cTn id="1132" dur="1" fill="hold">
                                          <p:stCondLst>
                                            <p:cond delay="2999"/>
                                          </p:stCondLst>
                                        </p:cTn>
                                        <p:tgtEl>
                                          <p:spTgt spid="49"/>
                                        </p:tgtEl>
                                        <p:attrNameLst>
                                          <p:attrName>style.visibility</p:attrName>
                                        </p:attrNameLst>
                                      </p:cBhvr>
                                      <p:to>
                                        <p:strVal val="hidden"/>
                                      </p:to>
                                    </p:set>
                                  </p:childTnLst>
                                </p:cTn>
                              </p:par>
                              <p:par>
                                <p:cTn id="1133" presetID="2" presetClass="exit" presetSubtype="6" fill="hold" grpId="4" nodeType="withEffect">
                                  <p:stCondLst>
                                    <p:cond delay="0"/>
                                  </p:stCondLst>
                                  <p:childTnLst>
                                    <p:anim calcmode="lin" valueType="num">
                                      <p:cBhvr additive="base">
                                        <p:cTn id="1134" dur="3000"/>
                                        <p:tgtEl>
                                          <p:spTgt spid="50"/>
                                        </p:tgtEl>
                                        <p:attrNameLst>
                                          <p:attrName>ppt_x</p:attrName>
                                        </p:attrNameLst>
                                      </p:cBhvr>
                                      <p:tavLst>
                                        <p:tav tm="0">
                                          <p:val>
                                            <p:strVal val="ppt_x"/>
                                          </p:val>
                                        </p:tav>
                                        <p:tav tm="100000">
                                          <p:val>
                                            <p:strVal val="1+ppt_w/2"/>
                                          </p:val>
                                        </p:tav>
                                      </p:tavLst>
                                    </p:anim>
                                    <p:anim calcmode="lin" valueType="num">
                                      <p:cBhvr additive="base">
                                        <p:cTn id="1135" dur="3000"/>
                                        <p:tgtEl>
                                          <p:spTgt spid="50"/>
                                        </p:tgtEl>
                                        <p:attrNameLst>
                                          <p:attrName>ppt_y</p:attrName>
                                        </p:attrNameLst>
                                      </p:cBhvr>
                                      <p:tavLst>
                                        <p:tav tm="0">
                                          <p:val>
                                            <p:strVal val="ppt_y"/>
                                          </p:val>
                                        </p:tav>
                                        <p:tav tm="100000">
                                          <p:val>
                                            <p:strVal val="1+ppt_h/2"/>
                                          </p:val>
                                        </p:tav>
                                      </p:tavLst>
                                    </p:anim>
                                    <p:set>
                                      <p:cBhvr>
                                        <p:cTn id="1136" dur="1" fill="hold">
                                          <p:stCondLst>
                                            <p:cond delay="2999"/>
                                          </p:stCondLst>
                                        </p:cTn>
                                        <p:tgtEl>
                                          <p:spTgt spid="50"/>
                                        </p:tgtEl>
                                        <p:attrNameLst>
                                          <p:attrName>style.visibility</p:attrName>
                                        </p:attrNameLst>
                                      </p:cBhvr>
                                      <p:to>
                                        <p:strVal val="hidden"/>
                                      </p:to>
                                    </p:set>
                                  </p:childTnLst>
                                </p:cTn>
                              </p:par>
                              <p:par>
                                <p:cTn id="1137" presetID="2" presetClass="exit" presetSubtype="6" fill="hold" grpId="4" nodeType="withEffect">
                                  <p:stCondLst>
                                    <p:cond delay="0"/>
                                  </p:stCondLst>
                                  <p:childTnLst>
                                    <p:anim calcmode="lin" valueType="num">
                                      <p:cBhvr additive="base">
                                        <p:cTn id="1138" dur="3000"/>
                                        <p:tgtEl>
                                          <p:spTgt spid="51"/>
                                        </p:tgtEl>
                                        <p:attrNameLst>
                                          <p:attrName>ppt_x</p:attrName>
                                        </p:attrNameLst>
                                      </p:cBhvr>
                                      <p:tavLst>
                                        <p:tav tm="0">
                                          <p:val>
                                            <p:strVal val="ppt_x"/>
                                          </p:val>
                                        </p:tav>
                                        <p:tav tm="100000">
                                          <p:val>
                                            <p:strVal val="1+ppt_w/2"/>
                                          </p:val>
                                        </p:tav>
                                      </p:tavLst>
                                    </p:anim>
                                    <p:anim calcmode="lin" valueType="num">
                                      <p:cBhvr additive="base">
                                        <p:cTn id="1139" dur="3000"/>
                                        <p:tgtEl>
                                          <p:spTgt spid="51"/>
                                        </p:tgtEl>
                                        <p:attrNameLst>
                                          <p:attrName>ppt_y</p:attrName>
                                        </p:attrNameLst>
                                      </p:cBhvr>
                                      <p:tavLst>
                                        <p:tav tm="0">
                                          <p:val>
                                            <p:strVal val="ppt_y"/>
                                          </p:val>
                                        </p:tav>
                                        <p:tav tm="100000">
                                          <p:val>
                                            <p:strVal val="1+ppt_h/2"/>
                                          </p:val>
                                        </p:tav>
                                      </p:tavLst>
                                    </p:anim>
                                    <p:set>
                                      <p:cBhvr>
                                        <p:cTn id="1140" dur="1" fill="hold">
                                          <p:stCondLst>
                                            <p:cond delay="2999"/>
                                          </p:stCondLst>
                                        </p:cTn>
                                        <p:tgtEl>
                                          <p:spTgt spid="51"/>
                                        </p:tgtEl>
                                        <p:attrNameLst>
                                          <p:attrName>style.visibility</p:attrName>
                                        </p:attrNameLst>
                                      </p:cBhvr>
                                      <p:to>
                                        <p:strVal val="hidden"/>
                                      </p:to>
                                    </p:set>
                                  </p:childTnLst>
                                </p:cTn>
                              </p:par>
                              <p:par>
                                <p:cTn id="1141" presetID="2" presetClass="exit" presetSubtype="6" fill="hold" grpId="4" nodeType="withEffect">
                                  <p:stCondLst>
                                    <p:cond delay="0"/>
                                  </p:stCondLst>
                                  <p:childTnLst>
                                    <p:anim calcmode="lin" valueType="num">
                                      <p:cBhvr additive="base">
                                        <p:cTn id="1142" dur="3000"/>
                                        <p:tgtEl>
                                          <p:spTgt spid="52"/>
                                        </p:tgtEl>
                                        <p:attrNameLst>
                                          <p:attrName>ppt_x</p:attrName>
                                        </p:attrNameLst>
                                      </p:cBhvr>
                                      <p:tavLst>
                                        <p:tav tm="0">
                                          <p:val>
                                            <p:strVal val="ppt_x"/>
                                          </p:val>
                                        </p:tav>
                                        <p:tav tm="100000">
                                          <p:val>
                                            <p:strVal val="1+ppt_w/2"/>
                                          </p:val>
                                        </p:tav>
                                      </p:tavLst>
                                    </p:anim>
                                    <p:anim calcmode="lin" valueType="num">
                                      <p:cBhvr additive="base">
                                        <p:cTn id="1143" dur="3000"/>
                                        <p:tgtEl>
                                          <p:spTgt spid="52"/>
                                        </p:tgtEl>
                                        <p:attrNameLst>
                                          <p:attrName>ppt_y</p:attrName>
                                        </p:attrNameLst>
                                      </p:cBhvr>
                                      <p:tavLst>
                                        <p:tav tm="0">
                                          <p:val>
                                            <p:strVal val="ppt_y"/>
                                          </p:val>
                                        </p:tav>
                                        <p:tav tm="100000">
                                          <p:val>
                                            <p:strVal val="1+ppt_h/2"/>
                                          </p:val>
                                        </p:tav>
                                      </p:tavLst>
                                    </p:anim>
                                    <p:set>
                                      <p:cBhvr>
                                        <p:cTn id="1144" dur="1" fill="hold">
                                          <p:stCondLst>
                                            <p:cond delay="2999"/>
                                          </p:stCondLst>
                                        </p:cTn>
                                        <p:tgtEl>
                                          <p:spTgt spid="52"/>
                                        </p:tgtEl>
                                        <p:attrNameLst>
                                          <p:attrName>style.visibility</p:attrName>
                                        </p:attrNameLst>
                                      </p:cBhvr>
                                      <p:to>
                                        <p:strVal val="hidden"/>
                                      </p:to>
                                    </p:set>
                                  </p:childTnLst>
                                </p:cTn>
                              </p:par>
                              <p:par>
                                <p:cTn id="1145" presetID="2" presetClass="exit" presetSubtype="6" fill="hold" grpId="4" nodeType="withEffect">
                                  <p:stCondLst>
                                    <p:cond delay="0"/>
                                  </p:stCondLst>
                                  <p:childTnLst>
                                    <p:anim calcmode="lin" valueType="num">
                                      <p:cBhvr additive="base">
                                        <p:cTn id="1146" dur="3000"/>
                                        <p:tgtEl>
                                          <p:spTgt spid="53"/>
                                        </p:tgtEl>
                                        <p:attrNameLst>
                                          <p:attrName>ppt_x</p:attrName>
                                        </p:attrNameLst>
                                      </p:cBhvr>
                                      <p:tavLst>
                                        <p:tav tm="0">
                                          <p:val>
                                            <p:strVal val="ppt_x"/>
                                          </p:val>
                                        </p:tav>
                                        <p:tav tm="100000">
                                          <p:val>
                                            <p:strVal val="1+ppt_w/2"/>
                                          </p:val>
                                        </p:tav>
                                      </p:tavLst>
                                    </p:anim>
                                    <p:anim calcmode="lin" valueType="num">
                                      <p:cBhvr additive="base">
                                        <p:cTn id="1147" dur="3000"/>
                                        <p:tgtEl>
                                          <p:spTgt spid="53"/>
                                        </p:tgtEl>
                                        <p:attrNameLst>
                                          <p:attrName>ppt_y</p:attrName>
                                        </p:attrNameLst>
                                      </p:cBhvr>
                                      <p:tavLst>
                                        <p:tav tm="0">
                                          <p:val>
                                            <p:strVal val="ppt_y"/>
                                          </p:val>
                                        </p:tav>
                                        <p:tav tm="100000">
                                          <p:val>
                                            <p:strVal val="1+ppt_h/2"/>
                                          </p:val>
                                        </p:tav>
                                      </p:tavLst>
                                    </p:anim>
                                    <p:set>
                                      <p:cBhvr>
                                        <p:cTn id="1148" dur="1" fill="hold">
                                          <p:stCondLst>
                                            <p:cond delay="2999"/>
                                          </p:stCondLst>
                                        </p:cTn>
                                        <p:tgtEl>
                                          <p:spTgt spid="53"/>
                                        </p:tgtEl>
                                        <p:attrNameLst>
                                          <p:attrName>style.visibility</p:attrName>
                                        </p:attrNameLst>
                                      </p:cBhvr>
                                      <p:to>
                                        <p:strVal val="hidden"/>
                                      </p:to>
                                    </p:set>
                                  </p:childTnLst>
                                </p:cTn>
                              </p:par>
                              <p:par>
                                <p:cTn id="1149" presetID="2" presetClass="exit" presetSubtype="6" fill="hold" grpId="4" nodeType="withEffect">
                                  <p:stCondLst>
                                    <p:cond delay="0"/>
                                  </p:stCondLst>
                                  <p:childTnLst>
                                    <p:anim calcmode="lin" valueType="num">
                                      <p:cBhvr additive="base">
                                        <p:cTn id="1150" dur="3000"/>
                                        <p:tgtEl>
                                          <p:spTgt spid="54"/>
                                        </p:tgtEl>
                                        <p:attrNameLst>
                                          <p:attrName>ppt_x</p:attrName>
                                        </p:attrNameLst>
                                      </p:cBhvr>
                                      <p:tavLst>
                                        <p:tav tm="0">
                                          <p:val>
                                            <p:strVal val="ppt_x"/>
                                          </p:val>
                                        </p:tav>
                                        <p:tav tm="100000">
                                          <p:val>
                                            <p:strVal val="1+ppt_w/2"/>
                                          </p:val>
                                        </p:tav>
                                      </p:tavLst>
                                    </p:anim>
                                    <p:anim calcmode="lin" valueType="num">
                                      <p:cBhvr additive="base">
                                        <p:cTn id="1151" dur="3000"/>
                                        <p:tgtEl>
                                          <p:spTgt spid="54"/>
                                        </p:tgtEl>
                                        <p:attrNameLst>
                                          <p:attrName>ppt_y</p:attrName>
                                        </p:attrNameLst>
                                      </p:cBhvr>
                                      <p:tavLst>
                                        <p:tav tm="0">
                                          <p:val>
                                            <p:strVal val="ppt_y"/>
                                          </p:val>
                                        </p:tav>
                                        <p:tav tm="100000">
                                          <p:val>
                                            <p:strVal val="1+ppt_h/2"/>
                                          </p:val>
                                        </p:tav>
                                      </p:tavLst>
                                    </p:anim>
                                    <p:set>
                                      <p:cBhvr>
                                        <p:cTn id="1152" dur="1" fill="hold">
                                          <p:stCondLst>
                                            <p:cond delay="2999"/>
                                          </p:stCondLst>
                                        </p:cTn>
                                        <p:tgtEl>
                                          <p:spTgt spid="54"/>
                                        </p:tgtEl>
                                        <p:attrNameLst>
                                          <p:attrName>style.visibility</p:attrName>
                                        </p:attrNameLst>
                                      </p:cBhvr>
                                      <p:to>
                                        <p:strVal val="hidden"/>
                                      </p:to>
                                    </p:set>
                                  </p:childTnLst>
                                </p:cTn>
                              </p:par>
                              <p:par>
                                <p:cTn id="1153" presetID="2" presetClass="exit" presetSubtype="6" fill="hold" grpId="4" nodeType="withEffect">
                                  <p:stCondLst>
                                    <p:cond delay="0"/>
                                  </p:stCondLst>
                                  <p:childTnLst>
                                    <p:anim calcmode="lin" valueType="num">
                                      <p:cBhvr additive="base">
                                        <p:cTn id="1154" dur="3000"/>
                                        <p:tgtEl>
                                          <p:spTgt spid="55"/>
                                        </p:tgtEl>
                                        <p:attrNameLst>
                                          <p:attrName>ppt_x</p:attrName>
                                        </p:attrNameLst>
                                      </p:cBhvr>
                                      <p:tavLst>
                                        <p:tav tm="0">
                                          <p:val>
                                            <p:strVal val="ppt_x"/>
                                          </p:val>
                                        </p:tav>
                                        <p:tav tm="100000">
                                          <p:val>
                                            <p:strVal val="1+ppt_w/2"/>
                                          </p:val>
                                        </p:tav>
                                      </p:tavLst>
                                    </p:anim>
                                    <p:anim calcmode="lin" valueType="num">
                                      <p:cBhvr additive="base">
                                        <p:cTn id="1155" dur="3000"/>
                                        <p:tgtEl>
                                          <p:spTgt spid="55"/>
                                        </p:tgtEl>
                                        <p:attrNameLst>
                                          <p:attrName>ppt_y</p:attrName>
                                        </p:attrNameLst>
                                      </p:cBhvr>
                                      <p:tavLst>
                                        <p:tav tm="0">
                                          <p:val>
                                            <p:strVal val="ppt_y"/>
                                          </p:val>
                                        </p:tav>
                                        <p:tav tm="100000">
                                          <p:val>
                                            <p:strVal val="1+ppt_h/2"/>
                                          </p:val>
                                        </p:tav>
                                      </p:tavLst>
                                    </p:anim>
                                    <p:set>
                                      <p:cBhvr>
                                        <p:cTn id="1156" dur="1" fill="hold">
                                          <p:stCondLst>
                                            <p:cond delay="2999"/>
                                          </p:stCondLst>
                                        </p:cTn>
                                        <p:tgtEl>
                                          <p:spTgt spid="55"/>
                                        </p:tgtEl>
                                        <p:attrNameLst>
                                          <p:attrName>style.visibility</p:attrName>
                                        </p:attrNameLst>
                                      </p:cBhvr>
                                      <p:to>
                                        <p:strVal val="hidden"/>
                                      </p:to>
                                    </p:set>
                                  </p:childTnLst>
                                </p:cTn>
                              </p:par>
                              <p:par>
                                <p:cTn id="1157" presetID="2" presetClass="exit" presetSubtype="6" fill="hold" grpId="4" nodeType="withEffect">
                                  <p:stCondLst>
                                    <p:cond delay="0"/>
                                  </p:stCondLst>
                                  <p:childTnLst>
                                    <p:anim calcmode="lin" valueType="num">
                                      <p:cBhvr additive="base">
                                        <p:cTn id="1158" dur="3000"/>
                                        <p:tgtEl>
                                          <p:spTgt spid="56"/>
                                        </p:tgtEl>
                                        <p:attrNameLst>
                                          <p:attrName>ppt_x</p:attrName>
                                        </p:attrNameLst>
                                      </p:cBhvr>
                                      <p:tavLst>
                                        <p:tav tm="0">
                                          <p:val>
                                            <p:strVal val="ppt_x"/>
                                          </p:val>
                                        </p:tav>
                                        <p:tav tm="100000">
                                          <p:val>
                                            <p:strVal val="1+ppt_w/2"/>
                                          </p:val>
                                        </p:tav>
                                      </p:tavLst>
                                    </p:anim>
                                    <p:anim calcmode="lin" valueType="num">
                                      <p:cBhvr additive="base">
                                        <p:cTn id="1159" dur="3000"/>
                                        <p:tgtEl>
                                          <p:spTgt spid="56"/>
                                        </p:tgtEl>
                                        <p:attrNameLst>
                                          <p:attrName>ppt_y</p:attrName>
                                        </p:attrNameLst>
                                      </p:cBhvr>
                                      <p:tavLst>
                                        <p:tav tm="0">
                                          <p:val>
                                            <p:strVal val="ppt_y"/>
                                          </p:val>
                                        </p:tav>
                                        <p:tav tm="100000">
                                          <p:val>
                                            <p:strVal val="1+ppt_h/2"/>
                                          </p:val>
                                        </p:tav>
                                      </p:tavLst>
                                    </p:anim>
                                    <p:set>
                                      <p:cBhvr>
                                        <p:cTn id="1160" dur="1" fill="hold">
                                          <p:stCondLst>
                                            <p:cond delay="2999"/>
                                          </p:stCondLst>
                                        </p:cTn>
                                        <p:tgtEl>
                                          <p:spTgt spid="56"/>
                                        </p:tgtEl>
                                        <p:attrNameLst>
                                          <p:attrName>style.visibility</p:attrName>
                                        </p:attrNameLst>
                                      </p:cBhvr>
                                      <p:to>
                                        <p:strVal val="hidden"/>
                                      </p:to>
                                    </p:set>
                                  </p:childTnLst>
                                </p:cTn>
                              </p:par>
                              <p:par>
                                <p:cTn id="1161" presetID="2" presetClass="exit" presetSubtype="12" fill="hold" grpId="4" nodeType="withEffect">
                                  <p:stCondLst>
                                    <p:cond delay="0"/>
                                  </p:stCondLst>
                                  <p:childTnLst>
                                    <p:anim calcmode="lin" valueType="num">
                                      <p:cBhvr additive="base">
                                        <p:cTn id="1162" dur="3000"/>
                                        <p:tgtEl>
                                          <p:spTgt spid="23"/>
                                        </p:tgtEl>
                                        <p:attrNameLst>
                                          <p:attrName>ppt_x</p:attrName>
                                        </p:attrNameLst>
                                      </p:cBhvr>
                                      <p:tavLst>
                                        <p:tav tm="0">
                                          <p:val>
                                            <p:strVal val="ppt_x"/>
                                          </p:val>
                                        </p:tav>
                                        <p:tav tm="100000">
                                          <p:val>
                                            <p:strVal val="0-ppt_w/2"/>
                                          </p:val>
                                        </p:tav>
                                      </p:tavLst>
                                    </p:anim>
                                    <p:anim calcmode="lin" valueType="num">
                                      <p:cBhvr additive="base">
                                        <p:cTn id="1163" dur="3000"/>
                                        <p:tgtEl>
                                          <p:spTgt spid="23"/>
                                        </p:tgtEl>
                                        <p:attrNameLst>
                                          <p:attrName>ppt_y</p:attrName>
                                        </p:attrNameLst>
                                      </p:cBhvr>
                                      <p:tavLst>
                                        <p:tav tm="0">
                                          <p:val>
                                            <p:strVal val="ppt_y"/>
                                          </p:val>
                                        </p:tav>
                                        <p:tav tm="100000">
                                          <p:val>
                                            <p:strVal val="1+ppt_h/2"/>
                                          </p:val>
                                        </p:tav>
                                      </p:tavLst>
                                    </p:anim>
                                    <p:set>
                                      <p:cBhvr>
                                        <p:cTn id="1164" dur="1" fill="hold">
                                          <p:stCondLst>
                                            <p:cond delay="2999"/>
                                          </p:stCondLst>
                                        </p:cTn>
                                        <p:tgtEl>
                                          <p:spTgt spid="23"/>
                                        </p:tgtEl>
                                        <p:attrNameLst>
                                          <p:attrName>style.visibility</p:attrName>
                                        </p:attrNameLst>
                                      </p:cBhvr>
                                      <p:to>
                                        <p:strVal val="hidden"/>
                                      </p:to>
                                    </p:set>
                                  </p:childTnLst>
                                </p:cTn>
                              </p:par>
                              <p:par>
                                <p:cTn id="1165" presetID="2" presetClass="exit" presetSubtype="12" fill="hold" grpId="4" nodeType="withEffect">
                                  <p:stCondLst>
                                    <p:cond delay="0"/>
                                  </p:stCondLst>
                                  <p:childTnLst>
                                    <p:anim calcmode="lin" valueType="num">
                                      <p:cBhvr additive="base">
                                        <p:cTn id="1166" dur="3000"/>
                                        <p:tgtEl>
                                          <p:spTgt spid="24"/>
                                        </p:tgtEl>
                                        <p:attrNameLst>
                                          <p:attrName>ppt_x</p:attrName>
                                        </p:attrNameLst>
                                      </p:cBhvr>
                                      <p:tavLst>
                                        <p:tav tm="0">
                                          <p:val>
                                            <p:strVal val="ppt_x"/>
                                          </p:val>
                                        </p:tav>
                                        <p:tav tm="100000">
                                          <p:val>
                                            <p:strVal val="0-ppt_w/2"/>
                                          </p:val>
                                        </p:tav>
                                      </p:tavLst>
                                    </p:anim>
                                    <p:anim calcmode="lin" valueType="num">
                                      <p:cBhvr additive="base">
                                        <p:cTn id="1167" dur="3000"/>
                                        <p:tgtEl>
                                          <p:spTgt spid="24"/>
                                        </p:tgtEl>
                                        <p:attrNameLst>
                                          <p:attrName>ppt_y</p:attrName>
                                        </p:attrNameLst>
                                      </p:cBhvr>
                                      <p:tavLst>
                                        <p:tav tm="0">
                                          <p:val>
                                            <p:strVal val="ppt_y"/>
                                          </p:val>
                                        </p:tav>
                                        <p:tav tm="100000">
                                          <p:val>
                                            <p:strVal val="1+ppt_h/2"/>
                                          </p:val>
                                        </p:tav>
                                      </p:tavLst>
                                    </p:anim>
                                    <p:set>
                                      <p:cBhvr>
                                        <p:cTn id="1168" dur="1" fill="hold">
                                          <p:stCondLst>
                                            <p:cond delay="2999"/>
                                          </p:stCondLst>
                                        </p:cTn>
                                        <p:tgtEl>
                                          <p:spTgt spid="24"/>
                                        </p:tgtEl>
                                        <p:attrNameLst>
                                          <p:attrName>style.visibility</p:attrName>
                                        </p:attrNameLst>
                                      </p:cBhvr>
                                      <p:to>
                                        <p:strVal val="hidden"/>
                                      </p:to>
                                    </p:set>
                                  </p:childTnLst>
                                </p:cTn>
                              </p:par>
                              <p:par>
                                <p:cTn id="1169" presetID="2" presetClass="exit" presetSubtype="12" fill="hold" grpId="4" nodeType="withEffect">
                                  <p:stCondLst>
                                    <p:cond delay="0"/>
                                  </p:stCondLst>
                                  <p:childTnLst>
                                    <p:anim calcmode="lin" valueType="num">
                                      <p:cBhvr additive="base">
                                        <p:cTn id="1170" dur="3000"/>
                                        <p:tgtEl>
                                          <p:spTgt spid="25"/>
                                        </p:tgtEl>
                                        <p:attrNameLst>
                                          <p:attrName>ppt_x</p:attrName>
                                        </p:attrNameLst>
                                      </p:cBhvr>
                                      <p:tavLst>
                                        <p:tav tm="0">
                                          <p:val>
                                            <p:strVal val="ppt_x"/>
                                          </p:val>
                                        </p:tav>
                                        <p:tav tm="100000">
                                          <p:val>
                                            <p:strVal val="0-ppt_w/2"/>
                                          </p:val>
                                        </p:tav>
                                      </p:tavLst>
                                    </p:anim>
                                    <p:anim calcmode="lin" valueType="num">
                                      <p:cBhvr additive="base">
                                        <p:cTn id="1171" dur="3000"/>
                                        <p:tgtEl>
                                          <p:spTgt spid="25"/>
                                        </p:tgtEl>
                                        <p:attrNameLst>
                                          <p:attrName>ppt_y</p:attrName>
                                        </p:attrNameLst>
                                      </p:cBhvr>
                                      <p:tavLst>
                                        <p:tav tm="0">
                                          <p:val>
                                            <p:strVal val="ppt_y"/>
                                          </p:val>
                                        </p:tav>
                                        <p:tav tm="100000">
                                          <p:val>
                                            <p:strVal val="1+ppt_h/2"/>
                                          </p:val>
                                        </p:tav>
                                      </p:tavLst>
                                    </p:anim>
                                    <p:set>
                                      <p:cBhvr>
                                        <p:cTn id="1172" dur="1" fill="hold">
                                          <p:stCondLst>
                                            <p:cond delay="2999"/>
                                          </p:stCondLst>
                                        </p:cTn>
                                        <p:tgtEl>
                                          <p:spTgt spid="25"/>
                                        </p:tgtEl>
                                        <p:attrNameLst>
                                          <p:attrName>style.visibility</p:attrName>
                                        </p:attrNameLst>
                                      </p:cBhvr>
                                      <p:to>
                                        <p:strVal val="hidden"/>
                                      </p:to>
                                    </p:set>
                                  </p:childTnLst>
                                </p:cTn>
                              </p:par>
                              <p:par>
                                <p:cTn id="1173" presetID="2" presetClass="exit" presetSubtype="12" fill="hold" grpId="4" nodeType="withEffect">
                                  <p:stCondLst>
                                    <p:cond delay="0"/>
                                  </p:stCondLst>
                                  <p:childTnLst>
                                    <p:anim calcmode="lin" valueType="num">
                                      <p:cBhvr additive="base">
                                        <p:cTn id="1174" dur="3000"/>
                                        <p:tgtEl>
                                          <p:spTgt spid="26"/>
                                        </p:tgtEl>
                                        <p:attrNameLst>
                                          <p:attrName>ppt_x</p:attrName>
                                        </p:attrNameLst>
                                      </p:cBhvr>
                                      <p:tavLst>
                                        <p:tav tm="0">
                                          <p:val>
                                            <p:strVal val="ppt_x"/>
                                          </p:val>
                                        </p:tav>
                                        <p:tav tm="100000">
                                          <p:val>
                                            <p:strVal val="0-ppt_w/2"/>
                                          </p:val>
                                        </p:tav>
                                      </p:tavLst>
                                    </p:anim>
                                    <p:anim calcmode="lin" valueType="num">
                                      <p:cBhvr additive="base">
                                        <p:cTn id="1175" dur="3000"/>
                                        <p:tgtEl>
                                          <p:spTgt spid="26"/>
                                        </p:tgtEl>
                                        <p:attrNameLst>
                                          <p:attrName>ppt_y</p:attrName>
                                        </p:attrNameLst>
                                      </p:cBhvr>
                                      <p:tavLst>
                                        <p:tav tm="0">
                                          <p:val>
                                            <p:strVal val="ppt_y"/>
                                          </p:val>
                                        </p:tav>
                                        <p:tav tm="100000">
                                          <p:val>
                                            <p:strVal val="1+ppt_h/2"/>
                                          </p:val>
                                        </p:tav>
                                      </p:tavLst>
                                    </p:anim>
                                    <p:set>
                                      <p:cBhvr>
                                        <p:cTn id="1176" dur="1" fill="hold">
                                          <p:stCondLst>
                                            <p:cond delay="2999"/>
                                          </p:stCondLst>
                                        </p:cTn>
                                        <p:tgtEl>
                                          <p:spTgt spid="26"/>
                                        </p:tgtEl>
                                        <p:attrNameLst>
                                          <p:attrName>style.visibility</p:attrName>
                                        </p:attrNameLst>
                                      </p:cBhvr>
                                      <p:to>
                                        <p:strVal val="hidden"/>
                                      </p:to>
                                    </p:set>
                                  </p:childTnLst>
                                </p:cTn>
                              </p:par>
                              <p:par>
                                <p:cTn id="1177" presetID="2" presetClass="exit" presetSubtype="12" fill="hold" grpId="4" nodeType="withEffect">
                                  <p:stCondLst>
                                    <p:cond delay="0"/>
                                  </p:stCondLst>
                                  <p:childTnLst>
                                    <p:anim calcmode="lin" valueType="num">
                                      <p:cBhvr additive="base">
                                        <p:cTn id="1178" dur="3000"/>
                                        <p:tgtEl>
                                          <p:spTgt spid="27"/>
                                        </p:tgtEl>
                                        <p:attrNameLst>
                                          <p:attrName>ppt_x</p:attrName>
                                        </p:attrNameLst>
                                      </p:cBhvr>
                                      <p:tavLst>
                                        <p:tav tm="0">
                                          <p:val>
                                            <p:strVal val="ppt_x"/>
                                          </p:val>
                                        </p:tav>
                                        <p:tav tm="100000">
                                          <p:val>
                                            <p:strVal val="0-ppt_w/2"/>
                                          </p:val>
                                        </p:tav>
                                      </p:tavLst>
                                    </p:anim>
                                    <p:anim calcmode="lin" valueType="num">
                                      <p:cBhvr additive="base">
                                        <p:cTn id="1179" dur="3000"/>
                                        <p:tgtEl>
                                          <p:spTgt spid="27"/>
                                        </p:tgtEl>
                                        <p:attrNameLst>
                                          <p:attrName>ppt_y</p:attrName>
                                        </p:attrNameLst>
                                      </p:cBhvr>
                                      <p:tavLst>
                                        <p:tav tm="0">
                                          <p:val>
                                            <p:strVal val="ppt_y"/>
                                          </p:val>
                                        </p:tav>
                                        <p:tav tm="100000">
                                          <p:val>
                                            <p:strVal val="1+ppt_h/2"/>
                                          </p:val>
                                        </p:tav>
                                      </p:tavLst>
                                    </p:anim>
                                    <p:set>
                                      <p:cBhvr>
                                        <p:cTn id="1180" dur="1" fill="hold">
                                          <p:stCondLst>
                                            <p:cond delay="2999"/>
                                          </p:stCondLst>
                                        </p:cTn>
                                        <p:tgtEl>
                                          <p:spTgt spid="27"/>
                                        </p:tgtEl>
                                        <p:attrNameLst>
                                          <p:attrName>style.visibility</p:attrName>
                                        </p:attrNameLst>
                                      </p:cBhvr>
                                      <p:to>
                                        <p:strVal val="hidden"/>
                                      </p:to>
                                    </p:set>
                                  </p:childTnLst>
                                </p:cTn>
                              </p:par>
                              <p:par>
                                <p:cTn id="1181" presetID="2" presetClass="exit" presetSubtype="12" fill="hold" grpId="4" nodeType="withEffect">
                                  <p:stCondLst>
                                    <p:cond delay="0"/>
                                  </p:stCondLst>
                                  <p:childTnLst>
                                    <p:anim calcmode="lin" valueType="num">
                                      <p:cBhvr additive="base">
                                        <p:cTn id="1182" dur="3000"/>
                                        <p:tgtEl>
                                          <p:spTgt spid="28"/>
                                        </p:tgtEl>
                                        <p:attrNameLst>
                                          <p:attrName>ppt_x</p:attrName>
                                        </p:attrNameLst>
                                      </p:cBhvr>
                                      <p:tavLst>
                                        <p:tav tm="0">
                                          <p:val>
                                            <p:strVal val="ppt_x"/>
                                          </p:val>
                                        </p:tav>
                                        <p:tav tm="100000">
                                          <p:val>
                                            <p:strVal val="0-ppt_w/2"/>
                                          </p:val>
                                        </p:tav>
                                      </p:tavLst>
                                    </p:anim>
                                    <p:anim calcmode="lin" valueType="num">
                                      <p:cBhvr additive="base">
                                        <p:cTn id="1183" dur="3000"/>
                                        <p:tgtEl>
                                          <p:spTgt spid="28"/>
                                        </p:tgtEl>
                                        <p:attrNameLst>
                                          <p:attrName>ppt_y</p:attrName>
                                        </p:attrNameLst>
                                      </p:cBhvr>
                                      <p:tavLst>
                                        <p:tav tm="0">
                                          <p:val>
                                            <p:strVal val="ppt_y"/>
                                          </p:val>
                                        </p:tav>
                                        <p:tav tm="100000">
                                          <p:val>
                                            <p:strVal val="1+ppt_h/2"/>
                                          </p:val>
                                        </p:tav>
                                      </p:tavLst>
                                    </p:anim>
                                    <p:set>
                                      <p:cBhvr>
                                        <p:cTn id="1184" dur="1" fill="hold">
                                          <p:stCondLst>
                                            <p:cond delay="2999"/>
                                          </p:stCondLst>
                                        </p:cTn>
                                        <p:tgtEl>
                                          <p:spTgt spid="28"/>
                                        </p:tgtEl>
                                        <p:attrNameLst>
                                          <p:attrName>style.visibility</p:attrName>
                                        </p:attrNameLst>
                                      </p:cBhvr>
                                      <p:to>
                                        <p:strVal val="hidden"/>
                                      </p:to>
                                    </p:set>
                                  </p:childTnLst>
                                </p:cTn>
                              </p:par>
                              <p:par>
                                <p:cTn id="1185" presetID="2" presetClass="exit" presetSubtype="12" fill="hold" grpId="4" nodeType="withEffect">
                                  <p:stCondLst>
                                    <p:cond delay="0"/>
                                  </p:stCondLst>
                                  <p:childTnLst>
                                    <p:anim calcmode="lin" valueType="num">
                                      <p:cBhvr additive="base">
                                        <p:cTn id="1186" dur="3000"/>
                                        <p:tgtEl>
                                          <p:spTgt spid="29"/>
                                        </p:tgtEl>
                                        <p:attrNameLst>
                                          <p:attrName>ppt_x</p:attrName>
                                        </p:attrNameLst>
                                      </p:cBhvr>
                                      <p:tavLst>
                                        <p:tav tm="0">
                                          <p:val>
                                            <p:strVal val="ppt_x"/>
                                          </p:val>
                                        </p:tav>
                                        <p:tav tm="100000">
                                          <p:val>
                                            <p:strVal val="0-ppt_w/2"/>
                                          </p:val>
                                        </p:tav>
                                      </p:tavLst>
                                    </p:anim>
                                    <p:anim calcmode="lin" valueType="num">
                                      <p:cBhvr additive="base">
                                        <p:cTn id="1187" dur="3000"/>
                                        <p:tgtEl>
                                          <p:spTgt spid="29"/>
                                        </p:tgtEl>
                                        <p:attrNameLst>
                                          <p:attrName>ppt_y</p:attrName>
                                        </p:attrNameLst>
                                      </p:cBhvr>
                                      <p:tavLst>
                                        <p:tav tm="0">
                                          <p:val>
                                            <p:strVal val="ppt_y"/>
                                          </p:val>
                                        </p:tav>
                                        <p:tav tm="100000">
                                          <p:val>
                                            <p:strVal val="1+ppt_h/2"/>
                                          </p:val>
                                        </p:tav>
                                      </p:tavLst>
                                    </p:anim>
                                    <p:set>
                                      <p:cBhvr>
                                        <p:cTn id="1188" dur="1" fill="hold">
                                          <p:stCondLst>
                                            <p:cond delay="2999"/>
                                          </p:stCondLst>
                                        </p:cTn>
                                        <p:tgtEl>
                                          <p:spTgt spid="29"/>
                                        </p:tgtEl>
                                        <p:attrNameLst>
                                          <p:attrName>style.visibility</p:attrName>
                                        </p:attrNameLst>
                                      </p:cBhvr>
                                      <p:to>
                                        <p:strVal val="hidden"/>
                                      </p:to>
                                    </p:set>
                                  </p:childTnLst>
                                </p:cTn>
                              </p:par>
                              <p:par>
                                <p:cTn id="1189" presetID="2" presetClass="exit" presetSubtype="12" fill="hold" grpId="4" nodeType="withEffect">
                                  <p:stCondLst>
                                    <p:cond delay="0"/>
                                  </p:stCondLst>
                                  <p:childTnLst>
                                    <p:anim calcmode="lin" valueType="num">
                                      <p:cBhvr additive="base">
                                        <p:cTn id="1190" dur="3000"/>
                                        <p:tgtEl>
                                          <p:spTgt spid="30"/>
                                        </p:tgtEl>
                                        <p:attrNameLst>
                                          <p:attrName>ppt_x</p:attrName>
                                        </p:attrNameLst>
                                      </p:cBhvr>
                                      <p:tavLst>
                                        <p:tav tm="0">
                                          <p:val>
                                            <p:strVal val="ppt_x"/>
                                          </p:val>
                                        </p:tav>
                                        <p:tav tm="100000">
                                          <p:val>
                                            <p:strVal val="0-ppt_w/2"/>
                                          </p:val>
                                        </p:tav>
                                      </p:tavLst>
                                    </p:anim>
                                    <p:anim calcmode="lin" valueType="num">
                                      <p:cBhvr additive="base">
                                        <p:cTn id="1191" dur="3000"/>
                                        <p:tgtEl>
                                          <p:spTgt spid="30"/>
                                        </p:tgtEl>
                                        <p:attrNameLst>
                                          <p:attrName>ppt_y</p:attrName>
                                        </p:attrNameLst>
                                      </p:cBhvr>
                                      <p:tavLst>
                                        <p:tav tm="0">
                                          <p:val>
                                            <p:strVal val="ppt_y"/>
                                          </p:val>
                                        </p:tav>
                                        <p:tav tm="100000">
                                          <p:val>
                                            <p:strVal val="1+ppt_h/2"/>
                                          </p:val>
                                        </p:tav>
                                      </p:tavLst>
                                    </p:anim>
                                    <p:set>
                                      <p:cBhvr>
                                        <p:cTn id="1192" dur="1" fill="hold">
                                          <p:stCondLst>
                                            <p:cond delay="2999"/>
                                          </p:stCondLst>
                                        </p:cTn>
                                        <p:tgtEl>
                                          <p:spTgt spid="30"/>
                                        </p:tgtEl>
                                        <p:attrNameLst>
                                          <p:attrName>style.visibility</p:attrName>
                                        </p:attrNameLst>
                                      </p:cBhvr>
                                      <p:to>
                                        <p:strVal val="hidden"/>
                                      </p:to>
                                    </p:set>
                                  </p:childTnLst>
                                </p:cTn>
                              </p:par>
                              <p:par>
                                <p:cTn id="1193" presetID="2" presetClass="exit" presetSubtype="12" fill="hold" grpId="4" nodeType="withEffect">
                                  <p:stCondLst>
                                    <p:cond delay="0"/>
                                  </p:stCondLst>
                                  <p:childTnLst>
                                    <p:anim calcmode="lin" valueType="num">
                                      <p:cBhvr additive="base">
                                        <p:cTn id="1194" dur="3000"/>
                                        <p:tgtEl>
                                          <p:spTgt spid="31"/>
                                        </p:tgtEl>
                                        <p:attrNameLst>
                                          <p:attrName>ppt_x</p:attrName>
                                        </p:attrNameLst>
                                      </p:cBhvr>
                                      <p:tavLst>
                                        <p:tav tm="0">
                                          <p:val>
                                            <p:strVal val="ppt_x"/>
                                          </p:val>
                                        </p:tav>
                                        <p:tav tm="100000">
                                          <p:val>
                                            <p:strVal val="0-ppt_w/2"/>
                                          </p:val>
                                        </p:tav>
                                      </p:tavLst>
                                    </p:anim>
                                    <p:anim calcmode="lin" valueType="num">
                                      <p:cBhvr additive="base">
                                        <p:cTn id="1195" dur="3000"/>
                                        <p:tgtEl>
                                          <p:spTgt spid="31"/>
                                        </p:tgtEl>
                                        <p:attrNameLst>
                                          <p:attrName>ppt_y</p:attrName>
                                        </p:attrNameLst>
                                      </p:cBhvr>
                                      <p:tavLst>
                                        <p:tav tm="0">
                                          <p:val>
                                            <p:strVal val="ppt_y"/>
                                          </p:val>
                                        </p:tav>
                                        <p:tav tm="100000">
                                          <p:val>
                                            <p:strVal val="1+ppt_h/2"/>
                                          </p:val>
                                        </p:tav>
                                      </p:tavLst>
                                    </p:anim>
                                    <p:set>
                                      <p:cBhvr>
                                        <p:cTn id="1196" dur="1" fill="hold">
                                          <p:stCondLst>
                                            <p:cond delay="2999"/>
                                          </p:stCondLst>
                                        </p:cTn>
                                        <p:tgtEl>
                                          <p:spTgt spid="31"/>
                                        </p:tgtEl>
                                        <p:attrNameLst>
                                          <p:attrName>style.visibility</p:attrName>
                                        </p:attrNameLst>
                                      </p:cBhvr>
                                      <p:to>
                                        <p:strVal val="hidden"/>
                                      </p:to>
                                    </p:set>
                                  </p:childTnLst>
                                </p:cTn>
                              </p:par>
                              <p:par>
                                <p:cTn id="1197" presetID="2" presetClass="exit" presetSubtype="12" fill="hold" grpId="4" nodeType="withEffect">
                                  <p:stCondLst>
                                    <p:cond delay="0"/>
                                  </p:stCondLst>
                                  <p:childTnLst>
                                    <p:anim calcmode="lin" valueType="num">
                                      <p:cBhvr additive="base">
                                        <p:cTn id="1198" dur="3000"/>
                                        <p:tgtEl>
                                          <p:spTgt spid="32"/>
                                        </p:tgtEl>
                                        <p:attrNameLst>
                                          <p:attrName>ppt_x</p:attrName>
                                        </p:attrNameLst>
                                      </p:cBhvr>
                                      <p:tavLst>
                                        <p:tav tm="0">
                                          <p:val>
                                            <p:strVal val="ppt_x"/>
                                          </p:val>
                                        </p:tav>
                                        <p:tav tm="100000">
                                          <p:val>
                                            <p:strVal val="0-ppt_w/2"/>
                                          </p:val>
                                        </p:tav>
                                      </p:tavLst>
                                    </p:anim>
                                    <p:anim calcmode="lin" valueType="num">
                                      <p:cBhvr additive="base">
                                        <p:cTn id="1199" dur="3000"/>
                                        <p:tgtEl>
                                          <p:spTgt spid="32"/>
                                        </p:tgtEl>
                                        <p:attrNameLst>
                                          <p:attrName>ppt_y</p:attrName>
                                        </p:attrNameLst>
                                      </p:cBhvr>
                                      <p:tavLst>
                                        <p:tav tm="0">
                                          <p:val>
                                            <p:strVal val="ppt_y"/>
                                          </p:val>
                                        </p:tav>
                                        <p:tav tm="100000">
                                          <p:val>
                                            <p:strVal val="1+ppt_h/2"/>
                                          </p:val>
                                        </p:tav>
                                      </p:tavLst>
                                    </p:anim>
                                    <p:set>
                                      <p:cBhvr>
                                        <p:cTn id="1200" dur="1" fill="hold">
                                          <p:stCondLst>
                                            <p:cond delay="2999"/>
                                          </p:stCondLst>
                                        </p:cTn>
                                        <p:tgtEl>
                                          <p:spTgt spid="32"/>
                                        </p:tgtEl>
                                        <p:attrNameLst>
                                          <p:attrName>style.visibility</p:attrName>
                                        </p:attrNameLst>
                                      </p:cBhvr>
                                      <p:to>
                                        <p:strVal val="hidden"/>
                                      </p:to>
                                    </p:set>
                                  </p:childTnLst>
                                </p:cTn>
                              </p:par>
                              <p:par>
                                <p:cTn id="1201" presetID="2" presetClass="exit" presetSubtype="12" fill="hold" grpId="4" nodeType="withEffect">
                                  <p:stCondLst>
                                    <p:cond delay="0"/>
                                  </p:stCondLst>
                                  <p:childTnLst>
                                    <p:anim calcmode="lin" valueType="num">
                                      <p:cBhvr additive="base">
                                        <p:cTn id="1202" dur="3000"/>
                                        <p:tgtEl>
                                          <p:spTgt spid="33"/>
                                        </p:tgtEl>
                                        <p:attrNameLst>
                                          <p:attrName>ppt_x</p:attrName>
                                        </p:attrNameLst>
                                      </p:cBhvr>
                                      <p:tavLst>
                                        <p:tav tm="0">
                                          <p:val>
                                            <p:strVal val="ppt_x"/>
                                          </p:val>
                                        </p:tav>
                                        <p:tav tm="100000">
                                          <p:val>
                                            <p:strVal val="0-ppt_w/2"/>
                                          </p:val>
                                        </p:tav>
                                      </p:tavLst>
                                    </p:anim>
                                    <p:anim calcmode="lin" valueType="num">
                                      <p:cBhvr additive="base">
                                        <p:cTn id="1203" dur="3000"/>
                                        <p:tgtEl>
                                          <p:spTgt spid="33"/>
                                        </p:tgtEl>
                                        <p:attrNameLst>
                                          <p:attrName>ppt_y</p:attrName>
                                        </p:attrNameLst>
                                      </p:cBhvr>
                                      <p:tavLst>
                                        <p:tav tm="0">
                                          <p:val>
                                            <p:strVal val="ppt_y"/>
                                          </p:val>
                                        </p:tav>
                                        <p:tav tm="100000">
                                          <p:val>
                                            <p:strVal val="1+ppt_h/2"/>
                                          </p:val>
                                        </p:tav>
                                      </p:tavLst>
                                    </p:anim>
                                    <p:set>
                                      <p:cBhvr>
                                        <p:cTn id="1204" dur="1" fill="hold">
                                          <p:stCondLst>
                                            <p:cond delay="2999"/>
                                          </p:stCondLst>
                                        </p:cTn>
                                        <p:tgtEl>
                                          <p:spTgt spid="33"/>
                                        </p:tgtEl>
                                        <p:attrNameLst>
                                          <p:attrName>style.visibility</p:attrName>
                                        </p:attrNameLst>
                                      </p:cBhvr>
                                      <p:to>
                                        <p:strVal val="hidden"/>
                                      </p:to>
                                    </p:set>
                                  </p:childTnLst>
                                </p:cTn>
                              </p:par>
                              <p:par>
                                <p:cTn id="1205" presetID="2" presetClass="exit" presetSubtype="12" fill="hold" grpId="4" nodeType="withEffect">
                                  <p:stCondLst>
                                    <p:cond delay="0"/>
                                  </p:stCondLst>
                                  <p:childTnLst>
                                    <p:anim calcmode="lin" valueType="num">
                                      <p:cBhvr additive="base">
                                        <p:cTn id="1206" dur="3000"/>
                                        <p:tgtEl>
                                          <p:spTgt spid="34"/>
                                        </p:tgtEl>
                                        <p:attrNameLst>
                                          <p:attrName>ppt_x</p:attrName>
                                        </p:attrNameLst>
                                      </p:cBhvr>
                                      <p:tavLst>
                                        <p:tav tm="0">
                                          <p:val>
                                            <p:strVal val="ppt_x"/>
                                          </p:val>
                                        </p:tav>
                                        <p:tav tm="100000">
                                          <p:val>
                                            <p:strVal val="0-ppt_w/2"/>
                                          </p:val>
                                        </p:tav>
                                      </p:tavLst>
                                    </p:anim>
                                    <p:anim calcmode="lin" valueType="num">
                                      <p:cBhvr additive="base">
                                        <p:cTn id="1207" dur="3000"/>
                                        <p:tgtEl>
                                          <p:spTgt spid="34"/>
                                        </p:tgtEl>
                                        <p:attrNameLst>
                                          <p:attrName>ppt_y</p:attrName>
                                        </p:attrNameLst>
                                      </p:cBhvr>
                                      <p:tavLst>
                                        <p:tav tm="0">
                                          <p:val>
                                            <p:strVal val="ppt_y"/>
                                          </p:val>
                                        </p:tav>
                                        <p:tav tm="100000">
                                          <p:val>
                                            <p:strVal val="1+ppt_h/2"/>
                                          </p:val>
                                        </p:tav>
                                      </p:tavLst>
                                    </p:anim>
                                    <p:set>
                                      <p:cBhvr>
                                        <p:cTn id="1208" dur="1" fill="hold">
                                          <p:stCondLst>
                                            <p:cond delay="2999"/>
                                          </p:stCondLst>
                                        </p:cTn>
                                        <p:tgtEl>
                                          <p:spTgt spid="34"/>
                                        </p:tgtEl>
                                        <p:attrNameLst>
                                          <p:attrName>style.visibility</p:attrName>
                                        </p:attrNameLst>
                                      </p:cBhvr>
                                      <p:to>
                                        <p:strVal val="hidden"/>
                                      </p:to>
                                    </p:set>
                                  </p:childTnLst>
                                </p:cTn>
                              </p:par>
                              <p:par>
                                <p:cTn id="1209" presetID="2" presetClass="exit" presetSubtype="12" fill="hold" grpId="4" nodeType="withEffect">
                                  <p:stCondLst>
                                    <p:cond delay="0"/>
                                  </p:stCondLst>
                                  <p:childTnLst>
                                    <p:anim calcmode="lin" valueType="num">
                                      <p:cBhvr additive="base">
                                        <p:cTn id="1210" dur="3000"/>
                                        <p:tgtEl>
                                          <p:spTgt spid="35"/>
                                        </p:tgtEl>
                                        <p:attrNameLst>
                                          <p:attrName>ppt_x</p:attrName>
                                        </p:attrNameLst>
                                      </p:cBhvr>
                                      <p:tavLst>
                                        <p:tav tm="0">
                                          <p:val>
                                            <p:strVal val="ppt_x"/>
                                          </p:val>
                                        </p:tav>
                                        <p:tav tm="100000">
                                          <p:val>
                                            <p:strVal val="0-ppt_w/2"/>
                                          </p:val>
                                        </p:tav>
                                      </p:tavLst>
                                    </p:anim>
                                    <p:anim calcmode="lin" valueType="num">
                                      <p:cBhvr additive="base">
                                        <p:cTn id="1211" dur="3000"/>
                                        <p:tgtEl>
                                          <p:spTgt spid="35"/>
                                        </p:tgtEl>
                                        <p:attrNameLst>
                                          <p:attrName>ppt_y</p:attrName>
                                        </p:attrNameLst>
                                      </p:cBhvr>
                                      <p:tavLst>
                                        <p:tav tm="0">
                                          <p:val>
                                            <p:strVal val="ppt_y"/>
                                          </p:val>
                                        </p:tav>
                                        <p:tav tm="100000">
                                          <p:val>
                                            <p:strVal val="1+ppt_h/2"/>
                                          </p:val>
                                        </p:tav>
                                      </p:tavLst>
                                    </p:anim>
                                    <p:set>
                                      <p:cBhvr>
                                        <p:cTn id="1212" dur="1" fill="hold">
                                          <p:stCondLst>
                                            <p:cond delay="2999"/>
                                          </p:stCondLst>
                                        </p:cTn>
                                        <p:tgtEl>
                                          <p:spTgt spid="35"/>
                                        </p:tgtEl>
                                        <p:attrNameLst>
                                          <p:attrName>style.visibility</p:attrName>
                                        </p:attrNameLst>
                                      </p:cBhvr>
                                      <p:to>
                                        <p:strVal val="hidden"/>
                                      </p:to>
                                    </p:set>
                                  </p:childTnLst>
                                </p:cTn>
                              </p:par>
                              <p:par>
                                <p:cTn id="1213" presetID="2" presetClass="exit" presetSubtype="12" fill="hold" grpId="4" nodeType="withEffect">
                                  <p:stCondLst>
                                    <p:cond delay="0"/>
                                  </p:stCondLst>
                                  <p:childTnLst>
                                    <p:anim calcmode="lin" valueType="num">
                                      <p:cBhvr additive="base">
                                        <p:cTn id="1214" dur="3000"/>
                                        <p:tgtEl>
                                          <p:spTgt spid="36"/>
                                        </p:tgtEl>
                                        <p:attrNameLst>
                                          <p:attrName>ppt_x</p:attrName>
                                        </p:attrNameLst>
                                      </p:cBhvr>
                                      <p:tavLst>
                                        <p:tav tm="0">
                                          <p:val>
                                            <p:strVal val="ppt_x"/>
                                          </p:val>
                                        </p:tav>
                                        <p:tav tm="100000">
                                          <p:val>
                                            <p:strVal val="0-ppt_w/2"/>
                                          </p:val>
                                        </p:tav>
                                      </p:tavLst>
                                    </p:anim>
                                    <p:anim calcmode="lin" valueType="num">
                                      <p:cBhvr additive="base">
                                        <p:cTn id="1215" dur="3000"/>
                                        <p:tgtEl>
                                          <p:spTgt spid="36"/>
                                        </p:tgtEl>
                                        <p:attrNameLst>
                                          <p:attrName>ppt_y</p:attrName>
                                        </p:attrNameLst>
                                      </p:cBhvr>
                                      <p:tavLst>
                                        <p:tav tm="0">
                                          <p:val>
                                            <p:strVal val="ppt_y"/>
                                          </p:val>
                                        </p:tav>
                                        <p:tav tm="100000">
                                          <p:val>
                                            <p:strVal val="1+ppt_h/2"/>
                                          </p:val>
                                        </p:tav>
                                      </p:tavLst>
                                    </p:anim>
                                    <p:set>
                                      <p:cBhvr>
                                        <p:cTn id="1216" dur="1" fill="hold">
                                          <p:stCondLst>
                                            <p:cond delay="2999"/>
                                          </p:stCondLst>
                                        </p:cTn>
                                        <p:tgtEl>
                                          <p:spTgt spid="36"/>
                                        </p:tgtEl>
                                        <p:attrNameLst>
                                          <p:attrName>style.visibility</p:attrName>
                                        </p:attrNameLst>
                                      </p:cBhvr>
                                      <p:to>
                                        <p:strVal val="hidden"/>
                                      </p:to>
                                    </p:set>
                                  </p:childTnLst>
                                </p:cTn>
                              </p:par>
                              <p:par>
                                <p:cTn id="1217" presetID="2" presetClass="exit" presetSubtype="12" fill="hold" grpId="4" nodeType="withEffect">
                                  <p:stCondLst>
                                    <p:cond delay="0"/>
                                  </p:stCondLst>
                                  <p:childTnLst>
                                    <p:anim calcmode="lin" valueType="num">
                                      <p:cBhvr additive="base">
                                        <p:cTn id="1218" dur="3000"/>
                                        <p:tgtEl>
                                          <p:spTgt spid="37"/>
                                        </p:tgtEl>
                                        <p:attrNameLst>
                                          <p:attrName>ppt_x</p:attrName>
                                        </p:attrNameLst>
                                      </p:cBhvr>
                                      <p:tavLst>
                                        <p:tav tm="0">
                                          <p:val>
                                            <p:strVal val="ppt_x"/>
                                          </p:val>
                                        </p:tav>
                                        <p:tav tm="100000">
                                          <p:val>
                                            <p:strVal val="0-ppt_w/2"/>
                                          </p:val>
                                        </p:tav>
                                      </p:tavLst>
                                    </p:anim>
                                    <p:anim calcmode="lin" valueType="num">
                                      <p:cBhvr additive="base">
                                        <p:cTn id="1219" dur="3000"/>
                                        <p:tgtEl>
                                          <p:spTgt spid="37"/>
                                        </p:tgtEl>
                                        <p:attrNameLst>
                                          <p:attrName>ppt_y</p:attrName>
                                        </p:attrNameLst>
                                      </p:cBhvr>
                                      <p:tavLst>
                                        <p:tav tm="0">
                                          <p:val>
                                            <p:strVal val="ppt_y"/>
                                          </p:val>
                                        </p:tav>
                                        <p:tav tm="100000">
                                          <p:val>
                                            <p:strVal val="1+ppt_h/2"/>
                                          </p:val>
                                        </p:tav>
                                      </p:tavLst>
                                    </p:anim>
                                    <p:set>
                                      <p:cBhvr>
                                        <p:cTn id="1220" dur="1" fill="hold">
                                          <p:stCondLst>
                                            <p:cond delay="2999"/>
                                          </p:stCondLst>
                                        </p:cTn>
                                        <p:tgtEl>
                                          <p:spTgt spid="37"/>
                                        </p:tgtEl>
                                        <p:attrNameLst>
                                          <p:attrName>style.visibility</p:attrName>
                                        </p:attrNameLst>
                                      </p:cBhvr>
                                      <p:to>
                                        <p:strVal val="hidden"/>
                                      </p:to>
                                    </p:set>
                                  </p:childTnLst>
                                </p:cTn>
                              </p:par>
                              <p:par>
                                <p:cTn id="1221" presetID="2" presetClass="exit" presetSubtype="12" fill="hold" grpId="4" nodeType="withEffect">
                                  <p:stCondLst>
                                    <p:cond delay="0"/>
                                  </p:stCondLst>
                                  <p:childTnLst>
                                    <p:anim calcmode="lin" valueType="num">
                                      <p:cBhvr additive="base">
                                        <p:cTn id="1222" dur="3000"/>
                                        <p:tgtEl>
                                          <p:spTgt spid="38"/>
                                        </p:tgtEl>
                                        <p:attrNameLst>
                                          <p:attrName>ppt_x</p:attrName>
                                        </p:attrNameLst>
                                      </p:cBhvr>
                                      <p:tavLst>
                                        <p:tav tm="0">
                                          <p:val>
                                            <p:strVal val="ppt_x"/>
                                          </p:val>
                                        </p:tav>
                                        <p:tav tm="100000">
                                          <p:val>
                                            <p:strVal val="0-ppt_w/2"/>
                                          </p:val>
                                        </p:tav>
                                      </p:tavLst>
                                    </p:anim>
                                    <p:anim calcmode="lin" valueType="num">
                                      <p:cBhvr additive="base">
                                        <p:cTn id="1223" dur="3000"/>
                                        <p:tgtEl>
                                          <p:spTgt spid="38"/>
                                        </p:tgtEl>
                                        <p:attrNameLst>
                                          <p:attrName>ppt_y</p:attrName>
                                        </p:attrNameLst>
                                      </p:cBhvr>
                                      <p:tavLst>
                                        <p:tav tm="0">
                                          <p:val>
                                            <p:strVal val="ppt_y"/>
                                          </p:val>
                                        </p:tav>
                                        <p:tav tm="100000">
                                          <p:val>
                                            <p:strVal val="1+ppt_h/2"/>
                                          </p:val>
                                        </p:tav>
                                      </p:tavLst>
                                    </p:anim>
                                    <p:set>
                                      <p:cBhvr>
                                        <p:cTn id="1224" dur="1" fill="hold">
                                          <p:stCondLst>
                                            <p:cond delay="2999"/>
                                          </p:stCondLst>
                                        </p:cTn>
                                        <p:tgtEl>
                                          <p:spTgt spid="38"/>
                                        </p:tgtEl>
                                        <p:attrNameLst>
                                          <p:attrName>style.visibility</p:attrName>
                                        </p:attrNameLst>
                                      </p:cBhvr>
                                      <p:to>
                                        <p:strVal val="hidden"/>
                                      </p:to>
                                    </p:set>
                                  </p:childTnLst>
                                </p:cTn>
                              </p:par>
                              <p:par>
                                <p:cTn id="1225" presetID="2" presetClass="exit" presetSubtype="12" fill="hold" grpId="4" nodeType="withEffect">
                                  <p:stCondLst>
                                    <p:cond delay="0"/>
                                  </p:stCondLst>
                                  <p:childTnLst>
                                    <p:anim calcmode="lin" valueType="num">
                                      <p:cBhvr additive="base">
                                        <p:cTn id="1226" dur="3000"/>
                                        <p:tgtEl>
                                          <p:spTgt spid="39"/>
                                        </p:tgtEl>
                                        <p:attrNameLst>
                                          <p:attrName>ppt_x</p:attrName>
                                        </p:attrNameLst>
                                      </p:cBhvr>
                                      <p:tavLst>
                                        <p:tav tm="0">
                                          <p:val>
                                            <p:strVal val="ppt_x"/>
                                          </p:val>
                                        </p:tav>
                                        <p:tav tm="100000">
                                          <p:val>
                                            <p:strVal val="0-ppt_w/2"/>
                                          </p:val>
                                        </p:tav>
                                      </p:tavLst>
                                    </p:anim>
                                    <p:anim calcmode="lin" valueType="num">
                                      <p:cBhvr additive="base">
                                        <p:cTn id="1227" dur="3000"/>
                                        <p:tgtEl>
                                          <p:spTgt spid="39"/>
                                        </p:tgtEl>
                                        <p:attrNameLst>
                                          <p:attrName>ppt_y</p:attrName>
                                        </p:attrNameLst>
                                      </p:cBhvr>
                                      <p:tavLst>
                                        <p:tav tm="0">
                                          <p:val>
                                            <p:strVal val="ppt_y"/>
                                          </p:val>
                                        </p:tav>
                                        <p:tav tm="100000">
                                          <p:val>
                                            <p:strVal val="1+ppt_h/2"/>
                                          </p:val>
                                        </p:tav>
                                      </p:tavLst>
                                    </p:anim>
                                    <p:set>
                                      <p:cBhvr>
                                        <p:cTn id="1228" dur="1" fill="hold">
                                          <p:stCondLst>
                                            <p:cond delay="2999"/>
                                          </p:stCondLst>
                                        </p:cTn>
                                        <p:tgtEl>
                                          <p:spTgt spid="39"/>
                                        </p:tgtEl>
                                        <p:attrNameLst>
                                          <p:attrName>style.visibility</p:attrName>
                                        </p:attrNameLst>
                                      </p:cBhvr>
                                      <p:to>
                                        <p:strVal val="hidden"/>
                                      </p:to>
                                    </p:set>
                                  </p:childTnLst>
                                </p:cTn>
                              </p:par>
                              <p:par>
                                <p:cTn id="1229" presetID="2" presetClass="exit" presetSubtype="12" fill="hold" grpId="4" nodeType="withEffect">
                                  <p:stCondLst>
                                    <p:cond delay="0"/>
                                  </p:stCondLst>
                                  <p:childTnLst>
                                    <p:anim calcmode="lin" valueType="num">
                                      <p:cBhvr additive="base">
                                        <p:cTn id="1230" dur="3000"/>
                                        <p:tgtEl>
                                          <p:spTgt spid="40"/>
                                        </p:tgtEl>
                                        <p:attrNameLst>
                                          <p:attrName>ppt_x</p:attrName>
                                        </p:attrNameLst>
                                      </p:cBhvr>
                                      <p:tavLst>
                                        <p:tav tm="0">
                                          <p:val>
                                            <p:strVal val="ppt_x"/>
                                          </p:val>
                                        </p:tav>
                                        <p:tav tm="100000">
                                          <p:val>
                                            <p:strVal val="0-ppt_w/2"/>
                                          </p:val>
                                        </p:tav>
                                      </p:tavLst>
                                    </p:anim>
                                    <p:anim calcmode="lin" valueType="num">
                                      <p:cBhvr additive="base">
                                        <p:cTn id="1231" dur="3000"/>
                                        <p:tgtEl>
                                          <p:spTgt spid="40"/>
                                        </p:tgtEl>
                                        <p:attrNameLst>
                                          <p:attrName>ppt_y</p:attrName>
                                        </p:attrNameLst>
                                      </p:cBhvr>
                                      <p:tavLst>
                                        <p:tav tm="0">
                                          <p:val>
                                            <p:strVal val="ppt_y"/>
                                          </p:val>
                                        </p:tav>
                                        <p:tav tm="100000">
                                          <p:val>
                                            <p:strVal val="1+ppt_h/2"/>
                                          </p:val>
                                        </p:tav>
                                      </p:tavLst>
                                    </p:anim>
                                    <p:set>
                                      <p:cBhvr>
                                        <p:cTn id="1232" dur="1" fill="hold">
                                          <p:stCondLst>
                                            <p:cond delay="2999"/>
                                          </p:stCondLst>
                                        </p:cTn>
                                        <p:tgtEl>
                                          <p:spTgt spid="40"/>
                                        </p:tgtEl>
                                        <p:attrNameLst>
                                          <p:attrName>style.visibility</p:attrName>
                                        </p:attrNameLst>
                                      </p:cBhvr>
                                      <p:to>
                                        <p:strVal val="hidden"/>
                                      </p:to>
                                    </p:set>
                                  </p:childTnLst>
                                </p:cTn>
                              </p:par>
                              <p:par>
                                <p:cTn id="1233" presetID="2" presetClass="exit" presetSubtype="3" fill="hold" grpId="4" nodeType="withEffect">
                                  <p:stCondLst>
                                    <p:cond delay="0"/>
                                  </p:stCondLst>
                                  <p:childTnLst>
                                    <p:anim calcmode="lin" valueType="num">
                                      <p:cBhvr additive="base">
                                        <p:cTn id="1234" dur="3000"/>
                                        <p:tgtEl>
                                          <p:spTgt spid="5"/>
                                        </p:tgtEl>
                                        <p:attrNameLst>
                                          <p:attrName>ppt_x</p:attrName>
                                        </p:attrNameLst>
                                      </p:cBhvr>
                                      <p:tavLst>
                                        <p:tav tm="0">
                                          <p:val>
                                            <p:strVal val="ppt_x"/>
                                          </p:val>
                                        </p:tav>
                                        <p:tav tm="100000">
                                          <p:val>
                                            <p:strVal val="1+ppt_w/2"/>
                                          </p:val>
                                        </p:tav>
                                      </p:tavLst>
                                    </p:anim>
                                    <p:anim calcmode="lin" valueType="num">
                                      <p:cBhvr additive="base">
                                        <p:cTn id="1235" dur="3000"/>
                                        <p:tgtEl>
                                          <p:spTgt spid="5"/>
                                        </p:tgtEl>
                                        <p:attrNameLst>
                                          <p:attrName>ppt_y</p:attrName>
                                        </p:attrNameLst>
                                      </p:cBhvr>
                                      <p:tavLst>
                                        <p:tav tm="0">
                                          <p:val>
                                            <p:strVal val="ppt_y"/>
                                          </p:val>
                                        </p:tav>
                                        <p:tav tm="100000">
                                          <p:val>
                                            <p:strVal val="0-ppt_h/2"/>
                                          </p:val>
                                        </p:tav>
                                      </p:tavLst>
                                    </p:anim>
                                    <p:set>
                                      <p:cBhvr>
                                        <p:cTn id="1236" dur="1" fill="hold">
                                          <p:stCondLst>
                                            <p:cond delay="2999"/>
                                          </p:stCondLst>
                                        </p:cTn>
                                        <p:tgtEl>
                                          <p:spTgt spid="5"/>
                                        </p:tgtEl>
                                        <p:attrNameLst>
                                          <p:attrName>style.visibility</p:attrName>
                                        </p:attrNameLst>
                                      </p:cBhvr>
                                      <p:to>
                                        <p:strVal val="hidden"/>
                                      </p:to>
                                    </p:set>
                                  </p:childTnLst>
                                </p:cTn>
                              </p:par>
                              <p:par>
                                <p:cTn id="1237" presetID="2" presetClass="exit" presetSubtype="3" fill="hold" grpId="4" nodeType="withEffect">
                                  <p:stCondLst>
                                    <p:cond delay="0"/>
                                  </p:stCondLst>
                                  <p:childTnLst>
                                    <p:anim calcmode="lin" valueType="num">
                                      <p:cBhvr additive="base">
                                        <p:cTn id="1238" dur="3000"/>
                                        <p:tgtEl>
                                          <p:spTgt spid="6"/>
                                        </p:tgtEl>
                                        <p:attrNameLst>
                                          <p:attrName>ppt_x</p:attrName>
                                        </p:attrNameLst>
                                      </p:cBhvr>
                                      <p:tavLst>
                                        <p:tav tm="0">
                                          <p:val>
                                            <p:strVal val="ppt_x"/>
                                          </p:val>
                                        </p:tav>
                                        <p:tav tm="100000">
                                          <p:val>
                                            <p:strVal val="1+ppt_w/2"/>
                                          </p:val>
                                        </p:tav>
                                      </p:tavLst>
                                    </p:anim>
                                    <p:anim calcmode="lin" valueType="num">
                                      <p:cBhvr additive="base">
                                        <p:cTn id="1239" dur="3000"/>
                                        <p:tgtEl>
                                          <p:spTgt spid="6"/>
                                        </p:tgtEl>
                                        <p:attrNameLst>
                                          <p:attrName>ppt_y</p:attrName>
                                        </p:attrNameLst>
                                      </p:cBhvr>
                                      <p:tavLst>
                                        <p:tav tm="0">
                                          <p:val>
                                            <p:strVal val="ppt_y"/>
                                          </p:val>
                                        </p:tav>
                                        <p:tav tm="100000">
                                          <p:val>
                                            <p:strVal val="0-ppt_h/2"/>
                                          </p:val>
                                        </p:tav>
                                      </p:tavLst>
                                    </p:anim>
                                    <p:set>
                                      <p:cBhvr>
                                        <p:cTn id="1240" dur="1" fill="hold">
                                          <p:stCondLst>
                                            <p:cond delay="2999"/>
                                          </p:stCondLst>
                                        </p:cTn>
                                        <p:tgtEl>
                                          <p:spTgt spid="6"/>
                                        </p:tgtEl>
                                        <p:attrNameLst>
                                          <p:attrName>style.visibility</p:attrName>
                                        </p:attrNameLst>
                                      </p:cBhvr>
                                      <p:to>
                                        <p:strVal val="hidden"/>
                                      </p:to>
                                    </p:set>
                                  </p:childTnLst>
                                </p:cTn>
                              </p:par>
                              <p:par>
                                <p:cTn id="1241" presetID="2" presetClass="exit" presetSubtype="3" fill="hold" grpId="4" nodeType="withEffect">
                                  <p:stCondLst>
                                    <p:cond delay="0"/>
                                  </p:stCondLst>
                                  <p:childTnLst>
                                    <p:anim calcmode="lin" valueType="num">
                                      <p:cBhvr additive="base">
                                        <p:cTn id="1242" dur="3000"/>
                                        <p:tgtEl>
                                          <p:spTgt spid="7"/>
                                        </p:tgtEl>
                                        <p:attrNameLst>
                                          <p:attrName>ppt_x</p:attrName>
                                        </p:attrNameLst>
                                      </p:cBhvr>
                                      <p:tavLst>
                                        <p:tav tm="0">
                                          <p:val>
                                            <p:strVal val="ppt_x"/>
                                          </p:val>
                                        </p:tav>
                                        <p:tav tm="100000">
                                          <p:val>
                                            <p:strVal val="1+ppt_w/2"/>
                                          </p:val>
                                        </p:tav>
                                      </p:tavLst>
                                    </p:anim>
                                    <p:anim calcmode="lin" valueType="num">
                                      <p:cBhvr additive="base">
                                        <p:cTn id="1243" dur="3000"/>
                                        <p:tgtEl>
                                          <p:spTgt spid="7"/>
                                        </p:tgtEl>
                                        <p:attrNameLst>
                                          <p:attrName>ppt_y</p:attrName>
                                        </p:attrNameLst>
                                      </p:cBhvr>
                                      <p:tavLst>
                                        <p:tav tm="0">
                                          <p:val>
                                            <p:strVal val="ppt_y"/>
                                          </p:val>
                                        </p:tav>
                                        <p:tav tm="100000">
                                          <p:val>
                                            <p:strVal val="0-ppt_h/2"/>
                                          </p:val>
                                        </p:tav>
                                      </p:tavLst>
                                    </p:anim>
                                    <p:set>
                                      <p:cBhvr>
                                        <p:cTn id="1244" dur="1" fill="hold">
                                          <p:stCondLst>
                                            <p:cond delay="2999"/>
                                          </p:stCondLst>
                                        </p:cTn>
                                        <p:tgtEl>
                                          <p:spTgt spid="7"/>
                                        </p:tgtEl>
                                        <p:attrNameLst>
                                          <p:attrName>style.visibility</p:attrName>
                                        </p:attrNameLst>
                                      </p:cBhvr>
                                      <p:to>
                                        <p:strVal val="hidden"/>
                                      </p:to>
                                    </p:set>
                                  </p:childTnLst>
                                </p:cTn>
                              </p:par>
                              <p:par>
                                <p:cTn id="1245" presetID="2" presetClass="exit" presetSubtype="3" fill="hold" grpId="4" nodeType="withEffect">
                                  <p:stCondLst>
                                    <p:cond delay="0"/>
                                  </p:stCondLst>
                                  <p:childTnLst>
                                    <p:anim calcmode="lin" valueType="num">
                                      <p:cBhvr additive="base">
                                        <p:cTn id="1246" dur="3000"/>
                                        <p:tgtEl>
                                          <p:spTgt spid="8"/>
                                        </p:tgtEl>
                                        <p:attrNameLst>
                                          <p:attrName>ppt_x</p:attrName>
                                        </p:attrNameLst>
                                      </p:cBhvr>
                                      <p:tavLst>
                                        <p:tav tm="0">
                                          <p:val>
                                            <p:strVal val="ppt_x"/>
                                          </p:val>
                                        </p:tav>
                                        <p:tav tm="100000">
                                          <p:val>
                                            <p:strVal val="1+ppt_w/2"/>
                                          </p:val>
                                        </p:tav>
                                      </p:tavLst>
                                    </p:anim>
                                    <p:anim calcmode="lin" valueType="num">
                                      <p:cBhvr additive="base">
                                        <p:cTn id="1247" dur="3000"/>
                                        <p:tgtEl>
                                          <p:spTgt spid="8"/>
                                        </p:tgtEl>
                                        <p:attrNameLst>
                                          <p:attrName>ppt_y</p:attrName>
                                        </p:attrNameLst>
                                      </p:cBhvr>
                                      <p:tavLst>
                                        <p:tav tm="0">
                                          <p:val>
                                            <p:strVal val="ppt_y"/>
                                          </p:val>
                                        </p:tav>
                                        <p:tav tm="100000">
                                          <p:val>
                                            <p:strVal val="0-ppt_h/2"/>
                                          </p:val>
                                        </p:tav>
                                      </p:tavLst>
                                    </p:anim>
                                    <p:set>
                                      <p:cBhvr>
                                        <p:cTn id="1248" dur="1" fill="hold">
                                          <p:stCondLst>
                                            <p:cond delay="2999"/>
                                          </p:stCondLst>
                                        </p:cTn>
                                        <p:tgtEl>
                                          <p:spTgt spid="8"/>
                                        </p:tgtEl>
                                        <p:attrNameLst>
                                          <p:attrName>style.visibility</p:attrName>
                                        </p:attrNameLst>
                                      </p:cBhvr>
                                      <p:to>
                                        <p:strVal val="hidden"/>
                                      </p:to>
                                    </p:set>
                                  </p:childTnLst>
                                </p:cTn>
                              </p:par>
                              <p:par>
                                <p:cTn id="1249" presetID="2" presetClass="exit" presetSubtype="3" fill="hold" grpId="4" nodeType="withEffect">
                                  <p:stCondLst>
                                    <p:cond delay="0"/>
                                  </p:stCondLst>
                                  <p:childTnLst>
                                    <p:anim calcmode="lin" valueType="num">
                                      <p:cBhvr additive="base">
                                        <p:cTn id="1250" dur="3000"/>
                                        <p:tgtEl>
                                          <p:spTgt spid="9"/>
                                        </p:tgtEl>
                                        <p:attrNameLst>
                                          <p:attrName>ppt_x</p:attrName>
                                        </p:attrNameLst>
                                      </p:cBhvr>
                                      <p:tavLst>
                                        <p:tav tm="0">
                                          <p:val>
                                            <p:strVal val="ppt_x"/>
                                          </p:val>
                                        </p:tav>
                                        <p:tav tm="100000">
                                          <p:val>
                                            <p:strVal val="1+ppt_w/2"/>
                                          </p:val>
                                        </p:tav>
                                      </p:tavLst>
                                    </p:anim>
                                    <p:anim calcmode="lin" valueType="num">
                                      <p:cBhvr additive="base">
                                        <p:cTn id="1251" dur="3000"/>
                                        <p:tgtEl>
                                          <p:spTgt spid="9"/>
                                        </p:tgtEl>
                                        <p:attrNameLst>
                                          <p:attrName>ppt_y</p:attrName>
                                        </p:attrNameLst>
                                      </p:cBhvr>
                                      <p:tavLst>
                                        <p:tav tm="0">
                                          <p:val>
                                            <p:strVal val="ppt_y"/>
                                          </p:val>
                                        </p:tav>
                                        <p:tav tm="100000">
                                          <p:val>
                                            <p:strVal val="0-ppt_h/2"/>
                                          </p:val>
                                        </p:tav>
                                      </p:tavLst>
                                    </p:anim>
                                    <p:set>
                                      <p:cBhvr>
                                        <p:cTn id="1252" dur="1" fill="hold">
                                          <p:stCondLst>
                                            <p:cond delay="2999"/>
                                          </p:stCondLst>
                                        </p:cTn>
                                        <p:tgtEl>
                                          <p:spTgt spid="9"/>
                                        </p:tgtEl>
                                        <p:attrNameLst>
                                          <p:attrName>style.visibility</p:attrName>
                                        </p:attrNameLst>
                                      </p:cBhvr>
                                      <p:to>
                                        <p:strVal val="hidden"/>
                                      </p:to>
                                    </p:set>
                                  </p:childTnLst>
                                </p:cTn>
                              </p:par>
                              <p:par>
                                <p:cTn id="1253" presetID="2" presetClass="exit" presetSubtype="3" fill="hold" grpId="4" nodeType="withEffect">
                                  <p:stCondLst>
                                    <p:cond delay="0"/>
                                  </p:stCondLst>
                                  <p:childTnLst>
                                    <p:anim calcmode="lin" valueType="num">
                                      <p:cBhvr additive="base">
                                        <p:cTn id="1254" dur="3000"/>
                                        <p:tgtEl>
                                          <p:spTgt spid="10"/>
                                        </p:tgtEl>
                                        <p:attrNameLst>
                                          <p:attrName>ppt_x</p:attrName>
                                        </p:attrNameLst>
                                      </p:cBhvr>
                                      <p:tavLst>
                                        <p:tav tm="0">
                                          <p:val>
                                            <p:strVal val="ppt_x"/>
                                          </p:val>
                                        </p:tav>
                                        <p:tav tm="100000">
                                          <p:val>
                                            <p:strVal val="1+ppt_w/2"/>
                                          </p:val>
                                        </p:tav>
                                      </p:tavLst>
                                    </p:anim>
                                    <p:anim calcmode="lin" valueType="num">
                                      <p:cBhvr additive="base">
                                        <p:cTn id="1255" dur="3000"/>
                                        <p:tgtEl>
                                          <p:spTgt spid="10"/>
                                        </p:tgtEl>
                                        <p:attrNameLst>
                                          <p:attrName>ppt_y</p:attrName>
                                        </p:attrNameLst>
                                      </p:cBhvr>
                                      <p:tavLst>
                                        <p:tav tm="0">
                                          <p:val>
                                            <p:strVal val="ppt_y"/>
                                          </p:val>
                                        </p:tav>
                                        <p:tav tm="100000">
                                          <p:val>
                                            <p:strVal val="0-ppt_h/2"/>
                                          </p:val>
                                        </p:tav>
                                      </p:tavLst>
                                    </p:anim>
                                    <p:set>
                                      <p:cBhvr>
                                        <p:cTn id="1256" dur="1" fill="hold">
                                          <p:stCondLst>
                                            <p:cond delay="2999"/>
                                          </p:stCondLst>
                                        </p:cTn>
                                        <p:tgtEl>
                                          <p:spTgt spid="10"/>
                                        </p:tgtEl>
                                        <p:attrNameLst>
                                          <p:attrName>style.visibility</p:attrName>
                                        </p:attrNameLst>
                                      </p:cBhvr>
                                      <p:to>
                                        <p:strVal val="hidden"/>
                                      </p:to>
                                    </p:set>
                                  </p:childTnLst>
                                </p:cTn>
                              </p:par>
                              <p:par>
                                <p:cTn id="1257" presetID="2" presetClass="exit" presetSubtype="3" fill="hold" grpId="4" nodeType="withEffect">
                                  <p:stCondLst>
                                    <p:cond delay="0"/>
                                  </p:stCondLst>
                                  <p:childTnLst>
                                    <p:anim calcmode="lin" valueType="num">
                                      <p:cBhvr additive="base">
                                        <p:cTn id="1258" dur="3000"/>
                                        <p:tgtEl>
                                          <p:spTgt spid="11"/>
                                        </p:tgtEl>
                                        <p:attrNameLst>
                                          <p:attrName>ppt_x</p:attrName>
                                        </p:attrNameLst>
                                      </p:cBhvr>
                                      <p:tavLst>
                                        <p:tav tm="0">
                                          <p:val>
                                            <p:strVal val="ppt_x"/>
                                          </p:val>
                                        </p:tav>
                                        <p:tav tm="100000">
                                          <p:val>
                                            <p:strVal val="1+ppt_w/2"/>
                                          </p:val>
                                        </p:tav>
                                      </p:tavLst>
                                    </p:anim>
                                    <p:anim calcmode="lin" valueType="num">
                                      <p:cBhvr additive="base">
                                        <p:cTn id="1259" dur="3000"/>
                                        <p:tgtEl>
                                          <p:spTgt spid="11"/>
                                        </p:tgtEl>
                                        <p:attrNameLst>
                                          <p:attrName>ppt_y</p:attrName>
                                        </p:attrNameLst>
                                      </p:cBhvr>
                                      <p:tavLst>
                                        <p:tav tm="0">
                                          <p:val>
                                            <p:strVal val="ppt_y"/>
                                          </p:val>
                                        </p:tav>
                                        <p:tav tm="100000">
                                          <p:val>
                                            <p:strVal val="0-ppt_h/2"/>
                                          </p:val>
                                        </p:tav>
                                      </p:tavLst>
                                    </p:anim>
                                    <p:set>
                                      <p:cBhvr>
                                        <p:cTn id="1260" dur="1" fill="hold">
                                          <p:stCondLst>
                                            <p:cond delay="2999"/>
                                          </p:stCondLst>
                                        </p:cTn>
                                        <p:tgtEl>
                                          <p:spTgt spid="11"/>
                                        </p:tgtEl>
                                        <p:attrNameLst>
                                          <p:attrName>style.visibility</p:attrName>
                                        </p:attrNameLst>
                                      </p:cBhvr>
                                      <p:to>
                                        <p:strVal val="hidden"/>
                                      </p:to>
                                    </p:set>
                                  </p:childTnLst>
                                </p:cTn>
                              </p:par>
                              <p:par>
                                <p:cTn id="1261" presetID="2" presetClass="exit" presetSubtype="3" fill="hold" grpId="4" nodeType="withEffect">
                                  <p:stCondLst>
                                    <p:cond delay="0"/>
                                  </p:stCondLst>
                                  <p:childTnLst>
                                    <p:anim calcmode="lin" valueType="num">
                                      <p:cBhvr additive="base">
                                        <p:cTn id="1262" dur="3000"/>
                                        <p:tgtEl>
                                          <p:spTgt spid="12"/>
                                        </p:tgtEl>
                                        <p:attrNameLst>
                                          <p:attrName>ppt_x</p:attrName>
                                        </p:attrNameLst>
                                      </p:cBhvr>
                                      <p:tavLst>
                                        <p:tav tm="0">
                                          <p:val>
                                            <p:strVal val="ppt_x"/>
                                          </p:val>
                                        </p:tav>
                                        <p:tav tm="100000">
                                          <p:val>
                                            <p:strVal val="1+ppt_w/2"/>
                                          </p:val>
                                        </p:tav>
                                      </p:tavLst>
                                    </p:anim>
                                    <p:anim calcmode="lin" valueType="num">
                                      <p:cBhvr additive="base">
                                        <p:cTn id="1263" dur="3000"/>
                                        <p:tgtEl>
                                          <p:spTgt spid="12"/>
                                        </p:tgtEl>
                                        <p:attrNameLst>
                                          <p:attrName>ppt_y</p:attrName>
                                        </p:attrNameLst>
                                      </p:cBhvr>
                                      <p:tavLst>
                                        <p:tav tm="0">
                                          <p:val>
                                            <p:strVal val="ppt_y"/>
                                          </p:val>
                                        </p:tav>
                                        <p:tav tm="100000">
                                          <p:val>
                                            <p:strVal val="0-ppt_h/2"/>
                                          </p:val>
                                        </p:tav>
                                      </p:tavLst>
                                    </p:anim>
                                    <p:set>
                                      <p:cBhvr>
                                        <p:cTn id="1264" dur="1" fill="hold">
                                          <p:stCondLst>
                                            <p:cond delay="2999"/>
                                          </p:stCondLst>
                                        </p:cTn>
                                        <p:tgtEl>
                                          <p:spTgt spid="12"/>
                                        </p:tgtEl>
                                        <p:attrNameLst>
                                          <p:attrName>style.visibility</p:attrName>
                                        </p:attrNameLst>
                                      </p:cBhvr>
                                      <p:to>
                                        <p:strVal val="hidden"/>
                                      </p:to>
                                    </p:set>
                                  </p:childTnLst>
                                </p:cTn>
                              </p:par>
                              <p:par>
                                <p:cTn id="1265" presetID="2" presetClass="exit" presetSubtype="3" fill="hold" grpId="4" nodeType="withEffect">
                                  <p:stCondLst>
                                    <p:cond delay="0"/>
                                  </p:stCondLst>
                                  <p:childTnLst>
                                    <p:anim calcmode="lin" valueType="num">
                                      <p:cBhvr additive="base">
                                        <p:cTn id="1266" dur="3000"/>
                                        <p:tgtEl>
                                          <p:spTgt spid="13"/>
                                        </p:tgtEl>
                                        <p:attrNameLst>
                                          <p:attrName>ppt_x</p:attrName>
                                        </p:attrNameLst>
                                      </p:cBhvr>
                                      <p:tavLst>
                                        <p:tav tm="0">
                                          <p:val>
                                            <p:strVal val="ppt_x"/>
                                          </p:val>
                                        </p:tav>
                                        <p:tav tm="100000">
                                          <p:val>
                                            <p:strVal val="1+ppt_w/2"/>
                                          </p:val>
                                        </p:tav>
                                      </p:tavLst>
                                    </p:anim>
                                    <p:anim calcmode="lin" valueType="num">
                                      <p:cBhvr additive="base">
                                        <p:cTn id="1267" dur="3000"/>
                                        <p:tgtEl>
                                          <p:spTgt spid="13"/>
                                        </p:tgtEl>
                                        <p:attrNameLst>
                                          <p:attrName>ppt_y</p:attrName>
                                        </p:attrNameLst>
                                      </p:cBhvr>
                                      <p:tavLst>
                                        <p:tav tm="0">
                                          <p:val>
                                            <p:strVal val="ppt_y"/>
                                          </p:val>
                                        </p:tav>
                                        <p:tav tm="100000">
                                          <p:val>
                                            <p:strVal val="0-ppt_h/2"/>
                                          </p:val>
                                        </p:tav>
                                      </p:tavLst>
                                    </p:anim>
                                    <p:set>
                                      <p:cBhvr>
                                        <p:cTn id="1268" dur="1" fill="hold">
                                          <p:stCondLst>
                                            <p:cond delay="2999"/>
                                          </p:stCondLst>
                                        </p:cTn>
                                        <p:tgtEl>
                                          <p:spTgt spid="13"/>
                                        </p:tgtEl>
                                        <p:attrNameLst>
                                          <p:attrName>style.visibility</p:attrName>
                                        </p:attrNameLst>
                                      </p:cBhvr>
                                      <p:to>
                                        <p:strVal val="hidden"/>
                                      </p:to>
                                    </p:set>
                                  </p:childTnLst>
                                </p:cTn>
                              </p:par>
                              <p:par>
                                <p:cTn id="1269" presetID="2" presetClass="exit" presetSubtype="3" fill="hold" grpId="4" nodeType="withEffect">
                                  <p:stCondLst>
                                    <p:cond delay="0"/>
                                  </p:stCondLst>
                                  <p:childTnLst>
                                    <p:anim calcmode="lin" valueType="num">
                                      <p:cBhvr additive="base">
                                        <p:cTn id="1270" dur="3000"/>
                                        <p:tgtEl>
                                          <p:spTgt spid="14"/>
                                        </p:tgtEl>
                                        <p:attrNameLst>
                                          <p:attrName>ppt_x</p:attrName>
                                        </p:attrNameLst>
                                      </p:cBhvr>
                                      <p:tavLst>
                                        <p:tav tm="0">
                                          <p:val>
                                            <p:strVal val="ppt_x"/>
                                          </p:val>
                                        </p:tav>
                                        <p:tav tm="100000">
                                          <p:val>
                                            <p:strVal val="1+ppt_w/2"/>
                                          </p:val>
                                        </p:tav>
                                      </p:tavLst>
                                    </p:anim>
                                    <p:anim calcmode="lin" valueType="num">
                                      <p:cBhvr additive="base">
                                        <p:cTn id="1271" dur="3000"/>
                                        <p:tgtEl>
                                          <p:spTgt spid="14"/>
                                        </p:tgtEl>
                                        <p:attrNameLst>
                                          <p:attrName>ppt_y</p:attrName>
                                        </p:attrNameLst>
                                      </p:cBhvr>
                                      <p:tavLst>
                                        <p:tav tm="0">
                                          <p:val>
                                            <p:strVal val="ppt_y"/>
                                          </p:val>
                                        </p:tav>
                                        <p:tav tm="100000">
                                          <p:val>
                                            <p:strVal val="0-ppt_h/2"/>
                                          </p:val>
                                        </p:tav>
                                      </p:tavLst>
                                    </p:anim>
                                    <p:set>
                                      <p:cBhvr>
                                        <p:cTn id="1272" dur="1" fill="hold">
                                          <p:stCondLst>
                                            <p:cond delay="2999"/>
                                          </p:stCondLst>
                                        </p:cTn>
                                        <p:tgtEl>
                                          <p:spTgt spid="14"/>
                                        </p:tgtEl>
                                        <p:attrNameLst>
                                          <p:attrName>style.visibility</p:attrName>
                                        </p:attrNameLst>
                                      </p:cBhvr>
                                      <p:to>
                                        <p:strVal val="hidden"/>
                                      </p:to>
                                    </p:set>
                                  </p:childTnLst>
                                </p:cTn>
                              </p:par>
                              <p:par>
                                <p:cTn id="1273" presetID="2" presetClass="exit" presetSubtype="3" fill="hold" grpId="4" nodeType="withEffect">
                                  <p:stCondLst>
                                    <p:cond delay="0"/>
                                  </p:stCondLst>
                                  <p:childTnLst>
                                    <p:anim calcmode="lin" valueType="num">
                                      <p:cBhvr additive="base">
                                        <p:cTn id="1274" dur="3000"/>
                                        <p:tgtEl>
                                          <p:spTgt spid="15"/>
                                        </p:tgtEl>
                                        <p:attrNameLst>
                                          <p:attrName>ppt_x</p:attrName>
                                        </p:attrNameLst>
                                      </p:cBhvr>
                                      <p:tavLst>
                                        <p:tav tm="0">
                                          <p:val>
                                            <p:strVal val="ppt_x"/>
                                          </p:val>
                                        </p:tav>
                                        <p:tav tm="100000">
                                          <p:val>
                                            <p:strVal val="1+ppt_w/2"/>
                                          </p:val>
                                        </p:tav>
                                      </p:tavLst>
                                    </p:anim>
                                    <p:anim calcmode="lin" valueType="num">
                                      <p:cBhvr additive="base">
                                        <p:cTn id="1275" dur="3000"/>
                                        <p:tgtEl>
                                          <p:spTgt spid="15"/>
                                        </p:tgtEl>
                                        <p:attrNameLst>
                                          <p:attrName>ppt_y</p:attrName>
                                        </p:attrNameLst>
                                      </p:cBhvr>
                                      <p:tavLst>
                                        <p:tav tm="0">
                                          <p:val>
                                            <p:strVal val="ppt_y"/>
                                          </p:val>
                                        </p:tav>
                                        <p:tav tm="100000">
                                          <p:val>
                                            <p:strVal val="0-ppt_h/2"/>
                                          </p:val>
                                        </p:tav>
                                      </p:tavLst>
                                    </p:anim>
                                    <p:set>
                                      <p:cBhvr>
                                        <p:cTn id="1276" dur="1" fill="hold">
                                          <p:stCondLst>
                                            <p:cond delay="2999"/>
                                          </p:stCondLst>
                                        </p:cTn>
                                        <p:tgtEl>
                                          <p:spTgt spid="15"/>
                                        </p:tgtEl>
                                        <p:attrNameLst>
                                          <p:attrName>style.visibility</p:attrName>
                                        </p:attrNameLst>
                                      </p:cBhvr>
                                      <p:to>
                                        <p:strVal val="hidden"/>
                                      </p:to>
                                    </p:set>
                                  </p:childTnLst>
                                </p:cTn>
                              </p:par>
                              <p:par>
                                <p:cTn id="1277" presetID="2" presetClass="exit" presetSubtype="3" fill="hold" grpId="4" nodeType="withEffect">
                                  <p:stCondLst>
                                    <p:cond delay="0"/>
                                  </p:stCondLst>
                                  <p:childTnLst>
                                    <p:anim calcmode="lin" valueType="num">
                                      <p:cBhvr additive="base">
                                        <p:cTn id="1278" dur="3000"/>
                                        <p:tgtEl>
                                          <p:spTgt spid="16"/>
                                        </p:tgtEl>
                                        <p:attrNameLst>
                                          <p:attrName>ppt_x</p:attrName>
                                        </p:attrNameLst>
                                      </p:cBhvr>
                                      <p:tavLst>
                                        <p:tav tm="0">
                                          <p:val>
                                            <p:strVal val="ppt_x"/>
                                          </p:val>
                                        </p:tav>
                                        <p:tav tm="100000">
                                          <p:val>
                                            <p:strVal val="1+ppt_w/2"/>
                                          </p:val>
                                        </p:tav>
                                      </p:tavLst>
                                    </p:anim>
                                    <p:anim calcmode="lin" valueType="num">
                                      <p:cBhvr additive="base">
                                        <p:cTn id="1279" dur="3000"/>
                                        <p:tgtEl>
                                          <p:spTgt spid="16"/>
                                        </p:tgtEl>
                                        <p:attrNameLst>
                                          <p:attrName>ppt_y</p:attrName>
                                        </p:attrNameLst>
                                      </p:cBhvr>
                                      <p:tavLst>
                                        <p:tav tm="0">
                                          <p:val>
                                            <p:strVal val="ppt_y"/>
                                          </p:val>
                                        </p:tav>
                                        <p:tav tm="100000">
                                          <p:val>
                                            <p:strVal val="0-ppt_h/2"/>
                                          </p:val>
                                        </p:tav>
                                      </p:tavLst>
                                    </p:anim>
                                    <p:set>
                                      <p:cBhvr>
                                        <p:cTn id="1280" dur="1" fill="hold">
                                          <p:stCondLst>
                                            <p:cond delay="2999"/>
                                          </p:stCondLst>
                                        </p:cTn>
                                        <p:tgtEl>
                                          <p:spTgt spid="16"/>
                                        </p:tgtEl>
                                        <p:attrNameLst>
                                          <p:attrName>style.visibility</p:attrName>
                                        </p:attrNameLst>
                                      </p:cBhvr>
                                      <p:to>
                                        <p:strVal val="hidden"/>
                                      </p:to>
                                    </p:set>
                                  </p:childTnLst>
                                </p:cTn>
                              </p:par>
                              <p:par>
                                <p:cTn id="1281" presetID="2" presetClass="exit" presetSubtype="3" fill="hold" grpId="4" nodeType="withEffect">
                                  <p:stCondLst>
                                    <p:cond delay="0"/>
                                  </p:stCondLst>
                                  <p:childTnLst>
                                    <p:anim calcmode="lin" valueType="num">
                                      <p:cBhvr additive="base">
                                        <p:cTn id="1282" dur="3000"/>
                                        <p:tgtEl>
                                          <p:spTgt spid="17"/>
                                        </p:tgtEl>
                                        <p:attrNameLst>
                                          <p:attrName>ppt_x</p:attrName>
                                        </p:attrNameLst>
                                      </p:cBhvr>
                                      <p:tavLst>
                                        <p:tav tm="0">
                                          <p:val>
                                            <p:strVal val="ppt_x"/>
                                          </p:val>
                                        </p:tav>
                                        <p:tav tm="100000">
                                          <p:val>
                                            <p:strVal val="1+ppt_w/2"/>
                                          </p:val>
                                        </p:tav>
                                      </p:tavLst>
                                    </p:anim>
                                    <p:anim calcmode="lin" valueType="num">
                                      <p:cBhvr additive="base">
                                        <p:cTn id="1283" dur="3000"/>
                                        <p:tgtEl>
                                          <p:spTgt spid="17"/>
                                        </p:tgtEl>
                                        <p:attrNameLst>
                                          <p:attrName>ppt_y</p:attrName>
                                        </p:attrNameLst>
                                      </p:cBhvr>
                                      <p:tavLst>
                                        <p:tav tm="0">
                                          <p:val>
                                            <p:strVal val="ppt_y"/>
                                          </p:val>
                                        </p:tav>
                                        <p:tav tm="100000">
                                          <p:val>
                                            <p:strVal val="0-ppt_h/2"/>
                                          </p:val>
                                        </p:tav>
                                      </p:tavLst>
                                    </p:anim>
                                    <p:set>
                                      <p:cBhvr>
                                        <p:cTn id="1284" dur="1" fill="hold">
                                          <p:stCondLst>
                                            <p:cond delay="2999"/>
                                          </p:stCondLst>
                                        </p:cTn>
                                        <p:tgtEl>
                                          <p:spTgt spid="17"/>
                                        </p:tgtEl>
                                        <p:attrNameLst>
                                          <p:attrName>style.visibility</p:attrName>
                                        </p:attrNameLst>
                                      </p:cBhvr>
                                      <p:to>
                                        <p:strVal val="hidden"/>
                                      </p:to>
                                    </p:set>
                                  </p:childTnLst>
                                </p:cTn>
                              </p:par>
                              <p:par>
                                <p:cTn id="1285" presetID="2" presetClass="exit" presetSubtype="3" fill="hold" grpId="4" nodeType="withEffect">
                                  <p:stCondLst>
                                    <p:cond delay="0"/>
                                  </p:stCondLst>
                                  <p:childTnLst>
                                    <p:anim calcmode="lin" valueType="num">
                                      <p:cBhvr additive="base">
                                        <p:cTn id="1286" dur="3000"/>
                                        <p:tgtEl>
                                          <p:spTgt spid="18"/>
                                        </p:tgtEl>
                                        <p:attrNameLst>
                                          <p:attrName>ppt_x</p:attrName>
                                        </p:attrNameLst>
                                      </p:cBhvr>
                                      <p:tavLst>
                                        <p:tav tm="0">
                                          <p:val>
                                            <p:strVal val="ppt_x"/>
                                          </p:val>
                                        </p:tav>
                                        <p:tav tm="100000">
                                          <p:val>
                                            <p:strVal val="1+ppt_w/2"/>
                                          </p:val>
                                        </p:tav>
                                      </p:tavLst>
                                    </p:anim>
                                    <p:anim calcmode="lin" valueType="num">
                                      <p:cBhvr additive="base">
                                        <p:cTn id="1287" dur="3000"/>
                                        <p:tgtEl>
                                          <p:spTgt spid="18"/>
                                        </p:tgtEl>
                                        <p:attrNameLst>
                                          <p:attrName>ppt_y</p:attrName>
                                        </p:attrNameLst>
                                      </p:cBhvr>
                                      <p:tavLst>
                                        <p:tav tm="0">
                                          <p:val>
                                            <p:strVal val="ppt_y"/>
                                          </p:val>
                                        </p:tav>
                                        <p:tav tm="100000">
                                          <p:val>
                                            <p:strVal val="0-ppt_h/2"/>
                                          </p:val>
                                        </p:tav>
                                      </p:tavLst>
                                    </p:anim>
                                    <p:set>
                                      <p:cBhvr>
                                        <p:cTn id="1288" dur="1" fill="hold">
                                          <p:stCondLst>
                                            <p:cond delay="2999"/>
                                          </p:stCondLst>
                                        </p:cTn>
                                        <p:tgtEl>
                                          <p:spTgt spid="18"/>
                                        </p:tgtEl>
                                        <p:attrNameLst>
                                          <p:attrName>style.visibility</p:attrName>
                                        </p:attrNameLst>
                                      </p:cBhvr>
                                      <p:to>
                                        <p:strVal val="hidden"/>
                                      </p:to>
                                    </p:set>
                                  </p:childTnLst>
                                </p:cTn>
                              </p:par>
                              <p:par>
                                <p:cTn id="1289" presetID="2" presetClass="exit" presetSubtype="3" fill="hold" grpId="4" nodeType="withEffect">
                                  <p:stCondLst>
                                    <p:cond delay="0"/>
                                  </p:stCondLst>
                                  <p:childTnLst>
                                    <p:anim calcmode="lin" valueType="num">
                                      <p:cBhvr additive="base">
                                        <p:cTn id="1290" dur="3000"/>
                                        <p:tgtEl>
                                          <p:spTgt spid="19"/>
                                        </p:tgtEl>
                                        <p:attrNameLst>
                                          <p:attrName>ppt_x</p:attrName>
                                        </p:attrNameLst>
                                      </p:cBhvr>
                                      <p:tavLst>
                                        <p:tav tm="0">
                                          <p:val>
                                            <p:strVal val="ppt_x"/>
                                          </p:val>
                                        </p:tav>
                                        <p:tav tm="100000">
                                          <p:val>
                                            <p:strVal val="1+ppt_w/2"/>
                                          </p:val>
                                        </p:tav>
                                      </p:tavLst>
                                    </p:anim>
                                    <p:anim calcmode="lin" valueType="num">
                                      <p:cBhvr additive="base">
                                        <p:cTn id="1291" dur="3000"/>
                                        <p:tgtEl>
                                          <p:spTgt spid="19"/>
                                        </p:tgtEl>
                                        <p:attrNameLst>
                                          <p:attrName>ppt_y</p:attrName>
                                        </p:attrNameLst>
                                      </p:cBhvr>
                                      <p:tavLst>
                                        <p:tav tm="0">
                                          <p:val>
                                            <p:strVal val="ppt_y"/>
                                          </p:val>
                                        </p:tav>
                                        <p:tav tm="100000">
                                          <p:val>
                                            <p:strVal val="0-ppt_h/2"/>
                                          </p:val>
                                        </p:tav>
                                      </p:tavLst>
                                    </p:anim>
                                    <p:set>
                                      <p:cBhvr>
                                        <p:cTn id="1292" dur="1" fill="hold">
                                          <p:stCondLst>
                                            <p:cond delay="2999"/>
                                          </p:stCondLst>
                                        </p:cTn>
                                        <p:tgtEl>
                                          <p:spTgt spid="19"/>
                                        </p:tgtEl>
                                        <p:attrNameLst>
                                          <p:attrName>style.visibility</p:attrName>
                                        </p:attrNameLst>
                                      </p:cBhvr>
                                      <p:to>
                                        <p:strVal val="hidden"/>
                                      </p:to>
                                    </p:set>
                                  </p:childTnLst>
                                </p:cTn>
                              </p:par>
                              <p:par>
                                <p:cTn id="1293" presetID="2" presetClass="exit" presetSubtype="3" fill="hold" grpId="4" nodeType="withEffect">
                                  <p:stCondLst>
                                    <p:cond delay="0"/>
                                  </p:stCondLst>
                                  <p:childTnLst>
                                    <p:anim calcmode="lin" valueType="num">
                                      <p:cBhvr additive="base">
                                        <p:cTn id="1294" dur="3000"/>
                                        <p:tgtEl>
                                          <p:spTgt spid="20"/>
                                        </p:tgtEl>
                                        <p:attrNameLst>
                                          <p:attrName>ppt_x</p:attrName>
                                        </p:attrNameLst>
                                      </p:cBhvr>
                                      <p:tavLst>
                                        <p:tav tm="0">
                                          <p:val>
                                            <p:strVal val="ppt_x"/>
                                          </p:val>
                                        </p:tav>
                                        <p:tav tm="100000">
                                          <p:val>
                                            <p:strVal val="1+ppt_w/2"/>
                                          </p:val>
                                        </p:tav>
                                      </p:tavLst>
                                    </p:anim>
                                    <p:anim calcmode="lin" valueType="num">
                                      <p:cBhvr additive="base">
                                        <p:cTn id="1295" dur="3000"/>
                                        <p:tgtEl>
                                          <p:spTgt spid="20"/>
                                        </p:tgtEl>
                                        <p:attrNameLst>
                                          <p:attrName>ppt_y</p:attrName>
                                        </p:attrNameLst>
                                      </p:cBhvr>
                                      <p:tavLst>
                                        <p:tav tm="0">
                                          <p:val>
                                            <p:strVal val="ppt_y"/>
                                          </p:val>
                                        </p:tav>
                                        <p:tav tm="100000">
                                          <p:val>
                                            <p:strVal val="0-ppt_h/2"/>
                                          </p:val>
                                        </p:tav>
                                      </p:tavLst>
                                    </p:anim>
                                    <p:set>
                                      <p:cBhvr>
                                        <p:cTn id="1296" dur="1" fill="hold">
                                          <p:stCondLst>
                                            <p:cond delay="2999"/>
                                          </p:stCondLst>
                                        </p:cTn>
                                        <p:tgtEl>
                                          <p:spTgt spid="20"/>
                                        </p:tgtEl>
                                        <p:attrNameLst>
                                          <p:attrName>style.visibility</p:attrName>
                                        </p:attrNameLst>
                                      </p:cBhvr>
                                      <p:to>
                                        <p:strVal val="hidden"/>
                                      </p:to>
                                    </p:set>
                                  </p:childTnLst>
                                </p:cTn>
                              </p:par>
                              <p:par>
                                <p:cTn id="1297" presetID="2" presetClass="exit" presetSubtype="3" fill="hold" grpId="4" nodeType="withEffect">
                                  <p:stCondLst>
                                    <p:cond delay="0"/>
                                  </p:stCondLst>
                                  <p:childTnLst>
                                    <p:anim calcmode="lin" valueType="num">
                                      <p:cBhvr additive="base">
                                        <p:cTn id="1298" dur="3000"/>
                                        <p:tgtEl>
                                          <p:spTgt spid="21"/>
                                        </p:tgtEl>
                                        <p:attrNameLst>
                                          <p:attrName>ppt_x</p:attrName>
                                        </p:attrNameLst>
                                      </p:cBhvr>
                                      <p:tavLst>
                                        <p:tav tm="0">
                                          <p:val>
                                            <p:strVal val="ppt_x"/>
                                          </p:val>
                                        </p:tav>
                                        <p:tav tm="100000">
                                          <p:val>
                                            <p:strVal val="1+ppt_w/2"/>
                                          </p:val>
                                        </p:tav>
                                      </p:tavLst>
                                    </p:anim>
                                    <p:anim calcmode="lin" valueType="num">
                                      <p:cBhvr additive="base">
                                        <p:cTn id="1299" dur="3000"/>
                                        <p:tgtEl>
                                          <p:spTgt spid="21"/>
                                        </p:tgtEl>
                                        <p:attrNameLst>
                                          <p:attrName>ppt_y</p:attrName>
                                        </p:attrNameLst>
                                      </p:cBhvr>
                                      <p:tavLst>
                                        <p:tav tm="0">
                                          <p:val>
                                            <p:strVal val="ppt_y"/>
                                          </p:val>
                                        </p:tav>
                                        <p:tav tm="100000">
                                          <p:val>
                                            <p:strVal val="0-ppt_h/2"/>
                                          </p:val>
                                        </p:tav>
                                      </p:tavLst>
                                    </p:anim>
                                    <p:set>
                                      <p:cBhvr>
                                        <p:cTn id="1300" dur="1" fill="hold">
                                          <p:stCondLst>
                                            <p:cond delay="2999"/>
                                          </p:stCondLst>
                                        </p:cTn>
                                        <p:tgtEl>
                                          <p:spTgt spid="21"/>
                                        </p:tgtEl>
                                        <p:attrNameLst>
                                          <p:attrName>style.visibility</p:attrName>
                                        </p:attrNameLst>
                                      </p:cBhvr>
                                      <p:to>
                                        <p:strVal val="hidden"/>
                                      </p:to>
                                    </p:set>
                                  </p:childTnLst>
                                </p:cTn>
                              </p:par>
                              <p:par>
                                <p:cTn id="1301" presetID="2" presetClass="exit" presetSubtype="3" fill="hold" grpId="4" nodeType="withEffect">
                                  <p:stCondLst>
                                    <p:cond delay="0"/>
                                  </p:stCondLst>
                                  <p:childTnLst>
                                    <p:anim calcmode="lin" valueType="num">
                                      <p:cBhvr additive="base">
                                        <p:cTn id="1302" dur="3000"/>
                                        <p:tgtEl>
                                          <p:spTgt spid="22"/>
                                        </p:tgtEl>
                                        <p:attrNameLst>
                                          <p:attrName>ppt_x</p:attrName>
                                        </p:attrNameLst>
                                      </p:cBhvr>
                                      <p:tavLst>
                                        <p:tav tm="0">
                                          <p:val>
                                            <p:strVal val="ppt_x"/>
                                          </p:val>
                                        </p:tav>
                                        <p:tav tm="100000">
                                          <p:val>
                                            <p:strVal val="1+ppt_w/2"/>
                                          </p:val>
                                        </p:tav>
                                      </p:tavLst>
                                    </p:anim>
                                    <p:anim calcmode="lin" valueType="num">
                                      <p:cBhvr additive="base">
                                        <p:cTn id="1303" dur="3000"/>
                                        <p:tgtEl>
                                          <p:spTgt spid="22"/>
                                        </p:tgtEl>
                                        <p:attrNameLst>
                                          <p:attrName>ppt_y</p:attrName>
                                        </p:attrNameLst>
                                      </p:cBhvr>
                                      <p:tavLst>
                                        <p:tav tm="0">
                                          <p:val>
                                            <p:strVal val="ppt_y"/>
                                          </p:val>
                                        </p:tav>
                                        <p:tav tm="100000">
                                          <p:val>
                                            <p:strVal val="0-ppt_h/2"/>
                                          </p:val>
                                        </p:tav>
                                      </p:tavLst>
                                    </p:anim>
                                    <p:set>
                                      <p:cBhvr>
                                        <p:cTn id="1304" dur="1" fill="hold">
                                          <p:stCondLst>
                                            <p:cond delay="2999"/>
                                          </p:stCondLst>
                                        </p:cTn>
                                        <p:tgtEl>
                                          <p:spTgt spid="22"/>
                                        </p:tgtEl>
                                        <p:attrNameLst>
                                          <p:attrName>style.visibility</p:attrName>
                                        </p:attrNameLst>
                                      </p:cBhvr>
                                      <p:to>
                                        <p:strVal val="hidden"/>
                                      </p:to>
                                    </p:set>
                                  </p:childTnLst>
                                </p:cTn>
                              </p:par>
                              <p:par>
                                <p:cTn id="1305" presetID="2" presetClass="exit" presetSubtype="9" fill="hold" grpId="4" nodeType="withEffect">
                                  <p:stCondLst>
                                    <p:cond delay="0"/>
                                  </p:stCondLst>
                                  <p:childTnLst>
                                    <p:anim calcmode="lin" valueType="num">
                                      <p:cBhvr additive="base">
                                        <p:cTn id="1306" dur="3000"/>
                                        <p:tgtEl>
                                          <p:spTgt spid="57"/>
                                        </p:tgtEl>
                                        <p:attrNameLst>
                                          <p:attrName>ppt_x</p:attrName>
                                        </p:attrNameLst>
                                      </p:cBhvr>
                                      <p:tavLst>
                                        <p:tav tm="0">
                                          <p:val>
                                            <p:strVal val="ppt_x"/>
                                          </p:val>
                                        </p:tav>
                                        <p:tav tm="100000">
                                          <p:val>
                                            <p:strVal val="0-ppt_w/2"/>
                                          </p:val>
                                        </p:tav>
                                      </p:tavLst>
                                    </p:anim>
                                    <p:anim calcmode="lin" valueType="num">
                                      <p:cBhvr additive="base">
                                        <p:cTn id="1307" dur="3000"/>
                                        <p:tgtEl>
                                          <p:spTgt spid="57"/>
                                        </p:tgtEl>
                                        <p:attrNameLst>
                                          <p:attrName>ppt_y</p:attrName>
                                        </p:attrNameLst>
                                      </p:cBhvr>
                                      <p:tavLst>
                                        <p:tav tm="0">
                                          <p:val>
                                            <p:strVal val="ppt_y"/>
                                          </p:val>
                                        </p:tav>
                                        <p:tav tm="100000">
                                          <p:val>
                                            <p:strVal val="0-ppt_h/2"/>
                                          </p:val>
                                        </p:tav>
                                      </p:tavLst>
                                    </p:anim>
                                    <p:set>
                                      <p:cBhvr>
                                        <p:cTn id="1308" dur="1" fill="hold">
                                          <p:stCondLst>
                                            <p:cond delay="2999"/>
                                          </p:stCondLst>
                                        </p:cTn>
                                        <p:tgtEl>
                                          <p:spTgt spid="57"/>
                                        </p:tgtEl>
                                        <p:attrNameLst>
                                          <p:attrName>style.visibility</p:attrName>
                                        </p:attrNameLst>
                                      </p:cBhvr>
                                      <p:to>
                                        <p:strVal val="hidden"/>
                                      </p:to>
                                    </p:set>
                                  </p:childTnLst>
                                </p:cTn>
                              </p:par>
                              <p:par>
                                <p:cTn id="1309" presetID="2" presetClass="exit" presetSubtype="9" fill="hold" grpId="4" nodeType="withEffect">
                                  <p:stCondLst>
                                    <p:cond delay="0"/>
                                  </p:stCondLst>
                                  <p:childTnLst>
                                    <p:anim calcmode="lin" valueType="num">
                                      <p:cBhvr additive="base">
                                        <p:cTn id="1310" dur="3000"/>
                                        <p:tgtEl>
                                          <p:spTgt spid="58"/>
                                        </p:tgtEl>
                                        <p:attrNameLst>
                                          <p:attrName>ppt_x</p:attrName>
                                        </p:attrNameLst>
                                      </p:cBhvr>
                                      <p:tavLst>
                                        <p:tav tm="0">
                                          <p:val>
                                            <p:strVal val="ppt_x"/>
                                          </p:val>
                                        </p:tav>
                                        <p:tav tm="100000">
                                          <p:val>
                                            <p:strVal val="0-ppt_w/2"/>
                                          </p:val>
                                        </p:tav>
                                      </p:tavLst>
                                    </p:anim>
                                    <p:anim calcmode="lin" valueType="num">
                                      <p:cBhvr additive="base">
                                        <p:cTn id="1311" dur="3000"/>
                                        <p:tgtEl>
                                          <p:spTgt spid="58"/>
                                        </p:tgtEl>
                                        <p:attrNameLst>
                                          <p:attrName>ppt_y</p:attrName>
                                        </p:attrNameLst>
                                      </p:cBhvr>
                                      <p:tavLst>
                                        <p:tav tm="0">
                                          <p:val>
                                            <p:strVal val="ppt_y"/>
                                          </p:val>
                                        </p:tav>
                                        <p:tav tm="100000">
                                          <p:val>
                                            <p:strVal val="0-ppt_h/2"/>
                                          </p:val>
                                        </p:tav>
                                      </p:tavLst>
                                    </p:anim>
                                    <p:set>
                                      <p:cBhvr>
                                        <p:cTn id="1312" dur="1" fill="hold">
                                          <p:stCondLst>
                                            <p:cond delay="2999"/>
                                          </p:stCondLst>
                                        </p:cTn>
                                        <p:tgtEl>
                                          <p:spTgt spid="58"/>
                                        </p:tgtEl>
                                        <p:attrNameLst>
                                          <p:attrName>style.visibility</p:attrName>
                                        </p:attrNameLst>
                                      </p:cBhvr>
                                      <p:to>
                                        <p:strVal val="hidden"/>
                                      </p:to>
                                    </p:set>
                                  </p:childTnLst>
                                </p:cTn>
                              </p:par>
                              <p:par>
                                <p:cTn id="1313" presetID="2" presetClass="exit" presetSubtype="9" fill="hold" grpId="4" nodeType="withEffect">
                                  <p:stCondLst>
                                    <p:cond delay="0"/>
                                  </p:stCondLst>
                                  <p:childTnLst>
                                    <p:anim calcmode="lin" valueType="num">
                                      <p:cBhvr additive="base">
                                        <p:cTn id="1314" dur="3000"/>
                                        <p:tgtEl>
                                          <p:spTgt spid="59"/>
                                        </p:tgtEl>
                                        <p:attrNameLst>
                                          <p:attrName>ppt_x</p:attrName>
                                        </p:attrNameLst>
                                      </p:cBhvr>
                                      <p:tavLst>
                                        <p:tav tm="0">
                                          <p:val>
                                            <p:strVal val="ppt_x"/>
                                          </p:val>
                                        </p:tav>
                                        <p:tav tm="100000">
                                          <p:val>
                                            <p:strVal val="0-ppt_w/2"/>
                                          </p:val>
                                        </p:tav>
                                      </p:tavLst>
                                    </p:anim>
                                    <p:anim calcmode="lin" valueType="num">
                                      <p:cBhvr additive="base">
                                        <p:cTn id="1315" dur="3000"/>
                                        <p:tgtEl>
                                          <p:spTgt spid="59"/>
                                        </p:tgtEl>
                                        <p:attrNameLst>
                                          <p:attrName>ppt_y</p:attrName>
                                        </p:attrNameLst>
                                      </p:cBhvr>
                                      <p:tavLst>
                                        <p:tav tm="0">
                                          <p:val>
                                            <p:strVal val="ppt_y"/>
                                          </p:val>
                                        </p:tav>
                                        <p:tav tm="100000">
                                          <p:val>
                                            <p:strVal val="0-ppt_h/2"/>
                                          </p:val>
                                        </p:tav>
                                      </p:tavLst>
                                    </p:anim>
                                    <p:set>
                                      <p:cBhvr>
                                        <p:cTn id="1316" dur="1" fill="hold">
                                          <p:stCondLst>
                                            <p:cond delay="2999"/>
                                          </p:stCondLst>
                                        </p:cTn>
                                        <p:tgtEl>
                                          <p:spTgt spid="59"/>
                                        </p:tgtEl>
                                        <p:attrNameLst>
                                          <p:attrName>style.visibility</p:attrName>
                                        </p:attrNameLst>
                                      </p:cBhvr>
                                      <p:to>
                                        <p:strVal val="hidden"/>
                                      </p:to>
                                    </p:set>
                                  </p:childTnLst>
                                </p:cTn>
                              </p:par>
                              <p:par>
                                <p:cTn id="1317" presetID="2" presetClass="exit" presetSubtype="9" fill="hold" grpId="4" nodeType="withEffect">
                                  <p:stCondLst>
                                    <p:cond delay="0"/>
                                  </p:stCondLst>
                                  <p:childTnLst>
                                    <p:anim calcmode="lin" valueType="num">
                                      <p:cBhvr additive="base">
                                        <p:cTn id="1318" dur="3000"/>
                                        <p:tgtEl>
                                          <p:spTgt spid="60"/>
                                        </p:tgtEl>
                                        <p:attrNameLst>
                                          <p:attrName>ppt_x</p:attrName>
                                        </p:attrNameLst>
                                      </p:cBhvr>
                                      <p:tavLst>
                                        <p:tav tm="0">
                                          <p:val>
                                            <p:strVal val="ppt_x"/>
                                          </p:val>
                                        </p:tav>
                                        <p:tav tm="100000">
                                          <p:val>
                                            <p:strVal val="0-ppt_w/2"/>
                                          </p:val>
                                        </p:tav>
                                      </p:tavLst>
                                    </p:anim>
                                    <p:anim calcmode="lin" valueType="num">
                                      <p:cBhvr additive="base">
                                        <p:cTn id="1319" dur="3000"/>
                                        <p:tgtEl>
                                          <p:spTgt spid="60"/>
                                        </p:tgtEl>
                                        <p:attrNameLst>
                                          <p:attrName>ppt_y</p:attrName>
                                        </p:attrNameLst>
                                      </p:cBhvr>
                                      <p:tavLst>
                                        <p:tav tm="0">
                                          <p:val>
                                            <p:strVal val="ppt_y"/>
                                          </p:val>
                                        </p:tav>
                                        <p:tav tm="100000">
                                          <p:val>
                                            <p:strVal val="0-ppt_h/2"/>
                                          </p:val>
                                        </p:tav>
                                      </p:tavLst>
                                    </p:anim>
                                    <p:set>
                                      <p:cBhvr>
                                        <p:cTn id="1320" dur="1" fill="hold">
                                          <p:stCondLst>
                                            <p:cond delay="2999"/>
                                          </p:stCondLst>
                                        </p:cTn>
                                        <p:tgtEl>
                                          <p:spTgt spid="60"/>
                                        </p:tgtEl>
                                        <p:attrNameLst>
                                          <p:attrName>style.visibility</p:attrName>
                                        </p:attrNameLst>
                                      </p:cBhvr>
                                      <p:to>
                                        <p:strVal val="hidden"/>
                                      </p:to>
                                    </p:set>
                                  </p:childTnLst>
                                </p:cTn>
                              </p:par>
                              <p:par>
                                <p:cTn id="1321" presetID="2" presetClass="exit" presetSubtype="9" fill="hold" grpId="4" nodeType="withEffect">
                                  <p:stCondLst>
                                    <p:cond delay="0"/>
                                  </p:stCondLst>
                                  <p:childTnLst>
                                    <p:anim calcmode="lin" valueType="num">
                                      <p:cBhvr additive="base">
                                        <p:cTn id="1322" dur="3000"/>
                                        <p:tgtEl>
                                          <p:spTgt spid="61"/>
                                        </p:tgtEl>
                                        <p:attrNameLst>
                                          <p:attrName>ppt_x</p:attrName>
                                        </p:attrNameLst>
                                      </p:cBhvr>
                                      <p:tavLst>
                                        <p:tav tm="0">
                                          <p:val>
                                            <p:strVal val="ppt_x"/>
                                          </p:val>
                                        </p:tav>
                                        <p:tav tm="100000">
                                          <p:val>
                                            <p:strVal val="0-ppt_w/2"/>
                                          </p:val>
                                        </p:tav>
                                      </p:tavLst>
                                    </p:anim>
                                    <p:anim calcmode="lin" valueType="num">
                                      <p:cBhvr additive="base">
                                        <p:cTn id="1323" dur="3000"/>
                                        <p:tgtEl>
                                          <p:spTgt spid="61"/>
                                        </p:tgtEl>
                                        <p:attrNameLst>
                                          <p:attrName>ppt_y</p:attrName>
                                        </p:attrNameLst>
                                      </p:cBhvr>
                                      <p:tavLst>
                                        <p:tav tm="0">
                                          <p:val>
                                            <p:strVal val="ppt_y"/>
                                          </p:val>
                                        </p:tav>
                                        <p:tav tm="100000">
                                          <p:val>
                                            <p:strVal val="0-ppt_h/2"/>
                                          </p:val>
                                        </p:tav>
                                      </p:tavLst>
                                    </p:anim>
                                    <p:set>
                                      <p:cBhvr>
                                        <p:cTn id="1324" dur="1" fill="hold">
                                          <p:stCondLst>
                                            <p:cond delay="2999"/>
                                          </p:stCondLst>
                                        </p:cTn>
                                        <p:tgtEl>
                                          <p:spTgt spid="61"/>
                                        </p:tgtEl>
                                        <p:attrNameLst>
                                          <p:attrName>style.visibility</p:attrName>
                                        </p:attrNameLst>
                                      </p:cBhvr>
                                      <p:to>
                                        <p:strVal val="hidden"/>
                                      </p:to>
                                    </p:set>
                                  </p:childTnLst>
                                </p:cTn>
                              </p:par>
                              <p:par>
                                <p:cTn id="1325" presetID="2" presetClass="exit" presetSubtype="9" fill="hold" grpId="4" nodeType="withEffect">
                                  <p:stCondLst>
                                    <p:cond delay="0"/>
                                  </p:stCondLst>
                                  <p:childTnLst>
                                    <p:anim calcmode="lin" valueType="num">
                                      <p:cBhvr additive="base">
                                        <p:cTn id="1326" dur="3000"/>
                                        <p:tgtEl>
                                          <p:spTgt spid="62"/>
                                        </p:tgtEl>
                                        <p:attrNameLst>
                                          <p:attrName>ppt_x</p:attrName>
                                        </p:attrNameLst>
                                      </p:cBhvr>
                                      <p:tavLst>
                                        <p:tav tm="0">
                                          <p:val>
                                            <p:strVal val="ppt_x"/>
                                          </p:val>
                                        </p:tav>
                                        <p:tav tm="100000">
                                          <p:val>
                                            <p:strVal val="0-ppt_w/2"/>
                                          </p:val>
                                        </p:tav>
                                      </p:tavLst>
                                    </p:anim>
                                    <p:anim calcmode="lin" valueType="num">
                                      <p:cBhvr additive="base">
                                        <p:cTn id="1327" dur="3000"/>
                                        <p:tgtEl>
                                          <p:spTgt spid="62"/>
                                        </p:tgtEl>
                                        <p:attrNameLst>
                                          <p:attrName>ppt_y</p:attrName>
                                        </p:attrNameLst>
                                      </p:cBhvr>
                                      <p:tavLst>
                                        <p:tav tm="0">
                                          <p:val>
                                            <p:strVal val="ppt_y"/>
                                          </p:val>
                                        </p:tav>
                                        <p:tav tm="100000">
                                          <p:val>
                                            <p:strVal val="0-ppt_h/2"/>
                                          </p:val>
                                        </p:tav>
                                      </p:tavLst>
                                    </p:anim>
                                    <p:set>
                                      <p:cBhvr>
                                        <p:cTn id="1328" dur="1" fill="hold">
                                          <p:stCondLst>
                                            <p:cond delay="2999"/>
                                          </p:stCondLst>
                                        </p:cTn>
                                        <p:tgtEl>
                                          <p:spTgt spid="62"/>
                                        </p:tgtEl>
                                        <p:attrNameLst>
                                          <p:attrName>style.visibility</p:attrName>
                                        </p:attrNameLst>
                                      </p:cBhvr>
                                      <p:to>
                                        <p:strVal val="hidden"/>
                                      </p:to>
                                    </p:set>
                                  </p:childTnLst>
                                </p:cTn>
                              </p:par>
                              <p:par>
                                <p:cTn id="1329" presetID="2" presetClass="exit" presetSubtype="9" fill="hold" grpId="4" nodeType="withEffect">
                                  <p:stCondLst>
                                    <p:cond delay="0"/>
                                  </p:stCondLst>
                                  <p:childTnLst>
                                    <p:anim calcmode="lin" valueType="num">
                                      <p:cBhvr additive="base">
                                        <p:cTn id="1330" dur="3000"/>
                                        <p:tgtEl>
                                          <p:spTgt spid="63"/>
                                        </p:tgtEl>
                                        <p:attrNameLst>
                                          <p:attrName>ppt_x</p:attrName>
                                        </p:attrNameLst>
                                      </p:cBhvr>
                                      <p:tavLst>
                                        <p:tav tm="0">
                                          <p:val>
                                            <p:strVal val="ppt_x"/>
                                          </p:val>
                                        </p:tav>
                                        <p:tav tm="100000">
                                          <p:val>
                                            <p:strVal val="0-ppt_w/2"/>
                                          </p:val>
                                        </p:tav>
                                      </p:tavLst>
                                    </p:anim>
                                    <p:anim calcmode="lin" valueType="num">
                                      <p:cBhvr additive="base">
                                        <p:cTn id="1331" dur="3000"/>
                                        <p:tgtEl>
                                          <p:spTgt spid="63"/>
                                        </p:tgtEl>
                                        <p:attrNameLst>
                                          <p:attrName>ppt_y</p:attrName>
                                        </p:attrNameLst>
                                      </p:cBhvr>
                                      <p:tavLst>
                                        <p:tav tm="0">
                                          <p:val>
                                            <p:strVal val="ppt_y"/>
                                          </p:val>
                                        </p:tav>
                                        <p:tav tm="100000">
                                          <p:val>
                                            <p:strVal val="0-ppt_h/2"/>
                                          </p:val>
                                        </p:tav>
                                      </p:tavLst>
                                    </p:anim>
                                    <p:set>
                                      <p:cBhvr>
                                        <p:cTn id="1332" dur="1" fill="hold">
                                          <p:stCondLst>
                                            <p:cond delay="2999"/>
                                          </p:stCondLst>
                                        </p:cTn>
                                        <p:tgtEl>
                                          <p:spTgt spid="63"/>
                                        </p:tgtEl>
                                        <p:attrNameLst>
                                          <p:attrName>style.visibility</p:attrName>
                                        </p:attrNameLst>
                                      </p:cBhvr>
                                      <p:to>
                                        <p:strVal val="hidden"/>
                                      </p:to>
                                    </p:set>
                                  </p:childTnLst>
                                </p:cTn>
                              </p:par>
                              <p:par>
                                <p:cTn id="1333" presetID="2" presetClass="exit" presetSubtype="9" fill="hold" grpId="4" nodeType="withEffect">
                                  <p:stCondLst>
                                    <p:cond delay="0"/>
                                  </p:stCondLst>
                                  <p:childTnLst>
                                    <p:anim calcmode="lin" valueType="num">
                                      <p:cBhvr additive="base">
                                        <p:cTn id="1334" dur="3000"/>
                                        <p:tgtEl>
                                          <p:spTgt spid="64"/>
                                        </p:tgtEl>
                                        <p:attrNameLst>
                                          <p:attrName>ppt_x</p:attrName>
                                        </p:attrNameLst>
                                      </p:cBhvr>
                                      <p:tavLst>
                                        <p:tav tm="0">
                                          <p:val>
                                            <p:strVal val="ppt_x"/>
                                          </p:val>
                                        </p:tav>
                                        <p:tav tm="100000">
                                          <p:val>
                                            <p:strVal val="0-ppt_w/2"/>
                                          </p:val>
                                        </p:tav>
                                      </p:tavLst>
                                    </p:anim>
                                    <p:anim calcmode="lin" valueType="num">
                                      <p:cBhvr additive="base">
                                        <p:cTn id="1335" dur="3000"/>
                                        <p:tgtEl>
                                          <p:spTgt spid="64"/>
                                        </p:tgtEl>
                                        <p:attrNameLst>
                                          <p:attrName>ppt_y</p:attrName>
                                        </p:attrNameLst>
                                      </p:cBhvr>
                                      <p:tavLst>
                                        <p:tav tm="0">
                                          <p:val>
                                            <p:strVal val="ppt_y"/>
                                          </p:val>
                                        </p:tav>
                                        <p:tav tm="100000">
                                          <p:val>
                                            <p:strVal val="0-ppt_h/2"/>
                                          </p:val>
                                        </p:tav>
                                      </p:tavLst>
                                    </p:anim>
                                    <p:set>
                                      <p:cBhvr>
                                        <p:cTn id="1336" dur="1" fill="hold">
                                          <p:stCondLst>
                                            <p:cond delay="2999"/>
                                          </p:stCondLst>
                                        </p:cTn>
                                        <p:tgtEl>
                                          <p:spTgt spid="64"/>
                                        </p:tgtEl>
                                        <p:attrNameLst>
                                          <p:attrName>style.visibility</p:attrName>
                                        </p:attrNameLst>
                                      </p:cBhvr>
                                      <p:to>
                                        <p:strVal val="hidden"/>
                                      </p:to>
                                    </p:set>
                                  </p:childTnLst>
                                </p:cTn>
                              </p:par>
                              <p:par>
                                <p:cTn id="1337" presetID="2" presetClass="exit" presetSubtype="9" fill="hold" grpId="4" nodeType="withEffect">
                                  <p:stCondLst>
                                    <p:cond delay="0"/>
                                  </p:stCondLst>
                                  <p:childTnLst>
                                    <p:anim calcmode="lin" valueType="num">
                                      <p:cBhvr additive="base">
                                        <p:cTn id="1338" dur="3000"/>
                                        <p:tgtEl>
                                          <p:spTgt spid="65"/>
                                        </p:tgtEl>
                                        <p:attrNameLst>
                                          <p:attrName>ppt_x</p:attrName>
                                        </p:attrNameLst>
                                      </p:cBhvr>
                                      <p:tavLst>
                                        <p:tav tm="0">
                                          <p:val>
                                            <p:strVal val="ppt_x"/>
                                          </p:val>
                                        </p:tav>
                                        <p:tav tm="100000">
                                          <p:val>
                                            <p:strVal val="0-ppt_w/2"/>
                                          </p:val>
                                        </p:tav>
                                      </p:tavLst>
                                    </p:anim>
                                    <p:anim calcmode="lin" valueType="num">
                                      <p:cBhvr additive="base">
                                        <p:cTn id="1339" dur="3000"/>
                                        <p:tgtEl>
                                          <p:spTgt spid="65"/>
                                        </p:tgtEl>
                                        <p:attrNameLst>
                                          <p:attrName>ppt_y</p:attrName>
                                        </p:attrNameLst>
                                      </p:cBhvr>
                                      <p:tavLst>
                                        <p:tav tm="0">
                                          <p:val>
                                            <p:strVal val="ppt_y"/>
                                          </p:val>
                                        </p:tav>
                                        <p:tav tm="100000">
                                          <p:val>
                                            <p:strVal val="0-ppt_h/2"/>
                                          </p:val>
                                        </p:tav>
                                      </p:tavLst>
                                    </p:anim>
                                    <p:set>
                                      <p:cBhvr>
                                        <p:cTn id="1340" dur="1" fill="hold">
                                          <p:stCondLst>
                                            <p:cond delay="2999"/>
                                          </p:stCondLst>
                                        </p:cTn>
                                        <p:tgtEl>
                                          <p:spTgt spid="65"/>
                                        </p:tgtEl>
                                        <p:attrNameLst>
                                          <p:attrName>style.visibility</p:attrName>
                                        </p:attrNameLst>
                                      </p:cBhvr>
                                      <p:to>
                                        <p:strVal val="hidden"/>
                                      </p:to>
                                    </p:set>
                                  </p:childTnLst>
                                </p:cTn>
                              </p:par>
                              <p:par>
                                <p:cTn id="1341" presetID="2" presetClass="exit" presetSubtype="9" fill="hold" grpId="4" nodeType="withEffect">
                                  <p:stCondLst>
                                    <p:cond delay="0"/>
                                  </p:stCondLst>
                                  <p:childTnLst>
                                    <p:anim calcmode="lin" valueType="num">
                                      <p:cBhvr additive="base">
                                        <p:cTn id="1342" dur="3000"/>
                                        <p:tgtEl>
                                          <p:spTgt spid="66"/>
                                        </p:tgtEl>
                                        <p:attrNameLst>
                                          <p:attrName>ppt_x</p:attrName>
                                        </p:attrNameLst>
                                      </p:cBhvr>
                                      <p:tavLst>
                                        <p:tav tm="0">
                                          <p:val>
                                            <p:strVal val="ppt_x"/>
                                          </p:val>
                                        </p:tav>
                                        <p:tav tm="100000">
                                          <p:val>
                                            <p:strVal val="0-ppt_w/2"/>
                                          </p:val>
                                        </p:tav>
                                      </p:tavLst>
                                    </p:anim>
                                    <p:anim calcmode="lin" valueType="num">
                                      <p:cBhvr additive="base">
                                        <p:cTn id="1343" dur="3000"/>
                                        <p:tgtEl>
                                          <p:spTgt spid="66"/>
                                        </p:tgtEl>
                                        <p:attrNameLst>
                                          <p:attrName>ppt_y</p:attrName>
                                        </p:attrNameLst>
                                      </p:cBhvr>
                                      <p:tavLst>
                                        <p:tav tm="0">
                                          <p:val>
                                            <p:strVal val="ppt_y"/>
                                          </p:val>
                                        </p:tav>
                                        <p:tav tm="100000">
                                          <p:val>
                                            <p:strVal val="0-ppt_h/2"/>
                                          </p:val>
                                        </p:tav>
                                      </p:tavLst>
                                    </p:anim>
                                    <p:set>
                                      <p:cBhvr>
                                        <p:cTn id="1344" dur="1" fill="hold">
                                          <p:stCondLst>
                                            <p:cond delay="2999"/>
                                          </p:stCondLst>
                                        </p:cTn>
                                        <p:tgtEl>
                                          <p:spTgt spid="66"/>
                                        </p:tgtEl>
                                        <p:attrNameLst>
                                          <p:attrName>style.visibility</p:attrName>
                                        </p:attrNameLst>
                                      </p:cBhvr>
                                      <p:to>
                                        <p:strVal val="hidden"/>
                                      </p:to>
                                    </p:set>
                                  </p:childTnLst>
                                </p:cTn>
                              </p:par>
                              <p:par>
                                <p:cTn id="1345" presetID="2" presetClass="exit" presetSubtype="9" fill="hold" grpId="4" nodeType="withEffect">
                                  <p:stCondLst>
                                    <p:cond delay="0"/>
                                  </p:stCondLst>
                                  <p:childTnLst>
                                    <p:anim calcmode="lin" valueType="num">
                                      <p:cBhvr additive="base">
                                        <p:cTn id="1346" dur="3000"/>
                                        <p:tgtEl>
                                          <p:spTgt spid="67"/>
                                        </p:tgtEl>
                                        <p:attrNameLst>
                                          <p:attrName>ppt_x</p:attrName>
                                        </p:attrNameLst>
                                      </p:cBhvr>
                                      <p:tavLst>
                                        <p:tav tm="0">
                                          <p:val>
                                            <p:strVal val="ppt_x"/>
                                          </p:val>
                                        </p:tav>
                                        <p:tav tm="100000">
                                          <p:val>
                                            <p:strVal val="0-ppt_w/2"/>
                                          </p:val>
                                        </p:tav>
                                      </p:tavLst>
                                    </p:anim>
                                    <p:anim calcmode="lin" valueType="num">
                                      <p:cBhvr additive="base">
                                        <p:cTn id="1347" dur="3000"/>
                                        <p:tgtEl>
                                          <p:spTgt spid="67"/>
                                        </p:tgtEl>
                                        <p:attrNameLst>
                                          <p:attrName>ppt_y</p:attrName>
                                        </p:attrNameLst>
                                      </p:cBhvr>
                                      <p:tavLst>
                                        <p:tav tm="0">
                                          <p:val>
                                            <p:strVal val="ppt_y"/>
                                          </p:val>
                                        </p:tav>
                                        <p:tav tm="100000">
                                          <p:val>
                                            <p:strVal val="0-ppt_h/2"/>
                                          </p:val>
                                        </p:tav>
                                      </p:tavLst>
                                    </p:anim>
                                    <p:set>
                                      <p:cBhvr>
                                        <p:cTn id="1348" dur="1" fill="hold">
                                          <p:stCondLst>
                                            <p:cond delay="2999"/>
                                          </p:stCondLst>
                                        </p:cTn>
                                        <p:tgtEl>
                                          <p:spTgt spid="67"/>
                                        </p:tgtEl>
                                        <p:attrNameLst>
                                          <p:attrName>style.visibility</p:attrName>
                                        </p:attrNameLst>
                                      </p:cBhvr>
                                      <p:to>
                                        <p:strVal val="hidden"/>
                                      </p:to>
                                    </p:set>
                                  </p:childTnLst>
                                </p:cTn>
                              </p:par>
                              <p:par>
                                <p:cTn id="1349" presetID="2" presetClass="exit" presetSubtype="9" fill="hold" grpId="4" nodeType="withEffect">
                                  <p:stCondLst>
                                    <p:cond delay="0"/>
                                  </p:stCondLst>
                                  <p:childTnLst>
                                    <p:anim calcmode="lin" valueType="num">
                                      <p:cBhvr additive="base">
                                        <p:cTn id="1350" dur="3000"/>
                                        <p:tgtEl>
                                          <p:spTgt spid="68"/>
                                        </p:tgtEl>
                                        <p:attrNameLst>
                                          <p:attrName>ppt_x</p:attrName>
                                        </p:attrNameLst>
                                      </p:cBhvr>
                                      <p:tavLst>
                                        <p:tav tm="0">
                                          <p:val>
                                            <p:strVal val="ppt_x"/>
                                          </p:val>
                                        </p:tav>
                                        <p:tav tm="100000">
                                          <p:val>
                                            <p:strVal val="0-ppt_w/2"/>
                                          </p:val>
                                        </p:tav>
                                      </p:tavLst>
                                    </p:anim>
                                    <p:anim calcmode="lin" valueType="num">
                                      <p:cBhvr additive="base">
                                        <p:cTn id="1351" dur="3000"/>
                                        <p:tgtEl>
                                          <p:spTgt spid="68"/>
                                        </p:tgtEl>
                                        <p:attrNameLst>
                                          <p:attrName>ppt_y</p:attrName>
                                        </p:attrNameLst>
                                      </p:cBhvr>
                                      <p:tavLst>
                                        <p:tav tm="0">
                                          <p:val>
                                            <p:strVal val="ppt_y"/>
                                          </p:val>
                                        </p:tav>
                                        <p:tav tm="100000">
                                          <p:val>
                                            <p:strVal val="0-ppt_h/2"/>
                                          </p:val>
                                        </p:tav>
                                      </p:tavLst>
                                    </p:anim>
                                    <p:set>
                                      <p:cBhvr>
                                        <p:cTn id="1352" dur="1" fill="hold">
                                          <p:stCondLst>
                                            <p:cond delay="2999"/>
                                          </p:stCondLst>
                                        </p:cTn>
                                        <p:tgtEl>
                                          <p:spTgt spid="68"/>
                                        </p:tgtEl>
                                        <p:attrNameLst>
                                          <p:attrName>style.visibility</p:attrName>
                                        </p:attrNameLst>
                                      </p:cBhvr>
                                      <p:to>
                                        <p:strVal val="hidden"/>
                                      </p:to>
                                    </p:set>
                                  </p:childTnLst>
                                </p:cTn>
                              </p:par>
                              <p:par>
                                <p:cTn id="1353" presetID="2" presetClass="exit" presetSubtype="9" fill="hold" grpId="4" nodeType="withEffect">
                                  <p:stCondLst>
                                    <p:cond delay="0"/>
                                  </p:stCondLst>
                                  <p:childTnLst>
                                    <p:anim calcmode="lin" valueType="num">
                                      <p:cBhvr additive="base">
                                        <p:cTn id="1354" dur="3000"/>
                                        <p:tgtEl>
                                          <p:spTgt spid="69"/>
                                        </p:tgtEl>
                                        <p:attrNameLst>
                                          <p:attrName>ppt_x</p:attrName>
                                        </p:attrNameLst>
                                      </p:cBhvr>
                                      <p:tavLst>
                                        <p:tav tm="0">
                                          <p:val>
                                            <p:strVal val="ppt_x"/>
                                          </p:val>
                                        </p:tav>
                                        <p:tav tm="100000">
                                          <p:val>
                                            <p:strVal val="0-ppt_w/2"/>
                                          </p:val>
                                        </p:tav>
                                      </p:tavLst>
                                    </p:anim>
                                    <p:anim calcmode="lin" valueType="num">
                                      <p:cBhvr additive="base">
                                        <p:cTn id="1355" dur="3000"/>
                                        <p:tgtEl>
                                          <p:spTgt spid="69"/>
                                        </p:tgtEl>
                                        <p:attrNameLst>
                                          <p:attrName>ppt_y</p:attrName>
                                        </p:attrNameLst>
                                      </p:cBhvr>
                                      <p:tavLst>
                                        <p:tav tm="0">
                                          <p:val>
                                            <p:strVal val="ppt_y"/>
                                          </p:val>
                                        </p:tav>
                                        <p:tav tm="100000">
                                          <p:val>
                                            <p:strVal val="0-ppt_h/2"/>
                                          </p:val>
                                        </p:tav>
                                      </p:tavLst>
                                    </p:anim>
                                    <p:set>
                                      <p:cBhvr>
                                        <p:cTn id="1356" dur="1" fill="hold">
                                          <p:stCondLst>
                                            <p:cond delay="2999"/>
                                          </p:stCondLst>
                                        </p:cTn>
                                        <p:tgtEl>
                                          <p:spTgt spid="69"/>
                                        </p:tgtEl>
                                        <p:attrNameLst>
                                          <p:attrName>style.visibility</p:attrName>
                                        </p:attrNameLst>
                                      </p:cBhvr>
                                      <p:to>
                                        <p:strVal val="hidden"/>
                                      </p:to>
                                    </p:set>
                                  </p:childTnLst>
                                </p:cTn>
                              </p:par>
                              <p:par>
                                <p:cTn id="1357" presetID="2" presetClass="exit" presetSubtype="9" fill="hold" grpId="4" nodeType="withEffect">
                                  <p:stCondLst>
                                    <p:cond delay="0"/>
                                  </p:stCondLst>
                                  <p:childTnLst>
                                    <p:anim calcmode="lin" valueType="num">
                                      <p:cBhvr additive="base">
                                        <p:cTn id="1358" dur="3000"/>
                                        <p:tgtEl>
                                          <p:spTgt spid="70"/>
                                        </p:tgtEl>
                                        <p:attrNameLst>
                                          <p:attrName>ppt_x</p:attrName>
                                        </p:attrNameLst>
                                      </p:cBhvr>
                                      <p:tavLst>
                                        <p:tav tm="0">
                                          <p:val>
                                            <p:strVal val="ppt_x"/>
                                          </p:val>
                                        </p:tav>
                                        <p:tav tm="100000">
                                          <p:val>
                                            <p:strVal val="0-ppt_w/2"/>
                                          </p:val>
                                        </p:tav>
                                      </p:tavLst>
                                    </p:anim>
                                    <p:anim calcmode="lin" valueType="num">
                                      <p:cBhvr additive="base">
                                        <p:cTn id="1359" dur="3000"/>
                                        <p:tgtEl>
                                          <p:spTgt spid="70"/>
                                        </p:tgtEl>
                                        <p:attrNameLst>
                                          <p:attrName>ppt_y</p:attrName>
                                        </p:attrNameLst>
                                      </p:cBhvr>
                                      <p:tavLst>
                                        <p:tav tm="0">
                                          <p:val>
                                            <p:strVal val="ppt_y"/>
                                          </p:val>
                                        </p:tav>
                                        <p:tav tm="100000">
                                          <p:val>
                                            <p:strVal val="0-ppt_h/2"/>
                                          </p:val>
                                        </p:tav>
                                      </p:tavLst>
                                    </p:anim>
                                    <p:set>
                                      <p:cBhvr>
                                        <p:cTn id="1360" dur="1" fill="hold">
                                          <p:stCondLst>
                                            <p:cond delay="2999"/>
                                          </p:stCondLst>
                                        </p:cTn>
                                        <p:tgtEl>
                                          <p:spTgt spid="70"/>
                                        </p:tgtEl>
                                        <p:attrNameLst>
                                          <p:attrName>style.visibility</p:attrName>
                                        </p:attrNameLst>
                                      </p:cBhvr>
                                      <p:to>
                                        <p:strVal val="hidden"/>
                                      </p:to>
                                    </p:set>
                                  </p:childTnLst>
                                </p:cTn>
                              </p:par>
                              <p:par>
                                <p:cTn id="1361" presetID="2" presetClass="exit" presetSubtype="9" fill="hold" grpId="4" nodeType="withEffect">
                                  <p:stCondLst>
                                    <p:cond delay="0"/>
                                  </p:stCondLst>
                                  <p:childTnLst>
                                    <p:anim calcmode="lin" valueType="num">
                                      <p:cBhvr additive="base">
                                        <p:cTn id="1362" dur="3000"/>
                                        <p:tgtEl>
                                          <p:spTgt spid="71"/>
                                        </p:tgtEl>
                                        <p:attrNameLst>
                                          <p:attrName>ppt_x</p:attrName>
                                        </p:attrNameLst>
                                      </p:cBhvr>
                                      <p:tavLst>
                                        <p:tav tm="0">
                                          <p:val>
                                            <p:strVal val="ppt_x"/>
                                          </p:val>
                                        </p:tav>
                                        <p:tav tm="100000">
                                          <p:val>
                                            <p:strVal val="0-ppt_w/2"/>
                                          </p:val>
                                        </p:tav>
                                      </p:tavLst>
                                    </p:anim>
                                    <p:anim calcmode="lin" valueType="num">
                                      <p:cBhvr additive="base">
                                        <p:cTn id="1363" dur="3000"/>
                                        <p:tgtEl>
                                          <p:spTgt spid="71"/>
                                        </p:tgtEl>
                                        <p:attrNameLst>
                                          <p:attrName>ppt_y</p:attrName>
                                        </p:attrNameLst>
                                      </p:cBhvr>
                                      <p:tavLst>
                                        <p:tav tm="0">
                                          <p:val>
                                            <p:strVal val="ppt_y"/>
                                          </p:val>
                                        </p:tav>
                                        <p:tav tm="100000">
                                          <p:val>
                                            <p:strVal val="0-ppt_h/2"/>
                                          </p:val>
                                        </p:tav>
                                      </p:tavLst>
                                    </p:anim>
                                    <p:set>
                                      <p:cBhvr>
                                        <p:cTn id="1364" dur="1" fill="hold">
                                          <p:stCondLst>
                                            <p:cond delay="2999"/>
                                          </p:stCondLst>
                                        </p:cTn>
                                        <p:tgtEl>
                                          <p:spTgt spid="71"/>
                                        </p:tgtEl>
                                        <p:attrNameLst>
                                          <p:attrName>style.visibility</p:attrName>
                                        </p:attrNameLst>
                                      </p:cBhvr>
                                      <p:to>
                                        <p:strVal val="hidden"/>
                                      </p:to>
                                    </p:set>
                                  </p:childTnLst>
                                </p:cTn>
                              </p:par>
                              <p:par>
                                <p:cTn id="1365" presetID="2" presetClass="exit" presetSubtype="9" fill="hold" grpId="4" nodeType="withEffect">
                                  <p:stCondLst>
                                    <p:cond delay="0"/>
                                  </p:stCondLst>
                                  <p:childTnLst>
                                    <p:anim calcmode="lin" valueType="num">
                                      <p:cBhvr additive="base">
                                        <p:cTn id="1366" dur="3000"/>
                                        <p:tgtEl>
                                          <p:spTgt spid="72"/>
                                        </p:tgtEl>
                                        <p:attrNameLst>
                                          <p:attrName>ppt_x</p:attrName>
                                        </p:attrNameLst>
                                      </p:cBhvr>
                                      <p:tavLst>
                                        <p:tav tm="0">
                                          <p:val>
                                            <p:strVal val="ppt_x"/>
                                          </p:val>
                                        </p:tav>
                                        <p:tav tm="100000">
                                          <p:val>
                                            <p:strVal val="0-ppt_w/2"/>
                                          </p:val>
                                        </p:tav>
                                      </p:tavLst>
                                    </p:anim>
                                    <p:anim calcmode="lin" valueType="num">
                                      <p:cBhvr additive="base">
                                        <p:cTn id="1367" dur="3000"/>
                                        <p:tgtEl>
                                          <p:spTgt spid="72"/>
                                        </p:tgtEl>
                                        <p:attrNameLst>
                                          <p:attrName>ppt_y</p:attrName>
                                        </p:attrNameLst>
                                      </p:cBhvr>
                                      <p:tavLst>
                                        <p:tav tm="0">
                                          <p:val>
                                            <p:strVal val="ppt_y"/>
                                          </p:val>
                                        </p:tav>
                                        <p:tav tm="100000">
                                          <p:val>
                                            <p:strVal val="0-ppt_h/2"/>
                                          </p:val>
                                        </p:tav>
                                      </p:tavLst>
                                    </p:anim>
                                    <p:set>
                                      <p:cBhvr>
                                        <p:cTn id="1368" dur="1" fill="hold">
                                          <p:stCondLst>
                                            <p:cond delay="2999"/>
                                          </p:stCondLst>
                                        </p:cTn>
                                        <p:tgtEl>
                                          <p:spTgt spid="72"/>
                                        </p:tgtEl>
                                        <p:attrNameLst>
                                          <p:attrName>style.visibility</p:attrName>
                                        </p:attrNameLst>
                                      </p:cBhvr>
                                      <p:to>
                                        <p:strVal val="hidden"/>
                                      </p:to>
                                    </p:set>
                                  </p:childTnLst>
                                </p:cTn>
                              </p:par>
                              <p:par>
                                <p:cTn id="1369" presetID="8" presetClass="emph" presetSubtype="0" fill="hold" grpId="5" nodeType="withEffect">
                                  <p:stCondLst>
                                    <p:cond delay="0"/>
                                  </p:stCondLst>
                                  <p:childTnLst>
                                    <p:animRot by="21600000">
                                      <p:cBhvr>
                                        <p:cTn id="1370" dur="3000" fill="hold"/>
                                        <p:tgtEl>
                                          <p:spTgt spid="5"/>
                                        </p:tgtEl>
                                        <p:attrNameLst>
                                          <p:attrName>r</p:attrName>
                                        </p:attrNameLst>
                                      </p:cBhvr>
                                    </p:animRot>
                                  </p:childTnLst>
                                </p:cTn>
                              </p:par>
                              <p:par>
                                <p:cTn id="1371" presetID="8" presetClass="emph" presetSubtype="0" fill="hold" grpId="5" nodeType="withEffect">
                                  <p:stCondLst>
                                    <p:cond delay="0"/>
                                  </p:stCondLst>
                                  <p:childTnLst>
                                    <p:animRot by="-21600000">
                                      <p:cBhvr>
                                        <p:cTn id="1372" dur="3000" fill="hold"/>
                                        <p:tgtEl>
                                          <p:spTgt spid="6"/>
                                        </p:tgtEl>
                                        <p:attrNameLst>
                                          <p:attrName>r</p:attrName>
                                        </p:attrNameLst>
                                      </p:cBhvr>
                                    </p:animRot>
                                  </p:childTnLst>
                                </p:cTn>
                              </p:par>
                              <p:par>
                                <p:cTn id="1373" presetID="8" presetClass="emph" presetSubtype="0" fill="hold" grpId="5" nodeType="withEffect">
                                  <p:stCondLst>
                                    <p:cond delay="0"/>
                                  </p:stCondLst>
                                  <p:childTnLst>
                                    <p:animRot by="21600000">
                                      <p:cBhvr>
                                        <p:cTn id="1374" dur="3000" fill="hold"/>
                                        <p:tgtEl>
                                          <p:spTgt spid="7"/>
                                        </p:tgtEl>
                                        <p:attrNameLst>
                                          <p:attrName>r</p:attrName>
                                        </p:attrNameLst>
                                      </p:cBhvr>
                                    </p:animRot>
                                  </p:childTnLst>
                                </p:cTn>
                              </p:par>
                              <p:par>
                                <p:cTn id="1375" presetID="8" presetClass="emph" presetSubtype="0" fill="hold" grpId="5" nodeType="withEffect">
                                  <p:stCondLst>
                                    <p:cond delay="0"/>
                                  </p:stCondLst>
                                  <p:childTnLst>
                                    <p:animRot by="-21600000">
                                      <p:cBhvr>
                                        <p:cTn id="1376" dur="3000" fill="hold"/>
                                        <p:tgtEl>
                                          <p:spTgt spid="8"/>
                                        </p:tgtEl>
                                        <p:attrNameLst>
                                          <p:attrName>r</p:attrName>
                                        </p:attrNameLst>
                                      </p:cBhvr>
                                    </p:animRot>
                                  </p:childTnLst>
                                </p:cTn>
                              </p:par>
                              <p:par>
                                <p:cTn id="1377" presetID="8" presetClass="emph" presetSubtype="0" fill="hold" grpId="5" nodeType="withEffect">
                                  <p:stCondLst>
                                    <p:cond delay="0"/>
                                  </p:stCondLst>
                                  <p:childTnLst>
                                    <p:animRot by="21600000">
                                      <p:cBhvr>
                                        <p:cTn id="1378" dur="3000" fill="hold"/>
                                        <p:tgtEl>
                                          <p:spTgt spid="9"/>
                                        </p:tgtEl>
                                        <p:attrNameLst>
                                          <p:attrName>r</p:attrName>
                                        </p:attrNameLst>
                                      </p:cBhvr>
                                    </p:animRot>
                                  </p:childTnLst>
                                </p:cTn>
                              </p:par>
                              <p:par>
                                <p:cTn id="1379" presetID="8" presetClass="emph" presetSubtype="0" fill="hold" grpId="5" nodeType="withEffect">
                                  <p:stCondLst>
                                    <p:cond delay="0"/>
                                  </p:stCondLst>
                                  <p:childTnLst>
                                    <p:animRot by="-21600000">
                                      <p:cBhvr>
                                        <p:cTn id="1380" dur="3000" fill="hold"/>
                                        <p:tgtEl>
                                          <p:spTgt spid="10"/>
                                        </p:tgtEl>
                                        <p:attrNameLst>
                                          <p:attrName>r</p:attrName>
                                        </p:attrNameLst>
                                      </p:cBhvr>
                                    </p:animRot>
                                  </p:childTnLst>
                                </p:cTn>
                              </p:par>
                              <p:par>
                                <p:cTn id="1381" presetID="8" presetClass="emph" presetSubtype="0" fill="hold" grpId="5" nodeType="withEffect">
                                  <p:stCondLst>
                                    <p:cond delay="0"/>
                                  </p:stCondLst>
                                  <p:childTnLst>
                                    <p:animRot by="21600000">
                                      <p:cBhvr>
                                        <p:cTn id="1382" dur="3000" fill="hold"/>
                                        <p:tgtEl>
                                          <p:spTgt spid="11"/>
                                        </p:tgtEl>
                                        <p:attrNameLst>
                                          <p:attrName>r</p:attrName>
                                        </p:attrNameLst>
                                      </p:cBhvr>
                                    </p:animRot>
                                  </p:childTnLst>
                                </p:cTn>
                              </p:par>
                              <p:par>
                                <p:cTn id="1383" presetID="8" presetClass="emph" presetSubtype="0" fill="hold" grpId="5" nodeType="withEffect">
                                  <p:stCondLst>
                                    <p:cond delay="0"/>
                                  </p:stCondLst>
                                  <p:childTnLst>
                                    <p:animRot by="-21600000">
                                      <p:cBhvr>
                                        <p:cTn id="1384" dur="3000" fill="hold"/>
                                        <p:tgtEl>
                                          <p:spTgt spid="12"/>
                                        </p:tgtEl>
                                        <p:attrNameLst>
                                          <p:attrName>r</p:attrName>
                                        </p:attrNameLst>
                                      </p:cBhvr>
                                    </p:animRot>
                                  </p:childTnLst>
                                </p:cTn>
                              </p:par>
                              <p:par>
                                <p:cTn id="1385" presetID="8" presetClass="emph" presetSubtype="0" fill="hold" grpId="5" nodeType="withEffect">
                                  <p:stCondLst>
                                    <p:cond delay="0"/>
                                  </p:stCondLst>
                                  <p:childTnLst>
                                    <p:animRot by="21600000">
                                      <p:cBhvr>
                                        <p:cTn id="1386" dur="3000" fill="hold"/>
                                        <p:tgtEl>
                                          <p:spTgt spid="13"/>
                                        </p:tgtEl>
                                        <p:attrNameLst>
                                          <p:attrName>r</p:attrName>
                                        </p:attrNameLst>
                                      </p:cBhvr>
                                    </p:animRot>
                                  </p:childTnLst>
                                </p:cTn>
                              </p:par>
                              <p:par>
                                <p:cTn id="1387" presetID="8" presetClass="emph" presetSubtype="0" fill="hold" grpId="5" nodeType="withEffect">
                                  <p:stCondLst>
                                    <p:cond delay="0"/>
                                  </p:stCondLst>
                                  <p:childTnLst>
                                    <p:animRot by="-21600000">
                                      <p:cBhvr>
                                        <p:cTn id="1388" dur="3000" fill="hold"/>
                                        <p:tgtEl>
                                          <p:spTgt spid="14"/>
                                        </p:tgtEl>
                                        <p:attrNameLst>
                                          <p:attrName>r</p:attrName>
                                        </p:attrNameLst>
                                      </p:cBhvr>
                                    </p:animRot>
                                  </p:childTnLst>
                                </p:cTn>
                              </p:par>
                              <p:par>
                                <p:cTn id="1389" presetID="8" presetClass="emph" presetSubtype="0" fill="hold" grpId="5" nodeType="withEffect">
                                  <p:stCondLst>
                                    <p:cond delay="0"/>
                                  </p:stCondLst>
                                  <p:childTnLst>
                                    <p:animRot by="21600000">
                                      <p:cBhvr>
                                        <p:cTn id="1390" dur="3000" fill="hold"/>
                                        <p:tgtEl>
                                          <p:spTgt spid="15"/>
                                        </p:tgtEl>
                                        <p:attrNameLst>
                                          <p:attrName>r</p:attrName>
                                        </p:attrNameLst>
                                      </p:cBhvr>
                                    </p:animRot>
                                  </p:childTnLst>
                                </p:cTn>
                              </p:par>
                              <p:par>
                                <p:cTn id="1391" presetID="8" presetClass="emph" presetSubtype="0" fill="hold" grpId="5" nodeType="withEffect">
                                  <p:stCondLst>
                                    <p:cond delay="0"/>
                                  </p:stCondLst>
                                  <p:childTnLst>
                                    <p:animRot by="-21600000">
                                      <p:cBhvr>
                                        <p:cTn id="1392" dur="3000" fill="hold"/>
                                        <p:tgtEl>
                                          <p:spTgt spid="16"/>
                                        </p:tgtEl>
                                        <p:attrNameLst>
                                          <p:attrName>r</p:attrName>
                                        </p:attrNameLst>
                                      </p:cBhvr>
                                    </p:animRot>
                                  </p:childTnLst>
                                </p:cTn>
                              </p:par>
                              <p:par>
                                <p:cTn id="1393" presetID="8" presetClass="emph" presetSubtype="0" fill="hold" grpId="5" nodeType="withEffect">
                                  <p:stCondLst>
                                    <p:cond delay="0"/>
                                  </p:stCondLst>
                                  <p:childTnLst>
                                    <p:animRot by="21600000">
                                      <p:cBhvr>
                                        <p:cTn id="1394" dur="3000" fill="hold"/>
                                        <p:tgtEl>
                                          <p:spTgt spid="17"/>
                                        </p:tgtEl>
                                        <p:attrNameLst>
                                          <p:attrName>r</p:attrName>
                                        </p:attrNameLst>
                                      </p:cBhvr>
                                    </p:animRot>
                                  </p:childTnLst>
                                </p:cTn>
                              </p:par>
                              <p:par>
                                <p:cTn id="1395" presetID="8" presetClass="emph" presetSubtype="0" fill="hold" grpId="5" nodeType="withEffect">
                                  <p:stCondLst>
                                    <p:cond delay="0"/>
                                  </p:stCondLst>
                                  <p:childTnLst>
                                    <p:animRot by="-21600000">
                                      <p:cBhvr>
                                        <p:cTn id="1396" dur="3000" fill="hold"/>
                                        <p:tgtEl>
                                          <p:spTgt spid="18"/>
                                        </p:tgtEl>
                                        <p:attrNameLst>
                                          <p:attrName>r</p:attrName>
                                        </p:attrNameLst>
                                      </p:cBhvr>
                                    </p:animRot>
                                  </p:childTnLst>
                                </p:cTn>
                              </p:par>
                              <p:par>
                                <p:cTn id="1397" presetID="8" presetClass="emph" presetSubtype="0" fill="hold" grpId="5" nodeType="withEffect">
                                  <p:stCondLst>
                                    <p:cond delay="0"/>
                                  </p:stCondLst>
                                  <p:childTnLst>
                                    <p:animRot by="21600000">
                                      <p:cBhvr>
                                        <p:cTn id="1398" dur="3000" fill="hold"/>
                                        <p:tgtEl>
                                          <p:spTgt spid="19"/>
                                        </p:tgtEl>
                                        <p:attrNameLst>
                                          <p:attrName>r</p:attrName>
                                        </p:attrNameLst>
                                      </p:cBhvr>
                                    </p:animRot>
                                  </p:childTnLst>
                                </p:cTn>
                              </p:par>
                              <p:par>
                                <p:cTn id="1399" presetID="8" presetClass="emph" presetSubtype="0" fill="hold" grpId="5" nodeType="withEffect">
                                  <p:stCondLst>
                                    <p:cond delay="0"/>
                                  </p:stCondLst>
                                  <p:childTnLst>
                                    <p:animRot by="-21600000">
                                      <p:cBhvr>
                                        <p:cTn id="1400" dur="3000" fill="hold"/>
                                        <p:tgtEl>
                                          <p:spTgt spid="20"/>
                                        </p:tgtEl>
                                        <p:attrNameLst>
                                          <p:attrName>r</p:attrName>
                                        </p:attrNameLst>
                                      </p:cBhvr>
                                    </p:animRot>
                                  </p:childTnLst>
                                </p:cTn>
                              </p:par>
                              <p:par>
                                <p:cTn id="1401" presetID="8" presetClass="emph" presetSubtype="0" fill="hold" grpId="5" nodeType="withEffect">
                                  <p:stCondLst>
                                    <p:cond delay="0"/>
                                  </p:stCondLst>
                                  <p:childTnLst>
                                    <p:animRot by="21600000">
                                      <p:cBhvr>
                                        <p:cTn id="1402" dur="3000" fill="hold"/>
                                        <p:tgtEl>
                                          <p:spTgt spid="21"/>
                                        </p:tgtEl>
                                        <p:attrNameLst>
                                          <p:attrName>r</p:attrName>
                                        </p:attrNameLst>
                                      </p:cBhvr>
                                    </p:animRot>
                                  </p:childTnLst>
                                </p:cTn>
                              </p:par>
                              <p:par>
                                <p:cTn id="1403" presetID="8" presetClass="emph" presetSubtype="0" fill="hold" grpId="5" nodeType="withEffect">
                                  <p:stCondLst>
                                    <p:cond delay="0"/>
                                  </p:stCondLst>
                                  <p:childTnLst>
                                    <p:animRot by="-21600000">
                                      <p:cBhvr>
                                        <p:cTn id="1404" dur="3000" fill="hold"/>
                                        <p:tgtEl>
                                          <p:spTgt spid="22"/>
                                        </p:tgtEl>
                                        <p:attrNameLst>
                                          <p:attrName>r</p:attrName>
                                        </p:attrNameLst>
                                      </p:cBhvr>
                                    </p:animRot>
                                  </p:childTnLst>
                                </p:cTn>
                              </p:par>
                              <p:par>
                                <p:cTn id="1405" presetID="8" presetClass="emph" presetSubtype="0" fill="hold" grpId="5" nodeType="withEffect">
                                  <p:stCondLst>
                                    <p:cond delay="0"/>
                                  </p:stCondLst>
                                  <p:childTnLst>
                                    <p:animRot by="21600000">
                                      <p:cBhvr>
                                        <p:cTn id="1406" dur="3000" fill="hold"/>
                                        <p:tgtEl>
                                          <p:spTgt spid="23"/>
                                        </p:tgtEl>
                                        <p:attrNameLst>
                                          <p:attrName>r</p:attrName>
                                        </p:attrNameLst>
                                      </p:cBhvr>
                                    </p:animRot>
                                  </p:childTnLst>
                                </p:cTn>
                              </p:par>
                              <p:par>
                                <p:cTn id="1407" presetID="8" presetClass="emph" presetSubtype="0" fill="hold" grpId="5" nodeType="withEffect">
                                  <p:stCondLst>
                                    <p:cond delay="0"/>
                                  </p:stCondLst>
                                  <p:childTnLst>
                                    <p:animRot by="-21600000">
                                      <p:cBhvr>
                                        <p:cTn id="1408" dur="3000" fill="hold"/>
                                        <p:tgtEl>
                                          <p:spTgt spid="24"/>
                                        </p:tgtEl>
                                        <p:attrNameLst>
                                          <p:attrName>r</p:attrName>
                                        </p:attrNameLst>
                                      </p:cBhvr>
                                    </p:animRot>
                                  </p:childTnLst>
                                </p:cTn>
                              </p:par>
                              <p:par>
                                <p:cTn id="1409" presetID="8" presetClass="emph" presetSubtype="0" fill="hold" grpId="5" nodeType="withEffect">
                                  <p:stCondLst>
                                    <p:cond delay="0"/>
                                  </p:stCondLst>
                                  <p:childTnLst>
                                    <p:animRot by="21600000">
                                      <p:cBhvr>
                                        <p:cTn id="1410" dur="3000" fill="hold"/>
                                        <p:tgtEl>
                                          <p:spTgt spid="25"/>
                                        </p:tgtEl>
                                        <p:attrNameLst>
                                          <p:attrName>r</p:attrName>
                                        </p:attrNameLst>
                                      </p:cBhvr>
                                    </p:animRot>
                                  </p:childTnLst>
                                </p:cTn>
                              </p:par>
                              <p:par>
                                <p:cTn id="1411" presetID="8" presetClass="emph" presetSubtype="0" fill="hold" grpId="5" nodeType="withEffect">
                                  <p:stCondLst>
                                    <p:cond delay="0"/>
                                  </p:stCondLst>
                                  <p:childTnLst>
                                    <p:animRot by="-21600000">
                                      <p:cBhvr>
                                        <p:cTn id="1412" dur="3000" fill="hold"/>
                                        <p:tgtEl>
                                          <p:spTgt spid="26"/>
                                        </p:tgtEl>
                                        <p:attrNameLst>
                                          <p:attrName>r</p:attrName>
                                        </p:attrNameLst>
                                      </p:cBhvr>
                                    </p:animRot>
                                  </p:childTnLst>
                                </p:cTn>
                              </p:par>
                              <p:par>
                                <p:cTn id="1413" presetID="8" presetClass="emph" presetSubtype="0" fill="hold" grpId="5" nodeType="withEffect">
                                  <p:stCondLst>
                                    <p:cond delay="0"/>
                                  </p:stCondLst>
                                  <p:childTnLst>
                                    <p:animRot by="21600000">
                                      <p:cBhvr>
                                        <p:cTn id="1414" dur="3000" fill="hold"/>
                                        <p:tgtEl>
                                          <p:spTgt spid="27"/>
                                        </p:tgtEl>
                                        <p:attrNameLst>
                                          <p:attrName>r</p:attrName>
                                        </p:attrNameLst>
                                      </p:cBhvr>
                                    </p:animRot>
                                  </p:childTnLst>
                                </p:cTn>
                              </p:par>
                              <p:par>
                                <p:cTn id="1415" presetID="8" presetClass="emph" presetSubtype="0" fill="hold" grpId="5" nodeType="withEffect">
                                  <p:stCondLst>
                                    <p:cond delay="0"/>
                                  </p:stCondLst>
                                  <p:childTnLst>
                                    <p:animRot by="-21600000">
                                      <p:cBhvr>
                                        <p:cTn id="1416" dur="3000" fill="hold"/>
                                        <p:tgtEl>
                                          <p:spTgt spid="28"/>
                                        </p:tgtEl>
                                        <p:attrNameLst>
                                          <p:attrName>r</p:attrName>
                                        </p:attrNameLst>
                                      </p:cBhvr>
                                    </p:animRot>
                                  </p:childTnLst>
                                </p:cTn>
                              </p:par>
                              <p:par>
                                <p:cTn id="1417" presetID="8" presetClass="emph" presetSubtype="0" fill="hold" grpId="5" nodeType="withEffect">
                                  <p:stCondLst>
                                    <p:cond delay="0"/>
                                  </p:stCondLst>
                                  <p:childTnLst>
                                    <p:animRot by="21600000">
                                      <p:cBhvr>
                                        <p:cTn id="1418" dur="3000" fill="hold"/>
                                        <p:tgtEl>
                                          <p:spTgt spid="29"/>
                                        </p:tgtEl>
                                        <p:attrNameLst>
                                          <p:attrName>r</p:attrName>
                                        </p:attrNameLst>
                                      </p:cBhvr>
                                    </p:animRot>
                                  </p:childTnLst>
                                </p:cTn>
                              </p:par>
                              <p:par>
                                <p:cTn id="1419" presetID="8" presetClass="emph" presetSubtype="0" fill="hold" grpId="5" nodeType="withEffect">
                                  <p:stCondLst>
                                    <p:cond delay="0"/>
                                  </p:stCondLst>
                                  <p:childTnLst>
                                    <p:animRot by="-21600000">
                                      <p:cBhvr>
                                        <p:cTn id="1420" dur="3000" fill="hold"/>
                                        <p:tgtEl>
                                          <p:spTgt spid="30"/>
                                        </p:tgtEl>
                                        <p:attrNameLst>
                                          <p:attrName>r</p:attrName>
                                        </p:attrNameLst>
                                      </p:cBhvr>
                                    </p:animRot>
                                  </p:childTnLst>
                                </p:cTn>
                              </p:par>
                              <p:par>
                                <p:cTn id="1421" presetID="8" presetClass="emph" presetSubtype="0" fill="hold" grpId="5" nodeType="withEffect">
                                  <p:stCondLst>
                                    <p:cond delay="0"/>
                                  </p:stCondLst>
                                  <p:childTnLst>
                                    <p:animRot by="21600000">
                                      <p:cBhvr>
                                        <p:cTn id="1422" dur="3000" fill="hold"/>
                                        <p:tgtEl>
                                          <p:spTgt spid="31"/>
                                        </p:tgtEl>
                                        <p:attrNameLst>
                                          <p:attrName>r</p:attrName>
                                        </p:attrNameLst>
                                      </p:cBhvr>
                                    </p:animRot>
                                  </p:childTnLst>
                                </p:cTn>
                              </p:par>
                              <p:par>
                                <p:cTn id="1423" presetID="8" presetClass="emph" presetSubtype="0" fill="hold" grpId="5" nodeType="withEffect">
                                  <p:stCondLst>
                                    <p:cond delay="0"/>
                                  </p:stCondLst>
                                  <p:childTnLst>
                                    <p:animRot by="-21600000">
                                      <p:cBhvr>
                                        <p:cTn id="1424" dur="3000" fill="hold"/>
                                        <p:tgtEl>
                                          <p:spTgt spid="32"/>
                                        </p:tgtEl>
                                        <p:attrNameLst>
                                          <p:attrName>r</p:attrName>
                                        </p:attrNameLst>
                                      </p:cBhvr>
                                    </p:animRot>
                                  </p:childTnLst>
                                </p:cTn>
                              </p:par>
                              <p:par>
                                <p:cTn id="1425" presetID="8" presetClass="emph" presetSubtype="0" fill="hold" grpId="5" nodeType="withEffect">
                                  <p:stCondLst>
                                    <p:cond delay="0"/>
                                  </p:stCondLst>
                                  <p:childTnLst>
                                    <p:animRot by="21600000">
                                      <p:cBhvr>
                                        <p:cTn id="1426" dur="3000" fill="hold"/>
                                        <p:tgtEl>
                                          <p:spTgt spid="33"/>
                                        </p:tgtEl>
                                        <p:attrNameLst>
                                          <p:attrName>r</p:attrName>
                                        </p:attrNameLst>
                                      </p:cBhvr>
                                    </p:animRot>
                                  </p:childTnLst>
                                </p:cTn>
                              </p:par>
                              <p:par>
                                <p:cTn id="1427" presetID="8" presetClass="emph" presetSubtype="0" fill="hold" grpId="5" nodeType="withEffect">
                                  <p:stCondLst>
                                    <p:cond delay="0"/>
                                  </p:stCondLst>
                                  <p:childTnLst>
                                    <p:animRot by="-21600000">
                                      <p:cBhvr>
                                        <p:cTn id="1428" dur="3000" fill="hold"/>
                                        <p:tgtEl>
                                          <p:spTgt spid="34"/>
                                        </p:tgtEl>
                                        <p:attrNameLst>
                                          <p:attrName>r</p:attrName>
                                        </p:attrNameLst>
                                      </p:cBhvr>
                                    </p:animRot>
                                  </p:childTnLst>
                                </p:cTn>
                              </p:par>
                              <p:par>
                                <p:cTn id="1429" presetID="8" presetClass="emph" presetSubtype="0" fill="hold" grpId="5" nodeType="withEffect">
                                  <p:stCondLst>
                                    <p:cond delay="0"/>
                                  </p:stCondLst>
                                  <p:childTnLst>
                                    <p:animRot by="21600000">
                                      <p:cBhvr>
                                        <p:cTn id="1430" dur="3000" fill="hold"/>
                                        <p:tgtEl>
                                          <p:spTgt spid="35"/>
                                        </p:tgtEl>
                                        <p:attrNameLst>
                                          <p:attrName>r</p:attrName>
                                        </p:attrNameLst>
                                      </p:cBhvr>
                                    </p:animRot>
                                  </p:childTnLst>
                                </p:cTn>
                              </p:par>
                              <p:par>
                                <p:cTn id="1431" presetID="8" presetClass="emph" presetSubtype="0" fill="hold" grpId="5" nodeType="withEffect">
                                  <p:stCondLst>
                                    <p:cond delay="0"/>
                                  </p:stCondLst>
                                  <p:childTnLst>
                                    <p:animRot by="-21600000">
                                      <p:cBhvr>
                                        <p:cTn id="1432" dur="3000" fill="hold"/>
                                        <p:tgtEl>
                                          <p:spTgt spid="36"/>
                                        </p:tgtEl>
                                        <p:attrNameLst>
                                          <p:attrName>r</p:attrName>
                                        </p:attrNameLst>
                                      </p:cBhvr>
                                    </p:animRot>
                                  </p:childTnLst>
                                </p:cTn>
                              </p:par>
                              <p:par>
                                <p:cTn id="1433" presetID="8" presetClass="emph" presetSubtype="0" fill="hold" grpId="5" nodeType="withEffect">
                                  <p:stCondLst>
                                    <p:cond delay="0"/>
                                  </p:stCondLst>
                                  <p:childTnLst>
                                    <p:animRot by="21600000">
                                      <p:cBhvr>
                                        <p:cTn id="1434" dur="3000" fill="hold"/>
                                        <p:tgtEl>
                                          <p:spTgt spid="37"/>
                                        </p:tgtEl>
                                        <p:attrNameLst>
                                          <p:attrName>r</p:attrName>
                                        </p:attrNameLst>
                                      </p:cBhvr>
                                    </p:animRot>
                                  </p:childTnLst>
                                </p:cTn>
                              </p:par>
                              <p:par>
                                <p:cTn id="1435" presetID="8" presetClass="emph" presetSubtype="0" fill="hold" grpId="5" nodeType="withEffect">
                                  <p:stCondLst>
                                    <p:cond delay="0"/>
                                  </p:stCondLst>
                                  <p:childTnLst>
                                    <p:animRot by="-21600000">
                                      <p:cBhvr>
                                        <p:cTn id="1436" dur="3000" fill="hold"/>
                                        <p:tgtEl>
                                          <p:spTgt spid="38"/>
                                        </p:tgtEl>
                                        <p:attrNameLst>
                                          <p:attrName>r</p:attrName>
                                        </p:attrNameLst>
                                      </p:cBhvr>
                                    </p:animRot>
                                  </p:childTnLst>
                                </p:cTn>
                              </p:par>
                              <p:par>
                                <p:cTn id="1437" presetID="8" presetClass="emph" presetSubtype="0" fill="hold" grpId="5" nodeType="withEffect">
                                  <p:stCondLst>
                                    <p:cond delay="0"/>
                                  </p:stCondLst>
                                  <p:childTnLst>
                                    <p:animRot by="21600000">
                                      <p:cBhvr>
                                        <p:cTn id="1438" dur="3000" fill="hold"/>
                                        <p:tgtEl>
                                          <p:spTgt spid="39"/>
                                        </p:tgtEl>
                                        <p:attrNameLst>
                                          <p:attrName>r</p:attrName>
                                        </p:attrNameLst>
                                      </p:cBhvr>
                                    </p:animRot>
                                  </p:childTnLst>
                                </p:cTn>
                              </p:par>
                              <p:par>
                                <p:cTn id="1439" presetID="8" presetClass="emph" presetSubtype="0" fill="hold" grpId="5" nodeType="withEffect">
                                  <p:stCondLst>
                                    <p:cond delay="0"/>
                                  </p:stCondLst>
                                  <p:childTnLst>
                                    <p:animRot by="-21600000">
                                      <p:cBhvr>
                                        <p:cTn id="1440" dur="3000" fill="hold"/>
                                        <p:tgtEl>
                                          <p:spTgt spid="40"/>
                                        </p:tgtEl>
                                        <p:attrNameLst>
                                          <p:attrName>r</p:attrName>
                                        </p:attrNameLst>
                                      </p:cBhvr>
                                    </p:animRot>
                                  </p:childTnLst>
                                </p:cTn>
                              </p:par>
                              <p:par>
                                <p:cTn id="1441" presetID="8" presetClass="emph" presetSubtype="0" fill="hold" grpId="5" nodeType="withEffect">
                                  <p:stCondLst>
                                    <p:cond delay="0"/>
                                  </p:stCondLst>
                                  <p:childTnLst>
                                    <p:animRot by="21600000">
                                      <p:cBhvr>
                                        <p:cTn id="1442" dur="3000" fill="hold"/>
                                        <p:tgtEl>
                                          <p:spTgt spid="41"/>
                                        </p:tgtEl>
                                        <p:attrNameLst>
                                          <p:attrName>r</p:attrName>
                                        </p:attrNameLst>
                                      </p:cBhvr>
                                    </p:animRot>
                                  </p:childTnLst>
                                </p:cTn>
                              </p:par>
                              <p:par>
                                <p:cTn id="1443" presetID="8" presetClass="emph" presetSubtype="0" fill="hold" grpId="5" nodeType="withEffect">
                                  <p:stCondLst>
                                    <p:cond delay="0"/>
                                  </p:stCondLst>
                                  <p:childTnLst>
                                    <p:animRot by="-21600000">
                                      <p:cBhvr>
                                        <p:cTn id="1444" dur="3000" fill="hold"/>
                                        <p:tgtEl>
                                          <p:spTgt spid="42"/>
                                        </p:tgtEl>
                                        <p:attrNameLst>
                                          <p:attrName>r</p:attrName>
                                        </p:attrNameLst>
                                      </p:cBhvr>
                                    </p:animRot>
                                  </p:childTnLst>
                                </p:cTn>
                              </p:par>
                              <p:par>
                                <p:cTn id="1445" presetID="8" presetClass="emph" presetSubtype="0" fill="hold" grpId="5" nodeType="withEffect">
                                  <p:stCondLst>
                                    <p:cond delay="0"/>
                                  </p:stCondLst>
                                  <p:childTnLst>
                                    <p:animRot by="21600000">
                                      <p:cBhvr>
                                        <p:cTn id="1446" dur="3000" fill="hold"/>
                                        <p:tgtEl>
                                          <p:spTgt spid="43"/>
                                        </p:tgtEl>
                                        <p:attrNameLst>
                                          <p:attrName>r</p:attrName>
                                        </p:attrNameLst>
                                      </p:cBhvr>
                                    </p:animRot>
                                  </p:childTnLst>
                                </p:cTn>
                              </p:par>
                              <p:par>
                                <p:cTn id="1447" presetID="8" presetClass="emph" presetSubtype="0" fill="hold" grpId="5" nodeType="withEffect">
                                  <p:stCondLst>
                                    <p:cond delay="0"/>
                                  </p:stCondLst>
                                  <p:childTnLst>
                                    <p:animRot by="-21600000">
                                      <p:cBhvr>
                                        <p:cTn id="1448" dur="3000" fill="hold"/>
                                        <p:tgtEl>
                                          <p:spTgt spid="44"/>
                                        </p:tgtEl>
                                        <p:attrNameLst>
                                          <p:attrName>r</p:attrName>
                                        </p:attrNameLst>
                                      </p:cBhvr>
                                    </p:animRot>
                                  </p:childTnLst>
                                </p:cTn>
                              </p:par>
                              <p:par>
                                <p:cTn id="1449" presetID="8" presetClass="emph" presetSubtype="0" fill="hold" grpId="5" nodeType="withEffect">
                                  <p:stCondLst>
                                    <p:cond delay="0"/>
                                  </p:stCondLst>
                                  <p:childTnLst>
                                    <p:animRot by="21600000">
                                      <p:cBhvr>
                                        <p:cTn id="1450" dur="3000" fill="hold"/>
                                        <p:tgtEl>
                                          <p:spTgt spid="45"/>
                                        </p:tgtEl>
                                        <p:attrNameLst>
                                          <p:attrName>r</p:attrName>
                                        </p:attrNameLst>
                                      </p:cBhvr>
                                    </p:animRot>
                                  </p:childTnLst>
                                </p:cTn>
                              </p:par>
                              <p:par>
                                <p:cTn id="1451" presetID="8" presetClass="emph" presetSubtype="0" fill="hold" grpId="5" nodeType="withEffect">
                                  <p:stCondLst>
                                    <p:cond delay="0"/>
                                  </p:stCondLst>
                                  <p:childTnLst>
                                    <p:animRot by="-21600000">
                                      <p:cBhvr>
                                        <p:cTn id="1452" dur="3000" fill="hold"/>
                                        <p:tgtEl>
                                          <p:spTgt spid="46"/>
                                        </p:tgtEl>
                                        <p:attrNameLst>
                                          <p:attrName>r</p:attrName>
                                        </p:attrNameLst>
                                      </p:cBhvr>
                                    </p:animRot>
                                  </p:childTnLst>
                                </p:cTn>
                              </p:par>
                              <p:par>
                                <p:cTn id="1453" presetID="8" presetClass="emph" presetSubtype="0" fill="hold" grpId="5" nodeType="withEffect">
                                  <p:stCondLst>
                                    <p:cond delay="0"/>
                                  </p:stCondLst>
                                  <p:childTnLst>
                                    <p:animRot by="21600000">
                                      <p:cBhvr>
                                        <p:cTn id="1454" dur="3000" fill="hold"/>
                                        <p:tgtEl>
                                          <p:spTgt spid="47"/>
                                        </p:tgtEl>
                                        <p:attrNameLst>
                                          <p:attrName>r</p:attrName>
                                        </p:attrNameLst>
                                      </p:cBhvr>
                                    </p:animRot>
                                  </p:childTnLst>
                                </p:cTn>
                              </p:par>
                              <p:par>
                                <p:cTn id="1455" presetID="8" presetClass="emph" presetSubtype="0" fill="hold" grpId="5" nodeType="withEffect">
                                  <p:stCondLst>
                                    <p:cond delay="0"/>
                                  </p:stCondLst>
                                  <p:childTnLst>
                                    <p:animRot by="-21600000">
                                      <p:cBhvr>
                                        <p:cTn id="1456" dur="3000" fill="hold"/>
                                        <p:tgtEl>
                                          <p:spTgt spid="48"/>
                                        </p:tgtEl>
                                        <p:attrNameLst>
                                          <p:attrName>r</p:attrName>
                                        </p:attrNameLst>
                                      </p:cBhvr>
                                    </p:animRot>
                                  </p:childTnLst>
                                </p:cTn>
                              </p:par>
                              <p:par>
                                <p:cTn id="1457" presetID="8" presetClass="emph" presetSubtype="0" fill="hold" grpId="5" nodeType="withEffect">
                                  <p:stCondLst>
                                    <p:cond delay="0"/>
                                  </p:stCondLst>
                                  <p:childTnLst>
                                    <p:animRot by="21600000">
                                      <p:cBhvr>
                                        <p:cTn id="1458" dur="3000" fill="hold"/>
                                        <p:tgtEl>
                                          <p:spTgt spid="49"/>
                                        </p:tgtEl>
                                        <p:attrNameLst>
                                          <p:attrName>r</p:attrName>
                                        </p:attrNameLst>
                                      </p:cBhvr>
                                    </p:animRot>
                                  </p:childTnLst>
                                </p:cTn>
                              </p:par>
                              <p:par>
                                <p:cTn id="1459" presetID="8" presetClass="emph" presetSubtype="0" fill="hold" grpId="5" nodeType="withEffect">
                                  <p:stCondLst>
                                    <p:cond delay="0"/>
                                  </p:stCondLst>
                                  <p:childTnLst>
                                    <p:animRot by="-21600000">
                                      <p:cBhvr>
                                        <p:cTn id="1460" dur="3000" fill="hold"/>
                                        <p:tgtEl>
                                          <p:spTgt spid="50"/>
                                        </p:tgtEl>
                                        <p:attrNameLst>
                                          <p:attrName>r</p:attrName>
                                        </p:attrNameLst>
                                      </p:cBhvr>
                                    </p:animRot>
                                  </p:childTnLst>
                                </p:cTn>
                              </p:par>
                              <p:par>
                                <p:cTn id="1461" presetID="8" presetClass="emph" presetSubtype="0" fill="hold" grpId="5" nodeType="withEffect">
                                  <p:stCondLst>
                                    <p:cond delay="0"/>
                                  </p:stCondLst>
                                  <p:childTnLst>
                                    <p:animRot by="21600000">
                                      <p:cBhvr>
                                        <p:cTn id="1462" dur="3000" fill="hold"/>
                                        <p:tgtEl>
                                          <p:spTgt spid="51"/>
                                        </p:tgtEl>
                                        <p:attrNameLst>
                                          <p:attrName>r</p:attrName>
                                        </p:attrNameLst>
                                      </p:cBhvr>
                                    </p:animRot>
                                  </p:childTnLst>
                                </p:cTn>
                              </p:par>
                              <p:par>
                                <p:cTn id="1463" presetID="8" presetClass="emph" presetSubtype="0" fill="hold" grpId="5" nodeType="withEffect">
                                  <p:stCondLst>
                                    <p:cond delay="0"/>
                                  </p:stCondLst>
                                  <p:childTnLst>
                                    <p:animRot by="-21600000">
                                      <p:cBhvr>
                                        <p:cTn id="1464" dur="3000" fill="hold"/>
                                        <p:tgtEl>
                                          <p:spTgt spid="52"/>
                                        </p:tgtEl>
                                        <p:attrNameLst>
                                          <p:attrName>r</p:attrName>
                                        </p:attrNameLst>
                                      </p:cBhvr>
                                    </p:animRot>
                                  </p:childTnLst>
                                </p:cTn>
                              </p:par>
                              <p:par>
                                <p:cTn id="1465" presetID="8" presetClass="emph" presetSubtype="0" fill="hold" grpId="5" nodeType="withEffect">
                                  <p:stCondLst>
                                    <p:cond delay="0"/>
                                  </p:stCondLst>
                                  <p:childTnLst>
                                    <p:animRot by="21600000">
                                      <p:cBhvr>
                                        <p:cTn id="1466" dur="3000" fill="hold"/>
                                        <p:tgtEl>
                                          <p:spTgt spid="53"/>
                                        </p:tgtEl>
                                        <p:attrNameLst>
                                          <p:attrName>r</p:attrName>
                                        </p:attrNameLst>
                                      </p:cBhvr>
                                    </p:animRot>
                                  </p:childTnLst>
                                </p:cTn>
                              </p:par>
                              <p:par>
                                <p:cTn id="1467" presetID="8" presetClass="emph" presetSubtype="0" fill="hold" grpId="5" nodeType="withEffect">
                                  <p:stCondLst>
                                    <p:cond delay="0"/>
                                  </p:stCondLst>
                                  <p:childTnLst>
                                    <p:animRot by="-21600000">
                                      <p:cBhvr>
                                        <p:cTn id="1468" dur="3000" fill="hold"/>
                                        <p:tgtEl>
                                          <p:spTgt spid="54"/>
                                        </p:tgtEl>
                                        <p:attrNameLst>
                                          <p:attrName>r</p:attrName>
                                        </p:attrNameLst>
                                      </p:cBhvr>
                                    </p:animRot>
                                  </p:childTnLst>
                                </p:cTn>
                              </p:par>
                              <p:par>
                                <p:cTn id="1469" presetID="8" presetClass="emph" presetSubtype="0" fill="hold" grpId="5" nodeType="withEffect">
                                  <p:stCondLst>
                                    <p:cond delay="0"/>
                                  </p:stCondLst>
                                  <p:childTnLst>
                                    <p:animRot by="21600000">
                                      <p:cBhvr>
                                        <p:cTn id="1470" dur="3000" fill="hold"/>
                                        <p:tgtEl>
                                          <p:spTgt spid="55"/>
                                        </p:tgtEl>
                                        <p:attrNameLst>
                                          <p:attrName>r</p:attrName>
                                        </p:attrNameLst>
                                      </p:cBhvr>
                                    </p:animRot>
                                  </p:childTnLst>
                                </p:cTn>
                              </p:par>
                              <p:par>
                                <p:cTn id="1471" presetID="8" presetClass="emph" presetSubtype="0" fill="hold" grpId="5" nodeType="withEffect">
                                  <p:stCondLst>
                                    <p:cond delay="0"/>
                                  </p:stCondLst>
                                  <p:childTnLst>
                                    <p:animRot by="-21600000">
                                      <p:cBhvr>
                                        <p:cTn id="1472" dur="3000" fill="hold"/>
                                        <p:tgtEl>
                                          <p:spTgt spid="56"/>
                                        </p:tgtEl>
                                        <p:attrNameLst>
                                          <p:attrName>r</p:attrName>
                                        </p:attrNameLst>
                                      </p:cBhvr>
                                    </p:animRot>
                                  </p:childTnLst>
                                </p:cTn>
                              </p:par>
                              <p:par>
                                <p:cTn id="1473" presetID="8" presetClass="emph" presetSubtype="0" fill="hold" grpId="5" nodeType="withEffect">
                                  <p:stCondLst>
                                    <p:cond delay="0"/>
                                  </p:stCondLst>
                                  <p:childTnLst>
                                    <p:animRot by="21600000">
                                      <p:cBhvr>
                                        <p:cTn id="1474" dur="3000" fill="hold"/>
                                        <p:tgtEl>
                                          <p:spTgt spid="57"/>
                                        </p:tgtEl>
                                        <p:attrNameLst>
                                          <p:attrName>r</p:attrName>
                                        </p:attrNameLst>
                                      </p:cBhvr>
                                    </p:animRot>
                                  </p:childTnLst>
                                </p:cTn>
                              </p:par>
                              <p:par>
                                <p:cTn id="1475" presetID="8" presetClass="emph" presetSubtype="0" fill="hold" grpId="5" nodeType="withEffect">
                                  <p:stCondLst>
                                    <p:cond delay="0"/>
                                  </p:stCondLst>
                                  <p:childTnLst>
                                    <p:animRot by="-21600000">
                                      <p:cBhvr>
                                        <p:cTn id="1476" dur="3000" fill="hold"/>
                                        <p:tgtEl>
                                          <p:spTgt spid="58"/>
                                        </p:tgtEl>
                                        <p:attrNameLst>
                                          <p:attrName>r</p:attrName>
                                        </p:attrNameLst>
                                      </p:cBhvr>
                                    </p:animRot>
                                  </p:childTnLst>
                                </p:cTn>
                              </p:par>
                              <p:par>
                                <p:cTn id="1477" presetID="8" presetClass="emph" presetSubtype="0" fill="hold" grpId="5" nodeType="withEffect">
                                  <p:stCondLst>
                                    <p:cond delay="0"/>
                                  </p:stCondLst>
                                  <p:childTnLst>
                                    <p:animRot by="21600000">
                                      <p:cBhvr>
                                        <p:cTn id="1478" dur="3000" fill="hold"/>
                                        <p:tgtEl>
                                          <p:spTgt spid="59"/>
                                        </p:tgtEl>
                                        <p:attrNameLst>
                                          <p:attrName>r</p:attrName>
                                        </p:attrNameLst>
                                      </p:cBhvr>
                                    </p:animRot>
                                  </p:childTnLst>
                                </p:cTn>
                              </p:par>
                              <p:par>
                                <p:cTn id="1479" presetID="8" presetClass="emph" presetSubtype="0" fill="hold" grpId="5" nodeType="withEffect">
                                  <p:stCondLst>
                                    <p:cond delay="0"/>
                                  </p:stCondLst>
                                  <p:childTnLst>
                                    <p:animRot by="-21600000">
                                      <p:cBhvr>
                                        <p:cTn id="1480" dur="3000" fill="hold"/>
                                        <p:tgtEl>
                                          <p:spTgt spid="60"/>
                                        </p:tgtEl>
                                        <p:attrNameLst>
                                          <p:attrName>r</p:attrName>
                                        </p:attrNameLst>
                                      </p:cBhvr>
                                    </p:animRot>
                                  </p:childTnLst>
                                </p:cTn>
                              </p:par>
                              <p:par>
                                <p:cTn id="1481" presetID="8" presetClass="emph" presetSubtype="0" fill="hold" grpId="5" nodeType="withEffect">
                                  <p:stCondLst>
                                    <p:cond delay="0"/>
                                  </p:stCondLst>
                                  <p:childTnLst>
                                    <p:animRot by="21600000">
                                      <p:cBhvr>
                                        <p:cTn id="1482" dur="3000" fill="hold"/>
                                        <p:tgtEl>
                                          <p:spTgt spid="61"/>
                                        </p:tgtEl>
                                        <p:attrNameLst>
                                          <p:attrName>r</p:attrName>
                                        </p:attrNameLst>
                                      </p:cBhvr>
                                    </p:animRot>
                                  </p:childTnLst>
                                </p:cTn>
                              </p:par>
                              <p:par>
                                <p:cTn id="1483" presetID="8" presetClass="emph" presetSubtype="0" fill="hold" grpId="5" nodeType="withEffect">
                                  <p:stCondLst>
                                    <p:cond delay="0"/>
                                  </p:stCondLst>
                                  <p:childTnLst>
                                    <p:animRot by="-21600000">
                                      <p:cBhvr>
                                        <p:cTn id="1484" dur="3000" fill="hold"/>
                                        <p:tgtEl>
                                          <p:spTgt spid="62"/>
                                        </p:tgtEl>
                                        <p:attrNameLst>
                                          <p:attrName>r</p:attrName>
                                        </p:attrNameLst>
                                      </p:cBhvr>
                                    </p:animRot>
                                  </p:childTnLst>
                                </p:cTn>
                              </p:par>
                              <p:par>
                                <p:cTn id="1485" presetID="8" presetClass="emph" presetSubtype="0" fill="hold" grpId="5" nodeType="withEffect">
                                  <p:stCondLst>
                                    <p:cond delay="0"/>
                                  </p:stCondLst>
                                  <p:childTnLst>
                                    <p:animRot by="21600000">
                                      <p:cBhvr>
                                        <p:cTn id="1486" dur="3000" fill="hold"/>
                                        <p:tgtEl>
                                          <p:spTgt spid="63"/>
                                        </p:tgtEl>
                                        <p:attrNameLst>
                                          <p:attrName>r</p:attrName>
                                        </p:attrNameLst>
                                      </p:cBhvr>
                                    </p:animRot>
                                  </p:childTnLst>
                                </p:cTn>
                              </p:par>
                              <p:par>
                                <p:cTn id="1487" presetID="8" presetClass="emph" presetSubtype="0" fill="hold" grpId="5" nodeType="withEffect">
                                  <p:stCondLst>
                                    <p:cond delay="0"/>
                                  </p:stCondLst>
                                  <p:childTnLst>
                                    <p:animRot by="-21600000">
                                      <p:cBhvr>
                                        <p:cTn id="1488" dur="3000" fill="hold"/>
                                        <p:tgtEl>
                                          <p:spTgt spid="64"/>
                                        </p:tgtEl>
                                        <p:attrNameLst>
                                          <p:attrName>r</p:attrName>
                                        </p:attrNameLst>
                                      </p:cBhvr>
                                    </p:animRot>
                                  </p:childTnLst>
                                </p:cTn>
                              </p:par>
                              <p:par>
                                <p:cTn id="1489" presetID="8" presetClass="emph" presetSubtype="0" fill="hold" grpId="5" nodeType="withEffect">
                                  <p:stCondLst>
                                    <p:cond delay="0"/>
                                  </p:stCondLst>
                                  <p:childTnLst>
                                    <p:animRot by="21600000">
                                      <p:cBhvr>
                                        <p:cTn id="1490" dur="3000" fill="hold"/>
                                        <p:tgtEl>
                                          <p:spTgt spid="65"/>
                                        </p:tgtEl>
                                        <p:attrNameLst>
                                          <p:attrName>r</p:attrName>
                                        </p:attrNameLst>
                                      </p:cBhvr>
                                    </p:animRot>
                                  </p:childTnLst>
                                </p:cTn>
                              </p:par>
                              <p:par>
                                <p:cTn id="1491" presetID="8" presetClass="emph" presetSubtype="0" fill="hold" grpId="5" nodeType="withEffect">
                                  <p:stCondLst>
                                    <p:cond delay="0"/>
                                  </p:stCondLst>
                                  <p:childTnLst>
                                    <p:animRot by="-21600000">
                                      <p:cBhvr>
                                        <p:cTn id="1492" dur="3000" fill="hold"/>
                                        <p:tgtEl>
                                          <p:spTgt spid="66"/>
                                        </p:tgtEl>
                                        <p:attrNameLst>
                                          <p:attrName>r</p:attrName>
                                        </p:attrNameLst>
                                      </p:cBhvr>
                                    </p:animRot>
                                  </p:childTnLst>
                                </p:cTn>
                              </p:par>
                              <p:par>
                                <p:cTn id="1493" presetID="8" presetClass="emph" presetSubtype="0" fill="hold" grpId="5" nodeType="withEffect">
                                  <p:stCondLst>
                                    <p:cond delay="0"/>
                                  </p:stCondLst>
                                  <p:childTnLst>
                                    <p:animRot by="21600000">
                                      <p:cBhvr>
                                        <p:cTn id="1494" dur="3000" fill="hold"/>
                                        <p:tgtEl>
                                          <p:spTgt spid="67"/>
                                        </p:tgtEl>
                                        <p:attrNameLst>
                                          <p:attrName>r</p:attrName>
                                        </p:attrNameLst>
                                      </p:cBhvr>
                                    </p:animRot>
                                  </p:childTnLst>
                                </p:cTn>
                              </p:par>
                              <p:par>
                                <p:cTn id="1495" presetID="8" presetClass="emph" presetSubtype="0" fill="hold" grpId="5" nodeType="withEffect">
                                  <p:stCondLst>
                                    <p:cond delay="0"/>
                                  </p:stCondLst>
                                  <p:childTnLst>
                                    <p:animRot by="-21600000">
                                      <p:cBhvr>
                                        <p:cTn id="1496" dur="3000" fill="hold"/>
                                        <p:tgtEl>
                                          <p:spTgt spid="68"/>
                                        </p:tgtEl>
                                        <p:attrNameLst>
                                          <p:attrName>r</p:attrName>
                                        </p:attrNameLst>
                                      </p:cBhvr>
                                    </p:animRot>
                                  </p:childTnLst>
                                </p:cTn>
                              </p:par>
                              <p:par>
                                <p:cTn id="1497" presetID="8" presetClass="emph" presetSubtype="0" fill="hold" grpId="5" nodeType="withEffect">
                                  <p:stCondLst>
                                    <p:cond delay="0"/>
                                  </p:stCondLst>
                                  <p:childTnLst>
                                    <p:animRot by="21600000">
                                      <p:cBhvr>
                                        <p:cTn id="1498" dur="3000" fill="hold"/>
                                        <p:tgtEl>
                                          <p:spTgt spid="69"/>
                                        </p:tgtEl>
                                        <p:attrNameLst>
                                          <p:attrName>r</p:attrName>
                                        </p:attrNameLst>
                                      </p:cBhvr>
                                    </p:animRot>
                                  </p:childTnLst>
                                </p:cTn>
                              </p:par>
                              <p:par>
                                <p:cTn id="1499" presetID="8" presetClass="emph" presetSubtype="0" fill="hold" grpId="5" nodeType="withEffect">
                                  <p:stCondLst>
                                    <p:cond delay="0"/>
                                  </p:stCondLst>
                                  <p:childTnLst>
                                    <p:animRot by="-21600000">
                                      <p:cBhvr>
                                        <p:cTn id="1500" dur="3000" fill="hold"/>
                                        <p:tgtEl>
                                          <p:spTgt spid="70"/>
                                        </p:tgtEl>
                                        <p:attrNameLst>
                                          <p:attrName>r</p:attrName>
                                        </p:attrNameLst>
                                      </p:cBhvr>
                                    </p:animRot>
                                  </p:childTnLst>
                                </p:cTn>
                              </p:par>
                              <p:par>
                                <p:cTn id="1501" presetID="8" presetClass="emph" presetSubtype="0" fill="hold" grpId="5" nodeType="withEffect">
                                  <p:stCondLst>
                                    <p:cond delay="0"/>
                                  </p:stCondLst>
                                  <p:childTnLst>
                                    <p:animRot by="21600000">
                                      <p:cBhvr>
                                        <p:cTn id="1502" dur="3000" fill="hold"/>
                                        <p:tgtEl>
                                          <p:spTgt spid="71"/>
                                        </p:tgtEl>
                                        <p:attrNameLst>
                                          <p:attrName>r</p:attrName>
                                        </p:attrNameLst>
                                      </p:cBhvr>
                                    </p:animRot>
                                  </p:childTnLst>
                                </p:cTn>
                              </p:par>
                              <p:par>
                                <p:cTn id="1503" presetID="8" presetClass="emph" presetSubtype="0" fill="hold" grpId="5" nodeType="withEffect">
                                  <p:stCondLst>
                                    <p:cond delay="0"/>
                                  </p:stCondLst>
                                  <p:childTnLst>
                                    <p:animRot by="-21600000">
                                      <p:cBhvr>
                                        <p:cTn id="1504" dur="3000" fill="hold"/>
                                        <p:tgtEl>
                                          <p:spTgt spid="72"/>
                                        </p:tgtEl>
                                        <p:attrNameLst>
                                          <p:attrName>r</p:attrName>
                                        </p:attrNameLst>
                                      </p:cBhvr>
                                    </p:animRot>
                                  </p:childTnLst>
                                </p:cTn>
                              </p:par>
                              <p:par>
                                <p:cTn id="1505" presetID="23" presetClass="entr" presetSubtype="272" fill="hold" nodeType="withEffect">
                                  <p:stCondLst>
                                    <p:cond delay="0"/>
                                  </p:stCondLst>
                                  <p:childTnLst>
                                    <p:set>
                                      <p:cBhvr>
                                        <p:cTn id="1506" dur="1" fill="hold">
                                          <p:stCondLst>
                                            <p:cond delay="0"/>
                                          </p:stCondLst>
                                        </p:cTn>
                                        <p:tgtEl>
                                          <p:spTgt spid="4"/>
                                        </p:tgtEl>
                                        <p:attrNameLst>
                                          <p:attrName>style.visibility</p:attrName>
                                        </p:attrNameLst>
                                      </p:cBhvr>
                                      <p:to>
                                        <p:strVal val="visible"/>
                                      </p:to>
                                    </p:set>
                                    <p:anim calcmode="lin" valueType="num">
                                      <p:cBhvr>
                                        <p:cTn id="1507" dur="3000" fill="hold"/>
                                        <p:tgtEl>
                                          <p:spTgt spid="4"/>
                                        </p:tgtEl>
                                        <p:attrNameLst>
                                          <p:attrName>ppt_w</p:attrName>
                                        </p:attrNameLst>
                                      </p:cBhvr>
                                      <p:tavLst>
                                        <p:tav tm="0">
                                          <p:val>
                                            <p:strVal val="2/3*#ppt_w"/>
                                          </p:val>
                                        </p:tav>
                                        <p:tav tm="100000">
                                          <p:val>
                                            <p:strVal val="#ppt_w"/>
                                          </p:val>
                                        </p:tav>
                                      </p:tavLst>
                                    </p:anim>
                                    <p:anim calcmode="lin" valueType="num">
                                      <p:cBhvr>
                                        <p:cTn id="1508" dur="3000" fill="hold"/>
                                        <p:tgtEl>
                                          <p:spTgt spid="4"/>
                                        </p:tgtEl>
                                        <p:attrNameLst>
                                          <p:attrName>ppt_h</p:attrName>
                                        </p:attrNameLst>
                                      </p:cBhvr>
                                      <p:tavLst>
                                        <p:tav tm="0">
                                          <p:val>
                                            <p:strVal val="2/3*#ppt_h"/>
                                          </p:val>
                                        </p:tav>
                                        <p:tav tm="100000">
                                          <p:val>
                                            <p:strVal val="#ppt_h"/>
                                          </p:val>
                                        </p:tav>
                                      </p:tavLst>
                                    </p:anim>
                                  </p:childTnLst>
                                </p:cTn>
                              </p:par>
                              <p:par>
                                <p:cTn id="1509" presetID="8" presetClass="entr" presetSubtype="32" fill="hold" nodeType="withEffect">
                                  <p:stCondLst>
                                    <p:cond delay="0"/>
                                  </p:stCondLst>
                                  <p:childTnLst>
                                    <p:set>
                                      <p:cBhvr>
                                        <p:cTn id="1510" dur="1" fill="hold">
                                          <p:stCondLst>
                                            <p:cond delay="0"/>
                                          </p:stCondLst>
                                        </p:cTn>
                                        <p:tgtEl>
                                          <p:spTgt spid="4"/>
                                        </p:tgtEl>
                                        <p:attrNameLst>
                                          <p:attrName>style.visibility</p:attrName>
                                        </p:attrNameLst>
                                      </p:cBhvr>
                                      <p:to>
                                        <p:strVal val="visible"/>
                                      </p:to>
                                    </p:set>
                                    <p:animEffect transition="in" filter="diamond(out)">
                                      <p:cBhvr>
                                        <p:cTn id="1511"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9" grpId="0" animBg="1"/>
      <p:bldP spid="9" grpId="1" animBg="1"/>
      <p:bldP spid="9" grpId="2" animBg="1"/>
      <p:bldP spid="9" grpId="3" animBg="1"/>
      <p:bldP spid="9" grpId="4" animBg="1"/>
      <p:bldP spid="9" grpId="5" animBg="1"/>
      <p:bldP spid="10" grpId="0" animBg="1"/>
      <p:bldP spid="10" grpId="1" animBg="1"/>
      <p:bldP spid="10" grpId="2" animBg="1"/>
      <p:bldP spid="10" grpId="3" animBg="1"/>
      <p:bldP spid="10" grpId="4" animBg="1"/>
      <p:bldP spid="10" grpId="5" animBg="1"/>
      <p:bldP spid="11" grpId="0" animBg="1"/>
      <p:bldP spid="11" grpId="1" animBg="1"/>
      <p:bldP spid="11" grpId="2" animBg="1"/>
      <p:bldP spid="11" grpId="3" animBg="1"/>
      <p:bldP spid="11" grpId="4" animBg="1"/>
      <p:bldP spid="11" grpId="5" animBg="1"/>
      <p:bldP spid="12" grpId="0" animBg="1"/>
      <p:bldP spid="12" grpId="1" animBg="1"/>
      <p:bldP spid="12" grpId="2" animBg="1"/>
      <p:bldP spid="12" grpId="3" animBg="1"/>
      <p:bldP spid="12" grpId="4" animBg="1"/>
      <p:bldP spid="12" grpId="5" animBg="1"/>
      <p:bldP spid="13" grpId="0" animBg="1"/>
      <p:bldP spid="13" grpId="1" animBg="1"/>
      <p:bldP spid="13" grpId="2" animBg="1"/>
      <p:bldP spid="13" grpId="3" animBg="1"/>
      <p:bldP spid="13" grpId="4" animBg="1"/>
      <p:bldP spid="13" grpId="5" animBg="1"/>
      <p:bldP spid="14" grpId="0" animBg="1"/>
      <p:bldP spid="14" grpId="1" animBg="1"/>
      <p:bldP spid="14" grpId="2" animBg="1"/>
      <p:bldP spid="14" grpId="3" animBg="1"/>
      <p:bldP spid="14" grpId="4" animBg="1"/>
      <p:bldP spid="14" grpId="5" animBg="1"/>
      <p:bldP spid="15" grpId="0" animBg="1"/>
      <p:bldP spid="15" grpId="1" animBg="1"/>
      <p:bldP spid="15" grpId="2" animBg="1"/>
      <p:bldP spid="15" grpId="3" animBg="1"/>
      <p:bldP spid="15" grpId="4" animBg="1"/>
      <p:bldP spid="15" grpId="5" animBg="1"/>
      <p:bldP spid="16" grpId="0" animBg="1"/>
      <p:bldP spid="16" grpId="1" animBg="1"/>
      <p:bldP spid="16" grpId="2" animBg="1"/>
      <p:bldP spid="16" grpId="3" animBg="1"/>
      <p:bldP spid="16" grpId="4" animBg="1"/>
      <p:bldP spid="16" grpId="5" animBg="1"/>
      <p:bldP spid="17" grpId="0" animBg="1"/>
      <p:bldP spid="17" grpId="1" animBg="1"/>
      <p:bldP spid="17" grpId="2" animBg="1"/>
      <p:bldP spid="17" grpId="3" animBg="1"/>
      <p:bldP spid="17" grpId="4" animBg="1"/>
      <p:bldP spid="17" grpId="5" animBg="1"/>
      <p:bldP spid="18" grpId="0" animBg="1"/>
      <p:bldP spid="18" grpId="1" animBg="1"/>
      <p:bldP spid="18" grpId="2" animBg="1"/>
      <p:bldP spid="18" grpId="3" animBg="1"/>
      <p:bldP spid="18" grpId="4" animBg="1"/>
      <p:bldP spid="18" grpId="5" animBg="1"/>
      <p:bldP spid="19" grpId="0" animBg="1"/>
      <p:bldP spid="19" grpId="1" animBg="1"/>
      <p:bldP spid="19" grpId="2" animBg="1"/>
      <p:bldP spid="19" grpId="3" animBg="1"/>
      <p:bldP spid="19" grpId="4" animBg="1"/>
      <p:bldP spid="19" grpId="5" animBg="1"/>
      <p:bldP spid="20" grpId="0" animBg="1"/>
      <p:bldP spid="20" grpId="1" animBg="1"/>
      <p:bldP spid="20" grpId="2" animBg="1"/>
      <p:bldP spid="20" grpId="3" animBg="1"/>
      <p:bldP spid="20" grpId="4" animBg="1"/>
      <p:bldP spid="20" grpId="5" animBg="1"/>
      <p:bldP spid="21" grpId="0" animBg="1"/>
      <p:bldP spid="21" grpId="1" animBg="1"/>
      <p:bldP spid="21" grpId="2" animBg="1"/>
      <p:bldP spid="21" grpId="3" animBg="1"/>
      <p:bldP spid="21" grpId="4" animBg="1"/>
      <p:bldP spid="21" grpId="5" animBg="1"/>
      <p:bldP spid="22" grpId="0" animBg="1"/>
      <p:bldP spid="22" grpId="1" animBg="1"/>
      <p:bldP spid="22" grpId="2" animBg="1"/>
      <p:bldP spid="22" grpId="3" animBg="1"/>
      <p:bldP spid="22" grpId="4" animBg="1"/>
      <p:bldP spid="22" grpId="5" animBg="1"/>
      <p:bldP spid="23" grpId="0" animBg="1"/>
      <p:bldP spid="23" grpId="1" animBg="1"/>
      <p:bldP spid="23" grpId="2" animBg="1"/>
      <p:bldP spid="23" grpId="3" animBg="1"/>
      <p:bldP spid="23" grpId="4" animBg="1"/>
      <p:bldP spid="23" grpId="5" animBg="1"/>
      <p:bldP spid="24" grpId="0" animBg="1"/>
      <p:bldP spid="24" grpId="1" animBg="1"/>
      <p:bldP spid="24" grpId="2" animBg="1"/>
      <p:bldP spid="24" grpId="3" animBg="1"/>
      <p:bldP spid="24" grpId="4" animBg="1"/>
      <p:bldP spid="24" grpId="5" animBg="1"/>
      <p:bldP spid="25" grpId="0" animBg="1"/>
      <p:bldP spid="25" grpId="1" animBg="1"/>
      <p:bldP spid="25" grpId="2" animBg="1"/>
      <p:bldP spid="25" grpId="3" animBg="1"/>
      <p:bldP spid="25" grpId="4" animBg="1"/>
      <p:bldP spid="25" grpId="5" animBg="1"/>
      <p:bldP spid="26" grpId="0" animBg="1"/>
      <p:bldP spid="26" grpId="1" animBg="1"/>
      <p:bldP spid="26" grpId="2" animBg="1"/>
      <p:bldP spid="26" grpId="3" animBg="1"/>
      <p:bldP spid="26" grpId="4" animBg="1"/>
      <p:bldP spid="26" grpId="5" animBg="1"/>
      <p:bldP spid="27" grpId="0" animBg="1"/>
      <p:bldP spid="27" grpId="1" animBg="1"/>
      <p:bldP spid="27" grpId="2" animBg="1"/>
      <p:bldP spid="27" grpId="3" animBg="1"/>
      <p:bldP spid="27" grpId="4" animBg="1"/>
      <p:bldP spid="27" grpId="5" animBg="1"/>
      <p:bldP spid="28" grpId="0" animBg="1"/>
      <p:bldP spid="28" grpId="1" animBg="1"/>
      <p:bldP spid="28" grpId="2" animBg="1"/>
      <p:bldP spid="28" grpId="3" animBg="1"/>
      <p:bldP spid="28" grpId="4" animBg="1"/>
      <p:bldP spid="28" grpId="5" animBg="1"/>
      <p:bldP spid="29" grpId="0" animBg="1"/>
      <p:bldP spid="29" grpId="1" animBg="1"/>
      <p:bldP spid="29" grpId="2" animBg="1"/>
      <p:bldP spid="29" grpId="3" animBg="1"/>
      <p:bldP spid="29" grpId="4" animBg="1"/>
      <p:bldP spid="29" grpId="5" animBg="1"/>
      <p:bldP spid="30" grpId="0" animBg="1"/>
      <p:bldP spid="30" grpId="1" animBg="1"/>
      <p:bldP spid="30" grpId="2" animBg="1"/>
      <p:bldP spid="30" grpId="3" animBg="1"/>
      <p:bldP spid="30" grpId="4" animBg="1"/>
      <p:bldP spid="30" grpId="5" animBg="1"/>
      <p:bldP spid="31" grpId="0" animBg="1"/>
      <p:bldP spid="31" grpId="1" animBg="1"/>
      <p:bldP spid="31" grpId="2" animBg="1"/>
      <p:bldP spid="31" grpId="3" animBg="1"/>
      <p:bldP spid="31" grpId="4" animBg="1"/>
      <p:bldP spid="31" grpId="5" animBg="1"/>
      <p:bldP spid="32" grpId="0" animBg="1"/>
      <p:bldP spid="32" grpId="1" animBg="1"/>
      <p:bldP spid="32" grpId="2" animBg="1"/>
      <p:bldP spid="32" grpId="3" animBg="1"/>
      <p:bldP spid="32" grpId="4" animBg="1"/>
      <p:bldP spid="32" grpId="5" animBg="1"/>
      <p:bldP spid="33" grpId="0" animBg="1"/>
      <p:bldP spid="33" grpId="1" animBg="1"/>
      <p:bldP spid="33" grpId="2" animBg="1"/>
      <p:bldP spid="33" grpId="3" animBg="1"/>
      <p:bldP spid="33" grpId="4" animBg="1"/>
      <p:bldP spid="33" grpId="5" animBg="1"/>
      <p:bldP spid="34" grpId="0" animBg="1"/>
      <p:bldP spid="34" grpId="1" animBg="1"/>
      <p:bldP spid="34" grpId="2" animBg="1"/>
      <p:bldP spid="34" grpId="3" animBg="1"/>
      <p:bldP spid="34" grpId="4" animBg="1"/>
      <p:bldP spid="34"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38" grpId="0" animBg="1"/>
      <p:bldP spid="38" grpId="1" animBg="1"/>
      <p:bldP spid="38" grpId="2" animBg="1"/>
      <p:bldP spid="38" grpId="3" animBg="1"/>
      <p:bldP spid="38" grpId="4" animBg="1"/>
      <p:bldP spid="38" grpId="5" animBg="1"/>
      <p:bldP spid="39" grpId="0" animBg="1"/>
      <p:bldP spid="39" grpId="1" animBg="1"/>
      <p:bldP spid="39" grpId="2" animBg="1"/>
      <p:bldP spid="39" grpId="3" animBg="1"/>
      <p:bldP spid="39" grpId="4" animBg="1"/>
      <p:bldP spid="39" grpId="5" animBg="1"/>
      <p:bldP spid="40" grpId="0" animBg="1"/>
      <p:bldP spid="40" grpId="1" animBg="1"/>
      <p:bldP spid="40" grpId="2" animBg="1"/>
      <p:bldP spid="40" grpId="3" animBg="1"/>
      <p:bldP spid="40" grpId="4" animBg="1"/>
      <p:bldP spid="40" grpId="5" animBg="1"/>
      <p:bldP spid="41" grpId="0" animBg="1"/>
      <p:bldP spid="41" grpId="1" animBg="1"/>
      <p:bldP spid="41" grpId="2" animBg="1"/>
      <p:bldP spid="41" grpId="3" animBg="1"/>
      <p:bldP spid="41" grpId="4" animBg="1"/>
      <p:bldP spid="41" grpId="5" animBg="1"/>
      <p:bldP spid="42" grpId="0" animBg="1"/>
      <p:bldP spid="42" grpId="1" animBg="1"/>
      <p:bldP spid="42" grpId="2" animBg="1"/>
      <p:bldP spid="42" grpId="3" animBg="1"/>
      <p:bldP spid="42" grpId="4" animBg="1"/>
      <p:bldP spid="42" grpId="5" animBg="1"/>
      <p:bldP spid="43" grpId="0" animBg="1"/>
      <p:bldP spid="43" grpId="1" animBg="1"/>
      <p:bldP spid="43" grpId="2" animBg="1"/>
      <p:bldP spid="43" grpId="3" animBg="1"/>
      <p:bldP spid="43" grpId="4" animBg="1"/>
      <p:bldP spid="43" grpId="5" animBg="1"/>
      <p:bldP spid="44" grpId="0" animBg="1"/>
      <p:bldP spid="44" grpId="1" animBg="1"/>
      <p:bldP spid="44" grpId="2" animBg="1"/>
      <p:bldP spid="44" grpId="3" animBg="1"/>
      <p:bldP spid="44" grpId="4" animBg="1"/>
      <p:bldP spid="44" grpId="5" animBg="1"/>
      <p:bldP spid="45" grpId="0" animBg="1"/>
      <p:bldP spid="45" grpId="1" animBg="1"/>
      <p:bldP spid="45" grpId="2" animBg="1"/>
      <p:bldP spid="45" grpId="3" animBg="1"/>
      <p:bldP spid="45" grpId="4" animBg="1"/>
      <p:bldP spid="45" grpId="5" animBg="1"/>
      <p:bldP spid="46" grpId="0" animBg="1"/>
      <p:bldP spid="46" grpId="1" animBg="1"/>
      <p:bldP spid="46" grpId="2" animBg="1"/>
      <p:bldP spid="46" grpId="3" animBg="1"/>
      <p:bldP spid="46" grpId="4" animBg="1"/>
      <p:bldP spid="46" grpId="5" animBg="1"/>
      <p:bldP spid="47" grpId="0" animBg="1"/>
      <p:bldP spid="47" grpId="1" animBg="1"/>
      <p:bldP spid="47" grpId="2" animBg="1"/>
      <p:bldP spid="47" grpId="3" animBg="1"/>
      <p:bldP spid="47" grpId="4" animBg="1"/>
      <p:bldP spid="47" grpId="5" animBg="1"/>
      <p:bldP spid="48" grpId="0" animBg="1"/>
      <p:bldP spid="48" grpId="1" animBg="1"/>
      <p:bldP spid="48" grpId="2" animBg="1"/>
      <p:bldP spid="48" grpId="3" animBg="1"/>
      <p:bldP spid="48" grpId="4" animBg="1"/>
      <p:bldP spid="48" grpId="5" animBg="1"/>
      <p:bldP spid="49" grpId="0" animBg="1"/>
      <p:bldP spid="49" grpId="1" animBg="1"/>
      <p:bldP spid="49" grpId="2" animBg="1"/>
      <p:bldP spid="49" grpId="3" animBg="1"/>
      <p:bldP spid="49" grpId="4" animBg="1"/>
      <p:bldP spid="49" grpId="5" animBg="1"/>
      <p:bldP spid="50" grpId="0" animBg="1"/>
      <p:bldP spid="50" grpId="1" animBg="1"/>
      <p:bldP spid="50" grpId="2" animBg="1"/>
      <p:bldP spid="50" grpId="3" animBg="1"/>
      <p:bldP spid="50" grpId="4" animBg="1"/>
      <p:bldP spid="50" grpId="5" animBg="1"/>
      <p:bldP spid="51" grpId="0" animBg="1"/>
      <p:bldP spid="51" grpId="1" animBg="1"/>
      <p:bldP spid="51" grpId="2" animBg="1"/>
      <p:bldP spid="51" grpId="3" animBg="1"/>
      <p:bldP spid="51" grpId="4" animBg="1"/>
      <p:bldP spid="51" grpId="5" animBg="1"/>
      <p:bldP spid="52" grpId="0" animBg="1"/>
      <p:bldP spid="52" grpId="1" animBg="1"/>
      <p:bldP spid="52" grpId="2" animBg="1"/>
      <p:bldP spid="52" grpId="3" animBg="1"/>
      <p:bldP spid="52" grpId="4" animBg="1"/>
      <p:bldP spid="52" grpId="5" animBg="1"/>
      <p:bldP spid="53" grpId="0" animBg="1"/>
      <p:bldP spid="53" grpId="1" animBg="1"/>
      <p:bldP spid="53" grpId="2" animBg="1"/>
      <p:bldP spid="53" grpId="3" animBg="1"/>
      <p:bldP spid="53" grpId="4" animBg="1"/>
      <p:bldP spid="53" grpId="5" animBg="1"/>
      <p:bldP spid="54" grpId="0" animBg="1"/>
      <p:bldP spid="54" grpId="1" animBg="1"/>
      <p:bldP spid="54" grpId="2" animBg="1"/>
      <p:bldP spid="54" grpId="3" animBg="1"/>
      <p:bldP spid="54" grpId="4" animBg="1"/>
      <p:bldP spid="54" grpId="5" animBg="1"/>
      <p:bldP spid="55" grpId="0" animBg="1"/>
      <p:bldP spid="55" grpId="1" animBg="1"/>
      <p:bldP spid="55" grpId="2" animBg="1"/>
      <p:bldP spid="55" grpId="3" animBg="1"/>
      <p:bldP spid="55" grpId="4" animBg="1"/>
      <p:bldP spid="55" grpId="5" animBg="1"/>
      <p:bldP spid="56" grpId="0" animBg="1"/>
      <p:bldP spid="56" grpId="1" animBg="1"/>
      <p:bldP spid="56" grpId="2" animBg="1"/>
      <p:bldP spid="56" grpId="3" animBg="1"/>
      <p:bldP spid="56" grpId="4" animBg="1"/>
      <p:bldP spid="56" grpId="5" animBg="1"/>
      <p:bldP spid="57" grpId="0" animBg="1"/>
      <p:bldP spid="57" grpId="1" animBg="1"/>
      <p:bldP spid="57" grpId="2" animBg="1"/>
      <p:bldP spid="57" grpId="3" animBg="1"/>
      <p:bldP spid="57" grpId="4" animBg="1"/>
      <p:bldP spid="57" grpId="5" animBg="1"/>
      <p:bldP spid="58" grpId="0" animBg="1"/>
      <p:bldP spid="58" grpId="1" animBg="1"/>
      <p:bldP spid="58" grpId="2" animBg="1"/>
      <p:bldP spid="58" grpId="3" animBg="1"/>
      <p:bldP spid="58" grpId="4" animBg="1"/>
      <p:bldP spid="58" grpId="5" animBg="1"/>
      <p:bldP spid="59" grpId="0" animBg="1"/>
      <p:bldP spid="59" grpId="1" animBg="1"/>
      <p:bldP spid="59" grpId="2" animBg="1"/>
      <p:bldP spid="59" grpId="3" animBg="1"/>
      <p:bldP spid="59" grpId="4" animBg="1"/>
      <p:bldP spid="59" grpId="5" animBg="1"/>
      <p:bldP spid="60" grpId="0" animBg="1"/>
      <p:bldP spid="60" grpId="1" animBg="1"/>
      <p:bldP spid="60" grpId="2" animBg="1"/>
      <p:bldP spid="60" grpId="3" animBg="1"/>
      <p:bldP spid="60" grpId="4" animBg="1"/>
      <p:bldP spid="60" grpId="5" animBg="1"/>
      <p:bldP spid="61" grpId="0" animBg="1"/>
      <p:bldP spid="61" grpId="1" animBg="1"/>
      <p:bldP spid="61" grpId="2" animBg="1"/>
      <p:bldP spid="61" grpId="3" animBg="1"/>
      <p:bldP spid="61" grpId="4" animBg="1"/>
      <p:bldP spid="61" grpId="5" animBg="1"/>
      <p:bldP spid="62" grpId="0" animBg="1"/>
      <p:bldP spid="62" grpId="1" animBg="1"/>
      <p:bldP spid="62" grpId="2" animBg="1"/>
      <p:bldP spid="62" grpId="3" animBg="1"/>
      <p:bldP spid="62" grpId="4" animBg="1"/>
      <p:bldP spid="62" grpId="5" animBg="1"/>
      <p:bldP spid="63" grpId="0" animBg="1"/>
      <p:bldP spid="63" grpId="1" animBg="1"/>
      <p:bldP spid="63" grpId="2" animBg="1"/>
      <p:bldP spid="63" grpId="3" animBg="1"/>
      <p:bldP spid="63" grpId="4" animBg="1"/>
      <p:bldP spid="63" grpId="5" animBg="1"/>
      <p:bldP spid="64" grpId="0" animBg="1"/>
      <p:bldP spid="64" grpId="1" animBg="1"/>
      <p:bldP spid="64" grpId="2" animBg="1"/>
      <p:bldP spid="64" grpId="3" animBg="1"/>
      <p:bldP spid="64" grpId="4" animBg="1"/>
      <p:bldP spid="64" grpId="5" animBg="1"/>
      <p:bldP spid="65" grpId="0" animBg="1"/>
      <p:bldP spid="65" grpId="1" animBg="1"/>
      <p:bldP spid="65" grpId="2" animBg="1"/>
      <p:bldP spid="65" grpId="3" animBg="1"/>
      <p:bldP spid="65" grpId="4" animBg="1"/>
      <p:bldP spid="65" grpId="5" animBg="1"/>
      <p:bldP spid="66" grpId="0" animBg="1"/>
      <p:bldP spid="66" grpId="1" animBg="1"/>
      <p:bldP spid="66" grpId="2" animBg="1"/>
      <p:bldP spid="66" grpId="3" animBg="1"/>
      <p:bldP spid="66" grpId="4" animBg="1"/>
      <p:bldP spid="66" grpId="5" animBg="1"/>
      <p:bldP spid="67" grpId="0" animBg="1"/>
      <p:bldP spid="67" grpId="1" animBg="1"/>
      <p:bldP spid="67" grpId="2" animBg="1"/>
      <p:bldP spid="67" grpId="3" animBg="1"/>
      <p:bldP spid="67" grpId="4" animBg="1"/>
      <p:bldP spid="67" grpId="5" animBg="1"/>
      <p:bldP spid="68" grpId="0" animBg="1"/>
      <p:bldP spid="68" grpId="1" animBg="1"/>
      <p:bldP spid="68" grpId="2" animBg="1"/>
      <p:bldP spid="68" grpId="3" animBg="1"/>
      <p:bldP spid="68" grpId="4" animBg="1"/>
      <p:bldP spid="68" grpId="5" animBg="1"/>
      <p:bldP spid="69" grpId="0" animBg="1"/>
      <p:bldP spid="69" grpId="1" animBg="1"/>
      <p:bldP spid="69" grpId="2" animBg="1"/>
      <p:bldP spid="69" grpId="3" animBg="1"/>
      <p:bldP spid="69" grpId="4" animBg="1"/>
      <p:bldP spid="69" grpId="5" animBg="1"/>
      <p:bldP spid="70" grpId="0" animBg="1"/>
      <p:bldP spid="70" grpId="1" animBg="1"/>
      <p:bldP spid="70" grpId="2" animBg="1"/>
      <p:bldP spid="70" grpId="3" animBg="1"/>
      <p:bldP spid="70" grpId="4" animBg="1"/>
      <p:bldP spid="70" grpId="5" animBg="1"/>
      <p:bldP spid="71" grpId="0" animBg="1"/>
      <p:bldP spid="71" grpId="1" animBg="1"/>
      <p:bldP spid="71" grpId="2" animBg="1"/>
      <p:bldP spid="71" grpId="3" animBg="1"/>
      <p:bldP spid="71" grpId="4" animBg="1"/>
      <p:bldP spid="71" grpId="5" animBg="1"/>
      <p:bldP spid="72" grpId="0" animBg="1"/>
      <p:bldP spid="72" grpId="1" animBg="1"/>
      <p:bldP spid="72" grpId="2" animBg="1"/>
      <p:bldP spid="72" grpId="3" animBg="1"/>
      <p:bldP spid="72" grpId="4" animBg="1"/>
      <p:bldP spid="72" grpId="5" animBg="1"/>
      <p:bldP spid="73"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solidFill>
            <a:srgbClr val="3B2519"/>
          </a:solidFill>
        </p:spPr>
        <p:txBody>
          <a:bodyPr/>
          <a:lstStyle/>
          <a:p>
            <a:endParaRPr lang="es-ES" dirty="0"/>
          </a:p>
        </p:txBody>
      </p:sp>
      <p:pic>
        <p:nvPicPr>
          <p:cNvPr id="4" name="3 Imagen" descr="2048 (1).jpg"/>
          <p:cNvPicPr>
            <a:picLocks noChangeAspect="1"/>
          </p:cNvPicPr>
          <p:nvPr/>
        </p:nvPicPr>
        <p:blipFill>
          <a:blip r:embed="rId2"/>
          <a:stretch>
            <a:fillRect/>
          </a:stretch>
        </p:blipFill>
        <p:spPr>
          <a:xfrm>
            <a:off x="-44648" y="0"/>
            <a:ext cx="9188648" cy="6858000"/>
          </a:xfrm>
          <a:prstGeom prst="rect">
            <a:avLst/>
          </a:prstGeom>
        </p:spPr>
      </p:pic>
      <p:sp>
        <p:nvSpPr>
          <p:cNvPr id="5" name="4 Terminador"/>
          <p:cNvSpPr/>
          <p:nvPr/>
        </p:nvSpPr>
        <p:spPr>
          <a:xfrm>
            <a:off x="785786" y="3357562"/>
            <a:ext cx="1928826" cy="214314"/>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erminador"/>
          <p:cNvSpPr/>
          <p:nvPr/>
        </p:nvSpPr>
        <p:spPr>
          <a:xfrm>
            <a:off x="6572264" y="3357562"/>
            <a:ext cx="1928826" cy="214314"/>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erminador"/>
          <p:cNvSpPr/>
          <p:nvPr/>
        </p:nvSpPr>
        <p:spPr>
          <a:xfrm>
            <a:off x="785786" y="3143248"/>
            <a:ext cx="1928826" cy="214314"/>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erminador"/>
          <p:cNvSpPr/>
          <p:nvPr/>
        </p:nvSpPr>
        <p:spPr>
          <a:xfrm>
            <a:off x="785786" y="2928934"/>
            <a:ext cx="1928826" cy="214314"/>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erminador"/>
          <p:cNvSpPr/>
          <p:nvPr/>
        </p:nvSpPr>
        <p:spPr>
          <a:xfrm>
            <a:off x="785786" y="2714620"/>
            <a:ext cx="1928826" cy="214314"/>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erminador"/>
          <p:cNvSpPr/>
          <p:nvPr/>
        </p:nvSpPr>
        <p:spPr>
          <a:xfrm>
            <a:off x="857224" y="2500306"/>
            <a:ext cx="1928826" cy="214314"/>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erminador"/>
          <p:cNvSpPr/>
          <p:nvPr/>
        </p:nvSpPr>
        <p:spPr>
          <a:xfrm>
            <a:off x="928662" y="2285992"/>
            <a:ext cx="1928826" cy="214314"/>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erminador"/>
          <p:cNvSpPr/>
          <p:nvPr/>
        </p:nvSpPr>
        <p:spPr>
          <a:xfrm>
            <a:off x="1071538" y="2071678"/>
            <a:ext cx="1785950" cy="214314"/>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erminador"/>
          <p:cNvSpPr/>
          <p:nvPr/>
        </p:nvSpPr>
        <p:spPr>
          <a:xfrm>
            <a:off x="1142976" y="1857364"/>
            <a:ext cx="1785950" cy="214314"/>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erminador"/>
          <p:cNvSpPr/>
          <p:nvPr/>
        </p:nvSpPr>
        <p:spPr>
          <a:xfrm>
            <a:off x="1285852" y="1643050"/>
            <a:ext cx="1785950" cy="214314"/>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erminador"/>
          <p:cNvSpPr/>
          <p:nvPr/>
        </p:nvSpPr>
        <p:spPr>
          <a:xfrm>
            <a:off x="1428728" y="1428736"/>
            <a:ext cx="1714512" cy="214314"/>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erminador"/>
          <p:cNvSpPr/>
          <p:nvPr/>
        </p:nvSpPr>
        <p:spPr>
          <a:xfrm>
            <a:off x="1571604" y="1214422"/>
            <a:ext cx="1714512" cy="214314"/>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erminador"/>
          <p:cNvSpPr/>
          <p:nvPr/>
        </p:nvSpPr>
        <p:spPr>
          <a:xfrm>
            <a:off x="1785918" y="1000108"/>
            <a:ext cx="1571636" cy="214314"/>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erminador"/>
          <p:cNvSpPr/>
          <p:nvPr/>
        </p:nvSpPr>
        <p:spPr>
          <a:xfrm>
            <a:off x="2000232" y="785794"/>
            <a:ext cx="1571636" cy="214314"/>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erminador"/>
          <p:cNvSpPr/>
          <p:nvPr/>
        </p:nvSpPr>
        <p:spPr>
          <a:xfrm>
            <a:off x="2357422" y="571480"/>
            <a:ext cx="1428760" cy="214314"/>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erminador"/>
          <p:cNvSpPr/>
          <p:nvPr/>
        </p:nvSpPr>
        <p:spPr>
          <a:xfrm>
            <a:off x="2714612" y="357166"/>
            <a:ext cx="1285884" cy="214314"/>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erminador"/>
          <p:cNvSpPr/>
          <p:nvPr/>
        </p:nvSpPr>
        <p:spPr>
          <a:xfrm>
            <a:off x="3143240" y="214290"/>
            <a:ext cx="1000132" cy="214314"/>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erminador"/>
          <p:cNvSpPr/>
          <p:nvPr/>
        </p:nvSpPr>
        <p:spPr>
          <a:xfrm>
            <a:off x="3428992" y="142852"/>
            <a:ext cx="928694" cy="142852"/>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erminador"/>
          <p:cNvSpPr/>
          <p:nvPr/>
        </p:nvSpPr>
        <p:spPr>
          <a:xfrm>
            <a:off x="3786182" y="0"/>
            <a:ext cx="928694" cy="142852"/>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erminador"/>
          <p:cNvSpPr/>
          <p:nvPr/>
        </p:nvSpPr>
        <p:spPr>
          <a:xfrm>
            <a:off x="6572264" y="3143248"/>
            <a:ext cx="1928826" cy="214314"/>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erminador"/>
          <p:cNvSpPr/>
          <p:nvPr/>
        </p:nvSpPr>
        <p:spPr>
          <a:xfrm>
            <a:off x="6572264" y="2928934"/>
            <a:ext cx="1928826" cy="214314"/>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erminador"/>
          <p:cNvSpPr/>
          <p:nvPr/>
        </p:nvSpPr>
        <p:spPr>
          <a:xfrm>
            <a:off x="6500826" y="2714620"/>
            <a:ext cx="1928826" cy="214314"/>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erminador"/>
          <p:cNvSpPr/>
          <p:nvPr/>
        </p:nvSpPr>
        <p:spPr>
          <a:xfrm>
            <a:off x="6500826" y="2500306"/>
            <a:ext cx="1928826" cy="214314"/>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erminador"/>
          <p:cNvSpPr/>
          <p:nvPr/>
        </p:nvSpPr>
        <p:spPr>
          <a:xfrm>
            <a:off x="6429388" y="2285992"/>
            <a:ext cx="1928826" cy="214314"/>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erminador"/>
          <p:cNvSpPr/>
          <p:nvPr/>
        </p:nvSpPr>
        <p:spPr>
          <a:xfrm>
            <a:off x="6357950" y="2071678"/>
            <a:ext cx="1928826" cy="214314"/>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erminador"/>
          <p:cNvSpPr/>
          <p:nvPr/>
        </p:nvSpPr>
        <p:spPr>
          <a:xfrm>
            <a:off x="6286512" y="1857364"/>
            <a:ext cx="1857388" cy="214314"/>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erminador"/>
          <p:cNvSpPr/>
          <p:nvPr/>
        </p:nvSpPr>
        <p:spPr>
          <a:xfrm>
            <a:off x="6143636" y="1643050"/>
            <a:ext cx="1857388" cy="214314"/>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erminador"/>
          <p:cNvSpPr/>
          <p:nvPr/>
        </p:nvSpPr>
        <p:spPr>
          <a:xfrm>
            <a:off x="6000760" y="1428736"/>
            <a:ext cx="1857388" cy="214314"/>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erminador"/>
          <p:cNvSpPr/>
          <p:nvPr/>
        </p:nvSpPr>
        <p:spPr>
          <a:xfrm>
            <a:off x="5929322" y="1214422"/>
            <a:ext cx="1714512" cy="214314"/>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erminador"/>
          <p:cNvSpPr/>
          <p:nvPr/>
        </p:nvSpPr>
        <p:spPr>
          <a:xfrm>
            <a:off x="5715008" y="1000108"/>
            <a:ext cx="1714512" cy="214314"/>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erminador"/>
          <p:cNvSpPr/>
          <p:nvPr/>
        </p:nvSpPr>
        <p:spPr>
          <a:xfrm>
            <a:off x="5572132" y="785794"/>
            <a:ext cx="1714512" cy="214314"/>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erminador"/>
          <p:cNvSpPr/>
          <p:nvPr/>
        </p:nvSpPr>
        <p:spPr>
          <a:xfrm>
            <a:off x="5429256" y="571480"/>
            <a:ext cx="1571636" cy="214314"/>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erminador"/>
          <p:cNvSpPr/>
          <p:nvPr/>
        </p:nvSpPr>
        <p:spPr>
          <a:xfrm>
            <a:off x="5286380" y="357166"/>
            <a:ext cx="1285884" cy="214314"/>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erminador"/>
          <p:cNvSpPr/>
          <p:nvPr/>
        </p:nvSpPr>
        <p:spPr>
          <a:xfrm>
            <a:off x="5072066" y="285728"/>
            <a:ext cx="1143008" cy="142876"/>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erminador"/>
          <p:cNvSpPr/>
          <p:nvPr/>
        </p:nvSpPr>
        <p:spPr>
          <a:xfrm>
            <a:off x="4786314" y="142852"/>
            <a:ext cx="1143008" cy="142876"/>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erminador"/>
          <p:cNvSpPr/>
          <p:nvPr/>
        </p:nvSpPr>
        <p:spPr>
          <a:xfrm>
            <a:off x="4643438" y="0"/>
            <a:ext cx="1143008" cy="142876"/>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erminador"/>
          <p:cNvSpPr/>
          <p:nvPr/>
        </p:nvSpPr>
        <p:spPr>
          <a:xfrm>
            <a:off x="6572264" y="3571876"/>
            <a:ext cx="1928826" cy="214314"/>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erminador"/>
          <p:cNvSpPr/>
          <p:nvPr/>
        </p:nvSpPr>
        <p:spPr>
          <a:xfrm>
            <a:off x="6572264" y="3786190"/>
            <a:ext cx="1928826" cy="214314"/>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erminador"/>
          <p:cNvSpPr/>
          <p:nvPr/>
        </p:nvSpPr>
        <p:spPr>
          <a:xfrm>
            <a:off x="6500826" y="4000504"/>
            <a:ext cx="1928826" cy="214314"/>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erminador"/>
          <p:cNvSpPr/>
          <p:nvPr/>
        </p:nvSpPr>
        <p:spPr>
          <a:xfrm>
            <a:off x="6500826" y="4214818"/>
            <a:ext cx="1928826" cy="214314"/>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erminador"/>
          <p:cNvSpPr/>
          <p:nvPr/>
        </p:nvSpPr>
        <p:spPr>
          <a:xfrm>
            <a:off x="6429388" y="4429132"/>
            <a:ext cx="1928826" cy="214314"/>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erminador"/>
          <p:cNvSpPr/>
          <p:nvPr/>
        </p:nvSpPr>
        <p:spPr>
          <a:xfrm>
            <a:off x="6286512" y="4643446"/>
            <a:ext cx="1928826" cy="214314"/>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erminador"/>
          <p:cNvSpPr/>
          <p:nvPr/>
        </p:nvSpPr>
        <p:spPr>
          <a:xfrm>
            <a:off x="6215074" y="4857760"/>
            <a:ext cx="1928826" cy="214314"/>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erminador"/>
          <p:cNvSpPr/>
          <p:nvPr/>
        </p:nvSpPr>
        <p:spPr>
          <a:xfrm>
            <a:off x="6143636" y="5072074"/>
            <a:ext cx="1785950" cy="214314"/>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erminador"/>
          <p:cNvSpPr/>
          <p:nvPr/>
        </p:nvSpPr>
        <p:spPr>
          <a:xfrm>
            <a:off x="6000760" y="5286388"/>
            <a:ext cx="1785950" cy="214314"/>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erminador"/>
          <p:cNvSpPr/>
          <p:nvPr/>
        </p:nvSpPr>
        <p:spPr>
          <a:xfrm>
            <a:off x="5786446" y="5500702"/>
            <a:ext cx="1785950" cy="214314"/>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erminador"/>
          <p:cNvSpPr/>
          <p:nvPr/>
        </p:nvSpPr>
        <p:spPr>
          <a:xfrm>
            <a:off x="5643570" y="5715016"/>
            <a:ext cx="1785950" cy="214314"/>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erminador"/>
          <p:cNvSpPr/>
          <p:nvPr/>
        </p:nvSpPr>
        <p:spPr>
          <a:xfrm>
            <a:off x="5357818" y="5929330"/>
            <a:ext cx="1785950" cy="214314"/>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erminador"/>
          <p:cNvSpPr/>
          <p:nvPr/>
        </p:nvSpPr>
        <p:spPr>
          <a:xfrm>
            <a:off x="5214942" y="6143644"/>
            <a:ext cx="1643074" cy="214314"/>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erminador"/>
          <p:cNvSpPr/>
          <p:nvPr/>
        </p:nvSpPr>
        <p:spPr>
          <a:xfrm>
            <a:off x="4929190" y="6429396"/>
            <a:ext cx="1428760" cy="142876"/>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erminador"/>
          <p:cNvSpPr/>
          <p:nvPr/>
        </p:nvSpPr>
        <p:spPr>
          <a:xfrm>
            <a:off x="4786314" y="6572272"/>
            <a:ext cx="1143008" cy="142876"/>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erminador"/>
          <p:cNvSpPr/>
          <p:nvPr/>
        </p:nvSpPr>
        <p:spPr>
          <a:xfrm>
            <a:off x="4643438" y="6715148"/>
            <a:ext cx="928694" cy="142852"/>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erminador"/>
          <p:cNvSpPr/>
          <p:nvPr/>
        </p:nvSpPr>
        <p:spPr>
          <a:xfrm>
            <a:off x="785786" y="3571876"/>
            <a:ext cx="1928826" cy="214314"/>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erminador"/>
          <p:cNvSpPr/>
          <p:nvPr/>
        </p:nvSpPr>
        <p:spPr>
          <a:xfrm>
            <a:off x="857224" y="3786190"/>
            <a:ext cx="1928826" cy="214314"/>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erminador"/>
          <p:cNvSpPr/>
          <p:nvPr/>
        </p:nvSpPr>
        <p:spPr>
          <a:xfrm>
            <a:off x="928662" y="4000504"/>
            <a:ext cx="1928826" cy="214314"/>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erminador"/>
          <p:cNvSpPr/>
          <p:nvPr/>
        </p:nvSpPr>
        <p:spPr>
          <a:xfrm>
            <a:off x="928662" y="4214818"/>
            <a:ext cx="1928826" cy="214314"/>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erminador"/>
          <p:cNvSpPr/>
          <p:nvPr/>
        </p:nvSpPr>
        <p:spPr>
          <a:xfrm>
            <a:off x="1000100" y="4429132"/>
            <a:ext cx="1928826" cy="214314"/>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erminador"/>
          <p:cNvSpPr/>
          <p:nvPr/>
        </p:nvSpPr>
        <p:spPr>
          <a:xfrm>
            <a:off x="1071538" y="4643446"/>
            <a:ext cx="1928826" cy="214314"/>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erminador"/>
          <p:cNvSpPr/>
          <p:nvPr/>
        </p:nvSpPr>
        <p:spPr>
          <a:xfrm>
            <a:off x="1214414" y="4857760"/>
            <a:ext cx="1928826" cy="214314"/>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erminador"/>
          <p:cNvSpPr/>
          <p:nvPr/>
        </p:nvSpPr>
        <p:spPr>
          <a:xfrm>
            <a:off x="1357290" y="5072074"/>
            <a:ext cx="1928826" cy="214314"/>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erminador"/>
          <p:cNvSpPr/>
          <p:nvPr/>
        </p:nvSpPr>
        <p:spPr>
          <a:xfrm>
            <a:off x="1500166" y="5286388"/>
            <a:ext cx="1928826" cy="214314"/>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erminador"/>
          <p:cNvSpPr/>
          <p:nvPr/>
        </p:nvSpPr>
        <p:spPr>
          <a:xfrm>
            <a:off x="1714480" y="5500702"/>
            <a:ext cx="1785950" cy="214314"/>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erminador"/>
          <p:cNvSpPr/>
          <p:nvPr/>
        </p:nvSpPr>
        <p:spPr>
          <a:xfrm>
            <a:off x="1928794" y="5715016"/>
            <a:ext cx="1785950" cy="214314"/>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erminador"/>
          <p:cNvSpPr/>
          <p:nvPr/>
        </p:nvSpPr>
        <p:spPr>
          <a:xfrm>
            <a:off x="2143108" y="5929330"/>
            <a:ext cx="1643074" cy="214314"/>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erminador"/>
          <p:cNvSpPr/>
          <p:nvPr/>
        </p:nvSpPr>
        <p:spPr>
          <a:xfrm>
            <a:off x="2357422" y="6143644"/>
            <a:ext cx="1643074" cy="214314"/>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Terminador"/>
          <p:cNvSpPr/>
          <p:nvPr/>
        </p:nvSpPr>
        <p:spPr>
          <a:xfrm>
            <a:off x="2786050" y="6357958"/>
            <a:ext cx="1428760" cy="214314"/>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Terminador"/>
          <p:cNvSpPr/>
          <p:nvPr/>
        </p:nvSpPr>
        <p:spPr>
          <a:xfrm>
            <a:off x="3286116" y="6715148"/>
            <a:ext cx="1214446" cy="142852"/>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Terminador"/>
          <p:cNvSpPr/>
          <p:nvPr/>
        </p:nvSpPr>
        <p:spPr>
          <a:xfrm>
            <a:off x="3214678" y="6572272"/>
            <a:ext cx="1214446" cy="142852"/>
          </a:xfrm>
          <a:prstGeom prst="flowChartTerminator">
            <a:avLst/>
          </a:prstGeom>
          <a:gradFill flip="none" rotWithShape="1">
            <a:gsLst>
              <a:gs pos="0">
                <a:srgbClr val="FF0000"/>
              </a:gs>
              <a:gs pos="30000">
                <a:srgbClr val="D49E6C"/>
              </a:gs>
              <a:gs pos="70000">
                <a:srgbClr val="A65528"/>
              </a:gs>
              <a:gs pos="100000">
                <a:srgbClr val="663012"/>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Terminador"/>
          <p:cNvSpPr/>
          <p:nvPr/>
        </p:nvSpPr>
        <p:spPr>
          <a:xfrm>
            <a:off x="5143504" y="6286520"/>
            <a:ext cx="1428760" cy="142876"/>
          </a:xfrm>
          <a:prstGeom prst="flowChartTerminator">
            <a:avLst/>
          </a:prstGeom>
          <a:gradFill flip="none" rotWithShape="1">
            <a:gsLst>
              <a:gs pos="0">
                <a:srgbClr val="FF0000"/>
              </a:gs>
              <a:gs pos="30000">
                <a:srgbClr val="D49E6C"/>
              </a:gs>
              <a:gs pos="70000">
                <a:srgbClr val="A65528"/>
              </a:gs>
              <a:gs pos="100000">
                <a:srgbClr val="663012"/>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CuadroTexto"/>
          <p:cNvSpPr txBox="1"/>
          <p:nvPr/>
        </p:nvSpPr>
        <p:spPr>
          <a:xfrm>
            <a:off x="4286248" y="357166"/>
            <a:ext cx="4572032" cy="1107996"/>
          </a:xfrm>
          <a:prstGeom prst="rect">
            <a:avLst/>
          </a:prstGeom>
          <a:noFill/>
        </p:spPr>
        <p:txBody>
          <a:bodyPr wrap="square" rtlCol="0">
            <a:spAutoFit/>
          </a:bodyPr>
          <a:lstStyle/>
          <a:p>
            <a:pPr algn="ctr"/>
            <a:r>
              <a:rPr lang="es-ES" sz="2400" b="1" dirty="0" smtClean="0">
                <a:solidFill>
                  <a:srgbClr val="FFFF00"/>
                </a:solidFill>
                <a:effectLst>
                  <a:outerShdw blurRad="38100" dist="38100" dir="2700000" algn="tl">
                    <a:srgbClr val="000000">
                      <a:alpha val="43137"/>
                    </a:srgbClr>
                  </a:outerShdw>
                </a:effectLst>
                <a:latin typeface="Harrington" pitchFamily="82" charset="0"/>
              </a:rPr>
              <a:t>“La libertad no es la licencia para realizar cualquier cosa.”</a:t>
            </a:r>
          </a:p>
          <a:p>
            <a:pPr algn="ctr"/>
            <a:endParaRPr lang="es-ES" dirty="0"/>
          </a:p>
        </p:txBody>
      </p:sp>
      <p:sp>
        <p:nvSpPr>
          <p:cNvPr id="75" name="74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22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5"/>
                                        </p:tgtEl>
                                        <p:attrNameLst>
                                          <p:attrName>style.opacity</p:attrName>
                                        </p:attrNameLst>
                                      </p:cBhvr>
                                      <p:to>
                                        <p:strVal val="0"/>
                                      </p:to>
                                    </p:set>
                                    <p:animEffect filter="image" prLst="opacity: 0">
                                      <p:cBhvr rctx="IE">
                                        <p:cTn id="7" dur="indefinite"/>
                                        <p:tgtEl>
                                          <p:spTgt spid="75"/>
                                        </p:tgtEl>
                                      </p:cBhvr>
                                    </p:animEffect>
                                  </p:childTnLst>
                                </p:cTn>
                              </p:par>
                              <p:par>
                                <p:cTn id="8" presetID="2" presetClass="entr" presetSubtype="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1+#ppt_w/2"/>
                                          </p:val>
                                        </p:tav>
                                        <p:tav tm="100000">
                                          <p:val>
                                            <p:strVal val="#ppt_x"/>
                                          </p:val>
                                        </p:tav>
                                      </p:tavLst>
                                    </p:anim>
                                    <p:anim calcmode="lin" valueType="num">
                                      <p:cBhvr additive="base">
                                        <p:cTn id="11" dur="3000" fill="hold"/>
                                        <p:tgtEl>
                                          <p:spTgt spid="5"/>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3000" fill="hold"/>
                                        <p:tgtEl>
                                          <p:spTgt spid="7"/>
                                        </p:tgtEl>
                                        <p:attrNameLst>
                                          <p:attrName>ppt_x</p:attrName>
                                        </p:attrNameLst>
                                      </p:cBhvr>
                                      <p:tavLst>
                                        <p:tav tm="0">
                                          <p:val>
                                            <p:strVal val="1+#ppt_w/2"/>
                                          </p:val>
                                        </p:tav>
                                        <p:tav tm="100000">
                                          <p:val>
                                            <p:strVal val="#ppt_x"/>
                                          </p:val>
                                        </p:tav>
                                      </p:tavLst>
                                    </p:anim>
                                    <p:anim calcmode="lin" valueType="num">
                                      <p:cBhvr additive="base">
                                        <p:cTn id="15" dur="3000" fill="hold"/>
                                        <p:tgtEl>
                                          <p:spTgt spid="7"/>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 calcmode="lin" valueType="num">
                                      <p:cBhvr additive="base">
                                        <p:cTn id="18" dur="3000" fill="hold"/>
                                        <p:tgtEl>
                                          <p:spTgt spid="8"/>
                                        </p:tgtEl>
                                        <p:attrNameLst>
                                          <p:attrName>ppt_x</p:attrName>
                                        </p:attrNameLst>
                                      </p:cBhvr>
                                      <p:tavLst>
                                        <p:tav tm="0">
                                          <p:val>
                                            <p:strVal val="1+#ppt_w/2"/>
                                          </p:val>
                                        </p:tav>
                                        <p:tav tm="100000">
                                          <p:val>
                                            <p:strVal val="#ppt_x"/>
                                          </p:val>
                                        </p:tav>
                                      </p:tavLst>
                                    </p:anim>
                                    <p:anim calcmode="lin" valueType="num">
                                      <p:cBhvr additive="base">
                                        <p:cTn id="19" dur="3000" fill="hold"/>
                                        <p:tgtEl>
                                          <p:spTgt spid="8"/>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3000" fill="hold"/>
                                        <p:tgtEl>
                                          <p:spTgt spid="9"/>
                                        </p:tgtEl>
                                        <p:attrNameLst>
                                          <p:attrName>ppt_x</p:attrName>
                                        </p:attrNameLst>
                                      </p:cBhvr>
                                      <p:tavLst>
                                        <p:tav tm="0">
                                          <p:val>
                                            <p:strVal val="1+#ppt_w/2"/>
                                          </p:val>
                                        </p:tav>
                                        <p:tav tm="100000">
                                          <p:val>
                                            <p:strVal val="#ppt_x"/>
                                          </p:val>
                                        </p:tav>
                                      </p:tavLst>
                                    </p:anim>
                                    <p:anim calcmode="lin" valueType="num">
                                      <p:cBhvr additive="base">
                                        <p:cTn id="23" dur="3000" fill="hold"/>
                                        <p:tgtEl>
                                          <p:spTgt spid="9"/>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10"/>
                                        </p:tgtEl>
                                        <p:attrNameLst>
                                          <p:attrName>style.visibility</p:attrName>
                                        </p:attrNameLst>
                                      </p:cBhvr>
                                      <p:to>
                                        <p:strVal val="visible"/>
                                      </p:to>
                                    </p:set>
                                    <p:anim calcmode="lin" valueType="num">
                                      <p:cBhvr additive="base">
                                        <p:cTn id="26" dur="3000" fill="hold"/>
                                        <p:tgtEl>
                                          <p:spTgt spid="10"/>
                                        </p:tgtEl>
                                        <p:attrNameLst>
                                          <p:attrName>ppt_x</p:attrName>
                                        </p:attrNameLst>
                                      </p:cBhvr>
                                      <p:tavLst>
                                        <p:tav tm="0">
                                          <p:val>
                                            <p:strVal val="1+#ppt_w/2"/>
                                          </p:val>
                                        </p:tav>
                                        <p:tav tm="100000">
                                          <p:val>
                                            <p:strVal val="#ppt_x"/>
                                          </p:val>
                                        </p:tav>
                                      </p:tavLst>
                                    </p:anim>
                                    <p:anim calcmode="lin" valueType="num">
                                      <p:cBhvr additive="base">
                                        <p:cTn id="27" dur="3000" fill="hold"/>
                                        <p:tgtEl>
                                          <p:spTgt spid="10"/>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1"/>
                                        </p:tgtEl>
                                        <p:attrNameLst>
                                          <p:attrName>style.visibility</p:attrName>
                                        </p:attrNameLst>
                                      </p:cBhvr>
                                      <p:to>
                                        <p:strVal val="visible"/>
                                      </p:to>
                                    </p:set>
                                    <p:anim calcmode="lin" valueType="num">
                                      <p:cBhvr additive="base">
                                        <p:cTn id="30" dur="3000" fill="hold"/>
                                        <p:tgtEl>
                                          <p:spTgt spid="11"/>
                                        </p:tgtEl>
                                        <p:attrNameLst>
                                          <p:attrName>ppt_x</p:attrName>
                                        </p:attrNameLst>
                                      </p:cBhvr>
                                      <p:tavLst>
                                        <p:tav tm="0">
                                          <p:val>
                                            <p:strVal val="1+#ppt_w/2"/>
                                          </p:val>
                                        </p:tav>
                                        <p:tav tm="100000">
                                          <p:val>
                                            <p:strVal val="#ppt_x"/>
                                          </p:val>
                                        </p:tav>
                                      </p:tavLst>
                                    </p:anim>
                                    <p:anim calcmode="lin" valueType="num">
                                      <p:cBhvr additive="base">
                                        <p:cTn id="31" dur="3000" fill="hold"/>
                                        <p:tgtEl>
                                          <p:spTgt spid="11"/>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12"/>
                                        </p:tgtEl>
                                        <p:attrNameLst>
                                          <p:attrName>style.visibility</p:attrName>
                                        </p:attrNameLst>
                                      </p:cBhvr>
                                      <p:to>
                                        <p:strVal val="visible"/>
                                      </p:to>
                                    </p:set>
                                    <p:anim calcmode="lin" valueType="num">
                                      <p:cBhvr additive="base">
                                        <p:cTn id="34" dur="3000" fill="hold"/>
                                        <p:tgtEl>
                                          <p:spTgt spid="12"/>
                                        </p:tgtEl>
                                        <p:attrNameLst>
                                          <p:attrName>ppt_x</p:attrName>
                                        </p:attrNameLst>
                                      </p:cBhvr>
                                      <p:tavLst>
                                        <p:tav tm="0">
                                          <p:val>
                                            <p:strVal val="1+#ppt_w/2"/>
                                          </p:val>
                                        </p:tav>
                                        <p:tav tm="100000">
                                          <p:val>
                                            <p:strVal val="#ppt_x"/>
                                          </p:val>
                                        </p:tav>
                                      </p:tavLst>
                                    </p:anim>
                                    <p:anim calcmode="lin" valueType="num">
                                      <p:cBhvr additive="base">
                                        <p:cTn id="35" dur="3000" fill="hold"/>
                                        <p:tgtEl>
                                          <p:spTgt spid="12"/>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3"/>
                                        </p:tgtEl>
                                        <p:attrNameLst>
                                          <p:attrName>style.visibility</p:attrName>
                                        </p:attrNameLst>
                                      </p:cBhvr>
                                      <p:to>
                                        <p:strVal val="visible"/>
                                      </p:to>
                                    </p:set>
                                    <p:anim calcmode="lin" valueType="num">
                                      <p:cBhvr additive="base">
                                        <p:cTn id="38" dur="3000" fill="hold"/>
                                        <p:tgtEl>
                                          <p:spTgt spid="13"/>
                                        </p:tgtEl>
                                        <p:attrNameLst>
                                          <p:attrName>ppt_x</p:attrName>
                                        </p:attrNameLst>
                                      </p:cBhvr>
                                      <p:tavLst>
                                        <p:tav tm="0">
                                          <p:val>
                                            <p:strVal val="1+#ppt_w/2"/>
                                          </p:val>
                                        </p:tav>
                                        <p:tav tm="100000">
                                          <p:val>
                                            <p:strVal val="#ppt_x"/>
                                          </p:val>
                                        </p:tav>
                                      </p:tavLst>
                                    </p:anim>
                                    <p:anim calcmode="lin" valueType="num">
                                      <p:cBhvr additive="base">
                                        <p:cTn id="39" dur="3000" fill="hold"/>
                                        <p:tgtEl>
                                          <p:spTgt spid="13"/>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4"/>
                                        </p:tgtEl>
                                        <p:attrNameLst>
                                          <p:attrName>style.visibility</p:attrName>
                                        </p:attrNameLst>
                                      </p:cBhvr>
                                      <p:to>
                                        <p:strVal val="visible"/>
                                      </p:to>
                                    </p:set>
                                    <p:anim calcmode="lin" valueType="num">
                                      <p:cBhvr additive="base">
                                        <p:cTn id="42" dur="3000" fill="hold"/>
                                        <p:tgtEl>
                                          <p:spTgt spid="14"/>
                                        </p:tgtEl>
                                        <p:attrNameLst>
                                          <p:attrName>ppt_x</p:attrName>
                                        </p:attrNameLst>
                                      </p:cBhvr>
                                      <p:tavLst>
                                        <p:tav tm="0">
                                          <p:val>
                                            <p:strVal val="1+#ppt_w/2"/>
                                          </p:val>
                                        </p:tav>
                                        <p:tav tm="100000">
                                          <p:val>
                                            <p:strVal val="#ppt_x"/>
                                          </p:val>
                                        </p:tav>
                                      </p:tavLst>
                                    </p:anim>
                                    <p:anim calcmode="lin" valueType="num">
                                      <p:cBhvr additive="base">
                                        <p:cTn id="43" dur="3000" fill="hold"/>
                                        <p:tgtEl>
                                          <p:spTgt spid="14"/>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additive="base">
                                        <p:cTn id="46" dur="3000" fill="hold"/>
                                        <p:tgtEl>
                                          <p:spTgt spid="15"/>
                                        </p:tgtEl>
                                        <p:attrNameLst>
                                          <p:attrName>ppt_x</p:attrName>
                                        </p:attrNameLst>
                                      </p:cBhvr>
                                      <p:tavLst>
                                        <p:tav tm="0">
                                          <p:val>
                                            <p:strVal val="1+#ppt_w/2"/>
                                          </p:val>
                                        </p:tav>
                                        <p:tav tm="100000">
                                          <p:val>
                                            <p:strVal val="#ppt_x"/>
                                          </p:val>
                                        </p:tav>
                                      </p:tavLst>
                                    </p:anim>
                                    <p:anim calcmode="lin" valueType="num">
                                      <p:cBhvr additive="base">
                                        <p:cTn id="47" dur="3000" fill="hold"/>
                                        <p:tgtEl>
                                          <p:spTgt spid="15"/>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16"/>
                                        </p:tgtEl>
                                        <p:attrNameLst>
                                          <p:attrName>style.visibility</p:attrName>
                                        </p:attrNameLst>
                                      </p:cBhvr>
                                      <p:to>
                                        <p:strVal val="visible"/>
                                      </p:to>
                                    </p:set>
                                    <p:anim calcmode="lin" valueType="num">
                                      <p:cBhvr additive="base">
                                        <p:cTn id="50" dur="3000" fill="hold"/>
                                        <p:tgtEl>
                                          <p:spTgt spid="16"/>
                                        </p:tgtEl>
                                        <p:attrNameLst>
                                          <p:attrName>ppt_x</p:attrName>
                                        </p:attrNameLst>
                                      </p:cBhvr>
                                      <p:tavLst>
                                        <p:tav tm="0">
                                          <p:val>
                                            <p:strVal val="1+#ppt_w/2"/>
                                          </p:val>
                                        </p:tav>
                                        <p:tav tm="100000">
                                          <p:val>
                                            <p:strVal val="#ppt_x"/>
                                          </p:val>
                                        </p:tav>
                                      </p:tavLst>
                                    </p:anim>
                                    <p:anim calcmode="lin" valueType="num">
                                      <p:cBhvr additive="base">
                                        <p:cTn id="51" dur="3000" fill="hold"/>
                                        <p:tgtEl>
                                          <p:spTgt spid="16"/>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7"/>
                                        </p:tgtEl>
                                        <p:attrNameLst>
                                          <p:attrName>style.visibility</p:attrName>
                                        </p:attrNameLst>
                                      </p:cBhvr>
                                      <p:to>
                                        <p:strVal val="visible"/>
                                      </p:to>
                                    </p:set>
                                    <p:anim calcmode="lin" valueType="num">
                                      <p:cBhvr additive="base">
                                        <p:cTn id="54" dur="3000" fill="hold"/>
                                        <p:tgtEl>
                                          <p:spTgt spid="17"/>
                                        </p:tgtEl>
                                        <p:attrNameLst>
                                          <p:attrName>ppt_x</p:attrName>
                                        </p:attrNameLst>
                                      </p:cBhvr>
                                      <p:tavLst>
                                        <p:tav tm="0">
                                          <p:val>
                                            <p:strVal val="1+#ppt_w/2"/>
                                          </p:val>
                                        </p:tav>
                                        <p:tav tm="100000">
                                          <p:val>
                                            <p:strVal val="#ppt_x"/>
                                          </p:val>
                                        </p:tav>
                                      </p:tavLst>
                                    </p:anim>
                                    <p:anim calcmode="lin" valueType="num">
                                      <p:cBhvr additive="base">
                                        <p:cTn id="55" dur="3000" fill="hold"/>
                                        <p:tgtEl>
                                          <p:spTgt spid="17"/>
                                        </p:tgtEl>
                                        <p:attrNameLst>
                                          <p:attrName>ppt_y</p:attrName>
                                        </p:attrNameLst>
                                      </p:cBhvr>
                                      <p:tavLst>
                                        <p:tav tm="0">
                                          <p:val>
                                            <p:strVal val="#ppt_y"/>
                                          </p:val>
                                        </p:tav>
                                        <p:tav tm="100000">
                                          <p:val>
                                            <p:strVal val="#ppt_y"/>
                                          </p:val>
                                        </p:tav>
                                      </p:tavLst>
                                    </p:anim>
                                  </p:childTnLst>
                                </p:cTn>
                              </p:par>
                              <p:par>
                                <p:cTn id="56" presetID="2" presetClass="entr" presetSubtype="2" fill="hold" grpId="0" nodeType="withEffect">
                                  <p:stCondLst>
                                    <p:cond delay="0"/>
                                  </p:stCondLst>
                                  <p:childTnLst>
                                    <p:set>
                                      <p:cBhvr>
                                        <p:cTn id="57" dur="1" fill="hold">
                                          <p:stCondLst>
                                            <p:cond delay="0"/>
                                          </p:stCondLst>
                                        </p:cTn>
                                        <p:tgtEl>
                                          <p:spTgt spid="18"/>
                                        </p:tgtEl>
                                        <p:attrNameLst>
                                          <p:attrName>style.visibility</p:attrName>
                                        </p:attrNameLst>
                                      </p:cBhvr>
                                      <p:to>
                                        <p:strVal val="visible"/>
                                      </p:to>
                                    </p:set>
                                    <p:anim calcmode="lin" valueType="num">
                                      <p:cBhvr additive="base">
                                        <p:cTn id="58" dur="3000" fill="hold"/>
                                        <p:tgtEl>
                                          <p:spTgt spid="18"/>
                                        </p:tgtEl>
                                        <p:attrNameLst>
                                          <p:attrName>ppt_x</p:attrName>
                                        </p:attrNameLst>
                                      </p:cBhvr>
                                      <p:tavLst>
                                        <p:tav tm="0">
                                          <p:val>
                                            <p:strVal val="1+#ppt_w/2"/>
                                          </p:val>
                                        </p:tav>
                                        <p:tav tm="100000">
                                          <p:val>
                                            <p:strVal val="#ppt_x"/>
                                          </p:val>
                                        </p:tav>
                                      </p:tavLst>
                                    </p:anim>
                                    <p:anim calcmode="lin" valueType="num">
                                      <p:cBhvr additive="base">
                                        <p:cTn id="59" dur="3000" fill="hold"/>
                                        <p:tgtEl>
                                          <p:spTgt spid="18"/>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9"/>
                                        </p:tgtEl>
                                        <p:attrNameLst>
                                          <p:attrName>style.visibility</p:attrName>
                                        </p:attrNameLst>
                                      </p:cBhvr>
                                      <p:to>
                                        <p:strVal val="visible"/>
                                      </p:to>
                                    </p:set>
                                    <p:anim calcmode="lin" valueType="num">
                                      <p:cBhvr additive="base">
                                        <p:cTn id="62" dur="3000" fill="hold"/>
                                        <p:tgtEl>
                                          <p:spTgt spid="19"/>
                                        </p:tgtEl>
                                        <p:attrNameLst>
                                          <p:attrName>ppt_x</p:attrName>
                                        </p:attrNameLst>
                                      </p:cBhvr>
                                      <p:tavLst>
                                        <p:tav tm="0">
                                          <p:val>
                                            <p:strVal val="1+#ppt_w/2"/>
                                          </p:val>
                                        </p:tav>
                                        <p:tav tm="100000">
                                          <p:val>
                                            <p:strVal val="#ppt_x"/>
                                          </p:val>
                                        </p:tav>
                                      </p:tavLst>
                                    </p:anim>
                                    <p:anim calcmode="lin" valueType="num">
                                      <p:cBhvr additive="base">
                                        <p:cTn id="63" dur="3000" fill="hold"/>
                                        <p:tgtEl>
                                          <p:spTgt spid="19"/>
                                        </p:tgtEl>
                                        <p:attrNameLst>
                                          <p:attrName>ppt_y</p:attrName>
                                        </p:attrNameLst>
                                      </p:cBhvr>
                                      <p:tavLst>
                                        <p:tav tm="0">
                                          <p:val>
                                            <p:strVal val="#ppt_y"/>
                                          </p:val>
                                        </p:tav>
                                        <p:tav tm="100000">
                                          <p:val>
                                            <p:strVal val="#ppt_y"/>
                                          </p:val>
                                        </p:tav>
                                      </p:tavLst>
                                    </p:anim>
                                  </p:childTnLst>
                                </p:cTn>
                              </p:par>
                              <p:par>
                                <p:cTn id="64" presetID="2" presetClass="entr" presetSubtype="2" fill="hold" grpId="0" nodeType="withEffect">
                                  <p:stCondLst>
                                    <p:cond delay="0"/>
                                  </p:stCondLst>
                                  <p:childTnLst>
                                    <p:set>
                                      <p:cBhvr>
                                        <p:cTn id="65" dur="1" fill="hold">
                                          <p:stCondLst>
                                            <p:cond delay="0"/>
                                          </p:stCondLst>
                                        </p:cTn>
                                        <p:tgtEl>
                                          <p:spTgt spid="20"/>
                                        </p:tgtEl>
                                        <p:attrNameLst>
                                          <p:attrName>style.visibility</p:attrName>
                                        </p:attrNameLst>
                                      </p:cBhvr>
                                      <p:to>
                                        <p:strVal val="visible"/>
                                      </p:to>
                                    </p:set>
                                    <p:anim calcmode="lin" valueType="num">
                                      <p:cBhvr additive="base">
                                        <p:cTn id="66" dur="3000" fill="hold"/>
                                        <p:tgtEl>
                                          <p:spTgt spid="20"/>
                                        </p:tgtEl>
                                        <p:attrNameLst>
                                          <p:attrName>ppt_x</p:attrName>
                                        </p:attrNameLst>
                                      </p:cBhvr>
                                      <p:tavLst>
                                        <p:tav tm="0">
                                          <p:val>
                                            <p:strVal val="1+#ppt_w/2"/>
                                          </p:val>
                                        </p:tav>
                                        <p:tav tm="100000">
                                          <p:val>
                                            <p:strVal val="#ppt_x"/>
                                          </p:val>
                                        </p:tav>
                                      </p:tavLst>
                                    </p:anim>
                                    <p:anim calcmode="lin" valueType="num">
                                      <p:cBhvr additive="base">
                                        <p:cTn id="67" dur="3000" fill="hold"/>
                                        <p:tgtEl>
                                          <p:spTgt spid="20"/>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21"/>
                                        </p:tgtEl>
                                        <p:attrNameLst>
                                          <p:attrName>style.visibility</p:attrName>
                                        </p:attrNameLst>
                                      </p:cBhvr>
                                      <p:to>
                                        <p:strVal val="visible"/>
                                      </p:to>
                                    </p:set>
                                    <p:anim calcmode="lin" valueType="num">
                                      <p:cBhvr additive="base">
                                        <p:cTn id="70" dur="3000" fill="hold"/>
                                        <p:tgtEl>
                                          <p:spTgt spid="21"/>
                                        </p:tgtEl>
                                        <p:attrNameLst>
                                          <p:attrName>ppt_x</p:attrName>
                                        </p:attrNameLst>
                                      </p:cBhvr>
                                      <p:tavLst>
                                        <p:tav tm="0">
                                          <p:val>
                                            <p:strVal val="1+#ppt_w/2"/>
                                          </p:val>
                                        </p:tav>
                                        <p:tav tm="100000">
                                          <p:val>
                                            <p:strVal val="#ppt_x"/>
                                          </p:val>
                                        </p:tav>
                                      </p:tavLst>
                                    </p:anim>
                                    <p:anim calcmode="lin" valueType="num">
                                      <p:cBhvr additive="base">
                                        <p:cTn id="71" dur="3000" fill="hold"/>
                                        <p:tgtEl>
                                          <p:spTgt spid="21"/>
                                        </p:tgtEl>
                                        <p:attrNameLst>
                                          <p:attrName>ppt_y</p:attrName>
                                        </p:attrNameLst>
                                      </p:cBhvr>
                                      <p:tavLst>
                                        <p:tav tm="0">
                                          <p:val>
                                            <p:strVal val="#ppt_y"/>
                                          </p:val>
                                        </p:tav>
                                        <p:tav tm="100000">
                                          <p:val>
                                            <p:strVal val="#ppt_y"/>
                                          </p:val>
                                        </p:tav>
                                      </p:tavLst>
                                    </p:anim>
                                  </p:childTnLst>
                                </p:cTn>
                              </p:par>
                              <p:par>
                                <p:cTn id="72" presetID="2" presetClass="entr" presetSubtype="2" fill="hold" grpId="0" nodeType="withEffect">
                                  <p:stCondLst>
                                    <p:cond delay="0"/>
                                  </p:stCondLst>
                                  <p:childTnLst>
                                    <p:set>
                                      <p:cBhvr>
                                        <p:cTn id="73" dur="1" fill="hold">
                                          <p:stCondLst>
                                            <p:cond delay="0"/>
                                          </p:stCondLst>
                                        </p:cTn>
                                        <p:tgtEl>
                                          <p:spTgt spid="22"/>
                                        </p:tgtEl>
                                        <p:attrNameLst>
                                          <p:attrName>style.visibility</p:attrName>
                                        </p:attrNameLst>
                                      </p:cBhvr>
                                      <p:to>
                                        <p:strVal val="visible"/>
                                      </p:to>
                                    </p:set>
                                    <p:anim calcmode="lin" valueType="num">
                                      <p:cBhvr additive="base">
                                        <p:cTn id="74" dur="3000" fill="hold"/>
                                        <p:tgtEl>
                                          <p:spTgt spid="22"/>
                                        </p:tgtEl>
                                        <p:attrNameLst>
                                          <p:attrName>ppt_x</p:attrName>
                                        </p:attrNameLst>
                                      </p:cBhvr>
                                      <p:tavLst>
                                        <p:tav tm="0">
                                          <p:val>
                                            <p:strVal val="1+#ppt_w/2"/>
                                          </p:val>
                                        </p:tav>
                                        <p:tav tm="100000">
                                          <p:val>
                                            <p:strVal val="#ppt_x"/>
                                          </p:val>
                                        </p:tav>
                                      </p:tavLst>
                                    </p:anim>
                                    <p:anim calcmode="lin" valueType="num">
                                      <p:cBhvr additive="base">
                                        <p:cTn id="75" dur="3000" fill="hold"/>
                                        <p:tgtEl>
                                          <p:spTgt spid="22"/>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23"/>
                                        </p:tgtEl>
                                        <p:attrNameLst>
                                          <p:attrName>style.visibility</p:attrName>
                                        </p:attrNameLst>
                                      </p:cBhvr>
                                      <p:to>
                                        <p:strVal val="visible"/>
                                      </p:to>
                                    </p:set>
                                    <p:anim calcmode="lin" valueType="num">
                                      <p:cBhvr additive="base">
                                        <p:cTn id="78" dur="3000" fill="hold"/>
                                        <p:tgtEl>
                                          <p:spTgt spid="23"/>
                                        </p:tgtEl>
                                        <p:attrNameLst>
                                          <p:attrName>ppt_x</p:attrName>
                                        </p:attrNameLst>
                                      </p:cBhvr>
                                      <p:tavLst>
                                        <p:tav tm="0">
                                          <p:val>
                                            <p:strVal val="1+#ppt_w/2"/>
                                          </p:val>
                                        </p:tav>
                                        <p:tav tm="100000">
                                          <p:val>
                                            <p:strVal val="#ppt_x"/>
                                          </p:val>
                                        </p:tav>
                                      </p:tavLst>
                                    </p:anim>
                                    <p:anim calcmode="lin" valueType="num">
                                      <p:cBhvr additive="base">
                                        <p:cTn id="79" dur="3000" fill="hold"/>
                                        <p:tgtEl>
                                          <p:spTgt spid="23"/>
                                        </p:tgtEl>
                                        <p:attrNameLst>
                                          <p:attrName>ppt_y</p:attrName>
                                        </p:attrNameLst>
                                      </p:cBhvr>
                                      <p:tavLst>
                                        <p:tav tm="0">
                                          <p:val>
                                            <p:strVal val="#ppt_y"/>
                                          </p:val>
                                        </p:tav>
                                        <p:tav tm="100000">
                                          <p:val>
                                            <p:strVal val="#ppt_y"/>
                                          </p:val>
                                        </p:tav>
                                      </p:tavLst>
                                    </p:anim>
                                  </p:childTnLst>
                                </p:cTn>
                              </p:par>
                              <p:par>
                                <p:cTn id="80" presetID="2" presetClass="entr" presetSubtype="2" fill="hold" grpId="0" nodeType="withEffect">
                                  <p:stCondLst>
                                    <p:cond delay="0"/>
                                  </p:stCondLst>
                                  <p:childTnLst>
                                    <p:set>
                                      <p:cBhvr>
                                        <p:cTn id="81" dur="1" fill="hold">
                                          <p:stCondLst>
                                            <p:cond delay="0"/>
                                          </p:stCondLst>
                                        </p:cTn>
                                        <p:tgtEl>
                                          <p:spTgt spid="57"/>
                                        </p:tgtEl>
                                        <p:attrNameLst>
                                          <p:attrName>style.visibility</p:attrName>
                                        </p:attrNameLst>
                                      </p:cBhvr>
                                      <p:to>
                                        <p:strVal val="visible"/>
                                      </p:to>
                                    </p:set>
                                    <p:anim calcmode="lin" valueType="num">
                                      <p:cBhvr additive="base">
                                        <p:cTn id="82" dur="3000" fill="hold"/>
                                        <p:tgtEl>
                                          <p:spTgt spid="57"/>
                                        </p:tgtEl>
                                        <p:attrNameLst>
                                          <p:attrName>ppt_x</p:attrName>
                                        </p:attrNameLst>
                                      </p:cBhvr>
                                      <p:tavLst>
                                        <p:tav tm="0">
                                          <p:val>
                                            <p:strVal val="1+#ppt_w/2"/>
                                          </p:val>
                                        </p:tav>
                                        <p:tav tm="100000">
                                          <p:val>
                                            <p:strVal val="#ppt_x"/>
                                          </p:val>
                                        </p:tav>
                                      </p:tavLst>
                                    </p:anim>
                                    <p:anim calcmode="lin" valueType="num">
                                      <p:cBhvr additive="base">
                                        <p:cTn id="83" dur="3000" fill="hold"/>
                                        <p:tgtEl>
                                          <p:spTgt spid="57"/>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58"/>
                                        </p:tgtEl>
                                        <p:attrNameLst>
                                          <p:attrName>style.visibility</p:attrName>
                                        </p:attrNameLst>
                                      </p:cBhvr>
                                      <p:to>
                                        <p:strVal val="visible"/>
                                      </p:to>
                                    </p:set>
                                    <p:anim calcmode="lin" valueType="num">
                                      <p:cBhvr additive="base">
                                        <p:cTn id="86" dur="3000" fill="hold"/>
                                        <p:tgtEl>
                                          <p:spTgt spid="58"/>
                                        </p:tgtEl>
                                        <p:attrNameLst>
                                          <p:attrName>ppt_x</p:attrName>
                                        </p:attrNameLst>
                                      </p:cBhvr>
                                      <p:tavLst>
                                        <p:tav tm="0">
                                          <p:val>
                                            <p:strVal val="1+#ppt_w/2"/>
                                          </p:val>
                                        </p:tav>
                                        <p:tav tm="100000">
                                          <p:val>
                                            <p:strVal val="#ppt_x"/>
                                          </p:val>
                                        </p:tav>
                                      </p:tavLst>
                                    </p:anim>
                                    <p:anim calcmode="lin" valueType="num">
                                      <p:cBhvr additive="base">
                                        <p:cTn id="87" dur="3000" fill="hold"/>
                                        <p:tgtEl>
                                          <p:spTgt spid="58"/>
                                        </p:tgtEl>
                                        <p:attrNameLst>
                                          <p:attrName>ppt_y</p:attrName>
                                        </p:attrNameLst>
                                      </p:cBhvr>
                                      <p:tavLst>
                                        <p:tav tm="0">
                                          <p:val>
                                            <p:strVal val="#ppt_y"/>
                                          </p:val>
                                        </p:tav>
                                        <p:tav tm="100000">
                                          <p:val>
                                            <p:strVal val="#ppt_y"/>
                                          </p:val>
                                        </p:tav>
                                      </p:tavLst>
                                    </p:anim>
                                  </p:childTnLst>
                                </p:cTn>
                              </p:par>
                              <p:par>
                                <p:cTn id="88" presetID="2" presetClass="entr" presetSubtype="2" fill="hold" grpId="0" nodeType="withEffect">
                                  <p:stCondLst>
                                    <p:cond delay="0"/>
                                  </p:stCondLst>
                                  <p:childTnLst>
                                    <p:set>
                                      <p:cBhvr>
                                        <p:cTn id="89" dur="1" fill="hold">
                                          <p:stCondLst>
                                            <p:cond delay="0"/>
                                          </p:stCondLst>
                                        </p:cTn>
                                        <p:tgtEl>
                                          <p:spTgt spid="59"/>
                                        </p:tgtEl>
                                        <p:attrNameLst>
                                          <p:attrName>style.visibility</p:attrName>
                                        </p:attrNameLst>
                                      </p:cBhvr>
                                      <p:to>
                                        <p:strVal val="visible"/>
                                      </p:to>
                                    </p:set>
                                    <p:anim calcmode="lin" valueType="num">
                                      <p:cBhvr additive="base">
                                        <p:cTn id="90" dur="3000" fill="hold"/>
                                        <p:tgtEl>
                                          <p:spTgt spid="59"/>
                                        </p:tgtEl>
                                        <p:attrNameLst>
                                          <p:attrName>ppt_x</p:attrName>
                                        </p:attrNameLst>
                                      </p:cBhvr>
                                      <p:tavLst>
                                        <p:tav tm="0">
                                          <p:val>
                                            <p:strVal val="1+#ppt_w/2"/>
                                          </p:val>
                                        </p:tav>
                                        <p:tav tm="100000">
                                          <p:val>
                                            <p:strVal val="#ppt_x"/>
                                          </p:val>
                                        </p:tav>
                                      </p:tavLst>
                                    </p:anim>
                                    <p:anim calcmode="lin" valueType="num">
                                      <p:cBhvr additive="base">
                                        <p:cTn id="91" dur="3000" fill="hold"/>
                                        <p:tgtEl>
                                          <p:spTgt spid="59"/>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60"/>
                                        </p:tgtEl>
                                        <p:attrNameLst>
                                          <p:attrName>style.visibility</p:attrName>
                                        </p:attrNameLst>
                                      </p:cBhvr>
                                      <p:to>
                                        <p:strVal val="visible"/>
                                      </p:to>
                                    </p:set>
                                    <p:anim calcmode="lin" valueType="num">
                                      <p:cBhvr additive="base">
                                        <p:cTn id="94" dur="3000" fill="hold"/>
                                        <p:tgtEl>
                                          <p:spTgt spid="60"/>
                                        </p:tgtEl>
                                        <p:attrNameLst>
                                          <p:attrName>ppt_x</p:attrName>
                                        </p:attrNameLst>
                                      </p:cBhvr>
                                      <p:tavLst>
                                        <p:tav tm="0">
                                          <p:val>
                                            <p:strVal val="1+#ppt_w/2"/>
                                          </p:val>
                                        </p:tav>
                                        <p:tav tm="100000">
                                          <p:val>
                                            <p:strVal val="#ppt_x"/>
                                          </p:val>
                                        </p:tav>
                                      </p:tavLst>
                                    </p:anim>
                                    <p:anim calcmode="lin" valueType="num">
                                      <p:cBhvr additive="base">
                                        <p:cTn id="95" dur="3000" fill="hold"/>
                                        <p:tgtEl>
                                          <p:spTgt spid="60"/>
                                        </p:tgtEl>
                                        <p:attrNameLst>
                                          <p:attrName>ppt_y</p:attrName>
                                        </p:attrNameLst>
                                      </p:cBhvr>
                                      <p:tavLst>
                                        <p:tav tm="0">
                                          <p:val>
                                            <p:strVal val="#ppt_y"/>
                                          </p:val>
                                        </p:tav>
                                        <p:tav tm="100000">
                                          <p:val>
                                            <p:strVal val="#ppt_y"/>
                                          </p:val>
                                        </p:tav>
                                      </p:tavLst>
                                    </p:anim>
                                  </p:childTnLst>
                                </p:cTn>
                              </p:par>
                              <p:par>
                                <p:cTn id="96" presetID="2" presetClass="entr" presetSubtype="2" fill="hold" grpId="0" nodeType="withEffect">
                                  <p:stCondLst>
                                    <p:cond delay="0"/>
                                  </p:stCondLst>
                                  <p:childTnLst>
                                    <p:set>
                                      <p:cBhvr>
                                        <p:cTn id="97" dur="1" fill="hold">
                                          <p:stCondLst>
                                            <p:cond delay="0"/>
                                          </p:stCondLst>
                                        </p:cTn>
                                        <p:tgtEl>
                                          <p:spTgt spid="61"/>
                                        </p:tgtEl>
                                        <p:attrNameLst>
                                          <p:attrName>style.visibility</p:attrName>
                                        </p:attrNameLst>
                                      </p:cBhvr>
                                      <p:to>
                                        <p:strVal val="visible"/>
                                      </p:to>
                                    </p:set>
                                    <p:anim calcmode="lin" valueType="num">
                                      <p:cBhvr additive="base">
                                        <p:cTn id="98" dur="3000" fill="hold"/>
                                        <p:tgtEl>
                                          <p:spTgt spid="61"/>
                                        </p:tgtEl>
                                        <p:attrNameLst>
                                          <p:attrName>ppt_x</p:attrName>
                                        </p:attrNameLst>
                                      </p:cBhvr>
                                      <p:tavLst>
                                        <p:tav tm="0">
                                          <p:val>
                                            <p:strVal val="1+#ppt_w/2"/>
                                          </p:val>
                                        </p:tav>
                                        <p:tav tm="100000">
                                          <p:val>
                                            <p:strVal val="#ppt_x"/>
                                          </p:val>
                                        </p:tav>
                                      </p:tavLst>
                                    </p:anim>
                                    <p:anim calcmode="lin" valueType="num">
                                      <p:cBhvr additive="base">
                                        <p:cTn id="99" dur="3000" fill="hold"/>
                                        <p:tgtEl>
                                          <p:spTgt spid="61"/>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62"/>
                                        </p:tgtEl>
                                        <p:attrNameLst>
                                          <p:attrName>style.visibility</p:attrName>
                                        </p:attrNameLst>
                                      </p:cBhvr>
                                      <p:to>
                                        <p:strVal val="visible"/>
                                      </p:to>
                                    </p:set>
                                    <p:anim calcmode="lin" valueType="num">
                                      <p:cBhvr additive="base">
                                        <p:cTn id="102" dur="3000" fill="hold"/>
                                        <p:tgtEl>
                                          <p:spTgt spid="62"/>
                                        </p:tgtEl>
                                        <p:attrNameLst>
                                          <p:attrName>ppt_x</p:attrName>
                                        </p:attrNameLst>
                                      </p:cBhvr>
                                      <p:tavLst>
                                        <p:tav tm="0">
                                          <p:val>
                                            <p:strVal val="1+#ppt_w/2"/>
                                          </p:val>
                                        </p:tav>
                                        <p:tav tm="100000">
                                          <p:val>
                                            <p:strVal val="#ppt_x"/>
                                          </p:val>
                                        </p:tav>
                                      </p:tavLst>
                                    </p:anim>
                                    <p:anim calcmode="lin" valueType="num">
                                      <p:cBhvr additive="base">
                                        <p:cTn id="103" dur="3000" fill="hold"/>
                                        <p:tgtEl>
                                          <p:spTgt spid="62"/>
                                        </p:tgtEl>
                                        <p:attrNameLst>
                                          <p:attrName>ppt_y</p:attrName>
                                        </p:attrNameLst>
                                      </p:cBhvr>
                                      <p:tavLst>
                                        <p:tav tm="0">
                                          <p:val>
                                            <p:strVal val="#ppt_y"/>
                                          </p:val>
                                        </p:tav>
                                        <p:tav tm="100000">
                                          <p:val>
                                            <p:strVal val="#ppt_y"/>
                                          </p:val>
                                        </p:tav>
                                      </p:tavLst>
                                    </p:anim>
                                  </p:childTnLst>
                                </p:cTn>
                              </p:par>
                              <p:par>
                                <p:cTn id="104" presetID="2" presetClass="entr" presetSubtype="2" fill="hold" grpId="0" nodeType="withEffect">
                                  <p:stCondLst>
                                    <p:cond delay="0"/>
                                  </p:stCondLst>
                                  <p:childTnLst>
                                    <p:set>
                                      <p:cBhvr>
                                        <p:cTn id="105" dur="1" fill="hold">
                                          <p:stCondLst>
                                            <p:cond delay="0"/>
                                          </p:stCondLst>
                                        </p:cTn>
                                        <p:tgtEl>
                                          <p:spTgt spid="63"/>
                                        </p:tgtEl>
                                        <p:attrNameLst>
                                          <p:attrName>style.visibility</p:attrName>
                                        </p:attrNameLst>
                                      </p:cBhvr>
                                      <p:to>
                                        <p:strVal val="visible"/>
                                      </p:to>
                                    </p:set>
                                    <p:anim calcmode="lin" valueType="num">
                                      <p:cBhvr additive="base">
                                        <p:cTn id="106" dur="3000" fill="hold"/>
                                        <p:tgtEl>
                                          <p:spTgt spid="63"/>
                                        </p:tgtEl>
                                        <p:attrNameLst>
                                          <p:attrName>ppt_x</p:attrName>
                                        </p:attrNameLst>
                                      </p:cBhvr>
                                      <p:tavLst>
                                        <p:tav tm="0">
                                          <p:val>
                                            <p:strVal val="1+#ppt_w/2"/>
                                          </p:val>
                                        </p:tav>
                                        <p:tav tm="100000">
                                          <p:val>
                                            <p:strVal val="#ppt_x"/>
                                          </p:val>
                                        </p:tav>
                                      </p:tavLst>
                                    </p:anim>
                                    <p:anim calcmode="lin" valueType="num">
                                      <p:cBhvr additive="base">
                                        <p:cTn id="107" dur="3000" fill="hold"/>
                                        <p:tgtEl>
                                          <p:spTgt spid="63"/>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64"/>
                                        </p:tgtEl>
                                        <p:attrNameLst>
                                          <p:attrName>style.visibility</p:attrName>
                                        </p:attrNameLst>
                                      </p:cBhvr>
                                      <p:to>
                                        <p:strVal val="visible"/>
                                      </p:to>
                                    </p:set>
                                    <p:anim calcmode="lin" valueType="num">
                                      <p:cBhvr additive="base">
                                        <p:cTn id="110" dur="3000" fill="hold"/>
                                        <p:tgtEl>
                                          <p:spTgt spid="64"/>
                                        </p:tgtEl>
                                        <p:attrNameLst>
                                          <p:attrName>ppt_x</p:attrName>
                                        </p:attrNameLst>
                                      </p:cBhvr>
                                      <p:tavLst>
                                        <p:tav tm="0">
                                          <p:val>
                                            <p:strVal val="1+#ppt_w/2"/>
                                          </p:val>
                                        </p:tav>
                                        <p:tav tm="100000">
                                          <p:val>
                                            <p:strVal val="#ppt_x"/>
                                          </p:val>
                                        </p:tav>
                                      </p:tavLst>
                                    </p:anim>
                                    <p:anim calcmode="lin" valueType="num">
                                      <p:cBhvr additive="base">
                                        <p:cTn id="111" dur="3000" fill="hold"/>
                                        <p:tgtEl>
                                          <p:spTgt spid="64"/>
                                        </p:tgtEl>
                                        <p:attrNameLst>
                                          <p:attrName>ppt_y</p:attrName>
                                        </p:attrNameLst>
                                      </p:cBhvr>
                                      <p:tavLst>
                                        <p:tav tm="0">
                                          <p:val>
                                            <p:strVal val="#ppt_y"/>
                                          </p:val>
                                        </p:tav>
                                        <p:tav tm="100000">
                                          <p:val>
                                            <p:strVal val="#ppt_y"/>
                                          </p:val>
                                        </p:tav>
                                      </p:tavLst>
                                    </p:anim>
                                  </p:childTnLst>
                                </p:cTn>
                              </p:par>
                              <p:par>
                                <p:cTn id="112" presetID="2" presetClass="entr" presetSubtype="2" fill="hold" grpId="0" nodeType="withEffect">
                                  <p:stCondLst>
                                    <p:cond delay="0"/>
                                  </p:stCondLst>
                                  <p:childTnLst>
                                    <p:set>
                                      <p:cBhvr>
                                        <p:cTn id="113" dur="1" fill="hold">
                                          <p:stCondLst>
                                            <p:cond delay="0"/>
                                          </p:stCondLst>
                                        </p:cTn>
                                        <p:tgtEl>
                                          <p:spTgt spid="65"/>
                                        </p:tgtEl>
                                        <p:attrNameLst>
                                          <p:attrName>style.visibility</p:attrName>
                                        </p:attrNameLst>
                                      </p:cBhvr>
                                      <p:to>
                                        <p:strVal val="visible"/>
                                      </p:to>
                                    </p:set>
                                    <p:anim calcmode="lin" valueType="num">
                                      <p:cBhvr additive="base">
                                        <p:cTn id="114" dur="3000" fill="hold"/>
                                        <p:tgtEl>
                                          <p:spTgt spid="65"/>
                                        </p:tgtEl>
                                        <p:attrNameLst>
                                          <p:attrName>ppt_x</p:attrName>
                                        </p:attrNameLst>
                                      </p:cBhvr>
                                      <p:tavLst>
                                        <p:tav tm="0">
                                          <p:val>
                                            <p:strVal val="1+#ppt_w/2"/>
                                          </p:val>
                                        </p:tav>
                                        <p:tav tm="100000">
                                          <p:val>
                                            <p:strVal val="#ppt_x"/>
                                          </p:val>
                                        </p:tav>
                                      </p:tavLst>
                                    </p:anim>
                                    <p:anim calcmode="lin" valueType="num">
                                      <p:cBhvr additive="base">
                                        <p:cTn id="115" dur="3000" fill="hold"/>
                                        <p:tgtEl>
                                          <p:spTgt spid="65"/>
                                        </p:tgtEl>
                                        <p:attrNameLst>
                                          <p:attrName>ppt_y</p:attrName>
                                        </p:attrNameLst>
                                      </p:cBhvr>
                                      <p:tavLst>
                                        <p:tav tm="0">
                                          <p:val>
                                            <p:strVal val="#ppt_y"/>
                                          </p:val>
                                        </p:tav>
                                        <p:tav tm="100000">
                                          <p:val>
                                            <p:strVal val="#ppt_y"/>
                                          </p:val>
                                        </p:tav>
                                      </p:tavLst>
                                    </p:anim>
                                  </p:childTnLst>
                                </p:cTn>
                              </p:par>
                              <p:par>
                                <p:cTn id="116" presetID="2" presetClass="entr" presetSubtype="2" fill="hold" grpId="0" nodeType="withEffect">
                                  <p:stCondLst>
                                    <p:cond delay="0"/>
                                  </p:stCondLst>
                                  <p:childTnLst>
                                    <p:set>
                                      <p:cBhvr>
                                        <p:cTn id="117" dur="1" fill="hold">
                                          <p:stCondLst>
                                            <p:cond delay="0"/>
                                          </p:stCondLst>
                                        </p:cTn>
                                        <p:tgtEl>
                                          <p:spTgt spid="66"/>
                                        </p:tgtEl>
                                        <p:attrNameLst>
                                          <p:attrName>style.visibility</p:attrName>
                                        </p:attrNameLst>
                                      </p:cBhvr>
                                      <p:to>
                                        <p:strVal val="visible"/>
                                      </p:to>
                                    </p:set>
                                    <p:anim calcmode="lin" valueType="num">
                                      <p:cBhvr additive="base">
                                        <p:cTn id="118" dur="3000" fill="hold"/>
                                        <p:tgtEl>
                                          <p:spTgt spid="66"/>
                                        </p:tgtEl>
                                        <p:attrNameLst>
                                          <p:attrName>ppt_x</p:attrName>
                                        </p:attrNameLst>
                                      </p:cBhvr>
                                      <p:tavLst>
                                        <p:tav tm="0">
                                          <p:val>
                                            <p:strVal val="1+#ppt_w/2"/>
                                          </p:val>
                                        </p:tav>
                                        <p:tav tm="100000">
                                          <p:val>
                                            <p:strVal val="#ppt_x"/>
                                          </p:val>
                                        </p:tav>
                                      </p:tavLst>
                                    </p:anim>
                                    <p:anim calcmode="lin" valueType="num">
                                      <p:cBhvr additive="base">
                                        <p:cTn id="119" dur="3000" fill="hold"/>
                                        <p:tgtEl>
                                          <p:spTgt spid="66"/>
                                        </p:tgtEl>
                                        <p:attrNameLst>
                                          <p:attrName>ppt_y</p:attrName>
                                        </p:attrNameLst>
                                      </p:cBhvr>
                                      <p:tavLst>
                                        <p:tav tm="0">
                                          <p:val>
                                            <p:strVal val="#ppt_y"/>
                                          </p:val>
                                        </p:tav>
                                        <p:tav tm="100000">
                                          <p:val>
                                            <p:strVal val="#ppt_y"/>
                                          </p:val>
                                        </p:tav>
                                      </p:tavLst>
                                    </p:anim>
                                  </p:childTnLst>
                                </p:cTn>
                              </p:par>
                              <p:par>
                                <p:cTn id="120" presetID="2" presetClass="entr" presetSubtype="2" fill="hold" grpId="0" nodeType="withEffect">
                                  <p:stCondLst>
                                    <p:cond delay="0"/>
                                  </p:stCondLst>
                                  <p:childTnLst>
                                    <p:set>
                                      <p:cBhvr>
                                        <p:cTn id="121" dur="1" fill="hold">
                                          <p:stCondLst>
                                            <p:cond delay="0"/>
                                          </p:stCondLst>
                                        </p:cTn>
                                        <p:tgtEl>
                                          <p:spTgt spid="67"/>
                                        </p:tgtEl>
                                        <p:attrNameLst>
                                          <p:attrName>style.visibility</p:attrName>
                                        </p:attrNameLst>
                                      </p:cBhvr>
                                      <p:to>
                                        <p:strVal val="visible"/>
                                      </p:to>
                                    </p:set>
                                    <p:anim calcmode="lin" valueType="num">
                                      <p:cBhvr additive="base">
                                        <p:cTn id="122" dur="3000" fill="hold"/>
                                        <p:tgtEl>
                                          <p:spTgt spid="67"/>
                                        </p:tgtEl>
                                        <p:attrNameLst>
                                          <p:attrName>ppt_x</p:attrName>
                                        </p:attrNameLst>
                                      </p:cBhvr>
                                      <p:tavLst>
                                        <p:tav tm="0">
                                          <p:val>
                                            <p:strVal val="1+#ppt_w/2"/>
                                          </p:val>
                                        </p:tav>
                                        <p:tav tm="100000">
                                          <p:val>
                                            <p:strVal val="#ppt_x"/>
                                          </p:val>
                                        </p:tav>
                                      </p:tavLst>
                                    </p:anim>
                                    <p:anim calcmode="lin" valueType="num">
                                      <p:cBhvr additive="base">
                                        <p:cTn id="123" dur="3000" fill="hold"/>
                                        <p:tgtEl>
                                          <p:spTgt spid="67"/>
                                        </p:tgtEl>
                                        <p:attrNameLst>
                                          <p:attrName>ppt_y</p:attrName>
                                        </p:attrNameLst>
                                      </p:cBhvr>
                                      <p:tavLst>
                                        <p:tav tm="0">
                                          <p:val>
                                            <p:strVal val="#ppt_y"/>
                                          </p:val>
                                        </p:tav>
                                        <p:tav tm="100000">
                                          <p:val>
                                            <p:strVal val="#ppt_y"/>
                                          </p:val>
                                        </p:tav>
                                      </p:tavLst>
                                    </p:anim>
                                  </p:childTnLst>
                                </p:cTn>
                              </p:par>
                              <p:par>
                                <p:cTn id="124" presetID="2" presetClass="entr" presetSubtype="2" fill="hold" grpId="0" nodeType="withEffect">
                                  <p:stCondLst>
                                    <p:cond delay="0"/>
                                  </p:stCondLst>
                                  <p:childTnLst>
                                    <p:set>
                                      <p:cBhvr>
                                        <p:cTn id="125" dur="1" fill="hold">
                                          <p:stCondLst>
                                            <p:cond delay="0"/>
                                          </p:stCondLst>
                                        </p:cTn>
                                        <p:tgtEl>
                                          <p:spTgt spid="68"/>
                                        </p:tgtEl>
                                        <p:attrNameLst>
                                          <p:attrName>style.visibility</p:attrName>
                                        </p:attrNameLst>
                                      </p:cBhvr>
                                      <p:to>
                                        <p:strVal val="visible"/>
                                      </p:to>
                                    </p:set>
                                    <p:anim calcmode="lin" valueType="num">
                                      <p:cBhvr additive="base">
                                        <p:cTn id="126" dur="3000" fill="hold"/>
                                        <p:tgtEl>
                                          <p:spTgt spid="68"/>
                                        </p:tgtEl>
                                        <p:attrNameLst>
                                          <p:attrName>ppt_x</p:attrName>
                                        </p:attrNameLst>
                                      </p:cBhvr>
                                      <p:tavLst>
                                        <p:tav tm="0">
                                          <p:val>
                                            <p:strVal val="1+#ppt_w/2"/>
                                          </p:val>
                                        </p:tav>
                                        <p:tav tm="100000">
                                          <p:val>
                                            <p:strVal val="#ppt_x"/>
                                          </p:val>
                                        </p:tav>
                                      </p:tavLst>
                                    </p:anim>
                                    <p:anim calcmode="lin" valueType="num">
                                      <p:cBhvr additive="base">
                                        <p:cTn id="127" dur="3000" fill="hold"/>
                                        <p:tgtEl>
                                          <p:spTgt spid="68"/>
                                        </p:tgtEl>
                                        <p:attrNameLst>
                                          <p:attrName>ppt_y</p:attrName>
                                        </p:attrNameLst>
                                      </p:cBhvr>
                                      <p:tavLst>
                                        <p:tav tm="0">
                                          <p:val>
                                            <p:strVal val="#ppt_y"/>
                                          </p:val>
                                        </p:tav>
                                        <p:tav tm="100000">
                                          <p:val>
                                            <p:strVal val="#ppt_y"/>
                                          </p:val>
                                        </p:tav>
                                      </p:tavLst>
                                    </p:anim>
                                  </p:childTnLst>
                                </p:cTn>
                              </p:par>
                              <p:par>
                                <p:cTn id="128" presetID="2" presetClass="entr" presetSubtype="2" fill="hold" grpId="0" nodeType="withEffect">
                                  <p:stCondLst>
                                    <p:cond delay="0"/>
                                  </p:stCondLst>
                                  <p:childTnLst>
                                    <p:set>
                                      <p:cBhvr>
                                        <p:cTn id="129" dur="1" fill="hold">
                                          <p:stCondLst>
                                            <p:cond delay="0"/>
                                          </p:stCondLst>
                                        </p:cTn>
                                        <p:tgtEl>
                                          <p:spTgt spid="69"/>
                                        </p:tgtEl>
                                        <p:attrNameLst>
                                          <p:attrName>style.visibility</p:attrName>
                                        </p:attrNameLst>
                                      </p:cBhvr>
                                      <p:to>
                                        <p:strVal val="visible"/>
                                      </p:to>
                                    </p:set>
                                    <p:anim calcmode="lin" valueType="num">
                                      <p:cBhvr additive="base">
                                        <p:cTn id="130" dur="3000" fill="hold"/>
                                        <p:tgtEl>
                                          <p:spTgt spid="69"/>
                                        </p:tgtEl>
                                        <p:attrNameLst>
                                          <p:attrName>ppt_x</p:attrName>
                                        </p:attrNameLst>
                                      </p:cBhvr>
                                      <p:tavLst>
                                        <p:tav tm="0">
                                          <p:val>
                                            <p:strVal val="1+#ppt_w/2"/>
                                          </p:val>
                                        </p:tav>
                                        <p:tav tm="100000">
                                          <p:val>
                                            <p:strVal val="#ppt_x"/>
                                          </p:val>
                                        </p:tav>
                                      </p:tavLst>
                                    </p:anim>
                                    <p:anim calcmode="lin" valueType="num">
                                      <p:cBhvr additive="base">
                                        <p:cTn id="131" dur="3000" fill="hold"/>
                                        <p:tgtEl>
                                          <p:spTgt spid="69"/>
                                        </p:tgtEl>
                                        <p:attrNameLst>
                                          <p:attrName>ppt_y</p:attrName>
                                        </p:attrNameLst>
                                      </p:cBhvr>
                                      <p:tavLst>
                                        <p:tav tm="0">
                                          <p:val>
                                            <p:strVal val="#ppt_y"/>
                                          </p:val>
                                        </p:tav>
                                        <p:tav tm="100000">
                                          <p:val>
                                            <p:strVal val="#ppt_y"/>
                                          </p:val>
                                        </p:tav>
                                      </p:tavLst>
                                    </p:anim>
                                  </p:childTnLst>
                                </p:cTn>
                              </p:par>
                              <p:par>
                                <p:cTn id="132" presetID="2" presetClass="entr" presetSubtype="2" fill="hold" grpId="0" nodeType="withEffect">
                                  <p:stCondLst>
                                    <p:cond delay="0"/>
                                  </p:stCondLst>
                                  <p:childTnLst>
                                    <p:set>
                                      <p:cBhvr>
                                        <p:cTn id="133" dur="1" fill="hold">
                                          <p:stCondLst>
                                            <p:cond delay="0"/>
                                          </p:stCondLst>
                                        </p:cTn>
                                        <p:tgtEl>
                                          <p:spTgt spid="70"/>
                                        </p:tgtEl>
                                        <p:attrNameLst>
                                          <p:attrName>style.visibility</p:attrName>
                                        </p:attrNameLst>
                                      </p:cBhvr>
                                      <p:to>
                                        <p:strVal val="visible"/>
                                      </p:to>
                                    </p:set>
                                    <p:anim calcmode="lin" valueType="num">
                                      <p:cBhvr additive="base">
                                        <p:cTn id="134" dur="3000" fill="hold"/>
                                        <p:tgtEl>
                                          <p:spTgt spid="70"/>
                                        </p:tgtEl>
                                        <p:attrNameLst>
                                          <p:attrName>ppt_x</p:attrName>
                                        </p:attrNameLst>
                                      </p:cBhvr>
                                      <p:tavLst>
                                        <p:tav tm="0">
                                          <p:val>
                                            <p:strVal val="1+#ppt_w/2"/>
                                          </p:val>
                                        </p:tav>
                                        <p:tav tm="100000">
                                          <p:val>
                                            <p:strVal val="#ppt_x"/>
                                          </p:val>
                                        </p:tav>
                                      </p:tavLst>
                                    </p:anim>
                                    <p:anim calcmode="lin" valueType="num">
                                      <p:cBhvr additive="base">
                                        <p:cTn id="135" dur="3000" fill="hold"/>
                                        <p:tgtEl>
                                          <p:spTgt spid="70"/>
                                        </p:tgtEl>
                                        <p:attrNameLst>
                                          <p:attrName>ppt_y</p:attrName>
                                        </p:attrNameLst>
                                      </p:cBhvr>
                                      <p:tavLst>
                                        <p:tav tm="0">
                                          <p:val>
                                            <p:strVal val="#ppt_y"/>
                                          </p:val>
                                        </p:tav>
                                        <p:tav tm="100000">
                                          <p:val>
                                            <p:strVal val="#ppt_y"/>
                                          </p:val>
                                        </p:tav>
                                      </p:tavLst>
                                    </p:anim>
                                  </p:childTnLst>
                                </p:cTn>
                              </p:par>
                              <p:par>
                                <p:cTn id="136" presetID="2" presetClass="entr" presetSubtype="2" fill="hold" grpId="0" nodeType="withEffect">
                                  <p:stCondLst>
                                    <p:cond delay="0"/>
                                  </p:stCondLst>
                                  <p:childTnLst>
                                    <p:set>
                                      <p:cBhvr>
                                        <p:cTn id="137" dur="1" fill="hold">
                                          <p:stCondLst>
                                            <p:cond delay="0"/>
                                          </p:stCondLst>
                                        </p:cTn>
                                        <p:tgtEl>
                                          <p:spTgt spid="71"/>
                                        </p:tgtEl>
                                        <p:attrNameLst>
                                          <p:attrName>style.visibility</p:attrName>
                                        </p:attrNameLst>
                                      </p:cBhvr>
                                      <p:to>
                                        <p:strVal val="visible"/>
                                      </p:to>
                                    </p:set>
                                    <p:anim calcmode="lin" valueType="num">
                                      <p:cBhvr additive="base">
                                        <p:cTn id="138" dur="3000" fill="hold"/>
                                        <p:tgtEl>
                                          <p:spTgt spid="71"/>
                                        </p:tgtEl>
                                        <p:attrNameLst>
                                          <p:attrName>ppt_x</p:attrName>
                                        </p:attrNameLst>
                                      </p:cBhvr>
                                      <p:tavLst>
                                        <p:tav tm="0">
                                          <p:val>
                                            <p:strVal val="1+#ppt_w/2"/>
                                          </p:val>
                                        </p:tav>
                                        <p:tav tm="100000">
                                          <p:val>
                                            <p:strVal val="#ppt_x"/>
                                          </p:val>
                                        </p:tav>
                                      </p:tavLst>
                                    </p:anim>
                                    <p:anim calcmode="lin" valueType="num">
                                      <p:cBhvr additive="base">
                                        <p:cTn id="139" dur="3000" fill="hold"/>
                                        <p:tgtEl>
                                          <p:spTgt spid="71"/>
                                        </p:tgtEl>
                                        <p:attrNameLst>
                                          <p:attrName>ppt_y</p:attrName>
                                        </p:attrNameLst>
                                      </p:cBhvr>
                                      <p:tavLst>
                                        <p:tav tm="0">
                                          <p:val>
                                            <p:strVal val="#ppt_y"/>
                                          </p:val>
                                        </p:tav>
                                        <p:tav tm="100000">
                                          <p:val>
                                            <p:strVal val="#ppt_y"/>
                                          </p:val>
                                        </p:tav>
                                      </p:tavLst>
                                    </p:anim>
                                  </p:childTnLst>
                                </p:cTn>
                              </p:par>
                              <p:par>
                                <p:cTn id="140" presetID="2" presetClass="entr" presetSubtype="2" fill="hold" grpId="0" nodeType="withEffect">
                                  <p:stCondLst>
                                    <p:cond delay="0"/>
                                  </p:stCondLst>
                                  <p:childTnLst>
                                    <p:set>
                                      <p:cBhvr>
                                        <p:cTn id="141" dur="1" fill="hold">
                                          <p:stCondLst>
                                            <p:cond delay="0"/>
                                          </p:stCondLst>
                                        </p:cTn>
                                        <p:tgtEl>
                                          <p:spTgt spid="72"/>
                                        </p:tgtEl>
                                        <p:attrNameLst>
                                          <p:attrName>style.visibility</p:attrName>
                                        </p:attrNameLst>
                                      </p:cBhvr>
                                      <p:to>
                                        <p:strVal val="visible"/>
                                      </p:to>
                                    </p:set>
                                    <p:anim calcmode="lin" valueType="num">
                                      <p:cBhvr additive="base">
                                        <p:cTn id="142" dur="3000" fill="hold"/>
                                        <p:tgtEl>
                                          <p:spTgt spid="72"/>
                                        </p:tgtEl>
                                        <p:attrNameLst>
                                          <p:attrName>ppt_x</p:attrName>
                                        </p:attrNameLst>
                                      </p:cBhvr>
                                      <p:tavLst>
                                        <p:tav tm="0">
                                          <p:val>
                                            <p:strVal val="1+#ppt_w/2"/>
                                          </p:val>
                                        </p:tav>
                                        <p:tav tm="100000">
                                          <p:val>
                                            <p:strVal val="#ppt_x"/>
                                          </p:val>
                                        </p:tav>
                                      </p:tavLst>
                                    </p:anim>
                                    <p:anim calcmode="lin" valueType="num">
                                      <p:cBhvr additive="base">
                                        <p:cTn id="143" dur="3000" fill="hold"/>
                                        <p:tgtEl>
                                          <p:spTgt spid="72"/>
                                        </p:tgtEl>
                                        <p:attrNameLst>
                                          <p:attrName>ppt_y</p:attrName>
                                        </p:attrNameLst>
                                      </p:cBhvr>
                                      <p:tavLst>
                                        <p:tav tm="0">
                                          <p:val>
                                            <p:strVal val="#ppt_y"/>
                                          </p:val>
                                        </p:tav>
                                        <p:tav tm="100000">
                                          <p:val>
                                            <p:strVal val="#ppt_y"/>
                                          </p:val>
                                        </p:tav>
                                      </p:tavLst>
                                    </p:anim>
                                  </p:childTnLst>
                                </p:cTn>
                              </p:par>
                              <p:par>
                                <p:cTn id="144" presetID="2" presetClass="entr" presetSubtype="8" fill="hold" grpId="0" nodeType="withEffect">
                                  <p:stCondLst>
                                    <p:cond delay="0"/>
                                  </p:stCondLst>
                                  <p:childTnLst>
                                    <p:set>
                                      <p:cBhvr>
                                        <p:cTn id="145" dur="1" fill="hold">
                                          <p:stCondLst>
                                            <p:cond delay="0"/>
                                          </p:stCondLst>
                                        </p:cTn>
                                        <p:tgtEl>
                                          <p:spTgt spid="6"/>
                                        </p:tgtEl>
                                        <p:attrNameLst>
                                          <p:attrName>style.visibility</p:attrName>
                                        </p:attrNameLst>
                                      </p:cBhvr>
                                      <p:to>
                                        <p:strVal val="visible"/>
                                      </p:to>
                                    </p:set>
                                    <p:anim calcmode="lin" valueType="num">
                                      <p:cBhvr additive="base">
                                        <p:cTn id="146" dur="3000" fill="hold"/>
                                        <p:tgtEl>
                                          <p:spTgt spid="6"/>
                                        </p:tgtEl>
                                        <p:attrNameLst>
                                          <p:attrName>ppt_x</p:attrName>
                                        </p:attrNameLst>
                                      </p:cBhvr>
                                      <p:tavLst>
                                        <p:tav tm="0">
                                          <p:val>
                                            <p:strVal val="0-#ppt_w/2"/>
                                          </p:val>
                                        </p:tav>
                                        <p:tav tm="100000">
                                          <p:val>
                                            <p:strVal val="#ppt_x"/>
                                          </p:val>
                                        </p:tav>
                                      </p:tavLst>
                                    </p:anim>
                                    <p:anim calcmode="lin" valueType="num">
                                      <p:cBhvr additive="base">
                                        <p:cTn id="147" dur="3000" fill="hold"/>
                                        <p:tgtEl>
                                          <p:spTgt spid="6"/>
                                        </p:tgtEl>
                                        <p:attrNameLst>
                                          <p:attrName>ppt_y</p:attrName>
                                        </p:attrNameLst>
                                      </p:cBhvr>
                                      <p:tavLst>
                                        <p:tav tm="0">
                                          <p:val>
                                            <p:strVal val="#ppt_y"/>
                                          </p:val>
                                        </p:tav>
                                        <p:tav tm="100000">
                                          <p:val>
                                            <p:strVal val="#ppt_y"/>
                                          </p:val>
                                        </p:tav>
                                      </p:tavLst>
                                    </p:anim>
                                  </p:childTnLst>
                                </p:cTn>
                              </p:par>
                              <p:par>
                                <p:cTn id="148" presetID="2" presetClass="entr" presetSubtype="8" fill="hold" grpId="0" nodeType="withEffect">
                                  <p:stCondLst>
                                    <p:cond delay="0"/>
                                  </p:stCondLst>
                                  <p:childTnLst>
                                    <p:set>
                                      <p:cBhvr>
                                        <p:cTn id="149" dur="1" fill="hold">
                                          <p:stCondLst>
                                            <p:cond delay="0"/>
                                          </p:stCondLst>
                                        </p:cTn>
                                        <p:tgtEl>
                                          <p:spTgt spid="24"/>
                                        </p:tgtEl>
                                        <p:attrNameLst>
                                          <p:attrName>style.visibility</p:attrName>
                                        </p:attrNameLst>
                                      </p:cBhvr>
                                      <p:to>
                                        <p:strVal val="visible"/>
                                      </p:to>
                                    </p:set>
                                    <p:anim calcmode="lin" valueType="num">
                                      <p:cBhvr additive="base">
                                        <p:cTn id="150" dur="3000" fill="hold"/>
                                        <p:tgtEl>
                                          <p:spTgt spid="24"/>
                                        </p:tgtEl>
                                        <p:attrNameLst>
                                          <p:attrName>ppt_x</p:attrName>
                                        </p:attrNameLst>
                                      </p:cBhvr>
                                      <p:tavLst>
                                        <p:tav tm="0">
                                          <p:val>
                                            <p:strVal val="0-#ppt_w/2"/>
                                          </p:val>
                                        </p:tav>
                                        <p:tav tm="100000">
                                          <p:val>
                                            <p:strVal val="#ppt_x"/>
                                          </p:val>
                                        </p:tav>
                                      </p:tavLst>
                                    </p:anim>
                                    <p:anim calcmode="lin" valueType="num">
                                      <p:cBhvr additive="base">
                                        <p:cTn id="151" dur="3000" fill="hold"/>
                                        <p:tgtEl>
                                          <p:spTgt spid="24"/>
                                        </p:tgtEl>
                                        <p:attrNameLst>
                                          <p:attrName>ppt_y</p:attrName>
                                        </p:attrNameLst>
                                      </p:cBhvr>
                                      <p:tavLst>
                                        <p:tav tm="0">
                                          <p:val>
                                            <p:strVal val="#ppt_y"/>
                                          </p:val>
                                        </p:tav>
                                        <p:tav tm="100000">
                                          <p:val>
                                            <p:strVal val="#ppt_y"/>
                                          </p:val>
                                        </p:tav>
                                      </p:tavLst>
                                    </p:anim>
                                  </p:childTnLst>
                                </p:cTn>
                              </p:par>
                              <p:par>
                                <p:cTn id="152" presetID="2" presetClass="entr" presetSubtype="8" fill="hold" grpId="0" nodeType="withEffect">
                                  <p:stCondLst>
                                    <p:cond delay="0"/>
                                  </p:stCondLst>
                                  <p:childTnLst>
                                    <p:set>
                                      <p:cBhvr>
                                        <p:cTn id="153" dur="1" fill="hold">
                                          <p:stCondLst>
                                            <p:cond delay="0"/>
                                          </p:stCondLst>
                                        </p:cTn>
                                        <p:tgtEl>
                                          <p:spTgt spid="25"/>
                                        </p:tgtEl>
                                        <p:attrNameLst>
                                          <p:attrName>style.visibility</p:attrName>
                                        </p:attrNameLst>
                                      </p:cBhvr>
                                      <p:to>
                                        <p:strVal val="visible"/>
                                      </p:to>
                                    </p:set>
                                    <p:anim calcmode="lin" valueType="num">
                                      <p:cBhvr additive="base">
                                        <p:cTn id="154" dur="3000" fill="hold"/>
                                        <p:tgtEl>
                                          <p:spTgt spid="25"/>
                                        </p:tgtEl>
                                        <p:attrNameLst>
                                          <p:attrName>ppt_x</p:attrName>
                                        </p:attrNameLst>
                                      </p:cBhvr>
                                      <p:tavLst>
                                        <p:tav tm="0">
                                          <p:val>
                                            <p:strVal val="0-#ppt_w/2"/>
                                          </p:val>
                                        </p:tav>
                                        <p:tav tm="100000">
                                          <p:val>
                                            <p:strVal val="#ppt_x"/>
                                          </p:val>
                                        </p:tav>
                                      </p:tavLst>
                                    </p:anim>
                                    <p:anim calcmode="lin" valueType="num">
                                      <p:cBhvr additive="base">
                                        <p:cTn id="155" dur="3000" fill="hold"/>
                                        <p:tgtEl>
                                          <p:spTgt spid="25"/>
                                        </p:tgtEl>
                                        <p:attrNameLst>
                                          <p:attrName>ppt_y</p:attrName>
                                        </p:attrNameLst>
                                      </p:cBhvr>
                                      <p:tavLst>
                                        <p:tav tm="0">
                                          <p:val>
                                            <p:strVal val="#ppt_y"/>
                                          </p:val>
                                        </p:tav>
                                        <p:tav tm="100000">
                                          <p:val>
                                            <p:strVal val="#ppt_y"/>
                                          </p:val>
                                        </p:tav>
                                      </p:tavLst>
                                    </p:anim>
                                  </p:childTnLst>
                                </p:cTn>
                              </p:par>
                              <p:par>
                                <p:cTn id="156" presetID="2" presetClass="entr" presetSubtype="8" fill="hold" grpId="0" nodeType="withEffect">
                                  <p:stCondLst>
                                    <p:cond delay="0"/>
                                  </p:stCondLst>
                                  <p:childTnLst>
                                    <p:set>
                                      <p:cBhvr>
                                        <p:cTn id="157" dur="1" fill="hold">
                                          <p:stCondLst>
                                            <p:cond delay="0"/>
                                          </p:stCondLst>
                                        </p:cTn>
                                        <p:tgtEl>
                                          <p:spTgt spid="26"/>
                                        </p:tgtEl>
                                        <p:attrNameLst>
                                          <p:attrName>style.visibility</p:attrName>
                                        </p:attrNameLst>
                                      </p:cBhvr>
                                      <p:to>
                                        <p:strVal val="visible"/>
                                      </p:to>
                                    </p:set>
                                    <p:anim calcmode="lin" valueType="num">
                                      <p:cBhvr additive="base">
                                        <p:cTn id="158" dur="3000" fill="hold"/>
                                        <p:tgtEl>
                                          <p:spTgt spid="26"/>
                                        </p:tgtEl>
                                        <p:attrNameLst>
                                          <p:attrName>ppt_x</p:attrName>
                                        </p:attrNameLst>
                                      </p:cBhvr>
                                      <p:tavLst>
                                        <p:tav tm="0">
                                          <p:val>
                                            <p:strVal val="0-#ppt_w/2"/>
                                          </p:val>
                                        </p:tav>
                                        <p:tav tm="100000">
                                          <p:val>
                                            <p:strVal val="#ppt_x"/>
                                          </p:val>
                                        </p:tav>
                                      </p:tavLst>
                                    </p:anim>
                                    <p:anim calcmode="lin" valueType="num">
                                      <p:cBhvr additive="base">
                                        <p:cTn id="159" dur="3000" fill="hold"/>
                                        <p:tgtEl>
                                          <p:spTgt spid="26"/>
                                        </p:tgtEl>
                                        <p:attrNameLst>
                                          <p:attrName>ppt_y</p:attrName>
                                        </p:attrNameLst>
                                      </p:cBhvr>
                                      <p:tavLst>
                                        <p:tav tm="0">
                                          <p:val>
                                            <p:strVal val="#ppt_y"/>
                                          </p:val>
                                        </p:tav>
                                        <p:tav tm="100000">
                                          <p:val>
                                            <p:strVal val="#ppt_y"/>
                                          </p:val>
                                        </p:tav>
                                      </p:tavLst>
                                    </p:anim>
                                  </p:childTnLst>
                                </p:cTn>
                              </p:par>
                              <p:par>
                                <p:cTn id="160" presetID="2" presetClass="entr" presetSubtype="8" fill="hold" grpId="0" nodeType="withEffect">
                                  <p:stCondLst>
                                    <p:cond delay="0"/>
                                  </p:stCondLst>
                                  <p:childTnLst>
                                    <p:set>
                                      <p:cBhvr>
                                        <p:cTn id="161" dur="1" fill="hold">
                                          <p:stCondLst>
                                            <p:cond delay="0"/>
                                          </p:stCondLst>
                                        </p:cTn>
                                        <p:tgtEl>
                                          <p:spTgt spid="27"/>
                                        </p:tgtEl>
                                        <p:attrNameLst>
                                          <p:attrName>style.visibility</p:attrName>
                                        </p:attrNameLst>
                                      </p:cBhvr>
                                      <p:to>
                                        <p:strVal val="visible"/>
                                      </p:to>
                                    </p:set>
                                    <p:anim calcmode="lin" valueType="num">
                                      <p:cBhvr additive="base">
                                        <p:cTn id="162" dur="3000" fill="hold"/>
                                        <p:tgtEl>
                                          <p:spTgt spid="27"/>
                                        </p:tgtEl>
                                        <p:attrNameLst>
                                          <p:attrName>ppt_x</p:attrName>
                                        </p:attrNameLst>
                                      </p:cBhvr>
                                      <p:tavLst>
                                        <p:tav tm="0">
                                          <p:val>
                                            <p:strVal val="0-#ppt_w/2"/>
                                          </p:val>
                                        </p:tav>
                                        <p:tav tm="100000">
                                          <p:val>
                                            <p:strVal val="#ppt_x"/>
                                          </p:val>
                                        </p:tav>
                                      </p:tavLst>
                                    </p:anim>
                                    <p:anim calcmode="lin" valueType="num">
                                      <p:cBhvr additive="base">
                                        <p:cTn id="163" dur="3000" fill="hold"/>
                                        <p:tgtEl>
                                          <p:spTgt spid="27"/>
                                        </p:tgtEl>
                                        <p:attrNameLst>
                                          <p:attrName>ppt_y</p:attrName>
                                        </p:attrNameLst>
                                      </p:cBhvr>
                                      <p:tavLst>
                                        <p:tav tm="0">
                                          <p:val>
                                            <p:strVal val="#ppt_y"/>
                                          </p:val>
                                        </p:tav>
                                        <p:tav tm="100000">
                                          <p:val>
                                            <p:strVal val="#ppt_y"/>
                                          </p:val>
                                        </p:tav>
                                      </p:tavLst>
                                    </p:anim>
                                  </p:childTnLst>
                                </p:cTn>
                              </p:par>
                              <p:par>
                                <p:cTn id="164" presetID="2" presetClass="entr" presetSubtype="8" fill="hold" grpId="0" nodeType="withEffect">
                                  <p:stCondLst>
                                    <p:cond delay="0"/>
                                  </p:stCondLst>
                                  <p:childTnLst>
                                    <p:set>
                                      <p:cBhvr>
                                        <p:cTn id="165" dur="1" fill="hold">
                                          <p:stCondLst>
                                            <p:cond delay="0"/>
                                          </p:stCondLst>
                                        </p:cTn>
                                        <p:tgtEl>
                                          <p:spTgt spid="28"/>
                                        </p:tgtEl>
                                        <p:attrNameLst>
                                          <p:attrName>style.visibility</p:attrName>
                                        </p:attrNameLst>
                                      </p:cBhvr>
                                      <p:to>
                                        <p:strVal val="visible"/>
                                      </p:to>
                                    </p:set>
                                    <p:anim calcmode="lin" valueType="num">
                                      <p:cBhvr additive="base">
                                        <p:cTn id="166" dur="3000" fill="hold"/>
                                        <p:tgtEl>
                                          <p:spTgt spid="28"/>
                                        </p:tgtEl>
                                        <p:attrNameLst>
                                          <p:attrName>ppt_x</p:attrName>
                                        </p:attrNameLst>
                                      </p:cBhvr>
                                      <p:tavLst>
                                        <p:tav tm="0">
                                          <p:val>
                                            <p:strVal val="0-#ppt_w/2"/>
                                          </p:val>
                                        </p:tav>
                                        <p:tav tm="100000">
                                          <p:val>
                                            <p:strVal val="#ppt_x"/>
                                          </p:val>
                                        </p:tav>
                                      </p:tavLst>
                                    </p:anim>
                                    <p:anim calcmode="lin" valueType="num">
                                      <p:cBhvr additive="base">
                                        <p:cTn id="167" dur="3000" fill="hold"/>
                                        <p:tgtEl>
                                          <p:spTgt spid="28"/>
                                        </p:tgtEl>
                                        <p:attrNameLst>
                                          <p:attrName>ppt_y</p:attrName>
                                        </p:attrNameLst>
                                      </p:cBhvr>
                                      <p:tavLst>
                                        <p:tav tm="0">
                                          <p:val>
                                            <p:strVal val="#ppt_y"/>
                                          </p:val>
                                        </p:tav>
                                        <p:tav tm="100000">
                                          <p:val>
                                            <p:strVal val="#ppt_y"/>
                                          </p:val>
                                        </p:tav>
                                      </p:tavLst>
                                    </p:anim>
                                  </p:childTnLst>
                                </p:cTn>
                              </p:par>
                              <p:par>
                                <p:cTn id="168" presetID="2" presetClass="entr" presetSubtype="8" fill="hold" grpId="0" nodeType="withEffect">
                                  <p:stCondLst>
                                    <p:cond delay="0"/>
                                  </p:stCondLst>
                                  <p:childTnLst>
                                    <p:set>
                                      <p:cBhvr>
                                        <p:cTn id="169" dur="1" fill="hold">
                                          <p:stCondLst>
                                            <p:cond delay="0"/>
                                          </p:stCondLst>
                                        </p:cTn>
                                        <p:tgtEl>
                                          <p:spTgt spid="29"/>
                                        </p:tgtEl>
                                        <p:attrNameLst>
                                          <p:attrName>style.visibility</p:attrName>
                                        </p:attrNameLst>
                                      </p:cBhvr>
                                      <p:to>
                                        <p:strVal val="visible"/>
                                      </p:to>
                                    </p:set>
                                    <p:anim calcmode="lin" valueType="num">
                                      <p:cBhvr additive="base">
                                        <p:cTn id="170" dur="3000" fill="hold"/>
                                        <p:tgtEl>
                                          <p:spTgt spid="29"/>
                                        </p:tgtEl>
                                        <p:attrNameLst>
                                          <p:attrName>ppt_x</p:attrName>
                                        </p:attrNameLst>
                                      </p:cBhvr>
                                      <p:tavLst>
                                        <p:tav tm="0">
                                          <p:val>
                                            <p:strVal val="0-#ppt_w/2"/>
                                          </p:val>
                                        </p:tav>
                                        <p:tav tm="100000">
                                          <p:val>
                                            <p:strVal val="#ppt_x"/>
                                          </p:val>
                                        </p:tav>
                                      </p:tavLst>
                                    </p:anim>
                                    <p:anim calcmode="lin" valueType="num">
                                      <p:cBhvr additive="base">
                                        <p:cTn id="171" dur="3000" fill="hold"/>
                                        <p:tgtEl>
                                          <p:spTgt spid="29"/>
                                        </p:tgtEl>
                                        <p:attrNameLst>
                                          <p:attrName>ppt_y</p:attrName>
                                        </p:attrNameLst>
                                      </p:cBhvr>
                                      <p:tavLst>
                                        <p:tav tm="0">
                                          <p:val>
                                            <p:strVal val="#ppt_y"/>
                                          </p:val>
                                        </p:tav>
                                        <p:tav tm="100000">
                                          <p:val>
                                            <p:strVal val="#ppt_y"/>
                                          </p:val>
                                        </p:tav>
                                      </p:tavLst>
                                    </p:anim>
                                  </p:childTnLst>
                                </p:cTn>
                              </p:par>
                              <p:par>
                                <p:cTn id="172" presetID="2" presetClass="entr" presetSubtype="8" fill="hold" grpId="0" nodeType="withEffect">
                                  <p:stCondLst>
                                    <p:cond delay="0"/>
                                  </p:stCondLst>
                                  <p:childTnLst>
                                    <p:set>
                                      <p:cBhvr>
                                        <p:cTn id="173" dur="1" fill="hold">
                                          <p:stCondLst>
                                            <p:cond delay="0"/>
                                          </p:stCondLst>
                                        </p:cTn>
                                        <p:tgtEl>
                                          <p:spTgt spid="30"/>
                                        </p:tgtEl>
                                        <p:attrNameLst>
                                          <p:attrName>style.visibility</p:attrName>
                                        </p:attrNameLst>
                                      </p:cBhvr>
                                      <p:to>
                                        <p:strVal val="visible"/>
                                      </p:to>
                                    </p:set>
                                    <p:anim calcmode="lin" valueType="num">
                                      <p:cBhvr additive="base">
                                        <p:cTn id="174" dur="3000" fill="hold"/>
                                        <p:tgtEl>
                                          <p:spTgt spid="30"/>
                                        </p:tgtEl>
                                        <p:attrNameLst>
                                          <p:attrName>ppt_x</p:attrName>
                                        </p:attrNameLst>
                                      </p:cBhvr>
                                      <p:tavLst>
                                        <p:tav tm="0">
                                          <p:val>
                                            <p:strVal val="0-#ppt_w/2"/>
                                          </p:val>
                                        </p:tav>
                                        <p:tav tm="100000">
                                          <p:val>
                                            <p:strVal val="#ppt_x"/>
                                          </p:val>
                                        </p:tav>
                                      </p:tavLst>
                                    </p:anim>
                                    <p:anim calcmode="lin" valueType="num">
                                      <p:cBhvr additive="base">
                                        <p:cTn id="175" dur="3000" fill="hold"/>
                                        <p:tgtEl>
                                          <p:spTgt spid="30"/>
                                        </p:tgtEl>
                                        <p:attrNameLst>
                                          <p:attrName>ppt_y</p:attrName>
                                        </p:attrNameLst>
                                      </p:cBhvr>
                                      <p:tavLst>
                                        <p:tav tm="0">
                                          <p:val>
                                            <p:strVal val="#ppt_y"/>
                                          </p:val>
                                        </p:tav>
                                        <p:tav tm="100000">
                                          <p:val>
                                            <p:strVal val="#ppt_y"/>
                                          </p:val>
                                        </p:tav>
                                      </p:tavLst>
                                    </p:anim>
                                  </p:childTnLst>
                                </p:cTn>
                              </p:par>
                              <p:par>
                                <p:cTn id="176" presetID="2" presetClass="entr" presetSubtype="8" fill="hold" grpId="0" nodeType="withEffect">
                                  <p:stCondLst>
                                    <p:cond delay="0"/>
                                  </p:stCondLst>
                                  <p:childTnLst>
                                    <p:set>
                                      <p:cBhvr>
                                        <p:cTn id="177" dur="1" fill="hold">
                                          <p:stCondLst>
                                            <p:cond delay="0"/>
                                          </p:stCondLst>
                                        </p:cTn>
                                        <p:tgtEl>
                                          <p:spTgt spid="31"/>
                                        </p:tgtEl>
                                        <p:attrNameLst>
                                          <p:attrName>style.visibility</p:attrName>
                                        </p:attrNameLst>
                                      </p:cBhvr>
                                      <p:to>
                                        <p:strVal val="visible"/>
                                      </p:to>
                                    </p:set>
                                    <p:anim calcmode="lin" valueType="num">
                                      <p:cBhvr additive="base">
                                        <p:cTn id="178" dur="3000" fill="hold"/>
                                        <p:tgtEl>
                                          <p:spTgt spid="31"/>
                                        </p:tgtEl>
                                        <p:attrNameLst>
                                          <p:attrName>ppt_x</p:attrName>
                                        </p:attrNameLst>
                                      </p:cBhvr>
                                      <p:tavLst>
                                        <p:tav tm="0">
                                          <p:val>
                                            <p:strVal val="0-#ppt_w/2"/>
                                          </p:val>
                                        </p:tav>
                                        <p:tav tm="100000">
                                          <p:val>
                                            <p:strVal val="#ppt_x"/>
                                          </p:val>
                                        </p:tav>
                                      </p:tavLst>
                                    </p:anim>
                                    <p:anim calcmode="lin" valueType="num">
                                      <p:cBhvr additive="base">
                                        <p:cTn id="179" dur="3000" fill="hold"/>
                                        <p:tgtEl>
                                          <p:spTgt spid="31"/>
                                        </p:tgtEl>
                                        <p:attrNameLst>
                                          <p:attrName>ppt_y</p:attrName>
                                        </p:attrNameLst>
                                      </p:cBhvr>
                                      <p:tavLst>
                                        <p:tav tm="0">
                                          <p:val>
                                            <p:strVal val="#ppt_y"/>
                                          </p:val>
                                        </p:tav>
                                        <p:tav tm="100000">
                                          <p:val>
                                            <p:strVal val="#ppt_y"/>
                                          </p:val>
                                        </p:tav>
                                      </p:tavLst>
                                    </p:anim>
                                  </p:childTnLst>
                                </p:cTn>
                              </p:par>
                              <p:par>
                                <p:cTn id="180" presetID="2" presetClass="entr" presetSubtype="8" fill="hold" grpId="0" nodeType="withEffect">
                                  <p:stCondLst>
                                    <p:cond delay="0"/>
                                  </p:stCondLst>
                                  <p:childTnLst>
                                    <p:set>
                                      <p:cBhvr>
                                        <p:cTn id="181" dur="1" fill="hold">
                                          <p:stCondLst>
                                            <p:cond delay="0"/>
                                          </p:stCondLst>
                                        </p:cTn>
                                        <p:tgtEl>
                                          <p:spTgt spid="32"/>
                                        </p:tgtEl>
                                        <p:attrNameLst>
                                          <p:attrName>style.visibility</p:attrName>
                                        </p:attrNameLst>
                                      </p:cBhvr>
                                      <p:to>
                                        <p:strVal val="visible"/>
                                      </p:to>
                                    </p:set>
                                    <p:anim calcmode="lin" valueType="num">
                                      <p:cBhvr additive="base">
                                        <p:cTn id="182" dur="3000" fill="hold"/>
                                        <p:tgtEl>
                                          <p:spTgt spid="32"/>
                                        </p:tgtEl>
                                        <p:attrNameLst>
                                          <p:attrName>ppt_x</p:attrName>
                                        </p:attrNameLst>
                                      </p:cBhvr>
                                      <p:tavLst>
                                        <p:tav tm="0">
                                          <p:val>
                                            <p:strVal val="0-#ppt_w/2"/>
                                          </p:val>
                                        </p:tav>
                                        <p:tav tm="100000">
                                          <p:val>
                                            <p:strVal val="#ppt_x"/>
                                          </p:val>
                                        </p:tav>
                                      </p:tavLst>
                                    </p:anim>
                                    <p:anim calcmode="lin" valueType="num">
                                      <p:cBhvr additive="base">
                                        <p:cTn id="183" dur="3000" fill="hold"/>
                                        <p:tgtEl>
                                          <p:spTgt spid="32"/>
                                        </p:tgtEl>
                                        <p:attrNameLst>
                                          <p:attrName>ppt_y</p:attrName>
                                        </p:attrNameLst>
                                      </p:cBhvr>
                                      <p:tavLst>
                                        <p:tav tm="0">
                                          <p:val>
                                            <p:strVal val="#ppt_y"/>
                                          </p:val>
                                        </p:tav>
                                        <p:tav tm="100000">
                                          <p:val>
                                            <p:strVal val="#ppt_y"/>
                                          </p:val>
                                        </p:tav>
                                      </p:tavLst>
                                    </p:anim>
                                  </p:childTnLst>
                                </p:cTn>
                              </p:par>
                              <p:par>
                                <p:cTn id="184" presetID="2" presetClass="entr" presetSubtype="8" fill="hold" grpId="0" nodeType="withEffect">
                                  <p:stCondLst>
                                    <p:cond delay="0"/>
                                  </p:stCondLst>
                                  <p:childTnLst>
                                    <p:set>
                                      <p:cBhvr>
                                        <p:cTn id="185" dur="1" fill="hold">
                                          <p:stCondLst>
                                            <p:cond delay="0"/>
                                          </p:stCondLst>
                                        </p:cTn>
                                        <p:tgtEl>
                                          <p:spTgt spid="33"/>
                                        </p:tgtEl>
                                        <p:attrNameLst>
                                          <p:attrName>style.visibility</p:attrName>
                                        </p:attrNameLst>
                                      </p:cBhvr>
                                      <p:to>
                                        <p:strVal val="visible"/>
                                      </p:to>
                                    </p:set>
                                    <p:anim calcmode="lin" valueType="num">
                                      <p:cBhvr additive="base">
                                        <p:cTn id="186" dur="3000" fill="hold"/>
                                        <p:tgtEl>
                                          <p:spTgt spid="33"/>
                                        </p:tgtEl>
                                        <p:attrNameLst>
                                          <p:attrName>ppt_x</p:attrName>
                                        </p:attrNameLst>
                                      </p:cBhvr>
                                      <p:tavLst>
                                        <p:tav tm="0">
                                          <p:val>
                                            <p:strVal val="0-#ppt_w/2"/>
                                          </p:val>
                                        </p:tav>
                                        <p:tav tm="100000">
                                          <p:val>
                                            <p:strVal val="#ppt_x"/>
                                          </p:val>
                                        </p:tav>
                                      </p:tavLst>
                                    </p:anim>
                                    <p:anim calcmode="lin" valueType="num">
                                      <p:cBhvr additive="base">
                                        <p:cTn id="187" dur="3000" fill="hold"/>
                                        <p:tgtEl>
                                          <p:spTgt spid="33"/>
                                        </p:tgtEl>
                                        <p:attrNameLst>
                                          <p:attrName>ppt_y</p:attrName>
                                        </p:attrNameLst>
                                      </p:cBhvr>
                                      <p:tavLst>
                                        <p:tav tm="0">
                                          <p:val>
                                            <p:strVal val="#ppt_y"/>
                                          </p:val>
                                        </p:tav>
                                        <p:tav tm="100000">
                                          <p:val>
                                            <p:strVal val="#ppt_y"/>
                                          </p:val>
                                        </p:tav>
                                      </p:tavLst>
                                    </p:anim>
                                  </p:childTnLst>
                                </p:cTn>
                              </p:par>
                              <p:par>
                                <p:cTn id="188" presetID="2" presetClass="entr" presetSubtype="8" fill="hold" grpId="0" nodeType="withEffect">
                                  <p:stCondLst>
                                    <p:cond delay="0"/>
                                  </p:stCondLst>
                                  <p:childTnLst>
                                    <p:set>
                                      <p:cBhvr>
                                        <p:cTn id="189" dur="1" fill="hold">
                                          <p:stCondLst>
                                            <p:cond delay="0"/>
                                          </p:stCondLst>
                                        </p:cTn>
                                        <p:tgtEl>
                                          <p:spTgt spid="34"/>
                                        </p:tgtEl>
                                        <p:attrNameLst>
                                          <p:attrName>style.visibility</p:attrName>
                                        </p:attrNameLst>
                                      </p:cBhvr>
                                      <p:to>
                                        <p:strVal val="visible"/>
                                      </p:to>
                                    </p:set>
                                    <p:anim calcmode="lin" valueType="num">
                                      <p:cBhvr additive="base">
                                        <p:cTn id="190" dur="3000" fill="hold"/>
                                        <p:tgtEl>
                                          <p:spTgt spid="34"/>
                                        </p:tgtEl>
                                        <p:attrNameLst>
                                          <p:attrName>ppt_x</p:attrName>
                                        </p:attrNameLst>
                                      </p:cBhvr>
                                      <p:tavLst>
                                        <p:tav tm="0">
                                          <p:val>
                                            <p:strVal val="0-#ppt_w/2"/>
                                          </p:val>
                                        </p:tav>
                                        <p:tav tm="100000">
                                          <p:val>
                                            <p:strVal val="#ppt_x"/>
                                          </p:val>
                                        </p:tav>
                                      </p:tavLst>
                                    </p:anim>
                                    <p:anim calcmode="lin" valueType="num">
                                      <p:cBhvr additive="base">
                                        <p:cTn id="191" dur="3000" fill="hold"/>
                                        <p:tgtEl>
                                          <p:spTgt spid="34"/>
                                        </p:tgtEl>
                                        <p:attrNameLst>
                                          <p:attrName>ppt_y</p:attrName>
                                        </p:attrNameLst>
                                      </p:cBhvr>
                                      <p:tavLst>
                                        <p:tav tm="0">
                                          <p:val>
                                            <p:strVal val="#ppt_y"/>
                                          </p:val>
                                        </p:tav>
                                        <p:tav tm="100000">
                                          <p:val>
                                            <p:strVal val="#ppt_y"/>
                                          </p:val>
                                        </p:tav>
                                      </p:tavLst>
                                    </p:anim>
                                  </p:childTnLst>
                                </p:cTn>
                              </p:par>
                              <p:par>
                                <p:cTn id="192" presetID="2" presetClass="entr" presetSubtype="8" fill="hold" grpId="0" nodeType="withEffect">
                                  <p:stCondLst>
                                    <p:cond delay="0"/>
                                  </p:stCondLst>
                                  <p:childTnLst>
                                    <p:set>
                                      <p:cBhvr>
                                        <p:cTn id="193" dur="1" fill="hold">
                                          <p:stCondLst>
                                            <p:cond delay="0"/>
                                          </p:stCondLst>
                                        </p:cTn>
                                        <p:tgtEl>
                                          <p:spTgt spid="35"/>
                                        </p:tgtEl>
                                        <p:attrNameLst>
                                          <p:attrName>style.visibility</p:attrName>
                                        </p:attrNameLst>
                                      </p:cBhvr>
                                      <p:to>
                                        <p:strVal val="visible"/>
                                      </p:to>
                                    </p:set>
                                    <p:anim calcmode="lin" valueType="num">
                                      <p:cBhvr additive="base">
                                        <p:cTn id="194" dur="3000" fill="hold"/>
                                        <p:tgtEl>
                                          <p:spTgt spid="35"/>
                                        </p:tgtEl>
                                        <p:attrNameLst>
                                          <p:attrName>ppt_x</p:attrName>
                                        </p:attrNameLst>
                                      </p:cBhvr>
                                      <p:tavLst>
                                        <p:tav tm="0">
                                          <p:val>
                                            <p:strVal val="0-#ppt_w/2"/>
                                          </p:val>
                                        </p:tav>
                                        <p:tav tm="100000">
                                          <p:val>
                                            <p:strVal val="#ppt_x"/>
                                          </p:val>
                                        </p:tav>
                                      </p:tavLst>
                                    </p:anim>
                                    <p:anim calcmode="lin" valueType="num">
                                      <p:cBhvr additive="base">
                                        <p:cTn id="195" dur="3000" fill="hold"/>
                                        <p:tgtEl>
                                          <p:spTgt spid="35"/>
                                        </p:tgtEl>
                                        <p:attrNameLst>
                                          <p:attrName>ppt_y</p:attrName>
                                        </p:attrNameLst>
                                      </p:cBhvr>
                                      <p:tavLst>
                                        <p:tav tm="0">
                                          <p:val>
                                            <p:strVal val="#ppt_y"/>
                                          </p:val>
                                        </p:tav>
                                        <p:tav tm="100000">
                                          <p:val>
                                            <p:strVal val="#ppt_y"/>
                                          </p:val>
                                        </p:tav>
                                      </p:tavLst>
                                    </p:anim>
                                  </p:childTnLst>
                                </p:cTn>
                              </p:par>
                              <p:par>
                                <p:cTn id="196" presetID="2" presetClass="entr" presetSubtype="8" fill="hold" grpId="0" nodeType="withEffect">
                                  <p:stCondLst>
                                    <p:cond delay="0"/>
                                  </p:stCondLst>
                                  <p:childTnLst>
                                    <p:set>
                                      <p:cBhvr>
                                        <p:cTn id="197" dur="1" fill="hold">
                                          <p:stCondLst>
                                            <p:cond delay="0"/>
                                          </p:stCondLst>
                                        </p:cTn>
                                        <p:tgtEl>
                                          <p:spTgt spid="36"/>
                                        </p:tgtEl>
                                        <p:attrNameLst>
                                          <p:attrName>style.visibility</p:attrName>
                                        </p:attrNameLst>
                                      </p:cBhvr>
                                      <p:to>
                                        <p:strVal val="visible"/>
                                      </p:to>
                                    </p:set>
                                    <p:anim calcmode="lin" valueType="num">
                                      <p:cBhvr additive="base">
                                        <p:cTn id="198" dur="3000" fill="hold"/>
                                        <p:tgtEl>
                                          <p:spTgt spid="36"/>
                                        </p:tgtEl>
                                        <p:attrNameLst>
                                          <p:attrName>ppt_x</p:attrName>
                                        </p:attrNameLst>
                                      </p:cBhvr>
                                      <p:tavLst>
                                        <p:tav tm="0">
                                          <p:val>
                                            <p:strVal val="0-#ppt_w/2"/>
                                          </p:val>
                                        </p:tav>
                                        <p:tav tm="100000">
                                          <p:val>
                                            <p:strVal val="#ppt_x"/>
                                          </p:val>
                                        </p:tav>
                                      </p:tavLst>
                                    </p:anim>
                                    <p:anim calcmode="lin" valueType="num">
                                      <p:cBhvr additive="base">
                                        <p:cTn id="199" dur="3000" fill="hold"/>
                                        <p:tgtEl>
                                          <p:spTgt spid="36"/>
                                        </p:tgtEl>
                                        <p:attrNameLst>
                                          <p:attrName>ppt_y</p:attrName>
                                        </p:attrNameLst>
                                      </p:cBhvr>
                                      <p:tavLst>
                                        <p:tav tm="0">
                                          <p:val>
                                            <p:strVal val="#ppt_y"/>
                                          </p:val>
                                        </p:tav>
                                        <p:tav tm="100000">
                                          <p:val>
                                            <p:strVal val="#ppt_y"/>
                                          </p:val>
                                        </p:tav>
                                      </p:tavLst>
                                    </p:anim>
                                  </p:childTnLst>
                                </p:cTn>
                              </p:par>
                              <p:par>
                                <p:cTn id="200" presetID="2" presetClass="entr" presetSubtype="8" fill="hold" grpId="0" nodeType="withEffect">
                                  <p:stCondLst>
                                    <p:cond delay="0"/>
                                  </p:stCondLst>
                                  <p:childTnLst>
                                    <p:set>
                                      <p:cBhvr>
                                        <p:cTn id="201" dur="1" fill="hold">
                                          <p:stCondLst>
                                            <p:cond delay="0"/>
                                          </p:stCondLst>
                                        </p:cTn>
                                        <p:tgtEl>
                                          <p:spTgt spid="37"/>
                                        </p:tgtEl>
                                        <p:attrNameLst>
                                          <p:attrName>style.visibility</p:attrName>
                                        </p:attrNameLst>
                                      </p:cBhvr>
                                      <p:to>
                                        <p:strVal val="visible"/>
                                      </p:to>
                                    </p:set>
                                    <p:anim calcmode="lin" valueType="num">
                                      <p:cBhvr additive="base">
                                        <p:cTn id="202" dur="3000" fill="hold"/>
                                        <p:tgtEl>
                                          <p:spTgt spid="37"/>
                                        </p:tgtEl>
                                        <p:attrNameLst>
                                          <p:attrName>ppt_x</p:attrName>
                                        </p:attrNameLst>
                                      </p:cBhvr>
                                      <p:tavLst>
                                        <p:tav tm="0">
                                          <p:val>
                                            <p:strVal val="0-#ppt_w/2"/>
                                          </p:val>
                                        </p:tav>
                                        <p:tav tm="100000">
                                          <p:val>
                                            <p:strVal val="#ppt_x"/>
                                          </p:val>
                                        </p:tav>
                                      </p:tavLst>
                                    </p:anim>
                                    <p:anim calcmode="lin" valueType="num">
                                      <p:cBhvr additive="base">
                                        <p:cTn id="203" dur="3000" fill="hold"/>
                                        <p:tgtEl>
                                          <p:spTgt spid="37"/>
                                        </p:tgtEl>
                                        <p:attrNameLst>
                                          <p:attrName>ppt_y</p:attrName>
                                        </p:attrNameLst>
                                      </p:cBhvr>
                                      <p:tavLst>
                                        <p:tav tm="0">
                                          <p:val>
                                            <p:strVal val="#ppt_y"/>
                                          </p:val>
                                        </p:tav>
                                        <p:tav tm="100000">
                                          <p:val>
                                            <p:strVal val="#ppt_y"/>
                                          </p:val>
                                        </p:tav>
                                      </p:tavLst>
                                    </p:anim>
                                  </p:childTnLst>
                                </p:cTn>
                              </p:par>
                              <p:par>
                                <p:cTn id="204" presetID="2" presetClass="entr" presetSubtype="8" fill="hold" grpId="0" nodeType="withEffect">
                                  <p:stCondLst>
                                    <p:cond delay="0"/>
                                  </p:stCondLst>
                                  <p:childTnLst>
                                    <p:set>
                                      <p:cBhvr>
                                        <p:cTn id="205" dur="1" fill="hold">
                                          <p:stCondLst>
                                            <p:cond delay="0"/>
                                          </p:stCondLst>
                                        </p:cTn>
                                        <p:tgtEl>
                                          <p:spTgt spid="38"/>
                                        </p:tgtEl>
                                        <p:attrNameLst>
                                          <p:attrName>style.visibility</p:attrName>
                                        </p:attrNameLst>
                                      </p:cBhvr>
                                      <p:to>
                                        <p:strVal val="visible"/>
                                      </p:to>
                                    </p:set>
                                    <p:anim calcmode="lin" valueType="num">
                                      <p:cBhvr additive="base">
                                        <p:cTn id="206" dur="3000" fill="hold"/>
                                        <p:tgtEl>
                                          <p:spTgt spid="38"/>
                                        </p:tgtEl>
                                        <p:attrNameLst>
                                          <p:attrName>ppt_x</p:attrName>
                                        </p:attrNameLst>
                                      </p:cBhvr>
                                      <p:tavLst>
                                        <p:tav tm="0">
                                          <p:val>
                                            <p:strVal val="0-#ppt_w/2"/>
                                          </p:val>
                                        </p:tav>
                                        <p:tav tm="100000">
                                          <p:val>
                                            <p:strVal val="#ppt_x"/>
                                          </p:val>
                                        </p:tav>
                                      </p:tavLst>
                                    </p:anim>
                                    <p:anim calcmode="lin" valueType="num">
                                      <p:cBhvr additive="base">
                                        <p:cTn id="207" dur="3000" fill="hold"/>
                                        <p:tgtEl>
                                          <p:spTgt spid="38"/>
                                        </p:tgtEl>
                                        <p:attrNameLst>
                                          <p:attrName>ppt_y</p:attrName>
                                        </p:attrNameLst>
                                      </p:cBhvr>
                                      <p:tavLst>
                                        <p:tav tm="0">
                                          <p:val>
                                            <p:strVal val="#ppt_y"/>
                                          </p:val>
                                        </p:tav>
                                        <p:tav tm="100000">
                                          <p:val>
                                            <p:strVal val="#ppt_y"/>
                                          </p:val>
                                        </p:tav>
                                      </p:tavLst>
                                    </p:anim>
                                  </p:childTnLst>
                                </p:cTn>
                              </p:par>
                              <p:par>
                                <p:cTn id="208" presetID="2" presetClass="entr" presetSubtype="8" fill="hold" grpId="0" nodeType="withEffect">
                                  <p:stCondLst>
                                    <p:cond delay="0"/>
                                  </p:stCondLst>
                                  <p:childTnLst>
                                    <p:set>
                                      <p:cBhvr>
                                        <p:cTn id="209" dur="1" fill="hold">
                                          <p:stCondLst>
                                            <p:cond delay="0"/>
                                          </p:stCondLst>
                                        </p:cTn>
                                        <p:tgtEl>
                                          <p:spTgt spid="39"/>
                                        </p:tgtEl>
                                        <p:attrNameLst>
                                          <p:attrName>style.visibility</p:attrName>
                                        </p:attrNameLst>
                                      </p:cBhvr>
                                      <p:to>
                                        <p:strVal val="visible"/>
                                      </p:to>
                                    </p:set>
                                    <p:anim calcmode="lin" valueType="num">
                                      <p:cBhvr additive="base">
                                        <p:cTn id="210" dur="3000" fill="hold"/>
                                        <p:tgtEl>
                                          <p:spTgt spid="39"/>
                                        </p:tgtEl>
                                        <p:attrNameLst>
                                          <p:attrName>ppt_x</p:attrName>
                                        </p:attrNameLst>
                                      </p:cBhvr>
                                      <p:tavLst>
                                        <p:tav tm="0">
                                          <p:val>
                                            <p:strVal val="0-#ppt_w/2"/>
                                          </p:val>
                                        </p:tav>
                                        <p:tav tm="100000">
                                          <p:val>
                                            <p:strVal val="#ppt_x"/>
                                          </p:val>
                                        </p:tav>
                                      </p:tavLst>
                                    </p:anim>
                                    <p:anim calcmode="lin" valueType="num">
                                      <p:cBhvr additive="base">
                                        <p:cTn id="211" dur="3000" fill="hold"/>
                                        <p:tgtEl>
                                          <p:spTgt spid="39"/>
                                        </p:tgtEl>
                                        <p:attrNameLst>
                                          <p:attrName>ppt_y</p:attrName>
                                        </p:attrNameLst>
                                      </p:cBhvr>
                                      <p:tavLst>
                                        <p:tav tm="0">
                                          <p:val>
                                            <p:strVal val="#ppt_y"/>
                                          </p:val>
                                        </p:tav>
                                        <p:tav tm="100000">
                                          <p:val>
                                            <p:strVal val="#ppt_y"/>
                                          </p:val>
                                        </p:tav>
                                      </p:tavLst>
                                    </p:anim>
                                  </p:childTnLst>
                                </p:cTn>
                              </p:par>
                              <p:par>
                                <p:cTn id="212" presetID="2" presetClass="entr" presetSubtype="8" fill="hold" grpId="0" nodeType="withEffect">
                                  <p:stCondLst>
                                    <p:cond delay="0"/>
                                  </p:stCondLst>
                                  <p:childTnLst>
                                    <p:set>
                                      <p:cBhvr>
                                        <p:cTn id="213" dur="1" fill="hold">
                                          <p:stCondLst>
                                            <p:cond delay="0"/>
                                          </p:stCondLst>
                                        </p:cTn>
                                        <p:tgtEl>
                                          <p:spTgt spid="40"/>
                                        </p:tgtEl>
                                        <p:attrNameLst>
                                          <p:attrName>style.visibility</p:attrName>
                                        </p:attrNameLst>
                                      </p:cBhvr>
                                      <p:to>
                                        <p:strVal val="visible"/>
                                      </p:to>
                                    </p:set>
                                    <p:anim calcmode="lin" valueType="num">
                                      <p:cBhvr additive="base">
                                        <p:cTn id="214" dur="3000" fill="hold"/>
                                        <p:tgtEl>
                                          <p:spTgt spid="40"/>
                                        </p:tgtEl>
                                        <p:attrNameLst>
                                          <p:attrName>ppt_x</p:attrName>
                                        </p:attrNameLst>
                                      </p:cBhvr>
                                      <p:tavLst>
                                        <p:tav tm="0">
                                          <p:val>
                                            <p:strVal val="0-#ppt_w/2"/>
                                          </p:val>
                                        </p:tav>
                                        <p:tav tm="100000">
                                          <p:val>
                                            <p:strVal val="#ppt_x"/>
                                          </p:val>
                                        </p:tav>
                                      </p:tavLst>
                                    </p:anim>
                                    <p:anim calcmode="lin" valueType="num">
                                      <p:cBhvr additive="base">
                                        <p:cTn id="215" dur="3000" fill="hold"/>
                                        <p:tgtEl>
                                          <p:spTgt spid="40"/>
                                        </p:tgtEl>
                                        <p:attrNameLst>
                                          <p:attrName>ppt_y</p:attrName>
                                        </p:attrNameLst>
                                      </p:cBhvr>
                                      <p:tavLst>
                                        <p:tav tm="0">
                                          <p:val>
                                            <p:strVal val="#ppt_y"/>
                                          </p:val>
                                        </p:tav>
                                        <p:tav tm="100000">
                                          <p:val>
                                            <p:strVal val="#ppt_y"/>
                                          </p:val>
                                        </p:tav>
                                      </p:tavLst>
                                    </p:anim>
                                  </p:childTnLst>
                                </p:cTn>
                              </p:par>
                              <p:par>
                                <p:cTn id="216" presetID="2" presetClass="entr" presetSubtype="8" fill="hold" grpId="0" nodeType="withEffect">
                                  <p:stCondLst>
                                    <p:cond delay="0"/>
                                  </p:stCondLst>
                                  <p:childTnLst>
                                    <p:set>
                                      <p:cBhvr>
                                        <p:cTn id="217" dur="1" fill="hold">
                                          <p:stCondLst>
                                            <p:cond delay="0"/>
                                          </p:stCondLst>
                                        </p:cTn>
                                        <p:tgtEl>
                                          <p:spTgt spid="41"/>
                                        </p:tgtEl>
                                        <p:attrNameLst>
                                          <p:attrName>style.visibility</p:attrName>
                                        </p:attrNameLst>
                                      </p:cBhvr>
                                      <p:to>
                                        <p:strVal val="visible"/>
                                      </p:to>
                                    </p:set>
                                    <p:anim calcmode="lin" valueType="num">
                                      <p:cBhvr additive="base">
                                        <p:cTn id="218" dur="3000" fill="hold"/>
                                        <p:tgtEl>
                                          <p:spTgt spid="41"/>
                                        </p:tgtEl>
                                        <p:attrNameLst>
                                          <p:attrName>ppt_x</p:attrName>
                                        </p:attrNameLst>
                                      </p:cBhvr>
                                      <p:tavLst>
                                        <p:tav tm="0">
                                          <p:val>
                                            <p:strVal val="0-#ppt_w/2"/>
                                          </p:val>
                                        </p:tav>
                                        <p:tav tm="100000">
                                          <p:val>
                                            <p:strVal val="#ppt_x"/>
                                          </p:val>
                                        </p:tav>
                                      </p:tavLst>
                                    </p:anim>
                                    <p:anim calcmode="lin" valueType="num">
                                      <p:cBhvr additive="base">
                                        <p:cTn id="219" dur="3000" fill="hold"/>
                                        <p:tgtEl>
                                          <p:spTgt spid="41"/>
                                        </p:tgtEl>
                                        <p:attrNameLst>
                                          <p:attrName>ppt_y</p:attrName>
                                        </p:attrNameLst>
                                      </p:cBhvr>
                                      <p:tavLst>
                                        <p:tav tm="0">
                                          <p:val>
                                            <p:strVal val="#ppt_y"/>
                                          </p:val>
                                        </p:tav>
                                        <p:tav tm="100000">
                                          <p:val>
                                            <p:strVal val="#ppt_y"/>
                                          </p:val>
                                        </p:tav>
                                      </p:tavLst>
                                    </p:anim>
                                  </p:childTnLst>
                                </p:cTn>
                              </p:par>
                              <p:par>
                                <p:cTn id="220" presetID="2" presetClass="entr" presetSubtype="8" fill="hold" grpId="0" nodeType="withEffect">
                                  <p:stCondLst>
                                    <p:cond delay="0"/>
                                  </p:stCondLst>
                                  <p:childTnLst>
                                    <p:set>
                                      <p:cBhvr>
                                        <p:cTn id="221" dur="1" fill="hold">
                                          <p:stCondLst>
                                            <p:cond delay="0"/>
                                          </p:stCondLst>
                                        </p:cTn>
                                        <p:tgtEl>
                                          <p:spTgt spid="42"/>
                                        </p:tgtEl>
                                        <p:attrNameLst>
                                          <p:attrName>style.visibility</p:attrName>
                                        </p:attrNameLst>
                                      </p:cBhvr>
                                      <p:to>
                                        <p:strVal val="visible"/>
                                      </p:to>
                                    </p:set>
                                    <p:anim calcmode="lin" valueType="num">
                                      <p:cBhvr additive="base">
                                        <p:cTn id="222" dur="3000" fill="hold"/>
                                        <p:tgtEl>
                                          <p:spTgt spid="42"/>
                                        </p:tgtEl>
                                        <p:attrNameLst>
                                          <p:attrName>ppt_x</p:attrName>
                                        </p:attrNameLst>
                                      </p:cBhvr>
                                      <p:tavLst>
                                        <p:tav tm="0">
                                          <p:val>
                                            <p:strVal val="0-#ppt_w/2"/>
                                          </p:val>
                                        </p:tav>
                                        <p:tav tm="100000">
                                          <p:val>
                                            <p:strVal val="#ppt_x"/>
                                          </p:val>
                                        </p:tav>
                                      </p:tavLst>
                                    </p:anim>
                                    <p:anim calcmode="lin" valueType="num">
                                      <p:cBhvr additive="base">
                                        <p:cTn id="223" dur="3000" fill="hold"/>
                                        <p:tgtEl>
                                          <p:spTgt spid="42"/>
                                        </p:tgtEl>
                                        <p:attrNameLst>
                                          <p:attrName>ppt_y</p:attrName>
                                        </p:attrNameLst>
                                      </p:cBhvr>
                                      <p:tavLst>
                                        <p:tav tm="0">
                                          <p:val>
                                            <p:strVal val="#ppt_y"/>
                                          </p:val>
                                        </p:tav>
                                        <p:tav tm="100000">
                                          <p:val>
                                            <p:strVal val="#ppt_y"/>
                                          </p:val>
                                        </p:tav>
                                      </p:tavLst>
                                    </p:anim>
                                  </p:childTnLst>
                                </p:cTn>
                              </p:par>
                              <p:par>
                                <p:cTn id="224" presetID="2" presetClass="entr" presetSubtype="8" fill="hold" grpId="0" nodeType="withEffect">
                                  <p:stCondLst>
                                    <p:cond delay="0"/>
                                  </p:stCondLst>
                                  <p:childTnLst>
                                    <p:set>
                                      <p:cBhvr>
                                        <p:cTn id="225" dur="1" fill="hold">
                                          <p:stCondLst>
                                            <p:cond delay="0"/>
                                          </p:stCondLst>
                                        </p:cTn>
                                        <p:tgtEl>
                                          <p:spTgt spid="43"/>
                                        </p:tgtEl>
                                        <p:attrNameLst>
                                          <p:attrName>style.visibility</p:attrName>
                                        </p:attrNameLst>
                                      </p:cBhvr>
                                      <p:to>
                                        <p:strVal val="visible"/>
                                      </p:to>
                                    </p:set>
                                    <p:anim calcmode="lin" valueType="num">
                                      <p:cBhvr additive="base">
                                        <p:cTn id="226" dur="3000" fill="hold"/>
                                        <p:tgtEl>
                                          <p:spTgt spid="43"/>
                                        </p:tgtEl>
                                        <p:attrNameLst>
                                          <p:attrName>ppt_x</p:attrName>
                                        </p:attrNameLst>
                                      </p:cBhvr>
                                      <p:tavLst>
                                        <p:tav tm="0">
                                          <p:val>
                                            <p:strVal val="0-#ppt_w/2"/>
                                          </p:val>
                                        </p:tav>
                                        <p:tav tm="100000">
                                          <p:val>
                                            <p:strVal val="#ppt_x"/>
                                          </p:val>
                                        </p:tav>
                                      </p:tavLst>
                                    </p:anim>
                                    <p:anim calcmode="lin" valueType="num">
                                      <p:cBhvr additive="base">
                                        <p:cTn id="227" dur="3000" fill="hold"/>
                                        <p:tgtEl>
                                          <p:spTgt spid="43"/>
                                        </p:tgtEl>
                                        <p:attrNameLst>
                                          <p:attrName>ppt_y</p:attrName>
                                        </p:attrNameLst>
                                      </p:cBhvr>
                                      <p:tavLst>
                                        <p:tav tm="0">
                                          <p:val>
                                            <p:strVal val="#ppt_y"/>
                                          </p:val>
                                        </p:tav>
                                        <p:tav tm="100000">
                                          <p:val>
                                            <p:strVal val="#ppt_y"/>
                                          </p:val>
                                        </p:tav>
                                      </p:tavLst>
                                    </p:anim>
                                  </p:childTnLst>
                                </p:cTn>
                              </p:par>
                              <p:par>
                                <p:cTn id="228" presetID="2" presetClass="entr" presetSubtype="8" fill="hold" grpId="0" nodeType="withEffect">
                                  <p:stCondLst>
                                    <p:cond delay="0"/>
                                  </p:stCondLst>
                                  <p:childTnLst>
                                    <p:set>
                                      <p:cBhvr>
                                        <p:cTn id="229" dur="1" fill="hold">
                                          <p:stCondLst>
                                            <p:cond delay="0"/>
                                          </p:stCondLst>
                                        </p:cTn>
                                        <p:tgtEl>
                                          <p:spTgt spid="44"/>
                                        </p:tgtEl>
                                        <p:attrNameLst>
                                          <p:attrName>style.visibility</p:attrName>
                                        </p:attrNameLst>
                                      </p:cBhvr>
                                      <p:to>
                                        <p:strVal val="visible"/>
                                      </p:to>
                                    </p:set>
                                    <p:anim calcmode="lin" valueType="num">
                                      <p:cBhvr additive="base">
                                        <p:cTn id="230" dur="3000" fill="hold"/>
                                        <p:tgtEl>
                                          <p:spTgt spid="44"/>
                                        </p:tgtEl>
                                        <p:attrNameLst>
                                          <p:attrName>ppt_x</p:attrName>
                                        </p:attrNameLst>
                                      </p:cBhvr>
                                      <p:tavLst>
                                        <p:tav tm="0">
                                          <p:val>
                                            <p:strVal val="0-#ppt_w/2"/>
                                          </p:val>
                                        </p:tav>
                                        <p:tav tm="100000">
                                          <p:val>
                                            <p:strVal val="#ppt_x"/>
                                          </p:val>
                                        </p:tav>
                                      </p:tavLst>
                                    </p:anim>
                                    <p:anim calcmode="lin" valueType="num">
                                      <p:cBhvr additive="base">
                                        <p:cTn id="231" dur="3000" fill="hold"/>
                                        <p:tgtEl>
                                          <p:spTgt spid="44"/>
                                        </p:tgtEl>
                                        <p:attrNameLst>
                                          <p:attrName>ppt_y</p:attrName>
                                        </p:attrNameLst>
                                      </p:cBhvr>
                                      <p:tavLst>
                                        <p:tav tm="0">
                                          <p:val>
                                            <p:strVal val="#ppt_y"/>
                                          </p:val>
                                        </p:tav>
                                        <p:tav tm="100000">
                                          <p:val>
                                            <p:strVal val="#ppt_y"/>
                                          </p:val>
                                        </p:tav>
                                      </p:tavLst>
                                    </p:anim>
                                  </p:childTnLst>
                                </p:cTn>
                              </p:par>
                              <p:par>
                                <p:cTn id="232" presetID="2" presetClass="entr" presetSubtype="8" fill="hold" grpId="0" nodeType="withEffect">
                                  <p:stCondLst>
                                    <p:cond delay="0"/>
                                  </p:stCondLst>
                                  <p:childTnLst>
                                    <p:set>
                                      <p:cBhvr>
                                        <p:cTn id="233" dur="1" fill="hold">
                                          <p:stCondLst>
                                            <p:cond delay="0"/>
                                          </p:stCondLst>
                                        </p:cTn>
                                        <p:tgtEl>
                                          <p:spTgt spid="45"/>
                                        </p:tgtEl>
                                        <p:attrNameLst>
                                          <p:attrName>style.visibility</p:attrName>
                                        </p:attrNameLst>
                                      </p:cBhvr>
                                      <p:to>
                                        <p:strVal val="visible"/>
                                      </p:to>
                                    </p:set>
                                    <p:anim calcmode="lin" valueType="num">
                                      <p:cBhvr additive="base">
                                        <p:cTn id="234" dur="3000" fill="hold"/>
                                        <p:tgtEl>
                                          <p:spTgt spid="45"/>
                                        </p:tgtEl>
                                        <p:attrNameLst>
                                          <p:attrName>ppt_x</p:attrName>
                                        </p:attrNameLst>
                                      </p:cBhvr>
                                      <p:tavLst>
                                        <p:tav tm="0">
                                          <p:val>
                                            <p:strVal val="0-#ppt_w/2"/>
                                          </p:val>
                                        </p:tav>
                                        <p:tav tm="100000">
                                          <p:val>
                                            <p:strVal val="#ppt_x"/>
                                          </p:val>
                                        </p:tav>
                                      </p:tavLst>
                                    </p:anim>
                                    <p:anim calcmode="lin" valueType="num">
                                      <p:cBhvr additive="base">
                                        <p:cTn id="235" dur="3000" fill="hold"/>
                                        <p:tgtEl>
                                          <p:spTgt spid="45"/>
                                        </p:tgtEl>
                                        <p:attrNameLst>
                                          <p:attrName>ppt_y</p:attrName>
                                        </p:attrNameLst>
                                      </p:cBhvr>
                                      <p:tavLst>
                                        <p:tav tm="0">
                                          <p:val>
                                            <p:strVal val="#ppt_y"/>
                                          </p:val>
                                        </p:tav>
                                        <p:tav tm="100000">
                                          <p:val>
                                            <p:strVal val="#ppt_y"/>
                                          </p:val>
                                        </p:tav>
                                      </p:tavLst>
                                    </p:anim>
                                  </p:childTnLst>
                                </p:cTn>
                              </p:par>
                              <p:par>
                                <p:cTn id="236" presetID="2" presetClass="entr" presetSubtype="8" fill="hold" grpId="0" nodeType="withEffect">
                                  <p:stCondLst>
                                    <p:cond delay="0"/>
                                  </p:stCondLst>
                                  <p:childTnLst>
                                    <p:set>
                                      <p:cBhvr>
                                        <p:cTn id="237" dur="1" fill="hold">
                                          <p:stCondLst>
                                            <p:cond delay="0"/>
                                          </p:stCondLst>
                                        </p:cTn>
                                        <p:tgtEl>
                                          <p:spTgt spid="46"/>
                                        </p:tgtEl>
                                        <p:attrNameLst>
                                          <p:attrName>style.visibility</p:attrName>
                                        </p:attrNameLst>
                                      </p:cBhvr>
                                      <p:to>
                                        <p:strVal val="visible"/>
                                      </p:to>
                                    </p:set>
                                    <p:anim calcmode="lin" valueType="num">
                                      <p:cBhvr additive="base">
                                        <p:cTn id="238" dur="3000" fill="hold"/>
                                        <p:tgtEl>
                                          <p:spTgt spid="46"/>
                                        </p:tgtEl>
                                        <p:attrNameLst>
                                          <p:attrName>ppt_x</p:attrName>
                                        </p:attrNameLst>
                                      </p:cBhvr>
                                      <p:tavLst>
                                        <p:tav tm="0">
                                          <p:val>
                                            <p:strVal val="0-#ppt_w/2"/>
                                          </p:val>
                                        </p:tav>
                                        <p:tav tm="100000">
                                          <p:val>
                                            <p:strVal val="#ppt_x"/>
                                          </p:val>
                                        </p:tav>
                                      </p:tavLst>
                                    </p:anim>
                                    <p:anim calcmode="lin" valueType="num">
                                      <p:cBhvr additive="base">
                                        <p:cTn id="239" dur="3000" fill="hold"/>
                                        <p:tgtEl>
                                          <p:spTgt spid="46"/>
                                        </p:tgtEl>
                                        <p:attrNameLst>
                                          <p:attrName>ppt_y</p:attrName>
                                        </p:attrNameLst>
                                      </p:cBhvr>
                                      <p:tavLst>
                                        <p:tav tm="0">
                                          <p:val>
                                            <p:strVal val="#ppt_y"/>
                                          </p:val>
                                        </p:tav>
                                        <p:tav tm="100000">
                                          <p:val>
                                            <p:strVal val="#ppt_y"/>
                                          </p:val>
                                        </p:tav>
                                      </p:tavLst>
                                    </p:anim>
                                  </p:childTnLst>
                                </p:cTn>
                              </p:par>
                              <p:par>
                                <p:cTn id="240" presetID="2" presetClass="entr" presetSubtype="8" fill="hold" grpId="0" nodeType="withEffect">
                                  <p:stCondLst>
                                    <p:cond delay="0"/>
                                  </p:stCondLst>
                                  <p:childTnLst>
                                    <p:set>
                                      <p:cBhvr>
                                        <p:cTn id="241" dur="1" fill="hold">
                                          <p:stCondLst>
                                            <p:cond delay="0"/>
                                          </p:stCondLst>
                                        </p:cTn>
                                        <p:tgtEl>
                                          <p:spTgt spid="47"/>
                                        </p:tgtEl>
                                        <p:attrNameLst>
                                          <p:attrName>style.visibility</p:attrName>
                                        </p:attrNameLst>
                                      </p:cBhvr>
                                      <p:to>
                                        <p:strVal val="visible"/>
                                      </p:to>
                                    </p:set>
                                    <p:anim calcmode="lin" valueType="num">
                                      <p:cBhvr additive="base">
                                        <p:cTn id="242" dur="3000" fill="hold"/>
                                        <p:tgtEl>
                                          <p:spTgt spid="47"/>
                                        </p:tgtEl>
                                        <p:attrNameLst>
                                          <p:attrName>ppt_x</p:attrName>
                                        </p:attrNameLst>
                                      </p:cBhvr>
                                      <p:tavLst>
                                        <p:tav tm="0">
                                          <p:val>
                                            <p:strVal val="0-#ppt_w/2"/>
                                          </p:val>
                                        </p:tav>
                                        <p:tav tm="100000">
                                          <p:val>
                                            <p:strVal val="#ppt_x"/>
                                          </p:val>
                                        </p:tav>
                                      </p:tavLst>
                                    </p:anim>
                                    <p:anim calcmode="lin" valueType="num">
                                      <p:cBhvr additive="base">
                                        <p:cTn id="243" dur="3000" fill="hold"/>
                                        <p:tgtEl>
                                          <p:spTgt spid="47"/>
                                        </p:tgtEl>
                                        <p:attrNameLst>
                                          <p:attrName>ppt_y</p:attrName>
                                        </p:attrNameLst>
                                      </p:cBhvr>
                                      <p:tavLst>
                                        <p:tav tm="0">
                                          <p:val>
                                            <p:strVal val="#ppt_y"/>
                                          </p:val>
                                        </p:tav>
                                        <p:tav tm="100000">
                                          <p:val>
                                            <p:strVal val="#ppt_y"/>
                                          </p:val>
                                        </p:tav>
                                      </p:tavLst>
                                    </p:anim>
                                  </p:childTnLst>
                                </p:cTn>
                              </p:par>
                              <p:par>
                                <p:cTn id="244" presetID="2" presetClass="entr" presetSubtype="8" fill="hold" grpId="0" nodeType="withEffect">
                                  <p:stCondLst>
                                    <p:cond delay="0"/>
                                  </p:stCondLst>
                                  <p:childTnLst>
                                    <p:set>
                                      <p:cBhvr>
                                        <p:cTn id="245" dur="1" fill="hold">
                                          <p:stCondLst>
                                            <p:cond delay="0"/>
                                          </p:stCondLst>
                                        </p:cTn>
                                        <p:tgtEl>
                                          <p:spTgt spid="48"/>
                                        </p:tgtEl>
                                        <p:attrNameLst>
                                          <p:attrName>style.visibility</p:attrName>
                                        </p:attrNameLst>
                                      </p:cBhvr>
                                      <p:to>
                                        <p:strVal val="visible"/>
                                      </p:to>
                                    </p:set>
                                    <p:anim calcmode="lin" valueType="num">
                                      <p:cBhvr additive="base">
                                        <p:cTn id="246" dur="3000" fill="hold"/>
                                        <p:tgtEl>
                                          <p:spTgt spid="48"/>
                                        </p:tgtEl>
                                        <p:attrNameLst>
                                          <p:attrName>ppt_x</p:attrName>
                                        </p:attrNameLst>
                                      </p:cBhvr>
                                      <p:tavLst>
                                        <p:tav tm="0">
                                          <p:val>
                                            <p:strVal val="0-#ppt_w/2"/>
                                          </p:val>
                                        </p:tav>
                                        <p:tav tm="100000">
                                          <p:val>
                                            <p:strVal val="#ppt_x"/>
                                          </p:val>
                                        </p:tav>
                                      </p:tavLst>
                                    </p:anim>
                                    <p:anim calcmode="lin" valueType="num">
                                      <p:cBhvr additive="base">
                                        <p:cTn id="247" dur="3000" fill="hold"/>
                                        <p:tgtEl>
                                          <p:spTgt spid="48"/>
                                        </p:tgtEl>
                                        <p:attrNameLst>
                                          <p:attrName>ppt_y</p:attrName>
                                        </p:attrNameLst>
                                      </p:cBhvr>
                                      <p:tavLst>
                                        <p:tav tm="0">
                                          <p:val>
                                            <p:strVal val="#ppt_y"/>
                                          </p:val>
                                        </p:tav>
                                        <p:tav tm="100000">
                                          <p:val>
                                            <p:strVal val="#ppt_y"/>
                                          </p:val>
                                        </p:tav>
                                      </p:tavLst>
                                    </p:anim>
                                  </p:childTnLst>
                                </p:cTn>
                              </p:par>
                              <p:par>
                                <p:cTn id="248" presetID="2" presetClass="entr" presetSubtype="8" fill="hold" grpId="0" nodeType="withEffect">
                                  <p:stCondLst>
                                    <p:cond delay="0"/>
                                  </p:stCondLst>
                                  <p:childTnLst>
                                    <p:set>
                                      <p:cBhvr>
                                        <p:cTn id="249" dur="1" fill="hold">
                                          <p:stCondLst>
                                            <p:cond delay="0"/>
                                          </p:stCondLst>
                                        </p:cTn>
                                        <p:tgtEl>
                                          <p:spTgt spid="49"/>
                                        </p:tgtEl>
                                        <p:attrNameLst>
                                          <p:attrName>style.visibility</p:attrName>
                                        </p:attrNameLst>
                                      </p:cBhvr>
                                      <p:to>
                                        <p:strVal val="visible"/>
                                      </p:to>
                                    </p:set>
                                    <p:anim calcmode="lin" valueType="num">
                                      <p:cBhvr additive="base">
                                        <p:cTn id="250" dur="3000" fill="hold"/>
                                        <p:tgtEl>
                                          <p:spTgt spid="49"/>
                                        </p:tgtEl>
                                        <p:attrNameLst>
                                          <p:attrName>ppt_x</p:attrName>
                                        </p:attrNameLst>
                                      </p:cBhvr>
                                      <p:tavLst>
                                        <p:tav tm="0">
                                          <p:val>
                                            <p:strVal val="0-#ppt_w/2"/>
                                          </p:val>
                                        </p:tav>
                                        <p:tav tm="100000">
                                          <p:val>
                                            <p:strVal val="#ppt_x"/>
                                          </p:val>
                                        </p:tav>
                                      </p:tavLst>
                                    </p:anim>
                                    <p:anim calcmode="lin" valueType="num">
                                      <p:cBhvr additive="base">
                                        <p:cTn id="251" dur="3000" fill="hold"/>
                                        <p:tgtEl>
                                          <p:spTgt spid="49"/>
                                        </p:tgtEl>
                                        <p:attrNameLst>
                                          <p:attrName>ppt_y</p:attrName>
                                        </p:attrNameLst>
                                      </p:cBhvr>
                                      <p:tavLst>
                                        <p:tav tm="0">
                                          <p:val>
                                            <p:strVal val="#ppt_y"/>
                                          </p:val>
                                        </p:tav>
                                        <p:tav tm="100000">
                                          <p:val>
                                            <p:strVal val="#ppt_y"/>
                                          </p:val>
                                        </p:tav>
                                      </p:tavLst>
                                    </p:anim>
                                  </p:childTnLst>
                                </p:cTn>
                              </p:par>
                              <p:par>
                                <p:cTn id="252" presetID="2" presetClass="entr" presetSubtype="8" fill="hold" grpId="0" nodeType="withEffect">
                                  <p:stCondLst>
                                    <p:cond delay="0"/>
                                  </p:stCondLst>
                                  <p:childTnLst>
                                    <p:set>
                                      <p:cBhvr>
                                        <p:cTn id="253" dur="1" fill="hold">
                                          <p:stCondLst>
                                            <p:cond delay="0"/>
                                          </p:stCondLst>
                                        </p:cTn>
                                        <p:tgtEl>
                                          <p:spTgt spid="50"/>
                                        </p:tgtEl>
                                        <p:attrNameLst>
                                          <p:attrName>style.visibility</p:attrName>
                                        </p:attrNameLst>
                                      </p:cBhvr>
                                      <p:to>
                                        <p:strVal val="visible"/>
                                      </p:to>
                                    </p:set>
                                    <p:anim calcmode="lin" valueType="num">
                                      <p:cBhvr additive="base">
                                        <p:cTn id="254" dur="3000" fill="hold"/>
                                        <p:tgtEl>
                                          <p:spTgt spid="50"/>
                                        </p:tgtEl>
                                        <p:attrNameLst>
                                          <p:attrName>ppt_x</p:attrName>
                                        </p:attrNameLst>
                                      </p:cBhvr>
                                      <p:tavLst>
                                        <p:tav tm="0">
                                          <p:val>
                                            <p:strVal val="0-#ppt_w/2"/>
                                          </p:val>
                                        </p:tav>
                                        <p:tav tm="100000">
                                          <p:val>
                                            <p:strVal val="#ppt_x"/>
                                          </p:val>
                                        </p:tav>
                                      </p:tavLst>
                                    </p:anim>
                                    <p:anim calcmode="lin" valueType="num">
                                      <p:cBhvr additive="base">
                                        <p:cTn id="255" dur="3000" fill="hold"/>
                                        <p:tgtEl>
                                          <p:spTgt spid="50"/>
                                        </p:tgtEl>
                                        <p:attrNameLst>
                                          <p:attrName>ppt_y</p:attrName>
                                        </p:attrNameLst>
                                      </p:cBhvr>
                                      <p:tavLst>
                                        <p:tav tm="0">
                                          <p:val>
                                            <p:strVal val="#ppt_y"/>
                                          </p:val>
                                        </p:tav>
                                        <p:tav tm="100000">
                                          <p:val>
                                            <p:strVal val="#ppt_y"/>
                                          </p:val>
                                        </p:tav>
                                      </p:tavLst>
                                    </p:anim>
                                  </p:childTnLst>
                                </p:cTn>
                              </p:par>
                              <p:par>
                                <p:cTn id="256" presetID="2" presetClass="entr" presetSubtype="8" fill="hold" grpId="0" nodeType="withEffect">
                                  <p:stCondLst>
                                    <p:cond delay="0"/>
                                  </p:stCondLst>
                                  <p:childTnLst>
                                    <p:set>
                                      <p:cBhvr>
                                        <p:cTn id="257" dur="1" fill="hold">
                                          <p:stCondLst>
                                            <p:cond delay="0"/>
                                          </p:stCondLst>
                                        </p:cTn>
                                        <p:tgtEl>
                                          <p:spTgt spid="51"/>
                                        </p:tgtEl>
                                        <p:attrNameLst>
                                          <p:attrName>style.visibility</p:attrName>
                                        </p:attrNameLst>
                                      </p:cBhvr>
                                      <p:to>
                                        <p:strVal val="visible"/>
                                      </p:to>
                                    </p:set>
                                    <p:anim calcmode="lin" valueType="num">
                                      <p:cBhvr additive="base">
                                        <p:cTn id="258" dur="3000" fill="hold"/>
                                        <p:tgtEl>
                                          <p:spTgt spid="51"/>
                                        </p:tgtEl>
                                        <p:attrNameLst>
                                          <p:attrName>ppt_x</p:attrName>
                                        </p:attrNameLst>
                                      </p:cBhvr>
                                      <p:tavLst>
                                        <p:tav tm="0">
                                          <p:val>
                                            <p:strVal val="0-#ppt_w/2"/>
                                          </p:val>
                                        </p:tav>
                                        <p:tav tm="100000">
                                          <p:val>
                                            <p:strVal val="#ppt_x"/>
                                          </p:val>
                                        </p:tav>
                                      </p:tavLst>
                                    </p:anim>
                                    <p:anim calcmode="lin" valueType="num">
                                      <p:cBhvr additive="base">
                                        <p:cTn id="259" dur="3000" fill="hold"/>
                                        <p:tgtEl>
                                          <p:spTgt spid="51"/>
                                        </p:tgtEl>
                                        <p:attrNameLst>
                                          <p:attrName>ppt_y</p:attrName>
                                        </p:attrNameLst>
                                      </p:cBhvr>
                                      <p:tavLst>
                                        <p:tav tm="0">
                                          <p:val>
                                            <p:strVal val="#ppt_y"/>
                                          </p:val>
                                        </p:tav>
                                        <p:tav tm="100000">
                                          <p:val>
                                            <p:strVal val="#ppt_y"/>
                                          </p:val>
                                        </p:tav>
                                      </p:tavLst>
                                    </p:anim>
                                  </p:childTnLst>
                                </p:cTn>
                              </p:par>
                              <p:par>
                                <p:cTn id="260" presetID="2" presetClass="entr" presetSubtype="8" fill="hold" grpId="0" nodeType="withEffect">
                                  <p:stCondLst>
                                    <p:cond delay="0"/>
                                  </p:stCondLst>
                                  <p:childTnLst>
                                    <p:set>
                                      <p:cBhvr>
                                        <p:cTn id="261" dur="1" fill="hold">
                                          <p:stCondLst>
                                            <p:cond delay="0"/>
                                          </p:stCondLst>
                                        </p:cTn>
                                        <p:tgtEl>
                                          <p:spTgt spid="52"/>
                                        </p:tgtEl>
                                        <p:attrNameLst>
                                          <p:attrName>style.visibility</p:attrName>
                                        </p:attrNameLst>
                                      </p:cBhvr>
                                      <p:to>
                                        <p:strVal val="visible"/>
                                      </p:to>
                                    </p:set>
                                    <p:anim calcmode="lin" valueType="num">
                                      <p:cBhvr additive="base">
                                        <p:cTn id="262" dur="3000" fill="hold"/>
                                        <p:tgtEl>
                                          <p:spTgt spid="52"/>
                                        </p:tgtEl>
                                        <p:attrNameLst>
                                          <p:attrName>ppt_x</p:attrName>
                                        </p:attrNameLst>
                                      </p:cBhvr>
                                      <p:tavLst>
                                        <p:tav tm="0">
                                          <p:val>
                                            <p:strVal val="0-#ppt_w/2"/>
                                          </p:val>
                                        </p:tav>
                                        <p:tav tm="100000">
                                          <p:val>
                                            <p:strVal val="#ppt_x"/>
                                          </p:val>
                                        </p:tav>
                                      </p:tavLst>
                                    </p:anim>
                                    <p:anim calcmode="lin" valueType="num">
                                      <p:cBhvr additive="base">
                                        <p:cTn id="263" dur="3000" fill="hold"/>
                                        <p:tgtEl>
                                          <p:spTgt spid="52"/>
                                        </p:tgtEl>
                                        <p:attrNameLst>
                                          <p:attrName>ppt_y</p:attrName>
                                        </p:attrNameLst>
                                      </p:cBhvr>
                                      <p:tavLst>
                                        <p:tav tm="0">
                                          <p:val>
                                            <p:strVal val="#ppt_y"/>
                                          </p:val>
                                        </p:tav>
                                        <p:tav tm="100000">
                                          <p:val>
                                            <p:strVal val="#ppt_y"/>
                                          </p:val>
                                        </p:tav>
                                      </p:tavLst>
                                    </p:anim>
                                  </p:childTnLst>
                                </p:cTn>
                              </p:par>
                              <p:par>
                                <p:cTn id="264" presetID="2" presetClass="entr" presetSubtype="8" fill="hold" grpId="0" nodeType="withEffect">
                                  <p:stCondLst>
                                    <p:cond delay="0"/>
                                  </p:stCondLst>
                                  <p:childTnLst>
                                    <p:set>
                                      <p:cBhvr>
                                        <p:cTn id="265" dur="1" fill="hold">
                                          <p:stCondLst>
                                            <p:cond delay="0"/>
                                          </p:stCondLst>
                                        </p:cTn>
                                        <p:tgtEl>
                                          <p:spTgt spid="53"/>
                                        </p:tgtEl>
                                        <p:attrNameLst>
                                          <p:attrName>style.visibility</p:attrName>
                                        </p:attrNameLst>
                                      </p:cBhvr>
                                      <p:to>
                                        <p:strVal val="visible"/>
                                      </p:to>
                                    </p:set>
                                    <p:anim calcmode="lin" valueType="num">
                                      <p:cBhvr additive="base">
                                        <p:cTn id="266" dur="3000" fill="hold"/>
                                        <p:tgtEl>
                                          <p:spTgt spid="53"/>
                                        </p:tgtEl>
                                        <p:attrNameLst>
                                          <p:attrName>ppt_x</p:attrName>
                                        </p:attrNameLst>
                                      </p:cBhvr>
                                      <p:tavLst>
                                        <p:tav tm="0">
                                          <p:val>
                                            <p:strVal val="0-#ppt_w/2"/>
                                          </p:val>
                                        </p:tav>
                                        <p:tav tm="100000">
                                          <p:val>
                                            <p:strVal val="#ppt_x"/>
                                          </p:val>
                                        </p:tav>
                                      </p:tavLst>
                                    </p:anim>
                                    <p:anim calcmode="lin" valueType="num">
                                      <p:cBhvr additive="base">
                                        <p:cTn id="267" dur="3000" fill="hold"/>
                                        <p:tgtEl>
                                          <p:spTgt spid="53"/>
                                        </p:tgtEl>
                                        <p:attrNameLst>
                                          <p:attrName>ppt_y</p:attrName>
                                        </p:attrNameLst>
                                      </p:cBhvr>
                                      <p:tavLst>
                                        <p:tav tm="0">
                                          <p:val>
                                            <p:strVal val="#ppt_y"/>
                                          </p:val>
                                        </p:tav>
                                        <p:tav tm="100000">
                                          <p:val>
                                            <p:strVal val="#ppt_y"/>
                                          </p:val>
                                        </p:tav>
                                      </p:tavLst>
                                    </p:anim>
                                  </p:childTnLst>
                                </p:cTn>
                              </p:par>
                              <p:par>
                                <p:cTn id="268" presetID="2" presetClass="entr" presetSubtype="8" fill="hold" grpId="0" nodeType="withEffect">
                                  <p:stCondLst>
                                    <p:cond delay="0"/>
                                  </p:stCondLst>
                                  <p:childTnLst>
                                    <p:set>
                                      <p:cBhvr>
                                        <p:cTn id="269" dur="1" fill="hold">
                                          <p:stCondLst>
                                            <p:cond delay="0"/>
                                          </p:stCondLst>
                                        </p:cTn>
                                        <p:tgtEl>
                                          <p:spTgt spid="54"/>
                                        </p:tgtEl>
                                        <p:attrNameLst>
                                          <p:attrName>style.visibility</p:attrName>
                                        </p:attrNameLst>
                                      </p:cBhvr>
                                      <p:to>
                                        <p:strVal val="visible"/>
                                      </p:to>
                                    </p:set>
                                    <p:anim calcmode="lin" valueType="num">
                                      <p:cBhvr additive="base">
                                        <p:cTn id="270" dur="3000" fill="hold"/>
                                        <p:tgtEl>
                                          <p:spTgt spid="54"/>
                                        </p:tgtEl>
                                        <p:attrNameLst>
                                          <p:attrName>ppt_x</p:attrName>
                                        </p:attrNameLst>
                                      </p:cBhvr>
                                      <p:tavLst>
                                        <p:tav tm="0">
                                          <p:val>
                                            <p:strVal val="0-#ppt_w/2"/>
                                          </p:val>
                                        </p:tav>
                                        <p:tav tm="100000">
                                          <p:val>
                                            <p:strVal val="#ppt_x"/>
                                          </p:val>
                                        </p:tav>
                                      </p:tavLst>
                                    </p:anim>
                                    <p:anim calcmode="lin" valueType="num">
                                      <p:cBhvr additive="base">
                                        <p:cTn id="271" dur="3000" fill="hold"/>
                                        <p:tgtEl>
                                          <p:spTgt spid="54"/>
                                        </p:tgtEl>
                                        <p:attrNameLst>
                                          <p:attrName>ppt_y</p:attrName>
                                        </p:attrNameLst>
                                      </p:cBhvr>
                                      <p:tavLst>
                                        <p:tav tm="0">
                                          <p:val>
                                            <p:strVal val="#ppt_y"/>
                                          </p:val>
                                        </p:tav>
                                        <p:tav tm="100000">
                                          <p:val>
                                            <p:strVal val="#ppt_y"/>
                                          </p:val>
                                        </p:tav>
                                      </p:tavLst>
                                    </p:anim>
                                  </p:childTnLst>
                                </p:cTn>
                              </p:par>
                              <p:par>
                                <p:cTn id="272" presetID="2" presetClass="entr" presetSubtype="8" fill="hold" grpId="0" nodeType="withEffect">
                                  <p:stCondLst>
                                    <p:cond delay="0"/>
                                  </p:stCondLst>
                                  <p:childTnLst>
                                    <p:set>
                                      <p:cBhvr>
                                        <p:cTn id="273" dur="1" fill="hold">
                                          <p:stCondLst>
                                            <p:cond delay="0"/>
                                          </p:stCondLst>
                                        </p:cTn>
                                        <p:tgtEl>
                                          <p:spTgt spid="55"/>
                                        </p:tgtEl>
                                        <p:attrNameLst>
                                          <p:attrName>style.visibility</p:attrName>
                                        </p:attrNameLst>
                                      </p:cBhvr>
                                      <p:to>
                                        <p:strVal val="visible"/>
                                      </p:to>
                                    </p:set>
                                    <p:anim calcmode="lin" valueType="num">
                                      <p:cBhvr additive="base">
                                        <p:cTn id="274" dur="3000" fill="hold"/>
                                        <p:tgtEl>
                                          <p:spTgt spid="55"/>
                                        </p:tgtEl>
                                        <p:attrNameLst>
                                          <p:attrName>ppt_x</p:attrName>
                                        </p:attrNameLst>
                                      </p:cBhvr>
                                      <p:tavLst>
                                        <p:tav tm="0">
                                          <p:val>
                                            <p:strVal val="0-#ppt_w/2"/>
                                          </p:val>
                                        </p:tav>
                                        <p:tav tm="100000">
                                          <p:val>
                                            <p:strVal val="#ppt_x"/>
                                          </p:val>
                                        </p:tav>
                                      </p:tavLst>
                                    </p:anim>
                                    <p:anim calcmode="lin" valueType="num">
                                      <p:cBhvr additive="base">
                                        <p:cTn id="275" dur="3000" fill="hold"/>
                                        <p:tgtEl>
                                          <p:spTgt spid="55"/>
                                        </p:tgtEl>
                                        <p:attrNameLst>
                                          <p:attrName>ppt_y</p:attrName>
                                        </p:attrNameLst>
                                      </p:cBhvr>
                                      <p:tavLst>
                                        <p:tav tm="0">
                                          <p:val>
                                            <p:strVal val="#ppt_y"/>
                                          </p:val>
                                        </p:tav>
                                        <p:tav tm="100000">
                                          <p:val>
                                            <p:strVal val="#ppt_y"/>
                                          </p:val>
                                        </p:tav>
                                      </p:tavLst>
                                    </p:anim>
                                  </p:childTnLst>
                                </p:cTn>
                              </p:par>
                              <p:par>
                                <p:cTn id="276" presetID="2" presetClass="entr" presetSubtype="8" fill="hold" grpId="0" nodeType="withEffect">
                                  <p:stCondLst>
                                    <p:cond delay="0"/>
                                  </p:stCondLst>
                                  <p:childTnLst>
                                    <p:set>
                                      <p:cBhvr>
                                        <p:cTn id="277" dur="1" fill="hold">
                                          <p:stCondLst>
                                            <p:cond delay="0"/>
                                          </p:stCondLst>
                                        </p:cTn>
                                        <p:tgtEl>
                                          <p:spTgt spid="56"/>
                                        </p:tgtEl>
                                        <p:attrNameLst>
                                          <p:attrName>style.visibility</p:attrName>
                                        </p:attrNameLst>
                                      </p:cBhvr>
                                      <p:to>
                                        <p:strVal val="visible"/>
                                      </p:to>
                                    </p:set>
                                    <p:anim calcmode="lin" valueType="num">
                                      <p:cBhvr additive="base">
                                        <p:cTn id="278" dur="3000" fill="hold"/>
                                        <p:tgtEl>
                                          <p:spTgt spid="56"/>
                                        </p:tgtEl>
                                        <p:attrNameLst>
                                          <p:attrName>ppt_x</p:attrName>
                                        </p:attrNameLst>
                                      </p:cBhvr>
                                      <p:tavLst>
                                        <p:tav tm="0">
                                          <p:val>
                                            <p:strVal val="0-#ppt_w/2"/>
                                          </p:val>
                                        </p:tav>
                                        <p:tav tm="100000">
                                          <p:val>
                                            <p:strVal val="#ppt_x"/>
                                          </p:val>
                                        </p:tav>
                                      </p:tavLst>
                                    </p:anim>
                                    <p:anim calcmode="lin" valueType="num">
                                      <p:cBhvr additive="base">
                                        <p:cTn id="279" dur="3000" fill="hold"/>
                                        <p:tgtEl>
                                          <p:spTgt spid="56"/>
                                        </p:tgtEl>
                                        <p:attrNameLst>
                                          <p:attrName>ppt_y</p:attrName>
                                        </p:attrNameLst>
                                      </p:cBhvr>
                                      <p:tavLst>
                                        <p:tav tm="0">
                                          <p:val>
                                            <p:strVal val="#ppt_y"/>
                                          </p:val>
                                        </p:tav>
                                        <p:tav tm="100000">
                                          <p:val>
                                            <p:strVal val="#ppt_y"/>
                                          </p:val>
                                        </p:tav>
                                      </p:tavLst>
                                    </p:anim>
                                  </p:childTnLst>
                                </p:cTn>
                              </p:par>
                              <p:par>
                                <p:cTn id="280" presetID="2" presetClass="entr" presetSubtype="8" fill="hold" grpId="0" nodeType="withEffect">
                                  <p:stCondLst>
                                    <p:cond delay="0"/>
                                  </p:stCondLst>
                                  <p:childTnLst>
                                    <p:set>
                                      <p:cBhvr>
                                        <p:cTn id="281" dur="1" fill="hold">
                                          <p:stCondLst>
                                            <p:cond delay="0"/>
                                          </p:stCondLst>
                                        </p:cTn>
                                        <p:tgtEl>
                                          <p:spTgt spid="73"/>
                                        </p:tgtEl>
                                        <p:attrNameLst>
                                          <p:attrName>style.visibility</p:attrName>
                                        </p:attrNameLst>
                                      </p:cBhvr>
                                      <p:to>
                                        <p:strVal val="visible"/>
                                      </p:to>
                                    </p:set>
                                    <p:anim calcmode="lin" valueType="num">
                                      <p:cBhvr additive="base">
                                        <p:cTn id="282" dur="3000" fill="hold"/>
                                        <p:tgtEl>
                                          <p:spTgt spid="73"/>
                                        </p:tgtEl>
                                        <p:attrNameLst>
                                          <p:attrName>ppt_x</p:attrName>
                                        </p:attrNameLst>
                                      </p:cBhvr>
                                      <p:tavLst>
                                        <p:tav tm="0">
                                          <p:val>
                                            <p:strVal val="0-#ppt_w/2"/>
                                          </p:val>
                                        </p:tav>
                                        <p:tav tm="100000">
                                          <p:val>
                                            <p:strVal val="#ppt_x"/>
                                          </p:val>
                                        </p:tav>
                                      </p:tavLst>
                                    </p:anim>
                                    <p:anim calcmode="lin" valueType="num">
                                      <p:cBhvr additive="base">
                                        <p:cTn id="283" dur="3000" fill="hold"/>
                                        <p:tgtEl>
                                          <p:spTgt spid="73"/>
                                        </p:tgtEl>
                                        <p:attrNameLst>
                                          <p:attrName>ppt_y</p:attrName>
                                        </p:attrNameLst>
                                      </p:cBhvr>
                                      <p:tavLst>
                                        <p:tav tm="0">
                                          <p:val>
                                            <p:strVal val="#ppt_y"/>
                                          </p:val>
                                        </p:tav>
                                        <p:tav tm="100000">
                                          <p:val>
                                            <p:strVal val="#ppt_y"/>
                                          </p:val>
                                        </p:tav>
                                      </p:tavLst>
                                    </p:anim>
                                  </p:childTnLst>
                                </p:cTn>
                              </p:par>
                              <p:par>
                                <p:cTn id="284" presetID="3" presetClass="entr" presetSubtype="5" fill="hold" grpId="1" nodeType="withEffect">
                                  <p:stCondLst>
                                    <p:cond delay="0"/>
                                  </p:stCondLst>
                                  <p:childTnLst>
                                    <p:set>
                                      <p:cBhvr>
                                        <p:cTn id="285" dur="1" fill="hold">
                                          <p:stCondLst>
                                            <p:cond delay="0"/>
                                          </p:stCondLst>
                                        </p:cTn>
                                        <p:tgtEl>
                                          <p:spTgt spid="5"/>
                                        </p:tgtEl>
                                        <p:attrNameLst>
                                          <p:attrName>style.visibility</p:attrName>
                                        </p:attrNameLst>
                                      </p:cBhvr>
                                      <p:to>
                                        <p:strVal val="visible"/>
                                      </p:to>
                                    </p:set>
                                    <p:animEffect transition="in" filter="blinds(vertical)">
                                      <p:cBhvr>
                                        <p:cTn id="286" dur="3000"/>
                                        <p:tgtEl>
                                          <p:spTgt spid="5"/>
                                        </p:tgtEl>
                                      </p:cBhvr>
                                    </p:animEffect>
                                  </p:childTnLst>
                                </p:cTn>
                              </p:par>
                              <p:par>
                                <p:cTn id="287" presetID="3" presetClass="entr" presetSubtype="5" fill="hold" grpId="1" nodeType="withEffect">
                                  <p:stCondLst>
                                    <p:cond delay="0"/>
                                  </p:stCondLst>
                                  <p:childTnLst>
                                    <p:set>
                                      <p:cBhvr>
                                        <p:cTn id="288" dur="1" fill="hold">
                                          <p:stCondLst>
                                            <p:cond delay="0"/>
                                          </p:stCondLst>
                                        </p:cTn>
                                        <p:tgtEl>
                                          <p:spTgt spid="6"/>
                                        </p:tgtEl>
                                        <p:attrNameLst>
                                          <p:attrName>style.visibility</p:attrName>
                                        </p:attrNameLst>
                                      </p:cBhvr>
                                      <p:to>
                                        <p:strVal val="visible"/>
                                      </p:to>
                                    </p:set>
                                    <p:animEffect transition="in" filter="blinds(vertical)">
                                      <p:cBhvr>
                                        <p:cTn id="289" dur="3000"/>
                                        <p:tgtEl>
                                          <p:spTgt spid="6"/>
                                        </p:tgtEl>
                                      </p:cBhvr>
                                    </p:animEffect>
                                  </p:childTnLst>
                                </p:cTn>
                              </p:par>
                              <p:par>
                                <p:cTn id="290" presetID="3" presetClass="entr" presetSubtype="5" fill="hold" grpId="1" nodeType="withEffect">
                                  <p:stCondLst>
                                    <p:cond delay="0"/>
                                  </p:stCondLst>
                                  <p:childTnLst>
                                    <p:set>
                                      <p:cBhvr>
                                        <p:cTn id="291" dur="1" fill="hold">
                                          <p:stCondLst>
                                            <p:cond delay="0"/>
                                          </p:stCondLst>
                                        </p:cTn>
                                        <p:tgtEl>
                                          <p:spTgt spid="7"/>
                                        </p:tgtEl>
                                        <p:attrNameLst>
                                          <p:attrName>style.visibility</p:attrName>
                                        </p:attrNameLst>
                                      </p:cBhvr>
                                      <p:to>
                                        <p:strVal val="visible"/>
                                      </p:to>
                                    </p:set>
                                    <p:animEffect transition="in" filter="blinds(vertical)">
                                      <p:cBhvr>
                                        <p:cTn id="292" dur="3000"/>
                                        <p:tgtEl>
                                          <p:spTgt spid="7"/>
                                        </p:tgtEl>
                                      </p:cBhvr>
                                    </p:animEffect>
                                  </p:childTnLst>
                                </p:cTn>
                              </p:par>
                              <p:par>
                                <p:cTn id="293" presetID="3" presetClass="entr" presetSubtype="5" fill="hold" grpId="1" nodeType="withEffect">
                                  <p:stCondLst>
                                    <p:cond delay="0"/>
                                  </p:stCondLst>
                                  <p:childTnLst>
                                    <p:set>
                                      <p:cBhvr>
                                        <p:cTn id="294" dur="1" fill="hold">
                                          <p:stCondLst>
                                            <p:cond delay="0"/>
                                          </p:stCondLst>
                                        </p:cTn>
                                        <p:tgtEl>
                                          <p:spTgt spid="8"/>
                                        </p:tgtEl>
                                        <p:attrNameLst>
                                          <p:attrName>style.visibility</p:attrName>
                                        </p:attrNameLst>
                                      </p:cBhvr>
                                      <p:to>
                                        <p:strVal val="visible"/>
                                      </p:to>
                                    </p:set>
                                    <p:animEffect transition="in" filter="blinds(vertical)">
                                      <p:cBhvr>
                                        <p:cTn id="295" dur="3000"/>
                                        <p:tgtEl>
                                          <p:spTgt spid="8"/>
                                        </p:tgtEl>
                                      </p:cBhvr>
                                    </p:animEffect>
                                  </p:childTnLst>
                                </p:cTn>
                              </p:par>
                              <p:par>
                                <p:cTn id="296" presetID="3" presetClass="entr" presetSubtype="5" fill="hold" grpId="1" nodeType="withEffect">
                                  <p:stCondLst>
                                    <p:cond delay="0"/>
                                  </p:stCondLst>
                                  <p:childTnLst>
                                    <p:set>
                                      <p:cBhvr>
                                        <p:cTn id="297" dur="1" fill="hold">
                                          <p:stCondLst>
                                            <p:cond delay="0"/>
                                          </p:stCondLst>
                                        </p:cTn>
                                        <p:tgtEl>
                                          <p:spTgt spid="9"/>
                                        </p:tgtEl>
                                        <p:attrNameLst>
                                          <p:attrName>style.visibility</p:attrName>
                                        </p:attrNameLst>
                                      </p:cBhvr>
                                      <p:to>
                                        <p:strVal val="visible"/>
                                      </p:to>
                                    </p:set>
                                    <p:animEffect transition="in" filter="blinds(vertical)">
                                      <p:cBhvr>
                                        <p:cTn id="298" dur="3000"/>
                                        <p:tgtEl>
                                          <p:spTgt spid="9"/>
                                        </p:tgtEl>
                                      </p:cBhvr>
                                    </p:animEffect>
                                  </p:childTnLst>
                                </p:cTn>
                              </p:par>
                              <p:par>
                                <p:cTn id="299" presetID="3" presetClass="entr" presetSubtype="5" fill="hold" grpId="1" nodeType="withEffect">
                                  <p:stCondLst>
                                    <p:cond delay="0"/>
                                  </p:stCondLst>
                                  <p:childTnLst>
                                    <p:set>
                                      <p:cBhvr>
                                        <p:cTn id="300" dur="1" fill="hold">
                                          <p:stCondLst>
                                            <p:cond delay="0"/>
                                          </p:stCondLst>
                                        </p:cTn>
                                        <p:tgtEl>
                                          <p:spTgt spid="10"/>
                                        </p:tgtEl>
                                        <p:attrNameLst>
                                          <p:attrName>style.visibility</p:attrName>
                                        </p:attrNameLst>
                                      </p:cBhvr>
                                      <p:to>
                                        <p:strVal val="visible"/>
                                      </p:to>
                                    </p:set>
                                    <p:animEffect transition="in" filter="blinds(vertical)">
                                      <p:cBhvr>
                                        <p:cTn id="301" dur="3000"/>
                                        <p:tgtEl>
                                          <p:spTgt spid="10"/>
                                        </p:tgtEl>
                                      </p:cBhvr>
                                    </p:animEffect>
                                  </p:childTnLst>
                                </p:cTn>
                              </p:par>
                              <p:par>
                                <p:cTn id="302" presetID="3" presetClass="entr" presetSubtype="5" fill="hold" grpId="1" nodeType="withEffect">
                                  <p:stCondLst>
                                    <p:cond delay="0"/>
                                  </p:stCondLst>
                                  <p:childTnLst>
                                    <p:set>
                                      <p:cBhvr>
                                        <p:cTn id="303" dur="1" fill="hold">
                                          <p:stCondLst>
                                            <p:cond delay="0"/>
                                          </p:stCondLst>
                                        </p:cTn>
                                        <p:tgtEl>
                                          <p:spTgt spid="11"/>
                                        </p:tgtEl>
                                        <p:attrNameLst>
                                          <p:attrName>style.visibility</p:attrName>
                                        </p:attrNameLst>
                                      </p:cBhvr>
                                      <p:to>
                                        <p:strVal val="visible"/>
                                      </p:to>
                                    </p:set>
                                    <p:animEffect transition="in" filter="blinds(vertical)">
                                      <p:cBhvr>
                                        <p:cTn id="304" dur="3000"/>
                                        <p:tgtEl>
                                          <p:spTgt spid="11"/>
                                        </p:tgtEl>
                                      </p:cBhvr>
                                    </p:animEffect>
                                  </p:childTnLst>
                                </p:cTn>
                              </p:par>
                              <p:par>
                                <p:cTn id="305" presetID="3" presetClass="entr" presetSubtype="5" fill="hold" grpId="1" nodeType="withEffect">
                                  <p:stCondLst>
                                    <p:cond delay="0"/>
                                  </p:stCondLst>
                                  <p:childTnLst>
                                    <p:set>
                                      <p:cBhvr>
                                        <p:cTn id="306" dur="1" fill="hold">
                                          <p:stCondLst>
                                            <p:cond delay="0"/>
                                          </p:stCondLst>
                                        </p:cTn>
                                        <p:tgtEl>
                                          <p:spTgt spid="12"/>
                                        </p:tgtEl>
                                        <p:attrNameLst>
                                          <p:attrName>style.visibility</p:attrName>
                                        </p:attrNameLst>
                                      </p:cBhvr>
                                      <p:to>
                                        <p:strVal val="visible"/>
                                      </p:to>
                                    </p:set>
                                    <p:animEffect transition="in" filter="blinds(vertical)">
                                      <p:cBhvr>
                                        <p:cTn id="307" dur="3000"/>
                                        <p:tgtEl>
                                          <p:spTgt spid="12"/>
                                        </p:tgtEl>
                                      </p:cBhvr>
                                    </p:animEffect>
                                  </p:childTnLst>
                                </p:cTn>
                              </p:par>
                              <p:par>
                                <p:cTn id="308" presetID="3" presetClass="entr" presetSubtype="5" fill="hold" grpId="1" nodeType="withEffect">
                                  <p:stCondLst>
                                    <p:cond delay="0"/>
                                  </p:stCondLst>
                                  <p:childTnLst>
                                    <p:set>
                                      <p:cBhvr>
                                        <p:cTn id="309" dur="1" fill="hold">
                                          <p:stCondLst>
                                            <p:cond delay="0"/>
                                          </p:stCondLst>
                                        </p:cTn>
                                        <p:tgtEl>
                                          <p:spTgt spid="13"/>
                                        </p:tgtEl>
                                        <p:attrNameLst>
                                          <p:attrName>style.visibility</p:attrName>
                                        </p:attrNameLst>
                                      </p:cBhvr>
                                      <p:to>
                                        <p:strVal val="visible"/>
                                      </p:to>
                                    </p:set>
                                    <p:animEffect transition="in" filter="blinds(vertical)">
                                      <p:cBhvr>
                                        <p:cTn id="310" dur="3000"/>
                                        <p:tgtEl>
                                          <p:spTgt spid="13"/>
                                        </p:tgtEl>
                                      </p:cBhvr>
                                    </p:animEffect>
                                  </p:childTnLst>
                                </p:cTn>
                              </p:par>
                              <p:par>
                                <p:cTn id="311" presetID="3" presetClass="entr" presetSubtype="5" fill="hold" grpId="1" nodeType="withEffect">
                                  <p:stCondLst>
                                    <p:cond delay="0"/>
                                  </p:stCondLst>
                                  <p:childTnLst>
                                    <p:set>
                                      <p:cBhvr>
                                        <p:cTn id="312" dur="1" fill="hold">
                                          <p:stCondLst>
                                            <p:cond delay="0"/>
                                          </p:stCondLst>
                                        </p:cTn>
                                        <p:tgtEl>
                                          <p:spTgt spid="14"/>
                                        </p:tgtEl>
                                        <p:attrNameLst>
                                          <p:attrName>style.visibility</p:attrName>
                                        </p:attrNameLst>
                                      </p:cBhvr>
                                      <p:to>
                                        <p:strVal val="visible"/>
                                      </p:to>
                                    </p:set>
                                    <p:animEffect transition="in" filter="blinds(vertical)">
                                      <p:cBhvr>
                                        <p:cTn id="313" dur="3000"/>
                                        <p:tgtEl>
                                          <p:spTgt spid="14"/>
                                        </p:tgtEl>
                                      </p:cBhvr>
                                    </p:animEffect>
                                  </p:childTnLst>
                                </p:cTn>
                              </p:par>
                              <p:par>
                                <p:cTn id="314" presetID="3" presetClass="entr" presetSubtype="5" fill="hold" grpId="1" nodeType="withEffect">
                                  <p:stCondLst>
                                    <p:cond delay="0"/>
                                  </p:stCondLst>
                                  <p:childTnLst>
                                    <p:set>
                                      <p:cBhvr>
                                        <p:cTn id="315" dur="1" fill="hold">
                                          <p:stCondLst>
                                            <p:cond delay="0"/>
                                          </p:stCondLst>
                                        </p:cTn>
                                        <p:tgtEl>
                                          <p:spTgt spid="15"/>
                                        </p:tgtEl>
                                        <p:attrNameLst>
                                          <p:attrName>style.visibility</p:attrName>
                                        </p:attrNameLst>
                                      </p:cBhvr>
                                      <p:to>
                                        <p:strVal val="visible"/>
                                      </p:to>
                                    </p:set>
                                    <p:animEffect transition="in" filter="blinds(vertical)">
                                      <p:cBhvr>
                                        <p:cTn id="316" dur="3000"/>
                                        <p:tgtEl>
                                          <p:spTgt spid="15"/>
                                        </p:tgtEl>
                                      </p:cBhvr>
                                    </p:animEffect>
                                  </p:childTnLst>
                                </p:cTn>
                              </p:par>
                              <p:par>
                                <p:cTn id="317" presetID="3" presetClass="entr" presetSubtype="5" fill="hold" grpId="1" nodeType="withEffect">
                                  <p:stCondLst>
                                    <p:cond delay="0"/>
                                  </p:stCondLst>
                                  <p:childTnLst>
                                    <p:set>
                                      <p:cBhvr>
                                        <p:cTn id="318" dur="1" fill="hold">
                                          <p:stCondLst>
                                            <p:cond delay="0"/>
                                          </p:stCondLst>
                                        </p:cTn>
                                        <p:tgtEl>
                                          <p:spTgt spid="16"/>
                                        </p:tgtEl>
                                        <p:attrNameLst>
                                          <p:attrName>style.visibility</p:attrName>
                                        </p:attrNameLst>
                                      </p:cBhvr>
                                      <p:to>
                                        <p:strVal val="visible"/>
                                      </p:to>
                                    </p:set>
                                    <p:animEffect transition="in" filter="blinds(vertical)">
                                      <p:cBhvr>
                                        <p:cTn id="319" dur="3000"/>
                                        <p:tgtEl>
                                          <p:spTgt spid="16"/>
                                        </p:tgtEl>
                                      </p:cBhvr>
                                    </p:animEffect>
                                  </p:childTnLst>
                                </p:cTn>
                              </p:par>
                              <p:par>
                                <p:cTn id="320" presetID="3" presetClass="entr" presetSubtype="5" fill="hold" grpId="1" nodeType="withEffect">
                                  <p:stCondLst>
                                    <p:cond delay="0"/>
                                  </p:stCondLst>
                                  <p:childTnLst>
                                    <p:set>
                                      <p:cBhvr>
                                        <p:cTn id="321" dur="1" fill="hold">
                                          <p:stCondLst>
                                            <p:cond delay="0"/>
                                          </p:stCondLst>
                                        </p:cTn>
                                        <p:tgtEl>
                                          <p:spTgt spid="17"/>
                                        </p:tgtEl>
                                        <p:attrNameLst>
                                          <p:attrName>style.visibility</p:attrName>
                                        </p:attrNameLst>
                                      </p:cBhvr>
                                      <p:to>
                                        <p:strVal val="visible"/>
                                      </p:to>
                                    </p:set>
                                    <p:animEffect transition="in" filter="blinds(vertical)">
                                      <p:cBhvr>
                                        <p:cTn id="322" dur="3000"/>
                                        <p:tgtEl>
                                          <p:spTgt spid="17"/>
                                        </p:tgtEl>
                                      </p:cBhvr>
                                    </p:animEffect>
                                  </p:childTnLst>
                                </p:cTn>
                              </p:par>
                              <p:par>
                                <p:cTn id="323" presetID="3" presetClass="entr" presetSubtype="5" fill="hold" grpId="1" nodeType="withEffect">
                                  <p:stCondLst>
                                    <p:cond delay="0"/>
                                  </p:stCondLst>
                                  <p:childTnLst>
                                    <p:set>
                                      <p:cBhvr>
                                        <p:cTn id="324" dur="1" fill="hold">
                                          <p:stCondLst>
                                            <p:cond delay="0"/>
                                          </p:stCondLst>
                                        </p:cTn>
                                        <p:tgtEl>
                                          <p:spTgt spid="18"/>
                                        </p:tgtEl>
                                        <p:attrNameLst>
                                          <p:attrName>style.visibility</p:attrName>
                                        </p:attrNameLst>
                                      </p:cBhvr>
                                      <p:to>
                                        <p:strVal val="visible"/>
                                      </p:to>
                                    </p:set>
                                    <p:animEffect transition="in" filter="blinds(vertical)">
                                      <p:cBhvr>
                                        <p:cTn id="325" dur="3000"/>
                                        <p:tgtEl>
                                          <p:spTgt spid="18"/>
                                        </p:tgtEl>
                                      </p:cBhvr>
                                    </p:animEffect>
                                  </p:childTnLst>
                                </p:cTn>
                              </p:par>
                              <p:par>
                                <p:cTn id="326" presetID="3" presetClass="entr" presetSubtype="5" fill="hold" grpId="1" nodeType="withEffect">
                                  <p:stCondLst>
                                    <p:cond delay="0"/>
                                  </p:stCondLst>
                                  <p:childTnLst>
                                    <p:set>
                                      <p:cBhvr>
                                        <p:cTn id="327" dur="1" fill="hold">
                                          <p:stCondLst>
                                            <p:cond delay="0"/>
                                          </p:stCondLst>
                                        </p:cTn>
                                        <p:tgtEl>
                                          <p:spTgt spid="19"/>
                                        </p:tgtEl>
                                        <p:attrNameLst>
                                          <p:attrName>style.visibility</p:attrName>
                                        </p:attrNameLst>
                                      </p:cBhvr>
                                      <p:to>
                                        <p:strVal val="visible"/>
                                      </p:to>
                                    </p:set>
                                    <p:animEffect transition="in" filter="blinds(vertical)">
                                      <p:cBhvr>
                                        <p:cTn id="328" dur="3000"/>
                                        <p:tgtEl>
                                          <p:spTgt spid="19"/>
                                        </p:tgtEl>
                                      </p:cBhvr>
                                    </p:animEffect>
                                  </p:childTnLst>
                                </p:cTn>
                              </p:par>
                              <p:par>
                                <p:cTn id="329" presetID="3" presetClass="entr" presetSubtype="5" fill="hold" grpId="1" nodeType="withEffect">
                                  <p:stCondLst>
                                    <p:cond delay="0"/>
                                  </p:stCondLst>
                                  <p:childTnLst>
                                    <p:set>
                                      <p:cBhvr>
                                        <p:cTn id="330" dur="1" fill="hold">
                                          <p:stCondLst>
                                            <p:cond delay="0"/>
                                          </p:stCondLst>
                                        </p:cTn>
                                        <p:tgtEl>
                                          <p:spTgt spid="20"/>
                                        </p:tgtEl>
                                        <p:attrNameLst>
                                          <p:attrName>style.visibility</p:attrName>
                                        </p:attrNameLst>
                                      </p:cBhvr>
                                      <p:to>
                                        <p:strVal val="visible"/>
                                      </p:to>
                                    </p:set>
                                    <p:animEffect transition="in" filter="blinds(vertical)">
                                      <p:cBhvr>
                                        <p:cTn id="331" dur="3000"/>
                                        <p:tgtEl>
                                          <p:spTgt spid="20"/>
                                        </p:tgtEl>
                                      </p:cBhvr>
                                    </p:animEffect>
                                  </p:childTnLst>
                                </p:cTn>
                              </p:par>
                              <p:par>
                                <p:cTn id="332" presetID="3" presetClass="entr" presetSubtype="5" fill="hold" grpId="1" nodeType="withEffect">
                                  <p:stCondLst>
                                    <p:cond delay="0"/>
                                  </p:stCondLst>
                                  <p:childTnLst>
                                    <p:set>
                                      <p:cBhvr>
                                        <p:cTn id="333" dur="1" fill="hold">
                                          <p:stCondLst>
                                            <p:cond delay="0"/>
                                          </p:stCondLst>
                                        </p:cTn>
                                        <p:tgtEl>
                                          <p:spTgt spid="21"/>
                                        </p:tgtEl>
                                        <p:attrNameLst>
                                          <p:attrName>style.visibility</p:attrName>
                                        </p:attrNameLst>
                                      </p:cBhvr>
                                      <p:to>
                                        <p:strVal val="visible"/>
                                      </p:to>
                                    </p:set>
                                    <p:animEffect transition="in" filter="blinds(vertical)">
                                      <p:cBhvr>
                                        <p:cTn id="334" dur="3000"/>
                                        <p:tgtEl>
                                          <p:spTgt spid="21"/>
                                        </p:tgtEl>
                                      </p:cBhvr>
                                    </p:animEffect>
                                  </p:childTnLst>
                                </p:cTn>
                              </p:par>
                              <p:par>
                                <p:cTn id="335" presetID="3" presetClass="entr" presetSubtype="5" fill="hold" grpId="1" nodeType="withEffect">
                                  <p:stCondLst>
                                    <p:cond delay="0"/>
                                  </p:stCondLst>
                                  <p:childTnLst>
                                    <p:set>
                                      <p:cBhvr>
                                        <p:cTn id="336" dur="1" fill="hold">
                                          <p:stCondLst>
                                            <p:cond delay="0"/>
                                          </p:stCondLst>
                                        </p:cTn>
                                        <p:tgtEl>
                                          <p:spTgt spid="22"/>
                                        </p:tgtEl>
                                        <p:attrNameLst>
                                          <p:attrName>style.visibility</p:attrName>
                                        </p:attrNameLst>
                                      </p:cBhvr>
                                      <p:to>
                                        <p:strVal val="visible"/>
                                      </p:to>
                                    </p:set>
                                    <p:animEffect transition="in" filter="blinds(vertical)">
                                      <p:cBhvr>
                                        <p:cTn id="337" dur="3000"/>
                                        <p:tgtEl>
                                          <p:spTgt spid="22"/>
                                        </p:tgtEl>
                                      </p:cBhvr>
                                    </p:animEffect>
                                  </p:childTnLst>
                                </p:cTn>
                              </p:par>
                              <p:par>
                                <p:cTn id="338" presetID="3" presetClass="entr" presetSubtype="5" fill="hold" grpId="1" nodeType="withEffect">
                                  <p:stCondLst>
                                    <p:cond delay="0"/>
                                  </p:stCondLst>
                                  <p:childTnLst>
                                    <p:set>
                                      <p:cBhvr>
                                        <p:cTn id="339" dur="1" fill="hold">
                                          <p:stCondLst>
                                            <p:cond delay="0"/>
                                          </p:stCondLst>
                                        </p:cTn>
                                        <p:tgtEl>
                                          <p:spTgt spid="23"/>
                                        </p:tgtEl>
                                        <p:attrNameLst>
                                          <p:attrName>style.visibility</p:attrName>
                                        </p:attrNameLst>
                                      </p:cBhvr>
                                      <p:to>
                                        <p:strVal val="visible"/>
                                      </p:to>
                                    </p:set>
                                    <p:animEffect transition="in" filter="blinds(vertical)">
                                      <p:cBhvr>
                                        <p:cTn id="340" dur="3000"/>
                                        <p:tgtEl>
                                          <p:spTgt spid="23"/>
                                        </p:tgtEl>
                                      </p:cBhvr>
                                    </p:animEffect>
                                  </p:childTnLst>
                                </p:cTn>
                              </p:par>
                              <p:par>
                                <p:cTn id="341" presetID="3" presetClass="entr" presetSubtype="5" fill="hold" grpId="1" nodeType="withEffect">
                                  <p:stCondLst>
                                    <p:cond delay="0"/>
                                  </p:stCondLst>
                                  <p:childTnLst>
                                    <p:set>
                                      <p:cBhvr>
                                        <p:cTn id="342" dur="1" fill="hold">
                                          <p:stCondLst>
                                            <p:cond delay="0"/>
                                          </p:stCondLst>
                                        </p:cTn>
                                        <p:tgtEl>
                                          <p:spTgt spid="24"/>
                                        </p:tgtEl>
                                        <p:attrNameLst>
                                          <p:attrName>style.visibility</p:attrName>
                                        </p:attrNameLst>
                                      </p:cBhvr>
                                      <p:to>
                                        <p:strVal val="visible"/>
                                      </p:to>
                                    </p:set>
                                    <p:animEffect transition="in" filter="blinds(vertical)">
                                      <p:cBhvr>
                                        <p:cTn id="343" dur="3000"/>
                                        <p:tgtEl>
                                          <p:spTgt spid="24"/>
                                        </p:tgtEl>
                                      </p:cBhvr>
                                    </p:animEffect>
                                  </p:childTnLst>
                                </p:cTn>
                              </p:par>
                              <p:par>
                                <p:cTn id="344" presetID="3" presetClass="entr" presetSubtype="5" fill="hold" grpId="1" nodeType="withEffect">
                                  <p:stCondLst>
                                    <p:cond delay="0"/>
                                  </p:stCondLst>
                                  <p:childTnLst>
                                    <p:set>
                                      <p:cBhvr>
                                        <p:cTn id="345" dur="1" fill="hold">
                                          <p:stCondLst>
                                            <p:cond delay="0"/>
                                          </p:stCondLst>
                                        </p:cTn>
                                        <p:tgtEl>
                                          <p:spTgt spid="25"/>
                                        </p:tgtEl>
                                        <p:attrNameLst>
                                          <p:attrName>style.visibility</p:attrName>
                                        </p:attrNameLst>
                                      </p:cBhvr>
                                      <p:to>
                                        <p:strVal val="visible"/>
                                      </p:to>
                                    </p:set>
                                    <p:animEffect transition="in" filter="blinds(vertical)">
                                      <p:cBhvr>
                                        <p:cTn id="346" dur="3000"/>
                                        <p:tgtEl>
                                          <p:spTgt spid="25"/>
                                        </p:tgtEl>
                                      </p:cBhvr>
                                    </p:animEffect>
                                  </p:childTnLst>
                                </p:cTn>
                              </p:par>
                              <p:par>
                                <p:cTn id="347" presetID="3" presetClass="entr" presetSubtype="5" fill="hold" grpId="1" nodeType="withEffect">
                                  <p:stCondLst>
                                    <p:cond delay="0"/>
                                  </p:stCondLst>
                                  <p:childTnLst>
                                    <p:set>
                                      <p:cBhvr>
                                        <p:cTn id="348" dur="1" fill="hold">
                                          <p:stCondLst>
                                            <p:cond delay="0"/>
                                          </p:stCondLst>
                                        </p:cTn>
                                        <p:tgtEl>
                                          <p:spTgt spid="26"/>
                                        </p:tgtEl>
                                        <p:attrNameLst>
                                          <p:attrName>style.visibility</p:attrName>
                                        </p:attrNameLst>
                                      </p:cBhvr>
                                      <p:to>
                                        <p:strVal val="visible"/>
                                      </p:to>
                                    </p:set>
                                    <p:animEffect transition="in" filter="blinds(vertical)">
                                      <p:cBhvr>
                                        <p:cTn id="349" dur="3000"/>
                                        <p:tgtEl>
                                          <p:spTgt spid="26"/>
                                        </p:tgtEl>
                                      </p:cBhvr>
                                    </p:animEffect>
                                  </p:childTnLst>
                                </p:cTn>
                              </p:par>
                              <p:par>
                                <p:cTn id="350" presetID="3" presetClass="entr" presetSubtype="5" fill="hold" grpId="1" nodeType="withEffect">
                                  <p:stCondLst>
                                    <p:cond delay="0"/>
                                  </p:stCondLst>
                                  <p:childTnLst>
                                    <p:set>
                                      <p:cBhvr>
                                        <p:cTn id="351" dur="1" fill="hold">
                                          <p:stCondLst>
                                            <p:cond delay="0"/>
                                          </p:stCondLst>
                                        </p:cTn>
                                        <p:tgtEl>
                                          <p:spTgt spid="27"/>
                                        </p:tgtEl>
                                        <p:attrNameLst>
                                          <p:attrName>style.visibility</p:attrName>
                                        </p:attrNameLst>
                                      </p:cBhvr>
                                      <p:to>
                                        <p:strVal val="visible"/>
                                      </p:to>
                                    </p:set>
                                    <p:animEffect transition="in" filter="blinds(vertical)">
                                      <p:cBhvr>
                                        <p:cTn id="352" dur="3000"/>
                                        <p:tgtEl>
                                          <p:spTgt spid="27"/>
                                        </p:tgtEl>
                                      </p:cBhvr>
                                    </p:animEffect>
                                  </p:childTnLst>
                                </p:cTn>
                              </p:par>
                              <p:par>
                                <p:cTn id="353" presetID="3" presetClass="entr" presetSubtype="5" fill="hold" grpId="1" nodeType="withEffect">
                                  <p:stCondLst>
                                    <p:cond delay="0"/>
                                  </p:stCondLst>
                                  <p:childTnLst>
                                    <p:set>
                                      <p:cBhvr>
                                        <p:cTn id="354" dur="1" fill="hold">
                                          <p:stCondLst>
                                            <p:cond delay="0"/>
                                          </p:stCondLst>
                                        </p:cTn>
                                        <p:tgtEl>
                                          <p:spTgt spid="28"/>
                                        </p:tgtEl>
                                        <p:attrNameLst>
                                          <p:attrName>style.visibility</p:attrName>
                                        </p:attrNameLst>
                                      </p:cBhvr>
                                      <p:to>
                                        <p:strVal val="visible"/>
                                      </p:to>
                                    </p:set>
                                    <p:animEffect transition="in" filter="blinds(vertical)">
                                      <p:cBhvr>
                                        <p:cTn id="355" dur="3000"/>
                                        <p:tgtEl>
                                          <p:spTgt spid="28"/>
                                        </p:tgtEl>
                                      </p:cBhvr>
                                    </p:animEffect>
                                  </p:childTnLst>
                                </p:cTn>
                              </p:par>
                              <p:par>
                                <p:cTn id="356" presetID="3" presetClass="entr" presetSubtype="5" fill="hold" grpId="1" nodeType="withEffect">
                                  <p:stCondLst>
                                    <p:cond delay="0"/>
                                  </p:stCondLst>
                                  <p:childTnLst>
                                    <p:set>
                                      <p:cBhvr>
                                        <p:cTn id="357" dur="1" fill="hold">
                                          <p:stCondLst>
                                            <p:cond delay="0"/>
                                          </p:stCondLst>
                                        </p:cTn>
                                        <p:tgtEl>
                                          <p:spTgt spid="29"/>
                                        </p:tgtEl>
                                        <p:attrNameLst>
                                          <p:attrName>style.visibility</p:attrName>
                                        </p:attrNameLst>
                                      </p:cBhvr>
                                      <p:to>
                                        <p:strVal val="visible"/>
                                      </p:to>
                                    </p:set>
                                    <p:animEffect transition="in" filter="blinds(vertical)">
                                      <p:cBhvr>
                                        <p:cTn id="358" dur="3000"/>
                                        <p:tgtEl>
                                          <p:spTgt spid="29"/>
                                        </p:tgtEl>
                                      </p:cBhvr>
                                    </p:animEffect>
                                  </p:childTnLst>
                                </p:cTn>
                              </p:par>
                              <p:par>
                                <p:cTn id="359" presetID="3" presetClass="entr" presetSubtype="5" fill="hold" grpId="1" nodeType="withEffect">
                                  <p:stCondLst>
                                    <p:cond delay="0"/>
                                  </p:stCondLst>
                                  <p:childTnLst>
                                    <p:set>
                                      <p:cBhvr>
                                        <p:cTn id="360" dur="1" fill="hold">
                                          <p:stCondLst>
                                            <p:cond delay="0"/>
                                          </p:stCondLst>
                                        </p:cTn>
                                        <p:tgtEl>
                                          <p:spTgt spid="30"/>
                                        </p:tgtEl>
                                        <p:attrNameLst>
                                          <p:attrName>style.visibility</p:attrName>
                                        </p:attrNameLst>
                                      </p:cBhvr>
                                      <p:to>
                                        <p:strVal val="visible"/>
                                      </p:to>
                                    </p:set>
                                    <p:animEffect transition="in" filter="blinds(vertical)">
                                      <p:cBhvr>
                                        <p:cTn id="361" dur="3000"/>
                                        <p:tgtEl>
                                          <p:spTgt spid="30"/>
                                        </p:tgtEl>
                                      </p:cBhvr>
                                    </p:animEffect>
                                  </p:childTnLst>
                                </p:cTn>
                              </p:par>
                              <p:par>
                                <p:cTn id="362" presetID="3" presetClass="entr" presetSubtype="5" fill="hold" grpId="1" nodeType="withEffect">
                                  <p:stCondLst>
                                    <p:cond delay="0"/>
                                  </p:stCondLst>
                                  <p:childTnLst>
                                    <p:set>
                                      <p:cBhvr>
                                        <p:cTn id="363" dur="1" fill="hold">
                                          <p:stCondLst>
                                            <p:cond delay="0"/>
                                          </p:stCondLst>
                                        </p:cTn>
                                        <p:tgtEl>
                                          <p:spTgt spid="31"/>
                                        </p:tgtEl>
                                        <p:attrNameLst>
                                          <p:attrName>style.visibility</p:attrName>
                                        </p:attrNameLst>
                                      </p:cBhvr>
                                      <p:to>
                                        <p:strVal val="visible"/>
                                      </p:to>
                                    </p:set>
                                    <p:animEffect transition="in" filter="blinds(vertical)">
                                      <p:cBhvr>
                                        <p:cTn id="364" dur="3000"/>
                                        <p:tgtEl>
                                          <p:spTgt spid="31"/>
                                        </p:tgtEl>
                                      </p:cBhvr>
                                    </p:animEffect>
                                  </p:childTnLst>
                                </p:cTn>
                              </p:par>
                              <p:par>
                                <p:cTn id="365" presetID="3" presetClass="entr" presetSubtype="5" fill="hold" grpId="1" nodeType="withEffect">
                                  <p:stCondLst>
                                    <p:cond delay="0"/>
                                  </p:stCondLst>
                                  <p:childTnLst>
                                    <p:set>
                                      <p:cBhvr>
                                        <p:cTn id="366" dur="1" fill="hold">
                                          <p:stCondLst>
                                            <p:cond delay="0"/>
                                          </p:stCondLst>
                                        </p:cTn>
                                        <p:tgtEl>
                                          <p:spTgt spid="32"/>
                                        </p:tgtEl>
                                        <p:attrNameLst>
                                          <p:attrName>style.visibility</p:attrName>
                                        </p:attrNameLst>
                                      </p:cBhvr>
                                      <p:to>
                                        <p:strVal val="visible"/>
                                      </p:to>
                                    </p:set>
                                    <p:animEffect transition="in" filter="blinds(vertical)">
                                      <p:cBhvr>
                                        <p:cTn id="367" dur="3000"/>
                                        <p:tgtEl>
                                          <p:spTgt spid="32"/>
                                        </p:tgtEl>
                                      </p:cBhvr>
                                    </p:animEffect>
                                  </p:childTnLst>
                                </p:cTn>
                              </p:par>
                              <p:par>
                                <p:cTn id="368" presetID="3" presetClass="entr" presetSubtype="5" fill="hold" grpId="1" nodeType="withEffect">
                                  <p:stCondLst>
                                    <p:cond delay="0"/>
                                  </p:stCondLst>
                                  <p:childTnLst>
                                    <p:set>
                                      <p:cBhvr>
                                        <p:cTn id="369" dur="1" fill="hold">
                                          <p:stCondLst>
                                            <p:cond delay="0"/>
                                          </p:stCondLst>
                                        </p:cTn>
                                        <p:tgtEl>
                                          <p:spTgt spid="33"/>
                                        </p:tgtEl>
                                        <p:attrNameLst>
                                          <p:attrName>style.visibility</p:attrName>
                                        </p:attrNameLst>
                                      </p:cBhvr>
                                      <p:to>
                                        <p:strVal val="visible"/>
                                      </p:to>
                                    </p:set>
                                    <p:animEffect transition="in" filter="blinds(vertical)">
                                      <p:cBhvr>
                                        <p:cTn id="370" dur="3000"/>
                                        <p:tgtEl>
                                          <p:spTgt spid="33"/>
                                        </p:tgtEl>
                                      </p:cBhvr>
                                    </p:animEffect>
                                  </p:childTnLst>
                                </p:cTn>
                              </p:par>
                              <p:par>
                                <p:cTn id="371" presetID="3" presetClass="entr" presetSubtype="5" fill="hold" grpId="1" nodeType="withEffect">
                                  <p:stCondLst>
                                    <p:cond delay="0"/>
                                  </p:stCondLst>
                                  <p:childTnLst>
                                    <p:set>
                                      <p:cBhvr>
                                        <p:cTn id="372" dur="1" fill="hold">
                                          <p:stCondLst>
                                            <p:cond delay="0"/>
                                          </p:stCondLst>
                                        </p:cTn>
                                        <p:tgtEl>
                                          <p:spTgt spid="34"/>
                                        </p:tgtEl>
                                        <p:attrNameLst>
                                          <p:attrName>style.visibility</p:attrName>
                                        </p:attrNameLst>
                                      </p:cBhvr>
                                      <p:to>
                                        <p:strVal val="visible"/>
                                      </p:to>
                                    </p:set>
                                    <p:animEffect transition="in" filter="blinds(vertical)">
                                      <p:cBhvr>
                                        <p:cTn id="373" dur="3000"/>
                                        <p:tgtEl>
                                          <p:spTgt spid="34"/>
                                        </p:tgtEl>
                                      </p:cBhvr>
                                    </p:animEffect>
                                  </p:childTnLst>
                                </p:cTn>
                              </p:par>
                              <p:par>
                                <p:cTn id="374" presetID="3" presetClass="entr" presetSubtype="5" fill="hold" grpId="1" nodeType="withEffect">
                                  <p:stCondLst>
                                    <p:cond delay="0"/>
                                  </p:stCondLst>
                                  <p:childTnLst>
                                    <p:set>
                                      <p:cBhvr>
                                        <p:cTn id="375" dur="1" fill="hold">
                                          <p:stCondLst>
                                            <p:cond delay="0"/>
                                          </p:stCondLst>
                                        </p:cTn>
                                        <p:tgtEl>
                                          <p:spTgt spid="35"/>
                                        </p:tgtEl>
                                        <p:attrNameLst>
                                          <p:attrName>style.visibility</p:attrName>
                                        </p:attrNameLst>
                                      </p:cBhvr>
                                      <p:to>
                                        <p:strVal val="visible"/>
                                      </p:to>
                                    </p:set>
                                    <p:animEffect transition="in" filter="blinds(vertical)">
                                      <p:cBhvr>
                                        <p:cTn id="376" dur="3000"/>
                                        <p:tgtEl>
                                          <p:spTgt spid="35"/>
                                        </p:tgtEl>
                                      </p:cBhvr>
                                    </p:animEffect>
                                  </p:childTnLst>
                                </p:cTn>
                              </p:par>
                              <p:par>
                                <p:cTn id="377" presetID="3" presetClass="entr" presetSubtype="5" fill="hold" grpId="1" nodeType="withEffect">
                                  <p:stCondLst>
                                    <p:cond delay="0"/>
                                  </p:stCondLst>
                                  <p:childTnLst>
                                    <p:set>
                                      <p:cBhvr>
                                        <p:cTn id="378" dur="1" fill="hold">
                                          <p:stCondLst>
                                            <p:cond delay="0"/>
                                          </p:stCondLst>
                                        </p:cTn>
                                        <p:tgtEl>
                                          <p:spTgt spid="36"/>
                                        </p:tgtEl>
                                        <p:attrNameLst>
                                          <p:attrName>style.visibility</p:attrName>
                                        </p:attrNameLst>
                                      </p:cBhvr>
                                      <p:to>
                                        <p:strVal val="visible"/>
                                      </p:to>
                                    </p:set>
                                    <p:animEffect transition="in" filter="blinds(vertical)">
                                      <p:cBhvr>
                                        <p:cTn id="379" dur="3000"/>
                                        <p:tgtEl>
                                          <p:spTgt spid="36"/>
                                        </p:tgtEl>
                                      </p:cBhvr>
                                    </p:animEffect>
                                  </p:childTnLst>
                                </p:cTn>
                              </p:par>
                              <p:par>
                                <p:cTn id="380" presetID="3" presetClass="entr" presetSubtype="5" fill="hold" grpId="1" nodeType="withEffect">
                                  <p:stCondLst>
                                    <p:cond delay="0"/>
                                  </p:stCondLst>
                                  <p:childTnLst>
                                    <p:set>
                                      <p:cBhvr>
                                        <p:cTn id="381" dur="1" fill="hold">
                                          <p:stCondLst>
                                            <p:cond delay="0"/>
                                          </p:stCondLst>
                                        </p:cTn>
                                        <p:tgtEl>
                                          <p:spTgt spid="37"/>
                                        </p:tgtEl>
                                        <p:attrNameLst>
                                          <p:attrName>style.visibility</p:attrName>
                                        </p:attrNameLst>
                                      </p:cBhvr>
                                      <p:to>
                                        <p:strVal val="visible"/>
                                      </p:to>
                                    </p:set>
                                    <p:animEffect transition="in" filter="blinds(vertical)">
                                      <p:cBhvr>
                                        <p:cTn id="382" dur="3000"/>
                                        <p:tgtEl>
                                          <p:spTgt spid="37"/>
                                        </p:tgtEl>
                                      </p:cBhvr>
                                    </p:animEffect>
                                  </p:childTnLst>
                                </p:cTn>
                              </p:par>
                              <p:par>
                                <p:cTn id="383" presetID="3" presetClass="entr" presetSubtype="5" fill="hold" grpId="1" nodeType="withEffect">
                                  <p:stCondLst>
                                    <p:cond delay="0"/>
                                  </p:stCondLst>
                                  <p:childTnLst>
                                    <p:set>
                                      <p:cBhvr>
                                        <p:cTn id="384" dur="1" fill="hold">
                                          <p:stCondLst>
                                            <p:cond delay="0"/>
                                          </p:stCondLst>
                                        </p:cTn>
                                        <p:tgtEl>
                                          <p:spTgt spid="38"/>
                                        </p:tgtEl>
                                        <p:attrNameLst>
                                          <p:attrName>style.visibility</p:attrName>
                                        </p:attrNameLst>
                                      </p:cBhvr>
                                      <p:to>
                                        <p:strVal val="visible"/>
                                      </p:to>
                                    </p:set>
                                    <p:animEffect transition="in" filter="blinds(vertical)">
                                      <p:cBhvr>
                                        <p:cTn id="385" dur="3000"/>
                                        <p:tgtEl>
                                          <p:spTgt spid="38"/>
                                        </p:tgtEl>
                                      </p:cBhvr>
                                    </p:animEffect>
                                  </p:childTnLst>
                                </p:cTn>
                              </p:par>
                              <p:par>
                                <p:cTn id="386" presetID="3" presetClass="entr" presetSubtype="5" fill="hold" grpId="1" nodeType="withEffect">
                                  <p:stCondLst>
                                    <p:cond delay="0"/>
                                  </p:stCondLst>
                                  <p:childTnLst>
                                    <p:set>
                                      <p:cBhvr>
                                        <p:cTn id="387" dur="1" fill="hold">
                                          <p:stCondLst>
                                            <p:cond delay="0"/>
                                          </p:stCondLst>
                                        </p:cTn>
                                        <p:tgtEl>
                                          <p:spTgt spid="39"/>
                                        </p:tgtEl>
                                        <p:attrNameLst>
                                          <p:attrName>style.visibility</p:attrName>
                                        </p:attrNameLst>
                                      </p:cBhvr>
                                      <p:to>
                                        <p:strVal val="visible"/>
                                      </p:to>
                                    </p:set>
                                    <p:animEffect transition="in" filter="blinds(vertical)">
                                      <p:cBhvr>
                                        <p:cTn id="388" dur="3000"/>
                                        <p:tgtEl>
                                          <p:spTgt spid="39"/>
                                        </p:tgtEl>
                                      </p:cBhvr>
                                    </p:animEffect>
                                  </p:childTnLst>
                                </p:cTn>
                              </p:par>
                              <p:par>
                                <p:cTn id="389" presetID="3" presetClass="entr" presetSubtype="5" fill="hold" grpId="1" nodeType="withEffect">
                                  <p:stCondLst>
                                    <p:cond delay="0"/>
                                  </p:stCondLst>
                                  <p:childTnLst>
                                    <p:set>
                                      <p:cBhvr>
                                        <p:cTn id="390" dur="1" fill="hold">
                                          <p:stCondLst>
                                            <p:cond delay="0"/>
                                          </p:stCondLst>
                                        </p:cTn>
                                        <p:tgtEl>
                                          <p:spTgt spid="40"/>
                                        </p:tgtEl>
                                        <p:attrNameLst>
                                          <p:attrName>style.visibility</p:attrName>
                                        </p:attrNameLst>
                                      </p:cBhvr>
                                      <p:to>
                                        <p:strVal val="visible"/>
                                      </p:to>
                                    </p:set>
                                    <p:animEffect transition="in" filter="blinds(vertical)">
                                      <p:cBhvr>
                                        <p:cTn id="391" dur="3000"/>
                                        <p:tgtEl>
                                          <p:spTgt spid="40"/>
                                        </p:tgtEl>
                                      </p:cBhvr>
                                    </p:animEffect>
                                  </p:childTnLst>
                                </p:cTn>
                              </p:par>
                              <p:par>
                                <p:cTn id="392" presetID="3" presetClass="entr" presetSubtype="5" fill="hold" grpId="1" nodeType="withEffect">
                                  <p:stCondLst>
                                    <p:cond delay="0"/>
                                  </p:stCondLst>
                                  <p:childTnLst>
                                    <p:set>
                                      <p:cBhvr>
                                        <p:cTn id="393" dur="1" fill="hold">
                                          <p:stCondLst>
                                            <p:cond delay="0"/>
                                          </p:stCondLst>
                                        </p:cTn>
                                        <p:tgtEl>
                                          <p:spTgt spid="41"/>
                                        </p:tgtEl>
                                        <p:attrNameLst>
                                          <p:attrName>style.visibility</p:attrName>
                                        </p:attrNameLst>
                                      </p:cBhvr>
                                      <p:to>
                                        <p:strVal val="visible"/>
                                      </p:to>
                                    </p:set>
                                    <p:animEffect transition="in" filter="blinds(vertical)">
                                      <p:cBhvr>
                                        <p:cTn id="394" dur="3000"/>
                                        <p:tgtEl>
                                          <p:spTgt spid="41"/>
                                        </p:tgtEl>
                                      </p:cBhvr>
                                    </p:animEffect>
                                  </p:childTnLst>
                                </p:cTn>
                              </p:par>
                              <p:par>
                                <p:cTn id="395" presetID="3" presetClass="entr" presetSubtype="5" fill="hold" grpId="1" nodeType="withEffect">
                                  <p:stCondLst>
                                    <p:cond delay="0"/>
                                  </p:stCondLst>
                                  <p:childTnLst>
                                    <p:set>
                                      <p:cBhvr>
                                        <p:cTn id="396" dur="1" fill="hold">
                                          <p:stCondLst>
                                            <p:cond delay="0"/>
                                          </p:stCondLst>
                                        </p:cTn>
                                        <p:tgtEl>
                                          <p:spTgt spid="42"/>
                                        </p:tgtEl>
                                        <p:attrNameLst>
                                          <p:attrName>style.visibility</p:attrName>
                                        </p:attrNameLst>
                                      </p:cBhvr>
                                      <p:to>
                                        <p:strVal val="visible"/>
                                      </p:to>
                                    </p:set>
                                    <p:animEffect transition="in" filter="blinds(vertical)">
                                      <p:cBhvr>
                                        <p:cTn id="397" dur="3000"/>
                                        <p:tgtEl>
                                          <p:spTgt spid="42"/>
                                        </p:tgtEl>
                                      </p:cBhvr>
                                    </p:animEffect>
                                  </p:childTnLst>
                                </p:cTn>
                              </p:par>
                              <p:par>
                                <p:cTn id="398" presetID="3" presetClass="entr" presetSubtype="5" fill="hold" grpId="1" nodeType="withEffect">
                                  <p:stCondLst>
                                    <p:cond delay="0"/>
                                  </p:stCondLst>
                                  <p:childTnLst>
                                    <p:set>
                                      <p:cBhvr>
                                        <p:cTn id="399" dur="1" fill="hold">
                                          <p:stCondLst>
                                            <p:cond delay="0"/>
                                          </p:stCondLst>
                                        </p:cTn>
                                        <p:tgtEl>
                                          <p:spTgt spid="43"/>
                                        </p:tgtEl>
                                        <p:attrNameLst>
                                          <p:attrName>style.visibility</p:attrName>
                                        </p:attrNameLst>
                                      </p:cBhvr>
                                      <p:to>
                                        <p:strVal val="visible"/>
                                      </p:to>
                                    </p:set>
                                    <p:animEffect transition="in" filter="blinds(vertical)">
                                      <p:cBhvr>
                                        <p:cTn id="400" dur="3000"/>
                                        <p:tgtEl>
                                          <p:spTgt spid="43"/>
                                        </p:tgtEl>
                                      </p:cBhvr>
                                    </p:animEffect>
                                  </p:childTnLst>
                                </p:cTn>
                              </p:par>
                              <p:par>
                                <p:cTn id="401" presetID="3" presetClass="entr" presetSubtype="5" fill="hold" grpId="1" nodeType="withEffect">
                                  <p:stCondLst>
                                    <p:cond delay="0"/>
                                  </p:stCondLst>
                                  <p:childTnLst>
                                    <p:set>
                                      <p:cBhvr>
                                        <p:cTn id="402" dur="1" fill="hold">
                                          <p:stCondLst>
                                            <p:cond delay="0"/>
                                          </p:stCondLst>
                                        </p:cTn>
                                        <p:tgtEl>
                                          <p:spTgt spid="44"/>
                                        </p:tgtEl>
                                        <p:attrNameLst>
                                          <p:attrName>style.visibility</p:attrName>
                                        </p:attrNameLst>
                                      </p:cBhvr>
                                      <p:to>
                                        <p:strVal val="visible"/>
                                      </p:to>
                                    </p:set>
                                    <p:animEffect transition="in" filter="blinds(vertical)">
                                      <p:cBhvr>
                                        <p:cTn id="403" dur="3000"/>
                                        <p:tgtEl>
                                          <p:spTgt spid="44"/>
                                        </p:tgtEl>
                                      </p:cBhvr>
                                    </p:animEffect>
                                  </p:childTnLst>
                                </p:cTn>
                              </p:par>
                              <p:par>
                                <p:cTn id="404" presetID="3" presetClass="entr" presetSubtype="5" fill="hold" grpId="1" nodeType="withEffect">
                                  <p:stCondLst>
                                    <p:cond delay="0"/>
                                  </p:stCondLst>
                                  <p:childTnLst>
                                    <p:set>
                                      <p:cBhvr>
                                        <p:cTn id="405" dur="1" fill="hold">
                                          <p:stCondLst>
                                            <p:cond delay="0"/>
                                          </p:stCondLst>
                                        </p:cTn>
                                        <p:tgtEl>
                                          <p:spTgt spid="45"/>
                                        </p:tgtEl>
                                        <p:attrNameLst>
                                          <p:attrName>style.visibility</p:attrName>
                                        </p:attrNameLst>
                                      </p:cBhvr>
                                      <p:to>
                                        <p:strVal val="visible"/>
                                      </p:to>
                                    </p:set>
                                    <p:animEffect transition="in" filter="blinds(vertical)">
                                      <p:cBhvr>
                                        <p:cTn id="406" dur="3000"/>
                                        <p:tgtEl>
                                          <p:spTgt spid="45"/>
                                        </p:tgtEl>
                                      </p:cBhvr>
                                    </p:animEffect>
                                  </p:childTnLst>
                                </p:cTn>
                              </p:par>
                              <p:par>
                                <p:cTn id="407" presetID="3" presetClass="entr" presetSubtype="5" fill="hold" grpId="1" nodeType="withEffect">
                                  <p:stCondLst>
                                    <p:cond delay="0"/>
                                  </p:stCondLst>
                                  <p:childTnLst>
                                    <p:set>
                                      <p:cBhvr>
                                        <p:cTn id="408" dur="1" fill="hold">
                                          <p:stCondLst>
                                            <p:cond delay="0"/>
                                          </p:stCondLst>
                                        </p:cTn>
                                        <p:tgtEl>
                                          <p:spTgt spid="46"/>
                                        </p:tgtEl>
                                        <p:attrNameLst>
                                          <p:attrName>style.visibility</p:attrName>
                                        </p:attrNameLst>
                                      </p:cBhvr>
                                      <p:to>
                                        <p:strVal val="visible"/>
                                      </p:to>
                                    </p:set>
                                    <p:animEffect transition="in" filter="blinds(vertical)">
                                      <p:cBhvr>
                                        <p:cTn id="409" dur="3000"/>
                                        <p:tgtEl>
                                          <p:spTgt spid="46"/>
                                        </p:tgtEl>
                                      </p:cBhvr>
                                    </p:animEffect>
                                  </p:childTnLst>
                                </p:cTn>
                              </p:par>
                              <p:par>
                                <p:cTn id="410" presetID="3" presetClass="entr" presetSubtype="5" fill="hold" grpId="1" nodeType="withEffect">
                                  <p:stCondLst>
                                    <p:cond delay="0"/>
                                  </p:stCondLst>
                                  <p:childTnLst>
                                    <p:set>
                                      <p:cBhvr>
                                        <p:cTn id="411" dur="1" fill="hold">
                                          <p:stCondLst>
                                            <p:cond delay="0"/>
                                          </p:stCondLst>
                                        </p:cTn>
                                        <p:tgtEl>
                                          <p:spTgt spid="47"/>
                                        </p:tgtEl>
                                        <p:attrNameLst>
                                          <p:attrName>style.visibility</p:attrName>
                                        </p:attrNameLst>
                                      </p:cBhvr>
                                      <p:to>
                                        <p:strVal val="visible"/>
                                      </p:to>
                                    </p:set>
                                    <p:animEffect transition="in" filter="blinds(vertical)">
                                      <p:cBhvr>
                                        <p:cTn id="412" dur="3000"/>
                                        <p:tgtEl>
                                          <p:spTgt spid="47"/>
                                        </p:tgtEl>
                                      </p:cBhvr>
                                    </p:animEffect>
                                  </p:childTnLst>
                                </p:cTn>
                              </p:par>
                              <p:par>
                                <p:cTn id="413" presetID="3" presetClass="entr" presetSubtype="5" fill="hold" grpId="1" nodeType="withEffect">
                                  <p:stCondLst>
                                    <p:cond delay="0"/>
                                  </p:stCondLst>
                                  <p:childTnLst>
                                    <p:set>
                                      <p:cBhvr>
                                        <p:cTn id="414" dur="1" fill="hold">
                                          <p:stCondLst>
                                            <p:cond delay="0"/>
                                          </p:stCondLst>
                                        </p:cTn>
                                        <p:tgtEl>
                                          <p:spTgt spid="48"/>
                                        </p:tgtEl>
                                        <p:attrNameLst>
                                          <p:attrName>style.visibility</p:attrName>
                                        </p:attrNameLst>
                                      </p:cBhvr>
                                      <p:to>
                                        <p:strVal val="visible"/>
                                      </p:to>
                                    </p:set>
                                    <p:animEffect transition="in" filter="blinds(vertical)">
                                      <p:cBhvr>
                                        <p:cTn id="415" dur="3000"/>
                                        <p:tgtEl>
                                          <p:spTgt spid="48"/>
                                        </p:tgtEl>
                                      </p:cBhvr>
                                    </p:animEffect>
                                  </p:childTnLst>
                                </p:cTn>
                              </p:par>
                              <p:par>
                                <p:cTn id="416" presetID="3" presetClass="entr" presetSubtype="5" fill="hold" grpId="1" nodeType="withEffect">
                                  <p:stCondLst>
                                    <p:cond delay="0"/>
                                  </p:stCondLst>
                                  <p:childTnLst>
                                    <p:set>
                                      <p:cBhvr>
                                        <p:cTn id="417" dur="1" fill="hold">
                                          <p:stCondLst>
                                            <p:cond delay="0"/>
                                          </p:stCondLst>
                                        </p:cTn>
                                        <p:tgtEl>
                                          <p:spTgt spid="49"/>
                                        </p:tgtEl>
                                        <p:attrNameLst>
                                          <p:attrName>style.visibility</p:attrName>
                                        </p:attrNameLst>
                                      </p:cBhvr>
                                      <p:to>
                                        <p:strVal val="visible"/>
                                      </p:to>
                                    </p:set>
                                    <p:animEffect transition="in" filter="blinds(vertical)">
                                      <p:cBhvr>
                                        <p:cTn id="418" dur="3000"/>
                                        <p:tgtEl>
                                          <p:spTgt spid="49"/>
                                        </p:tgtEl>
                                      </p:cBhvr>
                                    </p:animEffect>
                                  </p:childTnLst>
                                </p:cTn>
                              </p:par>
                              <p:par>
                                <p:cTn id="419" presetID="3" presetClass="entr" presetSubtype="5" fill="hold" grpId="1" nodeType="withEffect">
                                  <p:stCondLst>
                                    <p:cond delay="0"/>
                                  </p:stCondLst>
                                  <p:childTnLst>
                                    <p:set>
                                      <p:cBhvr>
                                        <p:cTn id="420" dur="1" fill="hold">
                                          <p:stCondLst>
                                            <p:cond delay="0"/>
                                          </p:stCondLst>
                                        </p:cTn>
                                        <p:tgtEl>
                                          <p:spTgt spid="50"/>
                                        </p:tgtEl>
                                        <p:attrNameLst>
                                          <p:attrName>style.visibility</p:attrName>
                                        </p:attrNameLst>
                                      </p:cBhvr>
                                      <p:to>
                                        <p:strVal val="visible"/>
                                      </p:to>
                                    </p:set>
                                    <p:animEffect transition="in" filter="blinds(vertical)">
                                      <p:cBhvr>
                                        <p:cTn id="421" dur="3000"/>
                                        <p:tgtEl>
                                          <p:spTgt spid="50"/>
                                        </p:tgtEl>
                                      </p:cBhvr>
                                    </p:animEffect>
                                  </p:childTnLst>
                                </p:cTn>
                              </p:par>
                              <p:par>
                                <p:cTn id="422" presetID="3" presetClass="entr" presetSubtype="5" fill="hold" grpId="1" nodeType="withEffect">
                                  <p:stCondLst>
                                    <p:cond delay="0"/>
                                  </p:stCondLst>
                                  <p:childTnLst>
                                    <p:set>
                                      <p:cBhvr>
                                        <p:cTn id="423" dur="1" fill="hold">
                                          <p:stCondLst>
                                            <p:cond delay="0"/>
                                          </p:stCondLst>
                                        </p:cTn>
                                        <p:tgtEl>
                                          <p:spTgt spid="51"/>
                                        </p:tgtEl>
                                        <p:attrNameLst>
                                          <p:attrName>style.visibility</p:attrName>
                                        </p:attrNameLst>
                                      </p:cBhvr>
                                      <p:to>
                                        <p:strVal val="visible"/>
                                      </p:to>
                                    </p:set>
                                    <p:animEffect transition="in" filter="blinds(vertical)">
                                      <p:cBhvr>
                                        <p:cTn id="424" dur="3000"/>
                                        <p:tgtEl>
                                          <p:spTgt spid="51"/>
                                        </p:tgtEl>
                                      </p:cBhvr>
                                    </p:animEffect>
                                  </p:childTnLst>
                                </p:cTn>
                              </p:par>
                              <p:par>
                                <p:cTn id="425" presetID="3" presetClass="entr" presetSubtype="5" fill="hold" grpId="1" nodeType="withEffect">
                                  <p:stCondLst>
                                    <p:cond delay="0"/>
                                  </p:stCondLst>
                                  <p:childTnLst>
                                    <p:set>
                                      <p:cBhvr>
                                        <p:cTn id="426" dur="1" fill="hold">
                                          <p:stCondLst>
                                            <p:cond delay="0"/>
                                          </p:stCondLst>
                                        </p:cTn>
                                        <p:tgtEl>
                                          <p:spTgt spid="52"/>
                                        </p:tgtEl>
                                        <p:attrNameLst>
                                          <p:attrName>style.visibility</p:attrName>
                                        </p:attrNameLst>
                                      </p:cBhvr>
                                      <p:to>
                                        <p:strVal val="visible"/>
                                      </p:to>
                                    </p:set>
                                    <p:animEffect transition="in" filter="blinds(vertical)">
                                      <p:cBhvr>
                                        <p:cTn id="427" dur="3000"/>
                                        <p:tgtEl>
                                          <p:spTgt spid="52"/>
                                        </p:tgtEl>
                                      </p:cBhvr>
                                    </p:animEffect>
                                  </p:childTnLst>
                                </p:cTn>
                              </p:par>
                              <p:par>
                                <p:cTn id="428" presetID="3" presetClass="entr" presetSubtype="5" fill="hold" grpId="1" nodeType="withEffect">
                                  <p:stCondLst>
                                    <p:cond delay="0"/>
                                  </p:stCondLst>
                                  <p:childTnLst>
                                    <p:set>
                                      <p:cBhvr>
                                        <p:cTn id="429" dur="1" fill="hold">
                                          <p:stCondLst>
                                            <p:cond delay="0"/>
                                          </p:stCondLst>
                                        </p:cTn>
                                        <p:tgtEl>
                                          <p:spTgt spid="53"/>
                                        </p:tgtEl>
                                        <p:attrNameLst>
                                          <p:attrName>style.visibility</p:attrName>
                                        </p:attrNameLst>
                                      </p:cBhvr>
                                      <p:to>
                                        <p:strVal val="visible"/>
                                      </p:to>
                                    </p:set>
                                    <p:animEffect transition="in" filter="blinds(vertical)">
                                      <p:cBhvr>
                                        <p:cTn id="430" dur="3000"/>
                                        <p:tgtEl>
                                          <p:spTgt spid="53"/>
                                        </p:tgtEl>
                                      </p:cBhvr>
                                    </p:animEffect>
                                  </p:childTnLst>
                                </p:cTn>
                              </p:par>
                              <p:par>
                                <p:cTn id="431" presetID="3" presetClass="entr" presetSubtype="5" fill="hold" grpId="1" nodeType="withEffect">
                                  <p:stCondLst>
                                    <p:cond delay="0"/>
                                  </p:stCondLst>
                                  <p:childTnLst>
                                    <p:set>
                                      <p:cBhvr>
                                        <p:cTn id="432" dur="1" fill="hold">
                                          <p:stCondLst>
                                            <p:cond delay="0"/>
                                          </p:stCondLst>
                                        </p:cTn>
                                        <p:tgtEl>
                                          <p:spTgt spid="54"/>
                                        </p:tgtEl>
                                        <p:attrNameLst>
                                          <p:attrName>style.visibility</p:attrName>
                                        </p:attrNameLst>
                                      </p:cBhvr>
                                      <p:to>
                                        <p:strVal val="visible"/>
                                      </p:to>
                                    </p:set>
                                    <p:animEffect transition="in" filter="blinds(vertical)">
                                      <p:cBhvr>
                                        <p:cTn id="433" dur="3000"/>
                                        <p:tgtEl>
                                          <p:spTgt spid="54"/>
                                        </p:tgtEl>
                                      </p:cBhvr>
                                    </p:animEffect>
                                  </p:childTnLst>
                                </p:cTn>
                              </p:par>
                              <p:par>
                                <p:cTn id="434" presetID="3" presetClass="entr" presetSubtype="5" fill="hold" grpId="1" nodeType="withEffect">
                                  <p:stCondLst>
                                    <p:cond delay="0"/>
                                  </p:stCondLst>
                                  <p:childTnLst>
                                    <p:set>
                                      <p:cBhvr>
                                        <p:cTn id="435" dur="1" fill="hold">
                                          <p:stCondLst>
                                            <p:cond delay="0"/>
                                          </p:stCondLst>
                                        </p:cTn>
                                        <p:tgtEl>
                                          <p:spTgt spid="55"/>
                                        </p:tgtEl>
                                        <p:attrNameLst>
                                          <p:attrName>style.visibility</p:attrName>
                                        </p:attrNameLst>
                                      </p:cBhvr>
                                      <p:to>
                                        <p:strVal val="visible"/>
                                      </p:to>
                                    </p:set>
                                    <p:animEffect transition="in" filter="blinds(vertical)">
                                      <p:cBhvr>
                                        <p:cTn id="436" dur="3000"/>
                                        <p:tgtEl>
                                          <p:spTgt spid="55"/>
                                        </p:tgtEl>
                                      </p:cBhvr>
                                    </p:animEffect>
                                  </p:childTnLst>
                                </p:cTn>
                              </p:par>
                              <p:par>
                                <p:cTn id="437" presetID="3" presetClass="entr" presetSubtype="5" fill="hold" grpId="1" nodeType="withEffect">
                                  <p:stCondLst>
                                    <p:cond delay="0"/>
                                  </p:stCondLst>
                                  <p:childTnLst>
                                    <p:set>
                                      <p:cBhvr>
                                        <p:cTn id="438" dur="1" fill="hold">
                                          <p:stCondLst>
                                            <p:cond delay="0"/>
                                          </p:stCondLst>
                                        </p:cTn>
                                        <p:tgtEl>
                                          <p:spTgt spid="56"/>
                                        </p:tgtEl>
                                        <p:attrNameLst>
                                          <p:attrName>style.visibility</p:attrName>
                                        </p:attrNameLst>
                                      </p:cBhvr>
                                      <p:to>
                                        <p:strVal val="visible"/>
                                      </p:to>
                                    </p:set>
                                    <p:animEffect transition="in" filter="blinds(vertical)">
                                      <p:cBhvr>
                                        <p:cTn id="439" dur="3000"/>
                                        <p:tgtEl>
                                          <p:spTgt spid="56"/>
                                        </p:tgtEl>
                                      </p:cBhvr>
                                    </p:animEffect>
                                  </p:childTnLst>
                                </p:cTn>
                              </p:par>
                              <p:par>
                                <p:cTn id="440" presetID="3" presetClass="entr" presetSubtype="5" fill="hold" grpId="1" nodeType="withEffect">
                                  <p:stCondLst>
                                    <p:cond delay="0"/>
                                  </p:stCondLst>
                                  <p:childTnLst>
                                    <p:set>
                                      <p:cBhvr>
                                        <p:cTn id="441" dur="1" fill="hold">
                                          <p:stCondLst>
                                            <p:cond delay="0"/>
                                          </p:stCondLst>
                                        </p:cTn>
                                        <p:tgtEl>
                                          <p:spTgt spid="57"/>
                                        </p:tgtEl>
                                        <p:attrNameLst>
                                          <p:attrName>style.visibility</p:attrName>
                                        </p:attrNameLst>
                                      </p:cBhvr>
                                      <p:to>
                                        <p:strVal val="visible"/>
                                      </p:to>
                                    </p:set>
                                    <p:animEffect transition="in" filter="blinds(vertical)">
                                      <p:cBhvr>
                                        <p:cTn id="442" dur="3000"/>
                                        <p:tgtEl>
                                          <p:spTgt spid="57"/>
                                        </p:tgtEl>
                                      </p:cBhvr>
                                    </p:animEffect>
                                  </p:childTnLst>
                                </p:cTn>
                              </p:par>
                              <p:par>
                                <p:cTn id="443" presetID="3" presetClass="entr" presetSubtype="5" fill="hold" grpId="1" nodeType="withEffect">
                                  <p:stCondLst>
                                    <p:cond delay="0"/>
                                  </p:stCondLst>
                                  <p:childTnLst>
                                    <p:set>
                                      <p:cBhvr>
                                        <p:cTn id="444" dur="1" fill="hold">
                                          <p:stCondLst>
                                            <p:cond delay="0"/>
                                          </p:stCondLst>
                                        </p:cTn>
                                        <p:tgtEl>
                                          <p:spTgt spid="58"/>
                                        </p:tgtEl>
                                        <p:attrNameLst>
                                          <p:attrName>style.visibility</p:attrName>
                                        </p:attrNameLst>
                                      </p:cBhvr>
                                      <p:to>
                                        <p:strVal val="visible"/>
                                      </p:to>
                                    </p:set>
                                    <p:animEffect transition="in" filter="blinds(vertical)">
                                      <p:cBhvr>
                                        <p:cTn id="445" dur="3000"/>
                                        <p:tgtEl>
                                          <p:spTgt spid="58"/>
                                        </p:tgtEl>
                                      </p:cBhvr>
                                    </p:animEffect>
                                  </p:childTnLst>
                                </p:cTn>
                              </p:par>
                              <p:par>
                                <p:cTn id="446" presetID="3" presetClass="entr" presetSubtype="5" fill="hold" grpId="1" nodeType="withEffect">
                                  <p:stCondLst>
                                    <p:cond delay="0"/>
                                  </p:stCondLst>
                                  <p:childTnLst>
                                    <p:set>
                                      <p:cBhvr>
                                        <p:cTn id="447" dur="1" fill="hold">
                                          <p:stCondLst>
                                            <p:cond delay="0"/>
                                          </p:stCondLst>
                                        </p:cTn>
                                        <p:tgtEl>
                                          <p:spTgt spid="59"/>
                                        </p:tgtEl>
                                        <p:attrNameLst>
                                          <p:attrName>style.visibility</p:attrName>
                                        </p:attrNameLst>
                                      </p:cBhvr>
                                      <p:to>
                                        <p:strVal val="visible"/>
                                      </p:to>
                                    </p:set>
                                    <p:animEffect transition="in" filter="blinds(vertical)">
                                      <p:cBhvr>
                                        <p:cTn id="448" dur="3000"/>
                                        <p:tgtEl>
                                          <p:spTgt spid="59"/>
                                        </p:tgtEl>
                                      </p:cBhvr>
                                    </p:animEffect>
                                  </p:childTnLst>
                                </p:cTn>
                              </p:par>
                              <p:par>
                                <p:cTn id="449" presetID="3" presetClass="entr" presetSubtype="5" fill="hold" grpId="1" nodeType="withEffect">
                                  <p:stCondLst>
                                    <p:cond delay="0"/>
                                  </p:stCondLst>
                                  <p:childTnLst>
                                    <p:set>
                                      <p:cBhvr>
                                        <p:cTn id="450" dur="1" fill="hold">
                                          <p:stCondLst>
                                            <p:cond delay="0"/>
                                          </p:stCondLst>
                                        </p:cTn>
                                        <p:tgtEl>
                                          <p:spTgt spid="60"/>
                                        </p:tgtEl>
                                        <p:attrNameLst>
                                          <p:attrName>style.visibility</p:attrName>
                                        </p:attrNameLst>
                                      </p:cBhvr>
                                      <p:to>
                                        <p:strVal val="visible"/>
                                      </p:to>
                                    </p:set>
                                    <p:animEffect transition="in" filter="blinds(vertical)">
                                      <p:cBhvr>
                                        <p:cTn id="451" dur="3000"/>
                                        <p:tgtEl>
                                          <p:spTgt spid="60"/>
                                        </p:tgtEl>
                                      </p:cBhvr>
                                    </p:animEffect>
                                  </p:childTnLst>
                                </p:cTn>
                              </p:par>
                              <p:par>
                                <p:cTn id="452" presetID="3" presetClass="entr" presetSubtype="5" fill="hold" grpId="1" nodeType="withEffect">
                                  <p:stCondLst>
                                    <p:cond delay="0"/>
                                  </p:stCondLst>
                                  <p:childTnLst>
                                    <p:set>
                                      <p:cBhvr>
                                        <p:cTn id="453" dur="1" fill="hold">
                                          <p:stCondLst>
                                            <p:cond delay="0"/>
                                          </p:stCondLst>
                                        </p:cTn>
                                        <p:tgtEl>
                                          <p:spTgt spid="61"/>
                                        </p:tgtEl>
                                        <p:attrNameLst>
                                          <p:attrName>style.visibility</p:attrName>
                                        </p:attrNameLst>
                                      </p:cBhvr>
                                      <p:to>
                                        <p:strVal val="visible"/>
                                      </p:to>
                                    </p:set>
                                    <p:animEffect transition="in" filter="blinds(vertical)">
                                      <p:cBhvr>
                                        <p:cTn id="454" dur="3000"/>
                                        <p:tgtEl>
                                          <p:spTgt spid="61"/>
                                        </p:tgtEl>
                                      </p:cBhvr>
                                    </p:animEffect>
                                  </p:childTnLst>
                                </p:cTn>
                              </p:par>
                              <p:par>
                                <p:cTn id="455" presetID="3" presetClass="entr" presetSubtype="5" fill="hold" grpId="1" nodeType="withEffect">
                                  <p:stCondLst>
                                    <p:cond delay="0"/>
                                  </p:stCondLst>
                                  <p:childTnLst>
                                    <p:set>
                                      <p:cBhvr>
                                        <p:cTn id="456" dur="1" fill="hold">
                                          <p:stCondLst>
                                            <p:cond delay="0"/>
                                          </p:stCondLst>
                                        </p:cTn>
                                        <p:tgtEl>
                                          <p:spTgt spid="62"/>
                                        </p:tgtEl>
                                        <p:attrNameLst>
                                          <p:attrName>style.visibility</p:attrName>
                                        </p:attrNameLst>
                                      </p:cBhvr>
                                      <p:to>
                                        <p:strVal val="visible"/>
                                      </p:to>
                                    </p:set>
                                    <p:animEffect transition="in" filter="blinds(vertical)">
                                      <p:cBhvr>
                                        <p:cTn id="457" dur="3000"/>
                                        <p:tgtEl>
                                          <p:spTgt spid="62"/>
                                        </p:tgtEl>
                                      </p:cBhvr>
                                    </p:animEffect>
                                  </p:childTnLst>
                                </p:cTn>
                              </p:par>
                              <p:par>
                                <p:cTn id="458" presetID="3" presetClass="entr" presetSubtype="5" fill="hold" grpId="1" nodeType="withEffect">
                                  <p:stCondLst>
                                    <p:cond delay="0"/>
                                  </p:stCondLst>
                                  <p:childTnLst>
                                    <p:set>
                                      <p:cBhvr>
                                        <p:cTn id="459" dur="1" fill="hold">
                                          <p:stCondLst>
                                            <p:cond delay="0"/>
                                          </p:stCondLst>
                                        </p:cTn>
                                        <p:tgtEl>
                                          <p:spTgt spid="63"/>
                                        </p:tgtEl>
                                        <p:attrNameLst>
                                          <p:attrName>style.visibility</p:attrName>
                                        </p:attrNameLst>
                                      </p:cBhvr>
                                      <p:to>
                                        <p:strVal val="visible"/>
                                      </p:to>
                                    </p:set>
                                    <p:animEffect transition="in" filter="blinds(vertical)">
                                      <p:cBhvr>
                                        <p:cTn id="460" dur="3000"/>
                                        <p:tgtEl>
                                          <p:spTgt spid="63"/>
                                        </p:tgtEl>
                                      </p:cBhvr>
                                    </p:animEffect>
                                  </p:childTnLst>
                                </p:cTn>
                              </p:par>
                              <p:par>
                                <p:cTn id="461" presetID="3" presetClass="entr" presetSubtype="5" fill="hold" grpId="1" nodeType="withEffect">
                                  <p:stCondLst>
                                    <p:cond delay="0"/>
                                  </p:stCondLst>
                                  <p:childTnLst>
                                    <p:set>
                                      <p:cBhvr>
                                        <p:cTn id="462" dur="1" fill="hold">
                                          <p:stCondLst>
                                            <p:cond delay="0"/>
                                          </p:stCondLst>
                                        </p:cTn>
                                        <p:tgtEl>
                                          <p:spTgt spid="64"/>
                                        </p:tgtEl>
                                        <p:attrNameLst>
                                          <p:attrName>style.visibility</p:attrName>
                                        </p:attrNameLst>
                                      </p:cBhvr>
                                      <p:to>
                                        <p:strVal val="visible"/>
                                      </p:to>
                                    </p:set>
                                    <p:animEffect transition="in" filter="blinds(vertical)">
                                      <p:cBhvr>
                                        <p:cTn id="463" dur="3000"/>
                                        <p:tgtEl>
                                          <p:spTgt spid="64"/>
                                        </p:tgtEl>
                                      </p:cBhvr>
                                    </p:animEffect>
                                  </p:childTnLst>
                                </p:cTn>
                              </p:par>
                              <p:par>
                                <p:cTn id="464" presetID="3" presetClass="entr" presetSubtype="5" fill="hold" grpId="1" nodeType="withEffect">
                                  <p:stCondLst>
                                    <p:cond delay="0"/>
                                  </p:stCondLst>
                                  <p:childTnLst>
                                    <p:set>
                                      <p:cBhvr>
                                        <p:cTn id="465" dur="1" fill="hold">
                                          <p:stCondLst>
                                            <p:cond delay="0"/>
                                          </p:stCondLst>
                                        </p:cTn>
                                        <p:tgtEl>
                                          <p:spTgt spid="65"/>
                                        </p:tgtEl>
                                        <p:attrNameLst>
                                          <p:attrName>style.visibility</p:attrName>
                                        </p:attrNameLst>
                                      </p:cBhvr>
                                      <p:to>
                                        <p:strVal val="visible"/>
                                      </p:to>
                                    </p:set>
                                    <p:animEffect transition="in" filter="blinds(vertical)">
                                      <p:cBhvr>
                                        <p:cTn id="466" dur="3000"/>
                                        <p:tgtEl>
                                          <p:spTgt spid="65"/>
                                        </p:tgtEl>
                                      </p:cBhvr>
                                    </p:animEffect>
                                  </p:childTnLst>
                                </p:cTn>
                              </p:par>
                              <p:par>
                                <p:cTn id="467" presetID="3" presetClass="entr" presetSubtype="5" fill="hold" grpId="1" nodeType="withEffect">
                                  <p:stCondLst>
                                    <p:cond delay="0"/>
                                  </p:stCondLst>
                                  <p:childTnLst>
                                    <p:set>
                                      <p:cBhvr>
                                        <p:cTn id="468" dur="1" fill="hold">
                                          <p:stCondLst>
                                            <p:cond delay="0"/>
                                          </p:stCondLst>
                                        </p:cTn>
                                        <p:tgtEl>
                                          <p:spTgt spid="66"/>
                                        </p:tgtEl>
                                        <p:attrNameLst>
                                          <p:attrName>style.visibility</p:attrName>
                                        </p:attrNameLst>
                                      </p:cBhvr>
                                      <p:to>
                                        <p:strVal val="visible"/>
                                      </p:to>
                                    </p:set>
                                    <p:animEffect transition="in" filter="blinds(vertical)">
                                      <p:cBhvr>
                                        <p:cTn id="469" dur="3000"/>
                                        <p:tgtEl>
                                          <p:spTgt spid="66"/>
                                        </p:tgtEl>
                                      </p:cBhvr>
                                    </p:animEffect>
                                  </p:childTnLst>
                                </p:cTn>
                              </p:par>
                              <p:par>
                                <p:cTn id="470" presetID="3" presetClass="entr" presetSubtype="5" fill="hold" grpId="1" nodeType="withEffect">
                                  <p:stCondLst>
                                    <p:cond delay="0"/>
                                  </p:stCondLst>
                                  <p:childTnLst>
                                    <p:set>
                                      <p:cBhvr>
                                        <p:cTn id="471" dur="1" fill="hold">
                                          <p:stCondLst>
                                            <p:cond delay="0"/>
                                          </p:stCondLst>
                                        </p:cTn>
                                        <p:tgtEl>
                                          <p:spTgt spid="67"/>
                                        </p:tgtEl>
                                        <p:attrNameLst>
                                          <p:attrName>style.visibility</p:attrName>
                                        </p:attrNameLst>
                                      </p:cBhvr>
                                      <p:to>
                                        <p:strVal val="visible"/>
                                      </p:to>
                                    </p:set>
                                    <p:animEffect transition="in" filter="blinds(vertical)">
                                      <p:cBhvr>
                                        <p:cTn id="472" dur="3000"/>
                                        <p:tgtEl>
                                          <p:spTgt spid="67"/>
                                        </p:tgtEl>
                                      </p:cBhvr>
                                    </p:animEffect>
                                  </p:childTnLst>
                                </p:cTn>
                              </p:par>
                              <p:par>
                                <p:cTn id="473" presetID="3" presetClass="entr" presetSubtype="5" fill="hold" grpId="1" nodeType="withEffect">
                                  <p:stCondLst>
                                    <p:cond delay="0"/>
                                  </p:stCondLst>
                                  <p:childTnLst>
                                    <p:set>
                                      <p:cBhvr>
                                        <p:cTn id="474" dur="1" fill="hold">
                                          <p:stCondLst>
                                            <p:cond delay="0"/>
                                          </p:stCondLst>
                                        </p:cTn>
                                        <p:tgtEl>
                                          <p:spTgt spid="68"/>
                                        </p:tgtEl>
                                        <p:attrNameLst>
                                          <p:attrName>style.visibility</p:attrName>
                                        </p:attrNameLst>
                                      </p:cBhvr>
                                      <p:to>
                                        <p:strVal val="visible"/>
                                      </p:to>
                                    </p:set>
                                    <p:animEffect transition="in" filter="blinds(vertical)">
                                      <p:cBhvr>
                                        <p:cTn id="475" dur="3000"/>
                                        <p:tgtEl>
                                          <p:spTgt spid="68"/>
                                        </p:tgtEl>
                                      </p:cBhvr>
                                    </p:animEffect>
                                  </p:childTnLst>
                                </p:cTn>
                              </p:par>
                              <p:par>
                                <p:cTn id="476" presetID="3" presetClass="entr" presetSubtype="5" fill="hold" grpId="1" nodeType="withEffect">
                                  <p:stCondLst>
                                    <p:cond delay="0"/>
                                  </p:stCondLst>
                                  <p:childTnLst>
                                    <p:set>
                                      <p:cBhvr>
                                        <p:cTn id="477" dur="1" fill="hold">
                                          <p:stCondLst>
                                            <p:cond delay="0"/>
                                          </p:stCondLst>
                                        </p:cTn>
                                        <p:tgtEl>
                                          <p:spTgt spid="69"/>
                                        </p:tgtEl>
                                        <p:attrNameLst>
                                          <p:attrName>style.visibility</p:attrName>
                                        </p:attrNameLst>
                                      </p:cBhvr>
                                      <p:to>
                                        <p:strVal val="visible"/>
                                      </p:to>
                                    </p:set>
                                    <p:animEffect transition="in" filter="blinds(vertical)">
                                      <p:cBhvr>
                                        <p:cTn id="478" dur="3000"/>
                                        <p:tgtEl>
                                          <p:spTgt spid="69"/>
                                        </p:tgtEl>
                                      </p:cBhvr>
                                    </p:animEffect>
                                  </p:childTnLst>
                                </p:cTn>
                              </p:par>
                              <p:par>
                                <p:cTn id="479" presetID="3" presetClass="entr" presetSubtype="5" fill="hold" grpId="1" nodeType="withEffect">
                                  <p:stCondLst>
                                    <p:cond delay="0"/>
                                  </p:stCondLst>
                                  <p:childTnLst>
                                    <p:set>
                                      <p:cBhvr>
                                        <p:cTn id="480" dur="1" fill="hold">
                                          <p:stCondLst>
                                            <p:cond delay="0"/>
                                          </p:stCondLst>
                                        </p:cTn>
                                        <p:tgtEl>
                                          <p:spTgt spid="70"/>
                                        </p:tgtEl>
                                        <p:attrNameLst>
                                          <p:attrName>style.visibility</p:attrName>
                                        </p:attrNameLst>
                                      </p:cBhvr>
                                      <p:to>
                                        <p:strVal val="visible"/>
                                      </p:to>
                                    </p:set>
                                    <p:animEffect transition="in" filter="blinds(vertical)">
                                      <p:cBhvr>
                                        <p:cTn id="481" dur="3000"/>
                                        <p:tgtEl>
                                          <p:spTgt spid="70"/>
                                        </p:tgtEl>
                                      </p:cBhvr>
                                    </p:animEffect>
                                  </p:childTnLst>
                                </p:cTn>
                              </p:par>
                              <p:par>
                                <p:cTn id="482" presetID="3" presetClass="entr" presetSubtype="5" fill="hold" grpId="1" nodeType="withEffect">
                                  <p:stCondLst>
                                    <p:cond delay="0"/>
                                  </p:stCondLst>
                                  <p:childTnLst>
                                    <p:set>
                                      <p:cBhvr>
                                        <p:cTn id="483" dur="1" fill="hold">
                                          <p:stCondLst>
                                            <p:cond delay="0"/>
                                          </p:stCondLst>
                                        </p:cTn>
                                        <p:tgtEl>
                                          <p:spTgt spid="71"/>
                                        </p:tgtEl>
                                        <p:attrNameLst>
                                          <p:attrName>style.visibility</p:attrName>
                                        </p:attrNameLst>
                                      </p:cBhvr>
                                      <p:to>
                                        <p:strVal val="visible"/>
                                      </p:to>
                                    </p:set>
                                    <p:animEffect transition="in" filter="blinds(vertical)">
                                      <p:cBhvr>
                                        <p:cTn id="484" dur="3000"/>
                                        <p:tgtEl>
                                          <p:spTgt spid="71"/>
                                        </p:tgtEl>
                                      </p:cBhvr>
                                    </p:animEffect>
                                  </p:childTnLst>
                                </p:cTn>
                              </p:par>
                              <p:par>
                                <p:cTn id="485" presetID="3" presetClass="entr" presetSubtype="5" fill="hold" grpId="1" nodeType="withEffect">
                                  <p:stCondLst>
                                    <p:cond delay="0"/>
                                  </p:stCondLst>
                                  <p:childTnLst>
                                    <p:set>
                                      <p:cBhvr>
                                        <p:cTn id="486" dur="1" fill="hold">
                                          <p:stCondLst>
                                            <p:cond delay="0"/>
                                          </p:stCondLst>
                                        </p:cTn>
                                        <p:tgtEl>
                                          <p:spTgt spid="72"/>
                                        </p:tgtEl>
                                        <p:attrNameLst>
                                          <p:attrName>style.visibility</p:attrName>
                                        </p:attrNameLst>
                                      </p:cBhvr>
                                      <p:to>
                                        <p:strVal val="visible"/>
                                      </p:to>
                                    </p:set>
                                    <p:animEffect transition="in" filter="blinds(vertical)">
                                      <p:cBhvr>
                                        <p:cTn id="487" dur="3000"/>
                                        <p:tgtEl>
                                          <p:spTgt spid="72"/>
                                        </p:tgtEl>
                                      </p:cBhvr>
                                    </p:animEffect>
                                  </p:childTnLst>
                                </p:cTn>
                              </p:par>
                              <p:par>
                                <p:cTn id="488" presetID="3" presetClass="entr" presetSubtype="5" fill="hold" grpId="1" nodeType="withEffect">
                                  <p:stCondLst>
                                    <p:cond delay="0"/>
                                  </p:stCondLst>
                                  <p:childTnLst>
                                    <p:set>
                                      <p:cBhvr>
                                        <p:cTn id="489" dur="1" fill="hold">
                                          <p:stCondLst>
                                            <p:cond delay="0"/>
                                          </p:stCondLst>
                                        </p:cTn>
                                        <p:tgtEl>
                                          <p:spTgt spid="73"/>
                                        </p:tgtEl>
                                        <p:attrNameLst>
                                          <p:attrName>style.visibility</p:attrName>
                                        </p:attrNameLst>
                                      </p:cBhvr>
                                      <p:to>
                                        <p:strVal val="visible"/>
                                      </p:to>
                                    </p:set>
                                    <p:animEffect transition="in" filter="blinds(vertical)">
                                      <p:cBhvr>
                                        <p:cTn id="490" dur="3000"/>
                                        <p:tgtEl>
                                          <p:spTgt spid="73"/>
                                        </p:tgtEl>
                                      </p:cBhvr>
                                    </p:animEffect>
                                  </p:childTnLst>
                                </p:cTn>
                              </p:par>
                              <p:par>
                                <p:cTn id="491" presetID="8" presetClass="emph" presetSubtype="0" fill="hold" grpId="2" nodeType="withEffect">
                                  <p:stCondLst>
                                    <p:cond delay="0"/>
                                  </p:stCondLst>
                                  <p:childTnLst>
                                    <p:animRot by="21600000">
                                      <p:cBhvr>
                                        <p:cTn id="492" dur="3000" fill="hold"/>
                                        <p:tgtEl>
                                          <p:spTgt spid="5"/>
                                        </p:tgtEl>
                                        <p:attrNameLst>
                                          <p:attrName>r</p:attrName>
                                        </p:attrNameLst>
                                      </p:cBhvr>
                                    </p:animRot>
                                  </p:childTnLst>
                                </p:cTn>
                              </p:par>
                              <p:par>
                                <p:cTn id="493" presetID="8" presetClass="emph" presetSubtype="0" fill="hold" grpId="2" nodeType="withEffect">
                                  <p:stCondLst>
                                    <p:cond delay="0"/>
                                  </p:stCondLst>
                                  <p:childTnLst>
                                    <p:animRot by="-21600000">
                                      <p:cBhvr>
                                        <p:cTn id="494" dur="3000" fill="hold"/>
                                        <p:tgtEl>
                                          <p:spTgt spid="7"/>
                                        </p:tgtEl>
                                        <p:attrNameLst>
                                          <p:attrName>r</p:attrName>
                                        </p:attrNameLst>
                                      </p:cBhvr>
                                    </p:animRot>
                                  </p:childTnLst>
                                </p:cTn>
                              </p:par>
                              <p:par>
                                <p:cTn id="495" presetID="8" presetClass="emph" presetSubtype="0" fill="hold" grpId="2" nodeType="withEffect">
                                  <p:stCondLst>
                                    <p:cond delay="0"/>
                                  </p:stCondLst>
                                  <p:childTnLst>
                                    <p:animRot by="21600000">
                                      <p:cBhvr>
                                        <p:cTn id="496" dur="3000" fill="hold"/>
                                        <p:tgtEl>
                                          <p:spTgt spid="8"/>
                                        </p:tgtEl>
                                        <p:attrNameLst>
                                          <p:attrName>r</p:attrName>
                                        </p:attrNameLst>
                                      </p:cBhvr>
                                    </p:animRot>
                                  </p:childTnLst>
                                </p:cTn>
                              </p:par>
                              <p:par>
                                <p:cTn id="497" presetID="8" presetClass="emph" presetSubtype="0" fill="hold" grpId="2" nodeType="withEffect">
                                  <p:stCondLst>
                                    <p:cond delay="0"/>
                                  </p:stCondLst>
                                  <p:childTnLst>
                                    <p:animRot by="-21600000">
                                      <p:cBhvr>
                                        <p:cTn id="498" dur="3000" fill="hold"/>
                                        <p:tgtEl>
                                          <p:spTgt spid="9"/>
                                        </p:tgtEl>
                                        <p:attrNameLst>
                                          <p:attrName>r</p:attrName>
                                        </p:attrNameLst>
                                      </p:cBhvr>
                                    </p:animRot>
                                  </p:childTnLst>
                                </p:cTn>
                              </p:par>
                              <p:par>
                                <p:cTn id="499" presetID="8" presetClass="emph" presetSubtype="0" fill="hold" grpId="2" nodeType="withEffect">
                                  <p:stCondLst>
                                    <p:cond delay="0"/>
                                  </p:stCondLst>
                                  <p:childTnLst>
                                    <p:animRot by="21600000">
                                      <p:cBhvr>
                                        <p:cTn id="500" dur="3000" fill="hold"/>
                                        <p:tgtEl>
                                          <p:spTgt spid="10"/>
                                        </p:tgtEl>
                                        <p:attrNameLst>
                                          <p:attrName>r</p:attrName>
                                        </p:attrNameLst>
                                      </p:cBhvr>
                                    </p:animRot>
                                  </p:childTnLst>
                                </p:cTn>
                              </p:par>
                              <p:par>
                                <p:cTn id="501" presetID="8" presetClass="emph" presetSubtype="0" fill="hold" grpId="2" nodeType="withEffect">
                                  <p:stCondLst>
                                    <p:cond delay="0"/>
                                  </p:stCondLst>
                                  <p:childTnLst>
                                    <p:animRot by="-21600000">
                                      <p:cBhvr>
                                        <p:cTn id="502" dur="3000" fill="hold"/>
                                        <p:tgtEl>
                                          <p:spTgt spid="11"/>
                                        </p:tgtEl>
                                        <p:attrNameLst>
                                          <p:attrName>r</p:attrName>
                                        </p:attrNameLst>
                                      </p:cBhvr>
                                    </p:animRot>
                                  </p:childTnLst>
                                </p:cTn>
                              </p:par>
                              <p:par>
                                <p:cTn id="503" presetID="8" presetClass="emph" presetSubtype="0" fill="hold" grpId="2" nodeType="withEffect">
                                  <p:stCondLst>
                                    <p:cond delay="0"/>
                                  </p:stCondLst>
                                  <p:childTnLst>
                                    <p:animRot by="21600000">
                                      <p:cBhvr>
                                        <p:cTn id="504" dur="3000" fill="hold"/>
                                        <p:tgtEl>
                                          <p:spTgt spid="12"/>
                                        </p:tgtEl>
                                        <p:attrNameLst>
                                          <p:attrName>r</p:attrName>
                                        </p:attrNameLst>
                                      </p:cBhvr>
                                    </p:animRot>
                                  </p:childTnLst>
                                </p:cTn>
                              </p:par>
                              <p:par>
                                <p:cTn id="505" presetID="8" presetClass="emph" presetSubtype="0" fill="hold" grpId="2" nodeType="withEffect">
                                  <p:stCondLst>
                                    <p:cond delay="0"/>
                                  </p:stCondLst>
                                  <p:childTnLst>
                                    <p:animRot by="-21600000">
                                      <p:cBhvr>
                                        <p:cTn id="506" dur="3000" fill="hold"/>
                                        <p:tgtEl>
                                          <p:spTgt spid="13"/>
                                        </p:tgtEl>
                                        <p:attrNameLst>
                                          <p:attrName>r</p:attrName>
                                        </p:attrNameLst>
                                      </p:cBhvr>
                                    </p:animRot>
                                  </p:childTnLst>
                                </p:cTn>
                              </p:par>
                              <p:par>
                                <p:cTn id="507" presetID="8" presetClass="emph" presetSubtype="0" fill="hold" grpId="2" nodeType="withEffect">
                                  <p:stCondLst>
                                    <p:cond delay="0"/>
                                  </p:stCondLst>
                                  <p:childTnLst>
                                    <p:animRot by="21600000">
                                      <p:cBhvr>
                                        <p:cTn id="508" dur="3000" fill="hold"/>
                                        <p:tgtEl>
                                          <p:spTgt spid="14"/>
                                        </p:tgtEl>
                                        <p:attrNameLst>
                                          <p:attrName>r</p:attrName>
                                        </p:attrNameLst>
                                      </p:cBhvr>
                                    </p:animRot>
                                  </p:childTnLst>
                                </p:cTn>
                              </p:par>
                              <p:par>
                                <p:cTn id="509" presetID="8" presetClass="emph" presetSubtype="0" fill="hold" grpId="2" nodeType="withEffect">
                                  <p:stCondLst>
                                    <p:cond delay="0"/>
                                  </p:stCondLst>
                                  <p:childTnLst>
                                    <p:animRot by="-21600000">
                                      <p:cBhvr>
                                        <p:cTn id="510" dur="3000" fill="hold"/>
                                        <p:tgtEl>
                                          <p:spTgt spid="15"/>
                                        </p:tgtEl>
                                        <p:attrNameLst>
                                          <p:attrName>r</p:attrName>
                                        </p:attrNameLst>
                                      </p:cBhvr>
                                    </p:animRot>
                                  </p:childTnLst>
                                </p:cTn>
                              </p:par>
                              <p:par>
                                <p:cTn id="511" presetID="8" presetClass="emph" presetSubtype="0" fill="hold" grpId="2" nodeType="withEffect">
                                  <p:stCondLst>
                                    <p:cond delay="0"/>
                                  </p:stCondLst>
                                  <p:childTnLst>
                                    <p:animRot by="21600000">
                                      <p:cBhvr>
                                        <p:cTn id="512" dur="3000" fill="hold"/>
                                        <p:tgtEl>
                                          <p:spTgt spid="16"/>
                                        </p:tgtEl>
                                        <p:attrNameLst>
                                          <p:attrName>r</p:attrName>
                                        </p:attrNameLst>
                                      </p:cBhvr>
                                    </p:animRot>
                                  </p:childTnLst>
                                </p:cTn>
                              </p:par>
                              <p:par>
                                <p:cTn id="513" presetID="8" presetClass="emph" presetSubtype="0" fill="hold" grpId="2" nodeType="withEffect">
                                  <p:stCondLst>
                                    <p:cond delay="0"/>
                                  </p:stCondLst>
                                  <p:childTnLst>
                                    <p:animRot by="-21600000">
                                      <p:cBhvr>
                                        <p:cTn id="514" dur="3000" fill="hold"/>
                                        <p:tgtEl>
                                          <p:spTgt spid="17"/>
                                        </p:tgtEl>
                                        <p:attrNameLst>
                                          <p:attrName>r</p:attrName>
                                        </p:attrNameLst>
                                      </p:cBhvr>
                                    </p:animRot>
                                  </p:childTnLst>
                                </p:cTn>
                              </p:par>
                              <p:par>
                                <p:cTn id="515" presetID="8" presetClass="emph" presetSubtype="0" fill="hold" grpId="2" nodeType="withEffect">
                                  <p:stCondLst>
                                    <p:cond delay="0"/>
                                  </p:stCondLst>
                                  <p:childTnLst>
                                    <p:animRot by="21600000">
                                      <p:cBhvr>
                                        <p:cTn id="516" dur="3000" fill="hold"/>
                                        <p:tgtEl>
                                          <p:spTgt spid="18"/>
                                        </p:tgtEl>
                                        <p:attrNameLst>
                                          <p:attrName>r</p:attrName>
                                        </p:attrNameLst>
                                      </p:cBhvr>
                                    </p:animRot>
                                  </p:childTnLst>
                                </p:cTn>
                              </p:par>
                              <p:par>
                                <p:cTn id="517" presetID="8" presetClass="emph" presetSubtype="0" fill="hold" grpId="2" nodeType="withEffect">
                                  <p:stCondLst>
                                    <p:cond delay="0"/>
                                  </p:stCondLst>
                                  <p:childTnLst>
                                    <p:animRot by="-21600000">
                                      <p:cBhvr>
                                        <p:cTn id="518" dur="3000" fill="hold"/>
                                        <p:tgtEl>
                                          <p:spTgt spid="19"/>
                                        </p:tgtEl>
                                        <p:attrNameLst>
                                          <p:attrName>r</p:attrName>
                                        </p:attrNameLst>
                                      </p:cBhvr>
                                    </p:animRot>
                                  </p:childTnLst>
                                </p:cTn>
                              </p:par>
                              <p:par>
                                <p:cTn id="519" presetID="8" presetClass="emph" presetSubtype="0" fill="hold" grpId="2" nodeType="withEffect">
                                  <p:stCondLst>
                                    <p:cond delay="0"/>
                                  </p:stCondLst>
                                  <p:childTnLst>
                                    <p:animRot by="21600000">
                                      <p:cBhvr>
                                        <p:cTn id="520" dur="3000" fill="hold"/>
                                        <p:tgtEl>
                                          <p:spTgt spid="20"/>
                                        </p:tgtEl>
                                        <p:attrNameLst>
                                          <p:attrName>r</p:attrName>
                                        </p:attrNameLst>
                                      </p:cBhvr>
                                    </p:animRot>
                                  </p:childTnLst>
                                </p:cTn>
                              </p:par>
                              <p:par>
                                <p:cTn id="521" presetID="8" presetClass="emph" presetSubtype="0" fill="hold" grpId="2" nodeType="withEffect">
                                  <p:stCondLst>
                                    <p:cond delay="0"/>
                                  </p:stCondLst>
                                  <p:childTnLst>
                                    <p:animRot by="-21600000">
                                      <p:cBhvr>
                                        <p:cTn id="522" dur="3000" fill="hold"/>
                                        <p:tgtEl>
                                          <p:spTgt spid="21"/>
                                        </p:tgtEl>
                                        <p:attrNameLst>
                                          <p:attrName>r</p:attrName>
                                        </p:attrNameLst>
                                      </p:cBhvr>
                                    </p:animRot>
                                  </p:childTnLst>
                                </p:cTn>
                              </p:par>
                              <p:par>
                                <p:cTn id="523" presetID="8" presetClass="emph" presetSubtype="0" fill="hold" grpId="2" nodeType="withEffect">
                                  <p:stCondLst>
                                    <p:cond delay="0"/>
                                  </p:stCondLst>
                                  <p:childTnLst>
                                    <p:animRot by="21600000">
                                      <p:cBhvr>
                                        <p:cTn id="524" dur="3000" fill="hold"/>
                                        <p:tgtEl>
                                          <p:spTgt spid="22"/>
                                        </p:tgtEl>
                                        <p:attrNameLst>
                                          <p:attrName>r</p:attrName>
                                        </p:attrNameLst>
                                      </p:cBhvr>
                                    </p:animRot>
                                  </p:childTnLst>
                                </p:cTn>
                              </p:par>
                              <p:par>
                                <p:cTn id="525" presetID="8" presetClass="emph" presetSubtype="0" fill="hold" grpId="2" nodeType="withEffect">
                                  <p:stCondLst>
                                    <p:cond delay="0"/>
                                  </p:stCondLst>
                                  <p:childTnLst>
                                    <p:animRot by="-21600000">
                                      <p:cBhvr>
                                        <p:cTn id="526" dur="3000" fill="hold"/>
                                        <p:tgtEl>
                                          <p:spTgt spid="23"/>
                                        </p:tgtEl>
                                        <p:attrNameLst>
                                          <p:attrName>r</p:attrName>
                                        </p:attrNameLst>
                                      </p:cBhvr>
                                    </p:animRot>
                                  </p:childTnLst>
                                </p:cTn>
                              </p:par>
                              <p:par>
                                <p:cTn id="527" presetID="8" presetClass="emph" presetSubtype="0" fill="hold" grpId="2" nodeType="withEffect">
                                  <p:stCondLst>
                                    <p:cond delay="0"/>
                                  </p:stCondLst>
                                  <p:childTnLst>
                                    <p:animRot by="21600000">
                                      <p:cBhvr>
                                        <p:cTn id="528" dur="3000" fill="hold"/>
                                        <p:tgtEl>
                                          <p:spTgt spid="57"/>
                                        </p:tgtEl>
                                        <p:attrNameLst>
                                          <p:attrName>r</p:attrName>
                                        </p:attrNameLst>
                                      </p:cBhvr>
                                    </p:animRot>
                                  </p:childTnLst>
                                </p:cTn>
                              </p:par>
                              <p:par>
                                <p:cTn id="529" presetID="8" presetClass="emph" presetSubtype="0" fill="hold" grpId="2" nodeType="withEffect">
                                  <p:stCondLst>
                                    <p:cond delay="0"/>
                                  </p:stCondLst>
                                  <p:childTnLst>
                                    <p:animRot by="-21600000">
                                      <p:cBhvr>
                                        <p:cTn id="530" dur="3000" fill="hold"/>
                                        <p:tgtEl>
                                          <p:spTgt spid="58"/>
                                        </p:tgtEl>
                                        <p:attrNameLst>
                                          <p:attrName>r</p:attrName>
                                        </p:attrNameLst>
                                      </p:cBhvr>
                                    </p:animRot>
                                  </p:childTnLst>
                                </p:cTn>
                              </p:par>
                              <p:par>
                                <p:cTn id="531" presetID="8" presetClass="emph" presetSubtype="0" fill="hold" grpId="2" nodeType="withEffect">
                                  <p:stCondLst>
                                    <p:cond delay="0"/>
                                  </p:stCondLst>
                                  <p:childTnLst>
                                    <p:animRot by="21600000">
                                      <p:cBhvr>
                                        <p:cTn id="532" dur="3000" fill="hold"/>
                                        <p:tgtEl>
                                          <p:spTgt spid="59"/>
                                        </p:tgtEl>
                                        <p:attrNameLst>
                                          <p:attrName>r</p:attrName>
                                        </p:attrNameLst>
                                      </p:cBhvr>
                                    </p:animRot>
                                  </p:childTnLst>
                                </p:cTn>
                              </p:par>
                              <p:par>
                                <p:cTn id="533" presetID="8" presetClass="emph" presetSubtype="0" fill="hold" grpId="2" nodeType="withEffect">
                                  <p:stCondLst>
                                    <p:cond delay="0"/>
                                  </p:stCondLst>
                                  <p:childTnLst>
                                    <p:animRot by="-21600000">
                                      <p:cBhvr>
                                        <p:cTn id="534" dur="3000" fill="hold"/>
                                        <p:tgtEl>
                                          <p:spTgt spid="60"/>
                                        </p:tgtEl>
                                        <p:attrNameLst>
                                          <p:attrName>r</p:attrName>
                                        </p:attrNameLst>
                                      </p:cBhvr>
                                    </p:animRot>
                                  </p:childTnLst>
                                </p:cTn>
                              </p:par>
                              <p:par>
                                <p:cTn id="535" presetID="8" presetClass="emph" presetSubtype="0" fill="hold" grpId="2" nodeType="withEffect">
                                  <p:stCondLst>
                                    <p:cond delay="0"/>
                                  </p:stCondLst>
                                  <p:childTnLst>
                                    <p:animRot by="21600000">
                                      <p:cBhvr>
                                        <p:cTn id="536" dur="3000" fill="hold"/>
                                        <p:tgtEl>
                                          <p:spTgt spid="61"/>
                                        </p:tgtEl>
                                        <p:attrNameLst>
                                          <p:attrName>r</p:attrName>
                                        </p:attrNameLst>
                                      </p:cBhvr>
                                    </p:animRot>
                                  </p:childTnLst>
                                </p:cTn>
                              </p:par>
                              <p:par>
                                <p:cTn id="537" presetID="8" presetClass="emph" presetSubtype="0" fill="hold" grpId="2" nodeType="withEffect">
                                  <p:stCondLst>
                                    <p:cond delay="0"/>
                                  </p:stCondLst>
                                  <p:childTnLst>
                                    <p:animRot by="-21600000">
                                      <p:cBhvr>
                                        <p:cTn id="538" dur="3000" fill="hold"/>
                                        <p:tgtEl>
                                          <p:spTgt spid="62"/>
                                        </p:tgtEl>
                                        <p:attrNameLst>
                                          <p:attrName>r</p:attrName>
                                        </p:attrNameLst>
                                      </p:cBhvr>
                                    </p:animRot>
                                  </p:childTnLst>
                                </p:cTn>
                              </p:par>
                              <p:par>
                                <p:cTn id="539" presetID="8" presetClass="emph" presetSubtype="0" fill="hold" grpId="2" nodeType="withEffect">
                                  <p:stCondLst>
                                    <p:cond delay="0"/>
                                  </p:stCondLst>
                                  <p:childTnLst>
                                    <p:animRot by="21600000">
                                      <p:cBhvr>
                                        <p:cTn id="540" dur="3000" fill="hold"/>
                                        <p:tgtEl>
                                          <p:spTgt spid="63"/>
                                        </p:tgtEl>
                                        <p:attrNameLst>
                                          <p:attrName>r</p:attrName>
                                        </p:attrNameLst>
                                      </p:cBhvr>
                                    </p:animRot>
                                  </p:childTnLst>
                                </p:cTn>
                              </p:par>
                              <p:par>
                                <p:cTn id="541" presetID="8" presetClass="emph" presetSubtype="0" fill="hold" grpId="2" nodeType="withEffect">
                                  <p:stCondLst>
                                    <p:cond delay="0"/>
                                  </p:stCondLst>
                                  <p:childTnLst>
                                    <p:animRot by="-21600000">
                                      <p:cBhvr>
                                        <p:cTn id="542" dur="3000" fill="hold"/>
                                        <p:tgtEl>
                                          <p:spTgt spid="64"/>
                                        </p:tgtEl>
                                        <p:attrNameLst>
                                          <p:attrName>r</p:attrName>
                                        </p:attrNameLst>
                                      </p:cBhvr>
                                    </p:animRot>
                                  </p:childTnLst>
                                </p:cTn>
                              </p:par>
                              <p:par>
                                <p:cTn id="543" presetID="8" presetClass="emph" presetSubtype="0" fill="hold" grpId="2" nodeType="withEffect">
                                  <p:stCondLst>
                                    <p:cond delay="0"/>
                                  </p:stCondLst>
                                  <p:childTnLst>
                                    <p:animRot by="21600000">
                                      <p:cBhvr>
                                        <p:cTn id="544" dur="3000" fill="hold"/>
                                        <p:tgtEl>
                                          <p:spTgt spid="65"/>
                                        </p:tgtEl>
                                        <p:attrNameLst>
                                          <p:attrName>r</p:attrName>
                                        </p:attrNameLst>
                                      </p:cBhvr>
                                    </p:animRot>
                                  </p:childTnLst>
                                </p:cTn>
                              </p:par>
                              <p:par>
                                <p:cTn id="545" presetID="8" presetClass="emph" presetSubtype="0" fill="hold" grpId="2" nodeType="withEffect">
                                  <p:stCondLst>
                                    <p:cond delay="0"/>
                                  </p:stCondLst>
                                  <p:childTnLst>
                                    <p:animRot by="-21600000">
                                      <p:cBhvr>
                                        <p:cTn id="546" dur="3000" fill="hold"/>
                                        <p:tgtEl>
                                          <p:spTgt spid="66"/>
                                        </p:tgtEl>
                                        <p:attrNameLst>
                                          <p:attrName>r</p:attrName>
                                        </p:attrNameLst>
                                      </p:cBhvr>
                                    </p:animRot>
                                  </p:childTnLst>
                                </p:cTn>
                              </p:par>
                              <p:par>
                                <p:cTn id="547" presetID="8" presetClass="emph" presetSubtype="0" fill="hold" grpId="2" nodeType="withEffect">
                                  <p:stCondLst>
                                    <p:cond delay="0"/>
                                  </p:stCondLst>
                                  <p:childTnLst>
                                    <p:animRot by="21600000">
                                      <p:cBhvr>
                                        <p:cTn id="548" dur="3000" fill="hold"/>
                                        <p:tgtEl>
                                          <p:spTgt spid="67"/>
                                        </p:tgtEl>
                                        <p:attrNameLst>
                                          <p:attrName>r</p:attrName>
                                        </p:attrNameLst>
                                      </p:cBhvr>
                                    </p:animRot>
                                  </p:childTnLst>
                                </p:cTn>
                              </p:par>
                              <p:par>
                                <p:cTn id="549" presetID="8" presetClass="emph" presetSubtype="0" fill="hold" grpId="2" nodeType="withEffect">
                                  <p:stCondLst>
                                    <p:cond delay="0"/>
                                  </p:stCondLst>
                                  <p:childTnLst>
                                    <p:animRot by="-21600000">
                                      <p:cBhvr>
                                        <p:cTn id="550" dur="3000" fill="hold"/>
                                        <p:tgtEl>
                                          <p:spTgt spid="68"/>
                                        </p:tgtEl>
                                        <p:attrNameLst>
                                          <p:attrName>r</p:attrName>
                                        </p:attrNameLst>
                                      </p:cBhvr>
                                    </p:animRot>
                                  </p:childTnLst>
                                </p:cTn>
                              </p:par>
                              <p:par>
                                <p:cTn id="551" presetID="8" presetClass="emph" presetSubtype="0" fill="hold" grpId="2" nodeType="withEffect">
                                  <p:stCondLst>
                                    <p:cond delay="0"/>
                                  </p:stCondLst>
                                  <p:childTnLst>
                                    <p:animRot by="21600000">
                                      <p:cBhvr>
                                        <p:cTn id="552" dur="3000" fill="hold"/>
                                        <p:tgtEl>
                                          <p:spTgt spid="69"/>
                                        </p:tgtEl>
                                        <p:attrNameLst>
                                          <p:attrName>r</p:attrName>
                                        </p:attrNameLst>
                                      </p:cBhvr>
                                    </p:animRot>
                                  </p:childTnLst>
                                </p:cTn>
                              </p:par>
                              <p:par>
                                <p:cTn id="553" presetID="8" presetClass="emph" presetSubtype="0" fill="hold" grpId="2" nodeType="withEffect">
                                  <p:stCondLst>
                                    <p:cond delay="0"/>
                                  </p:stCondLst>
                                  <p:childTnLst>
                                    <p:animRot by="-21600000">
                                      <p:cBhvr>
                                        <p:cTn id="554" dur="3000" fill="hold"/>
                                        <p:tgtEl>
                                          <p:spTgt spid="70"/>
                                        </p:tgtEl>
                                        <p:attrNameLst>
                                          <p:attrName>r</p:attrName>
                                        </p:attrNameLst>
                                      </p:cBhvr>
                                    </p:animRot>
                                  </p:childTnLst>
                                </p:cTn>
                              </p:par>
                              <p:par>
                                <p:cTn id="555" presetID="8" presetClass="emph" presetSubtype="0" fill="hold" grpId="2" nodeType="withEffect">
                                  <p:stCondLst>
                                    <p:cond delay="0"/>
                                  </p:stCondLst>
                                  <p:childTnLst>
                                    <p:animRot by="21600000">
                                      <p:cBhvr>
                                        <p:cTn id="556" dur="3000" fill="hold"/>
                                        <p:tgtEl>
                                          <p:spTgt spid="71"/>
                                        </p:tgtEl>
                                        <p:attrNameLst>
                                          <p:attrName>r</p:attrName>
                                        </p:attrNameLst>
                                      </p:cBhvr>
                                    </p:animRot>
                                  </p:childTnLst>
                                </p:cTn>
                              </p:par>
                              <p:par>
                                <p:cTn id="557" presetID="8" presetClass="emph" presetSubtype="0" fill="hold" grpId="2" nodeType="withEffect">
                                  <p:stCondLst>
                                    <p:cond delay="0"/>
                                  </p:stCondLst>
                                  <p:childTnLst>
                                    <p:animRot by="-21600000">
                                      <p:cBhvr>
                                        <p:cTn id="558" dur="3000" fill="hold"/>
                                        <p:tgtEl>
                                          <p:spTgt spid="72"/>
                                        </p:tgtEl>
                                        <p:attrNameLst>
                                          <p:attrName>r</p:attrName>
                                        </p:attrNameLst>
                                      </p:cBhvr>
                                    </p:animRot>
                                  </p:childTnLst>
                                </p:cTn>
                              </p:par>
                              <p:par>
                                <p:cTn id="559" presetID="8" presetClass="emph" presetSubtype="0" fill="hold" grpId="2" nodeType="withEffect">
                                  <p:stCondLst>
                                    <p:cond delay="0"/>
                                  </p:stCondLst>
                                  <p:childTnLst>
                                    <p:animRot by="-21600000">
                                      <p:cBhvr>
                                        <p:cTn id="560" dur="3000" fill="hold"/>
                                        <p:tgtEl>
                                          <p:spTgt spid="6"/>
                                        </p:tgtEl>
                                        <p:attrNameLst>
                                          <p:attrName>r</p:attrName>
                                        </p:attrNameLst>
                                      </p:cBhvr>
                                    </p:animRot>
                                  </p:childTnLst>
                                </p:cTn>
                              </p:par>
                              <p:par>
                                <p:cTn id="561" presetID="8" presetClass="emph" presetSubtype="0" fill="hold" grpId="2" nodeType="withEffect">
                                  <p:stCondLst>
                                    <p:cond delay="0"/>
                                  </p:stCondLst>
                                  <p:childTnLst>
                                    <p:animRot by="21600000">
                                      <p:cBhvr>
                                        <p:cTn id="562" dur="3000" fill="hold"/>
                                        <p:tgtEl>
                                          <p:spTgt spid="24"/>
                                        </p:tgtEl>
                                        <p:attrNameLst>
                                          <p:attrName>r</p:attrName>
                                        </p:attrNameLst>
                                      </p:cBhvr>
                                    </p:animRot>
                                  </p:childTnLst>
                                </p:cTn>
                              </p:par>
                              <p:par>
                                <p:cTn id="563" presetID="8" presetClass="emph" presetSubtype="0" fill="hold" grpId="2" nodeType="withEffect">
                                  <p:stCondLst>
                                    <p:cond delay="0"/>
                                  </p:stCondLst>
                                  <p:childTnLst>
                                    <p:animRot by="-21600000">
                                      <p:cBhvr>
                                        <p:cTn id="564" dur="3000" fill="hold"/>
                                        <p:tgtEl>
                                          <p:spTgt spid="25"/>
                                        </p:tgtEl>
                                        <p:attrNameLst>
                                          <p:attrName>r</p:attrName>
                                        </p:attrNameLst>
                                      </p:cBhvr>
                                    </p:animRot>
                                  </p:childTnLst>
                                </p:cTn>
                              </p:par>
                              <p:par>
                                <p:cTn id="565" presetID="8" presetClass="emph" presetSubtype="0" fill="hold" grpId="2" nodeType="withEffect">
                                  <p:stCondLst>
                                    <p:cond delay="0"/>
                                  </p:stCondLst>
                                  <p:childTnLst>
                                    <p:animRot by="21600000">
                                      <p:cBhvr>
                                        <p:cTn id="566" dur="3000" fill="hold"/>
                                        <p:tgtEl>
                                          <p:spTgt spid="26"/>
                                        </p:tgtEl>
                                        <p:attrNameLst>
                                          <p:attrName>r</p:attrName>
                                        </p:attrNameLst>
                                      </p:cBhvr>
                                    </p:animRot>
                                  </p:childTnLst>
                                </p:cTn>
                              </p:par>
                              <p:par>
                                <p:cTn id="567" presetID="8" presetClass="emph" presetSubtype="0" fill="hold" grpId="2" nodeType="withEffect">
                                  <p:stCondLst>
                                    <p:cond delay="0"/>
                                  </p:stCondLst>
                                  <p:childTnLst>
                                    <p:animRot by="-21600000">
                                      <p:cBhvr>
                                        <p:cTn id="568" dur="3000" fill="hold"/>
                                        <p:tgtEl>
                                          <p:spTgt spid="27"/>
                                        </p:tgtEl>
                                        <p:attrNameLst>
                                          <p:attrName>r</p:attrName>
                                        </p:attrNameLst>
                                      </p:cBhvr>
                                    </p:animRot>
                                  </p:childTnLst>
                                </p:cTn>
                              </p:par>
                              <p:par>
                                <p:cTn id="569" presetID="8" presetClass="emph" presetSubtype="0" fill="hold" grpId="2" nodeType="withEffect">
                                  <p:stCondLst>
                                    <p:cond delay="0"/>
                                  </p:stCondLst>
                                  <p:childTnLst>
                                    <p:animRot by="21600000">
                                      <p:cBhvr>
                                        <p:cTn id="570" dur="3000" fill="hold"/>
                                        <p:tgtEl>
                                          <p:spTgt spid="28"/>
                                        </p:tgtEl>
                                        <p:attrNameLst>
                                          <p:attrName>r</p:attrName>
                                        </p:attrNameLst>
                                      </p:cBhvr>
                                    </p:animRot>
                                  </p:childTnLst>
                                </p:cTn>
                              </p:par>
                              <p:par>
                                <p:cTn id="571" presetID="8" presetClass="emph" presetSubtype="0" fill="hold" grpId="2" nodeType="withEffect">
                                  <p:stCondLst>
                                    <p:cond delay="0"/>
                                  </p:stCondLst>
                                  <p:childTnLst>
                                    <p:animRot by="-21600000">
                                      <p:cBhvr>
                                        <p:cTn id="572" dur="3000" fill="hold"/>
                                        <p:tgtEl>
                                          <p:spTgt spid="29"/>
                                        </p:tgtEl>
                                        <p:attrNameLst>
                                          <p:attrName>r</p:attrName>
                                        </p:attrNameLst>
                                      </p:cBhvr>
                                    </p:animRot>
                                  </p:childTnLst>
                                </p:cTn>
                              </p:par>
                              <p:par>
                                <p:cTn id="573" presetID="8" presetClass="emph" presetSubtype="0" fill="hold" grpId="2" nodeType="withEffect">
                                  <p:stCondLst>
                                    <p:cond delay="0"/>
                                  </p:stCondLst>
                                  <p:childTnLst>
                                    <p:animRot by="21600000">
                                      <p:cBhvr>
                                        <p:cTn id="574" dur="3000" fill="hold"/>
                                        <p:tgtEl>
                                          <p:spTgt spid="30"/>
                                        </p:tgtEl>
                                        <p:attrNameLst>
                                          <p:attrName>r</p:attrName>
                                        </p:attrNameLst>
                                      </p:cBhvr>
                                    </p:animRot>
                                  </p:childTnLst>
                                </p:cTn>
                              </p:par>
                              <p:par>
                                <p:cTn id="575" presetID="8" presetClass="emph" presetSubtype="0" fill="hold" grpId="2" nodeType="withEffect">
                                  <p:stCondLst>
                                    <p:cond delay="0"/>
                                  </p:stCondLst>
                                  <p:childTnLst>
                                    <p:animRot by="-21600000">
                                      <p:cBhvr>
                                        <p:cTn id="576" dur="3000" fill="hold"/>
                                        <p:tgtEl>
                                          <p:spTgt spid="31"/>
                                        </p:tgtEl>
                                        <p:attrNameLst>
                                          <p:attrName>r</p:attrName>
                                        </p:attrNameLst>
                                      </p:cBhvr>
                                    </p:animRot>
                                  </p:childTnLst>
                                </p:cTn>
                              </p:par>
                              <p:par>
                                <p:cTn id="577" presetID="8" presetClass="emph" presetSubtype="0" fill="hold" grpId="2" nodeType="withEffect">
                                  <p:stCondLst>
                                    <p:cond delay="0"/>
                                  </p:stCondLst>
                                  <p:childTnLst>
                                    <p:animRot by="21600000">
                                      <p:cBhvr>
                                        <p:cTn id="578" dur="3000" fill="hold"/>
                                        <p:tgtEl>
                                          <p:spTgt spid="32"/>
                                        </p:tgtEl>
                                        <p:attrNameLst>
                                          <p:attrName>r</p:attrName>
                                        </p:attrNameLst>
                                      </p:cBhvr>
                                    </p:animRot>
                                  </p:childTnLst>
                                </p:cTn>
                              </p:par>
                              <p:par>
                                <p:cTn id="579" presetID="8" presetClass="emph" presetSubtype="0" fill="hold" grpId="2" nodeType="withEffect">
                                  <p:stCondLst>
                                    <p:cond delay="0"/>
                                  </p:stCondLst>
                                  <p:childTnLst>
                                    <p:animRot by="-21600000">
                                      <p:cBhvr>
                                        <p:cTn id="580" dur="3000" fill="hold"/>
                                        <p:tgtEl>
                                          <p:spTgt spid="33"/>
                                        </p:tgtEl>
                                        <p:attrNameLst>
                                          <p:attrName>r</p:attrName>
                                        </p:attrNameLst>
                                      </p:cBhvr>
                                    </p:animRot>
                                  </p:childTnLst>
                                </p:cTn>
                              </p:par>
                              <p:par>
                                <p:cTn id="581" presetID="8" presetClass="emph" presetSubtype="0" fill="hold" grpId="2" nodeType="withEffect">
                                  <p:stCondLst>
                                    <p:cond delay="0"/>
                                  </p:stCondLst>
                                  <p:childTnLst>
                                    <p:animRot by="21600000">
                                      <p:cBhvr>
                                        <p:cTn id="582" dur="3000" fill="hold"/>
                                        <p:tgtEl>
                                          <p:spTgt spid="34"/>
                                        </p:tgtEl>
                                        <p:attrNameLst>
                                          <p:attrName>r</p:attrName>
                                        </p:attrNameLst>
                                      </p:cBhvr>
                                    </p:animRot>
                                  </p:childTnLst>
                                </p:cTn>
                              </p:par>
                              <p:par>
                                <p:cTn id="583" presetID="8" presetClass="emph" presetSubtype="0" fill="hold" grpId="2" nodeType="withEffect">
                                  <p:stCondLst>
                                    <p:cond delay="0"/>
                                  </p:stCondLst>
                                  <p:childTnLst>
                                    <p:animRot by="-21600000">
                                      <p:cBhvr>
                                        <p:cTn id="584" dur="3000" fill="hold"/>
                                        <p:tgtEl>
                                          <p:spTgt spid="35"/>
                                        </p:tgtEl>
                                        <p:attrNameLst>
                                          <p:attrName>r</p:attrName>
                                        </p:attrNameLst>
                                      </p:cBhvr>
                                    </p:animRot>
                                  </p:childTnLst>
                                </p:cTn>
                              </p:par>
                              <p:par>
                                <p:cTn id="585" presetID="8" presetClass="emph" presetSubtype="0" fill="hold" grpId="2" nodeType="withEffect">
                                  <p:stCondLst>
                                    <p:cond delay="0"/>
                                  </p:stCondLst>
                                  <p:childTnLst>
                                    <p:animRot by="21600000">
                                      <p:cBhvr>
                                        <p:cTn id="586" dur="3000" fill="hold"/>
                                        <p:tgtEl>
                                          <p:spTgt spid="36"/>
                                        </p:tgtEl>
                                        <p:attrNameLst>
                                          <p:attrName>r</p:attrName>
                                        </p:attrNameLst>
                                      </p:cBhvr>
                                    </p:animRot>
                                  </p:childTnLst>
                                </p:cTn>
                              </p:par>
                              <p:par>
                                <p:cTn id="587" presetID="8" presetClass="emph" presetSubtype="0" fill="hold" grpId="2" nodeType="withEffect">
                                  <p:stCondLst>
                                    <p:cond delay="0"/>
                                  </p:stCondLst>
                                  <p:childTnLst>
                                    <p:animRot by="-21600000">
                                      <p:cBhvr>
                                        <p:cTn id="588" dur="3000" fill="hold"/>
                                        <p:tgtEl>
                                          <p:spTgt spid="37"/>
                                        </p:tgtEl>
                                        <p:attrNameLst>
                                          <p:attrName>r</p:attrName>
                                        </p:attrNameLst>
                                      </p:cBhvr>
                                    </p:animRot>
                                  </p:childTnLst>
                                </p:cTn>
                              </p:par>
                              <p:par>
                                <p:cTn id="589" presetID="8" presetClass="emph" presetSubtype="0" fill="hold" grpId="2" nodeType="withEffect">
                                  <p:stCondLst>
                                    <p:cond delay="0"/>
                                  </p:stCondLst>
                                  <p:childTnLst>
                                    <p:animRot by="21600000">
                                      <p:cBhvr>
                                        <p:cTn id="590" dur="3000" fill="hold"/>
                                        <p:tgtEl>
                                          <p:spTgt spid="38"/>
                                        </p:tgtEl>
                                        <p:attrNameLst>
                                          <p:attrName>r</p:attrName>
                                        </p:attrNameLst>
                                      </p:cBhvr>
                                    </p:animRot>
                                  </p:childTnLst>
                                </p:cTn>
                              </p:par>
                              <p:par>
                                <p:cTn id="591" presetID="8" presetClass="emph" presetSubtype="0" fill="hold" grpId="2" nodeType="withEffect">
                                  <p:stCondLst>
                                    <p:cond delay="0"/>
                                  </p:stCondLst>
                                  <p:childTnLst>
                                    <p:animRot by="-21600000">
                                      <p:cBhvr>
                                        <p:cTn id="592" dur="3000" fill="hold"/>
                                        <p:tgtEl>
                                          <p:spTgt spid="39"/>
                                        </p:tgtEl>
                                        <p:attrNameLst>
                                          <p:attrName>r</p:attrName>
                                        </p:attrNameLst>
                                      </p:cBhvr>
                                    </p:animRot>
                                  </p:childTnLst>
                                </p:cTn>
                              </p:par>
                              <p:par>
                                <p:cTn id="593" presetID="8" presetClass="emph" presetSubtype="0" fill="hold" grpId="2" nodeType="withEffect">
                                  <p:stCondLst>
                                    <p:cond delay="0"/>
                                  </p:stCondLst>
                                  <p:childTnLst>
                                    <p:animRot by="21600000">
                                      <p:cBhvr>
                                        <p:cTn id="594" dur="3000" fill="hold"/>
                                        <p:tgtEl>
                                          <p:spTgt spid="40"/>
                                        </p:tgtEl>
                                        <p:attrNameLst>
                                          <p:attrName>r</p:attrName>
                                        </p:attrNameLst>
                                      </p:cBhvr>
                                    </p:animRot>
                                  </p:childTnLst>
                                </p:cTn>
                              </p:par>
                              <p:par>
                                <p:cTn id="595" presetID="8" presetClass="emph" presetSubtype="0" fill="hold" grpId="2" nodeType="withEffect">
                                  <p:stCondLst>
                                    <p:cond delay="0"/>
                                  </p:stCondLst>
                                  <p:childTnLst>
                                    <p:animRot by="-21600000">
                                      <p:cBhvr>
                                        <p:cTn id="596" dur="3000" fill="hold"/>
                                        <p:tgtEl>
                                          <p:spTgt spid="41"/>
                                        </p:tgtEl>
                                        <p:attrNameLst>
                                          <p:attrName>r</p:attrName>
                                        </p:attrNameLst>
                                      </p:cBhvr>
                                    </p:animRot>
                                  </p:childTnLst>
                                </p:cTn>
                              </p:par>
                              <p:par>
                                <p:cTn id="597" presetID="8" presetClass="emph" presetSubtype="0" fill="hold" grpId="2" nodeType="withEffect">
                                  <p:stCondLst>
                                    <p:cond delay="0"/>
                                  </p:stCondLst>
                                  <p:childTnLst>
                                    <p:animRot by="21600000">
                                      <p:cBhvr>
                                        <p:cTn id="598" dur="3000" fill="hold"/>
                                        <p:tgtEl>
                                          <p:spTgt spid="42"/>
                                        </p:tgtEl>
                                        <p:attrNameLst>
                                          <p:attrName>r</p:attrName>
                                        </p:attrNameLst>
                                      </p:cBhvr>
                                    </p:animRot>
                                  </p:childTnLst>
                                </p:cTn>
                              </p:par>
                              <p:par>
                                <p:cTn id="599" presetID="8" presetClass="emph" presetSubtype="0" fill="hold" grpId="2" nodeType="withEffect">
                                  <p:stCondLst>
                                    <p:cond delay="0"/>
                                  </p:stCondLst>
                                  <p:childTnLst>
                                    <p:animRot by="-21600000">
                                      <p:cBhvr>
                                        <p:cTn id="600" dur="3000" fill="hold"/>
                                        <p:tgtEl>
                                          <p:spTgt spid="43"/>
                                        </p:tgtEl>
                                        <p:attrNameLst>
                                          <p:attrName>r</p:attrName>
                                        </p:attrNameLst>
                                      </p:cBhvr>
                                    </p:animRot>
                                  </p:childTnLst>
                                </p:cTn>
                              </p:par>
                              <p:par>
                                <p:cTn id="601" presetID="8" presetClass="emph" presetSubtype="0" fill="hold" grpId="2" nodeType="withEffect">
                                  <p:stCondLst>
                                    <p:cond delay="0"/>
                                  </p:stCondLst>
                                  <p:childTnLst>
                                    <p:animRot by="21600000">
                                      <p:cBhvr>
                                        <p:cTn id="602" dur="3000" fill="hold"/>
                                        <p:tgtEl>
                                          <p:spTgt spid="44"/>
                                        </p:tgtEl>
                                        <p:attrNameLst>
                                          <p:attrName>r</p:attrName>
                                        </p:attrNameLst>
                                      </p:cBhvr>
                                    </p:animRot>
                                  </p:childTnLst>
                                </p:cTn>
                              </p:par>
                              <p:par>
                                <p:cTn id="603" presetID="8" presetClass="emph" presetSubtype="0" fill="hold" grpId="2" nodeType="withEffect">
                                  <p:stCondLst>
                                    <p:cond delay="0"/>
                                  </p:stCondLst>
                                  <p:childTnLst>
                                    <p:animRot by="-21600000">
                                      <p:cBhvr>
                                        <p:cTn id="604" dur="3000" fill="hold"/>
                                        <p:tgtEl>
                                          <p:spTgt spid="45"/>
                                        </p:tgtEl>
                                        <p:attrNameLst>
                                          <p:attrName>r</p:attrName>
                                        </p:attrNameLst>
                                      </p:cBhvr>
                                    </p:animRot>
                                  </p:childTnLst>
                                </p:cTn>
                              </p:par>
                              <p:par>
                                <p:cTn id="605" presetID="8" presetClass="emph" presetSubtype="0" fill="hold" grpId="2" nodeType="withEffect">
                                  <p:stCondLst>
                                    <p:cond delay="0"/>
                                  </p:stCondLst>
                                  <p:childTnLst>
                                    <p:animRot by="21600000">
                                      <p:cBhvr>
                                        <p:cTn id="606" dur="3000" fill="hold"/>
                                        <p:tgtEl>
                                          <p:spTgt spid="46"/>
                                        </p:tgtEl>
                                        <p:attrNameLst>
                                          <p:attrName>r</p:attrName>
                                        </p:attrNameLst>
                                      </p:cBhvr>
                                    </p:animRot>
                                  </p:childTnLst>
                                </p:cTn>
                              </p:par>
                              <p:par>
                                <p:cTn id="607" presetID="8" presetClass="emph" presetSubtype="0" fill="hold" grpId="2" nodeType="withEffect">
                                  <p:stCondLst>
                                    <p:cond delay="0"/>
                                  </p:stCondLst>
                                  <p:childTnLst>
                                    <p:animRot by="-21600000">
                                      <p:cBhvr>
                                        <p:cTn id="608" dur="3000" fill="hold"/>
                                        <p:tgtEl>
                                          <p:spTgt spid="47"/>
                                        </p:tgtEl>
                                        <p:attrNameLst>
                                          <p:attrName>r</p:attrName>
                                        </p:attrNameLst>
                                      </p:cBhvr>
                                    </p:animRot>
                                  </p:childTnLst>
                                </p:cTn>
                              </p:par>
                              <p:par>
                                <p:cTn id="609" presetID="8" presetClass="emph" presetSubtype="0" fill="hold" grpId="2" nodeType="withEffect">
                                  <p:stCondLst>
                                    <p:cond delay="0"/>
                                  </p:stCondLst>
                                  <p:childTnLst>
                                    <p:animRot by="21600000">
                                      <p:cBhvr>
                                        <p:cTn id="610" dur="3000" fill="hold"/>
                                        <p:tgtEl>
                                          <p:spTgt spid="48"/>
                                        </p:tgtEl>
                                        <p:attrNameLst>
                                          <p:attrName>r</p:attrName>
                                        </p:attrNameLst>
                                      </p:cBhvr>
                                    </p:animRot>
                                  </p:childTnLst>
                                </p:cTn>
                              </p:par>
                              <p:par>
                                <p:cTn id="611" presetID="8" presetClass="emph" presetSubtype="0" fill="hold" grpId="2" nodeType="withEffect">
                                  <p:stCondLst>
                                    <p:cond delay="0"/>
                                  </p:stCondLst>
                                  <p:childTnLst>
                                    <p:animRot by="-21600000">
                                      <p:cBhvr>
                                        <p:cTn id="612" dur="3000" fill="hold"/>
                                        <p:tgtEl>
                                          <p:spTgt spid="49"/>
                                        </p:tgtEl>
                                        <p:attrNameLst>
                                          <p:attrName>r</p:attrName>
                                        </p:attrNameLst>
                                      </p:cBhvr>
                                    </p:animRot>
                                  </p:childTnLst>
                                </p:cTn>
                              </p:par>
                              <p:par>
                                <p:cTn id="613" presetID="8" presetClass="emph" presetSubtype="0" fill="hold" grpId="2" nodeType="withEffect">
                                  <p:stCondLst>
                                    <p:cond delay="0"/>
                                  </p:stCondLst>
                                  <p:childTnLst>
                                    <p:animRot by="21600000">
                                      <p:cBhvr>
                                        <p:cTn id="614" dur="3000" fill="hold"/>
                                        <p:tgtEl>
                                          <p:spTgt spid="50"/>
                                        </p:tgtEl>
                                        <p:attrNameLst>
                                          <p:attrName>r</p:attrName>
                                        </p:attrNameLst>
                                      </p:cBhvr>
                                    </p:animRot>
                                  </p:childTnLst>
                                </p:cTn>
                              </p:par>
                              <p:par>
                                <p:cTn id="615" presetID="8" presetClass="emph" presetSubtype="0" fill="hold" grpId="2" nodeType="withEffect">
                                  <p:stCondLst>
                                    <p:cond delay="0"/>
                                  </p:stCondLst>
                                  <p:childTnLst>
                                    <p:animRot by="-21600000">
                                      <p:cBhvr>
                                        <p:cTn id="616" dur="3000" fill="hold"/>
                                        <p:tgtEl>
                                          <p:spTgt spid="51"/>
                                        </p:tgtEl>
                                        <p:attrNameLst>
                                          <p:attrName>r</p:attrName>
                                        </p:attrNameLst>
                                      </p:cBhvr>
                                    </p:animRot>
                                  </p:childTnLst>
                                </p:cTn>
                              </p:par>
                              <p:par>
                                <p:cTn id="617" presetID="8" presetClass="emph" presetSubtype="0" fill="hold" grpId="2" nodeType="withEffect">
                                  <p:stCondLst>
                                    <p:cond delay="0"/>
                                  </p:stCondLst>
                                  <p:childTnLst>
                                    <p:animRot by="21600000">
                                      <p:cBhvr>
                                        <p:cTn id="618" dur="3000" fill="hold"/>
                                        <p:tgtEl>
                                          <p:spTgt spid="52"/>
                                        </p:tgtEl>
                                        <p:attrNameLst>
                                          <p:attrName>r</p:attrName>
                                        </p:attrNameLst>
                                      </p:cBhvr>
                                    </p:animRot>
                                  </p:childTnLst>
                                </p:cTn>
                              </p:par>
                              <p:par>
                                <p:cTn id="619" presetID="8" presetClass="emph" presetSubtype="0" fill="hold" grpId="2" nodeType="withEffect">
                                  <p:stCondLst>
                                    <p:cond delay="0"/>
                                  </p:stCondLst>
                                  <p:childTnLst>
                                    <p:animRot by="-21600000">
                                      <p:cBhvr>
                                        <p:cTn id="620" dur="3000" fill="hold"/>
                                        <p:tgtEl>
                                          <p:spTgt spid="53"/>
                                        </p:tgtEl>
                                        <p:attrNameLst>
                                          <p:attrName>r</p:attrName>
                                        </p:attrNameLst>
                                      </p:cBhvr>
                                    </p:animRot>
                                  </p:childTnLst>
                                </p:cTn>
                              </p:par>
                              <p:par>
                                <p:cTn id="621" presetID="8" presetClass="emph" presetSubtype="0" fill="hold" grpId="2" nodeType="withEffect">
                                  <p:stCondLst>
                                    <p:cond delay="0"/>
                                  </p:stCondLst>
                                  <p:childTnLst>
                                    <p:animRot by="21600000">
                                      <p:cBhvr>
                                        <p:cTn id="622" dur="3000" fill="hold"/>
                                        <p:tgtEl>
                                          <p:spTgt spid="54"/>
                                        </p:tgtEl>
                                        <p:attrNameLst>
                                          <p:attrName>r</p:attrName>
                                        </p:attrNameLst>
                                      </p:cBhvr>
                                    </p:animRot>
                                  </p:childTnLst>
                                </p:cTn>
                              </p:par>
                              <p:par>
                                <p:cTn id="623" presetID="8" presetClass="emph" presetSubtype="0" fill="hold" grpId="2" nodeType="withEffect">
                                  <p:stCondLst>
                                    <p:cond delay="0"/>
                                  </p:stCondLst>
                                  <p:childTnLst>
                                    <p:animRot by="-21600000">
                                      <p:cBhvr>
                                        <p:cTn id="624" dur="3000" fill="hold"/>
                                        <p:tgtEl>
                                          <p:spTgt spid="55"/>
                                        </p:tgtEl>
                                        <p:attrNameLst>
                                          <p:attrName>r</p:attrName>
                                        </p:attrNameLst>
                                      </p:cBhvr>
                                    </p:animRot>
                                  </p:childTnLst>
                                </p:cTn>
                              </p:par>
                              <p:par>
                                <p:cTn id="625" presetID="8" presetClass="emph" presetSubtype="0" fill="hold" grpId="2" nodeType="withEffect">
                                  <p:stCondLst>
                                    <p:cond delay="0"/>
                                  </p:stCondLst>
                                  <p:childTnLst>
                                    <p:animRot by="21600000">
                                      <p:cBhvr>
                                        <p:cTn id="626" dur="3000" fill="hold"/>
                                        <p:tgtEl>
                                          <p:spTgt spid="56"/>
                                        </p:tgtEl>
                                        <p:attrNameLst>
                                          <p:attrName>r</p:attrName>
                                        </p:attrNameLst>
                                      </p:cBhvr>
                                    </p:animRot>
                                  </p:childTnLst>
                                </p:cTn>
                              </p:par>
                              <p:par>
                                <p:cTn id="627" presetID="8" presetClass="emph" presetSubtype="0" fill="hold" grpId="2" nodeType="withEffect">
                                  <p:stCondLst>
                                    <p:cond delay="0"/>
                                  </p:stCondLst>
                                  <p:childTnLst>
                                    <p:animRot by="-21600000">
                                      <p:cBhvr>
                                        <p:cTn id="628" dur="3000" fill="hold"/>
                                        <p:tgtEl>
                                          <p:spTgt spid="73"/>
                                        </p:tgtEl>
                                        <p:attrNameLst>
                                          <p:attrName>r</p:attrName>
                                        </p:attrNameLst>
                                      </p:cBhvr>
                                    </p:animRot>
                                  </p:childTnLst>
                                </p:cTn>
                              </p:par>
                            </p:childTnLst>
                          </p:cTn>
                        </p:par>
                        <p:par>
                          <p:cTn id="629" fill="hold">
                            <p:stCondLst>
                              <p:cond delay="3000"/>
                            </p:stCondLst>
                            <p:childTnLst>
                              <p:par>
                                <p:cTn id="630" presetID="2" presetClass="exit" presetSubtype="2" fill="hold" grpId="3" nodeType="afterEffect">
                                  <p:stCondLst>
                                    <p:cond delay="0"/>
                                  </p:stCondLst>
                                  <p:childTnLst>
                                    <p:anim calcmode="lin" valueType="num">
                                      <p:cBhvr additive="base">
                                        <p:cTn id="631" dur="3000"/>
                                        <p:tgtEl>
                                          <p:spTgt spid="5"/>
                                        </p:tgtEl>
                                        <p:attrNameLst>
                                          <p:attrName>ppt_x</p:attrName>
                                        </p:attrNameLst>
                                      </p:cBhvr>
                                      <p:tavLst>
                                        <p:tav tm="0">
                                          <p:val>
                                            <p:strVal val="ppt_x"/>
                                          </p:val>
                                        </p:tav>
                                        <p:tav tm="100000">
                                          <p:val>
                                            <p:strVal val="1+ppt_w/2"/>
                                          </p:val>
                                        </p:tav>
                                      </p:tavLst>
                                    </p:anim>
                                    <p:anim calcmode="lin" valueType="num">
                                      <p:cBhvr additive="base">
                                        <p:cTn id="632" dur="3000"/>
                                        <p:tgtEl>
                                          <p:spTgt spid="5"/>
                                        </p:tgtEl>
                                        <p:attrNameLst>
                                          <p:attrName>ppt_y</p:attrName>
                                        </p:attrNameLst>
                                      </p:cBhvr>
                                      <p:tavLst>
                                        <p:tav tm="0">
                                          <p:val>
                                            <p:strVal val="ppt_y"/>
                                          </p:val>
                                        </p:tav>
                                        <p:tav tm="100000">
                                          <p:val>
                                            <p:strVal val="ppt_y"/>
                                          </p:val>
                                        </p:tav>
                                      </p:tavLst>
                                    </p:anim>
                                    <p:set>
                                      <p:cBhvr>
                                        <p:cTn id="633" dur="1" fill="hold">
                                          <p:stCondLst>
                                            <p:cond delay="2999"/>
                                          </p:stCondLst>
                                        </p:cTn>
                                        <p:tgtEl>
                                          <p:spTgt spid="5"/>
                                        </p:tgtEl>
                                        <p:attrNameLst>
                                          <p:attrName>style.visibility</p:attrName>
                                        </p:attrNameLst>
                                      </p:cBhvr>
                                      <p:to>
                                        <p:strVal val="hidden"/>
                                      </p:to>
                                    </p:set>
                                  </p:childTnLst>
                                </p:cTn>
                              </p:par>
                              <p:par>
                                <p:cTn id="634" presetID="2" presetClass="exit" presetSubtype="2" fill="hold" grpId="3" nodeType="withEffect">
                                  <p:stCondLst>
                                    <p:cond delay="0"/>
                                  </p:stCondLst>
                                  <p:childTnLst>
                                    <p:anim calcmode="lin" valueType="num">
                                      <p:cBhvr additive="base">
                                        <p:cTn id="635" dur="3000"/>
                                        <p:tgtEl>
                                          <p:spTgt spid="7"/>
                                        </p:tgtEl>
                                        <p:attrNameLst>
                                          <p:attrName>ppt_x</p:attrName>
                                        </p:attrNameLst>
                                      </p:cBhvr>
                                      <p:tavLst>
                                        <p:tav tm="0">
                                          <p:val>
                                            <p:strVal val="ppt_x"/>
                                          </p:val>
                                        </p:tav>
                                        <p:tav tm="100000">
                                          <p:val>
                                            <p:strVal val="1+ppt_w/2"/>
                                          </p:val>
                                        </p:tav>
                                      </p:tavLst>
                                    </p:anim>
                                    <p:anim calcmode="lin" valueType="num">
                                      <p:cBhvr additive="base">
                                        <p:cTn id="636" dur="3000"/>
                                        <p:tgtEl>
                                          <p:spTgt spid="7"/>
                                        </p:tgtEl>
                                        <p:attrNameLst>
                                          <p:attrName>ppt_y</p:attrName>
                                        </p:attrNameLst>
                                      </p:cBhvr>
                                      <p:tavLst>
                                        <p:tav tm="0">
                                          <p:val>
                                            <p:strVal val="ppt_y"/>
                                          </p:val>
                                        </p:tav>
                                        <p:tav tm="100000">
                                          <p:val>
                                            <p:strVal val="ppt_y"/>
                                          </p:val>
                                        </p:tav>
                                      </p:tavLst>
                                    </p:anim>
                                    <p:set>
                                      <p:cBhvr>
                                        <p:cTn id="637" dur="1" fill="hold">
                                          <p:stCondLst>
                                            <p:cond delay="2999"/>
                                          </p:stCondLst>
                                        </p:cTn>
                                        <p:tgtEl>
                                          <p:spTgt spid="7"/>
                                        </p:tgtEl>
                                        <p:attrNameLst>
                                          <p:attrName>style.visibility</p:attrName>
                                        </p:attrNameLst>
                                      </p:cBhvr>
                                      <p:to>
                                        <p:strVal val="hidden"/>
                                      </p:to>
                                    </p:set>
                                  </p:childTnLst>
                                </p:cTn>
                              </p:par>
                              <p:par>
                                <p:cTn id="638" presetID="2" presetClass="exit" presetSubtype="2" fill="hold" grpId="3" nodeType="withEffect">
                                  <p:stCondLst>
                                    <p:cond delay="0"/>
                                  </p:stCondLst>
                                  <p:childTnLst>
                                    <p:anim calcmode="lin" valueType="num">
                                      <p:cBhvr additive="base">
                                        <p:cTn id="639" dur="3000"/>
                                        <p:tgtEl>
                                          <p:spTgt spid="8"/>
                                        </p:tgtEl>
                                        <p:attrNameLst>
                                          <p:attrName>ppt_x</p:attrName>
                                        </p:attrNameLst>
                                      </p:cBhvr>
                                      <p:tavLst>
                                        <p:tav tm="0">
                                          <p:val>
                                            <p:strVal val="ppt_x"/>
                                          </p:val>
                                        </p:tav>
                                        <p:tav tm="100000">
                                          <p:val>
                                            <p:strVal val="1+ppt_w/2"/>
                                          </p:val>
                                        </p:tav>
                                      </p:tavLst>
                                    </p:anim>
                                    <p:anim calcmode="lin" valueType="num">
                                      <p:cBhvr additive="base">
                                        <p:cTn id="640" dur="3000"/>
                                        <p:tgtEl>
                                          <p:spTgt spid="8"/>
                                        </p:tgtEl>
                                        <p:attrNameLst>
                                          <p:attrName>ppt_y</p:attrName>
                                        </p:attrNameLst>
                                      </p:cBhvr>
                                      <p:tavLst>
                                        <p:tav tm="0">
                                          <p:val>
                                            <p:strVal val="ppt_y"/>
                                          </p:val>
                                        </p:tav>
                                        <p:tav tm="100000">
                                          <p:val>
                                            <p:strVal val="ppt_y"/>
                                          </p:val>
                                        </p:tav>
                                      </p:tavLst>
                                    </p:anim>
                                    <p:set>
                                      <p:cBhvr>
                                        <p:cTn id="641" dur="1" fill="hold">
                                          <p:stCondLst>
                                            <p:cond delay="2999"/>
                                          </p:stCondLst>
                                        </p:cTn>
                                        <p:tgtEl>
                                          <p:spTgt spid="8"/>
                                        </p:tgtEl>
                                        <p:attrNameLst>
                                          <p:attrName>style.visibility</p:attrName>
                                        </p:attrNameLst>
                                      </p:cBhvr>
                                      <p:to>
                                        <p:strVal val="hidden"/>
                                      </p:to>
                                    </p:set>
                                  </p:childTnLst>
                                </p:cTn>
                              </p:par>
                              <p:par>
                                <p:cTn id="642" presetID="2" presetClass="exit" presetSubtype="2" fill="hold" grpId="3" nodeType="withEffect">
                                  <p:stCondLst>
                                    <p:cond delay="0"/>
                                  </p:stCondLst>
                                  <p:childTnLst>
                                    <p:anim calcmode="lin" valueType="num">
                                      <p:cBhvr additive="base">
                                        <p:cTn id="643" dur="3000"/>
                                        <p:tgtEl>
                                          <p:spTgt spid="9"/>
                                        </p:tgtEl>
                                        <p:attrNameLst>
                                          <p:attrName>ppt_x</p:attrName>
                                        </p:attrNameLst>
                                      </p:cBhvr>
                                      <p:tavLst>
                                        <p:tav tm="0">
                                          <p:val>
                                            <p:strVal val="ppt_x"/>
                                          </p:val>
                                        </p:tav>
                                        <p:tav tm="100000">
                                          <p:val>
                                            <p:strVal val="1+ppt_w/2"/>
                                          </p:val>
                                        </p:tav>
                                      </p:tavLst>
                                    </p:anim>
                                    <p:anim calcmode="lin" valueType="num">
                                      <p:cBhvr additive="base">
                                        <p:cTn id="644" dur="3000"/>
                                        <p:tgtEl>
                                          <p:spTgt spid="9"/>
                                        </p:tgtEl>
                                        <p:attrNameLst>
                                          <p:attrName>ppt_y</p:attrName>
                                        </p:attrNameLst>
                                      </p:cBhvr>
                                      <p:tavLst>
                                        <p:tav tm="0">
                                          <p:val>
                                            <p:strVal val="ppt_y"/>
                                          </p:val>
                                        </p:tav>
                                        <p:tav tm="100000">
                                          <p:val>
                                            <p:strVal val="ppt_y"/>
                                          </p:val>
                                        </p:tav>
                                      </p:tavLst>
                                    </p:anim>
                                    <p:set>
                                      <p:cBhvr>
                                        <p:cTn id="645" dur="1" fill="hold">
                                          <p:stCondLst>
                                            <p:cond delay="2999"/>
                                          </p:stCondLst>
                                        </p:cTn>
                                        <p:tgtEl>
                                          <p:spTgt spid="9"/>
                                        </p:tgtEl>
                                        <p:attrNameLst>
                                          <p:attrName>style.visibility</p:attrName>
                                        </p:attrNameLst>
                                      </p:cBhvr>
                                      <p:to>
                                        <p:strVal val="hidden"/>
                                      </p:to>
                                    </p:set>
                                  </p:childTnLst>
                                </p:cTn>
                              </p:par>
                              <p:par>
                                <p:cTn id="646" presetID="2" presetClass="exit" presetSubtype="2" fill="hold" grpId="3" nodeType="withEffect">
                                  <p:stCondLst>
                                    <p:cond delay="0"/>
                                  </p:stCondLst>
                                  <p:childTnLst>
                                    <p:anim calcmode="lin" valueType="num">
                                      <p:cBhvr additive="base">
                                        <p:cTn id="647" dur="3000"/>
                                        <p:tgtEl>
                                          <p:spTgt spid="10"/>
                                        </p:tgtEl>
                                        <p:attrNameLst>
                                          <p:attrName>ppt_x</p:attrName>
                                        </p:attrNameLst>
                                      </p:cBhvr>
                                      <p:tavLst>
                                        <p:tav tm="0">
                                          <p:val>
                                            <p:strVal val="ppt_x"/>
                                          </p:val>
                                        </p:tav>
                                        <p:tav tm="100000">
                                          <p:val>
                                            <p:strVal val="1+ppt_w/2"/>
                                          </p:val>
                                        </p:tav>
                                      </p:tavLst>
                                    </p:anim>
                                    <p:anim calcmode="lin" valueType="num">
                                      <p:cBhvr additive="base">
                                        <p:cTn id="648" dur="3000"/>
                                        <p:tgtEl>
                                          <p:spTgt spid="10"/>
                                        </p:tgtEl>
                                        <p:attrNameLst>
                                          <p:attrName>ppt_y</p:attrName>
                                        </p:attrNameLst>
                                      </p:cBhvr>
                                      <p:tavLst>
                                        <p:tav tm="0">
                                          <p:val>
                                            <p:strVal val="ppt_y"/>
                                          </p:val>
                                        </p:tav>
                                        <p:tav tm="100000">
                                          <p:val>
                                            <p:strVal val="ppt_y"/>
                                          </p:val>
                                        </p:tav>
                                      </p:tavLst>
                                    </p:anim>
                                    <p:set>
                                      <p:cBhvr>
                                        <p:cTn id="649" dur="1" fill="hold">
                                          <p:stCondLst>
                                            <p:cond delay="2999"/>
                                          </p:stCondLst>
                                        </p:cTn>
                                        <p:tgtEl>
                                          <p:spTgt spid="10"/>
                                        </p:tgtEl>
                                        <p:attrNameLst>
                                          <p:attrName>style.visibility</p:attrName>
                                        </p:attrNameLst>
                                      </p:cBhvr>
                                      <p:to>
                                        <p:strVal val="hidden"/>
                                      </p:to>
                                    </p:set>
                                  </p:childTnLst>
                                </p:cTn>
                              </p:par>
                              <p:par>
                                <p:cTn id="650" presetID="2" presetClass="exit" presetSubtype="2" fill="hold" grpId="3" nodeType="withEffect">
                                  <p:stCondLst>
                                    <p:cond delay="0"/>
                                  </p:stCondLst>
                                  <p:childTnLst>
                                    <p:anim calcmode="lin" valueType="num">
                                      <p:cBhvr additive="base">
                                        <p:cTn id="651" dur="3000"/>
                                        <p:tgtEl>
                                          <p:spTgt spid="11"/>
                                        </p:tgtEl>
                                        <p:attrNameLst>
                                          <p:attrName>ppt_x</p:attrName>
                                        </p:attrNameLst>
                                      </p:cBhvr>
                                      <p:tavLst>
                                        <p:tav tm="0">
                                          <p:val>
                                            <p:strVal val="ppt_x"/>
                                          </p:val>
                                        </p:tav>
                                        <p:tav tm="100000">
                                          <p:val>
                                            <p:strVal val="1+ppt_w/2"/>
                                          </p:val>
                                        </p:tav>
                                      </p:tavLst>
                                    </p:anim>
                                    <p:anim calcmode="lin" valueType="num">
                                      <p:cBhvr additive="base">
                                        <p:cTn id="652" dur="3000"/>
                                        <p:tgtEl>
                                          <p:spTgt spid="11"/>
                                        </p:tgtEl>
                                        <p:attrNameLst>
                                          <p:attrName>ppt_y</p:attrName>
                                        </p:attrNameLst>
                                      </p:cBhvr>
                                      <p:tavLst>
                                        <p:tav tm="0">
                                          <p:val>
                                            <p:strVal val="ppt_y"/>
                                          </p:val>
                                        </p:tav>
                                        <p:tav tm="100000">
                                          <p:val>
                                            <p:strVal val="ppt_y"/>
                                          </p:val>
                                        </p:tav>
                                      </p:tavLst>
                                    </p:anim>
                                    <p:set>
                                      <p:cBhvr>
                                        <p:cTn id="653" dur="1" fill="hold">
                                          <p:stCondLst>
                                            <p:cond delay="2999"/>
                                          </p:stCondLst>
                                        </p:cTn>
                                        <p:tgtEl>
                                          <p:spTgt spid="11"/>
                                        </p:tgtEl>
                                        <p:attrNameLst>
                                          <p:attrName>style.visibility</p:attrName>
                                        </p:attrNameLst>
                                      </p:cBhvr>
                                      <p:to>
                                        <p:strVal val="hidden"/>
                                      </p:to>
                                    </p:set>
                                  </p:childTnLst>
                                </p:cTn>
                              </p:par>
                              <p:par>
                                <p:cTn id="654" presetID="2" presetClass="exit" presetSubtype="2" fill="hold" grpId="3" nodeType="withEffect">
                                  <p:stCondLst>
                                    <p:cond delay="0"/>
                                  </p:stCondLst>
                                  <p:childTnLst>
                                    <p:anim calcmode="lin" valueType="num">
                                      <p:cBhvr additive="base">
                                        <p:cTn id="655" dur="3000"/>
                                        <p:tgtEl>
                                          <p:spTgt spid="12"/>
                                        </p:tgtEl>
                                        <p:attrNameLst>
                                          <p:attrName>ppt_x</p:attrName>
                                        </p:attrNameLst>
                                      </p:cBhvr>
                                      <p:tavLst>
                                        <p:tav tm="0">
                                          <p:val>
                                            <p:strVal val="ppt_x"/>
                                          </p:val>
                                        </p:tav>
                                        <p:tav tm="100000">
                                          <p:val>
                                            <p:strVal val="1+ppt_w/2"/>
                                          </p:val>
                                        </p:tav>
                                      </p:tavLst>
                                    </p:anim>
                                    <p:anim calcmode="lin" valueType="num">
                                      <p:cBhvr additive="base">
                                        <p:cTn id="656" dur="3000"/>
                                        <p:tgtEl>
                                          <p:spTgt spid="12"/>
                                        </p:tgtEl>
                                        <p:attrNameLst>
                                          <p:attrName>ppt_y</p:attrName>
                                        </p:attrNameLst>
                                      </p:cBhvr>
                                      <p:tavLst>
                                        <p:tav tm="0">
                                          <p:val>
                                            <p:strVal val="ppt_y"/>
                                          </p:val>
                                        </p:tav>
                                        <p:tav tm="100000">
                                          <p:val>
                                            <p:strVal val="ppt_y"/>
                                          </p:val>
                                        </p:tav>
                                      </p:tavLst>
                                    </p:anim>
                                    <p:set>
                                      <p:cBhvr>
                                        <p:cTn id="657" dur="1" fill="hold">
                                          <p:stCondLst>
                                            <p:cond delay="2999"/>
                                          </p:stCondLst>
                                        </p:cTn>
                                        <p:tgtEl>
                                          <p:spTgt spid="12"/>
                                        </p:tgtEl>
                                        <p:attrNameLst>
                                          <p:attrName>style.visibility</p:attrName>
                                        </p:attrNameLst>
                                      </p:cBhvr>
                                      <p:to>
                                        <p:strVal val="hidden"/>
                                      </p:to>
                                    </p:set>
                                  </p:childTnLst>
                                </p:cTn>
                              </p:par>
                              <p:par>
                                <p:cTn id="658" presetID="2" presetClass="exit" presetSubtype="2" fill="hold" grpId="3" nodeType="withEffect">
                                  <p:stCondLst>
                                    <p:cond delay="0"/>
                                  </p:stCondLst>
                                  <p:childTnLst>
                                    <p:anim calcmode="lin" valueType="num">
                                      <p:cBhvr additive="base">
                                        <p:cTn id="659" dur="3000"/>
                                        <p:tgtEl>
                                          <p:spTgt spid="13"/>
                                        </p:tgtEl>
                                        <p:attrNameLst>
                                          <p:attrName>ppt_x</p:attrName>
                                        </p:attrNameLst>
                                      </p:cBhvr>
                                      <p:tavLst>
                                        <p:tav tm="0">
                                          <p:val>
                                            <p:strVal val="ppt_x"/>
                                          </p:val>
                                        </p:tav>
                                        <p:tav tm="100000">
                                          <p:val>
                                            <p:strVal val="1+ppt_w/2"/>
                                          </p:val>
                                        </p:tav>
                                      </p:tavLst>
                                    </p:anim>
                                    <p:anim calcmode="lin" valueType="num">
                                      <p:cBhvr additive="base">
                                        <p:cTn id="660" dur="3000"/>
                                        <p:tgtEl>
                                          <p:spTgt spid="13"/>
                                        </p:tgtEl>
                                        <p:attrNameLst>
                                          <p:attrName>ppt_y</p:attrName>
                                        </p:attrNameLst>
                                      </p:cBhvr>
                                      <p:tavLst>
                                        <p:tav tm="0">
                                          <p:val>
                                            <p:strVal val="ppt_y"/>
                                          </p:val>
                                        </p:tav>
                                        <p:tav tm="100000">
                                          <p:val>
                                            <p:strVal val="ppt_y"/>
                                          </p:val>
                                        </p:tav>
                                      </p:tavLst>
                                    </p:anim>
                                    <p:set>
                                      <p:cBhvr>
                                        <p:cTn id="661" dur="1" fill="hold">
                                          <p:stCondLst>
                                            <p:cond delay="2999"/>
                                          </p:stCondLst>
                                        </p:cTn>
                                        <p:tgtEl>
                                          <p:spTgt spid="13"/>
                                        </p:tgtEl>
                                        <p:attrNameLst>
                                          <p:attrName>style.visibility</p:attrName>
                                        </p:attrNameLst>
                                      </p:cBhvr>
                                      <p:to>
                                        <p:strVal val="hidden"/>
                                      </p:to>
                                    </p:set>
                                  </p:childTnLst>
                                </p:cTn>
                              </p:par>
                              <p:par>
                                <p:cTn id="662" presetID="2" presetClass="exit" presetSubtype="2" fill="hold" grpId="3" nodeType="withEffect">
                                  <p:stCondLst>
                                    <p:cond delay="0"/>
                                  </p:stCondLst>
                                  <p:childTnLst>
                                    <p:anim calcmode="lin" valueType="num">
                                      <p:cBhvr additive="base">
                                        <p:cTn id="663" dur="3000"/>
                                        <p:tgtEl>
                                          <p:spTgt spid="14"/>
                                        </p:tgtEl>
                                        <p:attrNameLst>
                                          <p:attrName>ppt_x</p:attrName>
                                        </p:attrNameLst>
                                      </p:cBhvr>
                                      <p:tavLst>
                                        <p:tav tm="0">
                                          <p:val>
                                            <p:strVal val="ppt_x"/>
                                          </p:val>
                                        </p:tav>
                                        <p:tav tm="100000">
                                          <p:val>
                                            <p:strVal val="1+ppt_w/2"/>
                                          </p:val>
                                        </p:tav>
                                      </p:tavLst>
                                    </p:anim>
                                    <p:anim calcmode="lin" valueType="num">
                                      <p:cBhvr additive="base">
                                        <p:cTn id="664" dur="3000"/>
                                        <p:tgtEl>
                                          <p:spTgt spid="14"/>
                                        </p:tgtEl>
                                        <p:attrNameLst>
                                          <p:attrName>ppt_y</p:attrName>
                                        </p:attrNameLst>
                                      </p:cBhvr>
                                      <p:tavLst>
                                        <p:tav tm="0">
                                          <p:val>
                                            <p:strVal val="ppt_y"/>
                                          </p:val>
                                        </p:tav>
                                        <p:tav tm="100000">
                                          <p:val>
                                            <p:strVal val="ppt_y"/>
                                          </p:val>
                                        </p:tav>
                                      </p:tavLst>
                                    </p:anim>
                                    <p:set>
                                      <p:cBhvr>
                                        <p:cTn id="665" dur="1" fill="hold">
                                          <p:stCondLst>
                                            <p:cond delay="2999"/>
                                          </p:stCondLst>
                                        </p:cTn>
                                        <p:tgtEl>
                                          <p:spTgt spid="14"/>
                                        </p:tgtEl>
                                        <p:attrNameLst>
                                          <p:attrName>style.visibility</p:attrName>
                                        </p:attrNameLst>
                                      </p:cBhvr>
                                      <p:to>
                                        <p:strVal val="hidden"/>
                                      </p:to>
                                    </p:set>
                                  </p:childTnLst>
                                </p:cTn>
                              </p:par>
                              <p:par>
                                <p:cTn id="666" presetID="2" presetClass="exit" presetSubtype="2" fill="hold" grpId="3" nodeType="withEffect">
                                  <p:stCondLst>
                                    <p:cond delay="0"/>
                                  </p:stCondLst>
                                  <p:childTnLst>
                                    <p:anim calcmode="lin" valueType="num">
                                      <p:cBhvr additive="base">
                                        <p:cTn id="667" dur="3000"/>
                                        <p:tgtEl>
                                          <p:spTgt spid="15"/>
                                        </p:tgtEl>
                                        <p:attrNameLst>
                                          <p:attrName>ppt_x</p:attrName>
                                        </p:attrNameLst>
                                      </p:cBhvr>
                                      <p:tavLst>
                                        <p:tav tm="0">
                                          <p:val>
                                            <p:strVal val="ppt_x"/>
                                          </p:val>
                                        </p:tav>
                                        <p:tav tm="100000">
                                          <p:val>
                                            <p:strVal val="1+ppt_w/2"/>
                                          </p:val>
                                        </p:tav>
                                      </p:tavLst>
                                    </p:anim>
                                    <p:anim calcmode="lin" valueType="num">
                                      <p:cBhvr additive="base">
                                        <p:cTn id="668" dur="3000"/>
                                        <p:tgtEl>
                                          <p:spTgt spid="15"/>
                                        </p:tgtEl>
                                        <p:attrNameLst>
                                          <p:attrName>ppt_y</p:attrName>
                                        </p:attrNameLst>
                                      </p:cBhvr>
                                      <p:tavLst>
                                        <p:tav tm="0">
                                          <p:val>
                                            <p:strVal val="ppt_y"/>
                                          </p:val>
                                        </p:tav>
                                        <p:tav tm="100000">
                                          <p:val>
                                            <p:strVal val="ppt_y"/>
                                          </p:val>
                                        </p:tav>
                                      </p:tavLst>
                                    </p:anim>
                                    <p:set>
                                      <p:cBhvr>
                                        <p:cTn id="669" dur="1" fill="hold">
                                          <p:stCondLst>
                                            <p:cond delay="2999"/>
                                          </p:stCondLst>
                                        </p:cTn>
                                        <p:tgtEl>
                                          <p:spTgt spid="15"/>
                                        </p:tgtEl>
                                        <p:attrNameLst>
                                          <p:attrName>style.visibility</p:attrName>
                                        </p:attrNameLst>
                                      </p:cBhvr>
                                      <p:to>
                                        <p:strVal val="hidden"/>
                                      </p:to>
                                    </p:set>
                                  </p:childTnLst>
                                </p:cTn>
                              </p:par>
                              <p:par>
                                <p:cTn id="670" presetID="2" presetClass="exit" presetSubtype="2" fill="hold" grpId="3" nodeType="withEffect">
                                  <p:stCondLst>
                                    <p:cond delay="0"/>
                                  </p:stCondLst>
                                  <p:childTnLst>
                                    <p:anim calcmode="lin" valueType="num">
                                      <p:cBhvr additive="base">
                                        <p:cTn id="671" dur="3000"/>
                                        <p:tgtEl>
                                          <p:spTgt spid="16"/>
                                        </p:tgtEl>
                                        <p:attrNameLst>
                                          <p:attrName>ppt_x</p:attrName>
                                        </p:attrNameLst>
                                      </p:cBhvr>
                                      <p:tavLst>
                                        <p:tav tm="0">
                                          <p:val>
                                            <p:strVal val="ppt_x"/>
                                          </p:val>
                                        </p:tav>
                                        <p:tav tm="100000">
                                          <p:val>
                                            <p:strVal val="1+ppt_w/2"/>
                                          </p:val>
                                        </p:tav>
                                      </p:tavLst>
                                    </p:anim>
                                    <p:anim calcmode="lin" valueType="num">
                                      <p:cBhvr additive="base">
                                        <p:cTn id="672" dur="3000"/>
                                        <p:tgtEl>
                                          <p:spTgt spid="16"/>
                                        </p:tgtEl>
                                        <p:attrNameLst>
                                          <p:attrName>ppt_y</p:attrName>
                                        </p:attrNameLst>
                                      </p:cBhvr>
                                      <p:tavLst>
                                        <p:tav tm="0">
                                          <p:val>
                                            <p:strVal val="ppt_y"/>
                                          </p:val>
                                        </p:tav>
                                        <p:tav tm="100000">
                                          <p:val>
                                            <p:strVal val="ppt_y"/>
                                          </p:val>
                                        </p:tav>
                                      </p:tavLst>
                                    </p:anim>
                                    <p:set>
                                      <p:cBhvr>
                                        <p:cTn id="673" dur="1" fill="hold">
                                          <p:stCondLst>
                                            <p:cond delay="2999"/>
                                          </p:stCondLst>
                                        </p:cTn>
                                        <p:tgtEl>
                                          <p:spTgt spid="16"/>
                                        </p:tgtEl>
                                        <p:attrNameLst>
                                          <p:attrName>style.visibility</p:attrName>
                                        </p:attrNameLst>
                                      </p:cBhvr>
                                      <p:to>
                                        <p:strVal val="hidden"/>
                                      </p:to>
                                    </p:set>
                                  </p:childTnLst>
                                </p:cTn>
                              </p:par>
                              <p:par>
                                <p:cTn id="674" presetID="2" presetClass="exit" presetSubtype="2" fill="hold" grpId="3" nodeType="withEffect">
                                  <p:stCondLst>
                                    <p:cond delay="0"/>
                                  </p:stCondLst>
                                  <p:childTnLst>
                                    <p:anim calcmode="lin" valueType="num">
                                      <p:cBhvr additive="base">
                                        <p:cTn id="675" dur="3000"/>
                                        <p:tgtEl>
                                          <p:spTgt spid="17"/>
                                        </p:tgtEl>
                                        <p:attrNameLst>
                                          <p:attrName>ppt_x</p:attrName>
                                        </p:attrNameLst>
                                      </p:cBhvr>
                                      <p:tavLst>
                                        <p:tav tm="0">
                                          <p:val>
                                            <p:strVal val="ppt_x"/>
                                          </p:val>
                                        </p:tav>
                                        <p:tav tm="100000">
                                          <p:val>
                                            <p:strVal val="1+ppt_w/2"/>
                                          </p:val>
                                        </p:tav>
                                      </p:tavLst>
                                    </p:anim>
                                    <p:anim calcmode="lin" valueType="num">
                                      <p:cBhvr additive="base">
                                        <p:cTn id="676" dur="3000"/>
                                        <p:tgtEl>
                                          <p:spTgt spid="17"/>
                                        </p:tgtEl>
                                        <p:attrNameLst>
                                          <p:attrName>ppt_y</p:attrName>
                                        </p:attrNameLst>
                                      </p:cBhvr>
                                      <p:tavLst>
                                        <p:tav tm="0">
                                          <p:val>
                                            <p:strVal val="ppt_y"/>
                                          </p:val>
                                        </p:tav>
                                        <p:tav tm="100000">
                                          <p:val>
                                            <p:strVal val="ppt_y"/>
                                          </p:val>
                                        </p:tav>
                                      </p:tavLst>
                                    </p:anim>
                                    <p:set>
                                      <p:cBhvr>
                                        <p:cTn id="677" dur="1" fill="hold">
                                          <p:stCondLst>
                                            <p:cond delay="2999"/>
                                          </p:stCondLst>
                                        </p:cTn>
                                        <p:tgtEl>
                                          <p:spTgt spid="17"/>
                                        </p:tgtEl>
                                        <p:attrNameLst>
                                          <p:attrName>style.visibility</p:attrName>
                                        </p:attrNameLst>
                                      </p:cBhvr>
                                      <p:to>
                                        <p:strVal val="hidden"/>
                                      </p:to>
                                    </p:set>
                                  </p:childTnLst>
                                </p:cTn>
                              </p:par>
                              <p:par>
                                <p:cTn id="678" presetID="2" presetClass="exit" presetSubtype="2" fill="hold" grpId="3" nodeType="withEffect">
                                  <p:stCondLst>
                                    <p:cond delay="0"/>
                                  </p:stCondLst>
                                  <p:childTnLst>
                                    <p:anim calcmode="lin" valueType="num">
                                      <p:cBhvr additive="base">
                                        <p:cTn id="679" dur="3000"/>
                                        <p:tgtEl>
                                          <p:spTgt spid="18"/>
                                        </p:tgtEl>
                                        <p:attrNameLst>
                                          <p:attrName>ppt_x</p:attrName>
                                        </p:attrNameLst>
                                      </p:cBhvr>
                                      <p:tavLst>
                                        <p:tav tm="0">
                                          <p:val>
                                            <p:strVal val="ppt_x"/>
                                          </p:val>
                                        </p:tav>
                                        <p:tav tm="100000">
                                          <p:val>
                                            <p:strVal val="1+ppt_w/2"/>
                                          </p:val>
                                        </p:tav>
                                      </p:tavLst>
                                    </p:anim>
                                    <p:anim calcmode="lin" valueType="num">
                                      <p:cBhvr additive="base">
                                        <p:cTn id="680" dur="3000"/>
                                        <p:tgtEl>
                                          <p:spTgt spid="18"/>
                                        </p:tgtEl>
                                        <p:attrNameLst>
                                          <p:attrName>ppt_y</p:attrName>
                                        </p:attrNameLst>
                                      </p:cBhvr>
                                      <p:tavLst>
                                        <p:tav tm="0">
                                          <p:val>
                                            <p:strVal val="ppt_y"/>
                                          </p:val>
                                        </p:tav>
                                        <p:tav tm="100000">
                                          <p:val>
                                            <p:strVal val="ppt_y"/>
                                          </p:val>
                                        </p:tav>
                                      </p:tavLst>
                                    </p:anim>
                                    <p:set>
                                      <p:cBhvr>
                                        <p:cTn id="681" dur="1" fill="hold">
                                          <p:stCondLst>
                                            <p:cond delay="2999"/>
                                          </p:stCondLst>
                                        </p:cTn>
                                        <p:tgtEl>
                                          <p:spTgt spid="18"/>
                                        </p:tgtEl>
                                        <p:attrNameLst>
                                          <p:attrName>style.visibility</p:attrName>
                                        </p:attrNameLst>
                                      </p:cBhvr>
                                      <p:to>
                                        <p:strVal val="hidden"/>
                                      </p:to>
                                    </p:set>
                                  </p:childTnLst>
                                </p:cTn>
                              </p:par>
                              <p:par>
                                <p:cTn id="682" presetID="2" presetClass="exit" presetSubtype="2" fill="hold" grpId="3" nodeType="withEffect">
                                  <p:stCondLst>
                                    <p:cond delay="0"/>
                                  </p:stCondLst>
                                  <p:childTnLst>
                                    <p:anim calcmode="lin" valueType="num">
                                      <p:cBhvr additive="base">
                                        <p:cTn id="683" dur="3000"/>
                                        <p:tgtEl>
                                          <p:spTgt spid="19"/>
                                        </p:tgtEl>
                                        <p:attrNameLst>
                                          <p:attrName>ppt_x</p:attrName>
                                        </p:attrNameLst>
                                      </p:cBhvr>
                                      <p:tavLst>
                                        <p:tav tm="0">
                                          <p:val>
                                            <p:strVal val="ppt_x"/>
                                          </p:val>
                                        </p:tav>
                                        <p:tav tm="100000">
                                          <p:val>
                                            <p:strVal val="1+ppt_w/2"/>
                                          </p:val>
                                        </p:tav>
                                      </p:tavLst>
                                    </p:anim>
                                    <p:anim calcmode="lin" valueType="num">
                                      <p:cBhvr additive="base">
                                        <p:cTn id="684" dur="3000"/>
                                        <p:tgtEl>
                                          <p:spTgt spid="19"/>
                                        </p:tgtEl>
                                        <p:attrNameLst>
                                          <p:attrName>ppt_y</p:attrName>
                                        </p:attrNameLst>
                                      </p:cBhvr>
                                      <p:tavLst>
                                        <p:tav tm="0">
                                          <p:val>
                                            <p:strVal val="ppt_y"/>
                                          </p:val>
                                        </p:tav>
                                        <p:tav tm="100000">
                                          <p:val>
                                            <p:strVal val="ppt_y"/>
                                          </p:val>
                                        </p:tav>
                                      </p:tavLst>
                                    </p:anim>
                                    <p:set>
                                      <p:cBhvr>
                                        <p:cTn id="685" dur="1" fill="hold">
                                          <p:stCondLst>
                                            <p:cond delay="2999"/>
                                          </p:stCondLst>
                                        </p:cTn>
                                        <p:tgtEl>
                                          <p:spTgt spid="19"/>
                                        </p:tgtEl>
                                        <p:attrNameLst>
                                          <p:attrName>style.visibility</p:attrName>
                                        </p:attrNameLst>
                                      </p:cBhvr>
                                      <p:to>
                                        <p:strVal val="hidden"/>
                                      </p:to>
                                    </p:set>
                                  </p:childTnLst>
                                </p:cTn>
                              </p:par>
                              <p:par>
                                <p:cTn id="686" presetID="2" presetClass="exit" presetSubtype="2" fill="hold" grpId="3" nodeType="withEffect">
                                  <p:stCondLst>
                                    <p:cond delay="0"/>
                                  </p:stCondLst>
                                  <p:childTnLst>
                                    <p:anim calcmode="lin" valueType="num">
                                      <p:cBhvr additive="base">
                                        <p:cTn id="687" dur="3000"/>
                                        <p:tgtEl>
                                          <p:spTgt spid="20"/>
                                        </p:tgtEl>
                                        <p:attrNameLst>
                                          <p:attrName>ppt_x</p:attrName>
                                        </p:attrNameLst>
                                      </p:cBhvr>
                                      <p:tavLst>
                                        <p:tav tm="0">
                                          <p:val>
                                            <p:strVal val="ppt_x"/>
                                          </p:val>
                                        </p:tav>
                                        <p:tav tm="100000">
                                          <p:val>
                                            <p:strVal val="1+ppt_w/2"/>
                                          </p:val>
                                        </p:tav>
                                      </p:tavLst>
                                    </p:anim>
                                    <p:anim calcmode="lin" valueType="num">
                                      <p:cBhvr additive="base">
                                        <p:cTn id="688" dur="3000"/>
                                        <p:tgtEl>
                                          <p:spTgt spid="20"/>
                                        </p:tgtEl>
                                        <p:attrNameLst>
                                          <p:attrName>ppt_y</p:attrName>
                                        </p:attrNameLst>
                                      </p:cBhvr>
                                      <p:tavLst>
                                        <p:tav tm="0">
                                          <p:val>
                                            <p:strVal val="ppt_y"/>
                                          </p:val>
                                        </p:tav>
                                        <p:tav tm="100000">
                                          <p:val>
                                            <p:strVal val="ppt_y"/>
                                          </p:val>
                                        </p:tav>
                                      </p:tavLst>
                                    </p:anim>
                                    <p:set>
                                      <p:cBhvr>
                                        <p:cTn id="689" dur="1" fill="hold">
                                          <p:stCondLst>
                                            <p:cond delay="2999"/>
                                          </p:stCondLst>
                                        </p:cTn>
                                        <p:tgtEl>
                                          <p:spTgt spid="20"/>
                                        </p:tgtEl>
                                        <p:attrNameLst>
                                          <p:attrName>style.visibility</p:attrName>
                                        </p:attrNameLst>
                                      </p:cBhvr>
                                      <p:to>
                                        <p:strVal val="hidden"/>
                                      </p:to>
                                    </p:set>
                                  </p:childTnLst>
                                </p:cTn>
                              </p:par>
                              <p:par>
                                <p:cTn id="690" presetID="2" presetClass="exit" presetSubtype="2" fill="hold" grpId="3" nodeType="withEffect">
                                  <p:stCondLst>
                                    <p:cond delay="0"/>
                                  </p:stCondLst>
                                  <p:childTnLst>
                                    <p:anim calcmode="lin" valueType="num">
                                      <p:cBhvr additive="base">
                                        <p:cTn id="691" dur="3000"/>
                                        <p:tgtEl>
                                          <p:spTgt spid="21"/>
                                        </p:tgtEl>
                                        <p:attrNameLst>
                                          <p:attrName>ppt_x</p:attrName>
                                        </p:attrNameLst>
                                      </p:cBhvr>
                                      <p:tavLst>
                                        <p:tav tm="0">
                                          <p:val>
                                            <p:strVal val="ppt_x"/>
                                          </p:val>
                                        </p:tav>
                                        <p:tav tm="100000">
                                          <p:val>
                                            <p:strVal val="1+ppt_w/2"/>
                                          </p:val>
                                        </p:tav>
                                      </p:tavLst>
                                    </p:anim>
                                    <p:anim calcmode="lin" valueType="num">
                                      <p:cBhvr additive="base">
                                        <p:cTn id="692" dur="3000"/>
                                        <p:tgtEl>
                                          <p:spTgt spid="21"/>
                                        </p:tgtEl>
                                        <p:attrNameLst>
                                          <p:attrName>ppt_y</p:attrName>
                                        </p:attrNameLst>
                                      </p:cBhvr>
                                      <p:tavLst>
                                        <p:tav tm="0">
                                          <p:val>
                                            <p:strVal val="ppt_y"/>
                                          </p:val>
                                        </p:tav>
                                        <p:tav tm="100000">
                                          <p:val>
                                            <p:strVal val="ppt_y"/>
                                          </p:val>
                                        </p:tav>
                                      </p:tavLst>
                                    </p:anim>
                                    <p:set>
                                      <p:cBhvr>
                                        <p:cTn id="693" dur="1" fill="hold">
                                          <p:stCondLst>
                                            <p:cond delay="2999"/>
                                          </p:stCondLst>
                                        </p:cTn>
                                        <p:tgtEl>
                                          <p:spTgt spid="21"/>
                                        </p:tgtEl>
                                        <p:attrNameLst>
                                          <p:attrName>style.visibility</p:attrName>
                                        </p:attrNameLst>
                                      </p:cBhvr>
                                      <p:to>
                                        <p:strVal val="hidden"/>
                                      </p:to>
                                    </p:set>
                                  </p:childTnLst>
                                </p:cTn>
                              </p:par>
                              <p:par>
                                <p:cTn id="694" presetID="2" presetClass="exit" presetSubtype="2" fill="hold" grpId="3" nodeType="withEffect">
                                  <p:stCondLst>
                                    <p:cond delay="0"/>
                                  </p:stCondLst>
                                  <p:childTnLst>
                                    <p:anim calcmode="lin" valueType="num">
                                      <p:cBhvr additive="base">
                                        <p:cTn id="695" dur="3000"/>
                                        <p:tgtEl>
                                          <p:spTgt spid="22"/>
                                        </p:tgtEl>
                                        <p:attrNameLst>
                                          <p:attrName>ppt_x</p:attrName>
                                        </p:attrNameLst>
                                      </p:cBhvr>
                                      <p:tavLst>
                                        <p:tav tm="0">
                                          <p:val>
                                            <p:strVal val="ppt_x"/>
                                          </p:val>
                                        </p:tav>
                                        <p:tav tm="100000">
                                          <p:val>
                                            <p:strVal val="1+ppt_w/2"/>
                                          </p:val>
                                        </p:tav>
                                      </p:tavLst>
                                    </p:anim>
                                    <p:anim calcmode="lin" valueType="num">
                                      <p:cBhvr additive="base">
                                        <p:cTn id="696" dur="3000"/>
                                        <p:tgtEl>
                                          <p:spTgt spid="22"/>
                                        </p:tgtEl>
                                        <p:attrNameLst>
                                          <p:attrName>ppt_y</p:attrName>
                                        </p:attrNameLst>
                                      </p:cBhvr>
                                      <p:tavLst>
                                        <p:tav tm="0">
                                          <p:val>
                                            <p:strVal val="ppt_y"/>
                                          </p:val>
                                        </p:tav>
                                        <p:tav tm="100000">
                                          <p:val>
                                            <p:strVal val="ppt_y"/>
                                          </p:val>
                                        </p:tav>
                                      </p:tavLst>
                                    </p:anim>
                                    <p:set>
                                      <p:cBhvr>
                                        <p:cTn id="697" dur="1" fill="hold">
                                          <p:stCondLst>
                                            <p:cond delay="2999"/>
                                          </p:stCondLst>
                                        </p:cTn>
                                        <p:tgtEl>
                                          <p:spTgt spid="22"/>
                                        </p:tgtEl>
                                        <p:attrNameLst>
                                          <p:attrName>style.visibility</p:attrName>
                                        </p:attrNameLst>
                                      </p:cBhvr>
                                      <p:to>
                                        <p:strVal val="hidden"/>
                                      </p:to>
                                    </p:set>
                                  </p:childTnLst>
                                </p:cTn>
                              </p:par>
                              <p:par>
                                <p:cTn id="698" presetID="2" presetClass="exit" presetSubtype="2" fill="hold" grpId="3" nodeType="withEffect">
                                  <p:stCondLst>
                                    <p:cond delay="0"/>
                                  </p:stCondLst>
                                  <p:childTnLst>
                                    <p:anim calcmode="lin" valueType="num">
                                      <p:cBhvr additive="base">
                                        <p:cTn id="699" dur="3000"/>
                                        <p:tgtEl>
                                          <p:spTgt spid="23"/>
                                        </p:tgtEl>
                                        <p:attrNameLst>
                                          <p:attrName>ppt_x</p:attrName>
                                        </p:attrNameLst>
                                      </p:cBhvr>
                                      <p:tavLst>
                                        <p:tav tm="0">
                                          <p:val>
                                            <p:strVal val="ppt_x"/>
                                          </p:val>
                                        </p:tav>
                                        <p:tav tm="100000">
                                          <p:val>
                                            <p:strVal val="1+ppt_w/2"/>
                                          </p:val>
                                        </p:tav>
                                      </p:tavLst>
                                    </p:anim>
                                    <p:anim calcmode="lin" valueType="num">
                                      <p:cBhvr additive="base">
                                        <p:cTn id="700" dur="3000"/>
                                        <p:tgtEl>
                                          <p:spTgt spid="23"/>
                                        </p:tgtEl>
                                        <p:attrNameLst>
                                          <p:attrName>ppt_y</p:attrName>
                                        </p:attrNameLst>
                                      </p:cBhvr>
                                      <p:tavLst>
                                        <p:tav tm="0">
                                          <p:val>
                                            <p:strVal val="ppt_y"/>
                                          </p:val>
                                        </p:tav>
                                        <p:tav tm="100000">
                                          <p:val>
                                            <p:strVal val="ppt_y"/>
                                          </p:val>
                                        </p:tav>
                                      </p:tavLst>
                                    </p:anim>
                                    <p:set>
                                      <p:cBhvr>
                                        <p:cTn id="701" dur="1" fill="hold">
                                          <p:stCondLst>
                                            <p:cond delay="2999"/>
                                          </p:stCondLst>
                                        </p:cTn>
                                        <p:tgtEl>
                                          <p:spTgt spid="23"/>
                                        </p:tgtEl>
                                        <p:attrNameLst>
                                          <p:attrName>style.visibility</p:attrName>
                                        </p:attrNameLst>
                                      </p:cBhvr>
                                      <p:to>
                                        <p:strVal val="hidden"/>
                                      </p:to>
                                    </p:set>
                                  </p:childTnLst>
                                </p:cTn>
                              </p:par>
                              <p:par>
                                <p:cTn id="702" presetID="2" presetClass="exit" presetSubtype="2" fill="hold" grpId="3" nodeType="withEffect">
                                  <p:stCondLst>
                                    <p:cond delay="0"/>
                                  </p:stCondLst>
                                  <p:childTnLst>
                                    <p:anim calcmode="lin" valueType="num">
                                      <p:cBhvr additive="base">
                                        <p:cTn id="703" dur="3000"/>
                                        <p:tgtEl>
                                          <p:spTgt spid="57"/>
                                        </p:tgtEl>
                                        <p:attrNameLst>
                                          <p:attrName>ppt_x</p:attrName>
                                        </p:attrNameLst>
                                      </p:cBhvr>
                                      <p:tavLst>
                                        <p:tav tm="0">
                                          <p:val>
                                            <p:strVal val="ppt_x"/>
                                          </p:val>
                                        </p:tav>
                                        <p:tav tm="100000">
                                          <p:val>
                                            <p:strVal val="1+ppt_w/2"/>
                                          </p:val>
                                        </p:tav>
                                      </p:tavLst>
                                    </p:anim>
                                    <p:anim calcmode="lin" valueType="num">
                                      <p:cBhvr additive="base">
                                        <p:cTn id="704" dur="3000"/>
                                        <p:tgtEl>
                                          <p:spTgt spid="57"/>
                                        </p:tgtEl>
                                        <p:attrNameLst>
                                          <p:attrName>ppt_y</p:attrName>
                                        </p:attrNameLst>
                                      </p:cBhvr>
                                      <p:tavLst>
                                        <p:tav tm="0">
                                          <p:val>
                                            <p:strVal val="ppt_y"/>
                                          </p:val>
                                        </p:tav>
                                        <p:tav tm="100000">
                                          <p:val>
                                            <p:strVal val="ppt_y"/>
                                          </p:val>
                                        </p:tav>
                                      </p:tavLst>
                                    </p:anim>
                                    <p:set>
                                      <p:cBhvr>
                                        <p:cTn id="705" dur="1" fill="hold">
                                          <p:stCondLst>
                                            <p:cond delay="2999"/>
                                          </p:stCondLst>
                                        </p:cTn>
                                        <p:tgtEl>
                                          <p:spTgt spid="57"/>
                                        </p:tgtEl>
                                        <p:attrNameLst>
                                          <p:attrName>style.visibility</p:attrName>
                                        </p:attrNameLst>
                                      </p:cBhvr>
                                      <p:to>
                                        <p:strVal val="hidden"/>
                                      </p:to>
                                    </p:set>
                                  </p:childTnLst>
                                </p:cTn>
                              </p:par>
                              <p:par>
                                <p:cTn id="706" presetID="2" presetClass="exit" presetSubtype="2" fill="hold" grpId="3" nodeType="withEffect">
                                  <p:stCondLst>
                                    <p:cond delay="0"/>
                                  </p:stCondLst>
                                  <p:childTnLst>
                                    <p:anim calcmode="lin" valueType="num">
                                      <p:cBhvr additive="base">
                                        <p:cTn id="707" dur="3000"/>
                                        <p:tgtEl>
                                          <p:spTgt spid="58"/>
                                        </p:tgtEl>
                                        <p:attrNameLst>
                                          <p:attrName>ppt_x</p:attrName>
                                        </p:attrNameLst>
                                      </p:cBhvr>
                                      <p:tavLst>
                                        <p:tav tm="0">
                                          <p:val>
                                            <p:strVal val="ppt_x"/>
                                          </p:val>
                                        </p:tav>
                                        <p:tav tm="100000">
                                          <p:val>
                                            <p:strVal val="1+ppt_w/2"/>
                                          </p:val>
                                        </p:tav>
                                      </p:tavLst>
                                    </p:anim>
                                    <p:anim calcmode="lin" valueType="num">
                                      <p:cBhvr additive="base">
                                        <p:cTn id="708" dur="3000"/>
                                        <p:tgtEl>
                                          <p:spTgt spid="58"/>
                                        </p:tgtEl>
                                        <p:attrNameLst>
                                          <p:attrName>ppt_y</p:attrName>
                                        </p:attrNameLst>
                                      </p:cBhvr>
                                      <p:tavLst>
                                        <p:tav tm="0">
                                          <p:val>
                                            <p:strVal val="ppt_y"/>
                                          </p:val>
                                        </p:tav>
                                        <p:tav tm="100000">
                                          <p:val>
                                            <p:strVal val="ppt_y"/>
                                          </p:val>
                                        </p:tav>
                                      </p:tavLst>
                                    </p:anim>
                                    <p:set>
                                      <p:cBhvr>
                                        <p:cTn id="709" dur="1" fill="hold">
                                          <p:stCondLst>
                                            <p:cond delay="2999"/>
                                          </p:stCondLst>
                                        </p:cTn>
                                        <p:tgtEl>
                                          <p:spTgt spid="58"/>
                                        </p:tgtEl>
                                        <p:attrNameLst>
                                          <p:attrName>style.visibility</p:attrName>
                                        </p:attrNameLst>
                                      </p:cBhvr>
                                      <p:to>
                                        <p:strVal val="hidden"/>
                                      </p:to>
                                    </p:set>
                                  </p:childTnLst>
                                </p:cTn>
                              </p:par>
                              <p:par>
                                <p:cTn id="710" presetID="2" presetClass="exit" presetSubtype="2" fill="hold" grpId="3" nodeType="withEffect">
                                  <p:stCondLst>
                                    <p:cond delay="0"/>
                                  </p:stCondLst>
                                  <p:childTnLst>
                                    <p:anim calcmode="lin" valueType="num">
                                      <p:cBhvr additive="base">
                                        <p:cTn id="711" dur="3000"/>
                                        <p:tgtEl>
                                          <p:spTgt spid="59"/>
                                        </p:tgtEl>
                                        <p:attrNameLst>
                                          <p:attrName>ppt_x</p:attrName>
                                        </p:attrNameLst>
                                      </p:cBhvr>
                                      <p:tavLst>
                                        <p:tav tm="0">
                                          <p:val>
                                            <p:strVal val="ppt_x"/>
                                          </p:val>
                                        </p:tav>
                                        <p:tav tm="100000">
                                          <p:val>
                                            <p:strVal val="1+ppt_w/2"/>
                                          </p:val>
                                        </p:tav>
                                      </p:tavLst>
                                    </p:anim>
                                    <p:anim calcmode="lin" valueType="num">
                                      <p:cBhvr additive="base">
                                        <p:cTn id="712" dur="3000"/>
                                        <p:tgtEl>
                                          <p:spTgt spid="59"/>
                                        </p:tgtEl>
                                        <p:attrNameLst>
                                          <p:attrName>ppt_y</p:attrName>
                                        </p:attrNameLst>
                                      </p:cBhvr>
                                      <p:tavLst>
                                        <p:tav tm="0">
                                          <p:val>
                                            <p:strVal val="ppt_y"/>
                                          </p:val>
                                        </p:tav>
                                        <p:tav tm="100000">
                                          <p:val>
                                            <p:strVal val="ppt_y"/>
                                          </p:val>
                                        </p:tav>
                                      </p:tavLst>
                                    </p:anim>
                                    <p:set>
                                      <p:cBhvr>
                                        <p:cTn id="713" dur="1" fill="hold">
                                          <p:stCondLst>
                                            <p:cond delay="2999"/>
                                          </p:stCondLst>
                                        </p:cTn>
                                        <p:tgtEl>
                                          <p:spTgt spid="59"/>
                                        </p:tgtEl>
                                        <p:attrNameLst>
                                          <p:attrName>style.visibility</p:attrName>
                                        </p:attrNameLst>
                                      </p:cBhvr>
                                      <p:to>
                                        <p:strVal val="hidden"/>
                                      </p:to>
                                    </p:set>
                                  </p:childTnLst>
                                </p:cTn>
                              </p:par>
                              <p:par>
                                <p:cTn id="714" presetID="2" presetClass="exit" presetSubtype="2" fill="hold" grpId="3" nodeType="withEffect">
                                  <p:stCondLst>
                                    <p:cond delay="0"/>
                                  </p:stCondLst>
                                  <p:childTnLst>
                                    <p:anim calcmode="lin" valueType="num">
                                      <p:cBhvr additive="base">
                                        <p:cTn id="715" dur="3000"/>
                                        <p:tgtEl>
                                          <p:spTgt spid="60"/>
                                        </p:tgtEl>
                                        <p:attrNameLst>
                                          <p:attrName>ppt_x</p:attrName>
                                        </p:attrNameLst>
                                      </p:cBhvr>
                                      <p:tavLst>
                                        <p:tav tm="0">
                                          <p:val>
                                            <p:strVal val="ppt_x"/>
                                          </p:val>
                                        </p:tav>
                                        <p:tav tm="100000">
                                          <p:val>
                                            <p:strVal val="1+ppt_w/2"/>
                                          </p:val>
                                        </p:tav>
                                      </p:tavLst>
                                    </p:anim>
                                    <p:anim calcmode="lin" valueType="num">
                                      <p:cBhvr additive="base">
                                        <p:cTn id="716" dur="3000"/>
                                        <p:tgtEl>
                                          <p:spTgt spid="60"/>
                                        </p:tgtEl>
                                        <p:attrNameLst>
                                          <p:attrName>ppt_y</p:attrName>
                                        </p:attrNameLst>
                                      </p:cBhvr>
                                      <p:tavLst>
                                        <p:tav tm="0">
                                          <p:val>
                                            <p:strVal val="ppt_y"/>
                                          </p:val>
                                        </p:tav>
                                        <p:tav tm="100000">
                                          <p:val>
                                            <p:strVal val="ppt_y"/>
                                          </p:val>
                                        </p:tav>
                                      </p:tavLst>
                                    </p:anim>
                                    <p:set>
                                      <p:cBhvr>
                                        <p:cTn id="717" dur="1" fill="hold">
                                          <p:stCondLst>
                                            <p:cond delay="2999"/>
                                          </p:stCondLst>
                                        </p:cTn>
                                        <p:tgtEl>
                                          <p:spTgt spid="60"/>
                                        </p:tgtEl>
                                        <p:attrNameLst>
                                          <p:attrName>style.visibility</p:attrName>
                                        </p:attrNameLst>
                                      </p:cBhvr>
                                      <p:to>
                                        <p:strVal val="hidden"/>
                                      </p:to>
                                    </p:set>
                                  </p:childTnLst>
                                </p:cTn>
                              </p:par>
                              <p:par>
                                <p:cTn id="718" presetID="2" presetClass="exit" presetSubtype="2" fill="hold" grpId="3" nodeType="withEffect">
                                  <p:stCondLst>
                                    <p:cond delay="0"/>
                                  </p:stCondLst>
                                  <p:childTnLst>
                                    <p:anim calcmode="lin" valueType="num">
                                      <p:cBhvr additive="base">
                                        <p:cTn id="719" dur="3000"/>
                                        <p:tgtEl>
                                          <p:spTgt spid="61"/>
                                        </p:tgtEl>
                                        <p:attrNameLst>
                                          <p:attrName>ppt_x</p:attrName>
                                        </p:attrNameLst>
                                      </p:cBhvr>
                                      <p:tavLst>
                                        <p:tav tm="0">
                                          <p:val>
                                            <p:strVal val="ppt_x"/>
                                          </p:val>
                                        </p:tav>
                                        <p:tav tm="100000">
                                          <p:val>
                                            <p:strVal val="1+ppt_w/2"/>
                                          </p:val>
                                        </p:tav>
                                      </p:tavLst>
                                    </p:anim>
                                    <p:anim calcmode="lin" valueType="num">
                                      <p:cBhvr additive="base">
                                        <p:cTn id="720" dur="3000"/>
                                        <p:tgtEl>
                                          <p:spTgt spid="61"/>
                                        </p:tgtEl>
                                        <p:attrNameLst>
                                          <p:attrName>ppt_y</p:attrName>
                                        </p:attrNameLst>
                                      </p:cBhvr>
                                      <p:tavLst>
                                        <p:tav tm="0">
                                          <p:val>
                                            <p:strVal val="ppt_y"/>
                                          </p:val>
                                        </p:tav>
                                        <p:tav tm="100000">
                                          <p:val>
                                            <p:strVal val="ppt_y"/>
                                          </p:val>
                                        </p:tav>
                                      </p:tavLst>
                                    </p:anim>
                                    <p:set>
                                      <p:cBhvr>
                                        <p:cTn id="721" dur="1" fill="hold">
                                          <p:stCondLst>
                                            <p:cond delay="2999"/>
                                          </p:stCondLst>
                                        </p:cTn>
                                        <p:tgtEl>
                                          <p:spTgt spid="61"/>
                                        </p:tgtEl>
                                        <p:attrNameLst>
                                          <p:attrName>style.visibility</p:attrName>
                                        </p:attrNameLst>
                                      </p:cBhvr>
                                      <p:to>
                                        <p:strVal val="hidden"/>
                                      </p:to>
                                    </p:set>
                                  </p:childTnLst>
                                </p:cTn>
                              </p:par>
                              <p:par>
                                <p:cTn id="722" presetID="2" presetClass="exit" presetSubtype="2" fill="hold" grpId="3" nodeType="withEffect">
                                  <p:stCondLst>
                                    <p:cond delay="0"/>
                                  </p:stCondLst>
                                  <p:childTnLst>
                                    <p:anim calcmode="lin" valueType="num">
                                      <p:cBhvr additive="base">
                                        <p:cTn id="723" dur="3000"/>
                                        <p:tgtEl>
                                          <p:spTgt spid="62"/>
                                        </p:tgtEl>
                                        <p:attrNameLst>
                                          <p:attrName>ppt_x</p:attrName>
                                        </p:attrNameLst>
                                      </p:cBhvr>
                                      <p:tavLst>
                                        <p:tav tm="0">
                                          <p:val>
                                            <p:strVal val="ppt_x"/>
                                          </p:val>
                                        </p:tav>
                                        <p:tav tm="100000">
                                          <p:val>
                                            <p:strVal val="1+ppt_w/2"/>
                                          </p:val>
                                        </p:tav>
                                      </p:tavLst>
                                    </p:anim>
                                    <p:anim calcmode="lin" valueType="num">
                                      <p:cBhvr additive="base">
                                        <p:cTn id="724" dur="3000"/>
                                        <p:tgtEl>
                                          <p:spTgt spid="62"/>
                                        </p:tgtEl>
                                        <p:attrNameLst>
                                          <p:attrName>ppt_y</p:attrName>
                                        </p:attrNameLst>
                                      </p:cBhvr>
                                      <p:tavLst>
                                        <p:tav tm="0">
                                          <p:val>
                                            <p:strVal val="ppt_y"/>
                                          </p:val>
                                        </p:tav>
                                        <p:tav tm="100000">
                                          <p:val>
                                            <p:strVal val="ppt_y"/>
                                          </p:val>
                                        </p:tav>
                                      </p:tavLst>
                                    </p:anim>
                                    <p:set>
                                      <p:cBhvr>
                                        <p:cTn id="725" dur="1" fill="hold">
                                          <p:stCondLst>
                                            <p:cond delay="2999"/>
                                          </p:stCondLst>
                                        </p:cTn>
                                        <p:tgtEl>
                                          <p:spTgt spid="62"/>
                                        </p:tgtEl>
                                        <p:attrNameLst>
                                          <p:attrName>style.visibility</p:attrName>
                                        </p:attrNameLst>
                                      </p:cBhvr>
                                      <p:to>
                                        <p:strVal val="hidden"/>
                                      </p:to>
                                    </p:set>
                                  </p:childTnLst>
                                </p:cTn>
                              </p:par>
                              <p:par>
                                <p:cTn id="726" presetID="2" presetClass="exit" presetSubtype="2" fill="hold" grpId="3" nodeType="withEffect">
                                  <p:stCondLst>
                                    <p:cond delay="0"/>
                                  </p:stCondLst>
                                  <p:childTnLst>
                                    <p:anim calcmode="lin" valueType="num">
                                      <p:cBhvr additive="base">
                                        <p:cTn id="727" dur="3000"/>
                                        <p:tgtEl>
                                          <p:spTgt spid="63"/>
                                        </p:tgtEl>
                                        <p:attrNameLst>
                                          <p:attrName>ppt_x</p:attrName>
                                        </p:attrNameLst>
                                      </p:cBhvr>
                                      <p:tavLst>
                                        <p:tav tm="0">
                                          <p:val>
                                            <p:strVal val="ppt_x"/>
                                          </p:val>
                                        </p:tav>
                                        <p:tav tm="100000">
                                          <p:val>
                                            <p:strVal val="1+ppt_w/2"/>
                                          </p:val>
                                        </p:tav>
                                      </p:tavLst>
                                    </p:anim>
                                    <p:anim calcmode="lin" valueType="num">
                                      <p:cBhvr additive="base">
                                        <p:cTn id="728" dur="3000"/>
                                        <p:tgtEl>
                                          <p:spTgt spid="63"/>
                                        </p:tgtEl>
                                        <p:attrNameLst>
                                          <p:attrName>ppt_y</p:attrName>
                                        </p:attrNameLst>
                                      </p:cBhvr>
                                      <p:tavLst>
                                        <p:tav tm="0">
                                          <p:val>
                                            <p:strVal val="ppt_y"/>
                                          </p:val>
                                        </p:tav>
                                        <p:tav tm="100000">
                                          <p:val>
                                            <p:strVal val="ppt_y"/>
                                          </p:val>
                                        </p:tav>
                                      </p:tavLst>
                                    </p:anim>
                                    <p:set>
                                      <p:cBhvr>
                                        <p:cTn id="729" dur="1" fill="hold">
                                          <p:stCondLst>
                                            <p:cond delay="2999"/>
                                          </p:stCondLst>
                                        </p:cTn>
                                        <p:tgtEl>
                                          <p:spTgt spid="63"/>
                                        </p:tgtEl>
                                        <p:attrNameLst>
                                          <p:attrName>style.visibility</p:attrName>
                                        </p:attrNameLst>
                                      </p:cBhvr>
                                      <p:to>
                                        <p:strVal val="hidden"/>
                                      </p:to>
                                    </p:set>
                                  </p:childTnLst>
                                </p:cTn>
                              </p:par>
                              <p:par>
                                <p:cTn id="730" presetID="2" presetClass="exit" presetSubtype="2" fill="hold" grpId="3" nodeType="withEffect">
                                  <p:stCondLst>
                                    <p:cond delay="0"/>
                                  </p:stCondLst>
                                  <p:childTnLst>
                                    <p:anim calcmode="lin" valueType="num">
                                      <p:cBhvr additive="base">
                                        <p:cTn id="731" dur="3000"/>
                                        <p:tgtEl>
                                          <p:spTgt spid="64"/>
                                        </p:tgtEl>
                                        <p:attrNameLst>
                                          <p:attrName>ppt_x</p:attrName>
                                        </p:attrNameLst>
                                      </p:cBhvr>
                                      <p:tavLst>
                                        <p:tav tm="0">
                                          <p:val>
                                            <p:strVal val="ppt_x"/>
                                          </p:val>
                                        </p:tav>
                                        <p:tav tm="100000">
                                          <p:val>
                                            <p:strVal val="1+ppt_w/2"/>
                                          </p:val>
                                        </p:tav>
                                      </p:tavLst>
                                    </p:anim>
                                    <p:anim calcmode="lin" valueType="num">
                                      <p:cBhvr additive="base">
                                        <p:cTn id="732" dur="3000"/>
                                        <p:tgtEl>
                                          <p:spTgt spid="64"/>
                                        </p:tgtEl>
                                        <p:attrNameLst>
                                          <p:attrName>ppt_y</p:attrName>
                                        </p:attrNameLst>
                                      </p:cBhvr>
                                      <p:tavLst>
                                        <p:tav tm="0">
                                          <p:val>
                                            <p:strVal val="ppt_y"/>
                                          </p:val>
                                        </p:tav>
                                        <p:tav tm="100000">
                                          <p:val>
                                            <p:strVal val="ppt_y"/>
                                          </p:val>
                                        </p:tav>
                                      </p:tavLst>
                                    </p:anim>
                                    <p:set>
                                      <p:cBhvr>
                                        <p:cTn id="733" dur="1" fill="hold">
                                          <p:stCondLst>
                                            <p:cond delay="2999"/>
                                          </p:stCondLst>
                                        </p:cTn>
                                        <p:tgtEl>
                                          <p:spTgt spid="64"/>
                                        </p:tgtEl>
                                        <p:attrNameLst>
                                          <p:attrName>style.visibility</p:attrName>
                                        </p:attrNameLst>
                                      </p:cBhvr>
                                      <p:to>
                                        <p:strVal val="hidden"/>
                                      </p:to>
                                    </p:set>
                                  </p:childTnLst>
                                </p:cTn>
                              </p:par>
                              <p:par>
                                <p:cTn id="734" presetID="2" presetClass="exit" presetSubtype="2" fill="hold" grpId="3" nodeType="withEffect">
                                  <p:stCondLst>
                                    <p:cond delay="0"/>
                                  </p:stCondLst>
                                  <p:childTnLst>
                                    <p:anim calcmode="lin" valueType="num">
                                      <p:cBhvr additive="base">
                                        <p:cTn id="735" dur="3000"/>
                                        <p:tgtEl>
                                          <p:spTgt spid="65"/>
                                        </p:tgtEl>
                                        <p:attrNameLst>
                                          <p:attrName>ppt_x</p:attrName>
                                        </p:attrNameLst>
                                      </p:cBhvr>
                                      <p:tavLst>
                                        <p:tav tm="0">
                                          <p:val>
                                            <p:strVal val="ppt_x"/>
                                          </p:val>
                                        </p:tav>
                                        <p:tav tm="100000">
                                          <p:val>
                                            <p:strVal val="1+ppt_w/2"/>
                                          </p:val>
                                        </p:tav>
                                      </p:tavLst>
                                    </p:anim>
                                    <p:anim calcmode="lin" valueType="num">
                                      <p:cBhvr additive="base">
                                        <p:cTn id="736" dur="3000"/>
                                        <p:tgtEl>
                                          <p:spTgt spid="65"/>
                                        </p:tgtEl>
                                        <p:attrNameLst>
                                          <p:attrName>ppt_y</p:attrName>
                                        </p:attrNameLst>
                                      </p:cBhvr>
                                      <p:tavLst>
                                        <p:tav tm="0">
                                          <p:val>
                                            <p:strVal val="ppt_y"/>
                                          </p:val>
                                        </p:tav>
                                        <p:tav tm="100000">
                                          <p:val>
                                            <p:strVal val="ppt_y"/>
                                          </p:val>
                                        </p:tav>
                                      </p:tavLst>
                                    </p:anim>
                                    <p:set>
                                      <p:cBhvr>
                                        <p:cTn id="737" dur="1" fill="hold">
                                          <p:stCondLst>
                                            <p:cond delay="2999"/>
                                          </p:stCondLst>
                                        </p:cTn>
                                        <p:tgtEl>
                                          <p:spTgt spid="65"/>
                                        </p:tgtEl>
                                        <p:attrNameLst>
                                          <p:attrName>style.visibility</p:attrName>
                                        </p:attrNameLst>
                                      </p:cBhvr>
                                      <p:to>
                                        <p:strVal val="hidden"/>
                                      </p:to>
                                    </p:set>
                                  </p:childTnLst>
                                </p:cTn>
                              </p:par>
                              <p:par>
                                <p:cTn id="738" presetID="2" presetClass="exit" presetSubtype="2" fill="hold" grpId="3" nodeType="withEffect">
                                  <p:stCondLst>
                                    <p:cond delay="0"/>
                                  </p:stCondLst>
                                  <p:childTnLst>
                                    <p:anim calcmode="lin" valueType="num">
                                      <p:cBhvr additive="base">
                                        <p:cTn id="739" dur="3000"/>
                                        <p:tgtEl>
                                          <p:spTgt spid="66"/>
                                        </p:tgtEl>
                                        <p:attrNameLst>
                                          <p:attrName>ppt_x</p:attrName>
                                        </p:attrNameLst>
                                      </p:cBhvr>
                                      <p:tavLst>
                                        <p:tav tm="0">
                                          <p:val>
                                            <p:strVal val="ppt_x"/>
                                          </p:val>
                                        </p:tav>
                                        <p:tav tm="100000">
                                          <p:val>
                                            <p:strVal val="1+ppt_w/2"/>
                                          </p:val>
                                        </p:tav>
                                      </p:tavLst>
                                    </p:anim>
                                    <p:anim calcmode="lin" valueType="num">
                                      <p:cBhvr additive="base">
                                        <p:cTn id="740" dur="3000"/>
                                        <p:tgtEl>
                                          <p:spTgt spid="66"/>
                                        </p:tgtEl>
                                        <p:attrNameLst>
                                          <p:attrName>ppt_y</p:attrName>
                                        </p:attrNameLst>
                                      </p:cBhvr>
                                      <p:tavLst>
                                        <p:tav tm="0">
                                          <p:val>
                                            <p:strVal val="ppt_y"/>
                                          </p:val>
                                        </p:tav>
                                        <p:tav tm="100000">
                                          <p:val>
                                            <p:strVal val="ppt_y"/>
                                          </p:val>
                                        </p:tav>
                                      </p:tavLst>
                                    </p:anim>
                                    <p:set>
                                      <p:cBhvr>
                                        <p:cTn id="741" dur="1" fill="hold">
                                          <p:stCondLst>
                                            <p:cond delay="2999"/>
                                          </p:stCondLst>
                                        </p:cTn>
                                        <p:tgtEl>
                                          <p:spTgt spid="66"/>
                                        </p:tgtEl>
                                        <p:attrNameLst>
                                          <p:attrName>style.visibility</p:attrName>
                                        </p:attrNameLst>
                                      </p:cBhvr>
                                      <p:to>
                                        <p:strVal val="hidden"/>
                                      </p:to>
                                    </p:set>
                                  </p:childTnLst>
                                </p:cTn>
                              </p:par>
                              <p:par>
                                <p:cTn id="742" presetID="2" presetClass="exit" presetSubtype="2" fill="hold" grpId="3" nodeType="withEffect">
                                  <p:stCondLst>
                                    <p:cond delay="0"/>
                                  </p:stCondLst>
                                  <p:childTnLst>
                                    <p:anim calcmode="lin" valueType="num">
                                      <p:cBhvr additive="base">
                                        <p:cTn id="743" dur="3000"/>
                                        <p:tgtEl>
                                          <p:spTgt spid="67"/>
                                        </p:tgtEl>
                                        <p:attrNameLst>
                                          <p:attrName>ppt_x</p:attrName>
                                        </p:attrNameLst>
                                      </p:cBhvr>
                                      <p:tavLst>
                                        <p:tav tm="0">
                                          <p:val>
                                            <p:strVal val="ppt_x"/>
                                          </p:val>
                                        </p:tav>
                                        <p:tav tm="100000">
                                          <p:val>
                                            <p:strVal val="1+ppt_w/2"/>
                                          </p:val>
                                        </p:tav>
                                      </p:tavLst>
                                    </p:anim>
                                    <p:anim calcmode="lin" valueType="num">
                                      <p:cBhvr additive="base">
                                        <p:cTn id="744" dur="3000"/>
                                        <p:tgtEl>
                                          <p:spTgt spid="67"/>
                                        </p:tgtEl>
                                        <p:attrNameLst>
                                          <p:attrName>ppt_y</p:attrName>
                                        </p:attrNameLst>
                                      </p:cBhvr>
                                      <p:tavLst>
                                        <p:tav tm="0">
                                          <p:val>
                                            <p:strVal val="ppt_y"/>
                                          </p:val>
                                        </p:tav>
                                        <p:tav tm="100000">
                                          <p:val>
                                            <p:strVal val="ppt_y"/>
                                          </p:val>
                                        </p:tav>
                                      </p:tavLst>
                                    </p:anim>
                                    <p:set>
                                      <p:cBhvr>
                                        <p:cTn id="745" dur="1" fill="hold">
                                          <p:stCondLst>
                                            <p:cond delay="2999"/>
                                          </p:stCondLst>
                                        </p:cTn>
                                        <p:tgtEl>
                                          <p:spTgt spid="67"/>
                                        </p:tgtEl>
                                        <p:attrNameLst>
                                          <p:attrName>style.visibility</p:attrName>
                                        </p:attrNameLst>
                                      </p:cBhvr>
                                      <p:to>
                                        <p:strVal val="hidden"/>
                                      </p:to>
                                    </p:set>
                                  </p:childTnLst>
                                </p:cTn>
                              </p:par>
                              <p:par>
                                <p:cTn id="746" presetID="2" presetClass="exit" presetSubtype="2" fill="hold" grpId="3" nodeType="withEffect">
                                  <p:stCondLst>
                                    <p:cond delay="0"/>
                                  </p:stCondLst>
                                  <p:childTnLst>
                                    <p:anim calcmode="lin" valueType="num">
                                      <p:cBhvr additive="base">
                                        <p:cTn id="747" dur="3000"/>
                                        <p:tgtEl>
                                          <p:spTgt spid="68"/>
                                        </p:tgtEl>
                                        <p:attrNameLst>
                                          <p:attrName>ppt_x</p:attrName>
                                        </p:attrNameLst>
                                      </p:cBhvr>
                                      <p:tavLst>
                                        <p:tav tm="0">
                                          <p:val>
                                            <p:strVal val="ppt_x"/>
                                          </p:val>
                                        </p:tav>
                                        <p:tav tm="100000">
                                          <p:val>
                                            <p:strVal val="1+ppt_w/2"/>
                                          </p:val>
                                        </p:tav>
                                      </p:tavLst>
                                    </p:anim>
                                    <p:anim calcmode="lin" valueType="num">
                                      <p:cBhvr additive="base">
                                        <p:cTn id="748" dur="3000"/>
                                        <p:tgtEl>
                                          <p:spTgt spid="68"/>
                                        </p:tgtEl>
                                        <p:attrNameLst>
                                          <p:attrName>ppt_y</p:attrName>
                                        </p:attrNameLst>
                                      </p:cBhvr>
                                      <p:tavLst>
                                        <p:tav tm="0">
                                          <p:val>
                                            <p:strVal val="ppt_y"/>
                                          </p:val>
                                        </p:tav>
                                        <p:tav tm="100000">
                                          <p:val>
                                            <p:strVal val="ppt_y"/>
                                          </p:val>
                                        </p:tav>
                                      </p:tavLst>
                                    </p:anim>
                                    <p:set>
                                      <p:cBhvr>
                                        <p:cTn id="749" dur="1" fill="hold">
                                          <p:stCondLst>
                                            <p:cond delay="2999"/>
                                          </p:stCondLst>
                                        </p:cTn>
                                        <p:tgtEl>
                                          <p:spTgt spid="68"/>
                                        </p:tgtEl>
                                        <p:attrNameLst>
                                          <p:attrName>style.visibility</p:attrName>
                                        </p:attrNameLst>
                                      </p:cBhvr>
                                      <p:to>
                                        <p:strVal val="hidden"/>
                                      </p:to>
                                    </p:set>
                                  </p:childTnLst>
                                </p:cTn>
                              </p:par>
                              <p:par>
                                <p:cTn id="750" presetID="2" presetClass="exit" presetSubtype="2" fill="hold" grpId="3" nodeType="withEffect">
                                  <p:stCondLst>
                                    <p:cond delay="0"/>
                                  </p:stCondLst>
                                  <p:childTnLst>
                                    <p:anim calcmode="lin" valueType="num">
                                      <p:cBhvr additive="base">
                                        <p:cTn id="751" dur="3000"/>
                                        <p:tgtEl>
                                          <p:spTgt spid="69"/>
                                        </p:tgtEl>
                                        <p:attrNameLst>
                                          <p:attrName>ppt_x</p:attrName>
                                        </p:attrNameLst>
                                      </p:cBhvr>
                                      <p:tavLst>
                                        <p:tav tm="0">
                                          <p:val>
                                            <p:strVal val="ppt_x"/>
                                          </p:val>
                                        </p:tav>
                                        <p:tav tm="100000">
                                          <p:val>
                                            <p:strVal val="1+ppt_w/2"/>
                                          </p:val>
                                        </p:tav>
                                      </p:tavLst>
                                    </p:anim>
                                    <p:anim calcmode="lin" valueType="num">
                                      <p:cBhvr additive="base">
                                        <p:cTn id="752" dur="3000"/>
                                        <p:tgtEl>
                                          <p:spTgt spid="69"/>
                                        </p:tgtEl>
                                        <p:attrNameLst>
                                          <p:attrName>ppt_y</p:attrName>
                                        </p:attrNameLst>
                                      </p:cBhvr>
                                      <p:tavLst>
                                        <p:tav tm="0">
                                          <p:val>
                                            <p:strVal val="ppt_y"/>
                                          </p:val>
                                        </p:tav>
                                        <p:tav tm="100000">
                                          <p:val>
                                            <p:strVal val="ppt_y"/>
                                          </p:val>
                                        </p:tav>
                                      </p:tavLst>
                                    </p:anim>
                                    <p:set>
                                      <p:cBhvr>
                                        <p:cTn id="753" dur="1" fill="hold">
                                          <p:stCondLst>
                                            <p:cond delay="2999"/>
                                          </p:stCondLst>
                                        </p:cTn>
                                        <p:tgtEl>
                                          <p:spTgt spid="69"/>
                                        </p:tgtEl>
                                        <p:attrNameLst>
                                          <p:attrName>style.visibility</p:attrName>
                                        </p:attrNameLst>
                                      </p:cBhvr>
                                      <p:to>
                                        <p:strVal val="hidden"/>
                                      </p:to>
                                    </p:set>
                                  </p:childTnLst>
                                </p:cTn>
                              </p:par>
                              <p:par>
                                <p:cTn id="754" presetID="2" presetClass="exit" presetSubtype="2" fill="hold" grpId="3" nodeType="withEffect">
                                  <p:stCondLst>
                                    <p:cond delay="0"/>
                                  </p:stCondLst>
                                  <p:childTnLst>
                                    <p:anim calcmode="lin" valueType="num">
                                      <p:cBhvr additive="base">
                                        <p:cTn id="755" dur="3000"/>
                                        <p:tgtEl>
                                          <p:spTgt spid="70"/>
                                        </p:tgtEl>
                                        <p:attrNameLst>
                                          <p:attrName>ppt_x</p:attrName>
                                        </p:attrNameLst>
                                      </p:cBhvr>
                                      <p:tavLst>
                                        <p:tav tm="0">
                                          <p:val>
                                            <p:strVal val="ppt_x"/>
                                          </p:val>
                                        </p:tav>
                                        <p:tav tm="100000">
                                          <p:val>
                                            <p:strVal val="1+ppt_w/2"/>
                                          </p:val>
                                        </p:tav>
                                      </p:tavLst>
                                    </p:anim>
                                    <p:anim calcmode="lin" valueType="num">
                                      <p:cBhvr additive="base">
                                        <p:cTn id="756" dur="3000"/>
                                        <p:tgtEl>
                                          <p:spTgt spid="70"/>
                                        </p:tgtEl>
                                        <p:attrNameLst>
                                          <p:attrName>ppt_y</p:attrName>
                                        </p:attrNameLst>
                                      </p:cBhvr>
                                      <p:tavLst>
                                        <p:tav tm="0">
                                          <p:val>
                                            <p:strVal val="ppt_y"/>
                                          </p:val>
                                        </p:tav>
                                        <p:tav tm="100000">
                                          <p:val>
                                            <p:strVal val="ppt_y"/>
                                          </p:val>
                                        </p:tav>
                                      </p:tavLst>
                                    </p:anim>
                                    <p:set>
                                      <p:cBhvr>
                                        <p:cTn id="757" dur="1" fill="hold">
                                          <p:stCondLst>
                                            <p:cond delay="2999"/>
                                          </p:stCondLst>
                                        </p:cTn>
                                        <p:tgtEl>
                                          <p:spTgt spid="70"/>
                                        </p:tgtEl>
                                        <p:attrNameLst>
                                          <p:attrName>style.visibility</p:attrName>
                                        </p:attrNameLst>
                                      </p:cBhvr>
                                      <p:to>
                                        <p:strVal val="hidden"/>
                                      </p:to>
                                    </p:set>
                                  </p:childTnLst>
                                </p:cTn>
                              </p:par>
                              <p:par>
                                <p:cTn id="758" presetID="2" presetClass="exit" presetSubtype="2" fill="hold" grpId="3" nodeType="withEffect">
                                  <p:stCondLst>
                                    <p:cond delay="0"/>
                                  </p:stCondLst>
                                  <p:childTnLst>
                                    <p:anim calcmode="lin" valueType="num">
                                      <p:cBhvr additive="base">
                                        <p:cTn id="759" dur="3000"/>
                                        <p:tgtEl>
                                          <p:spTgt spid="71"/>
                                        </p:tgtEl>
                                        <p:attrNameLst>
                                          <p:attrName>ppt_x</p:attrName>
                                        </p:attrNameLst>
                                      </p:cBhvr>
                                      <p:tavLst>
                                        <p:tav tm="0">
                                          <p:val>
                                            <p:strVal val="ppt_x"/>
                                          </p:val>
                                        </p:tav>
                                        <p:tav tm="100000">
                                          <p:val>
                                            <p:strVal val="1+ppt_w/2"/>
                                          </p:val>
                                        </p:tav>
                                      </p:tavLst>
                                    </p:anim>
                                    <p:anim calcmode="lin" valueType="num">
                                      <p:cBhvr additive="base">
                                        <p:cTn id="760" dur="3000"/>
                                        <p:tgtEl>
                                          <p:spTgt spid="71"/>
                                        </p:tgtEl>
                                        <p:attrNameLst>
                                          <p:attrName>ppt_y</p:attrName>
                                        </p:attrNameLst>
                                      </p:cBhvr>
                                      <p:tavLst>
                                        <p:tav tm="0">
                                          <p:val>
                                            <p:strVal val="ppt_y"/>
                                          </p:val>
                                        </p:tav>
                                        <p:tav tm="100000">
                                          <p:val>
                                            <p:strVal val="ppt_y"/>
                                          </p:val>
                                        </p:tav>
                                      </p:tavLst>
                                    </p:anim>
                                    <p:set>
                                      <p:cBhvr>
                                        <p:cTn id="761" dur="1" fill="hold">
                                          <p:stCondLst>
                                            <p:cond delay="2999"/>
                                          </p:stCondLst>
                                        </p:cTn>
                                        <p:tgtEl>
                                          <p:spTgt spid="71"/>
                                        </p:tgtEl>
                                        <p:attrNameLst>
                                          <p:attrName>style.visibility</p:attrName>
                                        </p:attrNameLst>
                                      </p:cBhvr>
                                      <p:to>
                                        <p:strVal val="hidden"/>
                                      </p:to>
                                    </p:set>
                                  </p:childTnLst>
                                </p:cTn>
                              </p:par>
                              <p:par>
                                <p:cTn id="762" presetID="2" presetClass="exit" presetSubtype="2" fill="hold" grpId="3" nodeType="withEffect">
                                  <p:stCondLst>
                                    <p:cond delay="0"/>
                                  </p:stCondLst>
                                  <p:childTnLst>
                                    <p:anim calcmode="lin" valueType="num">
                                      <p:cBhvr additive="base">
                                        <p:cTn id="763" dur="3000"/>
                                        <p:tgtEl>
                                          <p:spTgt spid="72"/>
                                        </p:tgtEl>
                                        <p:attrNameLst>
                                          <p:attrName>ppt_x</p:attrName>
                                        </p:attrNameLst>
                                      </p:cBhvr>
                                      <p:tavLst>
                                        <p:tav tm="0">
                                          <p:val>
                                            <p:strVal val="ppt_x"/>
                                          </p:val>
                                        </p:tav>
                                        <p:tav tm="100000">
                                          <p:val>
                                            <p:strVal val="1+ppt_w/2"/>
                                          </p:val>
                                        </p:tav>
                                      </p:tavLst>
                                    </p:anim>
                                    <p:anim calcmode="lin" valueType="num">
                                      <p:cBhvr additive="base">
                                        <p:cTn id="764" dur="3000"/>
                                        <p:tgtEl>
                                          <p:spTgt spid="72"/>
                                        </p:tgtEl>
                                        <p:attrNameLst>
                                          <p:attrName>ppt_y</p:attrName>
                                        </p:attrNameLst>
                                      </p:cBhvr>
                                      <p:tavLst>
                                        <p:tav tm="0">
                                          <p:val>
                                            <p:strVal val="ppt_y"/>
                                          </p:val>
                                        </p:tav>
                                        <p:tav tm="100000">
                                          <p:val>
                                            <p:strVal val="ppt_y"/>
                                          </p:val>
                                        </p:tav>
                                      </p:tavLst>
                                    </p:anim>
                                    <p:set>
                                      <p:cBhvr>
                                        <p:cTn id="765" dur="1" fill="hold">
                                          <p:stCondLst>
                                            <p:cond delay="2999"/>
                                          </p:stCondLst>
                                        </p:cTn>
                                        <p:tgtEl>
                                          <p:spTgt spid="72"/>
                                        </p:tgtEl>
                                        <p:attrNameLst>
                                          <p:attrName>style.visibility</p:attrName>
                                        </p:attrNameLst>
                                      </p:cBhvr>
                                      <p:to>
                                        <p:strVal val="hidden"/>
                                      </p:to>
                                    </p:set>
                                  </p:childTnLst>
                                </p:cTn>
                              </p:par>
                              <p:par>
                                <p:cTn id="766" presetID="3" presetClass="exit" presetSubtype="5" fill="hold" grpId="4" nodeType="withEffect">
                                  <p:stCondLst>
                                    <p:cond delay="0"/>
                                  </p:stCondLst>
                                  <p:childTnLst>
                                    <p:animEffect transition="out" filter="blinds(vertical)">
                                      <p:cBhvr>
                                        <p:cTn id="767" dur="3000"/>
                                        <p:tgtEl>
                                          <p:spTgt spid="5"/>
                                        </p:tgtEl>
                                      </p:cBhvr>
                                    </p:animEffect>
                                    <p:set>
                                      <p:cBhvr>
                                        <p:cTn id="768" dur="1" fill="hold">
                                          <p:stCondLst>
                                            <p:cond delay="2999"/>
                                          </p:stCondLst>
                                        </p:cTn>
                                        <p:tgtEl>
                                          <p:spTgt spid="5"/>
                                        </p:tgtEl>
                                        <p:attrNameLst>
                                          <p:attrName>style.visibility</p:attrName>
                                        </p:attrNameLst>
                                      </p:cBhvr>
                                      <p:to>
                                        <p:strVal val="hidden"/>
                                      </p:to>
                                    </p:set>
                                  </p:childTnLst>
                                </p:cTn>
                              </p:par>
                              <p:par>
                                <p:cTn id="769" presetID="3" presetClass="exit" presetSubtype="5" fill="hold" grpId="4" nodeType="withEffect">
                                  <p:stCondLst>
                                    <p:cond delay="0"/>
                                  </p:stCondLst>
                                  <p:childTnLst>
                                    <p:animEffect transition="out" filter="blinds(vertical)">
                                      <p:cBhvr>
                                        <p:cTn id="770" dur="3000"/>
                                        <p:tgtEl>
                                          <p:spTgt spid="7"/>
                                        </p:tgtEl>
                                      </p:cBhvr>
                                    </p:animEffect>
                                    <p:set>
                                      <p:cBhvr>
                                        <p:cTn id="771" dur="1" fill="hold">
                                          <p:stCondLst>
                                            <p:cond delay="2999"/>
                                          </p:stCondLst>
                                        </p:cTn>
                                        <p:tgtEl>
                                          <p:spTgt spid="7"/>
                                        </p:tgtEl>
                                        <p:attrNameLst>
                                          <p:attrName>style.visibility</p:attrName>
                                        </p:attrNameLst>
                                      </p:cBhvr>
                                      <p:to>
                                        <p:strVal val="hidden"/>
                                      </p:to>
                                    </p:set>
                                  </p:childTnLst>
                                </p:cTn>
                              </p:par>
                              <p:par>
                                <p:cTn id="772" presetID="3" presetClass="exit" presetSubtype="5" fill="hold" grpId="4" nodeType="withEffect">
                                  <p:stCondLst>
                                    <p:cond delay="0"/>
                                  </p:stCondLst>
                                  <p:childTnLst>
                                    <p:animEffect transition="out" filter="blinds(vertical)">
                                      <p:cBhvr>
                                        <p:cTn id="773" dur="3000"/>
                                        <p:tgtEl>
                                          <p:spTgt spid="8"/>
                                        </p:tgtEl>
                                      </p:cBhvr>
                                    </p:animEffect>
                                    <p:set>
                                      <p:cBhvr>
                                        <p:cTn id="774" dur="1" fill="hold">
                                          <p:stCondLst>
                                            <p:cond delay="2999"/>
                                          </p:stCondLst>
                                        </p:cTn>
                                        <p:tgtEl>
                                          <p:spTgt spid="8"/>
                                        </p:tgtEl>
                                        <p:attrNameLst>
                                          <p:attrName>style.visibility</p:attrName>
                                        </p:attrNameLst>
                                      </p:cBhvr>
                                      <p:to>
                                        <p:strVal val="hidden"/>
                                      </p:to>
                                    </p:set>
                                  </p:childTnLst>
                                </p:cTn>
                              </p:par>
                              <p:par>
                                <p:cTn id="775" presetID="3" presetClass="exit" presetSubtype="5" fill="hold" grpId="4" nodeType="withEffect">
                                  <p:stCondLst>
                                    <p:cond delay="0"/>
                                  </p:stCondLst>
                                  <p:childTnLst>
                                    <p:animEffect transition="out" filter="blinds(vertical)">
                                      <p:cBhvr>
                                        <p:cTn id="776" dur="3000"/>
                                        <p:tgtEl>
                                          <p:spTgt spid="9"/>
                                        </p:tgtEl>
                                      </p:cBhvr>
                                    </p:animEffect>
                                    <p:set>
                                      <p:cBhvr>
                                        <p:cTn id="777" dur="1" fill="hold">
                                          <p:stCondLst>
                                            <p:cond delay="2999"/>
                                          </p:stCondLst>
                                        </p:cTn>
                                        <p:tgtEl>
                                          <p:spTgt spid="9"/>
                                        </p:tgtEl>
                                        <p:attrNameLst>
                                          <p:attrName>style.visibility</p:attrName>
                                        </p:attrNameLst>
                                      </p:cBhvr>
                                      <p:to>
                                        <p:strVal val="hidden"/>
                                      </p:to>
                                    </p:set>
                                  </p:childTnLst>
                                </p:cTn>
                              </p:par>
                              <p:par>
                                <p:cTn id="778" presetID="3" presetClass="exit" presetSubtype="5" fill="hold" grpId="4" nodeType="withEffect">
                                  <p:stCondLst>
                                    <p:cond delay="0"/>
                                  </p:stCondLst>
                                  <p:childTnLst>
                                    <p:animEffect transition="out" filter="blinds(vertical)">
                                      <p:cBhvr>
                                        <p:cTn id="779" dur="3000"/>
                                        <p:tgtEl>
                                          <p:spTgt spid="10"/>
                                        </p:tgtEl>
                                      </p:cBhvr>
                                    </p:animEffect>
                                    <p:set>
                                      <p:cBhvr>
                                        <p:cTn id="780" dur="1" fill="hold">
                                          <p:stCondLst>
                                            <p:cond delay="2999"/>
                                          </p:stCondLst>
                                        </p:cTn>
                                        <p:tgtEl>
                                          <p:spTgt spid="10"/>
                                        </p:tgtEl>
                                        <p:attrNameLst>
                                          <p:attrName>style.visibility</p:attrName>
                                        </p:attrNameLst>
                                      </p:cBhvr>
                                      <p:to>
                                        <p:strVal val="hidden"/>
                                      </p:to>
                                    </p:set>
                                  </p:childTnLst>
                                </p:cTn>
                              </p:par>
                              <p:par>
                                <p:cTn id="781" presetID="3" presetClass="exit" presetSubtype="5" fill="hold" grpId="4" nodeType="withEffect">
                                  <p:stCondLst>
                                    <p:cond delay="0"/>
                                  </p:stCondLst>
                                  <p:childTnLst>
                                    <p:animEffect transition="out" filter="blinds(vertical)">
                                      <p:cBhvr>
                                        <p:cTn id="782" dur="3000"/>
                                        <p:tgtEl>
                                          <p:spTgt spid="11"/>
                                        </p:tgtEl>
                                      </p:cBhvr>
                                    </p:animEffect>
                                    <p:set>
                                      <p:cBhvr>
                                        <p:cTn id="783" dur="1" fill="hold">
                                          <p:stCondLst>
                                            <p:cond delay="2999"/>
                                          </p:stCondLst>
                                        </p:cTn>
                                        <p:tgtEl>
                                          <p:spTgt spid="11"/>
                                        </p:tgtEl>
                                        <p:attrNameLst>
                                          <p:attrName>style.visibility</p:attrName>
                                        </p:attrNameLst>
                                      </p:cBhvr>
                                      <p:to>
                                        <p:strVal val="hidden"/>
                                      </p:to>
                                    </p:set>
                                  </p:childTnLst>
                                </p:cTn>
                              </p:par>
                              <p:par>
                                <p:cTn id="784" presetID="3" presetClass="exit" presetSubtype="5" fill="hold" grpId="4" nodeType="withEffect">
                                  <p:stCondLst>
                                    <p:cond delay="0"/>
                                  </p:stCondLst>
                                  <p:childTnLst>
                                    <p:animEffect transition="out" filter="blinds(vertical)">
                                      <p:cBhvr>
                                        <p:cTn id="785" dur="3000"/>
                                        <p:tgtEl>
                                          <p:spTgt spid="12"/>
                                        </p:tgtEl>
                                      </p:cBhvr>
                                    </p:animEffect>
                                    <p:set>
                                      <p:cBhvr>
                                        <p:cTn id="786" dur="1" fill="hold">
                                          <p:stCondLst>
                                            <p:cond delay="2999"/>
                                          </p:stCondLst>
                                        </p:cTn>
                                        <p:tgtEl>
                                          <p:spTgt spid="12"/>
                                        </p:tgtEl>
                                        <p:attrNameLst>
                                          <p:attrName>style.visibility</p:attrName>
                                        </p:attrNameLst>
                                      </p:cBhvr>
                                      <p:to>
                                        <p:strVal val="hidden"/>
                                      </p:to>
                                    </p:set>
                                  </p:childTnLst>
                                </p:cTn>
                              </p:par>
                              <p:par>
                                <p:cTn id="787" presetID="3" presetClass="exit" presetSubtype="5" fill="hold" grpId="4" nodeType="withEffect">
                                  <p:stCondLst>
                                    <p:cond delay="0"/>
                                  </p:stCondLst>
                                  <p:childTnLst>
                                    <p:animEffect transition="out" filter="blinds(vertical)">
                                      <p:cBhvr>
                                        <p:cTn id="788" dur="3000"/>
                                        <p:tgtEl>
                                          <p:spTgt spid="13"/>
                                        </p:tgtEl>
                                      </p:cBhvr>
                                    </p:animEffect>
                                    <p:set>
                                      <p:cBhvr>
                                        <p:cTn id="789" dur="1" fill="hold">
                                          <p:stCondLst>
                                            <p:cond delay="2999"/>
                                          </p:stCondLst>
                                        </p:cTn>
                                        <p:tgtEl>
                                          <p:spTgt spid="13"/>
                                        </p:tgtEl>
                                        <p:attrNameLst>
                                          <p:attrName>style.visibility</p:attrName>
                                        </p:attrNameLst>
                                      </p:cBhvr>
                                      <p:to>
                                        <p:strVal val="hidden"/>
                                      </p:to>
                                    </p:set>
                                  </p:childTnLst>
                                </p:cTn>
                              </p:par>
                              <p:par>
                                <p:cTn id="790" presetID="3" presetClass="exit" presetSubtype="5" fill="hold" grpId="4" nodeType="withEffect">
                                  <p:stCondLst>
                                    <p:cond delay="0"/>
                                  </p:stCondLst>
                                  <p:childTnLst>
                                    <p:animEffect transition="out" filter="blinds(vertical)">
                                      <p:cBhvr>
                                        <p:cTn id="791" dur="3000"/>
                                        <p:tgtEl>
                                          <p:spTgt spid="14"/>
                                        </p:tgtEl>
                                      </p:cBhvr>
                                    </p:animEffect>
                                    <p:set>
                                      <p:cBhvr>
                                        <p:cTn id="792" dur="1" fill="hold">
                                          <p:stCondLst>
                                            <p:cond delay="2999"/>
                                          </p:stCondLst>
                                        </p:cTn>
                                        <p:tgtEl>
                                          <p:spTgt spid="14"/>
                                        </p:tgtEl>
                                        <p:attrNameLst>
                                          <p:attrName>style.visibility</p:attrName>
                                        </p:attrNameLst>
                                      </p:cBhvr>
                                      <p:to>
                                        <p:strVal val="hidden"/>
                                      </p:to>
                                    </p:set>
                                  </p:childTnLst>
                                </p:cTn>
                              </p:par>
                              <p:par>
                                <p:cTn id="793" presetID="3" presetClass="exit" presetSubtype="5" fill="hold" grpId="4" nodeType="withEffect">
                                  <p:stCondLst>
                                    <p:cond delay="0"/>
                                  </p:stCondLst>
                                  <p:childTnLst>
                                    <p:animEffect transition="out" filter="blinds(vertical)">
                                      <p:cBhvr>
                                        <p:cTn id="794" dur="3000"/>
                                        <p:tgtEl>
                                          <p:spTgt spid="15"/>
                                        </p:tgtEl>
                                      </p:cBhvr>
                                    </p:animEffect>
                                    <p:set>
                                      <p:cBhvr>
                                        <p:cTn id="795" dur="1" fill="hold">
                                          <p:stCondLst>
                                            <p:cond delay="2999"/>
                                          </p:stCondLst>
                                        </p:cTn>
                                        <p:tgtEl>
                                          <p:spTgt spid="15"/>
                                        </p:tgtEl>
                                        <p:attrNameLst>
                                          <p:attrName>style.visibility</p:attrName>
                                        </p:attrNameLst>
                                      </p:cBhvr>
                                      <p:to>
                                        <p:strVal val="hidden"/>
                                      </p:to>
                                    </p:set>
                                  </p:childTnLst>
                                </p:cTn>
                              </p:par>
                              <p:par>
                                <p:cTn id="796" presetID="3" presetClass="exit" presetSubtype="5" fill="hold" grpId="4" nodeType="withEffect">
                                  <p:stCondLst>
                                    <p:cond delay="0"/>
                                  </p:stCondLst>
                                  <p:childTnLst>
                                    <p:animEffect transition="out" filter="blinds(vertical)">
                                      <p:cBhvr>
                                        <p:cTn id="797" dur="3000"/>
                                        <p:tgtEl>
                                          <p:spTgt spid="16"/>
                                        </p:tgtEl>
                                      </p:cBhvr>
                                    </p:animEffect>
                                    <p:set>
                                      <p:cBhvr>
                                        <p:cTn id="798" dur="1" fill="hold">
                                          <p:stCondLst>
                                            <p:cond delay="2999"/>
                                          </p:stCondLst>
                                        </p:cTn>
                                        <p:tgtEl>
                                          <p:spTgt spid="16"/>
                                        </p:tgtEl>
                                        <p:attrNameLst>
                                          <p:attrName>style.visibility</p:attrName>
                                        </p:attrNameLst>
                                      </p:cBhvr>
                                      <p:to>
                                        <p:strVal val="hidden"/>
                                      </p:to>
                                    </p:set>
                                  </p:childTnLst>
                                </p:cTn>
                              </p:par>
                              <p:par>
                                <p:cTn id="799" presetID="3" presetClass="exit" presetSubtype="5" fill="hold" grpId="4" nodeType="withEffect">
                                  <p:stCondLst>
                                    <p:cond delay="0"/>
                                  </p:stCondLst>
                                  <p:childTnLst>
                                    <p:animEffect transition="out" filter="blinds(vertical)">
                                      <p:cBhvr>
                                        <p:cTn id="800" dur="3000"/>
                                        <p:tgtEl>
                                          <p:spTgt spid="17"/>
                                        </p:tgtEl>
                                      </p:cBhvr>
                                    </p:animEffect>
                                    <p:set>
                                      <p:cBhvr>
                                        <p:cTn id="801" dur="1" fill="hold">
                                          <p:stCondLst>
                                            <p:cond delay="2999"/>
                                          </p:stCondLst>
                                        </p:cTn>
                                        <p:tgtEl>
                                          <p:spTgt spid="17"/>
                                        </p:tgtEl>
                                        <p:attrNameLst>
                                          <p:attrName>style.visibility</p:attrName>
                                        </p:attrNameLst>
                                      </p:cBhvr>
                                      <p:to>
                                        <p:strVal val="hidden"/>
                                      </p:to>
                                    </p:set>
                                  </p:childTnLst>
                                </p:cTn>
                              </p:par>
                              <p:par>
                                <p:cTn id="802" presetID="3" presetClass="exit" presetSubtype="5" fill="hold" grpId="4" nodeType="withEffect">
                                  <p:stCondLst>
                                    <p:cond delay="0"/>
                                  </p:stCondLst>
                                  <p:childTnLst>
                                    <p:animEffect transition="out" filter="blinds(vertical)">
                                      <p:cBhvr>
                                        <p:cTn id="803" dur="3000"/>
                                        <p:tgtEl>
                                          <p:spTgt spid="18"/>
                                        </p:tgtEl>
                                      </p:cBhvr>
                                    </p:animEffect>
                                    <p:set>
                                      <p:cBhvr>
                                        <p:cTn id="804" dur="1" fill="hold">
                                          <p:stCondLst>
                                            <p:cond delay="2999"/>
                                          </p:stCondLst>
                                        </p:cTn>
                                        <p:tgtEl>
                                          <p:spTgt spid="18"/>
                                        </p:tgtEl>
                                        <p:attrNameLst>
                                          <p:attrName>style.visibility</p:attrName>
                                        </p:attrNameLst>
                                      </p:cBhvr>
                                      <p:to>
                                        <p:strVal val="hidden"/>
                                      </p:to>
                                    </p:set>
                                  </p:childTnLst>
                                </p:cTn>
                              </p:par>
                              <p:par>
                                <p:cTn id="805" presetID="3" presetClass="exit" presetSubtype="5" fill="hold" grpId="4" nodeType="withEffect">
                                  <p:stCondLst>
                                    <p:cond delay="0"/>
                                  </p:stCondLst>
                                  <p:childTnLst>
                                    <p:animEffect transition="out" filter="blinds(vertical)">
                                      <p:cBhvr>
                                        <p:cTn id="806" dur="3000"/>
                                        <p:tgtEl>
                                          <p:spTgt spid="19"/>
                                        </p:tgtEl>
                                      </p:cBhvr>
                                    </p:animEffect>
                                    <p:set>
                                      <p:cBhvr>
                                        <p:cTn id="807" dur="1" fill="hold">
                                          <p:stCondLst>
                                            <p:cond delay="2999"/>
                                          </p:stCondLst>
                                        </p:cTn>
                                        <p:tgtEl>
                                          <p:spTgt spid="19"/>
                                        </p:tgtEl>
                                        <p:attrNameLst>
                                          <p:attrName>style.visibility</p:attrName>
                                        </p:attrNameLst>
                                      </p:cBhvr>
                                      <p:to>
                                        <p:strVal val="hidden"/>
                                      </p:to>
                                    </p:set>
                                  </p:childTnLst>
                                </p:cTn>
                              </p:par>
                              <p:par>
                                <p:cTn id="808" presetID="3" presetClass="exit" presetSubtype="5" fill="hold" grpId="4" nodeType="withEffect">
                                  <p:stCondLst>
                                    <p:cond delay="0"/>
                                  </p:stCondLst>
                                  <p:childTnLst>
                                    <p:animEffect transition="out" filter="blinds(vertical)">
                                      <p:cBhvr>
                                        <p:cTn id="809" dur="3000"/>
                                        <p:tgtEl>
                                          <p:spTgt spid="20"/>
                                        </p:tgtEl>
                                      </p:cBhvr>
                                    </p:animEffect>
                                    <p:set>
                                      <p:cBhvr>
                                        <p:cTn id="810" dur="1" fill="hold">
                                          <p:stCondLst>
                                            <p:cond delay="2999"/>
                                          </p:stCondLst>
                                        </p:cTn>
                                        <p:tgtEl>
                                          <p:spTgt spid="20"/>
                                        </p:tgtEl>
                                        <p:attrNameLst>
                                          <p:attrName>style.visibility</p:attrName>
                                        </p:attrNameLst>
                                      </p:cBhvr>
                                      <p:to>
                                        <p:strVal val="hidden"/>
                                      </p:to>
                                    </p:set>
                                  </p:childTnLst>
                                </p:cTn>
                              </p:par>
                              <p:par>
                                <p:cTn id="811" presetID="3" presetClass="exit" presetSubtype="5" fill="hold" grpId="4" nodeType="withEffect">
                                  <p:stCondLst>
                                    <p:cond delay="0"/>
                                  </p:stCondLst>
                                  <p:childTnLst>
                                    <p:animEffect transition="out" filter="blinds(vertical)">
                                      <p:cBhvr>
                                        <p:cTn id="812" dur="3000"/>
                                        <p:tgtEl>
                                          <p:spTgt spid="21"/>
                                        </p:tgtEl>
                                      </p:cBhvr>
                                    </p:animEffect>
                                    <p:set>
                                      <p:cBhvr>
                                        <p:cTn id="813" dur="1" fill="hold">
                                          <p:stCondLst>
                                            <p:cond delay="2999"/>
                                          </p:stCondLst>
                                        </p:cTn>
                                        <p:tgtEl>
                                          <p:spTgt spid="21"/>
                                        </p:tgtEl>
                                        <p:attrNameLst>
                                          <p:attrName>style.visibility</p:attrName>
                                        </p:attrNameLst>
                                      </p:cBhvr>
                                      <p:to>
                                        <p:strVal val="hidden"/>
                                      </p:to>
                                    </p:set>
                                  </p:childTnLst>
                                </p:cTn>
                              </p:par>
                              <p:par>
                                <p:cTn id="814" presetID="3" presetClass="exit" presetSubtype="5" fill="hold" grpId="4" nodeType="withEffect">
                                  <p:stCondLst>
                                    <p:cond delay="0"/>
                                  </p:stCondLst>
                                  <p:childTnLst>
                                    <p:animEffect transition="out" filter="blinds(vertical)">
                                      <p:cBhvr>
                                        <p:cTn id="815" dur="3000"/>
                                        <p:tgtEl>
                                          <p:spTgt spid="22"/>
                                        </p:tgtEl>
                                      </p:cBhvr>
                                    </p:animEffect>
                                    <p:set>
                                      <p:cBhvr>
                                        <p:cTn id="816" dur="1" fill="hold">
                                          <p:stCondLst>
                                            <p:cond delay="2999"/>
                                          </p:stCondLst>
                                        </p:cTn>
                                        <p:tgtEl>
                                          <p:spTgt spid="22"/>
                                        </p:tgtEl>
                                        <p:attrNameLst>
                                          <p:attrName>style.visibility</p:attrName>
                                        </p:attrNameLst>
                                      </p:cBhvr>
                                      <p:to>
                                        <p:strVal val="hidden"/>
                                      </p:to>
                                    </p:set>
                                  </p:childTnLst>
                                </p:cTn>
                              </p:par>
                              <p:par>
                                <p:cTn id="817" presetID="3" presetClass="exit" presetSubtype="5" fill="hold" grpId="4" nodeType="withEffect">
                                  <p:stCondLst>
                                    <p:cond delay="0"/>
                                  </p:stCondLst>
                                  <p:childTnLst>
                                    <p:animEffect transition="out" filter="blinds(vertical)">
                                      <p:cBhvr>
                                        <p:cTn id="818" dur="3000"/>
                                        <p:tgtEl>
                                          <p:spTgt spid="23"/>
                                        </p:tgtEl>
                                      </p:cBhvr>
                                    </p:animEffect>
                                    <p:set>
                                      <p:cBhvr>
                                        <p:cTn id="819" dur="1" fill="hold">
                                          <p:stCondLst>
                                            <p:cond delay="2999"/>
                                          </p:stCondLst>
                                        </p:cTn>
                                        <p:tgtEl>
                                          <p:spTgt spid="23"/>
                                        </p:tgtEl>
                                        <p:attrNameLst>
                                          <p:attrName>style.visibility</p:attrName>
                                        </p:attrNameLst>
                                      </p:cBhvr>
                                      <p:to>
                                        <p:strVal val="hidden"/>
                                      </p:to>
                                    </p:set>
                                  </p:childTnLst>
                                </p:cTn>
                              </p:par>
                              <p:par>
                                <p:cTn id="820" presetID="3" presetClass="exit" presetSubtype="5" fill="hold" grpId="4" nodeType="withEffect">
                                  <p:stCondLst>
                                    <p:cond delay="0"/>
                                  </p:stCondLst>
                                  <p:childTnLst>
                                    <p:animEffect transition="out" filter="blinds(vertical)">
                                      <p:cBhvr>
                                        <p:cTn id="821" dur="3000"/>
                                        <p:tgtEl>
                                          <p:spTgt spid="57"/>
                                        </p:tgtEl>
                                      </p:cBhvr>
                                    </p:animEffect>
                                    <p:set>
                                      <p:cBhvr>
                                        <p:cTn id="822" dur="1" fill="hold">
                                          <p:stCondLst>
                                            <p:cond delay="2999"/>
                                          </p:stCondLst>
                                        </p:cTn>
                                        <p:tgtEl>
                                          <p:spTgt spid="57"/>
                                        </p:tgtEl>
                                        <p:attrNameLst>
                                          <p:attrName>style.visibility</p:attrName>
                                        </p:attrNameLst>
                                      </p:cBhvr>
                                      <p:to>
                                        <p:strVal val="hidden"/>
                                      </p:to>
                                    </p:set>
                                  </p:childTnLst>
                                </p:cTn>
                              </p:par>
                              <p:par>
                                <p:cTn id="823" presetID="3" presetClass="exit" presetSubtype="5" fill="hold" grpId="4" nodeType="withEffect">
                                  <p:stCondLst>
                                    <p:cond delay="0"/>
                                  </p:stCondLst>
                                  <p:childTnLst>
                                    <p:animEffect transition="out" filter="blinds(vertical)">
                                      <p:cBhvr>
                                        <p:cTn id="824" dur="3000"/>
                                        <p:tgtEl>
                                          <p:spTgt spid="58"/>
                                        </p:tgtEl>
                                      </p:cBhvr>
                                    </p:animEffect>
                                    <p:set>
                                      <p:cBhvr>
                                        <p:cTn id="825" dur="1" fill="hold">
                                          <p:stCondLst>
                                            <p:cond delay="2999"/>
                                          </p:stCondLst>
                                        </p:cTn>
                                        <p:tgtEl>
                                          <p:spTgt spid="58"/>
                                        </p:tgtEl>
                                        <p:attrNameLst>
                                          <p:attrName>style.visibility</p:attrName>
                                        </p:attrNameLst>
                                      </p:cBhvr>
                                      <p:to>
                                        <p:strVal val="hidden"/>
                                      </p:to>
                                    </p:set>
                                  </p:childTnLst>
                                </p:cTn>
                              </p:par>
                              <p:par>
                                <p:cTn id="826" presetID="3" presetClass="exit" presetSubtype="5" fill="hold" grpId="4" nodeType="withEffect">
                                  <p:stCondLst>
                                    <p:cond delay="0"/>
                                  </p:stCondLst>
                                  <p:childTnLst>
                                    <p:animEffect transition="out" filter="blinds(vertical)">
                                      <p:cBhvr>
                                        <p:cTn id="827" dur="3000"/>
                                        <p:tgtEl>
                                          <p:spTgt spid="59"/>
                                        </p:tgtEl>
                                      </p:cBhvr>
                                    </p:animEffect>
                                    <p:set>
                                      <p:cBhvr>
                                        <p:cTn id="828" dur="1" fill="hold">
                                          <p:stCondLst>
                                            <p:cond delay="2999"/>
                                          </p:stCondLst>
                                        </p:cTn>
                                        <p:tgtEl>
                                          <p:spTgt spid="59"/>
                                        </p:tgtEl>
                                        <p:attrNameLst>
                                          <p:attrName>style.visibility</p:attrName>
                                        </p:attrNameLst>
                                      </p:cBhvr>
                                      <p:to>
                                        <p:strVal val="hidden"/>
                                      </p:to>
                                    </p:set>
                                  </p:childTnLst>
                                </p:cTn>
                              </p:par>
                              <p:par>
                                <p:cTn id="829" presetID="3" presetClass="exit" presetSubtype="5" fill="hold" grpId="4" nodeType="withEffect">
                                  <p:stCondLst>
                                    <p:cond delay="0"/>
                                  </p:stCondLst>
                                  <p:childTnLst>
                                    <p:animEffect transition="out" filter="blinds(vertical)">
                                      <p:cBhvr>
                                        <p:cTn id="830" dur="3000"/>
                                        <p:tgtEl>
                                          <p:spTgt spid="60"/>
                                        </p:tgtEl>
                                      </p:cBhvr>
                                    </p:animEffect>
                                    <p:set>
                                      <p:cBhvr>
                                        <p:cTn id="831" dur="1" fill="hold">
                                          <p:stCondLst>
                                            <p:cond delay="2999"/>
                                          </p:stCondLst>
                                        </p:cTn>
                                        <p:tgtEl>
                                          <p:spTgt spid="60"/>
                                        </p:tgtEl>
                                        <p:attrNameLst>
                                          <p:attrName>style.visibility</p:attrName>
                                        </p:attrNameLst>
                                      </p:cBhvr>
                                      <p:to>
                                        <p:strVal val="hidden"/>
                                      </p:to>
                                    </p:set>
                                  </p:childTnLst>
                                </p:cTn>
                              </p:par>
                              <p:par>
                                <p:cTn id="832" presetID="3" presetClass="exit" presetSubtype="5" fill="hold" grpId="4" nodeType="withEffect">
                                  <p:stCondLst>
                                    <p:cond delay="0"/>
                                  </p:stCondLst>
                                  <p:childTnLst>
                                    <p:animEffect transition="out" filter="blinds(vertical)">
                                      <p:cBhvr>
                                        <p:cTn id="833" dur="3000"/>
                                        <p:tgtEl>
                                          <p:spTgt spid="61"/>
                                        </p:tgtEl>
                                      </p:cBhvr>
                                    </p:animEffect>
                                    <p:set>
                                      <p:cBhvr>
                                        <p:cTn id="834" dur="1" fill="hold">
                                          <p:stCondLst>
                                            <p:cond delay="2999"/>
                                          </p:stCondLst>
                                        </p:cTn>
                                        <p:tgtEl>
                                          <p:spTgt spid="61"/>
                                        </p:tgtEl>
                                        <p:attrNameLst>
                                          <p:attrName>style.visibility</p:attrName>
                                        </p:attrNameLst>
                                      </p:cBhvr>
                                      <p:to>
                                        <p:strVal val="hidden"/>
                                      </p:to>
                                    </p:set>
                                  </p:childTnLst>
                                </p:cTn>
                              </p:par>
                              <p:par>
                                <p:cTn id="835" presetID="3" presetClass="exit" presetSubtype="5" fill="hold" grpId="4" nodeType="withEffect">
                                  <p:stCondLst>
                                    <p:cond delay="0"/>
                                  </p:stCondLst>
                                  <p:childTnLst>
                                    <p:animEffect transition="out" filter="blinds(vertical)">
                                      <p:cBhvr>
                                        <p:cTn id="836" dur="3000"/>
                                        <p:tgtEl>
                                          <p:spTgt spid="62"/>
                                        </p:tgtEl>
                                      </p:cBhvr>
                                    </p:animEffect>
                                    <p:set>
                                      <p:cBhvr>
                                        <p:cTn id="837" dur="1" fill="hold">
                                          <p:stCondLst>
                                            <p:cond delay="2999"/>
                                          </p:stCondLst>
                                        </p:cTn>
                                        <p:tgtEl>
                                          <p:spTgt spid="62"/>
                                        </p:tgtEl>
                                        <p:attrNameLst>
                                          <p:attrName>style.visibility</p:attrName>
                                        </p:attrNameLst>
                                      </p:cBhvr>
                                      <p:to>
                                        <p:strVal val="hidden"/>
                                      </p:to>
                                    </p:set>
                                  </p:childTnLst>
                                </p:cTn>
                              </p:par>
                              <p:par>
                                <p:cTn id="838" presetID="3" presetClass="exit" presetSubtype="5" fill="hold" grpId="4" nodeType="withEffect">
                                  <p:stCondLst>
                                    <p:cond delay="0"/>
                                  </p:stCondLst>
                                  <p:childTnLst>
                                    <p:animEffect transition="out" filter="blinds(vertical)">
                                      <p:cBhvr>
                                        <p:cTn id="839" dur="3000"/>
                                        <p:tgtEl>
                                          <p:spTgt spid="63"/>
                                        </p:tgtEl>
                                      </p:cBhvr>
                                    </p:animEffect>
                                    <p:set>
                                      <p:cBhvr>
                                        <p:cTn id="840" dur="1" fill="hold">
                                          <p:stCondLst>
                                            <p:cond delay="2999"/>
                                          </p:stCondLst>
                                        </p:cTn>
                                        <p:tgtEl>
                                          <p:spTgt spid="63"/>
                                        </p:tgtEl>
                                        <p:attrNameLst>
                                          <p:attrName>style.visibility</p:attrName>
                                        </p:attrNameLst>
                                      </p:cBhvr>
                                      <p:to>
                                        <p:strVal val="hidden"/>
                                      </p:to>
                                    </p:set>
                                  </p:childTnLst>
                                </p:cTn>
                              </p:par>
                              <p:par>
                                <p:cTn id="841" presetID="3" presetClass="exit" presetSubtype="5" fill="hold" grpId="4" nodeType="withEffect">
                                  <p:stCondLst>
                                    <p:cond delay="0"/>
                                  </p:stCondLst>
                                  <p:childTnLst>
                                    <p:animEffect transition="out" filter="blinds(vertical)">
                                      <p:cBhvr>
                                        <p:cTn id="842" dur="3000"/>
                                        <p:tgtEl>
                                          <p:spTgt spid="64"/>
                                        </p:tgtEl>
                                      </p:cBhvr>
                                    </p:animEffect>
                                    <p:set>
                                      <p:cBhvr>
                                        <p:cTn id="843" dur="1" fill="hold">
                                          <p:stCondLst>
                                            <p:cond delay="2999"/>
                                          </p:stCondLst>
                                        </p:cTn>
                                        <p:tgtEl>
                                          <p:spTgt spid="64"/>
                                        </p:tgtEl>
                                        <p:attrNameLst>
                                          <p:attrName>style.visibility</p:attrName>
                                        </p:attrNameLst>
                                      </p:cBhvr>
                                      <p:to>
                                        <p:strVal val="hidden"/>
                                      </p:to>
                                    </p:set>
                                  </p:childTnLst>
                                </p:cTn>
                              </p:par>
                              <p:par>
                                <p:cTn id="844" presetID="3" presetClass="exit" presetSubtype="5" fill="hold" grpId="4" nodeType="withEffect">
                                  <p:stCondLst>
                                    <p:cond delay="0"/>
                                  </p:stCondLst>
                                  <p:childTnLst>
                                    <p:animEffect transition="out" filter="blinds(vertical)">
                                      <p:cBhvr>
                                        <p:cTn id="845" dur="3000"/>
                                        <p:tgtEl>
                                          <p:spTgt spid="65"/>
                                        </p:tgtEl>
                                      </p:cBhvr>
                                    </p:animEffect>
                                    <p:set>
                                      <p:cBhvr>
                                        <p:cTn id="846" dur="1" fill="hold">
                                          <p:stCondLst>
                                            <p:cond delay="2999"/>
                                          </p:stCondLst>
                                        </p:cTn>
                                        <p:tgtEl>
                                          <p:spTgt spid="65"/>
                                        </p:tgtEl>
                                        <p:attrNameLst>
                                          <p:attrName>style.visibility</p:attrName>
                                        </p:attrNameLst>
                                      </p:cBhvr>
                                      <p:to>
                                        <p:strVal val="hidden"/>
                                      </p:to>
                                    </p:set>
                                  </p:childTnLst>
                                </p:cTn>
                              </p:par>
                              <p:par>
                                <p:cTn id="847" presetID="3" presetClass="exit" presetSubtype="5" fill="hold" grpId="4" nodeType="withEffect">
                                  <p:stCondLst>
                                    <p:cond delay="0"/>
                                  </p:stCondLst>
                                  <p:childTnLst>
                                    <p:animEffect transition="out" filter="blinds(vertical)">
                                      <p:cBhvr>
                                        <p:cTn id="848" dur="3000"/>
                                        <p:tgtEl>
                                          <p:spTgt spid="66"/>
                                        </p:tgtEl>
                                      </p:cBhvr>
                                    </p:animEffect>
                                    <p:set>
                                      <p:cBhvr>
                                        <p:cTn id="849" dur="1" fill="hold">
                                          <p:stCondLst>
                                            <p:cond delay="2999"/>
                                          </p:stCondLst>
                                        </p:cTn>
                                        <p:tgtEl>
                                          <p:spTgt spid="66"/>
                                        </p:tgtEl>
                                        <p:attrNameLst>
                                          <p:attrName>style.visibility</p:attrName>
                                        </p:attrNameLst>
                                      </p:cBhvr>
                                      <p:to>
                                        <p:strVal val="hidden"/>
                                      </p:to>
                                    </p:set>
                                  </p:childTnLst>
                                </p:cTn>
                              </p:par>
                              <p:par>
                                <p:cTn id="850" presetID="3" presetClass="exit" presetSubtype="5" fill="hold" grpId="4" nodeType="withEffect">
                                  <p:stCondLst>
                                    <p:cond delay="0"/>
                                  </p:stCondLst>
                                  <p:childTnLst>
                                    <p:animEffect transition="out" filter="blinds(vertical)">
                                      <p:cBhvr>
                                        <p:cTn id="851" dur="3000"/>
                                        <p:tgtEl>
                                          <p:spTgt spid="67"/>
                                        </p:tgtEl>
                                      </p:cBhvr>
                                    </p:animEffect>
                                    <p:set>
                                      <p:cBhvr>
                                        <p:cTn id="852" dur="1" fill="hold">
                                          <p:stCondLst>
                                            <p:cond delay="2999"/>
                                          </p:stCondLst>
                                        </p:cTn>
                                        <p:tgtEl>
                                          <p:spTgt spid="67"/>
                                        </p:tgtEl>
                                        <p:attrNameLst>
                                          <p:attrName>style.visibility</p:attrName>
                                        </p:attrNameLst>
                                      </p:cBhvr>
                                      <p:to>
                                        <p:strVal val="hidden"/>
                                      </p:to>
                                    </p:set>
                                  </p:childTnLst>
                                </p:cTn>
                              </p:par>
                              <p:par>
                                <p:cTn id="853" presetID="3" presetClass="exit" presetSubtype="5" fill="hold" grpId="4" nodeType="withEffect">
                                  <p:stCondLst>
                                    <p:cond delay="0"/>
                                  </p:stCondLst>
                                  <p:childTnLst>
                                    <p:animEffect transition="out" filter="blinds(vertical)">
                                      <p:cBhvr>
                                        <p:cTn id="854" dur="3000"/>
                                        <p:tgtEl>
                                          <p:spTgt spid="68"/>
                                        </p:tgtEl>
                                      </p:cBhvr>
                                    </p:animEffect>
                                    <p:set>
                                      <p:cBhvr>
                                        <p:cTn id="855" dur="1" fill="hold">
                                          <p:stCondLst>
                                            <p:cond delay="2999"/>
                                          </p:stCondLst>
                                        </p:cTn>
                                        <p:tgtEl>
                                          <p:spTgt spid="68"/>
                                        </p:tgtEl>
                                        <p:attrNameLst>
                                          <p:attrName>style.visibility</p:attrName>
                                        </p:attrNameLst>
                                      </p:cBhvr>
                                      <p:to>
                                        <p:strVal val="hidden"/>
                                      </p:to>
                                    </p:set>
                                  </p:childTnLst>
                                </p:cTn>
                              </p:par>
                              <p:par>
                                <p:cTn id="856" presetID="3" presetClass="exit" presetSubtype="5" fill="hold" grpId="4" nodeType="withEffect">
                                  <p:stCondLst>
                                    <p:cond delay="0"/>
                                  </p:stCondLst>
                                  <p:childTnLst>
                                    <p:animEffect transition="out" filter="blinds(vertical)">
                                      <p:cBhvr>
                                        <p:cTn id="857" dur="3000"/>
                                        <p:tgtEl>
                                          <p:spTgt spid="69"/>
                                        </p:tgtEl>
                                      </p:cBhvr>
                                    </p:animEffect>
                                    <p:set>
                                      <p:cBhvr>
                                        <p:cTn id="858" dur="1" fill="hold">
                                          <p:stCondLst>
                                            <p:cond delay="2999"/>
                                          </p:stCondLst>
                                        </p:cTn>
                                        <p:tgtEl>
                                          <p:spTgt spid="69"/>
                                        </p:tgtEl>
                                        <p:attrNameLst>
                                          <p:attrName>style.visibility</p:attrName>
                                        </p:attrNameLst>
                                      </p:cBhvr>
                                      <p:to>
                                        <p:strVal val="hidden"/>
                                      </p:to>
                                    </p:set>
                                  </p:childTnLst>
                                </p:cTn>
                              </p:par>
                              <p:par>
                                <p:cTn id="859" presetID="3" presetClass="exit" presetSubtype="5" fill="hold" grpId="4" nodeType="withEffect">
                                  <p:stCondLst>
                                    <p:cond delay="0"/>
                                  </p:stCondLst>
                                  <p:childTnLst>
                                    <p:animEffect transition="out" filter="blinds(vertical)">
                                      <p:cBhvr>
                                        <p:cTn id="860" dur="3000"/>
                                        <p:tgtEl>
                                          <p:spTgt spid="70"/>
                                        </p:tgtEl>
                                      </p:cBhvr>
                                    </p:animEffect>
                                    <p:set>
                                      <p:cBhvr>
                                        <p:cTn id="861" dur="1" fill="hold">
                                          <p:stCondLst>
                                            <p:cond delay="2999"/>
                                          </p:stCondLst>
                                        </p:cTn>
                                        <p:tgtEl>
                                          <p:spTgt spid="70"/>
                                        </p:tgtEl>
                                        <p:attrNameLst>
                                          <p:attrName>style.visibility</p:attrName>
                                        </p:attrNameLst>
                                      </p:cBhvr>
                                      <p:to>
                                        <p:strVal val="hidden"/>
                                      </p:to>
                                    </p:set>
                                  </p:childTnLst>
                                </p:cTn>
                              </p:par>
                              <p:par>
                                <p:cTn id="862" presetID="3" presetClass="exit" presetSubtype="5" fill="hold" grpId="4" nodeType="withEffect">
                                  <p:stCondLst>
                                    <p:cond delay="0"/>
                                  </p:stCondLst>
                                  <p:childTnLst>
                                    <p:animEffect transition="out" filter="blinds(vertical)">
                                      <p:cBhvr>
                                        <p:cTn id="863" dur="3000"/>
                                        <p:tgtEl>
                                          <p:spTgt spid="71"/>
                                        </p:tgtEl>
                                      </p:cBhvr>
                                    </p:animEffect>
                                    <p:set>
                                      <p:cBhvr>
                                        <p:cTn id="864" dur="1" fill="hold">
                                          <p:stCondLst>
                                            <p:cond delay="2999"/>
                                          </p:stCondLst>
                                        </p:cTn>
                                        <p:tgtEl>
                                          <p:spTgt spid="71"/>
                                        </p:tgtEl>
                                        <p:attrNameLst>
                                          <p:attrName>style.visibility</p:attrName>
                                        </p:attrNameLst>
                                      </p:cBhvr>
                                      <p:to>
                                        <p:strVal val="hidden"/>
                                      </p:to>
                                    </p:set>
                                  </p:childTnLst>
                                </p:cTn>
                              </p:par>
                              <p:par>
                                <p:cTn id="865" presetID="3" presetClass="exit" presetSubtype="5" fill="hold" grpId="4" nodeType="withEffect">
                                  <p:stCondLst>
                                    <p:cond delay="0"/>
                                  </p:stCondLst>
                                  <p:childTnLst>
                                    <p:animEffect transition="out" filter="blinds(vertical)">
                                      <p:cBhvr>
                                        <p:cTn id="866" dur="3000"/>
                                        <p:tgtEl>
                                          <p:spTgt spid="72"/>
                                        </p:tgtEl>
                                      </p:cBhvr>
                                    </p:animEffect>
                                    <p:set>
                                      <p:cBhvr>
                                        <p:cTn id="867" dur="1" fill="hold">
                                          <p:stCondLst>
                                            <p:cond delay="2999"/>
                                          </p:stCondLst>
                                        </p:cTn>
                                        <p:tgtEl>
                                          <p:spTgt spid="72"/>
                                        </p:tgtEl>
                                        <p:attrNameLst>
                                          <p:attrName>style.visibility</p:attrName>
                                        </p:attrNameLst>
                                      </p:cBhvr>
                                      <p:to>
                                        <p:strVal val="hidden"/>
                                      </p:to>
                                    </p:set>
                                  </p:childTnLst>
                                </p:cTn>
                              </p:par>
                              <p:par>
                                <p:cTn id="868" presetID="2" presetClass="exit" presetSubtype="8" fill="hold" grpId="3" nodeType="withEffect">
                                  <p:stCondLst>
                                    <p:cond delay="0"/>
                                  </p:stCondLst>
                                  <p:childTnLst>
                                    <p:anim calcmode="lin" valueType="num">
                                      <p:cBhvr additive="base">
                                        <p:cTn id="869" dur="3000"/>
                                        <p:tgtEl>
                                          <p:spTgt spid="6"/>
                                        </p:tgtEl>
                                        <p:attrNameLst>
                                          <p:attrName>ppt_x</p:attrName>
                                        </p:attrNameLst>
                                      </p:cBhvr>
                                      <p:tavLst>
                                        <p:tav tm="0">
                                          <p:val>
                                            <p:strVal val="ppt_x"/>
                                          </p:val>
                                        </p:tav>
                                        <p:tav tm="100000">
                                          <p:val>
                                            <p:strVal val="0-ppt_w/2"/>
                                          </p:val>
                                        </p:tav>
                                      </p:tavLst>
                                    </p:anim>
                                    <p:anim calcmode="lin" valueType="num">
                                      <p:cBhvr additive="base">
                                        <p:cTn id="870" dur="3000"/>
                                        <p:tgtEl>
                                          <p:spTgt spid="6"/>
                                        </p:tgtEl>
                                        <p:attrNameLst>
                                          <p:attrName>ppt_y</p:attrName>
                                        </p:attrNameLst>
                                      </p:cBhvr>
                                      <p:tavLst>
                                        <p:tav tm="0">
                                          <p:val>
                                            <p:strVal val="ppt_y"/>
                                          </p:val>
                                        </p:tav>
                                        <p:tav tm="100000">
                                          <p:val>
                                            <p:strVal val="ppt_y"/>
                                          </p:val>
                                        </p:tav>
                                      </p:tavLst>
                                    </p:anim>
                                    <p:set>
                                      <p:cBhvr>
                                        <p:cTn id="871" dur="1" fill="hold">
                                          <p:stCondLst>
                                            <p:cond delay="2999"/>
                                          </p:stCondLst>
                                        </p:cTn>
                                        <p:tgtEl>
                                          <p:spTgt spid="6"/>
                                        </p:tgtEl>
                                        <p:attrNameLst>
                                          <p:attrName>style.visibility</p:attrName>
                                        </p:attrNameLst>
                                      </p:cBhvr>
                                      <p:to>
                                        <p:strVal val="hidden"/>
                                      </p:to>
                                    </p:set>
                                  </p:childTnLst>
                                </p:cTn>
                              </p:par>
                              <p:par>
                                <p:cTn id="872" presetID="2" presetClass="exit" presetSubtype="8" fill="hold" grpId="3" nodeType="withEffect">
                                  <p:stCondLst>
                                    <p:cond delay="0"/>
                                  </p:stCondLst>
                                  <p:childTnLst>
                                    <p:anim calcmode="lin" valueType="num">
                                      <p:cBhvr additive="base">
                                        <p:cTn id="873" dur="3000"/>
                                        <p:tgtEl>
                                          <p:spTgt spid="24"/>
                                        </p:tgtEl>
                                        <p:attrNameLst>
                                          <p:attrName>ppt_x</p:attrName>
                                        </p:attrNameLst>
                                      </p:cBhvr>
                                      <p:tavLst>
                                        <p:tav tm="0">
                                          <p:val>
                                            <p:strVal val="ppt_x"/>
                                          </p:val>
                                        </p:tav>
                                        <p:tav tm="100000">
                                          <p:val>
                                            <p:strVal val="0-ppt_w/2"/>
                                          </p:val>
                                        </p:tav>
                                      </p:tavLst>
                                    </p:anim>
                                    <p:anim calcmode="lin" valueType="num">
                                      <p:cBhvr additive="base">
                                        <p:cTn id="874" dur="3000"/>
                                        <p:tgtEl>
                                          <p:spTgt spid="24"/>
                                        </p:tgtEl>
                                        <p:attrNameLst>
                                          <p:attrName>ppt_y</p:attrName>
                                        </p:attrNameLst>
                                      </p:cBhvr>
                                      <p:tavLst>
                                        <p:tav tm="0">
                                          <p:val>
                                            <p:strVal val="ppt_y"/>
                                          </p:val>
                                        </p:tav>
                                        <p:tav tm="100000">
                                          <p:val>
                                            <p:strVal val="ppt_y"/>
                                          </p:val>
                                        </p:tav>
                                      </p:tavLst>
                                    </p:anim>
                                    <p:set>
                                      <p:cBhvr>
                                        <p:cTn id="875" dur="1" fill="hold">
                                          <p:stCondLst>
                                            <p:cond delay="2999"/>
                                          </p:stCondLst>
                                        </p:cTn>
                                        <p:tgtEl>
                                          <p:spTgt spid="24"/>
                                        </p:tgtEl>
                                        <p:attrNameLst>
                                          <p:attrName>style.visibility</p:attrName>
                                        </p:attrNameLst>
                                      </p:cBhvr>
                                      <p:to>
                                        <p:strVal val="hidden"/>
                                      </p:to>
                                    </p:set>
                                  </p:childTnLst>
                                </p:cTn>
                              </p:par>
                              <p:par>
                                <p:cTn id="876" presetID="2" presetClass="exit" presetSubtype="8" fill="hold" grpId="3" nodeType="withEffect">
                                  <p:stCondLst>
                                    <p:cond delay="0"/>
                                  </p:stCondLst>
                                  <p:childTnLst>
                                    <p:anim calcmode="lin" valueType="num">
                                      <p:cBhvr additive="base">
                                        <p:cTn id="877" dur="3000"/>
                                        <p:tgtEl>
                                          <p:spTgt spid="25"/>
                                        </p:tgtEl>
                                        <p:attrNameLst>
                                          <p:attrName>ppt_x</p:attrName>
                                        </p:attrNameLst>
                                      </p:cBhvr>
                                      <p:tavLst>
                                        <p:tav tm="0">
                                          <p:val>
                                            <p:strVal val="ppt_x"/>
                                          </p:val>
                                        </p:tav>
                                        <p:tav tm="100000">
                                          <p:val>
                                            <p:strVal val="0-ppt_w/2"/>
                                          </p:val>
                                        </p:tav>
                                      </p:tavLst>
                                    </p:anim>
                                    <p:anim calcmode="lin" valueType="num">
                                      <p:cBhvr additive="base">
                                        <p:cTn id="878" dur="3000"/>
                                        <p:tgtEl>
                                          <p:spTgt spid="25"/>
                                        </p:tgtEl>
                                        <p:attrNameLst>
                                          <p:attrName>ppt_y</p:attrName>
                                        </p:attrNameLst>
                                      </p:cBhvr>
                                      <p:tavLst>
                                        <p:tav tm="0">
                                          <p:val>
                                            <p:strVal val="ppt_y"/>
                                          </p:val>
                                        </p:tav>
                                        <p:tav tm="100000">
                                          <p:val>
                                            <p:strVal val="ppt_y"/>
                                          </p:val>
                                        </p:tav>
                                      </p:tavLst>
                                    </p:anim>
                                    <p:set>
                                      <p:cBhvr>
                                        <p:cTn id="879" dur="1" fill="hold">
                                          <p:stCondLst>
                                            <p:cond delay="2999"/>
                                          </p:stCondLst>
                                        </p:cTn>
                                        <p:tgtEl>
                                          <p:spTgt spid="25"/>
                                        </p:tgtEl>
                                        <p:attrNameLst>
                                          <p:attrName>style.visibility</p:attrName>
                                        </p:attrNameLst>
                                      </p:cBhvr>
                                      <p:to>
                                        <p:strVal val="hidden"/>
                                      </p:to>
                                    </p:set>
                                  </p:childTnLst>
                                </p:cTn>
                              </p:par>
                              <p:par>
                                <p:cTn id="880" presetID="2" presetClass="exit" presetSubtype="8" fill="hold" grpId="3" nodeType="withEffect">
                                  <p:stCondLst>
                                    <p:cond delay="0"/>
                                  </p:stCondLst>
                                  <p:childTnLst>
                                    <p:anim calcmode="lin" valueType="num">
                                      <p:cBhvr additive="base">
                                        <p:cTn id="881" dur="3000"/>
                                        <p:tgtEl>
                                          <p:spTgt spid="26"/>
                                        </p:tgtEl>
                                        <p:attrNameLst>
                                          <p:attrName>ppt_x</p:attrName>
                                        </p:attrNameLst>
                                      </p:cBhvr>
                                      <p:tavLst>
                                        <p:tav tm="0">
                                          <p:val>
                                            <p:strVal val="ppt_x"/>
                                          </p:val>
                                        </p:tav>
                                        <p:tav tm="100000">
                                          <p:val>
                                            <p:strVal val="0-ppt_w/2"/>
                                          </p:val>
                                        </p:tav>
                                      </p:tavLst>
                                    </p:anim>
                                    <p:anim calcmode="lin" valueType="num">
                                      <p:cBhvr additive="base">
                                        <p:cTn id="882" dur="3000"/>
                                        <p:tgtEl>
                                          <p:spTgt spid="26"/>
                                        </p:tgtEl>
                                        <p:attrNameLst>
                                          <p:attrName>ppt_y</p:attrName>
                                        </p:attrNameLst>
                                      </p:cBhvr>
                                      <p:tavLst>
                                        <p:tav tm="0">
                                          <p:val>
                                            <p:strVal val="ppt_y"/>
                                          </p:val>
                                        </p:tav>
                                        <p:tav tm="100000">
                                          <p:val>
                                            <p:strVal val="ppt_y"/>
                                          </p:val>
                                        </p:tav>
                                      </p:tavLst>
                                    </p:anim>
                                    <p:set>
                                      <p:cBhvr>
                                        <p:cTn id="883" dur="1" fill="hold">
                                          <p:stCondLst>
                                            <p:cond delay="2999"/>
                                          </p:stCondLst>
                                        </p:cTn>
                                        <p:tgtEl>
                                          <p:spTgt spid="26"/>
                                        </p:tgtEl>
                                        <p:attrNameLst>
                                          <p:attrName>style.visibility</p:attrName>
                                        </p:attrNameLst>
                                      </p:cBhvr>
                                      <p:to>
                                        <p:strVal val="hidden"/>
                                      </p:to>
                                    </p:set>
                                  </p:childTnLst>
                                </p:cTn>
                              </p:par>
                              <p:par>
                                <p:cTn id="884" presetID="2" presetClass="exit" presetSubtype="8" fill="hold" grpId="3" nodeType="withEffect">
                                  <p:stCondLst>
                                    <p:cond delay="0"/>
                                  </p:stCondLst>
                                  <p:childTnLst>
                                    <p:anim calcmode="lin" valueType="num">
                                      <p:cBhvr additive="base">
                                        <p:cTn id="885" dur="3000"/>
                                        <p:tgtEl>
                                          <p:spTgt spid="27"/>
                                        </p:tgtEl>
                                        <p:attrNameLst>
                                          <p:attrName>ppt_x</p:attrName>
                                        </p:attrNameLst>
                                      </p:cBhvr>
                                      <p:tavLst>
                                        <p:tav tm="0">
                                          <p:val>
                                            <p:strVal val="ppt_x"/>
                                          </p:val>
                                        </p:tav>
                                        <p:tav tm="100000">
                                          <p:val>
                                            <p:strVal val="0-ppt_w/2"/>
                                          </p:val>
                                        </p:tav>
                                      </p:tavLst>
                                    </p:anim>
                                    <p:anim calcmode="lin" valueType="num">
                                      <p:cBhvr additive="base">
                                        <p:cTn id="886" dur="3000"/>
                                        <p:tgtEl>
                                          <p:spTgt spid="27"/>
                                        </p:tgtEl>
                                        <p:attrNameLst>
                                          <p:attrName>ppt_y</p:attrName>
                                        </p:attrNameLst>
                                      </p:cBhvr>
                                      <p:tavLst>
                                        <p:tav tm="0">
                                          <p:val>
                                            <p:strVal val="ppt_y"/>
                                          </p:val>
                                        </p:tav>
                                        <p:tav tm="100000">
                                          <p:val>
                                            <p:strVal val="ppt_y"/>
                                          </p:val>
                                        </p:tav>
                                      </p:tavLst>
                                    </p:anim>
                                    <p:set>
                                      <p:cBhvr>
                                        <p:cTn id="887" dur="1" fill="hold">
                                          <p:stCondLst>
                                            <p:cond delay="2999"/>
                                          </p:stCondLst>
                                        </p:cTn>
                                        <p:tgtEl>
                                          <p:spTgt spid="27"/>
                                        </p:tgtEl>
                                        <p:attrNameLst>
                                          <p:attrName>style.visibility</p:attrName>
                                        </p:attrNameLst>
                                      </p:cBhvr>
                                      <p:to>
                                        <p:strVal val="hidden"/>
                                      </p:to>
                                    </p:set>
                                  </p:childTnLst>
                                </p:cTn>
                              </p:par>
                              <p:par>
                                <p:cTn id="888" presetID="2" presetClass="exit" presetSubtype="8" fill="hold" grpId="3" nodeType="withEffect">
                                  <p:stCondLst>
                                    <p:cond delay="0"/>
                                  </p:stCondLst>
                                  <p:childTnLst>
                                    <p:anim calcmode="lin" valueType="num">
                                      <p:cBhvr additive="base">
                                        <p:cTn id="889" dur="3000"/>
                                        <p:tgtEl>
                                          <p:spTgt spid="28"/>
                                        </p:tgtEl>
                                        <p:attrNameLst>
                                          <p:attrName>ppt_x</p:attrName>
                                        </p:attrNameLst>
                                      </p:cBhvr>
                                      <p:tavLst>
                                        <p:tav tm="0">
                                          <p:val>
                                            <p:strVal val="ppt_x"/>
                                          </p:val>
                                        </p:tav>
                                        <p:tav tm="100000">
                                          <p:val>
                                            <p:strVal val="0-ppt_w/2"/>
                                          </p:val>
                                        </p:tav>
                                      </p:tavLst>
                                    </p:anim>
                                    <p:anim calcmode="lin" valueType="num">
                                      <p:cBhvr additive="base">
                                        <p:cTn id="890" dur="3000"/>
                                        <p:tgtEl>
                                          <p:spTgt spid="28"/>
                                        </p:tgtEl>
                                        <p:attrNameLst>
                                          <p:attrName>ppt_y</p:attrName>
                                        </p:attrNameLst>
                                      </p:cBhvr>
                                      <p:tavLst>
                                        <p:tav tm="0">
                                          <p:val>
                                            <p:strVal val="ppt_y"/>
                                          </p:val>
                                        </p:tav>
                                        <p:tav tm="100000">
                                          <p:val>
                                            <p:strVal val="ppt_y"/>
                                          </p:val>
                                        </p:tav>
                                      </p:tavLst>
                                    </p:anim>
                                    <p:set>
                                      <p:cBhvr>
                                        <p:cTn id="891" dur="1" fill="hold">
                                          <p:stCondLst>
                                            <p:cond delay="2999"/>
                                          </p:stCondLst>
                                        </p:cTn>
                                        <p:tgtEl>
                                          <p:spTgt spid="28"/>
                                        </p:tgtEl>
                                        <p:attrNameLst>
                                          <p:attrName>style.visibility</p:attrName>
                                        </p:attrNameLst>
                                      </p:cBhvr>
                                      <p:to>
                                        <p:strVal val="hidden"/>
                                      </p:to>
                                    </p:set>
                                  </p:childTnLst>
                                </p:cTn>
                              </p:par>
                              <p:par>
                                <p:cTn id="892" presetID="2" presetClass="exit" presetSubtype="8" fill="hold" grpId="3" nodeType="withEffect">
                                  <p:stCondLst>
                                    <p:cond delay="0"/>
                                  </p:stCondLst>
                                  <p:childTnLst>
                                    <p:anim calcmode="lin" valueType="num">
                                      <p:cBhvr additive="base">
                                        <p:cTn id="893" dur="3000"/>
                                        <p:tgtEl>
                                          <p:spTgt spid="29"/>
                                        </p:tgtEl>
                                        <p:attrNameLst>
                                          <p:attrName>ppt_x</p:attrName>
                                        </p:attrNameLst>
                                      </p:cBhvr>
                                      <p:tavLst>
                                        <p:tav tm="0">
                                          <p:val>
                                            <p:strVal val="ppt_x"/>
                                          </p:val>
                                        </p:tav>
                                        <p:tav tm="100000">
                                          <p:val>
                                            <p:strVal val="0-ppt_w/2"/>
                                          </p:val>
                                        </p:tav>
                                      </p:tavLst>
                                    </p:anim>
                                    <p:anim calcmode="lin" valueType="num">
                                      <p:cBhvr additive="base">
                                        <p:cTn id="894" dur="3000"/>
                                        <p:tgtEl>
                                          <p:spTgt spid="29"/>
                                        </p:tgtEl>
                                        <p:attrNameLst>
                                          <p:attrName>ppt_y</p:attrName>
                                        </p:attrNameLst>
                                      </p:cBhvr>
                                      <p:tavLst>
                                        <p:tav tm="0">
                                          <p:val>
                                            <p:strVal val="ppt_y"/>
                                          </p:val>
                                        </p:tav>
                                        <p:tav tm="100000">
                                          <p:val>
                                            <p:strVal val="ppt_y"/>
                                          </p:val>
                                        </p:tav>
                                      </p:tavLst>
                                    </p:anim>
                                    <p:set>
                                      <p:cBhvr>
                                        <p:cTn id="895" dur="1" fill="hold">
                                          <p:stCondLst>
                                            <p:cond delay="2999"/>
                                          </p:stCondLst>
                                        </p:cTn>
                                        <p:tgtEl>
                                          <p:spTgt spid="29"/>
                                        </p:tgtEl>
                                        <p:attrNameLst>
                                          <p:attrName>style.visibility</p:attrName>
                                        </p:attrNameLst>
                                      </p:cBhvr>
                                      <p:to>
                                        <p:strVal val="hidden"/>
                                      </p:to>
                                    </p:set>
                                  </p:childTnLst>
                                </p:cTn>
                              </p:par>
                              <p:par>
                                <p:cTn id="896" presetID="2" presetClass="exit" presetSubtype="8" fill="hold" grpId="3" nodeType="withEffect">
                                  <p:stCondLst>
                                    <p:cond delay="0"/>
                                  </p:stCondLst>
                                  <p:childTnLst>
                                    <p:anim calcmode="lin" valueType="num">
                                      <p:cBhvr additive="base">
                                        <p:cTn id="897" dur="3000"/>
                                        <p:tgtEl>
                                          <p:spTgt spid="30"/>
                                        </p:tgtEl>
                                        <p:attrNameLst>
                                          <p:attrName>ppt_x</p:attrName>
                                        </p:attrNameLst>
                                      </p:cBhvr>
                                      <p:tavLst>
                                        <p:tav tm="0">
                                          <p:val>
                                            <p:strVal val="ppt_x"/>
                                          </p:val>
                                        </p:tav>
                                        <p:tav tm="100000">
                                          <p:val>
                                            <p:strVal val="0-ppt_w/2"/>
                                          </p:val>
                                        </p:tav>
                                      </p:tavLst>
                                    </p:anim>
                                    <p:anim calcmode="lin" valueType="num">
                                      <p:cBhvr additive="base">
                                        <p:cTn id="898" dur="3000"/>
                                        <p:tgtEl>
                                          <p:spTgt spid="30"/>
                                        </p:tgtEl>
                                        <p:attrNameLst>
                                          <p:attrName>ppt_y</p:attrName>
                                        </p:attrNameLst>
                                      </p:cBhvr>
                                      <p:tavLst>
                                        <p:tav tm="0">
                                          <p:val>
                                            <p:strVal val="ppt_y"/>
                                          </p:val>
                                        </p:tav>
                                        <p:tav tm="100000">
                                          <p:val>
                                            <p:strVal val="ppt_y"/>
                                          </p:val>
                                        </p:tav>
                                      </p:tavLst>
                                    </p:anim>
                                    <p:set>
                                      <p:cBhvr>
                                        <p:cTn id="899" dur="1" fill="hold">
                                          <p:stCondLst>
                                            <p:cond delay="2999"/>
                                          </p:stCondLst>
                                        </p:cTn>
                                        <p:tgtEl>
                                          <p:spTgt spid="30"/>
                                        </p:tgtEl>
                                        <p:attrNameLst>
                                          <p:attrName>style.visibility</p:attrName>
                                        </p:attrNameLst>
                                      </p:cBhvr>
                                      <p:to>
                                        <p:strVal val="hidden"/>
                                      </p:to>
                                    </p:set>
                                  </p:childTnLst>
                                </p:cTn>
                              </p:par>
                              <p:par>
                                <p:cTn id="900" presetID="2" presetClass="exit" presetSubtype="8" fill="hold" grpId="3" nodeType="withEffect">
                                  <p:stCondLst>
                                    <p:cond delay="0"/>
                                  </p:stCondLst>
                                  <p:childTnLst>
                                    <p:anim calcmode="lin" valueType="num">
                                      <p:cBhvr additive="base">
                                        <p:cTn id="901" dur="3000"/>
                                        <p:tgtEl>
                                          <p:spTgt spid="31"/>
                                        </p:tgtEl>
                                        <p:attrNameLst>
                                          <p:attrName>ppt_x</p:attrName>
                                        </p:attrNameLst>
                                      </p:cBhvr>
                                      <p:tavLst>
                                        <p:tav tm="0">
                                          <p:val>
                                            <p:strVal val="ppt_x"/>
                                          </p:val>
                                        </p:tav>
                                        <p:tav tm="100000">
                                          <p:val>
                                            <p:strVal val="0-ppt_w/2"/>
                                          </p:val>
                                        </p:tav>
                                      </p:tavLst>
                                    </p:anim>
                                    <p:anim calcmode="lin" valueType="num">
                                      <p:cBhvr additive="base">
                                        <p:cTn id="902" dur="3000"/>
                                        <p:tgtEl>
                                          <p:spTgt spid="31"/>
                                        </p:tgtEl>
                                        <p:attrNameLst>
                                          <p:attrName>ppt_y</p:attrName>
                                        </p:attrNameLst>
                                      </p:cBhvr>
                                      <p:tavLst>
                                        <p:tav tm="0">
                                          <p:val>
                                            <p:strVal val="ppt_y"/>
                                          </p:val>
                                        </p:tav>
                                        <p:tav tm="100000">
                                          <p:val>
                                            <p:strVal val="ppt_y"/>
                                          </p:val>
                                        </p:tav>
                                      </p:tavLst>
                                    </p:anim>
                                    <p:set>
                                      <p:cBhvr>
                                        <p:cTn id="903" dur="1" fill="hold">
                                          <p:stCondLst>
                                            <p:cond delay="2999"/>
                                          </p:stCondLst>
                                        </p:cTn>
                                        <p:tgtEl>
                                          <p:spTgt spid="31"/>
                                        </p:tgtEl>
                                        <p:attrNameLst>
                                          <p:attrName>style.visibility</p:attrName>
                                        </p:attrNameLst>
                                      </p:cBhvr>
                                      <p:to>
                                        <p:strVal val="hidden"/>
                                      </p:to>
                                    </p:set>
                                  </p:childTnLst>
                                </p:cTn>
                              </p:par>
                              <p:par>
                                <p:cTn id="904" presetID="2" presetClass="exit" presetSubtype="8" fill="hold" grpId="3" nodeType="withEffect">
                                  <p:stCondLst>
                                    <p:cond delay="0"/>
                                  </p:stCondLst>
                                  <p:childTnLst>
                                    <p:anim calcmode="lin" valueType="num">
                                      <p:cBhvr additive="base">
                                        <p:cTn id="905" dur="3000"/>
                                        <p:tgtEl>
                                          <p:spTgt spid="32"/>
                                        </p:tgtEl>
                                        <p:attrNameLst>
                                          <p:attrName>ppt_x</p:attrName>
                                        </p:attrNameLst>
                                      </p:cBhvr>
                                      <p:tavLst>
                                        <p:tav tm="0">
                                          <p:val>
                                            <p:strVal val="ppt_x"/>
                                          </p:val>
                                        </p:tav>
                                        <p:tav tm="100000">
                                          <p:val>
                                            <p:strVal val="0-ppt_w/2"/>
                                          </p:val>
                                        </p:tav>
                                      </p:tavLst>
                                    </p:anim>
                                    <p:anim calcmode="lin" valueType="num">
                                      <p:cBhvr additive="base">
                                        <p:cTn id="906" dur="3000"/>
                                        <p:tgtEl>
                                          <p:spTgt spid="32"/>
                                        </p:tgtEl>
                                        <p:attrNameLst>
                                          <p:attrName>ppt_y</p:attrName>
                                        </p:attrNameLst>
                                      </p:cBhvr>
                                      <p:tavLst>
                                        <p:tav tm="0">
                                          <p:val>
                                            <p:strVal val="ppt_y"/>
                                          </p:val>
                                        </p:tav>
                                        <p:tav tm="100000">
                                          <p:val>
                                            <p:strVal val="ppt_y"/>
                                          </p:val>
                                        </p:tav>
                                      </p:tavLst>
                                    </p:anim>
                                    <p:set>
                                      <p:cBhvr>
                                        <p:cTn id="907" dur="1" fill="hold">
                                          <p:stCondLst>
                                            <p:cond delay="2999"/>
                                          </p:stCondLst>
                                        </p:cTn>
                                        <p:tgtEl>
                                          <p:spTgt spid="32"/>
                                        </p:tgtEl>
                                        <p:attrNameLst>
                                          <p:attrName>style.visibility</p:attrName>
                                        </p:attrNameLst>
                                      </p:cBhvr>
                                      <p:to>
                                        <p:strVal val="hidden"/>
                                      </p:to>
                                    </p:set>
                                  </p:childTnLst>
                                </p:cTn>
                              </p:par>
                              <p:par>
                                <p:cTn id="908" presetID="2" presetClass="exit" presetSubtype="8" fill="hold" grpId="3" nodeType="withEffect">
                                  <p:stCondLst>
                                    <p:cond delay="0"/>
                                  </p:stCondLst>
                                  <p:childTnLst>
                                    <p:anim calcmode="lin" valueType="num">
                                      <p:cBhvr additive="base">
                                        <p:cTn id="909" dur="3000"/>
                                        <p:tgtEl>
                                          <p:spTgt spid="33"/>
                                        </p:tgtEl>
                                        <p:attrNameLst>
                                          <p:attrName>ppt_x</p:attrName>
                                        </p:attrNameLst>
                                      </p:cBhvr>
                                      <p:tavLst>
                                        <p:tav tm="0">
                                          <p:val>
                                            <p:strVal val="ppt_x"/>
                                          </p:val>
                                        </p:tav>
                                        <p:tav tm="100000">
                                          <p:val>
                                            <p:strVal val="0-ppt_w/2"/>
                                          </p:val>
                                        </p:tav>
                                      </p:tavLst>
                                    </p:anim>
                                    <p:anim calcmode="lin" valueType="num">
                                      <p:cBhvr additive="base">
                                        <p:cTn id="910" dur="3000"/>
                                        <p:tgtEl>
                                          <p:spTgt spid="33"/>
                                        </p:tgtEl>
                                        <p:attrNameLst>
                                          <p:attrName>ppt_y</p:attrName>
                                        </p:attrNameLst>
                                      </p:cBhvr>
                                      <p:tavLst>
                                        <p:tav tm="0">
                                          <p:val>
                                            <p:strVal val="ppt_y"/>
                                          </p:val>
                                        </p:tav>
                                        <p:tav tm="100000">
                                          <p:val>
                                            <p:strVal val="ppt_y"/>
                                          </p:val>
                                        </p:tav>
                                      </p:tavLst>
                                    </p:anim>
                                    <p:set>
                                      <p:cBhvr>
                                        <p:cTn id="911" dur="1" fill="hold">
                                          <p:stCondLst>
                                            <p:cond delay="2999"/>
                                          </p:stCondLst>
                                        </p:cTn>
                                        <p:tgtEl>
                                          <p:spTgt spid="33"/>
                                        </p:tgtEl>
                                        <p:attrNameLst>
                                          <p:attrName>style.visibility</p:attrName>
                                        </p:attrNameLst>
                                      </p:cBhvr>
                                      <p:to>
                                        <p:strVal val="hidden"/>
                                      </p:to>
                                    </p:set>
                                  </p:childTnLst>
                                </p:cTn>
                              </p:par>
                              <p:par>
                                <p:cTn id="912" presetID="2" presetClass="exit" presetSubtype="8" fill="hold" grpId="3" nodeType="withEffect">
                                  <p:stCondLst>
                                    <p:cond delay="0"/>
                                  </p:stCondLst>
                                  <p:childTnLst>
                                    <p:anim calcmode="lin" valueType="num">
                                      <p:cBhvr additive="base">
                                        <p:cTn id="913" dur="3000"/>
                                        <p:tgtEl>
                                          <p:spTgt spid="34"/>
                                        </p:tgtEl>
                                        <p:attrNameLst>
                                          <p:attrName>ppt_x</p:attrName>
                                        </p:attrNameLst>
                                      </p:cBhvr>
                                      <p:tavLst>
                                        <p:tav tm="0">
                                          <p:val>
                                            <p:strVal val="ppt_x"/>
                                          </p:val>
                                        </p:tav>
                                        <p:tav tm="100000">
                                          <p:val>
                                            <p:strVal val="0-ppt_w/2"/>
                                          </p:val>
                                        </p:tav>
                                      </p:tavLst>
                                    </p:anim>
                                    <p:anim calcmode="lin" valueType="num">
                                      <p:cBhvr additive="base">
                                        <p:cTn id="914" dur="3000"/>
                                        <p:tgtEl>
                                          <p:spTgt spid="34"/>
                                        </p:tgtEl>
                                        <p:attrNameLst>
                                          <p:attrName>ppt_y</p:attrName>
                                        </p:attrNameLst>
                                      </p:cBhvr>
                                      <p:tavLst>
                                        <p:tav tm="0">
                                          <p:val>
                                            <p:strVal val="ppt_y"/>
                                          </p:val>
                                        </p:tav>
                                        <p:tav tm="100000">
                                          <p:val>
                                            <p:strVal val="ppt_y"/>
                                          </p:val>
                                        </p:tav>
                                      </p:tavLst>
                                    </p:anim>
                                    <p:set>
                                      <p:cBhvr>
                                        <p:cTn id="915" dur="1" fill="hold">
                                          <p:stCondLst>
                                            <p:cond delay="2999"/>
                                          </p:stCondLst>
                                        </p:cTn>
                                        <p:tgtEl>
                                          <p:spTgt spid="34"/>
                                        </p:tgtEl>
                                        <p:attrNameLst>
                                          <p:attrName>style.visibility</p:attrName>
                                        </p:attrNameLst>
                                      </p:cBhvr>
                                      <p:to>
                                        <p:strVal val="hidden"/>
                                      </p:to>
                                    </p:set>
                                  </p:childTnLst>
                                </p:cTn>
                              </p:par>
                              <p:par>
                                <p:cTn id="916" presetID="2" presetClass="exit" presetSubtype="8" fill="hold" grpId="3" nodeType="withEffect">
                                  <p:stCondLst>
                                    <p:cond delay="0"/>
                                  </p:stCondLst>
                                  <p:childTnLst>
                                    <p:anim calcmode="lin" valueType="num">
                                      <p:cBhvr additive="base">
                                        <p:cTn id="917" dur="3000"/>
                                        <p:tgtEl>
                                          <p:spTgt spid="35"/>
                                        </p:tgtEl>
                                        <p:attrNameLst>
                                          <p:attrName>ppt_x</p:attrName>
                                        </p:attrNameLst>
                                      </p:cBhvr>
                                      <p:tavLst>
                                        <p:tav tm="0">
                                          <p:val>
                                            <p:strVal val="ppt_x"/>
                                          </p:val>
                                        </p:tav>
                                        <p:tav tm="100000">
                                          <p:val>
                                            <p:strVal val="0-ppt_w/2"/>
                                          </p:val>
                                        </p:tav>
                                      </p:tavLst>
                                    </p:anim>
                                    <p:anim calcmode="lin" valueType="num">
                                      <p:cBhvr additive="base">
                                        <p:cTn id="918" dur="3000"/>
                                        <p:tgtEl>
                                          <p:spTgt spid="35"/>
                                        </p:tgtEl>
                                        <p:attrNameLst>
                                          <p:attrName>ppt_y</p:attrName>
                                        </p:attrNameLst>
                                      </p:cBhvr>
                                      <p:tavLst>
                                        <p:tav tm="0">
                                          <p:val>
                                            <p:strVal val="ppt_y"/>
                                          </p:val>
                                        </p:tav>
                                        <p:tav tm="100000">
                                          <p:val>
                                            <p:strVal val="ppt_y"/>
                                          </p:val>
                                        </p:tav>
                                      </p:tavLst>
                                    </p:anim>
                                    <p:set>
                                      <p:cBhvr>
                                        <p:cTn id="919" dur="1" fill="hold">
                                          <p:stCondLst>
                                            <p:cond delay="2999"/>
                                          </p:stCondLst>
                                        </p:cTn>
                                        <p:tgtEl>
                                          <p:spTgt spid="35"/>
                                        </p:tgtEl>
                                        <p:attrNameLst>
                                          <p:attrName>style.visibility</p:attrName>
                                        </p:attrNameLst>
                                      </p:cBhvr>
                                      <p:to>
                                        <p:strVal val="hidden"/>
                                      </p:to>
                                    </p:set>
                                  </p:childTnLst>
                                </p:cTn>
                              </p:par>
                              <p:par>
                                <p:cTn id="920" presetID="2" presetClass="exit" presetSubtype="8" fill="hold" grpId="3" nodeType="withEffect">
                                  <p:stCondLst>
                                    <p:cond delay="0"/>
                                  </p:stCondLst>
                                  <p:childTnLst>
                                    <p:anim calcmode="lin" valueType="num">
                                      <p:cBhvr additive="base">
                                        <p:cTn id="921" dur="3000"/>
                                        <p:tgtEl>
                                          <p:spTgt spid="36"/>
                                        </p:tgtEl>
                                        <p:attrNameLst>
                                          <p:attrName>ppt_x</p:attrName>
                                        </p:attrNameLst>
                                      </p:cBhvr>
                                      <p:tavLst>
                                        <p:tav tm="0">
                                          <p:val>
                                            <p:strVal val="ppt_x"/>
                                          </p:val>
                                        </p:tav>
                                        <p:tav tm="100000">
                                          <p:val>
                                            <p:strVal val="0-ppt_w/2"/>
                                          </p:val>
                                        </p:tav>
                                      </p:tavLst>
                                    </p:anim>
                                    <p:anim calcmode="lin" valueType="num">
                                      <p:cBhvr additive="base">
                                        <p:cTn id="922" dur="3000"/>
                                        <p:tgtEl>
                                          <p:spTgt spid="36"/>
                                        </p:tgtEl>
                                        <p:attrNameLst>
                                          <p:attrName>ppt_y</p:attrName>
                                        </p:attrNameLst>
                                      </p:cBhvr>
                                      <p:tavLst>
                                        <p:tav tm="0">
                                          <p:val>
                                            <p:strVal val="ppt_y"/>
                                          </p:val>
                                        </p:tav>
                                        <p:tav tm="100000">
                                          <p:val>
                                            <p:strVal val="ppt_y"/>
                                          </p:val>
                                        </p:tav>
                                      </p:tavLst>
                                    </p:anim>
                                    <p:set>
                                      <p:cBhvr>
                                        <p:cTn id="923" dur="1" fill="hold">
                                          <p:stCondLst>
                                            <p:cond delay="2999"/>
                                          </p:stCondLst>
                                        </p:cTn>
                                        <p:tgtEl>
                                          <p:spTgt spid="36"/>
                                        </p:tgtEl>
                                        <p:attrNameLst>
                                          <p:attrName>style.visibility</p:attrName>
                                        </p:attrNameLst>
                                      </p:cBhvr>
                                      <p:to>
                                        <p:strVal val="hidden"/>
                                      </p:to>
                                    </p:set>
                                  </p:childTnLst>
                                </p:cTn>
                              </p:par>
                              <p:par>
                                <p:cTn id="924" presetID="2" presetClass="exit" presetSubtype="8" fill="hold" grpId="3" nodeType="withEffect">
                                  <p:stCondLst>
                                    <p:cond delay="0"/>
                                  </p:stCondLst>
                                  <p:childTnLst>
                                    <p:anim calcmode="lin" valueType="num">
                                      <p:cBhvr additive="base">
                                        <p:cTn id="925" dur="3000"/>
                                        <p:tgtEl>
                                          <p:spTgt spid="37"/>
                                        </p:tgtEl>
                                        <p:attrNameLst>
                                          <p:attrName>ppt_x</p:attrName>
                                        </p:attrNameLst>
                                      </p:cBhvr>
                                      <p:tavLst>
                                        <p:tav tm="0">
                                          <p:val>
                                            <p:strVal val="ppt_x"/>
                                          </p:val>
                                        </p:tav>
                                        <p:tav tm="100000">
                                          <p:val>
                                            <p:strVal val="0-ppt_w/2"/>
                                          </p:val>
                                        </p:tav>
                                      </p:tavLst>
                                    </p:anim>
                                    <p:anim calcmode="lin" valueType="num">
                                      <p:cBhvr additive="base">
                                        <p:cTn id="926" dur="3000"/>
                                        <p:tgtEl>
                                          <p:spTgt spid="37"/>
                                        </p:tgtEl>
                                        <p:attrNameLst>
                                          <p:attrName>ppt_y</p:attrName>
                                        </p:attrNameLst>
                                      </p:cBhvr>
                                      <p:tavLst>
                                        <p:tav tm="0">
                                          <p:val>
                                            <p:strVal val="ppt_y"/>
                                          </p:val>
                                        </p:tav>
                                        <p:tav tm="100000">
                                          <p:val>
                                            <p:strVal val="ppt_y"/>
                                          </p:val>
                                        </p:tav>
                                      </p:tavLst>
                                    </p:anim>
                                    <p:set>
                                      <p:cBhvr>
                                        <p:cTn id="927" dur="1" fill="hold">
                                          <p:stCondLst>
                                            <p:cond delay="2999"/>
                                          </p:stCondLst>
                                        </p:cTn>
                                        <p:tgtEl>
                                          <p:spTgt spid="37"/>
                                        </p:tgtEl>
                                        <p:attrNameLst>
                                          <p:attrName>style.visibility</p:attrName>
                                        </p:attrNameLst>
                                      </p:cBhvr>
                                      <p:to>
                                        <p:strVal val="hidden"/>
                                      </p:to>
                                    </p:set>
                                  </p:childTnLst>
                                </p:cTn>
                              </p:par>
                              <p:par>
                                <p:cTn id="928" presetID="2" presetClass="exit" presetSubtype="8" fill="hold" grpId="3" nodeType="withEffect">
                                  <p:stCondLst>
                                    <p:cond delay="0"/>
                                  </p:stCondLst>
                                  <p:childTnLst>
                                    <p:anim calcmode="lin" valueType="num">
                                      <p:cBhvr additive="base">
                                        <p:cTn id="929" dur="3000"/>
                                        <p:tgtEl>
                                          <p:spTgt spid="38"/>
                                        </p:tgtEl>
                                        <p:attrNameLst>
                                          <p:attrName>ppt_x</p:attrName>
                                        </p:attrNameLst>
                                      </p:cBhvr>
                                      <p:tavLst>
                                        <p:tav tm="0">
                                          <p:val>
                                            <p:strVal val="ppt_x"/>
                                          </p:val>
                                        </p:tav>
                                        <p:tav tm="100000">
                                          <p:val>
                                            <p:strVal val="0-ppt_w/2"/>
                                          </p:val>
                                        </p:tav>
                                      </p:tavLst>
                                    </p:anim>
                                    <p:anim calcmode="lin" valueType="num">
                                      <p:cBhvr additive="base">
                                        <p:cTn id="930" dur="3000"/>
                                        <p:tgtEl>
                                          <p:spTgt spid="38"/>
                                        </p:tgtEl>
                                        <p:attrNameLst>
                                          <p:attrName>ppt_y</p:attrName>
                                        </p:attrNameLst>
                                      </p:cBhvr>
                                      <p:tavLst>
                                        <p:tav tm="0">
                                          <p:val>
                                            <p:strVal val="ppt_y"/>
                                          </p:val>
                                        </p:tav>
                                        <p:tav tm="100000">
                                          <p:val>
                                            <p:strVal val="ppt_y"/>
                                          </p:val>
                                        </p:tav>
                                      </p:tavLst>
                                    </p:anim>
                                    <p:set>
                                      <p:cBhvr>
                                        <p:cTn id="931" dur="1" fill="hold">
                                          <p:stCondLst>
                                            <p:cond delay="2999"/>
                                          </p:stCondLst>
                                        </p:cTn>
                                        <p:tgtEl>
                                          <p:spTgt spid="38"/>
                                        </p:tgtEl>
                                        <p:attrNameLst>
                                          <p:attrName>style.visibility</p:attrName>
                                        </p:attrNameLst>
                                      </p:cBhvr>
                                      <p:to>
                                        <p:strVal val="hidden"/>
                                      </p:to>
                                    </p:set>
                                  </p:childTnLst>
                                </p:cTn>
                              </p:par>
                              <p:par>
                                <p:cTn id="932" presetID="2" presetClass="exit" presetSubtype="8" fill="hold" grpId="3" nodeType="withEffect">
                                  <p:stCondLst>
                                    <p:cond delay="0"/>
                                  </p:stCondLst>
                                  <p:childTnLst>
                                    <p:anim calcmode="lin" valueType="num">
                                      <p:cBhvr additive="base">
                                        <p:cTn id="933" dur="3000"/>
                                        <p:tgtEl>
                                          <p:spTgt spid="39"/>
                                        </p:tgtEl>
                                        <p:attrNameLst>
                                          <p:attrName>ppt_x</p:attrName>
                                        </p:attrNameLst>
                                      </p:cBhvr>
                                      <p:tavLst>
                                        <p:tav tm="0">
                                          <p:val>
                                            <p:strVal val="ppt_x"/>
                                          </p:val>
                                        </p:tav>
                                        <p:tav tm="100000">
                                          <p:val>
                                            <p:strVal val="0-ppt_w/2"/>
                                          </p:val>
                                        </p:tav>
                                      </p:tavLst>
                                    </p:anim>
                                    <p:anim calcmode="lin" valueType="num">
                                      <p:cBhvr additive="base">
                                        <p:cTn id="934" dur="3000"/>
                                        <p:tgtEl>
                                          <p:spTgt spid="39"/>
                                        </p:tgtEl>
                                        <p:attrNameLst>
                                          <p:attrName>ppt_y</p:attrName>
                                        </p:attrNameLst>
                                      </p:cBhvr>
                                      <p:tavLst>
                                        <p:tav tm="0">
                                          <p:val>
                                            <p:strVal val="ppt_y"/>
                                          </p:val>
                                        </p:tav>
                                        <p:tav tm="100000">
                                          <p:val>
                                            <p:strVal val="ppt_y"/>
                                          </p:val>
                                        </p:tav>
                                      </p:tavLst>
                                    </p:anim>
                                    <p:set>
                                      <p:cBhvr>
                                        <p:cTn id="935" dur="1" fill="hold">
                                          <p:stCondLst>
                                            <p:cond delay="2999"/>
                                          </p:stCondLst>
                                        </p:cTn>
                                        <p:tgtEl>
                                          <p:spTgt spid="39"/>
                                        </p:tgtEl>
                                        <p:attrNameLst>
                                          <p:attrName>style.visibility</p:attrName>
                                        </p:attrNameLst>
                                      </p:cBhvr>
                                      <p:to>
                                        <p:strVal val="hidden"/>
                                      </p:to>
                                    </p:set>
                                  </p:childTnLst>
                                </p:cTn>
                              </p:par>
                              <p:par>
                                <p:cTn id="936" presetID="2" presetClass="exit" presetSubtype="8" fill="hold" grpId="3" nodeType="withEffect">
                                  <p:stCondLst>
                                    <p:cond delay="0"/>
                                  </p:stCondLst>
                                  <p:childTnLst>
                                    <p:anim calcmode="lin" valueType="num">
                                      <p:cBhvr additive="base">
                                        <p:cTn id="937" dur="3000"/>
                                        <p:tgtEl>
                                          <p:spTgt spid="40"/>
                                        </p:tgtEl>
                                        <p:attrNameLst>
                                          <p:attrName>ppt_x</p:attrName>
                                        </p:attrNameLst>
                                      </p:cBhvr>
                                      <p:tavLst>
                                        <p:tav tm="0">
                                          <p:val>
                                            <p:strVal val="ppt_x"/>
                                          </p:val>
                                        </p:tav>
                                        <p:tav tm="100000">
                                          <p:val>
                                            <p:strVal val="0-ppt_w/2"/>
                                          </p:val>
                                        </p:tav>
                                      </p:tavLst>
                                    </p:anim>
                                    <p:anim calcmode="lin" valueType="num">
                                      <p:cBhvr additive="base">
                                        <p:cTn id="938" dur="3000"/>
                                        <p:tgtEl>
                                          <p:spTgt spid="40"/>
                                        </p:tgtEl>
                                        <p:attrNameLst>
                                          <p:attrName>ppt_y</p:attrName>
                                        </p:attrNameLst>
                                      </p:cBhvr>
                                      <p:tavLst>
                                        <p:tav tm="0">
                                          <p:val>
                                            <p:strVal val="ppt_y"/>
                                          </p:val>
                                        </p:tav>
                                        <p:tav tm="100000">
                                          <p:val>
                                            <p:strVal val="ppt_y"/>
                                          </p:val>
                                        </p:tav>
                                      </p:tavLst>
                                    </p:anim>
                                    <p:set>
                                      <p:cBhvr>
                                        <p:cTn id="939" dur="1" fill="hold">
                                          <p:stCondLst>
                                            <p:cond delay="2999"/>
                                          </p:stCondLst>
                                        </p:cTn>
                                        <p:tgtEl>
                                          <p:spTgt spid="40"/>
                                        </p:tgtEl>
                                        <p:attrNameLst>
                                          <p:attrName>style.visibility</p:attrName>
                                        </p:attrNameLst>
                                      </p:cBhvr>
                                      <p:to>
                                        <p:strVal val="hidden"/>
                                      </p:to>
                                    </p:set>
                                  </p:childTnLst>
                                </p:cTn>
                              </p:par>
                              <p:par>
                                <p:cTn id="940" presetID="2" presetClass="exit" presetSubtype="8" fill="hold" grpId="3" nodeType="withEffect">
                                  <p:stCondLst>
                                    <p:cond delay="0"/>
                                  </p:stCondLst>
                                  <p:childTnLst>
                                    <p:anim calcmode="lin" valueType="num">
                                      <p:cBhvr additive="base">
                                        <p:cTn id="941" dur="3000"/>
                                        <p:tgtEl>
                                          <p:spTgt spid="41"/>
                                        </p:tgtEl>
                                        <p:attrNameLst>
                                          <p:attrName>ppt_x</p:attrName>
                                        </p:attrNameLst>
                                      </p:cBhvr>
                                      <p:tavLst>
                                        <p:tav tm="0">
                                          <p:val>
                                            <p:strVal val="ppt_x"/>
                                          </p:val>
                                        </p:tav>
                                        <p:tav tm="100000">
                                          <p:val>
                                            <p:strVal val="0-ppt_w/2"/>
                                          </p:val>
                                        </p:tav>
                                      </p:tavLst>
                                    </p:anim>
                                    <p:anim calcmode="lin" valueType="num">
                                      <p:cBhvr additive="base">
                                        <p:cTn id="942" dur="3000"/>
                                        <p:tgtEl>
                                          <p:spTgt spid="41"/>
                                        </p:tgtEl>
                                        <p:attrNameLst>
                                          <p:attrName>ppt_y</p:attrName>
                                        </p:attrNameLst>
                                      </p:cBhvr>
                                      <p:tavLst>
                                        <p:tav tm="0">
                                          <p:val>
                                            <p:strVal val="ppt_y"/>
                                          </p:val>
                                        </p:tav>
                                        <p:tav tm="100000">
                                          <p:val>
                                            <p:strVal val="ppt_y"/>
                                          </p:val>
                                        </p:tav>
                                      </p:tavLst>
                                    </p:anim>
                                    <p:set>
                                      <p:cBhvr>
                                        <p:cTn id="943" dur="1" fill="hold">
                                          <p:stCondLst>
                                            <p:cond delay="2999"/>
                                          </p:stCondLst>
                                        </p:cTn>
                                        <p:tgtEl>
                                          <p:spTgt spid="41"/>
                                        </p:tgtEl>
                                        <p:attrNameLst>
                                          <p:attrName>style.visibility</p:attrName>
                                        </p:attrNameLst>
                                      </p:cBhvr>
                                      <p:to>
                                        <p:strVal val="hidden"/>
                                      </p:to>
                                    </p:set>
                                  </p:childTnLst>
                                </p:cTn>
                              </p:par>
                              <p:par>
                                <p:cTn id="944" presetID="2" presetClass="exit" presetSubtype="8" fill="hold" grpId="3" nodeType="withEffect">
                                  <p:stCondLst>
                                    <p:cond delay="0"/>
                                  </p:stCondLst>
                                  <p:childTnLst>
                                    <p:anim calcmode="lin" valueType="num">
                                      <p:cBhvr additive="base">
                                        <p:cTn id="945" dur="3000"/>
                                        <p:tgtEl>
                                          <p:spTgt spid="42"/>
                                        </p:tgtEl>
                                        <p:attrNameLst>
                                          <p:attrName>ppt_x</p:attrName>
                                        </p:attrNameLst>
                                      </p:cBhvr>
                                      <p:tavLst>
                                        <p:tav tm="0">
                                          <p:val>
                                            <p:strVal val="ppt_x"/>
                                          </p:val>
                                        </p:tav>
                                        <p:tav tm="100000">
                                          <p:val>
                                            <p:strVal val="0-ppt_w/2"/>
                                          </p:val>
                                        </p:tav>
                                      </p:tavLst>
                                    </p:anim>
                                    <p:anim calcmode="lin" valueType="num">
                                      <p:cBhvr additive="base">
                                        <p:cTn id="946" dur="3000"/>
                                        <p:tgtEl>
                                          <p:spTgt spid="42"/>
                                        </p:tgtEl>
                                        <p:attrNameLst>
                                          <p:attrName>ppt_y</p:attrName>
                                        </p:attrNameLst>
                                      </p:cBhvr>
                                      <p:tavLst>
                                        <p:tav tm="0">
                                          <p:val>
                                            <p:strVal val="ppt_y"/>
                                          </p:val>
                                        </p:tav>
                                        <p:tav tm="100000">
                                          <p:val>
                                            <p:strVal val="ppt_y"/>
                                          </p:val>
                                        </p:tav>
                                      </p:tavLst>
                                    </p:anim>
                                    <p:set>
                                      <p:cBhvr>
                                        <p:cTn id="947" dur="1" fill="hold">
                                          <p:stCondLst>
                                            <p:cond delay="2999"/>
                                          </p:stCondLst>
                                        </p:cTn>
                                        <p:tgtEl>
                                          <p:spTgt spid="42"/>
                                        </p:tgtEl>
                                        <p:attrNameLst>
                                          <p:attrName>style.visibility</p:attrName>
                                        </p:attrNameLst>
                                      </p:cBhvr>
                                      <p:to>
                                        <p:strVal val="hidden"/>
                                      </p:to>
                                    </p:set>
                                  </p:childTnLst>
                                </p:cTn>
                              </p:par>
                              <p:par>
                                <p:cTn id="948" presetID="2" presetClass="exit" presetSubtype="8" fill="hold" grpId="3" nodeType="withEffect">
                                  <p:stCondLst>
                                    <p:cond delay="0"/>
                                  </p:stCondLst>
                                  <p:childTnLst>
                                    <p:anim calcmode="lin" valueType="num">
                                      <p:cBhvr additive="base">
                                        <p:cTn id="949" dur="3000"/>
                                        <p:tgtEl>
                                          <p:spTgt spid="43"/>
                                        </p:tgtEl>
                                        <p:attrNameLst>
                                          <p:attrName>ppt_x</p:attrName>
                                        </p:attrNameLst>
                                      </p:cBhvr>
                                      <p:tavLst>
                                        <p:tav tm="0">
                                          <p:val>
                                            <p:strVal val="ppt_x"/>
                                          </p:val>
                                        </p:tav>
                                        <p:tav tm="100000">
                                          <p:val>
                                            <p:strVal val="0-ppt_w/2"/>
                                          </p:val>
                                        </p:tav>
                                      </p:tavLst>
                                    </p:anim>
                                    <p:anim calcmode="lin" valueType="num">
                                      <p:cBhvr additive="base">
                                        <p:cTn id="950" dur="3000"/>
                                        <p:tgtEl>
                                          <p:spTgt spid="43"/>
                                        </p:tgtEl>
                                        <p:attrNameLst>
                                          <p:attrName>ppt_y</p:attrName>
                                        </p:attrNameLst>
                                      </p:cBhvr>
                                      <p:tavLst>
                                        <p:tav tm="0">
                                          <p:val>
                                            <p:strVal val="ppt_y"/>
                                          </p:val>
                                        </p:tav>
                                        <p:tav tm="100000">
                                          <p:val>
                                            <p:strVal val="ppt_y"/>
                                          </p:val>
                                        </p:tav>
                                      </p:tavLst>
                                    </p:anim>
                                    <p:set>
                                      <p:cBhvr>
                                        <p:cTn id="951" dur="1" fill="hold">
                                          <p:stCondLst>
                                            <p:cond delay="2999"/>
                                          </p:stCondLst>
                                        </p:cTn>
                                        <p:tgtEl>
                                          <p:spTgt spid="43"/>
                                        </p:tgtEl>
                                        <p:attrNameLst>
                                          <p:attrName>style.visibility</p:attrName>
                                        </p:attrNameLst>
                                      </p:cBhvr>
                                      <p:to>
                                        <p:strVal val="hidden"/>
                                      </p:to>
                                    </p:set>
                                  </p:childTnLst>
                                </p:cTn>
                              </p:par>
                              <p:par>
                                <p:cTn id="952" presetID="2" presetClass="exit" presetSubtype="8" fill="hold" grpId="3" nodeType="withEffect">
                                  <p:stCondLst>
                                    <p:cond delay="0"/>
                                  </p:stCondLst>
                                  <p:childTnLst>
                                    <p:anim calcmode="lin" valueType="num">
                                      <p:cBhvr additive="base">
                                        <p:cTn id="953" dur="3000"/>
                                        <p:tgtEl>
                                          <p:spTgt spid="44"/>
                                        </p:tgtEl>
                                        <p:attrNameLst>
                                          <p:attrName>ppt_x</p:attrName>
                                        </p:attrNameLst>
                                      </p:cBhvr>
                                      <p:tavLst>
                                        <p:tav tm="0">
                                          <p:val>
                                            <p:strVal val="ppt_x"/>
                                          </p:val>
                                        </p:tav>
                                        <p:tav tm="100000">
                                          <p:val>
                                            <p:strVal val="0-ppt_w/2"/>
                                          </p:val>
                                        </p:tav>
                                      </p:tavLst>
                                    </p:anim>
                                    <p:anim calcmode="lin" valueType="num">
                                      <p:cBhvr additive="base">
                                        <p:cTn id="954" dur="3000"/>
                                        <p:tgtEl>
                                          <p:spTgt spid="44"/>
                                        </p:tgtEl>
                                        <p:attrNameLst>
                                          <p:attrName>ppt_y</p:attrName>
                                        </p:attrNameLst>
                                      </p:cBhvr>
                                      <p:tavLst>
                                        <p:tav tm="0">
                                          <p:val>
                                            <p:strVal val="ppt_y"/>
                                          </p:val>
                                        </p:tav>
                                        <p:tav tm="100000">
                                          <p:val>
                                            <p:strVal val="ppt_y"/>
                                          </p:val>
                                        </p:tav>
                                      </p:tavLst>
                                    </p:anim>
                                    <p:set>
                                      <p:cBhvr>
                                        <p:cTn id="955" dur="1" fill="hold">
                                          <p:stCondLst>
                                            <p:cond delay="2999"/>
                                          </p:stCondLst>
                                        </p:cTn>
                                        <p:tgtEl>
                                          <p:spTgt spid="44"/>
                                        </p:tgtEl>
                                        <p:attrNameLst>
                                          <p:attrName>style.visibility</p:attrName>
                                        </p:attrNameLst>
                                      </p:cBhvr>
                                      <p:to>
                                        <p:strVal val="hidden"/>
                                      </p:to>
                                    </p:set>
                                  </p:childTnLst>
                                </p:cTn>
                              </p:par>
                              <p:par>
                                <p:cTn id="956" presetID="2" presetClass="exit" presetSubtype="8" fill="hold" grpId="3" nodeType="withEffect">
                                  <p:stCondLst>
                                    <p:cond delay="0"/>
                                  </p:stCondLst>
                                  <p:childTnLst>
                                    <p:anim calcmode="lin" valueType="num">
                                      <p:cBhvr additive="base">
                                        <p:cTn id="957" dur="3000"/>
                                        <p:tgtEl>
                                          <p:spTgt spid="45"/>
                                        </p:tgtEl>
                                        <p:attrNameLst>
                                          <p:attrName>ppt_x</p:attrName>
                                        </p:attrNameLst>
                                      </p:cBhvr>
                                      <p:tavLst>
                                        <p:tav tm="0">
                                          <p:val>
                                            <p:strVal val="ppt_x"/>
                                          </p:val>
                                        </p:tav>
                                        <p:tav tm="100000">
                                          <p:val>
                                            <p:strVal val="0-ppt_w/2"/>
                                          </p:val>
                                        </p:tav>
                                      </p:tavLst>
                                    </p:anim>
                                    <p:anim calcmode="lin" valueType="num">
                                      <p:cBhvr additive="base">
                                        <p:cTn id="958" dur="3000"/>
                                        <p:tgtEl>
                                          <p:spTgt spid="45"/>
                                        </p:tgtEl>
                                        <p:attrNameLst>
                                          <p:attrName>ppt_y</p:attrName>
                                        </p:attrNameLst>
                                      </p:cBhvr>
                                      <p:tavLst>
                                        <p:tav tm="0">
                                          <p:val>
                                            <p:strVal val="ppt_y"/>
                                          </p:val>
                                        </p:tav>
                                        <p:tav tm="100000">
                                          <p:val>
                                            <p:strVal val="ppt_y"/>
                                          </p:val>
                                        </p:tav>
                                      </p:tavLst>
                                    </p:anim>
                                    <p:set>
                                      <p:cBhvr>
                                        <p:cTn id="959" dur="1" fill="hold">
                                          <p:stCondLst>
                                            <p:cond delay="2999"/>
                                          </p:stCondLst>
                                        </p:cTn>
                                        <p:tgtEl>
                                          <p:spTgt spid="45"/>
                                        </p:tgtEl>
                                        <p:attrNameLst>
                                          <p:attrName>style.visibility</p:attrName>
                                        </p:attrNameLst>
                                      </p:cBhvr>
                                      <p:to>
                                        <p:strVal val="hidden"/>
                                      </p:to>
                                    </p:set>
                                  </p:childTnLst>
                                </p:cTn>
                              </p:par>
                              <p:par>
                                <p:cTn id="960" presetID="2" presetClass="exit" presetSubtype="8" fill="hold" grpId="3" nodeType="withEffect">
                                  <p:stCondLst>
                                    <p:cond delay="0"/>
                                  </p:stCondLst>
                                  <p:childTnLst>
                                    <p:anim calcmode="lin" valueType="num">
                                      <p:cBhvr additive="base">
                                        <p:cTn id="961" dur="3000"/>
                                        <p:tgtEl>
                                          <p:spTgt spid="46"/>
                                        </p:tgtEl>
                                        <p:attrNameLst>
                                          <p:attrName>ppt_x</p:attrName>
                                        </p:attrNameLst>
                                      </p:cBhvr>
                                      <p:tavLst>
                                        <p:tav tm="0">
                                          <p:val>
                                            <p:strVal val="ppt_x"/>
                                          </p:val>
                                        </p:tav>
                                        <p:tav tm="100000">
                                          <p:val>
                                            <p:strVal val="0-ppt_w/2"/>
                                          </p:val>
                                        </p:tav>
                                      </p:tavLst>
                                    </p:anim>
                                    <p:anim calcmode="lin" valueType="num">
                                      <p:cBhvr additive="base">
                                        <p:cTn id="962" dur="3000"/>
                                        <p:tgtEl>
                                          <p:spTgt spid="46"/>
                                        </p:tgtEl>
                                        <p:attrNameLst>
                                          <p:attrName>ppt_y</p:attrName>
                                        </p:attrNameLst>
                                      </p:cBhvr>
                                      <p:tavLst>
                                        <p:tav tm="0">
                                          <p:val>
                                            <p:strVal val="ppt_y"/>
                                          </p:val>
                                        </p:tav>
                                        <p:tav tm="100000">
                                          <p:val>
                                            <p:strVal val="ppt_y"/>
                                          </p:val>
                                        </p:tav>
                                      </p:tavLst>
                                    </p:anim>
                                    <p:set>
                                      <p:cBhvr>
                                        <p:cTn id="963" dur="1" fill="hold">
                                          <p:stCondLst>
                                            <p:cond delay="2999"/>
                                          </p:stCondLst>
                                        </p:cTn>
                                        <p:tgtEl>
                                          <p:spTgt spid="46"/>
                                        </p:tgtEl>
                                        <p:attrNameLst>
                                          <p:attrName>style.visibility</p:attrName>
                                        </p:attrNameLst>
                                      </p:cBhvr>
                                      <p:to>
                                        <p:strVal val="hidden"/>
                                      </p:to>
                                    </p:set>
                                  </p:childTnLst>
                                </p:cTn>
                              </p:par>
                              <p:par>
                                <p:cTn id="964" presetID="2" presetClass="exit" presetSubtype="8" fill="hold" grpId="3" nodeType="withEffect">
                                  <p:stCondLst>
                                    <p:cond delay="0"/>
                                  </p:stCondLst>
                                  <p:childTnLst>
                                    <p:anim calcmode="lin" valueType="num">
                                      <p:cBhvr additive="base">
                                        <p:cTn id="965" dur="3000"/>
                                        <p:tgtEl>
                                          <p:spTgt spid="47"/>
                                        </p:tgtEl>
                                        <p:attrNameLst>
                                          <p:attrName>ppt_x</p:attrName>
                                        </p:attrNameLst>
                                      </p:cBhvr>
                                      <p:tavLst>
                                        <p:tav tm="0">
                                          <p:val>
                                            <p:strVal val="ppt_x"/>
                                          </p:val>
                                        </p:tav>
                                        <p:tav tm="100000">
                                          <p:val>
                                            <p:strVal val="0-ppt_w/2"/>
                                          </p:val>
                                        </p:tav>
                                      </p:tavLst>
                                    </p:anim>
                                    <p:anim calcmode="lin" valueType="num">
                                      <p:cBhvr additive="base">
                                        <p:cTn id="966" dur="3000"/>
                                        <p:tgtEl>
                                          <p:spTgt spid="47"/>
                                        </p:tgtEl>
                                        <p:attrNameLst>
                                          <p:attrName>ppt_y</p:attrName>
                                        </p:attrNameLst>
                                      </p:cBhvr>
                                      <p:tavLst>
                                        <p:tav tm="0">
                                          <p:val>
                                            <p:strVal val="ppt_y"/>
                                          </p:val>
                                        </p:tav>
                                        <p:tav tm="100000">
                                          <p:val>
                                            <p:strVal val="ppt_y"/>
                                          </p:val>
                                        </p:tav>
                                      </p:tavLst>
                                    </p:anim>
                                    <p:set>
                                      <p:cBhvr>
                                        <p:cTn id="967" dur="1" fill="hold">
                                          <p:stCondLst>
                                            <p:cond delay="2999"/>
                                          </p:stCondLst>
                                        </p:cTn>
                                        <p:tgtEl>
                                          <p:spTgt spid="47"/>
                                        </p:tgtEl>
                                        <p:attrNameLst>
                                          <p:attrName>style.visibility</p:attrName>
                                        </p:attrNameLst>
                                      </p:cBhvr>
                                      <p:to>
                                        <p:strVal val="hidden"/>
                                      </p:to>
                                    </p:set>
                                  </p:childTnLst>
                                </p:cTn>
                              </p:par>
                              <p:par>
                                <p:cTn id="968" presetID="2" presetClass="exit" presetSubtype="8" fill="hold" grpId="3" nodeType="withEffect">
                                  <p:stCondLst>
                                    <p:cond delay="0"/>
                                  </p:stCondLst>
                                  <p:childTnLst>
                                    <p:anim calcmode="lin" valueType="num">
                                      <p:cBhvr additive="base">
                                        <p:cTn id="969" dur="3000"/>
                                        <p:tgtEl>
                                          <p:spTgt spid="48"/>
                                        </p:tgtEl>
                                        <p:attrNameLst>
                                          <p:attrName>ppt_x</p:attrName>
                                        </p:attrNameLst>
                                      </p:cBhvr>
                                      <p:tavLst>
                                        <p:tav tm="0">
                                          <p:val>
                                            <p:strVal val="ppt_x"/>
                                          </p:val>
                                        </p:tav>
                                        <p:tav tm="100000">
                                          <p:val>
                                            <p:strVal val="0-ppt_w/2"/>
                                          </p:val>
                                        </p:tav>
                                      </p:tavLst>
                                    </p:anim>
                                    <p:anim calcmode="lin" valueType="num">
                                      <p:cBhvr additive="base">
                                        <p:cTn id="970" dur="3000"/>
                                        <p:tgtEl>
                                          <p:spTgt spid="48"/>
                                        </p:tgtEl>
                                        <p:attrNameLst>
                                          <p:attrName>ppt_y</p:attrName>
                                        </p:attrNameLst>
                                      </p:cBhvr>
                                      <p:tavLst>
                                        <p:tav tm="0">
                                          <p:val>
                                            <p:strVal val="ppt_y"/>
                                          </p:val>
                                        </p:tav>
                                        <p:tav tm="100000">
                                          <p:val>
                                            <p:strVal val="ppt_y"/>
                                          </p:val>
                                        </p:tav>
                                      </p:tavLst>
                                    </p:anim>
                                    <p:set>
                                      <p:cBhvr>
                                        <p:cTn id="971" dur="1" fill="hold">
                                          <p:stCondLst>
                                            <p:cond delay="2999"/>
                                          </p:stCondLst>
                                        </p:cTn>
                                        <p:tgtEl>
                                          <p:spTgt spid="48"/>
                                        </p:tgtEl>
                                        <p:attrNameLst>
                                          <p:attrName>style.visibility</p:attrName>
                                        </p:attrNameLst>
                                      </p:cBhvr>
                                      <p:to>
                                        <p:strVal val="hidden"/>
                                      </p:to>
                                    </p:set>
                                  </p:childTnLst>
                                </p:cTn>
                              </p:par>
                              <p:par>
                                <p:cTn id="972" presetID="2" presetClass="exit" presetSubtype="8" fill="hold" grpId="3" nodeType="withEffect">
                                  <p:stCondLst>
                                    <p:cond delay="0"/>
                                  </p:stCondLst>
                                  <p:childTnLst>
                                    <p:anim calcmode="lin" valueType="num">
                                      <p:cBhvr additive="base">
                                        <p:cTn id="973" dur="3000"/>
                                        <p:tgtEl>
                                          <p:spTgt spid="49"/>
                                        </p:tgtEl>
                                        <p:attrNameLst>
                                          <p:attrName>ppt_x</p:attrName>
                                        </p:attrNameLst>
                                      </p:cBhvr>
                                      <p:tavLst>
                                        <p:tav tm="0">
                                          <p:val>
                                            <p:strVal val="ppt_x"/>
                                          </p:val>
                                        </p:tav>
                                        <p:tav tm="100000">
                                          <p:val>
                                            <p:strVal val="0-ppt_w/2"/>
                                          </p:val>
                                        </p:tav>
                                      </p:tavLst>
                                    </p:anim>
                                    <p:anim calcmode="lin" valueType="num">
                                      <p:cBhvr additive="base">
                                        <p:cTn id="974" dur="3000"/>
                                        <p:tgtEl>
                                          <p:spTgt spid="49"/>
                                        </p:tgtEl>
                                        <p:attrNameLst>
                                          <p:attrName>ppt_y</p:attrName>
                                        </p:attrNameLst>
                                      </p:cBhvr>
                                      <p:tavLst>
                                        <p:tav tm="0">
                                          <p:val>
                                            <p:strVal val="ppt_y"/>
                                          </p:val>
                                        </p:tav>
                                        <p:tav tm="100000">
                                          <p:val>
                                            <p:strVal val="ppt_y"/>
                                          </p:val>
                                        </p:tav>
                                      </p:tavLst>
                                    </p:anim>
                                    <p:set>
                                      <p:cBhvr>
                                        <p:cTn id="975" dur="1" fill="hold">
                                          <p:stCondLst>
                                            <p:cond delay="2999"/>
                                          </p:stCondLst>
                                        </p:cTn>
                                        <p:tgtEl>
                                          <p:spTgt spid="49"/>
                                        </p:tgtEl>
                                        <p:attrNameLst>
                                          <p:attrName>style.visibility</p:attrName>
                                        </p:attrNameLst>
                                      </p:cBhvr>
                                      <p:to>
                                        <p:strVal val="hidden"/>
                                      </p:to>
                                    </p:set>
                                  </p:childTnLst>
                                </p:cTn>
                              </p:par>
                              <p:par>
                                <p:cTn id="976" presetID="2" presetClass="exit" presetSubtype="8" fill="hold" grpId="3" nodeType="withEffect">
                                  <p:stCondLst>
                                    <p:cond delay="0"/>
                                  </p:stCondLst>
                                  <p:childTnLst>
                                    <p:anim calcmode="lin" valueType="num">
                                      <p:cBhvr additive="base">
                                        <p:cTn id="977" dur="3000"/>
                                        <p:tgtEl>
                                          <p:spTgt spid="50"/>
                                        </p:tgtEl>
                                        <p:attrNameLst>
                                          <p:attrName>ppt_x</p:attrName>
                                        </p:attrNameLst>
                                      </p:cBhvr>
                                      <p:tavLst>
                                        <p:tav tm="0">
                                          <p:val>
                                            <p:strVal val="ppt_x"/>
                                          </p:val>
                                        </p:tav>
                                        <p:tav tm="100000">
                                          <p:val>
                                            <p:strVal val="0-ppt_w/2"/>
                                          </p:val>
                                        </p:tav>
                                      </p:tavLst>
                                    </p:anim>
                                    <p:anim calcmode="lin" valueType="num">
                                      <p:cBhvr additive="base">
                                        <p:cTn id="978" dur="3000"/>
                                        <p:tgtEl>
                                          <p:spTgt spid="50"/>
                                        </p:tgtEl>
                                        <p:attrNameLst>
                                          <p:attrName>ppt_y</p:attrName>
                                        </p:attrNameLst>
                                      </p:cBhvr>
                                      <p:tavLst>
                                        <p:tav tm="0">
                                          <p:val>
                                            <p:strVal val="ppt_y"/>
                                          </p:val>
                                        </p:tav>
                                        <p:tav tm="100000">
                                          <p:val>
                                            <p:strVal val="ppt_y"/>
                                          </p:val>
                                        </p:tav>
                                      </p:tavLst>
                                    </p:anim>
                                    <p:set>
                                      <p:cBhvr>
                                        <p:cTn id="979" dur="1" fill="hold">
                                          <p:stCondLst>
                                            <p:cond delay="2999"/>
                                          </p:stCondLst>
                                        </p:cTn>
                                        <p:tgtEl>
                                          <p:spTgt spid="50"/>
                                        </p:tgtEl>
                                        <p:attrNameLst>
                                          <p:attrName>style.visibility</p:attrName>
                                        </p:attrNameLst>
                                      </p:cBhvr>
                                      <p:to>
                                        <p:strVal val="hidden"/>
                                      </p:to>
                                    </p:set>
                                  </p:childTnLst>
                                </p:cTn>
                              </p:par>
                              <p:par>
                                <p:cTn id="980" presetID="2" presetClass="exit" presetSubtype="8" fill="hold" grpId="3" nodeType="withEffect">
                                  <p:stCondLst>
                                    <p:cond delay="0"/>
                                  </p:stCondLst>
                                  <p:childTnLst>
                                    <p:anim calcmode="lin" valueType="num">
                                      <p:cBhvr additive="base">
                                        <p:cTn id="981" dur="3000"/>
                                        <p:tgtEl>
                                          <p:spTgt spid="51"/>
                                        </p:tgtEl>
                                        <p:attrNameLst>
                                          <p:attrName>ppt_x</p:attrName>
                                        </p:attrNameLst>
                                      </p:cBhvr>
                                      <p:tavLst>
                                        <p:tav tm="0">
                                          <p:val>
                                            <p:strVal val="ppt_x"/>
                                          </p:val>
                                        </p:tav>
                                        <p:tav tm="100000">
                                          <p:val>
                                            <p:strVal val="0-ppt_w/2"/>
                                          </p:val>
                                        </p:tav>
                                      </p:tavLst>
                                    </p:anim>
                                    <p:anim calcmode="lin" valueType="num">
                                      <p:cBhvr additive="base">
                                        <p:cTn id="982" dur="3000"/>
                                        <p:tgtEl>
                                          <p:spTgt spid="51"/>
                                        </p:tgtEl>
                                        <p:attrNameLst>
                                          <p:attrName>ppt_y</p:attrName>
                                        </p:attrNameLst>
                                      </p:cBhvr>
                                      <p:tavLst>
                                        <p:tav tm="0">
                                          <p:val>
                                            <p:strVal val="ppt_y"/>
                                          </p:val>
                                        </p:tav>
                                        <p:tav tm="100000">
                                          <p:val>
                                            <p:strVal val="ppt_y"/>
                                          </p:val>
                                        </p:tav>
                                      </p:tavLst>
                                    </p:anim>
                                    <p:set>
                                      <p:cBhvr>
                                        <p:cTn id="983" dur="1" fill="hold">
                                          <p:stCondLst>
                                            <p:cond delay="2999"/>
                                          </p:stCondLst>
                                        </p:cTn>
                                        <p:tgtEl>
                                          <p:spTgt spid="51"/>
                                        </p:tgtEl>
                                        <p:attrNameLst>
                                          <p:attrName>style.visibility</p:attrName>
                                        </p:attrNameLst>
                                      </p:cBhvr>
                                      <p:to>
                                        <p:strVal val="hidden"/>
                                      </p:to>
                                    </p:set>
                                  </p:childTnLst>
                                </p:cTn>
                              </p:par>
                              <p:par>
                                <p:cTn id="984" presetID="2" presetClass="exit" presetSubtype="8" fill="hold" grpId="3" nodeType="withEffect">
                                  <p:stCondLst>
                                    <p:cond delay="0"/>
                                  </p:stCondLst>
                                  <p:childTnLst>
                                    <p:anim calcmode="lin" valueType="num">
                                      <p:cBhvr additive="base">
                                        <p:cTn id="985" dur="3000"/>
                                        <p:tgtEl>
                                          <p:spTgt spid="52"/>
                                        </p:tgtEl>
                                        <p:attrNameLst>
                                          <p:attrName>ppt_x</p:attrName>
                                        </p:attrNameLst>
                                      </p:cBhvr>
                                      <p:tavLst>
                                        <p:tav tm="0">
                                          <p:val>
                                            <p:strVal val="ppt_x"/>
                                          </p:val>
                                        </p:tav>
                                        <p:tav tm="100000">
                                          <p:val>
                                            <p:strVal val="0-ppt_w/2"/>
                                          </p:val>
                                        </p:tav>
                                      </p:tavLst>
                                    </p:anim>
                                    <p:anim calcmode="lin" valueType="num">
                                      <p:cBhvr additive="base">
                                        <p:cTn id="986" dur="3000"/>
                                        <p:tgtEl>
                                          <p:spTgt spid="52"/>
                                        </p:tgtEl>
                                        <p:attrNameLst>
                                          <p:attrName>ppt_y</p:attrName>
                                        </p:attrNameLst>
                                      </p:cBhvr>
                                      <p:tavLst>
                                        <p:tav tm="0">
                                          <p:val>
                                            <p:strVal val="ppt_y"/>
                                          </p:val>
                                        </p:tav>
                                        <p:tav tm="100000">
                                          <p:val>
                                            <p:strVal val="ppt_y"/>
                                          </p:val>
                                        </p:tav>
                                      </p:tavLst>
                                    </p:anim>
                                    <p:set>
                                      <p:cBhvr>
                                        <p:cTn id="987" dur="1" fill="hold">
                                          <p:stCondLst>
                                            <p:cond delay="2999"/>
                                          </p:stCondLst>
                                        </p:cTn>
                                        <p:tgtEl>
                                          <p:spTgt spid="52"/>
                                        </p:tgtEl>
                                        <p:attrNameLst>
                                          <p:attrName>style.visibility</p:attrName>
                                        </p:attrNameLst>
                                      </p:cBhvr>
                                      <p:to>
                                        <p:strVal val="hidden"/>
                                      </p:to>
                                    </p:set>
                                  </p:childTnLst>
                                </p:cTn>
                              </p:par>
                              <p:par>
                                <p:cTn id="988" presetID="2" presetClass="exit" presetSubtype="8" fill="hold" grpId="3" nodeType="withEffect">
                                  <p:stCondLst>
                                    <p:cond delay="0"/>
                                  </p:stCondLst>
                                  <p:childTnLst>
                                    <p:anim calcmode="lin" valueType="num">
                                      <p:cBhvr additive="base">
                                        <p:cTn id="989" dur="3000"/>
                                        <p:tgtEl>
                                          <p:spTgt spid="53"/>
                                        </p:tgtEl>
                                        <p:attrNameLst>
                                          <p:attrName>ppt_x</p:attrName>
                                        </p:attrNameLst>
                                      </p:cBhvr>
                                      <p:tavLst>
                                        <p:tav tm="0">
                                          <p:val>
                                            <p:strVal val="ppt_x"/>
                                          </p:val>
                                        </p:tav>
                                        <p:tav tm="100000">
                                          <p:val>
                                            <p:strVal val="0-ppt_w/2"/>
                                          </p:val>
                                        </p:tav>
                                      </p:tavLst>
                                    </p:anim>
                                    <p:anim calcmode="lin" valueType="num">
                                      <p:cBhvr additive="base">
                                        <p:cTn id="990" dur="3000"/>
                                        <p:tgtEl>
                                          <p:spTgt spid="53"/>
                                        </p:tgtEl>
                                        <p:attrNameLst>
                                          <p:attrName>ppt_y</p:attrName>
                                        </p:attrNameLst>
                                      </p:cBhvr>
                                      <p:tavLst>
                                        <p:tav tm="0">
                                          <p:val>
                                            <p:strVal val="ppt_y"/>
                                          </p:val>
                                        </p:tav>
                                        <p:tav tm="100000">
                                          <p:val>
                                            <p:strVal val="ppt_y"/>
                                          </p:val>
                                        </p:tav>
                                      </p:tavLst>
                                    </p:anim>
                                    <p:set>
                                      <p:cBhvr>
                                        <p:cTn id="991" dur="1" fill="hold">
                                          <p:stCondLst>
                                            <p:cond delay="2999"/>
                                          </p:stCondLst>
                                        </p:cTn>
                                        <p:tgtEl>
                                          <p:spTgt spid="53"/>
                                        </p:tgtEl>
                                        <p:attrNameLst>
                                          <p:attrName>style.visibility</p:attrName>
                                        </p:attrNameLst>
                                      </p:cBhvr>
                                      <p:to>
                                        <p:strVal val="hidden"/>
                                      </p:to>
                                    </p:set>
                                  </p:childTnLst>
                                </p:cTn>
                              </p:par>
                              <p:par>
                                <p:cTn id="992" presetID="2" presetClass="exit" presetSubtype="8" fill="hold" grpId="3" nodeType="withEffect">
                                  <p:stCondLst>
                                    <p:cond delay="0"/>
                                  </p:stCondLst>
                                  <p:childTnLst>
                                    <p:anim calcmode="lin" valueType="num">
                                      <p:cBhvr additive="base">
                                        <p:cTn id="993" dur="3000"/>
                                        <p:tgtEl>
                                          <p:spTgt spid="54"/>
                                        </p:tgtEl>
                                        <p:attrNameLst>
                                          <p:attrName>ppt_x</p:attrName>
                                        </p:attrNameLst>
                                      </p:cBhvr>
                                      <p:tavLst>
                                        <p:tav tm="0">
                                          <p:val>
                                            <p:strVal val="ppt_x"/>
                                          </p:val>
                                        </p:tav>
                                        <p:tav tm="100000">
                                          <p:val>
                                            <p:strVal val="0-ppt_w/2"/>
                                          </p:val>
                                        </p:tav>
                                      </p:tavLst>
                                    </p:anim>
                                    <p:anim calcmode="lin" valueType="num">
                                      <p:cBhvr additive="base">
                                        <p:cTn id="994" dur="3000"/>
                                        <p:tgtEl>
                                          <p:spTgt spid="54"/>
                                        </p:tgtEl>
                                        <p:attrNameLst>
                                          <p:attrName>ppt_y</p:attrName>
                                        </p:attrNameLst>
                                      </p:cBhvr>
                                      <p:tavLst>
                                        <p:tav tm="0">
                                          <p:val>
                                            <p:strVal val="ppt_y"/>
                                          </p:val>
                                        </p:tav>
                                        <p:tav tm="100000">
                                          <p:val>
                                            <p:strVal val="ppt_y"/>
                                          </p:val>
                                        </p:tav>
                                      </p:tavLst>
                                    </p:anim>
                                    <p:set>
                                      <p:cBhvr>
                                        <p:cTn id="995" dur="1" fill="hold">
                                          <p:stCondLst>
                                            <p:cond delay="2999"/>
                                          </p:stCondLst>
                                        </p:cTn>
                                        <p:tgtEl>
                                          <p:spTgt spid="54"/>
                                        </p:tgtEl>
                                        <p:attrNameLst>
                                          <p:attrName>style.visibility</p:attrName>
                                        </p:attrNameLst>
                                      </p:cBhvr>
                                      <p:to>
                                        <p:strVal val="hidden"/>
                                      </p:to>
                                    </p:set>
                                  </p:childTnLst>
                                </p:cTn>
                              </p:par>
                              <p:par>
                                <p:cTn id="996" presetID="2" presetClass="exit" presetSubtype="8" fill="hold" grpId="3" nodeType="withEffect">
                                  <p:stCondLst>
                                    <p:cond delay="0"/>
                                  </p:stCondLst>
                                  <p:childTnLst>
                                    <p:anim calcmode="lin" valueType="num">
                                      <p:cBhvr additive="base">
                                        <p:cTn id="997" dur="3000"/>
                                        <p:tgtEl>
                                          <p:spTgt spid="55"/>
                                        </p:tgtEl>
                                        <p:attrNameLst>
                                          <p:attrName>ppt_x</p:attrName>
                                        </p:attrNameLst>
                                      </p:cBhvr>
                                      <p:tavLst>
                                        <p:tav tm="0">
                                          <p:val>
                                            <p:strVal val="ppt_x"/>
                                          </p:val>
                                        </p:tav>
                                        <p:tav tm="100000">
                                          <p:val>
                                            <p:strVal val="0-ppt_w/2"/>
                                          </p:val>
                                        </p:tav>
                                      </p:tavLst>
                                    </p:anim>
                                    <p:anim calcmode="lin" valueType="num">
                                      <p:cBhvr additive="base">
                                        <p:cTn id="998" dur="3000"/>
                                        <p:tgtEl>
                                          <p:spTgt spid="55"/>
                                        </p:tgtEl>
                                        <p:attrNameLst>
                                          <p:attrName>ppt_y</p:attrName>
                                        </p:attrNameLst>
                                      </p:cBhvr>
                                      <p:tavLst>
                                        <p:tav tm="0">
                                          <p:val>
                                            <p:strVal val="ppt_y"/>
                                          </p:val>
                                        </p:tav>
                                        <p:tav tm="100000">
                                          <p:val>
                                            <p:strVal val="ppt_y"/>
                                          </p:val>
                                        </p:tav>
                                      </p:tavLst>
                                    </p:anim>
                                    <p:set>
                                      <p:cBhvr>
                                        <p:cTn id="999" dur="1" fill="hold">
                                          <p:stCondLst>
                                            <p:cond delay="2999"/>
                                          </p:stCondLst>
                                        </p:cTn>
                                        <p:tgtEl>
                                          <p:spTgt spid="55"/>
                                        </p:tgtEl>
                                        <p:attrNameLst>
                                          <p:attrName>style.visibility</p:attrName>
                                        </p:attrNameLst>
                                      </p:cBhvr>
                                      <p:to>
                                        <p:strVal val="hidden"/>
                                      </p:to>
                                    </p:set>
                                  </p:childTnLst>
                                </p:cTn>
                              </p:par>
                              <p:par>
                                <p:cTn id="1000" presetID="2" presetClass="exit" presetSubtype="8" fill="hold" grpId="3" nodeType="withEffect">
                                  <p:stCondLst>
                                    <p:cond delay="0"/>
                                  </p:stCondLst>
                                  <p:childTnLst>
                                    <p:anim calcmode="lin" valueType="num">
                                      <p:cBhvr additive="base">
                                        <p:cTn id="1001" dur="3000"/>
                                        <p:tgtEl>
                                          <p:spTgt spid="56"/>
                                        </p:tgtEl>
                                        <p:attrNameLst>
                                          <p:attrName>ppt_x</p:attrName>
                                        </p:attrNameLst>
                                      </p:cBhvr>
                                      <p:tavLst>
                                        <p:tav tm="0">
                                          <p:val>
                                            <p:strVal val="ppt_x"/>
                                          </p:val>
                                        </p:tav>
                                        <p:tav tm="100000">
                                          <p:val>
                                            <p:strVal val="0-ppt_w/2"/>
                                          </p:val>
                                        </p:tav>
                                      </p:tavLst>
                                    </p:anim>
                                    <p:anim calcmode="lin" valueType="num">
                                      <p:cBhvr additive="base">
                                        <p:cTn id="1002" dur="3000"/>
                                        <p:tgtEl>
                                          <p:spTgt spid="56"/>
                                        </p:tgtEl>
                                        <p:attrNameLst>
                                          <p:attrName>ppt_y</p:attrName>
                                        </p:attrNameLst>
                                      </p:cBhvr>
                                      <p:tavLst>
                                        <p:tav tm="0">
                                          <p:val>
                                            <p:strVal val="ppt_y"/>
                                          </p:val>
                                        </p:tav>
                                        <p:tav tm="100000">
                                          <p:val>
                                            <p:strVal val="ppt_y"/>
                                          </p:val>
                                        </p:tav>
                                      </p:tavLst>
                                    </p:anim>
                                    <p:set>
                                      <p:cBhvr>
                                        <p:cTn id="1003" dur="1" fill="hold">
                                          <p:stCondLst>
                                            <p:cond delay="2999"/>
                                          </p:stCondLst>
                                        </p:cTn>
                                        <p:tgtEl>
                                          <p:spTgt spid="56"/>
                                        </p:tgtEl>
                                        <p:attrNameLst>
                                          <p:attrName>style.visibility</p:attrName>
                                        </p:attrNameLst>
                                      </p:cBhvr>
                                      <p:to>
                                        <p:strVal val="hidden"/>
                                      </p:to>
                                    </p:set>
                                  </p:childTnLst>
                                </p:cTn>
                              </p:par>
                              <p:par>
                                <p:cTn id="1004" presetID="2" presetClass="exit" presetSubtype="8" fill="hold" grpId="3" nodeType="withEffect">
                                  <p:stCondLst>
                                    <p:cond delay="0"/>
                                  </p:stCondLst>
                                  <p:childTnLst>
                                    <p:anim calcmode="lin" valueType="num">
                                      <p:cBhvr additive="base">
                                        <p:cTn id="1005" dur="3000"/>
                                        <p:tgtEl>
                                          <p:spTgt spid="73"/>
                                        </p:tgtEl>
                                        <p:attrNameLst>
                                          <p:attrName>ppt_x</p:attrName>
                                        </p:attrNameLst>
                                      </p:cBhvr>
                                      <p:tavLst>
                                        <p:tav tm="0">
                                          <p:val>
                                            <p:strVal val="ppt_x"/>
                                          </p:val>
                                        </p:tav>
                                        <p:tav tm="100000">
                                          <p:val>
                                            <p:strVal val="0-ppt_w/2"/>
                                          </p:val>
                                        </p:tav>
                                      </p:tavLst>
                                    </p:anim>
                                    <p:anim calcmode="lin" valueType="num">
                                      <p:cBhvr additive="base">
                                        <p:cTn id="1006" dur="3000"/>
                                        <p:tgtEl>
                                          <p:spTgt spid="73"/>
                                        </p:tgtEl>
                                        <p:attrNameLst>
                                          <p:attrName>ppt_y</p:attrName>
                                        </p:attrNameLst>
                                      </p:cBhvr>
                                      <p:tavLst>
                                        <p:tav tm="0">
                                          <p:val>
                                            <p:strVal val="ppt_y"/>
                                          </p:val>
                                        </p:tav>
                                        <p:tav tm="100000">
                                          <p:val>
                                            <p:strVal val="ppt_y"/>
                                          </p:val>
                                        </p:tav>
                                      </p:tavLst>
                                    </p:anim>
                                    <p:set>
                                      <p:cBhvr>
                                        <p:cTn id="1007" dur="1" fill="hold">
                                          <p:stCondLst>
                                            <p:cond delay="2999"/>
                                          </p:stCondLst>
                                        </p:cTn>
                                        <p:tgtEl>
                                          <p:spTgt spid="73"/>
                                        </p:tgtEl>
                                        <p:attrNameLst>
                                          <p:attrName>style.visibility</p:attrName>
                                        </p:attrNameLst>
                                      </p:cBhvr>
                                      <p:to>
                                        <p:strVal val="hidden"/>
                                      </p:to>
                                    </p:set>
                                  </p:childTnLst>
                                </p:cTn>
                              </p:par>
                              <p:par>
                                <p:cTn id="1008" presetID="3" presetClass="exit" presetSubtype="5" fill="hold" grpId="4" nodeType="withEffect">
                                  <p:stCondLst>
                                    <p:cond delay="0"/>
                                  </p:stCondLst>
                                  <p:childTnLst>
                                    <p:animEffect transition="out" filter="blinds(vertical)">
                                      <p:cBhvr>
                                        <p:cTn id="1009" dur="3000"/>
                                        <p:tgtEl>
                                          <p:spTgt spid="6"/>
                                        </p:tgtEl>
                                      </p:cBhvr>
                                    </p:animEffect>
                                    <p:set>
                                      <p:cBhvr>
                                        <p:cTn id="1010" dur="1" fill="hold">
                                          <p:stCondLst>
                                            <p:cond delay="2999"/>
                                          </p:stCondLst>
                                        </p:cTn>
                                        <p:tgtEl>
                                          <p:spTgt spid="6"/>
                                        </p:tgtEl>
                                        <p:attrNameLst>
                                          <p:attrName>style.visibility</p:attrName>
                                        </p:attrNameLst>
                                      </p:cBhvr>
                                      <p:to>
                                        <p:strVal val="hidden"/>
                                      </p:to>
                                    </p:set>
                                  </p:childTnLst>
                                </p:cTn>
                              </p:par>
                              <p:par>
                                <p:cTn id="1011" presetID="3" presetClass="exit" presetSubtype="5" fill="hold" grpId="4" nodeType="withEffect">
                                  <p:stCondLst>
                                    <p:cond delay="0"/>
                                  </p:stCondLst>
                                  <p:childTnLst>
                                    <p:animEffect transition="out" filter="blinds(vertical)">
                                      <p:cBhvr>
                                        <p:cTn id="1012" dur="3000"/>
                                        <p:tgtEl>
                                          <p:spTgt spid="24"/>
                                        </p:tgtEl>
                                      </p:cBhvr>
                                    </p:animEffect>
                                    <p:set>
                                      <p:cBhvr>
                                        <p:cTn id="1013" dur="1" fill="hold">
                                          <p:stCondLst>
                                            <p:cond delay="2999"/>
                                          </p:stCondLst>
                                        </p:cTn>
                                        <p:tgtEl>
                                          <p:spTgt spid="24"/>
                                        </p:tgtEl>
                                        <p:attrNameLst>
                                          <p:attrName>style.visibility</p:attrName>
                                        </p:attrNameLst>
                                      </p:cBhvr>
                                      <p:to>
                                        <p:strVal val="hidden"/>
                                      </p:to>
                                    </p:set>
                                  </p:childTnLst>
                                </p:cTn>
                              </p:par>
                              <p:par>
                                <p:cTn id="1014" presetID="3" presetClass="exit" presetSubtype="5" fill="hold" grpId="4" nodeType="withEffect">
                                  <p:stCondLst>
                                    <p:cond delay="0"/>
                                  </p:stCondLst>
                                  <p:childTnLst>
                                    <p:animEffect transition="out" filter="blinds(vertical)">
                                      <p:cBhvr>
                                        <p:cTn id="1015" dur="3000"/>
                                        <p:tgtEl>
                                          <p:spTgt spid="25"/>
                                        </p:tgtEl>
                                      </p:cBhvr>
                                    </p:animEffect>
                                    <p:set>
                                      <p:cBhvr>
                                        <p:cTn id="1016" dur="1" fill="hold">
                                          <p:stCondLst>
                                            <p:cond delay="2999"/>
                                          </p:stCondLst>
                                        </p:cTn>
                                        <p:tgtEl>
                                          <p:spTgt spid="25"/>
                                        </p:tgtEl>
                                        <p:attrNameLst>
                                          <p:attrName>style.visibility</p:attrName>
                                        </p:attrNameLst>
                                      </p:cBhvr>
                                      <p:to>
                                        <p:strVal val="hidden"/>
                                      </p:to>
                                    </p:set>
                                  </p:childTnLst>
                                </p:cTn>
                              </p:par>
                              <p:par>
                                <p:cTn id="1017" presetID="3" presetClass="exit" presetSubtype="5" fill="hold" grpId="4" nodeType="withEffect">
                                  <p:stCondLst>
                                    <p:cond delay="0"/>
                                  </p:stCondLst>
                                  <p:childTnLst>
                                    <p:animEffect transition="out" filter="blinds(vertical)">
                                      <p:cBhvr>
                                        <p:cTn id="1018" dur="3000"/>
                                        <p:tgtEl>
                                          <p:spTgt spid="26"/>
                                        </p:tgtEl>
                                      </p:cBhvr>
                                    </p:animEffect>
                                    <p:set>
                                      <p:cBhvr>
                                        <p:cTn id="1019" dur="1" fill="hold">
                                          <p:stCondLst>
                                            <p:cond delay="2999"/>
                                          </p:stCondLst>
                                        </p:cTn>
                                        <p:tgtEl>
                                          <p:spTgt spid="26"/>
                                        </p:tgtEl>
                                        <p:attrNameLst>
                                          <p:attrName>style.visibility</p:attrName>
                                        </p:attrNameLst>
                                      </p:cBhvr>
                                      <p:to>
                                        <p:strVal val="hidden"/>
                                      </p:to>
                                    </p:set>
                                  </p:childTnLst>
                                </p:cTn>
                              </p:par>
                              <p:par>
                                <p:cTn id="1020" presetID="3" presetClass="exit" presetSubtype="5" fill="hold" grpId="4" nodeType="withEffect">
                                  <p:stCondLst>
                                    <p:cond delay="0"/>
                                  </p:stCondLst>
                                  <p:childTnLst>
                                    <p:animEffect transition="out" filter="blinds(vertical)">
                                      <p:cBhvr>
                                        <p:cTn id="1021" dur="3000"/>
                                        <p:tgtEl>
                                          <p:spTgt spid="27"/>
                                        </p:tgtEl>
                                      </p:cBhvr>
                                    </p:animEffect>
                                    <p:set>
                                      <p:cBhvr>
                                        <p:cTn id="1022" dur="1" fill="hold">
                                          <p:stCondLst>
                                            <p:cond delay="2999"/>
                                          </p:stCondLst>
                                        </p:cTn>
                                        <p:tgtEl>
                                          <p:spTgt spid="27"/>
                                        </p:tgtEl>
                                        <p:attrNameLst>
                                          <p:attrName>style.visibility</p:attrName>
                                        </p:attrNameLst>
                                      </p:cBhvr>
                                      <p:to>
                                        <p:strVal val="hidden"/>
                                      </p:to>
                                    </p:set>
                                  </p:childTnLst>
                                </p:cTn>
                              </p:par>
                              <p:par>
                                <p:cTn id="1023" presetID="3" presetClass="exit" presetSubtype="5" fill="hold" grpId="4" nodeType="withEffect">
                                  <p:stCondLst>
                                    <p:cond delay="0"/>
                                  </p:stCondLst>
                                  <p:childTnLst>
                                    <p:animEffect transition="out" filter="blinds(vertical)">
                                      <p:cBhvr>
                                        <p:cTn id="1024" dur="3000"/>
                                        <p:tgtEl>
                                          <p:spTgt spid="28"/>
                                        </p:tgtEl>
                                      </p:cBhvr>
                                    </p:animEffect>
                                    <p:set>
                                      <p:cBhvr>
                                        <p:cTn id="1025" dur="1" fill="hold">
                                          <p:stCondLst>
                                            <p:cond delay="2999"/>
                                          </p:stCondLst>
                                        </p:cTn>
                                        <p:tgtEl>
                                          <p:spTgt spid="28"/>
                                        </p:tgtEl>
                                        <p:attrNameLst>
                                          <p:attrName>style.visibility</p:attrName>
                                        </p:attrNameLst>
                                      </p:cBhvr>
                                      <p:to>
                                        <p:strVal val="hidden"/>
                                      </p:to>
                                    </p:set>
                                  </p:childTnLst>
                                </p:cTn>
                              </p:par>
                              <p:par>
                                <p:cTn id="1026" presetID="3" presetClass="exit" presetSubtype="5" fill="hold" grpId="4" nodeType="withEffect">
                                  <p:stCondLst>
                                    <p:cond delay="0"/>
                                  </p:stCondLst>
                                  <p:childTnLst>
                                    <p:animEffect transition="out" filter="blinds(vertical)">
                                      <p:cBhvr>
                                        <p:cTn id="1027" dur="3000"/>
                                        <p:tgtEl>
                                          <p:spTgt spid="29"/>
                                        </p:tgtEl>
                                      </p:cBhvr>
                                    </p:animEffect>
                                    <p:set>
                                      <p:cBhvr>
                                        <p:cTn id="1028" dur="1" fill="hold">
                                          <p:stCondLst>
                                            <p:cond delay="2999"/>
                                          </p:stCondLst>
                                        </p:cTn>
                                        <p:tgtEl>
                                          <p:spTgt spid="29"/>
                                        </p:tgtEl>
                                        <p:attrNameLst>
                                          <p:attrName>style.visibility</p:attrName>
                                        </p:attrNameLst>
                                      </p:cBhvr>
                                      <p:to>
                                        <p:strVal val="hidden"/>
                                      </p:to>
                                    </p:set>
                                  </p:childTnLst>
                                </p:cTn>
                              </p:par>
                              <p:par>
                                <p:cTn id="1029" presetID="3" presetClass="exit" presetSubtype="5" fill="hold" grpId="4" nodeType="withEffect">
                                  <p:stCondLst>
                                    <p:cond delay="0"/>
                                  </p:stCondLst>
                                  <p:childTnLst>
                                    <p:animEffect transition="out" filter="blinds(vertical)">
                                      <p:cBhvr>
                                        <p:cTn id="1030" dur="3000"/>
                                        <p:tgtEl>
                                          <p:spTgt spid="30"/>
                                        </p:tgtEl>
                                      </p:cBhvr>
                                    </p:animEffect>
                                    <p:set>
                                      <p:cBhvr>
                                        <p:cTn id="1031" dur="1" fill="hold">
                                          <p:stCondLst>
                                            <p:cond delay="2999"/>
                                          </p:stCondLst>
                                        </p:cTn>
                                        <p:tgtEl>
                                          <p:spTgt spid="30"/>
                                        </p:tgtEl>
                                        <p:attrNameLst>
                                          <p:attrName>style.visibility</p:attrName>
                                        </p:attrNameLst>
                                      </p:cBhvr>
                                      <p:to>
                                        <p:strVal val="hidden"/>
                                      </p:to>
                                    </p:set>
                                  </p:childTnLst>
                                </p:cTn>
                              </p:par>
                              <p:par>
                                <p:cTn id="1032" presetID="3" presetClass="exit" presetSubtype="5" fill="hold" grpId="4" nodeType="withEffect">
                                  <p:stCondLst>
                                    <p:cond delay="0"/>
                                  </p:stCondLst>
                                  <p:childTnLst>
                                    <p:animEffect transition="out" filter="blinds(vertical)">
                                      <p:cBhvr>
                                        <p:cTn id="1033" dur="3000"/>
                                        <p:tgtEl>
                                          <p:spTgt spid="31"/>
                                        </p:tgtEl>
                                      </p:cBhvr>
                                    </p:animEffect>
                                    <p:set>
                                      <p:cBhvr>
                                        <p:cTn id="1034" dur="1" fill="hold">
                                          <p:stCondLst>
                                            <p:cond delay="2999"/>
                                          </p:stCondLst>
                                        </p:cTn>
                                        <p:tgtEl>
                                          <p:spTgt spid="31"/>
                                        </p:tgtEl>
                                        <p:attrNameLst>
                                          <p:attrName>style.visibility</p:attrName>
                                        </p:attrNameLst>
                                      </p:cBhvr>
                                      <p:to>
                                        <p:strVal val="hidden"/>
                                      </p:to>
                                    </p:set>
                                  </p:childTnLst>
                                </p:cTn>
                              </p:par>
                              <p:par>
                                <p:cTn id="1035" presetID="3" presetClass="exit" presetSubtype="5" fill="hold" grpId="4" nodeType="withEffect">
                                  <p:stCondLst>
                                    <p:cond delay="0"/>
                                  </p:stCondLst>
                                  <p:childTnLst>
                                    <p:animEffect transition="out" filter="blinds(vertical)">
                                      <p:cBhvr>
                                        <p:cTn id="1036" dur="3000"/>
                                        <p:tgtEl>
                                          <p:spTgt spid="32"/>
                                        </p:tgtEl>
                                      </p:cBhvr>
                                    </p:animEffect>
                                    <p:set>
                                      <p:cBhvr>
                                        <p:cTn id="1037" dur="1" fill="hold">
                                          <p:stCondLst>
                                            <p:cond delay="2999"/>
                                          </p:stCondLst>
                                        </p:cTn>
                                        <p:tgtEl>
                                          <p:spTgt spid="32"/>
                                        </p:tgtEl>
                                        <p:attrNameLst>
                                          <p:attrName>style.visibility</p:attrName>
                                        </p:attrNameLst>
                                      </p:cBhvr>
                                      <p:to>
                                        <p:strVal val="hidden"/>
                                      </p:to>
                                    </p:set>
                                  </p:childTnLst>
                                </p:cTn>
                              </p:par>
                              <p:par>
                                <p:cTn id="1038" presetID="3" presetClass="exit" presetSubtype="5" fill="hold" grpId="4" nodeType="withEffect">
                                  <p:stCondLst>
                                    <p:cond delay="0"/>
                                  </p:stCondLst>
                                  <p:childTnLst>
                                    <p:animEffect transition="out" filter="blinds(vertical)">
                                      <p:cBhvr>
                                        <p:cTn id="1039" dur="3000"/>
                                        <p:tgtEl>
                                          <p:spTgt spid="33"/>
                                        </p:tgtEl>
                                      </p:cBhvr>
                                    </p:animEffect>
                                    <p:set>
                                      <p:cBhvr>
                                        <p:cTn id="1040" dur="1" fill="hold">
                                          <p:stCondLst>
                                            <p:cond delay="2999"/>
                                          </p:stCondLst>
                                        </p:cTn>
                                        <p:tgtEl>
                                          <p:spTgt spid="33"/>
                                        </p:tgtEl>
                                        <p:attrNameLst>
                                          <p:attrName>style.visibility</p:attrName>
                                        </p:attrNameLst>
                                      </p:cBhvr>
                                      <p:to>
                                        <p:strVal val="hidden"/>
                                      </p:to>
                                    </p:set>
                                  </p:childTnLst>
                                </p:cTn>
                              </p:par>
                              <p:par>
                                <p:cTn id="1041" presetID="3" presetClass="exit" presetSubtype="5" fill="hold" grpId="4" nodeType="withEffect">
                                  <p:stCondLst>
                                    <p:cond delay="0"/>
                                  </p:stCondLst>
                                  <p:childTnLst>
                                    <p:animEffect transition="out" filter="blinds(vertical)">
                                      <p:cBhvr>
                                        <p:cTn id="1042" dur="3000"/>
                                        <p:tgtEl>
                                          <p:spTgt spid="34"/>
                                        </p:tgtEl>
                                      </p:cBhvr>
                                    </p:animEffect>
                                    <p:set>
                                      <p:cBhvr>
                                        <p:cTn id="1043" dur="1" fill="hold">
                                          <p:stCondLst>
                                            <p:cond delay="2999"/>
                                          </p:stCondLst>
                                        </p:cTn>
                                        <p:tgtEl>
                                          <p:spTgt spid="34"/>
                                        </p:tgtEl>
                                        <p:attrNameLst>
                                          <p:attrName>style.visibility</p:attrName>
                                        </p:attrNameLst>
                                      </p:cBhvr>
                                      <p:to>
                                        <p:strVal val="hidden"/>
                                      </p:to>
                                    </p:set>
                                  </p:childTnLst>
                                </p:cTn>
                              </p:par>
                              <p:par>
                                <p:cTn id="1044" presetID="3" presetClass="exit" presetSubtype="5" fill="hold" grpId="4" nodeType="withEffect">
                                  <p:stCondLst>
                                    <p:cond delay="0"/>
                                  </p:stCondLst>
                                  <p:childTnLst>
                                    <p:animEffect transition="out" filter="blinds(vertical)">
                                      <p:cBhvr>
                                        <p:cTn id="1045" dur="3000"/>
                                        <p:tgtEl>
                                          <p:spTgt spid="35"/>
                                        </p:tgtEl>
                                      </p:cBhvr>
                                    </p:animEffect>
                                    <p:set>
                                      <p:cBhvr>
                                        <p:cTn id="1046" dur="1" fill="hold">
                                          <p:stCondLst>
                                            <p:cond delay="2999"/>
                                          </p:stCondLst>
                                        </p:cTn>
                                        <p:tgtEl>
                                          <p:spTgt spid="35"/>
                                        </p:tgtEl>
                                        <p:attrNameLst>
                                          <p:attrName>style.visibility</p:attrName>
                                        </p:attrNameLst>
                                      </p:cBhvr>
                                      <p:to>
                                        <p:strVal val="hidden"/>
                                      </p:to>
                                    </p:set>
                                  </p:childTnLst>
                                </p:cTn>
                              </p:par>
                              <p:par>
                                <p:cTn id="1047" presetID="3" presetClass="exit" presetSubtype="5" fill="hold" grpId="4" nodeType="withEffect">
                                  <p:stCondLst>
                                    <p:cond delay="0"/>
                                  </p:stCondLst>
                                  <p:childTnLst>
                                    <p:animEffect transition="out" filter="blinds(vertical)">
                                      <p:cBhvr>
                                        <p:cTn id="1048" dur="3000"/>
                                        <p:tgtEl>
                                          <p:spTgt spid="36"/>
                                        </p:tgtEl>
                                      </p:cBhvr>
                                    </p:animEffect>
                                    <p:set>
                                      <p:cBhvr>
                                        <p:cTn id="1049" dur="1" fill="hold">
                                          <p:stCondLst>
                                            <p:cond delay="2999"/>
                                          </p:stCondLst>
                                        </p:cTn>
                                        <p:tgtEl>
                                          <p:spTgt spid="36"/>
                                        </p:tgtEl>
                                        <p:attrNameLst>
                                          <p:attrName>style.visibility</p:attrName>
                                        </p:attrNameLst>
                                      </p:cBhvr>
                                      <p:to>
                                        <p:strVal val="hidden"/>
                                      </p:to>
                                    </p:set>
                                  </p:childTnLst>
                                </p:cTn>
                              </p:par>
                              <p:par>
                                <p:cTn id="1050" presetID="3" presetClass="exit" presetSubtype="5" fill="hold" grpId="4" nodeType="withEffect">
                                  <p:stCondLst>
                                    <p:cond delay="0"/>
                                  </p:stCondLst>
                                  <p:childTnLst>
                                    <p:animEffect transition="out" filter="blinds(vertical)">
                                      <p:cBhvr>
                                        <p:cTn id="1051" dur="3000"/>
                                        <p:tgtEl>
                                          <p:spTgt spid="37"/>
                                        </p:tgtEl>
                                      </p:cBhvr>
                                    </p:animEffect>
                                    <p:set>
                                      <p:cBhvr>
                                        <p:cTn id="1052" dur="1" fill="hold">
                                          <p:stCondLst>
                                            <p:cond delay="2999"/>
                                          </p:stCondLst>
                                        </p:cTn>
                                        <p:tgtEl>
                                          <p:spTgt spid="37"/>
                                        </p:tgtEl>
                                        <p:attrNameLst>
                                          <p:attrName>style.visibility</p:attrName>
                                        </p:attrNameLst>
                                      </p:cBhvr>
                                      <p:to>
                                        <p:strVal val="hidden"/>
                                      </p:to>
                                    </p:set>
                                  </p:childTnLst>
                                </p:cTn>
                              </p:par>
                              <p:par>
                                <p:cTn id="1053" presetID="3" presetClass="exit" presetSubtype="5" fill="hold" grpId="4" nodeType="withEffect">
                                  <p:stCondLst>
                                    <p:cond delay="0"/>
                                  </p:stCondLst>
                                  <p:childTnLst>
                                    <p:animEffect transition="out" filter="blinds(vertical)">
                                      <p:cBhvr>
                                        <p:cTn id="1054" dur="3000"/>
                                        <p:tgtEl>
                                          <p:spTgt spid="38"/>
                                        </p:tgtEl>
                                      </p:cBhvr>
                                    </p:animEffect>
                                    <p:set>
                                      <p:cBhvr>
                                        <p:cTn id="1055" dur="1" fill="hold">
                                          <p:stCondLst>
                                            <p:cond delay="2999"/>
                                          </p:stCondLst>
                                        </p:cTn>
                                        <p:tgtEl>
                                          <p:spTgt spid="38"/>
                                        </p:tgtEl>
                                        <p:attrNameLst>
                                          <p:attrName>style.visibility</p:attrName>
                                        </p:attrNameLst>
                                      </p:cBhvr>
                                      <p:to>
                                        <p:strVal val="hidden"/>
                                      </p:to>
                                    </p:set>
                                  </p:childTnLst>
                                </p:cTn>
                              </p:par>
                              <p:par>
                                <p:cTn id="1056" presetID="3" presetClass="exit" presetSubtype="5" fill="hold" grpId="4" nodeType="withEffect">
                                  <p:stCondLst>
                                    <p:cond delay="0"/>
                                  </p:stCondLst>
                                  <p:childTnLst>
                                    <p:animEffect transition="out" filter="blinds(vertical)">
                                      <p:cBhvr>
                                        <p:cTn id="1057" dur="3000"/>
                                        <p:tgtEl>
                                          <p:spTgt spid="39"/>
                                        </p:tgtEl>
                                      </p:cBhvr>
                                    </p:animEffect>
                                    <p:set>
                                      <p:cBhvr>
                                        <p:cTn id="1058" dur="1" fill="hold">
                                          <p:stCondLst>
                                            <p:cond delay="2999"/>
                                          </p:stCondLst>
                                        </p:cTn>
                                        <p:tgtEl>
                                          <p:spTgt spid="39"/>
                                        </p:tgtEl>
                                        <p:attrNameLst>
                                          <p:attrName>style.visibility</p:attrName>
                                        </p:attrNameLst>
                                      </p:cBhvr>
                                      <p:to>
                                        <p:strVal val="hidden"/>
                                      </p:to>
                                    </p:set>
                                  </p:childTnLst>
                                </p:cTn>
                              </p:par>
                              <p:par>
                                <p:cTn id="1059" presetID="3" presetClass="exit" presetSubtype="5" fill="hold" grpId="4" nodeType="withEffect">
                                  <p:stCondLst>
                                    <p:cond delay="0"/>
                                  </p:stCondLst>
                                  <p:childTnLst>
                                    <p:animEffect transition="out" filter="blinds(vertical)">
                                      <p:cBhvr>
                                        <p:cTn id="1060" dur="3000"/>
                                        <p:tgtEl>
                                          <p:spTgt spid="40"/>
                                        </p:tgtEl>
                                      </p:cBhvr>
                                    </p:animEffect>
                                    <p:set>
                                      <p:cBhvr>
                                        <p:cTn id="1061" dur="1" fill="hold">
                                          <p:stCondLst>
                                            <p:cond delay="2999"/>
                                          </p:stCondLst>
                                        </p:cTn>
                                        <p:tgtEl>
                                          <p:spTgt spid="40"/>
                                        </p:tgtEl>
                                        <p:attrNameLst>
                                          <p:attrName>style.visibility</p:attrName>
                                        </p:attrNameLst>
                                      </p:cBhvr>
                                      <p:to>
                                        <p:strVal val="hidden"/>
                                      </p:to>
                                    </p:set>
                                  </p:childTnLst>
                                </p:cTn>
                              </p:par>
                              <p:par>
                                <p:cTn id="1062" presetID="3" presetClass="exit" presetSubtype="5" fill="hold" grpId="4" nodeType="withEffect">
                                  <p:stCondLst>
                                    <p:cond delay="0"/>
                                  </p:stCondLst>
                                  <p:childTnLst>
                                    <p:animEffect transition="out" filter="blinds(vertical)">
                                      <p:cBhvr>
                                        <p:cTn id="1063" dur="3000"/>
                                        <p:tgtEl>
                                          <p:spTgt spid="41"/>
                                        </p:tgtEl>
                                      </p:cBhvr>
                                    </p:animEffect>
                                    <p:set>
                                      <p:cBhvr>
                                        <p:cTn id="1064" dur="1" fill="hold">
                                          <p:stCondLst>
                                            <p:cond delay="2999"/>
                                          </p:stCondLst>
                                        </p:cTn>
                                        <p:tgtEl>
                                          <p:spTgt spid="41"/>
                                        </p:tgtEl>
                                        <p:attrNameLst>
                                          <p:attrName>style.visibility</p:attrName>
                                        </p:attrNameLst>
                                      </p:cBhvr>
                                      <p:to>
                                        <p:strVal val="hidden"/>
                                      </p:to>
                                    </p:set>
                                  </p:childTnLst>
                                </p:cTn>
                              </p:par>
                              <p:par>
                                <p:cTn id="1065" presetID="3" presetClass="exit" presetSubtype="5" fill="hold" grpId="4" nodeType="withEffect">
                                  <p:stCondLst>
                                    <p:cond delay="0"/>
                                  </p:stCondLst>
                                  <p:childTnLst>
                                    <p:animEffect transition="out" filter="blinds(vertical)">
                                      <p:cBhvr>
                                        <p:cTn id="1066" dur="3000"/>
                                        <p:tgtEl>
                                          <p:spTgt spid="42"/>
                                        </p:tgtEl>
                                      </p:cBhvr>
                                    </p:animEffect>
                                    <p:set>
                                      <p:cBhvr>
                                        <p:cTn id="1067" dur="1" fill="hold">
                                          <p:stCondLst>
                                            <p:cond delay="2999"/>
                                          </p:stCondLst>
                                        </p:cTn>
                                        <p:tgtEl>
                                          <p:spTgt spid="42"/>
                                        </p:tgtEl>
                                        <p:attrNameLst>
                                          <p:attrName>style.visibility</p:attrName>
                                        </p:attrNameLst>
                                      </p:cBhvr>
                                      <p:to>
                                        <p:strVal val="hidden"/>
                                      </p:to>
                                    </p:set>
                                  </p:childTnLst>
                                </p:cTn>
                              </p:par>
                              <p:par>
                                <p:cTn id="1068" presetID="3" presetClass="exit" presetSubtype="5" fill="hold" grpId="4" nodeType="withEffect">
                                  <p:stCondLst>
                                    <p:cond delay="0"/>
                                  </p:stCondLst>
                                  <p:childTnLst>
                                    <p:animEffect transition="out" filter="blinds(vertical)">
                                      <p:cBhvr>
                                        <p:cTn id="1069" dur="3000"/>
                                        <p:tgtEl>
                                          <p:spTgt spid="43"/>
                                        </p:tgtEl>
                                      </p:cBhvr>
                                    </p:animEffect>
                                    <p:set>
                                      <p:cBhvr>
                                        <p:cTn id="1070" dur="1" fill="hold">
                                          <p:stCondLst>
                                            <p:cond delay="2999"/>
                                          </p:stCondLst>
                                        </p:cTn>
                                        <p:tgtEl>
                                          <p:spTgt spid="43"/>
                                        </p:tgtEl>
                                        <p:attrNameLst>
                                          <p:attrName>style.visibility</p:attrName>
                                        </p:attrNameLst>
                                      </p:cBhvr>
                                      <p:to>
                                        <p:strVal val="hidden"/>
                                      </p:to>
                                    </p:set>
                                  </p:childTnLst>
                                </p:cTn>
                              </p:par>
                              <p:par>
                                <p:cTn id="1071" presetID="3" presetClass="exit" presetSubtype="5" fill="hold" grpId="4" nodeType="withEffect">
                                  <p:stCondLst>
                                    <p:cond delay="0"/>
                                  </p:stCondLst>
                                  <p:childTnLst>
                                    <p:animEffect transition="out" filter="blinds(vertical)">
                                      <p:cBhvr>
                                        <p:cTn id="1072" dur="3000"/>
                                        <p:tgtEl>
                                          <p:spTgt spid="44"/>
                                        </p:tgtEl>
                                      </p:cBhvr>
                                    </p:animEffect>
                                    <p:set>
                                      <p:cBhvr>
                                        <p:cTn id="1073" dur="1" fill="hold">
                                          <p:stCondLst>
                                            <p:cond delay="2999"/>
                                          </p:stCondLst>
                                        </p:cTn>
                                        <p:tgtEl>
                                          <p:spTgt spid="44"/>
                                        </p:tgtEl>
                                        <p:attrNameLst>
                                          <p:attrName>style.visibility</p:attrName>
                                        </p:attrNameLst>
                                      </p:cBhvr>
                                      <p:to>
                                        <p:strVal val="hidden"/>
                                      </p:to>
                                    </p:set>
                                  </p:childTnLst>
                                </p:cTn>
                              </p:par>
                              <p:par>
                                <p:cTn id="1074" presetID="3" presetClass="exit" presetSubtype="5" fill="hold" grpId="4" nodeType="withEffect">
                                  <p:stCondLst>
                                    <p:cond delay="0"/>
                                  </p:stCondLst>
                                  <p:childTnLst>
                                    <p:animEffect transition="out" filter="blinds(vertical)">
                                      <p:cBhvr>
                                        <p:cTn id="1075" dur="3000"/>
                                        <p:tgtEl>
                                          <p:spTgt spid="45"/>
                                        </p:tgtEl>
                                      </p:cBhvr>
                                    </p:animEffect>
                                    <p:set>
                                      <p:cBhvr>
                                        <p:cTn id="1076" dur="1" fill="hold">
                                          <p:stCondLst>
                                            <p:cond delay="2999"/>
                                          </p:stCondLst>
                                        </p:cTn>
                                        <p:tgtEl>
                                          <p:spTgt spid="45"/>
                                        </p:tgtEl>
                                        <p:attrNameLst>
                                          <p:attrName>style.visibility</p:attrName>
                                        </p:attrNameLst>
                                      </p:cBhvr>
                                      <p:to>
                                        <p:strVal val="hidden"/>
                                      </p:to>
                                    </p:set>
                                  </p:childTnLst>
                                </p:cTn>
                              </p:par>
                              <p:par>
                                <p:cTn id="1077" presetID="3" presetClass="exit" presetSubtype="5" fill="hold" grpId="4" nodeType="withEffect">
                                  <p:stCondLst>
                                    <p:cond delay="0"/>
                                  </p:stCondLst>
                                  <p:childTnLst>
                                    <p:animEffect transition="out" filter="blinds(vertical)">
                                      <p:cBhvr>
                                        <p:cTn id="1078" dur="3000"/>
                                        <p:tgtEl>
                                          <p:spTgt spid="46"/>
                                        </p:tgtEl>
                                      </p:cBhvr>
                                    </p:animEffect>
                                    <p:set>
                                      <p:cBhvr>
                                        <p:cTn id="1079" dur="1" fill="hold">
                                          <p:stCondLst>
                                            <p:cond delay="2999"/>
                                          </p:stCondLst>
                                        </p:cTn>
                                        <p:tgtEl>
                                          <p:spTgt spid="46"/>
                                        </p:tgtEl>
                                        <p:attrNameLst>
                                          <p:attrName>style.visibility</p:attrName>
                                        </p:attrNameLst>
                                      </p:cBhvr>
                                      <p:to>
                                        <p:strVal val="hidden"/>
                                      </p:to>
                                    </p:set>
                                  </p:childTnLst>
                                </p:cTn>
                              </p:par>
                              <p:par>
                                <p:cTn id="1080" presetID="3" presetClass="exit" presetSubtype="5" fill="hold" grpId="4" nodeType="withEffect">
                                  <p:stCondLst>
                                    <p:cond delay="0"/>
                                  </p:stCondLst>
                                  <p:childTnLst>
                                    <p:animEffect transition="out" filter="blinds(vertical)">
                                      <p:cBhvr>
                                        <p:cTn id="1081" dur="3000"/>
                                        <p:tgtEl>
                                          <p:spTgt spid="47"/>
                                        </p:tgtEl>
                                      </p:cBhvr>
                                    </p:animEffect>
                                    <p:set>
                                      <p:cBhvr>
                                        <p:cTn id="1082" dur="1" fill="hold">
                                          <p:stCondLst>
                                            <p:cond delay="2999"/>
                                          </p:stCondLst>
                                        </p:cTn>
                                        <p:tgtEl>
                                          <p:spTgt spid="47"/>
                                        </p:tgtEl>
                                        <p:attrNameLst>
                                          <p:attrName>style.visibility</p:attrName>
                                        </p:attrNameLst>
                                      </p:cBhvr>
                                      <p:to>
                                        <p:strVal val="hidden"/>
                                      </p:to>
                                    </p:set>
                                  </p:childTnLst>
                                </p:cTn>
                              </p:par>
                              <p:par>
                                <p:cTn id="1083" presetID="3" presetClass="exit" presetSubtype="5" fill="hold" grpId="4" nodeType="withEffect">
                                  <p:stCondLst>
                                    <p:cond delay="0"/>
                                  </p:stCondLst>
                                  <p:childTnLst>
                                    <p:animEffect transition="out" filter="blinds(vertical)">
                                      <p:cBhvr>
                                        <p:cTn id="1084" dur="3000"/>
                                        <p:tgtEl>
                                          <p:spTgt spid="48"/>
                                        </p:tgtEl>
                                      </p:cBhvr>
                                    </p:animEffect>
                                    <p:set>
                                      <p:cBhvr>
                                        <p:cTn id="1085" dur="1" fill="hold">
                                          <p:stCondLst>
                                            <p:cond delay="2999"/>
                                          </p:stCondLst>
                                        </p:cTn>
                                        <p:tgtEl>
                                          <p:spTgt spid="48"/>
                                        </p:tgtEl>
                                        <p:attrNameLst>
                                          <p:attrName>style.visibility</p:attrName>
                                        </p:attrNameLst>
                                      </p:cBhvr>
                                      <p:to>
                                        <p:strVal val="hidden"/>
                                      </p:to>
                                    </p:set>
                                  </p:childTnLst>
                                </p:cTn>
                              </p:par>
                              <p:par>
                                <p:cTn id="1086" presetID="3" presetClass="exit" presetSubtype="5" fill="hold" grpId="4" nodeType="withEffect">
                                  <p:stCondLst>
                                    <p:cond delay="0"/>
                                  </p:stCondLst>
                                  <p:childTnLst>
                                    <p:animEffect transition="out" filter="blinds(vertical)">
                                      <p:cBhvr>
                                        <p:cTn id="1087" dur="3000"/>
                                        <p:tgtEl>
                                          <p:spTgt spid="49"/>
                                        </p:tgtEl>
                                      </p:cBhvr>
                                    </p:animEffect>
                                    <p:set>
                                      <p:cBhvr>
                                        <p:cTn id="1088" dur="1" fill="hold">
                                          <p:stCondLst>
                                            <p:cond delay="2999"/>
                                          </p:stCondLst>
                                        </p:cTn>
                                        <p:tgtEl>
                                          <p:spTgt spid="49"/>
                                        </p:tgtEl>
                                        <p:attrNameLst>
                                          <p:attrName>style.visibility</p:attrName>
                                        </p:attrNameLst>
                                      </p:cBhvr>
                                      <p:to>
                                        <p:strVal val="hidden"/>
                                      </p:to>
                                    </p:set>
                                  </p:childTnLst>
                                </p:cTn>
                              </p:par>
                              <p:par>
                                <p:cTn id="1089" presetID="3" presetClass="exit" presetSubtype="5" fill="hold" grpId="4" nodeType="withEffect">
                                  <p:stCondLst>
                                    <p:cond delay="0"/>
                                  </p:stCondLst>
                                  <p:childTnLst>
                                    <p:animEffect transition="out" filter="blinds(vertical)">
                                      <p:cBhvr>
                                        <p:cTn id="1090" dur="3000"/>
                                        <p:tgtEl>
                                          <p:spTgt spid="50"/>
                                        </p:tgtEl>
                                      </p:cBhvr>
                                    </p:animEffect>
                                    <p:set>
                                      <p:cBhvr>
                                        <p:cTn id="1091" dur="1" fill="hold">
                                          <p:stCondLst>
                                            <p:cond delay="2999"/>
                                          </p:stCondLst>
                                        </p:cTn>
                                        <p:tgtEl>
                                          <p:spTgt spid="50"/>
                                        </p:tgtEl>
                                        <p:attrNameLst>
                                          <p:attrName>style.visibility</p:attrName>
                                        </p:attrNameLst>
                                      </p:cBhvr>
                                      <p:to>
                                        <p:strVal val="hidden"/>
                                      </p:to>
                                    </p:set>
                                  </p:childTnLst>
                                </p:cTn>
                              </p:par>
                              <p:par>
                                <p:cTn id="1092" presetID="3" presetClass="exit" presetSubtype="5" fill="hold" grpId="4" nodeType="withEffect">
                                  <p:stCondLst>
                                    <p:cond delay="0"/>
                                  </p:stCondLst>
                                  <p:childTnLst>
                                    <p:animEffect transition="out" filter="blinds(vertical)">
                                      <p:cBhvr>
                                        <p:cTn id="1093" dur="3000"/>
                                        <p:tgtEl>
                                          <p:spTgt spid="51"/>
                                        </p:tgtEl>
                                      </p:cBhvr>
                                    </p:animEffect>
                                    <p:set>
                                      <p:cBhvr>
                                        <p:cTn id="1094" dur="1" fill="hold">
                                          <p:stCondLst>
                                            <p:cond delay="2999"/>
                                          </p:stCondLst>
                                        </p:cTn>
                                        <p:tgtEl>
                                          <p:spTgt spid="51"/>
                                        </p:tgtEl>
                                        <p:attrNameLst>
                                          <p:attrName>style.visibility</p:attrName>
                                        </p:attrNameLst>
                                      </p:cBhvr>
                                      <p:to>
                                        <p:strVal val="hidden"/>
                                      </p:to>
                                    </p:set>
                                  </p:childTnLst>
                                </p:cTn>
                              </p:par>
                              <p:par>
                                <p:cTn id="1095" presetID="3" presetClass="exit" presetSubtype="5" fill="hold" grpId="4" nodeType="withEffect">
                                  <p:stCondLst>
                                    <p:cond delay="0"/>
                                  </p:stCondLst>
                                  <p:childTnLst>
                                    <p:animEffect transition="out" filter="blinds(vertical)">
                                      <p:cBhvr>
                                        <p:cTn id="1096" dur="3000"/>
                                        <p:tgtEl>
                                          <p:spTgt spid="52"/>
                                        </p:tgtEl>
                                      </p:cBhvr>
                                    </p:animEffect>
                                    <p:set>
                                      <p:cBhvr>
                                        <p:cTn id="1097" dur="1" fill="hold">
                                          <p:stCondLst>
                                            <p:cond delay="2999"/>
                                          </p:stCondLst>
                                        </p:cTn>
                                        <p:tgtEl>
                                          <p:spTgt spid="52"/>
                                        </p:tgtEl>
                                        <p:attrNameLst>
                                          <p:attrName>style.visibility</p:attrName>
                                        </p:attrNameLst>
                                      </p:cBhvr>
                                      <p:to>
                                        <p:strVal val="hidden"/>
                                      </p:to>
                                    </p:set>
                                  </p:childTnLst>
                                </p:cTn>
                              </p:par>
                              <p:par>
                                <p:cTn id="1098" presetID="3" presetClass="exit" presetSubtype="5" fill="hold" grpId="4" nodeType="withEffect">
                                  <p:stCondLst>
                                    <p:cond delay="0"/>
                                  </p:stCondLst>
                                  <p:childTnLst>
                                    <p:animEffect transition="out" filter="blinds(vertical)">
                                      <p:cBhvr>
                                        <p:cTn id="1099" dur="3000"/>
                                        <p:tgtEl>
                                          <p:spTgt spid="53"/>
                                        </p:tgtEl>
                                      </p:cBhvr>
                                    </p:animEffect>
                                    <p:set>
                                      <p:cBhvr>
                                        <p:cTn id="1100" dur="1" fill="hold">
                                          <p:stCondLst>
                                            <p:cond delay="2999"/>
                                          </p:stCondLst>
                                        </p:cTn>
                                        <p:tgtEl>
                                          <p:spTgt spid="53"/>
                                        </p:tgtEl>
                                        <p:attrNameLst>
                                          <p:attrName>style.visibility</p:attrName>
                                        </p:attrNameLst>
                                      </p:cBhvr>
                                      <p:to>
                                        <p:strVal val="hidden"/>
                                      </p:to>
                                    </p:set>
                                  </p:childTnLst>
                                </p:cTn>
                              </p:par>
                              <p:par>
                                <p:cTn id="1101" presetID="3" presetClass="exit" presetSubtype="5" fill="hold" grpId="4" nodeType="withEffect">
                                  <p:stCondLst>
                                    <p:cond delay="0"/>
                                  </p:stCondLst>
                                  <p:childTnLst>
                                    <p:animEffect transition="out" filter="blinds(vertical)">
                                      <p:cBhvr>
                                        <p:cTn id="1102" dur="3000"/>
                                        <p:tgtEl>
                                          <p:spTgt spid="54"/>
                                        </p:tgtEl>
                                      </p:cBhvr>
                                    </p:animEffect>
                                    <p:set>
                                      <p:cBhvr>
                                        <p:cTn id="1103" dur="1" fill="hold">
                                          <p:stCondLst>
                                            <p:cond delay="2999"/>
                                          </p:stCondLst>
                                        </p:cTn>
                                        <p:tgtEl>
                                          <p:spTgt spid="54"/>
                                        </p:tgtEl>
                                        <p:attrNameLst>
                                          <p:attrName>style.visibility</p:attrName>
                                        </p:attrNameLst>
                                      </p:cBhvr>
                                      <p:to>
                                        <p:strVal val="hidden"/>
                                      </p:to>
                                    </p:set>
                                  </p:childTnLst>
                                </p:cTn>
                              </p:par>
                              <p:par>
                                <p:cTn id="1104" presetID="3" presetClass="exit" presetSubtype="5" fill="hold" grpId="4" nodeType="withEffect">
                                  <p:stCondLst>
                                    <p:cond delay="0"/>
                                  </p:stCondLst>
                                  <p:childTnLst>
                                    <p:animEffect transition="out" filter="blinds(vertical)">
                                      <p:cBhvr>
                                        <p:cTn id="1105" dur="3000"/>
                                        <p:tgtEl>
                                          <p:spTgt spid="55"/>
                                        </p:tgtEl>
                                      </p:cBhvr>
                                    </p:animEffect>
                                    <p:set>
                                      <p:cBhvr>
                                        <p:cTn id="1106" dur="1" fill="hold">
                                          <p:stCondLst>
                                            <p:cond delay="2999"/>
                                          </p:stCondLst>
                                        </p:cTn>
                                        <p:tgtEl>
                                          <p:spTgt spid="55"/>
                                        </p:tgtEl>
                                        <p:attrNameLst>
                                          <p:attrName>style.visibility</p:attrName>
                                        </p:attrNameLst>
                                      </p:cBhvr>
                                      <p:to>
                                        <p:strVal val="hidden"/>
                                      </p:to>
                                    </p:set>
                                  </p:childTnLst>
                                </p:cTn>
                              </p:par>
                              <p:par>
                                <p:cTn id="1107" presetID="3" presetClass="exit" presetSubtype="5" fill="hold" grpId="4" nodeType="withEffect">
                                  <p:stCondLst>
                                    <p:cond delay="0"/>
                                  </p:stCondLst>
                                  <p:childTnLst>
                                    <p:animEffect transition="out" filter="blinds(vertical)">
                                      <p:cBhvr>
                                        <p:cTn id="1108" dur="3000"/>
                                        <p:tgtEl>
                                          <p:spTgt spid="56"/>
                                        </p:tgtEl>
                                      </p:cBhvr>
                                    </p:animEffect>
                                    <p:set>
                                      <p:cBhvr>
                                        <p:cTn id="1109" dur="1" fill="hold">
                                          <p:stCondLst>
                                            <p:cond delay="2999"/>
                                          </p:stCondLst>
                                        </p:cTn>
                                        <p:tgtEl>
                                          <p:spTgt spid="56"/>
                                        </p:tgtEl>
                                        <p:attrNameLst>
                                          <p:attrName>style.visibility</p:attrName>
                                        </p:attrNameLst>
                                      </p:cBhvr>
                                      <p:to>
                                        <p:strVal val="hidden"/>
                                      </p:to>
                                    </p:set>
                                  </p:childTnLst>
                                </p:cTn>
                              </p:par>
                              <p:par>
                                <p:cTn id="1110" presetID="3" presetClass="exit" presetSubtype="5" fill="hold" grpId="4" nodeType="withEffect">
                                  <p:stCondLst>
                                    <p:cond delay="0"/>
                                  </p:stCondLst>
                                  <p:childTnLst>
                                    <p:animEffect transition="out" filter="blinds(vertical)">
                                      <p:cBhvr>
                                        <p:cTn id="1111" dur="3000"/>
                                        <p:tgtEl>
                                          <p:spTgt spid="73"/>
                                        </p:tgtEl>
                                      </p:cBhvr>
                                    </p:animEffect>
                                    <p:set>
                                      <p:cBhvr>
                                        <p:cTn id="1112" dur="1" fill="hold">
                                          <p:stCondLst>
                                            <p:cond delay="2999"/>
                                          </p:stCondLst>
                                        </p:cTn>
                                        <p:tgtEl>
                                          <p:spTgt spid="73"/>
                                        </p:tgtEl>
                                        <p:attrNameLst>
                                          <p:attrName>style.visibility</p:attrName>
                                        </p:attrNameLst>
                                      </p:cBhvr>
                                      <p:to>
                                        <p:strVal val="hidden"/>
                                      </p:to>
                                    </p:set>
                                  </p:childTnLst>
                                </p:cTn>
                              </p:par>
                              <p:par>
                                <p:cTn id="1113" presetID="17" presetClass="entr" presetSubtype="10" fill="hold" nodeType="withEffect">
                                  <p:stCondLst>
                                    <p:cond delay="0"/>
                                  </p:stCondLst>
                                  <p:childTnLst>
                                    <p:set>
                                      <p:cBhvr>
                                        <p:cTn id="1114" dur="1" fill="hold">
                                          <p:stCondLst>
                                            <p:cond delay="0"/>
                                          </p:stCondLst>
                                        </p:cTn>
                                        <p:tgtEl>
                                          <p:spTgt spid="4"/>
                                        </p:tgtEl>
                                        <p:attrNameLst>
                                          <p:attrName>style.visibility</p:attrName>
                                        </p:attrNameLst>
                                      </p:cBhvr>
                                      <p:to>
                                        <p:strVal val="visible"/>
                                      </p:to>
                                    </p:set>
                                    <p:anim calcmode="lin" valueType="num">
                                      <p:cBhvr>
                                        <p:cTn id="1115" dur="3000" fill="hold"/>
                                        <p:tgtEl>
                                          <p:spTgt spid="4"/>
                                        </p:tgtEl>
                                        <p:attrNameLst>
                                          <p:attrName>ppt_w</p:attrName>
                                        </p:attrNameLst>
                                      </p:cBhvr>
                                      <p:tavLst>
                                        <p:tav tm="0">
                                          <p:val>
                                            <p:fltVal val="0"/>
                                          </p:val>
                                        </p:tav>
                                        <p:tav tm="100000">
                                          <p:val>
                                            <p:strVal val="#ppt_w"/>
                                          </p:val>
                                        </p:tav>
                                      </p:tavLst>
                                    </p:anim>
                                    <p:anim calcmode="lin" valueType="num">
                                      <p:cBhvr>
                                        <p:cTn id="1116" dur="3000" fill="hold"/>
                                        <p:tgtEl>
                                          <p:spTgt spid="4"/>
                                        </p:tgtEl>
                                        <p:attrNameLst>
                                          <p:attrName>ppt_h</p:attrName>
                                        </p:attrNameLst>
                                      </p:cBhvr>
                                      <p:tavLst>
                                        <p:tav tm="0">
                                          <p:val>
                                            <p:strVal val="#ppt_h"/>
                                          </p:val>
                                        </p:tav>
                                        <p:tav tm="100000">
                                          <p:val>
                                            <p:strVal val="#ppt_h"/>
                                          </p:val>
                                        </p:tav>
                                      </p:tavLst>
                                    </p:anim>
                                  </p:childTnLst>
                                </p:cTn>
                              </p:par>
                              <p:par>
                                <p:cTn id="1117" presetID="23" presetClass="entr" presetSubtype="288" fill="hold" nodeType="withEffect">
                                  <p:stCondLst>
                                    <p:cond delay="0"/>
                                  </p:stCondLst>
                                  <p:childTnLst>
                                    <p:set>
                                      <p:cBhvr>
                                        <p:cTn id="1118" dur="1" fill="hold">
                                          <p:stCondLst>
                                            <p:cond delay="0"/>
                                          </p:stCondLst>
                                        </p:cTn>
                                        <p:tgtEl>
                                          <p:spTgt spid="4"/>
                                        </p:tgtEl>
                                        <p:attrNameLst>
                                          <p:attrName>style.visibility</p:attrName>
                                        </p:attrNameLst>
                                      </p:cBhvr>
                                      <p:to>
                                        <p:strVal val="visible"/>
                                      </p:to>
                                    </p:set>
                                    <p:anim calcmode="lin" valueType="num">
                                      <p:cBhvr>
                                        <p:cTn id="1119" dur="3000" fill="hold"/>
                                        <p:tgtEl>
                                          <p:spTgt spid="4"/>
                                        </p:tgtEl>
                                        <p:attrNameLst>
                                          <p:attrName>ppt_w</p:attrName>
                                        </p:attrNameLst>
                                      </p:cBhvr>
                                      <p:tavLst>
                                        <p:tav tm="0">
                                          <p:val>
                                            <p:strVal val="4/3*#ppt_w"/>
                                          </p:val>
                                        </p:tav>
                                        <p:tav tm="100000">
                                          <p:val>
                                            <p:strVal val="#ppt_w"/>
                                          </p:val>
                                        </p:tav>
                                      </p:tavLst>
                                    </p:anim>
                                    <p:anim calcmode="lin" valueType="num">
                                      <p:cBhvr>
                                        <p:cTn id="1120" dur="3000" fill="hold"/>
                                        <p:tgtEl>
                                          <p:spTgt spid="4"/>
                                        </p:tgtEl>
                                        <p:attrNameLst>
                                          <p:attrName>ppt_h</p:attrName>
                                        </p:attrNameLst>
                                      </p:cBhvr>
                                      <p:tavLst>
                                        <p:tav tm="0">
                                          <p:val>
                                            <p:strVal val="4/3*#ppt_h"/>
                                          </p:val>
                                        </p:tav>
                                        <p:tav tm="100000">
                                          <p:val>
                                            <p:strVal val="#ppt_h"/>
                                          </p:val>
                                        </p:tav>
                                      </p:tavLst>
                                    </p:anim>
                                  </p:childTnLst>
                                </p:cTn>
                              </p:par>
                            </p:childTnLst>
                          </p:cTn>
                        </p:par>
                        <p:par>
                          <p:cTn id="1121" fill="hold">
                            <p:stCondLst>
                              <p:cond delay="6000"/>
                            </p:stCondLst>
                            <p:childTnLst>
                              <p:par>
                                <p:cTn id="1122" presetID="17" presetClass="entr" presetSubtype="10" fill="hold" grpId="0" nodeType="afterEffect">
                                  <p:stCondLst>
                                    <p:cond delay="0"/>
                                  </p:stCondLst>
                                  <p:childTnLst>
                                    <p:set>
                                      <p:cBhvr>
                                        <p:cTn id="1123" dur="1" fill="hold">
                                          <p:stCondLst>
                                            <p:cond delay="0"/>
                                          </p:stCondLst>
                                        </p:cTn>
                                        <p:tgtEl>
                                          <p:spTgt spid="74"/>
                                        </p:tgtEl>
                                        <p:attrNameLst>
                                          <p:attrName>style.visibility</p:attrName>
                                        </p:attrNameLst>
                                      </p:cBhvr>
                                      <p:to>
                                        <p:strVal val="visible"/>
                                      </p:to>
                                    </p:set>
                                    <p:anim calcmode="lin" valueType="num">
                                      <p:cBhvr>
                                        <p:cTn id="1124" dur="2000" fill="hold"/>
                                        <p:tgtEl>
                                          <p:spTgt spid="74"/>
                                        </p:tgtEl>
                                        <p:attrNameLst>
                                          <p:attrName>ppt_w</p:attrName>
                                        </p:attrNameLst>
                                      </p:cBhvr>
                                      <p:tavLst>
                                        <p:tav tm="0">
                                          <p:val>
                                            <p:fltVal val="0"/>
                                          </p:val>
                                        </p:tav>
                                        <p:tav tm="100000">
                                          <p:val>
                                            <p:strVal val="#ppt_w"/>
                                          </p:val>
                                        </p:tav>
                                      </p:tavLst>
                                    </p:anim>
                                    <p:anim calcmode="lin" valueType="num">
                                      <p:cBhvr>
                                        <p:cTn id="1125" dur="2000" fill="hold"/>
                                        <p:tgtEl>
                                          <p:spTgt spid="74"/>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P spid="57" grpId="1" animBg="1"/>
      <p:bldP spid="57" grpId="2" animBg="1"/>
      <p:bldP spid="57" grpId="3" animBg="1"/>
      <p:bldP spid="57" grpId="4" animBg="1"/>
      <p:bldP spid="58" grpId="0" animBg="1"/>
      <p:bldP spid="58" grpId="1" animBg="1"/>
      <p:bldP spid="58" grpId="2" animBg="1"/>
      <p:bldP spid="58" grpId="3" animBg="1"/>
      <p:bldP spid="58" grpId="4" animBg="1"/>
      <p:bldP spid="59" grpId="0" animBg="1"/>
      <p:bldP spid="59" grpId="1" animBg="1"/>
      <p:bldP spid="59" grpId="2" animBg="1"/>
      <p:bldP spid="59" grpId="3" animBg="1"/>
      <p:bldP spid="59" grpId="4" animBg="1"/>
      <p:bldP spid="60" grpId="0" animBg="1"/>
      <p:bldP spid="60" grpId="1" animBg="1"/>
      <p:bldP spid="60" grpId="2" animBg="1"/>
      <p:bldP spid="60" grpId="3" animBg="1"/>
      <p:bldP spid="60" grpId="4" animBg="1"/>
      <p:bldP spid="61" grpId="0" animBg="1"/>
      <p:bldP spid="61" grpId="1" animBg="1"/>
      <p:bldP spid="61" grpId="2" animBg="1"/>
      <p:bldP spid="61" grpId="3" animBg="1"/>
      <p:bldP spid="61" grpId="4" animBg="1"/>
      <p:bldP spid="62" grpId="0" animBg="1"/>
      <p:bldP spid="62" grpId="1" animBg="1"/>
      <p:bldP spid="62" grpId="2" animBg="1"/>
      <p:bldP spid="62" grpId="3" animBg="1"/>
      <p:bldP spid="62" grpId="4" animBg="1"/>
      <p:bldP spid="63" grpId="0" animBg="1"/>
      <p:bldP spid="63" grpId="1" animBg="1"/>
      <p:bldP spid="63" grpId="2" animBg="1"/>
      <p:bldP spid="63" grpId="3" animBg="1"/>
      <p:bldP spid="63" grpId="4" animBg="1"/>
      <p:bldP spid="64" grpId="0" animBg="1"/>
      <p:bldP spid="64" grpId="1" animBg="1"/>
      <p:bldP spid="64" grpId="2" animBg="1"/>
      <p:bldP spid="64" grpId="3" animBg="1"/>
      <p:bldP spid="64" grpId="4" animBg="1"/>
      <p:bldP spid="65" grpId="0" animBg="1"/>
      <p:bldP spid="65" grpId="1" animBg="1"/>
      <p:bldP spid="65" grpId="2" animBg="1"/>
      <p:bldP spid="65" grpId="3" animBg="1"/>
      <p:bldP spid="65" grpId="4" animBg="1"/>
      <p:bldP spid="66" grpId="0" animBg="1"/>
      <p:bldP spid="66" grpId="1" animBg="1"/>
      <p:bldP spid="66" grpId="2" animBg="1"/>
      <p:bldP spid="66" grpId="3" animBg="1"/>
      <p:bldP spid="66" grpId="4" animBg="1"/>
      <p:bldP spid="67" grpId="0" animBg="1"/>
      <p:bldP spid="67" grpId="1" animBg="1"/>
      <p:bldP spid="67" grpId="2" animBg="1"/>
      <p:bldP spid="67" grpId="3" animBg="1"/>
      <p:bldP spid="67" grpId="4" animBg="1"/>
      <p:bldP spid="68" grpId="0" animBg="1"/>
      <p:bldP spid="68" grpId="1" animBg="1"/>
      <p:bldP spid="68" grpId="2" animBg="1"/>
      <p:bldP spid="68" grpId="3" animBg="1"/>
      <p:bldP spid="68" grpId="4" animBg="1"/>
      <p:bldP spid="69" grpId="0" animBg="1"/>
      <p:bldP spid="69" grpId="1" animBg="1"/>
      <p:bldP spid="69" grpId="2" animBg="1"/>
      <p:bldP spid="69" grpId="3" animBg="1"/>
      <p:bldP spid="69" grpId="4" animBg="1"/>
      <p:bldP spid="70" grpId="0" animBg="1"/>
      <p:bldP spid="70" grpId="1" animBg="1"/>
      <p:bldP spid="70" grpId="2" animBg="1"/>
      <p:bldP spid="70" grpId="3" animBg="1"/>
      <p:bldP spid="70" grpId="4" animBg="1"/>
      <p:bldP spid="71" grpId="0" animBg="1"/>
      <p:bldP spid="71" grpId="1" animBg="1"/>
      <p:bldP spid="71" grpId="2" animBg="1"/>
      <p:bldP spid="71" grpId="3" animBg="1"/>
      <p:bldP spid="71" grpId="4" animBg="1"/>
      <p:bldP spid="72" grpId="0" animBg="1"/>
      <p:bldP spid="72" grpId="1" animBg="1"/>
      <p:bldP spid="72" grpId="2" animBg="1"/>
      <p:bldP spid="72" grpId="3" animBg="1"/>
      <p:bldP spid="72" grpId="4" animBg="1"/>
      <p:bldP spid="73" grpId="0" animBg="1"/>
      <p:bldP spid="73" grpId="1" animBg="1"/>
      <p:bldP spid="73" grpId="2" animBg="1"/>
      <p:bldP spid="73" grpId="3" animBg="1"/>
      <p:bldP spid="73" grpId="4" animBg="1"/>
      <p:bldP spid="74" grpId="0"/>
      <p:bldP spid="75"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solidFill>
            <a:srgbClr val="000066"/>
          </a:solidFill>
        </p:spPr>
        <p:txBody>
          <a:bodyPr/>
          <a:lstStyle/>
          <a:p>
            <a:endParaRPr lang="es-ES" dirty="0"/>
          </a:p>
        </p:txBody>
      </p:sp>
      <p:pic>
        <p:nvPicPr>
          <p:cNvPr id="4" name="3 Imagen" descr="5 (1).jpg"/>
          <p:cNvPicPr>
            <a:picLocks noChangeAspect="1"/>
          </p:cNvPicPr>
          <p:nvPr/>
        </p:nvPicPr>
        <p:blipFill>
          <a:blip r:embed="rId2">
            <a:lum bright="-10000"/>
          </a:blip>
          <a:stretch>
            <a:fillRect/>
          </a:stretch>
        </p:blipFill>
        <p:spPr>
          <a:xfrm>
            <a:off x="-17859" y="0"/>
            <a:ext cx="9161859" cy="6858000"/>
          </a:xfrm>
          <a:prstGeom prst="rect">
            <a:avLst/>
          </a:prstGeom>
        </p:spPr>
      </p:pic>
      <p:sp>
        <p:nvSpPr>
          <p:cNvPr id="5" name="4 Terminador"/>
          <p:cNvSpPr/>
          <p:nvPr/>
        </p:nvSpPr>
        <p:spPr>
          <a:xfrm>
            <a:off x="2500298" y="3429000"/>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erminador"/>
          <p:cNvSpPr/>
          <p:nvPr/>
        </p:nvSpPr>
        <p:spPr>
          <a:xfrm>
            <a:off x="4929190" y="3429000"/>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erminador"/>
          <p:cNvSpPr/>
          <p:nvPr/>
        </p:nvSpPr>
        <p:spPr>
          <a:xfrm>
            <a:off x="2571736" y="3571876"/>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erminador"/>
          <p:cNvSpPr/>
          <p:nvPr/>
        </p:nvSpPr>
        <p:spPr>
          <a:xfrm>
            <a:off x="2724136" y="3724276"/>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erminador"/>
          <p:cNvSpPr/>
          <p:nvPr/>
        </p:nvSpPr>
        <p:spPr>
          <a:xfrm>
            <a:off x="2786050" y="3857628"/>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erminador"/>
          <p:cNvSpPr/>
          <p:nvPr/>
        </p:nvSpPr>
        <p:spPr>
          <a:xfrm>
            <a:off x="2857488" y="4000504"/>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erminador"/>
          <p:cNvSpPr/>
          <p:nvPr/>
        </p:nvSpPr>
        <p:spPr>
          <a:xfrm>
            <a:off x="2857488" y="4143380"/>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erminador"/>
          <p:cNvSpPr/>
          <p:nvPr/>
        </p:nvSpPr>
        <p:spPr>
          <a:xfrm>
            <a:off x="2857488" y="4286256"/>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erminador"/>
          <p:cNvSpPr/>
          <p:nvPr/>
        </p:nvSpPr>
        <p:spPr>
          <a:xfrm>
            <a:off x="2786050" y="4429132"/>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erminador"/>
          <p:cNvSpPr/>
          <p:nvPr/>
        </p:nvSpPr>
        <p:spPr>
          <a:xfrm>
            <a:off x="2714612" y="4572008"/>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erminador"/>
          <p:cNvSpPr/>
          <p:nvPr/>
        </p:nvSpPr>
        <p:spPr>
          <a:xfrm>
            <a:off x="2571736" y="4714884"/>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erminador"/>
          <p:cNvSpPr/>
          <p:nvPr/>
        </p:nvSpPr>
        <p:spPr>
          <a:xfrm>
            <a:off x="2500298" y="4857760"/>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erminador"/>
          <p:cNvSpPr/>
          <p:nvPr/>
        </p:nvSpPr>
        <p:spPr>
          <a:xfrm>
            <a:off x="2428860" y="5000636"/>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erminador"/>
          <p:cNvSpPr/>
          <p:nvPr/>
        </p:nvSpPr>
        <p:spPr>
          <a:xfrm>
            <a:off x="2285984" y="5143512"/>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erminador"/>
          <p:cNvSpPr/>
          <p:nvPr/>
        </p:nvSpPr>
        <p:spPr>
          <a:xfrm>
            <a:off x="2214546" y="5286388"/>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erminador"/>
          <p:cNvSpPr/>
          <p:nvPr/>
        </p:nvSpPr>
        <p:spPr>
          <a:xfrm>
            <a:off x="2143108" y="5429264"/>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erminador"/>
          <p:cNvSpPr/>
          <p:nvPr/>
        </p:nvSpPr>
        <p:spPr>
          <a:xfrm>
            <a:off x="2071670" y="5572140"/>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erminador"/>
          <p:cNvSpPr/>
          <p:nvPr/>
        </p:nvSpPr>
        <p:spPr>
          <a:xfrm>
            <a:off x="1928794" y="5715016"/>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erminador"/>
          <p:cNvSpPr/>
          <p:nvPr/>
        </p:nvSpPr>
        <p:spPr>
          <a:xfrm>
            <a:off x="1857356" y="5857892"/>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erminador"/>
          <p:cNvSpPr/>
          <p:nvPr/>
        </p:nvSpPr>
        <p:spPr>
          <a:xfrm>
            <a:off x="1857356" y="6000768"/>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erminador"/>
          <p:cNvSpPr/>
          <p:nvPr/>
        </p:nvSpPr>
        <p:spPr>
          <a:xfrm>
            <a:off x="1857356" y="6143644"/>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erminador"/>
          <p:cNvSpPr/>
          <p:nvPr/>
        </p:nvSpPr>
        <p:spPr>
          <a:xfrm>
            <a:off x="1928794" y="6286520"/>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erminador"/>
          <p:cNvSpPr/>
          <p:nvPr/>
        </p:nvSpPr>
        <p:spPr>
          <a:xfrm>
            <a:off x="2000232" y="6429396"/>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erminador"/>
          <p:cNvSpPr/>
          <p:nvPr/>
        </p:nvSpPr>
        <p:spPr>
          <a:xfrm>
            <a:off x="2285984" y="6715124"/>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erminador"/>
          <p:cNvSpPr/>
          <p:nvPr/>
        </p:nvSpPr>
        <p:spPr>
          <a:xfrm>
            <a:off x="2143108" y="6572272"/>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erminador"/>
          <p:cNvSpPr/>
          <p:nvPr/>
        </p:nvSpPr>
        <p:spPr>
          <a:xfrm>
            <a:off x="4786314" y="3571876"/>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erminador"/>
          <p:cNvSpPr/>
          <p:nvPr/>
        </p:nvSpPr>
        <p:spPr>
          <a:xfrm>
            <a:off x="4643438" y="3714752"/>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erminador"/>
          <p:cNvSpPr/>
          <p:nvPr/>
        </p:nvSpPr>
        <p:spPr>
          <a:xfrm>
            <a:off x="4572000" y="3857628"/>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erminador"/>
          <p:cNvSpPr/>
          <p:nvPr/>
        </p:nvSpPr>
        <p:spPr>
          <a:xfrm>
            <a:off x="4500562" y="4000504"/>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erminador"/>
          <p:cNvSpPr/>
          <p:nvPr/>
        </p:nvSpPr>
        <p:spPr>
          <a:xfrm>
            <a:off x="4500562" y="4143380"/>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erminador"/>
          <p:cNvSpPr/>
          <p:nvPr/>
        </p:nvSpPr>
        <p:spPr>
          <a:xfrm>
            <a:off x="4572000" y="4286256"/>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erminador"/>
          <p:cNvSpPr/>
          <p:nvPr/>
        </p:nvSpPr>
        <p:spPr>
          <a:xfrm>
            <a:off x="4572000" y="4429132"/>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erminador"/>
          <p:cNvSpPr/>
          <p:nvPr/>
        </p:nvSpPr>
        <p:spPr>
          <a:xfrm>
            <a:off x="4643438" y="4572008"/>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erminador"/>
          <p:cNvSpPr/>
          <p:nvPr/>
        </p:nvSpPr>
        <p:spPr>
          <a:xfrm>
            <a:off x="4786314" y="4714884"/>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erminador"/>
          <p:cNvSpPr/>
          <p:nvPr/>
        </p:nvSpPr>
        <p:spPr>
          <a:xfrm>
            <a:off x="4857752" y="4857760"/>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erminador"/>
          <p:cNvSpPr/>
          <p:nvPr/>
        </p:nvSpPr>
        <p:spPr>
          <a:xfrm>
            <a:off x="4929190" y="5000636"/>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erminador"/>
          <p:cNvSpPr/>
          <p:nvPr/>
        </p:nvSpPr>
        <p:spPr>
          <a:xfrm>
            <a:off x="5081590" y="5153036"/>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erminador"/>
          <p:cNvSpPr/>
          <p:nvPr/>
        </p:nvSpPr>
        <p:spPr>
          <a:xfrm>
            <a:off x="5233990" y="5305436"/>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erminador"/>
          <p:cNvSpPr/>
          <p:nvPr/>
        </p:nvSpPr>
        <p:spPr>
          <a:xfrm>
            <a:off x="5357818" y="5429264"/>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erminador"/>
          <p:cNvSpPr/>
          <p:nvPr/>
        </p:nvSpPr>
        <p:spPr>
          <a:xfrm>
            <a:off x="5500694" y="5715016"/>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erminador"/>
          <p:cNvSpPr/>
          <p:nvPr/>
        </p:nvSpPr>
        <p:spPr>
          <a:xfrm>
            <a:off x="5500694" y="5857892"/>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erminador"/>
          <p:cNvSpPr/>
          <p:nvPr/>
        </p:nvSpPr>
        <p:spPr>
          <a:xfrm>
            <a:off x="5572132" y="6000768"/>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erminador"/>
          <p:cNvSpPr/>
          <p:nvPr/>
        </p:nvSpPr>
        <p:spPr>
          <a:xfrm>
            <a:off x="5572132" y="6143644"/>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erminador"/>
          <p:cNvSpPr/>
          <p:nvPr/>
        </p:nvSpPr>
        <p:spPr>
          <a:xfrm>
            <a:off x="5500694" y="6286520"/>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erminador"/>
          <p:cNvSpPr/>
          <p:nvPr/>
        </p:nvSpPr>
        <p:spPr>
          <a:xfrm>
            <a:off x="5429256" y="6429396"/>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erminador"/>
          <p:cNvSpPr/>
          <p:nvPr/>
        </p:nvSpPr>
        <p:spPr>
          <a:xfrm>
            <a:off x="5357818" y="6572272"/>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erminador"/>
          <p:cNvSpPr/>
          <p:nvPr/>
        </p:nvSpPr>
        <p:spPr>
          <a:xfrm>
            <a:off x="5143504" y="6715124"/>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erminador"/>
          <p:cNvSpPr/>
          <p:nvPr/>
        </p:nvSpPr>
        <p:spPr>
          <a:xfrm>
            <a:off x="5429256" y="5572140"/>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erminador"/>
          <p:cNvSpPr/>
          <p:nvPr/>
        </p:nvSpPr>
        <p:spPr>
          <a:xfrm>
            <a:off x="2714612" y="0"/>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erminador"/>
          <p:cNvSpPr/>
          <p:nvPr/>
        </p:nvSpPr>
        <p:spPr>
          <a:xfrm>
            <a:off x="2786050" y="142876"/>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erminador"/>
          <p:cNvSpPr/>
          <p:nvPr/>
        </p:nvSpPr>
        <p:spPr>
          <a:xfrm>
            <a:off x="2938450" y="295276"/>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erminador"/>
          <p:cNvSpPr/>
          <p:nvPr/>
        </p:nvSpPr>
        <p:spPr>
          <a:xfrm>
            <a:off x="3000364" y="428628"/>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erminador"/>
          <p:cNvSpPr/>
          <p:nvPr/>
        </p:nvSpPr>
        <p:spPr>
          <a:xfrm>
            <a:off x="3071802" y="571504"/>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erminador"/>
          <p:cNvSpPr/>
          <p:nvPr/>
        </p:nvSpPr>
        <p:spPr>
          <a:xfrm>
            <a:off x="3071802" y="714380"/>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erminador"/>
          <p:cNvSpPr/>
          <p:nvPr/>
        </p:nvSpPr>
        <p:spPr>
          <a:xfrm>
            <a:off x="3071802" y="857256"/>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erminador"/>
          <p:cNvSpPr/>
          <p:nvPr/>
        </p:nvSpPr>
        <p:spPr>
          <a:xfrm>
            <a:off x="3000364" y="1000132"/>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erminador"/>
          <p:cNvSpPr/>
          <p:nvPr/>
        </p:nvSpPr>
        <p:spPr>
          <a:xfrm>
            <a:off x="2928926" y="1143008"/>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erminador"/>
          <p:cNvSpPr/>
          <p:nvPr/>
        </p:nvSpPr>
        <p:spPr>
          <a:xfrm>
            <a:off x="2786050" y="1285884"/>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erminador"/>
          <p:cNvSpPr/>
          <p:nvPr/>
        </p:nvSpPr>
        <p:spPr>
          <a:xfrm>
            <a:off x="2714612" y="1428760"/>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erminador"/>
          <p:cNvSpPr/>
          <p:nvPr/>
        </p:nvSpPr>
        <p:spPr>
          <a:xfrm>
            <a:off x="2643174" y="1571636"/>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erminador"/>
          <p:cNvSpPr/>
          <p:nvPr/>
        </p:nvSpPr>
        <p:spPr>
          <a:xfrm>
            <a:off x="2500298" y="1714512"/>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erminador"/>
          <p:cNvSpPr/>
          <p:nvPr/>
        </p:nvSpPr>
        <p:spPr>
          <a:xfrm>
            <a:off x="2428860" y="1857388"/>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erminador"/>
          <p:cNvSpPr/>
          <p:nvPr/>
        </p:nvSpPr>
        <p:spPr>
          <a:xfrm>
            <a:off x="2357422" y="2000264"/>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erminador"/>
          <p:cNvSpPr/>
          <p:nvPr/>
        </p:nvSpPr>
        <p:spPr>
          <a:xfrm>
            <a:off x="2285984" y="2143140"/>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erminador"/>
          <p:cNvSpPr/>
          <p:nvPr/>
        </p:nvSpPr>
        <p:spPr>
          <a:xfrm>
            <a:off x="2143108" y="2286016"/>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Terminador"/>
          <p:cNvSpPr/>
          <p:nvPr/>
        </p:nvSpPr>
        <p:spPr>
          <a:xfrm>
            <a:off x="2071670" y="2428892"/>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Terminador"/>
          <p:cNvSpPr/>
          <p:nvPr/>
        </p:nvSpPr>
        <p:spPr>
          <a:xfrm>
            <a:off x="2071670" y="2571768"/>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Terminador"/>
          <p:cNvSpPr/>
          <p:nvPr/>
        </p:nvSpPr>
        <p:spPr>
          <a:xfrm>
            <a:off x="2071670" y="2714644"/>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Terminador"/>
          <p:cNvSpPr/>
          <p:nvPr/>
        </p:nvSpPr>
        <p:spPr>
          <a:xfrm>
            <a:off x="2143108" y="2857520"/>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Terminador"/>
          <p:cNvSpPr/>
          <p:nvPr/>
        </p:nvSpPr>
        <p:spPr>
          <a:xfrm>
            <a:off x="2214546" y="3000396"/>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Terminador"/>
          <p:cNvSpPr/>
          <p:nvPr/>
        </p:nvSpPr>
        <p:spPr>
          <a:xfrm>
            <a:off x="2500298" y="3286124"/>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Terminador"/>
          <p:cNvSpPr/>
          <p:nvPr/>
        </p:nvSpPr>
        <p:spPr>
          <a:xfrm>
            <a:off x="2357422" y="3143272"/>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Terminador"/>
          <p:cNvSpPr/>
          <p:nvPr/>
        </p:nvSpPr>
        <p:spPr>
          <a:xfrm>
            <a:off x="4857752" y="0"/>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Terminador"/>
          <p:cNvSpPr/>
          <p:nvPr/>
        </p:nvSpPr>
        <p:spPr>
          <a:xfrm>
            <a:off x="4714876" y="142876"/>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Terminador"/>
          <p:cNvSpPr/>
          <p:nvPr/>
        </p:nvSpPr>
        <p:spPr>
          <a:xfrm>
            <a:off x="4572000" y="285752"/>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Terminador"/>
          <p:cNvSpPr/>
          <p:nvPr/>
        </p:nvSpPr>
        <p:spPr>
          <a:xfrm>
            <a:off x="4500562" y="428628"/>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Terminador"/>
          <p:cNvSpPr/>
          <p:nvPr/>
        </p:nvSpPr>
        <p:spPr>
          <a:xfrm>
            <a:off x="4429124" y="571504"/>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Terminador"/>
          <p:cNvSpPr/>
          <p:nvPr/>
        </p:nvSpPr>
        <p:spPr>
          <a:xfrm>
            <a:off x="4429124" y="714380"/>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Terminador"/>
          <p:cNvSpPr/>
          <p:nvPr/>
        </p:nvSpPr>
        <p:spPr>
          <a:xfrm>
            <a:off x="4500562" y="857256"/>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Terminador"/>
          <p:cNvSpPr/>
          <p:nvPr/>
        </p:nvSpPr>
        <p:spPr>
          <a:xfrm>
            <a:off x="4500562" y="1000132"/>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Terminador"/>
          <p:cNvSpPr/>
          <p:nvPr/>
        </p:nvSpPr>
        <p:spPr>
          <a:xfrm>
            <a:off x="4572000" y="1143008"/>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Terminador"/>
          <p:cNvSpPr/>
          <p:nvPr/>
        </p:nvSpPr>
        <p:spPr>
          <a:xfrm>
            <a:off x="4714876" y="1285884"/>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Terminador"/>
          <p:cNvSpPr/>
          <p:nvPr/>
        </p:nvSpPr>
        <p:spPr>
          <a:xfrm>
            <a:off x="4786314" y="1428760"/>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Terminador"/>
          <p:cNvSpPr/>
          <p:nvPr/>
        </p:nvSpPr>
        <p:spPr>
          <a:xfrm>
            <a:off x="4857752" y="1571636"/>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Terminador"/>
          <p:cNvSpPr/>
          <p:nvPr/>
        </p:nvSpPr>
        <p:spPr>
          <a:xfrm>
            <a:off x="5010152" y="1724036"/>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Terminador"/>
          <p:cNvSpPr/>
          <p:nvPr/>
        </p:nvSpPr>
        <p:spPr>
          <a:xfrm>
            <a:off x="5162552" y="1876436"/>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Terminador"/>
          <p:cNvSpPr/>
          <p:nvPr/>
        </p:nvSpPr>
        <p:spPr>
          <a:xfrm>
            <a:off x="5286380" y="2000264"/>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Terminador"/>
          <p:cNvSpPr/>
          <p:nvPr/>
        </p:nvSpPr>
        <p:spPr>
          <a:xfrm>
            <a:off x="5429256" y="2286016"/>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Terminador"/>
          <p:cNvSpPr/>
          <p:nvPr/>
        </p:nvSpPr>
        <p:spPr>
          <a:xfrm>
            <a:off x="5429256" y="2428892"/>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Terminador"/>
          <p:cNvSpPr/>
          <p:nvPr/>
        </p:nvSpPr>
        <p:spPr>
          <a:xfrm>
            <a:off x="5500694" y="2571768"/>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Terminador"/>
          <p:cNvSpPr/>
          <p:nvPr/>
        </p:nvSpPr>
        <p:spPr>
          <a:xfrm>
            <a:off x="5500694" y="2714644"/>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Terminador"/>
          <p:cNvSpPr/>
          <p:nvPr/>
        </p:nvSpPr>
        <p:spPr>
          <a:xfrm>
            <a:off x="5429256" y="2857520"/>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Terminador"/>
          <p:cNvSpPr/>
          <p:nvPr/>
        </p:nvSpPr>
        <p:spPr>
          <a:xfrm>
            <a:off x="5357818" y="3000396"/>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Terminador"/>
          <p:cNvSpPr/>
          <p:nvPr/>
        </p:nvSpPr>
        <p:spPr>
          <a:xfrm>
            <a:off x="5286380" y="3143272"/>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Terminador"/>
          <p:cNvSpPr/>
          <p:nvPr/>
        </p:nvSpPr>
        <p:spPr>
          <a:xfrm>
            <a:off x="5072066" y="3286124"/>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Terminador"/>
          <p:cNvSpPr/>
          <p:nvPr/>
        </p:nvSpPr>
        <p:spPr>
          <a:xfrm>
            <a:off x="5357818" y="2143140"/>
            <a:ext cx="1643074" cy="142876"/>
          </a:xfrm>
          <a:prstGeom prst="flowChartTerminator">
            <a:avLst/>
          </a:prstGeom>
          <a:gradFill flip="none" rotWithShape="1">
            <a:gsLst>
              <a:gs pos="0">
                <a:schemeClr val="bg1"/>
              </a:gs>
              <a:gs pos="50000">
                <a:schemeClr val="accent5">
                  <a:lumMod val="50000"/>
                  <a:shade val="67500"/>
                  <a:satMod val="115000"/>
                </a:schemeClr>
              </a:gs>
              <a:gs pos="100000">
                <a:schemeClr val="accent5">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4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01"/>
                                        </p:tgtEl>
                                        <p:attrNameLst>
                                          <p:attrName>style.opacity</p:attrName>
                                        </p:attrNameLst>
                                      </p:cBhvr>
                                      <p:to>
                                        <p:strVal val="0"/>
                                      </p:to>
                                    </p:set>
                                    <p:animEffect filter="image" prLst="opacity: 0">
                                      <p:cBhvr rctx="IE">
                                        <p:cTn id="7" dur="indefinite"/>
                                        <p:tgtEl>
                                          <p:spTgt spid="101"/>
                                        </p:tgtEl>
                                      </p:cBhvr>
                                    </p:animEffect>
                                  </p:childTnLst>
                                </p:cTn>
                              </p:par>
                              <p:par>
                                <p:cTn id="8" presetID="13" presetClass="entr" presetSubtype="16"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plus(in)">
                                      <p:cBhvr>
                                        <p:cTn id="10" dur="3000"/>
                                        <p:tgtEl>
                                          <p:spTgt spid="5"/>
                                        </p:tgtEl>
                                      </p:cBhvr>
                                    </p:animEffect>
                                  </p:childTnLst>
                                </p:cTn>
                              </p:par>
                              <p:par>
                                <p:cTn id="11" presetID="13" presetClass="entr" presetSubtype="16"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plus(in)">
                                      <p:cBhvr>
                                        <p:cTn id="13" dur="3000"/>
                                        <p:tgtEl>
                                          <p:spTgt spid="6"/>
                                        </p:tgtEl>
                                      </p:cBhvr>
                                    </p:animEffect>
                                  </p:childTnLst>
                                </p:cTn>
                              </p:par>
                              <p:par>
                                <p:cTn id="14" presetID="13" presetClass="entr" presetSubtype="16" fill="hold" grpId="0"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plus(in)">
                                      <p:cBhvr>
                                        <p:cTn id="16" dur="3000"/>
                                        <p:tgtEl>
                                          <p:spTgt spid="7"/>
                                        </p:tgtEl>
                                      </p:cBhvr>
                                    </p:animEffect>
                                  </p:childTnLst>
                                </p:cTn>
                              </p:par>
                              <p:par>
                                <p:cTn id="17" presetID="13" presetClass="entr" presetSubtype="16"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plus(in)">
                                      <p:cBhvr>
                                        <p:cTn id="19" dur="3000"/>
                                        <p:tgtEl>
                                          <p:spTgt spid="8"/>
                                        </p:tgtEl>
                                      </p:cBhvr>
                                    </p:animEffect>
                                  </p:childTnLst>
                                </p:cTn>
                              </p:par>
                              <p:par>
                                <p:cTn id="20" presetID="13" presetClass="entr" presetSubtype="16"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plus(in)">
                                      <p:cBhvr>
                                        <p:cTn id="22" dur="3000"/>
                                        <p:tgtEl>
                                          <p:spTgt spid="9"/>
                                        </p:tgtEl>
                                      </p:cBhvr>
                                    </p:animEffect>
                                  </p:childTnLst>
                                </p:cTn>
                              </p:par>
                              <p:par>
                                <p:cTn id="23" presetID="13" presetClass="entr" presetSubtype="16"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plus(in)">
                                      <p:cBhvr>
                                        <p:cTn id="25" dur="3000"/>
                                        <p:tgtEl>
                                          <p:spTgt spid="10"/>
                                        </p:tgtEl>
                                      </p:cBhvr>
                                    </p:animEffect>
                                  </p:childTnLst>
                                </p:cTn>
                              </p:par>
                              <p:par>
                                <p:cTn id="26" presetID="13" presetClass="entr" presetSubtype="16" fill="hold" grpId="0"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plus(in)">
                                      <p:cBhvr>
                                        <p:cTn id="28" dur="3000"/>
                                        <p:tgtEl>
                                          <p:spTgt spid="11"/>
                                        </p:tgtEl>
                                      </p:cBhvr>
                                    </p:animEffect>
                                  </p:childTnLst>
                                </p:cTn>
                              </p:par>
                              <p:par>
                                <p:cTn id="29" presetID="13" presetClass="entr" presetSubtype="16" fill="hold" grpId="0" nodeType="with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plus(in)">
                                      <p:cBhvr>
                                        <p:cTn id="31" dur="3000"/>
                                        <p:tgtEl>
                                          <p:spTgt spid="12"/>
                                        </p:tgtEl>
                                      </p:cBhvr>
                                    </p:animEffect>
                                  </p:childTnLst>
                                </p:cTn>
                              </p:par>
                              <p:par>
                                <p:cTn id="32" presetID="13" presetClass="entr" presetSubtype="16" fill="hold" grpId="0" nodeType="withEffect">
                                  <p:stCondLst>
                                    <p:cond delay="0"/>
                                  </p:stCondLst>
                                  <p:childTnLst>
                                    <p:set>
                                      <p:cBhvr>
                                        <p:cTn id="33" dur="1" fill="hold">
                                          <p:stCondLst>
                                            <p:cond delay="0"/>
                                          </p:stCondLst>
                                        </p:cTn>
                                        <p:tgtEl>
                                          <p:spTgt spid="13"/>
                                        </p:tgtEl>
                                        <p:attrNameLst>
                                          <p:attrName>style.visibility</p:attrName>
                                        </p:attrNameLst>
                                      </p:cBhvr>
                                      <p:to>
                                        <p:strVal val="visible"/>
                                      </p:to>
                                    </p:set>
                                    <p:animEffect transition="in" filter="plus(in)">
                                      <p:cBhvr>
                                        <p:cTn id="34" dur="3000"/>
                                        <p:tgtEl>
                                          <p:spTgt spid="13"/>
                                        </p:tgtEl>
                                      </p:cBhvr>
                                    </p:animEffect>
                                  </p:childTnLst>
                                </p:cTn>
                              </p:par>
                              <p:par>
                                <p:cTn id="35" presetID="13" presetClass="entr" presetSubtype="16" fill="hold" grpId="0" nodeType="with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plus(in)">
                                      <p:cBhvr>
                                        <p:cTn id="37" dur="3000"/>
                                        <p:tgtEl>
                                          <p:spTgt spid="14"/>
                                        </p:tgtEl>
                                      </p:cBhvr>
                                    </p:animEffect>
                                  </p:childTnLst>
                                </p:cTn>
                              </p:par>
                              <p:par>
                                <p:cTn id="38" presetID="13" presetClass="entr" presetSubtype="16" fill="hold" grpId="0" nodeType="with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plus(in)">
                                      <p:cBhvr>
                                        <p:cTn id="40" dur="3000"/>
                                        <p:tgtEl>
                                          <p:spTgt spid="15"/>
                                        </p:tgtEl>
                                      </p:cBhvr>
                                    </p:animEffect>
                                  </p:childTnLst>
                                </p:cTn>
                              </p:par>
                              <p:par>
                                <p:cTn id="41" presetID="13" presetClass="entr" presetSubtype="16" fill="hold" grpId="0" nodeType="withEffect">
                                  <p:stCondLst>
                                    <p:cond delay="0"/>
                                  </p:stCondLst>
                                  <p:childTnLst>
                                    <p:set>
                                      <p:cBhvr>
                                        <p:cTn id="42" dur="1" fill="hold">
                                          <p:stCondLst>
                                            <p:cond delay="0"/>
                                          </p:stCondLst>
                                        </p:cTn>
                                        <p:tgtEl>
                                          <p:spTgt spid="16"/>
                                        </p:tgtEl>
                                        <p:attrNameLst>
                                          <p:attrName>style.visibility</p:attrName>
                                        </p:attrNameLst>
                                      </p:cBhvr>
                                      <p:to>
                                        <p:strVal val="visible"/>
                                      </p:to>
                                    </p:set>
                                    <p:animEffect transition="in" filter="plus(in)">
                                      <p:cBhvr>
                                        <p:cTn id="43" dur="3000"/>
                                        <p:tgtEl>
                                          <p:spTgt spid="16"/>
                                        </p:tgtEl>
                                      </p:cBhvr>
                                    </p:animEffect>
                                  </p:childTnLst>
                                </p:cTn>
                              </p:par>
                              <p:par>
                                <p:cTn id="44" presetID="13" presetClass="entr" presetSubtype="16" fill="hold" grpId="0" nodeType="withEffect">
                                  <p:stCondLst>
                                    <p:cond delay="0"/>
                                  </p:stCondLst>
                                  <p:childTnLst>
                                    <p:set>
                                      <p:cBhvr>
                                        <p:cTn id="45" dur="1" fill="hold">
                                          <p:stCondLst>
                                            <p:cond delay="0"/>
                                          </p:stCondLst>
                                        </p:cTn>
                                        <p:tgtEl>
                                          <p:spTgt spid="17"/>
                                        </p:tgtEl>
                                        <p:attrNameLst>
                                          <p:attrName>style.visibility</p:attrName>
                                        </p:attrNameLst>
                                      </p:cBhvr>
                                      <p:to>
                                        <p:strVal val="visible"/>
                                      </p:to>
                                    </p:set>
                                    <p:animEffect transition="in" filter="plus(in)">
                                      <p:cBhvr>
                                        <p:cTn id="46" dur="3000"/>
                                        <p:tgtEl>
                                          <p:spTgt spid="17"/>
                                        </p:tgtEl>
                                      </p:cBhvr>
                                    </p:animEffect>
                                  </p:childTnLst>
                                </p:cTn>
                              </p:par>
                              <p:par>
                                <p:cTn id="47" presetID="13" presetClass="entr" presetSubtype="16" fill="hold" grpId="0" nodeType="with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plus(in)">
                                      <p:cBhvr>
                                        <p:cTn id="49" dur="3000"/>
                                        <p:tgtEl>
                                          <p:spTgt spid="18"/>
                                        </p:tgtEl>
                                      </p:cBhvr>
                                    </p:animEffect>
                                  </p:childTnLst>
                                </p:cTn>
                              </p:par>
                              <p:par>
                                <p:cTn id="50" presetID="13" presetClass="entr" presetSubtype="16" fill="hold" grpId="0" nodeType="with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plus(in)">
                                      <p:cBhvr>
                                        <p:cTn id="52" dur="3000"/>
                                        <p:tgtEl>
                                          <p:spTgt spid="19"/>
                                        </p:tgtEl>
                                      </p:cBhvr>
                                    </p:animEffect>
                                  </p:childTnLst>
                                </p:cTn>
                              </p:par>
                              <p:par>
                                <p:cTn id="53" presetID="13" presetClass="entr" presetSubtype="16" fill="hold" grpId="0" nodeType="withEffect">
                                  <p:stCondLst>
                                    <p:cond delay="0"/>
                                  </p:stCondLst>
                                  <p:childTnLst>
                                    <p:set>
                                      <p:cBhvr>
                                        <p:cTn id="54" dur="1" fill="hold">
                                          <p:stCondLst>
                                            <p:cond delay="0"/>
                                          </p:stCondLst>
                                        </p:cTn>
                                        <p:tgtEl>
                                          <p:spTgt spid="20"/>
                                        </p:tgtEl>
                                        <p:attrNameLst>
                                          <p:attrName>style.visibility</p:attrName>
                                        </p:attrNameLst>
                                      </p:cBhvr>
                                      <p:to>
                                        <p:strVal val="visible"/>
                                      </p:to>
                                    </p:set>
                                    <p:animEffect transition="in" filter="plus(in)">
                                      <p:cBhvr>
                                        <p:cTn id="55" dur="3000"/>
                                        <p:tgtEl>
                                          <p:spTgt spid="20"/>
                                        </p:tgtEl>
                                      </p:cBhvr>
                                    </p:animEffect>
                                  </p:childTnLst>
                                </p:cTn>
                              </p:par>
                              <p:par>
                                <p:cTn id="56" presetID="13" presetClass="entr" presetSubtype="16" fill="hold" grpId="0" nodeType="withEffect">
                                  <p:stCondLst>
                                    <p:cond delay="0"/>
                                  </p:stCondLst>
                                  <p:childTnLst>
                                    <p:set>
                                      <p:cBhvr>
                                        <p:cTn id="57" dur="1" fill="hold">
                                          <p:stCondLst>
                                            <p:cond delay="0"/>
                                          </p:stCondLst>
                                        </p:cTn>
                                        <p:tgtEl>
                                          <p:spTgt spid="21"/>
                                        </p:tgtEl>
                                        <p:attrNameLst>
                                          <p:attrName>style.visibility</p:attrName>
                                        </p:attrNameLst>
                                      </p:cBhvr>
                                      <p:to>
                                        <p:strVal val="visible"/>
                                      </p:to>
                                    </p:set>
                                    <p:animEffect transition="in" filter="plus(in)">
                                      <p:cBhvr>
                                        <p:cTn id="58" dur="3000"/>
                                        <p:tgtEl>
                                          <p:spTgt spid="21"/>
                                        </p:tgtEl>
                                      </p:cBhvr>
                                    </p:animEffect>
                                  </p:childTnLst>
                                </p:cTn>
                              </p:par>
                              <p:par>
                                <p:cTn id="59" presetID="13" presetClass="entr" presetSubtype="16" fill="hold" grpId="0" nodeType="withEffect">
                                  <p:stCondLst>
                                    <p:cond delay="0"/>
                                  </p:stCondLst>
                                  <p:childTnLst>
                                    <p:set>
                                      <p:cBhvr>
                                        <p:cTn id="60" dur="1" fill="hold">
                                          <p:stCondLst>
                                            <p:cond delay="0"/>
                                          </p:stCondLst>
                                        </p:cTn>
                                        <p:tgtEl>
                                          <p:spTgt spid="22"/>
                                        </p:tgtEl>
                                        <p:attrNameLst>
                                          <p:attrName>style.visibility</p:attrName>
                                        </p:attrNameLst>
                                      </p:cBhvr>
                                      <p:to>
                                        <p:strVal val="visible"/>
                                      </p:to>
                                    </p:set>
                                    <p:animEffect transition="in" filter="plus(in)">
                                      <p:cBhvr>
                                        <p:cTn id="61" dur="3000"/>
                                        <p:tgtEl>
                                          <p:spTgt spid="22"/>
                                        </p:tgtEl>
                                      </p:cBhvr>
                                    </p:animEffect>
                                  </p:childTnLst>
                                </p:cTn>
                              </p:par>
                              <p:par>
                                <p:cTn id="62" presetID="13" presetClass="entr" presetSubtype="16" fill="hold" grpId="0" nodeType="withEffect">
                                  <p:stCondLst>
                                    <p:cond delay="0"/>
                                  </p:stCondLst>
                                  <p:childTnLst>
                                    <p:set>
                                      <p:cBhvr>
                                        <p:cTn id="63" dur="1" fill="hold">
                                          <p:stCondLst>
                                            <p:cond delay="0"/>
                                          </p:stCondLst>
                                        </p:cTn>
                                        <p:tgtEl>
                                          <p:spTgt spid="23"/>
                                        </p:tgtEl>
                                        <p:attrNameLst>
                                          <p:attrName>style.visibility</p:attrName>
                                        </p:attrNameLst>
                                      </p:cBhvr>
                                      <p:to>
                                        <p:strVal val="visible"/>
                                      </p:to>
                                    </p:set>
                                    <p:animEffect transition="in" filter="plus(in)">
                                      <p:cBhvr>
                                        <p:cTn id="64" dur="3000"/>
                                        <p:tgtEl>
                                          <p:spTgt spid="23"/>
                                        </p:tgtEl>
                                      </p:cBhvr>
                                    </p:animEffect>
                                  </p:childTnLst>
                                </p:cTn>
                              </p:par>
                              <p:par>
                                <p:cTn id="65" presetID="13" presetClass="entr" presetSubtype="16" fill="hold" grpId="0" nodeType="withEffect">
                                  <p:stCondLst>
                                    <p:cond delay="0"/>
                                  </p:stCondLst>
                                  <p:childTnLst>
                                    <p:set>
                                      <p:cBhvr>
                                        <p:cTn id="66" dur="1" fill="hold">
                                          <p:stCondLst>
                                            <p:cond delay="0"/>
                                          </p:stCondLst>
                                        </p:cTn>
                                        <p:tgtEl>
                                          <p:spTgt spid="24"/>
                                        </p:tgtEl>
                                        <p:attrNameLst>
                                          <p:attrName>style.visibility</p:attrName>
                                        </p:attrNameLst>
                                      </p:cBhvr>
                                      <p:to>
                                        <p:strVal val="visible"/>
                                      </p:to>
                                    </p:set>
                                    <p:animEffect transition="in" filter="plus(in)">
                                      <p:cBhvr>
                                        <p:cTn id="67" dur="3000"/>
                                        <p:tgtEl>
                                          <p:spTgt spid="24"/>
                                        </p:tgtEl>
                                      </p:cBhvr>
                                    </p:animEffect>
                                  </p:childTnLst>
                                </p:cTn>
                              </p:par>
                              <p:par>
                                <p:cTn id="68" presetID="13" presetClass="entr" presetSubtype="16" fill="hold" grpId="0" nodeType="withEffect">
                                  <p:stCondLst>
                                    <p:cond delay="0"/>
                                  </p:stCondLst>
                                  <p:childTnLst>
                                    <p:set>
                                      <p:cBhvr>
                                        <p:cTn id="69" dur="1" fill="hold">
                                          <p:stCondLst>
                                            <p:cond delay="0"/>
                                          </p:stCondLst>
                                        </p:cTn>
                                        <p:tgtEl>
                                          <p:spTgt spid="25"/>
                                        </p:tgtEl>
                                        <p:attrNameLst>
                                          <p:attrName>style.visibility</p:attrName>
                                        </p:attrNameLst>
                                      </p:cBhvr>
                                      <p:to>
                                        <p:strVal val="visible"/>
                                      </p:to>
                                    </p:set>
                                    <p:animEffect transition="in" filter="plus(in)">
                                      <p:cBhvr>
                                        <p:cTn id="70" dur="3000"/>
                                        <p:tgtEl>
                                          <p:spTgt spid="25"/>
                                        </p:tgtEl>
                                      </p:cBhvr>
                                    </p:animEffect>
                                  </p:childTnLst>
                                </p:cTn>
                              </p:par>
                              <p:par>
                                <p:cTn id="71" presetID="13" presetClass="entr" presetSubtype="16" fill="hold" grpId="0" nodeType="withEffect">
                                  <p:stCondLst>
                                    <p:cond delay="0"/>
                                  </p:stCondLst>
                                  <p:childTnLst>
                                    <p:set>
                                      <p:cBhvr>
                                        <p:cTn id="72" dur="1" fill="hold">
                                          <p:stCondLst>
                                            <p:cond delay="0"/>
                                          </p:stCondLst>
                                        </p:cTn>
                                        <p:tgtEl>
                                          <p:spTgt spid="26"/>
                                        </p:tgtEl>
                                        <p:attrNameLst>
                                          <p:attrName>style.visibility</p:attrName>
                                        </p:attrNameLst>
                                      </p:cBhvr>
                                      <p:to>
                                        <p:strVal val="visible"/>
                                      </p:to>
                                    </p:set>
                                    <p:animEffect transition="in" filter="plus(in)">
                                      <p:cBhvr>
                                        <p:cTn id="73" dur="3000"/>
                                        <p:tgtEl>
                                          <p:spTgt spid="26"/>
                                        </p:tgtEl>
                                      </p:cBhvr>
                                    </p:animEffect>
                                  </p:childTnLst>
                                </p:cTn>
                              </p:par>
                              <p:par>
                                <p:cTn id="74" presetID="13" presetClass="entr" presetSubtype="16" fill="hold" grpId="0" nodeType="withEffect">
                                  <p:stCondLst>
                                    <p:cond delay="0"/>
                                  </p:stCondLst>
                                  <p:childTnLst>
                                    <p:set>
                                      <p:cBhvr>
                                        <p:cTn id="75" dur="1" fill="hold">
                                          <p:stCondLst>
                                            <p:cond delay="0"/>
                                          </p:stCondLst>
                                        </p:cTn>
                                        <p:tgtEl>
                                          <p:spTgt spid="27"/>
                                        </p:tgtEl>
                                        <p:attrNameLst>
                                          <p:attrName>style.visibility</p:attrName>
                                        </p:attrNameLst>
                                      </p:cBhvr>
                                      <p:to>
                                        <p:strVal val="visible"/>
                                      </p:to>
                                    </p:set>
                                    <p:animEffect transition="in" filter="plus(in)">
                                      <p:cBhvr>
                                        <p:cTn id="76" dur="3000"/>
                                        <p:tgtEl>
                                          <p:spTgt spid="27"/>
                                        </p:tgtEl>
                                      </p:cBhvr>
                                    </p:animEffect>
                                  </p:childTnLst>
                                </p:cTn>
                              </p:par>
                              <p:par>
                                <p:cTn id="77" presetID="13" presetClass="entr" presetSubtype="16" fill="hold" grpId="0" nodeType="withEffect">
                                  <p:stCondLst>
                                    <p:cond delay="0"/>
                                  </p:stCondLst>
                                  <p:childTnLst>
                                    <p:set>
                                      <p:cBhvr>
                                        <p:cTn id="78" dur="1" fill="hold">
                                          <p:stCondLst>
                                            <p:cond delay="0"/>
                                          </p:stCondLst>
                                        </p:cTn>
                                        <p:tgtEl>
                                          <p:spTgt spid="28"/>
                                        </p:tgtEl>
                                        <p:attrNameLst>
                                          <p:attrName>style.visibility</p:attrName>
                                        </p:attrNameLst>
                                      </p:cBhvr>
                                      <p:to>
                                        <p:strVal val="visible"/>
                                      </p:to>
                                    </p:set>
                                    <p:animEffect transition="in" filter="plus(in)">
                                      <p:cBhvr>
                                        <p:cTn id="79" dur="3000"/>
                                        <p:tgtEl>
                                          <p:spTgt spid="28"/>
                                        </p:tgtEl>
                                      </p:cBhvr>
                                    </p:animEffect>
                                  </p:childTnLst>
                                </p:cTn>
                              </p:par>
                              <p:par>
                                <p:cTn id="80" presetID="13" presetClass="entr" presetSubtype="16" fill="hold" grpId="0" nodeType="withEffect">
                                  <p:stCondLst>
                                    <p:cond delay="0"/>
                                  </p:stCondLst>
                                  <p:childTnLst>
                                    <p:set>
                                      <p:cBhvr>
                                        <p:cTn id="81" dur="1" fill="hold">
                                          <p:stCondLst>
                                            <p:cond delay="0"/>
                                          </p:stCondLst>
                                        </p:cTn>
                                        <p:tgtEl>
                                          <p:spTgt spid="29"/>
                                        </p:tgtEl>
                                        <p:attrNameLst>
                                          <p:attrName>style.visibility</p:attrName>
                                        </p:attrNameLst>
                                      </p:cBhvr>
                                      <p:to>
                                        <p:strVal val="visible"/>
                                      </p:to>
                                    </p:set>
                                    <p:animEffect transition="in" filter="plus(in)">
                                      <p:cBhvr>
                                        <p:cTn id="82" dur="3000"/>
                                        <p:tgtEl>
                                          <p:spTgt spid="29"/>
                                        </p:tgtEl>
                                      </p:cBhvr>
                                    </p:animEffect>
                                  </p:childTnLst>
                                </p:cTn>
                              </p:par>
                              <p:par>
                                <p:cTn id="83" presetID="13" presetClass="entr" presetSubtype="16" fill="hold" grpId="0" nodeType="withEffect">
                                  <p:stCondLst>
                                    <p:cond delay="0"/>
                                  </p:stCondLst>
                                  <p:childTnLst>
                                    <p:set>
                                      <p:cBhvr>
                                        <p:cTn id="84" dur="1" fill="hold">
                                          <p:stCondLst>
                                            <p:cond delay="0"/>
                                          </p:stCondLst>
                                        </p:cTn>
                                        <p:tgtEl>
                                          <p:spTgt spid="30"/>
                                        </p:tgtEl>
                                        <p:attrNameLst>
                                          <p:attrName>style.visibility</p:attrName>
                                        </p:attrNameLst>
                                      </p:cBhvr>
                                      <p:to>
                                        <p:strVal val="visible"/>
                                      </p:to>
                                    </p:set>
                                    <p:animEffect transition="in" filter="plus(in)">
                                      <p:cBhvr>
                                        <p:cTn id="85" dur="3000"/>
                                        <p:tgtEl>
                                          <p:spTgt spid="30"/>
                                        </p:tgtEl>
                                      </p:cBhvr>
                                    </p:animEffect>
                                  </p:childTnLst>
                                </p:cTn>
                              </p:par>
                              <p:par>
                                <p:cTn id="86" presetID="13" presetClass="entr" presetSubtype="16" fill="hold" grpId="0" nodeType="withEffect">
                                  <p:stCondLst>
                                    <p:cond delay="0"/>
                                  </p:stCondLst>
                                  <p:childTnLst>
                                    <p:set>
                                      <p:cBhvr>
                                        <p:cTn id="87" dur="1" fill="hold">
                                          <p:stCondLst>
                                            <p:cond delay="0"/>
                                          </p:stCondLst>
                                        </p:cTn>
                                        <p:tgtEl>
                                          <p:spTgt spid="31"/>
                                        </p:tgtEl>
                                        <p:attrNameLst>
                                          <p:attrName>style.visibility</p:attrName>
                                        </p:attrNameLst>
                                      </p:cBhvr>
                                      <p:to>
                                        <p:strVal val="visible"/>
                                      </p:to>
                                    </p:set>
                                    <p:animEffect transition="in" filter="plus(in)">
                                      <p:cBhvr>
                                        <p:cTn id="88" dur="3000"/>
                                        <p:tgtEl>
                                          <p:spTgt spid="31"/>
                                        </p:tgtEl>
                                      </p:cBhvr>
                                    </p:animEffect>
                                  </p:childTnLst>
                                </p:cTn>
                              </p:par>
                              <p:par>
                                <p:cTn id="89" presetID="13" presetClass="entr" presetSubtype="16" fill="hold" grpId="0" nodeType="withEffect">
                                  <p:stCondLst>
                                    <p:cond delay="0"/>
                                  </p:stCondLst>
                                  <p:childTnLst>
                                    <p:set>
                                      <p:cBhvr>
                                        <p:cTn id="90" dur="1" fill="hold">
                                          <p:stCondLst>
                                            <p:cond delay="0"/>
                                          </p:stCondLst>
                                        </p:cTn>
                                        <p:tgtEl>
                                          <p:spTgt spid="32"/>
                                        </p:tgtEl>
                                        <p:attrNameLst>
                                          <p:attrName>style.visibility</p:attrName>
                                        </p:attrNameLst>
                                      </p:cBhvr>
                                      <p:to>
                                        <p:strVal val="visible"/>
                                      </p:to>
                                    </p:set>
                                    <p:animEffect transition="in" filter="plus(in)">
                                      <p:cBhvr>
                                        <p:cTn id="91" dur="3000"/>
                                        <p:tgtEl>
                                          <p:spTgt spid="32"/>
                                        </p:tgtEl>
                                      </p:cBhvr>
                                    </p:animEffect>
                                  </p:childTnLst>
                                </p:cTn>
                              </p:par>
                              <p:par>
                                <p:cTn id="92" presetID="13" presetClass="entr" presetSubtype="16" fill="hold" grpId="0" nodeType="withEffect">
                                  <p:stCondLst>
                                    <p:cond delay="0"/>
                                  </p:stCondLst>
                                  <p:childTnLst>
                                    <p:set>
                                      <p:cBhvr>
                                        <p:cTn id="93" dur="1" fill="hold">
                                          <p:stCondLst>
                                            <p:cond delay="0"/>
                                          </p:stCondLst>
                                        </p:cTn>
                                        <p:tgtEl>
                                          <p:spTgt spid="33"/>
                                        </p:tgtEl>
                                        <p:attrNameLst>
                                          <p:attrName>style.visibility</p:attrName>
                                        </p:attrNameLst>
                                      </p:cBhvr>
                                      <p:to>
                                        <p:strVal val="visible"/>
                                      </p:to>
                                    </p:set>
                                    <p:animEffect transition="in" filter="plus(in)">
                                      <p:cBhvr>
                                        <p:cTn id="94" dur="3000"/>
                                        <p:tgtEl>
                                          <p:spTgt spid="33"/>
                                        </p:tgtEl>
                                      </p:cBhvr>
                                    </p:animEffect>
                                  </p:childTnLst>
                                </p:cTn>
                              </p:par>
                              <p:par>
                                <p:cTn id="95" presetID="13" presetClass="entr" presetSubtype="16" fill="hold" grpId="0" nodeType="withEffect">
                                  <p:stCondLst>
                                    <p:cond delay="0"/>
                                  </p:stCondLst>
                                  <p:childTnLst>
                                    <p:set>
                                      <p:cBhvr>
                                        <p:cTn id="96" dur="1" fill="hold">
                                          <p:stCondLst>
                                            <p:cond delay="0"/>
                                          </p:stCondLst>
                                        </p:cTn>
                                        <p:tgtEl>
                                          <p:spTgt spid="34"/>
                                        </p:tgtEl>
                                        <p:attrNameLst>
                                          <p:attrName>style.visibility</p:attrName>
                                        </p:attrNameLst>
                                      </p:cBhvr>
                                      <p:to>
                                        <p:strVal val="visible"/>
                                      </p:to>
                                    </p:set>
                                    <p:animEffect transition="in" filter="plus(in)">
                                      <p:cBhvr>
                                        <p:cTn id="97" dur="3000"/>
                                        <p:tgtEl>
                                          <p:spTgt spid="34"/>
                                        </p:tgtEl>
                                      </p:cBhvr>
                                    </p:animEffect>
                                  </p:childTnLst>
                                </p:cTn>
                              </p:par>
                              <p:par>
                                <p:cTn id="98" presetID="13" presetClass="entr" presetSubtype="16" fill="hold" grpId="0" nodeType="withEffect">
                                  <p:stCondLst>
                                    <p:cond delay="0"/>
                                  </p:stCondLst>
                                  <p:childTnLst>
                                    <p:set>
                                      <p:cBhvr>
                                        <p:cTn id="99" dur="1" fill="hold">
                                          <p:stCondLst>
                                            <p:cond delay="0"/>
                                          </p:stCondLst>
                                        </p:cTn>
                                        <p:tgtEl>
                                          <p:spTgt spid="35"/>
                                        </p:tgtEl>
                                        <p:attrNameLst>
                                          <p:attrName>style.visibility</p:attrName>
                                        </p:attrNameLst>
                                      </p:cBhvr>
                                      <p:to>
                                        <p:strVal val="visible"/>
                                      </p:to>
                                    </p:set>
                                    <p:animEffect transition="in" filter="plus(in)">
                                      <p:cBhvr>
                                        <p:cTn id="100" dur="3000"/>
                                        <p:tgtEl>
                                          <p:spTgt spid="35"/>
                                        </p:tgtEl>
                                      </p:cBhvr>
                                    </p:animEffect>
                                  </p:childTnLst>
                                </p:cTn>
                              </p:par>
                              <p:par>
                                <p:cTn id="101" presetID="13" presetClass="entr" presetSubtype="16" fill="hold" grpId="0" nodeType="withEffect">
                                  <p:stCondLst>
                                    <p:cond delay="0"/>
                                  </p:stCondLst>
                                  <p:childTnLst>
                                    <p:set>
                                      <p:cBhvr>
                                        <p:cTn id="102" dur="1" fill="hold">
                                          <p:stCondLst>
                                            <p:cond delay="0"/>
                                          </p:stCondLst>
                                        </p:cTn>
                                        <p:tgtEl>
                                          <p:spTgt spid="36"/>
                                        </p:tgtEl>
                                        <p:attrNameLst>
                                          <p:attrName>style.visibility</p:attrName>
                                        </p:attrNameLst>
                                      </p:cBhvr>
                                      <p:to>
                                        <p:strVal val="visible"/>
                                      </p:to>
                                    </p:set>
                                    <p:animEffect transition="in" filter="plus(in)">
                                      <p:cBhvr>
                                        <p:cTn id="103" dur="3000"/>
                                        <p:tgtEl>
                                          <p:spTgt spid="36"/>
                                        </p:tgtEl>
                                      </p:cBhvr>
                                    </p:animEffect>
                                  </p:childTnLst>
                                </p:cTn>
                              </p:par>
                              <p:par>
                                <p:cTn id="104" presetID="13" presetClass="entr" presetSubtype="16" fill="hold" grpId="0" nodeType="withEffect">
                                  <p:stCondLst>
                                    <p:cond delay="0"/>
                                  </p:stCondLst>
                                  <p:childTnLst>
                                    <p:set>
                                      <p:cBhvr>
                                        <p:cTn id="105" dur="1" fill="hold">
                                          <p:stCondLst>
                                            <p:cond delay="0"/>
                                          </p:stCondLst>
                                        </p:cTn>
                                        <p:tgtEl>
                                          <p:spTgt spid="37"/>
                                        </p:tgtEl>
                                        <p:attrNameLst>
                                          <p:attrName>style.visibility</p:attrName>
                                        </p:attrNameLst>
                                      </p:cBhvr>
                                      <p:to>
                                        <p:strVal val="visible"/>
                                      </p:to>
                                    </p:set>
                                    <p:animEffect transition="in" filter="plus(in)">
                                      <p:cBhvr>
                                        <p:cTn id="106" dur="3000"/>
                                        <p:tgtEl>
                                          <p:spTgt spid="37"/>
                                        </p:tgtEl>
                                      </p:cBhvr>
                                    </p:animEffect>
                                  </p:childTnLst>
                                </p:cTn>
                              </p:par>
                              <p:par>
                                <p:cTn id="107" presetID="13" presetClass="entr" presetSubtype="16" fill="hold" grpId="0" nodeType="withEffect">
                                  <p:stCondLst>
                                    <p:cond delay="0"/>
                                  </p:stCondLst>
                                  <p:childTnLst>
                                    <p:set>
                                      <p:cBhvr>
                                        <p:cTn id="108" dur="1" fill="hold">
                                          <p:stCondLst>
                                            <p:cond delay="0"/>
                                          </p:stCondLst>
                                        </p:cTn>
                                        <p:tgtEl>
                                          <p:spTgt spid="38"/>
                                        </p:tgtEl>
                                        <p:attrNameLst>
                                          <p:attrName>style.visibility</p:attrName>
                                        </p:attrNameLst>
                                      </p:cBhvr>
                                      <p:to>
                                        <p:strVal val="visible"/>
                                      </p:to>
                                    </p:set>
                                    <p:animEffect transition="in" filter="plus(in)">
                                      <p:cBhvr>
                                        <p:cTn id="109" dur="3000"/>
                                        <p:tgtEl>
                                          <p:spTgt spid="38"/>
                                        </p:tgtEl>
                                      </p:cBhvr>
                                    </p:animEffect>
                                  </p:childTnLst>
                                </p:cTn>
                              </p:par>
                              <p:par>
                                <p:cTn id="110" presetID="13" presetClass="entr" presetSubtype="16" fill="hold" grpId="0" nodeType="withEffect">
                                  <p:stCondLst>
                                    <p:cond delay="0"/>
                                  </p:stCondLst>
                                  <p:childTnLst>
                                    <p:set>
                                      <p:cBhvr>
                                        <p:cTn id="111" dur="1" fill="hold">
                                          <p:stCondLst>
                                            <p:cond delay="0"/>
                                          </p:stCondLst>
                                        </p:cTn>
                                        <p:tgtEl>
                                          <p:spTgt spid="39"/>
                                        </p:tgtEl>
                                        <p:attrNameLst>
                                          <p:attrName>style.visibility</p:attrName>
                                        </p:attrNameLst>
                                      </p:cBhvr>
                                      <p:to>
                                        <p:strVal val="visible"/>
                                      </p:to>
                                    </p:set>
                                    <p:animEffect transition="in" filter="plus(in)">
                                      <p:cBhvr>
                                        <p:cTn id="112" dur="3000"/>
                                        <p:tgtEl>
                                          <p:spTgt spid="39"/>
                                        </p:tgtEl>
                                      </p:cBhvr>
                                    </p:animEffect>
                                  </p:childTnLst>
                                </p:cTn>
                              </p:par>
                              <p:par>
                                <p:cTn id="113" presetID="13" presetClass="entr" presetSubtype="16" fill="hold" grpId="0" nodeType="withEffect">
                                  <p:stCondLst>
                                    <p:cond delay="0"/>
                                  </p:stCondLst>
                                  <p:childTnLst>
                                    <p:set>
                                      <p:cBhvr>
                                        <p:cTn id="114" dur="1" fill="hold">
                                          <p:stCondLst>
                                            <p:cond delay="0"/>
                                          </p:stCondLst>
                                        </p:cTn>
                                        <p:tgtEl>
                                          <p:spTgt spid="40"/>
                                        </p:tgtEl>
                                        <p:attrNameLst>
                                          <p:attrName>style.visibility</p:attrName>
                                        </p:attrNameLst>
                                      </p:cBhvr>
                                      <p:to>
                                        <p:strVal val="visible"/>
                                      </p:to>
                                    </p:set>
                                    <p:animEffect transition="in" filter="plus(in)">
                                      <p:cBhvr>
                                        <p:cTn id="115" dur="3000"/>
                                        <p:tgtEl>
                                          <p:spTgt spid="40"/>
                                        </p:tgtEl>
                                      </p:cBhvr>
                                    </p:animEffect>
                                  </p:childTnLst>
                                </p:cTn>
                              </p:par>
                              <p:par>
                                <p:cTn id="116" presetID="13" presetClass="entr" presetSubtype="16" fill="hold" grpId="0" nodeType="withEffect">
                                  <p:stCondLst>
                                    <p:cond delay="0"/>
                                  </p:stCondLst>
                                  <p:childTnLst>
                                    <p:set>
                                      <p:cBhvr>
                                        <p:cTn id="117" dur="1" fill="hold">
                                          <p:stCondLst>
                                            <p:cond delay="0"/>
                                          </p:stCondLst>
                                        </p:cTn>
                                        <p:tgtEl>
                                          <p:spTgt spid="41"/>
                                        </p:tgtEl>
                                        <p:attrNameLst>
                                          <p:attrName>style.visibility</p:attrName>
                                        </p:attrNameLst>
                                      </p:cBhvr>
                                      <p:to>
                                        <p:strVal val="visible"/>
                                      </p:to>
                                    </p:set>
                                    <p:animEffect transition="in" filter="plus(in)">
                                      <p:cBhvr>
                                        <p:cTn id="118" dur="3000"/>
                                        <p:tgtEl>
                                          <p:spTgt spid="41"/>
                                        </p:tgtEl>
                                      </p:cBhvr>
                                    </p:animEffect>
                                  </p:childTnLst>
                                </p:cTn>
                              </p:par>
                              <p:par>
                                <p:cTn id="119" presetID="13" presetClass="entr" presetSubtype="16" fill="hold" grpId="0" nodeType="withEffect">
                                  <p:stCondLst>
                                    <p:cond delay="0"/>
                                  </p:stCondLst>
                                  <p:childTnLst>
                                    <p:set>
                                      <p:cBhvr>
                                        <p:cTn id="120" dur="1" fill="hold">
                                          <p:stCondLst>
                                            <p:cond delay="0"/>
                                          </p:stCondLst>
                                        </p:cTn>
                                        <p:tgtEl>
                                          <p:spTgt spid="42"/>
                                        </p:tgtEl>
                                        <p:attrNameLst>
                                          <p:attrName>style.visibility</p:attrName>
                                        </p:attrNameLst>
                                      </p:cBhvr>
                                      <p:to>
                                        <p:strVal val="visible"/>
                                      </p:to>
                                    </p:set>
                                    <p:animEffect transition="in" filter="plus(in)">
                                      <p:cBhvr>
                                        <p:cTn id="121" dur="3000"/>
                                        <p:tgtEl>
                                          <p:spTgt spid="42"/>
                                        </p:tgtEl>
                                      </p:cBhvr>
                                    </p:animEffect>
                                  </p:childTnLst>
                                </p:cTn>
                              </p:par>
                              <p:par>
                                <p:cTn id="122" presetID="13" presetClass="entr" presetSubtype="16" fill="hold" grpId="0" nodeType="withEffect">
                                  <p:stCondLst>
                                    <p:cond delay="0"/>
                                  </p:stCondLst>
                                  <p:childTnLst>
                                    <p:set>
                                      <p:cBhvr>
                                        <p:cTn id="123" dur="1" fill="hold">
                                          <p:stCondLst>
                                            <p:cond delay="0"/>
                                          </p:stCondLst>
                                        </p:cTn>
                                        <p:tgtEl>
                                          <p:spTgt spid="43"/>
                                        </p:tgtEl>
                                        <p:attrNameLst>
                                          <p:attrName>style.visibility</p:attrName>
                                        </p:attrNameLst>
                                      </p:cBhvr>
                                      <p:to>
                                        <p:strVal val="visible"/>
                                      </p:to>
                                    </p:set>
                                    <p:animEffect transition="in" filter="plus(in)">
                                      <p:cBhvr>
                                        <p:cTn id="124" dur="3000"/>
                                        <p:tgtEl>
                                          <p:spTgt spid="43"/>
                                        </p:tgtEl>
                                      </p:cBhvr>
                                    </p:animEffect>
                                  </p:childTnLst>
                                </p:cTn>
                              </p:par>
                              <p:par>
                                <p:cTn id="125" presetID="13" presetClass="entr" presetSubtype="16" fill="hold" grpId="0" nodeType="withEffect">
                                  <p:stCondLst>
                                    <p:cond delay="0"/>
                                  </p:stCondLst>
                                  <p:childTnLst>
                                    <p:set>
                                      <p:cBhvr>
                                        <p:cTn id="126" dur="1" fill="hold">
                                          <p:stCondLst>
                                            <p:cond delay="0"/>
                                          </p:stCondLst>
                                        </p:cTn>
                                        <p:tgtEl>
                                          <p:spTgt spid="44"/>
                                        </p:tgtEl>
                                        <p:attrNameLst>
                                          <p:attrName>style.visibility</p:attrName>
                                        </p:attrNameLst>
                                      </p:cBhvr>
                                      <p:to>
                                        <p:strVal val="visible"/>
                                      </p:to>
                                    </p:set>
                                    <p:animEffect transition="in" filter="plus(in)">
                                      <p:cBhvr>
                                        <p:cTn id="127" dur="3000"/>
                                        <p:tgtEl>
                                          <p:spTgt spid="44"/>
                                        </p:tgtEl>
                                      </p:cBhvr>
                                    </p:animEffect>
                                  </p:childTnLst>
                                </p:cTn>
                              </p:par>
                              <p:par>
                                <p:cTn id="128" presetID="13" presetClass="entr" presetSubtype="16" fill="hold" grpId="0" nodeType="withEffect">
                                  <p:stCondLst>
                                    <p:cond delay="0"/>
                                  </p:stCondLst>
                                  <p:childTnLst>
                                    <p:set>
                                      <p:cBhvr>
                                        <p:cTn id="129" dur="1" fill="hold">
                                          <p:stCondLst>
                                            <p:cond delay="0"/>
                                          </p:stCondLst>
                                        </p:cTn>
                                        <p:tgtEl>
                                          <p:spTgt spid="45"/>
                                        </p:tgtEl>
                                        <p:attrNameLst>
                                          <p:attrName>style.visibility</p:attrName>
                                        </p:attrNameLst>
                                      </p:cBhvr>
                                      <p:to>
                                        <p:strVal val="visible"/>
                                      </p:to>
                                    </p:set>
                                    <p:animEffect transition="in" filter="plus(in)">
                                      <p:cBhvr>
                                        <p:cTn id="130" dur="3000"/>
                                        <p:tgtEl>
                                          <p:spTgt spid="45"/>
                                        </p:tgtEl>
                                      </p:cBhvr>
                                    </p:animEffect>
                                  </p:childTnLst>
                                </p:cTn>
                              </p:par>
                              <p:par>
                                <p:cTn id="131" presetID="13" presetClass="entr" presetSubtype="16" fill="hold" grpId="0" nodeType="withEffect">
                                  <p:stCondLst>
                                    <p:cond delay="0"/>
                                  </p:stCondLst>
                                  <p:childTnLst>
                                    <p:set>
                                      <p:cBhvr>
                                        <p:cTn id="132" dur="1" fill="hold">
                                          <p:stCondLst>
                                            <p:cond delay="0"/>
                                          </p:stCondLst>
                                        </p:cTn>
                                        <p:tgtEl>
                                          <p:spTgt spid="46"/>
                                        </p:tgtEl>
                                        <p:attrNameLst>
                                          <p:attrName>style.visibility</p:attrName>
                                        </p:attrNameLst>
                                      </p:cBhvr>
                                      <p:to>
                                        <p:strVal val="visible"/>
                                      </p:to>
                                    </p:set>
                                    <p:animEffect transition="in" filter="plus(in)">
                                      <p:cBhvr>
                                        <p:cTn id="133" dur="3000"/>
                                        <p:tgtEl>
                                          <p:spTgt spid="46"/>
                                        </p:tgtEl>
                                      </p:cBhvr>
                                    </p:animEffect>
                                  </p:childTnLst>
                                </p:cTn>
                              </p:par>
                              <p:par>
                                <p:cTn id="134" presetID="13" presetClass="entr" presetSubtype="16" fill="hold" grpId="0" nodeType="withEffect">
                                  <p:stCondLst>
                                    <p:cond delay="0"/>
                                  </p:stCondLst>
                                  <p:childTnLst>
                                    <p:set>
                                      <p:cBhvr>
                                        <p:cTn id="135" dur="1" fill="hold">
                                          <p:stCondLst>
                                            <p:cond delay="0"/>
                                          </p:stCondLst>
                                        </p:cTn>
                                        <p:tgtEl>
                                          <p:spTgt spid="47"/>
                                        </p:tgtEl>
                                        <p:attrNameLst>
                                          <p:attrName>style.visibility</p:attrName>
                                        </p:attrNameLst>
                                      </p:cBhvr>
                                      <p:to>
                                        <p:strVal val="visible"/>
                                      </p:to>
                                    </p:set>
                                    <p:animEffect transition="in" filter="plus(in)">
                                      <p:cBhvr>
                                        <p:cTn id="136" dur="3000"/>
                                        <p:tgtEl>
                                          <p:spTgt spid="47"/>
                                        </p:tgtEl>
                                      </p:cBhvr>
                                    </p:animEffect>
                                  </p:childTnLst>
                                </p:cTn>
                              </p:par>
                              <p:par>
                                <p:cTn id="137" presetID="13" presetClass="entr" presetSubtype="16" fill="hold" grpId="0" nodeType="withEffect">
                                  <p:stCondLst>
                                    <p:cond delay="0"/>
                                  </p:stCondLst>
                                  <p:childTnLst>
                                    <p:set>
                                      <p:cBhvr>
                                        <p:cTn id="138" dur="1" fill="hold">
                                          <p:stCondLst>
                                            <p:cond delay="0"/>
                                          </p:stCondLst>
                                        </p:cTn>
                                        <p:tgtEl>
                                          <p:spTgt spid="48"/>
                                        </p:tgtEl>
                                        <p:attrNameLst>
                                          <p:attrName>style.visibility</p:attrName>
                                        </p:attrNameLst>
                                      </p:cBhvr>
                                      <p:to>
                                        <p:strVal val="visible"/>
                                      </p:to>
                                    </p:set>
                                    <p:animEffect transition="in" filter="plus(in)">
                                      <p:cBhvr>
                                        <p:cTn id="139" dur="3000"/>
                                        <p:tgtEl>
                                          <p:spTgt spid="48"/>
                                        </p:tgtEl>
                                      </p:cBhvr>
                                    </p:animEffect>
                                  </p:childTnLst>
                                </p:cTn>
                              </p:par>
                              <p:par>
                                <p:cTn id="140" presetID="13" presetClass="entr" presetSubtype="16" fill="hold" grpId="0" nodeType="withEffect">
                                  <p:stCondLst>
                                    <p:cond delay="0"/>
                                  </p:stCondLst>
                                  <p:childTnLst>
                                    <p:set>
                                      <p:cBhvr>
                                        <p:cTn id="141" dur="1" fill="hold">
                                          <p:stCondLst>
                                            <p:cond delay="0"/>
                                          </p:stCondLst>
                                        </p:cTn>
                                        <p:tgtEl>
                                          <p:spTgt spid="49"/>
                                        </p:tgtEl>
                                        <p:attrNameLst>
                                          <p:attrName>style.visibility</p:attrName>
                                        </p:attrNameLst>
                                      </p:cBhvr>
                                      <p:to>
                                        <p:strVal val="visible"/>
                                      </p:to>
                                    </p:set>
                                    <p:animEffect transition="in" filter="plus(in)">
                                      <p:cBhvr>
                                        <p:cTn id="142" dur="3000"/>
                                        <p:tgtEl>
                                          <p:spTgt spid="49"/>
                                        </p:tgtEl>
                                      </p:cBhvr>
                                    </p:animEffect>
                                  </p:childTnLst>
                                </p:cTn>
                              </p:par>
                              <p:par>
                                <p:cTn id="143" presetID="13" presetClass="entr" presetSubtype="16" fill="hold" grpId="0" nodeType="withEffect">
                                  <p:stCondLst>
                                    <p:cond delay="0"/>
                                  </p:stCondLst>
                                  <p:childTnLst>
                                    <p:set>
                                      <p:cBhvr>
                                        <p:cTn id="144" dur="1" fill="hold">
                                          <p:stCondLst>
                                            <p:cond delay="0"/>
                                          </p:stCondLst>
                                        </p:cTn>
                                        <p:tgtEl>
                                          <p:spTgt spid="50"/>
                                        </p:tgtEl>
                                        <p:attrNameLst>
                                          <p:attrName>style.visibility</p:attrName>
                                        </p:attrNameLst>
                                      </p:cBhvr>
                                      <p:to>
                                        <p:strVal val="visible"/>
                                      </p:to>
                                    </p:set>
                                    <p:animEffect transition="in" filter="plus(in)">
                                      <p:cBhvr>
                                        <p:cTn id="145" dur="3000"/>
                                        <p:tgtEl>
                                          <p:spTgt spid="50"/>
                                        </p:tgtEl>
                                      </p:cBhvr>
                                    </p:animEffect>
                                  </p:childTnLst>
                                </p:cTn>
                              </p:par>
                              <p:par>
                                <p:cTn id="146" presetID="13" presetClass="entr" presetSubtype="16" fill="hold" grpId="0" nodeType="withEffect">
                                  <p:stCondLst>
                                    <p:cond delay="0"/>
                                  </p:stCondLst>
                                  <p:childTnLst>
                                    <p:set>
                                      <p:cBhvr>
                                        <p:cTn id="147" dur="1" fill="hold">
                                          <p:stCondLst>
                                            <p:cond delay="0"/>
                                          </p:stCondLst>
                                        </p:cTn>
                                        <p:tgtEl>
                                          <p:spTgt spid="51"/>
                                        </p:tgtEl>
                                        <p:attrNameLst>
                                          <p:attrName>style.visibility</p:attrName>
                                        </p:attrNameLst>
                                      </p:cBhvr>
                                      <p:to>
                                        <p:strVal val="visible"/>
                                      </p:to>
                                    </p:set>
                                    <p:animEffect transition="in" filter="plus(in)">
                                      <p:cBhvr>
                                        <p:cTn id="148" dur="3000"/>
                                        <p:tgtEl>
                                          <p:spTgt spid="51"/>
                                        </p:tgtEl>
                                      </p:cBhvr>
                                    </p:animEffect>
                                  </p:childTnLst>
                                </p:cTn>
                              </p:par>
                              <p:par>
                                <p:cTn id="149" presetID="13" presetClass="entr" presetSubtype="16" fill="hold" grpId="0" nodeType="withEffect">
                                  <p:stCondLst>
                                    <p:cond delay="0"/>
                                  </p:stCondLst>
                                  <p:childTnLst>
                                    <p:set>
                                      <p:cBhvr>
                                        <p:cTn id="150" dur="1" fill="hold">
                                          <p:stCondLst>
                                            <p:cond delay="0"/>
                                          </p:stCondLst>
                                        </p:cTn>
                                        <p:tgtEl>
                                          <p:spTgt spid="52"/>
                                        </p:tgtEl>
                                        <p:attrNameLst>
                                          <p:attrName>style.visibility</p:attrName>
                                        </p:attrNameLst>
                                      </p:cBhvr>
                                      <p:to>
                                        <p:strVal val="visible"/>
                                      </p:to>
                                    </p:set>
                                    <p:animEffect transition="in" filter="plus(in)">
                                      <p:cBhvr>
                                        <p:cTn id="151" dur="3000"/>
                                        <p:tgtEl>
                                          <p:spTgt spid="52"/>
                                        </p:tgtEl>
                                      </p:cBhvr>
                                    </p:animEffect>
                                  </p:childTnLst>
                                </p:cTn>
                              </p:par>
                              <p:par>
                                <p:cTn id="152" presetID="13" presetClass="entr" presetSubtype="16" fill="hold" grpId="0" nodeType="withEffect">
                                  <p:stCondLst>
                                    <p:cond delay="0"/>
                                  </p:stCondLst>
                                  <p:childTnLst>
                                    <p:set>
                                      <p:cBhvr>
                                        <p:cTn id="153" dur="1" fill="hold">
                                          <p:stCondLst>
                                            <p:cond delay="0"/>
                                          </p:stCondLst>
                                        </p:cTn>
                                        <p:tgtEl>
                                          <p:spTgt spid="53"/>
                                        </p:tgtEl>
                                        <p:attrNameLst>
                                          <p:attrName>style.visibility</p:attrName>
                                        </p:attrNameLst>
                                      </p:cBhvr>
                                      <p:to>
                                        <p:strVal val="visible"/>
                                      </p:to>
                                    </p:set>
                                    <p:animEffect transition="in" filter="plus(in)">
                                      <p:cBhvr>
                                        <p:cTn id="154" dur="3000"/>
                                        <p:tgtEl>
                                          <p:spTgt spid="53"/>
                                        </p:tgtEl>
                                      </p:cBhvr>
                                    </p:animEffect>
                                  </p:childTnLst>
                                </p:cTn>
                              </p:par>
                              <p:par>
                                <p:cTn id="155" presetID="13" presetClass="entr" presetSubtype="16" fill="hold" grpId="0" nodeType="withEffect">
                                  <p:stCondLst>
                                    <p:cond delay="0"/>
                                  </p:stCondLst>
                                  <p:childTnLst>
                                    <p:set>
                                      <p:cBhvr>
                                        <p:cTn id="156" dur="1" fill="hold">
                                          <p:stCondLst>
                                            <p:cond delay="0"/>
                                          </p:stCondLst>
                                        </p:cTn>
                                        <p:tgtEl>
                                          <p:spTgt spid="54"/>
                                        </p:tgtEl>
                                        <p:attrNameLst>
                                          <p:attrName>style.visibility</p:attrName>
                                        </p:attrNameLst>
                                      </p:cBhvr>
                                      <p:to>
                                        <p:strVal val="visible"/>
                                      </p:to>
                                    </p:set>
                                    <p:animEffect transition="in" filter="plus(in)">
                                      <p:cBhvr>
                                        <p:cTn id="157" dur="3000"/>
                                        <p:tgtEl>
                                          <p:spTgt spid="54"/>
                                        </p:tgtEl>
                                      </p:cBhvr>
                                    </p:animEffect>
                                  </p:childTnLst>
                                </p:cTn>
                              </p:par>
                              <p:par>
                                <p:cTn id="158" presetID="13" presetClass="entr" presetSubtype="16" fill="hold" grpId="0" nodeType="withEffect">
                                  <p:stCondLst>
                                    <p:cond delay="0"/>
                                  </p:stCondLst>
                                  <p:childTnLst>
                                    <p:set>
                                      <p:cBhvr>
                                        <p:cTn id="159" dur="1" fill="hold">
                                          <p:stCondLst>
                                            <p:cond delay="0"/>
                                          </p:stCondLst>
                                        </p:cTn>
                                        <p:tgtEl>
                                          <p:spTgt spid="55"/>
                                        </p:tgtEl>
                                        <p:attrNameLst>
                                          <p:attrName>style.visibility</p:attrName>
                                        </p:attrNameLst>
                                      </p:cBhvr>
                                      <p:to>
                                        <p:strVal val="visible"/>
                                      </p:to>
                                    </p:set>
                                    <p:animEffect transition="in" filter="plus(in)">
                                      <p:cBhvr>
                                        <p:cTn id="160" dur="3000"/>
                                        <p:tgtEl>
                                          <p:spTgt spid="55"/>
                                        </p:tgtEl>
                                      </p:cBhvr>
                                    </p:animEffect>
                                  </p:childTnLst>
                                </p:cTn>
                              </p:par>
                              <p:par>
                                <p:cTn id="161" presetID="13" presetClass="entr" presetSubtype="16" fill="hold" grpId="0" nodeType="withEffect">
                                  <p:stCondLst>
                                    <p:cond delay="0"/>
                                  </p:stCondLst>
                                  <p:childTnLst>
                                    <p:set>
                                      <p:cBhvr>
                                        <p:cTn id="162" dur="1" fill="hold">
                                          <p:stCondLst>
                                            <p:cond delay="0"/>
                                          </p:stCondLst>
                                        </p:cTn>
                                        <p:tgtEl>
                                          <p:spTgt spid="56"/>
                                        </p:tgtEl>
                                        <p:attrNameLst>
                                          <p:attrName>style.visibility</p:attrName>
                                        </p:attrNameLst>
                                      </p:cBhvr>
                                      <p:to>
                                        <p:strVal val="visible"/>
                                      </p:to>
                                    </p:set>
                                    <p:animEffect transition="in" filter="plus(in)">
                                      <p:cBhvr>
                                        <p:cTn id="163" dur="3000"/>
                                        <p:tgtEl>
                                          <p:spTgt spid="56"/>
                                        </p:tgtEl>
                                      </p:cBhvr>
                                    </p:animEffect>
                                  </p:childTnLst>
                                </p:cTn>
                              </p:par>
                              <p:par>
                                <p:cTn id="164" presetID="13" presetClass="entr" presetSubtype="16" fill="hold" grpId="0" nodeType="withEffect">
                                  <p:stCondLst>
                                    <p:cond delay="0"/>
                                  </p:stCondLst>
                                  <p:childTnLst>
                                    <p:set>
                                      <p:cBhvr>
                                        <p:cTn id="165" dur="1" fill="hold">
                                          <p:stCondLst>
                                            <p:cond delay="0"/>
                                          </p:stCondLst>
                                        </p:cTn>
                                        <p:tgtEl>
                                          <p:spTgt spid="57"/>
                                        </p:tgtEl>
                                        <p:attrNameLst>
                                          <p:attrName>style.visibility</p:attrName>
                                        </p:attrNameLst>
                                      </p:cBhvr>
                                      <p:to>
                                        <p:strVal val="visible"/>
                                      </p:to>
                                    </p:set>
                                    <p:animEffect transition="in" filter="plus(in)">
                                      <p:cBhvr>
                                        <p:cTn id="166" dur="3000"/>
                                        <p:tgtEl>
                                          <p:spTgt spid="57"/>
                                        </p:tgtEl>
                                      </p:cBhvr>
                                    </p:animEffect>
                                  </p:childTnLst>
                                </p:cTn>
                              </p:par>
                              <p:par>
                                <p:cTn id="167" presetID="13" presetClass="entr" presetSubtype="16" fill="hold" grpId="0" nodeType="withEffect">
                                  <p:stCondLst>
                                    <p:cond delay="0"/>
                                  </p:stCondLst>
                                  <p:childTnLst>
                                    <p:set>
                                      <p:cBhvr>
                                        <p:cTn id="168" dur="1" fill="hold">
                                          <p:stCondLst>
                                            <p:cond delay="0"/>
                                          </p:stCondLst>
                                        </p:cTn>
                                        <p:tgtEl>
                                          <p:spTgt spid="58"/>
                                        </p:tgtEl>
                                        <p:attrNameLst>
                                          <p:attrName>style.visibility</p:attrName>
                                        </p:attrNameLst>
                                      </p:cBhvr>
                                      <p:to>
                                        <p:strVal val="visible"/>
                                      </p:to>
                                    </p:set>
                                    <p:animEffect transition="in" filter="plus(in)">
                                      <p:cBhvr>
                                        <p:cTn id="169" dur="3000"/>
                                        <p:tgtEl>
                                          <p:spTgt spid="58"/>
                                        </p:tgtEl>
                                      </p:cBhvr>
                                    </p:animEffect>
                                  </p:childTnLst>
                                </p:cTn>
                              </p:par>
                              <p:par>
                                <p:cTn id="170" presetID="13" presetClass="entr" presetSubtype="16" fill="hold" grpId="0" nodeType="withEffect">
                                  <p:stCondLst>
                                    <p:cond delay="0"/>
                                  </p:stCondLst>
                                  <p:childTnLst>
                                    <p:set>
                                      <p:cBhvr>
                                        <p:cTn id="171" dur="1" fill="hold">
                                          <p:stCondLst>
                                            <p:cond delay="0"/>
                                          </p:stCondLst>
                                        </p:cTn>
                                        <p:tgtEl>
                                          <p:spTgt spid="59"/>
                                        </p:tgtEl>
                                        <p:attrNameLst>
                                          <p:attrName>style.visibility</p:attrName>
                                        </p:attrNameLst>
                                      </p:cBhvr>
                                      <p:to>
                                        <p:strVal val="visible"/>
                                      </p:to>
                                    </p:set>
                                    <p:animEffect transition="in" filter="plus(in)">
                                      <p:cBhvr>
                                        <p:cTn id="172" dur="3000"/>
                                        <p:tgtEl>
                                          <p:spTgt spid="59"/>
                                        </p:tgtEl>
                                      </p:cBhvr>
                                    </p:animEffect>
                                  </p:childTnLst>
                                </p:cTn>
                              </p:par>
                              <p:par>
                                <p:cTn id="173" presetID="13" presetClass="entr" presetSubtype="16" fill="hold" grpId="0" nodeType="withEffect">
                                  <p:stCondLst>
                                    <p:cond delay="0"/>
                                  </p:stCondLst>
                                  <p:childTnLst>
                                    <p:set>
                                      <p:cBhvr>
                                        <p:cTn id="174" dur="1" fill="hold">
                                          <p:stCondLst>
                                            <p:cond delay="0"/>
                                          </p:stCondLst>
                                        </p:cTn>
                                        <p:tgtEl>
                                          <p:spTgt spid="60"/>
                                        </p:tgtEl>
                                        <p:attrNameLst>
                                          <p:attrName>style.visibility</p:attrName>
                                        </p:attrNameLst>
                                      </p:cBhvr>
                                      <p:to>
                                        <p:strVal val="visible"/>
                                      </p:to>
                                    </p:set>
                                    <p:animEffect transition="in" filter="plus(in)">
                                      <p:cBhvr>
                                        <p:cTn id="175" dur="3000"/>
                                        <p:tgtEl>
                                          <p:spTgt spid="60"/>
                                        </p:tgtEl>
                                      </p:cBhvr>
                                    </p:animEffect>
                                  </p:childTnLst>
                                </p:cTn>
                              </p:par>
                              <p:par>
                                <p:cTn id="176" presetID="13" presetClass="entr" presetSubtype="16" fill="hold" grpId="0" nodeType="withEffect">
                                  <p:stCondLst>
                                    <p:cond delay="0"/>
                                  </p:stCondLst>
                                  <p:childTnLst>
                                    <p:set>
                                      <p:cBhvr>
                                        <p:cTn id="177" dur="1" fill="hold">
                                          <p:stCondLst>
                                            <p:cond delay="0"/>
                                          </p:stCondLst>
                                        </p:cTn>
                                        <p:tgtEl>
                                          <p:spTgt spid="61"/>
                                        </p:tgtEl>
                                        <p:attrNameLst>
                                          <p:attrName>style.visibility</p:attrName>
                                        </p:attrNameLst>
                                      </p:cBhvr>
                                      <p:to>
                                        <p:strVal val="visible"/>
                                      </p:to>
                                    </p:set>
                                    <p:animEffect transition="in" filter="plus(in)">
                                      <p:cBhvr>
                                        <p:cTn id="178" dur="3000"/>
                                        <p:tgtEl>
                                          <p:spTgt spid="61"/>
                                        </p:tgtEl>
                                      </p:cBhvr>
                                    </p:animEffect>
                                  </p:childTnLst>
                                </p:cTn>
                              </p:par>
                              <p:par>
                                <p:cTn id="179" presetID="13" presetClass="entr" presetSubtype="16" fill="hold" grpId="0" nodeType="withEffect">
                                  <p:stCondLst>
                                    <p:cond delay="0"/>
                                  </p:stCondLst>
                                  <p:childTnLst>
                                    <p:set>
                                      <p:cBhvr>
                                        <p:cTn id="180" dur="1" fill="hold">
                                          <p:stCondLst>
                                            <p:cond delay="0"/>
                                          </p:stCondLst>
                                        </p:cTn>
                                        <p:tgtEl>
                                          <p:spTgt spid="62"/>
                                        </p:tgtEl>
                                        <p:attrNameLst>
                                          <p:attrName>style.visibility</p:attrName>
                                        </p:attrNameLst>
                                      </p:cBhvr>
                                      <p:to>
                                        <p:strVal val="visible"/>
                                      </p:to>
                                    </p:set>
                                    <p:animEffect transition="in" filter="plus(in)">
                                      <p:cBhvr>
                                        <p:cTn id="181" dur="3000"/>
                                        <p:tgtEl>
                                          <p:spTgt spid="62"/>
                                        </p:tgtEl>
                                      </p:cBhvr>
                                    </p:animEffect>
                                  </p:childTnLst>
                                </p:cTn>
                              </p:par>
                              <p:par>
                                <p:cTn id="182" presetID="13" presetClass="entr" presetSubtype="16" fill="hold" grpId="0" nodeType="withEffect">
                                  <p:stCondLst>
                                    <p:cond delay="0"/>
                                  </p:stCondLst>
                                  <p:childTnLst>
                                    <p:set>
                                      <p:cBhvr>
                                        <p:cTn id="183" dur="1" fill="hold">
                                          <p:stCondLst>
                                            <p:cond delay="0"/>
                                          </p:stCondLst>
                                        </p:cTn>
                                        <p:tgtEl>
                                          <p:spTgt spid="63"/>
                                        </p:tgtEl>
                                        <p:attrNameLst>
                                          <p:attrName>style.visibility</p:attrName>
                                        </p:attrNameLst>
                                      </p:cBhvr>
                                      <p:to>
                                        <p:strVal val="visible"/>
                                      </p:to>
                                    </p:set>
                                    <p:animEffect transition="in" filter="plus(in)">
                                      <p:cBhvr>
                                        <p:cTn id="184" dur="3000"/>
                                        <p:tgtEl>
                                          <p:spTgt spid="63"/>
                                        </p:tgtEl>
                                      </p:cBhvr>
                                    </p:animEffect>
                                  </p:childTnLst>
                                </p:cTn>
                              </p:par>
                              <p:par>
                                <p:cTn id="185" presetID="13" presetClass="entr" presetSubtype="16" fill="hold" grpId="0" nodeType="withEffect">
                                  <p:stCondLst>
                                    <p:cond delay="0"/>
                                  </p:stCondLst>
                                  <p:childTnLst>
                                    <p:set>
                                      <p:cBhvr>
                                        <p:cTn id="186" dur="1" fill="hold">
                                          <p:stCondLst>
                                            <p:cond delay="0"/>
                                          </p:stCondLst>
                                        </p:cTn>
                                        <p:tgtEl>
                                          <p:spTgt spid="64"/>
                                        </p:tgtEl>
                                        <p:attrNameLst>
                                          <p:attrName>style.visibility</p:attrName>
                                        </p:attrNameLst>
                                      </p:cBhvr>
                                      <p:to>
                                        <p:strVal val="visible"/>
                                      </p:to>
                                    </p:set>
                                    <p:animEffect transition="in" filter="plus(in)">
                                      <p:cBhvr>
                                        <p:cTn id="187" dur="3000"/>
                                        <p:tgtEl>
                                          <p:spTgt spid="64"/>
                                        </p:tgtEl>
                                      </p:cBhvr>
                                    </p:animEffect>
                                  </p:childTnLst>
                                </p:cTn>
                              </p:par>
                              <p:par>
                                <p:cTn id="188" presetID="13" presetClass="entr" presetSubtype="16" fill="hold" grpId="0" nodeType="withEffect">
                                  <p:stCondLst>
                                    <p:cond delay="0"/>
                                  </p:stCondLst>
                                  <p:childTnLst>
                                    <p:set>
                                      <p:cBhvr>
                                        <p:cTn id="189" dur="1" fill="hold">
                                          <p:stCondLst>
                                            <p:cond delay="0"/>
                                          </p:stCondLst>
                                        </p:cTn>
                                        <p:tgtEl>
                                          <p:spTgt spid="65"/>
                                        </p:tgtEl>
                                        <p:attrNameLst>
                                          <p:attrName>style.visibility</p:attrName>
                                        </p:attrNameLst>
                                      </p:cBhvr>
                                      <p:to>
                                        <p:strVal val="visible"/>
                                      </p:to>
                                    </p:set>
                                    <p:animEffect transition="in" filter="plus(in)">
                                      <p:cBhvr>
                                        <p:cTn id="190" dur="3000"/>
                                        <p:tgtEl>
                                          <p:spTgt spid="65"/>
                                        </p:tgtEl>
                                      </p:cBhvr>
                                    </p:animEffect>
                                  </p:childTnLst>
                                </p:cTn>
                              </p:par>
                              <p:par>
                                <p:cTn id="191" presetID="13" presetClass="entr" presetSubtype="16" fill="hold" grpId="0" nodeType="withEffect">
                                  <p:stCondLst>
                                    <p:cond delay="0"/>
                                  </p:stCondLst>
                                  <p:childTnLst>
                                    <p:set>
                                      <p:cBhvr>
                                        <p:cTn id="192" dur="1" fill="hold">
                                          <p:stCondLst>
                                            <p:cond delay="0"/>
                                          </p:stCondLst>
                                        </p:cTn>
                                        <p:tgtEl>
                                          <p:spTgt spid="66"/>
                                        </p:tgtEl>
                                        <p:attrNameLst>
                                          <p:attrName>style.visibility</p:attrName>
                                        </p:attrNameLst>
                                      </p:cBhvr>
                                      <p:to>
                                        <p:strVal val="visible"/>
                                      </p:to>
                                    </p:set>
                                    <p:animEffect transition="in" filter="plus(in)">
                                      <p:cBhvr>
                                        <p:cTn id="193" dur="3000"/>
                                        <p:tgtEl>
                                          <p:spTgt spid="66"/>
                                        </p:tgtEl>
                                      </p:cBhvr>
                                    </p:animEffect>
                                  </p:childTnLst>
                                </p:cTn>
                              </p:par>
                              <p:par>
                                <p:cTn id="194" presetID="13" presetClass="entr" presetSubtype="16" fill="hold" grpId="0" nodeType="withEffect">
                                  <p:stCondLst>
                                    <p:cond delay="0"/>
                                  </p:stCondLst>
                                  <p:childTnLst>
                                    <p:set>
                                      <p:cBhvr>
                                        <p:cTn id="195" dur="1" fill="hold">
                                          <p:stCondLst>
                                            <p:cond delay="0"/>
                                          </p:stCondLst>
                                        </p:cTn>
                                        <p:tgtEl>
                                          <p:spTgt spid="67"/>
                                        </p:tgtEl>
                                        <p:attrNameLst>
                                          <p:attrName>style.visibility</p:attrName>
                                        </p:attrNameLst>
                                      </p:cBhvr>
                                      <p:to>
                                        <p:strVal val="visible"/>
                                      </p:to>
                                    </p:set>
                                    <p:animEffect transition="in" filter="plus(in)">
                                      <p:cBhvr>
                                        <p:cTn id="196" dur="3000"/>
                                        <p:tgtEl>
                                          <p:spTgt spid="67"/>
                                        </p:tgtEl>
                                      </p:cBhvr>
                                    </p:animEffect>
                                  </p:childTnLst>
                                </p:cTn>
                              </p:par>
                              <p:par>
                                <p:cTn id="197" presetID="13" presetClass="entr" presetSubtype="16" fill="hold" grpId="0" nodeType="withEffect">
                                  <p:stCondLst>
                                    <p:cond delay="0"/>
                                  </p:stCondLst>
                                  <p:childTnLst>
                                    <p:set>
                                      <p:cBhvr>
                                        <p:cTn id="198" dur="1" fill="hold">
                                          <p:stCondLst>
                                            <p:cond delay="0"/>
                                          </p:stCondLst>
                                        </p:cTn>
                                        <p:tgtEl>
                                          <p:spTgt spid="68"/>
                                        </p:tgtEl>
                                        <p:attrNameLst>
                                          <p:attrName>style.visibility</p:attrName>
                                        </p:attrNameLst>
                                      </p:cBhvr>
                                      <p:to>
                                        <p:strVal val="visible"/>
                                      </p:to>
                                    </p:set>
                                    <p:animEffect transition="in" filter="plus(in)">
                                      <p:cBhvr>
                                        <p:cTn id="199" dur="3000"/>
                                        <p:tgtEl>
                                          <p:spTgt spid="68"/>
                                        </p:tgtEl>
                                      </p:cBhvr>
                                    </p:animEffect>
                                  </p:childTnLst>
                                </p:cTn>
                              </p:par>
                              <p:par>
                                <p:cTn id="200" presetID="13" presetClass="entr" presetSubtype="16" fill="hold" grpId="0" nodeType="withEffect">
                                  <p:stCondLst>
                                    <p:cond delay="0"/>
                                  </p:stCondLst>
                                  <p:childTnLst>
                                    <p:set>
                                      <p:cBhvr>
                                        <p:cTn id="201" dur="1" fill="hold">
                                          <p:stCondLst>
                                            <p:cond delay="0"/>
                                          </p:stCondLst>
                                        </p:cTn>
                                        <p:tgtEl>
                                          <p:spTgt spid="69"/>
                                        </p:tgtEl>
                                        <p:attrNameLst>
                                          <p:attrName>style.visibility</p:attrName>
                                        </p:attrNameLst>
                                      </p:cBhvr>
                                      <p:to>
                                        <p:strVal val="visible"/>
                                      </p:to>
                                    </p:set>
                                    <p:animEffect transition="in" filter="plus(in)">
                                      <p:cBhvr>
                                        <p:cTn id="202" dur="3000"/>
                                        <p:tgtEl>
                                          <p:spTgt spid="69"/>
                                        </p:tgtEl>
                                      </p:cBhvr>
                                    </p:animEffect>
                                  </p:childTnLst>
                                </p:cTn>
                              </p:par>
                              <p:par>
                                <p:cTn id="203" presetID="13" presetClass="entr" presetSubtype="16" fill="hold" grpId="0" nodeType="withEffect">
                                  <p:stCondLst>
                                    <p:cond delay="0"/>
                                  </p:stCondLst>
                                  <p:childTnLst>
                                    <p:set>
                                      <p:cBhvr>
                                        <p:cTn id="204" dur="1" fill="hold">
                                          <p:stCondLst>
                                            <p:cond delay="0"/>
                                          </p:stCondLst>
                                        </p:cTn>
                                        <p:tgtEl>
                                          <p:spTgt spid="70"/>
                                        </p:tgtEl>
                                        <p:attrNameLst>
                                          <p:attrName>style.visibility</p:attrName>
                                        </p:attrNameLst>
                                      </p:cBhvr>
                                      <p:to>
                                        <p:strVal val="visible"/>
                                      </p:to>
                                    </p:set>
                                    <p:animEffect transition="in" filter="plus(in)">
                                      <p:cBhvr>
                                        <p:cTn id="205" dur="3000"/>
                                        <p:tgtEl>
                                          <p:spTgt spid="70"/>
                                        </p:tgtEl>
                                      </p:cBhvr>
                                    </p:animEffect>
                                  </p:childTnLst>
                                </p:cTn>
                              </p:par>
                              <p:par>
                                <p:cTn id="206" presetID="13" presetClass="entr" presetSubtype="16" fill="hold" grpId="0" nodeType="withEffect">
                                  <p:stCondLst>
                                    <p:cond delay="0"/>
                                  </p:stCondLst>
                                  <p:childTnLst>
                                    <p:set>
                                      <p:cBhvr>
                                        <p:cTn id="207" dur="1" fill="hold">
                                          <p:stCondLst>
                                            <p:cond delay="0"/>
                                          </p:stCondLst>
                                        </p:cTn>
                                        <p:tgtEl>
                                          <p:spTgt spid="71"/>
                                        </p:tgtEl>
                                        <p:attrNameLst>
                                          <p:attrName>style.visibility</p:attrName>
                                        </p:attrNameLst>
                                      </p:cBhvr>
                                      <p:to>
                                        <p:strVal val="visible"/>
                                      </p:to>
                                    </p:set>
                                    <p:animEffect transition="in" filter="plus(in)">
                                      <p:cBhvr>
                                        <p:cTn id="208" dur="3000"/>
                                        <p:tgtEl>
                                          <p:spTgt spid="71"/>
                                        </p:tgtEl>
                                      </p:cBhvr>
                                    </p:animEffect>
                                  </p:childTnLst>
                                </p:cTn>
                              </p:par>
                              <p:par>
                                <p:cTn id="209" presetID="13" presetClass="entr" presetSubtype="16" fill="hold" grpId="0" nodeType="withEffect">
                                  <p:stCondLst>
                                    <p:cond delay="0"/>
                                  </p:stCondLst>
                                  <p:childTnLst>
                                    <p:set>
                                      <p:cBhvr>
                                        <p:cTn id="210" dur="1" fill="hold">
                                          <p:stCondLst>
                                            <p:cond delay="0"/>
                                          </p:stCondLst>
                                        </p:cTn>
                                        <p:tgtEl>
                                          <p:spTgt spid="72"/>
                                        </p:tgtEl>
                                        <p:attrNameLst>
                                          <p:attrName>style.visibility</p:attrName>
                                        </p:attrNameLst>
                                      </p:cBhvr>
                                      <p:to>
                                        <p:strVal val="visible"/>
                                      </p:to>
                                    </p:set>
                                    <p:animEffect transition="in" filter="plus(in)">
                                      <p:cBhvr>
                                        <p:cTn id="211" dur="3000"/>
                                        <p:tgtEl>
                                          <p:spTgt spid="72"/>
                                        </p:tgtEl>
                                      </p:cBhvr>
                                    </p:animEffect>
                                  </p:childTnLst>
                                </p:cTn>
                              </p:par>
                              <p:par>
                                <p:cTn id="212" presetID="13" presetClass="entr" presetSubtype="16" fill="hold" grpId="0" nodeType="withEffect">
                                  <p:stCondLst>
                                    <p:cond delay="0"/>
                                  </p:stCondLst>
                                  <p:childTnLst>
                                    <p:set>
                                      <p:cBhvr>
                                        <p:cTn id="213" dur="1" fill="hold">
                                          <p:stCondLst>
                                            <p:cond delay="0"/>
                                          </p:stCondLst>
                                        </p:cTn>
                                        <p:tgtEl>
                                          <p:spTgt spid="73"/>
                                        </p:tgtEl>
                                        <p:attrNameLst>
                                          <p:attrName>style.visibility</p:attrName>
                                        </p:attrNameLst>
                                      </p:cBhvr>
                                      <p:to>
                                        <p:strVal val="visible"/>
                                      </p:to>
                                    </p:set>
                                    <p:animEffect transition="in" filter="plus(in)">
                                      <p:cBhvr>
                                        <p:cTn id="214" dur="3000"/>
                                        <p:tgtEl>
                                          <p:spTgt spid="73"/>
                                        </p:tgtEl>
                                      </p:cBhvr>
                                    </p:animEffect>
                                  </p:childTnLst>
                                </p:cTn>
                              </p:par>
                              <p:par>
                                <p:cTn id="215" presetID="13" presetClass="entr" presetSubtype="16" fill="hold" grpId="0" nodeType="withEffect">
                                  <p:stCondLst>
                                    <p:cond delay="0"/>
                                  </p:stCondLst>
                                  <p:childTnLst>
                                    <p:set>
                                      <p:cBhvr>
                                        <p:cTn id="216" dur="1" fill="hold">
                                          <p:stCondLst>
                                            <p:cond delay="0"/>
                                          </p:stCondLst>
                                        </p:cTn>
                                        <p:tgtEl>
                                          <p:spTgt spid="74"/>
                                        </p:tgtEl>
                                        <p:attrNameLst>
                                          <p:attrName>style.visibility</p:attrName>
                                        </p:attrNameLst>
                                      </p:cBhvr>
                                      <p:to>
                                        <p:strVal val="visible"/>
                                      </p:to>
                                    </p:set>
                                    <p:animEffect transition="in" filter="plus(in)">
                                      <p:cBhvr>
                                        <p:cTn id="217" dur="3000"/>
                                        <p:tgtEl>
                                          <p:spTgt spid="74"/>
                                        </p:tgtEl>
                                      </p:cBhvr>
                                    </p:animEffect>
                                  </p:childTnLst>
                                </p:cTn>
                              </p:par>
                              <p:par>
                                <p:cTn id="218" presetID="13" presetClass="entr" presetSubtype="16" fill="hold" grpId="0" nodeType="withEffect">
                                  <p:stCondLst>
                                    <p:cond delay="0"/>
                                  </p:stCondLst>
                                  <p:childTnLst>
                                    <p:set>
                                      <p:cBhvr>
                                        <p:cTn id="219" dur="1" fill="hold">
                                          <p:stCondLst>
                                            <p:cond delay="0"/>
                                          </p:stCondLst>
                                        </p:cTn>
                                        <p:tgtEl>
                                          <p:spTgt spid="75"/>
                                        </p:tgtEl>
                                        <p:attrNameLst>
                                          <p:attrName>style.visibility</p:attrName>
                                        </p:attrNameLst>
                                      </p:cBhvr>
                                      <p:to>
                                        <p:strVal val="visible"/>
                                      </p:to>
                                    </p:set>
                                    <p:animEffect transition="in" filter="plus(in)">
                                      <p:cBhvr>
                                        <p:cTn id="220" dur="3000"/>
                                        <p:tgtEl>
                                          <p:spTgt spid="75"/>
                                        </p:tgtEl>
                                      </p:cBhvr>
                                    </p:animEffect>
                                  </p:childTnLst>
                                </p:cTn>
                              </p:par>
                              <p:par>
                                <p:cTn id="221" presetID="13" presetClass="entr" presetSubtype="16" fill="hold" grpId="0" nodeType="withEffect">
                                  <p:stCondLst>
                                    <p:cond delay="0"/>
                                  </p:stCondLst>
                                  <p:childTnLst>
                                    <p:set>
                                      <p:cBhvr>
                                        <p:cTn id="222" dur="1" fill="hold">
                                          <p:stCondLst>
                                            <p:cond delay="0"/>
                                          </p:stCondLst>
                                        </p:cTn>
                                        <p:tgtEl>
                                          <p:spTgt spid="76"/>
                                        </p:tgtEl>
                                        <p:attrNameLst>
                                          <p:attrName>style.visibility</p:attrName>
                                        </p:attrNameLst>
                                      </p:cBhvr>
                                      <p:to>
                                        <p:strVal val="visible"/>
                                      </p:to>
                                    </p:set>
                                    <p:animEffect transition="in" filter="plus(in)">
                                      <p:cBhvr>
                                        <p:cTn id="223" dur="3000"/>
                                        <p:tgtEl>
                                          <p:spTgt spid="76"/>
                                        </p:tgtEl>
                                      </p:cBhvr>
                                    </p:animEffect>
                                  </p:childTnLst>
                                </p:cTn>
                              </p:par>
                              <p:par>
                                <p:cTn id="224" presetID="13" presetClass="entr" presetSubtype="16" fill="hold" grpId="0" nodeType="withEffect">
                                  <p:stCondLst>
                                    <p:cond delay="0"/>
                                  </p:stCondLst>
                                  <p:childTnLst>
                                    <p:set>
                                      <p:cBhvr>
                                        <p:cTn id="225" dur="1" fill="hold">
                                          <p:stCondLst>
                                            <p:cond delay="0"/>
                                          </p:stCondLst>
                                        </p:cTn>
                                        <p:tgtEl>
                                          <p:spTgt spid="77"/>
                                        </p:tgtEl>
                                        <p:attrNameLst>
                                          <p:attrName>style.visibility</p:attrName>
                                        </p:attrNameLst>
                                      </p:cBhvr>
                                      <p:to>
                                        <p:strVal val="visible"/>
                                      </p:to>
                                    </p:set>
                                    <p:animEffect transition="in" filter="plus(in)">
                                      <p:cBhvr>
                                        <p:cTn id="226" dur="3000"/>
                                        <p:tgtEl>
                                          <p:spTgt spid="77"/>
                                        </p:tgtEl>
                                      </p:cBhvr>
                                    </p:animEffect>
                                  </p:childTnLst>
                                </p:cTn>
                              </p:par>
                              <p:par>
                                <p:cTn id="227" presetID="13" presetClass="entr" presetSubtype="16" fill="hold" grpId="0" nodeType="withEffect">
                                  <p:stCondLst>
                                    <p:cond delay="0"/>
                                  </p:stCondLst>
                                  <p:childTnLst>
                                    <p:set>
                                      <p:cBhvr>
                                        <p:cTn id="228" dur="1" fill="hold">
                                          <p:stCondLst>
                                            <p:cond delay="0"/>
                                          </p:stCondLst>
                                        </p:cTn>
                                        <p:tgtEl>
                                          <p:spTgt spid="78"/>
                                        </p:tgtEl>
                                        <p:attrNameLst>
                                          <p:attrName>style.visibility</p:attrName>
                                        </p:attrNameLst>
                                      </p:cBhvr>
                                      <p:to>
                                        <p:strVal val="visible"/>
                                      </p:to>
                                    </p:set>
                                    <p:animEffect transition="in" filter="plus(in)">
                                      <p:cBhvr>
                                        <p:cTn id="229" dur="3000"/>
                                        <p:tgtEl>
                                          <p:spTgt spid="78"/>
                                        </p:tgtEl>
                                      </p:cBhvr>
                                    </p:animEffect>
                                  </p:childTnLst>
                                </p:cTn>
                              </p:par>
                              <p:par>
                                <p:cTn id="230" presetID="13" presetClass="entr" presetSubtype="16" fill="hold" grpId="0" nodeType="withEffect">
                                  <p:stCondLst>
                                    <p:cond delay="0"/>
                                  </p:stCondLst>
                                  <p:childTnLst>
                                    <p:set>
                                      <p:cBhvr>
                                        <p:cTn id="231" dur="1" fill="hold">
                                          <p:stCondLst>
                                            <p:cond delay="0"/>
                                          </p:stCondLst>
                                        </p:cTn>
                                        <p:tgtEl>
                                          <p:spTgt spid="79"/>
                                        </p:tgtEl>
                                        <p:attrNameLst>
                                          <p:attrName>style.visibility</p:attrName>
                                        </p:attrNameLst>
                                      </p:cBhvr>
                                      <p:to>
                                        <p:strVal val="visible"/>
                                      </p:to>
                                    </p:set>
                                    <p:animEffect transition="in" filter="plus(in)">
                                      <p:cBhvr>
                                        <p:cTn id="232" dur="3000"/>
                                        <p:tgtEl>
                                          <p:spTgt spid="79"/>
                                        </p:tgtEl>
                                      </p:cBhvr>
                                    </p:animEffect>
                                  </p:childTnLst>
                                </p:cTn>
                              </p:par>
                              <p:par>
                                <p:cTn id="233" presetID="13" presetClass="entr" presetSubtype="16" fill="hold" grpId="0" nodeType="withEffect">
                                  <p:stCondLst>
                                    <p:cond delay="0"/>
                                  </p:stCondLst>
                                  <p:childTnLst>
                                    <p:set>
                                      <p:cBhvr>
                                        <p:cTn id="234" dur="1" fill="hold">
                                          <p:stCondLst>
                                            <p:cond delay="0"/>
                                          </p:stCondLst>
                                        </p:cTn>
                                        <p:tgtEl>
                                          <p:spTgt spid="80"/>
                                        </p:tgtEl>
                                        <p:attrNameLst>
                                          <p:attrName>style.visibility</p:attrName>
                                        </p:attrNameLst>
                                      </p:cBhvr>
                                      <p:to>
                                        <p:strVal val="visible"/>
                                      </p:to>
                                    </p:set>
                                    <p:animEffect transition="in" filter="plus(in)">
                                      <p:cBhvr>
                                        <p:cTn id="235" dur="3000"/>
                                        <p:tgtEl>
                                          <p:spTgt spid="80"/>
                                        </p:tgtEl>
                                      </p:cBhvr>
                                    </p:animEffect>
                                  </p:childTnLst>
                                </p:cTn>
                              </p:par>
                              <p:par>
                                <p:cTn id="236" presetID="13" presetClass="entr" presetSubtype="16" fill="hold" grpId="0" nodeType="withEffect">
                                  <p:stCondLst>
                                    <p:cond delay="0"/>
                                  </p:stCondLst>
                                  <p:childTnLst>
                                    <p:set>
                                      <p:cBhvr>
                                        <p:cTn id="237" dur="1" fill="hold">
                                          <p:stCondLst>
                                            <p:cond delay="0"/>
                                          </p:stCondLst>
                                        </p:cTn>
                                        <p:tgtEl>
                                          <p:spTgt spid="81"/>
                                        </p:tgtEl>
                                        <p:attrNameLst>
                                          <p:attrName>style.visibility</p:attrName>
                                        </p:attrNameLst>
                                      </p:cBhvr>
                                      <p:to>
                                        <p:strVal val="visible"/>
                                      </p:to>
                                    </p:set>
                                    <p:animEffect transition="in" filter="plus(in)">
                                      <p:cBhvr>
                                        <p:cTn id="238" dur="3000"/>
                                        <p:tgtEl>
                                          <p:spTgt spid="81"/>
                                        </p:tgtEl>
                                      </p:cBhvr>
                                    </p:animEffect>
                                  </p:childTnLst>
                                </p:cTn>
                              </p:par>
                              <p:par>
                                <p:cTn id="239" presetID="13" presetClass="entr" presetSubtype="16" fill="hold" grpId="0" nodeType="withEffect">
                                  <p:stCondLst>
                                    <p:cond delay="0"/>
                                  </p:stCondLst>
                                  <p:childTnLst>
                                    <p:set>
                                      <p:cBhvr>
                                        <p:cTn id="240" dur="1" fill="hold">
                                          <p:stCondLst>
                                            <p:cond delay="0"/>
                                          </p:stCondLst>
                                        </p:cTn>
                                        <p:tgtEl>
                                          <p:spTgt spid="82"/>
                                        </p:tgtEl>
                                        <p:attrNameLst>
                                          <p:attrName>style.visibility</p:attrName>
                                        </p:attrNameLst>
                                      </p:cBhvr>
                                      <p:to>
                                        <p:strVal val="visible"/>
                                      </p:to>
                                    </p:set>
                                    <p:animEffect transition="in" filter="plus(in)">
                                      <p:cBhvr>
                                        <p:cTn id="241" dur="3000"/>
                                        <p:tgtEl>
                                          <p:spTgt spid="82"/>
                                        </p:tgtEl>
                                      </p:cBhvr>
                                    </p:animEffect>
                                  </p:childTnLst>
                                </p:cTn>
                              </p:par>
                              <p:par>
                                <p:cTn id="242" presetID="13" presetClass="entr" presetSubtype="16" fill="hold" grpId="0" nodeType="withEffect">
                                  <p:stCondLst>
                                    <p:cond delay="0"/>
                                  </p:stCondLst>
                                  <p:childTnLst>
                                    <p:set>
                                      <p:cBhvr>
                                        <p:cTn id="243" dur="1" fill="hold">
                                          <p:stCondLst>
                                            <p:cond delay="0"/>
                                          </p:stCondLst>
                                        </p:cTn>
                                        <p:tgtEl>
                                          <p:spTgt spid="83"/>
                                        </p:tgtEl>
                                        <p:attrNameLst>
                                          <p:attrName>style.visibility</p:attrName>
                                        </p:attrNameLst>
                                      </p:cBhvr>
                                      <p:to>
                                        <p:strVal val="visible"/>
                                      </p:to>
                                    </p:set>
                                    <p:animEffect transition="in" filter="plus(in)">
                                      <p:cBhvr>
                                        <p:cTn id="244" dur="3000"/>
                                        <p:tgtEl>
                                          <p:spTgt spid="83"/>
                                        </p:tgtEl>
                                      </p:cBhvr>
                                    </p:animEffect>
                                  </p:childTnLst>
                                </p:cTn>
                              </p:par>
                              <p:par>
                                <p:cTn id="245" presetID="13" presetClass="entr" presetSubtype="16" fill="hold" grpId="0" nodeType="withEffect">
                                  <p:stCondLst>
                                    <p:cond delay="0"/>
                                  </p:stCondLst>
                                  <p:childTnLst>
                                    <p:set>
                                      <p:cBhvr>
                                        <p:cTn id="246" dur="1" fill="hold">
                                          <p:stCondLst>
                                            <p:cond delay="0"/>
                                          </p:stCondLst>
                                        </p:cTn>
                                        <p:tgtEl>
                                          <p:spTgt spid="84"/>
                                        </p:tgtEl>
                                        <p:attrNameLst>
                                          <p:attrName>style.visibility</p:attrName>
                                        </p:attrNameLst>
                                      </p:cBhvr>
                                      <p:to>
                                        <p:strVal val="visible"/>
                                      </p:to>
                                    </p:set>
                                    <p:animEffect transition="in" filter="plus(in)">
                                      <p:cBhvr>
                                        <p:cTn id="247" dur="3000"/>
                                        <p:tgtEl>
                                          <p:spTgt spid="84"/>
                                        </p:tgtEl>
                                      </p:cBhvr>
                                    </p:animEffect>
                                  </p:childTnLst>
                                </p:cTn>
                              </p:par>
                              <p:par>
                                <p:cTn id="248" presetID="13" presetClass="entr" presetSubtype="16" fill="hold" grpId="0" nodeType="withEffect">
                                  <p:stCondLst>
                                    <p:cond delay="0"/>
                                  </p:stCondLst>
                                  <p:childTnLst>
                                    <p:set>
                                      <p:cBhvr>
                                        <p:cTn id="249" dur="1" fill="hold">
                                          <p:stCondLst>
                                            <p:cond delay="0"/>
                                          </p:stCondLst>
                                        </p:cTn>
                                        <p:tgtEl>
                                          <p:spTgt spid="85"/>
                                        </p:tgtEl>
                                        <p:attrNameLst>
                                          <p:attrName>style.visibility</p:attrName>
                                        </p:attrNameLst>
                                      </p:cBhvr>
                                      <p:to>
                                        <p:strVal val="visible"/>
                                      </p:to>
                                    </p:set>
                                    <p:animEffect transition="in" filter="plus(in)">
                                      <p:cBhvr>
                                        <p:cTn id="250" dur="3000"/>
                                        <p:tgtEl>
                                          <p:spTgt spid="85"/>
                                        </p:tgtEl>
                                      </p:cBhvr>
                                    </p:animEffect>
                                  </p:childTnLst>
                                </p:cTn>
                              </p:par>
                              <p:par>
                                <p:cTn id="251" presetID="13" presetClass="entr" presetSubtype="16" fill="hold" grpId="0" nodeType="withEffect">
                                  <p:stCondLst>
                                    <p:cond delay="0"/>
                                  </p:stCondLst>
                                  <p:childTnLst>
                                    <p:set>
                                      <p:cBhvr>
                                        <p:cTn id="252" dur="1" fill="hold">
                                          <p:stCondLst>
                                            <p:cond delay="0"/>
                                          </p:stCondLst>
                                        </p:cTn>
                                        <p:tgtEl>
                                          <p:spTgt spid="86"/>
                                        </p:tgtEl>
                                        <p:attrNameLst>
                                          <p:attrName>style.visibility</p:attrName>
                                        </p:attrNameLst>
                                      </p:cBhvr>
                                      <p:to>
                                        <p:strVal val="visible"/>
                                      </p:to>
                                    </p:set>
                                    <p:animEffect transition="in" filter="plus(in)">
                                      <p:cBhvr>
                                        <p:cTn id="253" dur="3000"/>
                                        <p:tgtEl>
                                          <p:spTgt spid="86"/>
                                        </p:tgtEl>
                                      </p:cBhvr>
                                    </p:animEffect>
                                  </p:childTnLst>
                                </p:cTn>
                              </p:par>
                              <p:par>
                                <p:cTn id="254" presetID="13" presetClass="entr" presetSubtype="16" fill="hold" grpId="0" nodeType="withEffect">
                                  <p:stCondLst>
                                    <p:cond delay="0"/>
                                  </p:stCondLst>
                                  <p:childTnLst>
                                    <p:set>
                                      <p:cBhvr>
                                        <p:cTn id="255" dur="1" fill="hold">
                                          <p:stCondLst>
                                            <p:cond delay="0"/>
                                          </p:stCondLst>
                                        </p:cTn>
                                        <p:tgtEl>
                                          <p:spTgt spid="87"/>
                                        </p:tgtEl>
                                        <p:attrNameLst>
                                          <p:attrName>style.visibility</p:attrName>
                                        </p:attrNameLst>
                                      </p:cBhvr>
                                      <p:to>
                                        <p:strVal val="visible"/>
                                      </p:to>
                                    </p:set>
                                    <p:animEffect transition="in" filter="plus(in)">
                                      <p:cBhvr>
                                        <p:cTn id="256" dur="3000"/>
                                        <p:tgtEl>
                                          <p:spTgt spid="87"/>
                                        </p:tgtEl>
                                      </p:cBhvr>
                                    </p:animEffect>
                                  </p:childTnLst>
                                </p:cTn>
                              </p:par>
                              <p:par>
                                <p:cTn id="257" presetID="13" presetClass="entr" presetSubtype="16" fill="hold" grpId="0" nodeType="withEffect">
                                  <p:stCondLst>
                                    <p:cond delay="0"/>
                                  </p:stCondLst>
                                  <p:childTnLst>
                                    <p:set>
                                      <p:cBhvr>
                                        <p:cTn id="258" dur="1" fill="hold">
                                          <p:stCondLst>
                                            <p:cond delay="0"/>
                                          </p:stCondLst>
                                        </p:cTn>
                                        <p:tgtEl>
                                          <p:spTgt spid="88"/>
                                        </p:tgtEl>
                                        <p:attrNameLst>
                                          <p:attrName>style.visibility</p:attrName>
                                        </p:attrNameLst>
                                      </p:cBhvr>
                                      <p:to>
                                        <p:strVal val="visible"/>
                                      </p:to>
                                    </p:set>
                                    <p:animEffect transition="in" filter="plus(in)">
                                      <p:cBhvr>
                                        <p:cTn id="259" dur="3000"/>
                                        <p:tgtEl>
                                          <p:spTgt spid="88"/>
                                        </p:tgtEl>
                                      </p:cBhvr>
                                    </p:animEffect>
                                  </p:childTnLst>
                                </p:cTn>
                              </p:par>
                              <p:par>
                                <p:cTn id="260" presetID="13" presetClass="entr" presetSubtype="16" fill="hold" grpId="0" nodeType="withEffect">
                                  <p:stCondLst>
                                    <p:cond delay="0"/>
                                  </p:stCondLst>
                                  <p:childTnLst>
                                    <p:set>
                                      <p:cBhvr>
                                        <p:cTn id="261" dur="1" fill="hold">
                                          <p:stCondLst>
                                            <p:cond delay="0"/>
                                          </p:stCondLst>
                                        </p:cTn>
                                        <p:tgtEl>
                                          <p:spTgt spid="89"/>
                                        </p:tgtEl>
                                        <p:attrNameLst>
                                          <p:attrName>style.visibility</p:attrName>
                                        </p:attrNameLst>
                                      </p:cBhvr>
                                      <p:to>
                                        <p:strVal val="visible"/>
                                      </p:to>
                                    </p:set>
                                    <p:animEffect transition="in" filter="plus(in)">
                                      <p:cBhvr>
                                        <p:cTn id="262" dur="3000"/>
                                        <p:tgtEl>
                                          <p:spTgt spid="89"/>
                                        </p:tgtEl>
                                      </p:cBhvr>
                                    </p:animEffect>
                                  </p:childTnLst>
                                </p:cTn>
                              </p:par>
                              <p:par>
                                <p:cTn id="263" presetID="13" presetClass="entr" presetSubtype="16" fill="hold" grpId="0" nodeType="withEffect">
                                  <p:stCondLst>
                                    <p:cond delay="0"/>
                                  </p:stCondLst>
                                  <p:childTnLst>
                                    <p:set>
                                      <p:cBhvr>
                                        <p:cTn id="264" dur="1" fill="hold">
                                          <p:stCondLst>
                                            <p:cond delay="0"/>
                                          </p:stCondLst>
                                        </p:cTn>
                                        <p:tgtEl>
                                          <p:spTgt spid="90"/>
                                        </p:tgtEl>
                                        <p:attrNameLst>
                                          <p:attrName>style.visibility</p:attrName>
                                        </p:attrNameLst>
                                      </p:cBhvr>
                                      <p:to>
                                        <p:strVal val="visible"/>
                                      </p:to>
                                    </p:set>
                                    <p:animEffect transition="in" filter="plus(in)">
                                      <p:cBhvr>
                                        <p:cTn id="265" dur="3000"/>
                                        <p:tgtEl>
                                          <p:spTgt spid="90"/>
                                        </p:tgtEl>
                                      </p:cBhvr>
                                    </p:animEffect>
                                  </p:childTnLst>
                                </p:cTn>
                              </p:par>
                              <p:par>
                                <p:cTn id="266" presetID="13" presetClass="entr" presetSubtype="16" fill="hold" grpId="0" nodeType="withEffect">
                                  <p:stCondLst>
                                    <p:cond delay="0"/>
                                  </p:stCondLst>
                                  <p:childTnLst>
                                    <p:set>
                                      <p:cBhvr>
                                        <p:cTn id="267" dur="1" fill="hold">
                                          <p:stCondLst>
                                            <p:cond delay="0"/>
                                          </p:stCondLst>
                                        </p:cTn>
                                        <p:tgtEl>
                                          <p:spTgt spid="91"/>
                                        </p:tgtEl>
                                        <p:attrNameLst>
                                          <p:attrName>style.visibility</p:attrName>
                                        </p:attrNameLst>
                                      </p:cBhvr>
                                      <p:to>
                                        <p:strVal val="visible"/>
                                      </p:to>
                                    </p:set>
                                    <p:animEffect transition="in" filter="plus(in)">
                                      <p:cBhvr>
                                        <p:cTn id="268" dur="3000"/>
                                        <p:tgtEl>
                                          <p:spTgt spid="91"/>
                                        </p:tgtEl>
                                      </p:cBhvr>
                                    </p:animEffect>
                                  </p:childTnLst>
                                </p:cTn>
                              </p:par>
                              <p:par>
                                <p:cTn id="269" presetID="13" presetClass="entr" presetSubtype="16" fill="hold" grpId="0" nodeType="withEffect">
                                  <p:stCondLst>
                                    <p:cond delay="0"/>
                                  </p:stCondLst>
                                  <p:childTnLst>
                                    <p:set>
                                      <p:cBhvr>
                                        <p:cTn id="270" dur="1" fill="hold">
                                          <p:stCondLst>
                                            <p:cond delay="0"/>
                                          </p:stCondLst>
                                        </p:cTn>
                                        <p:tgtEl>
                                          <p:spTgt spid="92"/>
                                        </p:tgtEl>
                                        <p:attrNameLst>
                                          <p:attrName>style.visibility</p:attrName>
                                        </p:attrNameLst>
                                      </p:cBhvr>
                                      <p:to>
                                        <p:strVal val="visible"/>
                                      </p:to>
                                    </p:set>
                                    <p:animEffect transition="in" filter="plus(in)">
                                      <p:cBhvr>
                                        <p:cTn id="271" dur="3000"/>
                                        <p:tgtEl>
                                          <p:spTgt spid="92"/>
                                        </p:tgtEl>
                                      </p:cBhvr>
                                    </p:animEffect>
                                  </p:childTnLst>
                                </p:cTn>
                              </p:par>
                              <p:par>
                                <p:cTn id="272" presetID="13" presetClass="entr" presetSubtype="16" fill="hold" grpId="0" nodeType="withEffect">
                                  <p:stCondLst>
                                    <p:cond delay="0"/>
                                  </p:stCondLst>
                                  <p:childTnLst>
                                    <p:set>
                                      <p:cBhvr>
                                        <p:cTn id="273" dur="1" fill="hold">
                                          <p:stCondLst>
                                            <p:cond delay="0"/>
                                          </p:stCondLst>
                                        </p:cTn>
                                        <p:tgtEl>
                                          <p:spTgt spid="93"/>
                                        </p:tgtEl>
                                        <p:attrNameLst>
                                          <p:attrName>style.visibility</p:attrName>
                                        </p:attrNameLst>
                                      </p:cBhvr>
                                      <p:to>
                                        <p:strVal val="visible"/>
                                      </p:to>
                                    </p:set>
                                    <p:animEffect transition="in" filter="plus(in)">
                                      <p:cBhvr>
                                        <p:cTn id="274" dur="3000"/>
                                        <p:tgtEl>
                                          <p:spTgt spid="93"/>
                                        </p:tgtEl>
                                      </p:cBhvr>
                                    </p:animEffect>
                                  </p:childTnLst>
                                </p:cTn>
                              </p:par>
                              <p:par>
                                <p:cTn id="275" presetID="13" presetClass="entr" presetSubtype="16" fill="hold" grpId="0" nodeType="withEffect">
                                  <p:stCondLst>
                                    <p:cond delay="0"/>
                                  </p:stCondLst>
                                  <p:childTnLst>
                                    <p:set>
                                      <p:cBhvr>
                                        <p:cTn id="276" dur="1" fill="hold">
                                          <p:stCondLst>
                                            <p:cond delay="0"/>
                                          </p:stCondLst>
                                        </p:cTn>
                                        <p:tgtEl>
                                          <p:spTgt spid="94"/>
                                        </p:tgtEl>
                                        <p:attrNameLst>
                                          <p:attrName>style.visibility</p:attrName>
                                        </p:attrNameLst>
                                      </p:cBhvr>
                                      <p:to>
                                        <p:strVal val="visible"/>
                                      </p:to>
                                    </p:set>
                                    <p:animEffect transition="in" filter="plus(in)">
                                      <p:cBhvr>
                                        <p:cTn id="277" dur="3000"/>
                                        <p:tgtEl>
                                          <p:spTgt spid="94"/>
                                        </p:tgtEl>
                                      </p:cBhvr>
                                    </p:animEffect>
                                  </p:childTnLst>
                                </p:cTn>
                              </p:par>
                              <p:par>
                                <p:cTn id="278" presetID="13" presetClass="entr" presetSubtype="16" fill="hold" grpId="0" nodeType="withEffect">
                                  <p:stCondLst>
                                    <p:cond delay="0"/>
                                  </p:stCondLst>
                                  <p:childTnLst>
                                    <p:set>
                                      <p:cBhvr>
                                        <p:cTn id="279" dur="1" fill="hold">
                                          <p:stCondLst>
                                            <p:cond delay="0"/>
                                          </p:stCondLst>
                                        </p:cTn>
                                        <p:tgtEl>
                                          <p:spTgt spid="95"/>
                                        </p:tgtEl>
                                        <p:attrNameLst>
                                          <p:attrName>style.visibility</p:attrName>
                                        </p:attrNameLst>
                                      </p:cBhvr>
                                      <p:to>
                                        <p:strVal val="visible"/>
                                      </p:to>
                                    </p:set>
                                    <p:animEffect transition="in" filter="plus(in)">
                                      <p:cBhvr>
                                        <p:cTn id="280" dur="3000"/>
                                        <p:tgtEl>
                                          <p:spTgt spid="95"/>
                                        </p:tgtEl>
                                      </p:cBhvr>
                                    </p:animEffect>
                                  </p:childTnLst>
                                </p:cTn>
                              </p:par>
                              <p:par>
                                <p:cTn id="281" presetID="13" presetClass="entr" presetSubtype="16" fill="hold" grpId="0" nodeType="withEffect">
                                  <p:stCondLst>
                                    <p:cond delay="0"/>
                                  </p:stCondLst>
                                  <p:childTnLst>
                                    <p:set>
                                      <p:cBhvr>
                                        <p:cTn id="282" dur="1" fill="hold">
                                          <p:stCondLst>
                                            <p:cond delay="0"/>
                                          </p:stCondLst>
                                        </p:cTn>
                                        <p:tgtEl>
                                          <p:spTgt spid="96"/>
                                        </p:tgtEl>
                                        <p:attrNameLst>
                                          <p:attrName>style.visibility</p:attrName>
                                        </p:attrNameLst>
                                      </p:cBhvr>
                                      <p:to>
                                        <p:strVal val="visible"/>
                                      </p:to>
                                    </p:set>
                                    <p:animEffect transition="in" filter="plus(in)">
                                      <p:cBhvr>
                                        <p:cTn id="283" dur="3000"/>
                                        <p:tgtEl>
                                          <p:spTgt spid="96"/>
                                        </p:tgtEl>
                                      </p:cBhvr>
                                    </p:animEffect>
                                  </p:childTnLst>
                                </p:cTn>
                              </p:par>
                              <p:par>
                                <p:cTn id="284" presetID="13" presetClass="entr" presetSubtype="16" fill="hold" grpId="0" nodeType="withEffect">
                                  <p:stCondLst>
                                    <p:cond delay="0"/>
                                  </p:stCondLst>
                                  <p:childTnLst>
                                    <p:set>
                                      <p:cBhvr>
                                        <p:cTn id="285" dur="1" fill="hold">
                                          <p:stCondLst>
                                            <p:cond delay="0"/>
                                          </p:stCondLst>
                                        </p:cTn>
                                        <p:tgtEl>
                                          <p:spTgt spid="97"/>
                                        </p:tgtEl>
                                        <p:attrNameLst>
                                          <p:attrName>style.visibility</p:attrName>
                                        </p:attrNameLst>
                                      </p:cBhvr>
                                      <p:to>
                                        <p:strVal val="visible"/>
                                      </p:to>
                                    </p:set>
                                    <p:animEffect transition="in" filter="plus(in)">
                                      <p:cBhvr>
                                        <p:cTn id="286" dur="3000"/>
                                        <p:tgtEl>
                                          <p:spTgt spid="97"/>
                                        </p:tgtEl>
                                      </p:cBhvr>
                                    </p:animEffect>
                                  </p:childTnLst>
                                </p:cTn>
                              </p:par>
                              <p:par>
                                <p:cTn id="287" presetID="13" presetClass="entr" presetSubtype="16" fill="hold" grpId="0" nodeType="withEffect">
                                  <p:stCondLst>
                                    <p:cond delay="0"/>
                                  </p:stCondLst>
                                  <p:childTnLst>
                                    <p:set>
                                      <p:cBhvr>
                                        <p:cTn id="288" dur="1" fill="hold">
                                          <p:stCondLst>
                                            <p:cond delay="0"/>
                                          </p:stCondLst>
                                        </p:cTn>
                                        <p:tgtEl>
                                          <p:spTgt spid="98"/>
                                        </p:tgtEl>
                                        <p:attrNameLst>
                                          <p:attrName>style.visibility</p:attrName>
                                        </p:attrNameLst>
                                      </p:cBhvr>
                                      <p:to>
                                        <p:strVal val="visible"/>
                                      </p:to>
                                    </p:set>
                                    <p:animEffect transition="in" filter="plus(in)">
                                      <p:cBhvr>
                                        <p:cTn id="289" dur="3000"/>
                                        <p:tgtEl>
                                          <p:spTgt spid="98"/>
                                        </p:tgtEl>
                                      </p:cBhvr>
                                    </p:animEffect>
                                  </p:childTnLst>
                                </p:cTn>
                              </p:par>
                              <p:par>
                                <p:cTn id="290" presetID="13" presetClass="entr" presetSubtype="16" fill="hold" grpId="0" nodeType="withEffect">
                                  <p:stCondLst>
                                    <p:cond delay="0"/>
                                  </p:stCondLst>
                                  <p:childTnLst>
                                    <p:set>
                                      <p:cBhvr>
                                        <p:cTn id="291" dur="1" fill="hold">
                                          <p:stCondLst>
                                            <p:cond delay="0"/>
                                          </p:stCondLst>
                                        </p:cTn>
                                        <p:tgtEl>
                                          <p:spTgt spid="99"/>
                                        </p:tgtEl>
                                        <p:attrNameLst>
                                          <p:attrName>style.visibility</p:attrName>
                                        </p:attrNameLst>
                                      </p:cBhvr>
                                      <p:to>
                                        <p:strVal val="visible"/>
                                      </p:to>
                                    </p:set>
                                    <p:animEffect transition="in" filter="plus(in)">
                                      <p:cBhvr>
                                        <p:cTn id="292" dur="3000"/>
                                        <p:tgtEl>
                                          <p:spTgt spid="99"/>
                                        </p:tgtEl>
                                      </p:cBhvr>
                                    </p:animEffect>
                                  </p:childTnLst>
                                </p:cTn>
                              </p:par>
                              <p:par>
                                <p:cTn id="293" presetID="13" presetClass="entr" presetSubtype="16" fill="hold" grpId="0" nodeType="withEffect">
                                  <p:stCondLst>
                                    <p:cond delay="0"/>
                                  </p:stCondLst>
                                  <p:childTnLst>
                                    <p:set>
                                      <p:cBhvr>
                                        <p:cTn id="294" dur="1" fill="hold">
                                          <p:stCondLst>
                                            <p:cond delay="0"/>
                                          </p:stCondLst>
                                        </p:cTn>
                                        <p:tgtEl>
                                          <p:spTgt spid="100"/>
                                        </p:tgtEl>
                                        <p:attrNameLst>
                                          <p:attrName>style.visibility</p:attrName>
                                        </p:attrNameLst>
                                      </p:cBhvr>
                                      <p:to>
                                        <p:strVal val="visible"/>
                                      </p:to>
                                    </p:set>
                                    <p:animEffect transition="in" filter="plus(in)">
                                      <p:cBhvr>
                                        <p:cTn id="295" dur="3000"/>
                                        <p:tgtEl>
                                          <p:spTgt spid="100"/>
                                        </p:tgtEl>
                                      </p:cBhvr>
                                    </p:animEffect>
                                  </p:childTnLst>
                                </p:cTn>
                              </p:par>
                              <p:par>
                                <p:cTn id="296" presetID="2" presetClass="entr" presetSubtype="4" fill="hold" grpId="1" nodeType="withEffect">
                                  <p:stCondLst>
                                    <p:cond delay="0"/>
                                  </p:stCondLst>
                                  <p:childTnLst>
                                    <p:set>
                                      <p:cBhvr>
                                        <p:cTn id="297" dur="1" fill="hold">
                                          <p:stCondLst>
                                            <p:cond delay="0"/>
                                          </p:stCondLst>
                                        </p:cTn>
                                        <p:tgtEl>
                                          <p:spTgt spid="5"/>
                                        </p:tgtEl>
                                        <p:attrNameLst>
                                          <p:attrName>style.visibility</p:attrName>
                                        </p:attrNameLst>
                                      </p:cBhvr>
                                      <p:to>
                                        <p:strVal val="visible"/>
                                      </p:to>
                                    </p:set>
                                    <p:anim calcmode="lin" valueType="num">
                                      <p:cBhvr additive="base">
                                        <p:cTn id="298" dur="3000" fill="hold"/>
                                        <p:tgtEl>
                                          <p:spTgt spid="5"/>
                                        </p:tgtEl>
                                        <p:attrNameLst>
                                          <p:attrName>ppt_x</p:attrName>
                                        </p:attrNameLst>
                                      </p:cBhvr>
                                      <p:tavLst>
                                        <p:tav tm="0">
                                          <p:val>
                                            <p:strVal val="#ppt_x"/>
                                          </p:val>
                                        </p:tav>
                                        <p:tav tm="100000">
                                          <p:val>
                                            <p:strVal val="#ppt_x"/>
                                          </p:val>
                                        </p:tav>
                                      </p:tavLst>
                                    </p:anim>
                                    <p:anim calcmode="lin" valueType="num">
                                      <p:cBhvr additive="base">
                                        <p:cTn id="299" dur="3000" fill="hold"/>
                                        <p:tgtEl>
                                          <p:spTgt spid="5"/>
                                        </p:tgtEl>
                                        <p:attrNameLst>
                                          <p:attrName>ppt_y</p:attrName>
                                        </p:attrNameLst>
                                      </p:cBhvr>
                                      <p:tavLst>
                                        <p:tav tm="0">
                                          <p:val>
                                            <p:strVal val="1+#ppt_h/2"/>
                                          </p:val>
                                        </p:tav>
                                        <p:tav tm="100000">
                                          <p:val>
                                            <p:strVal val="#ppt_y"/>
                                          </p:val>
                                        </p:tav>
                                      </p:tavLst>
                                    </p:anim>
                                  </p:childTnLst>
                                </p:cTn>
                              </p:par>
                              <p:par>
                                <p:cTn id="300" presetID="2" presetClass="entr" presetSubtype="4" fill="hold" grpId="1" nodeType="withEffect">
                                  <p:stCondLst>
                                    <p:cond delay="0"/>
                                  </p:stCondLst>
                                  <p:childTnLst>
                                    <p:set>
                                      <p:cBhvr>
                                        <p:cTn id="301" dur="1" fill="hold">
                                          <p:stCondLst>
                                            <p:cond delay="0"/>
                                          </p:stCondLst>
                                        </p:cTn>
                                        <p:tgtEl>
                                          <p:spTgt spid="7"/>
                                        </p:tgtEl>
                                        <p:attrNameLst>
                                          <p:attrName>style.visibility</p:attrName>
                                        </p:attrNameLst>
                                      </p:cBhvr>
                                      <p:to>
                                        <p:strVal val="visible"/>
                                      </p:to>
                                    </p:set>
                                    <p:anim calcmode="lin" valueType="num">
                                      <p:cBhvr additive="base">
                                        <p:cTn id="302" dur="3000" fill="hold"/>
                                        <p:tgtEl>
                                          <p:spTgt spid="7"/>
                                        </p:tgtEl>
                                        <p:attrNameLst>
                                          <p:attrName>ppt_x</p:attrName>
                                        </p:attrNameLst>
                                      </p:cBhvr>
                                      <p:tavLst>
                                        <p:tav tm="0">
                                          <p:val>
                                            <p:strVal val="#ppt_x"/>
                                          </p:val>
                                        </p:tav>
                                        <p:tav tm="100000">
                                          <p:val>
                                            <p:strVal val="#ppt_x"/>
                                          </p:val>
                                        </p:tav>
                                      </p:tavLst>
                                    </p:anim>
                                    <p:anim calcmode="lin" valueType="num">
                                      <p:cBhvr additive="base">
                                        <p:cTn id="303" dur="3000" fill="hold"/>
                                        <p:tgtEl>
                                          <p:spTgt spid="7"/>
                                        </p:tgtEl>
                                        <p:attrNameLst>
                                          <p:attrName>ppt_y</p:attrName>
                                        </p:attrNameLst>
                                      </p:cBhvr>
                                      <p:tavLst>
                                        <p:tav tm="0">
                                          <p:val>
                                            <p:strVal val="1+#ppt_h/2"/>
                                          </p:val>
                                        </p:tav>
                                        <p:tav tm="100000">
                                          <p:val>
                                            <p:strVal val="#ppt_y"/>
                                          </p:val>
                                        </p:tav>
                                      </p:tavLst>
                                    </p:anim>
                                  </p:childTnLst>
                                </p:cTn>
                              </p:par>
                              <p:par>
                                <p:cTn id="304" presetID="2" presetClass="entr" presetSubtype="4" fill="hold" grpId="1" nodeType="withEffect">
                                  <p:stCondLst>
                                    <p:cond delay="0"/>
                                  </p:stCondLst>
                                  <p:childTnLst>
                                    <p:set>
                                      <p:cBhvr>
                                        <p:cTn id="305" dur="1" fill="hold">
                                          <p:stCondLst>
                                            <p:cond delay="0"/>
                                          </p:stCondLst>
                                        </p:cTn>
                                        <p:tgtEl>
                                          <p:spTgt spid="8"/>
                                        </p:tgtEl>
                                        <p:attrNameLst>
                                          <p:attrName>style.visibility</p:attrName>
                                        </p:attrNameLst>
                                      </p:cBhvr>
                                      <p:to>
                                        <p:strVal val="visible"/>
                                      </p:to>
                                    </p:set>
                                    <p:anim calcmode="lin" valueType="num">
                                      <p:cBhvr additive="base">
                                        <p:cTn id="306" dur="3000" fill="hold"/>
                                        <p:tgtEl>
                                          <p:spTgt spid="8"/>
                                        </p:tgtEl>
                                        <p:attrNameLst>
                                          <p:attrName>ppt_x</p:attrName>
                                        </p:attrNameLst>
                                      </p:cBhvr>
                                      <p:tavLst>
                                        <p:tav tm="0">
                                          <p:val>
                                            <p:strVal val="#ppt_x"/>
                                          </p:val>
                                        </p:tav>
                                        <p:tav tm="100000">
                                          <p:val>
                                            <p:strVal val="#ppt_x"/>
                                          </p:val>
                                        </p:tav>
                                      </p:tavLst>
                                    </p:anim>
                                    <p:anim calcmode="lin" valueType="num">
                                      <p:cBhvr additive="base">
                                        <p:cTn id="307" dur="3000" fill="hold"/>
                                        <p:tgtEl>
                                          <p:spTgt spid="8"/>
                                        </p:tgtEl>
                                        <p:attrNameLst>
                                          <p:attrName>ppt_y</p:attrName>
                                        </p:attrNameLst>
                                      </p:cBhvr>
                                      <p:tavLst>
                                        <p:tav tm="0">
                                          <p:val>
                                            <p:strVal val="1+#ppt_h/2"/>
                                          </p:val>
                                        </p:tav>
                                        <p:tav tm="100000">
                                          <p:val>
                                            <p:strVal val="#ppt_y"/>
                                          </p:val>
                                        </p:tav>
                                      </p:tavLst>
                                    </p:anim>
                                  </p:childTnLst>
                                </p:cTn>
                              </p:par>
                              <p:par>
                                <p:cTn id="308" presetID="2" presetClass="entr" presetSubtype="4" fill="hold" grpId="1" nodeType="withEffect">
                                  <p:stCondLst>
                                    <p:cond delay="0"/>
                                  </p:stCondLst>
                                  <p:childTnLst>
                                    <p:set>
                                      <p:cBhvr>
                                        <p:cTn id="309" dur="1" fill="hold">
                                          <p:stCondLst>
                                            <p:cond delay="0"/>
                                          </p:stCondLst>
                                        </p:cTn>
                                        <p:tgtEl>
                                          <p:spTgt spid="9"/>
                                        </p:tgtEl>
                                        <p:attrNameLst>
                                          <p:attrName>style.visibility</p:attrName>
                                        </p:attrNameLst>
                                      </p:cBhvr>
                                      <p:to>
                                        <p:strVal val="visible"/>
                                      </p:to>
                                    </p:set>
                                    <p:anim calcmode="lin" valueType="num">
                                      <p:cBhvr additive="base">
                                        <p:cTn id="310" dur="3000" fill="hold"/>
                                        <p:tgtEl>
                                          <p:spTgt spid="9"/>
                                        </p:tgtEl>
                                        <p:attrNameLst>
                                          <p:attrName>ppt_x</p:attrName>
                                        </p:attrNameLst>
                                      </p:cBhvr>
                                      <p:tavLst>
                                        <p:tav tm="0">
                                          <p:val>
                                            <p:strVal val="#ppt_x"/>
                                          </p:val>
                                        </p:tav>
                                        <p:tav tm="100000">
                                          <p:val>
                                            <p:strVal val="#ppt_x"/>
                                          </p:val>
                                        </p:tav>
                                      </p:tavLst>
                                    </p:anim>
                                    <p:anim calcmode="lin" valueType="num">
                                      <p:cBhvr additive="base">
                                        <p:cTn id="311" dur="3000" fill="hold"/>
                                        <p:tgtEl>
                                          <p:spTgt spid="9"/>
                                        </p:tgtEl>
                                        <p:attrNameLst>
                                          <p:attrName>ppt_y</p:attrName>
                                        </p:attrNameLst>
                                      </p:cBhvr>
                                      <p:tavLst>
                                        <p:tav tm="0">
                                          <p:val>
                                            <p:strVal val="1+#ppt_h/2"/>
                                          </p:val>
                                        </p:tav>
                                        <p:tav tm="100000">
                                          <p:val>
                                            <p:strVal val="#ppt_y"/>
                                          </p:val>
                                        </p:tav>
                                      </p:tavLst>
                                    </p:anim>
                                  </p:childTnLst>
                                </p:cTn>
                              </p:par>
                              <p:par>
                                <p:cTn id="312" presetID="2" presetClass="entr" presetSubtype="4" fill="hold" grpId="1" nodeType="withEffect">
                                  <p:stCondLst>
                                    <p:cond delay="0"/>
                                  </p:stCondLst>
                                  <p:childTnLst>
                                    <p:set>
                                      <p:cBhvr>
                                        <p:cTn id="313" dur="1" fill="hold">
                                          <p:stCondLst>
                                            <p:cond delay="0"/>
                                          </p:stCondLst>
                                        </p:cTn>
                                        <p:tgtEl>
                                          <p:spTgt spid="10"/>
                                        </p:tgtEl>
                                        <p:attrNameLst>
                                          <p:attrName>style.visibility</p:attrName>
                                        </p:attrNameLst>
                                      </p:cBhvr>
                                      <p:to>
                                        <p:strVal val="visible"/>
                                      </p:to>
                                    </p:set>
                                    <p:anim calcmode="lin" valueType="num">
                                      <p:cBhvr additive="base">
                                        <p:cTn id="314" dur="3000" fill="hold"/>
                                        <p:tgtEl>
                                          <p:spTgt spid="10"/>
                                        </p:tgtEl>
                                        <p:attrNameLst>
                                          <p:attrName>ppt_x</p:attrName>
                                        </p:attrNameLst>
                                      </p:cBhvr>
                                      <p:tavLst>
                                        <p:tav tm="0">
                                          <p:val>
                                            <p:strVal val="#ppt_x"/>
                                          </p:val>
                                        </p:tav>
                                        <p:tav tm="100000">
                                          <p:val>
                                            <p:strVal val="#ppt_x"/>
                                          </p:val>
                                        </p:tav>
                                      </p:tavLst>
                                    </p:anim>
                                    <p:anim calcmode="lin" valueType="num">
                                      <p:cBhvr additive="base">
                                        <p:cTn id="315" dur="3000" fill="hold"/>
                                        <p:tgtEl>
                                          <p:spTgt spid="10"/>
                                        </p:tgtEl>
                                        <p:attrNameLst>
                                          <p:attrName>ppt_y</p:attrName>
                                        </p:attrNameLst>
                                      </p:cBhvr>
                                      <p:tavLst>
                                        <p:tav tm="0">
                                          <p:val>
                                            <p:strVal val="1+#ppt_h/2"/>
                                          </p:val>
                                        </p:tav>
                                        <p:tav tm="100000">
                                          <p:val>
                                            <p:strVal val="#ppt_y"/>
                                          </p:val>
                                        </p:tav>
                                      </p:tavLst>
                                    </p:anim>
                                  </p:childTnLst>
                                </p:cTn>
                              </p:par>
                              <p:par>
                                <p:cTn id="316" presetID="2" presetClass="entr" presetSubtype="4" fill="hold" grpId="1" nodeType="withEffect">
                                  <p:stCondLst>
                                    <p:cond delay="0"/>
                                  </p:stCondLst>
                                  <p:childTnLst>
                                    <p:set>
                                      <p:cBhvr>
                                        <p:cTn id="317" dur="1" fill="hold">
                                          <p:stCondLst>
                                            <p:cond delay="0"/>
                                          </p:stCondLst>
                                        </p:cTn>
                                        <p:tgtEl>
                                          <p:spTgt spid="11"/>
                                        </p:tgtEl>
                                        <p:attrNameLst>
                                          <p:attrName>style.visibility</p:attrName>
                                        </p:attrNameLst>
                                      </p:cBhvr>
                                      <p:to>
                                        <p:strVal val="visible"/>
                                      </p:to>
                                    </p:set>
                                    <p:anim calcmode="lin" valueType="num">
                                      <p:cBhvr additive="base">
                                        <p:cTn id="318" dur="3000" fill="hold"/>
                                        <p:tgtEl>
                                          <p:spTgt spid="11"/>
                                        </p:tgtEl>
                                        <p:attrNameLst>
                                          <p:attrName>ppt_x</p:attrName>
                                        </p:attrNameLst>
                                      </p:cBhvr>
                                      <p:tavLst>
                                        <p:tav tm="0">
                                          <p:val>
                                            <p:strVal val="#ppt_x"/>
                                          </p:val>
                                        </p:tav>
                                        <p:tav tm="100000">
                                          <p:val>
                                            <p:strVal val="#ppt_x"/>
                                          </p:val>
                                        </p:tav>
                                      </p:tavLst>
                                    </p:anim>
                                    <p:anim calcmode="lin" valueType="num">
                                      <p:cBhvr additive="base">
                                        <p:cTn id="319" dur="3000" fill="hold"/>
                                        <p:tgtEl>
                                          <p:spTgt spid="11"/>
                                        </p:tgtEl>
                                        <p:attrNameLst>
                                          <p:attrName>ppt_y</p:attrName>
                                        </p:attrNameLst>
                                      </p:cBhvr>
                                      <p:tavLst>
                                        <p:tav tm="0">
                                          <p:val>
                                            <p:strVal val="1+#ppt_h/2"/>
                                          </p:val>
                                        </p:tav>
                                        <p:tav tm="100000">
                                          <p:val>
                                            <p:strVal val="#ppt_y"/>
                                          </p:val>
                                        </p:tav>
                                      </p:tavLst>
                                    </p:anim>
                                  </p:childTnLst>
                                </p:cTn>
                              </p:par>
                              <p:par>
                                <p:cTn id="320" presetID="2" presetClass="entr" presetSubtype="4" fill="hold" grpId="1" nodeType="withEffect">
                                  <p:stCondLst>
                                    <p:cond delay="0"/>
                                  </p:stCondLst>
                                  <p:childTnLst>
                                    <p:set>
                                      <p:cBhvr>
                                        <p:cTn id="321" dur="1" fill="hold">
                                          <p:stCondLst>
                                            <p:cond delay="0"/>
                                          </p:stCondLst>
                                        </p:cTn>
                                        <p:tgtEl>
                                          <p:spTgt spid="12"/>
                                        </p:tgtEl>
                                        <p:attrNameLst>
                                          <p:attrName>style.visibility</p:attrName>
                                        </p:attrNameLst>
                                      </p:cBhvr>
                                      <p:to>
                                        <p:strVal val="visible"/>
                                      </p:to>
                                    </p:set>
                                    <p:anim calcmode="lin" valueType="num">
                                      <p:cBhvr additive="base">
                                        <p:cTn id="322" dur="3000" fill="hold"/>
                                        <p:tgtEl>
                                          <p:spTgt spid="12"/>
                                        </p:tgtEl>
                                        <p:attrNameLst>
                                          <p:attrName>ppt_x</p:attrName>
                                        </p:attrNameLst>
                                      </p:cBhvr>
                                      <p:tavLst>
                                        <p:tav tm="0">
                                          <p:val>
                                            <p:strVal val="#ppt_x"/>
                                          </p:val>
                                        </p:tav>
                                        <p:tav tm="100000">
                                          <p:val>
                                            <p:strVal val="#ppt_x"/>
                                          </p:val>
                                        </p:tav>
                                      </p:tavLst>
                                    </p:anim>
                                    <p:anim calcmode="lin" valueType="num">
                                      <p:cBhvr additive="base">
                                        <p:cTn id="323" dur="3000" fill="hold"/>
                                        <p:tgtEl>
                                          <p:spTgt spid="12"/>
                                        </p:tgtEl>
                                        <p:attrNameLst>
                                          <p:attrName>ppt_y</p:attrName>
                                        </p:attrNameLst>
                                      </p:cBhvr>
                                      <p:tavLst>
                                        <p:tav tm="0">
                                          <p:val>
                                            <p:strVal val="1+#ppt_h/2"/>
                                          </p:val>
                                        </p:tav>
                                        <p:tav tm="100000">
                                          <p:val>
                                            <p:strVal val="#ppt_y"/>
                                          </p:val>
                                        </p:tav>
                                      </p:tavLst>
                                    </p:anim>
                                  </p:childTnLst>
                                </p:cTn>
                              </p:par>
                              <p:par>
                                <p:cTn id="324" presetID="2" presetClass="entr" presetSubtype="4" fill="hold" grpId="1" nodeType="withEffect">
                                  <p:stCondLst>
                                    <p:cond delay="0"/>
                                  </p:stCondLst>
                                  <p:childTnLst>
                                    <p:set>
                                      <p:cBhvr>
                                        <p:cTn id="325" dur="1" fill="hold">
                                          <p:stCondLst>
                                            <p:cond delay="0"/>
                                          </p:stCondLst>
                                        </p:cTn>
                                        <p:tgtEl>
                                          <p:spTgt spid="13"/>
                                        </p:tgtEl>
                                        <p:attrNameLst>
                                          <p:attrName>style.visibility</p:attrName>
                                        </p:attrNameLst>
                                      </p:cBhvr>
                                      <p:to>
                                        <p:strVal val="visible"/>
                                      </p:to>
                                    </p:set>
                                    <p:anim calcmode="lin" valueType="num">
                                      <p:cBhvr additive="base">
                                        <p:cTn id="326" dur="3000" fill="hold"/>
                                        <p:tgtEl>
                                          <p:spTgt spid="13"/>
                                        </p:tgtEl>
                                        <p:attrNameLst>
                                          <p:attrName>ppt_x</p:attrName>
                                        </p:attrNameLst>
                                      </p:cBhvr>
                                      <p:tavLst>
                                        <p:tav tm="0">
                                          <p:val>
                                            <p:strVal val="#ppt_x"/>
                                          </p:val>
                                        </p:tav>
                                        <p:tav tm="100000">
                                          <p:val>
                                            <p:strVal val="#ppt_x"/>
                                          </p:val>
                                        </p:tav>
                                      </p:tavLst>
                                    </p:anim>
                                    <p:anim calcmode="lin" valueType="num">
                                      <p:cBhvr additive="base">
                                        <p:cTn id="327" dur="3000" fill="hold"/>
                                        <p:tgtEl>
                                          <p:spTgt spid="13"/>
                                        </p:tgtEl>
                                        <p:attrNameLst>
                                          <p:attrName>ppt_y</p:attrName>
                                        </p:attrNameLst>
                                      </p:cBhvr>
                                      <p:tavLst>
                                        <p:tav tm="0">
                                          <p:val>
                                            <p:strVal val="1+#ppt_h/2"/>
                                          </p:val>
                                        </p:tav>
                                        <p:tav tm="100000">
                                          <p:val>
                                            <p:strVal val="#ppt_y"/>
                                          </p:val>
                                        </p:tav>
                                      </p:tavLst>
                                    </p:anim>
                                  </p:childTnLst>
                                </p:cTn>
                              </p:par>
                              <p:par>
                                <p:cTn id="328" presetID="2" presetClass="entr" presetSubtype="4" fill="hold" grpId="1" nodeType="withEffect">
                                  <p:stCondLst>
                                    <p:cond delay="0"/>
                                  </p:stCondLst>
                                  <p:childTnLst>
                                    <p:set>
                                      <p:cBhvr>
                                        <p:cTn id="329" dur="1" fill="hold">
                                          <p:stCondLst>
                                            <p:cond delay="0"/>
                                          </p:stCondLst>
                                        </p:cTn>
                                        <p:tgtEl>
                                          <p:spTgt spid="14"/>
                                        </p:tgtEl>
                                        <p:attrNameLst>
                                          <p:attrName>style.visibility</p:attrName>
                                        </p:attrNameLst>
                                      </p:cBhvr>
                                      <p:to>
                                        <p:strVal val="visible"/>
                                      </p:to>
                                    </p:set>
                                    <p:anim calcmode="lin" valueType="num">
                                      <p:cBhvr additive="base">
                                        <p:cTn id="330" dur="3000" fill="hold"/>
                                        <p:tgtEl>
                                          <p:spTgt spid="14"/>
                                        </p:tgtEl>
                                        <p:attrNameLst>
                                          <p:attrName>ppt_x</p:attrName>
                                        </p:attrNameLst>
                                      </p:cBhvr>
                                      <p:tavLst>
                                        <p:tav tm="0">
                                          <p:val>
                                            <p:strVal val="#ppt_x"/>
                                          </p:val>
                                        </p:tav>
                                        <p:tav tm="100000">
                                          <p:val>
                                            <p:strVal val="#ppt_x"/>
                                          </p:val>
                                        </p:tav>
                                      </p:tavLst>
                                    </p:anim>
                                    <p:anim calcmode="lin" valueType="num">
                                      <p:cBhvr additive="base">
                                        <p:cTn id="331" dur="3000" fill="hold"/>
                                        <p:tgtEl>
                                          <p:spTgt spid="14"/>
                                        </p:tgtEl>
                                        <p:attrNameLst>
                                          <p:attrName>ppt_y</p:attrName>
                                        </p:attrNameLst>
                                      </p:cBhvr>
                                      <p:tavLst>
                                        <p:tav tm="0">
                                          <p:val>
                                            <p:strVal val="1+#ppt_h/2"/>
                                          </p:val>
                                        </p:tav>
                                        <p:tav tm="100000">
                                          <p:val>
                                            <p:strVal val="#ppt_y"/>
                                          </p:val>
                                        </p:tav>
                                      </p:tavLst>
                                    </p:anim>
                                  </p:childTnLst>
                                </p:cTn>
                              </p:par>
                              <p:par>
                                <p:cTn id="332" presetID="2" presetClass="entr" presetSubtype="4" fill="hold" grpId="1" nodeType="withEffect">
                                  <p:stCondLst>
                                    <p:cond delay="0"/>
                                  </p:stCondLst>
                                  <p:childTnLst>
                                    <p:set>
                                      <p:cBhvr>
                                        <p:cTn id="333" dur="1" fill="hold">
                                          <p:stCondLst>
                                            <p:cond delay="0"/>
                                          </p:stCondLst>
                                        </p:cTn>
                                        <p:tgtEl>
                                          <p:spTgt spid="15"/>
                                        </p:tgtEl>
                                        <p:attrNameLst>
                                          <p:attrName>style.visibility</p:attrName>
                                        </p:attrNameLst>
                                      </p:cBhvr>
                                      <p:to>
                                        <p:strVal val="visible"/>
                                      </p:to>
                                    </p:set>
                                    <p:anim calcmode="lin" valueType="num">
                                      <p:cBhvr additive="base">
                                        <p:cTn id="334" dur="3000" fill="hold"/>
                                        <p:tgtEl>
                                          <p:spTgt spid="15"/>
                                        </p:tgtEl>
                                        <p:attrNameLst>
                                          <p:attrName>ppt_x</p:attrName>
                                        </p:attrNameLst>
                                      </p:cBhvr>
                                      <p:tavLst>
                                        <p:tav tm="0">
                                          <p:val>
                                            <p:strVal val="#ppt_x"/>
                                          </p:val>
                                        </p:tav>
                                        <p:tav tm="100000">
                                          <p:val>
                                            <p:strVal val="#ppt_x"/>
                                          </p:val>
                                        </p:tav>
                                      </p:tavLst>
                                    </p:anim>
                                    <p:anim calcmode="lin" valueType="num">
                                      <p:cBhvr additive="base">
                                        <p:cTn id="335" dur="3000" fill="hold"/>
                                        <p:tgtEl>
                                          <p:spTgt spid="15"/>
                                        </p:tgtEl>
                                        <p:attrNameLst>
                                          <p:attrName>ppt_y</p:attrName>
                                        </p:attrNameLst>
                                      </p:cBhvr>
                                      <p:tavLst>
                                        <p:tav tm="0">
                                          <p:val>
                                            <p:strVal val="1+#ppt_h/2"/>
                                          </p:val>
                                        </p:tav>
                                        <p:tav tm="100000">
                                          <p:val>
                                            <p:strVal val="#ppt_y"/>
                                          </p:val>
                                        </p:tav>
                                      </p:tavLst>
                                    </p:anim>
                                  </p:childTnLst>
                                </p:cTn>
                              </p:par>
                              <p:par>
                                <p:cTn id="336" presetID="2" presetClass="entr" presetSubtype="4" fill="hold" grpId="1" nodeType="withEffect">
                                  <p:stCondLst>
                                    <p:cond delay="0"/>
                                  </p:stCondLst>
                                  <p:childTnLst>
                                    <p:set>
                                      <p:cBhvr>
                                        <p:cTn id="337" dur="1" fill="hold">
                                          <p:stCondLst>
                                            <p:cond delay="0"/>
                                          </p:stCondLst>
                                        </p:cTn>
                                        <p:tgtEl>
                                          <p:spTgt spid="16"/>
                                        </p:tgtEl>
                                        <p:attrNameLst>
                                          <p:attrName>style.visibility</p:attrName>
                                        </p:attrNameLst>
                                      </p:cBhvr>
                                      <p:to>
                                        <p:strVal val="visible"/>
                                      </p:to>
                                    </p:set>
                                    <p:anim calcmode="lin" valueType="num">
                                      <p:cBhvr additive="base">
                                        <p:cTn id="338" dur="3000" fill="hold"/>
                                        <p:tgtEl>
                                          <p:spTgt spid="16"/>
                                        </p:tgtEl>
                                        <p:attrNameLst>
                                          <p:attrName>ppt_x</p:attrName>
                                        </p:attrNameLst>
                                      </p:cBhvr>
                                      <p:tavLst>
                                        <p:tav tm="0">
                                          <p:val>
                                            <p:strVal val="#ppt_x"/>
                                          </p:val>
                                        </p:tav>
                                        <p:tav tm="100000">
                                          <p:val>
                                            <p:strVal val="#ppt_x"/>
                                          </p:val>
                                        </p:tav>
                                      </p:tavLst>
                                    </p:anim>
                                    <p:anim calcmode="lin" valueType="num">
                                      <p:cBhvr additive="base">
                                        <p:cTn id="339" dur="3000" fill="hold"/>
                                        <p:tgtEl>
                                          <p:spTgt spid="16"/>
                                        </p:tgtEl>
                                        <p:attrNameLst>
                                          <p:attrName>ppt_y</p:attrName>
                                        </p:attrNameLst>
                                      </p:cBhvr>
                                      <p:tavLst>
                                        <p:tav tm="0">
                                          <p:val>
                                            <p:strVal val="1+#ppt_h/2"/>
                                          </p:val>
                                        </p:tav>
                                        <p:tav tm="100000">
                                          <p:val>
                                            <p:strVal val="#ppt_y"/>
                                          </p:val>
                                        </p:tav>
                                      </p:tavLst>
                                    </p:anim>
                                  </p:childTnLst>
                                </p:cTn>
                              </p:par>
                              <p:par>
                                <p:cTn id="340" presetID="2" presetClass="entr" presetSubtype="4" fill="hold" grpId="1" nodeType="withEffect">
                                  <p:stCondLst>
                                    <p:cond delay="0"/>
                                  </p:stCondLst>
                                  <p:childTnLst>
                                    <p:set>
                                      <p:cBhvr>
                                        <p:cTn id="341" dur="1" fill="hold">
                                          <p:stCondLst>
                                            <p:cond delay="0"/>
                                          </p:stCondLst>
                                        </p:cTn>
                                        <p:tgtEl>
                                          <p:spTgt spid="17"/>
                                        </p:tgtEl>
                                        <p:attrNameLst>
                                          <p:attrName>style.visibility</p:attrName>
                                        </p:attrNameLst>
                                      </p:cBhvr>
                                      <p:to>
                                        <p:strVal val="visible"/>
                                      </p:to>
                                    </p:set>
                                    <p:anim calcmode="lin" valueType="num">
                                      <p:cBhvr additive="base">
                                        <p:cTn id="342" dur="3000" fill="hold"/>
                                        <p:tgtEl>
                                          <p:spTgt spid="17"/>
                                        </p:tgtEl>
                                        <p:attrNameLst>
                                          <p:attrName>ppt_x</p:attrName>
                                        </p:attrNameLst>
                                      </p:cBhvr>
                                      <p:tavLst>
                                        <p:tav tm="0">
                                          <p:val>
                                            <p:strVal val="#ppt_x"/>
                                          </p:val>
                                        </p:tav>
                                        <p:tav tm="100000">
                                          <p:val>
                                            <p:strVal val="#ppt_x"/>
                                          </p:val>
                                        </p:tav>
                                      </p:tavLst>
                                    </p:anim>
                                    <p:anim calcmode="lin" valueType="num">
                                      <p:cBhvr additive="base">
                                        <p:cTn id="343" dur="3000" fill="hold"/>
                                        <p:tgtEl>
                                          <p:spTgt spid="17"/>
                                        </p:tgtEl>
                                        <p:attrNameLst>
                                          <p:attrName>ppt_y</p:attrName>
                                        </p:attrNameLst>
                                      </p:cBhvr>
                                      <p:tavLst>
                                        <p:tav tm="0">
                                          <p:val>
                                            <p:strVal val="1+#ppt_h/2"/>
                                          </p:val>
                                        </p:tav>
                                        <p:tav tm="100000">
                                          <p:val>
                                            <p:strVal val="#ppt_y"/>
                                          </p:val>
                                        </p:tav>
                                      </p:tavLst>
                                    </p:anim>
                                  </p:childTnLst>
                                </p:cTn>
                              </p:par>
                              <p:par>
                                <p:cTn id="344" presetID="2" presetClass="entr" presetSubtype="4" fill="hold" grpId="1" nodeType="withEffect">
                                  <p:stCondLst>
                                    <p:cond delay="0"/>
                                  </p:stCondLst>
                                  <p:childTnLst>
                                    <p:set>
                                      <p:cBhvr>
                                        <p:cTn id="345" dur="1" fill="hold">
                                          <p:stCondLst>
                                            <p:cond delay="0"/>
                                          </p:stCondLst>
                                        </p:cTn>
                                        <p:tgtEl>
                                          <p:spTgt spid="18"/>
                                        </p:tgtEl>
                                        <p:attrNameLst>
                                          <p:attrName>style.visibility</p:attrName>
                                        </p:attrNameLst>
                                      </p:cBhvr>
                                      <p:to>
                                        <p:strVal val="visible"/>
                                      </p:to>
                                    </p:set>
                                    <p:anim calcmode="lin" valueType="num">
                                      <p:cBhvr additive="base">
                                        <p:cTn id="346" dur="3000" fill="hold"/>
                                        <p:tgtEl>
                                          <p:spTgt spid="18"/>
                                        </p:tgtEl>
                                        <p:attrNameLst>
                                          <p:attrName>ppt_x</p:attrName>
                                        </p:attrNameLst>
                                      </p:cBhvr>
                                      <p:tavLst>
                                        <p:tav tm="0">
                                          <p:val>
                                            <p:strVal val="#ppt_x"/>
                                          </p:val>
                                        </p:tav>
                                        <p:tav tm="100000">
                                          <p:val>
                                            <p:strVal val="#ppt_x"/>
                                          </p:val>
                                        </p:tav>
                                      </p:tavLst>
                                    </p:anim>
                                    <p:anim calcmode="lin" valueType="num">
                                      <p:cBhvr additive="base">
                                        <p:cTn id="347" dur="3000" fill="hold"/>
                                        <p:tgtEl>
                                          <p:spTgt spid="18"/>
                                        </p:tgtEl>
                                        <p:attrNameLst>
                                          <p:attrName>ppt_y</p:attrName>
                                        </p:attrNameLst>
                                      </p:cBhvr>
                                      <p:tavLst>
                                        <p:tav tm="0">
                                          <p:val>
                                            <p:strVal val="1+#ppt_h/2"/>
                                          </p:val>
                                        </p:tav>
                                        <p:tav tm="100000">
                                          <p:val>
                                            <p:strVal val="#ppt_y"/>
                                          </p:val>
                                        </p:tav>
                                      </p:tavLst>
                                    </p:anim>
                                  </p:childTnLst>
                                </p:cTn>
                              </p:par>
                              <p:par>
                                <p:cTn id="348" presetID="2" presetClass="entr" presetSubtype="4" fill="hold" grpId="1" nodeType="withEffect">
                                  <p:stCondLst>
                                    <p:cond delay="0"/>
                                  </p:stCondLst>
                                  <p:childTnLst>
                                    <p:set>
                                      <p:cBhvr>
                                        <p:cTn id="349" dur="1" fill="hold">
                                          <p:stCondLst>
                                            <p:cond delay="0"/>
                                          </p:stCondLst>
                                        </p:cTn>
                                        <p:tgtEl>
                                          <p:spTgt spid="19"/>
                                        </p:tgtEl>
                                        <p:attrNameLst>
                                          <p:attrName>style.visibility</p:attrName>
                                        </p:attrNameLst>
                                      </p:cBhvr>
                                      <p:to>
                                        <p:strVal val="visible"/>
                                      </p:to>
                                    </p:set>
                                    <p:anim calcmode="lin" valueType="num">
                                      <p:cBhvr additive="base">
                                        <p:cTn id="350" dur="3000" fill="hold"/>
                                        <p:tgtEl>
                                          <p:spTgt spid="19"/>
                                        </p:tgtEl>
                                        <p:attrNameLst>
                                          <p:attrName>ppt_x</p:attrName>
                                        </p:attrNameLst>
                                      </p:cBhvr>
                                      <p:tavLst>
                                        <p:tav tm="0">
                                          <p:val>
                                            <p:strVal val="#ppt_x"/>
                                          </p:val>
                                        </p:tav>
                                        <p:tav tm="100000">
                                          <p:val>
                                            <p:strVal val="#ppt_x"/>
                                          </p:val>
                                        </p:tav>
                                      </p:tavLst>
                                    </p:anim>
                                    <p:anim calcmode="lin" valueType="num">
                                      <p:cBhvr additive="base">
                                        <p:cTn id="351" dur="3000" fill="hold"/>
                                        <p:tgtEl>
                                          <p:spTgt spid="19"/>
                                        </p:tgtEl>
                                        <p:attrNameLst>
                                          <p:attrName>ppt_y</p:attrName>
                                        </p:attrNameLst>
                                      </p:cBhvr>
                                      <p:tavLst>
                                        <p:tav tm="0">
                                          <p:val>
                                            <p:strVal val="1+#ppt_h/2"/>
                                          </p:val>
                                        </p:tav>
                                        <p:tav tm="100000">
                                          <p:val>
                                            <p:strVal val="#ppt_y"/>
                                          </p:val>
                                        </p:tav>
                                      </p:tavLst>
                                    </p:anim>
                                  </p:childTnLst>
                                </p:cTn>
                              </p:par>
                              <p:par>
                                <p:cTn id="352" presetID="2" presetClass="entr" presetSubtype="4" fill="hold" grpId="1" nodeType="withEffect">
                                  <p:stCondLst>
                                    <p:cond delay="0"/>
                                  </p:stCondLst>
                                  <p:childTnLst>
                                    <p:set>
                                      <p:cBhvr>
                                        <p:cTn id="353" dur="1" fill="hold">
                                          <p:stCondLst>
                                            <p:cond delay="0"/>
                                          </p:stCondLst>
                                        </p:cTn>
                                        <p:tgtEl>
                                          <p:spTgt spid="20"/>
                                        </p:tgtEl>
                                        <p:attrNameLst>
                                          <p:attrName>style.visibility</p:attrName>
                                        </p:attrNameLst>
                                      </p:cBhvr>
                                      <p:to>
                                        <p:strVal val="visible"/>
                                      </p:to>
                                    </p:set>
                                    <p:anim calcmode="lin" valueType="num">
                                      <p:cBhvr additive="base">
                                        <p:cTn id="354" dur="3000" fill="hold"/>
                                        <p:tgtEl>
                                          <p:spTgt spid="20"/>
                                        </p:tgtEl>
                                        <p:attrNameLst>
                                          <p:attrName>ppt_x</p:attrName>
                                        </p:attrNameLst>
                                      </p:cBhvr>
                                      <p:tavLst>
                                        <p:tav tm="0">
                                          <p:val>
                                            <p:strVal val="#ppt_x"/>
                                          </p:val>
                                        </p:tav>
                                        <p:tav tm="100000">
                                          <p:val>
                                            <p:strVal val="#ppt_x"/>
                                          </p:val>
                                        </p:tav>
                                      </p:tavLst>
                                    </p:anim>
                                    <p:anim calcmode="lin" valueType="num">
                                      <p:cBhvr additive="base">
                                        <p:cTn id="355" dur="3000" fill="hold"/>
                                        <p:tgtEl>
                                          <p:spTgt spid="20"/>
                                        </p:tgtEl>
                                        <p:attrNameLst>
                                          <p:attrName>ppt_y</p:attrName>
                                        </p:attrNameLst>
                                      </p:cBhvr>
                                      <p:tavLst>
                                        <p:tav tm="0">
                                          <p:val>
                                            <p:strVal val="1+#ppt_h/2"/>
                                          </p:val>
                                        </p:tav>
                                        <p:tav tm="100000">
                                          <p:val>
                                            <p:strVal val="#ppt_y"/>
                                          </p:val>
                                        </p:tav>
                                      </p:tavLst>
                                    </p:anim>
                                  </p:childTnLst>
                                </p:cTn>
                              </p:par>
                              <p:par>
                                <p:cTn id="356" presetID="2" presetClass="entr" presetSubtype="4" fill="hold" grpId="1" nodeType="withEffect">
                                  <p:stCondLst>
                                    <p:cond delay="0"/>
                                  </p:stCondLst>
                                  <p:childTnLst>
                                    <p:set>
                                      <p:cBhvr>
                                        <p:cTn id="357" dur="1" fill="hold">
                                          <p:stCondLst>
                                            <p:cond delay="0"/>
                                          </p:stCondLst>
                                        </p:cTn>
                                        <p:tgtEl>
                                          <p:spTgt spid="21"/>
                                        </p:tgtEl>
                                        <p:attrNameLst>
                                          <p:attrName>style.visibility</p:attrName>
                                        </p:attrNameLst>
                                      </p:cBhvr>
                                      <p:to>
                                        <p:strVal val="visible"/>
                                      </p:to>
                                    </p:set>
                                    <p:anim calcmode="lin" valueType="num">
                                      <p:cBhvr additive="base">
                                        <p:cTn id="358" dur="3000" fill="hold"/>
                                        <p:tgtEl>
                                          <p:spTgt spid="21"/>
                                        </p:tgtEl>
                                        <p:attrNameLst>
                                          <p:attrName>ppt_x</p:attrName>
                                        </p:attrNameLst>
                                      </p:cBhvr>
                                      <p:tavLst>
                                        <p:tav tm="0">
                                          <p:val>
                                            <p:strVal val="#ppt_x"/>
                                          </p:val>
                                        </p:tav>
                                        <p:tav tm="100000">
                                          <p:val>
                                            <p:strVal val="#ppt_x"/>
                                          </p:val>
                                        </p:tav>
                                      </p:tavLst>
                                    </p:anim>
                                    <p:anim calcmode="lin" valueType="num">
                                      <p:cBhvr additive="base">
                                        <p:cTn id="359" dur="3000" fill="hold"/>
                                        <p:tgtEl>
                                          <p:spTgt spid="21"/>
                                        </p:tgtEl>
                                        <p:attrNameLst>
                                          <p:attrName>ppt_y</p:attrName>
                                        </p:attrNameLst>
                                      </p:cBhvr>
                                      <p:tavLst>
                                        <p:tav tm="0">
                                          <p:val>
                                            <p:strVal val="1+#ppt_h/2"/>
                                          </p:val>
                                        </p:tav>
                                        <p:tav tm="100000">
                                          <p:val>
                                            <p:strVal val="#ppt_y"/>
                                          </p:val>
                                        </p:tav>
                                      </p:tavLst>
                                    </p:anim>
                                  </p:childTnLst>
                                </p:cTn>
                              </p:par>
                              <p:par>
                                <p:cTn id="360" presetID="2" presetClass="entr" presetSubtype="4" fill="hold" grpId="1" nodeType="withEffect">
                                  <p:stCondLst>
                                    <p:cond delay="0"/>
                                  </p:stCondLst>
                                  <p:childTnLst>
                                    <p:set>
                                      <p:cBhvr>
                                        <p:cTn id="361" dur="1" fill="hold">
                                          <p:stCondLst>
                                            <p:cond delay="0"/>
                                          </p:stCondLst>
                                        </p:cTn>
                                        <p:tgtEl>
                                          <p:spTgt spid="22"/>
                                        </p:tgtEl>
                                        <p:attrNameLst>
                                          <p:attrName>style.visibility</p:attrName>
                                        </p:attrNameLst>
                                      </p:cBhvr>
                                      <p:to>
                                        <p:strVal val="visible"/>
                                      </p:to>
                                    </p:set>
                                    <p:anim calcmode="lin" valueType="num">
                                      <p:cBhvr additive="base">
                                        <p:cTn id="362" dur="3000" fill="hold"/>
                                        <p:tgtEl>
                                          <p:spTgt spid="22"/>
                                        </p:tgtEl>
                                        <p:attrNameLst>
                                          <p:attrName>ppt_x</p:attrName>
                                        </p:attrNameLst>
                                      </p:cBhvr>
                                      <p:tavLst>
                                        <p:tav tm="0">
                                          <p:val>
                                            <p:strVal val="#ppt_x"/>
                                          </p:val>
                                        </p:tav>
                                        <p:tav tm="100000">
                                          <p:val>
                                            <p:strVal val="#ppt_x"/>
                                          </p:val>
                                        </p:tav>
                                      </p:tavLst>
                                    </p:anim>
                                    <p:anim calcmode="lin" valueType="num">
                                      <p:cBhvr additive="base">
                                        <p:cTn id="363" dur="3000" fill="hold"/>
                                        <p:tgtEl>
                                          <p:spTgt spid="22"/>
                                        </p:tgtEl>
                                        <p:attrNameLst>
                                          <p:attrName>ppt_y</p:attrName>
                                        </p:attrNameLst>
                                      </p:cBhvr>
                                      <p:tavLst>
                                        <p:tav tm="0">
                                          <p:val>
                                            <p:strVal val="1+#ppt_h/2"/>
                                          </p:val>
                                        </p:tav>
                                        <p:tav tm="100000">
                                          <p:val>
                                            <p:strVal val="#ppt_y"/>
                                          </p:val>
                                        </p:tav>
                                      </p:tavLst>
                                    </p:anim>
                                  </p:childTnLst>
                                </p:cTn>
                              </p:par>
                              <p:par>
                                <p:cTn id="364" presetID="2" presetClass="entr" presetSubtype="4" fill="hold" grpId="1" nodeType="withEffect">
                                  <p:stCondLst>
                                    <p:cond delay="0"/>
                                  </p:stCondLst>
                                  <p:childTnLst>
                                    <p:set>
                                      <p:cBhvr>
                                        <p:cTn id="365" dur="1" fill="hold">
                                          <p:stCondLst>
                                            <p:cond delay="0"/>
                                          </p:stCondLst>
                                        </p:cTn>
                                        <p:tgtEl>
                                          <p:spTgt spid="23"/>
                                        </p:tgtEl>
                                        <p:attrNameLst>
                                          <p:attrName>style.visibility</p:attrName>
                                        </p:attrNameLst>
                                      </p:cBhvr>
                                      <p:to>
                                        <p:strVal val="visible"/>
                                      </p:to>
                                    </p:set>
                                    <p:anim calcmode="lin" valueType="num">
                                      <p:cBhvr additive="base">
                                        <p:cTn id="366" dur="3000" fill="hold"/>
                                        <p:tgtEl>
                                          <p:spTgt spid="23"/>
                                        </p:tgtEl>
                                        <p:attrNameLst>
                                          <p:attrName>ppt_x</p:attrName>
                                        </p:attrNameLst>
                                      </p:cBhvr>
                                      <p:tavLst>
                                        <p:tav tm="0">
                                          <p:val>
                                            <p:strVal val="#ppt_x"/>
                                          </p:val>
                                        </p:tav>
                                        <p:tav tm="100000">
                                          <p:val>
                                            <p:strVal val="#ppt_x"/>
                                          </p:val>
                                        </p:tav>
                                      </p:tavLst>
                                    </p:anim>
                                    <p:anim calcmode="lin" valueType="num">
                                      <p:cBhvr additive="base">
                                        <p:cTn id="367" dur="3000" fill="hold"/>
                                        <p:tgtEl>
                                          <p:spTgt spid="23"/>
                                        </p:tgtEl>
                                        <p:attrNameLst>
                                          <p:attrName>ppt_y</p:attrName>
                                        </p:attrNameLst>
                                      </p:cBhvr>
                                      <p:tavLst>
                                        <p:tav tm="0">
                                          <p:val>
                                            <p:strVal val="1+#ppt_h/2"/>
                                          </p:val>
                                        </p:tav>
                                        <p:tav tm="100000">
                                          <p:val>
                                            <p:strVal val="#ppt_y"/>
                                          </p:val>
                                        </p:tav>
                                      </p:tavLst>
                                    </p:anim>
                                  </p:childTnLst>
                                </p:cTn>
                              </p:par>
                              <p:par>
                                <p:cTn id="368" presetID="2" presetClass="entr" presetSubtype="4" fill="hold" grpId="1" nodeType="withEffect">
                                  <p:stCondLst>
                                    <p:cond delay="0"/>
                                  </p:stCondLst>
                                  <p:childTnLst>
                                    <p:set>
                                      <p:cBhvr>
                                        <p:cTn id="369" dur="1" fill="hold">
                                          <p:stCondLst>
                                            <p:cond delay="0"/>
                                          </p:stCondLst>
                                        </p:cTn>
                                        <p:tgtEl>
                                          <p:spTgt spid="24"/>
                                        </p:tgtEl>
                                        <p:attrNameLst>
                                          <p:attrName>style.visibility</p:attrName>
                                        </p:attrNameLst>
                                      </p:cBhvr>
                                      <p:to>
                                        <p:strVal val="visible"/>
                                      </p:to>
                                    </p:set>
                                    <p:anim calcmode="lin" valueType="num">
                                      <p:cBhvr additive="base">
                                        <p:cTn id="370" dur="3000" fill="hold"/>
                                        <p:tgtEl>
                                          <p:spTgt spid="24"/>
                                        </p:tgtEl>
                                        <p:attrNameLst>
                                          <p:attrName>ppt_x</p:attrName>
                                        </p:attrNameLst>
                                      </p:cBhvr>
                                      <p:tavLst>
                                        <p:tav tm="0">
                                          <p:val>
                                            <p:strVal val="#ppt_x"/>
                                          </p:val>
                                        </p:tav>
                                        <p:tav tm="100000">
                                          <p:val>
                                            <p:strVal val="#ppt_x"/>
                                          </p:val>
                                        </p:tav>
                                      </p:tavLst>
                                    </p:anim>
                                    <p:anim calcmode="lin" valueType="num">
                                      <p:cBhvr additive="base">
                                        <p:cTn id="371" dur="3000" fill="hold"/>
                                        <p:tgtEl>
                                          <p:spTgt spid="24"/>
                                        </p:tgtEl>
                                        <p:attrNameLst>
                                          <p:attrName>ppt_y</p:attrName>
                                        </p:attrNameLst>
                                      </p:cBhvr>
                                      <p:tavLst>
                                        <p:tav tm="0">
                                          <p:val>
                                            <p:strVal val="1+#ppt_h/2"/>
                                          </p:val>
                                        </p:tav>
                                        <p:tav tm="100000">
                                          <p:val>
                                            <p:strVal val="#ppt_y"/>
                                          </p:val>
                                        </p:tav>
                                      </p:tavLst>
                                    </p:anim>
                                  </p:childTnLst>
                                </p:cTn>
                              </p:par>
                              <p:par>
                                <p:cTn id="372" presetID="2" presetClass="entr" presetSubtype="4" fill="hold" grpId="1" nodeType="withEffect">
                                  <p:stCondLst>
                                    <p:cond delay="0"/>
                                  </p:stCondLst>
                                  <p:childTnLst>
                                    <p:set>
                                      <p:cBhvr>
                                        <p:cTn id="373" dur="1" fill="hold">
                                          <p:stCondLst>
                                            <p:cond delay="0"/>
                                          </p:stCondLst>
                                        </p:cTn>
                                        <p:tgtEl>
                                          <p:spTgt spid="25"/>
                                        </p:tgtEl>
                                        <p:attrNameLst>
                                          <p:attrName>style.visibility</p:attrName>
                                        </p:attrNameLst>
                                      </p:cBhvr>
                                      <p:to>
                                        <p:strVal val="visible"/>
                                      </p:to>
                                    </p:set>
                                    <p:anim calcmode="lin" valueType="num">
                                      <p:cBhvr additive="base">
                                        <p:cTn id="374" dur="3000" fill="hold"/>
                                        <p:tgtEl>
                                          <p:spTgt spid="25"/>
                                        </p:tgtEl>
                                        <p:attrNameLst>
                                          <p:attrName>ppt_x</p:attrName>
                                        </p:attrNameLst>
                                      </p:cBhvr>
                                      <p:tavLst>
                                        <p:tav tm="0">
                                          <p:val>
                                            <p:strVal val="#ppt_x"/>
                                          </p:val>
                                        </p:tav>
                                        <p:tav tm="100000">
                                          <p:val>
                                            <p:strVal val="#ppt_x"/>
                                          </p:val>
                                        </p:tav>
                                      </p:tavLst>
                                    </p:anim>
                                    <p:anim calcmode="lin" valueType="num">
                                      <p:cBhvr additive="base">
                                        <p:cTn id="375" dur="3000" fill="hold"/>
                                        <p:tgtEl>
                                          <p:spTgt spid="25"/>
                                        </p:tgtEl>
                                        <p:attrNameLst>
                                          <p:attrName>ppt_y</p:attrName>
                                        </p:attrNameLst>
                                      </p:cBhvr>
                                      <p:tavLst>
                                        <p:tav tm="0">
                                          <p:val>
                                            <p:strVal val="1+#ppt_h/2"/>
                                          </p:val>
                                        </p:tav>
                                        <p:tav tm="100000">
                                          <p:val>
                                            <p:strVal val="#ppt_y"/>
                                          </p:val>
                                        </p:tav>
                                      </p:tavLst>
                                    </p:anim>
                                  </p:childTnLst>
                                </p:cTn>
                              </p:par>
                              <p:par>
                                <p:cTn id="376" presetID="2" presetClass="entr" presetSubtype="4" fill="hold" grpId="1" nodeType="withEffect">
                                  <p:stCondLst>
                                    <p:cond delay="0"/>
                                  </p:stCondLst>
                                  <p:childTnLst>
                                    <p:set>
                                      <p:cBhvr>
                                        <p:cTn id="377" dur="1" fill="hold">
                                          <p:stCondLst>
                                            <p:cond delay="0"/>
                                          </p:stCondLst>
                                        </p:cTn>
                                        <p:tgtEl>
                                          <p:spTgt spid="26"/>
                                        </p:tgtEl>
                                        <p:attrNameLst>
                                          <p:attrName>style.visibility</p:attrName>
                                        </p:attrNameLst>
                                      </p:cBhvr>
                                      <p:to>
                                        <p:strVal val="visible"/>
                                      </p:to>
                                    </p:set>
                                    <p:anim calcmode="lin" valueType="num">
                                      <p:cBhvr additive="base">
                                        <p:cTn id="378" dur="3000" fill="hold"/>
                                        <p:tgtEl>
                                          <p:spTgt spid="26"/>
                                        </p:tgtEl>
                                        <p:attrNameLst>
                                          <p:attrName>ppt_x</p:attrName>
                                        </p:attrNameLst>
                                      </p:cBhvr>
                                      <p:tavLst>
                                        <p:tav tm="0">
                                          <p:val>
                                            <p:strVal val="#ppt_x"/>
                                          </p:val>
                                        </p:tav>
                                        <p:tav tm="100000">
                                          <p:val>
                                            <p:strVal val="#ppt_x"/>
                                          </p:val>
                                        </p:tav>
                                      </p:tavLst>
                                    </p:anim>
                                    <p:anim calcmode="lin" valueType="num">
                                      <p:cBhvr additive="base">
                                        <p:cTn id="379" dur="3000" fill="hold"/>
                                        <p:tgtEl>
                                          <p:spTgt spid="26"/>
                                        </p:tgtEl>
                                        <p:attrNameLst>
                                          <p:attrName>ppt_y</p:attrName>
                                        </p:attrNameLst>
                                      </p:cBhvr>
                                      <p:tavLst>
                                        <p:tav tm="0">
                                          <p:val>
                                            <p:strVal val="1+#ppt_h/2"/>
                                          </p:val>
                                        </p:tav>
                                        <p:tav tm="100000">
                                          <p:val>
                                            <p:strVal val="#ppt_y"/>
                                          </p:val>
                                        </p:tav>
                                      </p:tavLst>
                                    </p:anim>
                                  </p:childTnLst>
                                </p:cTn>
                              </p:par>
                              <p:par>
                                <p:cTn id="380" presetID="2" presetClass="entr" presetSubtype="4" fill="hold" grpId="1" nodeType="withEffect">
                                  <p:stCondLst>
                                    <p:cond delay="0"/>
                                  </p:stCondLst>
                                  <p:childTnLst>
                                    <p:set>
                                      <p:cBhvr>
                                        <p:cTn id="381" dur="1" fill="hold">
                                          <p:stCondLst>
                                            <p:cond delay="0"/>
                                          </p:stCondLst>
                                        </p:cTn>
                                        <p:tgtEl>
                                          <p:spTgt spid="27"/>
                                        </p:tgtEl>
                                        <p:attrNameLst>
                                          <p:attrName>style.visibility</p:attrName>
                                        </p:attrNameLst>
                                      </p:cBhvr>
                                      <p:to>
                                        <p:strVal val="visible"/>
                                      </p:to>
                                    </p:set>
                                    <p:anim calcmode="lin" valueType="num">
                                      <p:cBhvr additive="base">
                                        <p:cTn id="382" dur="3000" fill="hold"/>
                                        <p:tgtEl>
                                          <p:spTgt spid="27"/>
                                        </p:tgtEl>
                                        <p:attrNameLst>
                                          <p:attrName>ppt_x</p:attrName>
                                        </p:attrNameLst>
                                      </p:cBhvr>
                                      <p:tavLst>
                                        <p:tav tm="0">
                                          <p:val>
                                            <p:strVal val="#ppt_x"/>
                                          </p:val>
                                        </p:tav>
                                        <p:tav tm="100000">
                                          <p:val>
                                            <p:strVal val="#ppt_x"/>
                                          </p:val>
                                        </p:tav>
                                      </p:tavLst>
                                    </p:anim>
                                    <p:anim calcmode="lin" valueType="num">
                                      <p:cBhvr additive="base">
                                        <p:cTn id="383" dur="3000" fill="hold"/>
                                        <p:tgtEl>
                                          <p:spTgt spid="27"/>
                                        </p:tgtEl>
                                        <p:attrNameLst>
                                          <p:attrName>ppt_y</p:attrName>
                                        </p:attrNameLst>
                                      </p:cBhvr>
                                      <p:tavLst>
                                        <p:tav tm="0">
                                          <p:val>
                                            <p:strVal val="1+#ppt_h/2"/>
                                          </p:val>
                                        </p:tav>
                                        <p:tav tm="100000">
                                          <p:val>
                                            <p:strVal val="#ppt_y"/>
                                          </p:val>
                                        </p:tav>
                                      </p:tavLst>
                                    </p:anim>
                                  </p:childTnLst>
                                </p:cTn>
                              </p:par>
                              <p:par>
                                <p:cTn id="384" presetID="2" presetClass="entr" presetSubtype="4" fill="hold" grpId="1" nodeType="withEffect">
                                  <p:stCondLst>
                                    <p:cond delay="0"/>
                                  </p:stCondLst>
                                  <p:childTnLst>
                                    <p:set>
                                      <p:cBhvr>
                                        <p:cTn id="385" dur="1" fill="hold">
                                          <p:stCondLst>
                                            <p:cond delay="0"/>
                                          </p:stCondLst>
                                        </p:cTn>
                                        <p:tgtEl>
                                          <p:spTgt spid="28"/>
                                        </p:tgtEl>
                                        <p:attrNameLst>
                                          <p:attrName>style.visibility</p:attrName>
                                        </p:attrNameLst>
                                      </p:cBhvr>
                                      <p:to>
                                        <p:strVal val="visible"/>
                                      </p:to>
                                    </p:set>
                                    <p:anim calcmode="lin" valueType="num">
                                      <p:cBhvr additive="base">
                                        <p:cTn id="386" dur="3000" fill="hold"/>
                                        <p:tgtEl>
                                          <p:spTgt spid="28"/>
                                        </p:tgtEl>
                                        <p:attrNameLst>
                                          <p:attrName>ppt_x</p:attrName>
                                        </p:attrNameLst>
                                      </p:cBhvr>
                                      <p:tavLst>
                                        <p:tav tm="0">
                                          <p:val>
                                            <p:strVal val="#ppt_x"/>
                                          </p:val>
                                        </p:tav>
                                        <p:tav tm="100000">
                                          <p:val>
                                            <p:strVal val="#ppt_x"/>
                                          </p:val>
                                        </p:tav>
                                      </p:tavLst>
                                    </p:anim>
                                    <p:anim calcmode="lin" valueType="num">
                                      <p:cBhvr additive="base">
                                        <p:cTn id="387" dur="3000" fill="hold"/>
                                        <p:tgtEl>
                                          <p:spTgt spid="28"/>
                                        </p:tgtEl>
                                        <p:attrNameLst>
                                          <p:attrName>ppt_y</p:attrName>
                                        </p:attrNameLst>
                                      </p:cBhvr>
                                      <p:tavLst>
                                        <p:tav tm="0">
                                          <p:val>
                                            <p:strVal val="1+#ppt_h/2"/>
                                          </p:val>
                                        </p:tav>
                                        <p:tav tm="100000">
                                          <p:val>
                                            <p:strVal val="#ppt_y"/>
                                          </p:val>
                                        </p:tav>
                                      </p:tavLst>
                                    </p:anim>
                                  </p:childTnLst>
                                </p:cTn>
                              </p:par>
                              <p:par>
                                <p:cTn id="388" presetID="2" presetClass="entr" presetSubtype="4" fill="hold" grpId="1" nodeType="withEffect">
                                  <p:stCondLst>
                                    <p:cond delay="0"/>
                                  </p:stCondLst>
                                  <p:childTnLst>
                                    <p:set>
                                      <p:cBhvr>
                                        <p:cTn id="389" dur="1" fill="hold">
                                          <p:stCondLst>
                                            <p:cond delay="0"/>
                                          </p:stCondLst>
                                        </p:cTn>
                                        <p:tgtEl>
                                          <p:spTgt spid="29"/>
                                        </p:tgtEl>
                                        <p:attrNameLst>
                                          <p:attrName>style.visibility</p:attrName>
                                        </p:attrNameLst>
                                      </p:cBhvr>
                                      <p:to>
                                        <p:strVal val="visible"/>
                                      </p:to>
                                    </p:set>
                                    <p:anim calcmode="lin" valueType="num">
                                      <p:cBhvr additive="base">
                                        <p:cTn id="390" dur="3000" fill="hold"/>
                                        <p:tgtEl>
                                          <p:spTgt spid="29"/>
                                        </p:tgtEl>
                                        <p:attrNameLst>
                                          <p:attrName>ppt_x</p:attrName>
                                        </p:attrNameLst>
                                      </p:cBhvr>
                                      <p:tavLst>
                                        <p:tav tm="0">
                                          <p:val>
                                            <p:strVal val="#ppt_x"/>
                                          </p:val>
                                        </p:tav>
                                        <p:tav tm="100000">
                                          <p:val>
                                            <p:strVal val="#ppt_x"/>
                                          </p:val>
                                        </p:tav>
                                      </p:tavLst>
                                    </p:anim>
                                    <p:anim calcmode="lin" valueType="num">
                                      <p:cBhvr additive="base">
                                        <p:cTn id="391" dur="3000" fill="hold"/>
                                        <p:tgtEl>
                                          <p:spTgt spid="29"/>
                                        </p:tgtEl>
                                        <p:attrNameLst>
                                          <p:attrName>ppt_y</p:attrName>
                                        </p:attrNameLst>
                                      </p:cBhvr>
                                      <p:tavLst>
                                        <p:tav tm="0">
                                          <p:val>
                                            <p:strVal val="1+#ppt_h/2"/>
                                          </p:val>
                                        </p:tav>
                                        <p:tav tm="100000">
                                          <p:val>
                                            <p:strVal val="#ppt_y"/>
                                          </p:val>
                                        </p:tav>
                                      </p:tavLst>
                                    </p:anim>
                                  </p:childTnLst>
                                </p:cTn>
                              </p:par>
                              <p:par>
                                <p:cTn id="392" presetID="2" presetClass="entr" presetSubtype="4" fill="hold" grpId="1" nodeType="withEffect">
                                  <p:stCondLst>
                                    <p:cond delay="0"/>
                                  </p:stCondLst>
                                  <p:childTnLst>
                                    <p:set>
                                      <p:cBhvr>
                                        <p:cTn id="393" dur="1" fill="hold">
                                          <p:stCondLst>
                                            <p:cond delay="0"/>
                                          </p:stCondLst>
                                        </p:cTn>
                                        <p:tgtEl>
                                          <p:spTgt spid="53"/>
                                        </p:tgtEl>
                                        <p:attrNameLst>
                                          <p:attrName>style.visibility</p:attrName>
                                        </p:attrNameLst>
                                      </p:cBhvr>
                                      <p:to>
                                        <p:strVal val="visible"/>
                                      </p:to>
                                    </p:set>
                                    <p:anim calcmode="lin" valueType="num">
                                      <p:cBhvr additive="base">
                                        <p:cTn id="394" dur="3000" fill="hold"/>
                                        <p:tgtEl>
                                          <p:spTgt spid="53"/>
                                        </p:tgtEl>
                                        <p:attrNameLst>
                                          <p:attrName>ppt_x</p:attrName>
                                        </p:attrNameLst>
                                      </p:cBhvr>
                                      <p:tavLst>
                                        <p:tav tm="0">
                                          <p:val>
                                            <p:strVal val="#ppt_x"/>
                                          </p:val>
                                        </p:tav>
                                        <p:tav tm="100000">
                                          <p:val>
                                            <p:strVal val="#ppt_x"/>
                                          </p:val>
                                        </p:tav>
                                      </p:tavLst>
                                    </p:anim>
                                    <p:anim calcmode="lin" valueType="num">
                                      <p:cBhvr additive="base">
                                        <p:cTn id="395" dur="3000" fill="hold"/>
                                        <p:tgtEl>
                                          <p:spTgt spid="53"/>
                                        </p:tgtEl>
                                        <p:attrNameLst>
                                          <p:attrName>ppt_y</p:attrName>
                                        </p:attrNameLst>
                                      </p:cBhvr>
                                      <p:tavLst>
                                        <p:tav tm="0">
                                          <p:val>
                                            <p:strVal val="1+#ppt_h/2"/>
                                          </p:val>
                                        </p:tav>
                                        <p:tav tm="100000">
                                          <p:val>
                                            <p:strVal val="#ppt_y"/>
                                          </p:val>
                                        </p:tav>
                                      </p:tavLst>
                                    </p:anim>
                                  </p:childTnLst>
                                </p:cTn>
                              </p:par>
                              <p:par>
                                <p:cTn id="396" presetID="2" presetClass="entr" presetSubtype="4" fill="hold" grpId="1" nodeType="withEffect">
                                  <p:stCondLst>
                                    <p:cond delay="0"/>
                                  </p:stCondLst>
                                  <p:childTnLst>
                                    <p:set>
                                      <p:cBhvr>
                                        <p:cTn id="397" dur="1" fill="hold">
                                          <p:stCondLst>
                                            <p:cond delay="0"/>
                                          </p:stCondLst>
                                        </p:cTn>
                                        <p:tgtEl>
                                          <p:spTgt spid="54"/>
                                        </p:tgtEl>
                                        <p:attrNameLst>
                                          <p:attrName>style.visibility</p:attrName>
                                        </p:attrNameLst>
                                      </p:cBhvr>
                                      <p:to>
                                        <p:strVal val="visible"/>
                                      </p:to>
                                    </p:set>
                                    <p:anim calcmode="lin" valueType="num">
                                      <p:cBhvr additive="base">
                                        <p:cTn id="398" dur="3000" fill="hold"/>
                                        <p:tgtEl>
                                          <p:spTgt spid="54"/>
                                        </p:tgtEl>
                                        <p:attrNameLst>
                                          <p:attrName>ppt_x</p:attrName>
                                        </p:attrNameLst>
                                      </p:cBhvr>
                                      <p:tavLst>
                                        <p:tav tm="0">
                                          <p:val>
                                            <p:strVal val="#ppt_x"/>
                                          </p:val>
                                        </p:tav>
                                        <p:tav tm="100000">
                                          <p:val>
                                            <p:strVal val="#ppt_x"/>
                                          </p:val>
                                        </p:tav>
                                      </p:tavLst>
                                    </p:anim>
                                    <p:anim calcmode="lin" valueType="num">
                                      <p:cBhvr additive="base">
                                        <p:cTn id="399" dur="3000" fill="hold"/>
                                        <p:tgtEl>
                                          <p:spTgt spid="54"/>
                                        </p:tgtEl>
                                        <p:attrNameLst>
                                          <p:attrName>ppt_y</p:attrName>
                                        </p:attrNameLst>
                                      </p:cBhvr>
                                      <p:tavLst>
                                        <p:tav tm="0">
                                          <p:val>
                                            <p:strVal val="1+#ppt_h/2"/>
                                          </p:val>
                                        </p:tav>
                                        <p:tav tm="100000">
                                          <p:val>
                                            <p:strVal val="#ppt_y"/>
                                          </p:val>
                                        </p:tav>
                                      </p:tavLst>
                                    </p:anim>
                                  </p:childTnLst>
                                </p:cTn>
                              </p:par>
                              <p:par>
                                <p:cTn id="400" presetID="2" presetClass="entr" presetSubtype="4" fill="hold" grpId="1" nodeType="withEffect">
                                  <p:stCondLst>
                                    <p:cond delay="0"/>
                                  </p:stCondLst>
                                  <p:childTnLst>
                                    <p:set>
                                      <p:cBhvr>
                                        <p:cTn id="401" dur="1" fill="hold">
                                          <p:stCondLst>
                                            <p:cond delay="0"/>
                                          </p:stCondLst>
                                        </p:cTn>
                                        <p:tgtEl>
                                          <p:spTgt spid="55"/>
                                        </p:tgtEl>
                                        <p:attrNameLst>
                                          <p:attrName>style.visibility</p:attrName>
                                        </p:attrNameLst>
                                      </p:cBhvr>
                                      <p:to>
                                        <p:strVal val="visible"/>
                                      </p:to>
                                    </p:set>
                                    <p:anim calcmode="lin" valueType="num">
                                      <p:cBhvr additive="base">
                                        <p:cTn id="402" dur="3000" fill="hold"/>
                                        <p:tgtEl>
                                          <p:spTgt spid="55"/>
                                        </p:tgtEl>
                                        <p:attrNameLst>
                                          <p:attrName>ppt_x</p:attrName>
                                        </p:attrNameLst>
                                      </p:cBhvr>
                                      <p:tavLst>
                                        <p:tav tm="0">
                                          <p:val>
                                            <p:strVal val="#ppt_x"/>
                                          </p:val>
                                        </p:tav>
                                        <p:tav tm="100000">
                                          <p:val>
                                            <p:strVal val="#ppt_x"/>
                                          </p:val>
                                        </p:tav>
                                      </p:tavLst>
                                    </p:anim>
                                    <p:anim calcmode="lin" valueType="num">
                                      <p:cBhvr additive="base">
                                        <p:cTn id="403" dur="3000" fill="hold"/>
                                        <p:tgtEl>
                                          <p:spTgt spid="55"/>
                                        </p:tgtEl>
                                        <p:attrNameLst>
                                          <p:attrName>ppt_y</p:attrName>
                                        </p:attrNameLst>
                                      </p:cBhvr>
                                      <p:tavLst>
                                        <p:tav tm="0">
                                          <p:val>
                                            <p:strVal val="1+#ppt_h/2"/>
                                          </p:val>
                                        </p:tav>
                                        <p:tav tm="100000">
                                          <p:val>
                                            <p:strVal val="#ppt_y"/>
                                          </p:val>
                                        </p:tav>
                                      </p:tavLst>
                                    </p:anim>
                                  </p:childTnLst>
                                </p:cTn>
                              </p:par>
                              <p:par>
                                <p:cTn id="404" presetID="2" presetClass="entr" presetSubtype="4" fill="hold" grpId="1" nodeType="withEffect">
                                  <p:stCondLst>
                                    <p:cond delay="0"/>
                                  </p:stCondLst>
                                  <p:childTnLst>
                                    <p:set>
                                      <p:cBhvr>
                                        <p:cTn id="405" dur="1" fill="hold">
                                          <p:stCondLst>
                                            <p:cond delay="0"/>
                                          </p:stCondLst>
                                        </p:cTn>
                                        <p:tgtEl>
                                          <p:spTgt spid="56"/>
                                        </p:tgtEl>
                                        <p:attrNameLst>
                                          <p:attrName>style.visibility</p:attrName>
                                        </p:attrNameLst>
                                      </p:cBhvr>
                                      <p:to>
                                        <p:strVal val="visible"/>
                                      </p:to>
                                    </p:set>
                                    <p:anim calcmode="lin" valueType="num">
                                      <p:cBhvr additive="base">
                                        <p:cTn id="406" dur="3000" fill="hold"/>
                                        <p:tgtEl>
                                          <p:spTgt spid="56"/>
                                        </p:tgtEl>
                                        <p:attrNameLst>
                                          <p:attrName>ppt_x</p:attrName>
                                        </p:attrNameLst>
                                      </p:cBhvr>
                                      <p:tavLst>
                                        <p:tav tm="0">
                                          <p:val>
                                            <p:strVal val="#ppt_x"/>
                                          </p:val>
                                        </p:tav>
                                        <p:tav tm="100000">
                                          <p:val>
                                            <p:strVal val="#ppt_x"/>
                                          </p:val>
                                        </p:tav>
                                      </p:tavLst>
                                    </p:anim>
                                    <p:anim calcmode="lin" valueType="num">
                                      <p:cBhvr additive="base">
                                        <p:cTn id="407" dur="3000" fill="hold"/>
                                        <p:tgtEl>
                                          <p:spTgt spid="56"/>
                                        </p:tgtEl>
                                        <p:attrNameLst>
                                          <p:attrName>ppt_y</p:attrName>
                                        </p:attrNameLst>
                                      </p:cBhvr>
                                      <p:tavLst>
                                        <p:tav tm="0">
                                          <p:val>
                                            <p:strVal val="1+#ppt_h/2"/>
                                          </p:val>
                                        </p:tav>
                                        <p:tav tm="100000">
                                          <p:val>
                                            <p:strVal val="#ppt_y"/>
                                          </p:val>
                                        </p:tav>
                                      </p:tavLst>
                                    </p:anim>
                                  </p:childTnLst>
                                </p:cTn>
                              </p:par>
                              <p:par>
                                <p:cTn id="408" presetID="2" presetClass="entr" presetSubtype="4" fill="hold" grpId="1" nodeType="withEffect">
                                  <p:stCondLst>
                                    <p:cond delay="0"/>
                                  </p:stCondLst>
                                  <p:childTnLst>
                                    <p:set>
                                      <p:cBhvr>
                                        <p:cTn id="409" dur="1" fill="hold">
                                          <p:stCondLst>
                                            <p:cond delay="0"/>
                                          </p:stCondLst>
                                        </p:cTn>
                                        <p:tgtEl>
                                          <p:spTgt spid="57"/>
                                        </p:tgtEl>
                                        <p:attrNameLst>
                                          <p:attrName>style.visibility</p:attrName>
                                        </p:attrNameLst>
                                      </p:cBhvr>
                                      <p:to>
                                        <p:strVal val="visible"/>
                                      </p:to>
                                    </p:set>
                                    <p:anim calcmode="lin" valueType="num">
                                      <p:cBhvr additive="base">
                                        <p:cTn id="410" dur="3000" fill="hold"/>
                                        <p:tgtEl>
                                          <p:spTgt spid="57"/>
                                        </p:tgtEl>
                                        <p:attrNameLst>
                                          <p:attrName>ppt_x</p:attrName>
                                        </p:attrNameLst>
                                      </p:cBhvr>
                                      <p:tavLst>
                                        <p:tav tm="0">
                                          <p:val>
                                            <p:strVal val="#ppt_x"/>
                                          </p:val>
                                        </p:tav>
                                        <p:tav tm="100000">
                                          <p:val>
                                            <p:strVal val="#ppt_x"/>
                                          </p:val>
                                        </p:tav>
                                      </p:tavLst>
                                    </p:anim>
                                    <p:anim calcmode="lin" valueType="num">
                                      <p:cBhvr additive="base">
                                        <p:cTn id="411" dur="3000" fill="hold"/>
                                        <p:tgtEl>
                                          <p:spTgt spid="57"/>
                                        </p:tgtEl>
                                        <p:attrNameLst>
                                          <p:attrName>ppt_y</p:attrName>
                                        </p:attrNameLst>
                                      </p:cBhvr>
                                      <p:tavLst>
                                        <p:tav tm="0">
                                          <p:val>
                                            <p:strVal val="1+#ppt_h/2"/>
                                          </p:val>
                                        </p:tav>
                                        <p:tav tm="100000">
                                          <p:val>
                                            <p:strVal val="#ppt_y"/>
                                          </p:val>
                                        </p:tav>
                                      </p:tavLst>
                                    </p:anim>
                                  </p:childTnLst>
                                </p:cTn>
                              </p:par>
                              <p:par>
                                <p:cTn id="412" presetID="2" presetClass="entr" presetSubtype="4" fill="hold" grpId="1" nodeType="withEffect">
                                  <p:stCondLst>
                                    <p:cond delay="0"/>
                                  </p:stCondLst>
                                  <p:childTnLst>
                                    <p:set>
                                      <p:cBhvr>
                                        <p:cTn id="413" dur="1" fill="hold">
                                          <p:stCondLst>
                                            <p:cond delay="0"/>
                                          </p:stCondLst>
                                        </p:cTn>
                                        <p:tgtEl>
                                          <p:spTgt spid="58"/>
                                        </p:tgtEl>
                                        <p:attrNameLst>
                                          <p:attrName>style.visibility</p:attrName>
                                        </p:attrNameLst>
                                      </p:cBhvr>
                                      <p:to>
                                        <p:strVal val="visible"/>
                                      </p:to>
                                    </p:set>
                                    <p:anim calcmode="lin" valueType="num">
                                      <p:cBhvr additive="base">
                                        <p:cTn id="414" dur="3000" fill="hold"/>
                                        <p:tgtEl>
                                          <p:spTgt spid="58"/>
                                        </p:tgtEl>
                                        <p:attrNameLst>
                                          <p:attrName>ppt_x</p:attrName>
                                        </p:attrNameLst>
                                      </p:cBhvr>
                                      <p:tavLst>
                                        <p:tav tm="0">
                                          <p:val>
                                            <p:strVal val="#ppt_x"/>
                                          </p:val>
                                        </p:tav>
                                        <p:tav tm="100000">
                                          <p:val>
                                            <p:strVal val="#ppt_x"/>
                                          </p:val>
                                        </p:tav>
                                      </p:tavLst>
                                    </p:anim>
                                    <p:anim calcmode="lin" valueType="num">
                                      <p:cBhvr additive="base">
                                        <p:cTn id="415" dur="3000" fill="hold"/>
                                        <p:tgtEl>
                                          <p:spTgt spid="58"/>
                                        </p:tgtEl>
                                        <p:attrNameLst>
                                          <p:attrName>ppt_y</p:attrName>
                                        </p:attrNameLst>
                                      </p:cBhvr>
                                      <p:tavLst>
                                        <p:tav tm="0">
                                          <p:val>
                                            <p:strVal val="1+#ppt_h/2"/>
                                          </p:val>
                                        </p:tav>
                                        <p:tav tm="100000">
                                          <p:val>
                                            <p:strVal val="#ppt_y"/>
                                          </p:val>
                                        </p:tav>
                                      </p:tavLst>
                                    </p:anim>
                                  </p:childTnLst>
                                </p:cTn>
                              </p:par>
                              <p:par>
                                <p:cTn id="416" presetID="2" presetClass="entr" presetSubtype="4" fill="hold" grpId="1" nodeType="withEffect">
                                  <p:stCondLst>
                                    <p:cond delay="0"/>
                                  </p:stCondLst>
                                  <p:childTnLst>
                                    <p:set>
                                      <p:cBhvr>
                                        <p:cTn id="417" dur="1" fill="hold">
                                          <p:stCondLst>
                                            <p:cond delay="0"/>
                                          </p:stCondLst>
                                        </p:cTn>
                                        <p:tgtEl>
                                          <p:spTgt spid="59"/>
                                        </p:tgtEl>
                                        <p:attrNameLst>
                                          <p:attrName>style.visibility</p:attrName>
                                        </p:attrNameLst>
                                      </p:cBhvr>
                                      <p:to>
                                        <p:strVal val="visible"/>
                                      </p:to>
                                    </p:set>
                                    <p:anim calcmode="lin" valueType="num">
                                      <p:cBhvr additive="base">
                                        <p:cTn id="418" dur="3000" fill="hold"/>
                                        <p:tgtEl>
                                          <p:spTgt spid="59"/>
                                        </p:tgtEl>
                                        <p:attrNameLst>
                                          <p:attrName>ppt_x</p:attrName>
                                        </p:attrNameLst>
                                      </p:cBhvr>
                                      <p:tavLst>
                                        <p:tav tm="0">
                                          <p:val>
                                            <p:strVal val="#ppt_x"/>
                                          </p:val>
                                        </p:tav>
                                        <p:tav tm="100000">
                                          <p:val>
                                            <p:strVal val="#ppt_x"/>
                                          </p:val>
                                        </p:tav>
                                      </p:tavLst>
                                    </p:anim>
                                    <p:anim calcmode="lin" valueType="num">
                                      <p:cBhvr additive="base">
                                        <p:cTn id="419" dur="3000" fill="hold"/>
                                        <p:tgtEl>
                                          <p:spTgt spid="59"/>
                                        </p:tgtEl>
                                        <p:attrNameLst>
                                          <p:attrName>ppt_y</p:attrName>
                                        </p:attrNameLst>
                                      </p:cBhvr>
                                      <p:tavLst>
                                        <p:tav tm="0">
                                          <p:val>
                                            <p:strVal val="1+#ppt_h/2"/>
                                          </p:val>
                                        </p:tav>
                                        <p:tav tm="100000">
                                          <p:val>
                                            <p:strVal val="#ppt_y"/>
                                          </p:val>
                                        </p:tav>
                                      </p:tavLst>
                                    </p:anim>
                                  </p:childTnLst>
                                </p:cTn>
                              </p:par>
                              <p:par>
                                <p:cTn id="420" presetID="2" presetClass="entr" presetSubtype="4" fill="hold" grpId="1" nodeType="withEffect">
                                  <p:stCondLst>
                                    <p:cond delay="0"/>
                                  </p:stCondLst>
                                  <p:childTnLst>
                                    <p:set>
                                      <p:cBhvr>
                                        <p:cTn id="421" dur="1" fill="hold">
                                          <p:stCondLst>
                                            <p:cond delay="0"/>
                                          </p:stCondLst>
                                        </p:cTn>
                                        <p:tgtEl>
                                          <p:spTgt spid="60"/>
                                        </p:tgtEl>
                                        <p:attrNameLst>
                                          <p:attrName>style.visibility</p:attrName>
                                        </p:attrNameLst>
                                      </p:cBhvr>
                                      <p:to>
                                        <p:strVal val="visible"/>
                                      </p:to>
                                    </p:set>
                                    <p:anim calcmode="lin" valueType="num">
                                      <p:cBhvr additive="base">
                                        <p:cTn id="422" dur="3000" fill="hold"/>
                                        <p:tgtEl>
                                          <p:spTgt spid="60"/>
                                        </p:tgtEl>
                                        <p:attrNameLst>
                                          <p:attrName>ppt_x</p:attrName>
                                        </p:attrNameLst>
                                      </p:cBhvr>
                                      <p:tavLst>
                                        <p:tav tm="0">
                                          <p:val>
                                            <p:strVal val="#ppt_x"/>
                                          </p:val>
                                        </p:tav>
                                        <p:tav tm="100000">
                                          <p:val>
                                            <p:strVal val="#ppt_x"/>
                                          </p:val>
                                        </p:tav>
                                      </p:tavLst>
                                    </p:anim>
                                    <p:anim calcmode="lin" valueType="num">
                                      <p:cBhvr additive="base">
                                        <p:cTn id="423" dur="3000" fill="hold"/>
                                        <p:tgtEl>
                                          <p:spTgt spid="60"/>
                                        </p:tgtEl>
                                        <p:attrNameLst>
                                          <p:attrName>ppt_y</p:attrName>
                                        </p:attrNameLst>
                                      </p:cBhvr>
                                      <p:tavLst>
                                        <p:tav tm="0">
                                          <p:val>
                                            <p:strVal val="1+#ppt_h/2"/>
                                          </p:val>
                                        </p:tav>
                                        <p:tav tm="100000">
                                          <p:val>
                                            <p:strVal val="#ppt_y"/>
                                          </p:val>
                                        </p:tav>
                                      </p:tavLst>
                                    </p:anim>
                                  </p:childTnLst>
                                </p:cTn>
                              </p:par>
                              <p:par>
                                <p:cTn id="424" presetID="2" presetClass="entr" presetSubtype="4" fill="hold" grpId="1" nodeType="withEffect">
                                  <p:stCondLst>
                                    <p:cond delay="0"/>
                                  </p:stCondLst>
                                  <p:childTnLst>
                                    <p:set>
                                      <p:cBhvr>
                                        <p:cTn id="425" dur="1" fill="hold">
                                          <p:stCondLst>
                                            <p:cond delay="0"/>
                                          </p:stCondLst>
                                        </p:cTn>
                                        <p:tgtEl>
                                          <p:spTgt spid="61"/>
                                        </p:tgtEl>
                                        <p:attrNameLst>
                                          <p:attrName>style.visibility</p:attrName>
                                        </p:attrNameLst>
                                      </p:cBhvr>
                                      <p:to>
                                        <p:strVal val="visible"/>
                                      </p:to>
                                    </p:set>
                                    <p:anim calcmode="lin" valueType="num">
                                      <p:cBhvr additive="base">
                                        <p:cTn id="426" dur="3000" fill="hold"/>
                                        <p:tgtEl>
                                          <p:spTgt spid="61"/>
                                        </p:tgtEl>
                                        <p:attrNameLst>
                                          <p:attrName>ppt_x</p:attrName>
                                        </p:attrNameLst>
                                      </p:cBhvr>
                                      <p:tavLst>
                                        <p:tav tm="0">
                                          <p:val>
                                            <p:strVal val="#ppt_x"/>
                                          </p:val>
                                        </p:tav>
                                        <p:tav tm="100000">
                                          <p:val>
                                            <p:strVal val="#ppt_x"/>
                                          </p:val>
                                        </p:tav>
                                      </p:tavLst>
                                    </p:anim>
                                    <p:anim calcmode="lin" valueType="num">
                                      <p:cBhvr additive="base">
                                        <p:cTn id="427" dur="3000" fill="hold"/>
                                        <p:tgtEl>
                                          <p:spTgt spid="61"/>
                                        </p:tgtEl>
                                        <p:attrNameLst>
                                          <p:attrName>ppt_y</p:attrName>
                                        </p:attrNameLst>
                                      </p:cBhvr>
                                      <p:tavLst>
                                        <p:tav tm="0">
                                          <p:val>
                                            <p:strVal val="1+#ppt_h/2"/>
                                          </p:val>
                                        </p:tav>
                                        <p:tav tm="100000">
                                          <p:val>
                                            <p:strVal val="#ppt_y"/>
                                          </p:val>
                                        </p:tav>
                                      </p:tavLst>
                                    </p:anim>
                                  </p:childTnLst>
                                </p:cTn>
                              </p:par>
                              <p:par>
                                <p:cTn id="428" presetID="2" presetClass="entr" presetSubtype="4" fill="hold" grpId="1" nodeType="withEffect">
                                  <p:stCondLst>
                                    <p:cond delay="0"/>
                                  </p:stCondLst>
                                  <p:childTnLst>
                                    <p:set>
                                      <p:cBhvr>
                                        <p:cTn id="429" dur="1" fill="hold">
                                          <p:stCondLst>
                                            <p:cond delay="0"/>
                                          </p:stCondLst>
                                        </p:cTn>
                                        <p:tgtEl>
                                          <p:spTgt spid="62"/>
                                        </p:tgtEl>
                                        <p:attrNameLst>
                                          <p:attrName>style.visibility</p:attrName>
                                        </p:attrNameLst>
                                      </p:cBhvr>
                                      <p:to>
                                        <p:strVal val="visible"/>
                                      </p:to>
                                    </p:set>
                                    <p:anim calcmode="lin" valueType="num">
                                      <p:cBhvr additive="base">
                                        <p:cTn id="430" dur="3000" fill="hold"/>
                                        <p:tgtEl>
                                          <p:spTgt spid="62"/>
                                        </p:tgtEl>
                                        <p:attrNameLst>
                                          <p:attrName>ppt_x</p:attrName>
                                        </p:attrNameLst>
                                      </p:cBhvr>
                                      <p:tavLst>
                                        <p:tav tm="0">
                                          <p:val>
                                            <p:strVal val="#ppt_x"/>
                                          </p:val>
                                        </p:tav>
                                        <p:tav tm="100000">
                                          <p:val>
                                            <p:strVal val="#ppt_x"/>
                                          </p:val>
                                        </p:tav>
                                      </p:tavLst>
                                    </p:anim>
                                    <p:anim calcmode="lin" valueType="num">
                                      <p:cBhvr additive="base">
                                        <p:cTn id="431" dur="3000" fill="hold"/>
                                        <p:tgtEl>
                                          <p:spTgt spid="62"/>
                                        </p:tgtEl>
                                        <p:attrNameLst>
                                          <p:attrName>ppt_y</p:attrName>
                                        </p:attrNameLst>
                                      </p:cBhvr>
                                      <p:tavLst>
                                        <p:tav tm="0">
                                          <p:val>
                                            <p:strVal val="1+#ppt_h/2"/>
                                          </p:val>
                                        </p:tav>
                                        <p:tav tm="100000">
                                          <p:val>
                                            <p:strVal val="#ppt_y"/>
                                          </p:val>
                                        </p:tav>
                                      </p:tavLst>
                                    </p:anim>
                                  </p:childTnLst>
                                </p:cTn>
                              </p:par>
                              <p:par>
                                <p:cTn id="432" presetID="2" presetClass="entr" presetSubtype="4" fill="hold" grpId="1" nodeType="withEffect">
                                  <p:stCondLst>
                                    <p:cond delay="0"/>
                                  </p:stCondLst>
                                  <p:childTnLst>
                                    <p:set>
                                      <p:cBhvr>
                                        <p:cTn id="433" dur="1" fill="hold">
                                          <p:stCondLst>
                                            <p:cond delay="0"/>
                                          </p:stCondLst>
                                        </p:cTn>
                                        <p:tgtEl>
                                          <p:spTgt spid="63"/>
                                        </p:tgtEl>
                                        <p:attrNameLst>
                                          <p:attrName>style.visibility</p:attrName>
                                        </p:attrNameLst>
                                      </p:cBhvr>
                                      <p:to>
                                        <p:strVal val="visible"/>
                                      </p:to>
                                    </p:set>
                                    <p:anim calcmode="lin" valueType="num">
                                      <p:cBhvr additive="base">
                                        <p:cTn id="434" dur="3000" fill="hold"/>
                                        <p:tgtEl>
                                          <p:spTgt spid="63"/>
                                        </p:tgtEl>
                                        <p:attrNameLst>
                                          <p:attrName>ppt_x</p:attrName>
                                        </p:attrNameLst>
                                      </p:cBhvr>
                                      <p:tavLst>
                                        <p:tav tm="0">
                                          <p:val>
                                            <p:strVal val="#ppt_x"/>
                                          </p:val>
                                        </p:tav>
                                        <p:tav tm="100000">
                                          <p:val>
                                            <p:strVal val="#ppt_x"/>
                                          </p:val>
                                        </p:tav>
                                      </p:tavLst>
                                    </p:anim>
                                    <p:anim calcmode="lin" valueType="num">
                                      <p:cBhvr additive="base">
                                        <p:cTn id="435" dur="3000" fill="hold"/>
                                        <p:tgtEl>
                                          <p:spTgt spid="63"/>
                                        </p:tgtEl>
                                        <p:attrNameLst>
                                          <p:attrName>ppt_y</p:attrName>
                                        </p:attrNameLst>
                                      </p:cBhvr>
                                      <p:tavLst>
                                        <p:tav tm="0">
                                          <p:val>
                                            <p:strVal val="1+#ppt_h/2"/>
                                          </p:val>
                                        </p:tav>
                                        <p:tav tm="100000">
                                          <p:val>
                                            <p:strVal val="#ppt_y"/>
                                          </p:val>
                                        </p:tav>
                                      </p:tavLst>
                                    </p:anim>
                                  </p:childTnLst>
                                </p:cTn>
                              </p:par>
                              <p:par>
                                <p:cTn id="436" presetID="2" presetClass="entr" presetSubtype="4" fill="hold" grpId="1" nodeType="withEffect">
                                  <p:stCondLst>
                                    <p:cond delay="0"/>
                                  </p:stCondLst>
                                  <p:childTnLst>
                                    <p:set>
                                      <p:cBhvr>
                                        <p:cTn id="437" dur="1" fill="hold">
                                          <p:stCondLst>
                                            <p:cond delay="0"/>
                                          </p:stCondLst>
                                        </p:cTn>
                                        <p:tgtEl>
                                          <p:spTgt spid="64"/>
                                        </p:tgtEl>
                                        <p:attrNameLst>
                                          <p:attrName>style.visibility</p:attrName>
                                        </p:attrNameLst>
                                      </p:cBhvr>
                                      <p:to>
                                        <p:strVal val="visible"/>
                                      </p:to>
                                    </p:set>
                                    <p:anim calcmode="lin" valueType="num">
                                      <p:cBhvr additive="base">
                                        <p:cTn id="438" dur="3000" fill="hold"/>
                                        <p:tgtEl>
                                          <p:spTgt spid="64"/>
                                        </p:tgtEl>
                                        <p:attrNameLst>
                                          <p:attrName>ppt_x</p:attrName>
                                        </p:attrNameLst>
                                      </p:cBhvr>
                                      <p:tavLst>
                                        <p:tav tm="0">
                                          <p:val>
                                            <p:strVal val="#ppt_x"/>
                                          </p:val>
                                        </p:tav>
                                        <p:tav tm="100000">
                                          <p:val>
                                            <p:strVal val="#ppt_x"/>
                                          </p:val>
                                        </p:tav>
                                      </p:tavLst>
                                    </p:anim>
                                    <p:anim calcmode="lin" valueType="num">
                                      <p:cBhvr additive="base">
                                        <p:cTn id="439" dur="3000" fill="hold"/>
                                        <p:tgtEl>
                                          <p:spTgt spid="64"/>
                                        </p:tgtEl>
                                        <p:attrNameLst>
                                          <p:attrName>ppt_y</p:attrName>
                                        </p:attrNameLst>
                                      </p:cBhvr>
                                      <p:tavLst>
                                        <p:tav tm="0">
                                          <p:val>
                                            <p:strVal val="1+#ppt_h/2"/>
                                          </p:val>
                                        </p:tav>
                                        <p:tav tm="100000">
                                          <p:val>
                                            <p:strVal val="#ppt_y"/>
                                          </p:val>
                                        </p:tav>
                                      </p:tavLst>
                                    </p:anim>
                                  </p:childTnLst>
                                </p:cTn>
                              </p:par>
                              <p:par>
                                <p:cTn id="440" presetID="2" presetClass="entr" presetSubtype="4" fill="hold" grpId="1" nodeType="withEffect">
                                  <p:stCondLst>
                                    <p:cond delay="0"/>
                                  </p:stCondLst>
                                  <p:childTnLst>
                                    <p:set>
                                      <p:cBhvr>
                                        <p:cTn id="441" dur="1" fill="hold">
                                          <p:stCondLst>
                                            <p:cond delay="0"/>
                                          </p:stCondLst>
                                        </p:cTn>
                                        <p:tgtEl>
                                          <p:spTgt spid="65"/>
                                        </p:tgtEl>
                                        <p:attrNameLst>
                                          <p:attrName>style.visibility</p:attrName>
                                        </p:attrNameLst>
                                      </p:cBhvr>
                                      <p:to>
                                        <p:strVal val="visible"/>
                                      </p:to>
                                    </p:set>
                                    <p:anim calcmode="lin" valueType="num">
                                      <p:cBhvr additive="base">
                                        <p:cTn id="442" dur="3000" fill="hold"/>
                                        <p:tgtEl>
                                          <p:spTgt spid="65"/>
                                        </p:tgtEl>
                                        <p:attrNameLst>
                                          <p:attrName>ppt_x</p:attrName>
                                        </p:attrNameLst>
                                      </p:cBhvr>
                                      <p:tavLst>
                                        <p:tav tm="0">
                                          <p:val>
                                            <p:strVal val="#ppt_x"/>
                                          </p:val>
                                        </p:tav>
                                        <p:tav tm="100000">
                                          <p:val>
                                            <p:strVal val="#ppt_x"/>
                                          </p:val>
                                        </p:tav>
                                      </p:tavLst>
                                    </p:anim>
                                    <p:anim calcmode="lin" valueType="num">
                                      <p:cBhvr additive="base">
                                        <p:cTn id="443" dur="3000" fill="hold"/>
                                        <p:tgtEl>
                                          <p:spTgt spid="65"/>
                                        </p:tgtEl>
                                        <p:attrNameLst>
                                          <p:attrName>ppt_y</p:attrName>
                                        </p:attrNameLst>
                                      </p:cBhvr>
                                      <p:tavLst>
                                        <p:tav tm="0">
                                          <p:val>
                                            <p:strVal val="1+#ppt_h/2"/>
                                          </p:val>
                                        </p:tav>
                                        <p:tav tm="100000">
                                          <p:val>
                                            <p:strVal val="#ppt_y"/>
                                          </p:val>
                                        </p:tav>
                                      </p:tavLst>
                                    </p:anim>
                                  </p:childTnLst>
                                </p:cTn>
                              </p:par>
                              <p:par>
                                <p:cTn id="444" presetID="2" presetClass="entr" presetSubtype="4" fill="hold" grpId="1" nodeType="withEffect">
                                  <p:stCondLst>
                                    <p:cond delay="0"/>
                                  </p:stCondLst>
                                  <p:childTnLst>
                                    <p:set>
                                      <p:cBhvr>
                                        <p:cTn id="445" dur="1" fill="hold">
                                          <p:stCondLst>
                                            <p:cond delay="0"/>
                                          </p:stCondLst>
                                        </p:cTn>
                                        <p:tgtEl>
                                          <p:spTgt spid="66"/>
                                        </p:tgtEl>
                                        <p:attrNameLst>
                                          <p:attrName>style.visibility</p:attrName>
                                        </p:attrNameLst>
                                      </p:cBhvr>
                                      <p:to>
                                        <p:strVal val="visible"/>
                                      </p:to>
                                    </p:set>
                                    <p:anim calcmode="lin" valueType="num">
                                      <p:cBhvr additive="base">
                                        <p:cTn id="446" dur="3000" fill="hold"/>
                                        <p:tgtEl>
                                          <p:spTgt spid="66"/>
                                        </p:tgtEl>
                                        <p:attrNameLst>
                                          <p:attrName>ppt_x</p:attrName>
                                        </p:attrNameLst>
                                      </p:cBhvr>
                                      <p:tavLst>
                                        <p:tav tm="0">
                                          <p:val>
                                            <p:strVal val="#ppt_x"/>
                                          </p:val>
                                        </p:tav>
                                        <p:tav tm="100000">
                                          <p:val>
                                            <p:strVal val="#ppt_x"/>
                                          </p:val>
                                        </p:tav>
                                      </p:tavLst>
                                    </p:anim>
                                    <p:anim calcmode="lin" valueType="num">
                                      <p:cBhvr additive="base">
                                        <p:cTn id="447" dur="3000" fill="hold"/>
                                        <p:tgtEl>
                                          <p:spTgt spid="66"/>
                                        </p:tgtEl>
                                        <p:attrNameLst>
                                          <p:attrName>ppt_y</p:attrName>
                                        </p:attrNameLst>
                                      </p:cBhvr>
                                      <p:tavLst>
                                        <p:tav tm="0">
                                          <p:val>
                                            <p:strVal val="1+#ppt_h/2"/>
                                          </p:val>
                                        </p:tav>
                                        <p:tav tm="100000">
                                          <p:val>
                                            <p:strVal val="#ppt_y"/>
                                          </p:val>
                                        </p:tav>
                                      </p:tavLst>
                                    </p:anim>
                                  </p:childTnLst>
                                </p:cTn>
                              </p:par>
                              <p:par>
                                <p:cTn id="448" presetID="2" presetClass="entr" presetSubtype="4" fill="hold" grpId="1" nodeType="withEffect">
                                  <p:stCondLst>
                                    <p:cond delay="0"/>
                                  </p:stCondLst>
                                  <p:childTnLst>
                                    <p:set>
                                      <p:cBhvr>
                                        <p:cTn id="449" dur="1" fill="hold">
                                          <p:stCondLst>
                                            <p:cond delay="0"/>
                                          </p:stCondLst>
                                        </p:cTn>
                                        <p:tgtEl>
                                          <p:spTgt spid="67"/>
                                        </p:tgtEl>
                                        <p:attrNameLst>
                                          <p:attrName>style.visibility</p:attrName>
                                        </p:attrNameLst>
                                      </p:cBhvr>
                                      <p:to>
                                        <p:strVal val="visible"/>
                                      </p:to>
                                    </p:set>
                                    <p:anim calcmode="lin" valueType="num">
                                      <p:cBhvr additive="base">
                                        <p:cTn id="450" dur="3000" fill="hold"/>
                                        <p:tgtEl>
                                          <p:spTgt spid="67"/>
                                        </p:tgtEl>
                                        <p:attrNameLst>
                                          <p:attrName>ppt_x</p:attrName>
                                        </p:attrNameLst>
                                      </p:cBhvr>
                                      <p:tavLst>
                                        <p:tav tm="0">
                                          <p:val>
                                            <p:strVal val="#ppt_x"/>
                                          </p:val>
                                        </p:tav>
                                        <p:tav tm="100000">
                                          <p:val>
                                            <p:strVal val="#ppt_x"/>
                                          </p:val>
                                        </p:tav>
                                      </p:tavLst>
                                    </p:anim>
                                    <p:anim calcmode="lin" valueType="num">
                                      <p:cBhvr additive="base">
                                        <p:cTn id="451" dur="3000" fill="hold"/>
                                        <p:tgtEl>
                                          <p:spTgt spid="67"/>
                                        </p:tgtEl>
                                        <p:attrNameLst>
                                          <p:attrName>ppt_y</p:attrName>
                                        </p:attrNameLst>
                                      </p:cBhvr>
                                      <p:tavLst>
                                        <p:tav tm="0">
                                          <p:val>
                                            <p:strVal val="1+#ppt_h/2"/>
                                          </p:val>
                                        </p:tav>
                                        <p:tav tm="100000">
                                          <p:val>
                                            <p:strVal val="#ppt_y"/>
                                          </p:val>
                                        </p:tav>
                                      </p:tavLst>
                                    </p:anim>
                                  </p:childTnLst>
                                </p:cTn>
                              </p:par>
                              <p:par>
                                <p:cTn id="452" presetID="2" presetClass="entr" presetSubtype="4" fill="hold" grpId="1" nodeType="withEffect">
                                  <p:stCondLst>
                                    <p:cond delay="0"/>
                                  </p:stCondLst>
                                  <p:childTnLst>
                                    <p:set>
                                      <p:cBhvr>
                                        <p:cTn id="453" dur="1" fill="hold">
                                          <p:stCondLst>
                                            <p:cond delay="0"/>
                                          </p:stCondLst>
                                        </p:cTn>
                                        <p:tgtEl>
                                          <p:spTgt spid="68"/>
                                        </p:tgtEl>
                                        <p:attrNameLst>
                                          <p:attrName>style.visibility</p:attrName>
                                        </p:attrNameLst>
                                      </p:cBhvr>
                                      <p:to>
                                        <p:strVal val="visible"/>
                                      </p:to>
                                    </p:set>
                                    <p:anim calcmode="lin" valueType="num">
                                      <p:cBhvr additive="base">
                                        <p:cTn id="454" dur="3000" fill="hold"/>
                                        <p:tgtEl>
                                          <p:spTgt spid="68"/>
                                        </p:tgtEl>
                                        <p:attrNameLst>
                                          <p:attrName>ppt_x</p:attrName>
                                        </p:attrNameLst>
                                      </p:cBhvr>
                                      <p:tavLst>
                                        <p:tav tm="0">
                                          <p:val>
                                            <p:strVal val="#ppt_x"/>
                                          </p:val>
                                        </p:tav>
                                        <p:tav tm="100000">
                                          <p:val>
                                            <p:strVal val="#ppt_x"/>
                                          </p:val>
                                        </p:tav>
                                      </p:tavLst>
                                    </p:anim>
                                    <p:anim calcmode="lin" valueType="num">
                                      <p:cBhvr additive="base">
                                        <p:cTn id="455" dur="3000" fill="hold"/>
                                        <p:tgtEl>
                                          <p:spTgt spid="68"/>
                                        </p:tgtEl>
                                        <p:attrNameLst>
                                          <p:attrName>ppt_y</p:attrName>
                                        </p:attrNameLst>
                                      </p:cBhvr>
                                      <p:tavLst>
                                        <p:tav tm="0">
                                          <p:val>
                                            <p:strVal val="1+#ppt_h/2"/>
                                          </p:val>
                                        </p:tav>
                                        <p:tav tm="100000">
                                          <p:val>
                                            <p:strVal val="#ppt_y"/>
                                          </p:val>
                                        </p:tav>
                                      </p:tavLst>
                                    </p:anim>
                                  </p:childTnLst>
                                </p:cTn>
                              </p:par>
                              <p:par>
                                <p:cTn id="456" presetID="2" presetClass="entr" presetSubtype="4" fill="hold" grpId="1" nodeType="withEffect">
                                  <p:stCondLst>
                                    <p:cond delay="0"/>
                                  </p:stCondLst>
                                  <p:childTnLst>
                                    <p:set>
                                      <p:cBhvr>
                                        <p:cTn id="457" dur="1" fill="hold">
                                          <p:stCondLst>
                                            <p:cond delay="0"/>
                                          </p:stCondLst>
                                        </p:cTn>
                                        <p:tgtEl>
                                          <p:spTgt spid="69"/>
                                        </p:tgtEl>
                                        <p:attrNameLst>
                                          <p:attrName>style.visibility</p:attrName>
                                        </p:attrNameLst>
                                      </p:cBhvr>
                                      <p:to>
                                        <p:strVal val="visible"/>
                                      </p:to>
                                    </p:set>
                                    <p:anim calcmode="lin" valueType="num">
                                      <p:cBhvr additive="base">
                                        <p:cTn id="458" dur="3000" fill="hold"/>
                                        <p:tgtEl>
                                          <p:spTgt spid="69"/>
                                        </p:tgtEl>
                                        <p:attrNameLst>
                                          <p:attrName>ppt_x</p:attrName>
                                        </p:attrNameLst>
                                      </p:cBhvr>
                                      <p:tavLst>
                                        <p:tav tm="0">
                                          <p:val>
                                            <p:strVal val="#ppt_x"/>
                                          </p:val>
                                        </p:tav>
                                        <p:tav tm="100000">
                                          <p:val>
                                            <p:strVal val="#ppt_x"/>
                                          </p:val>
                                        </p:tav>
                                      </p:tavLst>
                                    </p:anim>
                                    <p:anim calcmode="lin" valueType="num">
                                      <p:cBhvr additive="base">
                                        <p:cTn id="459" dur="3000" fill="hold"/>
                                        <p:tgtEl>
                                          <p:spTgt spid="69"/>
                                        </p:tgtEl>
                                        <p:attrNameLst>
                                          <p:attrName>ppt_y</p:attrName>
                                        </p:attrNameLst>
                                      </p:cBhvr>
                                      <p:tavLst>
                                        <p:tav tm="0">
                                          <p:val>
                                            <p:strVal val="1+#ppt_h/2"/>
                                          </p:val>
                                        </p:tav>
                                        <p:tav tm="100000">
                                          <p:val>
                                            <p:strVal val="#ppt_y"/>
                                          </p:val>
                                        </p:tav>
                                      </p:tavLst>
                                    </p:anim>
                                  </p:childTnLst>
                                </p:cTn>
                              </p:par>
                              <p:par>
                                <p:cTn id="460" presetID="2" presetClass="entr" presetSubtype="4" fill="hold" grpId="1" nodeType="withEffect">
                                  <p:stCondLst>
                                    <p:cond delay="0"/>
                                  </p:stCondLst>
                                  <p:childTnLst>
                                    <p:set>
                                      <p:cBhvr>
                                        <p:cTn id="461" dur="1" fill="hold">
                                          <p:stCondLst>
                                            <p:cond delay="0"/>
                                          </p:stCondLst>
                                        </p:cTn>
                                        <p:tgtEl>
                                          <p:spTgt spid="70"/>
                                        </p:tgtEl>
                                        <p:attrNameLst>
                                          <p:attrName>style.visibility</p:attrName>
                                        </p:attrNameLst>
                                      </p:cBhvr>
                                      <p:to>
                                        <p:strVal val="visible"/>
                                      </p:to>
                                    </p:set>
                                    <p:anim calcmode="lin" valueType="num">
                                      <p:cBhvr additive="base">
                                        <p:cTn id="462" dur="3000" fill="hold"/>
                                        <p:tgtEl>
                                          <p:spTgt spid="70"/>
                                        </p:tgtEl>
                                        <p:attrNameLst>
                                          <p:attrName>ppt_x</p:attrName>
                                        </p:attrNameLst>
                                      </p:cBhvr>
                                      <p:tavLst>
                                        <p:tav tm="0">
                                          <p:val>
                                            <p:strVal val="#ppt_x"/>
                                          </p:val>
                                        </p:tav>
                                        <p:tav tm="100000">
                                          <p:val>
                                            <p:strVal val="#ppt_x"/>
                                          </p:val>
                                        </p:tav>
                                      </p:tavLst>
                                    </p:anim>
                                    <p:anim calcmode="lin" valueType="num">
                                      <p:cBhvr additive="base">
                                        <p:cTn id="463" dur="3000" fill="hold"/>
                                        <p:tgtEl>
                                          <p:spTgt spid="70"/>
                                        </p:tgtEl>
                                        <p:attrNameLst>
                                          <p:attrName>ppt_y</p:attrName>
                                        </p:attrNameLst>
                                      </p:cBhvr>
                                      <p:tavLst>
                                        <p:tav tm="0">
                                          <p:val>
                                            <p:strVal val="1+#ppt_h/2"/>
                                          </p:val>
                                        </p:tav>
                                        <p:tav tm="100000">
                                          <p:val>
                                            <p:strVal val="#ppt_y"/>
                                          </p:val>
                                        </p:tav>
                                      </p:tavLst>
                                    </p:anim>
                                  </p:childTnLst>
                                </p:cTn>
                              </p:par>
                              <p:par>
                                <p:cTn id="464" presetID="2" presetClass="entr" presetSubtype="4" fill="hold" grpId="1" nodeType="withEffect">
                                  <p:stCondLst>
                                    <p:cond delay="0"/>
                                  </p:stCondLst>
                                  <p:childTnLst>
                                    <p:set>
                                      <p:cBhvr>
                                        <p:cTn id="465" dur="1" fill="hold">
                                          <p:stCondLst>
                                            <p:cond delay="0"/>
                                          </p:stCondLst>
                                        </p:cTn>
                                        <p:tgtEl>
                                          <p:spTgt spid="71"/>
                                        </p:tgtEl>
                                        <p:attrNameLst>
                                          <p:attrName>style.visibility</p:attrName>
                                        </p:attrNameLst>
                                      </p:cBhvr>
                                      <p:to>
                                        <p:strVal val="visible"/>
                                      </p:to>
                                    </p:set>
                                    <p:anim calcmode="lin" valueType="num">
                                      <p:cBhvr additive="base">
                                        <p:cTn id="466" dur="3000" fill="hold"/>
                                        <p:tgtEl>
                                          <p:spTgt spid="71"/>
                                        </p:tgtEl>
                                        <p:attrNameLst>
                                          <p:attrName>ppt_x</p:attrName>
                                        </p:attrNameLst>
                                      </p:cBhvr>
                                      <p:tavLst>
                                        <p:tav tm="0">
                                          <p:val>
                                            <p:strVal val="#ppt_x"/>
                                          </p:val>
                                        </p:tav>
                                        <p:tav tm="100000">
                                          <p:val>
                                            <p:strVal val="#ppt_x"/>
                                          </p:val>
                                        </p:tav>
                                      </p:tavLst>
                                    </p:anim>
                                    <p:anim calcmode="lin" valueType="num">
                                      <p:cBhvr additive="base">
                                        <p:cTn id="467" dur="3000" fill="hold"/>
                                        <p:tgtEl>
                                          <p:spTgt spid="71"/>
                                        </p:tgtEl>
                                        <p:attrNameLst>
                                          <p:attrName>ppt_y</p:attrName>
                                        </p:attrNameLst>
                                      </p:cBhvr>
                                      <p:tavLst>
                                        <p:tav tm="0">
                                          <p:val>
                                            <p:strVal val="1+#ppt_h/2"/>
                                          </p:val>
                                        </p:tav>
                                        <p:tav tm="100000">
                                          <p:val>
                                            <p:strVal val="#ppt_y"/>
                                          </p:val>
                                        </p:tav>
                                      </p:tavLst>
                                    </p:anim>
                                  </p:childTnLst>
                                </p:cTn>
                              </p:par>
                              <p:par>
                                <p:cTn id="468" presetID="2" presetClass="entr" presetSubtype="4" fill="hold" grpId="1" nodeType="withEffect">
                                  <p:stCondLst>
                                    <p:cond delay="0"/>
                                  </p:stCondLst>
                                  <p:childTnLst>
                                    <p:set>
                                      <p:cBhvr>
                                        <p:cTn id="469" dur="1" fill="hold">
                                          <p:stCondLst>
                                            <p:cond delay="0"/>
                                          </p:stCondLst>
                                        </p:cTn>
                                        <p:tgtEl>
                                          <p:spTgt spid="72"/>
                                        </p:tgtEl>
                                        <p:attrNameLst>
                                          <p:attrName>style.visibility</p:attrName>
                                        </p:attrNameLst>
                                      </p:cBhvr>
                                      <p:to>
                                        <p:strVal val="visible"/>
                                      </p:to>
                                    </p:set>
                                    <p:anim calcmode="lin" valueType="num">
                                      <p:cBhvr additive="base">
                                        <p:cTn id="470" dur="3000" fill="hold"/>
                                        <p:tgtEl>
                                          <p:spTgt spid="72"/>
                                        </p:tgtEl>
                                        <p:attrNameLst>
                                          <p:attrName>ppt_x</p:attrName>
                                        </p:attrNameLst>
                                      </p:cBhvr>
                                      <p:tavLst>
                                        <p:tav tm="0">
                                          <p:val>
                                            <p:strVal val="#ppt_x"/>
                                          </p:val>
                                        </p:tav>
                                        <p:tav tm="100000">
                                          <p:val>
                                            <p:strVal val="#ppt_x"/>
                                          </p:val>
                                        </p:tav>
                                      </p:tavLst>
                                    </p:anim>
                                    <p:anim calcmode="lin" valueType="num">
                                      <p:cBhvr additive="base">
                                        <p:cTn id="471" dur="3000" fill="hold"/>
                                        <p:tgtEl>
                                          <p:spTgt spid="72"/>
                                        </p:tgtEl>
                                        <p:attrNameLst>
                                          <p:attrName>ppt_y</p:attrName>
                                        </p:attrNameLst>
                                      </p:cBhvr>
                                      <p:tavLst>
                                        <p:tav tm="0">
                                          <p:val>
                                            <p:strVal val="1+#ppt_h/2"/>
                                          </p:val>
                                        </p:tav>
                                        <p:tav tm="100000">
                                          <p:val>
                                            <p:strVal val="#ppt_y"/>
                                          </p:val>
                                        </p:tav>
                                      </p:tavLst>
                                    </p:anim>
                                  </p:childTnLst>
                                </p:cTn>
                              </p:par>
                              <p:par>
                                <p:cTn id="472" presetID="2" presetClass="entr" presetSubtype="4" fill="hold" grpId="1" nodeType="withEffect">
                                  <p:stCondLst>
                                    <p:cond delay="0"/>
                                  </p:stCondLst>
                                  <p:childTnLst>
                                    <p:set>
                                      <p:cBhvr>
                                        <p:cTn id="473" dur="1" fill="hold">
                                          <p:stCondLst>
                                            <p:cond delay="0"/>
                                          </p:stCondLst>
                                        </p:cTn>
                                        <p:tgtEl>
                                          <p:spTgt spid="73"/>
                                        </p:tgtEl>
                                        <p:attrNameLst>
                                          <p:attrName>style.visibility</p:attrName>
                                        </p:attrNameLst>
                                      </p:cBhvr>
                                      <p:to>
                                        <p:strVal val="visible"/>
                                      </p:to>
                                    </p:set>
                                    <p:anim calcmode="lin" valueType="num">
                                      <p:cBhvr additive="base">
                                        <p:cTn id="474" dur="3000" fill="hold"/>
                                        <p:tgtEl>
                                          <p:spTgt spid="73"/>
                                        </p:tgtEl>
                                        <p:attrNameLst>
                                          <p:attrName>ppt_x</p:attrName>
                                        </p:attrNameLst>
                                      </p:cBhvr>
                                      <p:tavLst>
                                        <p:tav tm="0">
                                          <p:val>
                                            <p:strVal val="#ppt_x"/>
                                          </p:val>
                                        </p:tav>
                                        <p:tav tm="100000">
                                          <p:val>
                                            <p:strVal val="#ppt_x"/>
                                          </p:val>
                                        </p:tav>
                                      </p:tavLst>
                                    </p:anim>
                                    <p:anim calcmode="lin" valueType="num">
                                      <p:cBhvr additive="base">
                                        <p:cTn id="475" dur="3000" fill="hold"/>
                                        <p:tgtEl>
                                          <p:spTgt spid="73"/>
                                        </p:tgtEl>
                                        <p:attrNameLst>
                                          <p:attrName>ppt_y</p:attrName>
                                        </p:attrNameLst>
                                      </p:cBhvr>
                                      <p:tavLst>
                                        <p:tav tm="0">
                                          <p:val>
                                            <p:strVal val="1+#ppt_h/2"/>
                                          </p:val>
                                        </p:tav>
                                        <p:tav tm="100000">
                                          <p:val>
                                            <p:strVal val="#ppt_y"/>
                                          </p:val>
                                        </p:tav>
                                      </p:tavLst>
                                    </p:anim>
                                  </p:childTnLst>
                                </p:cTn>
                              </p:par>
                              <p:par>
                                <p:cTn id="476" presetID="2" presetClass="entr" presetSubtype="4" fill="hold" grpId="1" nodeType="withEffect">
                                  <p:stCondLst>
                                    <p:cond delay="0"/>
                                  </p:stCondLst>
                                  <p:childTnLst>
                                    <p:set>
                                      <p:cBhvr>
                                        <p:cTn id="477" dur="1" fill="hold">
                                          <p:stCondLst>
                                            <p:cond delay="0"/>
                                          </p:stCondLst>
                                        </p:cTn>
                                        <p:tgtEl>
                                          <p:spTgt spid="74"/>
                                        </p:tgtEl>
                                        <p:attrNameLst>
                                          <p:attrName>style.visibility</p:attrName>
                                        </p:attrNameLst>
                                      </p:cBhvr>
                                      <p:to>
                                        <p:strVal val="visible"/>
                                      </p:to>
                                    </p:set>
                                    <p:anim calcmode="lin" valueType="num">
                                      <p:cBhvr additive="base">
                                        <p:cTn id="478" dur="3000" fill="hold"/>
                                        <p:tgtEl>
                                          <p:spTgt spid="74"/>
                                        </p:tgtEl>
                                        <p:attrNameLst>
                                          <p:attrName>ppt_x</p:attrName>
                                        </p:attrNameLst>
                                      </p:cBhvr>
                                      <p:tavLst>
                                        <p:tav tm="0">
                                          <p:val>
                                            <p:strVal val="#ppt_x"/>
                                          </p:val>
                                        </p:tav>
                                        <p:tav tm="100000">
                                          <p:val>
                                            <p:strVal val="#ppt_x"/>
                                          </p:val>
                                        </p:tav>
                                      </p:tavLst>
                                    </p:anim>
                                    <p:anim calcmode="lin" valueType="num">
                                      <p:cBhvr additive="base">
                                        <p:cTn id="479" dur="3000" fill="hold"/>
                                        <p:tgtEl>
                                          <p:spTgt spid="74"/>
                                        </p:tgtEl>
                                        <p:attrNameLst>
                                          <p:attrName>ppt_y</p:attrName>
                                        </p:attrNameLst>
                                      </p:cBhvr>
                                      <p:tavLst>
                                        <p:tav tm="0">
                                          <p:val>
                                            <p:strVal val="1+#ppt_h/2"/>
                                          </p:val>
                                        </p:tav>
                                        <p:tav tm="100000">
                                          <p:val>
                                            <p:strVal val="#ppt_y"/>
                                          </p:val>
                                        </p:tav>
                                      </p:tavLst>
                                    </p:anim>
                                  </p:childTnLst>
                                </p:cTn>
                              </p:par>
                              <p:par>
                                <p:cTn id="480" presetID="2" presetClass="entr" presetSubtype="4" fill="hold" grpId="1" nodeType="withEffect">
                                  <p:stCondLst>
                                    <p:cond delay="0"/>
                                  </p:stCondLst>
                                  <p:childTnLst>
                                    <p:set>
                                      <p:cBhvr>
                                        <p:cTn id="481" dur="1" fill="hold">
                                          <p:stCondLst>
                                            <p:cond delay="0"/>
                                          </p:stCondLst>
                                        </p:cTn>
                                        <p:tgtEl>
                                          <p:spTgt spid="75"/>
                                        </p:tgtEl>
                                        <p:attrNameLst>
                                          <p:attrName>style.visibility</p:attrName>
                                        </p:attrNameLst>
                                      </p:cBhvr>
                                      <p:to>
                                        <p:strVal val="visible"/>
                                      </p:to>
                                    </p:set>
                                    <p:anim calcmode="lin" valueType="num">
                                      <p:cBhvr additive="base">
                                        <p:cTn id="482" dur="3000" fill="hold"/>
                                        <p:tgtEl>
                                          <p:spTgt spid="75"/>
                                        </p:tgtEl>
                                        <p:attrNameLst>
                                          <p:attrName>ppt_x</p:attrName>
                                        </p:attrNameLst>
                                      </p:cBhvr>
                                      <p:tavLst>
                                        <p:tav tm="0">
                                          <p:val>
                                            <p:strVal val="#ppt_x"/>
                                          </p:val>
                                        </p:tav>
                                        <p:tav tm="100000">
                                          <p:val>
                                            <p:strVal val="#ppt_x"/>
                                          </p:val>
                                        </p:tav>
                                      </p:tavLst>
                                    </p:anim>
                                    <p:anim calcmode="lin" valueType="num">
                                      <p:cBhvr additive="base">
                                        <p:cTn id="483" dur="3000" fill="hold"/>
                                        <p:tgtEl>
                                          <p:spTgt spid="75"/>
                                        </p:tgtEl>
                                        <p:attrNameLst>
                                          <p:attrName>ppt_y</p:attrName>
                                        </p:attrNameLst>
                                      </p:cBhvr>
                                      <p:tavLst>
                                        <p:tav tm="0">
                                          <p:val>
                                            <p:strVal val="1+#ppt_h/2"/>
                                          </p:val>
                                        </p:tav>
                                        <p:tav tm="100000">
                                          <p:val>
                                            <p:strVal val="#ppt_y"/>
                                          </p:val>
                                        </p:tav>
                                      </p:tavLst>
                                    </p:anim>
                                  </p:childTnLst>
                                </p:cTn>
                              </p:par>
                              <p:par>
                                <p:cTn id="484" presetID="2" presetClass="entr" presetSubtype="4" fill="hold" grpId="1" nodeType="withEffect">
                                  <p:stCondLst>
                                    <p:cond delay="0"/>
                                  </p:stCondLst>
                                  <p:childTnLst>
                                    <p:set>
                                      <p:cBhvr>
                                        <p:cTn id="485" dur="1" fill="hold">
                                          <p:stCondLst>
                                            <p:cond delay="0"/>
                                          </p:stCondLst>
                                        </p:cTn>
                                        <p:tgtEl>
                                          <p:spTgt spid="76"/>
                                        </p:tgtEl>
                                        <p:attrNameLst>
                                          <p:attrName>style.visibility</p:attrName>
                                        </p:attrNameLst>
                                      </p:cBhvr>
                                      <p:to>
                                        <p:strVal val="visible"/>
                                      </p:to>
                                    </p:set>
                                    <p:anim calcmode="lin" valueType="num">
                                      <p:cBhvr additive="base">
                                        <p:cTn id="486" dur="3000" fill="hold"/>
                                        <p:tgtEl>
                                          <p:spTgt spid="76"/>
                                        </p:tgtEl>
                                        <p:attrNameLst>
                                          <p:attrName>ppt_x</p:attrName>
                                        </p:attrNameLst>
                                      </p:cBhvr>
                                      <p:tavLst>
                                        <p:tav tm="0">
                                          <p:val>
                                            <p:strVal val="#ppt_x"/>
                                          </p:val>
                                        </p:tav>
                                        <p:tav tm="100000">
                                          <p:val>
                                            <p:strVal val="#ppt_x"/>
                                          </p:val>
                                        </p:tav>
                                      </p:tavLst>
                                    </p:anim>
                                    <p:anim calcmode="lin" valueType="num">
                                      <p:cBhvr additive="base">
                                        <p:cTn id="487" dur="3000" fill="hold"/>
                                        <p:tgtEl>
                                          <p:spTgt spid="76"/>
                                        </p:tgtEl>
                                        <p:attrNameLst>
                                          <p:attrName>ppt_y</p:attrName>
                                        </p:attrNameLst>
                                      </p:cBhvr>
                                      <p:tavLst>
                                        <p:tav tm="0">
                                          <p:val>
                                            <p:strVal val="1+#ppt_h/2"/>
                                          </p:val>
                                        </p:tav>
                                        <p:tav tm="100000">
                                          <p:val>
                                            <p:strVal val="#ppt_y"/>
                                          </p:val>
                                        </p:tav>
                                      </p:tavLst>
                                    </p:anim>
                                  </p:childTnLst>
                                </p:cTn>
                              </p:par>
                              <p:par>
                                <p:cTn id="488" presetID="2" presetClass="entr" presetSubtype="4" fill="hold" grpId="1" nodeType="withEffect">
                                  <p:stCondLst>
                                    <p:cond delay="0"/>
                                  </p:stCondLst>
                                  <p:childTnLst>
                                    <p:set>
                                      <p:cBhvr>
                                        <p:cTn id="489" dur="1" fill="hold">
                                          <p:stCondLst>
                                            <p:cond delay="0"/>
                                          </p:stCondLst>
                                        </p:cTn>
                                        <p:tgtEl>
                                          <p:spTgt spid="6"/>
                                        </p:tgtEl>
                                        <p:attrNameLst>
                                          <p:attrName>style.visibility</p:attrName>
                                        </p:attrNameLst>
                                      </p:cBhvr>
                                      <p:to>
                                        <p:strVal val="visible"/>
                                      </p:to>
                                    </p:set>
                                    <p:anim calcmode="lin" valueType="num">
                                      <p:cBhvr additive="base">
                                        <p:cTn id="490" dur="3000" fill="hold"/>
                                        <p:tgtEl>
                                          <p:spTgt spid="6"/>
                                        </p:tgtEl>
                                        <p:attrNameLst>
                                          <p:attrName>ppt_x</p:attrName>
                                        </p:attrNameLst>
                                      </p:cBhvr>
                                      <p:tavLst>
                                        <p:tav tm="0">
                                          <p:val>
                                            <p:strVal val="#ppt_x"/>
                                          </p:val>
                                        </p:tav>
                                        <p:tav tm="100000">
                                          <p:val>
                                            <p:strVal val="#ppt_x"/>
                                          </p:val>
                                        </p:tav>
                                      </p:tavLst>
                                    </p:anim>
                                    <p:anim calcmode="lin" valueType="num">
                                      <p:cBhvr additive="base">
                                        <p:cTn id="491" dur="3000" fill="hold"/>
                                        <p:tgtEl>
                                          <p:spTgt spid="6"/>
                                        </p:tgtEl>
                                        <p:attrNameLst>
                                          <p:attrName>ppt_y</p:attrName>
                                        </p:attrNameLst>
                                      </p:cBhvr>
                                      <p:tavLst>
                                        <p:tav tm="0">
                                          <p:val>
                                            <p:strVal val="1+#ppt_h/2"/>
                                          </p:val>
                                        </p:tav>
                                        <p:tav tm="100000">
                                          <p:val>
                                            <p:strVal val="#ppt_y"/>
                                          </p:val>
                                        </p:tav>
                                      </p:tavLst>
                                    </p:anim>
                                  </p:childTnLst>
                                </p:cTn>
                              </p:par>
                              <p:par>
                                <p:cTn id="492" presetID="2" presetClass="entr" presetSubtype="4" fill="hold" grpId="1" nodeType="withEffect">
                                  <p:stCondLst>
                                    <p:cond delay="0"/>
                                  </p:stCondLst>
                                  <p:childTnLst>
                                    <p:set>
                                      <p:cBhvr>
                                        <p:cTn id="493" dur="1" fill="hold">
                                          <p:stCondLst>
                                            <p:cond delay="0"/>
                                          </p:stCondLst>
                                        </p:cTn>
                                        <p:tgtEl>
                                          <p:spTgt spid="30"/>
                                        </p:tgtEl>
                                        <p:attrNameLst>
                                          <p:attrName>style.visibility</p:attrName>
                                        </p:attrNameLst>
                                      </p:cBhvr>
                                      <p:to>
                                        <p:strVal val="visible"/>
                                      </p:to>
                                    </p:set>
                                    <p:anim calcmode="lin" valueType="num">
                                      <p:cBhvr additive="base">
                                        <p:cTn id="494" dur="3000" fill="hold"/>
                                        <p:tgtEl>
                                          <p:spTgt spid="30"/>
                                        </p:tgtEl>
                                        <p:attrNameLst>
                                          <p:attrName>ppt_x</p:attrName>
                                        </p:attrNameLst>
                                      </p:cBhvr>
                                      <p:tavLst>
                                        <p:tav tm="0">
                                          <p:val>
                                            <p:strVal val="#ppt_x"/>
                                          </p:val>
                                        </p:tav>
                                        <p:tav tm="100000">
                                          <p:val>
                                            <p:strVal val="#ppt_x"/>
                                          </p:val>
                                        </p:tav>
                                      </p:tavLst>
                                    </p:anim>
                                    <p:anim calcmode="lin" valueType="num">
                                      <p:cBhvr additive="base">
                                        <p:cTn id="495" dur="3000" fill="hold"/>
                                        <p:tgtEl>
                                          <p:spTgt spid="30"/>
                                        </p:tgtEl>
                                        <p:attrNameLst>
                                          <p:attrName>ppt_y</p:attrName>
                                        </p:attrNameLst>
                                      </p:cBhvr>
                                      <p:tavLst>
                                        <p:tav tm="0">
                                          <p:val>
                                            <p:strVal val="1+#ppt_h/2"/>
                                          </p:val>
                                        </p:tav>
                                        <p:tav tm="100000">
                                          <p:val>
                                            <p:strVal val="#ppt_y"/>
                                          </p:val>
                                        </p:tav>
                                      </p:tavLst>
                                    </p:anim>
                                  </p:childTnLst>
                                </p:cTn>
                              </p:par>
                              <p:par>
                                <p:cTn id="496" presetID="2" presetClass="entr" presetSubtype="4" fill="hold" grpId="1" nodeType="withEffect">
                                  <p:stCondLst>
                                    <p:cond delay="0"/>
                                  </p:stCondLst>
                                  <p:childTnLst>
                                    <p:set>
                                      <p:cBhvr>
                                        <p:cTn id="497" dur="1" fill="hold">
                                          <p:stCondLst>
                                            <p:cond delay="0"/>
                                          </p:stCondLst>
                                        </p:cTn>
                                        <p:tgtEl>
                                          <p:spTgt spid="31"/>
                                        </p:tgtEl>
                                        <p:attrNameLst>
                                          <p:attrName>style.visibility</p:attrName>
                                        </p:attrNameLst>
                                      </p:cBhvr>
                                      <p:to>
                                        <p:strVal val="visible"/>
                                      </p:to>
                                    </p:set>
                                    <p:anim calcmode="lin" valueType="num">
                                      <p:cBhvr additive="base">
                                        <p:cTn id="498" dur="3000" fill="hold"/>
                                        <p:tgtEl>
                                          <p:spTgt spid="31"/>
                                        </p:tgtEl>
                                        <p:attrNameLst>
                                          <p:attrName>ppt_x</p:attrName>
                                        </p:attrNameLst>
                                      </p:cBhvr>
                                      <p:tavLst>
                                        <p:tav tm="0">
                                          <p:val>
                                            <p:strVal val="#ppt_x"/>
                                          </p:val>
                                        </p:tav>
                                        <p:tav tm="100000">
                                          <p:val>
                                            <p:strVal val="#ppt_x"/>
                                          </p:val>
                                        </p:tav>
                                      </p:tavLst>
                                    </p:anim>
                                    <p:anim calcmode="lin" valueType="num">
                                      <p:cBhvr additive="base">
                                        <p:cTn id="499" dur="3000" fill="hold"/>
                                        <p:tgtEl>
                                          <p:spTgt spid="31"/>
                                        </p:tgtEl>
                                        <p:attrNameLst>
                                          <p:attrName>ppt_y</p:attrName>
                                        </p:attrNameLst>
                                      </p:cBhvr>
                                      <p:tavLst>
                                        <p:tav tm="0">
                                          <p:val>
                                            <p:strVal val="1+#ppt_h/2"/>
                                          </p:val>
                                        </p:tav>
                                        <p:tav tm="100000">
                                          <p:val>
                                            <p:strVal val="#ppt_y"/>
                                          </p:val>
                                        </p:tav>
                                      </p:tavLst>
                                    </p:anim>
                                  </p:childTnLst>
                                </p:cTn>
                              </p:par>
                              <p:par>
                                <p:cTn id="500" presetID="2" presetClass="entr" presetSubtype="4" fill="hold" grpId="1" nodeType="withEffect">
                                  <p:stCondLst>
                                    <p:cond delay="0"/>
                                  </p:stCondLst>
                                  <p:childTnLst>
                                    <p:set>
                                      <p:cBhvr>
                                        <p:cTn id="501" dur="1" fill="hold">
                                          <p:stCondLst>
                                            <p:cond delay="0"/>
                                          </p:stCondLst>
                                        </p:cTn>
                                        <p:tgtEl>
                                          <p:spTgt spid="32"/>
                                        </p:tgtEl>
                                        <p:attrNameLst>
                                          <p:attrName>style.visibility</p:attrName>
                                        </p:attrNameLst>
                                      </p:cBhvr>
                                      <p:to>
                                        <p:strVal val="visible"/>
                                      </p:to>
                                    </p:set>
                                    <p:anim calcmode="lin" valueType="num">
                                      <p:cBhvr additive="base">
                                        <p:cTn id="502" dur="3000" fill="hold"/>
                                        <p:tgtEl>
                                          <p:spTgt spid="32"/>
                                        </p:tgtEl>
                                        <p:attrNameLst>
                                          <p:attrName>ppt_x</p:attrName>
                                        </p:attrNameLst>
                                      </p:cBhvr>
                                      <p:tavLst>
                                        <p:tav tm="0">
                                          <p:val>
                                            <p:strVal val="#ppt_x"/>
                                          </p:val>
                                        </p:tav>
                                        <p:tav tm="100000">
                                          <p:val>
                                            <p:strVal val="#ppt_x"/>
                                          </p:val>
                                        </p:tav>
                                      </p:tavLst>
                                    </p:anim>
                                    <p:anim calcmode="lin" valueType="num">
                                      <p:cBhvr additive="base">
                                        <p:cTn id="503" dur="3000" fill="hold"/>
                                        <p:tgtEl>
                                          <p:spTgt spid="32"/>
                                        </p:tgtEl>
                                        <p:attrNameLst>
                                          <p:attrName>ppt_y</p:attrName>
                                        </p:attrNameLst>
                                      </p:cBhvr>
                                      <p:tavLst>
                                        <p:tav tm="0">
                                          <p:val>
                                            <p:strVal val="1+#ppt_h/2"/>
                                          </p:val>
                                        </p:tav>
                                        <p:tav tm="100000">
                                          <p:val>
                                            <p:strVal val="#ppt_y"/>
                                          </p:val>
                                        </p:tav>
                                      </p:tavLst>
                                    </p:anim>
                                  </p:childTnLst>
                                </p:cTn>
                              </p:par>
                              <p:par>
                                <p:cTn id="504" presetID="2" presetClass="entr" presetSubtype="4" fill="hold" grpId="1" nodeType="withEffect">
                                  <p:stCondLst>
                                    <p:cond delay="0"/>
                                  </p:stCondLst>
                                  <p:childTnLst>
                                    <p:set>
                                      <p:cBhvr>
                                        <p:cTn id="505" dur="1" fill="hold">
                                          <p:stCondLst>
                                            <p:cond delay="0"/>
                                          </p:stCondLst>
                                        </p:cTn>
                                        <p:tgtEl>
                                          <p:spTgt spid="33"/>
                                        </p:tgtEl>
                                        <p:attrNameLst>
                                          <p:attrName>style.visibility</p:attrName>
                                        </p:attrNameLst>
                                      </p:cBhvr>
                                      <p:to>
                                        <p:strVal val="visible"/>
                                      </p:to>
                                    </p:set>
                                    <p:anim calcmode="lin" valueType="num">
                                      <p:cBhvr additive="base">
                                        <p:cTn id="506" dur="3000" fill="hold"/>
                                        <p:tgtEl>
                                          <p:spTgt spid="33"/>
                                        </p:tgtEl>
                                        <p:attrNameLst>
                                          <p:attrName>ppt_x</p:attrName>
                                        </p:attrNameLst>
                                      </p:cBhvr>
                                      <p:tavLst>
                                        <p:tav tm="0">
                                          <p:val>
                                            <p:strVal val="#ppt_x"/>
                                          </p:val>
                                        </p:tav>
                                        <p:tav tm="100000">
                                          <p:val>
                                            <p:strVal val="#ppt_x"/>
                                          </p:val>
                                        </p:tav>
                                      </p:tavLst>
                                    </p:anim>
                                    <p:anim calcmode="lin" valueType="num">
                                      <p:cBhvr additive="base">
                                        <p:cTn id="507" dur="3000" fill="hold"/>
                                        <p:tgtEl>
                                          <p:spTgt spid="33"/>
                                        </p:tgtEl>
                                        <p:attrNameLst>
                                          <p:attrName>ppt_y</p:attrName>
                                        </p:attrNameLst>
                                      </p:cBhvr>
                                      <p:tavLst>
                                        <p:tav tm="0">
                                          <p:val>
                                            <p:strVal val="1+#ppt_h/2"/>
                                          </p:val>
                                        </p:tav>
                                        <p:tav tm="100000">
                                          <p:val>
                                            <p:strVal val="#ppt_y"/>
                                          </p:val>
                                        </p:tav>
                                      </p:tavLst>
                                    </p:anim>
                                  </p:childTnLst>
                                </p:cTn>
                              </p:par>
                              <p:par>
                                <p:cTn id="508" presetID="2" presetClass="entr" presetSubtype="4" fill="hold" grpId="1" nodeType="withEffect">
                                  <p:stCondLst>
                                    <p:cond delay="0"/>
                                  </p:stCondLst>
                                  <p:childTnLst>
                                    <p:set>
                                      <p:cBhvr>
                                        <p:cTn id="509" dur="1" fill="hold">
                                          <p:stCondLst>
                                            <p:cond delay="0"/>
                                          </p:stCondLst>
                                        </p:cTn>
                                        <p:tgtEl>
                                          <p:spTgt spid="34"/>
                                        </p:tgtEl>
                                        <p:attrNameLst>
                                          <p:attrName>style.visibility</p:attrName>
                                        </p:attrNameLst>
                                      </p:cBhvr>
                                      <p:to>
                                        <p:strVal val="visible"/>
                                      </p:to>
                                    </p:set>
                                    <p:anim calcmode="lin" valueType="num">
                                      <p:cBhvr additive="base">
                                        <p:cTn id="510" dur="3000" fill="hold"/>
                                        <p:tgtEl>
                                          <p:spTgt spid="34"/>
                                        </p:tgtEl>
                                        <p:attrNameLst>
                                          <p:attrName>ppt_x</p:attrName>
                                        </p:attrNameLst>
                                      </p:cBhvr>
                                      <p:tavLst>
                                        <p:tav tm="0">
                                          <p:val>
                                            <p:strVal val="#ppt_x"/>
                                          </p:val>
                                        </p:tav>
                                        <p:tav tm="100000">
                                          <p:val>
                                            <p:strVal val="#ppt_x"/>
                                          </p:val>
                                        </p:tav>
                                      </p:tavLst>
                                    </p:anim>
                                    <p:anim calcmode="lin" valueType="num">
                                      <p:cBhvr additive="base">
                                        <p:cTn id="511" dur="3000" fill="hold"/>
                                        <p:tgtEl>
                                          <p:spTgt spid="34"/>
                                        </p:tgtEl>
                                        <p:attrNameLst>
                                          <p:attrName>ppt_y</p:attrName>
                                        </p:attrNameLst>
                                      </p:cBhvr>
                                      <p:tavLst>
                                        <p:tav tm="0">
                                          <p:val>
                                            <p:strVal val="1+#ppt_h/2"/>
                                          </p:val>
                                        </p:tav>
                                        <p:tav tm="100000">
                                          <p:val>
                                            <p:strVal val="#ppt_y"/>
                                          </p:val>
                                        </p:tav>
                                      </p:tavLst>
                                    </p:anim>
                                  </p:childTnLst>
                                </p:cTn>
                              </p:par>
                              <p:par>
                                <p:cTn id="512" presetID="2" presetClass="entr" presetSubtype="4" fill="hold" grpId="1" nodeType="withEffect">
                                  <p:stCondLst>
                                    <p:cond delay="0"/>
                                  </p:stCondLst>
                                  <p:childTnLst>
                                    <p:set>
                                      <p:cBhvr>
                                        <p:cTn id="513" dur="1" fill="hold">
                                          <p:stCondLst>
                                            <p:cond delay="0"/>
                                          </p:stCondLst>
                                        </p:cTn>
                                        <p:tgtEl>
                                          <p:spTgt spid="35"/>
                                        </p:tgtEl>
                                        <p:attrNameLst>
                                          <p:attrName>style.visibility</p:attrName>
                                        </p:attrNameLst>
                                      </p:cBhvr>
                                      <p:to>
                                        <p:strVal val="visible"/>
                                      </p:to>
                                    </p:set>
                                    <p:anim calcmode="lin" valueType="num">
                                      <p:cBhvr additive="base">
                                        <p:cTn id="514" dur="3000" fill="hold"/>
                                        <p:tgtEl>
                                          <p:spTgt spid="35"/>
                                        </p:tgtEl>
                                        <p:attrNameLst>
                                          <p:attrName>ppt_x</p:attrName>
                                        </p:attrNameLst>
                                      </p:cBhvr>
                                      <p:tavLst>
                                        <p:tav tm="0">
                                          <p:val>
                                            <p:strVal val="#ppt_x"/>
                                          </p:val>
                                        </p:tav>
                                        <p:tav tm="100000">
                                          <p:val>
                                            <p:strVal val="#ppt_x"/>
                                          </p:val>
                                        </p:tav>
                                      </p:tavLst>
                                    </p:anim>
                                    <p:anim calcmode="lin" valueType="num">
                                      <p:cBhvr additive="base">
                                        <p:cTn id="515" dur="3000" fill="hold"/>
                                        <p:tgtEl>
                                          <p:spTgt spid="35"/>
                                        </p:tgtEl>
                                        <p:attrNameLst>
                                          <p:attrName>ppt_y</p:attrName>
                                        </p:attrNameLst>
                                      </p:cBhvr>
                                      <p:tavLst>
                                        <p:tav tm="0">
                                          <p:val>
                                            <p:strVal val="1+#ppt_h/2"/>
                                          </p:val>
                                        </p:tav>
                                        <p:tav tm="100000">
                                          <p:val>
                                            <p:strVal val="#ppt_y"/>
                                          </p:val>
                                        </p:tav>
                                      </p:tavLst>
                                    </p:anim>
                                  </p:childTnLst>
                                </p:cTn>
                              </p:par>
                              <p:par>
                                <p:cTn id="516" presetID="2" presetClass="entr" presetSubtype="4" fill="hold" grpId="1" nodeType="withEffect">
                                  <p:stCondLst>
                                    <p:cond delay="0"/>
                                  </p:stCondLst>
                                  <p:childTnLst>
                                    <p:set>
                                      <p:cBhvr>
                                        <p:cTn id="517" dur="1" fill="hold">
                                          <p:stCondLst>
                                            <p:cond delay="0"/>
                                          </p:stCondLst>
                                        </p:cTn>
                                        <p:tgtEl>
                                          <p:spTgt spid="36"/>
                                        </p:tgtEl>
                                        <p:attrNameLst>
                                          <p:attrName>style.visibility</p:attrName>
                                        </p:attrNameLst>
                                      </p:cBhvr>
                                      <p:to>
                                        <p:strVal val="visible"/>
                                      </p:to>
                                    </p:set>
                                    <p:anim calcmode="lin" valueType="num">
                                      <p:cBhvr additive="base">
                                        <p:cTn id="518" dur="3000" fill="hold"/>
                                        <p:tgtEl>
                                          <p:spTgt spid="36"/>
                                        </p:tgtEl>
                                        <p:attrNameLst>
                                          <p:attrName>ppt_x</p:attrName>
                                        </p:attrNameLst>
                                      </p:cBhvr>
                                      <p:tavLst>
                                        <p:tav tm="0">
                                          <p:val>
                                            <p:strVal val="#ppt_x"/>
                                          </p:val>
                                        </p:tav>
                                        <p:tav tm="100000">
                                          <p:val>
                                            <p:strVal val="#ppt_x"/>
                                          </p:val>
                                        </p:tav>
                                      </p:tavLst>
                                    </p:anim>
                                    <p:anim calcmode="lin" valueType="num">
                                      <p:cBhvr additive="base">
                                        <p:cTn id="519" dur="3000" fill="hold"/>
                                        <p:tgtEl>
                                          <p:spTgt spid="36"/>
                                        </p:tgtEl>
                                        <p:attrNameLst>
                                          <p:attrName>ppt_y</p:attrName>
                                        </p:attrNameLst>
                                      </p:cBhvr>
                                      <p:tavLst>
                                        <p:tav tm="0">
                                          <p:val>
                                            <p:strVal val="1+#ppt_h/2"/>
                                          </p:val>
                                        </p:tav>
                                        <p:tav tm="100000">
                                          <p:val>
                                            <p:strVal val="#ppt_y"/>
                                          </p:val>
                                        </p:tav>
                                      </p:tavLst>
                                    </p:anim>
                                  </p:childTnLst>
                                </p:cTn>
                              </p:par>
                              <p:par>
                                <p:cTn id="520" presetID="2" presetClass="entr" presetSubtype="4" fill="hold" grpId="1" nodeType="withEffect">
                                  <p:stCondLst>
                                    <p:cond delay="0"/>
                                  </p:stCondLst>
                                  <p:childTnLst>
                                    <p:set>
                                      <p:cBhvr>
                                        <p:cTn id="521" dur="1" fill="hold">
                                          <p:stCondLst>
                                            <p:cond delay="0"/>
                                          </p:stCondLst>
                                        </p:cTn>
                                        <p:tgtEl>
                                          <p:spTgt spid="37"/>
                                        </p:tgtEl>
                                        <p:attrNameLst>
                                          <p:attrName>style.visibility</p:attrName>
                                        </p:attrNameLst>
                                      </p:cBhvr>
                                      <p:to>
                                        <p:strVal val="visible"/>
                                      </p:to>
                                    </p:set>
                                    <p:anim calcmode="lin" valueType="num">
                                      <p:cBhvr additive="base">
                                        <p:cTn id="522" dur="3000" fill="hold"/>
                                        <p:tgtEl>
                                          <p:spTgt spid="37"/>
                                        </p:tgtEl>
                                        <p:attrNameLst>
                                          <p:attrName>ppt_x</p:attrName>
                                        </p:attrNameLst>
                                      </p:cBhvr>
                                      <p:tavLst>
                                        <p:tav tm="0">
                                          <p:val>
                                            <p:strVal val="#ppt_x"/>
                                          </p:val>
                                        </p:tav>
                                        <p:tav tm="100000">
                                          <p:val>
                                            <p:strVal val="#ppt_x"/>
                                          </p:val>
                                        </p:tav>
                                      </p:tavLst>
                                    </p:anim>
                                    <p:anim calcmode="lin" valueType="num">
                                      <p:cBhvr additive="base">
                                        <p:cTn id="523" dur="3000" fill="hold"/>
                                        <p:tgtEl>
                                          <p:spTgt spid="37"/>
                                        </p:tgtEl>
                                        <p:attrNameLst>
                                          <p:attrName>ppt_y</p:attrName>
                                        </p:attrNameLst>
                                      </p:cBhvr>
                                      <p:tavLst>
                                        <p:tav tm="0">
                                          <p:val>
                                            <p:strVal val="1+#ppt_h/2"/>
                                          </p:val>
                                        </p:tav>
                                        <p:tav tm="100000">
                                          <p:val>
                                            <p:strVal val="#ppt_y"/>
                                          </p:val>
                                        </p:tav>
                                      </p:tavLst>
                                    </p:anim>
                                  </p:childTnLst>
                                </p:cTn>
                              </p:par>
                              <p:par>
                                <p:cTn id="524" presetID="2" presetClass="entr" presetSubtype="4" fill="hold" grpId="1" nodeType="withEffect">
                                  <p:stCondLst>
                                    <p:cond delay="0"/>
                                  </p:stCondLst>
                                  <p:childTnLst>
                                    <p:set>
                                      <p:cBhvr>
                                        <p:cTn id="525" dur="1" fill="hold">
                                          <p:stCondLst>
                                            <p:cond delay="0"/>
                                          </p:stCondLst>
                                        </p:cTn>
                                        <p:tgtEl>
                                          <p:spTgt spid="38"/>
                                        </p:tgtEl>
                                        <p:attrNameLst>
                                          <p:attrName>style.visibility</p:attrName>
                                        </p:attrNameLst>
                                      </p:cBhvr>
                                      <p:to>
                                        <p:strVal val="visible"/>
                                      </p:to>
                                    </p:set>
                                    <p:anim calcmode="lin" valueType="num">
                                      <p:cBhvr additive="base">
                                        <p:cTn id="526" dur="3000" fill="hold"/>
                                        <p:tgtEl>
                                          <p:spTgt spid="38"/>
                                        </p:tgtEl>
                                        <p:attrNameLst>
                                          <p:attrName>ppt_x</p:attrName>
                                        </p:attrNameLst>
                                      </p:cBhvr>
                                      <p:tavLst>
                                        <p:tav tm="0">
                                          <p:val>
                                            <p:strVal val="#ppt_x"/>
                                          </p:val>
                                        </p:tav>
                                        <p:tav tm="100000">
                                          <p:val>
                                            <p:strVal val="#ppt_x"/>
                                          </p:val>
                                        </p:tav>
                                      </p:tavLst>
                                    </p:anim>
                                    <p:anim calcmode="lin" valueType="num">
                                      <p:cBhvr additive="base">
                                        <p:cTn id="527" dur="3000" fill="hold"/>
                                        <p:tgtEl>
                                          <p:spTgt spid="38"/>
                                        </p:tgtEl>
                                        <p:attrNameLst>
                                          <p:attrName>ppt_y</p:attrName>
                                        </p:attrNameLst>
                                      </p:cBhvr>
                                      <p:tavLst>
                                        <p:tav tm="0">
                                          <p:val>
                                            <p:strVal val="1+#ppt_h/2"/>
                                          </p:val>
                                        </p:tav>
                                        <p:tav tm="100000">
                                          <p:val>
                                            <p:strVal val="#ppt_y"/>
                                          </p:val>
                                        </p:tav>
                                      </p:tavLst>
                                    </p:anim>
                                  </p:childTnLst>
                                </p:cTn>
                              </p:par>
                              <p:par>
                                <p:cTn id="528" presetID="2" presetClass="entr" presetSubtype="4" fill="hold" grpId="1" nodeType="withEffect">
                                  <p:stCondLst>
                                    <p:cond delay="0"/>
                                  </p:stCondLst>
                                  <p:childTnLst>
                                    <p:set>
                                      <p:cBhvr>
                                        <p:cTn id="529" dur="1" fill="hold">
                                          <p:stCondLst>
                                            <p:cond delay="0"/>
                                          </p:stCondLst>
                                        </p:cTn>
                                        <p:tgtEl>
                                          <p:spTgt spid="39"/>
                                        </p:tgtEl>
                                        <p:attrNameLst>
                                          <p:attrName>style.visibility</p:attrName>
                                        </p:attrNameLst>
                                      </p:cBhvr>
                                      <p:to>
                                        <p:strVal val="visible"/>
                                      </p:to>
                                    </p:set>
                                    <p:anim calcmode="lin" valueType="num">
                                      <p:cBhvr additive="base">
                                        <p:cTn id="530" dur="3000" fill="hold"/>
                                        <p:tgtEl>
                                          <p:spTgt spid="39"/>
                                        </p:tgtEl>
                                        <p:attrNameLst>
                                          <p:attrName>ppt_x</p:attrName>
                                        </p:attrNameLst>
                                      </p:cBhvr>
                                      <p:tavLst>
                                        <p:tav tm="0">
                                          <p:val>
                                            <p:strVal val="#ppt_x"/>
                                          </p:val>
                                        </p:tav>
                                        <p:tav tm="100000">
                                          <p:val>
                                            <p:strVal val="#ppt_x"/>
                                          </p:val>
                                        </p:tav>
                                      </p:tavLst>
                                    </p:anim>
                                    <p:anim calcmode="lin" valueType="num">
                                      <p:cBhvr additive="base">
                                        <p:cTn id="531" dur="3000" fill="hold"/>
                                        <p:tgtEl>
                                          <p:spTgt spid="39"/>
                                        </p:tgtEl>
                                        <p:attrNameLst>
                                          <p:attrName>ppt_y</p:attrName>
                                        </p:attrNameLst>
                                      </p:cBhvr>
                                      <p:tavLst>
                                        <p:tav tm="0">
                                          <p:val>
                                            <p:strVal val="1+#ppt_h/2"/>
                                          </p:val>
                                        </p:tav>
                                        <p:tav tm="100000">
                                          <p:val>
                                            <p:strVal val="#ppt_y"/>
                                          </p:val>
                                        </p:tav>
                                      </p:tavLst>
                                    </p:anim>
                                  </p:childTnLst>
                                </p:cTn>
                              </p:par>
                              <p:par>
                                <p:cTn id="532" presetID="2" presetClass="entr" presetSubtype="4" fill="hold" grpId="1" nodeType="withEffect">
                                  <p:stCondLst>
                                    <p:cond delay="0"/>
                                  </p:stCondLst>
                                  <p:childTnLst>
                                    <p:set>
                                      <p:cBhvr>
                                        <p:cTn id="533" dur="1" fill="hold">
                                          <p:stCondLst>
                                            <p:cond delay="0"/>
                                          </p:stCondLst>
                                        </p:cTn>
                                        <p:tgtEl>
                                          <p:spTgt spid="40"/>
                                        </p:tgtEl>
                                        <p:attrNameLst>
                                          <p:attrName>style.visibility</p:attrName>
                                        </p:attrNameLst>
                                      </p:cBhvr>
                                      <p:to>
                                        <p:strVal val="visible"/>
                                      </p:to>
                                    </p:set>
                                    <p:anim calcmode="lin" valueType="num">
                                      <p:cBhvr additive="base">
                                        <p:cTn id="534" dur="3000" fill="hold"/>
                                        <p:tgtEl>
                                          <p:spTgt spid="40"/>
                                        </p:tgtEl>
                                        <p:attrNameLst>
                                          <p:attrName>ppt_x</p:attrName>
                                        </p:attrNameLst>
                                      </p:cBhvr>
                                      <p:tavLst>
                                        <p:tav tm="0">
                                          <p:val>
                                            <p:strVal val="#ppt_x"/>
                                          </p:val>
                                        </p:tav>
                                        <p:tav tm="100000">
                                          <p:val>
                                            <p:strVal val="#ppt_x"/>
                                          </p:val>
                                        </p:tav>
                                      </p:tavLst>
                                    </p:anim>
                                    <p:anim calcmode="lin" valueType="num">
                                      <p:cBhvr additive="base">
                                        <p:cTn id="535" dur="3000" fill="hold"/>
                                        <p:tgtEl>
                                          <p:spTgt spid="40"/>
                                        </p:tgtEl>
                                        <p:attrNameLst>
                                          <p:attrName>ppt_y</p:attrName>
                                        </p:attrNameLst>
                                      </p:cBhvr>
                                      <p:tavLst>
                                        <p:tav tm="0">
                                          <p:val>
                                            <p:strVal val="1+#ppt_h/2"/>
                                          </p:val>
                                        </p:tav>
                                        <p:tav tm="100000">
                                          <p:val>
                                            <p:strVal val="#ppt_y"/>
                                          </p:val>
                                        </p:tav>
                                      </p:tavLst>
                                    </p:anim>
                                  </p:childTnLst>
                                </p:cTn>
                              </p:par>
                              <p:par>
                                <p:cTn id="536" presetID="2" presetClass="entr" presetSubtype="4" fill="hold" grpId="1" nodeType="withEffect">
                                  <p:stCondLst>
                                    <p:cond delay="0"/>
                                  </p:stCondLst>
                                  <p:childTnLst>
                                    <p:set>
                                      <p:cBhvr>
                                        <p:cTn id="537" dur="1" fill="hold">
                                          <p:stCondLst>
                                            <p:cond delay="0"/>
                                          </p:stCondLst>
                                        </p:cTn>
                                        <p:tgtEl>
                                          <p:spTgt spid="41"/>
                                        </p:tgtEl>
                                        <p:attrNameLst>
                                          <p:attrName>style.visibility</p:attrName>
                                        </p:attrNameLst>
                                      </p:cBhvr>
                                      <p:to>
                                        <p:strVal val="visible"/>
                                      </p:to>
                                    </p:set>
                                    <p:anim calcmode="lin" valueType="num">
                                      <p:cBhvr additive="base">
                                        <p:cTn id="538" dur="3000" fill="hold"/>
                                        <p:tgtEl>
                                          <p:spTgt spid="41"/>
                                        </p:tgtEl>
                                        <p:attrNameLst>
                                          <p:attrName>ppt_x</p:attrName>
                                        </p:attrNameLst>
                                      </p:cBhvr>
                                      <p:tavLst>
                                        <p:tav tm="0">
                                          <p:val>
                                            <p:strVal val="#ppt_x"/>
                                          </p:val>
                                        </p:tav>
                                        <p:tav tm="100000">
                                          <p:val>
                                            <p:strVal val="#ppt_x"/>
                                          </p:val>
                                        </p:tav>
                                      </p:tavLst>
                                    </p:anim>
                                    <p:anim calcmode="lin" valueType="num">
                                      <p:cBhvr additive="base">
                                        <p:cTn id="539" dur="3000" fill="hold"/>
                                        <p:tgtEl>
                                          <p:spTgt spid="41"/>
                                        </p:tgtEl>
                                        <p:attrNameLst>
                                          <p:attrName>ppt_y</p:attrName>
                                        </p:attrNameLst>
                                      </p:cBhvr>
                                      <p:tavLst>
                                        <p:tav tm="0">
                                          <p:val>
                                            <p:strVal val="1+#ppt_h/2"/>
                                          </p:val>
                                        </p:tav>
                                        <p:tav tm="100000">
                                          <p:val>
                                            <p:strVal val="#ppt_y"/>
                                          </p:val>
                                        </p:tav>
                                      </p:tavLst>
                                    </p:anim>
                                  </p:childTnLst>
                                </p:cTn>
                              </p:par>
                              <p:par>
                                <p:cTn id="540" presetID="2" presetClass="entr" presetSubtype="4" fill="hold" grpId="1" nodeType="withEffect">
                                  <p:stCondLst>
                                    <p:cond delay="0"/>
                                  </p:stCondLst>
                                  <p:childTnLst>
                                    <p:set>
                                      <p:cBhvr>
                                        <p:cTn id="541" dur="1" fill="hold">
                                          <p:stCondLst>
                                            <p:cond delay="0"/>
                                          </p:stCondLst>
                                        </p:cTn>
                                        <p:tgtEl>
                                          <p:spTgt spid="42"/>
                                        </p:tgtEl>
                                        <p:attrNameLst>
                                          <p:attrName>style.visibility</p:attrName>
                                        </p:attrNameLst>
                                      </p:cBhvr>
                                      <p:to>
                                        <p:strVal val="visible"/>
                                      </p:to>
                                    </p:set>
                                    <p:anim calcmode="lin" valueType="num">
                                      <p:cBhvr additive="base">
                                        <p:cTn id="542" dur="3000" fill="hold"/>
                                        <p:tgtEl>
                                          <p:spTgt spid="42"/>
                                        </p:tgtEl>
                                        <p:attrNameLst>
                                          <p:attrName>ppt_x</p:attrName>
                                        </p:attrNameLst>
                                      </p:cBhvr>
                                      <p:tavLst>
                                        <p:tav tm="0">
                                          <p:val>
                                            <p:strVal val="#ppt_x"/>
                                          </p:val>
                                        </p:tav>
                                        <p:tav tm="100000">
                                          <p:val>
                                            <p:strVal val="#ppt_x"/>
                                          </p:val>
                                        </p:tav>
                                      </p:tavLst>
                                    </p:anim>
                                    <p:anim calcmode="lin" valueType="num">
                                      <p:cBhvr additive="base">
                                        <p:cTn id="543" dur="3000" fill="hold"/>
                                        <p:tgtEl>
                                          <p:spTgt spid="42"/>
                                        </p:tgtEl>
                                        <p:attrNameLst>
                                          <p:attrName>ppt_y</p:attrName>
                                        </p:attrNameLst>
                                      </p:cBhvr>
                                      <p:tavLst>
                                        <p:tav tm="0">
                                          <p:val>
                                            <p:strVal val="1+#ppt_h/2"/>
                                          </p:val>
                                        </p:tav>
                                        <p:tav tm="100000">
                                          <p:val>
                                            <p:strVal val="#ppt_y"/>
                                          </p:val>
                                        </p:tav>
                                      </p:tavLst>
                                    </p:anim>
                                  </p:childTnLst>
                                </p:cTn>
                              </p:par>
                              <p:par>
                                <p:cTn id="544" presetID="2" presetClass="entr" presetSubtype="4" fill="hold" grpId="1" nodeType="withEffect">
                                  <p:stCondLst>
                                    <p:cond delay="0"/>
                                  </p:stCondLst>
                                  <p:childTnLst>
                                    <p:set>
                                      <p:cBhvr>
                                        <p:cTn id="545" dur="1" fill="hold">
                                          <p:stCondLst>
                                            <p:cond delay="0"/>
                                          </p:stCondLst>
                                        </p:cTn>
                                        <p:tgtEl>
                                          <p:spTgt spid="43"/>
                                        </p:tgtEl>
                                        <p:attrNameLst>
                                          <p:attrName>style.visibility</p:attrName>
                                        </p:attrNameLst>
                                      </p:cBhvr>
                                      <p:to>
                                        <p:strVal val="visible"/>
                                      </p:to>
                                    </p:set>
                                    <p:anim calcmode="lin" valueType="num">
                                      <p:cBhvr additive="base">
                                        <p:cTn id="546" dur="3000" fill="hold"/>
                                        <p:tgtEl>
                                          <p:spTgt spid="43"/>
                                        </p:tgtEl>
                                        <p:attrNameLst>
                                          <p:attrName>ppt_x</p:attrName>
                                        </p:attrNameLst>
                                      </p:cBhvr>
                                      <p:tavLst>
                                        <p:tav tm="0">
                                          <p:val>
                                            <p:strVal val="#ppt_x"/>
                                          </p:val>
                                        </p:tav>
                                        <p:tav tm="100000">
                                          <p:val>
                                            <p:strVal val="#ppt_x"/>
                                          </p:val>
                                        </p:tav>
                                      </p:tavLst>
                                    </p:anim>
                                    <p:anim calcmode="lin" valueType="num">
                                      <p:cBhvr additive="base">
                                        <p:cTn id="547" dur="3000" fill="hold"/>
                                        <p:tgtEl>
                                          <p:spTgt spid="43"/>
                                        </p:tgtEl>
                                        <p:attrNameLst>
                                          <p:attrName>ppt_y</p:attrName>
                                        </p:attrNameLst>
                                      </p:cBhvr>
                                      <p:tavLst>
                                        <p:tav tm="0">
                                          <p:val>
                                            <p:strVal val="1+#ppt_h/2"/>
                                          </p:val>
                                        </p:tav>
                                        <p:tav tm="100000">
                                          <p:val>
                                            <p:strVal val="#ppt_y"/>
                                          </p:val>
                                        </p:tav>
                                      </p:tavLst>
                                    </p:anim>
                                  </p:childTnLst>
                                </p:cTn>
                              </p:par>
                              <p:par>
                                <p:cTn id="548" presetID="2" presetClass="entr" presetSubtype="4" fill="hold" grpId="1" nodeType="withEffect">
                                  <p:stCondLst>
                                    <p:cond delay="0"/>
                                  </p:stCondLst>
                                  <p:childTnLst>
                                    <p:set>
                                      <p:cBhvr>
                                        <p:cTn id="549" dur="1" fill="hold">
                                          <p:stCondLst>
                                            <p:cond delay="0"/>
                                          </p:stCondLst>
                                        </p:cTn>
                                        <p:tgtEl>
                                          <p:spTgt spid="44"/>
                                        </p:tgtEl>
                                        <p:attrNameLst>
                                          <p:attrName>style.visibility</p:attrName>
                                        </p:attrNameLst>
                                      </p:cBhvr>
                                      <p:to>
                                        <p:strVal val="visible"/>
                                      </p:to>
                                    </p:set>
                                    <p:anim calcmode="lin" valueType="num">
                                      <p:cBhvr additive="base">
                                        <p:cTn id="550" dur="3000" fill="hold"/>
                                        <p:tgtEl>
                                          <p:spTgt spid="44"/>
                                        </p:tgtEl>
                                        <p:attrNameLst>
                                          <p:attrName>ppt_x</p:attrName>
                                        </p:attrNameLst>
                                      </p:cBhvr>
                                      <p:tavLst>
                                        <p:tav tm="0">
                                          <p:val>
                                            <p:strVal val="#ppt_x"/>
                                          </p:val>
                                        </p:tav>
                                        <p:tav tm="100000">
                                          <p:val>
                                            <p:strVal val="#ppt_x"/>
                                          </p:val>
                                        </p:tav>
                                      </p:tavLst>
                                    </p:anim>
                                    <p:anim calcmode="lin" valueType="num">
                                      <p:cBhvr additive="base">
                                        <p:cTn id="551" dur="3000" fill="hold"/>
                                        <p:tgtEl>
                                          <p:spTgt spid="44"/>
                                        </p:tgtEl>
                                        <p:attrNameLst>
                                          <p:attrName>ppt_y</p:attrName>
                                        </p:attrNameLst>
                                      </p:cBhvr>
                                      <p:tavLst>
                                        <p:tav tm="0">
                                          <p:val>
                                            <p:strVal val="1+#ppt_h/2"/>
                                          </p:val>
                                        </p:tav>
                                        <p:tav tm="100000">
                                          <p:val>
                                            <p:strVal val="#ppt_y"/>
                                          </p:val>
                                        </p:tav>
                                      </p:tavLst>
                                    </p:anim>
                                  </p:childTnLst>
                                </p:cTn>
                              </p:par>
                              <p:par>
                                <p:cTn id="552" presetID="2" presetClass="entr" presetSubtype="4" fill="hold" grpId="1" nodeType="withEffect">
                                  <p:stCondLst>
                                    <p:cond delay="0"/>
                                  </p:stCondLst>
                                  <p:childTnLst>
                                    <p:set>
                                      <p:cBhvr>
                                        <p:cTn id="553" dur="1" fill="hold">
                                          <p:stCondLst>
                                            <p:cond delay="0"/>
                                          </p:stCondLst>
                                        </p:cTn>
                                        <p:tgtEl>
                                          <p:spTgt spid="45"/>
                                        </p:tgtEl>
                                        <p:attrNameLst>
                                          <p:attrName>style.visibility</p:attrName>
                                        </p:attrNameLst>
                                      </p:cBhvr>
                                      <p:to>
                                        <p:strVal val="visible"/>
                                      </p:to>
                                    </p:set>
                                    <p:anim calcmode="lin" valueType="num">
                                      <p:cBhvr additive="base">
                                        <p:cTn id="554" dur="3000" fill="hold"/>
                                        <p:tgtEl>
                                          <p:spTgt spid="45"/>
                                        </p:tgtEl>
                                        <p:attrNameLst>
                                          <p:attrName>ppt_x</p:attrName>
                                        </p:attrNameLst>
                                      </p:cBhvr>
                                      <p:tavLst>
                                        <p:tav tm="0">
                                          <p:val>
                                            <p:strVal val="#ppt_x"/>
                                          </p:val>
                                        </p:tav>
                                        <p:tav tm="100000">
                                          <p:val>
                                            <p:strVal val="#ppt_x"/>
                                          </p:val>
                                        </p:tav>
                                      </p:tavLst>
                                    </p:anim>
                                    <p:anim calcmode="lin" valueType="num">
                                      <p:cBhvr additive="base">
                                        <p:cTn id="555" dur="3000" fill="hold"/>
                                        <p:tgtEl>
                                          <p:spTgt spid="45"/>
                                        </p:tgtEl>
                                        <p:attrNameLst>
                                          <p:attrName>ppt_y</p:attrName>
                                        </p:attrNameLst>
                                      </p:cBhvr>
                                      <p:tavLst>
                                        <p:tav tm="0">
                                          <p:val>
                                            <p:strVal val="1+#ppt_h/2"/>
                                          </p:val>
                                        </p:tav>
                                        <p:tav tm="100000">
                                          <p:val>
                                            <p:strVal val="#ppt_y"/>
                                          </p:val>
                                        </p:tav>
                                      </p:tavLst>
                                    </p:anim>
                                  </p:childTnLst>
                                </p:cTn>
                              </p:par>
                              <p:par>
                                <p:cTn id="556" presetID="2" presetClass="entr" presetSubtype="4" fill="hold" grpId="1" nodeType="withEffect">
                                  <p:stCondLst>
                                    <p:cond delay="0"/>
                                  </p:stCondLst>
                                  <p:childTnLst>
                                    <p:set>
                                      <p:cBhvr>
                                        <p:cTn id="557" dur="1" fill="hold">
                                          <p:stCondLst>
                                            <p:cond delay="0"/>
                                          </p:stCondLst>
                                        </p:cTn>
                                        <p:tgtEl>
                                          <p:spTgt spid="46"/>
                                        </p:tgtEl>
                                        <p:attrNameLst>
                                          <p:attrName>style.visibility</p:attrName>
                                        </p:attrNameLst>
                                      </p:cBhvr>
                                      <p:to>
                                        <p:strVal val="visible"/>
                                      </p:to>
                                    </p:set>
                                    <p:anim calcmode="lin" valueType="num">
                                      <p:cBhvr additive="base">
                                        <p:cTn id="558" dur="3000" fill="hold"/>
                                        <p:tgtEl>
                                          <p:spTgt spid="46"/>
                                        </p:tgtEl>
                                        <p:attrNameLst>
                                          <p:attrName>ppt_x</p:attrName>
                                        </p:attrNameLst>
                                      </p:cBhvr>
                                      <p:tavLst>
                                        <p:tav tm="0">
                                          <p:val>
                                            <p:strVal val="#ppt_x"/>
                                          </p:val>
                                        </p:tav>
                                        <p:tav tm="100000">
                                          <p:val>
                                            <p:strVal val="#ppt_x"/>
                                          </p:val>
                                        </p:tav>
                                      </p:tavLst>
                                    </p:anim>
                                    <p:anim calcmode="lin" valueType="num">
                                      <p:cBhvr additive="base">
                                        <p:cTn id="559" dur="3000" fill="hold"/>
                                        <p:tgtEl>
                                          <p:spTgt spid="46"/>
                                        </p:tgtEl>
                                        <p:attrNameLst>
                                          <p:attrName>ppt_y</p:attrName>
                                        </p:attrNameLst>
                                      </p:cBhvr>
                                      <p:tavLst>
                                        <p:tav tm="0">
                                          <p:val>
                                            <p:strVal val="1+#ppt_h/2"/>
                                          </p:val>
                                        </p:tav>
                                        <p:tav tm="100000">
                                          <p:val>
                                            <p:strVal val="#ppt_y"/>
                                          </p:val>
                                        </p:tav>
                                      </p:tavLst>
                                    </p:anim>
                                  </p:childTnLst>
                                </p:cTn>
                              </p:par>
                              <p:par>
                                <p:cTn id="560" presetID="2" presetClass="entr" presetSubtype="4" fill="hold" grpId="1" nodeType="withEffect">
                                  <p:stCondLst>
                                    <p:cond delay="0"/>
                                  </p:stCondLst>
                                  <p:childTnLst>
                                    <p:set>
                                      <p:cBhvr>
                                        <p:cTn id="561" dur="1" fill="hold">
                                          <p:stCondLst>
                                            <p:cond delay="0"/>
                                          </p:stCondLst>
                                        </p:cTn>
                                        <p:tgtEl>
                                          <p:spTgt spid="47"/>
                                        </p:tgtEl>
                                        <p:attrNameLst>
                                          <p:attrName>style.visibility</p:attrName>
                                        </p:attrNameLst>
                                      </p:cBhvr>
                                      <p:to>
                                        <p:strVal val="visible"/>
                                      </p:to>
                                    </p:set>
                                    <p:anim calcmode="lin" valueType="num">
                                      <p:cBhvr additive="base">
                                        <p:cTn id="562" dur="3000" fill="hold"/>
                                        <p:tgtEl>
                                          <p:spTgt spid="47"/>
                                        </p:tgtEl>
                                        <p:attrNameLst>
                                          <p:attrName>ppt_x</p:attrName>
                                        </p:attrNameLst>
                                      </p:cBhvr>
                                      <p:tavLst>
                                        <p:tav tm="0">
                                          <p:val>
                                            <p:strVal val="#ppt_x"/>
                                          </p:val>
                                        </p:tav>
                                        <p:tav tm="100000">
                                          <p:val>
                                            <p:strVal val="#ppt_x"/>
                                          </p:val>
                                        </p:tav>
                                      </p:tavLst>
                                    </p:anim>
                                    <p:anim calcmode="lin" valueType="num">
                                      <p:cBhvr additive="base">
                                        <p:cTn id="563" dur="3000" fill="hold"/>
                                        <p:tgtEl>
                                          <p:spTgt spid="47"/>
                                        </p:tgtEl>
                                        <p:attrNameLst>
                                          <p:attrName>ppt_y</p:attrName>
                                        </p:attrNameLst>
                                      </p:cBhvr>
                                      <p:tavLst>
                                        <p:tav tm="0">
                                          <p:val>
                                            <p:strVal val="1+#ppt_h/2"/>
                                          </p:val>
                                        </p:tav>
                                        <p:tav tm="100000">
                                          <p:val>
                                            <p:strVal val="#ppt_y"/>
                                          </p:val>
                                        </p:tav>
                                      </p:tavLst>
                                    </p:anim>
                                  </p:childTnLst>
                                </p:cTn>
                              </p:par>
                              <p:par>
                                <p:cTn id="564" presetID="2" presetClass="entr" presetSubtype="4" fill="hold" grpId="1" nodeType="withEffect">
                                  <p:stCondLst>
                                    <p:cond delay="0"/>
                                  </p:stCondLst>
                                  <p:childTnLst>
                                    <p:set>
                                      <p:cBhvr>
                                        <p:cTn id="565" dur="1" fill="hold">
                                          <p:stCondLst>
                                            <p:cond delay="0"/>
                                          </p:stCondLst>
                                        </p:cTn>
                                        <p:tgtEl>
                                          <p:spTgt spid="48"/>
                                        </p:tgtEl>
                                        <p:attrNameLst>
                                          <p:attrName>style.visibility</p:attrName>
                                        </p:attrNameLst>
                                      </p:cBhvr>
                                      <p:to>
                                        <p:strVal val="visible"/>
                                      </p:to>
                                    </p:set>
                                    <p:anim calcmode="lin" valueType="num">
                                      <p:cBhvr additive="base">
                                        <p:cTn id="566" dur="3000" fill="hold"/>
                                        <p:tgtEl>
                                          <p:spTgt spid="48"/>
                                        </p:tgtEl>
                                        <p:attrNameLst>
                                          <p:attrName>ppt_x</p:attrName>
                                        </p:attrNameLst>
                                      </p:cBhvr>
                                      <p:tavLst>
                                        <p:tav tm="0">
                                          <p:val>
                                            <p:strVal val="#ppt_x"/>
                                          </p:val>
                                        </p:tav>
                                        <p:tav tm="100000">
                                          <p:val>
                                            <p:strVal val="#ppt_x"/>
                                          </p:val>
                                        </p:tav>
                                      </p:tavLst>
                                    </p:anim>
                                    <p:anim calcmode="lin" valueType="num">
                                      <p:cBhvr additive="base">
                                        <p:cTn id="567" dur="3000" fill="hold"/>
                                        <p:tgtEl>
                                          <p:spTgt spid="48"/>
                                        </p:tgtEl>
                                        <p:attrNameLst>
                                          <p:attrName>ppt_y</p:attrName>
                                        </p:attrNameLst>
                                      </p:cBhvr>
                                      <p:tavLst>
                                        <p:tav tm="0">
                                          <p:val>
                                            <p:strVal val="1+#ppt_h/2"/>
                                          </p:val>
                                        </p:tav>
                                        <p:tav tm="100000">
                                          <p:val>
                                            <p:strVal val="#ppt_y"/>
                                          </p:val>
                                        </p:tav>
                                      </p:tavLst>
                                    </p:anim>
                                  </p:childTnLst>
                                </p:cTn>
                              </p:par>
                              <p:par>
                                <p:cTn id="568" presetID="2" presetClass="entr" presetSubtype="4" fill="hold" grpId="1" nodeType="withEffect">
                                  <p:stCondLst>
                                    <p:cond delay="0"/>
                                  </p:stCondLst>
                                  <p:childTnLst>
                                    <p:set>
                                      <p:cBhvr>
                                        <p:cTn id="569" dur="1" fill="hold">
                                          <p:stCondLst>
                                            <p:cond delay="0"/>
                                          </p:stCondLst>
                                        </p:cTn>
                                        <p:tgtEl>
                                          <p:spTgt spid="49"/>
                                        </p:tgtEl>
                                        <p:attrNameLst>
                                          <p:attrName>style.visibility</p:attrName>
                                        </p:attrNameLst>
                                      </p:cBhvr>
                                      <p:to>
                                        <p:strVal val="visible"/>
                                      </p:to>
                                    </p:set>
                                    <p:anim calcmode="lin" valueType="num">
                                      <p:cBhvr additive="base">
                                        <p:cTn id="570" dur="3000" fill="hold"/>
                                        <p:tgtEl>
                                          <p:spTgt spid="49"/>
                                        </p:tgtEl>
                                        <p:attrNameLst>
                                          <p:attrName>ppt_x</p:attrName>
                                        </p:attrNameLst>
                                      </p:cBhvr>
                                      <p:tavLst>
                                        <p:tav tm="0">
                                          <p:val>
                                            <p:strVal val="#ppt_x"/>
                                          </p:val>
                                        </p:tav>
                                        <p:tav tm="100000">
                                          <p:val>
                                            <p:strVal val="#ppt_x"/>
                                          </p:val>
                                        </p:tav>
                                      </p:tavLst>
                                    </p:anim>
                                    <p:anim calcmode="lin" valueType="num">
                                      <p:cBhvr additive="base">
                                        <p:cTn id="571" dur="3000" fill="hold"/>
                                        <p:tgtEl>
                                          <p:spTgt spid="49"/>
                                        </p:tgtEl>
                                        <p:attrNameLst>
                                          <p:attrName>ppt_y</p:attrName>
                                        </p:attrNameLst>
                                      </p:cBhvr>
                                      <p:tavLst>
                                        <p:tav tm="0">
                                          <p:val>
                                            <p:strVal val="1+#ppt_h/2"/>
                                          </p:val>
                                        </p:tav>
                                        <p:tav tm="100000">
                                          <p:val>
                                            <p:strVal val="#ppt_y"/>
                                          </p:val>
                                        </p:tav>
                                      </p:tavLst>
                                    </p:anim>
                                  </p:childTnLst>
                                </p:cTn>
                              </p:par>
                              <p:par>
                                <p:cTn id="572" presetID="2" presetClass="entr" presetSubtype="4" fill="hold" grpId="1" nodeType="withEffect">
                                  <p:stCondLst>
                                    <p:cond delay="0"/>
                                  </p:stCondLst>
                                  <p:childTnLst>
                                    <p:set>
                                      <p:cBhvr>
                                        <p:cTn id="573" dur="1" fill="hold">
                                          <p:stCondLst>
                                            <p:cond delay="0"/>
                                          </p:stCondLst>
                                        </p:cTn>
                                        <p:tgtEl>
                                          <p:spTgt spid="50"/>
                                        </p:tgtEl>
                                        <p:attrNameLst>
                                          <p:attrName>style.visibility</p:attrName>
                                        </p:attrNameLst>
                                      </p:cBhvr>
                                      <p:to>
                                        <p:strVal val="visible"/>
                                      </p:to>
                                    </p:set>
                                    <p:anim calcmode="lin" valueType="num">
                                      <p:cBhvr additive="base">
                                        <p:cTn id="574" dur="3000" fill="hold"/>
                                        <p:tgtEl>
                                          <p:spTgt spid="50"/>
                                        </p:tgtEl>
                                        <p:attrNameLst>
                                          <p:attrName>ppt_x</p:attrName>
                                        </p:attrNameLst>
                                      </p:cBhvr>
                                      <p:tavLst>
                                        <p:tav tm="0">
                                          <p:val>
                                            <p:strVal val="#ppt_x"/>
                                          </p:val>
                                        </p:tav>
                                        <p:tav tm="100000">
                                          <p:val>
                                            <p:strVal val="#ppt_x"/>
                                          </p:val>
                                        </p:tav>
                                      </p:tavLst>
                                    </p:anim>
                                    <p:anim calcmode="lin" valueType="num">
                                      <p:cBhvr additive="base">
                                        <p:cTn id="575" dur="3000" fill="hold"/>
                                        <p:tgtEl>
                                          <p:spTgt spid="50"/>
                                        </p:tgtEl>
                                        <p:attrNameLst>
                                          <p:attrName>ppt_y</p:attrName>
                                        </p:attrNameLst>
                                      </p:cBhvr>
                                      <p:tavLst>
                                        <p:tav tm="0">
                                          <p:val>
                                            <p:strVal val="1+#ppt_h/2"/>
                                          </p:val>
                                        </p:tav>
                                        <p:tav tm="100000">
                                          <p:val>
                                            <p:strVal val="#ppt_y"/>
                                          </p:val>
                                        </p:tav>
                                      </p:tavLst>
                                    </p:anim>
                                  </p:childTnLst>
                                </p:cTn>
                              </p:par>
                              <p:par>
                                <p:cTn id="576" presetID="2" presetClass="entr" presetSubtype="4" fill="hold" grpId="1" nodeType="withEffect">
                                  <p:stCondLst>
                                    <p:cond delay="0"/>
                                  </p:stCondLst>
                                  <p:childTnLst>
                                    <p:set>
                                      <p:cBhvr>
                                        <p:cTn id="577" dur="1" fill="hold">
                                          <p:stCondLst>
                                            <p:cond delay="0"/>
                                          </p:stCondLst>
                                        </p:cTn>
                                        <p:tgtEl>
                                          <p:spTgt spid="51"/>
                                        </p:tgtEl>
                                        <p:attrNameLst>
                                          <p:attrName>style.visibility</p:attrName>
                                        </p:attrNameLst>
                                      </p:cBhvr>
                                      <p:to>
                                        <p:strVal val="visible"/>
                                      </p:to>
                                    </p:set>
                                    <p:anim calcmode="lin" valueType="num">
                                      <p:cBhvr additive="base">
                                        <p:cTn id="578" dur="3000" fill="hold"/>
                                        <p:tgtEl>
                                          <p:spTgt spid="51"/>
                                        </p:tgtEl>
                                        <p:attrNameLst>
                                          <p:attrName>ppt_x</p:attrName>
                                        </p:attrNameLst>
                                      </p:cBhvr>
                                      <p:tavLst>
                                        <p:tav tm="0">
                                          <p:val>
                                            <p:strVal val="#ppt_x"/>
                                          </p:val>
                                        </p:tav>
                                        <p:tav tm="100000">
                                          <p:val>
                                            <p:strVal val="#ppt_x"/>
                                          </p:val>
                                        </p:tav>
                                      </p:tavLst>
                                    </p:anim>
                                    <p:anim calcmode="lin" valueType="num">
                                      <p:cBhvr additive="base">
                                        <p:cTn id="579" dur="3000" fill="hold"/>
                                        <p:tgtEl>
                                          <p:spTgt spid="51"/>
                                        </p:tgtEl>
                                        <p:attrNameLst>
                                          <p:attrName>ppt_y</p:attrName>
                                        </p:attrNameLst>
                                      </p:cBhvr>
                                      <p:tavLst>
                                        <p:tav tm="0">
                                          <p:val>
                                            <p:strVal val="1+#ppt_h/2"/>
                                          </p:val>
                                        </p:tav>
                                        <p:tav tm="100000">
                                          <p:val>
                                            <p:strVal val="#ppt_y"/>
                                          </p:val>
                                        </p:tav>
                                      </p:tavLst>
                                    </p:anim>
                                  </p:childTnLst>
                                </p:cTn>
                              </p:par>
                              <p:par>
                                <p:cTn id="580" presetID="2" presetClass="entr" presetSubtype="4" fill="hold" grpId="1" nodeType="withEffect">
                                  <p:stCondLst>
                                    <p:cond delay="0"/>
                                  </p:stCondLst>
                                  <p:childTnLst>
                                    <p:set>
                                      <p:cBhvr>
                                        <p:cTn id="581" dur="1" fill="hold">
                                          <p:stCondLst>
                                            <p:cond delay="0"/>
                                          </p:stCondLst>
                                        </p:cTn>
                                        <p:tgtEl>
                                          <p:spTgt spid="52"/>
                                        </p:tgtEl>
                                        <p:attrNameLst>
                                          <p:attrName>style.visibility</p:attrName>
                                        </p:attrNameLst>
                                      </p:cBhvr>
                                      <p:to>
                                        <p:strVal val="visible"/>
                                      </p:to>
                                    </p:set>
                                    <p:anim calcmode="lin" valueType="num">
                                      <p:cBhvr additive="base">
                                        <p:cTn id="582" dur="3000" fill="hold"/>
                                        <p:tgtEl>
                                          <p:spTgt spid="52"/>
                                        </p:tgtEl>
                                        <p:attrNameLst>
                                          <p:attrName>ppt_x</p:attrName>
                                        </p:attrNameLst>
                                      </p:cBhvr>
                                      <p:tavLst>
                                        <p:tav tm="0">
                                          <p:val>
                                            <p:strVal val="#ppt_x"/>
                                          </p:val>
                                        </p:tav>
                                        <p:tav tm="100000">
                                          <p:val>
                                            <p:strVal val="#ppt_x"/>
                                          </p:val>
                                        </p:tav>
                                      </p:tavLst>
                                    </p:anim>
                                    <p:anim calcmode="lin" valueType="num">
                                      <p:cBhvr additive="base">
                                        <p:cTn id="583" dur="3000" fill="hold"/>
                                        <p:tgtEl>
                                          <p:spTgt spid="52"/>
                                        </p:tgtEl>
                                        <p:attrNameLst>
                                          <p:attrName>ppt_y</p:attrName>
                                        </p:attrNameLst>
                                      </p:cBhvr>
                                      <p:tavLst>
                                        <p:tav tm="0">
                                          <p:val>
                                            <p:strVal val="1+#ppt_h/2"/>
                                          </p:val>
                                        </p:tav>
                                        <p:tav tm="100000">
                                          <p:val>
                                            <p:strVal val="#ppt_y"/>
                                          </p:val>
                                        </p:tav>
                                      </p:tavLst>
                                    </p:anim>
                                  </p:childTnLst>
                                </p:cTn>
                              </p:par>
                              <p:par>
                                <p:cTn id="584" presetID="2" presetClass="entr" presetSubtype="4" fill="hold" grpId="1" nodeType="withEffect">
                                  <p:stCondLst>
                                    <p:cond delay="0"/>
                                  </p:stCondLst>
                                  <p:childTnLst>
                                    <p:set>
                                      <p:cBhvr>
                                        <p:cTn id="585" dur="1" fill="hold">
                                          <p:stCondLst>
                                            <p:cond delay="0"/>
                                          </p:stCondLst>
                                        </p:cTn>
                                        <p:tgtEl>
                                          <p:spTgt spid="77"/>
                                        </p:tgtEl>
                                        <p:attrNameLst>
                                          <p:attrName>style.visibility</p:attrName>
                                        </p:attrNameLst>
                                      </p:cBhvr>
                                      <p:to>
                                        <p:strVal val="visible"/>
                                      </p:to>
                                    </p:set>
                                    <p:anim calcmode="lin" valueType="num">
                                      <p:cBhvr additive="base">
                                        <p:cTn id="586" dur="3000" fill="hold"/>
                                        <p:tgtEl>
                                          <p:spTgt spid="77"/>
                                        </p:tgtEl>
                                        <p:attrNameLst>
                                          <p:attrName>ppt_x</p:attrName>
                                        </p:attrNameLst>
                                      </p:cBhvr>
                                      <p:tavLst>
                                        <p:tav tm="0">
                                          <p:val>
                                            <p:strVal val="#ppt_x"/>
                                          </p:val>
                                        </p:tav>
                                        <p:tav tm="100000">
                                          <p:val>
                                            <p:strVal val="#ppt_x"/>
                                          </p:val>
                                        </p:tav>
                                      </p:tavLst>
                                    </p:anim>
                                    <p:anim calcmode="lin" valueType="num">
                                      <p:cBhvr additive="base">
                                        <p:cTn id="587" dur="3000" fill="hold"/>
                                        <p:tgtEl>
                                          <p:spTgt spid="77"/>
                                        </p:tgtEl>
                                        <p:attrNameLst>
                                          <p:attrName>ppt_y</p:attrName>
                                        </p:attrNameLst>
                                      </p:cBhvr>
                                      <p:tavLst>
                                        <p:tav tm="0">
                                          <p:val>
                                            <p:strVal val="1+#ppt_h/2"/>
                                          </p:val>
                                        </p:tav>
                                        <p:tav tm="100000">
                                          <p:val>
                                            <p:strVal val="#ppt_y"/>
                                          </p:val>
                                        </p:tav>
                                      </p:tavLst>
                                    </p:anim>
                                  </p:childTnLst>
                                </p:cTn>
                              </p:par>
                              <p:par>
                                <p:cTn id="588" presetID="2" presetClass="entr" presetSubtype="4" fill="hold" grpId="1" nodeType="withEffect">
                                  <p:stCondLst>
                                    <p:cond delay="0"/>
                                  </p:stCondLst>
                                  <p:childTnLst>
                                    <p:set>
                                      <p:cBhvr>
                                        <p:cTn id="589" dur="1" fill="hold">
                                          <p:stCondLst>
                                            <p:cond delay="0"/>
                                          </p:stCondLst>
                                        </p:cTn>
                                        <p:tgtEl>
                                          <p:spTgt spid="78"/>
                                        </p:tgtEl>
                                        <p:attrNameLst>
                                          <p:attrName>style.visibility</p:attrName>
                                        </p:attrNameLst>
                                      </p:cBhvr>
                                      <p:to>
                                        <p:strVal val="visible"/>
                                      </p:to>
                                    </p:set>
                                    <p:anim calcmode="lin" valueType="num">
                                      <p:cBhvr additive="base">
                                        <p:cTn id="590" dur="3000" fill="hold"/>
                                        <p:tgtEl>
                                          <p:spTgt spid="78"/>
                                        </p:tgtEl>
                                        <p:attrNameLst>
                                          <p:attrName>ppt_x</p:attrName>
                                        </p:attrNameLst>
                                      </p:cBhvr>
                                      <p:tavLst>
                                        <p:tav tm="0">
                                          <p:val>
                                            <p:strVal val="#ppt_x"/>
                                          </p:val>
                                        </p:tav>
                                        <p:tav tm="100000">
                                          <p:val>
                                            <p:strVal val="#ppt_x"/>
                                          </p:val>
                                        </p:tav>
                                      </p:tavLst>
                                    </p:anim>
                                    <p:anim calcmode="lin" valueType="num">
                                      <p:cBhvr additive="base">
                                        <p:cTn id="591" dur="3000" fill="hold"/>
                                        <p:tgtEl>
                                          <p:spTgt spid="78"/>
                                        </p:tgtEl>
                                        <p:attrNameLst>
                                          <p:attrName>ppt_y</p:attrName>
                                        </p:attrNameLst>
                                      </p:cBhvr>
                                      <p:tavLst>
                                        <p:tav tm="0">
                                          <p:val>
                                            <p:strVal val="1+#ppt_h/2"/>
                                          </p:val>
                                        </p:tav>
                                        <p:tav tm="100000">
                                          <p:val>
                                            <p:strVal val="#ppt_y"/>
                                          </p:val>
                                        </p:tav>
                                      </p:tavLst>
                                    </p:anim>
                                  </p:childTnLst>
                                </p:cTn>
                              </p:par>
                              <p:par>
                                <p:cTn id="592" presetID="2" presetClass="entr" presetSubtype="4" fill="hold" grpId="1" nodeType="withEffect">
                                  <p:stCondLst>
                                    <p:cond delay="0"/>
                                  </p:stCondLst>
                                  <p:childTnLst>
                                    <p:set>
                                      <p:cBhvr>
                                        <p:cTn id="593" dur="1" fill="hold">
                                          <p:stCondLst>
                                            <p:cond delay="0"/>
                                          </p:stCondLst>
                                        </p:cTn>
                                        <p:tgtEl>
                                          <p:spTgt spid="79"/>
                                        </p:tgtEl>
                                        <p:attrNameLst>
                                          <p:attrName>style.visibility</p:attrName>
                                        </p:attrNameLst>
                                      </p:cBhvr>
                                      <p:to>
                                        <p:strVal val="visible"/>
                                      </p:to>
                                    </p:set>
                                    <p:anim calcmode="lin" valueType="num">
                                      <p:cBhvr additive="base">
                                        <p:cTn id="594" dur="3000" fill="hold"/>
                                        <p:tgtEl>
                                          <p:spTgt spid="79"/>
                                        </p:tgtEl>
                                        <p:attrNameLst>
                                          <p:attrName>ppt_x</p:attrName>
                                        </p:attrNameLst>
                                      </p:cBhvr>
                                      <p:tavLst>
                                        <p:tav tm="0">
                                          <p:val>
                                            <p:strVal val="#ppt_x"/>
                                          </p:val>
                                        </p:tav>
                                        <p:tav tm="100000">
                                          <p:val>
                                            <p:strVal val="#ppt_x"/>
                                          </p:val>
                                        </p:tav>
                                      </p:tavLst>
                                    </p:anim>
                                    <p:anim calcmode="lin" valueType="num">
                                      <p:cBhvr additive="base">
                                        <p:cTn id="595" dur="3000" fill="hold"/>
                                        <p:tgtEl>
                                          <p:spTgt spid="79"/>
                                        </p:tgtEl>
                                        <p:attrNameLst>
                                          <p:attrName>ppt_y</p:attrName>
                                        </p:attrNameLst>
                                      </p:cBhvr>
                                      <p:tavLst>
                                        <p:tav tm="0">
                                          <p:val>
                                            <p:strVal val="1+#ppt_h/2"/>
                                          </p:val>
                                        </p:tav>
                                        <p:tav tm="100000">
                                          <p:val>
                                            <p:strVal val="#ppt_y"/>
                                          </p:val>
                                        </p:tav>
                                      </p:tavLst>
                                    </p:anim>
                                  </p:childTnLst>
                                </p:cTn>
                              </p:par>
                              <p:par>
                                <p:cTn id="596" presetID="2" presetClass="entr" presetSubtype="4" fill="hold" grpId="1" nodeType="withEffect">
                                  <p:stCondLst>
                                    <p:cond delay="0"/>
                                  </p:stCondLst>
                                  <p:childTnLst>
                                    <p:set>
                                      <p:cBhvr>
                                        <p:cTn id="597" dur="1" fill="hold">
                                          <p:stCondLst>
                                            <p:cond delay="0"/>
                                          </p:stCondLst>
                                        </p:cTn>
                                        <p:tgtEl>
                                          <p:spTgt spid="80"/>
                                        </p:tgtEl>
                                        <p:attrNameLst>
                                          <p:attrName>style.visibility</p:attrName>
                                        </p:attrNameLst>
                                      </p:cBhvr>
                                      <p:to>
                                        <p:strVal val="visible"/>
                                      </p:to>
                                    </p:set>
                                    <p:anim calcmode="lin" valueType="num">
                                      <p:cBhvr additive="base">
                                        <p:cTn id="598" dur="3000" fill="hold"/>
                                        <p:tgtEl>
                                          <p:spTgt spid="80"/>
                                        </p:tgtEl>
                                        <p:attrNameLst>
                                          <p:attrName>ppt_x</p:attrName>
                                        </p:attrNameLst>
                                      </p:cBhvr>
                                      <p:tavLst>
                                        <p:tav tm="0">
                                          <p:val>
                                            <p:strVal val="#ppt_x"/>
                                          </p:val>
                                        </p:tav>
                                        <p:tav tm="100000">
                                          <p:val>
                                            <p:strVal val="#ppt_x"/>
                                          </p:val>
                                        </p:tav>
                                      </p:tavLst>
                                    </p:anim>
                                    <p:anim calcmode="lin" valueType="num">
                                      <p:cBhvr additive="base">
                                        <p:cTn id="599" dur="3000" fill="hold"/>
                                        <p:tgtEl>
                                          <p:spTgt spid="80"/>
                                        </p:tgtEl>
                                        <p:attrNameLst>
                                          <p:attrName>ppt_y</p:attrName>
                                        </p:attrNameLst>
                                      </p:cBhvr>
                                      <p:tavLst>
                                        <p:tav tm="0">
                                          <p:val>
                                            <p:strVal val="1+#ppt_h/2"/>
                                          </p:val>
                                        </p:tav>
                                        <p:tav tm="100000">
                                          <p:val>
                                            <p:strVal val="#ppt_y"/>
                                          </p:val>
                                        </p:tav>
                                      </p:tavLst>
                                    </p:anim>
                                  </p:childTnLst>
                                </p:cTn>
                              </p:par>
                              <p:par>
                                <p:cTn id="600" presetID="2" presetClass="entr" presetSubtype="4" fill="hold" grpId="1" nodeType="withEffect">
                                  <p:stCondLst>
                                    <p:cond delay="0"/>
                                  </p:stCondLst>
                                  <p:childTnLst>
                                    <p:set>
                                      <p:cBhvr>
                                        <p:cTn id="601" dur="1" fill="hold">
                                          <p:stCondLst>
                                            <p:cond delay="0"/>
                                          </p:stCondLst>
                                        </p:cTn>
                                        <p:tgtEl>
                                          <p:spTgt spid="81"/>
                                        </p:tgtEl>
                                        <p:attrNameLst>
                                          <p:attrName>style.visibility</p:attrName>
                                        </p:attrNameLst>
                                      </p:cBhvr>
                                      <p:to>
                                        <p:strVal val="visible"/>
                                      </p:to>
                                    </p:set>
                                    <p:anim calcmode="lin" valueType="num">
                                      <p:cBhvr additive="base">
                                        <p:cTn id="602" dur="3000" fill="hold"/>
                                        <p:tgtEl>
                                          <p:spTgt spid="81"/>
                                        </p:tgtEl>
                                        <p:attrNameLst>
                                          <p:attrName>ppt_x</p:attrName>
                                        </p:attrNameLst>
                                      </p:cBhvr>
                                      <p:tavLst>
                                        <p:tav tm="0">
                                          <p:val>
                                            <p:strVal val="#ppt_x"/>
                                          </p:val>
                                        </p:tav>
                                        <p:tav tm="100000">
                                          <p:val>
                                            <p:strVal val="#ppt_x"/>
                                          </p:val>
                                        </p:tav>
                                      </p:tavLst>
                                    </p:anim>
                                    <p:anim calcmode="lin" valueType="num">
                                      <p:cBhvr additive="base">
                                        <p:cTn id="603" dur="3000" fill="hold"/>
                                        <p:tgtEl>
                                          <p:spTgt spid="81"/>
                                        </p:tgtEl>
                                        <p:attrNameLst>
                                          <p:attrName>ppt_y</p:attrName>
                                        </p:attrNameLst>
                                      </p:cBhvr>
                                      <p:tavLst>
                                        <p:tav tm="0">
                                          <p:val>
                                            <p:strVal val="1+#ppt_h/2"/>
                                          </p:val>
                                        </p:tav>
                                        <p:tav tm="100000">
                                          <p:val>
                                            <p:strVal val="#ppt_y"/>
                                          </p:val>
                                        </p:tav>
                                      </p:tavLst>
                                    </p:anim>
                                  </p:childTnLst>
                                </p:cTn>
                              </p:par>
                              <p:par>
                                <p:cTn id="604" presetID="2" presetClass="entr" presetSubtype="4" fill="hold" grpId="1" nodeType="withEffect">
                                  <p:stCondLst>
                                    <p:cond delay="0"/>
                                  </p:stCondLst>
                                  <p:childTnLst>
                                    <p:set>
                                      <p:cBhvr>
                                        <p:cTn id="605" dur="1" fill="hold">
                                          <p:stCondLst>
                                            <p:cond delay="0"/>
                                          </p:stCondLst>
                                        </p:cTn>
                                        <p:tgtEl>
                                          <p:spTgt spid="82"/>
                                        </p:tgtEl>
                                        <p:attrNameLst>
                                          <p:attrName>style.visibility</p:attrName>
                                        </p:attrNameLst>
                                      </p:cBhvr>
                                      <p:to>
                                        <p:strVal val="visible"/>
                                      </p:to>
                                    </p:set>
                                    <p:anim calcmode="lin" valueType="num">
                                      <p:cBhvr additive="base">
                                        <p:cTn id="606" dur="3000" fill="hold"/>
                                        <p:tgtEl>
                                          <p:spTgt spid="82"/>
                                        </p:tgtEl>
                                        <p:attrNameLst>
                                          <p:attrName>ppt_x</p:attrName>
                                        </p:attrNameLst>
                                      </p:cBhvr>
                                      <p:tavLst>
                                        <p:tav tm="0">
                                          <p:val>
                                            <p:strVal val="#ppt_x"/>
                                          </p:val>
                                        </p:tav>
                                        <p:tav tm="100000">
                                          <p:val>
                                            <p:strVal val="#ppt_x"/>
                                          </p:val>
                                        </p:tav>
                                      </p:tavLst>
                                    </p:anim>
                                    <p:anim calcmode="lin" valueType="num">
                                      <p:cBhvr additive="base">
                                        <p:cTn id="607" dur="3000" fill="hold"/>
                                        <p:tgtEl>
                                          <p:spTgt spid="82"/>
                                        </p:tgtEl>
                                        <p:attrNameLst>
                                          <p:attrName>ppt_y</p:attrName>
                                        </p:attrNameLst>
                                      </p:cBhvr>
                                      <p:tavLst>
                                        <p:tav tm="0">
                                          <p:val>
                                            <p:strVal val="1+#ppt_h/2"/>
                                          </p:val>
                                        </p:tav>
                                        <p:tav tm="100000">
                                          <p:val>
                                            <p:strVal val="#ppt_y"/>
                                          </p:val>
                                        </p:tav>
                                      </p:tavLst>
                                    </p:anim>
                                  </p:childTnLst>
                                </p:cTn>
                              </p:par>
                              <p:par>
                                <p:cTn id="608" presetID="2" presetClass="entr" presetSubtype="4" fill="hold" grpId="1" nodeType="withEffect">
                                  <p:stCondLst>
                                    <p:cond delay="0"/>
                                  </p:stCondLst>
                                  <p:childTnLst>
                                    <p:set>
                                      <p:cBhvr>
                                        <p:cTn id="609" dur="1" fill="hold">
                                          <p:stCondLst>
                                            <p:cond delay="0"/>
                                          </p:stCondLst>
                                        </p:cTn>
                                        <p:tgtEl>
                                          <p:spTgt spid="83"/>
                                        </p:tgtEl>
                                        <p:attrNameLst>
                                          <p:attrName>style.visibility</p:attrName>
                                        </p:attrNameLst>
                                      </p:cBhvr>
                                      <p:to>
                                        <p:strVal val="visible"/>
                                      </p:to>
                                    </p:set>
                                    <p:anim calcmode="lin" valueType="num">
                                      <p:cBhvr additive="base">
                                        <p:cTn id="610" dur="3000" fill="hold"/>
                                        <p:tgtEl>
                                          <p:spTgt spid="83"/>
                                        </p:tgtEl>
                                        <p:attrNameLst>
                                          <p:attrName>ppt_x</p:attrName>
                                        </p:attrNameLst>
                                      </p:cBhvr>
                                      <p:tavLst>
                                        <p:tav tm="0">
                                          <p:val>
                                            <p:strVal val="#ppt_x"/>
                                          </p:val>
                                        </p:tav>
                                        <p:tav tm="100000">
                                          <p:val>
                                            <p:strVal val="#ppt_x"/>
                                          </p:val>
                                        </p:tav>
                                      </p:tavLst>
                                    </p:anim>
                                    <p:anim calcmode="lin" valueType="num">
                                      <p:cBhvr additive="base">
                                        <p:cTn id="611" dur="3000" fill="hold"/>
                                        <p:tgtEl>
                                          <p:spTgt spid="83"/>
                                        </p:tgtEl>
                                        <p:attrNameLst>
                                          <p:attrName>ppt_y</p:attrName>
                                        </p:attrNameLst>
                                      </p:cBhvr>
                                      <p:tavLst>
                                        <p:tav tm="0">
                                          <p:val>
                                            <p:strVal val="1+#ppt_h/2"/>
                                          </p:val>
                                        </p:tav>
                                        <p:tav tm="100000">
                                          <p:val>
                                            <p:strVal val="#ppt_y"/>
                                          </p:val>
                                        </p:tav>
                                      </p:tavLst>
                                    </p:anim>
                                  </p:childTnLst>
                                </p:cTn>
                              </p:par>
                              <p:par>
                                <p:cTn id="612" presetID="2" presetClass="entr" presetSubtype="4" fill="hold" grpId="1" nodeType="withEffect">
                                  <p:stCondLst>
                                    <p:cond delay="0"/>
                                  </p:stCondLst>
                                  <p:childTnLst>
                                    <p:set>
                                      <p:cBhvr>
                                        <p:cTn id="613" dur="1" fill="hold">
                                          <p:stCondLst>
                                            <p:cond delay="0"/>
                                          </p:stCondLst>
                                        </p:cTn>
                                        <p:tgtEl>
                                          <p:spTgt spid="84"/>
                                        </p:tgtEl>
                                        <p:attrNameLst>
                                          <p:attrName>style.visibility</p:attrName>
                                        </p:attrNameLst>
                                      </p:cBhvr>
                                      <p:to>
                                        <p:strVal val="visible"/>
                                      </p:to>
                                    </p:set>
                                    <p:anim calcmode="lin" valueType="num">
                                      <p:cBhvr additive="base">
                                        <p:cTn id="614" dur="3000" fill="hold"/>
                                        <p:tgtEl>
                                          <p:spTgt spid="84"/>
                                        </p:tgtEl>
                                        <p:attrNameLst>
                                          <p:attrName>ppt_x</p:attrName>
                                        </p:attrNameLst>
                                      </p:cBhvr>
                                      <p:tavLst>
                                        <p:tav tm="0">
                                          <p:val>
                                            <p:strVal val="#ppt_x"/>
                                          </p:val>
                                        </p:tav>
                                        <p:tav tm="100000">
                                          <p:val>
                                            <p:strVal val="#ppt_x"/>
                                          </p:val>
                                        </p:tav>
                                      </p:tavLst>
                                    </p:anim>
                                    <p:anim calcmode="lin" valueType="num">
                                      <p:cBhvr additive="base">
                                        <p:cTn id="615" dur="3000" fill="hold"/>
                                        <p:tgtEl>
                                          <p:spTgt spid="84"/>
                                        </p:tgtEl>
                                        <p:attrNameLst>
                                          <p:attrName>ppt_y</p:attrName>
                                        </p:attrNameLst>
                                      </p:cBhvr>
                                      <p:tavLst>
                                        <p:tav tm="0">
                                          <p:val>
                                            <p:strVal val="1+#ppt_h/2"/>
                                          </p:val>
                                        </p:tav>
                                        <p:tav tm="100000">
                                          <p:val>
                                            <p:strVal val="#ppt_y"/>
                                          </p:val>
                                        </p:tav>
                                      </p:tavLst>
                                    </p:anim>
                                  </p:childTnLst>
                                </p:cTn>
                              </p:par>
                              <p:par>
                                <p:cTn id="616" presetID="2" presetClass="entr" presetSubtype="4" fill="hold" grpId="1" nodeType="withEffect">
                                  <p:stCondLst>
                                    <p:cond delay="0"/>
                                  </p:stCondLst>
                                  <p:childTnLst>
                                    <p:set>
                                      <p:cBhvr>
                                        <p:cTn id="617" dur="1" fill="hold">
                                          <p:stCondLst>
                                            <p:cond delay="0"/>
                                          </p:stCondLst>
                                        </p:cTn>
                                        <p:tgtEl>
                                          <p:spTgt spid="85"/>
                                        </p:tgtEl>
                                        <p:attrNameLst>
                                          <p:attrName>style.visibility</p:attrName>
                                        </p:attrNameLst>
                                      </p:cBhvr>
                                      <p:to>
                                        <p:strVal val="visible"/>
                                      </p:to>
                                    </p:set>
                                    <p:anim calcmode="lin" valueType="num">
                                      <p:cBhvr additive="base">
                                        <p:cTn id="618" dur="3000" fill="hold"/>
                                        <p:tgtEl>
                                          <p:spTgt spid="85"/>
                                        </p:tgtEl>
                                        <p:attrNameLst>
                                          <p:attrName>ppt_x</p:attrName>
                                        </p:attrNameLst>
                                      </p:cBhvr>
                                      <p:tavLst>
                                        <p:tav tm="0">
                                          <p:val>
                                            <p:strVal val="#ppt_x"/>
                                          </p:val>
                                        </p:tav>
                                        <p:tav tm="100000">
                                          <p:val>
                                            <p:strVal val="#ppt_x"/>
                                          </p:val>
                                        </p:tav>
                                      </p:tavLst>
                                    </p:anim>
                                    <p:anim calcmode="lin" valueType="num">
                                      <p:cBhvr additive="base">
                                        <p:cTn id="619" dur="3000" fill="hold"/>
                                        <p:tgtEl>
                                          <p:spTgt spid="85"/>
                                        </p:tgtEl>
                                        <p:attrNameLst>
                                          <p:attrName>ppt_y</p:attrName>
                                        </p:attrNameLst>
                                      </p:cBhvr>
                                      <p:tavLst>
                                        <p:tav tm="0">
                                          <p:val>
                                            <p:strVal val="1+#ppt_h/2"/>
                                          </p:val>
                                        </p:tav>
                                        <p:tav tm="100000">
                                          <p:val>
                                            <p:strVal val="#ppt_y"/>
                                          </p:val>
                                        </p:tav>
                                      </p:tavLst>
                                    </p:anim>
                                  </p:childTnLst>
                                </p:cTn>
                              </p:par>
                              <p:par>
                                <p:cTn id="620" presetID="2" presetClass="entr" presetSubtype="4" fill="hold" grpId="1" nodeType="withEffect">
                                  <p:stCondLst>
                                    <p:cond delay="0"/>
                                  </p:stCondLst>
                                  <p:childTnLst>
                                    <p:set>
                                      <p:cBhvr>
                                        <p:cTn id="621" dur="1" fill="hold">
                                          <p:stCondLst>
                                            <p:cond delay="0"/>
                                          </p:stCondLst>
                                        </p:cTn>
                                        <p:tgtEl>
                                          <p:spTgt spid="86"/>
                                        </p:tgtEl>
                                        <p:attrNameLst>
                                          <p:attrName>style.visibility</p:attrName>
                                        </p:attrNameLst>
                                      </p:cBhvr>
                                      <p:to>
                                        <p:strVal val="visible"/>
                                      </p:to>
                                    </p:set>
                                    <p:anim calcmode="lin" valueType="num">
                                      <p:cBhvr additive="base">
                                        <p:cTn id="622" dur="3000" fill="hold"/>
                                        <p:tgtEl>
                                          <p:spTgt spid="86"/>
                                        </p:tgtEl>
                                        <p:attrNameLst>
                                          <p:attrName>ppt_x</p:attrName>
                                        </p:attrNameLst>
                                      </p:cBhvr>
                                      <p:tavLst>
                                        <p:tav tm="0">
                                          <p:val>
                                            <p:strVal val="#ppt_x"/>
                                          </p:val>
                                        </p:tav>
                                        <p:tav tm="100000">
                                          <p:val>
                                            <p:strVal val="#ppt_x"/>
                                          </p:val>
                                        </p:tav>
                                      </p:tavLst>
                                    </p:anim>
                                    <p:anim calcmode="lin" valueType="num">
                                      <p:cBhvr additive="base">
                                        <p:cTn id="623" dur="3000" fill="hold"/>
                                        <p:tgtEl>
                                          <p:spTgt spid="86"/>
                                        </p:tgtEl>
                                        <p:attrNameLst>
                                          <p:attrName>ppt_y</p:attrName>
                                        </p:attrNameLst>
                                      </p:cBhvr>
                                      <p:tavLst>
                                        <p:tav tm="0">
                                          <p:val>
                                            <p:strVal val="1+#ppt_h/2"/>
                                          </p:val>
                                        </p:tav>
                                        <p:tav tm="100000">
                                          <p:val>
                                            <p:strVal val="#ppt_y"/>
                                          </p:val>
                                        </p:tav>
                                      </p:tavLst>
                                    </p:anim>
                                  </p:childTnLst>
                                </p:cTn>
                              </p:par>
                              <p:par>
                                <p:cTn id="624" presetID="2" presetClass="entr" presetSubtype="4" fill="hold" grpId="1" nodeType="withEffect">
                                  <p:stCondLst>
                                    <p:cond delay="0"/>
                                  </p:stCondLst>
                                  <p:childTnLst>
                                    <p:set>
                                      <p:cBhvr>
                                        <p:cTn id="625" dur="1" fill="hold">
                                          <p:stCondLst>
                                            <p:cond delay="0"/>
                                          </p:stCondLst>
                                        </p:cTn>
                                        <p:tgtEl>
                                          <p:spTgt spid="87"/>
                                        </p:tgtEl>
                                        <p:attrNameLst>
                                          <p:attrName>style.visibility</p:attrName>
                                        </p:attrNameLst>
                                      </p:cBhvr>
                                      <p:to>
                                        <p:strVal val="visible"/>
                                      </p:to>
                                    </p:set>
                                    <p:anim calcmode="lin" valueType="num">
                                      <p:cBhvr additive="base">
                                        <p:cTn id="626" dur="3000" fill="hold"/>
                                        <p:tgtEl>
                                          <p:spTgt spid="87"/>
                                        </p:tgtEl>
                                        <p:attrNameLst>
                                          <p:attrName>ppt_x</p:attrName>
                                        </p:attrNameLst>
                                      </p:cBhvr>
                                      <p:tavLst>
                                        <p:tav tm="0">
                                          <p:val>
                                            <p:strVal val="#ppt_x"/>
                                          </p:val>
                                        </p:tav>
                                        <p:tav tm="100000">
                                          <p:val>
                                            <p:strVal val="#ppt_x"/>
                                          </p:val>
                                        </p:tav>
                                      </p:tavLst>
                                    </p:anim>
                                    <p:anim calcmode="lin" valueType="num">
                                      <p:cBhvr additive="base">
                                        <p:cTn id="627" dur="3000" fill="hold"/>
                                        <p:tgtEl>
                                          <p:spTgt spid="87"/>
                                        </p:tgtEl>
                                        <p:attrNameLst>
                                          <p:attrName>ppt_y</p:attrName>
                                        </p:attrNameLst>
                                      </p:cBhvr>
                                      <p:tavLst>
                                        <p:tav tm="0">
                                          <p:val>
                                            <p:strVal val="1+#ppt_h/2"/>
                                          </p:val>
                                        </p:tav>
                                        <p:tav tm="100000">
                                          <p:val>
                                            <p:strVal val="#ppt_y"/>
                                          </p:val>
                                        </p:tav>
                                      </p:tavLst>
                                    </p:anim>
                                  </p:childTnLst>
                                </p:cTn>
                              </p:par>
                              <p:par>
                                <p:cTn id="628" presetID="2" presetClass="entr" presetSubtype="4" fill="hold" grpId="1" nodeType="withEffect">
                                  <p:stCondLst>
                                    <p:cond delay="0"/>
                                  </p:stCondLst>
                                  <p:childTnLst>
                                    <p:set>
                                      <p:cBhvr>
                                        <p:cTn id="629" dur="1" fill="hold">
                                          <p:stCondLst>
                                            <p:cond delay="0"/>
                                          </p:stCondLst>
                                        </p:cTn>
                                        <p:tgtEl>
                                          <p:spTgt spid="88"/>
                                        </p:tgtEl>
                                        <p:attrNameLst>
                                          <p:attrName>style.visibility</p:attrName>
                                        </p:attrNameLst>
                                      </p:cBhvr>
                                      <p:to>
                                        <p:strVal val="visible"/>
                                      </p:to>
                                    </p:set>
                                    <p:anim calcmode="lin" valueType="num">
                                      <p:cBhvr additive="base">
                                        <p:cTn id="630" dur="3000" fill="hold"/>
                                        <p:tgtEl>
                                          <p:spTgt spid="88"/>
                                        </p:tgtEl>
                                        <p:attrNameLst>
                                          <p:attrName>ppt_x</p:attrName>
                                        </p:attrNameLst>
                                      </p:cBhvr>
                                      <p:tavLst>
                                        <p:tav tm="0">
                                          <p:val>
                                            <p:strVal val="#ppt_x"/>
                                          </p:val>
                                        </p:tav>
                                        <p:tav tm="100000">
                                          <p:val>
                                            <p:strVal val="#ppt_x"/>
                                          </p:val>
                                        </p:tav>
                                      </p:tavLst>
                                    </p:anim>
                                    <p:anim calcmode="lin" valueType="num">
                                      <p:cBhvr additive="base">
                                        <p:cTn id="631" dur="3000" fill="hold"/>
                                        <p:tgtEl>
                                          <p:spTgt spid="88"/>
                                        </p:tgtEl>
                                        <p:attrNameLst>
                                          <p:attrName>ppt_y</p:attrName>
                                        </p:attrNameLst>
                                      </p:cBhvr>
                                      <p:tavLst>
                                        <p:tav tm="0">
                                          <p:val>
                                            <p:strVal val="1+#ppt_h/2"/>
                                          </p:val>
                                        </p:tav>
                                        <p:tav tm="100000">
                                          <p:val>
                                            <p:strVal val="#ppt_y"/>
                                          </p:val>
                                        </p:tav>
                                      </p:tavLst>
                                    </p:anim>
                                  </p:childTnLst>
                                </p:cTn>
                              </p:par>
                              <p:par>
                                <p:cTn id="632" presetID="2" presetClass="entr" presetSubtype="4" fill="hold" grpId="1" nodeType="withEffect">
                                  <p:stCondLst>
                                    <p:cond delay="0"/>
                                  </p:stCondLst>
                                  <p:childTnLst>
                                    <p:set>
                                      <p:cBhvr>
                                        <p:cTn id="633" dur="1" fill="hold">
                                          <p:stCondLst>
                                            <p:cond delay="0"/>
                                          </p:stCondLst>
                                        </p:cTn>
                                        <p:tgtEl>
                                          <p:spTgt spid="89"/>
                                        </p:tgtEl>
                                        <p:attrNameLst>
                                          <p:attrName>style.visibility</p:attrName>
                                        </p:attrNameLst>
                                      </p:cBhvr>
                                      <p:to>
                                        <p:strVal val="visible"/>
                                      </p:to>
                                    </p:set>
                                    <p:anim calcmode="lin" valueType="num">
                                      <p:cBhvr additive="base">
                                        <p:cTn id="634" dur="3000" fill="hold"/>
                                        <p:tgtEl>
                                          <p:spTgt spid="89"/>
                                        </p:tgtEl>
                                        <p:attrNameLst>
                                          <p:attrName>ppt_x</p:attrName>
                                        </p:attrNameLst>
                                      </p:cBhvr>
                                      <p:tavLst>
                                        <p:tav tm="0">
                                          <p:val>
                                            <p:strVal val="#ppt_x"/>
                                          </p:val>
                                        </p:tav>
                                        <p:tav tm="100000">
                                          <p:val>
                                            <p:strVal val="#ppt_x"/>
                                          </p:val>
                                        </p:tav>
                                      </p:tavLst>
                                    </p:anim>
                                    <p:anim calcmode="lin" valueType="num">
                                      <p:cBhvr additive="base">
                                        <p:cTn id="635" dur="3000" fill="hold"/>
                                        <p:tgtEl>
                                          <p:spTgt spid="89"/>
                                        </p:tgtEl>
                                        <p:attrNameLst>
                                          <p:attrName>ppt_y</p:attrName>
                                        </p:attrNameLst>
                                      </p:cBhvr>
                                      <p:tavLst>
                                        <p:tav tm="0">
                                          <p:val>
                                            <p:strVal val="1+#ppt_h/2"/>
                                          </p:val>
                                        </p:tav>
                                        <p:tav tm="100000">
                                          <p:val>
                                            <p:strVal val="#ppt_y"/>
                                          </p:val>
                                        </p:tav>
                                      </p:tavLst>
                                    </p:anim>
                                  </p:childTnLst>
                                </p:cTn>
                              </p:par>
                              <p:par>
                                <p:cTn id="636" presetID="2" presetClass="entr" presetSubtype="4" fill="hold" grpId="1" nodeType="withEffect">
                                  <p:stCondLst>
                                    <p:cond delay="0"/>
                                  </p:stCondLst>
                                  <p:childTnLst>
                                    <p:set>
                                      <p:cBhvr>
                                        <p:cTn id="637" dur="1" fill="hold">
                                          <p:stCondLst>
                                            <p:cond delay="0"/>
                                          </p:stCondLst>
                                        </p:cTn>
                                        <p:tgtEl>
                                          <p:spTgt spid="90"/>
                                        </p:tgtEl>
                                        <p:attrNameLst>
                                          <p:attrName>style.visibility</p:attrName>
                                        </p:attrNameLst>
                                      </p:cBhvr>
                                      <p:to>
                                        <p:strVal val="visible"/>
                                      </p:to>
                                    </p:set>
                                    <p:anim calcmode="lin" valueType="num">
                                      <p:cBhvr additive="base">
                                        <p:cTn id="638" dur="3000" fill="hold"/>
                                        <p:tgtEl>
                                          <p:spTgt spid="90"/>
                                        </p:tgtEl>
                                        <p:attrNameLst>
                                          <p:attrName>ppt_x</p:attrName>
                                        </p:attrNameLst>
                                      </p:cBhvr>
                                      <p:tavLst>
                                        <p:tav tm="0">
                                          <p:val>
                                            <p:strVal val="#ppt_x"/>
                                          </p:val>
                                        </p:tav>
                                        <p:tav tm="100000">
                                          <p:val>
                                            <p:strVal val="#ppt_x"/>
                                          </p:val>
                                        </p:tav>
                                      </p:tavLst>
                                    </p:anim>
                                    <p:anim calcmode="lin" valueType="num">
                                      <p:cBhvr additive="base">
                                        <p:cTn id="639" dur="3000" fill="hold"/>
                                        <p:tgtEl>
                                          <p:spTgt spid="90"/>
                                        </p:tgtEl>
                                        <p:attrNameLst>
                                          <p:attrName>ppt_y</p:attrName>
                                        </p:attrNameLst>
                                      </p:cBhvr>
                                      <p:tavLst>
                                        <p:tav tm="0">
                                          <p:val>
                                            <p:strVal val="1+#ppt_h/2"/>
                                          </p:val>
                                        </p:tav>
                                        <p:tav tm="100000">
                                          <p:val>
                                            <p:strVal val="#ppt_y"/>
                                          </p:val>
                                        </p:tav>
                                      </p:tavLst>
                                    </p:anim>
                                  </p:childTnLst>
                                </p:cTn>
                              </p:par>
                              <p:par>
                                <p:cTn id="640" presetID="2" presetClass="entr" presetSubtype="4" fill="hold" grpId="1" nodeType="withEffect">
                                  <p:stCondLst>
                                    <p:cond delay="0"/>
                                  </p:stCondLst>
                                  <p:childTnLst>
                                    <p:set>
                                      <p:cBhvr>
                                        <p:cTn id="641" dur="1" fill="hold">
                                          <p:stCondLst>
                                            <p:cond delay="0"/>
                                          </p:stCondLst>
                                        </p:cTn>
                                        <p:tgtEl>
                                          <p:spTgt spid="91"/>
                                        </p:tgtEl>
                                        <p:attrNameLst>
                                          <p:attrName>style.visibility</p:attrName>
                                        </p:attrNameLst>
                                      </p:cBhvr>
                                      <p:to>
                                        <p:strVal val="visible"/>
                                      </p:to>
                                    </p:set>
                                    <p:anim calcmode="lin" valueType="num">
                                      <p:cBhvr additive="base">
                                        <p:cTn id="642" dur="3000" fill="hold"/>
                                        <p:tgtEl>
                                          <p:spTgt spid="91"/>
                                        </p:tgtEl>
                                        <p:attrNameLst>
                                          <p:attrName>ppt_x</p:attrName>
                                        </p:attrNameLst>
                                      </p:cBhvr>
                                      <p:tavLst>
                                        <p:tav tm="0">
                                          <p:val>
                                            <p:strVal val="#ppt_x"/>
                                          </p:val>
                                        </p:tav>
                                        <p:tav tm="100000">
                                          <p:val>
                                            <p:strVal val="#ppt_x"/>
                                          </p:val>
                                        </p:tav>
                                      </p:tavLst>
                                    </p:anim>
                                    <p:anim calcmode="lin" valueType="num">
                                      <p:cBhvr additive="base">
                                        <p:cTn id="643" dur="3000" fill="hold"/>
                                        <p:tgtEl>
                                          <p:spTgt spid="91"/>
                                        </p:tgtEl>
                                        <p:attrNameLst>
                                          <p:attrName>ppt_y</p:attrName>
                                        </p:attrNameLst>
                                      </p:cBhvr>
                                      <p:tavLst>
                                        <p:tav tm="0">
                                          <p:val>
                                            <p:strVal val="1+#ppt_h/2"/>
                                          </p:val>
                                        </p:tav>
                                        <p:tav tm="100000">
                                          <p:val>
                                            <p:strVal val="#ppt_y"/>
                                          </p:val>
                                        </p:tav>
                                      </p:tavLst>
                                    </p:anim>
                                  </p:childTnLst>
                                </p:cTn>
                              </p:par>
                              <p:par>
                                <p:cTn id="644" presetID="2" presetClass="entr" presetSubtype="4" fill="hold" grpId="1" nodeType="withEffect">
                                  <p:stCondLst>
                                    <p:cond delay="0"/>
                                  </p:stCondLst>
                                  <p:childTnLst>
                                    <p:set>
                                      <p:cBhvr>
                                        <p:cTn id="645" dur="1" fill="hold">
                                          <p:stCondLst>
                                            <p:cond delay="0"/>
                                          </p:stCondLst>
                                        </p:cTn>
                                        <p:tgtEl>
                                          <p:spTgt spid="92"/>
                                        </p:tgtEl>
                                        <p:attrNameLst>
                                          <p:attrName>style.visibility</p:attrName>
                                        </p:attrNameLst>
                                      </p:cBhvr>
                                      <p:to>
                                        <p:strVal val="visible"/>
                                      </p:to>
                                    </p:set>
                                    <p:anim calcmode="lin" valueType="num">
                                      <p:cBhvr additive="base">
                                        <p:cTn id="646" dur="3000" fill="hold"/>
                                        <p:tgtEl>
                                          <p:spTgt spid="92"/>
                                        </p:tgtEl>
                                        <p:attrNameLst>
                                          <p:attrName>ppt_x</p:attrName>
                                        </p:attrNameLst>
                                      </p:cBhvr>
                                      <p:tavLst>
                                        <p:tav tm="0">
                                          <p:val>
                                            <p:strVal val="#ppt_x"/>
                                          </p:val>
                                        </p:tav>
                                        <p:tav tm="100000">
                                          <p:val>
                                            <p:strVal val="#ppt_x"/>
                                          </p:val>
                                        </p:tav>
                                      </p:tavLst>
                                    </p:anim>
                                    <p:anim calcmode="lin" valueType="num">
                                      <p:cBhvr additive="base">
                                        <p:cTn id="647" dur="3000" fill="hold"/>
                                        <p:tgtEl>
                                          <p:spTgt spid="92"/>
                                        </p:tgtEl>
                                        <p:attrNameLst>
                                          <p:attrName>ppt_y</p:attrName>
                                        </p:attrNameLst>
                                      </p:cBhvr>
                                      <p:tavLst>
                                        <p:tav tm="0">
                                          <p:val>
                                            <p:strVal val="1+#ppt_h/2"/>
                                          </p:val>
                                        </p:tav>
                                        <p:tav tm="100000">
                                          <p:val>
                                            <p:strVal val="#ppt_y"/>
                                          </p:val>
                                        </p:tav>
                                      </p:tavLst>
                                    </p:anim>
                                  </p:childTnLst>
                                </p:cTn>
                              </p:par>
                              <p:par>
                                <p:cTn id="648" presetID="2" presetClass="entr" presetSubtype="4" fill="hold" grpId="1" nodeType="withEffect">
                                  <p:stCondLst>
                                    <p:cond delay="0"/>
                                  </p:stCondLst>
                                  <p:childTnLst>
                                    <p:set>
                                      <p:cBhvr>
                                        <p:cTn id="649" dur="1" fill="hold">
                                          <p:stCondLst>
                                            <p:cond delay="0"/>
                                          </p:stCondLst>
                                        </p:cTn>
                                        <p:tgtEl>
                                          <p:spTgt spid="93"/>
                                        </p:tgtEl>
                                        <p:attrNameLst>
                                          <p:attrName>style.visibility</p:attrName>
                                        </p:attrNameLst>
                                      </p:cBhvr>
                                      <p:to>
                                        <p:strVal val="visible"/>
                                      </p:to>
                                    </p:set>
                                    <p:anim calcmode="lin" valueType="num">
                                      <p:cBhvr additive="base">
                                        <p:cTn id="650" dur="3000" fill="hold"/>
                                        <p:tgtEl>
                                          <p:spTgt spid="93"/>
                                        </p:tgtEl>
                                        <p:attrNameLst>
                                          <p:attrName>ppt_x</p:attrName>
                                        </p:attrNameLst>
                                      </p:cBhvr>
                                      <p:tavLst>
                                        <p:tav tm="0">
                                          <p:val>
                                            <p:strVal val="#ppt_x"/>
                                          </p:val>
                                        </p:tav>
                                        <p:tav tm="100000">
                                          <p:val>
                                            <p:strVal val="#ppt_x"/>
                                          </p:val>
                                        </p:tav>
                                      </p:tavLst>
                                    </p:anim>
                                    <p:anim calcmode="lin" valueType="num">
                                      <p:cBhvr additive="base">
                                        <p:cTn id="651" dur="3000" fill="hold"/>
                                        <p:tgtEl>
                                          <p:spTgt spid="93"/>
                                        </p:tgtEl>
                                        <p:attrNameLst>
                                          <p:attrName>ppt_y</p:attrName>
                                        </p:attrNameLst>
                                      </p:cBhvr>
                                      <p:tavLst>
                                        <p:tav tm="0">
                                          <p:val>
                                            <p:strVal val="1+#ppt_h/2"/>
                                          </p:val>
                                        </p:tav>
                                        <p:tav tm="100000">
                                          <p:val>
                                            <p:strVal val="#ppt_y"/>
                                          </p:val>
                                        </p:tav>
                                      </p:tavLst>
                                    </p:anim>
                                  </p:childTnLst>
                                </p:cTn>
                              </p:par>
                              <p:par>
                                <p:cTn id="652" presetID="2" presetClass="entr" presetSubtype="4" fill="hold" grpId="1" nodeType="withEffect">
                                  <p:stCondLst>
                                    <p:cond delay="0"/>
                                  </p:stCondLst>
                                  <p:childTnLst>
                                    <p:set>
                                      <p:cBhvr>
                                        <p:cTn id="653" dur="1" fill="hold">
                                          <p:stCondLst>
                                            <p:cond delay="0"/>
                                          </p:stCondLst>
                                        </p:cTn>
                                        <p:tgtEl>
                                          <p:spTgt spid="94"/>
                                        </p:tgtEl>
                                        <p:attrNameLst>
                                          <p:attrName>style.visibility</p:attrName>
                                        </p:attrNameLst>
                                      </p:cBhvr>
                                      <p:to>
                                        <p:strVal val="visible"/>
                                      </p:to>
                                    </p:set>
                                    <p:anim calcmode="lin" valueType="num">
                                      <p:cBhvr additive="base">
                                        <p:cTn id="654" dur="3000" fill="hold"/>
                                        <p:tgtEl>
                                          <p:spTgt spid="94"/>
                                        </p:tgtEl>
                                        <p:attrNameLst>
                                          <p:attrName>ppt_x</p:attrName>
                                        </p:attrNameLst>
                                      </p:cBhvr>
                                      <p:tavLst>
                                        <p:tav tm="0">
                                          <p:val>
                                            <p:strVal val="#ppt_x"/>
                                          </p:val>
                                        </p:tav>
                                        <p:tav tm="100000">
                                          <p:val>
                                            <p:strVal val="#ppt_x"/>
                                          </p:val>
                                        </p:tav>
                                      </p:tavLst>
                                    </p:anim>
                                    <p:anim calcmode="lin" valueType="num">
                                      <p:cBhvr additive="base">
                                        <p:cTn id="655" dur="3000" fill="hold"/>
                                        <p:tgtEl>
                                          <p:spTgt spid="94"/>
                                        </p:tgtEl>
                                        <p:attrNameLst>
                                          <p:attrName>ppt_y</p:attrName>
                                        </p:attrNameLst>
                                      </p:cBhvr>
                                      <p:tavLst>
                                        <p:tav tm="0">
                                          <p:val>
                                            <p:strVal val="1+#ppt_h/2"/>
                                          </p:val>
                                        </p:tav>
                                        <p:tav tm="100000">
                                          <p:val>
                                            <p:strVal val="#ppt_y"/>
                                          </p:val>
                                        </p:tav>
                                      </p:tavLst>
                                    </p:anim>
                                  </p:childTnLst>
                                </p:cTn>
                              </p:par>
                              <p:par>
                                <p:cTn id="656" presetID="2" presetClass="entr" presetSubtype="4" fill="hold" grpId="1" nodeType="withEffect">
                                  <p:stCondLst>
                                    <p:cond delay="0"/>
                                  </p:stCondLst>
                                  <p:childTnLst>
                                    <p:set>
                                      <p:cBhvr>
                                        <p:cTn id="657" dur="1" fill="hold">
                                          <p:stCondLst>
                                            <p:cond delay="0"/>
                                          </p:stCondLst>
                                        </p:cTn>
                                        <p:tgtEl>
                                          <p:spTgt spid="95"/>
                                        </p:tgtEl>
                                        <p:attrNameLst>
                                          <p:attrName>style.visibility</p:attrName>
                                        </p:attrNameLst>
                                      </p:cBhvr>
                                      <p:to>
                                        <p:strVal val="visible"/>
                                      </p:to>
                                    </p:set>
                                    <p:anim calcmode="lin" valueType="num">
                                      <p:cBhvr additive="base">
                                        <p:cTn id="658" dur="3000" fill="hold"/>
                                        <p:tgtEl>
                                          <p:spTgt spid="95"/>
                                        </p:tgtEl>
                                        <p:attrNameLst>
                                          <p:attrName>ppt_x</p:attrName>
                                        </p:attrNameLst>
                                      </p:cBhvr>
                                      <p:tavLst>
                                        <p:tav tm="0">
                                          <p:val>
                                            <p:strVal val="#ppt_x"/>
                                          </p:val>
                                        </p:tav>
                                        <p:tav tm="100000">
                                          <p:val>
                                            <p:strVal val="#ppt_x"/>
                                          </p:val>
                                        </p:tav>
                                      </p:tavLst>
                                    </p:anim>
                                    <p:anim calcmode="lin" valueType="num">
                                      <p:cBhvr additive="base">
                                        <p:cTn id="659" dur="3000" fill="hold"/>
                                        <p:tgtEl>
                                          <p:spTgt spid="95"/>
                                        </p:tgtEl>
                                        <p:attrNameLst>
                                          <p:attrName>ppt_y</p:attrName>
                                        </p:attrNameLst>
                                      </p:cBhvr>
                                      <p:tavLst>
                                        <p:tav tm="0">
                                          <p:val>
                                            <p:strVal val="1+#ppt_h/2"/>
                                          </p:val>
                                        </p:tav>
                                        <p:tav tm="100000">
                                          <p:val>
                                            <p:strVal val="#ppt_y"/>
                                          </p:val>
                                        </p:tav>
                                      </p:tavLst>
                                    </p:anim>
                                  </p:childTnLst>
                                </p:cTn>
                              </p:par>
                              <p:par>
                                <p:cTn id="660" presetID="2" presetClass="entr" presetSubtype="4" fill="hold" grpId="1" nodeType="withEffect">
                                  <p:stCondLst>
                                    <p:cond delay="0"/>
                                  </p:stCondLst>
                                  <p:childTnLst>
                                    <p:set>
                                      <p:cBhvr>
                                        <p:cTn id="661" dur="1" fill="hold">
                                          <p:stCondLst>
                                            <p:cond delay="0"/>
                                          </p:stCondLst>
                                        </p:cTn>
                                        <p:tgtEl>
                                          <p:spTgt spid="96"/>
                                        </p:tgtEl>
                                        <p:attrNameLst>
                                          <p:attrName>style.visibility</p:attrName>
                                        </p:attrNameLst>
                                      </p:cBhvr>
                                      <p:to>
                                        <p:strVal val="visible"/>
                                      </p:to>
                                    </p:set>
                                    <p:anim calcmode="lin" valueType="num">
                                      <p:cBhvr additive="base">
                                        <p:cTn id="662" dur="3000" fill="hold"/>
                                        <p:tgtEl>
                                          <p:spTgt spid="96"/>
                                        </p:tgtEl>
                                        <p:attrNameLst>
                                          <p:attrName>ppt_x</p:attrName>
                                        </p:attrNameLst>
                                      </p:cBhvr>
                                      <p:tavLst>
                                        <p:tav tm="0">
                                          <p:val>
                                            <p:strVal val="#ppt_x"/>
                                          </p:val>
                                        </p:tav>
                                        <p:tav tm="100000">
                                          <p:val>
                                            <p:strVal val="#ppt_x"/>
                                          </p:val>
                                        </p:tav>
                                      </p:tavLst>
                                    </p:anim>
                                    <p:anim calcmode="lin" valueType="num">
                                      <p:cBhvr additive="base">
                                        <p:cTn id="663" dur="3000" fill="hold"/>
                                        <p:tgtEl>
                                          <p:spTgt spid="96"/>
                                        </p:tgtEl>
                                        <p:attrNameLst>
                                          <p:attrName>ppt_y</p:attrName>
                                        </p:attrNameLst>
                                      </p:cBhvr>
                                      <p:tavLst>
                                        <p:tav tm="0">
                                          <p:val>
                                            <p:strVal val="1+#ppt_h/2"/>
                                          </p:val>
                                        </p:tav>
                                        <p:tav tm="100000">
                                          <p:val>
                                            <p:strVal val="#ppt_y"/>
                                          </p:val>
                                        </p:tav>
                                      </p:tavLst>
                                    </p:anim>
                                  </p:childTnLst>
                                </p:cTn>
                              </p:par>
                              <p:par>
                                <p:cTn id="664" presetID="2" presetClass="entr" presetSubtype="4" fill="hold" grpId="1" nodeType="withEffect">
                                  <p:stCondLst>
                                    <p:cond delay="0"/>
                                  </p:stCondLst>
                                  <p:childTnLst>
                                    <p:set>
                                      <p:cBhvr>
                                        <p:cTn id="665" dur="1" fill="hold">
                                          <p:stCondLst>
                                            <p:cond delay="0"/>
                                          </p:stCondLst>
                                        </p:cTn>
                                        <p:tgtEl>
                                          <p:spTgt spid="97"/>
                                        </p:tgtEl>
                                        <p:attrNameLst>
                                          <p:attrName>style.visibility</p:attrName>
                                        </p:attrNameLst>
                                      </p:cBhvr>
                                      <p:to>
                                        <p:strVal val="visible"/>
                                      </p:to>
                                    </p:set>
                                    <p:anim calcmode="lin" valueType="num">
                                      <p:cBhvr additive="base">
                                        <p:cTn id="666" dur="3000" fill="hold"/>
                                        <p:tgtEl>
                                          <p:spTgt spid="97"/>
                                        </p:tgtEl>
                                        <p:attrNameLst>
                                          <p:attrName>ppt_x</p:attrName>
                                        </p:attrNameLst>
                                      </p:cBhvr>
                                      <p:tavLst>
                                        <p:tav tm="0">
                                          <p:val>
                                            <p:strVal val="#ppt_x"/>
                                          </p:val>
                                        </p:tav>
                                        <p:tav tm="100000">
                                          <p:val>
                                            <p:strVal val="#ppt_x"/>
                                          </p:val>
                                        </p:tav>
                                      </p:tavLst>
                                    </p:anim>
                                    <p:anim calcmode="lin" valueType="num">
                                      <p:cBhvr additive="base">
                                        <p:cTn id="667" dur="3000" fill="hold"/>
                                        <p:tgtEl>
                                          <p:spTgt spid="97"/>
                                        </p:tgtEl>
                                        <p:attrNameLst>
                                          <p:attrName>ppt_y</p:attrName>
                                        </p:attrNameLst>
                                      </p:cBhvr>
                                      <p:tavLst>
                                        <p:tav tm="0">
                                          <p:val>
                                            <p:strVal val="1+#ppt_h/2"/>
                                          </p:val>
                                        </p:tav>
                                        <p:tav tm="100000">
                                          <p:val>
                                            <p:strVal val="#ppt_y"/>
                                          </p:val>
                                        </p:tav>
                                      </p:tavLst>
                                    </p:anim>
                                  </p:childTnLst>
                                </p:cTn>
                              </p:par>
                              <p:par>
                                <p:cTn id="668" presetID="2" presetClass="entr" presetSubtype="4" fill="hold" grpId="1" nodeType="withEffect">
                                  <p:stCondLst>
                                    <p:cond delay="0"/>
                                  </p:stCondLst>
                                  <p:childTnLst>
                                    <p:set>
                                      <p:cBhvr>
                                        <p:cTn id="669" dur="1" fill="hold">
                                          <p:stCondLst>
                                            <p:cond delay="0"/>
                                          </p:stCondLst>
                                        </p:cTn>
                                        <p:tgtEl>
                                          <p:spTgt spid="98"/>
                                        </p:tgtEl>
                                        <p:attrNameLst>
                                          <p:attrName>style.visibility</p:attrName>
                                        </p:attrNameLst>
                                      </p:cBhvr>
                                      <p:to>
                                        <p:strVal val="visible"/>
                                      </p:to>
                                    </p:set>
                                    <p:anim calcmode="lin" valueType="num">
                                      <p:cBhvr additive="base">
                                        <p:cTn id="670" dur="3000" fill="hold"/>
                                        <p:tgtEl>
                                          <p:spTgt spid="98"/>
                                        </p:tgtEl>
                                        <p:attrNameLst>
                                          <p:attrName>ppt_x</p:attrName>
                                        </p:attrNameLst>
                                      </p:cBhvr>
                                      <p:tavLst>
                                        <p:tav tm="0">
                                          <p:val>
                                            <p:strVal val="#ppt_x"/>
                                          </p:val>
                                        </p:tav>
                                        <p:tav tm="100000">
                                          <p:val>
                                            <p:strVal val="#ppt_x"/>
                                          </p:val>
                                        </p:tav>
                                      </p:tavLst>
                                    </p:anim>
                                    <p:anim calcmode="lin" valueType="num">
                                      <p:cBhvr additive="base">
                                        <p:cTn id="671" dur="3000" fill="hold"/>
                                        <p:tgtEl>
                                          <p:spTgt spid="98"/>
                                        </p:tgtEl>
                                        <p:attrNameLst>
                                          <p:attrName>ppt_y</p:attrName>
                                        </p:attrNameLst>
                                      </p:cBhvr>
                                      <p:tavLst>
                                        <p:tav tm="0">
                                          <p:val>
                                            <p:strVal val="1+#ppt_h/2"/>
                                          </p:val>
                                        </p:tav>
                                        <p:tav tm="100000">
                                          <p:val>
                                            <p:strVal val="#ppt_y"/>
                                          </p:val>
                                        </p:tav>
                                      </p:tavLst>
                                    </p:anim>
                                  </p:childTnLst>
                                </p:cTn>
                              </p:par>
                              <p:par>
                                <p:cTn id="672" presetID="2" presetClass="entr" presetSubtype="4" fill="hold" grpId="1" nodeType="withEffect">
                                  <p:stCondLst>
                                    <p:cond delay="0"/>
                                  </p:stCondLst>
                                  <p:childTnLst>
                                    <p:set>
                                      <p:cBhvr>
                                        <p:cTn id="673" dur="1" fill="hold">
                                          <p:stCondLst>
                                            <p:cond delay="0"/>
                                          </p:stCondLst>
                                        </p:cTn>
                                        <p:tgtEl>
                                          <p:spTgt spid="99"/>
                                        </p:tgtEl>
                                        <p:attrNameLst>
                                          <p:attrName>style.visibility</p:attrName>
                                        </p:attrNameLst>
                                      </p:cBhvr>
                                      <p:to>
                                        <p:strVal val="visible"/>
                                      </p:to>
                                    </p:set>
                                    <p:anim calcmode="lin" valueType="num">
                                      <p:cBhvr additive="base">
                                        <p:cTn id="674" dur="3000" fill="hold"/>
                                        <p:tgtEl>
                                          <p:spTgt spid="99"/>
                                        </p:tgtEl>
                                        <p:attrNameLst>
                                          <p:attrName>ppt_x</p:attrName>
                                        </p:attrNameLst>
                                      </p:cBhvr>
                                      <p:tavLst>
                                        <p:tav tm="0">
                                          <p:val>
                                            <p:strVal val="#ppt_x"/>
                                          </p:val>
                                        </p:tav>
                                        <p:tav tm="100000">
                                          <p:val>
                                            <p:strVal val="#ppt_x"/>
                                          </p:val>
                                        </p:tav>
                                      </p:tavLst>
                                    </p:anim>
                                    <p:anim calcmode="lin" valueType="num">
                                      <p:cBhvr additive="base">
                                        <p:cTn id="675" dur="3000" fill="hold"/>
                                        <p:tgtEl>
                                          <p:spTgt spid="99"/>
                                        </p:tgtEl>
                                        <p:attrNameLst>
                                          <p:attrName>ppt_y</p:attrName>
                                        </p:attrNameLst>
                                      </p:cBhvr>
                                      <p:tavLst>
                                        <p:tav tm="0">
                                          <p:val>
                                            <p:strVal val="1+#ppt_h/2"/>
                                          </p:val>
                                        </p:tav>
                                        <p:tav tm="100000">
                                          <p:val>
                                            <p:strVal val="#ppt_y"/>
                                          </p:val>
                                        </p:tav>
                                      </p:tavLst>
                                    </p:anim>
                                  </p:childTnLst>
                                </p:cTn>
                              </p:par>
                              <p:par>
                                <p:cTn id="676" presetID="2" presetClass="entr" presetSubtype="4" fill="hold" grpId="1" nodeType="withEffect">
                                  <p:stCondLst>
                                    <p:cond delay="0"/>
                                  </p:stCondLst>
                                  <p:childTnLst>
                                    <p:set>
                                      <p:cBhvr>
                                        <p:cTn id="677" dur="1" fill="hold">
                                          <p:stCondLst>
                                            <p:cond delay="0"/>
                                          </p:stCondLst>
                                        </p:cTn>
                                        <p:tgtEl>
                                          <p:spTgt spid="100"/>
                                        </p:tgtEl>
                                        <p:attrNameLst>
                                          <p:attrName>style.visibility</p:attrName>
                                        </p:attrNameLst>
                                      </p:cBhvr>
                                      <p:to>
                                        <p:strVal val="visible"/>
                                      </p:to>
                                    </p:set>
                                    <p:anim calcmode="lin" valueType="num">
                                      <p:cBhvr additive="base">
                                        <p:cTn id="678" dur="3000" fill="hold"/>
                                        <p:tgtEl>
                                          <p:spTgt spid="100"/>
                                        </p:tgtEl>
                                        <p:attrNameLst>
                                          <p:attrName>ppt_x</p:attrName>
                                        </p:attrNameLst>
                                      </p:cBhvr>
                                      <p:tavLst>
                                        <p:tav tm="0">
                                          <p:val>
                                            <p:strVal val="#ppt_x"/>
                                          </p:val>
                                        </p:tav>
                                        <p:tav tm="100000">
                                          <p:val>
                                            <p:strVal val="#ppt_x"/>
                                          </p:val>
                                        </p:tav>
                                      </p:tavLst>
                                    </p:anim>
                                    <p:anim calcmode="lin" valueType="num">
                                      <p:cBhvr additive="base">
                                        <p:cTn id="679" dur="3000" fill="hold"/>
                                        <p:tgtEl>
                                          <p:spTgt spid="100"/>
                                        </p:tgtEl>
                                        <p:attrNameLst>
                                          <p:attrName>ppt_y</p:attrName>
                                        </p:attrNameLst>
                                      </p:cBhvr>
                                      <p:tavLst>
                                        <p:tav tm="0">
                                          <p:val>
                                            <p:strVal val="1+#ppt_h/2"/>
                                          </p:val>
                                        </p:tav>
                                        <p:tav tm="100000">
                                          <p:val>
                                            <p:strVal val="#ppt_y"/>
                                          </p:val>
                                        </p:tav>
                                      </p:tavLst>
                                    </p:anim>
                                  </p:childTnLst>
                                </p:cTn>
                              </p:par>
                              <p:par>
                                <p:cTn id="680" presetID="8" presetClass="emph" presetSubtype="0" fill="hold" grpId="2" nodeType="withEffect">
                                  <p:stCondLst>
                                    <p:cond delay="0"/>
                                  </p:stCondLst>
                                  <p:childTnLst>
                                    <p:animRot by="21600000">
                                      <p:cBhvr>
                                        <p:cTn id="681" dur="3000" fill="hold"/>
                                        <p:tgtEl>
                                          <p:spTgt spid="5"/>
                                        </p:tgtEl>
                                        <p:attrNameLst>
                                          <p:attrName>r</p:attrName>
                                        </p:attrNameLst>
                                      </p:cBhvr>
                                    </p:animRot>
                                  </p:childTnLst>
                                </p:cTn>
                              </p:par>
                              <p:par>
                                <p:cTn id="682" presetID="8" presetClass="emph" presetSubtype="0" fill="hold" grpId="2" nodeType="withEffect">
                                  <p:stCondLst>
                                    <p:cond delay="0"/>
                                  </p:stCondLst>
                                  <p:childTnLst>
                                    <p:animRot by="21600000">
                                      <p:cBhvr>
                                        <p:cTn id="683" dur="3000" fill="hold"/>
                                        <p:tgtEl>
                                          <p:spTgt spid="7"/>
                                        </p:tgtEl>
                                        <p:attrNameLst>
                                          <p:attrName>r</p:attrName>
                                        </p:attrNameLst>
                                      </p:cBhvr>
                                    </p:animRot>
                                  </p:childTnLst>
                                </p:cTn>
                              </p:par>
                              <p:par>
                                <p:cTn id="684" presetID="8" presetClass="emph" presetSubtype="0" fill="hold" grpId="2" nodeType="withEffect">
                                  <p:stCondLst>
                                    <p:cond delay="0"/>
                                  </p:stCondLst>
                                  <p:childTnLst>
                                    <p:animRot by="21600000">
                                      <p:cBhvr>
                                        <p:cTn id="685" dur="3000" fill="hold"/>
                                        <p:tgtEl>
                                          <p:spTgt spid="8"/>
                                        </p:tgtEl>
                                        <p:attrNameLst>
                                          <p:attrName>r</p:attrName>
                                        </p:attrNameLst>
                                      </p:cBhvr>
                                    </p:animRot>
                                  </p:childTnLst>
                                </p:cTn>
                              </p:par>
                              <p:par>
                                <p:cTn id="686" presetID="8" presetClass="emph" presetSubtype="0" fill="hold" grpId="2" nodeType="withEffect">
                                  <p:stCondLst>
                                    <p:cond delay="0"/>
                                  </p:stCondLst>
                                  <p:childTnLst>
                                    <p:animRot by="21600000">
                                      <p:cBhvr>
                                        <p:cTn id="687" dur="3000" fill="hold"/>
                                        <p:tgtEl>
                                          <p:spTgt spid="9"/>
                                        </p:tgtEl>
                                        <p:attrNameLst>
                                          <p:attrName>r</p:attrName>
                                        </p:attrNameLst>
                                      </p:cBhvr>
                                    </p:animRot>
                                  </p:childTnLst>
                                </p:cTn>
                              </p:par>
                              <p:par>
                                <p:cTn id="688" presetID="8" presetClass="emph" presetSubtype="0" fill="hold" grpId="2" nodeType="withEffect">
                                  <p:stCondLst>
                                    <p:cond delay="0"/>
                                  </p:stCondLst>
                                  <p:childTnLst>
                                    <p:animRot by="21600000">
                                      <p:cBhvr>
                                        <p:cTn id="689" dur="3000" fill="hold"/>
                                        <p:tgtEl>
                                          <p:spTgt spid="10"/>
                                        </p:tgtEl>
                                        <p:attrNameLst>
                                          <p:attrName>r</p:attrName>
                                        </p:attrNameLst>
                                      </p:cBhvr>
                                    </p:animRot>
                                  </p:childTnLst>
                                </p:cTn>
                              </p:par>
                              <p:par>
                                <p:cTn id="690" presetID="8" presetClass="emph" presetSubtype="0" fill="hold" grpId="2" nodeType="withEffect">
                                  <p:stCondLst>
                                    <p:cond delay="0"/>
                                  </p:stCondLst>
                                  <p:childTnLst>
                                    <p:animRot by="21600000">
                                      <p:cBhvr>
                                        <p:cTn id="691" dur="3000" fill="hold"/>
                                        <p:tgtEl>
                                          <p:spTgt spid="11"/>
                                        </p:tgtEl>
                                        <p:attrNameLst>
                                          <p:attrName>r</p:attrName>
                                        </p:attrNameLst>
                                      </p:cBhvr>
                                    </p:animRot>
                                  </p:childTnLst>
                                </p:cTn>
                              </p:par>
                              <p:par>
                                <p:cTn id="692" presetID="8" presetClass="emph" presetSubtype="0" fill="hold" grpId="2" nodeType="withEffect">
                                  <p:stCondLst>
                                    <p:cond delay="0"/>
                                  </p:stCondLst>
                                  <p:childTnLst>
                                    <p:animRot by="21600000">
                                      <p:cBhvr>
                                        <p:cTn id="693" dur="3000" fill="hold"/>
                                        <p:tgtEl>
                                          <p:spTgt spid="12"/>
                                        </p:tgtEl>
                                        <p:attrNameLst>
                                          <p:attrName>r</p:attrName>
                                        </p:attrNameLst>
                                      </p:cBhvr>
                                    </p:animRot>
                                  </p:childTnLst>
                                </p:cTn>
                              </p:par>
                              <p:par>
                                <p:cTn id="694" presetID="8" presetClass="emph" presetSubtype="0" fill="hold" grpId="2" nodeType="withEffect">
                                  <p:stCondLst>
                                    <p:cond delay="0"/>
                                  </p:stCondLst>
                                  <p:childTnLst>
                                    <p:animRot by="21600000">
                                      <p:cBhvr>
                                        <p:cTn id="695" dur="3000" fill="hold"/>
                                        <p:tgtEl>
                                          <p:spTgt spid="13"/>
                                        </p:tgtEl>
                                        <p:attrNameLst>
                                          <p:attrName>r</p:attrName>
                                        </p:attrNameLst>
                                      </p:cBhvr>
                                    </p:animRot>
                                  </p:childTnLst>
                                </p:cTn>
                              </p:par>
                              <p:par>
                                <p:cTn id="696" presetID="8" presetClass="emph" presetSubtype="0" fill="hold" grpId="2" nodeType="withEffect">
                                  <p:stCondLst>
                                    <p:cond delay="0"/>
                                  </p:stCondLst>
                                  <p:childTnLst>
                                    <p:animRot by="21600000">
                                      <p:cBhvr>
                                        <p:cTn id="697" dur="3000" fill="hold"/>
                                        <p:tgtEl>
                                          <p:spTgt spid="14"/>
                                        </p:tgtEl>
                                        <p:attrNameLst>
                                          <p:attrName>r</p:attrName>
                                        </p:attrNameLst>
                                      </p:cBhvr>
                                    </p:animRot>
                                  </p:childTnLst>
                                </p:cTn>
                              </p:par>
                              <p:par>
                                <p:cTn id="698" presetID="8" presetClass="emph" presetSubtype="0" fill="hold" grpId="2" nodeType="withEffect">
                                  <p:stCondLst>
                                    <p:cond delay="0"/>
                                  </p:stCondLst>
                                  <p:childTnLst>
                                    <p:animRot by="21600000">
                                      <p:cBhvr>
                                        <p:cTn id="699" dur="3000" fill="hold"/>
                                        <p:tgtEl>
                                          <p:spTgt spid="15"/>
                                        </p:tgtEl>
                                        <p:attrNameLst>
                                          <p:attrName>r</p:attrName>
                                        </p:attrNameLst>
                                      </p:cBhvr>
                                    </p:animRot>
                                  </p:childTnLst>
                                </p:cTn>
                              </p:par>
                              <p:par>
                                <p:cTn id="700" presetID="8" presetClass="emph" presetSubtype="0" fill="hold" grpId="2" nodeType="withEffect">
                                  <p:stCondLst>
                                    <p:cond delay="0"/>
                                  </p:stCondLst>
                                  <p:childTnLst>
                                    <p:animRot by="21600000">
                                      <p:cBhvr>
                                        <p:cTn id="701" dur="3000" fill="hold"/>
                                        <p:tgtEl>
                                          <p:spTgt spid="16"/>
                                        </p:tgtEl>
                                        <p:attrNameLst>
                                          <p:attrName>r</p:attrName>
                                        </p:attrNameLst>
                                      </p:cBhvr>
                                    </p:animRot>
                                  </p:childTnLst>
                                </p:cTn>
                              </p:par>
                              <p:par>
                                <p:cTn id="702" presetID="8" presetClass="emph" presetSubtype="0" fill="hold" grpId="2" nodeType="withEffect">
                                  <p:stCondLst>
                                    <p:cond delay="0"/>
                                  </p:stCondLst>
                                  <p:childTnLst>
                                    <p:animRot by="21600000">
                                      <p:cBhvr>
                                        <p:cTn id="703" dur="3000" fill="hold"/>
                                        <p:tgtEl>
                                          <p:spTgt spid="17"/>
                                        </p:tgtEl>
                                        <p:attrNameLst>
                                          <p:attrName>r</p:attrName>
                                        </p:attrNameLst>
                                      </p:cBhvr>
                                    </p:animRot>
                                  </p:childTnLst>
                                </p:cTn>
                              </p:par>
                              <p:par>
                                <p:cTn id="704" presetID="8" presetClass="emph" presetSubtype="0" fill="hold" grpId="2" nodeType="withEffect">
                                  <p:stCondLst>
                                    <p:cond delay="0"/>
                                  </p:stCondLst>
                                  <p:childTnLst>
                                    <p:animRot by="21600000">
                                      <p:cBhvr>
                                        <p:cTn id="705" dur="3000" fill="hold"/>
                                        <p:tgtEl>
                                          <p:spTgt spid="18"/>
                                        </p:tgtEl>
                                        <p:attrNameLst>
                                          <p:attrName>r</p:attrName>
                                        </p:attrNameLst>
                                      </p:cBhvr>
                                    </p:animRot>
                                  </p:childTnLst>
                                </p:cTn>
                              </p:par>
                              <p:par>
                                <p:cTn id="706" presetID="8" presetClass="emph" presetSubtype="0" fill="hold" grpId="2" nodeType="withEffect">
                                  <p:stCondLst>
                                    <p:cond delay="0"/>
                                  </p:stCondLst>
                                  <p:childTnLst>
                                    <p:animRot by="21600000">
                                      <p:cBhvr>
                                        <p:cTn id="707" dur="3000" fill="hold"/>
                                        <p:tgtEl>
                                          <p:spTgt spid="19"/>
                                        </p:tgtEl>
                                        <p:attrNameLst>
                                          <p:attrName>r</p:attrName>
                                        </p:attrNameLst>
                                      </p:cBhvr>
                                    </p:animRot>
                                  </p:childTnLst>
                                </p:cTn>
                              </p:par>
                              <p:par>
                                <p:cTn id="708" presetID="8" presetClass="emph" presetSubtype="0" fill="hold" grpId="2" nodeType="withEffect">
                                  <p:stCondLst>
                                    <p:cond delay="0"/>
                                  </p:stCondLst>
                                  <p:childTnLst>
                                    <p:animRot by="21600000">
                                      <p:cBhvr>
                                        <p:cTn id="709" dur="3000" fill="hold"/>
                                        <p:tgtEl>
                                          <p:spTgt spid="20"/>
                                        </p:tgtEl>
                                        <p:attrNameLst>
                                          <p:attrName>r</p:attrName>
                                        </p:attrNameLst>
                                      </p:cBhvr>
                                    </p:animRot>
                                  </p:childTnLst>
                                </p:cTn>
                              </p:par>
                              <p:par>
                                <p:cTn id="710" presetID="8" presetClass="emph" presetSubtype="0" fill="hold" grpId="2" nodeType="withEffect">
                                  <p:stCondLst>
                                    <p:cond delay="0"/>
                                  </p:stCondLst>
                                  <p:childTnLst>
                                    <p:animRot by="21600000">
                                      <p:cBhvr>
                                        <p:cTn id="711" dur="3000" fill="hold"/>
                                        <p:tgtEl>
                                          <p:spTgt spid="21"/>
                                        </p:tgtEl>
                                        <p:attrNameLst>
                                          <p:attrName>r</p:attrName>
                                        </p:attrNameLst>
                                      </p:cBhvr>
                                    </p:animRot>
                                  </p:childTnLst>
                                </p:cTn>
                              </p:par>
                              <p:par>
                                <p:cTn id="712" presetID="8" presetClass="emph" presetSubtype="0" fill="hold" grpId="2" nodeType="withEffect">
                                  <p:stCondLst>
                                    <p:cond delay="0"/>
                                  </p:stCondLst>
                                  <p:childTnLst>
                                    <p:animRot by="21600000">
                                      <p:cBhvr>
                                        <p:cTn id="713" dur="3000" fill="hold"/>
                                        <p:tgtEl>
                                          <p:spTgt spid="22"/>
                                        </p:tgtEl>
                                        <p:attrNameLst>
                                          <p:attrName>r</p:attrName>
                                        </p:attrNameLst>
                                      </p:cBhvr>
                                    </p:animRot>
                                  </p:childTnLst>
                                </p:cTn>
                              </p:par>
                              <p:par>
                                <p:cTn id="714" presetID="8" presetClass="emph" presetSubtype="0" fill="hold" grpId="2" nodeType="withEffect">
                                  <p:stCondLst>
                                    <p:cond delay="0"/>
                                  </p:stCondLst>
                                  <p:childTnLst>
                                    <p:animRot by="21600000">
                                      <p:cBhvr>
                                        <p:cTn id="715" dur="3000" fill="hold"/>
                                        <p:tgtEl>
                                          <p:spTgt spid="23"/>
                                        </p:tgtEl>
                                        <p:attrNameLst>
                                          <p:attrName>r</p:attrName>
                                        </p:attrNameLst>
                                      </p:cBhvr>
                                    </p:animRot>
                                  </p:childTnLst>
                                </p:cTn>
                              </p:par>
                              <p:par>
                                <p:cTn id="716" presetID="8" presetClass="emph" presetSubtype="0" fill="hold" grpId="2" nodeType="withEffect">
                                  <p:stCondLst>
                                    <p:cond delay="0"/>
                                  </p:stCondLst>
                                  <p:childTnLst>
                                    <p:animRot by="21600000">
                                      <p:cBhvr>
                                        <p:cTn id="717" dur="3000" fill="hold"/>
                                        <p:tgtEl>
                                          <p:spTgt spid="24"/>
                                        </p:tgtEl>
                                        <p:attrNameLst>
                                          <p:attrName>r</p:attrName>
                                        </p:attrNameLst>
                                      </p:cBhvr>
                                    </p:animRot>
                                  </p:childTnLst>
                                </p:cTn>
                              </p:par>
                              <p:par>
                                <p:cTn id="718" presetID="8" presetClass="emph" presetSubtype="0" fill="hold" grpId="2" nodeType="withEffect">
                                  <p:stCondLst>
                                    <p:cond delay="0"/>
                                  </p:stCondLst>
                                  <p:childTnLst>
                                    <p:animRot by="21600000">
                                      <p:cBhvr>
                                        <p:cTn id="719" dur="3000" fill="hold"/>
                                        <p:tgtEl>
                                          <p:spTgt spid="25"/>
                                        </p:tgtEl>
                                        <p:attrNameLst>
                                          <p:attrName>r</p:attrName>
                                        </p:attrNameLst>
                                      </p:cBhvr>
                                    </p:animRot>
                                  </p:childTnLst>
                                </p:cTn>
                              </p:par>
                              <p:par>
                                <p:cTn id="720" presetID="8" presetClass="emph" presetSubtype="0" fill="hold" grpId="2" nodeType="withEffect">
                                  <p:stCondLst>
                                    <p:cond delay="0"/>
                                  </p:stCondLst>
                                  <p:childTnLst>
                                    <p:animRot by="21600000">
                                      <p:cBhvr>
                                        <p:cTn id="721" dur="3000" fill="hold"/>
                                        <p:tgtEl>
                                          <p:spTgt spid="26"/>
                                        </p:tgtEl>
                                        <p:attrNameLst>
                                          <p:attrName>r</p:attrName>
                                        </p:attrNameLst>
                                      </p:cBhvr>
                                    </p:animRot>
                                  </p:childTnLst>
                                </p:cTn>
                              </p:par>
                              <p:par>
                                <p:cTn id="722" presetID="8" presetClass="emph" presetSubtype="0" fill="hold" grpId="2" nodeType="withEffect">
                                  <p:stCondLst>
                                    <p:cond delay="0"/>
                                  </p:stCondLst>
                                  <p:childTnLst>
                                    <p:animRot by="21600000">
                                      <p:cBhvr>
                                        <p:cTn id="723" dur="3000" fill="hold"/>
                                        <p:tgtEl>
                                          <p:spTgt spid="27"/>
                                        </p:tgtEl>
                                        <p:attrNameLst>
                                          <p:attrName>r</p:attrName>
                                        </p:attrNameLst>
                                      </p:cBhvr>
                                    </p:animRot>
                                  </p:childTnLst>
                                </p:cTn>
                              </p:par>
                              <p:par>
                                <p:cTn id="724" presetID="8" presetClass="emph" presetSubtype="0" fill="hold" grpId="2" nodeType="withEffect">
                                  <p:stCondLst>
                                    <p:cond delay="0"/>
                                  </p:stCondLst>
                                  <p:childTnLst>
                                    <p:animRot by="21600000">
                                      <p:cBhvr>
                                        <p:cTn id="725" dur="3000" fill="hold"/>
                                        <p:tgtEl>
                                          <p:spTgt spid="28"/>
                                        </p:tgtEl>
                                        <p:attrNameLst>
                                          <p:attrName>r</p:attrName>
                                        </p:attrNameLst>
                                      </p:cBhvr>
                                    </p:animRot>
                                  </p:childTnLst>
                                </p:cTn>
                              </p:par>
                              <p:par>
                                <p:cTn id="726" presetID="8" presetClass="emph" presetSubtype="0" fill="hold" grpId="2" nodeType="withEffect">
                                  <p:stCondLst>
                                    <p:cond delay="0"/>
                                  </p:stCondLst>
                                  <p:childTnLst>
                                    <p:animRot by="21600000">
                                      <p:cBhvr>
                                        <p:cTn id="727" dur="3000" fill="hold"/>
                                        <p:tgtEl>
                                          <p:spTgt spid="29"/>
                                        </p:tgtEl>
                                        <p:attrNameLst>
                                          <p:attrName>r</p:attrName>
                                        </p:attrNameLst>
                                      </p:cBhvr>
                                    </p:animRot>
                                  </p:childTnLst>
                                </p:cTn>
                              </p:par>
                              <p:par>
                                <p:cTn id="728" presetID="8" presetClass="emph" presetSubtype="0" fill="hold" grpId="2" nodeType="withEffect">
                                  <p:stCondLst>
                                    <p:cond delay="0"/>
                                  </p:stCondLst>
                                  <p:childTnLst>
                                    <p:animRot by="21600000">
                                      <p:cBhvr>
                                        <p:cTn id="729" dur="3000" fill="hold"/>
                                        <p:tgtEl>
                                          <p:spTgt spid="53"/>
                                        </p:tgtEl>
                                        <p:attrNameLst>
                                          <p:attrName>r</p:attrName>
                                        </p:attrNameLst>
                                      </p:cBhvr>
                                    </p:animRot>
                                  </p:childTnLst>
                                </p:cTn>
                              </p:par>
                              <p:par>
                                <p:cTn id="730" presetID="8" presetClass="emph" presetSubtype="0" fill="hold" grpId="2" nodeType="withEffect">
                                  <p:stCondLst>
                                    <p:cond delay="0"/>
                                  </p:stCondLst>
                                  <p:childTnLst>
                                    <p:animRot by="21600000">
                                      <p:cBhvr>
                                        <p:cTn id="731" dur="3000" fill="hold"/>
                                        <p:tgtEl>
                                          <p:spTgt spid="54"/>
                                        </p:tgtEl>
                                        <p:attrNameLst>
                                          <p:attrName>r</p:attrName>
                                        </p:attrNameLst>
                                      </p:cBhvr>
                                    </p:animRot>
                                  </p:childTnLst>
                                </p:cTn>
                              </p:par>
                              <p:par>
                                <p:cTn id="732" presetID="8" presetClass="emph" presetSubtype="0" fill="hold" grpId="2" nodeType="withEffect">
                                  <p:stCondLst>
                                    <p:cond delay="0"/>
                                  </p:stCondLst>
                                  <p:childTnLst>
                                    <p:animRot by="21600000">
                                      <p:cBhvr>
                                        <p:cTn id="733" dur="3000" fill="hold"/>
                                        <p:tgtEl>
                                          <p:spTgt spid="55"/>
                                        </p:tgtEl>
                                        <p:attrNameLst>
                                          <p:attrName>r</p:attrName>
                                        </p:attrNameLst>
                                      </p:cBhvr>
                                    </p:animRot>
                                  </p:childTnLst>
                                </p:cTn>
                              </p:par>
                              <p:par>
                                <p:cTn id="734" presetID="8" presetClass="emph" presetSubtype="0" fill="hold" grpId="2" nodeType="withEffect">
                                  <p:stCondLst>
                                    <p:cond delay="0"/>
                                  </p:stCondLst>
                                  <p:childTnLst>
                                    <p:animRot by="21600000">
                                      <p:cBhvr>
                                        <p:cTn id="735" dur="3000" fill="hold"/>
                                        <p:tgtEl>
                                          <p:spTgt spid="56"/>
                                        </p:tgtEl>
                                        <p:attrNameLst>
                                          <p:attrName>r</p:attrName>
                                        </p:attrNameLst>
                                      </p:cBhvr>
                                    </p:animRot>
                                  </p:childTnLst>
                                </p:cTn>
                              </p:par>
                              <p:par>
                                <p:cTn id="736" presetID="8" presetClass="emph" presetSubtype="0" fill="hold" grpId="2" nodeType="withEffect">
                                  <p:stCondLst>
                                    <p:cond delay="0"/>
                                  </p:stCondLst>
                                  <p:childTnLst>
                                    <p:animRot by="21600000">
                                      <p:cBhvr>
                                        <p:cTn id="737" dur="3000" fill="hold"/>
                                        <p:tgtEl>
                                          <p:spTgt spid="57"/>
                                        </p:tgtEl>
                                        <p:attrNameLst>
                                          <p:attrName>r</p:attrName>
                                        </p:attrNameLst>
                                      </p:cBhvr>
                                    </p:animRot>
                                  </p:childTnLst>
                                </p:cTn>
                              </p:par>
                              <p:par>
                                <p:cTn id="738" presetID="8" presetClass="emph" presetSubtype="0" fill="hold" grpId="2" nodeType="withEffect">
                                  <p:stCondLst>
                                    <p:cond delay="0"/>
                                  </p:stCondLst>
                                  <p:childTnLst>
                                    <p:animRot by="21600000">
                                      <p:cBhvr>
                                        <p:cTn id="739" dur="3000" fill="hold"/>
                                        <p:tgtEl>
                                          <p:spTgt spid="58"/>
                                        </p:tgtEl>
                                        <p:attrNameLst>
                                          <p:attrName>r</p:attrName>
                                        </p:attrNameLst>
                                      </p:cBhvr>
                                    </p:animRot>
                                  </p:childTnLst>
                                </p:cTn>
                              </p:par>
                              <p:par>
                                <p:cTn id="740" presetID="8" presetClass="emph" presetSubtype="0" fill="hold" grpId="2" nodeType="withEffect">
                                  <p:stCondLst>
                                    <p:cond delay="0"/>
                                  </p:stCondLst>
                                  <p:childTnLst>
                                    <p:animRot by="21600000">
                                      <p:cBhvr>
                                        <p:cTn id="741" dur="3000" fill="hold"/>
                                        <p:tgtEl>
                                          <p:spTgt spid="59"/>
                                        </p:tgtEl>
                                        <p:attrNameLst>
                                          <p:attrName>r</p:attrName>
                                        </p:attrNameLst>
                                      </p:cBhvr>
                                    </p:animRot>
                                  </p:childTnLst>
                                </p:cTn>
                              </p:par>
                              <p:par>
                                <p:cTn id="742" presetID="8" presetClass="emph" presetSubtype="0" fill="hold" grpId="2" nodeType="withEffect">
                                  <p:stCondLst>
                                    <p:cond delay="0"/>
                                  </p:stCondLst>
                                  <p:childTnLst>
                                    <p:animRot by="21600000">
                                      <p:cBhvr>
                                        <p:cTn id="743" dur="3000" fill="hold"/>
                                        <p:tgtEl>
                                          <p:spTgt spid="60"/>
                                        </p:tgtEl>
                                        <p:attrNameLst>
                                          <p:attrName>r</p:attrName>
                                        </p:attrNameLst>
                                      </p:cBhvr>
                                    </p:animRot>
                                  </p:childTnLst>
                                </p:cTn>
                              </p:par>
                              <p:par>
                                <p:cTn id="744" presetID="8" presetClass="emph" presetSubtype="0" fill="hold" grpId="2" nodeType="withEffect">
                                  <p:stCondLst>
                                    <p:cond delay="0"/>
                                  </p:stCondLst>
                                  <p:childTnLst>
                                    <p:animRot by="21600000">
                                      <p:cBhvr>
                                        <p:cTn id="745" dur="3000" fill="hold"/>
                                        <p:tgtEl>
                                          <p:spTgt spid="61"/>
                                        </p:tgtEl>
                                        <p:attrNameLst>
                                          <p:attrName>r</p:attrName>
                                        </p:attrNameLst>
                                      </p:cBhvr>
                                    </p:animRot>
                                  </p:childTnLst>
                                </p:cTn>
                              </p:par>
                              <p:par>
                                <p:cTn id="746" presetID="8" presetClass="emph" presetSubtype="0" fill="hold" grpId="2" nodeType="withEffect">
                                  <p:stCondLst>
                                    <p:cond delay="0"/>
                                  </p:stCondLst>
                                  <p:childTnLst>
                                    <p:animRot by="21600000">
                                      <p:cBhvr>
                                        <p:cTn id="747" dur="3000" fill="hold"/>
                                        <p:tgtEl>
                                          <p:spTgt spid="62"/>
                                        </p:tgtEl>
                                        <p:attrNameLst>
                                          <p:attrName>r</p:attrName>
                                        </p:attrNameLst>
                                      </p:cBhvr>
                                    </p:animRot>
                                  </p:childTnLst>
                                </p:cTn>
                              </p:par>
                              <p:par>
                                <p:cTn id="748" presetID="8" presetClass="emph" presetSubtype="0" fill="hold" grpId="2" nodeType="withEffect">
                                  <p:stCondLst>
                                    <p:cond delay="0"/>
                                  </p:stCondLst>
                                  <p:childTnLst>
                                    <p:animRot by="21600000">
                                      <p:cBhvr>
                                        <p:cTn id="749" dur="3000" fill="hold"/>
                                        <p:tgtEl>
                                          <p:spTgt spid="63"/>
                                        </p:tgtEl>
                                        <p:attrNameLst>
                                          <p:attrName>r</p:attrName>
                                        </p:attrNameLst>
                                      </p:cBhvr>
                                    </p:animRot>
                                  </p:childTnLst>
                                </p:cTn>
                              </p:par>
                              <p:par>
                                <p:cTn id="750" presetID="8" presetClass="emph" presetSubtype="0" fill="hold" grpId="2" nodeType="withEffect">
                                  <p:stCondLst>
                                    <p:cond delay="0"/>
                                  </p:stCondLst>
                                  <p:childTnLst>
                                    <p:animRot by="21600000">
                                      <p:cBhvr>
                                        <p:cTn id="751" dur="3000" fill="hold"/>
                                        <p:tgtEl>
                                          <p:spTgt spid="64"/>
                                        </p:tgtEl>
                                        <p:attrNameLst>
                                          <p:attrName>r</p:attrName>
                                        </p:attrNameLst>
                                      </p:cBhvr>
                                    </p:animRot>
                                  </p:childTnLst>
                                </p:cTn>
                              </p:par>
                              <p:par>
                                <p:cTn id="752" presetID="8" presetClass="emph" presetSubtype="0" fill="hold" grpId="2" nodeType="withEffect">
                                  <p:stCondLst>
                                    <p:cond delay="0"/>
                                  </p:stCondLst>
                                  <p:childTnLst>
                                    <p:animRot by="21600000">
                                      <p:cBhvr>
                                        <p:cTn id="753" dur="3000" fill="hold"/>
                                        <p:tgtEl>
                                          <p:spTgt spid="65"/>
                                        </p:tgtEl>
                                        <p:attrNameLst>
                                          <p:attrName>r</p:attrName>
                                        </p:attrNameLst>
                                      </p:cBhvr>
                                    </p:animRot>
                                  </p:childTnLst>
                                </p:cTn>
                              </p:par>
                              <p:par>
                                <p:cTn id="754" presetID="8" presetClass="emph" presetSubtype="0" fill="hold" grpId="2" nodeType="withEffect">
                                  <p:stCondLst>
                                    <p:cond delay="0"/>
                                  </p:stCondLst>
                                  <p:childTnLst>
                                    <p:animRot by="21600000">
                                      <p:cBhvr>
                                        <p:cTn id="755" dur="3000" fill="hold"/>
                                        <p:tgtEl>
                                          <p:spTgt spid="66"/>
                                        </p:tgtEl>
                                        <p:attrNameLst>
                                          <p:attrName>r</p:attrName>
                                        </p:attrNameLst>
                                      </p:cBhvr>
                                    </p:animRot>
                                  </p:childTnLst>
                                </p:cTn>
                              </p:par>
                              <p:par>
                                <p:cTn id="756" presetID="8" presetClass="emph" presetSubtype="0" fill="hold" grpId="2" nodeType="withEffect">
                                  <p:stCondLst>
                                    <p:cond delay="0"/>
                                  </p:stCondLst>
                                  <p:childTnLst>
                                    <p:animRot by="21600000">
                                      <p:cBhvr>
                                        <p:cTn id="757" dur="3000" fill="hold"/>
                                        <p:tgtEl>
                                          <p:spTgt spid="67"/>
                                        </p:tgtEl>
                                        <p:attrNameLst>
                                          <p:attrName>r</p:attrName>
                                        </p:attrNameLst>
                                      </p:cBhvr>
                                    </p:animRot>
                                  </p:childTnLst>
                                </p:cTn>
                              </p:par>
                              <p:par>
                                <p:cTn id="758" presetID="8" presetClass="emph" presetSubtype="0" fill="hold" grpId="2" nodeType="withEffect">
                                  <p:stCondLst>
                                    <p:cond delay="0"/>
                                  </p:stCondLst>
                                  <p:childTnLst>
                                    <p:animRot by="21600000">
                                      <p:cBhvr>
                                        <p:cTn id="759" dur="3000" fill="hold"/>
                                        <p:tgtEl>
                                          <p:spTgt spid="68"/>
                                        </p:tgtEl>
                                        <p:attrNameLst>
                                          <p:attrName>r</p:attrName>
                                        </p:attrNameLst>
                                      </p:cBhvr>
                                    </p:animRot>
                                  </p:childTnLst>
                                </p:cTn>
                              </p:par>
                              <p:par>
                                <p:cTn id="760" presetID="8" presetClass="emph" presetSubtype="0" fill="hold" grpId="2" nodeType="withEffect">
                                  <p:stCondLst>
                                    <p:cond delay="0"/>
                                  </p:stCondLst>
                                  <p:childTnLst>
                                    <p:animRot by="21600000">
                                      <p:cBhvr>
                                        <p:cTn id="761" dur="3000" fill="hold"/>
                                        <p:tgtEl>
                                          <p:spTgt spid="69"/>
                                        </p:tgtEl>
                                        <p:attrNameLst>
                                          <p:attrName>r</p:attrName>
                                        </p:attrNameLst>
                                      </p:cBhvr>
                                    </p:animRot>
                                  </p:childTnLst>
                                </p:cTn>
                              </p:par>
                              <p:par>
                                <p:cTn id="762" presetID="8" presetClass="emph" presetSubtype="0" fill="hold" grpId="2" nodeType="withEffect">
                                  <p:stCondLst>
                                    <p:cond delay="0"/>
                                  </p:stCondLst>
                                  <p:childTnLst>
                                    <p:animRot by="21600000">
                                      <p:cBhvr>
                                        <p:cTn id="763" dur="3000" fill="hold"/>
                                        <p:tgtEl>
                                          <p:spTgt spid="70"/>
                                        </p:tgtEl>
                                        <p:attrNameLst>
                                          <p:attrName>r</p:attrName>
                                        </p:attrNameLst>
                                      </p:cBhvr>
                                    </p:animRot>
                                  </p:childTnLst>
                                </p:cTn>
                              </p:par>
                              <p:par>
                                <p:cTn id="764" presetID="8" presetClass="emph" presetSubtype="0" fill="hold" grpId="2" nodeType="withEffect">
                                  <p:stCondLst>
                                    <p:cond delay="0"/>
                                  </p:stCondLst>
                                  <p:childTnLst>
                                    <p:animRot by="21600000">
                                      <p:cBhvr>
                                        <p:cTn id="765" dur="3000" fill="hold"/>
                                        <p:tgtEl>
                                          <p:spTgt spid="71"/>
                                        </p:tgtEl>
                                        <p:attrNameLst>
                                          <p:attrName>r</p:attrName>
                                        </p:attrNameLst>
                                      </p:cBhvr>
                                    </p:animRot>
                                  </p:childTnLst>
                                </p:cTn>
                              </p:par>
                              <p:par>
                                <p:cTn id="766" presetID="8" presetClass="emph" presetSubtype="0" fill="hold" grpId="2" nodeType="withEffect">
                                  <p:stCondLst>
                                    <p:cond delay="0"/>
                                  </p:stCondLst>
                                  <p:childTnLst>
                                    <p:animRot by="21600000">
                                      <p:cBhvr>
                                        <p:cTn id="767" dur="3000" fill="hold"/>
                                        <p:tgtEl>
                                          <p:spTgt spid="72"/>
                                        </p:tgtEl>
                                        <p:attrNameLst>
                                          <p:attrName>r</p:attrName>
                                        </p:attrNameLst>
                                      </p:cBhvr>
                                    </p:animRot>
                                  </p:childTnLst>
                                </p:cTn>
                              </p:par>
                              <p:par>
                                <p:cTn id="768" presetID="8" presetClass="emph" presetSubtype="0" fill="hold" grpId="2" nodeType="withEffect">
                                  <p:stCondLst>
                                    <p:cond delay="0"/>
                                  </p:stCondLst>
                                  <p:childTnLst>
                                    <p:animRot by="21600000">
                                      <p:cBhvr>
                                        <p:cTn id="769" dur="3000" fill="hold"/>
                                        <p:tgtEl>
                                          <p:spTgt spid="73"/>
                                        </p:tgtEl>
                                        <p:attrNameLst>
                                          <p:attrName>r</p:attrName>
                                        </p:attrNameLst>
                                      </p:cBhvr>
                                    </p:animRot>
                                  </p:childTnLst>
                                </p:cTn>
                              </p:par>
                              <p:par>
                                <p:cTn id="770" presetID="8" presetClass="emph" presetSubtype="0" fill="hold" grpId="2" nodeType="withEffect">
                                  <p:stCondLst>
                                    <p:cond delay="0"/>
                                  </p:stCondLst>
                                  <p:childTnLst>
                                    <p:animRot by="21600000">
                                      <p:cBhvr>
                                        <p:cTn id="771" dur="3000" fill="hold"/>
                                        <p:tgtEl>
                                          <p:spTgt spid="74"/>
                                        </p:tgtEl>
                                        <p:attrNameLst>
                                          <p:attrName>r</p:attrName>
                                        </p:attrNameLst>
                                      </p:cBhvr>
                                    </p:animRot>
                                  </p:childTnLst>
                                </p:cTn>
                              </p:par>
                              <p:par>
                                <p:cTn id="772" presetID="8" presetClass="emph" presetSubtype="0" fill="hold" grpId="2" nodeType="withEffect">
                                  <p:stCondLst>
                                    <p:cond delay="0"/>
                                  </p:stCondLst>
                                  <p:childTnLst>
                                    <p:animRot by="21600000">
                                      <p:cBhvr>
                                        <p:cTn id="773" dur="3000" fill="hold"/>
                                        <p:tgtEl>
                                          <p:spTgt spid="75"/>
                                        </p:tgtEl>
                                        <p:attrNameLst>
                                          <p:attrName>r</p:attrName>
                                        </p:attrNameLst>
                                      </p:cBhvr>
                                    </p:animRot>
                                  </p:childTnLst>
                                </p:cTn>
                              </p:par>
                              <p:par>
                                <p:cTn id="774" presetID="8" presetClass="emph" presetSubtype="0" fill="hold" grpId="2" nodeType="withEffect">
                                  <p:stCondLst>
                                    <p:cond delay="0"/>
                                  </p:stCondLst>
                                  <p:childTnLst>
                                    <p:animRot by="21600000">
                                      <p:cBhvr>
                                        <p:cTn id="775" dur="3000" fill="hold"/>
                                        <p:tgtEl>
                                          <p:spTgt spid="76"/>
                                        </p:tgtEl>
                                        <p:attrNameLst>
                                          <p:attrName>r</p:attrName>
                                        </p:attrNameLst>
                                      </p:cBhvr>
                                    </p:animRot>
                                  </p:childTnLst>
                                </p:cTn>
                              </p:par>
                              <p:par>
                                <p:cTn id="776" presetID="8" presetClass="emph" presetSubtype="0" fill="hold" grpId="2" nodeType="withEffect">
                                  <p:stCondLst>
                                    <p:cond delay="0"/>
                                  </p:stCondLst>
                                  <p:childTnLst>
                                    <p:animRot by="-21600000">
                                      <p:cBhvr>
                                        <p:cTn id="777" dur="3000" fill="hold"/>
                                        <p:tgtEl>
                                          <p:spTgt spid="6"/>
                                        </p:tgtEl>
                                        <p:attrNameLst>
                                          <p:attrName>r</p:attrName>
                                        </p:attrNameLst>
                                      </p:cBhvr>
                                    </p:animRot>
                                  </p:childTnLst>
                                </p:cTn>
                              </p:par>
                              <p:par>
                                <p:cTn id="778" presetID="8" presetClass="emph" presetSubtype="0" fill="hold" grpId="2" nodeType="withEffect">
                                  <p:stCondLst>
                                    <p:cond delay="0"/>
                                  </p:stCondLst>
                                  <p:childTnLst>
                                    <p:animRot by="-21600000">
                                      <p:cBhvr>
                                        <p:cTn id="779" dur="3000" fill="hold"/>
                                        <p:tgtEl>
                                          <p:spTgt spid="30"/>
                                        </p:tgtEl>
                                        <p:attrNameLst>
                                          <p:attrName>r</p:attrName>
                                        </p:attrNameLst>
                                      </p:cBhvr>
                                    </p:animRot>
                                  </p:childTnLst>
                                </p:cTn>
                              </p:par>
                              <p:par>
                                <p:cTn id="780" presetID="8" presetClass="emph" presetSubtype="0" fill="hold" grpId="2" nodeType="withEffect">
                                  <p:stCondLst>
                                    <p:cond delay="0"/>
                                  </p:stCondLst>
                                  <p:childTnLst>
                                    <p:animRot by="-21600000">
                                      <p:cBhvr>
                                        <p:cTn id="781" dur="3000" fill="hold"/>
                                        <p:tgtEl>
                                          <p:spTgt spid="31"/>
                                        </p:tgtEl>
                                        <p:attrNameLst>
                                          <p:attrName>r</p:attrName>
                                        </p:attrNameLst>
                                      </p:cBhvr>
                                    </p:animRot>
                                  </p:childTnLst>
                                </p:cTn>
                              </p:par>
                              <p:par>
                                <p:cTn id="782" presetID="8" presetClass="emph" presetSubtype="0" fill="hold" grpId="2" nodeType="withEffect">
                                  <p:stCondLst>
                                    <p:cond delay="0"/>
                                  </p:stCondLst>
                                  <p:childTnLst>
                                    <p:animRot by="-21600000">
                                      <p:cBhvr>
                                        <p:cTn id="783" dur="3000" fill="hold"/>
                                        <p:tgtEl>
                                          <p:spTgt spid="32"/>
                                        </p:tgtEl>
                                        <p:attrNameLst>
                                          <p:attrName>r</p:attrName>
                                        </p:attrNameLst>
                                      </p:cBhvr>
                                    </p:animRot>
                                  </p:childTnLst>
                                </p:cTn>
                              </p:par>
                              <p:par>
                                <p:cTn id="784" presetID="8" presetClass="emph" presetSubtype="0" fill="hold" grpId="2" nodeType="withEffect">
                                  <p:stCondLst>
                                    <p:cond delay="0"/>
                                  </p:stCondLst>
                                  <p:childTnLst>
                                    <p:animRot by="-21600000">
                                      <p:cBhvr>
                                        <p:cTn id="785" dur="3000" fill="hold"/>
                                        <p:tgtEl>
                                          <p:spTgt spid="33"/>
                                        </p:tgtEl>
                                        <p:attrNameLst>
                                          <p:attrName>r</p:attrName>
                                        </p:attrNameLst>
                                      </p:cBhvr>
                                    </p:animRot>
                                  </p:childTnLst>
                                </p:cTn>
                              </p:par>
                              <p:par>
                                <p:cTn id="786" presetID="8" presetClass="emph" presetSubtype="0" fill="hold" grpId="2" nodeType="withEffect">
                                  <p:stCondLst>
                                    <p:cond delay="0"/>
                                  </p:stCondLst>
                                  <p:childTnLst>
                                    <p:animRot by="-21600000">
                                      <p:cBhvr>
                                        <p:cTn id="787" dur="3000" fill="hold"/>
                                        <p:tgtEl>
                                          <p:spTgt spid="34"/>
                                        </p:tgtEl>
                                        <p:attrNameLst>
                                          <p:attrName>r</p:attrName>
                                        </p:attrNameLst>
                                      </p:cBhvr>
                                    </p:animRot>
                                  </p:childTnLst>
                                </p:cTn>
                              </p:par>
                              <p:par>
                                <p:cTn id="788" presetID="8" presetClass="emph" presetSubtype="0" fill="hold" grpId="2" nodeType="withEffect">
                                  <p:stCondLst>
                                    <p:cond delay="0"/>
                                  </p:stCondLst>
                                  <p:childTnLst>
                                    <p:animRot by="-21600000">
                                      <p:cBhvr>
                                        <p:cTn id="789" dur="3000" fill="hold"/>
                                        <p:tgtEl>
                                          <p:spTgt spid="35"/>
                                        </p:tgtEl>
                                        <p:attrNameLst>
                                          <p:attrName>r</p:attrName>
                                        </p:attrNameLst>
                                      </p:cBhvr>
                                    </p:animRot>
                                  </p:childTnLst>
                                </p:cTn>
                              </p:par>
                              <p:par>
                                <p:cTn id="790" presetID="8" presetClass="emph" presetSubtype="0" fill="hold" grpId="2" nodeType="withEffect">
                                  <p:stCondLst>
                                    <p:cond delay="0"/>
                                  </p:stCondLst>
                                  <p:childTnLst>
                                    <p:animRot by="-21600000">
                                      <p:cBhvr>
                                        <p:cTn id="791" dur="3000" fill="hold"/>
                                        <p:tgtEl>
                                          <p:spTgt spid="36"/>
                                        </p:tgtEl>
                                        <p:attrNameLst>
                                          <p:attrName>r</p:attrName>
                                        </p:attrNameLst>
                                      </p:cBhvr>
                                    </p:animRot>
                                  </p:childTnLst>
                                </p:cTn>
                              </p:par>
                              <p:par>
                                <p:cTn id="792" presetID="8" presetClass="emph" presetSubtype="0" fill="hold" grpId="2" nodeType="withEffect">
                                  <p:stCondLst>
                                    <p:cond delay="0"/>
                                  </p:stCondLst>
                                  <p:childTnLst>
                                    <p:animRot by="-21600000">
                                      <p:cBhvr>
                                        <p:cTn id="793" dur="3000" fill="hold"/>
                                        <p:tgtEl>
                                          <p:spTgt spid="37"/>
                                        </p:tgtEl>
                                        <p:attrNameLst>
                                          <p:attrName>r</p:attrName>
                                        </p:attrNameLst>
                                      </p:cBhvr>
                                    </p:animRot>
                                  </p:childTnLst>
                                </p:cTn>
                              </p:par>
                              <p:par>
                                <p:cTn id="794" presetID="8" presetClass="emph" presetSubtype="0" fill="hold" grpId="2" nodeType="withEffect">
                                  <p:stCondLst>
                                    <p:cond delay="0"/>
                                  </p:stCondLst>
                                  <p:childTnLst>
                                    <p:animRot by="-21600000">
                                      <p:cBhvr>
                                        <p:cTn id="795" dur="3000" fill="hold"/>
                                        <p:tgtEl>
                                          <p:spTgt spid="38"/>
                                        </p:tgtEl>
                                        <p:attrNameLst>
                                          <p:attrName>r</p:attrName>
                                        </p:attrNameLst>
                                      </p:cBhvr>
                                    </p:animRot>
                                  </p:childTnLst>
                                </p:cTn>
                              </p:par>
                              <p:par>
                                <p:cTn id="796" presetID="8" presetClass="emph" presetSubtype="0" fill="hold" grpId="2" nodeType="withEffect">
                                  <p:stCondLst>
                                    <p:cond delay="0"/>
                                  </p:stCondLst>
                                  <p:childTnLst>
                                    <p:animRot by="-21600000">
                                      <p:cBhvr>
                                        <p:cTn id="797" dur="3000" fill="hold"/>
                                        <p:tgtEl>
                                          <p:spTgt spid="39"/>
                                        </p:tgtEl>
                                        <p:attrNameLst>
                                          <p:attrName>r</p:attrName>
                                        </p:attrNameLst>
                                      </p:cBhvr>
                                    </p:animRot>
                                  </p:childTnLst>
                                </p:cTn>
                              </p:par>
                              <p:par>
                                <p:cTn id="798" presetID="8" presetClass="emph" presetSubtype="0" fill="hold" grpId="2" nodeType="withEffect">
                                  <p:stCondLst>
                                    <p:cond delay="0"/>
                                  </p:stCondLst>
                                  <p:childTnLst>
                                    <p:animRot by="-21600000">
                                      <p:cBhvr>
                                        <p:cTn id="799" dur="3000" fill="hold"/>
                                        <p:tgtEl>
                                          <p:spTgt spid="40"/>
                                        </p:tgtEl>
                                        <p:attrNameLst>
                                          <p:attrName>r</p:attrName>
                                        </p:attrNameLst>
                                      </p:cBhvr>
                                    </p:animRot>
                                  </p:childTnLst>
                                </p:cTn>
                              </p:par>
                              <p:par>
                                <p:cTn id="800" presetID="8" presetClass="emph" presetSubtype="0" fill="hold" grpId="2" nodeType="withEffect">
                                  <p:stCondLst>
                                    <p:cond delay="0"/>
                                  </p:stCondLst>
                                  <p:childTnLst>
                                    <p:animRot by="-21600000">
                                      <p:cBhvr>
                                        <p:cTn id="801" dur="3000" fill="hold"/>
                                        <p:tgtEl>
                                          <p:spTgt spid="41"/>
                                        </p:tgtEl>
                                        <p:attrNameLst>
                                          <p:attrName>r</p:attrName>
                                        </p:attrNameLst>
                                      </p:cBhvr>
                                    </p:animRot>
                                  </p:childTnLst>
                                </p:cTn>
                              </p:par>
                              <p:par>
                                <p:cTn id="802" presetID="8" presetClass="emph" presetSubtype="0" fill="hold" grpId="2" nodeType="withEffect">
                                  <p:stCondLst>
                                    <p:cond delay="0"/>
                                  </p:stCondLst>
                                  <p:childTnLst>
                                    <p:animRot by="-21600000">
                                      <p:cBhvr>
                                        <p:cTn id="803" dur="3000" fill="hold"/>
                                        <p:tgtEl>
                                          <p:spTgt spid="42"/>
                                        </p:tgtEl>
                                        <p:attrNameLst>
                                          <p:attrName>r</p:attrName>
                                        </p:attrNameLst>
                                      </p:cBhvr>
                                    </p:animRot>
                                  </p:childTnLst>
                                </p:cTn>
                              </p:par>
                              <p:par>
                                <p:cTn id="804" presetID="8" presetClass="emph" presetSubtype="0" fill="hold" grpId="2" nodeType="withEffect">
                                  <p:stCondLst>
                                    <p:cond delay="0"/>
                                  </p:stCondLst>
                                  <p:childTnLst>
                                    <p:animRot by="-21600000">
                                      <p:cBhvr>
                                        <p:cTn id="805" dur="3000" fill="hold"/>
                                        <p:tgtEl>
                                          <p:spTgt spid="43"/>
                                        </p:tgtEl>
                                        <p:attrNameLst>
                                          <p:attrName>r</p:attrName>
                                        </p:attrNameLst>
                                      </p:cBhvr>
                                    </p:animRot>
                                  </p:childTnLst>
                                </p:cTn>
                              </p:par>
                              <p:par>
                                <p:cTn id="806" presetID="8" presetClass="emph" presetSubtype="0" fill="hold" grpId="2" nodeType="withEffect">
                                  <p:stCondLst>
                                    <p:cond delay="0"/>
                                  </p:stCondLst>
                                  <p:childTnLst>
                                    <p:animRot by="-21600000">
                                      <p:cBhvr>
                                        <p:cTn id="807" dur="3000" fill="hold"/>
                                        <p:tgtEl>
                                          <p:spTgt spid="44"/>
                                        </p:tgtEl>
                                        <p:attrNameLst>
                                          <p:attrName>r</p:attrName>
                                        </p:attrNameLst>
                                      </p:cBhvr>
                                    </p:animRot>
                                  </p:childTnLst>
                                </p:cTn>
                              </p:par>
                              <p:par>
                                <p:cTn id="808" presetID="8" presetClass="emph" presetSubtype="0" fill="hold" grpId="2" nodeType="withEffect">
                                  <p:stCondLst>
                                    <p:cond delay="0"/>
                                  </p:stCondLst>
                                  <p:childTnLst>
                                    <p:animRot by="-21600000">
                                      <p:cBhvr>
                                        <p:cTn id="809" dur="3000" fill="hold"/>
                                        <p:tgtEl>
                                          <p:spTgt spid="45"/>
                                        </p:tgtEl>
                                        <p:attrNameLst>
                                          <p:attrName>r</p:attrName>
                                        </p:attrNameLst>
                                      </p:cBhvr>
                                    </p:animRot>
                                  </p:childTnLst>
                                </p:cTn>
                              </p:par>
                              <p:par>
                                <p:cTn id="810" presetID="8" presetClass="emph" presetSubtype="0" fill="hold" grpId="2" nodeType="withEffect">
                                  <p:stCondLst>
                                    <p:cond delay="0"/>
                                  </p:stCondLst>
                                  <p:childTnLst>
                                    <p:animRot by="-21600000">
                                      <p:cBhvr>
                                        <p:cTn id="811" dur="3000" fill="hold"/>
                                        <p:tgtEl>
                                          <p:spTgt spid="46"/>
                                        </p:tgtEl>
                                        <p:attrNameLst>
                                          <p:attrName>r</p:attrName>
                                        </p:attrNameLst>
                                      </p:cBhvr>
                                    </p:animRot>
                                  </p:childTnLst>
                                </p:cTn>
                              </p:par>
                              <p:par>
                                <p:cTn id="812" presetID="8" presetClass="emph" presetSubtype="0" fill="hold" grpId="2" nodeType="withEffect">
                                  <p:stCondLst>
                                    <p:cond delay="0"/>
                                  </p:stCondLst>
                                  <p:childTnLst>
                                    <p:animRot by="-21600000">
                                      <p:cBhvr>
                                        <p:cTn id="813" dur="3000" fill="hold"/>
                                        <p:tgtEl>
                                          <p:spTgt spid="47"/>
                                        </p:tgtEl>
                                        <p:attrNameLst>
                                          <p:attrName>r</p:attrName>
                                        </p:attrNameLst>
                                      </p:cBhvr>
                                    </p:animRot>
                                  </p:childTnLst>
                                </p:cTn>
                              </p:par>
                              <p:par>
                                <p:cTn id="814" presetID="8" presetClass="emph" presetSubtype="0" fill="hold" grpId="2" nodeType="withEffect">
                                  <p:stCondLst>
                                    <p:cond delay="0"/>
                                  </p:stCondLst>
                                  <p:childTnLst>
                                    <p:animRot by="-21600000">
                                      <p:cBhvr>
                                        <p:cTn id="815" dur="3000" fill="hold"/>
                                        <p:tgtEl>
                                          <p:spTgt spid="48"/>
                                        </p:tgtEl>
                                        <p:attrNameLst>
                                          <p:attrName>r</p:attrName>
                                        </p:attrNameLst>
                                      </p:cBhvr>
                                    </p:animRot>
                                  </p:childTnLst>
                                </p:cTn>
                              </p:par>
                              <p:par>
                                <p:cTn id="816" presetID="8" presetClass="emph" presetSubtype="0" fill="hold" grpId="2" nodeType="withEffect">
                                  <p:stCondLst>
                                    <p:cond delay="0"/>
                                  </p:stCondLst>
                                  <p:childTnLst>
                                    <p:animRot by="-21600000">
                                      <p:cBhvr>
                                        <p:cTn id="817" dur="3000" fill="hold"/>
                                        <p:tgtEl>
                                          <p:spTgt spid="49"/>
                                        </p:tgtEl>
                                        <p:attrNameLst>
                                          <p:attrName>r</p:attrName>
                                        </p:attrNameLst>
                                      </p:cBhvr>
                                    </p:animRot>
                                  </p:childTnLst>
                                </p:cTn>
                              </p:par>
                              <p:par>
                                <p:cTn id="818" presetID="8" presetClass="emph" presetSubtype="0" fill="hold" grpId="2" nodeType="withEffect">
                                  <p:stCondLst>
                                    <p:cond delay="0"/>
                                  </p:stCondLst>
                                  <p:childTnLst>
                                    <p:animRot by="-21600000">
                                      <p:cBhvr>
                                        <p:cTn id="819" dur="3000" fill="hold"/>
                                        <p:tgtEl>
                                          <p:spTgt spid="50"/>
                                        </p:tgtEl>
                                        <p:attrNameLst>
                                          <p:attrName>r</p:attrName>
                                        </p:attrNameLst>
                                      </p:cBhvr>
                                    </p:animRot>
                                  </p:childTnLst>
                                </p:cTn>
                              </p:par>
                              <p:par>
                                <p:cTn id="820" presetID="8" presetClass="emph" presetSubtype="0" fill="hold" grpId="2" nodeType="withEffect">
                                  <p:stCondLst>
                                    <p:cond delay="0"/>
                                  </p:stCondLst>
                                  <p:childTnLst>
                                    <p:animRot by="-21600000">
                                      <p:cBhvr>
                                        <p:cTn id="821" dur="3000" fill="hold"/>
                                        <p:tgtEl>
                                          <p:spTgt spid="51"/>
                                        </p:tgtEl>
                                        <p:attrNameLst>
                                          <p:attrName>r</p:attrName>
                                        </p:attrNameLst>
                                      </p:cBhvr>
                                    </p:animRot>
                                  </p:childTnLst>
                                </p:cTn>
                              </p:par>
                              <p:par>
                                <p:cTn id="822" presetID="8" presetClass="emph" presetSubtype="0" fill="hold" grpId="2" nodeType="withEffect">
                                  <p:stCondLst>
                                    <p:cond delay="0"/>
                                  </p:stCondLst>
                                  <p:childTnLst>
                                    <p:animRot by="-21600000">
                                      <p:cBhvr>
                                        <p:cTn id="823" dur="3000" fill="hold"/>
                                        <p:tgtEl>
                                          <p:spTgt spid="52"/>
                                        </p:tgtEl>
                                        <p:attrNameLst>
                                          <p:attrName>r</p:attrName>
                                        </p:attrNameLst>
                                      </p:cBhvr>
                                    </p:animRot>
                                  </p:childTnLst>
                                </p:cTn>
                              </p:par>
                              <p:par>
                                <p:cTn id="824" presetID="8" presetClass="emph" presetSubtype="0" fill="hold" grpId="2" nodeType="withEffect">
                                  <p:stCondLst>
                                    <p:cond delay="0"/>
                                  </p:stCondLst>
                                  <p:childTnLst>
                                    <p:animRot by="-21600000">
                                      <p:cBhvr>
                                        <p:cTn id="825" dur="3000" fill="hold"/>
                                        <p:tgtEl>
                                          <p:spTgt spid="77"/>
                                        </p:tgtEl>
                                        <p:attrNameLst>
                                          <p:attrName>r</p:attrName>
                                        </p:attrNameLst>
                                      </p:cBhvr>
                                    </p:animRot>
                                  </p:childTnLst>
                                </p:cTn>
                              </p:par>
                              <p:par>
                                <p:cTn id="826" presetID="8" presetClass="emph" presetSubtype="0" fill="hold" grpId="2" nodeType="withEffect">
                                  <p:stCondLst>
                                    <p:cond delay="0"/>
                                  </p:stCondLst>
                                  <p:childTnLst>
                                    <p:animRot by="-21600000">
                                      <p:cBhvr>
                                        <p:cTn id="827" dur="3000" fill="hold"/>
                                        <p:tgtEl>
                                          <p:spTgt spid="78"/>
                                        </p:tgtEl>
                                        <p:attrNameLst>
                                          <p:attrName>r</p:attrName>
                                        </p:attrNameLst>
                                      </p:cBhvr>
                                    </p:animRot>
                                  </p:childTnLst>
                                </p:cTn>
                              </p:par>
                              <p:par>
                                <p:cTn id="828" presetID="8" presetClass="emph" presetSubtype="0" fill="hold" grpId="2" nodeType="withEffect">
                                  <p:stCondLst>
                                    <p:cond delay="0"/>
                                  </p:stCondLst>
                                  <p:childTnLst>
                                    <p:animRot by="-21600000">
                                      <p:cBhvr>
                                        <p:cTn id="829" dur="3000" fill="hold"/>
                                        <p:tgtEl>
                                          <p:spTgt spid="79"/>
                                        </p:tgtEl>
                                        <p:attrNameLst>
                                          <p:attrName>r</p:attrName>
                                        </p:attrNameLst>
                                      </p:cBhvr>
                                    </p:animRot>
                                  </p:childTnLst>
                                </p:cTn>
                              </p:par>
                              <p:par>
                                <p:cTn id="830" presetID="8" presetClass="emph" presetSubtype="0" fill="hold" grpId="2" nodeType="withEffect">
                                  <p:stCondLst>
                                    <p:cond delay="0"/>
                                  </p:stCondLst>
                                  <p:childTnLst>
                                    <p:animRot by="-21600000">
                                      <p:cBhvr>
                                        <p:cTn id="831" dur="3000" fill="hold"/>
                                        <p:tgtEl>
                                          <p:spTgt spid="80"/>
                                        </p:tgtEl>
                                        <p:attrNameLst>
                                          <p:attrName>r</p:attrName>
                                        </p:attrNameLst>
                                      </p:cBhvr>
                                    </p:animRot>
                                  </p:childTnLst>
                                </p:cTn>
                              </p:par>
                              <p:par>
                                <p:cTn id="832" presetID="8" presetClass="emph" presetSubtype="0" fill="hold" grpId="2" nodeType="withEffect">
                                  <p:stCondLst>
                                    <p:cond delay="0"/>
                                  </p:stCondLst>
                                  <p:childTnLst>
                                    <p:animRot by="-21600000">
                                      <p:cBhvr>
                                        <p:cTn id="833" dur="3000" fill="hold"/>
                                        <p:tgtEl>
                                          <p:spTgt spid="81"/>
                                        </p:tgtEl>
                                        <p:attrNameLst>
                                          <p:attrName>r</p:attrName>
                                        </p:attrNameLst>
                                      </p:cBhvr>
                                    </p:animRot>
                                  </p:childTnLst>
                                </p:cTn>
                              </p:par>
                              <p:par>
                                <p:cTn id="834" presetID="8" presetClass="emph" presetSubtype="0" fill="hold" grpId="2" nodeType="withEffect">
                                  <p:stCondLst>
                                    <p:cond delay="0"/>
                                  </p:stCondLst>
                                  <p:childTnLst>
                                    <p:animRot by="-21600000">
                                      <p:cBhvr>
                                        <p:cTn id="835" dur="3000" fill="hold"/>
                                        <p:tgtEl>
                                          <p:spTgt spid="82"/>
                                        </p:tgtEl>
                                        <p:attrNameLst>
                                          <p:attrName>r</p:attrName>
                                        </p:attrNameLst>
                                      </p:cBhvr>
                                    </p:animRot>
                                  </p:childTnLst>
                                </p:cTn>
                              </p:par>
                              <p:par>
                                <p:cTn id="836" presetID="8" presetClass="emph" presetSubtype="0" fill="hold" grpId="2" nodeType="withEffect">
                                  <p:stCondLst>
                                    <p:cond delay="0"/>
                                  </p:stCondLst>
                                  <p:childTnLst>
                                    <p:animRot by="-21600000">
                                      <p:cBhvr>
                                        <p:cTn id="837" dur="3000" fill="hold"/>
                                        <p:tgtEl>
                                          <p:spTgt spid="83"/>
                                        </p:tgtEl>
                                        <p:attrNameLst>
                                          <p:attrName>r</p:attrName>
                                        </p:attrNameLst>
                                      </p:cBhvr>
                                    </p:animRot>
                                  </p:childTnLst>
                                </p:cTn>
                              </p:par>
                              <p:par>
                                <p:cTn id="838" presetID="8" presetClass="emph" presetSubtype="0" fill="hold" grpId="2" nodeType="withEffect">
                                  <p:stCondLst>
                                    <p:cond delay="0"/>
                                  </p:stCondLst>
                                  <p:childTnLst>
                                    <p:animRot by="-21600000">
                                      <p:cBhvr>
                                        <p:cTn id="839" dur="3000" fill="hold"/>
                                        <p:tgtEl>
                                          <p:spTgt spid="84"/>
                                        </p:tgtEl>
                                        <p:attrNameLst>
                                          <p:attrName>r</p:attrName>
                                        </p:attrNameLst>
                                      </p:cBhvr>
                                    </p:animRot>
                                  </p:childTnLst>
                                </p:cTn>
                              </p:par>
                              <p:par>
                                <p:cTn id="840" presetID="8" presetClass="emph" presetSubtype="0" fill="hold" grpId="2" nodeType="withEffect">
                                  <p:stCondLst>
                                    <p:cond delay="0"/>
                                  </p:stCondLst>
                                  <p:childTnLst>
                                    <p:animRot by="-21600000">
                                      <p:cBhvr>
                                        <p:cTn id="841" dur="3000" fill="hold"/>
                                        <p:tgtEl>
                                          <p:spTgt spid="85"/>
                                        </p:tgtEl>
                                        <p:attrNameLst>
                                          <p:attrName>r</p:attrName>
                                        </p:attrNameLst>
                                      </p:cBhvr>
                                    </p:animRot>
                                  </p:childTnLst>
                                </p:cTn>
                              </p:par>
                              <p:par>
                                <p:cTn id="842" presetID="8" presetClass="emph" presetSubtype="0" fill="hold" grpId="2" nodeType="withEffect">
                                  <p:stCondLst>
                                    <p:cond delay="0"/>
                                  </p:stCondLst>
                                  <p:childTnLst>
                                    <p:animRot by="-21600000">
                                      <p:cBhvr>
                                        <p:cTn id="843" dur="3000" fill="hold"/>
                                        <p:tgtEl>
                                          <p:spTgt spid="86"/>
                                        </p:tgtEl>
                                        <p:attrNameLst>
                                          <p:attrName>r</p:attrName>
                                        </p:attrNameLst>
                                      </p:cBhvr>
                                    </p:animRot>
                                  </p:childTnLst>
                                </p:cTn>
                              </p:par>
                              <p:par>
                                <p:cTn id="844" presetID="8" presetClass="emph" presetSubtype="0" fill="hold" grpId="2" nodeType="withEffect">
                                  <p:stCondLst>
                                    <p:cond delay="0"/>
                                  </p:stCondLst>
                                  <p:childTnLst>
                                    <p:animRot by="-21600000">
                                      <p:cBhvr>
                                        <p:cTn id="845" dur="3000" fill="hold"/>
                                        <p:tgtEl>
                                          <p:spTgt spid="87"/>
                                        </p:tgtEl>
                                        <p:attrNameLst>
                                          <p:attrName>r</p:attrName>
                                        </p:attrNameLst>
                                      </p:cBhvr>
                                    </p:animRot>
                                  </p:childTnLst>
                                </p:cTn>
                              </p:par>
                              <p:par>
                                <p:cTn id="846" presetID="8" presetClass="emph" presetSubtype="0" fill="hold" grpId="2" nodeType="withEffect">
                                  <p:stCondLst>
                                    <p:cond delay="0"/>
                                  </p:stCondLst>
                                  <p:childTnLst>
                                    <p:animRot by="-21600000">
                                      <p:cBhvr>
                                        <p:cTn id="847" dur="3000" fill="hold"/>
                                        <p:tgtEl>
                                          <p:spTgt spid="88"/>
                                        </p:tgtEl>
                                        <p:attrNameLst>
                                          <p:attrName>r</p:attrName>
                                        </p:attrNameLst>
                                      </p:cBhvr>
                                    </p:animRot>
                                  </p:childTnLst>
                                </p:cTn>
                              </p:par>
                              <p:par>
                                <p:cTn id="848" presetID="8" presetClass="emph" presetSubtype="0" fill="hold" grpId="2" nodeType="withEffect">
                                  <p:stCondLst>
                                    <p:cond delay="0"/>
                                  </p:stCondLst>
                                  <p:childTnLst>
                                    <p:animRot by="-21600000">
                                      <p:cBhvr>
                                        <p:cTn id="849" dur="3000" fill="hold"/>
                                        <p:tgtEl>
                                          <p:spTgt spid="89"/>
                                        </p:tgtEl>
                                        <p:attrNameLst>
                                          <p:attrName>r</p:attrName>
                                        </p:attrNameLst>
                                      </p:cBhvr>
                                    </p:animRot>
                                  </p:childTnLst>
                                </p:cTn>
                              </p:par>
                              <p:par>
                                <p:cTn id="850" presetID="8" presetClass="emph" presetSubtype="0" fill="hold" grpId="2" nodeType="withEffect">
                                  <p:stCondLst>
                                    <p:cond delay="0"/>
                                  </p:stCondLst>
                                  <p:childTnLst>
                                    <p:animRot by="-21600000">
                                      <p:cBhvr>
                                        <p:cTn id="851" dur="3000" fill="hold"/>
                                        <p:tgtEl>
                                          <p:spTgt spid="90"/>
                                        </p:tgtEl>
                                        <p:attrNameLst>
                                          <p:attrName>r</p:attrName>
                                        </p:attrNameLst>
                                      </p:cBhvr>
                                    </p:animRot>
                                  </p:childTnLst>
                                </p:cTn>
                              </p:par>
                              <p:par>
                                <p:cTn id="852" presetID="8" presetClass="emph" presetSubtype="0" fill="hold" grpId="2" nodeType="withEffect">
                                  <p:stCondLst>
                                    <p:cond delay="0"/>
                                  </p:stCondLst>
                                  <p:childTnLst>
                                    <p:animRot by="-21600000">
                                      <p:cBhvr>
                                        <p:cTn id="853" dur="3000" fill="hold"/>
                                        <p:tgtEl>
                                          <p:spTgt spid="91"/>
                                        </p:tgtEl>
                                        <p:attrNameLst>
                                          <p:attrName>r</p:attrName>
                                        </p:attrNameLst>
                                      </p:cBhvr>
                                    </p:animRot>
                                  </p:childTnLst>
                                </p:cTn>
                              </p:par>
                              <p:par>
                                <p:cTn id="854" presetID="8" presetClass="emph" presetSubtype="0" fill="hold" grpId="2" nodeType="withEffect">
                                  <p:stCondLst>
                                    <p:cond delay="0"/>
                                  </p:stCondLst>
                                  <p:childTnLst>
                                    <p:animRot by="-21600000">
                                      <p:cBhvr>
                                        <p:cTn id="855" dur="3000" fill="hold"/>
                                        <p:tgtEl>
                                          <p:spTgt spid="92"/>
                                        </p:tgtEl>
                                        <p:attrNameLst>
                                          <p:attrName>r</p:attrName>
                                        </p:attrNameLst>
                                      </p:cBhvr>
                                    </p:animRot>
                                  </p:childTnLst>
                                </p:cTn>
                              </p:par>
                              <p:par>
                                <p:cTn id="856" presetID="8" presetClass="emph" presetSubtype="0" fill="hold" grpId="2" nodeType="withEffect">
                                  <p:stCondLst>
                                    <p:cond delay="0"/>
                                  </p:stCondLst>
                                  <p:childTnLst>
                                    <p:animRot by="-21600000">
                                      <p:cBhvr>
                                        <p:cTn id="857" dur="3000" fill="hold"/>
                                        <p:tgtEl>
                                          <p:spTgt spid="93"/>
                                        </p:tgtEl>
                                        <p:attrNameLst>
                                          <p:attrName>r</p:attrName>
                                        </p:attrNameLst>
                                      </p:cBhvr>
                                    </p:animRot>
                                  </p:childTnLst>
                                </p:cTn>
                              </p:par>
                              <p:par>
                                <p:cTn id="858" presetID="8" presetClass="emph" presetSubtype="0" fill="hold" grpId="2" nodeType="withEffect">
                                  <p:stCondLst>
                                    <p:cond delay="0"/>
                                  </p:stCondLst>
                                  <p:childTnLst>
                                    <p:animRot by="-21600000">
                                      <p:cBhvr>
                                        <p:cTn id="859" dur="3000" fill="hold"/>
                                        <p:tgtEl>
                                          <p:spTgt spid="94"/>
                                        </p:tgtEl>
                                        <p:attrNameLst>
                                          <p:attrName>r</p:attrName>
                                        </p:attrNameLst>
                                      </p:cBhvr>
                                    </p:animRot>
                                  </p:childTnLst>
                                </p:cTn>
                              </p:par>
                              <p:par>
                                <p:cTn id="860" presetID="8" presetClass="emph" presetSubtype="0" fill="hold" grpId="2" nodeType="withEffect">
                                  <p:stCondLst>
                                    <p:cond delay="0"/>
                                  </p:stCondLst>
                                  <p:childTnLst>
                                    <p:animRot by="-21600000">
                                      <p:cBhvr>
                                        <p:cTn id="861" dur="3000" fill="hold"/>
                                        <p:tgtEl>
                                          <p:spTgt spid="95"/>
                                        </p:tgtEl>
                                        <p:attrNameLst>
                                          <p:attrName>r</p:attrName>
                                        </p:attrNameLst>
                                      </p:cBhvr>
                                    </p:animRot>
                                  </p:childTnLst>
                                </p:cTn>
                              </p:par>
                              <p:par>
                                <p:cTn id="862" presetID="8" presetClass="emph" presetSubtype="0" fill="hold" grpId="2" nodeType="withEffect">
                                  <p:stCondLst>
                                    <p:cond delay="0"/>
                                  </p:stCondLst>
                                  <p:childTnLst>
                                    <p:animRot by="-21600000">
                                      <p:cBhvr>
                                        <p:cTn id="863" dur="3000" fill="hold"/>
                                        <p:tgtEl>
                                          <p:spTgt spid="96"/>
                                        </p:tgtEl>
                                        <p:attrNameLst>
                                          <p:attrName>r</p:attrName>
                                        </p:attrNameLst>
                                      </p:cBhvr>
                                    </p:animRot>
                                  </p:childTnLst>
                                </p:cTn>
                              </p:par>
                              <p:par>
                                <p:cTn id="864" presetID="8" presetClass="emph" presetSubtype="0" fill="hold" grpId="2" nodeType="withEffect">
                                  <p:stCondLst>
                                    <p:cond delay="0"/>
                                  </p:stCondLst>
                                  <p:childTnLst>
                                    <p:animRot by="-21600000">
                                      <p:cBhvr>
                                        <p:cTn id="865" dur="3000" fill="hold"/>
                                        <p:tgtEl>
                                          <p:spTgt spid="97"/>
                                        </p:tgtEl>
                                        <p:attrNameLst>
                                          <p:attrName>r</p:attrName>
                                        </p:attrNameLst>
                                      </p:cBhvr>
                                    </p:animRot>
                                  </p:childTnLst>
                                </p:cTn>
                              </p:par>
                              <p:par>
                                <p:cTn id="866" presetID="8" presetClass="emph" presetSubtype="0" fill="hold" grpId="2" nodeType="withEffect">
                                  <p:stCondLst>
                                    <p:cond delay="0"/>
                                  </p:stCondLst>
                                  <p:childTnLst>
                                    <p:animRot by="-21600000">
                                      <p:cBhvr>
                                        <p:cTn id="867" dur="3000" fill="hold"/>
                                        <p:tgtEl>
                                          <p:spTgt spid="98"/>
                                        </p:tgtEl>
                                        <p:attrNameLst>
                                          <p:attrName>r</p:attrName>
                                        </p:attrNameLst>
                                      </p:cBhvr>
                                    </p:animRot>
                                  </p:childTnLst>
                                </p:cTn>
                              </p:par>
                              <p:par>
                                <p:cTn id="868" presetID="8" presetClass="emph" presetSubtype="0" fill="hold" grpId="2" nodeType="withEffect">
                                  <p:stCondLst>
                                    <p:cond delay="0"/>
                                  </p:stCondLst>
                                  <p:childTnLst>
                                    <p:animRot by="-21600000">
                                      <p:cBhvr>
                                        <p:cTn id="869" dur="3000" fill="hold"/>
                                        <p:tgtEl>
                                          <p:spTgt spid="99"/>
                                        </p:tgtEl>
                                        <p:attrNameLst>
                                          <p:attrName>r</p:attrName>
                                        </p:attrNameLst>
                                      </p:cBhvr>
                                    </p:animRot>
                                  </p:childTnLst>
                                </p:cTn>
                              </p:par>
                              <p:par>
                                <p:cTn id="870" presetID="8" presetClass="emph" presetSubtype="0" fill="hold" grpId="2" nodeType="withEffect">
                                  <p:stCondLst>
                                    <p:cond delay="0"/>
                                  </p:stCondLst>
                                  <p:childTnLst>
                                    <p:animRot by="-21600000">
                                      <p:cBhvr>
                                        <p:cTn id="871" dur="3000" fill="hold"/>
                                        <p:tgtEl>
                                          <p:spTgt spid="100"/>
                                        </p:tgtEl>
                                        <p:attrNameLst>
                                          <p:attrName>r</p:attrName>
                                        </p:attrNameLst>
                                      </p:cBhvr>
                                    </p:animRot>
                                  </p:childTnLst>
                                </p:cTn>
                              </p:par>
                            </p:childTnLst>
                          </p:cTn>
                        </p:par>
                        <p:par>
                          <p:cTn id="872" fill="hold">
                            <p:stCondLst>
                              <p:cond delay="3000"/>
                            </p:stCondLst>
                            <p:childTnLst>
                              <p:par>
                                <p:cTn id="873" presetID="2" presetClass="exit" presetSubtype="2" fill="hold" grpId="3" nodeType="afterEffect">
                                  <p:stCondLst>
                                    <p:cond delay="0"/>
                                  </p:stCondLst>
                                  <p:childTnLst>
                                    <p:anim calcmode="lin" valueType="num">
                                      <p:cBhvr additive="base">
                                        <p:cTn id="874" dur="3000"/>
                                        <p:tgtEl>
                                          <p:spTgt spid="5"/>
                                        </p:tgtEl>
                                        <p:attrNameLst>
                                          <p:attrName>ppt_x</p:attrName>
                                        </p:attrNameLst>
                                      </p:cBhvr>
                                      <p:tavLst>
                                        <p:tav tm="0">
                                          <p:val>
                                            <p:strVal val="ppt_x"/>
                                          </p:val>
                                        </p:tav>
                                        <p:tav tm="100000">
                                          <p:val>
                                            <p:strVal val="1+ppt_w/2"/>
                                          </p:val>
                                        </p:tav>
                                      </p:tavLst>
                                    </p:anim>
                                    <p:anim calcmode="lin" valueType="num">
                                      <p:cBhvr additive="base">
                                        <p:cTn id="875" dur="3000"/>
                                        <p:tgtEl>
                                          <p:spTgt spid="5"/>
                                        </p:tgtEl>
                                        <p:attrNameLst>
                                          <p:attrName>ppt_y</p:attrName>
                                        </p:attrNameLst>
                                      </p:cBhvr>
                                      <p:tavLst>
                                        <p:tav tm="0">
                                          <p:val>
                                            <p:strVal val="ppt_y"/>
                                          </p:val>
                                        </p:tav>
                                        <p:tav tm="100000">
                                          <p:val>
                                            <p:strVal val="ppt_y"/>
                                          </p:val>
                                        </p:tav>
                                      </p:tavLst>
                                    </p:anim>
                                    <p:set>
                                      <p:cBhvr>
                                        <p:cTn id="876" dur="1" fill="hold">
                                          <p:stCondLst>
                                            <p:cond delay="2999"/>
                                          </p:stCondLst>
                                        </p:cTn>
                                        <p:tgtEl>
                                          <p:spTgt spid="5"/>
                                        </p:tgtEl>
                                        <p:attrNameLst>
                                          <p:attrName>style.visibility</p:attrName>
                                        </p:attrNameLst>
                                      </p:cBhvr>
                                      <p:to>
                                        <p:strVal val="hidden"/>
                                      </p:to>
                                    </p:set>
                                  </p:childTnLst>
                                </p:cTn>
                              </p:par>
                              <p:par>
                                <p:cTn id="877" presetID="2" presetClass="exit" presetSubtype="2" fill="hold" grpId="3" nodeType="withEffect">
                                  <p:stCondLst>
                                    <p:cond delay="0"/>
                                  </p:stCondLst>
                                  <p:childTnLst>
                                    <p:anim calcmode="lin" valueType="num">
                                      <p:cBhvr additive="base">
                                        <p:cTn id="878" dur="3000"/>
                                        <p:tgtEl>
                                          <p:spTgt spid="7"/>
                                        </p:tgtEl>
                                        <p:attrNameLst>
                                          <p:attrName>ppt_x</p:attrName>
                                        </p:attrNameLst>
                                      </p:cBhvr>
                                      <p:tavLst>
                                        <p:tav tm="0">
                                          <p:val>
                                            <p:strVal val="ppt_x"/>
                                          </p:val>
                                        </p:tav>
                                        <p:tav tm="100000">
                                          <p:val>
                                            <p:strVal val="1+ppt_w/2"/>
                                          </p:val>
                                        </p:tav>
                                      </p:tavLst>
                                    </p:anim>
                                    <p:anim calcmode="lin" valueType="num">
                                      <p:cBhvr additive="base">
                                        <p:cTn id="879" dur="3000"/>
                                        <p:tgtEl>
                                          <p:spTgt spid="7"/>
                                        </p:tgtEl>
                                        <p:attrNameLst>
                                          <p:attrName>ppt_y</p:attrName>
                                        </p:attrNameLst>
                                      </p:cBhvr>
                                      <p:tavLst>
                                        <p:tav tm="0">
                                          <p:val>
                                            <p:strVal val="ppt_y"/>
                                          </p:val>
                                        </p:tav>
                                        <p:tav tm="100000">
                                          <p:val>
                                            <p:strVal val="ppt_y"/>
                                          </p:val>
                                        </p:tav>
                                      </p:tavLst>
                                    </p:anim>
                                    <p:set>
                                      <p:cBhvr>
                                        <p:cTn id="880" dur="1" fill="hold">
                                          <p:stCondLst>
                                            <p:cond delay="2999"/>
                                          </p:stCondLst>
                                        </p:cTn>
                                        <p:tgtEl>
                                          <p:spTgt spid="7"/>
                                        </p:tgtEl>
                                        <p:attrNameLst>
                                          <p:attrName>style.visibility</p:attrName>
                                        </p:attrNameLst>
                                      </p:cBhvr>
                                      <p:to>
                                        <p:strVal val="hidden"/>
                                      </p:to>
                                    </p:set>
                                  </p:childTnLst>
                                </p:cTn>
                              </p:par>
                              <p:par>
                                <p:cTn id="881" presetID="2" presetClass="exit" presetSubtype="2" fill="hold" grpId="3" nodeType="withEffect">
                                  <p:stCondLst>
                                    <p:cond delay="0"/>
                                  </p:stCondLst>
                                  <p:childTnLst>
                                    <p:anim calcmode="lin" valueType="num">
                                      <p:cBhvr additive="base">
                                        <p:cTn id="882" dur="3000"/>
                                        <p:tgtEl>
                                          <p:spTgt spid="8"/>
                                        </p:tgtEl>
                                        <p:attrNameLst>
                                          <p:attrName>ppt_x</p:attrName>
                                        </p:attrNameLst>
                                      </p:cBhvr>
                                      <p:tavLst>
                                        <p:tav tm="0">
                                          <p:val>
                                            <p:strVal val="ppt_x"/>
                                          </p:val>
                                        </p:tav>
                                        <p:tav tm="100000">
                                          <p:val>
                                            <p:strVal val="1+ppt_w/2"/>
                                          </p:val>
                                        </p:tav>
                                      </p:tavLst>
                                    </p:anim>
                                    <p:anim calcmode="lin" valueType="num">
                                      <p:cBhvr additive="base">
                                        <p:cTn id="883" dur="3000"/>
                                        <p:tgtEl>
                                          <p:spTgt spid="8"/>
                                        </p:tgtEl>
                                        <p:attrNameLst>
                                          <p:attrName>ppt_y</p:attrName>
                                        </p:attrNameLst>
                                      </p:cBhvr>
                                      <p:tavLst>
                                        <p:tav tm="0">
                                          <p:val>
                                            <p:strVal val="ppt_y"/>
                                          </p:val>
                                        </p:tav>
                                        <p:tav tm="100000">
                                          <p:val>
                                            <p:strVal val="ppt_y"/>
                                          </p:val>
                                        </p:tav>
                                      </p:tavLst>
                                    </p:anim>
                                    <p:set>
                                      <p:cBhvr>
                                        <p:cTn id="884" dur="1" fill="hold">
                                          <p:stCondLst>
                                            <p:cond delay="2999"/>
                                          </p:stCondLst>
                                        </p:cTn>
                                        <p:tgtEl>
                                          <p:spTgt spid="8"/>
                                        </p:tgtEl>
                                        <p:attrNameLst>
                                          <p:attrName>style.visibility</p:attrName>
                                        </p:attrNameLst>
                                      </p:cBhvr>
                                      <p:to>
                                        <p:strVal val="hidden"/>
                                      </p:to>
                                    </p:set>
                                  </p:childTnLst>
                                </p:cTn>
                              </p:par>
                              <p:par>
                                <p:cTn id="885" presetID="2" presetClass="exit" presetSubtype="2" fill="hold" grpId="3" nodeType="withEffect">
                                  <p:stCondLst>
                                    <p:cond delay="0"/>
                                  </p:stCondLst>
                                  <p:childTnLst>
                                    <p:anim calcmode="lin" valueType="num">
                                      <p:cBhvr additive="base">
                                        <p:cTn id="886" dur="3000"/>
                                        <p:tgtEl>
                                          <p:spTgt spid="9"/>
                                        </p:tgtEl>
                                        <p:attrNameLst>
                                          <p:attrName>ppt_x</p:attrName>
                                        </p:attrNameLst>
                                      </p:cBhvr>
                                      <p:tavLst>
                                        <p:tav tm="0">
                                          <p:val>
                                            <p:strVal val="ppt_x"/>
                                          </p:val>
                                        </p:tav>
                                        <p:tav tm="100000">
                                          <p:val>
                                            <p:strVal val="1+ppt_w/2"/>
                                          </p:val>
                                        </p:tav>
                                      </p:tavLst>
                                    </p:anim>
                                    <p:anim calcmode="lin" valueType="num">
                                      <p:cBhvr additive="base">
                                        <p:cTn id="887" dur="3000"/>
                                        <p:tgtEl>
                                          <p:spTgt spid="9"/>
                                        </p:tgtEl>
                                        <p:attrNameLst>
                                          <p:attrName>ppt_y</p:attrName>
                                        </p:attrNameLst>
                                      </p:cBhvr>
                                      <p:tavLst>
                                        <p:tav tm="0">
                                          <p:val>
                                            <p:strVal val="ppt_y"/>
                                          </p:val>
                                        </p:tav>
                                        <p:tav tm="100000">
                                          <p:val>
                                            <p:strVal val="ppt_y"/>
                                          </p:val>
                                        </p:tav>
                                      </p:tavLst>
                                    </p:anim>
                                    <p:set>
                                      <p:cBhvr>
                                        <p:cTn id="888" dur="1" fill="hold">
                                          <p:stCondLst>
                                            <p:cond delay="2999"/>
                                          </p:stCondLst>
                                        </p:cTn>
                                        <p:tgtEl>
                                          <p:spTgt spid="9"/>
                                        </p:tgtEl>
                                        <p:attrNameLst>
                                          <p:attrName>style.visibility</p:attrName>
                                        </p:attrNameLst>
                                      </p:cBhvr>
                                      <p:to>
                                        <p:strVal val="hidden"/>
                                      </p:to>
                                    </p:set>
                                  </p:childTnLst>
                                </p:cTn>
                              </p:par>
                              <p:par>
                                <p:cTn id="889" presetID="2" presetClass="exit" presetSubtype="2" fill="hold" grpId="3" nodeType="withEffect">
                                  <p:stCondLst>
                                    <p:cond delay="0"/>
                                  </p:stCondLst>
                                  <p:childTnLst>
                                    <p:anim calcmode="lin" valueType="num">
                                      <p:cBhvr additive="base">
                                        <p:cTn id="890" dur="3000"/>
                                        <p:tgtEl>
                                          <p:spTgt spid="10"/>
                                        </p:tgtEl>
                                        <p:attrNameLst>
                                          <p:attrName>ppt_x</p:attrName>
                                        </p:attrNameLst>
                                      </p:cBhvr>
                                      <p:tavLst>
                                        <p:tav tm="0">
                                          <p:val>
                                            <p:strVal val="ppt_x"/>
                                          </p:val>
                                        </p:tav>
                                        <p:tav tm="100000">
                                          <p:val>
                                            <p:strVal val="1+ppt_w/2"/>
                                          </p:val>
                                        </p:tav>
                                      </p:tavLst>
                                    </p:anim>
                                    <p:anim calcmode="lin" valueType="num">
                                      <p:cBhvr additive="base">
                                        <p:cTn id="891" dur="3000"/>
                                        <p:tgtEl>
                                          <p:spTgt spid="10"/>
                                        </p:tgtEl>
                                        <p:attrNameLst>
                                          <p:attrName>ppt_y</p:attrName>
                                        </p:attrNameLst>
                                      </p:cBhvr>
                                      <p:tavLst>
                                        <p:tav tm="0">
                                          <p:val>
                                            <p:strVal val="ppt_y"/>
                                          </p:val>
                                        </p:tav>
                                        <p:tav tm="100000">
                                          <p:val>
                                            <p:strVal val="ppt_y"/>
                                          </p:val>
                                        </p:tav>
                                      </p:tavLst>
                                    </p:anim>
                                    <p:set>
                                      <p:cBhvr>
                                        <p:cTn id="892" dur="1" fill="hold">
                                          <p:stCondLst>
                                            <p:cond delay="2999"/>
                                          </p:stCondLst>
                                        </p:cTn>
                                        <p:tgtEl>
                                          <p:spTgt spid="10"/>
                                        </p:tgtEl>
                                        <p:attrNameLst>
                                          <p:attrName>style.visibility</p:attrName>
                                        </p:attrNameLst>
                                      </p:cBhvr>
                                      <p:to>
                                        <p:strVal val="hidden"/>
                                      </p:to>
                                    </p:set>
                                  </p:childTnLst>
                                </p:cTn>
                              </p:par>
                              <p:par>
                                <p:cTn id="893" presetID="2" presetClass="exit" presetSubtype="2" fill="hold" grpId="3" nodeType="withEffect">
                                  <p:stCondLst>
                                    <p:cond delay="0"/>
                                  </p:stCondLst>
                                  <p:childTnLst>
                                    <p:anim calcmode="lin" valueType="num">
                                      <p:cBhvr additive="base">
                                        <p:cTn id="894" dur="3000"/>
                                        <p:tgtEl>
                                          <p:spTgt spid="11"/>
                                        </p:tgtEl>
                                        <p:attrNameLst>
                                          <p:attrName>ppt_x</p:attrName>
                                        </p:attrNameLst>
                                      </p:cBhvr>
                                      <p:tavLst>
                                        <p:tav tm="0">
                                          <p:val>
                                            <p:strVal val="ppt_x"/>
                                          </p:val>
                                        </p:tav>
                                        <p:tav tm="100000">
                                          <p:val>
                                            <p:strVal val="1+ppt_w/2"/>
                                          </p:val>
                                        </p:tav>
                                      </p:tavLst>
                                    </p:anim>
                                    <p:anim calcmode="lin" valueType="num">
                                      <p:cBhvr additive="base">
                                        <p:cTn id="895" dur="3000"/>
                                        <p:tgtEl>
                                          <p:spTgt spid="11"/>
                                        </p:tgtEl>
                                        <p:attrNameLst>
                                          <p:attrName>ppt_y</p:attrName>
                                        </p:attrNameLst>
                                      </p:cBhvr>
                                      <p:tavLst>
                                        <p:tav tm="0">
                                          <p:val>
                                            <p:strVal val="ppt_y"/>
                                          </p:val>
                                        </p:tav>
                                        <p:tav tm="100000">
                                          <p:val>
                                            <p:strVal val="ppt_y"/>
                                          </p:val>
                                        </p:tav>
                                      </p:tavLst>
                                    </p:anim>
                                    <p:set>
                                      <p:cBhvr>
                                        <p:cTn id="896" dur="1" fill="hold">
                                          <p:stCondLst>
                                            <p:cond delay="2999"/>
                                          </p:stCondLst>
                                        </p:cTn>
                                        <p:tgtEl>
                                          <p:spTgt spid="11"/>
                                        </p:tgtEl>
                                        <p:attrNameLst>
                                          <p:attrName>style.visibility</p:attrName>
                                        </p:attrNameLst>
                                      </p:cBhvr>
                                      <p:to>
                                        <p:strVal val="hidden"/>
                                      </p:to>
                                    </p:set>
                                  </p:childTnLst>
                                </p:cTn>
                              </p:par>
                              <p:par>
                                <p:cTn id="897" presetID="2" presetClass="exit" presetSubtype="2" fill="hold" grpId="3" nodeType="withEffect">
                                  <p:stCondLst>
                                    <p:cond delay="0"/>
                                  </p:stCondLst>
                                  <p:childTnLst>
                                    <p:anim calcmode="lin" valueType="num">
                                      <p:cBhvr additive="base">
                                        <p:cTn id="898" dur="3000"/>
                                        <p:tgtEl>
                                          <p:spTgt spid="12"/>
                                        </p:tgtEl>
                                        <p:attrNameLst>
                                          <p:attrName>ppt_x</p:attrName>
                                        </p:attrNameLst>
                                      </p:cBhvr>
                                      <p:tavLst>
                                        <p:tav tm="0">
                                          <p:val>
                                            <p:strVal val="ppt_x"/>
                                          </p:val>
                                        </p:tav>
                                        <p:tav tm="100000">
                                          <p:val>
                                            <p:strVal val="1+ppt_w/2"/>
                                          </p:val>
                                        </p:tav>
                                      </p:tavLst>
                                    </p:anim>
                                    <p:anim calcmode="lin" valueType="num">
                                      <p:cBhvr additive="base">
                                        <p:cTn id="899" dur="3000"/>
                                        <p:tgtEl>
                                          <p:spTgt spid="12"/>
                                        </p:tgtEl>
                                        <p:attrNameLst>
                                          <p:attrName>ppt_y</p:attrName>
                                        </p:attrNameLst>
                                      </p:cBhvr>
                                      <p:tavLst>
                                        <p:tav tm="0">
                                          <p:val>
                                            <p:strVal val="ppt_y"/>
                                          </p:val>
                                        </p:tav>
                                        <p:tav tm="100000">
                                          <p:val>
                                            <p:strVal val="ppt_y"/>
                                          </p:val>
                                        </p:tav>
                                      </p:tavLst>
                                    </p:anim>
                                    <p:set>
                                      <p:cBhvr>
                                        <p:cTn id="900" dur="1" fill="hold">
                                          <p:stCondLst>
                                            <p:cond delay="2999"/>
                                          </p:stCondLst>
                                        </p:cTn>
                                        <p:tgtEl>
                                          <p:spTgt spid="12"/>
                                        </p:tgtEl>
                                        <p:attrNameLst>
                                          <p:attrName>style.visibility</p:attrName>
                                        </p:attrNameLst>
                                      </p:cBhvr>
                                      <p:to>
                                        <p:strVal val="hidden"/>
                                      </p:to>
                                    </p:set>
                                  </p:childTnLst>
                                </p:cTn>
                              </p:par>
                              <p:par>
                                <p:cTn id="901" presetID="2" presetClass="exit" presetSubtype="2" fill="hold" grpId="3" nodeType="withEffect">
                                  <p:stCondLst>
                                    <p:cond delay="0"/>
                                  </p:stCondLst>
                                  <p:childTnLst>
                                    <p:anim calcmode="lin" valueType="num">
                                      <p:cBhvr additive="base">
                                        <p:cTn id="902" dur="3000"/>
                                        <p:tgtEl>
                                          <p:spTgt spid="13"/>
                                        </p:tgtEl>
                                        <p:attrNameLst>
                                          <p:attrName>ppt_x</p:attrName>
                                        </p:attrNameLst>
                                      </p:cBhvr>
                                      <p:tavLst>
                                        <p:tav tm="0">
                                          <p:val>
                                            <p:strVal val="ppt_x"/>
                                          </p:val>
                                        </p:tav>
                                        <p:tav tm="100000">
                                          <p:val>
                                            <p:strVal val="1+ppt_w/2"/>
                                          </p:val>
                                        </p:tav>
                                      </p:tavLst>
                                    </p:anim>
                                    <p:anim calcmode="lin" valueType="num">
                                      <p:cBhvr additive="base">
                                        <p:cTn id="903" dur="3000"/>
                                        <p:tgtEl>
                                          <p:spTgt spid="13"/>
                                        </p:tgtEl>
                                        <p:attrNameLst>
                                          <p:attrName>ppt_y</p:attrName>
                                        </p:attrNameLst>
                                      </p:cBhvr>
                                      <p:tavLst>
                                        <p:tav tm="0">
                                          <p:val>
                                            <p:strVal val="ppt_y"/>
                                          </p:val>
                                        </p:tav>
                                        <p:tav tm="100000">
                                          <p:val>
                                            <p:strVal val="ppt_y"/>
                                          </p:val>
                                        </p:tav>
                                      </p:tavLst>
                                    </p:anim>
                                    <p:set>
                                      <p:cBhvr>
                                        <p:cTn id="904" dur="1" fill="hold">
                                          <p:stCondLst>
                                            <p:cond delay="2999"/>
                                          </p:stCondLst>
                                        </p:cTn>
                                        <p:tgtEl>
                                          <p:spTgt spid="13"/>
                                        </p:tgtEl>
                                        <p:attrNameLst>
                                          <p:attrName>style.visibility</p:attrName>
                                        </p:attrNameLst>
                                      </p:cBhvr>
                                      <p:to>
                                        <p:strVal val="hidden"/>
                                      </p:to>
                                    </p:set>
                                  </p:childTnLst>
                                </p:cTn>
                              </p:par>
                              <p:par>
                                <p:cTn id="905" presetID="2" presetClass="exit" presetSubtype="2" fill="hold" grpId="3" nodeType="withEffect">
                                  <p:stCondLst>
                                    <p:cond delay="0"/>
                                  </p:stCondLst>
                                  <p:childTnLst>
                                    <p:anim calcmode="lin" valueType="num">
                                      <p:cBhvr additive="base">
                                        <p:cTn id="906" dur="3000"/>
                                        <p:tgtEl>
                                          <p:spTgt spid="14"/>
                                        </p:tgtEl>
                                        <p:attrNameLst>
                                          <p:attrName>ppt_x</p:attrName>
                                        </p:attrNameLst>
                                      </p:cBhvr>
                                      <p:tavLst>
                                        <p:tav tm="0">
                                          <p:val>
                                            <p:strVal val="ppt_x"/>
                                          </p:val>
                                        </p:tav>
                                        <p:tav tm="100000">
                                          <p:val>
                                            <p:strVal val="1+ppt_w/2"/>
                                          </p:val>
                                        </p:tav>
                                      </p:tavLst>
                                    </p:anim>
                                    <p:anim calcmode="lin" valueType="num">
                                      <p:cBhvr additive="base">
                                        <p:cTn id="907" dur="3000"/>
                                        <p:tgtEl>
                                          <p:spTgt spid="14"/>
                                        </p:tgtEl>
                                        <p:attrNameLst>
                                          <p:attrName>ppt_y</p:attrName>
                                        </p:attrNameLst>
                                      </p:cBhvr>
                                      <p:tavLst>
                                        <p:tav tm="0">
                                          <p:val>
                                            <p:strVal val="ppt_y"/>
                                          </p:val>
                                        </p:tav>
                                        <p:tav tm="100000">
                                          <p:val>
                                            <p:strVal val="ppt_y"/>
                                          </p:val>
                                        </p:tav>
                                      </p:tavLst>
                                    </p:anim>
                                    <p:set>
                                      <p:cBhvr>
                                        <p:cTn id="908" dur="1" fill="hold">
                                          <p:stCondLst>
                                            <p:cond delay="2999"/>
                                          </p:stCondLst>
                                        </p:cTn>
                                        <p:tgtEl>
                                          <p:spTgt spid="14"/>
                                        </p:tgtEl>
                                        <p:attrNameLst>
                                          <p:attrName>style.visibility</p:attrName>
                                        </p:attrNameLst>
                                      </p:cBhvr>
                                      <p:to>
                                        <p:strVal val="hidden"/>
                                      </p:to>
                                    </p:set>
                                  </p:childTnLst>
                                </p:cTn>
                              </p:par>
                              <p:par>
                                <p:cTn id="909" presetID="2" presetClass="exit" presetSubtype="2" fill="hold" grpId="3" nodeType="withEffect">
                                  <p:stCondLst>
                                    <p:cond delay="0"/>
                                  </p:stCondLst>
                                  <p:childTnLst>
                                    <p:anim calcmode="lin" valueType="num">
                                      <p:cBhvr additive="base">
                                        <p:cTn id="910" dur="3000"/>
                                        <p:tgtEl>
                                          <p:spTgt spid="15"/>
                                        </p:tgtEl>
                                        <p:attrNameLst>
                                          <p:attrName>ppt_x</p:attrName>
                                        </p:attrNameLst>
                                      </p:cBhvr>
                                      <p:tavLst>
                                        <p:tav tm="0">
                                          <p:val>
                                            <p:strVal val="ppt_x"/>
                                          </p:val>
                                        </p:tav>
                                        <p:tav tm="100000">
                                          <p:val>
                                            <p:strVal val="1+ppt_w/2"/>
                                          </p:val>
                                        </p:tav>
                                      </p:tavLst>
                                    </p:anim>
                                    <p:anim calcmode="lin" valueType="num">
                                      <p:cBhvr additive="base">
                                        <p:cTn id="911" dur="3000"/>
                                        <p:tgtEl>
                                          <p:spTgt spid="15"/>
                                        </p:tgtEl>
                                        <p:attrNameLst>
                                          <p:attrName>ppt_y</p:attrName>
                                        </p:attrNameLst>
                                      </p:cBhvr>
                                      <p:tavLst>
                                        <p:tav tm="0">
                                          <p:val>
                                            <p:strVal val="ppt_y"/>
                                          </p:val>
                                        </p:tav>
                                        <p:tav tm="100000">
                                          <p:val>
                                            <p:strVal val="ppt_y"/>
                                          </p:val>
                                        </p:tav>
                                      </p:tavLst>
                                    </p:anim>
                                    <p:set>
                                      <p:cBhvr>
                                        <p:cTn id="912" dur="1" fill="hold">
                                          <p:stCondLst>
                                            <p:cond delay="2999"/>
                                          </p:stCondLst>
                                        </p:cTn>
                                        <p:tgtEl>
                                          <p:spTgt spid="15"/>
                                        </p:tgtEl>
                                        <p:attrNameLst>
                                          <p:attrName>style.visibility</p:attrName>
                                        </p:attrNameLst>
                                      </p:cBhvr>
                                      <p:to>
                                        <p:strVal val="hidden"/>
                                      </p:to>
                                    </p:set>
                                  </p:childTnLst>
                                </p:cTn>
                              </p:par>
                              <p:par>
                                <p:cTn id="913" presetID="2" presetClass="exit" presetSubtype="2" fill="hold" grpId="3" nodeType="withEffect">
                                  <p:stCondLst>
                                    <p:cond delay="0"/>
                                  </p:stCondLst>
                                  <p:childTnLst>
                                    <p:anim calcmode="lin" valueType="num">
                                      <p:cBhvr additive="base">
                                        <p:cTn id="914" dur="3000"/>
                                        <p:tgtEl>
                                          <p:spTgt spid="16"/>
                                        </p:tgtEl>
                                        <p:attrNameLst>
                                          <p:attrName>ppt_x</p:attrName>
                                        </p:attrNameLst>
                                      </p:cBhvr>
                                      <p:tavLst>
                                        <p:tav tm="0">
                                          <p:val>
                                            <p:strVal val="ppt_x"/>
                                          </p:val>
                                        </p:tav>
                                        <p:tav tm="100000">
                                          <p:val>
                                            <p:strVal val="1+ppt_w/2"/>
                                          </p:val>
                                        </p:tav>
                                      </p:tavLst>
                                    </p:anim>
                                    <p:anim calcmode="lin" valueType="num">
                                      <p:cBhvr additive="base">
                                        <p:cTn id="915" dur="3000"/>
                                        <p:tgtEl>
                                          <p:spTgt spid="16"/>
                                        </p:tgtEl>
                                        <p:attrNameLst>
                                          <p:attrName>ppt_y</p:attrName>
                                        </p:attrNameLst>
                                      </p:cBhvr>
                                      <p:tavLst>
                                        <p:tav tm="0">
                                          <p:val>
                                            <p:strVal val="ppt_y"/>
                                          </p:val>
                                        </p:tav>
                                        <p:tav tm="100000">
                                          <p:val>
                                            <p:strVal val="ppt_y"/>
                                          </p:val>
                                        </p:tav>
                                      </p:tavLst>
                                    </p:anim>
                                    <p:set>
                                      <p:cBhvr>
                                        <p:cTn id="916" dur="1" fill="hold">
                                          <p:stCondLst>
                                            <p:cond delay="2999"/>
                                          </p:stCondLst>
                                        </p:cTn>
                                        <p:tgtEl>
                                          <p:spTgt spid="16"/>
                                        </p:tgtEl>
                                        <p:attrNameLst>
                                          <p:attrName>style.visibility</p:attrName>
                                        </p:attrNameLst>
                                      </p:cBhvr>
                                      <p:to>
                                        <p:strVal val="hidden"/>
                                      </p:to>
                                    </p:set>
                                  </p:childTnLst>
                                </p:cTn>
                              </p:par>
                              <p:par>
                                <p:cTn id="917" presetID="2" presetClass="exit" presetSubtype="2" fill="hold" grpId="3" nodeType="withEffect">
                                  <p:stCondLst>
                                    <p:cond delay="0"/>
                                  </p:stCondLst>
                                  <p:childTnLst>
                                    <p:anim calcmode="lin" valueType="num">
                                      <p:cBhvr additive="base">
                                        <p:cTn id="918" dur="3000"/>
                                        <p:tgtEl>
                                          <p:spTgt spid="17"/>
                                        </p:tgtEl>
                                        <p:attrNameLst>
                                          <p:attrName>ppt_x</p:attrName>
                                        </p:attrNameLst>
                                      </p:cBhvr>
                                      <p:tavLst>
                                        <p:tav tm="0">
                                          <p:val>
                                            <p:strVal val="ppt_x"/>
                                          </p:val>
                                        </p:tav>
                                        <p:tav tm="100000">
                                          <p:val>
                                            <p:strVal val="1+ppt_w/2"/>
                                          </p:val>
                                        </p:tav>
                                      </p:tavLst>
                                    </p:anim>
                                    <p:anim calcmode="lin" valueType="num">
                                      <p:cBhvr additive="base">
                                        <p:cTn id="919" dur="3000"/>
                                        <p:tgtEl>
                                          <p:spTgt spid="17"/>
                                        </p:tgtEl>
                                        <p:attrNameLst>
                                          <p:attrName>ppt_y</p:attrName>
                                        </p:attrNameLst>
                                      </p:cBhvr>
                                      <p:tavLst>
                                        <p:tav tm="0">
                                          <p:val>
                                            <p:strVal val="ppt_y"/>
                                          </p:val>
                                        </p:tav>
                                        <p:tav tm="100000">
                                          <p:val>
                                            <p:strVal val="ppt_y"/>
                                          </p:val>
                                        </p:tav>
                                      </p:tavLst>
                                    </p:anim>
                                    <p:set>
                                      <p:cBhvr>
                                        <p:cTn id="920" dur="1" fill="hold">
                                          <p:stCondLst>
                                            <p:cond delay="2999"/>
                                          </p:stCondLst>
                                        </p:cTn>
                                        <p:tgtEl>
                                          <p:spTgt spid="17"/>
                                        </p:tgtEl>
                                        <p:attrNameLst>
                                          <p:attrName>style.visibility</p:attrName>
                                        </p:attrNameLst>
                                      </p:cBhvr>
                                      <p:to>
                                        <p:strVal val="hidden"/>
                                      </p:to>
                                    </p:set>
                                  </p:childTnLst>
                                </p:cTn>
                              </p:par>
                              <p:par>
                                <p:cTn id="921" presetID="2" presetClass="exit" presetSubtype="2" fill="hold" grpId="3" nodeType="withEffect">
                                  <p:stCondLst>
                                    <p:cond delay="0"/>
                                  </p:stCondLst>
                                  <p:childTnLst>
                                    <p:anim calcmode="lin" valueType="num">
                                      <p:cBhvr additive="base">
                                        <p:cTn id="922" dur="3000"/>
                                        <p:tgtEl>
                                          <p:spTgt spid="18"/>
                                        </p:tgtEl>
                                        <p:attrNameLst>
                                          <p:attrName>ppt_x</p:attrName>
                                        </p:attrNameLst>
                                      </p:cBhvr>
                                      <p:tavLst>
                                        <p:tav tm="0">
                                          <p:val>
                                            <p:strVal val="ppt_x"/>
                                          </p:val>
                                        </p:tav>
                                        <p:tav tm="100000">
                                          <p:val>
                                            <p:strVal val="1+ppt_w/2"/>
                                          </p:val>
                                        </p:tav>
                                      </p:tavLst>
                                    </p:anim>
                                    <p:anim calcmode="lin" valueType="num">
                                      <p:cBhvr additive="base">
                                        <p:cTn id="923" dur="3000"/>
                                        <p:tgtEl>
                                          <p:spTgt spid="18"/>
                                        </p:tgtEl>
                                        <p:attrNameLst>
                                          <p:attrName>ppt_y</p:attrName>
                                        </p:attrNameLst>
                                      </p:cBhvr>
                                      <p:tavLst>
                                        <p:tav tm="0">
                                          <p:val>
                                            <p:strVal val="ppt_y"/>
                                          </p:val>
                                        </p:tav>
                                        <p:tav tm="100000">
                                          <p:val>
                                            <p:strVal val="ppt_y"/>
                                          </p:val>
                                        </p:tav>
                                      </p:tavLst>
                                    </p:anim>
                                    <p:set>
                                      <p:cBhvr>
                                        <p:cTn id="924" dur="1" fill="hold">
                                          <p:stCondLst>
                                            <p:cond delay="2999"/>
                                          </p:stCondLst>
                                        </p:cTn>
                                        <p:tgtEl>
                                          <p:spTgt spid="18"/>
                                        </p:tgtEl>
                                        <p:attrNameLst>
                                          <p:attrName>style.visibility</p:attrName>
                                        </p:attrNameLst>
                                      </p:cBhvr>
                                      <p:to>
                                        <p:strVal val="hidden"/>
                                      </p:to>
                                    </p:set>
                                  </p:childTnLst>
                                </p:cTn>
                              </p:par>
                              <p:par>
                                <p:cTn id="925" presetID="2" presetClass="exit" presetSubtype="2" fill="hold" grpId="3" nodeType="withEffect">
                                  <p:stCondLst>
                                    <p:cond delay="0"/>
                                  </p:stCondLst>
                                  <p:childTnLst>
                                    <p:anim calcmode="lin" valueType="num">
                                      <p:cBhvr additive="base">
                                        <p:cTn id="926" dur="3000"/>
                                        <p:tgtEl>
                                          <p:spTgt spid="19"/>
                                        </p:tgtEl>
                                        <p:attrNameLst>
                                          <p:attrName>ppt_x</p:attrName>
                                        </p:attrNameLst>
                                      </p:cBhvr>
                                      <p:tavLst>
                                        <p:tav tm="0">
                                          <p:val>
                                            <p:strVal val="ppt_x"/>
                                          </p:val>
                                        </p:tav>
                                        <p:tav tm="100000">
                                          <p:val>
                                            <p:strVal val="1+ppt_w/2"/>
                                          </p:val>
                                        </p:tav>
                                      </p:tavLst>
                                    </p:anim>
                                    <p:anim calcmode="lin" valueType="num">
                                      <p:cBhvr additive="base">
                                        <p:cTn id="927" dur="3000"/>
                                        <p:tgtEl>
                                          <p:spTgt spid="19"/>
                                        </p:tgtEl>
                                        <p:attrNameLst>
                                          <p:attrName>ppt_y</p:attrName>
                                        </p:attrNameLst>
                                      </p:cBhvr>
                                      <p:tavLst>
                                        <p:tav tm="0">
                                          <p:val>
                                            <p:strVal val="ppt_y"/>
                                          </p:val>
                                        </p:tav>
                                        <p:tav tm="100000">
                                          <p:val>
                                            <p:strVal val="ppt_y"/>
                                          </p:val>
                                        </p:tav>
                                      </p:tavLst>
                                    </p:anim>
                                    <p:set>
                                      <p:cBhvr>
                                        <p:cTn id="928" dur="1" fill="hold">
                                          <p:stCondLst>
                                            <p:cond delay="2999"/>
                                          </p:stCondLst>
                                        </p:cTn>
                                        <p:tgtEl>
                                          <p:spTgt spid="19"/>
                                        </p:tgtEl>
                                        <p:attrNameLst>
                                          <p:attrName>style.visibility</p:attrName>
                                        </p:attrNameLst>
                                      </p:cBhvr>
                                      <p:to>
                                        <p:strVal val="hidden"/>
                                      </p:to>
                                    </p:set>
                                  </p:childTnLst>
                                </p:cTn>
                              </p:par>
                              <p:par>
                                <p:cTn id="929" presetID="2" presetClass="exit" presetSubtype="2" fill="hold" grpId="3" nodeType="withEffect">
                                  <p:stCondLst>
                                    <p:cond delay="0"/>
                                  </p:stCondLst>
                                  <p:childTnLst>
                                    <p:anim calcmode="lin" valueType="num">
                                      <p:cBhvr additive="base">
                                        <p:cTn id="930" dur="3000"/>
                                        <p:tgtEl>
                                          <p:spTgt spid="20"/>
                                        </p:tgtEl>
                                        <p:attrNameLst>
                                          <p:attrName>ppt_x</p:attrName>
                                        </p:attrNameLst>
                                      </p:cBhvr>
                                      <p:tavLst>
                                        <p:tav tm="0">
                                          <p:val>
                                            <p:strVal val="ppt_x"/>
                                          </p:val>
                                        </p:tav>
                                        <p:tav tm="100000">
                                          <p:val>
                                            <p:strVal val="1+ppt_w/2"/>
                                          </p:val>
                                        </p:tav>
                                      </p:tavLst>
                                    </p:anim>
                                    <p:anim calcmode="lin" valueType="num">
                                      <p:cBhvr additive="base">
                                        <p:cTn id="931" dur="3000"/>
                                        <p:tgtEl>
                                          <p:spTgt spid="20"/>
                                        </p:tgtEl>
                                        <p:attrNameLst>
                                          <p:attrName>ppt_y</p:attrName>
                                        </p:attrNameLst>
                                      </p:cBhvr>
                                      <p:tavLst>
                                        <p:tav tm="0">
                                          <p:val>
                                            <p:strVal val="ppt_y"/>
                                          </p:val>
                                        </p:tav>
                                        <p:tav tm="100000">
                                          <p:val>
                                            <p:strVal val="ppt_y"/>
                                          </p:val>
                                        </p:tav>
                                      </p:tavLst>
                                    </p:anim>
                                    <p:set>
                                      <p:cBhvr>
                                        <p:cTn id="932" dur="1" fill="hold">
                                          <p:stCondLst>
                                            <p:cond delay="2999"/>
                                          </p:stCondLst>
                                        </p:cTn>
                                        <p:tgtEl>
                                          <p:spTgt spid="20"/>
                                        </p:tgtEl>
                                        <p:attrNameLst>
                                          <p:attrName>style.visibility</p:attrName>
                                        </p:attrNameLst>
                                      </p:cBhvr>
                                      <p:to>
                                        <p:strVal val="hidden"/>
                                      </p:to>
                                    </p:set>
                                  </p:childTnLst>
                                </p:cTn>
                              </p:par>
                              <p:par>
                                <p:cTn id="933" presetID="2" presetClass="exit" presetSubtype="2" fill="hold" grpId="3" nodeType="withEffect">
                                  <p:stCondLst>
                                    <p:cond delay="0"/>
                                  </p:stCondLst>
                                  <p:childTnLst>
                                    <p:anim calcmode="lin" valueType="num">
                                      <p:cBhvr additive="base">
                                        <p:cTn id="934" dur="3000"/>
                                        <p:tgtEl>
                                          <p:spTgt spid="21"/>
                                        </p:tgtEl>
                                        <p:attrNameLst>
                                          <p:attrName>ppt_x</p:attrName>
                                        </p:attrNameLst>
                                      </p:cBhvr>
                                      <p:tavLst>
                                        <p:tav tm="0">
                                          <p:val>
                                            <p:strVal val="ppt_x"/>
                                          </p:val>
                                        </p:tav>
                                        <p:tav tm="100000">
                                          <p:val>
                                            <p:strVal val="1+ppt_w/2"/>
                                          </p:val>
                                        </p:tav>
                                      </p:tavLst>
                                    </p:anim>
                                    <p:anim calcmode="lin" valueType="num">
                                      <p:cBhvr additive="base">
                                        <p:cTn id="935" dur="3000"/>
                                        <p:tgtEl>
                                          <p:spTgt spid="21"/>
                                        </p:tgtEl>
                                        <p:attrNameLst>
                                          <p:attrName>ppt_y</p:attrName>
                                        </p:attrNameLst>
                                      </p:cBhvr>
                                      <p:tavLst>
                                        <p:tav tm="0">
                                          <p:val>
                                            <p:strVal val="ppt_y"/>
                                          </p:val>
                                        </p:tav>
                                        <p:tav tm="100000">
                                          <p:val>
                                            <p:strVal val="ppt_y"/>
                                          </p:val>
                                        </p:tav>
                                      </p:tavLst>
                                    </p:anim>
                                    <p:set>
                                      <p:cBhvr>
                                        <p:cTn id="936" dur="1" fill="hold">
                                          <p:stCondLst>
                                            <p:cond delay="2999"/>
                                          </p:stCondLst>
                                        </p:cTn>
                                        <p:tgtEl>
                                          <p:spTgt spid="21"/>
                                        </p:tgtEl>
                                        <p:attrNameLst>
                                          <p:attrName>style.visibility</p:attrName>
                                        </p:attrNameLst>
                                      </p:cBhvr>
                                      <p:to>
                                        <p:strVal val="hidden"/>
                                      </p:to>
                                    </p:set>
                                  </p:childTnLst>
                                </p:cTn>
                              </p:par>
                              <p:par>
                                <p:cTn id="937" presetID="2" presetClass="exit" presetSubtype="2" fill="hold" grpId="3" nodeType="withEffect">
                                  <p:stCondLst>
                                    <p:cond delay="0"/>
                                  </p:stCondLst>
                                  <p:childTnLst>
                                    <p:anim calcmode="lin" valueType="num">
                                      <p:cBhvr additive="base">
                                        <p:cTn id="938" dur="3000"/>
                                        <p:tgtEl>
                                          <p:spTgt spid="22"/>
                                        </p:tgtEl>
                                        <p:attrNameLst>
                                          <p:attrName>ppt_x</p:attrName>
                                        </p:attrNameLst>
                                      </p:cBhvr>
                                      <p:tavLst>
                                        <p:tav tm="0">
                                          <p:val>
                                            <p:strVal val="ppt_x"/>
                                          </p:val>
                                        </p:tav>
                                        <p:tav tm="100000">
                                          <p:val>
                                            <p:strVal val="1+ppt_w/2"/>
                                          </p:val>
                                        </p:tav>
                                      </p:tavLst>
                                    </p:anim>
                                    <p:anim calcmode="lin" valueType="num">
                                      <p:cBhvr additive="base">
                                        <p:cTn id="939" dur="3000"/>
                                        <p:tgtEl>
                                          <p:spTgt spid="22"/>
                                        </p:tgtEl>
                                        <p:attrNameLst>
                                          <p:attrName>ppt_y</p:attrName>
                                        </p:attrNameLst>
                                      </p:cBhvr>
                                      <p:tavLst>
                                        <p:tav tm="0">
                                          <p:val>
                                            <p:strVal val="ppt_y"/>
                                          </p:val>
                                        </p:tav>
                                        <p:tav tm="100000">
                                          <p:val>
                                            <p:strVal val="ppt_y"/>
                                          </p:val>
                                        </p:tav>
                                      </p:tavLst>
                                    </p:anim>
                                    <p:set>
                                      <p:cBhvr>
                                        <p:cTn id="940" dur="1" fill="hold">
                                          <p:stCondLst>
                                            <p:cond delay="2999"/>
                                          </p:stCondLst>
                                        </p:cTn>
                                        <p:tgtEl>
                                          <p:spTgt spid="22"/>
                                        </p:tgtEl>
                                        <p:attrNameLst>
                                          <p:attrName>style.visibility</p:attrName>
                                        </p:attrNameLst>
                                      </p:cBhvr>
                                      <p:to>
                                        <p:strVal val="hidden"/>
                                      </p:to>
                                    </p:set>
                                  </p:childTnLst>
                                </p:cTn>
                              </p:par>
                              <p:par>
                                <p:cTn id="941" presetID="2" presetClass="exit" presetSubtype="2" fill="hold" grpId="3" nodeType="withEffect">
                                  <p:stCondLst>
                                    <p:cond delay="0"/>
                                  </p:stCondLst>
                                  <p:childTnLst>
                                    <p:anim calcmode="lin" valueType="num">
                                      <p:cBhvr additive="base">
                                        <p:cTn id="942" dur="3000"/>
                                        <p:tgtEl>
                                          <p:spTgt spid="23"/>
                                        </p:tgtEl>
                                        <p:attrNameLst>
                                          <p:attrName>ppt_x</p:attrName>
                                        </p:attrNameLst>
                                      </p:cBhvr>
                                      <p:tavLst>
                                        <p:tav tm="0">
                                          <p:val>
                                            <p:strVal val="ppt_x"/>
                                          </p:val>
                                        </p:tav>
                                        <p:tav tm="100000">
                                          <p:val>
                                            <p:strVal val="1+ppt_w/2"/>
                                          </p:val>
                                        </p:tav>
                                      </p:tavLst>
                                    </p:anim>
                                    <p:anim calcmode="lin" valueType="num">
                                      <p:cBhvr additive="base">
                                        <p:cTn id="943" dur="3000"/>
                                        <p:tgtEl>
                                          <p:spTgt spid="23"/>
                                        </p:tgtEl>
                                        <p:attrNameLst>
                                          <p:attrName>ppt_y</p:attrName>
                                        </p:attrNameLst>
                                      </p:cBhvr>
                                      <p:tavLst>
                                        <p:tav tm="0">
                                          <p:val>
                                            <p:strVal val="ppt_y"/>
                                          </p:val>
                                        </p:tav>
                                        <p:tav tm="100000">
                                          <p:val>
                                            <p:strVal val="ppt_y"/>
                                          </p:val>
                                        </p:tav>
                                      </p:tavLst>
                                    </p:anim>
                                    <p:set>
                                      <p:cBhvr>
                                        <p:cTn id="944" dur="1" fill="hold">
                                          <p:stCondLst>
                                            <p:cond delay="2999"/>
                                          </p:stCondLst>
                                        </p:cTn>
                                        <p:tgtEl>
                                          <p:spTgt spid="23"/>
                                        </p:tgtEl>
                                        <p:attrNameLst>
                                          <p:attrName>style.visibility</p:attrName>
                                        </p:attrNameLst>
                                      </p:cBhvr>
                                      <p:to>
                                        <p:strVal val="hidden"/>
                                      </p:to>
                                    </p:set>
                                  </p:childTnLst>
                                </p:cTn>
                              </p:par>
                              <p:par>
                                <p:cTn id="945" presetID="2" presetClass="exit" presetSubtype="2" fill="hold" grpId="3" nodeType="withEffect">
                                  <p:stCondLst>
                                    <p:cond delay="0"/>
                                  </p:stCondLst>
                                  <p:childTnLst>
                                    <p:anim calcmode="lin" valueType="num">
                                      <p:cBhvr additive="base">
                                        <p:cTn id="946" dur="3000"/>
                                        <p:tgtEl>
                                          <p:spTgt spid="24"/>
                                        </p:tgtEl>
                                        <p:attrNameLst>
                                          <p:attrName>ppt_x</p:attrName>
                                        </p:attrNameLst>
                                      </p:cBhvr>
                                      <p:tavLst>
                                        <p:tav tm="0">
                                          <p:val>
                                            <p:strVal val="ppt_x"/>
                                          </p:val>
                                        </p:tav>
                                        <p:tav tm="100000">
                                          <p:val>
                                            <p:strVal val="1+ppt_w/2"/>
                                          </p:val>
                                        </p:tav>
                                      </p:tavLst>
                                    </p:anim>
                                    <p:anim calcmode="lin" valueType="num">
                                      <p:cBhvr additive="base">
                                        <p:cTn id="947" dur="3000"/>
                                        <p:tgtEl>
                                          <p:spTgt spid="24"/>
                                        </p:tgtEl>
                                        <p:attrNameLst>
                                          <p:attrName>ppt_y</p:attrName>
                                        </p:attrNameLst>
                                      </p:cBhvr>
                                      <p:tavLst>
                                        <p:tav tm="0">
                                          <p:val>
                                            <p:strVal val="ppt_y"/>
                                          </p:val>
                                        </p:tav>
                                        <p:tav tm="100000">
                                          <p:val>
                                            <p:strVal val="ppt_y"/>
                                          </p:val>
                                        </p:tav>
                                      </p:tavLst>
                                    </p:anim>
                                    <p:set>
                                      <p:cBhvr>
                                        <p:cTn id="948" dur="1" fill="hold">
                                          <p:stCondLst>
                                            <p:cond delay="2999"/>
                                          </p:stCondLst>
                                        </p:cTn>
                                        <p:tgtEl>
                                          <p:spTgt spid="24"/>
                                        </p:tgtEl>
                                        <p:attrNameLst>
                                          <p:attrName>style.visibility</p:attrName>
                                        </p:attrNameLst>
                                      </p:cBhvr>
                                      <p:to>
                                        <p:strVal val="hidden"/>
                                      </p:to>
                                    </p:set>
                                  </p:childTnLst>
                                </p:cTn>
                              </p:par>
                              <p:par>
                                <p:cTn id="949" presetID="2" presetClass="exit" presetSubtype="2" fill="hold" grpId="3" nodeType="withEffect">
                                  <p:stCondLst>
                                    <p:cond delay="0"/>
                                  </p:stCondLst>
                                  <p:childTnLst>
                                    <p:anim calcmode="lin" valueType="num">
                                      <p:cBhvr additive="base">
                                        <p:cTn id="950" dur="3000"/>
                                        <p:tgtEl>
                                          <p:spTgt spid="25"/>
                                        </p:tgtEl>
                                        <p:attrNameLst>
                                          <p:attrName>ppt_x</p:attrName>
                                        </p:attrNameLst>
                                      </p:cBhvr>
                                      <p:tavLst>
                                        <p:tav tm="0">
                                          <p:val>
                                            <p:strVal val="ppt_x"/>
                                          </p:val>
                                        </p:tav>
                                        <p:tav tm="100000">
                                          <p:val>
                                            <p:strVal val="1+ppt_w/2"/>
                                          </p:val>
                                        </p:tav>
                                      </p:tavLst>
                                    </p:anim>
                                    <p:anim calcmode="lin" valueType="num">
                                      <p:cBhvr additive="base">
                                        <p:cTn id="951" dur="3000"/>
                                        <p:tgtEl>
                                          <p:spTgt spid="25"/>
                                        </p:tgtEl>
                                        <p:attrNameLst>
                                          <p:attrName>ppt_y</p:attrName>
                                        </p:attrNameLst>
                                      </p:cBhvr>
                                      <p:tavLst>
                                        <p:tav tm="0">
                                          <p:val>
                                            <p:strVal val="ppt_y"/>
                                          </p:val>
                                        </p:tav>
                                        <p:tav tm="100000">
                                          <p:val>
                                            <p:strVal val="ppt_y"/>
                                          </p:val>
                                        </p:tav>
                                      </p:tavLst>
                                    </p:anim>
                                    <p:set>
                                      <p:cBhvr>
                                        <p:cTn id="952" dur="1" fill="hold">
                                          <p:stCondLst>
                                            <p:cond delay="2999"/>
                                          </p:stCondLst>
                                        </p:cTn>
                                        <p:tgtEl>
                                          <p:spTgt spid="25"/>
                                        </p:tgtEl>
                                        <p:attrNameLst>
                                          <p:attrName>style.visibility</p:attrName>
                                        </p:attrNameLst>
                                      </p:cBhvr>
                                      <p:to>
                                        <p:strVal val="hidden"/>
                                      </p:to>
                                    </p:set>
                                  </p:childTnLst>
                                </p:cTn>
                              </p:par>
                              <p:par>
                                <p:cTn id="953" presetID="2" presetClass="exit" presetSubtype="2" fill="hold" grpId="3" nodeType="withEffect">
                                  <p:stCondLst>
                                    <p:cond delay="0"/>
                                  </p:stCondLst>
                                  <p:childTnLst>
                                    <p:anim calcmode="lin" valueType="num">
                                      <p:cBhvr additive="base">
                                        <p:cTn id="954" dur="3000"/>
                                        <p:tgtEl>
                                          <p:spTgt spid="26"/>
                                        </p:tgtEl>
                                        <p:attrNameLst>
                                          <p:attrName>ppt_x</p:attrName>
                                        </p:attrNameLst>
                                      </p:cBhvr>
                                      <p:tavLst>
                                        <p:tav tm="0">
                                          <p:val>
                                            <p:strVal val="ppt_x"/>
                                          </p:val>
                                        </p:tav>
                                        <p:tav tm="100000">
                                          <p:val>
                                            <p:strVal val="1+ppt_w/2"/>
                                          </p:val>
                                        </p:tav>
                                      </p:tavLst>
                                    </p:anim>
                                    <p:anim calcmode="lin" valueType="num">
                                      <p:cBhvr additive="base">
                                        <p:cTn id="955" dur="3000"/>
                                        <p:tgtEl>
                                          <p:spTgt spid="26"/>
                                        </p:tgtEl>
                                        <p:attrNameLst>
                                          <p:attrName>ppt_y</p:attrName>
                                        </p:attrNameLst>
                                      </p:cBhvr>
                                      <p:tavLst>
                                        <p:tav tm="0">
                                          <p:val>
                                            <p:strVal val="ppt_y"/>
                                          </p:val>
                                        </p:tav>
                                        <p:tav tm="100000">
                                          <p:val>
                                            <p:strVal val="ppt_y"/>
                                          </p:val>
                                        </p:tav>
                                      </p:tavLst>
                                    </p:anim>
                                    <p:set>
                                      <p:cBhvr>
                                        <p:cTn id="956" dur="1" fill="hold">
                                          <p:stCondLst>
                                            <p:cond delay="2999"/>
                                          </p:stCondLst>
                                        </p:cTn>
                                        <p:tgtEl>
                                          <p:spTgt spid="26"/>
                                        </p:tgtEl>
                                        <p:attrNameLst>
                                          <p:attrName>style.visibility</p:attrName>
                                        </p:attrNameLst>
                                      </p:cBhvr>
                                      <p:to>
                                        <p:strVal val="hidden"/>
                                      </p:to>
                                    </p:set>
                                  </p:childTnLst>
                                </p:cTn>
                              </p:par>
                              <p:par>
                                <p:cTn id="957" presetID="2" presetClass="exit" presetSubtype="2" fill="hold" grpId="3" nodeType="withEffect">
                                  <p:stCondLst>
                                    <p:cond delay="0"/>
                                  </p:stCondLst>
                                  <p:childTnLst>
                                    <p:anim calcmode="lin" valueType="num">
                                      <p:cBhvr additive="base">
                                        <p:cTn id="958" dur="3000"/>
                                        <p:tgtEl>
                                          <p:spTgt spid="27"/>
                                        </p:tgtEl>
                                        <p:attrNameLst>
                                          <p:attrName>ppt_x</p:attrName>
                                        </p:attrNameLst>
                                      </p:cBhvr>
                                      <p:tavLst>
                                        <p:tav tm="0">
                                          <p:val>
                                            <p:strVal val="ppt_x"/>
                                          </p:val>
                                        </p:tav>
                                        <p:tav tm="100000">
                                          <p:val>
                                            <p:strVal val="1+ppt_w/2"/>
                                          </p:val>
                                        </p:tav>
                                      </p:tavLst>
                                    </p:anim>
                                    <p:anim calcmode="lin" valueType="num">
                                      <p:cBhvr additive="base">
                                        <p:cTn id="959" dur="3000"/>
                                        <p:tgtEl>
                                          <p:spTgt spid="27"/>
                                        </p:tgtEl>
                                        <p:attrNameLst>
                                          <p:attrName>ppt_y</p:attrName>
                                        </p:attrNameLst>
                                      </p:cBhvr>
                                      <p:tavLst>
                                        <p:tav tm="0">
                                          <p:val>
                                            <p:strVal val="ppt_y"/>
                                          </p:val>
                                        </p:tav>
                                        <p:tav tm="100000">
                                          <p:val>
                                            <p:strVal val="ppt_y"/>
                                          </p:val>
                                        </p:tav>
                                      </p:tavLst>
                                    </p:anim>
                                    <p:set>
                                      <p:cBhvr>
                                        <p:cTn id="960" dur="1" fill="hold">
                                          <p:stCondLst>
                                            <p:cond delay="2999"/>
                                          </p:stCondLst>
                                        </p:cTn>
                                        <p:tgtEl>
                                          <p:spTgt spid="27"/>
                                        </p:tgtEl>
                                        <p:attrNameLst>
                                          <p:attrName>style.visibility</p:attrName>
                                        </p:attrNameLst>
                                      </p:cBhvr>
                                      <p:to>
                                        <p:strVal val="hidden"/>
                                      </p:to>
                                    </p:set>
                                  </p:childTnLst>
                                </p:cTn>
                              </p:par>
                              <p:par>
                                <p:cTn id="961" presetID="2" presetClass="exit" presetSubtype="2" fill="hold" grpId="3" nodeType="withEffect">
                                  <p:stCondLst>
                                    <p:cond delay="0"/>
                                  </p:stCondLst>
                                  <p:childTnLst>
                                    <p:anim calcmode="lin" valueType="num">
                                      <p:cBhvr additive="base">
                                        <p:cTn id="962" dur="3000"/>
                                        <p:tgtEl>
                                          <p:spTgt spid="28"/>
                                        </p:tgtEl>
                                        <p:attrNameLst>
                                          <p:attrName>ppt_x</p:attrName>
                                        </p:attrNameLst>
                                      </p:cBhvr>
                                      <p:tavLst>
                                        <p:tav tm="0">
                                          <p:val>
                                            <p:strVal val="ppt_x"/>
                                          </p:val>
                                        </p:tav>
                                        <p:tav tm="100000">
                                          <p:val>
                                            <p:strVal val="1+ppt_w/2"/>
                                          </p:val>
                                        </p:tav>
                                      </p:tavLst>
                                    </p:anim>
                                    <p:anim calcmode="lin" valueType="num">
                                      <p:cBhvr additive="base">
                                        <p:cTn id="963" dur="3000"/>
                                        <p:tgtEl>
                                          <p:spTgt spid="28"/>
                                        </p:tgtEl>
                                        <p:attrNameLst>
                                          <p:attrName>ppt_y</p:attrName>
                                        </p:attrNameLst>
                                      </p:cBhvr>
                                      <p:tavLst>
                                        <p:tav tm="0">
                                          <p:val>
                                            <p:strVal val="ppt_y"/>
                                          </p:val>
                                        </p:tav>
                                        <p:tav tm="100000">
                                          <p:val>
                                            <p:strVal val="ppt_y"/>
                                          </p:val>
                                        </p:tav>
                                      </p:tavLst>
                                    </p:anim>
                                    <p:set>
                                      <p:cBhvr>
                                        <p:cTn id="964" dur="1" fill="hold">
                                          <p:stCondLst>
                                            <p:cond delay="2999"/>
                                          </p:stCondLst>
                                        </p:cTn>
                                        <p:tgtEl>
                                          <p:spTgt spid="28"/>
                                        </p:tgtEl>
                                        <p:attrNameLst>
                                          <p:attrName>style.visibility</p:attrName>
                                        </p:attrNameLst>
                                      </p:cBhvr>
                                      <p:to>
                                        <p:strVal val="hidden"/>
                                      </p:to>
                                    </p:set>
                                  </p:childTnLst>
                                </p:cTn>
                              </p:par>
                              <p:par>
                                <p:cTn id="965" presetID="2" presetClass="exit" presetSubtype="2" fill="hold" grpId="3" nodeType="withEffect">
                                  <p:stCondLst>
                                    <p:cond delay="0"/>
                                  </p:stCondLst>
                                  <p:childTnLst>
                                    <p:anim calcmode="lin" valueType="num">
                                      <p:cBhvr additive="base">
                                        <p:cTn id="966" dur="3000"/>
                                        <p:tgtEl>
                                          <p:spTgt spid="29"/>
                                        </p:tgtEl>
                                        <p:attrNameLst>
                                          <p:attrName>ppt_x</p:attrName>
                                        </p:attrNameLst>
                                      </p:cBhvr>
                                      <p:tavLst>
                                        <p:tav tm="0">
                                          <p:val>
                                            <p:strVal val="ppt_x"/>
                                          </p:val>
                                        </p:tav>
                                        <p:tav tm="100000">
                                          <p:val>
                                            <p:strVal val="1+ppt_w/2"/>
                                          </p:val>
                                        </p:tav>
                                      </p:tavLst>
                                    </p:anim>
                                    <p:anim calcmode="lin" valueType="num">
                                      <p:cBhvr additive="base">
                                        <p:cTn id="967" dur="3000"/>
                                        <p:tgtEl>
                                          <p:spTgt spid="29"/>
                                        </p:tgtEl>
                                        <p:attrNameLst>
                                          <p:attrName>ppt_y</p:attrName>
                                        </p:attrNameLst>
                                      </p:cBhvr>
                                      <p:tavLst>
                                        <p:tav tm="0">
                                          <p:val>
                                            <p:strVal val="ppt_y"/>
                                          </p:val>
                                        </p:tav>
                                        <p:tav tm="100000">
                                          <p:val>
                                            <p:strVal val="ppt_y"/>
                                          </p:val>
                                        </p:tav>
                                      </p:tavLst>
                                    </p:anim>
                                    <p:set>
                                      <p:cBhvr>
                                        <p:cTn id="968" dur="1" fill="hold">
                                          <p:stCondLst>
                                            <p:cond delay="2999"/>
                                          </p:stCondLst>
                                        </p:cTn>
                                        <p:tgtEl>
                                          <p:spTgt spid="29"/>
                                        </p:tgtEl>
                                        <p:attrNameLst>
                                          <p:attrName>style.visibility</p:attrName>
                                        </p:attrNameLst>
                                      </p:cBhvr>
                                      <p:to>
                                        <p:strVal val="hidden"/>
                                      </p:to>
                                    </p:set>
                                  </p:childTnLst>
                                </p:cTn>
                              </p:par>
                              <p:par>
                                <p:cTn id="969" presetID="2" presetClass="exit" presetSubtype="2" fill="hold" grpId="3" nodeType="withEffect">
                                  <p:stCondLst>
                                    <p:cond delay="0"/>
                                  </p:stCondLst>
                                  <p:childTnLst>
                                    <p:anim calcmode="lin" valueType="num">
                                      <p:cBhvr additive="base">
                                        <p:cTn id="970" dur="3000"/>
                                        <p:tgtEl>
                                          <p:spTgt spid="53"/>
                                        </p:tgtEl>
                                        <p:attrNameLst>
                                          <p:attrName>ppt_x</p:attrName>
                                        </p:attrNameLst>
                                      </p:cBhvr>
                                      <p:tavLst>
                                        <p:tav tm="0">
                                          <p:val>
                                            <p:strVal val="ppt_x"/>
                                          </p:val>
                                        </p:tav>
                                        <p:tav tm="100000">
                                          <p:val>
                                            <p:strVal val="1+ppt_w/2"/>
                                          </p:val>
                                        </p:tav>
                                      </p:tavLst>
                                    </p:anim>
                                    <p:anim calcmode="lin" valueType="num">
                                      <p:cBhvr additive="base">
                                        <p:cTn id="971" dur="3000"/>
                                        <p:tgtEl>
                                          <p:spTgt spid="53"/>
                                        </p:tgtEl>
                                        <p:attrNameLst>
                                          <p:attrName>ppt_y</p:attrName>
                                        </p:attrNameLst>
                                      </p:cBhvr>
                                      <p:tavLst>
                                        <p:tav tm="0">
                                          <p:val>
                                            <p:strVal val="ppt_y"/>
                                          </p:val>
                                        </p:tav>
                                        <p:tav tm="100000">
                                          <p:val>
                                            <p:strVal val="ppt_y"/>
                                          </p:val>
                                        </p:tav>
                                      </p:tavLst>
                                    </p:anim>
                                    <p:set>
                                      <p:cBhvr>
                                        <p:cTn id="972" dur="1" fill="hold">
                                          <p:stCondLst>
                                            <p:cond delay="2999"/>
                                          </p:stCondLst>
                                        </p:cTn>
                                        <p:tgtEl>
                                          <p:spTgt spid="53"/>
                                        </p:tgtEl>
                                        <p:attrNameLst>
                                          <p:attrName>style.visibility</p:attrName>
                                        </p:attrNameLst>
                                      </p:cBhvr>
                                      <p:to>
                                        <p:strVal val="hidden"/>
                                      </p:to>
                                    </p:set>
                                  </p:childTnLst>
                                </p:cTn>
                              </p:par>
                              <p:par>
                                <p:cTn id="973" presetID="2" presetClass="exit" presetSubtype="2" fill="hold" grpId="3" nodeType="withEffect">
                                  <p:stCondLst>
                                    <p:cond delay="0"/>
                                  </p:stCondLst>
                                  <p:childTnLst>
                                    <p:anim calcmode="lin" valueType="num">
                                      <p:cBhvr additive="base">
                                        <p:cTn id="974" dur="3000"/>
                                        <p:tgtEl>
                                          <p:spTgt spid="54"/>
                                        </p:tgtEl>
                                        <p:attrNameLst>
                                          <p:attrName>ppt_x</p:attrName>
                                        </p:attrNameLst>
                                      </p:cBhvr>
                                      <p:tavLst>
                                        <p:tav tm="0">
                                          <p:val>
                                            <p:strVal val="ppt_x"/>
                                          </p:val>
                                        </p:tav>
                                        <p:tav tm="100000">
                                          <p:val>
                                            <p:strVal val="1+ppt_w/2"/>
                                          </p:val>
                                        </p:tav>
                                      </p:tavLst>
                                    </p:anim>
                                    <p:anim calcmode="lin" valueType="num">
                                      <p:cBhvr additive="base">
                                        <p:cTn id="975" dur="3000"/>
                                        <p:tgtEl>
                                          <p:spTgt spid="54"/>
                                        </p:tgtEl>
                                        <p:attrNameLst>
                                          <p:attrName>ppt_y</p:attrName>
                                        </p:attrNameLst>
                                      </p:cBhvr>
                                      <p:tavLst>
                                        <p:tav tm="0">
                                          <p:val>
                                            <p:strVal val="ppt_y"/>
                                          </p:val>
                                        </p:tav>
                                        <p:tav tm="100000">
                                          <p:val>
                                            <p:strVal val="ppt_y"/>
                                          </p:val>
                                        </p:tav>
                                      </p:tavLst>
                                    </p:anim>
                                    <p:set>
                                      <p:cBhvr>
                                        <p:cTn id="976" dur="1" fill="hold">
                                          <p:stCondLst>
                                            <p:cond delay="2999"/>
                                          </p:stCondLst>
                                        </p:cTn>
                                        <p:tgtEl>
                                          <p:spTgt spid="54"/>
                                        </p:tgtEl>
                                        <p:attrNameLst>
                                          <p:attrName>style.visibility</p:attrName>
                                        </p:attrNameLst>
                                      </p:cBhvr>
                                      <p:to>
                                        <p:strVal val="hidden"/>
                                      </p:to>
                                    </p:set>
                                  </p:childTnLst>
                                </p:cTn>
                              </p:par>
                              <p:par>
                                <p:cTn id="977" presetID="2" presetClass="exit" presetSubtype="2" fill="hold" grpId="3" nodeType="withEffect">
                                  <p:stCondLst>
                                    <p:cond delay="0"/>
                                  </p:stCondLst>
                                  <p:childTnLst>
                                    <p:anim calcmode="lin" valueType="num">
                                      <p:cBhvr additive="base">
                                        <p:cTn id="978" dur="3000"/>
                                        <p:tgtEl>
                                          <p:spTgt spid="55"/>
                                        </p:tgtEl>
                                        <p:attrNameLst>
                                          <p:attrName>ppt_x</p:attrName>
                                        </p:attrNameLst>
                                      </p:cBhvr>
                                      <p:tavLst>
                                        <p:tav tm="0">
                                          <p:val>
                                            <p:strVal val="ppt_x"/>
                                          </p:val>
                                        </p:tav>
                                        <p:tav tm="100000">
                                          <p:val>
                                            <p:strVal val="1+ppt_w/2"/>
                                          </p:val>
                                        </p:tav>
                                      </p:tavLst>
                                    </p:anim>
                                    <p:anim calcmode="lin" valueType="num">
                                      <p:cBhvr additive="base">
                                        <p:cTn id="979" dur="3000"/>
                                        <p:tgtEl>
                                          <p:spTgt spid="55"/>
                                        </p:tgtEl>
                                        <p:attrNameLst>
                                          <p:attrName>ppt_y</p:attrName>
                                        </p:attrNameLst>
                                      </p:cBhvr>
                                      <p:tavLst>
                                        <p:tav tm="0">
                                          <p:val>
                                            <p:strVal val="ppt_y"/>
                                          </p:val>
                                        </p:tav>
                                        <p:tav tm="100000">
                                          <p:val>
                                            <p:strVal val="ppt_y"/>
                                          </p:val>
                                        </p:tav>
                                      </p:tavLst>
                                    </p:anim>
                                    <p:set>
                                      <p:cBhvr>
                                        <p:cTn id="980" dur="1" fill="hold">
                                          <p:stCondLst>
                                            <p:cond delay="2999"/>
                                          </p:stCondLst>
                                        </p:cTn>
                                        <p:tgtEl>
                                          <p:spTgt spid="55"/>
                                        </p:tgtEl>
                                        <p:attrNameLst>
                                          <p:attrName>style.visibility</p:attrName>
                                        </p:attrNameLst>
                                      </p:cBhvr>
                                      <p:to>
                                        <p:strVal val="hidden"/>
                                      </p:to>
                                    </p:set>
                                  </p:childTnLst>
                                </p:cTn>
                              </p:par>
                              <p:par>
                                <p:cTn id="981" presetID="2" presetClass="exit" presetSubtype="2" fill="hold" grpId="3" nodeType="withEffect">
                                  <p:stCondLst>
                                    <p:cond delay="0"/>
                                  </p:stCondLst>
                                  <p:childTnLst>
                                    <p:anim calcmode="lin" valueType="num">
                                      <p:cBhvr additive="base">
                                        <p:cTn id="982" dur="3000"/>
                                        <p:tgtEl>
                                          <p:spTgt spid="56"/>
                                        </p:tgtEl>
                                        <p:attrNameLst>
                                          <p:attrName>ppt_x</p:attrName>
                                        </p:attrNameLst>
                                      </p:cBhvr>
                                      <p:tavLst>
                                        <p:tav tm="0">
                                          <p:val>
                                            <p:strVal val="ppt_x"/>
                                          </p:val>
                                        </p:tav>
                                        <p:tav tm="100000">
                                          <p:val>
                                            <p:strVal val="1+ppt_w/2"/>
                                          </p:val>
                                        </p:tav>
                                      </p:tavLst>
                                    </p:anim>
                                    <p:anim calcmode="lin" valueType="num">
                                      <p:cBhvr additive="base">
                                        <p:cTn id="983" dur="3000"/>
                                        <p:tgtEl>
                                          <p:spTgt spid="56"/>
                                        </p:tgtEl>
                                        <p:attrNameLst>
                                          <p:attrName>ppt_y</p:attrName>
                                        </p:attrNameLst>
                                      </p:cBhvr>
                                      <p:tavLst>
                                        <p:tav tm="0">
                                          <p:val>
                                            <p:strVal val="ppt_y"/>
                                          </p:val>
                                        </p:tav>
                                        <p:tav tm="100000">
                                          <p:val>
                                            <p:strVal val="ppt_y"/>
                                          </p:val>
                                        </p:tav>
                                      </p:tavLst>
                                    </p:anim>
                                    <p:set>
                                      <p:cBhvr>
                                        <p:cTn id="984" dur="1" fill="hold">
                                          <p:stCondLst>
                                            <p:cond delay="2999"/>
                                          </p:stCondLst>
                                        </p:cTn>
                                        <p:tgtEl>
                                          <p:spTgt spid="56"/>
                                        </p:tgtEl>
                                        <p:attrNameLst>
                                          <p:attrName>style.visibility</p:attrName>
                                        </p:attrNameLst>
                                      </p:cBhvr>
                                      <p:to>
                                        <p:strVal val="hidden"/>
                                      </p:to>
                                    </p:set>
                                  </p:childTnLst>
                                </p:cTn>
                              </p:par>
                              <p:par>
                                <p:cTn id="985" presetID="2" presetClass="exit" presetSubtype="2" fill="hold" grpId="3" nodeType="withEffect">
                                  <p:stCondLst>
                                    <p:cond delay="0"/>
                                  </p:stCondLst>
                                  <p:childTnLst>
                                    <p:anim calcmode="lin" valueType="num">
                                      <p:cBhvr additive="base">
                                        <p:cTn id="986" dur="3000"/>
                                        <p:tgtEl>
                                          <p:spTgt spid="57"/>
                                        </p:tgtEl>
                                        <p:attrNameLst>
                                          <p:attrName>ppt_x</p:attrName>
                                        </p:attrNameLst>
                                      </p:cBhvr>
                                      <p:tavLst>
                                        <p:tav tm="0">
                                          <p:val>
                                            <p:strVal val="ppt_x"/>
                                          </p:val>
                                        </p:tav>
                                        <p:tav tm="100000">
                                          <p:val>
                                            <p:strVal val="1+ppt_w/2"/>
                                          </p:val>
                                        </p:tav>
                                      </p:tavLst>
                                    </p:anim>
                                    <p:anim calcmode="lin" valueType="num">
                                      <p:cBhvr additive="base">
                                        <p:cTn id="987" dur="3000"/>
                                        <p:tgtEl>
                                          <p:spTgt spid="57"/>
                                        </p:tgtEl>
                                        <p:attrNameLst>
                                          <p:attrName>ppt_y</p:attrName>
                                        </p:attrNameLst>
                                      </p:cBhvr>
                                      <p:tavLst>
                                        <p:tav tm="0">
                                          <p:val>
                                            <p:strVal val="ppt_y"/>
                                          </p:val>
                                        </p:tav>
                                        <p:tav tm="100000">
                                          <p:val>
                                            <p:strVal val="ppt_y"/>
                                          </p:val>
                                        </p:tav>
                                      </p:tavLst>
                                    </p:anim>
                                    <p:set>
                                      <p:cBhvr>
                                        <p:cTn id="988" dur="1" fill="hold">
                                          <p:stCondLst>
                                            <p:cond delay="2999"/>
                                          </p:stCondLst>
                                        </p:cTn>
                                        <p:tgtEl>
                                          <p:spTgt spid="57"/>
                                        </p:tgtEl>
                                        <p:attrNameLst>
                                          <p:attrName>style.visibility</p:attrName>
                                        </p:attrNameLst>
                                      </p:cBhvr>
                                      <p:to>
                                        <p:strVal val="hidden"/>
                                      </p:to>
                                    </p:set>
                                  </p:childTnLst>
                                </p:cTn>
                              </p:par>
                              <p:par>
                                <p:cTn id="989" presetID="2" presetClass="exit" presetSubtype="2" fill="hold" grpId="3" nodeType="withEffect">
                                  <p:stCondLst>
                                    <p:cond delay="0"/>
                                  </p:stCondLst>
                                  <p:childTnLst>
                                    <p:anim calcmode="lin" valueType="num">
                                      <p:cBhvr additive="base">
                                        <p:cTn id="990" dur="3000"/>
                                        <p:tgtEl>
                                          <p:spTgt spid="58"/>
                                        </p:tgtEl>
                                        <p:attrNameLst>
                                          <p:attrName>ppt_x</p:attrName>
                                        </p:attrNameLst>
                                      </p:cBhvr>
                                      <p:tavLst>
                                        <p:tav tm="0">
                                          <p:val>
                                            <p:strVal val="ppt_x"/>
                                          </p:val>
                                        </p:tav>
                                        <p:tav tm="100000">
                                          <p:val>
                                            <p:strVal val="1+ppt_w/2"/>
                                          </p:val>
                                        </p:tav>
                                      </p:tavLst>
                                    </p:anim>
                                    <p:anim calcmode="lin" valueType="num">
                                      <p:cBhvr additive="base">
                                        <p:cTn id="991" dur="3000"/>
                                        <p:tgtEl>
                                          <p:spTgt spid="58"/>
                                        </p:tgtEl>
                                        <p:attrNameLst>
                                          <p:attrName>ppt_y</p:attrName>
                                        </p:attrNameLst>
                                      </p:cBhvr>
                                      <p:tavLst>
                                        <p:tav tm="0">
                                          <p:val>
                                            <p:strVal val="ppt_y"/>
                                          </p:val>
                                        </p:tav>
                                        <p:tav tm="100000">
                                          <p:val>
                                            <p:strVal val="ppt_y"/>
                                          </p:val>
                                        </p:tav>
                                      </p:tavLst>
                                    </p:anim>
                                    <p:set>
                                      <p:cBhvr>
                                        <p:cTn id="992" dur="1" fill="hold">
                                          <p:stCondLst>
                                            <p:cond delay="2999"/>
                                          </p:stCondLst>
                                        </p:cTn>
                                        <p:tgtEl>
                                          <p:spTgt spid="58"/>
                                        </p:tgtEl>
                                        <p:attrNameLst>
                                          <p:attrName>style.visibility</p:attrName>
                                        </p:attrNameLst>
                                      </p:cBhvr>
                                      <p:to>
                                        <p:strVal val="hidden"/>
                                      </p:to>
                                    </p:set>
                                  </p:childTnLst>
                                </p:cTn>
                              </p:par>
                              <p:par>
                                <p:cTn id="993" presetID="2" presetClass="exit" presetSubtype="2" fill="hold" grpId="3" nodeType="withEffect">
                                  <p:stCondLst>
                                    <p:cond delay="0"/>
                                  </p:stCondLst>
                                  <p:childTnLst>
                                    <p:anim calcmode="lin" valueType="num">
                                      <p:cBhvr additive="base">
                                        <p:cTn id="994" dur="3000"/>
                                        <p:tgtEl>
                                          <p:spTgt spid="59"/>
                                        </p:tgtEl>
                                        <p:attrNameLst>
                                          <p:attrName>ppt_x</p:attrName>
                                        </p:attrNameLst>
                                      </p:cBhvr>
                                      <p:tavLst>
                                        <p:tav tm="0">
                                          <p:val>
                                            <p:strVal val="ppt_x"/>
                                          </p:val>
                                        </p:tav>
                                        <p:tav tm="100000">
                                          <p:val>
                                            <p:strVal val="1+ppt_w/2"/>
                                          </p:val>
                                        </p:tav>
                                      </p:tavLst>
                                    </p:anim>
                                    <p:anim calcmode="lin" valueType="num">
                                      <p:cBhvr additive="base">
                                        <p:cTn id="995" dur="3000"/>
                                        <p:tgtEl>
                                          <p:spTgt spid="59"/>
                                        </p:tgtEl>
                                        <p:attrNameLst>
                                          <p:attrName>ppt_y</p:attrName>
                                        </p:attrNameLst>
                                      </p:cBhvr>
                                      <p:tavLst>
                                        <p:tav tm="0">
                                          <p:val>
                                            <p:strVal val="ppt_y"/>
                                          </p:val>
                                        </p:tav>
                                        <p:tav tm="100000">
                                          <p:val>
                                            <p:strVal val="ppt_y"/>
                                          </p:val>
                                        </p:tav>
                                      </p:tavLst>
                                    </p:anim>
                                    <p:set>
                                      <p:cBhvr>
                                        <p:cTn id="996" dur="1" fill="hold">
                                          <p:stCondLst>
                                            <p:cond delay="2999"/>
                                          </p:stCondLst>
                                        </p:cTn>
                                        <p:tgtEl>
                                          <p:spTgt spid="59"/>
                                        </p:tgtEl>
                                        <p:attrNameLst>
                                          <p:attrName>style.visibility</p:attrName>
                                        </p:attrNameLst>
                                      </p:cBhvr>
                                      <p:to>
                                        <p:strVal val="hidden"/>
                                      </p:to>
                                    </p:set>
                                  </p:childTnLst>
                                </p:cTn>
                              </p:par>
                              <p:par>
                                <p:cTn id="997" presetID="2" presetClass="exit" presetSubtype="2" fill="hold" grpId="3" nodeType="withEffect">
                                  <p:stCondLst>
                                    <p:cond delay="0"/>
                                  </p:stCondLst>
                                  <p:childTnLst>
                                    <p:anim calcmode="lin" valueType="num">
                                      <p:cBhvr additive="base">
                                        <p:cTn id="998" dur="3000"/>
                                        <p:tgtEl>
                                          <p:spTgt spid="60"/>
                                        </p:tgtEl>
                                        <p:attrNameLst>
                                          <p:attrName>ppt_x</p:attrName>
                                        </p:attrNameLst>
                                      </p:cBhvr>
                                      <p:tavLst>
                                        <p:tav tm="0">
                                          <p:val>
                                            <p:strVal val="ppt_x"/>
                                          </p:val>
                                        </p:tav>
                                        <p:tav tm="100000">
                                          <p:val>
                                            <p:strVal val="1+ppt_w/2"/>
                                          </p:val>
                                        </p:tav>
                                      </p:tavLst>
                                    </p:anim>
                                    <p:anim calcmode="lin" valueType="num">
                                      <p:cBhvr additive="base">
                                        <p:cTn id="999" dur="3000"/>
                                        <p:tgtEl>
                                          <p:spTgt spid="60"/>
                                        </p:tgtEl>
                                        <p:attrNameLst>
                                          <p:attrName>ppt_y</p:attrName>
                                        </p:attrNameLst>
                                      </p:cBhvr>
                                      <p:tavLst>
                                        <p:tav tm="0">
                                          <p:val>
                                            <p:strVal val="ppt_y"/>
                                          </p:val>
                                        </p:tav>
                                        <p:tav tm="100000">
                                          <p:val>
                                            <p:strVal val="ppt_y"/>
                                          </p:val>
                                        </p:tav>
                                      </p:tavLst>
                                    </p:anim>
                                    <p:set>
                                      <p:cBhvr>
                                        <p:cTn id="1000" dur="1" fill="hold">
                                          <p:stCondLst>
                                            <p:cond delay="2999"/>
                                          </p:stCondLst>
                                        </p:cTn>
                                        <p:tgtEl>
                                          <p:spTgt spid="60"/>
                                        </p:tgtEl>
                                        <p:attrNameLst>
                                          <p:attrName>style.visibility</p:attrName>
                                        </p:attrNameLst>
                                      </p:cBhvr>
                                      <p:to>
                                        <p:strVal val="hidden"/>
                                      </p:to>
                                    </p:set>
                                  </p:childTnLst>
                                </p:cTn>
                              </p:par>
                              <p:par>
                                <p:cTn id="1001" presetID="2" presetClass="exit" presetSubtype="2" fill="hold" grpId="3" nodeType="withEffect">
                                  <p:stCondLst>
                                    <p:cond delay="0"/>
                                  </p:stCondLst>
                                  <p:childTnLst>
                                    <p:anim calcmode="lin" valueType="num">
                                      <p:cBhvr additive="base">
                                        <p:cTn id="1002" dur="3000"/>
                                        <p:tgtEl>
                                          <p:spTgt spid="61"/>
                                        </p:tgtEl>
                                        <p:attrNameLst>
                                          <p:attrName>ppt_x</p:attrName>
                                        </p:attrNameLst>
                                      </p:cBhvr>
                                      <p:tavLst>
                                        <p:tav tm="0">
                                          <p:val>
                                            <p:strVal val="ppt_x"/>
                                          </p:val>
                                        </p:tav>
                                        <p:tav tm="100000">
                                          <p:val>
                                            <p:strVal val="1+ppt_w/2"/>
                                          </p:val>
                                        </p:tav>
                                      </p:tavLst>
                                    </p:anim>
                                    <p:anim calcmode="lin" valueType="num">
                                      <p:cBhvr additive="base">
                                        <p:cTn id="1003" dur="3000"/>
                                        <p:tgtEl>
                                          <p:spTgt spid="61"/>
                                        </p:tgtEl>
                                        <p:attrNameLst>
                                          <p:attrName>ppt_y</p:attrName>
                                        </p:attrNameLst>
                                      </p:cBhvr>
                                      <p:tavLst>
                                        <p:tav tm="0">
                                          <p:val>
                                            <p:strVal val="ppt_y"/>
                                          </p:val>
                                        </p:tav>
                                        <p:tav tm="100000">
                                          <p:val>
                                            <p:strVal val="ppt_y"/>
                                          </p:val>
                                        </p:tav>
                                      </p:tavLst>
                                    </p:anim>
                                    <p:set>
                                      <p:cBhvr>
                                        <p:cTn id="1004" dur="1" fill="hold">
                                          <p:stCondLst>
                                            <p:cond delay="2999"/>
                                          </p:stCondLst>
                                        </p:cTn>
                                        <p:tgtEl>
                                          <p:spTgt spid="61"/>
                                        </p:tgtEl>
                                        <p:attrNameLst>
                                          <p:attrName>style.visibility</p:attrName>
                                        </p:attrNameLst>
                                      </p:cBhvr>
                                      <p:to>
                                        <p:strVal val="hidden"/>
                                      </p:to>
                                    </p:set>
                                  </p:childTnLst>
                                </p:cTn>
                              </p:par>
                              <p:par>
                                <p:cTn id="1005" presetID="2" presetClass="exit" presetSubtype="2" fill="hold" grpId="3" nodeType="withEffect">
                                  <p:stCondLst>
                                    <p:cond delay="0"/>
                                  </p:stCondLst>
                                  <p:childTnLst>
                                    <p:anim calcmode="lin" valueType="num">
                                      <p:cBhvr additive="base">
                                        <p:cTn id="1006" dur="3000"/>
                                        <p:tgtEl>
                                          <p:spTgt spid="62"/>
                                        </p:tgtEl>
                                        <p:attrNameLst>
                                          <p:attrName>ppt_x</p:attrName>
                                        </p:attrNameLst>
                                      </p:cBhvr>
                                      <p:tavLst>
                                        <p:tav tm="0">
                                          <p:val>
                                            <p:strVal val="ppt_x"/>
                                          </p:val>
                                        </p:tav>
                                        <p:tav tm="100000">
                                          <p:val>
                                            <p:strVal val="1+ppt_w/2"/>
                                          </p:val>
                                        </p:tav>
                                      </p:tavLst>
                                    </p:anim>
                                    <p:anim calcmode="lin" valueType="num">
                                      <p:cBhvr additive="base">
                                        <p:cTn id="1007" dur="3000"/>
                                        <p:tgtEl>
                                          <p:spTgt spid="62"/>
                                        </p:tgtEl>
                                        <p:attrNameLst>
                                          <p:attrName>ppt_y</p:attrName>
                                        </p:attrNameLst>
                                      </p:cBhvr>
                                      <p:tavLst>
                                        <p:tav tm="0">
                                          <p:val>
                                            <p:strVal val="ppt_y"/>
                                          </p:val>
                                        </p:tav>
                                        <p:tav tm="100000">
                                          <p:val>
                                            <p:strVal val="ppt_y"/>
                                          </p:val>
                                        </p:tav>
                                      </p:tavLst>
                                    </p:anim>
                                    <p:set>
                                      <p:cBhvr>
                                        <p:cTn id="1008" dur="1" fill="hold">
                                          <p:stCondLst>
                                            <p:cond delay="2999"/>
                                          </p:stCondLst>
                                        </p:cTn>
                                        <p:tgtEl>
                                          <p:spTgt spid="62"/>
                                        </p:tgtEl>
                                        <p:attrNameLst>
                                          <p:attrName>style.visibility</p:attrName>
                                        </p:attrNameLst>
                                      </p:cBhvr>
                                      <p:to>
                                        <p:strVal val="hidden"/>
                                      </p:to>
                                    </p:set>
                                  </p:childTnLst>
                                </p:cTn>
                              </p:par>
                              <p:par>
                                <p:cTn id="1009" presetID="2" presetClass="exit" presetSubtype="2" fill="hold" grpId="3" nodeType="withEffect">
                                  <p:stCondLst>
                                    <p:cond delay="0"/>
                                  </p:stCondLst>
                                  <p:childTnLst>
                                    <p:anim calcmode="lin" valueType="num">
                                      <p:cBhvr additive="base">
                                        <p:cTn id="1010" dur="3000"/>
                                        <p:tgtEl>
                                          <p:spTgt spid="63"/>
                                        </p:tgtEl>
                                        <p:attrNameLst>
                                          <p:attrName>ppt_x</p:attrName>
                                        </p:attrNameLst>
                                      </p:cBhvr>
                                      <p:tavLst>
                                        <p:tav tm="0">
                                          <p:val>
                                            <p:strVal val="ppt_x"/>
                                          </p:val>
                                        </p:tav>
                                        <p:tav tm="100000">
                                          <p:val>
                                            <p:strVal val="1+ppt_w/2"/>
                                          </p:val>
                                        </p:tav>
                                      </p:tavLst>
                                    </p:anim>
                                    <p:anim calcmode="lin" valueType="num">
                                      <p:cBhvr additive="base">
                                        <p:cTn id="1011" dur="3000"/>
                                        <p:tgtEl>
                                          <p:spTgt spid="63"/>
                                        </p:tgtEl>
                                        <p:attrNameLst>
                                          <p:attrName>ppt_y</p:attrName>
                                        </p:attrNameLst>
                                      </p:cBhvr>
                                      <p:tavLst>
                                        <p:tav tm="0">
                                          <p:val>
                                            <p:strVal val="ppt_y"/>
                                          </p:val>
                                        </p:tav>
                                        <p:tav tm="100000">
                                          <p:val>
                                            <p:strVal val="ppt_y"/>
                                          </p:val>
                                        </p:tav>
                                      </p:tavLst>
                                    </p:anim>
                                    <p:set>
                                      <p:cBhvr>
                                        <p:cTn id="1012" dur="1" fill="hold">
                                          <p:stCondLst>
                                            <p:cond delay="2999"/>
                                          </p:stCondLst>
                                        </p:cTn>
                                        <p:tgtEl>
                                          <p:spTgt spid="63"/>
                                        </p:tgtEl>
                                        <p:attrNameLst>
                                          <p:attrName>style.visibility</p:attrName>
                                        </p:attrNameLst>
                                      </p:cBhvr>
                                      <p:to>
                                        <p:strVal val="hidden"/>
                                      </p:to>
                                    </p:set>
                                  </p:childTnLst>
                                </p:cTn>
                              </p:par>
                              <p:par>
                                <p:cTn id="1013" presetID="2" presetClass="exit" presetSubtype="2" fill="hold" grpId="3" nodeType="withEffect">
                                  <p:stCondLst>
                                    <p:cond delay="0"/>
                                  </p:stCondLst>
                                  <p:childTnLst>
                                    <p:anim calcmode="lin" valueType="num">
                                      <p:cBhvr additive="base">
                                        <p:cTn id="1014" dur="3000"/>
                                        <p:tgtEl>
                                          <p:spTgt spid="64"/>
                                        </p:tgtEl>
                                        <p:attrNameLst>
                                          <p:attrName>ppt_x</p:attrName>
                                        </p:attrNameLst>
                                      </p:cBhvr>
                                      <p:tavLst>
                                        <p:tav tm="0">
                                          <p:val>
                                            <p:strVal val="ppt_x"/>
                                          </p:val>
                                        </p:tav>
                                        <p:tav tm="100000">
                                          <p:val>
                                            <p:strVal val="1+ppt_w/2"/>
                                          </p:val>
                                        </p:tav>
                                      </p:tavLst>
                                    </p:anim>
                                    <p:anim calcmode="lin" valueType="num">
                                      <p:cBhvr additive="base">
                                        <p:cTn id="1015" dur="3000"/>
                                        <p:tgtEl>
                                          <p:spTgt spid="64"/>
                                        </p:tgtEl>
                                        <p:attrNameLst>
                                          <p:attrName>ppt_y</p:attrName>
                                        </p:attrNameLst>
                                      </p:cBhvr>
                                      <p:tavLst>
                                        <p:tav tm="0">
                                          <p:val>
                                            <p:strVal val="ppt_y"/>
                                          </p:val>
                                        </p:tav>
                                        <p:tav tm="100000">
                                          <p:val>
                                            <p:strVal val="ppt_y"/>
                                          </p:val>
                                        </p:tav>
                                      </p:tavLst>
                                    </p:anim>
                                    <p:set>
                                      <p:cBhvr>
                                        <p:cTn id="1016" dur="1" fill="hold">
                                          <p:stCondLst>
                                            <p:cond delay="2999"/>
                                          </p:stCondLst>
                                        </p:cTn>
                                        <p:tgtEl>
                                          <p:spTgt spid="64"/>
                                        </p:tgtEl>
                                        <p:attrNameLst>
                                          <p:attrName>style.visibility</p:attrName>
                                        </p:attrNameLst>
                                      </p:cBhvr>
                                      <p:to>
                                        <p:strVal val="hidden"/>
                                      </p:to>
                                    </p:set>
                                  </p:childTnLst>
                                </p:cTn>
                              </p:par>
                              <p:par>
                                <p:cTn id="1017" presetID="2" presetClass="exit" presetSubtype="2" fill="hold" grpId="3" nodeType="withEffect">
                                  <p:stCondLst>
                                    <p:cond delay="0"/>
                                  </p:stCondLst>
                                  <p:childTnLst>
                                    <p:anim calcmode="lin" valueType="num">
                                      <p:cBhvr additive="base">
                                        <p:cTn id="1018" dur="3000"/>
                                        <p:tgtEl>
                                          <p:spTgt spid="65"/>
                                        </p:tgtEl>
                                        <p:attrNameLst>
                                          <p:attrName>ppt_x</p:attrName>
                                        </p:attrNameLst>
                                      </p:cBhvr>
                                      <p:tavLst>
                                        <p:tav tm="0">
                                          <p:val>
                                            <p:strVal val="ppt_x"/>
                                          </p:val>
                                        </p:tav>
                                        <p:tav tm="100000">
                                          <p:val>
                                            <p:strVal val="1+ppt_w/2"/>
                                          </p:val>
                                        </p:tav>
                                      </p:tavLst>
                                    </p:anim>
                                    <p:anim calcmode="lin" valueType="num">
                                      <p:cBhvr additive="base">
                                        <p:cTn id="1019" dur="3000"/>
                                        <p:tgtEl>
                                          <p:spTgt spid="65"/>
                                        </p:tgtEl>
                                        <p:attrNameLst>
                                          <p:attrName>ppt_y</p:attrName>
                                        </p:attrNameLst>
                                      </p:cBhvr>
                                      <p:tavLst>
                                        <p:tav tm="0">
                                          <p:val>
                                            <p:strVal val="ppt_y"/>
                                          </p:val>
                                        </p:tav>
                                        <p:tav tm="100000">
                                          <p:val>
                                            <p:strVal val="ppt_y"/>
                                          </p:val>
                                        </p:tav>
                                      </p:tavLst>
                                    </p:anim>
                                    <p:set>
                                      <p:cBhvr>
                                        <p:cTn id="1020" dur="1" fill="hold">
                                          <p:stCondLst>
                                            <p:cond delay="2999"/>
                                          </p:stCondLst>
                                        </p:cTn>
                                        <p:tgtEl>
                                          <p:spTgt spid="65"/>
                                        </p:tgtEl>
                                        <p:attrNameLst>
                                          <p:attrName>style.visibility</p:attrName>
                                        </p:attrNameLst>
                                      </p:cBhvr>
                                      <p:to>
                                        <p:strVal val="hidden"/>
                                      </p:to>
                                    </p:set>
                                  </p:childTnLst>
                                </p:cTn>
                              </p:par>
                              <p:par>
                                <p:cTn id="1021" presetID="2" presetClass="exit" presetSubtype="2" fill="hold" grpId="3" nodeType="withEffect">
                                  <p:stCondLst>
                                    <p:cond delay="0"/>
                                  </p:stCondLst>
                                  <p:childTnLst>
                                    <p:anim calcmode="lin" valueType="num">
                                      <p:cBhvr additive="base">
                                        <p:cTn id="1022" dur="3000"/>
                                        <p:tgtEl>
                                          <p:spTgt spid="66"/>
                                        </p:tgtEl>
                                        <p:attrNameLst>
                                          <p:attrName>ppt_x</p:attrName>
                                        </p:attrNameLst>
                                      </p:cBhvr>
                                      <p:tavLst>
                                        <p:tav tm="0">
                                          <p:val>
                                            <p:strVal val="ppt_x"/>
                                          </p:val>
                                        </p:tav>
                                        <p:tav tm="100000">
                                          <p:val>
                                            <p:strVal val="1+ppt_w/2"/>
                                          </p:val>
                                        </p:tav>
                                      </p:tavLst>
                                    </p:anim>
                                    <p:anim calcmode="lin" valueType="num">
                                      <p:cBhvr additive="base">
                                        <p:cTn id="1023" dur="3000"/>
                                        <p:tgtEl>
                                          <p:spTgt spid="66"/>
                                        </p:tgtEl>
                                        <p:attrNameLst>
                                          <p:attrName>ppt_y</p:attrName>
                                        </p:attrNameLst>
                                      </p:cBhvr>
                                      <p:tavLst>
                                        <p:tav tm="0">
                                          <p:val>
                                            <p:strVal val="ppt_y"/>
                                          </p:val>
                                        </p:tav>
                                        <p:tav tm="100000">
                                          <p:val>
                                            <p:strVal val="ppt_y"/>
                                          </p:val>
                                        </p:tav>
                                      </p:tavLst>
                                    </p:anim>
                                    <p:set>
                                      <p:cBhvr>
                                        <p:cTn id="1024" dur="1" fill="hold">
                                          <p:stCondLst>
                                            <p:cond delay="2999"/>
                                          </p:stCondLst>
                                        </p:cTn>
                                        <p:tgtEl>
                                          <p:spTgt spid="66"/>
                                        </p:tgtEl>
                                        <p:attrNameLst>
                                          <p:attrName>style.visibility</p:attrName>
                                        </p:attrNameLst>
                                      </p:cBhvr>
                                      <p:to>
                                        <p:strVal val="hidden"/>
                                      </p:to>
                                    </p:set>
                                  </p:childTnLst>
                                </p:cTn>
                              </p:par>
                              <p:par>
                                <p:cTn id="1025" presetID="2" presetClass="exit" presetSubtype="2" fill="hold" grpId="3" nodeType="withEffect">
                                  <p:stCondLst>
                                    <p:cond delay="0"/>
                                  </p:stCondLst>
                                  <p:childTnLst>
                                    <p:anim calcmode="lin" valueType="num">
                                      <p:cBhvr additive="base">
                                        <p:cTn id="1026" dur="3000"/>
                                        <p:tgtEl>
                                          <p:spTgt spid="67"/>
                                        </p:tgtEl>
                                        <p:attrNameLst>
                                          <p:attrName>ppt_x</p:attrName>
                                        </p:attrNameLst>
                                      </p:cBhvr>
                                      <p:tavLst>
                                        <p:tav tm="0">
                                          <p:val>
                                            <p:strVal val="ppt_x"/>
                                          </p:val>
                                        </p:tav>
                                        <p:tav tm="100000">
                                          <p:val>
                                            <p:strVal val="1+ppt_w/2"/>
                                          </p:val>
                                        </p:tav>
                                      </p:tavLst>
                                    </p:anim>
                                    <p:anim calcmode="lin" valueType="num">
                                      <p:cBhvr additive="base">
                                        <p:cTn id="1027" dur="3000"/>
                                        <p:tgtEl>
                                          <p:spTgt spid="67"/>
                                        </p:tgtEl>
                                        <p:attrNameLst>
                                          <p:attrName>ppt_y</p:attrName>
                                        </p:attrNameLst>
                                      </p:cBhvr>
                                      <p:tavLst>
                                        <p:tav tm="0">
                                          <p:val>
                                            <p:strVal val="ppt_y"/>
                                          </p:val>
                                        </p:tav>
                                        <p:tav tm="100000">
                                          <p:val>
                                            <p:strVal val="ppt_y"/>
                                          </p:val>
                                        </p:tav>
                                      </p:tavLst>
                                    </p:anim>
                                    <p:set>
                                      <p:cBhvr>
                                        <p:cTn id="1028" dur="1" fill="hold">
                                          <p:stCondLst>
                                            <p:cond delay="2999"/>
                                          </p:stCondLst>
                                        </p:cTn>
                                        <p:tgtEl>
                                          <p:spTgt spid="67"/>
                                        </p:tgtEl>
                                        <p:attrNameLst>
                                          <p:attrName>style.visibility</p:attrName>
                                        </p:attrNameLst>
                                      </p:cBhvr>
                                      <p:to>
                                        <p:strVal val="hidden"/>
                                      </p:to>
                                    </p:set>
                                  </p:childTnLst>
                                </p:cTn>
                              </p:par>
                              <p:par>
                                <p:cTn id="1029" presetID="2" presetClass="exit" presetSubtype="2" fill="hold" grpId="3" nodeType="withEffect">
                                  <p:stCondLst>
                                    <p:cond delay="0"/>
                                  </p:stCondLst>
                                  <p:childTnLst>
                                    <p:anim calcmode="lin" valueType="num">
                                      <p:cBhvr additive="base">
                                        <p:cTn id="1030" dur="3000"/>
                                        <p:tgtEl>
                                          <p:spTgt spid="68"/>
                                        </p:tgtEl>
                                        <p:attrNameLst>
                                          <p:attrName>ppt_x</p:attrName>
                                        </p:attrNameLst>
                                      </p:cBhvr>
                                      <p:tavLst>
                                        <p:tav tm="0">
                                          <p:val>
                                            <p:strVal val="ppt_x"/>
                                          </p:val>
                                        </p:tav>
                                        <p:tav tm="100000">
                                          <p:val>
                                            <p:strVal val="1+ppt_w/2"/>
                                          </p:val>
                                        </p:tav>
                                      </p:tavLst>
                                    </p:anim>
                                    <p:anim calcmode="lin" valueType="num">
                                      <p:cBhvr additive="base">
                                        <p:cTn id="1031" dur="3000"/>
                                        <p:tgtEl>
                                          <p:spTgt spid="68"/>
                                        </p:tgtEl>
                                        <p:attrNameLst>
                                          <p:attrName>ppt_y</p:attrName>
                                        </p:attrNameLst>
                                      </p:cBhvr>
                                      <p:tavLst>
                                        <p:tav tm="0">
                                          <p:val>
                                            <p:strVal val="ppt_y"/>
                                          </p:val>
                                        </p:tav>
                                        <p:tav tm="100000">
                                          <p:val>
                                            <p:strVal val="ppt_y"/>
                                          </p:val>
                                        </p:tav>
                                      </p:tavLst>
                                    </p:anim>
                                    <p:set>
                                      <p:cBhvr>
                                        <p:cTn id="1032" dur="1" fill="hold">
                                          <p:stCondLst>
                                            <p:cond delay="2999"/>
                                          </p:stCondLst>
                                        </p:cTn>
                                        <p:tgtEl>
                                          <p:spTgt spid="68"/>
                                        </p:tgtEl>
                                        <p:attrNameLst>
                                          <p:attrName>style.visibility</p:attrName>
                                        </p:attrNameLst>
                                      </p:cBhvr>
                                      <p:to>
                                        <p:strVal val="hidden"/>
                                      </p:to>
                                    </p:set>
                                  </p:childTnLst>
                                </p:cTn>
                              </p:par>
                              <p:par>
                                <p:cTn id="1033" presetID="2" presetClass="exit" presetSubtype="2" fill="hold" grpId="3" nodeType="withEffect">
                                  <p:stCondLst>
                                    <p:cond delay="0"/>
                                  </p:stCondLst>
                                  <p:childTnLst>
                                    <p:anim calcmode="lin" valueType="num">
                                      <p:cBhvr additive="base">
                                        <p:cTn id="1034" dur="3000"/>
                                        <p:tgtEl>
                                          <p:spTgt spid="69"/>
                                        </p:tgtEl>
                                        <p:attrNameLst>
                                          <p:attrName>ppt_x</p:attrName>
                                        </p:attrNameLst>
                                      </p:cBhvr>
                                      <p:tavLst>
                                        <p:tav tm="0">
                                          <p:val>
                                            <p:strVal val="ppt_x"/>
                                          </p:val>
                                        </p:tav>
                                        <p:tav tm="100000">
                                          <p:val>
                                            <p:strVal val="1+ppt_w/2"/>
                                          </p:val>
                                        </p:tav>
                                      </p:tavLst>
                                    </p:anim>
                                    <p:anim calcmode="lin" valueType="num">
                                      <p:cBhvr additive="base">
                                        <p:cTn id="1035" dur="3000"/>
                                        <p:tgtEl>
                                          <p:spTgt spid="69"/>
                                        </p:tgtEl>
                                        <p:attrNameLst>
                                          <p:attrName>ppt_y</p:attrName>
                                        </p:attrNameLst>
                                      </p:cBhvr>
                                      <p:tavLst>
                                        <p:tav tm="0">
                                          <p:val>
                                            <p:strVal val="ppt_y"/>
                                          </p:val>
                                        </p:tav>
                                        <p:tav tm="100000">
                                          <p:val>
                                            <p:strVal val="ppt_y"/>
                                          </p:val>
                                        </p:tav>
                                      </p:tavLst>
                                    </p:anim>
                                    <p:set>
                                      <p:cBhvr>
                                        <p:cTn id="1036" dur="1" fill="hold">
                                          <p:stCondLst>
                                            <p:cond delay="2999"/>
                                          </p:stCondLst>
                                        </p:cTn>
                                        <p:tgtEl>
                                          <p:spTgt spid="69"/>
                                        </p:tgtEl>
                                        <p:attrNameLst>
                                          <p:attrName>style.visibility</p:attrName>
                                        </p:attrNameLst>
                                      </p:cBhvr>
                                      <p:to>
                                        <p:strVal val="hidden"/>
                                      </p:to>
                                    </p:set>
                                  </p:childTnLst>
                                </p:cTn>
                              </p:par>
                              <p:par>
                                <p:cTn id="1037" presetID="2" presetClass="exit" presetSubtype="2" fill="hold" grpId="3" nodeType="withEffect">
                                  <p:stCondLst>
                                    <p:cond delay="0"/>
                                  </p:stCondLst>
                                  <p:childTnLst>
                                    <p:anim calcmode="lin" valueType="num">
                                      <p:cBhvr additive="base">
                                        <p:cTn id="1038" dur="3000"/>
                                        <p:tgtEl>
                                          <p:spTgt spid="70"/>
                                        </p:tgtEl>
                                        <p:attrNameLst>
                                          <p:attrName>ppt_x</p:attrName>
                                        </p:attrNameLst>
                                      </p:cBhvr>
                                      <p:tavLst>
                                        <p:tav tm="0">
                                          <p:val>
                                            <p:strVal val="ppt_x"/>
                                          </p:val>
                                        </p:tav>
                                        <p:tav tm="100000">
                                          <p:val>
                                            <p:strVal val="1+ppt_w/2"/>
                                          </p:val>
                                        </p:tav>
                                      </p:tavLst>
                                    </p:anim>
                                    <p:anim calcmode="lin" valueType="num">
                                      <p:cBhvr additive="base">
                                        <p:cTn id="1039" dur="3000"/>
                                        <p:tgtEl>
                                          <p:spTgt spid="70"/>
                                        </p:tgtEl>
                                        <p:attrNameLst>
                                          <p:attrName>ppt_y</p:attrName>
                                        </p:attrNameLst>
                                      </p:cBhvr>
                                      <p:tavLst>
                                        <p:tav tm="0">
                                          <p:val>
                                            <p:strVal val="ppt_y"/>
                                          </p:val>
                                        </p:tav>
                                        <p:tav tm="100000">
                                          <p:val>
                                            <p:strVal val="ppt_y"/>
                                          </p:val>
                                        </p:tav>
                                      </p:tavLst>
                                    </p:anim>
                                    <p:set>
                                      <p:cBhvr>
                                        <p:cTn id="1040" dur="1" fill="hold">
                                          <p:stCondLst>
                                            <p:cond delay="2999"/>
                                          </p:stCondLst>
                                        </p:cTn>
                                        <p:tgtEl>
                                          <p:spTgt spid="70"/>
                                        </p:tgtEl>
                                        <p:attrNameLst>
                                          <p:attrName>style.visibility</p:attrName>
                                        </p:attrNameLst>
                                      </p:cBhvr>
                                      <p:to>
                                        <p:strVal val="hidden"/>
                                      </p:to>
                                    </p:set>
                                  </p:childTnLst>
                                </p:cTn>
                              </p:par>
                              <p:par>
                                <p:cTn id="1041" presetID="2" presetClass="exit" presetSubtype="2" fill="hold" grpId="3" nodeType="withEffect">
                                  <p:stCondLst>
                                    <p:cond delay="0"/>
                                  </p:stCondLst>
                                  <p:childTnLst>
                                    <p:anim calcmode="lin" valueType="num">
                                      <p:cBhvr additive="base">
                                        <p:cTn id="1042" dur="3000"/>
                                        <p:tgtEl>
                                          <p:spTgt spid="71"/>
                                        </p:tgtEl>
                                        <p:attrNameLst>
                                          <p:attrName>ppt_x</p:attrName>
                                        </p:attrNameLst>
                                      </p:cBhvr>
                                      <p:tavLst>
                                        <p:tav tm="0">
                                          <p:val>
                                            <p:strVal val="ppt_x"/>
                                          </p:val>
                                        </p:tav>
                                        <p:tav tm="100000">
                                          <p:val>
                                            <p:strVal val="1+ppt_w/2"/>
                                          </p:val>
                                        </p:tav>
                                      </p:tavLst>
                                    </p:anim>
                                    <p:anim calcmode="lin" valueType="num">
                                      <p:cBhvr additive="base">
                                        <p:cTn id="1043" dur="3000"/>
                                        <p:tgtEl>
                                          <p:spTgt spid="71"/>
                                        </p:tgtEl>
                                        <p:attrNameLst>
                                          <p:attrName>ppt_y</p:attrName>
                                        </p:attrNameLst>
                                      </p:cBhvr>
                                      <p:tavLst>
                                        <p:tav tm="0">
                                          <p:val>
                                            <p:strVal val="ppt_y"/>
                                          </p:val>
                                        </p:tav>
                                        <p:tav tm="100000">
                                          <p:val>
                                            <p:strVal val="ppt_y"/>
                                          </p:val>
                                        </p:tav>
                                      </p:tavLst>
                                    </p:anim>
                                    <p:set>
                                      <p:cBhvr>
                                        <p:cTn id="1044" dur="1" fill="hold">
                                          <p:stCondLst>
                                            <p:cond delay="2999"/>
                                          </p:stCondLst>
                                        </p:cTn>
                                        <p:tgtEl>
                                          <p:spTgt spid="71"/>
                                        </p:tgtEl>
                                        <p:attrNameLst>
                                          <p:attrName>style.visibility</p:attrName>
                                        </p:attrNameLst>
                                      </p:cBhvr>
                                      <p:to>
                                        <p:strVal val="hidden"/>
                                      </p:to>
                                    </p:set>
                                  </p:childTnLst>
                                </p:cTn>
                              </p:par>
                              <p:par>
                                <p:cTn id="1045" presetID="2" presetClass="exit" presetSubtype="2" fill="hold" grpId="3" nodeType="withEffect">
                                  <p:stCondLst>
                                    <p:cond delay="0"/>
                                  </p:stCondLst>
                                  <p:childTnLst>
                                    <p:anim calcmode="lin" valueType="num">
                                      <p:cBhvr additive="base">
                                        <p:cTn id="1046" dur="3000"/>
                                        <p:tgtEl>
                                          <p:spTgt spid="72"/>
                                        </p:tgtEl>
                                        <p:attrNameLst>
                                          <p:attrName>ppt_x</p:attrName>
                                        </p:attrNameLst>
                                      </p:cBhvr>
                                      <p:tavLst>
                                        <p:tav tm="0">
                                          <p:val>
                                            <p:strVal val="ppt_x"/>
                                          </p:val>
                                        </p:tav>
                                        <p:tav tm="100000">
                                          <p:val>
                                            <p:strVal val="1+ppt_w/2"/>
                                          </p:val>
                                        </p:tav>
                                      </p:tavLst>
                                    </p:anim>
                                    <p:anim calcmode="lin" valueType="num">
                                      <p:cBhvr additive="base">
                                        <p:cTn id="1047" dur="3000"/>
                                        <p:tgtEl>
                                          <p:spTgt spid="72"/>
                                        </p:tgtEl>
                                        <p:attrNameLst>
                                          <p:attrName>ppt_y</p:attrName>
                                        </p:attrNameLst>
                                      </p:cBhvr>
                                      <p:tavLst>
                                        <p:tav tm="0">
                                          <p:val>
                                            <p:strVal val="ppt_y"/>
                                          </p:val>
                                        </p:tav>
                                        <p:tav tm="100000">
                                          <p:val>
                                            <p:strVal val="ppt_y"/>
                                          </p:val>
                                        </p:tav>
                                      </p:tavLst>
                                    </p:anim>
                                    <p:set>
                                      <p:cBhvr>
                                        <p:cTn id="1048" dur="1" fill="hold">
                                          <p:stCondLst>
                                            <p:cond delay="2999"/>
                                          </p:stCondLst>
                                        </p:cTn>
                                        <p:tgtEl>
                                          <p:spTgt spid="72"/>
                                        </p:tgtEl>
                                        <p:attrNameLst>
                                          <p:attrName>style.visibility</p:attrName>
                                        </p:attrNameLst>
                                      </p:cBhvr>
                                      <p:to>
                                        <p:strVal val="hidden"/>
                                      </p:to>
                                    </p:set>
                                  </p:childTnLst>
                                </p:cTn>
                              </p:par>
                              <p:par>
                                <p:cTn id="1049" presetID="2" presetClass="exit" presetSubtype="2" fill="hold" grpId="3" nodeType="withEffect">
                                  <p:stCondLst>
                                    <p:cond delay="0"/>
                                  </p:stCondLst>
                                  <p:childTnLst>
                                    <p:anim calcmode="lin" valueType="num">
                                      <p:cBhvr additive="base">
                                        <p:cTn id="1050" dur="3000"/>
                                        <p:tgtEl>
                                          <p:spTgt spid="73"/>
                                        </p:tgtEl>
                                        <p:attrNameLst>
                                          <p:attrName>ppt_x</p:attrName>
                                        </p:attrNameLst>
                                      </p:cBhvr>
                                      <p:tavLst>
                                        <p:tav tm="0">
                                          <p:val>
                                            <p:strVal val="ppt_x"/>
                                          </p:val>
                                        </p:tav>
                                        <p:tav tm="100000">
                                          <p:val>
                                            <p:strVal val="1+ppt_w/2"/>
                                          </p:val>
                                        </p:tav>
                                      </p:tavLst>
                                    </p:anim>
                                    <p:anim calcmode="lin" valueType="num">
                                      <p:cBhvr additive="base">
                                        <p:cTn id="1051" dur="3000"/>
                                        <p:tgtEl>
                                          <p:spTgt spid="73"/>
                                        </p:tgtEl>
                                        <p:attrNameLst>
                                          <p:attrName>ppt_y</p:attrName>
                                        </p:attrNameLst>
                                      </p:cBhvr>
                                      <p:tavLst>
                                        <p:tav tm="0">
                                          <p:val>
                                            <p:strVal val="ppt_y"/>
                                          </p:val>
                                        </p:tav>
                                        <p:tav tm="100000">
                                          <p:val>
                                            <p:strVal val="ppt_y"/>
                                          </p:val>
                                        </p:tav>
                                      </p:tavLst>
                                    </p:anim>
                                    <p:set>
                                      <p:cBhvr>
                                        <p:cTn id="1052" dur="1" fill="hold">
                                          <p:stCondLst>
                                            <p:cond delay="2999"/>
                                          </p:stCondLst>
                                        </p:cTn>
                                        <p:tgtEl>
                                          <p:spTgt spid="73"/>
                                        </p:tgtEl>
                                        <p:attrNameLst>
                                          <p:attrName>style.visibility</p:attrName>
                                        </p:attrNameLst>
                                      </p:cBhvr>
                                      <p:to>
                                        <p:strVal val="hidden"/>
                                      </p:to>
                                    </p:set>
                                  </p:childTnLst>
                                </p:cTn>
                              </p:par>
                              <p:par>
                                <p:cTn id="1053" presetID="2" presetClass="exit" presetSubtype="2" fill="hold" grpId="3" nodeType="withEffect">
                                  <p:stCondLst>
                                    <p:cond delay="0"/>
                                  </p:stCondLst>
                                  <p:childTnLst>
                                    <p:anim calcmode="lin" valueType="num">
                                      <p:cBhvr additive="base">
                                        <p:cTn id="1054" dur="3000"/>
                                        <p:tgtEl>
                                          <p:spTgt spid="74"/>
                                        </p:tgtEl>
                                        <p:attrNameLst>
                                          <p:attrName>ppt_x</p:attrName>
                                        </p:attrNameLst>
                                      </p:cBhvr>
                                      <p:tavLst>
                                        <p:tav tm="0">
                                          <p:val>
                                            <p:strVal val="ppt_x"/>
                                          </p:val>
                                        </p:tav>
                                        <p:tav tm="100000">
                                          <p:val>
                                            <p:strVal val="1+ppt_w/2"/>
                                          </p:val>
                                        </p:tav>
                                      </p:tavLst>
                                    </p:anim>
                                    <p:anim calcmode="lin" valueType="num">
                                      <p:cBhvr additive="base">
                                        <p:cTn id="1055" dur="3000"/>
                                        <p:tgtEl>
                                          <p:spTgt spid="74"/>
                                        </p:tgtEl>
                                        <p:attrNameLst>
                                          <p:attrName>ppt_y</p:attrName>
                                        </p:attrNameLst>
                                      </p:cBhvr>
                                      <p:tavLst>
                                        <p:tav tm="0">
                                          <p:val>
                                            <p:strVal val="ppt_y"/>
                                          </p:val>
                                        </p:tav>
                                        <p:tav tm="100000">
                                          <p:val>
                                            <p:strVal val="ppt_y"/>
                                          </p:val>
                                        </p:tav>
                                      </p:tavLst>
                                    </p:anim>
                                    <p:set>
                                      <p:cBhvr>
                                        <p:cTn id="1056" dur="1" fill="hold">
                                          <p:stCondLst>
                                            <p:cond delay="2999"/>
                                          </p:stCondLst>
                                        </p:cTn>
                                        <p:tgtEl>
                                          <p:spTgt spid="74"/>
                                        </p:tgtEl>
                                        <p:attrNameLst>
                                          <p:attrName>style.visibility</p:attrName>
                                        </p:attrNameLst>
                                      </p:cBhvr>
                                      <p:to>
                                        <p:strVal val="hidden"/>
                                      </p:to>
                                    </p:set>
                                  </p:childTnLst>
                                </p:cTn>
                              </p:par>
                              <p:par>
                                <p:cTn id="1057" presetID="2" presetClass="exit" presetSubtype="2" fill="hold" grpId="3" nodeType="withEffect">
                                  <p:stCondLst>
                                    <p:cond delay="0"/>
                                  </p:stCondLst>
                                  <p:childTnLst>
                                    <p:anim calcmode="lin" valueType="num">
                                      <p:cBhvr additive="base">
                                        <p:cTn id="1058" dur="3000"/>
                                        <p:tgtEl>
                                          <p:spTgt spid="75"/>
                                        </p:tgtEl>
                                        <p:attrNameLst>
                                          <p:attrName>ppt_x</p:attrName>
                                        </p:attrNameLst>
                                      </p:cBhvr>
                                      <p:tavLst>
                                        <p:tav tm="0">
                                          <p:val>
                                            <p:strVal val="ppt_x"/>
                                          </p:val>
                                        </p:tav>
                                        <p:tav tm="100000">
                                          <p:val>
                                            <p:strVal val="1+ppt_w/2"/>
                                          </p:val>
                                        </p:tav>
                                      </p:tavLst>
                                    </p:anim>
                                    <p:anim calcmode="lin" valueType="num">
                                      <p:cBhvr additive="base">
                                        <p:cTn id="1059" dur="3000"/>
                                        <p:tgtEl>
                                          <p:spTgt spid="75"/>
                                        </p:tgtEl>
                                        <p:attrNameLst>
                                          <p:attrName>ppt_y</p:attrName>
                                        </p:attrNameLst>
                                      </p:cBhvr>
                                      <p:tavLst>
                                        <p:tav tm="0">
                                          <p:val>
                                            <p:strVal val="ppt_y"/>
                                          </p:val>
                                        </p:tav>
                                        <p:tav tm="100000">
                                          <p:val>
                                            <p:strVal val="ppt_y"/>
                                          </p:val>
                                        </p:tav>
                                      </p:tavLst>
                                    </p:anim>
                                    <p:set>
                                      <p:cBhvr>
                                        <p:cTn id="1060" dur="1" fill="hold">
                                          <p:stCondLst>
                                            <p:cond delay="2999"/>
                                          </p:stCondLst>
                                        </p:cTn>
                                        <p:tgtEl>
                                          <p:spTgt spid="75"/>
                                        </p:tgtEl>
                                        <p:attrNameLst>
                                          <p:attrName>style.visibility</p:attrName>
                                        </p:attrNameLst>
                                      </p:cBhvr>
                                      <p:to>
                                        <p:strVal val="hidden"/>
                                      </p:to>
                                    </p:set>
                                  </p:childTnLst>
                                </p:cTn>
                              </p:par>
                              <p:par>
                                <p:cTn id="1061" presetID="2" presetClass="exit" presetSubtype="2" fill="hold" grpId="3" nodeType="withEffect">
                                  <p:stCondLst>
                                    <p:cond delay="0"/>
                                  </p:stCondLst>
                                  <p:childTnLst>
                                    <p:anim calcmode="lin" valueType="num">
                                      <p:cBhvr additive="base">
                                        <p:cTn id="1062" dur="3000"/>
                                        <p:tgtEl>
                                          <p:spTgt spid="76"/>
                                        </p:tgtEl>
                                        <p:attrNameLst>
                                          <p:attrName>ppt_x</p:attrName>
                                        </p:attrNameLst>
                                      </p:cBhvr>
                                      <p:tavLst>
                                        <p:tav tm="0">
                                          <p:val>
                                            <p:strVal val="ppt_x"/>
                                          </p:val>
                                        </p:tav>
                                        <p:tav tm="100000">
                                          <p:val>
                                            <p:strVal val="1+ppt_w/2"/>
                                          </p:val>
                                        </p:tav>
                                      </p:tavLst>
                                    </p:anim>
                                    <p:anim calcmode="lin" valueType="num">
                                      <p:cBhvr additive="base">
                                        <p:cTn id="1063" dur="3000"/>
                                        <p:tgtEl>
                                          <p:spTgt spid="76"/>
                                        </p:tgtEl>
                                        <p:attrNameLst>
                                          <p:attrName>ppt_y</p:attrName>
                                        </p:attrNameLst>
                                      </p:cBhvr>
                                      <p:tavLst>
                                        <p:tav tm="0">
                                          <p:val>
                                            <p:strVal val="ppt_y"/>
                                          </p:val>
                                        </p:tav>
                                        <p:tav tm="100000">
                                          <p:val>
                                            <p:strVal val="ppt_y"/>
                                          </p:val>
                                        </p:tav>
                                      </p:tavLst>
                                    </p:anim>
                                    <p:set>
                                      <p:cBhvr>
                                        <p:cTn id="1064" dur="1" fill="hold">
                                          <p:stCondLst>
                                            <p:cond delay="2999"/>
                                          </p:stCondLst>
                                        </p:cTn>
                                        <p:tgtEl>
                                          <p:spTgt spid="76"/>
                                        </p:tgtEl>
                                        <p:attrNameLst>
                                          <p:attrName>style.visibility</p:attrName>
                                        </p:attrNameLst>
                                      </p:cBhvr>
                                      <p:to>
                                        <p:strVal val="hidden"/>
                                      </p:to>
                                    </p:set>
                                  </p:childTnLst>
                                </p:cTn>
                              </p:par>
                              <p:par>
                                <p:cTn id="1065" presetID="8" presetClass="emph" presetSubtype="0" fill="hold" grpId="4" nodeType="withEffect">
                                  <p:stCondLst>
                                    <p:cond delay="0"/>
                                  </p:stCondLst>
                                  <p:childTnLst>
                                    <p:animRot by="21600000">
                                      <p:cBhvr>
                                        <p:cTn id="1066" dur="3000" fill="hold"/>
                                        <p:tgtEl>
                                          <p:spTgt spid="5"/>
                                        </p:tgtEl>
                                        <p:attrNameLst>
                                          <p:attrName>r</p:attrName>
                                        </p:attrNameLst>
                                      </p:cBhvr>
                                    </p:animRot>
                                  </p:childTnLst>
                                </p:cTn>
                              </p:par>
                              <p:par>
                                <p:cTn id="1067" presetID="8" presetClass="emph" presetSubtype="0" fill="hold" grpId="4" nodeType="withEffect">
                                  <p:stCondLst>
                                    <p:cond delay="0"/>
                                  </p:stCondLst>
                                  <p:childTnLst>
                                    <p:animRot by="21600000">
                                      <p:cBhvr>
                                        <p:cTn id="1068" dur="3000" fill="hold"/>
                                        <p:tgtEl>
                                          <p:spTgt spid="7"/>
                                        </p:tgtEl>
                                        <p:attrNameLst>
                                          <p:attrName>r</p:attrName>
                                        </p:attrNameLst>
                                      </p:cBhvr>
                                    </p:animRot>
                                  </p:childTnLst>
                                </p:cTn>
                              </p:par>
                              <p:par>
                                <p:cTn id="1069" presetID="8" presetClass="emph" presetSubtype="0" fill="hold" grpId="4" nodeType="withEffect">
                                  <p:stCondLst>
                                    <p:cond delay="0"/>
                                  </p:stCondLst>
                                  <p:childTnLst>
                                    <p:animRot by="21600000">
                                      <p:cBhvr>
                                        <p:cTn id="1070" dur="3000" fill="hold"/>
                                        <p:tgtEl>
                                          <p:spTgt spid="8"/>
                                        </p:tgtEl>
                                        <p:attrNameLst>
                                          <p:attrName>r</p:attrName>
                                        </p:attrNameLst>
                                      </p:cBhvr>
                                    </p:animRot>
                                  </p:childTnLst>
                                </p:cTn>
                              </p:par>
                              <p:par>
                                <p:cTn id="1071" presetID="8" presetClass="emph" presetSubtype="0" fill="hold" grpId="4" nodeType="withEffect">
                                  <p:stCondLst>
                                    <p:cond delay="0"/>
                                  </p:stCondLst>
                                  <p:childTnLst>
                                    <p:animRot by="21600000">
                                      <p:cBhvr>
                                        <p:cTn id="1072" dur="3000" fill="hold"/>
                                        <p:tgtEl>
                                          <p:spTgt spid="9"/>
                                        </p:tgtEl>
                                        <p:attrNameLst>
                                          <p:attrName>r</p:attrName>
                                        </p:attrNameLst>
                                      </p:cBhvr>
                                    </p:animRot>
                                  </p:childTnLst>
                                </p:cTn>
                              </p:par>
                              <p:par>
                                <p:cTn id="1073" presetID="8" presetClass="emph" presetSubtype="0" fill="hold" grpId="4" nodeType="withEffect">
                                  <p:stCondLst>
                                    <p:cond delay="0"/>
                                  </p:stCondLst>
                                  <p:childTnLst>
                                    <p:animRot by="21600000">
                                      <p:cBhvr>
                                        <p:cTn id="1074" dur="3000" fill="hold"/>
                                        <p:tgtEl>
                                          <p:spTgt spid="10"/>
                                        </p:tgtEl>
                                        <p:attrNameLst>
                                          <p:attrName>r</p:attrName>
                                        </p:attrNameLst>
                                      </p:cBhvr>
                                    </p:animRot>
                                  </p:childTnLst>
                                </p:cTn>
                              </p:par>
                              <p:par>
                                <p:cTn id="1075" presetID="8" presetClass="emph" presetSubtype="0" fill="hold" grpId="4" nodeType="withEffect">
                                  <p:stCondLst>
                                    <p:cond delay="0"/>
                                  </p:stCondLst>
                                  <p:childTnLst>
                                    <p:animRot by="21600000">
                                      <p:cBhvr>
                                        <p:cTn id="1076" dur="3000" fill="hold"/>
                                        <p:tgtEl>
                                          <p:spTgt spid="11"/>
                                        </p:tgtEl>
                                        <p:attrNameLst>
                                          <p:attrName>r</p:attrName>
                                        </p:attrNameLst>
                                      </p:cBhvr>
                                    </p:animRot>
                                  </p:childTnLst>
                                </p:cTn>
                              </p:par>
                              <p:par>
                                <p:cTn id="1077" presetID="8" presetClass="emph" presetSubtype="0" fill="hold" grpId="4" nodeType="withEffect">
                                  <p:stCondLst>
                                    <p:cond delay="0"/>
                                  </p:stCondLst>
                                  <p:childTnLst>
                                    <p:animRot by="21600000">
                                      <p:cBhvr>
                                        <p:cTn id="1078" dur="3000" fill="hold"/>
                                        <p:tgtEl>
                                          <p:spTgt spid="12"/>
                                        </p:tgtEl>
                                        <p:attrNameLst>
                                          <p:attrName>r</p:attrName>
                                        </p:attrNameLst>
                                      </p:cBhvr>
                                    </p:animRot>
                                  </p:childTnLst>
                                </p:cTn>
                              </p:par>
                              <p:par>
                                <p:cTn id="1079" presetID="8" presetClass="emph" presetSubtype="0" fill="hold" grpId="4" nodeType="withEffect">
                                  <p:stCondLst>
                                    <p:cond delay="0"/>
                                  </p:stCondLst>
                                  <p:childTnLst>
                                    <p:animRot by="21600000">
                                      <p:cBhvr>
                                        <p:cTn id="1080" dur="3000" fill="hold"/>
                                        <p:tgtEl>
                                          <p:spTgt spid="13"/>
                                        </p:tgtEl>
                                        <p:attrNameLst>
                                          <p:attrName>r</p:attrName>
                                        </p:attrNameLst>
                                      </p:cBhvr>
                                    </p:animRot>
                                  </p:childTnLst>
                                </p:cTn>
                              </p:par>
                              <p:par>
                                <p:cTn id="1081" presetID="8" presetClass="emph" presetSubtype="0" fill="hold" grpId="4" nodeType="withEffect">
                                  <p:stCondLst>
                                    <p:cond delay="0"/>
                                  </p:stCondLst>
                                  <p:childTnLst>
                                    <p:animRot by="21600000">
                                      <p:cBhvr>
                                        <p:cTn id="1082" dur="3000" fill="hold"/>
                                        <p:tgtEl>
                                          <p:spTgt spid="14"/>
                                        </p:tgtEl>
                                        <p:attrNameLst>
                                          <p:attrName>r</p:attrName>
                                        </p:attrNameLst>
                                      </p:cBhvr>
                                    </p:animRot>
                                  </p:childTnLst>
                                </p:cTn>
                              </p:par>
                              <p:par>
                                <p:cTn id="1083" presetID="8" presetClass="emph" presetSubtype="0" fill="hold" grpId="4" nodeType="withEffect">
                                  <p:stCondLst>
                                    <p:cond delay="0"/>
                                  </p:stCondLst>
                                  <p:childTnLst>
                                    <p:animRot by="21600000">
                                      <p:cBhvr>
                                        <p:cTn id="1084" dur="3000" fill="hold"/>
                                        <p:tgtEl>
                                          <p:spTgt spid="15"/>
                                        </p:tgtEl>
                                        <p:attrNameLst>
                                          <p:attrName>r</p:attrName>
                                        </p:attrNameLst>
                                      </p:cBhvr>
                                    </p:animRot>
                                  </p:childTnLst>
                                </p:cTn>
                              </p:par>
                              <p:par>
                                <p:cTn id="1085" presetID="8" presetClass="emph" presetSubtype="0" fill="hold" grpId="4" nodeType="withEffect">
                                  <p:stCondLst>
                                    <p:cond delay="0"/>
                                  </p:stCondLst>
                                  <p:childTnLst>
                                    <p:animRot by="21600000">
                                      <p:cBhvr>
                                        <p:cTn id="1086" dur="3000" fill="hold"/>
                                        <p:tgtEl>
                                          <p:spTgt spid="16"/>
                                        </p:tgtEl>
                                        <p:attrNameLst>
                                          <p:attrName>r</p:attrName>
                                        </p:attrNameLst>
                                      </p:cBhvr>
                                    </p:animRot>
                                  </p:childTnLst>
                                </p:cTn>
                              </p:par>
                              <p:par>
                                <p:cTn id="1087" presetID="8" presetClass="emph" presetSubtype="0" fill="hold" grpId="4" nodeType="withEffect">
                                  <p:stCondLst>
                                    <p:cond delay="0"/>
                                  </p:stCondLst>
                                  <p:childTnLst>
                                    <p:animRot by="21600000">
                                      <p:cBhvr>
                                        <p:cTn id="1088" dur="3000" fill="hold"/>
                                        <p:tgtEl>
                                          <p:spTgt spid="17"/>
                                        </p:tgtEl>
                                        <p:attrNameLst>
                                          <p:attrName>r</p:attrName>
                                        </p:attrNameLst>
                                      </p:cBhvr>
                                    </p:animRot>
                                  </p:childTnLst>
                                </p:cTn>
                              </p:par>
                              <p:par>
                                <p:cTn id="1089" presetID="8" presetClass="emph" presetSubtype="0" fill="hold" grpId="4" nodeType="withEffect">
                                  <p:stCondLst>
                                    <p:cond delay="0"/>
                                  </p:stCondLst>
                                  <p:childTnLst>
                                    <p:animRot by="21600000">
                                      <p:cBhvr>
                                        <p:cTn id="1090" dur="3000" fill="hold"/>
                                        <p:tgtEl>
                                          <p:spTgt spid="18"/>
                                        </p:tgtEl>
                                        <p:attrNameLst>
                                          <p:attrName>r</p:attrName>
                                        </p:attrNameLst>
                                      </p:cBhvr>
                                    </p:animRot>
                                  </p:childTnLst>
                                </p:cTn>
                              </p:par>
                              <p:par>
                                <p:cTn id="1091" presetID="8" presetClass="emph" presetSubtype="0" fill="hold" grpId="4" nodeType="withEffect">
                                  <p:stCondLst>
                                    <p:cond delay="0"/>
                                  </p:stCondLst>
                                  <p:childTnLst>
                                    <p:animRot by="21600000">
                                      <p:cBhvr>
                                        <p:cTn id="1092" dur="3000" fill="hold"/>
                                        <p:tgtEl>
                                          <p:spTgt spid="19"/>
                                        </p:tgtEl>
                                        <p:attrNameLst>
                                          <p:attrName>r</p:attrName>
                                        </p:attrNameLst>
                                      </p:cBhvr>
                                    </p:animRot>
                                  </p:childTnLst>
                                </p:cTn>
                              </p:par>
                              <p:par>
                                <p:cTn id="1093" presetID="8" presetClass="emph" presetSubtype="0" fill="hold" grpId="4" nodeType="withEffect">
                                  <p:stCondLst>
                                    <p:cond delay="0"/>
                                  </p:stCondLst>
                                  <p:childTnLst>
                                    <p:animRot by="21600000">
                                      <p:cBhvr>
                                        <p:cTn id="1094" dur="3000" fill="hold"/>
                                        <p:tgtEl>
                                          <p:spTgt spid="20"/>
                                        </p:tgtEl>
                                        <p:attrNameLst>
                                          <p:attrName>r</p:attrName>
                                        </p:attrNameLst>
                                      </p:cBhvr>
                                    </p:animRot>
                                  </p:childTnLst>
                                </p:cTn>
                              </p:par>
                              <p:par>
                                <p:cTn id="1095" presetID="8" presetClass="emph" presetSubtype="0" fill="hold" grpId="4" nodeType="withEffect">
                                  <p:stCondLst>
                                    <p:cond delay="0"/>
                                  </p:stCondLst>
                                  <p:childTnLst>
                                    <p:animRot by="21600000">
                                      <p:cBhvr>
                                        <p:cTn id="1096" dur="3000" fill="hold"/>
                                        <p:tgtEl>
                                          <p:spTgt spid="21"/>
                                        </p:tgtEl>
                                        <p:attrNameLst>
                                          <p:attrName>r</p:attrName>
                                        </p:attrNameLst>
                                      </p:cBhvr>
                                    </p:animRot>
                                  </p:childTnLst>
                                </p:cTn>
                              </p:par>
                              <p:par>
                                <p:cTn id="1097" presetID="8" presetClass="emph" presetSubtype="0" fill="hold" grpId="4" nodeType="withEffect">
                                  <p:stCondLst>
                                    <p:cond delay="0"/>
                                  </p:stCondLst>
                                  <p:childTnLst>
                                    <p:animRot by="21600000">
                                      <p:cBhvr>
                                        <p:cTn id="1098" dur="3000" fill="hold"/>
                                        <p:tgtEl>
                                          <p:spTgt spid="22"/>
                                        </p:tgtEl>
                                        <p:attrNameLst>
                                          <p:attrName>r</p:attrName>
                                        </p:attrNameLst>
                                      </p:cBhvr>
                                    </p:animRot>
                                  </p:childTnLst>
                                </p:cTn>
                              </p:par>
                              <p:par>
                                <p:cTn id="1099" presetID="8" presetClass="emph" presetSubtype="0" fill="hold" grpId="4" nodeType="withEffect">
                                  <p:stCondLst>
                                    <p:cond delay="0"/>
                                  </p:stCondLst>
                                  <p:childTnLst>
                                    <p:animRot by="21600000">
                                      <p:cBhvr>
                                        <p:cTn id="1100" dur="3000" fill="hold"/>
                                        <p:tgtEl>
                                          <p:spTgt spid="23"/>
                                        </p:tgtEl>
                                        <p:attrNameLst>
                                          <p:attrName>r</p:attrName>
                                        </p:attrNameLst>
                                      </p:cBhvr>
                                    </p:animRot>
                                  </p:childTnLst>
                                </p:cTn>
                              </p:par>
                              <p:par>
                                <p:cTn id="1101" presetID="8" presetClass="emph" presetSubtype="0" fill="hold" grpId="4" nodeType="withEffect">
                                  <p:stCondLst>
                                    <p:cond delay="0"/>
                                  </p:stCondLst>
                                  <p:childTnLst>
                                    <p:animRot by="21600000">
                                      <p:cBhvr>
                                        <p:cTn id="1102" dur="3000" fill="hold"/>
                                        <p:tgtEl>
                                          <p:spTgt spid="24"/>
                                        </p:tgtEl>
                                        <p:attrNameLst>
                                          <p:attrName>r</p:attrName>
                                        </p:attrNameLst>
                                      </p:cBhvr>
                                    </p:animRot>
                                  </p:childTnLst>
                                </p:cTn>
                              </p:par>
                              <p:par>
                                <p:cTn id="1103" presetID="8" presetClass="emph" presetSubtype="0" fill="hold" grpId="4" nodeType="withEffect">
                                  <p:stCondLst>
                                    <p:cond delay="0"/>
                                  </p:stCondLst>
                                  <p:childTnLst>
                                    <p:animRot by="21600000">
                                      <p:cBhvr>
                                        <p:cTn id="1104" dur="3000" fill="hold"/>
                                        <p:tgtEl>
                                          <p:spTgt spid="25"/>
                                        </p:tgtEl>
                                        <p:attrNameLst>
                                          <p:attrName>r</p:attrName>
                                        </p:attrNameLst>
                                      </p:cBhvr>
                                    </p:animRot>
                                  </p:childTnLst>
                                </p:cTn>
                              </p:par>
                              <p:par>
                                <p:cTn id="1105" presetID="8" presetClass="emph" presetSubtype="0" fill="hold" grpId="4" nodeType="withEffect">
                                  <p:stCondLst>
                                    <p:cond delay="0"/>
                                  </p:stCondLst>
                                  <p:childTnLst>
                                    <p:animRot by="21600000">
                                      <p:cBhvr>
                                        <p:cTn id="1106" dur="3000" fill="hold"/>
                                        <p:tgtEl>
                                          <p:spTgt spid="26"/>
                                        </p:tgtEl>
                                        <p:attrNameLst>
                                          <p:attrName>r</p:attrName>
                                        </p:attrNameLst>
                                      </p:cBhvr>
                                    </p:animRot>
                                  </p:childTnLst>
                                </p:cTn>
                              </p:par>
                              <p:par>
                                <p:cTn id="1107" presetID="8" presetClass="emph" presetSubtype="0" fill="hold" grpId="4" nodeType="withEffect">
                                  <p:stCondLst>
                                    <p:cond delay="0"/>
                                  </p:stCondLst>
                                  <p:childTnLst>
                                    <p:animRot by="21600000">
                                      <p:cBhvr>
                                        <p:cTn id="1108" dur="3000" fill="hold"/>
                                        <p:tgtEl>
                                          <p:spTgt spid="27"/>
                                        </p:tgtEl>
                                        <p:attrNameLst>
                                          <p:attrName>r</p:attrName>
                                        </p:attrNameLst>
                                      </p:cBhvr>
                                    </p:animRot>
                                  </p:childTnLst>
                                </p:cTn>
                              </p:par>
                              <p:par>
                                <p:cTn id="1109" presetID="8" presetClass="emph" presetSubtype="0" fill="hold" grpId="4" nodeType="withEffect">
                                  <p:stCondLst>
                                    <p:cond delay="0"/>
                                  </p:stCondLst>
                                  <p:childTnLst>
                                    <p:animRot by="21600000">
                                      <p:cBhvr>
                                        <p:cTn id="1110" dur="3000" fill="hold"/>
                                        <p:tgtEl>
                                          <p:spTgt spid="28"/>
                                        </p:tgtEl>
                                        <p:attrNameLst>
                                          <p:attrName>r</p:attrName>
                                        </p:attrNameLst>
                                      </p:cBhvr>
                                    </p:animRot>
                                  </p:childTnLst>
                                </p:cTn>
                              </p:par>
                              <p:par>
                                <p:cTn id="1111" presetID="8" presetClass="emph" presetSubtype="0" fill="hold" grpId="4" nodeType="withEffect">
                                  <p:stCondLst>
                                    <p:cond delay="0"/>
                                  </p:stCondLst>
                                  <p:childTnLst>
                                    <p:animRot by="21600000">
                                      <p:cBhvr>
                                        <p:cTn id="1112" dur="3000" fill="hold"/>
                                        <p:tgtEl>
                                          <p:spTgt spid="29"/>
                                        </p:tgtEl>
                                        <p:attrNameLst>
                                          <p:attrName>r</p:attrName>
                                        </p:attrNameLst>
                                      </p:cBhvr>
                                    </p:animRot>
                                  </p:childTnLst>
                                </p:cTn>
                              </p:par>
                              <p:par>
                                <p:cTn id="1113" presetID="8" presetClass="emph" presetSubtype="0" fill="hold" grpId="4" nodeType="withEffect">
                                  <p:stCondLst>
                                    <p:cond delay="0"/>
                                  </p:stCondLst>
                                  <p:childTnLst>
                                    <p:animRot by="21600000">
                                      <p:cBhvr>
                                        <p:cTn id="1114" dur="3000" fill="hold"/>
                                        <p:tgtEl>
                                          <p:spTgt spid="53"/>
                                        </p:tgtEl>
                                        <p:attrNameLst>
                                          <p:attrName>r</p:attrName>
                                        </p:attrNameLst>
                                      </p:cBhvr>
                                    </p:animRot>
                                  </p:childTnLst>
                                </p:cTn>
                              </p:par>
                              <p:par>
                                <p:cTn id="1115" presetID="8" presetClass="emph" presetSubtype="0" fill="hold" grpId="4" nodeType="withEffect">
                                  <p:stCondLst>
                                    <p:cond delay="0"/>
                                  </p:stCondLst>
                                  <p:childTnLst>
                                    <p:animRot by="21600000">
                                      <p:cBhvr>
                                        <p:cTn id="1116" dur="3000" fill="hold"/>
                                        <p:tgtEl>
                                          <p:spTgt spid="54"/>
                                        </p:tgtEl>
                                        <p:attrNameLst>
                                          <p:attrName>r</p:attrName>
                                        </p:attrNameLst>
                                      </p:cBhvr>
                                    </p:animRot>
                                  </p:childTnLst>
                                </p:cTn>
                              </p:par>
                              <p:par>
                                <p:cTn id="1117" presetID="8" presetClass="emph" presetSubtype="0" fill="hold" grpId="4" nodeType="withEffect">
                                  <p:stCondLst>
                                    <p:cond delay="0"/>
                                  </p:stCondLst>
                                  <p:childTnLst>
                                    <p:animRot by="21600000">
                                      <p:cBhvr>
                                        <p:cTn id="1118" dur="3000" fill="hold"/>
                                        <p:tgtEl>
                                          <p:spTgt spid="55"/>
                                        </p:tgtEl>
                                        <p:attrNameLst>
                                          <p:attrName>r</p:attrName>
                                        </p:attrNameLst>
                                      </p:cBhvr>
                                    </p:animRot>
                                  </p:childTnLst>
                                </p:cTn>
                              </p:par>
                              <p:par>
                                <p:cTn id="1119" presetID="8" presetClass="emph" presetSubtype="0" fill="hold" grpId="4" nodeType="withEffect">
                                  <p:stCondLst>
                                    <p:cond delay="0"/>
                                  </p:stCondLst>
                                  <p:childTnLst>
                                    <p:animRot by="21600000">
                                      <p:cBhvr>
                                        <p:cTn id="1120" dur="3000" fill="hold"/>
                                        <p:tgtEl>
                                          <p:spTgt spid="56"/>
                                        </p:tgtEl>
                                        <p:attrNameLst>
                                          <p:attrName>r</p:attrName>
                                        </p:attrNameLst>
                                      </p:cBhvr>
                                    </p:animRot>
                                  </p:childTnLst>
                                </p:cTn>
                              </p:par>
                              <p:par>
                                <p:cTn id="1121" presetID="8" presetClass="emph" presetSubtype="0" fill="hold" grpId="4" nodeType="withEffect">
                                  <p:stCondLst>
                                    <p:cond delay="0"/>
                                  </p:stCondLst>
                                  <p:childTnLst>
                                    <p:animRot by="21600000">
                                      <p:cBhvr>
                                        <p:cTn id="1122" dur="3000" fill="hold"/>
                                        <p:tgtEl>
                                          <p:spTgt spid="57"/>
                                        </p:tgtEl>
                                        <p:attrNameLst>
                                          <p:attrName>r</p:attrName>
                                        </p:attrNameLst>
                                      </p:cBhvr>
                                    </p:animRot>
                                  </p:childTnLst>
                                </p:cTn>
                              </p:par>
                              <p:par>
                                <p:cTn id="1123" presetID="8" presetClass="emph" presetSubtype="0" fill="hold" grpId="4" nodeType="withEffect">
                                  <p:stCondLst>
                                    <p:cond delay="0"/>
                                  </p:stCondLst>
                                  <p:childTnLst>
                                    <p:animRot by="21600000">
                                      <p:cBhvr>
                                        <p:cTn id="1124" dur="3000" fill="hold"/>
                                        <p:tgtEl>
                                          <p:spTgt spid="58"/>
                                        </p:tgtEl>
                                        <p:attrNameLst>
                                          <p:attrName>r</p:attrName>
                                        </p:attrNameLst>
                                      </p:cBhvr>
                                    </p:animRot>
                                  </p:childTnLst>
                                </p:cTn>
                              </p:par>
                              <p:par>
                                <p:cTn id="1125" presetID="8" presetClass="emph" presetSubtype="0" fill="hold" grpId="4" nodeType="withEffect">
                                  <p:stCondLst>
                                    <p:cond delay="0"/>
                                  </p:stCondLst>
                                  <p:childTnLst>
                                    <p:animRot by="21600000">
                                      <p:cBhvr>
                                        <p:cTn id="1126" dur="3000" fill="hold"/>
                                        <p:tgtEl>
                                          <p:spTgt spid="59"/>
                                        </p:tgtEl>
                                        <p:attrNameLst>
                                          <p:attrName>r</p:attrName>
                                        </p:attrNameLst>
                                      </p:cBhvr>
                                    </p:animRot>
                                  </p:childTnLst>
                                </p:cTn>
                              </p:par>
                              <p:par>
                                <p:cTn id="1127" presetID="8" presetClass="emph" presetSubtype="0" fill="hold" grpId="4" nodeType="withEffect">
                                  <p:stCondLst>
                                    <p:cond delay="0"/>
                                  </p:stCondLst>
                                  <p:childTnLst>
                                    <p:animRot by="21600000">
                                      <p:cBhvr>
                                        <p:cTn id="1128" dur="3000" fill="hold"/>
                                        <p:tgtEl>
                                          <p:spTgt spid="60"/>
                                        </p:tgtEl>
                                        <p:attrNameLst>
                                          <p:attrName>r</p:attrName>
                                        </p:attrNameLst>
                                      </p:cBhvr>
                                    </p:animRot>
                                  </p:childTnLst>
                                </p:cTn>
                              </p:par>
                              <p:par>
                                <p:cTn id="1129" presetID="8" presetClass="emph" presetSubtype="0" fill="hold" grpId="4" nodeType="withEffect">
                                  <p:stCondLst>
                                    <p:cond delay="0"/>
                                  </p:stCondLst>
                                  <p:childTnLst>
                                    <p:animRot by="21600000">
                                      <p:cBhvr>
                                        <p:cTn id="1130" dur="3000" fill="hold"/>
                                        <p:tgtEl>
                                          <p:spTgt spid="61"/>
                                        </p:tgtEl>
                                        <p:attrNameLst>
                                          <p:attrName>r</p:attrName>
                                        </p:attrNameLst>
                                      </p:cBhvr>
                                    </p:animRot>
                                  </p:childTnLst>
                                </p:cTn>
                              </p:par>
                              <p:par>
                                <p:cTn id="1131" presetID="8" presetClass="emph" presetSubtype="0" fill="hold" grpId="4" nodeType="withEffect">
                                  <p:stCondLst>
                                    <p:cond delay="0"/>
                                  </p:stCondLst>
                                  <p:childTnLst>
                                    <p:animRot by="21600000">
                                      <p:cBhvr>
                                        <p:cTn id="1132" dur="3000" fill="hold"/>
                                        <p:tgtEl>
                                          <p:spTgt spid="62"/>
                                        </p:tgtEl>
                                        <p:attrNameLst>
                                          <p:attrName>r</p:attrName>
                                        </p:attrNameLst>
                                      </p:cBhvr>
                                    </p:animRot>
                                  </p:childTnLst>
                                </p:cTn>
                              </p:par>
                              <p:par>
                                <p:cTn id="1133" presetID="8" presetClass="emph" presetSubtype="0" fill="hold" grpId="4" nodeType="withEffect">
                                  <p:stCondLst>
                                    <p:cond delay="0"/>
                                  </p:stCondLst>
                                  <p:childTnLst>
                                    <p:animRot by="21600000">
                                      <p:cBhvr>
                                        <p:cTn id="1134" dur="3000" fill="hold"/>
                                        <p:tgtEl>
                                          <p:spTgt spid="63"/>
                                        </p:tgtEl>
                                        <p:attrNameLst>
                                          <p:attrName>r</p:attrName>
                                        </p:attrNameLst>
                                      </p:cBhvr>
                                    </p:animRot>
                                  </p:childTnLst>
                                </p:cTn>
                              </p:par>
                              <p:par>
                                <p:cTn id="1135" presetID="8" presetClass="emph" presetSubtype="0" fill="hold" grpId="4" nodeType="withEffect">
                                  <p:stCondLst>
                                    <p:cond delay="0"/>
                                  </p:stCondLst>
                                  <p:childTnLst>
                                    <p:animRot by="21600000">
                                      <p:cBhvr>
                                        <p:cTn id="1136" dur="3000" fill="hold"/>
                                        <p:tgtEl>
                                          <p:spTgt spid="64"/>
                                        </p:tgtEl>
                                        <p:attrNameLst>
                                          <p:attrName>r</p:attrName>
                                        </p:attrNameLst>
                                      </p:cBhvr>
                                    </p:animRot>
                                  </p:childTnLst>
                                </p:cTn>
                              </p:par>
                              <p:par>
                                <p:cTn id="1137" presetID="8" presetClass="emph" presetSubtype="0" fill="hold" grpId="4" nodeType="withEffect">
                                  <p:stCondLst>
                                    <p:cond delay="0"/>
                                  </p:stCondLst>
                                  <p:childTnLst>
                                    <p:animRot by="21600000">
                                      <p:cBhvr>
                                        <p:cTn id="1138" dur="3000" fill="hold"/>
                                        <p:tgtEl>
                                          <p:spTgt spid="65"/>
                                        </p:tgtEl>
                                        <p:attrNameLst>
                                          <p:attrName>r</p:attrName>
                                        </p:attrNameLst>
                                      </p:cBhvr>
                                    </p:animRot>
                                  </p:childTnLst>
                                </p:cTn>
                              </p:par>
                              <p:par>
                                <p:cTn id="1139" presetID="8" presetClass="emph" presetSubtype="0" fill="hold" grpId="4" nodeType="withEffect">
                                  <p:stCondLst>
                                    <p:cond delay="0"/>
                                  </p:stCondLst>
                                  <p:childTnLst>
                                    <p:animRot by="21600000">
                                      <p:cBhvr>
                                        <p:cTn id="1140" dur="3000" fill="hold"/>
                                        <p:tgtEl>
                                          <p:spTgt spid="66"/>
                                        </p:tgtEl>
                                        <p:attrNameLst>
                                          <p:attrName>r</p:attrName>
                                        </p:attrNameLst>
                                      </p:cBhvr>
                                    </p:animRot>
                                  </p:childTnLst>
                                </p:cTn>
                              </p:par>
                              <p:par>
                                <p:cTn id="1141" presetID="8" presetClass="emph" presetSubtype="0" fill="hold" grpId="4" nodeType="withEffect">
                                  <p:stCondLst>
                                    <p:cond delay="0"/>
                                  </p:stCondLst>
                                  <p:childTnLst>
                                    <p:animRot by="21600000">
                                      <p:cBhvr>
                                        <p:cTn id="1142" dur="3000" fill="hold"/>
                                        <p:tgtEl>
                                          <p:spTgt spid="67"/>
                                        </p:tgtEl>
                                        <p:attrNameLst>
                                          <p:attrName>r</p:attrName>
                                        </p:attrNameLst>
                                      </p:cBhvr>
                                    </p:animRot>
                                  </p:childTnLst>
                                </p:cTn>
                              </p:par>
                              <p:par>
                                <p:cTn id="1143" presetID="8" presetClass="emph" presetSubtype="0" fill="hold" grpId="4" nodeType="withEffect">
                                  <p:stCondLst>
                                    <p:cond delay="0"/>
                                  </p:stCondLst>
                                  <p:childTnLst>
                                    <p:animRot by="21600000">
                                      <p:cBhvr>
                                        <p:cTn id="1144" dur="3000" fill="hold"/>
                                        <p:tgtEl>
                                          <p:spTgt spid="68"/>
                                        </p:tgtEl>
                                        <p:attrNameLst>
                                          <p:attrName>r</p:attrName>
                                        </p:attrNameLst>
                                      </p:cBhvr>
                                    </p:animRot>
                                  </p:childTnLst>
                                </p:cTn>
                              </p:par>
                              <p:par>
                                <p:cTn id="1145" presetID="8" presetClass="emph" presetSubtype="0" fill="hold" grpId="4" nodeType="withEffect">
                                  <p:stCondLst>
                                    <p:cond delay="0"/>
                                  </p:stCondLst>
                                  <p:childTnLst>
                                    <p:animRot by="21600000">
                                      <p:cBhvr>
                                        <p:cTn id="1146" dur="3000" fill="hold"/>
                                        <p:tgtEl>
                                          <p:spTgt spid="69"/>
                                        </p:tgtEl>
                                        <p:attrNameLst>
                                          <p:attrName>r</p:attrName>
                                        </p:attrNameLst>
                                      </p:cBhvr>
                                    </p:animRot>
                                  </p:childTnLst>
                                </p:cTn>
                              </p:par>
                              <p:par>
                                <p:cTn id="1147" presetID="8" presetClass="emph" presetSubtype="0" fill="hold" grpId="4" nodeType="withEffect">
                                  <p:stCondLst>
                                    <p:cond delay="0"/>
                                  </p:stCondLst>
                                  <p:childTnLst>
                                    <p:animRot by="21600000">
                                      <p:cBhvr>
                                        <p:cTn id="1148" dur="3000" fill="hold"/>
                                        <p:tgtEl>
                                          <p:spTgt spid="70"/>
                                        </p:tgtEl>
                                        <p:attrNameLst>
                                          <p:attrName>r</p:attrName>
                                        </p:attrNameLst>
                                      </p:cBhvr>
                                    </p:animRot>
                                  </p:childTnLst>
                                </p:cTn>
                              </p:par>
                              <p:par>
                                <p:cTn id="1149" presetID="8" presetClass="emph" presetSubtype="0" fill="hold" grpId="4" nodeType="withEffect">
                                  <p:stCondLst>
                                    <p:cond delay="0"/>
                                  </p:stCondLst>
                                  <p:childTnLst>
                                    <p:animRot by="21600000">
                                      <p:cBhvr>
                                        <p:cTn id="1150" dur="3000" fill="hold"/>
                                        <p:tgtEl>
                                          <p:spTgt spid="71"/>
                                        </p:tgtEl>
                                        <p:attrNameLst>
                                          <p:attrName>r</p:attrName>
                                        </p:attrNameLst>
                                      </p:cBhvr>
                                    </p:animRot>
                                  </p:childTnLst>
                                </p:cTn>
                              </p:par>
                              <p:par>
                                <p:cTn id="1151" presetID="8" presetClass="emph" presetSubtype="0" fill="hold" grpId="4" nodeType="withEffect">
                                  <p:stCondLst>
                                    <p:cond delay="0"/>
                                  </p:stCondLst>
                                  <p:childTnLst>
                                    <p:animRot by="21600000">
                                      <p:cBhvr>
                                        <p:cTn id="1152" dur="3000" fill="hold"/>
                                        <p:tgtEl>
                                          <p:spTgt spid="72"/>
                                        </p:tgtEl>
                                        <p:attrNameLst>
                                          <p:attrName>r</p:attrName>
                                        </p:attrNameLst>
                                      </p:cBhvr>
                                    </p:animRot>
                                  </p:childTnLst>
                                </p:cTn>
                              </p:par>
                              <p:par>
                                <p:cTn id="1153" presetID="8" presetClass="emph" presetSubtype="0" fill="hold" grpId="4" nodeType="withEffect">
                                  <p:stCondLst>
                                    <p:cond delay="0"/>
                                  </p:stCondLst>
                                  <p:childTnLst>
                                    <p:animRot by="21600000">
                                      <p:cBhvr>
                                        <p:cTn id="1154" dur="3000" fill="hold"/>
                                        <p:tgtEl>
                                          <p:spTgt spid="73"/>
                                        </p:tgtEl>
                                        <p:attrNameLst>
                                          <p:attrName>r</p:attrName>
                                        </p:attrNameLst>
                                      </p:cBhvr>
                                    </p:animRot>
                                  </p:childTnLst>
                                </p:cTn>
                              </p:par>
                              <p:par>
                                <p:cTn id="1155" presetID="8" presetClass="emph" presetSubtype="0" fill="hold" grpId="4" nodeType="withEffect">
                                  <p:stCondLst>
                                    <p:cond delay="0"/>
                                  </p:stCondLst>
                                  <p:childTnLst>
                                    <p:animRot by="21600000">
                                      <p:cBhvr>
                                        <p:cTn id="1156" dur="3000" fill="hold"/>
                                        <p:tgtEl>
                                          <p:spTgt spid="74"/>
                                        </p:tgtEl>
                                        <p:attrNameLst>
                                          <p:attrName>r</p:attrName>
                                        </p:attrNameLst>
                                      </p:cBhvr>
                                    </p:animRot>
                                  </p:childTnLst>
                                </p:cTn>
                              </p:par>
                              <p:par>
                                <p:cTn id="1157" presetID="8" presetClass="emph" presetSubtype="0" fill="hold" grpId="4" nodeType="withEffect">
                                  <p:stCondLst>
                                    <p:cond delay="0"/>
                                  </p:stCondLst>
                                  <p:childTnLst>
                                    <p:animRot by="21600000">
                                      <p:cBhvr>
                                        <p:cTn id="1158" dur="3000" fill="hold"/>
                                        <p:tgtEl>
                                          <p:spTgt spid="75"/>
                                        </p:tgtEl>
                                        <p:attrNameLst>
                                          <p:attrName>r</p:attrName>
                                        </p:attrNameLst>
                                      </p:cBhvr>
                                    </p:animRot>
                                  </p:childTnLst>
                                </p:cTn>
                              </p:par>
                              <p:par>
                                <p:cTn id="1159" presetID="8" presetClass="emph" presetSubtype="0" fill="hold" grpId="4" nodeType="withEffect">
                                  <p:stCondLst>
                                    <p:cond delay="0"/>
                                  </p:stCondLst>
                                  <p:childTnLst>
                                    <p:animRot by="21600000">
                                      <p:cBhvr>
                                        <p:cTn id="1160" dur="3000" fill="hold"/>
                                        <p:tgtEl>
                                          <p:spTgt spid="76"/>
                                        </p:tgtEl>
                                        <p:attrNameLst>
                                          <p:attrName>r</p:attrName>
                                        </p:attrNameLst>
                                      </p:cBhvr>
                                    </p:animRot>
                                  </p:childTnLst>
                                </p:cTn>
                              </p:par>
                              <p:par>
                                <p:cTn id="1161" presetID="2" presetClass="exit" presetSubtype="8" fill="hold" grpId="3" nodeType="withEffect">
                                  <p:stCondLst>
                                    <p:cond delay="0"/>
                                  </p:stCondLst>
                                  <p:childTnLst>
                                    <p:anim calcmode="lin" valueType="num">
                                      <p:cBhvr additive="base">
                                        <p:cTn id="1162" dur="3000"/>
                                        <p:tgtEl>
                                          <p:spTgt spid="6"/>
                                        </p:tgtEl>
                                        <p:attrNameLst>
                                          <p:attrName>ppt_x</p:attrName>
                                        </p:attrNameLst>
                                      </p:cBhvr>
                                      <p:tavLst>
                                        <p:tav tm="0">
                                          <p:val>
                                            <p:strVal val="ppt_x"/>
                                          </p:val>
                                        </p:tav>
                                        <p:tav tm="100000">
                                          <p:val>
                                            <p:strVal val="0-ppt_w/2"/>
                                          </p:val>
                                        </p:tav>
                                      </p:tavLst>
                                    </p:anim>
                                    <p:anim calcmode="lin" valueType="num">
                                      <p:cBhvr additive="base">
                                        <p:cTn id="1163" dur="3000"/>
                                        <p:tgtEl>
                                          <p:spTgt spid="6"/>
                                        </p:tgtEl>
                                        <p:attrNameLst>
                                          <p:attrName>ppt_y</p:attrName>
                                        </p:attrNameLst>
                                      </p:cBhvr>
                                      <p:tavLst>
                                        <p:tav tm="0">
                                          <p:val>
                                            <p:strVal val="ppt_y"/>
                                          </p:val>
                                        </p:tav>
                                        <p:tav tm="100000">
                                          <p:val>
                                            <p:strVal val="ppt_y"/>
                                          </p:val>
                                        </p:tav>
                                      </p:tavLst>
                                    </p:anim>
                                    <p:set>
                                      <p:cBhvr>
                                        <p:cTn id="1164" dur="1" fill="hold">
                                          <p:stCondLst>
                                            <p:cond delay="2999"/>
                                          </p:stCondLst>
                                        </p:cTn>
                                        <p:tgtEl>
                                          <p:spTgt spid="6"/>
                                        </p:tgtEl>
                                        <p:attrNameLst>
                                          <p:attrName>style.visibility</p:attrName>
                                        </p:attrNameLst>
                                      </p:cBhvr>
                                      <p:to>
                                        <p:strVal val="hidden"/>
                                      </p:to>
                                    </p:set>
                                  </p:childTnLst>
                                </p:cTn>
                              </p:par>
                              <p:par>
                                <p:cTn id="1165" presetID="2" presetClass="exit" presetSubtype="8" fill="hold" grpId="3" nodeType="withEffect">
                                  <p:stCondLst>
                                    <p:cond delay="0"/>
                                  </p:stCondLst>
                                  <p:childTnLst>
                                    <p:anim calcmode="lin" valueType="num">
                                      <p:cBhvr additive="base">
                                        <p:cTn id="1166" dur="3000"/>
                                        <p:tgtEl>
                                          <p:spTgt spid="30"/>
                                        </p:tgtEl>
                                        <p:attrNameLst>
                                          <p:attrName>ppt_x</p:attrName>
                                        </p:attrNameLst>
                                      </p:cBhvr>
                                      <p:tavLst>
                                        <p:tav tm="0">
                                          <p:val>
                                            <p:strVal val="ppt_x"/>
                                          </p:val>
                                        </p:tav>
                                        <p:tav tm="100000">
                                          <p:val>
                                            <p:strVal val="0-ppt_w/2"/>
                                          </p:val>
                                        </p:tav>
                                      </p:tavLst>
                                    </p:anim>
                                    <p:anim calcmode="lin" valueType="num">
                                      <p:cBhvr additive="base">
                                        <p:cTn id="1167" dur="3000"/>
                                        <p:tgtEl>
                                          <p:spTgt spid="30"/>
                                        </p:tgtEl>
                                        <p:attrNameLst>
                                          <p:attrName>ppt_y</p:attrName>
                                        </p:attrNameLst>
                                      </p:cBhvr>
                                      <p:tavLst>
                                        <p:tav tm="0">
                                          <p:val>
                                            <p:strVal val="ppt_y"/>
                                          </p:val>
                                        </p:tav>
                                        <p:tav tm="100000">
                                          <p:val>
                                            <p:strVal val="ppt_y"/>
                                          </p:val>
                                        </p:tav>
                                      </p:tavLst>
                                    </p:anim>
                                    <p:set>
                                      <p:cBhvr>
                                        <p:cTn id="1168" dur="1" fill="hold">
                                          <p:stCondLst>
                                            <p:cond delay="2999"/>
                                          </p:stCondLst>
                                        </p:cTn>
                                        <p:tgtEl>
                                          <p:spTgt spid="30"/>
                                        </p:tgtEl>
                                        <p:attrNameLst>
                                          <p:attrName>style.visibility</p:attrName>
                                        </p:attrNameLst>
                                      </p:cBhvr>
                                      <p:to>
                                        <p:strVal val="hidden"/>
                                      </p:to>
                                    </p:set>
                                  </p:childTnLst>
                                </p:cTn>
                              </p:par>
                              <p:par>
                                <p:cTn id="1169" presetID="2" presetClass="exit" presetSubtype="8" fill="hold" grpId="3" nodeType="withEffect">
                                  <p:stCondLst>
                                    <p:cond delay="0"/>
                                  </p:stCondLst>
                                  <p:childTnLst>
                                    <p:anim calcmode="lin" valueType="num">
                                      <p:cBhvr additive="base">
                                        <p:cTn id="1170" dur="3000"/>
                                        <p:tgtEl>
                                          <p:spTgt spid="31"/>
                                        </p:tgtEl>
                                        <p:attrNameLst>
                                          <p:attrName>ppt_x</p:attrName>
                                        </p:attrNameLst>
                                      </p:cBhvr>
                                      <p:tavLst>
                                        <p:tav tm="0">
                                          <p:val>
                                            <p:strVal val="ppt_x"/>
                                          </p:val>
                                        </p:tav>
                                        <p:tav tm="100000">
                                          <p:val>
                                            <p:strVal val="0-ppt_w/2"/>
                                          </p:val>
                                        </p:tav>
                                      </p:tavLst>
                                    </p:anim>
                                    <p:anim calcmode="lin" valueType="num">
                                      <p:cBhvr additive="base">
                                        <p:cTn id="1171" dur="3000"/>
                                        <p:tgtEl>
                                          <p:spTgt spid="31"/>
                                        </p:tgtEl>
                                        <p:attrNameLst>
                                          <p:attrName>ppt_y</p:attrName>
                                        </p:attrNameLst>
                                      </p:cBhvr>
                                      <p:tavLst>
                                        <p:tav tm="0">
                                          <p:val>
                                            <p:strVal val="ppt_y"/>
                                          </p:val>
                                        </p:tav>
                                        <p:tav tm="100000">
                                          <p:val>
                                            <p:strVal val="ppt_y"/>
                                          </p:val>
                                        </p:tav>
                                      </p:tavLst>
                                    </p:anim>
                                    <p:set>
                                      <p:cBhvr>
                                        <p:cTn id="1172" dur="1" fill="hold">
                                          <p:stCondLst>
                                            <p:cond delay="2999"/>
                                          </p:stCondLst>
                                        </p:cTn>
                                        <p:tgtEl>
                                          <p:spTgt spid="31"/>
                                        </p:tgtEl>
                                        <p:attrNameLst>
                                          <p:attrName>style.visibility</p:attrName>
                                        </p:attrNameLst>
                                      </p:cBhvr>
                                      <p:to>
                                        <p:strVal val="hidden"/>
                                      </p:to>
                                    </p:set>
                                  </p:childTnLst>
                                </p:cTn>
                              </p:par>
                              <p:par>
                                <p:cTn id="1173" presetID="2" presetClass="exit" presetSubtype="8" fill="hold" grpId="3" nodeType="withEffect">
                                  <p:stCondLst>
                                    <p:cond delay="0"/>
                                  </p:stCondLst>
                                  <p:childTnLst>
                                    <p:anim calcmode="lin" valueType="num">
                                      <p:cBhvr additive="base">
                                        <p:cTn id="1174" dur="3000"/>
                                        <p:tgtEl>
                                          <p:spTgt spid="32"/>
                                        </p:tgtEl>
                                        <p:attrNameLst>
                                          <p:attrName>ppt_x</p:attrName>
                                        </p:attrNameLst>
                                      </p:cBhvr>
                                      <p:tavLst>
                                        <p:tav tm="0">
                                          <p:val>
                                            <p:strVal val="ppt_x"/>
                                          </p:val>
                                        </p:tav>
                                        <p:tav tm="100000">
                                          <p:val>
                                            <p:strVal val="0-ppt_w/2"/>
                                          </p:val>
                                        </p:tav>
                                      </p:tavLst>
                                    </p:anim>
                                    <p:anim calcmode="lin" valueType="num">
                                      <p:cBhvr additive="base">
                                        <p:cTn id="1175" dur="3000"/>
                                        <p:tgtEl>
                                          <p:spTgt spid="32"/>
                                        </p:tgtEl>
                                        <p:attrNameLst>
                                          <p:attrName>ppt_y</p:attrName>
                                        </p:attrNameLst>
                                      </p:cBhvr>
                                      <p:tavLst>
                                        <p:tav tm="0">
                                          <p:val>
                                            <p:strVal val="ppt_y"/>
                                          </p:val>
                                        </p:tav>
                                        <p:tav tm="100000">
                                          <p:val>
                                            <p:strVal val="ppt_y"/>
                                          </p:val>
                                        </p:tav>
                                      </p:tavLst>
                                    </p:anim>
                                    <p:set>
                                      <p:cBhvr>
                                        <p:cTn id="1176" dur="1" fill="hold">
                                          <p:stCondLst>
                                            <p:cond delay="2999"/>
                                          </p:stCondLst>
                                        </p:cTn>
                                        <p:tgtEl>
                                          <p:spTgt spid="32"/>
                                        </p:tgtEl>
                                        <p:attrNameLst>
                                          <p:attrName>style.visibility</p:attrName>
                                        </p:attrNameLst>
                                      </p:cBhvr>
                                      <p:to>
                                        <p:strVal val="hidden"/>
                                      </p:to>
                                    </p:set>
                                  </p:childTnLst>
                                </p:cTn>
                              </p:par>
                              <p:par>
                                <p:cTn id="1177" presetID="2" presetClass="exit" presetSubtype="8" fill="hold" grpId="3" nodeType="withEffect">
                                  <p:stCondLst>
                                    <p:cond delay="0"/>
                                  </p:stCondLst>
                                  <p:childTnLst>
                                    <p:anim calcmode="lin" valueType="num">
                                      <p:cBhvr additive="base">
                                        <p:cTn id="1178" dur="3000"/>
                                        <p:tgtEl>
                                          <p:spTgt spid="33"/>
                                        </p:tgtEl>
                                        <p:attrNameLst>
                                          <p:attrName>ppt_x</p:attrName>
                                        </p:attrNameLst>
                                      </p:cBhvr>
                                      <p:tavLst>
                                        <p:tav tm="0">
                                          <p:val>
                                            <p:strVal val="ppt_x"/>
                                          </p:val>
                                        </p:tav>
                                        <p:tav tm="100000">
                                          <p:val>
                                            <p:strVal val="0-ppt_w/2"/>
                                          </p:val>
                                        </p:tav>
                                      </p:tavLst>
                                    </p:anim>
                                    <p:anim calcmode="lin" valueType="num">
                                      <p:cBhvr additive="base">
                                        <p:cTn id="1179" dur="3000"/>
                                        <p:tgtEl>
                                          <p:spTgt spid="33"/>
                                        </p:tgtEl>
                                        <p:attrNameLst>
                                          <p:attrName>ppt_y</p:attrName>
                                        </p:attrNameLst>
                                      </p:cBhvr>
                                      <p:tavLst>
                                        <p:tav tm="0">
                                          <p:val>
                                            <p:strVal val="ppt_y"/>
                                          </p:val>
                                        </p:tav>
                                        <p:tav tm="100000">
                                          <p:val>
                                            <p:strVal val="ppt_y"/>
                                          </p:val>
                                        </p:tav>
                                      </p:tavLst>
                                    </p:anim>
                                    <p:set>
                                      <p:cBhvr>
                                        <p:cTn id="1180" dur="1" fill="hold">
                                          <p:stCondLst>
                                            <p:cond delay="2999"/>
                                          </p:stCondLst>
                                        </p:cTn>
                                        <p:tgtEl>
                                          <p:spTgt spid="33"/>
                                        </p:tgtEl>
                                        <p:attrNameLst>
                                          <p:attrName>style.visibility</p:attrName>
                                        </p:attrNameLst>
                                      </p:cBhvr>
                                      <p:to>
                                        <p:strVal val="hidden"/>
                                      </p:to>
                                    </p:set>
                                  </p:childTnLst>
                                </p:cTn>
                              </p:par>
                              <p:par>
                                <p:cTn id="1181" presetID="2" presetClass="exit" presetSubtype="8" fill="hold" grpId="3" nodeType="withEffect">
                                  <p:stCondLst>
                                    <p:cond delay="0"/>
                                  </p:stCondLst>
                                  <p:childTnLst>
                                    <p:anim calcmode="lin" valueType="num">
                                      <p:cBhvr additive="base">
                                        <p:cTn id="1182" dur="3000"/>
                                        <p:tgtEl>
                                          <p:spTgt spid="34"/>
                                        </p:tgtEl>
                                        <p:attrNameLst>
                                          <p:attrName>ppt_x</p:attrName>
                                        </p:attrNameLst>
                                      </p:cBhvr>
                                      <p:tavLst>
                                        <p:tav tm="0">
                                          <p:val>
                                            <p:strVal val="ppt_x"/>
                                          </p:val>
                                        </p:tav>
                                        <p:tav tm="100000">
                                          <p:val>
                                            <p:strVal val="0-ppt_w/2"/>
                                          </p:val>
                                        </p:tav>
                                      </p:tavLst>
                                    </p:anim>
                                    <p:anim calcmode="lin" valueType="num">
                                      <p:cBhvr additive="base">
                                        <p:cTn id="1183" dur="3000"/>
                                        <p:tgtEl>
                                          <p:spTgt spid="34"/>
                                        </p:tgtEl>
                                        <p:attrNameLst>
                                          <p:attrName>ppt_y</p:attrName>
                                        </p:attrNameLst>
                                      </p:cBhvr>
                                      <p:tavLst>
                                        <p:tav tm="0">
                                          <p:val>
                                            <p:strVal val="ppt_y"/>
                                          </p:val>
                                        </p:tav>
                                        <p:tav tm="100000">
                                          <p:val>
                                            <p:strVal val="ppt_y"/>
                                          </p:val>
                                        </p:tav>
                                      </p:tavLst>
                                    </p:anim>
                                    <p:set>
                                      <p:cBhvr>
                                        <p:cTn id="1184" dur="1" fill="hold">
                                          <p:stCondLst>
                                            <p:cond delay="2999"/>
                                          </p:stCondLst>
                                        </p:cTn>
                                        <p:tgtEl>
                                          <p:spTgt spid="34"/>
                                        </p:tgtEl>
                                        <p:attrNameLst>
                                          <p:attrName>style.visibility</p:attrName>
                                        </p:attrNameLst>
                                      </p:cBhvr>
                                      <p:to>
                                        <p:strVal val="hidden"/>
                                      </p:to>
                                    </p:set>
                                  </p:childTnLst>
                                </p:cTn>
                              </p:par>
                              <p:par>
                                <p:cTn id="1185" presetID="2" presetClass="exit" presetSubtype="8" fill="hold" grpId="3" nodeType="withEffect">
                                  <p:stCondLst>
                                    <p:cond delay="0"/>
                                  </p:stCondLst>
                                  <p:childTnLst>
                                    <p:anim calcmode="lin" valueType="num">
                                      <p:cBhvr additive="base">
                                        <p:cTn id="1186" dur="3000"/>
                                        <p:tgtEl>
                                          <p:spTgt spid="35"/>
                                        </p:tgtEl>
                                        <p:attrNameLst>
                                          <p:attrName>ppt_x</p:attrName>
                                        </p:attrNameLst>
                                      </p:cBhvr>
                                      <p:tavLst>
                                        <p:tav tm="0">
                                          <p:val>
                                            <p:strVal val="ppt_x"/>
                                          </p:val>
                                        </p:tav>
                                        <p:tav tm="100000">
                                          <p:val>
                                            <p:strVal val="0-ppt_w/2"/>
                                          </p:val>
                                        </p:tav>
                                      </p:tavLst>
                                    </p:anim>
                                    <p:anim calcmode="lin" valueType="num">
                                      <p:cBhvr additive="base">
                                        <p:cTn id="1187" dur="3000"/>
                                        <p:tgtEl>
                                          <p:spTgt spid="35"/>
                                        </p:tgtEl>
                                        <p:attrNameLst>
                                          <p:attrName>ppt_y</p:attrName>
                                        </p:attrNameLst>
                                      </p:cBhvr>
                                      <p:tavLst>
                                        <p:tav tm="0">
                                          <p:val>
                                            <p:strVal val="ppt_y"/>
                                          </p:val>
                                        </p:tav>
                                        <p:tav tm="100000">
                                          <p:val>
                                            <p:strVal val="ppt_y"/>
                                          </p:val>
                                        </p:tav>
                                      </p:tavLst>
                                    </p:anim>
                                    <p:set>
                                      <p:cBhvr>
                                        <p:cTn id="1188" dur="1" fill="hold">
                                          <p:stCondLst>
                                            <p:cond delay="2999"/>
                                          </p:stCondLst>
                                        </p:cTn>
                                        <p:tgtEl>
                                          <p:spTgt spid="35"/>
                                        </p:tgtEl>
                                        <p:attrNameLst>
                                          <p:attrName>style.visibility</p:attrName>
                                        </p:attrNameLst>
                                      </p:cBhvr>
                                      <p:to>
                                        <p:strVal val="hidden"/>
                                      </p:to>
                                    </p:set>
                                  </p:childTnLst>
                                </p:cTn>
                              </p:par>
                              <p:par>
                                <p:cTn id="1189" presetID="2" presetClass="exit" presetSubtype="8" fill="hold" grpId="3" nodeType="withEffect">
                                  <p:stCondLst>
                                    <p:cond delay="0"/>
                                  </p:stCondLst>
                                  <p:childTnLst>
                                    <p:anim calcmode="lin" valueType="num">
                                      <p:cBhvr additive="base">
                                        <p:cTn id="1190" dur="3000"/>
                                        <p:tgtEl>
                                          <p:spTgt spid="36"/>
                                        </p:tgtEl>
                                        <p:attrNameLst>
                                          <p:attrName>ppt_x</p:attrName>
                                        </p:attrNameLst>
                                      </p:cBhvr>
                                      <p:tavLst>
                                        <p:tav tm="0">
                                          <p:val>
                                            <p:strVal val="ppt_x"/>
                                          </p:val>
                                        </p:tav>
                                        <p:tav tm="100000">
                                          <p:val>
                                            <p:strVal val="0-ppt_w/2"/>
                                          </p:val>
                                        </p:tav>
                                      </p:tavLst>
                                    </p:anim>
                                    <p:anim calcmode="lin" valueType="num">
                                      <p:cBhvr additive="base">
                                        <p:cTn id="1191" dur="3000"/>
                                        <p:tgtEl>
                                          <p:spTgt spid="36"/>
                                        </p:tgtEl>
                                        <p:attrNameLst>
                                          <p:attrName>ppt_y</p:attrName>
                                        </p:attrNameLst>
                                      </p:cBhvr>
                                      <p:tavLst>
                                        <p:tav tm="0">
                                          <p:val>
                                            <p:strVal val="ppt_y"/>
                                          </p:val>
                                        </p:tav>
                                        <p:tav tm="100000">
                                          <p:val>
                                            <p:strVal val="ppt_y"/>
                                          </p:val>
                                        </p:tav>
                                      </p:tavLst>
                                    </p:anim>
                                    <p:set>
                                      <p:cBhvr>
                                        <p:cTn id="1192" dur="1" fill="hold">
                                          <p:stCondLst>
                                            <p:cond delay="2999"/>
                                          </p:stCondLst>
                                        </p:cTn>
                                        <p:tgtEl>
                                          <p:spTgt spid="36"/>
                                        </p:tgtEl>
                                        <p:attrNameLst>
                                          <p:attrName>style.visibility</p:attrName>
                                        </p:attrNameLst>
                                      </p:cBhvr>
                                      <p:to>
                                        <p:strVal val="hidden"/>
                                      </p:to>
                                    </p:set>
                                  </p:childTnLst>
                                </p:cTn>
                              </p:par>
                              <p:par>
                                <p:cTn id="1193" presetID="2" presetClass="exit" presetSubtype="8" fill="hold" grpId="3" nodeType="withEffect">
                                  <p:stCondLst>
                                    <p:cond delay="0"/>
                                  </p:stCondLst>
                                  <p:childTnLst>
                                    <p:anim calcmode="lin" valueType="num">
                                      <p:cBhvr additive="base">
                                        <p:cTn id="1194" dur="3000"/>
                                        <p:tgtEl>
                                          <p:spTgt spid="37"/>
                                        </p:tgtEl>
                                        <p:attrNameLst>
                                          <p:attrName>ppt_x</p:attrName>
                                        </p:attrNameLst>
                                      </p:cBhvr>
                                      <p:tavLst>
                                        <p:tav tm="0">
                                          <p:val>
                                            <p:strVal val="ppt_x"/>
                                          </p:val>
                                        </p:tav>
                                        <p:tav tm="100000">
                                          <p:val>
                                            <p:strVal val="0-ppt_w/2"/>
                                          </p:val>
                                        </p:tav>
                                      </p:tavLst>
                                    </p:anim>
                                    <p:anim calcmode="lin" valueType="num">
                                      <p:cBhvr additive="base">
                                        <p:cTn id="1195" dur="3000"/>
                                        <p:tgtEl>
                                          <p:spTgt spid="37"/>
                                        </p:tgtEl>
                                        <p:attrNameLst>
                                          <p:attrName>ppt_y</p:attrName>
                                        </p:attrNameLst>
                                      </p:cBhvr>
                                      <p:tavLst>
                                        <p:tav tm="0">
                                          <p:val>
                                            <p:strVal val="ppt_y"/>
                                          </p:val>
                                        </p:tav>
                                        <p:tav tm="100000">
                                          <p:val>
                                            <p:strVal val="ppt_y"/>
                                          </p:val>
                                        </p:tav>
                                      </p:tavLst>
                                    </p:anim>
                                    <p:set>
                                      <p:cBhvr>
                                        <p:cTn id="1196" dur="1" fill="hold">
                                          <p:stCondLst>
                                            <p:cond delay="2999"/>
                                          </p:stCondLst>
                                        </p:cTn>
                                        <p:tgtEl>
                                          <p:spTgt spid="37"/>
                                        </p:tgtEl>
                                        <p:attrNameLst>
                                          <p:attrName>style.visibility</p:attrName>
                                        </p:attrNameLst>
                                      </p:cBhvr>
                                      <p:to>
                                        <p:strVal val="hidden"/>
                                      </p:to>
                                    </p:set>
                                  </p:childTnLst>
                                </p:cTn>
                              </p:par>
                              <p:par>
                                <p:cTn id="1197" presetID="2" presetClass="exit" presetSubtype="8" fill="hold" grpId="3" nodeType="withEffect">
                                  <p:stCondLst>
                                    <p:cond delay="0"/>
                                  </p:stCondLst>
                                  <p:childTnLst>
                                    <p:anim calcmode="lin" valueType="num">
                                      <p:cBhvr additive="base">
                                        <p:cTn id="1198" dur="3000"/>
                                        <p:tgtEl>
                                          <p:spTgt spid="38"/>
                                        </p:tgtEl>
                                        <p:attrNameLst>
                                          <p:attrName>ppt_x</p:attrName>
                                        </p:attrNameLst>
                                      </p:cBhvr>
                                      <p:tavLst>
                                        <p:tav tm="0">
                                          <p:val>
                                            <p:strVal val="ppt_x"/>
                                          </p:val>
                                        </p:tav>
                                        <p:tav tm="100000">
                                          <p:val>
                                            <p:strVal val="0-ppt_w/2"/>
                                          </p:val>
                                        </p:tav>
                                      </p:tavLst>
                                    </p:anim>
                                    <p:anim calcmode="lin" valueType="num">
                                      <p:cBhvr additive="base">
                                        <p:cTn id="1199" dur="3000"/>
                                        <p:tgtEl>
                                          <p:spTgt spid="38"/>
                                        </p:tgtEl>
                                        <p:attrNameLst>
                                          <p:attrName>ppt_y</p:attrName>
                                        </p:attrNameLst>
                                      </p:cBhvr>
                                      <p:tavLst>
                                        <p:tav tm="0">
                                          <p:val>
                                            <p:strVal val="ppt_y"/>
                                          </p:val>
                                        </p:tav>
                                        <p:tav tm="100000">
                                          <p:val>
                                            <p:strVal val="ppt_y"/>
                                          </p:val>
                                        </p:tav>
                                      </p:tavLst>
                                    </p:anim>
                                    <p:set>
                                      <p:cBhvr>
                                        <p:cTn id="1200" dur="1" fill="hold">
                                          <p:stCondLst>
                                            <p:cond delay="2999"/>
                                          </p:stCondLst>
                                        </p:cTn>
                                        <p:tgtEl>
                                          <p:spTgt spid="38"/>
                                        </p:tgtEl>
                                        <p:attrNameLst>
                                          <p:attrName>style.visibility</p:attrName>
                                        </p:attrNameLst>
                                      </p:cBhvr>
                                      <p:to>
                                        <p:strVal val="hidden"/>
                                      </p:to>
                                    </p:set>
                                  </p:childTnLst>
                                </p:cTn>
                              </p:par>
                              <p:par>
                                <p:cTn id="1201" presetID="2" presetClass="exit" presetSubtype="8" fill="hold" grpId="3" nodeType="withEffect">
                                  <p:stCondLst>
                                    <p:cond delay="0"/>
                                  </p:stCondLst>
                                  <p:childTnLst>
                                    <p:anim calcmode="lin" valueType="num">
                                      <p:cBhvr additive="base">
                                        <p:cTn id="1202" dur="3000"/>
                                        <p:tgtEl>
                                          <p:spTgt spid="39"/>
                                        </p:tgtEl>
                                        <p:attrNameLst>
                                          <p:attrName>ppt_x</p:attrName>
                                        </p:attrNameLst>
                                      </p:cBhvr>
                                      <p:tavLst>
                                        <p:tav tm="0">
                                          <p:val>
                                            <p:strVal val="ppt_x"/>
                                          </p:val>
                                        </p:tav>
                                        <p:tav tm="100000">
                                          <p:val>
                                            <p:strVal val="0-ppt_w/2"/>
                                          </p:val>
                                        </p:tav>
                                      </p:tavLst>
                                    </p:anim>
                                    <p:anim calcmode="lin" valueType="num">
                                      <p:cBhvr additive="base">
                                        <p:cTn id="1203" dur="3000"/>
                                        <p:tgtEl>
                                          <p:spTgt spid="39"/>
                                        </p:tgtEl>
                                        <p:attrNameLst>
                                          <p:attrName>ppt_y</p:attrName>
                                        </p:attrNameLst>
                                      </p:cBhvr>
                                      <p:tavLst>
                                        <p:tav tm="0">
                                          <p:val>
                                            <p:strVal val="ppt_y"/>
                                          </p:val>
                                        </p:tav>
                                        <p:tav tm="100000">
                                          <p:val>
                                            <p:strVal val="ppt_y"/>
                                          </p:val>
                                        </p:tav>
                                      </p:tavLst>
                                    </p:anim>
                                    <p:set>
                                      <p:cBhvr>
                                        <p:cTn id="1204" dur="1" fill="hold">
                                          <p:stCondLst>
                                            <p:cond delay="2999"/>
                                          </p:stCondLst>
                                        </p:cTn>
                                        <p:tgtEl>
                                          <p:spTgt spid="39"/>
                                        </p:tgtEl>
                                        <p:attrNameLst>
                                          <p:attrName>style.visibility</p:attrName>
                                        </p:attrNameLst>
                                      </p:cBhvr>
                                      <p:to>
                                        <p:strVal val="hidden"/>
                                      </p:to>
                                    </p:set>
                                  </p:childTnLst>
                                </p:cTn>
                              </p:par>
                              <p:par>
                                <p:cTn id="1205" presetID="2" presetClass="exit" presetSubtype="8" fill="hold" grpId="3" nodeType="withEffect">
                                  <p:stCondLst>
                                    <p:cond delay="0"/>
                                  </p:stCondLst>
                                  <p:childTnLst>
                                    <p:anim calcmode="lin" valueType="num">
                                      <p:cBhvr additive="base">
                                        <p:cTn id="1206" dur="3000"/>
                                        <p:tgtEl>
                                          <p:spTgt spid="40"/>
                                        </p:tgtEl>
                                        <p:attrNameLst>
                                          <p:attrName>ppt_x</p:attrName>
                                        </p:attrNameLst>
                                      </p:cBhvr>
                                      <p:tavLst>
                                        <p:tav tm="0">
                                          <p:val>
                                            <p:strVal val="ppt_x"/>
                                          </p:val>
                                        </p:tav>
                                        <p:tav tm="100000">
                                          <p:val>
                                            <p:strVal val="0-ppt_w/2"/>
                                          </p:val>
                                        </p:tav>
                                      </p:tavLst>
                                    </p:anim>
                                    <p:anim calcmode="lin" valueType="num">
                                      <p:cBhvr additive="base">
                                        <p:cTn id="1207" dur="3000"/>
                                        <p:tgtEl>
                                          <p:spTgt spid="40"/>
                                        </p:tgtEl>
                                        <p:attrNameLst>
                                          <p:attrName>ppt_y</p:attrName>
                                        </p:attrNameLst>
                                      </p:cBhvr>
                                      <p:tavLst>
                                        <p:tav tm="0">
                                          <p:val>
                                            <p:strVal val="ppt_y"/>
                                          </p:val>
                                        </p:tav>
                                        <p:tav tm="100000">
                                          <p:val>
                                            <p:strVal val="ppt_y"/>
                                          </p:val>
                                        </p:tav>
                                      </p:tavLst>
                                    </p:anim>
                                    <p:set>
                                      <p:cBhvr>
                                        <p:cTn id="1208" dur="1" fill="hold">
                                          <p:stCondLst>
                                            <p:cond delay="2999"/>
                                          </p:stCondLst>
                                        </p:cTn>
                                        <p:tgtEl>
                                          <p:spTgt spid="40"/>
                                        </p:tgtEl>
                                        <p:attrNameLst>
                                          <p:attrName>style.visibility</p:attrName>
                                        </p:attrNameLst>
                                      </p:cBhvr>
                                      <p:to>
                                        <p:strVal val="hidden"/>
                                      </p:to>
                                    </p:set>
                                  </p:childTnLst>
                                </p:cTn>
                              </p:par>
                              <p:par>
                                <p:cTn id="1209" presetID="2" presetClass="exit" presetSubtype="8" fill="hold" grpId="3" nodeType="withEffect">
                                  <p:stCondLst>
                                    <p:cond delay="0"/>
                                  </p:stCondLst>
                                  <p:childTnLst>
                                    <p:anim calcmode="lin" valueType="num">
                                      <p:cBhvr additive="base">
                                        <p:cTn id="1210" dur="3000"/>
                                        <p:tgtEl>
                                          <p:spTgt spid="41"/>
                                        </p:tgtEl>
                                        <p:attrNameLst>
                                          <p:attrName>ppt_x</p:attrName>
                                        </p:attrNameLst>
                                      </p:cBhvr>
                                      <p:tavLst>
                                        <p:tav tm="0">
                                          <p:val>
                                            <p:strVal val="ppt_x"/>
                                          </p:val>
                                        </p:tav>
                                        <p:tav tm="100000">
                                          <p:val>
                                            <p:strVal val="0-ppt_w/2"/>
                                          </p:val>
                                        </p:tav>
                                      </p:tavLst>
                                    </p:anim>
                                    <p:anim calcmode="lin" valueType="num">
                                      <p:cBhvr additive="base">
                                        <p:cTn id="1211" dur="3000"/>
                                        <p:tgtEl>
                                          <p:spTgt spid="41"/>
                                        </p:tgtEl>
                                        <p:attrNameLst>
                                          <p:attrName>ppt_y</p:attrName>
                                        </p:attrNameLst>
                                      </p:cBhvr>
                                      <p:tavLst>
                                        <p:tav tm="0">
                                          <p:val>
                                            <p:strVal val="ppt_y"/>
                                          </p:val>
                                        </p:tav>
                                        <p:tav tm="100000">
                                          <p:val>
                                            <p:strVal val="ppt_y"/>
                                          </p:val>
                                        </p:tav>
                                      </p:tavLst>
                                    </p:anim>
                                    <p:set>
                                      <p:cBhvr>
                                        <p:cTn id="1212" dur="1" fill="hold">
                                          <p:stCondLst>
                                            <p:cond delay="2999"/>
                                          </p:stCondLst>
                                        </p:cTn>
                                        <p:tgtEl>
                                          <p:spTgt spid="41"/>
                                        </p:tgtEl>
                                        <p:attrNameLst>
                                          <p:attrName>style.visibility</p:attrName>
                                        </p:attrNameLst>
                                      </p:cBhvr>
                                      <p:to>
                                        <p:strVal val="hidden"/>
                                      </p:to>
                                    </p:set>
                                  </p:childTnLst>
                                </p:cTn>
                              </p:par>
                              <p:par>
                                <p:cTn id="1213" presetID="2" presetClass="exit" presetSubtype="8" fill="hold" grpId="3" nodeType="withEffect">
                                  <p:stCondLst>
                                    <p:cond delay="0"/>
                                  </p:stCondLst>
                                  <p:childTnLst>
                                    <p:anim calcmode="lin" valueType="num">
                                      <p:cBhvr additive="base">
                                        <p:cTn id="1214" dur="3000"/>
                                        <p:tgtEl>
                                          <p:spTgt spid="42"/>
                                        </p:tgtEl>
                                        <p:attrNameLst>
                                          <p:attrName>ppt_x</p:attrName>
                                        </p:attrNameLst>
                                      </p:cBhvr>
                                      <p:tavLst>
                                        <p:tav tm="0">
                                          <p:val>
                                            <p:strVal val="ppt_x"/>
                                          </p:val>
                                        </p:tav>
                                        <p:tav tm="100000">
                                          <p:val>
                                            <p:strVal val="0-ppt_w/2"/>
                                          </p:val>
                                        </p:tav>
                                      </p:tavLst>
                                    </p:anim>
                                    <p:anim calcmode="lin" valueType="num">
                                      <p:cBhvr additive="base">
                                        <p:cTn id="1215" dur="3000"/>
                                        <p:tgtEl>
                                          <p:spTgt spid="42"/>
                                        </p:tgtEl>
                                        <p:attrNameLst>
                                          <p:attrName>ppt_y</p:attrName>
                                        </p:attrNameLst>
                                      </p:cBhvr>
                                      <p:tavLst>
                                        <p:tav tm="0">
                                          <p:val>
                                            <p:strVal val="ppt_y"/>
                                          </p:val>
                                        </p:tav>
                                        <p:tav tm="100000">
                                          <p:val>
                                            <p:strVal val="ppt_y"/>
                                          </p:val>
                                        </p:tav>
                                      </p:tavLst>
                                    </p:anim>
                                    <p:set>
                                      <p:cBhvr>
                                        <p:cTn id="1216" dur="1" fill="hold">
                                          <p:stCondLst>
                                            <p:cond delay="2999"/>
                                          </p:stCondLst>
                                        </p:cTn>
                                        <p:tgtEl>
                                          <p:spTgt spid="42"/>
                                        </p:tgtEl>
                                        <p:attrNameLst>
                                          <p:attrName>style.visibility</p:attrName>
                                        </p:attrNameLst>
                                      </p:cBhvr>
                                      <p:to>
                                        <p:strVal val="hidden"/>
                                      </p:to>
                                    </p:set>
                                  </p:childTnLst>
                                </p:cTn>
                              </p:par>
                              <p:par>
                                <p:cTn id="1217" presetID="2" presetClass="exit" presetSubtype="8" fill="hold" grpId="3" nodeType="withEffect">
                                  <p:stCondLst>
                                    <p:cond delay="0"/>
                                  </p:stCondLst>
                                  <p:childTnLst>
                                    <p:anim calcmode="lin" valueType="num">
                                      <p:cBhvr additive="base">
                                        <p:cTn id="1218" dur="3000"/>
                                        <p:tgtEl>
                                          <p:spTgt spid="43"/>
                                        </p:tgtEl>
                                        <p:attrNameLst>
                                          <p:attrName>ppt_x</p:attrName>
                                        </p:attrNameLst>
                                      </p:cBhvr>
                                      <p:tavLst>
                                        <p:tav tm="0">
                                          <p:val>
                                            <p:strVal val="ppt_x"/>
                                          </p:val>
                                        </p:tav>
                                        <p:tav tm="100000">
                                          <p:val>
                                            <p:strVal val="0-ppt_w/2"/>
                                          </p:val>
                                        </p:tav>
                                      </p:tavLst>
                                    </p:anim>
                                    <p:anim calcmode="lin" valueType="num">
                                      <p:cBhvr additive="base">
                                        <p:cTn id="1219" dur="3000"/>
                                        <p:tgtEl>
                                          <p:spTgt spid="43"/>
                                        </p:tgtEl>
                                        <p:attrNameLst>
                                          <p:attrName>ppt_y</p:attrName>
                                        </p:attrNameLst>
                                      </p:cBhvr>
                                      <p:tavLst>
                                        <p:tav tm="0">
                                          <p:val>
                                            <p:strVal val="ppt_y"/>
                                          </p:val>
                                        </p:tav>
                                        <p:tav tm="100000">
                                          <p:val>
                                            <p:strVal val="ppt_y"/>
                                          </p:val>
                                        </p:tav>
                                      </p:tavLst>
                                    </p:anim>
                                    <p:set>
                                      <p:cBhvr>
                                        <p:cTn id="1220" dur="1" fill="hold">
                                          <p:stCondLst>
                                            <p:cond delay="2999"/>
                                          </p:stCondLst>
                                        </p:cTn>
                                        <p:tgtEl>
                                          <p:spTgt spid="43"/>
                                        </p:tgtEl>
                                        <p:attrNameLst>
                                          <p:attrName>style.visibility</p:attrName>
                                        </p:attrNameLst>
                                      </p:cBhvr>
                                      <p:to>
                                        <p:strVal val="hidden"/>
                                      </p:to>
                                    </p:set>
                                  </p:childTnLst>
                                </p:cTn>
                              </p:par>
                              <p:par>
                                <p:cTn id="1221" presetID="2" presetClass="exit" presetSubtype="8" fill="hold" grpId="3" nodeType="withEffect">
                                  <p:stCondLst>
                                    <p:cond delay="0"/>
                                  </p:stCondLst>
                                  <p:childTnLst>
                                    <p:anim calcmode="lin" valueType="num">
                                      <p:cBhvr additive="base">
                                        <p:cTn id="1222" dur="3000"/>
                                        <p:tgtEl>
                                          <p:spTgt spid="44"/>
                                        </p:tgtEl>
                                        <p:attrNameLst>
                                          <p:attrName>ppt_x</p:attrName>
                                        </p:attrNameLst>
                                      </p:cBhvr>
                                      <p:tavLst>
                                        <p:tav tm="0">
                                          <p:val>
                                            <p:strVal val="ppt_x"/>
                                          </p:val>
                                        </p:tav>
                                        <p:tav tm="100000">
                                          <p:val>
                                            <p:strVal val="0-ppt_w/2"/>
                                          </p:val>
                                        </p:tav>
                                      </p:tavLst>
                                    </p:anim>
                                    <p:anim calcmode="lin" valueType="num">
                                      <p:cBhvr additive="base">
                                        <p:cTn id="1223" dur="3000"/>
                                        <p:tgtEl>
                                          <p:spTgt spid="44"/>
                                        </p:tgtEl>
                                        <p:attrNameLst>
                                          <p:attrName>ppt_y</p:attrName>
                                        </p:attrNameLst>
                                      </p:cBhvr>
                                      <p:tavLst>
                                        <p:tav tm="0">
                                          <p:val>
                                            <p:strVal val="ppt_y"/>
                                          </p:val>
                                        </p:tav>
                                        <p:tav tm="100000">
                                          <p:val>
                                            <p:strVal val="ppt_y"/>
                                          </p:val>
                                        </p:tav>
                                      </p:tavLst>
                                    </p:anim>
                                    <p:set>
                                      <p:cBhvr>
                                        <p:cTn id="1224" dur="1" fill="hold">
                                          <p:stCondLst>
                                            <p:cond delay="2999"/>
                                          </p:stCondLst>
                                        </p:cTn>
                                        <p:tgtEl>
                                          <p:spTgt spid="44"/>
                                        </p:tgtEl>
                                        <p:attrNameLst>
                                          <p:attrName>style.visibility</p:attrName>
                                        </p:attrNameLst>
                                      </p:cBhvr>
                                      <p:to>
                                        <p:strVal val="hidden"/>
                                      </p:to>
                                    </p:set>
                                  </p:childTnLst>
                                </p:cTn>
                              </p:par>
                              <p:par>
                                <p:cTn id="1225" presetID="2" presetClass="exit" presetSubtype="8" fill="hold" grpId="3" nodeType="withEffect">
                                  <p:stCondLst>
                                    <p:cond delay="0"/>
                                  </p:stCondLst>
                                  <p:childTnLst>
                                    <p:anim calcmode="lin" valueType="num">
                                      <p:cBhvr additive="base">
                                        <p:cTn id="1226" dur="3000"/>
                                        <p:tgtEl>
                                          <p:spTgt spid="45"/>
                                        </p:tgtEl>
                                        <p:attrNameLst>
                                          <p:attrName>ppt_x</p:attrName>
                                        </p:attrNameLst>
                                      </p:cBhvr>
                                      <p:tavLst>
                                        <p:tav tm="0">
                                          <p:val>
                                            <p:strVal val="ppt_x"/>
                                          </p:val>
                                        </p:tav>
                                        <p:tav tm="100000">
                                          <p:val>
                                            <p:strVal val="0-ppt_w/2"/>
                                          </p:val>
                                        </p:tav>
                                      </p:tavLst>
                                    </p:anim>
                                    <p:anim calcmode="lin" valueType="num">
                                      <p:cBhvr additive="base">
                                        <p:cTn id="1227" dur="3000"/>
                                        <p:tgtEl>
                                          <p:spTgt spid="45"/>
                                        </p:tgtEl>
                                        <p:attrNameLst>
                                          <p:attrName>ppt_y</p:attrName>
                                        </p:attrNameLst>
                                      </p:cBhvr>
                                      <p:tavLst>
                                        <p:tav tm="0">
                                          <p:val>
                                            <p:strVal val="ppt_y"/>
                                          </p:val>
                                        </p:tav>
                                        <p:tav tm="100000">
                                          <p:val>
                                            <p:strVal val="ppt_y"/>
                                          </p:val>
                                        </p:tav>
                                      </p:tavLst>
                                    </p:anim>
                                    <p:set>
                                      <p:cBhvr>
                                        <p:cTn id="1228" dur="1" fill="hold">
                                          <p:stCondLst>
                                            <p:cond delay="2999"/>
                                          </p:stCondLst>
                                        </p:cTn>
                                        <p:tgtEl>
                                          <p:spTgt spid="45"/>
                                        </p:tgtEl>
                                        <p:attrNameLst>
                                          <p:attrName>style.visibility</p:attrName>
                                        </p:attrNameLst>
                                      </p:cBhvr>
                                      <p:to>
                                        <p:strVal val="hidden"/>
                                      </p:to>
                                    </p:set>
                                  </p:childTnLst>
                                </p:cTn>
                              </p:par>
                              <p:par>
                                <p:cTn id="1229" presetID="2" presetClass="exit" presetSubtype="8" fill="hold" grpId="3" nodeType="withEffect">
                                  <p:stCondLst>
                                    <p:cond delay="0"/>
                                  </p:stCondLst>
                                  <p:childTnLst>
                                    <p:anim calcmode="lin" valueType="num">
                                      <p:cBhvr additive="base">
                                        <p:cTn id="1230" dur="3000"/>
                                        <p:tgtEl>
                                          <p:spTgt spid="46"/>
                                        </p:tgtEl>
                                        <p:attrNameLst>
                                          <p:attrName>ppt_x</p:attrName>
                                        </p:attrNameLst>
                                      </p:cBhvr>
                                      <p:tavLst>
                                        <p:tav tm="0">
                                          <p:val>
                                            <p:strVal val="ppt_x"/>
                                          </p:val>
                                        </p:tav>
                                        <p:tav tm="100000">
                                          <p:val>
                                            <p:strVal val="0-ppt_w/2"/>
                                          </p:val>
                                        </p:tav>
                                      </p:tavLst>
                                    </p:anim>
                                    <p:anim calcmode="lin" valueType="num">
                                      <p:cBhvr additive="base">
                                        <p:cTn id="1231" dur="3000"/>
                                        <p:tgtEl>
                                          <p:spTgt spid="46"/>
                                        </p:tgtEl>
                                        <p:attrNameLst>
                                          <p:attrName>ppt_y</p:attrName>
                                        </p:attrNameLst>
                                      </p:cBhvr>
                                      <p:tavLst>
                                        <p:tav tm="0">
                                          <p:val>
                                            <p:strVal val="ppt_y"/>
                                          </p:val>
                                        </p:tav>
                                        <p:tav tm="100000">
                                          <p:val>
                                            <p:strVal val="ppt_y"/>
                                          </p:val>
                                        </p:tav>
                                      </p:tavLst>
                                    </p:anim>
                                    <p:set>
                                      <p:cBhvr>
                                        <p:cTn id="1232" dur="1" fill="hold">
                                          <p:stCondLst>
                                            <p:cond delay="2999"/>
                                          </p:stCondLst>
                                        </p:cTn>
                                        <p:tgtEl>
                                          <p:spTgt spid="46"/>
                                        </p:tgtEl>
                                        <p:attrNameLst>
                                          <p:attrName>style.visibility</p:attrName>
                                        </p:attrNameLst>
                                      </p:cBhvr>
                                      <p:to>
                                        <p:strVal val="hidden"/>
                                      </p:to>
                                    </p:set>
                                  </p:childTnLst>
                                </p:cTn>
                              </p:par>
                              <p:par>
                                <p:cTn id="1233" presetID="2" presetClass="exit" presetSubtype="8" fill="hold" grpId="3" nodeType="withEffect">
                                  <p:stCondLst>
                                    <p:cond delay="0"/>
                                  </p:stCondLst>
                                  <p:childTnLst>
                                    <p:anim calcmode="lin" valueType="num">
                                      <p:cBhvr additive="base">
                                        <p:cTn id="1234" dur="3000"/>
                                        <p:tgtEl>
                                          <p:spTgt spid="47"/>
                                        </p:tgtEl>
                                        <p:attrNameLst>
                                          <p:attrName>ppt_x</p:attrName>
                                        </p:attrNameLst>
                                      </p:cBhvr>
                                      <p:tavLst>
                                        <p:tav tm="0">
                                          <p:val>
                                            <p:strVal val="ppt_x"/>
                                          </p:val>
                                        </p:tav>
                                        <p:tav tm="100000">
                                          <p:val>
                                            <p:strVal val="0-ppt_w/2"/>
                                          </p:val>
                                        </p:tav>
                                      </p:tavLst>
                                    </p:anim>
                                    <p:anim calcmode="lin" valueType="num">
                                      <p:cBhvr additive="base">
                                        <p:cTn id="1235" dur="3000"/>
                                        <p:tgtEl>
                                          <p:spTgt spid="47"/>
                                        </p:tgtEl>
                                        <p:attrNameLst>
                                          <p:attrName>ppt_y</p:attrName>
                                        </p:attrNameLst>
                                      </p:cBhvr>
                                      <p:tavLst>
                                        <p:tav tm="0">
                                          <p:val>
                                            <p:strVal val="ppt_y"/>
                                          </p:val>
                                        </p:tav>
                                        <p:tav tm="100000">
                                          <p:val>
                                            <p:strVal val="ppt_y"/>
                                          </p:val>
                                        </p:tav>
                                      </p:tavLst>
                                    </p:anim>
                                    <p:set>
                                      <p:cBhvr>
                                        <p:cTn id="1236" dur="1" fill="hold">
                                          <p:stCondLst>
                                            <p:cond delay="2999"/>
                                          </p:stCondLst>
                                        </p:cTn>
                                        <p:tgtEl>
                                          <p:spTgt spid="47"/>
                                        </p:tgtEl>
                                        <p:attrNameLst>
                                          <p:attrName>style.visibility</p:attrName>
                                        </p:attrNameLst>
                                      </p:cBhvr>
                                      <p:to>
                                        <p:strVal val="hidden"/>
                                      </p:to>
                                    </p:set>
                                  </p:childTnLst>
                                </p:cTn>
                              </p:par>
                              <p:par>
                                <p:cTn id="1237" presetID="2" presetClass="exit" presetSubtype="8" fill="hold" grpId="3" nodeType="withEffect">
                                  <p:stCondLst>
                                    <p:cond delay="0"/>
                                  </p:stCondLst>
                                  <p:childTnLst>
                                    <p:anim calcmode="lin" valueType="num">
                                      <p:cBhvr additive="base">
                                        <p:cTn id="1238" dur="3000"/>
                                        <p:tgtEl>
                                          <p:spTgt spid="48"/>
                                        </p:tgtEl>
                                        <p:attrNameLst>
                                          <p:attrName>ppt_x</p:attrName>
                                        </p:attrNameLst>
                                      </p:cBhvr>
                                      <p:tavLst>
                                        <p:tav tm="0">
                                          <p:val>
                                            <p:strVal val="ppt_x"/>
                                          </p:val>
                                        </p:tav>
                                        <p:tav tm="100000">
                                          <p:val>
                                            <p:strVal val="0-ppt_w/2"/>
                                          </p:val>
                                        </p:tav>
                                      </p:tavLst>
                                    </p:anim>
                                    <p:anim calcmode="lin" valueType="num">
                                      <p:cBhvr additive="base">
                                        <p:cTn id="1239" dur="3000"/>
                                        <p:tgtEl>
                                          <p:spTgt spid="48"/>
                                        </p:tgtEl>
                                        <p:attrNameLst>
                                          <p:attrName>ppt_y</p:attrName>
                                        </p:attrNameLst>
                                      </p:cBhvr>
                                      <p:tavLst>
                                        <p:tav tm="0">
                                          <p:val>
                                            <p:strVal val="ppt_y"/>
                                          </p:val>
                                        </p:tav>
                                        <p:tav tm="100000">
                                          <p:val>
                                            <p:strVal val="ppt_y"/>
                                          </p:val>
                                        </p:tav>
                                      </p:tavLst>
                                    </p:anim>
                                    <p:set>
                                      <p:cBhvr>
                                        <p:cTn id="1240" dur="1" fill="hold">
                                          <p:stCondLst>
                                            <p:cond delay="2999"/>
                                          </p:stCondLst>
                                        </p:cTn>
                                        <p:tgtEl>
                                          <p:spTgt spid="48"/>
                                        </p:tgtEl>
                                        <p:attrNameLst>
                                          <p:attrName>style.visibility</p:attrName>
                                        </p:attrNameLst>
                                      </p:cBhvr>
                                      <p:to>
                                        <p:strVal val="hidden"/>
                                      </p:to>
                                    </p:set>
                                  </p:childTnLst>
                                </p:cTn>
                              </p:par>
                              <p:par>
                                <p:cTn id="1241" presetID="2" presetClass="exit" presetSubtype="8" fill="hold" grpId="3" nodeType="withEffect">
                                  <p:stCondLst>
                                    <p:cond delay="0"/>
                                  </p:stCondLst>
                                  <p:childTnLst>
                                    <p:anim calcmode="lin" valueType="num">
                                      <p:cBhvr additive="base">
                                        <p:cTn id="1242" dur="3000"/>
                                        <p:tgtEl>
                                          <p:spTgt spid="49"/>
                                        </p:tgtEl>
                                        <p:attrNameLst>
                                          <p:attrName>ppt_x</p:attrName>
                                        </p:attrNameLst>
                                      </p:cBhvr>
                                      <p:tavLst>
                                        <p:tav tm="0">
                                          <p:val>
                                            <p:strVal val="ppt_x"/>
                                          </p:val>
                                        </p:tav>
                                        <p:tav tm="100000">
                                          <p:val>
                                            <p:strVal val="0-ppt_w/2"/>
                                          </p:val>
                                        </p:tav>
                                      </p:tavLst>
                                    </p:anim>
                                    <p:anim calcmode="lin" valueType="num">
                                      <p:cBhvr additive="base">
                                        <p:cTn id="1243" dur="3000"/>
                                        <p:tgtEl>
                                          <p:spTgt spid="49"/>
                                        </p:tgtEl>
                                        <p:attrNameLst>
                                          <p:attrName>ppt_y</p:attrName>
                                        </p:attrNameLst>
                                      </p:cBhvr>
                                      <p:tavLst>
                                        <p:tav tm="0">
                                          <p:val>
                                            <p:strVal val="ppt_y"/>
                                          </p:val>
                                        </p:tav>
                                        <p:tav tm="100000">
                                          <p:val>
                                            <p:strVal val="ppt_y"/>
                                          </p:val>
                                        </p:tav>
                                      </p:tavLst>
                                    </p:anim>
                                    <p:set>
                                      <p:cBhvr>
                                        <p:cTn id="1244" dur="1" fill="hold">
                                          <p:stCondLst>
                                            <p:cond delay="2999"/>
                                          </p:stCondLst>
                                        </p:cTn>
                                        <p:tgtEl>
                                          <p:spTgt spid="49"/>
                                        </p:tgtEl>
                                        <p:attrNameLst>
                                          <p:attrName>style.visibility</p:attrName>
                                        </p:attrNameLst>
                                      </p:cBhvr>
                                      <p:to>
                                        <p:strVal val="hidden"/>
                                      </p:to>
                                    </p:set>
                                  </p:childTnLst>
                                </p:cTn>
                              </p:par>
                              <p:par>
                                <p:cTn id="1245" presetID="2" presetClass="exit" presetSubtype="8" fill="hold" grpId="3" nodeType="withEffect">
                                  <p:stCondLst>
                                    <p:cond delay="0"/>
                                  </p:stCondLst>
                                  <p:childTnLst>
                                    <p:anim calcmode="lin" valueType="num">
                                      <p:cBhvr additive="base">
                                        <p:cTn id="1246" dur="3000"/>
                                        <p:tgtEl>
                                          <p:spTgt spid="50"/>
                                        </p:tgtEl>
                                        <p:attrNameLst>
                                          <p:attrName>ppt_x</p:attrName>
                                        </p:attrNameLst>
                                      </p:cBhvr>
                                      <p:tavLst>
                                        <p:tav tm="0">
                                          <p:val>
                                            <p:strVal val="ppt_x"/>
                                          </p:val>
                                        </p:tav>
                                        <p:tav tm="100000">
                                          <p:val>
                                            <p:strVal val="0-ppt_w/2"/>
                                          </p:val>
                                        </p:tav>
                                      </p:tavLst>
                                    </p:anim>
                                    <p:anim calcmode="lin" valueType="num">
                                      <p:cBhvr additive="base">
                                        <p:cTn id="1247" dur="3000"/>
                                        <p:tgtEl>
                                          <p:spTgt spid="50"/>
                                        </p:tgtEl>
                                        <p:attrNameLst>
                                          <p:attrName>ppt_y</p:attrName>
                                        </p:attrNameLst>
                                      </p:cBhvr>
                                      <p:tavLst>
                                        <p:tav tm="0">
                                          <p:val>
                                            <p:strVal val="ppt_y"/>
                                          </p:val>
                                        </p:tav>
                                        <p:tav tm="100000">
                                          <p:val>
                                            <p:strVal val="ppt_y"/>
                                          </p:val>
                                        </p:tav>
                                      </p:tavLst>
                                    </p:anim>
                                    <p:set>
                                      <p:cBhvr>
                                        <p:cTn id="1248" dur="1" fill="hold">
                                          <p:stCondLst>
                                            <p:cond delay="2999"/>
                                          </p:stCondLst>
                                        </p:cTn>
                                        <p:tgtEl>
                                          <p:spTgt spid="50"/>
                                        </p:tgtEl>
                                        <p:attrNameLst>
                                          <p:attrName>style.visibility</p:attrName>
                                        </p:attrNameLst>
                                      </p:cBhvr>
                                      <p:to>
                                        <p:strVal val="hidden"/>
                                      </p:to>
                                    </p:set>
                                  </p:childTnLst>
                                </p:cTn>
                              </p:par>
                              <p:par>
                                <p:cTn id="1249" presetID="2" presetClass="exit" presetSubtype="8" fill="hold" grpId="3" nodeType="withEffect">
                                  <p:stCondLst>
                                    <p:cond delay="0"/>
                                  </p:stCondLst>
                                  <p:childTnLst>
                                    <p:anim calcmode="lin" valueType="num">
                                      <p:cBhvr additive="base">
                                        <p:cTn id="1250" dur="3000"/>
                                        <p:tgtEl>
                                          <p:spTgt spid="51"/>
                                        </p:tgtEl>
                                        <p:attrNameLst>
                                          <p:attrName>ppt_x</p:attrName>
                                        </p:attrNameLst>
                                      </p:cBhvr>
                                      <p:tavLst>
                                        <p:tav tm="0">
                                          <p:val>
                                            <p:strVal val="ppt_x"/>
                                          </p:val>
                                        </p:tav>
                                        <p:tav tm="100000">
                                          <p:val>
                                            <p:strVal val="0-ppt_w/2"/>
                                          </p:val>
                                        </p:tav>
                                      </p:tavLst>
                                    </p:anim>
                                    <p:anim calcmode="lin" valueType="num">
                                      <p:cBhvr additive="base">
                                        <p:cTn id="1251" dur="3000"/>
                                        <p:tgtEl>
                                          <p:spTgt spid="51"/>
                                        </p:tgtEl>
                                        <p:attrNameLst>
                                          <p:attrName>ppt_y</p:attrName>
                                        </p:attrNameLst>
                                      </p:cBhvr>
                                      <p:tavLst>
                                        <p:tav tm="0">
                                          <p:val>
                                            <p:strVal val="ppt_y"/>
                                          </p:val>
                                        </p:tav>
                                        <p:tav tm="100000">
                                          <p:val>
                                            <p:strVal val="ppt_y"/>
                                          </p:val>
                                        </p:tav>
                                      </p:tavLst>
                                    </p:anim>
                                    <p:set>
                                      <p:cBhvr>
                                        <p:cTn id="1252" dur="1" fill="hold">
                                          <p:stCondLst>
                                            <p:cond delay="2999"/>
                                          </p:stCondLst>
                                        </p:cTn>
                                        <p:tgtEl>
                                          <p:spTgt spid="51"/>
                                        </p:tgtEl>
                                        <p:attrNameLst>
                                          <p:attrName>style.visibility</p:attrName>
                                        </p:attrNameLst>
                                      </p:cBhvr>
                                      <p:to>
                                        <p:strVal val="hidden"/>
                                      </p:to>
                                    </p:set>
                                  </p:childTnLst>
                                </p:cTn>
                              </p:par>
                              <p:par>
                                <p:cTn id="1253" presetID="2" presetClass="exit" presetSubtype="8" fill="hold" grpId="3" nodeType="withEffect">
                                  <p:stCondLst>
                                    <p:cond delay="0"/>
                                  </p:stCondLst>
                                  <p:childTnLst>
                                    <p:anim calcmode="lin" valueType="num">
                                      <p:cBhvr additive="base">
                                        <p:cTn id="1254" dur="3000"/>
                                        <p:tgtEl>
                                          <p:spTgt spid="52"/>
                                        </p:tgtEl>
                                        <p:attrNameLst>
                                          <p:attrName>ppt_x</p:attrName>
                                        </p:attrNameLst>
                                      </p:cBhvr>
                                      <p:tavLst>
                                        <p:tav tm="0">
                                          <p:val>
                                            <p:strVal val="ppt_x"/>
                                          </p:val>
                                        </p:tav>
                                        <p:tav tm="100000">
                                          <p:val>
                                            <p:strVal val="0-ppt_w/2"/>
                                          </p:val>
                                        </p:tav>
                                      </p:tavLst>
                                    </p:anim>
                                    <p:anim calcmode="lin" valueType="num">
                                      <p:cBhvr additive="base">
                                        <p:cTn id="1255" dur="3000"/>
                                        <p:tgtEl>
                                          <p:spTgt spid="52"/>
                                        </p:tgtEl>
                                        <p:attrNameLst>
                                          <p:attrName>ppt_y</p:attrName>
                                        </p:attrNameLst>
                                      </p:cBhvr>
                                      <p:tavLst>
                                        <p:tav tm="0">
                                          <p:val>
                                            <p:strVal val="ppt_y"/>
                                          </p:val>
                                        </p:tav>
                                        <p:tav tm="100000">
                                          <p:val>
                                            <p:strVal val="ppt_y"/>
                                          </p:val>
                                        </p:tav>
                                      </p:tavLst>
                                    </p:anim>
                                    <p:set>
                                      <p:cBhvr>
                                        <p:cTn id="1256" dur="1" fill="hold">
                                          <p:stCondLst>
                                            <p:cond delay="2999"/>
                                          </p:stCondLst>
                                        </p:cTn>
                                        <p:tgtEl>
                                          <p:spTgt spid="52"/>
                                        </p:tgtEl>
                                        <p:attrNameLst>
                                          <p:attrName>style.visibility</p:attrName>
                                        </p:attrNameLst>
                                      </p:cBhvr>
                                      <p:to>
                                        <p:strVal val="hidden"/>
                                      </p:to>
                                    </p:set>
                                  </p:childTnLst>
                                </p:cTn>
                              </p:par>
                              <p:par>
                                <p:cTn id="1257" presetID="2" presetClass="exit" presetSubtype="8" fill="hold" grpId="3" nodeType="withEffect">
                                  <p:stCondLst>
                                    <p:cond delay="0"/>
                                  </p:stCondLst>
                                  <p:childTnLst>
                                    <p:anim calcmode="lin" valueType="num">
                                      <p:cBhvr additive="base">
                                        <p:cTn id="1258" dur="3000"/>
                                        <p:tgtEl>
                                          <p:spTgt spid="77"/>
                                        </p:tgtEl>
                                        <p:attrNameLst>
                                          <p:attrName>ppt_x</p:attrName>
                                        </p:attrNameLst>
                                      </p:cBhvr>
                                      <p:tavLst>
                                        <p:tav tm="0">
                                          <p:val>
                                            <p:strVal val="ppt_x"/>
                                          </p:val>
                                        </p:tav>
                                        <p:tav tm="100000">
                                          <p:val>
                                            <p:strVal val="0-ppt_w/2"/>
                                          </p:val>
                                        </p:tav>
                                      </p:tavLst>
                                    </p:anim>
                                    <p:anim calcmode="lin" valueType="num">
                                      <p:cBhvr additive="base">
                                        <p:cTn id="1259" dur="3000"/>
                                        <p:tgtEl>
                                          <p:spTgt spid="77"/>
                                        </p:tgtEl>
                                        <p:attrNameLst>
                                          <p:attrName>ppt_y</p:attrName>
                                        </p:attrNameLst>
                                      </p:cBhvr>
                                      <p:tavLst>
                                        <p:tav tm="0">
                                          <p:val>
                                            <p:strVal val="ppt_y"/>
                                          </p:val>
                                        </p:tav>
                                        <p:tav tm="100000">
                                          <p:val>
                                            <p:strVal val="ppt_y"/>
                                          </p:val>
                                        </p:tav>
                                      </p:tavLst>
                                    </p:anim>
                                    <p:set>
                                      <p:cBhvr>
                                        <p:cTn id="1260" dur="1" fill="hold">
                                          <p:stCondLst>
                                            <p:cond delay="2999"/>
                                          </p:stCondLst>
                                        </p:cTn>
                                        <p:tgtEl>
                                          <p:spTgt spid="77"/>
                                        </p:tgtEl>
                                        <p:attrNameLst>
                                          <p:attrName>style.visibility</p:attrName>
                                        </p:attrNameLst>
                                      </p:cBhvr>
                                      <p:to>
                                        <p:strVal val="hidden"/>
                                      </p:to>
                                    </p:set>
                                  </p:childTnLst>
                                </p:cTn>
                              </p:par>
                              <p:par>
                                <p:cTn id="1261" presetID="2" presetClass="exit" presetSubtype="8" fill="hold" grpId="3" nodeType="withEffect">
                                  <p:stCondLst>
                                    <p:cond delay="0"/>
                                  </p:stCondLst>
                                  <p:childTnLst>
                                    <p:anim calcmode="lin" valueType="num">
                                      <p:cBhvr additive="base">
                                        <p:cTn id="1262" dur="3000"/>
                                        <p:tgtEl>
                                          <p:spTgt spid="78"/>
                                        </p:tgtEl>
                                        <p:attrNameLst>
                                          <p:attrName>ppt_x</p:attrName>
                                        </p:attrNameLst>
                                      </p:cBhvr>
                                      <p:tavLst>
                                        <p:tav tm="0">
                                          <p:val>
                                            <p:strVal val="ppt_x"/>
                                          </p:val>
                                        </p:tav>
                                        <p:tav tm="100000">
                                          <p:val>
                                            <p:strVal val="0-ppt_w/2"/>
                                          </p:val>
                                        </p:tav>
                                      </p:tavLst>
                                    </p:anim>
                                    <p:anim calcmode="lin" valueType="num">
                                      <p:cBhvr additive="base">
                                        <p:cTn id="1263" dur="3000"/>
                                        <p:tgtEl>
                                          <p:spTgt spid="78"/>
                                        </p:tgtEl>
                                        <p:attrNameLst>
                                          <p:attrName>ppt_y</p:attrName>
                                        </p:attrNameLst>
                                      </p:cBhvr>
                                      <p:tavLst>
                                        <p:tav tm="0">
                                          <p:val>
                                            <p:strVal val="ppt_y"/>
                                          </p:val>
                                        </p:tav>
                                        <p:tav tm="100000">
                                          <p:val>
                                            <p:strVal val="ppt_y"/>
                                          </p:val>
                                        </p:tav>
                                      </p:tavLst>
                                    </p:anim>
                                    <p:set>
                                      <p:cBhvr>
                                        <p:cTn id="1264" dur="1" fill="hold">
                                          <p:stCondLst>
                                            <p:cond delay="2999"/>
                                          </p:stCondLst>
                                        </p:cTn>
                                        <p:tgtEl>
                                          <p:spTgt spid="78"/>
                                        </p:tgtEl>
                                        <p:attrNameLst>
                                          <p:attrName>style.visibility</p:attrName>
                                        </p:attrNameLst>
                                      </p:cBhvr>
                                      <p:to>
                                        <p:strVal val="hidden"/>
                                      </p:to>
                                    </p:set>
                                  </p:childTnLst>
                                </p:cTn>
                              </p:par>
                              <p:par>
                                <p:cTn id="1265" presetID="2" presetClass="exit" presetSubtype="8" fill="hold" grpId="3" nodeType="withEffect">
                                  <p:stCondLst>
                                    <p:cond delay="0"/>
                                  </p:stCondLst>
                                  <p:childTnLst>
                                    <p:anim calcmode="lin" valueType="num">
                                      <p:cBhvr additive="base">
                                        <p:cTn id="1266" dur="3000"/>
                                        <p:tgtEl>
                                          <p:spTgt spid="79"/>
                                        </p:tgtEl>
                                        <p:attrNameLst>
                                          <p:attrName>ppt_x</p:attrName>
                                        </p:attrNameLst>
                                      </p:cBhvr>
                                      <p:tavLst>
                                        <p:tav tm="0">
                                          <p:val>
                                            <p:strVal val="ppt_x"/>
                                          </p:val>
                                        </p:tav>
                                        <p:tav tm="100000">
                                          <p:val>
                                            <p:strVal val="0-ppt_w/2"/>
                                          </p:val>
                                        </p:tav>
                                      </p:tavLst>
                                    </p:anim>
                                    <p:anim calcmode="lin" valueType="num">
                                      <p:cBhvr additive="base">
                                        <p:cTn id="1267" dur="3000"/>
                                        <p:tgtEl>
                                          <p:spTgt spid="79"/>
                                        </p:tgtEl>
                                        <p:attrNameLst>
                                          <p:attrName>ppt_y</p:attrName>
                                        </p:attrNameLst>
                                      </p:cBhvr>
                                      <p:tavLst>
                                        <p:tav tm="0">
                                          <p:val>
                                            <p:strVal val="ppt_y"/>
                                          </p:val>
                                        </p:tav>
                                        <p:tav tm="100000">
                                          <p:val>
                                            <p:strVal val="ppt_y"/>
                                          </p:val>
                                        </p:tav>
                                      </p:tavLst>
                                    </p:anim>
                                    <p:set>
                                      <p:cBhvr>
                                        <p:cTn id="1268" dur="1" fill="hold">
                                          <p:stCondLst>
                                            <p:cond delay="2999"/>
                                          </p:stCondLst>
                                        </p:cTn>
                                        <p:tgtEl>
                                          <p:spTgt spid="79"/>
                                        </p:tgtEl>
                                        <p:attrNameLst>
                                          <p:attrName>style.visibility</p:attrName>
                                        </p:attrNameLst>
                                      </p:cBhvr>
                                      <p:to>
                                        <p:strVal val="hidden"/>
                                      </p:to>
                                    </p:set>
                                  </p:childTnLst>
                                </p:cTn>
                              </p:par>
                              <p:par>
                                <p:cTn id="1269" presetID="2" presetClass="exit" presetSubtype="8" fill="hold" grpId="3" nodeType="withEffect">
                                  <p:stCondLst>
                                    <p:cond delay="0"/>
                                  </p:stCondLst>
                                  <p:childTnLst>
                                    <p:anim calcmode="lin" valueType="num">
                                      <p:cBhvr additive="base">
                                        <p:cTn id="1270" dur="3000"/>
                                        <p:tgtEl>
                                          <p:spTgt spid="80"/>
                                        </p:tgtEl>
                                        <p:attrNameLst>
                                          <p:attrName>ppt_x</p:attrName>
                                        </p:attrNameLst>
                                      </p:cBhvr>
                                      <p:tavLst>
                                        <p:tav tm="0">
                                          <p:val>
                                            <p:strVal val="ppt_x"/>
                                          </p:val>
                                        </p:tav>
                                        <p:tav tm="100000">
                                          <p:val>
                                            <p:strVal val="0-ppt_w/2"/>
                                          </p:val>
                                        </p:tav>
                                      </p:tavLst>
                                    </p:anim>
                                    <p:anim calcmode="lin" valueType="num">
                                      <p:cBhvr additive="base">
                                        <p:cTn id="1271" dur="3000"/>
                                        <p:tgtEl>
                                          <p:spTgt spid="80"/>
                                        </p:tgtEl>
                                        <p:attrNameLst>
                                          <p:attrName>ppt_y</p:attrName>
                                        </p:attrNameLst>
                                      </p:cBhvr>
                                      <p:tavLst>
                                        <p:tav tm="0">
                                          <p:val>
                                            <p:strVal val="ppt_y"/>
                                          </p:val>
                                        </p:tav>
                                        <p:tav tm="100000">
                                          <p:val>
                                            <p:strVal val="ppt_y"/>
                                          </p:val>
                                        </p:tav>
                                      </p:tavLst>
                                    </p:anim>
                                    <p:set>
                                      <p:cBhvr>
                                        <p:cTn id="1272" dur="1" fill="hold">
                                          <p:stCondLst>
                                            <p:cond delay="2999"/>
                                          </p:stCondLst>
                                        </p:cTn>
                                        <p:tgtEl>
                                          <p:spTgt spid="80"/>
                                        </p:tgtEl>
                                        <p:attrNameLst>
                                          <p:attrName>style.visibility</p:attrName>
                                        </p:attrNameLst>
                                      </p:cBhvr>
                                      <p:to>
                                        <p:strVal val="hidden"/>
                                      </p:to>
                                    </p:set>
                                  </p:childTnLst>
                                </p:cTn>
                              </p:par>
                              <p:par>
                                <p:cTn id="1273" presetID="2" presetClass="exit" presetSubtype="8" fill="hold" grpId="3" nodeType="withEffect">
                                  <p:stCondLst>
                                    <p:cond delay="0"/>
                                  </p:stCondLst>
                                  <p:childTnLst>
                                    <p:anim calcmode="lin" valueType="num">
                                      <p:cBhvr additive="base">
                                        <p:cTn id="1274" dur="3000"/>
                                        <p:tgtEl>
                                          <p:spTgt spid="81"/>
                                        </p:tgtEl>
                                        <p:attrNameLst>
                                          <p:attrName>ppt_x</p:attrName>
                                        </p:attrNameLst>
                                      </p:cBhvr>
                                      <p:tavLst>
                                        <p:tav tm="0">
                                          <p:val>
                                            <p:strVal val="ppt_x"/>
                                          </p:val>
                                        </p:tav>
                                        <p:tav tm="100000">
                                          <p:val>
                                            <p:strVal val="0-ppt_w/2"/>
                                          </p:val>
                                        </p:tav>
                                      </p:tavLst>
                                    </p:anim>
                                    <p:anim calcmode="lin" valueType="num">
                                      <p:cBhvr additive="base">
                                        <p:cTn id="1275" dur="3000"/>
                                        <p:tgtEl>
                                          <p:spTgt spid="81"/>
                                        </p:tgtEl>
                                        <p:attrNameLst>
                                          <p:attrName>ppt_y</p:attrName>
                                        </p:attrNameLst>
                                      </p:cBhvr>
                                      <p:tavLst>
                                        <p:tav tm="0">
                                          <p:val>
                                            <p:strVal val="ppt_y"/>
                                          </p:val>
                                        </p:tav>
                                        <p:tav tm="100000">
                                          <p:val>
                                            <p:strVal val="ppt_y"/>
                                          </p:val>
                                        </p:tav>
                                      </p:tavLst>
                                    </p:anim>
                                    <p:set>
                                      <p:cBhvr>
                                        <p:cTn id="1276" dur="1" fill="hold">
                                          <p:stCondLst>
                                            <p:cond delay="2999"/>
                                          </p:stCondLst>
                                        </p:cTn>
                                        <p:tgtEl>
                                          <p:spTgt spid="81"/>
                                        </p:tgtEl>
                                        <p:attrNameLst>
                                          <p:attrName>style.visibility</p:attrName>
                                        </p:attrNameLst>
                                      </p:cBhvr>
                                      <p:to>
                                        <p:strVal val="hidden"/>
                                      </p:to>
                                    </p:set>
                                  </p:childTnLst>
                                </p:cTn>
                              </p:par>
                              <p:par>
                                <p:cTn id="1277" presetID="2" presetClass="exit" presetSubtype="8" fill="hold" grpId="3" nodeType="withEffect">
                                  <p:stCondLst>
                                    <p:cond delay="0"/>
                                  </p:stCondLst>
                                  <p:childTnLst>
                                    <p:anim calcmode="lin" valueType="num">
                                      <p:cBhvr additive="base">
                                        <p:cTn id="1278" dur="3000"/>
                                        <p:tgtEl>
                                          <p:spTgt spid="82"/>
                                        </p:tgtEl>
                                        <p:attrNameLst>
                                          <p:attrName>ppt_x</p:attrName>
                                        </p:attrNameLst>
                                      </p:cBhvr>
                                      <p:tavLst>
                                        <p:tav tm="0">
                                          <p:val>
                                            <p:strVal val="ppt_x"/>
                                          </p:val>
                                        </p:tav>
                                        <p:tav tm="100000">
                                          <p:val>
                                            <p:strVal val="0-ppt_w/2"/>
                                          </p:val>
                                        </p:tav>
                                      </p:tavLst>
                                    </p:anim>
                                    <p:anim calcmode="lin" valueType="num">
                                      <p:cBhvr additive="base">
                                        <p:cTn id="1279" dur="3000"/>
                                        <p:tgtEl>
                                          <p:spTgt spid="82"/>
                                        </p:tgtEl>
                                        <p:attrNameLst>
                                          <p:attrName>ppt_y</p:attrName>
                                        </p:attrNameLst>
                                      </p:cBhvr>
                                      <p:tavLst>
                                        <p:tav tm="0">
                                          <p:val>
                                            <p:strVal val="ppt_y"/>
                                          </p:val>
                                        </p:tav>
                                        <p:tav tm="100000">
                                          <p:val>
                                            <p:strVal val="ppt_y"/>
                                          </p:val>
                                        </p:tav>
                                      </p:tavLst>
                                    </p:anim>
                                    <p:set>
                                      <p:cBhvr>
                                        <p:cTn id="1280" dur="1" fill="hold">
                                          <p:stCondLst>
                                            <p:cond delay="2999"/>
                                          </p:stCondLst>
                                        </p:cTn>
                                        <p:tgtEl>
                                          <p:spTgt spid="82"/>
                                        </p:tgtEl>
                                        <p:attrNameLst>
                                          <p:attrName>style.visibility</p:attrName>
                                        </p:attrNameLst>
                                      </p:cBhvr>
                                      <p:to>
                                        <p:strVal val="hidden"/>
                                      </p:to>
                                    </p:set>
                                  </p:childTnLst>
                                </p:cTn>
                              </p:par>
                              <p:par>
                                <p:cTn id="1281" presetID="2" presetClass="exit" presetSubtype="8" fill="hold" grpId="3" nodeType="withEffect">
                                  <p:stCondLst>
                                    <p:cond delay="0"/>
                                  </p:stCondLst>
                                  <p:childTnLst>
                                    <p:anim calcmode="lin" valueType="num">
                                      <p:cBhvr additive="base">
                                        <p:cTn id="1282" dur="3000"/>
                                        <p:tgtEl>
                                          <p:spTgt spid="83"/>
                                        </p:tgtEl>
                                        <p:attrNameLst>
                                          <p:attrName>ppt_x</p:attrName>
                                        </p:attrNameLst>
                                      </p:cBhvr>
                                      <p:tavLst>
                                        <p:tav tm="0">
                                          <p:val>
                                            <p:strVal val="ppt_x"/>
                                          </p:val>
                                        </p:tav>
                                        <p:tav tm="100000">
                                          <p:val>
                                            <p:strVal val="0-ppt_w/2"/>
                                          </p:val>
                                        </p:tav>
                                      </p:tavLst>
                                    </p:anim>
                                    <p:anim calcmode="lin" valueType="num">
                                      <p:cBhvr additive="base">
                                        <p:cTn id="1283" dur="3000"/>
                                        <p:tgtEl>
                                          <p:spTgt spid="83"/>
                                        </p:tgtEl>
                                        <p:attrNameLst>
                                          <p:attrName>ppt_y</p:attrName>
                                        </p:attrNameLst>
                                      </p:cBhvr>
                                      <p:tavLst>
                                        <p:tav tm="0">
                                          <p:val>
                                            <p:strVal val="ppt_y"/>
                                          </p:val>
                                        </p:tav>
                                        <p:tav tm="100000">
                                          <p:val>
                                            <p:strVal val="ppt_y"/>
                                          </p:val>
                                        </p:tav>
                                      </p:tavLst>
                                    </p:anim>
                                    <p:set>
                                      <p:cBhvr>
                                        <p:cTn id="1284" dur="1" fill="hold">
                                          <p:stCondLst>
                                            <p:cond delay="2999"/>
                                          </p:stCondLst>
                                        </p:cTn>
                                        <p:tgtEl>
                                          <p:spTgt spid="83"/>
                                        </p:tgtEl>
                                        <p:attrNameLst>
                                          <p:attrName>style.visibility</p:attrName>
                                        </p:attrNameLst>
                                      </p:cBhvr>
                                      <p:to>
                                        <p:strVal val="hidden"/>
                                      </p:to>
                                    </p:set>
                                  </p:childTnLst>
                                </p:cTn>
                              </p:par>
                              <p:par>
                                <p:cTn id="1285" presetID="2" presetClass="exit" presetSubtype="8" fill="hold" grpId="3" nodeType="withEffect">
                                  <p:stCondLst>
                                    <p:cond delay="0"/>
                                  </p:stCondLst>
                                  <p:childTnLst>
                                    <p:anim calcmode="lin" valueType="num">
                                      <p:cBhvr additive="base">
                                        <p:cTn id="1286" dur="3000"/>
                                        <p:tgtEl>
                                          <p:spTgt spid="84"/>
                                        </p:tgtEl>
                                        <p:attrNameLst>
                                          <p:attrName>ppt_x</p:attrName>
                                        </p:attrNameLst>
                                      </p:cBhvr>
                                      <p:tavLst>
                                        <p:tav tm="0">
                                          <p:val>
                                            <p:strVal val="ppt_x"/>
                                          </p:val>
                                        </p:tav>
                                        <p:tav tm="100000">
                                          <p:val>
                                            <p:strVal val="0-ppt_w/2"/>
                                          </p:val>
                                        </p:tav>
                                      </p:tavLst>
                                    </p:anim>
                                    <p:anim calcmode="lin" valueType="num">
                                      <p:cBhvr additive="base">
                                        <p:cTn id="1287" dur="3000"/>
                                        <p:tgtEl>
                                          <p:spTgt spid="84"/>
                                        </p:tgtEl>
                                        <p:attrNameLst>
                                          <p:attrName>ppt_y</p:attrName>
                                        </p:attrNameLst>
                                      </p:cBhvr>
                                      <p:tavLst>
                                        <p:tav tm="0">
                                          <p:val>
                                            <p:strVal val="ppt_y"/>
                                          </p:val>
                                        </p:tav>
                                        <p:tav tm="100000">
                                          <p:val>
                                            <p:strVal val="ppt_y"/>
                                          </p:val>
                                        </p:tav>
                                      </p:tavLst>
                                    </p:anim>
                                    <p:set>
                                      <p:cBhvr>
                                        <p:cTn id="1288" dur="1" fill="hold">
                                          <p:stCondLst>
                                            <p:cond delay="2999"/>
                                          </p:stCondLst>
                                        </p:cTn>
                                        <p:tgtEl>
                                          <p:spTgt spid="84"/>
                                        </p:tgtEl>
                                        <p:attrNameLst>
                                          <p:attrName>style.visibility</p:attrName>
                                        </p:attrNameLst>
                                      </p:cBhvr>
                                      <p:to>
                                        <p:strVal val="hidden"/>
                                      </p:to>
                                    </p:set>
                                  </p:childTnLst>
                                </p:cTn>
                              </p:par>
                              <p:par>
                                <p:cTn id="1289" presetID="2" presetClass="exit" presetSubtype="8" fill="hold" grpId="3" nodeType="withEffect">
                                  <p:stCondLst>
                                    <p:cond delay="0"/>
                                  </p:stCondLst>
                                  <p:childTnLst>
                                    <p:anim calcmode="lin" valueType="num">
                                      <p:cBhvr additive="base">
                                        <p:cTn id="1290" dur="3000"/>
                                        <p:tgtEl>
                                          <p:spTgt spid="85"/>
                                        </p:tgtEl>
                                        <p:attrNameLst>
                                          <p:attrName>ppt_x</p:attrName>
                                        </p:attrNameLst>
                                      </p:cBhvr>
                                      <p:tavLst>
                                        <p:tav tm="0">
                                          <p:val>
                                            <p:strVal val="ppt_x"/>
                                          </p:val>
                                        </p:tav>
                                        <p:tav tm="100000">
                                          <p:val>
                                            <p:strVal val="0-ppt_w/2"/>
                                          </p:val>
                                        </p:tav>
                                      </p:tavLst>
                                    </p:anim>
                                    <p:anim calcmode="lin" valueType="num">
                                      <p:cBhvr additive="base">
                                        <p:cTn id="1291" dur="3000"/>
                                        <p:tgtEl>
                                          <p:spTgt spid="85"/>
                                        </p:tgtEl>
                                        <p:attrNameLst>
                                          <p:attrName>ppt_y</p:attrName>
                                        </p:attrNameLst>
                                      </p:cBhvr>
                                      <p:tavLst>
                                        <p:tav tm="0">
                                          <p:val>
                                            <p:strVal val="ppt_y"/>
                                          </p:val>
                                        </p:tav>
                                        <p:tav tm="100000">
                                          <p:val>
                                            <p:strVal val="ppt_y"/>
                                          </p:val>
                                        </p:tav>
                                      </p:tavLst>
                                    </p:anim>
                                    <p:set>
                                      <p:cBhvr>
                                        <p:cTn id="1292" dur="1" fill="hold">
                                          <p:stCondLst>
                                            <p:cond delay="2999"/>
                                          </p:stCondLst>
                                        </p:cTn>
                                        <p:tgtEl>
                                          <p:spTgt spid="85"/>
                                        </p:tgtEl>
                                        <p:attrNameLst>
                                          <p:attrName>style.visibility</p:attrName>
                                        </p:attrNameLst>
                                      </p:cBhvr>
                                      <p:to>
                                        <p:strVal val="hidden"/>
                                      </p:to>
                                    </p:set>
                                  </p:childTnLst>
                                </p:cTn>
                              </p:par>
                              <p:par>
                                <p:cTn id="1293" presetID="2" presetClass="exit" presetSubtype="8" fill="hold" grpId="3" nodeType="withEffect">
                                  <p:stCondLst>
                                    <p:cond delay="0"/>
                                  </p:stCondLst>
                                  <p:childTnLst>
                                    <p:anim calcmode="lin" valueType="num">
                                      <p:cBhvr additive="base">
                                        <p:cTn id="1294" dur="3000"/>
                                        <p:tgtEl>
                                          <p:spTgt spid="86"/>
                                        </p:tgtEl>
                                        <p:attrNameLst>
                                          <p:attrName>ppt_x</p:attrName>
                                        </p:attrNameLst>
                                      </p:cBhvr>
                                      <p:tavLst>
                                        <p:tav tm="0">
                                          <p:val>
                                            <p:strVal val="ppt_x"/>
                                          </p:val>
                                        </p:tav>
                                        <p:tav tm="100000">
                                          <p:val>
                                            <p:strVal val="0-ppt_w/2"/>
                                          </p:val>
                                        </p:tav>
                                      </p:tavLst>
                                    </p:anim>
                                    <p:anim calcmode="lin" valueType="num">
                                      <p:cBhvr additive="base">
                                        <p:cTn id="1295" dur="3000"/>
                                        <p:tgtEl>
                                          <p:spTgt spid="86"/>
                                        </p:tgtEl>
                                        <p:attrNameLst>
                                          <p:attrName>ppt_y</p:attrName>
                                        </p:attrNameLst>
                                      </p:cBhvr>
                                      <p:tavLst>
                                        <p:tav tm="0">
                                          <p:val>
                                            <p:strVal val="ppt_y"/>
                                          </p:val>
                                        </p:tav>
                                        <p:tav tm="100000">
                                          <p:val>
                                            <p:strVal val="ppt_y"/>
                                          </p:val>
                                        </p:tav>
                                      </p:tavLst>
                                    </p:anim>
                                    <p:set>
                                      <p:cBhvr>
                                        <p:cTn id="1296" dur="1" fill="hold">
                                          <p:stCondLst>
                                            <p:cond delay="2999"/>
                                          </p:stCondLst>
                                        </p:cTn>
                                        <p:tgtEl>
                                          <p:spTgt spid="86"/>
                                        </p:tgtEl>
                                        <p:attrNameLst>
                                          <p:attrName>style.visibility</p:attrName>
                                        </p:attrNameLst>
                                      </p:cBhvr>
                                      <p:to>
                                        <p:strVal val="hidden"/>
                                      </p:to>
                                    </p:set>
                                  </p:childTnLst>
                                </p:cTn>
                              </p:par>
                              <p:par>
                                <p:cTn id="1297" presetID="2" presetClass="exit" presetSubtype="8" fill="hold" grpId="3" nodeType="withEffect">
                                  <p:stCondLst>
                                    <p:cond delay="0"/>
                                  </p:stCondLst>
                                  <p:childTnLst>
                                    <p:anim calcmode="lin" valueType="num">
                                      <p:cBhvr additive="base">
                                        <p:cTn id="1298" dur="3000"/>
                                        <p:tgtEl>
                                          <p:spTgt spid="87"/>
                                        </p:tgtEl>
                                        <p:attrNameLst>
                                          <p:attrName>ppt_x</p:attrName>
                                        </p:attrNameLst>
                                      </p:cBhvr>
                                      <p:tavLst>
                                        <p:tav tm="0">
                                          <p:val>
                                            <p:strVal val="ppt_x"/>
                                          </p:val>
                                        </p:tav>
                                        <p:tav tm="100000">
                                          <p:val>
                                            <p:strVal val="0-ppt_w/2"/>
                                          </p:val>
                                        </p:tav>
                                      </p:tavLst>
                                    </p:anim>
                                    <p:anim calcmode="lin" valueType="num">
                                      <p:cBhvr additive="base">
                                        <p:cTn id="1299" dur="3000"/>
                                        <p:tgtEl>
                                          <p:spTgt spid="87"/>
                                        </p:tgtEl>
                                        <p:attrNameLst>
                                          <p:attrName>ppt_y</p:attrName>
                                        </p:attrNameLst>
                                      </p:cBhvr>
                                      <p:tavLst>
                                        <p:tav tm="0">
                                          <p:val>
                                            <p:strVal val="ppt_y"/>
                                          </p:val>
                                        </p:tav>
                                        <p:tav tm="100000">
                                          <p:val>
                                            <p:strVal val="ppt_y"/>
                                          </p:val>
                                        </p:tav>
                                      </p:tavLst>
                                    </p:anim>
                                    <p:set>
                                      <p:cBhvr>
                                        <p:cTn id="1300" dur="1" fill="hold">
                                          <p:stCondLst>
                                            <p:cond delay="2999"/>
                                          </p:stCondLst>
                                        </p:cTn>
                                        <p:tgtEl>
                                          <p:spTgt spid="87"/>
                                        </p:tgtEl>
                                        <p:attrNameLst>
                                          <p:attrName>style.visibility</p:attrName>
                                        </p:attrNameLst>
                                      </p:cBhvr>
                                      <p:to>
                                        <p:strVal val="hidden"/>
                                      </p:to>
                                    </p:set>
                                  </p:childTnLst>
                                </p:cTn>
                              </p:par>
                              <p:par>
                                <p:cTn id="1301" presetID="2" presetClass="exit" presetSubtype="8" fill="hold" grpId="3" nodeType="withEffect">
                                  <p:stCondLst>
                                    <p:cond delay="0"/>
                                  </p:stCondLst>
                                  <p:childTnLst>
                                    <p:anim calcmode="lin" valueType="num">
                                      <p:cBhvr additive="base">
                                        <p:cTn id="1302" dur="3000"/>
                                        <p:tgtEl>
                                          <p:spTgt spid="88"/>
                                        </p:tgtEl>
                                        <p:attrNameLst>
                                          <p:attrName>ppt_x</p:attrName>
                                        </p:attrNameLst>
                                      </p:cBhvr>
                                      <p:tavLst>
                                        <p:tav tm="0">
                                          <p:val>
                                            <p:strVal val="ppt_x"/>
                                          </p:val>
                                        </p:tav>
                                        <p:tav tm="100000">
                                          <p:val>
                                            <p:strVal val="0-ppt_w/2"/>
                                          </p:val>
                                        </p:tav>
                                      </p:tavLst>
                                    </p:anim>
                                    <p:anim calcmode="lin" valueType="num">
                                      <p:cBhvr additive="base">
                                        <p:cTn id="1303" dur="3000"/>
                                        <p:tgtEl>
                                          <p:spTgt spid="88"/>
                                        </p:tgtEl>
                                        <p:attrNameLst>
                                          <p:attrName>ppt_y</p:attrName>
                                        </p:attrNameLst>
                                      </p:cBhvr>
                                      <p:tavLst>
                                        <p:tav tm="0">
                                          <p:val>
                                            <p:strVal val="ppt_y"/>
                                          </p:val>
                                        </p:tav>
                                        <p:tav tm="100000">
                                          <p:val>
                                            <p:strVal val="ppt_y"/>
                                          </p:val>
                                        </p:tav>
                                      </p:tavLst>
                                    </p:anim>
                                    <p:set>
                                      <p:cBhvr>
                                        <p:cTn id="1304" dur="1" fill="hold">
                                          <p:stCondLst>
                                            <p:cond delay="2999"/>
                                          </p:stCondLst>
                                        </p:cTn>
                                        <p:tgtEl>
                                          <p:spTgt spid="88"/>
                                        </p:tgtEl>
                                        <p:attrNameLst>
                                          <p:attrName>style.visibility</p:attrName>
                                        </p:attrNameLst>
                                      </p:cBhvr>
                                      <p:to>
                                        <p:strVal val="hidden"/>
                                      </p:to>
                                    </p:set>
                                  </p:childTnLst>
                                </p:cTn>
                              </p:par>
                              <p:par>
                                <p:cTn id="1305" presetID="2" presetClass="exit" presetSubtype="8" fill="hold" grpId="3" nodeType="withEffect">
                                  <p:stCondLst>
                                    <p:cond delay="0"/>
                                  </p:stCondLst>
                                  <p:childTnLst>
                                    <p:anim calcmode="lin" valueType="num">
                                      <p:cBhvr additive="base">
                                        <p:cTn id="1306" dur="3000"/>
                                        <p:tgtEl>
                                          <p:spTgt spid="89"/>
                                        </p:tgtEl>
                                        <p:attrNameLst>
                                          <p:attrName>ppt_x</p:attrName>
                                        </p:attrNameLst>
                                      </p:cBhvr>
                                      <p:tavLst>
                                        <p:tav tm="0">
                                          <p:val>
                                            <p:strVal val="ppt_x"/>
                                          </p:val>
                                        </p:tav>
                                        <p:tav tm="100000">
                                          <p:val>
                                            <p:strVal val="0-ppt_w/2"/>
                                          </p:val>
                                        </p:tav>
                                      </p:tavLst>
                                    </p:anim>
                                    <p:anim calcmode="lin" valueType="num">
                                      <p:cBhvr additive="base">
                                        <p:cTn id="1307" dur="3000"/>
                                        <p:tgtEl>
                                          <p:spTgt spid="89"/>
                                        </p:tgtEl>
                                        <p:attrNameLst>
                                          <p:attrName>ppt_y</p:attrName>
                                        </p:attrNameLst>
                                      </p:cBhvr>
                                      <p:tavLst>
                                        <p:tav tm="0">
                                          <p:val>
                                            <p:strVal val="ppt_y"/>
                                          </p:val>
                                        </p:tav>
                                        <p:tav tm="100000">
                                          <p:val>
                                            <p:strVal val="ppt_y"/>
                                          </p:val>
                                        </p:tav>
                                      </p:tavLst>
                                    </p:anim>
                                    <p:set>
                                      <p:cBhvr>
                                        <p:cTn id="1308" dur="1" fill="hold">
                                          <p:stCondLst>
                                            <p:cond delay="2999"/>
                                          </p:stCondLst>
                                        </p:cTn>
                                        <p:tgtEl>
                                          <p:spTgt spid="89"/>
                                        </p:tgtEl>
                                        <p:attrNameLst>
                                          <p:attrName>style.visibility</p:attrName>
                                        </p:attrNameLst>
                                      </p:cBhvr>
                                      <p:to>
                                        <p:strVal val="hidden"/>
                                      </p:to>
                                    </p:set>
                                  </p:childTnLst>
                                </p:cTn>
                              </p:par>
                              <p:par>
                                <p:cTn id="1309" presetID="2" presetClass="exit" presetSubtype="8" fill="hold" grpId="3" nodeType="withEffect">
                                  <p:stCondLst>
                                    <p:cond delay="0"/>
                                  </p:stCondLst>
                                  <p:childTnLst>
                                    <p:anim calcmode="lin" valueType="num">
                                      <p:cBhvr additive="base">
                                        <p:cTn id="1310" dur="3000"/>
                                        <p:tgtEl>
                                          <p:spTgt spid="90"/>
                                        </p:tgtEl>
                                        <p:attrNameLst>
                                          <p:attrName>ppt_x</p:attrName>
                                        </p:attrNameLst>
                                      </p:cBhvr>
                                      <p:tavLst>
                                        <p:tav tm="0">
                                          <p:val>
                                            <p:strVal val="ppt_x"/>
                                          </p:val>
                                        </p:tav>
                                        <p:tav tm="100000">
                                          <p:val>
                                            <p:strVal val="0-ppt_w/2"/>
                                          </p:val>
                                        </p:tav>
                                      </p:tavLst>
                                    </p:anim>
                                    <p:anim calcmode="lin" valueType="num">
                                      <p:cBhvr additive="base">
                                        <p:cTn id="1311" dur="3000"/>
                                        <p:tgtEl>
                                          <p:spTgt spid="90"/>
                                        </p:tgtEl>
                                        <p:attrNameLst>
                                          <p:attrName>ppt_y</p:attrName>
                                        </p:attrNameLst>
                                      </p:cBhvr>
                                      <p:tavLst>
                                        <p:tav tm="0">
                                          <p:val>
                                            <p:strVal val="ppt_y"/>
                                          </p:val>
                                        </p:tav>
                                        <p:tav tm="100000">
                                          <p:val>
                                            <p:strVal val="ppt_y"/>
                                          </p:val>
                                        </p:tav>
                                      </p:tavLst>
                                    </p:anim>
                                    <p:set>
                                      <p:cBhvr>
                                        <p:cTn id="1312" dur="1" fill="hold">
                                          <p:stCondLst>
                                            <p:cond delay="2999"/>
                                          </p:stCondLst>
                                        </p:cTn>
                                        <p:tgtEl>
                                          <p:spTgt spid="90"/>
                                        </p:tgtEl>
                                        <p:attrNameLst>
                                          <p:attrName>style.visibility</p:attrName>
                                        </p:attrNameLst>
                                      </p:cBhvr>
                                      <p:to>
                                        <p:strVal val="hidden"/>
                                      </p:to>
                                    </p:set>
                                  </p:childTnLst>
                                </p:cTn>
                              </p:par>
                              <p:par>
                                <p:cTn id="1313" presetID="2" presetClass="exit" presetSubtype="8" fill="hold" grpId="3" nodeType="withEffect">
                                  <p:stCondLst>
                                    <p:cond delay="0"/>
                                  </p:stCondLst>
                                  <p:childTnLst>
                                    <p:anim calcmode="lin" valueType="num">
                                      <p:cBhvr additive="base">
                                        <p:cTn id="1314" dur="3000"/>
                                        <p:tgtEl>
                                          <p:spTgt spid="91"/>
                                        </p:tgtEl>
                                        <p:attrNameLst>
                                          <p:attrName>ppt_x</p:attrName>
                                        </p:attrNameLst>
                                      </p:cBhvr>
                                      <p:tavLst>
                                        <p:tav tm="0">
                                          <p:val>
                                            <p:strVal val="ppt_x"/>
                                          </p:val>
                                        </p:tav>
                                        <p:tav tm="100000">
                                          <p:val>
                                            <p:strVal val="0-ppt_w/2"/>
                                          </p:val>
                                        </p:tav>
                                      </p:tavLst>
                                    </p:anim>
                                    <p:anim calcmode="lin" valueType="num">
                                      <p:cBhvr additive="base">
                                        <p:cTn id="1315" dur="3000"/>
                                        <p:tgtEl>
                                          <p:spTgt spid="91"/>
                                        </p:tgtEl>
                                        <p:attrNameLst>
                                          <p:attrName>ppt_y</p:attrName>
                                        </p:attrNameLst>
                                      </p:cBhvr>
                                      <p:tavLst>
                                        <p:tav tm="0">
                                          <p:val>
                                            <p:strVal val="ppt_y"/>
                                          </p:val>
                                        </p:tav>
                                        <p:tav tm="100000">
                                          <p:val>
                                            <p:strVal val="ppt_y"/>
                                          </p:val>
                                        </p:tav>
                                      </p:tavLst>
                                    </p:anim>
                                    <p:set>
                                      <p:cBhvr>
                                        <p:cTn id="1316" dur="1" fill="hold">
                                          <p:stCondLst>
                                            <p:cond delay="2999"/>
                                          </p:stCondLst>
                                        </p:cTn>
                                        <p:tgtEl>
                                          <p:spTgt spid="91"/>
                                        </p:tgtEl>
                                        <p:attrNameLst>
                                          <p:attrName>style.visibility</p:attrName>
                                        </p:attrNameLst>
                                      </p:cBhvr>
                                      <p:to>
                                        <p:strVal val="hidden"/>
                                      </p:to>
                                    </p:set>
                                  </p:childTnLst>
                                </p:cTn>
                              </p:par>
                              <p:par>
                                <p:cTn id="1317" presetID="2" presetClass="exit" presetSubtype="8" fill="hold" grpId="3" nodeType="withEffect">
                                  <p:stCondLst>
                                    <p:cond delay="0"/>
                                  </p:stCondLst>
                                  <p:childTnLst>
                                    <p:anim calcmode="lin" valueType="num">
                                      <p:cBhvr additive="base">
                                        <p:cTn id="1318" dur="3000"/>
                                        <p:tgtEl>
                                          <p:spTgt spid="92"/>
                                        </p:tgtEl>
                                        <p:attrNameLst>
                                          <p:attrName>ppt_x</p:attrName>
                                        </p:attrNameLst>
                                      </p:cBhvr>
                                      <p:tavLst>
                                        <p:tav tm="0">
                                          <p:val>
                                            <p:strVal val="ppt_x"/>
                                          </p:val>
                                        </p:tav>
                                        <p:tav tm="100000">
                                          <p:val>
                                            <p:strVal val="0-ppt_w/2"/>
                                          </p:val>
                                        </p:tav>
                                      </p:tavLst>
                                    </p:anim>
                                    <p:anim calcmode="lin" valueType="num">
                                      <p:cBhvr additive="base">
                                        <p:cTn id="1319" dur="3000"/>
                                        <p:tgtEl>
                                          <p:spTgt spid="92"/>
                                        </p:tgtEl>
                                        <p:attrNameLst>
                                          <p:attrName>ppt_y</p:attrName>
                                        </p:attrNameLst>
                                      </p:cBhvr>
                                      <p:tavLst>
                                        <p:tav tm="0">
                                          <p:val>
                                            <p:strVal val="ppt_y"/>
                                          </p:val>
                                        </p:tav>
                                        <p:tav tm="100000">
                                          <p:val>
                                            <p:strVal val="ppt_y"/>
                                          </p:val>
                                        </p:tav>
                                      </p:tavLst>
                                    </p:anim>
                                    <p:set>
                                      <p:cBhvr>
                                        <p:cTn id="1320" dur="1" fill="hold">
                                          <p:stCondLst>
                                            <p:cond delay="2999"/>
                                          </p:stCondLst>
                                        </p:cTn>
                                        <p:tgtEl>
                                          <p:spTgt spid="92"/>
                                        </p:tgtEl>
                                        <p:attrNameLst>
                                          <p:attrName>style.visibility</p:attrName>
                                        </p:attrNameLst>
                                      </p:cBhvr>
                                      <p:to>
                                        <p:strVal val="hidden"/>
                                      </p:to>
                                    </p:set>
                                  </p:childTnLst>
                                </p:cTn>
                              </p:par>
                              <p:par>
                                <p:cTn id="1321" presetID="2" presetClass="exit" presetSubtype="8" fill="hold" grpId="3" nodeType="withEffect">
                                  <p:stCondLst>
                                    <p:cond delay="0"/>
                                  </p:stCondLst>
                                  <p:childTnLst>
                                    <p:anim calcmode="lin" valueType="num">
                                      <p:cBhvr additive="base">
                                        <p:cTn id="1322" dur="3000"/>
                                        <p:tgtEl>
                                          <p:spTgt spid="93"/>
                                        </p:tgtEl>
                                        <p:attrNameLst>
                                          <p:attrName>ppt_x</p:attrName>
                                        </p:attrNameLst>
                                      </p:cBhvr>
                                      <p:tavLst>
                                        <p:tav tm="0">
                                          <p:val>
                                            <p:strVal val="ppt_x"/>
                                          </p:val>
                                        </p:tav>
                                        <p:tav tm="100000">
                                          <p:val>
                                            <p:strVal val="0-ppt_w/2"/>
                                          </p:val>
                                        </p:tav>
                                      </p:tavLst>
                                    </p:anim>
                                    <p:anim calcmode="lin" valueType="num">
                                      <p:cBhvr additive="base">
                                        <p:cTn id="1323" dur="3000"/>
                                        <p:tgtEl>
                                          <p:spTgt spid="93"/>
                                        </p:tgtEl>
                                        <p:attrNameLst>
                                          <p:attrName>ppt_y</p:attrName>
                                        </p:attrNameLst>
                                      </p:cBhvr>
                                      <p:tavLst>
                                        <p:tav tm="0">
                                          <p:val>
                                            <p:strVal val="ppt_y"/>
                                          </p:val>
                                        </p:tav>
                                        <p:tav tm="100000">
                                          <p:val>
                                            <p:strVal val="ppt_y"/>
                                          </p:val>
                                        </p:tav>
                                      </p:tavLst>
                                    </p:anim>
                                    <p:set>
                                      <p:cBhvr>
                                        <p:cTn id="1324" dur="1" fill="hold">
                                          <p:stCondLst>
                                            <p:cond delay="2999"/>
                                          </p:stCondLst>
                                        </p:cTn>
                                        <p:tgtEl>
                                          <p:spTgt spid="93"/>
                                        </p:tgtEl>
                                        <p:attrNameLst>
                                          <p:attrName>style.visibility</p:attrName>
                                        </p:attrNameLst>
                                      </p:cBhvr>
                                      <p:to>
                                        <p:strVal val="hidden"/>
                                      </p:to>
                                    </p:set>
                                  </p:childTnLst>
                                </p:cTn>
                              </p:par>
                              <p:par>
                                <p:cTn id="1325" presetID="2" presetClass="exit" presetSubtype="8" fill="hold" grpId="3" nodeType="withEffect">
                                  <p:stCondLst>
                                    <p:cond delay="0"/>
                                  </p:stCondLst>
                                  <p:childTnLst>
                                    <p:anim calcmode="lin" valueType="num">
                                      <p:cBhvr additive="base">
                                        <p:cTn id="1326" dur="3000"/>
                                        <p:tgtEl>
                                          <p:spTgt spid="94"/>
                                        </p:tgtEl>
                                        <p:attrNameLst>
                                          <p:attrName>ppt_x</p:attrName>
                                        </p:attrNameLst>
                                      </p:cBhvr>
                                      <p:tavLst>
                                        <p:tav tm="0">
                                          <p:val>
                                            <p:strVal val="ppt_x"/>
                                          </p:val>
                                        </p:tav>
                                        <p:tav tm="100000">
                                          <p:val>
                                            <p:strVal val="0-ppt_w/2"/>
                                          </p:val>
                                        </p:tav>
                                      </p:tavLst>
                                    </p:anim>
                                    <p:anim calcmode="lin" valueType="num">
                                      <p:cBhvr additive="base">
                                        <p:cTn id="1327" dur="3000"/>
                                        <p:tgtEl>
                                          <p:spTgt spid="94"/>
                                        </p:tgtEl>
                                        <p:attrNameLst>
                                          <p:attrName>ppt_y</p:attrName>
                                        </p:attrNameLst>
                                      </p:cBhvr>
                                      <p:tavLst>
                                        <p:tav tm="0">
                                          <p:val>
                                            <p:strVal val="ppt_y"/>
                                          </p:val>
                                        </p:tav>
                                        <p:tav tm="100000">
                                          <p:val>
                                            <p:strVal val="ppt_y"/>
                                          </p:val>
                                        </p:tav>
                                      </p:tavLst>
                                    </p:anim>
                                    <p:set>
                                      <p:cBhvr>
                                        <p:cTn id="1328" dur="1" fill="hold">
                                          <p:stCondLst>
                                            <p:cond delay="2999"/>
                                          </p:stCondLst>
                                        </p:cTn>
                                        <p:tgtEl>
                                          <p:spTgt spid="94"/>
                                        </p:tgtEl>
                                        <p:attrNameLst>
                                          <p:attrName>style.visibility</p:attrName>
                                        </p:attrNameLst>
                                      </p:cBhvr>
                                      <p:to>
                                        <p:strVal val="hidden"/>
                                      </p:to>
                                    </p:set>
                                  </p:childTnLst>
                                </p:cTn>
                              </p:par>
                              <p:par>
                                <p:cTn id="1329" presetID="2" presetClass="exit" presetSubtype="8" fill="hold" grpId="3" nodeType="withEffect">
                                  <p:stCondLst>
                                    <p:cond delay="0"/>
                                  </p:stCondLst>
                                  <p:childTnLst>
                                    <p:anim calcmode="lin" valueType="num">
                                      <p:cBhvr additive="base">
                                        <p:cTn id="1330" dur="3000"/>
                                        <p:tgtEl>
                                          <p:spTgt spid="95"/>
                                        </p:tgtEl>
                                        <p:attrNameLst>
                                          <p:attrName>ppt_x</p:attrName>
                                        </p:attrNameLst>
                                      </p:cBhvr>
                                      <p:tavLst>
                                        <p:tav tm="0">
                                          <p:val>
                                            <p:strVal val="ppt_x"/>
                                          </p:val>
                                        </p:tav>
                                        <p:tav tm="100000">
                                          <p:val>
                                            <p:strVal val="0-ppt_w/2"/>
                                          </p:val>
                                        </p:tav>
                                      </p:tavLst>
                                    </p:anim>
                                    <p:anim calcmode="lin" valueType="num">
                                      <p:cBhvr additive="base">
                                        <p:cTn id="1331" dur="3000"/>
                                        <p:tgtEl>
                                          <p:spTgt spid="95"/>
                                        </p:tgtEl>
                                        <p:attrNameLst>
                                          <p:attrName>ppt_y</p:attrName>
                                        </p:attrNameLst>
                                      </p:cBhvr>
                                      <p:tavLst>
                                        <p:tav tm="0">
                                          <p:val>
                                            <p:strVal val="ppt_y"/>
                                          </p:val>
                                        </p:tav>
                                        <p:tav tm="100000">
                                          <p:val>
                                            <p:strVal val="ppt_y"/>
                                          </p:val>
                                        </p:tav>
                                      </p:tavLst>
                                    </p:anim>
                                    <p:set>
                                      <p:cBhvr>
                                        <p:cTn id="1332" dur="1" fill="hold">
                                          <p:stCondLst>
                                            <p:cond delay="2999"/>
                                          </p:stCondLst>
                                        </p:cTn>
                                        <p:tgtEl>
                                          <p:spTgt spid="95"/>
                                        </p:tgtEl>
                                        <p:attrNameLst>
                                          <p:attrName>style.visibility</p:attrName>
                                        </p:attrNameLst>
                                      </p:cBhvr>
                                      <p:to>
                                        <p:strVal val="hidden"/>
                                      </p:to>
                                    </p:set>
                                  </p:childTnLst>
                                </p:cTn>
                              </p:par>
                              <p:par>
                                <p:cTn id="1333" presetID="2" presetClass="exit" presetSubtype="8" fill="hold" grpId="3" nodeType="withEffect">
                                  <p:stCondLst>
                                    <p:cond delay="0"/>
                                  </p:stCondLst>
                                  <p:childTnLst>
                                    <p:anim calcmode="lin" valueType="num">
                                      <p:cBhvr additive="base">
                                        <p:cTn id="1334" dur="3000"/>
                                        <p:tgtEl>
                                          <p:spTgt spid="96"/>
                                        </p:tgtEl>
                                        <p:attrNameLst>
                                          <p:attrName>ppt_x</p:attrName>
                                        </p:attrNameLst>
                                      </p:cBhvr>
                                      <p:tavLst>
                                        <p:tav tm="0">
                                          <p:val>
                                            <p:strVal val="ppt_x"/>
                                          </p:val>
                                        </p:tav>
                                        <p:tav tm="100000">
                                          <p:val>
                                            <p:strVal val="0-ppt_w/2"/>
                                          </p:val>
                                        </p:tav>
                                      </p:tavLst>
                                    </p:anim>
                                    <p:anim calcmode="lin" valueType="num">
                                      <p:cBhvr additive="base">
                                        <p:cTn id="1335" dur="3000"/>
                                        <p:tgtEl>
                                          <p:spTgt spid="96"/>
                                        </p:tgtEl>
                                        <p:attrNameLst>
                                          <p:attrName>ppt_y</p:attrName>
                                        </p:attrNameLst>
                                      </p:cBhvr>
                                      <p:tavLst>
                                        <p:tav tm="0">
                                          <p:val>
                                            <p:strVal val="ppt_y"/>
                                          </p:val>
                                        </p:tav>
                                        <p:tav tm="100000">
                                          <p:val>
                                            <p:strVal val="ppt_y"/>
                                          </p:val>
                                        </p:tav>
                                      </p:tavLst>
                                    </p:anim>
                                    <p:set>
                                      <p:cBhvr>
                                        <p:cTn id="1336" dur="1" fill="hold">
                                          <p:stCondLst>
                                            <p:cond delay="2999"/>
                                          </p:stCondLst>
                                        </p:cTn>
                                        <p:tgtEl>
                                          <p:spTgt spid="96"/>
                                        </p:tgtEl>
                                        <p:attrNameLst>
                                          <p:attrName>style.visibility</p:attrName>
                                        </p:attrNameLst>
                                      </p:cBhvr>
                                      <p:to>
                                        <p:strVal val="hidden"/>
                                      </p:to>
                                    </p:set>
                                  </p:childTnLst>
                                </p:cTn>
                              </p:par>
                              <p:par>
                                <p:cTn id="1337" presetID="2" presetClass="exit" presetSubtype="8" fill="hold" grpId="3" nodeType="withEffect">
                                  <p:stCondLst>
                                    <p:cond delay="0"/>
                                  </p:stCondLst>
                                  <p:childTnLst>
                                    <p:anim calcmode="lin" valueType="num">
                                      <p:cBhvr additive="base">
                                        <p:cTn id="1338" dur="3000"/>
                                        <p:tgtEl>
                                          <p:spTgt spid="97"/>
                                        </p:tgtEl>
                                        <p:attrNameLst>
                                          <p:attrName>ppt_x</p:attrName>
                                        </p:attrNameLst>
                                      </p:cBhvr>
                                      <p:tavLst>
                                        <p:tav tm="0">
                                          <p:val>
                                            <p:strVal val="ppt_x"/>
                                          </p:val>
                                        </p:tav>
                                        <p:tav tm="100000">
                                          <p:val>
                                            <p:strVal val="0-ppt_w/2"/>
                                          </p:val>
                                        </p:tav>
                                      </p:tavLst>
                                    </p:anim>
                                    <p:anim calcmode="lin" valueType="num">
                                      <p:cBhvr additive="base">
                                        <p:cTn id="1339" dur="3000"/>
                                        <p:tgtEl>
                                          <p:spTgt spid="97"/>
                                        </p:tgtEl>
                                        <p:attrNameLst>
                                          <p:attrName>ppt_y</p:attrName>
                                        </p:attrNameLst>
                                      </p:cBhvr>
                                      <p:tavLst>
                                        <p:tav tm="0">
                                          <p:val>
                                            <p:strVal val="ppt_y"/>
                                          </p:val>
                                        </p:tav>
                                        <p:tav tm="100000">
                                          <p:val>
                                            <p:strVal val="ppt_y"/>
                                          </p:val>
                                        </p:tav>
                                      </p:tavLst>
                                    </p:anim>
                                    <p:set>
                                      <p:cBhvr>
                                        <p:cTn id="1340" dur="1" fill="hold">
                                          <p:stCondLst>
                                            <p:cond delay="2999"/>
                                          </p:stCondLst>
                                        </p:cTn>
                                        <p:tgtEl>
                                          <p:spTgt spid="97"/>
                                        </p:tgtEl>
                                        <p:attrNameLst>
                                          <p:attrName>style.visibility</p:attrName>
                                        </p:attrNameLst>
                                      </p:cBhvr>
                                      <p:to>
                                        <p:strVal val="hidden"/>
                                      </p:to>
                                    </p:set>
                                  </p:childTnLst>
                                </p:cTn>
                              </p:par>
                              <p:par>
                                <p:cTn id="1341" presetID="2" presetClass="exit" presetSubtype="8" fill="hold" grpId="3" nodeType="withEffect">
                                  <p:stCondLst>
                                    <p:cond delay="0"/>
                                  </p:stCondLst>
                                  <p:childTnLst>
                                    <p:anim calcmode="lin" valueType="num">
                                      <p:cBhvr additive="base">
                                        <p:cTn id="1342" dur="3000"/>
                                        <p:tgtEl>
                                          <p:spTgt spid="98"/>
                                        </p:tgtEl>
                                        <p:attrNameLst>
                                          <p:attrName>ppt_x</p:attrName>
                                        </p:attrNameLst>
                                      </p:cBhvr>
                                      <p:tavLst>
                                        <p:tav tm="0">
                                          <p:val>
                                            <p:strVal val="ppt_x"/>
                                          </p:val>
                                        </p:tav>
                                        <p:tav tm="100000">
                                          <p:val>
                                            <p:strVal val="0-ppt_w/2"/>
                                          </p:val>
                                        </p:tav>
                                      </p:tavLst>
                                    </p:anim>
                                    <p:anim calcmode="lin" valueType="num">
                                      <p:cBhvr additive="base">
                                        <p:cTn id="1343" dur="3000"/>
                                        <p:tgtEl>
                                          <p:spTgt spid="98"/>
                                        </p:tgtEl>
                                        <p:attrNameLst>
                                          <p:attrName>ppt_y</p:attrName>
                                        </p:attrNameLst>
                                      </p:cBhvr>
                                      <p:tavLst>
                                        <p:tav tm="0">
                                          <p:val>
                                            <p:strVal val="ppt_y"/>
                                          </p:val>
                                        </p:tav>
                                        <p:tav tm="100000">
                                          <p:val>
                                            <p:strVal val="ppt_y"/>
                                          </p:val>
                                        </p:tav>
                                      </p:tavLst>
                                    </p:anim>
                                    <p:set>
                                      <p:cBhvr>
                                        <p:cTn id="1344" dur="1" fill="hold">
                                          <p:stCondLst>
                                            <p:cond delay="2999"/>
                                          </p:stCondLst>
                                        </p:cTn>
                                        <p:tgtEl>
                                          <p:spTgt spid="98"/>
                                        </p:tgtEl>
                                        <p:attrNameLst>
                                          <p:attrName>style.visibility</p:attrName>
                                        </p:attrNameLst>
                                      </p:cBhvr>
                                      <p:to>
                                        <p:strVal val="hidden"/>
                                      </p:to>
                                    </p:set>
                                  </p:childTnLst>
                                </p:cTn>
                              </p:par>
                              <p:par>
                                <p:cTn id="1345" presetID="2" presetClass="exit" presetSubtype="8" fill="hold" grpId="3" nodeType="withEffect">
                                  <p:stCondLst>
                                    <p:cond delay="0"/>
                                  </p:stCondLst>
                                  <p:childTnLst>
                                    <p:anim calcmode="lin" valueType="num">
                                      <p:cBhvr additive="base">
                                        <p:cTn id="1346" dur="3000"/>
                                        <p:tgtEl>
                                          <p:spTgt spid="99"/>
                                        </p:tgtEl>
                                        <p:attrNameLst>
                                          <p:attrName>ppt_x</p:attrName>
                                        </p:attrNameLst>
                                      </p:cBhvr>
                                      <p:tavLst>
                                        <p:tav tm="0">
                                          <p:val>
                                            <p:strVal val="ppt_x"/>
                                          </p:val>
                                        </p:tav>
                                        <p:tav tm="100000">
                                          <p:val>
                                            <p:strVal val="0-ppt_w/2"/>
                                          </p:val>
                                        </p:tav>
                                      </p:tavLst>
                                    </p:anim>
                                    <p:anim calcmode="lin" valueType="num">
                                      <p:cBhvr additive="base">
                                        <p:cTn id="1347" dur="3000"/>
                                        <p:tgtEl>
                                          <p:spTgt spid="99"/>
                                        </p:tgtEl>
                                        <p:attrNameLst>
                                          <p:attrName>ppt_y</p:attrName>
                                        </p:attrNameLst>
                                      </p:cBhvr>
                                      <p:tavLst>
                                        <p:tav tm="0">
                                          <p:val>
                                            <p:strVal val="ppt_y"/>
                                          </p:val>
                                        </p:tav>
                                        <p:tav tm="100000">
                                          <p:val>
                                            <p:strVal val="ppt_y"/>
                                          </p:val>
                                        </p:tav>
                                      </p:tavLst>
                                    </p:anim>
                                    <p:set>
                                      <p:cBhvr>
                                        <p:cTn id="1348" dur="1" fill="hold">
                                          <p:stCondLst>
                                            <p:cond delay="2999"/>
                                          </p:stCondLst>
                                        </p:cTn>
                                        <p:tgtEl>
                                          <p:spTgt spid="99"/>
                                        </p:tgtEl>
                                        <p:attrNameLst>
                                          <p:attrName>style.visibility</p:attrName>
                                        </p:attrNameLst>
                                      </p:cBhvr>
                                      <p:to>
                                        <p:strVal val="hidden"/>
                                      </p:to>
                                    </p:set>
                                  </p:childTnLst>
                                </p:cTn>
                              </p:par>
                              <p:par>
                                <p:cTn id="1349" presetID="2" presetClass="exit" presetSubtype="8" fill="hold" grpId="3" nodeType="withEffect">
                                  <p:stCondLst>
                                    <p:cond delay="0"/>
                                  </p:stCondLst>
                                  <p:childTnLst>
                                    <p:anim calcmode="lin" valueType="num">
                                      <p:cBhvr additive="base">
                                        <p:cTn id="1350" dur="3000"/>
                                        <p:tgtEl>
                                          <p:spTgt spid="100"/>
                                        </p:tgtEl>
                                        <p:attrNameLst>
                                          <p:attrName>ppt_x</p:attrName>
                                        </p:attrNameLst>
                                      </p:cBhvr>
                                      <p:tavLst>
                                        <p:tav tm="0">
                                          <p:val>
                                            <p:strVal val="ppt_x"/>
                                          </p:val>
                                        </p:tav>
                                        <p:tav tm="100000">
                                          <p:val>
                                            <p:strVal val="0-ppt_w/2"/>
                                          </p:val>
                                        </p:tav>
                                      </p:tavLst>
                                    </p:anim>
                                    <p:anim calcmode="lin" valueType="num">
                                      <p:cBhvr additive="base">
                                        <p:cTn id="1351" dur="3000"/>
                                        <p:tgtEl>
                                          <p:spTgt spid="100"/>
                                        </p:tgtEl>
                                        <p:attrNameLst>
                                          <p:attrName>ppt_y</p:attrName>
                                        </p:attrNameLst>
                                      </p:cBhvr>
                                      <p:tavLst>
                                        <p:tav tm="0">
                                          <p:val>
                                            <p:strVal val="ppt_y"/>
                                          </p:val>
                                        </p:tav>
                                        <p:tav tm="100000">
                                          <p:val>
                                            <p:strVal val="ppt_y"/>
                                          </p:val>
                                        </p:tav>
                                      </p:tavLst>
                                    </p:anim>
                                    <p:set>
                                      <p:cBhvr>
                                        <p:cTn id="1352" dur="1" fill="hold">
                                          <p:stCondLst>
                                            <p:cond delay="2999"/>
                                          </p:stCondLst>
                                        </p:cTn>
                                        <p:tgtEl>
                                          <p:spTgt spid="100"/>
                                        </p:tgtEl>
                                        <p:attrNameLst>
                                          <p:attrName>style.visibility</p:attrName>
                                        </p:attrNameLst>
                                      </p:cBhvr>
                                      <p:to>
                                        <p:strVal val="hidden"/>
                                      </p:to>
                                    </p:set>
                                  </p:childTnLst>
                                </p:cTn>
                              </p:par>
                              <p:par>
                                <p:cTn id="1353" presetID="8" presetClass="emph" presetSubtype="0" fill="hold" grpId="4" nodeType="withEffect">
                                  <p:stCondLst>
                                    <p:cond delay="0"/>
                                  </p:stCondLst>
                                  <p:childTnLst>
                                    <p:animRot by="-21600000">
                                      <p:cBhvr>
                                        <p:cTn id="1354" dur="3000" fill="hold"/>
                                        <p:tgtEl>
                                          <p:spTgt spid="6"/>
                                        </p:tgtEl>
                                        <p:attrNameLst>
                                          <p:attrName>r</p:attrName>
                                        </p:attrNameLst>
                                      </p:cBhvr>
                                    </p:animRot>
                                  </p:childTnLst>
                                </p:cTn>
                              </p:par>
                              <p:par>
                                <p:cTn id="1355" presetID="8" presetClass="emph" presetSubtype="0" fill="hold" grpId="4" nodeType="withEffect">
                                  <p:stCondLst>
                                    <p:cond delay="0"/>
                                  </p:stCondLst>
                                  <p:childTnLst>
                                    <p:animRot by="-21600000">
                                      <p:cBhvr>
                                        <p:cTn id="1356" dur="3000" fill="hold"/>
                                        <p:tgtEl>
                                          <p:spTgt spid="30"/>
                                        </p:tgtEl>
                                        <p:attrNameLst>
                                          <p:attrName>r</p:attrName>
                                        </p:attrNameLst>
                                      </p:cBhvr>
                                    </p:animRot>
                                  </p:childTnLst>
                                </p:cTn>
                              </p:par>
                              <p:par>
                                <p:cTn id="1357" presetID="8" presetClass="emph" presetSubtype="0" fill="hold" grpId="4" nodeType="withEffect">
                                  <p:stCondLst>
                                    <p:cond delay="0"/>
                                  </p:stCondLst>
                                  <p:childTnLst>
                                    <p:animRot by="-21600000">
                                      <p:cBhvr>
                                        <p:cTn id="1358" dur="3000" fill="hold"/>
                                        <p:tgtEl>
                                          <p:spTgt spid="31"/>
                                        </p:tgtEl>
                                        <p:attrNameLst>
                                          <p:attrName>r</p:attrName>
                                        </p:attrNameLst>
                                      </p:cBhvr>
                                    </p:animRot>
                                  </p:childTnLst>
                                </p:cTn>
                              </p:par>
                              <p:par>
                                <p:cTn id="1359" presetID="8" presetClass="emph" presetSubtype="0" fill="hold" grpId="4" nodeType="withEffect">
                                  <p:stCondLst>
                                    <p:cond delay="0"/>
                                  </p:stCondLst>
                                  <p:childTnLst>
                                    <p:animRot by="-21600000">
                                      <p:cBhvr>
                                        <p:cTn id="1360" dur="3000" fill="hold"/>
                                        <p:tgtEl>
                                          <p:spTgt spid="32"/>
                                        </p:tgtEl>
                                        <p:attrNameLst>
                                          <p:attrName>r</p:attrName>
                                        </p:attrNameLst>
                                      </p:cBhvr>
                                    </p:animRot>
                                  </p:childTnLst>
                                </p:cTn>
                              </p:par>
                              <p:par>
                                <p:cTn id="1361" presetID="8" presetClass="emph" presetSubtype="0" fill="hold" grpId="4" nodeType="withEffect">
                                  <p:stCondLst>
                                    <p:cond delay="0"/>
                                  </p:stCondLst>
                                  <p:childTnLst>
                                    <p:animRot by="-21600000">
                                      <p:cBhvr>
                                        <p:cTn id="1362" dur="3000" fill="hold"/>
                                        <p:tgtEl>
                                          <p:spTgt spid="33"/>
                                        </p:tgtEl>
                                        <p:attrNameLst>
                                          <p:attrName>r</p:attrName>
                                        </p:attrNameLst>
                                      </p:cBhvr>
                                    </p:animRot>
                                  </p:childTnLst>
                                </p:cTn>
                              </p:par>
                              <p:par>
                                <p:cTn id="1363" presetID="8" presetClass="emph" presetSubtype="0" fill="hold" grpId="4" nodeType="withEffect">
                                  <p:stCondLst>
                                    <p:cond delay="0"/>
                                  </p:stCondLst>
                                  <p:childTnLst>
                                    <p:animRot by="-21600000">
                                      <p:cBhvr>
                                        <p:cTn id="1364" dur="3000" fill="hold"/>
                                        <p:tgtEl>
                                          <p:spTgt spid="34"/>
                                        </p:tgtEl>
                                        <p:attrNameLst>
                                          <p:attrName>r</p:attrName>
                                        </p:attrNameLst>
                                      </p:cBhvr>
                                    </p:animRot>
                                  </p:childTnLst>
                                </p:cTn>
                              </p:par>
                              <p:par>
                                <p:cTn id="1365" presetID="8" presetClass="emph" presetSubtype="0" fill="hold" grpId="4" nodeType="withEffect">
                                  <p:stCondLst>
                                    <p:cond delay="0"/>
                                  </p:stCondLst>
                                  <p:childTnLst>
                                    <p:animRot by="-21600000">
                                      <p:cBhvr>
                                        <p:cTn id="1366" dur="3000" fill="hold"/>
                                        <p:tgtEl>
                                          <p:spTgt spid="35"/>
                                        </p:tgtEl>
                                        <p:attrNameLst>
                                          <p:attrName>r</p:attrName>
                                        </p:attrNameLst>
                                      </p:cBhvr>
                                    </p:animRot>
                                  </p:childTnLst>
                                </p:cTn>
                              </p:par>
                              <p:par>
                                <p:cTn id="1367" presetID="8" presetClass="emph" presetSubtype="0" fill="hold" grpId="4" nodeType="withEffect">
                                  <p:stCondLst>
                                    <p:cond delay="0"/>
                                  </p:stCondLst>
                                  <p:childTnLst>
                                    <p:animRot by="-21600000">
                                      <p:cBhvr>
                                        <p:cTn id="1368" dur="3000" fill="hold"/>
                                        <p:tgtEl>
                                          <p:spTgt spid="36"/>
                                        </p:tgtEl>
                                        <p:attrNameLst>
                                          <p:attrName>r</p:attrName>
                                        </p:attrNameLst>
                                      </p:cBhvr>
                                    </p:animRot>
                                  </p:childTnLst>
                                </p:cTn>
                              </p:par>
                              <p:par>
                                <p:cTn id="1369" presetID="8" presetClass="emph" presetSubtype="0" fill="hold" grpId="4" nodeType="withEffect">
                                  <p:stCondLst>
                                    <p:cond delay="0"/>
                                  </p:stCondLst>
                                  <p:childTnLst>
                                    <p:animRot by="-21600000">
                                      <p:cBhvr>
                                        <p:cTn id="1370" dur="3000" fill="hold"/>
                                        <p:tgtEl>
                                          <p:spTgt spid="37"/>
                                        </p:tgtEl>
                                        <p:attrNameLst>
                                          <p:attrName>r</p:attrName>
                                        </p:attrNameLst>
                                      </p:cBhvr>
                                    </p:animRot>
                                  </p:childTnLst>
                                </p:cTn>
                              </p:par>
                              <p:par>
                                <p:cTn id="1371" presetID="8" presetClass="emph" presetSubtype="0" fill="hold" grpId="4" nodeType="withEffect">
                                  <p:stCondLst>
                                    <p:cond delay="0"/>
                                  </p:stCondLst>
                                  <p:childTnLst>
                                    <p:animRot by="-21600000">
                                      <p:cBhvr>
                                        <p:cTn id="1372" dur="3000" fill="hold"/>
                                        <p:tgtEl>
                                          <p:spTgt spid="38"/>
                                        </p:tgtEl>
                                        <p:attrNameLst>
                                          <p:attrName>r</p:attrName>
                                        </p:attrNameLst>
                                      </p:cBhvr>
                                    </p:animRot>
                                  </p:childTnLst>
                                </p:cTn>
                              </p:par>
                              <p:par>
                                <p:cTn id="1373" presetID="8" presetClass="emph" presetSubtype="0" fill="hold" grpId="4" nodeType="withEffect">
                                  <p:stCondLst>
                                    <p:cond delay="0"/>
                                  </p:stCondLst>
                                  <p:childTnLst>
                                    <p:animRot by="-21600000">
                                      <p:cBhvr>
                                        <p:cTn id="1374" dur="3000" fill="hold"/>
                                        <p:tgtEl>
                                          <p:spTgt spid="39"/>
                                        </p:tgtEl>
                                        <p:attrNameLst>
                                          <p:attrName>r</p:attrName>
                                        </p:attrNameLst>
                                      </p:cBhvr>
                                    </p:animRot>
                                  </p:childTnLst>
                                </p:cTn>
                              </p:par>
                              <p:par>
                                <p:cTn id="1375" presetID="8" presetClass="emph" presetSubtype="0" fill="hold" grpId="4" nodeType="withEffect">
                                  <p:stCondLst>
                                    <p:cond delay="0"/>
                                  </p:stCondLst>
                                  <p:childTnLst>
                                    <p:animRot by="-21600000">
                                      <p:cBhvr>
                                        <p:cTn id="1376" dur="3000" fill="hold"/>
                                        <p:tgtEl>
                                          <p:spTgt spid="40"/>
                                        </p:tgtEl>
                                        <p:attrNameLst>
                                          <p:attrName>r</p:attrName>
                                        </p:attrNameLst>
                                      </p:cBhvr>
                                    </p:animRot>
                                  </p:childTnLst>
                                </p:cTn>
                              </p:par>
                              <p:par>
                                <p:cTn id="1377" presetID="8" presetClass="emph" presetSubtype="0" fill="hold" grpId="4" nodeType="withEffect">
                                  <p:stCondLst>
                                    <p:cond delay="0"/>
                                  </p:stCondLst>
                                  <p:childTnLst>
                                    <p:animRot by="-21600000">
                                      <p:cBhvr>
                                        <p:cTn id="1378" dur="3000" fill="hold"/>
                                        <p:tgtEl>
                                          <p:spTgt spid="41"/>
                                        </p:tgtEl>
                                        <p:attrNameLst>
                                          <p:attrName>r</p:attrName>
                                        </p:attrNameLst>
                                      </p:cBhvr>
                                    </p:animRot>
                                  </p:childTnLst>
                                </p:cTn>
                              </p:par>
                              <p:par>
                                <p:cTn id="1379" presetID="8" presetClass="emph" presetSubtype="0" fill="hold" grpId="4" nodeType="withEffect">
                                  <p:stCondLst>
                                    <p:cond delay="0"/>
                                  </p:stCondLst>
                                  <p:childTnLst>
                                    <p:animRot by="-21600000">
                                      <p:cBhvr>
                                        <p:cTn id="1380" dur="3000" fill="hold"/>
                                        <p:tgtEl>
                                          <p:spTgt spid="42"/>
                                        </p:tgtEl>
                                        <p:attrNameLst>
                                          <p:attrName>r</p:attrName>
                                        </p:attrNameLst>
                                      </p:cBhvr>
                                    </p:animRot>
                                  </p:childTnLst>
                                </p:cTn>
                              </p:par>
                              <p:par>
                                <p:cTn id="1381" presetID="8" presetClass="emph" presetSubtype="0" fill="hold" grpId="4" nodeType="withEffect">
                                  <p:stCondLst>
                                    <p:cond delay="0"/>
                                  </p:stCondLst>
                                  <p:childTnLst>
                                    <p:animRot by="-21600000">
                                      <p:cBhvr>
                                        <p:cTn id="1382" dur="3000" fill="hold"/>
                                        <p:tgtEl>
                                          <p:spTgt spid="43"/>
                                        </p:tgtEl>
                                        <p:attrNameLst>
                                          <p:attrName>r</p:attrName>
                                        </p:attrNameLst>
                                      </p:cBhvr>
                                    </p:animRot>
                                  </p:childTnLst>
                                </p:cTn>
                              </p:par>
                              <p:par>
                                <p:cTn id="1383" presetID="8" presetClass="emph" presetSubtype="0" fill="hold" grpId="4" nodeType="withEffect">
                                  <p:stCondLst>
                                    <p:cond delay="0"/>
                                  </p:stCondLst>
                                  <p:childTnLst>
                                    <p:animRot by="-21600000">
                                      <p:cBhvr>
                                        <p:cTn id="1384" dur="3000" fill="hold"/>
                                        <p:tgtEl>
                                          <p:spTgt spid="44"/>
                                        </p:tgtEl>
                                        <p:attrNameLst>
                                          <p:attrName>r</p:attrName>
                                        </p:attrNameLst>
                                      </p:cBhvr>
                                    </p:animRot>
                                  </p:childTnLst>
                                </p:cTn>
                              </p:par>
                              <p:par>
                                <p:cTn id="1385" presetID="8" presetClass="emph" presetSubtype="0" fill="hold" grpId="4" nodeType="withEffect">
                                  <p:stCondLst>
                                    <p:cond delay="0"/>
                                  </p:stCondLst>
                                  <p:childTnLst>
                                    <p:animRot by="-21600000">
                                      <p:cBhvr>
                                        <p:cTn id="1386" dur="3000" fill="hold"/>
                                        <p:tgtEl>
                                          <p:spTgt spid="45"/>
                                        </p:tgtEl>
                                        <p:attrNameLst>
                                          <p:attrName>r</p:attrName>
                                        </p:attrNameLst>
                                      </p:cBhvr>
                                    </p:animRot>
                                  </p:childTnLst>
                                </p:cTn>
                              </p:par>
                              <p:par>
                                <p:cTn id="1387" presetID="8" presetClass="emph" presetSubtype="0" fill="hold" grpId="4" nodeType="withEffect">
                                  <p:stCondLst>
                                    <p:cond delay="0"/>
                                  </p:stCondLst>
                                  <p:childTnLst>
                                    <p:animRot by="-21600000">
                                      <p:cBhvr>
                                        <p:cTn id="1388" dur="3000" fill="hold"/>
                                        <p:tgtEl>
                                          <p:spTgt spid="46"/>
                                        </p:tgtEl>
                                        <p:attrNameLst>
                                          <p:attrName>r</p:attrName>
                                        </p:attrNameLst>
                                      </p:cBhvr>
                                    </p:animRot>
                                  </p:childTnLst>
                                </p:cTn>
                              </p:par>
                              <p:par>
                                <p:cTn id="1389" presetID="8" presetClass="emph" presetSubtype="0" fill="hold" grpId="4" nodeType="withEffect">
                                  <p:stCondLst>
                                    <p:cond delay="0"/>
                                  </p:stCondLst>
                                  <p:childTnLst>
                                    <p:animRot by="-21600000">
                                      <p:cBhvr>
                                        <p:cTn id="1390" dur="3000" fill="hold"/>
                                        <p:tgtEl>
                                          <p:spTgt spid="47"/>
                                        </p:tgtEl>
                                        <p:attrNameLst>
                                          <p:attrName>r</p:attrName>
                                        </p:attrNameLst>
                                      </p:cBhvr>
                                    </p:animRot>
                                  </p:childTnLst>
                                </p:cTn>
                              </p:par>
                              <p:par>
                                <p:cTn id="1391" presetID="8" presetClass="emph" presetSubtype="0" fill="hold" grpId="4" nodeType="withEffect">
                                  <p:stCondLst>
                                    <p:cond delay="0"/>
                                  </p:stCondLst>
                                  <p:childTnLst>
                                    <p:animRot by="-21600000">
                                      <p:cBhvr>
                                        <p:cTn id="1392" dur="3000" fill="hold"/>
                                        <p:tgtEl>
                                          <p:spTgt spid="48"/>
                                        </p:tgtEl>
                                        <p:attrNameLst>
                                          <p:attrName>r</p:attrName>
                                        </p:attrNameLst>
                                      </p:cBhvr>
                                    </p:animRot>
                                  </p:childTnLst>
                                </p:cTn>
                              </p:par>
                              <p:par>
                                <p:cTn id="1393" presetID="8" presetClass="emph" presetSubtype="0" fill="hold" grpId="4" nodeType="withEffect">
                                  <p:stCondLst>
                                    <p:cond delay="0"/>
                                  </p:stCondLst>
                                  <p:childTnLst>
                                    <p:animRot by="-21600000">
                                      <p:cBhvr>
                                        <p:cTn id="1394" dur="3000" fill="hold"/>
                                        <p:tgtEl>
                                          <p:spTgt spid="49"/>
                                        </p:tgtEl>
                                        <p:attrNameLst>
                                          <p:attrName>r</p:attrName>
                                        </p:attrNameLst>
                                      </p:cBhvr>
                                    </p:animRot>
                                  </p:childTnLst>
                                </p:cTn>
                              </p:par>
                              <p:par>
                                <p:cTn id="1395" presetID="8" presetClass="emph" presetSubtype="0" fill="hold" grpId="4" nodeType="withEffect">
                                  <p:stCondLst>
                                    <p:cond delay="0"/>
                                  </p:stCondLst>
                                  <p:childTnLst>
                                    <p:animRot by="-21600000">
                                      <p:cBhvr>
                                        <p:cTn id="1396" dur="3000" fill="hold"/>
                                        <p:tgtEl>
                                          <p:spTgt spid="50"/>
                                        </p:tgtEl>
                                        <p:attrNameLst>
                                          <p:attrName>r</p:attrName>
                                        </p:attrNameLst>
                                      </p:cBhvr>
                                    </p:animRot>
                                  </p:childTnLst>
                                </p:cTn>
                              </p:par>
                              <p:par>
                                <p:cTn id="1397" presetID="8" presetClass="emph" presetSubtype="0" fill="hold" grpId="4" nodeType="withEffect">
                                  <p:stCondLst>
                                    <p:cond delay="0"/>
                                  </p:stCondLst>
                                  <p:childTnLst>
                                    <p:animRot by="-21600000">
                                      <p:cBhvr>
                                        <p:cTn id="1398" dur="3000" fill="hold"/>
                                        <p:tgtEl>
                                          <p:spTgt spid="51"/>
                                        </p:tgtEl>
                                        <p:attrNameLst>
                                          <p:attrName>r</p:attrName>
                                        </p:attrNameLst>
                                      </p:cBhvr>
                                    </p:animRot>
                                  </p:childTnLst>
                                </p:cTn>
                              </p:par>
                              <p:par>
                                <p:cTn id="1399" presetID="8" presetClass="emph" presetSubtype="0" fill="hold" grpId="4" nodeType="withEffect">
                                  <p:stCondLst>
                                    <p:cond delay="0"/>
                                  </p:stCondLst>
                                  <p:childTnLst>
                                    <p:animRot by="-21600000">
                                      <p:cBhvr>
                                        <p:cTn id="1400" dur="3000" fill="hold"/>
                                        <p:tgtEl>
                                          <p:spTgt spid="52"/>
                                        </p:tgtEl>
                                        <p:attrNameLst>
                                          <p:attrName>r</p:attrName>
                                        </p:attrNameLst>
                                      </p:cBhvr>
                                    </p:animRot>
                                  </p:childTnLst>
                                </p:cTn>
                              </p:par>
                              <p:par>
                                <p:cTn id="1401" presetID="8" presetClass="emph" presetSubtype="0" fill="hold" grpId="4" nodeType="withEffect">
                                  <p:stCondLst>
                                    <p:cond delay="0"/>
                                  </p:stCondLst>
                                  <p:childTnLst>
                                    <p:animRot by="-21600000">
                                      <p:cBhvr>
                                        <p:cTn id="1402" dur="3000" fill="hold"/>
                                        <p:tgtEl>
                                          <p:spTgt spid="77"/>
                                        </p:tgtEl>
                                        <p:attrNameLst>
                                          <p:attrName>r</p:attrName>
                                        </p:attrNameLst>
                                      </p:cBhvr>
                                    </p:animRot>
                                  </p:childTnLst>
                                </p:cTn>
                              </p:par>
                              <p:par>
                                <p:cTn id="1403" presetID="8" presetClass="emph" presetSubtype="0" fill="hold" grpId="4" nodeType="withEffect">
                                  <p:stCondLst>
                                    <p:cond delay="0"/>
                                  </p:stCondLst>
                                  <p:childTnLst>
                                    <p:animRot by="-21600000">
                                      <p:cBhvr>
                                        <p:cTn id="1404" dur="3000" fill="hold"/>
                                        <p:tgtEl>
                                          <p:spTgt spid="78"/>
                                        </p:tgtEl>
                                        <p:attrNameLst>
                                          <p:attrName>r</p:attrName>
                                        </p:attrNameLst>
                                      </p:cBhvr>
                                    </p:animRot>
                                  </p:childTnLst>
                                </p:cTn>
                              </p:par>
                              <p:par>
                                <p:cTn id="1405" presetID="8" presetClass="emph" presetSubtype="0" fill="hold" grpId="4" nodeType="withEffect">
                                  <p:stCondLst>
                                    <p:cond delay="0"/>
                                  </p:stCondLst>
                                  <p:childTnLst>
                                    <p:animRot by="-21600000">
                                      <p:cBhvr>
                                        <p:cTn id="1406" dur="3000" fill="hold"/>
                                        <p:tgtEl>
                                          <p:spTgt spid="79"/>
                                        </p:tgtEl>
                                        <p:attrNameLst>
                                          <p:attrName>r</p:attrName>
                                        </p:attrNameLst>
                                      </p:cBhvr>
                                    </p:animRot>
                                  </p:childTnLst>
                                </p:cTn>
                              </p:par>
                              <p:par>
                                <p:cTn id="1407" presetID="8" presetClass="emph" presetSubtype="0" fill="hold" grpId="4" nodeType="withEffect">
                                  <p:stCondLst>
                                    <p:cond delay="0"/>
                                  </p:stCondLst>
                                  <p:childTnLst>
                                    <p:animRot by="-21600000">
                                      <p:cBhvr>
                                        <p:cTn id="1408" dur="3000" fill="hold"/>
                                        <p:tgtEl>
                                          <p:spTgt spid="80"/>
                                        </p:tgtEl>
                                        <p:attrNameLst>
                                          <p:attrName>r</p:attrName>
                                        </p:attrNameLst>
                                      </p:cBhvr>
                                    </p:animRot>
                                  </p:childTnLst>
                                </p:cTn>
                              </p:par>
                              <p:par>
                                <p:cTn id="1409" presetID="8" presetClass="emph" presetSubtype="0" fill="hold" grpId="4" nodeType="withEffect">
                                  <p:stCondLst>
                                    <p:cond delay="0"/>
                                  </p:stCondLst>
                                  <p:childTnLst>
                                    <p:animRot by="-21600000">
                                      <p:cBhvr>
                                        <p:cTn id="1410" dur="3000" fill="hold"/>
                                        <p:tgtEl>
                                          <p:spTgt spid="81"/>
                                        </p:tgtEl>
                                        <p:attrNameLst>
                                          <p:attrName>r</p:attrName>
                                        </p:attrNameLst>
                                      </p:cBhvr>
                                    </p:animRot>
                                  </p:childTnLst>
                                </p:cTn>
                              </p:par>
                              <p:par>
                                <p:cTn id="1411" presetID="8" presetClass="emph" presetSubtype="0" fill="hold" grpId="4" nodeType="withEffect">
                                  <p:stCondLst>
                                    <p:cond delay="0"/>
                                  </p:stCondLst>
                                  <p:childTnLst>
                                    <p:animRot by="-21600000">
                                      <p:cBhvr>
                                        <p:cTn id="1412" dur="3000" fill="hold"/>
                                        <p:tgtEl>
                                          <p:spTgt spid="82"/>
                                        </p:tgtEl>
                                        <p:attrNameLst>
                                          <p:attrName>r</p:attrName>
                                        </p:attrNameLst>
                                      </p:cBhvr>
                                    </p:animRot>
                                  </p:childTnLst>
                                </p:cTn>
                              </p:par>
                              <p:par>
                                <p:cTn id="1413" presetID="8" presetClass="emph" presetSubtype="0" fill="hold" grpId="4" nodeType="withEffect">
                                  <p:stCondLst>
                                    <p:cond delay="0"/>
                                  </p:stCondLst>
                                  <p:childTnLst>
                                    <p:animRot by="-21600000">
                                      <p:cBhvr>
                                        <p:cTn id="1414" dur="3000" fill="hold"/>
                                        <p:tgtEl>
                                          <p:spTgt spid="83"/>
                                        </p:tgtEl>
                                        <p:attrNameLst>
                                          <p:attrName>r</p:attrName>
                                        </p:attrNameLst>
                                      </p:cBhvr>
                                    </p:animRot>
                                  </p:childTnLst>
                                </p:cTn>
                              </p:par>
                              <p:par>
                                <p:cTn id="1415" presetID="8" presetClass="emph" presetSubtype="0" fill="hold" grpId="4" nodeType="withEffect">
                                  <p:stCondLst>
                                    <p:cond delay="0"/>
                                  </p:stCondLst>
                                  <p:childTnLst>
                                    <p:animRot by="-21600000">
                                      <p:cBhvr>
                                        <p:cTn id="1416" dur="3000" fill="hold"/>
                                        <p:tgtEl>
                                          <p:spTgt spid="84"/>
                                        </p:tgtEl>
                                        <p:attrNameLst>
                                          <p:attrName>r</p:attrName>
                                        </p:attrNameLst>
                                      </p:cBhvr>
                                    </p:animRot>
                                  </p:childTnLst>
                                </p:cTn>
                              </p:par>
                              <p:par>
                                <p:cTn id="1417" presetID="8" presetClass="emph" presetSubtype="0" fill="hold" grpId="4" nodeType="withEffect">
                                  <p:stCondLst>
                                    <p:cond delay="0"/>
                                  </p:stCondLst>
                                  <p:childTnLst>
                                    <p:animRot by="-21600000">
                                      <p:cBhvr>
                                        <p:cTn id="1418" dur="3000" fill="hold"/>
                                        <p:tgtEl>
                                          <p:spTgt spid="85"/>
                                        </p:tgtEl>
                                        <p:attrNameLst>
                                          <p:attrName>r</p:attrName>
                                        </p:attrNameLst>
                                      </p:cBhvr>
                                    </p:animRot>
                                  </p:childTnLst>
                                </p:cTn>
                              </p:par>
                              <p:par>
                                <p:cTn id="1419" presetID="8" presetClass="emph" presetSubtype="0" fill="hold" grpId="4" nodeType="withEffect">
                                  <p:stCondLst>
                                    <p:cond delay="0"/>
                                  </p:stCondLst>
                                  <p:childTnLst>
                                    <p:animRot by="-21600000">
                                      <p:cBhvr>
                                        <p:cTn id="1420" dur="3000" fill="hold"/>
                                        <p:tgtEl>
                                          <p:spTgt spid="86"/>
                                        </p:tgtEl>
                                        <p:attrNameLst>
                                          <p:attrName>r</p:attrName>
                                        </p:attrNameLst>
                                      </p:cBhvr>
                                    </p:animRot>
                                  </p:childTnLst>
                                </p:cTn>
                              </p:par>
                              <p:par>
                                <p:cTn id="1421" presetID="8" presetClass="emph" presetSubtype="0" fill="hold" grpId="4" nodeType="withEffect">
                                  <p:stCondLst>
                                    <p:cond delay="0"/>
                                  </p:stCondLst>
                                  <p:childTnLst>
                                    <p:animRot by="-21600000">
                                      <p:cBhvr>
                                        <p:cTn id="1422" dur="3000" fill="hold"/>
                                        <p:tgtEl>
                                          <p:spTgt spid="87"/>
                                        </p:tgtEl>
                                        <p:attrNameLst>
                                          <p:attrName>r</p:attrName>
                                        </p:attrNameLst>
                                      </p:cBhvr>
                                    </p:animRot>
                                  </p:childTnLst>
                                </p:cTn>
                              </p:par>
                              <p:par>
                                <p:cTn id="1423" presetID="8" presetClass="emph" presetSubtype="0" fill="hold" grpId="4" nodeType="withEffect">
                                  <p:stCondLst>
                                    <p:cond delay="0"/>
                                  </p:stCondLst>
                                  <p:childTnLst>
                                    <p:animRot by="-21600000">
                                      <p:cBhvr>
                                        <p:cTn id="1424" dur="3000" fill="hold"/>
                                        <p:tgtEl>
                                          <p:spTgt spid="88"/>
                                        </p:tgtEl>
                                        <p:attrNameLst>
                                          <p:attrName>r</p:attrName>
                                        </p:attrNameLst>
                                      </p:cBhvr>
                                    </p:animRot>
                                  </p:childTnLst>
                                </p:cTn>
                              </p:par>
                              <p:par>
                                <p:cTn id="1425" presetID="8" presetClass="emph" presetSubtype="0" fill="hold" grpId="4" nodeType="withEffect">
                                  <p:stCondLst>
                                    <p:cond delay="0"/>
                                  </p:stCondLst>
                                  <p:childTnLst>
                                    <p:animRot by="-21600000">
                                      <p:cBhvr>
                                        <p:cTn id="1426" dur="3000" fill="hold"/>
                                        <p:tgtEl>
                                          <p:spTgt spid="89"/>
                                        </p:tgtEl>
                                        <p:attrNameLst>
                                          <p:attrName>r</p:attrName>
                                        </p:attrNameLst>
                                      </p:cBhvr>
                                    </p:animRot>
                                  </p:childTnLst>
                                </p:cTn>
                              </p:par>
                              <p:par>
                                <p:cTn id="1427" presetID="8" presetClass="emph" presetSubtype="0" fill="hold" grpId="4" nodeType="withEffect">
                                  <p:stCondLst>
                                    <p:cond delay="0"/>
                                  </p:stCondLst>
                                  <p:childTnLst>
                                    <p:animRot by="-21600000">
                                      <p:cBhvr>
                                        <p:cTn id="1428" dur="3000" fill="hold"/>
                                        <p:tgtEl>
                                          <p:spTgt spid="90"/>
                                        </p:tgtEl>
                                        <p:attrNameLst>
                                          <p:attrName>r</p:attrName>
                                        </p:attrNameLst>
                                      </p:cBhvr>
                                    </p:animRot>
                                  </p:childTnLst>
                                </p:cTn>
                              </p:par>
                              <p:par>
                                <p:cTn id="1429" presetID="8" presetClass="emph" presetSubtype="0" fill="hold" grpId="4" nodeType="withEffect">
                                  <p:stCondLst>
                                    <p:cond delay="0"/>
                                  </p:stCondLst>
                                  <p:childTnLst>
                                    <p:animRot by="-21600000">
                                      <p:cBhvr>
                                        <p:cTn id="1430" dur="3000" fill="hold"/>
                                        <p:tgtEl>
                                          <p:spTgt spid="91"/>
                                        </p:tgtEl>
                                        <p:attrNameLst>
                                          <p:attrName>r</p:attrName>
                                        </p:attrNameLst>
                                      </p:cBhvr>
                                    </p:animRot>
                                  </p:childTnLst>
                                </p:cTn>
                              </p:par>
                              <p:par>
                                <p:cTn id="1431" presetID="8" presetClass="emph" presetSubtype="0" fill="hold" grpId="4" nodeType="withEffect">
                                  <p:stCondLst>
                                    <p:cond delay="0"/>
                                  </p:stCondLst>
                                  <p:childTnLst>
                                    <p:animRot by="-21600000">
                                      <p:cBhvr>
                                        <p:cTn id="1432" dur="3000" fill="hold"/>
                                        <p:tgtEl>
                                          <p:spTgt spid="92"/>
                                        </p:tgtEl>
                                        <p:attrNameLst>
                                          <p:attrName>r</p:attrName>
                                        </p:attrNameLst>
                                      </p:cBhvr>
                                    </p:animRot>
                                  </p:childTnLst>
                                </p:cTn>
                              </p:par>
                              <p:par>
                                <p:cTn id="1433" presetID="8" presetClass="emph" presetSubtype="0" fill="hold" grpId="4" nodeType="withEffect">
                                  <p:stCondLst>
                                    <p:cond delay="0"/>
                                  </p:stCondLst>
                                  <p:childTnLst>
                                    <p:animRot by="-21600000">
                                      <p:cBhvr>
                                        <p:cTn id="1434" dur="3000" fill="hold"/>
                                        <p:tgtEl>
                                          <p:spTgt spid="93"/>
                                        </p:tgtEl>
                                        <p:attrNameLst>
                                          <p:attrName>r</p:attrName>
                                        </p:attrNameLst>
                                      </p:cBhvr>
                                    </p:animRot>
                                  </p:childTnLst>
                                </p:cTn>
                              </p:par>
                              <p:par>
                                <p:cTn id="1435" presetID="8" presetClass="emph" presetSubtype="0" fill="hold" grpId="4" nodeType="withEffect">
                                  <p:stCondLst>
                                    <p:cond delay="0"/>
                                  </p:stCondLst>
                                  <p:childTnLst>
                                    <p:animRot by="-21600000">
                                      <p:cBhvr>
                                        <p:cTn id="1436" dur="3000" fill="hold"/>
                                        <p:tgtEl>
                                          <p:spTgt spid="94"/>
                                        </p:tgtEl>
                                        <p:attrNameLst>
                                          <p:attrName>r</p:attrName>
                                        </p:attrNameLst>
                                      </p:cBhvr>
                                    </p:animRot>
                                  </p:childTnLst>
                                </p:cTn>
                              </p:par>
                              <p:par>
                                <p:cTn id="1437" presetID="8" presetClass="emph" presetSubtype="0" fill="hold" grpId="4" nodeType="withEffect">
                                  <p:stCondLst>
                                    <p:cond delay="0"/>
                                  </p:stCondLst>
                                  <p:childTnLst>
                                    <p:animRot by="-21600000">
                                      <p:cBhvr>
                                        <p:cTn id="1438" dur="3000" fill="hold"/>
                                        <p:tgtEl>
                                          <p:spTgt spid="95"/>
                                        </p:tgtEl>
                                        <p:attrNameLst>
                                          <p:attrName>r</p:attrName>
                                        </p:attrNameLst>
                                      </p:cBhvr>
                                    </p:animRot>
                                  </p:childTnLst>
                                </p:cTn>
                              </p:par>
                              <p:par>
                                <p:cTn id="1439" presetID="8" presetClass="emph" presetSubtype="0" fill="hold" grpId="4" nodeType="withEffect">
                                  <p:stCondLst>
                                    <p:cond delay="0"/>
                                  </p:stCondLst>
                                  <p:childTnLst>
                                    <p:animRot by="-21600000">
                                      <p:cBhvr>
                                        <p:cTn id="1440" dur="3000" fill="hold"/>
                                        <p:tgtEl>
                                          <p:spTgt spid="96"/>
                                        </p:tgtEl>
                                        <p:attrNameLst>
                                          <p:attrName>r</p:attrName>
                                        </p:attrNameLst>
                                      </p:cBhvr>
                                    </p:animRot>
                                  </p:childTnLst>
                                </p:cTn>
                              </p:par>
                              <p:par>
                                <p:cTn id="1441" presetID="8" presetClass="emph" presetSubtype="0" fill="hold" grpId="4" nodeType="withEffect">
                                  <p:stCondLst>
                                    <p:cond delay="0"/>
                                  </p:stCondLst>
                                  <p:childTnLst>
                                    <p:animRot by="-21600000">
                                      <p:cBhvr>
                                        <p:cTn id="1442" dur="3000" fill="hold"/>
                                        <p:tgtEl>
                                          <p:spTgt spid="97"/>
                                        </p:tgtEl>
                                        <p:attrNameLst>
                                          <p:attrName>r</p:attrName>
                                        </p:attrNameLst>
                                      </p:cBhvr>
                                    </p:animRot>
                                  </p:childTnLst>
                                </p:cTn>
                              </p:par>
                              <p:par>
                                <p:cTn id="1443" presetID="8" presetClass="emph" presetSubtype="0" fill="hold" grpId="4" nodeType="withEffect">
                                  <p:stCondLst>
                                    <p:cond delay="0"/>
                                  </p:stCondLst>
                                  <p:childTnLst>
                                    <p:animRot by="-21600000">
                                      <p:cBhvr>
                                        <p:cTn id="1444" dur="3000" fill="hold"/>
                                        <p:tgtEl>
                                          <p:spTgt spid="98"/>
                                        </p:tgtEl>
                                        <p:attrNameLst>
                                          <p:attrName>r</p:attrName>
                                        </p:attrNameLst>
                                      </p:cBhvr>
                                    </p:animRot>
                                  </p:childTnLst>
                                </p:cTn>
                              </p:par>
                              <p:par>
                                <p:cTn id="1445" presetID="8" presetClass="emph" presetSubtype="0" fill="hold" grpId="4" nodeType="withEffect">
                                  <p:stCondLst>
                                    <p:cond delay="0"/>
                                  </p:stCondLst>
                                  <p:childTnLst>
                                    <p:animRot by="-21600000">
                                      <p:cBhvr>
                                        <p:cTn id="1446" dur="3000" fill="hold"/>
                                        <p:tgtEl>
                                          <p:spTgt spid="99"/>
                                        </p:tgtEl>
                                        <p:attrNameLst>
                                          <p:attrName>r</p:attrName>
                                        </p:attrNameLst>
                                      </p:cBhvr>
                                    </p:animRot>
                                  </p:childTnLst>
                                </p:cTn>
                              </p:par>
                              <p:par>
                                <p:cTn id="1447" presetID="8" presetClass="emph" presetSubtype="0" fill="hold" grpId="4" nodeType="withEffect">
                                  <p:stCondLst>
                                    <p:cond delay="0"/>
                                  </p:stCondLst>
                                  <p:childTnLst>
                                    <p:animRot by="-21600000">
                                      <p:cBhvr>
                                        <p:cTn id="1448" dur="3000" fill="hold"/>
                                        <p:tgtEl>
                                          <p:spTgt spid="100"/>
                                        </p:tgtEl>
                                        <p:attrNameLst>
                                          <p:attrName>r</p:attrName>
                                        </p:attrNameLst>
                                      </p:cBhvr>
                                    </p:animRot>
                                  </p:childTnLst>
                                </p:cTn>
                              </p:par>
                              <p:par>
                                <p:cTn id="1449" presetID="17" presetClass="entr" presetSubtype="10" fill="hold" nodeType="withEffect">
                                  <p:stCondLst>
                                    <p:cond delay="0"/>
                                  </p:stCondLst>
                                  <p:childTnLst>
                                    <p:set>
                                      <p:cBhvr>
                                        <p:cTn id="1450" dur="1" fill="hold">
                                          <p:stCondLst>
                                            <p:cond delay="0"/>
                                          </p:stCondLst>
                                        </p:cTn>
                                        <p:tgtEl>
                                          <p:spTgt spid="4"/>
                                        </p:tgtEl>
                                        <p:attrNameLst>
                                          <p:attrName>style.visibility</p:attrName>
                                        </p:attrNameLst>
                                      </p:cBhvr>
                                      <p:to>
                                        <p:strVal val="visible"/>
                                      </p:to>
                                    </p:set>
                                    <p:anim calcmode="lin" valueType="num">
                                      <p:cBhvr>
                                        <p:cTn id="1451" dur="3000" fill="hold"/>
                                        <p:tgtEl>
                                          <p:spTgt spid="4"/>
                                        </p:tgtEl>
                                        <p:attrNameLst>
                                          <p:attrName>ppt_w</p:attrName>
                                        </p:attrNameLst>
                                      </p:cBhvr>
                                      <p:tavLst>
                                        <p:tav tm="0">
                                          <p:val>
                                            <p:fltVal val="0"/>
                                          </p:val>
                                        </p:tav>
                                        <p:tav tm="100000">
                                          <p:val>
                                            <p:strVal val="#ppt_w"/>
                                          </p:val>
                                        </p:tav>
                                      </p:tavLst>
                                    </p:anim>
                                    <p:anim calcmode="lin" valueType="num">
                                      <p:cBhvr>
                                        <p:cTn id="1452" dur="3000" fill="hold"/>
                                        <p:tgtEl>
                                          <p:spTgt spid="4"/>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P spid="57" grpId="1" animBg="1"/>
      <p:bldP spid="57" grpId="2" animBg="1"/>
      <p:bldP spid="57" grpId="3" animBg="1"/>
      <p:bldP spid="57" grpId="4" animBg="1"/>
      <p:bldP spid="58" grpId="0" animBg="1"/>
      <p:bldP spid="58" grpId="1" animBg="1"/>
      <p:bldP spid="58" grpId="2" animBg="1"/>
      <p:bldP spid="58" grpId="3" animBg="1"/>
      <p:bldP spid="58" grpId="4" animBg="1"/>
      <p:bldP spid="59" grpId="0" animBg="1"/>
      <p:bldP spid="59" grpId="1" animBg="1"/>
      <p:bldP spid="59" grpId="2" animBg="1"/>
      <p:bldP spid="59" grpId="3" animBg="1"/>
      <p:bldP spid="59" grpId="4" animBg="1"/>
      <p:bldP spid="60" grpId="0" animBg="1"/>
      <p:bldP spid="60" grpId="1" animBg="1"/>
      <p:bldP spid="60" grpId="2" animBg="1"/>
      <p:bldP spid="60" grpId="3" animBg="1"/>
      <p:bldP spid="60" grpId="4" animBg="1"/>
      <p:bldP spid="61" grpId="0" animBg="1"/>
      <p:bldP spid="61" grpId="1" animBg="1"/>
      <p:bldP spid="61" grpId="2" animBg="1"/>
      <p:bldP spid="61" grpId="3" animBg="1"/>
      <p:bldP spid="61" grpId="4" animBg="1"/>
      <p:bldP spid="62" grpId="0" animBg="1"/>
      <p:bldP spid="62" grpId="1" animBg="1"/>
      <p:bldP spid="62" grpId="2" animBg="1"/>
      <p:bldP spid="62" grpId="3" animBg="1"/>
      <p:bldP spid="62" grpId="4" animBg="1"/>
      <p:bldP spid="63" grpId="0" animBg="1"/>
      <p:bldP spid="63" grpId="1" animBg="1"/>
      <p:bldP spid="63" grpId="2" animBg="1"/>
      <p:bldP spid="63" grpId="3" animBg="1"/>
      <p:bldP spid="63" grpId="4" animBg="1"/>
      <p:bldP spid="64" grpId="0" animBg="1"/>
      <p:bldP spid="64" grpId="1" animBg="1"/>
      <p:bldP spid="64" grpId="2" animBg="1"/>
      <p:bldP spid="64" grpId="3" animBg="1"/>
      <p:bldP spid="64" grpId="4" animBg="1"/>
      <p:bldP spid="65" grpId="0" animBg="1"/>
      <p:bldP spid="65" grpId="1" animBg="1"/>
      <p:bldP spid="65" grpId="2" animBg="1"/>
      <p:bldP spid="65" grpId="3" animBg="1"/>
      <p:bldP spid="65" grpId="4" animBg="1"/>
      <p:bldP spid="66" grpId="0" animBg="1"/>
      <p:bldP spid="66" grpId="1" animBg="1"/>
      <p:bldP spid="66" grpId="2" animBg="1"/>
      <p:bldP spid="66" grpId="3" animBg="1"/>
      <p:bldP spid="66" grpId="4" animBg="1"/>
      <p:bldP spid="67" grpId="0" animBg="1"/>
      <p:bldP spid="67" grpId="1" animBg="1"/>
      <p:bldP spid="67" grpId="2" animBg="1"/>
      <p:bldP spid="67" grpId="3" animBg="1"/>
      <p:bldP spid="67" grpId="4" animBg="1"/>
      <p:bldP spid="68" grpId="0" animBg="1"/>
      <p:bldP spid="68" grpId="1" animBg="1"/>
      <p:bldP spid="68" grpId="2" animBg="1"/>
      <p:bldP spid="68" grpId="3" animBg="1"/>
      <p:bldP spid="68" grpId="4" animBg="1"/>
      <p:bldP spid="69" grpId="0" animBg="1"/>
      <p:bldP spid="69" grpId="1" animBg="1"/>
      <p:bldP spid="69" grpId="2" animBg="1"/>
      <p:bldP spid="69" grpId="3" animBg="1"/>
      <p:bldP spid="69" grpId="4" animBg="1"/>
      <p:bldP spid="70" grpId="0" animBg="1"/>
      <p:bldP spid="70" grpId="1" animBg="1"/>
      <p:bldP spid="70" grpId="2" animBg="1"/>
      <p:bldP spid="70" grpId="3" animBg="1"/>
      <p:bldP spid="70" grpId="4" animBg="1"/>
      <p:bldP spid="71" grpId="0" animBg="1"/>
      <p:bldP spid="71" grpId="1" animBg="1"/>
      <p:bldP spid="71" grpId="2" animBg="1"/>
      <p:bldP spid="71" grpId="3" animBg="1"/>
      <p:bldP spid="71" grpId="4" animBg="1"/>
      <p:bldP spid="72" grpId="0" animBg="1"/>
      <p:bldP spid="72" grpId="1" animBg="1"/>
      <p:bldP spid="72" grpId="2" animBg="1"/>
      <p:bldP spid="72" grpId="3" animBg="1"/>
      <p:bldP spid="72" grpId="4" animBg="1"/>
      <p:bldP spid="73" grpId="0" animBg="1"/>
      <p:bldP spid="73" grpId="1" animBg="1"/>
      <p:bldP spid="73" grpId="2" animBg="1"/>
      <p:bldP spid="73" grpId="3" animBg="1"/>
      <p:bldP spid="73" grpId="4" animBg="1"/>
      <p:bldP spid="74" grpId="0" animBg="1"/>
      <p:bldP spid="74" grpId="1" animBg="1"/>
      <p:bldP spid="74" grpId="2" animBg="1"/>
      <p:bldP spid="74" grpId="3" animBg="1"/>
      <p:bldP spid="74" grpId="4" animBg="1"/>
      <p:bldP spid="75" grpId="0" animBg="1"/>
      <p:bldP spid="75" grpId="1" animBg="1"/>
      <p:bldP spid="75" grpId="2" animBg="1"/>
      <p:bldP spid="75" grpId="3" animBg="1"/>
      <p:bldP spid="75" grpId="4" animBg="1"/>
      <p:bldP spid="76" grpId="0" animBg="1"/>
      <p:bldP spid="76" grpId="1" animBg="1"/>
      <p:bldP spid="76" grpId="2" animBg="1"/>
      <p:bldP spid="76" grpId="3" animBg="1"/>
      <p:bldP spid="76" grpId="4" animBg="1"/>
      <p:bldP spid="77" grpId="0" animBg="1"/>
      <p:bldP spid="77" grpId="1" animBg="1"/>
      <p:bldP spid="77" grpId="2" animBg="1"/>
      <p:bldP spid="77" grpId="3" animBg="1"/>
      <p:bldP spid="77" grpId="4" animBg="1"/>
      <p:bldP spid="78" grpId="0" animBg="1"/>
      <p:bldP spid="78" grpId="1" animBg="1"/>
      <p:bldP spid="78" grpId="2" animBg="1"/>
      <p:bldP spid="78" grpId="3" animBg="1"/>
      <p:bldP spid="78" grpId="4" animBg="1"/>
      <p:bldP spid="79" grpId="0" animBg="1"/>
      <p:bldP spid="79" grpId="1" animBg="1"/>
      <p:bldP spid="79" grpId="2" animBg="1"/>
      <p:bldP spid="79" grpId="3" animBg="1"/>
      <p:bldP spid="79" grpId="4" animBg="1"/>
      <p:bldP spid="80" grpId="0" animBg="1"/>
      <p:bldP spid="80" grpId="1" animBg="1"/>
      <p:bldP spid="80" grpId="2" animBg="1"/>
      <p:bldP spid="80" grpId="3" animBg="1"/>
      <p:bldP spid="80" grpId="4" animBg="1"/>
      <p:bldP spid="81" grpId="0" animBg="1"/>
      <p:bldP spid="81" grpId="1" animBg="1"/>
      <p:bldP spid="81" grpId="2" animBg="1"/>
      <p:bldP spid="81" grpId="3" animBg="1"/>
      <p:bldP spid="81" grpId="4" animBg="1"/>
      <p:bldP spid="82" grpId="0" animBg="1"/>
      <p:bldP spid="82" grpId="1" animBg="1"/>
      <p:bldP spid="82" grpId="2" animBg="1"/>
      <p:bldP spid="82" grpId="3" animBg="1"/>
      <p:bldP spid="82" grpId="4" animBg="1"/>
      <p:bldP spid="83" grpId="0" animBg="1"/>
      <p:bldP spid="83" grpId="1" animBg="1"/>
      <p:bldP spid="83" grpId="2" animBg="1"/>
      <p:bldP spid="83" grpId="3" animBg="1"/>
      <p:bldP spid="83" grpId="4" animBg="1"/>
      <p:bldP spid="84" grpId="0" animBg="1"/>
      <p:bldP spid="84" grpId="1" animBg="1"/>
      <p:bldP spid="84" grpId="2" animBg="1"/>
      <p:bldP spid="84" grpId="3" animBg="1"/>
      <p:bldP spid="84" grpId="4" animBg="1"/>
      <p:bldP spid="85" grpId="0" animBg="1"/>
      <p:bldP spid="85" grpId="1" animBg="1"/>
      <p:bldP spid="85" grpId="2" animBg="1"/>
      <p:bldP spid="85" grpId="3" animBg="1"/>
      <p:bldP spid="85" grpId="4" animBg="1"/>
      <p:bldP spid="86" grpId="0" animBg="1"/>
      <p:bldP spid="86" grpId="1" animBg="1"/>
      <p:bldP spid="86" grpId="2" animBg="1"/>
      <p:bldP spid="86" grpId="3" animBg="1"/>
      <p:bldP spid="86" grpId="4" animBg="1"/>
      <p:bldP spid="87" grpId="0" animBg="1"/>
      <p:bldP spid="87" grpId="1" animBg="1"/>
      <p:bldP spid="87" grpId="2" animBg="1"/>
      <p:bldP spid="87" grpId="3" animBg="1"/>
      <p:bldP spid="87" grpId="4" animBg="1"/>
      <p:bldP spid="88" grpId="0" animBg="1"/>
      <p:bldP spid="88" grpId="1" animBg="1"/>
      <p:bldP spid="88" grpId="2" animBg="1"/>
      <p:bldP spid="88" grpId="3" animBg="1"/>
      <p:bldP spid="88" grpId="4" animBg="1"/>
      <p:bldP spid="89" grpId="0" animBg="1"/>
      <p:bldP spid="89" grpId="1" animBg="1"/>
      <p:bldP spid="89" grpId="2" animBg="1"/>
      <p:bldP spid="89" grpId="3" animBg="1"/>
      <p:bldP spid="89" grpId="4" animBg="1"/>
      <p:bldP spid="90" grpId="0" animBg="1"/>
      <p:bldP spid="90" grpId="1" animBg="1"/>
      <p:bldP spid="90" grpId="2" animBg="1"/>
      <p:bldP spid="90" grpId="3" animBg="1"/>
      <p:bldP spid="90" grpId="4" animBg="1"/>
      <p:bldP spid="91" grpId="0" animBg="1"/>
      <p:bldP spid="91" grpId="1" animBg="1"/>
      <p:bldP spid="91" grpId="2" animBg="1"/>
      <p:bldP spid="91" grpId="3" animBg="1"/>
      <p:bldP spid="91" grpId="4" animBg="1"/>
      <p:bldP spid="92" grpId="0" animBg="1"/>
      <p:bldP spid="92" grpId="1" animBg="1"/>
      <p:bldP spid="92" grpId="2" animBg="1"/>
      <p:bldP spid="92" grpId="3" animBg="1"/>
      <p:bldP spid="92" grpId="4" animBg="1"/>
      <p:bldP spid="93" grpId="0" animBg="1"/>
      <p:bldP spid="93" grpId="1" animBg="1"/>
      <p:bldP spid="93" grpId="2" animBg="1"/>
      <p:bldP spid="93" grpId="3" animBg="1"/>
      <p:bldP spid="93" grpId="4" animBg="1"/>
      <p:bldP spid="94" grpId="0" animBg="1"/>
      <p:bldP spid="94" grpId="1" animBg="1"/>
      <p:bldP spid="94" grpId="2" animBg="1"/>
      <p:bldP spid="94" grpId="3" animBg="1"/>
      <p:bldP spid="94" grpId="4" animBg="1"/>
      <p:bldP spid="95" grpId="0" animBg="1"/>
      <p:bldP spid="95" grpId="1" animBg="1"/>
      <p:bldP spid="95" grpId="2" animBg="1"/>
      <p:bldP spid="95" grpId="3" animBg="1"/>
      <p:bldP spid="95" grpId="4" animBg="1"/>
      <p:bldP spid="96" grpId="0" animBg="1"/>
      <p:bldP spid="96" grpId="1" animBg="1"/>
      <p:bldP spid="96" grpId="2" animBg="1"/>
      <p:bldP spid="96" grpId="3" animBg="1"/>
      <p:bldP spid="96" grpId="4" animBg="1"/>
      <p:bldP spid="97" grpId="0" animBg="1"/>
      <p:bldP spid="97" grpId="1" animBg="1"/>
      <p:bldP spid="97" grpId="2" animBg="1"/>
      <p:bldP spid="97" grpId="3" animBg="1"/>
      <p:bldP spid="97" grpId="4" animBg="1"/>
      <p:bldP spid="98" grpId="0" animBg="1"/>
      <p:bldP spid="98" grpId="1" animBg="1"/>
      <p:bldP spid="98" grpId="2" animBg="1"/>
      <p:bldP spid="98" grpId="3" animBg="1"/>
      <p:bldP spid="98" grpId="4" animBg="1"/>
      <p:bldP spid="99" grpId="0" animBg="1"/>
      <p:bldP spid="99" grpId="1" animBg="1"/>
      <p:bldP spid="99" grpId="2" animBg="1"/>
      <p:bldP spid="99" grpId="3" animBg="1"/>
      <p:bldP spid="99" grpId="4" animBg="1"/>
      <p:bldP spid="100" grpId="0" animBg="1"/>
      <p:bldP spid="100" grpId="1" animBg="1"/>
      <p:bldP spid="100" grpId="2" animBg="1"/>
      <p:bldP spid="100" grpId="3" animBg="1"/>
      <p:bldP spid="100" grpId="4" animBg="1"/>
      <p:bldP spid="101"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gradFill flip="none" rotWithShape="1">
            <a:gsLst>
              <a:gs pos="0">
                <a:schemeClr val="bg1"/>
              </a:gs>
              <a:gs pos="50000">
                <a:srgbClr val="996600">
                  <a:shade val="67500"/>
                  <a:satMod val="115000"/>
                </a:srgbClr>
              </a:gs>
              <a:gs pos="100000">
                <a:srgbClr val="996600">
                  <a:shade val="100000"/>
                  <a:satMod val="115000"/>
                </a:srgbClr>
              </a:gs>
            </a:gsLst>
            <a:path path="circle">
              <a:fillToRect l="50000" t="50000" r="50000" b="50000"/>
            </a:path>
            <a:tileRect/>
          </a:gradFill>
        </p:spPr>
        <p:txBody>
          <a:bodyPr/>
          <a:lstStyle/>
          <a:p>
            <a:endParaRPr lang="es-ES" dirty="0"/>
          </a:p>
        </p:txBody>
      </p:sp>
      <p:pic>
        <p:nvPicPr>
          <p:cNvPr id="4" name="3 Imagen" descr="2048 (6).jpg"/>
          <p:cNvPicPr>
            <a:picLocks noChangeAspect="1"/>
          </p:cNvPicPr>
          <p:nvPr/>
        </p:nvPicPr>
        <p:blipFill>
          <a:blip r:embed="rId2"/>
          <a:stretch>
            <a:fillRect/>
          </a:stretch>
        </p:blipFill>
        <p:spPr>
          <a:xfrm>
            <a:off x="0" y="0"/>
            <a:ext cx="9144000" cy="6858000"/>
          </a:xfrm>
          <a:prstGeom prst="rect">
            <a:avLst/>
          </a:prstGeom>
        </p:spPr>
      </p:pic>
      <p:sp>
        <p:nvSpPr>
          <p:cNvPr id="5" name="4 Anillo"/>
          <p:cNvSpPr/>
          <p:nvPr/>
        </p:nvSpPr>
        <p:spPr>
          <a:xfrm>
            <a:off x="2500298" y="2071678"/>
            <a:ext cx="914400" cy="914400"/>
          </a:xfrm>
          <a:prstGeom prst="donut">
            <a:avLst/>
          </a:prstGeom>
          <a:gradFill flip="none" rotWithShape="1">
            <a:gsLst>
              <a:gs pos="0">
                <a:schemeClr val="bg1"/>
              </a:gs>
              <a:gs pos="50000">
                <a:srgbClr val="FFC000">
                  <a:shade val="67500"/>
                  <a:satMod val="115000"/>
                </a:srgbClr>
              </a:gs>
              <a:gs pos="100000">
                <a:srgbClr val="FFC0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3143240" y="1357298"/>
            <a:ext cx="914400" cy="914400"/>
          </a:xfrm>
          <a:prstGeom prst="donut">
            <a:avLst/>
          </a:prstGeom>
          <a:gradFill flip="none" rotWithShape="1">
            <a:gsLst>
              <a:gs pos="0">
                <a:schemeClr val="bg1"/>
              </a:gs>
              <a:gs pos="50000">
                <a:srgbClr val="FFC000">
                  <a:shade val="67500"/>
                  <a:satMod val="115000"/>
                </a:srgbClr>
              </a:gs>
              <a:gs pos="100000">
                <a:srgbClr val="FFC0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4071934" y="1142984"/>
            <a:ext cx="914400" cy="914400"/>
          </a:xfrm>
          <a:prstGeom prst="donut">
            <a:avLst/>
          </a:prstGeom>
          <a:gradFill flip="none" rotWithShape="1">
            <a:gsLst>
              <a:gs pos="0">
                <a:schemeClr val="bg1"/>
              </a:gs>
              <a:gs pos="50000">
                <a:srgbClr val="FFC000">
                  <a:shade val="67500"/>
                  <a:satMod val="115000"/>
                </a:srgbClr>
              </a:gs>
              <a:gs pos="100000">
                <a:srgbClr val="FFC0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2285984" y="3000372"/>
            <a:ext cx="914400" cy="914400"/>
          </a:xfrm>
          <a:prstGeom prst="donut">
            <a:avLst/>
          </a:prstGeom>
          <a:gradFill flip="none" rotWithShape="1">
            <a:gsLst>
              <a:gs pos="0">
                <a:schemeClr val="bg1"/>
              </a:gs>
              <a:gs pos="50000">
                <a:srgbClr val="FFC000">
                  <a:shade val="67500"/>
                  <a:satMod val="115000"/>
                </a:srgbClr>
              </a:gs>
              <a:gs pos="100000">
                <a:srgbClr val="FFC0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5000628" y="1142984"/>
            <a:ext cx="914400" cy="914400"/>
          </a:xfrm>
          <a:prstGeom prst="donut">
            <a:avLst/>
          </a:prstGeom>
          <a:gradFill flip="none" rotWithShape="1">
            <a:gsLst>
              <a:gs pos="0">
                <a:schemeClr val="bg1"/>
              </a:gs>
              <a:gs pos="50000">
                <a:srgbClr val="FFC000">
                  <a:shade val="67500"/>
                  <a:satMod val="115000"/>
                </a:srgbClr>
              </a:gs>
              <a:gs pos="100000">
                <a:srgbClr val="FFC0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5715008" y="1714488"/>
            <a:ext cx="914400" cy="914400"/>
          </a:xfrm>
          <a:prstGeom prst="donut">
            <a:avLst/>
          </a:prstGeom>
          <a:gradFill flip="none" rotWithShape="1">
            <a:gsLst>
              <a:gs pos="0">
                <a:schemeClr val="bg1"/>
              </a:gs>
              <a:gs pos="50000">
                <a:srgbClr val="FFC000">
                  <a:shade val="67500"/>
                  <a:satMod val="115000"/>
                </a:srgbClr>
              </a:gs>
              <a:gs pos="100000">
                <a:srgbClr val="FFC0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2571736" y="3857628"/>
            <a:ext cx="914400" cy="914400"/>
          </a:xfrm>
          <a:prstGeom prst="donut">
            <a:avLst/>
          </a:prstGeom>
          <a:gradFill flip="none" rotWithShape="1">
            <a:gsLst>
              <a:gs pos="0">
                <a:schemeClr val="bg1"/>
              </a:gs>
              <a:gs pos="50000">
                <a:srgbClr val="FFC000">
                  <a:shade val="67500"/>
                  <a:satMod val="115000"/>
                </a:srgbClr>
              </a:gs>
              <a:gs pos="100000">
                <a:srgbClr val="FFC0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3071802" y="4643446"/>
            <a:ext cx="914400" cy="914400"/>
          </a:xfrm>
          <a:prstGeom prst="donut">
            <a:avLst/>
          </a:prstGeom>
          <a:gradFill flip="none" rotWithShape="1">
            <a:gsLst>
              <a:gs pos="0">
                <a:schemeClr val="bg1"/>
              </a:gs>
              <a:gs pos="50000">
                <a:srgbClr val="FFC000">
                  <a:shade val="67500"/>
                  <a:satMod val="115000"/>
                </a:srgbClr>
              </a:gs>
              <a:gs pos="100000">
                <a:srgbClr val="FFC0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a:off x="3929058" y="5000636"/>
            <a:ext cx="914400" cy="914400"/>
          </a:xfrm>
          <a:prstGeom prst="donut">
            <a:avLst/>
          </a:prstGeom>
          <a:gradFill flip="none" rotWithShape="1">
            <a:gsLst>
              <a:gs pos="0">
                <a:schemeClr val="bg1"/>
              </a:gs>
              <a:gs pos="50000">
                <a:srgbClr val="FFC000">
                  <a:shade val="67500"/>
                  <a:satMod val="115000"/>
                </a:srgbClr>
              </a:gs>
              <a:gs pos="100000">
                <a:srgbClr val="FFC0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a:off x="6143636" y="2571744"/>
            <a:ext cx="914400" cy="914400"/>
          </a:xfrm>
          <a:prstGeom prst="donut">
            <a:avLst/>
          </a:prstGeom>
          <a:gradFill flip="none" rotWithShape="1">
            <a:gsLst>
              <a:gs pos="0">
                <a:schemeClr val="bg1"/>
              </a:gs>
              <a:gs pos="50000">
                <a:srgbClr val="FFC000">
                  <a:shade val="67500"/>
                  <a:satMod val="115000"/>
                </a:srgbClr>
              </a:gs>
              <a:gs pos="100000">
                <a:srgbClr val="FFC0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a:off x="4857752" y="4929198"/>
            <a:ext cx="914400" cy="914400"/>
          </a:xfrm>
          <a:prstGeom prst="donut">
            <a:avLst/>
          </a:prstGeom>
          <a:gradFill flip="none" rotWithShape="1">
            <a:gsLst>
              <a:gs pos="0">
                <a:schemeClr val="bg1"/>
              </a:gs>
              <a:gs pos="50000">
                <a:srgbClr val="FFC000">
                  <a:shade val="67500"/>
                  <a:satMod val="115000"/>
                </a:srgbClr>
              </a:gs>
              <a:gs pos="100000">
                <a:srgbClr val="FFC0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a:off x="5643570" y="4429132"/>
            <a:ext cx="914400" cy="914400"/>
          </a:xfrm>
          <a:prstGeom prst="donut">
            <a:avLst/>
          </a:prstGeom>
          <a:gradFill flip="none" rotWithShape="1">
            <a:gsLst>
              <a:gs pos="0">
                <a:schemeClr val="bg1"/>
              </a:gs>
              <a:gs pos="50000">
                <a:srgbClr val="FFC000">
                  <a:shade val="67500"/>
                  <a:satMod val="115000"/>
                </a:srgbClr>
              </a:gs>
              <a:gs pos="100000">
                <a:srgbClr val="FFC0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a:off x="6143636" y="3571876"/>
            <a:ext cx="914400" cy="914400"/>
          </a:xfrm>
          <a:prstGeom prst="donut">
            <a:avLst/>
          </a:prstGeom>
          <a:gradFill flip="none" rotWithShape="1">
            <a:gsLst>
              <a:gs pos="0">
                <a:schemeClr val="bg1"/>
              </a:gs>
              <a:gs pos="50000">
                <a:srgbClr val="FFC000">
                  <a:shade val="67500"/>
                  <a:satMod val="115000"/>
                </a:srgbClr>
              </a:gs>
              <a:gs pos="100000">
                <a:srgbClr val="FFC000">
                  <a:shade val="100000"/>
                  <a:satMod val="115000"/>
                </a:srgbClr>
              </a:gs>
            </a:gsLst>
            <a:lin ang="162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CuadroTexto"/>
          <p:cNvSpPr txBox="1"/>
          <p:nvPr/>
        </p:nvSpPr>
        <p:spPr>
          <a:xfrm>
            <a:off x="5429256" y="357166"/>
            <a:ext cx="3714744" cy="1569660"/>
          </a:xfrm>
          <a:prstGeom prst="rect">
            <a:avLst/>
          </a:prstGeom>
          <a:noFill/>
        </p:spPr>
        <p:txBody>
          <a:bodyPr wrap="square" rtlCol="0">
            <a:spAutoFit/>
          </a:bodyPr>
          <a:lstStyle/>
          <a:p>
            <a:pPr algn="ctr"/>
            <a:r>
              <a:rPr lang="es-ES" sz="2400" b="1" dirty="0" smtClean="0">
                <a:effectLst>
                  <a:outerShdw blurRad="38100" dist="38100" dir="2700000" algn="tl">
                    <a:srgbClr val="000000">
                      <a:alpha val="43137"/>
                    </a:srgbClr>
                  </a:outerShdw>
                </a:effectLst>
                <a:latin typeface="Harrington" pitchFamily="82" charset="0"/>
              </a:rPr>
              <a:t>“Un país, una civilización se puede juzgar  por  la forma en que trata a sus animales.”</a:t>
            </a:r>
            <a:endParaRPr lang="es-ES" sz="2400" b="1" dirty="0">
              <a:effectLst>
                <a:outerShdw blurRad="38100" dist="38100" dir="2700000" algn="tl">
                  <a:srgbClr val="000000">
                    <a:alpha val="43137"/>
                  </a:srgbClr>
                </a:outerShdw>
              </a:effectLst>
              <a:latin typeface="Harrington" pitchFamily="82" charset="0"/>
            </a:endParaRPr>
          </a:p>
        </p:txBody>
      </p:sp>
      <p:sp>
        <p:nvSpPr>
          <p:cNvPr id="19" name="18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2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9"/>
                                        </p:tgtEl>
                                        <p:attrNameLst>
                                          <p:attrName>style.opacity</p:attrName>
                                        </p:attrNameLst>
                                      </p:cBhvr>
                                      <p:to>
                                        <p:strVal val="0"/>
                                      </p:to>
                                    </p:set>
                                    <p:animEffect filter="image" prLst="opacity: 0">
                                      <p:cBhvr rctx="IE">
                                        <p:cTn id="7" dur="indefinite"/>
                                        <p:tgtEl>
                                          <p:spTgt spid="19"/>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p:cTn id="10" dur="3000" fill="hold"/>
                                        <p:tgtEl>
                                          <p:spTgt spid="5"/>
                                        </p:tgtEl>
                                        <p:attrNameLst>
                                          <p:attrName>ppt_w</p:attrName>
                                        </p:attrNameLst>
                                      </p:cBhvr>
                                      <p:tavLst>
                                        <p:tav tm="0">
                                          <p:val>
                                            <p:fltVal val="0"/>
                                          </p:val>
                                        </p:tav>
                                        <p:tav tm="100000">
                                          <p:val>
                                            <p:strVal val="#ppt_w"/>
                                          </p:val>
                                        </p:tav>
                                      </p:tavLst>
                                    </p:anim>
                                    <p:anim calcmode="lin" valueType="num">
                                      <p:cBhvr>
                                        <p:cTn id="11" dur="3000" fill="hold"/>
                                        <p:tgtEl>
                                          <p:spTgt spid="5"/>
                                        </p:tgtEl>
                                        <p:attrNameLst>
                                          <p:attrName>ppt_h</p:attrName>
                                        </p:attrNameLst>
                                      </p:cBhvr>
                                      <p:tavLst>
                                        <p:tav tm="0">
                                          <p:val>
                                            <p:fltVal val="0"/>
                                          </p:val>
                                        </p:tav>
                                        <p:tav tm="100000">
                                          <p:val>
                                            <p:strVal val="#ppt_h"/>
                                          </p:val>
                                        </p:tav>
                                      </p:tavLst>
                                    </p:anim>
                                    <p:anim calcmode="lin" valueType="num">
                                      <p:cBhvr>
                                        <p:cTn id="12" dur="3000" fill="hold"/>
                                        <p:tgtEl>
                                          <p:spTgt spid="5"/>
                                        </p:tgtEl>
                                        <p:attrNameLst>
                                          <p:attrName>ppt_x</p:attrName>
                                        </p:attrNameLst>
                                      </p:cBhvr>
                                      <p:tavLst>
                                        <p:tav tm="0">
                                          <p:val>
                                            <p:fltVal val="0.5"/>
                                          </p:val>
                                        </p:tav>
                                        <p:tav tm="100000">
                                          <p:val>
                                            <p:strVal val="#ppt_x"/>
                                          </p:val>
                                        </p:tav>
                                      </p:tavLst>
                                    </p:anim>
                                    <p:anim calcmode="lin" valueType="num">
                                      <p:cBhvr>
                                        <p:cTn id="13" dur="3000" fill="hold"/>
                                        <p:tgtEl>
                                          <p:spTgt spid="5"/>
                                        </p:tgtEl>
                                        <p:attrNameLst>
                                          <p:attrName>ppt_y</p:attrName>
                                        </p:attrNameLst>
                                      </p:cBhvr>
                                      <p:tavLst>
                                        <p:tav tm="0">
                                          <p:val>
                                            <p:fltVal val="0.5"/>
                                          </p:val>
                                        </p:tav>
                                        <p:tav tm="100000">
                                          <p:val>
                                            <p:strVal val="#ppt_y"/>
                                          </p:val>
                                        </p:tav>
                                      </p:tavLst>
                                    </p:anim>
                                  </p:childTnLst>
                                </p:cTn>
                              </p:par>
                              <p:par>
                                <p:cTn id="14" presetID="23" presetClass="entr" presetSubtype="528" fill="hold" grpId="0" nodeType="withEffect">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cBhvr>
                                        <p:cTn id="16" dur="3000" fill="hold"/>
                                        <p:tgtEl>
                                          <p:spTgt spid="6"/>
                                        </p:tgtEl>
                                        <p:attrNameLst>
                                          <p:attrName>ppt_w</p:attrName>
                                        </p:attrNameLst>
                                      </p:cBhvr>
                                      <p:tavLst>
                                        <p:tav tm="0">
                                          <p:val>
                                            <p:fltVal val="0"/>
                                          </p:val>
                                        </p:tav>
                                        <p:tav tm="100000">
                                          <p:val>
                                            <p:strVal val="#ppt_w"/>
                                          </p:val>
                                        </p:tav>
                                      </p:tavLst>
                                    </p:anim>
                                    <p:anim calcmode="lin" valueType="num">
                                      <p:cBhvr>
                                        <p:cTn id="17" dur="3000" fill="hold"/>
                                        <p:tgtEl>
                                          <p:spTgt spid="6"/>
                                        </p:tgtEl>
                                        <p:attrNameLst>
                                          <p:attrName>ppt_h</p:attrName>
                                        </p:attrNameLst>
                                      </p:cBhvr>
                                      <p:tavLst>
                                        <p:tav tm="0">
                                          <p:val>
                                            <p:fltVal val="0"/>
                                          </p:val>
                                        </p:tav>
                                        <p:tav tm="100000">
                                          <p:val>
                                            <p:strVal val="#ppt_h"/>
                                          </p:val>
                                        </p:tav>
                                      </p:tavLst>
                                    </p:anim>
                                    <p:anim calcmode="lin" valueType="num">
                                      <p:cBhvr>
                                        <p:cTn id="18" dur="3000" fill="hold"/>
                                        <p:tgtEl>
                                          <p:spTgt spid="6"/>
                                        </p:tgtEl>
                                        <p:attrNameLst>
                                          <p:attrName>ppt_x</p:attrName>
                                        </p:attrNameLst>
                                      </p:cBhvr>
                                      <p:tavLst>
                                        <p:tav tm="0">
                                          <p:val>
                                            <p:fltVal val="0.5"/>
                                          </p:val>
                                        </p:tav>
                                        <p:tav tm="100000">
                                          <p:val>
                                            <p:strVal val="#ppt_x"/>
                                          </p:val>
                                        </p:tav>
                                      </p:tavLst>
                                    </p:anim>
                                    <p:anim calcmode="lin" valueType="num">
                                      <p:cBhvr>
                                        <p:cTn id="19" dur="3000" fill="hold"/>
                                        <p:tgtEl>
                                          <p:spTgt spid="6"/>
                                        </p:tgtEl>
                                        <p:attrNameLst>
                                          <p:attrName>ppt_y</p:attrName>
                                        </p:attrNameLst>
                                      </p:cBhvr>
                                      <p:tavLst>
                                        <p:tav tm="0">
                                          <p:val>
                                            <p:fltVal val="0.5"/>
                                          </p:val>
                                        </p:tav>
                                        <p:tav tm="100000">
                                          <p:val>
                                            <p:strVal val="#ppt_y"/>
                                          </p:val>
                                        </p:tav>
                                      </p:tavLst>
                                    </p:anim>
                                  </p:childTnLst>
                                </p:cTn>
                              </p:par>
                              <p:par>
                                <p:cTn id="20" presetID="23" presetClass="entr" presetSubtype="528"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p:cTn id="22" dur="3000" fill="hold"/>
                                        <p:tgtEl>
                                          <p:spTgt spid="7"/>
                                        </p:tgtEl>
                                        <p:attrNameLst>
                                          <p:attrName>ppt_w</p:attrName>
                                        </p:attrNameLst>
                                      </p:cBhvr>
                                      <p:tavLst>
                                        <p:tav tm="0">
                                          <p:val>
                                            <p:fltVal val="0"/>
                                          </p:val>
                                        </p:tav>
                                        <p:tav tm="100000">
                                          <p:val>
                                            <p:strVal val="#ppt_w"/>
                                          </p:val>
                                        </p:tav>
                                      </p:tavLst>
                                    </p:anim>
                                    <p:anim calcmode="lin" valueType="num">
                                      <p:cBhvr>
                                        <p:cTn id="23" dur="3000" fill="hold"/>
                                        <p:tgtEl>
                                          <p:spTgt spid="7"/>
                                        </p:tgtEl>
                                        <p:attrNameLst>
                                          <p:attrName>ppt_h</p:attrName>
                                        </p:attrNameLst>
                                      </p:cBhvr>
                                      <p:tavLst>
                                        <p:tav tm="0">
                                          <p:val>
                                            <p:fltVal val="0"/>
                                          </p:val>
                                        </p:tav>
                                        <p:tav tm="100000">
                                          <p:val>
                                            <p:strVal val="#ppt_h"/>
                                          </p:val>
                                        </p:tav>
                                      </p:tavLst>
                                    </p:anim>
                                    <p:anim calcmode="lin" valueType="num">
                                      <p:cBhvr>
                                        <p:cTn id="24" dur="3000" fill="hold"/>
                                        <p:tgtEl>
                                          <p:spTgt spid="7"/>
                                        </p:tgtEl>
                                        <p:attrNameLst>
                                          <p:attrName>ppt_x</p:attrName>
                                        </p:attrNameLst>
                                      </p:cBhvr>
                                      <p:tavLst>
                                        <p:tav tm="0">
                                          <p:val>
                                            <p:fltVal val="0.5"/>
                                          </p:val>
                                        </p:tav>
                                        <p:tav tm="100000">
                                          <p:val>
                                            <p:strVal val="#ppt_x"/>
                                          </p:val>
                                        </p:tav>
                                      </p:tavLst>
                                    </p:anim>
                                    <p:anim calcmode="lin" valueType="num">
                                      <p:cBhvr>
                                        <p:cTn id="25" dur="3000" fill="hold"/>
                                        <p:tgtEl>
                                          <p:spTgt spid="7"/>
                                        </p:tgtEl>
                                        <p:attrNameLst>
                                          <p:attrName>ppt_y</p:attrName>
                                        </p:attrNameLst>
                                      </p:cBhvr>
                                      <p:tavLst>
                                        <p:tav tm="0">
                                          <p:val>
                                            <p:fltVal val="0.5"/>
                                          </p:val>
                                        </p:tav>
                                        <p:tav tm="100000">
                                          <p:val>
                                            <p:strVal val="#ppt_y"/>
                                          </p:val>
                                        </p:tav>
                                      </p:tavLst>
                                    </p:anim>
                                  </p:childTnLst>
                                </p:cTn>
                              </p:par>
                              <p:par>
                                <p:cTn id="26" presetID="23" presetClass="entr" presetSubtype="528" fill="hold" grpId="0" nodeType="withEffect">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cBhvr>
                                        <p:cTn id="28" dur="3000" fill="hold"/>
                                        <p:tgtEl>
                                          <p:spTgt spid="8"/>
                                        </p:tgtEl>
                                        <p:attrNameLst>
                                          <p:attrName>ppt_w</p:attrName>
                                        </p:attrNameLst>
                                      </p:cBhvr>
                                      <p:tavLst>
                                        <p:tav tm="0">
                                          <p:val>
                                            <p:fltVal val="0"/>
                                          </p:val>
                                        </p:tav>
                                        <p:tav tm="100000">
                                          <p:val>
                                            <p:strVal val="#ppt_w"/>
                                          </p:val>
                                        </p:tav>
                                      </p:tavLst>
                                    </p:anim>
                                    <p:anim calcmode="lin" valueType="num">
                                      <p:cBhvr>
                                        <p:cTn id="29" dur="3000" fill="hold"/>
                                        <p:tgtEl>
                                          <p:spTgt spid="8"/>
                                        </p:tgtEl>
                                        <p:attrNameLst>
                                          <p:attrName>ppt_h</p:attrName>
                                        </p:attrNameLst>
                                      </p:cBhvr>
                                      <p:tavLst>
                                        <p:tav tm="0">
                                          <p:val>
                                            <p:fltVal val="0"/>
                                          </p:val>
                                        </p:tav>
                                        <p:tav tm="100000">
                                          <p:val>
                                            <p:strVal val="#ppt_h"/>
                                          </p:val>
                                        </p:tav>
                                      </p:tavLst>
                                    </p:anim>
                                    <p:anim calcmode="lin" valueType="num">
                                      <p:cBhvr>
                                        <p:cTn id="30" dur="3000" fill="hold"/>
                                        <p:tgtEl>
                                          <p:spTgt spid="8"/>
                                        </p:tgtEl>
                                        <p:attrNameLst>
                                          <p:attrName>ppt_x</p:attrName>
                                        </p:attrNameLst>
                                      </p:cBhvr>
                                      <p:tavLst>
                                        <p:tav tm="0">
                                          <p:val>
                                            <p:fltVal val="0.5"/>
                                          </p:val>
                                        </p:tav>
                                        <p:tav tm="100000">
                                          <p:val>
                                            <p:strVal val="#ppt_x"/>
                                          </p:val>
                                        </p:tav>
                                      </p:tavLst>
                                    </p:anim>
                                    <p:anim calcmode="lin" valueType="num">
                                      <p:cBhvr>
                                        <p:cTn id="31" dur="3000" fill="hold"/>
                                        <p:tgtEl>
                                          <p:spTgt spid="8"/>
                                        </p:tgtEl>
                                        <p:attrNameLst>
                                          <p:attrName>ppt_y</p:attrName>
                                        </p:attrNameLst>
                                      </p:cBhvr>
                                      <p:tavLst>
                                        <p:tav tm="0">
                                          <p:val>
                                            <p:fltVal val="0.5"/>
                                          </p:val>
                                        </p:tav>
                                        <p:tav tm="100000">
                                          <p:val>
                                            <p:strVal val="#ppt_y"/>
                                          </p:val>
                                        </p:tav>
                                      </p:tavLst>
                                    </p:anim>
                                  </p:childTnLst>
                                </p:cTn>
                              </p:par>
                              <p:par>
                                <p:cTn id="32" presetID="23" presetClass="entr" presetSubtype="528"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p:cTn id="34" dur="3000" fill="hold"/>
                                        <p:tgtEl>
                                          <p:spTgt spid="9"/>
                                        </p:tgtEl>
                                        <p:attrNameLst>
                                          <p:attrName>ppt_w</p:attrName>
                                        </p:attrNameLst>
                                      </p:cBhvr>
                                      <p:tavLst>
                                        <p:tav tm="0">
                                          <p:val>
                                            <p:fltVal val="0"/>
                                          </p:val>
                                        </p:tav>
                                        <p:tav tm="100000">
                                          <p:val>
                                            <p:strVal val="#ppt_w"/>
                                          </p:val>
                                        </p:tav>
                                      </p:tavLst>
                                    </p:anim>
                                    <p:anim calcmode="lin" valueType="num">
                                      <p:cBhvr>
                                        <p:cTn id="35" dur="3000" fill="hold"/>
                                        <p:tgtEl>
                                          <p:spTgt spid="9"/>
                                        </p:tgtEl>
                                        <p:attrNameLst>
                                          <p:attrName>ppt_h</p:attrName>
                                        </p:attrNameLst>
                                      </p:cBhvr>
                                      <p:tavLst>
                                        <p:tav tm="0">
                                          <p:val>
                                            <p:fltVal val="0"/>
                                          </p:val>
                                        </p:tav>
                                        <p:tav tm="100000">
                                          <p:val>
                                            <p:strVal val="#ppt_h"/>
                                          </p:val>
                                        </p:tav>
                                      </p:tavLst>
                                    </p:anim>
                                    <p:anim calcmode="lin" valueType="num">
                                      <p:cBhvr>
                                        <p:cTn id="36" dur="3000" fill="hold"/>
                                        <p:tgtEl>
                                          <p:spTgt spid="9"/>
                                        </p:tgtEl>
                                        <p:attrNameLst>
                                          <p:attrName>ppt_x</p:attrName>
                                        </p:attrNameLst>
                                      </p:cBhvr>
                                      <p:tavLst>
                                        <p:tav tm="0">
                                          <p:val>
                                            <p:fltVal val="0.5"/>
                                          </p:val>
                                        </p:tav>
                                        <p:tav tm="100000">
                                          <p:val>
                                            <p:strVal val="#ppt_x"/>
                                          </p:val>
                                        </p:tav>
                                      </p:tavLst>
                                    </p:anim>
                                    <p:anim calcmode="lin" valueType="num">
                                      <p:cBhvr>
                                        <p:cTn id="37" dur="3000" fill="hold"/>
                                        <p:tgtEl>
                                          <p:spTgt spid="9"/>
                                        </p:tgtEl>
                                        <p:attrNameLst>
                                          <p:attrName>ppt_y</p:attrName>
                                        </p:attrNameLst>
                                      </p:cBhvr>
                                      <p:tavLst>
                                        <p:tav tm="0">
                                          <p:val>
                                            <p:fltVal val="0.5"/>
                                          </p:val>
                                        </p:tav>
                                        <p:tav tm="100000">
                                          <p:val>
                                            <p:strVal val="#ppt_y"/>
                                          </p:val>
                                        </p:tav>
                                      </p:tavLst>
                                    </p:anim>
                                  </p:childTnLst>
                                </p:cTn>
                              </p:par>
                              <p:par>
                                <p:cTn id="38" presetID="23" presetClass="entr" presetSubtype="528" fill="hold" grpId="0" nodeType="withEffect">
                                  <p:stCondLst>
                                    <p:cond delay="0"/>
                                  </p:stCondLst>
                                  <p:childTnLst>
                                    <p:set>
                                      <p:cBhvr>
                                        <p:cTn id="39" dur="1" fill="hold">
                                          <p:stCondLst>
                                            <p:cond delay="0"/>
                                          </p:stCondLst>
                                        </p:cTn>
                                        <p:tgtEl>
                                          <p:spTgt spid="10"/>
                                        </p:tgtEl>
                                        <p:attrNameLst>
                                          <p:attrName>style.visibility</p:attrName>
                                        </p:attrNameLst>
                                      </p:cBhvr>
                                      <p:to>
                                        <p:strVal val="visible"/>
                                      </p:to>
                                    </p:set>
                                    <p:anim calcmode="lin" valueType="num">
                                      <p:cBhvr>
                                        <p:cTn id="40" dur="3000" fill="hold"/>
                                        <p:tgtEl>
                                          <p:spTgt spid="10"/>
                                        </p:tgtEl>
                                        <p:attrNameLst>
                                          <p:attrName>ppt_w</p:attrName>
                                        </p:attrNameLst>
                                      </p:cBhvr>
                                      <p:tavLst>
                                        <p:tav tm="0">
                                          <p:val>
                                            <p:fltVal val="0"/>
                                          </p:val>
                                        </p:tav>
                                        <p:tav tm="100000">
                                          <p:val>
                                            <p:strVal val="#ppt_w"/>
                                          </p:val>
                                        </p:tav>
                                      </p:tavLst>
                                    </p:anim>
                                    <p:anim calcmode="lin" valueType="num">
                                      <p:cBhvr>
                                        <p:cTn id="41" dur="3000" fill="hold"/>
                                        <p:tgtEl>
                                          <p:spTgt spid="10"/>
                                        </p:tgtEl>
                                        <p:attrNameLst>
                                          <p:attrName>ppt_h</p:attrName>
                                        </p:attrNameLst>
                                      </p:cBhvr>
                                      <p:tavLst>
                                        <p:tav tm="0">
                                          <p:val>
                                            <p:fltVal val="0"/>
                                          </p:val>
                                        </p:tav>
                                        <p:tav tm="100000">
                                          <p:val>
                                            <p:strVal val="#ppt_h"/>
                                          </p:val>
                                        </p:tav>
                                      </p:tavLst>
                                    </p:anim>
                                    <p:anim calcmode="lin" valueType="num">
                                      <p:cBhvr>
                                        <p:cTn id="42" dur="3000" fill="hold"/>
                                        <p:tgtEl>
                                          <p:spTgt spid="10"/>
                                        </p:tgtEl>
                                        <p:attrNameLst>
                                          <p:attrName>ppt_x</p:attrName>
                                        </p:attrNameLst>
                                      </p:cBhvr>
                                      <p:tavLst>
                                        <p:tav tm="0">
                                          <p:val>
                                            <p:fltVal val="0.5"/>
                                          </p:val>
                                        </p:tav>
                                        <p:tav tm="100000">
                                          <p:val>
                                            <p:strVal val="#ppt_x"/>
                                          </p:val>
                                        </p:tav>
                                      </p:tavLst>
                                    </p:anim>
                                    <p:anim calcmode="lin" valueType="num">
                                      <p:cBhvr>
                                        <p:cTn id="43" dur="3000" fill="hold"/>
                                        <p:tgtEl>
                                          <p:spTgt spid="10"/>
                                        </p:tgtEl>
                                        <p:attrNameLst>
                                          <p:attrName>ppt_y</p:attrName>
                                        </p:attrNameLst>
                                      </p:cBhvr>
                                      <p:tavLst>
                                        <p:tav tm="0">
                                          <p:val>
                                            <p:fltVal val="0.5"/>
                                          </p:val>
                                        </p:tav>
                                        <p:tav tm="100000">
                                          <p:val>
                                            <p:strVal val="#ppt_y"/>
                                          </p:val>
                                        </p:tav>
                                      </p:tavLst>
                                    </p:anim>
                                  </p:childTnLst>
                                </p:cTn>
                              </p:par>
                              <p:par>
                                <p:cTn id="44" presetID="23" presetClass="entr" presetSubtype="528" fill="hold" grpId="0" nodeType="withEffect">
                                  <p:stCondLst>
                                    <p:cond delay="0"/>
                                  </p:stCondLst>
                                  <p:childTnLst>
                                    <p:set>
                                      <p:cBhvr>
                                        <p:cTn id="45" dur="1" fill="hold">
                                          <p:stCondLst>
                                            <p:cond delay="0"/>
                                          </p:stCondLst>
                                        </p:cTn>
                                        <p:tgtEl>
                                          <p:spTgt spid="11"/>
                                        </p:tgtEl>
                                        <p:attrNameLst>
                                          <p:attrName>style.visibility</p:attrName>
                                        </p:attrNameLst>
                                      </p:cBhvr>
                                      <p:to>
                                        <p:strVal val="visible"/>
                                      </p:to>
                                    </p:set>
                                    <p:anim calcmode="lin" valueType="num">
                                      <p:cBhvr>
                                        <p:cTn id="46" dur="3000" fill="hold"/>
                                        <p:tgtEl>
                                          <p:spTgt spid="11"/>
                                        </p:tgtEl>
                                        <p:attrNameLst>
                                          <p:attrName>ppt_w</p:attrName>
                                        </p:attrNameLst>
                                      </p:cBhvr>
                                      <p:tavLst>
                                        <p:tav tm="0">
                                          <p:val>
                                            <p:fltVal val="0"/>
                                          </p:val>
                                        </p:tav>
                                        <p:tav tm="100000">
                                          <p:val>
                                            <p:strVal val="#ppt_w"/>
                                          </p:val>
                                        </p:tav>
                                      </p:tavLst>
                                    </p:anim>
                                    <p:anim calcmode="lin" valueType="num">
                                      <p:cBhvr>
                                        <p:cTn id="47" dur="3000" fill="hold"/>
                                        <p:tgtEl>
                                          <p:spTgt spid="11"/>
                                        </p:tgtEl>
                                        <p:attrNameLst>
                                          <p:attrName>ppt_h</p:attrName>
                                        </p:attrNameLst>
                                      </p:cBhvr>
                                      <p:tavLst>
                                        <p:tav tm="0">
                                          <p:val>
                                            <p:fltVal val="0"/>
                                          </p:val>
                                        </p:tav>
                                        <p:tav tm="100000">
                                          <p:val>
                                            <p:strVal val="#ppt_h"/>
                                          </p:val>
                                        </p:tav>
                                      </p:tavLst>
                                    </p:anim>
                                    <p:anim calcmode="lin" valueType="num">
                                      <p:cBhvr>
                                        <p:cTn id="48" dur="3000" fill="hold"/>
                                        <p:tgtEl>
                                          <p:spTgt spid="11"/>
                                        </p:tgtEl>
                                        <p:attrNameLst>
                                          <p:attrName>ppt_x</p:attrName>
                                        </p:attrNameLst>
                                      </p:cBhvr>
                                      <p:tavLst>
                                        <p:tav tm="0">
                                          <p:val>
                                            <p:fltVal val="0.5"/>
                                          </p:val>
                                        </p:tav>
                                        <p:tav tm="100000">
                                          <p:val>
                                            <p:strVal val="#ppt_x"/>
                                          </p:val>
                                        </p:tav>
                                      </p:tavLst>
                                    </p:anim>
                                    <p:anim calcmode="lin" valueType="num">
                                      <p:cBhvr>
                                        <p:cTn id="49" dur="3000" fill="hold"/>
                                        <p:tgtEl>
                                          <p:spTgt spid="11"/>
                                        </p:tgtEl>
                                        <p:attrNameLst>
                                          <p:attrName>ppt_y</p:attrName>
                                        </p:attrNameLst>
                                      </p:cBhvr>
                                      <p:tavLst>
                                        <p:tav tm="0">
                                          <p:val>
                                            <p:fltVal val="0.5"/>
                                          </p:val>
                                        </p:tav>
                                        <p:tav tm="100000">
                                          <p:val>
                                            <p:strVal val="#ppt_y"/>
                                          </p:val>
                                        </p:tav>
                                      </p:tavLst>
                                    </p:anim>
                                  </p:childTnLst>
                                </p:cTn>
                              </p:par>
                              <p:par>
                                <p:cTn id="50" presetID="23" presetClass="entr" presetSubtype="528" fill="hold" grpId="0" nodeType="withEffect">
                                  <p:stCondLst>
                                    <p:cond delay="0"/>
                                  </p:stCondLst>
                                  <p:childTnLst>
                                    <p:set>
                                      <p:cBhvr>
                                        <p:cTn id="51" dur="1" fill="hold">
                                          <p:stCondLst>
                                            <p:cond delay="0"/>
                                          </p:stCondLst>
                                        </p:cTn>
                                        <p:tgtEl>
                                          <p:spTgt spid="12"/>
                                        </p:tgtEl>
                                        <p:attrNameLst>
                                          <p:attrName>style.visibility</p:attrName>
                                        </p:attrNameLst>
                                      </p:cBhvr>
                                      <p:to>
                                        <p:strVal val="visible"/>
                                      </p:to>
                                    </p:set>
                                    <p:anim calcmode="lin" valueType="num">
                                      <p:cBhvr>
                                        <p:cTn id="52" dur="3000" fill="hold"/>
                                        <p:tgtEl>
                                          <p:spTgt spid="12"/>
                                        </p:tgtEl>
                                        <p:attrNameLst>
                                          <p:attrName>ppt_w</p:attrName>
                                        </p:attrNameLst>
                                      </p:cBhvr>
                                      <p:tavLst>
                                        <p:tav tm="0">
                                          <p:val>
                                            <p:fltVal val="0"/>
                                          </p:val>
                                        </p:tav>
                                        <p:tav tm="100000">
                                          <p:val>
                                            <p:strVal val="#ppt_w"/>
                                          </p:val>
                                        </p:tav>
                                      </p:tavLst>
                                    </p:anim>
                                    <p:anim calcmode="lin" valueType="num">
                                      <p:cBhvr>
                                        <p:cTn id="53" dur="3000" fill="hold"/>
                                        <p:tgtEl>
                                          <p:spTgt spid="12"/>
                                        </p:tgtEl>
                                        <p:attrNameLst>
                                          <p:attrName>ppt_h</p:attrName>
                                        </p:attrNameLst>
                                      </p:cBhvr>
                                      <p:tavLst>
                                        <p:tav tm="0">
                                          <p:val>
                                            <p:fltVal val="0"/>
                                          </p:val>
                                        </p:tav>
                                        <p:tav tm="100000">
                                          <p:val>
                                            <p:strVal val="#ppt_h"/>
                                          </p:val>
                                        </p:tav>
                                      </p:tavLst>
                                    </p:anim>
                                    <p:anim calcmode="lin" valueType="num">
                                      <p:cBhvr>
                                        <p:cTn id="54" dur="3000" fill="hold"/>
                                        <p:tgtEl>
                                          <p:spTgt spid="12"/>
                                        </p:tgtEl>
                                        <p:attrNameLst>
                                          <p:attrName>ppt_x</p:attrName>
                                        </p:attrNameLst>
                                      </p:cBhvr>
                                      <p:tavLst>
                                        <p:tav tm="0">
                                          <p:val>
                                            <p:fltVal val="0.5"/>
                                          </p:val>
                                        </p:tav>
                                        <p:tav tm="100000">
                                          <p:val>
                                            <p:strVal val="#ppt_x"/>
                                          </p:val>
                                        </p:tav>
                                      </p:tavLst>
                                    </p:anim>
                                    <p:anim calcmode="lin" valueType="num">
                                      <p:cBhvr>
                                        <p:cTn id="55" dur="3000" fill="hold"/>
                                        <p:tgtEl>
                                          <p:spTgt spid="12"/>
                                        </p:tgtEl>
                                        <p:attrNameLst>
                                          <p:attrName>ppt_y</p:attrName>
                                        </p:attrNameLst>
                                      </p:cBhvr>
                                      <p:tavLst>
                                        <p:tav tm="0">
                                          <p:val>
                                            <p:fltVal val="0.5"/>
                                          </p:val>
                                        </p:tav>
                                        <p:tav tm="100000">
                                          <p:val>
                                            <p:strVal val="#ppt_y"/>
                                          </p:val>
                                        </p:tav>
                                      </p:tavLst>
                                    </p:anim>
                                  </p:childTnLst>
                                </p:cTn>
                              </p:par>
                              <p:par>
                                <p:cTn id="56" presetID="23" presetClass="entr" presetSubtype="528" fill="hold" grpId="0" nodeType="withEffect">
                                  <p:stCondLst>
                                    <p:cond delay="0"/>
                                  </p:stCondLst>
                                  <p:childTnLst>
                                    <p:set>
                                      <p:cBhvr>
                                        <p:cTn id="57" dur="1" fill="hold">
                                          <p:stCondLst>
                                            <p:cond delay="0"/>
                                          </p:stCondLst>
                                        </p:cTn>
                                        <p:tgtEl>
                                          <p:spTgt spid="13"/>
                                        </p:tgtEl>
                                        <p:attrNameLst>
                                          <p:attrName>style.visibility</p:attrName>
                                        </p:attrNameLst>
                                      </p:cBhvr>
                                      <p:to>
                                        <p:strVal val="visible"/>
                                      </p:to>
                                    </p:set>
                                    <p:anim calcmode="lin" valueType="num">
                                      <p:cBhvr>
                                        <p:cTn id="58" dur="3000" fill="hold"/>
                                        <p:tgtEl>
                                          <p:spTgt spid="13"/>
                                        </p:tgtEl>
                                        <p:attrNameLst>
                                          <p:attrName>ppt_w</p:attrName>
                                        </p:attrNameLst>
                                      </p:cBhvr>
                                      <p:tavLst>
                                        <p:tav tm="0">
                                          <p:val>
                                            <p:fltVal val="0"/>
                                          </p:val>
                                        </p:tav>
                                        <p:tav tm="100000">
                                          <p:val>
                                            <p:strVal val="#ppt_w"/>
                                          </p:val>
                                        </p:tav>
                                      </p:tavLst>
                                    </p:anim>
                                    <p:anim calcmode="lin" valueType="num">
                                      <p:cBhvr>
                                        <p:cTn id="59" dur="3000" fill="hold"/>
                                        <p:tgtEl>
                                          <p:spTgt spid="13"/>
                                        </p:tgtEl>
                                        <p:attrNameLst>
                                          <p:attrName>ppt_h</p:attrName>
                                        </p:attrNameLst>
                                      </p:cBhvr>
                                      <p:tavLst>
                                        <p:tav tm="0">
                                          <p:val>
                                            <p:fltVal val="0"/>
                                          </p:val>
                                        </p:tav>
                                        <p:tav tm="100000">
                                          <p:val>
                                            <p:strVal val="#ppt_h"/>
                                          </p:val>
                                        </p:tav>
                                      </p:tavLst>
                                    </p:anim>
                                    <p:anim calcmode="lin" valueType="num">
                                      <p:cBhvr>
                                        <p:cTn id="60" dur="3000" fill="hold"/>
                                        <p:tgtEl>
                                          <p:spTgt spid="13"/>
                                        </p:tgtEl>
                                        <p:attrNameLst>
                                          <p:attrName>ppt_x</p:attrName>
                                        </p:attrNameLst>
                                      </p:cBhvr>
                                      <p:tavLst>
                                        <p:tav tm="0">
                                          <p:val>
                                            <p:fltVal val="0.5"/>
                                          </p:val>
                                        </p:tav>
                                        <p:tav tm="100000">
                                          <p:val>
                                            <p:strVal val="#ppt_x"/>
                                          </p:val>
                                        </p:tav>
                                      </p:tavLst>
                                    </p:anim>
                                    <p:anim calcmode="lin" valueType="num">
                                      <p:cBhvr>
                                        <p:cTn id="61" dur="3000" fill="hold"/>
                                        <p:tgtEl>
                                          <p:spTgt spid="13"/>
                                        </p:tgtEl>
                                        <p:attrNameLst>
                                          <p:attrName>ppt_y</p:attrName>
                                        </p:attrNameLst>
                                      </p:cBhvr>
                                      <p:tavLst>
                                        <p:tav tm="0">
                                          <p:val>
                                            <p:fltVal val="0.5"/>
                                          </p:val>
                                        </p:tav>
                                        <p:tav tm="100000">
                                          <p:val>
                                            <p:strVal val="#ppt_y"/>
                                          </p:val>
                                        </p:tav>
                                      </p:tavLst>
                                    </p:anim>
                                  </p:childTnLst>
                                </p:cTn>
                              </p:par>
                              <p:par>
                                <p:cTn id="62" presetID="23" presetClass="entr" presetSubtype="528" fill="hold" grpId="0" nodeType="withEffect">
                                  <p:stCondLst>
                                    <p:cond delay="0"/>
                                  </p:stCondLst>
                                  <p:childTnLst>
                                    <p:set>
                                      <p:cBhvr>
                                        <p:cTn id="63" dur="1" fill="hold">
                                          <p:stCondLst>
                                            <p:cond delay="0"/>
                                          </p:stCondLst>
                                        </p:cTn>
                                        <p:tgtEl>
                                          <p:spTgt spid="14"/>
                                        </p:tgtEl>
                                        <p:attrNameLst>
                                          <p:attrName>style.visibility</p:attrName>
                                        </p:attrNameLst>
                                      </p:cBhvr>
                                      <p:to>
                                        <p:strVal val="visible"/>
                                      </p:to>
                                    </p:set>
                                    <p:anim calcmode="lin" valueType="num">
                                      <p:cBhvr>
                                        <p:cTn id="64" dur="3000" fill="hold"/>
                                        <p:tgtEl>
                                          <p:spTgt spid="14"/>
                                        </p:tgtEl>
                                        <p:attrNameLst>
                                          <p:attrName>ppt_w</p:attrName>
                                        </p:attrNameLst>
                                      </p:cBhvr>
                                      <p:tavLst>
                                        <p:tav tm="0">
                                          <p:val>
                                            <p:fltVal val="0"/>
                                          </p:val>
                                        </p:tav>
                                        <p:tav tm="100000">
                                          <p:val>
                                            <p:strVal val="#ppt_w"/>
                                          </p:val>
                                        </p:tav>
                                      </p:tavLst>
                                    </p:anim>
                                    <p:anim calcmode="lin" valueType="num">
                                      <p:cBhvr>
                                        <p:cTn id="65" dur="3000" fill="hold"/>
                                        <p:tgtEl>
                                          <p:spTgt spid="14"/>
                                        </p:tgtEl>
                                        <p:attrNameLst>
                                          <p:attrName>ppt_h</p:attrName>
                                        </p:attrNameLst>
                                      </p:cBhvr>
                                      <p:tavLst>
                                        <p:tav tm="0">
                                          <p:val>
                                            <p:fltVal val="0"/>
                                          </p:val>
                                        </p:tav>
                                        <p:tav tm="100000">
                                          <p:val>
                                            <p:strVal val="#ppt_h"/>
                                          </p:val>
                                        </p:tav>
                                      </p:tavLst>
                                    </p:anim>
                                    <p:anim calcmode="lin" valueType="num">
                                      <p:cBhvr>
                                        <p:cTn id="66" dur="3000" fill="hold"/>
                                        <p:tgtEl>
                                          <p:spTgt spid="14"/>
                                        </p:tgtEl>
                                        <p:attrNameLst>
                                          <p:attrName>ppt_x</p:attrName>
                                        </p:attrNameLst>
                                      </p:cBhvr>
                                      <p:tavLst>
                                        <p:tav tm="0">
                                          <p:val>
                                            <p:fltVal val="0.5"/>
                                          </p:val>
                                        </p:tav>
                                        <p:tav tm="100000">
                                          <p:val>
                                            <p:strVal val="#ppt_x"/>
                                          </p:val>
                                        </p:tav>
                                      </p:tavLst>
                                    </p:anim>
                                    <p:anim calcmode="lin" valueType="num">
                                      <p:cBhvr>
                                        <p:cTn id="67" dur="3000" fill="hold"/>
                                        <p:tgtEl>
                                          <p:spTgt spid="14"/>
                                        </p:tgtEl>
                                        <p:attrNameLst>
                                          <p:attrName>ppt_y</p:attrName>
                                        </p:attrNameLst>
                                      </p:cBhvr>
                                      <p:tavLst>
                                        <p:tav tm="0">
                                          <p:val>
                                            <p:fltVal val="0.5"/>
                                          </p:val>
                                        </p:tav>
                                        <p:tav tm="100000">
                                          <p:val>
                                            <p:strVal val="#ppt_y"/>
                                          </p:val>
                                        </p:tav>
                                      </p:tavLst>
                                    </p:anim>
                                  </p:childTnLst>
                                </p:cTn>
                              </p:par>
                              <p:par>
                                <p:cTn id="68" presetID="23" presetClass="entr" presetSubtype="528" fill="hold" grpId="0" nodeType="withEffect">
                                  <p:stCondLst>
                                    <p:cond delay="0"/>
                                  </p:stCondLst>
                                  <p:childTnLst>
                                    <p:set>
                                      <p:cBhvr>
                                        <p:cTn id="69" dur="1" fill="hold">
                                          <p:stCondLst>
                                            <p:cond delay="0"/>
                                          </p:stCondLst>
                                        </p:cTn>
                                        <p:tgtEl>
                                          <p:spTgt spid="15"/>
                                        </p:tgtEl>
                                        <p:attrNameLst>
                                          <p:attrName>style.visibility</p:attrName>
                                        </p:attrNameLst>
                                      </p:cBhvr>
                                      <p:to>
                                        <p:strVal val="visible"/>
                                      </p:to>
                                    </p:set>
                                    <p:anim calcmode="lin" valueType="num">
                                      <p:cBhvr>
                                        <p:cTn id="70" dur="3000" fill="hold"/>
                                        <p:tgtEl>
                                          <p:spTgt spid="15"/>
                                        </p:tgtEl>
                                        <p:attrNameLst>
                                          <p:attrName>ppt_w</p:attrName>
                                        </p:attrNameLst>
                                      </p:cBhvr>
                                      <p:tavLst>
                                        <p:tav tm="0">
                                          <p:val>
                                            <p:fltVal val="0"/>
                                          </p:val>
                                        </p:tav>
                                        <p:tav tm="100000">
                                          <p:val>
                                            <p:strVal val="#ppt_w"/>
                                          </p:val>
                                        </p:tav>
                                      </p:tavLst>
                                    </p:anim>
                                    <p:anim calcmode="lin" valueType="num">
                                      <p:cBhvr>
                                        <p:cTn id="71" dur="3000" fill="hold"/>
                                        <p:tgtEl>
                                          <p:spTgt spid="15"/>
                                        </p:tgtEl>
                                        <p:attrNameLst>
                                          <p:attrName>ppt_h</p:attrName>
                                        </p:attrNameLst>
                                      </p:cBhvr>
                                      <p:tavLst>
                                        <p:tav tm="0">
                                          <p:val>
                                            <p:fltVal val="0"/>
                                          </p:val>
                                        </p:tav>
                                        <p:tav tm="100000">
                                          <p:val>
                                            <p:strVal val="#ppt_h"/>
                                          </p:val>
                                        </p:tav>
                                      </p:tavLst>
                                    </p:anim>
                                    <p:anim calcmode="lin" valueType="num">
                                      <p:cBhvr>
                                        <p:cTn id="72" dur="3000" fill="hold"/>
                                        <p:tgtEl>
                                          <p:spTgt spid="15"/>
                                        </p:tgtEl>
                                        <p:attrNameLst>
                                          <p:attrName>ppt_x</p:attrName>
                                        </p:attrNameLst>
                                      </p:cBhvr>
                                      <p:tavLst>
                                        <p:tav tm="0">
                                          <p:val>
                                            <p:fltVal val="0.5"/>
                                          </p:val>
                                        </p:tav>
                                        <p:tav tm="100000">
                                          <p:val>
                                            <p:strVal val="#ppt_x"/>
                                          </p:val>
                                        </p:tav>
                                      </p:tavLst>
                                    </p:anim>
                                    <p:anim calcmode="lin" valueType="num">
                                      <p:cBhvr>
                                        <p:cTn id="73" dur="3000" fill="hold"/>
                                        <p:tgtEl>
                                          <p:spTgt spid="15"/>
                                        </p:tgtEl>
                                        <p:attrNameLst>
                                          <p:attrName>ppt_y</p:attrName>
                                        </p:attrNameLst>
                                      </p:cBhvr>
                                      <p:tavLst>
                                        <p:tav tm="0">
                                          <p:val>
                                            <p:fltVal val="0.5"/>
                                          </p:val>
                                        </p:tav>
                                        <p:tav tm="100000">
                                          <p:val>
                                            <p:strVal val="#ppt_y"/>
                                          </p:val>
                                        </p:tav>
                                      </p:tavLst>
                                    </p:anim>
                                  </p:childTnLst>
                                </p:cTn>
                              </p:par>
                              <p:par>
                                <p:cTn id="74" presetID="23" presetClass="entr" presetSubtype="528" fill="hold" grpId="0" nodeType="withEffect">
                                  <p:stCondLst>
                                    <p:cond delay="0"/>
                                  </p:stCondLst>
                                  <p:childTnLst>
                                    <p:set>
                                      <p:cBhvr>
                                        <p:cTn id="75" dur="1" fill="hold">
                                          <p:stCondLst>
                                            <p:cond delay="0"/>
                                          </p:stCondLst>
                                        </p:cTn>
                                        <p:tgtEl>
                                          <p:spTgt spid="16"/>
                                        </p:tgtEl>
                                        <p:attrNameLst>
                                          <p:attrName>style.visibility</p:attrName>
                                        </p:attrNameLst>
                                      </p:cBhvr>
                                      <p:to>
                                        <p:strVal val="visible"/>
                                      </p:to>
                                    </p:set>
                                    <p:anim calcmode="lin" valueType="num">
                                      <p:cBhvr>
                                        <p:cTn id="76" dur="3000" fill="hold"/>
                                        <p:tgtEl>
                                          <p:spTgt spid="16"/>
                                        </p:tgtEl>
                                        <p:attrNameLst>
                                          <p:attrName>ppt_w</p:attrName>
                                        </p:attrNameLst>
                                      </p:cBhvr>
                                      <p:tavLst>
                                        <p:tav tm="0">
                                          <p:val>
                                            <p:fltVal val="0"/>
                                          </p:val>
                                        </p:tav>
                                        <p:tav tm="100000">
                                          <p:val>
                                            <p:strVal val="#ppt_w"/>
                                          </p:val>
                                        </p:tav>
                                      </p:tavLst>
                                    </p:anim>
                                    <p:anim calcmode="lin" valueType="num">
                                      <p:cBhvr>
                                        <p:cTn id="77" dur="3000" fill="hold"/>
                                        <p:tgtEl>
                                          <p:spTgt spid="16"/>
                                        </p:tgtEl>
                                        <p:attrNameLst>
                                          <p:attrName>ppt_h</p:attrName>
                                        </p:attrNameLst>
                                      </p:cBhvr>
                                      <p:tavLst>
                                        <p:tav tm="0">
                                          <p:val>
                                            <p:fltVal val="0"/>
                                          </p:val>
                                        </p:tav>
                                        <p:tav tm="100000">
                                          <p:val>
                                            <p:strVal val="#ppt_h"/>
                                          </p:val>
                                        </p:tav>
                                      </p:tavLst>
                                    </p:anim>
                                    <p:anim calcmode="lin" valueType="num">
                                      <p:cBhvr>
                                        <p:cTn id="78" dur="3000" fill="hold"/>
                                        <p:tgtEl>
                                          <p:spTgt spid="16"/>
                                        </p:tgtEl>
                                        <p:attrNameLst>
                                          <p:attrName>ppt_x</p:attrName>
                                        </p:attrNameLst>
                                      </p:cBhvr>
                                      <p:tavLst>
                                        <p:tav tm="0">
                                          <p:val>
                                            <p:fltVal val="0.5"/>
                                          </p:val>
                                        </p:tav>
                                        <p:tav tm="100000">
                                          <p:val>
                                            <p:strVal val="#ppt_x"/>
                                          </p:val>
                                        </p:tav>
                                      </p:tavLst>
                                    </p:anim>
                                    <p:anim calcmode="lin" valueType="num">
                                      <p:cBhvr>
                                        <p:cTn id="79" dur="3000" fill="hold"/>
                                        <p:tgtEl>
                                          <p:spTgt spid="16"/>
                                        </p:tgtEl>
                                        <p:attrNameLst>
                                          <p:attrName>ppt_y</p:attrName>
                                        </p:attrNameLst>
                                      </p:cBhvr>
                                      <p:tavLst>
                                        <p:tav tm="0">
                                          <p:val>
                                            <p:fltVal val="0.5"/>
                                          </p:val>
                                        </p:tav>
                                        <p:tav tm="100000">
                                          <p:val>
                                            <p:strVal val="#ppt_y"/>
                                          </p:val>
                                        </p:tav>
                                      </p:tavLst>
                                    </p:anim>
                                  </p:childTnLst>
                                </p:cTn>
                              </p:par>
                              <p:par>
                                <p:cTn id="80" presetID="23" presetClass="entr" presetSubtype="528" fill="hold" grpId="0" nodeType="withEffect">
                                  <p:stCondLst>
                                    <p:cond delay="0"/>
                                  </p:stCondLst>
                                  <p:childTnLst>
                                    <p:set>
                                      <p:cBhvr>
                                        <p:cTn id="81" dur="1" fill="hold">
                                          <p:stCondLst>
                                            <p:cond delay="0"/>
                                          </p:stCondLst>
                                        </p:cTn>
                                        <p:tgtEl>
                                          <p:spTgt spid="17"/>
                                        </p:tgtEl>
                                        <p:attrNameLst>
                                          <p:attrName>style.visibility</p:attrName>
                                        </p:attrNameLst>
                                      </p:cBhvr>
                                      <p:to>
                                        <p:strVal val="visible"/>
                                      </p:to>
                                    </p:set>
                                    <p:anim calcmode="lin" valueType="num">
                                      <p:cBhvr>
                                        <p:cTn id="82" dur="3000" fill="hold"/>
                                        <p:tgtEl>
                                          <p:spTgt spid="17"/>
                                        </p:tgtEl>
                                        <p:attrNameLst>
                                          <p:attrName>ppt_w</p:attrName>
                                        </p:attrNameLst>
                                      </p:cBhvr>
                                      <p:tavLst>
                                        <p:tav tm="0">
                                          <p:val>
                                            <p:fltVal val="0"/>
                                          </p:val>
                                        </p:tav>
                                        <p:tav tm="100000">
                                          <p:val>
                                            <p:strVal val="#ppt_w"/>
                                          </p:val>
                                        </p:tav>
                                      </p:tavLst>
                                    </p:anim>
                                    <p:anim calcmode="lin" valueType="num">
                                      <p:cBhvr>
                                        <p:cTn id="83" dur="3000" fill="hold"/>
                                        <p:tgtEl>
                                          <p:spTgt spid="17"/>
                                        </p:tgtEl>
                                        <p:attrNameLst>
                                          <p:attrName>ppt_h</p:attrName>
                                        </p:attrNameLst>
                                      </p:cBhvr>
                                      <p:tavLst>
                                        <p:tav tm="0">
                                          <p:val>
                                            <p:fltVal val="0"/>
                                          </p:val>
                                        </p:tav>
                                        <p:tav tm="100000">
                                          <p:val>
                                            <p:strVal val="#ppt_h"/>
                                          </p:val>
                                        </p:tav>
                                      </p:tavLst>
                                    </p:anim>
                                    <p:anim calcmode="lin" valueType="num">
                                      <p:cBhvr>
                                        <p:cTn id="84" dur="3000" fill="hold"/>
                                        <p:tgtEl>
                                          <p:spTgt spid="17"/>
                                        </p:tgtEl>
                                        <p:attrNameLst>
                                          <p:attrName>ppt_x</p:attrName>
                                        </p:attrNameLst>
                                      </p:cBhvr>
                                      <p:tavLst>
                                        <p:tav tm="0">
                                          <p:val>
                                            <p:fltVal val="0.5"/>
                                          </p:val>
                                        </p:tav>
                                        <p:tav tm="100000">
                                          <p:val>
                                            <p:strVal val="#ppt_x"/>
                                          </p:val>
                                        </p:tav>
                                      </p:tavLst>
                                    </p:anim>
                                    <p:anim calcmode="lin" valueType="num">
                                      <p:cBhvr>
                                        <p:cTn id="85" dur="3000" fill="hold"/>
                                        <p:tgtEl>
                                          <p:spTgt spid="17"/>
                                        </p:tgtEl>
                                        <p:attrNameLst>
                                          <p:attrName>ppt_y</p:attrName>
                                        </p:attrNameLst>
                                      </p:cBhvr>
                                      <p:tavLst>
                                        <p:tav tm="0">
                                          <p:val>
                                            <p:fltVal val="0.5"/>
                                          </p:val>
                                        </p:tav>
                                        <p:tav tm="100000">
                                          <p:val>
                                            <p:strVal val="#ppt_y"/>
                                          </p:val>
                                        </p:tav>
                                      </p:tavLst>
                                    </p:anim>
                                  </p:childTnLst>
                                </p:cTn>
                              </p:par>
                              <p:par>
                                <p:cTn id="86" presetID="5" presetClass="entr" presetSubtype="10" fill="hold" grpId="1" nodeType="withEffect">
                                  <p:stCondLst>
                                    <p:cond delay="0"/>
                                  </p:stCondLst>
                                  <p:childTnLst>
                                    <p:set>
                                      <p:cBhvr>
                                        <p:cTn id="87" dur="1" fill="hold">
                                          <p:stCondLst>
                                            <p:cond delay="0"/>
                                          </p:stCondLst>
                                        </p:cTn>
                                        <p:tgtEl>
                                          <p:spTgt spid="5"/>
                                        </p:tgtEl>
                                        <p:attrNameLst>
                                          <p:attrName>style.visibility</p:attrName>
                                        </p:attrNameLst>
                                      </p:cBhvr>
                                      <p:to>
                                        <p:strVal val="visible"/>
                                      </p:to>
                                    </p:set>
                                    <p:animEffect transition="in" filter="checkerboard(across)">
                                      <p:cBhvr>
                                        <p:cTn id="88" dur="3000"/>
                                        <p:tgtEl>
                                          <p:spTgt spid="5"/>
                                        </p:tgtEl>
                                      </p:cBhvr>
                                    </p:animEffect>
                                  </p:childTnLst>
                                </p:cTn>
                              </p:par>
                              <p:par>
                                <p:cTn id="89" presetID="5" presetClass="entr" presetSubtype="10" fill="hold" grpId="1" nodeType="withEffect">
                                  <p:stCondLst>
                                    <p:cond delay="0"/>
                                  </p:stCondLst>
                                  <p:childTnLst>
                                    <p:set>
                                      <p:cBhvr>
                                        <p:cTn id="90" dur="1" fill="hold">
                                          <p:stCondLst>
                                            <p:cond delay="0"/>
                                          </p:stCondLst>
                                        </p:cTn>
                                        <p:tgtEl>
                                          <p:spTgt spid="6"/>
                                        </p:tgtEl>
                                        <p:attrNameLst>
                                          <p:attrName>style.visibility</p:attrName>
                                        </p:attrNameLst>
                                      </p:cBhvr>
                                      <p:to>
                                        <p:strVal val="visible"/>
                                      </p:to>
                                    </p:set>
                                    <p:animEffect transition="in" filter="checkerboard(across)">
                                      <p:cBhvr>
                                        <p:cTn id="91" dur="3000"/>
                                        <p:tgtEl>
                                          <p:spTgt spid="6"/>
                                        </p:tgtEl>
                                      </p:cBhvr>
                                    </p:animEffect>
                                  </p:childTnLst>
                                </p:cTn>
                              </p:par>
                              <p:par>
                                <p:cTn id="92" presetID="5" presetClass="entr" presetSubtype="10" fill="hold" grpId="1" nodeType="withEffect">
                                  <p:stCondLst>
                                    <p:cond delay="0"/>
                                  </p:stCondLst>
                                  <p:childTnLst>
                                    <p:set>
                                      <p:cBhvr>
                                        <p:cTn id="93" dur="1" fill="hold">
                                          <p:stCondLst>
                                            <p:cond delay="0"/>
                                          </p:stCondLst>
                                        </p:cTn>
                                        <p:tgtEl>
                                          <p:spTgt spid="7"/>
                                        </p:tgtEl>
                                        <p:attrNameLst>
                                          <p:attrName>style.visibility</p:attrName>
                                        </p:attrNameLst>
                                      </p:cBhvr>
                                      <p:to>
                                        <p:strVal val="visible"/>
                                      </p:to>
                                    </p:set>
                                    <p:animEffect transition="in" filter="checkerboard(across)">
                                      <p:cBhvr>
                                        <p:cTn id="94" dur="3000"/>
                                        <p:tgtEl>
                                          <p:spTgt spid="7"/>
                                        </p:tgtEl>
                                      </p:cBhvr>
                                    </p:animEffect>
                                  </p:childTnLst>
                                </p:cTn>
                              </p:par>
                              <p:par>
                                <p:cTn id="95" presetID="5" presetClass="entr" presetSubtype="10" fill="hold" grpId="1" nodeType="withEffect">
                                  <p:stCondLst>
                                    <p:cond delay="0"/>
                                  </p:stCondLst>
                                  <p:childTnLst>
                                    <p:set>
                                      <p:cBhvr>
                                        <p:cTn id="96" dur="1" fill="hold">
                                          <p:stCondLst>
                                            <p:cond delay="0"/>
                                          </p:stCondLst>
                                        </p:cTn>
                                        <p:tgtEl>
                                          <p:spTgt spid="8"/>
                                        </p:tgtEl>
                                        <p:attrNameLst>
                                          <p:attrName>style.visibility</p:attrName>
                                        </p:attrNameLst>
                                      </p:cBhvr>
                                      <p:to>
                                        <p:strVal val="visible"/>
                                      </p:to>
                                    </p:set>
                                    <p:animEffect transition="in" filter="checkerboard(across)">
                                      <p:cBhvr>
                                        <p:cTn id="97" dur="3000"/>
                                        <p:tgtEl>
                                          <p:spTgt spid="8"/>
                                        </p:tgtEl>
                                      </p:cBhvr>
                                    </p:animEffect>
                                  </p:childTnLst>
                                </p:cTn>
                              </p:par>
                              <p:par>
                                <p:cTn id="98" presetID="5" presetClass="entr" presetSubtype="10" fill="hold" grpId="1" nodeType="withEffect">
                                  <p:stCondLst>
                                    <p:cond delay="0"/>
                                  </p:stCondLst>
                                  <p:childTnLst>
                                    <p:set>
                                      <p:cBhvr>
                                        <p:cTn id="99" dur="1" fill="hold">
                                          <p:stCondLst>
                                            <p:cond delay="0"/>
                                          </p:stCondLst>
                                        </p:cTn>
                                        <p:tgtEl>
                                          <p:spTgt spid="9"/>
                                        </p:tgtEl>
                                        <p:attrNameLst>
                                          <p:attrName>style.visibility</p:attrName>
                                        </p:attrNameLst>
                                      </p:cBhvr>
                                      <p:to>
                                        <p:strVal val="visible"/>
                                      </p:to>
                                    </p:set>
                                    <p:animEffect transition="in" filter="checkerboard(across)">
                                      <p:cBhvr>
                                        <p:cTn id="100" dur="3000"/>
                                        <p:tgtEl>
                                          <p:spTgt spid="9"/>
                                        </p:tgtEl>
                                      </p:cBhvr>
                                    </p:animEffect>
                                  </p:childTnLst>
                                </p:cTn>
                              </p:par>
                              <p:par>
                                <p:cTn id="101" presetID="5" presetClass="entr" presetSubtype="10" fill="hold" grpId="1" nodeType="withEffect">
                                  <p:stCondLst>
                                    <p:cond delay="0"/>
                                  </p:stCondLst>
                                  <p:childTnLst>
                                    <p:set>
                                      <p:cBhvr>
                                        <p:cTn id="102" dur="1" fill="hold">
                                          <p:stCondLst>
                                            <p:cond delay="0"/>
                                          </p:stCondLst>
                                        </p:cTn>
                                        <p:tgtEl>
                                          <p:spTgt spid="10"/>
                                        </p:tgtEl>
                                        <p:attrNameLst>
                                          <p:attrName>style.visibility</p:attrName>
                                        </p:attrNameLst>
                                      </p:cBhvr>
                                      <p:to>
                                        <p:strVal val="visible"/>
                                      </p:to>
                                    </p:set>
                                    <p:animEffect transition="in" filter="checkerboard(across)">
                                      <p:cBhvr>
                                        <p:cTn id="103" dur="3000"/>
                                        <p:tgtEl>
                                          <p:spTgt spid="10"/>
                                        </p:tgtEl>
                                      </p:cBhvr>
                                    </p:animEffect>
                                  </p:childTnLst>
                                </p:cTn>
                              </p:par>
                              <p:par>
                                <p:cTn id="104" presetID="5" presetClass="entr" presetSubtype="10" fill="hold" grpId="1" nodeType="withEffect">
                                  <p:stCondLst>
                                    <p:cond delay="0"/>
                                  </p:stCondLst>
                                  <p:childTnLst>
                                    <p:set>
                                      <p:cBhvr>
                                        <p:cTn id="105" dur="1" fill="hold">
                                          <p:stCondLst>
                                            <p:cond delay="0"/>
                                          </p:stCondLst>
                                        </p:cTn>
                                        <p:tgtEl>
                                          <p:spTgt spid="11"/>
                                        </p:tgtEl>
                                        <p:attrNameLst>
                                          <p:attrName>style.visibility</p:attrName>
                                        </p:attrNameLst>
                                      </p:cBhvr>
                                      <p:to>
                                        <p:strVal val="visible"/>
                                      </p:to>
                                    </p:set>
                                    <p:animEffect transition="in" filter="checkerboard(across)">
                                      <p:cBhvr>
                                        <p:cTn id="106" dur="3000"/>
                                        <p:tgtEl>
                                          <p:spTgt spid="11"/>
                                        </p:tgtEl>
                                      </p:cBhvr>
                                    </p:animEffect>
                                  </p:childTnLst>
                                </p:cTn>
                              </p:par>
                              <p:par>
                                <p:cTn id="107" presetID="5" presetClass="entr" presetSubtype="10" fill="hold" grpId="1" nodeType="withEffect">
                                  <p:stCondLst>
                                    <p:cond delay="0"/>
                                  </p:stCondLst>
                                  <p:childTnLst>
                                    <p:set>
                                      <p:cBhvr>
                                        <p:cTn id="108" dur="1" fill="hold">
                                          <p:stCondLst>
                                            <p:cond delay="0"/>
                                          </p:stCondLst>
                                        </p:cTn>
                                        <p:tgtEl>
                                          <p:spTgt spid="12"/>
                                        </p:tgtEl>
                                        <p:attrNameLst>
                                          <p:attrName>style.visibility</p:attrName>
                                        </p:attrNameLst>
                                      </p:cBhvr>
                                      <p:to>
                                        <p:strVal val="visible"/>
                                      </p:to>
                                    </p:set>
                                    <p:animEffect transition="in" filter="checkerboard(across)">
                                      <p:cBhvr>
                                        <p:cTn id="109" dur="3000"/>
                                        <p:tgtEl>
                                          <p:spTgt spid="12"/>
                                        </p:tgtEl>
                                      </p:cBhvr>
                                    </p:animEffect>
                                  </p:childTnLst>
                                </p:cTn>
                              </p:par>
                              <p:par>
                                <p:cTn id="110" presetID="5" presetClass="entr" presetSubtype="10" fill="hold" grpId="1" nodeType="withEffect">
                                  <p:stCondLst>
                                    <p:cond delay="0"/>
                                  </p:stCondLst>
                                  <p:childTnLst>
                                    <p:set>
                                      <p:cBhvr>
                                        <p:cTn id="111" dur="1" fill="hold">
                                          <p:stCondLst>
                                            <p:cond delay="0"/>
                                          </p:stCondLst>
                                        </p:cTn>
                                        <p:tgtEl>
                                          <p:spTgt spid="13"/>
                                        </p:tgtEl>
                                        <p:attrNameLst>
                                          <p:attrName>style.visibility</p:attrName>
                                        </p:attrNameLst>
                                      </p:cBhvr>
                                      <p:to>
                                        <p:strVal val="visible"/>
                                      </p:to>
                                    </p:set>
                                    <p:animEffect transition="in" filter="checkerboard(across)">
                                      <p:cBhvr>
                                        <p:cTn id="112" dur="3000"/>
                                        <p:tgtEl>
                                          <p:spTgt spid="13"/>
                                        </p:tgtEl>
                                      </p:cBhvr>
                                    </p:animEffect>
                                  </p:childTnLst>
                                </p:cTn>
                              </p:par>
                              <p:par>
                                <p:cTn id="113" presetID="5" presetClass="entr" presetSubtype="10" fill="hold" grpId="1" nodeType="withEffect">
                                  <p:stCondLst>
                                    <p:cond delay="0"/>
                                  </p:stCondLst>
                                  <p:childTnLst>
                                    <p:set>
                                      <p:cBhvr>
                                        <p:cTn id="114" dur="1" fill="hold">
                                          <p:stCondLst>
                                            <p:cond delay="0"/>
                                          </p:stCondLst>
                                        </p:cTn>
                                        <p:tgtEl>
                                          <p:spTgt spid="14"/>
                                        </p:tgtEl>
                                        <p:attrNameLst>
                                          <p:attrName>style.visibility</p:attrName>
                                        </p:attrNameLst>
                                      </p:cBhvr>
                                      <p:to>
                                        <p:strVal val="visible"/>
                                      </p:to>
                                    </p:set>
                                    <p:animEffect transition="in" filter="checkerboard(across)">
                                      <p:cBhvr>
                                        <p:cTn id="115" dur="3000"/>
                                        <p:tgtEl>
                                          <p:spTgt spid="14"/>
                                        </p:tgtEl>
                                      </p:cBhvr>
                                    </p:animEffect>
                                  </p:childTnLst>
                                </p:cTn>
                              </p:par>
                              <p:par>
                                <p:cTn id="116" presetID="5" presetClass="entr" presetSubtype="10" fill="hold" grpId="1" nodeType="withEffect">
                                  <p:stCondLst>
                                    <p:cond delay="0"/>
                                  </p:stCondLst>
                                  <p:childTnLst>
                                    <p:set>
                                      <p:cBhvr>
                                        <p:cTn id="117" dur="1" fill="hold">
                                          <p:stCondLst>
                                            <p:cond delay="0"/>
                                          </p:stCondLst>
                                        </p:cTn>
                                        <p:tgtEl>
                                          <p:spTgt spid="15"/>
                                        </p:tgtEl>
                                        <p:attrNameLst>
                                          <p:attrName>style.visibility</p:attrName>
                                        </p:attrNameLst>
                                      </p:cBhvr>
                                      <p:to>
                                        <p:strVal val="visible"/>
                                      </p:to>
                                    </p:set>
                                    <p:animEffect transition="in" filter="checkerboard(across)">
                                      <p:cBhvr>
                                        <p:cTn id="118" dur="3000"/>
                                        <p:tgtEl>
                                          <p:spTgt spid="15"/>
                                        </p:tgtEl>
                                      </p:cBhvr>
                                    </p:animEffect>
                                  </p:childTnLst>
                                </p:cTn>
                              </p:par>
                              <p:par>
                                <p:cTn id="119" presetID="5" presetClass="entr" presetSubtype="10" fill="hold" grpId="1" nodeType="withEffect">
                                  <p:stCondLst>
                                    <p:cond delay="0"/>
                                  </p:stCondLst>
                                  <p:childTnLst>
                                    <p:set>
                                      <p:cBhvr>
                                        <p:cTn id="120" dur="1" fill="hold">
                                          <p:stCondLst>
                                            <p:cond delay="0"/>
                                          </p:stCondLst>
                                        </p:cTn>
                                        <p:tgtEl>
                                          <p:spTgt spid="16"/>
                                        </p:tgtEl>
                                        <p:attrNameLst>
                                          <p:attrName>style.visibility</p:attrName>
                                        </p:attrNameLst>
                                      </p:cBhvr>
                                      <p:to>
                                        <p:strVal val="visible"/>
                                      </p:to>
                                    </p:set>
                                    <p:animEffect transition="in" filter="checkerboard(across)">
                                      <p:cBhvr>
                                        <p:cTn id="121" dur="3000"/>
                                        <p:tgtEl>
                                          <p:spTgt spid="16"/>
                                        </p:tgtEl>
                                      </p:cBhvr>
                                    </p:animEffect>
                                  </p:childTnLst>
                                </p:cTn>
                              </p:par>
                              <p:par>
                                <p:cTn id="122" presetID="5" presetClass="entr" presetSubtype="10" fill="hold" grpId="1" nodeType="withEffect">
                                  <p:stCondLst>
                                    <p:cond delay="0"/>
                                  </p:stCondLst>
                                  <p:childTnLst>
                                    <p:set>
                                      <p:cBhvr>
                                        <p:cTn id="123" dur="1" fill="hold">
                                          <p:stCondLst>
                                            <p:cond delay="0"/>
                                          </p:stCondLst>
                                        </p:cTn>
                                        <p:tgtEl>
                                          <p:spTgt spid="17"/>
                                        </p:tgtEl>
                                        <p:attrNameLst>
                                          <p:attrName>style.visibility</p:attrName>
                                        </p:attrNameLst>
                                      </p:cBhvr>
                                      <p:to>
                                        <p:strVal val="visible"/>
                                      </p:to>
                                    </p:set>
                                    <p:animEffect transition="in" filter="checkerboard(across)">
                                      <p:cBhvr>
                                        <p:cTn id="124" dur="3000"/>
                                        <p:tgtEl>
                                          <p:spTgt spid="17"/>
                                        </p:tgtEl>
                                      </p:cBhvr>
                                    </p:animEffect>
                                  </p:childTnLst>
                                </p:cTn>
                              </p:par>
                              <p:par>
                                <p:cTn id="125" presetID="8" presetClass="emph" presetSubtype="0" fill="hold" grpId="2" nodeType="withEffect">
                                  <p:stCondLst>
                                    <p:cond delay="0"/>
                                  </p:stCondLst>
                                  <p:childTnLst>
                                    <p:animRot by="21600000">
                                      <p:cBhvr>
                                        <p:cTn id="126" dur="3000" fill="hold"/>
                                        <p:tgtEl>
                                          <p:spTgt spid="5"/>
                                        </p:tgtEl>
                                        <p:attrNameLst>
                                          <p:attrName>r</p:attrName>
                                        </p:attrNameLst>
                                      </p:cBhvr>
                                    </p:animRot>
                                  </p:childTnLst>
                                </p:cTn>
                              </p:par>
                              <p:par>
                                <p:cTn id="127" presetID="8" presetClass="emph" presetSubtype="0" fill="hold" grpId="2" nodeType="withEffect">
                                  <p:stCondLst>
                                    <p:cond delay="0"/>
                                  </p:stCondLst>
                                  <p:childTnLst>
                                    <p:animRot by="21600000">
                                      <p:cBhvr>
                                        <p:cTn id="128" dur="3000" fill="hold"/>
                                        <p:tgtEl>
                                          <p:spTgt spid="6"/>
                                        </p:tgtEl>
                                        <p:attrNameLst>
                                          <p:attrName>r</p:attrName>
                                        </p:attrNameLst>
                                      </p:cBhvr>
                                    </p:animRot>
                                  </p:childTnLst>
                                </p:cTn>
                              </p:par>
                              <p:par>
                                <p:cTn id="129" presetID="8" presetClass="emph" presetSubtype="0" fill="hold" grpId="2" nodeType="withEffect">
                                  <p:stCondLst>
                                    <p:cond delay="0"/>
                                  </p:stCondLst>
                                  <p:childTnLst>
                                    <p:animRot by="21600000">
                                      <p:cBhvr>
                                        <p:cTn id="130" dur="3000" fill="hold"/>
                                        <p:tgtEl>
                                          <p:spTgt spid="7"/>
                                        </p:tgtEl>
                                        <p:attrNameLst>
                                          <p:attrName>r</p:attrName>
                                        </p:attrNameLst>
                                      </p:cBhvr>
                                    </p:animRot>
                                  </p:childTnLst>
                                </p:cTn>
                              </p:par>
                              <p:par>
                                <p:cTn id="131" presetID="8" presetClass="emph" presetSubtype="0" fill="hold" grpId="2" nodeType="withEffect">
                                  <p:stCondLst>
                                    <p:cond delay="0"/>
                                  </p:stCondLst>
                                  <p:childTnLst>
                                    <p:animRot by="21600000">
                                      <p:cBhvr>
                                        <p:cTn id="132" dur="3000" fill="hold"/>
                                        <p:tgtEl>
                                          <p:spTgt spid="8"/>
                                        </p:tgtEl>
                                        <p:attrNameLst>
                                          <p:attrName>r</p:attrName>
                                        </p:attrNameLst>
                                      </p:cBhvr>
                                    </p:animRot>
                                  </p:childTnLst>
                                </p:cTn>
                              </p:par>
                              <p:par>
                                <p:cTn id="133" presetID="8" presetClass="emph" presetSubtype="0" fill="hold" grpId="2" nodeType="withEffect">
                                  <p:stCondLst>
                                    <p:cond delay="0"/>
                                  </p:stCondLst>
                                  <p:childTnLst>
                                    <p:animRot by="21600000">
                                      <p:cBhvr>
                                        <p:cTn id="134" dur="3000" fill="hold"/>
                                        <p:tgtEl>
                                          <p:spTgt spid="9"/>
                                        </p:tgtEl>
                                        <p:attrNameLst>
                                          <p:attrName>r</p:attrName>
                                        </p:attrNameLst>
                                      </p:cBhvr>
                                    </p:animRot>
                                  </p:childTnLst>
                                </p:cTn>
                              </p:par>
                              <p:par>
                                <p:cTn id="135" presetID="8" presetClass="emph" presetSubtype="0" fill="hold" grpId="2" nodeType="withEffect">
                                  <p:stCondLst>
                                    <p:cond delay="0"/>
                                  </p:stCondLst>
                                  <p:childTnLst>
                                    <p:animRot by="21600000">
                                      <p:cBhvr>
                                        <p:cTn id="136" dur="3000" fill="hold"/>
                                        <p:tgtEl>
                                          <p:spTgt spid="10"/>
                                        </p:tgtEl>
                                        <p:attrNameLst>
                                          <p:attrName>r</p:attrName>
                                        </p:attrNameLst>
                                      </p:cBhvr>
                                    </p:animRot>
                                  </p:childTnLst>
                                </p:cTn>
                              </p:par>
                              <p:par>
                                <p:cTn id="137" presetID="8" presetClass="emph" presetSubtype="0" fill="hold" grpId="2" nodeType="withEffect">
                                  <p:stCondLst>
                                    <p:cond delay="0"/>
                                  </p:stCondLst>
                                  <p:childTnLst>
                                    <p:animRot by="21600000">
                                      <p:cBhvr>
                                        <p:cTn id="138" dur="3000" fill="hold"/>
                                        <p:tgtEl>
                                          <p:spTgt spid="11"/>
                                        </p:tgtEl>
                                        <p:attrNameLst>
                                          <p:attrName>r</p:attrName>
                                        </p:attrNameLst>
                                      </p:cBhvr>
                                    </p:animRot>
                                  </p:childTnLst>
                                </p:cTn>
                              </p:par>
                              <p:par>
                                <p:cTn id="139" presetID="8" presetClass="emph" presetSubtype="0" fill="hold" grpId="2" nodeType="withEffect">
                                  <p:stCondLst>
                                    <p:cond delay="0"/>
                                  </p:stCondLst>
                                  <p:childTnLst>
                                    <p:animRot by="21600000">
                                      <p:cBhvr>
                                        <p:cTn id="140" dur="3000" fill="hold"/>
                                        <p:tgtEl>
                                          <p:spTgt spid="12"/>
                                        </p:tgtEl>
                                        <p:attrNameLst>
                                          <p:attrName>r</p:attrName>
                                        </p:attrNameLst>
                                      </p:cBhvr>
                                    </p:animRot>
                                  </p:childTnLst>
                                </p:cTn>
                              </p:par>
                              <p:par>
                                <p:cTn id="141" presetID="8" presetClass="emph" presetSubtype="0" fill="hold" grpId="2" nodeType="withEffect">
                                  <p:stCondLst>
                                    <p:cond delay="0"/>
                                  </p:stCondLst>
                                  <p:childTnLst>
                                    <p:animRot by="21600000">
                                      <p:cBhvr>
                                        <p:cTn id="142" dur="3000" fill="hold"/>
                                        <p:tgtEl>
                                          <p:spTgt spid="13"/>
                                        </p:tgtEl>
                                        <p:attrNameLst>
                                          <p:attrName>r</p:attrName>
                                        </p:attrNameLst>
                                      </p:cBhvr>
                                    </p:animRot>
                                  </p:childTnLst>
                                </p:cTn>
                              </p:par>
                              <p:par>
                                <p:cTn id="143" presetID="8" presetClass="emph" presetSubtype="0" fill="hold" grpId="2" nodeType="withEffect">
                                  <p:stCondLst>
                                    <p:cond delay="0"/>
                                  </p:stCondLst>
                                  <p:childTnLst>
                                    <p:animRot by="21600000">
                                      <p:cBhvr>
                                        <p:cTn id="144" dur="3000" fill="hold"/>
                                        <p:tgtEl>
                                          <p:spTgt spid="14"/>
                                        </p:tgtEl>
                                        <p:attrNameLst>
                                          <p:attrName>r</p:attrName>
                                        </p:attrNameLst>
                                      </p:cBhvr>
                                    </p:animRot>
                                  </p:childTnLst>
                                </p:cTn>
                              </p:par>
                              <p:par>
                                <p:cTn id="145" presetID="8" presetClass="emph" presetSubtype="0" fill="hold" grpId="2" nodeType="withEffect">
                                  <p:stCondLst>
                                    <p:cond delay="0"/>
                                  </p:stCondLst>
                                  <p:childTnLst>
                                    <p:animRot by="21600000">
                                      <p:cBhvr>
                                        <p:cTn id="146" dur="3000" fill="hold"/>
                                        <p:tgtEl>
                                          <p:spTgt spid="15"/>
                                        </p:tgtEl>
                                        <p:attrNameLst>
                                          <p:attrName>r</p:attrName>
                                        </p:attrNameLst>
                                      </p:cBhvr>
                                    </p:animRot>
                                  </p:childTnLst>
                                </p:cTn>
                              </p:par>
                              <p:par>
                                <p:cTn id="147" presetID="8" presetClass="emph" presetSubtype="0" fill="hold" grpId="2" nodeType="withEffect">
                                  <p:stCondLst>
                                    <p:cond delay="0"/>
                                  </p:stCondLst>
                                  <p:childTnLst>
                                    <p:animRot by="21600000">
                                      <p:cBhvr>
                                        <p:cTn id="148" dur="3000" fill="hold"/>
                                        <p:tgtEl>
                                          <p:spTgt spid="16"/>
                                        </p:tgtEl>
                                        <p:attrNameLst>
                                          <p:attrName>r</p:attrName>
                                        </p:attrNameLst>
                                      </p:cBhvr>
                                    </p:animRot>
                                  </p:childTnLst>
                                </p:cTn>
                              </p:par>
                              <p:par>
                                <p:cTn id="149" presetID="8" presetClass="emph" presetSubtype="0" fill="hold" grpId="2" nodeType="withEffect">
                                  <p:stCondLst>
                                    <p:cond delay="0"/>
                                  </p:stCondLst>
                                  <p:childTnLst>
                                    <p:animRot by="21600000">
                                      <p:cBhvr>
                                        <p:cTn id="150" dur="3000" fill="hold"/>
                                        <p:tgtEl>
                                          <p:spTgt spid="17"/>
                                        </p:tgtEl>
                                        <p:attrNameLst>
                                          <p:attrName>r</p:attrName>
                                        </p:attrNameLst>
                                      </p:cBhvr>
                                    </p:animRot>
                                  </p:childTnLst>
                                </p:cTn>
                              </p:par>
                            </p:childTnLst>
                          </p:cTn>
                        </p:par>
                        <p:par>
                          <p:cTn id="151" fill="hold">
                            <p:stCondLst>
                              <p:cond delay="3000"/>
                            </p:stCondLst>
                            <p:childTnLst>
                              <p:par>
                                <p:cTn id="152" presetID="23" presetClass="exit" presetSubtype="544" fill="hold" grpId="3" nodeType="afterEffect">
                                  <p:stCondLst>
                                    <p:cond delay="0"/>
                                  </p:stCondLst>
                                  <p:childTnLst>
                                    <p:anim calcmode="lin" valueType="num">
                                      <p:cBhvr>
                                        <p:cTn id="153" dur="3000"/>
                                        <p:tgtEl>
                                          <p:spTgt spid="5"/>
                                        </p:tgtEl>
                                        <p:attrNameLst>
                                          <p:attrName>ppt_w</p:attrName>
                                        </p:attrNameLst>
                                      </p:cBhvr>
                                      <p:tavLst>
                                        <p:tav tm="0">
                                          <p:val>
                                            <p:strVal val="ppt_w"/>
                                          </p:val>
                                        </p:tav>
                                        <p:tav tm="100000">
                                          <p:val>
                                            <p:fltVal val="0"/>
                                          </p:val>
                                        </p:tav>
                                      </p:tavLst>
                                    </p:anim>
                                    <p:anim calcmode="lin" valueType="num">
                                      <p:cBhvr>
                                        <p:cTn id="154" dur="3000"/>
                                        <p:tgtEl>
                                          <p:spTgt spid="5"/>
                                        </p:tgtEl>
                                        <p:attrNameLst>
                                          <p:attrName>ppt_h</p:attrName>
                                        </p:attrNameLst>
                                      </p:cBhvr>
                                      <p:tavLst>
                                        <p:tav tm="0">
                                          <p:val>
                                            <p:strVal val="ppt_h"/>
                                          </p:val>
                                        </p:tav>
                                        <p:tav tm="100000">
                                          <p:val>
                                            <p:fltVal val="0"/>
                                          </p:val>
                                        </p:tav>
                                      </p:tavLst>
                                    </p:anim>
                                    <p:anim calcmode="lin" valueType="num">
                                      <p:cBhvr>
                                        <p:cTn id="155" dur="3000"/>
                                        <p:tgtEl>
                                          <p:spTgt spid="5"/>
                                        </p:tgtEl>
                                        <p:attrNameLst>
                                          <p:attrName>ppt_x</p:attrName>
                                        </p:attrNameLst>
                                      </p:cBhvr>
                                      <p:tavLst>
                                        <p:tav tm="0">
                                          <p:val>
                                            <p:strVal val="ppt_x"/>
                                          </p:val>
                                        </p:tav>
                                        <p:tav tm="100000">
                                          <p:val>
                                            <p:fltVal val="0.5"/>
                                          </p:val>
                                        </p:tav>
                                      </p:tavLst>
                                    </p:anim>
                                    <p:anim calcmode="lin" valueType="num">
                                      <p:cBhvr>
                                        <p:cTn id="156" dur="3000"/>
                                        <p:tgtEl>
                                          <p:spTgt spid="5"/>
                                        </p:tgtEl>
                                        <p:attrNameLst>
                                          <p:attrName>ppt_y</p:attrName>
                                        </p:attrNameLst>
                                      </p:cBhvr>
                                      <p:tavLst>
                                        <p:tav tm="0">
                                          <p:val>
                                            <p:strVal val="ppt_y"/>
                                          </p:val>
                                        </p:tav>
                                        <p:tav tm="100000">
                                          <p:val>
                                            <p:fltVal val="0.5"/>
                                          </p:val>
                                        </p:tav>
                                      </p:tavLst>
                                    </p:anim>
                                    <p:set>
                                      <p:cBhvr>
                                        <p:cTn id="157" dur="1" fill="hold">
                                          <p:stCondLst>
                                            <p:cond delay="2999"/>
                                          </p:stCondLst>
                                        </p:cTn>
                                        <p:tgtEl>
                                          <p:spTgt spid="5"/>
                                        </p:tgtEl>
                                        <p:attrNameLst>
                                          <p:attrName>style.visibility</p:attrName>
                                        </p:attrNameLst>
                                      </p:cBhvr>
                                      <p:to>
                                        <p:strVal val="hidden"/>
                                      </p:to>
                                    </p:set>
                                  </p:childTnLst>
                                </p:cTn>
                              </p:par>
                              <p:par>
                                <p:cTn id="158" presetID="23" presetClass="exit" presetSubtype="544" fill="hold" grpId="3" nodeType="withEffect">
                                  <p:stCondLst>
                                    <p:cond delay="0"/>
                                  </p:stCondLst>
                                  <p:childTnLst>
                                    <p:anim calcmode="lin" valueType="num">
                                      <p:cBhvr>
                                        <p:cTn id="159" dur="3000"/>
                                        <p:tgtEl>
                                          <p:spTgt spid="6"/>
                                        </p:tgtEl>
                                        <p:attrNameLst>
                                          <p:attrName>ppt_w</p:attrName>
                                        </p:attrNameLst>
                                      </p:cBhvr>
                                      <p:tavLst>
                                        <p:tav tm="0">
                                          <p:val>
                                            <p:strVal val="ppt_w"/>
                                          </p:val>
                                        </p:tav>
                                        <p:tav tm="100000">
                                          <p:val>
                                            <p:fltVal val="0"/>
                                          </p:val>
                                        </p:tav>
                                      </p:tavLst>
                                    </p:anim>
                                    <p:anim calcmode="lin" valueType="num">
                                      <p:cBhvr>
                                        <p:cTn id="160" dur="3000"/>
                                        <p:tgtEl>
                                          <p:spTgt spid="6"/>
                                        </p:tgtEl>
                                        <p:attrNameLst>
                                          <p:attrName>ppt_h</p:attrName>
                                        </p:attrNameLst>
                                      </p:cBhvr>
                                      <p:tavLst>
                                        <p:tav tm="0">
                                          <p:val>
                                            <p:strVal val="ppt_h"/>
                                          </p:val>
                                        </p:tav>
                                        <p:tav tm="100000">
                                          <p:val>
                                            <p:fltVal val="0"/>
                                          </p:val>
                                        </p:tav>
                                      </p:tavLst>
                                    </p:anim>
                                    <p:anim calcmode="lin" valueType="num">
                                      <p:cBhvr>
                                        <p:cTn id="161" dur="3000"/>
                                        <p:tgtEl>
                                          <p:spTgt spid="6"/>
                                        </p:tgtEl>
                                        <p:attrNameLst>
                                          <p:attrName>ppt_x</p:attrName>
                                        </p:attrNameLst>
                                      </p:cBhvr>
                                      <p:tavLst>
                                        <p:tav tm="0">
                                          <p:val>
                                            <p:strVal val="ppt_x"/>
                                          </p:val>
                                        </p:tav>
                                        <p:tav tm="100000">
                                          <p:val>
                                            <p:fltVal val="0.5"/>
                                          </p:val>
                                        </p:tav>
                                      </p:tavLst>
                                    </p:anim>
                                    <p:anim calcmode="lin" valueType="num">
                                      <p:cBhvr>
                                        <p:cTn id="162" dur="3000"/>
                                        <p:tgtEl>
                                          <p:spTgt spid="6"/>
                                        </p:tgtEl>
                                        <p:attrNameLst>
                                          <p:attrName>ppt_y</p:attrName>
                                        </p:attrNameLst>
                                      </p:cBhvr>
                                      <p:tavLst>
                                        <p:tav tm="0">
                                          <p:val>
                                            <p:strVal val="ppt_y"/>
                                          </p:val>
                                        </p:tav>
                                        <p:tav tm="100000">
                                          <p:val>
                                            <p:fltVal val="0.5"/>
                                          </p:val>
                                        </p:tav>
                                      </p:tavLst>
                                    </p:anim>
                                    <p:set>
                                      <p:cBhvr>
                                        <p:cTn id="163" dur="1" fill="hold">
                                          <p:stCondLst>
                                            <p:cond delay="2999"/>
                                          </p:stCondLst>
                                        </p:cTn>
                                        <p:tgtEl>
                                          <p:spTgt spid="6"/>
                                        </p:tgtEl>
                                        <p:attrNameLst>
                                          <p:attrName>style.visibility</p:attrName>
                                        </p:attrNameLst>
                                      </p:cBhvr>
                                      <p:to>
                                        <p:strVal val="hidden"/>
                                      </p:to>
                                    </p:set>
                                  </p:childTnLst>
                                </p:cTn>
                              </p:par>
                              <p:par>
                                <p:cTn id="164" presetID="23" presetClass="exit" presetSubtype="544" fill="hold" grpId="3" nodeType="withEffect">
                                  <p:stCondLst>
                                    <p:cond delay="0"/>
                                  </p:stCondLst>
                                  <p:childTnLst>
                                    <p:anim calcmode="lin" valueType="num">
                                      <p:cBhvr>
                                        <p:cTn id="165" dur="3000"/>
                                        <p:tgtEl>
                                          <p:spTgt spid="7"/>
                                        </p:tgtEl>
                                        <p:attrNameLst>
                                          <p:attrName>ppt_w</p:attrName>
                                        </p:attrNameLst>
                                      </p:cBhvr>
                                      <p:tavLst>
                                        <p:tav tm="0">
                                          <p:val>
                                            <p:strVal val="ppt_w"/>
                                          </p:val>
                                        </p:tav>
                                        <p:tav tm="100000">
                                          <p:val>
                                            <p:fltVal val="0"/>
                                          </p:val>
                                        </p:tav>
                                      </p:tavLst>
                                    </p:anim>
                                    <p:anim calcmode="lin" valueType="num">
                                      <p:cBhvr>
                                        <p:cTn id="166" dur="3000"/>
                                        <p:tgtEl>
                                          <p:spTgt spid="7"/>
                                        </p:tgtEl>
                                        <p:attrNameLst>
                                          <p:attrName>ppt_h</p:attrName>
                                        </p:attrNameLst>
                                      </p:cBhvr>
                                      <p:tavLst>
                                        <p:tav tm="0">
                                          <p:val>
                                            <p:strVal val="ppt_h"/>
                                          </p:val>
                                        </p:tav>
                                        <p:tav tm="100000">
                                          <p:val>
                                            <p:fltVal val="0"/>
                                          </p:val>
                                        </p:tav>
                                      </p:tavLst>
                                    </p:anim>
                                    <p:anim calcmode="lin" valueType="num">
                                      <p:cBhvr>
                                        <p:cTn id="167" dur="3000"/>
                                        <p:tgtEl>
                                          <p:spTgt spid="7"/>
                                        </p:tgtEl>
                                        <p:attrNameLst>
                                          <p:attrName>ppt_x</p:attrName>
                                        </p:attrNameLst>
                                      </p:cBhvr>
                                      <p:tavLst>
                                        <p:tav tm="0">
                                          <p:val>
                                            <p:strVal val="ppt_x"/>
                                          </p:val>
                                        </p:tav>
                                        <p:tav tm="100000">
                                          <p:val>
                                            <p:fltVal val="0.5"/>
                                          </p:val>
                                        </p:tav>
                                      </p:tavLst>
                                    </p:anim>
                                    <p:anim calcmode="lin" valueType="num">
                                      <p:cBhvr>
                                        <p:cTn id="168" dur="3000"/>
                                        <p:tgtEl>
                                          <p:spTgt spid="7"/>
                                        </p:tgtEl>
                                        <p:attrNameLst>
                                          <p:attrName>ppt_y</p:attrName>
                                        </p:attrNameLst>
                                      </p:cBhvr>
                                      <p:tavLst>
                                        <p:tav tm="0">
                                          <p:val>
                                            <p:strVal val="ppt_y"/>
                                          </p:val>
                                        </p:tav>
                                        <p:tav tm="100000">
                                          <p:val>
                                            <p:fltVal val="0.5"/>
                                          </p:val>
                                        </p:tav>
                                      </p:tavLst>
                                    </p:anim>
                                    <p:set>
                                      <p:cBhvr>
                                        <p:cTn id="169" dur="1" fill="hold">
                                          <p:stCondLst>
                                            <p:cond delay="2999"/>
                                          </p:stCondLst>
                                        </p:cTn>
                                        <p:tgtEl>
                                          <p:spTgt spid="7"/>
                                        </p:tgtEl>
                                        <p:attrNameLst>
                                          <p:attrName>style.visibility</p:attrName>
                                        </p:attrNameLst>
                                      </p:cBhvr>
                                      <p:to>
                                        <p:strVal val="hidden"/>
                                      </p:to>
                                    </p:set>
                                  </p:childTnLst>
                                </p:cTn>
                              </p:par>
                              <p:par>
                                <p:cTn id="170" presetID="23" presetClass="exit" presetSubtype="544" fill="hold" grpId="3" nodeType="withEffect">
                                  <p:stCondLst>
                                    <p:cond delay="0"/>
                                  </p:stCondLst>
                                  <p:childTnLst>
                                    <p:anim calcmode="lin" valueType="num">
                                      <p:cBhvr>
                                        <p:cTn id="171" dur="3000"/>
                                        <p:tgtEl>
                                          <p:spTgt spid="8"/>
                                        </p:tgtEl>
                                        <p:attrNameLst>
                                          <p:attrName>ppt_w</p:attrName>
                                        </p:attrNameLst>
                                      </p:cBhvr>
                                      <p:tavLst>
                                        <p:tav tm="0">
                                          <p:val>
                                            <p:strVal val="ppt_w"/>
                                          </p:val>
                                        </p:tav>
                                        <p:tav tm="100000">
                                          <p:val>
                                            <p:fltVal val="0"/>
                                          </p:val>
                                        </p:tav>
                                      </p:tavLst>
                                    </p:anim>
                                    <p:anim calcmode="lin" valueType="num">
                                      <p:cBhvr>
                                        <p:cTn id="172" dur="3000"/>
                                        <p:tgtEl>
                                          <p:spTgt spid="8"/>
                                        </p:tgtEl>
                                        <p:attrNameLst>
                                          <p:attrName>ppt_h</p:attrName>
                                        </p:attrNameLst>
                                      </p:cBhvr>
                                      <p:tavLst>
                                        <p:tav tm="0">
                                          <p:val>
                                            <p:strVal val="ppt_h"/>
                                          </p:val>
                                        </p:tav>
                                        <p:tav tm="100000">
                                          <p:val>
                                            <p:fltVal val="0"/>
                                          </p:val>
                                        </p:tav>
                                      </p:tavLst>
                                    </p:anim>
                                    <p:anim calcmode="lin" valueType="num">
                                      <p:cBhvr>
                                        <p:cTn id="173" dur="3000"/>
                                        <p:tgtEl>
                                          <p:spTgt spid="8"/>
                                        </p:tgtEl>
                                        <p:attrNameLst>
                                          <p:attrName>ppt_x</p:attrName>
                                        </p:attrNameLst>
                                      </p:cBhvr>
                                      <p:tavLst>
                                        <p:tav tm="0">
                                          <p:val>
                                            <p:strVal val="ppt_x"/>
                                          </p:val>
                                        </p:tav>
                                        <p:tav tm="100000">
                                          <p:val>
                                            <p:fltVal val="0.5"/>
                                          </p:val>
                                        </p:tav>
                                      </p:tavLst>
                                    </p:anim>
                                    <p:anim calcmode="lin" valueType="num">
                                      <p:cBhvr>
                                        <p:cTn id="174" dur="3000"/>
                                        <p:tgtEl>
                                          <p:spTgt spid="8"/>
                                        </p:tgtEl>
                                        <p:attrNameLst>
                                          <p:attrName>ppt_y</p:attrName>
                                        </p:attrNameLst>
                                      </p:cBhvr>
                                      <p:tavLst>
                                        <p:tav tm="0">
                                          <p:val>
                                            <p:strVal val="ppt_y"/>
                                          </p:val>
                                        </p:tav>
                                        <p:tav tm="100000">
                                          <p:val>
                                            <p:fltVal val="0.5"/>
                                          </p:val>
                                        </p:tav>
                                      </p:tavLst>
                                    </p:anim>
                                    <p:set>
                                      <p:cBhvr>
                                        <p:cTn id="175" dur="1" fill="hold">
                                          <p:stCondLst>
                                            <p:cond delay="2999"/>
                                          </p:stCondLst>
                                        </p:cTn>
                                        <p:tgtEl>
                                          <p:spTgt spid="8"/>
                                        </p:tgtEl>
                                        <p:attrNameLst>
                                          <p:attrName>style.visibility</p:attrName>
                                        </p:attrNameLst>
                                      </p:cBhvr>
                                      <p:to>
                                        <p:strVal val="hidden"/>
                                      </p:to>
                                    </p:set>
                                  </p:childTnLst>
                                </p:cTn>
                              </p:par>
                              <p:par>
                                <p:cTn id="176" presetID="23" presetClass="exit" presetSubtype="544" fill="hold" grpId="3" nodeType="withEffect">
                                  <p:stCondLst>
                                    <p:cond delay="0"/>
                                  </p:stCondLst>
                                  <p:childTnLst>
                                    <p:anim calcmode="lin" valueType="num">
                                      <p:cBhvr>
                                        <p:cTn id="177" dur="3000"/>
                                        <p:tgtEl>
                                          <p:spTgt spid="9"/>
                                        </p:tgtEl>
                                        <p:attrNameLst>
                                          <p:attrName>ppt_w</p:attrName>
                                        </p:attrNameLst>
                                      </p:cBhvr>
                                      <p:tavLst>
                                        <p:tav tm="0">
                                          <p:val>
                                            <p:strVal val="ppt_w"/>
                                          </p:val>
                                        </p:tav>
                                        <p:tav tm="100000">
                                          <p:val>
                                            <p:fltVal val="0"/>
                                          </p:val>
                                        </p:tav>
                                      </p:tavLst>
                                    </p:anim>
                                    <p:anim calcmode="lin" valueType="num">
                                      <p:cBhvr>
                                        <p:cTn id="178" dur="3000"/>
                                        <p:tgtEl>
                                          <p:spTgt spid="9"/>
                                        </p:tgtEl>
                                        <p:attrNameLst>
                                          <p:attrName>ppt_h</p:attrName>
                                        </p:attrNameLst>
                                      </p:cBhvr>
                                      <p:tavLst>
                                        <p:tav tm="0">
                                          <p:val>
                                            <p:strVal val="ppt_h"/>
                                          </p:val>
                                        </p:tav>
                                        <p:tav tm="100000">
                                          <p:val>
                                            <p:fltVal val="0"/>
                                          </p:val>
                                        </p:tav>
                                      </p:tavLst>
                                    </p:anim>
                                    <p:anim calcmode="lin" valueType="num">
                                      <p:cBhvr>
                                        <p:cTn id="179" dur="3000"/>
                                        <p:tgtEl>
                                          <p:spTgt spid="9"/>
                                        </p:tgtEl>
                                        <p:attrNameLst>
                                          <p:attrName>ppt_x</p:attrName>
                                        </p:attrNameLst>
                                      </p:cBhvr>
                                      <p:tavLst>
                                        <p:tav tm="0">
                                          <p:val>
                                            <p:strVal val="ppt_x"/>
                                          </p:val>
                                        </p:tav>
                                        <p:tav tm="100000">
                                          <p:val>
                                            <p:fltVal val="0.5"/>
                                          </p:val>
                                        </p:tav>
                                      </p:tavLst>
                                    </p:anim>
                                    <p:anim calcmode="lin" valueType="num">
                                      <p:cBhvr>
                                        <p:cTn id="180" dur="3000"/>
                                        <p:tgtEl>
                                          <p:spTgt spid="9"/>
                                        </p:tgtEl>
                                        <p:attrNameLst>
                                          <p:attrName>ppt_y</p:attrName>
                                        </p:attrNameLst>
                                      </p:cBhvr>
                                      <p:tavLst>
                                        <p:tav tm="0">
                                          <p:val>
                                            <p:strVal val="ppt_y"/>
                                          </p:val>
                                        </p:tav>
                                        <p:tav tm="100000">
                                          <p:val>
                                            <p:fltVal val="0.5"/>
                                          </p:val>
                                        </p:tav>
                                      </p:tavLst>
                                    </p:anim>
                                    <p:set>
                                      <p:cBhvr>
                                        <p:cTn id="181" dur="1" fill="hold">
                                          <p:stCondLst>
                                            <p:cond delay="2999"/>
                                          </p:stCondLst>
                                        </p:cTn>
                                        <p:tgtEl>
                                          <p:spTgt spid="9"/>
                                        </p:tgtEl>
                                        <p:attrNameLst>
                                          <p:attrName>style.visibility</p:attrName>
                                        </p:attrNameLst>
                                      </p:cBhvr>
                                      <p:to>
                                        <p:strVal val="hidden"/>
                                      </p:to>
                                    </p:set>
                                  </p:childTnLst>
                                </p:cTn>
                              </p:par>
                              <p:par>
                                <p:cTn id="182" presetID="23" presetClass="exit" presetSubtype="544" fill="hold" grpId="3" nodeType="withEffect">
                                  <p:stCondLst>
                                    <p:cond delay="0"/>
                                  </p:stCondLst>
                                  <p:childTnLst>
                                    <p:anim calcmode="lin" valueType="num">
                                      <p:cBhvr>
                                        <p:cTn id="183" dur="3000"/>
                                        <p:tgtEl>
                                          <p:spTgt spid="10"/>
                                        </p:tgtEl>
                                        <p:attrNameLst>
                                          <p:attrName>ppt_w</p:attrName>
                                        </p:attrNameLst>
                                      </p:cBhvr>
                                      <p:tavLst>
                                        <p:tav tm="0">
                                          <p:val>
                                            <p:strVal val="ppt_w"/>
                                          </p:val>
                                        </p:tav>
                                        <p:tav tm="100000">
                                          <p:val>
                                            <p:fltVal val="0"/>
                                          </p:val>
                                        </p:tav>
                                      </p:tavLst>
                                    </p:anim>
                                    <p:anim calcmode="lin" valueType="num">
                                      <p:cBhvr>
                                        <p:cTn id="184" dur="3000"/>
                                        <p:tgtEl>
                                          <p:spTgt spid="10"/>
                                        </p:tgtEl>
                                        <p:attrNameLst>
                                          <p:attrName>ppt_h</p:attrName>
                                        </p:attrNameLst>
                                      </p:cBhvr>
                                      <p:tavLst>
                                        <p:tav tm="0">
                                          <p:val>
                                            <p:strVal val="ppt_h"/>
                                          </p:val>
                                        </p:tav>
                                        <p:tav tm="100000">
                                          <p:val>
                                            <p:fltVal val="0"/>
                                          </p:val>
                                        </p:tav>
                                      </p:tavLst>
                                    </p:anim>
                                    <p:anim calcmode="lin" valueType="num">
                                      <p:cBhvr>
                                        <p:cTn id="185" dur="3000"/>
                                        <p:tgtEl>
                                          <p:spTgt spid="10"/>
                                        </p:tgtEl>
                                        <p:attrNameLst>
                                          <p:attrName>ppt_x</p:attrName>
                                        </p:attrNameLst>
                                      </p:cBhvr>
                                      <p:tavLst>
                                        <p:tav tm="0">
                                          <p:val>
                                            <p:strVal val="ppt_x"/>
                                          </p:val>
                                        </p:tav>
                                        <p:tav tm="100000">
                                          <p:val>
                                            <p:fltVal val="0.5"/>
                                          </p:val>
                                        </p:tav>
                                      </p:tavLst>
                                    </p:anim>
                                    <p:anim calcmode="lin" valueType="num">
                                      <p:cBhvr>
                                        <p:cTn id="186" dur="3000"/>
                                        <p:tgtEl>
                                          <p:spTgt spid="10"/>
                                        </p:tgtEl>
                                        <p:attrNameLst>
                                          <p:attrName>ppt_y</p:attrName>
                                        </p:attrNameLst>
                                      </p:cBhvr>
                                      <p:tavLst>
                                        <p:tav tm="0">
                                          <p:val>
                                            <p:strVal val="ppt_y"/>
                                          </p:val>
                                        </p:tav>
                                        <p:tav tm="100000">
                                          <p:val>
                                            <p:fltVal val="0.5"/>
                                          </p:val>
                                        </p:tav>
                                      </p:tavLst>
                                    </p:anim>
                                    <p:set>
                                      <p:cBhvr>
                                        <p:cTn id="187" dur="1" fill="hold">
                                          <p:stCondLst>
                                            <p:cond delay="2999"/>
                                          </p:stCondLst>
                                        </p:cTn>
                                        <p:tgtEl>
                                          <p:spTgt spid="10"/>
                                        </p:tgtEl>
                                        <p:attrNameLst>
                                          <p:attrName>style.visibility</p:attrName>
                                        </p:attrNameLst>
                                      </p:cBhvr>
                                      <p:to>
                                        <p:strVal val="hidden"/>
                                      </p:to>
                                    </p:set>
                                  </p:childTnLst>
                                </p:cTn>
                              </p:par>
                              <p:par>
                                <p:cTn id="188" presetID="23" presetClass="exit" presetSubtype="544" fill="hold" grpId="3" nodeType="withEffect">
                                  <p:stCondLst>
                                    <p:cond delay="0"/>
                                  </p:stCondLst>
                                  <p:childTnLst>
                                    <p:anim calcmode="lin" valueType="num">
                                      <p:cBhvr>
                                        <p:cTn id="189" dur="3000"/>
                                        <p:tgtEl>
                                          <p:spTgt spid="11"/>
                                        </p:tgtEl>
                                        <p:attrNameLst>
                                          <p:attrName>ppt_w</p:attrName>
                                        </p:attrNameLst>
                                      </p:cBhvr>
                                      <p:tavLst>
                                        <p:tav tm="0">
                                          <p:val>
                                            <p:strVal val="ppt_w"/>
                                          </p:val>
                                        </p:tav>
                                        <p:tav tm="100000">
                                          <p:val>
                                            <p:fltVal val="0"/>
                                          </p:val>
                                        </p:tav>
                                      </p:tavLst>
                                    </p:anim>
                                    <p:anim calcmode="lin" valueType="num">
                                      <p:cBhvr>
                                        <p:cTn id="190" dur="3000"/>
                                        <p:tgtEl>
                                          <p:spTgt spid="11"/>
                                        </p:tgtEl>
                                        <p:attrNameLst>
                                          <p:attrName>ppt_h</p:attrName>
                                        </p:attrNameLst>
                                      </p:cBhvr>
                                      <p:tavLst>
                                        <p:tav tm="0">
                                          <p:val>
                                            <p:strVal val="ppt_h"/>
                                          </p:val>
                                        </p:tav>
                                        <p:tav tm="100000">
                                          <p:val>
                                            <p:fltVal val="0"/>
                                          </p:val>
                                        </p:tav>
                                      </p:tavLst>
                                    </p:anim>
                                    <p:anim calcmode="lin" valueType="num">
                                      <p:cBhvr>
                                        <p:cTn id="191" dur="3000"/>
                                        <p:tgtEl>
                                          <p:spTgt spid="11"/>
                                        </p:tgtEl>
                                        <p:attrNameLst>
                                          <p:attrName>ppt_x</p:attrName>
                                        </p:attrNameLst>
                                      </p:cBhvr>
                                      <p:tavLst>
                                        <p:tav tm="0">
                                          <p:val>
                                            <p:strVal val="ppt_x"/>
                                          </p:val>
                                        </p:tav>
                                        <p:tav tm="100000">
                                          <p:val>
                                            <p:fltVal val="0.5"/>
                                          </p:val>
                                        </p:tav>
                                      </p:tavLst>
                                    </p:anim>
                                    <p:anim calcmode="lin" valueType="num">
                                      <p:cBhvr>
                                        <p:cTn id="192" dur="3000"/>
                                        <p:tgtEl>
                                          <p:spTgt spid="11"/>
                                        </p:tgtEl>
                                        <p:attrNameLst>
                                          <p:attrName>ppt_y</p:attrName>
                                        </p:attrNameLst>
                                      </p:cBhvr>
                                      <p:tavLst>
                                        <p:tav tm="0">
                                          <p:val>
                                            <p:strVal val="ppt_y"/>
                                          </p:val>
                                        </p:tav>
                                        <p:tav tm="100000">
                                          <p:val>
                                            <p:fltVal val="0.5"/>
                                          </p:val>
                                        </p:tav>
                                      </p:tavLst>
                                    </p:anim>
                                    <p:set>
                                      <p:cBhvr>
                                        <p:cTn id="193" dur="1" fill="hold">
                                          <p:stCondLst>
                                            <p:cond delay="2999"/>
                                          </p:stCondLst>
                                        </p:cTn>
                                        <p:tgtEl>
                                          <p:spTgt spid="11"/>
                                        </p:tgtEl>
                                        <p:attrNameLst>
                                          <p:attrName>style.visibility</p:attrName>
                                        </p:attrNameLst>
                                      </p:cBhvr>
                                      <p:to>
                                        <p:strVal val="hidden"/>
                                      </p:to>
                                    </p:set>
                                  </p:childTnLst>
                                </p:cTn>
                              </p:par>
                              <p:par>
                                <p:cTn id="194" presetID="23" presetClass="exit" presetSubtype="544" fill="hold" grpId="3" nodeType="withEffect">
                                  <p:stCondLst>
                                    <p:cond delay="0"/>
                                  </p:stCondLst>
                                  <p:childTnLst>
                                    <p:anim calcmode="lin" valueType="num">
                                      <p:cBhvr>
                                        <p:cTn id="195" dur="3000"/>
                                        <p:tgtEl>
                                          <p:spTgt spid="12"/>
                                        </p:tgtEl>
                                        <p:attrNameLst>
                                          <p:attrName>ppt_w</p:attrName>
                                        </p:attrNameLst>
                                      </p:cBhvr>
                                      <p:tavLst>
                                        <p:tav tm="0">
                                          <p:val>
                                            <p:strVal val="ppt_w"/>
                                          </p:val>
                                        </p:tav>
                                        <p:tav tm="100000">
                                          <p:val>
                                            <p:fltVal val="0"/>
                                          </p:val>
                                        </p:tav>
                                      </p:tavLst>
                                    </p:anim>
                                    <p:anim calcmode="lin" valueType="num">
                                      <p:cBhvr>
                                        <p:cTn id="196" dur="3000"/>
                                        <p:tgtEl>
                                          <p:spTgt spid="12"/>
                                        </p:tgtEl>
                                        <p:attrNameLst>
                                          <p:attrName>ppt_h</p:attrName>
                                        </p:attrNameLst>
                                      </p:cBhvr>
                                      <p:tavLst>
                                        <p:tav tm="0">
                                          <p:val>
                                            <p:strVal val="ppt_h"/>
                                          </p:val>
                                        </p:tav>
                                        <p:tav tm="100000">
                                          <p:val>
                                            <p:fltVal val="0"/>
                                          </p:val>
                                        </p:tav>
                                      </p:tavLst>
                                    </p:anim>
                                    <p:anim calcmode="lin" valueType="num">
                                      <p:cBhvr>
                                        <p:cTn id="197" dur="3000"/>
                                        <p:tgtEl>
                                          <p:spTgt spid="12"/>
                                        </p:tgtEl>
                                        <p:attrNameLst>
                                          <p:attrName>ppt_x</p:attrName>
                                        </p:attrNameLst>
                                      </p:cBhvr>
                                      <p:tavLst>
                                        <p:tav tm="0">
                                          <p:val>
                                            <p:strVal val="ppt_x"/>
                                          </p:val>
                                        </p:tav>
                                        <p:tav tm="100000">
                                          <p:val>
                                            <p:fltVal val="0.5"/>
                                          </p:val>
                                        </p:tav>
                                      </p:tavLst>
                                    </p:anim>
                                    <p:anim calcmode="lin" valueType="num">
                                      <p:cBhvr>
                                        <p:cTn id="198" dur="3000"/>
                                        <p:tgtEl>
                                          <p:spTgt spid="12"/>
                                        </p:tgtEl>
                                        <p:attrNameLst>
                                          <p:attrName>ppt_y</p:attrName>
                                        </p:attrNameLst>
                                      </p:cBhvr>
                                      <p:tavLst>
                                        <p:tav tm="0">
                                          <p:val>
                                            <p:strVal val="ppt_y"/>
                                          </p:val>
                                        </p:tav>
                                        <p:tav tm="100000">
                                          <p:val>
                                            <p:fltVal val="0.5"/>
                                          </p:val>
                                        </p:tav>
                                      </p:tavLst>
                                    </p:anim>
                                    <p:set>
                                      <p:cBhvr>
                                        <p:cTn id="199" dur="1" fill="hold">
                                          <p:stCondLst>
                                            <p:cond delay="2999"/>
                                          </p:stCondLst>
                                        </p:cTn>
                                        <p:tgtEl>
                                          <p:spTgt spid="12"/>
                                        </p:tgtEl>
                                        <p:attrNameLst>
                                          <p:attrName>style.visibility</p:attrName>
                                        </p:attrNameLst>
                                      </p:cBhvr>
                                      <p:to>
                                        <p:strVal val="hidden"/>
                                      </p:to>
                                    </p:set>
                                  </p:childTnLst>
                                </p:cTn>
                              </p:par>
                              <p:par>
                                <p:cTn id="200" presetID="23" presetClass="exit" presetSubtype="544" fill="hold" grpId="3" nodeType="withEffect">
                                  <p:stCondLst>
                                    <p:cond delay="0"/>
                                  </p:stCondLst>
                                  <p:childTnLst>
                                    <p:anim calcmode="lin" valueType="num">
                                      <p:cBhvr>
                                        <p:cTn id="201" dur="3000"/>
                                        <p:tgtEl>
                                          <p:spTgt spid="13"/>
                                        </p:tgtEl>
                                        <p:attrNameLst>
                                          <p:attrName>ppt_w</p:attrName>
                                        </p:attrNameLst>
                                      </p:cBhvr>
                                      <p:tavLst>
                                        <p:tav tm="0">
                                          <p:val>
                                            <p:strVal val="ppt_w"/>
                                          </p:val>
                                        </p:tav>
                                        <p:tav tm="100000">
                                          <p:val>
                                            <p:fltVal val="0"/>
                                          </p:val>
                                        </p:tav>
                                      </p:tavLst>
                                    </p:anim>
                                    <p:anim calcmode="lin" valueType="num">
                                      <p:cBhvr>
                                        <p:cTn id="202" dur="3000"/>
                                        <p:tgtEl>
                                          <p:spTgt spid="13"/>
                                        </p:tgtEl>
                                        <p:attrNameLst>
                                          <p:attrName>ppt_h</p:attrName>
                                        </p:attrNameLst>
                                      </p:cBhvr>
                                      <p:tavLst>
                                        <p:tav tm="0">
                                          <p:val>
                                            <p:strVal val="ppt_h"/>
                                          </p:val>
                                        </p:tav>
                                        <p:tav tm="100000">
                                          <p:val>
                                            <p:fltVal val="0"/>
                                          </p:val>
                                        </p:tav>
                                      </p:tavLst>
                                    </p:anim>
                                    <p:anim calcmode="lin" valueType="num">
                                      <p:cBhvr>
                                        <p:cTn id="203" dur="3000"/>
                                        <p:tgtEl>
                                          <p:spTgt spid="13"/>
                                        </p:tgtEl>
                                        <p:attrNameLst>
                                          <p:attrName>ppt_x</p:attrName>
                                        </p:attrNameLst>
                                      </p:cBhvr>
                                      <p:tavLst>
                                        <p:tav tm="0">
                                          <p:val>
                                            <p:strVal val="ppt_x"/>
                                          </p:val>
                                        </p:tav>
                                        <p:tav tm="100000">
                                          <p:val>
                                            <p:fltVal val="0.5"/>
                                          </p:val>
                                        </p:tav>
                                      </p:tavLst>
                                    </p:anim>
                                    <p:anim calcmode="lin" valueType="num">
                                      <p:cBhvr>
                                        <p:cTn id="204" dur="3000"/>
                                        <p:tgtEl>
                                          <p:spTgt spid="13"/>
                                        </p:tgtEl>
                                        <p:attrNameLst>
                                          <p:attrName>ppt_y</p:attrName>
                                        </p:attrNameLst>
                                      </p:cBhvr>
                                      <p:tavLst>
                                        <p:tav tm="0">
                                          <p:val>
                                            <p:strVal val="ppt_y"/>
                                          </p:val>
                                        </p:tav>
                                        <p:tav tm="100000">
                                          <p:val>
                                            <p:fltVal val="0.5"/>
                                          </p:val>
                                        </p:tav>
                                      </p:tavLst>
                                    </p:anim>
                                    <p:set>
                                      <p:cBhvr>
                                        <p:cTn id="205" dur="1" fill="hold">
                                          <p:stCondLst>
                                            <p:cond delay="2999"/>
                                          </p:stCondLst>
                                        </p:cTn>
                                        <p:tgtEl>
                                          <p:spTgt spid="13"/>
                                        </p:tgtEl>
                                        <p:attrNameLst>
                                          <p:attrName>style.visibility</p:attrName>
                                        </p:attrNameLst>
                                      </p:cBhvr>
                                      <p:to>
                                        <p:strVal val="hidden"/>
                                      </p:to>
                                    </p:set>
                                  </p:childTnLst>
                                </p:cTn>
                              </p:par>
                              <p:par>
                                <p:cTn id="206" presetID="23" presetClass="exit" presetSubtype="544" fill="hold" grpId="3" nodeType="withEffect">
                                  <p:stCondLst>
                                    <p:cond delay="0"/>
                                  </p:stCondLst>
                                  <p:childTnLst>
                                    <p:anim calcmode="lin" valueType="num">
                                      <p:cBhvr>
                                        <p:cTn id="207" dur="3000"/>
                                        <p:tgtEl>
                                          <p:spTgt spid="14"/>
                                        </p:tgtEl>
                                        <p:attrNameLst>
                                          <p:attrName>ppt_w</p:attrName>
                                        </p:attrNameLst>
                                      </p:cBhvr>
                                      <p:tavLst>
                                        <p:tav tm="0">
                                          <p:val>
                                            <p:strVal val="ppt_w"/>
                                          </p:val>
                                        </p:tav>
                                        <p:tav tm="100000">
                                          <p:val>
                                            <p:fltVal val="0"/>
                                          </p:val>
                                        </p:tav>
                                      </p:tavLst>
                                    </p:anim>
                                    <p:anim calcmode="lin" valueType="num">
                                      <p:cBhvr>
                                        <p:cTn id="208" dur="3000"/>
                                        <p:tgtEl>
                                          <p:spTgt spid="14"/>
                                        </p:tgtEl>
                                        <p:attrNameLst>
                                          <p:attrName>ppt_h</p:attrName>
                                        </p:attrNameLst>
                                      </p:cBhvr>
                                      <p:tavLst>
                                        <p:tav tm="0">
                                          <p:val>
                                            <p:strVal val="ppt_h"/>
                                          </p:val>
                                        </p:tav>
                                        <p:tav tm="100000">
                                          <p:val>
                                            <p:fltVal val="0"/>
                                          </p:val>
                                        </p:tav>
                                      </p:tavLst>
                                    </p:anim>
                                    <p:anim calcmode="lin" valueType="num">
                                      <p:cBhvr>
                                        <p:cTn id="209" dur="3000"/>
                                        <p:tgtEl>
                                          <p:spTgt spid="14"/>
                                        </p:tgtEl>
                                        <p:attrNameLst>
                                          <p:attrName>ppt_x</p:attrName>
                                        </p:attrNameLst>
                                      </p:cBhvr>
                                      <p:tavLst>
                                        <p:tav tm="0">
                                          <p:val>
                                            <p:strVal val="ppt_x"/>
                                          </p:val>
                                        </p:tav>
                                        <p:tav tm="100000">
                                          <p:val>
                                            <p:fltVal val="0.5"/>
                                          </p:val>
                                        </p:tav>
                                      </p:tavLst>
                                    </p:anim>
                                    <p:anim calcmode="lin" valueType="num">
                                      <p:cBhvr>
                                        <p:cTn id="210" dur="3000"/>
                                        <p:tgtEl>
                                          <p:spTgt spid="14"/>
                                        </p:tgtEl>
                                        <p:attrNameLst>
                                          <p:attrName>ppt_y</p:attrName>
                                        </p:attrNameLst>
                                      </p:cBhvr>
                                      <p:tavLst>
                                        <p:tav tm="0">
                                          <p:val>
                                            <p:strVal val="ppt_y"/>
                                          </p:val>
                                        </p:tav>
                                        <p:tav tm="100000">
                                          <p:val>
                                            <p:fltVal val="0.5"/>
                                          </p:val>
                                        </p:tav>
                                      </p:tavLst>
                                    </p:anim>
                                    <p:set>
                                      <p:cBhvr>
                                        <p:cTn id="211" dur="1" fill="hold">
                                          <p:stCondLst>
                                            <p:cond delay="2999"/>
                                          </p:stCondLst>
                                        </p:cTn>
                                        <p:tgtEl>
                                          <p:spTgt spid="14"/>
                                        </p:tgtEl>
                                        <p:attrNameLst>
                                          <p:attrName>style.visibility</p:attrName>
                                        </p:attrNameLst>
                                      </p:cBhvr>
                                      <p:to>
                                        <p:strVal val="hidden"/>
                                      </p:to>
                                    </p:set>
                                  </p:childTnLst>
                                </p:cTn>
                              </p:par>
                              <p:par>
                                <p:cTn id="212" presetID="23" presetClass="exit" presetSubtype="544" fill="hold" grpId="3" nodeType="withEffect">
                                  <p:stCondLst>
                                    <p:cond delay="0"/>
                                  </p:stCondLst>
                                  <p:childTnLst>
                                    <p:anim calcmode="lin" valueType="num">
                                      <p:cBhvr>
                                        <p:cTn id="213" dur="3000"/>
                                        <p:tgtEl>
                                          <p:spTgt spid="15"/>
                                        </p:tgtEl>
                                        <p:attrNameLst>
                                          <p:attrName>ppt_w</p:attrName>
                                        </p:attrNameLst>
                                      </p:cBhvr>
                                      <p:tavLst>
                                        <p:tav tm="0">
                                          <p:val>
                                            <p:strVal val="ppt_w"/>
                                          </p:val>
                                        </p:tav>
                                        <p:tav tm="100000">
                                          <p:val>
                                            <p:fltVal val="0"/>
                                          </p:val>
                                        </p:tav>
                                      </p:tavLst>
                                    </p:anim>
                                    <p:anim calcmode="lin" valueType="num">
                                      <p:cBhvr>
                                        <p:cTn id="214" dur="3000"/>
                                        <p:tgtEl>
                                          <p:spTgt spid="15"/>
                                        </p:tgtEl>
                                        <p:attrNameLst>
                                          <p:attrName>ppt_h</p:attrName>
                                        </p:attrNameLst>
                                      </p:cBhvr>
                                      <p:tavLst>
                                        <p:tav tm="0">
                                          <p:val>
                                            <p:strVal val="ppt_h"/>
                                          </p:val>
                                        </p:tav>
                                        <p:tav tm="100000">
                                          <p:val>
                                            <p:fltVal val="0"/>
                                          </p:val>
                                        </p:tav>
                                      </p:tavLst>
                                    </p:anim>
                                    <p:anim calcmode="lin" valueType="num">
                                      <p:cBhvr>
                                        <p:cTn id="215" dur="3000"/>
                                        <p:tgtEl>
                                          <p:spTgt spid="15"/>
                                        </p:tgtEl>
                                        <p:attrNameLst>
                                          <p:attrName>ppt_x</p:attrName>
                                        </p:attrNameLst>
                                      </p:cBhvr>
                                      <p:tavLst>
                                        <p:tav tm="0">
                                          <p:val>
                                            <p:strVal val="ppt_x"/>
                                          </p:val>
                                        </p:tav>
                                        <p:tav tm="100000">
                                          <p:val>
                                            <p:fltVal val="0.5"/>
                                          </p:val>
                                        </p:tav>
                                      </p:tavLst>
                                    </p:anim>
                                    <p:anim calcmode="lin" valueType="num">
                                      <p:cBhvr>
                                        <p:cTn id="216" dur="3000"/>
                                        <p:tgtEl>
                                          <p:spTgt spid="15"/>
                                        </p:tgtEl>
                                        <p:attrNameLst>
                                          <p:attrName>ppt_y</p:attrName>
                                        </p:attrNameLst>
                                      </p:cBhvr>
                                      <p:tavLst>
                                        <p:tav tm="0">
                                          <p:val>
                                            <p:strVal val="ppt_y"/>
                                          </p:val>
                                        </p:tav>
                                        <p:tav tm="100000">
                                          <p:val>
                                            <p:fltVal val="0.5"/>
                                          </p:val>
                                        </p:tav>
                                      </p:tavLst>
                                    </p:anim>
                                    <p:set>
                                      <p:cBhvr>
                                        <p:cTn id="217" dur="1" fill="hold">
                                          <p:stCondLst>
                                            <p:cond delay="2999"/>
                                          </p:stCondLst>
                                        </p:cTn>
                                        <p:tgtEl>
                                          <p:spTgt spid="15"/>
                                        </p:tgtEl>
                                        <p:attrNameLst>
                                          <p:attrName>style.visibility</p:attrName>
                                        </p:attrNameLst>
                                      </p:cBhvr>
                                      <p:to>
                                        <p:strVal val="hidden"/>
                                      </p:to>
                                    </p:set>
                                  </p:childTnLst>
                                </p:cTn>
                              </p:par>
                              <p:par>
                                <p:cTn id="218" presetID="23" presetClass="exit" presetSubtype="544" fill="hold" grpId="3" nodeType="withEffect">
                                  <p:stCondLst>
                                    <p:cond delay="0"/>
                                  </p:stCondLst>
                                  <p:childTnLst>
                                    <p:anim calcmode="lin" valueType="num">
                                      <p:cBhvr>
                                        <p:cTn id="219" dur="3000"/>
                                        <p:tgtEl>
                                          <p:spTgt spid="16"/>
                                        </p:tgtEl>
                                        <p:attrNameLst>
                                          <p:attrName>ppt_w</p:attrName>
                                        </p:attrNameLst>
                                      </p:cBhvr>
                                      <p:tavLst>
                                        <p:tav tm="0">
                                          <p:val>
                                            <p:strVal val="ppt_w"/>
                                          </p:val>
                                        </p:tav>
                                        <p:tav tm="100000">
                                          <p:val>
                                            <p:fltVal val="0"/>
                                          </p:val>
                                        </p:tav>
                                      </p:tavLst>
                                    </p:anim>
                                    <p:anim calcmode="lin" valueType="num">
                                      <p:cBhvr>
                                        <p:cTn id="220" dur="3000"/>
                                        <p:tgtEl>
                                          <p:spTgt spid="16"/>
                                        </p:tgtEl>
                                        <p:attrNameLst>
                                          <p:attrName>ppt_h</p:attrName>
                                        </p:attrNameLst>
                                      </p:cBhvr>
                                      <p:tavLst>
                                        <p:tav tm="0">
                                          <p:val>
                                            <p:strVal val="ppt_h"/>
                                          </p:val>
                                        </p:tav>
                                        <p:tav tm="100000">
                                          <p:val>
                                            <p:fltVal val="0"/>
                                          </p:val>
                                        </p:tav>
                                      </p:tavLst>
                                    </p:anim>
                                    <p:anim calcmode="lin" valueType="num">
                                      <p:cBhvr>
                                        <p:cTn id="221" dur="3000"/>
                                        <p:tgtEl>
                                          <p:spTgt spid="16"/>
                                        </p:tgtEl>
                                        <p:attrNameLst>
                                          <p:attrName>ppt_x</p:attrName>
                                        </p:attrNameLst>
                                      </p:cBhvr>
                                      <p:tavLst>
                                        <p:tav tm="0">
                                          <p:val>
                                            <p:strVal val="ppt_x"/>
                                          </p:val>
                                        </p:tav>
                                        <p:tav tm="100000">
                                          <p:val>
                                            <p:fltVal val="0.5"/>
                                          </p:val>
                                        </p:tav>
                                      </p:tavLst>
                                    </p:anim>
                                    <p:anim calcmode="lin" valueType="num">
                                      <p:cBhvr>
                                        <p:cTn id="222" dur="3000"/>
                                        <p:tgtEl>
                                          <p:spTgt spid="16"/>
                                        </p:tgtEl>
                                        <p:attrNameLst>
                                          <p:attrName>ppt_y</p:attrName>
                                        </p:attrNameLst>
                                      </p:cBhvr>
                                      <p:tavLst>
                                        <p:tav tm="0">
                                          <p:val>
                                            <p:strVal val="ppt_y"/>
                                          </p:val>
                                        </p:tav>
                                        <p:tav tm="100000">
                                          <p:val>
                                            <p:fltVal val="0.5"/>
                                          </p:val>
                                        </p:tav>
                                      </p:tavLst>
                                    </p:anim>
                                    <p:set>
                                      <p:cBhvr>
                                        <p:cTn id="223" dur="1" fill="hold">
                                          <p:stCondLst>
                                            <p:cond delay="2999"/>
                                          </p:stCondLst>
                                        </p:cTn>
                                        <p:tgtEl>
                                          <p:spTgt spid="16"/>
                                        </p:tgtEl>
                                        <p:attrNameLst>
                                          <p:attrName>style.visibility</p:attrName>
                                        </p:attrNameLst>
                                      </p:cBhvr>
                                      <p:to>
                                        <p:strVal val="hidden"/>
                                      </p:to>
                                    </p:set>
                                  </p:childTnLst>
                                </p:cTn>
                              </p:par>
                              <p:par>
                                <p:cTn id="224" presetID="23" presetClass="exit" presetSubtype="544" fill="hold" grpId="3" nodeType="withEffect">
                                  <p:stCondLst>
                                    <p:cond delay="0"/>
                                  </p:stCondLst>
                                  <p:childTnLst>
                                    <p:anim calcmode="lin" valueType="num">
                                      <p:cBhvr>
                                        <p:cTn id="225" dur="3000"/>
                                        <p:tgtEl>
                                          <p:spTgt spid="17"/>
                                        </p:tgtEl>
                                        <p:attrNameLst>
                                          <p:attrName>ppt_w</p:attrName>
                                        </p:attrNameLst>
                                      </p:cBhvr>
                                      <p:tavLst>
                                        <p:tav tm="0">
                                          <p:val>
                                            <p:strVal val="ppt_w"/>
                                          </p:val>
                                        </p:tav>
                                        <p:tav tm="100000">
                                          <p:val>
                                            <p:fltVal val="0"/>
                                          </p:val>
                                        </p:tav>
                                      </p:tavLst>
                                    </p:anim>
                                    <p:anim calcmode="lin" valueType="num">
                                      <p:cBhvr>
                                        <p:cTn id="226" dur="3000"/>
                                        <p:tgtEl>
                                          <p:spTgt spid="17"/>
                                        </p:tgtEl>
                                        <p:attrNameLst>
                                          <p:attrName>ppt_h</p:attrName>
                                        </p:attrNameLst>
                                      </p:cBhvr>
                                      <p:tavLst>
                                        <p:tav tm="0">
                                          <p:val>
                                            <p:strVal val="ppt_h"/>
                                          </p:val>
                                        </p:tav>
                                        <p:tav tm="100000">
                                          <p:val>
                                            <p:fltVal val="0"/>
                                          </p:val>
                                        </p:tav>
                                      </p:tavLst>
                                    </p:anim>
                                    <p:anim calcmode="lin" valueType="num">
                                      <p:cBhvr>
                                        <p:cTn id="227" dur="3000"/>
                                        <p:tgtEl>
                                          <p:spTgt spid="17"/>
                                        </p:tgtEl>
                                        <p:attrNameLst>
                                          <p:attrName>ppt_x</p:attrName>
                                        </p:attrNameLst>
                                      </p:cBhvr>
                                      <p:tavLst>
                                        <p:tav tm="0">
                                          <p:val>
                                            <p:strVal val="ppt_x"/>
                                          </p:val>
                                        </p:tav>
                                        <p:tav tm="100000">
                                          <p:val>
                                            <p:fltVal val="0.5"/>
                                          </p:val>
                                        </p:tav>
                                      </p:tavLst>
                                    </p:anim>
                                    <p:anim calcmode="lin" valueType="num">
                                      <p:cBhvr>
                                        <p:cTn id="228" dur="3000"/>
                                        <p:tgtEl>
                                          <p:spTgt spid="17"/>
                                        </p:tgtEl>
                                        <p:attrNameLst>
                                          <p:attrName>ppt_y</p:attrName>
                                        </p:attrNameLst>
                                      </p:cBhvr>
                                      <p:tavLst>
                                        <p:tav tm="0">
                                          <p:val>
                                            <p:strVal val="ppt_y"/>
                                          </p:val>
                                        </p:tav>
                                        <p:tav tm="100000">
                                          <p:val>
                                            <p:fltVal val="0.5"/>
                                          </p:val>
                                        </p:tav>
                                      </p:tavLst>
                                    </p:anim>
                                    <p:set>
                                      <p:cBhvr>
                                        <p:cTn id="229" dur="1" fill="hold">
                                          <p:stCondLst>
                                            <p:cond delay="2999"/>
                                          </p:stCondLst>
                                        </p:cTn>
                                        <p:tgtEl>
                                          <p:spTgt spid="17"/>
                                        </p:tgtEl>
                                        <p:attrNameLst>
                                          <p:attrName>style.visibility</p:attrName>
                                        </p:attrNameLst>
                                      </p:cBhvr>
                                      <p:to>
                                        <p:strVal val="hidden"/>
                                      </p:to>
                                    </p:set>
                                  </p:childTnLst>
                                </p:cTn>
                              </p:par>
                              <p:par>
                                <p:cTn id="230" presetID="5" presetClass="exit" presetSubtype="5" fill="hold" grpId="4" nodeType="withEffect">
                                  <p:stCondLst>
                                    <p:cond delay="0"/>
                                  </p:stCondLst>
                                  <p:childTnLst>
                                    <p:animEffect transition="out" filter="checkerboard(down)">
                                      <p:cBhvr>
                                        <p:cTn id="231" dur="3000"/>
                                        <p:tgtEl>
                                          <p:spTgt spid="5"/>
                                        </p:tgtEl>
                                      </p:cBhvr>
                                    </p:animEffect>
                                    <p:set>
                                      <p:cBhvr>
                                        <p:cTn id="232" dur="1" fill="hold">
                                          <p:stCondLst>
                                            <p:cond delay="2999"/>
                                          </p:stCondLst>
                                        </p:cTn>
                                        <p:tgtEl>
                                          <p:spTgt spid="5"/>
                                        </p:tgtEl>
                                        <p:attrNameLst>
                                          <p:attrName>style.visibility</p:attrName>
                                        </p:attrNameLst>
                                      </p:cBhvr>
                                      <p:to>
                                        <p:strVal val="hidden"/>
                                      </p:to>
                                    </p:set>
                                  </p:childTnLst>
                                </p:cTn>
                              </p:par>
                              <p:par>
                                <p:cTn id="233" presetID="5" presetClass="exit" presetSubtype="5" fill="hold" grpId="4" nodeType="withEffect">
                                  <p:stCondLst>
                                    <p:cond delay="0"/>
                                  </p:stCondLst>
                                  <p:childTnLst>
                                    <p:animEffect transition="out" filter="checkerboard(down)">
                                      <p:cBhvr>
                                        <p:cTn id="234" dur="3000"/>
                                        <p:tgtEl>
                                          <p:spTgt spid="6"/>
                                        </p:tgtEl>
                                      </p:cBhvr>
                                    </p:animEffect>
                                    <p:set>
                                      <p:cBhvr>
                                        <p:cTn id="235" dur="1" fill="hold">
                                          <p:stCondLst>
                                            <p:cond delay="2999"/>
                                          </p:stCondLst>
                                        </p:cTn>
                                        <p:tgtEl>
                                          <p:spTgt spid="6"/>
                                        </p:tgtEl>
                                        <p:attrNameLst>
                                          <p:attrName>style.visibility</p:attrName>
                                        </p:attrNameLst>
                                      </p:cBhvr>
                                      <p:to>
                                        <p:strVal val="hidden"/>
                                      </p:to>
                                    </p:set>
                                  </p:childTnLst>
                                </p:cTn>
                              </p:par>
                              <p:par>
                                <p:cTn id="236" presetID="5" presetClass="exit" presetSubtype="5" fill="hold" grpId="4" nodeType="withEffect">
                                  <p:stCondLst>
                                    <p:cond delay="0"/>
                                  </p:stCondLst>
                                  <p:childTnLst>
                                    <p:animEffect transition="out" filter="checkerboard(down)">
                                      <p:cBhvr>
                                        <p:cTn id="237" dur="3000"/>
                                        <p:tgtEl>
                                          <p:spTgt spid="7"/>
                                        </p:tgtEl>
                                      </p:cBhvr>
                                    </p:animEffect>
                                    <p:set>
                                      <p:cBhvr>
                                        <p:cTn id="238" dur="1" fill="hold">
                                          <p:stCondLst>
                                            <p:cond delay="2999"/>
                                          </p:stCondLst>
                                        </p:cTn>
                                        <p:tgtEl>
                                          <p:spTgt spid="7"/>
                                        </p:tgtEl>
                                        <p:attrNameLst>
                                          <p:attrName>style.visibility</p:attrName>
                                        </p:attrNameLst>
                                      </p:cBhvr>
                                      <p:to>
                                        <p:strVal val="hidden"/>
                                      </p:to>
                                    </p:set>
                                  </p:childTnLst>
                                </p:cTn>
                              </p:par>
                              <p:par>
                                <p:cTn id="239" presetID="5" presetClass="exit" presetSubtype="5" fill="hold" grpId="4" nodeType="withEffect">
                                  <p:stCondLst>
                                    <p:cond delay="0"/>
                                  </p:stCondLst>
                                  <p:childTnLst>
                                    <p:animEffect transition="out" filter="checkerboard(down)">
                                      <p:cBhvr>
                                        <p:cTn id="240" dur="3000"/>
                                        <p:tgtEl>
                                          <p:spTgt spid="8"/>
                                        </p:tgtEl>
                                      </p:cBhvr>
                                    </p:animEffect>
                                    <p:set>
                                      <p:cBhvr>
                                        <p:cTn id="241" dur="1" fill="hold">
                                          <p:stCondLst>
                                            <p:cond delay="2999"/>
                                          </p:stCondLst>
                                        </p:cTn>
                                        <p:tgtEl>
                                          <p:spTgt spid="8"/>
                                        </p:tgtEl>
                                        <p:attrNameLst>
                                          <p:attrName>style.visibility</p:attrName>
                                        </p:attrNameLst>
                                      </p:cBhvr>
                                      <p:to>
                                        <p:strVal val="hidden"/>
                                      </p:to>
                                    </p:set>
                                  </p:childTnLst>
                                </p:cTn>
                              </p:par>
                              <p:par>
                                <p:cTn id="242" presetID="5" presetClass="exit" presetSubtype="5" fill="hold" grpId="4" nodeType="withEffect">
                                  <p:stCondLst>
                                    <p:cond delay="0"/>
                                  </p:stCondLst>
                                  <p:childTnLst>
                                    <p:animEffect transition="out" filter="checkerboard(down)">
                                      <p:cBhvr>
                                        <p:cTn id="243" dur="3000"/>
                                        <p:tgtEl>
                                          <p:spTgt spid="9"/>
                                        </p:tgtEl>
                                      </p:cBhvr>
                                    </p:animEffect>
                                    <p:set>
                                      <p:cBhvr>
                                        <p:cTn id="244" dur="1" fill="hold">
                                          <p:stCondLst>
                                            <p:cond delay="2999"/>
                                          </p:stCondLst>
                                        </p:cTn>
                                        <p:tgtEl>
                                          <p:spTgt spid="9"/>
                                        </p:tgtEl>
                                        <p:attrNameLst>
                                          <p:attrName>style.visibility</p:attrName>
                                        </p:attrNameLst>
                                      </p:cBhvr>
                                      <p:to>
                                        <p:strVal val="hidden"/>
                                      </p:to>
                                    </p:set>
                                  </p:childTnLst>
                                </p:cTn>
                              </p:par>
                              <p:par>
                                <p:cTn id="245" presetID="5" presetClass="exit" presetSubtype="5" fill="hold" grpId="4" nodeType="withEffect">
                                  <p:stCondLst>
                                    <p:cond delay="0"/>
                                  </p:stCondLst>
                                  <p:childTnLst>
                                    <p:animEffect transition="out" filter="checkerboard(down)">
                                      <p:cBhvr>
                                        <p:cTn id="246" dur="3000"/>
                                        <p:tgtEl>
                                          <p:spTgt spid="10"/>
                                        </p:tgtEl>
                                      </p:cBhvr>
                                    </p:animEffect>
                                    <p:set>
                                      <p:cBhvr>
                                        <p:cTn id="247" dur="1" fill="hold">
                                          <p:stCondLst>
                                            <p:cond delay="2999"/>
                                          </p:stCondLst>
                                        </p:cTn>
                                        <p:tgtEl>
                                          <p:spTgt spid="10"/>
                                        </p:tgtEl>
                                        <p:attrNameLst>
                                          <p:attrName>style.visibility</p:attrName>
                                        </p:attrNameLst>
                                      </p:cBhvr>
                                      <p:to>
                                        <p:strVal val="hidden"/>
                                      </p:to>
                                    </p:set>
                                  </p:childTnLst>
                                </p:cTn>
                              </p:par>
                              <p:par>
                                <p:cTn id="248" presetID="5" presetClass="exit" presetSubtype="5" fill="hold" grpId="4" nodeType="withEffect">
                                  <p:stCondLst>
                                    <p:cond delay="0"/>
                                  </p:stCondLst>
                                  <p:childTnLst>
                                    <p:animEffect transition="out" filter="checkerboard(down)">
                                      <p:cBhvr>
                                        <p:cTn id="249" dur="3000"/>
                                        <p:tgtEl>
                                          <p:spTgt spid="11"/>
                                        </p:tgtEl>
                                      </p:cBhvr>
                                    </p:animEffect>
                                    <p:set>
                                      <p:cBhvr>
                                        <p:cTn id="250" dur="1" fill="hold">
                                          <p:stCondLst>
                                            <p:cond delay="2999"/>
                                          </p:stCondLst>
                                        </p:cTn>
                                        <p:tgtEl>
                                          <p:spTgt spid="11"/>
                                        </p:tgtEl>
                                        <p:attrNameLst>
                                          <p:attrName>style.visibility</p:attrName>
                                        </p:attrNameLst>
                                      </p:cBhvr>
                                      <p:to>
                                        <p:strVal val="hidden"/>
                                      </p:to>
                                    </p:set>
                                  </p:childTnLst>
                                </p:cTn>
                              </p:par>
                              <p:par>
                                <p:cTn id="251" presetID="5" presetClass="exit" presetSubtype="5" fill="hold" grpId="4" nodeType="withEffect">
                                  <p:stCondLst>
                                    <p:cond delay="0"/>
                                  </p:stCondLst>
                                  <p:childTnLst>
                                    <p:animEffect transition="out" filter="checkerboard(down)">
                                      <p:cBhvr>
                                        <p:cTn id="252" dur="3000"/>
                                        <p:tgtEl>
                                          <p:spTgt spid="12"/>
                                        </p:tgtEl>
                                      </p:cBhvr>
                                    </p:animEffect>
                                    <p:set>
                                      <p:cBhvr>
                                        <p:cTn id="253" dur="1" fill="hold">
                                          <p:stCondLst>
                                            <p:cond delay="2999"/>
                                          </p:stCondLst>
                                        </p:cTn>
                                        <p:tgtEl>
                                          <p:spTgt spid="12"/>
                                        </p:tgtEl>
                                        <p:attrNameLst>
                                          <p:attrName>style.visibility</p:attrName>
                                        </p:attrNameLst>
                                      </p:cBhvr>
                                      <p:to>
                                        <p:strVal val="hidden"/>
                                      </p:to>
                                    </p:set>
                                  </p:childTnLst>
                                </p:cTn>
                              </p:par>
                              <p:par>
                                <p:cTn id="254" presetID="5" presetClass="exit" presetSubtype="5" fill="hold" grpId="4" nodeType="withEffect">
                                  <p:stCondLst>
                                    <p:cond delay="0"/>
                                  </p:stCondLst>
                                  <p:childTnLst>
                                    <p:animEffect transition="out" filter="checkerboard(down)">
                                      <p:cBhvr>
                                        <p:cTn id="255" dur="3000"/>
                                        <p:tgtEl>
                                          <p:spTgt spid="13"/>
                                        </p:tgtEl>
                                      </p:cBhvr>
                                    </p:animEffect>
                                    <p:set>
                                      <p:cBhvr>
                                        <p:cTn id="256" dur="1" fill="hold">
                                          <p:stCondLst>
                                            <p:cond delay="2999"/>
                                          </p:stCondLst>
                                        </p:cTn>
                                        <p:tgtEl>
                                          <p:spTgt spid="13"/>
                                        </p:tgtEl>
                                        <p:attrNameLst>
                                          <p:attrName>style.visibility</p:attrName>
                                        </p:attrNameLst>
                                      </p:cBhvr>
                                      <p:to>
                                        <p:strVal val="hidden"/>
                                      </p:to>
                                    </p:set>
                                  </p:childTnLst>
                                </p:cTn>
                              </p:par>
                              <p:par>
                                <p:cTn id="257" presetID="5" presetClass="exit" presetSubtype="5" fill="hold" grpId="4" nodeType="withEffect">
                                  <p:stCondLst>
                                    <p:cond delay="0"/>
                                  </p:stCondLst>
                                  <p:childTnLst>
                                    <p:animEffect transition="out" filter="checkerboard(down)">
                                      <p:cBhvr>
                                        <p:cTn id="258" dur="3000"/>
                                        <p:tgtEl>
                                          <p:spTgt spid="14"/>
                                        </p:tgtEl>
                                      </p:cBhvr>
                                    </p:animEffect>
                                    <p:set>
                                      <p:cBhvr>
                                        <p:cTn id="259" dur="1" fill="hold">
                                          <p:stCondLst>
                                            <p:cond delay="2999"/>
                                          </p:stCondLst>
                                        </p:cTn>
                                        <p:tgtEl>
                                          <p:spTgt spid="14"/>
                                        </p:tgtEl>
                                        <p:attrNameLst>
                                          <p:attrName>style.visibility</p:attrName>
                                        </p:attrNameLst>
                                      </p:cBhvr>
                                      <p:to>
                                        <p:strVal val="hidden"/>
                                      </p:to>
                                    </p:set>
                                  </p:childTnLst>
                                </p:cTn>
                              </p:par>
                              <p:par>
                                <p:cTn id="260" presetID="5" presetClass="exit" presetSubtype="5" fill="hold" grpId="4" nodeType="withEffect">
                                  <p:stCondLst>
                                    <p:cond delay="0"/>
                                  </p:stCondLst>
                                  <p:childTnLst>
                                    <p:animEffect transition="out" filter="checkerboard(down)">
                                      <p:cBhvr>
                                        <p:cTn id="261" dur="3000"/>
                                        <p:tgtEl>
                                          <p:spTgt spid="15"/>
                                        </p:tgtEl>
                                      </p:cBhvr>
                                    </p:animEffect>
                                    <p:set>
                                      <p:cBhvr>
                                        <p:cTn id="262" dur="1" fill="hold">
                                          <p:stCondLst>
                                            <p:cond delay="2999"/>
                                          </p:stCondLst>
                                        </p:cTn>
                                        <p:tgtEl>
                                          <p:spTgt spid="15"/>
                                        </p:tgtEl>
                                        <p:attrNameLst>
                                          <p:attrName>style.visibility</p:attrName>
                                        </p:attrNameLst>
                                      </p:cBhvr>
                                      <p:to>
                                        <p:strVal val="hidden"/>
                                      </p:to>
                                    </p:set>
                                  </p:childTnLst>
                                </p:cTn>
                              </p:par>
                              <p:par>
                                <p:cTn id="263" presetID="5" presetClass="exit" presetSubtype="5" fill="hold" grpId="4" nodeType="withEffect">
                                  <p:stCondLst>
                                    <p:cond delay="0"/>
                                  </p:stCondLst>
                                  <p:childTnLst>
                                    <p:animEffect transition="out" filter="checkerboard(down)">
                                      <p:cBhvr>
                                        <p:cTn id="264" dur="3000"/>
                                        <p:tgtEl>
                                          <p:spTgt spid="16"/>
                                        </p:tgtEl>
                                      </p:cBhvr>
                                    </p:animEffect>
                                    <p:set>
                                      <p:cBhvr>
                                        <p:cTn id="265" dur="1" fill="hold">
                                          <p:stCondLst>
                                            <p:cond delay="2999"/>
                                          </p:stCondLst>
                                        </p:cTn>
                                        <p:tgtEl>
                                          <p:spTgt spid="16"/>
                                        </p:tgtEl>
                                        <p:attrNameLst>
                                          <p:attrName>style.visibility</p:attrName>
                                        </p:attrNameLst>
                                      </p:cBhvr>
                                      <p:to>
                                        <p:strVal val="hidden"/>
                                      </p:to>
                                    </p:set>
                                  </p:childTnLst>
                                </p:cTn>
                              </p:par>
                              <p:par>
                                <p:cTn id="266" presetID="5" presetClass="exit" presetSubtype="5" fill="hold" grpId="4" nodeType="withEffect">
                                  <p:stCondLst>
                                    <p:cond delay="0"/>
                                  </p:stCondLst>
                                  <p:childTnLst>
                                    <p:animEffect transition="out" filter="checkerboard(down)">
                                      <p:cBhvr>
                                        <p:cTn id="267" dur="3000"/>
                                        <p:tgtEl>
                                          <p:spTgt spid="17"/>
                                        </p:tgtEl>
                                      </p:cBhvr>
                                    </p:animEffect>
                                    <p:set>
                                      <p:cBhvr>
                                        <p:cTn id="268" dur="1" fill="hold">
                                          <p:stCondLst>
                                            <p:cond delay="2999"/>
                                          </p:stCondLst>
                                        </p:cTn>
                                        <p:tgtEl>
                                          <p:spTgt spid="17"/>
                                        </p:tgtEl>
                                        <p:attrNameLst>
                                          <p:attrName>style.visibility</p:attrName>
                                        </p:attrNameLst>
                                      </p:cBhvr>
                                      <p:to>
                                        <p:strVal val="hidden"/>
                                      </p:to>
                                    </p:set>
                                  </p:childTnLst>
                                </p:cTn>
                              </p:par>
                              <p:par>
                                <p:cTn id="269" presetID="8" presetClass="emph" presetSubtype="0" fill="hold" grpId="5" nodeType="withEffect">
                                  <p:stCondLst>
                                    <p:cond delay="0"/>
                                  </p:stCondLst>
                                  <p:childTnLst>
                                    <p:animRot by="21600000">
                                      <p:cBhvr>
                                        <p:cTn id="270" dur="3000" fill="hold"/>
                                        <p:tgtEl>
                                          <p:spTgt spid="5"/>
                                        </p:tgtEl>
                                        <p:attrNameLst>
                                          <p:attrName>r</p:attrName>
                                        </p:attrNameLst>
                                      </p:cBhvr>
                                    </p:animRot>
                                  </p:childTnLst>
                                </p:cTn>
                              </p:par>
                              <p:par>
                                <p:cTn id="271" presetID="8" presetClass="emph" presetSubtype="0" fill="hold" grpId="5" nodeType="withEffect">
                                  <p:stCondLst>
                                    <p:cond delay="0"/>
                                  </p:stCondLst>
                                  <p:childTnLst>
                                    <p:animRot by="21600000">
                                      <p:cBhvr>
                                        <p:cTn id="272" dur="3000" fill="hold"/>
                                        <p:tgtEl>
                                          <p:spTgt spid="6"/>
                                        </p:tgtEl>
                                        <p:attrNameLst>
                                          <p:attrName>r</p:attrName>
                                        </p:attrNameLst>
                                      </p:cBhvr>
                                    </p:animRot>
                                  </p:childTnLst>
                                </p:cTn>
                              </p:par>
                              <p:par>
                                <p:cTn id="273" presetID="8" presetClass="emph" presetSubtype="0" fill="hold" grpId="5" nodeType="withEffect">
                                  <p:stCondLst>
                                    <p:cond delay="0"/>
                                  </p:stCondLst>
                                  <p:childTnLst>
                                    <p:animRot by="21600000">
                                      <p:cBhvr>
                                        <p:cTn id="274" dur="3000" fill="hold"/>
                                        <p:tgtEl>
                                          <p:spTgt spid="7"/>
                                        </p:tgtEl>
                                        <p:attrNameLst>
                                          <p:attrName>r</p:attrName>
                                        </p:attrNameLst>
                                      </p:cBhvr>
                                    </p:animRot>
                                  </p:childTnLst>
                                </p:cTn>
                              </p:par>
                              <p:par>
                                <p:cTn id="275" presetID="8" presetClass="emph" presetSubtype="0" fill="hold" grpId="5" nodeType="withEffect">
                                  <p:stCondLst>
                                    <p:cond delay="0"/>
                                  </p:stCondLst>
                                  <p:childTnLst>
                                    <p:animRot by="21600000">
                                      <p:cBhvr>
                                        <p:cTn id="276" dur="3000" fill="hold"/>
                                        <p:tgtEl>
                                          <p:spTgt spid="8"/>
                                        </p:tgtEl>
                                        <p:attrNameLst>
                                          <p:attrName>r</p:attrName>
                                        </p:attrNameLst>
                                      </p:cBhvr>
                                    </p:animRot>
                                  </p:childTnLst>
                                </p:cTn>
                              </p:par>
                              <p:par>
                                <p:cTn id="277" presetID="8" presetClass="emph" presetSubtype="0" fill="hold" grpId="5" nodeType="withEffect">
                                  <p:stCondLst>
                                    <p:cond delay="0"/>
                                  </p:stCondLst>
                                  <p:childTnLst>
                                    <p:animRot by="21600000">
                                      <p:cBhvr>
                                        <p:cTn id="278" dur="3000" fill="hold"/>
                                        <p:tgtEl>
                                          <p:spTgt spid="9"/>
                                        </p:tgtEl>
                                        <p:attrNameLst>
                                          <p:attrName>r</p:attrName>
                                        </p:attrNameLst>
                                      </p:cBhvr>
                                    </p:animRot>
                                  </p:childTnLst>
                                </p:cTn>
                              </p:par>
                              <p:par>
                                <p:cTn id="279" presetID="8" presetClass="emph" presetSubtype="0" fill="hold" grpId="5" nodeType="withEffect">
                                  <p:stCondLst>
                                    <p:cond delay="0"/>
                                  </p:stCondLst>
                                  <p:childTnLst>
                                    <p:animRot by="21600000">
                                      <p:cBhvr>
                                        <p:cTn id="280" dur="3000" fill="hold"/>
                                        <p:tgtEl>
                                          <p:spTgt spid="10"/>
                                        </p:tgtEl>
                                        <p:attrNameLst>
                                          <p:attrName>r</p:attrName>
                                        </p:attrNameLst>
                                      </p:cBhvr>
                                    </p:animRot>
                                  </p:childTnLst>
                                </p:cTn>
                              </p:par>
                              <p:par>
                                <p:cTn id="281" presetID="8" presetClass="emph" presetSubtype="0" fill="hold" grpId="5" nodeType="withEffect">
                                  <p:stCondLst>
                                    <p:cond delay="0"/>
                                  </p:stCondLst>
                                  <p:childTnLst>
                                    <p:animRot by="21600000">
                                      <p:cBhvr>
                                        <p:cTn id="282" dur="3000" fill="hold"/>
                                        <p:tgtEl>
                                          <p:spTgt spid="11"/>
                                        </p:tgtEl>
                                        <p:attrNameLst>
                                          <p:attrName>r</p:attrName>
                                        </p:attrNameLst>
                                      </p:cBhvr>
                                    </p:animRot>
                                  </p:childTnLst>
                                </p:cTn>
                              </p:par>
                              <p:par>
                                <p:cTn id="283" presetID="8" presetClass="emph" presetSubtype="0" fill="hold" grpId="5" nodeType="withEffect">
                                  <p:stCondLst>
                                    <p:cond delay="0"/>
                                  </p:stCondLst>
                                  <p:childTnLst>
                                    <p:animRot by="21600000">
                                      <p:cBhvr>
                                        <p:cTn id="284" dur="3000" fill="hold"/>
                                        <p:tgtEl>
                                          <p:spTgt spid="12"/>
                                        </p:tgtEl>
                                        <p:attrNameLst>
                                          <p:attrName>r</p:attrName>
                                        </p:attrNameLst>
                                      </p:cBhvr>
                                    </p:animRot>
                                  </p:childTnLst>
                                </p:cTn>
                              </p:par>
                              <p:par>
                                <p:cTn id="285" presetID="8" presetClass="emph" presetSubtype="0" fill="hold" grpId="5" nodeType="withEffect">
                                  <p:stCondLst>
                                    <p:cond delay="0"/>
                                  </p:stCondLst>
                                  <p:childTnLst>
                                    <p:animRot by="21600000">
                                      <p:cBhvr>
                                        <p:cTn id="286" dur="3000" fill="hold"/>
                                        <p:tgtEl>
                                          <p:spTgt spid="13"/>
                                        </p:tgtEl>
                                        <p:attrNameLst>
                                          <p:attrName>r</p:attrName>
                                        </p:attrNameLst>
                                      </p:cBhvr>
                                    </p:animRot>
                                  </p:childTnLst>
                                </p:cTn>
                              </p:par>
                              <p:par>
                                <p:cTn id="287" presetID="8" presetClass="emph" presetSubtype="0" fill="hold" grpId="5" nodeType="withEffect">
                                  <p:stCondLst>
                                    <p:cond delay="0"/>
                                  </p:stCondLst>
                                  <p:childTnLst>
                                    <p:animRot by="21600000">
                                      <p:cBhvr>
                                        <p:cTn id="288" dur="3000" fill="hold"/>
                                        <p:tgtEl>
                                          <p:spTgt spid="14"/>
                                        </p:tgtEl>
                                        <p:attrNameLst>
                                          <p:attrName>r</p:attrName>
                                        </p:attrNameLst>
                                      </p:cBhvr>
                                    </p:animRot>
                                  </p:childTnLst>
                                </p:cTn>
                              </p:par>
                              <p:par>
                                <p:cTn id="289" presetID="8" presetClass="emph" presetSubtype="0" fill="hold" grpId="5" nodeType="withEffect">
                                  <p:stCondLst>
                                    <p:cond delay="0"/>
                                  </p:stCondLst>
                                  <p:childTnLst>
                                    <p:animRot by="21600000">
                                      <p:cBhvr>
                                        <p:cTn id="290" dur="3000" fill="hold"/>
                                        <p:tgtEl>
                                          <p:spTgt spid="15"/>
                                        </p:tgtEl>
                                        <p:attrNameLst>
                                          <p:attrName>r</p:attrName>
                                        </p:attrNameLst>
                                      </p:cBhvr>
                                    </p:animRot>
                                  </p:childTnLst>
                                </p:cTn>
                              </p:par>
                              <p:par>
                                <p:cTn id="291" presetID="8" presetClass="emph" presetSubtype="0" fill="hold" grpId="5" nodeType="withEffect">
                                  <p:stCondLst>
                                    <p:cond delay="0"/>
                                  </p:stCondLst>
                                  <p:childTnLst>
                                    <p:animRot by="21600000">
                                      <p:cBhvr>
                                        <p:cTn id="292" dur="3000" fill="hold"/>
                                        <p:tgtEl>
                                          <p:spTgt spid="16"/>
                                        </p:tgtEl>
                                        <p:attrNameLst>
                                          <p:attrName>r</p:attrName>
                                        </p:attrNameLst>
                                      </p:cBhvr>
                                    </p:animRot>
                                  </p:childTnLst>
                                </p:cTn>
                              </p:par>
                              <p:par>
                                <p:cTn id="293" presetID="8" presetClass="emph" presetSubtype="0" fill="hold" grpId="5" nodeType="withEffect">
                                  <p:stCondLst>
                                    <p:cond delay="0"/>
                                  </p:stCondLst>
                                  <p:childTnLst>
                                    <p:animRot by="21600000">
                                      <p:cBhvr>
                                        <p:cTn id="294" dur="3000" fill="hold"/>
                                        <p:tgtEl>
                                          <p:spTgt spid="17"/>
                                        </p:tgtEl>
                                        <p:attrNameLst>
                                          <p:attrName>r</p:attrName>
                                        </p:attrNameLst>
                                      </p:cBhvr>
                                    </p:animRot>
                                  </p:childTnLst>
                                </p:cTn>
                              </p:par>
                              <p:par>
                                <p:cTn id="295" presetID="23" presetClass="entr" presetSubtype="288" fill="hold" nodeType="withEffect">
                                  <p:stCondLst>
                                    <p:cond delay="0"/>
                                  </p:stCondLst>
                                  <p:childTnLst>
                                    <p:set>
                                      <p:cBhvr>
                                        <p:cTn id="296" dur="1" fill="hold">
                                          <p:stCondLst>
                                            <p:cond delay="0"/>
                                          </p:stCondLst>
                                        </p:cTn>
                                        <p:tgtEl>
                                          <p:spTgt spid="4"/>
                                        </p:tgtEl>
                                        <p:attrNameLst>
                                          <p:attrName>style.visibility</p:attrName>
                                        </p:attrNameLst>
                                      </p:cBhvr>
                                      <p:to>
                                        <p:strVal val="visible"/>
                                      </p:to>
                                    </p:set>
                                    <p:anim calcmode="lin" valueType="num">
                                      <p:cBhvr>
                                        <p:cTn id="297" dur="3000" fill="hold"/>
                                        <p:tgtEl>
                                          <p:spTgt spid="4"/>
                                        </p:tgtEl>
                                        <p:attrNameLst>
                                          <p:attrName>ppt_w</p:attrName>
                                        </p:attrNameLst>
                                      </p:cBhvr>
                                      <p:tavLst>
                                        <p:tav tm="0">
                                          <p:val>
                                            <p:strVal val="4/3*#ppt_w"/>
                                          </p:val>
                                        </p:tav>
                                        <p:tav tm="100000">
                                          <p:val>
                                            <p:strVal val="#ppt_w"/>
                                          </p:val>
                                        </p:tav>
                                      </p:tavLst>
                                    </p:anim>
                                    <p:anim calcmode="lin" valueType="num">
                                      <p:cBhvr>
                                        <p:cTn id="298" dur="3000" fill="hold"/>
                                        <p:tgtEl>
                                          <p:spTgt spid="4"/>
                                        </p:tgtEl>
                                        <p:attrNameLst>
                                          <p:attrName>ppt_h</p:attrName>
                                        </p:attrNameLst>
                                      </p:cBhvr>
                                      <p:tavLst>
                                        <p:tav tm="0">
                                          <p:val>
                                            <p:strVal val="4/3*#ppt_h"/>
                                          </p:val>
                                        </p:tav>
                                        <p:tav tm="100000">
                                          <p:val>
                                            <p:strVal val="#ppt_h"/>
                                          </p:val>
                                        </p:tav>
                                      </p:tavLst>
                                    </p:anim>
                                  </p:childTnLst>
                                </p:cTn>
                              </p:par>
                              <p:par>
                                <p:cTn id="299" presetID="21" presetClass="entr" presetSubtype="8" fill="hold" nodeType="withEffect">
                                  <p:stCondLst>
                                    <p:cond delay="0"/>
                                  </p:stCondLst>
                                  <p:childTnLst>
                                    <p:set>
                                      <p:cBhvr>
                                        <p:cTn id="300" dur="1" fill="hold">
                                          <p:stCondLst>
                                            <p:cond delay="0"/>
                                          </p:stCondLst>
                                        </p:cTn>
                                        <p:tgtEl>
                                          <p:spTgt spid="4"/>
                                        </p:tgtEl>
                                        <p:attrNameLst>
                                          <p:attrName>style.visibility</p:attrName>
                                        </p:attrNameLst>
                                      </p:cBhvr>
                                      <p:to>
                                        <p:strVal val="visible"/>
                                      </p:to>
                                    </p:set>
                                    <p:animEffect transition="in" filter="wheel(8)">
                                      <p:cBhvr>
                                        <p:cTn id="301" dur="3000"/>
                                        <p:tgtEl>
                                          <p:spTgt spid="4"/>
                                        </p:tgtEl>
                                      </p:cBhvr>
                                    </p:animEffect>
                                  </p:childTnLst>
                                </p:cTn>
                              </p:par>
                            </p:childTnLst>
                          </p:cTn>
                        </p:par>
                        <p:par>
                          <p:cTn id="302" fill="hold">
                            <p:stCondLst>
                              <p:cond delay="6000"/>
                            </p:stCondLst>
                            <p:childTnLst>
                              <p:par>
                                <p:cTn id="303" presetID="17" presetClass="entr" presetSubtype="10" fill="hold" grpId="0" nodeType="afterEffect">
                                  <p:stCondLst>
                                    <p:cond delay="0"/>
                                  </p:stCondLst>
                                  <p:childTnLst>
                                    <p:set>
                                      <p:cBhvr>
                                        <p:cTn id="304" dur="1" fill="hold">
                                          <p:stCondLst>
                                            <p:cond delay="0"/>
                                          </p:stCondLst>
                                        </p:cTn>
                                        <p:tgtEl>
                                          <p:spTgt spid="18"/>
                                        </p:tgtEl>
                                        <p:attrNameLst>
                                          <p:attrName>style.visibility</p:attrName>
                                        </p:attrNameLst>
                                      </p:cBhvr>
                                      <p:to>
                                        <p:strVal val="visible"/>
                                      </p:to>
                                    </p:set>
                                    <p:anim calcmode="lin" valueType="num">
                                      <p:cBhvr>
                                        <p:cTn id="305" dur="2000" fill="hold"/>
                                        <p:tgtEl>
                                          <p:spTgt spid="18"/>
                                        </p:tgtEl>
                                        <p:attrNameLst>
                                          <p:attrName>ppt_w</p:attrName>
                                        </p:attrNameLst>
                                      </p:cBhvr>
                                      <p:tavLst>
                                        <p:tav tm="0">
                                          <p:val>
                                            <p:fltVal val="0"/>
                                          </p:val>
                                        </p:tav>
                                        <p:tav tm="100000">
                                          <p:val>
                                            <p:strVal val="#ppt_w"/>
                                          </p:val>
                                        </p:tav>
                                      </p:tavLst>
                                    </p:anim>
                                    <p:anim calcmode="lin" valueType="num">
                                      <p:cBhvr>
                                        <p:cTn id="306" dur="2000" fill="hold"/>
                                        <p:tgtEl>
                                          <p:spTgt spid="18"/>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9" grpId="0" animBg="1"/>
      <p:bldP spid="9" grpId="1" animBg="1"/>
      <p:bldP spid="9" grpId="2" animBg="1"/>
      <p:bldP spid="9" grpId="3" animBg="1"/>
      <p:bldP spid="9" grpId="4" animBg="1"/>
      <p:bldP spid="9" grpId="5" animBg="1"/>
      <p:bldP spid="10" grpId="0" animBg="1"/>
      <p:bldP spid="10" grpId="1" animBg="1"/>
      <p:bldP spid="10" grpId="2" animBg="1"/>
      <p:bldP spid="10" grpId="3" animBg="1"/>
      <p:bldP spid="10" grpId="4" animBg="1"/>
      <p:bldP spid="10" grpId="5" animBg="1"/>
      <p:bldP spid="11" grpId="0" animBg="1"/>
      <p:bldP spid="11" grpId="1" animBg="1"/>
      <p:bldP spid="11" grpId="2" animBg="1"/>
      <p:bldP spid="11" grpId="3" animBg="1"/>
      <p:bldP spid="11" grpId="4" animBg="1"/>
      <p:bldP spid="11" grpId="5" animBg="1"/>
      <p:bldP spid="12" grpId="0" animBg="1"/>
      <p:bldP spid="12" grpId="1" animBg="1"/>
      <p:bldP spid="12" grpId="2" animBg="1"/>
      <p:bldP spid="12" grpId="3" animBg="1"/>
      <p:bldP spid="12" grpId="4" animBg="1"/>
      <p:bldP spid="12" grpId="5" animBg="1"/>
      <p:bldP spid="13" grpId="0" animBg="1"/>
      <p:bldP spid="13" grpId="1" animBg="1"/>
      <p:bldP spid="13" grpId="2" animBg="1"/>
      <p:bldP spid="13" grpId="3" animBg="1"/>
      <p:bldP spid="13" grpId="4" animBg="1"/>
      <p:bldP spid="13" grpId="5" animBg="1"/>
      <p:bldP spid="14" grpId="0" animBg="1"/>
      <p:bldP spid="14" grpId="1" animBg="1"/>
      <p:bldP spid="14" grpId="2" animBg="1"/>
      <p:bldP spid="14" grpId="3" animBg="1"/>
      <p:bldP spid="14" grpId="4" animBg="1"/>
      <p:bldP spid="14" grpId="5" animBg="1"/>
      <p:bldP spid="15" grpId="0" animBg="1"/>
      <p:bldP spid="15" grpId="1" animBg="1"/>
      <p:bldP spid="15" grpId="2" animBg="1"/>
      <p:bldP spid="15" grpId="3" animBg="1"/>
      <p:bldP spid="15" grpId="4" animBg="1"/>
      <p:bldP spid="15" grpId="5" animBg="1"/>
      <p:bldP spid="16" grpId="0" animBg="1"/>
      <p:bldP spid="16" grpId="1" animBg="1"/>
      <p:bldP spid="16" grpId="2" animBg="1"/>
      <p:bldP spid="16" grpId="3" animBg="1"/>
      <p:bldP spid="16" grpId="4" animBg="1"/>
      <p:bldP spid="16" grpId="5" animBg="1"/>
      <p:bldP spid="17" grpId="0" animBg="1"/>
      <p:bldP spid="17" grpId="1" animBg="1"/>
      <p:bldP spid="17" grpId="2" animBg="1"/>
      <p:bldP spid="17" grpId="3" animBg="1"/>
      <p:bldP spid="17" grpId="4" animBg="1"/>
      <p:bldP spid="17" grpId="5" animBg="1"/>
      <p:bldP spid="18" grpId="0"/>
      <p:bldP spid="19"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solidFill>
            <a:srgbClr val="214E16"/>
          </a:solidFill>
        </p:spPr>
        <p:txBody>
          <a:bodyPr/>
          <a:lstStyle/>
          <a:p>
            <a:endParaRPr lang="es-ES" dirty="0"/>
          </a:p>
        </p:txBody>
      </p:sp>
      <p:pic>
        <p:nvPicPr>
          <p:cNvPr id="4" name="3 Imagen" descr="2048.jpg"/>
          <p:cNvPicPr>
            <a:picLocks noChangeAspect="1"/>
          </p:cNvPicPr>
          <p:nvPr/>
        </p:nvPicPr>
        <p:blipFill>
          <a:blip r:embed="rId3"/>
          <a:stretch>
            <a:fillRect/>
          </a:stretch>
        </p:blipFill>
        <p:spPr>
          <a:xfrm>
            <a:off x="0" y="0"/>
            <a:ext cx="9152930" cy="6858000"/>
          </a:xfrm>
          <a:prstGeom prst="rect">
            <a:avLst/>
          </a:prstGeom>
        </p:spPr>
      </p:pic>
      <p:sp>
        <p:nvSpPr>
          <p:cNvPr id="5" name="4 Terminador"/>
          <p:cNvSpPr/>
          <p:nvPr/>
        </p:nvSpPr>
        <p:spPr>
          <a:xfrm rot="2540569">
            <a:off x="3873849" y="1020429"/>
            <a:ext cx="1040063" cy="193781"/>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erminador"/>
          <p:cNvSpPr/>
          <p:nvPr/>
        </p:nvSpPr>
        <p:spPr>
          <a:xfrm rot="18941309">
            <a:off x="4642605" y="1043241"/>
            <a:ext cx="1140568" cy="151547"/>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erminador"/>
          <p:cNvSpPr/>
          <p:nvPr/>
        </p:nvSpPr>
        <p:spPr>
          <a:xfrm rot="2540569">
            <a:off x="1967348" y="2883069"/>
            <a:ext cx="1172819" cy="201838"/>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erminador"/>
          <p:cNvSpPr/>
          <p:nvPr/>
        </p:nvSpPr>
        <p:spPr>
          <a:xfrm rot="18737462">
            <a:off x="3902065" y="5639381"/>
            <a:ext cx="1040063" cy="193781"/>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erminador"/>
          <p:cNvSpPr/>
          <p:nvPr/>
        </p:nvSpPr>
        <p:spPr>
          <a:xfrm rot="2540569">
            <a:off x="3858658" y="1253669"/>
            <a:ext cx="1040063" cy="193781"/>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erminador"/>
          <p:cNvSpPr/>
          <p:nvPr/>
        </p:nvSpPr>
        <p:spPr>
          <a:xfrm rot="2540569">
            <a:off x="3802411" y="1449057"/>
            <a:ext cx="1040063" cy="193781"/>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erminador"/>
          <p:cNvSpPr/>
          <p:nvPr/>
        </p:nvSpPr>
        <p:spPr>
          <a:xfrm rot="2540569">
            <a:off x="3787220" y="1682297"/>
            <a:ext cx="1040063" cy="193781"/>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erminador"/>
          <p:cNvSpPr/>
          <p:nvPr/>
        </p:nvSpPr>
        <p:spPr>
          <a:xfrm rot="2540569">
            <a:off x="3802412" y="1877685"/>
            <a:ext cx="1040063" cy="193781"/>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erminador"/>
          <p:cNvSpPr/>
          <p:nvPr/>
        </p:nvSpPr>
        <p:spPr>
          <a:xfrm rot="2540569">
            <a:off x="3779422" y="2107904"/>
            <a:ext cx="1040063" cy="216939"/>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erminador"/>
          <p:cNvSpPr/>
          <p:nvPr/>
        </p:nvSpPr>
        <p:spPr>
          <a:xfrm rot="2540569">
            <a:off x="3701776" y="2334324"/>
            <a:ext cx="1040063" cy="201840"/>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erminador"/>
          <p:cNvSpPr/>
          <p:nvPr/>
        </p:nvSpPr>
        <p:spPr>
          <a:xfrm rot="2540569">
            <a:off x="3715782" y="2610992"/>
            <a:ext cx="1040063" cy="193781"/>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erminador"/>
          <p:cNvSpPr/>
          <p:nvPr/>
        </p:nvSpPr>
        <p:spPr>
          <a:xfrm rot="2540569">
            <a:off x="4787352" y="5682826"/>
            <a:ext cx="1040063" cy="193781"/>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erminador"/>
          <p:cNvSpPr/>
          <p:nvPr/>
        </p:nvSpPr>
        <p:spPr>
          <a:xfrm rot="2540569">
            <a:off x="2470966" y="2799912"/>
            <a:ext cx="1201672" cy="258044"/>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erminador"/>
          <p:cNvSpPr/>
          <p:nvPr/>
        </p:nvSpPr>
        <p:spPr>
          <a:xfrm rot="2540569">
            <a:off x="2775461" y="2791306"/>
            <a:ext cx="1155117" cy="203817"/>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erminador"/>
          <p:cNvSpPr/>
          <p:nvPr/>
        </p:nvSpPr>
        <p:spPr>
          <a:xfrm rot="2540569">
            <a:off x="2980476" y="2752857"/>
            <a:ext cx="1255186" cy="209279"/>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erminador"/>
          <p:cNvSpPr/>
          <p:nvPr/>
        </p:nvSpPr>
        <p:spPr>
          <a:xfrm rot="2540569">
            <a:off x="3280708" y="2718806"/>
            <a:ext cx="1152785" cy="205942"/>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erminador"/>
          <p:cNvSpPr/>
          <p:nvPr/>
        </p:nvSpPr>
        <p:spPr>
          <a:xfrm rot="2540569">
            <a:off x="3550827" y="2741757"/>
            <a:ext cx="1162684" cy="175715"/>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erminador"/>
          <p:cNvSpPr/>
          <p:nvPr/>
        </p:nvSpPr>
        <p:spPr>
          <a:xfrm rot="2540569">
            <a:off x="2220615" y="2846304"/>
            <a:ext cx="1172819" cy="197153"/>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erminador"/>
          <p:cNvSpPr/>
          <p:nvPr/>
        </p:nvSpPr>
        <p:spPr>
          <a:xfrm rot="18941309">
            <a:off x="4669110" y="1231233"/>
            <a:ext cx="1122160" cy="150924"/>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erminador"/>
          <p:cNvSpPr/>
          <p:nvPr/>
        </p:nvSpPr>
        <p:spPr>
          <a:xfrm rot="18941309">
            <a:off x="4677030" y="1591246"/>
            <a:ext cx="1140568" cy="151547"/>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erminador"/>
          <p:cNvSpPr/>
          <p:nvPr/>
        </p:nvSpPr>
        <p:spPr>
          <a:xfrm rot="18941309">
            <a:off x="4750869" y="1727780"/>
            <a:ext cx="1122160" cy="150924"/>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erminador"/>
          <p:cNvSpPr/>
          <p:nvPr/>
        </p:nvSpPr>
        <p:spPr>
          <a:xfrm rot="18941309">
            <a:off x="4748468" y="1876997"/>
            <a:ext cx="1140568" cy="151547"/>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erminador"/>
          <p:cNvSpPr/>
          <p:nvPr/>
        </p:nvSpPr>
        <p:spPr>
          <a:xfrm rot="18941309">
            <a:off x="4822306" y="2013534"/>
            <a:ext cx="1122160" cy="150924"/>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erminador"/>
          <p:cNvSpPr/>
          <p:nvPr/>
        </p:nvSpPr>
        <p:spPr>
          <a:xfrm rot="18941309">
            <a:off x="4819907" y="2162751"/>
            <a:ext cx="1140568" cy="151547"/>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erminador"/>
          <p:cNvSpPr/>
          <p:nvPr/>
        </p:nvSpPr>
        <p:spPr>
          <a:xfrm rot="18941309">
            <a:off x="4822308" y="2370722"/>
            <a:ext cx="1122160" cy="150924"/>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erminador"/>
          <p:cNvSpPr/>
          <p:nvPr/>
        </p:nvSpPr>
        <p:spPr>
          <a:xfrm rot="18941309">
            <a:off x="4822306" y="2585037"/>
            <a:ext cx="1122160" cy="150924"/>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erminador"/>
          <p:cNvSpPr/>
          <p:nvPr/>
        </p:nvSpPr>
        <p:spPr>
          <a:xfrm rot="18941309">
            <a:off x="4893745" y="2727913"/>
            <a:ext cx="1122160" cy="150924"/>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erminador"/>
          <p:cNvSpPr/>
          <p:nvPr/>
        </p:nvSpPr>
        <p:spPr>
          <a:xfrm rot="18941309">
            <a:off x="5036621" y="2799351"/>
            <a:ext cx="1122160" cy="150924"/>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erminador"/>
          <p:cNvSpPr/>
          <p:nvPr/>
        </p:nvSpPr>
        <p:spPr>
          <a:xfrm rot="18941309">
            <a:off x="5250935" y="2799349"/>
            <a:ext cx="1122160" cy="150924"/>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erminador"/>
          <p:cNvSpPr/>
          <p:nvPr/>
        </p:nvSpPr>
        <p:spPr>
          <a:xfrm rot="18941309">
            <a:off x="5465249" y="2799352"/>
            <a:ext cx="1122160" cy="150924"/>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erminador"/>
          <p:cNvSpPr/>
          <p:nvPr/>
        </p:nvSpPr>
        <p:spPr>
          <a:xfrm rot="18941309">
            <a:off x="5679563" y="2799350"/>
            <a:ext cx="1122160" cy="150924"/>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erminador"/>
          <p:cNvSpPr/>
          <p:nvPr/>
        </p:nvSpPr>
        <p:spPr>
          <a:xfrm rot="18941309">
            <a:off x="5822438" y="2870790"/>
            <a:ext cx="1122160" cy="150924"/>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erminador"/>
          <p:cNvSpPr/>
          <p:nvPr/>
        </p:nvSpPr>
        <p:spPr>
          <a:xfrm rot="18941309">
            <a:off x="6036752" y="2870788"/>
            <a:ext cx="1122160" cy="150924"/>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erminador"/>
          <p:cNvSpPr/>
          <p:nvPr/>
        </p:nvSpPr>
        <p:spPr>
          <a:xfrm rot="18941309">
            <a:off x="6179630" y="2942227"/>
            <a:ext cx="1122160" cy="150924"/>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erminador"/>
          <p:cNvSpPr/>
          <p:nvPr/>
        </p:nvSpPr>
        <p:spPr>
          <a:xfrm rot="18941309">
            <a:off x="6393944" y="2942225"/>
            <a:ext cx="1122160" cy="150924"/>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erminador"/>
          <p:cNvSpPr/>
          <p:nvPr/>
        </p:nvSpPr>
        <p:spPr>
          <a:xfrm rot="18941309">
            <a:off x="6608257" y="2942227"/>
            <a:ext cx="1122160" cy="150924"/>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erminador"/>
          <p:cNvSpPr/>
          <p:nvPr/>
        </p:nvSpPr>
        <p:spPr>
          <a:xfrm rot="18941309">
            <a:off x="4677032" y="1376931"/>
            <a:ext cx="1140568" cy="151547"/>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erminador"/>
          <p:cNvSpPr/>
          <p:nvPr/>
        </p:nvSpPr>
        <p:spPr>
          <a:xfrm rot="2540569">
            <a:off x="4787353" y="5397073"/>
            <a:ext cx="1040063" cy="193781"/>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erminador"/>
          <p:cNvSpPr/>
          <p:nvPr/>
        </p:nvSpPr>
        <p:spPr>
          <a:xfrm rot="2540569">
            <a:off x="4858791" y="5182759"/>
            <a:ext cx="1040063" cy="193781"/>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erminador"/>
          <p:cNvSpPr/>
          <p:nvPr/>
        </p:nvSpPr>
        <p:spPr>
          <a:xfrm rot="2540569">
            <a:off x="4858789" y="4897008"/>
            <a:ext cx="1040063" cy="193781"/>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erminador"/>
          <p:cNvSpPr/>
          <p:nvPr/>
        </p:nvSpPr>
        <p:spPr>
          <a:xfrm rot="2540569">
            <a:off x="4858790" y="4611255"/>
            <a:ext cx="1040063" cy="193781"/>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erminador"/>
          <p:cNvSpPr/>
          <p:nvPr/>
        </p:nvSpPr>
        <p:spPr>
          <a:xfrm rot="2540569">
            <a:off x="4930228" y="4396941"/>
            <a:ext cx="1040063" cy="193781"/>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erminador"/>
          <p:cNvSpPr/>
          <p:nvPr/>
        </p:nvSpPr>
        <p:spPr>
          <a:xfrm rot="2540569">
            <a:off x="4930229" y="4111188"/>
            <a:ext cx="1040063" cy="193781"/>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erminador"/>
          <p:cNvSpPr/>
          <p:nvPr/>
        </p:nvSpPr>
        <p:spPr>
          <a:xfrm rot="2540569">
            <a:off x="5001667" y="3896874"/>
            <a:ext cx="1040063" cy="193781"/>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erminador"/>
          <p:cNvSpPr/>
          <p:nvPr/>
        </p:nvSpPr>
        <p:spPr>
          <a:xfrm rot="2540569">
            <a:off x="5215981" y="3896875"/>
            <a:ext cx="1040063" cy="193781"/>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erminador"/>
          <p:cNvSpPr/>
          <p:nvPr/>
        </p:nvSpPr>
        <p:spPr>
          <a:xfrm rot="2785726">
            <a:off x="6573304" y="3754000"/>
            <a:ext cx="1040063" cy="193781"/>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erminador"/>
          <p:cNvSpPr/>
          <p:nvPr/>
        </p:nvSpPr>
        <p:spPr>
          <a:xfrm rot="2785726">
            <a:off x="6337990" y="3775663"/>
            <a:ext cx="1040063" cy="193781"/>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erminador"/>
          <p:cNvSpPr/>
          <p:nvPr/>
        </p:nvSpPr>
        <p:spPr>
          <a:xfrm rot="2785726">
            <a:off x="6195113" y="3847102"/>
            <a:ext cx="1040063" cy="193781"/>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erminador"/>
          <p:cNvSpPr/>
          <p:nvPr/>
        </p:nvSpPr>
        <p:spPr>
          <a:xfrm rot="2785726">
            <a:off x="5959799" y="3868765"/>
            <a:ext cx="1040063" cy="193781"/>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erminador"/>
          <p:cNvSpPr/>
          <p:nvPr/>
        </p:nvSpPr>
        <p:spPr>
          <a:xfrm rot="2785726">
            <a:off x="5695048" y="3847102"/>
            <a:ext cx="1040063" cy="193781"/>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erminador"/>
          <p:cNvSpPr/>
          <p:nvPr/>
        </p:nvSpPr>
        <p:spPr>
          <a:xfrm rot="2785726">
            <a:off x="5459734" y="3868765"/>
            <a:ext cx="1040063" cy="193781"/>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erminador"/>
          <p:cNvSpPr/>
          <p:nvPr/>
        </p:nvSpPr>
        <p:spPr>
          <a:xfrm rot="18737462">
            <a:off x="3902065" y="5353629"/>
            <a:ext cx="1040063" cy="193781"/>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erminador"/>
          <p:cNvSpPr/>
          <p:nvPr/>
        </p:nvSpPr>
        <p:spPr>
          <a:xfrm rot="18737462">
            <a:off x="3830628" y="5139315"/>
            <a:ext cx="1040063" cy="193781"/>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erminador"/>
          <p:cNvSpPr/>
          <p:nvPr/>
        </p:nvSpPr>
        <p:spPr>
          <a:xfrm rot="18737462">
            <a:off x="3830626" y="4853564"/>
            <a:ext cx="1040063" cy="193781"/>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erminador"/>
          <p:cNvSpPr/>
          <p:nvPr/>
        </p:nvSpPr>
        <p:spPr>
          <a:xfrm rot="18737462">
            <a:off x="3830626" y="4567812"/>
            <a:ext cx="1040063" cy="193781"/>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erminador"/>
          <p:cNvSpPr/>
          <p:nvPr/>
        </p:nvSpPr>
        <p:spPr>
          <a:xfrm rot="18737462">
            <a:off x="3759189" y="4353498"/>
            <a:ext cx="1040063" cy="193781"/>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erminador"/>
          <p:cNvSpPr/>
          <p:nvPr/>
        </p:nvSpPr>
        <p:spPr>
          <a:xfrm rot="18737462">
            <a:off x="3687752" y="4139182"/>
            <a:ext cx="1040063" cy="193781"/>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erminador"/>
          <p:cNvSpPr/>
          <p:nvPr/>
        </p:nvSpPr>
        <p:spPr>
          <a:xfrm rot="18737462">
            <a:off x="3616314" y="3924869"/>
            <a:ext cx="1040063" cy="193781"/>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erminador"/>
          <p:cNvSpPr/>
          <p:nvPr/>
        </p:nvSpPr>
        <p:spPr>
          <a:xfrm rot="18737462">
            <a:off x="3330562" y="3924868"/>
            <a:ext cx="1040063" cy="193781"/>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erminador"/>
          <p:cNvSpPr/>
          <p:nvPr/>
        </p:nvSpPr>
        <p:spPr>
          <a:xfrm rot="18737462">
            <a:off x="3073777" y="3872209"/>
            <a:ext cx="1109848" cy="236773"/>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erminador"/>
          <p:cNvSpPr/>
          <p:nvPr/>
        </p:nvSpPr>
        <p:spPr>
          <a:xfrm rot="18737462">
            <a:off x="2819402" y="3858334"/>
            <a:ext cx="1061779" cy="212899"/>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erminador"/>
          <p:cNvSpPr/>
          <p:nvPr/>
        </p:nvSpPr>
        <p:spPr>
          <a:xfrm rot="18737462">
            <a:off x="2544744" y="3853432"/>
            <a:ext cx="1040063" cy="193781"/>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erminador"/>
          <p:cNvSpPr/>
          <p:nvPr/>
        </p:nvSpPr>
        <p:spPr>
          <a:xfrm rot="18737462">
            <a:off x="2233160" y="3825003"/>
            <a:ext cx="1162694" cy="208123"/>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erminador"/>
          <p:cNvSpPr/>
          <p:nvPr/>
        </p:nvSpPr>
        <p:spPr>
          <a:xfrm rot="18737462">
            <a:off x="1958488" y="3825005"/>
            <a:ext cx="1162694" cy="208123"/>
          </a:xfrm>
          <a:prstGeom prst="flowChartTerminator">
            <a:avLst/>
          </a:prstGeom>
          <a:gradFill flip="none" rotWithShape="1">
            <a:gsLst>
              <a:gs pos="0">
                <a:srgbClr val="214E16"/>
              </a:gs>
              <a:gs pos="50000">
                <a:srgbClr val="92D050">
                  <a:shade val="67500"/>
                  <a:satMod val="115000"/>
                </a:srgbClr>
              </a:gs>
              <a:gs pos="100000">
                <a:srgbClr val="92D050">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4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69"/>
                                        </p:tgtEl>
                                        <p:attrNameLst>
                                          <p:attrName>style.opacity</p:attrName>
                                        </p:attrNameLst>
                                      </p:cBhvr>
                                      <p:to>
                                        <p:strVal val="0"/>
                                      </p:to>
                                    </p:set>
                                    <p:animEffect filter="image" prLst="opacity: 0">
                                      <p:cBhvr rctx="IE">
                                        <p:cTn id="7" dur="indefinite"/>
                                        <p:tgtEl>
                                          <p:spTgt spid="69"/>
                                        </p:tgtEl>
                                      </p:cBhvr>
                                    </p:animEffect>
                                  </p:childTnLst>
                                </p:cTn>
                              </p:par>
                              <p:par>
                                <p:cTn id="8" presetID="13" presetClass="entr" presetSubtype="16"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plus(in)">
                                      <p:cBhvr>
                                        <p:cTn id="10" dur="3000"/>
                                        <p:tgtEl>
                                          <p:spTgt spid="5"/>
                                        </p:tgtEl>
                                      </p:cBhvr>
                                    </p:animEffect>
                                  </p:childTnLst>
                                </p:cTn>
                              </p:par>
                              <p:par>
                                <p:cTn id="11" presetID="13" presetClass="entr" presetSubtype="16"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plus(in)">
                                      <p:cBhvr>
                                        <p:cTn id="13" dur="3000"/>
                                        <p:tgtEl>
                                          <p:spTgt spid="6"/>
                                        </p:tgtEl>
                                      </p:cBhvr>
                                    </p:animEffect>
                                  </p:childTnLst>
                                </p:cTn>
                              </p:par>
                              <p:par>
                                <p:cTn id="14" presetID="13" presetClass="entr" presetSubtype="16" fill="hold" grpId="0"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plus(in)">
                                      <p:cBhvr>
                                        <p:cTn id="16" dur="3000"/>
                                        <p:tgtEl>
                                          <p:spTgt spid="7"/>
                                        </p:tgtEl>
                                      </p:cBhvr>
                                    </p:animEffect>
                                  </p:childTnLst>
                                </p:cTn>
                              </p:par>
                              <p:par>
                                <p:cTn id="17" presetID="13" presetClass="entr" presetSubtype="16"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plus(in)">
                                      <p:cBhvr>
                                        <p:cTn id="19" dur="3000"/>
                                        <p:tgtEl>
                                          <p:spTgt spid="8"/>
                                        </p:tgtEl>
                                      </p:cBhvr>
                                    </p:animEffect>
                                  </p:childTnLst>
                                </p:cTn>
                              </p:par>
                              <p:par>
                                <p:cTn id="20" presetID="13" presetClass="entr" presetSubtype="16"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plus(in)">
                                      <p:cBhvr>
                                        <p:cTn id="22" dur="3000"/>
                                        <p:tgtEl>
                                          <p:spTgt spid="9"/>
                                        </p:tgtEl>
                                      </p:cBhvr>
                                    </p:animEffect>
                                  </p:childTnLst>
                                </p:cTn>
                              </p:par>
                              <p:par>
                                <p:cTn id="23" presetID="13" presetClass="entr" presetSubtype="16"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plus(in)">
                                      <p:cBhvr>
                                        <p:cTn id="25" dur="3000"/>
                                        <p:tgtEl>
                                          <p:spTgt spid="10"/>
                                        </p:tgtEl>
                                      </p:cBhvr>
                                    </p:animEffect>
                                  </p:childTnLst>
                                </p:cTn>
                              </p:par>
                              <p:par>
                                <p:cTn id="26" presetID="13" presetClass="entr" presetSubtype="16" fill="hold" grpId="0"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plus(in)">
                                      <p:cBhvr>
                                        <p:cTn id="28" dur="3000"/>
                                        <p:tgtEl>
                                          <p:spTgt spid="11"/>
                                        </p:tgtEl>
                                      </p:cBhvr>
                                    </p:animEffect>
                                  </p:childTnLst>
                                </p:cTn>
                              </p:par>
                              <p:par>
                                <p:cTn id="29" presetID="13" presetClass="entr" presetSubtype="16" fill="hold" grpId="0" nodeType="with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plus(in)">
                                      <p:cBhvr>
                                        <p:cTn id="31" dur="3000"/>
                                        <p:tgtEl>
                                          <p:spTgt spid="12"/>
                                        </p:tgtEl>
                                      </p:cBhvr>
                                    </p:animEffect>
                                  </p:childTnLst>
                                </p:cTn>
                              </p:par>
                              <p:par>
                                <p:cTn id="32" presetID="13" presetClass="entr" presetSubtype="16" fill="hold" grpId="0" nodeType="withEffect">
                                  <p:stCondLst>
                                    <p:cond delay="0"/>
                                  </p:stCondLst>
                                  <p:childTnLst>
                                    <p:set>
                                      <p:cBhvr>
                                        <p:cTn id="33" dur="1" fill="hold">
                                          <p:stCondLst>
                                            <p:cond delay="0"/>
                                          </p:stCondLst>
                                        </p:cTn>
                                        <p:tgtEl>
                                          <p:spTgt spid="13"/>
                                        </p:tgtEl>
                                        <p:attrNameLst>
                                          <p:attrName>style.visibility</p:attrName>
                                        </p:attrNameLst>
                                      </p:cBhvr>
                                      <p:to>
                                        <p:strVal val="visible"/>
                                      </p:to>
                                    </p:set>
                                    <p:animEffect transition="in" filter="plus(in)">
                                      <p:cBhvr>
                                        <p:cTn id="34" dur="3000"/>
                                        <p:tgtEl>
                                          <p:spTgt spid="13"/>
                                        </p:tgtEl>
                                      </p:cBhvr>
                                    </p:animEffect>
                                  </p:childTnLst>
                                </p:cTn>
                              </p:par>
                              <p:par>
                                <p:cTn id="35" presetID="13" presetClass="entr" presetSubtype="16" fill="hold" grpId="0" nodeType="with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plus(in)">
                                      <p:cBhvr>
                                        <p:cTn id="37" dur="3000"/>
                                        <p:tgtEl>
                                          <p:spTgt spid="14"/>
                                        </p:tgtEl>
                                      </p:cBhvr>
                                    </p:animEffect>
                                  </p:childTnLst>
                                </p:cTn>
                              </p:par>
                              <p:par>
                                <p:cTn id="38" presetID="13" presetClass="entr" presetSubtype="16" fill="hold" grpId="0" nodeType="with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plus(in)">
                                      <p:cBhvr>
                                        <p:cTn id="40" dur="3000"/>
                                        <p:tgtEl>
                                          <p:spTgt spid="15"/>
                                        </p:tgtEl>
                                      </p:cBhvr>
                                    </p:animEffect>
                                  </p:childTnLst>
                                </p:cTn>
                              </p:par>
                              <p:par>
                                <p:cTn id="41" presetID="13" presetClass="entr" presetSubtype="16" fill="hold" grpId="0" nodeType="withEffect">
                                  <p:stCondLst>
                                    <p:cond delay="0"/>
                                  </p:stCondLst>
                                  <p:childTnLst>
                                    <p:set>
                                      <p:cBhvr>
                                        <p:cTn id="42" dur="1" fill="hold">
                                          <p:stCondLst>
                                            <p:cond delay="0"/>
                                          </p:stCondLst>
                                        </p:cTn>
                                        <p:tgtEl>
                                          <p:spTgt spid="16"/>
                                        </p:tgtEl>
                                        <p:attrNameLst>
                                          <p:attrName>style.visibility</p:attrName>
                                        </p:attrNameLst>
                                      </p:cBhvr>
                                      <p:to>
                                        <p:strVal val="visible"/>
                                      </p:to>
                                    </p:set>
                                    <p:animEffect transition="in" filter="plus(in)">
                                      <p:cBhvr>
                                        <p:cTn id="43" dur="3000"/>
                                        <p:tgtEl>
                                          <p:spTgt spid="16"/>
                                        </p:tgtEl>
                                      </p:cBhvr>
                                    </p:animEffect>
                                  </p:childTnLst>
                                </p:cTn>
                              </p:par>
                              <p:par>
                                <p:cTn id="44" presetID="13" presetClass="entr" presetSubtype="16" fill="hold" grpId="0" nodeType="withEffect">
                                  <p:stCondLst>
                                    <p:cond delay="0"/>
                                  </p:stCondLst>
                                  <p:childTnLst>
                                    <p:set>
                                      <p:cBhvr>
                                        <p:cTn id="45" dur="1" fill="hold">
                                          <p:stCondLst>
                                            <p:cond delay="0"/>
                                          </p:stCondLst>
                                        </p:cTn>
                                        <p:tgtEl>
                                          <p:spTgt spid="17"/>
                                        </p:tgtEl>
                                        <p:attrNameLst>
                                          <p:attrName>style.visibility</p:attrName>
                                        </p:attrNameLst>
                                      </p:cBhvr>
                                      <p:to>
                                        <p:strVal val="visible"/>
                                      </p:to>
                                    </p:set>
                                    <p:animEffect transition="in" filter="plus(in)">
                                      <p:cBhvr>
                                        <p:cTn id="46" dur="3000"/>
                                        <p:tgtEl>
                                          <p:spTgt spid="17"/>
                                        </p:tgtEl>
                                      </p:cBhvr>
                                    </p:animEffect>
                                  </p:childTnLst>
                                </p:cTn>
                              </p:par>
                              <p:par>
                                <p:cTn id="47" presetID="13" presetClass="entr" presetSubtype="16" fill="hold" grpId="0" nodeType="with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plus(in)">
                                      <p:cBhvr>
                                        <p:cTn id="49" dur="3000"/>
                                        <p:tgtEl>
                                          <p:spTgt spid="18"/>
                                        </p:tgtEl>
                                      </p:cBhvr>
                                    </p:animEffect>
                                  </p:childTnLst>
                                </p:cTn>
                              </p:par>
                              <p:par>
                                <p:cTn id="50" presetID="13" presetClass="entr" presetSubtype="16" fill="hold" grpId="0" nodeType="with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plus(in)">
                                      <p:cBhvr>
                                        <p:cTn id="52" dur="3000"/>
                                        <p:tgtEl>
                                          <p:spTgt spid="19"/>
                                        </p:tgtEl>
                                      </p:cBhvr>
                                    </p:animEffect>
                                  </p:childTnLst>
                                </p:cTn>
                              </p:par>
                              <p:par>
                                <p:cTn id="53" presetID="13" presetClass="entr" presetSubtype="16" fill="hold" grpId="0" nodeType="withEffect">
                                  <p:stCondLst>
                                    <p:cond delay="0"/>
                                  </p:stCondLst>
                                  <p:childTnLst>
                                    <p:set>
                                      <p:cBhvr>
                                        <p:cTn id="54" dur="1" fill="hold">
                                          <p:stCondLst>
                                            <p:cond delay="0"/>
                                          </p:stCondLst>
                                        </p:cTn>
                                        <p:tgtEl>
                                          <p:spTgt spid="20"/>
                                        </p:tgtEl>
                                        <p:attrNameLst>
                                          <p:attrName>style.visibility</p:attrName>
                                        </p:attrNameLst>
                                      </p:cBhvr>
                                      <p:to>
                                        <p:strVal val="visible"/>
                                      </p:to>
                                    </p:set>
                                    <p:animEffect transition="in" filter="plus(in)">
                                      <p:cBhvr>
                                        <p:cTn id="55" dur="3000"/>
                                        <p:tgtEl>
                                          <p:spTgt spid="20"/>
                                        </p:tgtEl>
                                      </p:cBhvr>
                                    </p:animEffect>
                                  </p:childTnLst>
                                </p:cTn>
                              </p:par>
                              <p:par>
                                <p:cTn id="56" presetID="13" presetClass="entr" presetSubtype="16" fill="hold" grpId="0" nodeType="withEffect">
                                  <p:stCondLst>
                                    <p:cond delay="0"/>
                                  </p:stCondLst>
                                  <p:childTnLst>
                                    <p:set>
                                      <p:cBhvr>
                                        <p:cTn id="57" dur="1" fill="hold">
                                          <p:stCondLst>
                                            <p:cond delay="0"/>
                                          </p:stCondLst>
                                        </p:cTn>
                                        <p:tgtEl>
                                          <p:spTgt spid="21"/>
                                        </p:tgtEl>
                                        <p:attrNameLst>
                                          <p:attrName>style.visibility</p:attrName>
                                        </p:attrNameLst>
                                      </p:cBhvr>
                                      <p:to>
                                        <p:strVal val="visible"/>
                                      </p:to>
                                    </p:set>
                                    <p:animEffect transition="in" filter="plus(in)">
                                      <p:cBhvr>
                                        <p:cTn id="58" dur="3000"/>
                                        <p:tgtEl>
                                          <p:spTgt spid="21"/>
                                        </p:tgtEl>
                                      </p:cBhvr>
                                    </p:animEffect>
                                  </p:childTnLst>
                                </p:cTn>
                              </p:par>
                              <p:par>
                                <p:cTn id="59" presetID="13" presetClass="entr" presetSubtype="16" fill="hold" grpId="0" nodeType="withEffect">
                                  <p:stCondLst>
                                    <p:cond delay="0"/>
                                  </p:stCondLst>
                                  <p:childTnLst>
                                    <p:set>
                                      <p:cBhvr>
                                        <p:cTn id="60" dur="1" fill="hold">
                                          <p:stCondLst>
                                            <p:cond delay="0"/>
                                          </p:stCondLst>
                                        </p:cTn>
                                        <p:tgtEl>
                                          <p:spTgt spid="22"/>
                                        </p:tgtEl>
                                        <p:attrNameLst>
                                          <p:attrName>style.visibility</p:attrName>
                                        </p:attrNameLst>
                                      </p:cBhvr>
                                      <p:to>
                                        <p:strVal val="visible"/>
                                      </p:to>
                                    </p:set>
                                    <p:animEffect transition="in" filter="plus(in)">
                                      <p:cBhvr>
                                        <p:cTn id="61" dur="3000"/>
                                        <p:tgtEl>
                                          <p:spTgt spid="22"/>
                                        </p:tgtEl>
                                      </p:cBhvr>
                                    </p:animEffect>
                                  </p:childTnLst>
                                </p:cTn>
                              </p:par>
                              <p:par>
                                <p:cTn id="62" presetID="13" presetClass="entr" presetSubtype="16" fill="hold" grpId="0" nodeType="withEffect">
                                  <p:stCondLst>
                                    <p:cond delay="0"/>
                                  </p:stCondLst>
                                  <p:childTnLst>
                                    <p:set>
                                      <p:cBhvr>
                                        <p:cTn id="63" dur="1" fill="hold">
                                          <p:stCondLst>
                                            <p:cond delay="0"/>
                                          </p:stCondLst>
                                        </p:cTn>
                                        <p:tgtEl>
                                          <p:spTgt spid="23"/>
                                        </p:tgtEl>
                                        <p:attrNameLst>
                                          <p:attrName>style.visibility</p:attrName>
                                        </p:attrNameLst>
                                      </p:cBhvr>
                                      <p:to>
                                        <p:strVal val="visible"/>
                                      </p:to>
                                    </p:set>
                                    <p:animEffect transition="in" filter="plus(in)">
                                      <p:cBhvr>
                                        <p:cTn id="64" dur="3000"/>
                                        <p:tgtEl>
                                          <p:spTgt spid="23"/>
                                        </p:tgtEl>
                                      </p:cBhvr>
                                    </p:animEffect>
                                  </p:childTnLst>
                                </p:cTn>
                              </p:par>
                              <p:par>
                                <p:cTn id="65" presetID="13" presetClass="entr" presetSubtype="16" fill="hold" grpId="0" nodeType="withEffect">
                                  <p:stCondLst>
                                    <p:cond delay="0"/>
                                  </p:stCondLst>
                                  <p:childTnLst>
                                    <p:set>
                                      <p:cBhvr>
                                        <p:cTn id="66" dur="1" fill="hold">
                                          <p:stCondLst>
                                            <p:cond delay="0"/>
                                          </p:stCondLst>
                                        </p:cTn>
                                        <p:tgtEl>
                                          <p:spTgt spid="24"/>
                                        </p:tgtEl>
                                        <p:attrNameLst>
                                          <p:attrName>style.visibility</p:attrName>
                                        </p:attrNameLst>
                                      </p:cBhvr>
                                      <p:to>
                                        <p:strVal val="visible"/>
                                      </p:to>
                                    </p:set>
                                    <p:animEffect transition="in" filter="plus(in)">
                                      <p:cBhvr>
                                        <p:cTn id="67" dur="3000"/>
                                        <p:tgtEl>
                                          <p:spTgt spid="24"/>
                                        </p:tgtEl>
                                      </p:cBhvr>
                                    </p:animEffect>
                                  </p:childTnLst>
                                </p:cTn>
                              </p:par>
                              <p:par>
                                <p:cTn id="68" presetID="13" presetClass="entr" presetSubtype="16" fill="hold" grpId="0" nodeType="withEffect">
                                  <p:stCondLst>
                                    <p:cond delay="0"/>
                                  </p:stCondLst>
                                  <p:childTnLst>
                                    <p:set>
                                      <p:cBhvr>
                                        <p:cTn id="69" dur="1" fill="hold">
                                          <p:stCondLst>
                                            <p:cond delay="0"/>
                                          </p:stCondLst>
                                        </p:cTn>
                                        <p:tgtEl>
                                          <p:spTgt spid="25"/>
                                        </p:tgtEl>
                                        <p:attrNameLst>
                                          <p:attrName>style.visibility</p:attrName>
                                        </p:attrNameLst>
                                      </p:cBhvr>
                                      <p:to>
                                        <p:strVal val="visible"/>
                                      </p:to>
                                    </p:set>
                                    <p:animEffect transition="in" filter="plus(in)">
                                      <p:cBhvr>
                                        <p:cTn id="70" dur="3000"/>
                                        <p:tgtEl>
                                          <p:spTgt spid="25"/>
                                        </p:tgtEl>
                                      </p:cBhvr>
                                    </p:animEffect>
                                  </p:childTnLst>
                                </p:cTn>
                              </p:par>
                              <p:par>
                                <p:cTn id="71" presetID="13" presetClass="entr" presetSubtype="16" fill="hold" grpId="0" nodeType="withEffect">
                                  <p:stCondLst>
                                    <p:cond delay="0"/>
                                  </p:stCondLst>
                                  <p:childTnLst>
                                    <p:set>
                                      <p:cBhvr>
                                        <p:cTn id="72" dur="1" fill="hold">
                                          <p:stCondLst>
                                            <p:cond delay="0"/>
                                          </p:stCondLst>
                                        </p:cTn>
                                        <p:tgtEl>
                                          <p:spTgt spid="26"/>
                                        </p:tgtEl>
                                        <p:attrNameLst>
                                          <p:attrName>style.visibility</p:attrName>
                                        </p:attrNameLst>
                                      </p:cBhvr>
                                      <p:to>
                                        <p:strVal val="visible"/>
                                      </p:to>
                                    </p:set>
                                    <p:animEffect transition="in" filter="plus(in)">
                                      <p:cBhvr>
                                        <p:cTn id="73" dur="3000"/>
                                        <p:tgtEl>
                                          <p:spTgt spid="26"/>
                                        </p:tgtEl>
                                      </p:cBhvr>
                                    </p:animEffect>
                                  </p:childTnLst>
                                </p:cTn>
                              </p:par>
                              <p:par>
                                <p:cTn id="74" presetID="13" presetClass="entr" presetSubtype="16" fill="hold" grpId="0" nodeType="withEffect">
                                  <p:stCondLst>
                                    <p:cond delay="0"/>
                                  </p:stCondLst>
                                  <p:childTnLst>
                                    <p:set>
                                      <p:cBhvr>
                                        <p:cTn id="75" dur="1" fill="hold">
                                          <p:stCondLst>
                                            <p:cond delay="0"/>
                                          </p:stCondLst>
                                        </p:cTn>
                                        <p:tgtEl>
                                          <p:spTgt spid="27"/>
                                        </p:tgtEl>
                                        <p:attrNameLst>
                                          <p:attrName>style.visibility</p:attrName>
                                        </p:attrNameLst>
                                      </p:cBhvr>
                                      <p:to>
                                        <p:strVal val="visible"/>
                                      </p:to>
                                    </p:set>
                                    <p:animEffect transition="in" filter="plus(in)">
                                      <p:cBhvr>
                                        <p:cTn id="76" dur="3000"/>
                                        <p:tgtEl>
                                          <p:spTgt spid="27"/>
                                        </p:tgtEl>
                                      </p:cBhvr>
                                    </p:animEffect>
                                  </p:childTnLst>
                                </p:cTn>
                              </p:par>
                              <p:par>
                                <p:cTn id="77" presetID="13" presetClass="entr" presetSubtype="16" fill="hold" grpId="0" nodeType="withEffect">
                                  <p:stCondLst>
                                    <p:cond delay="0"/>
                                  </p:stCondLst>
                                  <p:childTnLst>
                                    <p:set>
                                      <p:cBhvr>
                                        <p:cTn id="78" dur="1" fill="hold">
                                          <p:stCondLst>
                                            <p:cond delay="0"/>
                                          </p:stCondLst>
                                        </p:cTn>
                                        <p:tgtEl>
                                          <p:spTgt spid="28"/>
                                        </p:tgtEl>
                                        <p:attrNameLst>
                                          <p:attrName>style.visibility</p:attrName>
                                        </p:attrNameLst>
                                      </p:cBhvr>
                                      <p:to>
                                        <p:strVal val="visible"/>
                                      </p:to>
                                    </p:set>
                                    <p:animEffect transition="in" filter="plus(in)">
                                      <p:cBhvr>
                                        <p:cTn id="79" dur="3000"/>
                                        <p:tgtEl>
                                          <p:spTgt spid="28"/>
                                        </p:tgtEl>
                                      </p:cBhvr>
                                    </p:animEffect>
                                  </p:childTnLst>
                                </p:cTn>
                              </p:par>
                              <p:par>
                                <p:cTn id="80" presetID="13" presetClass="entr" presetSubtype="16" fill="hold" grpId="0" nodeType="withEffect">
                                  <p:stCondLst>
                                    <p:cond delay="0"/>
                                  </p:stCondLst>
                                  <p:childTnLst>
                                    <p:set>
                                      <p:cBhvr>
                                        <p:cTn id="81" dur="1" fill="hold">
                                          <p:stCondLst>
                                            <p:cond delay="0"/>
                                          </p:stCondLst>
                                        </p:cTn>
                                        <p:tgtEl>
                                          <p:spTgt spid="29"/>
                                        </p:tgtEl>
                                        <p:attrNameLst>
                                          <p:attrName>style.visibility</p:attrName>
                                        </p:attrNameLst>
                                      </p:cBhvr>
                                      <p:to>
                                        <p:strVal val="visible"/>
                                      </p:to>
                                    </p:set>
                                    <p:animEffect transition="in" filter="plus(in)">
                                      <p:cBhvr>
                                        <p:cTn id="82" dur="3000"/>
                                        <p:tgtEl>
                                          <p:spTgt spid="29"/>
                                        </p:tgtEl>
                                      </p:cBhvr>
                                    </p:animEffect>
                                  </p:childTnLst>
                                </p:cTn>
                              </p:par>
                              <p:par>
                                <p:cTn id="83" presetID="13" presetClass="entr" presetSubtype="16" fill="hold" grpId="0" nodeType="withEffect">
                                  <p:stCondLst>
                                    <p:cond delay="0"/>
                                  </p:stCondLst>
                                  <p:childTnLst>
                                    <p:set>
                                      <p:cBhvr>
                                        <p:cTn id="84" dur="1" fill="hold">
                                          <p:stCondLst>
                                            <p:cond delay="0"/>
                                          </p:stCondLst>
                                        </p:cTn>
                                        <p:tgtEl>
                                          <p:spTgt spid="30"/>
                                        </p:tgtEl>
                                        <p:attrNameLst>
                                          <p:attrName>style.visibility</p:attrName>
                                        </p:attrNameLst>
                                      </p:cBhvr>
                                      <p:to>
                                        <p:strVal val="visible"/>
                                      </p:to>
                                    </p:set>
                                    <p:animEffect transition="in" filter="plus(in)">
                                      <p:cBhvr>
                                        <p:cTn id="85" dur="3000"/>
                                        <p:tgtEl>
                                          <p:spTgt spid="30"/>
                                        </p:tgtEl>
                                      </p:cBhvr>
                                    </p:animEffect>
                                  </p:childTnLst>
                                </p:cTn>
                              </p:par>
                              <p:par>
                                <p:cTn id="86" presetID="13" presetClass="entr" presetSubtype="16" fill="hold" grpId="0" nodeType="withEffect">
                                  <p:stCondLst>
                                    <p:cond delay="0"/>
                                  </p:stCondLst>
                                  <p:childTnLst>
                                    <p:set>
                                      <p:cBhvr>
                                        <p:cTn id="87" dur="1" fill="hold">
                                          <p:stCondLst>
                                            <p:cond delay="0"/>
                                          </p:stCondLst>
                                        </p:cTn>
                                        <p:tgtEl>
                                          <p:spTgt spid="31"/>
                                        </p:tgtEl>
                                        <p:attrNameLst>
                                          <p:attrName>style.visibility</p:attrName>
                                        </p:attrNameLst>
                                      </p:cBhvr>
                                      <p:to>
                                        <p:strVal val="visible"/>
                                      </p:to>
                                    </p:set>
                                    <p:animEffect transition="in" filter="plus(in)">
                                      <p:cBhvr>
                                        <p:cTn id="88" dur="3000"/>
                                        <p:tgtEl>
                                          <p:spTgt spid="31"/>
                                        </p:tgtEl>
                                      </p:cBhvr>
                                    </p:animEffect>
                                  </p:childTnLst>
                                </p:cTn>
                              </p:par>
                              <p:par>
                                <p:cTn id="89" presetID="13" presetClass="entr" presetSubtype="16" fill="hold" grpId="0" nodeType="withEffect">
                                  <p:stCondLst>
                                    <p:cond delay="0"/>
                                  </p:stCondLst>
                                  <p:childTnLst>
                                    <p:set>
                                      <p:cBhvr>
                                        <p:cTn id="90" dur="1" fill="hold">
                                          <p:stCondLst>
                                            <p:cond delay="0"/>
                                          </p:stCondLst>
                                        </p:cTn>
                                        <p:tgtEl>
                                          <p:spTgt spid="32"/>
                                        </p:tgtEl>
                                        <p:attrNameLst>
                                          <p:attrName>style.visibility</p:attrName>
                                        </p:attrNameLst>
                                      </p:cBhvr>
                                      <p:to>
                                        <p:strVal val="visible"/>
                                      </p:to>
                                    </p:set>
                                    <p:animEffect transition="in" filter="plus(in)">
                                      <p:cBhvr>
                                        <p:cTn id="91" dur="3000"/>
                                        <p:tgtEl>
                                          <p:spTgt spid="32"/>
                                        </p:tgtEl>
                                      </p:cBhvr>
                                    </p:animEffect>
                                  </p:childTnLst>
                                </p:cTn>
                              </p:par>
                              <p:par>
                                <p:cTn id="92" presetID="13" presetClass="entr" presetSubtype="16" fill="hold" grpId="0" nodeType="withEffect">
                                  <p:stCondLst>
                                    <p:cond delay="0"/>
                                  </p:stCondLst>
                                  <p:childTnLst>
                                    <p:set>
                                      <p:cBhvr>
                                        <p:cTn id="93" dur="1" fill="hold">
                                          <p:stCondLst>
                                            <p:cond delay="0"/>
                                          </p:stCondLst>
                                        </p:cTn>
                                        <p:tgtEl>
                                          <p:spTgt spid="33"/>
                                        </p:tgtEl>
                                        <p:attrNameLst>
                                          <p:attrName>style.visibility</p:attrName>
                                        </p:attrNameLst>
                                      </p:cBhvr>
                                      <p:to>
                                        <p:strVal val="visible"/>
                                      </p:to>
                                    </p:set>
                                    <p:animEffect transition="in" filter="plus(in)">
                                      <p:cBhvr>
                                        <p:cTn id="94" dur="3000"/>
                                        <p:tgtEl>
                                          <p:spTgt spid="33"/>
                                        </p:tgtEl>
                                      </p:cBhvr>
                                    </p:animEffect>
                                  </p:childTnLst>
                                </p:cTn>
                              </p:par>
                              <p:par>
                                <p:cTn id="95" presetID="13" presetClass="entr" presetSubtype="16" fill="hold" grpId="0" nodeType="withEffect">
                                  <p:stCondLst>
                                    <p:cond delay="0"/>
                                  </p:stCondLst>
                                  <p:childTnLst>
                                    <p:set>
                                      <p:cBhvr>
                                        <p:cTn id="96" dur="1" fill="hold">
                                          <p:stCondLst>
                                            <p:cond delay="0"/>
                                          </p:stCondLst>
                                        </p:cTn>
                                        <p:tgtEl>
                                          <p:spTgt spid="34"/>
                                        </p:tgtEl>
                                        <p:attrNameLst>
                                          <p:attrName>style.visibility</p:attrName>
                                        </p:attrNameLst>
                                      </p:cBhvr>
                                      <p:to>
                                        <p:strVal val="visible"/>
                                      </p:to>
                                    </p:set>
                                    <p:animEffect transition="in" filter="plus(in)">
                                      <p:cBhvr>
                                        <p:cTn id="97" dur="3000"/>
                                        <p:tgtEl>
                                          <p:spTgt spid="34"/>
                                        </p:tgtEl>
                                      </p:cBhvr>
                                    </p:animEffect>
                                  </p:childTnLst>
                                </p:cTn>
                              </p:par>
                              <p:par>
                                <p:cTn id="98" presetID="13" presetClass="entr" presetSubtype="16" fill="hold" grpId="0" nodeType="withEffect">
                                  <p:stCondLst>
                                    <p:cond delay="0"/>
                                  </p:stCondLst>
                                  <p:childTnLst>
                                    <p:set>
                                      <p:cBhvr>
                                        <p:cTn id="99" dur="1" fill="hold">
                                          <p:stCondLst>
                                            <p:cond delay="0"/>
                                          </p:stCondLst>
                                        </p:cTn>
                                        <p:tgtEl>
                                          <p:spTgt spid="35"/>
                                        </p:tgtEl>
                                        <p:attrNameLst>
                                          <p:attrName>style.visibility</p:attrName>
                                        </p:attrNameLst>
                                      </p:cBhvr>
                                      <p:to>
                                        <p:strVal val="visible"/>
                                      </p:to>
                                    </p:set>
                                    <p:animEffect transition="in" filter="plus(in)">
                                      <p:cBhvr>
                                        <p:cTn id="100" dur="3000"/>
                                        <p:tgtEl>
                                          <p:spTgt spid="35"/>
                                        </p:tgtEl>
                                      </p:cBhvr>
                                    </p:animEffect>
                                  </p:childTnLst>
                                </p:cTn>
                              </p:par>
                              <p:par>
                                <p:cTn id="101" presetID="13" presetClass="entr" presetSubtype="16" fill="hold" grpId="0" nodeType="withEffect">
                                  <p:stCondLst>
                                    <p:cond delay="0"/>
                                  </p:stCondLst>
                                  <p:childTnLst>
                                    <p:set>
                                      <p:cBhvr>
                                        <p:cTn id="102" dur="1" fill="hold">
                                          <p:stCondLst>
                                            <p:cond delay="0"/>
                                          </p:stCondLst>
                                        </p:cTn>
                                        <p:tgtEl>
                                          <p:spTgt spid="36"/>
                                        </p:tgtEl>
                                        <p:attrNameLst>
                                          <p:attrName>style.visibility</p:attrName>
                                        </p:attrNameLst>
                                      </p:cBhvr>
                                      <p:to>
                                        <p:strVal val="visible"/>
                                      </p:to>
                                    </p:set>
                                    <p:animEffect transition="in" filter="plus(in)">
                                      <p:cBhvr>
                                        <p:cTn id="103" dur="3000"/>
                                        <p:tgtEl>
                                          <p:spTgt spid="36"/>
                                        </p:tgtEl>
                                      </p:cBhvr>
                                    </p:animEffect>
                                  </p:childTnLst>
                                </p:cTn>
                              </p:par>
                              <p:par>
                                <p:cTn id="104" presetID="13" presetClass="entr" presetSubtype="16" fill="hold" grpId="0" nodeType="withEffect">
                                  <p:stCondLst>
                                    <p:cond delay="0"/>
                                  </p:stCondLst>
                                  <p:childTnLst>
                                    <p:set>
                                      <p:cBhvr>
                                        <p:cTn id="105" dur="1" fill="hold">
                                          <p:stCondLst>
                                            <p:cond delay="0"/>
                                          </p:stCondLst>
                                        </p:cTn>
                                        <p:tgtEl>
                                          <p:spTgt spid="37"/>
                                        </p:tgtEl>
                                        <p:attrNameLst>
                                          <p:attrName>style.visibility</p:attrName>
                                        </p:attrNameLst>
                                      </p:cBhvr>
                                      <p:to>
                                        <p:strVal val="visible"/>
                                      </p:to>
                                    </p:set>
                                    <p:animEffect transition="in" filter="plus(in)">
                                      <p:cBhvr>
                                        <p:cTn id="106" dur="3000"/>
                                        <p:tgtEl>
                                          <p:spTgt spid="37"/>
                                        </p:tgtEl>
                                      </p:cBhvr>
                                    </p:animEffect>
                                  </p:childTnLst>
                                </p:cTn>
                              </p:par>
                              <p:par>
                                <p:cTn id="107" presetID="13" presetClass="entr" presetSubtype="16" fill="hold" grpId="0" nodeType="withEffect">
                                  <p:stCondLst>
                                    <p:cond delay="0"/>
                                  </p:stCondLst>
                                  <p:childTnLst>
                                    <p:set>
                                      <p:cBhvr>
                                        <p:cTn id="108" dur="1" fill="hold">
                                          <p:stCondLst>
                                            <p:cond delay="0"/>
                                          </p:stCondLst>
                                        </p:cTn>
                                        <p:tgtEl>
                                          <p:spTgt spid="38"/>
                                        </p:tgtEl>
                                        <p:attrNameLst>
                                          <p:attrName>style.visibility</p:attrName>
                                        </p:attrNameLst>
                                      </p:cBhvr>
                                      <p:to>
                                        <p:strVal val="visible"/>
                                      </p:to>
                                    </p:set>
                                    <p:animEffect transition="in" filter="plus(in)">
                                      <p:cBhvr>
                                        <p:cTn id="109" dur="3000"/>
                                        <p:tgtEl>
                                          <p:spTgt spid="38"/>
                                        </p:tgtEl>
                                      </p:cBhvr>
                                    </p:animEffect>
                                  </p:childTnLst>
                                </p:cTn>
                              </p:par>
                              <p:par>
                                <p:cTn id="110" presetID="13" presetClass="entr" presetSubtype="16" fill="hold" grpId="0" nodeType="withEffect">
                                  <p:stCondLst>
                                    <p:cond delay="0"/>
                                  </p:stCondLst>
                                  <p:childTnLst>
                                    <p:set>
                                      <p:cBhvr>
                                        <p:cTn id="111" dur="1" fill="hold">
                                          <p:stCondLst>
                                            <p:cond delay="0"/>
                                          </p:stCondLst>
                                        </p:cTn>
                                        <p:tgtEl>
                                          <p:spTgt spid="39"/>
                                        </p:tgtEl>
                                        <p:attrNameLst>
                                          <p:attrName>style.visibility</p:attrName>
                                        </p:attrNameLst>
                                      </p:cBhvr>
                                      <p:to>
                                        <p:strVal val="visible"/>
                                      </p:to>
                                    </p:set>
                                    <p:animEffect transition="in" filter="plus(in)">
                                      <p:cBhvr>
                                        <p:cTn id="112" dur="3000"/>
                                        <p:tgtEl>
                                          <p:spTgt spid="39"/>
                                        </p:tgtEl>
                                      </p:cBhvr>
                                    </p:animEffect>
                                  </p:childTnLst>
                                </p:cTn>
                              </p:par>
                              <p:par>
                                <p:cTn id="113" presetID="13" presetClass="entr" presetSubtype="16" fill="hold" grpId="0" nodeType="withEffect">
                                  <p:stCondLst>
                                    <p:cond delay="0"/>
                                  </p:stCondLst>
                                  <p:childTnLst>
                                    <p:set>
                                      <p:cBhvr>
                                        <p:cTn id="114" dur="1" fill="hold">
                                          <p:stCondLst>
                                            <p:cond delay="0"/>
                                          </p:stCondLst>
                                        </p:cTn>
                                        <p:tgtEl>
                                          <p:spTgt spid="40"/>
                                        </p:tgtEl>
                                        <p:attrNameLst>
                                          <p:attrName>style.visibility</p:attrName>
                                        </p:attrNameLst>
                                      </p:cBhvr>
                                      <p:to>
                                        <p:strVal val="visible"/>
                                      </p:to>
                                    </p:set>
                                    <p:animEffect transition="in" filter="plus(in)">
                                      <p:cBhvr>
                                        <p:cTn id="115" dur="3000"/>
                                        <p:tgtEl>
                                          <p:spTgt spid="40"/>
                                        </p:tgtEl>
                                      </p:cBhvr>
                                    </p:animEffect>
                                  </p:childTnLst>
                                </p:cTn>
                              </p:par>
                              <p:par>
                                <p:cTn id="116" presetID="13" presetClass="entr" presetSubtype="16" fill="hold" grpId="0" nodeType="withEffect">
                                  <p:stCondLst>
                                    <p:cond delay="0"/>
                                  </p:stCondLst>
                                  <p:childTnLst>
                                    <p:set>
                                      <p:cBhvr>
                                        <p:cTn id="117" dur="1" fill="hold">
                                          <p:stCondLst>
                                            <p:cond delay="0"/>
                                          </p:stCondLst>
                                        </p:cTn>
                                        <p:tgtEl>
                                          <p:spTgt spid="41"/>
                                        </p:tgtEl>
                                        <p:attrNameLst>
                                          <p:attrName>style.visibility</p:attrName>
                                        </p:attrNameLst>
                                      </p:cBhvr>
                                      <p:to>
                                        <p:strVal val="visible"/>
                                      </p:to>
                                    </p:set>
                                    <p:animEffect transition="in" filter="plus(in)">
                                      <p:cBhvr>
                                        <p:cTn id="118" dur="3000"/>
                                        <p:tgtEl>
                                          <p:spTgt spid="41"/>
                                        </p:tgtEl>
                                      </p:cBhvr>
                                    </p:animEffect>
                                  </p:childTnLst>
                                </p:cTn>
                              </p:par>
                              <p:par>
                                <p:cTn id="119" presetID="13" presetClass="entr" presetSubtype="16" fill="hold" grpId="0" nodeType="withEffect">
                                  <p:stCondLst>
                                    <p:cond delay="0"/>
                                  </p:stCondLst>
                                  <p:childTnLst>
                                    <p:set>
                                      <p:cBhvr>
                                        <p:cTn id="120" dur="1" fill="hold">
                                          <p:stCondLst>
                                            <p:cond delay="0"/>
                                          </p:stCondLst>
                                        </p:cTn>
                                        <p:tgtEl>
                                          <p:spTgt spid="42"/>
                                        </p:tgtEl>
                                        <p:attrNameLst>
                                          <p:attrName>style.visibility</p:attrName>
                                        </p:attrNameLst>
                                      </p:cBhvr>
                                      <p:to>
                                        <p:strVal val="visible"/>
                                      </p:to>
                                    </p:set>
                                    <p:animEffect transition="in" filter="plus(in)">
                                      <p:cBhvr>
                                        <p:cTn id="121" dur="3000"/>
                                        <p:tgtEl>
                                          <p:spTgt spid="42"/>
                                        </p:tgtEl>
                                      </p:cBhvr>
                                    </p:animEffect>
                                  </p:childTnLst>
                                </p:cTn>
                              </p:par>
                              <p:par>
                                <p:cTn id="122" presetID="13" presetClass="entr" presetSubtype="16" fill="hold" grpId="0" nodeType="withEffect">
                                  <p:stCondLst>
                                    <p:cond delay="0"/>
                                  </p:stCondLst>
                                  <p:childTnLst>
                                    <p:set>
                                      <p:cBhvr>
                                        <p:cTn id="123" dur="1" fill="hold">
                                          <p:stCondLst>
                                            <p:cond delay="0"/>
                                          </p:stCondLst>
                                        </p:cTn>
                                        <p:tgtEl>
                                          <p:spTgt spid="43"/>
                                        </p:tgtEl>
                                        <p:attrNameLst>
                                          <p:attrName>style.visibility</p:attrName>
                                        </p:attrNameLst>
                                      </p:cBhvr>
                                      <p:to>
                                        <p:strVal val="visible"/>
                                      </p:to>
                                    </p:set>
                                    <p:animEffect transition="in" filter="plus(in)">
                                      <p:cBhvr>
                                        <p:cTn id="124" dur="3000"/>
                                        <p:tgtEl>
                                          <p:spTgt spid="43"/>
                                        </p:tgtEl>
                                      </p:cBhvr>
                                    </p:animEffect>
                                  </p:childTnLst>
                                </p:cTn>
                              </p:par>
                              <p:par>
                                <p:cTn id="125" presetID="13" presetClass="entr" presetSubtype="16" fill="hold" grpId="0" nodeType="withEffect">
                                  <p:stCondLst>
                                    <p:cond delay="0"/>
                                  </p:stCondLst>
                                  <p:childTnLst>
                                    <p:set>
                                      <p:cBhvr>
                                        <p:cTn id="126" dur="1" fill="hold">
                                          <p:stCondLst>
                                            <p:cond delay="0"/>
                                          </p:stCondLst>
                                        </p:cTn>
                                        <p:tgtEl>
                                          <p:spTgt spid="44"/>
                                        </p:tgtEl>
                                        <p:attrNameLst>
                                          <p:attrName>style.visibility</p:attrName>
                                        </p:attrNameLst>
                                      </p:cBhvr>
                                      <p:to>
                                        <p:strVal val="visible"/>
                                      </p:to>
                                    </p:set>
                                    <p:animEffect transition="in" filter="plus(in)">
                                      <p:cBhvr>
                                        <p:cTn id="127" dur="3000"/>
                                        <p:tgtEl>
                                          <p:spTgt spid="44"/>
                                        </p:tgtEl>
                                      </p:cBhvr>
                                    </p:animEffect>
                                  </p:childTnLst>
                                </p:cTn>
                              </p:par>
                              <p:par>
                                <p:cTn id="128" presetID="13" presetClass="entr" presetSubtype="16" fill="hold" grpId="0" nodeType="withEffect">
                                  <p:stCondLst>
                                    <p:cond delay="0"/>
                                  </p:stCondLst>
                                  <p:childTnLst>
                                    <p:set>
                                      <p:cBhvr>
                                        <p:cTn id="129" dur="1" fill="hold">
                                          <p:stCondLst>
                                            <p:cond delay="0"/>
                                          </p:stCondLst>
                                        </p:cTn>
                                        <p:tgtEl>
                                          <p:spTgt spid="45"/>
                                        </p:tgtEl>
                                        <p:attrNameLst>
                                          <p:attrName>style.visibility</p:attrName>
                                        </p:attrNameLst>
                                      </p:cBhvr>
                                      <p:to>
                                        <p:strVal val="visible"/>
                                      </p:to>
                                    </p:set>
                                    <p:animEffect transition="in" filter="plus(in)">
                                      <p:cBhvr>
                                        <p:cTn id="130" dur="3000"/>
                                        <p:tgtEl>
                                          <p:spTgt spid="45"/>
                                        </p:tgtEl>
                                      </p:cBhvr>
                                    </p:animEffect>
                                  </p:childTnLst>
                                </p:cTn>
                              </p:par>
                              <p:par>
                                <p:cTn id="131" presetID="13" presetClass="entr" presetSubtype="16" fill="hold" grpId="0" nodeType="withEffect">
                                  <p:stCondLst>
                                    <p:cond delay="0"/>
                                  </p:stCondLst>
                                  <p:childTnLst>
                                    <p:set>
                                      <p:cBhvr>
                                        <p:cTn id="132" dur="1" fill="hold">
                                          <p:stCondLst>
                                            <p:cond delay="0"/>
                                          </p:stCondLst>
                                        </p:cTn>
                                        <p:tgtEl>
                                          <p:spTgt spid="46"/>
                                        </p:tgtEl>
                                        <p:attrNameLst>
                                          <p:attrName>style.visibility</p:attrName>
                                        </p:attrNameLst>
                                      </p:cBhvr>
                                      <p:to>
                                        <p:strVal val="visible"/>
                                      </p:to>
                                    </p:set>
                                    <p:animEffect transition="in" filter="plus(in)">
                                      <p:cBhvr>
                                        <p:cTn id="133" dur="3000"/>
                                        <p:tgtEl>
                                          <p:spTgt spid="46"/>
                                        </p:tgtEl>
                                      </p:cBhvr>
                                    </p:animEffect>
                                  </p:childTnLst>
                                </p:cTn>
                              </p:par>
                              <p:par>
                                <p:cTn id="134" presetID="13" presetClass="entr" presetSubtype="16" fill="hold" grpId="0" nodeType="withEffect">
                                  <p:stCondLst>
                                    <p:cond delay="0"/>
                                  </p:stCondLst>
                                  <p:childTnLst>
                                    <p:set>
                                      <p:cBhvr>
                                        <p:cTn id="135" dur="1" fill="hold">
                                          <p:stCondLst>
                                            <p:cond delay="0"/>
                                          </p:stCondLst>
                                        </p:cTn>
                                        <p:tgtEl>
                                          <p:spTgt spid="47"/>
                                        </p:tgtEl>
                                        <p:attrNameLst>
                                          <p:attrName>style.visibility</p:attrName>
                                        </p:attrNameLst>
                                      </p:cBhvr>
                                      <p:to>
                                        <p:strVal val="visible"/>
                                      </p:to>
                                    </p:set>
                                    <p:animEffect transition="in" filter="plus(in)">
                                      <p:cBhvr>
                                        <p:cTn id="136" dur="3000"/>
                                        <p:tgtEl>
                                          <p:spTgt spid="47"/>
                                        </p:tgtEl>
                                      </p:cBhvr>
                                    </p:animEffect>
                                  </p:childTnLst>
                                </p:cTn>
                              </p:par>
                              <p:par>
                                <p:cTn id="137" presetID="13" presetClass="entr" presetSubtype="16" fill="hold" grpId="0" nodeType="withEffect">
                                  <p:stCondLst>
                                    <p:cond delay="0"/>
                                  </p:stCondLst>
                                  <p:childTnLst>
                                    <p:set>
                                      <p:cBhvr>
                                        <p:cTn id="138" dur="1" fill="hold">
                                          <p:stCondLst>
                                            <p:cond delay="0"/>
                                          </p:stCondLst>
                                        </p:cTn>
                                        <p:tgtEl>
                                          <p:spTgt spid="48"/>
                                        </p:tgtEl>
                                        <p:attrNameLst>
                                          <p:attrName>style.visibility</p:attrName>
                                        </p:attrNameLst>
                                      </p:cBhvr>
                                      <p:to>
                                        <p:strVal val="visible"/>
                                      </p:to>
                                    </p:set>
                                    <p:animEffect transition="in" filter="plus(in)">
                                      <p:cBhvr>
                                        <p:cTn id="139" dur="3000"/>
                                        <p:tgtEl>
                                          <p:spTgt spid="48"/>
                                        </p:tgtEl>
                                      </p:cBhvr>
                                    </p:animEffect>
                                  </p:childTnLst>
                                </p:cTn>
                              </p:par>
                              <p:par>
                                <p:cTn id="140" presetID="13" presetClass="entr" presetSubtype="16" fill="hold" grpId="0" nodeType="withEffect">
                                  <p:stCondLst>
                                    <p:cond delay="0"/>
                                  </p:stCondLst>
                                  <p:childTnLst>
                                    <p:set>
                                      <p:cBhvr>
                                        <p:cTn id="141" dur="1" fill="hold">
                                          <p:stCondLst>
                                            <p:cond delay="0"/>
                                          </p:stCondLst>
                                        </p:cTn>
                                        <p:tgtEl>
                                          <p:spTgt spid="49"/>
                                        </p:tgtEl>
                                        <p:attrNameLst>
                                          <p:attrName>style.visibility</p:attrName>
                                        </p:attrNameLst>
                                      </p:cBhvr>
                                      <p:to>
                                        <p:strVal val="visible"/>
                                      </p:to>
                                    </p:set>
                                    <p:animEffect transition="in" filter="plus(in)">
                                      <p:cBhvr>
                                        <p:cTn id="142" dur="3000"/>
                                        <p:tgtEl>
                                          <p:spTgt spid="49"/>
                                        </p:tgtEl>
                                      </p:cBhvr>
                                    </p:animEffect>
                                  </p:childTnLst>
                                </p:cTn>
                              </p:par>
                              <p:par>
                                <p:cTn id="143" presetID="13" presetClass="entr" presetSubtype="16" fill="hold" grpId="0" nodeType="withEffect">
                                  <p:stCondLst>
                                    <p:cond delay="0"/>
                                  </p:stCondLst>
                                  <p:childTnLst>
                                    <p:set>
                                      <p:cBhvr>
                                        <p:cTn id="144" dur="1" fill="hold">
                                          <p:stCondLst>
                                            <p:cond delay="0"/>
                                          </p:stCondLst>
                                        </p:cTn>
                                        <p:tgtEl>
                                          <p:spTgt spid="50"/>
                                        </p:tgtEl>
                                        <p:attrNameLst>
                                          <p:attrName>style.visibility</p:attrName>
                                        </p:attrNameLst>
                                      </p:cBhvr>
                                      <p:to>
                                        <p:strVal val="visible"/>
                                      </p:to>
                                    </p:set>
                                    <p:animEffect transition="in" filter="plus(in)">
                                      <p:cBhvr>
                                        <p:cTn id="145" dur="3000"/>
                                        <p:tgtEl>
                                          <p:spTgt spid="50"/>
                                        </p:tgtEl>
                                      </p:cBhvr>
                                    </p:animEffect>
                                  </p:childTnLst>
                                </p:cTn>
                              </p:par>
                              <p:par>
                                <p:cTn id="146" presetID="13" presetClass="entr" presetSubtype="16" fill="hold" grpId="0" nodeType="withEffect">
                                  <p:stCondLst>
                                    <p:cond delay="0"/>
                                  </p:stCondLst>
                                  <p:childTnLst>
                                    <p:set>
                                      <p:cBhvr>
                                        <p:cTn id="147" dur="1" fill="hold">
                                          <p:stCondLst>
                                            <p:cond delay="0"/>
                                          </p:stCondLst>
                                        </p:cTn>
                                        <p:tgtEl>
                                          <p:spTgt spid="51"/>
                                        </p:tgtEl>
                                        <p:attrNameLst>
                                          <p:attrName>style.visibility</p:attrName>
                                        </p:attrNameLst>
                                      </p:cBhvr>
                                      <p:to>
                                        <p:strVal val="visible"/>
                                      </p:to>
                                    </p:set>
                                    <p:animEffect transition="in" filter="plus(in)">
                                      <p:cBhvr>
                                        <p:cTn id="148" dur="3000"/>
                                        <p:tgtEl>
                                          <p:spTgt spid="51"/>
                                        </p:tgtEl>
                                      </p:cBhvr>
                                    </p:animEffect>
                                  </p:childTnLst>
                                </p:cTn>
                              </p:par>
                              <p:par>
                                <p:cTn id="149" presetID="13" presetClass="entr" presetSubtype="16" fill="hold" grpId="0" nodeType="withEffect">
                                  <p:stCondLst>
                                    <p:cond delay="0"/>
                                  </p:stCondLst>
                                  <p:childTnLst>
                                    <p:set>
                                      <p:cBhvr>
                                        <p:cTn id="150" dur="1" fill="hold">
                                          <p:stCondLst>
                                            <p:cond delay="0"/>
                                          </p:stCondLst>
                                        </p:cTn>
                                        <p:tgtEl>
                                          <p:spTgt spid="52"/>
                                        </p:tgtEl>
                                        <p:attrNameLst>
                                          <p:attrName>style.visibility</p:attrName>
                                        </p:attrNameLst>
                                      </p:cBhvr>
                                      <p:to>
                                        <p:strVal val="visible"/>
                                      </p:to>
                                    </p:set>
                                    <p:animEffect transition="in" filter="plus(in)">
                                      <p:cBhvr>
                                        <p:cTn id="151" dur="3000"/>
                                        <p:tgtEl>
                                          <p:spTgt spid="52"/>
                                        </p:tgtEl>
                                      </p:cBhvr>
                                    </p:animEffect>
                                  </p:childTnLst>
                                </p:cTn>
                              </p:par>
                              <p:par>
                                <p:cTn id="152" presetID="13" presetClass="entr" presetSubtype="16" fill="hold" grpId="0" nodeType="withEffect">
                                  <p:stCondLst>
                                    <p:cond delay="0"/>
                                  </p:stCondLst>
                                  <p:childTnLst>
                                    <p:set>
                                      <p:cBhvr>
                                        <p:cTn id="153" dur="1" fill="hold">
                                          <p:stCondLst>
                                            <p:cond delay="0"/>
                                          </p:stCondLst>
                                        </p:cTn>
                                        <p:tgtEl>
                                          <p:spTgt spid="53"/>
                                        </p:tgtEl>
                                        <p:attrNameLst>
                                          <p:attrName>style.visibility</p:attrName>
                                        </p:attrNameLst>
                                      </p:cBhvr>
                                      <p:to>
                                        <p:strVal val="visible"/>
                                      </p:to>
                                    </p:set>
                                    <p:animEffect transition="in" filter="plus(in)">
                                      <p:cBhvr>
                                        <p:cTn id="154" dur="3000"/>
                                        <p:tgtEl>
                                          <p:spTgt spid="53"/>
                                        </p:tgtEl>
                                      </p:cBhvr>
                                    </p:animEffect>
                                  </p:childTnLst>
                                </p:cTn>
                              </p:par>
                              <p:par>
                                <p:cTn id="155" presetID="13" presetClass="entr" presetSubtype="16" fill="hold" grpId="0" nodeType="withEffect">
                                  <p:stCondLst>
                                    <p:cond delay="0"/>
                                  </p:stCondLst>
                                  <p:childTnLst>
                                    <p:set>
                                      <p:cBhvr>
                                        <p:cTn id="156" dur="1" fill="hold">
                                          <p:stCondLst>
                                            <p:cond delay="0"/>
                                          </p:stCondLst>
                                        </p:cTn>
                                        <p:tgtEl>
                                          <p:spTgt spid="54"/>
                                        </p:tgtEl>
                                        <p:attrNameLst>
                                          <p:attrName>style.visibility</p:attrName>
                                        </p:attrNameLst>
                                      </p:cBhvr>
                                      <p:to>
                                        <p:strVal val="visible"/>
                                      </p:to>
                                    </p:set>
                                    <p:animEffect transition="in" filter="plus(in)">
                                      <p:cBhvr>
                                        <p:cTn id="157" dur="3000"/>
                                        <p:tgtEl>
                                          <p:spTgt spid="54"/>
                                        </p:tgtEl>
                                      </p:cBhvr>
                                    </p:animEffect>
                                  </p:childTnLst>
                                </p:cTn>
                              </p:par>
                              <p:par>
                                <p:cTn id="158" presetID="13" presetClass="entr" presetSubtype="16" fill="hold" grpId="0" nodeType="withEffect">
                                  <p:stCondLst>
                                    <p:cond delay="0"/>
                                  </p:stCondLst>
                                  <p:childTnLst>
                                    <p:set>
                                      <p:cBhvr>
                                        <p:cTn id="159" dur="1" fill="hold">
                                          <p:stCondLst>
                                            <p:cond delay="0"/>
                                          </p:stCondLst>
                                        </p:cTn>
                                        <p:tgtEl>
                                          <p:spTgt spid="55"/>
                                        </p:tgtEl>
                                        <p:attrNameLst>
                                          <p:attrName>style.visibility</p:attrName>
                                        </p:attrNameLst>
                                      </p:cBhvr>
                                      <p:to>
                                        <p:strVal val="visible"/>
                                      </p:to>
                                    </p:set>
                                    <p:animEffect transition="in" filter="plus(in)">
                                      <p:cBhvr>
                                        <p:cTn id="160" dur="3000"/>
                                        <p:tgtEl>
                                          <p:spTgt spid="55"/>
                                        </p:tgtEl>
                                      </p:cBhvr>
                                    </p:animEffect>
                                  </p:childTnLst>
                                </p:cTn>
                              </p:par>
                              <p:par>
                                <p:cTn id="161" presetID="13" presetClass="entr" presetSubtype="16" fill="hold" grpId="0" nodeType="withEffect">
                                  <p:stCondLst>
                                    <p:cond delay="0"/>
                                  </p:stCondLst>
                                  <p:childTnLst>
                                    <p:set>
                                      <p:cBhvr>
                                        <p:cTn id="162" dur="1" fill="hold">
                                          <p:stCondLst>
                                            <p:cond delay="0"/>
                                          </p:stCondLst>
                                        </p:cTn>
                                        <p:tgtEl>
                                          <p:spTgt spid="56"/>
                                        </p:tgtEl>
                                        <p:attrNameLst>
                                          <p:attrName>style.visibility</p:attrName>
                                        </p:attrNameLst>
                                      </p:cBhvr>
                                      <p:to>
                                        <p:strVal val="visible"/>
                                      </p:to>
                                    </p:set>
                                    <p:animEffect transition="in" filter="plus(in)">
                                      <p:cBhvr>
                                        <p:cTn id="163" dur="3000"/>
                                        <p:tgtEl>
                                          <p:spTgt spid="56"/>
                                        </p:tgtEl>
                                      </p:cBhvr>
                                    </p:animEffect>
                                  </p:childTnLst>
                                </p:cTn>
                              </p:par>
                              <p:par>
                                <p:cTn id="164" presetID="13" presetClass="entr" presetSubtype="16" fill="hold" grpId="0" nodeType="withEffect">
                                  <p:stCondLst>
                                    <p:cond delay="0"/>
                                  </p:stCondLst>
                                  <p:childTnLst>
                                    <p:set>
                                      <p:cBhvr>
                                        <p:cTn id="165" dur="1" fill="hold">
                                          <p:stCondLst>
                                            <p:cond delay="0"/>
                                          </p:stCondLst>
                                        </p:cTn>
                                        <p:tgtEl>
                                          <p:spTgt spid="57"/>
                                        </p:tgtEl>
                                        <p:attrNameLst>
                                          <p:attrName>style.visibility</p:attrName>
                                        </p:attrNameLst>
                                      </p:cBhvr>
                                      <p:to>
                                        <p:strVal val="visible"/>
                                      </p:to>
                                    </p:set>
                                    <p:animEffect transition="in" filter="plus(in)">
                                      <p:cBhvr>
                                        <p:cTn id="166" dur="3000"/>
                                        <p:tgtEl>
                                          <p:spTgt spid="57"/>
                                        </p:tgtEl>
                                      </p:cBhvr>
                                    </p:animEffect>
                                  </p:childTnLst>
                                </p:cTn>
                              </p:par>
                              <p:par>
                                <p:cTn id="167" presetID="13" presetClass="entr" presetSubtype="16" fill="hold" grpId="0" nodeType="withEffect">
                                  <p:stCondLst>
                                    <p:cond delay="0"/>
                                  </p:stCondLst>
                                  <p:childTnLst>
                                    <p:set>
                                      <p:cBhvr>
                                        <p:cTn id="168" dur="1" fill="hold">
                                          <p:stCondLst>
                                            <p:cond delay="0"/>
                                          </p:stCondLst>
                                        </p:cTn>
                                        <p:tgtEl>
                                          <p:spTgt spid="58"/>
                                        </p:tgtEl>
                                        <p:attrNameLst>
                                          <p:attrName>style.visibility</p:attrName>
                                        </p:attrNameLst>
                                      </p:cBhvr>
                                      <p:to>
                                        <p:strVal val="visible"/>
                                      </p:to>
                                    </p:set>
                                    <p:animEffect transition="in" filter="plus(in)">
                                      <p:cBhvr>
                                        <p:cTn id="169" dur="3000"/>
                                        <p:tgtEl>
                                          <p:spTgt spid="58"/>
                                        </p:tgtEl>
                                      </p:cBhvr>
                                    </p:animEffect>
                                  </p:childTnLst>
                                </p:cTn>
                              </p:par>
                              <p:par>
                                <p:cTn id="170" presetID="13" presetClass="entr" presetSubtype="16" fill="hold" grpId="0" nodeType="withEffect">
                                  <p:stCondLst>
                                    <p:cond delay="0"/>
                                  </p:stCondLst>
                                  <p:childTnLst>
                                    <p:set>
                                      <p:cBhvr>
                                        <p:cTn id="171" dur="1" fill="hold">
                                          <p:stCondLst>
                                            <p:cond delay="0"/>
                                          </p:stCondLst>
                                        </p:cTn>
                                        <p:tgtEl>
                                          <p:spTgt spid="59"/>
                                        </p:tgtEl>
                                        <p:attrNameLst>
                                          <p:attrName>style.visibility</p:attrName>
                                        </p:attrNameLst>
                                      </p:cBhvr>
                                      <p:to>
                                        <p:strVal val="visible"/>
                                      </p:to>
                                    </p:set>
                                    <p:animEffect transition="in" filter="plus(in)">
                                      <p:cBhvr>
                                        <p:cTn id="172" dur="3000"/>
                                        <p:tgtEl>
                                          <p:spTgt spid="59"/>
                                        </p:tgtEl>
                                      </p:cBhvr>
                                    </p:animEffect>
                                  </p:childTnLst>
                                </p:cTn>
                              </p:par>
                              <p:par>
                                <p:cTn id="173" presetID="13" presetClass="entr" presetSubtype="16" fill="hold" grpId="0" nodeType="withEffect">
                                  <p:stCondLst>
                                    <p:cond delay="0"/>
                                  </p:stCondLst>
                                  <p:childTnLst>
                                    <p:set>
                                      <p:cBhvr>
                                        <p:cTn id="174" dur="1" fill="hold">
                                          <p:stCondLst>
                                            <p:cond delay="0"/>
                                          </p:stCondLst>
                                        </p:cTn>
                                        <p:tgtEl>
                                          <p:spTgt spid="60"/>
                                        </p:tgtEl>
                                        <p:attrNameLst>
                                          <p:attrName>style.visibility</p:attrName>
                                        </p:attrNameLst>
                                      </p:cBhvr>
                                      <p:to>
                                        <p:strVal val="visible"/>
                                      </p:to>
                                    </p:set>
                                    <p:animEffect transition="in" filter="plus(in)">
                                      <p:cBhvr>
                                        <p:cTn id="175" dur="3000"/>
                                        <p:tgtEl>
                                          <p:spTgt spid="60"/>
                                        </p:tgtEl>
                                      </p:cBhvr>
                                    </p:animEffect>
                                  </p:childTnLst>
                                </p:cTn>
                              </p:par>
                              <p:par>
                                <p:cTn id="176" presetID="13" presetClass="entr" presetSubtype="16" fill="hold" grpId="0" nodeType="withEffect">
                                  <p:stCondLst>
                                    <p:cond delay="0"/>
                                  </p:stCondLst>
                                  <p:childTnLst>
                                    <p:set>
                                      <p:cBhvr>
                                        <p:cTn id="177" dur="1" fill="hold">
                                          <p:stCondLst>
                                            <p:cond delay="0"/>
                                          </p:stCondLst>
                                        </p:cTn>
                                        <p:tgtEl>
                                          <p:spTgt spid="61"/>
                                        </p:tgtEl>
                                        <p:attrNameLst>
                                          <p:attrName>style.visibility</p:attrName>
                                        </p:attrNameLst>
                                      </p:cBhvr>
                                      <p:to>
                                        <p:strVal val="visible"/>
                                      </p:to>
                                    </p:set>
                                    <p:animEffect transition="in" filter="plus(in)">
                                      <p:cBhvr>
                                        <p:cTn id="178" dur="3000"/>
                                        <p:tgtEl>
                                          <p:spTgt spid="61"/>
                                        </p:tgtEl>
                                      </p:cBhvr>
                                    </p:animEffect>
                                  </p:childTnLst>
                                </p:cTn>
                              </p:par>
                              <p:par>
                                <p:cTn id="179" presetID="13" presetClass="entr" presetSubtype="16" fill="hold" grpId="0" nodeType="withEffect">
                                  <p:stCondLst>
                                    <p:cond delay="0"/>
                                  </p:stCondLst>
                                  <p:childTnLst>
                                    <p:set>
                                      <p:cBhvr>
                                        <p:cTn id="180" dur="1" fill="hold">
                                          <p:stCondLst>
                                            <p:cond delay="0"/>
                                          </p:stCondLst>
                                        </p:cTn>
                                        <p:tgtEl>
                                          <p:spTgt spid="62"/>
                                        </p:tgtEl>
                                        <p:attrNameLst>
                                          <p:attrName>style.visibility</p:attrName>
                                        </p:attrNameLst>
                                      </p:cBhvr>
                                      <p:to>
                                        <p:strVal val="visible"/>
                                      </p:to>
                                    </p:set>
                                    <p:animEffect transition="in" filter="plus(in)">
                                      <p:cBhvr>
                                        <p:cTn id="181" dur="3000"/>
                                        <p:tgtEl>
                                          <p:spTgt spid="62"/>
                                        </p:tgtEl>
                                      </p:cBhvr>
                                    </p:animEffect>
                                  </p:childTnLst>
                                </p:cTn>
                              </p:par>
                              <p:par>
                                <p:cTn id="182" presetID="13" presetClass="entr" presetSubtype="16" fill="hold" grpId="0" nodeType="withEffect">
                                  <p:stCondLst>
                                    <p:cond delay="0"/>
                                  </p:stCondLst>
                                  <p:childTnLst>
                                    <p:set>
                                      <p:cBhvr>
                                        <p:cTn id="183" dur="1" fill="hold">
                                          <p:stCondLst>
                                            <p:cond delay="0"/>
                                          </p:stCondLst>
                                        </p:cTn>
                                        <p:tgtEl>
                                          <p:spTgt spid="63"/>
                                        </p:tgtEl>
                                        <p:attrNameLst>
                                          <p:attrName>style.visibility</p:attrName>
                                        </p:attrNameLst>
                                      </p:cBhvr>
                                      <p:to>
                                        <p:strVal val="visible"/>
                                      </p:to>
                                    </p:set>
                                    <p:animEffect transition="in" filter="plus(in)">
                                      <p:cBhvr>
                                        <p:cTn id="184" dur="3000"/>
                                        <p:tgtEl>
                                          <p:spTgt spid="63"/>
                                        </p:tgtEl>
                                      </p:cBhvr>
                                    </p:animEffect>
                                  </p:childTnLst>
                                </p:cTn>
                              </p:par>
                              <p:par>
                                <p:cTn id="185" presetID="13" presetClass="entr" presetSubtype="16" fill="hold" grpId="0" nodeType="withEffect">
                                  <p:stCondLst>
                                    <p:cond delay="0"/>
                                  </p:stCondLst>
                                  <p:childTnLst>
                                    <p:set>
                                      <p:cBhvr>
                                        <p:cTn id="186" dur="1" fill="hold">
                                          <p:stCondLst>
                                            <p:cond delay="0"/>
                                          </p:stCondLst>
                                        </p:cTn>
                                        <p:tgtEl>
                                          <p:spTgt spid="64"/>
                                        </p:tgtEl>
                                        <p:attrNameLst>
                                          <p:attrName>style.visibility</p:attrName>
                                        </p:attrNameLst>
                                      </p:cBhvr>
                                      <p:to>
                                        <p:strVal val="visible"/>
                                      </p:to>
                                    </p:set>
                                    <p:animEffect transition="in" filter="plus(in)">
                                      <p:cBhvr>
                                        <p:cTn id="187" dur="3000"/>
                                        <p:tgtEl>
                                          <p:spTgt spid="64"/>
                                        </p:tgtEl>
                                      </p:cBhvr>
                                    </p:animEffect>
                                  </p:childTnLst>
                                </p:cTn>
                              </p:par>
                              <p:par>
                                <p:cTn id="188" presetID="13" presetClass="entr" presetSubtype="16" fill="hold" grpId="0" nodeType="withEffect">
                                  <p:stCondLst>
                                    <p:cond delay="0"/>
                                  </p:stCondLst>
                                  <p:childTnLst>
                                    <p:set>
                                      <p:cBhvr>
                                        <p:cTn id="189" dur="1" fill="hold">
                                          <p:stCondLst>
                                            <p:cond delay="0"/>
                                          </p:stCondLst>
                                        </p:cTn>
                                        <p:tgtEl>
                                          <p:spTgt spid="65"/>
                                        </p:tgtEl>
                                        <p:attrNameLst>
                                          <p:attrName>style.visibility</p:attrName>
                                        </p:attrNameLst>
                                      </p:cBhvr>
                                      <p:to>
                                        <p:strVal val="visible"/>
                                      </p:to>
                                    </p:set>
                                    <p:animEffect transition="in" filter="plus(in)">
                                      <p:cBhvr>
                                        <p:cTn id="190" dur="3000"/>
                                        <p:tgtEl>
                                          <p:spTgt spid="65"/>
                                        </p:tgtEl>
                                      </p:cBhvr>
                                    </p:animEffect>
                                  </p:childTnLst>
                                </p:cTn>
                              </p:par>
                              <p:par>
                                <p:cTn id="191" presetID="13" presetClass="entr" presetSubtype="16" fill="hold" grpId="0" nodeType="withEffect">
                                  <p:stCondLst>
                                    <p:cond delay="0"/>
                                  </p:stCondLst>
                                  <p:childTnLst>
                                    <p:set>
                                      <p:cBhvr>
                                        <p:cTn id="192" dur="1" fill="hold">
                                          <p:stCondLst>
                                            <p:cond delay="0"/>
                                          </p:stCondLst>
                                        </p:cTn>
                                        <p:tgtEl>
                                          <p:spTgt spid="66"/>
                                        </p:tgtEl>
                                        <p:attrNameLst>
                                          <p:attrName>style.visibility</p:attrName>
                                        </p:attrNameLst>
                                      </p:cBhvr>
                                      <p:to>
                                        <p:strVal val="visible"/>
                                      </p:to>
                                    </p:set>
                                    <p:animEffect transition="in" filter="plus(in)">
                                      <p:cBhvr>
                                        <p:cTn id="193" dur="3000"/>
                                        <p:tgtEl>
                                          <p:spTgt spid="66"/>
                                        </p:tgtEl>
                                      </p:cBhvr>
                                    </p:animEffect>
                                  </p:childTnLst>
                                </p:cTn>
                              </p:par>
                              <p:par>
                                <p:cTn id="194" presetID="13" presetClass="entr" presetSubtype="16" fill="hold" grpId="0" nodeType="withEffect">
                                  <p:stCondLst>
                                    <p:cond delay="0"/>
                                  </p:stCondLst>
                                  <p:childTnLst>
                                    <p:set>
                                      <p:cBhvr>
                                        <p:cTn id="195" dur="1" fill="hold">
                                          <p:stCondLst>
                                            <p:cond delay="0"/>
                                          </p:stCondLst>
                                        </p:cTn>
                                        <p:tgtEl>
                                          <p:spTgt spid="67"/>
                                        </p:tgtEl>
                                        <p:attrNameLst>
                                          <p:attrName>style.visibility</p:attrName>
                                        </p:attrNameLst>
                                      </p:cBhvr>
                                      <p:to>
                                        <p:strVal val="visible"/>
                                      </p:to>
                                    </p:set>
                                    <p:animEffect transition="in" filter="plus(in)">
                                      <p:cBhvr>
                                        <p:cTn id="196" dur="3000"/>
                                        <p:tgtEl>
                                          <p:spTgt spid="67"/>
                                        </p:tgtEl>
                                      </p:cBhvr>
                                    </p:animEffect>
                                  </p:childTnLst>
                                </p:cTn>
                              </p:par>
                              <p:par>
                                <p:cTn id="197" presetID="13" presetClass="entr" presetSubtype="16" fill="hold" grpId="0" nodeType="withEffect">
                                  <p:stCondLst>
                                    <p:cond delay="0"/>
                                  </p:stCondLst>
                                  <p:childTnLst>
                                    <p:set>
                                      <p:cBhvr>
                                        <p:cTn id="198" dur="1" fill="hold">
                                          <p:stCondLst>
                                            <p:cond delay="0"/>
                                          </p:stCondLst>
                                        </p:cTn>
                                        <p:tgtEl>
                                          <p:spTgt spid="68"/>
                                        </p:tgtEl>
                                        <p:attrNameLst>
                                          <p:attrName>style.visibility</p:attrName>
                                        </p:attrNameLst>
                                      </p:cBhvr>
                                      <p:to>
                                        <p:strVal val="visible"/>
                                      </p:to>
                                    </p:set>
                                    <p:animEffect transition="in" filter="plus(in)">
                                      <p:cBhvr>
                                        <p:cTn id="199" dur="3000"/>
                                        <p:tgtEl>
                                          <p:spTgt spid="68"/>
                                        </p:tgtEl>
                                      </p:cBhvr>
                                    </p:animEffect>
                                  </p:childTnLst>
                                </p:cTn>
                              </p:par>
                              <p:par>
                                <p:cTn id="200" presetID="2" presetClass="entr" presetSubtype="6" fill="hold" grpId="1" nodeType="withEffect">
                                  <p:stCondLst>
                                    <p:cond delay="0"/>
                                  </p:stCondLst>
                                  <p:childTnLst>
                                    <p:set>
                                      <p:cBhvr>
                                        <p:cTn id="201" dur="1" fill="hold">
                                          <p:stCondLst>
                                            <p:cond delay="0"/>
                                          </p:stCondLst>
                                        </p:cTn>
                                        <p:tgtEl>
                                          <p:spTgt spid="5"/>
                                        </p:tgtEl>
                                        <p:attrNameLst>
                                          <p:attrName>style.visibility</p:attrName>
                                        </p:attrNameLst>
                                      </p:cBhvr>
                                      <p:to>
                                        <p:strVal val="visible"/>
                                      </p:to>
                                    </p:set>
                                    <p:anim calcmode="lin" valueType="num">
                                      <p:cBhvr additive="base">
                                        <p:cTn id="202" dur="3000" fill="hold"/>
                                        <p:tgtEl>
                                          <p:spTgt spid="5"/>
                                        </p:tgtEl>
                                        <p:attrNameLst>
                                          <p:attrName>ppt_x</p:attrName>
                                        </p:attrNameLst>
                                      </p:cBhvr>
                                      <p:tavLst>
                                        <p:tav tm="0">
                                          <p:val>
                                            <p:strVal val="1+#ppt_w/2"/>
                                          </p:val>
                                        </p:tav>
                                        <p:tav tm="100000">
                                          <p:val>
                                            <p:strVal val="#ppt_x"/>
                                          </p:val>
                                        </p:tav>
                                      </p:tavLst>
                                    </p:anim>
                                    <p:anim calcmode="lin" valueType="num">
                                      <p:cBhvr additive="base">
                                        <p:cTn id="203" dur="3000" fill="hold"/>
                                        <p:tgtEl>
                                          <p:spTgt spid="5"/>
                                        </p:tgtEl>
                                        <p:attrNameLst>
                                          <p:attrName>ppt_y</p:attrName>
                                        </p:attrNameLst>
                                      </p:cBhvr>
                                      <p:tavLst>
                                        <p:tav tm="0">
                                          <p:val>
                                            <p:strVal val="1+#ppt_h/2"/>
                                          </p:val>
                                        </p:tav>
                                        <p:tav tm="100000">
                                          <p:val>
                                            <p:strVal val="#ppt_y"/>
                                          </p:val>
                                        </p:tav>
                                      </p:tavLst>
                                    </p:anim>
                                  </p:childTnLst>
                                </p:cTn>
                              </p:par>
                              <p:par>
                                <p:cTn id="204" presetID="2" presetClass="entr" presetSubtype="6" fill="hold" grpId="1" nodeType="withEffect">
                                  <p:stCondLst>
                                    <p:cond delay="0"/>
                                  </p:stCondLst>
                                  <p:childTnLst>
                                    <p:set>
                                      <p:cBhvr>
                                        <p:cTn id="205" dur="1" fill="hold">
                                          <p:stCondLst>
                                            <p:cond delay="0"/>
                                          </p:stCondLst>
                                        </p:cTn>
                                        <p:tgtEl>
                                          <p:spTgt spid="7"/>
                                        </p:tgtEl>
                                        <p:attrNameLst>
                                          <p:attrName>style.visibility</p:attrName>
                                        </p:attrNameLst>
                                      </p:cBhvr>
                                      <p:to>
                                        <p:strVal val="visible"/>
                                      </p:to>
                                    </p:set>
                                    <p:anim calcmode="lin" valueType="num">
                                      <p:cBhvr additive="base">
                                        <p:cTn id="206" dur="3000" fill="hold"/>
                                        <p:tgtEl>
                                          <p:spTgt spid="7"/>
                                        </p:tgtEl>
                                        <p:attrNameLst>
                                          <p:attrName>ppt_x</p:attrName>
                                        </p:attrNameLst>
                                      </p:cBhvr>
                                      <p:tavLst>
                                        <p:tav tm="0">
                                          <p:val>
                                            <p:strVal val="1+#ppt_w/2"/>
                                          </p:val>
                                        </p:tav>
                                        <p:tav tm="100000">
                                          <p:val>
                                            <p:strVal val="#ppt_x"/>
                                          </p:val>
                                        </p:tav>
                                      </p:tavLst>
                                    </p:anim>
                                    <p:anim calcmode="lin" valueType="num">
                                      <p:cBhvr additive="base">
                                        <p:cTn id="207" dur="3000" fill="hold"/>
                                        <p:tgtEl>
                                          <p:spTgt spid="7"/>
                                        </p:tgtEl>
                                        <p:attrNameLst>
                                          <p:attrName>ppt_y</p:attrName>
                                        </p:attrNameLst>
                                      </p:cBhvr>
                                      <p:tavLst>
                                        <p:tav tm="0">
                                          <p:val>
                                            <p:strVal val="1+#ppt_h/2"/>
                                          </p:val>
                                        </p:tav>
                                        <p:tav tm="100000">
                                          <p:val>
                                            <p:strVal val="#ppt_y"/>
                                          </p:val>
                                        </p:tav>
                                      </p:tavLst>
                                    </p:anim>
                                  </p:childTnLst>
                                </p:cTn>
                              </p:par>
                              <p:par>
                                <p:cTn id="208" presetID="2" presetClass="entr" presetSubtype="6" fill="hold" grpId="1" nodeType="withEffect">
                                  <p:stCondLst>
                                    <p:cond delay="0"/>
                                  </p:stCondLst>
                                  <p:childTnLst>
                                    <p:set>
                                      <p:cBhvr>
                                        <p:cTn id="209" dur="1" fill="hold">
                                          <p:stCondLst>
                                            <p:cond delay="0"/>
                                          </p:stCondLst>
                                        </p:cTn>
                                        <p:tgtEl>
                                          <p:spTgt spid="9"/>
                                        </p:tgtEl>
                                        <p:attrNameLst>
                                          <p:attrName>style.visibility</p:attrName>
                                        </p:attrNameLst>
                                      </p:cBhvr>
                                      <p:to>
                                        <p:strVal val="visible"/>
                                      </p:to>
                                    </p:set>
                                    <p:anim calcmode="lin" valueType="num">
                                      <p:cBhvr additive="base">
                                        <p:cTn id="210" dur="3000" fill="hold"/>
                                        <p:tgtEl>
                                          <p:spTgt spid="9"/>
                                        </p:tgtEl>
                                        <p:attrNameLst>
                                          <p:attrName>ppt_x</p:attrName>
                                        </p:attrNameLst>
                                      </p:cBhvr>
                                      <p:tavLst>
                                        <p:tav tm="0">
                                          <p:val>
                                            <p:strVal val="1+#ppt_w/2"/>
                                          </p:val>
                                        </p:tav>
                                        <p:tav tm="100000">
                                          <p:val>
                                            <p:strVal val="#ppt_x"/>
                                          </p:val>
                                        </p:tav>
                                      </p:tavLst>
                                    </p:anim>
                                    <p:anim calcmode="lin" valueType="num">
                                      <p:cBhvr additive="base">
                                        <p:cTn id="211" dur="3000" fill="hold"/>
                                        <p:tgtEl>
                                          <p:spTgt spid="9"/>
                                        </p:tgtEl>
                                        <p:attrNameLst>
                                          <p:attrName>ppt_y</p:attrName>
                                        </p:attrNameLst>
                                      </p:cBhvr>
                                      <p:tavLst>
                                        <p:tav tm="0">
                                          <p:val>
                                            <p:strVal val="1+#ppt_h/2"/>
                                          </p:val>
                                        </p:tav>
                                        <p:tav tm="100000">
                                          <p:val>
                                            <p:strVal val="#ppt_y"/>
                                          </p:val>
                                        </p:tav>
                                      </p:tavLst>
                                    </p:anim>
                                  </p:childTnLst>
                                </p:cTn>
                              </p:par>
                              <p:par>
                                <p:cTn id="212" presetID="2" presetClass="entr" presetSubtype="6" fill="hold" grpId="1" nodeType="withEffect">
                                  <p:stCondLst>
                                    <p:cond delay="0"/>
                                  </p:stCondLst>
                                  <p:childTnLst>
                                    <p:set>
                                      <p:cBhvr>
                                        <p:cTn id="213" dur="1" fill="hold">
                                          <p:stCondLst>
                                            <p:cond delay="0"/>
                                          </p:stCondLst>
                                        </p:cTn>
                                        <p:tgtEl>
                                          <p:spTgt spid="10"/>
                                        </p:tgtEl>
                                        <p:attrNameLst>
                                          <p:attrName>style.visibility</p:attrName>
                                        </p:attrNameLst>
                                      </p:cBhvr>
                                      <p:to>
                                        <p:strVal val="visible"/>
                                      </p:to>
                                    </p:set>
                                    <p:anim calcmode="lin" valueType="num">
                                      <p:cBhvr additive="base">
                                        <p:cTn id="214" dur="3000" fill="hold"/>
                                        <p:tgtEl>
                                          <p:spTgt spid="10"/>
                                        </p:tgtEl>
                                        <p:attrNameLst>
                                          <p:attrName>ppt_x</p:attrName>
                                        </p:attrNameLst>
                                      </p:cBhvr>
                                      <p:tavLst>
                                        <p:tav tm="0">
                                          <p:val>
                                            <p:strVal val="1+#ppt_w/2"/>
                                          </p:val>
                                        </p:tav>
                                        <p:tav tm="100000">
                                          <p:val>
                                            <p:strVal val="#ppt_x"/>
                                          </p:val>
                                        </p:tav>
                                      </p:tavLst>
                                    </p:anim>
                                    <p:anim calcmode="lin" valueType="num">
                                      <p:cBhvr additive="base">
                                        <p:cTn id="215" dur="3000" fill="hold"/>
                                        <p:tgtEl>
                                          <p:spTgt spid="10"/>
                                        </p:tgtEl>
                                        <p:attrNameLst>
                                          <p:attrName>ppt_y</p:attrName>
                                        </p:attrNameLst>
                                      </p:cBhvr>
                                      <p:tavLst>
                                        <p:tav tm="0">
                                          <p:val>
                                            <p:strVal val="1+#ppt_h/2"/>
                                          </p:val>
                                        </p:tav>
                                        <p:tav tm="100000">
                                          <p:val>
                                            <p:strVal val="#ppt_y"/>
                                          </p:val>
                                        </p:tav>
                                      </p:tavLst>
                                    </p:anim>
                                  </p:childTnLst>
                                </p:cTn>
                              </p:par>
                              <p:par>
                                <p:cTn id="216" presetID="2" presetClass="entr" presetSubtype="6" fill="hold" grpId="1" nodeType="withEffect">
                                  <p:stCondLst>
                                    <p:cond delay="0"/>
                                  </p:stCondLst>
                                  <p:childTnLst>
                                    <p:set>
                                      <p:cBhvr>
                                        <p:cTn id="217" dur="1" fill="hold">
                                          <p:stCondLst>
                                            <p:cond delay="0"/>
                                          </p:stCondLst>
                                        </p:cTn>
                                        <p:tgtEl>
                                          <p:spTgt spid="11"/>
                                        </p:tgtEl>
                                        <p:attrNameLst>
                                          <p:attrName>style.visibility</p:attrName>
                                        </p:attrNameLst>
                                      </p:cBhvr>
                                      <p:to>
                                        <p:strVal val="visible"/>
                                      </p:to>
                                    </p:set>
                                    <p:anim calcmode="lin" valueType="num">
                                      <p:cBhvr additive="base">
                                        <p:cTn id="218" dur="3000" fill="hold"/>
                                        <p:tgtEl>
                                          <p:spTgt spid="11"/>
                                        </p:tgtEl>
                                        <p:attrNameLst>
                                          <p:attrName>ppt_x</p:attrName>
                                        </p:attrNameLst>
                                      </p:cBhvr>
                                      <p:tavLst>
                                        <p:tav tm="0">
                                          <p:val>
                                            <p:strVal val="1+#ppt_w/2"/>
                                          </p:val>
                                        </p:tav>
                                        <p:tav tm="100000">
                                          <p:val>
                                            <p:strVal val="#ppt_x"/>
                                          </p:val>
                                        </p:tav>
                                      </p:tavLst>
                                    </p:anim>
                                    <p:anim calcmode="lin" valueType="num">
                                      <p:cBhvr additive="base">
                                        <p:cTn id="219" dur="3000" fill="hold"/>
                                        <p:tgtEl>
                                          <p:spTgt spid="11"/>
                                        </p:tgtEl>
                                        <p:attrNameLst>
                                          <p:attrName>ppt_y</p:attrName>
                                        </p:attrNameLst>
                                      </p:cBhvr>
                                      <p:tavLst>
                                        <p:tav tm="0">
                                          <p:val>
                                            <p:strVal val="1+#ppt_h/2"/>
                                          </p:val>
                                        </p:tav>
                                        <p:tav tm="100000">
                                          <p:val>
                                            <p:strVal val="#ppt_y"/>
                                          </p:val>
                                        </p:tav>
                                      </p:tavLst>
                                    </p:anim>
                                  </p:childTnLst>
                                </p:cTn>
                              </p:par>
                              <p:par>
                                <p:cTn id="220" presetID="2" presetClass="entr" presetSubtype="6" fill="hold" grpId="1" nodeType="withEffect">
                                  <p:stCondLst>
                                    <p:cond delay="0"/>
                                  </p:stCondLst>
                                  <p:childTnLst>
                                    <p:set>
                                      <p:cBhvr>
                                        <p:cTn id="221" dur="1" fill="hold">
                                          <p:stCondLst>
                                            <p:cond delay="0"/>
                                          </p:stCondLst>
                                        </p:cTn>
                                        <p:tgtEl>
                                          <p:spTgt spid="12"/>
                                        </p:tgtEl>
                                        <p:attrNameLst>
                                          <p:attrName>style.visibility</p:attrName>
                                        </p:attrNameLst>
                                      </p:cBhvr>
                                      <p:to>
                                        <p:strVal val="visible"/>
                                      </p:to>
                                    </p:set>
                                    <p:anim calcmode="lin" valueType="num">
                                      <p:cBhvr additive="base">
                                        <p:cTn id="222" dur="3000" fill="hold"/>
                                        <p:tgtEl>
                                          <p:spTgt spid="12"/>
                                        </p:tgtEl>
                                        <p:attrNameLst>
                                          <p:attrName>ppt_x</p:attrName>
                                        </p:attrNameLst>
                                      </p:cBhvr>
                                      <p:tavLst>
                                        <p:tav tm="0">
                                          <p:val>
                                            <p:strVal val="1+#ppt_w/2"/>
                                          </p:val>
                                        </p:tav>
                                        <p:tav tm="100000">
                                          <p:val>
                                            <p:strVal val="#ppt_x"/>
                                          </p:val>
                                        </p:tav>
                                      </p:tavLst>
                                    </p:anim>
                                    <p:anim calcmode="lin" valueType="num">
                                      <p:cBhvr additive="base">
                                        <p:cTn id="223" dur="3000" fill="hold"/>
                                        <p:tgtEl>
                                          <p:spTgt spid="12"/>
                                        </p:tgtEl>
                                        <p:attrNameLst>
                                          <p:attrName>ppt_y</p:attrName>
                                        </p:attrNameLst>
                                      </p:cBhvr>
                                      <p:tavLst>
                                        <p:tav tm="0">
                                          <p:val>
                                            <p:strVal val="1+#ppt_h/2"/>
                                          </p:val>
                                        </p:tav>
                                        <p:tav tm="100000">
                                          <p:val>
                                            <p:strVal val="#ppt_y"/>
                                          </p:val>
                                        </p:tav>
                                      </p:tavLst>
                                    </p:anim>
                                  </p:childTnLst>
                                </p:cTn>
                              </p:par>
                              <p:par>
                                <p:cTn id="224" presetID="2" presetClass="entr" presetSubtype="6" fill="hold" grpId="1" nodeType="withEffect">
                                  <p:stCondLst>
                                    <p:cond delay="0"/>
                                  </p:stCondLst>
                                  <p:childTnLst>
                                    <p:set>
                                      <p:cBhvr>
                                        <p:cTn id="225" dur="1" fill="hold">
                                          <p:stCondLst>
                                            <p:cond delay="0"/>
                                          </p:stCondLst>
                                        </p:cTn>
                                        <p:tgtEl>
                                          <p:spTgt spid="13"/>
                                        </p:tgtEl>
                                        <p:attrNameLst>
                                          <p:attrName>style.visibility</p:attrName>
                                        </p:attrNameLst>
                                      </p:cBhvr>
                                      <p:to>
                                        <p:strVal val="visible"/>
                                      </p:to>
                                    </p:set>
                                    <p:anim calcmode="lin" valueType="num">
                                      <p:cBhvr additive="base">
                                        <p:cTn id="226" dur="3000" fill="hold"/>
                                        <p:tgtEl>
                                          <p:spTgt spid="13"/>
                                        </p:tgtEl>
                                        <p:attrNameLst>
                                          <p:attrName>ppt_x</p:attrName>
                                        </p:attrNameLst>
                                      </p:cBhvr>
                                      <p:tavLst>
                                        <p:tav tm="0">
                                          <p:val>
                                            <p:strVal val="1+#ppt_w/2"/>
                                          </p:val>
                                        </p:tav>
                                        <p:tav tm="100000">
                                          <p:val>
                                            <p:strVal val="#ppt_x"/>
                                          </p:val>
                                        </p:tav>
                                      </p:tavLst>
                                    </p:anim>
                                    <p:anim calcmode="lin" valueType="num">
                                      <p:cBhvr additive="base">
                                        <p:cTn id="227" dur="3000" fill="hold"/>
                                        <p:tgtEl>
                                          <p:spTgt spid="13"/>
                                        </p:tgtEl>
                                        <p:attrNameLst>
                                          <p:attrName>ppt_y</p:attrName>
                                        </p:attrNameLst>
                                      </p:cBhvr>
                                      <p:tavLst>
                                        <p:tav tm="0">
                                          <p:val>
                                            <p:strVal val="1+#ppt_h/2"/>
                                          </p:val>
                                        </p:tav>
                                        <p:tav tm="100000">
                                          <p:val>
                                            <p:strVal val="#ppt_y"/>
                                          </p:val>
                                        </p:tav>
                                      </p:tavLst>
                                    </p:anim>
                                  </p:childTnLst>
                                </p:cTn>
                              </p:par>
                              <p:par>
                                <p:cTn id="228" presetID="2" presetClass="entr" presetSubtype="6" fill="hold" grpId="1" nodeType="withEffect">
                                  <p:stCondLst>
                                    <p:cond delay="0"/>
                                  </p:stCondLst>
                                  <p:childTnLst>
                                    <p:set>
                                      <p:cBhvr>
                                        <p:cTn id="229" dur="1" fill="hold">
                                          <p:stCondLst>
                                            <p:cond delay="0"/>
                                          </p:stCondLst>
                                        </p:cTn>
                                        <p:tgtEl>
                                          <p:spTgt spid="14"/>
                                        </p:tgtEl>
                                        <p:attrNameLst>
                                          <p:attrName>style.visibility</p:attrName>
                                        </p:attrNameLst>
                                      </p:cBhvr>
                                      <p:to>
                                        <p:strVal val="visible"/>
                                      </p:to>
                                    </p:set>
                                    <p:anim calcmode="lin" valueType="num">
                                      <p:cBhvr additive="base">
                                        <p:cTn id="230" dur="3000" fill="hold"/>
                                        <p:tgtEl>
                                          <p:spTgt spid="14"/>
                                        </p:tgtEl>
                                        <p:attrNameLst>
                                          <p:attrName>ppt_x</p:attrName>
                                        </p:attrNameLst>
                                      </p:cBhvr>
                                      <p:tavLst>
                                        <p:tav tm="0">
                                          <p:val>
                                            <p:strVal val="1+#ppt_w/2"/>
                                          </p:val>
                                        </p:tav>
                                        <p:tav tm="100000">
                                          <p:val>
                                            <p:strVal val="#ppt_x"/>
                                          </p:val>
                                        </p:tav>
                                      </p:tavLst>
                                    </p:anim>
                                    <p:anim calcmode="lin" valueType="num">
                                      <p:cBhvr additive="base">
                                        <p:cTn id="231" dur="3000" fill="hold"/>
                                        <p:tgtEl>
                                          <p:spTgt spid="14"/>
                                        </p:tgtEl>
                                        <p:attrNameLst>
                                          <p:attrName>ppt_y</p:attrName>
                                        </p:attrNameLst>
                                      </p:cBhvr>
                                      <p:tavLst>
                                        <p:tav tm="0">
                                          <p:val>
                                            <p:strVal val="1+#ppt_h/2"/>
                                          </p:val>
                                        </p:tav>
                                        <p:tav tm="100000">
                                          <p:val>
                                            <p:strVal val="#ppt_y"/>
                                          </p:val>
                                        </p:tav>
                                      </p:tavLst>
                                    </p:anim>
                                  </p:childTnLst>
                                </p:cTn>
                              </p:par>
                              <p:par>
                                <p:cTn id="232" presetID="2" presetClass="entr" presetSubtype="6" fill="hold" grpId="1" nodeType="withEffect">
                                  <p:stCondLst>
                                    <p:cond delay="0"/>
                                  </p:stCondLst>
                                  <p:childTnLst>
                                    <p:set>
                                      <p:cBhvr>
                                        <p:cTn id="233" dur="1" fill="hold">
                                          <p:stCondLst>
                                            <p:cond delay="0"/>
                                          </p:stCondLst>
                                        </p:cTn>
                                        <p:tgtEl>
                                          <p:spTgt spid="15"/>
                                        </p:tgtEl>
                                        <p:attrNameLst>
                                          <p:attrName>style.visibility</p:attrName>
                                        </p:attrNameLst>
                                      </p:cBhvr>
                                      <p:to>
                                        <p:strVal val="visible"/>
                                      </p:to>
                                    </p:set>
                                    <p:anim calcmode="lin" valueType="num">
                                      <p:cBhvr additive="base">
                                        <p:cTn id="234" dur="3000" fill="hold"/>
                                        <p:tgtEl>
                                          <p:spTgt spid="15"/>
                                        </p:tgtEl>
                                        <p:attrNameLst>
                                          <p:attrName>ppt_x</p:attrName>
                                        </p:attrNameLst>
                                      </p:cBhvr>
                                      <p:tavLst>
                                        <p:tav tm="0">
                                          <p:val>
                                            <p:strVal val="1+#ppt_w/2"/>
                                          </p:val>
                                        </p:tav>
                                        <p:tav tm="100000">
                                          <p:val>
                                            <p:strVal val="#ppt_x"/>
                                          </p:val>
                                        </p:tav>
                                      </p:tavLst>
                                    </p:anim>
                                    <p:anim calcmode="lin" valueType="num">
                                      <p:cBhvr additive="base">
                                        <p:cTn id="235" dur="3000" fill="hold"/>
                                        <p:tgtEl>
                                          <p:spTgt spid="15"/>
                                        </p:tgtEl>
                                        <p:attrNameLst>
                                          <p:attrName>ppt_y</p:attrName>
                                        </p:attrNameLst>
                                      </p:cBhvr>
                                      <p:tavLst>
                                        <p:tav tm="0">
                                          <p:val>
                                            <p:strVal val="1+#ppt_h/2"/>
                                          </p:val>
                                        </p:tav>
                                        <p:tav tm="100000">
                                          <p:val>
                                            <p:strVal val="#ppt_y"/>
                                          </p:val>
                                        </p:tav>
                                      </p:tavLst>
                                    </p:anim>
                                  </p:childTnLst>
                                </p:cTn>
                              </p:par>
                              <p:par>
                                <p:cTn id="236" presetID="2" presetClass="entr" presetSubtype="6" fill="hold" grpId="1" nodeType="withEffect">
                                  <p:stCondLst>
                                    <p:cond delay="0"/>
                                  </p:stCondLst>
                                  <p:childTnLst>
                                    <p:set>
                                      <p:cBhvr>
                                        <p:cTn id="237" dur="1" fill="hold">
                                          <p:stCondLst>
                                            <p:cond delay="0"/>
                                          </p:stCondLst>
                                        </p:cTn>
                                        <p:tgtEl>
                                          <p:spTgt spid="17"/>
                                        </p:tgtEl>
                                        <p:attrNameLst>
                                          <p:attrName>style.visibility</p:attrName>
                                        </p:attrNameLst>
                                      </p:cBhvr>
                                      <p:to>
                                        <p:strVal val="visible"/>
                                      </p:to>
                                    </p:set>
                                    <p:anim calcmode="lin" valueType="num">
                                      <p:cBhvr additive="base">
                                        <p:cTn id="238" dur="3000" fill="hold"/>
                                        <p:tgtEl>
                                          <p:spTgt spid="17"/>
                                        </p:tgtEl>
                                        <p:attrNameLst>
                                          <p:attrName>ppt_x</p:attrName>
                                        </p:attrNameLst>
                                      </p:cBhvr>
                                      <p:tavLst>
                                        <p:tav tm="0">
                                          <p:val>
                                            <p:strVal val="1+#ppt_w/2"/>
                                          </p:val>
                                        </p:tav>
                                        <p:tav tm="100000">
                                          <p:val>
                                            <p:strVal val="#ppt_x"/>
                                          </p:val>
                                        </p:tav>
                                      </p:tavLst>
                                    </p:anim>
                                    <p:anim calcmode="lin" valueType="num">
                                      <p:cBhvr additive="base">
                                        <p:cTn id="239" dur="3000" fill="hold"/>
                                        <p:tgtEl>
                                          <p:spTgt spid="17"/>
                                        </p:tgtEl>
                                        <p:attrNameLst>
                                          <p:attrName>ppt_y</p:attrName>
                                        </p:attrNameLst>
                                      </p:cBhvr>
                                      <p:tavLst>
                                        <p:tav tm="0">
                                          <p:val>
                                            <p:strVal val="1+#ppt_h/2"/>
                                          </p:val>
                                        </p:tav>
                                        <p:tav tm="100000">
                                          <p:val>
                                            <p:strVal val="#ppt_y"/>
                                          </p:val>
                                        </p:tav>
                                      </p:tavLst>
                                    </p:anim>
                                  </p:childTnLst>
                                </p:cTn>
                              </p:par>
                              <p:par>
                                <p:cTn id="240" presetID="2" presetClass="entr" presetSubtype="6" fill="hold" grpId="1" nodeType="withEffect">
                                  <p:stCondLst>
                                    <p:cond delay="0"/>
                                  </p:stCondLst>
                                  <p:childTnLst>
                                    <p:set>
                                      <p:cBhvr>
                                        <p:cTn id="241" dur="1" fill="hold">
                                          <p:stCondLst>
                                            <p:cond delay="0"/>
                                          </p:stCondLst>
                                        </p:cTn>
                                        <p:tgtEl>
                                          <p:spTgt spid="18"/>
                                        </p:tgtEl>
                                        <p:attrNameLst>
                                          <p:attrName>style.visibility</p:attrName>
                                        </p:attrNameLst>
                                      </p:cBhvr>
                                      <p:to>
                                        <p:strVal val="visible"/>
                                      </p:to>
                                    </p:set>
                                    <p:anim calcmode="lin" valueType="num">
                                      <p:cBhvr additive="base">
                                        <p:cTn id="242" dur="3000" fill="hold"/>
                                        <p:tgtEl>
                                          <p:spTgt spid="18"/>
                                        </p:tgtEl>
                                        <p:attrNameLst>
                                          <p:attrName>ppt_x</p:attrName>
                                        </p:attrNameLst>
                                      </p:cBhvr>
                                      <p:tavLst>
                                        <p:tav tm="0">
                                          <p:val>
                                            <p:strVal val="1+#ppt_w/2"/>
                                          </p:val>
                                        </p:tav>
                                        <p:tav tm="100000">
                                          <p:val>
                                            <p:strVal val="#ppt_x"/>
                                          </p:val>
                                        </p:tav>
                                      </p:tavLst>
                                    </p:anim>
                                    <p:anim calcmode="lin" valueType="num">
                                      <p:cBhvr additive="base">
                                        <p:cTn id="243" dur="3000" fill="hold"/>
                                        <p:tgtEl>
                                          <p:spTgt spid="18"/>
                                        </p:tgtEl>
                                        <p:attrNameLst>
                                          <p:attrName>ppt_y</p:attrName>
                                        </p:attrNameLst>
                                      </p:cBhvr>
                                      <p:tavLst>
                                        <p:tav tm="0">
                                          <p:val>
                                            <p:strVal val="1+#ppt_h/2"/>
                                          </p:val>
                                        </p:tav>
                                        <p:tav tm="100000">
                                          <p:val>
                                            <p:strVal val="#ppt_y"/>
                                          </p:val>
                                        </p:tav>
                                      </p:tavLst>
                                    </p:anim>
                                  </p:childTnLst>
                                </p:cTn>
                              </p:par>
                              <p:par>
                                <p:cTn id="244" presetID="2" presetClass="entr" presetSubtype="6" fill="hold" grpId="1" nodeType="withEffect">
                                  <p:stCondLst>
                                    <p:cond delay="0"/>
                                  </p:stCondLst>
                                  <p:childTnLst>
                                    <p:set>
                                      <p:cBhvr>
                                        <p:cTn id="245" dur="1" fill="hold">
                                          <p:stCondLst>
                                            <p:cond delay="0"/>
                                          </p:stCondLst>
                                        </p:cTn>
                                        <p:tgtEl>
                                          <p:spTgt spid="19"/>
                                        </p:tgtEl>
                                        <p:attrNameLst>
                                          <p:attrName>style.visibility</p:attrName>
                                        </p:attrNameLst>
                                      </p:cBhvr>
                                      <p:to>
                                        <p:strVal val="visible"/>
                                      </p:to>
                                    </p:set>
                                    <p:anim calcmode="lin" valueType="num">
                                      <p:cBhvr additive="base">
                                        <p:cTn id="246" dur="3000" fill="hold"/>
                                        <p:tgtEl>
                                          <p:spTgt spid="19"/>
                                        </p:tgtEl>
                                        <p:attrNameLst>
                                          <p:attrName>ppt_x</p:attrName>
                                        </p:attrNameLst>
                                      </p:cBhvr>
                                      <p:tavLst>
                                        <p:tav tm="0">
                                          <p:val>
                                            <p:strVal val="1+#ppt_w/2"/>
                                          </p:val>
                                        </p:tav>
                                        <p:tav tm="100000">
                                          <p:val>
                                            <p:strVal val="#ppt_x"/>
                                          </p:val>
                                        </p:tav>
                                      </p:tavLst>
                                    </p:anim>
                                    <p:anim calcmode="lin" valueType="num">
                                      <p:cBhvr additive="base">
                                        <p:cTn id="247" dur="3000" fill="hold"/>
                                        <p:tgtEl>
                                          <p:spTgt spid="19"/>
                                        </p:tgtEl>
                                        <p:attrNameLst>
                                          <p:attrName>ppt_y</p:attrName>
                                        </p:attrNameLst>
                                      </p:cBhvr>
                                      <p:tavLst>
                                        <p:tav tm="0">
                                          <p:val>
                                            <p:strVal val="1+#ppt_h/2"/>
                                          </p:val>
                                        </p:tav>
                                        <p:tav tm="100000">
                                          <p:val>
                                            <p:strVal val="#ppt_y"/>
                                          </p:val>
                                        </p:tav>
                                      </p:tavLst>
                                    </p:anim>
                                  </p:childTnLst>
                                </p:cTn>
                              </p:par>
                              <p:par>
                                <p:cTn id="248" presetID="2" presetClass="entr" presetSubtype="6" fill="hold" grpId="1" nodeType="withEffect">
                                  <p:stCondLst>
                                    <p:cond delay="0"/>
                                  </p:stCondLst>
                                  <p:childTnLst>
                                    <p:set>
                                      <p:cBhvr>
                                        <p:cTn id="249" dur="1" fill="hold">
                                          <p:stCondLst>
                                            <p:cond delay="0"/>
                                          </p:stCondLst>
                                        </p:cTn>
                                        <p:tgtEl>
                                          <p:spTgt spid="20"/>
                                        </p:tgtEl>
                                        <p:attrNameLst>
                                          <p:attrName>style.visibility</p:attrName>
                                        </p:attrNameLst>
                                      </p:cBhvr>
                                      <p:to>
                                        <p:strVal val="visible"/>
                                      </p:to>
                                    </p:set>
                                    <p:anim calcmode="lin" valueType="num">
                                      <p:cBhvr additive="base">
                                        <p:cTn id="250" dur="3000" fill="hold"/>
                                        <p:tgtEl>
                                          <p:spTgt spid="20"/>
                                        </p:tgtEl>
                                        <p:attrNameLst>
                                          <p:attrName>ppt_x</p:attrName>
                                        </p:attrNameLst>
                                      </p:cBhvr>
                                      <p:tavLst>
                                        <p:tav tm="0">
                                          <p:val>
                                            <p:strVal val="1+#ppt_w/2"/>
                                          </p:val>
                                        </p:tav>
                                        <p:tav tm="100000">
                                          <p:val>
                                            <p:strVal val="#ppt_x"/>
                                          </p:val>
                                        </p:tav>
                                      </p:tavLst>
                                    </p:anim>
                                    <p:anim calcmode="lin" valueType="num">
                                      <p:cBhvr additive="base">
                                        <p:cTn id="251" dur="3000" fill="hold"/>
                                        <p:tgtEl>
                                          <p:spTgt spid="20"/>
                                        </p:tgtEl>
                                        <p:attrNameLst>
                                          <p:attrName>ppt_y</p:attrName>
                                        </p:attrNameLst>
                                      </p:cBhvr>
                                      <p:tavLst>
                                        <p:tav tm="0">
                                          <p:val>
                                            <p:strVal val="1+#ppt_h/2"/>
                                          </p:val>
                                        </p:tav>
                                        <p:tav tm="100000">
                                          <p:val>
                                            <p:strVal val="#ppt_y"/>
                                          </p:val>
                                        </p:tav>
                                      </p:tavLst>
                                    </p:anim>
                                  </p:childTnLst>
                                </p:cTn>
                              </p:par>
                              <p:par>
                                <p:cTn id="252" presetID="2" presetClass="entr" presetSubtype="6" fill="hold" grpId="1" nodeType="withEffect">
                                  <p:stCondLst>
                                    <p:cond delay="0"/>
                                  </p:stCondLst>
                                  <p:childTnLst>
                                    <p:set>
                                      <p:cBhvr>
                                        <p:cTn id="253" dur="1" fill="hold">
                                          <p:stCondLst>
                                            <p:cond delay="0"/>
                                          </p:stCondLst>
                                        </p:cTn>
                                        <p:tgtEl>
                                          <p:spTgt spid="21"/>
                                        </p:tgtEl>
                                        <p:attrNameLst>
                                          <p:attrName>style.visibility</p:attrName>
                                        </p:attrNameLst>
                                      </p:cBhvr>
                                      <p:to>
                                        <p:strVal val="visible"/>
                                      </p:to>
                                    </p:set>
                                    <p:anim calcmode="lin" valueType="num">
                                      <p:cBhvr additive="base">
                                        <p:cTn id="254" dur="3000" fill="hold"/>
                                        <p:tgtEl>
                                          <p:spTgt spid="21"/>
                                        </p:tgtEl>
                                        <p:attrNameLst>
                                          <p:attrName>ppt_x</p:attrName>
                                        </p:attrNameLst>
                                      </p:cBhvr>
                                      <p:tavLst>
                                        <p:tav tm="0">
                                          <p:val>
                                            <p:strVal val="1+#ppt_w/2"/>
                                          </p:val>
                                        </p:tav>
                                        <p:tav tm="100000">
                                          <p:val>
                                            <p:strVal val="#ppt_x"/>
                                          </p:val>
                                        </p:tav>
                                      </p:tavLst>
                                    </p:anim>
                                    <p:anim calcmode="lin" valueType="num">
                                      <p:cBhvr additive="base">
                                        <p:cTn id="255" dur="3000" fill="hold"/>
                                        <p:tgtEl>
                                          <p:spTgt spid="21"/>
                                        </p:tgtEl>
                                        <p:attrNameLst>
                                          <p:attrName>ppt_y</p:attrName>
                                        </p:attrNameLst>
                                      </p:cBhvr>
                                      <p:tavLst>
                                        <p:tav tm="0">
                                          <p:val>
                                            <p:strVal val="1+#ppt_h/2"/>
                                          </p:val>
                                        </p:tav>
                                        <p:tav tm="100000">
                                          <p:val>
                                            <p:strVal val="#ppt_y"/>
                                          </p:val>
                                        </p:tav>
                                      </p:tavLst>
                                    </p:anim>
                                  </p:childTnLst>
                                </p:cTn>
                              </p:par>
                              <p:par>
                                <p:cTn id="256" presetID="2" presetClass="entr" presetSubtype="6" fill="hold" grpId="1" nodeType="withEffect">
                                  <p:stCondLst>
                                    <p:cond delay="0"/>
                                  </p:stCondLst>
                                  <p:childTnLst>
                                    <p:set>
                                      <p:cBhvr>
                                        <p:cTn id="257" dur="1" fill="hold">
                                          <p:stCondLst>
                                            <p:cond delay="0"/>
                                          </p:stCondLst>
                                        </p:cTn>
                                        <p:tgtEl>
                                          <p:spTgt spid="22"/>
                                        </p:tgtEl>
                                        <p:attrNameLst>
                                          <p:attrName>style.visibility</p:attrName>
                                        </p:attrNameLst>
                                      </p:cBhvr>
                                      <p:to>
                                        <p:strVal val="visible"/>
                                      </p:to>
                                    </p:set>
                                    <p:anim calcmode="lin" valueType="num">
                                      <p:cBhvr additive="base">
                                        <p:cTn id="258" dur="3000" fill="hold"/>
                                        <p:tgtEl>
                                          <p:spTgt spid="22"/>
                                        </p:tgtEl>
                                        <p:attrNameLst>
                                          <p:attrName>ppt_x</p:attrName>
                                        </p:attrNameLst>
                                      </p:cBhvr>
                                      <p:tavLst>
                                        <p:tav tm="0">
                                          <p:val>
                                            <p:strVal val="1+#ppt_w/2"/>
                                          </p:val>
                                        </p:tav>
                                        <p:tav tm="100000">
                                          <p:val>
                                            <p:strVal val="#ppt_x"/>
                                          </p:val>
                                        </p:tav>
                                      </p:tavLst>
                                    </p:anim>
                                    <p:anim calcmode="lin" valueType="num">
                                      <p:cBhvr additive="base">
                                        <p:cTn id="259" dur="3000" fill="hold"/>
                                        <p:tgtEl>
                                          <p:spTgt spid="22"/>
                                        </p:tgtEl>
                                        <p:attrNameLst>
                                          <p:attrName>ppt_y</p:attrName>
                                        </p:attrNameLst>
                                      </p:cBhvr>
                                      <p:tavLst>
                                        <p:tav tm="0">
                                          <p:val>
                                            <p:strVal val="1+#ppt_h/2"/>
                                          </p:val>
                                        </p:tav>
                                        <p:tav tm="100000">
                                          <p:val>
                                            <p:strVal val="#ppt_y"/>
                                          </p:val>
                                        </p:tav>
                                      </p:tavLst>
                                    </p:anim>
                                  </p:childTnLst>
                                </p:cTn>
                              </p:par>
                              <p:par>
                                <p:cTn id="260" presetID="2" presetClass="entr" presetSubtype="12" fill="hold" grpId="1" nodeType="withEffect">
                                  <p:stCondLst>
                                    <p:cond delay="0"/>
                                  </p:stCondLst>
                                  <p:childTnLst>
                                    <p:set>
                                      <p:cBhvr>
                                        <p:cTn id="261" dur="1" fill="hold">
                                          <p:stCondLst>
                                            <p:cond delay="0"/>
                                          </p:stCondLst>
                                        </p:cTn>
                                        <p:tgtEl>
                                          <p:spTgt spid="6"/>
                                        </p:tgtEl>
                                        <p:attrNameLst>
                                          <p:attrName>style.visibility</p:attrName>
                                        </p:attrNameLst>
                                      </p:cBhvr>
                                      <p:to>
                                        <p:strVal val="visible"/>
                                      </p:to>
                                    </p:set>
                                    <p:anim calcmode="lin" valueType="num">
                                      <p:cBhvr additive="base">
                                        <p:cTn id="262" dur="3000" fill="hold"/>
                                        <p:tgtEl>
                                          <p:spTgt spid="6"/>
                                        </p:tgtEl>
                                        <p:attrNameLst>
                                          <p:attrName>ppt_x</p:attrName>
                                        </p:attrNameLst>
                                      </p:cBhvr>
                                      <p:tavLst>
                                        <p:tav tm="0">
                                          <p:val>
                                            <p:strVal val="0-#ppt_w/2"/>
                                          </p:val>
                                        </p:tav>
                                        <p:tav tm="100000">
                                          <p:val>
                                            <p:strVal val="#ppt_x"/>
                                          </p:val>
                                        </p:tav>
                                      </p:tavLst>
                                    </p:anim>
                                    <p:anim calcmode="lin" valueType="num">
                                      <p:cBhvr additive="base">
                                        <p:cTn id="263" dur="3000" fill="hold"/>
                                        <p:tgtEl>
                                          <p:spTgt spid="6"/>
                                        </p:tgtEl>
                                        <p:attrNameLst>
                                          <p:attrName>ppt_y</p:attrName>
                                        </p:attrNameLst>
                                      </p:cBhvr>
                                      <p:tavLst>
                                        <p:tav tm="0">
                                          <p:val>
                                            <p:strVal val="1+#ppt_h/2"/>
                                          </p:val>
                                        </p:tav>
                                        <p:tav tm="100000">
                                          <p:val>
                                            <p:strVal val="#ppt_y"/>
                                          </p:val>
                                        </p:tav>
                                      </p:tavLst>
                                    </p:anim>
                                  </p:childTnLst>
                                </p:cTn>
                              </p:par>
                              <p:par>
                                <p:cTn id="264" presetID="2" presetClass="entr" presetSubtype="12" fill="hold" grpId="1" nodeType="withEffect">
                                  <p:stCondLst>
                                    <p:cond delay="0"/>
                                  </p:stCondLst>
                                  <p:childTnLst>
                                    <p:set>
                                      <p:cBhvr>
                                        <p:cTn id="265" dur="1" fill="hold">
                                          <p:stCondLst>
                                            <p:cond delay="0"/>
                                          </p:stCondLst>
                                        </p:cTn>
                                        <p:tgtEl>
                                          <p:spTgt spid="23"/>
                                        </p:tgtEl>
                                        <p:attrNameLst>
                                          <p:attrName>style.visibility</p:attrName>
                                        </p:attrNameLst>
                                      </p:cBhvr>
                                      <p:to>
                                        <p:strVal val="visible"/>
                                      </p:to>
                                    </p:set>
                                    <p:anim calcmode="lin" valueType="num">
                                      <p:cBhvr additive="base">
                                        <p:cTn id="266" dur="3000" fill="hold"/>
                                        <p:tgtEl>
                                          <p:spTgt spid="23"/>
                                        </p:tgtEl>
                                        <p:attrNameLst>
                                          <p:attrName>ppt_x</p:attrName>
                                        </p:attrNameLst>
                                      </p:cBhvr>
                                      <p:tavLst>
                                        <p:tav tm="0">
                                          <p:val>
                                            <p:strVal val="0-#ppt_w/2"/>
                                          </p:val>
                                        </p:tav>
                                        <p:tav tm="100000">
                                          <p:val>
                                            <p:strVal val="#ppt_x"/>
                                          </p:val>
                                        </p:tav>
                                      </p:tavLst>
                                    </p:anim>
                                    <p:anim calcmode="lin" valueType="num">
                                      <p:cBhvr additive="base">
                                        <p:cTn id="267" dur="3000" fill="hold"/>
                                        <p:tgtEl>
                                          <p:spTgt spid="23"/>
                                        </p:tgtEl>
                                        <p:attrNameLst>
                                          <p:attrName>ppt_y</p:attrName>
                                        </p:attrNameLst>
                                      </p:cBhvr>
                                      <p:tavLst>
                                        <p:tav tm="0">
                                          <p:val>
                                            <p:strVal val="1+#ppt_h/2"/>
                                          </p:val>
                                        </p:tav>
                                        <p:tav tm="100000">
                                          <p:val>
                                            <p:strVal val="#ppt_y"/>
                                          </p:val>
                                        </p:tav>
                                      </p:tavLst>
                                    </p:anim>
                                  </p:childTnLst>
                                </p:cTn>
                              </p:par>
                              <p:par>
                                <p:cTn id="268" presetID="2" presetClass="entr" presetSubtype="12" fill="hold" grpId="1" nodeType="withEffect">
                                  <p:stCondLst>
                                    <p:cond delay="0"/>
                                  </p:stCondLst>
                                  <p:childTnLst>
                                    <p:set>
                                      <p:cBhvr>
                                        <p:cTn id="269" dur="1" fill="hold">
                                          <p:stCondLst>
                                            <p:cond delay="0"/>
                                          </p:stCondLst>
                                        </p:cTn>
                                        <p:tgtEl>
                                          <p:spTgt spid="24"/>
                                        </p:tgtEl>
                                        <p:attrNameLst>
                                          <p:attrName>style.visibility</p:attrName>
                                        </p:attrNameLst>
                                      </p:cBhvr>
                                      <p:to>
                                        <p:strVal val="visible"/>
                                      </p:to>
                                    </p:set>
                                    <p:anim calcmode="lin" valueType="num">
                                      <p:cBhvr additive="base">
                                        <p:cTn id="270" dur="3000" fill="hold"/>
                                        <p:tgtEl>
                                          <p:spTgt spid="24"/>
                                        </p:tgtEl>
                                        <p:attrNameLst>
                                          <p:attrName>ppt_x</p:attrName>
                                        </p:attrNameLst>
                                      </p:cBhvr>
                                      <p:tavLst>
                                        <p:tav tm="0">
                                          <p:val>
                                            <p:strVal val="0-#ppt_w/2"/>
                                          </p:val>
                                        </p:tav>
                                        <p:tav tm="100000">
                                          <p:val>
                                            <p:strVal val="#ppt_x"/>
                                          </p:val>
                                        </p:tav>
                                      </p:tavLst>
                                    </p:anim>
                                    <p:anim calcmode="lin" valueType="num">
                                      <p:cBhvr additive="base">
                                        <p:cTn id="271" dur="3000" fill="hold"/>
                                        <p:tgtEl>
                                          <p:spTgt spid="24"/>
                                        </p:tgtEl>
                                        <p:attrNameLst>
                                          <p:attrName>ppt_y</p:attrName>
                                        </p:attrNameLst>
                                      </p:cBhvr>
                                      <p:tavLst>
                                        <p:tav tm="0">
                                          <p:val>
                                            <p:strVal val="1+#ppt_h/2"/>
                                          </p:val>
                                        </p:tav>
                                        <p:tav tm="100000">
                                          <p:val>
                                            <p:strVal val="#ppt_y"/>
                                          </p:val>
                                        </p:tav>
                                      </p:tavLst>
                                    </p:anim>
                                  </p:childTnLst>
                                </p:cTn>
                              </p:par>
                              <p:par>
                                <p:cTn id="272" presetID="2" presetClass="entr" presetSubtype="12" fill="hold" grpId="1" nodeType="withEffect">
                                  <p:stCondLst>
                                    <p:cond delay="0"/>
                                  </p:stCondLst>
                                  <p:childTnLst>
                                    <p:set>
                                      <p:cBhvr>
                                        <p:cTn id="273" dur="1" fill="hold">
                                          <p:stCondLst>
                                            <p:cond delay="0"/>
                                          </p:stCondLst>
                                        </p:cTn>
                                        <p:tgtEl>
                                          <p:spTgt spid="25"/>
                                        </p:tgtEl>
                                        <p:attrNameLst>
                                          <p:attrName>style.visibility</p:attrName>
                                        </p:attrNameLst>
                                      </p:cBhvr>
                                      <p:to>
                                        <p:strVal val="visible"/>
                                      </p:to>
                                    </p:set>
                                    <p:anim calcmode="lin" valueType="num">
                                      <p:cBhvr additive="base">
                                        <p:cTn id="274" dur="3000" fill="hold"/>
                                        <p:tgtEl>
                                          <p:spTgt spid="25"/>
                                        </p:tgtEl>
                                        <p:attrNameLst>
                                          <p:attrName>ppt_x</p:attrName>
                                        </p:attrNameLst>
                                      </p:cBhvr>
                                      <p:tavLst>
                                        <p:tav tm="0">
                                          <p:val>
                                            <p:strVal val="0-#ppt_w/2"/>
                                          </p:val>
                                        </p:tav>
                                        <p:tav tm="100000">
                                          <p:val>
                                            <p:strVal val="#ppt_x"/>
                                          </p:val>
                                        </p:tav>
                                      </p:tavLst>
                                    </p:anim>
                                    <p:anim calcmode="lin" valueType="num">
                                      <p:cBhvr additive="base">
                                        <p:cTn id="275" dur="3000" fill="hold"/>
                                        <p:tgtEl>
                                          <p:spTgt spid="25"/>
                                        </p:tgtEl>
                                        <p:attrNameLst>
                                          <p:attrName>ppt_y</p:attrName>
                                        </p:attrNameLst>
                                      </p:cBhvr>
                                      <p:tavLst>
                                        <p:tav tm="0">
                                          <p:val>
                                            <p:strVal val="1+#ppt_h/2"/>
                                          </p:val>
                                        </p:tav>
                                        <p:tav tm="100000">
                                          <p:val>
                                            <p:strVal val="#ppt_y"/>
                                          </p:val>
                                        </p:tav>
                                      </p:tavLst>
                                    </p:anim>
                                  </p:childTnLst>
                                </p:cTn>
                              </p:par>
                              <p:par>
                                <p:cTn id="276" presetID="2" presetClass="entr" presetSubtype="12" fill="hold" grpId="1" nodeType="withEffect">
                                  <p:stCondLst>
                                    <p:cond delay="0"/>
                                  </p:stCondLst>
                                  <p:childTnLst>
                                    <p:set>
                                      <p:cBhvr>
                                        <p:cTn id="277" dur="1" fill="hold">
                                          <p:stCondLst>
                                            <p:cond delay="0"/>
                                          </p:stCondLst>
                                        </p:cTn>
                                        <p:tgtEl>
                                          <p:spTgt spid="26"/>
                                        </p:tgtEl>
                                        <p:attrNameLst>
                                          <p:attrName>style.visibility</p:attrName>
                                        </p:attrNameLst>
                                      </p:cBhvr>
                                      <p:to>
                                        <p:strVal val="visible"/>
                                      </p:to>
                                    </p:set>
                                    <p:anim calcmode="lin" valueType="num">
                                      <p:cBhvr additive="base">
                                        <p:cTn id="278" dur="3000" fill="hold"/>
                                        <p:tgtEl>
                                          <p:spTgt spid="26"/>
                                        </p:tgtEl>
                                        <p:attrNameLst>
                                          <p:attrName>ppt_x</p:attrName>
                                        </p:attrNameLst>
                                      </p:cBhvr>
                                      <p:tavLst>
                                        <p:tav tm="0">
                                          <p:val>
                                            <p:strVal val="0-#ppt_w/2"/>
                                          </p:val>
                                        </p:tav>
                                        <p:tav tm="100000">
                                          <p:val>
                                            <p:strVal val="#ppt_x"/>
                                          </p:val>
                                        </p:tav>
                                      </p:tavLst>
                                    </p:anim>
                                    <p:anim calcmode="lin" valueType="num">
                                      <p:cBhvr additive="base">
                                        <p:cTn id="279" dur="3000" fill="hold"/>
                                        <p:tgtEl>
                                          <p:spTgt spid="26"/>
                                        </p:tgtEl>
                                        <p:attrNameLst>
                                          <p:attrName>ppt_y</p:attrName>
                                        </p:attrNameLst>
                                      </p:cBhvr>
                                      <p:tavLst>
                                        <p:tav tm="0">
                                          <p:val>
                                            <p:strVal val="1+#ppt_h/2"/>
                                          </p:val>
                                        </p:tav>
                                        <p:tav tm="100000">
                                          <p:val>
                                            <p:strVal val="#ppt_y"/>
                                          </p:val>
                                        </p:tav>
                                      </p:tavLst>
                                    </p:anim>
                                  </p:childTnLst>
                                </p:cTn>
                              </p:par>
                              <p:par>
                                <p:cTn id="280" presetID="2" presetClass="entr" presetSubtype="12" fill="hold" grpId="1" nodeType="withEffect">
                                  <p:stCondLst>
                                    <p:cond delay="0"/>
                                  </p:stCondLst>
                                  <p:childTnLst>
                                    <p:set>
                                      <p:cBhvr>
                                        <p:cTn id="281" dur="1" fill="hold">
                                          <p:stCondLst>
                                            <p:cond delay="0"/>
                                          </p:stCondLst>
                                        </p:cTn>
                                        <p:tgtEl>
                                          <p:spTgt spid="27"/>
                                        </p:tgtEl>
                                        <p:attrNameLst>
                                          <p:attrName>style.visibility</p:attrName>
                                        </p:attrNameLst>
                                      </p:cBhvr>
                                      <p:to>
                                        <p:strVal val="visible"/>
                                      </p:to>
                                    </p:set>
                                    <p:anim calcmode="lin" valueType="num">
                                      <p:cBhvr additive="base">
                                        <p:cTn id="282" dur="3000" fill="hold"/>
                                        <p:tgtEl>
                                          <p:spTgt spid="27"/>
                                        </p:tgtEl>
                                        <p:attrNameLst>
                                          <p:attrName>ppt_x</p:attrName>
                                        </p:attrNameLst>
                                      </p:cBhvr>
                                      <p:tavLst>
                                        <p:tav tm="0">
                                          <p:val>
                                            <p:strVal val="0-#ppt_w/2"/>
                                          </p:val>
                                        </p:tav>
                                        <p:tav tm="100000">
                                          <p:val>
                                            <p:strVal val="#ppt_x"/>
                                          </p:val>
                                        </p:tav>
                                      </p:tavLst>
                                    </p:anim>
                                    <p:anim calcmode="lin" valueType="num">
                                      <p:cBhvr additive="base">
                                        <p:cTn id="283" dur="3000" fill="hold"/>
                                        <p:tgtEl>
                                          <p:spTgt spid="27"/>
                                        </p:tgtEl>
                                        <p:attrNameLst>
                                          <p:attrName>ppt_y</p:attrName>
                                        </p:attrNameLst>
                                      </p:cBhvr>
                                      <p:tavLst>
                                        <p:tav tm="0">
                                          <p:val>
                                            <p:strVal val="1+#ppt_h/2"/>
                                          </p:val>
                                        </p:tav>
                                        <p:tav tm="100000">
                                          <p:val>
                                            <p:strVal val="#ppt_y"/>
                                          </p:val>
                                        </p:tav>
                                      </p:tavLst>
                                    </p:anim>
                                  </p:childTnLst>
                                </p:cTn>
                              </p:par>
                              <p:par>
                                <p:cTn id="284" presetID="2" presetClass="entr" presetSubtype="12" fill="hold" grpId="1" nodeType="withEffect">
                                  <p:stCondLst>
                                    <p:cond delay="0"/>
                                  </p:stCondLst>
                                  <p:childTnLst>
                                    <p:set>
                                      <p:cBhvr>
                                        <p:cTn id="285" dur="1" fill="hold">
                                          <p:stCondLst>
                                            <p:cond delay="0"/>
                                          </p:stCondLst>
                                        </p:cTn>
                                        <p:tgtEl>
                                          <p:spTgt spid="28"/>
                                        </p:tgtEl>
                                        <p:attrNameLst>
                                          <p:attrName>style.visibility</p:attrName>
                                        </p:attrNameLst>
                                      </p:cBhvr>
                                      <p:to>
                                        <p:strVal val="visible"/>
                                      </p:to>
                                    </p:set>
                                    <p:anim calcmode="lin" valueType="num">
                                      <p:cBhvr additive="base">
                                        <p:cTn id="286" dur="3000" fill="hold"/>
                                        <p:tgtEl>
                                          <p:spTgt spid="28"/>
                                        </p:tgtEl>
                                        <p:attrNameLst>
                                          <p:attrName>ppt_x</p:attrName>
                                        </p:attrNameLst>
                                      </p:cBhvr>
                                      <p:tavLst>
                                        <p:tav tm="0">
                                          <p:val>
                                            <p:strVal val="0-#ppt_w/2"/>
                                          </p:val>
                                        </p:tav>
                                        <p:tav tm="100000">
                                          <p:val>
                                            <p:strVal val="#ppt_x"/>
                                          </p:val>
                                        </p:tav>
                                      </p:tavLst>
                                    </p:anim>
                                    <p:anim calcmode="lin" valueType="num">
                                      <p:cBhvr additive="base">
                                        <p:cTn id="287" dur="3000" fill="hold"/>
                                        <p:tgtEl>
                                          <p:spTgt spid="28"/>
                                        </p:tgtEl>
                                        <p:attrNameLst>
                                          <p:attrName>ppt_y</p:attrName>
                                        </p:attrNameLst>
                                      </p:cBhvr>
                                      <p:tavLst>
                                        <p:tav tm="0">
                                          <p:val>
                                            <p:strVal val="1+#ppt_h/2"/>
                                          </p:val>
                                        </p:tav>
                                        <p:tav tm="100000">
                                          <p:val>
                                            <p:strVal val="#ppt_y"/>
                                          </p:val>
                                        </p:tav>
                                      </p:tavLst>
                                    </p:anim>
                                  </p:childTnLst>
                                </p:cTn>
                              </p:par>
                              <p:par>
                                <p:cTn id="288" presetID="2" presetClass="entr" presetSubtype="12" fill="hold" grpId="1" nodeType="withEffect">
                                  <p:stCondLst>
                                    <p:cond delay="0"/>
                                  </p:stCondLst>
                                  <p:childTnLst>
                                    <p:set>
                                      <p:cBhvr>
                                        <p:cTn id="289" dur="1" fill="hold">
                                          <p:stCondLst>
                                            <p:cond delay="0"/>
                                          </p:stCondLst>
                                        </p:cTn>
                                        <p:tgtEl>
                                          <p:spTgt spid="29"/>
                                        </p:tgtEl>
                                        <p:attrNameLst>
                                          <p:attrName>style.visibility</p:attrName>
                                        </p:attrNameLst>
                                      </p:cBhvr>
                                      <p:to>
                                        <p:strVal val="visible"/>
                                      </p:to>
                                    </p:set>
                                    <p:anim calcmode="lin" valueType="num">
                                      <p:cBhvr additive="base">
                                        <p:cTn id="290" dur="3000" fill="hold"/>
                                        <p:tgtEl>
                                          <p:spTgt spid="29"/>
                                        </p:tgtEl>
                                        <p:attrNameLst>
                                          <p:attrName>ppt_x</p:attrName>
                                        </p:attrNameLst>
                                      </p:cBhvr>
                                      <p:tavLst>
                                        <p:tav tm="0">
                                          <p:val>
                                            <p:strVal val="0-#ppt_w/2"/>
                                          </p:val>
                                        </p:tav>
                                        <p:tav tm="100000">
                                          <p:val>
                                            <p:strVal val="#ppt_x"/>
                                          </p:val>
                                        </p:tav>
                                      </p:tavLst>
                                    </p:anim>
                                    <p:anim calcmode="lin" valueType="num">
                                      <p:cBhvr additive="base">
                                        <p:cTn id="291" dur="3000" fill="hold"/>
                                        <p:tgtEl>
                                          <p:spTgt spid="29"/>
                                        </p:tgtEl>
                                        <p:attrNameLst>
                                          <p:attrName>ppt_y</p:attrName>
                                        </p:attrNameLst>
                                      </p:cBhvr>
                                      <p:tavLst>
                                        <p:tav tm="0">
                                          <p:val>
                                            <p:strVal val="1+#ppt_h/2"/>
                                          </p:val>
                                        </p:tav>
                                        <p:tav tm="100000">
                                          <p:val>
                                            <p:strVal val="#ppt_y"/>
                                          </p:val>
                                        </p:tav>
                                      </p:tavLst>
                                    </p:anim>
                                  </p:childTnLst>
                                </p:cTn>
                              </p:par>
                              <p:par>
                                <p:cTn id="292" presetID="2" presetClass="entr" presetSubtype="12" fill="hold" grpId="1" nodeType="withEffect">
                                  <p:stCondLst>
                                    <p:cond delay="0"/>
                                  </p:stCondLst>
                                  <p:childTnLst>
                                    <p:set>
                                      <p:cBhvr>
                                        <p:cTn id="293" dur="1" fill="hold">
                                          <p:stCondLst>
                                            <p:cond delay="0"/>
                                          </p:stCondLst>
                                        </p:cTn>
                                        <p:tgtEl>
                                          <p:spTgt spid="30"/>
                                        </p:tgtEl>
                                        <p:attrNameLst>
                                          <p:attrName>style.visibility</p:attrName>
                                        </p:attrNameLst>
                                      </p:cBhvr>
                                      <p:to>
                                        <p:strVal val="visible"/>
                                      </p:to>
                                    </p:set>
                                    <p:anim calcmode="lin" valueType="num">
                                      <p:cBhvr additive="base">
                                        <p:cTn id="294" dur="3000" fill="hold"/>
                                        <p:tgtEl>
                                          <p:spTgt spid="30"/>
                                        </p:tgtEl>
                                        <p:attrNameLst>
                                          <p:attrName>ppt_x</p:attrName>
                                        </p:attrNameLst>
                                      </p:cBhvr>
                                      <p:tavLst>
                                        <p:tav tm="0">
                                          <p:val>
                                            <p:strVal val="0-#ppt_w/2"/>
                                          </p:val>
                                        </p:tav>
                                        <p:tav tm="100000">
                                          <p:val>
                                            <p:strVal val="#ppt_x"/>
                                          </p:val>
                                        </p:tav>
                                      </p:tavLst>
                                    </p:anim>
                                    <p:anim calcmode="lin" valueType="num">
                                      <p:cBhvr additive="base">
                                        <p:cTn id="295" dur="3000" fill="hold"/>
                                        <p:tgtEl>
                                          <p:spTgt spid="30"/>
                                        </p:tgtEl>
                                        <p:attrNameLst>
                                          <p:attrName>ppt_y</p:attrName>
                                        </p:attrNameLst>
                                      </p:cBhvr>
                                      <p:tavLst>
                                        <p:tav tm="0">
                                          <p:val>
                                            <p:strVal val="1+#ppt_h/2"/>
                                          </p:val>
                                        </p:tav>
                                        <p:tav tm="100000">
                                          <p:val>
                                            <p:strVal val="#ppt_y"/>
                                          </p:val>
                                        </p:tav>
                                      </p:tavLst>
                                    </p:anim>
                                  </p:childTnLst>
                                </p:cTn>
                              </p:par>
                              <p:par>
                                <p:cTn id="296" presetID="2" presetClass="entr" presetSubtype="12" fill="hold" grpId="1" nodeType="withEffect">
                                  <p:stCondLst>
                                    <p:cond delay="0"/>
                                  </p:stCondLst>
                                  <p:childTnLst>
                                    <p:set>
                                      <p:cBhvr>
                                        <p:cTn id="297" dur="1" fill="hold">
                                          <p:stCondLst>
                                            <p:cond delay="0"/>
                                          </p:stCondLst>
                                        </p:cTn>
                                        <p:tgtEl>
                                          <p:spTgt spid="31"/>
                                        </p:tgtEl>
                                        <p:attrNameLst>
                                          <p:attrName>style.visibility</p:attrName>
                                        </p:attrNameLst>
                                      </p:cBhvr>
                                      <p:to>
                                        <p:strVal val="visible"/>
                                      </p:to>
                                    </p:set>
                                    <p:anim calcmode="lin" valueType="num">
                                      <p:cBhvr additive="base">
                                        <p:cTn id="298" dur="3000" fill="hold"/>
                                        <p:tgtEl>
                                          <p:spTgt spid="31"/>
                                        </p:tgtEl>
                                        <p:attrNameLst>
                                          <p:attrName>ppt_x</p:attrName>
                                        </p:attrNameLst>
                                      </p:cBhvr>
                                      <p:tavLst>
                                        <p:tav tm="0">
                                          <p:val>
                                            <p:strVal val="0-#ppt_w/2"/>
                                          </p:val>
                                        </p:tav>
                                        <p:tav tm="100000">
                                          <p:val>
                                            <p:strVal val="#ppt_x"/>
                                          </p:val>
                                        </p:tav>
                                      </p:tavLst>
                                    </p:anim>
                                    <p:anim calcmode="lin" valueType="num">
                                      <p:cBhvr additive="base">
                                        <p:cTn id="299" dur="3000" fill="hold"/>
                                        <p:tgtEl>
                                          <p:spTgt spid="31"/>
                                        </p:tgtEl>
                                        <p:attrNameLst>
                                          <p:attrName>ppt_y</p:attrName>
                                        </p:attrNameLst>
                                      </p:cBhvr>
                                      <p:tavLst>
                                        <p:tav tm="0">
                                          <p:val>
                                            <p:strVal val="1+#ppt_h/2"/>
                                          </p:val>
                                        </p:tav>
                                        <p:tav tm="100000">
                                          <p:val>
                                            <p:strVal val="#ppt_y"/>
                                          </p:val>
                                        </p:tav>
                                      </p:tavLst>
                                    </p:anim>
                                  </p:childTnLst>
                                </p:cTn>
                              </p:par>
                              <p:par>
                                <p:cTn id="300" presetID="2" presetClass="entr" presetSubtype="12" fill="hold" grpId="1" nodeType="withEffect">
                                  <p:stCondLst>
                                    <p:cond delay="0"/>
                                  </p:stCondLst>
                                  <p:childTnLst>
                                    <p:set>
                                      <p:cBhvr>
                                        <p:cTn id="301" dur="1" fill="hold">
                                          <p:stCondLst>
                                            <p:cond delay="0"/>
                                          </p:stCondLst>
                                        </p:cTn>
                                        <p:tgtEl>
                                          <p:spTgt spid="32"/>
                                        </p:tgtEl>
                                        <p:attrNameLst>
                                          <p:attrName>style.visibility</p:attrName>
                                        </p:attrNameLst>
                                      </p:cBhvr>
                                      <p:to>
                                        <p:strVal val="visible"/>
                                      </p:to>
                                    </p:set>
                                    <p:anim calcmode="lin" valueType="num">
                                      <p:cBhvr additive="base">
                                        <p:cTn id="302" dur="3000" fill="hold"/>
                                        <p:tgtEl>
                                          <p:spTgt spid="32"/>
                                        </p:tgtEl>
                                        <p:attrNameLst>
                                          <p:attrName>ppt_x</p:attrName>
                                        </p:attrNameLst>
                                      </p:cBhvr>
                                      <p:tavLst>
                                        <p:tav tm="0">
                                          <p:val>
                                            <p:strVal val="0-#ppt_w/2"/>
                                          </p:val>
                                        </p:tav>
                                        <p:tav tm="100000">
                                          <p:val>
                                            <p:strVal val="#ppt_x"/>
                                          </p:val>
                                        </p:tav>
                                      </p:tavLst>
                                    </p:anim>
                                    <p:anim calcmode="lin" valueType="num">
                                      <p:cBhvr additive="base">
                                        <p:cTn id="303" dur="3000" fill="hold"/>
                                        <p:tgtEl>
                                          <p:spTgt spid="32"/>
                                        </p:tgtEl>
                                        <p:attrNameLst>
                                          <p:attrName>ppt_y</p:attrName>
                                        </p:attrNameLst>
                                      </p:cBhvr>
                                      <p:tavLst>
                                        <p:tav tm="0">
                                          <p:val>
                                            <p:strVal val="1+#ppt_h/2"/>
                                          </p:val>
                                        </p:tav>
                                        <p:tav tm="100000">
                                          <p:val>
                                            <p:strVal val="#ppt_y"/>
                                          </p:val>
                                        </p:tav>
                                      </p:tavLst>
                                    </p:anim>
                                  </p:childTnLst>
                                </p:cTn>
                              </p:par>
                              <p:par>
                                <p:cTn id="304" presetID="2" presetClass="entr" presetSubtype="12" fill="hold" grpId="1" nodeType="withEffect">
                                  <p:stCondLst>
                                    <p:cond delay="0"/>
                                  </p:stCondLst>
                                  <p:childTnLst>
                                    <p:set>
                                      <p:cBhvr>
                                        <p:cTn id="305" dur="1" fill="hold">
                                          <p:stCondLst>
                                            <p:cond delay="0"/>
                                          </p:stCondLst>
                                        </p:cTn>
                                        <p:tgtEl>
                                          <p:spTgt spid="33"/>
                                        </p:tgtEl>
                                        <p:attrNameLst>
                                          <p:attrName>style.visibility</p:attrName>
                                        </p:attrNameLst>
                                      </p:cBhvr>
                                      <p:to>
                                        <p:strVal val="visible"/>
                                      </p:to>
                                    </p:set>
                                    <p:anim calcmode="lin" valueType="num">
                                      <p:cBhvr additive="base">
                                        <p:cTn id="306" dur="3000" fill="hold"/>
                                        <p:tgtEl>
                                          <p:spTgt spid="33"/>
                                        </p:tgtEl>
                                        <p:attrNameLst>
                                          <p:attrName>ppt_x</p:attrName>
                                        </p:attrNameLst>
                                      </p:cBhvr>
                                      <p:tavLst>
                                        <p:tav tm="0">
                                          <p:val>
                                            <p:strVal val="0-#ppt_w/2"/>
                                          </p:val>
                                        </p:tav>
                                        <p:tav tm="100000">
                                          <p:val>
                                            <p:strVal val="#ppt_x"/>
                                          </p:val>
                                        </p:tav>
                                      </p:tavLst>
                                    </p:anim>
                                    <p:anim calcmode="lin" valueType="num">
                                      <p:cBhvr additive="base">
                                        <p:cTn id="307" dur="3000" fill="hold"/>
                                        <p:tgtEl>
                                          <p:spTgt spid="33"/>
                                        </p:tgtEl>
                                        <p:attrNameLst>
                                          <p:attrName>ppt_y</p:attrName>
                                        </p:attrNameLst>
                                      </p:cBhvr>
                                      <p:tavLst>
                                        <p:tav tm="0">
                                          <p:val>
                                            <p:strVal val="1+#ppt_h/2"/>
                                          </p:val>
                                        </p:tav>
                                        <p:tav tm="100000">
                                          <p:val>
                                            <p:strVal val="#ppt_y"/>
                                          </p:val>
                                        </p:tav>
                                      </p:tavLst>
                                    </p:anim>
                                  </p:childTnLst>
                                </p:cTn>
                              </p:par>
                              <p:par>
                                <p:cTn id="308" presetID="2" presetClass="entr" presetSubtype="12" fill="hold" grpId="1" nodeType="withEffect">
                                  <p:stCondLst>
                                    <p:cond delay="0"/>
                                  </p:stCondLst>
                                  <p:childTnLst>
                                    <p:set>
                                      <p:cBhvr>
                                        <p:cTn id="309" dur="1" fill="hold">
                                          <p:stCondLst>
                                            <p:cond delay="0"/>
                                          </p:stCondLst>
                                        </p:cTn>
                                        <p:tgtEl>
                                          <p:spTgt spid="34"/>
                                        </p:tgtEl>
                                        <p:attrNameLst>
                                          <p:attrName>style.visibility</p:attrName>
                                        </p:attrNameLst>
                                      </p:cBhvr>
                                      <p:to>
                                        <p:strVal val="visible"/>
                                      </p:to>
                                    </p:set>
                                    <p:anim calcmode="lin" valueType="num">
                                      <p:cBhvr additive="base">
                                        <p:cTn id="310" dur="3000" fill="hold"/>
                                        <p:tgtEl>
                                          <p:spTgt spid="34"/>
                                        </p:tgtEl>
                                        <p:attrNameLst>
                                          <p:attrName>ppt_x</p:attrName>
                                        </p:attrNameLst>
                                      </p:cBhvr>
                                      <p:tavLst>
                                        <p:tav tm="0">
                                          <p:val>
                                            <p:strVal val="0-#ppt_w/2"/>
                                          </p:val>
                                        </p:tav>
                                        <p:tav tm="100000">
                                          <p:val>
                                            <p:strVal val="#ppt_x"/>
                                          </p:val>
                                        </p:tav>
                                      </p:tavLst>
                                    </p:anim>
                                    <p:anim calcmode="lin" valueType="num">
                                      <p:cBhvr additive="base">
                                        <p:cTn id="311" dur="3000" fill="hold"/>
                                        <p:tgtEl>
                                          <p:spTgt spid="34"/>
                                        </p:tgtEl>
                                        <p:attrNameLst>
                                          <p:attrName>ppt_y</p:attrName>
                                        </p:attrNameLst>
                                      </p:cBhvr>
                                      <p:tavLst>
                                        <p:tav tm="0">
                                          <p:val>
                                            <p:strVal val="1+#ppt_h/2"/>
                                          </p:val>
                                        </p:tav>
                                        <p:tav tm="100000">
                                          <p:val>
                                            <p:strVal val="#ppt_y"/>
                                          </p:val>
                                        </p:tav>
                                      </p:tavLst>
                                    </p:anim>
                                  </p:childTnLst>
                                </p:cTn>
                              </p:par>
                              <p:par>
                                <p:cTn id="312" presetID="2" presetClass="entr" presetSubtype="12" fill="hold" grpId="1" nodeType="withEffect">
                                  <p:stCondLst>
                                    <p:cond delay="0"/>
                                  </p:stCondLst>
                                  <p:childTnLst>
                                    <p:set>
                                      <p:cBhvr>
                                        <p:cTn id="313" dur="1" fill="hold">
                                          <p:stCondLst>
                                            <p:cond delay="0"/>
                                          </p:stCondLst>
                                        </p:cTn>
                                        <p:tgtEl>
                                          <p:spTgt spid="35"/>
                                        </p:tgtEl>
                                        <p:attrNameLst>
                                          <p:attrName>style.visibility</p:attrName>
                                        </p:attrNameLst>
                                      </p:cBhvr>
                                      <p:to>
                                        <p:strVal val="visible"/>
                                      </p:to>
                                    </p:set>
                                    <p:anim calcmode="lin" valueType="num">
                                      <p:cBhvr additive="base">
                                        <p:cTn id="314" dur="3000" fill="hold"/>
                                        <p:tgtEl>
                                          <p:spTgt spid="35"/>
                                        </p:tgtEl>
                                        <p:attrNameLst>
                                          <p:attrName>ppt_x</p:attrName>
                                        </p:attrNameLst>
                                      </p:cBhvr>
                                      <p:tavLst>
                                        <p:tav tm="0">
                                          <p:val>
                                            <p:strVal val="0-#ppt_w/2"/>
                                          </p:val>
                                        </p:tav>
                                        <p:tav tm="100000">
                                          <p:val>
                                            <p:strVal val="#ppt_x"/>
                                          </p:val>
                                        </p:tav>
                                      </p:tavLst>
                                    </p:anim>
                                    <p:anim calcmode="lin" valueType="num">
                                      <p:cBhvr additive="base">
                                        <p:cTn id="315" dur="3000" fill="hold"/>
                                        <p:tgtEl>
                                          <p:spTgt spid="35"/>
                                        </p:tgtEl>
                                        <p:attrNameLst>
                                          <p:attrName>ppt_y</p:attrName>
                                        </p:attrNameLst>
                                      </p:cBhvr>
                                      <p:tavLst>
                                        <p:tav tm="0">
                                          <p:val>
                                            <p:strVal val="1+#ppt_h/2"/>
                                          </p:val>
                                        </p:tav>
                                        <p:tav tm="100000">
                                          <p:val>
                                            <p:strVal val="#ppt_y"/>
                                          </p:val>
                                        </p:tav>
                                      </p:tavLst>
                                    </p:anim>
                                  </p:childTnLst>
                                </p:cTn>
                              </p:par>
                              <p:par>
                                <p:cTn id="316" presetID="2" presetClass="entr" presetSubtype="12" fill="hold" grpId="1" nodeType="withEffect">
                                  <p:stCondLst>
                                    <p:cond delay="0"/>
                                  </p:stCondLst>
                                  <p:childTnLst>
                                    <p:set>
                                      <p:cBhvr>
                                        <p:cTn id="317" dur="1" fill="hold">
                                          <p:stCondLst>
                                            <p:cond delay="0"/>
                                          </p:stCondLst>
                                        </p:cTn>
                                        <p:tgtEl>
                                          <p:spTgt spid="36"/>
                                        </p:tgtEl>
                                        <p:attrNameLst>
                                          <p:attrName>style.visibility</p:attrName>
                                        </p:attrNameLst>
                                      </p:cBhvr>
                                      <p:to>
                                        <p:strVal val="visible"/>
                                      </p:to>
                                    </p:set>
                                    <p:anim calcmode="lin" valueType="num">
                                      <p:cBhvr additive="base">
                                        <p:cTn id="318" dur="3000" fill="hold"/>
                                        <p:tgtEl>
                                          <p:spTgt spid="36"/>
                                        </p:tgtEl>
                                        <p:attrNameLst>
                                          <p:attrName>ppt_x</p:attrName>
                                        </p:attrNameLst>
                                      </p:cBhvr>
                                      <p:tavLst>
                                        <p:tav tm="0">
                                          <p:val>
                                            <p:strVal val="0-#ppt_w/2"/>
                                          </p:val>
                                        </p:tav>
                                        <p:tav tm="100000">
                                          <p:val>
                                            <p:strVal val="#ppt_x"/>
                                          </p:val>
                                        </p:tav>
                                      </p:tavLst>
                                    </p:anim>
                                    <p:anim calcmode="lin" valueType="num">
                                      <p:cBhvr additive="base">
                                        <p:cTn id="319" dur="3000" fill="hold"/>
                                        <p:tgtEl>
                                          <p:spTgt spid="36"/>
                                        </p:tgtEl>
                                        <p:attrNameLst>
                                          <p:attrName>ppt_y</p:attrName>
                                        </p:attrNameLst>
                                      </p:cBhvr>
                                      <p:tavLst>
                                        <p:tav tm="0">
                                          <p:val>
                                            <p:strVal val="1+#ppt_h/2"/>
                                          </p:val>
                                        </p:tav>
                                        <p:tav tm="100000">
                                          <p:val>
                                            <p:strVal val="#ppt_y"/>
                                          </p:val>
                                        </p:tav>
                                      </p:tavLst>
                                    </p:anim>
                                  </p:childTnLst>
                                </p:cTn>
                              </p:par>
                              <p:par>
                                <p:cTn id="320" presetID="2" presetClass="entr" presetSubtype="12" fill="hold" grpId="1" nodeType="withEffect">
                                  <p:stCondLst>
                                    <p:cond delay="0"/>
                                  </p:stCondLst>
                                  <p:childTnLst>
                                    <p:set>
                                      <p:cBhvr>
                                        <p:cTn id="321" dur="1" fill="hold">
                                          <p:stCondLst>
                                            <p:cond delay="0"/>
                                          </p:stCondLst>
                                        </p:cTn>
                                        <p:tgtEl>
                                          <p:spTgt spid="37"/>
                                        </p:tgtEl>
                                        <p:attrNameLst>
                                          <p:attrName>style.visibility</p:attrName>
                                        </p:attrNameLst>
                                      </p:cBhvr>
                                      <p:to>
                                        <p:strVal val="visible"/>
                                      </p:to>
                                    </p:set>
                                    <p:anim calcmode="lin" valueType="num">
                                      <p:cBhvr additive="base">
                                        <p:cTn id="322" dur="3000" fill="hold"/>
                                        <p:tgtEl>
                                          <p:spTgt spid="37"/>
                                        </p:tgtEl>
                                        <p:attrNameLst>
                                          <p:attrName>ppt_x</p:attrName>
                                        </p:attrNameLst>
                                      </p:cBhvr>
                                      <p:tavLst>
                                        <p:tav tm="0">
                                          <p:val>
                                            <p:strVal val="0-#ppt_w/2"/>
                                          </p:val>
                                        </p:tav>
                                        <p:tav tm="100000">
                                          <p:val>
                                            <p:strVal val="#ppt_x"/>
                                          </p:val>
                                        </p:tav>
                                      </p:tavLst>
                                    </p:anim>
                                    <p:anim calcmode="lin" valueType="num">
                                      <p:cBhvr additive="base">
                                        <p:cTn id="323" dur="3000" fill="hold"/>
                                        <p:tgtEl>
                                          <p:spTgt spid="37"/>
                                        </p:tgtEl>
                                        <p:attrNameLst>
                                          <p:attrName>ppt_y</p:attrName>
                                        </p:attrNameLst>
                                      </p:cBhvr>
                                      <p:tavLst>
                                        <p:tav tm="0">
                                          <p:val>
                                            <p:strVal val="1+#ppt_h/2"/>
                                          </p:val>
                                        </p:tav>
                                        <p:tav tm="100000">
                                          <p:val>
                                            <p:strVal val="#ppt_y"/>
                                          </p:val>
                                        </p:tav>
                                      </p:tavLst>
                                    </p:anim>
                                  </p:childTnLst>
                                </p:cTn>
                              </p:par>
                              <p:par>
                                <p:cTn id="324" presetID="2" presetClass="entr" presetSubtype="12" fill="hold" grpId="1" nodeType="withEffect">
                                  <p:stCondLst>
                                    <p:cond delay="0"/>
                                  </p:stCondLst>
                                  <p:childTnLst>
                                    <p:set>
                                      <p:cBhvr>
                                        <p:cTn id="325" dur="1" fill="hold">
                                          <p:stCondLst>
                                            <p:cond delay="0"/>
                                          </p:stCondLst>
                                        </p:cTn>
                                        <p:tgtEl>
                                          <p:spTgt spid="38"/>
                                        </p:tgtEl>
                                        <p:attrNameLst>
                                          <p:attrName>style.visibility</p:attrName>
                                        </p:attrNameLst>
                                      </p:cBhvr>
                                      <p:to>
                                        <p:strVal val="visible"/>
                                      </p:to>
                                    </p:set>
                                    <p:anim calcmode="lin" valueType="num">
                                      <p:cBhvr additive="base">
                                        <p:cTn id="326" dur="3000" fill="hold"/>
                                        <p:tgtEl>
                                          <p:spTgt spid="38"/>
                                        </p:tgtEl>
                                        <p:attrNameLst>
                                          <p:attrName>ppt_x</p:attrName>
                                        </p:attrNameLst>
                                      </p:cBhvr>
                                      <p:tavLst>
                                        <p:tav tm="0">
                                          <p:val>
                                            <p:strVal val="0-#ppt_w/2"/>
                                          </p:val>
                                        </p:tav>
                                        <p:tav tm="100000">
                                          <p:val>
                                            <p:strVal val="#ppt_x"/>
                                          </p:val>
                                        </p:tav>
                                      </p:tavLst>
                                    </p:anim>
                                    <p:anim calcmode="lin" valueType="num">
                                      <p:cBhvr additive="base">
                                        <p:cTn id="327" dur="3000" fill="hold"/>
                                        <p:tgtEl>
                                          <p:spTgt spid="38"/>
                                        </p:tgtEl>
                                        <p:attrNameLst>
                                          <p:attrName>ppt_y</p:attrName>
                                        </p:attrNameLst>
                                      </p:cBhvr>
                                      <p:tavLst>
                                        <p:tav tm="0">
                                          <p:val>
                                            <p:strVal val="1+#ppt_h/2"/>
                                          </p:val>
                                        </p:tav>
                                        <p:tav tm="100000">
                                          <p:val>
                                            <p:strVal val="#ppt_y"/>
                                          </p:val>
                                        </p:tav>
                                      </p:tavLst>
                                    </p:anim>
                                  </p:childTnLst>
                                </p:cTn>
                              </p:par>
                              <p:par>
                                <p:cTn id="328" presetID="2" presetClass="entr" presetSubtype="12" fill="hold" grpId="1" nodeType="withEffect">
                                  <p:stCondLst>
                                    <p:cond delay="0"/>
                                  </p:stCondLst>
                                  <p:childTnLst>
                                    <p:set>
                                      <p:cBhvr>
                                        <p:cTn id="329" dur="1" fill="hold">
                                          <p:stCondLst>
                                            <p:cond delay="0"/>
                                          </p:stCondLst>
                                        </p:cTn>
                                        <p:tgtEl>
                                          <p:spTgt spid="39"/>
                                        </p:tgtEl>
                                        <p:attrNameLst>
                                          <p:attrName>style.visibility</p:attrName>
                                        </p:attrNameLst>
                                      </p:cBhvr>
                                      <p:to>
                                        <p:strVal val="visible"/>
                                      </p:to>
                                    </p:set>
                                    <p:anim calcmode="lin" valueType="num">
                                      <p:cBhvr additive="base">
                                        <p:cTn id="330" dur="3000" fill="hold"/>
                                        <p:tgtEl>
                                          <p:spTgt spid="39"/>
                                        </p:tgtEl>
                                        <p:attrNameLst>
                                          <p:attrName>ppt_x</p:attrName>
                                        </p:attrNameLst>
                                      </p:cBhvr>
                                      <p:tavLst>
                                        <p:tav tm="0">
                                          <p:val>
                                            <p:strVal val="0-#ppt_w/2"/>
                                          </p:val>
                                        </p:tav>
                                        <p:tav tm="100000">
                                          <p:val>
                                            <p:strVal val="#ppt_x"/>
                                          </p:val>
                                        </p:tav>
                                      </p:tavLst>
                                    </p:anim>
                                    <p:anim calcmode="lin" valueType="num">
                                      <p:cBhvr additive="base">
                                        <p:cTn id="331" dur="3000" fill="hold"/>
                                        <p:tgtEl>
                                          <p:spTgt spid="39"/>
                                        </p:tgtEl>
                                        <p:attrNameLst>
                                          <p:attrName>ppt_y</p:attrName>
                                        </p:attrNameLst>
                                      </p:cBhvr>
                                      <p:tavLst>
                                        <p:tav tm="0">
                                          <p:val>
                                            <p:strVal val="1+#ppt_h/2"/>
                                          </p:val>
                                        </p:tav>
                                        <p:tav tm="100000">
                                          <p:val>
                                            <p:strVal val="#ppt_y"/>
                                          </p:val>
                                        </p:tav>
                                      </p:tavLst>
                                    </p:anim>
                                  </p:childTnLst>
                                </p:cTn>
                              </p:par>
                              <p:par>
                                <p:cTn id="332" presetID="2" presetClass="entr" presetSubtype="12" fill="hold" grpId="1" nodeType="withEffect">
                                  <p:stCondLst>
                                    <p:cond delay="0"/>
                                  </p:stCondLst>
                                  <p:childTnLst>
                                    <p:set>
                                      <p:cBhvr>
                                        <p:cTn id="333" dur="1" fill="hold">
                                          <p:stCondLst>
                                            <p:cond delay="0"/>
                                          </p:stCondLst>
                                        </p:cTn>
                                        <p:tgtEl>
                                          <p:spTgt spid="40"/>
                                        </p:tgtEl>
                                        <p:attrNameLst>
                                          <p:attrName>style.visibility</p:attrName>
                                        </p:attrNameLst>
                                      </p:cBhvr>
                                      <p:to>
                                        <p:strVal val="visible"/>
                                      </p:to>
                                    </p:set>
                                    <p:anim calcmode="lin" valueType="num">
                                      <p:cBhvr additive="base">
                                        <p:cTn id="334" dur="3000" fill="hold"/>
                                        <p:tgtEl>
                                          <p:spTgt spid="40"/>
                                        </p:tgtEl>
                                        <p:attrNameLst>
                                          <p:attrName>ppt_x</p:attrName>
                                        </p:attrNameLst>
                                      </p:cBhvr>
                                      <p:tavLst>
                                        <p:tav tm="0">
                                          <p:val>
                                            <p:strVal val="0-#ppt_w/2"/>
                                          </p:val>
                                        </p:tav>
                                        <p:tav tm="100000">
                                          <p:val>
                                            <p:strVal val="#ppt_x"/>
                                          </p:val>
                                        </p:tav>
                                      </p:tavLst>
                                    </p:anim>
                                    <p:anim calcmode="lin" valueType="num">
                                      <p:cBhvr additive="base">
                                        <p:cTn id="335" dur="3000" fill="hold"/>
                                        <p:tgtEl>
                                          <p:spTgt spid="40"/>
                                        </p:tgtEl>
                                        <p:attrNameLst>
                                          <p:attrName>ppt_y</p:attrName>
                                        </p:attrNameLst>
                                      </p:cBhvr>
                                      <p:tavLst>
                                        <p:tav tm="0">
                                          <p:val>
                                            <p:strVal val="1+#ppt_h/2"/>
                                          </p:val>
                                        </p:tav>
                                        <p:tav tm="100000">
                                          <p:val>
                                            <p:strVal val="#ppt_y"/>
                                          </p:val>
                                        </p:tav>
                                      </p:tavLst>
                                    </p:anim>
                                  </p:childTnLst>
                                </p:cTn>
                              </p:par>
                              <p:par>
                                <p:cTn id="336" presetID="2" presetClass="entr" presetSubtype="12" fill="hold" grpId="1" nodeType="withEffect">
                                  <p:stCondLst>
                                    <p:cond delay="0"/>
                                  </p:stCondLst>
                                  <p:childTnLst>
                                    <p:set>
                                      <p:cBhvr>
                                        <p:cTn id="337" dur="1" fill="hold">
                                          <p:stCondLst>
                                            <p:cond delay="0"/>
                                          </p:stCondLst>
                                        </p:cTn>
                                        <p:tgtEl>
                                          <p:spTgt spid="41"/>
                                        </p:tgtEl>
                                        <p:attrNameLst>
                                          <p:attrName>style.visibility</p:attrName>
                                        </p:attrNameLst>
                                      </p:cBhvr>
                                      <p:to>
                                        <p:strVal val="visible"/>
                                      </p:to>
                                    </p:set>
                                    <p:anim calcmode="lin" valueType="num">
                                      <p:cBhvr additive="base">
                                        <p:cTn id="338" dur="3000" fill="hold"/>
                                        <p:tgtEl>
                                          <p:spTgt spid="41"/>
                                        </p:tgtEl>
                                        <p:attrNameLst>
                                          <p:attrName>ppt_x</p:attrName>
                                        </p:attrNameLst>
                                      </p:cBhvr>
                                      <p:tavLst>
                                        <p:tav tm="0">
                                          <p:val>
                                            <p:strVal val="0-#ppt_w/2"/>
                                          </p:val>
                                        </p:tav>
                                        <p:tav tm="100000">
                                          <p:val>
                                            <p:strVal val="#ppt_x"/>
                                          </p:val>
                                        </p:tav>
                                      </p:tavLst>
                                    </p:anim>
                                    <p:anim calcmode="lin" valueType="num">
                                      <p:cBhvr additive="base">
                                        <p:cTn id="339" dur="3000" fill="hold"/>
                                        <p:tgtEl>
                                          <p:spTgt spid="41"/>
                                        </p:tgtEl>
                                        <p:attrNameLst>
                                          <p:attrName>ppt_y</p:attrName>
                                        </p:attrNameLst>
                                      </p:cBhvr>
                                      <p:tavLst>
                                        <p:tav tm="0">
                                          <p:val>
                                            <p:strVal val="1+#ppt_h/2"/>
                                          </p:val>
                                        </p:tav>
                                        <p:tav tm="100000">
                                          <p:val>
                                            <p:strVal val="#ppt_y"/>
                                          </p:val>
                                        </p:tav>
                                      </p:tavLst>
                                    </p:anim>
                                  </p:childTnLst>
                                </p:cTn>
                              </p:par>
                              <p:par>
                                <p:cTn id="340" presetID="2" presetClass="entr" presetSubtype="3" fill="hold" grpId="1" nodeType="withEffect">
                                  <p:stCondLst>
                                    <p:cond delay="0"/>
                                  </p:stCondLst>
                                  <p:childTnLst>
                                    <p:set>
                                      <p:cBhvr>
                                        <p:cTn id="341" dur="1" fill="hold">
                                          <p:stCondLst>
                                            <p:cond delay="0"/>
                                          </p:stCondLst>
                                        </p:cTn>
                                        <p:tgtEl>
                                          <p:spTgt spid="8"/>
                                        </p:tgtEl>
                                        <p:attrNameLst>
                                          <p:attrName>style.visibility</p:attrName>
                                        </p:attrNameLst>
                                      </p:cBhvr>
                                      <p:to>
                                        <p:strVal val="visible"/>
                                      </p:to>
                                    </p:set>
                                    <p:anim calcmode="lin" valueType="num">
                                      <p:cBhvr additive="base">
                                        <p:cTn id="342" dur="3000" fill="hold"/>
                                        <p:tgtEl>
                                          <p:spTgt spid="8"/>
                                        </p:tgtEl>
                                        <p:attrNameLst>
                                          <p:attrName>ppt_x</p:attrName>
                                        </p:attrNameLst>
                                      </p:cBhvr>
                                      <p:tavLst>
                                        <p:tav tm="0">
                                          <p:val>
                                            <p:strVal val="1+#ppt_w/2"/>
                                          </p:val>
                                        </p:tav>
                                        <p:tav tm="100000">
                                          <p:val>
                                            <p:strVal val="#ppt_x"/>
                                          </p:val>
                                        </p:tav>
                                      </p:tavLst>
                                    </p:anim>
                                    <p:anim calcmode="lin" valueType="num">
                                      <p:cBhvr additive="base">
                                        <p:cTn id="343" dur="3000" fill="hold"/>
                                        <p:tgtEl>
                                          <p:spTgt spid="8"/>
                                        </p:tgtEl>
                                        <p:attrNameLst>
                                          <p:attrName>ppt_y</p:attrName>
                                        </p:attrNameLst>
                                      </p:cBhvr>
                                      <p:tavLst>
                                        <p:tav tm="0">
                                          <p:val>
                                            <p:strVal val="0-#ppt_h/2"/>
                                          </p:val>
                                        </p:tav>
                                        <p:tav tm="100000">
                                          <p:val>
                                            <p:strVal val="#ppt_y"/>
                                          </p:val>
                                        </p:tav>
                                      </p:tavLst>
                                    </p:anim>
                                  </p:childTnLst>
                                </p:cTn>
                              </p:par>
                              <p:par>
                                <p:cTn id="344" presetID="2" presetClass="entr" presetSubtype="3" fill="hold" grpId="1" nodeType="withEffect">
                                  <p:stCondLst>
                                    <p:cond delay="0"/>
                                  </p:stCondLst>
                                  <p:childTnLst>
                                    <p:set>
                                      <p:cBhvr>
                                        <p:cTn id="345" dur="1" fill="hold">
                                          <p:stCondLst>
                                            <p:cond delay="0"/>
                                          </p:stCondLst>
                                        </p:cTn>
                                        <p:tgtEl>
                                          <p:spTgt spid="56"/>
                                        </p:tgtEl>
                                        <p:attrNameLst>
                                          <p:attrName>style.visibility</p:attrName>
                                        </p:attrNameLst>
                                      </p:cBhvr>
                                      <p:to>
                                        <p:strVal val="visible"/>
                                      </p:to>
                                    </p:set>
                                    <p:anim calcmode="lin" valueType="num">
                                      <p:cBhvr additive="base">
                                        <p:cTn id="346" dur="3000" fill="hold"/>
                                        <p:tgtEl>
                                          <p:spTgt spid="56"/>
                                        </p:tgtEl>
                                        <p:attrNameLst>
                                          <p:attrName>ppt_x</p:attrName>
                                        </p:attrNameLst>
                                      </p:cBhvr>
                                      <p:tavLst>
                                        <p:tav tm="0">
                                          <p:val>
                                            <p:strVal val="1+#ppt_w/2"/>
                                          </p:val>
                                        </p:tav>
                                        <p:tav tm="100000">
                                          <p:val>
                                            <p:strVal val="#ppt_x"/>
                                          </p:val>
                                        </p:tav>
                                      </p:tavLst>
                                    </p:anim>
                                    <p:anim calcmode="lin" valueType="num">
                                      <p:cBhvr additive="base">
                                        <p:cTn id="347" dur="3000" fill="hold"/>
                                        <p:tgtEl>
                                          <p:spTgt spid="56"/>
                                        </p:tgtEl>
                                        <p:attrNameLst>
                                          <p:attrName>ppt_y</p:attrName>
                                        </p:attrNameLst>
                                      </p:cBhvr>
                                      <p:tavLst>
                                        <p:tav tm="0">
                                          <p:val>
                                            <p:strVal val="0-#ppt_h/2"/>
                                          </p:val>
                                        </p:tav>
                                        <p:tav tm="100000">
                                          <p:val>
                                            <p:strVal val="#ppt_y"/>
                                          </p:val>
                                        </p:tav>
                                      </p:tavLst>
                                    </p:anim>
                                  </p:childTnLst>
                                </p:cTn>
                              </p:par>
                              <p:par>
                                <p:cTn id="348" presetID="2" presetClass="entr" presetSubtype="3" fill="hold" grpId="1" nodeType="withEffect">
                                  <p:stCondLst>
                                    <p:cond delay="0"/>
                                  </p:stCondLst>
                                  <p:childTnLst>
                                    <p:set>
                                      <p:cBhvr>
                                        <p:cTn id="349" dur="1" fill="hold">
                                          <p:stCondLst>
                                            <p:cond delay="0"/>
                                          </p:stCondLst>
                                        </p:cTn>
                                        <p:tgtEl>
                                          <p:spTgt spid="57"/>
                                        </p:tgtEl>
                                        <p:attrNameLst>
                                          <p:attrName>style.visibility</p:attrName>
                                        </p:attrNameLst>
                                      </p:cBhvr>
                                      <p:to>
                                        <p:strVal val="visible"/>
                                      </p:to>
                                    </p:set>
                                    <p:anim calcmode="lin" valueType="num">
                                      <p:cBhvr additive="base">
                                        <p:cTn id="350" dur="3000" fill="hold"/>
                                        <p:tgtEl>
                                          <p:spTgt spid="57"/>
                                        </p:tgtEl>
                                        <p:attrNameLst>
                                          <p:attrName>ppt_x</p:attrName>
                                        </p:attrNameLst>
                                      </p:cBhvr>
                                      <p:tavLst>
                                        <p:tav tm="0">
                                          <p:val>
                                            <p:strVal val="1+#ppt_w/2"/>
                                          </p:val>
                                        </p:tav>
                                        <p:tav tm="100000">
                                          <p:val>
                                            <p:strVal val="#ppt_x"/>
                                          </p:val>
                                        </p:tav>
                                      </p:tavLst>
                                    </p:anim>
                                    <p:anim calcmode="lin" valueType="num">
                                      <p:cBhvr additive="base">
                                        <p:cTn id="351" dur="3000" fill="hold"/>
                                        <p:tgtEl>
                                          <p:spTgt spid="57"/>
                                        </p:tgtEl>
                                        <p:attrNameLst>
                                          <p:attrName>ppt_y</p:attrName>
                                        </p:attrNameLst>
                                      </p:cBhvr>
                                      <p:tavLst>
                                        <p:tav tm="0">
                                          <p:val>
                                            <p:strVal val="0-#ppt_h/2"/>
                                          </p:val>
                                        </p:tav>
                                        <p:tav tm="100000">
                                          <p:val>
                                            <p:strVal val="#ppt_y"/>
                                          </p:val>
                                        </p:tav>
                                      </p:tavLst>
                                    </p:anim>
                                  </p:childTnLst>
                                </p:cTn>
                              </p:par>
                              <p:par>
                                <p:cTn id="352" presetID="2" presetClass="entr" presetSubtype="3" fill="hold" grpId="1" nodeType="withEffect">
                                  <p:stCondLst>
                                    <p:cond delay="0"/>
                                  </p:stCondLst>
                                  <p:childTnLst>
                                    <p:set>
                                      <p:cBhvr>
                                        <p:cTn id="353" dur="1" fill="hold">
                                          <p:stCondLst>
                                            <p:cond delay="0"/>
                                          </p:stCondLst>
                                        </p:cTn>
                                        <p:tgtEl>
                                          <p:spTgt spid="58"/>
                                        </p:tgtEl>
                                        <p:attrNameLst>
                                          <p:attrName>style.visibility</p:attrName>
                                        </p:attrNameLst>
                                      </p:cBhvr>
                                      <p:to>
                                        <p:strVal val="visible"/>
                                      </p:to>
                                    </p:set>
                                    <p:anim calcmode="lin" valueType="num">
                                      <p:cBhvr additive="base">
                                        <p:cTn id="354" dur="3000" fill="hold"/>
                                        <p:tgtEl>
                                          <p:spTgt spid="58"/>
                                        </p:tgtEl>
                                        <p:attrNameLst>
                                          <p:attrName>ppt_x</p:attrName>
                                        </p:attrNameLst>
                                      </p:cBhvr>
                                      <p:tavLst>
                                        <p:tav tm="0">
                                          <p:val>
                                            <p:strVal val="1+#ppt_w/2"/>
                                          </p:val>
                                        </p:tav>
                                        <p:tav tm="100000">
                                          <p:val>
                                            <p:strVal val="#ppt_x"/>
                                          </p:val>
                                        </p:tav>
                                      </p:tavLst>
                                    </p:anim>
                                    <p:anim calcmode="lin" valueType="num">
                                      <p:cBhvr additive="base">
                                        <p:cTn id="355" dur="3000" fill="hold"/>
                                        <p:tgtEl>
                                          <p:spTgt spid="58"/>
                                        </p:tgtEl>
                                        <p:attrNameLst>
                                          <p:attrName>ppt_y</p:attrName>
                                        </p:attrNameLst>
                                      </p:cBhvr>
                                      <p:tavLst>
                                        <p:tav tm="0">
                                          <p:val>
                                            <p:strVal val="0-#ppt_h/2"/>
                                          </p:val>
                                        </p:tav>
                                        <p:tav tm="100000">
                                          <p:val>
                                            <p:strVal val="#ppt_y"/>
                                          </p:val>
                                        </p:tav>
                                      </p:tavLst>
                                    </p:anim>
                                  </p:childTnLst>
                                </p:cTn>
                              </p:par>
                              <p:par>
                                <p:cTn id="356" presetID="2" presetClass="entr" presetSubtype="3" fill="hold" grpId="1" nodeType="withEffect">
                                  <p:stCondLst>
                                    <p:cond delay="0"/>
                                  </p:stCondLst>
                                  <p:childTnLst>
                                    <p:set>
                                      <p:cBhvr>
                                        <p:cTn id="357" dur="1" fill="hold">
                                          <p:stCondLst>
                                            <p:cond delay="0"/>
                                          </p:stCondLst>
                                        </p:cTn>
                                        <p:tgtEl>
                                          <p:spTgt spid="59"/>
                                        </p:tgtEl>
                                        <p:attrNameLst>
                                          <p:attrName>style.visibility</p:attrName>
                                        </p:attrNameLst>
                                      </p:cBhvr>
                                      <p:to>
                                        <p:strVal val="visible"/>
                                      </p:to>
                                    </p:set>
                                    <p:anim calcmode="lin" valueType="num">
                                      <p:cBhvr additive="base">
                                        <p:cTn id="358" dur="3000" fill="hold"/>
                                        <p:tgtEl>
                                          <p:spTgt spid="59"/>
                                        </p:tgtEl>
                                        <p:attrNameLst>
                                          <p:attrName>ppt_x</p:attrName>
                                        </p:attrNameLst>
                                      </p:cBhvr>
                                      <p:tavLst>
                                        <p:tav tm="0">
                                          <p:val>
                                            <p:strVal val="1+#ppt_w/2"/>
                                          </p:val>
                                        </p:tav>
                                        <p:tav tm="100000">
                                          <p:val>
                                            <p:strVal val="#ppt_x"/>
                                          </p:val>
                                        </p:tav>
                                      </p:tavLst>
                                    </p:anim>
                                    <p:anim calcmode="lin" valueType="num">
                                      <p:cBhvr additive="base">
                                        <p:cTn id="359" dur="3000" fill="hold"/>
                                        <p:tgtEl>
                                          <p:spTgt spid="59"/>
                                        </p:tgtEl>
                                        <p:attrNameLst>
                                          <p:attrName>ppt_y</p:attrName>
                                        </p:attrNameLst>
                                      </p:cBhvr>
                                      <p:tavLst>
                                        <p:tav tm="0">
                                          <p:val>
                                            <p:strVal val="0-#ppt_h/2"/>
                                          </p:val>
                                        </p:tav>
                                        <p:tav tm="100000">
                                          <p:val>
                                            <p:strVal val="#ppt_y"/>
                                          </p:val>
                                        </p:tav>
                                      </p:tavLst>
                                    </p:anim>
                                  </p:childTnLst>
                                </p:cTn>
                              </p:par>
                              <p:par>
                                <p:cTn id="360" presetID="2" presetClass="entr" presetSubtype="3" fill="hold" grpId="1" nodeType="withEffect">
                                  <p:stCondLst>
                                    <p:cond delay="0"/>
                                  </p:stCondLst>
                                  <p:childTnLst>
                                    <p:set>
                                      <p:cBhvr>
                                        <p:cTn id="361" dur="1" fill="hold">
                                          <p:stCondLst>
                                            <p:cond delay="0"/>
                                          </p:stCondLst>
                                        </p:cTn>
                                        <p:tgtEl>
                                          <p:spTgt spid="60"/>
                                        </p:tgtEl>
                                        <p:attrNameLst>
                                          <p:attrName>style.visibility</p:attrName>
                                        </p:attrNameLst>
                                      </p:cBhvr>
                                      <p:to>
                                        <p:strVal val="visible"/>
                                      </p:to>
                                    </p:set>
                                    <p:anim calcmode="lin" valueType="num">
                                      <p:cBhvr additive="base">
                                        <p:cTn id="362" dur="3000" fill="hold"/>
                                        <p:tgtEl>
                                          <p:spTgt spid="60"/>
                                        </p:tgtEl>
                                        <p:attrNameLst>
                                          <p:attrName>ppt_x</p:attrName>
                                        </p:attrNameLst>
                                      </p:cBhvr>
                                      <p:tavLst>
                                        <p:tav tm="0">
                                          <p:val>
                                            <p:strVal val="1+#ppt_w/2"/>
                                          </p:val>
                                        </p:tav>
                                        <p:tav tm="100000">
                                          <p:val>
                                            <p:strVal val="#ppt_x"/>
                                          </p:val>
                                        </p:tav>
                                      </p:tavLst>
                                    </p:anim>
                                    <p:anim calcmode="lin" valueType="num">
                                      <p:cBhvr additive="base">
                                        <p:cTn id="363" dur="3000" fill="hold"/>
                                        <p:tgtEl>
                                          <p:spTgt spid="60"/>
                                        </p:tgtEl>
                                        <p:attrNameLst>
                                          <p:attrName>ppt_y</p:attrName>
                                        </p:attrNameLst>
                                      </p:cBhvr>
                                      <p:tavLst>
                                        <p:tav tm="0">
                                          <p:val>
                                            <p:strVal val="0-#ppt_h/2"/>
                                          </p:val>
                                        </p:tav>
                                        <p:tav tm="100000">
                                          <p:val>
                                            <p:strVal val="#ppt_y"/>
                                          </p:val>
                                        </p:tav>
                                      </p:tavLst>
                                    </p:anim>
                                  </p:childTnLst>
                                </p:cTn>
                              </p:par>
                              <p:par>
                                <p:cTn id="364" presetID="2" presetClass="entr" presetSubtype="3" fill="hold" grpId="1" nodeType="withEffect">
                                  <p:stCondLst>
                                    <p:cond delay="0"/>
                                  </p:stCondLst>
                                  <p:childTnLst>
                                    <p:set>
                                      <p:cBhvr>
                                        <p:cTn id="365" dur="1" fill="hold">
                                          <p:stCondLst>
                                            <p:cond delay="0"/>
                                          </p:stCondLst>
                                        </p:cTn>
                                        <p:tgtEl>
                                          <p:spTgt spid="61"/>
                                        </p:tgtEl>
                                        <p:attrNameLst>
                                          <p:attrName>style.visibility</p:attrName>
                                        </p:attrNameLst>
                                      </p:cBhvr>
                                      <p:to>
                                        <p:strVal val="visible"/>
                                      </p:to>
                                    </p:set>
                                    <p:anim calcmode="lin" valueType="num">
                                      <p:cBhvr additive="base">
                                        <p:cTn id="366" dur="3000" fill="hold"/>
                                        <p:tgtEl>
                                          <p:spTgt spid="61"/>
                                        </p:tgtEl>
                                        <p:attrNameLst>
                                          <p:attrName>ppt_x</p:attrName>
                                        </p:attrNameLst>
                                      </p:cBhvr>
                                      <p:tavLst>
                                        <p:tav tm="0">
                                          <p:val>
                                            <p:strVal val="1+#ppt_w/2"/>
                                          </p:val>
                                        </p:tav>
                                        <p:tav tm="100000">
                                          <p:val>
                                            <p:strVal val="#ppt_x"/>
                                          </p:val>
                                        </p:tav>
                                      </p:tavLst>
                                    </p:anim>
                                    <p:anim calcmode="lin" valueType="num">
                                      <p:cBhvr additive="base">
                                        <p:cTn id="367" dur="3000" fill="hold"/>
                                        <p:tgtEl>
                                          <p:spTgt spid="61"/>
                                        </p:tgtEl>
                                        <p:attrNameLst>
                                          <p:attrName>ppt_y</p:attrName>
                                        </p:attrNameLst>
                                      </p:cBhvr>
                                      <p:tavLst>
                                        <p:tav tm="0">
                                          <p:val>
                                            <p:strVal val="0-#ppt_h/2"/>
                                          </p:val>
                                        </p:tav>
                                        <p:tav tm="100000">
                                          <p:val>
                                            <p:strVal val="#ppt_y"/>
                                          </p:val>
                                        </p:tav>
                                      </p:tavLst>
                                    </p:anim>
                                  </p:childTnLst>
                                </p:cTn>
                              </p:par>
                              <p:par>
                                <p:cTn id="368" presetID="2" presetClass="entr" presetSubtype="3" fill="hold" grpId="1" nodeType="withEffect">
                                  <p:stCondLst>
                                    <p:cond delay="0"/>
                                  </p:stCondLst>
                                  <p:childTnLst>
                                    <p:set>
                                      <p:cBhvr>
                                        <p:cTn id="369" dur="1" fill="hold">
                                          <p:stCondLst>
                                            <p:cond delay="0"/>
                                          </p:stCondLst>
                                        </p:cTn>
                                        <p:tgtEl>
                                          <p:spTgt spid="62"/>
                                        </p:tgtEl>
                                        <p:attrNameLst>
                                          <p:attrName>style.visibility</p:attrName>
                                        </p:attrNameLst>
                                      </p:cBhvr>
                                      <p:to>
                                        <p:strVal val="visible"/>
                                      </p:to>
                                    </p:set>
                                    <p:anim calcmode="lin" valueType="num">
                                      <p:cBhvr additive="base">
                                        <p:cTn id="370" dur="3000" fill="hold"/>
                                        <p:tgtEl>
                                          <p:spTgt spid="62"/>
                                        </p:tgtEl>
                                        <p:attrNameLst>
                                          <p:attrName>ppt_x</p:attrName>
                                        </p:attrNameLst>
                                      </p:cBhvr>
                                      <p:tavLst>
                                        <p:tav tm="0">
                                          <p:val>
                                            <p:strVal val="1+#ppt_w/2"/>
                                          </p:val>
                                        </p:tav>
                                        <p:tav tm="100000">
                                          <p:val>
                                            <p:strVal val="#ppt_x"/>
                                          </p:val>
                                        </p:tav>
                                      </p:tavLst>
                                    </p:anim>
                                    <p:anim calcmode="lin" valueType="num">
                                      <p:cBhvr additive="base">
                                        <p:cTn id="371" dur="3000" fill="hold"/>
                                        <p:tgtEl>
                                          <p:spTgt spid="62"/>
                                        </p:tgtEl>
                                        <p:attrNameLst>
                                          <p:attrName>ppt_y</p:attrName>
                                        </p:attrNameLst>
                                      </p:cBhvr>
                                      <p:tavLst>
                                        <p:tav tm="0">
                                          <p:val>
                                            <p:strVal val="0-#ppt_h/2"/>
                                          </p:val>
                                        </p:tav>
                                        <p:tav tm="100000">
                                          <p:val>
                                            <p:strVal val="#ppt_y"/>
                                          </p:val>
                                        </p:tav>
                                      </p:tavLst>
                                    </p:anim>
                                  </p:childTnLst>
                                </p:cTn>
                              </p:par>
                              <p:par>
                                <p:cTn id="372" presetID="2" presetClass="entr" presetSubtype="3" fill="hold" grpId="1" nodeType="withEffect">
                                  <p:stCondLst>
                                    <p:cond delay="0"/>
                                  </p:stCondLst>
                                  <p:childTnLst>
                                    <p:set>
                                      <p:cBhvr>
                                        <p:cTn id="373" dur="1" fill="hold">
                                          <p:stCondLst>
                                            <p:cond delay="0"/>
                                          </p:stCondLst>
                                        </p:cTn>
                                        <p:tgtEl>
                                          <p:spTgt spid="63"/>
                                        </p:tgtEl>
                                        <p:attrNameLst>
                                          <p:attrName>style.visibility</p:attrName>
                                        </p:attrNameLst>
                                      </p:cBhvr>
                                      <p:to>
                                        <p:strVal val="visible"/>
                                      </p:to>
                                    </p:set>
                                    <p:anim calcmode="lin" valueType="num">
                                      <p:cBhvr additive="base">
                                        <p:cTn id="374" dur="3000" fill="hold"/>
                                        <p:tgtEl>
                                          <p:spTgt spid="63"/>
                                        </p:tgtEl>
                                        <p:attrNameLst>
                                          <p:attrName>ppt_x</p:attrName>
                                        </p:attrNameLst>
                                      </p:cBhvr>
                                      <p:tavLst>
                                        <p:tav tm="0">
                                          <p:val>
                                            <p:strVal val="1+#ppt_w/2"/>
                                          </p:val>
                                        </p:tav>
                                        <p:tav tm="100000">
                                          <p:val>
                                            <p:strVal val="#ppt_x"/>
                                          </p:val>
                                        </p:tav>
                                      </p:tavLst>
                                    </p:anim>
                                    <p:anim calcmode="lin" valueType="num">
                                      <p:cBhvr additive="base">
                                        <p:cTn id="375" dur="3000" fill="hold"/>
                                        <p:tgtEl>
                                          <p:spTgt spid="63"/>
                                        </p:tgtEl>
                                        <p:attrNameLst>
                                          <p:attrName>ppt_y</p:attrName>
                                        </p:attrNameLst>
                                      </p:cBhvr>
                                      <p:tavLst>
                                        <p:tav tm="0">
                                          <p:val>
                                            <p:strVal val="0-#ppt_h/2"/>
                                          </p:val>
                                        </p:tav>
                                        <p:tav tm="100000">
                                          <p:val>
                                            <p:strVal val="#ppt_y"/>
                                          </p:val>
                                        </p:tav>
                                      </p:tavLst>
                                    </p:anim>
                                  </p:childTnLst>
                                </p:cTn>
                              </p:par>
                              <p:par>
                                <p:cTn id="376" presetID="2" presetClass="entr" presetSubtype="3" fill="hold" grpId="1" nodeType="withEffect">
                                  <p:stCondLst>
                                    <p:cond delay="0"/>
                                  </p:stCondLst>
                                  <p:childTnLst>
                                    <p:set>
                                      <p:cBhvr>
                                        <p:cTn id="377" dur="1" fill="hold">
                                          <p:stCondLst>
                                            <p:cond delay="0"/>
                                          </p:stCondLst>
                                        </p:cTn>
                                        <p:tgtEl>
                                          <p:spTgt spid="64"/>
                                        </p:tgtEl>
                                        <p:attrNameLst>
                                          <p:attrName>style.visibility</p:attrName>
                                        </p:attrNameLst>
                                      </p:cBhvr>
                                      <p:to>
                                        <p:strVal val="visible"/>
                                      </p:to>
                                    </p:set>
                                    <p:anim calcmode="lin" valueType="num">
                                      <p:cBhvr additive="base">
                                        <p:cTn id="378" dur="3000" fill="hold"/>
                                        <p:tgtEl>
                                          <p:spTgt spid="64"/>
                                        </p:tgtEl>
                                        <p:attrNameLst>
                                          <p:attrName>ppt_x</p:attrName>
                                        </p:attrNameLst>
                                      </p:cBhvr>
                                      <p:tavLst>
                                        <p:tav tm="0">
                                          <p:val>
                                            <p:strVal val="1+#ppt_w/2"/>
                                          </p:val>
                                        </p:tav>
                                        <p:tav tm="100000">
                                          <p:val>
                                            <p:strVal val="#ppt_x"/>
                                          </p:val>
                                        </p:tav>
                                      </p:tavLst>
                                    </p:anim>
                                    <p:anim calcmode="lin" valueType="num">
                                      <p:cBhvr additive="base">
                                        <p:cTn id="379" dur="3000" fill="hold"/>
                                        <p:tgtEl>
                                          <p:spTgt spid="64"/>
                                        </p:tgtEl>
                                        <p:attrNameLst>
                                          <p:attrName>ppt_y</p:attrName>
                                        </p:attrNameLst>
                                      </p:cBhvr>
                                      <p:tavLst>
                                        <p:tav tm="0">
                                          <p:val>
                                            <p:strVal val="0-#ppt_h/2"/>
                                          </p:val>
                                        </p:tav>
                                        <p:tav tm="100000">
                                          <p:val>
                                            <p:strVal val="#ppt_y"/>
                                          </p:val>
                                        </p:tav>
                                      </p:tavLst>
                                    </p:anim>
                                  </p:childTnLst>
                                </p:cTn>
                              </p:par>
                              <p:par>
                                <p:cTn id="380" presetID="2" presetClass="entr" presetSubtype="3" fill="hold" grpId="1" nodeType="withEffect">
                                  <p:stCondLst>
                                    <p:cond delay="0"/>
                                  </p:stCondLst>
                                  <p:childTnLst>
                                    <p:set>
                                      <p:cBhvr>
                                        <p:cTn id="381" dur="1" fill="hold">
                                          <p:stCondLst>
                                            <p:cond delay="0"/>
                                          </p:stCondLst>
                                        </p:cTn>
                                        <p:tgtEl>
                                          <p:spTgt spid="65"/>
                                        </p:tgtEl>
                                        <p:attrNameLst>
                                          <p:attrName>style.visibility</p:attrName>
                                        </p:attrNameLst>
                                      </p:cBhvr>
                                      <p:to>
                                        <p:strVal val="visible"/>
                                      </p:to>
                                    </p:set>
                                    <p:anim calcmode="lin" valueType="num">
                                      <p:cBhvr additive="base">
                                        <p:cTn id="382" dur="3000" fill="hold"/>
                                        <p:tgtEl>
                                          <p:spTgt spid="65"/>
                                        </p:tgtEl>
                                        <p:attrNameLst>
                                          <p:attrName>ppt_x</p:attrName>
                                        </p:attrNameLst>
                                      </p:cBhvr>
                                      <p:tavLst>
                                        <p:tav tm="0">
                                          <p:val>
                                            <p:strVal val="1+#ppt_w/2"/>
                                          </p:val>
                                        </p:tav>
                                        <p:tav tm="100000">
                                          <p:val>
                                            <p:strVal val="#ppt_x"/>
                                          </p:val>
                                        </p:tav>
                                      </p:tavLst>
                                    </p:anim>
                                    <p:anim calcmode="lin" valueType="num">
                                      <p:cBhvr additive="base">
                                        <p:cTn id="383" dur="3000" fill="hold"/>
                                        <p:tgtEl>
                                          <p:spTgt spid="65"/>
                                        </p:tgtEl>
                                        <p:attrNameLst>
                                          <p:attrName>ppt_y</p:attrName>
                                        </p:attrNameLst>
                                      </p:cBhvr>
                                      <p:tavLst>
                                        <p:tav tm="0">
                                          <p:val>
                                            <p:strVal val="0-#ppt_h/2"/>
                                          </p:val>
                                        </p:tav>
                                        <p:tav tm="100000">
                                          <p:val>
                                            <p:strVal val="#ppt_y"/>
                                          </p:val>
                                        </p:tav>
                                      </p:tavLst>
                                    </p:anim>
                                  </p:childTnLst>
                                </p:cTn>
                              </p:par>
                              <p:par>
                                <p:cTn id="384" presetID="2" presetClass="entr" presetSubtype="3" fill="hold" grpId="1" nodeType="withEffect">
                                  <p:stCondLst>
                                    <p:cond delay="0"/>
                                  </p:stCondLst>
                                  <p:childTnLst>
                                    <p:set>
                                      <p:cBhvr>
                                        <p:cTn id="385" dur="1" fill="hold">
                                          <p:stCondLst>
                                            <p:cond delay="0"/>
                                          </p:stCondLst>
                                        </p:cTn>
                                        <p:tgtEl>
                                          <p:spTgt spid="66"/>
                                        </p:tgtEl>
                                        <p:attrNameLst>
                                          <p:attrName>style.visibility</p:attrName>
                                        </p:attrNameLst>
                                      </p:cBhvr>
                                      <p:to>
                                        <p:strVal val="visible"/>
                                      </p:to>
                                    </p:set>
                                    <p:anim calcmode="lin" valueType="num">
                                      <p:cBhvr additive="base">
                                        <p:cTn id="386" dur="3000" fill="hold"/>
                                        <p:tgtEl>
                                          <p:spTgt spid="66"/>
                                        </p:tgtEl>
                                        <p:attrNameLst>
                                          <p:attrName>ppt_x</p:attrName>
                                        </p:attrNameLst>
                                      </p:cBhvr>
                                      <p:tavLst>
                                        <p:tav tm="0">
                                          <p:val>
                                            <p:strVal val="1+#ppt_w/2"/>
                                          </p:val>
                                        </p:tav>
                                        <p:tav tm="100000">
                                          <p:val>
                                            <p:strVal val="#ppt_x"/>
                                          </p:val>
                                        </p:tav>
                                      </p:tavLst>
                                    </p:anim>
                                    <p:anim calcmode="lin" valueType="num">
                                      <p:cBhvr additive="base">
                                        <p:cTn id="387" dur="3000" fill="hold"/>
                                        <p:tgtEl>
                                          <p:spTgt spid="66"/>
                                        </p:tgtEl>
                                        <p:attrNameLst>
                                          <p:attrName>ppt_y</p:attrName>
                                        </p:attrNameLst>
                                      </p:cBhvr>
                                      <p:tavLst>
                                        <p:tav tm="0">
                                          <p:val>
                                            <p:strVal val="0-#ppt_h/2"/>
                                          </p:val>
                                        </p:tav>
                                        <p:tav tm="100000">
                                          <p:val>
                                            <p:strVal val="#ppt_y"/>
                                          </p:val>
                                        </p:tav>
                                      </p:tavLst>
                                    </p:anim>
                                  </p:childTnLst>
                                </p:cTn>
                              </p:par>
                              <p:par>
                                <p:cTn id="388" presetID="2" presetClass="entr" presetSubtype="3" fill="hold" grpId="1" nodeType="withEffect">
                                  <p:stCondLst>
                                    <p:cond delay="0"/>
                                  </p:stCondLst>
                                  <p:childTnLst>
                                    <p:set>
                                      <p:cBhvr>
                                        <p:cTn id="389" dur="1" fill="hold">
                                          <p:stCondLst>
                                            <p:cond delay="0"/>
                                          </p:stCondLst>
                                        </p:cTn>
                                        <p:tgtEl>
                                          <p:spTgt spid="67"/>
                                        </p:tgtEl>
                                        <p:attrNameLst>
                                          <p:attrName>style.visibility</p:attrName>
                                        </p:attrNameLst>
                                      </p:cBhvr>
                                      <p:to>
                                        <p:strVal val="visible"/>
                                      </p:to>
                                    </p:set>
                                    <p:anim calcmode="lin" valueType="num">
                                      <p:cBhvr additive="base">
                                        <p:cTn id="390" dur="3000" fill="hold"/>
                                        <p:tgtEl>
                                          <p:spTgt spid="67"/>
                                        </p:tgtEl>
                                        <p:attrNameLst>
                                          <p:attrName>ppt_x</p:attrName>
                                        </p:attrNameLst>
                                      </p:cBhvr>
                                      <p:tavLst>
                                        <p:tav tm="0">
                                          <p:val>
                                            <p:strVal val="1+#ppt_w/2"/>
                                          </p:val>
                                        </p:tav>
                                        <p:tav tm="100000">
                                          <p:val>
                                            <p:strVal val="#ppt_x"/>
                                          </p:val>
                                        </p:tav>
                                      </p:tavLst>
                                    </p:anim>
                                    <p:anim calcmode="lin" valueType="num">
                                      <p:cBhvr additive="base">
                                        <p:cTn id="391" dur="3000" fill="hold"/>
                                        <p:tgtEl>
                                          <p:spTgt spid="67"/>
                                        </p:tgtEl>
                                        <p:attrNameLst>
                                          <p:attrName>ppt_y</p:attrName>
                                        </p:attrNameLst>
                                      </p:cBhvr>
                                      <p:tavLst>
                                        <p:tav tm="0">
                                          <p:val>
                                            <p:strVal val="0-#ppt_h/2"/>
                                          </p:val>
                                        </p:tav>
                                        <p:tav tm="100000">
                                          <p:val>
                                            <p:strVal val="#ppt_y"/>
                                          </p:val>
                                        </p:tav>
                                      </p:tavLst>
                                    </p:anim>
                                  </p:childTnLst>
                                </p:cTn>
                              </p:par>
                              <p:par>
                                <p:cTn id="392" presetID="2" presetClass="entr" presetSubtype="3" fill="hold" grpId="1" nodeType="withEffect">
                                  <p:stCondLst>
                                    <p:cond delay="0"/>
                                  </p:stCondLst>
                                  <p:childTnLst>
                                    <p:set>
                                      <p:cBhvr>
                                        <p:cTn id="393" dur="1" fill="hold">
                                          <p:stCondLst>
                                            <p:cond delay="0"/>
                                          </p:stCondLst>
                                        </p:cTn>
                                        <p:tgtEl>
                                          <p:spTgt spid="68"/>
                                        </p:tgtEl>
                                        <p:attrNameLst>
                                          <p:attrName>style.visibility</p:attrName>
                                        </p:attrNameLst>
                                      </p:cBhvr>
                                      <p:to>
                                        <p:strVal val="visible"/>
                                      </p:to>
                                    </p:set>
                                    <p:anim calcmode="lin" valueType="num">
                                      <p:cBhvr additive="base">
                                        <p:cTn id="394" dur="3000" fill="hold"/>
                                        <p:tgtEl>
                                          <p:spTgt spid="68"/>
                                        </p:tgtEl>
                                        <p:attrNameLst>
                                          <p:attrName>ppt_x</p:attrName>
                                        </p:attrNameLst>
                                      </p:cBhvr>
                                      <p:tavLst>
                                        <p:tav tm="0">
                                          <p:val>
                                            <p:strVal val="1+#ppt_w/2"/>
                                          </p:val>
                                        </p:tav>
                                        <p:tav tm="100000">
                                          <p:val>
                                            <p:strVal val="#ppt_x"/>
                                          </p:val>
                                        </p:tav>
                                      </p:tavLst>
                                    </p:anim>
                                    <p:anim calcmode="lin" valueType="num">
                                      <p:cBhvr additive="base">
                                        <p:cTn id="395" dur="3000" fill="hold"/>
                                        <p:tgtEl>
                                          <p:spTgt spid="68"/>
                                        </p:tgtEl>
                                        <p:attrNameLst>
                                          <p:attrName>ppt_y</p:attrName>
                                        </p:attrNameLst>
                                      </p:cBhvr>
                                      <p:tavLst>
                                        <p:tav tm="0">
                                          <p:val>
                                            <p:strVal val="0-#ppt_h/2"/>
                                          </p:val>
                                        </p:tav>
                                        <p:tav tm="100000">
                                          <p:val>
                                            <p:strVal val="#ppt_y"/>
                                          </p:val>
                                        </p:tav>
                                      </p:tavLst>
                                    </p:anim>
                                  </p:childTnLst>
                                </p:cTn>
                              </p:par>
                              <p:par>
                                <p:cTn id="396" presetID="2" presetClass="entr" presetSubtype="9" fill="hold" grpId="1" nodeType="withEffect">
                                  <p:stCondLst>
                                    <p:cond delay="0"/>
                                  </p:stCondLst>
                                  <p:childTnLst>
                                    <p:set>
                                      <p:cBhvr>
                                        <p:cTn id="397" dur="1" fill="hold">
                                          <p:stCondLst>
                                            <p:cond delay="0"/>
                                          </p:stCondLst>
                                        </p:cTn>
                                        <p:tgtEl>
                                          <p:spTgt spid="16"/>
                                        </p:tgtEl>
                                        <p:attrNameLst>
                                          <p:attrName>style.visibility</p:attrName>
                                        </p:attrNameLst>
                                      </p:cBhvr>
                                      <p:to>
                                        <p:strVal val="visible"/>
                                      </p:to>
                                    </p:set>
                                    <p:anim calcmode="lin" valueType="num">
                                      <p:cBhvr additive="base">
                                        <p:cTn id="398" dur="3000" fill="hold"/>
                                        <p:tgtEl>
                                          <p:spTgt spid="16"/>
                                        </p:tgtEl>
                                        <p:attrNameLst>
                                          <p:attrName>ppt_x</p:attrName>
                                        </p:attrNameLst>
                                      </p:cBhvr>
                                      <p:tavLst>
                                        <p:tav tm="0">
                                          <p:val>
                                            <p:strVal val="0-#ppt_w/2"/>
                                          </p:val>
                                        </p:tav>
                                        <p:tav tm="100000">
                                          <p:val>
                                            <p:strVal val="#ppt_x"/>
                                          </p:val>
                                        </p:tav>
                                      </p:tavLst>
                                    </p:anim>
                                    <p:anim calcmode="lin" valueType="num">
                                      <p:cBhvr additive="base">
                                        <p:cTn id="399" dur="3000" fill="hold"/>
                                        <p:tgtEl>
                                          <p:spTgt spid="16"/>
                                        </p:tgtEl>
                                        <p:attrNameLst>
                                          <p:attrName>ppt_y</p:attrName>
                                        </p:attrNameLst>
                                      </p:cBhvr>
                                      <p:tavLst>
                                        <p:tav tm="0">
                                          <p:val>
                                            <p:strVal val="0-#ppt_h/2"/>
                                          </p:val>
                                        </p:tav>
                                        <p:tav tm="100000">
                                          <p:val>
                                            <p:strVal val="#ppt_y"/>
                                          </p:val>
                                        </p:tav>
                                      </p:tavLst>
                                    </p:anim>
                                  </p:childTnLst>
                                </p:cTn>
                              </p:par>
                              <p:par>
                                <p:cTn id="400" presetID="2" presetClass="entr" presetSubtype="9" fill="hold" grpId="1" nodeType="withEffect">
                                  <p:stCondLst>
                                    <p:cond delay="0"/>
                                  </p:stCondLst>
                                  <p:childTnLst>
                                    <p:set>
                                      <p:cBhvr>
                                        <p:cTn id="401" dur="1" fill="hold">
                                          <p:stCondLst>
                                            <p:cond delay="0"/>
                                          </p:stCondLst>
                                        </p:cTn>
                                        <p:tgtEl>
                                          <p:spTgt spid="42"/>
                                        </p:tgtEl>
                                        <p:attrNameLst>
                                          <p:attrName>style.visibility</p:attrName>
                                        </p:attrNameLst>
                                      </p:cBhvr>
                                      <p:to>
                                        <p:strVal val="visible"/>
                                      </p:to>
                                    </p:set>
                                    <p:anim calcmode="lin" valueType="num">
                                      <p:cBhvr additive="base">
                                        <p:cTn id="402" dur="3000" fill="hold"/>
                                        <p:tgtEl>
                                          <p:spTgt spid="42"/>
                                        </p:tgtEl>
                                        <p:attrNameLst>
                                          <p:attrName>ppt_x</p:attrName>
                                        </p:attrNameLst>
                                      </p:cBhvr>
                                      <p:tavLst>
                                        <p:tav tm="0">
                                          <p:val>
                                            <p:strVal val="0-#ppt_w/2"/>
                                          </p:val>
                                        </p:tav>
                                        <p:tav tm="100000">
                                          <p:val>
                                            <p:strVal val="#ppt_x"/>
                                          </p:val>
                                        </p:tav>
                                      </p:tavLst>
                                    </p:anim>
                                    <p:anim calcmode="lin" valueType="num">
                                      <p:cBhvr additive="base">
                                        <p:cTn id="403" dur="3000" fill="hold"/>
                                        <p:tgtEl>
                                          <p:spTgt spid="42"/>
                                        </p:tgtEl>
                                        <p:attrNameLst>
                                          <p:attrName>ppt_y</p:attrName>
                                        </p:attrNameLst>
                                      </p:cBhvr>
                                      <p:tavLst>
                                        <p:tav tm="0">
                                          <p:val>
                                            <p:strVal val="0-#ppt_h/2"/>
                                          </p:val>
                                        </p:tav>
                                        <p:tav tm="100000">
                                          <p:val>
                                            <p:strVal val="#ppt_y"/>
                                          </p:val>
                                        </p:tav>
                                      </p:tavLst>
                                    </p:anim>
                                  </p:childTnLst>
                                </p:cTn>
                              </p:par>
                              <p:par>
                                <p:cTn id="404" presetID="2" presetClass="entr" presetSubtype="9" fill="hold" grpId="1" nodeType="withEffect">
                                  <p:stCondLst>
                                    <p:cond delay="0"/>
                                  </p:stCondLst>
                                  <p:childTnLst>
                                    <p:set>
                                      <p:cBhvr>
                                        <p:cTn id="405" dur="1" fill="hold">
                                          <p:stCondLst>
                                            <p:cond delay="0"/>
                                          </p:stCondLst>
                                        </p:cTn>
                                        <p:tgtEl>
                                          <p:spTgt spid="43"/>
                                        </p:tgtEl>
                                        <p:attrNameLst>
                                          <p:attrName>style.visibility</p:attrName>
                                        </p:attrNameLst>
                                      </p:cBhvr>
                                      <p:to>
                                        <p:strVal val="visible"/>
                                      </p:to>
                                    </p:set>
                                    <p:anim calcmode="lin" valueType="num">
                                      <p:cBhvr additive="base">
                                        <p:cTn id="406" dur="3000" fill="hold"/>
                                        <p:tgtEl>
                                          <p:spTgt spid="43"/>
                                        </p:tgtEl>
                                        <p:attrNameLst>
                                          <p:attrName>ppt_x</p:attrName>
                                        </p:attrNameLst>
                                      </p:cBhvr>
                                      <p:tavLst>
                                        <p:tav tm="0">
                                          <p:val>
                                            <p:strVal val="0-#ppt_w/2"/>
                                          </p:val>
                                        </p:tav>
                                        <p:tav tm="100000">
                                          <p:val>
                                            <p:strVal val="#ppt_x"/>
                                          </p:val>
                                        </p:tav>
                                      </p:tavLst>
                                    </p:anim>
                                    <p:anim calcmode="lin" valueType="num">
                                      <p:cBhvr additive="base">
                                        <p:cTn id="407" dur="3000" fill="hold"/>
                                        <p:tgtEl>
                                          <p:spTgt spid="43"/>
                                        </p:tgtEl>
                                        <p:attrNameLst>
                                          <p:attrName>ppt_y</p:attrName>
                                        </p:attrNameLst>
                                      </p:cBhvr>
                                      <p:tavLst>
                                        <p:tav tm="0">
                                          <p:val>
                                            <p:strVal val="0-#ppt_h/2"/>
                                          </p:val>
                                        </p:tav>
                                        <p:tav tm="100000">
                                          <p:val>
                                            <p:strVal val="#ppt_y"/>
                                          </p:val>
                                        </p:tav>
                                      </p:tavLst>
                                    </p:anim>
                                  </p:childTnLst>
                                </p:cTn>
                              </p:par>
                              <p:par>
                                <p:cTn id="408" presetID="2" presetClass="entr" presetSubtype="9" fill="hold" grpId="1" nodeType="withEffect">
                                  <p:stCondLst>
                                    <p:cond delay="0"/>
                                  </p:stCondLst>
                                  <p:childTnLst>
                                    <p:set>
                                      <p:cBhvr>
                                        <p:cTn id="409" dur="1" fill="hold">
                                          <p:stCondLst>
                                            <p:cond delay="0"/>
                                          </p:stCondLst>
                                        </p:cTn>
                                        <p:tgtEl>
                                          <p:spTgt spid="44"/>
                                        </p:tgtEl>
                                        <p:attrNameLst>
                                          <p:attrName>style.visibility</p:attrName>
                                        </p:attrNameLst>
                                      </p:cBhvr>
                                      <p:to>
                                        <p:strVal val="visible"/>
                                      </p:to>
                                    </p:set>
                                    <p:anim calcmode="lin" valueType="num">
                                      <p:cBhvr additive="base">
                                        <p:cTn id="410" dur="3000" fill="hold"/>
                                        <p:tgtEl>
                                          <p:spTgt spid="44"/>
                                        </p:tgtEl>
                                        <p:attrNameLst>
                                          <p:attrName>ppt_x</p:attrName>
                                        </p:attrNameLst>
                                      </p:cBhvr>
                                      <p:tavLst>
                                        <p:tav tm="0">
                                          <p:val>
                                            <p:strVal val="0-#ppt_w/2"/>
                                          </p:val>
                                        </p:tav>
                                        <p:tav tm="100000">
                                          <p:val>
                                            <p:strVal val="#ppt_x"/>
                                          </p:val>
                                        </p:tav>
                                      </p:tavLst>
                                    </p:anim>
                                    <p:anim calcmode="lin" valueType="num">
                                      <p:cBhvr additive="base">
                                        <p:cTn id="411" dur="3000" fill="hold"/>
                                        <p:tgtEl>
                                          <p:spTgt spid="44"/>
                                        </p:tgtEl>
                                        <p:attrNameLst>
                                          <p:attrName>ppt_y</p:attrName>
                                        </p:attrNameLst>
                                      </p:cBhvr>
                                      <p:tavLst>
                                        <p:tav tm="0">
                                          <p:val>
                                            <p:strVal val="0-#ppt_h/2"/>
                                          </p:val>
                                        </p:tav>
                                        <p:tav tm="100000">
                                          <p:val>
                                            <p:strVal val="#ppt_y"/>
                                          </p:val>
                                        </p:tav>
                                      </p:tavLst>
                                    </p:anim>
                                  </p:childTnLst>
                                </p:cTn>
                              </p:par>
                              <p:par>
                                <p:cTn id="412" presetID="2" presetClass="entr" presetSubtype="9" fill="hold" grpId="1" nodeType="withEffect">
                                  <p:stCondLst>
                                    <p:cond delay="0"/>
                                  </p:stCondLst>
                                  <p:childTnLst>
                                    <p:set>
                                      <p:cBhvr>
                                        <p:cTn id="413" dur="1" fill="hold">
                                          <p:stCondLst>
                                            <p:cond delay="0"/>
                                          </p:stCondLst>
                                        </p:cTn>
                                        <p:tgtEl>
                                          <p:spTgt spid="45"/>
                                        </p:tgtEl>
                                        <p:attrNameLst>
                                          <p:attrName>style.visibility</p:attrName>
                                        </p:attrNameLst>
                                      </p:cBhvr>
                                      <p:to>
                                        <p:strVal val="visible"/>
                                      </p:to>
                                    </p:set>
                                    <p:anim calcmode="lin" valueType="num">
                                      <p:cBhvr additive="base">
                                        <p:cTn id="414" dur="3000" fill="hold"/>
                                        <p:tgtEl>
                                          <p:spTgt spid="45"/>
                                        </p:tgtEl>
                                        <p:attrNameLst>
                                          <p:attrName>ppt_x</p:attrName>
                                        </p:attrNameLst>
                                      </p:cBhvr>
                                      <p:tavLst>
                                        <p:tav tm="0">
                                          <p:val>
                                            <p:strVal val="0-#ppt_w/2"/>
                                          </p:val>
                                        </p:tav>
                                        <p:tav tm="100000">
                                          <p:val>
                                            <p:strVal val="#ppt_x"/>
                                          </p:val>
                                        </p:tav>
                                      </p:tavLst>
                                    </p:anim>
                                    <p:anim calcmode="lin" valueType="num">
                                      <p:cBhvr additive="base">
                                        <p:cTn id="415" dur="3000" fill="hold"/>
                                        <p:tgtEl>
                                          <p:spTgt spid="45"/>
                                        </p:tgtEl>
                                        <p:attrNameLst>
                                          <p:attrName>ppt_y</p:attrName>
                                        </p:attrNameLst>
                                      </p:cBhvr>
                                      <p:tavLst>
                                        <p:tav tm="0">
                                          <p:val>
                                            <p:strVal val="0-#ppt_h/2"/>
                                          </p:val>
                                        </p:tav>
                                        <p:tav tm="100000">
                                          <p:val>
                                            <p:strVal val="#ppt_y"/>
                                          </p:val>
                                        </p:tav>
                                      </p:tavLst>
                                    </p:anim>
                                  </p:childTnLst>
                                </p:cTn>
                              </p:par>
                              <p:par>
                                <p:cTn id="416" presetID="2" presetClass="entr" presetSubtype="9" fill="hold" grpId="1" nodeType="withEffect">
                                  <p:stCondLst>
                                    <p:cond delay="0"/>
                                  </p:stCondLst>
                                  <p:childTnLst>
                                    <p:set>
                                      <p:cBhvr>
                                        <p:cTn id="417" dur="1" fill="hold">
                                          <p:stCondLst>
                                            <p:cond delay="0"/>
                                          </p:stCondLst>
                                        </p:cTn>
                                        <p:tgtEl>
                                          <p:spTgt spid="46"/>
                                        </p:tgtEl>
                                        <p:attrNameLst>
                                          <p:attrName>style.visibility</p:attrName>
                                        </p:attrNameLst>
                                      </p:cBhvr>
                                      <p:to>
                                        <p:strVal val="visible"/>
                                      </p:to>
                                    </p:set>
                                    <p:anim calcmode="lin" valueType="num">
                                      <p:cBhvr additive="base">
                                        <p:cTn id="418" dur="3000" fill="hold"/>
                                        <p:tgtEl>
                                          <p:spTgt spid="46"/>
                                        </p:tgtEl>
                                        <p:attrNameLst>
                                          <p:attrName>ppt_x</p:attrName>
                                        </p:attrNameLst>
                                      </p:cBhvr>
                                      <p:tavLst>
                                        <p:tav tm="0">
                                          <p:val>
                                            <p:strVal val="0-#ppt_w/2"/>
                                          </p:val>
                                        </p:tav>
                                        <p:tav tm="100000">
                                          <p:val>
                                            <p:strVal val="#ppt_x"/>
                                          </p:val>
                                        </p:tav>
                                      </p:tavLst>
                                    </p:anim>
                                    <p:anim calcmode="lin" valueType="num">
                                      <p:cBhvr additive="base">
                                        <p:cTn id="419" dur="3000" fill="hold"/>
                                        <p:tgtEl>
                                          <p:spTgt spid="46"/>
                                        </p:tgtEl>
                                        <p:attrNameLst>
                                          <p:attrName>ppt_y</p:attrName>
                                        </p:attrNameLst>
                                      </p:cBhvr>
                                      <p:tavLst>
                                        <p:tav tm="0">
                                          <p:val>
                                            <p:strVal val="0-#ppt_h/2"/>
                                          </p:val>
                                        </p:tav>
                                        <p:tav tm="100000">
                                          <p:val>
                                            <p:strVal val="#ppt_y"/>
                                          </p:val>
                                        </p:tav>
                                      </p:tavLst>
                                    </p:anim>
                                  </p:childTnLst>
                                </p:cTn>
                              </p:par>
                              <p:par>
                                <p:cTn id="420" presetID="2" presetClass="entr" presetSubtype="9" fill="hold" grpId="1" nodeType="withEffect">
                                  <p:stCondLst>
                                    <p:cond delay="0"/>
                                  </p:stCondLst>
                                  <p:childTnLst>
                                    <p:set>
                                      <p:cBhvr>
                                        <p:cTn id="421" dur="1" fill="hold">
                                          <p:stCondLst>
                                            <p:cond delay="0"/>
                                          </p:stCondLst>
                                        </p:cTn>
                                        <p:tgtEl>
                                          <p:spTgt spid="47"/>
                                        </p:tgtEl>
                                        <p:attrNameLst>
                                          <p:attrName>style.visibility</p:attrName>
                                        </p:attrNameLst>
                                      </p:cBhvr>
                                      <p:to>
                                        <p:strVal val="visible"/>
                                      </p:to>
                                    </p:set>
                                    <p:anim calcmode="lin" valueType="num">
                                      <p:cBhvr additive="base">
                                        <p:cTn id="422" dur="3000" fill="hold"/>
                                        <p:tgtEl>
                                          <p:spTgt spid="47"/>
                                        </p:tgtEl>
                                        <p:attrNameLst>
                                          <p:attrName>ppt_x</p:attrName>
                                        </p:attrNameLst>
                                      </p:cBhvr>
                                      <p:tavLst>
                                        <p:tav tm="0">
                                          <p:val>
                                            <p:strVal val="0-#ppt_w/2"/>
                                          </p:val>
                                        </p:tav>
                                        <p:tav tm="100000">
                                          <p:val>
                                            <p:strVal val="#ppt_x"/>
                                          </p:val>
                                        </p:tav>
                                      </p:tavLst>
                                    </p:anim>
                                    <p:anim calcmode="lin" valueType="num">
                                      <p:cBhvr additive="base">
                                        <p:cTn id="423" dur="3000" fill="hold"/>
                                        <p:tgtEl>
                                          <p:spTgt spid="47"/>
                                        </p:tgtEl>
                                        <p:attrNameLst>
                                          <p:attrName>ppt_y</p:attrName>
                                        </p:attrNameLst>
                                      </p:cBhvr>
                                      <p:tavLst>
                                        <p:tav tm="0">
                                          <p:val>
                                            <p:strVal val="0-#ppt_h/2"/>
                                          </p:val>
                                        </p:tav>
                                        <p:tav tm="100000">
                                          <p:val>
                                            <p:strVal val="#ppt_y"/>
                                          </p:val>
                                        </p:tav>
                                      </p:tavLst>
                                    </p:anim>
                                  </p:childTnLst>
                                </p:cTn>
                              </p:par>
                              <p:par>
                                <p:cTn id="424" presetID="2" presetClass="entr" presetSubtype="9" fill="hold" grpId="1" nodeType="withEffect">
                                  <p:stCondLst>
                                    <p:cond delay="0"/>
                                  </p:stCondLst>
                                  <p:childTnLst>
                                    <p:set>
                                      <p:cBhvr>
                                        <p:cTn id="425" dur="1" fill="hold">
                                          <p:stCondLst>
                                            <p:cond delay="0"/>
                                          </p:stCondLst>
                                        </p:cTn>
                                        <p:tgtEl>
                                          <p:spTgt spid="48"/>
                                        </p:tgtEl>
                                        <p:attrNameLst>
                                          <p:attrName>style.visibility</p:attrName>
                                        </p:attrNameLst>
                                      </p:cBhvr>
                                      <p:to>
                                        <p:strVal val="visible"/>
                                      </p:to>
                                    </p:set>
                                    <p:anim calcmode="lin" valueType="num">
                                      <p:cBhvr additive="base">
                                        <p:cTn id="426" dur="3000" fill="hold"/>
                                        <p:tgtEl>
                                          <p:spTgt spid="48"/>
                                        </p:tgtEl>
                                        <p:attrNameLst>
                                          <p:attrName>ppt_x</p:attrName>
                                        </p:attrNameLst>
                                      </p:cBhvr>
                                      <p:tavLst>
                                        <p:tav tm="0">
                                          <p:val>
                                            <p:strVal val="0-#ppt_w/2"/>
                                          </p:val>
                                        </p:tav>
                                        <p:tav tm="100000">
                                          <p:val>
                                            <p:strVal val="#ppt_x"/>
                                          </p:val>
                                        </p:tav>
                                      </p:tavLst>
                                    </p:anim>
                                    <p:anim calcmode="lin" valueType="num">
                                      <p:cBhvr additive="base">
                                        <p:cTn id="427" dur="3000" fill="hold"/>
                                        <p:tgtEl>
                                          <p:spTgt spid="48"/>
                                        </p:tgtEl>
                                        <p:attrNameLst>
                                          <p:attrName>ppt_y</p:attrName>
                                        </p:attrNameLst>
                                      </p:cBhvr>
                                      <p:tavLst>
                                        <p:tav tm="0">
                                          <p:val>
                                            <p:strVal val="0-#ppt_h/2"/>
                                          </p:val>
                                        </p:tav>
                                        <p:tav tm="100000">
                                          <p:val>
                                            <p:strVal val="#ppt_y"/>
                                          </p:val>
                                        </p:tav>
                                      </p:tavLst>
                                    </p:anim>
                                  </p:childTnLst>
                                </p:cTn>
                              </p:par>
                              <p:par>
                                <p:cTn id="428" presetID="2" presetClass="entr" presetSubtype="9" fill="hold" grpId="1" nodeType="withEffect">
                                  <p:stCondLst>
                                    <p:cond delay="0"/>
                                  </p:stCondLst>
                                  <p:childTnLst>
                                    <p:set>
                                      <p:cBhvr>
                                        <p:cTn id="429" dur="1" fill="hold">
                                          <p:stCondLst>
                                            <p:cond delay="0"/>
                                          </p:stCondLst>
                                        </p:cTn>
                                        <p:tgtEl>
                                          <p:spTgt spid="49"/>
                                        </p:tgtEl>
                                        <p:attrNameLst>
                                          <p:attrName>style.visibility</p:attrName>
                                        </p:attrNameLst>
                                      </p:cBhvr>
                                      <p:to>
                                        <p:strVal val="visible"/>
                                      </p:to>
                                    </p:set>
                                    <p:anim calcmode="lin" valueType="num">
                                      <p:cBhvr additive="base">
                                        <p:cTn id="430" dur="3000" fill="hold"/>
                                        <p:tgtEl>
                                          <p:spTgt spid="49"/>
                                        </p:tgtEl>
                                        <p:attrNameLst>
                                          <p:attrName>ppt_x</p:attrName>
                                        </p:attrNameLst>
                                      </p:cBhvr>
                                      <p:tavLst>
                                        <p:tav tm="0">
                                          <p:val>
                                            <p:strVal val="0-#ppt_w/2"/>
                                          </p:val>
                                        </p:tav>
                                        <p:tav tm="100000">
                                          <p:val>
                                            <p:strVal val="#ppt_x"/>
                                          </p:val>
                                        </p:tav>
                                      </p:tavLst>
                                    </p:anim>
                                    <p:anim calcmode="lin" valueType="num">
                                      <p:cBhvr additive="base">
                                        <p:cTn id="431" dur="3000" fill="hold"/>
                                        <p:tgtEl>
                                          <p:spTgt spid="49"/>
                                        </p:tgtEl>
                                        <p:attrNameLst>
                                          <p:attrName>ppt_y</p:attrName>
                                        </p:attrNameLst>
                                      </p:cBhvr>
                                      <p:tavLst>
                                        <p:tav tm="0">
                                          <p:val>
                                            <p:strVal val="0-#ppt_h/2"/>
                                          </p:val>
                                        </p:tav>
                                        <p:tav tm="100000">
                                          <p:val>
                                            <p:strVal val="#ppt_y"/>
                                          </p:val>
                                        </p:tav>
                                      </p:tavLst>
                                    </p:anim>
                                  </p:childTnLst>
                                </p:cTn>
                              </p:par>
                              <p:par>
                                <p:cTn id="432" presetID="2" presetClass="entr" presetSubtype="9" fill="hold" grpId="1" nodeType="withEffect">
                                  <p:stCondLst>
                                    <p:cond delay="0"/>
                                  </p:stCondLst>
                                  <p:childTnLst>
                                    <p:set>
                                      <p:cBhvr>
                                        <p:cTn id="433" dur="1" fill="hold">
                                          <p:stCondLst>
                                            <p:cond delay="0"/>
                                          </p:stCondLst>
                                        </p:cTn>
                                        <p:tgtEl>
                                          <p:spTgt spid="50"/>
                                        </p:tgtEl>
                                        <p:attrNameLst>
                                          <p:attrName>style.visibility</p:attrName>
                                        </p:attrNameLst>
                                      </p:cBhvr>
                                      <p:to>
                                        <p:strVal val="visible"/>
                                      </p:to>
                                    </p:set>
                                    <p:anim calcmode="lin" valueType="num">
                                      <p:cBhvr additive="base">
                                        <p:cTn id="434" dur="3000" fill="hold"/>
                                        <p:tgtEl>
                                          <p:spTgt spid="50"/>
                                        </p:tgtEl>
                                        <p:attrNameLst>
                                          <p:attrName>ppt_x</p:attrName>
                                        </p:attrNameLst>
                                      </p:cBhvr>
                                      <p:tavLst>
                                        <p:tav tm="0">
                                          <p:val>
                                            <p:strVal val="0-#ppt_w/2"/>
                                          </p:val>
                                        </p:tav>
                                        <p:tav tm="100000">
                                          <p:val>
                                            <p:strVal val="#ppt_x"/>
                                          </p:val>
                                        </p:tav>
                                      </p:tavLst>
                                    </p:anim>
                                    <p:anim calcmode="lin" valueType="num">
                                      <p:cBhvr additive="base">
                                        <p:cTn id="435" dur="3000" fill="hold"/>
                                        <p:tgtEl>
                                          <p:spTgt spid="50"/>
                                        </p:tgtEl>
                                        <p:attrNameLst>
                                          <p:attrName>ppt_y</p:attrName>
                                        </p:attrNameLst>
                                      </p:cBhvr>
                                      <p:tavLst>
                                        <p:tav tm="0">
                                          <p:val>
                                            <p:strVal val="0-#ppt_h/2"/>
                                          </p:val>
                                        </p:tav>
                                        <p:tav tm="100000">
                                          <p:val>
                                            <p:strVal val="#ppt_y"/>
                                          </p:val>
                                        </p:tav>
                                      </p:tavLst>
                                    </p:anim>
                                  </p:childTnLst>
                                </p:cTn>
                              </p:par>
                              <p:par>
                                <p:cTn id="436" presetID="2" presetClass="entr" presetSubtype="9" fill="hold" grpId="1" nodeType="withEffect">
                                  <p:stCondLst>
                                    <p:cond delay="0"/>
                                  </p:stCondLst>
                                  <p:childTnLst>
                                    <p:set>
                                      <p:cBhvr>
                                        <p:cTn id="437" dur="1" fill="hold">
                                          <p:stCondLst>
                                            <p:cond delay="0"/>
                                          </p:stCondLst>
                                        </p:cTn>
                                        <p:tgtEl>
                                          <p:spTgt spid="51"/>
                                        </p:tgtEl>
                                        <p:attrNameLst>
                                          <p:attrName>style.visibility</p:attrName>
                                        </p:attrNameLst>
                                      </p:cBhvr>
                                      <p:to>
                                        <p:strVal val="visible"/>
                                      </p:to>
                                    </p:set>
                                    <p:anim calcmode="lin" valueType="num">
                                      <p:cBhvr additive="base">
                                        <p:cTn id="438" dur="3000" fill="hold"/>
                                        <p:tgtEl>
                                          <p:spTgt spid="51"/>
                                        </p:tgtEl>
                                        <p:attrNameLst>
                                          <p:attrName>ppt_x</p:attrName>
                                        </p:attrNameLst>
                                      </p:cBhvr>
                                      <p:tavLst>
                                        <p:tav tm="0">
                                          <p:val>
                                            <p:strVal val="0-#ppt_w/2"/>
                                          </p:val>
                                        </p:tav>
                                        <p:tav tm="100000">
                                          <p:val>
                                            <p:strVal val="#ppt_x"/>
                                          </p:val>
                                        </p:tav>
                                      </p:tavLst>
                                    </p:anim>
                                    <p:anim calcmode="lin" valueType="num">
                                      <p:cBhvr additive="base">
                                        <p:cTn id="439" dur="3000" fill="hold"/>
                                        <p:tgtEl>
                                          <p:spTgt spid="51"/>
                                        </p:tgtEl>
                                        <p:attrNameLst>
                                          <p:attrName>ppt_y</p:attrName>
                                        </p:attrNameLst>
                                      </p:cBhvr>
                                      <p:tavLst>
                                        <p:tav tm="0">
                                          <p:val>
                                            <p:strVal val="0-#ppt_h/2"/>
                                          </p:val>
                                        </p:tav>
                                        <p:tav tm="100000">
                                          <p:val>
                                            <p:strVal val="#ppt_y"/>
                                          </p:val>
                                        </p:tav>
                                      </p:tavLst>
                                    </p:anim>
                                  </p:childTnLst>
                                </p:cTn>
                              </p:par>
                              <p:par>
                                <p:cTn id="440" presetID="2" presetClass="entr" presetSubtype="9" fill="hold" grpId="1" nodeType="withEffect">
                                  <p:stCondLst>
                                    <p:cond delay="0"/>
                                  </p:stCondLst>
                                  <p:childTnLst>
                                    <p:set>
                                      <p:cBhvr>
                                        <p:cTn id="441" dur="1" fill="hold">
                                          <p:stCondLst>
                                            <p:cond delay="0"/>
                                          </p:stCondLst>
                                        </p:cTn>
                                        <p:tgtEl>
                                          <p:spTgt spid="52"/>
                                        </p:tgtEl>
                                        <p:attrNameLst>
                                          <p:attrName>style.visibility</p:attrName>
                                        </p:attrNameLst>
                                      </p:cBhvr>
                                      <p:to>
                                        <p:strVal val="visible"/>
                                      </p:to>
                                    </p:set>
                                    <p:anim calcmode="lin" valueType="num">
                                      <p:cBhvr additive="base">
                                        <p:cTn id="442" dur="3000" fill="hold"/>
                                        <p:tgtEl>
                                          <p:spTgt spid="52"/>
                                        </p:tgtEl>
                                        <p:attrNameLst>
                                          <p:attrName>ppt_x</p:attrName>
                                        </p:attrNameLst>
                                      </p:cBhvr>
                                      <p:tavLst>
                                        <p:tav tm="0">
                                          <p:val>
                                            <p:strVal val="0-#ppt_w/2"/>
                                          </p:val>
                                        </p:tav>
                                        <p:tav tm="100000">
                                          <p:val>
                                            <p:strVal val="#ppt_x"/>
                                          </p:val>
                                        </p:tav>
                                      </p:tavLst>
                                    </p:anim>
                                    <p:anim calcmode="lin" valueType="num">
                                      <p:cBhvr additive="base">
                                        <p:cTn id="443" dur="3000" fill="hold"/>
                                        <p:tgtEl>
                                          <p:spTgt spid="52"/>
                                        </p:tgtEl>
                                        <p:attrNameLst>
                                          <p:attrName>ppt_y</p:attrName>
                                        </p:attrNameLst>
                                      </p:cBhvr>
                                      <p:tavLst>
                                        <p:tav tm="0">
                                          <p:val>
                                            <p:strVal val="0-#ppt_h/2"/>
                                          </p:val>
                                        </p:tav>
                                        <p:tav tm="100000">
                                          <p:val>
                                            <p:strVal val="#ppt_y"/>
                                          </p:val>
                                        </p:tav>
                                      </p:tavLst>
                                    </p:anim>
                                  </p:childTnLst>
                                </p:cTn>
                              </p:par>
                              <p:par>
                                <p:cTn id="444" presetID="2" presetClass="entr" presetSubtype="9" fill="hold" grpId="1" nodeType="withEffect">
                                  <p:stCondLst>
                                    <p:cond delay="0"/>
                                  </p:stCondLst>
                                  <p:childTnLst>
                                    <p:set>
                                      <p:cBhvr>
                                        <p:cTn id="445" dur="1" fill="hold">
                                          <p:stCondLst>
                                            <p:cond delay="0"/>
                                          </p:stCondLst>
                                        </p:cTn>
                                        <p:tgtEl>
                                          <p:spTgt spid="53"/>
                                        </p:tgtEl>
                                        <p:attrNameLst>
                                          <p:attrName>style.visibility</p:attrName>
                                        </p:attrNameLst>
                                      </p:cBhvr>
                                      <p:to>
                                        <p:strVal val="visible"/>
                                      </p:to>
                                    </p:set>
                                    <p:anim calcmode="lin" valueType="num">
                                      <p:cBhvr additive="base">
                                        <p:cTn id="446" dur="3000" fill="hold"/>
                                        <p:tgtEl>
                                          <p:spTgt spid="53"/>
                                        </p:tgtEl>
                                        <p:attrNameLst>
                                          <p:attrName>ppt_x</p:attrName>
                                        </p:attrNameLst>
                                      </p:cBhvr>
                                      <p:tavLst>
                                        <p:tav tm="0">
                                          <p:val>
                                            <p:strVal val="0-#ppt_w/2"/>
                                          </p:val>
                                        </p:tav>
                                        <p:tav tm="100000">
                                          <p:val>
                                            <p:strVal val="#ppt_x"/>
                                          </p:val>
                                        </p:tav>
                                      </p:tavLst>
                                    </p:anim>
                                    <p:anim calcmode="lin" valueType="num">
                                      <p:cBhvr additive="base">
                                        <p:cTn id="447" dur="3000" fill="hold"/>
                                        <p:tgtEl>
                                          <p:spTgt spid="53"/>
                                        </p:tgtEl>
                                        <p:attrNameLst>
                                          <p:attrName>ppt_y</p:attrName>
                                        </p:attrNameLst>
                                      </p:cBhvr>
                                      <p:tavLst>
                                        <p:tav tm="0">
                                          <p:val>
                                            <p:strVal val="0-#ppt_h/2"/>
                                          </p:val>
                                        </p:tav>
                                        <p:tav tm="100000">
                                          <p:val>
                                            <p:strVal val="#ppt_y"/>
                                          </p:val>
                                        </p:tav>
                                      </p:tavLst>
                                    </p:anim>
                                  </p:childTnLst>
                                </p:cTn>
                              </p:par>
                              <p:par>
                                <p:cTn id="448" presetID="2" presetClass="entr" presetSubtype="9" fill="hold" grpId="1" nodeType="withEffect">
                                  <p:stCondLst>
                                    <p:cond delay="0"/>
                                  </p:stCondLst>
                                  <p:childTnLst>
                                    <p:set>
                                      <p:cBhvr>
                                        <p:cTn id="449" dur="1" fill="hold">
                                          <p:stCondLst>
                                            <p:cond delay="0"/>
                                          </p:stCondLst>
                                        </p:cTn>
                                        <p:tgtEl>
                                          <p:spTgt spid="54"/>
                                        </p:tgtEl>
                                        <p:attrNameLst>
                                          <p:attrName>style.visibility</p:attrName>
                                        </p:attrNameLst>
                                      </p:cBhvr>
                                      <p:to>
                                        <p:strVal val="visible"/>
                                      </p:to>
                                    </p:set>
                                    <p:anim calcmode="lin" valueType="num">
                                      <p:cBhvr additive="base">
                                        <p:cTn id="450" dur="3000" fill="hold"/>
                                        <p:tgtEl>
                                          <p:spTgt spid="54"/>
                                        </p:tgtEl>
                                        <p:attrNameLst>
                                          <p:attrName>ppt_x</p:attrName>
                                        </p:attrNameLst>
                                      </p:cBhvr>
                                      <p:tavLst>
                                        <p:tav tm="0">
                                          <p:val>
                                            <p:strVal val="0-#ppt_w/2"/>
                                          </p:val>
                                        </p:tav>
                                        <p:tav tm="100000">
                                          <p:val>
                                            <p:strVal val="#ppt_x"/>
                                          </p:val>
                                        </p:tav>
                                      </p:tavLst>
                                    </p:anim>
                                    <p:anim calcmode="lin" valueType="num">
                                      <p:cBhvr additive="base">
                                        <p:cTn id="451" dur="3000" fill="hold"/>
                                        <p:tgtEl>
                                          <p:spTgt spid="54"/>
                                        </p:tgtEl>
                                        <p:attrNameLst>
                                          <p:attrName>ppt_y</p:attrName>
                                        </p:attrNameLst>
                                      </p:cBhvr>
                                      <p:tavLst>
                                        <p:tav tm="0">
                                          <p:val>
                                            <p:strVal val="0-#ppt_h/2"/>
                                          </p:val>
                                        </p:tav>
                                        <p:tav tm="100000">
                                          <p:val>
                                            <p:strVal val="#ppt_y"/>
                                          </p:val>
                                        </p:tav>
                                      </p:tavLst>
                                    </p:anim>
                                  </p:childTnLst>
                                </p:cTn>
                              </p:par>
                              <p:par>
                                <p:cTn id="452" presetID="2" presetClass="entr" presetSubtype="9" fill="hold" grpId="1" nodeType="withEffect">
                                  <p:stCondLst>
                                    <p:cond delay="0"/>
                                  </p:stCondLst>
                                  <p:childTnLst>
                                    <p:set>
                                      <p:cBhvr>
                                        <p:cTn id="453" dur="1" fill="hold">
                                          <p:stCondLst>
                                            <p:cond delay="0"/>
                                          </p:stCondLst>
                                        </p:cTn>
                                        <p:tgtEl>
                                          <p:spTgt spid="55"/>
                                        </p:tgtEl>
                                        <p:attrNameLst>
                                          <p:attrName>style.visibility</p:attrName>
                                        </p:attrNameLst>
                                      </p:cBhvr>
                                      <p:to>
                                        <p:strVal val="visible"/>
                                      </p:to>
                                    </p:set>
                                    <p:anim calcmode="lin" valueType="num">
                                      <p:cBhvr additive="base">
                                        <p:cTn id="454" dur="3000" fill="hold"/>
                                        <p:tgtEl>
                                          <p:spTgt spid="55"/>
                                        </p:tgtEl>
                                        <p:attrNameLst>
                                          <p:attrName>ppt_x</p:attrName>
                                        </p:attrNameLst>
                                      </p:cBhvr>
                                      <p:tavLst>
                                        <p:tav tm="0">
                                          <p:val>
                                            <p:strVal val="0-#ppt_w/2"/>
                                          </p:val>
                                        </p:tav>
                                        <p:tav tm="100000">
                                          <p:val>
                                            <p:strVal val="#ppt_x"/>
                                          </p:val>
                                        </p:tav>
                                      </p:tavLst>
                                    </p:anim>
                                    <p:anim calcmode="lin" valueType="num">
                                      <p:cBhvr additive="base">
                                        <p:cTn id="455" dur="3000" fill="hold"/>
                                        <p:tgtEl>
                                          <p:spTgt spid="55"/>
                                        </p:tgtEl>
                                        <p:attrNameLst>
                                          <p:attrName>ppt_y</p:attrName>
                                        </p:attrNameLst>
                                      </p:cBhvr>
                                      <p:tavLst>
                                        <p:tav tm="0">
                                          <p:val>
                                            <p:strVal val="0-#ppt_h/2"/>
                                          </p:val>
                                        </p:tav>
                                        <p:tav tm="100000">
                                          <p:val>
                                            <p:strVal val="#ppt_y"/>
                                          </p:val>
                                        </p:tav>
                                      </p:tavLst>
                                    </p:anim>
                                  </p:childTnLst>
                                </p:cTn>
                              </p:par>
                            </p:childTnLst>
                          </p:cTn>
                        </p:par>
                        <p:par>
                          <p:cTn id="456" fill="hold">
                            <p:stCondLst>
                              <p:cond delay="3000"/>
                            </p:stCondLst>
                            <p:childTnLst>
                              <p:par>
                                <p:cTn id="457" presetID="2" presetClass="exit" presetSubtype="6" fill="hold" grpId="2" nodeType="afterEffect">
                                  <p:stCondLst>
                                    <p:cond delay="0"/>
                                  </p:stCondLst>
                                  <p:childTnLst>
                                    <p:anim calcmode="lin" valueType="num">
                                      <p:cBhvr additive="base">
                                        <p:cTn id="458" dur="3000"/>
                                        <p:tgtEl>
                                          <p:spTgt spid="5"/>
                                        </p:tgtEl>
                                        <p:attrNameLst>
                                          <p:attrName>ppt_x</p:attrName>
                                        </p:attrNameLst>
                                      </p:cBhvr>
                                      <p:tavLst>
                                        <p:tav tm="0">
                                          <p:val>
                                            <p:strVal val="ppt_x"/>
                                          </p:val>
                                        </p:tav>
                                        <p:tav tm="100000">
                                          <p:val>
                                            <p:strVal val="1+ppt_w/2"/>
                                          </p:val>
                                        </p:tav>
                                      </p:tavLst>
                                    </p:anim>
                                    <p:anim calcmode="lin" valueType="num">
                                      <p:cBhvr additive="base">
                                        <p:cTn id="459" dur="3000"/>
                                        <p:tgtEl>
                                          <p:spTgt spid="5"/>
                                        </p:tgtEl>
                                        <p:attrNameLst>
                                          <p:attrName>ppt_y</p:attrName>
                                        </p:attrNameLst>
                                      </p:cBhvr>
                                      <p:tavLst>
                                        <p:tav tm="0">
                                          <p:val>
                                            <p:strVal val="ppt_y"/>
                                          </p:val>
                                        </p:tav>
                                        <p:tav tm="100000">
                                          <p:val>
                                            <p:strVal val="1+ppt_h/2"/>
                                          </p:val>
                                        </p:tav>
                                      </p:tavLst>
                                    </p:anim>
                                    <p:set>
                                      <p:cBhvr>
                                        <p:cTn id="460" dur="1" fill="hold">
                                          <p:stCondLst>
                                            <p:cond delay="2999"/>
                                          </p:stCondLst>
                                        </p:cTn>
                                        <p:tgtEl>
                                          <p:spTgt spid="5"/>
                                        </p:tgtEl>
                                        <p:attrNameLst>
                                          <p:attrName>style.visibility</p:attrName>
                                        </p:attrNameLst>
                                      </p:cBhvr>
                                      <p:to>
                                        <p:strVal val="hidden"/>
                                      </p:to>
                                    </p:set>
                                  </p:childTnLst>
                                </p:cTn>
                              </p:par>
                              <p:par>
                                <p:cTn id="461" presetID="2" presetClass="exit" presetSubtype="6" fill="hold" grpId="2" nodeType="withEffect">
                                  <p:stCondLst>
                                    <p:cond delay="0"/>
                                  </p:stCondLst>
                                  <p:childTnLst>
                                    <p:anim calcmode="lin" valueType="num">
                                      <p:cBhvr additive="base">
                                        <p:cTn id="462" dur="3000"/>
                                        <p:tgtEl>
                                          <p:spTgt spid="7"/>
                                        </p:tgtEl>
                                        <p:attrNameLst>
                                          <p:attrName>ppt_x</p:attrName>
                                        </p:attrNameLst>
                                      </p:cBhvr>
                                      <p:tavLst>
                                        <p:tav tm="0">
                                          <p:val>
                                            <p:strVal val="ppt_x"/>
                                          </p:val>
                                        </p:tav>
                                        <p:tav tm="100000">
                                          <p:val>
                                            <p:strVal val="1+ppt_w/2"/>
                                          </p:val>
                                        </p:tav>
                                      </p:tavLst>
                                    </p:anim>
                                    <p:anim calcmode="lin" valueType="num">
                                      <p:cBhvr additive="base">
                                        <p:cTn id="463" dur="3000"/>
                                        <p:tgtEl>
                                          <p:spTgt spid="7"/>
                                        </p:tgtEl>
                                        <p:attrNameLst>
                                          <p:attrName>ppt_y</p:attrName>
                                        </p:attrNameLst>
                                      </p:cBhvr>
                                      <p:tavLst>
                                        <p:tav tm="0">
                                          <p:val>
                                            <p:strVal val="ppt_y"/>
                                          </p:val>
                                        </p:tav>
                                        <p:tav tm="100000">
                                          <p:val>
                                            <p:strVal val="1+ppt_h/2"/>
                                          </p:val>
                                        </p:tav>
                                      </p:tavLst>
                                    </p:anim>
                                    <p:set>
                                      <p:cBhvr>
                                        <p:cTn id="464" dur="1" fill="hold">
                                          <p:stCondLst>
                                            <p:cond delay="2999"/>
                                          </p:stCondLst>
                                        </p:cTn>
                                        <p:tgtEl>
                                          <p:spTgt spid="7"/>
                                        </p:tgtEl>
                                        <p:attrNameLst>
                                          <p:attrName>style.visibility</p:attrName>
                                        </p:attrNameLst>
                                      </p:cBhvr>
                                      <p:to>
                                        <p:strVal val="hidden"/>
                                      </p:to>
                                    </p:set>
                                  </p:childTnLst>
                                </p:cTn>
                              </p:par>
                              <p:par>
                                <p:cTn id="465" presetID="2" presetClass="exit" presetSubtype="6" fill="hold" grpId="2" nodeType="withEffect">
                                  <p:stCondLst>
                                    <p:cond delay="0"/>
                                  </p:stCondLst>
                                  <p:childTnLst>
                                    <p:anim calcmode="lin" valueType="num">
                                      <p:cBhvr additive="base">
                                        <p:cTn id="466" dur="3000"/>
                                        <p:tgtEl>
                                          <p:spTgt spid="9"/>
                                        </p:tgtEl>
                                        <p:attrNameLst>
                                          <p:attrName>ppt_x</p:attrName>
                                        </p:attrNameLst>
                                      </p:cBhvr>
                                      <p:tavLst>
                                        <p:tav tm="0">
                                          <p:val>
                                            <p:strVal val="ppt_x"/>
                                          </p:val>
                                        </p:tav>
                                        <p:tav tm="100000">
                                          <p:val>
                                            <p:strVal val="1+ppt_w/2"/>
                                          </p:val>
                                        </p:tav>
                                      </p:tavLst>
                                    </p:anim>
                                    <p:anim calcmode="lin" valueType="num">
                                      <p:cBhvr additive="base">
                                        <p:cTn id="467" dur="3000"/>
                                        <p:tgtEl>
                                          <p:spTgt spid="9"/>
                                        </p:tgtEl>
                                        <p:attrNameLst>
                                          <p:attrName>ppt_y</p:attrName>
                                        </p:attrNameLst>
                                      </p:cBhvr>
                                      <p:tavLst>
                                        <p:tav tm="0">
                                          <p:val>
                                            <p:strVal val="ppt_y"/>
                                          </p:val>
                                        </p:tav>
                                        <p:tav tm="100000">
                                          <p:val>
                                            <p:strVal val="1+ppt_h/2"/>
                                          </p:val>
                                        </p:tav>
                                      </p:tavLst>
                                    </p:anim>
                                    <p:set>
                                      <p:cBhvr>
                                        <p:cTn id="468" dur="1" fill="hold">
                                          <p:stCondLst>
                                            <p:cond delay="2999"/>
                                          </p:stCondLst>
                                        </p:cTn>
                                        <p:tgtEl>
                                          <p:spTgt spid="9"/>
                                        </p:tgtEl>
                                        <p:attrNameLst>
                                          <p:attrName>style.visibility</p:attrName>
                                        </p:attrNameLst>
                                      </p:cBhvr>
                                      <p:to>
                                        <p:strVal val="hidden"/>
                                      </p:to>
                                    </p:set>
                                  </p:childTnLst>
                                </p:cTn>
                              </p:par>
                              <p:par>
                                <p:cTn id="469" presetID="2" presetClass="exit" presetSubtype="6" fill="hold" grpId="2" nodeType="withEffect">
                                  <p:stCondLst>
                                    <p:cond delay="0"/>
                                  </p:stCondLst>
                                  <p:childTnLst>
                                    <p:anim calcmode="lin" valueType="num">
                                      <p:cBhvr additive="base">
                                        <p:cTn id="470" dur="3000"/>
                                        <p:tgtEl>
                                          <p:spTgt spid="10"/>
                                        </p:tgtEl>
                                        <p:attrNameLst>
                                          <p:attrName>ppt_x</p:attrName>
                                        </p:attrNameLst>
                                      </p:cBhvr>
                                      <p:tavLst>
                                        <p:tav tm="0">
                                          <p:val>
                                            <p:strVal val="ppt_x"/>
                                          </p:val>
                                        </p:tav>
                                        <p:tav tm="100000">
                                          <p:val>
                                            <p:strVal val="1+ppt_w/2"/>
                                          </p:val>
                                        </p:tav>
                                      </p:tavLst>
                                    </p:anim>
                                    <p:anim calcmode="lin" valueType="num">
                                      <p:cBhvr additive="base">
                                        <p:cTn id="471" dur="3000"/>
                                        <p:tgtEl>
                                          <p:spTgt spid="10"/>
                                        </p:tgtEl>
                                        <p:attrNameLst>
                                          <p:attrName>ppt_y</p:attrName>
                                        </p:attrNameLst>
                                      </p:cBhvr>
                                      <p:tavLst>
                                        <p:tav tm="0">
                                          <p:val>
                                            <p:strVal val="ppt_y"/>
                                          </p:val>
                                        </p:tav>
                                        <p:tav tm="100000">
                                          <p:val>
                                            <p:strVal val="1+ppt_h/2"/>
                                          </p:val>
                                        </p:tav>
                                      </p:tavLst>
                                    </p:anim>
                                    <p:set>
                                      <p:cBhvr>
                                        <p:cTn id="472" dur="1" fill="hold">
                                          <p:stCondLst>
                                            <p:cond delay="2999"/>
                                          </p:stCondLst>
                                        </p:cTn>
                                        <p:tgtEl>
                                          <p:spTgt spid="10"/>
                                        </p:tgtEl>
                                        <p:attrNameLst>
                                          <p:attrName>style.visibility</p:attrName>
                                        </p:attrNameLst>
                                      </p:cBhvr>
                                      <p:to>
                                        <p:strVal val="hidden"/>
                                      </p:to>
                                    </p:set>
                                  </p:childTnLst>
                                </p:cTn>
                              </p:par>
                              <p:par>
                                <p:cTn id="473" presetID="2" presetClass="exit" presetSubtype="6" fill="hold" grpId="2" nodeType="withEffect">
                                  <p:stCondLst>
                                    <p:cond delay="0"/>
                                  </p:stCondLst>
                                  <p:childTnLst>
                                    <p:anim calcmode="lin" valueType="num">
                                      <p:cBhvr additive="base">
                                        <p:cTn id="474" dur="3000"/>
                                        <p:tgtEl>
                                          <p:spTgt spid="11"/>
                                        </p:tgtEl>
                                        <p:attrNameLst>
                                          <p:attrName>ppt_x</p:attrName>
                                        </p:attrNameLst>
                                      </p:cBhvr>
                                      <p:tavLst>
                                        <p:tav tm="0">
                                          <p:val>
                                            <p:strVal val="ppt_x"/>
                                          </p:val>
                                        </p:tav>
                                        <p:tav tm="100000">
                                          <p:val>
                                            <p:strVal val="1+ppt_w/2"/>
                                          </p:val>
                                        </p:tav>
                                      </p:tavLst>
                                    </p:anim>
                                    <p:anim calcmode="lin" valueType="num">
                                      <p:cBhvr additive="base">
                                        <p:cTn id="475" dur="3000"/>
                                        <p:tgtEl>
                                          <p:spTgt spid="11"/>
                                        </p:tgtEl>
                                        <p:attrNameLst>
                                          <p:attrName>ppt_y</p:attrName>
                                        </p:attrNameLst>
                                      </p:cBhvr>
                                      <p:tavLst>
                                        <p:tav tm="0">
                                          <p:val>
                                            <p:strVal val="ppt_y"/>
                                          </p:val>
                                        </p:tav>
                                        <p:tav tm="100000">
                                          <p:val>
                                            <p:strVal val="1+ppt_h/2"/>
                                          </p:val>
                                        </p:tav>
                                      </p:tavLst>
                                    </p:anim>
                                    <p:set>
                                      <p:cBhvr>
                                        <p:cTn id="476" dur="1" fill="hold">
                                          <p:stCondLst>
                                            <p:cond delay="2999"/>
                                          </p:stCondLst>
                                        </p:cTn>
                                        <p:tgtEl>
                                          <p:spTgt spid="11"/>
                                        </p:tgtEl>
                                        <p:attrNameLst>
                                          <p:attrName>style.visibility</p:attrName>
                                        </p:attrNameLst>
                                      </p:cBhvr>
                                      <p:to>
                                        <p:strVal val="hidden"/>
                                      </p:to>
                                    </p:set>
                                  </p:childTnLst>
                                </p:cTn>
                              </p:par>
                              <p:par>
                                <p:cTn id="477" presetID="2" presetClass="exit" presetSubtype="6" fill="hold" grpId="2" nodeType="withEffect">
                                  <p:stCondLst>
                                    <p:cond delay="0"/>
                                  </p:stCondLst>
                                  <p:childTnLst>
                                    <p:anim calcmode="lin" valueType="num">
                                      <p:cBhvr additive="base">
                                        <p:cTn id="478" dur="3000"/>
                                        <p:tgtEl>
                                          <p:spTgt spid="12"/>
                                        </p:tgtEl>
                                        <p:attrNameLst>
                                          <p:attrName>ppt_x</p:attrName>
                                        </p:attrNameLst>
                                      </p:cBhvr>
                                      <p:tavLst>
                                        <p:tav tm="0">
                                          <p:val>
                                            <p:strVal val="ppt_x"/>
                                          </p:val>
                                        </p:tav>
                                        <p:tav tm="100000">
                                          <p:val>
                                            <p:strVal val="1+ppt_w/2"/>
                                          </p:val>
                                        </p:tav>
                                      </p:tavLst>
                                    </p:anim>
                                    <p:anim calcmode="lin" valueType="num">
                                      <p:cBhvr additive="base">
                                        <p:cTn id="479" dur="3000"/>
                                        <p:tgtEl>
                                          <p:spTgt spid="12"/>
                                        </p:tgtEl>
                                        <p:attrNameLst>
                                          <p:attrName>ppt_y</p:attrName>
                                        </p:attrNameLst>
                                      </p:cBhvr>
                                      <p:tavLst>
                                        <p:tav tm="0">
                                          <p:val>
                                            <p:strVal val="ppt_y"/>
                                          </p:val>
                                        </p:tav>
                                        <p:tav tm="100000">
                                          <p:val>
                                            <p:strVal val="1+ppt_h/2"/>
                                          </p:val>
                                        </p:tav>
                                      </p:tavLst>
                                    </p:anim>
                                    <p:set>
                                      <p:cBhvr>
                                        <p:cTn id="480" dur="1" fill="hold">
                                          <p:stCondLst>
                                            <p:cond delay="2999"/>
                                          </p:stCondLst>
                                        </p:cTn>
                                        <p:tgtEl>
                                          <p:spTgt spid="12"/>
                                        </p:tgtEl>
                                        <p:attrNameLst>
                                          <p:attrName>style.visibility</p:attrName>
                                        </p:attrNameLst>
                                      </p:cBhvr>
                                      <p:to>
                                        <p:strVal val="hidden"/>
                                      </p:to>
                                    </p:set>
                                  </p:childTnLst>
                                </p:cTn>
                              </p:par>
                              <p:par>
                                <p:cTn id="481" presetID="2" presetClass="exit" presetSubtype="6" fill="hold" grpId="2" nodeType="withEffect">
                                  <p:stCondLst>
                                    <p:cond delay="0"/>
                                  </p:stCondLst>
                                  <p:childTnLst>
                                    <p:anim calcmode="lin" valueType="num">
                                      <p:cBhvr additive="base">
                                        <p:cTn id="482" dur="3000"/>
                                        <p:tgtEl>
                                          <p:spTgt spid="13"/>
                                        </p:tgtEl>
                                        <p:attrNameLst>
                                          <p:attrName>ppt_x</p:attrName>
                                        </p:attrNameLst>
                                      </p:cBhvr>
                                      <p:tavLst>
                                        <p:tav tm="0">
                                          <p:val>
                                            <p:strVal val="ppt_x"/>
                                          </p:val>
                                        </p:tav>
                                        <p:tav tm="100000">
                                          <p:val>
                                            <p:strVal val="1+ppt_w/2"/>
                                          </p:val>
                                        </p:tav>
                                      </p:tavLst>
                                    </p:anim>
                                    <p:anim calcmode="lin" valueType="num">
                                      <p:cBhvr additive="base">
                                        <p:cTn id="483" dur="3000"/>
                                        <p:tgtEl>
                                          <p:spTgt spid="13"/>
                                        </p:tgtEl>
                                        <p:attrNameLst>
                                          <p:attrName>ppt_y</p:attrName>
                                        </p:attrNameLst>
                                      </p:cBhvr>
                                      <p:tavLst>
                                        <p:tav tm="0">
                                          <p:val>
                                            <p:strVal val="ppt_y"/>
                                          </p:val>
                                        </p:tav>
                                        <p:tav tm="100000">
                                          <p:val>
                                            <p:strVal val="1+ppt_h/2"/>
                                          </p:val>
                                        </p:tav>
                                      </p:tavLst>
                                    </p:anim>
                                    <p:set>
                                      <p:cBhvr>
                                        <p:cTn id="484" dur="1" fill="hold">
                                          <p:stCondLst>
                                            <p:cond delay="2999"/>
                                          </p:stCondLst>
                                        </p:cTn>
                                        <p:tgtEl>
                                          <p:spTgt spid="13"/>
                                        </p:tgtEl>
                                        <p:attrNameLst>
                                          <p:attrName>style.visibility</p:attrName>
                                        </p:attrNameLst>
                                      </p:cBhvr>
                                      <p:to>
                                        <p:strVal val="hidden"/>
                                      </p:to>
                                    </p:set>
                                  </p:childTnLst>
                                </p:cTn>
                              </p:par>
                              <p:par>
                                <p:cTn id="485" presetID="2" presetClass="exit" presetSubtype="6" fill="hold" grpId="2" nodeType="withEffect">
                                  <p:stCondLst>
                                    <p:cond delay="0"/>
                                  </p:stCondLst>
                                  <p:childTnLst>
                                    <p:anim calcmode="lin" valueType="num">
                                      <p:cBhvr additive="base">
                                        <p:cTn id="486" dur="3000"/>
                                        <p:tgtEl>
                                          <p:spTgt spid="14"/>
                                        </p:tgtEl>
                                        <p:attrNameLst>
                                          <p:attrName>ppt_x</p:attrName>
                                        </p:attrNameLst>
                                      </p:cBhvr>
                                      <p:tavLst>
                                        <p:tav tm="0">
                                          <p:val>
                                            <p:strVal val="ppt_x"/>
                                          </p:val>
                                        </p:tav>
                                        <p:tav tm="100000">
                                          <p:val>
                                            <p:strVal val="1+ppt_w/2"/>
                                          </p:val>
                                        </p:tav>
                                      </p:tavLst>
                                    </p:anim>
                                    <p:anim calcmode="lin" valueType="num">
                                      <p:cBhvr additive="base">
                                        <p:cTn id="487" dur="3000"/>
                                        <p:tgtEl>
                                          <p:spTgt spid="14"/>
                                        </p:tgtEl>
                                        <p:attrNameLst>
                                          <p:attrName>ppt_y</p:attrName>
                                        </p:attrNameLst>
                                      </p:cBhvr>
                                      <p:tavLst>
                                        <p:tav tm="0">
                                          <p:val>
                                            <p:strVal val="ppt_y"/>
                                          </p:val>
                                        </p:tav>
                                        <p:tav tm="100000">
                                          <p:val>
                                            <p:strVal val="1+ppt_h/2"/>
                                          </p:val>
                                        </p:tav>
                                      </p:tavLst>
                                    </p:anim>
                                    <p:set>
                                      <p:cBhvr>
                                        <p:cTn id="488" dur="1" fill="hold">
                                          <p:stCondLst>
                                            <p:cond delay="2999"/>
                                          </p:stCondLst>
                                        </p:cTn>
                                        <p:tgtEl>
                                          <p:spTgt spid="14"/>
                                        </p:tgtEl>
                                        <p:attrNameLst>
                                          <p:attrName>style.visibility</p:attrName>
                                        </p:attrNameLst>
                                      </p:cBhvr>
                                      <p:to>
                                        <p:strVal val="hidden"/>
                                      </p:to>
                                    </p:set>
                                  </p:childTnLst>
                                </p:cTn>
                              </p:par>
                              <p:par>
                                <p:cTn id="489" presetID="2" presetClass="exit" presetSubtype="6" fill="hold" grpId="2" nodeType="withEffect">
                                  <p:stCondLst>
                                    <p:cond delay="0"/>
                                  </p:stCondLst>
                                  <p:childTnLst>
                                    <p:anim calcmode="lin" valueType="num">
                                      <p:cBhvr additive="base">
                                        <p:cTn id="490" dur="3000"/>
                                        <p:tgtEl>
                                          <p:spTgt spid="15"/>
                                        </p:tgtEl>
                                        <p:attrNameLst>
                                          <p:attrName>ppt_x</p:attrName>
                                        </p:attrNameLst>
                                      </p:cBhvr>
                                      <p:tavLst>
                                        <p:tav tm="0">
                                          <p:val>
                                            <p:strVal val="ppt_x"/>
                                          </p:val>
                                        </p:tav>
                                        <p:tav tm="100000">
                                          <p:val>
                                            <p:strVal val="1+ppt_w/2"/>
                                          </p:val>
                                        </p:tav>
                                      </p:tavLst>
                                    </p:anim>
                                    <p:anim calcmode="lin" valueType="num">
                                      <p:cBhvr additive="base">
                                        <p:cTn id="491" dur="3000"/>
                                        <p:tgtEl>
                                          <p:spTgt spid="15"/>
                                        </p:tgtEl>
                                        <p:attrNameLst>
                                          <p:attrName>ppt_y</p:attrName>
                                        </p:attrNameLst>
                                      </p:cBhvr>
                                      <p:tavLst>
                                        <p:tav tm="0">
                                          <p:val>
                                            <p:strVal val="ppt_y"/>
                                          </p:val>
                                        </p:tav>
                                        <p:tav tm="100000">
                                          <p:val>
                                            <p:strVal val="1+ppt_h/2"/>
                                          </p:val>
                                        </p:tav>
                                      </p:tavLst>
                                    </p:anim>
                                    <p:set>
                                      <p:cBhvr>
                                        <p:cTn id="492" dur="1" fill="hold">
                                          <p:stCondLst>
                                            <p:cond delay="2999"/>
                                          </p:stCondLst>
                                        </p:cTn>
                                        <p:tgtEl>
                                          <p:spTgt spid="15"/>
                                        </p:tgtEl>
                                        <p:attrNameLst>
                                          <p:attrName>style.visibility</p:attrName>
                                        </p:attrNameLst>
                                      </p:cBhvr>
                                      <p:to>
                                        <p:strVal val="hidden"/>
                                      </p:to>
                                    </p:set>
                                  </p:childTnLst>
                                </p:cTn>
                              </p:par>
                              <p:par>
                                <p:cTn id="493" presetID="2" presetClass="exit" presetSubtype="6" fill="hold" grpId="2" nodeType="withEffect">
                                  <p:stCondLst>
                                    <p:cond delay="0"/>
                                  </p:stCondLst>
                                  <p:childTnLst>
                                    <p:anim calcmode="lin" valueType="num">
                                      <p:cBhvr additive="base">
                                        <p:cTn id="494" dur="3000"/>
                                        <p:tgtEl>
                                          <p:spTgt spid="17"/>
                                        </p:tgtEl>
                                        <p:attrNameLst>
                                          <p:attrName>ppt_x</p:attrName>
                                        </p:attrNameLst>
                                      </p:cBhvr>
                                      <p:tavLst>
                                        <p:tav tm="0">
                                          <p:val>
                                            <p:strVal val="ppt_x"/>
                                          </p:val>
                                        </p:tav>
                                        <p:tav tm="100000">
                                          <p:val>
                                            <p:strVal val="1+ppt_w/2"/>
                                          </p:val>
                                        </p:tav>
                                      </p:tavLst>
                                    </p:anim>
                                    <p:anim calcmode="lin" valueType="num">
                                      <p:cBhvr additive="base">
                                        <p:cTn id="495" dur="3000"/>
                                        <p:tgtEl>
                                          <p:spTgt spid="17"/>
                                        </p:tgtEl>
                                        <p:attrNameLst>
                                          <p:attrName>ppt_y</p:attrName>
                                        </p:attrNameLst>
                                      </p:cBhvr>
                                      <p:tavLst>
                                        <p:tav tm="0">
                                          <p:val>
                                            <p:strVal val="ppt_y"/>
                                          </p:val>
                                        </p:tav>
                                        <p:tav tm="100000">
                                          <p:val>
                                            <p:strVal val="1+ppt_h/2"/>
                                          </p:val>
                                        </p:tav>
                                      </p:tavLst>
                                    </p:anim>
                                    <p:set>
                                      <p:cBhvr>
                                        <p:cTn id="496" dur="1" fill="hold">
                                          <p:stCondLst>
                                            <p:cond delay="2999"/>
                                          </p:stCondLst>
                                        </p:cTn>
                                        <p:tgtEl>
                                          <p:spTgt spid="17"/>
                                        </p:tgtEl>
                                        <p:attrNameLst>
                                          <p:attrName>style.visibility</p:attrName>
                                        </p:attrNameLst>
                                      </p:cBhvr>
                                      <p:to>
                                        <p:strVal val="hidden"/>
                                      </p:to>
                                    </p:set>
                                  </p:childTnLst>
                                </p:cTn>
                              </p:par>
                              <p:par>
                                <p:cTn id="497" presetID="2" presetClass="exit" presetSubtype="6" fill="hold" grpId="2" nodeType="withEffect">
                                  <p:stCondLst>
                                    <p:cond delay="0"/>
                                  </p:stCondLst>
                                  <p:childTnLst>
                                    <p:anim calcmode="lin" valueType="num">
                                      <p:cBhvr additive="base">
                                        <p:cTn id="498" dur="3000"/>
                                        <p:tgtEl>
                                          <p:spTgt spid="18"/>
                                        </p:tgtEl>
                                        <p:attrNameLst>
                                          <p:attrName>ppt_x</p:attrName>
                                        </p:attrNameLst>
                                      </p:cBhvr>
                                      <p:tavLst>
                                        <p:tav tm="0">
                                          <p:val>
                                            <p:strVal val="ppt_x"/>
                                          </p:val>
                                        </p:tav>
                                        <p:tav tm="100000">
                                          <p:val>
                                            <p:strVal val="1+ppt_w/2"/>
                                          </p:val>
                                        </p:tav>
                                      </p:tavLst>
                                    </p:anim>
                                    <p:anim calcmode="lin" valueType="num">
                                      <p:cBhvr additive="base">
                                        <p:cTn id="499" dur="3000"/>
                                        <p:tgtEl>
                                          <p:spTgt spid="18"/>
                                        </p:tgtEl>
                                        <p:attrNameLst>
                                          <p:attrName>ppt_y</p:attrName>
                                        </p:attrNameLst>
                                      </p:cBhvr>
                                      <p:tavLst>
                                        <p:tav tm="0">
                                          <p:val>
                                            <p:strVal val="ppt_y"/>
                                          </p:val>
                                        </p:tav>
                                        <p:tav tm="100000">
                                          <p:val>
                                            <p:strVal val="1+ppt_h/2"/>
                                          </p:val>
                                        </p:tav>
                                      </p:tavLst>
                                    </p:anim>
                                    <p:set>
                                      <p:cBhvr>
                                        <p:cTn id="500" dur="1" fill="hold">
                                          <p:stCondLst>
                                            <p:cond delay="2999"/>
                                          </p:stCondLst>
                                        </p:cTn>
                                        <p:tgtEl>
                                          <p:spTgt spid="18"/>
                                        </p:tgtEl>
                                        <p:attrNameLst>
                                          <p:attrName>style.visibility</p:attrName>
                                        </p:attrNameLst>
                                      </p:cBhvr>
                                      <p:to>
                                        <p:strVal val="hidden"/>
                                      </p:to>
                                    </p:set>
                                  </p:childTnLst>
                                </p:cTn>
                              </p:par>
                              <p:par>
                                <p:cTn id="501" presetID="2" presetClass="exit" presetSubtype="6" fill="hold" grpId="2" nodeType="withEffect">
                                  <p:stCondLst>
                                    <p:cond delay="0"/>
                                  </p:stCondLst>
                                  <p:childTnLst>
                                    <p:anim calcmode="lin" valueType="num">
                                      <p:cBhvr additive="base">
                                        <p:cTn id="502" dur="3000"/>
                                        <p:tgtEl>
                                          <p:spTgt spid="19"/>
                                        </p:tgtEl>
                                        <p:attrNameLst>
                                          <p:attrName>ppt_x</p:attrName>
                                        </p:attrNameLst>
                                      </p:cBhvr>
                                      <p:tavLst>
                                        <p:tav tm="0">
                                          <p:val>
                                            <p:strVal val="ppt_x"/>
                                          </p:val>
                                        </p:tav>
                                        <p:tav tm="100000">
                                          <p:val>
                                            <p:strVal val="1+ppt_w/2"/>
                                          </p:val>
                                        </p:tav>
                                      </p:tavLst>
                                    </p:anim>
                                    <p:anim calcmode="lin" valueType="num">
                                      <p:cBhvr additive="base">
                                        <p:cTn id="503" dur="3000"/>
                                        <p:tgtEl>
                                          <p:spTgt spid="19"/>
                                        </p:tgtEl>
                                        <p:attrNameLst>
                                          <p:attrName>ppt_y</p:attrName>
                                        </p:attrNameLst>
                                      </p:cBhvr>
                                      <p:tavLst>
                                        <p:tav tm="0">
                                          <p:val>
                                            <p:strVal val="ppt_y"/>
                                          </p:val>
                                        </p:tav>
                                        <p:tav tm="100000">
                                          <p:val>
                                            <p:strVal val="1+ppt_h/2"/>
                                          </p:val>
                                        </p:tav>
                                      </p:tavLst>
                                    </p:anim>
                                    <p:set>
                                      <p:cBhvr>
                                        <p:cTn id="504" dur="1" fill="hold">
                                          <p:stCondLst>
                                            <p:cond delay="2999"/>
                                          </p:stCondLst>
                                        </p:cTn>
                                        <p:tgtEl>
                                          <p:spTgt spid="19"/>
                                        </p:tgtEl>
                                        <p:attrNameLst>
                                          <p:attrName>style.visibility</p:attrName>
                                        </p:attrNameLst>
                                      </p:cBhvr>
                                      <p:to>
                                        <p:strVal val="hidden"/>
                                      </p:to>
                                    </p:set>
                                  </p:childTnLst>
                                </p:cTn>
                              </p:par>
                              <p:par>
                                <p:cTn id="505" presetID="2" presetClass="exit" presetSubtype="6" fill="hold" grpId="2" nodeType="withEffect">
                                  <p:stCondLst>
                                    <p:cond delay="0"/>
                                  </p:stCondLst>
                                  <p:childTnLst>
                                    <p:anim calcmode="lin" valueType="num">
                                      <p:cBhvr additive="base">
                                        <p:cTn id="506" dur="3000"/>
                                        <p:tgtEl>
                                          <p:spTgt spid="20"/>
                                        </p:tgtEl>
                                        <p:attrNameLst>
                                          <p:attrName>ppt_x</p:attrName>
                                        </p:attrNameLst>
                                      </p:cBhvr>
                                      <p:tavLst>
                                        <p:tav tm="0">
                                          <p:val>
                                            <p:strVal val="ppt_x"/>
                                          </p:val>
                                        </p:tav>
                                        <p:tav tm="100000">
                                          <p:val>
                                            <p:strVal val="1+ppt_w/2"/>
                                          </p:val>
                                        </p:tav>
                                      </p:tavLst>
                                    </p:anim>
                                    <p:anim calcmode="lin" valueType="num">
                                      <p:cBhvr additive="base">
                                        <p:cTn id="507" dur="3000"/>
                                        <p:tgtEl>
                                          <p:spTgt spid="20"/>
                                        </p:tgtEl>
                                        <p:attrNameLst>
                                          <p:attrName>ppt_y</p:attrName>
                                        </p:attrNameLst>
                                      </p:cBhvr>
                                      <p:tavLst>
                                        <p:tav tm="0">
                                          <p:val>
                                            <p:strVal val="ppt_y"/>
                                          </p:val>
                                        </p:tav>
                                        <p:tav tm="100000">
                                          <p:val>
                                            <p:strVal val="1+ppt_h/2"/>
                                          </p:val>
                                        </p:tav>
                                      </p:tavLst>
                                    </p:anim>
                                    <p:set>
                                      <p:cBhvr>
                                        <p:cTn id="508" dur="1" fill="hold">
                                          <p:stCondLst>
                                            <p:cond delay="2999"/>
                                          </p:stCondLst>
                                        </p:cTn>
                                        <p:tgtEl>
                                          <p:spTgt spid="20"/>
                                        </p:tgtEl>
                                        <p:attrNameLst>
                                          <p:attrName>style.visibility</p:attrName>
                                        </p:attrNameLst>
                                      </p:cBhvr>
                                      <p:to>
                                        <p:strVal val="hidden"/>
                                      </p:to>
                                    </p:set>
                                  </p:childTnLst>
                                </p:cTn>
                              </p:par>
                              <p:par>
                                <p:cTn id="509" presetID="2" presetClass="exit" presetSubtype="6" fill="hold" grpId="2" nodeType="withEffect">
                                  <p:stCondLst>
                                    <p:cond delay="0"/>
                                  </p:stCondLst>
                                  <p:childTnLst>
                                    <p:anim calcmode="lin" valueType="num">
                                      <p:cBhvr additive="base">
                                        <p:cTn id="510" dur="3000"/>
                                        <p:tgtEl>
                                          <p:spTgt spid="21"/>
                                        </p:tgtEl>
                                        <p:attrNameLst>
                                          <p:attrName>ppt_x</p:attrName>
                                        </p:attrNameLst>
                                      </p:cBhvr>
                                      <p:tavLst>
                                        <p:tav tm="0">
                                          <p:val>
                                            <p:strVal val="ppt_x"/>
                                          </p:val>
                                        </p:tav>
                                        <p:tav tm="100000">
                                          <p:val>
                                            <p:strVal val="1+ppt_w/2"/>
                                          </p:val>
                                        </p:tav>
                                      </p:tavLst>
                                    </p:anim>
                                    <p:anim calcmode="lin" valueType="num">
                                      <p:cBhvr additive="base">
                                        <p:cTn id="511" dur="3000"/>
                                        <p:tgtEl>
                                          <p:spTgt spid="21"/>
                                        </p:tgtEl>
                                        <p:attrNameLst>
                                          <p:attrName>ppt_y</p:attrName>
                                        </p:attrNameLst>
                                      </p:cBhvr>
                                      <p:tavLst>
                                        <p:tav tm="0">
                                          <p:val>
                                            <p:strVal val="ppt_y"/>
                                          </p:val>
                                        </p:tav>
                                        <p:tav tm="100000">
                                          <p:val>
                                            <p:strVal val="1+ppt_h/2"/>
                                          </p:val>
                                        </p:tav>
                                      </p:tavLst>
                                    </p:anim>
                                    <p:set>
                                      <p:cBhvr>
                                        <p:cTn id="512" dur="1" fill="hold">
                                          <p:stCondLst>
                                            <p:cond delay="2999"/>
                                          </p:stCondLst>
                                        </p:cTn>
                                        <p:tgtEl>
                                          <p:spTgt spid="21"/>
                                        </p:tgtEl>
                                        <p:attrNameLst>
                                          <p:attrName>style.visibility</p:attrName>
                                        </p:attrNameLst>
                                      </p:cBhvr>
                                      <p:to>
                                        <p:strVal val="hidden"/>
                                      </p:to>
                                    </p:set>
                                  </p:childTnLst>
                                </p:cTn>
                              </p:par>
                              <p:par>
                                <p:cTn id="513" presetID="2" presetClass="exit" presetSubtype="6" fill="hold" grpId="2" nodeType="withEffect">
                                  <p:stCondLst>
                                    <p:cond delay="0"/>
                                  </p:stCondLst>
                                  <p:childTnLst>
                                    <p:anim calcmode="lin" valueType="num">
                                      <p:cBhvr additive="base">
                                        <p:cTn id="514" dur="3000"/>
                                        <p:tgtEl>
                                          <p:spTgt spid="22"/>
                                        </p:tgtEl>
                                        <p:attrNameLst>
                                          <p:attrName>ppt_x</p:attrName>
                                        </p:attrNameLst>
                                      </p:cBhvr>
                                      <p:tavLst>
                                        <p:tav tm="0">
                                          <p:val>
                                            <p:strVal val="ppt_x"/>
                                          </p:val>
                                        </p:tav>
                                        <p:tav tm="100000">
                                          <p:val>
                                            <p:strVal val="1+ppt_w/2"/>
                                          </p:val>
                                        </p:tav>
                                      </p:tavLst>
                                    </p:anim>
                                    <p:anim calcmode="lin" valueType="num">
                                      <p:cBhvr additive="base">
                                        <p:cTn id="515" dur="3000"/>
                                        <p:tgtEl>
                                          <p:spTgt spid="22"/>
                                        </p:tgtEl>
                                        <p:attrNameLst>
                                          <p:attrName>ppt_y</p:attrName>
                                        </p:attrNameLst>
                                      </p:cBhvr>
                                      <p:tavLst>
                                        <p:tav tm="0">
                                          <p:val>
                                            <p:strVal val="ppt_y"/>
                                          </p:val>
                                        </p:tav>
                                        <p:tav tm="100000">
                                          <p:val>
                                            <p:strVal val="1+ppt_h/2"/>
                                          </p:val>
                                        </p:tav>
                                      </p:tavLst>
                                    </p:anim>
                                    <p:set>
                                      <p:cBhvr>
                                        <p:cTn id="516" dur="1" fill="hold">
                                          <p:stCondLst>
                                            <p:cond delay="2999"/>
                                          </p:stCondLst>
                                        </p:cTn>
                                        <p:tgtEl>
                                          <p:spTgt spid="22"/>
                                        </p:tgtEl>
                                        <p:attrNameLst>
                                          <p:attrName>style.visibility</p:attrName>
                                        </p:attrNameLst>
                                      </p:cBhvr>
                                      <p:to>
                                        <p:strVal val="hidden"/>
                                      </p:to>
                                    </p:set>
                                  </p:childTnLst>
                                </p:cTn>
                              </p:par>
                              <p:par>
                                <p:cTn id="517" presetID="2" presetClass="exit" presetSubtype="9" fill="hold" grpId="2" nodeType="withEffect">
                                  <p:stCondLst>
                                    <p:cond delay="0"/>
                                  </p:stCondLst>
                                  <p:childTnLst>
                                    <p:anim calcmode="lin" valueType="num">
                                      <p:cBhvr additive="base">
                                        <p:cTn id="518" dur="3000"/>
                                        <p:tgtEl>
                                          <p:spTgt spid="16"/>
                                        </p:tgtEl>
                                        <p:attrNameLst>
                                          <p:attrName>ppt_x</p:attrName>
                                        </p:attrNameLst>
                                      </p:cBhvr>
                                      <p:tavLst>
                                        <p:tav tm="0">
                                          <p:val>
                                            <p:strVal val="ppt_x"/>
                                          </p:val>
                                        </p:tav>
                                        <p:tav tm="100000">
                                          <p:val>
                                            <p:strVal val="0-ppt_w/2"/>
                                          </p:val>
                                        </p:tav>
                                      </p:tavLst>
                                    </p:anim>
                                    <p:anim calcmode="lin" valueType="num">
                                      <p:cBhvr additive="base">
                                        <p:cTn id="519" dur="3000"/>
                                        <p:tgtEl>
                                          <p:spTgt spid="16"/>
                                        </p:tgtEl>
                                        <p:attrNameLst>
                                          <p:attrName>ppt_y</p:attrName>
                                        </p:attrNameLst>
                                      </p:cBhvr>
                                      <p:tavLst>
                                        <p:tav tm="0">
                                          <p:val>
                                            <p:strVal val="ppt_y"/>
                                          </p:val>
                                        </p:tav>
                                        <p:tav tm="100000">
                                          <p:val>
                                            <p:strVal val="0-ppt_h/2"/>
                                          </p:val>
                                        </p:tav>
                                      </p:tavLst>
                                    </p:anim>
                                    <p:set>
                                      <p:cBhvr>
                                        <p:cTn id="520" dur="1" fill="hold">
                                          <p:stCondLst>
                                            <p:cond delay="2999"/>
                                          </p:stCondLst>
                                        </p:cTn>
                                        <p:tgtEl>
                                          <p:spTgt spid="16"/>
                                        </p:tgtEl>
                                        <p:attrNameLst>
                                          <p:attrName>style.visibility</p:attrName>
                                        </p:attrNameLst>
                                      </p:cBhvr>
                                      <p:to>
                                        <p:strVal val="hidden"/>
                                      </p:to>
                                    </p:set>
                                  </p:childTnLst>
                                </p:cTn>
                              </p:par>
                              <p:par>
                                <p:cTn id="521" presetID="2" presetClass="exit" presetSubtype="9" fill="hold" grpId="2" nodeType="withEffect">
                                  <p:stCondLst>
                                    <p:cond delay="0"/>
                                  </p:stCondLst>
                                  <p:childTnLst>
                                    <p:anim calcmode="lin" valueType="num">
                                      <p:cBhvr additive="base">
                                        <p:cTn id="522" dur="3000"/>
                                        <p:tgtEl>
                                          <p:spTgt spid="42"/>
                                        </p:tgtEl>
                                        <p:attrNameLst>
                                          <p:attrName>ppt_x</p:attrName>
                                        </p:attrNameLst>
                                      </p:cBhvr>
                                      <p:tavLst>
                                        <p:tav tm="0">
                                          <p:val>
                                            <p:strVal val="ppt_x"/>
                                          </p:val>
                                        </p:tav>
                                        <p:tav tm="100000">
                                          <p:val>
                                            <p:strVal val="0-ppt_w/2"/>
                                          </p:val>
                                        </p:tav>
                                      </p:tavLst>
                                    </p:anim>
                                    <p:anim calcmode="lin" valueType="num">
                                      <p:cBhvr additive="base">
                                        <p:cTn id="523" dur="3000"/>
                                        <p:tgtEl>
                                          <p:spTgt spid="42"/>
                                        </p:tgtEl>
                                        <p:attrNameLst>
                                          <p:attrName>ppt_y</p:attrName>
                                        </p:attrNameLst>
                                      </p:cBhvr>
                                      <p:tavLst>
                                        <p:tav tm="0">
                                          <p:val>
                                            <p:strVal val="ppt_y"/>
                                          </p:val>
                                        </p:tav>
                                        <p:tav tm="100000">
                                          <p:val>
                                            <p:strVal val="0-ppt_h/2"/>
                                          </p:val>
                                        </p:tav>
                                      </p:tavLst>
                                    </p:anim>
                                    <p:set>
                                      <p:cBhvr>
                                        <p:cTn id="524" dur="1" fill="hold">
                                          <p:stCondLst>
                                            <p:cond delay="2999"/>
                                          </p:stCondLst>
                                        </p:cTn>
                                        <p:tgtEl>
                                          <p:spTgt spid="42"/>
                                        </p:tgtEl>
                                        <p:attrNameLst>
                                          <p:attrName>style.visibility</p:attrName>
                                        </p:attrNameLst>
                                      </p:cBhvr>
                                      <p:to>
                                        <p:strVal val="hidden"/>
                                      </p:to>
                                    </p:set>
                                  </p:childTnLst>
                                </p:cTn>
                              </p:par>
                              <p:par>
                                <p:cTn id="525" presetID="2" presetClass="exit" presetSubtype="9" fill="hold" grpId="2" nodeType="withEffect">
                                  <p:stCondLst>
                                    <p:cond delay="0"/>
                                  </p:stCondLst>
                                  <p:childTnLst>
                                    <p:anim calcmode="lin" valueType="num">
                                      <p:cBhvr additive="base">
                                        <p:cTn id="526" dur="3000"/>
                                        <p:tgtEl>
                                          <p:spTgt spid="43"/>
                                        </p:tgtEl>
                                        <p:attrNameLst>
                                          <p:attrName>ppt_x</p:attrName>
                                        </p:attrNameLst>
                                      </p:cBhvr>
                                      <p:tavLst>
                                        <p:tav tm="0">
                                          <p:val>
                                            <p:strVal val="ppt_x"/>
                                          </p:val>
                                        </p:tav>
                                        <p:tav tm="100000">
                                          <p:val>
                                            <p:strVal val="0-ppt_w/2"/>
                                          </p:val>
                                        </p:tav>
                                      </p:tavLst>
                                    </p:anim>
                                    <p:anim calcmode="lin" valueType="num">
                                      <p:cBhvr additive="base">
                                        <p:cTn id="527" dur="3000"/>
                                        <p:tgtEl>
                                          <p:spTgt spid="43"/>
                                        </p:tgtEl>
                                        <p:attrNameLst>
                                          <p:attrName>ppt_y</p:attrName>
                                        </p:attrNameLst>
                                      </p:cBhvr>
                                      <p:tavLst>
                                        <p:tav tm="0">
                                          <p:val>
                                            <p:strVal val="ppt_y"/>
                                          </p:val>
                                        </p:tav>
                                        <p:tav tm="100000">
                                          <p:val>
                                            <p:strVal val="0-ppt_h/2"/>
                                          </p:val>
                                        </p:tav>
                                      </p:tavLst>
                                    </p:anim>
                                    <p:set>
                                      <p:cBhvr>
                                        <p:cTn id="528" dur="1" fill="hold">
                                          <p:stCondLst>
                                            <p:cond delay="2999"/>
                                          </p:stCondLst>
                                        </p:cTn>
                                        <p:tgtEl>
                                          <p:spTgt spid="43"/>
                                        </p:tgtEl>
                                        <p:attrNameLst>
                                          <p:attrName>style.visibility</p:attrName>
                                        </p:attrNameLst>
                                      </p:cBhvr>
                                      <p:to>
                                        <p:strVal val="hidden"/>
                                      </p:to>
                                    </p:set>
                                  </p:childTnLst>
                                </p:cTn>
                              </p:par>
                              <p:par>
                                <p:cTn id="529" presetID="2" presetClass="exit" presetSubtype="9" fill="hold" grpId="2" nodeType="withEffect">
                                  <p:stCondLst>
                                    <p:cond delay="0"/>
                                  </p:stCondLst>
                                  <p:childTnLst>
                                    <p:anim calcmode="lin" valueType="num">
                                      <p:cBhvr additive="base">
                                        <p:cTn id="530" dur="3000"/>
                                        <p:tgtEl>
                                          <p:spTgt spid="44"/>
                                        </p:tgtEl>
                                        <p:attrNameLst>
                                          <p:attrName>ppt_x</p:attrName>
                                        </p:attrNameLst>
                                      </p:cBhvr>
                                      <p:tavLst>
                                        <p:tav tm="0">
                                          <p:val>
                                            <p:strVal val="ppt_x"/>
                                          </p:val>
                                        </p:tav>
                                        <p:tav tm="100000">
                                          <p:val>
                                            <p:strVal val="0-ppt_w/2"/>
                                          </p:val>
                                        </p:tav>
                                      </p:tavLst>
                                    </p:anim>
                                    <p:anim calcmode="lin" valueType="num">
                                      <p:cBhvr additive="base">
                                        <p:cTn id="531" dur="3000"/>
                                        <p:tgtEl>
                                          <p:spTgt spid="44"/>
                                        </p:tgtEl>
                                        <p:attrNameLst>
                                          <p:attrName>ppt_y</p:attrName>
                                        </p:attrNameLst>
                                      </p:cBhvr>
                                      <p:tavLst>
                                        <p:tav tm="0">
                                          <p:val>
                                            <p:strVal val="ppt_y"/>
                                          </p:val>
                                        </p:tav>
                                        <p:tav tm="100000">
                                          <p:val>
                                            <p:strVal val="0-ppt_h/2"/>
                                          </p:val>
                                        </p:tav>
                                      </p:tavLst>
                                    </p:anim>
                                    <p:set>
                                      <p:cBhvr>
                                        <p:cTn id="532" dur="1" fill="hold">
                                          <p:stCondLst>
                                            <p:cond delay="2999"/>
                                          </p:stCondLst>
                                        </p:cTn>
                                        <p:tgtEl>
                                          <p:spTgt spid="44"/>
                                        </p:tgtEl>
                                        <p:attrNameLst>
                                          <p:attrName>style.visibility</p:attrName>
                                        </p:attrNameLst>
                                      </p:cBhvr>
                                      <p:to>
                                        <p:strVal val="hidden"/>
                                      </p:to>
                                    </p:set>
                                  </p:childTnLst>
                                </p:cTn>
                              </p:par>
                              <p:par>
                                <p:cTn id="533" presetID="2" presetClass="exit" presetSubtype="9" fill="hold" grpId="2" nodeType="withEffect">
                                  <p:stCondLst>
                                    <p:cond delay="0"/>
                                  </p:stCondLst>
                                  <p:childTnLst>
                                    <p:anim calcmode="lin" valueType="num">
                                      <p:cBhvr additive="base">
                                        <p:cTn id="534" dur="3000"/>
                                        <p:tgtEl>
                                          <p:spTgt spid="45"/>
                                        </p:tgtEl>
                                        <p:attrNameLst>
                                          <p:attrName>ppt_x</p:attrName>
                                        </p:attrNameLst>
                                      </p:cBhvr>
                                      <p:tavLst>
                                        <p:tav tm="0">
                                          <p:val>
                                            <p:strVal val="ppt_x"/>
                                          </p:val>
                                        </p:tav>
                                        <p:tav tm="100000">
                                          <p:val>
                                            <p:strVal val="0-ppt_w/2"/>
                                          </p:val>
                                        </p:tav>
                                      </p:tavLst>
                                    </p:anim>
                                    <p:anim calcmode="lin" valueType="num">
                                      <p:cBhvr additive="base">
                                        <p:cTn id="535" dur="3000"/>
                                        <p:tgtEl>
                                          <p:spTgt spid="45"/>
                                        </p:tgtEl>
                                        <p:attrNameLst>
                                          <p:attrName>ppt_y</p:attrName>
                                        </p:attrNameLst>
                                      </p:cBhvr>
                                      <p:tavLst>
                                        <p:tav tm="0">
                                          <p:val>
                                            <p:strVal val="ppt_y"/>
                                          </p:val>
                                        </p:tav>
                                        <p:tav tm="100000">
                                          <p:val>
                                            <p:strVal val="0-ppt_h/2"/>
                                          </p:val>
                                        </p:tav>
                                      </p:tavLst>
                                    </p:anim>
                                    <p:set>
                                      <p:cBhvr>
                                        <p:cTn id="536" dur="1" fill="hold">
                                          <p:stCondLst>
                                            <p:cond delay="2999"/>
                                          </p:stCondLst>
                                        </p:cTn>
                                        <p:tgtEl>
                                          <p:spTgt spid="45"/>
                                        </p:tgtEl>
                                        <p:attrNameLst>
                                          <p:attrName>style.visibility</p:attrName>
                                        </p:attrNameLst>
                                      </p:cBhvr>
                                      <p:to>
                                        <p:strVal val="hidden"/>
                                      </p:to>
                                    </p:set>
                                  </p:childTnLst>
                                </p:cTn>
                              </p:par>
                              <p:par>
                                <p:cTn id="537" presetID="2" presetClass="exit" presetSubtype="9" fill="hold" grpId="2" nodeType="withEffect">
                                  <p:stCondLst>
                                    <p:cond delay="0"/>
                                  </p:stCondLst>
                                  <p:childTnLst>
                                    <p:anim calcmode="lin" valueType="num">
                                      <p:cBhvr additive="base">
                                        <p:cTn id="538" dur="3000"/>
                                        <p:tgtEl>
                                          <p:spTgt spid="46"/>
                                        </p:tgtEl>
                                        <p:attrNameLst>
                                          <p:attrName>ppt_x</p:attrName>
                                        </p:attrNameLst>
                                      </p:cBhvr>
                                      <p:tavLst>
                                        <p:tav tm="0">
                                          <p:val>
                                            <p:strVal val="ppt_x"/>
                                          </p:val>
                                        </p:tav>
                                        <p:tav tm="100000">
                                          <p:val>
                                            <p:strVal val="0-ppt_w/2"/>
                                          </p:val>
                                        </p:tav>
                                      </p:tavLst>
                                    </p:anim>
                                    <p:anim calcmode="lin" valueType="num">
                                      <p:cBhvr additive="base">
                                        <p:cTn id="539" dur="3000"/>
                                        <p:tgtEl>
                                          <p:spTgt spid="46"/>
                                        </p:tgtEl>
                                        <p:attrNameLst>
                                          <p:attrName>ppt_y</p:attrName>
                                        </p:attrNameLst>
                                      </p:cBhvr>
                                      <p:tavLst>
                                        <p:tav tm="0">
                                          <p:val>
                                            <p:strVal val="ppt_y"/>
                                          </p:val>
                                        </p:tav>
                                        <p:tav tm="100000">
                                          <p:val>
                                            <p:strVal val="0-ppt_h/2"/>
                                          </p:val>
                                        </p:tav>
                                      </p:tavLst>
                                    </p:anim>
                                    <p:set>
                                      <p:cBhvr>
                                        <p:cTn id="540" dur="1" fill="hold">
                                          <p:stCondLst>
                                            <p:cond delay="2999"/>
                                          </p:stCondLst>
                                        </p:cTn>
                                        <p:tgtEl>
                                          <p:spTgt spid="46"/>
                                        </p:tgtEl>
                                        <p:attrNameLst>
                                          <p:attrName>style.visibility</p:attrName>
                                        </p:attrNameLst>
                                      </p:cBhvr>
                                      <p:to>
                                        <p:strVal val="hidden"/>
                                      </p:to>
                                    </p:set>
                                  </p:childTnLst>
                                </p:cTn>
                              </p:par>
                              <p:par>
                                <p:cTn id="541" presetID="2" presetClass="exit" presetSubtype="9" fill="hold" grpId="2" nodeType="withEffect">
                                  <p:stCondLst>
                                    <p:cond delay="0"/>
                                  </p:stCondLst>
                                  <p:childTnLst>
                                    <p:anim calcmode="lin" valueType="num">
                                      <p:cBhvr additive="base">
                                        <p:cTn id="542" dur="3000"/>
                                        <p:tgtEl>
                                          <p:spTgt spid="47"/>
                                        </p:tgtEl>
                                        <p:attrNameLst>
                                          <p:attrName>ppt_x</p:attrName>
                                        </p:attrNameLst>
                                      </p:cBhvr>
                                      <p:tavLst>
                                        <p:tav tm="0">
                                          <p:val>
                                            <p:strVal val="ppt_x"/>
                                          </p:val>
                                        </p:tav>
                                        <p:tav tm="100000">
                                          <p:val>
                                            <p:strVal val="0-ppt_w/2"/>
                                          </p:val>
                                        </p:tav>
                                      </p:tavLst>
                                    </p:anim>
                                    <p:anim calcmode="lin" valueType="num">
                                      <p:cBhvr additive="base">
                                        <p:cTn id="543" dur="3000"/>
                                        <p:tgtEl>
                                          <p:spTgt spid="47"/>
                                        </p:tgtEl>
                                        <p:attrNameLst>
                                          <p:attrName>ppt_y</p:attrName>
                                        </p:attrNameLst>
                                      </p:cBhvr>
                                      <p:tavLst>
                                        <p:tav tm="0">
                                          <p:val>
                                            <p:strVal val="ppt_y"/>
                                          </p:val>
                                        </p:tav>
                                        <p:tav tm="100000">
                                          <p:val>
                                            <p:strVal val="0-ppt_h/2"/>
                                          </p:val>
                                        </p:tav>
                                      </p:tavLst>
                                    </p:anim>
                                    <p:set>
                                      <p:cBhvr>
                                        <p:cTn id="544" dur="1" fill="hold">
                                          <p:stCondLst>
                                            <p:cond delay="2999"/>
                                          </p:stCondLst>
                                        </p:cTn>
                                        <p:tgtEl>
                                          <p:spTgt spid="47"/>
                                        </p:tgtEl>
                                        <p:attrNameLst>
                                          <p:attrName>style.visibility</p:attrName>
                                        </p:attrNameLst>
                                      </p:cBhvr>
                                      <p:to>
                                        <p:strVal val="hidden"/>
                                      </p:to>
                                    </p:set>
                                  </p:childTnLst>
                                </p:cTn>
                              </p:par>
                              <p:par>
                                <p:cTn id="545" presetID="2" presetClass="exit" presetSubtype="9" fill="hold" grpId="2" nodeType="withEffect">
                                  <p:stCondLst>
                                    <p:cond delay="0"/>
                                  </p:stCondLst>
                                  <p:childTnLst>
                                    <p:anim calcmode="lin" valueType="num">
                                      <p:cBhvr additive="base">
                                        <p:cTn id="546" dur="3000"/>
                                        <p:tgtEl>
                                          <p:spTgt spid="48"/>
                                        </p:tgtEl>
                                        <p:attrNameLst>
                                          <p:attrName>ppt_x</p:attrName>
                                        </p:attrNameLst>
                                      </p:cBhvr>
                                      <p:tavLst>
                                        <p:tav tm="0">
                                          <p:val>
                                            <p:strVal val="ppt_x"/>
                                          </p:val>
                                        </p:tav>
                                        <p:tav tm="100000">
                                          <p:val>
                                            <p:strVal val="0-ppt_w/2"/>
                                          </p:val>
                                        </p:tav>
                                      </p:tavLst>
                                    </p:anim>
                                    <p:anim calcmode="lin" valueType="num">
                                      <p:cBhvr additive="base">
                                        <p:cTn id="547" dur="3000"/>
                                        <p:tgtEl>
                                          <p:spTgt spid="48"/>
                                        </p:tgtEl>
                                        <p:attrNameLst>
                                          <p:attrName>ppt_y</p:attrName>
                                        </p:attrNameLst>
                                      </p:cBhvr>
                                      <p:tavLst>
                                        <p:tav tm="0">
                                          <p:val>
                                            <p:strVal val="ppt_y"/>
                                          </p:val>
                                        </p:tav>
                                        <p:tav tm="100000">
                                          <p:val>
                                            <p:strVal val="0-ppt_h/2"/>
                                          </p:val>
                                        </p:tav>
                                      </p:tavLst>
                                    </p:anim>
                                    <p:set>
                                      <p:cBhvr>
                                        <p:cTn id="548" dur="1" fill="hold">
                                          <p:stCondLst>
                                            <p:cond delay="2999"/>
                                          </p:stCondLst>
                                        </p:cTn>
                                        <p:tgtEl>
                                          <p:spTgt spid="48"/>
                                        </p:tgtEl>
                                        <p:attrNameLst>
                                          <p:attrName>style.visibility</p:attrName>
                                        </p:attrNameLst>
                                      </p:cBhvr>
                                      <p:to>
                                        <p:strVal val="hidden"/>
                                      </p:to>
                                    </p:set>
                                  </p:childTnLst>
                                </p:cTn>
                              </p:par>
                              <p:par>
                                <p:cTn id="549" presetID="2" presetClass="exit" presetSubtype="9" fill="hold" grpId="2" nodeType="withEffect">
                                  <p:stCondLst>
                                    <p:cond delay="0"/>
                                  </p:stCondLst>
                                  <p:childTnLst>
                                    <p:anim calcmode="lin" valueType="num">
                                      <p:cBhvr additive="base">
                                        <p:cTn id="550" dur="3000"/>
                                        <p:tgtEl>
                                          <p:spTgt spid="49"/>
                                        </p:tgtEl>
                                        <p:attrNameLst>
                                          <p:attrName>ppt_x</p:attrName>
                                        </p:attrNameLst>
                                      </p:cBhvr>
                                      <p:tavLst>
                                        <p:tav tm="0">
                                          <p:val>
                                            <p:strVal val="ppt_x"/>
                                          </p:val>
                                        </p:tav>
                                        <p:tav tm="100000">
                                          <p:val>
                                            <p:strVal val="0-ppt_w/2"/>
                                          </p:val>
                                        </p:tav>
                                      </p:tavLst>
                                    </p:anim>
                                    <p:anim calcmode="lin" valueType="num">
                                      <p:cBhvr additive="base">
                                        <p:cTn id="551" dur="3000"/>
                                        <p:tgtEl>
                                          <p:spTgt spid="49"/>
                                        </p:tgtEl>
                                        <p:attrNameLst>
                                          <p:attrName>ppt_y</p:attrName>
                                        </p:attrNameLst>
                                      </p:cBhvr>
                                      <p:tavLst>
                                        <p:tav tm="0">
                                          <p:val>
                                            <p:strVal val="ppt_y"/>
                                          </p:val>
                                        </p:tav>
                                        <p:tav tm="100000">
                                          <p:val>
                                            <p:strVal val="0-ppt_h/2"/>
                                          </p:val>
                                        </p:tav>
                                      </p:tavLst>
                                    </p:anim>
                                    <p:set>
                                      <p:cBhvr>
                                        <p:cTn id="552" dur="1" fill="hold">
                                          <p:stCondLst>
                                            <p:cond delay="2999"/>
                                          </p:stCondLst>
                                        </p:cTn>
                                        <p:tgtEl>
                                          <p:spTgt spid="49"/>
                                        </p:tgtEl>
                                        <p:attrNameLst>
                                          <p:attrName>style.visibility</p:attrName>
                                        </p:attrNameLst>
                                      </p:cBhvr>
                                      <p:to>
                                        <p:strVal val="hidden"/>
                                      </p:to>
                                    </p:set>
                                  </p:childTnLst>
                                </p:cTn>
                              </p:par>
                              <p:par>
                                <p:cTn id="553" presetID="2" presetClass="exit" presetSubtype="9" fill="hold" grpId="2" nodeType="withEffect">
                                  <p:stCondLst>
                                    <p:cond delay="0"/>
                                  </p:stCondLst>
                                  <p:childTnLst>
                                    <p:anim calcmode="lin" valueType="num">
                                      <p:cBhvr additive="base">
                                        <p:cTn id="554" dur="3000"/>
                                        <p:tgtEl>
                                          <p:spTgt spid="50"/>
                                        </p:tgtEl>
                                        <p:attrNameLst>
                                          <p:attrName>ppt_x</p:attrName>
                                        </p:attrNameLst>
                                      </p:cBhvr>
                                      <p:tavLst>
                                        <p:tav tm="0">
                                          <p:val>
                                            <p:strVal val="ppt_x"/>
                                          </p:val>
                                        </p:tav>
                                        <p:tav tm="100000">
                                          <p:val>
                                            <p:strVal val="0-ppt_w/2"/>
                                          </p:val>
                                        </p:tav>
                                      </p:tavLst>
                                    </p:anim>
                                    <p:anim calcmode="lin" valueType="num">
                                      <p:cBhvr additive="base">
                                        <p:cTn id="555" dur="3000"/>
                                        <p:tgtEl>
                                          <p:spTgt spid="50"/>
                                        </p:tgtEl>
                                        <p:attrNameLst>
                                          <p:attrName>ppt_y</p:attrName>
                                        </p:attrNameLst>
                                      </p:cBhvr>
                                      <p:tavLst>
                                        <p:tav tm="0">
                                          <p:val>
                                            <p:strVal val="ppt_y"/>
                                          </p:val>
                                        </p:tav>
                                        <p:tav tm="100000">
                                          <p:val>
                                            <p:strVal val="0-ppt_h/2"/>
                                          </p:val>
                                        </p:tav>
                                      </p:tavLst>
                                    </p:anim>
                                    <p:set>
                                      <p:cBhvr>
                                        <p:cTn id="556" dur="1" fill="hold">
                                          <p:stCondLst>
                                            <p:cond delay="2999"/>
                                          </p:stCondLst>
                                        </p:cTn>
                                        <p:tgtEl>
                                          <p:spTgt spid="50"/>
                                        </p:tgtEl>
                                        <p:attrNameLst>
                                          <p:attrName>style.visibility</p:attrName>
                                        </p:attrNameLst>
                                      </p:cBhvr>
                                      <p:to>
                                        <p:strVal val="hidden"/>
                                      </p:to>
                                    </p:set>
                                  </p:childTnLst>
                                </p:cTn>
                              </p:par>
                              <p:par>
                                <p:cTn id="557" presetID="2" presetClass="exit" presetSubtype="9" fill="hold" grpId="2" nodeType="withEffect">
                                  <p:stCondLst>
                                    <p:cond delay="0"/>
                                  </p:stCondLst>
                                  <p:childTnLst>
                                    <p:anim calcmode="lin" valueType="num">
                                      <p:cBhvr additive="base">
                                        <p:cTn id="558" dur="3000"/>
                                        <p:tgtEl>
                                          <p:spTgt spid="51"/>
                                        </p:tgtEl>
                                        <p:attrNameLst>
                                          <p:attrName>ppt_x</p:attrName>
                                        </p:attrNameLst>
                                      </p:cBhvr>
                                      <p:tavLst>
                                        <p:tav tm="0">
                                          <p:val>
                                            <p:strVal val="ppt_x"/>
                                          </p:val>
                                        </p:tav>
                                        <p:tav tm="100000">
                                          <p:val>
                                            <p:strVal val="0-ppt_w/2"/>
                                          </p:val>
                                        </p:tav>
                                      </p:tavLst>
                                    </p:anim>
                                    <p:anim calcmode="lin" valueType="num">
                                      <p:cBhvr additive="base">
                                        <p:cTn id="559" dur="3000"/>
                                        <p:tgtEl>
                                          <p:spTgt spid="51"/>
                                        </p:tgtEl>
                                        <p:attrNameLst>
                                          <p:attrName>ppt_y</p:attrName>
                                        </p:attrNameLst>
                                      </p:cBhvr>
                                      <p:tavLst>
                                        <p:tav tm="0">
                                          <p:val>
                                            <p:strVal val="ppt_y"/>
                                          </p:val>
                                        </p:tav>
                                        <p:tav tm="100000">
                                          <p:val>
                                            <p:strVal val="0-ppt_h/2"/>
                                          </p:val>
                                        </p:tav>
                                      </p:tavLst>
                                    </p:anim>
                                    <p:set>
                                      <p:cBhvr>
                                        <p:cTn id="560" dur="1" fill="hold">
                                          <p:stCondLst>
                                            <p:cond delay="2999"/>
                                          </p:stCondLst>
                                        </p:cTn>
                                        <p:tgtEl>
                                          <p:spTgt spid="51"/>
                                        </p:tgtEl>
                                        <p:attrNameLst>
                                          <p:attrName>style.visibility</p:attrName>
                                        </p:attrNameLst>
                                      </p:cBhvr>
                                      <p:to>
                                        <p:strVal val="hidden"/>
                                      </p:to>
                                    </p:set>
                                  </p:childTnLst>
                                </p:cTn>
                              </p:par>
                              <p:par>
                                <p:cTn id="561" presetID="2" presetClass="exit" presetSubtype="9" fill="hold" grpId="2" nodeType="withEffect">
                                  <p:stCondLst>
                                    <p:cond delay="0"/>
                                  </p:stCondLst>
                                  <p:childTnLst>
                                    <p:anim calcmode="lin" valueType="num">
                                      <p:cBhvr additive="base">
                                        <p:cTn id="562" dur="3000"/>
                                        <p:tgtEl>
                                          <p:spTgt spid="52"/>
                                        </p:tgtEl>
                                        <p:attrNameLst>
                                          <p:attrName>ppt_x</p:attrName>
                                        </p:attrNameLst>
                                      </p:cBhvr>
                                      <p:tavLst>
                                        <p:tav tm="0">
                                          <p:val>
                                            <p:strVal val="ppt_x"/>
                                          </p:val>
                                        </p:tav>
                                        <p:tav tm="100000">
                                          <p:val>
                                            <p:strVal val="0-ppt_w/2"/>
                                          </p:val>
                                        </p:tav>
                                      </p:tavLst>
                                    </p:anim>
                                    <p:anim calcmode="lin" valueType="num">
                                      <p:cBhvr additive="base">
                                        <p:cTn id="563" dur="3000"/>
                                        <p:tgtEl>
                                          <p:spTgt spid="52"/>
                                        </p:tgtEl>
                                        <p:attrNameLst>
                                          <p:attrName>ppt_y</p:attrName>
                                        </p:attrNameLst>
                                      </p:cBhvr>
                                      <p:tavLst>
                                        <p:tav tm="0">
                                          <p:val>
                                            <p:strVal val="ppt_y"/>
                                          </p:val>
                                        </p:tav>
                                        <p:tav tm="100000">
                                          <p:val>
                                            <p:strVal val="0-ppt_h/2"/>
                                          </p:val>
                                        </p:tav>
                                      </p:tavLst>
                                    </p:anim>
                                    <p:set>
                                      <p:cBhvr>
                                        <p:cTn id="564" dur="1" fill="hold">
                                          <p:stCondLst>
                                            <p:cond delay="2999"/>
                                          </p:stCondLst>
                                        </p:cTn>
                                        <p:tgtEl>
                                          <p:spTgt spid="52"/>
                                        </p:tgtEl>
                                        <p:attrNameLst>
                                          <p:attrName>style.visibility</p:attrName>
                                        </p:attrNameLst>
                                      </p:cBhvr>
                                      <p:to>
                                        <p:strVal val="hidden"/>
                                      </p:to>
                                    </p:set>
                                  </p:childTnLst>
                                </p:cTn>
                              </p:par>
                              <p:par>
                                <p:cTn id="565" presetID="2" presetClass="exit" presetSubtype="9" fill="hold" grpId="2" nodeType="withEffect">
                                  <p:stCondLst>
                                    <p:cond delay="0"/>
                                  </p:stCondLst>
                                  <p:childTnLst>
                                    <p:anim calcmode="lin" valueType="num">
                                      <p:cBhvr additive="base">
                                        <p:cTn id="566" dur="3000"/>
                                        <p:tgtEl>
                                          <p:spTgt spid="53"/>
                                        </p:tgtEl>
                                        <p:attrNameLst>
                                          <p:attrName>ppt_x</p:attrName>
                                        </p:attrNameLst>
                                      </p:cBhvr>
                                      <p:tavLst>
                                        <p:tav tm="0">
                                          <p:val>
                                            <p:strVal val="ppt_x"/>
                                          </p:val>
                                        </p:tav>
                                        <p:tav tm="100000">
                                          <p:val>
                                            <p:strVal val="0-ppt_w/2"/>
                                          </p:val>
                                        </p:tav>
                                      </p:tavLst>
                                    </p:anim>
                                    <p:anim calcmode="lin" valueType="num">
                                      <p:cBhvr additive="base">
                                        <p:cTn id="567" dur="3000"/>
                                        <p:tgtEl>
                                          <p:spTgt spid="53"/>
                                        </p:tgtEl>
                                        <p:attrNameLst>
                                          <p:attrName>ppt_y</p:attrName>
                                        </p:attrNameLst>
                                      </p:cBhvr>
                                      <p:tavLst>
                                        <p:tav tm="0">
                                          <p:val>
                                            <p:strVal val="ppt_y"/>
                                          </p:val>
                                        </p:tav>
                                        <p:tav tm="100000">
                                          <p:val>
                                            <p:strVal val="0-ppt_h/2"/>
                                          </p:val>
                                        </p:tav>
                                      </p:tavLst>
                                    </p:anim>
                                    <p:set>
                                      <p:cBhvr>
                                        <p:cTn id="568" dur="1" fill="hold">
                                          <p:stCondLst>
                                            <p:cond delay="2999"/>
                                          </p:stCondLst>
                                        </p:cTn>
                                        <p:tgtEl>
                                          <p:spTgt spid="53"/>
                                        </p:tgtEl>
                                        <p:attrNameLst>
                                          <p:attrName>style.visibility</p:attrName>
                                        </p:attrNameLst>
                                      </p:cBhvr>
                                      <p:to>
                                        <p:strVal val="hidden"/>
                                      </p:to>
                                    </p:set>
                                  </p:childTnLst>
                                </p:cTn>
                              </p:par>
                              <p:par>
                                <p:cTn id="569" presetID="2" presetClass="exit" presetSubtype="9" fill="hold" grpId="2" nodeType="withEffect">
                                  <p:stCondLst>
                                    <p:cond delay="0"/>
                                  </p:stCondLst>
                                  <p:childTnLst>
                                    <p:anim calcmode="lin" valueType="num">
                                      <p:cBhvr additive="base">
                                        <p:cTn id="570" dur="3000"/>
                                        <p:tgtEl>
                                          <p:spTgt spid="54"/>
                                        </p:tgtEl>
                                        <p:attrNameLst>
                                          <p:attrName>ppt_x</p:attrName>
                                        </p:attrNameLst>
                                      </p:cBhvr>
                                      <p:tavLst>
                                        <p:tav tm="0">
                                          <p:val>
                                            <p:strVal val="ppt_x"/>
                                          </p:val>
                                        </p:tav>
                                        <p:tav tm="100000">
                                          <p:val>
                                            <p:strVal val="0-ppt_w/2"/>
                                          </p:val>
                                        </p:tav>
                                      </p:tavLst>
                                    </p:anim>
                                    <p:anim calcmode="lin" valueType="num">
                                      <p:cBhvr additive="base">
                                        <p:cTn id="571" dur="3000"/>
                                        <p:tgtEl>
                                          <p:spTgt spid="54"/>
                                        </p:tgtEl>
                                        <p:attrNameLst>
                                          <p:attrName>ppt_y</p:attrName>
                                        </p:attrNameLst>
                                      </p:cBhvr>
                                      <p:tavLst>
                                        <p:tav tm="0">
                                          <p:val>
                                            <p:strVal val="ppt_y"/>
                                          </p:val>
                                        </p:tav>
                                        <p:tav tm="100000">
                                          <p:val>
                                            <p:strVal val="0-ppt_h/2"/>
                                          </p:val>
                                        </p:tav>
                                      </p:tavLst>
                                    </p:anim>
                                    <p:set>
                                      <p:cBhvr>
                                        <p:cTn id="572" dur="1" fill="hold">
                                          <p:stCondLst>
                                            <p:cond delay="2999"/>
                                          </p:stCondLst>
                                        </p:cTn>
                                        <p:tgtEl>
                                          <p:spTgt spid="54"/>
                                        </p:tgtEl>
                                        <p:attrNameLst>
                                          <p:attrName>style.visibility</p:attrName>
                                        </p:attrNameLst>
                                      </p:cBhvr>
                                      <p:to>
                                        <p:strVal val="hidden"/>
                                      </p:to>
                                    </p:set>
                                  </p:childTnLst>
                                </p:cTn>
                              </p:par>
                              <p:par>
                                <p:cTn id="573" presetID="2" presetClass="exit" presetSubtype="9" fill="hold" grpId="2" nodeType="withEffect">
                                  <p:stCondLst>
                                    <p:cond delay="0"/>
                                  </p:stCondLst>
                                  <p:childTnLst>
                                    <p:anim calcmode="lin" valueType="num">
                                      <p:cBhvr additive="base">
                                        <p:cTn id="574" dur="3000"/>
                                        <p:tgtEl>
                                          <p:spTgt spid="55"/>
                                        </p:tgtEl>
                                        <p:attrNameLst>
                                          <p:attrName>ppt_x</p:attrName>
                                        </p:attrNameLst>
                                      </p:cBhvr>
                                      <p:tavLst>
                                        <p:tav tm="0">
                                          <p:val>
                                            <p:strVal val="ppt_x"/>
                                          </p:val>
                                        </p:tav>
                                        <p:tav tm="100000">
                                          <p:val>
                                            <p:strVal val="0-ppt_w/2"/>
                                          </p:val>
                                        </p:tav>
                                      </p:tavLst>
                                    </p:anim>
                                    <p:anim calcmode="lin" valueType="num">
                                      <p:cBhvr additive="base">
                                        <p:cTn id="575" dur="3000"/>
                                        <p:tgtEl>
                                          <p:spTgt spid="55"/>
                                        </p:tgtEl>
                                        <p:attrNameLst>
                                          <p:attrName>ppt_y</p:attrName>
                                        </p:attrNameLst>
                                      </p:cBhvr>
                                      <p:tavLst>
                                        <p:tav tm="0">
                                          <p:val>
                                            <p:strVal val="ppt_y"/>
                                          </p:val>
                                        </p:tav>
                                        <p:tav tm="100000">
                                          <p:val>
                                            <p:strVal val="0-ppt_h/2"/>
                                          </p:val>
                                        </p:tav>
                                      </p:tavLst>
                                    </p:anim>
                                    <p:set>
                                      <p:cBhvr>
                                        <p:cTn id="576" dur="1" fill="hold">
                                          <p:stCondLst>
                                            <p:cond delay="2999"/>
                                          </p:stCondLst>
                                        </p:cTn>
                                        <p:tgtEl>
                                          <p:spTgt spid="55"/>
                                        </p:tgtEl>
                                        <p:attrNameLst>
                                          <p:attrName>style.visibility</p:attrName>
                                        </p:attrNameLst>
                                      </p:cBhvr>
                                      <p:to>
                                        <p:strVal val="hidden"/>
                                      </p:to>
                                    </p:set>
                                  </p:childTnLst>
                                </p:cTn>
                              </p:par>
                              <p:par>
                                <p:cTn id="577" presetID="2" presetClass="exit" presetSubtype="12" fill="hold" grpId="2" nodeType="withEffect">
                                  <p:stCondLst>
                                    <p:cond delay="0"/>
                                  </p:stCondLst>
                                  <p:childTnLst>
                                    <p:anim calcmode="lin" valueType="num">
                                      <p:cBhvr additive="base">
                                        <p:cTn id="578" dur="3000"/>
                                        <p:tgtEl>
                                          <p:spTgt spid="6"/>
                                        </p:tgtEl>
                                        <p:attrNameLst>
                                          <p:attrName>ppt_x</p:attrName>
                                        </p:attrNameLst>
                                      </p:cBhvr>
                                      <p:tavLst>
                                        <p:tav tm="0">
                                          <p:val>
                                            <p:strVal val="ppt_x"/>
                                          </p:val>
                                        </p:tav>
                                        <p:tav tm="100000">
                                          <p:val>
                                            <p:strVal val="0-ppt_w/2"/>
                                          </p:val>
                                        </p:tav>
                                      </p:tavLst>
                                    </p:anim>
                                    <p:anim calcmode="lin" valueType="num">
                                      <p:cBhvr additive="base">
                                        <p:cTn id="579" dur="3000"/>
                                        <p:tgtEl>
                                          <p:spTgt spid="6"/>
                                        </p:tgtEl>
                                        <p:attrNameLst>
                                          <p:attrName>ppt_y</p:attrName>
                                        </p:attrNameLst>
                                      </p:cBhvr>
                                      <p:tavLst>
                                        <p:tav tm="0">
                                          <p:val>
                                            <p:strVal val="ppt_y"/>
                                          </p:val>
                                        </p:tav>
                                        <p:tav tm="100000">
                                          <p:val>
                                            <p:strVal val="1+ppt_h/2"/>
                                          </p:val>
                                        </p:tav>
                                      </p:tavLst>
                                    </p:anim>
                                    <p:set>
                                      <p:cBhvr>
                                        <p:cTn id="580" dur="1" fill="hold">
                                          <p:stCondLst>
                                            <p:cond delay="2999"/>
                                          </p:stCondLst>
                                        </p:cTn>
                                        <p:tgtEl>
                                          <p:spTgt spid="6"/>
                                        </p:tgtEl>
                                        <p:attrNameLst>
                                          <p:attrName>style.visibility</p:attrName>
                                        </p:attrNameLst>
                                      </p:cBhvr>
                                      <p:to>
                                        <p:strVal val="hidden"/>
                                      </p:to>
                                    </p:set>
                                  </p:childTnLst>
                                </p:cTn>
                              </p:par>
                              <p:par>
                                <p:cTn id="581" presetID="2" presetClass="exit" presetSubtype="12" fill="hold" grpId="2" nodeType="withEffect">
                                  <p:stCondLst>
                                    <p:cond delay="0"/>
                                  </p:stCondLst>
                                  <p:childTnLst>
                                    <p:anim calcmode="lin" valueType="num">
                                      <p:cBhvr additive="base">
                                        <p:cTn id="582" dur="3000"/>
                                        <p:tgtEl>
                                          <p:spTgt spid="23"/>
                                        </p:tgtEl>
                                        <p:attrNameLst>
                                          <p:attrName>ppt_x</p:attrName>
                                        </p:attrNameLst>
                                      </p:cBhvr>
                                      <p:tavLst>
                                        <p:tav tm="0">
                                          <p:val>
                                            <p:strVal val="ppt_x"/>
                                          </p:val>
                                        </p:tav>
                                        <p:tav tm="100000">
                                          <p:val>
                                            <p:strVal val="0-ppt_w/2"/>
                                          </p:val>
                                        </p:tav>
                                      </p:tavLst>
                                    </p:anim>
                                    <p:anim calcmode="lin" valueType="num">
                                      <p:cBhvr additive="base">
                                        <p:cTn id="583" dur="3000"/>
                                        <p:tgtEl>
                                          <p:spTgt spid="23"/>
                                        </p:tgtEl>
                                        <p:attrNameLst>
                                          <p:attrName>ppt_y</p:attrName>
                                        </p:attrNameLst>
                                      </p:cBhvr>
                                      <p:tavLst>
                                        <p:tav tm="0">
                                          <p:val>
                                            <p:strVal val="ppt_y"/>
                                          </p:val>
                                        </p:tav>
                                        <p:tav tm="100000">
                                          <p:val>
                                            <p:strVal val="1+ppt_h/2"/>
                                          </p:val>
                                        </p:tav>
                                      </p:tavLst>
                                    </p:anim>
                                    <p:set>
                                      <p:cBhvr>
                                        <p:cTn id="584" dur="1" fill="hold">
                                          <p:stCondLst>
                                            <p:cond delay="2999"/>
                                          </p:stCondLst>
                                        </p:cTn>
                                        <p:tgtEl>
                                          <p:spTgt spid="23"/>
                                        </p:tgtEl>
                                        <p:attrNameLst>
                                          <p:attrName>style.visibility</p:attrName>
                                        </p:attrNameLst>
                                      </p:cBhvr>
                                      <p:to>
                                        <p:strVal val="hidden"/>
                                      </p:to>
                                    </p:set>
                                  </p:childTnLst>
                                </p:cTn>
                              </p:par>
                              <p:par>
                                <p:cTn id="585" presetID="2" presetClass="exit" presetSubtype="12" fill="hold" grpId="2" nodeType="withEffect">
                                  <p:stCondLst>
                                    <p:cond delay="0"/>
                                  </p:stCondLst>
                                  <p:childTnLst>
                                    <p:anim calcmode="lin" valueType="num">
                                      <p:cBhvr additive="base">
                                        <p:cTn id="586" dur="3000"/>
                                        <p:tgtEl>
                                          <p:spTgt spid="24"/>
                                        </p:tgtEl>
                                        <p:attrNameLst>
                                          <p:attrName>ppt_x</p:attrName>
                                        </p:attrNameLst>
                                      </p:cBhvr>
                                      <p:tavLst>
                                        <p:tav tm="0">
                                          <p:val>
                                            <p:strVal val="ppt_x"/>
                                          </p:val>
                                        </p:tav>
                                        <p:tav tm="100000">
                                          <p:val>
                                            <p:strVal val="0-ppt_w/2"/>
                                          </p:val>
                                        </p:tav>
                                      </p:tavLst>
                                    </p:anim>
                                    <p:anim calcmode="lin" valueType="num">
                                      <p:cBhvr additive="base">
                                        <p:cTn id="587" dur="3000"/>
                                        <p:tgtEl>
                                          <p:spTgt spid="24"/>
                                        </p:tgtEl>
                                        <p:attrNameLst>
                                          <p:attrName>ppt_y</p:attrName>
                                        </p:attrNameLst>
                                      </p:cBhvr>
                                      <p:tavLst>
                                        <p:tav tm="0">
                                          <p:val>
                                            <p:strVal val="ppt_y"/>
                                          </p:val>
                                        </p:tav>
                                        <p:tav tm="100000">
                                          <p:val>
                                            <p:strVal val="1+ppt_h/2"/>
                                          </p:val>
                                        </p:tav>
                                      </p:tavLst>
                                    </p:anim>
                                    <p:set>
                                      <p:cBhvr>
                                        <p:cTn id="588" dur="1" fill="hold">
                                          <p:stCondLst>
                                            <p:cond delay="2999"/>
                                          </p:stCondLst>
                                        </p:cTn>
                                        <p:tgtEl>
                                          <p:spTgt spid="24"/>
                                        </p:tgtEl>
                                        <p:attrNameLst>
                                          <p:attrName>style.visibility</p:attrName>
                                        </p:attrNameLst>
                                      </p:cBhvr>
                                      <p:to>
                                        <p:strVal val="hidden"/>
                                      </p:to>
                                    </p:set>
                                  </p:childTnLst>
                                </p:cTn>
                              </p:par>
                              <p:par>
                                <p:cTn id="589" presetID="2" presetClass="exit" presetSubtype="12" fill="hold" grpId="2" nodeType="withEffect">
                                  <p:stCondLst>
                                    <p:cond delay="0"/>
                                  </p:stCondLst>
                                  <p:childTnLst>
                                    <p:anim calcmode="lin" valueType="num">
                                      <p:cBhvr additive="base">
                                        <p:cTn id="590" dur="3000"/>
                                        <p:tgtEl>
                                          <p:spTgt spid="25"/>
                                        </p:tgtEl>
                                        <p:attrNameLst>
                                          <p:attrName>ppt_x</p:attrName>
                                        </p:attrNameLst>
                                      </p:cBhvr>
                                      <p:tavLst>
                                        <p:tav tm="0">
                                          <p:val>
                                            <p:strVal val="ppt_x"/>
                                          </p:val>
                                        </p:tav>
                                        <p:tav tm="100000">
                                          <p:val>
                                            <p:strVal val="0-ppt_w/2"/>
                                          </p:val>
                                        </p:tav>
                                      </p:tavLst>
                                    </p:anim>
                                    <p:anim calcmode="lin" valueType="num">
                                      <p:cBhvr additive="base">
                                        <p:cTn id="591" dur="3000"/>
                                        <p:tgtEl>
                                          <p:spTgt spid="25"/>
                                        </p:tgtEl>
                                        <p:attrNameLst>
                                          <p:attrName>ppt_y</p:attrName>
                                        </p:attrNameLst>
                                      </p:cBhvr>
                                      <p:tavLst>
                                        <p:tav tm="0">
                                          <p:val>
                                            <p:strVal val="ppt_y"/>
                                          </p:val>
                                        </p:tav>
                                        <p:tav tm="100000">
                                          <p:val>
                                            <p:strVal val="1+ppt_h/2"/>
                                          </p:val>
                                        </p:tav>
                                      </p:tavLst>
                                    </p:anim>
                                    <p:set>
                                      <p:cBhvr>
                                        <p:cTn id="592" dur="1" fill="hold">
                                          <p:stCondLst>
                                            <p:cond delay="2999"/>
                                          </p:stCondLst>
                                        </p:cTn>
                                        <p:tgtEl>
                                          <p:spTgt spid="25"/>
                                        </p:tgtEl>
                                        <p:attrNameLst>
                                          <p:attrName>style.visibility</p:attrName>
                                        </p:attrNameLst>
                                      </p:cBhvr>
                                      <p:to>
                                        <p:strVal val="hidden"/>
                                      </p:to>
                                    </p:set>
                                  </p:childTnLst>
                                </p:cTn>
                              </p:par>
                              <p:par>
                                <p:cTn id="593" presetID="2" presetClass="exit" presetSubtype="12" fill="hold" grpId="2" nodeType="withEffect">
                                  <p:stCondLst>
                                    <p:cond delay="0"/>
                                  </p:stCondLst>
                                  <p:childTnLst>
                                    <p:anim calcmode="lin" valueType="num">
                                      <p:cBhvr additive="base">
                                        <p:cTn id="594" dur="3000"/>
                                        <p:tgtEl>
                                          <p:spTgt spid="26"/>
                                        </p:tgtEl>
                                        <p:attrNameLst>
                                          <p:attrName>ppt_x</p:attrName>
                                        </p:attrNameLst>
                                      </p:cBhvr>
                                      <p:tavLst>
                                        <p:tav tm="0">
                                          <p:val>
                                            <p:strVal val="ppt_x"/>
                                          </p:val>
                                        </p:tav>
                                        <p:tav tm="100000">
                                          <p:val>
                                            <p:strVal val="0-ppt_w/2"/>
                                          </p:val>
                                        </p:tav>
                                      </p:tavLst>
                                    </p:anim>
                                    <p:anim calcmode="lin" valueType="num">
                                      <p:cBhvr additive="base">
                                        <p:cTn id="595" dur="3000"/>
                                        <p:tgtEl>
                                          <p:spTgt spid="26"/>
                                        </p:tgtEl>
                                        <p:attrNameLst>
                                          <p:attrName>ppt_y</p:attrName>
                                        </p:attrNameLst>
                                      </p:cBhvr>
                                      <p:tavLst>
                                        <p:tav tm="0">
                                          <p:val>
                                            <p:strVal val="ppt_y"/>
                                          </p:val>
                                        </p:tav>
                                        <p:tav tm="100000">
                                          <p:val>
                                            <p:strVal val="1+ppt_h/2"/>
                                          </p:val>
                                        </p:tav>
                                      </p:tavLst>
                                    </p:anim>
                                    <p:set>
                                      <p:cBhvr>
                                        <p:cTn id="596" dur="1" fill="hold">
                                          <p:stCondLst>
                                            <p:cond delay="2999"/>
                                          </p:stCondLst>
                                        </p:cTn>
                                        <p:tgtEl>
                                          <p:spTgt spid="26"/>
                                        </p:tgtEl>
                                        <p:attrNameLst>
                                          <p:attrName>style.visibility</p:attrName>
                                        </p:attrNameLst>
                                      </p:cBhvr>
                                      <p:to>
                                        <p:strVal val="hidden"/>
                                      </p:to>
                                    </p:set>
                                  </p:childTnLst>
                                </p:cTn>
                              </p:par>
                              <p:par>
                                <p:cTn id="597" presetID="2" presetClass="exit" presetSubtype="12" fill="hold" grpId="2" nodeType="withEffect">
                                  <p:stCondLst>
                                    <p:cond delay="0"/>
                                  </p:stCondLst>
                                  <p:childTnLst>
                                    <p:anim calcmode="lin" valueType="num">
                                      <p:cBhvr additive="base">
                                        <p:cTn id="598" dur="3000"/>
                                        <p:tgtEl>
                                          <p:spTgt spid="27"/>
                                        </p:tgtEl>
                                        <p:attrNameLst>
                                          <p:attrName>ppt_x</p:attrName>
                                        </p:attrNameLst>
                                      </p:cBhvr>
                                      <p:tavLst>
                                        <p:tav tm="0">
                                          <p:val>
                                            <p:strVal val="ppt_x"/>
                                          </p:val>
                                        </p:tav>
                                        <p:tav tm="100000">
                                          <p:val>
                                            <p:strVal val="0-ppt_w/2"/>
                                          </p:val>
                                        </p:tav>
                                      </p:tavLst>
                                    </p:anim>
                                    <p:anim calcmode="lin" valueType="num">
                                      <p:cBhvr additive="base">
                                        <p:cTn id="599" dur="3000"/>
                                        <p:tgtEl>
                                          <p:spTgt spid="27"/>
                                        </p:tgtEl>
                                        <p:attrNameLst>
                                          <p:attrName>ppt_y</p:attrName>
                                        </p:attrNameLst>
                                      </p:cBhvr>
                                      <p:tavLst>
                                        <p:tav tm="0">
                                          <p:val>
                                            <p:strVal val="ppt_y"/>
                                          </p:val>
                                        </p:tav>
                                        <p:tav tm="100000">
                                          <p:val>
                                            <p:strVal val="1+ppt_h/2"/>
                                          </p:val>
                                        </p:tav>
                                      </p:tavLst>
                                    </p:anim>
                                    <p:set>
                                      <p:cBhvr>
                                        <p:cTn id="600" dur="1" fill="hold">
                                          <p:stCondLst>
                                            <p:cond delay="2999"/>
                                          </p:stCondLst>
                                        </p:cTn>
                                        <p:tgtEl>
                                          <p:spTgt spid="27"/>
                                        </p:tgtEl>
                                        <p:attrNameLst>
                                          <p:attrName>style.visibility</p:attrName>
                                        </p:attrNameLst>
                                      </p:cBhvr>
                                      <p:to>
                                        <p:strVal val="hidden"/>
                                      </p:to>
                                    </p:set>
                                  </p:childTnLst>
                                </p:cTn>
                              </p:par>
                              <p:par>
                                <p:cTn id="601" presetID="2" presetClass="exit" presetSubtype="12" fill="hold" grpId="2" nodeType="withEffect">
                                  <p:stCondLst>
                                    <p:cond delay="0"/>
                                  </p:stCondLst>
                                  <p:childTnLst>
                                    <p:anim calcmode="lin" valueType="num">
                                      <p:cBhvr additive="base">
                                        <p:cTn id="602" dur="3000"/>
                                        <p:tgtEl>
                                          <p:spTgt spid="28"/>
                                        </p:tgtEl>
                                        <p:attrNameLst>
                                          <p:attrName>ppt_x</p:attrName>
                                        </p:attrNameLst>
                                      </p:cBhvr>
                                      <p:tavLst>
                                        <p:tav tm="0">
                                          <p:val>
                                            <p:strVal val="ppt_x"/>
                                          </p:val>
                                        </p:tav>
                                        <p:tav tm="100000">
                                          <p:val>
                                            <p:strVal val="0-ppt_w/2"/>
                                          </p:val>
                                        </p:tav>
                                      </p:tavLst>
                                    </p:anim>
                                    <p:anim calcmode="lin" valueType="num">
                                      <p:cBhvr additive="base">
                                        <p:cTn id="603" dur="3000"/>
                                        <p:tgtEl>
                                          <p:spTgt spid="28"/>
                                        </p:tgtEl>
                                        <p:attrNameLst>
                                          <p:attrName>ppt_y</p:attrName>
                                        </p:attrNameLst>
                                      </p:cBhvr>
                                      <p:tavLst>
                                        <p:tav tm="0">
                                          <p:val>
                                            <p:strVal val="ppt_y"/>
                                          </p:val>
                                        </p:tav>
                                        <p:tav tm="100000">
                                          <p:val>
                                            <p:strVal val="1+ppt_h/2"/>
                                          </p:val>
                                        </p:tav>
                                      </p:tavLst>
                                    </p:anim>
                                    <p:set>
                                      <p:cBhvr>
                                        <p:cTn id="604" dur="1" fill="hold">
                                          <p:stCondLst>
                                            <p:cond delay="2999"/>
                                          </p:stCondLst>
                                        </p:cTn>
                                        <p:tgtEl>
                                          <p:spTgt spid="28"/>
                                        </p:tgtEl>
                                        <p:attrNameLst>
                                          <p:attrName>style.visibility</p:attrName>
                                        </p:attrNameLst>
                                      </p:cBhvr>
                                      <p:to>
                                        <p:strVal val="hidden"/>
                                      </p:to>
                                    </p:set>
                                  </p:childTnLst>
                                </p:cTn>
                              </p:par>
                              <p:par>
                                <p:cTn id="605" presetID="2" presetClass="exit" presetSubtype="12" fill="hold" grpId="2" nodeType="withEffect">
                                  <p:stCondLst>
                                    <p:cond delay="0"/>
                                  </p:stCondLst>
                                  <p:childTnLst>
                                    <p:anim calcmode="lin" valueType="num">
                                      <p:cBhvr additive="base">
                                        <p:cTn id="606" dur="3000"/>
                                        <p:tgtEl>
                                          <p:spTgt spid="29"/>
                                        </p:tgtEl>
                                        <p:attrNameLst>
                                          <p:attrName>ppt_x</p:attrName>
                                        </p:attrNameLst>
                                      </p:cBhvr>
                                      <p:tavLst>
                                        <p:tav tm="0">
                                          <p:val>
                                            <p:strVal val="ppt_x"/>
                                          </p:val>
                                        </p:tav>
                                        <p:tav tm="100000">
                                          <p:val>
                                            <p:strVal val="0-ppt_w/2"/>
                                          </p:val>
                                        </p:tav>
                                      </p:tavLst>
                                    </p:anim>
                                    <p:anim calcmode="lin" valueType="num">
                                      <p:cBhvr additive="base">
                                        <p:cTn id="607" dur="3000"/>
                                        <p:tgtEl>
                                          <p:spTgt spid="29"/>
                                        </p:tgtEl>
                                        <p:attrNameLst>
                                          <p:attrName>ppt_y</p:attrName>
                                        </p:attrNameLst>
                                      </p:cBhvr>
                                      <p:tavLst>
                                        <p:tav tm="0">
                                          <p:val>
                                            <p:strVal val="ppt_y"/>
                                          </p:val>
                                        </p:tav>
                                        <p:tav tm="100000">
                                          <p:val>
                                            <p:strVal val="1+ppt_h/2"/>
                                          </p:val>
                                        </p:tav>
                                      </p:tavLst>
                                    </p:anim>
                                    <p:set>
                                      <p:cBhvr>
                                        <p:cTn id="608" dur="1" fill="hold">
                                          <p:stCondLst>
                                            <p:cond delay="2999"/>
                                          </p:stCondLst>
                                        </p:cTn>
                                        <p:tgtEl>
                                          <p:spTgt spid="29"/>
                                        </p:tgtEl>
                                        <p:attrNameLst>
                                          <p:attrName>style.visibility</p:attrName>
                                        </p:attrNameLst>
                                      </p:cBhvr>
                                      <p:to>
                                        <p:strVal val="hidden"/>
                                      </p:to>
                                    </p:set>
                                  </p:childTnLst>
                                </p:cTn>
                              </p:par>
                              <p:par>
                                <p:cTn id="609" presetID="2" presetClass="exit" presetSubtype="12" fill="hold" grpId="2" nodeType="withEffect">
                                  <p:stCondLst>
                                    <p:cond delay="0"/>
                                  </p:stCondLst>
                                  <p:childTnLst>
                                    <p:anim calcmode="lin" valueType="num">
                                      <p:cBhvr additive="base">
                                        <p:cTn id="610" dur="3000"/>
                                        <p:tgtEl>
                                          <p:spTgt spid="30"/>
                                        </p:tgtEl>
                                        <p:attrNameLst>
                                          <p:attrName>ppt_x</p:attrName>
                                        </p:attrNameLst>
                                      </p:cBhvr>
                                      <p:tavLst>
                                        <p:tav tm="0">
                                          <p:val>
                                            <p:strVal val="ppt_x"/>
                                          </p:val>
                                        </p:tav>
                                        <p:tav tm="100000">
                                          <p:val>
                                            <p:strVal val="0-ppt_w/2"/>
                                          </p:val>
                                        </p:tav>
                                      </p:tavLst>
                                    </p:anim>
                                    <p:anim calcmode="lin" valueType="num">
                                      <p:cBhvr additive="base">
                                        <p:cTn id="611" dur="3000"/>
                                        <p:tgtEl>
                                          <p:spTgt spid="30"/>
                                        </p:tgtEl>
                                        <p:attrNameLst>
                                          <p:attrName>ppt_y</p:attrName>
                                        </p:attrNameLst>
                                      </p:cBhvr>
                                      <p:tavLst>
                                        <p:tav tm="0">
                                          <p:val>
                                            <p:strVal val="ppt_y"/>
                                          </p:val>
                                        </p:tav>
                                        <p:tav tm="100000">
                                          <p:val>
                                            <p:strVal val="1+ppt_h/2"/>
                                          </p:val>
                                        </p:tav>
                                      </p:tavLst>
                                    </p:anim>
                                    <p:set>
                                      <p:cBhvr>
                                        <p:cTn id="612" dur="1" fill="hold">
                                          <p:stCondLst>
                                            <p:cond delay="2999"/>
                                          </p:stCondLst>
                                        </p:cTn>
                                        <p:tgtEl>
                                          <p:spTgt spid="30"/>
                                        </p:tgtEl>
                                        <p:attrNameLst>
                                          <p:attrName>style.visibility</p:attrName>
                                        </p:attrNameLst>
                                      </p:cBhvr>
                                      <p:to>
                                        <p:strVal val="hidden"/>
                                      </p:to>
                                    </p:set>
                                  </p:childTnLst>
                                </p:cTn>
                              </p:par>
                              <p:par>
                                <p:cTn id="613" presetID="2" presetClass="exit" presetSubtype="12" fill="hold" grpId="2" nodeType="withEffect">
                                  <p:stCondLst>
                                    <p:cond delay="0"/>
                                  </p:stCondLst>
                                  <p:childTnLst>
                                    <p:anim calcmode="lin" valueType="num">
                                      <p:cBhvr additive="base">
                                        <p:cTn id="614" dur="3000"/>
                                        <p:tgtEl>
                                          <p:spTgt spid="31"/>
                                        </p:tgtEl>
                                        <p:attrNameLst>
                                          <p:attrName>ppt_x</p:attrName>
                                        </p:attrNameLst>
                                      </p:cBhvr>
                                      <p:tavLst>
                                        <p:tav tm="0">
                                          <p:val>
                                            <p:strVal val="ppt_x"/>
                                          </p:val>
                                        </p:tav>
                                        <p:tav tm="100000">
                                          <p:val>
                                            <p:strVal val="0-ppt_w/2"/>
                                          </p:val>
                                        </p:tav>
                                      </p:tavLst>
                                    </p:anim>
                                    <p:anim calcmode="lin" valueType="num">
                                      <p:cBhvr additive="base">
                                        <p:cTn id="615" dur="3000"/>
                                        <p:tgtEl>
                                          <p:spTgt spid="31"/>
                                        </p:tgtEl>
                                        <p:attrNameLst>
                                          <p:attrName>ppt_y</p:attrName>
                                        </p:attrNameLst>
                                      </p:cBhvr>
                                      <p:tavLst>
                                        <p:tav tm="0">
                                          <p:val>
                                            <p:strVal val="ppt_y"/>
                                          </p:val>
                                        </p:tav>
                                        <p:tav tm="100000">
                                          <p:val>
                                            <p:strVal val="1+ppt_h/2"/>
                                          </p:val>
                                        </p:tav>
                                      </p:tavLst>
                                    </p:anim>
                                    <p:set>
                                      <p:cBhvr>
                                        <p:cTn id="616" dur="1" fill="hold">
                                          <p:stCondLst>
                                            <p:cond delay="2999"/>
                                          </p:stCondLst>
                                        </p:cTn>
                                        <p:tgtEl>
                                          <p:spTgt spid="31"/>
                                        </p:tgtEl>
                                        <p:attrNameLst>
                                          <p:attrName>style.visibility</p:attrName>
                                        </p:attrNameLst>
                                      </p:cBhvr>
                                      <p:to>
                                        <p:strVal val="hidden"/>
                                      </p:to>
                                    </p:set>
                                  </p:childTnLst>
                                </p:cTn>
                              </p:par>
                              <p:par>
                                <p:cTn id="617" presetID="2" presetClass="exit" presetSubtype="12" fill="hold" grpId="2" nodeType="withEffect">
                                  <p:stCondLst>
                                    <p:cond delay="0"/>
                                  </p:stCondLst>
                                  <p:childTnLst>
                                    <p:anim calcmode="lin" valueType="num">
                                      <p:cBhvr additive="base">
                                        <p:cTn id="618" dur="3000"/>
                                        <p:tgtEl>
                                          <p:spTgt spid="32"/>
                                        </p:tgtEl>
                                        <p:attrNameLst>
                                          <p:attrName>ppt_x</p:attrName>
                                        </p:attrNameLst>
                                      </p:cBhvr>
                                      <p:tavLst>
                                        <p:tav tm="0">
                                          <p:val>
                                            <p:strVal val="ppt_x"/>
                                          </p:val>
                                        </p:tav>
                                        <p:tav tm="100000">
                                          <p:val>
                                            <p:strVal val="0-ppt_w/2"/>
                                          </p:val>
                                        </p:tav>
                                      </p:tavLst>
                                    </p:anim>
                                    <p:anim calcmode="lin" valueType="num">
                                      <p:cBhvr additive="base">
                                        <p:cTn id="619" dur="3000"/>
                                        <p:tgtEl>
                                          <p:spTgt spid="32"/>
                                        </p:tgtEl>
                                        <p:attrNameLst>
                                          <p:attrName>ppt_y</p:attrName>
                                        </p:attrNameLst>
                                      </p:cBhvr>
                                      <p:tavLst>
                                        <p:tav tm="0">
                                          <p:val>
                                            <p:strVal val="ppt_y"/>
                                          </p:val>
                                        </p:tav>
                                        <p:tav tm="100000">
                                          <p:val>
                                            <p:strVal val="1+ppt_h/2"/>
                                          </p:val>
                                        </p:tav>
                                      </p:tavLst>
                                    </p:anim>
                                    <p:set>
                                      <p:cBhvr>
                                        <p:cTn id="620" dur="1" fill="hold">
                                          <p:stCondLst>
                                            <p:cond delay="2999"/>
                                          </p:stCondLst>
                                        </p:cTn>
                                        <p:tgtEl>
                                          <p:spTgt spid="32"/>
                                        </p:tgtEl>
                                        <p:attrNameLst>
                                          <p:attrName>style.visibility</p:attrName>
                                        </p:attrNameLst>
                                      </p:cBhvr>
                                      <p:to>
                                        <p:strVal val="hidden"/>
                                      </p:to>
                                    </p:set>
                                  </p:childTnLst>
                                </p:cTn>
                              </p:par>
                              <p:par>
                                <p:cTn id="621" presetID="2" presetClass="exit" presetSubtype="12" fill="hold" grpId="2" nodeType="withEffect">
                                  <p:stCondLst>
                                    <p:cond delay="0"/>
                                  </p:stCondLst>
                                  <p:childTnLst>
                                    <p:anim calcmode="lin" valueType="num">
                                      <p:cBhvr additive="base">
                                        <p:cTn id="622" dur="3000"/>
                                        <p:tgtEl>
                                          <p:spTgt spid="33"/>
                                        </p:tgtEl>
                                        <p:attrNameLst>
                                          <p:attrName>ppt_x</p:attrName>
                                        </p:attrNameLst>
                                      </p:cBhvr>
                                      <p:tavLst>
                                        <p:tav tm="0">
                                          <p:val>
                                            <p:strVal val="ppt_x"/>
                                          </p:val>
                                        </p:tav>
                                        <p:tav tm="100000">
                                          <p:val>
                                            <p:strVal val="0-ppt_w/2"/>
                                          </p:val>
                                        </p:tav>
                                      </p:tavLst>
                                    </p:anim>
                                    <p:anim calcmode="lin" valueType="num">
                                      <p:cBhvr additive="base">
                                        <p:cTn id="623" dur="3000"/>
                                        <p:tgtEl>
                                          <p:spTgt spid="33"/>
                                        </p:tgtEl>
                                        <p:attrNameLst>
                                          <p:attrName>ppt_y</p:attrName>
                                        </p:attrNameLst>
                                      </p:cBhvr>
                                      <p:tavLst>
                                        <p:tav tm="0">
                                          <p:val>
                                            <p:strVal val="ppt_y"/>
                                          </p:val>
                                        </p:tav>
                                        <p:tav tm="100000">
                                          <p:val>
                                            <p:strVal val="1+ppt_h/2"/>
                                          </p:val>
                                        </p:tav>
                                      </p:tavLst>
                                    </p:anim>
                                    <p:set>
                                      <p:cBhvr>
                                        <p:cTn id="624" dur="1" fill="hold">
                                          <p:stCondLst>
                                            <p:cond delay="2999"/>
                                          </p:stCondLst>
                                        </p:cTn>
                                        <p:tgtEl>
                                          <p:spTgt spid="33"/>
                                        </p:tgtEl>
                                        <p:attrNameLst>
                                          <p:attrName>style.visibility</p:attrName>
                                        </p:attrNameLst>
                                      </p:cBhvr>
                                      <p:to>
                                        <p:strVal val="hidden"/>
                                      </p:to>
                                    </p:set>
                                  </p:childTnLst>
                                </p:cTn>
                              </p:par>
                              <p:par>
                                <p:cTn id="625" presetID="2" presetClass="exit" presetSubtype="12" fill="hold" grpId="2" nodeType="withEffect">
                                  <p:stCondLst>
                                    <p:cond delay="0"/>
                                  </p:stCondLst>
                                  <p:childTnLst>
                                    <p:anim calcmode="lin" valueType="num">
                                      <p:cBhvr additive="base">
                                        <p:cTn id="626" dur="3000"/>
                                        <p:tgtEl>
                                          <p:spTgt spid="34"/>
                                        </p:tgtEl>
                                        <p:attrNameLst>
                                          <p:attrName>ppt_x</p:attrName>
                                        </p:attrNameLst>
                                      </p:cBhvr>
                                      <p:tavLst>
                                        <p:tav tm="0">
                                          <p:val>
                                            <p:strVal val="ppt_x"/>
                                          </p:val>
                                        </p:tav>
                                        <p:tav tm="100000">
                                          <p:val>
                                            <p:strVal val="0-ppt_w/2"/>
                                          </p:val>
                                        </p:tav>
                                      </p:tavLst>
                                    </p:anim>
                                    <p:anim calcmode="lin" valueType="num">
                                      <p:cBhvr additive="base">
                                        <p:cTn id="627" dur="3000"/>
                                        <p:tgtEl>
                                          <p:spTgt spid="34"/>
                                        </p:tgtEl>
                                        <p:attrNameLst>
                                          <p:attrName>ppt_y</p:attrName>
                                        </p:attrNameLst>
                                      </p:cBhvr>
                                      <p:tavLst>
                                        <p:tav tm="0">
                                          <p:val>
                                            <p:strVal val="ppt_y"/>
                                          </p:val>
                                        </p:tav>
                                        <p:tav tm="100000">
                                          <p:val>
                                            <p:strVal val="1+ppt_h/2"/>
                                          </p:val>
                                        </p:tav>
                                      </p:tavLst>
                                    </p:anim>
                                    <p:set>
                                      <p:cBhvr>
                                        <p:cTn id="628" dur="1" fill="hold">
                                          <p:stCondLst>
                                            <p:cond delay="2999"/>
                                          </p:stCondLst>
                                        </p:cTn>
                                        <p:tgtEl>
                                          <p:spTgt spid="34"/>
                                        </p:tgtEl>
                                        <p:attrNameLst>
                                          <p:attrName>style.visibility</p:attrName>
                                        </p:attrNameLst>
                                      </p:cBhvr>
                                      <p:to>
                                        <p:strVal val="hidden"/>
                                      </p:to>
                                    </p:set>
                                  </p:childTnLst>
                                </p:cTn>
                              </p:par>
                              <p:par>
                                <p:cTn id="629" presetID="2" presetClass="exit" presetSubtype="12" fill="hold" grpId="2" nodeType="withEffect">
                                  <p:stCondLst>
                                    <p:cond delay="0"/>
                                  </p:stCondLst>
                                  <p:childTnLst>
                                    <p:anim calcmode="lin" valueType="num">
                                      <p:cBhvr additive="base">
                                        <p:cTn id="630" dur="3000"/>
                                        <p:tgtEl>
                                          <p:spTgt spid="35"/>
                                        </p:tgtEl>
                                        <p:attrNameLst>
                                          <p:attrName>ppt_x</p:attrName>
                                        </p:attrNameLst>
                                      </p:cBhvr>
                                      <p:tavLst>
                                        <p:tav tm="0">
                                          <p:val>
                                            <p:strVal val="ppt_x"/>
                                          </p:val>
                                        </p:tav>
                                        <p:tav tm="100000">
                                          <p:val>
                                            <p:strVal val="0-ppt_w/2"/>
                                          </p:val>
                                        </p:tav>
                                      </p:tavLst>
                                    </p:anim>
                                    <p:anim calcmode="lin" valueType="num">
                                      <p:cBhvr additive="base">
                                        <p:cTn id="631" dur="3000"/>
                                        <p:tgtEl>
                                          <p:spTgt spid="35"/>
                                        </p:tgtEl>
                                        <p:attrNameLst>
                                          <p:attrName>ppt_y</p:attrName>
                                        </p:attrNameLst>
                                      </p:cBhvr>
                                      <p:tavLst>
                                        <p:tav tm="0">
                                          <p:val>
                                            <p:strVal val="ppt_y"/>
                                          </p:val>
                                        </p:tav>
                                        <p:tav tm="100000">
                                          <p:val>
                                            <p:strVal val="1+ppt_h/2"/>
                                          </p:val>
                                        </p:tav>
                                      </p:tavLst>
                                    </p:anim>
                                    <p:set>
                                      <p:cBhvr>
                                        <p:cTn id="632" dur="1" fill="hold">
                                          <p:stCondLst>
                                            <p:cond delay="2999"/>
                                          </p:stCondLst>
                                        </p:cTn>
                                        <p:tgtEl>
                                          <p:spTgt spid="35"/>
                                        </p:tgtEl>
                                        <p:attrNameLst>
                                          <p:attrName>style.visibility</p:attrName>
                                        </p:attrNameLst>
                                      </p:cBhvr>
                                      <p:to>
                                        <p:strVal val="hidden"/>
                                      </p:to>
                                    </p:set>
                                  </p:childTnLst>
                                </p:cTn>
                              </p:par>
                              <p:par>
                                <p:cTn id="633" presetID="2" presetClass="exit" presetSubtype="12" fill="hold" grpId="2" nodeType="withEffect">
                                  <p:stCondLst>
                                    <p:cond delay="0"/>
                                  </p:stCondLst>
                                  <p:childTnLst>
                                    <p:anim calcmode="lin" valueType="num">
                                      <p:cBhvr additive="base">
                                        <p:cTn id="634" dur="3000"/>
                                        <p:tgtEl>
                                          <p:spTgt spid="36"/>
                                        </p:tgtEl>
                                        <p:attrNameLst>
                                          <p:attrName>ppt_x</p:attrName>
                                        </p:attrNameLst>
                                      </p:cBhvr>
                                      <p:tavLst>
                                        <p:tav tm="0">
                                          <p:val>
                                            <p:strVal val="ppt_x"/>
                                          </p:val>
                                        </p:tav>
                                        <p:tav tm="100000">
                                          <p:val>
                                            <p:strVal val="0-ppt_w/2"/>
                                          </p:val>
                                        </p:tav>
                                      </p:tavLst>
                                    </p:anim>
                                    <p:anim calcmode="lin" valueType="num">
                                      <p:cBhvr additive="base">
                                        <p:cTn id="635" dur="3000"/>
                                        <p:tgtEl>
                                          <p:spTgt spid="36"/>
                                        </p:tgtEl>
                                        <p:attrNameLst>
                                          <p:attrName>ppt_y</p:attrName>
                                        </p:attrNameLst>
                                      </p:cBhvr>
                                      <p:tavLst>
                                        <p:tav tm="0">
                                          <p:val>
                                            <p:strVal val="ppt_y"/>
                                          </p:val>
                                        </p:tav>
                                        <p:tav tm="100000">
                                          <p:val>
                                            <p:strVal val="1+ppt_h/2"/>
                                          </p:val>
                                        </p:tav>
                                      </p:tavLst>
                                    </p:anim>
                                    <p:set>
                                      <p:cBhvr>
                                        <p:cTn id="636" dur="1" fill="hold">
                                          <p:stCondLst>
                                            <p:cond delay="2999"/>
                                          </p:stCondLst>
                                        </p:cTn>
                                        <p:tgtEl>
                                          <p:spTgt spid="36"/>
                                        </p:tgtEl>
                                        <p:attrNameLst>
                                          <p:attrName>style.visibility</p:attrName>
                                        </p:attrNameLst>
                                      </p:cBhvr>
                                      <p:to>
                                        <p:strVal val="hidden"/>
                                      </p:to>
                                    </p:set>
                                  </p:childTnLst>
                                </p:cTn>
                              </p:par>
                              <p:par>
                                <p:cTn id="637" presetID="2" presetClass="exit" presetSubtype="12" fill="hold" grpId="2" nodeType="withEffect">
                                  <p:stCondLst>
                                    <p:cond delay="0"/>
                                  </p:stCondLst>
                                  <p:childTnLst>
                                    <p:anim calcmode="lin" valueType="num">
                                      <p:cBhvr additive="base">
                                        <p:cTn id="638" dur="3000"/>
                                        <p:tgtEl>
                                          <p:spTgt spid="37"/>
                                        </p:tgtEl>
                                        <p:attrNameLst>
                                          <p:attrName>ppt_x</p:attrName>
                                        </p:attrNameLst>
                                      </p:cBhvr>
                                      <p:tavLst>
                                        <p:tav tm="0">
                                          <p:val>
                                            <p:strVal val="ppt_x"/>
                                          </p:val>
                                        </p:tav>
                                        <p:tav tm="100000">
                                          <p:val>
                                            <p:strVal val="0-ppt_w/2"/>
                                          </p:val>
                                        </p:tav>
                                      </p:tavLst>
                                    </p:anim>
                                    <p:anim calcmode="lin" valueType="num">
                                      <p:cBhvr additive="base">
                                        <p:cTn id="639" dur="3000"/>
                                        <p:tgtEl>
                                          <p:spTgt spid="37"/>
                                        </p:tgtEl>
                                        <p:attrNameLst>
                                          <p:attrName>ppt_y</p:attrName>
                                        </p:attrNameLst>
                                      </p:cBhvr>
                                      <p:tavLst>
                                        <p:tav tm="0">
                                          <p:val>
                                            <p:strVal val="ppt_y"/>
                                          </p:val>
                                        </p:tav>
                                        <p:tav tm="100000">
                                          <p:val>
                                            <p:strVal val="1+ppt_h/2"/>
                                          </p:val>
                                        </p:tav>
                                      </p:tavLst>
                                    </p:anim>
                                    <p:set>
                                      <p:cBhvr>
                                        <p:cTn id="640" dur="1" fill="hold">
                                          <p:stCondLst>
                                            <p:cond delay="2999"/>
                                          </p:stCondLst>
                                        </p:cTn>
                                        <p:tgtEl>
                                          <p:spTgt spid="37"/>
                                        </p:tgtEl>
                                        <p:attrNameLst>
                                          <p:attrName>style.visibility</p:attrName>
                                        </p:attrNameLst>
                                      </p:cBhvr>
                                      <p:to>
                                        <p:strVal val="hidden"/>
                                      </p:to>
                                    </p:set>
                                  </p:childTnLst>
                                </p:cTn>
                              </p:par>
                              <p:par>
                                <p:cTn id="641" presetID="2" presetClass="exit" presetSubtype="12" fill="hold" grpId="2" nodeType="withEffect">
                                  <p:stCondLst>
                                    <p:cond delay="0"/>
                                  </p:stCondLst>
                                  <p:childTnLst>
                                    <p:anim calcmode="lin" valueType="num">
                                      <p:cBhvr additive="base">
                                        <p:cTn id="642" dur="3000"/>
                                        <p:tgtEl>
                                          <p:spTgt spid="38"/>
                                        </p:tgtEl>
                                        <p:attrNameLst>
                                          <p:attrName>ppt_x</p:attrName>
                                        </p:attrNameLst>
                                      </p:cBhvr>
                                      <p:tavLst>
                                        <p:tav tm="0">
                                          <p:val>
                                            <p:strVal val="ppt_x"/>
                                          </p:val>
                                        </p:tav>
                                        <p:tav tm="100000">
                                          <p:val>
                                            <p:strVal val="0-ppt_w/2"/>
                                          </p:val>
                                        </p:tav>
                                      </p:tavLst>
                                    </p:anim>
                                    <p:anim calcmode="lin" valueType="num">
                                      <p:cBhvr additive="base">
                                        <p:cTn id="643" dur="3000"/>
                                        <p:tgtEl>
                                          <p:spTgt spid="38"/>
                                        </p:tgtEl>
                                        <p:attrNameLst>
                                          <p:attrName>ppt_y</p:attrName>
                                        </p:attrNameLst>
                                      </p:cBhvr>
                                      <p:tavLst>
                                        <p:tav tm="0">
                                          <p:val>
                                            <p:strVal val="ppt_y"/>
                                          </p:val>
                                        </p:tav>
                                        <p:tav tm="100000">
                                          <p:val>
                                            <p:strVal val="1+ppt_h/2"/>
                                          </p:val>
                                        </p:tav>
                                      </p:tavLst>
                                    </p:anim>
                                    <p:set>
                                      <p:cBhvr>
                                        <p:cTn id="644" dur="1" fill="hold">
                                          <p:stCondLst>
                                            <p:cond delay="2999"/>
                                          </p:stCondLst>
                                        </p:cTn>
                                        <p:tgtEl>
                                          <p:spTgt spid="38"/>
                                        </p:tgtEl>
                                        <p:attrNameLst>
                                          <p:attrName>style.visibility</p:attrName>
                                        </p:attrNameLst>
                                      </p:cBhvr>
                                      <p:to>
                                        <p:strVal val="hidden"/>
                                      </p:to>
                                    </p:set>
                                  </p:childTnLst>
                                </p:cTn>
                              </p:par>
                              <p:par>
                                <p:cTn id="645" presetID="2" presetClass="exit" presetSubtype="12" fill="hold" grpId="2" nodeType="withEffect">
                                  <p:stCondLst>
                                    <p:cond delay="0"/>
                                  </p:stCondLst>
                                  <p:childTnLst>
                                    <p:anim calcmode="lin" valueType="num">
                                      <p:cBhvr additive="base">
                                        <p:cTn id="646" dur="3000"/>
                                        <p:tgtEl>
                                          <p:spTgt spid="39"/>
                                        </p:tgtEl>
                                        <p:attrNameLst>
                                          <p:attrName>ppt_x</p:attrName>
                                        </p:attrNameLst>
                                      </p:cBhvr>
                                      <p:tavLst>
                                        <p:tav tm="0">
                                          <p:val>
                                            <p:strVal val="ppt_x"/>
                                          </p:val>
                                        </p:tav>
                                        <p:tav tm="100000">
                                          <p:val>
                                            <p:strVal val="0-ppt_w/2"/>
                                          </p:val>
                                        </p:tav>
                                      </p:tavLst>
                                    </p:anim>
                                    <p:anim calcmode="lin" valueType="num">
                                      <p:cBhvr additive="base">
                                        <p:cTn id="647" dur="3000"/>
                                        <p:tgtEl>
                                          <p:spTgt spid="39"/>
                                        </p:tgtEl>
                                        <p:attrNameLst>
                                          <p:attrName>ppt_y</p:attrName>
                                        </p:attrNameLst>
                                      </p:cBhvr>
                                      <p:tavLst>
                                        <p:tav tm="0">
                                          <p:val>
                                            <p:strVal val="ppt_y"/>
                                          </p:val>
                                        </p:tav>
                                        <p:tav tm="100000">
                                          <p:val>
                                            <p:strVal val="1+ppt_h/2"/>
                                          </p:val>
                                        </p:tav>
                                      </p:tavLst>
                                    </p:anim>
                                    <p:set>
                                      <p:cBhvr>
                                        <p:cTn id="648" dur="1" fill="hold">
                                          <p:stCondLst>
                                            <p:cond delay="2999"/>
                                          </p:stCondLst>
                                        </p:cTn>
                                        <p:tgtEl>
                                          <p:spTgt spid="39"/>
                                        </p:tgtEl>
                                        <p:attrNameLst>
                                          <p:attrName>style.visibility</p:attrName>
                                        </p:attrNameLst>
                                      </p:cBhvr>
                                      <p:to>
                                        <p:strVal val="hidden"/>
                                      </p:to>
                                    </p:set>
                                  </p:childTnLst>
                                </p:cTn>
                              </p:par>
                              <p:par>
                                <p:cTn id="649" presetID="2" presetClass="exit" presetSubtype="12" fill="hold" grpId="2" nodeType="withEffect">
                                  <p:stCondLst>
                                    <p:cond delay="0"/>
                                  </p:stCondLst>
                                  <p:childTnLst>
                                    <p:anim calcmode="lin" valueType="num">
                                      <p:cBhvr additive="base">
                                        <p:cTn id="650" dur="3000"/>
                                        <p:tgtEl>
                                          <p:spTgt spid="40"/>
                                        </p:tgtEl>
                                        <p:attrNameLst>
                                          <p:attrName>ppt_x</p:attrName>
                                        </p:attrNameLst>
                                      </p:cBhvr>
                                      <p:tavLst>
                                        <p:tav tm="0">
                                          <p:val>
                                            <p:strVal val="ppt_x"/>
                                          </p:val>
                                        </p:tav>
                                        <p:tav tm="100000">
                                          <p:val>
                                            <p:strVal val="0-ppt_w/2"/>
                                          </p:val>
                                        </p:tav>
                                      </p:tavLst>
                                    </p:anim>
                                    <p:anim calcmode="lin" valueType="num">
                                      <p:cBhvr additive="base">
                                        <p:cTn id="651" dur="3000"/>
                                        <p:tgtEl>
                                          <p:spTgt spid="40"/>
                                        </p:tgtEl>
                                        <p:attrNameLst>
                                          <p:attrName>ppt_y</p:attrName>
                                        </p:attrNameLst>
                                      </p:cBhvr>
                                      <p:tavLst>
                                        <p:tav tm="0">
                                          <p:val>
                                            <p:strVal val="ppt_y"/>
                                          </p:val>
                                        </p:tav>
                                        <p:tav tm="100000">
                                          <p:val>
                                            <p:strVal val="1+ppt_h/2"/>
                                          </p:val>
                                        </p:tav>
                                      </p:tavLst>
                                    </p:anim>
                                    <p:set>
                                      <p:cBhvr>
                                        <p:cTn id="652" dur="1" fill="hold">
                                          <p:stCondLst>
                                            <p:cond delay="2999"/>
                                          </p:stCondLst>
                                        </p:cTn>
                                        <p:tgtEl>
                                          <p:spTgt spid="40"/>
                                        </p:tgtEl>
                                        <p:attrNameLst>
                                          <p:attrName>style.visibility</p:attrName>
                                        </p:attrNameLst>
                                      </p:cBhvr>
                                      <p:to>
                                        <p:strVal val="hidden"/>
                                      </p:to>
                                    </p:set>
                                  </p:childTnLst>
                                </p:cTn>
                              </p:par>
                              <p:par>
                                <p:cTn id="653" presetID="2" presetClass="exit" presetSubtype="12" fill="hold" grpId="2" nodeType="withEffect">
                                  <p:stCondLst>
                                    <p:cond delay="0"/>
                                  </p:stCondLst>
                                  <p:childTnLst>
                                    <p:anim calcmode="lin" valueType="num">
                                      <p:cBhvr additive="base">
                                        <p:cTn id="654" dur="3000"/>
                                        <p:tgtEl>
                                          <p:spTgt spid="41"/>
                                        </p:tgtEl>
                                        <p:attrNameLst>
                                          <p:attrName>ppt_x</p:attrName>
                                        </p:attrNameLst>
                                      </p:cBhvr>
                                      <p:tavLst>
                                        <p:tav tm="0">
                                          <p:val>
                                            <p:strVal val="ppt_x"/>
                                          </p:val>
                                        </p:tav>
                                        <p:tav tm="100000">
                                          <p:val>
                                            <p:strVal val="0-ppt_w/2"/>
                                          </p:val>
                                        </p:tav>
                                      </p:tavLst>
                                    </p:anim>
                                    <p:anim calcmode="lin" valueType="num">
                                      <p:cBhvr additive="base">
                                        <p:cTn id="655" dur="3000"/>
                                        <p:tgtEl>
                                          <p:spTgt spid="41"/>
                                        </p:tgtEl>
                                        <p:attrNameLst>
                                          <p:attrName>ppt_y</p:attrName>
                                        </p:attrNameLst>
                                      </p:cBhvr>
                                      <p:tavLst>
                                        <p:tav tm="0">
                                          <p:val>
                                            <p:strVal val="ppt_y"/>
                                          </p:val>
                                        </p:tav>
                                        <p:tav tm="100000">
                                          <p:val>
                                            <p:strVal val="1+ppt_h/2"/>
                                          </p:val>
                                        </p:tav>
                                      </p:tavLst>
                                    </p:anim>
                                    <p:set>
                                      <p:cBhvr>
                                        <p:cTn id="656" dur="1" fill="hold">
                                          <p:stCondLst>
                                            <p:cond delay="2999"/>
                                          </p:stCondLst>
                                        </p:cTn>
                                        <p:tgtEl>
                                          <p:spTgt spid="41"/>
                                        </p:tgtEl>
                                        <p:attrNameLst>
                                          <p:attrName>style.visibility</p:attrName>
                                        </p:attrNameLst>
                                      </p:cBhvr>
                                      <p:to>
                                        <p:strVal val="hidden"/>
                                      </p:to>
                                    </p:set>
                                  </p:childTnLst>
                                </p:cTn>
                              </p:par>
                              <p:par>
                                <p:cTn id="657" presetID="2" presetClass="exit" presetSubtype="3" fill="hold" grpId="2" nodeType="withEffect">
                                  <p:stCondLst>
                                    <p:cond delay="0"/>
                                  </p:stCondLst>
                                  <p:childTnLst>
                                    <p:anim calcmode="lin" valueType="num">
                                      <p:cBhvr additive="base">
                                        <p:cTn id="658" dur="3000"/>
                                        <p:tgtEl>
                                          <p:spTgt spid="8"/>
                                        </p:tgtEl>
                                        <p:attrNameLst>
                                          <p:attrName>ppt_x</p:attrName>
                                        </p:attrNameLst>
                                      </p:cBhvr>
                                      <p:tavLst>
                                        <p:tav tm="0">
                                          <p:val>
                                            <p:strVal val="ppt_x"/>
                                          </p:val>
                                        </p:tav>
                                        <p:tav tm="100000">
                                          <p:val>
                                            <p:strVal val="1+ppt_w/2"/>
                                          </p:val>
                                        </p:tav>
                                      </p:tavLst>
                                    </p:anim>
                                    <p:anim calcmode="lin" valueType="num">
                                      <p:cBhvr additive="base">
                                        <p:cTn id="659" dur="3000"/>
                                        <p:tgtEl>
                                          <p:spTgt spid="8"/>
                                        </p:tgtEl>
                                        <p:attrNameLst>
                                          <p:attrName>ppt_y</p:attrName>
                                        </p:attrNameLst>
                                      </p:cBhvr>
                                      <p:tavLst>
                                        <p:tav tm="0">
                                          <p:val>
                                            <p:strVal val="ppt_y"/>
                                          </p:val>
                                        </p:tav>
                                        <p:tav tm="100000">
                                          <p:val>
                                            <p:strVal val="0-ppt_h/2"/>
                                          </p:val>
                                        </p:tav>
                                      </p:tavLst>
                                    </p:anim>
                                    <p:set>
                                      <p:cBhvr>
                                        <p:cTn id="660" dur="1" fill="hold">
                                          <p:stCondLst>
                                            <p:cond delay="2999"/>
                                          </p:stCondLst>
                                        </p:cTn>
                                        <p:tgtEl>
                                          <p:spTgt spid="8"/>
                                        </p:tgtEl>
                                        <p:attrNameLst>
                                          <p:attrName>style.visibility</p:attrName>
                                        </p:attrNameLst>
                                      </p:cBhvr>
                                      <p:to>
                                        <p:strVal val="hidden"/>
                                      </p:to>
                                    </p:set>
                                  </p:childTnLst>
                                </p:cTn>
                              </p:par>
                              <p:par>
                                <p:cTn id="661" presetID="2" presetClass="exit" presetSubtype="3" fill="hold" grpId="2" nodeType="withEffect">
                                  <p:stCondLst>
                                    <p:cond delay="0"/>
                                  </p:stCondLst>
                                  <p:childTnLst>
                                    <p:anim calcmode="lin" valueType="num">
                                      <p:cBhvr additive="base">
                                        <p:cTn id="662" dur="3000"/>
                                        <p:tgtEl>
                                          <p:spTgt spid="56"/>
                                        </p:tgtEl>
                                        <p:attrNameLst>
                                          <p:attrName>ppt_x</p:attrName>
                                        </p:attrNameLst>
                                      </p:cBhvr>
                                      <p:tavLst>
                                        <p:tav tm="0">
                                          <p:val>
                                            <p:strVal val="ppt_x"/>
                                          </p:val>
                                        </p:tav>
                                        <p:tav tm="100000">
                                          <p:val>
                                            <p:strVal val="1+ppt_w/2"/>
                                          </p:val>
                                        </p:tav>
                                      </p:tavLst>
                                    </p:anim>
                                    <p:anim calcmode="lin" valueType="num">
                                      <p:cBhvr additive="base">
                                        <p:cTn id="663" dur="3000"/>
                                        <p:tgtEl>
                                          <p:spTgt spid="56"/>
                                        </p:tgtEl>
                                        <p:attrNameLst>
                                          <p:attrName>ppt_y</p:attrName>
                                        </p:attrNameLst>
                                      </p:cBhvr>
                                      <p:tavLst>
                                        <p:tav tm="0">
                                          <p:val>
                                            <p:strVal val="ppt_y"/>
                                          </p:val>
                                        </p:tav>
                                        <p:tav tm="100000">
                                          <p:val>
                                            <p:strVal val="0-ppt_h/2"/>
                                          </p:val>
                                        </p:tav>
                                      </p:tavLst>
                                    </p:anim>
                                    <p:set>
                                      <p:cBhvr>
                                        <p:cTn id="664" dur="1" fill="hold">
                                          <p:stCondLst>
                                            <p:cond delay="2999"/>
                                          </p:stCondLst>
                                        </p:cTn>
                                        <p:tgtEl>
                                          <p:spTgt spid="56"/>
                                        </p:tgtEl>
                                        <p:attrNameLst>
                                          <p:attrName>style.visibility</p:attrName>
                                        </p:attrNameLst>
                                      </p:cBhvr>
                                      <p:to>
                                        <p:strVal val="hidden"/>
                                      </p:to>
                                    </p:set>
                                  </p:childTnLst>
                                </p:cTn>
                              </p:par>
                              <p:par>
                                <p:cTn id="665" presetID="2" presetClass="exit" presetSubtype="3" fill="hold" grpId="2" nodeType="withEffect">
                                  <p:stCondLst>
                                    <p:cond delay="0"/>
                                  </p:stCondLst>
                                  <p:childTnLst>
                                    <p:anim calcmode="lin" valueType="num">
                                      <p:cBhvr additive="base">
                                        <p:cTn id="666" dur="3000"/>
                                        <p:tgtEl>
                                          <p:spTgt spid="57"/>
                                        </p:tgtEl>
                                        <p:attrNameLst>
                                          <p:attrName>ppt_x</p:attrName>
                                        </p:attrNameLst>
                                      </p:cBhvr>
                                      <p:tavLst>
                                        <p:tav tm="0">
                                          <p:val>
                                            <p:strVal val="ppt_x"/>
                                          </p:val>
                                        </p:tav>
                                        <p:tav tm="100000">
                                          <p:val>
                                            <p:strVal val="1+ppt_w/2"/>
                                          </p:val>
                                        </p:tav>
                                      </p:tavLst>
                                    </p:anim>
                                    <p:anim calcmode="lin" valueType="num">
                                      <p:cBhvr additive="base">
                                        <p:cTn id="667" dur="3000"/>
                                        <p:tgtEl>
                                          <p:spTgt spid="57"/>
                                        </p:tgtEl>
                                        <p:attrNameLst>
                                          <p:attrName>ppt_y</p:attrName>
                                        </p:attrNameLst>
                                      </p:cBhvr>
                                      <p:tavLst>
                                        <p:tav tm="0">
                                          <p:val>
                                            <p:strVal val="ppt_y"/>
                                          </p:val>
                                        </p:tav>
                                        <p:tav tm="100000">
                                          <p:val>
                                            <p:strVal val="0-ppt_h/2"/>
                                          </p:val>
                                        </p:tav>
                                      </p:tavLst>
                                    </p:anim>
                                    <p:set>
                                      <p:cBhvr>
                                        <p:cTn id="668" dur="1" fill="hold">
                                          <p:stCondLst>
                                            <p:cond delay="2999"/>
                                          </p:stCondLst>
                                        </p:cTn>
                                        <p:tgtEl>
                                          <p:spTgt spid="57"/>
                                        </p:tgtEl>
                                        <p:attrNameLst>
                                          <p:attrName>style.visibility</p:attrName>
                                        </p:attrNameLst>
                                      </p:cBhvr>
                                      <p:to>
                                        <p:strVal val="hidden"/>
                                      </p:to>
                                    </p:set>
                                  </p:childTnLst>
                                </p:cTn>
                              </p:par>
                              <p:par>
                                <p:cTn id="669" presetID="2" presetClass="exit" presetSubtype="3" fill="hold" grpId="2" nodeType="withEffect">
                                  <p:stCondLst>
                                    <p:cond delay="0"/>
                                  </p:stCondLst>
                                  <p:childTnLst>
                                    <p:anim calcmode="lin" valueType="num">
                                      <p:cBhvr additive="base">
                                        <p:cTn id="670" dur="3000"/>
                                        <p:tgtEl>
                                          <p:spTgt spid="58"/>
                                        </p:tgtEl>
                                        <p:attrNameLst>
                                          <p:attrName>ppt_x</p:attrName>
                                        </p:attrNameLst>
                                      </p:cBhvr>
                                      <p:tavLst>
                                        <p:tav tm="0">
                                          <p:val>
                                            <p:strVal val="ppt_x"/>
                                          </p:val>
                                        </p:tav>
                                        <p:tav tm="100000">
                                          <p:val>
                                            <p:strVal val="1+ppt_w/2"/>
                                          </p:val>
                                        </p:tav>
                                      </p:tavLst>
                                    </p:anim>
                                    <p:anim calcmode="lin" valueType="num">
                                      <p:cBhvr additive="base">
                                        <p:cTn id="671" dur="3000"/>
                                        <p:tgtEl>
                                          <p:spTgt spid="58"/>
                                        </p:tgtEl>
                                        <p:attrNameLst>
                                          <p:attrName>ppt_y</p:attrName>
                                        </p:attrNameLst>
                                      </p:cBhvr>
                                      <p:tavLst>
                                        <p:tav tm="0">
                                          <p:val>
                                            <p:strVal val="ppt_y"/>
                                          </p:val>
                                        </p:tav>
                                        <p:tav tm="100000">
                                          <p:val>
                                            <p:strVal val="0-ppt_h/2"/>
                                          </p:val>
                                        </p:tav>
                                      </p:tavLst>
                                    </p:anim>
                                    <p:set>
                                      <p:cBhvr>
                                        <p:cTn id="672" dur="1" fill="hold">
                                          <p:stCondLst>
                                            <p:cond delay="2999"/>
                                          </p:stCondLst>
                                        </p:cTn>
                                        <p:tgtEl>
                                          <p:spTgt spid="58"/>
                                        </p:tgtEl>
                                        <p:attrNameLst>
                                          <p:attrName>style.visibility</p:attrName>
                                        </p:attrNameLst>
                                      </p:cBhvr>
                                      <p:to>
                                        <p:strVal val="hidden"/>
                                      </p:to>
                                    </p:set>
                                  </p:childTnLst>
                                </p:cTn>
                              </p:par>
                              <p:par>
                                <p:cTn id="673" presetID="2" presetClass="exit" presetSubtype="3" fill="hold" grpId="2" nodeType="withEffect">
                                  <p:stCondLst>
                                    <p:cond delay="0"/>
                                  </p:stCondLst>
                                  <p:childTnLst>
                                    <p:anim calcmode="lin" valueType="num">
                                      <p:cBhvr additive="base">
                                        <p:cTn id="674" dur="3000"/>
                                        <p:tgtEl>
                                          <p:spTgt spid="59"/>
                                        </p:tgtEl>
                                        <p:attrNameLst>
                                          <p:attrName>ppt_x</p:attrName>
                                        </p:attrNameLst>
                                      </p:cBhvr>
                                      <p:tavLst>
                                        <p:tav tm="0">
                                          <p:val>
                                            <p:strVal val="ppt_x"/>
                                          </p:val>
                                        </p:tav>
                                        <p:tav tm="100000">
                                          <p:val>
                                            <p:strVal val="1+ppt_w/2"/>
                                          </p:val>
                                        </p:tav>
                                      </p:tavLst>
                                    </p:anim>
                                    <p:anim calcmode="lin" valueType="num">
                                      <p:cBhvr additive="base">
                                        <p:cTn id="675" dur="3000"/>
                                        <p:tgtEl>
                                          <p:spTgt spid="59"/>
                                        </p:tgtEl>
                                        <p:attrNameLst>
                                          <p:attrName>ppt_y</p:attrName>
                                        </p:attrNameLst>
                                      </p:cBhvr>
                                      <p:tavLst>
                                        <p:tav tm="0">
                                          <p:val>
                                            <p:strVal val="ppt_y"/>
                                          </p:val>
                                        </p:tav>
                                        <p:tav tm="100000">
                                          <p:val>
                                            <p:strVal val="0-ppt_h/2"/>
                                          </p:val>
                                        </p:tav>
                                      </p:tavLst>
                                    </p:anim>
                                    <p:set>
                                      <p:cBhvr>
                                        <p:cTn id="676" dur="1" fill="hold">
                                          <p:stCondLst>
                                            <p:cond delay="2999"/>
                                          </p:stCondLst>
                                        </p:cTn>
                                        <p:tgtEl>
                                          <p:spTgt spid="59"/>
                                        </p:tgtEl>
                                        <p:attrNameLst>
                                          <p:attrName>style.visibility</p:attrName>
                                        </p:attrNameLst>
                                      </p:cBhvr>
                                      <p:to>
                                        <p:strVal val="hidden"/>
                                      </p:to>
                                    </p:set>
                                  </p:childTnLst>
                                </p:cTn>
                              </p:par>
                              <p:par>
                                <p:cTn id="677" presetID="2" presetClass="exit" presetSubtype="3" fill="hold" grpId="2" nodeType="withEffect">
                                  <p:stCondLst>
                                    <p:cond delay="0"/>
                                  </p:stCondLst>
                                  <p:childTnLst>
                                    <p:anim calcmode="lin" valueType="num">
                                      <p:cBhvr additive="base">
                                        <p:cTn id="678" dur="3000"/>
                                        <p:tgtEl>
                                          <p:spTgt spid="60"/>
                                        </p:tgtEl>
                                        <p:attrNameLst>
                                          <p:attrName>ppt_x</p:attrName>
                                        </p:attrNameLst>
                                      </p:cBhvr>
                                      <p:tavLst>
                                        <p:tav tm="0">
                                          <p:val>
                                            <p:strVal val="ppt_x"/>
                                          </p:val>
                                        </p:tav>
                                        <p:tav tm="100000">
                                          <p:val>
                                            <p:strVal val="1+ppt_w/2"/>
                                          </p:val>
                                        </p:tav>
                                      </p:tavLst>
                                    </p:anim>
                                    <p:anim calcmode="lin" valueType="num">
                                      <p:cBhvr additive="base">
                                        <p:cTn id="679" dur="3000"/>
                                        <p:tgtEl>
                                          <p:spTgt spid="60"/>
                                        </p:tgtEl>
                                        <p:attrNameLst>
                                          <p:attrName>ppt_y</p:attrName>
                                        </p:attrNameLst>
                                      </p:cBhvr>
                                      <p:tavLst>
                                        <p:tav tm="0">
                                          <p:val>
                                            <p:strVal val="ppt_y"/>
                                          </p:val>
                                        </p:tav>
                                        <p:tav tm="100000">
                                          <p:val>
                                            <p:strVal val="0-ppt_h/2"/>
                                          </p:val>
                                        </p:tav>
                                      </p:tavLst>
                                    </p:anim>
                                    <p:set>
                                      <p:cBhvr>
                                        <p:cTn id="680" dur="1" fill="hold">
                                          <p:stCondLst>
                                            <p:cond delay="2999"/>
                                          </p:stCondLst>
                                        </p:cTn>
                                        <p:tgtEl>
                                          <p:spTgt spid="60"/>
                                        </p:tgtEl>
                                        <p:attrNameLst>
                                          <p:attrName>style.visibility</p:attrName>
                                        </p:attrNameLst>
                                      </p:cBhvr>
                                      <p:to>
                                        <p:strVal val="hidden"/>
                                      </p:to>
                                    </p:set>
                                  </p:childTnLst>
                                </p:cTn>
                              </p:par>
                              <p:par>
                                <p:cTn id="681" presetID="2" presetClass="exit" presetSubtype="3" fill="hold" grpId="2" nodeType="withEffect">
                                  <p:stCondLst>
                                    <p:cond delay="0"/>
                                  </p:stCondLst>
                                  <p:childTnLst>
                                    <p:anim calcmode="lin" valueType="num">
                                      <p:cBhvr additive="base">
                                        <p:cTn id="682" dur="3000"/>
                                        <p:tgtEl>
                                          <p:spTgt spid="61"/>
                                        </p:tgtEl>
                                        <p:attrNameLst>
                                          <p:attrName>ppt_x</p:attrName>
                                        </p:attrNameLst>
                                      </p:cBhvr>
                                      <p:tavLst>
                                        <p:tav tm="0">
                                          <p:val>
                                            <p:strVal val="ppt_x"/>
                                          </p:val>
                                        </p:tav>
                                        <p:tav tm="100000">
                                          <p:val>
                                            <p:strVal val="1+ppt_w/2"/>
                                          </p:val>
                                        </p:tav>
                                      </p:tavLst>
                                    </p:anim>
                                    <p:anim calcmode="lin" valueType="num">
                                      <p:cBhvr additive="base">
                                        <p:cTn id="683" dur="3000"/>
                                        <p:tgtEl>
                                          <p:spTgt spid="61"/>
                                        </p:tgtEl>
                                        <p:attrNameLst>
                                          <p:attrName>ppt_y</p:attrName>
                                        </p:attrNameLst>
                                      </p:cBhvr>
                                      <p:tavLst>
                                        <p:tav tm="0">
                                          <p:val>
                                            <p:strVal val="ppt_y"/>
                                          </p:val>
                                        </p:tav>
                                        <p:tav tm="100000">
                                          <p:val>
                                            <p:strVal val="0-ppt_h/2"/>
                                          </p:val>
                                        </p:tav>
                                      </p:tavLst>
                                    </p:anim>
                                    <p:set>
                                      <p:cBhvr>
                                        <p:cTn id="684" dur="1" fill="hold">
                                          <p:stCondLst>
                                            <p:cond delay="2999"/>
                                          </p:stCondLst>
                                        </p:cTn>
                                        <p:tgtEl>
                                          <p:spTgt spid="61"/>
                                        </p:tgtEl>
                                        <p:attrNameLst>
                                          <p:attrName>style.visibility</p:attrName>
                                        </p:attrNameLst>
                                      </p:cBhvr>
                                      <p:to>
                                        <p:strVal val="hidden"/>
                                      </p:to>
                                    </p:set>
                                  </p:childTnLst>
                                </p:cTn>
                              </p:par>
                              <p:par>
                                <p:cTn id="685" presetID="2" presetClass="exit" presetSubtype="3" fill="hold" grpId="2" nodeType="withEffect">
                                  <p:stCondLst>
                                    <p:cond delay="0"/>
                                  </p:stCondLst>
                                  <p:childTnLst>
                                    <p:anim calcmode="lin" valueType="num">
                                      <p:cBhvr additive="base">
                                        <p:cTn id="686" dur="3000"/>
                                        <p:tgtEl>
                                          <p:spTgt spid="62"/>
                                        </p:tgtEl>
                                        <p:attrNameLst>
                                          <p:attrName>ppt_x</p:attrName>
                                        </p:attrNameLst>
                                      </p:cBhvr>
                                      <p:tavLst>
                                        <p:tav tm="0">
                                          <p:val>
                                            <p:strVal val="ppt_x"/>
                                          </p:val>
                                        </p:tav>
                                        <p:tav tm="100000">
                                          <p:val>
                                            <p:strVal val="1+ppt_w/2"/>
                                          </p:val>
                                        </p:tav>
                                      </p:tavLst>
                                    </p:anim>
                                    <p:anim calcmode="lin" valueType="num">
                                      <p:cBhvr additive="base">
                                        <p:cTn id="687" dur="3000"/>
                                        <p:tgtEl>
                                          <p:spTgt spid="62"/>
                                        </p:tgtEl>
                                        <p:attrNameLst>
                                          <p:attrName>ppt_y</p:attrName>
                                        </p:attrNameLst>
                                      </p:cBhvr>
                                      <p:tavLst>
                                        <p:tav tm="0">
                                          <p:val>
                                            <p:strVal val="ppt_y"/>
                                          </p:val>
                                        </p:tav>
                                        <p:tav tm="100000">
                                          <p:val>
                                            <p:strVal val="0-ppt_h/2"/>
                                          </p:val>
                                        </p:tav>
                                      </p:tavLst>
                                    </p:anim>
                                    <p:set>
                                      <p:cBhvr>
                                        <p:cTn id="688" dur="1" fill="hold">
                                          <p:stCondLst>
                                            <p:cond delay="2999"/>
                                          </p:stCondLst>
                                        </p:cTn>
                                        <p:tgtEl>
                                          <p:spTgt spid="62"/>
                                        </p:tgtEl>
                                        <p:attrNameLst>
                                          <p:attrName>style.visibility</p:attrName>
                                        </p:attrNameLst>
                                      </p:cBhvr>
                                      <p:to>
                                        <p:strVal val="hidden"/>
                                      </p:to>
                                    </p:set>
                                  </p:childTnLst>
                                </p:cTn>
                              </p:par>
                              <p:par>
                                <p:cTn id="689" presetID="2" presetClass="exit" presetSubtype="3" fill="hold" grpId="2" nodeType="withEffect">
                                  <p:stCondLst>
                                    <p:cond delay="0"/>
                                  </p:stCondLst>
                                  <p:childTnLst>
                                    <p:anim calcmode="lin" valueType="num">
                                      <p:cBhvr additive="base">
                                        <p:cTn id="690" dur="3000"/>
                                        <p:tgtEl>
                                          <p:spTgt spid="63"/>
                                        </p:tgtEl>
                                        <p:attrNameLst>
                                          <p:attrName>ppt_x</p:attrName>
                                        </p:attrNameLst>
                                      </p:cBhvr>
                                      <p:tavLst>
                                        <p:tav tm="0">
                                          <p:val>
                                            <p:strVal val="ppt_x"/>
                                          </p:val>
                                        </p:tav>
                                        <p:tav tm="100000">
                                          <p:val>
                                            <p:strVal val="1+ppt_w/2"/>
                                          </p:val>
                                        </p:tav>
                                      </p:tavLst>
                                    </p:anim>
                                    <p:anim calcmode="lin" valueType="num">
                                      <p:cBhvr additive="base">
                                        <p:cTn id="691" dur="3000"/>
                                        <p:tgtEl>
                                          <p:spTgt spid="63"/>
                                        </p:tgtEl>
                                        <p:attrNameLst>
                                          <p:attrName>ppt_y</p:attrName>
                                        </p:attrNameLst>
                                      </p:cBhvr>
                                      <p:tavLst>
                                        <p:tav tm="0">
                                          <p:val>
                                            <p:strVal val="ppt_y"/>
                                          </p:val>
                                        </p:tav>
                                        <p:tav tm="100000">
                                          <p:val>
                                            <p:strVal val="0-ppt_h/2"/>
                                          </p:val>
                                        </p:tav>
                                      </p:tavLst>
                                    </p:anim>
                                    <p:set>
                                      <p:cBhvr>
                                        <p:cTn id="692" dur="1" fill="hold">
                                          <p:stCondLst>
                                            <p:cond delay="2999"/>
                                          </p:stCondLst>
                                        </p:cTn>
                                        <p:tgtEl>
                                          <p:spTgt spid="63"/>
                                        </p:tgtEl>
                                        <p:attrNameLst>
                                          <p:attrName>style.visibility</p:attrName>
                                        </p:attrNameLst>
                                      </p:cBhvr>
                                      <p:to>
                                        <p:strVal val="hidden"/>
                                      </p:to>
                                    </p:set>
                                  </p:childTnLst>
                                </p:cTn>
                              </p:par>
                              <p:par>
                                <p:cTn id="693" presetID="2" presetClass="exit" presetSubtype="3" fill="hold" grpId="2" nodeType="withEffect">
                                  <p:stCondLst>
                                    <p:cond delay="0"/>
                                  </p:stCondLst>
                                  <p:childTnLst>
                                    <p:anim calcmode="lin" valueType="num">
                                      <p:cBhvr additive="base">
                                        <p:cTn id="694" dur="3000"/>
                                        <p:tgtEl>
                                          <p:spTgt spid="64"/>
                                        </p:tgtEl>
                                        <p:attrNameLst>
                                          <p:attrName>ppt_x</p:attrName>
                                        </p:attrNameLst>
                                      </p:cBhvr>
                                      <p:tavLst>
                                        <p:tav tm="0">
                                          <p:val>
                                            <p:strVal val="ppt_x"/>
                                          </p:val>
                                        </p:tav>
                                        <p:tav tm="100000">
                                          <p:val>
                                            <p:strVal val="1+ppt_w/2"/>
                                          </p:val>
                                        </p:tav>
                                      </p:tavLst>
                                    </p:anim>
                                    <p:anim calcmode="lin" valueType="num">
                                      <p:cBhvr additive="base">
                                        <p:cTn id="695" dur="3000"/>
                                        <p:tgtEl>
                                          <p:spTgt spid="64"/>
                                        </p:tgtEl>
                                        <p:attrNameLst>
                                          <p:attrName>ppt_y</p:attrName>
                                        </p:attrNameLst>
                                      </p:cBhvr>
                                      <p:tavLst>
                                        <p:tav tm="0">
                                          <p:val>
                                            <p:strVal val="ppt_y"/>
                                          </p:val>
                                        </p:tav>
                                        <p:tav tm="100000">
                                          <p:val>
                                            <p:strVal val="0-ppt_h/2"/>
                                          </p:val>
                                        </p:tav>
                                      </p:tavLst>
                                    </p:anim>
                                    <p:set>
                                      <p:cBhvr>
                                        <p:cTn id="696" dur="1" fill="hold">
                                          <p:stCondLst>
                                            <p:cond delay="2999"/>
                                          </p:stCondLst>
                                        </p:cTn>
                                        <p:tgtEl>
                                          <p:spTgt spid="64"/>
                                        </p:tgtEl>
                                        <p:attrNameLst>
                                          <p:attrName>style.visibility</p:attrName>
                                        </p:attrNameLst>
                                      </p:cBhvr>
                                      <p:to>
                                        <p:strVal val="hidden"/>
                                      </p:to>
                                    </p:set>
                                  </p:childTnLst>
                                </p:cTn>
                              </p:par>
                              <p:par>
                                <p:cTn id="697" presetID="2" presetClass="exit" presetSubtype="3" fill="hold" grpId="2" nodeType="withEffect">
                                  <p:stCondLst>
                                    <p:cond delay="0"/>
                                  </p:stCondLst>
                                  <p:childTnLst>
                                    <p:anim calcmode="lin" valueType="num">
                                      <p:cBhvr additive="base">
                                        <p:cTn id="698" dur="3000"/>
                                        <p:tgtEl>
                                          <p:spTgt spid="65"/>
                                        </p:tgtEl>
                                        <p:attrNameLst>
                                          <p:attrName>ppt_x</p:attrName>
                                        </p:attrNameLst>
                                      </p:cBhvr>
                                      <p:tavLst>
                                        <p:tav tm="0">
                                          <p:val>
                                            <p:strVal val="ppt_x"/>
                                          </p:val>
                                        </p:tav>
                                        <p:tav tm="100000">
                                          <p:val>
                                            <p:strVal val="1+ppt_w/2"/>
                                          </p:val>
                                        </p:tav>
                                      </p:tavLst>
                                    </p:anim>
                                    <p:anim calcmode="lin" valueType="num">
                                      <p:cBhvr additive="base">
                                        <p:cTn id="699" dur="3000"/>
                                        <p:tgtEl>
                                          <p:spTgt spid="65"/>
                                        </p:tgtEl>
                                        <p:attrNameLst>
                                          <p:attrName>ppt_y</p:attrName>
                                        </p:attrNameLst>
                                      </p:cBhvr>
                                      <p:tavLst>
                                        <p:tav tm="0">
                                          <p:val>
                                            <p:strVal val="ppt_y"/>
                                          </p:val>
                                        </p:tav>
                                        <p:tav tm="100000">
                                          <p:val>
                                            <p:strVal val="0-ppt_h/2"/>
                                          </p:val>
                                        </p:tav>
                                      </p:tavLst>
                                    </p:anim>
                                    <p:set>
                                      <p:cBhvr>
                                        <p:cTn id="700" dur="1" fill="hold">
                                          <p:stCondLst>
                                            <p:cond delay="2999"/>
                                          </p:stCondLst>
                                        </p:cTn>
                                        <p:tgtEl>
                                          <p:spTgt spid="65"/>
                                        </p:tgtEl>
                                        <p:attrNameLst>
                                          <p:attrName>style.visibility</p:attrName>
                                        </p:attrNameLst>
                                      </p:cBhvr>
                                      <p:to>
                                        <p:strVal val="hidden"/>
                                      </p:to>
                                    </p:set>
                                  </p:childTnLst>
                                </p:cTn>
                              </p:par>
                              <p:par>
                                <p:cTn id="701" presetID="2" presetClass="exit" presetSubtype="3" fill="hold" grpId="2" nodeType="withEffect">
                                  <p:stCondLst>
                                    <p:cond delay="0"/>
                                  </p:stCondLst>
                                  <p:childTnLst>
                                    <p:anim calcmode="lin" valueType="num">
                                      <p:cBhvr additive="base">
                                        <p:cTn id="702" dur="3000"/>
                                        <p:tgtEl>
                                          <p:spTgt spid="66"/>
                                        </p:tgtEl>
                                        <p:attrNameLst>
                                          <p:attrName>ppt_x</p:attrName>
                                        </p:attrNameLst>
                                      </p:cBhvr>
                                      <p:tavLst>
                                        <p:tav tm="0">
                                          <p:val>
                                            <p:strVal val="ppt_x"/>
                                          </p:val>
                                        </p:tav>
                                        <p:tav tm="100000">
                                          <p:val>
                                            <p:strVal val="1+ppt_w/2"/>
                                          </p:val>
                                        </p:tav>
                                      </p:tavLst>
                                    </p:anim>
                                    <p:anim calcmode="lin" valueType="num">
                                      <p:cBhvr additive="base">
                                        <p:cTn id="703" dur="3000"/>
                                        <p:tgtEl>
                                          <p:spTgt spid="66"/>
                                        </p:tgtEl>
                                        <p:attrNameLst>
                                          <p:attrName>ppt_y</p:attrName>
                                        </p:attrNameLst>
                                      </p:cBhvr>
                                      <p:tavLst>
                                        <p:tav tm="0">
                                          <p:val>
                                            <p:strVal val="ppt_y"/>
                                          </p:val>
                                        </p:tav>
                                        <p:tav tm="100000">
                                          <p:val>
                                            <p:strVal val="0-ppt_h/2"/>
                                          </p:val>
                                        </p:tav>
                                      </p:tavLst>
                                    </p:anim>
                                    <p:set>
                                      <p:cBhvr>
                                        <p:cTn id="704" dur="1" fill="hold">
                                          <p:stCondLst>
                                            <p:cond delay="2999"/>
                                          </p:stCondLst>
                                        </p:cTn>
                                        <p:tgtEl>
                                          <p:spTgt spid="66"/>
                                        </p:tgtEl>
                                        <p:attrNameLst>
                                          <p:attrName>style.visibility</p:attrName>
                                        </p:attrNameLst>
                                      </p:cBhvr>
                                      <p:to>
                                        <p:strVal val="hidden"/>
                                      </p:to>
                                    </p:set>
                                  </p:childTnLst>
                                </p:cTn>
                              </p:par>
                              <p:par>
                                <p:cTn id="705" presetID="2" presetClass="exit" presetSubtype="3" fill="hold" grpId="2" nodeType="withEffect">
                                  <p:stCondLst>
                                    <p:cond delay="0"/>
                                  </p:stCondLst>
                                  <p:childTnLst>
                                    <p:anim calcmode="lin" valueType="num">
                                      <p:cBhvr additive="base">
                                        <p:cTn id="706" dur="3000"/>
                                        <p:tgtEl>
                                          <p:spTgt spid="67"/>
                                        </p:tgtEl>
                                        <p:attrNameLst>
                                          <p:attrName>ppt_x</p:attrName>
                                        </p:attrNameLst>
                                      </p:cBhvr>
                                      <p:tavLst>
                                        <p:tav tm="0">
                                          <p:val>
                                            <p:strVal val="ppt_x"/>
                                          </p:val>
                                        </p:tav>
                                        <p:tav tm="100000">
                                          <p:val>
                                            <p:strVal val="1+ppt_w/2"/>
                                          </p:val>
                                        </p:tav>
                                      </p:tavLst>
                                    </p:anim>
                                    <p:anim calcmode="lin" valueType="num">
                                      <p:cBhvr additive="base">
                                        <p:cTn id="707" dur="3000"/>
                                        <p:tgtEl>
                                          <p:spTgt spid="67"/>
                                        </p:tgtEl>
                                        <p:attrNameLst>
                                          <p:attrName>ppt_y</p:attrName>
                                        </p:attrNameLst>
                                      </p:cBhvr>
                                      <p:tavLst>
                                        <p:tav tm="0">
                                          <p:val>
                                            <p:strVal val="ppt_y"/>
                                          </p:val>
                                        </p:tav>
                                        <p:tav tm="100000">
                                          <p:val>
                                            <p:strVal val="0-ppt_h/2"/>
                                          </p:val>
                                        </p:tav>
                                      </p:tavLst>
                                    </p:anim>
                                    <p:set>
                                      <p:cBhvr>
                                        <p:cTn id="708" dur="1" fill="hold">
                                          <p:stCondLst>
                                            <p:cond delay="2999"/>
                                          </p:stCondLst>
                                        </p:cTn>
                                        <p:tgtEl>
                                          <p:spTgt spid="67"/>
                                        </p:tgtEl>
                                        <p:attrNameLst>
                                          <p:attrName>style.visibility</p:attrName>
                                        </p:attrNameLst>
                                      </p:cBhvr>
                                      <p:to>
                                        <p:strVal val="hidden"/>
                                      </p:to>
                                    </p:set>
                                  </p:childTnLst>
                                </p:cTn>
                              </p:par>
                              <p:par>
                                <p:cTn id="709" presetID="2" presetClass="exit" presetSubtype="3" fill="hold" grpId="2" nodeType="withEffect">
                                  <p:stCondLst>
                                    <p:cond delay="0"/>
                                  </p:stCondLst>
                                  <p:childTnLst>
                                    <p:anim calcmode="lin" valueType="num">
                                      <p:cBhvr additive="base">
                                        <p:cTn id="710" dur="3000"/>
                                        <p:tgtEl>
                                          <p:spTgt spid="68"/>
                                        </p:tgtEl>
                                        <p:attrNameLst>
                                          <p:attrName>ppt_x</p:attrName>
                                        </p:attrNameLst>
                                      </p:cBhvr>
                                      <p:tavLst>
                                        <p:tav tm="0">
                                          <p:val>
                                            <p:strVal val="ppt_x"/>
                                          </p:val>
                                        </p:tav>
                                        <p:tav tm="100000">
                                          <p:val>
                                            <p:strVal val="1+ppt_w/2"/>
                                          </p:val>
                                        </p:tav>
                                      </p:tavLst>
                                    </p:anim>
                                    <p:anim calcmode="lin" valueType="num">
                                      <p:cBhvr additive="base">
                                        <p:cTn id="711" dur="3000"/>
                                        <p:tgtEl>
                                          <p:spTgt spid="68"/>
                                        </p:tgtEl>
                                        <p:attrNameLst>
                                          <p:attrName>ppt_y</p:attrName>
                                        </p:attrNameLst>
                                      </p:cBhvr>
                                      <p:tavLst>
                                        <p:tav tm="0">
                                          <p:val>
                                            <p:strVal val="ppt_y"/>
                                          </p:val>
                                        </p:tav>
                                        <p:tav tm="100000">
                                          <p:val>
                                            <p:strVal val="0-ppt_h/2"/>
                                          </p:val>
                                        </p:tav>
                                      </p:tavLst>
                                    </p:anim>
                                    <p:set>
                                      <p:cBhvr>
                                        <p:cTn id="712" dur="1" fill="hold">
                                          <p:stCondLst>
                                            <p:cond delay="2999"/>
                                          </p:stCondLst>
                                        </p:cTn>
                                        <p:tgtEl>
                                          <p:spTgt spid="68"/>
                                        </p:tgtEl>
                                        <p:attrNameLst>
                                          <p:attrName>style.visibility</p:attrName>
                                        </p:attrNameLst>
                                      </p:cBhvr>
                                      <p:to>
                                        <p:strVal val="hidden"/>
                                      </p:to>
                                    </p:set>
                                  </p:childTnLst>
                                </p:cTn>
                              </p:par>
                              <p:par>
                                <p:cTn id="713" presetID="13" presetClass="exit" presetSubtype="32" fill="hold" grpId="3" nodeType="withEffect">
                                  <p:stCondLst>
                                    <p:cond delay="0"/>
                                  </p:stCondLst>
                                  <p:childTnLst>
                                    <p:animEffect transition="out" filter="plus(out)">
                                      <p:cBhvr>
                                        <p:cTn id="714" dur="3000"/>
                                        <p:tgtEl>
                                          <p:spTgt spid="5"/>
                                        </p:tgtEl>
                                      </p:cBhvr>
                                    </p:animEffect>
                                    <p:set>
                                      <p:cBhvr>
                                        <p:cTn id="715" dur="1" fill="hold">
                                          <p:stCondLst>
                                            <p:cond delay="2999"/>
                                          </p:stCondLst>
                                        </p:cTn>
                                        <p:tgtEl>
                                          <p:spTgt spid="5"/>
                                        </p:tgtEl>
                                        <p:attrNameLst>
                                          <p:attrName>style.visibility</p:attrName>
                                        </p:attrNameLst>
                                      </p:cBhvr>
                                      <p:to>
                                        <p:strVal val="hidden"/>
                                      </p:to>
                                    </p:set>
                                  </p:childTnLst>
                                </p:cTn>
                              </p:par>
                              <p:par>
                                <p:cTn id="716" presetID="13" presetClass="exit" presetSubtype="32" fill="hold" grpId="3" nodeType="withEffect">
                                  <p:stCondLst>
                                    <p:cond delay="0"/>
                                  </p:stCondLst>
                                  <p:childTnLst>
                                    <p:animEffect transition="out" filter="plus(out)">
                                      <p:cBhvr>
                                        <p:cTn id="717" dur="3000"/>
                                        <p:tgtEl>
                                          <p:spTgt spid="6"/>
                                        </p:tgtEl>
                                      </p:cBhvr>
                                    </p:animEffect>
                                    <p:set>
                                      <p:cBhvr>
                                        <p:cTn id="718" dur="1" fill="hold">
                                          <p:stCondLst>
                                            <p:cond delay="2999"/>
                                          </p:stCondLst>
                                        </p:cTn>
                                        <p:tgtEl>
                                          <p:spTgt spid="6"/>
                                        </p:tgtEl>
                                        <p:attrNameLst>
                                          <p:attrName>style.visibility</p:attrName>
                                        </p:attrNameLst>
                                      </p:cBhvr>
                                      <p:to>
                                        <p:strVal val="hidden"/>
                                      </p:to>
                                    </p:set>
                                  </p:childTnLst>
                                </p:cTn>
                              </p:par>
                              <p:par>
                                <p:cTn id="719" presetID="13" presetClass="exit" presetSubtype="32" fill="hold" grpId="3" nodeType="withEffect">
                                  <p:stCondLst>
                                    <p:cond delay="0"/>
                                  </p:stCondLst>
                                  <p:childTnLst>
                                    <p:animEffect transition="out" filter="plus(out)">
                                      <p:cBhvr>
                                        <p:cTn id="720" dur="3000"/>
                                        <p:tgtEl>
                                          <p:spTgt spid="7"/>
                                        </p:tgtEl>
                                      </p:cBhvr>
                                    </p:animEffect>
                                    <p:set>
                                      <p:cBhvr>
                                        <p:cTn id="721" dur="1" fill="hold">
                                          <p:stCondLst>
                                            <p:cond delay="2999"/>
                                          </p:stCondLst>
                                        </p:cTn>
                                        <p:tgtEl>
                                          <p:spTgt spid="7"/>
                                        </p:tgtEl>
                                        <p:attrNameLst>
                                          <p:attrName>style.visibility</p:attrName>
                                        </p:attrNameLst>
                                      </p:cBhvr>
                                      <p:to>
                                        <p:strVal val="hidden"/>
                                      </p:to>
                                    </p:set>
                                  </p:childTnLst>
                                </p:cTn>
                              </p:par>
                              <p:par>
                                <p:cTn id="722" presetID="13" presetClass="exit" presetSubtype="32" fill="hold" grpId="3" nodeType="withEffect">
                                  <p:stCondLst>
                                    <p:cond delay="0"/>
                                  </p:stCondLst>
                                  <p:childTnLst>
                                    <p:animEffect transition="out" filter="plus(out)">
                                      <p:cBhvr>
                                        <p:cTn id="723" dur="3000"/>
                                        <p:tgtEl>
                                          <p:spTgt spid="8"/>
                                        </p:tgtEl>
                                      </p:cBhvr>
                                    </p:animEffect>
                                    <p:set>
                                      <p:cBhvr>
                                        <p:cTn id="724" dur="1" fill="hold">
                                          <p:stCondLst>
                                            <p:cond delay="2999"/>
                                          </p:stCondLst>
                                        </p:cTn>
                                        <p:tgtEl>
                                          <p:spTgt spid="8"/>
                                        </p:tgtEl>
                                        <p:attrNameLst>
                                          <p:attrName>style.visibility</p:attrName>
                                        </p:attrNameLst>
                                      </p:cBhvr>
                                      <p:to>
                                        <p:strVal val="hidden"/>
                                      </p:to>
                                    </p:set>
                                  </p:childTnLst>
                                </p:cTn>
                              </p:par>
                              <p:par>
                                <p:cTn id="725" presetID="13" presetClass="exit" presetSubtype="32" fill="hold" grpId="3" nodeType="withEffect">
                                  <p:stCondLst>
                                    <p:cond delay="0"/>
                                  </p:stCondLst>
                                  <p:childTnLst>
                                    <p:animEffect transition="out" filter="plus(out)">
                                      <p:cBhvr>
                                        <p:cTn id="726" dur="3000"/>
                                        <p:tgtEl>
                                          <p:spTgt spid="9"/>
                                        </p:tgtEl>
                                      </p:cBhvr>
                                    </p:animEffect>
                                    <p:set>
                                      <p:cBhvr>
                                        <p:cTn id="727" dur="1" fill="hold">
                                          <p:stCondLst>
                                            <p:cond delay="2999"/>
                                          </p:stCondLst>
                                        </p:cTn>
                                        <p:tgtEl>
                                          <p:spTgt spid="9"/>
                                        </p:tgtEl>
                                        <p:attrNameLst>
                                          <p:attrName>style.visibility</p:attrName>
                                        </p:attrNameLst>
                                      </p:cBhvr>
                                      <p:to>
                                        <p:strVal val="hidden"/>
                                      </p:to>
                                    </p:set>
                                  </p:childTnLst>
                                </p:cTn>
                              </p:par>
                              <p:par>
                                <p:cTn id="728" presetID="13" presetClass="exit" presetSubtype="32" fill="hold" grpId="3" nodeType="withEffect">
                                  <p:stCondLst>
                                    <p:cond delay="0"/>
                                  </p:stCondLst>
                                  <p:childTnLst>
                                    <p:animEffect transition="out" filter="plus(out)">
                                      <p:cBhvr>
                                        <p:cTn id="729" dur="3000"/>
                                        <p:tgtEl>
                                          <p:spTgt spid="10"/>
                                        </p:tgtEl>
                                      </p:cBhvr>
                                    </p:animEffect>
                                    <p:set>
                                      <p:cBhvr>
                                        <p:cTn id="730" dur="1" fill="hold">
                                          <p:stCondLst>
                                            <p:cond delay="2999"/>
                                          </p:stCondLst>
                                        </p:cTn>
                                        <p:tgtEl>
                                          <p:spTgt spid="10"/>
                                        </p:tgtEl>
                                        <p:attrNameLst>
                                          <p:attrName>style.visibility</p:attrName>
                                        </p:attrNameLst>
                                      </p:cBhvr>
                                      <p:to>
                                        <p:strVal val="hidden"/>
                                      </p:to>
                                    </p:set>
                                  </p:childTnLst>
                                </p:cTn>
                              </p:par>
                              <p:par>
                                <p:cTn id="731" presetID="13" presetClass="exit" presetSubtype="32" fill="hold" grpId="3" nodeType="withEffect">
                                  <p:stCondLst>
                                    <p:cond delay="0"/>
                                  </p:stCondLst>
                                  <p:childTnLst>
                                    <p:animEffect transition="out" filter="plus(out)">
                                      <p:cBhvr>
                                        <p:cTn id="732" dur="3000"/>
                                        <p:tgtEl>
                                          <p:spTgt spid="11"/>
                                        </p:tgtEl>
                                      </p:cBhvr>
                                    </p:animEffect>
                                    <p:set>
                                      <p:cBhvr>
                                        <p:cTn id="733" dur="1" fill="hold">
                                          <p:stCondLst>
                                            <p:cond delay="2999"/>
                                          </p:stCondLst>
                                        </p:cTn>
                                        <p:tgtEl>
                                          <p:spTgt spid="11"/>
                                        </p:tgtEl>
                                        <p:attrNameLst>
                                          <p:attrName>style.visibility</p:attrName>
                                        </p:attrNameLst>
                                      </p:cBhvr>
                                      <p:to>
                                        <p:strVal val="hidden"/>
                                      </p:to>
                                    </p:set>
                                  </p:childTnLst>
                                </p:cTn>
                              </p:par>
                              <p:par>
                                <p:cTn id="734" presetID="13" presetClass="exit" presetSubtype="32" fill="hold" grpId="3" nodeType="withEffect">
                                  <p:stCondLst>
                                    <p:cond delay="0"/>
                                  </p:stCondLst>
                                  <p:childTnLst>
                                    <p:animEffect transition="out" filter="plus(out)">
                                      <p:cBhvr>
                                        <p:cTn id="735" dur="3000"/>
                                        <p:tgtEl>
                                          <p:spTgt spid="12"/>
                                        </p:tgtEl>
                                      </p:cBhvr>
                                    </p:animEffect>
                                    <p:set>
                                      <p:cBhvr>
                                        <p:cTn id="736" dur="1" fill="hold">
                                          <p:stCondLst>
                                            <p:cond delay="2999"/>
                                          </p:stCondLst>
                                        </p:cTn>
                                        <p:tgtEl>
                                          <p:spTgt spid="12"/>
                                        </p:tgtEl>
                                        <p:attrNameLst>
                                          <p:attrName>style.visibility</p:attrName>
                                        </p:attrNameLst>
                                      </p:cBhvr>
                                      <p:to>
                                        <p:strVal val="hidden"/>
                                      </p:to>
                                    </p:set>
                                  </p:childTnLst>
                                </p:cTn>
                              </p:par>
                              <p:par>
                                <p:cTn id="737" presetID="13" presetClass="exit" presetSubtype="32" fill="hold" grpId="3" nodeType="withEffect">
                                  <p:stCondLst>
                                    <p:cond delay="0"/>
                                  </p:stCondLst>
                                  <p:childTnLst>
                                    <p:animEffect transition="out" filter="plus(out)">
                                      <p:cBhvr>
                                        <p:cTn id="738" dur="3000"/>
                                        <p:tgtEl>
                                          <p:spTgt spid="13"/>
                                        </p:tgtEl>
                                      </p:cBhvr>
                                    </p:animEffect>
                                    <p:set>
                                      <p:cBhvr>
                                        <p:cTn id="739" dur="1" fill="hold">
                                          <p:stCondLst>
                                            <p:cond delay="2999"/>
                                          </p:stCondLst>
                                        </p:cTn>
                                        <p:tgtEl>
                                          <p:spTgt spid="13"/>
                                        </p:tgtEl>
                                        <p:attrNameLst>
                                          <p:attrName>style.visibility</p:attrName>
                                        </p:attrNameLst>
                                      </p:cBhvr>
                                      <p:to>
                                        <p:strVal val="hidden"/>
                                      </p:to>
                                    </p:set>
                                  </p:childTnLst>
                                </p:cTn>
                              </p:par>
                              <p:par>
                                <p:cTn id="740" presetID="13" presetClass="exit" presetSubtype="32" fill="hold" grpId="3" nodeType="withEffect">
                                  <p:stCondLst>
                                    <p:cond delay="0"/>
                                  </p:stCondLst>
                                  <p:childTnLst>
                                    <p:animEffect transition="out" filter="plus(out)">
                                      <p:cBhvr>
                                        <p:cTn id="741" dur="3000"/>
                                        <p:tgtEl>
                                          <p:spTgt spid="14"/>
                                        </p:tgtEl>
                                      </p:cBhvr>
                                    </p:animEffect>
                                    <p:set>
                                      <p:cBhvr>
                                        <p:cTn id="742" dur="1" fill="hold">
                                          <p:stCondLst>
                                            <p:cond delay="2999"/>
                                          </p:stCondLst>
                                        </p:cTn>
                                        <p:tgtEl>
                                          <p:spTgt spid="14"/>
                                        </p:tgtEl>
                                        <p:attrNameLst>
                                          <p:attrName>style.visibility</p:attrName>
                                        </p:attrNameLst>
                                      </p:cBhvr>
                                      <p:to>
                                        <p:strVal val="hidden"/>
                                      </p:to>
                                    </p:set>
                                  </p:childTnLst>
                                </p:cTn>
                              </p:par>
                              <p:par>
                                <p:cTn id="743" presetID="13" presetClass="exit" presetSubtype="32" fill="hold" grpId="3" nodeType="withEffect">
                                  <p:stCondLst>
                                    <p:cond delay="0"/>
                                  </p:stCondLst>
                                  <p:childTnLst>
                                    <p:animEffect transition="out" filter="plus(out)">
                                      <p:cBhvr>
                                        <p:cTn id="744" dur="3000"/>
                                        <p:tgtEl>
                                          <p:spTgt spid="15"/>
                                        </p:tgtEl>
                                      </p:cBhvr>
                                    </p:animEffect>
                                    <p:set>
                                      <p:cBhvr>
                                        <p:cTn id="745" dur="1" fill="hold">
                                          <p:stCondLst>
                                            <p:cond delay="2999"/>
                                          </p:stCondLst>
                                        </p:cTn>
                                        <p:tgtEl>
                                          <p:spTgt spid="15"/>
                                        </p:tgtEl>
                                        <p:attrNameLst>
                                          <p:attrName>style.visibility</p:attrName>
                                        </p:attrNameLst>
                                      </p:cBhvr>
                                      <p:to>
                                        <p:strVal val="hidden"/>
                                      </p:to>
                                    </p:set>
                                  </p:childTnLst>
                                </p:cTn>
                              </p:par>
                              <p:par>
                                <p:cTn id="746" presetID="13" presetClass="exit" presetSubtype="32" fill="hold" grpId="3" nodeType="withEffect">
                                  <p:stCondLst>
                                    <p:cond delay="0"/>
                                  </p:stCondLst>
                                  <p:childTnLst>
                                    <p:animEffect transition="out" filter="plus(out)">
                                      <p:cBhvr>
                                        <p:cTn id="747" dur="3000"/>
                                        <p:tgtEl>
                                          <p:spTgt spid="16"/>
                                        </p:tgtEl>
                                      </p:cBhvr>
                                    </p:animEffect>
                                    <p:set>
                                      <p:cBhvr>
                                        <p:cTn id="748" dur="1" fill="hold">
                                          <p:stCondLst>
                                            <p:cond delay="2999"/>
                                          </p:stCondLst>
                                        </p:cTn>
                                        <p:tgtEl>
                                          <p:spTgt spid="16"/>
                                        </p:tgtEl>
                                        <p:attrNameLst>
                                          <p:attrName>style.visibility</p:attrName>
                                        </p:attrNameLst>
                                      </p:cBhvr>
                                      <p:to>
                                        <p:strVal val="hidden"/>
                                      </p:to>
                                    </p:set>
                                  </p:childTnLst>
                                </p:cTn>
                              </p:par>
                              <p:par>
                                <p:cTn id="749" presetID="13" presetClass="exit" presetSubtype="32" fill="hold" grpId="3" nodeType="withEffect">
                                  <p:stCondLst>
                                    <p:cond delay="0"/>
                                  </p:stCondLst>
                                  <p:childTnLst>
                                    <p:animEffect transition="out" filter="plus(out)">
                                      <p:cBhvr>
                                        <p:cTn id="750" dur="3000"/>
                                        <p:tgtEl>
                                          <p:spTgt spid="17"/>
                                        </p:tgtEl>
                                      </p:cBhvr>
                                    </p:animEffect>
                                    <p:set>
                                      <p:cBhvr>
                                        <p:cTn id="751" dur="1" fill="hold">
                                          <p:stCondLst>
                                            <p:cond delay="2999"/>
                                          </p:stCondLst>
                                        </p:cTn>
                                        <p:tgtEl>
                                          <p:spTgt spid="17"/>
                                        </p:tgtEl>
                                        <p:attrNameLst>
                                          <p:attrName>style.visibility</p:attrName>
                                        </p:attrNameLst>
                                      </p:cBhvr>
                                      <p:to>
                                        <p:strVal val="hidden"/>
                                      </p:to>
                                    </p:set>
                                  </p:childTnLst>
                                </p:cTn>
                              </p:par>
                              <p:par>
                                <p:cTn id="752" presetID="13" presetClass="exit" presetSubtype="32" fill="hold" grpId="3" nodeType="withEffect">
                                  <p:stCondLst>
                                    <p:cond delay="0"/>
                                  </p:stCondLst>
                                  <p:childTnLst>
                                    <p:animEffect transition="out" filter="plus(out)">
                                      <p:cBhvr>
                                        <p:cTn id="753" dur="3000"/>
                                        <p:tgtEl>
                                          <p:spTgt spid="18"/>
                                        </p:tgtEl>
                                      </p:cBhvr>
                                    </p:animEffect>
                                    <p:set>
                                      <p:cBhvr>
                                        <p:cTn id="754" dur="1" fill="hold">
                                          <p:stCondLst>
                                            <p:cond delay="2999"/>
                                          </p:stCondLst>
                                        </p:cTn>
                                        <p:tgtEl>
                                          <p:spTgt spid="18"/>
                                        </p:tgtEl>
                                        <p:attrNameLst>
                                          <p:attrName>style.visibility</p:attrName>
                                        </p:attrNameLst>
                                      </p:cBhvr>
                                      <p:to>
                                        <p:strVal val="hidden"/>
                                      </p:to>
                                    </p:set>
                                  </p:childTnLst>
                                </p:cTn>
                              </p:par>
                              <p:par>
                                <p:cTn id="755" presetID="13" presetClass="exit" presetSubtype="32" fill="hold" grpId="3" nodeType="withEffect">
                                  <p:stCondLst>
                                    <p:cond delay="0"/>
                                  </p:stCondLst>
                                  <p:childTnLst>
                                    <p:animEffect transition="out" filter="plus(out)">
                                      <p:cBhvr>
                                        <p:cTn id="756" dur="3000"/>
                                        <p:tgtEl>
                                          <p:spTgt spid="19"/>
                                        </p:tgtEl>
                                      </p:cBhvr>
                                    </p:animEffect>
                                    <p:set>
                                      <p:cBhvr>
                                        <p:cTn id="757" dur="1" fill="hold">
                                          <p:stCondLst>
                                            <p:cond delay="2999"/>
                                          </p:stCondLst>
                                        </p:cTn>
                                        <p:tgtEl>
                                          <p:spTgt spid="19"/>
                                        </p:tgtEl>
                                        <p:attrNameLst>
                                          <p:attrName>style.visibility</p:attrName>
                                        </p:attrNameLst>
                                      </p:cBhvr>
                                      <p:to>
                                        <p:strVal val="hidden"/>
                                      </p:to>
                                    </p:set>
                                  </p:childTnLst>
                                </p:cTn>
                              </p:par>
                              <p:par>
                                <p:cTn id="758" presetID="13" presetClass="exit" presetSubtype="32" fill="hold" grpId="3" nodeType="withEffect">
                                  <p:stCondLst>
                                    <p:cond delay="0"/>
                                  </p:stCondLst>
                                  <p:childTnLst>
                                    <p:animEffect transition="out" filter="plus(out)">
                                      <p:cBhvr>
                                        <p:cTn id="759" dur="3000"/>
                                        <p:tgtEl>
                                          <p:spTgt spid="20"/>
                                        </p:tgtEl>
                                      </p:cBhvr>
                                    </p:animEffect>
                                    <p:set>
                                      <p:cBhvr>
                                        <p:cTn id="760" dur="1" fill="hold">
                                          <p:stCondLst>
                                            <p:cond delay="2999"/>
                                          </p:stCondLst>
                                        </p:cTn>
                                        <p:tgtEl>
                                          <p:spTgt spid="20"/>
                                        </p:tgtEl>
                                        <p:attrNameLst>
                                          <p:attrName>style.visibility</p:attrName>
                                        </p:attrNameLst>
                                      </p:cBhvr>
                                      <p:to>
                                        <p:strVal val="hidden"/>
                                      </p:to>
                                    </p:set>
                                  </p:childTnLst>
                                </p:cTn>
                              </p:par>
                              <p:par>
                                <p:cTn id="761" presetID="13" presetClass="exit" presetSubtype="32" fill="hold" grpId="3" nodeType="withEffect">
                                  <p:stCondLst>
                                    <p:cond delay="0"/>
                                  </p:stCondLst>
                                  <p:childTnLst>
                                    <p:animEffect transition="out" filter="plus(out)">
                                      <p:cBhvr>
                                        <p:cTn id="762" dur="3000"/>
                                        <p:tgtEl>
                                          <p:spTgt spid="21"/>
                                        </p:tgtEl>
                                      </p:cBhvr>
                                    </p:animEffect>
                                    <p:set>
                                      <p:cBhvr>
                                        <p:cTn id="763" dur="1" fill="hold">
                                          <p:stCondLst>
                                            <p:cond delay="2999"/>
                                          </p:stCondLst>
                                        </p:cTn>
                                        <p:tgtEl>
                                          <p:spTgt spid="21"/>
                                        </p:tgtEl>
                                        <p:attrNameLst>
                                          <p:attrName>style.visibility</p:attrName>
                                        </p:attrNameLst>
                                      </p:cBhvr>
                                      <p:to>
                                        <p:strVal val="hidden"/>
                                      </p:to>
                                    </p:set>
                                  </p:childTnLst>
                                </p:cTn>
                              </p:par>
                              <p:par>
                                <p:cTn id="764" presetID="13" presetClass="exit" presetSubtype="32" fill="hold" grpId="3" nodeType="withEffect">
                                  <p:stCondLst>
                                    <p:cond delay="0"/>
                                  </p:stCondLst>
                                  <p:childTnLst>
                                    <p:animEffect transition="out" filter="plus(out)">
                                      <p:cBhvr>
                                        <p:cTn id="765" dur="3000"/>
                                        <p:tgtEl>
                                          <p:spTgt spid="22"/>
                                        </p:tgtEl>
                                      </p:cBhvr>
                                    </p:animEffect>
                                    <p:set>
                                      <p:cBhvr>
                                        <p:cTn id="766" dur="1" fill="hold">
                                          <p:stCondLst>
                                            <p:cond delay="2999"/>
                                          </p:stCondLst>
                                        </p:cTn>
                                        <p:tgtEl>
                                          <p:spTgt spid="22"/>
                                        </p:tgtEl>
                                        <p:attrNameLst>
                                          <p:attrName>style.visibility</p:attrName>
                                        </p:attrNameLst>
                                      </p:cBhvr>
                                      <p:to>
                                        <p:strVal val="hidden"/>
                                      </p:to>
                                    </p:set>
                                  </p:childTnLst>
                                </p:cTn>
                              </p:par>
                              <p:par>
                                <p:cTn id="767" presetID="13" presetClass="exit" presetSubtype="32" fill="hold" grpId="3" nodeType="withEffect">
                                  <p:stCondLst>
                                    <p:cond delay="0"/>
                                  </p:stCondLst>
                                  <p:childTnLst>
                                    <p:animEffect transition="out" filter="plus(out)">
                                      <p:cBhvr>
                                        <p:cTn id="768" dur="3000"/>
                                        <p:tgtEl>
                                          <p:spTgt spid="23"/>
                                        </p:tgtEl>
                                      </p:cBhvr>
                                    </p:animEffect>
                                    <p:set>
                                      <p:cBhvr>
                                        <p:cTn id="769" dur="1" fill="hold">
                                          <p:stCondLst>
                                            <p:cond delay="2999"/>
                                          </p:stCondLst>
                                        </p:cTn>
                                        <p:tgtEl>
                                          <p:spTgt spid="23"/>
                                        </p:tgtEl>
                                        <p:attrNameLst>
                                          <p:attrName>style.visibility</p:attrName>
                                        </p:attrNameLst>
                                      </p:cBhvr>
                                      <p:to>
                                        <p:strVal val="hidden"/>
                                      </p:to>
                                    </p:set>
                                  </p:childTnLst>
                                </p:cTn>
                              </p:par>
                              <p:par>
                                <p:cTn id="770" presetID="13" presetClass="exit" presetSubtype="32" fill="hold" grpId="3" nodeType="withEffect">
                                  <p:stCondLst>
                                    <p:cond delay="0"/>
                                  </p:stCondLst>
                                  <p:childTnLst>
                                    <p:animEffect transition="out" filter="plus(out)">
                                      <p:cBhvr>
                                        <p:cTn id="771" dur="3000"/>
                                        <p:tgtEl>
                                          <p:spTgt spid="24"/>
                                        </p:tgtEl>
                                      </p:cBhvr>
                                    </p:animEffect>
                                    <p:set>
                                      <p:cBhvr>
                                        <p:cTn id="772" dur="1" fill="hold">
                                          <p:stCondLst>
                                            <p:cond delay="2999"/>
                                          </p:stCondLst>
                                        </p:cTn>
                                        <p:tgtEl>
                                          <p:spTgt spid="24"/>
                                        </p:tgtEl>
                                        <p:attrNameLst>
                                          <p:attrName>style.visibility</p:attrName>
                                        </p:attrNameLst>
                                      </p:cBhvr>
                                      <p:to>
                                        <p:strVal val="hidden"/>
                                      </p:to>
                                    </p:set>
                                  </p:childTnLst>
                                </p:cTn>
                              </p:par>
                              <p:par>
                                <p:cTn id="773" presetID="13" presetClass="exit" presetSubtype="32" fill="hold" grpId="3" nodeType="withEffect">
                                  <p:stCondLst>
                                    <p:cond delay="0"/>
                                  </p:stCondLst>
                                  <p:childTnLst>
                                    <p:animEffect transition="out" filter="plus(out)">
                                      <p:cBhvr>
                                        <p:cTn id="774" dur="3000"/>
                                        <p:tgtEl>
                                          <p:spTgt spid="25"/>
                                        </p:tgtEl>
                                      </p:cBhvr>
                                    </p:animEffect>
                                    <p:set>
                                      <p:cBhvr>
                                        <p:cTn id="775" dur="1" fill="hold">
                                          <p:stCondLst>
                                            <p:cond delay="2999"/>
                                          </p:stCondLst>
                                        </p:cTn>
                                        <p:tgtEl>
                                          <p:spTgt spid="25"/>
                                        </p:tgtEl>
                                        <p:attrNameLst>
                                          <p:attrName>style.visibility</p:attrName>
                                        </p:attrNameLst>
                                      </p:cBhvr>
                                      <p:to>
                                        <p:strVal val="hidden"/>
                                      </p:to>
                                    </p:set>
                                  </p:childTnLst>
                                </p:cTn>
                              </p:par>
                              <p:par>
                                <p:cTn id="776" presetID="13" presetClass="exit" presetSubtype="32" fill="hold" grpId="3" nodeType="withEffect">
                                  <p:stCondLst>
                                    <p:cond delay="0"/>
                                  </p:stCondLst>
                                  <p:childTnLst>
                                    <p:animEffect transition="out" filter="plus(out)">
                                      <p:cBhvr>
                                        <p:cTn id="777" dur="3000"/>
                                        <p:tgtEl>
                                          <p:spTgt spid="26"/>
                                        </p:tgtEl>
                                      </p:cBhvr>
                                    </p:animEffect>
                                    <p:set>
                                      <p:cBhvr>
                                        <p:cTn id="778" dur="1" fill="hold">
                                          <p:stCondLst>
                                            <p:cond delay="2999"/>
                                          </p:stCondLst>
                                        </p:cTn>
                                        <p:tgtEl>
                                          <p:spTgt spid="26"/>
                                        </p:tgtEl>
                                        <p:attrNameLst>
                                          <p:attrName>style.visibility</p:attrName>
                                        </p:attrNameLst>
                                      </p:cBhvr>
                                      <p:to>
                                        <p:strVal val="hidden"/>
                                      </p:to>
                                    </p:set>
                                  </p:childTnLst>
                                </p:cTn>
                              </p:par>
                              <p:par>
                                <p:cTn id="779" presetID="13" presetClass="exit" presetSubtype="32" fill="hold" grpId="3" nodeType="withEffect">
                                  <p:stCondLst>
                                    <p:cond delay="0"/>
                                  </p:stCondLst>
                                  <p:childTnLst>
                                    <p:animEffect transition="out" filter="plus(out)">
                                      <p:cBhvr>
                                        <p:cTn id="780" dur="3000"/>
                                        <p:tgtEl>
                                          <p:spTgt spid="27"/>
                                        </p:tgtEl>
                                      </p:cBhvr>
                                    </p:animEffect>
                                    <p:set>
                                      <p:cBhvr>
                                        <p:cTn id="781" dur="1" fill="hold">
                                          <p:stCondLst>
                                            <p:cond delay="2999"/>
                                          </p:stCondLst>
                                        </p:cTn>
                                        <p:tgtEl>
                                          <p:spTgt spid="27"/>
                                        </p:tgtEl>
                                        <p:attrNameLst>
                                          <p:attrName>style.visibility</p:attrName>
                                        </p:attrNameLst>
                                      </p:cBhvr>
                                      <p:to>
                                        <p:strVal val="hidden"/>
                                      </p:to>
                                    </p:set>
                                  </p:childTnLst>
                                </p:cTn>
                              </p:par>
                              <p:par>
                                <p:cTn id="782" presetID="13" presetClass="exit" presetSubtype="32" fill="hold" grpId="3" nodeType="withEffect">
                                  <p:stCondLst>
                                    <p:cond delay="0"/>
                                  </p:stCondLst>
                                  <p:childTnLst>
                                    <p:animEffect transition="out" filter="plus(out)">
                                      <p:cBhvr>
                                        <p:cTn id="783" dur="3000"/>
                                        <p:tgtEl>
                                          <p:spTgt spid="28"/>
                                        </p:tgtEl>
                                      </p:cBhvr>
                                    </p:animEffect>
                                    <p:set>
                                      <p:cBhvr>
                                        <p:cTn id="784" dur="1" fill="hold">
                                          <p:stCondLst>
                                            <p:cond delay="2999"/>
                                          </p:stCondLst>
                                        </p:cTn>
                                        <p:tgtEl>
                                          <p:spTgt spid="28"/>
                                        </p:tgtEl>
                                        <p:attrNameLst>
                                          <p:attrName>style.visibility</p:attrName>
                                        </p:attrNameLst>
                                      </p:cBhvr>
                                      <p:to>
                                        <p:strVal val="hidden"/>
                                      </p:to>
                                    </p:set>
                                  </p:childTnLst>
                                </p:cTn>
                              </p:par>
                              <p:par>
                                <p:cTn id="785" presetID="13" presetClass="exit" presetSubtype="32" fill="hold" grpId="3" nodeType="withEffect">
                                  <p:stCondLst>
                                    <p:cond delay="0"/>
                                  </p:stCondLst>
                                  <p:childTnLst>
                                    <p:animEffect transition="out" filter="plus(out)">
                                      <p:cBhvr>
                                        <p:cTn id="786" dur="3000"/>
                                        <p:tgtEl>
                                          <p:spTgt spid="29"/>
                                        </p:tgtEl>
                                      </p:cBhvr>
                                    </p:animEffect>
                                    <p:set>
                                      <p:cBhvr>
                                        <p:cTn id="787" dur="1" fill="hold">
                                          <p:stCondLst>
                                            <p:cond delay="2999"/>
                                          </p:stCondLst>
                                        </p:cTn>
                                        <p:tgtEl>
                                          <p:spTgt spid="29"/>
                                        </p:tgtEl>
                                        <p:attrNameLst>
                                          <p:attrName>style.visibility</p:attrName>
                                        </p:attrNameLst>
                                      </p:cBhvr>
                                      <p:to>
                                        <p:strVal val="hidden"/>
                                      </p:to>
                                    </p:set>
                                  </p:childTnLst>
                                </p:cTn>
                              </p:par>
                              <p:par>
                                <p:cTn id="788" presetID="13" presetClass="exit" presetSubtype="32" fill="hold" grpId="3" nodeType="withEffect">
                                  <p:stCondLst>
                                    <p:cond delay="0"/>
                                  </p:stCondLst>
                                  <p:childTnLst>
                                    <p:animEffect transition="out" filter="plus(out)">
                                      <p:cBhvr>
                                        <p:cTn id="789" dur="3000"/>
                                        <p:tgtEl>
                                          <p:spTgt spid="30"/>
                                        </p:tgtEl>
                                      </p:cBhvr>
                                    </p:animEffect>
                                    <p:set>
                                      <p:cBhvr>
                                        <p:cTn id="790" dur="1" fill="hold">
                                          <p:stCondLst>
                                            <p:cond delay="2999"/>
                                          </p:stCondLst>
                                        </p:cTn>
                                        <p:tgtEl>
                                          <p:spTgt spid="30"/>
                                        </p:tgtEl>
                                        <p:attrNameLst>
                                          <p:attrName>style.visibility</p:attrName>
                                        </p:attrNameLst>
                                      </p:cBhvr>
                                      <p:to>
                                        <p:strVal val="hidden"/>
                                      </p:to>
                                    </p:set>
                                  </p:childTnLst>
                                </p:cTn>
                              </p:par>
                              <p:par>
                                <p:cTn id="791" presetID="13" presetClass="exit" presetSubtype="32" fill="hold" grpId="3" nodeType="withEffect">
                                  <p:stCondLst>
                                    <p:cond delay="0"/>
                                  </p:stCondLst>
                                  <p:childTnLst>
                                    <p:animEffect transition="out" filter="plus(out)">
                                      <p:cBhvr>
                                        <p:cTn id="792" dur="3000"/>
                                        <p:tgtEl>
                                          <p:spTgt spid="31"/>
                                        </p:tgtEl>
                                      </p:cBhvr>
                                    </p:animEffect>
                                    <p:set>
                                      <p:cBhvr>
                                        <p:cTn id="793" dur="1" fill="hold">
                                          <p:stCondLst>
                                            <p:cond delay="2999"/>
                                          </p:stCondLst>
                                        </p:cTn>
                                        <p:tgtEl>
                                          <p:spTgt spid="31"/>
                                        </p:tgtEl>
                                        <p:attrNameLst>
                                          <p:attrName>style.visibility</p:attrName>
                                        </p:attrNameLst>
                                      </p:cBhvr>
                                      <p:to>
                                        <p:strVal val="hidden"/>
                                      </p:to>
                                    </p:set>
                                  </p:childTnLst>
                                </p:cTn>
                              </p:par>
                              <p:par>
                                <p:cTn id="794" presetID="13" presetClass="exit" presetSubtype="32" fill="hold" grpId="3" nodeType="withEffect">
                                  <p:stCondLst>
                                    <p:cond delay="0"/>
                                  </p:stCondLst>
                                  <p:childTnLst>
                                    <p:animEffect transition="out" filter="plus(out)">
                                      <p:cBhvr>
                                        <p:cTn id="795" dur="3000"/>
                                        <p:tgtEl>
                                          <p:spTgt spid="32"/>
                                        </p:tgtEl>
                                      </p:cBhvr>
                                    </p:animEffect>
                                    <p:set>
                                      <p:cBhvr>
                                        <p:cTn id="796" dur="1" fill="hold">
                                          <p:stCondLst>
                                            <p:cond delay="2999"/>
                                          </p:stCondLst>
                                        </p:cTn>
                                        <p:tgtEl>
                                          <p:spTgt spid="32"/>
                                        </p:tgtEl>
                                        <p:attrNameLst>
                                          <p:attrName>style.visibility</p:attrName>
                                        </p:attrNameLst>
                                      </p:cBhvr>
                                      <p:to>
                                        <p:strVal val="hidden"/>
                                      </p:to>
                                    </p:set>
                                  </p:childTnLst>
                                </p:cTn>
                              </p:par>
                              <p:par>
                                <p:cTn id="797" presetID="13" presetClass="exit" presetSubtype="32" fill="hold" grpId="3" nodeType="withEffect">
                                  <p:stCondLst>
                                    <p:cond delay="0"/>
                                  </p:stCondLst>
                                  <p:childTnLst>
                                    <p:animEffect transition="out" filter="plus(out)">
                                      <p:cBhvr>
                                        <p:cTn id="798" dur="3000"/>
                                        <p:tgtEl>
                                          <p:spTgt spid="33"/>
                                        </p:tgtEl>
                                      </p:cBhvr>
                                    </p:animEffect>
                                    <p:set>
                                      <p:cBhvr>
                                        <p:cTn id="799" dur="1" fill="hold">
                                          <p:stCondLst>
                                            <p:cond delay="2999"/>
                                          </p:stCondLst>
                                        </p:cTn>
                                        <p:tgtEl>
                                          <p:spTgt spid="33"/>
                                        </p:tgtEl>
                                        <p:attrNameLst>
                                          <p:attrName>style.visibility</p:attrName>
                                        </p:attrNameLst>
                                      </p:cBhvr>
                                      <p:to>
                                        <p:strVal val="hidden"/>
                                      </p:to>
                                    </p:set>
                                  </p:childTnLst>
                                </p:cTn>
                              </p:par>
                              <p:par>
                                <p:cTn id="800" presetID="13" presetClass="exit" presetSubtype="32" fill="hold" grpId="3" nodeType="withEffect">
                                  <p:stCondLst>
                                    <p:cond delay="0"/>
                                  </p:stCondLst>
                                  <p:childTnLst>
                                    <p:animEffect transition="out" filter="plus(out)">
                                      <p:cBhvr>
                                        <p:cTn id="801" dur="3000"/>
                                        <p:tgtEl>
                                          <p:spTgt spid="34"/>
                                        </p:tgtEl>
                                      </p:cBhvr>
                                    </p:animEffect>
                                    <p:set>
                                      <p:cBhvr>
                                        <p:cTn id="802" dur="1" fill="hold">
                                          <p:stCondLst>
                                            <p:cond delay="2999"/>
                                          </p:stCondLst>
                                        </p:cTn>
                                        <p:tgtEl>
                                          <p:spTgt spid="34"/>
                                        </p:tgtEl>
                                        <p:attrNameLst>
                                          <p:attrName>style.visibility</p:attrName>
                                        </p:attrNameLst>
                                      </p:cBhvr>
                                      <p:to>
                                        <p:strVal val="hidden"/>
                                      </p:to>
                                    </p:set>
                                  </p:childTnLst>
                                </p:cTn>
                              </p:par>
                              <p:par>
                                <p:cTn id="803" presetID="13" presetClass="exit" presetSubtype="32" fill="hold" grpId="3" nodeType="withEffect">
                                  <p:stCondLst>
                                    <p:cond delay="0"/>
                                  </p:stCondLst>
                                  <p:childTnLst>
                                    <p:animEffect transition="out" filter="plus(out)">
                                      <p:cBhvr>
                                        <p:cTn id="804" dur="3000"/>
                                        <p:tgtEl>
                                          <p:spTgt spid="35"/>
                                        </p:tgtEl>
                                      </p:cBhvr>
                                    </p:animEffect>
                                    <p:set>
                                      <p:cBhvr>
                                        <p:cTn id="805" dur="1" fill="hold">
                                          <p:stCondLst>
                                            <p:cond delay="2999"/>
                                          </p:stCondLst>
                                        </p:cTn>
                                        <p:tgtEl>
                                          <p:spTgt spid="35"/>
                                        </p:tgtEl>
                                        <p:attrNameLst>
                                          <p:attrName>style.visibility</p:attrName>
                                        </p:attrNameLst>
                                      </p:cBhvr>
                                      <p:to>
                                        <p:strVal val="hidden"/>
                                      </p:to>
                                    </p:set>
                                  </p:childTnLst>
                                </p:cTn>
                              </p:par>
                              <p:par>
                                <p:cTn id="806" presetID="13" presetClass="exit" presetSubtype="32" fill="hold" grpId="3" nodeType="withEffect">
                                  <p:stCondLst>
                                    <p:cond delay="0"/>
                                  </p:stCondLst>
                                  <p:childTnLst>
                                    <p:animEffect transition="out" filter="plus(out)">
                                      <p:cBhvr>
                                        <p:cTn id="807" dur="3000"/>
                                        <p:tgtEl>
                                          <p:spTgt spid="36"/>
                                        </p:tgtEl>
                                      </p:cBhvr>
                                    </p:animEffect>
                                    <p:set>
                                      <p:cBhvr>
                                        <p:cTn id="808" dur="1" fill="hold">
                                          <p:stCondLst>
                                            <p:cond delay="2999"/>
                                          </p:stCondLst>
                                        </p:cTn>
                                        <p:tgtEl>
                                          <p:spTgt spid="36"/>
                                        </p:tgtEl>
                                        <p:attrNameLst>
                                          <p:attrName>style.visibility</p:attrName>
                                        </p:attrNameLst>
                                      </p:cBhvr>
                                      <p:to>
                                        <p:strVal val="hidden"/>
                                      </p:to>
                                    </p:set>
                                  </p:childTnLst>
                                </p:cTn>
                              </p:par>
                              <p:par>
                                <p:cTn id="809" presetID="13" presetClass="exit" presetSubtype="32" fill="hold" grpId="3" nodeType="withEffect">
                                  <p:stCondLst>
                                    <p:cond delay="0"/>
                                  </p:stCondLst>
                                  <p:childTnLst>
                                    <p:animEffect transition="out" filter="plus(out)">
                                      <p:cBhvr>
                                        <p:cTn id="810" dur="3000"/>
                                        <p:tgtEl>
                                          <p:spTgt spid="37"/>
                                        </p:tgtEl>
                                      </p:cBhvr>
                                    </p:animEffect>
                                    <p:set>
                                      <p:cBhvr>
                                        <p:cTn id="811" dur="1" fill="hold">
                                          <p:stCondLst>
                                            <p:cond delay="2999"/>
                                          </p:stCondLst>
                                        </p:cTn>
                                        <p:tgtEl>
                                          <p:spTgt spid="37"/>
                                        </p:tgtEl>
                                        <p:attrNameLst>
                                          <p:attrName>style.visibility</p:attrName>
                                        </p:attrNameLst>
                                      </p:cBhvr>
                                      <p:to>
                                        <p:strVal val="hidden"/>
                                      </p:to>
                                    </p:set>
                                  </p:childTnLst>
                                </p:cTn>
                              </p:par>
                              <p:par>
                                <p:cTn id="812" presetID="13" presetClass="exit" presetSubtype="32" fill="hold" grpId="3" nodeType="withEffect">
                                  <p:stCondLst>
                                    <p:cond delay="0"/>
                                  </p:stCondLst>
                                  <p:childTnLst>
                                    <p:animEffect transition="out" filter="plus(out)">
                                      <p:cBhvr>
                                        <p:cTn id="813" dur="3000"/>
                                        <p:tgtEl>
                                          <p:spTgt spid="38"/>
                                        </p:tgtEl>
                                      </p:cBhvr>
                                    </p:animEffect>
                                    <p:set>
                                      <p:cBhvr>
                                        <p:cTn id="814" dur="1" fill="hold">
                                          <p:stCondLst>
                                            <p:cond delay="2999"/>
                                          </p:stCondLst>
                                        </p:cTn>
                                        <p:tgtEl>
                                          <p:spTgt spid="38"/>
                                        </p:tgtEl>
                                        <p:attrNameLst>
                                          <p:attrName>style.visibility</p:attrName>
                                        </p:attrNameLst>
                                      </p:cBhvr>
                                      <p:to>
                                        <p:strVal val="hidden"/>
                                      </p:to>
                                    </p:set>
                                  </p:childTnLst>
                                </p:cTn>
                              </p:par>
                              <p:par>
                                <p:cTn id="815" presetID="13" presetClass="exit" presetSubtype="32" fill="hold" grpId="3" nodeType="withEffect">
                                  <p:stCondLst>
                                    <p:cond delay="0"/>
                                  </p:stCondLst>
                                  <p:childTnLst>
                                    <p:animEffect transition="out" filter="plus(out)">
                                      <p:cBhvr>
                                        <p:cTn id="816" dur="3000"/>
                                        <p:tgtEl>
                                          <p:spTgt spid="39"/>
                                        </p:tgtEl>
                                      </p:cBhvr>
                                    </p:animEffect>
                                    <p:set>
                                      <p:cBhvr>
                                        <p:cTn id="817" dur="1" fill="hold">
                                          <p:stCondLst>
                                            <p:cond delay="2999"/>
                                          </p:stCondLst>
                                        </p:cTn>
                                        <p:tgtEl>
                                          <p:spTgt spid="39"/>
                                        </p:tgtEl>
                                        <p:attrNameLst>
                                          <p:attrName>style.visibility</p:attrName>
                                        </p:attrNameLst>
                                      </p:cBhvr>
                                      <p:to>
                                        <p:strVal val="hidden"/>
                                      </p:to>
                                    </p:set>
                                  </p:childTnLst>
                                </p:cTn>
                              </p:par>
                              <p:par>
                                <p:cTn id="818" presetID="13" presetClass="exit" presetSubtype="32" fill="hold" grpId="3" nodeType="withEffect">
                                  <p:stCondLst>
                                    <p:cond delay="0"/>
                                  </p:stCondLst>
                                  <p:childTnLst>
                                    <p:animEffect transition="out" filter="plus(out)">
                                      <p:cBhvr>
                                        <p:cTn id="819" dur="3000"/>
                                        <p:tgtEl>
                                          <p:spTgt spid="40"/>
                                        </p:tgtEl>
                                      </p:cBhvr>
                                    </p:animEffect>
                                    <p:set>
                                      <p:cBhvr>
                                        <p:cTn id="820" dur="1" fill="hold">
                                          <p:stCondLst>
                                            <p:cond delay="2999"/>
                                          </p:stCondLst>
                                        </p:cTn>
                                        <p:tgtEl>
                                          <p:spTgt spid="40"/>
                                        </p:tgtEl>
                                        <p:attrNameLst>
                                          <p:attrName>style.visibility</p:attrName>
                                        </p:attrNameLst>
                                      </p:cBhvr>
                                      <p:to>
                                        <p:strVal val="hidden"/>
                                      </p:to>
                                    </p:set>
                                  </p:childTnLst>
                                </p:cTn>
                              </p:par>
                              <p:par>
                                <p:cTn id="821" presetID="13" presetClass="exit" presetSubtype="32" fill="hold" grpId="3" nodeType="withEffect">
                                  <p:stCondLst>
                                    <p:cond delay="0"/>
                                  </p:stCondLst>
                                  <p:childTnLst>
                                    <p:animEffect transition="out" filter="plus(out)">
                                      <p:cBhvr>
                                        <p:cTn id="822" dur="3000"/>
                                        <p:tgtEl>
                                          <p:spTgt spid="41"/>
                                        </p:tgtEl>
                                      </p:cBhvr>
                                    </p:animEffect>
                                    <p:set>
                                      <p:cBhvr>
                                        <p:cTn id="823" dur="1" fill="hold">
                                          <p:stCondLst>
                                            <p:cond delay="2999"/>
                                          </p:stCondLst>
                                        </p:cTn>
                                        <p:tgtEl>
                                          <p:spTgt spid="41"/>
                                        </p:tgtEl>
                                        <p:attrNameLst>
                                          <p:attrName>style.visibility</p:attrName>
                                        </p:attrNameLst>
                                      </p:cBhvr>
                                      <p:to>
                                        <p:strVal val="hidden"/>
                                      </p:to>
                                    </p:set>
                                  </p:childTnLst>
                                </p:cTn>
                              </p:par>
                              <p:par>
                                <p:cTn id="824" presetID="13" presetClass="exit" presetSubtype="32" fill="hold" grpId="3" nodeType="withEffect">
                                  <p:stCondLst>
                                    <p:cond delay="0"/>
                                  </p:stCondLst>
                                  <p:childTnLst>
                                    <p:animEffect transition="out" filter="plus(out)">
                                      <p:cBhvr>
                                        <p:cTn id="825" dur="3000"/>
                                        <p:tgtEl>
                                          <p:spTgt spid="42"/>
                                        </p:tgtEl>
                                      </p:cBhvr>
                                    </p:animEffect>
                                    <p:set>
                                      <p:cBhvr>
                                        <p:cTn id="826" dur="1" fill="hold">
                                          <p:stCondLst>
                                            <p:cond delay="2999"/>
                                          </p:stCondLst>
                                        </p:cTn>
                                        <p:tgtEl>
                                          <p:spTgt spid="42"/>
                                        </p:tgtEl>
                                        <p:attrNameLst>
                                          <p:attrName>style.visibility</p:attrName>
                                        </p:attrNameLst>
                                      </p:cBhvr>
                                      <p:to>
                                        <p:strVal val="hidden"/>
                                      </p:to>
                                    </p:set>
                                  </p:childTnLst>
                                </p:cTn>
                              </p:par>
                              <p:par>
                                <p:cTn id="827" presetID="13" presetClass="exit" presetSubtype="32" fill="hold" grpId="3" nodeType="withEffect">
                                  <p:stCondLst>
                                    <p:cond delay="0"/>
                                  </p:stCondLst>
                                  <p:childTnLst>
                                    <p:animEffect transition="out" filter="plus(out)">
                                      <p:cBhvr>
                                        <p:cTn id="828" dur="3000"/>
                                        <p:tgtEl>
                                          <p:spTgt spid="43"/>
                                        </p:tgtEl>
                                      </p:cBhvr>
                                    </p:animEffect>
                                    <p:set>
                                      <p:cBhvr>
                                        <p:cTn id="829" dur="1" fill="hold">
                                          <p:stCondLst>
                                            <p:cond delay="2999"/>
                                          </p:stCondLst>
                                        </p:cTn>
                                        <p:tgtEl>
                                          <p:spTgt spid="43"/>
                                        </p:tgtEl>
                                        <p:attrNameLst>
                                          <p:attrName>style.visibility</p:attrName>
                                        </p:attrNameLst>
                                      </p:cBhvr>
                                      <p:to>
                                        <p:strVal val="hidden"/>
                                      </p:to>
                                    </p:set>
                                  </p:childTnLst>
                                </p:cTn>
                              </p:par>
                              <p:par>
                                <p:cTn id="830" presetID="13" presetClass="exit" presetSubtype="32" fill="hold" grpId="3" nodeType="withEffect">
                                  <p:stCondLst>
                                    <p:cond delay="0"/>
                                  </p:stCondLst>
                                  <p:childTnLst>
                                    <p:animEffect transition="out" filter="plus(out)">
                                      <p:cBhvr>
                                        <p:cTn id="831" dur="3000"/>
                                        <p:tgtEl>
                                          <p:spTgt spid="44"/>
                                        </p:tgtEl>
                                      </p:cBhvr>
                                    </p:animEffect>
                                    <p:set>
                                      <p:cBhvr>
                                        <p:cTn id="832" dur="1" fill="hold">
                                          <p:stCondLst>
                                            <p:cond delay="2999"/>
                                          </p:stCondLst>
                                        </p:cTn>
                                        <p:tgtEl>
                                          <p:spTgt spid="44"/>
                                        </p:tgtEl>
                                        <p:attrNameLst>
                                          <p:attrName>style.visibility</p:attrName>
                                        </p:attrNameLst>
                                      </p:cBhvr>
                                      <p:to>
                                        <p:strVal val="hidden"/>
                                      </p:to>
                                    </p:set>
                                  </p:childTnLst>
                                </p:cTn>
                              </p:par>
                              <p:par>
                                <p:cTn id="833" presetID="13" presetClass="exit" presetSubtype="32" fill="hold" grpId="3" nodeType="withEffect">
                                  <p:stCondLst>
                                    <p:cond delay="0"/>
                                  </p:stCondLst>
                                  <p:childTnLst>
                                    <p:animEffect transition="out" filter="plus(out)">
                                      <p:cBhvr>
                                        <p:cTn id="834" dur="3000"/>
                                        <p:tgtEl>
                                          <p:spTgt spid="45"/>
                                        </p:tgtEl>
                                      </p:cBhvr>
                                    </p:animEffect>
                                    <p:set>
                                      <p:cBhvr>
                                        <p:cTn id="835" dur="1" fill="hold">
                                          <p:stCondLst>
                                            <p:cond delay="2999"/>
                                          </p:stCondLst>
                                        </p:cTn>
                                        <p:tgtEl>
                                          <p:spTgt spid="45"/>
                                        </p:tgtEl>
                                        <p:attrNameLst>
                                          <p:attrName>style.visibility</p:attrName>
                                        </p:attrNameLst>
                                      </p:cBhvr>
                                      <p:to>
                                        <p:strVal val="hidden"/>
                                      </p:to>
                                    </p:set>
                                  </p:childTnLst>
                                </p:cTn>
                              </p:par>
                              <p:par>
                                <p:cTn id="836" presetID="13" presetClass="exit" presetSubtype="32" fill="hold" grpId="3" nodeType="withEffect">
                                  <p:stCondLst>
                                    <p:cond delay="0"/>
                                  </p:stCondLst>
                                  <p:childTnLst>
                                    <p:animEffect transition="out" filter="plus(out)">
                                      <p:cBhvr>
                                        <p:cTn id="837" dur="3000"/>
                                        <p:tgtEl>
                                          <p:spTgt spid="46"/>
                                        </p:tgtEl>
                                      </p:cBhvr>
                                    </p:animEffect>
                                    <p:set>
                                      <p:cBhvr>
                                        <p:cTn id="838" dur="1" fill="hold">
                                          <p:stCondLst>
                                            <p:cond delay="2999"/>
                                          </p:stCondLst>
                                        </p:cTn>
                                        <p:tgtEl>
                                          <p:spTgt spid="46"/>
                                        </p:tgtEl>
                                        <p:attrNameLst>
                                          <p:attrName>style.visibility</p:attrName>
                                        </p:attrNameLst>
                                      </p:cBhvr>
                                      <p:to>
                                        <p:strVal val="hidden"/>
                                      </p:to>
                                    </p:set>
                                  </p:childTnLst>
                                </p:cTn>
                              </p:par>
                              <p:par>
                                <p:cTn id="839" presetID="13" presetClass="exit" presetSubtype="32" fill="hold" grpId="3" nodeType="withEffect">
                                  <p:stCondLst>
                                    <p:cond delay="0"/>
                                  </p:stCondLst>
                                  <p:childTnLst>
                                    <p:animEffect transition="out" filter="plus(out)">
                                      <p:cBhvr>
                                        <p:cTn id="840" dur="3000"/>
                                        <p:tgtEl>
                                          <p:spTgt spid="47"/>
                                        </p:tgtEl>
                                      </p:cBhvr>
                                    </p:animEffect>
                                    <p:set>
                                      <p:cBhvr>
                                        <p:cTn id="841" dur="1" fill="hold">
                                          <p:stCondLst>
                                            <p:cond delay="2999"/>
                                          </p:stCondLst>
                                        </p:cTn>
                                        <p:tgtEl>
                                          <p:spTgt spid="47"/>
                                        </p:tgtEl>
                                        <p:attrNameLst>
                                          <p:attrName>style.visibility</p:attrName>
                                        </p:attrNameLst>
                                      </p:cBhvr>
                                      <p:to>
                                        <p:strVal val="hidden"/>
                                      </p:to>
                                    </p:set>
                                  </p:childTnLst>
                                </p:cTn>
                              </p:par>
                              <p:par>
                                <p:cTn id="842" presetID="13" presetClass="exit" presetSubtype="32" fill="hold" grpId="3" nodeType="withEffect">
                                  <p:stCondLst>
                                    <p:cond delay="0"/>
                                  </p:stCondLst>
                                  <p:childTnLst>
                                    <p:animEffect transition="out" filter="plus(out)">
                                      <p:cBhvr>
                                        <p:cTn id="843" dur="3000"/>
                                        <p:tgtEl>
                                          <p:spTgt spid="48"/>
                                        </p:tgtEl>
                                      </p:cBhvr>
                                    </p:animEffect>
                                    <p:set>
                                      <p:cBhvr>
                                        <p:cTn id="844" dur="1" fill="hold">
                                          <p:stCondLst>
                                            <p:cond delay="2999"/>
                                          </p:stCondLst>
                                        </p:cTn>
                                        <p:tgtEl>
                                          <p:spTgt spid="48"/>
                                        </p:tgtEl>
                                        <p:attrNameLst>
                                          <p:attrName>style.visibility</p:attrName>
                                        </p:attrNameLst>
                                      </p:cBhvr>
                                      <p:to>
                                        <p:strVal val="hidden"/>
                                      </p:to>
                                    </p:set>
                                  </p:childTnLst>
                                </p:cTn>
                              </p:par>
                              <p:par>
                                <p:cTn id="845" presetID="13" presetClass="exit" presetSubtype="32" fill="hold" grpId="3" nodeType="withEffect">
                                  <p:stCondLst>
                                    <p:cond delay="0"/>
                                  </p:stCondLst>
                                  <p:childTnLst>
                                    <p:animEffect transition="out" filter="plus(out)">
                                      <p:cBhvr>
                                        <p:cTn id="846" dur="3000"/>
                                        <p:tgtEl>
                                          <p:spTgt spid="49"/>
                                        </p:tgtEl>
                                      </p:cBhvr>
                                    </p:animEffect>
                                    <p:set>
                                      <p:cBhvr>
                                        <p:cTn id="847" dur="1" fill="hold">
                                          <p:stCondLst>
                                            <p:cond delay="2999"/>
                                          </p:stCondLst>
                                        </p:cTn>
                                        <p:tgtEl>
                                          <p:spTgt spid="49"/>
                                        </p:tgtEl>
                                        <p:attrNameLst>
                                          <p:attrName>style.visibility</p:attrName>
                                        </p:attrNameLst>
                                      </p:cBhvr>
                                      <p:to>
                                        <p:strVal val="hidden"/>
                                      </p:to>
                                    </p:set>
                                  </p:childTnLst>
                                </p:cTn>
                              </p:par>
                              <p:par>
                                <p:cTn id="848" presetID="13" presetClass="exit" presetSubtype="32" fill="hold" grpId="3" nodeType="withEffect">
                                  <p:stCondLst>
                                    <p:cond delay="0"/>
                                  </p:stCondLst>
                                  <p:childTnLst>
                                    <p:animEffect transition="out" filter="plus(out)">
                                      <p:cBhvr>
                                        <p:cTn id="849" dur="3000"/>
                                        <p:tgtEl>
                                          <p:spTgt spid="50"/>
                                        </p:tgtEl>
                                      </p:cBhvr>
                                    </p:animEffect>
                                    <p:set>
                                      <p:cBhvr>
                                        <p:cTn id="850" dur="1" fill="hold">
                                          <p:stCondLst>
                                            <p:cond delay="2999"/>
                                          </p:stCondLst>
                                        </p:cTn>
                                        <p:tgtEl>
                                          <p:spTgt spid="50"/>
                                        </p:tgtEl>
                                        <p:attrNameLst>
                                          <p:attrName>style.visibility</p:attrName>
                                        </p:attrNameLst>
                                      </p:cBhvr>
                                      <p:to>
                                        <p:strVal val="hidden"/>
                                      </p:to>
                                    </p:set>
                                  </p:childTnLst>
                                </p:cTn>
                              </p:par>
                              <p:par>
                                <p:cTn id="851" presetID="13" presetClass="exit" presetSubtype="32" fill="hold" grpId="3" nodeType="withEffect">
                                  <p:stCondLst>
                                    <p:cond delay="0"/>
                                  </p:stCondLst>
                                  <p:childTnLst>
                                    <p:animEffect transition="out" filter="plus(out)">
                                      <p:cBhvr>
                                        <p:cTn id="852" dur="3000"/>
                                        <p:tgtEl>
                                          <p:spTgt spid="51"/>
                                        </p:tgtEl>
                                      </p:cBhvr>
                                    </p:animEffect>
                                    <p:set>
                                      <p:cBhvr>
                                        <p:cTn id="853" dur="1" fill="hold">
                                          <p:stCondLst>
                                            <p:cond delay="2999"/>
                                          </p:stCondLst>
                                        </p:cTn>
                                        <p:tgtEl>
                                          <p:spTgt spid="51"/>
                                        </p:tgtEl>
                                        <p:attrNameLst>
                                          <p:attrName>style.visibility</p:attrName>
                                        </p:attrNameLst>
                                      </p:cBhvr>
                                      <p:to>
                                        <p:strVal val="hidden"/>
                                      </p:to>
                                    </p:set>
                                  </p:childTnLst>
                                </p:cTn>
                              </p:par>
                              <p:par>
                                <p:cTn id="854" presetID="13" presetClass="exit" presetSubtype="32" fill="hold" grpId="3" nodeType="withEffect">
                                  <p:stCondLst>
                                    <p:cond delay="0"/>
                                  </p:stCondLst>
                                  <p:childTnLst>
                                    <p:animEffect transition="out" filter="plus(out)">
                                      <p:cBhvr>
                                        <p:cTn id="855" dur="3000"/>
                                        <p:tgtEl>
                                          <p:spTgt spid="52"/>
                                        </p:tgtEl>
                                      </p:cBhvr>
                                    </p:animEffect>
                                    <p:set>
                                      <p:cBhvr>
                                        <p:cTn id="856" dur="1" fill="hold">
                                          <p:stCondLst>
                                            <p:cond delay="2999"/>
                                          </p:stCondLst>
                                        </p:cTn>
                                        <p:tgtEl>
                                          <p:spTgt spid="52"/>
                                        </p:tgtEl>
                                        <p:attrNameLst>
                                          <p:attrName>style.visibility</p:attrName>
                                        </p:attrNameLst>
                                      </p:cBhvr>
                                      <p:to>
                                        <p:strVal val="hidden"/>
                                      </p:to>
                                    </p:set>
                                  </p:childTnLst>
                                </p:cTn>
                              </p:par>
                              <p:par>
                                <p:cTn id="857" presetID="13" presetClass="exit" presetSubtype="32" fill="hold" grpId="3" nodeType="withEffect">
                                  <p:stCondLst>
                                    <p:cond delay="0"/>
                                  </p:stCondLst>
                                  <p:childTnLst>
                                    <p:animEffect transition="out" filter="plus(out)">
                                      <p:cBhvr>
                                        <p:cTn id="858" dur="3000"/>
                                        <p:tgtEl>
                                          <p:spTgt spid="53"/>
                                        </p:tgtEl>
                                      </p:cBhvr>
                                    </p:animEffect>
                                    <p:set>
                                      <p:cBhvr>
                                        <p:cTn id="859" dur="1" fill="hold">
                                          <p:stCondLst>
                                            <p:cond delay="2999"/>
                                          </p:stCondLst>
                                        </p:cTn>
                                        <p:tgtEl>
                                          <p:spTgt spid="53"/>
                                        </p:tgtEl>
                                        <p:attrNameLst>
                                          <p:attrName>style.visibility</p:attrName>
                                        </p:attrNameLst>
                                      </p:cBhvr>
                                      <p:to>
                                        <p:strVal val="hidden"/>
                                      </p:to>
                                    </p:set>
                                  </p:childTnLst>
                                </p:cTn>
                              </p:par>
                              <p:par>
                                <p:cTn id="860" presetID="13" presetClass="exit" presetSubtype="32" fill="hold" grpId="3" nodeType="withEffect">
                                  <p:stCondLst>
                                    <p:cond delay="0"/>
                                  </p:stCondLst>
                                  <p:childTnLst>
                                    <p:animEffect transition="out" filter="plus(out)">
                                      <p:cBhvr>
                                        <p:cTn id="861" dur="3000"/>
                                        <p:tgtEl>
                                          <p:spTgt spid="54"/>
                                        </p:tgtEl>
                                      </p:cBhvr>
                                    </p:animEffect>
                                    <p:set>
                                      <p:cBhvr>
                                        <p:cTn id="862" dur="1" fill="hold">
                                          <p:stCondLst>
                                            <p:cond delay="2999"/>
                                          </p:stCondLst>
                                        </p:cTn>
                                        <p:tgtEl>
                                          <p:spTgt spid="54"/>
                                        </p:tgtEl>
                                        <p:attrNameLst>
                                          <p:attrName>style.visibility</p:attrName>
                                        </p:attrNameLst>
                                      </p:cBhvr>
                                      <p:to>
                                        <p:strVal val="hidden"/>
                                      </p:to>
                                    </p:set>
                                  </p:childTnLst>
                                </p:cTn>
                              </p:par>
                              <p:par>
                                <p:cTn id="863" presetID="13" presetClass="exit" presetSubtype="32" fill="hold" grpId="3" nodeType="withEffect">
                                  <p:stCondLst>
                                    <p:cond delay="0"/>
                                  </p:stCondLst>
                                  <p:childTnLst>
                                    <p:animEffect transition="out" filter="plus(out)">
                                      <p:cBhvr>
                                        <p:cTn id="864" dur="3000"/>
                                        <p:tgtEl>
                                          <p:spTgt spid="55"/>
                                        </p:tgtEl>
                                      </p:cBhvr>
                                    </p:animEffect>
                                    <p:set>
                                      <p:cBhvr>
                                        <p:cTn id="865" dur="1" fill="hold">
                                          <p:stCondLst>
                                            <p:cond delay="2999"/>
                                          </p:stCondLst>
                                        </p:cTn>
                                        <p:tgtEl>
                                          <p:spTgt spid="55"/>
                                        </p:tgtEl>
                                        <p:attrNameLst>
                                          <p:attrName>style.visibility</p:attrName>
                                        </p:attrNameLst>
                                      </p:cBhvr>
                                      <p:to>
                                        <p:strVal val="hidden"/>
                                      </p:to>
                                    </p:set>
                                  </p:childTnLst>
                                </p:cTn>
                              </p:par>
                              <p:par>
                                <p:cTn id="866" presetID="13" presetClass="exit" presetSubtype="32" fill="hold" grpId="3" nodeType="withEffect">
                                  <p:stCondLst>
                                    <p:cond delay="0"/>
                                  </p:stCondLst>
                                  <p:childTnLst>
                                    <p:animEffect transition="out" filter="plus(out)">
                                      <p:cBhvr>
                                        <p:cTn id="867" dur="3000"/>
                                        <p:tgtEl>
                                          <p:spTgt spid="56"/>
                                        </p:tgtEl>
                                      </p:cBhvr>
                                    </p:animEffect>
                                    <p:set>
                                      <p:cBhvr>
                                        <p:cTn id="868" dur="1" fill="hold">
                                          <p:stCondLst>
                                            <p:cond delay="2999"/>
                                          </p:stCondLst>
                                        </p:cTn>
                                        <p:tgtEl>
                                          <p:spTgt spid="56"/>
                                        </p:tgtEl>
                                        <p:attrNameLst>
                                          <p:attrName>style.visibility</p:attrName>
                                        </p:attrNameLst>
                                      </p:cBhvr>
                                      <p:to>
                                        <p:strVal val="hidden"/>
                                      </p:to>
                                    </p:set>
                                  </p:childTnLst>
                                </p:cTn>
                              </p:par>
                              <p:par>
                                <p:cTn id="869" presetID="13" presetClass="exit" presetSubtype="32" fill="hold" grpId="3" nodeType="withEffect">
                                  <p:stCondLst>
                                    <p:cond delay="0"/>
                                  </p:stCondLst>
                                  <p:childTnLst>
                                    <p:animEffect transition="out" filter="plus(out)">
                                      <p:cBhvr>
                                        <p:cTn id="870" dur="3000"/>
                                        <p:tgtEl>
                                          <p:spTgt spid="57"/>
                                        </p:tgtEl>
                                      </p:cBhvr>
                                    </p:animEffect>
                                    <p:set>
                                      <p:cBhvr>
                                        <p:cTn id="871" dur="1" fill="hold">
                                          <p:stCondLst>
                                            <p:cond delay="2999"/>
                                          </p:stCondLst>
                                        </p:cTn>
                                        <p:tgtEl>
                                          <p:spTgt spid="57"/>
                                        </p:tgtEl>
                                        <p:attrNameLst>
                                          <p:attrName>style.visibility</p:attrName>
                                        </p:attrNameLst>
                                      </p:cBhvr>
                                      <p:to>
                                        <p:strVal val="hidden"/>
                                      </p:to>
                                    </p:set>
                                  </p:childTnLst>
                                </p:cTn>
                              </p:par>
                              <p:par>
                                <p:cTn id="872" presetID="13" presetClass="exit" presetSubtype="32" fill="hold" grpId="3" nodeType="withEffect">
                                  <p:stCondLst>
                                    <p:cond delay="0"/>
                                  </p:stCondLst>
                                  <p:childTnLst>
                                    <p:animEffect transition="out" filter="plus(out)">
                                      <p:cBhvr>
                                        <p:cTn id="873" dur="3000"/>
                                        <p:tgtEl>
                                          <p:spTgt spid="58"/>
                                        </p:tgtEl>
                                      </p:cBhvr>
                                    </p:animEffect>
                                    <p:set>
                                      <p:cBhvr>
                                        <p:cTn id="874" dur="1" fill="hold">
                                          <p:stCondLst>
                                            <p:cond delay="2999"/>
                                          </p:stCondLst>
                                        </p:cTn>
                                        <p:tgtEl>
                                          <p:spTgt spid="58"/>
                                        </p:tgtEl>
                                        <p:attrNameLst>
                                          <p:attrName>style.visibility</p:attrName>
                                        </p:attrNameLst>
                                      </p:cBhvr>
                                      <p:to>
                                        <p:strVal val="hidden"/>
                                      </p:to>
                                    </p:set>
                                  </p:childTnLst>
                                </p:cTn>
                              </p:par>
                              <p:par>
                                <p:cTn id="875" presetID="13" presetClass="exit" presetSubtype="32" fill="hold" grpId="3" nodeType="withEffect">
                                  <p:stCondLst>
                                    <p:cond delay="0"/>
                                  </p:stCondLst>
                                  <p:childTnLst>
                                    <p:animEffect transition="out" filter="plus(out)">
                                      <p:cBhvr>
                                        <p:cTn id="876" dur="3000"/>
                                        <p:tgtEl>
                                          <p:spTgt spid="59"/>
                                        </p:tgtEl>
                                      </p:cBhvr>
                                    </p:animEffect>
                                    <p:set>
                                      <p:cBhvr>
                                        <p:cTn id="877" dur="1" fill="hold">
                                          <p:stCondLst>
                                            <p:cond delay="2999"/>
                                          </p:stCondLst>
                                        </p:cTn>
                                        <p:tgtEl>
                                          <p:spTgt spid="59"/>
                                        </p:tgtEl>
                                        <p:attrNameLst>
                                          <p:attrName>style.visibility</p:attrName>
                                        </p:attrNameLst>
                                      </p:cBhvr>
                                      <p:to>
                                        <p:strVal val="hidden"/>
                                      </p:to>
                                    </p:set>
                                  </p:childTnLst>
                                </p:cTn>
                              </p:par>
                              <p:par>
                                <p:cTn id="878" presetID="13" presetClass="exit" presetSubtype="32" fill="hold" grpId="3" nodeType="withEffect">
                                  <p:stCondLst>
                                    <p:cond delay="0"/>
                                  </p:stCondLst>
                                  <p:childTnLst>
                                    <p:animEffect transition="out" filter="plus(out)">
                                      <p:cBhvr>
                                        <p:cTn id="879" dur="3000"/>
                                        <p:tgtEl>
                                          <p:spTgt spid="60"/>
                                        </p:tgtEl>
                                      </p:cBhvr>
                                    </p:animEffect>
                                    <p:set>
                                      <p:cBhvr>
                                        <p:cTn id="880" dur="1" fill="hold">
                                          <p:stCondLst>
                                            <p:cond delay="2999"/>
                                          </p:stCondLst>
                                        </p:cTn>
                                        <p:tgtEl>
                                          <p:spTgt spid="60"/>
                                        </p:tgtEl>
                                        <p:attrNameLst>
                                          <p:attrName>style.visibility</p:attrName>
                                        </p:attrNameLst>
                                      </p:cBhvr>
                                      <p:to>
                                        <p:strVal val="hidden"/>
                                      </p:to>
                                    </p:set>
                                  </p:childTnLst>
                                </p:cTn>
                              </p:par>
                              <p:par>
                                <p:cTn id="881" presetID="13" presetClass="exit" presetSubtype="32" fill="hold" grpId="3" nodeType="withEffect">
                                  <p:stCondLst>
                                    <p:cond delay="0"/>
                                  </p:stCondLst>
                                  <p:childTnLst>
                                    <p:animEffect transition="out" filter="plus(out)">
                                      <p:cBhvr>
                                        <p:cTn id="882" dur="3000"/>
                                        <p:tgtEl>
                                          <p:spTgt spid="61"/>
                                        </p:tgtEl>
                                      </p:cBhvr>
                                    </p:animEffect>
                                    <p:set>
                                      <p:cBhvr>
                                        <p:cTn id="883" dur="1" fill="hold">
                                          <p:stCondLst>
                                            <p:cond delay="2999"/>
                                          </p:stCondLst>
                                        </p:cTn>
                                        <p:tgtEl>
                                          <p:spTgt spid="61"/>
                                        </p:tgtEl>
                                        <p:attrNameLst>
                                          <p:attrName>style.visibility</p:attrName>
                                        </p:attrNameLst>
                                      </p:cBhvr>
                                      <p:to>
                                        <p:strVal val="hidden"/>
                                      </p:to>
                                    </p:set>
                                  </p:childTnLst>
                                </p:cTn>
                              </p:par>
                              <p:par>
                                <p:cTn id="884" presetID="13" presetClass="exit" presetSubtype="32" fill="hold" grpId="3" nodeType="withEffect">
                                  <p:stCondLst>
                                    <p:cond delay="0"/>
                                  </p:stCondLst>
                                  <p:childTnLst>
                                    <p:animEffect transition="out" filter="plus(out)">
                                      <p:cBhvr>
                                        <p:cTn id="885" dur="3000"/>
                                        <p:tgtEl>
                                          <p:spTgt spid="62"/>
                                        </p:tgtEl>
                                      </p:cBhvr>
                                    </p:animEffect>
                                    <p:set>
                                      <p:cBhvr>
                                        <p:cTn id="886" dur="1" fill="hold">
                                          <p:stCondLst>
                                            <p:cond delay="2999"/>
                                          </p:stCondLst>
                                        </p:cTn>
                                        <p:tgtEl>
                                          <p:spTgt spid="62"/>
                                        </p:tgtEl>
                                        <p:attrNameLst>
                                          <p:attrName>style.visibility</p:attrName>
                                        </p:attrNameLst>
                                      </p:cBhvr>
                                      <p:to>
                                        <p:strVal val="hidden"/>
                                      </p:to>
                                    </p:set>
                                  </p:childTnLst>
                                </p:cTn>
                              </p:par>
                              <p:par>
                                <p:cTn id="887" presetID="13" presetClass="exit" presetSubtype="32" fill="hold" grpId="3" nodeType="withEffect">
                                  <p:stCondLst>
                                    <p:cond delay="0"/>
                                  </p:stCondLst>
                                  <p:childTnLst>
                                    <p:animEffect transition="out" filter="plus(out)">
                                      <p:cBhvr>
                                        <p:cTn id="888" dur="3000"/>
                                        <p:tgtEl>
                                          <p:spTgt spid="63"/>
                                        </p:tgtEl>
                                      </p:cBhvr>
                                    </p:animEffect>
                                    <p:set>
                                      <p:cBhvr>
                                        <p:cTn id="889" dur="1" fill="hold">
                                          <p:stCondLst>
                                            <p:cond delay="2999"/>
                                          </p:stCondLst>
                                        </p:cTn>
                                        <p:tgtEl>
                                          <p:spTgt spid="63"/>
                                        </p:tgtEl>
                                        <p:attrNameLst>
                                          <p:attrName>style.visibility</p:attrName>
                                        </p:attrNameLst>
                                      </p:cBhvr>
                                      <p:to>
                                        <p:strVal val="hidden"/>
                                      </p:to>
                                    </p:set>
                                  </p:childTnLst>
                                </p:cTn>
                              </p:par>
                              <p:par>
                                <p:cTn id="890" presetID="13" presetClass="exit" presetSubtype="32" fill="hold" grpId="3" nodeType="withEffect">
                                  <p:stCondLst>
                                    <p:cond delay="0"/>
                                  </p:stCondLst>
                                  <p:childTnLst>
                                    <p:animEffect transition="out" filter="plus(out)">
                                      <p:cBhvr>
                                        <p:cTn id="891" dur="3000"/>
                                        <p:tgtEl>
                                          <p:spTgt spid="64"/>
                                        </p:tgtEl>
                                      </p:cBhvr>
                                    </p:animEffect>
                                    <p:set>
                                      <p:cBhvr>
                                        <p:cTn id="892" dur="1" fill="hold">
                                          <p:stCondLst>
                                            <p:cond delay="2999"/>
                                          </p:stCondLst>
                                        </p:cTn>
                                        <p:tgtEl>
                                          <p:spTgt spid="64"/>
                                        </p:tgtEl>
                                        <p:attrNameLst>
                                          <p:attrName>style.visibility</p:attrName>
                                        </p:attrNameLst>
                                      </p:cBhvr>
                                      <p:to>
                                        <p:strVal val="hidden"/>
                                      </p:to>
                                    </p:set>
                                  </p:childTnLst>
                                </p:cTn>
                              </p:par>
                              <p:par>
                                <p:cTn id="893" presetID="13" presetClass="exit" presetSubtype="32" fill="hold" grpId="3" nodeType="withEffect">
                                  <p:stCondLst>
                                    <p:cond delay="0"/>
                                  </p:stCondLst>
                                  <p:childTnLst>
                                    <p:animEffect transition="out" filter="plus(out)">
                                      <p:cBhvr>
                                        <p:cTn id="894" dur="3000"/>
                                        <p:tgtEl>
                                          <p:spTgt spid="65"/>
                                        </p:tgtEl>
                                      </p:cBhvr>
                                    </p:animEffect>
                                    <p:set>
                                      <p:cBhvr>
                                        <p:cTn id="895" dur="1" fill="hold">
                                          <p:stCondLst>
                                            <p:cond delay="2999"/>
                                          </p:stCondLst>
                                        </p:cTn>
                                        <p:tgtEl>
                                          <p:spTgt spid="65"/>
                                        </p:tgtEl>
                                        <p:attrNameLst>
                                          <p:attrName>style.visibility</p:attrName>
                                        </p:attrNameLst>
                                      </p:cBhvr>
                                      <p:to>
                                        <p:strVal val="hidden"/>
                                      </p:to>
                                    </p:set>
                                  </p:childTnLst>
                                </p:cTn>
                              </p:par>
                              <p:par>
                                <p:cTn id="896" presetID="13" presetClass="exit" presetSubtype="32" fill="hold" grpId="3" nodeType="withEffect">
                                  <p:stCondLst>
                                    <p:cond delay="0"/>
                                  </p:stCondLst>
                                  <p:childTnLst>
                                    <p:animEffect transition="out" filter="plus(out)">
                                      <p:cBhvr>
                                        <p:cTn id="897" dur="3000"/>
                                        <p:tgtEl>
                                          <p:spTgt spid="66"/>
                                        </p:tgtEl>
                                      </p:cBhvr>
                                    </p:animEffect>
                                    <p:set>
                                      <p:cBhvr>
                                        <p:cTn id="898" dur="1" fill="hold">
                                          <p:stCondLst>
                                            <p:cond delay="2999"/>
                                          </p:stCondLst>
                                        </p:cTn>
                                        <p:tgtEl>
                                          <p:spTgt spid="66"/>
                                        </p:tgtEl>
                                        <p:attrNameLst>
                                          <p:attrName>style.visibility</p:attrName>
                                        </p:attrNameLst>
                                      </p:cBhvr>
                                      <p:to>
                                        <p:strVal val="hidden"/>
                                      </p:to>
                                    </p:set>
                                  </p:childTnLst>
                                </p:cTn>
                              </p:par>
                              <p:par>
                                <p:cTn id="899" presetID="13" presetClass="exit" presetSubtype="32" fill="hold" grpId="3" nodeType="withEffect">
                                  <p:stCondLst>
                                    <p:cond delay="0"/>
                                  </p:stCondLst>
                                  <p:childTnLst>
                                    <p:animEffect transition="out" filter="plus(out)">
                                      <p:cBhvr>
                                        <p:cTn id="900" dur="3000"/>
                                        <p:tgtEl>
                                          <p:spTgt spid="67"/>
                                        </p:tgtEl>
                                      </p:cBhvr>
                                    </p:animEffect>
                                    <p:set>
                                      <p:cBhvr>
                                        <p:cTn id="901" dur="1" fill="hold">
                                          <p:stCondLst>
                                            <p:cond delay="2999"/>
                                          </p:stCondLst>
                                        </p:cTn>
                                        <p:tgtEl>
                                          <p:spTgt spid="67"/>
                                        </p:tgtEl>
                                        <p:attrNameLst>
                                          <p:attrName>style.visibility</p:attrName>
                                        </p:attrNameLst>
                                      </p:cBhvr>
                                      <p:to>
                                        <p:strVal val="hidden"/>
                                      </p:to>
                                    </p:set>
                                  </p:childTnLst>
                                </p:cTn>
                              </p:par>
                              <p:par>
                                <p:cTn id="902" presetID="13" presetClass="exit" presetSubtype="32" fill="hold" grpId="3" nodeType="withEffect">
                                  <p:stCondLst>
                                    <p:cond delay="0"/>
                                  </p:stCondLst>
                                  <p:childTnLst>
                                    <p:animEffect transition="out" filter="plus(out)">
                                      <p:cBhvr>
                                        <p:cTn id="903" dur="3000"/>
                                        <p:tgtEl>
                                          <p:spTgt spid="68"/>
                                        </p:tgtEl>
                                      </p:cBhvr>
                                    </p:animEffect>
                                    <p:set>
                                      <p:cBhvr>
                                        <p:cTn id="904" dur="1" fill="hold">
                                          <p:stCondLst>
                                            <p:cond delay="2999"/>
                                          </p:stCondLst>
                                        </p:cTn>
                                        <p:tgtEl>
                                          <p:spTgt spid="68"/>
                                        </p:tgtEl>
                                        <p:attrNameLst>
                                          <p:attrName>style.visibility</p:attrName>
                                        </p:attrNameLst>
                                      </p:cBhvr>
                                      <p:to>
                                        <p:strVal val="hidden"/>
                                      </p:to>
                                    </p:set>
                                  </p:childTnLst>
                                </p:cTn>
                              </p:par>
                              <p:par>
                                <p:cTn id="905" presetID="23" presetClass="entr" presetSubtype="272" fill="hold" nodeType="withEffect">
                                  <p:stCondLst>
                                    <p:cond delay="0"/>
                                  </p:stCondLst>
                                  <p:childTnLst>
                                    <p:set>
                                      <p:cBhvr>
                                        <p:cTn id="906" dur="1" fill="hold">
                                          <p:stCondLst>
                                            <p:cond delay="0"/>
                                          </p:stCondLst>
                                        </p:cTn>
                                        <p:tgtEl>
                                          <p:spTgt spid="4"/>
                                        </p:tgtEl>
                                        <p:attrNameLst>
                                          <p:attrName>style.visibility</p:attrName>
                                        </p:attrNameLst>
                                      </p:cBhvr>
                                      <p:to>
                                        <p:strVal val="visible"/>
                                      </p:to>
                                    </p:set>
                                    <p:anim calcmode="lin" valueType="num">
                                      <p:cBhvr>
                                        <p:cTn id="907" dur="3000" fill="hold"/>
                                        <p:tgtEl>
                                          <p:spTgt spid="4"/>
                                        </p:tgtEl>
                                        <p:attrNameLst>
                                          <p:attrName>ppt_w</p:attrName>
                                        </p:attrNameLst>
                                      </p:cBhvr>
                                      <p:tavLst>
                                        <p:tav tm="0">
                                          <p:val>
                                            <p:strVal val="2/3*#ppt_w"/>
                                          </p:val>
                                        </p:tav>
                                        <p:tav tm="100000">
                                          <p:val>
                                            <p:strVal val="#ppt_w"/>
                                          </p:val>
                                        </p:tav>
                                      </p:tavLst>
                                    </p:anim>
                                    <p:anim calcmode="lin" valueType="num">
                                      <p:cBhvr>
                                        <p:cTn id="908" dur="3000" fill="hold"/>
                                        <p:tgtEl>
                                          <p:spTgt spid="4"/>
                                        </p:tgtEl>
                                        <p:attrNameLst>
                                          <p:attrName>ppt_h</p:attrName>
                                        </p:attrNameLst>
                                      </p:cBhvr>
                                      <p:tavLst>
                                        <p:tav tm="0">
                                          <p:val>
                                            <p:strVal val="2/3*#ppt_h"/>
                                          </p:val>
                                        </p:tav>
                                        <p:tav tm="100000">
                                          <p:val>
                                            <p:strVal val="#ppt_h"/>
                                          </p:val>
                                        </p:tav>
                                      </p:tavLst>
                                    </p:anim>
                                  </p:childTnLst>
                                </p:cTn>
                              </p:par>
                              <p:par>
                                <p:cTn id="909" presetID="8" presetClass="entr" presetSubtype="32" fill="hold" nodeType="withEffect">
                                  <p:stCondLst>
                                    <p:cond delay="0"/>
                                  </p:stCondLst>
                                  <p:childTnLst>
                                    <p:set>
                                      <p:cBhvr>
                                        <p:cTn id="910" dur="1" fill="hold">
                                          <p:stCondLst>
                                            <p:cond delay="0"/>
                                          </p:stCondLst>
                                        </p:cTn>
                                        <p:tgtEl>
                                          <p:spTgt spid="4"/>
                                        </p:tgtEl>
                                        <p:attrNameLst>
                                          <p:attrName>style.visibility</p:attrName>
                                        </p:attrNameLst>
                                      </p:cBhvr>
                                      <p:to>
                                        <p:strVal val="visible"/>
                                      </p:to>
                                    </p:set>
                                    <p:animEffect transition="in" filter="diamond(out)">
                                      <p:cBhvr>
                                        <p:cTn id="911"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gradFill flip="none" rotWithShape="1">
            <a:gsLst>
              <a:gs pos="0">
                <a:srgbClr val="996600">
                  <a:shade val="30000"/>
                  <a:satMod val="115000"/>
                </a:srgbClr>
              </a:gs>
              <a:gs pos="50000">
                <a:srgbClr val="996600">
                  <a:shade val="67500"/>
                  <a:satMod val="115000"/>
                </a:srgbClr>
              </a:gs>
              <a:gs pos="100000">
                <a:srgbClr val="996600">
                  <a:shade val="100000"/>
                  <a:satMod val="115000"/>
                </a:srgbClr>
              </a:gs>
            </a:gsLst>
            <a:lin ang="5400000" scaled="1"/>
            <a:tileRect/>
          </a:gradFill>
        </p:spPr>
        <p:txBody>
          <a:bodyPr/>
          <a:lstStyle/>
          <a:p>
            <a:endParaRPr lang="es-ES" dirty="0"/>
          </a:p>
        </p:txBody>
      </p:sp>
      <p:pic>
        <p:nvPicPr>
          <p:cNvPr id="4" name="3 Imagen" descr="2048 (7).jpg"/>
          <p:cNvPicPr>
            <a:picLocks noChangeAspect="1"/>
          </p:cNvPicPr>
          <p:nvPr/>
        </p:nvPicPr>
        <p:blipFill>
          <a:blip r:embed="rId2"/>
          <a:stretch>
            <a:fillRect/>
          </a:stretch>
        </p:blipFill>
        <p:spPr>
          <a:xfrm>
            <a:off x="0" y="0"/>
            <a:ext cx="9152930" cy="6858000"/>
          </a:xfrm>
          <a:prstGeom prst="rect">
            <a:avLst/>
          </a:prstGeom>
        </p:spPr>
      </p:pic>
      <p:sp>
        <p:nvSpPr>
          <p:cNvPr id="5" name="4 Terminador"/>
          <p:cNvSpPr/>
          <p:nvPr/>
        </p:nvSpPr>
        <p:spPr>
          <a:xfrm flipV="1">
            <a:off x="2035951" y="6643710"/>
            <a:ext cx="5072098" cy="214290"/>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erminador"/>
          <p:cNvSpPr/>
          <p:nvPr/>
        </p:nvSpPr>
        <p:spPr>
          <a:xfrm flipV="1">
            <a:off x="2035951" y="0"/>
            <a:ext cx="5143536" cy="214290"/>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erminador"/>
          <p:cNvSpPr/>
          <p:nvPr/>
        </p:nvSpPr>
        <p:spPr>
          <a:xfrm flipV="1">
            <a:off x="2250265" y="6429396"/>
            <a:ext cx="4643470" cy="214290"/>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erminador"/>
          <p:cNvSpPr/>
          <p:nvPr/>
        </p:nvSpPr>
        <p:spPr>
          <a:xfrm flipV="1">
            <a:off x="2250265" y="214290"/>
            <a:ext cx="4786346" cy="214314"/>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erminador"/>
          <p:cNvSpPr/>
          <p:nvPr/>
        </p:nvSpPr>
        <p:spPr>
          <a:xfrm flipV="1">
            <a:off x="2393141" y="6215082"/>
            <a:ext cx="4429156" cy="214290"/>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erminador"/>
          <p:cNvSpPr/>
          <p:nvPr/>
        </p:nvSpPr>
        <p:spPr>
          <a:xfrm flipV="1">
            <a:off x="2393141" y="428604"/>
            <a:ext cx="4429156" cy="214314"/>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erminador"/>
          <p:cNvSpPr/>
          <p:nvPr/>
        </p:nvSpPr>
        <p:spPr>
          <a:xfrm flipV="1">
            <a:off x="2536017" y="6000768"/>
            <a:ext cx="4143404" cy="214314"/>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erminador"/>
          <p:cNvSpPr/>
          <p:nvPr/>
        </p:nvSpPr>
        <p:spPr>
          <a:xfrm flipV="1">
            <a:off x="2536017" y="642918"/>
            <a:ext cx="4143404" cy="214314"/>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erminador"/>
          <p:cNvSpPr/>
          <p:nvPr/>
        </p:nvSpPr>
        <p:spPr>
          <a:xfrm flipV="1">
            <a:off x="2678893" y="5786454"/>
            <a:ext cx="3786214" cy="214314"/>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erminador"/>
          <p:cNvSpPr/>
          <p:nvPr/>
        </p:nvSpPr>
        <p:spPr>
          <a:xfrm flipV="1">
            <a:off x="2750331" y="857232"/>
            <a:ext cx="3786214" cy="214314"/>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erminador"/>
          <p:cNvSpPr/>
          <p:nvPr/>
        </p:nvSpPr>
        <p:spPr>
          <a:xfrm flipV="1">
            <a:off x="2893207" y="5572140"/>
            <a:ext cx="3429024" cy="214314"/>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erminador"/>
          <p:cNvSpPr/>
          <p:nvPr/>
        </p:nvSpPr>
        <p:spPr>
          <a:xfrm flipV="1">
            <a:off x="2893207" y="1071546"/>
            <a:ext cx="3429024" cy="214314"/>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erminador"/>
          <p:cNvSpPr/>
          <p:nvPr/>
        </p:nvSpPr>
        <p:spPr>
          <a:xfrm flipV="1">
            <a:off x="3036083" y="1285860"/>
            <a:ext cx="3071834" cy="214314"/>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erminador"/>
          <p:cNvSpPr/>
          <p:nvPr/>
        </p:nvSpPr>
        <p:spPr>
          <a:xfrm flipV="1">
            <a:off x="3036083" y="5357826"/>
            <a:ext cx="3143272" cy="214314"/>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erminador"/>
          <p:cNvSpPr/>
          <p:nvPr/>
        </p:nvSpPr>
        <p:spPr>
          <a:xfrm flipV="1">
            <a:off x="3250397" y="1500174"/>
            <a:ext cx="2786082" cy="214314"/>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erminador"/>
          <p:cNvSpPr/>
          <p:nvPr/>
        </p:nvSpPr>
        <p:spPr>
          <a:xfrm flipV="1">
            <a:off x="3321835" y="5143512"/>
            <a:ext cx="2714644" cy="214314"/>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erminador"/>
          <p:cNvSpPr/>
          <p:nvPr/>
        </p:nvSpPr>
        <p:spPr>
          <a:xfrm flipV="1">
            <a:off x="3393273" y="1714488"/>
            <a:ext cx="2428892" cy="214314"/>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erminador"/>
          <p:cNvSpPr/>
          <p:nvPr/>
        </p:nvSpPr>
        <p:spPr>
          <a:xfrm flipV="1">
            <a:off x="3321835" y="4929198"/>
            <a:ext cx="2500330" cy="214314"/>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erminador"/>
          <p:cNvSpPr/>
          <p:nvPr/>
        </p:nvSpPr>
        <p:spPr>
          <a:xfrm flipV="1">
            <a:off x="3536149" y="1928802"/>
            <a:ext cx="2143140" cy="214314"/>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erminador"/>
          <p:cNvSpPr/>
          <p:nvPr/>
        </p:nvSpPr>
        <p:spPr>
          <a:xfrm flipV="1">
            <a:off x="3536149" y="4714884"/>
            <a:ext cx="2143140" cy="214314"/>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erminador"/>
          <p:cNvSpPr/>
          <p:nvPr/>
        </p:nvSpPr>
        <p:spPr>
          <a:xfrm flipV="1">
            <a:off x="3679025" y="2143116"/>
            <a:ext cx="1785950" cy="214314"/>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erminador"/>
          <p:cNvSpPr/>
          <p:nvPr/>
        </p:nvSpPr>
        <p:spPr>
          <a:xfrm flipV="1">
            <a:off x="3679025" y="4500570"/>
            <a:ext cx="1785950" cy="214314"/>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erminador"/>
          <p:cNvSpPr/>
          <p:nvPr/>
        </p:nvSpPr>
        <p:spPr>
          <a:xfrm flipV="1">
            <a:off x="3750463" y="2357430"/>
            <a:ext cx="1571636" cy="214314"/>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erminador"/>
          <p:cNvSpPr/>
          <p:nvPr/>
        </p:nvSpPr>
        <p:spPr>
          <a:xfrm flipV="1">
            <a:off x="4036215" y="2571744"/>
            <a:ext cx="1143008" cy="214314"/>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erminador"/>
          <p:cNvSpPr/>
          <p:nvPr/>
        </p:nvSpPr>
        <p:spPr>
          <a:xfrm flipV="1">
            <a:off x="3821901" y="4286256"/>
            <a:ext cx="1500198" cy="214314"/>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erminador"/>
          <p:cNvSpPr/>
          <p:nvPr/>
        </p:nvSpPr>
        <p:spPr>
          <a:xfrm flipV="1">
            <a:off x="3964777" y="4071942"/>
            <a:ext cx="1214446" cy="214314"/>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erminador"/>
          <p:cNvSpPr/>
          <p:nvPr/>
        </p:nvSpPr>
        <p:spPr>
          <a:xfrm flipV="1">
            <a:off x="4179091" y="2786058"/>
            <a:ext cx="928694" cy="214314"/>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erminador"/>
          <p:cNvSpPr/>
          <p:nvPr/>
        </p:nvSpPr>
        <p:spPr>
          <a:xfrm>
            <a:off x="4179091" y="3857628"/>
            <a:ext cx="857256" cy="214314"/>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erminador"/>
          <p:cNvSpPr/>
          <p:nvPr/>
        </p:nvSpPr>
        <p:spPr>
          <a:xfrm flipV="1">
            <a:off x="4321967" y="3000372"/>
            <a:ext cx="571504" cy="214314"/>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erminador"/>
          <p:cNvSpPr/>
          <p:nvPr/>
        </p:nvSpPr>
        <p:spPr>
          <a:xfrm>
            <a:off x="4321967" y="3643314"/>
            <a:ext cx="500066" cy="214314"/>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erminador"/>
          <p:cNvSpPr/>
          <p:nvPr/>
        </p:nvSpPr>
        <p:spPr>
          <a:xfrm flipV="1">
            <a:off x="4464843" y="3214686"/>
            <a:ext cx="276228" cy="204790"/>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erminador"/>
          <p:cNvSpPr/>
          <p:nvPr/>
        </p:nvSpPr>
        <p:spPr>
          <a:xfrm flipV="1">
            <a:off x="4464843" y="3429000"/>
            <a:ext cx="276228" cy="204790"/>
          </a:xfrm>
          <a:prstGeom prst="flowChartTerminator">
            <a:avLst/>
          </a:prstGeom>
          <a:gradFill flip="none" rotWithShape="1">
            <a:gsLst>
              <a:gs pos="0">
                <a:schemeClr val="bg1"/>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CuadroTexto"/>
          <p:cNvSpPr txBox="1"/>
          <p:nvPr/>
        </p:nvSpPr>
        <p:spPr>
          <a:xfrm>
            <a:off x="0" y="4572008"/>
            <a:ext cx="4857784" cy="1846659"/>
          </a:xfrm>
          <a:prstGeom prst="rect">
            <a:avLst/>
          </a:prstGeom>
          <a:noFill/>
        </p:spPr>
        <p:txBody>
          <a:bodyPr wrap="square" rtlCol="0">
            <a:spAutoFit/>
          </a:bodyPr>
          <a:lstStyle/>
          <a:p>
            <a:pPr algn="ctr"/>
            <a:r>
              <a:rPr lang="es-ES" sz="2400" b="1" dirty="0" smtClean="0">
                <a:solidFill>
                  <a:srgbClr val="FFFF00"/>
                </a:solidFill>
                <a:latin typeface="Harrington" pitchFamily="82" charset="0"/>
              </a:rPr>
              <a:t>“La diferencia entre lo que hacemos y somos capaces de hacer, resolvería la mayoría de los problemas del mundo”</a:t>
            </a:r>
          </a:p>
          <a:p>
            <a:pPr algn="ctr"/>
            <a:endParaRPr lang="es-ES" dirty="0">
              <a:solidFill>
                <a:srgbClr val="FFFF00"/>
              </a:solidFill>
            </a:endParaRPr>
          </a:p>
        </p:txBody>
      </p:sp>
      <p:sp>
        <p:nvSpPr>
          <p:cNvPr id="38" name="37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2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8"/>
                                        </p:tgtEl>
                                        <p:attrNameLst>
                                          <p:attrName>style.opacity</p:attrName>
                                        </p:attrNameLst>
                                      </p:cBhvr>
                                      <p:to>
                                        <p:strVal val="0"/>
                                      </p:to>
                                    </p:set>
                                    <p:animEffect filter="image" prLst="opacity: 0">
                                      <p:cBhvr rctx="IE">
                                        <p:cTn id="7" dur="indefinite"/>
                                        <p:tgtEl>
                                          <p:spTgt spid="38"/>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circle(in)">
                                      <p:cBhvr>
                                        <p:cTn id="10" dur="3000"/>
                                        <p:tgtEl>
                                          <p:spTgt spid="5"/>
                                        </p:tgtEl>
                                      </p:cBhvr>
                                    </p:animEffect>
                                  </p:childTnLst>
                                </p:cTn>
                              </p:par>
                              <p:par>
                                <p:cTn id="11" presetID="6" presetClass="entr" presetSubtype="16"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circle(in)">
                                      <p:cBhvr>
                                        <p:cTn id="13" dur="3000"/>
                                        <p:tgtEl>
                                          <p:spTgt spid="6"/>
                                        </p:tgtEl>
                                      </p:cBhvr>
                                    </p:animEffect>
                                  </p:childTnLst>
                                </p:cTn>
                              </p:par>
                              <p:par>
                                <p:cTn id="14" presetID="6" presetClass="entr" presetSubtype="16" fill="hold" grpId="0"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circle(in)">
                                      <p:cBhvr>
                                        <p:cTn id="16" dur="3000"/>
                                        <p:tgtEl>
                                          <p:spTgt spid="7"/>
                                        </p:tgtEl>
                                      </p:cBhvr>
                                    </p:animEffect>
                                  </p:childTnLst>
                                </p:cTn>
                              </p:par>
                              <p:par>
                                <p:cTn id="17" presetID="6" presetClass="entr" presetSubtype="16"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circle(in)">
                                      <p:cBhvr>
                                        <p:cTn id="19" dur="3000"/>
                                        <p:tgtEl>
                                          <p:spTgt spid="8"/>
                                        </p:tgtEl>
                                      </p:cBhvr>
                                    </p:animEffect>
                                  </p:childTnLst>
                                </p:cTn>
                              </p:par>
                              <p:par>
                                <p:cTn id="20" presetID="6" presetClass="entr" presetSubtype="16"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circle(in)">
                                      <p:cBhvr>
                                        <p:cTn id="22" dur="3000"/>
                                        <p:tgtEl>
                                          <p:spTgt spid="9"/>
                                        </p:tgtEl>
                                      </p:cBhvr>
                                    </p:animEffect>
                                  </p:childTnLst>
                                </p:cTn>
                              </p:par>
                              <p:par>
                                <p:cTn id="23" presetID="6" presetClass="entr" presetSubtype="16"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circle(in)">
                                      <p:cBhvr>
                                        <p:cTn id="25" dur="3000"/>
                                        <p:tgtEl>
                                          <p:spTgt spid="10"/>
                                        </p:tgtEl>
                                      </p:cBhvr>
                                    </p:animEffect>
                                  </p:childTnLst>
                                </p:cTn>
                              </p:par>
                              <p:par>
                                <p:cTn id="26" presetID="6" presetClass="entr" presetSubtype="16" fill="hold" grpId="0"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circle(in)">
                                      <p:cBhvr>
                                        <p:cTn id="28" dur="3000"/>
                                        <p:tgtEl>
                                          <p:spTgt spid="11"/>
                                        </p:tgtEl>
                                      </p:cBhvr>
                                    </p:animEffect>
                                  </p:childTnLst>
                                </p:cTn>
                              </p:par>
                              <p:par>
                                <p:cTn id="29" presetID="6" presetClass="entr" presetSubtype="16" fill="hold" grpId="0" nodeType="with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circle(in)">
                                      <p:cBhvr>
                                        <p:cTn id="31" dur="3000"/>
                                        <p:tgtEl>
                                          <p:spTgt spid="12"/>
                                        </p:tgtEl>
                                      </p:cBhvr>
                                    </p:animEffect>
                                  </p:childTnLst>
                                </p:cTn>
                              </p:par>
                              <p:par>
                                <p:cTn id="32" presetID="6" presetClass="entr" presetSubtype="16" fill="hold" grpId="0" nodeType="withEffect">
                                  <p:stCondLst>
                                    <p:cond delay="0"/>
                                  </p:stCondLst>
                                  <p:childTnLst>
                                    <p:set>
                                      <p:cBhvr>
                                        <p:cTn id="33" dur="1" fill="hold">
                                          <p:stCondLst>
                                            <p:cond delay="0"/>
                                          </p:stCondLst>
                                        </p:cTn>
                                        <p:tgtEl>
                                          <p:spTgt spid="13"/>
                                        </p:tgtEl>
                                        <p:attrNameLst>
                                          <p:attrName>style.visibility</p:attrName>
                                        </p:attrNameLst>
                                      </p:cBhvr>
                                      <p:to>
                                        <p:strVal val="visible"/>
                                      </p:to>
                                    </p:set>
                                    <p:animEffect transition="in" filter="circle(in)">
                                      <p:cBhvr>
                                        <p:cTn id="34" dur="3000"/>
                                        <p:tgtEl>
                                          <p:spTgt spid="13"/>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circle(in)">
                                      <p:cBhvr>
                                        <p:cTn id="37" dur="3000"/>
                                        <p:tgtEl>
                                          <p:spTgt spid="14"/>
                                        </p:tgtEl>
                                      </p:cBhvr>
                                    </p:animEffect>
                                  </p:childTnLst>
                                </p:cTn>
                              </p:par>
                              <p:par>
                                <p:cTn id="38" presetID="6" presetClass="entr" presetSubtype="16" fill="hold" grpId="0" nodeType="with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circle(in)">
                                      <p:cBhvr>
                                        <p:cTn id="40" dur="3000"/>
                                        <p:tgtEl>
                                          <p:spTgt spid="15"/>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16"/>
                                        </p:tgtEl>
                                        <p:attrNameLst>
                                          <p:attrName>style.visibility</p:attrName>
                                        </p:attrNameLst>
                                      </p:cBhvr>
                                      <p:to>
                                        <p:strVal val="visible"/>
                                      </p:to>
                                    </p:set>
                                    <p:animEffect transition="in" filter="circle(in)">
                                      <p:cBhvr>
                                        <p:cTn id="43" dur="3000"/>
                                        <p:tgtEl>
                                          <p:spTgt spid="16"/>
                                        </p:tgtEl>
                                      </p:cBhvr>
                                    </p:animEffect>
                                  </p:childTnLst>
                                </p:cTn>
                              </p:par>
                              <p:par>
                                <p:cTn id="44" presetID="6" presetClass="entr" presetSubtype="16" fill="hold" grpId="0" nodeType="withEffect">
                                  <p:stCondLst>
                                    <p:cond delay="0"/>
                                  </p:stCondLst>
                                  <p:childTnLst>
                                    <p:set>
                                      <p:cBhvr>
                                        <p:cTn id="45" dur="1" fill="hold">
                                          <p:stCondLst>
                                            <p:cond delay="0"/>
                                          </p:stCondLst>
                                        </p:cTn>
                                        <p:tgtEl>
                                          <p:spTgt spid="17"/>
                                        </p:tgtEl>
                                        <p:attrNameLst>
                                          <p:attrName>style.visibility</p:attrName>
                                        </p:attrNameLst>
                                      </p:cBhvr>
                                      <p:to>
                                        <p:strVal val="visible"/>
                                      </p:to>
                                    </p:set>
                                    <p:animEffect transition="in" filter="circle(in)">
                                      <p:cBhvr>
                                        <p:cTn id="46" dur="3000"/>
                                        <p:tgtEl>
                                          <p:spTgt spid="17"/>
                                        </p:tgtEl>
                                      </p:cBhvr>
                                    </p:animEffect>
                                  </p:childTnLst>
                                </p:cTn>
                              </p:par>
                              <p:par>
                                <p:cTn id="47" presetID="6" presetClass="entr" presetSubtype="16" fill="hold" grpId="0" nodeType="with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circle(in)">
                                      <p:cBhvr>
                                        <p:cTn id="49" dur="3000"/>
                                        <p:tgtEl>
                                          <p:spTgt spid="18"/>
                                        </p:tgtEl>
                                      </p:cBhvr>
                                    </p:animEffect>
                                  </p:childTnLst>
                                </p:cTn>
                              </p:par>
                              <p:par>
                                <p:cTn id="50" presetID="6" presetClass="entr" presetSubtype="16" fill="hold" grpId="0" nodeType="with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circle(in)">
                                      <p:cBhvr>
                                        <p:cTn id="52" dur="3000"/>
                                        <p:tgtEl>
                                          <p:spTgt spid="19"/>
                                        </p:tgtEl>
                                      </p:cBhvr>
                                    </p:animEffect>
                                  </p:childTnLst>
                                </p:cTn>
                              </p:par>
                              <p:par>
                                <p:cTn id="53" presetID="6" presetClass="entr" presetSubtype="16" fill="hold" grpId="0" nodeType="withEffect">
                                  <p:stCondLst>
                                    <p:cond delay="0"/>
                                  </p:stCondLst>
                                  <p:childTnLst>
                                    <p:set>
                                      <p:cBhvr>
                                        <p:cTn id="54" dur="1" fill="hold">
                                          <p:stCondLst>
                                            <p:cond delay="0"/>
                                          </p:stCondLst>
                                        </p:cTn>
                                        <p:tgtEl>
                                          <p:spTgt spid="20"/>
                                        </p:tgtEl>
                                        <p:attrNameLst>
                                          <p:attrName>style.visibility</p:attrName>
                                        </p:attrNameLst>
                                      </p:cBhvr>
                                      <p:to>
                                        <p:strVal val="visible"/>
                                      </p:to>
                                    </p:set>
                                    <p:animEffect transition="in" filter="circle(in)">
                                      <p:cBhvr>
                                        <p:cTn id="55" dur="3000"/>
                                        <p:tgtEl>
                                          <p:spTgt spid="20"/>
                                        </p:tgtEl>
                                      </p:cBhvr>
                                    </p:animEffect>
                                  </p:childTnLst>
                                </p:cTn>
                              </p:par>
                              <p:par>
                                <p:cTn id="56" presetID="6" presetClass="entr" presetSubtype="16" fill="hold" grpId="0" nodeType="withEffect">
                                  <p:stCondLst>
                                    <p:cond delay="0"/>
                                  </p:stCondLst>
                                  <p:childTnLst>
                                    <p:set>
                                      <p:cBhvr>
                                        <p:cTn id="57" dur="1" fill="hold">
                                          <p:stCondLst>
                                            <p:cond delay="0"/>
                                          </p:stCondLst>
                                        </p:cTn>
                                        <p:tgtEl>
                                          <p:spTgt spid="21"/>
                                        </p:tgtEl>
                                        <p:attrNameLst>
                                          <p:attrName>style.visibility</p:attrName>
                                        </p:attrNameLst>
                                      </p:cBhvr>
                                      <p:to>
                                        <p:strVal val="visible"/>
                                      </p:to>
                                    </p:set>
                                    <p:animEffect transition="in" filter="circle(in)">
                                      <p:cBhvr>
                                        <p:cTn id="58" dur="3000"/>
                                        <p:tgtEl>
                                          <p:spTgt spid="21"/>
                                        </p:tgtEl>
                                      </p:cBhvr>
                                    </p:animEffect>
                                  </p:childTnLst>
                                </p:cTn>
                              </p:par>
                              <p:par>
                                <p:cTn id="59" presetID="6" presetClass="entr" presetSubtype="16" fill="hold" grpId="0" nodeType="withEffect">
                                  <p:stCondLst>
                                    <p:cond delay="0"/>
                                  </p:stCondLst>
                                  <p:childTnLst>
                                    <p:set>
                                      <p:cBhvr>
                                        <p:cTn id="60" dur="1" fill="hold">
                                          <p:stCondLst>
                                            <p:cond delay="0"/>
                                          </p:stCondLst>
                                        </p:cTn>
                                        <p:tgtEl>
                                          <p:spTgt spid="22"/>
                                        </p:tgtEl>
                                        <p:attrNameLst>
                                          <p:attrName>style.visibility</p:attrName>
                                        </p:attrNameLst>
                                      </p:cBhvr>
                                      <p:to>
                                        <p:strVal val="visible"/>
                                      </p:to>
                                    </p:set>
                                    <p:animEffect transition="in" filter="circle(in)">
                                      <p:cBhvr>
                                        <p:cTn id="61" dur="3000"/>
                                        <p:tgtEl>
                                          <p:spTgt spid="22"/>
                                        </p:tgtEl>
                                      </p:cBhvr>
                                    </p:animEffect>
                                  </p:childTnLst>
                                </p:cTn>
                              </p:par>
                              <p:par>
                                <p:cTn id="62" presetID="6" presetClass="entr" presetSubtype="16" fill="hold" grpId="0" nodeType="withEffect">
                                  <p:stCondLst>
                                    <p:cond delay="0"/>
                                  </p:stCondLst>
                                  <p:childTnLst>
                                    <p:set>
                                      <p:cBhvr>
                                        <p:cTn id="63" dur="1" fill="hold">
                                          <p:stCondLst>
                                            <p:cond delay="0"/>
                                          </p:stCondLst>
                                        </p:cTn>
                                        <p:tgtEl>
                                          <p:spTgt spid="23"/>
                                        </p:tgtEl>
                                        <p:attrNameLst>
                                          <p:attrName>style.visibility</p:attrName>
                                        </p:attrNameLst>
                                      </p:cBhvr>
                                      <p:to>
                                        <p:strVal val="visible"/>
                                      </p:to>
                                    </p:set>
                                    <p:animEffect transition="in" filter="circle(in)">
                                      <p:cBhvr>
                                        <p:cTn id="64" dur="3000"/>
                                        <p:tgtEl>
                                          <p:spTgt spid="23"/>
                                        </p:tgtEl>
                                      </p:cBhvr>
                                    </p:animEffect>
                                  </p:childTnLst>
                                </p:cTn>
                              </p:par>
                              <p:par>
                                <p:cTn id="65" presetID="6" presetClass="entr" presetSubtype="16" fill="hold" grpId="0" nodeType="withEffect">
                                  <p:stCondLst>
                                    <p:cond delay="0"/>
                                  </p:stCondLst>
                                  <p:childTnLst>
                                    <p:set>
                                      <p:cBhvr>
                                        <p:cTn id="66" dur="1" fill="hold">
                                          <p:stCondLst>
                                            <p:cond delay="0"/>
                                          </p:stCondLst>
                                        </p:cTn>
                                        <p:tgtEl>
                                          <p:spTgt spid="24"/>
                                        </p:tgtEl>
                                        <p:attrNameLst>
                                          <p:attrName>style.visibility</p:attrName>
                                        </p:attrNameLst>
                                      </p:cBhvr>
                                      <p:to>
                                        <p:strVal val="visible"/>
                                      </p:to>
                                    </p:set>
                                    <p:animEffect transition="in" filter="circle(in)">
                                      <p:cBhvr>
                                        <p:cTn id="67" dur="3000"/>
                                        <p:tgtEl>
                                          <p:spTgt spid="24"/>
                                        </p:tgtEl>
                                      </p:cBhvr>
                                    </p:animEffect>
                                  </p:childTnLst>
                                </p:cTn>
                              </p:par>
                              <p:par>
                                <p:cTn id="68" presetID="6" presetClass="entr" presetSubtype="16" fill="hold" grpId="0" nodeType="withEffect">
                                  <p:stCondLst>
                                    <p:cond delay="0"/>
                                  </p:stCondLst>
                                  <p:childTnLst>
                                    <p:set>
                                      <p:cBhvr>
                                        <p:cTn id="69" dur="1" fill="hold">
                                          <p:stCondLst>
                                            <p:cond delay="0"/>
                                          </p:stCondLst>
                                        </p:cTn>
                                        <p:tgtEl>
                                          <p:spTgt spid="25"/>
                                        </p:tgtEl>
                                        <p:attrNameLst>
                                          <p:attrName>style.visibility</p:attrName>
                                        </p:attrNameLst>
                                      </p:cBhvr>
                                      <p:to>
                                        <p:strVal val="visible"/>
                                      </p:to>
                                    </p:set>
                                    <p:animEffect transition="in" filter="circle(in)">
                                      <p:cBhvr>
                                        <p:cTn id="70" dur="3000"/>
                                        <p:tgtEl>
                                          <p:spTgt spid="25"/>
                                        </p:tgtEl>
                                      </p:cBhvr>
                                    </p:animEffect>
                                  </p:childTnLst>
                                </p:cTn>
                              </p:par>
                              <p:par>
                                <p:cTn id="71" presetID="6" presetClass="entr" presetSubtype="16" fill="hold" grpId="0" nodeType="withEffect">
                                  <p:stCondLst>
                                    <p:cond delay="0"/>
                                  </p:stCondLst>
                                  <p:childTnLst>
                                    <p:set>
                                      <p:cBhvr>
                                        <p:cTn id="72" dur="1" fill="hold">
                                          <p:stCondLst>
                                            <p:cond delay="0"/>
                                          </p:stCondLst>
                                        </p:cTn>
                                        <p:tgtEl>
                                          <p:spTgt spid="26"/>
                                        </p:tgtEl>
                                        <p:attrNameLst>
                                          <p:attrName>style.visibility</p:attrName>
                                        </p:attrNameLst>
                                      </p:cBhvr>
                                      <p:to>
                                        <p:strVal val="visible"/>
                                      </p:to>
                                    </p:set>
                                    <p:animEffect transition="in" filter="circle(in)">
                                      <p:cBhvr>
                                        <p:cTn id="73" dur="3000"/>
                                        <p:tgtEl>
                                          <p:spTgt spid="26"/>
                                        </p:tgtEl>
                                      </p:cBhvr>
                                    </p:animEffect>
                                  </p:childTnLst>
                                </p:cTn>
                              </p:par>
                              <p:par>
                                <p:cTn id="74" presetID="6" presetClass="entr" presetSubtype="16" fill="hold" grpId="0" nodeType="withEffect">
                                  <p:stCondLst>
                                    <p:cond delay="0"/>
                                  </p:stCondLst>
                                  <p:childTnLst>
                                    <p:set>
                                      <p:cBhvr>
                                        <p:cTn id="75" dur="1" fill="hold">
                                          <p:stCondLst>
                                            <p:cond delay="0"/>
                                          </p:stCondLst>
                                        </p:cTn>
                                        <p:tgtEl>
                                          <p:spTgt spid="27"/>
                                        </p:tgtEl>
                                        <p:attrNameLst>
                                          <p:attrName>style.visibility</p:attrName>
                                        </p:attrNameLst>
                                      </p:cBhvr>
                                      <p:to>
                                        <p:strVal val="visible"/>
                                      </p:to>
                                    </p:set>
                                    <p:animEffect transition="in" filter="circle(in)">
                                      <p:cBhvr>
                                        <p:cTn id="76" dur="3000"/>
                                        <p:tgtEl>
                                          <p:spTgt spid="27"/>
                                        </p:tgtEl>
                                      </p:cBhvr>
                                    </p:animEffect>
                                  </p:childTnLst>
                                </p:cTn>
                              </p:par>
                              <p:par>
                                <p:cTn id="77" presetID="6" presetClass="entr" presetSubtype="16" fill="hold" grpId="0" nodeType="withEffect">
                                  <p:stCondLst>
                                    <p:cond delay="0"/>
                                  </p:stCondLst>
                                  <p:childTnLst>
                                    <p:set>
                                      <p:cBhvr>
                                        <p:cTn id="78" dur="1" fill="hold">
                                          <p:stCondLst>
                                            <p:cond delay="0"/>
                                          </p:stCondLst>
                                        </p:cTn>
                                        <p:tgtEl>
                                          <p:spTgt spid="28"/>
                                        </p:tgtEl>
                                        <p:attrNameLst>
                                          <p:attrName>style.visibility</p:attrName>
                                        </p:attrNameLst>
                                      </p:cBhvr>
                                      <p:to>
                                        <p:strVal val="visible"/>
                                      </p:to>
                                    </p:set>
                                    <p:animEffect transition="in" filter="circle(in)">
                                      <p:cBhvr>
                                        <p:cTn id="79" dur="3000"/>
                                        <p:tgtEl>
                                          <p:spTgt spid="28"/>
                                        </p:tgtEl>
                                      </p:cBhvr>
                                    </p:animEffect>
                                  </p:childTnLst>
                                </p:cTn>
                              </p:par>
                              <p:par>
                                <p:cTn id="80" presetID="6" presetClass="entr" presetSubtype="16" fill="hold" grpId="0" nodeType="withEffect">
                                  <p:stCondLst>
                                    <p:cond delay="0"/>
                                  </p:stCondLst>
                                  <p:childTnLst>
                                    <p:set>
                                      <p:cBhvr>
                                        <p:cTn id="81" dur="1" fill="hold">
                                          <p:stCondLst>
                                            <p:cond delay="0"/>
                                          </p:stCondLst>
                                        </p:cTn>
                                        <p:tgtEl>
                                          <p:spTgt spid="29"/>
                                        </p:tgtEl>
                                        <p:attrNameLst>
                                          <p:attrName>style.visibility</p:attrName>
                                        </p:attrNameLst>
                                      </p:cBhvr>
                                      <p:to>
                                        <p:strVal val="visible"/>
                                      </p:to>
                                    </p:set>
                                    <p:animEffect transition="in" filter="circle(in)">
                                      <p:cBhvr>
                                        <p:cTn id="82" dur="3000"/>
                                        <p:tgtEl>
                                          <p:spTgt spid="29"/>
                                        </p:tgtEl>
                                      </p:cBhvr>
                                    </p:animEffect>
                                  </p:childTnLst>
                                </p:cTn>
                              </p:par>
                              <p:par>
                                <p:cTn id="83" presetID="6" presetClass="entr" presetSubtype="16" fill="hold" grpId="0" nodeType="withEffect">
                                  <p:stCondLst>
                                    <p:cond delay="0"/>
                                  </p:stCondLst>
                                  <p:childTnLst>
                                    <p:set>
                                      <p:cBhvr>
                                        <p:cTn id="84" dur="1" fill="hold">
                                          <p:stCondLst>
                                            <p:cond delay="0"/>
                                          </p:stCondLst>
                                        </p:cTn>
                                        <p:tgtEl>
                                          <p:spTgt spid="30"/>
                                        </p:tgtEl>
                                        <p:attrNameLst>
                                          <p:attrName>style.visibility</p:attrName>
                                        </p:attrNameLst>
                                      </p:cBhvr>
                                      <p:to>
                                        <p:strVal val="visible"/>
                                      </p:to>
                                    </p:set>
                                    <p:animEffect transition="in" filter="circle(in)">
                                      <p:cBhvr>
                                        <p:cTn id="85" dur="3000"/>
                                        <p:tgtEl>
                                          <p:spTgt spid="30"/>
                                        </p:tgtEl>
                                      </p:cBhvr>
                                    </p:animEffect>
                                  </p:childTnLst>
                                </p:cTn>
                              </p:par>
                              <p:par>
                                <p:cTn id="86" presetID="6" presetClass="entr" presetSubtype="16" fill="hold" grpId="0" nodeType="withEffect">
                                  <p:stCondLst>
                                    <p:cond delay="0"/>
                                  </p:stCondLst>
                                  <p:childTnLst>
                                    <p:set>
                                      <p:cBhvr>
                                        <p:cTn id="87" dur="1" fill="hold">
                                          <p:stCondLst>
                                            <p:cond delay="0"/>
                                          </p:stCondLst>
                                        </p:cTn>
                                        <p:tgtEl>
                                          <p:spTgt spid="31"/>
                                        </p:tgtEl>
                                        <p:attrNameLst>
                                          <p:attrName>style.visibility</p:attrName>
                                        </p:attrNameLst>
                                      </p:cBhvr>
                                      <p:to>
                                        <p:strVal val="visible"/>
                                      </p:to>
                                    </p:set>
                                    <p:animEffect transition="in" filter="circle(in)">
                                      <p:cBhvr>
                                        <p:cTn id="88" dur="3000"/>
                                        <p:tgtEl>
                                          <p:spTgt spid="31"/>
                                        </p:tgtEl>
                                      </p:cBhvr>
                                    </p:animEffect>
                                  </p:childTnLst>
                                </p:cTn>
                              </p:par>
                              <p:par>
                                <p:cTn id="89" presetID="6" presetClass="entr" presetSubtype="16" fill="hold" grpId="0" nodeType="withEffect">
                                  <p:stCondLst>
                                    <p:cond delay="0"/>
                                  </p:stCondLst>
                                  <p:childTnLst>
                                    <p:set>
                                      <p:cBhvr>
                                        <p:cTn id="90" dur="1" fill="hold">
                                          <p:stCondLst>
                                            <p:cond delay="0"/>
                                          </p:stCondLst>
                                        </p:cTn>
                                        <p:tgtEl>
                                          <p:spTgt spid="32"/>
                                        </p:tgtEl>
                                        <p:attrNameLst>
                                          <p:attrName>style.visibility</p:attrName>
                                        </p:attrNameLst>
                                      </p:cBhvr>
                                      <p:to>
                                        <p:strVal val="visible"/>
                                      </p:to>
                                    </p:set>
                                    <p:animEffect transition="in" filter="circle(in)">
                                      <p:cBhvr>
                                        <p:cTn id="91" dur="3000"/>
                                        <p:tgtEl>
                                          <p:spTgt spid="32"/>
                                        </p:tgtEl>
                                      </p:cBhvr>
                                    </p:animEffect>
                                  </p:childTnLst>
                                </p:cTn>
                              </p:par>
                              <p:par>
                                <p:cTn id="92" presetID="6" presetClass="entr" presetSubtype="16" fill="hold" grpId="0" nodeType="withEffect">
                                  <p:stCondLst>
                                    <p:cond delay="0"/>
                                  </p:stCondLst>
                                  <p:childTnLst>
                                    <p:set>
                                      <p:cBhvr>
                                        <p:cTn id="93" dur="1" fill="hold">
                                          <p:stCondLst>
                                            <p:cond delay="0"/>
                                          </p:stCondLst>
                                        </p:cTn>
                                        <p:tgtEl>
                                          <p:spTgt spid="33"/>
                                        </p:tgtEl>
                                        <p:attrNameLst>
                                          <p:attrName>style.visibility</p:attrName>
                                        </p:attrNameLst>
                                      </p:cBhvr>
                                      <p:to>
                                        <p:strVal val="visible"/>
                                      </p:to>
                                    </p:set>
                                    <p:animEffect transition="in" filter="circle(in)">
                                      <p:cBhvr>
                                        <p:cTn id="94" dur="3000"/>
                                        <p:tgtEl>
                                          <p:spTgt spid="33"/>
                                        </p:tgtEl>
                                      </p:cBhvr>
                                    </p:animEffect>
                                  </p:childTnLst>
                                </p:cTn>
                              </p:par>
                              <p:par>
                                <p:cTn id="95" presetID="6" presetClass="entr" presetSubtype="16" fill="hold" grpId="0" nodeType="withEffect">
                                  <p:stCondLst>
                                    <p:cond delay="0"/>
                                  </p:stCondLst>
                                  <p:childTnLst>
                                    <p:set>
                                      <p:cBhvr>
                                        <p:cTn id="96" dur="1" fill="hold">
                                          <p:stCondLst>
                                            <p:cond delay="0"/>
                                          </p:stCondLst>
                                        </p:cTn>
                                        <p:tgtEl>
                                          <p:spTgt spid="34"/>
                                        </p:tgtEl>
                                        <p:attrNameLst>
                                          <p:attrName>style.visibility</p:attrName>
                                        </p:attrNameLst>
                                      </p:cBhvr>
                                      <p:to>
                                        <p:strVal val="visible"/>
                                      </p:to>
                                    </p:set>
                                    <p:animEffect transition="in" filter="circle(in)">
                                      <p:cBhvr>
                                        <p:cTn id="97" dur="3000"/>
                                        <p:tgtEl>
                                          <p:spTgt spid="34"/>
                                        </p:tgtEl>
                                      </p:cBhvr>
                                    </p:animEffect>
                                  </p:childTnLst>
                                </p:cTn>
                              </p:par>
                              <p:par>
                                <p:cTn id="98" presetID="6" presetClass="entr" presetSubtype="16" fill="hold" grpId="0" nodeType="withEffect">
                                  <p:stCondLst>
                                    <p:cond delay="0"/>
                                  </p:stCondLst>
                                  <p:childTnLst>
                                    <p:set>
                                      <p:cBhvr>
                                        <p:cTn id="99" dur="1" fill="hold">
                                          <p:stCondLst>
                                            <p:cond delay="0"/>
                                          </p:stCondLst>
                                        </p:cTn>
                                        <p:tgtEl>
                                          <p:spTgt spid="35"/>
                                        </p:tgtEl>
                                        <p:attrNameLst>
                                          <p:attrName>style.visibility</p:attrName>
                                        </p:attrNameLst>
                                      </p:cBhvr>
                                      <p:to>
                                        <p:strVal val="visible"/>
                                      </p:to>
                                    </p:set>
                                    <p:animEffect transition="in" filter="circle(in)">
                                      <p:cBhvr>
                                        <p:cTn id="100" dur="3000"/>
                                        <p:tgtEl>
                                          <p:spTgt spid="35"/>
                                        </p:tgtEl>
                                      </p:cBhvr>
                                    </p:animEffect>
                                  </p:childTnLst>
                                </p:cTn>
                              </p:par>
                              <p:par>
                                <p:cTn id="101" presetID="6" presetClass="entr" presetSubtype="16" fill="hold" grpId="0" nodeType="withEffect">
                                  <p:stCondLst>
                                    <p:cond delay="0"/>
                                  </p:stCondLst>
                                  <p:childTnLst>
                                    <p:set>
                                      <p:cBhvr>
                                        <p:cTn id="102" dur="1" fill="hold">
                                          <p:stCondLst>
                                            <p:cond delay="0"/>
                                          </p:stCondLst>
                                        </p:cTn>
                                        <p:tgtEl>
                                          <p:spTgt spid="36"/>
                                        </p:tgtEl>
                                        <p:attrNameLst>
                                          <p:attrName>style.visibility</p:attrName>
                                        </p:attrNameLst>
                                      </p:cBhvr>
                                      <p:to>
                                        <p:strVal val="visible"/>
                                      </p:to>
                                    </p:set>
                                    <p:animEffect transition="in" filter="circle(in)">
                                      <p:cBhvr>
                                        <p:cTn id="103" dur="3000"/>
                                        <p:tgtEl>
                                          <p:spTgt spid="36"/>
                                        </p:tgtEl>
                                      </p:cBhvr>
                                    </p:animEffect>
                                  </p:childTnLst>
                                </p:cTn>
                              </p:par>
                              <p:par>
                                <p:cTn id="104" presetID="2" presetClass="entr" presetSubtype="4" fill="hold" grpId="1" nodeType="withEffect">
                                  <p:stCondLst>
                                    <p:cond delay="0"/>
                                  </p:stCondLst>
                                  <p:childTnLst>
                                    <p:set>
                                      <p:cBhvr>
                                        <p:cTn id="105" dur="1" fill="hold">
                                          <p:stCondLst>
                                            <p:cond delay="0"/>
                                          </p:stCondLst>
                                        </p:cTn>
                                        <p:tgtEl>
                                          <p:spTgt spid="6"/>
                                        </p:tgtEl>
                                        <p:attrNameLst>
                                          <p:attrName>style.visibility</p:attrName>
                                        </p:attrNameLst>
                                      </p:cBhvr>
                                      <p:to>
                                        <p:strVal val="visible"/>
                                      </p:to>
                                    </p:set>
                                    <p:anim calcmode="lin" valueType="num">
                                      <p:cBhvr additive="base">
                                        <p:cTn id="106" dur="3000" fill="hold"/>
                                        <p:tgtEl>
                                          <p:spTgt spid="6"/>
                                        </p:tgtEl>
                                        <p:attrNameLst>
                                          <p:attrName>ppt_x</p:attrName>
                                        </p:attrNameLst>
                                      </p:cBhvr>
                                      <p:tavLst>
                                        <p:tav tm="0">
                                          <p:val>
                                            <p:strVal val="#ppt_x"/>
                                          </p:val>
                                        </p:tav>
                                        <p:tav tm="100000">
                                          <p:val>
                                            <p:strVal val="#ppt_x"/>
                                          </p:val>
                                        </p:tav>
                                      </p:tavLst>
                                    </p:anim>
                                    <p:anim calcmode="lin" valueType="num">
                                      <p:cBhvr additive="base">
                                        <p:cTn id="107" dur="3000" fill="hold"/>
                                        <p:tgtEl>
                                          <p:spTgt spid="6"/>
                                        </p:tgtEl>
                                        <p:attrNameLst>
                                          <p:attrName>ppt_y</p:attrName>
                                        </p:attrNameLst>
                                      </p:cBhvr>
                                      <p:tavLst>
                                        <p:tav tm="0">
                                          <p:val>
                                            <p:strVal val="1+#ppt_h/2"/>
                                          </p:val>
                                        </p:tav>
                                        <p:tav tm="100000">
                                          <p:val>
                                            <p:strVal val="#ppt_y"/>
                                          </p:val>
                                        </p:tav>
                                      </p:tavLst>
                                    </p:anim>
                                  </p:childTnLst>
                                </p:cTn>
                              </p:par>
                              <p:par>
                                <p:cTn id="108" presetID="2" presetClass="entr" presetSubtype="4" fill="hold" grpId="1" nodeType="withEffect">
                                  <p:stCondLst>
                                    <p:cond delay="0"/>
                                  </p:stCondLst>
                                  <p:childTnLst>
                                    <p:set>
                                      <p:cBhvr>
                                        <p:cTn id="109" dur="1" fill="hold">
                                          <p:stCondLst>
                                            <p:cond delay="0"/>
                                          </p:stCondLst>
                                        </p:cTn>
                                        <p:tgtEl>
                                          <p:spTgt spid="8"/>
                                        </p:tgtEl>
                                        <p:attrNameLst>
                                          <p:attrName>style.visibility</p:attrName>
                                        </p:attrNameLst>
                                      </p:cBhvr>
                                      <p:to>
                                        <p:strVal val="visible"/>
                                      </p:to>
                                    </p:set>
                                    <p:anim calcmode="lin" valueType="num">
                                      <p:cBhvr additive="base">
                                        <p:cTn id="110" dur="3000" fill="hold"/>
                                        <p:tgtEl>
                                          <p:spTgt spid="8"/>
                                        </p:tgtEl>
                                        <p:attrNameLst>
                                          <p:attrName>ppt_x</p:attrName>
                                        </p:attrNameLst>
                                      </p:cBhvr>
                                      <p:tavLst>
                                        <p:tav tm="0">
                                          <p:val>
                                            <p:strVal val="#ppt_x"/>
                                          </p:val>
                                        </p:tav>
                                        <p:tav tm="100000">
                                          <p:val>
                                            <p:strVal val="#ppt_x"/>
                                          </p:val>
                                        </p:tav>
                                      </p:tavLst>
                                    </p:anim>
                                    <p:anim calcmode="lin" valueType="num">
                                      <p:cBhvr additive="base">
                                        <p:cTn id="111" dur="3000" fill="hold"/>
                                        <p:tgtEl>
                                          <p:spTgt spid="8"/>
                                        </p:tgtEl>
                                        <p:attrNameLst>
                                          <p:attrName>ppt_y</p:attrName>
                                        </p:attrNameLst>
                                      </p:cBhvr>
                                      <p:tavLst>
                                        <p:tav tm="0">
                                          <p:val>
                                            <p:strVal val="1+#ppt_h/2"/>
                                          </p:val>
                                        </p:tav>
                                        <p:tav tm="100000">
                                          <p:val>
                                            <p:strVal val="#ppt_y"/>
                                          </p:val>
                                        </p:tav>
                                      </p:tavLst>
                                    </p:anim>
                                  </p:childTnLst>
                                </p:cTn>
                              </p:par>
                              <p:par>
                                <p:cTn id="112" presetID="2" presetClass="entr" presetSubtype="4" fill="hold" grpId="1" nodeType="withEffect">
                                  <p:stCondLst>
                                    <p:cond delay="0"/>
                                  </p:stCondLst>
                                  <p:childTnLst>
                                    <p:set>
                                      <p:cBhvr>
                                        <p:cTn id="113" dur="1" fill="hold">
                                          <p:stCondLst>
                                            <p:cond delay="0"/>
                                          </p:stCondLst>
                                        </p:cTn>
                                        <p:tgtEl>
                                          <p:spTgt spid="10"/>
                                        </p:tgtEl>
                                        <p:attrNameLst>
                                          <p:attrName>style.visibility</p:attrName>
                                        </p:attrNameLst>
                                      </p:cBhvr>
                                      <p:to>
                                        <p:strVal val="visible"/>
                                      </p:to>
                                    </p:set>
                                    <p:anim calcmode="lin" valueType="num">
                                      <p:cBhvr additive="base">
                                        <p:cTn id="114" dur="3000" fill="hold"/>
                                        <p:tgtEl>
                                          <p:spTgt spid="10"/>
                                        </p:tgtEl>
                                        <p:attrNameLst>
                                          <p:attrName>ppt_x</p:attrName>
                                        </p:attrNameLst>
                                      </p:cBhvr>
                                      <p:tavLst>
                                        <p:tav tm="0">
                                          <p:val>
                                            <p:strVal val="#ppt_x"/>
                                          </p:val>
                                        </p:tav>
                                        <p:tav tm="100000">
                                          <p:val>
                                            <p:strVal val="#ppt_x"/>
                                          </p:val>
                                        </p:tav>
                                      </p:tavLst>
                                    </p:anim>
                                    <p:anim calcmode="lin" valueType="num">
                                      <p:cBhvr additive="base">
                                        <p:cTn id="115" dur="3000" fill="hold"/>
                                        <p:tgtEl>
                                          <p:spTgt spid="10"/>
                                        </p:tgtEl>
                                        <p:attrNameLst>
                                          <p:attrName>ppt_y</p:attrName>
                                        </p:attrNameLst>
                                      </p:cBhvr>
                                      <p:tavLst>
                                        <p:tav tm="0">
                                          <p:val>
                                            <p:strVal val="1+#ppt_h/2"/>
                                          </p:val>
                                        </p:tav>
                                        <p:tav tm="100000">
                                          <p:val>
                                            <p:strVal val="#ppt_y"/>
                                          </p:val>
                                        </p:tav>
                                      </p:tavLst>
                                    </p:anim>
                                  </p:childTnLst>
                                </p:cTn>
                              </p:par>
                              <p:par>
                                <p:cTn id="116" presetID="2" presetClass="entr" presetSubtype="4" fill="hold" grpId="1" nodeType="withEffect">
                                  <p:stCondLst>
                                    <p:cond delay="0"/>
                                  </p:stCondLst>
                                  <p:childTnLst>
                                    <p:set>
                                      <p:cBhvr>
                                        <p:cTn id="117" dur="1" fill="hold">
                                          <p:stCondLst>
                                            <p:cond delay="0"/>
                                          </p:stCondLst>
                                        </p:cTn>
                                        <p:tgtEl>
                                          <p:spTgt spid="12"/>
                                        </p:tgtEl>
                                        <p:attrNameLst>
                                          <p:attrName>style.visibility</p:attrName>
                                        </p:attrNameLst>
                                      </p:cBhvr>
                                      <p:to>
                                        <p:strVal val="visible"/>
                                      </p:to>
                                    </p:set>
                                    <p:anim calcmode="lin" valueType="num">
                                      <p:cBhvr additive="base">
                                        <p:cTn id="118" dur="3000" fill="hold"/>
                                        <p:tgtEl>
                                          <p:spTgt spid="12"/>
                                        </p:tgtEl>
                                        <p:attrNameLst>
                                          <p:attrName>ppt_x</p:attrName>
                                        </p:attrNameLst>
                                      </p:cBhvr>
                                      <p:tavLst>
                                        <p:tav tm="0">
                                          <p:val>
                                            <p:strVal val="#ppt_x"/>
                                          </p:val>
                                        </p:tav>
                                        <p:tav tm="100000">
                                          <p:val>
                                            <p:strVal val="#ppt_x"/>
                                          </p:val>
                                        </p:tav>
                                      </p:tavLst>
                                    </p:anim>
                                    <p:anim calcmode="lin" valueType="num">
                                      <p:cBhvr additive="base">
                                        <p:cTn id="119" dur="3000" fill="hold"/>
                                        <p:tgtEl>
                                          <p:spTgt spid="12"/>
                                        </p:tgtEl>
                                        <p:attrNameLst>
                                          <p:attrName>ppt_y</p:attrName>
                                        </p:attrNameLst>
                                      </p:cBhvr>
                                      <p:tavLst>
                                        <p:tav tm="0">
                                          <p:val>
                                            <p:strVal val="1+#ppt_h/2"/>
                                          </p:val>
                                        </p:tav>
                                        <p:tav tm="100000">
                                          <p:val>
                                            <p:strVal val="#ppt_y"/>
                                          </p:val>
                                        </p:tav>
                                      </p:tavLst>
                                    </p:anim>
                                  </p:childTnLst>
                                </p:cTn>
                              </p:par>
                              <p:par>
                                <p:cTn id="120" presetID="2" presetClass="entr" presetSubtype="4" fill="hold" grpId="1" nodeType="withEffect">
                                  <p:stCondLst>
                                    <p:cond delay="0"/>
                                  </p:stCondLst>
                                  <p:childTnLst>
                                    <p:set>
                                      <p:cBhvr>
                                        <p:cTn id="121" dur="1" fill="hold">
                                          <p:stCondLst>
                                            <p:cond delay="0"/>
                                          </p:stCondLst>
                                        </p:cTn>
                                        <p:tgtEl>
                                          <p:spTgt spid="14"/>
                                        </p:tgtEl>
                                        <p:attrNameLst>
                                          <p:attrName>style.visibility</p:attrName>
                                        </p:attrNameLst>
                                      </p:cBhvr>
                                      <p:to>
                                        <p:strVal val="visible"/>
                                      </p:to>
                                    </p:set>
                                    <p:anim calcmode="lin" valueType="num">
                                      <p:cBhvr additive="base">
                                        <p:cTn id="122" dur="3000" fill="hold"/>
                                        <p:tgtEl>
                                          <p:spTgt spid="14"/>
                                        </p:tgtEl>
                                        <p:attrNameLst>
                                          <p:attrName>ppt_x</p:attrName>
                                        </p:attrNameLst>
                                      </p:cBhvr>
                                      <p:tavLst>
                                        <p:tav tm="0">
                                          <p:val>
                                            <p:strVal val="#ppt_x"/>
                                          </p:val>
                                        </p:tav>
                                        <p:tav tm="100000">
                                          <p:val>
                                            <p:strVal val="#ppt_x"/>
                                          </p:val>
                                        </p:tav>
                                      </p:tavLst>
                                    </p:anim>
                                    <p:anim calcmode="lin" valueType="num">
                                      <p:cBhvr additive="base">
                                        <p:cTn id="123" dur="3000" fill="hold"/>
                                        <p:tgtEl>
                                          <p:spTgt spid="14"/>
                                        </p:tgtEl>
                                        <p:attrNameLst>
                                          <p:attrName>ppt_y</p:attrName>
                                        </p:attrNameLst>
                                      </p:cBhvr>
                                      <p:tavLst>
                                        <p:tav tm="0">
                                          <p:val>
                                            <p:strVal val="1+#ppt_h/2"/>
                                          </p:val>
                                        </p:tav>
                                        <p:tav tm="100000">
                                          <p:val>
                                            <p:strVal val="#ppt_y"/>
                                          </p:val>
                                        </p:tav>
                                      </p:tavLst>
                                    </p:anim>
                                  </p:childTnLst>
                                </p:cTn>
                              </p:par>
                              <p:par>
                                <p:cTn id="124" presetID="2" presetClass="entr" presetSubtype="4" fill="hold" grpId="1" nodeType="withEffect">
                                  <p:stCondLst>
                                    <p:cond delay="0"/>
                                  </p:stCondLst>
                                  <p:childTnLst>
                                    <p:set>
                                      <p:cBhvr>
                                        <p:cTn id="125" dur="1" fill="hold">
                                          <p:stCondLst>
                                            <p:cond delay="0"/>
                                          </p:stCondLst>
                                        </p:cTn>
                                        <p:tgtEl>
                                          <p:spTgt spid="16"/>
                                        </p:tgtEl>
                                        <p:attrNameLst>
                                          <p:attrName>style.visibility</p:attrName>
                                        </p:attrNameLst>
                                      </p:cBhvr>
                                      <p:to>
                                        <p:strVal val="visible"/>
                                      </p:to>
                                    </p:set>
                                    <p:anim calcmode="lin" valueType="num">
                                      <p:cBhvr additive="base">
                                        <p:cTn id="126" dur="3000" fill="hold"/>
                                        <p:tgtEl>
                                          <p:spTgt spid="16"/>
                                        </p:tgtEl>
                                        <p:attrNameLst>
                                          <p:attrName>ppt_x</p:attrName>
                                        </p:attrNameLst>
                                      </p:cBhvr>
                                      <p:tavLst>
                                        <p:tav tm="0">
                                          <p:val>
                                            <p:strVal val="#ppt_x"/>
                                          </p:val>
                                        </p:tav>
                                        <p:tav tm="100000">
                                          <p:val>
                                            <p:strVal val="#ppt_x"/>
                                          </p:val>
                                        </p:tav>
                                      </p:tavLst>
                                    </p:anim>
                                    <p:anim calcmode="lin" valueType="num">
                                      <p:cBhvr additive="base">
                                        <p:cTn id="127" dur="3000" fill="hold"/>
                                        <p:tgtEl>
                                          <p:spTgt spid="16"/>
                                        </p:tgtEl>
                                        <p:attrNameLst>
                                          <p:attrName>ppt_y</p:attrName>
                                        </p:attrNameLst>
                                      </p:cBhvr>
                                      <p:tavLst>
                                        <p:tav tm="0">
                                          <p:val>
                                            <p:strVal val="1+#ppt_h/2"/>
                                          </p:val>
                                        </p:tav>
                                        <p:tav tm="100000">
                                          <p:val>
                                            <p:strVal val="#ppt_y"/>
                                          </p:val>
                                        </p:tav>
                                      </p:tavLst>
                                    </p:anim>
                                  </p:childTnLst>
                                </p:cTn>
                              </p:par>
                              <p:par>
                                <p:cTn id="128" presetID="2" presetClass="entr" presetSubtype="4" fill="hold" grpId="1" nodeType="withEffect">
                                  <p:stCondLst>
                                    <p:cond delay="0"/>
                                  </p:stCondLst>
                                  <p:childTnLst>
                                    <p:set>
                                      <p:cBhvr>
                                        <p:cTn id="129" dur="1" fill="hold">
                                          <p:stCondLst>
                                            <p:cond delay="0"/>
                                          </p:stCondLst>
                                        </p:cTn>
                                        <p:tgtEl>
                                          <p:spTgt spid="17"/>
                                        </p:tgtEl>
                                        <p:attrNameLst>
                                          <p:attrName>style.visibility</p:attrName>
                                        </p:attrNameLst>
                                      </p:cBhvr>
                                      <p:to>
                                        <p:strVal val="visible"/>
                                      </p:to>
                                    </p:set>
                                    <p:anim calcmode="lin" valueType="num">
                                      <p:cBhvr additive="base">
                                        <p:cTn id="130" dur="3000" fill="hold"/>
                                        <p:tgtEl>
                                          <p:spTgt spid="17"/>
                                        </p:tgtEl>
                                        <p:attrNameLst>
                                          <p:attrName>ppt_x</p:attrName>
                                        </p:attrNameLst>
                                      </p:cBhvr>
                                      <p:tavLst>
                                        <p:tav tm="0">
                                          <p:val>
                                            <p:strVal val="#ppt_x"/>
                                          </p:val>
                                        </p:tav>
                                        <p:tav tm="100000">
                                          <p:val>
                                            <p:strVal val="#ppt_x"/>
                                          </p:val>
                                        </p:tav>
                                      </p:tavLst>
                                    </p:anim>
                                    <p:anim calcmode="lin" valueType="num">
                                      <p:cBhvr additive="base">
                                        <p:cTn id="131" dur="3000" fill="hold"/>
                                        <p:tgtEl>
                                          <p:spTgt spid="17"/>
                                        </p:tgtEl>
                                        <p:attrNameLst>
                                          <p:attrName>ppt_y</p:attrName>
                                        </p:attrNameLst>
                                      </p:cBhvr>
                                      <p:tavLst>
                                        <p:tav tm="0">
                                          <p:val>
                                            <p:strVal val="1+#ppt_h/2"/>
                                          </p:val>
                                        </p:tav>
                                        <p:tav tm="100000">
                                          <p:val>
                                            <p:strVal val="#ppt_y"/>
                                          </p:val>
                                        </p:tav>
                                      </p:tavLst>
                                    </p:anim>
                                  </p:childTnLst>
                                </p:cTn>
                              </p:par>
                              <p:par>
                                <p:cTn id="132" presetID="2" presetClass="entr" presetSubtype="4" fill="hold" grpId="1" nodeType="withEffect">
                                  <p:stCondLst>
                                    <p:cond delay="0"/>
                                  </p:stCondLst>
                                  <p:childTnLst>
                                    <p:set>
                                      <p:cBhvr>
                                        <p:cTn id="133" dur="1" fill="hold">
                                          <p:stCondLst>
                                            <p:cond delay="0"/>
                                          </p:stCondLst>
                                        </p:cTn>
                                        <p:tgtEl>
                                          <p:spTgt spid="19"/>
                                        </p:tgtEl>
                                        <p:attrNameLst>
                                          <p:attrName>style.visibility</p:attrName>
                                        </p:attrNameLst>
                                      </p:cBhvr>
                                      <p:to>
                                        <p:strVal val="visible"/>
                                      </p:to>
                                    </p:set>
                                    <p:anim calcmode="lin" valueType="num">
                                      <p:cBhvr additive="base">
                                        <p:cTn id="134" dur="3000" fill="hold"/>
                                        <p:tgtEl>
                                          <p:spTgt spid="19"/>
                                        </p:tgtEl>
                                        <p:attrNameLst>
                                          <p:attrName>ppt_x</p:attrName>
                                        </p:attrNameLst>
                                      </p:cBhvr>
                                      <p:tavLst>
                                        <p:tav tm="0">
                                          <p:val>
                                            <p:strVal val="#ppt_x"/>
                                          </p:val>
                                        </p:tav>
                                        <p:tav tm="100000">
                                          <p:val>
                                            <p:strVal val="#ppt_x"/>
                                          </p:val>
                                        </p:tav>
                                      </p:tavLst>
                                    </p:anim>
                                    <p:anim calcmode="lin" valueType="num">
                                      <p:cBhvr additive="base">
                                        <p:cTn id="135" dur="3000" fill="hold"/>
                                        <p:tgtEl>
                                          <p:spTgt spid="19"/>
                                        </p:tgtEl>
                                        <p:attrNameLst>
                                          <p:attrName>ppt_y</p:attrName>
                                        </p:attrNameLst>
                                      </p:cBhvr>
                                      <p:tavLst>
                                        <p:tav tm="0">
                                          <p:val>
                                            <p:strVal val="1+#ppt_h/2"/>
                                          </p:val>
                                        </p:tav>
                                        <p:tav tm="100000">
                                          <p:val>
                                            <p:strVal val="#ppt_y"/>
                                          </p:val>
                                        </p:tav>
                                      </p:tavLst>
                                    </p:anim>
                                  </p:childTnLst>
                                </p:cTn>
                              </p:par>
                              <p:par>
                                <p:cTn id="136" presetID="2" presetClass="entr" presetSubtype="4" fill="hold" grpId="1" nodeType="withEffect">
                                  <p:stCondLst>
                                    <p:cond delay="0"/>
                                  </p:stCondLst>
                                  <p:childTnLst>
                                    <p:set>
                                      <p:cBhvr>
                                        <p:cTn id="137" dur="1" fill="hold">
                                          <p:stCondLst>
                                            <p:cond delay="0"/>
                                          </p:stCondLst>
                                        </p:cTn>
                                        <p:tgtEl>
                                          <p:spTgt spid="21"/>
                                        </p:tgtEl>
                                        <p:attrNameLst>
                                          <p:attrName>style.visibility</p:attrName>
                                        </p:attrNameLst>
                                      </p:cBhvr>
                                      <p:to>
                                        <p:strVal val="visible"/>
                                      </p:to>
                                    </p:set>
                                    <p:anim calcmode="lin" valueType="num">
                                      <p:cBhvr additive="base">
                                        <p:cTn id="138" dur="3000" fill="hold"/>
                                        <p:tgtEl>
                                          <p:spTgt spid="21"/>
                                        </p:tgtEl>
                                        <p:attrNameLst>
                                          <p:attrName>ppt_x</p:attrName>
                                        </p:attrNameLst>
                                      </p:cBhvr>
                                      <p:tavLst>
                                        <p:tav tm="0">
                                          <p:val>
                                            <p:strVal val="#ppt_x"/>
                                          </p:val>
                                        </p:tav>
                                        <p:tav tm="100000">
                                          <p:val>
                                            <p:strVal val="#ppt_x"/>
                                          </p:val>
                                        </p:tav>
                                      </p:tavLst>
                                    </p:anim>
                                    <p:anim calcmode="lin" valueType="num">
                                      <p:cBhvr additive="base">
                                        <p:cTn id="139" dur="3000" fill="hold"/>
                                        <p:tgtEl>
                                          <p:spTgt spid="21"/>
                                        </p:tgtEl>
                                        <p:attrNameLst>
                                          <p:attrName>ppt_y</p:attrName>
                                        </p:attrNameLst>
                                      </p:cBhvr>
                                      <p:tavLst>
                                        <p:tav tm="0">
                                          <p:val>
                                            <p:strVal val="1+#ppt_h/2"/>
                                          </p:val>
                                        </p:tav>
                                        <p:tav tm="100000">
                                          <p:val>
                                            <p:strVal val="#ppt_y"/>
                                          </p:val>
                                        </p:tav>
                                      </p:tavLst>
                                    </p:anim>
                                  </p:childTnLst>
                                </p:cTn>
                              </p:par>
                              <p:par>
                                <p:cTn id="140" presetID="2" presetClass="entr" presetSubtype="4" fill="hold" grpId="1" nodeType="withEffect">
                                  <p:stCondLst>
                                    <p:cond delay="0"/>
                                  </p:stCondLst>
                                  <p:childTnLst>
                                    <p:set>
                                      <p:cBhvr>
                                        <p:cTn id="141" dur="1" fill="hold">
                                          <p:stCondLst>
                                            <p:cond delay="0"/>
                                          </p:stCondLst>
                                        </p:cTn>
                                        <p:tgtEl>
                                          <p:spTgt spid="23"/>
                                        </p:tgtEl>
                                        <p:attrNameLst>
                                          <p:attrName>style.visibility</p:attrName>
                                        </p:attrNameLst>
                                      </p:cBhvr>
                                      <p:to>
                                        <p:strVal val="visible"/>
                                      </p:to>
                                    </p:set>
                                    <p:anim calcmode="lin" valueType="num">
                                      <p:cBhvr additive="base">
                                        <p:cTn id="142" dur="3000" fill="hold"/>
                                        <p:tgtEl>
                                          <p:spTgt spid="23"/>
                                        </p:tgtEl>
                                        <p:attrNameLst>
                                          <p:attrName>ppt_x</p:attrName>
                                        </p:attrNameLst>
                                      </p:cBhvr>
                                      <p:tavLst>
                                        <p:tav tm="0">
                                          <p:val>
                                            <p:strVal val="#ppt_x"/>
                                          </p:val>
                                        </p:tav>
                                        <p:tav tm="100000">
                                          <p:val>
                                            <p:strVal val="#ppt_x"/>
                                          </p:val>
                                        </p:tav>
                                      </p:tavLst>
                                    </p:anim>
                                    <p:anim calcmode="lin" valueType="num">
                                      <p:cBhvr additive="base">
                                        <p:cTn id="143" dur="3000" fill="hold"/>
                                        <p:tgtEl>
                                          <p:spTgt spid="23"/>
                                        </p:tgtEl>
                                        <p:attrNameLst>
                                          <p:attrName>ppt_y</p:attrName>
                                        </p:attrNameLst>
                                      </p:cBhvr>
                                      <p:tavLst>
                                        <p:tav tm="0">
                                          <p:val>
                                            <p:strVal val="1+#ppt_h/2"/>
                                          </p:val>
                                        </p:tav>
                                        <p:tav tm="100000">
                                          <p:val>
                                            <p:strVal val="#ppt_y"/>
                                          </p:val>
                                        </p:tav>
                                      </p:tavLst>
                                    </p:anim>
                                  </p:childTnLst>
                                </p:cTn>
                              </p:par>
                              <p:par>
                                <p:cTn id="144" presetID="2" presetClass="entr" presetSubtype="4" fill="hold" grpId="1" nodeType="withEffect">
                                  <p:stCondLst>
                                    <p:cond delay="0"/>
                                  </p:stCondLst>
                                  <p:childTnLst>
                                    <p:set>
                                      <p:cBhvr>
                                        <p:cTn id="145" dur="1" fill="hold">
                                          <p:stCondLst>
                                            <p:cond delay="0"/>
                                          </p:stCondLst>
                                        </p:cTn>
                                        <p:tgtEl>
                                          <p:spTgt spid="25"/>
                                        </p:tgtEl>
                                        <p:attrNameLst>
                                          <p:attrName>style.visibility</p:attrName>
                                        </p:attrNameLst>
                                      </p:cBhvr>
                                      <p:to>
                                        <p:strVal val="visible"/>
                                      </p:to>
                                    </p:set>
                                    <p:anim calcmode="lin" valueType="num">
                                      <p:cBhvr additive="base">
                                        <p:cTn id="146" dur="3000" fill="hold"/>
                                        <p:tgtEl>
                                          <p:spTgt spid="25"/>
                                        </p:tgtEl>
                                        <p:attrNameLst>
                                          <p:attrName>ppt_x</p:attrName>
                                        </p:attrNameLst>
                                      </p:cBhvr>
                                      <p:tavLst>
                                        <p:tav tm="0">
                                          <p:val>
                                            <p:strVal val="#ppt_x"/>
                                          </p:val>
                                        </p:tav>
                                        <p:tav tm="100000">
                                          <p:val>
                                            <p:strVal val="#ppt_x"/>
                                          </p:val>
                                        </p:tav>
                                      </p:tavLst>
                                    </p:anim>
                                    <p:anim calcmode="lin" valueType="num">
                                      <p:cBhvr additive="base">
                                        <p:cTn id="147" dur="3000" fill="hold"/>
                                        <p:tgtEl>
                                          <p:spTgt spid="25"/>
                                        </p:tgtEl>
                                        <p:attrNameLst>
                                          <p:attrName>ppt_y</p:attrName>
                                        </p:attrNameLst>
                                      </p:cBhvr>
                                      <p:tavLst>
                                        <p:tav tm="0">
                                          <p:val>
                                            <p:strVal val="1+#ppt_h/2"/>
                                          </p:val>
                                        </p:tav>
                                        <p:tav tm="100000">
                                          <p:val>
                                            <p:strVal val="#ppt_y"/>
                                          </p:val>
                                        </p:tav>
                                      </p:tavLst>
                                    </p:anim>
                                  </p:childTnLst>
                                </p:cTn>
                              </p:par>
                              <p:par>
                                <p:cTn id="148" presetID="2" presetClass="entr" presetSubtype="4" fill="hold" grpId="1" nodeType="withEffect">
                                  <p:stCondLst>
                                    <p:cond delay="0"/>
                                  </p:stCondLst>
                                  <p:childTnLst>
                                    <p:set>
                                      <p:cBhvr>
                                        <p:cTn id="149" dur="1" fill="hold">
                                          <p:stCondLst>
                                            <p:cond delay="0"/>
                                          </p:stCondLst>
                                        </p:cTn>
                                        <p:tgtEl>
                                          <p:spTgt spid="27"/>
                                        </p:tgtEl>
                                        <p:attrNameLst>
                                          <p:attrName>style.visibility</p:attrName>
                                        </p:attrNameLst>
                                      </p:cBhvr>
                                      <p:to>
                                        <p:strVal val="visible"/>
                                      </p:to>
                                    </p:set>
                                    <p:anim calcmode="lin" valueType="num">
                                      <p:cBhvr additive="base">
                                        <p:cTn id="150" dur="3000" fill="hold"/>
                                        <p:tgtEl>
                                          <p:spTgt spid="27"/>
                                        </p:tgtEl>
                                        <p:attrNameLst>
                                          <p:attrName>ppt_x</p:attrName>
                                        </p:attrNameLst>
                                      </p:cBhvr>
                                      <p:tavLst>
                                        <p:tav tm="0">
                                          <p:val>
                                            <p:strVal val="#ppt_x"/>
                                          </p:val>
                                        </p:tav>
                                        <p:tav tm="100000">
                                          <p:val>
                                            <p:strVal val="#ppt_x"/>
                                          </p:val>
                                        </p:tav>
                                      </p:tavLst>
                                    </p:anim>
                                    <p:anim calcmode="lin" valueType="num">
                                      <p:cBhvr additive="base">
                                        <p:cTn id="151" dur="3000" fill="hold"/>
                                        <p:tgtEl>
                                          <p:spTgt spid="27"/>
                                        </p:tgtEl>
                                        <p:attrNameLst>
                                          <p:attrName>ppt_y</p:attrName>
                                        </p:attrNameLst>
                                      </p:cBhvr>
                                      <p:tavLst>
                                        <p:tav tm="0">
                                          <p:val>
                                            <p:strVal val="1+#ppt_h/2"/>
                                          </p:val>
                                        </p:tav>
                                        <p:tav tm="100000">
                                          <p:val>
                                            <p:strVal val="#ppt_y"/>
                                          </p:val>
                                        </p:tav>
                                      </p:tavLst>
                                    </p:anim>
                                  </p:childTnLst>
                                </p:cTn>
                              </p:par>
                              <p:par>
                                <p:cTn id="152" presetID="2" presetClass="entr" presetSubtype="4" fill="hold" grpId="1" nodeType="withEffect">
                                  <p:stCondLst>
                                    <p:cond delay="0"/>
                                  </p:stCondLst>
                                  <p:childTnLst>
                                    <p:set>
                                      <p:cBhvr>
                                        <p:cTn id="153" dur="1" fill="hold">
                                          <p:stCondLst>
                                            <p:cond delay="0"/>
                                          </p:stCondLst>
                                        </p:cTn>
                                        <p:tgtEl>
                                          <p:spTgt spid="28"/>
                                        </p:tgtEl>
                                        <p:attrNameLst>
                                          <p:attrName>style.visibility</p:attrName>
                                        </p:attrNameLst>
                                      </p:cBhvr>
                                      <p:to>
                                        <p:strVal val="visible"/>
                                      </p:to>
                                    </p:set>
                                    <p:anim calcmode="lin" valueType="num">
                                      <p:cBhvr additive="base">
                                        <p:cTn id="154" dur="3000" fill="hold"/>
                                        <p:tgtEl>
                                          <p:spTgt spid="28"/>
                                        </p:tgtEl>
                                        <p:attrNameLst>
                                          <p:attrName>ppt_x</p:attrName>
                                        </p:attrNameLst>
                                      </p:cBhvr>
                                      <p:tavLst>
                                        <p:tav tm="0">
                                          <p:val>
                                            <p:strVal val="#ppt_x"/>
                                          </p:val>
                                        </p:tav>
                                        <p:tav tm="100000">
                                          <p:val>
                                            <p:strVal val="#ppt_x"/>
                                          </p:val>
                                        </p:tav>
                                      </p:tavLst>
                                    </p:anim>
                                    <p:anim calcmode="lin" valueType="num">
                                      <p:cBhvr additive="base">
                                        <p:cTn id="155" dur="3000" fill="hold"/>
                                        <p:tgtEl>
                                          <p:spTgt spid="28"/>
                                        </p:tgtEl>
                                        <p:attrNameLst>
                                          <p:attrName>ppt_y</p:attrName>
                                        </p:attrNameLst>
                                      </p:cBhvr>
                                      <p:tavLst>
                                        <p:tav tm="0">
                                          <p:val>
                                            <p:strVal val="1+#ppt_h/2"/>
                                          </p:val>
                                        </p:tav>
                                        <p:tav tm="100000">
                                          <p:val>
                                            <p:strVal val="#ppt_y"/>
                                          </p:val>
                                        </p:tav>
                                      </p:tavLst>
                                    </p:anim>
                                  </p:childTnLst>
                                </p:cTn>
                              </p:par>
                              <p:par>
                                <p:cTn id="156" presetID="2" presetClass="entr" presetSubtype="4" fill="hold" grpId="1" nodeType="withEffect">
                                  <p:stCondLst>
                                    <p:cond delay="0"/>
                                  </p:stCondLst>
                                  <p:childTnLst>
                                    <p:set>
                                      <p:cBhvr>
                                        <p:cTn id="157" dur="1" fill="hold">
                                          <p:stCondLst>
                                            <p:cond delay="0"/>
                                          </p:stCondLst>
                                        </p:cTn>
                                        <p:tgtEl>
                                          <p:spTgt spid="31"/>
                                        </p:tgtEl>
                                        <p:attrNameLst>
                                          <p:attrName>style.visibility</p:attrName>
                                        </p:attrNameLst>
                                      </p:cBhvr>
                                      <p:to>
                                        <p:strVal val="visible"/>
                                      </p:to>
                                    </p:set>
                                    <p:anim calcmode="lin" valueType="num">
                                      <p:cBhvr additive="base">
                                        <p:cTn id="158" dur="3000" fill="hold"/>
                                        <p:tgtEl>
                                          <p:spTgt spid="31"/>
                                        </p:tgtEl>
                                        <p:attrNameLst>
                                          <p:attrName>ppt_x</p:attrName>
                                        </p:attrNameLst>
                                      </p:cBhvr>
                                      <p:tavLst>
                                        <p:tav tm="0">
                                          <p:val>
                                            <p:strVal val="#ppt_x"/>
                                          </p:val>
                                        </p:tav>
                                        <p:tav tm="100000">
                                          <p:val>
                                            <p:strVal val="#ppt_x"/>
                                          </p:val>
                                        </p:tav>
                                      </p:tavLst>
                                    </p:anim>
                                    <p:anim calcmode="lin" valueType="num">
                                      <p:cBhvr additive="base">
                                        <p:cTn id="159" dur="3000" fill="hold"/>
                                        <p:tgtEl>
                                          <p:spTgt spid="31"/>
                                        </p:tgtEl>
                                        <p:attrNameLst>
                                          <p:attrName>ppt_y</p:attrName>
                                        </p:attrNameLst>
                                      </p:cBhvr>
                                      <p:tavLst>
                                        <p:tav tm="0">
                                          <p:val>
                                            <p:strVal val="1+#ppt_h/2"/>
                                          </p:val>
                                        </p:tav>
                                        <p:tav tm="100000">
                                          <p:val>
                                            <p:strVal val="#ppt_y"/>
                                          </p:val>
                                        </p:tav>
                                      </p:tavLst>
                                    </p:anim>
                                  </p:childTnLst>
                                </p:cTn>
                              </p:par>
                              <p:par>
                                <p:cTn id="160" presetID="2" presetClass="entr" presetSubtype="4" fill="hold" grpId="1" nodeType="withEffect">
                                  <p:stCondLst>
                                    <p:cond delay="0"/>
                                  </p:stCondLst>
                                  <p:childTnLst>
                                    <p:set>
                                      <p:cBhvr>
                                        <p:cTn id="161" dur="1" fill="hold">
                                          <p:stCondLst>
                                            <p:cond delay="0"/>
                                          </p:stCondLst>
                                        </p:cTn>
                                        <p:tgtEl>
                                          <p:spTgt spid="33"/>
                                        </p:tgtEl>
                                        <p:attrNameLst>
                                          <p:attrName>style.visibility</p:attrName>
                                        </p:attrNameLst>
                                      </p:cBhvr>
                                      <p:to>
                                        <p:strVal val="visible"/>
                                      </p:to>
                                    </p:set>
                                    <p:anim calcmode="lin" valueType="num">
                                      <p:cBhvr additive="base">
                                        <p:cTn id="162" dur="3000" fill="hold"/>
                                        <p:tgtEl>
                                          <p:spTgt spid="33"/>
                                        </p:tgtEl>
                                        <p:attrNameLst>
                                          <p:attrName>ppt_x</p:attrName>
                                        </p:attrNameLst>
                                      </p:cBhvr>
                                      <p:tavLst>
                                        <p:tav tm="0">
                                          <p:val>
                                            <p:strVal val="#ppt_x"/>
                                          </p:val>
                                        </p:tav>
                                        <p:tav tm="100000">
                                          <p:val>
                                            <p:strVal val="#ppt_x"/>
                                          </p:val>
                                        </p:tav>
                                      </p:tavLst>
                                    </p:anim>
                                    <p:anim calcmode="lin" valueType="num">
                                      <p:cBhvr additive="base">
                                        <p:cTn id="163" dur="3000" fill="hold"/>
                                        <p:tgtEl>
                                          <p:spTgt spid="33"/>
                                        </p:tgtEl>
                                        <p:attrNameLst>
                                          <p:attrName>ppt_y</p:attrName>
                                        </p:attrNameLst>
                                      </p:cBhvr>
                                      <p:tavLst>
                                        <p:tav tm="0">
                                          <p:val>
                                            <p:strVal val="1+#ppt_h/2"/>
                                          </p:val>
                                        </p:tav>
                                        <p:tav tm="100000">
                                          <p:val>
                                            <p:strVal val="#ppt_y"/>
                                          </p:val>
                                        </p:tav>
                                      </p:tavLst>
                                    </p:anim>
                                  </p:childTnLst>
                                </p:cTn>
                              </p:par>
                              <p:par>
                                <p:cTn id="164" presetID="2" presetClass="entr" presetSubtype="4" fill="hold" grpId="1" nodeType="withEffect">
                                  <p:stCondLst>
                                    <p:cond delay="0"/>
                                  </p:stCondLst>
                                  <p:childTnLst>
                                    <p:set>
                                      <p:cBhvr>
                                        <p:cTn id="165" dur="1" fill="hold">
                                          <p:stCondLst>
                                            <p:cond delay="0"/>
                                          </p:stCondLst>
                                        </p:cTn>
                                        <p:tgtEl>
                                          <p:spTgt spid="35"/>
                                        </p:tgtEl>
                                        <p:attrNameLst>
                                          <p:attrName>style.visibility</p:attrName>
                                        </p:attrNameLst>
                                      </p:cBhvr>
                                      <p:to>
                                        <p:strVal val="visible"/>
                                      </p:to>
                                    </p:set>
                                    <p:anim calcmode="lin" valueType="num">
                                      <p:cBhvr additive="base">
                                        <p:cTn id="166" dur="3000" fill="hold"/>
                                        <p:tgtEl>
                                          <p:spTgt spid="35"/>
                                        </p:tgtEl>
                                        <p:attrNameLst>
                                          <p:attrName>ppt_x</p:attrName>
                                        </p:attrNameLst>
                                      </p:cBhvr>
                                      <p:tavLst>
                                        <p:tav tm="0">
                                          <p:val>
                                            <p:strVal val="#ppt_x"/>
                                          </p:val>
                                        </p:tav>
                                        <p:tav tm="100000">
                                          <p:val>
                                            <p:strVal val="#ppt_x"/>
                                          </p:val>
                                        </p:tav>
                                      </p:tavLst>
                                    </p:anim>
                                    <p:anim calcmode="lin" valueType="num">
                                      <p:cBhvr additive="base">
                                        <p:cTn id="167" dur="3000" fill="hold"/>
                                        <p:tgtEl>
                                          <p:spTgt spid="35"/>
                                        </p:tgtEl>
                                        <p:attrNameLst>
                                          <p:attrName>ppt_y</p:attrName>
                                        </p:attrNameLst>
                                      </p:cBhvr>
                                      <p:tavLst>
                                        <p:tav tm="0">
                                          <p:val>
                                            <p:strVal val="1+#ppt_h/2"/>
                                          </p:val>
                                        </p:tav>
                                        <p:tav tm="100000">
                                          <p:val>
                                            <p:strVal val="#ppt_y"/>
                                          </p:val>
                                        </p:tav>
                                      </p:tavLst>
                                    </p:anim>
                                  </p:childTnLst>
                                </p:cTn>
                              </p:par>
                              <p:par>
                                <p:cTn id="168" presetID="2" presetClass="entr" presetSubtype="1" fill="hold" grpId="1" nodeType="withEffect">
                                  <p:stCondLst>
                                    <p:cond delay="0"/>
                                  </p:stCondLst>
                                  <p:childTnLst>
                                    <p:set>
                                      <p:cBhvr>
                                        <p:cTn id="169" dur="1" fill="hold">
                                          <p:stCondLst>
                                            <p:cond delay="0"/>
                                          </p:stCondLst>
                                        </p:cTn>
                                        <p:tgtEl>
                                          <p:spTgt spid="5"/>
                                        </p:tgtEl>
                                        <p:attrNameLst>
                                          <p:attrName>style.visibility</p:attrName>
                                        </p:attrNameLst>
                                      </p:cBhvr>
                                      <p:to>
                                        <p:strVal val="visible"/>
                                      </p:to>
                                    </p:set>
                                    <p:anim calcmode="lin" valueType="num">
                                      <p:cBhvr additive="base">
                                        <p:cTn id="170" dur="3000" fill="hold"/>
                                        <p:tgtEl>
                                          <p:spTgt spid="5"/>
                                        </p:tgtEl>
                                        <p:attrNameLst>
                                          <p:attrName>ppt_x</p:attrName>
                                        </p:attrNameLst>
                                      </p:cBhvr>
                                      <p:tavLst>
                                        <p:tav tm="0">
                                          <p:val>
                                            <p:strVal val="#ppt_x"/>
                                          </p:val>
                                        </p:tav>
                                        <p:tav tm="100000">
                                          <p:val>
                                            <p:strVal val="#ppt_x"/>
                                          </p:val>
                                        </p:tav>
                                      </p:tavLst>
                                    </p:anim>
                                    <p:anim calcmode="lin" valueType="num">
                                      <p:cBhvr additive="base">
                                        <p:cTn id="171" dur="3000" fill="hold"/>
                                        <p:tgtEl>
                                          <p:spTgt spid="5"/>
                                        </p:tgtEl>
                                        <p:attrNameLst>
                                          <p:attrName>ppt_y</p:attrName>
                                        </p:attrNameLst>
                                      </p:cBhvr>
                                      <p:tavLst>
                                        <p:tav tm="0">
                                          <p:val>
                                            <p:strVal val="0-#ppt_h/2"/>
                                          </p:val>
                                        </p:tav>
                                        <p:tav tm="100000">
                                          <p:val>
                                            <p:strVal val="#ppt_y"/>
                                          </p:val>
                                        </p:tav>
                                      </p:tavLst>
                                    </p:anim>
                                  </p:childTnLst>
                                </p:cTn>
                              </p:par>
                              <p:par>
                                <p:cTn id="172" presetID="2" presetClass="entr" presetSubtype="1" fill="hold" grpId="1" nodeType="withEffect">
                                  <p:stCondLst>
                                    <p:cond delay="0"/>
                                  </p:stCondLst>
                                  <p:childTnLst>
                                    <p:set>
                                      <p:cBhvr>
                                        <p:cTn id="173" dur="1" fill="hold">
                                          <p:stCondLst>
                                            <p:cond delay="0"/>
                                          </p:stCondLst>
                                        </p:cTn>
                                        <p:tgtEl>
                                          <p:spTgt spid="7"/>
                                        </p:tgtEl>
                                        <p:attrNameLst>
                                          <p:attrName>style.visibility</p:attrName>
                                        </p:attrNameLst>
                                      </p:cBhvr>
                                      <p:to>
                                        <p:strVal val="visible"/>
                                      </p:to>
                                    </p:set>
                                    <p:anim calcmode="lin" valueType="num">
                                      <p:cBhvr additive="base">
                                        <p:cTn id="174" dur="3000" fill="hold"/>
                                        <p:tgtEl>
                                          <p:spTgt spid="7"/>
                                        </p:tgtEl>
                                        <p:attrNameLst>
                                          <p:attrName>ppt_x</p:attrName>
                                        </p:attrNameLst>
                                      </p:cBhvr>
                                      <p:tavLst>
                                        <p:tav tm="0">
                                          <p:val>
                                            <p:strVal val="#ppt_x"/>
                                          </p:val>
                                        </p:tav>
                                        <p:tav tm="100000">
                                          <p:val>
                                            <p:strVal val="#ppt_x"/>
                                          </p:val>
                                        </p:tav>
                                      </p:tavLst>
                                    </p:anim>
                                    <p:anim calcmode="lin" valueType="num">
                                      <p:cBhvr additive="base">
                                        <p:cTn id="175" dur="3000" fill="hold"/>
                                        <p:tgtEl>
                                          <p:spTgt spid="7"/>
                                        </p:tgtEl>
                                        <p:attrNameLst>
                                          <p:attrName>ppt_y</p:attrName>
                                        </p:attrNameLst>
                                      </p:cBhvr>
                                      <p:tavLst>
                                        <p:tav tm="0">
                                          <p:val>
                                            <p:strVal val="0-#ppt_h/2"/>
                                          </p:val>
                                        </p:tav>
                                        <p:tav tm="100000">
                                          <p:val>
                                            <p:strVal val="#ppt_y"/>
                                          </p:val>
                                        </p:tav>
                                      </p:tavLst>
                                    </p:anim>
                                  </p:childTnLst>
                                </p:cTn>
                              </p:par>
                              <p:par>
                                <p:cTn id="176" presetID="2" presetClass="entr" presetSubtype="1" fill="hold" grpId="1" nodeType="withEffect">
                                  <p:stCondLst>
                                    <p:cond delay="0"/>
                                  </p:stCondLst>
                                  <p:childTnLst>
                                    <p:set>
                                      <p:cBhvr>
                                        <p:cTn id="177" dur="1" fill="hold">
                                          <p:stCondLst>
                                            <p:cond delay="0"/>
                                          </p:stCondLst>
                                        </p:cTn>
                                        <p:tgtEl>
                                          <p:spTgt spid="9"/>
                                        </p:tgtEl>
                                        <p:attrNameLst>
                                          <p:attrName>style.visibility</p:attrName>
                                        </p:attrNameLst>
                                      </p:cBhvr>
                                      <p:to>
                                        <p:strVal val="visible"/>
                                      </p:to>
                                    </p:set>
                                    <p:anim calcmode="lin" valueType="num">
                                      <p:cBhvr additive="base">
                                        <p:cTn id="178" dur="3000" fill="hold"/>
                                        <p:tgtEl>
                                          <p:spTgt spid="9"/>
                                        </p:tgtEl>
                                        <p:attrNameLst>
                                          <p:attrName>ppt_x</p:attrName>
                                        </p:attrNameLst>
                                      </p:cBhvr>
                                      <p:tavLst>
                                        <p:tav tm="0">
                                          <p:val>
                                            <p:strVal val="#ppt_x"/>
                                          </p:val>
                                        </p:tav>
                                        <p:tav tm="100000">
                                          <p:val>
                                            <p:strVal val="#ppt_x"/>
                                          </p:val>
                                        </p:tav>
                                      </p:tavLst>
                                    </p:anim>
                                    <p:anim calcmode="lin" valueType="num">
                                      <p:cBhvr additive="base">
                                        <p:cTn id="179" dur="3000" fill="hold"/>
                                        <p:tgtEl>
                                          <p:spTgt spid="9"/>
                                        </p:tgtEl>
                                        <p:attrNameLst>
                                          <p:attrName>ppt_y</p:attrName>
                                        </p:attrNameLst>
                                      </p:cBhvr>
                                      <p:tavLst>
                                        <p:tav tm="0">
                                          <p:val>
                                            <p:strVal val="0-#ppt_h/2"/>
                                          </p:val>
                                        </p:tav>
                                        <p:tav tm="100000">
                                          <p:val>
                                            <p:strVal val="#ppt_y"/>
                                          </p:val>
                                        </p:tav>
                                      </p:tavLst>
                                    </p:anim>
                                  </p:childTnLst>
                                </p:cTn>
                              </p:par>
                              <p:par>
                                <p:cTn id="180" presetID="2" presetClass="entr" presetSubtype="1" fill="hold" grpId="1" nodeType="withEffect">
                                  <p:stCondLst>
                                    <p:cond delay="0"/>
                                  </p:stCondLst>
                                  <p:childTnLst>
                                    <p:set>
                                      <p:cBhvr>
                                        <p:cTn id="181" dur="1" fill="hold">
                                          <p:stCondLst>
                                            <p:cond delay="0"/>
                                          </p:stCondLst>
                                        </p:cTn>
                                        <p:tgtEl>
                                          <p:spTgt spid="11"/>
                                        </p:tgtEl>
                                        <p:attrNameLst>
                                          <p:attrName>style.visibility</p:attrName>
                                        </p:attrNameLst>
                                      </p:cBhvr>
                                      <p:to>
                                        <p:strVal val="visible"/>
                                      </p:to>
                                    </p:set>
                                    <p:anim calcmode="lin" valueType="num">
                                      <p:cBhvr additive="base">
                                        <p:cTn id="182" dur="3000" fill="hold"/>
                                        <p:tgtEl>
                                          <p:spTgt spid="11"/>
                                        </p:tgtEl>
                                        <p:attrNameLst>
                                          <p:attrName>ppt_x</p:attrName>
                                        </p:attrNameLst>
                                      </p:cBhvr>
                                      <p:tavLst>
                                        <p:tav tm="0">
                                          <p:val>
                                            <p:strVal val="#ppt_x"/>
                                          </p:val>
                                        </p:tav>
                                        <p:tav tm="100000">
                                          <p:val>
                                            <p:strVal val="#ppt_x"/>
                                          </p:val>
                                        </p:tav>
                                      </p:tavLst>
                                    </p:anim>
                                    <p:anim calcmode="lin" valueType="num">
                                      <p:cBhvr additive="base">
                                        <p:cTn id="183" dur="3000" fill="hold"/>
                                        <p:tgtEl>
                                          <p:spTgt spid="11"/>
                                        </p:tgtEl>
                                        <p:attrNameLst>
                                          <p:attrName>ppt_y</p:attrName>
                                        </p:attrNameLst>
                                      </p:cBhvr>
                                      <p:tavLst>
                                        <p:tav tm="0">
                                          <p:val>
                                            <p:strVal val="0-#ppt_h/2"/>
                                          </p:val>
                                        </p:tav>
                                        <p:tav tm="100000">
                                          <p:val>
                                            <p:strVal val="#ppt_y"/>
                                          </p:val>
                                        </p:tav>
                                      </p:tavLst>
                                    </p:anim>
                                  </p:childTnLst>
                                </p:cTn>
                              </p:par>
                              <p:par>
                                <p:cTn id="184" presetID="2" presetClass="entr" presetSubtype="1" fill="hold" grpId="1" nodeType="withEffect">
                                  <p:stCondLst>
                                    <p:cond delay="0"/>
                                  </p:stCondLst>
                                  <p:childTnLst>
                                    <p:set>
                                      <p:cBhvr>
                                        <p:cTn id="185" dur="1" fill="hold">
                                          <p:stCondLst>
                                            <p:cond delay="0"/>
                                          </p:stCondLst>
                                        </p:cTn>
                                        <p:tgtEl>
                                          <p:spTgt spid="13"/>
                                        </p:tgtEl>
                                        <p:attrNameLst>
                                          <p:attrName>style.visibility</p:attrName>
                                        </p:attrNameLst>
                                      </p:cBhvr>
                                      <p:to>
                                        <p:strVal val="visible"/>
                                      </p:to>
                                    </p:set>
                                    <p:anim calcmode="lin" valueType="num">
                                      <p:cBhvr additive="base">
                                        <p:cTn id="186" dur="3000" fill="hold"/>
                                        <p:tgtEl>
                                          <p:spTgt spid="13"/>
                                        </p:tgtEl>
                                        <p:attrNameLst>
                                          <p:attrName>ppt_x</p:attrName>
                                        </p:attrNameLst>
                                      </p:cBhvr>
                                      <p:tavLst>
                                        <p:tav tm="0">
                                          <p:val>
                                            <p:strVal val="#ppt_x"/>
                                          </p:val>
                                        </p:tav>
                                        <p:tav tm="100000">
                                          <p:val>
                                            <p:strVal val="#ppt_x"/>
                                          </p:val>
                                        </p:tav>
                                      </p:tavLst>
                                    </p:anim>
                                    <p:anim calcmode="lin" valueType="num">
                                      <p:cBhvr additive="base">
                                        <p:cTn id="187" dur="3000" fill="hold"/>
                                        <p:tgtEl>
                                          <p:spTgt spid="13"/>
                                        </p:tgtEl>
                                        <p:attrNameLst>
                                          <p:attrName>ppt_y</p:attrName>
                                        </p:attrNameLst>
                                      </p:cBhvr>
                                      <p:tavLst>
                                        <p:tav tm="0">
                                          <p:val>
                                            <p:strVal val="0-#ppt_h/2"/>
                                          </p:val>
                                        </p:tav>
                                        <p:tav tm="100000">
                                          <p:val>
                                            <p:strVal val="#ppt_y"/>
                                          </p:val>
                                        </p:tav>
                                      </p:tavLst>
                                    </p:anim>
                                  </p:childTnLst>
                                </p:cTn>
                              </p:par>
                              <p:par>
                                <p:cTn id="188" presetID="2" presetClass="entr" presetSubtype="1" fill="hold" grpId="1" nodeType="withEffect">
                                  <p:stCondLst>
                                    <p:cond delay="0"/>
                                  </p:stCondLst>
                                  <p:childTnLst>
                                    <p:set>
                                      <p:cBhvr>
                                        <p:cTn id="189" dur="1" fill="hold">
                                          <p:stCondLst>
                                            <p:cond delay="0"/>
                                          </p:stCondLst>
                                        </p:cTn>
                                        <p:tgtEl>
                                          <p:spTgt spid="15"/>
                                        </p:tgtEl>
                                        <p:attrNameLst>
                                          <p:attrName>style.visibility</p:attrName>
                                        </p:attrNameLst>
                                      </p:cBhvr>
                                      <p:to>
                                        <p:strVal val="visible"/>
                                      </p:to>
                                    </p:set>
                                    <p:anim calcmode="lin" valueType="num">
                                      <p:cBhvr additive="base">
                                        <p:cTn id="190" dur="3000" fill="hold"/>
                                        <p:tgtEl>
                                          <p:spTgt spid="15"/>
                                        </p:tgtEl>
                                        <p:attrNameLst>
                                          <p:attrName>ppt_x</p:attrName>
                                        </p:attrNameLst>
                                      </p:cBhvr>
                                      <p:tavLst>
                                        <p:tav tm="0">
                                          <p:val>
                                            <p:strVal val="#ppt_x"/>
                                          </p:val>
                                        </p:tav>
                                        <p:tav tm="100000">
                                          <p:val>
                                            <p:strVal val="#ppt_x"/>
                                          </p:val>
                                        </p:tav>
                                      </p:tavLst>
                                    </p:anim>
                                    <p:anim calcmode="lin" valueType="num">
                                      <p:cBhvr additive="base">
                                        <p:cTn id="191" dur="3000" fill="hold"/>
                                        <p:tgtEl>
                                          <p:spTgt spid="15"/>
                                        </p:tgtEl>
                                        <p:attrNameLst>
                                          <p:attrName>ppt_y</p:attrName>
                                        </p:attrNameLst>
                                      </p:cBhvr>
                                      <p:tavLst>
                                        <p:tav tm="0">
                                          <p:val>
                                            <p:strVal val="0-#ppt_h/2"/>
                                          </p:val>
                                        </p:tav>
                                        <p:tav tm="100000">
                                          <p:val>
                                            <p:strVal val="#ppt_y"/>
                                          </p:val>
                                        </p:tav>
                                      </p:tavLst>
                                    </p:anim>
                                  </p:childTnLst>
                                </p:cTn>
                              </p:par>
                              <p:par>
                                <p:cTn id="192" presetID="2" presetClass="entr" presetSubtype="1" fill="hold" grpId="1" nodeType="withEffect">
                                  <p:stCondLst>
                                    <p:cond delay="0"/>
                                  </p:stCondLst>
                                  <p:childTnLst>
                                    <p:set>
                                      <p:cBhvr>
                                        <p:cTn id="193" dur="1" fill="hold">
                                          <p:stCondLst>
                                            <p:cond delay="0"/>
                                          </p:stCondLst>
                                        </p:cTn>
                                        <p:tgtEl>
                                          <p:spTgt spid="18"/>
                                        </p:tgtEl>
                                        <p:attrNameLst>
                                          <p:attrName>style.visibility</p:attrName>
                                        </p:attrNameLst>
                                      </p:cBhvr>
                                      <p:to>
                                        <p:strVal val="visible"/>
                                      </p:to>
                                    </p:set>
                                    <p:anim calcmode="lin" valueType="num">
                                      <p:cBhvr additive="base">
                                        <p:cTn id="194" dur="3000" fill="hold"/>
                                        <p:tgtEl>
                                          <p:spTgt spid="18"/>
                                        </p:tgtEl>
                                        <p:attrNameLst>
                                          <p:attrName>ppt_x</p:attrName>
                                        </p:attrNameLst>
                                      </p:cBhvr>
                                      <p:tavLst>
                                        <p:tav tm="0">
                                          <p:val>
                                            <p:strVal val="#ppt_x"/>
                                          </p:val>
                                        </p:tav>
                                        <p:tav tm="100000">
                                          <p:val>
                                            <p:strVal val="#ppt_x"/>
                                          </p:val>
                                        </p:tav>
                                      </p:tavLst>
                                    </p:anim>
                                    <p:anim calcmode="lin" valueType="num">
                                      <p:cBhvr additive="base">
                                        <p:cTn id="195" dur="3000" fill="hold"/>
                                        <p:tgtEl>
                                          <p:spTgt spid="18"/>
                                        </p:tgtEl>
                                        <p:attrNameLst>
                                          <p:attrName>ppt_y</p:attrName>
                                        </p:attrNameLst>
                                      </p:cBhvr>
                                      <p:tavLst>
                                        <p:tav tm="0">
                                          <p:val>
                                            <p:strVal val="0-#ppt_h/2"/>
                                          </p:val>
                                        </p:tav>
                                        <p:tav tm="100000">
                                          <p:val>
                                            <p:strVal val="#ppt_y"/>
                                          </p:val>
                                        </p:tav>
                                      </p:tavLst>
                                    </p:anim>
                                  </p:childTnLst>
                                </p:cTn>
                              </p:par>
                              <p:par>
                                <p:cTn id="196" presetID="2" presetClass="entr" presetSubtype="1" fill="hold" grpId="1" nodeType="withEffect">
                                  <p:stCondLst>
                                    <p:cond delay="0"/>
                                  </p:stCondLst>
                                  <p:childTnLst>
                                    <p:set>
                                      <p:cBhvr>
                                        <p:cTn id="197" dur="1" fill="hold">
                                          <p:stCondLst>
                                            <p:cond delay="0"/>
                                          </p:stCondLst>
                                        </p:cTn>
                                        <p:tgtEl>
                                          <p:spTgt spid="20"/>
                                        </p:tgtEl>
                                        <p:attrNameLst>
                                          <p:attrName>style.visibility</p:attrName>
                                        </p:attrNameLst>
                                      </p:cBhvr>
                                      <p:to>
                                        <p:strVal val="visible"/>
                                      </p:to>
                                    </p:set>
                                    <p:anim calcmode="lin" valueType="num">
                                      <p:cBhvr additive="base">
                                        <p:cTn id="198" dur="3000" fill="hold"/>
                                        <p:tgtEl>
                                          <p:spTgt spid="20"/>
                                        </p:tgtEl>
                                        <p:attrNameLst>
                                          <p:attrName>ppt_x</p:attrName>
                                        </p:attrNameLst>
                                      </p:cBhvr>
                                      <p:tavLst>
                                        <p:tav tm="0">
                                          <p:val>
                                            <p:strVal val="#ppt_x"/>
                                          </p:val>
                                        </p:tav>
                                        <p:tav tm="100000">
                                          <p:val>
                                            <p:strVal val="#ppt_x"/>
                                          </p:val>
                                        </p:tav>
                                      </p:tavLst>
                                    </p:anim>
                                    <p:anim calcmode="lin" valueType="num">
                                      <p:cBhvr additive="base">
                                        <p:cTn id="199" dur="3000" fill="hold"/>
                                        <p:tgtEl>
                                          <p:spTgt spid="20"/>
                                        </p:tgtEl>
                                        <p:attrNameLst>
                                          <p:attrName>ppt_y</p:attrName>
                                        </p:attrNameLst>
                                      </p:cBhvr>
                                      <p:tavLst>
                                        <p:tav tm="0">
                                          <p:val>
                                            <p:strVal val="0-#ppt_h/2"/>
                                          </p:val>
                                        </p:tav>
                                        <p:tav tm="100000">
                                          <p:val>
                                            <p:strVal val="#ppt_y"/>
                                          </p:val>
                                        </p:tav>
                                      </p:tavLst>
                                    </p:anim>
                                  </p:childTnLst>
                                </p:cTn>
                              </p:par>
                              <p:par>
                                <p:cTn id="200" presetID="2" presetClass="entr" presetSubtype="1" fill="hold" grpId="1" nodeType="withEffect">
                                  <p:stCondLst>
                                    <p:cond delay="0"/>
                                  </p:stCondLst>
                                  <p:childTnLst>
                                    <p:set>
                                      <p:cBhvr>
                                        <p:cTn id="201" dur="1" fill="hold">
                                          <p:stCondLst>
                                            <p:cond delay="0"/>
                                          </p:stCondLst>
                                        </p:cTn>
                                        <p:tgtEl>
                                          <p:spTgt spid="22"/>
                                        </p:tgtEl>
                                        <p:attrNameLst>
                                          <p:attrName>style.visibility</p:attrName>
                                        </p:attrNameLst>
                                      </p:cBhvr>
                                      <p:to>
                                        <p:strVal val="visible"/>
                                      </p:to>
                                    </p:set>
                                    <p:anim calcmode="lin" valueType="num">
                                      <p:cBhvr additive="base">
                                        <p:cTn id="202" dur="3000" fill="hold"/>
                                        <p:tgtEl>
                                          <p:spTgt spid="22"/>
                                        </p:tgtEl>
                                        <p:attrNameLst>
                                          <p:attrName>ppt_x</p:attrName>
                                        </p:attrNameLst>
                                      </p:cBhvr>
                                      <p:tavLst>
                                        <p:tav tm="0">
                                          <p:val>
                                            <p:strVal val="#ppt_x"/>
                                          </p:val>
                                        </p:tav>
                                        <p:tav tm="100000">
                                          <p:val>
                                            <p:strVal val="#ppt_x"/>
                                          </p:val>
                                        </p:tav>
                                      </p:tavLst>
                                    </p:anim>
                                    <p:anim calcmode="lin" valueType="num">
                                      <p:cBhvr additive="base">
                                        <p:cTn id="203" dur="3000" fill="hold"/>
                                        <p:tgtEl>
                                          <p:spTgt spid="22"/>
                                        </p:tgtEl>
                                        <p:attrNameLst>
                                          <p:attrName>ppt_y</p:attrName>
                                        </p:attrNameLst>
                                      </p:cBhvr>
                                      <p:tavLst>
                                        <p:tav tm="0">
                                          <p:val>
                                            <p:strVal val="0-#ppt_h/2"/>
                                          </p:val>
                                        </p:tav>
                                        <p:tav tm="100000">
                                          <p:val>
                                            <p:strVal val="#ppt_y"/>
                                          </p:val>
                                        </p:tav>
                                      </p:tavLst>
                                    </p:anim>
                                  </p:childTnLst>
                                </p:cTn>
                              </p:par>
                              <p:par>
                                <p:cTn id="204" presetID="2" presetClass="entr" presetSubtype="1" fill="hold" grpId="1" nodeType="withEffect">
                                  <p:stCondLst>
                                    <p:cond delay="0"/>
                                  </p:stCondLst>
                                  <p:childTnLst>
                                    <p:set>
                                      <p:cBhvr>
                                        <p:cTn id="205" dur="1" fill="hold">
                                          <p:stCondLst>
                                            <p:cond delay="0"/>
                                          </p:stCondLst>
                                        </p:cTn>
                                        <p:tgtEl>
                                          <p:spTgt spid="24"/>
                                        </p:tgtEl>
                                        <p:attrNameLst>
                                          <p:attrName>style.visibility</p:attrName>
                                        </p:attrNameLst>
                                      </p:cBhvr>
                                      <p:to>
                                        <p:strVal val="visible"/>
                                      </p:to>
                                    </p:set>
                                    <p:anim calcmode="lin" valueType="num">
                                      <p:cBhvr additive="base">
                                        <p:cTn id="206" dur="3000" fill="hold"/>
                                        <p:tgtEl>
                                          <p:spTgt spid="24"/>
                                        </p:tgtEl>
                                        <p:attrNameLst>
                                          <p:attrName>ppt_x</p:attrName>
                                        </p:attrNameLst>
                                      </p:cBhvr>
                                      <p:tavLst>
                                        <p:tav tm="0">
                                          <p:val>
                                            <p:strVal val="#ppt_x"/>
                                          </p:val>
                                        </p:tav>
                                        <p:tav tm="100000">
                                          <p:val>
                                            <p:strVal val="#ppt_x"/>
                                          </p:val>
                                        </p:tav>
                                      </p:tavLst>
                                    </p:anim>
                                    <p:anim calcmode="lin" valueType="num">
                                      <p:cBhvr additive="base">
                                        <p:cTn id="207" dur="3000" fill="hold"/>
                                        <p:tgtEl>
                                          <p:spTgt spid="24"/>
                                        </p:tgtEl>
                                        <p:attrNameLst>
                                          <p:attrName>ppt_y</p:attrName>
                                        </p:attrNameLst>
                                      </p:cBhvr>
                                      <p:tavLst>
                                        <p:tav tm="0">
                                          <p:val>
                                            <p:strVal val="0-#ppt_h/2"/>
                                          </p:val>
                                        </p:tav>
                                        <p:tav tm="100000">
                                          <p:val>
                                            <p:strVal val="#ppt_y"/>
                                          </p:val>
                                        </p:tav>
                                      </p:tavLst>
                                    </p:anim>
                                  </p:childTnLst>
                                </p:cTn>
                              </p:par>
                              <p:par>
                                <p:cTn id="208" presetID="2" presetClass="entr" presetSubtype="1" fill="hold" grpId="1" nodeType="withEffect">
                                  <p:stCondLst>
                                    <p:cond delay="0"/>
                                  </p:stCondLst>
                                  <p:childTnLst>
                                    <p:set>
                                      <p:cBhvr>
                                        <p:cTn id="209" dur="1" fill="hold">
                                          <p:stCondLst>
                                            <p:cond delay="0"/>
                                          </p:stCondLst>
                                        </p:cTn>
                                        <p:tgtEl>
                                          <p:spTgt spid="26"/>
                                        </p:tgtEl>
                                        <p:attrNameLst>
                                          <p:attrName>style.visibility</p:attrName>
                                        </p:attrNameLst>
                                      </p:cBhvr>
                                      <p:to>
                                        <p:strVal val="visible"/>
                                      </p:to>
                                    </p:set>
                                    <p:anim calcmode="lin" valueType="num">
                                      <p:cBhvr additive="base">
                                        <p:cTn id="210" dur="3000" fill="hold"/>
                                        <p:tgtEl>
                                          <p:spTgt spid="26"/>
                                        </p:tgtEl>
                                        <p:attrNameLst>
                                          <p:attrName>ppt_x</p:attrName>
                                        </p:attrNameLst>
                                      </p:cBhvr>
                                      <p:tavLst>
                                        <p:tav tm="0">
                                          <p:val>
                                            <p:strVal val="#ppt_x"/>
                                          </p:val>
                                        </p:tav>
                                        <p:tav tm="100000">
                                          <p:val>
                                            <p:strVal val="#ppt_x"/>
                                          </p:val>
                                        </p:tav>
                                      </p:tavLst>
                                    </p:anim>
                                    <p:anim calcmode="lin" valueType="num">
                                      <p:cBhvr additive="base">
                                        <p:cTn id="211" dur="3000" fill="hold"/>
                                        <p:tgtEl>
                                          <p:spTgt spid="26"/>
                                        </p:tgtEl>
                                        <p:attrNameLst>
                                          <p:attrName>ppt_y</p:attrName>
                                        </p:attrNameLst>
                                      </p:cBhvr>
                                      <p:tavLst>
                                        <p:tav tm="0">
                                          <p:val>
                                            <p:strVal val="0-#ppt_h/2"/>
                                          </p:val>
                                        </p:tav>
                                        <p:tav tm="100000">
                                          <p:val>
                                            <p:strVal val="#ppt_y"/>
                                          </p:val>
                                        </p:tav>
                                      </p:tavLst>
                                    </p:anim>
                                  </p:childTnLst>
                                </p:cTn>
                              </p:par>
                              <p:par>
                                <p:cTn id="212" presetID="2" presetClass="entr" presetSubtype="1" fill="hold" grpId="1" nodeType="withEffect">
                                  <p:stCondLst>
                                    <p:cond delay="0"/>
                                  </p:stCondLst>
                                  <p:childTnLst>
                                    <p:set>
                                      <p:cBhvr>
                                        <p:cTn id="213" dur="1" fill="hold">
                                          <p:stCondLst>
                                            <p:cond delay="0"/>
                                          </p:stCondLst>
                                        </p:cTn>
                                        <p:tgtEl>
                                          <p:spTgt spid="29"/>
                                        </p:tgtEl>
                                        <p:attrNameLst>
                                          <p:attrName>style.visibility</p:attrName>
                                        </p:attrNameLst>
                                      </p:cBhvr>
                                      <p:to>
                                        <p:strVal val="visible"/>
                                      </p:to>
                                    </p:set>
                                    <p:anim calcmode="lin" valueType="num">
                                      <p:cBhvr additive="base">
                                        <p:cTn id="214" dur="3000" fill="hold"/>
                                        <p:tgtEl>
                                          <p:spTgt spid="29"/>
                                        </p:tgtEl>
                                        <p:attrNameLst>
                                          <p:attrName>ppt_x</p:attrName>
                                        </p:attrNameLst>
                                      </p:cBhvr>
                                      <p:tavLst>
                                        <p:tav tm="0">
                                          <p:val>
                                            <p:strVal val="#ppt_x"/>
                                          </p:val>
                                        </p:tav>
                                        <p:tav tm="100000">
                                          <p:val>
                                            <p:strVal val="#ppt_x"/>
                                          </p:val>
                                        </p:tav>
                                      </p:tavLst>
                                    </p:anim>
                                    <p:anim calcmode="lin" valueType="num">
                                      <p:cBhvr additive="base">
                                        <p:cTn id="215" dur="3000" fill="hold"/>
                                        <p:tgtEl>
                                          <p:spTgt spid="29"/>
                                        </p:tgtEl>
                                        <p:attrNameLst>
                                          <p:attrName>ppt_y</p:attrName>
                                        </p:attrNameLst>
                                      </p:cBhvr>
                                      <p:tavLst>
                                        <p:tav tm="0">
                                          <p:val>
                                            <p:strVal val="0-#ppt_h/2"/>
                                          </p:val>
                                        </p:tav>
                                        <p:tav tm="100000">
                                          <p:val>
                                            <p:strVal val="#ppt_y"/>
                                          </p:val>
                                        </p:tav>
                                      </p:tavLst>
                                    </p:anim>
                                  </p:childTnLst>
                                </p:cTn>
                              </p:par>
                              <p:par>
                                <p:cTn id="216" presetID="2" presetClass="entr" presetSubtype="1" fill="hold" grpId="1" nodeType="withEffect">
                                  <p:stCondLst>
                                    <p:cond delay="0"/>
                                  </p:stCondLst>
                                  <p:childTnLst>
                                    <p:set>
                                      <p:cBhvr>
                                        <p:cTn id="217" dur="1" fill="hold">
                                          <p:stCondLst>
                                            <p:cond delay="0"/>
                                          </p:stCondLst>
                                        </p:cTn>
                                        <p:tgtEl>
                                          <p:spTgt spid="30"/>
                                        </p:tgtEl>
                                        <p:attrNameLst>
                                          <p:attrName>style.visibility</p:attrName>
                                        </p:attrNameLst>
                                      </p:cBhvr>
                                      <p:to>
                                        <p:strVal val="visible"/>
                                      </p:to>
                                    </p:set>
                                    <p:anim calcmode="lin" valueType="num">
                                      <p:cBhvr additive="base">
                                        <p:cTn id="218" dur="3000" fill="hold"/>
                                        <p:tgtEl>
                                          <p:spTgt spid="30"/>
                                        </p:tgtEl>
                                        <p:attrNameLst>
                                          <p:attrName>ppt_x</p:attrName>
                                        </p:attrNameLst>
                                      </p:cBhvr>
                                      <p:tavLst>
                                        <p:tav tm="0">
                                          <p:val>
                                            <p:strVal val="#ppt_x"/>
                                          </p:val>
                                        </p:tav>
                                        <p:tav tm="100000">
                                          <p:val>
                                            <p:strVal val="#ppt_x"/>
                                          </p:val>
                                        </p:tav>
                                      </p:tavLst>
                                    </p:anim>
                                    <p:anim calcmode="lin" valueType="num">
                                      <p:cBhvr additive="base">
                                        <p:cTn id="219" dur="3000" fill="hold"/>
                                        <p:tgtEl>
                                          <p:spTgt spid="30"/>
                                        </p:tgtEl>
                                        <p:attrNameLst>
                                          <p:attrName>ppt_y</p:attrName>
                                        </p:attrNameLst>
                                      </p:cBhvr>
                                      <p:tavLst>
                                        <p:tav tm="0">
                                          <p:val>
                                            <p:strVal val="0-#ppt_h/2"/>
                                          </p:val>
                                        </p:tav>
                                        <p:tav tm="100000">
                                          <p:val>
                                            <p:strVal val="#ppt_y"/>
                                          </p:val>
                                        </p:tav>
                                      </p:tavLst>
                                    </p:anim>
                                  </p:childTnLst>
                                </p:cTn>
                              </p:par>
                              <p:par>
                                <p:cTn id="220" presetID="2" presetClass="entr" presetSubtype="1" fill="hold" grpId="1" nodeType="withEffect">
                                  <p:stCondLst>
                                    <p:cond delay="0"/>
                                  </p:stCondLst>
                                  <p:childTnLst>
                                    <p:set>
                                      <p:cBhvr>
                                        <p:cTn id="221" dur="1" fill="hold">
                                          <p:stCondLst>
                                            <p:cond delay="0"/>
                                          </p:stCondLst>
                                        </p:cTn>
                                        <p:tgtEl>
                                          <p:spTgt spid="32"/>
                                        </p:tgtEl>
                                        <p:attrNameLst>
                                          <p:attrName>style.visibility</p:attrName>
                                        </p:attrNameLst>
                                      </p:cBhvr>
                                      <p:to>
                                        <p:strVal val="visible"/>
                                      </p:to>
                                    </p:set>
                                    <p:anim calcmode="lin" valueType="num">
                                      <p:cBhvr additive="base">
                                        <p:cTn id="222" dur="3000" fill="hold"/>
                                        <p:tgtEl>
                                          <p:spTgt spid="32"/>
                                        </p:tgtEl>
                                        <p:attrNameLst>
                                          <p:attrName>ppt_x</p:attrName>
                                        </p:attrNameLst>
                                      </p:cBhvr>
                                      <p:tavLst>
                                        <p:tav tm="0">
                                          <p:val>
                                            <p:strVal val="#ppt_x"/>
                                          </p:val>
                                        </p:tav>
                                        <p:tav tm="100000">
                                          <p:val>
                                            <p:strVal val="#ppt_x"/>
                                          </p:val>
                                        </p:tav>
                                      </p:tavLst>
                                    </p:anim>
                                    <p:anim calcmode="lin" valueType="num">
                                      <p:cBhvr additive="base">
                                        <p:cTn id="223" dur="3000" fill="hold"/>
                                        <p:tgtEl>
                                          <p:spTgt spid="32"/>
                                        </p:tgtEl>
                                        <p:attrNameLst>
                                          <p:attrName>ppt_y</p:attrName>
                                        </p:attrNameLst>
                                      </p:cBhvr>
                                      <p:tavLst>
                                        <p:tav tm="0">
                                          <p:val>
                                            <p:strVal val="0-#ppt_h/2"/>
                                          </p:val>
                                        </p:tav>
                                        <p:tav tm="100000">
                                          <p:val>
                                            <p:strVal val="#ppt_y"/>
                                          </p:val>
                                        </p:tav>
                                      </p:tavLst>
                                    </p:anim>
                                  </p:childTnLst>
                                </p:cTn>
                              </p:par>
                              <p:par>
                                <p:cTn id="224" presetID="2" presetClass="entr" presetSubtype="1" fill="hold" grpId="1" nodeType="withEffect">
                                  <p:stCondLst>
                                    <p:cond delay="0"/>
                                  </p:stCondLst>
                                  <p:childTnLst>
                                    <p:set>
                                      <p:cBhvr>
                                        <p:cTn id="225" dur="1" fill="hold">
                                          <p:stCondLst>
                                            <p:cond delay="0"/>
                                          </p:stCondLst>
                                        </p:cTn>
                                        <p:tgtEl>
                                          <p:spTgt spid="34"/>
                                        </p:tgtEl>
                                        <p:attrNameLst>
                                          <p:attrName>style.visibility</p:attrName>
                                        </p:attrNameLst>
                                      </p:cBhvr>
                                      <p:to>
                                        <p:strVal val="visible"/>
                                      </p:to>
                                    </p:set>
                                    <p:anim calcmode="lin" valueType="num">
                                      <p:cBhvr additive="base">
                                        <p:cTn id="226" dur="3000" fill="hold"/>
                                        <p:tgtEl>
                                          <p:spTgt spid="34"/>
                                        </p:tgtEl>
                                        <p:attrNameLst>
                                          <p:attrName>ppt_x</p:attrName>
                                        </p:attrNameLst>
                                      </p:cBhvr>
                                      <p:tavLst>
                                        <p:tav tm="0">
                                          <p:val>
                                            <p:strVal val="#ppt_x"/>
                                          </p:val>
                                        </p:tav>
                                        <p:tav tm="100000">
                                          <p:val>
                                            <p:strVal val="#ppt_x"/>
                                          </p:val>
                                        </p:tav>
                                      </p:tavLst>
                                    </p:anim>
                                    <p:anim calcmode="lin" valueType="num">
                                      <p:cBhvr additive="base">
                                        <p:cTn id="227" dur="3000" fill="hold"/>
                                        <p:tgtEl>
                                          <p:spTgt spid="34"/>
                                        </p:tgtEl>
                                        <p:attrNameLst>
                                          <p:attrName>ppt_y</p:attrName>
                                        </p:attrNameLst>
                                      </p:cBhvr>
                                      <p:tavLst>
                                        <p:tav tm="0">
                                          <p:val>
                                            <p:strVal val="0-#ppt_h/2"/>
                                          </p:val>
                                        </p:tav>
                                        <p:tav tm="100000">
                                          <p:val>
                                            <p:strVal val="#ppt_y"/>
                                          </p:val>
                                        </p:tav>
                                      </p:tavLst>
                                    </p:anim>
                                  </p:childTnLst>
                                </p:cTn>
                              </p:par>
                              <p:par>
                                <p:cTn id="228" presetID="2" presetClass="entr" presetSubtype="1" fill="hold" grpId="1" nodeType="withEffect">
                                  <p:stCondLst>
                                    <p:cond delay="0"/>
                                  </p:stCondLst>
                                  <p:childTnLst>
                                    <p:set>
                                      <p:cBhvr>
                                        <p:cTn id="229" dur="1" fill="hold">
                                          <p:stCondLst>
                                            <p:cond delay="0"/>
                                          </p:stCondLst>
                                        </p:cTn>
                                        <p:tgtEl>
                                          <p:spTgt spid="36"/>
                                        </p:tgtEl>
                                        <p:attrNameLst>
                                          <p:attrName>style.visibility</p:attrName>
                                        </p:attrNameLst>
                                      </p:cBhvr>
                                      <p:to>
                                        <p:strVal val="visible"/>
                                      </p:to>
                                    </p:set>
                                    <p:anim calcmode="lin" valueType="num">
                                      <p:cBhvr additive="base">
                                        <p:cTn id="230" dur="3000" fill="hold"/>
                                        <p:tgtEl>
                                          <p:spTgt spid="36"/>
                                        </p:tgtEl>
                                        <p:attrNameLst>
                                          <p:attrName>ppt_x</p:attrName>
                                        </p:attrNameLst>
                                      </p:cBhvr>
                                      <p:tavLst>
                                        <p:tav tm="0">
                                          <p:val>
                                            <p:strVal val="#ppt_x"/>
                                          </p:val>
                                        </p:tav>
                                        <p:tav tm="100000">
                                          <p:val>
                                            <p:strVal val="#ppt_x"/>
                                          </p:val>
                                        </p:tav>
                                      </p:tavLst>
                                    </p:anim>
                                    <p:anim calcmode="lin" valueType="num">
                                      <p:cBhvr additive="base">
                                        <p:cTn id="231" dur="3000" fill="hold"/>
                                        <p:tgtEl>
                                          <p:spTgt spid="36"/>
                                        </p:tgtEl>
                                        <p:attrNameLst>
                                          <p:attrName>ppt_y</p:attrName>
                                        </p:attrNameLst>
                                      </p:cBhvr>
                                      <p:tavLst>
                                        <p:tav tm="0">
                                          <p:val>
                                            <p:strVal val="0-#ppt_h/2"/>
                                          </p:val>
                                        </p:tav>
                                        <p:tav tm="100000">
                                          <p:val>
                                            <p:strVal val="#ppt_y"/>
                                          </p:val>
                                        </p:tav>
                                      </p:tavLst>
                                    </p:anim>
                                  </p:childTnLst>
                                </p:cTn>
                              </p:par>
                            </p:childTnLst>
                          </p:cTn>
                        </p:par>
                        <p:par>
                          <p:cTn id="232" fill="hold">
                            <p:stCondLst>
                              <p:cond delay="3000"/>
                            </p:stCondLst>
                            <p:childTnLst>
                              <p:par>
                                <p:cTn id="233" presetID="8" presetClass="exit" presetSubtype="32" fill="hold" grpId="2" nodeType="afterEffect">
                                  <p:stCondLst>
                                    <p:cond delay="0"/>
                                  </p:stCondLst>
                                  <p:childTnLst>
                                    <p:animEffect transition="out" filter="diamond(out)">
                                      <p:cBhvr>
                                        <p:cTn id="234" dur="3000"/>
                                        <p:tgtEl>
                                          <p:spTgt spid="6"/>
                                        </p:tgtEl>
                                      </p:cBhvr>
                                    </p:animEffect>
                                    <p:set>
                                      <p:cBhvr>
                                        <p:cTn id="235" dur="1" fill="hold">
                                          <p:stCondLst>
                                            <p:cond delay="2999"/>
                                          </p:stCondLst>
                                        </p:cTn>
                                        <p:tgtEl>
                                          <p:spTgt spid="6"/>
                                        </p:tgtEl>
                                        <p:attrNameLst>
                                          <p:attrName>style.visibility</p:attrName>
                                        </p:attrNameLst>
                                      </p:cBhvr>
                                      <p:to>
                                        <p:strVal val="hidden"/>
                                      </p:to>
                                    </p:set>
                                  </p:childTnLst>
                                </p:cTn>
                              </p:par>
                              <p:par>
                                <p:cTn id="236" presetID="8" presetClass="exit" presetSubtype="32" fill="hold" grpId="2" nodeType="withEffect">
                                  <p:stCondLst>
                                    <p:cond delay="0"/>
                                  </p:stCondLst>
                                  <p:childTnLst>
                                    <p:animEffect transition="out" filter="diamond(out)">
                                      <p:cBhvr>
                                        <p:cTn id="237" dur="3000"/>
                                        <p:tgtEl>
                                          <p:spTgt spid="8"/>
                                        </p:tgtEl>
                                      </p:cBhvr>
                                    </p:animEffect>
                                    <p:set>
                                      <p:cBhvr>
                                        <p:cTn id="238" dur="1" fill="hold">
                                          <p:stCondLst>
                                            <p:cond delay="2999"/>
                                          </p:stCondLst>
                                        </p:cTn>
                                        <p:tgtEl>
                                          <p:spTgt spid="8"/>
                                        </p:tgtEl>
                                        <p:attrNameLst>
                                          <p:attrName>style.visibility</p:attrName>
                                        </p:attrNameLst>
                                      </p:cBhvr>
                                      <p:to>
                                        <p:strVal val="hidden"/>
                                      </p:to>
                                    </p:set>
                                  </p:childTnLst>
                                </p:cTn>
                              </p:par>
                              <p:par>
                                <p:cTn id="239" presetID="8" presetClass="exit" presetSubtype="32" fill="hold" grpId="2" nodeType="withEffect">
                                  <p:stCondLst>
                                    <p:cond delay="0"/>
                                  </p:stCondLst>
                                  <p:childTnLst>
                                    <p:animEffect transition="out" filter="diamond(out)">
                                      <p:cBhvr>
                                        <p:cTn id="240" dur="3000"/>
                                        <p:tgtEl>
                                          <p:spTgt spid="10"/>
                                        </p:tgtEl>
                                      </p:cBhvr>
                                    </p:animEffect>
                                    <p:set>
                                      <p:cBhvr>
                                        <p:cTn id="241" dur="1" fill="hold">
                                          <p:stCondLst>
                                            <p:cond delay="2999"/>
                                          </p:stCondLst>
                                        </p:cTn>
                                        <p:tgtEl>
                                          <p:spTgt spid="10"/>
                                        </p:tgtEl>
                                        <p:attrNameLst>
                                          <p:attrName>style.visibility</p:attrName>
                                        </p:attrNameLst>
                                      </p:cBhvr>
                                      <p:to>
                                        <p:strVal val="hidden"/>
                                      </p:to>
                                    </p:set>
                                  </p:childTnLst>
                                </p:cTn>
                              </p:par>
                              <p:par>
                                <p:cTn id="242" presetID="8" presetClass="exit" presetSubtype="32" fill="hold" grpId="2" nodeType="withEffect">
                                  <p:stCondLst>
                                    <p:cond delay="0"/>
                                  </p:stCondLst>
                                  <p:childTnLst>
                                    <p:animEffect transition="out" filter="diamond(out)">
                                      <p:cBhvr>
                                        <p:cTn id="243" dur="3000"/>
                                        <p:tgtEl>
                                          <p:spTgt spid="12"/>
                                        </p:tgtEl>
                                      </p:cBhvr>
                                    </p:animEffect>
                                    <p:set>
                                      <p:cBhvr>
                                        <p:cTn id="244" dur="1" fill="hold">
                                          <p:stCondLst>
                                            <p:cond delay="2999"/>
                                          </p:stCondLst>
                                        </p:cTn>
                                        <p:tgtEl>
                                          <p:spTgt spid="12"/>
                                        </p:tgtEl>
                                        <p:attrNameLst>
                                          <p:attrName>style.visibility</p:attrName>
                                        </p:attrNameLst>
                                      </p:cBhvr>
                                      <p:to>
                                        <p:strVal val="hidden"/>
                                      </p:to>
                                    </p:set>
                                  </p:childTnLst>
                                </p:cTn>
                              </p:par>
                              <p:par>
                                <p:cTn id="245" presetID="8" presetClass="exit" presetSubtype="32" fill="hold" grpId="2" nodeType="withEffect">
                                  <p:stCondLst>
                                    <p:cond delay="0"/>
                                  </p:stCondLst>
                                  <p:childTnLst>
                                    <p:animEffect transition="out" filter="diamond(out)">
                                      <p:cBhvr>
                                        <p:cTn id="246" dur="3000"/>
                                        <p:tgtEl>
                                          <p:spTgt spid="14"/>
                                        </p:tgtEl>
                                      </p:cBhvr>
                                    </p:animEffect>
                                    <p:set>
                                      <p:cBhvr>
                                        <p:cTn id="247" dur="1" fill="hold">
                                          <p:stCondLst>
                                            <p:cond delay="2999"/>
                                          </p:stCondLst>
                                        </p:cTn>
                                        <p:tgtEl>
                                          <p:spTgt spid="14"/>
                                        </p:tgtEl>
                                        <p:attrNameLst>
                                          <p:attrName>style.visibility</p:attrName>
                                        </p:attrNameLst>
                                      </p:cBhvr>
                                      <p:to>
                                        <p:strVal val="hidden"/>
                                      </p:to>
                                    </p:set>
                                  </p:childTnLst>
                                </p:cTn>
                              </p:par>
                              <p:par>
                                <p:cTn id="248" presetID="8" presetClass="exit" presetSubtype="32" fill="hold" grpId="2" nodeType="withEffect">
                                  <p:stCondLst>
                                    <p:cond delay="0"/>
                                  </p:stCondLst>
                                  <p:childTnLst>
                                    <p:animEffect transition="out" filter="diamond(out)">
                                      <p:cBhvr>
                                        <p:cTn id="249" dur="3000"/>
                                        <p:tgtEl>
                                          <p:spTgt spid="16"/>
                                        </p:tgtEl>
                                      </p:cBhvr>
                                    </p:animEffect>
                                    <p:set>
                                      <p:cBhvr>
                                        <p:cTn id="250" dur="1" fill="hold">
                                          <p:stCondLst>
                                            <p:cond delay="2999"/>
                                          </p:stCondLst>
                                        </p:cTn>
                                        <p:tgtEl>
                                          <p:spTgt spid="16"/>
                                        </p:tgtEl>
                                        <p:attrNameLst>
                                          <p:attrName>style.visibility</p:attrName>
                                        </p:attrNameLst>
                                      </p:cBhvr>
                                      <p:to>
                                        <p:strVal val="hidden"/>
                                      </p:to>
                                    </p:set>
                                  </p:childTnLst>
                                </p:cTn>
                              </p:par>
                              <p:par>
                                <p:cTn id="251" presetID="8" presetClass="exit" presetSubtype="32" fill="hold" grpId="2" nodeType="withEffect">
                                  <p:stCondLst>
                                    <p:cond delay="0"/>
                                  </p:stCondLst>
                                  <p:childTnLst>
                                    <p:animEffect transition="out" filter="diamond(out)">
                                      <p:cBhvr>
                                        <p:cTn id="252" dur="3000"/>
                                        <p:tgtEl>
                                          <p:spTgt spid="17"/>
                                        </p:tgtEl>
                                      </p:cBhvr>
                                    </p:animEffect>
                                    <p:set>
                                      <p:cBhvr>
                                        <p:cTn id="253" dur="1" fill="hold">
                                          <p:stCondLst>
                                            <p:cond delay="2999"/>
                                          </p:stCondLst>
                                        </p:cTn>
                                        <p:tgtEl>
                                          <p:spTgt spid="17"/>
                                        </p:tgtEl>
                                        <p:attrNameLst>
                                          <p:attrName>style.visibility</p:attrName>
                                        </p:attrNameLst>
                                      </p:cBhvr>
                                      <p:to>
                                        <p:strVal val="hidden"/>
                                      </p:to>
                                    </p:set>
                                  </p:childTnLst>
                                </p:cTn>
                              </p:par>
                              <p:par>
                                <p:cTn id="254" presetID="8" presetClass="exit" presetSubtype="32" fill="hold" grpId="2" nodeType="withEffect">
                                  <p:stCondLst>
                                    <p:cond delay="0"/>
                                  </p:stCondLst>
                                  <p:childTnLst>
                                    <p:animEffect transition="out" filter="diamond(out)">
                                      <p:cBhvr>
                                        <p:cTn id="255" dur="3000"/>
                                        <p:tgtEl>
                                          <p:spTgt spid="19"/>
                                        </p:tgtEl>
                                      </p:cBhvr>
                                    </p:animEffect>
                                    <p:set>
                                      <p:cBhvr>
                                        <p:cTn id="256" dur="1" fill="hold">
                                          <p:stCondLst>
                                            <p:cond delay="2999"/>
                                          </p:stCondLst>
                                        </p:cTn>
                                        <p:tgtEl>
                                          <p:spTgt spid="19"/>
                                        </p:tgtEl>
                                        <p:attrNameLst>
                                          <p:attrName>style.visibility</p:attrName>
                                        </p:attrNameLst>
                                      </p:cBhvr>
                                      <p:to>
                                        <p:strVal val="hidden"/>
                                      </p:to>
                                    </p:set>
                                  </p:childTnLst>
                                </p:cTn>
                              </p:par>
                              <p:par>
                                <p:cTn id="257" presetID="8" presetClass="exit" presetSubtype="32" fill="hold" grpId="2" nodeType="withEffect">
                                  <p:stCondLst>
                                    <p:cond delay="0"/>
                                  </p:stCondLst>
                                  <p:childTnLst>
                                    <p:animEffect transition="out" filter="diamond(out)">
                                      <p:cBhvr>
                                        <p:cTn id="258" dur="3000"/>
                                        <p:tgtEl>
                                          <p:spTgt spid="21"/>
                                        </p:tgtEl>
                                      </p:cBhvr>
                                    </p:animEffect>
                                    <p:set>
                                      <p:cBhvr>
                                        <p:cTn id="259" dur="1" fill="hold">
                                          <p:stCondLst>
                                            <p:cond delay="2999"/>
                                          </p:stCondLst>
                                        </p:cTn>
                                        <p:tgtEl>
                                          <p:spTgt spid="21"/>
                                        </p:tgtEl>
                                        <p:attrNameLst>
                                          <p:attrName>style.visibility</p:attrName>
                                        </p:attrNameLst>
                                      </p:cBhvr>
                                      <p:to>
                                        <p:strVal val="hidden"/>
                                      </p:to>
                                    </p:set>
                                  </p:childTnLst>
                                </p:cTn>
                              </p:par>
                              <p:par>
                                <p:cTn id="260" presetID="8" presetClass="exit" presetSubtype="32" fill="hold" grpId="2" nodeType="withEffect">
                                  <p:stCondLst>
                                    <p:cond delay="0"/>
                                  </p:stCondLst>
                                  <p:childTnLst>
                                    <p:animEffect transition="out" filter="diamond(out)">
                                      <p:cBhvr>
                                        <p:cTn id="261" dur="3000"/>
                                        <p:tgtEl>
                                          <p:spTgt spid="23"/>
                                        </p:tgtEl>
                                      </p:cBhvr>
                                    </p:animEffect>
                                    <p:set>
                                      <p:cBhvr>
                                        <p:cTn id="262" dur="1" fill="hold">
                                          <p:stCondLst>
                                            <p:cond delay="2999"/>
                                          </p:stCondLst>
                                        </p:cTn>
                                        <p:tgtEl>
                                          <p:spTgt spid="23"/>
                                        </p:tgtEl>
                                        <p:attrNameLst>
                                          <p:attrName>style.visibility</p:attrName>
                                        </p:attrNameLst>
                                      </p:cBhvr>
                                      <p:to>
                                        <p:strVal val="hidden"/>
                                      </p:to>
                                    </p:set>
                                  </p:childTnLst>
                                </p:cTn>
                              </p:par>
                              <p:par>
                                <p:cTn id="263" presetID="8" presetClass="exit" presetSubtype="32" fill="hold" grpId="2" nodeType="withEffect">
                                  <p:stCondLst>
                                    <p:cond delay="0"/>
                                  </p:stCondLst>
                                  <p:childTnLst>
                                    <p:animEffect transition="out" filter="diamond(out)">
                                      <p:cBhvr>
                                        <p:cTn id="264" dur="3000"/>
                                        <p:tgtEl>
                                          <p:spTgt spid="25"/>
                                        </p:tgtEl>
                                      </p:cBhvr>
                                    </p:animEffect>
                                    <p:set>
                                      <p:cBhvr>
                                        <p:cTn id="265" dur="1" fill="hold">
                                          <p:stCondLst>
                                            <p:cond delay="2999"/>
                                          </p:stCondLst>
                                        </p:cTn>
                                        <p:tgtEl>
                                          <p:spTgt spid="25"/>
                                        </p:tgtEl>
                                        <p:attrNameLst>
                                          <p:attrName>style.visibility</p:attrName>
                                        </p:attrNameLst>
                                      </p:cBhvr>
                                      <p:to>
                                        <p:strVal val="hidden"/>
                                      </p:to>
                                    </p:set>
                                  </p:childTnLst>
                                </p:cTn>
                              </p:par>
                              <p:par>
                                <p:cTn id="266" presetID="8" presetClass="exit" presetSubtype="32" fill="hold" grpId="2" nodeType="withEffect">
                                  <p:stCondLst>
                                    <p:cond delay="0"/>
                                  </p:stCondLst>
                                  <p:childTnLst>
                                    <p:animEffect transition="out" filter="diamond(out)">
                                      <p:cBhvr>
                                        <p:cTn id="267" dur="3000"/>
                                        <p:tgtEl>
                                          <p:spTgt spid="27"/>
                                        </p:tgtEl>
                                      </p:cBhvr>
                                    </p:animEffect>
                                    <p:set>
                                      <p:cBhvr>
                                        <p:cTn id="268" dur="1" fill="hold">
                                          <p:stCondLst>
                                            <p:cond delay="2999"/>
                                          </p:stCondLst>
                                        </p:cTn>
                                        <p:tgtEl>
                                          <p:spTgt spid="27"/>
                                        </p:tgtEl>
                                        <p:attrNameLst>
                                          <p:attrName>style.visibility</p:attrName>
                                        </p:attrNameLst>
                                      </p:cBhvr>
                                      <p:to>
                                        <p:strVal val="hidden"/>
                                      </p:to>
                                    </p:set>
                                  </p:childTnLst>
                                </p:cTn>
                              </p:par>
                              <p:par>
                                <p:cTn id="269" presetID="8" presetClass="exit" presetSubtype="32" fill="hold" grpId="2" nodeType="withEffect">
                                  <p:stCondLst>
                                    <p:cond delay="0"/>
                                  </p:stCondLst>
                                  <p:childTnLst>
                                    <p:animEffect transition="out" filter="diamond(out)">
                                      <p:cBhvr>
                                        <p:cTn id="270" dur="3000"/>
                                        <p:tgtEl>
                                          <p:spTgt spid="28"/>
                                        </p:tgtEl>
                                      </p:cBhvr>
                                    </p:animEffect>
                                    <p:set>
                                      <p:cBhvr>
                                        <p:cTn id="271" dur="1" fill="hold">
                                          <p:stCondLst>
                                            <p:cond delay="2999"/>
                                          </p:stCondLst>
                                        </p:cTn>
                                        <p:tgtEl>
                                          <p:spTgt spid="28"/>
                                        </p:tgtEl>
                                        <p:attrNameLst>
                                          <p:attrName>style.visibility</p:attrName>
                                        </p:attrNameLst>
                                      </p:cBhvr>
                                      <p:to>
                                        <p:strVal val="hidden"/>
                                      </p:to>
                                    </p:set>
                                  </p:childTnLst>
                                </p:cTn>
                              </p:par>
                              <p:par>
                                <p:cTn id="272" presetID="8" presetClass="exit" presetSubtype="32" fill="hold" grpId="2" nodeType="withEffect">
                                  <p:stCondLst>
                                    <p:cond delay="0"/>
                                  </p:stCondLst>
                                  <p:childTnLst>
                                    <p:animEffect transition="out" filter="diamond(out)">
                                      <p:cBhvr>
                                        <p:cTn id="273" dur="3000"/>
                                        <p:tgtEl>
                                          <p:spTgt spid="31"/>
                                        </p:tgtEl>
                                      </p:cBhvr>
                                    </p:animEffect>
                                    <p:set>
                                      <p:cBhvr>
                                        <p:cTn id="274" dur="1" fill="hold">
                                          <p:stCondLst>
                                            <p:cond delay="2999"/>
                                          </p:stCondLst>
                                        </p:cTn>
                                        <p:tgtEl>
                                          <p:spTgt spid="31"/>
                                        </p:tgtEl>
                                        <p:attrNameLst>
                                          <p:attrName>style.visibility</p:attrName>
                                        </p:attrNameLst>
                                      </p:cBhvr>
                                      <p:to>
                                        <p:strVal val="hidden"/>
                                      </p:to>
                                    </p:set>
                                  </p:childTnLst>
                                </p:cTn>
                              </p:par>
                              <p:par>
                                <p:cTn id="275" presetID="8" presetClass="exit" presetSubtype="32" fill="hold" grpId="2" nodeType="withEffect">
                                  <p:stCondLst>
                                    <p:cond delay="0"/>
                                  </p:stCondLst>
                                  <p:childTnLst>
                                    <p:animEffect transition="out" filter="diamond(out)">
                                      <p:cBhvr>
                                        <p:cTn id="276" dur="3000"/>
                                        <p:tgtEl>
                                          <p:spTgt spid="33"/>
                                        </p:tgtEl>
                                      </p:cBhvr>
                                    </p:animEffect>
                                    <p:set>
                                      <p:cBhvr>
                                        <p:cTn id="277" dur="1" fill="hold">
                                          <p:stCondLst>
                                            <p:cond delay="2999"/>
                                          </p:stCondLst>
                                        </p:cTn>
                                        <p:tgtEl>
                                          <p:spTgt spid="33"/>
                                        </p:tgtEl>
                                        <p:attrNameLst>
                                          <p:attrName>style.visibility</p:attrName>
                                        </p:attrNameLst>
                                      </p:cBhvr>
                                      <p:to>
                                        <p:strVal val="hidden"/>
                                      </p:to>
                                    </p:set>
                                  </p:childTnLst>
                                </p:cTn>
                              </p:par>
                              <p:par>
                                <p:cTn id="278" presetID="8" presetClass="exit" presetSubtype="32" fill="hold" grpId="2" nodeType="withEffect">
                                  <p:stCondLst>
                                    <p:cond delay="0"/>
                                  </p:stCondLst>
                                  <p:childTnLst>
                                    <p:animEffect transition="out" filter="diamond(out)">
                                      <p:cBhvr>
                                        <p:cTn id="279" dur="3000"/>
                                        <p:tgtEl>
                                          <p:spTgt spid="35"/>
                                        </p:tgtEl>
                                      </p:cBhvr>
                                    </p:animEffect>
                                    <p:set>
                                      <p:cBhvr>
                                        <p:cTn id="280" dur="1" fill="hold">
                                          <p:stCondLst>
                                            <p:cond delay="2999"/>
                                          </p:stCondLst>
                                        </p:cTn>
                                        <p:tgtEl>
                                          <p:spTgt spid="35"/>
                                        </p:tgtEl>
                                        <p:attrNameLst>
                                          <p:attrName>style.visibility</p:attrName>
                                        </p:attrNameLst>
                                      </p:cBhvr>
                                      <p:to>
                                        <p:strVal val="hidden"/>
                                      </p:to>
                                    </p:set>
                                  </p:childTnLst>
                                </p:cTn>
                              </p:par>
                              <p:par>
                                <p:cTn id="281" presetID="8" presetClass="exit" presetSubtype="32" fill="hold" grpId="2" nodeType="withEffect">
                                  <p:stCondLst>
                                    <p:cond delay="0"/>
                                  </p:stCondLst>
                                  <p:childTnLst>
                                    <p:animEffect transition="out" filter="diamond(out)">
                                      <p:cBhvr>
                                        <p:cTn id="282" dur="3000"/>
                                        <p:tgtEl>
                                          <p:spTgt spid="5"/>
                                        </p:tgtEl>
                                      </p:cBhvr>
                                    </p:animEffect>
                                    <p:set>
                                      <p:cBhvr>
                                        <p:cTn id="283" dur="1" fill="hold">
                                          <p:stCondLst>
                                            <p:cond delay="2999"/>
                                          </p:stCondLst>
                                        </p:cTn>
                                        <p:tgtEl>
                                          <p:spTgt spid="5"/>
                                        </p:tgtEl>
                                        <p:attrNameLst>
                                          <p:attrName>style.visibility</p:attrName>
                                        </p:attrNameLst>
                                      </p:cBhvr>
                                      <p:to>
                                        <p:strVal val="hidden"/>
                                      </p:to>
                                    </p:set>
                                  </p:childTnLst>
                                </p:cTn>
                              </p:par>
                              <p:par>
                                <p:cTn id="284" presetID="8" presetClass="exit" presetSubtype="32" fill="hold" grpId="2" nodeType="withEffect">
                                  <p:stCondLst>
                                    <p:cond delay="0"/>
                                  </p:stCondLst>
                                  <p:childTnLst>
                                    <p:animEffect transition="out" filter="diamond(out)">
                                      <p:cBhvr>
                                        <p:cTn id="285" dur="3000"/>
                                        <p:tgtEl>
                                          <p:spTgt spid="7"/>
                                        </p:tgtEl>
                                      </p:cBhvr>
                                    </p:animEffect>
                                    <p:set>
                                      <p:cBhvr>
                                        <p:cTn id="286" dur="1" fill="hold">
                                          <p:stCondLst>
                                            <p:cond delay="2999"/>
                                          </p:stCondLst>
                                        </p:cTn>
                                        <p:tgtEl>
                                          <p:spTgt spid="7"/>
                                        </p:tgtEl>
                                        <p:attrNameLst>
                                          <p:attrName>style.visibility</p:attrName>
                                        </p:attrNameLst>
                                      </p:cBhvr>
                                      <p:to>
                                        <p:strVal val="hidden"/>
                                      </p:to>
                                    </p:set>
                                  </p:childTnLst>
                                </p:cTn>
                              </p:par>
                              <p:par>
                                <p:cTn id="287" presetID="8" presetClass="exit" presetSubtype="32" fill="hold" grpId="2" nodeType="withEffect">
                                  <p:stCondLst>
                                    <p:cond delay="0"/>
                                  </p:stCondLst>
                                  <p:childTnLst>
                                    <p:animEffect transition="out" filter="diamond(out)">
                                      <p:cBhvr>
                                        <p:cTn id="288" dur="3000"/>
                                        <p:tgtEl>
                                          <p:spTgt spid="9"/>
                                        </p:tgtEl>
                                      </p:cBhvr>
                                    </p:animEffect>
                                    <p:set>
                                      <p:cBhvr>
                                        <p:cTn id="289" dur="1" fill="hold">
                                          <p:stCondLst>
                                            <p:cond delay="2999"/>
                                          </p:stCondLst>
                                        </p:cTn>
                                        <p:tgtEl>
                                          <p:spTgt spid="9"/>
                                        </p:tgtEl>
                                        <p:attrNameLst>
                                          <p:attrName>style.visibility</p:attrName>
                                        </p:attrNameLst>
                                      </p:cBhvr>
                                      <p:to>
                                        <p:strVal val="hidden"/>
                                      </p:to>
                                    </p:set>
                                  </p:childTnLst>
                                </p:cTn>
                              </p:par>
                              <p:par>
                                <p:cTn id="290" presetID="8" presetClass="exit" presetSubtype="32" fill="hold" grpId="2" nodeType="withEffect">
                                  <p:stCondLst>
                                    <p:cond delay="0"/>
                                  </p:stCondLst>
                                  <p:childTnLst>
                                    <p:animEffect transition="out" filter="diamond(out)">
                                      <p:cBhvr>
                                        <p:cTn id="291" dur="3000"/>
                                        <p:tgtEl>
                                          <p:spTgt spid="11"/>
                                        </p:tgtEl>
                                      </p:cBhvr>
                                    </p:animEffect>
                                    <p:set>
                                      <p:cBhvr>
                                        <p:cTn id="292" dur="1" fill="hold">
                                          <p:stCondLst>
                                            <p:cond delay="2999"/>
                                          </p:stCondLst>
                                        </p:cTn>
                                        <p:tgtEl>
                                          <p:spTgt spid="11"/>
                                        </p:tgtEl>
                                        <p:attrNameLst>
                                          <p:attrName>style.visibility</p:attrName>
                                        </p:attrNameLst>
                                      </p:cBhvr>
                                      <p:to>
                                        <p:strVal val="hidden"/>
                                      </p:to>
                                    </p:set>
                                  </p:childTnLst>
                                </p:cTn>
                              </p:par>
                              <p:par>
                                <p:cTn id="293" presetID="8" presetClass="exit" presetSubtype="32" fill="hold" grpId="2" nodeType="withEffect">
                                  <p:stCondLst>
                                    <p:cond delay="0"/>
                                  </p:stCondLst>
                                  <p:childTnLst>
                                    <p:animEffect transition="out" filter="diamond(out)">
                                      <p:cBhvr>
                                        <p:cTn id="294" dur="3000"/>
                                        <p:tgtEl>
                                          <p:spTgt spid="13"/>
                                        </p:tgtEl>
                                      </p:cBhvr>
                                    </p:animEffect>
                                    <p:set>
                                      <p:cBhvr>
                                        <p:cTn id="295" dur="1" fill="hold">
                                          <p:stCondLst>
                                            <p:cond delay="2999"/>
                                          </p:stCondLst>
                                        </p:cTn>
                                        <p:tgtEl>
                                          <p:spTgt spid="13"/>
                                        </p:tgtEl>
                                        <p:attrNameLst>
                                          <p:attrName>style.visibility</p:attrName>
                                        </p:attrNameLst>
                                      </p:cBhvr>
                                      <p:to>
                                        <p:strVal val="hidden"/>
                                      </p:to>
                                    </p:set>
                                  </p:childTnLst>
                                </p:cTn>
                              </p:par>
                              <p:par>
                                <p:cTn id="296" presetID="8" presetClass="exit" presetSubtype="32" fill="hold" grpId="2" nodeType="withEffect">
                                  <p:stCondLst>
                                    <p:cond delay="0"/>
                                  </p:stCondLst>
                                  <p:childTnLst>
                                    <p:animEffect transition="out" filter="diamond(out)">
                                      <p:cBhvr>
                                        <p:cTn id="297" dur="3000"/>
                                        <p:tgtEl>
                                          <p:spTgt spid="15"/>
                                        </p:tgtEl>
                                      </p:cBhvr>
                                    </p:animEffect>
                                    <p:set>
                                      <p:cBhvr>
                                        <p:cTn id="298" dur="1" fill="hold">
                                          <p:stCondLst>
                                            <p:cond delay="2999"/>
                                          </p:stCondLst>
                                        </p:cTn>
                                        <p:tgtEl>
                                          <p:spTgt spid="15"/>
                                        </p:tgtEl>
                                        <p:attrNameLst>
                                          <p:attrName>style.visibility</p:attrName>
                                        </p:attrNameLst>
                                      </p:cBhvr>
                                      <p:to>
                                        <p:strVal val="hidden"/>
                                      </p:to>
                                    </p:set>
                                  </p:childTnLst>
                                </p:cTn>
                              </p:par>
                              <p:par>
                                <p:cTn id="299" presetID="8" presetClass="exit" presetSubtype="32" fill="hold" grpId="2" nodeType="withEffect">
                                  <p:stCondLst>
                                    <p:cond delay="0"/>
                                  </p:stCondLst>
                                  <p:childTnLst>
                                    <p:animEffect transition="out" filter="diamond(out)">
                                      <p:cBhvr>
                                        <p:cTn id="300" dur="3000"/>
                                        <p:tgtEl>
                                          <p:spTgt spid="18"/>
                                        </p:tgtEl>
                                      </p:cBhvr>
                                    </p:animEffect>
                                    <p:set>
                                      <p:cBhvr>
                                        <p:cTn id="301" dur="1" fill="hold">
                                          <p:stCondLst>
                                            <p:cond delay="2999"/>
                                          </p:stCondLst>
                                        </p:cTn>
                                        <p:tgtEl>
                                          <p:spTgt spid="18"/>
                                        </p:tgtEl>
                                        <p:attrNameLst>
                                          <p:attrName>style.visibility</p:attrName>
                                        </p:attrNameLst>
                                      </p:cBhvr>
                                      <p:to>
                                        <p:strVal val="hidden"/>
                                      </p:to>
                                    </p:set>
                                  </p:childTnLst>
                                </p:cTn>
                              </p:par>
                              <p:par>
                                <p:cTn id="302" presetID="8" presetClass="exit" presetSubtype="32" fill="hold" grpId="2" nodeType="withEffect">
                                  <p:stCondLst>
                                    <p:cond delay="0"/>
                                  </p:stCondLst>
                                  <p:childTnLst>
                                    <p:animEffect transition="out" filter="diamond(out)">
                                      <p:cBhvr>
                                        <p:cTn id="303" dur="3000"/>
                                        <p:tgtEl>
                                          <p:spTgt spid="20"/>
                                        </p:tgtEl>
                                      </p:cBhvr>
                                    </p:animEffect>
                                    <p:set>
                                      <p:cBhvr>
                                        <p:cTn id="304" dur="1" fill="hold">
                                          <p:stCondLst>
                                            <p:cond delay="2999"/>
                                          </p:stCondLst>
                                        </p:cTn>
                                        <p:tgtEl>
                                          <p:spTgt spid="20"/>
                                        </p:tgtEl>
                                        <p:attrNameLst>
                                          <p:attrName>style.visibility</p:attrName>
                                        </p:attrNameLst>
                                      </p:cBhvr>
                                      <p:to>
                                        <p:strVal val="hidden"/>
                                      </p:to>
                                    </p:set>
                                  </p:childTnLst>
                                </p:cTn>
                              </p:par>
                              <p:par>
                                <p:cTn id="305" presetID="8" presetClass="exit" presetSubtype="32" fill="hold" grpId="2" nodeType="withEffect">
                                  <p:stCondLst>
                                    <p:cond delay="0"/>
                                  </p:stCondLst>
                                  <p:childTnLst>
                                    <p:animEffect transition="out" filter="diamond(out)">
                                      <p:cBhvr>
                                        <p:cTn id="306" dur="3000"/>
                                        <p:tgtEl>
                                          <p:spTgt spid="22"/>
                                        </p:tgtEl>
                                      </p:cBhvr>
                                    </p:animEffect>
                                    <p:set>
                                      <p:cBhvr>
                                        <p:cTn id="307" dur="1" fill="hold">
                                          <p:stCondLst>
                                            <p:cond delay="2999"/>
                                          </p:stCondLst>
                                        </p:cTn>
                                        <p:tgtEl>
                                          <p:spTgt spid="22"/>
                                        </p:tgtEl>
                                        <p:attrNameLst>
                                          <p:attrName>style.visibility</p:attrName>
                                        </p:attrNameLst>
                                      </p:cBhvr>
                                      <p:to>
                                        <p:strVal val="hidden"/>
                                      </p:to>
                                    </p:set>
                                  </p:childTnLst>
                                </p:cTn>
                              </p:par>
                              <p:par>
                                <p:cTn id="308" presetID="8" presetClass="exit" presetSubtype="32" fill="hold" grpId="2" nodeType="withEffect">
                                  <p:stCondLst>
                                    <p:cond delay="0"/>
                                  </p:stCondLst>
                                  <p:childTnLst>
                                    <p:animEffect transition="out" filter="diamond(out)">
                                      <p:cBhvr>
                                        <p:cTn id="309" dur="3000"/>
                                        <p:tgtEl>
                                          <p:spTgt spid="24"/>
                                        </p:tgtEl>
                                      </p:cBhvr>
                                    </p:animEffect>
                                    <p:set>
                                      <p:cBhvr>
                                        <p:cTn id="310" dur="1" fill="hold">
                                          <p:stCondLst>
                                            <p:cond delay="2999"/>
                                          </p:stCondLst>
                                        </p:cTn>
                                        <p:tgtEl>
                                          <p:spTgt spid="24"/>
                                        </p:tgtEl>
                                        <p:attrNameLst>
                                          <p:attrName>style.visibility</p:attrName>
                                        </p:attrNameLst>
                                      </p:cBhvr>
                                      <p:to>
                                        <p:strVal val="hidden"/>
                                      </p:to>
                                    </p:set>
                                  </p:childTnLst>
                                </p:cTn>
                              </p:par>
                              <p:par>
                                <p:cTn id="311" presetID="8" presetClass="exit" presetSubtype="32" fill="hold" grpId="2" nodeType="withEffect">
                                  <p:stCondLst>
                                    <p:cond delay="0"/>
                                  </p:stCondLst>
                                  <p:childTnLst>
                                    <p:animEffect transition="out" filter="diamond(out)">
                                      <p:cBhvr>
                                        <p:cTn id="312" dur="3000"/>
                                        <p:tgtEl>
                                          <p:spTgt spid="26"/>
                                        </p:tgtEl>
                                      </p:cBhvr>
                                    </p:animEffect>
                                    <p:set>
                                      <p:cBhvr>
                                        <p:cTn id="313" dur="1" fill="hold">
                                          <p:stCondLst>
                                            <p:cond delay="2999"/>
                                          </p:stCondLst>
                                        </p:cTn>
                                        <p:tgtEl>
                                          <p:spTgt spid="26"/>
                                        </p:tgtEl>
                                        <p:attrNameLst>
                                          <p:attrName>style.visibility</p:attrName>
                                        </p:attrNameLst>
                                      </p:cBhvr>
                                      <p:to>
                                        <p:strVal val="hidden"/>
                                      </p:to>
                                    </p:set>
                                  </p:childTnLst>
                                </p:cTn>
                              </p:par>
                              <p:par>
                                <p:cTn id="314" presetID="8" presetClass="exit" presetSubtype="32" fill="hold" grpId="2" nodeType="withEffect">
                                  <p:stCondLst>
                                    <p:cond delay="0"/>
                                  </p:stCondLst>
                                  <p:childTnLst>
                                    <p:animEffect transition="out" filter="diamond(out)">
                                      <p:cBhvr>
                                        <p:cTn id="315" dur="3000"/>
                                        <p:tgtEl>
                                          <p:spTgt spid="29"/>
                                        </p:tgtEl>
                                      </p:cBhvr>
                                    </p:animEffect>
                                    <p:set>
                                      <p:cBhvr>
                                        <p:cTn id="316" dur="1" fill="hold">
                                          <p:stCondLst>
                                            <p:cond delay="2999"/>
                                          </p:stCondLst>
                                        </p:cTn>
                                        <p:tgtEl>
                                          <p:spTgt spid="29"/>
                                        </p:tgtEl>
                                        <p:attrNameLst>
                                          <p:attrName>style.visibility</p:attrName>
                                        </p:attrNameLst>
                                      </p:cBhvr>
                                      <p:to>
                                        <p:strVal val="hidden"/>
                                      </p:to>
                                    </p:set>
                                  </p:childTnLst>
                                </p:cTn>
                              </p:par>
                              <p:par>
                                <p:cTn id="317" presetID="8" presetClass="exit" presetSubtype="32" fill="hold" grpId="2" nodeType="withEffect">
                                  <p:stCondLst>
                                    <p:cond delay="0"/>
                                  </p:stCondLst>
                                  <p:childTnLst>
                                    <p:animEffect transition="out" filter="diamond(out)">
                                      <p:cBhvr>
                                        <p:cTn id="318" dur="3000"/>
                                        <p:tgtEl>
                                          <p:spTgt spid="30"/>
                                        </p:tgtEl>
                                      </p:cBhvr>
                                    </p:animEffect>
                                    <p:set>
                                      <p:cBhvr>
                                        <p:cTn id="319" dur="1" fill="hold">
                                          <p:stCondLst>
                                            <p:cond delay="2999"/>
                                          </p:stCondLst>
                                        </p:cTn>
                                        <p:tgtEl>
                                          <p:spTgt spid="30"/>
                                        </p:tgtEl>
                                        <p:attrNameLst>
                                          <p:attrName>style.visibility</p:attrName>
                                        </p:attrNameLst>
                                      </p:cBhvr>
                                      <p:to>
                                        <p:strVal val="hidden"/>
                                      </p:to>
                                    </p:set>
                                  </p:childTnLst>
                                </p:cTn>
                              </p:par>
                              <p:par>
                                <p:cTn id="320" presetID="8" presetClass="exit" presetSubtype="32" fill="hold" grpId="2" nodeType="withEffect">
                                  <p:stCondLst>
                                    <p:cond delay="0"/>
                                  </p:stCondLst>
                                  <p:childTnLst>
                                    <p:animEffect transition="out" filter="diamond(out)">
                                      <p:cBhvr>
                                        <p:cTn id="321" dur="3000"/>
                                        <p:tgtEl>
                                          <p:spTgt spid="32"/>
                                        </p:tgtEl>
                                      </p:cBhvr>
                                    </p:animEffect>
                                    <p:set>
                                      <p:cBhvr>
                                        <p:cTn id="322" dur="1" fill="hold">
                                          <p:stCondLst>
                                            <p:cond delay="2999"/>
                                          </p:stCondLst>
                                        </p:cTn>
                                        <p:tgtEl>
                                          <p:spTgt spid="32"/>
                                        </p:tgtEl>
                                        <p:attrNameLst>
                                          <p:attrName>style.visibility</p:attrName>
                                        </p:attrNameLst>
                                      </p:cBhvr>
                                      <p:to>
                                        <p:strVal val="hidden"/>
                                      </p:to>
                                    </p:set>
                                  </p:childTnLst>
                                </p:cTn>
                              </p:par>
                              <p:par>
                                <p:cTn id="323" presetID="8" presetClass="exit" presetSubtype="32" fill="hold" grpId="2" nodeType="withEffect">
                                  <p:stCondLst>
                                    <p:cond delay="0"/>
                                  </p:stCondLst>
                                  <p:childTnLst>
                                    <p:animEffect transition="out" filter="diamond(out)">
                                      <p:cBhvr>
                                        <p:cTn id="324" dur="3000"/>
                                        <p:tgtEl>
                                          <p:spTgt spid="34"/>
                                        </p:tgtEl>
                                      </p:cBhvr>
                                    </p:animEffect>
                                    <p:set>
                                      <p:cBhvr>
                                        <p:cTn id="325" dur="1" fill="hold">
                                          <p:stCondLst>
                                            <p:cond delay="2999"/>
                                          </p:stCondLst>
                                        </p:cTn>
                                        <p:tgtEl>
                                          <p:spTgt spid="34"/>
                                        </p:tgtEl>
                                        <p:attrNameLst>
                                          <p:attrName>style.visibility</p:attrName>
                                        </p:attrNameLst>
                                      </p:cBhvr>
                                      <p:to>
                                        <p:strVal val="hidden"/>
                                      </p:to>
                                    </p:set>
                                  </p:childTnLst>
                                </p:cTn>
                              </p:par>
                              <p:par>
                                <p:cTn id="326" presetID="8" presetClass="exit" presetSubtype="32" fill="hold" grpId="2" nodeType="withEffect">
                                  <p:stCondLst>
                                    <p:cond delay="0"/>
                                  </p:stCondLst>
                                  <p:childTnLst>
                                    <p:animEffect transition="out" filter="diamond(out)">
                                      <p:cBhvr>
                                        <p:cTn id="327" dur="3000"/>
                                        <p:tgtEl>
                                          <p:spTgt spid="36"/>
                                        </p:tgtEl>
                                      </p:cBhvr>
                                    </p:animEffect>
                                    <p:set>
                                      <p:cBhvr>
                                        <p:cTn id="328" dur="1" fill="hold">
                                          <p:stCondLst>
                                            <p:cond delay="2999"/>
                                          </p:stCondLst>
                                        </p:cTn>
                                        <p:tgtEl>
                                          <p:spTgt spid="36"/>
                                        </p:tgtEl>
                                        <p:attrNameLst>
                                          <p:attrName>style.visibility</p:attrName>
                                        </p:attrNameLst>
                                      </p:cBhvr>
                                      <p:to>
                                        <p:strVal val="hidden"/>
                                      </p:to>
                                    </p:set>
                                  </p:childTnLst>
                                </p:cTn>
                              </p:par>
                              <p:par>
                                <p:cTn id="329" presetID="2" presetClass="exit" presetSubtype="4" fill="hold" grpId="3" nodeType="withEffect">
                                  <p:stCondLst>
                                    <p:cond delay="0"/>
                                  </p:stCondLst>
                                  <p:childTnLst>
                                    <p:anim calcmode="lin" valueType="num">
                                      <p:cBhvr additive="base">
                                        <p:cTn id="330" dur="3000"/>
                                        <p:tgtEl>
                                          <p:spTgt spid="6"/>
                                        </p:tgtEl>
                                        <p:attrNameLst>
                                          <p:attrName>ppt_x</p:attrName>
                                        </p:attrNameLst>
                                      </p:cBhvr>
                                      <p:tavLst>
                                        <p:tav tm="0">
                                          <p:val>
                                            <p:strVal val="ppt_x"/>
                                          </p:val>
                                        </p:tav>
                                        <p:tav tm="100000">
                                          <p:val>
                                            <p:strVal val="ppt_x"/>
                                          </p:val>
                                        </p:tav>
                                      </p:tavLst>
                                    </p:anim>
                                    <p:anim calcmode="lin" valueType="num">
                                      <p:cBhvr additive="base">
                                        <p:cTn id="331" dur="3000"/>
                                        <p:tgtEl>
                                          <p:spTgt spid="6"/>
                                        </p:tgtEl>
                                        <p:attrNameLst>
                                          <p:attrName>ppt_y</p:attrName>
                                        </p:attrNameLst>
                                      </p:cBhvr>
                                      <p:tavLst>
                                        <p:tav tm="0">
                                          <p:val>
                                            <p:strVal val="ppt_y"/>
                                          </p:val>
                                        </p:tav>
                                        <p:tav tm="100000">
                                          <p:val>
                                            <p:strVal val="1+ppt_h/2"/>
                                          </p:val>
                                        </p:tav>
                                      </p:tavLst>
                                    </p:anim>
                                    <p:set>
                                      <p:cBhvr>
                                        <p:cTn id="332" dur="1" fill="hold">
                                          <p:stCondLst>
                                            <p:cond delay="2999"/>
                                          </p:stCondLst>
                                        </p:cTn>
                                        <p:tgtEl>
                                          <p:spTgt spid="6"/>
                                        </p:tgtEl>
                                        <p:attrNameLst>
                                          <p:attrName>style.visibility</p:attrName>
                                        </p:attrNameLst>
                                      </p:cBhvr>
                                      <p:to>
                                        <p:strVal val="hidden"/>
                                      </p:to>
                                    </p:set>
                                  </p:childTnLst>
                                </p:cTn>
                              </p:par>
                              <p:par>
                                <p:cTn id="333" presetID="2" presetClass="exit" presetSubtype="4" fill="hold" grpId="3" nodeType="withEffect">
                                  <p:stCondLst>
                                    <p:cond delay="0"/>
                                  </p:stCondLst>
                                  <p:childTnLst>
                                    <p:anim calcmode="lin" valueType="num">
                                      <p:cBhvr additive="base">
                                        <p:cTn id="334" dur="3000"/>
                                        <p:tgtEl>
                                          <p:spTgt spid="8"/>
                                        </p:tgtEl>
                                        <p:attrNameLst>
                                          <p:attrName>ppt_x</p:attrName>
                                        </p:attrNameLst>
                                      </p:cBhvr>
                                      <p:tavLst>
                                        <p:tav tm="0">
                                          <p:val>
                                            <p:strVal val="ppt_x"/>
                                          </p:val>
                                        </p:tav>
                                        <p:tav tm="100000">
                                          <p:val>
                                            <p:strVal val="ppt_x"/>
                                          </p:val>
                                        </p:tav>
                                      </p:tavLst>
                                    </p:anim>
                                    <p:anim calcmode="lin" valueType="num">
                                      <p:cBhvr additive="base">
                                        <p:cTn id="335" dur="3000"/>
                                        <p:tgtEl>
                                          <p:spTgt spid="8"/>
                                        </p:tgtEl>
                                        <p:attrNameLst>
                                          <p:attrName>ppt_y</p:attrName>
                                        </p:attrNameLst>
                                      </p:cBhvr>
                                      <p:tavLst>
                                        <p:tav tm="0">
                                          <p:val>
                                            <p:strVal val="ppt_y"/>
                                          </p:val>
                                        </p:tav>
                                        <p:tav tm="100000">
                                          <p:val>
                                            <p:strVal val="1+ppt_h/2"/>
                                          </p:val>
                                        </p:tav>
                                      </p:tavLst>
                                    </p:anim>
                                    <p:set>
                                      <p:cBhvr>
                                        <p:cTn id="336" dur="1" fill="hold">
                                          <p:stCondLst>
                                            <p:cond delay="2999"/>
                                          </p:stCondLst>
                                        </p:cTn>
                                        <p:tgtEl>
                                          <p:spTgt spid="8"/>
                                        </p:tgtEl>
                                        <p:attrNameLst>
                                          <p:attrName>style.visibility</p:attrName>
                                        </p:attrNameLst>
                                      </p:cBhvr>
                                      <p:to>
                                        <p:strVal val="hidden"/>
                                      </p:to>
                                    </p:set>
                                  </p:childTnLst>
                                </p:cTn>
                              </p:par>
                              <p:par>
                                <p:cTn id="337" presetID="2" presetClass="exit" presetSubtype="4" fill="hold" grpId="3" nodeType="withEffect">
                                  <p:stCondLst>
                                    <p:cond delay="0"/>
                                  </p:stCondLst>
                                  <p:childTnLst>
                                    <p:anim calcmode="lin" valueType="num">
                                      <p:cBhvr additive="base">
                                        <p:cTn id="338" dur="3000"/>
                                        <p:tgtEl>
                                          <p:spTgt spid="10"/>
                                        </p:tgtEl>
                                        <p:attrNameLst>
                                          <p:attrName>ppt_x</p:attrName>
                                        </p:attrNameLst>
                                      </p:cBhvr>
                                      <p:tavLst>
                                        <p:tav tm="0">
                                          <p:val>
                                            <p:strVal val="ppt_x"/>
                                          </p:val>
                                        </p:tav>
                                        <p:tav tm="100000">
                                          <p:val>
                                            <p:strVal val="ppt_x"/>
                                          </p:val>
                                        </p:tav>
                                      </p:tavLst>
                                    </p:anim>
                                    <p:anim calcmode="lin" valueType="num">
                                      <p:cBhvr additive="base">
                                        <p:cTn id="339" dur="3000"/>
                                        <p:tgtEl>
                                          <p:spTgt spid="10"/>
                                        </p:tgtEl>
                                        <p:attrNameLst>
                                          <p:attrName>ppt_y</p:attrName>
                                        </p:attrNameLst>
                                      </p:cBhvr>
                                      <p:tavLst>
                                        <p:tav tm="0">
                                          <p:val>
                                            <p:strVal val="ppt_y"/>
                                          </p:val>
                                        </p:tav>
                                        <p:tav tm="100000">
                                          <p:val>
                                            <p:strVal val="1+ppt_h/2"/>
                                          </p:val>
                                        </p:tav>
                                      </p:tavLst>
                                    </p:anim>
                                    <p:set>
                                      <p:cBhvr>
                                        <p:cTn id="340" dur="1" fill="hold">
                                          <p:stCondLst>
                                            <p:cond delay="2999"/>
                                          </p:stCondLst>
                                        </p:cTn>
                                        <p:tgtEl>
                                          <p:spTgt spid="10"/>
                                        </p:tgtEl>
                                        <p:attrNameLst>
                                          <p:attrName>style.visibility</p:attrName>
                                        </p:attrNameLst>
                                      </p:cBhvr>
                                      <p:to>
                                        <p:strVal val="hidden"/>
                                      </p:to>
                                    </p:set>
                                  </p:childTnLst>
                                </p:cTn>
                              </p:par>
                              <p:par>
                                <p:cTn id="341" presetID="2" presetClass="exit" presetSubtype="4" fill="hold" grpId="3" nodeType="withEffect">
                                  <p:stCondLst>
                                    <p:cond delay="0"/>
                                  </p:stCondLst>
                                  <p:childTnLst>
                                    <p:anim calcmode="lin" valueType="num">
                                      <p:cBhvr additive="base">
                                        <p:cTn id="342" dur="3000"/>
                                        <p:tgtEl>
                                          <p:spTgt spid="12"/>
                                        </p:tgtEl>
                                        <p:attrNameLst>
                                          <p:attrName>ppt_x</p:attrName>
                                        </p:attrNameLst>
                                      </p:cBhvr>
                                      <p:tavLst>
                                        <p:tav tm="0">
                                          <p:val>
                                            <p:strVal val="ppt_x"/>
                                          </p:val>
                                        </p:tav>
                                        <p:tav tm="100000">
                                          <p:val>
                                            <p:strVal val="ppt_x"/>
                                          </p:val>
                                        </p:tav>
                                      </p:tavLst>
                                    </p:anim>
                                    <p:anim calcmode="lin" valueType="num">
                                      <p:cBhvr additive="base">
                                        <p:cTn id="343" dur="3000"/>
                                        <p:tgtEl>
                                          <p:spTgt spid="12"/>
                                        </p:tgtEl>
                                        <p:attrNameLst>
                                          <p:attrName>ppt_y</p:attrName>
                                        </p:attrNameLst>
                                      </p:cBhvr>
                                      <p:tavLst>
                                        <p:tav tm="0">
                                          <p:val>
                                            <p:strVal val="ppt_y"/>
                                          </p:val>
                                        </p:tav>
                                        <p:tav tm="100000">
                                          <p:val>
                                            <p:strVal val="1+ppt_h/2"/>
                                          </p:val>
                                        </p:tav>
                                      </p:tavLst>
                                    </p:anim>
                                    <p:set>
                                      <p:cBhvr>
                                        <p:cTn id="344" dur="1" fill="hold">
                                          <p:stCondLst>
                                            <p:cond delay="2999"/>
                                          </p:stCondLst>
                                        </p:cTn>
                                        <p:tgtEl>
                                          <p:spTgt spid="12"/>
                                        </p:tgtEl>
                                        <p:attrNameLst>
                                          <p:attrName>style.visibility</p:attrName>
                                        </p:attrNameLst>
                                      </p:cBhvr>
                                      <p:to>
                                        <p:strVal val="hidden"/>
                                      </p:to>
                                    </p:set>
                                  </p:childTnLst>
                                </p:cTn>
                              </p:par>
                              <p:par>
                                <p:cTn id="345" presetID="2" presetClass="exit" presetSubtype="4" fill="hold" grpId="3" nodeType="withEffect">
                                  <p:stCondLst>
                                    <p:cond delay="0"/>
                                  </p:stCondLst>
                                  <p:childTnLst>
                                    <p:anim calcmode="lin" valueType="num">
                                      <p:cBhvr additive="base">
                                        <p:cTn id="346" dur="3000"/>
                                        <p:tgtEl>
                                          <p:spTgt spid="14"/>
                                        </p:tgtEl>
                                        <p:attrNameLst>
                                          <p:attrName>ppt_x</p:attrName>
                                        </p:attrNameLst>
                                      </p:cBhvr>
                                      <p:tavLst>
                                        <p:tav tm="0">
                                          <p:val>
                                            <p:strVal val="ppt_x"/>
                                          </p:val>
                                        </p:tav>
                                        <p:tav tm="100000">
                                          <p:val>
                                            <p:strVal val="ppt_x"/>
                                          </p:val>
                                        </p:tav>
                                      </p:tavLst>
                                    </p:anim>
                                    <p:anim calcmode="lin" valueType="num">
                                      <p:cBhvr additive="base">
                                        <p:cTn id="347" dur="3000"/>
                                        <p:tgtEl>
                                          <p:spTgt spid="14"/>
                                        </p:tgtEl>
                                        <p:attrNameLst>
                                          <p:attrName>ppt_y</p:attrName>
                                        </p:attrNameLst>
                                      </p:cBhvr>
                                      <p:tavLst>
                                        <p:tav tm="0">
                                          <p:val>
                                            <p:strVal val="ppt_y"/>
                                          </p:val>
                                        </p:tav>
                                        <p:tav tm="100000">
                                          <p:val>
                                            <p:strVal val="1+ppt_h/2"/>
                                          </p:val>
                                        </p:tav>
                                      </p:tavLst>
                                    </p:anim>
                                    <p:set>
                                      <p:cBhvr>
                                        <p:cTn id="348" dur="1" fill="hold">
                                          <p:stCondLst>
                                            <p:cond delay="2999"/>
                                          </p:stCondLst>
                                        </p:cTn>
                                        <p:tgtEl>
                                          <p:spTgt spid="14"/>
                                        </p:tgtEl>
                                        <p:attrNameLst>
                                          <p:attrName>style.visibility</p:attrName>
                                        </p:attrNameLst>
                                      </p:cBhvr>
                                      <p:to>
                                        <p:strVal val="hidden"/>
                                      </p:to>
                                    </p:set>
                                  </p:childTnLst>
                                </p:cTn>
                              </p:par>
                              <p:par>
                                <p:cTn id="349" presetID="2" presetClass="exit" presetSubtype="4" fill="hold" grpId="3" nodeType="withEffect">
                                  <p:stCondLst>
                                    <p:cond delay="0"/>
                                  </p:stCondLst>
                                  <p:childTnLst>
                                    <p:anim calcmode="lin" valueType="num">
                                      <p:cBhvr additive="base">
                                        <p:cTn id="350" dur="3000"/>
                                        <p:tgtEl>
                                          <p:spTgt spid="16"/>
                                        </p:tgtEl>
                                        <p:attrNameLst>
                                          <p:attrName>ppt_x</p:attrName>
                                        </p:attrNameLst>
                                      </p:cBhvr>
                                      <p:tavLst>
                                        <p:tav tm="0">
                                          <p:val>
                                            <p:strVal val="ppt_x"/>
                                          </p:val>
                                        </p:tav>
                                        <p:tav tm="100000">
                                          <p:val>
                                            <p:strVal val="ppt_x"/>
                                          </p:val>
                                        </p:tav>
                                      </p:tavLst>
                                    </p:anim>
                                    <p:anim calcmode="lin" valueType="num">
                                      <p:cBhvr additive="base">
                                        <p:cTn id="351" dur="3000"/>
                                        <p:tgtEl>
                                          <p:spTgt spid="16"/>
                                        </p:tgtEl>
                                        <p:attrNameLst>
                                          <p:attrName>ppt_y</p:attrName>
                                        </p:attrNameLst>
                                      </p:cBhvr>
                                      <p:tavLst>
                                        <p:tav tm="0">
                                          <p:val>
                                            <p:strVal val="ppt_y"/>
                                          </p:val>
                                        </p:tav>
                                        <p:tav tm="100000">
                                          <p:val>
                                            <p:strVal val="1+ppt_h/2"/>
                                          </p:val>
                                        </p:tav>
                                      </p:tavLst>
                                    </p:anim>
                                    <p:set>
                                      <p:cBhvr>
                                        <p:cTn id="352" dur="1" fill="hold">
                                          <p:stCondLst>
                                            <p:cond delay="2999"/>
                                          </p:stCondLst>
                                        </p:cTn>
                                        <p:tgtEl>
                                          <p:spTgt spid="16"/>
                                        </p:tgtEl>
                                        <p:attrNameLst>
                                          <p:attrName>style.visibility</p:attrName>
                                        </p:attrNameLst>
                                      </p:cBhvr>
                                      <p:to>
                                        <p:strVal val="hidden"/>
                                      </p:to>
                                    </p:set>
                                  </p:childTnLst>
                                </p:cTn>
                              </p:par>
                              <p:par>
                                <p:cTn id="353" presetID="2" presetClass="exit" presetSubtype="4" fill="hold" grpId="3" nodeType="withEffect">
                                  <p:stCondLst>
                                    <p:cond delay="0"/>
                                  </p:stCondLst>
                                  <p:childTnLst>
                                    <p:anim calcmode="lin" valueType="num">
                                      <p:cBhvr additive="base">
                                        <p:cTn id="354" dur="3000"/>
                                        <p:tgtEl>
                                          <p:spTgt spid="17"/>
                                        </p:tgtEl>
                                        <p:attrNameLst>
                                          <p:attrName>ppt_x</p:attrName>
                                        </p:attrNameLst>
                                      </p:cBhvr>
                                      <p:tavLst>
                                        <p:tav tm="0">
                                          <p:val>
                                            <p:strVal val="ppt_x"/>
                                          </p:val>
                                        </p:tav>
                                        <p:tav tm="100000">
                                          <p:val>
                                            <p:strVal val="ppt_x"/>
                                          </p:val>
                                        </p:tav>
                                      </p:tavLst>
                                    </p:anim>
                                    <p:anim calcmode="lin" valueType="num">
                                      <p:cBhvr additive="base">
                                        <p:cTn id="355" dur="3000"/>
                                        <p:tgtEl>
                                          <p:spTgt spid="17"/>
                                        </p:tgtEl>
                                        <p:attrNameLst>
                                          <p:attrName>ppt_y</p:attrName>
                                        </p:attrNameLst>
                                      </p:cBhvr>
                                      <p:tavLst>
                                        <p:tav tm="0">
                                          <p:val>
                                            <p:strVal val="ppt_y"/>
                                          </p:val>
                                        </p:tav>
                                        <p:tav tm="100000">
                                          <p:val>
                                            <p:strVal val="1+ppt_h/2"/>
                                          </p:val>
                                        </p:tav>
                                      </p:tavLst>
                                    </p:anim>
                                    <p:set>
                                      <p:cBhvr>
                                        <p:cTn id="356" dur="1" fill="hold">
                                          <p:stCondLst>
                                            <p:cond delay="2999"/>
                                          </p:stCondLst>
                                        </p:cTn>
                                        <p:tgtEl>
                                          <p:spTgt spid="17"/>
                                        </p:tgtEl>
                                        <p:attrNameLst>
                                          <p:attrName>style.visibility</p:attrName>
                                        </p:attrNameLst>
                                      </p:cBhvr>
                                      <p:to>
                                        <p:strVal val="hidden"/>
                                      </p:to>
                                    </p:set>
                                  </p:childTnLst>
                                </p:cTn>
                              </p:par>
                              <p:par>
                                <p:cTn id="357" presetID="2" presetClass="exit" presetSubtype="4" fill="hold" grpId="3" nodeType="withEffect">
                                  <p:stCondLst>
                                    <p:cond delay="0"/>
                                  </p:stCondLst>
                                  <p:childTnLst>
                                    <p:anim calcmode="lin" valueType="num">
                                      <p:cBhvr additive="base">
                                        <p:cTn id="358" dur="3000"/>
                                        <p:tgtEl>
                                          <p:spTgt spid="19"/>
                                        </p:tgtEl>
                                        <p:attrNameLst>
                                          <p:attrName>ppt_x</p:attrName>
                                        </p:attrNameLst>
                                      </p:cBhvr>
                                      <p:tavLst>
                                        <p:tav tm="0">
                                          <p:val>
                                            <p:strVal val="ppt_x"/>
                                          </p:val>
                                        </p:tav>
                                        <p:tav tm="100000">
                                          <p:val>
                                            <p:strVal val="ppt_x"/>
                                          </p:val>
                                        </p:tav>
                                      </p:tavLst>
                                    </p:anim>
                                    <p:anim calcmode="lin" valueType="num">
                                      <p:cBhvr additive="base">
                                        <p:cTn id="359" dur="3000"/>
                                        <p:tgtEl>
                                          <p:spTgt spid="19"/>
                                        </p:tgtEl>
                                        <p:attrNameLst>
                                          <p:attrName>ppt_y</p:attrName>
                                        </p:attrNameLst>
                                      </p:cBhvr>
                                      <p:tavLst>
                                        <p:tav tm="0">
                                          <p:val>
                                            <p:strVal val="ppt_y"/>
                                          </p:val>
                                        </p:tav>
                                        <p:tav tm="100000">
                                          <p:val>
                                            <p:strVal val="1+ppt_h/2"/>
                                          </p:val>
                                        </p:tav>
                                      </p:tavLst>
                                    </p:anim>
                                    <p:set>
                                      <p:cBhvr>
                                        <p:cTn id="360" dur="1" fill="hold">
                                          <p:stCondLst>
                                            <p:cond delay="2999"/>
                                          </p:stCondLst>
                                        </p:cTn>
                                        <p:tgtEl>
                                          <p:spTgt spid="19"/>
                                        </p:tgtEl>
                                        <p:attrNameLst>
                                          <p:attrName>style.visibility</p:attrName>
                                        </p:attrNameLst>
                                      </p:cBhvr>
                                      <p:to>
                                        <p:strVal val="hidden"/>
                                      </p:to>
                                    </p:set>
                                  </p:childTnLst>
                                </p:cTn>
                              </p:par>
                              <p:par>
                                <p:cTn id="361" presetID="2" presetClass="exit" presetSubtype="4" fill="hold" grpId="3" nodeType="withEffect">
                                  <p:stCondLst>
                                    <p:cond delay="0"/>
                                  </p:stCondLst>
                                  <p:childTnLst>
                                    <p:anim calcmode="lin" valueType="num">
                                      <p:cBhvr additive="base">
                                        <p:cTn id="362" dur="3000"/>
                                        <p:tgtEl>
                                          <p:spTgt spid="21"/>
                                        </p:tgtEl>
                                        <p:attrNameLst>
                                          <p:attrName>ppt_x</p:attrName>
                                        </p:attrNameLst>
                                      </p:cBhvr>
                                      <p:tavLst>
                                        <p:tav tm="0">
                                          <p:val>
                                            <p:strVal val="ppt_x"/>
                                          </p:val>
                                        </p:tav>
                                        <p:tav tm="100000">
                                          <p:val>
                                            <p:strVal val="ppt_x"/>
                                          </p:val>
                                        </p:tav>
                                      </p:tavLst>
                                    </p:anim>
                                    <p:anim calcmode="lin" valueType="num">
                                      <p:cBhvr additive="base">
                                        <p:cTn id="363" dur="3000"/>
                                        <p:tgtEl>
                                          <p:spTgt spid="21"/>
                                        </p:tgtEl>
                                        <p:attrNameLst>
                                          <p:attrName>ppt_y</p:attrName>
                                        </p:attrNameLst>
                                      </p:cBhvr>
                                      <p:tavLst>
                                        <p:tav tm="0">
                                          <p:val>
                                            <p:strVal val="ppt_y"/>
                                          </p:val>
                                        </p:tav>
                                        <p:tav tm="100000">
                                          <p:val>
                                            <p:strVal val="1+ppt_h/2"/>
                                          </p:val>
                                        </p:tav>
                                      </p:tavLst>
                                    </p:anim>
                                    <p:set>
                                      <p:cBhvr>
                                        <p:cTn id="364" dur="1" fill="hold">
                                          <p:stCondLst>
                                            <p:cond delay="2999"/>
                                          </p:stCondLst>
                                        </p:cTn>
                                        <p:tgtEl>
                                          <p:spTgt spid="21"/>
                                        </p:tgtEl>
                                        <p:attrNameLst>
                                          <p:attrName>style.visibility</p:attrName>
                                        </p:attrNameLst>
                                      </p:cBhvr>
                                      <p:to>
                                        <p:strVal val="hidden"/>
                                      </p:to>
                                    </p:set>
                                  </p:childTnLst>
                                </p:cTn>
                              </p:par>
                              <p:par>
                                <p:cTn id="365" presetID="2" presetClass="exit" presetSubtype="4" fill="hold" grpId="3" nodeType="withEffect">
                                  <p:stCondLst>
                                    <p:cond delay="0"/>
                                  </p:stCondLst>
                                  <p:childTnLst>
                                    <p:anim calcmode="lin" valueType="num">
                                      <p:cBhvr additive="base">
                                        <p:cTn id="366" dur="3000"/>
                                        <p:tgtEl>
                                          <p:spTgt spid="23"/>
                                        </p:tgtEl>
                                        <p:attrNameLst>
                                          <p:attrName>ppt_x</p:attrName>
                                        </p:attrNameLst>
                                      </p:cBhvr>
                                      <p:tavLst>
                                        <p:tav tm="0">
                                          <p:val>
                                            <p:strVal val="ppt_x"/>
                                          </p:val>
                                        </p:tav>
                                        <p:tav tm="100000">
                                          <p:val>
                                            <p:strVal val="ppt_x"/>
                                          </p:val>
                                        </p:tav>
                                      </p:tavLst>
                                    </p:anim>
                                    <p:anim calcmode="lin" valueType="num">
                                      <p:cBhvr additive="base">
                                        <p:cTn id="367" dur="3000"/>
                                        <p:tgtEl>
                                          <p:spTgt spid="23"/>
                                        </p:tgtEl>
                                        <p:attrNameLst>
                                          <p:attrName>ppt_y</p:attrName>
                                        </p:attrNameLst>
                                      </p:cBhvr>
                                      <p:tavLst>
                                        <p:tav tm="0">
                                          <p:val>
                                            <p:strVal val="ppt_y"/>
                                          </p:val>
                                        </p:tav>
                                        <p:tav tm="100000">
                                          <p:val>
                                            <p:strVal val="1+ppt_h/2"/>
                                          </p:val>
                                        </p:tav>
                                      </p:tavLst>
                                    </p:anim>
                                    <p:set>
                                      <p:cBhvr>
                                        <p:cTn id="368" dur="1" fill="hold">
                                          <p:stCondLst>
                                            <p:cond delay="2999"/>
                                          </p:stCondLst>
                                        </p:cTn>
                                        <p:tgtEl>
                                          <p:spTgt spid="23"/>
                                        </p:tgtEl>
                                        <p:attrNameLst>
                                          <p:attrName>style.visibility</p:attrName>
                                        </p:attrNameLst>
                                      </p:cBhvr>
                                      <p:to>
                                        <p:strVal val="hidden"/>
                                      </p:to>
                                    </p:set>
                                  </p:childTnLst>
                                </p:cTn>
                              </p:par>
                              <p:par>
                                <p:cTn id="369" presetID="2" presetClass="exit" presetSubtype="4" fill="hold" grpId="3" nodeType="withEffect">
                                  <p:stCondLst>
                                    <p:cond delay="0"/>
                                  </p:stCondLst>
                                  <p:childTnLst>
                                    <p:anim calcmode="lin" valueType="num">
                                      <p:cBhvr additive="base">
                                        <p:cTn id="370" dur="3000"/>
                                        <p:tgtEl>
                                          <p:spTgt spid="25"/>
                                        </p:tgtEl>
                                        <p:attrNameLst>
                                          <p:attrName>ppt_x</p:attrName>
                                        </p:attrNameLst>
                                      </p:cBhvr>
                                      <p:tavLst>
                                        <p:tav tm="0">
                                          <p:val>
                                            <p:strVal val="ppt_x"/>
                                          </p:val>
                                        </p:tav>
                                        <p:tav tm="100000">
                                          <p:val>
                                            <p:strVal val="ppt_x"/>
                                          </p:val>
                                        </p:tav>
                                      </p:tavLst>
                                    </p:anim>
                                    <p:anim calcmode="lin" valueType="num">
                                      <p:cBhvr additive="base">
                                        <p:cTn id="371" dur="3000"/>
                                        <p:tgtEl>
                                          <p:spTgt spid="25"/>
                                        </p:tgtEl>
                                        <p:attrNameLst>
                                          <p:attrName>ppt_y</p:attrName>
                                        </p:attrNameLst>
                                      </p:cBhvr>
                                      <p:tavLst>
                                        <p:tav tm="0">
                                          <p:val>
                                            <p:strVal val="ppt_y"/>
                                          </p:val>
                                        </p:tav>
                                        <p:tav tm="100000">
                                          <p:val>
                                            <p:strVal val="1+ppt_h/2"/>
                                          </p:val>
                                        </p:tav>
                                      </p:tavLst>
                                    </p:anim>
                                    <p:set>
                                      <p:cBhvr>
                                        <p:cTn id="372" dur="1" fill="hold">
                                          <p:stCondLst>
                                            <p:cond delay="2999"/>
                                          </p:stCondLst>
                                        </p:cTn>
                                        <p:tgtEl>
                                          <p:spTgt spid="25"/>
                                        </p:tgtEl>
                                        <p:attrNameLst>
                                          <p:attrName>style.visibility</p:attrName>
                                        </p:attrNameLst>
                                      </p:cBhvr>
                                      <p:to>
                                        <p:strVal val="hidden"/>
                                      </p:to>
                                    </p:set>
                                  </p:childTnLst>
                                </p:cTn>
                              </p:par>
                              <p:par>
                                <p:cTn id="373" presetID="2" presetClass="exit" presetSubtype="4" fill="hold" grpId="3" nodeType="withEffect">
                                  <p:stCondLst>
                                    <p:cond delay="0"/>
                                  </p:stCondLst>
                                  <p:childTnLst>
                                    <p:anim calcmode="lin" valueType="num">
                                      <p:cBhvr additive="base">
                                        <p:cTn id="374" dur="3000"/>
                                        <p:tgtEl>
                                          <p:spTgt spid="27"/>
                                        </p:tgtEl>
                                        <p:attrNameLst>
                                          <p:attrName>ppt_x</p:attrName>
                                        </p:attrNameLst>
                                      </p:cBhvr>
                                      <p:tavLst>
                                        <p:tav tm="0">
                                          <p:val>
                                            <p:strVal val="ppt_x"/>
                                          </p:val>
                                        </p:tav>
                                        <p:tav tm="100000">
                                          <p:val>
                                            <p:strVal val="ppt_x"/>
                                          </p:val>
                                        </p:tav>
                                      </p:tavLst>
                                    </p:anim>
                                    <p:anim calcmode="lin" valueType="num">
                                      <p:cBhvr additive="base">
                                        <p:cTn id="375" dur="3000"/>
                                        <p:tgtEl>
                                          <p:spTgt spid="27"/>
                                        </p:tgtEl>
                                        <p:attrNameLst>
                                          <p:attrName>ppt_y</p:attrName>
                                        </p:attrNameLst>
                                      </p:cBhvr>
                                      <p:tavLst>
                                        <p:tav tm="0">
                                          <p:val>
                                            <p:strVal val="ppt_y"/>
                                          </p:val>
                                        </p:tav>
                                        <p:tav tm="100000">
                                          <p:val>
                                            <p:strVal val="1+ppt_h/2"/>
                                          </p:val>
                                        </p:tav>
                                      </p:tavLst>
                                    </p:anim>
                                    <p:set>
                                      <p:cBhvr>
                                        <p:cTn id="376" dur="1" fill="hold">
                                          <p:stCondLst>
                                            <p:cond delay="2999"/>
                                          </p:stCondLst>
                                        </p:cTn>
                                        <p:tgtEl>
                                          <p:spTgt spid="27"/>
                                        </p:tgtEl>
                                        <p:attrNameLst>
                                          <p:attrName>style.visibility</p:attrName>
                                        </p:attrNameLst>
                                      </p:cBhvr>
                                      <p:to>
                                        <p:strVal val="hidden"/>
                                      </p:to>
                                    </p:set>
                                  </p:childTnLst>
                                </p:cTn>
                              </p:par>
                              <p:par>
                                <p:cTn id="377" presetID="2" presetClass="exit" presetSubtype="4" fill="hold" grpId="3" nodeType="withEffect">
                                  <p:stCondLst>
                                    <p:cond delay="0"/>
                                  </p:stCondLst>
                                  <p:childTnLst>
                                    <p:anim calcmode="lin" valueType="num">
                                      <p:cBhvr additive="base">
                                        <p:cTn id="378" dur="3000"/>
                                        <p:tgtEl>
                                          <p:spTgt spid="28"/>
                                        </p:tgtEl>
                                        <p:attrNameLst>
                                          <p:attrName>ppt_x</p:attrName>
                                        </p:attrNameLst>
                                      </p:cBhvr>
                                      <p:tavLst>
                                        <p:tav tm="0">
                                          <p:val>
                                            <p:strVal val="ppt_x"/>
                                          </p:val>
                                        </p:tav>
                                        <p:tav tm="100000">
                                          <p:val>
                                            <p:strVal val="ppt_x"/>
                                          </p:val>
                                        </p:tav>
                                      </p:tavLst>
                                    </p:anim>
                                    <p:anim calcmode="lin" valueType="num">
                                      <p:cBhvr additive="base">
                                        <p:cTn id="379" dur="3000"/>
                                        <p:tgtEl>
                                          <p:spTgt spid="28"/>
                                        </p:tgtEl>
                                        <p:attrNameLst>
                                          <p:attrName>ppt_y</p:attrName>
                                        </p:attrNameLst>
                                      </p:cBhvr>
                                      <p:tavLst>
                                        <p:tav tm="0">
                                          <p:val>
                                            <p:strVal val="ppt_y"/>
                                          </p:val>
                                        </p:tav>
                                        <p:tav tm="100000">
                                          <p:val>
                                            <p:strVal val="1+ppt_h/2"/>
                                          </p:val>
                                        </p:tav>
                                      </p:tavLst>
                                    </p:anim>
                                    <p:set>
                                      <p:cBhvr>
                                        <p:cTn id="380" dur="1" fill="hold">
                                          <p:stCondLst>
                                            <p:cond delay="2999"/>
                                          </p:stCondLst>
                                        </p:cTn>
                                        <p:tgtEl>
                                          <p:spTgt spid="28"/>
                                        </p:tgtEl>
                                        <p:attrNameLst>
                                          <p:attrName>style.visibility</p:attrName>
                                        </p:attrNameLst>
                                      </p:cBhvr>
                                      <p:to>
                                        <p:strVal val="hidden"/>
                                      </p:to>
                                    </p:set>
                                  </p:childTnLst>
                                </p:cTn>
                              </p:par>
                              <p:par>
                                <p:cTn id="381" presetID="2" presetClass="exit" presetSubtype="4" fill="hold" grpId="3" nodeType="withEffect">
                                  <p:stCondLst>
                                    <p:cond delay="0"/>
                                  </p:stCondLst>
                                  <p:childTnLst>
                                    <p:anim calcmode="lin" valueType="num">
                                      <p:cBhvr additive="base">
                                        <p:cTn id="382" dur="3000"/>
                                        <p:tgtEl>
                                          <p:spTgt spid="31"/>
                                        </p:tgtEl>
                                        <p:attrNameLst>
                                          <p:attrName>ppt_x</p:attrName>
                                        </p:attrNameLst>
                                      </p:cBhvr>
                                      <p:tavLst>
                                        <p:tav tm="0">
                                          <p:val>
                                            <p:strVal val="ppt_x"/>
                                          </p:val>
                                        </p:tav>
                                        <p:tav tm="100000">
                                          <p:val>
                                            <p:strVal val="ppt_x"/>
                                          </p:val>
                                        </p:tav>
                                      </p:tavLst>
                                    </p:anim>
                                    <p:anim calcmode="lin" valueType="num">
                                      <p:cBhvr additive="base">
                                        <p:cTn id="383" dur="3000"/>
                                        <p:tgtEl>
                                          <p:spTgt spid="31"/>
                                        </p:tgtEl>
                                        <p:attrNameLst>
                                          <p:attrName>ppt_y</p:attrName>
                                        </p:attrNameLst>
                                      </p:cBhvr>
                                      <p:tavLst>
                                        <p:tav tm="0">
                                          <p:val>
                                            <p:strVal val="ppt_y"/>
                                          </p:val>
                                        </p:tav>
                                        <p:tav tm="100000">
                                          <p:val>
                                            <p:strVal val="1+ppt_h/2"/>
                                          </p:val>
                                        </p:tav>
                                      </p:tavLst>
                                    </p:anim>
                                    <p:set>
                                      <p:cBhvr>
                                        <p:cTn id="384" dur="1" fill="hold">
                                          <p:stCondLst>
                                            <p:cond delay="2999"/>
                                          </p:stCondLst>
                                        </p:cTn>
                                        <p:tgtEl>
                                          <p:spTgt spid="31"/>
                                        </p:tgtEl>
                                        <p:attrNameLst>
                                          <p:attrName>style.visibility</p:attrName>
                                        </p:attrNameLst>
                                      </p:cBhvr>
                                      <p:to>
                                        <p:strVal val="hidden"/>
                                      </p:to>
                                    </p:set>
                                  </p:childTnLst>
                                </p:cTn>
                              </p:par>
                              <p:par>
                                <p:cTn id="385" presetID="2" presetClass="exit" presetSubtype="4" fill="hold" grpId="3" nodeType="withEffect">
                                  <p:stCondLst>
                                    <p:cond delay="0"/>
                                  </p:stCondLst>
                                  <p:childTnLst>
                                    <p:anim calcmode="lin" valueType="num">
                                      <p:cBhvr additive="base">
                                        <p:cTn id="386" dur="3000"/>
                                        <p:tgtEl>
                                          <p:spTgt spid="33"/>
                                        </p:tgtEl>
                                        <p:attrNameLst>
                                          <p:attrName>ppt_x</p:attrName>
                                        </p:attrNameLst>
                                      </p:cBhvr>
                                      <p:tavLst>
                                        <p:tav tm="0">
                                          <p:val>
                                            <p:strVal val="ppt_x"/>
                                          </p:val>
                                        </p:tav>
                                        <p:tav tm="100000">
                                          <p:val>
                                            <p:strVal val="ppt_x"/>
                                          </p:val>
                                        </p:tav>
                                      </p:tavLst>
                                    </p:anim>
                                    <p:anim calcmode="lin" valueType="num">
                                      <p:cBhvr additive="base">
                                        <p:cTn id="387" dur="3000"/>
                                        <p:tgtEl>
                                          <p:spTgt spid="33"/>
                                        </p:tgtEl>
                                        <p:attrNameLst>
                                          <p:attrName>ppt_y</p:attrName>
                                        </p:attrNameLst>
                                      </p:cBhvr>
                                      <p:tavLst>
                                        <p:tav tm="0">
                                          <p:val>
                                            <p:strVal val="ppt_y"/>
                                          </p:val>
                                        </p:tav>
                                        <p:tav tm="100000">
                                          <p:val>
                                            <p:strVal val="1+ppt_h/2"/>
                                          </p:val>
                                        </p:tav>
                                      </p:tavLst>
                                    </p:anim>
                                    <p:set>
                                      <p:cBhvr>
                                        <p:cTn id="388" dur="1" fill="hold">
                                          <p:stCondLst>
                                            <p:cond delay="2999"/>
                                          </p:stCondLst>
                                        </p:cTn>
                                        <p:tgtEl>
                                          <p:spTgt spid="33"/>
                                        </p:tgtEl>
                                        <p:attrNameLst>
                                          <p:attrName>style.visibility</p:attrName>
                                        </p:attrNameLst>
                                      </p:cBhvr>
                                      <p:to>
                                        <p:strVal val="hidden"/>
                                      </p:to>
                                    </p:set>
                                  </p:childTnLst>
                                </p:cTn>
                              </p:par>
                              <p:par>
                                <p:cTn id="389" presetID="2" presetClass="exit" presetSubtype="4" fill="hold" grpId="3" nodeType="withEffect">
                                  <p:stCondLst>
                                    <p:cond delay="0"/>
                                  </p:stCondLst>
                                  <p:childTnLst>
                                    <p:anim calcmode="lin" valueType="num">
                                      <p:cBhvr additive="base">
                                        <p:cTn id="390" dur="3000"/>
                                        <p:tgtEl>
                                          <p:spTgt spid="35"/>
                                        </p:tgtEl>
                                        <p:attrNameLst>
                                          <p:attrName>ppt_x</p:attrName>
                                        </p:attrNameLst>
                                      </p:cBhvr>
                                      <p:tavLst>
                                        <p:tav tm="0">
                                          <p:val>
                                            <p:strVal val="ppt_x"/>
                                          </p:val>
                                        </p:tav>
                                        <p:tav tm="100000">
                                          <p:val>
                                            <p:strVal val="ppt_x"/>
                                          </p:val>
                                        </p:tav>
                                      </p:tavLst>
                                    </p:anim>
                                    <p:anim calcmode="lin" valueType="num">
                                      <p:cBhvr additive="base">
                                        <p:cTn id="391" dur="3000"/>
                                        <p:tgtEl>
                                          <p:spTgt spid="35"/>
                                        </p:tgtEl>
                                        <p:attrNameLst>
                                          <p:attrName>ppt_y</p:attrName>
                                        </p:attrNameLst>
                                      </p:cBhvr>
                                      <p:tavLst>
                                        <p:tav tm="0">
                                          <p:val>
                                            <p:strVal val="ppt_y"/>
                                          </p:val>
                                        </p:tav>
                                        <p:tav tm="100000">
                                          <p:val>
                                            <p:strVal val="1+ppt_h/2"/>
                                          </p:val>
                                        </p:tav>
                                      </p:tavLst>
                                    </p:anim>
                                    <p:set>
                                      <p:cBhvr>
                                        <p:cTn id="392" dur="1" fill="hold">
                                          <p:stCondLst>
                                            <p:cond delay="2999"/>
                                          </p:stCondLst>
                                        </p:cTn>
                                        <p:tgtEl>
                                          <p:spTgt spid="35"/>
                                        </p:tgtEl>
                                        <p:attrNameLst>
                                          <p:attrName>style.visibility</p:attrName>
                                        </p:attrNameLst>
                                      </p:cBhvr>
                                      <p:to>
                                        <p:strVal val="hidden"/>
                                      </p:to>
                                    </p:set>
                                  </p:childTnLst>
                                </p:cTn>
                              </p:par>
                              <p:par>
                                <p:cTn id="393" presetID="2" presetClass="exit" presetSubtype="1" fill="hold" grpId="3" nodeType="withEffect">
                                  <p:stCondLst>
                                    <p:cond delay="0"/>
                                  </p:stCondLst>
                                  <p:childTnLst>
                                    <p:anim calcmode="lin" valueType="num">
                                      <p:cBhvr additive="base">
                                        <p:cTn id="394" dur="3000"/>
                                        <p:tgtEl>
                                          <p:spTgt spid="5"/>
                                        </p:tgtEl>
                                        <p:attrNameLst>
                                          <p:attrName>ppt_x</p:attrName>
                                        </p:attrNameLst>
                                      </p:cBhvr>
                                      <p:tavLst>
                                        <p:tav tm="0">
                                          <p:val>
                                            <p:strVal val="ppt_x"/>
                                          </p:val>
                                        </p:tav>
                                        <p:tav tm="100000">
                                          <p:val>
                                            <p:strVal val="ppt_x"/>
                                          </p:val>
                                        </p:tav>
                                      </p:tavLst>
                                    </p:anim>
                                    <p:anim calcmode="lin" valueType="num">
                                      <p:cBhvr additive="base">
                                        <p:cTn id="395" dur="3000"/>
                                        <p:tgtEl>
                                          <p:spTgt spid="5"/>
                                        </p:tgtEl>
                                        <p:attrNameLst>
                                          <p:attrName>ppt_y</p:attrName>
                                        </p:attrNameLst>
                                      </p:cBhvr>
                                      <p:tavLst>
                                        <p:tav tm="0">
                                          <p:val>
                                            <p:strVal val="ppt_y"/>
                                          </p:val>
                                        </p:tav>
                                        <p:tav tm="100000">
                                          <p:val>
                                            <p:strVal val="0-ppt_h/2"/>
                                          </p:val>
                                        </p:tav>
                                      </p:tavLst>
                                    </p:anim>
                                    <p:set>
                                      <p:cBhvr>
                                        <p:cTn id="396" dur="1" fill="hold">
                                          <p:stCondLst>
                                            <p:cond delay="2999"/>
                                          </p:stCondLst>
                                        </p:cTn>
                                        <p:tgtEl>
                                          <p:spTgt spid="5"/>
                                        </p:tgtEl>
                                        <p:attrNameLst>
                                          <p:attrName>style.visibility</p:attrName>
                                        </p:attrNameLst>
                                      </p:cBhvr>
                                      <p:to>
                                        <p:strVal val="hidden"/>
                                      </p:to>
                                    </p:set>
                                  </p:childTnLst>
                                </p:cTn>
                              </p:par>
                              <p:par>
                                <p:cTn id="397" presetID="2" presetClass="exit" presetSubtype="1" fill="hold" grpId="3" nodeType="withEffect">
                                  <p:stCondLst>
                                    <p:cond delay="0"/>
                                  </p:stCondLst>
                                  <p:childTnLst>
                                    <p:anim calcmode="lin" valueType="num">
                                      <p:cBhvr additive="base">
                                        <p:cTn id="398" dur="3000"/>
                                        <p:tgtEl>
                                          <p:spTgt spid="7"/>
                                        </p:tgtEl>
                                        <p:attrNameLst>
                                          <p:attrName>ppt_x</p:attrName>
                                        </p:attrNameLst>
                                      </p:cBhvr>
                                      <p:tavLst>
                                        <p:tav tm="0">
                                          <p:val>
                                            <p:strVal val="ppt_x"/>
                                          </p:val>
                                        </p:tav>
                                        <p:tav tm="100000">
                                          <p:val>
                                            <p:strVal val="ppt_x"/>
                                          </p:val>
                                        </p:tav>
                                      </p:tavLst>
                                    </p:anim>
                                    <p:anim calcmode="lin" valueType="num">
                                      <p:cBhvr additive="base">
                                        <p:cTn id="399" dur="3000"/>
                                        <p:tgtEl>
                                          <p:spTgt spid="7"/>
                                        </p:tgtEl>
                                        <p:attrNameLst>
                                          <p:attrName>ppt_y</p:attrName>
                                        </p:attrNameLst>
                                      </p:cBhvr>
                                      <p:tavLst>
                                        <p:tav tm="0">
                                          <p:val>
                                            <p:strVal val="ppt_y"/>
                                          </p:val>
                                        </p:tav>
                                        <p:tav tm="100000">
                                          <p:val>
                                            <p:strVal val="0-ppt_h/2"/>
                                          </p:val>
                                        </p:tav>
                                      </p:tavLst>
                                    </p:anim>
                                    <p:set>
                                      <p:cBhvr>
                                        <p:cTn id="400" dur="1" fill="hold">
                                          <p:stCondLst>
                                            <p:cond delay="2999"/>
                                          </p:stCondLst>
                                        </p:cTn>
                                        <p:tgtEl>
                                          <p:spTgt spid="7"/>
                                        </p:tgtEl>
                                        <p:attrNameLst>
                                          <p:attrName>style.visibility</p:attrName>
                                        </p:attrNameLst>
                                      </p:cBhvr>
                                      <p:to>
                                        <p:strVal val="hidden"/>
                                      </p:to>
                                    </p:set>
                                  </p:childTnLst>
                                </p:cTn>
                              </p:par>
                              <p:par>
                                <p:cTn id="401" presetID="2" presetClass="exit" presetSubtype="1" fill="hold" grpId="3" nodeType="withEffect">
                                  <p:stCondLst>
                                    <p:cond delay="0"/>
                                  </p:stCondLst>
                                  <p:childTnLst>
                                    <p:anim calcmode="lin" valueType="num">
                                      <p:cBhvr additive="base">
                                        <p:cTn id="402" dur="3000"/>
                                        <p:tgtEl>
                                          <p:spTgt spid="9"/>
                                        </p:tgtEl>
                                        <p:attrNameLst>
                                          <p:attrName>ppt_x</p:attrName>
                                        </p:attrNameLst>
                                      </p:cBhvr>
                                      <p:tavLst>
                                        <p:tav tm="0">
                                          <p:val>
                                            <p:strVal val="ppt_x"/>
                                          </p:val>
                                        </p:tav>
                                        <p:tav tm="100000">
                                          <p:val>
                                            <p:strVal val="ppt_x"/>
                                          </p:val>
                                        </p:tav>
                                      </p:tavLst>
                                    </p:anim>
                                    <p:anim calcmode="lin" valueType="num">
                                      <p:cBhvr additive="base">
                                        <p:cTn id="403" dur="3000"/>
                                        <p:tgtEl>
                                          <p:spTgt spid="9"/>
                                        </p:tgtEl>
                                        <p:attrNameLst>
                                          <p:attrName>ppt_y</p:attrName>
                                        </p:attrNameLst>
                                      </p:cBhvr>
                                      <p:tavLst>
                                        <p:tav tm="0">
                                          <p:val>
                                            <p:strVal val="ppt_y"/>
                                          </p:val>
                                        </p:tav>
                                        <p:tav tm="100000">
                                          <p:val>
                                            <p:strVal val="0-ppt_h/2"/>
                                          </p:val>
                                        </p:tav>
                                      </p:tavLst>
                                    </p:anim>
                                    <p:set>
                                      <p:cBhvr>
                                        <p:cTn id="404" dur="1" fill="hold">
                                          <p:stCondLst>
                                            <p:cond delay="2999"/>
                                          </p:stCondLst>
                                        </p:cTn>
                                        <p:tgtEl>
                                          <p:spTgt spid="9"/>
                                        </p:tgtEl>
                                        <p:attrNameLst>
                                          <p:attrName>style.visibility</p:attrName>
                                        </p:attrNameLst>
                                      </p:cBhvr>
                                      <p:to>
                                        <p:strVal val="hidden"/>
                                      </p:to>
                                    </p:set>
                                  </p:childTnLst>
                                </p:cTn>
                              </p:par>
                              <p:par>
                                <p:cTn id="405" presetID="2" presetClass="exit" presetSubtype="1" fill="hold" grpId="3" nodeType="withEffect">
                                  <p:stCondLst>
                                    <p:cond delay="0"/>
                                  </p:stCondLst>
                                  <p:childTnLst>
                                    <p:anim calcmode="lin" valueType="num">
                                      <p:cBhvr additive="base">
                                        <p:cTn id="406" dur="3000"/>
                                        <p:tgtEl>
                                          <p:spTgt spid="11"/>
                                        </p:tgtEl>
                                        <p:attrNameLst>
                                          <p:attrName>ppt_x</p:attrName>
                                        </p:attrNameLst>
                                      </p:cBhvr>
                                      <p:tavLst>
                                        <p:tav tm="0">
                                          <p:val>
                                            <p:strVal val="ppt_x"/>
                                          </p:val>
                                        </p:tav>
                                        <p:tav tm="100000">
                                          <p:val>
                                            <p:strVal val="ppt_x"/>
                                          </p:val>
                                        </p:tav>
                                      </p:tavLst>
                                    </p:anim>
                                    <p:anim calcmode="lin" valueType="num">
                                      <p:cBhvr additive="base">
                                        <p:cTn id="407" dur="3000"/>
                                        <p:tgtEl>
                                          <p:spTgt spid="11"/>
                                        </p:tgtEl>
                                        <p:attrNameLst>
                                          <p:attrName>ppt_y</p:attrName>
                                        </p:attrNameLst>
                                      </p:cBhvr>
                                      <p:tavLst>
                                        <p:tav tm="0">
                                          <p:val>
                                            <p:strVal val="ppt_y"/>
                                          </p:val>
                                        </p:tav>
                                        <p:tav tm="100000">
                                          <p:val>
                                            <p:strVal val="0-ppt_h/2"/>
                                          </p:val>
                                        </p:tav>
                                      </p:tavLst>
                                    </p:anim>
                                    <p:set>
                                      <p:cBhvr>
                                        <p:cTn id="408" dur="1" fill="hold">
                                          <p:stCondLst>
                                            <p:cond delay="2999"/>
                                          </p:stCondLst>
                                        </p:cTn>
                                        <p:tgtEl>
                                          <p:spTgt spid="11"/>
                                        </p:tgtEl>
                                        <p:attrNameLst>
                                          <p:attrName>style.visibility</p:attrName>
                                        </p:attrNameLst>
                                      </p:cBhvr>
                                      <p:to>
                                        <p:strVal val="hidden"/>
                                      </p:to>
                                    </p:set>
                                  </p:childTnLst>
                                </p:cTn>
                              </p:par>
                              <p:par>
                                <p:cTn id="409" presetID="2" presetClass="exit" presetSubtype="1" fill="hold" grpId="3" nodeType="withEffect">
                                  <p:stCondLst>
                                    <p:cond delay="0"/>
                                  </p:stCondLst>
                                  <p:childTnLst>
                                    <p:anim calcmode="lin" valueType="num">
                                      <p:cBhvr additive="base">
                                        <p:cTn id="410" dur="3000"/>
                                        <p:tgtEl>
                                          <p:spTgt spid="13"/>
                                        </p:tgtEl>
                                        <p:attrNameLst>
                                          <p:attrName>ppt_x</p:attrName>
                                        </p:attrNameLst>
                                      </p:cBhvr>
                                      <p:tavLst>
                                        <p:tav tm="0">
                                          <p:val>
                                            <p:strVal val="ppt_x"/>
                                          </p:val>
                                        </p:tav>
                                        <p:tav tm="100000">
                                          <p:val>
                                            <p:strVal val="ppt_x"/>
                                          </p:val>
                                        </p:tav>
                                      </p:tavLst>
                                    </p:anim>
                                    <p:anim calcmode="lin" valueType="num">
                                      <p:cBhvr additive="base">
                                        <p:cTn id="411" dur="3000"/>
                                        <p:tgtEl>
                                          <p:spTgt spid="13"/>
                                        </p:tgtEl>
                                        <p:attrNameLst>
                                          <p:attrName>ppt_y</p:attrName>
                                        </p:attrNameLst>
                                      </p:cBhvr>
                                      <p:tavLst>
                                        <p:tav tm="0">
                                          <p:val>
                                            <p:strVal val="ppt_y"/>
                                          </p:val>
                                        </p:tav>
                                        <p:tav tm="100000">
                                          <p:val>
                                            <p:strVal val="0-ppt_h/2"/>
                                          </p:val>
                                        </p:tav>
                                      </p:tavLst>
                                    </p:anim>
                                    <p:set>
                                      <p:cBhvr>
                                        <p:cTn id="412" dur="1" fill="hold">
                                          <p:stCondLst>
                                            <p:cond delay="2999"/>
                                          </p:stCondLst>
                                        </p:cTn>
                                        <p:tgtEl>
                                          <p:spTgt spid="13"/>
                                        </p:tgtEl>
                                        <p:attrNameLst>
                                          <p:attrName>style.visibility</p:attrName>
                                        </p:attrNameLst>
                                      </p:cBhvr>
                                      <p:to>
                                        <p:strVal val="hidden"/>
                                      </p:to>
                                    </p:set>
                                  </p:childTnLst>
                                </p:cTn>
                              </p:par>
                              <p:par>
                                <p:cTn id="413" presetID="2" presetClass="exit" presetSubtype="1" fill="hold" grpId="3" nodeType="withEffect">
                                  <p:stCondLst>
                                    <p:cond delay="0"/>
                                  </p:stCondLst>
                                  <p:childTnLst>
                                    <p:anim calcmode="lin" valueType="num">
                                      <p:cBhvr additive="base">
                                        <p:cTn id="414" dur="3000"/>
                                        <p:tgtEl>
                                          <p:spTgt spid="15"/>
                                        </p:tgtEl>
                                        <p:attrNameLst>
                                          <p:attrName>ppt_x</p:attrName>
                                        </p:attrNameLst>
                                      </p:cBhvr>
                                      <p:tavLst>
                                        <p:tav tm="0">
                                          <p:val>
                                            <p:strVal val="ppt_x"/>
                                          </p:val>
                                        </p:tav>
                                        <p:tav tm="100000">
                                          <p:val>
                                            <p:strVal val="ppt_x"/>
                                          </p:val>
                                        </p:tav>
                                      </p:tavLst>
                                    </p:anim>
                                    <p:anim calcmode="lin" valueType="num">
                                      <p:cBhvr additive="base">
                                        <p:cTn id="415" dur="3000"/>
                                        <p:tgtEl>
                                          <p:spTgt spid="15"/>
                                        </p:tgtEl>
                                        <p:attrNameLst>
                                          <p:attrName>ppt_y</p:attrName>
                                        </p:attrNameLst>
                                      </p:cBhvr>
                                      <p:tavLst>
                                        <p:tav tm="0">
                                          <p:val>
                                            <p:strVal val="ppt_y"/>
                                          </p:val>
                                        </p:tav>
                                        <p:tav tm="100000">
                                          <p:val>
                                            <p:strVal val="0-ppt_h/2"/>
                                          </p:val>
                                        </p:tav>
                                      </p:tavLst>
                                    </p:anim>
                                    <p:set>
                                      <p:cBhvr>
                                        <p:cTn id="416" dur="1" fill="hold">
                                          <p:stCondLst>
                                            <p:cond delay="2999"/>
                                          </p:stCondLst>
                                        </p:cTn>
                                        <p:tgtEl>
                                          <p:spTgt spid="15"/>
                                        </p:tgtEl>
                                        <p:attrNameLst>
                                          <p:attrName>style.visibility</p:attrName>
                                        </p:attrNameLst>
                                      </p:cBhvr>
                                      <p:to>
                                        <p:strVal val="hidden"/>
                                      </p:to>
                                    </p:set>
                                  </p:childTnLst>
                                </p:cTn>
                              </p:par>
                              <p:par>
                                <p:cTn id="417" presetID="2" presetClass="exit" presetSubtype="1" fill="hold" grpId="3" nodeType="withEffect">
                                  <p:stCondLst>
                                    <p:cond delay="0"/>
                                  </p:stCondLst>
                                  <p:childTnLst>
                                    <p:anim calcmode="lin" valueType="num">
                                      <p:cBhvr additive="base">
                                        <p:cTn id="418" dur="3000"/>
                                        <p:tgtEl>
                                          <p:spTgt spid="18"/>
                                        </p:tgtEl>
                                        <p:attrNameLst>
                                          <p:attrName>ppt_x</p:attrName>
                                        </p:attrNameLst>
                                      </p:cBhvr>
                                      <p:tavLst>
                                        <p:tav tm="0">
                                          <p:val>
                                            <p:strVal val="ppt_x"/>
                                          </p:val>
                                        </p:tav>
                                        <p:tav tm="100000">
                                          <p:val>
                                            <p:strVal val="ppt_x"/>
                                          </p:val>
                                        </p:tav>
                                      </p:tavLst>
                                    </p:anim>
                                    <p:anim calcmode="lin" valueType="num">
                                      <p:cBhvr additive="base">
                                        <p:cTn id="419" dur="3000"/>
                                        <p:tgtEl>
                                          <p:spTgt spid="18"/>
                                        </p:tgtEl>
                                        <p:attrNameLst>
                                          <p:attrName>ppt_y</p:attrName>
                                        </p:attrNameLst>
                                      </p:cBhvr>
                                      <p:tavLst>
                                        <p:tav tm="0">
                                          <p:val>
                                            <p:strVal val="ppt_y"/>
                                          </p:val>
                                        </p:tav>
                                        <p:tav tm="100000">
                                          <p:val>
                                            <p:strVal val="0-ppt_h/2"/>
                                          </p:val>
                                        </p:tav>
                                      </p:tavLst>
                                    </p:anim>
                                    <p:set>
                                      <p:cBhvr>
                                        <p:cTn id="420" dur="1" fill="hold">
                                          <p:stCondLst>
                                            <p:cond delay="2999"/>
                                          </p:stCondLst>
                                        </p:cTn>
                                        <p:tgtEl>
                                          <p:spTgt spid="18"/>
                                        </p:tgtEl>
                                        <p:attrNameLst>
                                          <p:attrName>style.visibility</p:attrName>
                                        </p:attrNameLst>
                                      </p:cBhvr>
                                      <p:to>
                                        <p:strVal val="hidden"/>
                                      </p:to>
                                    </p:set>
                                  </p:childTnLst>
                                </p:cTn>
                              </p:par>
                              <p:par>
                                <p:cTn id="421" presetID="2" presetClass="exit" presetSubtype="1" fill="hold" grpId="3" nodeType="withEffect">
                                  <p:stCondLst>
                                    <p:cond delay="0"/>
                                  </p:stCondLst>
                                  <p:childTnLst>
                                    <p:anim calcmode="lin" valueType="num">
                                      <p:cBhvr additive="base">
                                        <p:cTn id="422" dur="3000"/>
                                        <p:tgtEl>
                                          <p:spTgt spid="20"/>
                                        </p:tgtEl>
                                        <p:attrNameLst>
                                          <p:attrName>ppt_x</p:attrName>
                                        </p:attrNameLst>
                                      </p:cBhvr>
                                      <p:tavLst>
                                        <p:tav tm="0">
                                          <p:val>
                                            <p:strVal val="ppt_x"/>
                                          </p:val>
                                        </p:tav>
                                        <p:tav tm="100000">
                                          <p:val>
                                            <p:strVal val="ppt_x"/>
                                          </p:val>
                                        </p:tav>
                                      </p:tavLst>
                                    </p:anim>
                                    <p:anim calcmode="lin" valueType="num">
                                      <p:cBhvr additive="base">
                                        <p:cTn id="423" dur="3000"/>
                                        <p:tgtEl>
                                          <p:spTgt spid="20"/>
                                        </p:tgtEl>
                                        <p:attrNameLst>
                                          <p:attrName>ppt_y</p:attrName>
                                        </p:attrNameLst>
                                      </p:cBhvr>
                                      <p:tavLst>
                                        <p:tav tm="0">
                                          <p:val>
                                            <p:strVal val="ppt_y"/>
                                          </p:val>
                                        </p:tav>
                                        <p:tav tm="100000">
                                          <p:val>
                                            <p:strVal val="0-ppt_h/2"/>
                                          </p:val>
                                        </p:tav>
                                      </p:tavLst>
                                    </p:anim>
                                    <p:set>
                                      <p:cBhvr>
                                        <p:cTn id="424" dur="1" fill="hold">
                                          <p:stCondLst>
                                            <p:cond delay="2999"/>
                                          </p:stCondLst>
                                        </p:cTn>
                                        <p:tgtEl>
                                          <p:spTgt spid="20"/>
                                        </p:tgtEl>
                                        <p:attrNameLst>
                                          <p:attrName>style.visibility</p:attrName>
                                        </p:attrNameLst>
                                      </p:cBhvr>
                                      <p:to>
                                        <p:strVal val="hidden"/>
                                      </p:to>
                                    </p:set>
                                  </p:childTnLst>
                                </p:cTn>
                              </p:par>
                              <p:par>
                                <p:cTn id="425" presetID="2" presetClass="exit" presetSubtype="1" fill="hold" grpId="3" nodeType="withEffect">
                                  <p:stCondLst>
                                    <p:cond delay="0"/>
                                  </p:stCondLst>
                                  <p:childTnLst>
                                    <p:anim calcmode="lin" valueType="num">
                                      <p:cBhvr additive="base">
                                        <p:cTn id="426" dur="3000"/>
                                        <p:tgtEl>
                                          <p:spTgt spid="22"/>
                                        </p:tgtEl>
                                        <p:attrNameLst>
                                          <p:attrName>ppt_x</p:attrName>
                                        </p:attrNameLst>
                                      </p:cBhvr>
                                      <p:tavLst>
                                        <p:tav tm="0">
                                          <p:val>
                                            <p:strVal val="ppt_x"/>
                                          </p:val>
                                        </p:tav>
                                        <p:tav tm="100000">
                                          <p:val>
                                            <p:strVal val="ppt_x"/>
                                          </p:val>
                                        </p:tav>
                                      </p:tavLst>
                                    </p:anim>
                                    <p:anim calcmode="lin" valueType="num">
                                      <p:cBhvr additive="base">
                                        <p:cTn id="427" dur="3000"/>
                                        <p:tgtEl>
                                          <p:spTgt spid="22"/>
                                        </p:tgtEl>
                                        <p:attrNameLst>
                                          <p:attrName>ppt_y</p:attrName>
                                        </p:attrNameLst>
                                      </p:cBhvr>
                                      <p:tavLst>
                                        <p:tav tm="0">
                                          <p:val>
                                            <p:strVal val="ppt_y"/>
                                          </p:val>
                                        </p:tav>
                                        <p:tav tm="100000">
                                          <p:val>
                                            <p:strVal val="0-ppt_h/2"/>
                                          </p:val>
                                        </p:tav>
                                      </p:tavLst>
                                    </p:anim>
                                    <p:set>
                                      <p:cBhvr>
                                        <p:cTn id="428" dur="1" fill="hold">
                                          <p:stCondLst>
                                            <p:cond delay="2999"/>
                                          </p:stCondLst>
                                        </p:cTn>
                                        <p:tgtEl>
                                          <p:spTgt spid="22"/>
                                        </p:tgtEl>
                                        <p:attrNameLst>
                                          <p:attrName>style.visibility</p:attrName>
                                        </p:attrNameLst>
                                      </p:cBhvr>
                                      <p:to>
                                        <p:strVal val="hidden"/>
                                      </p:to>
                                    </p:set>
                                  </p:childTnLst>
                                </p:cTn>
                              </p:par>
                              <p:par>
                                <p:cTn id="429" presetID="2" presetClass="exit" presetSubtype="1" fill="hold" grpId="3" nodeType="withEffect">
                                  <p:stCondLst>
                                    <p:cond delay="0"/>
                                  </p:stCondLst>
                                  <p:childTnLst>
                                    <p:anim calcmode="lin" valueType="num">
                                      <p:cBhvr additive="base">
                                        <p:cTn id="430" dur="3000"/>
                                        <p:tgtEl>
                                          <p:spTgt spid="24"/>
                                        </p:tgtEl>
                                        <p:attrNameLst>
                                          <p:attrName>ppt_x</p:attrName>
                                        </p:attrNameLst>
                                      </p:cBhvr>
                                      <p:tavLst>
                                        <p:tav tm="0">
                                          <p:val>
                                            <p:strVal val="ppt_x"/>
                                          </p:val>
                                        </p:tav>
                                        <p:tav tm="100000">
                                          <p:val>
                                            <p:strVal val="ppt_x"/>
                                          </p:val>
                                        </p:tav>
                                      </p:tavLst>
                                    </p:anim>
                                    <p:anim calcmode="lin" valueType="num">
                                      <p:cBhvr additive="base">
                                        <p:cTn id="431" dur="3000"/>
                                        <p:tgtEl>
                                          <p:spTgt spid="24"/>
                                        </p:tgtEl>
                                        <p:attrNameLst>
                                          <p:attrName>ppt_y</p:attrName>
                                        </p:attrNameLst>
                                      </p:cBhvr>
                                      <p:tavLst>
                                        <p:tav tm="0">
                                          <p:val>
                                            <p:strVal val="ppt_y"/>
                                          </p:val>
                                        </p:tav>
                                        <p:tav tm="100000">
                                          <p:val>
                                            <p:strVal val="0-ppt_h/2"/>
                                          </p:val>
                                        </p:tav>
                                      </p:tavLst>
                                    </p:anim>
                                    <p:set>
                                      <p:cBhvr>
                                        <p:cTn id="432" dur="1" fill="hold">
                                          <p:stCondLst>
                                            <p:cond delay="2999"/>
                                          </p:stCondLst>
                                        </p:cTn>
                                        <p:tgtEl>
                                          <p:spTgt spid="24"/>
                                        </p:tgtEl>
                                        <p:attrNameLst>
                                          <p:attrName>style.visibility</p:attrName>
                                        </p:attrNameLst>
                                      </p:cBhvr>
                                      <p:to>
                                        <p:strVal val="hidden"/>
                                      </p:to>
                                    </p:set>
                                  </p:childTnLst>
                                </p:cTn>
                              </p:par>
                              <p:par>
                                <p:cTn id="433" presetID="2" presetClass="exit" presetSubtype="1" fill="hold" grpId="3" nodeType="withEffect">
                                  <p:stCondLst>
                                    <p:cond delay="0"/>
                                  </p:stCondLst>
                                  <p:childTnLst>
                                    <p:anim calcmode="lin" valueType="num">
                                      <p:cBhvr additive="base">
                                        <p:cTn id="434" dur="3000"/>
                                        <p:tgtEl>
                                          <p:spTgt spid="26"/>
                                        </p:tgtEl>
                                        <p:attrNameLst>
                                          <p:attrName>ppt_x</p:attrName>
                                        </p:attrNameLst>
                                      </p:cBhvr>
                                      <p:tavLst>
                                        <p:tav tm="0">
                                          <p:val>
                                            <p:strVal val="ppt_x"/>
                                          </p:val>
                                        </p:tav>
                                        <p:tav tm="100000">
                                          <p:val>
                                            <p:strVal val="ppt_x"/>
                                          </p:val>
                                        </p:tav>
                                      </p:tavLst>
                                    </p:anim>
                                    <p:anim calcmode="lin" valueType="num">
                                      <p:cBhvr additive="base">
                                        <p:cTn id="435" dur="3000"/>
                                        <p:tgtEl>
                                          <p:spTgt spid="26"/>
                                        </p:tgtEl>
                                        <p:attrNameLst>
                                          <p:attrName>ppt_y</p:attrName>
                                        </p:attrNameLst>
                                      </p:cBhvr>
                                      <p:tavLst>
                                        <p:tav tm="0">
                                          <p:val>
                                            <p:strVal val="ppt_y"/>
                                          </p:val>
                                        </p:tav>
                                        <p:tav tm="100000">
                                          <p:val>
                                            <p:strVal val="0-ppt_h/2"/>
                                          </p:val>
                                        </p:tav>
                                      </p:tavLst>
                                    </p:anim>
                                    <p:set>
                                      <p:cBhvr>
                                        <p:cTn id="436" dur="1" fill="hold">
                                          <p:stCondLst>
                                            <p:cond delay="2999"/>
                                          </p:stCondLst>
                                        </p:cTn>
                                        <p:tgtEl>
                                          <p:spTgt spid="26"/>
                                        </p:tgtEl>
                                        <p:attrNameLst>
                                          <p:attrName>style.visibility</p:attrName>
                                        </p:attrNameLst>
                                      </p:cBhvr>
                                      <p:to>
                                        <p:strVal val="hidden"/>
                                      </p:to>
                                    </p:set>
                                  </p:childTnLst>
                                </p:cTn>
                              </p:par>
                              <p:par>
                                <p:cTn id="437" presetID="2" presetClass="exit" presetSubtype="1" fill="hold" grpId="3" nodeType="withEffect">
                                  <p:stCondLst>
                                    <p:cond delay="0"/>
                                  </p:stCondLst>
                                  <p:childTnLst>
                                    <p:anim calcmode="lin" valueType="num">
                                      <p:cBhvr additive="base">
                                        <p:cTn id="438" dur="3000"/>
                                        <p:tgtEl>
                                          <p:spTgt spid="29"/>
                                        </p:tgtEl>
                                        <p:attrNameLst>
                                          <p:attrName>ppt_x</p:attrName>
                                        </p:attrNameLst>
                                      </p:cBhvr>
                                      <p:tavLst>
                                        <p:tav tm="0">
                                          <p:val>
                                            <p:strVal val="ppt_x"/>
                                          </p:val>
                                        </p:tav>
                                        <p:tav tm="100000">
                                          <p:val>
                                            <p:strVal val="ppt_x"/>
                                          </p:val>
                                        </p:tav>
                                      </p:tavLst>
                                    </p:anim>
                                    <p:anim calcmode="lin" valueType="num">
                                      <p:cBhvr additive="base">
                                        <p:cTn id="439" dur="3000"/>
                                        <p:tgtEl>
                                          <p:spTgt spid="29"/>
                                        </p:tgtEl>
                                        <p:attrNameLst>
                                          <p:attrName>ppt_y</p:attrName>
                                        </p:attrNameLst>
                                      </p:cBhvr>
                                      <p:tavLst>
                                        <p:tav tm="0">
                                          <p:val>
                                            <p:strVal val="ppt_y"/>
                                          </p:val>
                                        </p:tav>
                                        <p:tav tm="100000">
                                          <p:val>
                                            <p:strVal val="0-ppt_h/2"/>
                                          </p:val>
                                        </p:tav>
                                      </p:tavLst>
                                    </p:anim>
                                    <p:set>
                                      <p:cBhvr>
                                        <p:cTn id="440" dur="1" fill="hold">
                                          <p:stCondLst>
                                            <p:cond delay="2999"/>
                                          </p:stCondLst>
                                        </p:cTn>
                                        <p:tgtEl>
                                          <p:spTgt spid="29"/>
                                        </p:tgtEl>
                                        <p:attrNameLst>
                                          <p:attrName>style.visibility</p:attrName>
                                        </p:attrNameLst>
                                      </p:cBhvr>
                                      <p:to>
                                        <p:strVal val="hidden"/>
                                      </p:to>
                                    </p:set>
                                  </p:childTnLst>
                                </p:cTn>
                              </p:par>
                              <p:par>
                                <p:cTn id="441" presetID="2" presetClass="exit" presetSubtype="1" fill="hold" grpId="3" nodeType="withEffect">
                                  <p:stCondLst>
                                    <p:cond delay="0"/>
                                  </p:stCondLst>
                                  <p:childTnLst>
                                    <p:anim calcmode="lin" valueType="num">
                                      <p:cBhvr additive="base">
                                        <p:cTn id="442" dur="3000"/>
                                        <p:tgtEl>
                                          <p:spTgt spid="30"/>
                                        </p:tgtEl>
                                        <p:attrNameLst>
                                          <p:attrName>ppt_x</p:attrName>
                                        </p:attrNameLst>
                                      </p:cBhvr>
                                      <p:tavLst>
                                        <p:tav tm="0">
                                          <p:val>
                                            <p:strVal val="ppt_x"/>
                                          </p:val>
                                        </p:tav>
                                        <p:tav tm="100000">
                                          <p:val>
                                            <p:strVal val="ppt_x"/>
                                          </p:val>
                                        </p:tav>
                                      </p:tavLst>
                                    </p:anim>
                                    <p:anim calcmode="lin" valueType="num">
                                      <p:cBhvr additive="base">
                                        <p:cTn id="443" dur="3000"/>
                                        <p:tgtEl>
                                          <p:spTgt spid="30"/>
                                        </p:tgtEl>
                                        <p:attrNameLst>
                                          <p:attrName>ppt_y</p:attrName>
                                        </p:attrNameLst>
                                      </p:cBhvr>
                                      <p:tavLst>
                                        <p:tav tm="0">
                                          <p:val>
                                            <p:strVal val="ppt_y"/>
                                          </p:val>
                                        </p:tav>
                                        <p:tav tm="100000">
                                          <p:val>
                                            <p:strVal val="0-ppt_h/2"/>
                                          </p:val>
                                        </p:tav>
                                      </p:tavLst>
                                    </p:anim>
                                    <p:set>
                                      <p:cBhvr>
                                        <p:cTn id="444" dur="1" fill="hold">
                                          <p:stCondLst>
                                            <p:cond delay="2999"/>
                                          </p:stCondLst>
                                        </p:cTn>
                                        <p:tgtEl>
                                          <p:spTgt spid="30"/>
                                        </p:tgtEl>
                                        <p:attrNameLst>
                                          <p:attrName>style.visibility</p:attrName>
                                        </p:attrNameLst>
                                      </p:cBhvr>
                                      <p:to>
                                        <p:strVal val="hidden"/>
                                      </p:to>
                                    </p:set>
                                  </p:childTnLst>
                                </p:cTn>
                              </p:par>
                              <p:par>
                                <p:cTn id="445" presetID="2" presetClass="exit" presetSubtype="1" fill="hold" grpId="3" nodeType="withEffect">
                                  <p:stCondLst>
                                    <p:cond delay="0"/>
                                  </p:stCondLst>
                                  <p:childTnLst>
                                    <p:anim calcmode="lin" valueType="num">
                                      <p:cBhvr additive="base">
                                        <p:cTn id="446" dur="3000"/>
                                        <p:tgtEl>
                                          <p:spTgt spid="32"/>
                                        </p:tgtEl>
                                        <p:attrNameLst>
                                          <p:attrName>ppt_x</p:attrName>
                                        </p:attrNameLst>
                                      </p:cBhvr>
                                      <p:tavLst>
                                        <p:tav tm="0">
                                          <p:val>
                                            <p:strVal val="ppt_x"/>
                                          </p:val>
                                        </p:tav>
                                        <p:tav tm="100000">
                                          <p:val>
                                            <p:strVal val="ppt_x"/>
                                          </p:val>
                                        </p:tav>
                                      </p:tavLst>
                                    </p:anim>
                                    <p:anim calcmode="lin" valueType="num">
                                      <p:cBhvr additive="base">
                                        <p:cTn id="447" dur="3000"/>
                                        <p:tgtEl>
                                          <p:spTgt spid="32"/>
                                        </p:tgtEl>
                                        <p:attrNameLst>
                                          <p:attrName>ppt_y</p:attrName>
                                        </p:attrNameLst>
                                      </p:cBhvr>
                                      <p:tavLst>
                                        <p:tav tm="0">
                                          <p:val>
                                            <p:strVal val="ppt_y"/>
                                          </p:val>
                                        </p:tav>
                                        <p:tav tm="100000">
                                          <p:val>
                                            <p:strVal val="0-ppt_h/2"/>
                                          </p:val>
                                        </p:tav>
                                      </p:tavLst>
                                    </p:anim>
                                    <p:set>
                                      <p:cBhvr>
                                        <p:cTn id="448" dur="1" fill="hold">
                                          <p:stCondLst>
                                            <p:cond delay="2999"/>
                                          </p:stCondLst>
                                        </p:cTn>
                                        <p:tgtEl>
                                          <p:spTgt spid="32"/>
                                        </p:tgtEl>
                                        <p:attrNameLst>
                                          <p:attrName>style.visibility</p:attrName>
                                        </p:attrNameLst>
                                      </p:cBhvr>
                                      <p:to>
                                        <p:strVal val="hidden"/>
                                      </p:to>
                                    </p:set>
                                  </p:childTnLst>
                                </p:cTn>
                              </p:par>
                              <p:par>
                                <p:cTn id="449" presetID="2" presetClass="exit" presetSubtype="1" fill="hold" grpId="3" nodeType="withEffect">
                                  <p:stCondLst>
                                    <p:cond delay="0"/>
                                  </p:stCondLst>
                                  <p:childTnLst>
                                    <p:anim calcmode="lin" valueType="num">
                                      <p:cBhvr additive="base">
                                        <p:cTn id="450" dur="3000"/>
                                        <p:tgtEl>
                                          <p:spTgt spid="34"/>
                                        </p:tgtEl>
                                        <p:attrNameLst>
                                          <p:attrName>ppt_x</p:attrName>
                                        </p:attrNameLst>
                                      </p:cBhvr>
                                      <p:tavLst>
                                        <p:tav tm="0">
                                          <p:val>
                                            <p:strVal val="ppt_x"/>
                                          </p:val>
                                        </p:tav>
                                        <p:tav tm="100000">
                                          <p:val>
                                            <p:strVal val="ppt_x"/>
                                          </p:val>
                                        </p:tav>
                                      </p:tavLst>
                                    </p:anim>
                                    <p:anim calcmode="lin" valueType="num">
                                      <p:cBhvr additive="base">
                                        <p:cTn id="451" dur="3000"/>
                                        <p:tgtEl>
                                          <p:spTgt spid="34"/>
                                        </p:tgtEl>
                                        <p:attrNameLst>
                                          <p:attrName>ppt_y</p:attrName>
                                        </p:attrNameLst>
                                      </p:cBhvr>
                                      <p:tavLst>
                                        <p:tav tm="0">
                                          <p:val>
                                            <p:strVal val="ppt_y"/>
                                          </p:val>
                                        </p:tav>
                                        <p:tav tm="100000">
                                          <p:val>
                                            <p:strVal val="0-ppt_h/2"/>
                                          </p:val>
                                        </p:tav>
                                      </p:tavLst>
                                    </p:anim>
                                    <p:set>
                                      <p:cBhvr>
                                        <p:cTn id="452" dur="1" fill="hold">
                                          <p:stCondLst>
                                            <p:cond delay="2999"/>
                                          </p:stCondLst>
                                        </p:cTn>
                                        <p:tgtEl>
                                          <p:spTgt spid="34"/>
                                        </p:tgtEl>
                                        <p:attrNameLst>
                                          <p:attrName>style.visibility</p:attrName>
                                        </p:attrNameLst>
                                      </p:cBhvr>
                                      <p:to>
                                        <p:strVal val="hidden"/>
                                      </p:to>
                                    </p:set>
                                  </p:childTnLst>
                                </p:cTn>
                              </p:par>
                              <p:par>
                                <p:cTn id="453" presetID="2" presetClass="exit" presetSubtype="4" fill="hold" grpId="4" nodeType="withEffect">
                                  <p:stCondLst>
                                    <p:cond delay="0"/>
                                  </p:stCondLst>
                                  <p:childTnLst>
                                    <p:anim calcmode="lin" valueType="num">
                                      <p:cBhvr additive="base">
                                        <p:cTn id="454" dur="3000"/>
                                        <p:tgtEl>
                                          <p:spTgt spid="35"/>
                                        </p:tgtEl>
                                        <p:attrNameLst>
                                          <p:attrName>ppt_x</p:attrName>
                                        </p:attrNameLst>
                                      </p:cBhvr>
                                      <p:tavLst>
                                        <p:tav tm="0">
                                          <p:val>
                                            <p:strVal val="ppt_x"/>
                                          </p:val>
                                        </p:tav>
                                        <p:tav tm="100000">
                                          <p:val>
                                            <p:strVal val="ppt_x"/>
                                          </p:val>
                                        </p:tav>
                                      </p:tavLst>
                                    </p:anim>
                                    <p:anim calcmode="lin" valueType="num">
                                      <p:cBhvr additive="base">
                                        <p:cTn id="455" dur="3000"/>
                                        <p:tgtEl>
                                          <p:spTgt spid="35"/>
                                        </p:tgtEl>
                                        <p:attrNameLst>
                                          <p:attrName>ppt_y</p:attrName>
                                        </p:attrNameLst>
                                      </p:cBhvr>
                                      <p:tavLst>
                                        <p:tav tm="0">
                                          <p:val>
                                            <p:strVal val="ppt_y"/>
                                          </p:val>
                                        </p:tav>
                                        <p:tav tm="100000">
                                          <p:val>
                                            <p:strVal val="1+ppt_h/2"/>
                                          </p:val>
                                        </p:tav>
                                      </p:tavLst>
                                    </p:anim>
                                    <p:set>
                                      <p:cBhvr>
                                        <p:cTn id="456" dur="1" fill="hold">
                                          <p:stCondLst>
                                            <p:cond delay="2999"/>
                                          </p:stCondLst>
                                        </p:cTn>
                                        <p:tgtEl>
                                          <p:spTgt spid="35"/>
                                        </p:tgtEl>
                                        <p:attrNameLst>
                                          <p:attrName>style.visibility</p:attrName>
                                        </p:attrNameLst>
                                      </p:cBhvr>
                                      <p:to>
                                        <p:strVal val="hidden"/>
                                      </p:to>
                                    </p:set>
                                  </p:childTnLst>
                                </p:cTn>
                              </p:par>
                              <p:par>
                                <p:cTn id="457" presetID="23" presetClass="entr" presetSubtype="288" fill="hold" nodeType="withEffect">
                                  <p:stCondLst>
                                    <p:cond delay="0"/>
                                  </p:stCondLst>
                                  <p:childTnLst>
                                    <p:set>
                                      <p:cBhvr>
                                        <p:cTn id="458" dur="1" fill="hold">
                                          <p:stCondLst>
                                            <p:cond delay="0"/>
                                          </p:stCondLst>
                                        </p:cTn>
                                        <p:tgtEl>
                                          <p:spTgt spid="4"/>
                                        </p:tgtEl>
                                        <p:attrNameLst>
                                          <p:attrName>style.visibility</p:attrName>
                                        </p:attrNameLst>
                                      </p:cBhvr>
                                      <p:to>
                                        <p:strVal val="visible"/>
                                      </p:to>
                                    </p:set>
                                    <p:anim calcmode="lin" valueType="num">
                                      <p:cBhvr>
                                        <p:cTn id="459" dur="3000" fill="hold"/>
                                        <p:tgtEl>
                                          <p:spTgt spid="4"/>
                                        </p:tgtEl>
                                        <p:attrNameLst>
                                          <p:attrName>ppt_w</p:attrName>
                                        </p:attrNameLst>
                                      </p:cBhvr>
                                      <p:tavLst>
                                        <p:tav tm="0">
                                          <p:val>
                                            <p:strVal val="4/3*#ppt_w"/>
                                          </p:val>
                                        </p:tav>
                                        <p:tav tm="100000">
                                          <p:val>
                                            <p:strVal val="#ppt_w"/>
                                          </p:val>
                                        </p:tav>
                                      </p:tavLst>
                                    </p:anim>
                                    <p:anim calcmode="lin" valueType="num">
                                      <p:cBhvr>
                                        <p:cTn id="460" dur="3000" fill="hold"/>
                                        <p:tgtEl>
                                          <p:spTgt spid="4"/>
                                        </p:tgtEl>
                                        <p:attrNameLst>
                                          <p:attrName>ppt_h</p:attrName>
                                        </p:attrNameLst>
                                      </p:cBhvr>
                                      <p:tavLst>
                                        <p:tav tm="0">
                                          <p:val>
                                            <p:strVal val="4/3*#ppt_h"/>
                                          </p:val>
                                        </p:tav>
                                        <p:tav tm="100000">
                                          <p:val>
                                            <p:strVal val="#ppt_h"/>
                                          </p:val>
                                        </p:tav>
                                      </p:tavLst>
                                    </p:anim>
                                  </p:childTnLst>
                                </p:cTn>
                              </p:par>
                              <p:par>
                                <p:cTn id="461" presetID="16" presetClass="entr" presetSubtype="42" fill="hold" nodeType="withEffect">
                                  <p:stCondLst>
                                    <p:cond delay="0"/>
                                  </p:stCondLst>
                                  <p:childTnLst>
                                    <p:set>
                                      <p:cBhvr>
                                        <p:cTn id="462" dur="1" fill="hold">
                                          <p:stCondLst>
                                            <p:cond delay="0"/>
                                          </p:stCondLst>
                                        </p:cTn>
                                        <p:tgtEl>
                                          <p:spTgt spid="4"/>
                                        </p:tgtEl>
                                        <p:attrNameLst>
                                          <p:attrName>style.visibility</p:attrName>
                                        </p:attrNameLst>
                                      </p:cBhvr>
                                      <p:to>
                                        <p:strVal val="visible"/>
                                      </p:to>
                                    </p:set>
                                    <p:animEffect transition="in" filter="barn(outHorizontal)">
                                      <p:cBhvr>
                                        <p:cTn id="463" dur="3000"/>
                                        <p:tgtEl>
                                          <p:spTgt spid="4"/>
                                        </p:tgtEl>
                                      </p:cBhvr>
                                    </p:animEffect>
                                  </p:childTnLst>
                                </p:cTn>
                              </p:par>
                            </p:childTnLst>
                          </p:cTn>
                        </p:par>
                        <p:par>
                          <p:cTn id="464" fill="hold">
                            <p:stCondLst>
                              <p:cond delay="6000"/>
                            </p:stCondLst>
                            <p:childTnLst>
                              <p:par>
                                <p:cTn id="465" presetID="17" presetClass="entr" presetSubtype="10" fill="hold" grpId="0" nodeType="afterEffect">
                                  <p:stCondLst>
                                    <p:cond delay="0"/>
                                  </p:stCondLst>
                                  <p:childTnLst>
                                    <p:set>
                                      <p:cBhvr>
                                        <p:cTn id="466" dur="1" fill="hold">
                                          <p:stCondLst>
                                            <p:cond delay="0"/>
                                          </p:stCondLst>
                                        </p:cTn>
                                        <p:tgtEl>
                                          <p:spTgt spid="37"/>
                                        </p:tgtEl>
                                        <p:attrNameLst>
                                          <p:attrName>style.visibility</p:attrName>
                                        </p:attrNameLst>
                                      </p:cBhvr>
                                      <p:to>
                                        <p:strVal val="visible"/>
                                      </p:to>
                                    </p:set>
                                    <p:anim calcmode="lin" valueType="num">
                                      <p:cBhvr>
                                        <p:cTn id="467" dur="2000" fill="hold"/>
                                        <p:tgtEl>
                                          <p:spTgt spid="37"/>
                                        </p:tgtEl>
                                        <p:attrNameLst>
                                          <p:attrName>ppt_w</p:attrName>
                                        </p:attrNameLst>
                                      </p:cBhvr>
                                      <p:tavLst>
                                        <p:tav tm="0">
                                          <p:val>
                                            <p:fltVal val="0"/>
                                          </p:val>
                                        </p:tav>
                                        <p:tav tm="100000">
                                          <p:val>
                                            <p:strVal val="#ppt_w"/>
                                          </p:val>
                                        </p:tav>
                                      </p:tavLst>
                                    </p:anim>
                                    <p:anim calcmode="lin" valueType="num">
                                      <p:cBhvr>
                                        <p:cTn id="468" dur="2000" fill="hold"/>
                                        <p:tgtEl>
                                          <p:spTgt spid="37"/>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5" grpId="4" animBg="1"/>
      <p:bldP spid="36" grpId="0" animBg="1"/>
      <p:bldP spid="36" grpId="1" animBg="1"/>
      <p:bldP spid="36" grpId="2" animBg="1"/>
      <p:bldP spid="37" grpId="0"/>
      <p:bldP spid="38"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solidFill>
            <a:srgbClr val="214E16"/>
          </a:solidFill>
        </p:spPr>
        <p:txBody>
          <a:bodyPr/>
          <a:lstStyle/>
          <a:p>
            <a:endParaRPr lang="es-ES" dirty="0"/>
          </a:p>
        </p:txBody>
      </p:sp>
      <p:pic>
        <p:nvPicPr>
          <p:cNvPr id="4" name="3 Imagen" descr="2048 (8).jpg"/>
          <p:cNvPicPr>
            <a:picLocks noChangeAspect="1"/>
          </p:cNvPicPr>
          <p:nvPr/>
        </p:nvPicPr>
        <p:blipFill>
          <a:blip r:embed="rId2"/>
          <a:stretch>
            <a:fillRect/>
          </a:stretch>
        </p:blipFill>
        <p:spPr>
          <a:xfrm>
            <a:off x="0" y="6691"/>
            <a:ext cx="9144000" cy="6851309"/>
          </a:xfrm>
          <a:prstGeom prst="rect">
            <a:avLst/>
          </a:prstGeom>
        </p:spPr>
      </p:pic>
      <p:sp>
        <p:nvSpPr>
          <p:cNvPr id="5" name="4 Luna"/>
          <p:cNvSpPr/>
          <p:nvPr/>
        </p:nvSpPr>
        <p:spPr>
          <a:xfrm rot="20894965">
            <a:off x="4143372" y="4643446"/>
            <a:ext cx="1143008" cy="1500198"/>
          </a:xfrm>
          <a:prstGeom prst="moon">
            <a:avLst>
              <a:gd name="adj" fmla="val 50000"/>
            </a:avLst>
          </a:prstGeom>
          <a:gradFill flip="none" rotWithShape="1">
            <a:gsLst>
              <a:gs pos="0">
                <a:schemeClr val="tx1"/>
              </a:gs>
              <a:gs pos="50000">
                <a:srgbClr val="92D050">
                  <a:shade val="67500"/>
                  <a:satMod val="115000"/>
                </a:srgbClr>
              </a:gs>
              <a:gs pos="100000">
                <a:srgbClr val="92D05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Luna"/>
          <p:cNvSpPr/>
          <p:nvPr/>
        </p:nvSpPr>
        <p:spPr>
          <a:xfrm rot="21078573">
            <a:off x="3571868" y="4714884"/>
            <a:ext cx="1143008" cy="1500198"/>
          </a:xfrm>
          <a:prstGeom prst="moon">
            <a:avLst>
              <a:gd name="adj" fmla="val 50000"/>
            </a:avLst>
          </a:prstGeom>
          <a:gradFill flip="none" rotWithShape="1">
            <a:gsLst>
              <a:gs pos="0">
                <a:schemeClr val="tx1"/>
              </a:gs>
              <a:gs pos="50000">
                <a:srgbClr val="92D050">
                  <a:shade val="67500"/>
                  <a:satMod val="115000"/>
                </a:srgbClr>
              </a:gs>
              <a:gs pos="100000">
                <a:srgbClr val="92D05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Luna"/>
          <p:cNvSpPr/>
          <p:nvPr/>
        </p:nvSpPr>
        <p:spPr>
          <a:xfrm>
            <a:off x="3000364" y="4572008"/>
            <a:ext cx="1143008" cy="1500198"/>
          </a:xfrm>
          <a:prstGeom prst="moon">
            <a:avLst>
              <a:gd name="adj" fmla="val 50000"/>
            </a:avLst>
          </a:prstGeom>
          <a:gradFill flip="none" rotWithShape="1">
            <a:gsLst>
              <a:gs pos="0">
                <a:schemeClr val="tx1"/>
              </a:gs>
              <a:gs pos="50000">
                <a:srgbClr val="92D050">
                  <a:shade val="67500"/>
                  <a:satMod val="115000"/>
                </a:srgbClr>
              </a:gs>
              <a:gs pos="100000">
                <a:srgbClr val="92D05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Luna"/>
          <p:cNvSpPr/>
          <p:nvPr/>
        </p:nvSpPr>
        <p:spPr>
          <a:xfrm rot="1644842">
            <a:off x="2567165" y="4179400"/>
            <a:ext cx="1143008" cy="1500198"/>
          </a:xfrm>
          <a:prstGeom prst="moon">
            <a:avLst>
              <a:gd name="adj" fmla="val 50000"/>
            </a:avLst>
          </a:prstGeom>
          <a:gradFill flip="none" rotWithShape="1">
            <a:gsLst>
              <a:gs pos="0">
                <a:schemeClr val="tx1"/>
              </a:gs>
              <a:gs pos="50000">
                <a:srgbClr val="92D050">
                  <a:shade val="67500"/>
                  <a:satMod val="115000"/>
                </a:srgbClr>
              </a:gs>
              <a:gs pos="100000">
                <a:srgbClr val="92D05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Luna"/>
          <p:cNvSpPr/>
          <p:nvPr/>
        </p:nvSpPr>
        <p:spPr>
          <a:xfrm rot="2058646">
            <a:off x="2143633" y="3903190"/>
            <a:ext cx="1143008" cy="1500198"/>
          </a:xfrm>
          <a:prstGeom prst="moon">
            <a:avLst>
              <a:gd name="adj" fmla="val 50000"/>
            </a:avLst>
          </a:prstGeom>
          <a:gradFill flip="none" rotWithShape="1">
            <a:gsLst>
              <a:gs pos="0">
                <a:schemeClr val="tx1"/>
              </a:gs>
              <a:gs pos="50000">
                <a:srgbClr val="92D050">
                  <a:shade val="67500"/>
                  <a:satMod val="115000"/>
                </a:srgbClr>
              </a:gs>
              <a:gs pos="100000">
                <a:srgbClr val="92D05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Luna"/>
          <p:cNvSpPr/>
          <p:nvPr/>
        </p:nvSpPr>
        <p:spPr>
          <a:xfrm rot="3122239">
            <a:off x="1869821" y="3356320"/>
            <a:ext cx="1143008" cy="1500198"/>
          </a:xfrm>
          <a:prstGeom prst="moon">
            <a:avLst>
              <a:gd name="adj" fmla="val 50000"/>
            </a:avLst>
          </a:prstGeom>
          <a:gradFill flip="none" rotWithShape="1">
            <a:gsLst>
              <a:gs pos="0">
                <a:schemeClr val="tx1"/>
              </a:gs>
              <a:gs pos="50000">
                <a:srgbClr val="92D050">
                  <a:shade val="67500"/>
                  <a:satMod val="115000"/>
                </a:srgbClr>
              </a:gs>
              <a:gs pos="100000">
                <a:srgbClr val="92D05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Luna"/>
          <p:cNvSpPr/>
          <p:nvPr/>
        </p:nvSpPr>
        <p:spPr>
          <a:xfrm rot="3832176">
            <a:off x="1639482" y="2807969"/>
            <a:ext cx="1143008" cy="1500198"/>
          </a:xfrm>
          <a:prstGeom prst="moon">
            <a:avLst>
              <a:gd name="adj" fmla="val 50000"/>
            </a:avLst>
          </a:prstGeom>
          <a:gradFill flip="none" rotWithShape="1">
            <a:gsLst>
              <a:gs pos="0">
                <a:schemeClr val="tx1"/>
              </a:gs>
              <a:gs pos="50000">
                <a:srgbClr val="92D050">
                  <a:shade val="67500"/>
                  <a:satMod val="115000"/>
                </a:srgbClr>
              </a:gs>
              <a:gs pos="100000">
                <a:srgbClr val="92D05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Luna"/>
          <p:cNvSpPr/>
          <p:nvPr/>
        </p:nvSpPr>
        <p:spPr>
          <a:xfrm rot="5000011">
            <a:off x="1668596" y="2190612"/>
            <a:ext cx="1143008" cy="1500198"/>
          </a:xfrm>
          <a:prstGeom prst="moon">
            <a:avLst>
              <a:gd name="adj" fmla="val 50000"/>
            </a:avLst>
          </a:prstGeom>
          <a:gradFill flip="none" rotWithShape="1">
            <a:gsLst>
              <a:gs pos="0">
                <a:schemeClr val="tx1"/>
              </a:gs>
              <a:gs pos="50000">
                <a:srgbClr val="92D050">
                  <a:shade val="67500"/>
                  <a:satMod val="115000"/>
                </a:srgbClr>
              </a:gs>
              <a:gs pos="100000">
                <a:srgbClr val="92D05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Luna"/>
          <p:cNvSpPr/>
          <p:nvPr/>
        </p:nvSpPr>
        <p:spPr>
          <a:xfrm rot="6184952">
            <a:off x="1896890" y="1537301"/>
            <a:ext cx="1143008" cy="1500198"/>
          </a:xfrm>
          <a:prstGeom prst="moon">
            <a:avLst>
              <a:gd name="adj" fmla="val 50000"/>
            </a:avLst>
          </a:prstGeom>
          <a:gradFill flip="none" rotWithShape="1">
            <a:gsLst>
              <a:gs pos="0">
                <a:schemeClr val="tx1"/>
              </a:gs>
              <a:gs pos="50000">
                <a:srgbClr val="92D050">
                  <a:shade val="67500"/>
                  <a:satMod val="115000"/>
                </a:srgbClr>
              </a:gs>
              <a:gs pos="100000">
                <a:srgbClr val="92D05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Luna"/>
          <p:cNvSpPr/>
          <p:nvPr/>
        </p:nvSpPr>
        <p:spPr>
          <a:xfrm rot="7161513">
            <a:off x="2291246" y="972991"/>
            <a:ext cx="1143008" cy="1500198"/>
          </a:xfrm>
          <a:prstGeom prst="moon">
            <a:avLst>
              <a:gd name="adj" fmla="val 50000"/>
            </a:avLst>
          </a:prstGeom>
          <a:gradFill flip="none" rotWithShape="1">
            <a:gsLst>
              <a:gs pos="0">
                <a:schemeClr val="tx1"/>
              </a:gs>
              <a:gs pos="50000">
                <a:srgbClr val="92D050">
                  <a:shade val="67500"/>
                  <a:satMod val="115000"/>
                </a:srgbClr>
              </a:gs>
              <a:gs pos="100000">
                <a:srgbClr val="92D05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Luna"/>
          <p:cNvSpPr/>
          <p:nvPr/>
        </p:nvSpPr>
        <p:spPr>
          <a:xfrm rot="8083870">
            <a:off x="2792453" y="540979"/>
            <a:ext cx="1143008" cy="1500198"/>
          </a:xfrm>
          <a:prstGeom prst="moon">
            <a:avLst>
              <a:gd name="adj" fmla="val 50000"/>
            </a:avLst>
          </a:prstGeom>
          <a:gradFill flip="none" rotWithShape="1">
            <a:gsLst>
              <a:gs pos="0">
                <a:schemeClr val="tx1"/>
              </a:gs>
              <a:gs pos="50000">
                <a:srgbClr val="92D050">
                  <a:shade val="67500"/>
                  <a:satMod val="115000"/>
                </a:srgbClr>
              </a:gs>
              <a:gs pos="100000">
                <a:srgbClr val="92D05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Luna"/>
          <p:cNvSpPr/>
          <p:nvPr/>
        </p:nvSpPr>
        <p:spPr>
          <a:xfrm rot="9637072">
            <a:off x="3431498" y="361395"/>
            <a:ext cx="1143008" cy="1501863"/>
          </a:xfrm>
          <a:prstGeom prst="moon">
            <a:avLst>
              <a:gd name="adj" fmla="val 50000"/>
            </a:avLst>
          </a:prstGeom>
          <a:gradFill flip="none" rotWithShape="1">
            <a:gsLst>
              <a:gs pos="0">
                <a:schemeClr val="tx1"/>
              </a:gs>
              <a:gs pos="50000">
                <a:srgbClr val="92D050">
                  <a:shade val="67500"/>
                  <a:satMod val="115000"/>
                </a:srgbClr>
              </a:gs>
              <a:gs pos="100000">
                <a:srgbClr val="92D05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Luna"/>
          <p:cNvSpPr/>
          <p:nvPr/>
        </p:nvSpPr>
        <p:spPr>
          <a:xfrm rot="10043523">
            <a:off x="3999588" y="321831"/>
            <a:ext cx="1143008" cy="1427065"/>
          </a:xfrm>
          <a:prstGeom prst="moon">
            <a:avLst>
              <a:gd name="adj" fmla="val 50000"/>
            </a:avLst>
          </a:prstGeom>
          <a:gradFill flip="none" rotWithShape="1">
            <a:gsLst>
              <a:gs pos="0">
                <a:schemeClr val="tx1"/>
              </a:gs>
              <a:gs pos="50000">
                <a:srgbClr val="92D050">
                  <a:shade val="67500"/>
                  <a:satMod val="115000"/>
                </a:srgbClr>
              </a:gs>
              <a:gs pos="100000">
                <a:srgbClr val="92D05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Luna"/>
          <p:cNvSpPr/>
          <p:nvPr/>
        </p:nvSpPr>
        <p:spPr>
          <a:xfrm rot="19289402">
            <a:off x="4723583" y="4623218"/>
            <a:ext cx="1143008" cy="1435639"/>
          </a:xfrm>
          <a:prstGeom prst="moon">
            <a:avLst>
              <a:gd name="adj" fmla="val 50000"/>
            </a:avLst>
          </a:prstGeom>
          <a:gradFill flip="none" rotWithShape="1">
            <a:gsLst>
              <a:gs pos="0">
                <a:schemeClr val="tx1"/>
              </a:gs>
              <a:gs pos="50000">
                <a:srgbClr val="92D050">
                  <a:shade val="67500"/>
                  <a:satMod val="115000"/>
                </a:srgbClr>
              </a:gs>
              <a:gs pos="100000">
                <a:srgbClr val="92D05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Luna"/>
          <p:cNvSpPr/>
          <p:nvPr/>
        </p:nvSpPr>
        <p:spPr>
          <a:xfrm rot="18704703">
            <a:off x="5218672" y="4251152"/>
            <a:ext cx="1143008" cy="1479413"/>
          </a:xfrm>
          <a:prstGeom prst="moon">
            <a:avLst>
              <a:gd name="adj" fmla="val 50000"/>
            </a:avLst>
          </a:prstGeom>
          <a:gradFill flip="none" rotWithShape="1">
            <a:gsLst>
              <a:gs pos="0">
                <a:schemeClr val="tx1"/>
              </a:gs>
              <a:gs pos="50000">
                <a:srgbClr val="92D050">
                  <a:shade val="67500"/>
                  <a:satMod val="115000"/>
                </a:srgbClr>
              </a:gs>
              <a:gs pos="100000">
                <a:srgbClr val="92D05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Luna"/>
          <p:cNvSpPr/>
          <p:nvPr/>
        </p:nvSpPr>
        <p:spPr>
          <a:xfrm rot="17955693">
            <a:off x="5649194" y="3814959"/>
            <a:ext cx="1143008" cy="1479413"/>
          </a:xfrm>
          <a:prstGeom prst="moon">
            <a:avLst>
              <a:gd name="adj" fmla="val 50000"/>
            </a:avLst>
          </a:prstGeom>
          <a:gradFill flip="none" rotWithShape="1">
            <a:gsLst>
              <a:gs pos="0">
                <a:schemeClr val="tx1"/>
              </a:gs>
              <a:gs pos="50000">
                <a:srgbClr val="92D050">
                  <a:shade val="67500"/>
                  <a:satMod val="115000"/>
                </a:srgbClr>
              </a:gs>
              <a:gs pos="100000">
                <a:srgbClr val="92D05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Luna"/>
          <p:cNvSpPr/>
          <p:nvPr/>
        </p:nvSpPr>
        <p:spPr>
          <a:xfrm rot="16868319">
            <a:off x="5908243" y="3392931"/>
            <a:ext cx="1143008" cy="1479413"/>
          </a:xfrm>
          <a:prstGeom prst="moon">
            <a:avLst>
              <a:gd name="adj" fmla="val 50000"/>
            </a:avLst>
          </a:prstGeom>
          <a:gradFill flip="none" rotWithShape="1">
            <a:gsLst>
              <a:gs pos="0">
                <a:schemeClr val="tx1"/>
              </a:gs>
              <a:gs pos="50000">
                <a:srgbClr val="92D050">
                  <a:shade val="67500"/>
                  <a:satMod val="115000"/>
                </a:srgbClr>
              </a:gs>
              <a:gs pos="100000">
                <a:srgbClr val="92D05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Luna"/>
          <p:cNvSpPr/>
          <p:nvPr/>
        </p:nvSpPr>
        <p:spPr>
          <a:xfrm rot="16200000">
            <a:off x="6026087" y="2832169"/>
            <a:ext cx="1143008" cy="1479413"/>
          </a:xfrm>
          <a:prstGeom prst="moon">
            <a:avLst>
              <a:gd name="adj" fmla="val 50000"/>
            </a:avLst>
          </a:prstGeom>
          <a:gradFill flip="none" rotWithShape="1">
            <a:gsLst>
              <a:gs pos="0">
                <a:schemeClr val="tx1"/>
              </a:gs>
              <a:gs pos="50000">
                <a:srgbClr val="92D050">
                  <a:shade val="67500"/>
                  <a:satMod val="115000"/>
                </a:srgbClr>
              </a:gs>
              <a:gs pos="100000">
                <a:srgbClr val="92D05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Luna"/>
          <p:cNvSpPr/>
          <p:nvPr/>
        </p:nvSpPr>
        <p:spPr>
          <a:xfrm rot="14906794">
            <a:off x="6041440" y="2206696"/>
            <a:ext cx="1143008" cy="1479413"/>
          </a:xfrm>
          <a:prstGeom prst="moon">
            <a:avLst>
              <a:gd name="adj" fmla="val 50000"/>
            </a:avLst>
          </a:prstGeom>
          <a:gradFill flip="none" rotWithShape="1">
            <a:gsLst>
              <a:gs pos="0">
                <a:schemeClr val="tx1"/>
              </a:gs>
              <a:gs pos="50000">
                <a:srgbClr val="92D050">
                  <a:shade val="67500"/>
                  <a:satMod val="115000"/>
                </a:srgbClr>
              </a:gs>
              <a:gs pos="100000">
                <a:srgbClr val="92D05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Luna"/>
          <p:cNvSpPr/>
          <p:nvPr/>
        </p:nvSpPr>
        <p:spPr>
          <a:xfrm rot="13982118">
            <a:off x="5935317" y="1661906"/>
            <a:ext cx="1143008" cy="1479413"/>
          </a:xfrm>
          <a:prstGeom prst="moon">
            <a:avLst>
              <a:gd name="adj" fmla="val 50000"/>
            </a:avLst>
          </a:prstGeom>
          <a:gradFill flip="none" rotWithShape="1">
            <a:gsLst>
              <a:gs pos="0">
                <a:schemeClr val="tx1"/>
              </a:gs>
              <a:gs pos="50000">
                <a:srgbClr val="92D050">
                  <a:shade val="67500"/>
                  <a:satMod val="115000"/>
                </a:srgbClr>
              </a:gs>
              <a:gs pos="100000">
                <a:srgbClr val="92D05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Luna"/>
          <p:cNvSpPr/>
          <p:nvPr/>
        </p:nvSpPr>
        <p:spPr>
          <a:xfrm rot="13108001">
            <a:off x="5708988" y="1119586"/>
            <a:ext cx="1143008" cy="1479413"/>
          </a:xfrm>
          <a:prstGeom prst="moon">
            <a:avLst>
              <a:gd name="adj" fmla="val 50000"/>
            </a:avLst>
          </a:prstGeom>
          <a:gradFill flip="none" rotWithShape="1">
            <a:gsLst>
              <a:gs pos="0">
                <a:schemeClr val="tx1"/>
              </a:gs>
              <a:gs pos="50000">
                <a:srgbClr val="92D050">
                  <a:shade val="67500"/>
                  <a:satMod val="115000"/>
                </a:srgbClr>
              </a:gs>
              <a:gs pos="100000">
                <a:srgbClr val="92D05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Luna"/>
          <p:cNvSpPr/>
          <p:nvPr/>
        </p:nvSpPr>
        <p:spPr>
          <a:xfrm rot="12135214">
            <a:off x="5238192" y="732816"/>
            <a:ext cx="1143008" cy="1479413"/>
          </a:xfrm>
          <a:prstGeom prst="moon">
            <a:avLst>
              <a:gd name="adj" fmla="val 50000"/>
            </a:avLst>
          </a:prstGeom>
          <a:gradFill flip="none" rotWithShape="1">
            <a:gsLst>
              <a:gs pos="0">
                <a:schemeClr val="tx1"/>
              </a:gs>
              <a:gs pos="50000">
                <a:srgbClr val="92D050">
                  <a:shade val="67500"/>
                  <a:satMod val="115000"/>
                </a:srgbClr>
              </a:gs>
              <a:gs pos="100000">
                <a:srgbClr val="92D05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Luna"/>
          <p:cNvSpPr/>
          <p:nvPr/>
        </p:nvSpPr>
        <p:spPr>
          <a:xfrm rot="11438649">
            <a:off x="4671335" y="479111"/>
            <a:ext cx="1143008" cy="1479413"/>
          </a:xfrm>
          <a:prstGeom prst="moon">
            <a:avLst>
              <a:gd name="adj" fmla="val 50000"/>
            </a:avLst>
          </a:prstGeom>
          <a:gradFill flip="none" rotWithShape="1">
            <a:gsLst>
              <a:gs pos="0">
                <a:schemeClr val="tx1"/>
              </a:gs>
              <a:gs pos="50000">
                <a:srgbClr val="92D050">
                  <a:shade val="67500"/>
                  <a:satMod val="115000"/>
                </a:srgbClr>
              </a:gs>
              <a:gs pos="100000">
                <a:srgbClr val="92D050">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a:off x="3143240" y="1928802"/>
            <a:ext cx="2714644" cy="2571768"/>
          </a:xfrm>
          <a:prstGeom prst="ellipse">
            <a:avLst/>
          </a:prstGeom>
          <a:gradFill flip="none" rotWithShape="1">
            <a:gsLst>
              <a:gs pos="0">
                <a:schemeClr val="tx1"/>
              </a:gs>
              <a:gs pos="50000">
                <a:srgbClr val="92D050">
                  <a:shade val="67500"/>
                  <a:satMod val="115000"/>
                </a:srgbClr>
              </a:gs>
              <a:gs pos="100000">
                <a:srgbClr val="92D050">
                  <a:shade val="100000"/>
                  <a:satMod val="115000"/>
                </a:srgbClr>
              </a:gs>
            </a:gsLst>
            <a:path path="circle">
              <a:fillToRect l="50000" t="50000" r="50000" b="50000"/>
            </a:path>
            <a:tileRect/>
          </a:gradFill>
          <a:ln>
            <a:noFill/>
          </a:ln>
          <a:scene3d>
            <a:camera prst="orthographicFront"/>
            <a:lightRig rig="threePt" dir="t"/>
          </a:scene3d>
          <a:sp3d>
            <a:bevelT w="495300" h="19685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4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9"/>
                                        </p:tgtEl>
                                        <p:attrNameLst>
                                          <p:attrName>style.opacity</p:attrName>
                                        </p:attrNameLst>
                                      </p:cBhvr>
                                      <p:to>
                                        <p:strVal val="0"/>
                                      </p:to>
                                    </p:set>
                                    <p:animEffect filter="image" prLst="opacity: 0">
                                      <p:cBhvr rctx="IE">
                                        <p:cTn id="7" dur="indefinite"/>
                                        <p:tgtEl>
                                          <p:spTgt spid="29"/>
                                        </p:tgtEl>
                                      </p:cBhvr>
                                    </p:animEffect>
                                  </p:childTnLst>
                                </p:cTn>
                              </p:par>
                              <p:par>
                                <p:cTn id="8" presetID="31" presetClass="entr" presetSubtype="0" fill="hold" grpId="0" nodeType="withEffect">
                                  <p:stCondLst>
                                    <p:cond delay="0"/>
                                  </p:stCondLst>
                                  <p:iterate type="lt">
                                    <p:tmPct val="5000"/>
                                  </p:iterate>
                                  <p:childTnLst>
                                    <p:set>
                                      <p:cBhvr>
                                        <p:cTn id="9" dur="1" fill="hold">
                                          <p:stCondLst>
                                            <p:cond delay="0"/>
                                          </p:stCondLst>
                                        </p:cTn>
                                        <p:tgtEl>
                                          <p:spTgt spid="5"/>
                                        </p:tgtEl>
                                        <p:attrNameLst>
                                          <p:attrName>style.visibility</p:attrName>
                                        </p:attrNameLst>
                                      </p:cBhvr>
                                      <p:to>
                                        <p:strVal val="visible"/>
                                      </p:to>
                                    </p:set>
                                    <p:anim calcmode="lin" valueType="num">
                                      <p:cBhvr>
                                        <p:cTn id="10" dur="3000" fill="hold"/>
                                        <p:tgtEl>
                                          <p:spTgt spid="5"/>
                                        </p:tgtEl>
                                        <p:attrNameLst>
                                          <p:attrName>ppt_w</p:attrName>
                                        </p:attrNameLst>
                                      </p:cBhvr>
                                      <p:tavLst>
                                        <p:tav tm="0">
                                          <p:val>
                                            <p:fltVal val="0"/>
                                          </p:val>
                                        </p:tav>
                                        <p:tav tm="100000">
                                          <p:val>
                                            <p:strVal val="#ppt_w"/>
                                          </p:val>
                                        </p:tav>
                                      </p:tavLst>
                                    </p:anim>
                                    <p:anim calcmode="lin" valueType="num">
                                      <p:cBhvr>
                                        <p:cTn id="11" dur="3000" fill="hold"/>
                                        <p:tgtEl>
                                          <p:spTgt spid="5"/>
                                        </p:tgtEl>
                                        <p:attrNameLst>
                                          <p:attrName>ppt_h</p:attrName>
                                        </p:attrNameLst>
                                      </p:cBhvr>
                                      <p:tavLst>
                                        <p:tav tm="0">
                                          <p:val>
                                            <p:fltVal val="0"/>
                                          </p:val>
                                        </p:tav>
                                        <p:tav tm="100000">
                                          <p:val>
                                            <p:strVal val="#ppt_h"/>
                                          </p:val>
                                        </p:tav>
                                      </p:tavLst>
                                    </p:anim>
                                    <p:anim calcmode="lin" valueType="num">
                                      <p:cBhvr>
                                        <p:cTn id="12" dur="3000" fill="hold"/>
                                        <p:tgtEl>
                                          <p:spTgt spid="5"/>
                                        </p:tgtEl>
                                        <p:attrNameLst>
                                          <p:attrName>style.rotation</p:attrName>
                                        </p:attrNameLst>
                                      </p:cBhvr>
                                      <p:tavLst>
                                        <p:tav tm="0">
                                          <p:val>
                                            <p:fltVal val="90"/>
                                          </p:val>
                                        </p:tav>
                                        <p:tav tm="100000">
                                          <p:val>
                                            <p:fltVal val="0"/>
                                          </p:val>
                                        </p:tav>
                                      </p:tavLst>
                                    </p:anim>
                                    <p:animEffect transition="in" filter="fade">
                                      <p:cBhvr>
                                        <p:cTn id="13" dur="3000"/>
                                        <p:tgtEl>
                                          <p:spTgt spid="5"/>
                                        </p:tgtEl>
                                      </p:cBhvr>
                                    </p:animEffect>
                                  </p:childTnLst>
                                </p:cTn>
                              </p:par>
                              <p:par>
                                <p:cTn id="14" presetID="31" presetClass="entr" presetSubtype="0" fill="hold" grpId="0" nodeType="withEffect">
                                  <p:stCondLst>
                                    <p:cond delay="0"/>
                                  </p:stCondLst>
                                  <p:iterate type="lt">
                                    <p:tmPct val="5000"/>
                                  </p:iterate>
                                  <p:childTnLst>
                                    <p:set>
                                      <p:cBhvr>
                                        <p:cTn id="15" dur="1" fill="hold">
                                          <p:stCondLst>
                                            <p:cond delay="0"/>
                                          </p:stCondLst>
                                        </p:cTn>
                                        <p:tgtEl>
                                          <p:spTgt spid="6"/>
                                        </p:tgtEl>
                                        <p:attrNameLst>
                                          <p:attrName>style.visibility</p:attrName>
                                        </p:attrNameLst>
                                      </p:cBhvr>
                                      <p:to>
                                        <p:strVal val="visible"/>
                                      </p:to>
                                    </p:set>
                                    <p:anim calcmode="lin" valueType="num">
                                      <p:cBhvr>
                                        <p:cTn id="16" dur="3000" fill="hold"/>
                                        <p:tgtEl>
                                          <p:spTgt spid="6"/>
                                        </p:tgtEl>
                                        <p:attrNameLst>
                                          <p:attrName>ppt_w</p:attrName>
                                        </p:attrNameLst>
                                      </p:cBhvr>
                                      <p:tavLst>
                                        <p:tav tm="0">
                                          <p:val>
                                            <p:fltVal val="0"/>
                                          </p:val>
                                        </p:tav>
                                        <p:tav tm="100000">
                                          <p:val>
                                            <p:strVal val="#ppt_w"/>
                                          </p:val>
                                        </p:tav>
                                      </p:tavLst>
                                    </p:anim>
                                    <p:anim calcmode="lin" valueType="num">
                                      <p:cBhvr>
                                        <p:cTn id="17" dur="3000" fill="hold"/>
                                        <p:tgtEl>
                                          <p:spTgt spid="6"/>
                                        </p:tgtEl>
                                        <p:attrNameLst>
                                          <p:attrName>ppt_h</p:attrName>
                                        </p:attrNameLst>
                                      </p:cBhvr>
                                      <p:tavLst>
                                        <p:tav tm="0">
                                          <p:val>
                                            <p:fltVal val="0"/>
                                          </p:val>
                                        </p:tav>
                                        <p:tav tm="100000">
                                          <p:val>
                                            <p:strVal val="#ppt_h"/>
                                          </p:val>
                                        </p:tav>
                                      </p:tavLst>
                                    </p:anim>
                                    <p:anim calcmode="lin" valueType="num">
                                      <p:cBhvr>
                                        <p:cTn id="18" dur="3000" fill="hold"/>
                                        <p:tgtEl>
                                          <p:spTgt spid="6"/>
                                        </p:tgtEl>
                                        <p:attrNameLst>
                                          <p:attrName>style.rotation</p:attrName>
                                        </p:attrNameLst>
                                      </p:cBhvr>
                                      <p:tavLst>
                                        <p:tav tm="0">
                                          <p:val>
                                            <p:fltVal val="90"/>
                                          </p:val>
                                        </p:tav>
                                        <p:tav tm="100000">
                                          <p:val>
                                            <p:fltVal val="0"/>
                                          </p:val>
                                        </p:tav>
                                      </p:tavLst>
                                    </p:anim>
                                    <p:animEffect transition="in" filter="fade">
                                      <p:cBhvr>
                                        <p:cTn id="19" dur="3000"/>
                                        <p:tgtEl>
                                          <p:spTgt spid="6"/>
                                        </p:tgtEl>
                                      </p:cBhvr>
                                    </p:animEffect>
                                  </p:childTnLst>
                                </p:cTn>
                              </p:par>
                              <p:par>
                                <p:cTn id="20" presetID="31" presetClass="entr" presetSubtype="0" fill="hold" grpId="0" nodeType="withEffect">
                                  <p:stCondLst>
                                    <p:cond delay="0"/>
                                  </p:stCondLst>
                                  <p:iterate type="lt">
                                    <p:tmPct val="5000"/>
                                  </p:iterate>
                                  <p:childTnLst>
                                    <p:set>
                                      <p:cBhvr>
                                        <p:cTn id="21" dur="1" fill="hold">
                                          <p:stCondLst>
                                            <p:cond delay="0"/>
                                          </p:stCondLst>
                                        </p:cTn>
                                        <p:tgtEl>
                                          <p:spTgt spid="7"/>
                                        </p:tgtEl>
                                        <p:attrNameLst>
                                          <p:attrName>style.visibility</p:attrName>
                                        </p:attrNameLst>
                                      </p:cBhvr>
                                      <p:to>
                                        <p:strVal val="visible"/>
                                      </p:to>
                                    </p:set>
                                    <p:anim calcmode="lin" valueType="num">
                                      <p:cBhvr>
                                        <p:cTn id="22" dur="3000" fill="hold"/>
                                        <p:tgtEl>
                                          <p:spTgt spid="7"/>
                                        </p:tgtEl>
                                        <p:attrNameLst>
                                          <p:attrName>ppt_w</p:attrName>
                                        </p:attrNameLst>
                                      </p:cBhvr>
                                      <p:tavLst>
                                        <p:tav tm="0">
                                          <p:val>
                                            <p:fltVal val="0"/>
                                          </p:val>
                                        </p:tav>
                                        <p:tav tm="100000">
                                          <p:val>
                                            <p:strVal val="#ppt_w"/>
                                          </p:val>
                                        </p:tav>
                                      </p:tavLst>
                                    </p:anim>
                                    <p:anim calcmode="lin" valueType="num">
                                      <p:cBhvr>
                                        <p:cTn id="23" dur="3000" fill="hold"/>
                                        <p:tgtEl>
                                          <p:spTgt spid="7"/>
                                        </p:tgtEl>
                                        <p:attrNameLst>
                                          <p:attrName>ppt_h</p:attrName>
                                        </p:attrNameLst>
                                      </p:cBhvr>
                                      <p:tavLst>
                                        <p:tav tm="0">
                                          <p:val>
                                            <p:fltVal val="0"/>
                                          </p:val>
                                        </p:tav>
                                        <p:tav tm="100000">
                                          <p:val>
                                            <p:strVal val="#ppt_h"/>
                                          </p:val>
                                        </p:tav>
                                      </p:tavLst>
                                    </p:anim>
                                    <p:anim calcmode="lin" valueType="num">
                                      <p:cBhvr>
                                        <p:cTn id="24" dur="3000" fill="hold"/>
                                        <p:tgtEl>
                                          <p:spTgt spid="7"/>
                                        </p:tgtEl>
                                        <p:attrNameLst>
                                          <p:attrName>style.rotation</p:attrName>
                                        </p:attrNameLst>
                                      </p:cBhvr>
                                      <p:tavLst>
                                        <p:tav tm="0">
                                          <p:val>
                                            <p:fltVal val="90"/>
                                          </p:val>
                                        </p:tav>
                                        <p:tav tm="100000">
                                          <p:val>
                                            <p:fltVal val="0"/>
                                          </p:val>
                                        </p:tav>
                                      </p:tavLst>
                                    </p:anim>
                                    <p:animEffect transition="in" filter="fade">
                                      <p:cBhvr>
                                        <p:cTn id="25" dur="3000"/>
                                        <p:tgtEl>
                                          <p:spTgt spid="7"/>
                                        </p:tgtEl>
                                      </p:cBhvr>
                                    </p:animEffect>
                                  </p:childTnLst>
                                </p:cTn>
                              </p:par>
                              <p:par>
                                <p:cTn id="26" presetID="31" presetClass="entr" presetSubtype="0" fill="hold" grpId="0" nodeType="withEffect">
                                  <p:stCondLst>
                                    <p:cond delay="0"/>
                                  </p:stCondLst>
                                  <p:iterate type="lt">
                                    <p:tmPct val="5000"/>
                                  </p:iterate>
                                  <p:childTnLst>
                                    <p:set>
                                      <p:cBhvr>
                                        <p:cTn id="27" dur="1" fill="hold">
                                          <p:stCondLst>
                                            <p:cond delay="0"/>
                                          </p:stCondLst>
                                        </p:cTn>
                                        <p:tgtEl>
                                          <p:spTgt spid="8"/>
                                        </p:tgtEl>
                                        <p:attrNameLst>
                                          <p:attrName>style.visibility</p:attrName>
                                        </p:attrNameLst>
                                      </p:cBhvr>
                                      <p:to>
                                        <p:strVal val="visible"/>
                                      </p:to>
                                    </p:set>
                                    <p:anim calcmode="lin" valueType="num">
                                      <p:cBhvr>
                                        <p:cTn id="28" dur="3000" fill="hold"/>
                                        <p:tgtEl>
                                          <p:spTgt spid="8"/>
                                        </p:tgtEl>
                                        <p:attrNameLst>
                                          <p:attrName>ppt_w</p:attrName>
                                        </p:attrNameLst>
                                      </p:cBhvr>
                                      <p:tavLst>
                                        <p:tav tm="0">
                                          <p:val>
                                            <p:fltVal val="0"/>
                                          </p:val>
                                        </p:tav>
                                        <p:tav tm="100000">
                                          <p:val>
                                            <p:strVal val="#ppt_w"/>
                                          </p:val>
                                        </p:tav>
                                      </p:tavLst>
                                    </p:anim>
                                    <p:anim calcmode="lin" valueType="num">
                                      <p:cBhvr>
                                        <p:cTn id="29" dur="3000" fill="hold"/>
                                        <p:tgtEl>
                                          <p:spTgt spid="8"/>
                                        </p:tgtEl>
                                        <p:attrNameLst>
                                          <p:attrName>ppt_h</p:attrName>
                                        </p:attrNameLst>
                                      </p:cBhvr>
                                      <p:tavLst>
                                        <p:tav tm="0">
                                          <p:val>
                                            <p:fltVal val="0"/>
                                          </p:val>
                                        </p:tav>
                                        <p:tav tm="100000">
                                          <p:val>
                                            <p:strVal val="#ppt_h"/>
                                          </p:val>
                                        </p:tav>
                                      </p:tavLst>
                                    </p:anim>
                                    <p:anim calcmode="lin" valueType="num">
                                      <p:cBhvr>
                                        <p:cTn id="30" dur="3000" fill="hold"/>
                                        <p:tgtEl>
                                          <p:spTgt spid="8"/>
                                        </p:tgtEl>
                                        <p:attrNameLst>
                                          <p:attrName>style.rotation</p:attrName>
                                        </p:attrNameLst>
                                      </p:cBhvr>
                                      <p:tavLst>
                                        <p:tav tm="0">
                                          <p:val>
                                            <p:fltVal val="90"/>
                                          </p:val>
                                        </p:tav>
                                        <p:tav tm="100000">
                                          <p:val>
                                            <p:fltVal val="0"/>
                                          </p:val>
                                        </p:tav>
                                      </p:tavLst>
                                    </p:anim>
                                    <p:animEffect transition="in" filter="fade">
                                      <p:cBhvr>
                                        <p:cTn id="31" dur="3000"/>
                                        <p:tgtEl>
                                          <p:spTgt spid="8"/>
                                        </p:tgtEl>
                                      </p:cBhvr>
                                    </p:animEffect>
                                  </p:childTnLst>
                                </p:cTn>
                              </p:par>
                              <p:par>
                                <p:cTn id="32" presetID="31" presetClass="entr" presetSubtype="0" fill="hold" grpId="0" nodeType="withEffect">
                                  <p:stCondLst>
                                    <p:cond delay="0"/>
                                  </p:stCondLst>
                                  <p:iterate type="lt">
                                    <p:tmPct val="5000"/>
                                  </p:iterate>
                                  <p:childTnLst>
                                    <p:set>
                                      <p:cBhvr>
                                        <p:cTn id="33" dur="1" fill="hold">
                                          <p:stCondLst>
                                            <p:cond delay="0"/>
                                          </p:stCondLst>
                                        </p:cTn>
                                        <p:tgtEl>
                                          <p:spTgt spid="9"/>
                                        </p:tgtEl>
                                        <p:attrNameLst>
                                          <p:attrName>style.visibility</p:attrName>
                                        </p:attrNameLst>
                                      </p:cBhvr>
                                      <p:to>
                                        <p:strVal val="visible"/>
                                      </p:to>
                                    </p:set>
                                    <p:anim calcmode="lin" valueType="num">
                                      <p:cBhvr>
                                        <p:cTn id="34" dur="3000" fill="hold"/>
                                        <p:tgtEl>
                                          <p:spTgt spid="9"/>
                                        </p:tgtEl>
                                        <p:attrNameLst>
                                          <p:attrName>ppt_w</p:attrName>
                                        </p:attrNameLst>
                                      </p:cBhvr>
                                      <p:tavLst>
                                        <p:tav tm="0">
                                          <p:val>
                                            <p:fltVal val="0"/>
                                          </p:val>
                                        </p:tav>
                                        <p:tav tm="100000">
                                          <p:val>
                                            <p:strVal val="#ppt_w"/>
                                          </p:val>
                                        </p:tav>
                                      </p:tavLst>
                                    </p:anim>
                                    <p:anim calcmode="lin" valueType="num">
                                      <p:cBhvr>
                                        <p:cTn id="35" dur="3000" fill="hold"/>
                                        <p:tgtEl>
                                          <p:spTgt spid="9"/>
                                        </p:tgtEl>
                                        <p:attrNameLst>
                                          <p:attrName>ppt_h</p:attrName>
                                        </p:attrNameLst>
                                      </p:cBhvr>
                                      <p:tavLst>
                                        <p:tav tm="0">
                                          <p:val>
                                            <p:fltVal val="0"/>
                                          </p:val>
                                        </p:tav>
                                        <p:tav tm="100000">
                                          <p:val>
                                            <p:strVal val="#ppt_h"/>
                                          </p:val>
                                        </p:tav>
                                      </p:tavLst>
                                    </p:anim>
                                    <p:anim calcmode="lin" valueType="num">
                                      <p:cBhvr>
                                        <p:cTn id="36" dur="3000" fill="hold"/>
                                        <p:tgtEl>
                                          <p:spTgt spid="9"/>
                                        </p:tgtEl>
                                        <p:attrNameLst>
                                          <p:attrName>style.rotation</p:attrName>
                                        </p:attrNameLst>
                                      </p:cBhvr>
                                      <p:tavLst>
                                        <p:tav tm="0">
                                          <p:val>
                                            <p:fltVal val="90"/>
                                          </p:val>
                                        </p:tav>
                                        <p:tav tm="100000">
                                          <p:val>
                                            <p:fltVal val="0"/>
                                          </p:val>
                                        </p:tav>
                                      </p:tavLst>
                                    </p:anim>
                                    <p:animEffect transition="in" filter="fade">
                                      <p:cBhvr>
                                        <p:cTn id="37" dur="3000"/>
                                        <p:tgtEl>
                                          <p:spTgt spid="9"/>
                                        </p:tgtEl>
                                      </p:cBhvr>
                                    </p:animEffect>
                                  </p:childTnLst>
                                </p:cTn>
                              </p:par>
                              <p:par>
                                <p:cTn id="38" presetID="31" presetClass="entr" presetSubtype="0" fill="hold" grpId="0" nodeType="withEffect">
                                  <p:stCondLst>
                                    <p:cond delay="0"/>
                                  </p:stCondLst>
                                  <p:iterate type="lt">
                                    <p:tmPct val="5000"/>
                                  </p:iterate>
                                  <p:childTnLst>
                                    <p:set>
                                      <p:cBhvr>
                                        <p:cTn id="39" dur="1" fill="hold">
                                          <p:stCondLst>
                                            <p:cond delay="0"/>
                                          </p:stCondLst>
                                        </p:cTn>
                                        <p:tgtEl>
                                          <p:spTgt spid="10"/>
                                        </p:tgtEl>
                                        <p:attrNameLst>
                                          <p:attrName>style.visibility</p:attrName>
                                        </p:attrNameLst>
                                      </p:cBhvr>
                                      <p:to>
                                        <p:strVal val="visible"/>
                                      </p:to>
                                    </p:set>
                                    <p:anim calcmode="lin" valueType="num">
                                      <p:cBhvr>
                                        <p:cTn id="40" dur="3000" fill="hold"/>
                                        <p:tgtEl>
                                          <p:spTgt spid="10"/>
                                        </p:tgtEl>
                                        <p:attrNameLst>
                                          <p:attrName>ppt_w</p:attrName>
                                        </p:attrNameLst>
                                      </p:cBhvr>
                                      <p:tavLst>
                                        <p:tav tm="0">
                                          <p:val>
                                            <p:fltVal val="0"/>
                                          </p:val>
                                        </p:tav>
                                        <p:tav tm="100000">
                                          <p:val>
                                            <p:strVal val="#ppt_w"/>
                                          </p:val>
                                        </p:tav>
                                      </p:tavLst>
                                    </p:anim>
                                    <p:anim calcmode="lin" valueType="num">
                                      <p:cBhvr>
                                        <p:cTn id="41" dur="3000" fill="hold"/>
                                        <p:tgtEl>
                                          <p:spTgt spid="10"/>
                                        </p:tgtEl>
                                        <p:attrNameLst>
                                          <p:attrName>ppt_h</p:attrName>
                                        </p:attrNameLst>
                                      </p:cBhvr>
                                      <p:tavLst>
                                        <p:tav tm="0">
                                          <p:val>
                                            <p:fltVal val="0"/>
                                          </p:val>
                                        </p:tav>
                                        <p:tav tm="100000">
                                          <p:val>
                                            <p:strVal val="#ppt_h"/>
                                          </p:val>
                                        </p:tav>
                                      </p:tavLst>
                                    </p:anim>
                                    <p:anim calcmode="lin" valueType="num">
                                      <p:cBhvr>
                                        <p:cTn id="42" dur="3000" fill="hold"/>
                                        <p:tgtEl>
                                          <p:spTgt spid="10"/>
                                        </p:tgtEl>
                                        <p:attrNameLst>
                                          <p:attrName>style.rotation</p:attrName>
                                        </p:attrNameLst>
                                      </p:cBhvr>
                                      <p:tavLst>
                                        <p:tav tm="0">
                                          <p:val>
                                            <p:fltVal val="90"/>
                                          </p:val>
                                        </p:tav>
                                        <p:tav tm="100000">
                                          <p:val>
                                            <p:fltVal val="0"/>
                                          </p:val>
                                        </p:tav>
                                      </p:tavLst>
                                    </p:anim>
                                    <p:animEffect transition="in" filter="fade">
                                      <p:cBhvr>
                                        <p:cTn id="43" dur="3000"/>
                                        <p:tgtEl>
                                          <p:spTgt spid="10"/>
                                        </p:tgtEl>
                                      </p:cBhvr>
                                    </p:animEffect>
                                  </p:childTnLst>
                                </p:cTn>
                              </p:par>
                              <p:par>
                                <p:cTn id="44" presetID="31" presetClass="entr" presetSubtype="0" fill="hold" grpId="0" nodeType="withEffect">
                                  <p:stCondLst>
                                    <p:cond delay="0"/>
                                  </p:stCondLst>
                                  <p:iterate type="lt">
                                    <p:tmPct val="5000"/>
                                  </p:iterate>
                                  <p:childTnLst>
                                    <p:set>
                                      <p:cBhvr>
                                        <p:cTn id="45" dur="1" fill="hold">
                                          <p:stCondLst>
                                            <p:cond delay="0"/>
                                          </p:stCondLst>
                                        </p:cTn>
                                        <p:tgtEl>
                                          <p:spTgt spid="11"/>
                                        </p:tgtEl>
                                        <p:attrNameLst>
                                          <p:attrName>style.visibility</p:attrName>
                                        </p:attrNameLst>
                                      </p:cBhvr>
                                      <p:to>
                                        <p:strVal val="visible"/>
                                      </p:to>
                                    </p:set>
                                    <p:anim calcmode="lin" valueType="num">
                                      <p:cBhvr>
                                        <p:cTn id="46" dur="3000" fill="hold"/>
                                        <p:tgtEl>
                                          <p:spTgt spid="11"/>
                                        </p:tgtEl>
                                        <p:attrNameLst>
                                          <p:attrName>ppt_w</p:attrName>
                                        </p:attrNameLst>
                                      </p:cBhvr>
                                      <p:tavLst>
                                        <p:tav tm="0">
                                          <p:val>
                                            <p:fltVal val="0"/>
                                          </p:val>
                                        </p:tav>
                                        <p:tav tm="100000">
                                          <p:val>
                                            <p:strVal val="#ppt_w"/>
                                          </p:val>
                                        </p:tav>
                                      </p:tavLst>
                                    </p:anim>
                                    <p:anim calcmode="lin" valueType="num">
                                      <p:cBhvr>
                                        <p:cTn id="47" dur="3000" fill="hold"/>
                                        <p:tgtEl>
                                          <p:spTgt spid="11"/>
                                        </p:tgtEl>
                                        <p:attrNameLst>
                                          <p:attrName>ppt_h</p:attrName>
                                        </p:attrNameLst>
                                      </p:cBhvr>
                                      <p:tavLst>
                                        <p:tav tm="0">
                                          <p:val>
                                            <p:fltVal val="0"/>
                                          </p:val>
                                        </p:tav>
                                        <p:tav tm="100000">
                                          <p:val>
                                            <p:strVal val="#ppt_h"/>
                                          </p:val>
                                        </p:tav>
                                      </p:tavLst>
                                    </p:anim>
                                    <p:anim calcmode="lin" valueType="num">
                                      <p:cBhvr>
                                        <p:cTn id="48" dur="3000" fill="hold"/>
                                        <p:tgtEl>
                                          <p:spTgt spid="11"/>
                                        </p:tgtEl>
                                        <p:attrNameLst>
                                          <p:attrName>style.rotation</p:attrName>
                                        </p:attrNameLst>
                                      </p:cBhvr>
                                      <p:tavLst>
                                        <p:tav tm="0">
                                          <p:val>
                                            <p:fltVal val="90"/>
                                          </p:val>
                                        </p:tav>
                                        <p:tav tm="100000">
                                          <p:val>
                                            <p:fltVal val="0"/>
                                          </p:val>
                                        </p:tav>
                                      </p:tavLst>
                                    </p:anim>
                                    <p:animEffect transition="in" filter="fade">
                                      <p:cBhvr>
                                        <p:cTn id="49" dur="3000"/>
                                        <p:tgtEl>
                                          <p:spTgt spid="11"/>
                                        </p:tgtEl>
                                      </p:cBhvr>
                                    </p:animEffect>
                                  </p:childTnLst>
                                </p:cTn>
                              </p:par>
                              <p:par>
                                <p:cTn id="50" presetID="31" presetClass="entr" presetSubtype="0" fill="hold" grpId="0" nodeType="withEffect">
                                  <p:stCondLst>
                                    <p:cond delay="0"/>
                                  </p:stCondLst>
                                  <p:iterate type="lt">
                                    <p:tmPct val="5000"/>
                                  </p:iterate>
                                  <p:childTnLst>
                                    <p:set>
                                      <p:cBhvr>
                                        <p:cTn id="51" dur="1" fill="hold">
                                          <p:stCondLst>
                                            <p:cond delay="0"/>
                                          </p:stCondLst>
                                        </p:cTn>
                                        <p:tgtEl>
                                          <p:spTgt spid="12"/>
                                        </p:tgtEl>
                                        <p:attrNameLst>
                                          <p:attrName>style.visibility</p:attrName>
                                        </p:attrNameLst>
                                      </p:cBhvr>
                                      <p:to>
                                        <p:strVal val="visible"/>
                                      </p:to>
                                    </p:set>
                                    <p:anim calcmode="lin" valueType="num">
                                      <p:cBhvr>
                                        <p:cTn id="52" dur="3000" fill="hold"/>
                                        <p:tgtEl>
                                          <p:spTgt spid="12"/>
                                        </p:tgtEl>
                                        <p:attrNameLst>
                                          <p:attrName>ppt_w</p:attrName>
                                        </p:attrNameLst>
                                      </p:cBhvr>
                                      <p:tavLst>
                                        <p:tav tm="0">
                                          <p:val>
                                            <p:fltVal val="0"/>
                                          </p:val>
                                        </p:tav>
                                        <p:tav tm="100000">
                                          <p:val>
                                            <p:strVal val="#ppt_w"/>
                                          </p:val>
                                        </p:tav>
                                      </p:tavLst>
                                    </p:anim>
                                    <p:anim calcmode="lin" valueType="num">
                                      <p:cBhvr>
                                        <p:cTn id="53" dur="3000" fill="hold"/>
                                        <p:tgtEl>
                                          <p:spTgt spid="12"/>
                                        </p:tgtEl>
                                        <p:attrNameLst>
                                          <p:attrName>ppt_h</p:attrName>
                                        </p:attrNameLst>
                                      </p:cBhvr>
                                      <p:tavLst>
                                        <p:tav tm="0">
                                          <p:val>
                                            <p:fltVal val="0"/>
                                          </p:val>
                                        </p:tav>
                                        <p:tav tm="100000">
                                          <p:val>
                                            <p:strVal val="#ppt_h"/>
                                          </p:val>
                                        </p:tav>
                                      </p:tavLst>
                                    </p:anim>
                                    <p:anim calcmode="lin" valueType="num">
                                      <p:cBhvr>
                                        <p:cTn id="54" dur="3000" fill="hold"/>
                                        <p:tgtEl>
                                          <p:spTgt spid="12"/>
                                        </p:tgtEl>
                                        <p:attrNameLst>
                                          <p:attrName>style.rotation</p:attrName>
                                        </p:attrNameLst>
                                      </p:cBhvr>
                                      <p:tavLst>
                                        <p:tav tm="0">
                                          <p:val>
                                            <p:fltVal val="90"/>
                                          </p:val>
                                        </p:tav>
                                        <p:tav tm="100000">
                                          <p:val>
                                            <p:fltVal val="0"/>
                                          </p:val>
                                        </p:tav>
                                      </p:tavLst>
                                    </p:anim>
                                    <p:animEffect transition="in" filter="fade">
                                      <p:cBhvr>
                                        <p:cTn id="55" dur="3000"/>
                                        <p:tgtEl>
                                          <p:spTgt spid="12"/>
                                        </p:tgtEl>
                                      </p:cBhvr>
                                    </p:animEffect>
                                  </p:childTnLst>
                                </p:cTn>
                              </p:par>
                              <p:par>
                                <p:cTn id="56" presetID="31" presetClass="entr" presetSubtype="0" fill="hold" grpId="0" nodeType="withEffect">
                                  <p:stCondLst>
                                    <p:cond delay="0"/>
                                  </p:stCondLst>
                                  <p:iterate type="lt">
                                    <p:tmPct val="5000"/>
                                  </p:iterate>
                                  <p:childTnLst>
                                    <p:set>
                                      <p:cBhvr>
                                        <p:cTn id="57" dur="1" fill="hold">
                                          <p:stCondLst>
                                            <p:cond delay="0"/>
                                          </p:stCondLst>
                                        </p:cTn>
                                        <p:tgtEl>
                                          <p:spTgt spid="13"/>
                                        </p:tgtEl>
                                        <p:attrNameLst>
                                          <p:attrName>style.visibility</p:attrName>
                                        </p:attrNameLst>
                                      </p:cBhvr>
                                      <p:to>
                                        <p:strVal val="visible"/>
                                      </p:to>
                                    </p:set>
                                    <p:anim calcmode="lin" valueType="num">
                                      <p:cBhvr>
                                        <p:cTn id="58" dur="3000" fill="hold"/>
                                        <p:tgtEl>
                                          <p:spTgt spid="13"/>
                                        </p:tgtEl>
                                        <p:attrNameLst>
                                          <p:attrName>ppt_w</p:attrName>
                                        </p:attrNameLst>
                                      </p:cBhvr>
                                      <p:tavLst>
                                        <p:tav tm="0">
                                          <p:val>
                                            <p:fltVal val="0"/>
                                          </p:val>
                                        </p:tav>
                                        <p:tav tm="100000">
                                          <p:val>
                                            <p:strVal val="#ppt_w"/>
                                          </p:val>
                                        </p:tav>
                                      </p:tavLst>
                                    </p:anim>
                                    <p:anim calcmode="lin" valueType="num">
                                      <p:cBhvr>
                                        <p:cTn id="59" dur="3000" fill="hold"/>
                                        <p:tgtEl>
                                          <p:spTgt spid="13"/>
                                        </p:tgtEl>
                                        <p:attrNameLst>
                                          <p:attrName>ppt_h</p:attrName>
                                        </p:attrNameLst>
                                      </p:cBhvr>
                                      <p:tavLst>
                                        <p:tav tm="0">
                                          <p:val>
                                            <p:fltVal val="0"/>
                                          </p:val>
                                        </p:tav>
                                        <p:tav tm="100000">
                                          <p:val>
                                            <p:strVal val="#ppt_h"/>
                                          </p:val>
                                        </p:tav>
                                      </p:tavLst>
                                    </p:anim>
                                    <p:anim calcmode="lin" valueType="num">
                                      <p:cBhvr>
                                        <p:cTn id="60" dur="3000" fill="hold"/>
                                        <p:tgtEl>
                                          <p:spTgt spid="13"/>
                                        </p:tgtEl>
                                        <p:attrNameLst>
                                          <p:attrName>style.rotation</p:attrName>
                                        </p:attrNameLst>
                                      </p:cBhvr>
                                      <p:tavLst>
                                        <p:tav tm="0">
                                          <p:val>
                                            <p:fltVal val="90"/>
                                          </p:val>
                                        </p:tav>
                                        <p:tav tm="100000">
                                          <p:val>
                                            <p:fltVal val="0"/>
                                          </p:val>
                                        </p:tav>
                                      </p:tavLst>
                                    </p:anim>
                                    <p:animEffect transition="in" filter="fade">
                                      <p:cBhvr>
                                        <p:cTn id="61" dur="3000"/>
                                        <p:tgtEl>
                                          <p:spTgt spid="13"/>
                                        </p:tgtEl>
                                      </p:cBhvr>
                                    </p:animEffect>
                                  </p:childTnLst>
                                </p:cTn>
                              </p:par>
                              <p:par>
                                <p:cTn id="62" presetID="31" presetClass="entr" presetSubtype="0" fill="hold" grpId="0" nodeType="withEffect">
                                  <p:stCondLst>
                                    <p:cond delay="0"/>
                                  </p:stCondLst>
                                  <p:iterate type="lt">
                                    <p:tmPct val="5000"/>
                                  </p:iterate>
                                  <p:childTnLst>
                                    <p:set>
                                      <p:cBhvr>
                                        <p:cTn id="63" dur="1" fill="hold">
                                          <p:stCondLst>
                                            <p:cond delay="0"/>
                                          </p:stCondLst>
                                        </p:cTn>
                                        <p:tgtEl>
                                          <p:spTgt spid="14"/>
                                        </p:tgtEl>
                                        <p:attrNameLst>
                                          <p:attrName>style.visibility</p:attrName>
                                        </p:attrNameLst>
                                      </p:cBhvr>
                                      <p:to>
                                        <p:strVal val="visible"/>
                                      </p:to>
                                    </p:set>
                                    <p:anim calcmode="lin" valueType="num">
                                      <p:cBhvr>
                                        <p:cTn id="64" dur="3000" fill="hold"/>
                                        <p:tgtEl>
                                          <p:spTgt spid="14"/>
                                        </p:tgtEl>
                                        <p:attrNameLst>
                                          <p:attrName>ppt_w</p:attrName>
                                        </p:attrNameLst>
                                      </p:cBhvr>
                                      <p:tavLst>
                                        <p:tav tm="0">
                                          <p:val>
                                            <p:fltVal val="0"/>
                                          </p:val>
                                        </p:tav>
                                        <p:tav tm="100000">
                                          <p:val>
                                            <p:strVal val="#ppt_w"/>
                                          </p:val>
                                        </p:tav>
                                      </p:tavLst>
                                    </p:anim>
                                    <p:anim calcmode="lin" valueType="num">
                                      <p:cBhvr>
                                        <p:cTn id="65" dur="3000" fill="hold"/>
                                        <p:tgtEl>
                                          <p:spTgt spid="14"/>
                                        </p:tgtEl>
                                        <p:attrNameLst>
                                          <p:attrName>ppt_h</p:attrName>
                                        </p:attrNameLst>
                                      </p:cBhvr>
                                      <p:tavLst>
                                        <p:tav tm="0">
                                          <p:val>
                                            <p:fltVal val="0"/>
                                          </p:val>
                                        </p:tav>
                                        <p:tav tm="100000">
                                          <p:val>
                                            <p:strVal val="#ppt_h"/>
                                          </p:val>
                                        </p:tav>
                                      </p:tavLst>
                                    </p:anim>
                                    <p:anim calcmode="lin" valueType="num">
                                      <p:cBhvr>
                                        <p:cTn id="66" dur="3000" fill="hold"/>
                                        <p:tgtEl>
                                          <p:spTgt spid="14"/>
                                        </p:tgtEl>
                                        <p:attrNameLst>
                                          <p:attrName>style.rotation</p:attrName>
                                        </p:attrNameLst>
                                      </p:cBhvr>
                                      <p:tavLst>
                                        <p:tav tm="0">
                                          <p:val>
                                            <p:fltVal val="90"/>
                                          </p:val>
                                        </p:tav>
                                        <p:tav tm="100000">
                                          <p:val>
                                            <p:fltVal val="0"/>
                                          </p:val>
                                        </p:tav>
                                      </p:tavLst>
                                    </p:anim>
                                    <p:animEffect transition="in" filter="fade">
                                      <p:cBhvr>
                                        <p:cTn id="67" dur="3000"/>
                                        <p:tgtEl>
                                          <p:spTgt spid="14"/>
                                        </p:tgtEl>
                                      </p:cBhvr>
                                    </p:animEffect>
                                  </p:childTnLst>
                                </p:cTn>
                              </p:par>
                              <p:par>
                                <p:cTn id="68" presetID="31" presetClass="entr" presetSubtype="0" fill="hold" grpId="0" nodeType="withEffect">
                                  <p:stCondLst>
                                    <p:cond delay="0"/>
                                  </p:stCondLst>
                                  <p:iterate type="lt">
                                    <p:tmPct val="5000"/>
                                  </p:iterate>
                                  <p:childTnLst>
                                    <p:set>
                                      <p:cBhvr>
                                        <p:cTn id="69" dur="1" fill="hold">
                                          <p:stCondLst>
                                            <p:cond delay="0"/>
                                          </p:stCondLst>
                                        </p:cTn>
                                        <p:tgtEl>
                                          <p:spTgt spid="15"/>
                                        </p:tgtEl>
                                        <p:attrNameLst>
                                          <p:attrName>style.visibility</p:attrName>
                                        </p:attrNameLst>
                                      </p:cBhvr>
                                      <p:to>
                                        <p:strVal val="visible"/>
                                      </p:to>
                                    </p:set>
                                    <p:anim calcmode="lin" valueType="num">
                                      <p:cBhvr>
                                        <p:cTn id="70" dur="3000" fill="hold"/>
                                        <p:tgtEl>
                                          <p:spTgt spid="15"/>
                                        </p:tgtEl>
                                        <p:attrNameLst>
                                          <p:attrName>ppt_w</p:attrName>
                                        </p:attrNameLst>
                                      </p:cBhvr>
                                      <p:tavLst>
                                        <p:tav tm="0">
                                          <p:val>
                                            <p:fltVal val="0"/>
                                          </p:val>
                                        </p:tav>
                                        <p:tav tm="100000">
                                          <p:val>
                                            <p:strVal val="#ppt_w"/>
                                          </p:val>
                                        </p:tav>
                                      </p:tavLst>
                                    </p:anim>
                                    <p:anim calcmode="lin" valueType="num">
                                      <p:cBhvr>
                                        <p:cTn id="71" dur="3000" fill="hold"/>
                                        <p:tgtEl>
                                          <p:spTgt spid="15"/>
                                        </p:tgtEl>
                                        <p:attrNameLst>
                                          <p:attrName>ppt_h</p:attrName>
                                        </p:attrNameLst>
                                      </p:cBhvr>
                                      <p:tavLst>
                                        <p:tav tm="0">
                                          <p:val>
                                            <p:fltVal val="0"/>
                                          </p:val>
                                        </p:tav>
                                        <p:tav tm="100000">
                                          <p:val>
                                            <p:strVal val="#ppt_h"/>
                                          </p:val>
                                        </p:tav>
                                      </p:tavLst>
                                    </p:anim>
                                    <p:anim calcmode="lin" valueType="num">
                                      <p:cBhvr>
                                        <p:cTn id="72" dur="3000" fill="hold"/>
                                        <p:tgtEl>
                                          <p:spTgt spid="15"/>
                                        </p:tgtEl>
                                        <p:attrNameLst>
                                          <p:attrName>style.rotation</p:attrName>
                                        </p:attrNameLst>
                                      </p:cBhvr>
                                      <p:tavLst>
                                        <p:tav tm="0">
                                          <p:val>
                                            <p:fltVal val="90"/>
                                          </p:val>
                                        </p:tav>
                                        <p:tav tm="100000">
                                          <p:val>
                                            <p:fltVal val="0"/>
                                          </p:val>
                                        </p:tav>
                                      </p:tavLst>
                                    </p:anim>
                                    <p:animEffect transition="in" filter="fade">
                                      <p:cBhvr>
                                        <p:cTn id="73" dur="3000"/>
                                        <p:tgtEl>
                                          <p:spTgt spid="15"/>
                                        </p:tgtEl>
                                      </p:cBhvr>
                                    </p:animEffect>
                                  </p:childTnLst>
                                </p:cTn>
                              </p:par>
                              <p:par>
                                <p:cTn id="74" presetID="31" presetClass="entr" presetSubtype="0" fill="hold" grpId="0" nodeType="withEffect">
                                  <p:stCondLst>
                                    <p:cond delay="0"/>
                                  </p:stCondLst>
                                  <p:iterate type="lt">
                                    <p:tmPct val="5000"/>
                                  </p:iterate>
                                  <p:childTnLst>
                                    <p:set>
                                      <p:cBhvr>
                                        <p:cTn id="75" dur="1" fill="hold">
                                          <p:stCondLst>
                                            <p:cond delay="0"/>
                                          </p:stCondLst>
                                        </p:cTn>
                                        <p:tgtEl>
                                          <p:spTgt spid="16"/>
                                        </p:tgtEl>
                                        <p:attrNameLst>
                                          <p:attrName>style.visibility</p:attrName>
                                        </p:attrNameLst>
                                      </p:cBhvr>
                                      <p:to>
                                        <p:strVal val="visible"/>
                                      </p:to>
                                    </p:set>
                                    <p:anim calcmode="lin" valueType="num">
                                      <p:cBhvr>
                                        <p:cTn id="76" dur="3000" fill="hold"/>
                                        <p:tgtEl>
                                          <p:spTgt spid="16"/>
                                        </p:tgtEl>
                                        <p:attrNameLst>
                                          <p:attrName>ppt_w</p:attrName>
                                        </p:attrNameLst>
                                      </p:cBhvr>
                                      <p:tavLst>
                                        <p:tav tm="0">
                                          <p:val>
                                            <p:fltVal val="0"/>
                                          </p:val>
                                        </p:tav>
                                        <p:tav tm="100000">
                                          <p:val>
                                            <p:strVal val="#ppt_w"/>
                                          </p:val>
                                        </p:tav>
                                      </p:tavLst>
                                    </p:anim>
                                    <p:anim calcmode="lin" valueType="num">
                                      <p:cBhvr>
                                        <p:cTn id="77" dur="3000" fill="hold"/>
                                        <p:tgtEl>
                                          <p:spTgt spid="16"/>
                                        </p:tgtEl>
                                        <p:attrNameLst>
                                          <p:attrName>ppt_h</p:attrName>
                                        </p:attrNameLst>
                                      </p:cBhvr>
                                      <p:tavLst>
                                        <p:tav tm="0">
                                          <p:val>
                                            <p:fltVal val="0"/>
                                          </p:val>
                                        </p:tav>
                                        <p:tav tm="100000">
                                          <p:val>
                                            <p:strVal val="#ppt_h"/>
                                          </p:val>
                                        </p:tav>
                                      </p:tavLst>
                                    </p:anim>
                                    <p:anim calcmode="lin" valueType="num">
                                      <p:cBhvr>
                                        <p:cTn id="78" dur="3000" fill="hold"/>
                                        <p:tgtEl>
                                          <p:spTgt spid="16"/>
                                        </p:tgtEl>
                                        <p:attrNameLst>
                                          <p:attrName>style.rotation</p:attrName>
                                        </p:attrNameLst>
                                      </p:cBhvr>
                                      <p:tavLst>
                                        <p:tav tm="0">
                                          <p:val>
                                            <p:fltVal val="90"/>
                                          </p:val>
                                        </p:tav>
                                        <p:tav tm="100000">
                                          <p:val>
                                            <p:fltVal val="0"/>
                                          </p:val>
                                        </p:tav>
                                      </p:tavLst>
                                    </p:anim>
                                    <p:animEffect transition="in" filter="fade">
                                      <p:cBhvr>
                                        <p:cTn id="79" dur="3000"/>
                                        <p:tgtEl>
                                          <p:spTgt spid="16"/>
                                        </p:tgtEl>
                                      </p:cBhvr>
                                    </p:animEffect>
                                  </p:childTnLst>
                                </p:cTn>
                              </p:par>
                              <p:par>
                                <p:cTn id="80" presetID="31" presetClass="entr" presetSubtype="0" fill="hold" grpId="0" nodeType="withEffect">
                                  <p:stCondLst>
                                    <p:cond delay="0"/>
                                  </p:stCondLst>
                                  <p:iterate type="lt">
                                    <p:tmPct val="5000"/>
                                  </p:iterate>
                                  <p:childTnLst>
                                    <p:set>
                                      <p:cBhvr>
                                        <p:cTn id="81" dur="1" fill="hold">
                                          <p:stCondLst>
                                            <p:cond delay="0"/>
                                          </p:stCondLst>
                                        </p:cTn>
                                        <p:tgtEl>
                                          <p:spTgt spid="17"/>
                                        </p:tgtEl>
                                        <p:attrNameLst>
                                          <p:attrName>style.visibility</p:attrName>
                                        </p:attrNameLst>
                                      </p:cBhvr>
                                      <p:to>
                                        <p:strVal val="visible"/>
                                      </p:to>
                                    </p:set>
                                    <p:anim calcmode="lin" valueType="num">
                                      <p:cBhvr>
                                        <p:cTn id="82" dur="3000" fill="hold"/>
                                        <p:tgtEl>
                                          <p:spTgt spid="17"/>
                                        </p:tgtEl>
                                        <p:attrNameLst>
                                          <p:attrName>ppt_w</p:attrName>
                                        </p:attrNameLst>
                                      </p:cBhvr>
                                      <p:tavLst>
                                        <p:tav tm="0">
                                          <p:val>
                                            <p:fltVal val="0"/>
                                          </p:val>
                                        </p:tav>
                                        <p:tav tm="100000">
                                          <p:val>
                                            <p:strVal val="#ppt_w"/>
                                          </p:val>
                                        </p:tav>
                                      </p:tavLst>
                                    </p:anim>
                                    <p:anim calcmode="lin" valueType="num">
                                      <p:cBhvr>
                                        <p:cTn id="83" dur="3000" fill="hold"/>
                                        <p:tgtEl>
                                          <p:spTgt spid="17"/>
                                        </p:tgtEl>
                                        <p:attrNameLst>
                                          <p:attrName>ppt_h</p:attrName>
                                        </p:attrNameLst>
                                      </p:cBhvr>
                                      <p:tavLst>
                                        <p:tav tm="0">
                                          <p:val>
                                            <p:fltVal val="0"/>
                                          </p:val>
                                        </p:tav>
                                        <p:tav tm="100000">
                                          <p:val>
                                            <p:strVal val="#ppt_h"/>
                                          </p:val>
                                        </p:tav>
                                      </p:tavLst>
                                    </p:anim>
                                    <p:anim calcmode="lin" valueType="num">
                                      <p:cBhvr>
                                        <p:cTn id="84" dur="3000" fill="hold"/>
                                        <p:tgtEl>
                                          <p:spTgt spid="17"/>
                                        </p:tgtEl>
                                        <p:attrNameLst>
                                          <p:attrName>style.rotation</p:attrName>
                                        </p:attrNameLst>
                                      </p:cBhvr>
                                      <p:tavLst>
                                        <p:tav tm="0">
                                          <p:val>
                                            <p:fltVal val="90"/>
                                          </p:val>
                                        </p:tav>
                                        <p:tav tm="100000">
                                          <p:val>
                                            <p:fltVal val="0"/>
                                          </p:val>
                                        </p:tav>
                                      </p:tavLst>
                                    </p:anim>
                                    <p:animEffect transition="in" filter="fade">
                                      <p:cBhvr>
                                        <p:cTn id="85" dur="3000"/>
                                        <p:tgtEl>
                                          <p:spTgt spid="17"/>
                                        </p:tgtEl>
                                      </p:cBhvr>
                                    </p:animEffect>
                                  </p:childTnLst>
                                </p:cTn>
                              </p:par>
                              <p:par>
                                <p:cTn id="86" presetID="31" presetClass="entr" presetSubtype="0" fill="hold" grpId="0" nodeType="withEffect">
                                  <p:stCondLst>
                                    <p:cond delay="0"/>
                                  </p:stCondLst>
                                  <p:iterate type="lt">
                                    <p:tmPct val="5000"/>
                                  </p:iterate>
                                  <p:childTnLst>
                                    <p:set>
                                      <p:cBhvr>
                                        <p:cTn id="87" dur="1" fill="hold">
                                          <p:stCondLst>
                                            <p:cond delay="0"/>
                                          </p:stCondLst>
                                        </p:cTn>
                                        <p:tgtEl>
                                          <p:spTgt spid="18"/>
                                        </p:tgtEl>
                                        <p:attrNameLst>
                                          <p:attrName>style.visibility</p:attrName>
                                        </p:attrNameLst>
                                      </p:cBhvr>
                                      <p:to>
                                        <p:strVal val="visible"/>
                                      </p:to>
                                    </p:set>
                                    <p:anim calcmode="lin" valueType="num">
                                      <p:cBhvr>
                                        <p:cTn id="88" dur="3000" fill="hold"/>
                                        <p:tgtEl>
                                          <p:spTgt spid="18"/>
                                        </p:tgtEl>
                                        <p:attrNameLst>
                                          <p:attrName>ppt_w</p:attrName>
                                        </p:attrNameLst>
                                      </p:cBhvr>
                                      <p:tavLst>
                                        <p:tav tm="0">
                                          <p:val>
                                            <p:fltVal val="0"/>
                                          </p:val>
                                        </p:tav>
                                        <p:tav tm="100000">
                                          <p:val>
                                            <p:strVal val="#ppt_w"/>
                                          </p:val>
                                        </p:tav>
                                      </p:tavLst>
                                    </p:anim>
                                    <p:anim calcmode="lin" valueType="num">
                                      <p:cBhvr>
                                        <p:cTn id="89" dur="3000" fill="hold"/>
                                        <p:tgtEl>
                                          <p:spTgt spid="18"/>
                                        </p:tgtEl>
                                        <p:attrNameLst>
                                          <p:attrName>ppt_h</p:attrName>
                                        </p:attrNameLst>
                                      </p:cBhvr>
                                      <p:tavLst>
                                        <p:tav tm="0">
                                          <p:val>
                                            <p:fltVal val="0"/>
                                          </p:val>
                                        </p:tav>
                                        <p:tav tm="100000">
                                          <p:val>
                                            <p:strVal val="#ppt_h"/>
                                          </p:val>
                                        </p:tav>
                                      </p:tavLst>
                                    </p:anim>
                                    <p:anim calcmode="lin" valueType="num">
                                      <p:cBhvr>
                                        <p:cTn id="90" dur="3000" fill="hold"/>
                                        <p:tgtEl>
                                          <p:spTgt spid="18"/>
                                        </p:tgtEl>
                                        <p:attrNameLst>
                                          <p:attrName>style.rotation</p:attrName>
                                        </p:attrNameLst>
                                      </p:cBhvr>
                                      <p:tavLst>
                                        <p:tav tm="0">
                                          <p:val>
                                            <p:fltVal val="90"/>
                                          </p:val>
                                        </p:tav>
                                        <p:tav tm="100000">
                                          <p:val>
                                            <p:fltVal val="0"/>
                                          </p:val>
                                        </p:tav>
                                      </p:tavLst>
                                    </p:anim>
                                    <p:animEffect transition="in" filter="fade">
                                      <p:cBhvr>
                                        <p:cTn id="91" dur="3000"/>
                                        <p:tgtEl>
                                          <p:spTgt spid="18"/>
                                        </p:tgtEl>
                                      </p:cBhvr>
                                    </p:animEffect>
                                  </p:childTnLst>
                                </p:cTn>
                              </p:par>
                              <p:par>
                                <p:cTn id="92" presetID="31" presetClass="entr" presetSubtype="0" fill="hold" grpId="0" nodeType="withEffect">
                                  <p:stCondLst>
                                    <p:cond delay="0"/>
                                  </p:stCondLst>
                                  <p:iterate type="lt">
                                    <p:tmPct val="5000"/>
                                  </p:iterate>
                                  <p:childTnLst>
                                    <p:set>
                                      <p:cBhvr>
                                        <p:cTn id="93" dur="1" fill="hold">
                                          <p:stCondLst>
                                            <p:cond delay="0"/>
                                          </p:stCondLst>
                                        </p:cTn>
                                        <p:tgtEl>
                                          <p:spTgt spid="19"/>
                                        </p:tgtEl>
                                        <p:attrNameLst>
                                          <p:attrName>style.visibility</p:attrName>
                                        </p:attrNameLst>
                                      </p:cBhvr>
                                      <p:to>
                                        <p:strVal val="visible"/>
                                      </p:to>
                                    </p:set>
                                    <p:anim calcmode="lin" valueType="num">
                                      <p:cBhvr>
                                        <p:cTn id="94" dur="3000" fill="hold"/>
                                        <p:tgtEl>
                                          <p:spTgt spid="19"/>
                                        </p:tgtEl>
                                        <p:attrNameLst>
                                          <p:attrName>ppt_w</p:attrName>
                                        </p:attrNameLst>
                                      </p:cBhvr>
                                      <p:tavLst>
                                        <p:tav tm="0">
                                          <p:val>
                                            <p:fltVal val="0"/>
                                          </p:val>
                                        </p:tav>
                                        <p:tav tm="100000">
                                          <p:val>
                                            <p:strVal val="#ppt_w"/>
                                          </p:val>
                                        </p:tav>
                                      </p:tavLst>
                                    </p:anim>
                                    <p:anim calcmode="lin" valueType="num">
                                      <p:cBhvr>
                                        <p:cTn id="95" dur="3000" fill="hold"/>
                                        <p:tgtEl>
                                          <p:spTgt spid="19"/>
                                        </p:tgtEl>
                                        <p:attrNameLst>
                                          <p:attrName>ppt_h</p:attrName>
                                        </p:attrNameLst>
                                      </p:cBhvr>
                                      <p:tavLst>
                                        <p:tav tm="0">
                                          <p:val>
                                            <p:fltVal val="0"/>
                                          </p:val>
                                        </p:tav>
                                        <p:tav tm="100000">
                                          <p:val>
                                            <p:strVal val="#ppt_h"/>
                                          </p:val>
                                        </p:tav>
                                      </p:tavLst>
                                    </p:anim>
                                    <p:anim calcmode="lin" valueType="num">
                                      <p:cBhvr>
                                        <p:cTn id="96" dur="3000" fill="hold"/>
                                        <p:tgtEl>
                                          <p:spTgt spid="19"/>
                                        </p:tgtEl>
                                        <p:attrNameLst>
                                          <p:attrName>style.rotation</p:attrName>
                                        </p:attrNameLst>
                                      </p:cBhvr>
                                      <p:tavLst>
                                        <p:tav tm="0">
                                          <p:val>
                                            <p:fltVal val="90"/>
                                          </p:val>
                                        </p:tav>
                                        <p:tav tm="100000">
                                          <p:val>
                                            <p:fltVal val="0"/>
                                          </p:val>
                                        </p:tav>
                                      </p:tavLst>
                                    </p:anim>
                                    <p:animEffect transition="in" filter="fade">
                                      <p:cBhvr>
                                        <p:cTn id="97" dur="3000"/>
                                        <p:tgtEl>
                                          <p:spTgt spid="19"/>
                                        </p:tgtEl>
                                      </p:cBhvr>
                                    </p:animEffect>
                                  </p:childTnLst>
                                </p:cTn>
                              </p:par>
                              <p:par>
                                <p:cTn id="98" presetID="31" presetClass="entr" presetSubtype="0" fill="hold" grpId="0" nodeType="withEffect">
                                  <p:stCondLst>
                                    <p:cond delay="0"/>
                                  </p:stCondLst>
                                  <p:iterate type="lt">
                                    <p:tmPct val="5000"/>
                                  </p:iterate>
                                  <p:childTnLst>
                                    <p:set>
                                      <p:cBhvr>
                                        <p:cTn id="99" dur="1" fill="hold">
                                          <p:stCondLst>
                                            <p:cond delay="0"/>
                                          </p:stCondLst>
                                        </p:cTn>
                                        <p:tgtEl>
                                          <p:spTgt spid="20"/>
                                        </p:tgtEl>
                                        <p:attrNameLst>
                                          <p:attrName>style.visibility</p:attrName>
                                        </p:attrNameLst>
                                      </p:cBhvr>
                                      <p:to>
                                        <p:strVal val="visible"/>
                                      </p:to>
                                    </p:set>
                                    <p:anim calcmode="lin" valueType="num">
                                      <p:cBhvr>
                                        <p:cTn id="100" dur="3000" fill="hold"/>
                                        <p:tgtEl>
                                          <p:spTgt spid="20"/>
                                        </p:tgtEl>
                                        <p:attrNameLst>
                                          <p:attrName>ppt_w</p:attrName>
                                        </p:attrNameLst>
                                      </p:cBhvr>
                                      <p:tavLst>
                                        <p:tav tm="0">
                                          <p:val>
                                            <p:fltVal val="0"/>
                                          </p:val>
                                        </p:tav>
                                        <p:tav tm="100000">
                                          <p:val>
                                            <p:strVal val="#ppt_w"/>
                                          </p:val>
                                        </p:tav>
                                      </p:tavLst>
                                    </p:anim>
                                    <p:anim calcmode="lin" valueType="num">
                                      <p:cBhvr>
                                        <p:cTn id="101" dur="3000" fill="hold"/>
                                        <p:tgtEl>
                                          <p:spTgt spid="20"/>
                                        </p:tgtEl>
                                        <p:attrNameLst>
                                          <p:attrName>ppt_h</p:attrName>
                                        </p:attrNameLst>
                                      </p:cBhvr>
                                      <p:tavLst>
                                        <p:tav tm="0">
                                          <p:val>
                                            <p:fltVal val="0"/>
                                          </p:val>
                                        </p:tav>
                                        <p:tav tm="100000">
                                          <p:val>
                                            <p:strVal val="#ppt_h"/>
                                          </p:val>
                                        </p:tav>
                                      </p:tavLst>
                                    </p:anim>
                                    <p:anim calcmode="lin" valueType="num">
                                      <p:cBhvr>
                                        <p:cTn id="102" dur="3000" fill="hold"/>
                                        <p:tgtEl>
                                          <p:spTgt spid="20"/>
                                        </p:tgtEl>
                                        <p:attrNameLst>
                                          <p:attrName>style.rotation</p:attrName>
                                        </p:attrNameLst>
                                      </p:cBhvr>
                                      <p:tavLst>
                                        <p:tav tm="0">
                                          <p:val>
                                            <p:fltVal val="90"/>
                                          </p:val>
                                        </p:tav>
                                        <p:tav tm="100000">
                                          <p:val>
                                            <p:fltVal val="0"/>
                                          </p:val>
                                        </p:tav>
                                      </p:tavLst>
                                    </p:anim>
                                    <p:animEffect transition="in" filter="fade">
                                      <p:cBhvr>
                                        <p:cTn id="103" dur="3000"/>
                                        <p:tgtEl>
                                          <p:spTgt spid="20"/>
                                        </p:tgtEl>
                                      </p:cBhvr>
                                    </p:animEffect>
                                  </p:childTnLst>
                                </p:cTn>
                              </p:par>
                              <p:par>
                                <p:cTn id="104" presetID="31" presetClass="entr" presetSubtype="0" fill="hold" grpId="0" nodeType="withEffect">
                                  <p:stCondLst>
                                    <p:cond delay="0"/>
                                  </p:stCondLst>
                                  <p:iterate type="lt">
                                    <p:tmPct val="5000"/>
                                  </p:iterate>
                                  <p:childTnLst>
                                    <p:set>
                                      <p:cBhvr>
                                        <p:cTn id="105" dur="1" fill="hold">
                                          <p:stCondLst>
                                            <p:cond delay="0"/>
                                          </p:stCondLst>
                                        </p:cTn>
                                        <p:tgtEl>
                                          <p:spTgt spid="21"/>
                                        </p:tgtEl>
                                        <p:attrNameLst>
                                          <p:attrName>style.visibility</p:attrName>
                                        </p:attrNameLst>
                                      </p:cBhvr>
                                      <p:to>
                                        <p:strVal val="visible"/>
                                      </p:to>
                                    </p:set>
                                    <p:anim calcmode="lin" valueType="num">
                                      <p:cBhvr>
                                        <p:cTn id="106" dur="3000" fill="hold"/>
                                        <p:tgtEl>
                                          <p:spTgt spid="21"/>
                                        </p:tgtEl>
                                        <p:attrNameLst>
                                          <p:attrName>ppt_w</p:attrName>
                                        </p:attrNameLst>
                                      </p:cBhvr>
                                      <p:tavLst>
                                        <p:tav tm="0">
                                          <p:val>
                                            <p:fltVal val="0"/>
                                          </p:val>
                                        </p:tav>
                                        <p:tav tm="100000">
                                          <p:val>
                                            <p:strVal val="#ppt_w"/>
                                          </p:val>
                                        </p:tav>
                                      </p:tavLst>
                                    </p:anim>
                                    <p:anim calcmode="lin" valueType="num">
                                      <p:cBhvr>
                                        <p:cTn id="107" dur="3000" fill="hold"/>
                                        <p:tgtEl>
                                          <p:spTgt spid="21"/>
                                        </p:tgtEl>
                                        <p:attrNameLst>
                                          <p:attrName>ppt_h</p:attrName>
                                        </p:attrNameLst>
                                      </p:cBhvr>
                                      <p:tavLst>
                                        <p:tav tm="0">
                                          <p:val>
                                            <p:fltVal val="0"/>
                                          </p:val>
                                        </p:tav>
                                        <p:tav tm="100000">
                                          <p:val>
                                            <p:strVal val="#ppt_h"/>
                                          </p:val>
                                        </p:tav>
                                      </p:tavLst>
                                    </p:anim>
                                    <p:anim calcmode="lin" valueType="num">
                                      <p:cBhvr>
                                        <p:cTn id="108" dur="3000" fill="hold"/>
                                        <p:tgtEl>
                                          <p:spTgt spid="21"/>
                                        </p:tgtEl>
                                        <p:attrNameLst>
                                          <p:attrName>style.rotation</p:attrName>
                                        </p:attrNameLst>
                                      </p:cBhvr>
                                      <p:tavLst>
                                        <p:tav tm="0">
                                          <p:val>
                                            <p:fltVal val="90"/>
                                          </p:val>
                                        </p:tav>
                                        <p:tav tm="100000">
                                          <p:val>
                                            <p:fltVal val="0"/>
                                          </p:val>
                                        </p:tav>
                                      </p:tavLst>
                                    </p:anim>
                                    <p:animEffect transition="in" filter="fade">
                                      <p:cBhvr>
                                        <p:cTn id="109" dur="3000"/>
                                        <p:tgtEl>
                                          <p:spTgt spid="21"/>
                                        </p:tgtEl>
                                      </p:cBhvr>
                                    </p:animEffect>
                                  </p:childTnLst>
                                </p:cTn>
                              </p:par>
                              <p:par>
                                <p:cTn id="110" presetID="31" presetClass="entr" presetSubtype="0" fill="hold" grpId="0" nodeType="withEffect">
                                  <p:stCondLst>
                                    <p:cond delay="0"/>
                                  </p:stCondLst>
                                  <p:iterate type="lt">
                                    <p:tmPct val="5000"/>
                                  </p:iterate>
                                  <p:childTnLst>
                                    <p:set>
                                      <p:cBhvr>
                                        <p:cTn id="111" dur="1" fill="hold">
                                          <p:stCondLst>
                                            <p:cond delay="0"/>
                                          </p:stCondLst>
                                        </p:cTn>
                                        <p:tgtEl>
                                          <p:spTgt spid="22"/>
                                        </p:tgtEl>
                                        <p:attrNameLst>
                                          <p:attrName>style.visibility</p:attrName>
                                        </p:attrNameLst>
                                      </p:cBhvr>
                                      <p:to>
                                        <p:strVal val="visible"/>
                                      </p:to>
                                    </p:set>
                                    <p:anim calcmode="lin" valueType="num">
                                      <p:cBhvr>
                                        <p:cTn id="112" dur="3000" fill="hold"/>
                                        <p:tgtEl>
                                          <p:spTgt spid="22"/>
                                        </p:tgtEl>
                                        <p:attrNameLst>
                                          <p:attrName>ppt_w</p:attrName>
                                        </p:attrNameLst>
                                      </p:cBhvr>
                                      <p:tavLst>
                                        <p:tav tm="0">
                                          <p:val>
                                            <p:fltVal val="0"/>
                                          </p:val>
                                        </p:tav>
                                        <p:tav tm="100000">
                                          <p:val>
                                            <p:strVal val="#ppt_w"/>
                                          </p:val>
                                        </p:tav>
                                      </p:tavLst>
                                    </p:anim>
                                    <p:anim calcmode="lin" valueType="num">
                                      <p:cBhvr>
                                        <p:cTn id="113" dur="3000" fill="hold"/>
                                        <p:tgtEl>
                                          <p:spTgt spid="22"/>
                                        </p:tgtEl>
                                        <p:attrNameLst>
                                          <p:attrName>ppt_h</p:attrName>
                                        </p:attrNameLst>
                                      </p:cBhvr>
                                      <p:tavLst>
                                        <p:tav tm="0">
                                          <p:val>
                                            <p:fltVal val="0"/>
                                          </p:val>
                                        </p:tav>
                                        <p:tav tm="100000">
                                          <p:val>
                                            <p:strVal val="#ppt_h"/>
                                          </p:val>
                                        </p:tav>
                                      </p:tavLst>
                                    </p:anim>
                                    <p:anim calcmode="lin" valueType="num">
                                      <p:cBhvr>
                                        <p:cTn id="114" dur="3000" fill="hold"/>
                                        <p:tgtEl>
                                          <p:spTgt spid="22"/>
                                        </p:tgtEl>
                                        <p:attrNameLst>
                                          <p:attrName>style.rotation</p:attrName>
                                        </p:attrNameLst>
                                      </p:cBhvr>
                                      <p:tavLst>
                                        <p:tav tm="0">
                                          <p:val>
                                            <p:fltVal val="90"/>
                                          </p:val>
                                        </p:tav>
                                        <p:tav tm="100000">
                                          <p:val>
                                            <p:fltVal val="0"/>
                                          </p:val>
                                        </p:tav>
                                      </p:tavLst>
                                    </p:anim>
                                    <p:animEffect transition="in" filter="fade">
                                      <p:cBhvr>
                                        <p:cTn id="115" dur="3000"/>
                                        <p:tgtEl>
                                          <p:spTgt spid="22"/>
                                        </p:tgtEl>
                                      </p:cBhvr>
                                    </p:animEffect>
                                  </p:childTnLst>
                                </p:cTn>
                              </p:par>
                              <p:par>
                                <p:cTn id="116" presetID="31" presetClass="entr" presetSubtype="0" fill="hold" grpId="0" nodeType="withEffect">
                                  <p:stCondLst>
                                    <p:cond delay="0"/>
                                  </p:stCondLst>
                                  <p:iterate type="lt">
                                    <p:tmPct val="5000"/>
                                  </p:iterate>
                                  <p:childTnLst>
                                    <p:set>
                                      <p:cBhvr>
                                        <p:cTn id="117" dur="1" fill="hold">
                                          <p:stCondLst>
                                            <p:cond delay="0"/>
                                          </p:stCondLst>
                                        </p:cTn>
                                        <p:tgtEl>
                                          <p:spTgt spid="23"/>
                                        </p:tgtEl>
                                        <p:attrNameLst>
                                          <p:attrName>style.visibility</p:attrName>
                                        </p:attrNameLst>
                                      </p:cBhvr>
                                      <p:to>
                                        <p:strVal val="visible"/>
                                      </p:to>
                                    </p:set>
                                    <p:anim calcmode="lin" valueType="num">
                                      <p:cBhvr>
                                        <p:cTn id="118" dur="3000" fill="hold"/>
                                        <p:tgtEl>
                                          <p:spTgt spid="23"/>
                                        </p:tgtEl>
                                        <p:attrNameLst>
                                          <p:attrName>ppt_w</p:attrName>
                                        </p:attrNameLst>
                                      </p:cBhvr>
                                      <p:tavLst>
                                        <p:tav tm="0">
                                          <p:val>
                                            <p:fltVal val="0"/>
                                          </p:val>
                                        </p:tav>
                                        <p:tav tm="100000">
                                          <p:val>
                                            <p:strVal val="#ppt_w"/>
                                          </p:val>
                                        </p:tav>
                                      </p:tavLst>
                                    </p:anim>
                                    <p:anim calcmode="lin" valueType="num">
                                      <p:cBhvr>
                                        <p:cTn id="119" dur="3000" fill="hold"/>
                                        <p:tgtEl>
                                          <p:spTgt spid="23"/>
                                        </p:tgtEl>
                                        <p:attrNameLst>
                                          <p:attrName>ppt_h</p:attrName>
                                        </p:attrNameLst>
                                      </p:cBhvr>
                                      <p:tavLst>
                                        <p:tav tm="0">
                                          <p:val>
                                            <p:fltVal val="0"/>
                                          </p:val>
                                        </p:tav>
                                        <p:tav tm="100000">
                                          <p:val>
                                            <p:strVal val="#ppt_h"/>
                                          </p:val>
                                        </p:tav>
                                      </p:tavLst>
                                    </p:anim>
                                    <p:anim calcmode="lin" valueType="num">
                                      <p:cBhvr>
                                        <p:cTn id="120" dur="3000" fill="hold"/>
                                        <p:tgtEl>
                                          <p:spTgt spid="23"/>
                                        </p:tgtEl>
                                        <p:attrNameLst>
                                          <p:attrName>style.rotation</p:attrName>
                                        </p:attrNameLst>
                                      </p:cBhvr>
                                      <p:tavLst>
                                        <p:tav tm="0">
                                          <p:val>
                                            <p:fltVal val="90"/>
                                          </p:val>
                                        </p:tav>
                                        <p:tav tm="100000">
                                          <p:val>
                                            <p:fltVal val="0"/>
                                          </p:val>
                                        </p:tav>
                                      </p:tavLst>
                                    </p:anim>
                                    <p:animEffect transition="in" filter="fade">
                                      <p:cBhvr>
                                        <p:cTn id="121" dur="3000"/>
                                        <p:tgtEl>
                                          <p:spTgt spid="23"/>
                                        </p:tgtEl>
                                      </p:cBhvr>
                                    </p:animEffect>
                                  </p:childTnLst>
                                </p:cTn>
                              </p:par>
                              <p:par>
                                <p:cTn id="122" presetID="31" presetClass="entr" presetSubtype="0" fill="hold" grpId="0" nodeType="withEffect">
                                  <p:stCondLst>
                                    <p:cond delay="0"/>
                                  </p:stCondLst>
                                  <p:iterate type="lt">
                                    <p:tmPct val="5000"/>
                                  </p:iterate>
                                  <p:childTnLst>
                                    <p:set>
                                      <p:cBhvr>
                                        <p:cTn id="123" dur="1" fill="hold">
                                          <p:stCondLst>
                                            <p:cond delay="0"/>
                                          </p:stCondLst>
                                        </p:cTn>
                                        <p:tgtEl>
                                          <p:spTgt spid="24"/>
                                        </p:tgtEl>
                                        <p:attrNameLst>
                                          <p:attrName>style.visibility</p:attrName>
                                        </p:attrNameLst>
                                      </p:cBhvr>
                                      <p:to>
                                        <p:strVal val="visible"/>
                                      </p:to>
                                    </p:set>
                                    <p:anim calcmode="lin" valueType="num">
                                      <p:cBhvr>
                                        <p:cTn id="124" dur="3000" fill="hold"/>
                                        <p:tgtEl>
                                          <p:spTgt spid="24"/>
                                        </p:tgtEl>
                                        <p:attrNameLst>
                                          <p:attrName>ppt_w</p:attrName>
                                        </p:attrNameLst>
                                      </p:cBhvr>
                                      <p:tavLst>
                                        <p:tav tm="0">
                                          <p:val>
                                            <p:fltVal val="0"/>
                                          </p:val>
                                        </p:tav>
                                        <p:tav tm="100000">
                                          <p:val>
                                            <p:strVal val="#ppt_w"/>
                                          </p:val>
                                        </p:tav>
                                      </p:tavLst>
                                    </p:anim>
                                    <p:anim calcmode="lin" valueType="num">
                                      <p:cBhvr>
                                        <p:cTn id="125" dur="3000" fill="hold"/>
                                        <p:tgtEl>
                                          <p:spTgt spid="24"/>
                                        </p:tgtEl>
                                        <p:attrNameLst>
                                          <p:attrName>ppt_h</p:attrName>
                                        </p:attrNameLst>
                                      </p:cBhvr>
                                      <p:tavLst>
                                        <p:tav tm="0">
                                          <p:val>
                                            <p:fltVal val="0"/>
                                          </p:val>
                                        </p:tav>
                                        <p:tav tm="100000">
                                          <p:val>
                                            <p:strVal val="#ppt_h"/>
                                          </p:val>
                                        </p:tav>
                                      </p:tavLst>
                                    </p:anim>
                                    <p:anim calcmode="lin" valueType="num">
                                      <p:cBhvr>
                                        <p:cTn id="126" dur="3000" fill="hold"/>
                                        <p:tgtEl>
                                          <p:spTgt spid="24"/>
                                        </p:tgtEl>
                                        <p:attrNameLst>
                                          <p:attrName>style.rotation</p:attrName>
                                        </p:attrNameLst>
                                      </p:cBhvr>
                                      <p:tavLst>
                                        <p:tav tm="0">
                                          <p:val>
                                            <p:fltVal val="90"/>
                                          </p:val>
                                        </p:tav>
                                        <p:tav tm="100000">
                                          <p:val>
                                            <p:fltVal val="0"/>
                                          </p:val>
                                        </p:tav>
                                      </p:tavLst>
                                    </p:anim>
                                    <p:animEffect transition="in" filter="fade">
                                      <p:cBhvr>
                                        <p:cTn id="127" dur="3000"/>
                                        <p:tgtEl>
                                          <p:spTgt spid="24"/>
                                        </p:tgtEl>
                                      </p:cBhvr>
                                    </p:animEffect>
                                  </p:childTnLst>
                                </p:cTn>
                              </p:par>
                              <p:par>
                                <p:cTn id="128" presetID="31" presetClass="entr" presetSubtype="0" fill="hold" grpId="0" nodeType="withEffect">
                                  <p:stCondLst>
                                    <p:cond delay="0"/>
                                  </p:stCondLst>
                                  <p:iterate type="lt">
                                    <p:tmPct val="5000"/>
                                  </p:iterate>
                                  <p:childTnLst>
                                    <p:set>
                                      <p:cBhvr>
                                        <p:cTn id="129" dur="1" fill="hold">
                                          <p:stCondLst>
                                            <p:cond delay="0"/>
                                          </p:stCondLst>
                                        </p:cTn>
                                        <p:tgtEl>
                                          <p:spTgt spid="25"/>
                                        </p:tgtEl>
                                        <p:attrNameLst>
                                          <p:attrName>style.visibility</p:attrName>
                                        </p:attrNameLst>
                                      </p:cBhvr>
                                      <p:to>
                                        <p:strVal val="visible"/>
                                      </p:to>
                                    </p:set>
                                    <p:anim calcmode="lin" valueType="num">
                                      <p:cBhvr>
                                        <p:cTn id="130" dur="3000" fill="hold"/>
                                        <p:tgtEl>
                                          <p:spTgt spid="25"/>
                                        </p:tgtEl>
                                        <p:attrNameLst>
                                          <p:attrName>ppt_w</p:attrName>
                                        </p:attrNameLst>
                                      </p:cBhvr>
                                      <p:tavLst>
                                        <p:tav tm="0">
                                          <p:val>
                                            <p:fltVal val="0"/>
                                          </p:val>
                                        </p:tav>
                                        <p:tav tm="100000">
                                          <p:val>
                                            <p:strVal val="#ppt_w"/>
                                          </p:val>
                                        </p:tav>
                                      </p:tavLst>
                                    </p:anim>
                                    <p:anim calcmode="lin" valueType="num">
                                      <p:cBhvr>
                                        <p:cTn id="131" dur="3000" fill="hold"/>
                                        <p:tgtEl>
                                          <p:spTgt spid="25"/>
                                        </p:tgtEl>
                                        <p:attrNameLst>
                                          <p:attrName>ppt_h</p:attrName>
                                        </p:attrNameLst>
                                      </p:cBhvr>
                                      <p:tavLst>
                                        <p:tav tm="0">
                                          <p:val>
                                            <p:fltVal val="0"/>
                                          </p:val>
                                        </p:tav>
                                        <p:tav tm="100000">
                                          <p:val>
                                            <p:strVal val="#ppt_h"/>
                                          </p:val>
                                        </p:tav>
                                      </p:tavLst>
                                    </p:anim>
                                    <p:anim calcmode="lin" valueType="num">
                                      <p:cBhvr>
                                        <p:cTn id="132" dur="3000" fill="hold"/>
                                        <p:tgtEl>
                                          <p:spTgt spid="25"/>
                                        </p:tgtEl>
                                        <p:attrNameLst>
                                          <p:attrName>style.rotation</p:attrName>
                                        </p:attrNameLst>
                                      </p:cBhvr>
                                      <p:tavLst>
                                        <p:tav tm="0">
                                          <p:val>
                                            <p:fltVal val="90"/>
                                          </p:val>
                                        </p:tav>
                                        <p:tav tm="100000">
                                          <p:val>
                                            <p:fltVal val="0"/>
                                          </p:val>
                                        </p:tav>
                                      </p:tavLst>
                                    </p:anim>
                                    <p:animEffect transition="in" filter="fade">
                                      <p:cBhvr>
                                        <p:cTn id="133" dur="3000"/>
                                        <p:tgtEl>
                                          <p:spTgt spid="25"/>
                                        </p:tgtEl>
                                      </p:cBhvr>
                                    </p:animEffect>
                                  </p:childTnLst>
                                </p:cTn>
                              </p:par>
                              <p:par>
                                <p:cTn id="134" presetID="31" presetClass="entr" presetSubtype="0" fill="hold" grpId="0" nodeType="withEffect">
                                  <p:stCondLst>
                                    <p:cond delay="0"/>
                                  </p:stCondLst>
                                  <p:iterate type="lt">
                                    <p:tmPct val="5000"/>
                                  </p:iterate>
                                  <p:childTnLst>
                                    <p:set>
                                      <p:cBhvr>
                                        <p:cTn id="135" dur="1" fill="hold">
                                          <p:stCondLst>
                                            <p:cond delay="0"/>
                                          </p:stCondLst>
                                        </p:cTn>
                                        <p:tgtEl>
                                          <p:spTgt spid="26"/>
                                        </p:tgtEl>
                                        <p:attrNameLst>
                                          <p:attrName>style.visibility</p:attrName>
                                        </p:attrNameLst>
                                      </p:cBhvr>
                                      <p:to>
                                        <p:strVal val="visible"/>
                                      </p:to>
                                    </p:set>
                                    <p:anim calcmode="lin" valueType="num">
                                      <p:cBhvr>
                                        <p:cTn id="136" dur="3000" fill="hold"/>
                                        <p:tgtEl>
                                          <p:spTgt spid="26"/>
                                        </p:tgtEl>
                                        <p:attrNameLst>
                                          <p:attrName>ppt_w</p:attrName>
                                        </p:attrNameLst>
                                      </p:cBhvr>
                                      <p:tavLst>
                                        <p:tav tm="0">
                                          <p:val>
                                            <p:fltVal val="0"/>
                                          </p:val>
                                        </p:tav>
                                        <p:tav tm="100000">
                                          <p:val>
                                            <p:strVal val="#ppt_w"/>
                                          </p:val>
                                        </p:tav>
                                      </p:tavLst>
                                    </p:anim>
                                    <p:anim calcmode="lin" valueType="num">
                                      <p:cBhvr>
                                        <p:cTn id="137" dur="3000" fill="hold"/>
                                        <p:tgtEl>
                                          <p:spTgt spid="26"/>
                                        </p:tgtEl>
                                        <p:attrNameLst>
                                          <p:attrName>ppt_h</p:attrName>
                                        </p:attrNameLst>
                                      </p:cBhvr>
                                      <p:tavLst>
                                        <p:tav tm="0">
                                          <p:val>
                                            <p:fltVal val="0"/>
                                          </p:val>
                                        </p:tav>
                                        <p:tav tm="100000">
                                          <p:val>
                                            <p:strVal val="#ppt_h"/>
                                          </p:val>
                                        </p:tav>
                                      </p:tavLst>
                                    </p:anim>
                                    <p:anim calcmode="lin" valueType="num">
                                      <p:cBhvr>
                                        <p:cTn id="138" dur="3000" fill="hold"/>
                                        <p:tgtEl>
                                          <p:spTgt spid="26"/>
                                        </p:tgtEl>
                                        <p:attrNameLst>
                                          <p:attrName>style.rotation</p:attrName>
                                        </p:attrNameLst>
                                      </p:cBhvr>
                                      <p:tavLst>
                                        <p:tav tm="0">
                                          <p:val>
                                            <p:fltVal val="90"/>
                                          </p:val>
                                        </p:tav>
                                        <p:tav tm="100000">
                                          <p:val>
                                            <p:fltVal val="0"/>
                                          </p:val>
                                        </p:tav>
                                      </p:tavLst>
                                    </p:anim>
                                    <p:animEffect transition="in" filter="fade">
                                      <p:cBhvr>
                                        <p:cTn id="139" dur="3000"/>
                                        <p:tgtEl>
                                          <p:spTgt spid="26"/>
                                        </p:tgtEl>
                                      </p:cBhvr>
                                    </p:animEffect>
                                  </p:childTnLst>
                                </p:cTn>
                              </p:par>
                              <p:par>
                                <p:cTn id="140" presetID="31" presetClass="entr" presetSubtype="0" fill="hold" grpId="0" nodeType="withEffect">
                                  <p:stCondLst>
                                    <p:cond delay="0"/>
                                  </p:stCondLst>
                                  <p:iterate type="lt">
                                    <p:tmPct val="5000"/>
                                  </p:iterate>
                                  <p:childTnLst>
                                    <p:set>
                                      <p:cBhvr>
                                        <p:cTn id="141" dur="1" fill="hold">
                                          <p:stCondLst>
                                            <p:cond delay="0"/>
                                          </p:stCondLst>
                                        </p:cTn>
                                        <p:tgtEl>
                                          <p:spTgt spid="27"/>
                                        </p:tgtEl>
                                        <p:attrNameLst>
                                          <p:attrName>style.visibility</p:attrName>
                                        </p:attrNameLst>
                                      </p:cBhvr>
                                      <p:to>
                                        <p:strVal val="visible"/>
                                      </p:to>
                                    </p:set>
                                    <p:anim calcmode="lin" valueType="num">
                                      <p:cBhvr>
                                        <p:cTn id="142" dur="3000" fill="hold"/>
                                        <p:tgtEl>
                                          <p:spTgt spid="27"/>
                                        </p:tgtEl>
                                        <p:attrNameLst>
                                          <p:attrName>ppt_w</p:attrName>
                                        </p:attrNameLst>
                                      </p:cBhvr>
                                      <p:tavLst>
                                        <p:tav tm="0">
                                          <p:val>
                                            <p:fltVal val="0"/>
                                          </p:val>
                                        </p:tav>
                                        <p:tav tm="100000">
                                          <p:val>
                                            <p:strVal val="#ppt_w"/>
                                          </p:val>
                                        </p:tav>
                                      </p:tavLst>
                                    </p:anim>
                                    <p:anim calcmode="lin" valueType="num">
                                      <p:cBhvr>
                                        <p:cTn id="143" dur="3000" fill="hold"/>
                                        <p:tgtEl>
                                          <p:spTgt spid="27"/>
                                        </p:tgtEl>
                                        <p:attrNameLst>
                                          <p:attrName>ppt_h</p:attrName>
                                        </p:attrNameLst>
                                      </p:cBhvr>
                                      <p:tavLst>
                                        <p:tav tm="0">
                                          <p:val>
                                            <p:fltVal val="0"/>
                                          </p:val>
                                        </p:tav>
                                        <p:tav tm="100000">
                                          <p:val>
                                            <p:strVal val="#ppt_h"/>
                                          </p:val>
                                        </p:tav>
                                      </p:tavLst>
                                    </p:anim>
                                    <p:anim calcmode="lin" valueType="num">
                                      <p:cBhvr>
                                        <p:cTn id="144" dur="3000" fill="hold"/>
                                        <p:tgtEl>
                                          <p:spTgt spid="27"/>
                                        </p:tgtEl>
                                        <p:attrNameLst>
                                          <p:attrName>style.rotation</p:attrName>
                                        </p:attrNameLst>
                                      </p:cBhvr>
                                      <p:tavLst>
                                        <p:tav tm="0">
                                          <p:val>
                                            <p:fltVal val="90"/>
                                          </p:val>
                                        </p:tav>
                                        <p:tav tm="100000">
                                          <p:val>
                                            <p:fltVal val="0"/>
                                          </p:val>
                                        </p:tav>
                                      </p:tavLst>
                                    </p:anim>
                                    <p:animEffect transition="in" filter="fade">
                                      <p:cBhvr>
                                        <p:cTn id="145" dur="3000"/>
                                        <p:tgtEl>
                                          <p:spTgt spid="27"/>
                                        </p:tgtEl>
                                      </p:cBhvr>
                                    </p:animEffect>
                                  </p:childTnLst>
                                </p:cTn>
                              </p:par>
                              <p:par>
                                <p:cTn id="146" presetID="23" presetClass="entr" presetSubtype="528" fill="hold" grpId="1" nodeType="withEffect">
                                  <p:stCondLst>
                                    <p:cond delay="0"/>
                                  </p:stCondLst>
                                  <p:iterate type="lt">
                                    <p:tmPct val="0"/>
                                  </p:iterate>
                                  <p:childTnLst>
                                    <p:set>
                                      <p:cBhvr>
                                        <p:cTn id="147" dur="1" fill="hold">
                                          <p:stCondLst>
                                            <p:cond delay="0"/>
                                          </p:stCondLst>
                                        </p:cTn>
                                        <p:tgtEl>
                                          <p:spTgt spid="5"/>
                                        </p:tgtEl>
                                        <p:attrNameLst>
                                          <p:attrName>style.visibility</p:attrName>
                                        </p:attrNameLst>
                                      </p:cBhvr>
                                      <p:to>
                                        <p:strVal val="visible"/>
                                      </p:to>
                                    </p:set>
                                    <p:anim calcmode="lin" valueType="num">
                                      <p:cBhvr>
                                        <p:cTn id="148" dur="3000" fill="hold"/>
                                        <p:tgtEl>
                                          <p:spTgt spid="5"/>
                                        </p:tgtEl>
                                        <p:attrNameLst>
                                          <p:attrName>ppt_w</p:attrName>
                                        </p:attrNameLst>
                                      </p:cBhvr>
                                      <p:tavLst>
                                        <p:tav tm="0">
                                          <p:val>
                                            <p:fltVal val="0"/>
                                          </p:val>
                                        </p:tav>
                                        <p:tav tm="100000">
                                          <p:val>
                                            <p:strVal val="#ppt_w"/>
                                          </p:val>
                                        </p:tav>
                                      </p:tavLst>
                                    </p:anim>
                                    <p:anim calcmode="lin" valueType="num">
                                      <p:cBhvr>
                                        <p:cTn id="149" dur="3000" fill="hold"/>
                                        <p:tgtEl>
                                          <p:spTgt spid="5"/>
                                        </p:tgtEl>
                                        <p:attrNameLst>
                                          <p:attrName>ppt_h</p:attrName>
                                        </p:attrNameLst>
                                      </p:cBhvr>
                                      <p:tavLst>
                                        <p:tav tm="0">
                                          <p:val>
                                            <p:fltVal val="0"/>
                                          </p:val>
                                        </p:tav>
                                        <p:tav tm="100000">
                                          <p:val>
                                            <p:strVal val="#ppt_h"/>
                                          </p:val>
                                        </p:tav>
                                      </p:tavLst>
                                    </p:anim>
                                    <p:anim calcmode="lin" valueType="num">
                                      <p:cBhvr>
                                        <p:cTn id="150" dur="3000" fill="hold"/>
                                        <p:tgtEl>
                                          <p:spTgt spid="5"/>
                                        </p:tgtEl>
                                        <p:attrNameLst>
                                          <p:attrName>ppt_x</p:attrName>
                                        </p:attrNameLst>
                                      </p:cBhvr>
                                      <p:tavLst>
                                        <p:tav tm="0">
                                          <p:val>
                                            <p:fltVal val="0.5"/>
                                          </p:val>
                                        </p:tav>
                                        <p:tav tm="100000">
                                          <p:val>
                                            <p:strVal val="#ppt_x"/>
                                          </p:val>
                                        </p:tav>
                                      </p:tavLst>
                                    </p:anim>
                                    <p:anim calcmode="lin" valueType="num">
                                      <p:cBhvr>
                                        <p:cTn id="151" dur="3000" fill="hold"/>
                                        <p:tgtEl>
                                          <p:spTgt spid="5"/>
                                        </p:tgtEl>
                                        <p:attrNameLst>
                                          <p:attrName>ppt_y</p:attrName>
                                        </p:attrNameLst>
                                      </p:cBhvr>
                                      <p:tavLst>
                                        <p:tav tm="0">
                                          <p:val>
                                            <p:fltVal val="0.5"/>
                                          </p:val>
                                        </p:tav>
                                        <p:tav tm="100000">
                                          <p:val>
                                            <p:strVal val="#ppt_y"/>
                                          </p:val>
                                        </p:tav>
                                      </p:tavLst>
                                    </p:anim>
                                  </p:childTnLst>
                                </p:cTn>
                              </p:par>
                              <p:par>
                                <p:cTn id="152" presetID="23" presetClass="entr" presetSubtype="528" fill="hold" grpId="1" nodeType="withEffect">
                                  <p:stCondLst>
                                    <p:cond delay="0"/>
                                  </p:stCondLst>
                                  <p:iterate type="lt">
                                    <p:tmPct val="0"/>
                                  </p:iterate>
                                  <p:childTnLst>
                                    <p:set>
                                      <p:cBhvr>
                                        <p:cTn id="153" dur="1" fill="hold">
                                          <p:stCondLst>
                                            <p:cond delay="0"/>
                                          </p:stCondLst>
                                        </p:cTn>
                                        <p:tgtEl>
                                          <p:spTgt spid="6"/>
                                        </p:tgtEl>
                                        <p:attrNameLst>
                                          <p:attrName>style.visibility</p:attrName>
                                        </p:attrNameLst>
                                      </p:cBhvr>
                                      <p:to>
                                        <p:strVal val="visible"/>
                                      </p:to>
                                    </p:set>
                                    <p:anim calcmode="lin" valueType="num">
                                      <p:cBhvr>
                                        <p:cTn id="154" dur="3000" fill="hold"/>
                                        <p:tgtEl>
                                          <p:spTgt spid="6"/>
                                        </p:tgtEl>
                                        <p:attrNameLst>
                                          <p:attrName>ppt_w</p:attrName>
                                        </p:attrNameLst>
                                      </p:cBhvr>
                                      <p:tavLst>
                                        <p:tav tm="0">
                                          <p:val>
                                            <p:fltVal val="0"/>
                                          </p:val>
                                        </p:tav>
                                        <p:tav tm="100000">
                                          <p:val>
                                            <p:strVal val="#ppt_w"/>
                                          </p:val>
                                        </p:tav>
                                      </p:tavLst>
                                    </p:anim>
                                    <p:anim calcmode="lin" valueType="num">
                                      <p:cBhvr>
                                        <p:cTn id="155" dur="3000" fill="hold"/>
                                        <p:tgtEl>
                                          <p:spTgt spid="6"/>
                                        </p:tgtEl>
                                        <p:attrNameLst>
                                          <p:attrName>ppt_h</p:attrName>
                                        </p:attrNameLst>
                                      </p:cBhvr>
                                      <p:tavLst>
                                        <p:tav tm="0">
                                          <p:val>
                                            <p:fltVal val="0"/>
                                          </p:val>
                                        </p:tav>
                                        <p:tav tm="100000">
                                          <p:val>
                                            <p:strVal val="#ppt_h"/>
                                          </p:val>
                                        </p:tav>
                                      </p:tavLst>
                                    </p:anim>
                                    <p:anim calcmode="lin" valueType="num">
                                      <p:cBhvr>
                                        <p:cTn id="156" dur="3000" fill="hold"/>
                                        <p:tgtEl>
                                          <p:spTgt spid="6"/>
                                        </p:tgtEl>
                                        <p:attrNameLst>
                                          <p:attrName>ppt_x</p:attrName>
                                        </p:attrNameLst>
                                      </p:cBhvr>
                                      <p:tavLst>
                                        <p:tav tm="0">
                                          <p:val>
                                            <p:fltVal val="0.5"/>
                                          </p:val>
                                        </p:tav>
                                        <p:tav tm="100000">
                                          <p:val>
                                            <p:strVal val="#ppt_x"/>
                                          </p:val>
                                        </p:tav>
                                      </p:tavLst>
                                    </p:anim>
                                    <p:anim calcmode="lin" valueType="num">
                                      <p:cBhvr>
                                        <p:cTn id="157" dur="3000" fill="hold"/>
                                        <p:tgtEl>
                                          <p:spTgt spid="6"/>
                                        </p:tgtEl>
                                        <p:attrNameLst>
                                          <p:attrName>ppt_y</p:attrName>
                                        </p:attrNameLst>
                                      </p:cBhvr>
                                      <p:tavLst>
                                        <p:tav tm="0">
                                          <p:val>
                                            <p:fltVal val="0.5"/>
                                          </p:val>
                                        </p:tav>
                                        <p:tav tm="100000">
                                          <p:val>
                                            <p:strVal val="#ppt_y"/>
                                          </p:val>
                                        </p:tav>
                                      </p:tavLst>
                                    </p:anim>
                                  </p:childTnLst>
                                </p:cTn>
                              </p:par>
                              <p:par>
                                <p:cTn id="158" presetID="23" presetClass="entr" presetSubtype="528" fill="hold" grpId="1" nodeType="withEffect">
                                  <p:stCondLst>
                                    <p:cond delay="0"/>
                                  </p:stCondLst>
                                  <p:iterate type="lt">
                                    <p:tmPct val="0"/>
                                  </p:iterate>
                                  <p:childTnLst>
                                    <p:set>
                                      <p:cBhvr>
                                        <p:cTn id="159" dur="1" fill="hold">
                                          <p:stCondLst>
                                            <p:cond delay="0"/>
                                          </p:stCondLst>
                                        </p:cTn>
                                        <p:tgtEl>
                                          <p:spTgt spid="7"/>
                                        </p:tgtEl>
                                        <p:attrNameLst>
                                          <p:attrName>style.visibility</p:attrName>
                                        </p:attrNameLst>
                                      </p:cBhvr>
                                      <p:to>
                                        <p:strVal val="visible"/>
                                      </p:to>
                                    </p:set>
                                    <p:anim calcmode="lin" valueType="num">
                                      <p:cBhvr>
                                        <p:cTn id="160" dur="3000" fill="hold"/>
                                        <p:tgtEl>
                                          <p:spTgt spid="7"/>
                                        </p:tgtEl>
                                        <p:attrNameLst>
                                          <p:attrName>ppt_w</p:attrName>
                                        </p:attrNameLst>
                                      </p:cBhvr>
                                      <p:tavLst>
                                        <p:tav tm="0">
                                          <p:val>
                                            <p:fltVal val="0"/>
                                          </p:val>
                                        </p:tav>
                                        <p:tav tm="100000">
                                          <p:val>
                                            <p:strVal val="#ppt_w"/>
                                          </p:val>
                                        </p:tav>
                                      </p:tavLst>
                                    </p:anim>
                                    <p:anim calcmode="lin" valueType="num">
                                      <p:cBhvr>
                                        <p:cTn id="161" dur="3000" fill="hold"/>
                                        <p:tgtEl>
                                          <p:spTgt spid="7"/>
                                        </p:tgtEl>
                                        <p:attrNameLst>
                                          <p:attrName>ppt_h</p:attrName>
                                        </p:attrNameLst>
                                      </p:cBhvr>
                                      <p:tavLst>
                                        <p:tav tm="0">
                                          <p:val>
                                            <p:fltVal val="0"/>
                                          </p:val>
                                        </p:tav>
                                        <p:tav tm="100000">
                                          <p:val>
                                            <p:strVal val="#ppt_h"/>
                                          </p:val>
                                        </p:tav>
                                      </p:tavLst>
                                    </p:anim>
                                    <p:anim calcmode="lin" valueType="num">
                                      <p:cBhvr>
                                        <p:cTn id="162" dur="3000" fill="hold"/>
                                        <p:tgtEl>
                                          <p:spTgt spid="7"/>
                                        </p:tgtEl>
                                        <p:attrNameLst>
                                          <p:attrName>ppt_x</p:attrName>
                                        </p:attrNameLst>
                                      </p:cBhvr>
                                      <p:tavLst>
                                        <p:tav tm="0">
                                          <p:val>
                                            <p:fltVal val="0.5"/>
                                          </p:val>
                                        </p:tav>
                                        <p:tav tm="100000">
                                          <p:val>
                                            <p:strVal val="#ppt_x"/>
                                          </p:val>
                                        </p:tav>
                                      </p:tavLst>
                                    </p:anim>
                                    <p:anim calcmode="lin" valueType="num">
                                      <p:cBhvr>
                                        <p:cTn id="163" dur="3000" fill="hold"/>
                                        <p:tgtEl>
                                          <p:spTgt spid="7"/>
                                        </p:tgtEl>
                                        <p:attrNameLst>
                                          <p:attrName>ppt_y</p:attrName>
                                        </p:attrNameLst>
                                      </p:cBhvr>
                                      <p:tavLst>
                                        <p:tav tm="0">
                                          <p:val>
                                            <p:fltVal val="0.5"/>
                                          </p:val>
                                        </p:tav>
                                        <p:tav tm="100000">
                                          <p:val>
                                            <p:strVal val="#ppt_y"/>
                                          </p:val>
                                        </p:tav>
                                      </p:tavLst>
                                    </p:anim>
                                  </p:childTnLst>
                                </p:cTn>
                              </p:par>
                              <p:par>
                                <p:cTn id="164" presetID="23" presetClass="entr" presetSubtype="528" fill="hold" grpId="1" nodeType="withEffect">
                                  <p:stCondLst>
                                    <p:cond delay="0"/>
                                  </p:stCondLst>
                                  <p:iterate type="lt">
                                    <p:tmPct val="0"/>
                                  </p:iterate>
                                  <p:childTnLst>
                                    <p:set>
                                      <p:cBhvr>
                                        <p:cTn id="165" dur="1" fill="hold">
                                          <p:stCondLst>
                                            <p:cond delay="0"/>
                                          </p:stCondLst>
                                        </p:cTn>
                                        <p:tgtEl>
                                          <p:spTgt spid="8"/>
                                        </p:tgtEl>
                                        <p:attrNameLst>
                                          <p:attrName>style.visibility</p:attrName>
                                        </p:attrNameLst>
                                      </p:cBhvr>
                                      <p:to>
                                        <p:strVal val="visible"/>
                                      </p:to>
                                    </p:set>
                                    <p:anim calcmode="lin" valueType="num">
                                      <p:cBhvr>
                                        <p:cTn id="166" dur="3000" fill="hold"/>
                                        <p:tgtEl>
                                          <p:spTgt spid="8"/>
                                        </p:tgtEl>
                                        <p:attrNameLst>
                                          <p:attrName>ppt_w</p:attrName>
                                        </p:attrNameLst>
                                      </p:cBhvr>
                                      <p:tavLst>
                                        <p:tav tm="0">
                                          <p:val>
                                            <p:fltVal val="0"/>
                                          </p:val>
                                        </p:tav>
                                        <p:tav tm="100000">
                                          <p:val>
                                            <p:strVal val="#ppt_w"/>
                                          </p:val>
                                        </p:tav>
                                      </p:tavLst>
                                    </p:anim>
                                    <p:anim calcmode="lin" valueType="num">
                                      <p:cBhvr>
                                        <p:cTn id="167" dur="3000" fill="hold"/>
                                        <p:tgtEl>
                                          <p:spTgt spid="8"/>
                                        </p:tgtEl>
                                        <p:attrNameLst>
                                          <p:attrName>ppt_h</p:attrName>
                                        </p:attrNameLst>
                                      </p:cBhvr>
                                      <p:tavLst>
                                        <p:tav tm="0">
                                          <p:val>
                                            <p:fltVal val="0"/>
                                          </p:val>
                                        </p:tav>
                                        <p:tav tm="100000">
                                          <p:val>
                                            <p:strVal val="#ppt_h"/>
                                          </p:val>
                                        </p:tav>
                                      </p:tavLst>
                                    </p:anim>
                                    <p:anim calcmode="lin" valueType="num">
                                      <p:cBhvr>
                                        <p:cTn id="168" dur="3000" fill="hold"/>
                                        <p:tgtEl>
                                          <p:spTgt spid="8"/>
                                        </p:tgtEl>
                                        <p:attrNameLst>
                                          <p:attrName>ppt_x</p:attrName>
                                        </p:attrNameLst>
                                      </p:cBhvr>
                                      <p:tavLst>
                                        <p:tav tm="0">
                                          <p:val>
                                            <p:fltVal val="0.5"/>
                                          </p:val>
                                        </p:tav>
                                        <p:tav tm="100000">
                                          <p:val>
                                            <p:strVal val="#ppt_x"/>
                                          </p:val>
                                        </p:tav>
                                      </p:tavLst>
                                    </p:anim>
                                    <p:anim calcmode="lin" valueType="num">
                                      <p:cBhvr>
                                        <p:cTn id="169" dur="3000" fill="hold"/>
                                        <p:tgtEl>
                                          <p:spTgt spid="8"/>
                                        </p:tgtEl>
                                        <p:attrNameLst>
                                          <p:attrName>ppt_y</p:attrName>
                                        </p:attrNameLst>
                                      </p:cBhvr>
                                      <p:tavLst>
                                        <p:tav tm="0">
                                          <p:val>
                                            <p:fltVal val="0.5"/>
                                          </p:val>
                                        </p:tav>
                                        <p:tav tm="100000">
                                          <p:val>
                                            <p:strVal val="#ppt_y"/>
                                          </p:val>
                                        </p:tav>
                                      </p:tavLst>
                                    </p:anim>
                                  </p:childTnLst>
                                </p:cTn>
                              </p:par>
                              <p:par>
                                <p:cTn id="170" presetID="23" presetClass="entr" presetSubtype="528" fill="hold" grpId="1" nodeType="withEffect">
                                  <p:stCondLst>
                                    <p:cond delay="0"/>
                                  </p:stCondLst>
                                  <p:iterate type="lt">
                                    <p:tmPct val="0"/>
                                  </p:iterate>
                                  <p:childTnLst>
                                    <p:set>
                                      <p:cBhvr>
                                        <p:cTn id="171" dur="1" fill="hold">
                                          <p:stCondLst>
                                            <p:cond delay="0"/>
                                          </p:stCondLst>
                                        </p:cTn>
                                        <p:tgtEl>
                                          <p:spTgt spid="9"/>
                                        </p:tgtEl>
                                        <p:attrNameLst>
                                          <p:attrName>style.visibility</p:attrName>
                                        </p:attrNameLst>
                                      </p:cBhvr>
                                      <p:to>
                                        <p:strVal val="visible"/>
                                      </p:to>
                                    </p:set>
                                    <p:anim calcmode="lin" valueType="num">
                                      <p:cBhvr>
                                        <p:cTn id="172" dur="3000" fill="hold"/>
                                        <p:tgtEl>
                                          <p:spTgt spid="9"/>
                                        </p:tgtEl>
                                        <p:attrNameLst>
                                          <p:attrName>ppt_w</p:attrName>
                                        </p:attrNameLst>
                                      </p:cBhvr>
                                      <p:tavLst>
                                        <p:tav tm="0">
                                          <p:val>
                                            <p:fltVal val="0"/>
                                          </p:val>
                                        </p:tav>
                                        <p:tav tm="100000">
                                          <p:val>
                                            <p:strVal val="#ppt_w"/>
                                          </p:val>
                                        </p:tav>
                                      </p:tavLst>
                                    </p:anim>
                                    <p:anim calcmode="lin" valueType="num">
                                      <p:cBhvr>
                                        <p:cTn id="173" dur="3000" fill="hold"/>
                                        <p:tgtEl>
                                          <p:spTgt spid="9"/>
                                        </p:tgtEl>
                                        <p:attrNameLst>
                                          <p:attrName>ppt_h</p:attrName>
                                        </p:attrNameLst>
                                      </p:cBhvr>
                                      <p:tavLst>
                                        <p:tav tm="0">
                                          <p:val>
                                            <p:fltVal val="0"/>
                                          </p:val>
                                        </p:tav>
                                        <p:tav tm="100000">
                                          <p:val>
                                            <p:strVal val="#ppt_h"/>
                                          </p:val>
                                        </p:tav>
                                      </p:tavLst>
                                    </p:anim>
                                    <p:anim calcmode="lin" valueType="num">
                                      <p:cBhvr>
                                        <p:cTn id="174" dur="3000" fill="hold"/>
                                        <p:tgtEl>
                                          <p:spTgt spid="9"/>
                                        </p:tgtEl>
                                        <p:attrNameLst>
                                          <p:attrName>ppt_x</p:attrName>
                                        </p:attrNameLst>
                                      </p:cBhvr>
                                      <p:tavLst>
                                        <p:tav tm="0">
                                          <p:val>
                                            <p:fltVal val="0.5"/>
                                          </p:val>
                                        </p:tav>
                                        <p:tav tm="100000">
                                          <p:val>
                                            <p:strVal val="#ppt_x"/>
                                          </p:val>
                                        </p:tav>
                                      </p:tavLst>
                                    </p:anim>
                                    <p:anim calcmode="lin" valueType="num">
                                      <p:cBhvr>
                                        <p:cTn id="175" dur="3000" fill="hold"/>
                                        <p:tgtEl>
                                          <p:spTgt spid="9"/>
                                        </p:tgtEl>
                                        <p:attrNameLst>
                                          <p:attrName>ppt_y</p:attrName>
                                        </p:attrNameLst>
                                      </p:cBhvr>
                                      <p:tavLst>
                                        <p:tav tm="0">
                                          <p:val>
                                            <p:fltVal val="0.5"/>
                                          </p:val>
                                        </p:tav>
                                        <p:tav tm="100000">
                                          <p:val>
                                            <p:strVal val="#ppt_y"/>
                                          </p:val>
                                        </p:tav>
                                      </p:tavLst>
                                    </p:anim>
                                  </p:childTnLst>
                                </p:cTn>
                              </p:par>
                              <p:par>
                                <p:cTn id="176" presetID="23" presetClass="entr" presetSubtype="528" fill="hold" grpId="1" nodeType="withEffect">
                                  <p:stCondLst>
                                    <p:cond delay="0"/>
                                  </p:stCondLst>
                                  <p:iterate type="lt">
                                    <p:tmPct val="0"/>
                                  </p:iterate>
                                  <p:childTnLst>
                                    <p:set>
                                      <p:cBhvr>
                                        <p:cTn id="177" dur="1" fill="hold">
                                          <p:stCondLst>
                                            <p:cond delay="0"/>
                                          </p:stCondLst>
                                        </p:cTn>
                                        <p:tgtEl>
                                          <p:spTgt spid="10"/>
                                        </p:tgtEl>
                                        <p:attrNameLst>
                                          <p:attrName>style.visibility</p:attrName>
                                        </p:attrNameLst>
                                      </p:cBhvr>
                                      <p:to>
                                        <p:strVal val="visible"/>
                                      </p:to>
                                    </p:set>
                                    <p:anim calcmode="lin" valueType="num">
                                      <p:cBhvr>
                                        <p:cTn id="178" dur="3000" fill="hold"/>
                                        <p:tgtEl>
                                          <p:spTgt spid="10"/>
                                        </p:tgtEl>
                                        <p:attrNameLst>
                                          <p:attrName>ppt_w</p:attrName>
                                        </p:attrNameLst>
                                      </p:cBhvr>
                                      <p:tavLst>
                                        <p:tav tm="0">
                                          <p:val>
                                            <p:fltVal val="0"/>
                                          </p:val>
                                        </p:tav>
                                        <p:tav tm="100000">
                                          <p:val>
                                            <p:strVal val="#ppt_w"/>
                                          </p:val>
                                        </p:tav>
                                      </p:tavLst>
                                    </p:anim>
                                    <p:anim calcmode="lin" valueType="num">
                                      <p:cBhvr>
                                        <p:cTn id="179" dur="3000" fill="hold"/>
                                        <p:tgtEl>
                                          <p:spTgt spid="10"/>
                                        </p:tgtEl>
                                        <p:attrNameLst>
                                          <p:attrName>ppt_h</p:attrName>
                                        </p:attrNameLst>
                                      </p:cBhvr>
                                      <p:tavLst>
                                        <p:tav tm="0">
                                          <p:val>
                                            <p:fltVal val="0"/>
                                          </p:val>
                                        </p:tav>
                                        <p:tav tm="100000">
                                          <p:val>
                                            <p:strVal val="#ppt_h"/>
                                          </p:val>
                                        </p:tav>
                                      </p:tavLst>
                                    </p:anim>
                                    <p:anim calcmode="lin" valueType="num">
                                      <p:cBhvr>
                                        <p:cTn id="180" dur="3000" fill="hold"/>
                                        <p:tgtEl>
                                          <p:spTgt spid="10"/>
                                        </p:tgtEl>
                                        <p:attrNameLst>
                                          <p:attrName>ppt_x</p:attrName>
                                        </p:attrNameLst>
                                      </p:cBhvr>
                                      <p:tavLst>
                                        <p:tav tm="0">
                                          <p:val>
                                            <p:fltVal val="0.5"/>
                                          </p:val>
                                        </p:tav>
                                        <p:tav tm="100000">
                                          <p:val>
                                            <p:strVal val="#ppt_x"/>
                                          </p:val>
                                        </p:tav>
                                      </p:tavLst>
                                    </p:anim>
                                    <p:anim calcmode="lin" valueType="num">
                                      <p:cBhvr>
                                        <p:cTn id="181" dur="3000" fill="hold"/>
                                        <p:tgtEl>
                                          <p:spTgt spid="10"/>
                                        </p:tgtEl>
                                        <p:attrNameLst>
                                          <p:attrName>ppt_y</p:attrName>
                                        </p:attrNameLst>
                                      </p:cBhvr>
                                      <p:tavLst>
                                        <p:tav tm="0">
                                          <p:val>
                                            <p:fltVal val="0.5"/>
                                          </p:val>
                                        </p:tav>
                                        <p:tav tm="100000">
                                          <p:val>
                                            <p:strVal val="#ppt_y"/>
                                          </p:val>
                                        </p:tav>
                                      </p:tavLst>
                                    </p:anim>
                                  </p:childTnLst>
                                </p:cTn>
                              </p:par>
                              <p:par>
                                <p:cTn id="182" presetID="23" presetClass="entr" presetSubtype="528" fill="hold" grpId="1" nodeType="withEffect">
                                  <p:stCondLst>
                                    <p:cond delay="0"/>
                                  </p:stCondLst>
                                  <p:iterate type="lt">
                                    <p:tmPct val="0"/>
                                  </p:iterate>
                                  <p:childTnLst>
                                    <p:set>
                                      <p:cBhvr>
                                        <p:cTn id="183" dur="1" fill="hold">
                                          <p:stCondLst>
                                            <p:cond delay="0"/>
                                          </p:stCondLst>
                                        </p:cTn>
                                        <p:tgtEl>
                                          <p:spTgt spid="11"/>
                                        </p:tgtEl>
                                        <p:attrNameLst>
                                          <p:attrName>style.visibility</p:attrName>
                                        </p:attrNameLst>
                                      </p:cBhvr>
                                      <p:to>
                                        <p:strVal val="visible"/>
                                      </p:to>
                                    </p:set>
                                    <p:anim calcmode="lin" valueType="num">
                                      <p:cBhvr>
                                        <p:cTn id="184" dur="3000" fill="hold"/>
                                        <p:tgtEl>
                                          <p:spTgt spid="11"/>
                                        </p:tgtEl>
                                        <p:attrNameLst>
                                          <p:attrName>ppt_w</p:attrName>
                                        </p:attrNameLst>
                                      </p:cBhvr>
                                      <p:tavLst>
                                        <p:tav tm="0">
                                          <p:val>
                                            <p:fltVal val="0"/>
                                          </p:val>
                                        </p:tav>
                                        <p:tav tm="100000">
                                          <p:val>
                                            <p:strVal val="#ppt_w"/>
                                          </p:val>
                                        </p:tav>
                                      </p:tavLst>
                                    </p:anim>
                                    <p:anim calcmode="lin" valueType="num">
                                      <p:cBhvr>
                                        <p:cTn id="185" dur="3000" fill="hold"/>
                                        <p:tgtEl>
                                          <p:spTgt spid="11"/>
                                        </p:tgtEl>
                                        <p:attrNameLst>
                                          <p:attrName>ppt_h</p:attrName>
                                        </p:attrNameLst>
                                      </p:cBhvr>
                                      <p:tavLst>
                                        <p:tav tm="0">
                                          <p:val>
                                            <p:fltVal val="0"/>
                                          </p:val>
                                        </p:tav>
                                        <p:tav tm="100000">
                                          <p:val>
                                            <p:strVal val="#ppt_h"/>
                                          </p:val>
                                        </p:tav>
                                      </p:tavLst>
                                    </p:anim>
                                    <p:anim calcmode="lin" valueType="num">
                                      <p:cBhvr>
                                        <p:cTn id="186" dur="3000" fill="hold"/>
                                        <p:tgtEl>
                                          <p:spTgt spid="11"/>
                                        </p:tgtEl>
                                        <p:attrNameLst>
                                          <p:attrName>ppt_x</p:attrName>
                                        </p:attrNameLst>
                                      </p:cBhvr>
                                      <p:tavLst>
                                        <p:tav tm="0">
                                          <p:val>
                                            <p:fltVal val="0.5"/>
                                          </p:val>
                                        </p:tav>
                                        <p:tav tm="100000">
                                          <p:val>
                                            <p:strVal val="#ppt_x"/>
                                          </p:val>
                                        </p:tav>
                                      </p:tavLst>
                                    </p:anim>
                                    <p:anim calcmode="lin" valueType="num">
                                      <p:cBhvr>
                                        <p:cTn id="187" dur="3000" fill="hold"/>
                                        <p:tgtEl>
                                          <p:spTgt spid="11"/>
                                        </p:tgtEl>
                                        <p:attrNameLst>
                                          <p:attrName>ppt_y</p:attrName>
                                        </p:attrNameLst>
                                      </p:cBhvr>
                                      <p:tavLst>
                                        <p:tav tm="0">
                                          <p:val>
                                            <p:fltVal val="0.5"/>
                                          </p:val>
                                        </p:tav>
                                        <p:tav tm="100000">
                                          <p:val>
                                            <p:strVal val="#ppt_y"/>
                                          </p:val>
                                        </p:tav>
                                      </p:tavLst>
                                    </p:anim>
                                  </p:childTnLst>
                                </p:cTn>
                              </p:par>
                              <p:par>
                                <p:cTn id="188" presetID="23" presetClass="entr" presetSubtype="528" fill="hold" grpId="1" nodeType="withEffect">
                                  <p:stCondLst>
                                    <p:cond delay="0"/>
                                  </p:stCondLst>
                                  <p:iterate type="lt">
                                    <p:tmPct val="0"/>
                                  </p:iterate>
                                  <p:childTnLst>
                                    <p:set>
                                      <p:cBhvr>
                                        <p:cTn id="189" dur="1" fill="hold">
                                          <p:stCondLst>
                                            <p:cond delay="0"/>
                                          </p:stCondLst>
                                        </p:cTn>
                                        <p:tgtEl>
                                          <p:spTgt spid="12"/>
                                        </p:tgtEl>
                                        <p:attrNameLst>
                                          <p:attrName>style.visibility</p:attrName>
                                        </p:attrNameLst>
                                      </p:cBhvr>
                                      <p:to>
                                        <p:strVal val="visible"/>
                                      </p:to>
                                    </p:set>
                                    <p:anim calcmode="lin" valueType="num">
                                      <p:cBhvr>
                                        <p:cTn id="190" dur="3000" fill="hold"/>
                                        <p:tgtEl>
                                          <p:spTgt spid="12"/>
                                        </p:tgtEl>
                                        <p:attrNameLst>
                                          <p:attrName>ppt_w</p:attrName>
                                        </p:attrNameLst>
                                      </p:cBhvr>
                                      <p:tavLst>
                                        <p:tav tm="0">
                                          <p:val>
                                            <p:fltVal val="0"/>
                                          </p:val>
                                        </p:tav>
                                        <p:tav tm="100000">
                                          <p:val>
                                            <p:strVal val="#ppt_w"/>
                                          </p:val>
                                        </p:tav>
                                      </p:tavLst>
                                    </p:anim>
                                    <p:anim calcmode="lin" valueType="num">
                                      <p:cBhvr>
                                        <p:cTn id="191" dur="3000" fill="hold"/>
                                        <p:tgtEl>
                                          <p:spTgt spid="12"/>
                                        </p:tgtEl>
                                        <p:attrNameLst>
                                          <p:attrName>ppt_h</p:attrName>
                                        </p:attrNameLst>
                                      </p:cBhvr>
                                      <p:tavLst>
                                        <p:tav tm="0">
                                          <p:val>
                                            <p:fltVal val="0"/>
                                          </p:val>
                                        </p:tav>
                                        <p:tav tm="100000">
                                          <p:val>
                                            <p:strVal val="#ppt_h"/>
                                          </p:val>
                                        </p:tav>
                                      </p:tavLst>
                                    </p:anim>
                                    <p:anim calcmode="lin" valueType="num">
                                      <p:cBhvr>
                                        <p:cTn id="192" dur="3000" fill="hold"/>
                                        <p:tgtEl>
                                          <p:spTgt spid="12"/>
                                        </p:tgtEl>
                                        <p:attrNameLst>
                                          <p:attrName>ppt_x</p:attrName>
                                        </p:attrNameLst>
                                      </p:cBhvr>
                                      <p:tavLst>
                                        <p:tav tm="0">
                                          <p:val>
                                            <p:fltVal val="0.5"/>
                                          </p:val>
                                        </p:tav>
                                        <p:tav tm="100000">
                                          <p:val>
                                            <p:strVal val="#ppt_x"/>
                                          </p:val>
                                        </p:tav>
                                      </p:tavLst>
                                    </p:anim>
                                    <p:anim calcmode="lin" valueType="num">
                                      <p:cBhvr>
                                        <p:cTn id="193" dur="3000" fill="hold"/>
                                        <p:tgtEl>
                                          <p:spTgt spid="12"/>
                                        </p:tgtEl>
                                        <p:attrNameLst>
                                          <p:attrName>ppt_y</p:attrName>
                                        </p:attrNameLst>
                                      </p:cBhvr>
                                      <p:tavLst>
                                        <p:tav tm="0">
                                          <p:val>
                                            <p:fltVal val="0.5"/>
                                          </p:val>
                                        </p:tav>
                                        <p:tav tm="100000">
                                          <p:val>
                                            <p:strVal val="#ppt_y"/>
                                          </p:val>
                                        </p:tav>
                                      </p:tavLst>
                                    </p:anim>
                                  </p:childTnLst>
                                </p:cTn>
                              </p:par>
                              <p:par>
                                <p:cTn id="194" presetID="23" presetClass="entr" presetSubtype="528" fill="hold" grpId="1" nodeType="withEffect">
                                  <p:stCondLst>
                                    <p:cond delay="0"/>
                                  </p:stCondLst>
                                  <p:iterate type="lt">
                                    <p:tmPct val="0"/>
                                  </p:iterate>
                                  <p:childTnLst>
                                    <p:set>
                                      <p:cBhvr>
                                        <p:cTn id="195" dur="1" fill="hold">
                                          <p:stCondLst>
                                            <p:cond delay="0"/>
                                          </p:stCondLst>
                                        </p:cTn>
                                        <p:tgtEl>
                                          <p:spTgt spid="13"/>
                                        </p:tgtEl>
                                        <p:attrNameLst>
                                          <p:attrName>style.visibility</p:attrName>
                                        </p:attrNameLst>
                                      </p:cBhvr>
                                      <p:to>
                                        <p:strVal val="visible"/>
                                      </p:to>
                                    </p:set>
                                    <p:anim calcmode="lin" valueType="num">
                                      <p:cBhvr>
                                        <p:cTn id="196" dur="3000" fill="hold"/>
                                        <p:tgtEl>
                                          <p:spTgt spid="13"/>
                                        </p:tgtEl>
                                        <p:attrNameLst>
                                          <p:attrName>ppt_w</p:attrName>
                                        </p:attrNameLst>
                                      </p:cBhvr>
                                      <p:tavLst>
                                        <p:tav tm="0">
                                          <p:val>
                                            <p:fltVal val="0"/>
                                          </p:val>
                                        </p:tav>
                                        <p:tav tm="100000">
                                          <p:val>
                                            <p:strVal val="#ppt_w"/>
                                          </p:val>
                                        </p:tav>
                                      </p:tavLst>
                                    </p:anim>
                                    <p:anim calcmode="lin" valueType="num">
                                      <p:cBhvr>
                                        <p:cTn id="197" dur="3000" fill="hold"/>
                                        <p:tgtEl>
                                          <p:spTgt spid="13"/>
                                        </p:tgtEl>
                                        <p:attrNameLst>
                                          <p:attrName>ppt_h</p:attrName>
                                        </p:attrNameLst>
                                      </p:cBhvr>
                                      <p:tavLst>
                                        <p:tav tm="0">
                                          <p:val>
                                            <p:fltVal val="0"/>
                                          </p:val>
                                        </p:tav>
                                        <p:tav tm="100000">
                                          <p:val>
                                            <p:strVal val="#ppt_h"/>
                                          </p:val>
                                        </p:tav>
                                      </p:tavLst>
                                    </p:anim>
                                    <p:anim calcmode="lin" valueType="num">
                                      <p:cBhvr>
                                        <p:cTn id="198" dur="3000" fill="hold"/>
                                        <p:tgtEl>
                                          <p:spTgt spid="13"/>
                                        </p:tgtEl>
                                        <p:attrNameLst>
                                          <p:attrName>ppt_x</p:attrName>
                                        </p:attrNameLst>
                                      </p:cBhvr>
                                      <p:tavLst>
                                        <p:tav tm="0">
                                          <p:val>
                                            <p:fltVal val="0.5"/>
                                          </p:val>
                                        </p:tav>
                                        <p:tav tm="100000">
                                          <p:val>
                                            <p:strVal val="#ppt_x"/>
                                          </p:val>
                                        </p:tav>
                                      </p:tavLst>
                                    </p:anim>
                                    <p:anim calcmode="lin" valueType="num">
                                      <p:cBhvr>
                                        <p:cTn id="199" dur="3000" fill="hold"/>
                                        <p:tgtEl>
                                          <p:spTgt spid="13"/>
                                        </p:tgtEl>
                                        <p:attrNameLst>
                                          <p:attrName>ppt_y</p:attrName>
                                        </p:attrNameLst>
                                      </p:cBhvr>
                                      <p:tavLst>
                                        <p:tav tm="0">
                                          <p:val>
                                            <p:fltVal val="0.5"/>
                                          </p:val>
                                        </p:tav>
                                        <p:tav tm="100000">
                                          <p:val>
                                            <p:strVal val="#ppt_y"/>
                                          </p:val>
                                        </p:tav>
                                      </p:tavLst>
                                    </p:anim>
                                  </p:childTnLst>
                                </p:cTn>
                              </p:par>
                              <p:par>
                                <p:cTn id="200" presetID="23" presetClass="entr" presetSubtype="528" fill="hold" grpId="1" nodeType="withEffect">
                                  <p:stCondLst>
                                    <p:cond delay="0"/>
                                  </p:stCondLst>
                                  <p:iterate type="lt">
                                    <p:tmPct val="0"/>
                                  </p:iterate>
                                  <p:childTnLst>
                                    <p:set>
                                      <p:cBhvr>
                                        <p:cTn id="201" dur="1" fill="hold">
                                          <p:stCondLst>
                                            <p:cond delay="0"/>
                                          </p:stCondLst>
                                        </p:cTn>
                                        <p:tgtEl>
                                          <p:spTgt spid="14"/>
                                        </p:tgtEl>
                                        <p:attrNameLst>
                                          <p:attrName>style.visibility</p:attrName>
                                        </p:attrNameLst>
                                      </p:cBhvr>
                                      <p:to>
                                        <p:strVal val="visible"/>
                                      </p:to>
                                    </p:set>
                                    <p:anim calcmode="lin" valueType="num">
                                      <p:cBhvr>
                                        <p:cTn id="202" dur="3000" fill="hold"/>
                                        <p:tgtEl>
                                          <p:spTgt spid="14"/>
                                        </p:tgtEl>
                                        <p:attrNameLst>
                                          <p:attrName>ppt_w</p:attrName>
                                        </p:attrNameLst>
                                      </p:cBhvr>
                                      <p:tavLst>
                                        <p:tav tm="0">
                                          <p:val>
                                            <p:fltVal val="0"/>
                                          </p:val>
                                        </p:tav>
                                        <p:tav tm="100000">
                                          <p:val>
                                            <p:strVal val="#ppt_w"/>
                                          </p:val>
                                        </p:tav>
                                      </p:tavLst>
                                    </p:anim>
                                    <p:anim calcmode="lin" valueType="num">
                                      <p:cBhvr>
                                        <p:cTn id="203" dur="3000" fill="hold"/>
                                        <p:tgtEl>
                                          <p:spTgt spid="14"/>
                                        </p:tgtEl>
                                        <p:attrNameLst>
                                          <p:attrName>ppt_h</p:attrName>
                                        </p:attrNameLst>
                                      </p:cBhvr>
                                      <p:tavLst>
                                        <p:tav tm="0">
                                          <p:val>
                                            <p:fltVal val="0"/>
                                          </p:val>
                                        </p:tav>
                                        <p:tav tm="100000">
                                          <p:val>
                                            <p:strVal val="#ppt_h"/>
                                          </p:val>
                                        </p:tav>
                                      </p:tavLst>
                                    </p:anim>
                                    <p:anim calcmode="lin" valueType="num">
                                      <p:cBhvr>
                                        <p:cTn id="204" dur="3000" fill="hold"/>
                                        <p:tgtEl>
                                          <p:spTgt spid="14"/>
                                        </p:tgtEl>
                                        <p:attrNameLst>
                                          <p:attrName>ppt_x</p:attrName>
                                        </p:attrNameLst>
                                      </p:cBhvr>
                                      <p:tavLst>
                                        <p:tav tm="0">
                                          <p:val>
                                            <p:fltVal val="0.5"/>
                                          </p:val>
                                        </p:tav>
                                        <p:tav tm="100000">
                                          <p:val>
                                            <p:strVal val="#ppt_x"/>
                                          </p:val>
                                        </p:tav>
                                      </p:tavLst>
                                    </p:anim>
                                    <p:anim calcmode="lin" valueType="num">
                                      <p:cBhvr>
                                        <p:cTn id="205" dur="3000" fill="hold"/>
                                        <p:tgtEl>
                                          <p:spTgt spid="14"/>
                                        </p:tgtEl>
                                        <p:attrNameLst>
                                          <p:attrName>ppt_y</p:attrName>
                                        </p:attrNameLst>
                                      </p:cBhvr>
                                      <p:tavLst>
                                        <p:tav tm="0">
                                          <p:val>
                                            <p:fltVal val="0.5"/>
                                          </p:val>
                                        </p:tav>
                                        <p:tav tm="100000">
                                          <p:val>
                                            <p:strVal val="#ppt_y"/>
                                          </p:val>
                                        </p:tav>
                                      </p:tavLst>
                                    </p:anim>
                                  </p:childTnLst>
                                </p:cTn>
                              </p:par>
                              <p:par>
                                <p:cTn id="206" presetID="23" presetClass="entr" presetSubtype="528" fill="hold" grpId="1" nodeType="withEffect">
                                  <p:stCondLst>
                                    <p:cond delay="0"/>
                                  </p:stCondLst>
                                  <p:iterate type="lt">
                                    <p:tmPct val="0"/>
                                  </p:iterate>
                                  <p:childTnLst>
                                    <p:set>
                                      <p:cBhvr>
                                        <p:cTn id="207" dur="1" fill="hold">
                                          <p:stCondLst>
                                            <p:cond delay="0"/>
                                          </p:stCondLst>
                                        </p:cTn>
                                        <p:tgtEl>
                                          <p:spTgt spid="15"/>
                                        </p:tgtEl>
                                        <p:attrNameLst>
                                          <p:attrName>style.visibility</p:attrName>
                                        </p:attrNameLst>
                                      </p:cBhvr>
                                      <p:to>
                                        <p:strVal val="visible"/>
                                      </p:to>
                                    </p:set>
                                    <p:anim calcmode="lin" valueType="num">
                                      <p:cBhvr>
                                        <p:cTn id="208" dur="3000" fill="hold"/>
                                        <p:tgtEl>
                                          <p:spTgt spid="15"/>
                                        </p:tgtEl>
                                        <p:attrNameLst>
                                          <p:attrName>ppt_w</p:attrName>
                                        </p:attrNameLst>
                                      </p:cBhvr>
                                      <p:tavLst>
                                        <p:tav tm="0">
                                          <p:val>
                                            <p:fltVal val="0"/>
                                          </p:val>
                                        </p:tav>
                                        <p:tav tm="100000">
                                          <p:val>
                                            <p:strVal val="#ppt_w"/>
                                          </p:val>
                                        </p:tav>
                                      </p:tavLst>
                                    </p:anim>
                                    <p:anim calcmode="lin" valueType="num">
                                      <p:cBhvr>
                                        <p:cTn id="209" dur="3000" fill="hold"/>
                                        <p:tgtEl>
                                          <p:spTgt spid="15"/>
                                        </p:tgtEl>
                                        <p:attrNameLst>
                                          <p:attrName>ppt_h</p:attrName>
                                        </p:attrNameLst>
                                      </p:cBhvr>
                                      <p:tavLst>
                                        <p:tav tm="0">
                                          <p:val>
                                            <p:fltVal val="0"/>
                                          </p:val>
                                        </p:tav>
                                        <p:tav tm="100000">
                                          <p:val>
                                            <p:strVal val="#ppt_h"/>
                                          </p:val>
                                        </p:tav>
                                      </p:tavLst>
                                    </p:anim>
                                    <p:anim calcmode="lin" valueType="num">
                                      <p:cBhvr>
                                        <p:cTn id="210" dur="3000" fill="hold"/>
                                        <p:tgtEl>
                                          <p:spTgt spid="15"/>
                                        </p:tgtEl>
                                        <p:attrNameLst>
                                          <p:attrName>ppt_x</p:attrName>
                                        </p:attrNameLst>
                                      </p:cBhvr>
                                      <p:tavLst>
                                        <p:tav tm="0">
                                          <p:val>
                                            <p:fltVal val="0.5"/>
                                          </p:val>
                                        </p:tav>
                                        <p:tav tm="100000">
                                          <p:val>
                                            <p:strVal val="#ppt_x"/>
                                          </p:val>
                                        </p:tav>
                                      </p:tavLst>
                                    </p:anim>
                                    <p:anim calcmode="lin" valueType="num">
                                      <p:cBhvr>
                                        <p:cTn id="211" dur="3000" fill="hold"/>
                                        <p:tgtEl>
                                          <p:spTgt spid="15"/>
                                        </p:tgtEl>
                                        <p:attrNameLst>
                                          <p:attrName>ppt_y</p:attrName>
                                        </p:attrNameLst>
                                      </p:cBhvr>
                                      <p:tavLst>
                                        <p:tav tm="0">
                                          <p:val>
                                            <p:fltVal val="0.5"/>
                                          </p:val>
                                        </p:tav>
                                        <p:tav tm="100000">
                                          <p:val>
                                            <p:strVal val="#ppt_y"/>
                                          </p:val>
                                        </p:tav>
                                      </p:tavLst>
                                    </p:anim>
                                  </p:childTnLst>
                                </p:cTn>
                              </p:par>
                              <p:par>
                                <p:cTn id="212" presetID="23" presetClass="entr" presetSubtype="528" fill="hold" grpId="1" nodeType="withEffect">
                                  <p:stCondLst>
                                    <p:cond delay="0"/>
                                  </p:stCondLst>
                                  <p:iterate type="lt">
                                    <p:tmPct val="0"/>
                                  </p:iterate>
                                  <p:childTnLst>
                                    <p:set>
                                      <p:cBhvr>
                                        <p:cTn id="213" dur="1" fill="hold">
                                          <p:stCondLst>
                                            <p:cond delay="0"/>
                                          </p:stCondLst>
                                        </p:cTn>
                                        <p:tgtEl>
                                          <p:spTgt spid="16"/>
                                        </p:tgtEl>
                                        <p:attrNameLst>
                                          <p:attrName>style.visibility</p:attrName>
                                        </p:attrNameLst>
                                      </p:cBhvr>
                                      <p:to>
                                        <p:strVal val="visible"/>
                                      </p:to>
                                    </p:set>
                                    <p:anim calcmode="lin" valueType="num">
                                      <p:cBhvr>
                                        <p:cTn id="214" dur="3000" fill="hold"/>
                                        <p:tgtEl>
                                          <p:spTgt spid="16"/>
                                        </p:tgtEl>
                                        <p:attrNameLst>
                                          <p:attrName>ppt_w</p:attrName>
                                        </p:attrNameLst>
                                      </p:cBhvr>
                                      <p:tavLst>
                                        <p:tav tm="0">
                                          <p:val>
                                            <p:fltVal val="0"/>
                                          </p:val>
                                        </p:tav>
                                        <p:tav tm="100000">
                                          <p:val>
                                            <p:strVal val="#ppt_w"/>
                                          </p:val>
                                        </p:tav>
                                      </p:tavLst>
                                    </p:anim>
                                    <p:anim calcmode="lin" valueType="num">
                                      <p:cBhvr>
                                        <p:cTn id="215" dur="3000" fill="hold"/>
                                        <p:tgtEl>
                                          <p:spTgt spid="16"/>
                                        </p:tgtEl>
                                        <p:attrNameLst>
                                          <p:attrName>ppt_h</p:attrName>
                                        </p:attrNameLst>
                                      </p:cBhvr>
                                      <p:tavLst>
                                        <p:tav tm="0">
                                          <p:val>
                                            <p:fltVal val="0"/>
                                          </p:val>
                                        </p:tav>
                                        <p:tav tm="100000">
                                          <p:val>
                                            <p:strVal val="#ppt_h"/>
                                          </p:val>
                                        </p:tav>
                                      </p:tavLst>
                                    </p:anim>
                                    <p:anim calcmode="lin" valueType="num">
                                      <p:cBhvr>
                                        <p:cTn id="216" dur="3000" fill="hold"/>
                                        <p:tgtEl>
                                          <p:spTgt spid="16"/>
                                        </p:tgtEl>
                                        <p:attrNameLst>
                                          <p:attrName>ppt_x</p:attrName>
                                        </p:attrNameLst>
                                      </p:cBhvr>
                                      <p:tavLst>
                                        <p:tav tm="0">
                                          <p:val>
                                            <p:fltVal val="0.5"/>
                                          </p:val>
                                        </p:tav>
                                        <p:tav tm="100000">
                                          <p:val>
                                            <p:strVal val="#ppt_x"/>
                                          </p:val>
                                        </p:tav>
                                      </p:tavLst>
                                    </p:anim>
                                    <p:anim calcmode="lin" valueType="num">
                                      <p:cBhvr>
                                        <p:cTn id="217" dur="3000" fill="hold"/>
                                        <p:tgtEl>
                                          <p:spTgt spid="16"/>
                                        </p:tgtEl>
                                        <p:attrNameLst>
                                          <p:attrName>ppt_y</p:attrName>
                                        </p:attrNameLst>
                                      </p:cBhvr>
                                      <p:tavLst>
                                        <p:tav tm="0">
                                          <p:val>
                                            <p:fltVal val="0.5"/>
                                          </p:val>
                                        </p:tav>
                                        <p:tav tm="100000">
                                          <p:val>
                                            <p:strVal val="#ppt_y"/>
                                          </p:val>
                                        </p:tav>
                                      </p:tavLst>
                                    </p:anim>
                                  </p:childTnLst>
                                </p:cTn>
                              </p:par>
                              <p:par>
                                <p:cTn id="218" presetID="23" presetClass="entr" presetSubtype="528" fill="hold" grpId="1" nodeType="withEffect">
                                  <p:stCondLst>
                                    <p:cond delay="0"/>
                                  </p:stCondLst>
                                  <p:iterate type="lt">
                                    <p:tmPct val="0"/>
                                  </p:iterate>
                                  <p:childTnLst>
                                    <p:set>
                                      <p:cBhvr>
                                        <p:cTn id="219" dur="1" fill="hold">
                                          <p:stCondLst>
                                            <p:cond delay="0"/>
                                          </p:stCondLst>
                                        </p:cTn>
                                        <p:tgtEl>
                                          <p:spTgt spid="17"/>
                                        </p:tgtEl>
                                        <p:attrNameLst>
                                          <p:attrName>style.visibility</p:attrName>
                                        </p:attrNameLst>
                                      </p:cBhvr>
                                      <p:to>
                                        <p:strVal val="visible"/>
                                      </p:to>
                                    </p:set>
                                    <p:anim calcmode="lin" valueType="num">
                                      <p:cBhvr>
                                        <p:cTn id="220" dur="3000" fill="hold"/>
                                        <p:tgtEl>
                                          <p:spTgt spid="17"/>
                                        </p:tgtEl>
                                        <p:attrNameLst>
                                          <p:attrName>ppt_w</p:attrName>
                                        </p:attrNameLst>
                                      </p:cBhvr>
                                      <p:tavLst>
                                        <p:tav tm="0">
                                          <p:val>
                                            <p:fltVal val="0"/>
                                          </p:val>
                                        </p:tav>
                                        <p:tav tm="100000">
                                          <p:val>
                                            <p:strVal val="#ppt_w"/>
                                          </p:val>
                                        </p:tav>
                                      </p:tavLst>
                                    </p:anim>
                                    <p:anim calcmode="lin" valueType="num">
                                      <p:cBhvr>
                                        <p:cTn id="221" dur="3000" fill="hold"/>
                                        <p:tgtEl>
                                          <p:spTgt spid="17"/>
                                        </p:tgtEl>
                                        <p:attrNameLst>
                                          <p:attrName>ppt_h</p:attrName>
                                        </p:attrNameLst>
                                      </p:cBhvr>
                                      <p:tavLst>
                                        <p:tav tm="0">
                                          <p:val>
                                            <p:fltVal val="0"/>
                                          </p:val>
                                        </p:tav>
                                        <p:tav tm="100000">
                                          <p:val>
                                            <p:strVal val="#ppt_h"/>
                                          </p:val>
                                        </p:tav>
                                      </p:tavLst>
                                    </p:anim>
                                    <p:anim calcmode="lin" valueType="num">
                                      <p:cBhvr>
                                        <p:cTn id="222" dur="3000" fill="hold"/>
                                        <p:tgtEl>
                                          <p:spTgt spid="17"/>
                                        </p:tgtEl>
                                        <p:attrNameLst>
                                          <p:attrName>ppt_x</p:attrName>
                                        </p:attrNameLst>
                                      </p:cBhvr>
                                      <p:tavLst>
                                        <p:tav tm="0">
                                          <p:val>
                                            <p:fltVal val="0.5"/>
                                          </p:val>
                                        </p:tav>
                                        <p:tav tm="100000">
                                          <p:val>
                                            <p:strVal val="#ppt_x"/>
                                          </p:val>
                                        </p:tav>
                                      </p:tavLst>
                                    </p:anim>
                                    <p:anim calcmode="lin" valueType="num">
                                      <p:cBhvr>
                                        <p:cTn id="223" dur="3000" fill="hold"/>
                                        <p:tgtEl>
                                          <p:spTgt spid="17"/>
                                        </p:tgtEl>
                                        <p:attrNameLst>
                                          <p:attrName>ppt_y</p:attrName>
                                        </p:attrNameLst>
                                      </p:cBhvr>
                                      <p:tavLst>
                                        <p:tav tm="0">
                                          <p:val>
                                            <p:fltVal val="0.5"/>
                                          </p:val>
                                        </p:tav>
                                        <p:tav tm="100000">
                                          <p:val>
                                            <p:strVal val="#ppt_y"/>
                                          </p:val>
                                        </p:tav>
                                      </p:tavLst>
                                    </p:anim>
                                  </p:childTnLst>
                                </p:cTn>
                              </p:par>
                              <p:par>
                                <p:cTn id="224" presetID="23" presetClass="entr" presetSubtype="528" fill="hold" grpId="1" nodeType="withEffect">
                                  <p:stCondLst>
                                    <p:cond delay="0"/>
                                  </p:stCondLst>
                                  <p:iterate type="lt">
                                    <p:tmPct val="0"/>
                                  </p:iterate>
                                  <p:childTnLst>
                                    <p:set>
                                      <p:cBhvr>
                                        <p:cTn id="225" dur="1" fill="hold">
                                          <p:stCondLst>
                                            <p:cond delay="0"/>
                                          </p:stCondLst>
                                        </p:cTn>
                                        <p:tgtEl>
                                          <p:spTgt spid="18"/>
                                        </p:tgtEl>
                                        <p:attrNameLst>
                                          <p:attrName>style.visibility</p:attrName>
                                        </p:attrNameLst>
                                      </p:cBhvr>
                                      <p:to>
                                        <p:strVal val="visible"/>
                                      </p:to>
                                    </p:set>
                                    <p:anim calcmode="lin" valueType="num">
                                      <p:cBhvr>
                                        <p:cTn id="226" dur="3000" fill="hold"/>
                                        <p:tgtEl>
                                          <p:spTgt spid="18"/>
                                        </p:tgtEl>
                                        <p:attrNameLst>
                                          <p:attrName>ppt_w</p:attrName>
                                        </p:attrNameLst>
                                      </p:cBhvr>
                                      <p:tavLst>
                                        <p:tav tm="0">
                                          <p:val>
                                            <p:fltVal val="0"/>
                                          </p:val>
                                        </p:tav>
                                        <p:tav tm="100000">
                                          <p:val>
                                            <p:strVal val="#ppt_w"/>
                                          </p:val>
                                        </p:tav>
                                      </p:tavLst>
                                    </p:anim>
                                    <p:anim calcmode="lin" valueType="num">
                                      <p:cBhvr>
                                        <p:cTn id="227" dur="3000" fill="hold"/>
                                        <p:tgtEl>
                                          <p:spTgt spid="18"/>
                                        </p:tgtEl>
                                        <p:attrNameLst>
                                          <p:attrName>ppt_h</p:attrName>
                                        </p:attrNameLst>
                                      </p:cBhvr>
                                      <p:tavLst>
                                        <p:tav tm="0">
                                          <p:val>
                                            <p:fltVal val="0"/>
                                          </p:val>
                                        </p:tav>
                                        <p:tav tm="100000">
                                          <p:val>
                                            <p:strVal val="#ppt_h"/>
                                          </p:val>
                                        </p:tav>
                                      </p:tavLst>
                                    </p:anim>
                                    <p:anim calcmode="lin" valueType="num">
                                      <p:cBhvr>
                                        <p:cTn id="228" dur="3000" fill="hold"/>
                                        <p:tgtEl>
                                          <p:spTgt spid="18"/>
                                        </p:tgtEl>
                                        <p:attrNameLst>
                                          <p:attrName>ppt_x</p:attrName>
                                        </p:attrNameLst>
                                      </p:cBhvr>
                                      <p:tavLst>
                                        <p:tav tm="0">
                                          <p:val>
                                            <p:fltVal val="0.5"/>
                                          </p:val>
                                        </p:tav>
                                        <p:tav tm="100000">
                                          <p:val>
                                            <p:strVal val="#ppt_x"/>
                                          </p:val>
                                        </p:tav>
                                      </p:tavLst>
                                    </p:anim>
                                    <p:anim calcmode="lin" valueType="num">
                                      <p:cBhvr>
                                        <p:cTn id="229" dur="3000" fill="hold"/>
                                        <p:tgtEl>
                                          <p:spTgt spid="18"/>
                                        </p:tgtEl>
                                        <p:attrNameLst>
                                          <p:attrName>ppt_y</p:attrName>
                                        </p:attrNameLst>
                                      </p:cBhvr>
                                      <p:tavLst>
                                        <p:tav tm="0">
                                          <p:val>
                                            <p:fltVal val="0.5"/>
                                          </p:val>
                                        </p:tav>
                                        <p:tav tm="100000">
                                          <p:val>
                                            <p:strVal val="#ppt_y"/>
                                          </p:val>
                                        </p:tav>
                                      </p:tavLst>
                                    </p:anim>
                                  </p:childTnLst>
                                </p:cTn>
                              </p:par>
                              <p:par>
                                <p:cTn id="230" presetID="23" presetClass="entr" presetSubtype="528" fill="hold" grpId="1" nodeType="withEffect">
                                  <p:stCondLst>
                                    <p:cond delay="0"/>
                                  </p:stCondLst>
                                  <p:iterate type="lt">
                                    <p:tmPct val="0"/>
                                  </p:iterate>
                                  <p:childTnLst>
                                    <p:set>
                                      <p:cBhvr>
                                        <p:cTn id="231" dur="1" fill="hold">
                                          <p:stCondLst>
                                            <p:cond delay="0"/>
                                          </p:stCondLst>
                                        </p:cTn>
                                        <p:tgtEl>
                                          <p:spTgt spid="19"/>
                                        </p:tgtEl>
                                        <p:attrNameLst>
                                          <p:attrName>style.visibility</p:attrName>
                                        </p:attrNameLst>
                                      </p:cBhvr>
                                      <p:to>
                                        <p:strVal val="visible"/>
                                      </p:to>
                                    </p:set>
                                    <p:anim calcmode="lin" valueType="num">
                                      <p:cBhvr>
                                        <p:cTn id="232" dur="3000" fill="hold"/>
                                        <p:tgtEl>
                                          <p:spTgt spid="19"/>
                                        </p:tgtEl>
                                        <p:attrNameLst>
                                          <p:attrName>ppt_w</p:attrName>
                                        </p:attrNameLst>
                                      </p:cBhvr>
                                      <p:tavLst>
                                        <p:tav tm="0">
                                          <p:val>
                                            <p:fltVal val="0"/>
                                          </p:val>
                                        </p:tav>
                                        <p:tav tm="100000">
                                          <p:val>
                                            <p:strVal val="#ppt_w"/>
                                          </p:val>
                                        </p:tav>
                                      </p:tavLst>
                                    </p:anim>
                                    <p:anim calcmode="lin" valueType="num">
                                      <p:cBhvr>
                                        <p:cTn id="233" dur="3000" fill="hold"/>
                                        <p:tgtEl>
                                          <p:spTgt spid="19"/>
                                        </p:tgtEl>
                                        <p:attrNameLst>
                                          <p:attrName>ppt_h</p:attrName>
                                        </p:attrNameLst>
                                      </p:cBhvr>
                                      <p:tavLst>
                                        <p:tav tm="0">
                                          <p:val>
                                            <p:fltVal val="0"/>
                                          </p:val>
                                        </p:tav>
                                        <p:tav tm="100000">
                                          <p:val>
                                            <p:strVal val="#ppt_h"/>
                                          </p:val>
                                        </p:tav>
                                      </p:tavLst>
                                    </p:anim>
                                    <p:anim calcmode="lin" valueType="num">
                                      <p:cBhvr>
                                        <p:cTn id="234" dur="3000" fill="hold"/>
                                        <p:tgtEl>
                                          <p:spTgt spid="19"/>
                                        </p:tgtEl>
                                        <p:attrNameLst>
                                          <p:attrName>ppt_x</p:attrName>
                                        </p:attrNameLst>
                                      </p:cBhvr>
                                      <p:tavLst>
                                        <p:tav tm="0">
                                          <p:val>
                                            <p:fltVal val="0.5"/>
                                          </p:val>
                                        </p:tav>
                                        <p:tav tm="100000">
                                          <p:val>
                                            <p:strVal val="#ppt_x"/>
                                          </p:val>
                                        </p:tav>
                                      </p:tavLst>
                                    </p:anim>
                                    <p:anim calcmode="lin" valueType="num">
                                      <p:cBhvr>
                                        <p:cTn id="235" dur="3000" fill="hold"/>
                                        <p:tgtEl>
                                          <p:spTgt spid="19"/>
                                        </p:tgtEl>
                                        <p:attrNameLst>
                                          <p:attrName>ppt_y</p:attrName>
                                        </p:attrNameLst>
                                      </p:cBhvr>
                                      <p:tavLst>
                                        <p:tav tm="0">
                                          <p:val>
                                            <p:fltVal val="0.5"/>
                                          </p:val>
                                        </p:tav>
                                        <p:tav tm="100000">
                                          <p:val>
                                            <p:strVal val="#ppt_y"/>
                                          </p:val>
                                        </p:tav>
                                      </p:tavLst>
                                    </p:anim>
                                  </p:childTnLst>
                                </p:cTn>
                              </p:par>
                              <p:par>
                                <p:cTn id="236" presetID="23" presetClass="entr" presetSubtype="528" fill="hold" grpId="1" nodeType="withEffect">
                                  <p:stCondLst>
                                    <p:cond delay="0"/>
                                  </p:stCondLst>
                                  <p:iterate type="lt">
                                    <p:tmPct val="0"/>
                                  </p:iterate>
                                  <p:childTnLst>
                                    <p:set>
                                      <p:cBhvr>
                                        <p:cTn id="237" dur="1" fill="hold">
                                          <p:stCondLst>
                                            <p:cond delay="0"/>
                                          </p:stCondLst>
                                        </p:cTn>
                                        <p:tgtEl>
                                          <p:spTgt spid="20"/>
                                        </p:tgtEl>
                                        <p:attrNameLst>
                                          <p:attrName>style.visibility</p:attrName>
                                        </p:attrNameLst>
                                      </p:cBhvr>
                                      <p:to>
                                        <p:strVal val="visible"/>
                                      </p:to>
                                    </p:set>
                                    <p:anim calcmode="lin" valueType="num">
                                      <p:cBhvr>
                                        <p:cTn id="238" dur="3000" fill="hold"/>
                                        <p:tgtEl>
                                          <p:spTgt spid="20"/>
                                        </p:tgtEl>
                                        <p:attrNameLst>
                                          <p:attrName>ppt_w</p:attrName>
                                        </p:attrNameLst>
                                      </p:cBhvr>
                                      <p:tavLst>
                                        <p:tav tm="0">
                                          <p:val>
                                            <p:fltVal val="0"/>
                                          </p:val>
                                        </p:tav>
                                        <p:tav tm="100000">
                                          <p:val>
                                            <p:strVal val="#ppt_w"/>
                                          </p:val>
                                        </p:tav>
                                      </p:tavLst>
                                    </p:anim>
                                    <p:anim calcmode="lin" valueType="num">
                                      <p:cBhvr>
                                        <p:cTn id="239" dur="3000" fill="hold"/>
                                        <p:tgtEl>
                                          <p:spTgt spid="20"/>
                                        </p:tgtEl>
                                        <p:attrNameLst>
                                          <p:attrName>ppt_h</p:attrName>
                                        </p:attrNameLst>
                                      </p:cBhvr>
                                      <p:tavLst>
                                        <p:tav tm="0">
                                          <p:val>
                                            <p:fltVal val="0"/>
                                          </p:val>
                                        </p:tav>
                                        <p:tav tm="100000">
                                          <p:val>
                                            <p:strVal val="#ppt_h"/>
                                          </p:val>
                                        </p:tav>
                                      </p:tavLst>
                                    </p:anim>
                                    <p:anim calcmode="lin" valueType="num">
                                      <p:cBhvr>
                                        <p:cTn id="240" dur="3000" fill="hold"/>
                                        <p:tgtEl>
                                          <p:spTgt spid="20"/>
                                        </p:tgtEl>
                                        <p:attrNameLst>
                                          <p:attrName>ppt_x</p:attrName>
                                        </p:attrNameLst>
                                      </p:cBhvr>
                                      <p:tavLst>
                                        <p:tav tm="0">
                                          <p:val>
                                            <p:fltVal val="0.5"/>
                                          </p:val>
                                        </p:tav>
                                        <p:tav tm="100000">
                                          <p:val>
                                            <p:strVal val="#ppt_x"/>
                                          </p:val>
                                        </p:tav>
                                      </p:tavLst>
                                    </p:anim>
                                    <p:anim calcmode="lin" valueType="num">
                                      <p:cBhvr>
                                        <p:cTn id="241" dur="3000" fill="hold"/>
                                        <p:tgtEl>
                                          <p:spTgt spid="20"/>
                                        </p:tgtEl>
                                        <p:attrNameLst>
                                          <p:attrName>ppt_y</p:attrName>
                                        </p:attrNameLst>
                                      </p:cBhvr>
                                      <p:tavLst>
                                        <p:tav tm="0">
                                          <p:val>
                                            <p:fltVal val="0.5"/>
                                          </p:val>
                                        </p:tav>
                                        <p:tav tm="100000">
                                          <p:val>
                                            <p:strVal val="#ppt_y"/>
                                          </p:val>
                                        </p:tav>
                                      </p:tavLst>
                                    </p:anim>
                                  </p:childTnLst>
                                </p:cTn>
                              </p:par>
                              <p:par>
                                <p:cTn id="242" presetID="23" presetClass="entr" presetSubtype="528" fill="hold" grpId="1" nodeType="withEffect">
                                  <p:stCondLst>
                                    <p:cond delay="0"/>
                                  </p:stCondLst>
                                  <p:iterate type="lt">
                                    <p:tmPct val="0"/>
                                  </p:iterate>
                                  <p:childTnLst>
                                    <p:set>
                                      <p:cBhvr>
                                        <p:cTn id="243" dur="1" fill="hold">
                                          <p:stCondLst>
                                            <p:cond delay="0"/>
                                          </p:stCondLst>
                                        </p:cTn>
                                        <p:tgtEl>
                                          <p:spTgt spid="21"/>
                                        </p:tgtEl>
                                        <p:attrNameLst>
                                          <p:attrName>style.visibility</p:attrName>
                                        </p:attrNameLst>
                                      </p:cBhvr>
                                      <p:to>
                                        <p:strVal val="visible"/>
                                      </p:to>
                                    </p:set>
                                    <p:anim calcmode="lin" valueType="num">
                                      <p:cBhvr>
                                        <p:cTn id="244" dur="3000" fill="hold"/>
                                        <p:tgtEl>
                                          <p:spTgt spid="21"/>
                                        </p:tgtEl>
                                        <p:attrNameLst>
                                          <p:attrName>ppt_w</p:attrName>
                                        </p:attrNameLst>
                                      </p:cBhvr>
                                      <p:tavLst>
                                        <p:tav tm="0">
                                          <p:val>
                                            <p:fltVal val="0"/>
                                          </p:val>
                                        </p:tav>
                                        <p:tav tm="100000">
                                          <p:val>
                                            <p:strVal val="#ppt_w"/>
                                          </p:val>
                                        </p:tav>
                                      </p:tavLst>
                                    </p:anim>
                                    <p:anim calcmode="lin" valueType="num">
                                      <p:cBhvr>
                                        <p:cTn id="245" dur="3000" fill="hold"/>
                                        <p:tgtEl>
                                          <p:spTgt spid="21"/>
                                        </p:tgtEl>
                                        <p:attrNameLst>
                                          <p:attrName>ppt_h</p:attrName>
                                        </p:attrNameLst>
                                      </p:cBhvr>
                                      <p:tavLst>
                                        <p:tav tm="0">
                                          <p:val>
                                            <p:fltVal val="0"/>
                                          </p:val>
                                        </p:tav>
                                        <p:tav tm="100000">
                                          <p:val>
                                            <p:strVal val="#ppt_h"/>
                                          </p:val>
                                        </p:tav>
                                      </p:tavLst>
                                    </p:anim>
                                    <p:anim calcmode="lin" valueType="num">
                                      <p:cBhvr>
                                        <p:cTn id="246" dur="3000" fill="hold"/>
                                        <p:tgtEl>
                                          <p:spTgt spid="21"/>
                                        </p:tgtEl>
                                        <p:attrNameLst>
                                          <p:attrName>ppt_x</p:attrName>
                                        </p:attrNameLst>
                                      </p:cBhvr>
                                      <p:tavLst>
                                        <p:tav tm="0">
                                          <p:val>
                                            <p:fltVal val="0.5"/>
                                          </p:val>
                                        </p:tav>
                                        <p:tav tm="100000">
                                          <p:val>
                                            <p:strVal val="#ppt_x"/>
                                          </p:val>
                                        </p:tav>
                                      </p:tavLst>
                                    </p:anim>
                                    <p:anim calcmode="lin" valueType="num">
                                      <p:cBhvr>
                                        <p:cTn id="247" dur="3000" fill="hold"/>
                                        <p:tgtEl>
                                          <p:spTgt spid="21"/>
                                        </p:tgtEl>
                                        <p:attrNameLst>
                                          <p:attrName>ppt_y</p:attrName>
                                        </p:attrNameLst>
                                      </p:cBhvr>
                                      <p:tavLst>
                                        <p:tav tm="0">
                                          <p:val>
                                            <p:fltVal val="0.5"/>
                                          </p:val>
                                        </p:tav>
                                        <p:tav tm="100000">
                                          <p:val>
                                            <p:strVal val="#ppt_y"/>
                                          </p:val>
                                        </p:tav>
                                      </p:tavLst>
                                    </p:anim>
                                  </p:childTnLst>
                                </p:cTn>
                              </p:par>
                              <p:par>
                                <p:cTn id="248" presetID="23" presetClass="entr" presetSubtype="528" fill="hold" grpId="1" nodeType="withEffect">
                                  <p:stCondLst>
                                    <p:cond delay="0"/>
                                  </p:stCondLst>
                                  <p:iterate type="lt">
                                    <p:tmPct val="0"/>
                                  </p:iterate>
                                  <p:childTnLst>
                                    <p:set>
                                      <p:cBhvr>
                                        <p:cTn id="249" dur="1" fill="hold">
                                          <p:stCondLst>
                                            <p:cond delay="0"/>
                                          </p:stCondLst>
                                        </p:cTn>
                                        <p:tgtEl>
                                          <p:spTgt spid="22"/>
                                        </p:tgtEl>
                                        <p:attrNameLst>
                                          <p:attrName>style.visibility</p:attrName>
                                        </p:attrNameLst>
                                      </p:cBhvr>
                                      <p:to>
                                        <p:strVal val="visible"/>
                                      </p:to>
                                    </p:set>
                                    <p:anim calcmode="lin" valueType="num">
                                      <p:cBhvr>
                                        <p:cTn id="250" dur="3000" fill="hold"/>
                                        <p:tgtEl>
                                          <p:spTgt spid="22"/>
                                        </p:tgtEl>
                                        <p:attrNameLst>
                                          <p:attrName>ppt_w</p:attrName>
                                        </p:attrNameLst>
                                      </p:cBhvr>
                                      <p:tavLst>
                                        <p:tav tm="0">
                                          <p:val>
                                            <p:fltVal val="0"/>
                                          </p:val>
                                        </p:tav>
                                        <p:tav tm="100000">
                                          <p:val>
                                            <p:strVal val="#ppt_w"/>
                                          </p:val>
                                        </p:tav>
                                      </p:tavLst>
                                    </p:anim>
                                    <p:anim calcmode="lin" valueType="num">
                                      <p:cBhvr>
                                        <p:cTn id="251" dur="3000" fill="hold"/>
                                        <p:tgtEl>
                                          <p:spTgt spid="22"/>
                                        </p:tgtEl>
                                        <p:attrNameLst>
                                          <p:attrName>ppt_h</p:attrName>
                                        </p:attrNameLst>
                                      </p:cBhvr>
                                      <p:tavLst>
                                        <p:tav tm="0">
                                          <p:val>
                                            <p:fltVal val="0"/>
                                          </p:val>
                                        </p:tav>
                                        <p:tav tm="100000">
                                          <p:val>
                                            <p:strVal val="#ppt_h"/>
                                          </p:val>
                                        </p:tav>
                                      </p:tavLst>
                                    </p:anim>
                                    <p:anim calcmode="lin" valueType="num">
                                      <p:cBhvr>
                                        <p:cTn id="252" dur="3000" fill="hold"/>
                                        <p:tgtEl>
                                          <p:spTgt spid="22"/>
                                        </p:tgtEl>
                                        <p:attrNameLst>
                                          <p:attrName>ppt_x</p:attrName>
                                        </p:attrNameLst>
                                      </p:cBhvr>
                                      <p:tavLst>
                                        <p:tav tm="0">
                                          <p:val>
                                            <p:fltVal val="0.5"/>
                                          </p:val>
                                        </p:tav>
                                        <p:tav tm="100000">
                                          <p:val>
                                            <p:strVal val="#ppt_x"/>
                                          </p:val>
                                        </p:tav>
                                      </p:tavLst>
                                    </p:anim>
                                    <p:anim calcmode="lin" valueType="num">
                                      <p:cBhvr>
                                        <p:cTn id="253" dur="3000" fill="hold"/>
                                        <p:tgtEl>
                                          <p:spTgt spid="22"/>
                                        </p:tgtEl>
                                        <p:attrNameLst>
                                          <p:attrName>ppt_y</p:attrName>
                                        </p:attrNameLst>
                                      </p:cBhvr>
                                      <p:tavLst>
                                        <p:tav tm="0">
                                          <p:val>
                                            <p:fltVal val="0.5"/>
                                          </p:val>
                                        </p:tav>
                                        <p:tav tm="100000">
                                          <p:val>
                                            <p:strVal val="#ppt_y"/>
                                          </p:val>
                                        </p:tav>
                                      </p:tavLst>
                                    </p:anim>
                                  </p:childTnLst>
                                </p:cTn>
                              </p:par>
                              <p:par>
                                <p:cTn id="254" presetID="23" presetClass="entr" presetSubtype="528" fill="hold" grpId="1" nodeType="withEffect">
                                  <p:stCondLst>
                                    <p:cond delay="0"/>
                                  </p:stCondLst>
                                  <p:iterate type="lt">
                                    <p:tmPct val="0"/>
                                  </p:iterate>
                                  <p:childTnLst>
                                    <p:set>
                                      <p:cBhvr>
                                        <p:cTn id="255" dur="1" fill="hold">
                                          <p:stCondLst>
                                            <p:cond delay="0"/>
                                          </p:stCondLst>
                                        </p:cTn>
                                        <p:tgtEl>
                                          <p:spTgt spid="23"/>
                                        </p:tgtEl>
                                        <p:attrNameLst>
                                          <p:attrName>style.visibility</p:attrName>
                                        </p:attrNameLst>
                                      </p:cBhvr>
                                      <p:to>
                                        <p:strVal val="visible"/>
                                      </p:to>
                                    </p:set>
                                    <p:anim calcmode="lin" valueType="num">
                                      <p:cBhvr>
                                        <p:cTn id="256" dur="3000" fill="hold"/>
                                        <p:tgtEl>
                                          <p:spTgt spid="23"/>
                                        </p:tgtEl>
                                        <p:attrNameLst>
                                          <p:attrName>ppt_w</p:attrName>
                                        </p:attrNameLst>
                                      </p:cBhvr>
                                      <p:tavLst>
                                        <p:tav tm="0">
                                          <p:val>
                                            <p:fltVal val="0"/>
                                          </p:val>
                                        </p:tav>
                                        <p:tav tm="100000">
                                          <p:val>
                                            <p:strVal val="#ppt_w"/>
                                          </p:val>
                                        </p:tav>
                                      </p:tavLst>
                                    </p:anim>
                                    <p:anim calcmode="lin" valueType="num">
                                      <p:cBhvr>
                                        <p:cTn id="257" dur="3000" fill="hold"/>
                                        <p:tgtEl>
                                          <p:spTgt spid="23"/>
                                        </p:tgtEl>
                                        <p:attrNameLst>
                                          <p:attrName>ppt_h</p:attrName>
                                        </p:attrNameLst>
                                      </p:cBhvr>
                                      <p:tavLst>
                                        <p:tav tm="0">
                                          <p:val>
                                            <p:fltVal val="0"/>
                                          </p:val>
                                        </p:tav>
                                        <p:tav tm="100000">
                                          <p:val>
                                            <p:strVal val="#ppt_h"/>
                                          </p:val>
                                        </p:tav>
                                      </p:tavLst>
                                    </p:anim>
                                    <p:anim calcmode="lin" valueType="num">
                                      <p:cBhvr>
                                        <p:cTn id="258" dur="3000" fill="hold"/>
                                        <p:tgtEl>
                                          <p:spTgt spid="23"/>
                                        </p:tgtEl>
                                        <p:attrNameLst>
                                          <p:attrName>ppt_x</p:attrName>
                                        </p:attrNameLst>
                                      </p:cBhvr>
                                      <p:tavLst>
                                        <p:tav tm="0">
                                          <p:val>
                                            <p:fltVal val="0.5"/>
                                          </p:val>
                                        </p:tav>
                                        <p:tav tm="100000">
                                          <p:val>
                                            <p:strVal val="#ppt_x"/>
                                          </p:val>
                                        </p:tav>
                                      </p:tavLst>
                                    </p:anim>
                                    <p:anim calcmode="lin" valueType="num">
                                      <p:cBhvr>
                                        <p:cTn id="259" dur="3000" fill="hold"/>
                                        <p:tgtEl>
                                          <p:spTgt spid="23"/>
                                        </p:tgtEl>
                                        <p:attrNameLst>
                                          <p:attrName>ppt_y</p:attrName>
                                        </p:attrNameLst>
                                      </p:cBhvr>
                                      <p:tavLst>
                                        <p:tav tm="0">
                                          <p:val>
                                            <p:fltVal val="0.5"/>
                                          </p:val>
                                        </p:tav>
                                        <p:tav tm="100000">
                                          <p:val>
                                            <p:strVal val="#ppt_y"/>
                                          </p:val>
                                        </p:tav>
                                      </p:tavLst>
                                    </p:anim>
                                  </p:childTnLst>
                                </p:cTn>
                              </p:par>
                              <p:par>
                                <p:cTn id="260" presetID="23" presetClass="entr" presetSubtype="528" fill="hold" grpId="1" nodeType="withEffect">
                                  <p:stCondLst>
                                    <p:cond delay="0"/>
                                  </p:stCondLst>
                                  <p:iterate type="lt">
                                    <p:tmPct val="0"/>
                                  </p:iterate>
                                  <p:childTnLst>
                                    <p:set>
                                      <p:cBhvr>
                                        <p:cTn id="261" dur="1" fill="hold">
                                          <p:stCondLst>
                                            <p:cond delay="0"/>
                                          </p:stCondLst>
                                        </p:cTn>
                                        <p:tgtEl>
                                          <p:spTgt spid="24"/>
                                        </p:tgtEl>
                                        <p:attrNameLst>
                                          <p:attrName>style.visibility</p:attrName>
                                        </p:attrNameLst>
                                      </p:cBhvr>
                                      <p:to>
                                        <p:strVal val="visible"/>
                                      </p:to>
                                    </p:set>
                                    <p:anim calcmode="lin" valueType="num">
                                      <p:cBhvr>
                                        <p:cTn id="262" dur="3000" fill="hold"/>
                                        <p:tgtEl>
                                          <p:spTgt spid="24"/>
                                        </p:tgtEl>
                                        <p:attrNameLst>
                                          <p:attrName>ppt_w</p:attrName>
                                        </p:attrNameLst>
                                      </p:cBhvr>
                                      <p:tavLst>
                                        <p:tav tm="0">
                                          <p:val>
                                            <p:fltVal val="0"/>
                                          </p:val>
                                        </p:tav>
                                        <p:tav tm="100000">
                                          <p:val>
                                            <p:strVal val="#ppt_w"/>
                                          </p:val>
                                        </p:tav>
                                      </p:tavLst>
                                    </p:anim>
                                    <p:anim calcmode="lin" valueType="num">
                                      <p:cBhvr>
                                        <p:cTn id="263" dur="3000" fill="hold"/>
                                        <p:tgtEl>
                                          <p:spTgt spid="24"/>
                                        </p:tgtEl>
                                        <p:attrNameLst>
                                          <p:attrName>ppt_h</p:attrName>
                                        </p:attrNameLst>
                                      </p:cBhvr>
                                      <p:tavLst>
                                        <p:tav tm="0">
                                          <p:val>
                                            <p:fltVal val="0"/>
                                          </p:val>
                                        </p:tav>
                                        <p:tav tm="100000">
                                          <p:val>
                                            <p:strVal val="#ppt_h"/>
                                          </p:val>
                                        </p:tav>
                                      </p:tavLst>
                                    </p:anim>
                                    <p:anim calcmode="lin" valueType="num">
                                      <p:cBhvr>
                                        <p:cTn id="264" dur="3000" fill="hold"/>
                                        <p:tgtEl>
                                          <p:spTgt spid="24"/>
                                        </p:tgtEl>
                                        <p:attrNameLst>
                                          <p:attrName>ppt_x</p:attrName>
                                        </p:attrNameLst>
                                      </p:cBhvr>
                                      <p:tavLst>
                                        <p:tav tm="0">
                                          <p:val>
                                            <p:fltVal val="0.5"/>
                                          </p:val>
                                        </p:tav>
                                        <p:tav tm="100000">
                                          <p:val>
                                            <p:strVal val="#ppt_x"/>
                                          </p:val>
                                        </p:tav>
                                      </p:tavLst>
                                    </p:anim>
                                    <p:anim calcmode="lin" valueType="num">
                                      <p:cBhvr>
                                        <p:cTn id="265" dur="3000" fill="hold"/>
                                        <p:tgtEl>
                                          <p:spTgt spid="24"/>
                                        </p:tgtEl>
                                        <p:attrNameLst>
                                          <p:attrName>ppt_y</p:attrName>
                                        </p:attrNameLst>
                                      </p:cBhvr>
                                      <p:tavLst>
                                        <p:tav tm="0">
                                          <p:val>
                                            <p:fltVal val="0.5"/>
                                          </p:val>
                                        </p:tav>
                                        <p:tav tm="100000">
                                          <p:val>
                                            <p:strVal val="#ppt_y"/>
                                          </p:val>
                                        </p:tav>
                                      </p:tavLst>
                                    </p:anim>
                                  </p:childTnLst>
                                </p:cTn>
                              </p:par>
                              <p:par>
                                <p:cTn id="266" presetID="23" presetClass="entr" presetSubtype="528" fill="hold" grpId="1" nodeType="withEffect">
                                  <p:stCondLst>
                                    <p:cond delay="0"/>
                                  </p:stCondLst>
                                  <p:iterate type="lt">
                                    <p:tmPct val="0"/>
                                  </p:iterate>
                                  <p:childTnLst>
                                    <p:set>
                                      <p:cBhvr>
                                        <p:cTn id="267" dur="1" fill="hold">
                                          <p:stCondLst>
                                            <p:cond delay="0"/>
                                          </p:stCondLst>
                                        </p:cTn>
                                        <p:tgtEl>
                                          <p:spTgt spid="25"/>
                                        </p:tgtEl>
                                        <p:attrNameLst>
                                          <p:attrName>style.visibility</p:attrName>
                                        </p:attrNameLst>
                                      </p:cBhvr>
                                      <p:to>
                                        <p:strVal val="visible"/>
                                      </p:to>
                                    </p:set>
                                    <p:anim calcmode="lin" valueType="num">
                                      <p:cBhvr>
                                        <p:cTn id="268" dur="3000" fill="hold"/>
                                        <p:tgtEl>
                                          <p:spTgt spid="25"/>
                                        </p:tgtEl>
                                        <p:attrNameLst>
                                          <p:attrName>ppt_w</p:attrName>
                                        </p:attrNameLst>
                                      </p:cBhvr>
                                      <p:tavLst>
                                        <p:tav tm="0">
                                          <p:val>
                                            <p:fltVal val="0"/>
                                          </p:val>
                                        </p:tav>
                                        <p:tav tm="100000">
                                          <p:val>
                                            <p:strVal val="#ppt_w"/>
                                          </p:val>
                                        </p:tav>
                                      </p:tavLst>
                                    </p:anim>
                                    <p:anim calcmode="lin" valueType="num">
                                      <p:cBhvr>
                                        <p:cTn id="269" dur="3000" fill="hold"/>
                                        <p:tgtEl>
                                          <p:spTgt spid="25"/>
                                        </p:tgtEl>
                                        <p:attrNameLst>
                                          <p:attrName>ppt_h</p:attrName>
                                        </p:attrNameLst>
                                      </p:cBhvr>
                                      <p:tavLst>
                                        <p:tav tm="0">
                                          <p:val>
                                            <p:fltVal val="0"/>
                                          </p:val>
                                        </p:tav>
                                        <p:tav tm="100000">
                                          <p:val>
                                            <p:strVal val="#ppt_h"/>
                                          </p:val>
                                        </p:tav>
                                      </p:tavLst>
                                    </p:anim>
                                    <p:anim calcmode="lin" valueType="num">
                                      <p:cBhvr>
                                        <p:cTn id="270" dur="3000" fill="hold"/>
                                        <p:tgtEl>
                                          <p:spTgt spid="25"/>
                                        </p:tgtEl>
                                        <p:attrNameLst>
                                          <p:attrName>ppt_x</p:attrName>
                                        </p:attrNameLst>
                                      </p:cBhvr>
                                      <p:tavLst>
                                        <p:tav tm="0">
                                          <p:val>
                                            <p:fltVal val="0.5"/>
                                          </p:val>
                                        </p:tav>
                                        <p:tav tm="100000">
                                          <p:val>
                                            <p:strVal val="#ppt_x"/>
                                          </p:val>
                                        </p:tav>
                                      </p:tavLst>
                                    </p:anim>
                                    <p:anim calcmode="lin" valueType="num">
                                      <p:cBhvr>
                                        <p:cTn id="271" dur="3000" fill="hold"/>
                                        <p:tgtEl>
                                          <p:spTgt spid="25"/>
                                        </p:tgtEl>
                                        <p:attrNameLst>
                                          <p:attrName>ppt_y</p:attrName>
                                        </p:attrNameLst>
                                      </p:cBhvr>
                                      <p:tavLst>
                                        <p:tav tm="0">
                                          <p:val>
                                            <p:fltVal val="0.5"/>
                                          </p:val>
                                        </p:tav>
                                        <p:tav tm="100000">
                                          <p:val>
                                            <p:strVal val="#ppt_y"/>
                                          </p:val>
                                        </p:tav>
                                      </p:tavLst>
                                    </p:anim>
                                  </p:childTnLst>
                                </p:cTn>
                              </p:par>
                              <p:par>
                                <p:cTn id="272" presetID="23" presetClass="entr" presetSubtype="528" fill="hold" grpId="1" nodeType="withEffect">
                                  <p:stCondLst>
                                    <p:cond delay="0"/>
                                  </p:stCondLst>
                                  <p:iterate type="lt">
                                    <p:tmPct val="0"/>
                                  </p:iterate>
                                  <p:childTnLst>
                                    <p:set>
                                      <p:cBhvr>
                                        <p:cTn id="273" dur="1" fill="hold">
                                          <p:stCondLst>
                                            <p:cond delay="0"/>
                                          </p:stCondLst>
                                        </p:cTn>
                                        <p:tgtEl>
                                          <p:spTgt spid="26"/>
                                        </p:tgtEl>
                                        <p:attrNameLst>
                                          <p:attrName>style.visibility</p:attrName>
                                        </p:attrNameLst>
                                      </p:cBhvr>
                                      <p:to>
                                        <p:strVal val="visible"/>
                                      </p:to>
                                    </p:set>
                                    <p:anim calcmode="lin" valueType="num">
                                      <p:cBhvr>
                                        <p:cTn id="274" dur="3000" fill="hold"/>
                                        <p:tgtEl>
                                          <p:spTgt spid="26"/>
                                        </p:tgtEl>
                                        <p:attrNameLst>
                                          <p:attrName>ppt_w</p:attrName>
                                        </p:attrNameLst>
                                      </p:cBhvr>
                                      <p:tavLst>
                                        <p:tav tm="0">
                                          <p:val>
                                            <p:fltVal val="0"/>
                                          </p:val>
                                        </p:tav>
                                        <p:tav tm="100000">
                                          <p:val>
                                            <p:strVal val="#ppt_w"/>
                                          </p:val>
                                        </p:tav>
                                      </p:tavLst>
                                    </p:anim>
                                    <p:anim calcmode="lin" valueType="num">
                                      <p:cBhvr>
                                        <p:cTn id="275" dur="3000" fill="hold"/>
                                        <p:tgtEl>
                                          <p:spTgt spid="26"/>
                                        </p:tgtEl>
                                        <p:attrNameLst>
                                          <p:attrName>ppt_h</p:attrName>
                                        </p:attrNameLst>
                                      </p:cBhvr>
                                      <p:tavLst>
                                        <p:tav tm="0">
                                          <p:val>
                                            <p:fltVal val="0"/>
                                          </p:val>
                                        </p:tav>
                                        <p:tav tm="100000">
                                          <p:val>
                                            <p:strVal val="#ppt_h"/>
                                          </p:val>
                                        </p:tav>
                                      </p:tavLst>
                                    </p:anim>
                                    <p:anim calcmode="lin" valueType="num">
                                      <p:cBhvr>
                                        <p:cTn id="276" dur="3000" fill="hold"/>
                                        <p:tgtEl>
                                          <p:spTgt spid="26"/>
                                        </p:tgtEl>
                                        <p:attrNameLst>
                                          <p:attrName>ppt_x</p:attrName>
                                        </p:attrNameLst>
                                      </p:cBhvr>
                                      <p:tavLst>
                                        <p:tav tm="0">
                                          <p:val>
                                            <p:fltVal val="0.5"/>
                                          </p:val>
                                        </p:tav>
                                        <p:tav tm="100000">
                                          <p:val>
                                            <p:strVal val="#ppt_x"/>
                                          </p:val>
                                        </p:tav>
                                      </p:tavLst>
                                    </p:anim>
                                    <p:anim calcmode="lin" valueType="num">
                                      <p:cBhvr>
                                        <p:cTn id="277" dur="3000" fill="hold"/>
                                        <p:tgtEl>
                                          <p:spTgt spid="26"/>
                                        </p:tgtEl>
                                        <p:attrNameLst>
                                          <p:attrName>ppt_y</p:attrName>
                                        </p:attrNameLst>
                                      </p:cBhvr>
                                      <p:tavLst>
                                        <p:tav tm="0">
                                          <p:val>
                                            <p:fltVal val="0.5"/>
                                          </p:val>
                                        </p:tav>
                                        <p:tav tm="100000">
                                          <p:val>
                                            <p:strVal val="#ppt_y"/>
                                          </p:val>
                                        </p:tav>
                                      </p:tavLst>
                                    </p:anim>
                                  </p:childTnLst>
                                </p:cTn>
                              </p:par>
                              <p:par>
                                <p:cTn id="278" presetID="23" presetClass="entr" presetSubtype="528" fill="hold" grpId="0" nodeType="withEffect">
                                  <p:stCondLst>
                                    <p:cond delay="0"/>
                                  </p:stCondLst>
                                  <p:childTnLst>
                                    <p:set>
                                      <p:cBhvr>
                                        <p:cTn id="279" dur="1" fill="hold">
                                          <p:stCondLst>
                                            <p:cond delay="0"/>
                                          </p:stCondLst>
                                        </p:cTn>
                                        <p:tgtEl>
                                          <p:spTgt spid="28"/>
                                        </p:tgtEl>
                                        <p:attrNameLst>
                                          <p:attrName>style.visibility</p:attrName>
                                        </p:attrNameLst>
                                      </p:cBhvr>
                                      <p:to>
                                        <p:strVal val="visible"/>
                                      </p:to>
                                    </p:set>
                                    <p:anim calcmode="lin" valueType="num">
                                      <p:cBhvr>
                                        <p:cTn id="280" dur="3000" fill="hold"/>
                                        <p:tgtEl>
                                          <p:spTgt spid="28"/>
                                        </p:tgtEl>
                                        <p:attrNameLst>
                                          <p:attrName>ppt_w</p:attrName>
                                        </p:attrNameLst>
                                      </p:cBhvr>
                                      <p:tavLst>
                                        <p:tav tm="0">
                                          <p:val>
                                            <p:fltVal val="0"/>
                                          </p:val>
                                        </p:tav>
                                        <p:tav tm="100000">
                                          <p:val>
                                            <p:strVal val="#ppt_w"/>
                                          </p:val>
                                        </p:tav>
                                      </p:tavLst>
                                    </p:anim>
                                    <p:anim calcmode="lin" valueType="num">
                                      <p:cBhvr>
                                        <p:cTn id="281" dur="3000" fill="hold"/>
                                        <p:tgtEl>
                                          <p:spTgt spid="28"/>
                                        </p:tgtEl>
                                        <p:attrNameLst>
                                          <p:attrName>ppt_h</p:attrName>
                                        </p:attrNameLst>
                                      </p:cBhvr>
                                      <p:tavLst>
                                        <p:tav tm="0">
                                          <p:val>
                                            <p:fltVal val="0"/>
                                          </p:val>
                                        </p:tav>
                                        <p:tav tm="100000">
                                          <p:val>
                                            <p:strVal val="#ppt_h"/>
                                          </p:val>
                                        </p:tav>
                                      </p:tavLst>
                                    </p:anim>
                                    <p:anim calcmode="lin" valueType="num">
                                      <p:cBhvr>
                                        <p:cTn id="282" dur="3000" fill="hold"/>
                                        <p:tgtEl>
                                          <p:spTgt spid="28"/>
                                        </p:tgtEl>
                                        <p:attrNameLst>
                                          <p:attrName>ppt_x</p:attrName>
                                        </p:attrNameLst>
                                      </p:cBhvr>
                                      <p:tavLst>
                                        <p:tav tm="0">
                                          <p:val>
                                            <p:fltVal val="0.5"/>
                                          </p:val>
                                        </p:tav>
                                        <p:tav tm="100000">
                                          <p:val>
                                            <p:strVal val="#ppt_x"/>
                                          </p:val>
                                        </p:tav>
                                      </p:tavLst>
                                    </p:anim>
                                    <p:anim calcmode="lin" valueType="num">
                                      <p:cBhvr>
                                        <p:cTn id="283" dur="3000" fill="hold"/>
                                        <p:tgtEl>
                                          <p:spTgt spid="28"/>
                                        </p:tgtEl>
                                        <p:attrNameLst>
                                          <p:attrName>ppt_y</p:attrName>
                                        </p:attrNameLst>
                                      </p:cBhvr>
                                      <p:tavLst>
                                        <p:tav tm="0">
                                          <p:val>
                                            <p:fltVal val="0.5"/>
                                          </p:val>
                                        </p:tav>
                                        <p:tav tm="100000">
                                          <p:val>
                                            <p:strVal val="#ppt_y"/>
                                          </p:val>
                                        </p:tav>
                                      </p:tavLst>
                                    </p:anim>
                                  </p:childTnLst>
                                </p:cTn>
                              </p:par>
                              <p:par>
                                <p:cTn id="284" presetID="35" presetClass="entr" presetSubtype="0" fill="hold" grpId="1" nodeType="withEffect">
                                  <p:stCondLst>
                                    <p:cond delay="0"/>
                                  </p:stCondLst>
                                  <p:childTnLst>
                                    <p:set>
                                      <p:cBhvr>
                                        <p:cTn id="285" dur="1" fill="hold">
                                          <p:stCondLst>
                                            <p:cond delay="0"/>
                                          </p:stCondLst>
                                        </p:cTn>
                                        <p:tgtEl>
                                          <p:spTgt spid="28"/>
                                        </p:tgtEl>
                                        <p:attrNameLst>
                                          <p:attrName>style.visibility</p:attrName>
                                        </p:attrNameLst>
                                      </p:cBhvr>
                                      <p:to>
                                        <p:strVal val="visible"/>
                                      </p:to>
                                    </p:set>
                                    <p:animEffect transition="in" filter="fade">
                                      <p:cBhvr>
                                        <p:cTn id="286" dur="3000"/>
                                        <p:tgtEl>
                                          <p:spTgt spid="28"/>
                                        </p:tgtEl>
                                      </p:cBhvr>
                                    </p:animEffect>
                                    <p:anim calcmode="lin" valueType="num">
                                      <p:cBhvr>
                                        <p:cTn id="287" dur="3000" fill="hold"/>
                                        <p:tgtEl>
                                          <p:spTgt spid="28"/>
                                        </p:tgtEl>
                                        <p:attrNameLst>
                                          <p:attrName>style.rotation</p:attrName>
                                        </p:attrNameLst>
                                      </p:cBhvr>
                                      <p:tavLst>
                                        <p:tav tm="0">
                                          <p:val>
                                            <p:fltVal val="720"/>
                                          </p:val>
                                        </p:tav>
                                        <p:tav tm="100000">
                                          <p:val>
                                            <p:fltVal val="0"/>
                                          </p:val>
                                        </p:tav>
                                      </p:tavLst>
                                    </p:anim>
                                    <p:anim calcmode="lin" valueType="num">
                                      <p:cBhvr>
                                        <p:cTn id="288" dur="3000" fill="hold"/>
                                        <p:tgtEl>
                                          <p:spTgt spid="28"/>
                                        </p:tgtEl>
                                        <p:attrNameLst>
                                          <p:attrName>ppt_h</p:attrName>
                                        </p:attrNameLst>
                                      </p:cBhvr>
                                      <p:tavLst>
                                        <p:tav tm="0">
                                          <p:val>
                                            <p:fltVal val="0"/>
                                          </p:val>
                                        </p:tav>
                                        <p:tav tm="100000">
                                          <p:val>
                                            <p:strVal val="#ppt_h"/>
                                          </p:val>
                                        </p:tav>
                                      </p:tavLst>
                                    </p:anim>
                                    <p:anim calcmode="lin" valueType="num">
                                      <p:cBhvr>
                                        <p:cTn id="289" dur="3000" fill="hold"/>
                                        <p:tgtEl>
                                          <p:spTgt spid="28"/>
                                        </p:tgtEl>
                                        <p:attrNameLst>
                                          <p:attrName>ppt_w</p:attrName>
                                        </p:attrNameLst>
                                      </p:cBhvr>
                                      <p:tavLst>
                                        <p:tav tm="0">
                                          <p:val>
                                            <p:fltVal val="0"/>
                                          </p:val>
                                        </p:tav>
                                        <p:tav tm="100000">
                                          <p:val>
                                            <p:strVal val="#ppt_w"/>
                                          </p:val>
                                        </p:tav>
                                      </p:tavLst>
                                    </p:anim>
                                  </p:childTnLst>
                                </p:cTn>
                              </p:par>
                              <p:par>
                                <p:cTn id="290" presetID="23" presetClass="entr" presetSubtype="528" fill="hold" grpId="1" nodeType="withEffect">
                                  <p:stCondLst>
                                    <p:cond delay="0"/>
                                  </p:stCondLst>
                                  <p:iterate type="lt">
                                    <p:tmPct val="0"/>
                                  </p:iterate>
                                  <p:childTnLst>
                                    <p:set>
                                      <p:cBhvr>
                                        <p:cTn id="291" dur="1" fill="hold">
                                          <p:stCondLst>
                                            <p:cond delay="0"/>
                                          </p:stCondLst>
                                        </p:cTn>
                                        <p:tgtEl>
                                          <p:spTgt spid="27"/>
                                        </p:tgtEl>
                                        <p:attrNameLst>
                                          <p:attrName>style.visibility</p:attrName>
                                        </p:attrNameLst>
                                      </p:cBhvr>
                                      <p:to>
                                        <p:strVal val="visible"/>
                                      </p:to>
                                    </p:set>
                                    <p:anim calcmode="lin" valueType="num">
                                      <p:cBhvr>
                                        <p:cTn id="292" dur="3000" fill="hold"/>
                                        <p:tgtEl>
                                          <p:spTgt spid="27"/>
                                        </p:tgtEl>
                                        <p:attrNameLst>
                                          <p:attrName>ppt_w</p:attrName>
                                        </p:attrNameLst>
                                      </p:cBhvr>
                                      <p:tavLst>
                                        <p:tav tm="0">
                                          <p:val>
                                            <p:fltVal val="0"/>
                                          </p:val>
                                        </p:tav>
                                        <p:tav tm="100000">
                                          <p:val>
                                            <p:strVal val="#ppt_w"/>
                                          </p:val>
                                        </p:tav>
                                      </p:tavLst>
                                    </p:anim>
                                    <p:anim calcmode="lin" valueType="num">
                                      <p:cBhvr>
                                        <p:cTn id="293" dur="3000" fill="hold"/>
                                        <p:tgtEl>
                                          <p:spTgt spid="27"/>
                                        </p:tgtEl>
                                        <p:attrNameLst>
                                          <p:attrName>ppt_h</p:attrName>
                                        </p:attrNameLst>
                                      </p:cBhvr>
                                      <p:tavLst>
                                        <p:tav tm="0">
                                          <p:val>
                                            <p:fltVal val="0"/>
                                          </p:val>
                                        </p:tav>
                                        <p:tav tm="100000">
                                          <p:val>
                                            <p:strVal val="#ppt_h"/>
                                          </p:val>
                                        </p:tav>
                                      </p:tavLst>
                                    </p:anim>
                                    <p:anim calcmode="lin" valueType="num">
                                      <p:cBhvr>
                                        <p:cTn id="294" dur="3000" fill="hold"/>
                                        <p:tgtEl>
                                          <p:spTgt spid="27"/>
                                        </p:tgtEl>
                                        <p:attrNameLst>
                                          <p:attrName>ppt_x</p:attrName>
                                        </p:attrNameLst>
                                      </p:cBhvr>
                                      <p:tavLst>
                                        <p:tav tm="0">
                                          <p:val>
                                            <p:fltVal val="0.5"/>
                                          </p:val>
                                        </p:tav>
                                        <p:tav tm="100000">
                                          <p:val>
                                            <p:strVal val="#ppt_x"/>
                                          </p:val>
                                        </p:tav>
                                      </p:tavLst>
                                    </p:anim>
                                    <p:anim calcmode="lin" valueType="num">
                                      <p:cBhvr>
                                        <p:cTn id="295" dur="3000" fill="hold"/>
                                        <p:tgtEl>
                                          <p:spTgt spid="27"/>
                                        </p:tgtEl>
                                        <p:attrNameLst>
                                          <p:attrName>ppt_y</p:attrName>
                                        </p:attrNameLst>
                                      </p:cBhvr>
                                      <p:tavLst>
                                        <p:tav tm="0">
                                          <p:val>
                                            <p:fltVal val="0.5"/>
                                          </p:val>
                                        </p:tav>
                                        <p:tav tm="100000">
                                          <p:val>
                                            <p:strVal val="#ppt_y"/>
                                          </p:val>
                                        </p:tav>
                                      </p:tavLst>
                                    </p:anim>
                                  </p:childTnLst>
                                </p:cTn>
                              </p:par>
                              <p:par>
                                <p:cTn id="296" presetID="8" presetClass="emph" presetSubtype="0" fill="hold" grpId="2" nodeType="withEffect">
                                  <p:stCondLst>
                                    <p:cond delay="0"/>
                                  </p:stCondLst>
                                  <p:iterate type="lt">
                                    <p:tmPct val="0"/>
                                  </p:iterate>
                                  <p:childTnLst>
                                    <p:animRot by="21600000">
                                      <p:cBhvr>
                                        <p:cTn id="297" dur="3000" fill="hold"/>
                                        <p:tgtEl>
                                          <p:spTgt spid="5"/>
                                        </p:tgtEl>
                                        <p:attrNameLst>
                                          <p:attrName>r</p:attrName>
                                        </p:attrNameLst>
                                      </p:cBhvr>
                                    </p:animRot>
                                  </p:childTnLst>
                                </p:cTn>
                              </p:par>
                              <p:par>
                                <p:cTn id="298" presetID="8" presetClass="emph" presetSubtype="0" fill="hold" grpId="2" nodeType="withEffect">
                                  <p:stCondLst>
                                    <p:cond delay="0"/>
                                  </p:stCondLst>
                                  <p:iterate type="lt">
                                    <p:tmPct val="0"/>
                                  </p:iterate>
                                  <p:childTnLst>
                                    <p:animRot by="21600000">
                                      <p:cBhvr>
                                        <p:cTn id="299" dur="3000" fill="hold"/>
                                        <p:tgtEl>
                                          <p:spTgt spid="6"/>
                                        </p:tgtEl>
                                        <p:attrNameLst>
                                          <p:attrName>r</p:attrName>
                                        </p:attrNameLst>
                                      </p:cBhvr>
                                    </p:animRot>
                                  </p:childTnLst>
                                </p:cTn>
                              </p:par>
                              <p:par>
                                <p:cTn id="300" presetID="8" presetClass="emph" presetSubtype="0" fill="hold" grpId="2" nodeType="withEffect">
                                  <p:stCondLst>
                                    <p:cond delay="0"/>
                                  </p:stCondLst>
                                  <p:iterate type="lt">
                                    <p:tmPct val="0"/>
                                  </p:iterate>
                                  <p:childTnLst>
                                    <p:animRot by="21600000">
                                      <p:cBhvr>
                                        <p:cTn id="301" dur="3000" fill="hold"/>
                                        <p:tgtEl>
                                          <p:spTgt spid="7"/>
                                        </p:tgtEl>
                                        <p:attrNameLst>
                                          <p:attrName>r</p:attrName>
                                        </p:attrNameLst>
                                      </p:cBhvr>
                                    </p:animRot>
                                  </p:childTnLst>
                                </p:cTn>
                              </p:par>
                              <p:par>
                                <p:cTn id="302" presetID="8" presetClass="emph" presetSubtype="0" fill="hold" grpId="2" nodeType="withEffect">
                                  <p:stCondLst>
                                    <p:cond delay="0"/>
                                  </p:stCondLst>
                                  <p:iterate type="lt">
                                    <p:tmPct val="0"/>
                                  </p:iterate>
                                  <p:childTnLst>
                                    <p:animRot by="21600000">
                                      <p:cBhvr>
                                        <p:cTn id="303" dur="3000" fill="hold"/>
                                        <p:tgtEl>
                                          <p:spTgt spid="8"/>
                                        </p:tgtEl>
                                        <p:attrNameLst>
                                          <p:attrName>r</p:attrName>
                                        </p:attrNameLst>
                                      </p:cBhvr>
                                    </p:animRot>
                                  </p:childTnLst>
                                </p:cTn>
                              </p:par>
                              <p:par>
                                <p:cTn id="304" presetID="8" presetClass="emph" presetSubtype="0" fill="hold" grpId="2" nodeType="withEffect">
                                  <p:stCondLst>
                                    <p:cond delay="0"/>
                                  </p:stCondLst>
                                  <p:iterate type="lt">
                                    <p:tmPct val="0"/>
                                  </p:iterate>
                                  <p:childTnLst>
                                    <p:animRot by="21600000">
                                      <p:cBhvr>
                                        <p:cTn id="305" dur="3000" fill="hold"/>
                                        <p:tgtEl>
                                          <p:spTgt spid="9"/>
                                        </p:tgtEl>
                                        <p:attrNameLst>
                                          <p:attrName>r</p:attrName>
                                        </p:attrNameLst>
                                      </p:cBhvr>
                                    </p:animRot>
                                  </p:childTnLst>
                                </p:cTn>
                              </p:par>
                              <p:par>
                                <p:cTn id="306" presetID="8" presetClass="emph" presetSubtype="0" fill="hold" grpId="2" nodeType="withEffect">
                                  <p:stCondLst>
                                    <p:cond delay="0"/>
                                  </p:stCondLst>
                                  <p:iterate type="lt">
                                    <p:tmPct val="0"/>
                                  </p:iterate>
                                  <p:childTnLst>
                                    <p:animRot by="21600000">
                                      <p:cBhvr>
                                        <p:cTn id="307" dur="3000" fill="hold"/>
                                        <p:tgtEl>
                                          <p:spTgt spid="10"/>
                                        </p:tgtEl>
                                        <p:attrNameLst>
                                          <p:attrName>r</p:attrName>
                                        </p:attrNameLst>
                                      </p:cBhvr>
                                    </p:animRot>
                                  </p:childTnLst>
                                </p:cTn>
                              </p:par>
                              <p:par>
                                <p:cTn id="308" presetID="8" presetClass="emph" presetSubtype="0" fill="hold" grpId="2" nodeType="withEffect">
                                  <p:stCondLst>
                                    <p:cond delay="0"/>
                                  </p:stCondLst>
                                  <p:iterate type="lt">
                                    <p:tmPct val="0"/>
                                  </p:iterate>
                                  <p:childTnLst>
                                    <p:animRot by="21600000">
                                      <p:cBhvr>
                                        <p:cTn id="309" dur="3000" fill="hold"/>
                                        <p:tgtEl>
                                          <p:spTgt spid="11"/>
                                        </p:tgtEl>
                                        <p:attrNameLst>
                                          <p:attrName>r</p:attrName>
                                        </p:attrNameLst>
                                      </p:cBhvr>
                                    </p:animRot>
                                  </p:childTnLst>
                                </p:cTn>
                              </p:par>
                              <p:par>
                                <p:cTn id="310" presetID="8" presetClass="emph" presetSubtype="0" fill="hold" grpId="2" nodeType="withEffect">
                                  <p:stCondLst>
                                    <p:cond delay="0"/>
                                  </p:stCondLst>
                                  <p:iterate type="lt">
                                    <p:tmPct val="0"/>
                                  </p:iterate>
                                  <p:childTnLst>
                                    <p:animRot by="21600000">
                                      <p:cBhvr>
                                        <p:cTn id="311" dur="3000" fill="hold"/>
                                        <p:tgtEl>
                                          <p:spTgt spid="12"/>
                                        </p:tgtEl>
                                        <p:attrNameLst>
                                          <p:attrName>r</p:attrName>
                                        </p:attrNameLst>
                                      </p:cBhvr>
                                    </p:animRot>
                                  </p:childTnLst>
                                </p:cTn>
                              </p:par>
                              <p:par>
                                <p:cTn id="312" presetID="8" presetClass="emph" presetSubtype="0" fill="hold" grpId="2" nodeType="withEffect">
                                  <p:stCondLst>
                                    <p:cond delay="0"/>
                                  </p:stCondLst>
                                  <p:iterate type="lt">
                                    <p:tmPct val="0"/>
                                  </p:iterate>
                                  <p:childTnLst>
                                    <p:animRot by="21600000">
                                      <p:cBhvr>
                                        <p:cTn id="313" dur="3000" fill="hold"/>
                                        <p:tgtEl>
                                          <p:spTgt spid="13"/>
                                        </p:tgtEl>
                                        <p:attrNameLst>
                                          <p:attrName>r</p:attrName>
                                        </p:attrNameLst>
                                      </p:cBhvr>
                                    </p:animRot>
                                  </p:childTnLst>
                                </p:cTn>
                              </p:par>
                              <p:par>
                                <p:cTn id="314" presetID="8" presetClass="emph" presetSubtype="0" fill="hold" grpId="2" nodeType="withEffect">
                                  <p:stCondLst>
                                    <p:cond delay="0"/>
                                  </p:stCondLst>
                                  <p:iterate type="lt">
                                    <p:tmPct val="0"/>
                                  </p:iterate>
                                  <p:childTnLst>
                                    <p:animRot by="21600000">
                                      <p:cBhvr>
                                        <p:cTn id="315" dur="3000" fill="hold"/>
                                        <p:tgtEl>
                                          <p:spTgt spid="14"/>
                                        </p:tgtEl>
                                        <p:attrNameLst>
                                          <p:attrName>r</p:attrName>
                                        </p:attrNameLst>
                                      </p:cBhvr>
                                    </p:animRot>
                                  </p:childTnLst>
                                </p:cTn>
                              </p:par>
                              <p:par>
                                <p:cTn id="316" presetID="8" presetClass="emph" presetSubtype="0" fill="hold" grpId="2" nodeType="withEffect">
                                  <p:stCondLst>
                                    <p:cond delay="0"/>
                                  </p:stCondLst>
                                  <p:iterate type="lt">
                                    <p:tmPct val="0"/>
                                  </p:iterate>
                                  <p:childTnLst>
                                    <p:animRot by="21600000">
                                      <p:cBhvr>
                                        <p:cTn id="317" dur="3000" fill="hold"/>
                                        <p:tgtEl>
                                          <p:spTgt spid="15"/>
                                        </p:tgtEl>
                                        <p:attrNameLst>
                                          <p:attrName>r</p:attrName>
                                        </p:attrNameLst>
                                      </p:cBhvr>
                                    </p:animRot>
                                  </p:childTnLst>
                                </p:cTn>
                              </p:par>
                              <p:par>
                                <p:cTn id="318" presetID="8" presetClass="emph" presetSubtype="0" fill="hold" grpId="2" nodeType="withEffect">
                                  <p:stCondLst>
                                    <p:cond delay="0"/>
                                  </p:stCondLst>
                                  <p:iterate type="lt">
                                    <p:tmPct val="0"/>
                                  </p:iterate>
                                  <p:childTnLst>
                                    <p:animRot by="21600000">
                                      <p:cBhvr>
                                        <p:cTn id="319" dur="3000" fill="hold"/>
                                        <p:tgtEl>
                                          <p:spTgt spid="16"/>
                                        </p:tgtEl>
                                        <p:attrNameLst>
                                          <p:attrName>r</p:attrName>
                                        </p:attrNameLst>
                                      </p:cBhvr>
                                    </p:animRot>
                                  </p:childTnLst>
                                </p:cTn>
                              </p:par>
                              <p:par>
                                <p:cTn id="320" presetID="8" presetClass="emph" presetSubtype="0" fill="hold" grpId="2" nodeType="withEffect">
                                  <p:stCondLst>
                                    <p:cond delay="0"/>
                                  </p:stCondLst>
                                  <p:iterate type="lt">
                                    <p:tmPct val="0"/>
                                  </p:iterate>
                                  <p:childTnLst>
                                    <p:animRot by="21600000">
                                      <p:cBhvr>
                                        <p:cTn id="321" dur="3000" fill="hold"/>
                                        <p:tgtEl>
                                          <p:spTgt spid="17"/>
                                        </p:tgtEl>
                                        <p:attrNameLst>
                                          <p:attrName>r</p:attrName>
                                        </p:attrNameLst>
                                      </p:cBhvr>
                                    </p:animRot>
                                  </p:childTnLst>
                                </p:cTn>
                              </p:par>
                              <p:par>
                                <p:cTn id="322" presetID="8" presetClass="emph" presetSubtype="0" fill="hold" grpId="2" nodeType="withEffect">
                                  <p:stCondLst>
                                    <p:cond delay="0"/>
                                  </p:stCondLst>
                                  <p:iterate type="lt">
                                    <p:tmPct val="0"/>
                                  </p:iterate>
                                  <p:childTnLst>
                                    <p:animRot by="21600000">
                                      <p:cBhvr>
                                        <p:cTn id="323" dur="3000" fill="hold"/>
                                        <p:tgtEl>
                                          <p:spTgt spid="18"/>
                                        </p:tgtEl>
                                        <p:attrNameLst>
                                          <p:attrName>r</p:attrName>
                                        </p:attrNameLst>
                                      </p:cBhvr>
                                    </p:animRot>
                                  </p:childTnLst>
                                </p:cTn>
                              </p:par>
                              <p:par>
                                <p:cTn id="324" presetID="8" presetClass="emph" presetSubtype="0" fill="hold" grpId="2" nodeType="withEffect">
                                  <p:stCondLst>
                                    <p:cond delay="0"/>
                                  </p:stCondLst>
                                  <p:iterate type="lt">
                                    <p:tmPct val="0"/>
                                  </p:iterate>
                                  <p:childTnLst>
                                    <p:animRot by="21600000">
                                      <p:cBhvr>
                                        <p:cTn id="325" dur="3000" fill="hold"/>
                                        <p:tgtEl>
                                          <p:spTgt spid="19"/>
                                        </p:tgtEl>
                                        <p:attrNameLst>
                                          <p:attrName>r</p:attrName>
                                        </p:attrNameLst>
                                      </p:cBhvr>
                                    </p:animRot>
                                  </p:childTnLst>
                                </p:cTn>
                              </p:par>
                              <p:par>
                                <p:cTn id="326" presetID="8" presetClass="emph" presetSubtype="0" fill="hold" grpId="2" nodeType="withEffect">
                                  <p:stCondLst>
                                    <p:cond delay="0"/>
                                  </p:stCondLst>
                                  <p:iterate type="lt">
                                    <p:tmPct val="0"/>
                                  </p:iterate>
                                  <p:childTnLst>
                                    <p:animRot by="21600000">
                                      <p:cBhvr>
                                        <p:cTn id="327" dur="3000" fill="hold"/>
                                        <p:tgtEl>
                                          <p:spTgt spid="20"/>
                                        </p:tgtEl>
                                        <p:attrNameLst>
                                          <p:attrName>r</p:attrName>
                                        </p:attrNameLst>
                                      </p:cBhvr>
                                    </p:animRot>
                                  </p:childTnLst>
                                </p:cTn>
                              </p:par>
                              <p:par>
                                <p:cTn id="328" presetID="8" presetClass="emph" presetSubtype="0" fill="hold" grpId="2" nodeType="withEffect">
                                  <p:stCondLst>
                                    <p:cond delay="0"/>
                                  </p:stCondLst>
                                  <p:iterate type="lt">
                                    <p:tmPct val="0"/>
                                  </p:iterate>
                                  <p:childTnLst>
                                    <p:animRot by="21600000">
                                      <p:cBhvr>
                                        <p:cTn id="329" dur="3000" fill="hold"/>
                                        <p:tgtEl>
                                          <p:spTgt spid="21"/>
                                        </p:tgtEl>
                                        <p:attrNameLst>
                                          <p:attrName>r</p:attrName>
                                        </p:attrNameLst>
                                      </p:cBhvr>
                                    </p:animRot>
                                  </p:childTnLst>
                                </p:cTn>
                              </p:par>
                              <p:par>
                                <p:cTn id="330" presetID="8" presetClass="emph" presetSubtype="0" fill="hold" grpId="2" nodeType="withEffect">
                                  <p:stCondLst>
                                    <p:cond delay="0"/>
                                  </p:stCondLst>
                                  <p:iterate type="lt">
                                    <p:tmPct val="0"/>
                                  </p:iterate>
                                  <p:childTnLst>
                                    <p:animRot by="21600000">
                                      <p:cBhvr>
                                        <p:cTn id="331" dur="3000" fill="hold"/>
                                        <p:tgtEl>
                                          <p:spTgt spid="22"/>
                                        </p:tgtEl>
                                        <p:attrNameLst>
                                          <p:attrName>r</p:attrName>
                                        </p:attrNameLst>
                                      </p:cBhvr>
                                    </p:animRot>
                                  </p:childTnLst>
                                </p:cTn>
                              </p:par>
                              <p:par>
                                <p:cTn id="332" presetID="8" presetClass="emph" presetSubtype="0" fill="hold" grpId="2" nodeType="withEffect">
                                  <p:stCondLst>
                                    <p:cond delay="0"/>
                                  </p:stCondLst>
                                  <p:iterate type="lt">
                                    <p:tmPct val="0"/>
                                  </p:iterate>
                                  <p:childTnLst>
                                    <p:animRot by="21600000">
                                      <p:cBhvr>
                                        <p:cTn id="333" dur="3000" fill="hold"/>
                                        <p:tgtEl>
                                          <p:spTgt spid="23"/>
                                        </p:tgtEl>
                                        <p:attrNameLst>
                                          <p:attrName>r</p:attrName>
                                        </p:attrNameLst>
                                      </p:cBhvr>
                                    </p:animRot>
                                  </p:childTnLst>
                                </p:cTn>
                              </p:par>
                              <p:par>
                                <p:cTn id="334" presetID="8" presetClass="emph" presetSubtype="0" fill="hold" grpId="2" nodeType="withEffect">
                                  <p:stCondLst>
                                    <p:cond delay="0"/>
                                  </p:stCondLst>
                                  <p:iterate type="lt">
                                    <p:tmPct val="0"/>
                                  </p:iterate>
                                  <p:childTnLst>
                                    <p:animRot by="21600000">
                                      <p:cBhvr>
                                        <p:cTn id="335" dur="3000" fill="hold"/>
                                        <p:tgtEl>
                                          <p:spTgt spid="24"/>
                                        </p:tgtEl>
                                        <p:attrNameLst>
                                          <p:attrName>r</p:attrName>
                                        </p:attrNameLst>
                                      </p:cBhvr>
                                    </p:animRot>
                                  </p:childTnLst>
                                </p:cTn>
                              </p:par>
                              <p:par>
                                <p:cTn id="336" presetID="8" presetClass="emph" presetSubtype="0" fill="hold" grpId="2" nodeType="withEffect">
                                  <p:stCondLst>
                                    <p:cond delay="0"/>
                                  </p:stCondLst>
                                  <p:iterate type="lt">
                                    <p:tmPct val="0"/>
                                  </p:iterate>
                                  <p:childTnLst>
                                    <p:animRot by="21600000">
                                      <p:cBhvr>
                                        <p:cTn id="337" dur="3000" fill="hold"/>
                                        <p:tgtEl>
                                          <p:spTgt spid="25"/>
                                        </p:tgtEl>
                                        <p:attrNameLst>
                                          <p:attrName>r</p:attrName>
                                        </p:attrNameLst>
                                      </p:cBhvr>
                                    </p:animRot>
                                  </p:childTnLst>
                                </p:cTn>
                              </p:par>
                              <p:par>
                                <p:cTn id="338" presetID="8" presetClass="emph" presetSubtype="0" fill="hold" grpId="2" nodeType="withEffect">
                                  <p:stCondLst>
                                    <p:cond delay="0"/>
                                  </p:stCondLst>
                                  <p:iterate type="lt">
                                    <p:tmPct val="0"/>
                                  </p:iterate>
                                  <p:childTnLst>
                                    <p:animRot by="21600000">
                                      <p:cBhvr>
                                        <p:cTn id="339" dur="3000" fill="hold"/>
                                        <p:tgtEl>
                                          <p:spTgt spid="26"/>
                                        </p:tgtEl>
                                        <p:attrNameLst>
                                          <p:attrName>r</p:attrName>
                                        </p:attrNameLst>
                                      </p:cBhvr>
                                    </p:animRot>
                                  </p:childTnLst>
                                </p:cTn>
                              </p:par>
                              <p:par>
                                <p:cTn id="340" presetID="8" presetClass="emph" presetSubtype="0" fill="hold" grpId="2" nodeType="withEffect">
                                  <p:stCondLst>
                                    <p:cond delay="0"/>
                                  </p:stCondLst>
                                  <p:iterate type="lt">
                                    <p:tmPct val="0"/>
                                  </p:iterate>
                                  <p:childTnLst>
                                    <p:animRot by="21600000">
                                      <p:cBhvr>
                                        <p:cTn id="341" dur="3000" fill="hold"/>
                                        <p:tgtEl>
                                          <p:spTgt spid="27"/>
                                        </p:tgtEl>
                                        <p:attrNameLst>
                                          <p:attrName>r</p:attrName>
                                        </p:attrNameLst>
                                      </p:cBhvr>
                                    </p:animRot>
                                  </p:childTnLst>
                                </p:cTn>
                              </p:par>
                            </p:childTnLst>
                          </p:cTn>
                        </p:par>
                        <p:par>
                          <p:cTn id="342" fill="hold">
                            <p:stCondLst>
                              <p:cond delay="3000"/>
                            </p:stCondLst>
                            <p:childTnLst>
                              <p:par>
                                <p:cTn id="343" presetID="23" presetClass="exit" presetSubtype="544" fill="hold" grpId="3" nodeType="afterEffect">
                                  <p:stCondLst>
                                    <p:cond delay="0"/>
                                  </p:stCondLst>
                                  <p:iterate type="lt">
                                    <p:tmPct val="0"/>
                                  </p:iterate>
                                  <p:childTnLst>
                                    <p:anim calcmode="lin" valueType="num">
                                      <p:cBhvr>
                                        <p:cTn id="344" dur="3000"/>
                                        <p:tgtEl>
                                          <p:spTgt spid="5"/>
                                        </p:tgtEl>
                                        <p:attrNameLst>
                                          <p:attrName>ppt_w</p:attrName>
                                        </p:attrNameLst>
                                      </p:cBhvr>
                                      <p:tavLst>
                                        <p:tav tm="0">
                                          <p:val>
                                            <p:strVal val="ppt_w"/>
                                          </p:val>
                                        </p:tav>
                                        <p:tav tm="100000">
                                          <p:val>
                                            <p:fltVal val="0"/>
                                          </p:val>
                                        </p:tav>
                                      </p:tavLst>
                                    </p:anim>
                                    <p:anim calcmode="lin" valueType="num">
                                      <p:cBhvr>
                                        <p:cTn id="345" dur="3000"/>
                                        <p:tgtEl>
                                          <p:spTgt spid="5"/>
                                        </p:tgtEl>
                                        <p:attrNameLst>
                                          <p:attrName>ppt_h</p:attrName>
                                        </p:attrNameLst>
                                      </p:cBhvr>
                                      <p:tavLst>
                                        <p:tav tm="0">
                                          <p:val>
                                            <p:strVal val="ppt_h"/>
                                          </p:val>
                                        </p:tav>
                                        <p:tav tm="100000">
                                          <p:val>
                                            <p:fltVal val="0"/>
                                          </p:val>
                                        </p:tav>
                                      </p:tavLst>
                                    </p:anim>
                                    <p:anim calcmode="lin" valueType="num">
                                      <p:cBhvr>
                                        <p:cTn id="346" dur="3000"/>
                                        <p:tgtEl>
                                          <p:spTgt spid="5"/>
                                        </p:tgtEl>
                                        <p:attrNameLst>
                                          <p:attrName>ppt_x</p:attrName>
                                        </p:attrNameLst>
                                      </p:cBhvr>
                                      <p:tavLst>
                                        <p:tav tm="0">
                                          <p:val>
                                            <p:strVal val="ppt_x"/>
                                          </p:val>
                                        </p:tav>
                                        <p:tav tm="100000">
                                          <p:val>
                                            <p:fltVal val="0.5"/>
                                          </p:val>
                                        </p:tav>
                                      </p:tavLst>
                                    </p:anim>
                                    <p:anim calcmode="lin" valueType="num">
                                      <p:cBhvr>
                                        <p:cTn id="347" dur="3000"/>
                                        <p:tgtEl>
                                          <p:spTgt spid="5"/>
                                        </p:tgtEl>
                                        <p:attrNameLst>
                                          <p:attrName>ppt_y</p:attrName>
                                        </p:attrNameLst>
                                      </p:cBhvr>
                                      <p:tavLst>
                                        <p:tav tm="0">
                                          <p:val>
                                            <p:strVal val="ppt_y"/>
                                          </p:val>
                                        </p:tav>
                                        <p:tav tm="100000">
                                          <p:val>
                                            <p:fltVal val="0.5"/>
                                          </p:val>
                                        </p:tav>
                                      </p:tavLst>
                                    </p:anim>
                                    <p:set>
                                      <p:cBhvr>
                                        <p:cTn id="348" dur="1" fill="hold">
                                          <p:stCondLst>
                                            <p:cond delay="2999"/>
                                          </p:stCondLst>
                                        </p:cTn>
                                        <p:tgtEl>
                                          <p:spTgt spid="5"/>
                                        </p:tgtEl>
                                        <p:attrNameLst>
                                          <p:attrName>style.visibility</p:attrName>
                                        </p:attrNameLst>
                                      </p:cBhvr>
                                      <p:to>
                                        <p:strVal val="hidden"/>
                                      </p:to>
                                    </p:set>
                                  </p:childTnLst>
                                </p:cTn>
                              </p:par>
                              <p:par>
                                <p:cTn id="349" presetID="23" presetClass="exit" presetSubtype="544" fill="hold" grpId="3" nodeType="withEffect">
                                  <p:stCondLst>
                                    <p:cond delay="0"/>
                                  </p:stCondLst>
                                  <p:iterate type="lt">
                                    <p:tmPct val="0"/>
                                  </p:iterate>
                                  <p:childTnLst>
                                    <p:anim calcmode="lin" valueType="num">
                                      <p:cBhvr>
                                        <p:cTn id="350" dur="3000"/>
                                        <p:tgtEl>
                                          <p:spTgt spid="6"/>
                                        </p:tgtEl>
                                        <p:attrNameLst>
                                          <p:attrName>ppt_w</p:attrName>
                                        </p:attrNameLst>
                                      </p:cBhvr>
                                      <p:tavLst>
                                        <p:tav tm="0">
                                          <p:val>
                                            <p:strVal val="ppt_w"/>
                                          </p:val>
                                        </p:tav>
                                        <p:tav tm="100000">
                                          <p:val>
                                            <p:fltVal val="0"/>
                                          </p:val>
                                        </p:tav>
                                      </p:tavLst>
                                    </p:anim>
                                    <p:anim calcmode="lin" valueType="num">
                                      <p:cBhvr>
                                        <p:cTn id="351" dur="3000"/>
                                        <p:tgtEl>
                                          <p:spTgt spid="6"/>
                                        </p:tgtEl>
                                        <p:attrNameLst>
                                          <p:attrName>ppt_h</p:attrName>
                                        </p:attrNameLst>
                                      </p:cBhvr>
                                      <p:tavLst>
                                        <p:tav tm="0">
                                          <p:val>
                                            <p:strVal val="ppt_h"/>
                                          </p:val>
                                        </p:tav>
                                        <p:tav tm="100000">
                                          <p:val>
                                            <p:fltVal val="0"/>
                                          </p:val>
                                        </p:tav>
                                      </p:tavLst>
                                    </p:anim>
                                    <p:anim calcmode="lin" valueType="num">
                                      <p:cBhvr>
                                        <p:cTn id="352" dur="3000"/>
                                        <p:tgtEl>
                                          <p:spTgt spid="6"/>
                                        </p:tgtEl>
                                        <p:attrNameLst>
                                          <p:attrName>ppt_x</p:attrName>
                                        </p:attrNameLst>
                                      </p:cBhvr>
                                      <p:tavLst>
                                        <p:tav tm="0">
                                          <p:val>
                                            <p:strVal val="ppt_x"/>
                                          </p:val>
                                        </p:tav>
                                        <p:tav tm="100000">
                                          <p:val>
                                            <p:fltVal val="0.5"/>
                                          </p:val>
                                        </p:tav>
                                      </p:tavLst>
                                    </p:anim>
                                    <p:anim calcmode="lin" valueType="num">
                                      <p:cBhvr>
                                        <p:cTn id="353" dur="3000"/>
                                        <p:tgtEl>
                                          <p:spTgt spid="6"/>
                                        </p:tgtEl>
                                        <p:attrNameLst>
                                          <p:attrName>ppt_y</p:attrName>
                                        </p:attrNameLst>
                                      </p:cBhvr>
                                      <p:tavLst>
                                        <p:tav tm="0">
                                          <p:val>
                                            <p:strVal val="ppt_y"/>
                                          </p:val>
                                        </p:tav>
                                        <p:tav tm="100000">
                                          <p:val>
                                            <p:fltVal val="0.5"/>
                                          </p:val>
                                        </p:tav>
                                      </p:tavLst>
                                    </p:anim>
                                    <p:set>
                                      <p:cBhvr>
                                        <p:cTn id="354" dur="1" fill="hold">
                                          <p:stCondLst>
                                            <p:cond delay="2999"/>
                                          </p:stCondLst>
                                        </p:cTn>
                                        <p:tgtEl>
                                          <p:spTgt spid="6"/>
                                        </p:tgtEl>
                                        <p:attrNameLst>
                                          <p:attrName>style.visibility</p:attrName>
                                        </p:attrNameLst>
                                      </p:cBhvr>
                                      <p:to>
                                        <p:strVal val="hidden"/>
                                      </p:to>
                                    </p:set>
                                  </p:childTnLst>
                                </p:cTn>
                              </p:par>
                              <p:par>
                                <p:cTn id="355" presetID="23" presetClass="exit" presetSubtype="544" fill="hold" grpId="3" nodeType="withEffect">
                                  <p:stCondLst>
                                    <p:cond delay="0"/>
                                  </p:stCondLst>
                                  <p:iterate type="lt">
                                    <p:tmPct val="0"/>
                                  </p:iterate>
                                  <p:childTnLst>
                                    <p:anim calcmode="lin" valueType="num">
                                      <p:cBhvr>
                                        <p:cTn id="356" dur="3000"/>
                                        <p:tgtEl>
                                          <p:spTgt spid="7"/>
                                        </p:tgtEl>
                                        <p:attrNameLst>
                                          <p:attrName>ppt_w</p:attrName>
                                        </p:attrNameLst>
                                      </p:cBhvr>
                                      <p:tavLst>
                                        <p:tav tm="0">
                                          <p:val>
                                            <p:strVal val="ppt_w"/>
                                          </p:val>
                                        </p:tav>
                                        <p:tav tm="100000">
                                          <p:val>
                                            <p:fltVal val="0"/>
                                          </p:val>
                                        </p:tav>
                                      </p:tavLst>
                                    </p:anim>
                                    <p:anim calcmode="lin" valueType="num">
                                      <p:cBhvr>
                                        <p:cTn id="357" dur="3000"/>
                                        <p:tgtEl>
                                          <p:spTgt spid="7"/>
                                        </p:tgtEl>
                                        <p:attrNameLst>
                                          <p:attrName>ppt_h</p:attrName>
                                        </p:attrNameLst>
                                      </p:cBhvr>
                                      <p:tavLst>
                                        <p:tav tm="0">
                                          <p:val>
                                            <p:strVal val="ppt_h"/>
                                          </p:val>
                                        </p:tav>
                                        <p:tav tm="100000">
                                          <p:val>
                                            <p:fltVal val="0"/>
                                          </p:val>
                                        </p:tav>
                                      </p:tavLst>
                                    </p:anim>
                                    <p:anim calcmode="lin" valueType="num">
                                      <p:cBhvr>
                                        <p:cTn id="358" dur="3000"/>
                                        <p:tgtEl>
                                          <p:spTgt spid="7"/>
                                        </p:tgtEl>
                                        <p:attrNameLst>
                                          <p:attrName>ppt_x</p:attrName>
                                        </p:attrNameLst>
                                      </p:cBhvr>
                                      <p:tavLst>
                                        <p:tav tm="0">
                                          <p:val>
                                            <p:strVal val="ppt_x"/>
                                          </p:val>
                                        </p:tav>
                                        <p:tav tm="100000">
                                          <p:val>
                                            <p:fltVal val="0.5"/>
                                          </p:val>
                                        </p:tav>
                                      </p:tavLst>
                                    </p:anim>
                                    <p:anim calcmode="lin" valueType="num">
                                      <p:cBhvr>
                                        <p:cTn id="359" dur="3000"/>
                                        <p:tgtEl>
                                          <p:spTgt spid="7"/>
                                        </p:tgtEl>
                                        <p:attrNameLst>
                                          <p:attrName>ppt_y</p:attrName>
                                        </p:attrNameLst>
                                      </p:cBhvr>
                                      <p:tavLst>
                                        <p:tav tm="0">
                                          <p:val>
                                            <p:strVal val="ppt_y"/>
                                          </p:val>
                                        </p:tav>
                                        <p:tav tm="100000">
                                          <p:val>
                                            <p:fltVal val="0.5"/>
                                          </p:val>
                                        </p:tav>
                                      </p:tavLst>
                                    </p:anim>
                                    <p:set>
                                      <p:cBhvr>
                                        <p:cTn id="360" dur="1" fill="hold">
                                          <p:stCondLst>
                                            <p:cond delay="2999"/>
                                          </p:stCondLst>
                                        </p:cTn>
                                        <p:tgtEl>
                                          <p:spTgt spid="7"/>
                                        </p:tgtEl>
                                        <p:attrNameLst>
                                          <p:attrName>style.visibility</p:attrName>
                                        </p:attrNameLst>
                                      </p:cBhvr>
                                      <p:to>
                                        <p:strVal val="hidden"/>
                                      </p:to>
                                    </p:set>
                                  </p:childTnLst>
                                </p:cTn>
                              </p:par>
                              <p:par>
                                <p:cTn id="361" presetID="23" presetClass="exit" presetSubtype="544" fill="hold" grpId="3" nodeType="withEffect">
                                  <p:stCondLst>
                                    <p:cond delay="0"/>
                                  </p:stCondLst>
                                  <p:iterate type="lt">
                                    <p:tmPct val="0"/>
                                  </p:iterate>
                                  <p:childTnLst>
                                    <p:anim calcmode="lin" valueType="num">
                                      <p:cBhvr>
                                        <p:cTn id="362" dur="3000"/>
                                        <p:tgtEl>
                                          <p:spTgt spid="8"/>
                                        </p:tgtEl>
                                        <p:attrNameLst>
                                          <p:attrName>ppt_w</p:attrName>
                                        </p:attrNameLst>
                                      </p:cBhvr>
                                      <p:tavLst>
                                        <p:tav tm="0">
                                          <p:val>
                                            <p:strVal val="ppt_w"/>
                                          </p:val>
                                        </p:tav>
                                        <p:tav tm="100000">
                                          <p:val>
                                            <p:fltVal val="0"/>
                                          </p:val>
                                        </p:tav>
                                      </p:tavLst>
                                    </p:anim>
                                    <p:anim calcmode="lin" valueType="num">
                                      <p:cBhvr>
                                        <p:cTn id="363" dur="3000"/>
                                        <p:tgtEl>
                                          <p:spTgt spid="8"/>
                                        </p:tgtEl>
                                        <p:attrNameLst>
                                          <p:attrName>ppt_h</p:attrName>
                                        </p:attrNameLst>
                                      </p:cBhvr>
                                      <p:tavLst>
                                        <p:tav tm="0">
                                          <p:val>
                                            <p:strVal val="ppt_h"/>
                                          </p:val>
                                        </p:tav>
                                        <p:tav tm="100000">
                                          <p:val>
                                            <p:fltVal val="0"/>
                                          </p:val>
                                        </p:tav>
                                      </p:tavLst>
                                    </p:anim>
                                    <p:anim calcmode="lin" valueType="num">
                                      <p:cBhvr>
                                        <p:cTn id="364" dur="3000"/>
                                        <p:tgtEl>
                                          <p:spTgt spid="8"/>
                                        </p:tgtEl>
                                        <p:attrNameLst>
                                          <p:attrName>ppt_x</p:attrName>
                                        </p:attrNameLst>
                                      </p:cBhvr>
                                      <p:tavLst>
                                        <p:tav tm="0">
                                          <p:val>
                                            <p:strVal val="ppt_x"/>
                                          </p:val>
                                        </p:tav>
                                        <p:tav tm="100000">
                                          <p:val>
                                            <p:fltVal val="0.5"/>
                                          </p:val>
                                        </p:tav>
                                      </p:tavLst>
                                    </p:anim>
                                    <p:anim calcmode="lin" valueType="num">
                                      <p:cBhvr>
                                        <p:cTn id="365" dur="3000"/>
                                        <p:tgtEl>
                                          <p:spTgt spid="8"/>
                                        </p:tgtEl>
                                        <p:attrNameLst>
                                          <p:attrName>ppt_y</p:attrName>
                                        </p:attrNameLst>
                                      </p:cBhvr>
                                      <p:tavLst>
                                        <p:tav tm="0">
                                          <p:val>
                                            <p:strVal val="ppt_y"/>
                                          </p:val>
                                        </p:tav>
                                        <p:tav tm="100000">
                                          <p:val>
                                            <p:fltVal val="0.5"/>
                                          </p:val>
                                        </p:tav>
                                      </p:tavLst>
                                    </p:anim>
                                    <p:set>
                                      <p:cBhvr>
                                        <p:cTn id="366" dur="1" fill="hold">
                                          <p:stCondLst>
                                            <p:cond delay="2999"/>
                                          </p:stCondLst>
                                        </p:cTn>
                                        <p:tgtEl>
                                          <p:spTgt spid="8"/>
                                        </p:tgtEl>
                                        <p:attrNameLst>
                                          <p:attrName>style.visibility</p:attrName>
                                        </p:attrNameLst>
                                      </p:cBhvr>
                                      <p:to>
                                        <p:strVal val="hidden"/>
                                      </p:to>
                                    </p:set>
                                  </p:childTnLst>
                                </p:cTn>
                              </p:par>
                              <p:par>
                                <p:cTn id="367" presetID="23" presetClass="exit" presetSubtype="544" fill="hold" grpId="3" nodeType="withEffect">
                                  <p:stCondLst>
                                    <p:cond delay="0"/>
                                  </p:stCondLst>
                                  <p:iterate type="lt">
                                    <p:tmPct val="0"/>
                                  </p:iterate>
                                  <p:childTnLst>
                                    <p:anim calcmode="lin" valueType="num">
                                      <p:cBhvr>
                                        <p:cTn id="368" dur="3000"/>
                                        <p:tgtEl>
                                          <p:spTgt spid="9"/>
                                        </p:tgtEl>
                                        <p:attrNameLst>
                                          <p:attrName>ppt_w</p:attrName>
                                        </p:attrNameLst>
                                      </p:cBhvr>
                                      <p:tavLst>
                                        <p:tav tm="0">
                                          <p:val>
                                            <p:strVal val="ppt_w"/>
                                          </p:val>
                                        </p:tav>
                                        <p:tav tm="100000">
                                          <p:val>
                                            <p:fltVal val="0"/>
                                          </p:val>
                                        </p:tav>
                                      </p:tavLst>
                                    </p:anim>
                                    <p:anim calcmode="lin" valueType="num">
                                      <p:cBhvr>
                                        <p:cTn id="369" dur="3000"/>
                                        <p:tgtEl>
                                          <p:spTgt spid="9"/>
                                        </p:tgtEl>
                                        <p:attrNameLst>
                                          <p:attrName>ppt_h</p:attrName>
                                        </p:attrNameLst>
                                      </p:cBhvr>
                                      <p:tavLst>
                                        <p:tav tm="0">
                                          <p:val>
                                            <p:strVal val="ppt_h"/>
                                          </p:val>
                                        </p:tav>
                                        <p:tav tm="100000">
                                          <p:val>
                                            <p:fltVal val="0"/>
                                          </p:val>
                                        </p:tav>
                                      </p:tavLst>
                                    </p:anim>
                                    <p:anim calcmode="lin" valueType="num">
                                      <p:cBhvr>
                                        <p:cTn id="370" dur="3000"/>
                                        <p:tgtEl>
                                          <p:spTgt spid="9"/>
                                        </p:tgtEl>
                                        <p:attrNameLst>
                                          <p:attrName>ppt_x</p:attrName>
                                        </p:attrNameLst>
                                      </p:cBhvr>
                                      <p:tavLst>
                                        <p:tav tm="0">
                                          <p:val>
                                            <p:strVal val="ppt_x"/>
                                          </p:val>
                                        </p:tav>
                                        <p:tav tm="100000">
                                          <p:val>
                                            <p:fltVal val="0.5"/>
                                          </p:val>
                                        </p:tav>
                                      </p:tavLst>
                                    </p:anim>
                                    <p:anim calcmode="lin" valueType="num">
                                      <p:cBhvr>
                                        <p:cTn id="371" dur="3000"/>
                                        <p:tgtEl>
                                          <p:spTgt spid="9"/>
                                        </p:tgtEl>
                                        <p:attrNameLst>
                                          <p:attrName>ppt_y</p:attrName>
                                        </p:attrNameLst>
                                      </p:cBhvr>
                                      <p:tavLst>
                                        <p:tav tm="0">
                                          <p:val>
                                            <p:strVal val="ppt_y"/>
                                          </p:val>
                                        </p:tav>
                                        <p:tav tm="100000">
                                          <p:val>
                                            <p:fltVal val="0.5"/>
                                          </p:val>
                                        </p:tav>
                                      </p:tavLst>
                                    </p:anim>
                                    <p:set>
                                      <p:cBhvr>
                                        <p:cTn id="372" dur="1" fill="hold">
                                          <p:stCondLst>
                                            <p:cond delay="2999"/>
                                          </p:stCondLst>
                                        </p:cTn>
                                        <p:tgtEl>
                                          <p:spTgt spid="9"/>
                                        </p:tgtEl>
                                        <p:attrNameLst>
                                          <p:attrName>style.visibility</p:attrName>
                                        </p:attrNameLst>
                                      </p:cBhvr>
                                      <p:to>
                                        <p:strVal val="hidden"/>
                                      </p:to>
                                    </p:set>
                                  </p:childTnLst>
                                </p:cTn>
                              </p:par>
                              <p:par>
                                <p:cTn id="373" presetID="23" presetClass="exit" presetSubtype="544" fill="hold" grpId="3" nodeType="withEffect">
                                  <p:stCondLst>
                                    <p:cond delay="0"/>
                                  </p:stCondLst>
                                  <p:iterate type="lt">
                                    <p:tmPct val="0"/>
                                  </p:iterate>
                                  <p:childTnLst>
                                    <p:anim calcmode="lin" valueType="num">
                                      <p:cBhvr>
                                        <p:cTn id="374" dur="3000"/>
                                        <p:tgtEl>
                                          <p:spTgt spid="10"/>
                                        </p:tgtEl>
                                        <p:attrNameLst>
                                          <p:attrName>ppt_w</p:attrName>
                                        </p:attrNameLst>
                                      </p:cBhvr>
                                      <p:tavLst>
                                        <p:tav tm="0">
                                          <p:val>
                                            <p:strVal val="ppt_w"/>
                                          </p:val>
                                        </p:tav>
                                        <p:tav tm="100000">
                                          <p:val>
                                            <p:fltVal val="0"/>
                                          </p:val>
                                        </p:tav>
                                      </p:tavLst>
                                    </p:anim>
                                    <p:anim calcmode="lin" valueType="num">
                                      <p:cBhvr>
                                        <p:cTn id="375" dur="3000"/>
                                        <p:tgtEl>
                                          <p:spTgt spid="10"/>
                                        </p:tgtEl>
                                        <p:attrNameLst>
                                          <p:attrName>ppt_h</p:attrName>
                                        </p:attrNameLst>
                                      </p:cBhvr>
                                      <p:tavLst>
                                        <p:tav tm="0">
                                          <p:val>
                                            <p:strVal val="ppt_h"/>
                                          </p:val>
                                        </p:tav>
                                        <p:tav tm="100000">
                                          <p:val>
                                            <p:fltVal val="0"/>
                                          </p:val>
                                        </p:tav>
                                      </p:tavLst>
                                    </p:anim>
                                    <p:anim calcmode="lin" valueType="num">
                                      <p:cBhvr>
                                        <p:cTn id="376" dur="3000"/>
                                        <p:tgtEl>
                                          <p:spTgt spid="10"/>
                                        </p:tgtEl>
                                        <p:attrNameLst>
                                          <p:attrName>ppt_x</p:attrName>
                                        </p:attrNameLst>
                                      </p:cBhvr>
                                      <p:tavLst>
                                        <p:tav tm="0">
                                          <p:val>
                                            <p:strVal val="ppt_x"/>
                                          </p:val>
                                        </p:tav>
                                        <p:tav tm="100000">
                                          <p:val>
                                            <p:fltVal val="0.5"/>
                                          </p:val>
                                        </p:tav>
                                      </p:tavLst>
                                    </p:anim>
                                    <p:anim calcmode="lin" valueType="num">
                                      <p:cBhvr>
                                        <p:cTn id="377" dur="3000"/>
                                        <p:tgtEl>
                                          <p:spTgt spid="10"/>
                                        </p:tgtEl>
                                        <p:attrNameLst>
                                          <p:attrName>ppt_y</p:attrName>
                                        </p:attrNameLst>
                                      </p:cBhvr>
                                      <p:tavLst>
                                        <p:tav tm="0">
                                          <p:val>
                                            <p:strVal val="ppt_y"/>
                                          </p:val>
                                        </p:tav>
                                        <p:tav tm="100000">
                                          <p:val>
                                            <p:fltVal val="0.5"/>
                                          </p:val>
                                        </p:tav>
                                      </p:tavLst>
                                    </p:anim>
                                    <p:set>
                                      <p:cBhvr>
                                        <p:cTn id="378" dur="1" fill="hold">
                                          <p:stCondLst>
                                            <p:cond delay="2999"/>
                                          </p:stCondLst>
                                        </p:cTn>
                                        <p:tgtEl>
                                          <p:spTgt spid="10"/>
                                        </p:tgtEl>
                                        <p:attrNameLst>
                                          <p:attrName>style.visibility</p:attrName>
                                        </p:attrNameLst>
                                      </p:cBhvr>
                                      <p:to>
                                        <p:strVal val="hidden"/>
                                      </p:to>
                                    </p:set>
                                  </p:childTnLst>
                                </p:cTn>
                              </p:par>
                              <p:par>
                                <p:cTn id="379" presetID="23" presetClass="exit" presetSubtype="544" fill="hold" grpId="3" nodeType="withEffect">
                                  <p:stCondLst>
                                    <p:cond delay="0"/>
                                  </p:stCondLst>
                                  <p:iterate type="lt">
                                    <p:tmPct val="0"/>
                                  </p:iterate>
                                  <p:childTnLst>
                                    <p:anim calcmode="lin" valueType="num">
                                      <p:cBhvr>
                                        <p:cTn id="380" dur="3000"/>
                                        <p:tgtEl>
                                          <p:spTgt spid="11"/>
                                        </p:tgtEl>
                                        <p:attrNameLst>
                                          <p:attrName>ppt_w</p:attrName>
                                        </p:attrNameLst>
                                      </p:cBhvr>
                                      <p:tavLst>
                                        <p:tav tm="0">
                                          <p:val>
                                            <p:strVal val="ppt_w"/>
                                          </p:val>
                                        </p:tav>
                                        <p:tav tm="100000">
                                          <p:val>
                                            <p:fltVal val="0"/>
                                          </p:val>
                                        </p:tav>
                                      </p:tavLst>
                                    </p:anim>
                                    <p:anim calcmode="lin" valueType="num">
                                      <p:cBhvr>
                                        <p:cTn id="381" dur="3000"/>
                                        <p:tgtEl>
                                          <p:spTgt spid="11"/>
                                        </p:tgtEl>
                                        <p:attrNameLst>
                                          <p:attrName>ppt_h</p:attrName>
                                        </p:attrNameLst>
                                      </p:cBhvr>
                                      <p:tavLst>
                                        <p:tav tm="0">
                                          <p:val>
                                            <p:strVal val="ppt_h"/>
                                          </p:val>
                                        </p:tav>
                                        <p:tav tm="100000">
                                          <p:val>
                                            <p:fltVal val="0"/>
                                          </p:val>
                                        </p:tav>
                                      </p:tavLst>
                                    </p:anim>
                                    <p:anim calcmode="lin" valueType="num">
                                      <p:cBhvr>
                                        <p:cTn id="382" dur="3000"/>
                                        <p:tgtEl>
                                          <p:spTgt spid="11"/>
                                        </p:tgtEl>
                                        <p:attrNameLst>
                                          <p:attrName>ppt_x</p:attrName>
                                        </p:attrNameLst>
                                      </p:cBhvr>
                                      <p:tavLst>
                                        <p:tav tm="0">
                                          <p:val>
                                            <p:strVal val="ppt_x"/>
                                          </p:val>
                                        </p:tav>
                                        <p:tav tm="100000">
                                          <p:val>
                                            <p:fltVal val="0.5"/>
                                          </p:val>
                                        </p:tav>
                                      </p:tavLst>
                                    </p:anim>
                                    <p:anim calcmode="lin" valueType="num">
                                      <p:cBhvr>
                                        <p:cTn id="383" dur="3000"/>
                                        <p:tgtEl>
                                          <p:spTgt spid="11"/>
                                        </p:tgtEl>
                                        <p:attrNameLst>
                                          <p:attrName>ppt_y</p:attrName>
                                        </p:attrNameLst>
                                      </p:cBhvr>
                                      <p:tavLst>
                                        <p:tav tm="0">
                                          <p:val>
                                            <p:strVal val="ppt_y"/>
                                          </p:val>
                                        </p:tav>
                                        <p:tav tm="100000">
                                          <p:val>
                                            <p:fltVal val="0.5"/>
                                          </p:val>
                                        </p:tav>
                                      </p:tavLst>
                                    </p:anim>
                                    <p:set>
                                      <p:cBhvr>
                                        <p:cTn id="384" dur="1" fill="hold">
                                          <p:stCondLst>
                                            <p:cond delay="2999"/>
                                          </p:stCondLst>
                                        </p:cTn>
                                        <p:tgtEl>
                                          <p:spTgt spid="11"/>
                                        </p:tgtEl>
                                        <p:attrNameLst>
                                          <p:attrName>style.visibility</p:attrName>
                                        </p:attrNameLst>
                                      </p:cBhvr>
                                      <p:to>
                                        <p:strVal val="hidden"/>
                                      </p:to>
                                    </p:set>
                                  </p:childTnLst>
                                </p:cTn>
                              </p:par>
                              <p:par>
                                <p:cTn id="385" presetID="23" presetClass="exit" presetSubtype="544" fill="hold" grpId="3" nodeType="withEffect">
                                  <p:stCondLst>
                                    <p:cond delay="0"/>
                                  </p:stCondLst>
                                  <p:iterate type="lt">
                                    <p:tmPct val="0"/>
                                  </p:iterate>
                                  <p:childTnLst>
                                    <p:anim calcmode="lin" valueType="num">
                                      <p:cBhvr>
                                        <p:cTn id="386" dur="3000"/>
                                        <p:tgtEl>
                                          <p:spTgt spid="12"/>
                                        </p:tgtEl>
                                        <p:attrNameLst>
                                          <p:attrName>ppt_w</p:attrName>
                                        </p:attrNameLst>
                                      </p:cBhvr>
                                      <p:tavLst>
                                        <p:tav tm="0">
                                          <p:val>
                                            <p:strVal val="ppt_w"/>
                                          </p:val>
                                        </p:tav>
                                        <p:tav tm="100000">
                                          <p:val>
                                            <p:fltVal val="0"/>
                                          </p:val>
                                        </p:tav>
                                      </p:tavLst>
                                    </p:anim>
                                    <p:anim calcmode="lin" valueType="num">
                                      <p:cBhvr>
                                        <p:cTn id="387" dur="3000"/>
                                        <p:tgtEl>
                                          <p:spTgt spid="12"/>
                                        </p:tgtEl>
                                        <p:attrNameLst>
                                          <p:attrName>ppt_h</p:attrName>
                                        </p:attrNameLst>
                                      </p:cBhvr>
                                      <p:tavLst>
                                        <p:tav tm="0">
                                          <p:val>
                                            <p:strVal val="ppt_h"/>
                                          </p:val>
                                        </p:tav>
                                        <p:tav tm="100000">
                                          <p:val>
                                            <p:fltVal val="0"/>
                                          </p:val>
                                        </p:tav>
                                      </p:tavLst>
                                    </p:anim>
                                    <p:anim calcmode="lin" valueType="num">
                                      <p:cBhvr>
                                        <p:cTn id="388" dur="3000"/>
                                        <p:tgtEl>
                                          <p:spTgt spid="12"/>
                                        </p:tgtEl>
                                        <p:attrNameLst>
                                          <p:attrName>ppt_x</p:attrName>
                                        </p:attrNameLst>
                                      </p:cBhvr>
                                      <p:tavLst>
                                        <p:tav tm="0">
                                          <p:val>
                                            <p:strVal val="ppt_x"/>
                                          </p:val>
                                        </p:tav>
                                        <p:tav tm="100000">
                                          <p:val>
                                            <p:fltVal val="0.5"/>
                                          </p:val>
                                        </p:tav>
                                      </p:tavLst>
                                    </p:anim>
                                    <p:anim calcmode="lin" valueType="num">
                                      <p:cBhvr>
                                        <p:cTn id="389" dur="3000"/>
                                        <p:tgtEl>
                                          <p:spTgt spid="12"/>
                                        </p:tgtEl>
                                        <p:attrNameLst>
                                          <p:attrName>ppt_y</p:attrName>
                                        </p:attrNameLst>
                                      </p:cBhvr>
                                      <p:tavLst>
                                        <p:tav tm="0">
                                          <p:val>
                                            <p:strVal val="ppt_y"/>
                                          </p:val>
                                        </p:tav>
                                        <p:tav tm="100000">
                                          <p:val>
                                            <p:fltVal val="0.5"/>
                                          </p:val>
                                        </p:tav>
                                      </p:tavLst>
                                    </p:anim>
                                    <p:set>
                                      <p:cBhvr>
                                        <p:cTn id="390" dur="1" fill="hold">
                                          <p:stCondLst>
                                            <p:cond delay="2999"/>
                                          </p:stCondLst>
                                        </p:cTn>
                                        <p:tgtEl>
                                          <p:spTgt spid="12"/>
                                        </p:tgtEl>
                                        <p:attrNameLst>
                                          <p:attrName>style.visibility</p:attrName>
                                        </p:attrNameLst>
                                      </p:cBhvr>
                                      <p:to>
                                        <p:strVal val="hidden"/>
                                      </p:to>
                                    </p:set>
                                  </p:childTnLst>
                                </p:cTn>
                              </p:par>
                              <p:par>
                                <p:cTn id="391" presetID="23" presetClass="exit" presetSubtype="544" fill="hold" grpId="3" nodeType="withEffect">
                                  <p:stCondLst>
                                    <p:cond delay="0"/>
                                  </p:stCondLst>
                                  <p:iterate type="lt">
                                    <p:tmPct val="0"/>
                                  </p:iterate>
                                  <p:childTnLst>
                                    <p:anim calcmode="lin" valueType="num">
                                      <p:cBhvr>
                                        <p:cTn id="392" dur="3000"/>
                                        <p:tgtEl>
                                          <p:spTgt spid="13"/>
                                        </p:tgtEl>
                                        <p:attrNameLst>
                                          <p:attrName>ppt_w</p:attrName>
                                        </p:attrNameLst>
                                      </p:cBhvr>
                                      <p:tavLst>
                                        <p:tav tm="0">
                                          <p:val>
                                            <p:strVal val="ppt_w"/>
                                          </p:val>
                                        </p:tav>
                                        <p:tav tm="100000">
                                          <p:val>
                                            <p:fltVal val="0"/>
                                          </p:val>
                                        </p:tav>
                                      </p:tavLst>
                                    </p:anim>
                                    <p:anim calcmode="lin" valueType="num">
                                      <p:cBhvr>
                                        <p:cTn id="393" dur="3000"/>
                                        <p:tgtEl>
                                          <p:spTgt spid="13"/>
                                        </p:tgtEl>
                                        <p:attrNameLst>
                                          <p:attrName>ppt_h</p:attrName>
                                        </p:attrNameLst>
                                      </p:cBhvr>
                                      <p:tavLst>
                                        <p:tav tm="0">
                                          <p:val>
                                            <p:strVal val="ppt_h"/>
                                          </p:val>
                                        </p:tav>
                                        <p:tav tm="100000">
                                          <p:val>
                                            <p:fltVal val="0"/>
                                          </p:val>
                                        </p:tav>
                                      </p:tavLst>
                                    </p:anim>
                                    <p:anim calcmode="lin" valueType="num">
                                      <p:cBhvr>
                                        <p:cTn id="394" dur="3000"/>
                                        <p:tgtEl>
                                          <p:spTgt spid="13"/>
                                        </p:tgtEl>
                                        <p:attrNameLst>
                                          <p:attrName>ppt_x</p:attrName>
                                        </p:attrNameLst>
                                      </p:cBhvr>
                                      <p:tavLst>
                                        <p:tav tm="0">
                                          <p:val>
                                            <p:strVal val="ppt_x"/>
                                          </p:val>
                                        </p:tav>
                                        <p:tav tm="100000">
                                          <p:val>
                                            <p:fltVal val="0.5"/>
                                          </p:val>
                                        </p:tav>
                                      </p:tavLst>
                                    </p:anim>
                                    <p:anim calcmode="lin" valueType="num">
                                      <p:cBhvr>
                                        <p:cTn id="395" dur="3000"/>
                                        <p:tgtEl>
                                          <p:spTgt spid="13"/>
                                        </p:tgtEl>
                                        <p:attrNameLst>
                                          <p:attrName>ppt_y</p:attrName>
                                        </p:attrNameLst>
                                      </p:cBhvr>
                                      <p:tavLst>
                                        <p:tav tm="0">
                                          <p:val>
                                            <p:strVal val="ppt_y"/>
                                          </p:val>
                                        </p:tav>
                                        <p:tav tm="100000">
                                          <p:val>
                                            <p:fltVal val="0.5"/>
                                          </p:val>
                                        </p:tav>
                                      </p:tavLst>
                                    </p:anim>
                                    <p:set>
                                      <p:cBhvr>
                                        <p:cTn id="396" dur="1" fill="hold">
                                          <p:stCondLst>
                                            <p:cond delay="2999"/>
                                          </p:stCondLst>
                                        </p:cTn>
                                        <p:tgtEl>
                                          <p:spTgt spid="13"/>
                                        </p:tgtEl>
                                        <p:attrNameLst>
                                          <p:attrName>style.visibility</p:attrName>
                                        </p:attrNameLst>
                                      </p:cBhvr>
                                      <p:to>
                                        <p:strVal val="hidden"/>
                                      </p:to>
                                    </p:set>
                                  </p:childTnLst>
                                </p:cTn>
                              </p:par>
                              <p:par>
                                <p:cTn id="397" presetID="23" presetClass="exit" presetSubtype="544" fill="hold" grpId="3" nodeType="withEffect">
                                  <p:stCondLst>
                                    <p:cond delay="0"/>
                                  </p:stCondLst>
                                  <p:iterate type="lt">
                                    <p:tmPct val="0"/>
                                  </p:iterate>
                                  <p:childTnLst>
                                    <p:anim calcmode="lin" valueType="num">
                                      <p:cBhvr>
                                        <p:cTn id="398" dur="3000"/>
                                        <p:tgtEl>
                                          <p:spTgt spid="14"/>
                                        </p:tgtEl>
                                        <p:attrNameLst>
                                          <p:attrName>ppt_w</p:attrName>
                                        </p:attrNameLst>
                                      </p:cBhvr>
                                      <p:tavLst>
                                        <p:tav tm="0">
                                          <p:val>
                                            <p:strVal val="ppt_w"/>
                                          </p:val>
                                        </p:tav>
                                        <p:tav tm="100000">
                                          <p:val>
                                            <p:fltVal val="0"/>
                                          </p:val>
                                        </p:tav>
                                      </p:tavLst>
                                    </p:anim>
                                    <p:anim calcmode="lin" valueType="num">
                                      <p:cBhvr>
                                        <p:cTn id="399" dur="3000"/>
                                        <p:tgtEl>
                                          <p:spTgt spid="14"/>
                                        </p:tgtEl>
                                        <p:attrNameLst>
                                          <p:attrName>ppt_h</p:attrName>
                                        </p:attrNameLst>
                                      </p:cBhvr>
                                      <p:tavLst>
                                        <p:tav tm="0">
                                          <p:val>
                                            <p:strVal val="ppt_h"/>
                                          </p:val>
                                        </p:tav>
                                        <p:tav tm="100000">
                                          <p:val>
                                            <p:fltVal val="0"/>
                                          </p:val>
                                        </p:tav>
                                      </p:tavLst>
                                    </p:anim>
                                    <p:anim calcmode="lin" valueType="num">
                                      <p:cBhvr>
                                        <p:cTn id="400" dur="3000"/>
                                        <p:tgtEl>
                                          <p:spTgt spid="14"/>
                                        </p:tgtEl>
                                        <p:attrNameLst>
                                          <p:attrName>ppt_x</p:attrName>
                                        </p:attrNameLst>
                                      </p:cBhvr>
                                      <p:tavLst>
                                        <p:tav tm="0">
                                          <p:val>
                                            <p:strVal val="ppt_x"/>
                                          </p:val>
                                        </p:tav>
                                        <p:tav tm="100000">
                                          <p:val>
                                            <p:fltVal val="0.5"/>
                                          </p:val>
                                        </p:tav>
                                      </p:tavLst>
                                    </p:anim>
                                    <p:anim calcmode="lin" valueType="num">
                                      <p:cBhvr>
                                        <p:cTn id="401" dur="3000"/>
                                        <p:tgtEl>
                                          <p:spTgt spid="14"/>
                                        </p:tgtEl>
                                        <p:attrNameLst>
                                          <p:attrName>ppt_y</p:attrName>
                                        </p:attrNameLst>
                                      </p:cBhvr>
                                      <p:tavLst>
                                        <p:tav tm="0">
                                          <p:val>
                                            <p:strVal val="ppt_y"/>
                                          </p:val>
                                        </p:tav>
                                        <p:tav tm="100000">
                                          <p:val>
                                            <p:fltVal val="0.5"/>
                                          </p:val>
                                        </p:tav>
                                      </p:tavLst>
                                    </p:anim>
                                    <p:set>
                                      <p:cBhvr>
                                        <p:cTn id="402" dur="1" fill="hold">
                                          <p:stCondLst>
                                            <p:cond delay="2999"/>
                                          </p:stCondLst>
                                        </p:cTn>
                                        <p:tgtEl>
                                          <p:spTgt spid="14"/>
                                        </p:tgtEl>
                                        <p:attrNameLst>
                                          <p:attrName>style.visibility</p:attrName>
                                        </p:attrNameLst>
                                      </p:cBhvr>
                                      <p:to>
                                        <p:strVal val="hidden"/>
                                      </p:to>
                                    </p:set>
                                  </p:childTnLst>
                                </p:cTn>
                              </p:par>
                              <p:par>
                                <p:cTn id="403" presetID="23" presetClass="exit" presetSubtype="544" fill="hold" grpId="3" nodeType="withEffect">
                                  <p:stCondLst>
                                    <p:cond delay="0"/>
                                  </p:stCondLst>
                                  <p:iterate type="lt">
                                    <p:tmPct val="0"/>
                                  </p:iterate>
                                  <p:childTnLst>
                                    <p:anim calcmode="lin" valueType="num">
                                      <p:cBhvr>
                                        <p:cTn id="404" dur="3000"/>
                                        <p:tgtEl>
                                          <p:spTgt spid="15"/>
                                        </p:tgtEl>
                                        <p:attrNameLst>
                                          <p:attrName>ppt_w</p:attrName>
                                        </p:attrNameLst>
                                      </p:cBhvr>
                                      <p:tavLst>
                                        <p:tav tm="0">
                                          <p:val>
                                            <p:strVal val="ppt_w"/>
                                          </p:val>
                                        </p:tav>
                                        <p:tav tm="100000">
                                          <p:val>
                                            <p:fltVal val="0"/>
                                          </p:val>
                                        </p:tav>
                                      </p:tavLst>
                                    </p:anim>
                                    <p:anim calcmode="lin" valueType="num">
                                      <p:cBhvr>
                                        <p:cTn id="405" dur="3000"/>
                                        <p:tgtEl>
                                          <p:spTgt spid="15"/>
                                        </p:tgtEl>
                                        <p:attrNameLst>
                                          <p:attrName>ppt_h</p:attrName>
                                        </p:attrNameLst>
                                      </p:cBhvr>
                                      <p:tavLst>
                                        <p:tav tm="0">
                                          <p:val>
                                            <p:strVal val="ppt_h"/>
                                          </p:val>
                                        </p:tav>
                                        <p:tav tm="100000">
                                          <p:val>
                                            <p:fltVal val="0"/>
                                          </p:val>
                                        </p:tav>
                                      </p:tavLst>
                                    </p:anim>
                                    <p:anim calcmode="lin" valueType="num">
                                      <p:cBhvr>
                                        <p:cTn id="406" dur="3000"/>
                                        <p:tgtEl>
                                          <p:spTgt spid="15"/>
                                        </p:tgtEl>
                                        <p:attrNameLst>
                                          <p:attrName>ppt_x</p:attrName>
                                        </p:attrNameLst>
                                      </p:cBhvr>
                                      <p:tavLst>
                                        <p:tav tm="0">
                                          <p:val>
                                            <p:strVal val="ppt_x"/>
                                          </p:val>
                                        </p:tav>
                                        <p:tav tm="100000">
                                          <p:val>
                                            <p:fltVal val="0.5"/>
                                          </p:val>
                                        </p:tav>
                                      </p:tavLst>
                                    </p:anim>
                                    <p:anim calcmode="lin" valueType="num">
                                      <p:cBhvr>
                                        <p:cTn id="407" dur="3000"/>
                                        <p:tgtEl>
                                          <p:spTgt spid="15"/>
                                        </p:tgtEl>
                                        <p:attrNameLst>
                                          <p:attrName>ppt_y</p:attrName>
                                        </p:attrNameLst>
                                      </p:cBhvr>
                                      <p:tavLst>
                                        <p:tav tm="0">
                                          <p:val>
                                            <p:strVal val="ppt_y"/>
                                          </p:val>
                                        </p:tav>
                                        <p:tav tm="100000">
                                          <p:val>
                                            <p:fltVal val="0.5"/>
                                          </p:val>
                                        </p:tav>
                                      </p:tavLst>
                                    </p:anim>
                                    <p:set>
                                      <p:cBhvr>
                                        <p:cTn id="408" dur="1" fill="hold">
                                          <p:stCondLst>
                                            <p:cond delay="2999"/>
                                          </p:stCondLst>
                                        </p:cTn>
                                        <p:tgtEl>
                                          <p:spTgt spid="15"/>
                                        </p:tgtEl>
                                        <p:attrNameLst>
                                          <p:attrName>style.visibility</p:attrName>
                                        </p:attrNameLst>
                                      </p:cBhvr>
                                      <p:to>
                                        <p:strVal val="hidden"/>
                                      </p:to>
                                    </p:set>
                                  </p:childTnLst>
                                </p:cTn>
                              </p:par>
                              <p:par>
                                <p:cTn id="409" presetID="23" presetClass="exit" presetSubtype="544" fill="hold" grpId="3" nodeType="withEffect">
                                  <p:stCondLst>
                                    <p:cond delay="0"/>
                                  </p:stCondLst>
                                  <p:iterate type="lt">
                                    <p:tmPct val="0"/>
                                  </p:iterate>
                                  <p:childTnLst>
                                    <p:anim calcmode="lin" valueType="num">
                                      <p:cBhvr>
                                        <p:cTn id="410" dur="3000"/>
                                        <p:tgtEl>
                                          <p:spTgt spid="16"/>
                                        </p:tgtEl>
                                        <p:attrNameLst>
                                          <p:attrName>ppt_w</p:attrName>
                                        </p:attrNameLst>
                                      </p:cBhvr>
                                      <p:tavLst>
                                        <p:tav tm="0">
                                          <p:val>
                                            <p:strVal val="ppt_w"/>
                                          </p:val>
                                        </p:tav>
                                        <p:tav tm="100000">
                                          <p:val>
                                            <p:fltVal val="0"/>
                                          </p:val>
                                        </p:tav>
                                      </p:tavLst>
                                    </p:anim>
                                    <p:anim calcmode="lin" valueType="num">
                                      <p:cBhvr>
                                        <p:cTn id="411" dur="3000"/>
                                        <p:tgtEl>
                                          <p:spTgt spid="16"/>
                                        </p:tgtEl>
                                        <p:attrNameLst>
                                          <p:attrName>ppt_h</p:attrName>
                                        </p:attrNameLst>
                                      </p:cBhvr>
                                      <p:tavLst>
                                        <p:tav tm="0">
                                          <p:val>
                                            <p:strVal val="ppt_h"/>
                                          </p:val>
                                        </p:tav>
                                        <p:tav tm="100000">
                                          <p:val>
                                            <p:fltVal val="0"/>
                                          </p:val>
                                        </p:tav>
                                      </p:tavLst>
                                    </p:anim>
                                    <p:anim calcmode="lin" valueType="num">
                                      <p:cBhvr>
                                        <p:cTn id="412" dur="3000"/>
                                        <p:tgtEl>
                                          <p:spTgt spid="16"/>
                                        </p:tgtEl>
                                        <p:attrNameLst>
                                          <p:attrName>ppt_x</p:attrName>
                                        </p:attrNameLst>
                                      </p:cBhvr>
                                      <p:tavLst>
                                        <p:tav tm="0">
                                          <p:val>
                                            <p:strVal val="ppt_x"/>
                                          </p:val>
                                        </p:tav>
                                        <p:tav tm="100000">
                                          <p:val>
                                            <p:fltVal val="0.5"/>
                                          </p:val>
                                        </p:tav>
                                      </p:tavLst>
                                    </p:anim>
                                    <p:anim calcmode="lin" valueType="num">
                                      <p:cBhvr>
                                        <p:cTn id="413" dur="3000"/>
                                        <p:tgtEl>
                                          <p:spTgt spid="16"/>
                                        </p:tgtEl>
                                        <p:attrNameLst>
                                          <p:attrName>ppt_y</p:attrName>
                                        </p:attrNameLst>
                                      </p:cBhvr>
                                      <p:tavLst>
                                        <p:tav tm="0">
                                          <p:val>
                                            <p:strVal val="ppt_y"/>
                                          </p:val>
                                        </p:tav>
                                        <p:tav tm="100000">
                                          <p:val>
                                            <p:fltVal val="0.5"/>
                                          </p:val>
                                        </p:tav>
                                      </p:tavLst>
                                    </p:anim>
                                    <p:set>
                                      <p:cBhvr>
                                        <p:cTn id="414" dur="1" fill="hold">
                                          <p:stCondLst>
                                            <p:cond delay="2999"/>
                                          </p:stCondLst>
                                        </p:cTn>
                                        <p:tgtEl>
                                          <p:spTgt spid="16"/>
                                        </p:tgtEl>
                                        <p:attrNameLst>
                                          <p:attrName>style.visibility</p:attrName>
                                        </p:attrNameLst>
                                      </p:cBhvr>
                                      <p:to>
                                        <p:strVal val="hidden"/>
                                      </p:to>
                                    </p:set>
                                  </p:childTnLst>
                                </p:cTn>
                              </p:par>
                              <p:par>
                                <p:cTn id="415" presetID="23" presetClass="exit" presetSubtype="544" fill="hold" grpId="3" nodeType="withEffect">
                                  <p:stCondLst>
                                    <p:cond delay="0"/>
                                  </p:stCondLst>
                                  <p:iterate type="lt">
                                    <p:tmPct val="0"/>
                                  </p:iterate>
                                  <p:childTnLst>
                                    <p:anim calcmode="lin" valueType="num">
                                      <p:cBhvr>
                                        <p:cTn id="416" dur="3000"/>
                                        <p:tgtEl>
                                          <p:spTgt spid="17"/>
                                        </p:tgtEl>
                                        <p:attrNameLst>
                                          <p:attrName>ppt_w</p:attrName>
                                        </p:attrNameLst>
                                      </p:cBhvr>
                                      <p:tavLst>
                                        <p:tav tm="0">
                                          <p:val>
                                            <p:strVal val="ppt_w"/>
                                          </p:val>
                                        </p:tav>
                                        <p:tav tm="100000">
                                          <p:val>
                                            <p:fltVal val="0"/>
                                          </p:val>
                                        </p:tav>
                                      </p:tavLst>
                                    </p:anim>
                                    <p:anim calcmode="lin" valueType="num">
                                      <p:cBhvr>
                                        <p:cTn id="417" dur="3000"/>
                                        <p:tgtEl>
                                          <p:spTgt spid="17"/>
                                        </p:tgtEl>
                                        <p:attrNameLst>
                                          <p:attrName>ppt_h</p:attrName>
                                        </p:attrNameLst>
                                      </p:cBhvr>
                                      <p:tavLst>
                                        <p:tav tm="0">
                                          <p:val>
                                            <p:strVal val="ppt_h"/>
                                          </p:val>
                                        </p:tav>
                                        <p:tav tm="100000">
                                          <p:val>
                                            <p:fltVal val="0"/>
                                          </p:val>
                                        </p:tav>
                                      </p:tavLst>
                                    </p:anim>
                                    <p:anim calcmode="lin" valueType="num">
                                      <p:cBhvr>
                                        <p:cTn id="418" dur="3000"/>
                                        <p:tgtEl>
                                          <p:spTgt spid="17"/>
                                        </p:tgtEl>
                                        <p:attrNameLst>
                                          <p:attrName>ppt_x</p:attrName>
                                        </p:attrNameLst>
                                      </p:cBhvr>
                                      <p:tavLst>
                                        <p:tav tm="0">
                                          <p:val>
                                            <p:strVal val="ppt_x"/>
                                          </p:val>
                                        </p:tav>
                                        <p:tav tm="100000">
                                          <p:val>
                                            <p:fltVal val="0.5"/>
                                          </p:val>
                                        </p:tav>
                                      </p:tavLst>
                                    </p:anim>
                                    <p:anim calcmode="lin" valueType="num">
                                      <p:cBhvr>
                                        <p:cTn id="419" dur="3000"/>
                                        <p:tgtEl>
                                          <p:spTgt spid="17"/>
                                        </p:tgtEl>
                                        <p:attrNameLst>
                                          <p:attrName>ppt_y</p:attrName>
                                        </p:attrNameLst>
                                      </p:cBhvr>
                                      <p:tavLst>
                                        <p:tav tm="0">
                                          <p:val>
                                            <p:strVal val="ppt_y"/>
                                          </p:val>
                                        </p:tav>
                                        <p:tav tm="100000">
                                          <p:val>
                                            <p:fltVal val="0.5"/>
                                          </p:val>
                                        </p:tav>
                                      </p:tavLst>
                                    </p:anim>
                                    <p:set>
                                      <p:cBhvr>
                                        <p:cTn id="420" dur="1" fill="hold">
                                          <p:stCondLst>
                                            <p:cond delay="2999"/>
                                          </p:stCondLst>
                                        </p:cTn>
                                        <p:tgtEl>
                                          <p:spTgt spid="17"/>
                                        </p:tgtEl>
                                        <p:attrNameLst>
                                          <p:attrName>style.visibility</p:attrName>
                                        </p:attrNameLst>
                                      </p:cBhvr>
                                      <p:to>
                                        <p:strVal val="hidden"/>
                                      </p:to>
                                    </p:set>
                                  </p:childTnLst>
                                </p:cTn>
                              </p:par>
                              <p:par>
                                <p:cTn id="421" presetID="23" presetClass="exit" presetSubtype="544" fill="hold" grpId="3" nodeType="withEffect">
                                  <p:stCondLst>
                                    <p:cond delay="0"/>
                                  </p:stCondLst>
                                  <p:iterate type="lt">
                                    <p:tmPct val="0"/>
                                  </p:iterate>
                                  <p:childTnLst>
                                    <p:anim calcmode="lin" valueType="num">
                                      <p:cBhvr>
                                        <p:cTn id="422" dur="3000"/>
                                        <p:tgtEl>
                                          <p:spTgt spid="18"/>
                                        </p:tgtEl>
                                        <p:attrNameLst>
                                          <p:attrName>ppt_w</p:attrName>
                                        </p:attrNameLst>
                                      </p:cBhvr>
                                      <p:tavLst>
                                        <p:tav tm="0">
                                          <p:val>
                                            <p:strVal val="ppt_w"/>
                                          </p:val>
                                        </p:tav>
                                        <p:tav tm="100000">
                                          <p:val>
                                            <p:fltVal val="0"/>
                                          </p:val>
                                        </p:tav>
                                      </p:tavLst>
                                    </p:anim>
                                    <p:anim calcmode="lin" valueType="num">
                                      <p:cBhvr>
                                        <p:cTn id="423" dur="3000"/>
                                        <p:tgtEl>
                                          <p:spTgt spid="18"/>
                                        </p:tgtEl>
                                        <p:attrNameLst>
                                          <p:attrName>ppt_h</p:attrName>
                                        </p:attrNameLst>
                                      </p:cBhvr>
                                      <p:tavLst>
                                        <p:tav tm="0">
                                          <p:val>
                                            <p:strVal val="ppt_h"/>
                                          </p:val>
                                        </p:tav>
                                        <p:tav tm="100000">
                                          <p:val>
                                            <p:fltVal val="0"/>
                                          </p:val>
                                        </p:tav>
                                      </p:tavLst>
                                    </p:anim>
                                    <p:anim calcmode="lin" valueType="num">
                                      <p:cBhvr>
                                        <p:cTn id="424" dur="3000"/>
                                        <p:tgtEl>
                                          <p:spTgt spid="18"/>
                                        </p:tgtEl>
                                        <p:attrNameLst>
                                          <p:attrName>ppt_x</p:attrName>
                                        </p:attrNameLst>
                                      </p:cBhvr>
                                      <p:tavLst>
                                        <p:tav tm="0">
                                          <p:val>
                                            <p:strVal val="ppt_x"/>
                                          </p:val>
                                        </p:tav>
                                        <p:tav tm="100000">
                                          <p:val>
                                            <p:fltVal val="0.5"/>
                                          </p:val>
                                        </p:tav>
                                      </p:tavLst>
                                    </p:anim>
                                    <p:anim calcmode="lin" valueType="num">
                                      <p:cBhvr>
                                        <p:cTn id="425" dur="3000"/>
                                        <p:tgtEl>
                                          <p:spTgt spid="18"/>
                                        </p:tgtEl>
                                        <p:attrNameLst>
                                          <p:attrName>ppt_y</p:attrName>
                                        </p:attrNameLst>
                                      </p:cBhvr>
                                      <p:tavLst>
                                        <p:tav tm="0">
                                          <p:val>
                                            <p:strVal val="ppt_y"/>
                                          </p:val>
                                        </p:tav>
                                        <p:tav tm="100000">
                                          <p:val>
                                            <p:fltVal val="0.5"/>
                                          </p:val>
                                        </p:tav>
                                      </p:tavLst>
                                    </p:anim>
                                    <p:set>
                                      <p:cBhvr>
                                        <p:cTn id="426" dur="1" fill="hold">
                                          <p:stCondLst>
                                            <p:cond delay="2999"/>
                                          </p:stCondLst>
                                        </p:cTn>
                                        <p:tgtEl>
                                          <p:spTgt spid="18"/>
                                        </p:tgtEl>
                                        <p:attrNameLst>
                                          <p:attrName>style.visibility</p:attrName>
                                        </p:attrNameLst>
                                      </p:cBhvr>
                                      <p:to>
                                        <p:strVal val="hidden"/>
                                      </p:to>
                                    </p:set>
                                  </p:childTnLst>
                                </p:cTn>
                              </p:par>
                              <p:par>
                                <p:cTn id="427" presetID="23" presetClass="exit" presetSubtype="544" fill="hold" grpId="3" nodeType="withEffect">
                                  <p:stCondLst>
                                    <p:cond delay="0"/>
                                  </p:stCondLst>
                                  <p:iterate type="lt">
                                    <p:tmPct val="0"/>
                                  </p:iterate>
                                  <p:childTnLst>
                                    <p:anim calcmode="lin" valueType="num">
                                      <p:cBhvr>
                                        <p:cTn id="428" dur="3000"/>
                                        <p:tgtEl>
                                          <p:spTgt spid="19"/>
                                        </p:tgtEl>
                                        <p:attrNameLst>
                                          <p:attrName>ppt_w</p:attrName>
                                        </p:attrNameLst>
                                      </p:cBhvr>
                                      <p:tavLst>
                                        <p:tav tm="0">
                                          <p:val>
                                            <p:strVal val="ppt_w"/>
                                          </p:val>
                                        </p:tav>
                                        <p:tav tm="100000">
                                          <p:val>
                                            <p:fltVal val="0"/>
                                          </p:val>
                                        </p:tav>
                                      </p:tavLst>
                                    </p:anim>
                                    <p:anim calcmode="lin" valueType="num">
                                      <p:cBhvr>
                                        <p:cTn id="429" dur="3000"/>
                                        <p:tgtEl>
                                          <p:spTgt spid="19"/>
                                        </p:tgtEl>
                                        <p:attrNameLst>
                                          <p:attrName>ppt_h</p:attrName>
                                        </p:attrNameLst>
                                      </p:cBhvr>
                                      <p:tavLst>
                                        <p:tav tm="0">
                                          <p:val>
                                            <p:strVal val="ppt_h"/>
                                          </p:val>
                                        </p:tav>
                                        <p:tav tm="100000">
                                          <p:val>
                                            <p:fltVal val="0"/>
                                          </p:val>
                                        </p:tav>
                                      </p:tavLst>
                                    </p:anim>
                                    <p:anim calcmode="lin" valueType="num">
                                      <p:cBhvr>
                                        <p:cTn id="430" dur="3000"/>
                                        <p:tgtEl>
                                          <p:spTgt spid="19"/>
                                        </p:tgtEl>
                                        <p:attrNameLst>
                                          <p:attrName>ppt_x</p:attrName>
                                        </p:attrNameLst>
                                      </p:cBhvr>
                                      <p:tavLst>
                                        <p:tav tm="0">
                                          <p:val>
                                            <p:strVal val="ppt_x"/>
                                          </p:val>
                                        </p:tav>
                                        <p:tav tm="100000">
                                          <p:val>
                                            <p:fltVal val="0.5"/>
                                          </p:val>
                                        </p:tav>
                                      </p:tavLst>
                                    </p:anim>
                                    <p:anim calcmode="lin" valueType="num">
                                      <p:cBhvr>
                                        <p:cTn id="431" dur="3000"/>
                                        <p:tgtEl>
                                          <p:spTgt spid="19"/>
                                        </p:tgtEl>
                                        <p:attrNameLst>
                                          <p:attrName>ppt_y</p:attrName>
                                        </p:attrNameLst>
                                      </p:cBhvr>
                                      <p:tavLst>
                                        <p:tav tm="0">
                                          <p:val>
                                            <p:strVal val="ppt_y"/>
                                          </p:val>
                                        </p:tav>
                                        <p:tav tm="100000">
                                          <p:val>
                                            <p:fltVal val="0.5"/>
                                          </p:val>
                                        </p:tav>
                                      </p:tavLst>
                                    </p:anim>
                                    <p:set>
                                      <p:cBhvr>
                                        <p:cTn id="432" dur="1" fill="hold">
                                          <p:stCondLst>
                                            <p:cond delay="2999"/>
                                          </p:stCondLst>
                                        </p:cTn>
                                        <p:tgtEl>
                                          <p:spTgt spid="19"/>
                                        </p:tgtEl>
                                        <p:attrNameLst>
                                          <p:attrName>style.visibility</p:attrName>
                                        </p:attrNameLst>
                                      </p:cBhvr>
                                      <p:to>
                                        <p:strVal val="hidden"/>
                                      </p:to>
                                    </p:set>
                                  </p:childTnLst>
                                </p:cTn>
                              </p:par>
                              <p:par>
                                <p:cTn id="433" presetID="23" presetClass="exit" presetSubtype="544" fill="hold" grpId="3" nodeType="withEffect">
                                  <p:stCondLst>
                                    <p:cond delay="0"/>
                                  </p:stCondLst>
                                  <p:iterate type="lt">
                                    <p:tmPct val="0"/>
                                  </p:iterate>
                                  <p:childTnLst>
                                    <p:anim calcmode="lin" valueType="num">
                                      <p:cBhvr>
                                        <p:cTn id="434" dur="3000"/>
                                        <p:tgtEl>
                                          <p:spTgt spid="20"/>
                                        </p:tgtEl>
                                        <p:attrNameLst>
                                          <p:attrName>ppt_w</p:attrName>
                                        </p:attrNameLst>
                                      </p:cBhvr>
                                      <p:tavLst>
                                        <p:tav tm="0">
                                          <p:val>
                                            <p:strVal val="ppt_w"/>
                                          </p:val>
                                        </p:tav>
                                        <p:tav tm="100000">
                                          <p:val>
                                            <p:fltVal val="0"/>
                                          </p:val>
                                        </p:tav>
                                      </p:tavLst>
                                    </p:anim>
                                    <p:anim calcmode="lin" valueType="num">
                                      <p:cBhvr>
                                        <p:cTn id="435" dur="3000"/>
                                        <p:tgtEl>
                                          <p:spTgt spid="20"/>
                                        </p:tgtEl>
                                        <p:attrNameLst>
                                          <p:attrName>ppt_h</p:attrName>
                                        </p:attrNameLst>
                                      </p:cBhvr>
                                      <p:tavLst>
                                        <p:tav tm="0">
                                          <p:val>
                                            <p:strVal val="ppt_h"/>
                                          </p:val>
                                        </p:tav>
                                        <p:tav tm="100000">
                                          <p:val>
                                            <p:fltVal val="0"/>
                                          </p:val>
                                        </p:tav>
                                      </p:tavLst>
                                    </p:anim>
                                    <p:anim calcmode="lin" valueType="num">
                                      <p:cBhvr>
                                        <p:cTn id="436" dur="3000"/>
                                        <p:tgtEl>
                                          <p:spTgt spid="20"/>
                                        </p:tgtEl>
                                        <p:attrNameLst>
                                          <p:attrName>ppt_x</p:attrName>
                                        </p:attrNameLst>
                                      </p:cBhvr>
                                      <p:tavLst>
                                        <p:tav tm="0">
                                          <p:val>
                                            <p:strVal val="ppt_x"/>
                                          </p:val>
                                        </p:tav>
                                        <p:tav tm="100000">
                                          <p:val>
                                            <p:fltVal val="0.5"/>
                                          </p:val>
                                        </p:tav>
                                      </p:tavLst>
                                    </p:anim>
                                    <p:anim calcmode="lin" valueType="num">
                                      <p:cBhvr>
                                        <p:cTn id="437" dur="3000"/>
                                        <p:tgtEl>
                                          <p:spTgt spid="20"/>
                                        </p:tgtEl>
                                        <p:attrNameLst>
                                          <p:attrName>ppt_y</p:attrName>
                                        </p:attrNameLst>
                                      </p:cBhvr>
                                      <p:tavLst>
                                        <p:tav tm="0">
                                          <p:val>
                                            <p:strVal val="ppt_y"/>
                                          </p:val>
                                        </p:tav>
                                        <p:tav tm="100000">
                                          <p:val>
                                            <p:fltVal val="0.5"/>
                                          </p:val>
                                        </p:tav>
                                      </p:tavLst>
                                    </p:anim>
                                    <p:set>
                                      <p:cBhvr>
                                        <p:cTn id="438" dur="1" fill="hold">
                                          <p:stCondLst>
                                            <p:cond delay="2999"/>
                                          </p:stCondLst>
                                        </p:cTn>
                                        <p:tgtEl>
                                          <p:spTgt spid="20"/>
                                        </p:tgtEl>
                                        <p:attrNameLst>
                                          <p:attrName>style.visibility</p:attrName>
                                        </p:attrNameLst>
                                      </p:cBhvr>
                                      <p:to>
                                        <p:strVal val="hidden"/>
                                      </p:to>
                                    </p:set>
                                  </p:childTnLst>
                                </p:cTn>
                              </p:par>
                              <p:par>
                                <p:cTn id="439" presetID="23" presetClass="exit" presetSubtype="544" fill="hold" grpId="3" nodeType="withEffect">
                                  <p:stCondLst>
                                    <p:cond delay="0"/>
                                  </p:stCondLst>
                                  <p:iterate type="lt">
                                    <p:tmPct val="0"/>
                                  </p:iterate>
                                  <p:childTnLst>
                                    <p:anim calcmode="lin" valueType="num">
                                      <p:cBhvr>
                                        <p:cTn id="440" dur="3000"/>
                                        <p:tgtEl>
                                          <p:spTgt spid="21"/>
                                        </p:tgtEl>
                                        <p:attrNameLst>
                                          <p:attrName>ppt_w</p:attrName>
                                        </p:attrNameLst>
                                      </p:cBhvr>
                                      <p:tavLst>
                                        <p:tav tm="0">
                                          <p:val>
                                            <p:strVal val="ppt_w"/>
                                          </p:val>
                                        </p:tav>
                                        <p:tav tm="100000">
                                          <p:val>
                                            <p:fltVal val="0"/>
                                          </p:val>
                                        </p:tav>
                                      </p:tavLst>
                                    </p:anim>
                                    <p:anim calcmode="lin" valueType="num">
                                      <p:cBhvr>
                                        <p:cTn id="441" dur="3000"/>
                                        <p:tgtEl>
                                          <p:spTgt spid="21"/>
                                        </p:tgtEl>
                                        <p:attrNameLst>
                                          <p:attrName>ppt_h</p:attrName>
                                        </p:attrNameLst>
                                      </p:cBhvr>
                                      <p:tavLst>
                                        <p:tav tm="0">
                                          <p:val>
                                            <p:strVal val="ppt_h"/>
                                          </p:val>
                                        </p:tav>
                                        <p:tav tm="100000">
                                          <p:val>
                                            <p:fltVal val="0"/>
                                          </p:val>
                                        </p:tav>
                                      </p:tavLst>
                                    </p:anim>
                                    <p:anim calcmode="lin" valueType="num">
                                      <p:cBhvr>
                                        <p:cTn id="442" dur="3000"/>
                                        <p:tgtEl>
                                          <p:spTgt spid="21"/>
                                        </p:tgtEl>
                                        <p:attrNameLst>
                                          <p:attrName>ppt_x</p:attrName>
                                        </p:attrNameLst>
                                      </p:cBhvr>
                                      <p:tavLst>
                                        <p:tav tm="0">
                                          <p:val>
                                            <p:strVal val="ppt_x"/>
                                          </p:val>
                                        </p:tav>
                                        <p:tav tm="100000">
                                          <p:val>
                                            <p:fltVal val="0.5"/>
                                          </p:val>
                                        </p:tav>
                                      </p:tavLst>
                                    </p:anim>
                                    <p:anim calcmode="lin" valueType="num">
                                      <p:cBhvr>
                                        <p:cTn id="443" dur="3000"/>
                                        <p:tgtEl>
                                          <p:spTgt spid="21"/>
                                        </p:tgtEl>
                                        <p:attrNameLst>
                                          <p:attrName>ppt_y</p:attrName>
                                        </p:attrNameLst>
                                      </p:cBhvr>
                                      <p:tavLst>
                                        <p:tav tm="0">
                                          <p:val>
                                            <p:strVal val="ppt_y"/>
                                          </p:val>
                                        </p:tav>
                                        <p:tav tm="100000">
                                          <p:val>
                                            <p:fltVal val="0.5"/>
                                          </p:val>
                                        </p:tav>
                                      </p:tavLst>
                                    </p:anim>
                                    <p:set>
                                      <p:cBhvr>
                                        <p:cTn id="444" dur="1" fill="hold">
                                          <p:stCondLst>
                                            <p:cond delay="2999"/>
                                          </p:stCondLst>
                                        </p:cTn>
                                        <p:tgtEl>
                                          <p:spTgt spid="21"/>
                                        </p:tgtEl>
                                        <p:attrNameLst>
                                          <p:attrName>style.visibility</p:attrName>
                                        </p:attrNameLst>
                                      </p:cBhvr>
                                      <p:to>
                                        <p:strVal val="hidden"/>
                                      </p:to>
                                    </p:set>
                                  </p:childTnLst>
                                </p:cTn>
                              </p:par>
                              <p:par>
                                <p:cTn id="445" presetID="23" presetClass="exit" presetSubtype="544" fill="hold" grpId="3" nodeType="withEffect">
                                  <p:stCondLst>
                                    <p:cond delay="0"/>
                                  </p:stCondLst>
                                  <p:iterate type="lt">
                                    <p:tmPct val="0"/>
                                  </p:iterate>
                                  <p:childTnLst>
                                    <p:anim calcmode="lin" valueType="num">
                                      <p:cBhvr>
                                        <p:cTn id="446" dur="3000"/>
                                        <p:tgtEl>
                                          <p:spTgt spid="22"/>
                                        </p:tgtEl>
                                        <p:attrNameLst>
                                          <p:attrName>ppt_w</p:attrName>
                                        </p:attrNameLst>
                                      </p:cBhvr>
                                      <p:tavLst>
                                        <p:tav tm="0">
                                          <p:val>
                                            <p:strVal val="ppt_w"/>
                                          </p:val>
                                        </p:tav>
                                        <p:tav tm="100000">
                                          <p:val>
                                            <p:fltVal val="0"/>
                                          </p:val>
                                        </p:tav>
                                      </p:tavLst>
                                    </p:anim>
                                    <p:anim calcmode="lin" valueType="num">
                                      <p:cBhvr>
                                        <p:cTn id="447" dur="3000"/>
                                        <p:tgtEl>
                                          <p:spTgt spid="22"/>
                                        </p:tgtEl>
                                        <p:attrNameLst>
                                          <p:attrName>ppt_h</p:attrName>
                                        </p:attrNameLst>
                                      </p:cBhvr>
                                      <p:tavLst>
                                        <p:tav tm="0">
                                          <p:val>
                                            <p:strVal val="ppt_h"/>
                                          </p:val>
                                        </p:tav>
                                        <p:tav tm="100000">
                                          <p:val>
                                            <p:fltVal val="0"/>
                                          </p:val>
                                        </p:tav>
                                      </p:tavLst>
                                    </p:anim>
                                    <p:anim calcmode="lin" valueType="num">
                                      <p:cBhvr>
                                        <p:cTn id="448" dur="3000"/>
                                        <p:tgtEl>
                                          <p:spTgt spid="22"/>
                                        </p:tgtEl>
                                        <p:attrNameLst>
                                          <p:attrName>ppt_x</p:attrName>
                                        </p:attrNameLst>
                                      </p:cBhvr>
                                      <p:tavLst>
                                        <p:tav tm="0">
                                          <p:val>
                                            <p:strVal val="ppt_x"/>
                                          </p:val>
                                        </p:tav>
                                        <p:tav tm="100000">
                                          <p:val>
                                            <p:fltVal val="0.5"/>
                                          </p:val>
                                        </p:tav>
                                      </p:tavLst>
                                    </p:anim>
                                    <p:anim calcmode="lin" valueType="num">
                                      <p:cBhvr>
                                        <p:cTn id="449" dur="3000"/>
                                        <p:tgtEl>
                                          <p:spTgt spid="22"/>
                                        </p:tgtEl>
                                        <p:attrNameLst>
                                          <p:attrName>ppt_y</p:attrName>
                                        </p:attrNameLst>
                                      </p:cBhvr>
                                      <p:tavLst>
                                        <p:tav tm="0">
                                          <p:val>
                                            <p:strVal val="ppt_y"/>
                                          </p:val>
                                        </p:tav>
                                        <p:tav tm="100000">
                                          <p:val>
                                            <p:fltVal val="0.5"/>
                                          </p:val>
                                        </p:tav>
                                      </p:tavLst>
                                    </p:anim>
                                    <p:set>
                                      <p:cBhvr>
                                        <p:cTn id="450" dur="1" fill="hold">
                                          <p:stCondLst>
                                            <p:cond delay="2999"/>
                                          </p:stCondLst>
                                        </p:cTn>
                                        <p:tgtEl>
                                          <p:spTgt spid="22"/>
                                        </p:tgtEl>
                                        <p:attrNameLst>
                                          <p:attrName>style.visibility</p:attrName>
                                        </p:attrNameLst>
                                      </p:cBhvr>
                                      <p:to>
                                        <p:strVal val="hidden"/>
                                      </p:to>
                                    </p:set>
                                  </p:childTnLst>
                                </p:cTn>
                              </p:par>
                              <p:par>
                                <p:cTn id="451" presetID="23" presetClass="exit" presetSubtype="544" fill="hold" grpId="3" nodeType="withEffect">
                                  <p:stCondLst>
                                    <p:cond delay="0"/>
                                  </p:stCondLst>
                                  <p:iterate type="lt">
                                    <p:tmPct val="0"/>
                                  </p:iterate>
                                  <p:childTnLst>
                                    <p:anim calcmode="lin" valueType="num">
                                      <p:cBhvr>
                                        <p:cTn id="452" dur="3000"/>
                                        <p:tgtEl>
                                          <p:spTgt spid="23"/>
                                        </p:tgtEl>
                                        <p:attrNameLst>
                                          <p:attrName>ppt_w</p:attrName>
                                        </p:attrNameLst>
                                      </p:cBhvr>
                                      <p:tavLst>
                                        <p:tav tm="0">
                                          <p:val>
                                            <p:strVal val="ppt_w"/>
                                          </p:val>
                                        </p:tav>
                                        <p:tav tm="100000">
                                          <p:val>
                                            <p:fltVal val="0"/>
                                          </p:val>
                                        </p:tav>
                                      </p:tavLst>
                                    </p:anim>
                                    <p:anim calcmode="lin" valueType="num">
                                      <p:cBhvr>
                                        <p:cTn id="453" dur="3000"/>
                                        <p:tgtEl>
                                          <p:spTgt spid="23"/>
                                        </p:tgtEl>
                                        <p:attrNameLst>
                                          <p:attrName>ppt_h</p:attrName>
                                        </p:attrNameLst>
                                      </p:cBhvr>
                                      <p:tavLst>
                                        <p:tav tm="0">
                                          <p:val>
                                            <p:strVal val="ppt_h"/>
                                          </p:val>
                                        </p:tav>
                                        <p:tav tm="100000">
                                          <p:val>
                                            <p:fltVal val="0"/>
                                          </p:val>
                                        </p:tav>
                                      </p:tavLst>
                                    </p:anim>
                                    <p:anim calcmode="lin" valueType="num">
                                      <p:cBhvr>
                                        <p:cTn id="454" dur="3000"/>
                                        <p:tgtEl>
                                          <p:spTgt spid="23"/>
                                        </p:tgtEl>
                                        <p:attrNameLst>
                                          <p:attrName>ppt_x</p:attrName>
                                        </p:attrNameLst>
                                      </p:cBhvr>
                                      <p:tavLst>
                                        <p:tav tm="0">
                                          <p:val>
                                            <p:strVal val="ppt_x"/>
                                          </p:val>
                                        </p:tav>
                                        <p:tav tm="100000">
                                          <p:val>
                                            <p:fltVal val="0.5"/>
                                          </p:val>
                                        </p:tav>
                                      </p:tavLst>
                                    </p:anim>
                                    <p:anim calcmode="lin" valueType="num">
                                      <p:cBhvr>
                                        <p:cTn id="455" dur="3000"/>
                                        <p:tgtEl>
                                          <p:spTgt spid="23"/>
                                        </p:tgtEl>
                                        <p:attrNameLst>
                                          <p:attrName>ppt_y</p:attrName>
                                        </p:attrNameLst>
                                      </p:cBhvr>
                                      <p:tavLst>
                                        <p:tav tm="0">
                                          <p:val>
                                            <p:strVal val="ppt_y"/>
                                          </p:val>
                                        </p:tav>
                                        <p:tav tm="100000">
                                          <p:val>
                                            <p:fltVal val="0.5"/>
                                          </p:val>
                                        </p:tav>
                                      </p:tavLst>
                                    </p:anim>
                                    <p:set>
                                      <p:cBhvr>
                                        <p:cTn id="456" dur="1" fill="hold">
                                          <p:stCondLst>
                                            <p:cond delay="2999"/>
                                          </p:stCondLst>
                                        </p:cTn>
                                        <p:tgtEl>
                                          <p:spTgt spid="23"/>
                                        </p:tgtEl>
                                        <p:attrNameLst>
                                          <p:attrName>style.visibility</p:attrName>
                                        </p:attrNameLst>
                                      </p:cBhvr>
                                      <p:to>
                                        <p:strVal val="hidden"/>
                                      </p:to>
                                    </p:set>
                                  </p:childTnLst>
                                </p:cTn>
                              </p:par>
                              <p:par>
                                <p:cTn id="457" presetID="23" presetClass="exit" presetSubtype="544" fill="hold" grpId="3" nodeType="withEffect">
                                  <p:stCondLst>
                                    <p:cond delay="0"/>
                                  </p:stCondLst>
                                  <p:iterate type="lt">
                                    <p:tmPct val="0"/>
                                  </p:iterate>
                                  <p:childTnLst>
                                    <p:anim calcmode="lin" valueType="num">
                                      <p:cBhvr>
                                        <p:cTn id="458" dur="3000"/>
                                        <p:tgtEl>
                                          <p:spTgt spid="24"/>
                                        </p:tgtEl>
                                        <p:attrNameLst>
                                          <p:attrName>ppt_w</p:attrName>
                                        </p:attrNameLst>
                                      </p:cBhvr>
                                      <p:tavLst>
                                        <p:tav tm="0">
                                          <p:val>
                                            <p:strVal val="ppt_w"/>
                                          </p:val>
                                        </p:tav>
                                        <p:tav tm="100000">
                                          <p:val>
                                            <p:fltVal val="0"/>
                                          </p:val>
                                        </p:tav>
                                      </p:tavLst>
                                    </p:anim>
                                    <p:anim calcmode="lin" valueType="num">
                                      <p:cBhvr>
                                        <p:cTn id="459" dur="3000"/>
                                        <p:tgtEl>
                                          <p:spTgt spid="24"/>
                                        </p:tgtEl>
                                        <p:attrNameLst>
                                          <p:attrName>ppt_h</p:attrName>
                                        </p:attrNameLst>
                                      </p:cBhvr>
                                      <p:tavLst>
                                        <p:tav tm="0">
                                          <p:val>
                                            <p:strVal val="ppt_h"/>
                                          </p:val>
                                        </p:tav>
                                        <p:tav tm="100000">
                                          <p:val>
                                            <p:fltVal val="0"/>
                                          </p:val>
                                        </p:tav>
                                      </p:tavLst>
                                    </p:anim>
                                    <p:anim calcmode="lin" valueType="num">
                                      <p:cBhvr>
                                        <p:cTn id="460" dur="3000"/>
                                        <p:tgtEl>
                                          <p:spTgt spid="24"/>
                                        </p:tgtEl>
                                        <p:attrNameLst>
                                          <p:attrName>ppt_x</p:attrName>
                                        </p:attrNameLst>
                                      </p:cBhvr>
                                      <p:tavLst>
                                        <p:tav tm="0">
                                          <p:val>
                                            <p:strVal val="ppt_x"/>
                                          </p:val>
                                        </p:tav>
                                        <p:tav tm="100000">
                                          <p:val>
                                            <p:fltVal val="0.5"/>
                                          </p:val>
                                        </p:tav>
                                      </p:tavLst>
                                    </p:anim>
                                    <p:anim calcmode="lin" valueType="num">
                                      <p:cBhvr>
                                        <p:cTn id="461" dur="3000"/>
                                        <p:tgtEl>
                                          <p:spTgt spid="24"/>
                                        </p:tgtEl>
                                        <p:attrNameLst>
                                          <p:attrName>ppt_y</p:attrName>
                                        </p:attrNameLst>
                                      </p:cBhvr>
                                      <p:tavLst>
                                        <p:tav tm="0">
                                          <p:val>
                                            <p:strVal val="ppt_y"/>
                                          </p:val>
                                        </p:tav>
                                        <p:tav tm="100000">
                                          <p:val>
                                            <p:fltVal val="0.5"/>
                                          </p:val>
                                        </p:tav>
                                      </p:tavLst>
                                    </p:anim>
                                    <p:set>
                                      <p:cBhvr>
                                        <p:cTn id="462" dur="1" fill="hold">
                                          <p:stCondLst>
                                            <p:cond delay="2999"/>
                                          </p:stCondLst>
                                        </p:cTn>
                                        <p:tgtEl>
                                          <p:spTgt spid="24"/>
                                        </p:tgtEl>
                                        <p:attrNameLst>
                                          <p:attrName>style.visibility</p:attrName>
                                        </p:attrNameLst>
                                      </p:cBhvr>
                                      <p:to>
                                        <p:strVal val="hidden"/>
                                      </p:to>
                                    </p:set>
                                  </p:childTnLst>
                                </p:cTn>
                              </p:par>
                              <p:par>
                                <p:cTn id="463" presetID="23" presetClass="exit" presetSubtype="544" fill="hold" grpId="3" nodeType="withEffect">
                                  <p:stCondLst>
                                    <p:cond delay="0"/>
                                  </p:stCondLst>
                                  <p:iterate type="lt">
                                    <p:tmPct val="0"/>
                                  </p:iterate>
                                  <p:childTnLst>
                                    <p:anim calcmode="lin" valueType="num">
                                      <p:cBhvr>
                                        <p:cTn id="464" dur="3000"/>
                                        <p:tgtEl>
                                          <p:spTgt spid="25"/>
                                        </p:tgtEl>
                                        <p:attrNameLst>
                                          <p:attrName>ppt_w</p:attrName>
                                        </p:attrNameLst>
                                      </p:cBhvr>
                                      <p:tavLst>
                                        <p:tav tm="0">
                                          <p:val>
                                            <p:strVal val="ppt_w"/>
                                          </p:val>
                                        </p:tav>
                                        <p:tav tm="100000">
                                          <p:val>
                                            <p:fltVal val="0"/>
                                          </p:val>
                                        </p:tav>
                                      </p:tavLst>
                                    </p:anim>
                                    <p:anim calcmode="lin" valueType="num">
                                      <p:cBhvr>
                                        <p:cTn id="465" dur="3000"/>
                                        <p:tgtEl>
                                          <p:spTgt spid="25"/>
                                        </p:tgtEl>
                                        <p:attrNameLst>
                                          <p:attrName>ppt_h</p:attrName>
                                        </p:attrNameLst>
                                      </p:cBhvr>
                                      <p:tavLst>
                                        <p:tav tm="0">
                                          <p:val>
                                            <p:strVal val="ppt_h"/>
                                          </p:val>
                                        </p:tav>
                                        <p:tav tm="100000">
                                          <p:val>
                                            <p:fltVal val="0"/>
                                          </p:val>
                                        </p:tav>
                                      </p:tavLst>
                                    </p:anim>
                                    <p:anim calcmode="lin" valueType="num">
                                      <p:cBhvr>
                                        <p:cTn id="466" dur="3000"/>
                                        <p:tgtEl>
                                          <p:spTgt spid="25"/>
                                        </p:tgtEl>
                                        <p:attrNameLst>
                                          <p:attrName>ppt_x</p:attrName>
                                        </p:attrNameLst>
                                      </p:cBhvr>
                                      <p:tavLst>
                                        <p:tav tm="0">
                                          <p:val>
                                            <p:strVal val="ppt_x"/>
                                          </p:val>
                                        </p:tav>
                                        <p:tav tm="100000">
                                          <p:val>
                                            <p:fltVal val="0.5"/>
                                          </p:val>
                                        </p:tav>
                                      </p:tavLst>
                                    </p:anim>
                                    <p:anim calcmode="lin" valueType="num">
                                      <p:cBhvr>
                                        <p:cTn id="467" dur="3000"/>
                                        <p:tgtEl>
                                          <p:spTgt spid="25"/>
                                        </p:tgtEl>
                                        <p:attrNameLst>
                                          <p:attrName>ppt_y</p:attrName>
                                        </p:attrNameLst>
                                      </p:cBhvr>
                                      <p:tavLst>
                                        <p:tav tm="0">
                                          <p:val>
                                            <p:strVal val="ppt_y"/>
                                          </p:val>
                                        </p:tav>
                                        <p:tav tm="100000">
                                          <p:val>
                                            <p:fltVal val="0.5"/>
                                          </p:val>
                                        </p:tav>
                                      </p:tavLst>
                                    </p:anim>
                                    <p:set>
                                      <p:cBhvr>
                                        <p:cTn id="468" dur="1" fill="hold">
                                          <p:stCondLst>
                                            <p:cond delay="2999"/>
                                          </p:stCondLst>
                                        </p:cTn>
                                        <p:tgtEl>
                                          <p:spTgt spid="25"/>
                                        </p:tgtEl>
                                        <p:attrNameLst>
                                          <p:attrName>style.visibility</p:attrName>
                                        </p:attrNameLst>
                                      </p:cBhvr>
                                      <p:to>
                                        <p:strVal val="hidden"/>
                                      </p:to>
                                    </p:set>
                                  </p:childTnLst>
                                </p:cTn>
                              </p:par>
                              <p:par>
                                <p:cTn id="469" presetID="23" presetClass="exit" presetSubtype="544" fill="hold" grpId="3" nodeType="withEffect">
                                  <p:stCondLst>
                                    <p:cond delay="0"/>
                                  </p:stCondLst>
                                  <p:iterate type="lt">
                                    <p:tmPct val="0"/>
                                  </p:iterate>
                                  <p:childTnLst>
                                    <p:anim calcmode="lin" valueType="num">
                                      <p:cBhvr>
                                        <p:cTn id="470" dur="3000"/>
                                        <p:tgtEl>
                                          <p:spTgt spid="26"/>
                                        </p:tgtEl>
                                        <p:attrNameLst>
                                          <p:attrName>ppt_w</p:attrName>
                                        </p:attrNameLst>
                                      </p:cBhvr>
                                      <p:tavLst>
                                        <p:tav tm="0">
                                          <p:val>
                                            <p:strVal val="ppt_w"/>
                                          </p:val>
                                        </p:tav>
                                        <p:tav tm="100000">
                                          <p:val>
                                            <p:fltVal val="0"/>
                                          </p:val>
                                        </p:tav>
                                      </p:tavLst>
                                    </p:anim>
                                    <p:anim calcmode="lin" valueType="num">
                                      <p:cBhvr>
                                        <p:cTn id="471" dur="3000"/>
                                        <p:tgtEl>
                                          <p:spTgt spid="26"/>
                                        </p:tgtEl>
                                        <p:attrNameLst>
                                          <p:attrName>ppt_h</p:attrName>
                                        </p:attrNameLst>
                                      </p:cBhvr>
                                      <p:tavLst>
                                        <p:tav tm="0">
                                          <p:val>
                                            <p:strVal val="ppt_h"/>
                                          </p:val>
                                        </p:tav>
                                        <p:tav tm="100000">
                                          <p:val>
                                            <p:fltVal val="0"/>
                                          </p:val>
                                        </p:tav>
                                      </p:tavLst>
                                    </p:anim>
                                    <p:anim calcmode="lin" valueType="num">
                                      <p:cBhvr>
                                        <p:cTn id="472" dur="3000"/>
                                        <p:tgtEl>
                                          <p:spTgt spid="26"/>
                                        </p:tgtEl>
                                        <p:attrNameLst>
                                          <p:attrName>ppt_x</p:attrName>
                                        </p:attrNameLst>
                                      </p:cBhvr>
                                      <p:tavLst>
                                        <p:tav tm="0">
                                          <p:val>
                                            <p:strVal val="ppt_x"/>
                                          </p:val>
                                        </p:tav>
                                        <p:tav tm="100000">
                                          <p:val>
                                            <p:fltVal val="0.5"/>
                                          </p:val>
                                        </p:tav>
                                      </p:tavLst>
                                    </p:anim>
                                    <p:anim calcmode="lin" valueType="num">
                                      <p:cBhvr>
                                        <p:cTn id="473" dur="3000"/>
                                        <p:tgtEl>
                                          <p:spTgt spid="26"/>
                                        </p:tgtEl>
                                        <p:attrNameLst>
                                          <p:attrName>ppt_y</p:attrName>
                                        </p:attrNameLst>
                                      </p:cBhvr>
                                      <p:tavLst>
                                        <p:tav tm="0">
                                          <p:val>
                                            <p:strVal val="ppt_y"/>
                                          </p:val>
                                        </p:tav>
                                        <p:tav tm="100000">
                                          <p:val>
                                            <p:fltVal val="0.5"/>
                                          </p:val>
                                        </p:tav>
                                      </p:tavLst>
                                    </p:anim>
                                    <p:set>
                                      <p:cBhvr>
                                        <p:cTn id="474" dur="1" fill="hold">
                                          <p:stCondLst>
                                            <p:cond delay="2999"/>
                                          </p:stCondLst>
                                        </p:cTn>
                                        <p:tgtEl>
                                          <p:spTgt spid="26"/>
                                        </p:tgtEl>
                                        <p:attrNameLst>
                                          <p:attrName>style.visibility</p:attrName>
                                        </p:attrNameLst>
                                      </p:cBhvr>
                                      <p:to>
                                        <p:strVal val="hidden"/>
                                      </p:to>
                                    </p:set>
                                  </p:childTnLst>
                                </p:cTn>
                              </p:par>
                              <p:par>
                                <p:cTn id="475" presetID="23" presetClass="exit" presetSubtype="544" fill="hold" grpId="3" nodeType="withEffect">
                                  <p:stCondLst>
                                    <p:cond delay="0"/>
                                  </p:stCondLst>
                                  <p:iterate type="lt">
                                    <p:tmPct val="0"/>
                                  </p:iterate>
                                  <p:childTnLst>
                                    <p:anim calcmode="lin" valueType="num">
                                      <p:cBhvr>
                                        <p:cTn id="476" dur="3000"/>
                                        <p:tgtEl>
                                          <p:spTgt spid="27"/>
                                        </p:tgtEl>
                                        <p:attrNameLst>
                                          <p:attrName>ppt_w</p:attrName>
                                        </p:attrNameLst>
                                      </p:cBhvr>
                                      <p:tavLst>
                                        <p:tav tm="0">
                                          <p:val>
                                            <p:strVal val="ppt_w"/>
                                          </p:val>
                                        </p:tav>
                                        <p:tav tm="100000">
                                          <p:val>
                                            <p:fltVal val="0"/>
                                          </p:val>
                                        </p:tav>
                                      </p:tavLst>
                                    </p:anim>
                                    <p:anim calcmode="lin" valueType="num">
                                      <p:cBhvr>
                                        <p:cTn id="477" dur="3000"/>
                                        <p:tgtEl>
                                          <p:spTgt spid="27"/>
                                        </p:tgtEl>
                                        <p:attrNameLst>
                                          <p:attrName>ppt_h</p:attrName>
                                        </p:attrNameLst>
                                      </p:cBhvr>
                                      <p:tavLst>
                                        <p:tav tm="0">
                                          <p:val>
                                            <p:strVal val="ppt_h"/>
                                          </p:val>
                                        </p:tav>
                                        <p:tav tm="100000">
                                          <p:val>
                                            <p:fltVal val="0"/>
                                          </p:val>
                                        </p:tav>
                                      </p:tavLst>
                                    </p:anim>
                                    <p:anim calcmode="lin" valueType="num">
                                      <p:cBhvr>
                                        <p:cTn id="478" dur="3000"/>
                                        <p:tgtEl>
                                          <p:spTgt spid="27"/>
                                        </p:tgtEl>
                                        <p:attrNameLst>
                                          <p:attrName>ppt_x</p:attrName>
                                        </p:attrNameLst>
                                      </p:cBhvr>
                                      <p:tavLst>
                                        <p:tav tm="0">
                                          <p:val>
                                            <p:strVal val="ppt_x"/>
                                          </p:val>
                                        </p:tav>
                                        <p:tav tm="100000">
                                          <p:val>
                                            <p:fltVal val="0.5"/>
                                          </p:val>
                                        </p:tav>
                                      </p:tavLst>
                                    </p:anim>
                                    <p:anim calcmode="lin" valueType="num">
                                      <p:cBhvr>
                                        <p:cTn id="479" dur="3000"/>
                                        <p:tgtEl>
                                          <p:spTgt spid="27"/>
                                        </p:tgtEl>
                                        <p:attrNameLst>
                                          <p:attrName>ppt_y</p:attrName>
                                        </p:attrNameLst>
                                      </p:cBhvr>
                                      <p:tavLst>
                                        <p:tav tm="0">
                                          <p:val>
                                            <p:strVal val="ppt_y"/>
                                          </p:val>
                                        </p:tav>
                                        <p:tav tm="100000">
                                          <p:val>
                                            <p:fltVal val="0.5"/>
                                          </p:val>
                                        </p:tav>
                                      </p:tavLst>
                                    </p:anim>
                                    <p:set>
                                      <p:cBhvr>
                                        <p:cTn id="480" dur="1" fill="hold">
                                          <p:stCondLst>
                                            <p:cond delay="2999"/>
                                          </p:stCondLst>
                                        </p:cTn>
                                        <p:tgtEl>
                                          <p:spTgt spid="27"/>
                                        </p:tgtEl>
                                        <p:attrNameLst>
                                          <p:attrName>style.visibility</p:attrName>
                                        </p:attrNameLst>
                                      </p:cBhvr>
                                      <p:to>
                                        <p:strVal val="hidden"/>
                                      </p:to>
                                    </p:set>
                                  </p:childTnLst>
                                </p:cTn>
                              </p:par>
                              <p:par>
                                <p:cTn id="481" presetID="8" presetClass="emph" presetSubtype="0" fill="hold" grpId="4" nodeType="withEffect">
                                  <p:stCondLst>
                                    <p:cond delay="0"/>
                                  </p:stCondLst>
                                  <p:iterate type="lt">
                                    <p:tmPct val="0"/>
                                  </p:iterate>
                                  <p:childTnLst>
                                    <p:animRot by="-21600000">
                                      <p:cBhvr>
                                        <p:cTn id="482" dur="3000" fill="hold"/>
                                        <p:tgtEl>
                                          <p:spTgt spid="5"/>
                                        </p:tgtEl>
                                        <p:attrNameLst>
                                          <p:attrName>r</p:attrName>
                                        </p:attrNameLst>
                                      </p:cBhvr>
                                    </p:animRot>
                                  </p:childTnLst>
                                </p:cTn>
                              </p:par>
                              <p:par>
                                <p:cTn id="483" presetID="8" presetClass="emph" presetSubtype="0" fill="hold" grpId="4" nodeType="withEffect">
                                  <p:stCondLst>
                                    <p:cond delay="0"/>
                                  </p:stCondLst>
                                  <p:iterate type="lt">
                                    <p:tmPct val="0"/>
                                  </p:iterate>
                                  <p:childTnLst>
                                    <p:animRot by="-21600000">
                                      <p:cBhvr>
                                        <p:cTn id="484" dur="3000" fill="hold"/>
                                        <p:tgtEl>
                                          <p:spTgt spid="6"/>
                                        </p:tgtEl>
                                        <p:attrNameLst>
                                          <p:attrName>r</p:attrName>
                                        </p:attrNameLst>
                                      </p:cBhvr>
                                    </p:animRot>
                                  </p:childTnLst>
                                </p:cTn>
                              </p:par>
                              <p:par>
                                <p:cTn id="485" presetID="8" presetClass="emph" presetSubtype="0" fill="hold" grpId="4" nodeType="withEffect">
                                  <p:stCondLst>
                                    <p:cond delay="0"/>
                                  </p:stCondLst>
                                  <p:iterate type="lt">
                                    <p:tmPct val="0"/>
                                  </p:iterate>
                                  <p:childTnLst>
                                    <p:animRot by="-21600000">
                                      <p:cBhvr>
                                        <p:cTn id="486" dur="3000" fill="hold"/>
                                        <p:tgtEl>
                                          <p:spTgt spid="7"/>
                                        </p:tgtEl>
                                        <p:attrNameLst>
                                          <p:attrName>r</p:attrName>
                                        </p:attrNameLst>
                                      </p:cBhvr>
                                    </p:animRot>
                                  </p:childTnLst>
                                </p:cTn>
                              </p:par>
                              <p:par>
                                <p:cTn id="487" presetID="8" presetClass="emph" presetSubtype="0" fill="hold" grpId="4" nodeType="withEffect">
                                  <p:stCondLst>
                                    <p:cond delay="0"/>
                                  </p:stCondLst>
                                  <p:iterate type="lt">
                                    <p:tmPct val="0"/>
                                  </p:iterate>
                                  <p:childTnLst>
                                    <p:animRot by="-21600000">
                                      <p:cBhvr>
                                        <p:cTn id="488" dur="3000" fill="hold"/>
                                        <p:tgtEl>
                                          <p:spTgt spid="8"/>
                                        </p:tgtEl>
                                        <p:attrNameLst>
                                          <p:attrName>r</p:attrName>
                                        </p:attrNameLst>
                                      </p:cBhvr>
                                    </p:animRot>
                                  </p:childTnLst>
                                </p:cTn>
                              </p:par>
                              <p:par>
                                <p:cTn id="489" presetID="8" presetClass="emph" presetSubtype="0" fill="hold" grpId="4" nodeType="withEffect">
                                  <p:stCondLst>
                                    <p:cond delay="0"/>
                                  </p:stCondLst>
                                  <p:iterate type="lt">
                                    <p:tmPct val="0"/>
                                  </p:iterate>
                                  <p:childTnLst>
                                    <p:animRot by="-21600000">
                                      <p:cBhvr>
                                        <p:cTn id="490" dur="3000" fill="hold"/>
                                        <p:tgtEl>
                                          <p:spTgt spid="9"/>
                                        </p:tgtEl>
                                        <p:attrNameLst>
                                          <p:attrName>r</p:attrName>
                                        </p:attrNameLst>
                                      </p:cBhvr>
                                    </p:animRot>
                                  </p:childTnLst>
                                </p:cTn>
                              </p:par>
                              <p:par>
                                <p:cTn id="491" presetID="8" presetClass="emph" presetSubtype="0" fill="hold" grpId="4" nodeType="withEffect">
                                  <p:stCondLst>
                                    <p:cond delay="0"/>
                                  </p:stCondLst>
                                  <p:iterate type="lt">
                                    <p:tmPct val="0"/>
                                  </p:iterate>
                                  <p:childTnLst>
                                    <p:animRot by="-21600000">
                                      <p:cBhvr>
                                        <p:cTn id="492" dur="3000" fill="hold"/>
                                        <p:tgtEl>
                                          <p:spTgt spid="10"/>
                                        </p:tgtEl>
                                        <p:attrNameLst>
                                          <p:attrName>r</p:attrName>
                                        </p:attrNameLst>
                                      </p:cBhvr>
                                    </p:animRot>
                                  </p:childTnLst>
                                </p:cTn>
                              </p:par>
                              <p:par>
                                <p:cTn id="493" presetID="8" presetClass="emph" presetSubtype="0" fill="hold" grpId="4" nodeType="withEffect">
                                  <p:stCondLst>
                                    <p:cond delay="0"/>
                                  </p:stCondLst>
                                  <p:iterate type="lt">
                                    <p:tmPct val="0"/>
                                  </p:iterate>
                                  <p:childTnLst>
                                    <p:animRot by="-21600000">
                                      <p:cBhvr>
                                        <p:cTn id="494" dur="3000" fill="hold"/>
                                        <p:tgtEl>
                                          <p:spTgt spid="11"/>
                                        </p:tgtEl>
                                        <p:attrNameLst>
                                          <p:attrName>r</p:attrName>
                                        </p:attrNameLst>
                                      </p:cBhvr>
                                    </p:animRot>
                                  </p:childTnLst>
                                </p:cTn>
                              </p:par>
                              <p:par>
                                <p:cTn id="495" presetID="8" presetClass="emph" presetSubtype="0" fill="hold" grpId="4" nodeType="withEffect">
                                  <p:stCondLst>
                                    <p:cond delay="0"/>
                                  </p:stCondLst>
                                  <p:iterate type="lt">
                                    <p:tmPct val="0"/>
                                  </p:iterate>
                                  <p:childTnLst>
                                    <p:animRot by="-21600000">
                                      <p:cBhvr>
                                        <p:cTn id="496" dur="3000" fill="hold"/>
                                        <p:tgtEl>
                                          <p:spTgt spid="12"/>
                                        </p:tgtEl>
                                        <p:attrNameLst>
                                          <p:attrName>r</p:attrName>
                                        </p:attrNameLst>
                                      </p:cBhvr>
                                    </p:animRot>
                                  </p:childTnLst>
                                </p:cTn>
                              </p:par>
                              <p:par>
                                <p:cTn id="497" presetID="8" presetClass="emph" presetSubtype="0" fill="hold" grpId="4" nodeType="withEffect">
                                  <p:stCondLst>
                                    <p:cond delay="0"/>
                                  </p:stCondLst>
                                  <p:iterate type="lt">
                                    <p:tmPct val="0"/>
                                  </p:iterate>
                                  <p:childTnLst>
                                    <p:animRot by="-21600000">
                                      <p:cBhvr>
                                        <p:cTn id="498" dur="3000" fill="hold"/>
                                        <p:tgtEl>
                                          <p:spTgt spid="13"/>
                                        </p:tgtEl>
                                        <p:attrNameLst>
                                          <p:attrName>r</p:attrName>
                                        </p:attrNameLst>
                                      </p:cBhvr>
                                    </p:animRot>
                                  </p:childTnLst>
                                </p:cTn>
                              </p:par>
                              <p:par>
                                <p:cTn id="499" presetID="8" presetClass="emph" presetSubtype="0" fill="hold" grpId="4" nodeType="withEffect">
                                  <p:stCondLst>
                                    <p:cond delay="0"/>
                                  </p:stCondLst>
                                  <p:iterate type="lt">
                                    <p:tmPct val="0"/>
                                  </p:iterate>
                                  <p:childTnLst>
                                    <p:animRot by="-21600000">
                                      <p:cBhvr>
                                        <p:cTn id="500" dur="3000" fill="hold"/>
                                        <p:tgtEl>
                                          <p:spTgt spid="14"/>
                                        </p:tgtEl>
                                        <p:attrNameLst>
                                          <p:attrName>r</p:attrName>
                                        </p:attrNameLst>
                                      </p:cBhvr>
                                    </p:animRot>
                                  </p:childTnLst>
                                </p:cTn>
                              </p:par>
                              <p:par>
                                <p:cTn id="501" presetID="8" presetClass="emph" presetSubtype="0" fill="hold" grpId="4" nodeType="withEffect">
                                  <p:stCondLst>
                                    <p:cond delay="0"/>
                                  </p:stCondLst>
                                  <p:iterate type="lt">
                                    <p:tmPct val="0"/>
                                  </p:iterate>
                                  <p:childTnLst>
                                    <p:animRot by="-21600000">
                                      <p:cBhvr>
                                        <p:cTn id="502" dur="3000" fill="hold"/>
                                        <p:tgtEl>
                                          <p:spTgt spid="15"/>
                                        </p:tgtEl>
                                        <p:attrNameLst>
                                          <p:attrName>r</p:attrName>
                                        </p:attrNameLst>
                                      </p:cBhvr>
                                    </p:animRot>
                                  </p:childTnLst>
                                </p:cTn>
                              </p:par>
                              <p:par>
                                <p:cTn id="503" presetID="8" presetClass="emph" presetSubtype="0" fill="hold" grpId="4" nodeType="withEffect">
                                  <p:stCondLst>
                                    <p:cond delay="0"/>
                                  </p:stCondLst>
                                  <p:iterate type="lt">
                                    <p:tmPct val="0"/>
                                  </p:iterate>
                                  <p:childTnLst>
                                    <p:animRot by="-21600000">
                                      <p:cBhvr>
                                        <p:cTn id="504" dur="3000" fill="hold"/>
                                        <p:tgtEl>
                                          <p:spTgt spid="16"/>
                                        </p:tgtEl>
                                        <p:attrNameLst>
                                          <p:attrName>r</p:attrName>
                                        </p:attrNameLst>
                                      </p:cBhvr>
                                    </p:animRot>
                                  </p:childTnLst>
                                </p:cTn>
                              </p:par>
                              <p:par>
                                <p:cTn id="505" presetID="8" presetClass="emph" presetSubtype="0" fill="hold" grpId="4" nodeType="withEffect">
                                  <p:stCondLst>
                                    <p:cond delay="0"/>
                                  </p:stCondLst>
                                  <p:iterate type="lt">
                                    <p:tmPct val="0"/>
                                  </p:iterate>
                                  <p:childTnLst>
                                    <p:animRot by="-21600000">
                                      <p:cBhvr>
                                        <p:cTn id="506" dur="3000" fill="hold"/>
                                        <p:tgtEl>
                                          <p:spTgt spid="17"/>
                                        </p:tgtEl>
                                        <p:attrNameLst>
                                          <p:attrName>r</p:attrName>
                                        </p:attrNameLst>
                                      </p:cBhvr>
                                    </p:animRot>
                                  </p:childTnLst>
                                </p:cTn>
                              </p:par>
                              <p:par>
                                <p:cTn id="507" presetID="8" presetClass="emph" presetSubtype="0" fill="hold" grpId="4" nodeType="withEffect">
                                  <p:stCondLst>
                                    <p:cond delay="0"/>
                                  </p:stCondLst>
                                  <p:iterate type="lt">
                                    <p:tmPct val="0"/>
                                  </p:iterate>
                                  <p:childTnLst>
                                    <p:animRot by="-21600000">
                                      <p:cBhvr>
                                        <p:cTn id="508" dur="3000" fill="hold"/>
                                        <p:tgtEl>
                                          <p:spTgt spid="18"/>
                                        </p:tgtEl>
                                        <p:attrNameLst>
                                          <p:attrName>r</p:attrName>
                                        </p:attrNameLst>
                                      </p:cBhvr>
                                    </p:animRot>
                                  </p:childTnLst>
                                </p:cTn>
                              </p:par>
                              <p:par>
                                <p:cTn id="509" presetID="8" presetClass="emph" presetSubtype="0" fill="hold" grpId="4" nodeType="withEffect">
                                  <p:stCondLst>
                                    <p:cond delay="0"/>
                                  </p:stCondLst>
                                  <p:iterate type="lt">
                                    <p:tmPct val="0"/>
                                  </p:iterate>
                                  <p:childTnLst>
                                    <p:animRot by="-21600000">
                                      <p:cBhvr>
                                        <p:cTn id="510" dur="3000" fill="hold"/>
                                        <p:tgtEl>
                                          <p:spTgt spid="19"/>
                                        </p:tgtEl>
                                        <p:attrNameLst>
                                          <p:attrName>r</p:attrName>
                                        </p:attrNameLst>
                                      </p:cBhvr>
                                    </p:animRot>
                                  </p:childTnLst>
                                </p:cTn>
                              </p:par>
                              <p:par>
                                <p:cTn id="511" presetID="8" presetClass="emph" presetSubtype="0" fill="hold" grpId="4" nodeType="withEffect">
                                  <p:stCondLst>
                                    <p:cond delay="0"/>
                                  </p:stCondLst>
                                  <p:iterate type="lt">
                                    <p:tmPct val="0"/>
                                  </p:iterate>
                                  <p:childTnLst>
                                    <p:animRot by="-21600000">
                                      <p:cBhvr>
                                        <p:cTn id="512" dur="3000" fill="hold"/>
                                        <p:tgtEl>
                                          <p:spTgt spid="20"/>
                                        </p:tgtEl>
                                        <p:attrNameLst>
                                          <p:attrName>r</p:attrName>
                                        </p:attrNameLst>
                                      </p:cBhvr>
                                    </p:animRot>
                                  </p:childTnLst>
                                </p:cTn>
                              </p:par>
                              <p:par>
                                <p:cTn id="513" presetID="8" presetClass="emph" presetSubtype="0" fill="hold" grpId="4" nodeType="withEffect">
                                  <p:stCondLst>
                                    <p:cond delay="0"/>
                                  </p:stCondLst>
                                  <p:iterate type="lt">
                                    <p:tmPct val="0"/>
                                  </p:iterate>
                                  <p:childTnLst>
                                    <p:animRot by="-21600000">
                                      <p:cBhvr>
                                        <p:cTn id="514" dur="3000" fill="hold"/>
                                        <p:tgtEl>
                                          <p:spTgt spid="21"/>
                                        </p:tgtEl>
                                        <p:attrNameLst>
                                          <p:attrName>r</p:attrName>
                                        </p:attrNameLst>
                                      </p:cBhvr>
                                    </p:animRot>
                                  </p:childTnLst>
                                </p:cTn>
                              </p:par>
                              <p:par>
                                <p:cTn id="515" presetID="8" presetClass="emph" presetSubtype="0" fill="hold" grpId="4" nodeType="withEffect">
                                  <p:stCondLst>
                                    <p:cond delay="0"/>
                                  </p:stCondLst>
                                  <p:iterate type="lt">
                                    <p:tmPct val="0"/>
                                  </p:iterate>
                                  <p:childTnLst>
                                    <p:animRot by="-21600000">
                                      <p:cBhvr>
                                        <p:cTn id="516" dur="3000" fill="hold"/>
                                        <p:tgtEl>
                                          <p:spTgt spid="22"/>
                                        </p:tgtEl>
                                        <p:attrNameLst>
                                          <p:attrName>r</p:attrName>
                                        </p:attrNameLst>
                                      </p:cBhvr>
                                    </p:animRot>
                                  </p:childTnLst>
                                </p:cTn>
                              </p:par>
                              <p:par>
                                <p:cTn id="517" presetID="8" presetClass="emph" presetSubtype="0" fill="hold" grpId="4" nodeType="withEffect">
                                  <p:stCondLst>
                                    <p:cond delay="0"/>
                                  </p:stCondLst>
                                  <p:iterate type="lt">
                                    <p:tmPct val="0"/>
                                  </p:iterate>
                                  <p:childTnLst>
                                    <p:animRot by="-21600000">
                                      <p:cBhvr>
                                        <p:cTn id="518" dur="3000" fill="hold"/>
                                        <p:tgtEl>
                                          <p:spTgt spid="23"/>
                                        </p:tgtEl>
                                        <p:attrNameLst>
                                          <p:attrName>r</p:attrName>
                                        </p:attrNameLst>
                                      </p:cBhvr>
                                    </p:animRot>
                                  </p:childTnLst>
                                </p:cTn>
                              </p:par>
                              <p:par>
                                <p:cTn id="519" presetID="8" presetClass="emph" presetSubtype="0" fill="hold" grpId="4" nodeType="withEffect">
                                  <p:stCondLst>
                                    <p:cond delay="0"/>
                                  </p:stCondLst>
                                  <p:iterate type="lt">
                                    <p:tmPct val="0"/>
                                  </p:iterate>
                                  <p:childTnLst>
                                    <p:animRot by="-21600000">
                                      <p:cBhvr>
                                        <p:cTn id="520" dur="3000" fill="hold"/>
                                        <p:tgtEl>
                                          <p:spTgt spid="24"/>
                                        </p:tgtEl>
                                        <p:attrNameLst>
                                          <p:attrName>r</p:attrName>
                                        </p:attrNameLst>
                                      </p:cBhvr>
                                    </p:animRot>
                                  </p:childTnLst>
                                </p:cTn>
                              </p:par>
                              <p:par>
                                <p:cTn id="521" presetID="8" presetClass="emph" presetSubtype="0" fill="hold" grpId="4" nodeType="withEffect">
                                  <p:stCondLst>
                                    <p:cond delay="0"/>
                                  </p:stCondLst>
                                  <p:iterate type="lt">
                                    <p:tmPct val="0"/>
                                  </p:iterate>
                                  <p:childTnLst>
                                    <p:animRot by="-21600000">
                                      <p:cBhvr>
                                        <p:cTn id="522" dur="3000" fill="hold"/>
                                        <p:tgtEl>
                                          <p:spTgt spid="25"/>
                                        </p:tgtEl>
                                        <p:attrNameLst>
                                          <p:attrName>r</p:attrName>
                                        </p:attrNameLst>
                                      </p:cBhvr>
                                    </p:animRot>
                                  </p:childTnLst>
                                </p:cTn>
                              </p:par>
                              <p:par>
                                <p:cTn id="523" presetID="8" presetClass="emph" presetSubtype="0" fill="hold" grpId="4" nodeType="withEffect">
                                  <p:stCondLst>
                                    <p:cond delay="0"/>
                                  </p:stCondLst>
                                  <p:iterate type="lt">
                                    <p:tmPct val="0"/>
                                  </p:iterate>
                                  <p:childTnLst>
                                    <p:animRot by="-21600000">
                                      <p:cBhvr>
                                        <p:cTn id="524" dur="3000" fill="hold"/>
                                        <p:tgtEl>
                                          <p:spTgt spid="26"/>
                                        </p:tgtEl>
                                        <p:attrNameLst>
                                          <p:attrName>r</p:attrName>
                                        </p:attrNameLst>
                                      </p:cBhvr>
                                    </p:animRot>
                                  </p:childTnLst>
                                </p:cTn>
                              </p:par>
                              <p:par>
                                <p:cTn id="525" presetID="8" presetClass="emph" presetSubtype="0" fill="hold" grpId="4" nodeType="withEffect">
                                  <p:stCondLst>
                                    <p:cond delay="0"/>
                                  </p:stCondLst>
                                  <p:iterate type="lt">
                                    <p:tmPct val="0"/>
                                  </p:iterate>
                                  <p:childTnLst>
                                    <p:animRot by="-21600000">
                                      <p:cBhvr>
                                        <p:cTn id="526" dur="3000" fill="hold"/>
                                        <p:tgtEl>
                                          <p:spTgt spid="27"/>
                                        </p:tgtEl>
                                        <p:attrNameLst>
                                          <p:attrName>r</p:attrName>
                                        </p:attrNameLst>
                                      </p:cBhvr>
                                    </p:animRot>
                                  </p:childTnLst>
                                </p:cTn>
                              </p:par>
                              <p:par>
                                <p:cTn id="527" presetID="23" presetClass="exit" presetSubtype="544" fill="hold" grpId="2" nodeType="withEffect">
                                  <p:stCondLst>
                                    <p:cond delay="0"/>
                                  </p:stCondLst>
                                  <p:childTnLst>
                                    <p:anim calcmode="lin" valueType="num">
                                      <p:cBhvr>
                                        <p:cTn id="528" dur="3000"/>
                                        <p:tgtEl>
                                          <p:spTgt spid="28"/>
                                        </p:tgtEl>
                                        <p:attrNameLst>
                                          <p:attrName>ppt_w</p:attrName>
                                        </p:attrNameLst>
                                      </p:cBhvr>
                                      <p:tavLst>
                                        <p:tav tm="0">
                                          <p:val>
                                            <p:strVal val="ppt_w"/>
                                          </p:val>
                                        </p:tav>
                                        <p:tav tm="100000">
                                          <p:val>
                                            <p:fltVal val="0"/>
                                          </p:val>
                                        </p:tav>
                                      </p:tavLst>
                                    </p:anim>
                                    <p:anim calcmode="lin" valueType="num">
                                      <p:cBhvr>
                                        <p:cTn id="529" dur="3000"/>
                                        <p:tgtEl>
                                          <p:spTgt spid="28"/>
                                        </p:tgtEl>
                                        <p:attrNameLst>
                                          <p:attrName>ppt_h</p:attrName>
                                        </p:attrNameLst>
                                      </p:cBhvr>
                                      <p:tavLst>
                                        <p:tav tm="0">
                                          <p:val>
                                            <p:strVal val="ppt_h"/>
                                          </p:val>
                                        </p:tav>
                                        <p:tav tm="100000">
                                          <p:val>
                                            <p:fltVal val="0"/>
                                          </p:val>
                                        </p:tav>
                                      </p:tavLst>
                                    </p:anim>
                                    <p:anim calcmode="lin" valueType="num">
                                      <p:cBhvr>
                                        <p:cTn id="530" dur="3000"/>
                                        <p:tgtEl>
                                          <p:spTgt spid="28"/>
                                        </p:tgtEl>
                                        <p:attrNameLst>
                                          <p:attrName>ppt_x</p:attrName>
                                        </p:attrNameLst>
                                      </p:cBhvr>
                                      <p:tavLst>
                                        <p:tav tm="0">
                                          <p:val>
                                            <p:strVal val="ppt_x"/>
                                          </p:val>
                                        </p:tav>
                                        <p:tav tm="100000">
                                          <p:val>
                                            <p:fltVal val="0.5"/>
                                          </p:val>
                                        </p:tav>
                                      </p:tavLst>
                                    </p:anim>
                                    <p:anim calcmode="lin" valueType="num">
                                      <p:cBhvr>
                                        <p:cTn id="531" dur="3000"/>
                                        <p:tgtEl>
                                          <p:spTgt spid="28"/>
                                        </p:tgtEl>
                                        <p:attrNameLst>
                                          <p:attrName>ppt_y</p:attrName>
                                        </p:attrNameLst>
                                      </p:cBhvr>
                                      <p:tavLst>
                                        <p:tav tm="0">
                                          <p:val>
                                            <p:strVal val="ppt_y"/>
                                          </p:val>
                                        </p:tav>
                                        <p:tav tm="100000">
                                          <p:val>
                                            <p:fltVal val="0.5"/>
                                          </p:val>
                                        </p:tav>
                                      </p:tavLst>
                                    </p:anim>
                                    <p:set>
                                      <p:cBhvr>
                                        <p:cTn id="532" dur="1" fill="hold">
                                          <p:stCondLst>
                                            <p:cond delay="2999"/>
                                          </p:stCondLst>
                                        </p:cTn>
                                        <p:tgtEl>
                                          <p:spTgt spid="28"/>
                                        </p:tgtEl>
                                        <p:attrNameLst>
                                          <p:attrName>style.visibility</p:attrName>
                                        </p:attrNameLst>
                                      </p:cBhvr>
                                      <p:to>
                                        <p:strVal val="hidden"/>
                                      </p:to>
                                    </p:set>
                                  </p:childTnLst>
                                </p:cTn>
                              </p:par>
                              <p:par>
                                <p:cTn id="533" presetID="35" presetClass="exit" presetSubtype="0" fill="hold" grpId="3" nodeType="withEffect">
                                  <p:stCondLst>
                                    <p:cond delay="0"/>
                                  </p:stCondLst>
                                  <p:childTnLst>
                                    <p:animEffect transition="out" filter="fade">
                                      <p:cBhvr>
                                        <p:cTn id="534" dur="3000"/>
                                        <p:tgtEl>
                                          <p:spTgt spid="28"/>
                                        </p:tgtEl>
                                      </p:cBhvr>
                                    </p:animEffect>
                                    <p:anim calcmode="lin" valueType="num">
                                      <p:cBhvr>
                                        <p:cTn id="535" dur="3000"/>
                                        <p:tgtEl>
                                          <p:spTgt spid="28"/>
                                        </p:tgtEl>
                                        <p:attrNameLst>
                                          <p:attrName>style.rotation</p:attrName>
                                        </p:attrNameLst>
                                      </p:cBhvr>
                                      <p:tavLst>
                                        <p:tav tm="0">
                                          <p:val>
                                            <p:fltVal val="0"/>
                                          </p:val>
                                        </p:tav>
                                        <p:tav tm="100000">
                                          <p:val>
                                            <p:fltVal val="720"/>
                                          </p:val>
                                        </p:tav>
                                      </p:tavLst>
                                    </p:anim>
                                    <p:anim calcmode="lin" valueType="num">
                                      <p:cBhvr>
                                        <p:cTn id="536" dur="3000"/>
                                        <p:tgtEl>
                                          <p:spTgt spid="28"/>
                                        </p:tgtEl>
                                        <p:attrNameLst>
                                          <p:attrName>ppt_h</p:attrName>
                                        </p:attrNameLst>
                                      </p:cBhvr>
                                      <p:tavLst>
                                        <p:tav tm="0">
                                          <p:val>
                                            <p:strVal val="ppt_h"/>
                                          </p:val>
                                        </p:tav>
                                        <p:tav tm="100000">
                                          <p:val>
                                            <p:fltVal val="0"/>
                                          </p:val>
                                        </p:tav>
                                      </p:tavLst>
                                    </p:anim>
                                    <p:anim calcmode="lin" valueType="num">
                                      <p:cBhvr>
                                        <p:cTn id="537" dur="3000"/>
                                        <p:tgtEl>
                                          <p:spTgt spid="28"/>
                                        </p:tgtEl>
                                        <p:attrNameLst>
                                          <p:attrName>ppt_w</p:attrName>
                                        </p:attrNameLst>
                                      </p:cBhvr>
                                      <p:tavLst>
                                        <p:tav tm="0">
                                          <p:val>
                                            <p:strVal val="ppt_w"/>
                                          </p:val>
                                        </p:tav>
                                        <p:tav tm="100000">
                                          <p:val>
                                            <p:fltVal val="0"/>
                                          </p:val>
                                        </p:tav>
                                      </p:tavLst>
                                    </p:anim>
                                    <p:set>
                                      <p:cBhvr>
                                        <p:cTn id="538" dur="1" fill="hold">
                                          <p:stCondLst>
                                            <p:cond delay="2999"/>
                                          </p:stCondLst>
                                        </p:cTn>
                                        <p:tgtEl>
                                          <p:spTgt spid="28"/>
                                        </p:tgtEl>
                                        <p:attrNameLst>
                                          <p:attrName>style.visibility</p:attrName>
                                        </p:attrNameLst>
                                      </p:cBhvr>
                                      <p:to>
                                        <p:strVal val="hidden"/>
                                      </p:to>
                                    </p:set>
                                  </p:childTnLst>
                                </p:cTn>
                              </p:par>
                              <p:par>
                                <p:cTn id="539" presetID="23" presetClass="entr" presetSubtype="288" fill="hold" nodeType="withEffect">
                                  <p:stCondLst>
                                    <p:cond delay="0"/>
                                  </p:stCondLst>
                                  <p:childTnLst>
                                    <p:set>
                                      <p:cBhvr>
                                        <p:cTn id="540" dur="1" fill="hold">
                                          <p:stCondLst>
                                            <p:cond delay="0"/>
                                          </p:stCondLst>
                                        </p:cTn>
                                        <p:tgtEl>
                                          <p:spTgt spid="4"/>
                                        </p:tgtEl>
                                        <p:attrNameLst>
                                          <p:attrName>style.visibility</p:attrName>
                                        </p:attrNameLst>
                                      </p:cBhvr>
                                      <p:to>
                                        <p:strVal val="visible"/>
                                      </p:to>
                                    </p:set>
                                    <p:anim calcmode="lin" valueType="num">
                                      <p:cBhvr>
                                        <p:cTn id="541" dur="3000" fill="hold"/>
                                        <p:tgtEl>
                                          <p:spTgt spid="4"/>
                                        </p:tgtEl>
                                        <p:attrNameLst>
                                          <p:attrName>ppt_w</p:attrName>
                                        </p:attrNameLst>
                                      </p:cBhvr>
                                      <p:tavLst>
                                        <p:tav tm="0">
                                          <p:val>
                                            <p:strVal val="4/3*#ppt_w"/>
                                          </p:val>
                                        </p:tav>
                                        <p:tav tm="100000">
                                          <p:val>
                                            <p:strVal val="#ppt_w"/>
                                          </p:val>
                                        </p:tav>
                                      </p:tavLst>
                                    </p:anim>
                                    <p:anim calcmode="lin" valueType="num">
                                      <p:cBhvr>
                                        <p:cTn id="542" dur="3000" fill="hold"/>
                                        <p:tgtEl>
                                          <p:spTgt spid="4"/>
                                        </p:tgtEl>
                                        <p:attrNameLst>
                                          <p:attrName>ppt_h</p:attrName>
                                        </p:attrNameLst>
                                      </p:cBhvr>
                                      <p:tavLst>
                                        <p:tav tm="0">
                                          <p:val>
                                            <p:strVal val="4/3*#ppt_h"/>
                                          </p:val>
                                        </p:tav>
                                        <p:tav tm="100000">
                                          <p:val>
                                            <p:strVal val="#ppt_h"/>
                                          </p:val>
                                        </p:tav>
                                      </p:tavLst>
                                    </p:anim>
                                  </p:childTnLst>
                                </p:cTn>
                              </p:par>
                              <p:par>
                                <p:cTn id="543" presetID="21" presetClass="entr" presetSubtype="8" fill="hold" nodeType="withEffect">
                                  <p:stCondLst>
                                    <p:cond delay="0"/>
                                  </p:stCondLst>
                                  <p:childTnLst>
                                    <p:set>
                                      <p:cBhvr>
                                        <p:cTn id="544" dur="1" fill="hold">
                                          <p:stCondLst>
                                            <p:cond delay="0"/>
                                          </p:stCondLst>
                                        </p:cTn>
                                        <p:tgtEl>
                                          <p:spTgt spid="4"/>
                                        </p:tgtEl>
                                        <p:attrNameLst>
                                          <p:attrName>style.visibility</p:attrName>
                                        </p:attrNameLst>
                                      </p:cBhvr>
                                      <p:to>
                                        <p:strVal val="visible"/>
                                      </p:to>
                                    </p:set>
                                    <p:animEffect transition="in" filter="wheel(8)">
                                      <p:cBhvr>
                                        <p:cTn id="545"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9"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blipFill>
            <a:blip r:embed="rId2"/>
            <a:stretch>
              <a:fillRect/>
            </a:stretch>
          </a:blipFill>
        </p:spPr>
        <p:txBody>
          <a:bodyPr/>
          <a:lstStyle/>
          <a:p>
            <a:endParaRPr lang="es-ES" dirty="0"/>
          </a:p>
        </p:txBody>
      </p:sp>
      <p:pic>
        <p:nvPicPr>
          <p:cNvPr id="4" name="3 Imagen" descr="2048 (9).jpg"/>
          <p:cNvPicPr>
            <a:picLocks noChangeAspect="1"/>
          </p:cNvPicPr>
          <p:nvPr/>
        </p:nvPicPr>
        <p:blipFill>
          <a:blip r:embed="rId3"/>
          <a:stretch>
            <a:fillRect/>
          </a:stretch>
        </p:blipFill>
        <p:spPr>
          <a:xfrm>
            <a:off x="-26789" y="0"/>
            <a:ext cx="9170789" cy="6858000"/>
          </a:xfrm>
          <a:prstGeom prst="rect">
            <a:avLst/>
          </a:prstGeom>
        </p:spPr>
      </p:pic>
      <p:sp>
        <p:nvSpPr>
          <p:cNvPr id="6" name="5 Terminador"/>
          <p:cNvSpPr/>
          <p:nvPr/>
        </p:nvSpPr>
        <p:spPr>
          <a:xfrm flipV="1">
            <a:off x="0" y="1571636"/>
            <a:ext cx="4429124" cy="214314"/>
          </a:xfrm>
          <a:prstGeom prst="flowChartTerminator">
            <a:avLst/>
          </a:prstGeom>
          <a:gradFill>
            <a:gsLst>
              <a:gs pos="0">
                <a:srgbClr val="FF3399"/>
              </a:gs>
              <a:gs pos="50000">
                <a:srgbClr val="7030A0">
                  <a:shade val="67500"/>
                  <a:satMod val="115000"/>
                </a:srgbClr>
              </a:gs>
              <a:gs pos="100000">
                <a:srgbClr val="7030A0">
                  <a:shade val="100000"/>
                  <a:satMod val="115000"/>
                </a:srgbClr>
              </a:gs>
            </a:gsLst>
            <a:path path="circl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erminador"/>
          <p:cNvSpPr/>
          <p:nvPr/>
        </p:nvSpPr>
        <p:spPr>
          <a:xfrm flipV="1">
            <a:off x="357158" y="1357322"/>
            <a:ext cx="3786182"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erminador"/>
          <p:cNvSpPr/>
          <p:nvPr/>
        </p:nvSpPr>
        <p:spPr>
          <a:xfrm flipV="1">
            <a:off x="357158" y="1785950"/>
            <a:ext cx="3786182"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erminador"/>
          <p:cNvSpPr/>
          <p:nvPr/>
        </p:nvSpPr>
        <p:spPr>
          <a:xfrm flipV="1">
            <a:off x="571472" y="1143008"/>
            <a:ext cx="3357586"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erminador"/>
          <p:cNvSpPr/>
          <p:nvPr/>
        </p:nvSpPr>
        <p:spPr>
          <a:xfrm flipV="1">
            <a:off x="571472" y="1928826"/>
            <a:ext cx="3357586"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erminador"/>
          <p:cNvSpPr/>
          <p:nvPr/>
        </p:nvSpPr>
        <p:spPr>
          <a:xfrm flipV="1">
            <a:off x="785786" y="2143140"/>
            <a:ext cx="3000396"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erminador"/>
          <p:cNvSpPr/>
          <p:nvPr/>
        </p:nvSpPr>
        <p:spPr>
          <a:xfrm flipV="1">
            <a:off x="857224" y="928694"/>
            <a:ext cx="2786082"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erminador"/>
          <p:cNvSpPr/>
          <p:nvPr/>
        </p:nvSpPr>
        <p:spPr>
          <a:xfrm flipV="1">
            <a:off x="1142976" y="2357454"/>
            <a:ext cx="2286016"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erminador"/>
          <p:cNvSpPr/>
          <p:nvPr/>
        </p:nvSpPr>
        <p:spPr>
          <a:xfrm flipV="1">
            <a:off x="1071538" y="714380"/>
            <a:ext cx="2286016"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erminador"/>
          <p:cNvSpPr/>
          <p:nvPr/>
        </p:nvSpPr>
        <p:spPr>
          <a:xfrm flipV="1">
            <a:off x="1357290" y="2571768"/>
            <a:ext cx="1857388"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erminador"/>
          <p:cNvSpPr/>
          <p:nvPr/>
        </p:nvSpPr>
        <p:spPr>
          <a:xfrm flipV="1">
            <a:off x="1428728" y="500066"/>
            <a:ext cx="1571636"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erminador"/>
          <p:cNvSpPr/>
          <p:nvPr/>
        </p:nvSpPr>
        <p:spPr>
          <a:xfrm flipV="1">
            <a:off x="1643042" y="2786082"/>
            <a:ext cx="1143008"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erminador"/>
          <p:cNvSpPr/>
          <p:nvPr/>
        </p:nvSpPr>
        <p:spPr>
          <a:xfrm flipV="1">
            <a:off x="1714480" y="285752"/>
            <a:ext cx="1000132"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erminador"/>
          <p:cNvSpPr/>
          <p:nvPr/>
        </p:nvSpPr>
        <p:spPr>
          <a:xfrm flipV="1">
            <a:off x="1928794" y="3000396"/>
            <a:ext cx="571504" cy="142876"/>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erminador"/>
          <p:cNvSpPr/>
          <p:nvPr/>
        </p:nvSpPr>
        <p:spPr>
          <a:xfrm flipV="1">
            <a:off x="1928794" y="142876"/>
            <a:ext cx="571504" cy="142876"/>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erminador"/>
          <p:cNvSpPr/>
          <p:nvPr/>
        </p:nvSpPr>
        <p:spPr>
          <a:xfrm flipV="1">
            <a:off x="2081194" y="3152796"/>
            <a:ext cx="276228" cy="133352"/>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erminador"/>
          <p:cNvSpPr/>
          <p:nvPr/>
        </p:nvSpPr>
        <p:spPr>
          <a:xfrm flipV="1">
            <a:off x="2071670" y="0"/>
            <a:ext cx="276228" cy="133352"/>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erminador"/>
          <p:cNvSpPr/>
          <p:nvPr/>
        </p:nvSpPr>
        <p:spPr>
          <a:xfrm flipV="1">
            <a:off x="4714876" y="1571636"/>
            <a:ext cx="4429124"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erminador"/>
          <p:cNvSpPr/>
          <p:nvPr/>
        </p:nvSpPr>
        <p:spPr>
          <a:xfrm flipV="1">
            <a:off x="5072034" y="1357322"/>
            <a:ext cx="3786182"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erminador"/>
          <p:cNvSpPr/>
          <p:nvPr/>
        </p:nvSpPr>
        <p:spPr>
          <a:xfrm flipV="1">
            <a:off x="5072034" y="1785950"/>
            <a:ext cx="3786182"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erminador"/>
          <p:cNvSpPr/>
          <p:nvPr/>
        </p:nvSpPr>
        <p:spPr>
          <a:xfrm flipV="1">
            <a:off x="5286348" y="1143008"/>
            <a:ext cx="3357586"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erminador"/>
          <p:cNvSpPr/>
          <p:nvPr/>
        </p:nvSpPr>
        <p:spPr>
          <a:xfrm flipV="1">
            <a:off x="5286348" y="1928826"/>
            <a:ext cx="3357586"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erminador"/>
          <p:cNvSpPr/>
          <p:nvPr/>
        </p:nvSpPr>
        <p:spPr>
          <a:xfrm flipV="1">
            <a:off x="5500662" y="2143140"/>
            <a:ext cx="3000396"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erminador"/>
          <p:cNvSpPr/>
          <p:nvPr/>
        </p:nvSpPr>
        <p:spPr>
          <a:xfrm flipV="1">
            <a:off x="5572100" y="928694"/>
            <a:ext cx="2786082"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erminador"/>
          <p:cNvSpPr/>
          <p:nvPr/>
        </p:nvSpPr>
        <p:spPr>
          <a:xfrm flipV="1">
            <a:off x="5857852" y="2357454"/>
            <a:ext cx="2286016"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erminador"/>
          <p:cNvSpPr/>
          <p:nvPr/>
        </p:nvSpPr>
        <p:spPr>
          <a:xfrm flipV="1">
            <a:off x="5786414" y="714380"/>
            <a:ext cx="2286016"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erminador"/>
          <p:cNvSpPr/>
          <p:nvPr/>
        </p:nvSpPr>
        <p:spPr>
          <a:xfrm flipV="1">
            <a:off x="6072166" y="2571768"/>
            <a:ext cx="1857388"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erminador"/>
          <p:cNvSpPr/>
          <p:nvPr/>
        </p:nvSpPr>
        <p:spPr>
          <a:xfrm flipV="1">
            <a:off x="6143604" y="500066"/>
            <a:ext cx="1571636"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erminador"/>
          <p:cNvSpPr/>
          <p:nvPr/>
        </p:nvSpPr>
        <p:spPr>
          <a:xfrm flipV="1">
            <a:off x="6357918" y="2786082"/>
            <a:ext cx="1143008"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erminador"/>
          <p:cNvSpPr/>
          <p:nvPr/>
        </p:nvSpPr>
        <p:spPr>
          <a:xfrm flipV="1">
            <a:off x="6429356" y="285752"/>
            <a:ext cx="1000132"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erminador"/>
          <p:cNvSpPr/>
          <p:nvPr/>
        </p:nvSpPr>
        <p:spPr>
          <a:xfrm flipV="1">
            <a:off x="6643670" y="3000396"/>
            <a:ext cx="571504" cy="142876"/>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erminador"/>
          <p:cNvSpPr/>
          <p:nvPr/>
        </p:nvSpPr>
        <p:spPr>
          <a:xfrm flipV="1">
            <a:off x="6643670" y="142876"/>
            <a:ext cx="571504" cy="142876"/>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erminador"/>
          <p:cNvSpPr/>
          <p:nvPr/>
        </p:nvSpPr>
        <p:spPr>
          <a:xfrm flipV="1">
            <a:off x="6796070" y="3152796"/>
            <a:ext cx="276228" cy="133352"/>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erminador"/>
          <p:cNvSpPr/>
          <p:nvPr/>
        </p:nvSpPr>
        <p:spPr>
          <a:xfrm flipV="1">
            <a:off x="6786546" y="0"/>
            <a:ext cx="276228" cy="133352"/>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erminador"/>
          <p:cNvSpPr/>
          <p:nvPr/>
        </p:nvSpPr>
        <p:spPr>
          <a:xfrm flipV="1">
            <a:off x="0" y="5143488"/>
            <a:ext cx="4429124" cy="214314"/>
          </a:xfrm>
          <a:prstGeom prst="flowChartTerminator">
            <a:avLst/>
          </a:prstGeom>
          <a:gradFill>
            <a:gsLst>
              <a:gs pos="0">
                <a:srgbClr val="FF3399"/>
              </a:gs>
              <a:gs pos="50000">
                <a:srgbClr val="7030A0">
                  <a:shade val="67500"/>
                  <a:satMod val="115000"/>
                </a:srgbClr>
              </a:gs>
              <a:gs pos="100000">
                <a:srgbClr val="7030A0">
                  <a:shade val="100000"/>
                  <a:satMod val="115000"/>
                </a:srgbClr>
              </a:gs>
            </a:gsLst>
            <a:path path="circle">
              <a:fillToRect l="50000" t="50000" r="50000" b="50000"/>
            </a:path>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erminador"/>
          <p:cNvSpPr/>
          <p:nvPr/>
        </p:nvSpPr>
        <p:spPr>
          <a:xfrm flipV="1">
            <a:off x="357158" y="4929174"/>
            <a:ext cx="3786182"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erminador"/>
          <p:cNvSpPr/>
          <p:nvPr/>
        </p:nvSpPr>
        <p:spPr>
          <a:xfrm flipV="1">
            <a:off x="357158" y="5357802"/>
            <a:ext cx="3786182"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erminador"/>
          <p:cNvSpPr/>
          <p:nvPr/>
        </p:nvSpPr>
        <p:spPr>
          <a:xfrm flipV="1">
            <a:off x="571472" y="4714860"/>
            <a:ext cx="3357586"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erminador"/>
          <p:cNvSpPr/>
          <p:nvPr/>
        </p:nvSpPr>
        <p:spPr>
          <a:xfrm flipV="1">
            <a:off x="571472" y="5500678"/>
            <a:ext cx="3357586"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erminador"/>
          <p:cNvSpPr/>
          <p:nvPr/>
        </p:nvSpPr>
        <p:spPr>
          <a:xfrm flipV="1">
            <a:off x="785786" y="5714992"/>
            <a:ext cx="3000396"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erminador"/>
          <p:cNvSpPr/>
          <p:nvPr/>
        </p:nvSpPr>
        <p:spPr>
          <a:xfrm flipV="1">
            <a:off x="857224" y="4500546"/>
            <a:ext cx="2786082"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erminador"/>
          <p:cNvSpPr/>
          <p:nvPr/>
        </p:nvSpPr>
        <p:spPr>
          <a:xfrm flipV="1">
            <a:off x="1142976" y="5929306"/>
            <a:ext cx="2286016"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erminador"/>
          <p:cNvSpPr/>
          <p:nvPr/>
        </p:nvSpPr>
        <p:spPr>
          <a:xfrm flipV="1">
            <a:off x="1071538" y="4286232"/>
            <a:ext cx="2286016"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erminador"/>
          <p:cNvSpPr/>
          <p:nvPr/>
        </p:nvSpPr>
        <p:spPr>
          <a:xfrm flipV="1">
            <a:off x="1357290" y="6143620"/>
            <a:ext cx="1857388"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erminador"/>
          <p:cNvSpPr/>
          <p:nvPr/>
        </p:nvSpPr>
        <p:spPr>
          <a:xfrm flipV="1">
            <a:off x="1428728" y="4071918"/>
            <a:ext cx="1571636"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erminador"/>
          <p:cNvSpPr/>
          <p:nvPr/>
        </p:nvSpPr>
        <p:spPr>
          <a:xfrm flipV="1">
            <a:off x="1643042" y="6357934"/>
            <a:ext cx="1143008"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erminador"/>
          <p:cNvSpPr/>
          <p:nvPr/>
        </p:nvSpPr>
        <p:spPr>
          <a:xfrm flipV="1">
            <a:off x="1714480" y="3857604"/>
            <a:ext cx="1000132"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erminador"/>
          <p:cNvSpPr/>
          <p:nvPr/>
        </p:nvSpPr>
        <p:spPr>
          <a:xfrm flipV="1">
            <a:off x="1928794" y="6572248"/>
            <a:ext cx="571504" cy="142876"/>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erminador"/>
          <p:cNvSpPr/>
          <p:nvPr/>
        </p:nvSpPr>
        <p:spPr>
          <a:xfrm flipV="1">
            <a:off x="1928794" y="3714728"/>
            <a:ext cx="571504" cy="142876"/>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erminador"/>
          <p:cNvSpPr/>
          <p:nvPr/>
        </p:nvSpPr>
        <p:spPr>
          <a:xfrm flipV="1">
            <a:off x="2081194" y="6724648"/>
            <a:ext cx="276228" cy="133352"/>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erminador"/>
          <p:cNvSpPr/>
          <p:nvPr/>
        </p:nvSpPr>
        <p:spPr>
          <a:xfrm flipV="1">
            <a:off x="2071670" y="3571852"/>
            <a:ext cx="276228" cy="133352"/>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erminador"/>
          <p:cNvSpPr/>
          <p:nvPr/>
        </p:nvSpPr>
        <p:spPr>
          <a:xfrm flipV="1">
            <a:off x="4714876" y="5143488"/>
            <a:ext cx="4429124"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erminador"/>
          <p:cNvSpPr/>
          <p:nvPr/>
        </p:nvSpPr>
        <p:spPr>
          <a:xfrm flipV="1">
            <a:off x="5072034" y="4929174"/>
            <a:ext cx="3786182"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erminador"/>
          <p:cNvSpPr/>
          <p:nvPr/>
        </p:nvSpPr>
        <p:spPr>
          <a:xfrm flipV="1">
            <a:off x="5072034" y="5357802"/>
            <a:ext cx="3786182"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erminador"/>
          <p:cNvSpPr/>
          <p:nvPr/>
        </p:nvSpPr>
        <p:spPr>
          <a:xfrm flipV="1">
            <a:off x="5286348" y="4714860"/>
            <a:ext cx="3357586"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erminador"/>
          <p:cNvSpPr/>
          <p:nvPr/>
        </p:nvSpPr>
        <p:spPr>
          <a:xfrm flipV="1">
            <a:off x="5286348" y="5500678"/>
            <a:ext cx="3357586"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erminador"/>
          <p:cNvSpPr/>
          <p:nvPr/>
        </p:nvSpPr>
        <p:spPr>
          <a:xfrm flipV="1">
            <a:off x="5500662" y="5714992"/>
            <a:ext cx="3000396"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erminador"/>
          <p:cNvSpPr/>
          <p:nvPr/>
        </p:nvSpPr>
        <p:spPr>
          <a:xfrm flipV="1">
            <a:off x="5572100" y="4500546"/>
            <a:ext cx="2786082"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erminador"/>
          <p:cNvSpPr/>
          <p:nvPr/>
        </p:nvSpPr>
        <p:spPr>
          <a:xfrm flipV="1">
            <a:off x="5857852" y="5929306"/>
            <a:ext cx="2286016"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erminador"/>
          <p:cNvSpPr/>
          <p:nvPr/>
        </p:nvSpPr>
        <p:spPr>
          <a:xfrm flipV="1">
            <a:off x="5786414" y="4286232"/>
            <a:ext cx="2286016"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erminador"/>
          <p:cNvSpPr/>
          <p:nvPr/>
        </p:nvSpPr>
        <p:spPr>
          <a:xfrm flipV="1">
            <a:off x="6072166" y="6143620"/>
            <a:ext cx="1857388"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erminador"/>
          <p:cNvSpPr/>
          <p:nvPr/>
        </p:nvSpPr>
        <p:spPr>
          <a:xfrm flipV="1">
            <a:off x="6143604" y="4071918"/>
            <a:ext cx="1571636"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erminador"/>
          <p:cNvSpPr/>
          <p:nvPr/>
        </p:nvSpPr>
        <p:spPr>
          <a:xfrm flipV="1">
            <a:off x="6357918" y="6357934"/>
            <a:ext cx="1143008"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erminador"/>
          <p:cNvSpPr/>
          <p:nvPr/>
        </p:nvSpPr>
        <p:spPr>
          <a:xfrm flipV="1">
            <a:off x="6429356" y="3857604"/>
            <a:ext cx="1000132" cy="214314"/>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Terminador"/>
          <p:cNvSpPr/>
          <p:nvPr/>
        </p:nvSpPr>
        <p:spPr>
          <a:xfrm flipV="1">
            <a:off x="6643670" y="6572248"/>
            <a:ext cx="571504" cy="142876"/>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Terminador"/>
          <p:cNvSpPr/>
          <p:nvPr/>
        </p:nvSpPr>
        <p:spPr>
          <a:xfrm flipV="1">
            <a:off x="6643670" y="3714728"/>
            <a:ext cx="571504" cy="142876"/>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Terminador"/>
          <p:cNvSpPr/>
          <p:nvPr/>
        </p:nvSpPr>
        <p:spPr>
          <a:xfrm flipV="1">
            <a:off x="6796070" y="6724648"/>
            <a:ext cx="276228" cy="133352"/>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Terminador"/>
          <p:cNvSpPr/>
          <p:nvPr/>
        </p:nvSpPr>
        <p:spPr>
          <a:xfrm flipV="1">
            <a:off x="6786546" y="3571852"/>
            <a:ext cx="276228" cy="133352"/>
          </a:xfrm>
          <a:prstGeom prst="flowChartTerminator">
            <a:avLst/>
          </a:prstGeom>
          <a:gradFill flip="none" rotWithShape="1">
            <a:gsLst>
              <a:gs pos="0">
                <a:srgbClr val="FF3399"/>
              </a:gs>
              <a:gs pos="50000">
                <a:srgbClr val="7030A0">
                  <a:shade val="67500"/>
                  <a:satMod val="115000"/>
                </a:srgbClr>
              </a:gs>
              <a:gs pos="100000">
                <a:srgbClr val="7030A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CuadroTexto"/>
          <p:cNvSpPr txBox="1"/>
          <p:nvPr/>
        </p:nvSpPr>
        <p:spPr>
          <a:xfrm>
            <a:off x="4714877" y="428604"/>
            <a:ext cx="4143404" cy="1107996"/>
          </a:xfrm>
          <a:prstGeom prst="rect">
            <a:avLst/>
          </a:prstGeom>
          <a:noFill/>
        </p:spPr>
        <p:txBody>
          <a:bodyPr wrap="square" rtlCol="0">
            <a:spAutoFit/>
          </a:bodyPr>
          <a:lstStyle/>
          <a:p>
            <a:pPr algn="ctr"/>
            <a:r>
              <a:rPr lang="es-ES" sz="2400" b="1" dirty="0" smtClean="0">
                <a:solidFill>
                  <a:srgbClr val="FFFF00"/>
                </a:solidFill>
                <a:effectLst>
                  <a:outerShdw blurRad="38100" dist="38100" dir="2700000" algn="tl">
                    <a:srgbClr val="000000">
                      <a:alpha val="43137"/>
                    </a:srgbClr>
                  </a:outerShdw>
                </a:effectLst>
                <a:latin typeface="Harrington" pitchFamily="82" charset="0"/>
              </a:rPr>
              <a:t>“No hay camino para la paz, la paz es el camino.”</a:t>
            </a:r>
          </a:p>
          <a:p>
            <a:pPr algn="ctr"/>
            <a:endParaRPr lang="es-ES" dirty="0"/>
          </a:p>
        </p:txBody>
      </p:sp>
      <p:sp>
        <p:nvSpPr>
          <p:cNvPr id="75" name="74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22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5"/>
                                        </p:tgtEl>
                                        <p:attrNameLst>
                                          <p:attrName>style.opacity</p:attrName>
                                        </p:attrNameLst>
                                      </p:cBhvr>
                                      <p:to>
                                        <p:strVal val="0"/>
                                      </p:to>
                                    </p:set>
                                    <p:animEffect filter="image" prLst="opacity: 0">
                                      <p:cBhvr rctx="IE">
                                        <p:cTn id="7" dur="indefinite"/>
                                        <p:tgtEl>
                                          <p:spTgt spid="75"/>
                                        </p:tgtEl>
                                      </p:cBhvr>
                                    </p:animEffect>
                                  </p:childTnLst>
                                </p:cTn>
                              </p:par>
                              <p:par>
                                <p:cTn id="8" presetID="3" presetClass="entr" presetSubtype="5"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blinds(vertical)">
                                      <p:cBhvr>
                                        <p:cTn id="10" dur="3000"/>
                                        <p:tgtEl>
                                          <p:spTgt spid="6"/>
                                        </p:tgtEl>
                                      </p:cBhvr>
                                    </p:animEffect>
                                  </p:childTnLst>
                                </p:cTn>
                              </p:par>
                              <p:par>
                                <p:cTn id="11" presetID="3" presetClass="entr" presetSubtype="5"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blinds(vertical)">
                                      <p:cBhvr>
                                        <p:cTn id="13" dur="3000"/>
                                        <p:tgtEl>
                                          <p:spTgt spid="7"/>
                                        </p:tgtEl>
                                      </p:cBhvr>
                                    </p:animEffect>
                                  </p:childTnLst>
                                </p:cTn>
                              </p:par>
                              <p:par>
                                <p:cTn id="14" presetID="3" presetClass="entr" presetSubtype="5" fill="hold" grpId="0"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blinds(vertical)">
                                      <p:cBhvr>
                                        <p:cTn id="16" dur="3000"/>
                                        <p:tgtEl>
                                          <p:spTgt spid="8"/>
                                        </p:tgtEl>
                                      </p:cBhvr>
                                    </p:animEffect>
                                  </p:childTnLst>
                                </p:cTn>
                              </p:par>
                              <p:par>
                                <p:cTn id="17" presetID="3" presetClass="entr" presetSubtype="5" fill="hold" grpId="0" nodeType="with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blinds(vertical)">
                                      <p:cBhvr>
                                        <p:cTn id="19" dur="3000"/>
                                        <p:tgtEl>
                                          <p:spTgt spid="9"/>
                                        </p:tgtEl>
                                      </p:cBhvr>
                                    </p:animEffect>
                                  </p:childTnLst>
                                </p:cTn>
                              </p:par>
                              <p:par>
                                <p:cTn id="20" presetID="3" presetClass="entr" presetSubtype="5" fill="hold" grpId="0" nodeType="with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blinds(vertical)">
                                      <p:cBhvr>
                                        <p:cTn id="22" dur="3000"/>
                                        <p:tgtEl>
                                          <p:spTgt spid="10"/>
                                        </p:tgtEl>
                                      </p:cBhvr>
                                    </p:animEffect>
                                  </p:childTnLst>
                                </p:cTn>
                              </p:par>
                              <p:par>
                                <p:cTn id="23" presetID="3" presetClass="entr" presetSubtype="5" fill="hold" grpId="0" nodeType="with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blinds(vertical)">
                                      <p:cBhvr>
                                        <p:cTn id="25" dur="3000"/>
                                        <p:tgtEl>
                                          <p:spTgt spid="11"/>
                                        </p:tgtEl>
                                      </p:cBhvr>
                                    </p:animEffect>
                                  </p:childTnLst>
                                </p:cTn>
                              </p:par>
                              <p:par>
                                <p:cTn id="26" presetID="3" presetClass="entr" presetSubtype="5" fill="hold" grpId="0" nodeType="with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blinds(vertical)">
                                      <p:cBhvr>
                                        <p:cTn id="28" dur="3000"/>
                                        <p:tgtEl>
                                          <p:spTgt spid="12"/>
                                        </p:tgtEl>
                                      </p:cBhvr>
                                    </p:animEffect>
                                  </p:childTnLst>
                                </p:cTn>
                              </p:par>
                              <p:par>
                                <p:cTn id="29" presetID="3" presetClass="entr" presetSubtype="5" fill="hold" grpId="0" nodeType="with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blinds(vertical)">
                                      <p:cBhvr>
                                        <p:cTn id="31" dur="3000"/>
                                        <p:tgtEl>
                                          <p:spTgt spid="13"/>
                                        </p:tgtEl>
                                      </p:cBhvr>
                                    </p:animEffect>
                                  </p:childTnLst>
                                </p:cTn>
                              </p:par>
                              <p:par>
                                <p:cTn id="32" presetID="3" presetClass="entr" presetSubtype="5" fill="hold" grpId="0" nodeType="withEffect">
                                  <p:stCondLst>
                                    <p:cond delay="0"/>
                                  </p:stCondLst>
                                  <p:childTnLst>
                                    <p:set>
                                      <p:cBhvr>
                                        <p:cTn id="33" dur="1" fill="hold">
                                          <p:stCondLst>
                                            <p:cond delay="0"/>
                                          </p:stCondLst>
                                        </p:cTn>
                                        <p:tgtEl>
                                          <p:spTgt spid="14"/>
                                        </p:tgtEl>
                                        <p:attrNameLst>
                                          <p:attrName>style.visibility</p:attrName>
                                        </p:attrNameLst>
                                      </p:cBhvr>
                                      <p:to>
                                        <p:strVal val="visible"/>
                                      </p:to>
                                    </p:set>
                                    <p:animEffect transition="in" filter="blinds(vertical)">
                                      <p:cBhvr>
                                        <p:cTn id="34" dur="3000"/>
                                        <p:tgtEl>
                                          <p:spTgt spid="14"/>
                                        </p:tgtEl>
                                      </p:cBhvr>
                                    </p:animEffect>
                                  </p:childTnLst>
                                </p:cTn>
                              </p:par>
                              <p:par>
                                <p:cTn id="35" presetID="3" presetClass="entr" presetSubtype="5" fill="hold" grpId="0" nodeType="with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blinds(vertical)">
                                      <p:cBhvr>
                                        <p:cTn id="37" dur="3000"/>
                                        <p:tgtEl>
                                          <p:spTgt spid="15"/>
                                        </p:tgtEl>
                                      </p:cBhvr>
                                    </p:animEffect>
                                  </p:childTnLst>
                                </p:cTn>
                              </p:par>
                              <p:par>
                                <p:cTn id="38" presetID="3" presetClass="entr" presetSubtype="5" fill="hold" grpId="0" nodeType="withEffect">
                                  <p:stCondLst>
                                    <p:cond delay="0"/>
                                  </p:stCondLst>
                                  <p:childTnLst>
                                    <p:set>
                                      <p:cBhvr>
                                        <p:cTn id="39" dur="1" fill="hold">
                                          <p:stCondLst>
                                            <p:cond delay="0"/>
                                          </p:stCondLst>
                                        </p:cTn>
                                        <p:tgtEl>
                                          <p:spTgt spid="16"/>
                                        </p:tgtEl>
                                        <p:attrNameLst>
                                          <p:attrName>style.visibility</p:attrName>
                                        </p:attrNameLst>
                                      </p:cBhvr>
                                      <p:to>
                                        <p:strVal val="visible"/>
                                      </p:to>
                                    </p:set>
                                    <p:animEffect transition="in" filter="blinds(vertical)">
                                      <p:cBhvr>
                                        <p:cTn id="40" dur="3000"/>
                                        <p:tgtEl>
                                          <p:spTgt spid="16"/>
                                        </p:tgtEl>
                                      </p:cBhvr>
                                    </p:animEffect>
                                  </p:childTnLst>
                                </p:cTn>
                              </p:par>
                              <p:par>
                                <p:cTn id="41" presetID="3" presetClass="entr" presetSubtype="5" fill="hold" grpId="0" nodeType="withEffect">
                                  <p:stCondLst>
                                    <p:cond delay="0"/>
                                  </p:stCondLst>
                                  <p:childTnLst>
                                    <p:set>
                                      <p:cBhvr>
                                        <p:cTn id="42" dur="1" fill="hold">
                                          <p:stCondLst>
                                            <p:cond delay="0"/>
                                          </p:stCondLst>
                                        </p:cTn>
                                        <p:tgtEl>
                                          <p:spTgt spid="17"/>
                                        </p:tgtEl>
                                        <p:attrNameLst>
                                          <p:attrName>style.visibility</p:attrName>
                                        </p:attrNameLst>
                                      </p:cBhvr>
                                      <p:to>
                                        <p:strVal val="visible"/>
                                      </p:to>
                                    </p:set>
                                    <p:animEffect transition="in" filter="blinds(vertical)">
                                      <p:cBhvr>
                                        <p:cTn id="43" dur="3000"/>
                                        <p:tgtEl>
                                          <p:spTgt spid="17"/>
                                        </p:tgtEl>
                                      </p:cBhvr>
                                    </p:animEffect>
                                  </p:childTnLst>
                                </p:cTn>
                              </p:par>
                              <p:par>
                                <p:cTn id="44" presetID="3" presetClass="entr" presetSubtype="5" fill="hold" grpId="0" nodeType="withEffect">
                                  <p:stCondLst>
                                    <p:cond delay="0"/>
                                  </p:stCondLst>
                                  <p:childTnLst>
                                    <p:set>
                                      <p:cBhvr>
                                        <p:cTn id="45" dur="1" fill="hold">
                                          <p:stCondLst>
                                            <p:cond delay="0"/>
                                          </p:stCondLst>
                                        </p:cTn>
                                        <p:tgtEl>
                                          <p:spTgt spid="18"/>
                                        </p:tgtEl>
                                        <p:attrNameLst>
                                          <p:attrName>style.visibility</p:attrName>
                                        </p:attrNameLst>
                                      </p:cBhvr>
                                      <p:to>
                                        <p:strVal val="visible"/>
                                      </p:to>
                                    </p:set>
                                    <p:animEffect transition="in" filter="blinds(vertical)">
                                      <p:cBhvr>
                                        <p:cTn id="46" dur="3000"/>
                                        <p:tgtEl>
                                          <p:spTgt spid="18"/>
                                        </p:tgtEl>
                                      </p:cBhvr>
                                    </p:animEffect>
                                  </p:childTnLst>
                                </p:cTn>
                              </p:par>
                              <p:par>
                                <p:cTn id="47" presetID="3" presetClass="entr" presetSubtype="5" fill="hold" grpId="0" nodeType="withEffect">
                                  <p:stCondLst>
                                    <p:cond delay="0"/>
                                  </p:stCondLst>
                                  <p:childTnLst>
                                    <p:set>
                                      <p:cBhvr>
                                        <p:cTn id="48" dur="1" fill="hold">
                                          <p:stCondLst>
                                            <p:cond delay="0"/>
                                          </p:stCondLst>
                                        </p:cTn>
                                        <p:tgtEl>
                                          <p:spTgt spid="19"/>
                                        </p:tgtEl>
                                        <p:attrNameLst>
                                          <p:attrName>style.visibility</p:attrName>
                                        </p:attrNameLst>
                                      </p:cBhvr>
                                      <p:to>
                                        <p:strVal val="visible"/>
                                      </p:to>
                                    </p:set>
                                    <p:animEffect transition="in" filter="blinds(vertical)">
                                      <p:cBhvr>
                                        <p:cTn id="49" dur="3000"/>
                                        <p:tgtEl>
                                          <p:spTgt spid="19"/>
                                        </p:tgtEl>
                                      </p:cBhvr>
                                    </p:animEffect>
                                  </p:childTnLst>
                                </p:cTn>
                              </p:par>
                              <p:par>
                                <p:cTn id="50" presetID="3" presetClass="entr" presetSubtype="5" fill="hold" grpId="0" nodeType="withEffect">
                                  <p:stCondLst>
                                    <p:cond delay="0"/>
                                  </p:stCondLst>
                                  <p:childTnLst>
                                    <p:set>
                                      <p:cBhvr>
                                        <p:cTn id="51" dur="1" fill="hold">
                                          <p:stCondLst>
                                            <p:cond delay="0"/>
                                          </p:stCondLst>
                                        </p:cTn>
                                        <p:tgtEl>
                                          <p:spTgt spid="20"/>
                                        </p:tgtEl>
                                        <p:attrNameLst>
                                          <p:attrName>style.visibility</p:attrName>
                                        </p:attrNameLst>
                                      </p:cBhvr>
                                      <p:to>
                                        <p:strVal val="visible"/>
                                      </p:to>
                                    </p:set>
                                    <p:animEffect transition="in" filter="blinds(vertical)">
                                      <p:cBhvr>
                                        <p:cTn id="52" dur="3000"/>
                                        <p:tgtEl>
                                          <p:spTgt spid="20"/>
                                        </p:tgtEl>
                                      </p:cBhvr>
                                    </p:animEffect>
                                  </p:childTnLst>
                                </p:cTn>
                              </p:par>
                              <p:par>
                                <p:cTn id="53" presetID="3" presetClass="entr" presetSubtype="5" fill="hold" grpId="0" nodeType="with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blinds(vertical)">
                                      <p:cBhvr>
                                        <p:cTn id="55" dur="3000"/>
                                        <p:tgtEl>
                                          <p:spTgt spid="21"/>
                                        </p:tgtEl>
                                      </p:cBhvr>
                                    </p:animEffect>
                                  </p:childTnLst>
                                </p:cTn>
                              </p:par>
                              <p:par>
                                <p:cTn id="56" presetID="3" presetClass="entr" presetSubtype="5" fill="hold" grpId="0" nodeType="withEffect">
                                  <p:stCondLst>
                                    <p:cond delay="0"/>
                                  </p:stCondLst>
                                  <p:childTnLst>
                                    <p:set>
                                      <p:cBhvr>
                                        <p:cTn id="57" dur="1" fill="hold">
                                          <p:stCondLst>
                                            <p:cond delay="0"/>
                                          </p:stCondLst>
                                        </p:cTn>
                                        <p:tgtEl>
                                          <p:spTgt spid="22"/>
                                        </p:tgtEl>
                                        <p:attrNameLst>
                                          <p:attrName>style.visibility</p:attrName>
                                        </p:attrNameLst>
                                      </p:cBhvr>
                                      <p:to>
                                        <p:strVal val="visible"/>
                                      </p:to>
                                    </p:set>
                                    <p:animEffect transition="in" filter="blinds(vertical)">
                                      <p:cBhvr>
                                        <p:cTn id="58" dur="3000"/>
                                        <p:tgtEl>
                                          <p:spTgt spid="22"/>
                                        </p:tgtEl>
                                      </p:cBhvr>
                                    </p:animEffect>
                                  </p:childTnLst>
                                </p:cTn>
                              </p:par>
                              <p:par>
                                <p:cTn id="59" presetID="3" presetClass="entr" presetSubtype="5" fill="hold" grpId="0" nodeType="withEffect">
                                  <p:stCondLst>
                                    <p:cond delay="0"/>
                                  </p:stCondLst>
                                  <p:childTnLst>
                                    <p:set>
                                      <p:cBhvr>
                                        <p:cTn id="60" dur="1" fill="hold">
                                          <p:stCondLst>
                                            <p:cond delay="0"/>
                                          </p:stCondLst>
                                        </p:cTn>
                                        <p:tgtEl>
                                          <p:spTgt spid="40"/>
                                        </p:tgtEl>
                                        <p:attrNameLst>
                                          <p:attrName>style.visibility</p:attrName>
                                        </p:attrNameLst>
                                      </p:cBhvr>
                                      <p:to>
                                        <p:strVal val="visible"/>
                                      </p:to>
                                    </p:set>
                                    <p:animEffect transition="in" filter="blinds(vertical)">
                                      <p:cBhvr>
                                        <p:cTn id="61" dur="3000"/>
                                        <p:tgtEl>
                                          <p:spTgt spid="40"/>
                                        </p:tgtEl>
                                      </p:cBhvr>
                                    </p:animEffect>
                                  </p:childTnLst>
                                </p:cTn>
                              </p:par>
                              <p:par>
                                <p:cTn id="62" presetID="3" presetClass="entr" presetSubtype="5" fill="hold" grpId="0" nodeType="withEffect">
                                  <p:stCondLst>
                                    <p:cond delay="0"/>
                                  </p:stCondLst>
                                  <p:childTnLst>
                                    <p:set>
                                      <p:cBhvr>
                                        <p:cTn id="63" dur="1" fill="hold">
                                          <p:stCondLst>
                                            <p:cond delay="0"/>
                                          </p:stCondLst>
                                        </p:cTn>
                                        <p:tgtEl>
                                          <p:spTgt spid="41"/>
                                        </p:tgtEl>
                                        <p:attrNameLst>
                                          <p:attrName>style.visibility</p:attrName>
                                        </p:attrNameLst>
                                      </p:cBhvr>
                                      <p:to>
                                        <p:strVal val="visible"/>
                                      </p:to>
                                    </p:set>
                                    <p:animEffect transition="in" filter="blinds(vertical)">
                                      <p:cBhvr>
                                        <p:cTn id="64" dur="3000"/>
                                        <p:tgtEl>
                                          <p:spTgt spid="41"/>
                                        </p:tgtEl>
                                      </p:cBhvr>
                                    </p:animEffect>
                                  </p:childTnLst>
                                </p:cTn>
                              </p:par>
                              <p:par>
                                <p:cTn id="65" presetID="3" presetClass="entr" presetSubtype="5" fill="hold" grpId="0" nodeType="withEffect">
                                  <p:stCondLst>
                                    <p:cond delay="0"/>
                                  </p:stCondLst>
                                  <p:childTnLst>
                                    <p:set>
                                      <p:cBhvr>
                                        <p:cTn id="66" dur="1" fill="hold">
                                          <p:stCondLst>
                                            <p:cond delay="0"/>
                                          </p:stCondLst>
                                        </p:cTn>
                                        <p:tgtEl>
                                          <p:spTgt spid="42"/>
                                        </p:tgtEl>
                                        <p:attrNameLst>
                                          <p:attrName>style.visibility</p:attrName>
                                        </p:attrNameLst>
                                      </p:cBhvr>
                                      <p:to>
                                        <p:strVal val="visible"/>
                                      </p:to>
                                    </p:set>
                                    <p:animEffect transition="in" filter="blinds(vertical)">
                                      <p:cBhvr>
                                        <p:cTn id="67" dur="3000"/>
                                        <p:tgtEl>
                                          <p:spTgt spid="42"/>
                                        </p:tgtEl>
                                      </p:cBhvr>
                                    </p:animEffect>
                                  </p:childTnLst>
                                </p:cTn>
                              </p:par>
                              <p:par>
                                <p:cTn id="68" presetID="3" presetClass="entr" presetSubtype="5" fill="hold" grpId="0" nodeType="withEffect">
                                  <p:stCondLst>
                                    <p:cond delay="0"/>
                                  </p:stCondLst>
                                  <p:childTnLst>
                                    <p:set>
                                      <p:cBhvr>
                                        <p:cTn id="69" dur="1" fill="hold">
                                          <p:stCondLst>
                                            <p:cond delay="0"/>
                                          </p:stCondLst>
                                        </p:cTn>
                                        <p:tgtEl>
                                          <p:spTgt spid="43"/>
                                        </p:tgtEl>
                                        <p:attrNameLst>
                                          <p:attrName>style.visibility</p:attrName>
                                        </p:attrNameLst>
                                      </p:cBhvr>
                                      <p:to>
                                        <p:strVal val="visible"/>
                                      </p:to>
                                    </p:set>
                                    <p:animEffect transition="in" filter="blinds(vertical)">
                                      <p:cBhvr>
                                        <p:cTn id="70" dur="3000"/>
                                        <p:tgtEl>
                                          <p:spTgt spid="43"/>
                                        </p:tgtEl>
                                      </p:cBhvr>
                                    </p:animEffect>
                                  </p:childTnLst>
                                </p:cTn>
                              </p:par>
                              <p:par>
                                <p:cTn id="71" presetID="3" presetClass="entr" presetSubtype="5" fill="hold" grpId="0" nodeType="withEffect">
                                  <p:stCondLst>
                                    <p:cond delay="0"/>
                                  </p:stCondLst>
                                  <p:childTnLst>
                                    <p:set>
                                      <p:cBhvr>
                                        <p:cTn id="72" dur="1" fill="hold">
                                          <p:stCondLst>
                                            <p:cond delay="0"/>
                                          </p:stCondLst>
                                        </p:cTn>
                                        <p:tgtEl>
                                          <p:spTgt spid="44"/>
                                        </p:tgtEl>
                                        <p:attrNameLst>
                                          <p:attrName>style.visibility</p:attrName>
                                        </p:attrNameLst>
                                      </p:cBhvr>
                                      <p:to>
                                        <p:strVal val="visible"/>
                                      </p:to>
                                    </p:set>
                                    <p:animEffect transition="in" filter="blinds(vertical)">
                                      <p:cBhvr>
                                        <p:cTn id="73" dur="3000"/>
                                        <p:tgtEl>
                                          <p:spTgt spid="44"/>
                                        </p:tgtEl>
                                      </p:cBhvr>
                                    </p:animEffect>
                                  </p:childTnLst>
                                </p:cTn>
                              </p:par>
                              <p:par>
                                <p:cTn id="74" presetID="3" presetClass="entr" presetSubtype="5" fill="hold" grpId="0" nodeType="withEffect">
                                  <p:stCondLst>
                                    <p:cond delay="0"/>
                                  </p:stCondLst>
                                  <p:childTnLst>
                                    <p:set>
                                      <p:cBhvr>
                                        <p:cTn id="75" dur="1" fill="hold">
                                          <p:stCondLst>
                                            <p:cond delay="0"/>
                                          </p:stCondLst>
                                        </p:cTn>
                                        <p:tgtEl>
                                          <p:spTgt spid="45"/>
                                        </p:tgtEl>
                                        <p:attrNameLst>
                                          <p:attrName>style.visibility</p:attrName>
                                        </p:attrNameLst>
                                      </p:cBhvr>
                                      <p:to>
                                        <p:strVal val="visible"/>
                                      </p:to>
                                    </p:set>
                                    <p:animEffect transition="in" filter="blinds(vertical)">
                                      <p:cBhvr>
                                        <p:cTn id="76" dur="3000"/>
                                        <p:tgtEl>
                                          <p:spTgt spid="45"/>
                                        </p:tgtEl>
                                      </p:cBhvr>
                                    </p:animEffect>
                                  </p:childTnLst>
                                </p:cTn>
                              </p:par>
                              <p:par>
                                <p:cTn id="77" presetID="3" presetClass="entr" presetSubtype="5" fill="hold" grpId="0" nodeType="withEffect">
                                  <p:stCondLst>
                                    <p:cond delay="0"/>
                                  </p:stCondLst>
                                  <p:childTnLst>
                                    <p:set>
                                      <p:cBhvr>
                                        <p:cTn id="78" dur="1" fill="hold">
                                          <p:stCondLst>
                                            <p:cond delay="0"/>
                                          </p:stCondLst>
                                        </p:cTn>
                                        <p:tgtEl>
                                          <p:spTgt spid="46"/>
                                        </p:tgtEl>
                                        <p:attrNameLst>
                                          <p:attrName>style.visibility</p:attrName>
                                        </p:attrNameLst>
                                      </p:cBhvr>
                                      <p:to>
                                        <p:strVal val="visible"/>
                                      </p:to>
                                    </p:set>
                                    <p:animEffect transition="in" filter="blinds(vertical)">
                                      <p:cBhvr>
                                        <p:cTn id="79" dur="3000"/>
                                        <p:tgtEl>
                                          <p:spTgt spid="46"/>
                                        </p:tgtEl>
                                      </p:cBhvr>
                                    </p:animEffect>
                                  </p:childTnLst>
                                </p:cTn>
                              </p:par>
                              <p:par>
                                <p:cTn id="80" presetID="3" presetClass="entr" presetSubtype="5" fill="hold" grpId="0" nodeType="withEffect">
                                  <p:stCondLst>
                                    <p:cond delay="0"/>
                                  </p:stCondLst>
                                  <p:childTnLst>
                                    <p:set>
                                      <p:cBhvr>
                                        <p:cTn id="81" dur="1" fill="hold">
                                          <p:stCondLst>
                                            <p:cond delay="0"/>
                                          </p:stCondLst>
                                        </p:cTn>
                                        <p:tgtEl>
                                          <p:spTgt spid="47"/>
                                        </p:tgtEl>
                                        <p:attrNameLst>
                                          <p:attrName>style.visibility</p:attrName>
                                        </p:attrNameLst>
                                      </p:cBhvr>
                                      <p:to>
                                        <p:strVal val="visible"/>
                                      </p:to>
                                    </p:set>
                                    <p:animEffect transition="in" filter="blinds(vertical)">
                                      <p:cBhvr>
                                        <p:cTn id="82" dur="3000"/>
                                        <p:tgtEl>
                                          <p:spTgt spid="47"/>
                                        </p:tgtEl>
                                      </p:cBhvr>
                                    </p:animEffect>
                                  </p:childTnLst>
                                </p:cTn>
                              </p:par>
                              <p:par>
                                <p:cTn id="83" presetID="3" presetClass="entr" presetSubtype="5" fill="hold" grpId="0" nodeType="withEffect">
                                  <p:stCondLst>
                                    <p:cond delay="0"/>
                                  </p:stCondLst>
                                  <p:childTnLst>
                                    <p:set>
                                      <p:cBhvr>
                                        <p:cTn id="84" dur="1" fill="hold">
                                          <p:stCondLst>
                                            <p:cond delay="0"/>
                                          </p:stCondLst>
                                        </p:cTn>
                                        <p:tgtEl>
                                          <p:spTgt spid="48"/>
                                        </p:tgtEl>
                                        <p:attrNameLst>
                                          <p:attrName>style.visibility</p:attrName>
                                        </p:attrNameLst>
                                      </p:cBhvr>
                                      <p:to>
                                        <p:strVal val="visible"/>
                                      </p:to>
                                    </p:set>
                                    <p:animEffect transition="in" filter="blinds(vertical)">
                                      <p:cBhvr>
                                        <p:cTn id="85" dur="3000"/>
                                        <p:tgtEl>
                                          <p:spTgt spid="48"/>
                                        </p:tgtEl>
                                      </p:cBhvr>
                                    </p:animEffect>
                                  </p:childTnLst>
                                </p:cTn>
                              </p:par>
                              <p:par>
                                <p:cTn id="86" presetID="3" presetClass="entr" presetSubtype="5" fill="hold" grpId="0" nodeType="withEffect">
                                  <p:stCondLst>
                                    <p:cond delay="0"/>
                                  </p:stCondLst>
                                  <p:childTnLst>
                                    <p:set>
                                      <p:cBhvr>
                                        <p:cTn id="87" dur="1" fill="hold">
                                          <p:stCondLst>
                                            <p:cond delay="0"/>
                                          </p:stCondLst>
                                        </p:cTn>
                                        <p:tgtEl>
                                          <p:spTgt spid="49"/>
                                        </p:tgtEl>
                                        <p:attrNameLst>
                                          <p:attrName>style.visibility</p:attrName>
                                        </p:attrNameLst>
                                      </p:cBhvr>
                                      <p:to>
                                        <p:strVal val="visible"/>
                                      </p:to>
                                    </p:set>
                                    <p:animEffect transition="in" filter="blinds(vertical)">
                                      <p:cBhvr>
                                        <p:cTn id="88" dur="3000"/>
                                        <p:tgtEl>
                                          <p:spTgt spid="49"/>
                                        </p:tgtEl>
                                      </p:cBhvr>
                                    </p:animEffect>
                                  </p:childTnLst>
                                </p:cTn>
                              </p:par>
                              <p:par>
                                <p:cTn id="89" presetID="3" presetClass="entr" presetSubtype="5" fill="hold" grpId="0" nodeType="withEffect">
                                  <p:stCondLst>
                                    <p:cond delay="0"/>
                                  </p:stCondLst>
                                  <p:childTnLst>
                                    <p:set>
                                      <p:cBhvr>
                                        <p:cTn id="90" dur="1" fill="hold">
                                          <p:stCondLst>
                                            <p:cond delay="0"/>
                                          </p:stCondLst>
                                        </p:cTn>
                                        <p:tgtEl>
                                          <p:spTgt spid="50"/>
                                        </p:tgtEl>
                                        <p:attrNameLst>
                                          <p:attrName>style.visibility</p:attrName>
                                        </p:attrNameLst>
                                      </p:cBhvr>
                                      <p:to>
                                        <p:strVal val="visible"/>
                                      </p:to>
                                    </p:set>
                                    <p:animEffect transition="in" filter="blinds(vertical)">
                                      <p:cBhvr>
                                        <p:cTn id="91" dur="3000"/>
                                        <p:tgtEl>
                                          <p:spTgt spid="50"/>
                                        </p:tgtEl>
                                      </p:cBhvr>
                                    </p:animEffect>
                                  </p:childTnLst>
                                </p:cTn>
                              </p:par>
                              <p:par>
                                <p:cTn id="92" presetID="3" presetClass="entr" presetSubtype="5" fill="hold" grpId="0" nodeType="withEffect">
                                  <p:stCondLst>
                                    <p:cond delay="0"/>
                                  </p:stCondLst>
                                  <p:childTnLst>
                                    <p:set>
                                      <p:cBhvr>
                                        <p:cTn id="93" dur="1" fill="hold">
                                          <p:stCondLst>
                                            <p:cond delay="0"/>
                                          </p:stCondLst>
                                        </p:cTn>
                                        <p:tgtEl>
                                          <p:spTgt spid="51"/>
                                        </p:tgtEl>
                                        <p:attrNameLst>
                                          <p:attrName>style.visibility</p:attrName>
                                        </p:attrNameLst>
                                      </p:cBhvr>
                                      <p:to>
                                        <p:strVal val="visible"/>
                                      </p:to>
                                    </p:set>
                                    <p:animEffect transition="in" filter="blinds(vertical)">
                                      <p:cBhvr>
                                        <p:cTn id="94" dur="3000"/>
                                        <p:tgtEl>
                                          <p:spTgt spid="51"/>
                                        </p:tgtEl>
                                      </p:cBhvr>
                                    </p:animEffect>
                                  </p:childTnLst>
                                </p:cTn>
                              </p:par>
                              <p:par>
                                <p:cTn id="95" presetID="3" presetClass="entr" presetSubtype="5" fill="hold" grpId="0" nodeType="withEffect">
                                  <p:stCondLst>
                                    <p:cond delay="0"/>
                                  </p:stCondLst>
                                  <p:childTnLst>
                                    <p:set>
                                      <p:cBhvr>
                                        <p:cTn id="96" dur="1" fill="hold">
                                          <p:stCondLst>
                                            <p:cond delay="0"/>
                                          </p:stCondLst>
                                        </p:cTn>
                                        <p:tgtEl>
                                          <p:spTgt spid="52"/>
                                        </p:tgtEl>
                                        <p:attrNameLst>
                                          <p:attrName>style.visibility</p:attrName>
                                        </p:attrNameLst>
                                      </p:cBhvr>
                                      <p:to>
                                        <p:strVal val="visible"/>
                                      </p:to>
                                    </p:set>
                                    <p:animEffect transition="in" filter="blinds(vertical)">
                                      <p:cBhvr>
                                        <p:cTn id="97" dur="3000"/>
                                        <p:tgtEl>
                                          <p:spTgt spid="52"/>
                                        </p:tgtEl>
                                      </p:cBhvr>
                                    </p:animEffect>
                                  </p:childTnLst>
                                </p:cTn>
                              </p:par>
                              <p:par>
                                <p:cTn id="98" presetID="3" presetClass="entr" presetSubtype="5" fill="hold" grpId="0" nodeType="withEffect">
                                  <p:stCondLst>
                                    <p:cond delay="0"/>
                                  </p:stCondLst>
                                  <p:childTnLst>
                                    <p:set>
                                      <p:cBhvr>
                                        <p:cTn id="99" dur="1" fill="hold">
                                          <p:stCondLst>
                                            <p:cond delay="0"/>
                                          </p:stCondLst>
                                        </p:cTn>
                                        <p:tgtEl>
                                          <p:spTgt spid="53"/>
                                        </p:tgtEl>
                                        <p:attrNameLst>
                                          <p:attrName>style.visibility</p:attrName>
                                        </p:attrNameLst>
                                      </p:cBhvr>
                                      <p:to>
                                        <p:strVal val="visible"/>
                                      </p:to>
                                    </p:set>
                                    <p:animEffect transition="in" filter="blinds(vertical)">
                                      <p:cBhvr>
                                        <p:cTn id="100" dur="3000"/>
                                        <p:tgtEl>
                                          <p:spTgt spid="53"/>
                                        </p:tgtEl>
                                      </p:cBhvr>
                                    </p:animEffect>
                                  </p:childTnLst>
                                </p:cTn>
                              </p:par>
                              <p:par>
                                <p:cTn id="101" presetID="3" presetClass="entr" presetSubtype="5" fill="hold" grpId="0" nodeType="withEffect">
                                  <p:stCondLst>
                                    <p:cond delay="0"/>
                                  </p:stCondLst>
                                  <p:childTnLst>
                                    <p:set>
                                      <p:cBhvr>
                                        <p:cTn id="102" dur="1" fill="hold">
                                          <p:stCondLst>
                                            <p:cond delay="0"/>
                                          </p:stCondLst>
                                        </p:cTn>
                                        <p:tgtEl>
                                          <p:spTgt spid="54"/>
                                        </p:tgtEl>
                                        <p:attrNameLst>
                                          <p:attrName>style.visibility</p:attrName>
                                        </p:attrNameLst>
                                      </p:cBhvr>
                                      <p:to>
                                        <p:strVal val="visible"/>
                                      </p:to>
                                    </p:set>
                                    <p:animEffect transition="in" filter="blinds(vertical)">
                                      <p:cBhvr>
                                        <p:cTn id="103" dur="3000"/>
                                        <p:tgtEl>
                                          <p:spTgt spid="54"/>
                                        </p:tgtEl>
                                      </p:cBhvr>
                                    </p:animEffect>
                                  </p:childTnLst>
                                </p:cTn>
                              </p:par>
                              <p:par>
                                <p:cTn id="104" presetID="3" presetClass="entr" presetSubtype="5" fill="hold" grpId="0" nodeType="withEffect">
                                  <p:stCondLst>
                                    <p:cond delay="0"/>
                                  </p:stCondLst>
                                  <p:childTnLst>
                                    <p:set>
                                      <p:cBhvr>
                                        <p:cTn id="105" dur="1" fill="hold">
                                          <p:stCondLst>
                                            <p:cond delay="0"/>
                                          </p:stCondLst>
                                        </p:cTn>
                                        <p:tgtEl>
                                          <p:spTgt spid="55"/>
                                        </p:tgtEl>
                                        <p:attrNameLst>
                                          <p:attrName>style.visibility</p:attrName>
                                        </p:attrNameLst>
                                      </p:cBhvr>
                                      <p:to>
                                        <p:strVal val="visible"/>
                                      </p:to>
                                    </p:set>
                                    <p:animEffect transition="in" filter="blinds(vertical)">
                                      <p:cBhvr>
                                        <p:cTn id="106" dur="3000"/>
                                        <p:tgtEl>
                                          <p:spTgt spid="55"/>
                                        </p:tgtEl>
                                      </p:cBhvr>
                                    </p:animEffect>
                                  </p:childTnLst>
                                </p:cTn>
                              </p:par>
                              <p:par>
                                <p:cTn id="107" presetID="3" presetClass="entr" presetSubtype="5" fill="hold" grpId="0" nodeType="withEffect">
                                  <p:stCondLst>
                                    <p:cond delay="0"/>
                                  </p:stCondLst>
                                  <p:childTnLst>
                                    <p:set>
                                      <p:cBhvr>
                                        <p:cTn id="108" dur="1" fill="hold">
                                          <p:stCondLst>
                                            <p:cond delay="0"/>
                                          </p:stCondLst>
                                        </p:cTn>
                                        <p:tgtEl>
                                          <p:spTgt spid="56"/>
                                        </p:tgtEl>
                                        <p:attrNameLst>
                                          <p:attrName>style.visibility</p:attrName>
                                        </p:attrNameLst>
                                      </p:cBhvr>
                                      <p:to>
                                        <p:strVal val="visible"/>
                                      </p:to>
                                    </p:set>
                                    <p:animEffect transition="in" filter="blinds(vertical)">
                                      <p:cBhvr>
                                        <p:cTn id="109" dur="3000"/>
                                        <p:tgtEl>
                                          <p:spTgt spid="56"/>
                                        </p:tgtEl>
                                      </p:cBhvr>
                                    </p:animEffect>
                                  </p:childTnLst>
                                </p:cTn>
                              </p:par>
                              <p:par>
                                <p:cTn id="110" presetID="3" presetClass="entr" presetSubtype="5" fill="hold" grpId="0" nodeType="withEffect">
                                  <p:stCondLst>
                                    <p:cond delay="0"/>
                                  </p:stCondLst>
                                  <p:childTnLst>
                                    <p:set>
                                      <p:cBhvr>
                                        <p:cTn id="111" dur="1" fill="hold">
                                          <p:stCondLst>
                                            <p:cond delay="0"/>
                                          </p:stCondLst>
                                        </p:cTn>
                                        <p:tgtEl>
                                          <p:spTgt spid="23"/>
                                        </p:tgtEl>
                                        <p:attrNameLst>
                                          <p:attrName>style.visibility</p:attrName>
                                        </p:attrNameLst>
                                      </p:cBhvr>
                                      <p:to>
                                        <p:strVal val="visible"/>
                                      </p:to>
                                    </p:set>
                                    <p:animEffect transition="in" filter="blinds(vertical)">
                                      <p:cBhvr>
                                        <p:cTn id="112" dur="3000"/>
                                        <p:tgtEl>
                                          <p:spTgt spid="23"/>
                                        </p:tgtEl>
                                      </p:cBhvr>
                                    </p:animEffect>
                                  </p:childTnLst>
                                </p:cTn>
                              </p:par>
                              <p:par>
                                <p:cTn id="113" presetID="3" presetClass="entr" presetSubtype="5" fill="hold" grpId="0" nodeType="withEffect">
                                  <p:stCondLst>
                                    <p:cond delay="0"/>
                                  </p:stCondLst>
                                  <p:childTnLst>
                                    <p:set>
                                      <p:cBhvr>
                                        <p:cTn id="114" dur="1" fill="hold">
                                          <p:stCondLst>
                                            <p:cond delay="0"/>
                                          </p:stCondLst>
                                        </p:cTn>
                                        <p:tgtEl>
                                          <p:spTgt spid="24"/>
                                        </p:tgtEl>
                                        <p:attrNameLst>
                                          <p:attrName>style.visibility</p:attrName>
                                        </p:attrNameLst>
                                      </p:cBhvr>
                                      <p:to>
                                        <p:strVal val="visible"/>
                                      </p:to>
                                    </p:set>
                                    <p:animEffect transition="in" filter="blinds(vertical)">
                                      <p:cBhvr>
                                        <p:cTn id="115" dur="3000"/>
                                        <p:tgtEl>
                                          <p:spTgt spid="24"/>
                                        </p:tgtEl>
                                      </p:cBhvr>
                                    </p:animEffect>
                                  </p:childTnLst>
                                </p:cTn>
                              </p:par>
                              <p:par>
                                <p:cTn id="116" presetID="3" presetClass="entr" presetSubtype="5" fill="hold" grpId="0" nodeType="withEffect">
                                  <p:stCondLst>
                                    <p:cond delay="0"/>
                                  </p:stCondLst>
                                  <p:childTnLst>
                                    <p:set>
                                      <p:cBhvr>
                                        <p:cTn id="117" dur="1" fill="hold">
                                          <p:stCondLst>
                                            <p:cond delay="0"/>
                                          </p:stCondLst>
                                        </p:cTn>
                                        <p:tgtEl>
                                          <p:spTgt spid="25"/>
                                        </p:tgtEl>
                                        <p:attrNameLst>
                                          <p:attrName>style.visibility</p:attrName>
                                        </p:attrNameLst>
                                      </p:cBhvr>
                                      <p:to>
                                        <p:strVal val="visible"/>
                                      </p:to>
                                    </p:set>
                                    <p:animEffect transition="in" filter="blinds(vertical)">
                                      <p:cBhvr>
                                        <p:cTn id="118" dur="3000"/>
                                        <p:tgtEl>
                                          <p:spTgt spid="25"/>
                                        </p:tgtEl>
                                      </p:cBhvr>
                                    </p:animEffect>
                                  </p:childTnLst>
                                </p:cTn>
                              </p:par>
                              <p:par>
                                <p:cTn id="119" presetID="3" presetClass="entr" presetSubtype="5" fill="hold" grpId="0" nodeType="withEffect">
                                  <p:stCondLst>
                                    <p:cond delay="0"/>
                                  </p:stCondLst>
                                  <p:childTnLst>
                                    <p:set>
                                      <p:cBhvr>
                                        <p:cTn id="120" dur="1" fill="hold">
                                          <p:stCondLst>
                                            <p:cond delay="0"/>
                                          </p:stCondLst>
                                        </p:cTn>
                                        <p:tgtEl>
                                          <p:spTgt spid="26"/>
                                        </p:tgtEl>
                                        <p:attrNameLst>
                                          <p:attrName>style.visibility</p:attrName>
                                        </p:attrNameLst>
                                      </p:cBhvr>
                                      <p:to>
                                        <p:strVal val="visible"/>
                                      </p:to>
                                    </p:set>
                                    <p:animEffect transition="in" filter="blinds(vertical)">
                                      <p:cBhvr>
                                        <p:cTn id="121" dur="3000"/>
                                        <p:tgtEl>
                                          <p:spTgt spid="26"/>
                                        </p:tgtEl>
                                      </p:cBhvr>
                                    </p:animEffect>
                                  </p:childTnLst>
                                </p:cTn>
                              </p:par>
                              <p:par>
                                <p:cTn id="122" presetID="3" presetClass="entr" presetSubtype="5" fill="hold" grpId="0" nodeType="withEffect">
                                  <p:stCondLst>
                                    <p:cond delay="0"/>
                                  </p:stCondLst>
                                  <p:childTnLst>
                                    <p:set>
                                      <p:cBhvr>
                                        <p:cTn id="123" dur="1" fill="hold">
                                          <p:stCondLst>
                                            <p:cond delay="0"/>
                                          </p:stCondLst>
                                        </p:cTn>
                                        <p:tgtEl>
                                          <p:spTgt spid="27"/>
                                        </p:tgtEl>
                                        <p:attrNameLst>
                                          <p:attrName>style.visibility</p:attrName>
                                        </p:attrNameLst>
                                      </p:cBhvr>
                                      <p:to>
                                        <p:strVal val="visible"/>
                                      </p:to>
                                    </p:set>
                                    <p:animEffect transition="in" filter="blinds(vertical)">
                                      <p:cBhvr>
                                        <p:cTn id="124" dur="3000"/>
                                        <p:tgtEl>
                                          <p:spTgt spid="27"/>
                                        </p:tgtEl>
                                      </p:cBhvr>
                                    </p:animEffect>
                                  </p:childTnLst>
                                </p:cTn>
                              </p:par>
                              <p:par>
                                <p:cTn id="125" presetID="3" presetClass="entr" presetSubtype="5" fill="hold" grpId="0" nodeType="withEffect">
                                  <p:stCondLst>
                                    <p:cond delay="0"/>
                                  </p:stCondLst>
                                  <p:childTnLst>
                                    <p:set>
                                      <p:cBhvr>
                                        <p:cTn id="126" dur="1" fill="hold">
                                          <p:stCondLst>
                                            <p:cond delay="0"/>
                                          </p:stCondLst>
                                        </p:cTn>
                                        <p:tgtEl>
                                          <p:spTgt spid="28"/>
                                        </p:tgtEl>
                                        <p:attrNameLst>
                                          <p:attrName>style.visibility</p:attrName>
                                        </p:attrNameLst>
                                      </p:cBhvr>
                                      <p:to>
                                        <p:strVal val="visible"/>
                                      </p:to>
                                    </p:set>
                                    <p:animEffect transition="in" filter="blinds(vertical)">
                                      <p:cBhvr>
                                        <p:cTn id="127" dur="3000"/>
                                        <p:tgtEl>
                                          <p:spTgt spid="28"/>
                                        </p:tgtEl>
                                      </p:cBhvr>
                                    </p:animEffect>
                                  </p:childTnLst>
                                </p:cTn>
                              </p:par>
                              <p:par>
                                <p:cTn id="128" presetID="3" presetClass="entr" presetSubtype="5" fill="hold" grpId="0" nodeType="withEffect">
                                  <p:stCondLst>
                                    <p:cond delay="0"/>
                                  </p:stCondLst>
                                  <p:childTnLst>
                                    <p:set>
                                      <p:cBhvr>
                                        <p:cTn id="129" dur="1" fill="hold">
                                          <p:stCondLst>
                                            <p:cond delay="0"/>
                                          </p:stCondLst>
                                        </p:cTn>
                                        <p:tgtEl>
                                          <p:spTgt spid="29"/>
                                        </p:tgtEl>
                                        <p:attrNameLst>
                                          <p:attrName>style.visibility</p:attrName>
                                        </p:attrNameLst>
                                      </p:cBhvr>
                                      <p:to>
                                        <p:strVal val="visible"/>
                                      </p:to>
                                    </p:set>
                                    <p:animEffect transition="in" filter="blinds(vertical)">
                                      <p:cBhvr>
                                        <p:cTn id="130" dur="3000"/>
                                        <p:tgtEl>
                                          <p:spTgt spid="29"/>
                                        </p:tgtEl>
                                      </p:cBhvr>
                                    </p:animEffect>
                                  </p:childTnLst>
                                </p:cTn>
                              </p:par>
                              <p:par>
                                <p:cTn id="131" presetID="3" presetClass="entr" presetSubtype="5" fill="hold" grpId="0" nodeType="withEffect">
                                  <p:stCondLst>
                                    <p:cond delay="0"/>
                                  </p:stCondLst>
                                  <p:childTnLst>
                                    <p:set>
                                      <p:cBhvr>
                                        <p:cTn id="132" dur="1" fill="hold">
                                          <p:stCondLst>
                                            <p:cond delay="0"/>
                                          </p:stCondLst>
                                        </p:cTn>
                                        <p:tgtEl>
                                          <p:spTgt spid="30"/>
                                        </p:tgtEl>
                                        <p:attrNameLst>
                                          <p:attrName>style.visibility</p:attrName>
                                        </p:attrNameLst>
                                      </p:cBhvr>
                                      <p:to>
                                        <p:strVal val="visible"/>
                                      </p:to>
                                    </p:set>
                                    <p:animEffect transition="in" filter="blinds(vertical)">
                                      <p:cBhvr>
                                        <p:cTn id="133" dur="3000"/>
                                        <p:tgtEl>
                                          <p:spTgt spid="30"/>
                                        </p:tgtEl>
                                      </p:cBhvr>
                                    </p:animEffect>
                                  </p:childTnLst>
                                </p:cTn>
                              </p:par>
                              <p:par>
                                <p:cTn id="134" presetID="3" presetClass="entr" presetSubtype="5" fill="hold" grpId="0" nodeType="withEffect">
                                  <p:stCondLst>
                                    <p:cond delay="0"/>
                                  </p:stCondLst>
                                  <p:childTnLst>
                                    <p:set>
                                      <p:cBhvr>
                                        <p:cTn id="135" dur="1" fill="hold">
                                          <p:stCondLst>
                                            <p:cond delay="0"/>
                                          </p:stCondLst>
                                        </p:cTn>
                                        <p:tgtEl>
                                          <p:spTgt spid="31"/>
                                        </p:tgtEl>
                                        <p:attrNameLst>
                                          <p:attrName>style.visibility</p:attrName>
                                        </p:attrNameLst>
                                      </p:cBhvr>
                                      <p:to>
                                        <p:strVal val="visible"/>
                                      </p:to>
                                    </p:set>
                                    <p:animEffect transition="in" filter="blinds(vertical)">
                                      <p:cBhvr>
                                        <p:cTn id="136" dur="3000"/>
                                        <p:tgtEl>
                                          <p:spTgt spid="31"/>
                                        </p:tgtEl>
                                      </p:cBhvr>
                                    </p:animEffect>
                                  </p:childTnLst>
                                </p:cTn>
                              </p:par>
                              <p:par>
                                <p:cTn id="137" presetID="3" presetClass="entr" presetSubtype="5" fill="hold" grpId="0" nodeType="withEffect">
                                  <p:stCondLst>
                                    <p:cond delay="0"/>
                                  </p:stCondLst>
                                  <p:childTnLst>
                                    <p:set>
                                      <p:cBhvr>
                                        <p:cTn id="138" dur="1" fill="hold">
                                          <p:stCondLst>
                                            <p:cond delay="0"/>
                                          </p:stCondLst>
                                        </p:cTn>
                                        <p:tgtEl>
                                          <p:spTgt spid="32"/>
                                        </p:tgtEl>
                                        <p:attrNameLst>
                                          <p:attrName>style.visibility</p:attrName>
                                        </p:attrNameLst>
                                      </p:cBhvr>
                                      <p:to>
                                        <p:strVal val="visible"/>
                                      </p:to>
                                    </p:set>
                                    <p:animEffect transition="in" filter="blinds(vertical)">
                                      <p:cBhvr>
                                        <p:cTn id="139" dur="3000"/>
                                        <p:tgtEl>
                                          <p:spTgt spid="32"/>
                                        </p:tgtEl>
                                      </p:cBhvr>
                                    </p:animEffect>
                                  </p:childTnLst>
                                </p:cTn>
                              </p:par>
                              <p:par>
                                <p:cTn id="140" presetID="3" presetClass="entr" presetSubtype="5" fill="hold" grpId="0" nodeType="withEffect">
                                  <p:stCondLst>
                                    <p:cond delay="0"/>
                                  </p:stCondLst>
                                  <p:childTnLst>
                                    <p:set>
                                      <p:cBhvr>
                                        <p:cTn id="141" dur="1" fill="hold">
                                          <p:stCondLst>
                                            <p:cond delay="0"/>
                                          </p:stCondLst>
                                        </p:cTn>
                                        <p:tgtEl>
                                          <p:spTgt spid="33"/>
                                        </p:tgtEl>
                                        <p:attrNameLst>
                                          <p:attrName>style.visibility</p:attrName>
                                        </p:attrNameLst>
                                      </p:cBhvr>
                                      <p:to>
                                        <p:strVal val="visible"/>
                                      </p:to>
                                    </p:set>
                                    <p:animEffect transition="in" filter="blinds(vertical)">
                                      <p:cBhvr>
                                        <p:cTn id="142" dur="3000"/>
                                        <p:tgtEl>
                                          <p:spTgt spid="33"/>
                                        </p:tgtEl>
                                      </p:cBhvr>
                                    </p:animEffect>
                                  </p:childTnLst>
                                </p:cTn>
                              </p:par>
                              <p:par>
                                <p:cTn id="143" presetID="3" presetClass="entr" presetSubtype="5" fill="hold" grpId="0" nodeType="withEffect">
                                  <p:stCondLst>
                                    <p:cond delay="0"/>
                                  </p:stCondLst>
                                  <p:childTnLst>
                                    <p:set>
                                      <p:cBhvr>
                                        <p:cTn id="144" dur="1" fill="hold">
                                          <p:stCondLst>
                                            <p:cond delay="0"/>
                                          </p:stCondLst>
                                        </p:cTn>
                                        <p:tgtEl>
                                          <p:spTgt spid="34"/>
                                        </p:tgtEl>
                                        <p:attrNameLst>
                                          <p:attrName>style.visibility</p:attrName>
                                        </p:attrNameLst>
                                      </p:cBhvr>
                                      <p:to>
                                        <p:strVal val="visible"/>
                                      </p:to>
                                    </p:set>
                                    <p:animEffect transition="in" filter="blinds(vertical)">
                                      <p:cBhvr>
                                        <p:cTn id="145" dur="3000"/>
                                        <p:tgtEl>
                                          <p:spTgt spid="34"/>
                                        </p:tgtEl>
                                      </p:cBhvr>
                                    </p:animEffect>
                                  </p:childTnLst>
                                </p:cTn>
                              </p:par>
                              <p:par>
                                <p:cTn id="146" presetID="3" presetClass="entr" presetSubtype="5" fill="hold" grpId="0" nodeType="withEffect">
                                  <p:stCondLst>
                                    <p:cond delay="0"/>
                                  </p:stCondLst>
                                  <p:childTnLst>
                                    <p:set>
                                      <p:cBhvr>
                                        <p:cTn id="147" dur="1" fill="hold">
                                          <p:stCondLst>
                                            <p:cond delay="0"/>
                                          </p:stCondLst>
                                        </p:cTn>
                                        <p:tgtEl>
                                          <p:spTgt spid="35"/>
                                        </p:tgtEl>
                                        <p:attrNameLst>
                                          <p:attrName>style.visibility</p:attrName>
                                        </p:attrNameLst>
                                      </p:cBhvr>
                                      <p:to>
                                        <p:strVal val="visible"/>
                                      </p:to>
                                    </p:set>
                                    <p:animEffect transition="in" filter="blinds(vertical)">
                                      <p:cBhvr>
                                        <p:cTn id="148" dur="3000"/>
                                        <p:tgtEl>
                                          <p:spTgt spid="35"/>
                                        </p:tgtEl>
                                      </p:cBhvr>
                                    </p:animEffect>
                                  </p:childTnLst>
                                </p:cTn>
                              </p:par>
                              <p:par>
                                <p:cTn id="149" presetID="3" presetClass="entr" presetSubtype="5" fill="hold" grpId="0" nodeType="withEffect">
                                  <p:stCondLst>
                                    <p:cond delay="0"/>
                                  </p:stCondLst>
                                  <p:childTnLst>
                                    <p:set>
                                      <p:cBhvr>
                                        <p:cTn id="150" dur="1" fill="hold">
                                          <p:stCondLst>
                                            <p:cond delay="0"/>
                                          </p:stCondLst>
                                        </p:cTn>
                                        <p:tgtEl>
                                          <p:spTgt spid="36"/>
                                        </p:tgtEl>
                                        <p:attrNameLst>
                                          <p:attrName>style.visibility</p:attrName>
                                        </p:attrNameLst>
                                      </p:cBhvr>
                                      <p:to>
                                        <p:strVal val="visible"/>
                                      </p:to>
                                    </p:set>
                                    <p:animEffect transition="in" filter="blinds(vertical)">
                                      <p:cBhvr>
                                        <p:cTn id="151" dur="3000"/>
                                        <p:tgtEl>
                                          <p:spTgt spid="36"/>
                                        </p:tgtEl>
                                      </p:cBhvr>
                                    </p:animEffect>
                                  </p:childTnLst>
                                </p:cTn>
                              </p:par>
                              <p:par>
                                <p:cTn id="152" presetID="3" presetClass="entr" presetSubtype="5" fill="hold" grpId="0" nodeType="withEffect">
                                  <p:stCondLst>
                                    <p:cond delay="0"/>
                                  </p:stCondLst>
                                  <p:childTnLst>
                                    <p:set>
                                      <p:cBhvr>
                                        <p:cTn id="153" dur="1" fill="hold">
                                          <p:stCondLst>
                                            <p:cond delay="0"/>
                                          </p:stCondLst>
                                        </p:cTn>
                                        <p:tgtEl>
                                          <p:spTgt spid="37"/>
                                        </p:tgtEl>
                                        <p:attrNameLst>
                                          <p:attrName>style.visibility</p:attrName>
                                        </p:attrNameLst>
                                      </p:cBhvr>
                                      <p:to>
                                        <p:strVal val="visible"/>
                                      </p:to>
                                    </p:set>
                                    <p:animEffect transition="in" filter="blinds(vertical)">
                                      <p:cBhvr>
                                        <p:cTn id="154" dur="3000"/>
                                        <p:tgtEl>
                                          <p:spTgt spid="37"/>
                                        </p:tgtEl>
                                      </p:cBhvr>
                                    </p:animEffect>
                                  </p:childTnLst>
                                </p:cTn>
                              </p:par>
                              <p:par>
                                <p:cTn id="155" presetID="3" presetClass="entr" presetSubtype="5" fill="hold" grpId="0" nodeType="withEffect">
                                  <p:stCondLst>
                                    <p:cond delay="0"/>
                                  </p:stCondLst>
                                  <p:childTnLst>
                                    <p:set>
                                      <p:cBhvr>
                                        <p:cTn id="156" dur="1" fill="hold">
                                          <p:stCondLst>
                                            <p:cond delay="0"/>
                                          </p:stCondLst>
                                        </p:cTn>
                                        <p:tgtEl>
                                          <p:spTgt spid="38"/>
                                        </p:tgtEl>
                                        <p:attrNameLst>
                                          <p:attrName>style.visibility</p:attrName>
                                        </p:attrNameLst>
                                      </p:cBhvr>
                                      <p:to>
                                        <p:strVal val="visible"/>
                                      </p:to>
                                    </p:set>
                                    <p:animEffect transition="in" filter="blinds(vertical)">
                                      <p:cBhvr>
                                        <p:cTn id="157" dur="3000"/>
                                        <p:tgtEl>
                                          <p:spTgt spid="38"/>
                                        </p:tgtEl>
                                      </p:cBhvr>
                                    </p:animEffect>
                                  </p:childTnLst>
                                </p:cTn>
                              </p:par>
                              <p:par>
                                <p:cTn id="158" presetID="3" presetClass="entr" presetSubtype="5" fill="hold" grpId="0" nodeType="withEffect">
                                  <p:stCondLst>
                                    <p:cond delay="0"/>
                                  </p:stCondLst>
                                  <p:childTnLst>
                                    <p:set>
                                      <p:cBhvr>
                                        <p:cTn id="159" dur="1" fill="hold">
                                          <p:stCondLst>
                                            <p:cond delay="0"/>
                                          </p:stCondLst>
                                        </p:cTn>
                                        <p:tgtEl>
                                          <p:spTgt spid="39"/>
                                        </p:tgtEl>
                                        <p:attrNameLst>
                                          <p:attrName>style.visibility</p:attrName>
                                        </p:attrNameLst>
                                      </p:cBhvr>
                                      <p:to>
                                        <p:strVal val="visible"/>
                                      </p:to>
                                    </p:set>
                                    <p:animEffect transition="in" filter="blinds(vertical)">
                                      <p:cBhvr>
                                        <p:cTn id="160" dur="3000"/>
                                        <p:tgtEl>
                                          <p:spTgt spid="39"/>
                                        </p:tgtEl>
                                      </p:cBhvr>
                                    </p:animEffect>
                                  </p:childTnLst>
                                </p:cTn>
                              </p:par>
                              <p:par>
                                <p:cTn id="161" presetID="3" presetClass="entr" presetSubtype="5" fill="hold" grpId="0" nodeType="withEffect">
                                  <p:stCondLst>
                                    <p:cond delay="0"/>
                                  </p:stCondLst>
                                  <p:childTnLst>
                                    <p:set>
                                      <p:cBhvr>
                                        <p:cTn id="162" dur="1" fill="hold">
                                          <p:stCondLst>
                                            <p:cond delay="0"/>
                                          </p:stCondLst>
                                        </p:cTn>
                                        <p:tgtEl>
                                          <p:spTgt spid="57"/>
                                        </p:tgtEl>
                                        <p:attrNameLst>
                                          <p:attrName>style.visibility</p:attrName>
                                        </p:attrNameLst>
                                      </p:cBhvr>
                                      <p:to>
                                        <p:strVal val="visible"/>
                                      </p:to>
                                    </p:set>
                                    <p:animEffect transition="in" filter="blinds(vertical)">
                                      <p:cBhvr>
                                        <p:cTn id="163" dur="3000"/>
                                        <p:tgtEl>
                                          <p:spTgt spid="57"/>
                                        </p:tgtEl>
                                      </p:cBhvr>
                                    </p:animEffect>
                                  </p:childTnLst>
                                </p:cTn>
                              </p:par>
                              <p:par>
                                <p:cTn id="164" presetID="3" presetClass="entr" presetSubtype="5" fill="hold" grpId="0" nodeType="withEffect">
                                  <p:stCondLst>
                                    <p:cond delay="0"/>
                                  </p:stCondLst>
                                  <p:childTnLst>
                                    <p:set>
                                      <p:cBhvr>
                                        <p:cTn id="165" dur="1" fill="hold">
                                          <p:stCondLst>
                                            <p:cond delay="0"/>
                                          </p:stCondLst>
                                        </p:cTn>
                                        <p:tgtEl>
                                          <p:spTgt spid="58"/>
                                        </p:tgtEl>
                                        <p:attrNameLst>
                                          <p:attrName>style.visibility</p:attrName>
                                        </p:attrNameLst>
                                      </p:cBhvr>
                                      <p:to>
                                        <p:strVal val="visible"/>
                                      </p:to>
                                    </p:set>
                                    <p:animEffect transition="in" filter="blinds(vertical)">
                                      <p:cBhvr>
                                        <p:cTn id="166" dur="3000"/>
                                        <p:tgtEl>
                                          <p:spTgt spid="58"/>
                                        </p:tgtEl>
                                      </p:cBhvr>
                                    </p:animEffect>
                                  </p:childTnLst>
                                </p:cTn>
                              </p:par>
                              <p:par>
                                <p:cTn id="167" presetID="3" presetClass="entr" presetSubtype="5" fill="hold" grpId="0" nodeType="withEffect">
                                  <p:stCondLst>
                                    <p:cond delay="0"/>
                                  </p:stCondLst>
                                  <p:childTnLst>
                                    <p:set>
                                      <p:cBhvr>
                                        <p:cTn id="168" dur="1" fill="hold">
                                          <p:stCondLst>
                                            <p:cond delay="0"/>
                                          </p:stCondLst>
                                        </p:cTn>
                                        <p:tgtEl>
                                          <p:spTgt spid="59"/>
                                        </p:tgtEl>
                                        <p:attrNameLst>
                                          <p:attrName>style.visibility</p:attrName>
                                        </p:attrNameLst>
                                      </p:cBhvr>
                                      <p:to>
                                        <p:strVal val="visible"/>
                                      </p:to>
                                    </p:set>
                                    <p:animEffect transition="in" filter="blinds(vertical)">
                                      <p:cBhvr>
                                        <p:cTn id="169" dur="3000"/>
                                        <p:tgtEl>
                                          <p:spTgt spid="59"/>
                                        </p:tgtEl>
                                      </p:cBhvr>
                                    </p:animEffect>
                                  </p:childTnLst>
                                </p:cTn>
                              </p:par>
                              <p:par>
                                <p:cTn id="170" presetID="3" presetClass="entr" presetSubtype="5" fill="hold" grpId="0" nodeType="withEffect">
                                  <p:stCondLst>
                                    <p:cond delay="0"/>
                                  </p:stCondLst>
                                  <p:childTnLst>
                                    <p:set>
                                      <p:cBhvr>
                                        <p:cTn id="171" dur="1" fill="hold">
                                          <p:stCondLst>
                                            <p:cond delay="0"/>
                                          </p:stCondLst>
                                        </p:cTn>
                                        <p:tgtEl>
                                          <p:spTgt spid="60"/>
                                        </p:tgtEl>
                                        <p:attrNameLst>
                                          <p:attrName>style.visibility</p:attrName>
                                        </p:attrNameLst>
                                      </p:cBhvr>
                                      <p:to>
                                        <p:strVal val="visible"/>
                                      </p:to>
                                    </p:set>
                                    <p:animEffect transition="in" filter="blinds(vertical)">
                                      <p:cBhvr>
                                        <p:cTn id="172" dur="3000"/>
                                        <p:tgtEl>
                                          <p:spTgt spid="60"/>
                                        </p:tgtEl>
                                      </p:cBhvr>
                                    </p:animEffect>
                                  </p:childTnLst>
                                </p:cTn>
                              </p:par>
                              <p:par>
                                <p:cTn id="173" presetID="3" presetClass="entr" presetSubtype="5" fill="hold" grpId="0" nodeType="withEffect">
                                  <p:stCondLst>
                                    <p:cond delay="0"/>
                                  </p:stCondLst>
                                  <p:childTnLst>
                                    <p:set>
                                      <p:cBhvr>
                                        <p:cTn id="174" dur="1" fill="hold">
                                          <p:stCondLst>
                                            <p:cond delay="0"/>
                                          </p:stCondLst>
                                        </p:cTn>
                                        <p:tgtEl>
                                          <p:spTgt spid="61"/>
                                        </p:tgtEl>
                                        <p:attrNameLst>
                                          <p:attrName>style.visibility</p:attrName>
                                        </p:attrNameLst>
                                      </p:cBhvr>
                                      <p:to>
                                        <p:strVal val="visible"/>
                                      </p:to>
                                    </p:set>
                                    <p:animEffect transition="in" filter="blinds(vertical)">
                                      <p:cBhvr>
                                        <p:cTn id="175" dur="3000"/>
                                        <p:tgtEl>
                                          <p:spTgt spid="61"/>
                                        </p:tgtEl>
                                      </p:cBhvr>
                                    </p:animEffect>
                                  </p:childTnLst>
                                </p:cTn>
                              </p:par>
                              <p:par>
                                <p:cTn id="176" presetID="3" presetClass="entr" presetSubtype="5" fill="hold" grpId="0" nodeType="withEffect">
                                  <p:stCondLst>
                                    <p:cond delay="0"/>
                                  </p:stCondLst>
                                  <p:childTnLst>
                                    <p:set>
                                      <p:cBhvr>
                                        <p:cTn id="177" dur="1" fill="hold">
                                          <p:stCondLst>
                                            <p:cond delay="0"/>
                                          </p:stCondLst>
                                        </p:cTn>
                                        <p:tgtEl>
                                          <p:spTgt spid="62"/>
                                        </p:tgtEl>
                                        <p:attrNameLst>
                                          <p:attrName>style.visibility</p:attrName>
                                        </p:attrNameLst>
                                      </p:cBhvr>
                                      <p:to>
                                        <p:strVal val="visible"/>
                                      </p:to>
                                    </p:set>
                                    <p:animEffect transition="in" filter="blinds(vertical)">
                                      <p:cBhvr>
                                        <p:cTn id="178" dur="3000"/>
                                        <p:tgtEl>
                                          <p:spTgt spid="62"/>
                                        </p:tgtEl>
                                      </p:cBhvr>
                                    </p:animEffect>
                                  </p:childTnLst>
                                </p:cTn>
                              </p:par>
                              <p:par>
                                <p:cTn id="179" presetID="3" presetClass="entr" presetSubtype="5" fill="hold" grpId="0" nodeType="withEffect">
                                  <p:stCondLst>
                                    <p:cond delay="0"/>
                                  </p:stCondLst>
                                  <p:childTnLst>
                                    <p:set>
                                      <p:cBhvr>
                                        <p:cTn id="180" dur="1" fill="hold">
                                          <p:stCondLst>
                                            <p:cond delay="0"/>
                                          </p:stCondLst>
                                        </p:cTn>
                                        <p:tgtEl>
                                          <p:spTgt spid="63"/>
                                        </p:tgtEl>
                                        <p:attrNameLst>
                                          <p:attrName>style.visibility</p:attrName>
                                        </p:attrNameLst>
                                      </p:cBhvr>
                                      <p:to>
                                        <p:strVal val="visible"/>
                                      </p:to>
                                    </p:set>
                                    <p:animEffect transition="in" filter="blinds(vertical)">
                                      <p:cBhvr>
                                        <p:cTn id="181" dur="3000"/>
                                        <p:tgtEl>
                                          <p:spTgt spid="63"/>
                                        </p:tgtEl>
                                      </p:cBhvr>
                                    </p:animEffect>
                                  </p:childTnLst>
                                </p:cTn>
                              </p:par>
                              <p:par>
                                <p:cTn id="182" presetID="3" presetClass="entr" presetSubtype="5" fill="hold" grpId="0" nodeType="withEffect">
                                  <p:stCondLst>
                                    <p:cond delay="0"/>
                                  </p:stCondLst>
                                  <p:childTnLst>
                                    <p:set>
                                      <p:cBhvr>
                                        <p:cTn id="183" dur="1" fill="hold">
                                          <p:stCondLst>
                                            <p:cond delay="0"/>
                                          </p:stCondLst>
                                        </p:cTn>
                                        <p:tgtEl>
                                          <p:spTgt spid="64"/>
                                        </p:tgtEl>
                                        <p:attrNameLst>
                                          <p:attrName>style.visibility</p:attrName>
                                        </p:attrNameLst>
                                      </p:cBhvr>
                                      <p:to>
                                        <p:strVal val="visible"/>
                                      </p:to>
                                    </p:set>
                                    <p:animEffect transition="in" filter="blinds(vertical)">
                                      <p:cBhvr>
                                        <p:cTn id="184" dur="3000"/>
                                        <p:tgtEl>
                                          <p:spTgt spid="64"/>
                                        </p:tgtEl>
                                      </p:cBhvr>
                                    </p:animEffect>
                                  </p:childTnLst>
                                </p:cTn>
                              </p:par>
                              <p:par>
                                <p:cTn id="185" presetID="3" presetClass="entr" presetSubtype="5" fill="hold" grpId="0" nodeType="withEffect">
                                  <p:stCondLst>
                                    <p:cond delay="0"/>
                                  </p:stCondLst>
                                  <p:childTnLst>
                                    <p:set>
                                      <p:cBhvr>
                                        <p:cTn id="186" dur="1" fill="hold">
                                          <p:stCondLst>
                                            <p:cond delay="0"/>
                                          </p:stCondLst>
                                        </p:cTn>
                                        <p:tgtEl>
                                          <p:spTgt spid="65"/>
                                        </p:tgtEl>
                                        <p:attrNameLst>
                                          <p:attrName>style.visibility</p:attrName>
                                        </p:attrNameLst>
                                      </p:cBhvr>
                                      <p:to>
                                        <p:strVal val="visible"/>
                                      </p:to>
                                    </p:set>
                                    <p:animEffect transition="in" filter="blinds(vertical)">
                                      <p:cBhvr>
                                        <p:cTn id="187" dur="3000"/>
                                        <p:tgtEl>
                                          <p:spTgt spid="65"/>
                                        </p:tgtEl>
                                      </p:cBhvr>
                                    </p:animEffect>
                                  </p:childTnLst>
                                </p:cTn>
                              </p:par>
                              <p:par>
                                <p:cTn id="188" presetID="3" presetClass="entr" presetSubtype="5" fill="hold" grpId="0" nodeType="withEffect">
                                  <p:stCondLst>
                                    <p:cond delay="0"/>
                                  </p:stCondLst>
                                  <p:childTnLst>
                                    <p:set>
                                      <p:cBhvr>
                                        <p:cTn id="189" dur="1" fill="hold">
                                          <p:stCondLst>
                                            <p:cond delay="0"/>
                                          </p:stCondLst>
                                        </p:cTn>
                                        <p:tgtEl>
                                          <p:spTgt spid="66"/>
                                        </p:tgtEl>
                                        <p:attrNameLst>
                                          <p:attrName>style.visibility</p:attrName>
                                        </p:attrNameLst>
                                      </p:cBhvr>
                                      <p:to>
                                        <p:strVal val="visible"/>
                                      </p:to>
                                    </p:set>
                                    <p:animEffect transition="in" filter="blinds(vertical)">
                                      <p:cBhvr>
                                        <p:cTn id="190" dur="3000"/>
                                        <p:tgtEl>
                                          <p:spTgt spid="66"/>
                                        </p:tgtEl>
                                      </p:cBhvr>
                                    </p:animEffect>
                                  </p:childTnLst>
                                </p:cTn>
                              </p:par>
                              <p:par>
                                <p:cTn id="191" presetID="3" presetClass="entr" presetSubtype="5" fill="hold" grpId="0" nodeType="withEffect">
                                  <p:stCondLst>
                                    <p:cond delay="0"/>
                                  </p:stCondLst>
                                  <p:childTnLst>
                                    <p:set>
                                      <p:cBhvr>
                                        <p:cTn id="192" dur="1" fill="hold">
                                          <p:stCondLst>
                                            <p:cond delay="0"/>
                                          </p:stCondLst>
                                        </p:cTn>
                                        <p:tgtEl>
                                          <p:spTgt spid="67"/>
                                        </p:tgtEl>
                                        <p:attrNameLst>
                                          <p:attrName>style.visibility</p:attrName>
                                        </p:attrNameLst>
                                      </p:cBhvr>
                                      <p:to>
                                        <p:strVal val="visible"/>
                                      </p:to>
                                    </p:set>
                                    <p:animEffect transition="in" filter="blinds(vertical)">
                                      <p:cBhvr>
                                        <p:cTn id="193" dur="3000"/>
                                        <p:tgtEl>
                                          <p:spTgt spid="67"/>
                                        </p:tgtEl>
                                      </p:cBhvr>
                                    </p:animEffect>
                                  </p:childTnLst>
                                </p:cTn>
                              </p:par>
                              <p:par>
                                <p:cTn id="194" presetID="3" presetClass="entr" presetSubtype="5" fill="hold" grpId="0" nodeType="withEffect">
                                  <p:stCondLst>
                                    <p:cond delay="0"/>
                                  </p:stCondLst>
                                  <p:childTnLst>
                                    <p:set>
                                      <p:cBhvr>
                                        <p:cTn id="195" dur="1" fill="hold">
                                          <p:stCondLst>
                                            <p:cond delay="0"/>
                                          </p:stCondLst>
                                        </p:cTn>
                                        <p:tgtEl>
                                          <p:spTgt spid="68"/>
                                        </p:tgtEl>
                                        <p:attrNameLst>
                                          <p:attrName>style.visibility</p:attrName>
                                        </p:attrNameLst>
                                      </p:cBhvr>
                                      <p:to>
                                        <p:strVal val="visible"/>
                                      </p:to>
                                    </p:set>
                                    <p:animEffect transition="in" filter="blinds(vertical)">
                                      <p:cBhvr>
                                        <p:cTn id="196" dur="3000"/>
                                        <p:tgtEl>
                                          <p:spTgt spid="68"/>
                                        </p:tgtEl>
                                      </p:cBhvr>
                                    </p:animEffect>
                                  </p:childTnLst>
                                </p:cTn>
                              </p:par>
                              <p:par>
                                <p:cTn id="197" presetID="3" presetClass="entr" presetSubtype="5" fill="hold" grpId="0" nodeType="withEffect">
                                  <p:stCondLst>
                                    <p:cond delay="0"/>
                                  </p:stCondLst>
                                  <p:childTnLst>
                                    <p:set>
                                      <p:cBhvr>
                                        <p:cTn id="198" dur="1" fill="hold">
                                          <p:stCondLst>
                                            <p:cond delay="0"/>
                                          </p:stCondLst>
                                        </p:cTn>
                                        <p:tgtEl>
                                          <p:spTgt spid="69"/>
                                        </p:tgtEl>
                                        <p:attrNameLst>
                                          <p:attrName>style.visibility</p:attrName>
                                        </p:attrNameLst>
                                      </p:cBhvr>
                                      <p:to>
                                        <p:strVal val="visible"/>
                                      </p:to>
                                    </p:set>
                                    <p:animEffect transition="in" filter="blinds(vertical)">
                                      <p:cBhvr>
                                        <p:cTn id="199" dur="3000"/>
                                        <p:tgtEl>
                                          <p:spTgt spid="69"/>
                                        </p:tgtEl>
                                      </p:cBhvr>
                                    </p:animEffect>
                                  </p:childTnLst>
                                </p:cTn>
                              </p:par>
                              <p:par>
                                <p:cTn id="200" presetID="3" presetClass="entr" presetSubtype="5" fill="hold" grpId="0" nodeType="withEffect">
                                  <p:stCondLst>
                                    <p:cond delay="0"/>
                                  </p:stCondLst>
                                  <p:childTnLst>
                                    <p:set>
                                      <p:cBhvr>
                                        <p:cTn id="201" dur="1" fill="hold">
                                          <p:stCondLst>
                                            <p:cond delay="0"/>
                                          </p:stCondLst>
                                        </p:cTn>
                                        <p:tgtEl>
                                          <p:spTgt spid="70"/>
                                        </p:tgtEl>
                                        <p:attrNameLst>
                                          <p:attrName>style.visibility</p:attrName>
                                        </p:attrNameLst>
                                      </p:cBhvr>
                                      <p:to>
                                        <p:strVal val="visible"/>
                                      </p:to>
                                    </p:set>
                                    <p:animEffect transition="in" filter="blinds(vertical)">
                                      <p:cBhvr>
                                        <p:cTn id="202" dur="3000"/>
                                        <p:tgtEl>
                                          <p:spTgt spid="70"/>
                                        </p:tgtEl>
                                      </p:cBhvr>
                                    </p:animEffect>
                                  </p:childTnLst>
                                </p:cTn>
                              </p:par>
                              <p:par>
                                <p:cTn id="203" presetID="3" presetClass="entr" presetSubtype="5" fill="hold" grpId="0" nodeType="withEffect">
                                  <p:stCondLst>
                                    <p:cond delay="0"/>
                                  </p:stCondLst>
                                  <p:childTnLst>
                                    <p:set>
                                      <p:cBhvr>
                                        <p:cTn id="204" dur="1" fill="hold">
                                          <p:stCondLst>
                                            <p:cond delay="0"/>
                                          </p:stCondLst>
                                        </p:cTn>
                                        <p:tgtEl>
                                          <p:spTgt spid="71"/>
                                        </p:tgtEl>
                                        <p:attrNameLst>
                                          <p:attrName>style.visibility</p:attrName>
                                        </p:attrNameLst>
                                      </p:cBhvr>
                                      <p:to>
                                        <p:strVal val="visible"/>
                                      </p:to>
                                    </p:set>
                                    <p:animEffect transition="in" filter="blinds(vertical)">
                                      <p:cBhvr>
                                        <p:cTn id="205" dur="3000"/>
                                        <p:tgtEl>
                                          <p:spTgt spid="71"/>
                                        </p:tgtEl>
                                      </p:cBhvr>
                                    </p:animEffect>
                                  </p:childTnLst>
                                </p:cTn>
                              </p:par>
                              <p:par>
                                <p:cTn id="206" presetID="3" presetClass="entr" presetSubtype="5" fill="hold" grpId="0" nodeType="withEffect">
                                  <p:stCondLst>
                                    <p:cond delay="0"/>
                                  </p:stCondLst>
                                  <p:childTnLst>
                                    <p:set>
                                      <p:cBhvr>
                                        <p:cTn id="207" dur="1" fill="hold">
                                          <p:stCondLst>
                                            <p:cond delay="0"/>
                                          </p:stCondLst>
                                        </p:cTn>
                                        <p:tgtEl>
                                          <p:spTgt spid="72"/>
                                        </p:tgtEl>
                                        <p:attrNameLst>
                                          <p:attrName>style.visibility</p:attrName>
                                        </p:attrNameLst>
                                      </p:cBhvr>
                                      <p:to>
                                        <p:strVal val="visible"/>
                                      </p:to>
                                    </p:set>
                                    <p:animEffect transition="in" filter="blinds(vertical)">
                                      <p:cBhvr>
                                        <p:cTn id="208" dur="3000"/>
                                        <p:tgtEl>
                                          <p:spTgt spid="72"/>
                                        </p:tgtEl>
                                      </p:cBhvr>
                                    </p:animEffect>
                                  </p:childTnLst>
                                </p:cTn>
                              </p:par>
                              <p:par>
                                <p:cTn id="209" presetID="3" presetClass="entr" presetSubtype="5" fill="hold" grpId="0" nodeType="withEffect">
                                  <p:stCondLst>
                                    <p:cond delay="0"/>
                                  </p:stCondLst>
                                  <p:childTnLst>
                                    <p:set>
                                      <p:cBhvr>
                                        <p:cTn id="210" dur="1" fill="hold">
                                          <p:stCondLst>
                                            <p:cond delay="0"/>
                                          </p:stCondLst>
                                        </p:cTn>
                                        <p:tgtEl>
                                          <p:spTgt spid="73"/>
                                        </p:tgtEl>
                                        <p:attrNameLst>
                                          <p:attrName>style.visibility</p:attrName>
                                        </p:attrNameLst>
                                      </p:cBhvr>
                                      <p:to>
                                        <p:strVal val="visible"/>
                                      </p:to>
                                    </p:set>
                                    <p:animEffect transition="in" filter="blinds(vertical)">
                                      <p:cBhvr>
                                        <p:cTn id="211" dur="3000"/>
                                        <p:tgtEl>
                                          <p:spTgt spid="73"/>
                                        </p:tgtEl>
                                      </p:cBhvr>
                                    </p:animEffect>
                                  </p:childTnLst>
                                </p:cTn>
                              </p:par>
                              <p:par>
                                <p:cTn id="212" presetID="19" presetClass="entr" presetSubtype="10" fill="hold" grpId="1" nodeType="withEffect">
                                  <p:stCondLst>
                                    <p:cond delay="0"/>
                                  </p:stCondLst>
                                  <p:childTnLst>
                                    <p:set>
                                      <p:cBhvr>
                                        <p:cTn id="213" dur="1" fill="hold">
                                          <p:stCondLst>
                                            <p:cond delay="0"/>
                                          </p:stCondLst>
                                        </p:cTn>
                                        <p:tgtEl>
                                          <p:spTgt spid="6"/>
                                        </p:tgtEl>
                                        <p:attrNameLst>
                                          <p:attrName>style.visibility</p:attrName>
                                        </p:attrNameLst>
                                      </p:cBhvr>
                                      <p:to>
                                        <p:strVal val="visible"/>
                                      </p:to>
                                    </p:set>
                                    <p:anim calcmode="lin" valueType="num">
                                      <p:cBhvr>
                                        <p:cTn id="214" dur="3000" fill="hold"/>
                                        <p:tgtEl>
                                          <p:spTgt spid="6"/>
                                        </p:tgtEl>
                                        <p:attrNameLst>
                                          <p:attrName>ppt_w</p:attrName>
                                        </p:attrNameLst>
                                      </p:cBhvr>
                                      <p:tavLst>
                                        <p:tav tm="0" fmla="#ppt_w*sin(2.5*pi*$)">
                                          <p:val>
                                            <p:fltVal val="0"/>
                                          </p:val>
                                        </p:tav>
                                        <p:tav tm="100000">
                                          <p:val>
                                            <p:fltVal val="1"/>
                                          </p:val>
                                        </p:tav>
                                      </p:tavLst>
                                    </p:anim>
                                    <p:anim calcmode="lin" valueType="num">
                                      <p:cBhvr>
                                        <p:cTn id="215" dur="3000" fill="hold"/>
                                        <p:tgtEl>
                                          <p:spTgt spid="6"/>
                                        </p:tgtEl>
                                        <p:attrNameLst>
                                          <p:attrName>ppt_h</p:attrName>
                                        </p:attrNameLst>
                                      </p:cBhvr>
                                      <p:tavLst>
                                        <p:tav tm="0">
                                          <p:val>
                                            <p:strVal val="#ppt_h"/>
                                          </p:val>
                                        </p:tav>
                                        <p:tav tm="100000">
                                          <p:val>
                                            <p:strVal val="#ppt_h"/>
                                          </p:val>
                                        </p:tav>
                                      </p:tavLst>
                                    </p:anim>
                                  </p:childTnLst>
                                </p:cTn>
                              </p:par>
                              <p:par>
                                <p:cTn id="216" presetID="19" presetClass="entr" presetSubtype="10" fill="hold" grpId="1" nodeType="withEffect">
                                  <p:stCondLst>
                                    <p:cond delay="0"/>
                                  </p:stCondLst>
                                  <p:childTnLst>
                                    <p:set>
                                      <p:cBhvr>
                                        <p:cTn id="217" dur="1" fill="hold">
                                          <p:stCondLst>
                                            <p:cond delay="0"/>
                                          </p:stCondLst>
                                        </p:cTn>
                                        <p:tgtEl>
                                          <p:spTgt spid="7"/>
                                        </p:tgtEl>
                                        <p:attrNameLst>
                                          <p:attrName>style.visibility</p:attrName>
                                        </p:attrNameLst>
                                      </p:cBhvr>
                                      <p:to>
                                        <p:strVal val="visible"/>
                                      </p:to>
                                    </p:set>
                                    <p:anim calcmode="lin" valueType="num">
                                      <p:cBhvr>
                                        <p:cTn id="218" dur="3000" fill="hold"/>
                                        <p:tgtEl>
                                          <p:spTgt spid="7"/>
                                        </p:tgtEl>
                                        <p:attrNameLst>
                                          <p:attrName>ppt_w</p:attrName>
                                        </p:attrNameLst>
                                      </p:cBhvr>
                                      <p:tavLst>
                                        <p:tav tm="0" fmla="#ppt_w*sin(2.5*pi*$)">
                                          <p:val>
                                            <p:fltVal val="0"/>
                                          </p:val>
                                        </p:tav>
                                        <p:tav tm="100000">
                                          <p:val>
                                            <p:fltVal val="1"/>
                                          </p:val>
                                        </p:tav>
                                      </p:tavLst>
                                    </p:anim>
                                    <p:anim calcmode="lin" valueType="num">
                                      <p:cBhvr>
                                        <p:cTn id="219" dur="3000" fill="hold"/>
                                        <p:tgtEl>
                                          <p:spTgt spid="7"/>
                                        </p:tgtEl>
                                        <p:attrNameLst>
                                          <p:attrName>ppt_h</p:attrName>
                                        </p:attrNameLst>
                                      </p:cBhvr>
                                      <p:tavLst>
                                        <p:tav tm="0">
                                          <p:val>
                                            <p:strVal val="#ppt_h"/>
                                          </p:val>
                                        </p:tav>
                                        <p:tav tm="100000">
                                          <p:val>
                                            <p:strVal val="#ppt_h"/>
                                          </p:val>
                                        </p:tav>
                                      </p:tavLst>
                                    </p:anim>
                                  </p:childTnLst>
                                </p:cTn>
                              </p:par>
                              <p:par>
                                <p:cTn id="220" presetID="19" presetClass="entr" presetSubtype="10" fill="hold" grpId="1" nodeType="withEffect">
                                  <p:stCondLst>
                                    <p:cond delay="0"/>
                                  </p:stCondLst>
                                  <p:childTnLst>
                                    <p:set>
                                      <p:cBhvr>
                                        <p:cTn id="221" dur="1" fill="hold">
                                          <p:stCondLst>
                                            <p:cond delay="0"/>
                                          </p:stCondLst>
                                        </p:cTn>
                                        <p:tgtEl>
                                          <p:spTgt spid="8"/>
                                        </p:tgtEl>
                                        <p:attrNameLst>
                                          <p:attrName>style.visibility</p:attrName>
                                        </p:attrNameLst>
                                      </p:cBhvr>
                                      <p:to>
                                        <p:strVal val="visible"/>
                                      </p:to>
                                    </p:set>
                                    <p:anim calcmode="lin" valueType="num">
                                      <p:cBhvr>
                                        <p:cTn id="222" dur="3000" fill="hold"/>
                                        <p:tgtEl>
                                          <p:spTgt spid="8"/>
                                        </p:tgtEl>
                                        <p:attrNameLst>
                                          <p:attrName>ppt_w</p:attrName>
                                        </p:attrNameLst>
                                      </p:cBhvr>
                                      <p:tavLst>
                                        <p:tav tm="0" fmla="#ppt_w*sin(2.5*pi*$)">
                                          <p:val>
                                            <p:fltVal val="0"/>
                                          </p:val>
                                        </p:tav>
                                        <p:tav tm="100000">
                                          <p:val>
                                            <p:fltVal val="1"/>
                                          </p:val>
                                        </p:tav>
                                      </p:tavLst>
                                    </p:anim>
                                    <p:anim calcmode="lin" valueType="num">
                                      <p:cBhvr>
                                        <p:cTn id="223" dur="3000" fill="hold"/>
                                        <p:tgtEl>
                                          <p:spTgt spid="8"/>
                                        </p:tgtEl>
                                        <p:attrNameLst>
                                          <p:attrName>ppt_h</p:attrName>
                                        </p:attrNameLst>
                                      </p:cBhvr>
                                      <p:tavLst>
                                        <p:tav tm="0">
                                          <p:val>
                                            <p:strVal val="#ppt_h"/>
                                          </p:val>
                                        </p:tav>
                                        <p:tav tm="100000">
                                          <p:val>
                                            <p:strVal val="#ppt_h"/>
                                          </p:val>
                                        </p:tav>
                                      </p:tavLst>
                                    </p:anim>
                                  </p:childTnLst>
                                </p:cTn>
                              </p:par>
                              <p:par>
                                <p:cTn id="224" presetID="19" presetClass="entr" presetSubtype="10" fill="hold" grpId="1" nodeType="withEffect">
                                  <p:stCondLst>
                                    <p:cond delay="0"/>
                                  </p:stCondLst>
                                  <p:childTnLst>
                                    <p:set>
                                      <p:cBhvr>
                                        <p:cTn id="225" dur="1" fill="hold">
                                          <p:stCondLst>
                                            <p:cond delay="0"/>
                                          </p:stCondLst>
                                        </p:cTn>
                                        <p:tgtEl>
                                          <p:spTgt spid="9"/>
                                        </p:tgtEl>
                                        <p:attrNameLst>
                                          <p:attrName>style.visibility</p:attrName>
                                        </p:attrNameLst>
                                      </p:cBhvr>
                                      <p:to>
                                        <p:strVal val="visible"/>
                                      </p:to>
                                    </p:set>
                                    <p:anim calcmode="lin" valueType="num">
                                      <p:cBhvr>
                                        <p:cTn id="226" dur="3000" fill="hold"/>
                                        <p:tgtEl>
                                          <p:spTgt spid="9"/>
                                        </p:tgtEl>
                                        <p:attrNameLst>
                                          <p:attrName>ppt_w</p:attrName>
                                        </p:attrNameLst>
                                      </p:cBhvr>
                                      <p:tavLst>
                                        <p:tav tm="0" fmla="#ppt_w*sin(2.5*pi*$)">
                                          <p:val>
                                            <p:fltVal val="0"/>
                                          </p:val>
                                        </p:tav>
                                        <p:tav tm="100000">
                                          <p:val>
                                            <p:fltVal val="1"/>
                                          </p:val>
                                        </p:tav>
                                      </p:tavLst>
                                    </p:anim>
                                    <p:anim calcmode="lin" valueType="num">
                                      <p:cBhvr>
                                        <p:cTn id="227" dur="3000" fill="hold"/>
                                        <p:tgtEl>
                                          <p:spTgt spid="9"/>
                                        </p:tgtEl>
                                        <p:attrNameLst>
                                          <p:attrName>ppt_h</p:attrName>
                                        </p:attrNameLst>
                                      </p:cBhvr>
                                      <p:tavLst>
                                        <p:tav tm="0">
                                          <p:val>
                                            <p:strVal val="#ppt_h"/>
                                          </p:val>
                                        </p:tav>
                                        <p:tav tm="100000">
                                          <p:val>
                                            <p:strVal val="#ppt_h"/>
                                          </p:val>
                                        </p:tav>
                                      </p:tavLst>
                                    </p:anim>
                                  </p:childTnLst>
                                </p:cTn>
                              </p:par>
                              <p:par>
                                <p:cTn id="228" presetID="19" presetClass="entr" presetSubtype="10" fill="hold" grpId="1" nodeType="withEffect">
                                  <p:stCondLst>
                                    <p:cond delay="0"/>
                                  </p:stCondLst>
                                  <p:childTnLst>
                                    <p:set>
                                      <p:cBhvr>
                                        <p:cTn id="229" dur="1" fill="hold">
                                          <p:stCondLst>
                                            <p:cond delay="0"/>
                                          </p:stCondLst>
                                        </p:cTn>
                                        <p:tgtEl>
                                          <p:spTgt spid="10"/>
                                        </p:tgtEl>
                                        <p:attrNameLst>
                                          <p:attrName>style.visibility</p:attrName>
                                        </p:attrNameLst>
                                      </p:cBhvr>
                                      <p:to>
                                        <p:strVal val="visible"/>
                                      </p:to>
                                    </p:set>
                                    <p:anim calcmode="lin" valueType="num">
                                      <p:cBhvr>
                                        <p:cTn id="230" dur="3000" fill="hold"/>
                                        <p:tgtEl>
                                          <p:spTgt spid="10"/>
                                        </p:tgtEl>
                                        <p:attrNameLst>
                                          <p:attrName>ppt_w</p:attrName>
                                        </p:attrNameLst>
                                      </p:cBhvr>
                                      <p:tavLst>
                                        <p:tav tm="0" fmla="#ppt_w*sin(2.5*pi*$)">
                                          <p:val>
                                            <p:fltVal val="0"/>
                                          </p:val>
                                        </p:tav>
                                        <p:tav tm="100000">
                                          <p:val>
                                            <p:fltVal val="1"/>
                                          </p:val>
                                        </p:tav>
                                      </p:tavLst>
                                    </p:anim>
                                    <p:anim calcmode="lin" valueType="num">
                                      <p:cBhvr>
                                        <p:cTn id="231" dur="3000" fill="hold"/>
                                        <p:tgtEl>
                                          <p:spTgt spid="10"/>
                                        </p:tgtEl>
                                        <p:attrNameLst>
                                          <p:attrName>ppt_h</p:attrName>
                                        </p:attrNameLst>
                                      </p:cBhvr>
                                      <p:tavLst>
                                        <p:tav tm="0">
                                          <p:val>
                                            <p:strVal val="#ppt_h"/>
                                          </p:val>
                                        </p:tav>
                                        <p:tav tm="100000">
                                          <p:val>
                                            <p:strVal val="#ppt_h"/>
                                          </p:val>
                                        </p:tav>
                                      </p:tavLst>
                                    </p:anim>
                                  </p:childTnLst>
                                </p:cTn>
                              </p:par>
                              <p:par>
                                <p:cTn id="232" presetID="19" presetClass="entr" presetSubtype="10" fill="hold" grpId="1" nodeType="withEffect">
                                  <p:stCondLst>
                                    <p:cond delay="0"/>
                                  </p:stCondLst>
                                  <p:childTnLst>
                                    <p:set>
                                      <p:cBhvr>
                                        <p:cTn id="233" dur="1" fill="hold">
                                          <p:stCondLst>
                                            <p:cond delay="0"/>
                                          </p:stCondLst>
                                        </p:cTn>
                                        <p:tgtEl>
                                          <p:spTgt spid="11"/>
                                        </p:tgtEl>
                                        <p:attrNameLst>
                                          <p:attrName>style.visibility</p:attrName>
                                        </p:attrNameLst>
                                      </p:cBhvr>
                                      <p:to>
                                        <p:strVal val="visible"/>
                                      </p:to>
                                    </p:set>
                                    <p:anim calcmode="lin" valueType="num">
                                      <p:cBhvr>
                                        <p:cTn id="234" dur="3000" fill="hold"/>
                                        <p:tgtEl>
                                          <p:spTgt spid="11"/>
                                        </p:tgtEl>
                                        <p:attrNameLst>
                                          <p:attrName>ppt_w</p:attrName>
                                        </p:attrNameLst>
                                      </p:cBhvr>
                                      <p:tavLst>
                                        <p:tav tm="0" fmla="#ppt_w*sin(2.5*pi*$)">
                                          <p:val>
                                            <p:fltVal val="0"/>
                                          </p:val>
                                        </p:tav>
                                        <p:tav tm="100000">
                                          <p:val>
                                            <p:fltVal val="1"/>
                                          </p:val>
                                        </p:tav>
                                      </p:tavLst>
                                    </p:anim>
                                    <p:anim calcmode="lin" valueType="num">
                                      <p:cBhvr>
                                        <p:cTn id="235" dur="3000" fill="hold"/>
                                        <p:tgtEl>
                                          <p:spTgt spid="11"/>
                                        </p:tgtEl>
                                        <p:attrNameLst>
                                          <p:attrName>ppt_h</p:attrName>
                                        </p:attrNameLst>
                                      </p:cBhvr>
                                      <p:tavLst>
                                        <p:tav tm="0">
                                          <p:val>
                                            <p:strVal val="#ppt_h"/>
                                          </p:val>
                                        </p:tav>
                                        <p:tav tm="100000">
                                          <p:val>
                                            <p:strVal val="#ppt_h"/>
                                          </p:val>
                                        </p:tav>
                                      </p:tavLst>
                                    </p:anim>
                                  </p:childTnLst>
                                </p:cTn>
                              </p:par>
                              <p:par>
                                <p:cTn id="236" presetID="19" presetClass="entr" presetSubtype="10" fill="hold" grpId="1" nodeType="withEffect">
                                  <p:stCondLst>
                                    <p:cond delay="0"/>
                                  </p:stCondLst>
                                  <p:childTnLst>
                                    <p:set>
                                      <p:cBhvr>
                                        <p:cTn id="237" dur="1" fill="hold">
                                          <p:stCondLst>
                                            <p:cond delay="0"/>
                                          </p:stCondLst>
                                        </p:cTn>
                                        <p:tgtEl>
                                          <p:spTgt spid="12"/>
                                        </p:tgtEl>
                                        <p:attrNameLst>
                                          <p:attrName>style.visibility</p:attrName>
                                        </p:attrNameLst>
                                      </p:cBhvr>
                                      <p:to>
                                        <p:strVal val="visible"/>
                                      </p:to>
                                    </p:set>
                                    <p:anim calcmode="lin" valueType="num">
                                      <p:cBhvr>
                                        <p:cTn id="238" dur="3000" fill="hold"/>
                                        <p:tgtEl>
                                          <p:spTgt spid="12"/>
                                        </p:tgtEl>
                                        <p:attrNameLst>
                                          <p:attrName>ppt_w</p:attrName>
                                        </p:attrNameLst>
                                      </p:cBhvr>
                                      <p:tavLst>
                                        <p:tav tm="0" fmla="#ppt_w*sin(2.5*pi*$)">
                                          <p:val>
                                            <p:fltVal val="0"/>
                                          </p:val>
                                        </p:tav>
                                        <p:tav tm="100000">
                                          <p:val>
                                            <p:fltVal val="1"/>
                                          </p:val>
                                        </p:tav>
                                      </p:tavLst>
                                    </p:anim>
                                    <p:anim calcmode="lin" valueType="num">
                                      <p:cBhvr>
                                        <p:cTn id="239" dur="3000" fill="hold"/>
                                        <p:tgtEl>
                                          <p:spTgt spid="12"/>
                                        </p:tgtEl>
                                        <p:attrNameLst>
                                          <p:attrName>ppt_h</p:attrName>
                                        </p:attrNameLst>
                                      </p:cBhvr>
                                      <p:tavLst>
                                        <p:tav tm="0">
                                          <p:val>
                                            <p:strVal val="#ppt_h"/>
                                          </p:val>
                                        </p:tav>
                                        <p:tav tm="100000">
                                          <p:val>
                                            <p:strVal val="#ppt_h"/>
                                          </p:val>
                                        </p:tav>
                                      </p:tavLst>
                                    </p:anim>
                                  </p:childTnLst>
                                </p:cTn>
                              </p:par>
                              <p:par>
                                <p:cTn id="240" presetID="19" presetClass="entr" presetSubtype="10" fill="hold" grpId="1" nodeType="withEffect">
                                  <p:stCondLst>
                                    <p:cond delay="0"/>
                                  </p:stCondLst>
                                  <p:childTnLst>
                                    <p:set>
                                      <p:cBhvr>
                                        <p:cTn id="241" dur="1" fill="hold">
                                          <p:stCondLst>
                                            <p:cond delay="0"/>
                                          </p:stCondLst>
                                        </p:cTn>
                                        <p:tgtEl>
                                          <p:spTgt spid="13"/>
                                        </p:tgtEl>
                                        <p:attrNameLst>
                                          <p:attrName>style.visibility</p:attrName>
                                        </p:attrNameLst>
                                      </p:cBhvr>
                                      <p:to>
                                        <p:strVal val="visible"/>
                                      </p:to>
                                    </p:set>
                                    <p:anim calcmode="lin" valueType="num">
                                      <p:cBhvr>
                                        <p:cTn id="242" dur="3000" fill="hold"/>
                                        <p:tgtEl>
                                          <p:spTgt spid="13"/>
                                        </p:tgtEl>
                                        <p:attrNameLst>
                                          <p:attrName>ppt_w</p:attrName>
                                        </p:attrNameLst>
                                      </p:cBhvr>
                                      <p:tavLst>
                                        <p:tav tm="0" fmla="#ppt_w*sin(2.5*pi*$)">
                                          <p:val>
                                            <p:fltVal val="0"/>
                                          </p:val>
                                        </p:tav>
                                        <p:tav tm="100000">
                                          <p:val>
                                            <p:fltVal val="1"/>
                                          </p:val>
                                        </p:tav>
                                      </p:tavLst>
                                    </p:anim>
                                    <p:anim calcmode="lin" valueType="num">
                                      <p:cBhvr>
                                        <p:cTn id="243" dur="3000" fill="hold"/>
                                        <p:tgtEl>
                                          <p:spTgt spid="13"/>
                                        </p:tgtEl>
                                        <p:attrNameLst>
                                          <p:attrName>ppt_h</p:attrName>
                                        </p:attrNameLst>
                                      </p:cBhvr>
                                      <p:tavLst>
                                        <p:tav tm="0">
                                          <p:val>
                                            <p:strVal val="#ppt_h"/>
                                          </p:val>
                                        </p:tav>
                                        <p:tav tm="100000">
                                          <p:val>
                                            <p:strVal val="#ppt_h"/>
                                          </p:val>
                                        </p:tav>
                                      </p:tavLst>
                                    </p:anim>
                                  </p:childTnLst>
                                </p:cTn>
                              </p:par>
                              <p:par>
                                <p:cTn id="244" presetID="19" presetClass="entr" presetSubtype="10" fill="hold" grpId="1" nodeType="withEffect">
                                  <p:stCondLst>
                                    <p:cond delay="0"/>
                                  </p:stCondLst>
                                  <p:childTnLst>
                                    <p:set>
                                      <p:cBhvr>
                                        <p:cTn id="245" dur="1" fill="hold">
                                          <p:stCondLst>
                                            <p:cond delay="0"/>
                                          </p:stCondLst>
                                        </p:cTn>
                                        <p:tgtEl>
                                          <p:spTgt spid="14"/>
                                        </p:tgtEl>
                                        <p:attrNameLst>
                                          <p:attrName>style.visibility</p:attrName>
                                        </p:attrNameLst>
                                      </p:cBhvr>
                                      <p:to>
                                        <p:strVal val="visible"/>
                                      </p:to>
                                    </p:set>
                                    <p:anim calcmode="lin" valueType="num">
                                      <p:cBhvr>
                                        <p:cTn id="246" dur="3000" fill="hold"/>
                                        <p:tgtEl>
                                          <p:spTgt spid="14"/>
                                        </p:tgtEl>
                                        <p:attrNameLst>
                                          <p:attrName>ppt_w</p:attrName>
                                        </p:attrNameLst>
                                      </p:cBhvr>
                                      <p:tavLst>
                                        <p:tav tm="0" fmla="#ppt_w*sin(2.5*pi*$)">
                                          <p:val>
                                            <p:fltVal val="0"/>
                                          </p:val>
                                        </p:tav>
                                        <p:tav tm="100000">
                                          <p:val>
                                            <p:fltVal val="1"/>
                                          </p:val>
                                        </p:tav>
                                      </p:tavLst>
                                    </p:anim>
                                    <p:anim calcmode="lin" valueType="num">
                                      <p:cBhvr>
                                        <p:cTn id="247" dur="3000" fill="hold"/>
                                        <p:tgtEl>
                                          <p:spTgt spid="14"/>
                                        </p:tgtEl>
                                        <p:attrNameLst>
                                          <p:attrName>ppt_h</p:attrName>
                                        </p:attrNameLst>
                                      </p:cBhvr>
                                      <p:tavLst>
                                        <p:tav tm="0">
                                          <p:val>
                                            <p:strVal val="#ppt_h"/>
                                          </p:val>
                                        </p:tav>
                                        <p:tav tm="100000">
                                          <p:val>
                                            <p:strVal val="#ppt_h"/>
                                          </p:val>
                                        </p:tav>
                                      </p:tavLst>
                                    </p:anim>
                                  </p:childTnLst>
                                </p:cTn>
                              </p:par>
                              <p:par>
                                <p:cTn id="248" presetID="19" presetClass="entr" presetSubtype="10" fill="hold" grpId="1" nodeType="withEffect">
                                  <p:stCondLst>
                                    <p:cond delay="0"/>
                                  </p:stCondLst>
                                  <p:childTnLst>
                                    <p:set>
                                      <p:cBhvr>
                                        <p:cTn id="249" dur="1" fill="hold">
                                          <p:stCondLst>
                                            <p:cond delay="0"/>
                                          </p:stCondLst>
                                        </p:cTn>
                                        <p:tgtEl>
                                          <p:spTgt spid="15"/>
                                        </p:tgtEl>
                                        <p:attrNameLst>
                                          <p:attrName>style.visibility</p:attrName>
                                        </p:attrNameLst>
                                      </p:cBhvr>
                                      <p:to>
                                        <p:strVal val="visible"/>
                                      </p:to>
                                    </p:set>
                                    <p:anim calcmode="lin" valueType="num">
                                      <p:cBhvr>
                                        <p:cTn id="250" dur="3000" fill="hold"/>
                                        <p:tgtEl>
                                          <p:spTgt spid="15"/>
                                        </p:tgtEl>
                                        <p:attrNameLst>
                                          <p:attrName>ppt_w</p:attrName>
                                        </p:attrNameLst>
                                      </p:cBhvr>
                                      <p:tavLst>
                                        <p:tav tm="0" fmla="#ppt_w*sin(2.5*pi*$)">
                                          <p:val>
                                            <p:fltVal val="0"/>
                                          </p:val>
                                        </p:tav>
                                        <p:tav tm="100000">
                                          <p:val>
                                            <p:fltVal val="1"/>
                                          </p:val>
                                        </p:tav>
                                      </p:tavLst>
                                    </p:anim>
                                    <p:anim calcmode="lin" valueType="num">
                                      <p:cBhvr>
                                        <p:cTn id="251" dur="3000" fill="hold"/>
                                        <p:tgtEl>
                                          <p:spTgt spid="15"/>
                                        </p:tgtEl>
                                        <p:attrNameLst>
                                          <p:attrName>ppt_h</p:attrName>
                                        </p:attrNameLst>
                                      </p:cBhvr>
                                      <p:tavLst>
                                        <p:tav tm="0">
                                          <p:val>
                                            <p:strVal val="#ppt_h"/>
                                          </p:val>
                                        </p:tav>
                                        <p:tav tm="100000">
                                          <p:val>
                                            <p:strVal val="#ppt_h"/>
                                          </p:val>
                                        </p:tav>
                                      </p:tavLst>
                                    </p:anim>
                                  </p:childTnLst>
                                </p:cTn>
                              </p:par>
                              <p:par>
                                <p:cTn id="252" presetID="19" presetClass="entr" presetSubtype="10" fill="hold" grpId="1" nodeType="withEffect">
                                  <p:stCondLst>
                                    <p:cond delay="0"/>
                                  </p:stCondLst>
                                  <p:childTnLst>
                                    <p:set>
                                      <p:cBhvr>
                                        <p:cTn id="253" dur="1" fill="hold">
                                          <p:stCondLst>
                                            <p:cond delay="0"/>
                                          </p:stCondLst>
                                        </p:cTn>
                                        <p:tgtEl>
                                          <p:spTgt spid="16"/>
                                        </p:tgtEl>
                                        <p:attrNameLst>
                                          <p:attrName>style.visibility</p:attrName>
                                        </p:attrNameLst>
                                      </p:cBhvr>
                                      <p:to>
                                        <p:strVal val="visible"/>
                                      </p:to>
                                    </p:set>
                                    <p:anim calcmode="lin" valueType="num">
                                      <p:cBhvr>
                                        <p:cTn id="254" dur="3000" fill="hold"/>
                                        <p:tgtEl>
                                          <p:spTgt spid="16"/>
                                        </p:tgtEl>
                                        <p:attrNameLst>
                                          <p:attrName>ppt_w</p:attrName>
                                        </p:attrNameLst>
                                      </p:cBhvr>
                                      <p:tavLst>
                                        <p:tav tm="0" fmla="#ppt_w*sin(2.5*pi*$)">
                                          <p:val>
                                            <p:fltVal val="0"/>
                                          </p:val>
                                        </p:tav>
                                        <p:tav tm="100000">
                                          <p:val>
                                            <p:fltVal val="1"/>
                                          </p:val>
                                        </p:tav>
                                      </p:tavLst>
                                    </p:anim>
                                    <p:anim calcmode="lin" valueType="num">
                                      <p:cBhvr>
                                        <p:cTn id="255" dur="3000" fill="hold"/>
                                        <p:tgtEl>
                                          <p:spTgt spid="16"/>
                                        </p:tgtEl>
                                        <p:attrNameLst>
                                          <p:attrName>ppt_h</p:attrName>
                                        </p:attrNameLst>
                                      </p:cBhvr>
                                      <p:tavLst>
                                        <p:tav tm="0">
                                          <p:val>
                                            <p:strVal val="#ppt_h"/>
                                          </p:val>
                                        </p:tav>
                                        <p:tav tm="100000">
                                          <p:val>
                                            <p:strVal val="#ppt_h"/>
                                          </p:val>
                                        </p:tav>
                                      </p:tavLst>
                                    </p:anim>
                                  </p:childTnLst>
                                </p:cTn>
                              </p:par>
                              <p:par>
                                <p:cTn id="256" presetID="19" presetClass="entr" presetSubtype="10" fill="hold" grpId="1" nodeType="withEffect">
                                  <p:stCondLst>
                                    <p:cond delay="0"/>
                                  </p:stCondLst>
                                  <p:childTnLst>
                                    <p:set>
                                      <p:cBhvr>
                                        <p:cTn id="257" dur="1" fill="hold">
                                          <p:stCondLst>
                                            <p:cond delay="0"/>
                                          </p:stCondLst>
                                        </p:cTn>
                                        <p:tgtEl>
                                          <p:spTgt spid="17"/>
                                        </p:tgtEl>
                                        <p:attrNameLst>
                                          <p:attrName>style.visibility</p:attrName>
                                        </p:attrNameLst>
                                      </p:cBhvr>
                                      <p:to>
                                        <p:strVal val="visible"/>
                                      </p:to>
                                    </p:set>
                                    <p:anim calcmode="lin" valueType="num">
                                      <p:cBhvr>
                                        <p:cTn id="258" dur="3000" fill="hold"/>
                                        <p:tgtEl>
                                          <p:spTgt spid="17"/>
                                        </p:tgtEl>
                                        <p:attrNameLst>
                                          <p:attrName>ppt_w</p:attrName>
                                        </p:attrNameLst>
                                      </p:cBhvr>
                                      <p:tavLst>
                                        <p:tav tm="0" fmla="#ppt_w*sin(2.5*pi*$)">
                                          <p:val>
                                            <p:fltVal val="0"/>
                                          </p:val>
                                        </p:tav>
                                        <p:tav tm="100000">
                                          <p:val>
                                            <p:fltVal val="1"/>
                                          </p:val>
                                        </p:tav>
                                      </p:tavLst>
                                    </p:anim>
                                    <p:anim calcmode="lin" valueType="num">
                                      <p:cBhvr>
                                        <p:cTn id="259" dur="3000" fill="hold"/>
                                        <p:tgtEl>
                                          <p:spTgt spid="17"/>
                                        </p:tgtEl>
                                        <p:attrNameLst>
                                          <p:attrName>ppt_h</p:attrName>
                                        </p:attrNameLst>
                                      </p:cBhvr>
                                      <p:tavLst>
                                        <p:tav tm="0">
                                          <p:val>
                                            <p:strVal val="#ppt_h"/>
                                          </p:val>
                                        </p:tav>
                                        <p:tav tm="100000">
                                          <p:val>
                                            <p:strVal val="#ppt_h"/>
                                          </p:val>
                                        </p:tav>
                                      </p:tavLst>
                                    </p:anim>
                                  </p:childTnLst>
                                </p:cTn>
                              </p:par>
                              <p:par>
                                <p:cTn id="260" presetID="19" presetClass="entr" presetSubtype="10" fill="hold" grpId="1" nodeType="withEffect">
                                  <p:stCondLst>
                                    <p:cond delay="0"/>
                                  </p:stCondLst>
                                  <p:childTnLst>
                                    <p:set>
                                      <p:cBhvr>
                                        <p:cTn id="261" dur="1" fill="hold">
                                          <p:stCondLst>
                                            <p:cond delay="0"/>
                                          </p:stCondLst>
                                        </p:cTn>
                                        <p:tgtEl>
                                          <p:spTgt spid="18"/>
                                        </p:tgtEl>
                                        <p:attrNameLst>
                                          <p:attrName>style.visibility</p:attrName>
                                        </p:attrNameLst>
                                      </p:cBhvr>
                                      <p:to>
                                        <p:strVal val="visible"/>
                                      </p:to>
                                    </p:set>
                                    <p:anim calcmode="lin" valueType="num">
                                      <p:cBhvr>
                                        <p:cTn id="262" dur="3000" fill="hold"/>
                                        <p:tgtEl>
                                          <p:spTgt spid="18"/>
                                        </p:tgtEl>
                                        <p:attrNameLst>
                                          <p:attrName>ppt_w</p:attrName>
                                        </p:attrNameLst>
                                      </p:cBhvr>
                                      <p:tavLst>
                                        <p:tav tm="0" fmla="#ppt_w*sin(2.5*pi*$)">
                                          <p:val>
                                            <p:fltVal val="0"/>
                                          </p:val>
                                        </p:tav>
                                        <p:tav tm="100000">
                                          <p:val>
                                            <p:fltVal val="1"/>
                                          </p:val>
                                        </p:tav>
                                      </p:tavLst>
                                    </p:anim>
                                    <p:anim calcmode="lin" valueType="num">
                                      <p:cBhvr>
                                        <p:cTn id="263" dur="3000" fill="hold"/>
                                        <p:tgtEl>
                                          <p:spTgt spid="18"/>
                                        </p:tgtEl>
                                        <p:attrNameLst>
                                          <p:attrName>ppt_h</p:attrName>
                                        </p:attrNameLst>
                                      </p:cBhvr>
                                      <p:tavLst>
                                        <p:tav tm="0">
                                          <p:val>
                                            <p:strVal val="#ppt_h"/>
                                          </p:val>
                                        </p:tav>
                                        <p:tav tm="100000">
                                          <p:val>
                                            <p:strVal val="#ppt_h"/>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19"/>
                                        </p:tgtEl>
                                        <p:attrNameLst>
                                          <p:attrName>style.visibility</p:attrName>
                                        </p:attrNameLst>
                                      </p:cBhvr>
                                      <p:to>
                                        <p:strVal val="visible"/>
                                      </p:to>
                                    </p:set>
                                    <p:anim calcmode="lin" valueType="num">
                                      <p:cBhvr>
                                        <p:cTn id="266" dur="3000" fill="hold"/>
                                        <p:tgtEl>
                                          <p:spTgt spid="19"/>
                                        </p:tgtEl>
                                        <p:attrNameLst>
                                          <p:attrName>ppt_w</p:attrName>
                                        </p:attrNameLst>
                                      </p:cBhvr>
                                      <p:tavLst>
                                        <p:tav tm="0" fmla="#ppt_w*sin(2.5*pi*$)">
                                          <p:val>
                                            <p:fltVal val="0"/>
                                          </p:val>
                                        </p:tav>
                                        <p:tav tm="100000">
                                          <p:val>
                                            <p:fltVal val="1"/>
                                          </p:val>
                                        </p:tav>
                                      </p:tavLst>
                                    </p:anim>
                                    <p:anim calcmode="lin" valueType="num">
                                      <p:cBhvr>
                                        <p:cTn id="267" dur="3000" fill="hold"/>
                                        <p:tgtEl>
                                          <p:spTgt spid="19"/>
                                        </p:tgtEl>
                                        <p:attrNameLst>
                                          <p:attrName>ppt_h</p:attrName>
                                        </p:attrNameLst>
                                      </p:cBhvr>
                                      <p:tavLst>
                                        <p:tav tm="0">
                                          <p:val>
                                            <p:strVal val="#ppt_h"/>
                                          </p:val>
                                        </p:tav>
                                        <p:tav tm="100000">
                                          <p:val>
                                            <p:strVal val="#ppt_h"/>
                                          </p:val>
                                        </p:tav>
                                      </p:tavLst>
                                    </p:anim>
                                  </p:childTnLst>
                                </p:cTn>
                              </p:par>
                              <p:par>
                                <p:cTn id="268" presetID="19" presetClass="entr" presetSubtype="10" fill="hold" grpId="1" nodeType="withEffect">
                                  <p:stCondLst>
                                    <p:cond delay="0"/>
                                  </p:stCondLst>
                                  <p:childTnLst>
                                    <p:set>
                                      <p:cBhvr>
                                        <p:cTn id="269" dur="1" fill="hold">
                                          <p:stCondLst>
                                            <p:cond delay="0"/>
                                          </p:stCondLst>
                                        </p:cTn>
                                        <p:tgtEl>
                                          <p:spTgt spid="20"/>
                                        </p:tgtEl>
                                        <p:attrNameLst>
                                          <p:attrName>style.visibility</p:attrName>
                                        </p:attrNameLst>
                                      </p:cBhvr>
                                      <p:to>
                                        <p:strVal val="visible"/>
                                      </p:to>
                                    </p:set>
                                    <p:anim calcmode="lin" valueType="num">
                                      <p:cBhvr>
                                        <p:cTn id="270" dur="3000" fill="hold"/>
                                        <p:tgtEl>
                                          <p:spTgt spid="20"/>
                                        </p:tgtEl>
                                        <p:attrNameLst>
                                          <p:attrName>ppt_w</p:attrName>
                                        </p:attrNameLst>
                                      </p:cBhvr>
                                      <p:tavLst>
                                        <p:tav tm="0" fmla="#ppt_w*sin(2.5*pi*$)">
                                          <p:val>
                                            <p:fltVal val="0"/>
                                          </p:val>
                                        </p:tav>
                                        <p:tav tm="100000">
                                          <p:val>
                                            <p:fltVal val="1"/>
                                          </p:val>
                                        </p:tav>
                                      </p:tavLst>
                                    </p:anim>
                                    <p:anim calcmode="lin" valueType="num">
                                      <p:cBhvr>
                                        <p:cTn id="271" dur="3000" fill="hold"/>
                                        <p:tgtEl>
                                          <p:spTgt spid="20"/>
                                        </p:tgtEl>
                                        <p:attrNameLst>
                                          <p:attrName>ppt_h</p:attrName>
                                        </p:attrNameLst>
                                      </p:cBhvr>
                                      <p:tavLst>
                                        <p:tav tm="0">
                                          <p:val>
                                            <p:strVal val="#ppt_h"/>
                                          </p:val>
                                        </p:tav>
                                        <p:tav tm="100000">
                                          <p:val>
                                            <p:strVal val="#ppt_h"/>
                                          </p:val>
                                        </p:tav>
                                      </p:tavLst>
                                    </p:anim>
                                  </p:childTnLst>
                                </p:cTn>
                              </p:par>
                              <p:par>
                                <p:cTn id="272" presetID="19" presetClass="entr" presetSubtype="10" fill="hold" grpId="1" nodeType="withEffect">
                                  <p:stCondLst>
                                    <p:cond delay="0"/>
                                  </p:stCondLst>
                                  <p:childTnLst>
                                    <p:set>
                                      <p:cBhvr>
                                        <p:cTn id="273" dur="1" fill="hold">
                                          <p:stCondLst>
                                            <p:cond delay="0"/>
                                          </p:stCondLst>
                                        </p:cTn>
                                        <p:tgtEl>
                                          <p:spTgt spid="21"/>
                                        </p:tgtEl>
                                        <p:attrNameLst>
                                          <p:attrName>style.visibility</p:attrName>
                                        </p:attrNameLst>
                                      </p:cBhvr>
                                      <p:to>
                                        <p:strVal val="visible"/>
                                      </p:to>
                                    </p:set>
                                    <p:anim calcmode="lin" valueType="num">
                                      <p:cBhvr>
                                        <p:cTn id="274" dur="3000" fill="hold"/>
                                        <p:tgtEl>
                                          <p:spTgt spid="21"/>
                                        </p:tgtEl>
                                        <p:attrNameLst>
                                          <p:attrName>ppt_w</p:attrName>
                                        </p:attrNameLst>
                                      </p:cBhvr>
                                      <p:tavLst>
                                        <p:tav tm="0" fmla="#ppt_w*sin(2.5*pi*$)">
                                          <p:val>
                                            <p:fltVal val="0"/>
                                          </p:val>
                                        </p:tav>
                                        <p:tav tm="100000">
                                          <p:val>
                                            <p:fltVal val="1"/>
                                          </p:val>
                                        </p:tav>
                                      </p:tavLst>
                                    </p:anim>
                                    <p:anim calcmode="lin" valueType="num">
                                      <p:cBhvr>
                                        <p:cTn id="275" dur="3000" fill="hold"/>
                                        <p:tgtEl>
                                          <p:spTgt spid="21"/>
                                        </p:tgtEl>
                                        <p:attrNameLst>
                                          <p:attrName>ppt_h</p:attrName>
                                        </p:attrNameLst>
                                      </p:cBhvr>
                                      <p:tavLst>
                                        <p:tav tm="0">
                                          <p:val>
                                            <p:strVal val="#ppt_h"/>
                                          </p:val>
                                        </p:tav>
                                        <p:tav tm="100000">
                                          <p:val>
                                            <p:strVal val="#ppt_h"/>
                                          </p:val>
                                        </p:tav>
                                      </p:tavLst>
                                    </p:anim>
                                  </p:childTnLst>
                                </p:cTn>
                              </p:par>
                              <p:par>
                                <p:cTn id="276" presetID="19" presetClass="entr" presetSubtype="10" fill="hold" grpId="1" nodeType="withEffect">
                                  <p:stCondLst>
                                    <p:cond delay="0"/>
                                  </p:stCondLst>
                                  <p:childTnLst>
                                    <p:set>
                                      <p:cBhvr>
                                        <p:cTn id="277" dur="1" fill="hold">
                                          <p:stCondLst>
                                            <p:cond delay="0"/>
                                          </p:stCondLst>
                                        </p:cTn>
                                        <p:tgtEl>
                                          <p:spTgt spid="22"/>
                                        </p:tgtEl>
                                        <p:attrNameLst>
                                          <p:attrName>style.visibility</p:attrName>
                                        </p:attrNameLst>
                                      </p:cBhvr>
                                      <p:to>
                                        <p:strVal val="visible"/>
                                      </p:to>
                                    </p:set>
                                    <p:anim calcmode="lin" valueType="num">
                                      <p:cBhvr>
                                        <p:cTn id="278" dur="3000" fill="hold"/>
                                        <p:tgtEl>
                                          <p:spTgt spid="22"/>
                                        </p:tgtEl>
                                        <p:attrNameLst>
                                          <p:attrName>ppt_w</p:attrName>
                                        </p:attrNameLst>
                                      </p:cBhvr>
                                      <p:tavLst>
                                        <p:tav tm="0" fmla="#ppt_w*sin(2.5*pi*$)">
                                          <p:val>
                                            <p:fltVal val="0"/>
                                          </p:val>
                                        </p:tav>
                                        <p:tav tm="100000">
                                          <p:val>
                                            <p:fltVal val="1"/>
                                          </p:val>
                                        </p:tav>
                                      </p:tavLst>
                                    </p:anim>
                                    <p:anim calcmode="lin" valueType="num">
                                      <p:cBhvr>
                                        <p:cTn id="279" dur="3000" fill="hold"/>
                                        <p:tgtEl>
                                          <p:spTgt spid="22"/>
                                        </p:tgtEl>
                                        <p:attrNameLst>
                                          <p:attrName>ppt_h</p:attrName>
                                        </p:attrNameLst>
                                      </p:cBhvr>
                                      <p:tavLst>
                                        <p:tav tm="0">
                                          <p:val>
                                            <p:strVal val="#ppt_h"/>
                                          </p:val>
                                        </p:tav>
                                        <p:tav tm="100000">
                                          <p:val>
                                            <p:strVal val="#ppt_h"/>
                                          </p:val>
                                        </p:tav>
                                      </p:tavLst>
                                    </p:anim>
                                  </p:childTnLst>
                                </p:cTn>
                              </p:par>
                              <p:par>
                                <p:cTn id="280" presetID="19" presetClass="entr" presetSubtype="10" fill="hold" grpId="1" nodeType="withEffect">
                                  <p:stCondLst>
                                    <p:cond delay="0"/>
                                  </p:stCondLst>
                                  <p:childTnLst>
                                    <p:set>
                                      <p:cBhvr>
                                        <p:cTn id="281" dur="1" fill="hold">
                                          <p:stCondLst>
                                            <p:cond delay="0"/>
                                          </p:stCondLst>
                                        </p:cTn>
                                        <p:tgtEl>
                                          <p:spTgt spid="40"/>
                                        </p:tgtEl>
                                        <p:attrNameLst>
                                          <p:attrName>style.visibility</p:attrName>
                                        </p:attrNameLst>
                                      </p:cBhvr>
                                      <p:to>
                                        <p:strVal val="visible"/>
                                      </p:to>
                                    </p:set>
                                    <p:anim calcmode="lin" valueType="num">
                                      <p:cBhvr>
                                        <p:cTn id="282" dur="3000" fill="hold"/>
                                        <p:tgtEl>
                                          <p:spTgt spid="40"/>
                                        </p:tgtEl>
                                        <p:attrNameLst>
                                          <p:attrName>ppt_w</p:attrName>
                                        </p:attrNameLst>
                                      </p:cBhvr>
                                      <p:tavLst>
                                        <p:tav tm="0" fmla="#ppt_w*sin(2.5*pi*$)">
                                          <p:val>
                                            <p:fltVal val="0"/>
                                          </p:val>
                                        </p:tav>
                                        <p:tav tm="100000">
                                          <p:val>
                                            <p:fltVal val="1"/>
                                          </p:val>
                                        </p:tav>
                                      </p:tavLst>
                                    </p:anim>
                                    <p:anim calcmode="lin" valueType="num">
                                      <p:cBhvr>
                                        <p:cTn id="283" dur="3000" fill="hold"/>
                                        <p:tgtEl>
                                          <p:spTgt spid="40"/>
                                        </p:tgtEl>
                                        <p:attrNameLst>
                                          <p:attrName>ppt_h</p:attrName>
                                        </p:attrNameLst>
                                      </p:cBhvr>
                                      <p:tavLst>
                                        <p:tav tm="0">
                                          <p:val>
                                            <p:strVal val="#ppt_h"/>
                                          </p:val>
                                        </p:tav>
                                        <p:tav tm="100000">
                                          <p:val>
                                            <p:strVal val="#ppt_h"/>
                                          </p:val>
                                        </p:tav>
                                      </p:tavLst>
                                    </p:anim>
                                  </p:childTnLst>
                                </p:cTn>
                              </p:par>
                              <p:par>
                                <p:cTn id="284" presetID="19" presetClass="entr" presetSubtype="10" fill="hold" grpId="1" nodeType="withEffect">
                                  <p:stCondLst>
                                    <p:cond delay="0"/>
                                  </p:stCondLst>
                                  <p:childTnLst>
                                    <p:set>
                                      <p:cBhvr>
                                        <p:cTn id="285" dur="1" fill="hold">
                                          <p:stCondLst>
                                            <p:cond delay="0"/>
                                          </p:stCondLst>
                                        </p:cTn>
                                        <p:tgtEl>
                                          <p:spTgt spid="41"/>
                                        </p:tgtEl>
                                        <p:attrNameLst>
                                          <p:attrName>style.visibility</p:attrName>
                                        </p:attrNameLst>
                                      </p:cBhvr>
                                      <p:to>
                                        <p:strVal val="visible"/>
                                      </p:to>
                                    </p:set>
                                    <p:anim calcmode="lin" valueType="num">
                                      <p:cBhvr>
                                        <p:cTn id="286" dur="3000" fill="hold"/>
                                        <p:tgtEl>
                                          <p:spTgt spid="41"/>
                                        </p:tgtEl>
                                        <p:attrNameLst>
                                          <p:attrName>ppt_w</p:attrName>
                                        </p:attrNameLst>
                                      </p:cBhvr>
                                      <p:tavLst>
                                        <p:tav tm="0" fmla="#ppt_w*sin(2.5*pi*$)">
                                          <p:val>
                                            <p:fltVal val="0"/>
                                          </p:val>
                                        </p:tav>
                                        <p:tav tm="100000">
                                          <p:val>
                                            <p:fltVal val="1"/>
                                          </p:val>
                                        </p:tav>
                                      </p:tavLst>
                                    </p:anim>
                                    <p:anim calcmode="lin" valueType="num">
                                      <p:cBhvr>
                                        <p:cTn id="287" dur="3000" fill="hold"/>
                                        <p:tgtEl>
                                          <p:spTgt spid="41"/>
                                        </p:tgtEl>
                                        <p:attrNameLst>
                                          <p:attrName>ppt_h</p:attrName>
                                        </p:attrNameLst>
                                      </p:cBhvr>
                                      <p:tavLst>
                                        <p:tav tm="0">
                                          <p:val>
                                            <p:strVal val="#ppt_h"/>
                                          </p:val>
                                        </p:tav>
                                        <p:tav tm="100000">
                                          <p:val>
                                            <p:strVal val="#ppt_h"/>
                                          </p:val>
                                        </p:tav>
                                      </p:tavLst>
                                    </p:anim>
                                  </p:childTnLst>
                                </p:cTn>
                              </p:par>
                              <p:par>
                                <p:cTn id="288" presetID="19" presetClass="entr" presetSubtype="10" fill="hold" grpId="1" nodeType="withEffect">
                                  <p:stCondLst>
                                    <p:cond delay="0"/>
                                  </p:stCondLst>
                                  <p:childTnLst>
                                    <p:set>
                                      <p:cBhvr>
                                        <p:cTn id="289" dur="1" fill="hold">
                                          <p:stCondLst>
                                            <p:cond delay="0"/>
                                          </p:stCondLst>
                                        </p:cTn>
                                        <p:tgtEl>
                                          <p:spTgt spid="42"/>
                                        </p:tgtEl>
                                        <p:attrNameLst>
                                          <p:attrName>style.visibility</p:attrName>
                                        </p:attrNameLst>
                                      </p:cBhvr>
                                      <p:to>
                                        <p:strVal val="visible"/>
                                      </p:to>
                                    </p:set>
                                    <p:anim calcmode="lin" valueType="num">
                                      <p:cBhvr>
                                        <p:cTn id="290" dur="3000" fill="hold"/>
                                        <p:tgtEl>
                                          <p:spTgt spid="42"/>
                                        </p:tgtEl>
                                        <p:attrNameLst>
                                          <p:attrName>ppt_w</p:attrName>
                                        </p:attrNameLst>
                                      </p:cBhvr>
                                      <p:tavLst>
                                        <p:tav tm="0" fmla="#ppt_w*sin(2.5*pi*$)">
                                          <p:val>
                                            <p:fltVal val="0"/>
                                          </p:val>
                                        </p:tav>
                                        <p:tav tm="100000">
                                          <p:val>
                                            <p:fltVal val="1"/>
                                          </p:val>
                                        </p:tav>
                                      </p:tavLst>
                                    </p:anim>
                                    <p:anim calcmode="lin" valueType="num">
                                      <p:cBhvr>
                                        <p:cTn id="291" dur="3000" fill="hold"/>
                                        <p:tgtEl>
                                          <p:spTgt spid="42"/>
                                        </p:tgtEl>
                                        <p:attrNameLst>
                                          <p:attrName>ppt_h</p:attrName>
                                        </p:attrNameLst>
                                      </p:cBhvr>
                                      <p:tavLst>
                                        <p:tav tm="0">
                                          <p:val>
                                            <p:strVal val="#ppt_h"/>
                                          </p:val>
                                        </p:tav>
                                        <p:tav tm="100000">
                                          <p:val>
                                            <p:strVal val="#ppt_h"/>
                                          </p:val>
                                        </p:tav>
                                      </p:tavLst>
                                    </p:anim>
                                  </p:childTnLst>
                                </p:cTn>
                              </p:par>
                              <p:par>
                                <p:cTn id="292" presetID="19" presetClass="entr" presetSubtype="10" fill="hold" grpId="1" nodeType="withEffect">
                                  <p:stCondLst>
                                    <p:cond delay="0"/>
                                  </p:stCondLst>
                                  <p:childTnLst>
                                    <p:set>
                                      <p:cBhvr>
                                        <p:cTn id="293" dur="1" fill="hold">
                                          <p:stCondLst>
                                            <p:cond delay="0"/>
                                          </p:stCondLst>
                                        </p:cTn>
                                        <p:tgtEl>
                                          <p:spTgt spid="43"/>
                                        </p:tgtEl>
                                        <p:attrNameLst>
                                          <p:attrName>style.visibility</p:attrName>
                                        </p:attrNameLst>
                                      </p:cBhvr>
                                      <p:to>
                                        <p:strVal val="visible"/>
                                      </p:to>
                                    </p:set>
                                    <p:anim calcmode="lin" valueType="num">
                                      <p:cBhvr>
                                        <p:cTn id="294" dur="3000" fill="hold"/>
                                        <p:tgtEl>
                                          <p:spTgt spid="43"/>
                                        </p:tgtEl>
                                        <p:attrNameLst>
                                          <p:attrName>ppt_w</p:attrName>
                                        </p:attrNameLst>
                                      </p:cBhvr>
                                      <p:tavLst>
                                        <p:tav tm="0" fmla="#ppt_w*sin(2.5*pi*$)">
                                          <p:val>
                                            <p:fltVal val="0"/>
                                          </p:val>
                                        </p:tav>
                                        <p:tav tm="100000">
                                          <p:val>
                                            <p:fltVal val="1"/>
                                          </p:val>
                                        </p:tav>
                                      </p:tavLst>
                                    </p:anim>
                                    <p:anim calcmode="lin" valueType="num">
                                      <p:cBhvr>
                                        <p:cTn id="295" dur="3000" fill="hold"/>
                                        <p:tgtEl>
                                          <p:spTgt spid="43"/>
                                        </p:tgtEl>
                                        <p:attrNameLst>
                                          <p:attrName>ppt_h</p:attrName>
                                        </p:attrNameLst>
                                      </p:cBhvr>
                                      <p:tavLst>
                                        <p:tav tm="0">
                                          <p:val>
                                            <p:strVal val="#ppt_h"/>
                                          </p:val>
                                        </p:tav>
                                        <p:tav tm="100000">
                                          <p:val>
                                            <p:strVal val="#ppt_h"/>
                                          </p:val>
                                        </p:tav>
                                      </p:tavLst>
                                    </p:anim>
                                  </p:childTnLst>
                                </p:cTn>
                              </p:par>
                              <p:par>
                                <p:cTn id="296" presetID="19" presetClass="entr" presetSubtype="10" fill="hold" grpId="1" nodeType="withEffect">
                                  <p:stCondLst>
                                    <p:cond delay="0"/>
                                  </p:stCondLst>
                                  <p:childTnLst>
                                    <p:set>
                                      <p:cBhvr>
                                        <p:cTn id="297" dur="1" fill="hold">
                                          <p:stCondLst>
                                            <p:cond delay="0"/>
                                          </p:stCondLst>
                                        </p:cTn>
                                        <p:tgtEl>
                                          <p:spTgt spid="44"/>
                                        </p:tgtEl>
                                        <p:attrNameLst>
                                          <p:attrName>style.visibility</p:attrName>
                                        </p:attrNameLst>
                                      </p:cBhvr>
                                      <p:to>
                                        <p:strVal val="visible"/>
                                      </p:to>
                                    </p:set>
                                    <p:anim calcmode="lin" valueType="num">
                                      <p:cBhvr>
                                        <p:cTn id="298" dur="3000" fill="hold"/>
                                        <p:tgtEl>
                                          <p:spTgt spid="44"/>
                                        </p:tgtEl>
                                        <p:attrNameLst>
                                          <p:attrName>ppt_w</p:attrName>
                                        </p:attrNameLst>
                                      </p:cBhvr>
                                      <p:tavLst>
                                        <p:tav tm="0" fmla="#ppt_w*sin(2.5*pi*$)">
                                          <p:val>
                                            <p:fltVal val="0"/>
                                          </p:val>
                                        </p:tav>
                                        <p:tav tm="100000">
                                          <p:val>
                                            <p:fltVal val="1"/>
                                          </p:val>
                                        </p:tav>
                                      </p:tavLst>
                                    </p:anim>
                                    <p:anim calcmode="lin" valueType="num">
                                      <p:cBhvr>
                                        <p:cTn id="299" dur="3000" fill="hold"/>
                                        <p:tgtEl>
                                          <p:spTgt spid="44"/>
                                        </p:tgtEl>
                                        <p:attrNameLst>
                                          <p:attrName>ppt_h</p:attrName>
                                        </p:attrNameLst>
                                      </p:cBhvr>
                                      <p:tavLst>
                                        <p:tav tm="0">
                                          <p:val>
                                            <p:strVal val="#ppt_h"/>
                                          </p:val>
                                        </p:tav>
                                        <p:tav tm="100000">
                                          <p:val>
                                            <p:strVal val="#ppt_h"/>
                                          </p:val>
                                        </p:tav>
                                      </p:tavLst>
                                    </p:anim>
                                  </p:childTnLst>
                                </p:cTn>
                              </p:par>
                              <p:par>
                                <p:cTn id="300" presetID="19" presetClass="entr" presetSubtype="10" fill="hold" grpId="1" nodeType="withEffect">
                                  <p:stCondLst>
                                    <p:cond delay="0"/>
                                  </p:stCondLst>
                                  <p:childTnLst>
                                    <p:set>
                                      <p:cBhvr>
                                        <p:cTn id="301" dur="1" fill="hold">
                                          <p:stCondLst>
                                            <p:cond delay="0"/>
                                          </p:stCondLst>
                                        </p:cTn>
                                        <p:tgtEl>
                                          <p:spTgt spid="45"/>
                                        </p:tgtEl>
                                        <p:attrNameLst>
                                          <p:attrName>style.visibility</p:attrName>
                                        </p:attrNameLst>
                                      </p:cBhvr>
                                      <p:to>
                                        <p:strVal val="visible"/>
                                      </p:to>
                                    </p:set>
                                    <p:anim calcmode="lin" valueType="num">
                                      <p:cBhvr>
                                        <p:cTn id="302" dur="3000" fill="hold"/>
                                        <p:tgtEl>
                                          <p:spTgt spid="45"/>
                                        </p:tgtEl>
                                        <p:attrNameLst>
                                          <p:attrName>ppt_w</p:attrName>
                                        </p:attrNameLst>
                                      </p:cBhvr>
                                      <p:tavLst>
                                        <p:tav tm="0" fmla="#ppt_w*sin(2.5*pi*$)">
                                          <p:val>
                                            <p:fltVal val="0"/>
                                          </p:val>
                                        </p:tav>
                                        <p:tav tm="100000">
                                          <p:val>
                                            <p:fltVal val="1"/>
                                          </p:val>
                                        </p:tav>
                                      </p:tavLst>
                                    </p:anim>
                                    <p:anim calcmode="lin" valueType="num">
                                      <p:cBhvr>
                                        <p:cTn id="303" dur="3000" fill="hold"/>
                                        <p:tgtEl>
                                          <p:spTgt spid="45"/>
                                        </p:tgtEl>
                                        <p:attrNameLst>
                                          <p:attrName>ppt_h</p:attrName>
                                        </p:attrNameLst>
                                      </p:cBhvr>
                                      <p:tavLst>
                                        <p:tav tm="0">
                                          <p:val>
                                            <p:strVal val="#ppt_h"/>
                                          </p:val>
                                        </p:tav>
                                        <p:tav tm="100000">
                                          <p:val>
                                            <p:strVal val="#ppt_h"/>
                                          </p:val>
                                        </p:tav>
                                      </p:tavLst>
                                    </p:anim>
                                  </p:childTnLst>
                                </p:cTn>
                              </p:par>
                              <p:par>
                                <p:cTn id="304" presetID="19" presetClass="entr" presetSubtype="10" fill="hold" grpId="1" nodeType="withEffect">
                                  <p:stCondLst>
                                    <p:cond delay="0"/>
                                  </p:stCondLst>
                                  <p:childTnLst>
                                    <p:set>
                                      <p:cBhvr>
                                        <p:cTn id="305" dur="1" fill="hold">
                                          <p:stCondLst>
                                            <p:cond delay="0"/>
                                          </p:stCondLst>
                                        </p:cTn>
                                        <p:tgtEl>
                                          <p:spTgt spid="46"/>
                                        </p:tgtEl>
                                        <p:attrNameLst>
                                          <p:attrName>style.visibility</p:attrName>
                                        </p:attrNameLst>
                                      </p:cBhvr>
                                      <p:to>
                                        <p:strVal val="visible"/>
                                      </p:to>
                                    </p:set>
                                    <p:anim calcmode="lin" valueType="num">
                                      <p:cBhvr>
                                        <p:cTn id="306" dur="3000" fill="hold"/>
                                        <p:tgtEl>
                                          <p:spTgt spid="46"/>
                                        </p:tgtEl>
                                        <p:attrNameLst>
                                          <p:attrName>ppt_w</p:attrName>
                                        </p:attrNameLst>
                                      </p:cBhvr>
                                      <p:tavLst>
                                        <p:tav tm="0" fmla="#ppt_w*sin(2.5*pi*$)">
                                          <p:val>
                                            <p:fltVal val="0"/>
                                          </p:val>
                                        </p:tav>
                                        <p:tav tm="100000">
                                          <p:val>
                                            <p:fltVal val="1"/>
                                          </p:val>
                                        </p:tav>
                                      </p:tavLst>
                                    </p:anim>
                                    <p:anim calcmode="lin" valueType="num">
                                      <p:cBhvr>
                                        <p:cTn id="307" dur="3000" fill="hold"/>
                                        <p:tgtEl>
                                          <p:spTgt spid="46"/>
                                        </p:tgtEl>
                                        <p:attrNameLst>
                                          <p:attrName>ppt_h</p:attrName>
                                        </p:attrNameLst>
                                      </p:cBhvr>
                                      <p:tavLst>
                                        <p:tav tm="0">
                                          <p:val>
                                            <p:strVal val="#ppt_h"/>
                                          </p:val>
                                        </p:tav>
                                        <p:tav tm="100000">
                                          <p:val>
                                            <p:strVal val="#ppt_h"/>
                                          </p:val>
                                        </p:tav>
                                      </p:tavLst>
                                    </p:anim>
                                  </p:childTnLst>
                                </p:cTn>
                              </p:par>
                              <p:par>
                                <p:cTn id="308" presetID="19" presetClass="entr" presetSubtype="10" fill="hold" grpId="1" nodeType="withEffect">
                                  <p:stCondLst>
                                    <p:cond delay="0"/>
                                  </p:stCondLst>
                                  <p:childTnLst>
                                    <p:set>
                                      <p:cBhvr>
                                        <p:cTn id="309" dur="1" fill="hold">
                                          <p:stCondLst>
                                            <p:cond delay="0"/>
                                          </p:stCondLst>
                                        </p:cTn>
                                        <p:tgtEl>
                                          <p:spTgt spid="47"/>
                                        </p:tgtEl>
                                        <p:attrNameLst>
                                          <p:attrName>style.visibility</p:attrName>
                                        </p:attrNameLst>
                                      </p:cBhvr>
                                      <p:to>
                                        <p:strVal val="visible"/>
                                      </p:to>
                                    </p:set>
                                    <p:anim calcmode="lin" valueType="num">
                                      <p:cBhvr>
                                        <p:cTn id="310" dur="3000" fill="hold"/>
                                        <p:tgtEl>
                                          <p:spTgt spid="47"/>
                                        </p:tgtEl>
                                        <p:attrNameLst>
                                          <p:attrName>ppt_w</p:attrName>
                                        </p:attrNameLst>
                                      </p:cBhvr>
                                      <p:tavLst>
                                        <p:tav tm="0" fmla="#ppt_w*sin(2.5*pi*$)">
                                          <p:val>
                                            <p:fltVal val="0"/>
                                          </p:val>
                                        </p:tav>
                                        <p:tav tm="100000">
                                          <p:val>
                                            <p:fltVal val="1"/>
                                          </p:val>
                                        </p:tav>
                                      </p:tavLst>
                                    </p:anim>
                                    <p:anim calcmode="lin" valueType="num">
                                      <p:cBhvr>
                                        <p:cTn id="311" dur="3000" fill="hold"/>
                                        <p:tgtEl>
                                          <p:spTgt spid="47"/>
                                        </p:tgtEl>
                                        <p:attrNameLst>
                                          <p:attrName>ppt_h</p:attrName>
                                        </p:attrNameLst>
                                      </p:cBhvr>
                                      <p:tavLst>
                                        <p:tav tm="0">
                                          <p:val>
                                            <p:strVal val="#ppt_h"/>
                                          </p:val>
                                        </p:tav>
                                        <p:tav tm="100000">
                                          <p:val>
                                            <p:strVal val="#ppt_h"/>
                                          </p:val>
                                        </p:tav>
                                      </p:tavLst>
                                    </p:anim>
                                  </p:childTnLst>
                                </p:cTn>
                              </p:par>
                              <p:par>
                                <p:cTn id="312" presetID="19" presetClass="entr" presetSubtype="10" fill="hold" grpId="1" nodeType="withEffect">
                                  <p:stCondLst>
                                    <p:cond delay="0"/>
                                  </p:stCondLst>
                                  <p:childTnLst>
                                    <p:set>
                                      <p:cBhvr>
                                        <p:cTn id="313" dur="1" fill="hold">
                                          <p:stCondLst>
                                            <p:cond delay="0"/>
                                          </p:stCondLst>
                                        </p:cTn>
                                        <p:tgtEl>
                                          <p:spTgt spid="48"/>
                                        </p:tgtEl>
                                        <p:attrNameLst>
                                          <p:attrName>style.visibility</p:attrName>
                                        </p:attrNameLst>
                                      </p:cBhvr>
                                      <p:to>
                                        <p:strVal val="visible"/>
                                      </p:to>
                                    </p:set>
                                    <p:anim calcmode="lin" valueType="num">
                                      <p:cBhvr>
                                        <p:cTn id="314" dur="3000" fill="hold"/>
                                        <p:tgtEl>
                                          <p:spTgt spid="48"/>
                                        </p:tgtEl>
                                        <p:attrNameLst>
                                          <p:attrName>ppt_w</p:attrName>
                                        </p:attrNameLst>
                                      </p:cBhvr>
                                      <p:tavLst>
                                        <p:tav tm="0" fmla="#ppt_w*sin(2.5*pi*$)">
                                          <p:val>
                                            <p:fltVal val="0"/>
                                          </p:val>
                                        </p:tav>
                                        <p:tav tm="100000">
                                          <p:val>
                                            <p:fltVal val="1"/>
                                          </p:val>
                                        </p:tav>
                                      </p:tavLst>
                                    </p:anim>
                                    <p:anim calcmode="lin" valueType="num">
                                      <p:cBhvr>
                                        <p:cTn id="315" dur="3000" fill="hold"/>
                                        <p:tgtEl>
                                          <p:spTgt spid="48"/>
                                        </p:tgtEl>
                                        <p:attrNameLst>
                                          <p:attrName>ppt_h</p:attrName>
                                        </p:attrNameLst>
                                      </p:cBhvr>
                                      <p:tavLst>
                                        <p:tav tm="0">
                                          <p:val>
                                            <p:strVal val="#ppt_h"/>
                                          </p:val>
                                        </p:tav>
                                        <p:tav tm="100000">
                                          <p:val>
                                            <p:strVal val="#ppt_h"/>
                                          </p:val>
                                        </p:tav>
                                      </p:tavLst>
                                    </p:anim>
                                  </p:childTnLst>
                                </p:cTn>
                              </p:par>
                              <p:par>
                                <p:cTn id="316" presetID="19" presetClass="entr" presetSubtype="10" fill="hold" grpId="1" nodeType="withEffect">
                                  <p:stCondLst>
                                    <p:cond delay="0"/>
                                  </p:stCondLst>
                                  <p:childTnLst>
                                    <p:set>
                                      <p:cBhvr>
                                        <p:cTn id="317" dur="1" fill="hold">
                                          <p:stCondLst>
                                            <p:cond delay="0"/>
                                          </p:stCondLst>
                                        </p:cTn>
                                        <p:tgtEl>
                                          <p:spTgt spid="49"/>
                                        </p:tgtEl>
                                        <p:attrNameLst>
                                          <p:attrName>style.visibility</p:attrName>
                                        </p:attrNameLst>
                                      </p:cBhvr>
                                      <p:to>
                                        <p:strVal val="visible"/>
                                      </p:to>
                                    </p:set>
                                    <p:anim calcmode="lin" valueType="num">
                                      <p:cBhvr>
                                        <p:cTn id="318" dur="3000" fill="hold"/>
                                        <p:tgtEl>
                                          <p:spTgt spid="49"/>
                                        </p:tgtEl>
                                        <p:attrNameLst>
                                          <p:attrName>ppt_w</p:attrName>
                                        </p:attrNameLst>
                                      </p:cBhvr>
                                      <p:tavLst>
                                        <p:tav tm="0" fmla="#ppt_w*sin(2.5*pi*$)">
                                          <p:val>
                                            <p:fltVal val="0"/>
                                          </p:val>
                                        </p:tav>
                                        <p:tav tm="100000">
                                          <p:val>
                                            <p:fltVal val="1"/>
                                          </p:val>
                                        </p:tav>
                                      </p:tavLst>
                                    </p:anim>
                                    <p:anim calcmode="lin" valueType="num">
                                      <p:cBhvr>
                                        <p:cTn id="319" dur="3000" fill="hold"/>
                                        <p:tgtEl>
                                          <p:spTgt spid="49"/>
                                        </p:tgtEl>
                                        <p:attrNameLst>
                                          <p:attrName>ppt_h</p:attrName>
                                        </p:attrNameLst>
                                      </p:cBhvr>
                                      <p:tavLst>
                                        <p:tav tm="0">
                                          <p:val>
                                            <p:strVal val="#ppt_h"/>
                                          </p:val>
                                        </p:tav>
                                        <p:tav tm="100000">
                                          <p:val>
                                            <p:strVal val="#ppt_h"/>
                                          </p:val>
                                        </p:tav>
                                      </p:tavLst>
                                    </p:anim>
                                  </p:childTnLst>
                                </p:cTn>
                              </p:par>
                              <p:par>
                                <p:cTn id="320" presetID="19" presetClass="entr" presetSubtype="10" fill="hold" grpId="1" nodeType="withEffect">
                                  <p:stCondLst>
                                    <p:cond delay="0"/>
                                  </p:stCondLst>
                                  <p:childTnLst>
                                    <p:set>
                                      <p:cBhvr>
                                        <p:cTn id="321" dur="1" fill="hold">
                                          <p:stCondLst>
                                            <p:cond delay="0"/>
                                          </p:stCondLst>
                                        </p:cTn>
                                        <p:tgtEl>
                                          <p:spTgt spid="50"/>
                                        </p:tgtEl>
                                        <p:attrNameLst>
                                          <p:attrName>style.visibility</p:attrName>
                                        </p:attrNameLst>
                                      </p:cBhvr>
                                      <p:to>
                                        <p:strVal val="visible"/>
                                      </p:to>
                                    </p:set>
                                    <p:anim calcmode="lin" valueType="num">
                                      <p:cBhvr>
                                        <p:cTn id="322" dur="3000" fill="hold"/>
                                        <p:tgtEl>
                                          <p:spTgt spid="50"/>
                                        </p:tgtEl>
                                        <p:attrNameLst>
                                          <p:attrName>ppt_w</p:attrName>
                                        </p:attrNameLst>
                                      </p:cBhvr>
                                      <p:tavLst>
                                        <p:tav tm="0" fmla="#ppt_w*sin(2.5*pi*$)">
                                          <p:val>
                                            <p:fltVal val="0"/>
                                          </p:val>
                                        </p:tav>
                                        <p:tav tm="100000">
                                          <p:val>
                                            <p:fltVal val="1"/>
                                          </p:val>
                                        </p:tav>
                                      </p:tavLst>
                                    </p:anim>
                                    <p:anim calcmode="lin" valueType="num">
                                      <p:cBhvr>
                                        <p:cTn id="323" dur="3000" fill="hold"/>
                                        <p:tgtEl>
                                          <p:spTgt spid="50"/>
                                        </p:tgtEl>
                                        <p:attrNameLst>
                                          <p:attrName>ppt_h</p:attrName>
                                        </p:attrNameLst>
                                      </p:cBhvr>
                                      <p:tavLst>
                                        <p:tav tm="0">
                                          <p:val>
                                            <p:strVal val="#ppt_h"/>
                                          </p:val>
                                        </p:tav>
                                        <p:tav tm="100000">
                                          <p:val>
                                            <p:strVal val="#ppt_h"/>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51"/>
                                        </p:tgtEl>
                                        <p:attrNameLst>
                                          <p:attrName>style.visibility</p:attrName>
                                        </p:attrNameLst>
                                      </p:cBhvr>
                                      <p:to>
                                        <p:strVal val="visible"/>
                                      </p:to>
                                    </p:set>
                                    <p:anim calcmode="lin" valueType="num">
                                      <p:cBhvr>
                                        <p:cTn id="326" dur="3000" fill="hold"/>
                                        <p:tgtEl>
                                          <p:spTgt spid="51"/>
                                        </p:tgtEl>
                                        <p:attrNameLst>
                                          <p:attrName>ppt_w</p:attrName>
                                        </p:attrNameLst>
                                      </p:cBhvr>
                                      <p:tavLst>
                                        <p:tav tm="0" fmla="#ppt_w*sin(2.5*pi*$)">
                                          <p:val>
                                            <p:fltVal val="0"/>
                                          </p:val>
                                        </p:tav>
                                        <p:tav tm="100000">
                                          <p:val>
                                            <p:fltVal val="1"/>
                                          </p:val>
                                        </p:tav>
                                      </p:tavLst>
                                    </p:anim>
                                    <p:anim calcmode="lin" valueType="num">
                                      <p:cBhvr>
                                        <p:cTn id="327" dur="3000" fill="hold"/>
                                        <p:tgtEl>
                                          <p:spTgt spid="51"/>
                                        </p:tgtEl>
                                        <p:attrNameLst>
                                          <p:attrName>ppt_h</p:attrName>
                                        </p:attrNameLst>
                                      </p:cBhvr>
                                      <p:tavLst>
                                        <p:tav tm="0">
                                          <p:val>
                                            <p:strVal val="#ppt_h"/>
                                          </p:val>
                                        </p:tav>
                                        <p:tav tm="100000">
                                          <p:val>
                                            <p:strVal val="#ppt_h"/>
                                          </p:val>
                                        </p:tav>
                                      </p:tavLst>
                                    </p:anim>
                                  </p:childTnLst>
                                </p:cTn>
                              </p:par>
                              <p:par>
                                <p:cTn id="328" presetID="19" presetClass="entr" presetSubtype="10" fill="hold" grpId="1" nodeType="withEffect">
                                  <p:stCondLst>
                                    <p:cond delay="0"/>
                                  </p:stCondLst>
                                  <p:childTnLst>
                                    <p:set>
                                      <p:cBhvr>
                                        <p:cTn id="329" dur="1" fill="hold">
                                          <p:stCondLst>
                                            <p:cond delay="0"/>
                                          </p:stCondLst>
                                        </p:cTn>
                                        <p:tgtEl>
                                          <p:spTgt spid="52"/>
                                        </p:tgtEl>
                                        <p:attrNameLst>
                                          <p:attrName>style.visibility</p:attrName>
                                        </p:attrNameLst>
                                      </p:cBhvr>
                                      <p:to>
                                        <p:strVal val="visible"/>
                                      </p:to>
                                    </p:set>
                                    <p:anim calcmode="lin" valueType="num">
                                      <p:cBhvr>
                                        <p:cTn id="330" dur="3000" fill="hold"/>
                                        <p:tgtEl>
                                          <p:spTgt spid="52"/>
                                        </p:tgtEl>
                                        <p:attrNameLst>
                                          <p:attrName>ppt_w</p:attrName>
                                        </p:attrNameLst>
                                      </p:cBhvr>
                                      <p:tavLst>
                                        <p:tav tm="0" fmla="#ppt_w*sin(2.5*pi*$)">
                                          <p:val>
                                            <p:fltVal val="0"/>
                                          </p:val>
                                        </p:tav>
                                        <p:tav tm="100000">
                                          <p:val>
                                            <p:fltVal val="1"/>
                                          </p:val>
                                        </p:tav>
                                      </p:tavLst>
                                    </p:anim>
                                    <p:anim calcmode="lin" valueType="num">
                                      <p:cBhvr>
                                        <p:cTn id="331" dur="3000" fill="hold"/>
                                        <p:tgtEl>
                                          <p:spTgt spid="52"/>
                                        </p:tgtEl>
                                        <p:attrNameLst>
                                          <p:attrName>ppt_h</p:attrName>
                                        </p:attrNameLst>
                                      </p:cBhvr>
                                      <p:tavLst>
                                        <p:tav tm="0">
                                          <p:val>
                                            <p:strVal val="#ppt_h"/>
                                          </p:val>
                                        </p:tav>
                                        <p:tav tm="100000">
                                          <p:val>
                                            <p:strVal val="#ppt_h"/>
                                          </p:val>
                                        </p:tav>
                                      </p:tavLst>
                                    </p:anim>
                                  </p:childTnLst>
                                </p:cTn>
                              </p:par>
                              <p:par>
                                <p:cTn id="332" presetID="19" presetClass="entr" presetSubtype="10" fill="hold" grpId="1" nodeType="withEffect">
                                  <p:stCondLst>
                                    <p:cond delay="0"/>
                                  </p:stCondLst>
                                  <p:childTnLst>
                                    <p:set>
                                      <p:cBhvr>
                                        <p:cTn id="333" dur="1" fill="hold">
                                          <p:stCondLst>
                                            <p:cond delay="0"/>
                                          </p:stCondLst>
                                        </p:cTn>
                                        <p:tgtEl>
                                          <p:spTgt spid="53"/>
                                        </p:tgtEl>
                                        <p:attrNameLst>
                                          <p:attrName>style.visibility</p:attrName>
                                        </p:attrNameLst>
                                      </p:cBhvr>
                                      <p:to>
                                        <p:strVal val="visible"/>
                                      </p:to>
                                    </p:set>
                                    <p:anim calcmode="lin" valueType="num">
                                      <p:cBhvr>
                                        <p:cTn id="334" dur="3000" fill="hold"/>
                                        <p:tgtEl>
                                          <p:spTgt spid="53"/>
                                        </p:tgtEl>
                                        <p:attrNameLst>
                                          <p:attrName>ppt_w</p:attrName>
                                        </p:attrNameLst>
                                      </p:cBhvr>
                                      <p:tavLst>
                                        <p:tav tm="0" fmla="#ppt_w*sin(2.5*pi*$)">
                                          <p:val>
                                            <p:fltVal val="0"/>
                                          </p:val>
                                        </p:tav>
                                        <p:tav tm="100000">
                                          <p:val>
                                            <p:fltVal val="1"/>
                                          </p:val>
                                        </p:tav>
                                      </p:tavLst>
                                    </p:anim>
                                    <p:anim calcmode="lin" valueType="num">
                                      <p:cBhvr>
                                        <p:cTn id="335" dur="3000" fill="hold"/>
                                        <p:tgtEl>
                                          <p:spTgt spid="53"/>
                                        </p:tgtEl>
                                        <p:attrNameLst>
                                          <p:attrName>ppt_h</p:attrName>
                                        </p:attrNameLst>
                                      </p:cBhvr>
                                      <p:tavLst>
                                        <p:tav tm="0">
                                          <p:val>
                                            <p:strVal val="#ppt_h"/>
                                          </p:val>
                                        </p:tav>
                                        <p:tav tm="100000">
                                          <p:val>
                                            <p:strVal val="#ppt_h"/>
                                          </p:val>
                                        </p:tav>
                                      </p:tavLst>
                                    </p:anim>
                                  </p:childTnLst>
                                </p:cTn>
                              </p:par>
                              <p:par>
                                <p:cTn id="336" presetID="19" presetClass="entr" presetSubtype="10" fill="hold" grpId="1" nodeType="withEffect">
                                  <p:stCondLst>
                                    <p:cond delay="0"/>
                                  </p:stCondLst>
                                  <p:childTnLst>
                                    <p:set>
                                      <p:cBhvr>
                                        <p:cTn id="337" dur="1" fill="hold">
                                          <p:stCondLst>
                                            <p:cond delay="0"/>
                                          </p:stCondLst>
                                        </p:cTn>
                                        <p:tgtEl>
                                          <p:spTgt spid="54"/>
                                        </p:tgtEl>
                                        <p:attrNameLst>
                                          <p:attrName>style.visibility</p:attrName>
                                        </p:attrNameLst>
                                      </p:cBhvr>
                                      <p:to>
                                        <p:strVal val="visible"/>
                                      </p:to>
                                    </p:set>
                                    <p:anim calcmode="lin" valueType="num">
                                      <p:cBhvr>
                                        <p:cTn id="338" dur="3000" fill="hold"/>
                                        <p:tgtEl>
                                          <p:spTgt spid="54"/>
                                        </p:tgtEl>
                                        <p:attrNameLst>
                                          <p:attrName>ppt_w</p:attrName>
                                        </p:attrNameLst>
                                      </p:cBhvr>
                                      <p:tavLst>
                                        <p:tav tm="0" fmla="#ppt_w*sin(2.5*pi*$)">
                                          <p:val>
                                            <p:fltVal val="0"/>
                                          </p:val>
                                        </p:tav>
                                        <p:tav tm="100000">
                                          <p:val>
                                            <p:fltVal val="1"/>
                                          </p:val>
                                        </p:tav>
                                      </p:tavLst>
                                    </p:anim>
                                    <p:anim calcmode="lin" valueType="num">
                                      <p:cBhvr>
                                        <p:cTn id="339" dur="3000" fill="hold"/>
                                        <p:tgtEl>
                                          <p:spTgt spid="54"/>
                                        </p:tgtEl>
                                        <p:attrNameLst>
                                          <p:attrName>ppt_h</p:attrName>
                                        </p:attrNameLst>
                                      </p:cBhvr>
                                      <p:tavLst>
                                        <p:tav tm="0">
                                          <p:val>
                                            <p:strVal val="#ppt_h"/>
                                          </p:val>
                                        </p:tav>
                                        <p:tav tm="100000">
                                          <p:val>
                                            <p:strVal val="#ppt_h"/>
                                          </p:val>
                                        </p:tav>
                                      </p:tavLst>
                                    </p:anim>
                                  </p:childTnLst>
                                </p:cTn>
                              </p:par>
                              <p:par>
                                <p:cTn id="340" presetID="19" presetClass="entr" presetSubtype="10" fill="hold" grpId="1" nodeType="withEffect">
                                  <p:stCondLst>
                                    <p:cond delay="0"/>
                                  </p:stCondLst>
                                  <p:childTnLst>
                                    <p:set>
                                      <p:cBhvr>
                                        <p:cTn id="341" dur="1" fill="hold">
                                          <p:stCondLst>
                                            <p:cond delay="0"/>
                                          </p:stCondLst>
                                        </p:cTn>
                                        <p:tgtEl>
                                          <p:spTgt spid="55"/>
                                        </p:tgtEl>
                                        <p:attrNameLst>
                                          <p:attrName>style.visibility</p:attrName>
                                        </p:attrNameLst>
                                      </p:cBhvr>
                                      <p:to>
                                        <p:strVal val="visible"/>
                                      </p:to>
                                    </p:set>
                                    <p:anim calcmode="lin" valueType="num">
                                      <p:cBhvr>
                                        <p:cTn id="342" dur="3000" fill="hold"/>
                                        <p:tgtEl>
                                          <p:spTgt spid="55"/>
                                        </p:tgtEl>
                                        <p:attrNameLst>
                                          <p:attrName>ppt_w</p:attrName>
                                        </p:attrNameLst>
                                      </p:cBhvr>
                                      <p:tavLst>
                                        <p:tav tm="0" fmla="#ppt_w*sin(2.5*pi*$)">
                                          <p:val>
                                            <p:fltVal val="0"/>
                                          </p:val>
                                        </p:tav>
                                        <p:tav tm="100000">
                                          <p:val>
                                            <p:fltVal val="1"/>
                                          </p:val>
                                        </p:tav>
                                      </p:tavLst>
                                    </p:anim>
                                    <p:anim calcmode="lin" valueType="num">
                                      <p:cBhvr>
                                        <p:cTn id="343" dur="3000" fill="hold"/>
                                        <p:tgtEl>
                                          <p:spTgt spid="55"/>
                                        </p:tgtEl>
                                        <p:attrNameLst>
                                          <p:attrName>ppt_h</p:attrName>
                                        </p:attrNameLst>
                                      </p:cBhvr>
                                      <p:tavLst>
                                        <p:tav tm="0">
                                          <p:val>
                                            <p:strVal val="#ppt_h"/>
                                          </p:val>
                                        </p:tav>
                                        <p:tav tm="100000">
                                          <p:val>
                                            <p:strVal val="#ppt_h"/>
                                          </p:val>
                                        </p:tav>
                                      </p:tavLst>
                                    </p:anim>
                                  </p:childTnLst>
                                </p:cTn>
                              </p:par>
                              <p:par>
                                <p:cTn id="344" presetID="19" presetClass="entr" presetSubtype="10" fill="hold" grpId="1" nodeType="withEffect">
                                  <p:stCondLst>
                                    <p:cond delay="0"/>
                                  </p:stCondLst>
                                  <p:childTnLst>
                                    <p:set>
                                      <p:cBhvr>
                                        <p:cTn id="345" dur="1" fill="hold">
                                          <p:stCondLst>
                                            <p:cond delay="0"/>
                                          </p:stCondLst>
                                        </p:cTn>
                                        <p:tgtEl>
                                          <p:spTgt spid="56"/>
                                        </p:tgtEl>
                                        <p:attrNameLst>
                                          <p:attrName>style.visibility</p:attrName>
                                        </p:attrNameLst>
                                      </p:cBhvr>
                                      <p:to>
                                        <p:strVal val="visible"/>
                                      </p:to>
                                    </p:set>
                                    <p:anim calcmode="lin" valueType="num">
                                      <p:cBhvr>
                                        <p:cTn id="346" dur="3000" fill="hold"/>
                                        <p:tgtEl>
                                          <p:spTgt spid="56"/>
                                        </p:tgtEl>
                                        <p:attrNameLst>
                                          <p:attrName>ppt_w</p:attrName>
                                        </p:attrNameLst>
                                      </p:cBhvr>
                                      <p:tavLst>
                                        <p:tav tm="0" fmla="#ppt_w*sin(2.5*pi*$)">
                                          <p:val>
                                            <p:fltVal val="0"/>
                                          </p:val>
                                        </p:tav>
                                        <p:tav tm="100000">
                                          <p:val>
                                            <p:fltVal val="1"/>
                                          </p:val>
                                        </p:tav>
                                      </p:tavLst>
                                    </p:anim>
                                    <p:anim calcmode="lin" valueType="num">
                                      <p:cBhvr>
                                        <p:cTn id="347" dur="3000" fill="hold"/>
                                        <p:tgtEl>
                                          <p:spTgt spid="56"/>
                                        </p:tgtEl>
                                        <p:attrNameLst>
                                          <p:attrName>ppt_h</p:attrName>
                                        </p:attrNameLst>
                                      </p:cBhvr>
                                      <p:tavLst>
                                        <p:tav tm="0">
                                          <p:val>
                                            <p:strVal val="#ppt_h"/>
                                          </p:val>
                                        </p:tav>
                                        <p:tav tm="100000">
                                          <p:val>
                                            <p:strVal val="#ppt_h"/>
                                          </p:val>
                                        </p:tav>
                                      </p:tavLst>
                                    </p:anim>
                                  </p:childTnLst>
                                </p:cTn>
                              </p:par>
                              <p:par>
                                <p:cTn id="348" presetID="19" presetClass="entr" presetSubtype="10" fill="hold" grpId="1" nodeType="withEffect">
                                  <p:stCondLst>
                                    <p:cond delay="0"/>
                                  </p:stCondLst>
                                  <p:childTnLst>
                                    <p:set>
                                      <p:cBhvr>
                                        <p:cTn id="349" dur="1" fill="hold">
                                          <p:stCondLst>
                                            <p:cond delay="0"/>
                                          </p:stCondLst>
                                        </p:cTn>
                                        <p:tgtEl>
                                          <p:spTgt spid="23"/>
                                        </p:tgtEl>
                                        <p:attrNameLst>
                                          <p:attrName>style.visibility</p:attrName>
                                        </p:attrNameLst>
                                      </p:cBhvr>
                                      <p:to>
                                        <p:strVal val="visible"/>
                                      </p:to>
                                    </p:set>
                                    <p:anim calcmode="lin" valueType="num">
                                      <p:cBhvr>
                                        <p:cTn id="350" dur="3000" fill="hold"/>
                                        <p:tgtEl>
                                          <p:spTgt spid="23"/>
                                        </p:tgtEl>
                                        <p:attrNameLst>
                                          <p:attrName>ppt_w</p:attrName>
                                        </p:attrNameLst>
                                      </p:cBhvr>
                                      <p:tavLst>
                                        <p:tav tm="0" fmla="#ppt_w*sin(2.5*pi*$)">
                                          <p:val>
                                            <p:fltVal val="0"/>
                                          </p:val>
                                        </p:tav>
                                        <p:tav tm="100000">
                                          <p:val>
                                            <p:fltVal val="1"/>
                                          </p:val>
                                        </p:tav>
                                      </p:tavLst>
                                    </p:anim>
                                    <p:anim calcmode="lin" valueType="num">
                                      <p:cBhvr>
                                        <p:cTn id="351" dur="3000" fill="hold"/>
                                        <p:tgtEl>
                                          <p:spTgt spid="23"/>
                                        </p:tgtEl>
                                        <p:attrNameLst>
                                          <p:attrName>ppt_h</p:attrName>
                                        </p:attrNameLst>
                                      </p:cBhvr>
                                      <p:tavLst>
                                        <p:tav tm="0">
                                          <p:val>
                                            <p:strVal val="#ppt_h"/>
                                          </p:val>
                                        </p:tav>
                                        <p:tav tm="100000">
                                          <p:val>
                                            <p:strVal val="#ppt_h"/>
                                          </p:val>
                                        </p:tav>
                                      </p:tavLst>
                                    </p:anim>
                                  </p:childTnLst>
                                </p:cTn>
                              </p:par>
                              <p:par>
                                <p:cTn id="352" presetID="19" presetClass="entr" presetSubtype="10" fill="hold" grpId="1" nodeType="withEffect">
                                  <p:stCondLst>
                                    <p:cond delay="0"/>
                                  </p:stCondLst>
                                  <p:childTnLst>
                                    <p:set>
                                      <p:cBhvr>
                                        <p:cTn id="353" dur="1" fill="hold">
                                          <p:stCondLst>
                                            <p:cond delay="0"/>
                                          </p:stCondLst>
                                        </p:cTn>
                                        <p:tgtEl>
                                          <p:spTgt spid="24"/>
                                        </p:tgtEl>
                                        <p:attrNameLst>
                                          <p:attrName>style.visibility</p:attrName>
                                        </p:attrNameLst>
                                      </p:cBhvr>
                                      <p:to>
                                        <p:strVal val="visible"/>
                                      </p:to>
                                    </p:set>
                                    <p:anim calcmode="lin" valueType="num">
                                      <p:cBhvr>
                                        <p:cTn id="354" dur="3000" fill="hold"/>
                                        <p:tgtEl>
                                          <p:spTgt spid="24"/>
                                        </p:tgtEl>
                                        <p:attrNameLst>
                                          <p:attrName>ppt_w</p:attrName>
                                        </p:attrNameLst>
                                      </p:cBhvr>
                                      <p:tavLst>
                                        <p:tav tm="0" fmla="#ppt_w*sin(2.5*pi*$)">
                                          <p:val>
                                            <p:fltVal val="0"/>
                                          </p:val>
                                        </p:tav>
                                        <p:tav tm="100000">
                                          <p:val>
                                            <p:fltVal val="1"/>
                                          </p:val>
                                        </p:tav>
                                      </p:tavLst>
                                    </p:anim>
                                    <p:anim calcmode="lin" valueType="num">
                                      <p:cBhvr>
                                        <p:cTn id="355" dur="3000" fill="hold"/>
                                        <p:tgtEl>
                                          <p:spTgt spid="24"/>
                                        </p:tgtEl>
                                        <p:attrNameLst>
                                          <p:attrName>ppt_h</p:attrName>
                                        </p:attrNameLst>
                                      </p:cBhvr>
                                      <p:tavLst>
                                        <p:tav tm="0">
                                          <p:val>
                                            <p:strVal val="#ppt_h"/>
                                          </p:val>
                                        </p:tav>
                                        <p:tav tm="100000">
                                          <p:val>
                                            <p:strVal val="#ppt_h"/>
                                          </p:val>
                                        </p:tav>
                                      </p:tavLst>
                                    </p:anim>
                                  </p:childTnLst>
                                </p:cTn>
                              </p:par>
                              <p:par>
                                <p:cTn id="356" presetID="19" presetClass="entr" presetSubtype="10" fill="hold" grpId="1" nodeType="withEffect">
                                  <p:stCondLst>
                                    <p:cond delay="0"/>
                                  </p:stCondLst>
                                  <p:childTnLst>
                                    <p:set>
                                      <p:cBhvr>
                                        <p:cTn id="357" dur="1" fill="hold">
                                          <p:stCondLst>
                                            <p:cond delay="0"/>
                                          </p:stCondLst>
                                        </p:cTn>
                                        <p:tgtEl>
                                          <p:spTgt spid="25"/>
                                        </p:tgtEl>
                                        <p:attrNameLst>
                                          <p:attrName>style.visibility</p:attrName>
                                        </p:attrNameLst>
                                      </p:cBhvr>
                                      <p:to>
                                        <p:strVal val="visible"/>
                                      </p:to>
                                    </p:set>
                                    <p:anim calcmode="lin" valueType="num">
                                      <p:cBhvr>
                                        <p:cTn id="358" dur="3000" fill="hold"/>
                                        <p:tgtEl>
                                          <p:spTgt spid="25"/>
                                        </p:tgtEl>
                                        <p:attrNameLst>
                                          <p:attrName>ppt_w</p:attrName>
                                        </p:attrNameLst>
                                      </p:cBhvr>
                                      <p:tavLst>
                                        <p:tav tm="0" fmla="#ppt_w*sin(2.5*pi*$)">
                                          <p:val>
                                            <p:fltVal val="0"/>
                                          </p:val>
                                        </p:tav>
                                        <p:tav tm="100000">
                                          <p:val>
                                            <p:fltVal val="1"/>
                                          </p:val>
                                        </p:tav>
                                      </p:tavLst>
                                    </p:anim>
                                    <p:anim calcmode="lin" valueType="num">
                                      <p:cBhvr>
                                        <p:cTn id="359" dur="3000" fill="hold"/>
                                        <p:tgtEl>
                                          <p:spTgt spid="25"/>
                                        </p:tgtEl>
                                        <p:attrNameLst>
                                          <p:attrName>ppt_h</p:attrName>
                                        </p:attrNameLst>
                                      </p:cBhvr>
                                      <p:tavLst>
                                        <p:tav tm="0">
                                          <p:val>
                                            <p:strVal val="#ppt_h"/>
                                          </p:val>
                                        </p:tav>
                                        <p:tav tm="100000">
                                          <p:val>
                                            <p:strVal val="#ppt_h"/>
                                          </p:val>
                                        </p:tav>
                                      </p:tavLst>
                                    </p:anim>
                                  </p:childTnLst>
                                </p:cTn>
                              </p:par>
                              <p:par>
                                <p:cTn id="360" presetID="19" presetClass="entr" presetSubtype="10" fill="hold" grpId="1" nodeType="withEffect">
                                  <p:stCondLst>
                                    <p:cond delay="0"/>
                                  </p:stCondLst>
                                  <p:childTnLst>
                                    <p:set>
                                      <p:cBhvr>
                                        <p:cTn id="361" dur="1" fill="hold">
                                          <p:stCondLst>
                                            <p:cond delay="0"/>
                                          </p:stCondLst>
                                        </p:cTn>
                                        <p:tgtEl>
                                          <p:spTgt spid="26"/>
                                        </p:tgtEl>
                                        <p:attrNameLst>
                                          <p:attrName>style.visibility</p:attrName>
                                        </p:attrNameLst>
                                      </p:cBhvr>
                                      <p:to>
                                        <p:strVal val="visible"/>
                                      </p:to>
                                    </p:set>
                                    <p:anim calcmode="lin" valueType="num">
                                      <p:cBhvr>
                                        <p:cTn id="362" dur="3000" fill="hold"/>
                                        <p:tgtEl>
                                          <p:spTgt spid="26"/>
                                        </p:tgtEl>
                                        <p:attrNameLst>
                                          <p:attrName>ppt_w</p:attrName>
                                        </p:attrNameLst>
                                      </p:cBhvr>
                                      <p:tavLst>
                                        <p:tav tm="0" fmla="#ppt_w*sin(2.5*pi*$)">
                                          <p:val>
                                            <p:fltVal val="0"/>
                                          </p:val>
                                        </p:tav>
                                        <p:tav tm="100000">
                                          <p:val>
                                            <p:fltVal val="1"/>
                                          </p:val>
                                        </p:tav>
                                      </p:tavLst>
                                    </p:anim>
                                    <p:anim calcmode="lin" valueType="num">
                                      <p:cBhvr>
                                        <p:cTn id="363" dur="3000" fill="hold"/>
                                        <p:tgtEl>
                                          <p:spTgt spid="26"/>
                                        </p:tgtEl>
                                        <p:attrNameLst>
                                          <p:attrName>ppt_h</p:attrName>
                                        </p:attrNameLst>
                                      </p:cBhvr>
                                      <p:tavLst>
                                        <p:tav tm="0">
                                          <p:val>
                                            <p:strVal val="#ppt_h"/>
                                          </p:val>
                                        </p:tav>
                                        <p:tav tm="100000">
                                          <p:val>
                                            <p:strVal val="#ppt_h"/>
                                          </p:val>
                                        </p:tav>
                                      </p:tavLst>
                                    </p:anim>
                                  </p:childTnLst>
                                </p:cTn>
                              </p:par>
                              <p:par>
                                <p:cTn id="364" presetID="19" presetClass="entr" presetSubtype="10" fill="hold" grpId="1" nodeType="withEffect">
                                  <p:stCondLst>
                                    <p:cond delay="0"/>
                                  </p:stCondLst>
                                  <p:childTnLst>
                                    <p:set>
                                      <p:cBhvr>
                                        <p:cTn id="365" dur="1" fill="hold">
                                          <p:stCondLst>
                                            <p:cond delay="0"/>
                                          </p:stCondLst>
                                        </p:cTn>
                                        <p:tgtEl>
                                          <p:spTgt spid="27"/>
                                        </p:tgtEl>
                                        <p:attrNameLst>
                                          <p:attrName>style.visibility</p:attrName>
                                        </p:attrNameLst>
                                      </p:cBhvr>
                                      <p:to>
                                        <p:strVal val="visible"/>
                                      </p:to>
                                    </p:set>
                                    <p:anim calcmode="lin" valueType="num">
                                      <p:cBhvr>
                                        <p:cTn id="366" dur="3000" fill="hold"/>
                                        <p:tgtEl>
                                          <p:spTgt spid="27"/>
                                        </p:tgtEl>
                                        <p:attrNameLst>
                                          <p:attrName>ppt_w</p:attrName>
                                        </p:attrNameLst>
                                      </p:cBhvr>
                                      <p:tavLst>
                                        <p:tav tm="0" fmla="#ppt_w*sin(2.5*pi*$)">
                                          <p:val>
                                            <p:fltVal val="0"/>
                                          </p:val>
                                        </p:tav>
                                        <p:tav tm="100000">
                                          <p:val>
                                            <p:fltVal val="1"/>
                                          </p:val>
                                        </p:tav>
                                      </p:tavLst>
                                    </p:anim>
                                    <p:anim calcmode="lin" valueType="num">
                                      <p:cBhvr>
                                        <p:cTn id="367" dur="3000" fill="hold"/>
                                        <p:tgtEl>
                                          <p:spTgt spid="27"/>
                                        </p:tgtEl>
                                        <p:attrNameLst>
                                          <p:attrName>ppt_h</p:attrName>
                                        </p:attrNameLst>
                                      </p:cBhvr>
                                      <p:tavLst>
                                        <p:tav tm="0">
                                          <p:val>
                                            <p:strVal val="#ppt_h"/>
                                          </p:val>
                                        </p:tav>
                                        <p:tav tm="100000">
                                          <p:val>
                                            <p:strVal val="#ppt_h"/>
                                          </p:val>
                                        </p:tav>
                                      </p:tavLst>
                                    </p:anim>
                                  </p:childTnLst>
                                </p:cTn>
                              </p:par>
                              <p:par>
                                <p:cTn id="368" presetID="19" presetClass="entr" presetSubtype="10" fill="hold" grpId="1" nodeType="withEffect">
                                  <p:stCondLst>
                                    <p:cond delay="0"/>
                                  </p:stCondLst>
                                  <p:childTnLst>
                                    <p:set>
                                      <p:cBhvr>
                                        <p:cTn id="369" dur="1" fill="hold">
                                          <p:stCondLst>
                                            <p:cond delay="0"/>
                                          </p:stCondLst>
                                        </p:cTn>
                                        <p:tgtEl>
                                          <p:spTgt spid="28"/>
                                        </p:tgtEl>
                                        <p:attrNameLst>
                                          <p:attrName>style.visibility</p:attrName>
                                        </p:attrNameLst>
                                      </p:cBhvr>
                                      <p:to>
                                        <p:strVal val="visible"/>
                                      </p:to>
                                    </p:set>
                                    <p:anim calcmode="lin" valueType="num">
                                      <p:cBhvr>
                                        <p:cTn id="370" dur="3000" fill="hold"/>
                                        <p:tgtEl>
                                          <p:spTgt spid="28"/>
                                        </p:tgtEl>
                                        <p:attrNameLst>
                                          <p:attrName>ppt_w</p:attrName>
                                        </p:attrNameLst>
                                      </p:cBhvr>
                                      <p:tavLst>
                                        <p:tav tm="0" fmla="#ppt_w*sin(2.5*pi*$)">
                                          <p:val>
                                            <p:fltVal val="0"/>
                                          </p:val>
                                        </p:tav>
                                        <p:tav tm="100000">
                                          <p:val>
                                            <p:fltVal val="1"/>
                                          </p:val>
                                        </p:tav>
                                      </p:tavLst>
                                    </p:anim>
                                    <p:anim calcmode="lin" valueType="num">
                                      <p:cBhvr>
                                        <p:cTn id="371" dur="3000" fill="hold"/>
                                        <p:tgtEl>
                                          <p:spTgt spid="28"/>
                                        </p:tgtEl>
                                        <p:attrNameLst>
                                          <p:attrName>ppt_h</p:attrName>
                                        </p:attrNameLst>
                                      </p:cBhvr>
                                      <p:tavLst>
                                        <p:tav tm="0">
                                          <p:val>
                                            <p:strVal val="#ppt_h"/>
                                          </p:val>
                                        </p:tav>
                                        <p:tav tm="100000">
                                          <p:val>
                                            <p:strVal val="#ppt_h"/>
                                          </p:val>
                                        </p:tav>
                                      </p:tavLst>
                                    </p:anim>
                                  </p:childTnLst>
                                </p:cTn>
                              </p:par>
                              <p:par>
                                <p:cTn id="372" presetID="19" presetClass="entr" presetSubtype="10" fill="hold" grpId="1" nodeType="withEffect">
                                  <p:stCondLst>
                                    <p:cond delay="0"/>
                                  </p:stCondLst>
                                  <p:childTnLst>
                                    <p:set>
                                      <p:cBhvr>
                                        <p:cTn id="373" dur="1" fill="hold">
                                          <p:stCondLst>
                                            <p:cond delay="0"/>
                                          </p:stCondLst>
                                        </p:cTn>
                                        <p:tgtEl>
                                          <p:spTgt spid="29"/>
                                        </p:tgtEl>
                                        <p:attrNameLst>
                                          <p:attrName>style.visibility</p:attrName>
                                        </p:attrNameLst>
                                      </p:cBhvr>
                                      <p:to>
                                        <p:strVal val="visible"/>
                                      </p:to>
                                    </p:set>
                                    <p:anim calcmode="lin" valueType="num">
                                      <p:cBhvr>
                                        <p:cTn id="374" dur="3000" fill="hold"/>
                                        <p:tgtEl>
                                          <p:spTgt spid="29"/>
                                        </p:tgtEl>
                                        <p:attrNameLst>
                                          <p:attrName>ppt_w</p:attrName>
                                        </p:attrNameLst>
                                      </p:cBhvr>
                                      <p:tavLst>
                                        <p:tav tm="0" fmla="#ppt_w*sin(2.5*pi*$)">
                                          <p:val>
                                            <p:fltVal val="0"/>
                                          </p:val>
                                        </p:tav>
                                        <p:tav tm="100000">
                                          <p:val>
                                            <p:fltVal val="1"/>
                                          </p:val>
                                        </p:tav>
                                      </p:tavLst>
                                    </p:anim>
                                    <p:anim calcmode="lin" valueType="num">
                                      <p:cBhvr>
                                        <p:cTn id="375" dur="3000" fill="hold"/>
                                        <p:tgtEl>
                                          <p:spTgt spid="29"/>
                                        </p:tgtEl>
                                        <p:attrNameLst>
                                          <p:attrName>ppt_h</p:attrName>
                                        </p:attrNameLst>
                                      </p:cBhvr>
                                      <p:tavLst>
                                        <p:tav tm="0">
                                          <p:val>
                                            <p:strVal val="#ppt_h"/>
                                          </p:val>
                                        </p:tav>
                                        <p:tav tm="100000">
                                          <p:val>
                                            <p:strVal val="#ppt_h"/>
                                          </p:val>
                                        </p:tav>
                                      </p:tavLst>
                                    </p:anim>
                                  </p:childTnLst>
                                </p:cTn>
                              </p:par>
                              <p:par>
                                <p:cTn id="376" presetID="19" presetClass="entr" presetSubtype="10" fill="hold" grpId="1" nodeType="withEffect">
                                  <p:stCondLst>
                                    <p:cond delay="0"/>
                                  </p:stCondLst>
                                  <p:childTnLst>
                                    <p:set>
                                      <p:cBhvr>
                                        <p:cTn id="377" dur="1" fill="hold">
                                          <p:stCondLst>
                                            <p:cond delay="0"/>
                                          </p:stCondLst>
                                        </p:cTn>
                                        <p:tgtEl>
                                          <p:spTgt spid="30"/>
                                        </p:tgtEl>
                                        <p:attrNameLst>
                                          <p:attrName>style.visibility</p:attrName>
                                        </p:attrNameLst>
                                      </p:cBhvr>
                                      <p:to>
                                        <p:strVal val="visible"/>
                                      </p:to>
                                    </p:set>
                                    <p:anim calcmode="lin" valueType="num">
                                      <p:cBhvr>
                                        <p:cTn id="378" dur="3000" fill="hold"/>
                                        <p:tgtEl>
                                          <p:spTgt spid="30"/>
                                        </p:tgtEl>
                                        <p:attrNameLst>
                                          <p:attrName>ppt_w</p:attrName>
                                        </p:attrNameLst>
                                      </p:cBhvr>
                                      <p:tavLst>
                                        <p:tav tm="0" fmla="#ppt_w*sin(2.5*pi*$)">
                                          <p:val>
                                            <p:fltVal val="0"/>
                                          </p:val>
                                        </p:tav>
                                        <p:tav tm="100000">
                                          <p:val>
                                            <p:fltVal val="1"/>
                                          </p:val>
                                        </p:tav>
                                      </p:tavLst>
                                    </p:anim>
                                    <p:anim calcmode="lin" valueType="num">
                                      <p:cBhvr>
                                        <p:cTn id="379" dur="3000" fill="hold"/>
                                        <p:tgtEl>
                                          <p:spTgt spid="30"/>
                                        </p:tgtEl>
                                        <p:attrNameLst>
                                          <p:attrName>ppt_h</p:attrName>
                                        </p:attrNameLst>
                                      </p:cBhvr>
                                      <p:tavLst>
                                        <p:tav tm="0">
                                          <p:val>
                                            <p:strVal val="#ppt_h"/>
                                          </p:val>
                                        </p:tav>
                                        <p:tav tm="100000">
                                          <p:val>
                                            <p:strVal val="#ppt_h"/>
                                          </p:val>
                                        </p:tav>
                                      </p:tavLst>
                                    </p:anim>
                                  </p:childTnLst>
                                </p:cTn>
                              </p:par>
                              <p:par>
                                <p:cTn id="380" presetID="19" presetClass="entr" presetSubtype="10" fill="hold" grpId="1" nodeType="withEffect">
                                  <p:stCondLst>
                                    <p:cond delay="0"/>
                                  </p:stCondLst>
                                  <p:childTnLst>
                                    <p:set>
                                      <p:cBhvr>
                                        <p:cTn id="381" dur="1" fill="hold">
                                          <p:stCondLst>
                                            <p:cond delay="0"/>
                                          </p:stCondLst>
                                        </p:cTn>
                                        <p:tgtEl>
                                          <p:spTgt spid="31"/>
                                        </p:tgtEl>
                                        <p:attrNameLst>
                                          <p:attrName>style.visibility</p:attrName>
                                        </p:attrNameLst>
                                      </p:cBhvr>
                                      <p:to>
                                        <p:strVal val="visible"/>
                                      </p:to>
                                    </p:set>
                                    <p:anim calcmode="lin" valueType="num">
                                      <p:cBhvr>
                                        <p:cTn id="382" dur="3000" fill="hold"/>
                                        <p:tgtEl>
                                          <p:spTgt spid="31"/>
                                        </p:tgtEl>
                                        <p:attrNameLst>
                                          <p:attrName>ppt_w</p:attrName>
                                        </p:attrNameLst>
                                      </p:cBhvr>
                                      <p:tavLst>
                                        <p:tav tm="0" fmla="#ppt_w*sin(2.5*pi*$)">
                                          <p:val>
                                            <p:fltVal val="0"/>
                                          </p:val>
                                        </p:tav>
                                        <p:tav tm="100000">
                                          <p:val>
                                            <p:fltVal val="1"/>
                                          </p:val>
                                        </p:tav>
                                      </p:tavLst>
                                    </p:anim>
                                    <p:anim calcmode="lin" valueType="num">
                                      <p:cBhvr>
                                        <p:cTn id="383" dur="3000" fill="hold"/>
                                        <p:tgtEl>
                                          <p:spTgt spid="31"/>
                                        </p:tgtEl>
                                        <p:attrNameLst>
                                          <p:attrName>ppt_h</p:attrName>
                                        </p:attrNameLst>
                                      </p:cBhvr>
                                      <p:tavLst>
                                        <p:tav tm="0">
                                          <p:val>
                                            <p:strVal val="#ppt_h"/>
                                          </p:val>
                                        </p:tav>
                                        <p:tav tm="100000">
                                          <p:val>
                                            <p:strVal val="#ppt_h"/>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32"/>
                                        </p:tgtEl>
                                        <p:attrNameLst>
                                          <p:attrName>style.visibility</p:attrName>
                                        </p:attrNameLst>
                                      </p:cBhvr>
                                      <p:to>
                                        <p:strVal val="visible"/>
                                      </p:to>
                                    </p:set>
                                    <p:anim calcmode="lin" valueType="num">
                                      <p:cBhvr>
                                        <p:cTn id="386" dur="3000" fill="hold"/>
                                        <p:tgtEl>
                                          <p:spTgt spid="32"/>
                                        </p:tgtEl>
                                        <p:attrNameLst>
                                          <p:attrName>ppt_w</p:attrName>
                                        </p:attrNameLst>
                                      </p:cBhvr>
                                      <p:tavLst>
                                        <p:tav tm="0" fmla="#ppt_w*sin(2.5*pi*$)">
                                          <p:val>
                                            <p:fltVal val="0"/>
                                          </p:val>
                                        </p:tav>
                                        <p:tav tm="100000">
                                          <p:val>
                                            <p:fltVal val="1"/>
                                          </p:val>
                                        </p:tav>
                                      </p:tavLst>
                                    </p:anim>
                                    <p:anim calcmode="lin" valueType="num">
                                      <p:cBhvr>
                                        <p:cTn id="387" dur="3000" fill="hold"/>
                                        <p:tgtEl>
                                          <p:spTgt spid="32"/>
                                        </p:tgtEl>
                                        <p:attrNameLst>
                                          <p:attrName>ppt_h</p:attrName>
                                        </p:attrNameLst>
                                      </p:cBhvr>
                                      <p:tavLst>
                                        <p:tav tm="0">
                                          <p:val>
                                            <p:strVal val="#ppt_h"/>
                                          </p:val>
                                        </p:tav>
                                        <p:tav tm="100000">
                                          <p:val>
                                            <p:strVal val="#ppt_h"/>
                                          </p:val>
                                        </p:tav>
                                      </p:tavLst>
                                    </p:anim>
                                  </p:childTnLst>
                                </p:cTn>
                              </p:par>
                              <p:par>
                                <p:cTn id="388" presetID="19" presetClass="entr" presetSubtype="10" fill="hold" grpId="1" nodeType="withEffect">
                                  <p:stCondLst>
                                    <p:cond delay="0"/>
                                  </p:stCondLst>
                                  <p:childTnLst>
                                    <p:set>
                                      <p:cBhvr>
                                        <p:cTn id="389" dur="1" fill="hold">
                                          <p:stCondLst>
                                            <p:cond delay="0"/>
                                          </p:stCondLst>
                                        </p:cTn>
                                        <p:tgtEl>
                                          <p:spTgt spid="33"/>
                                        </p:tgtEl>
                                        <p:attrNameLst>
                                          <p:attrName>style.visibility</p:attrName>
                                        </p:attrNameLst>
                                      </p:cBhvr>
                                      <p:to>
                                        <p:strVal val="visible"/>
                                      </p:to>
                                    </p:set>
                                    <p:anim calcmode="lin" valueType="num">
                                      <p:cBhvr>
                                        <p:cTn id="390" dur="3000" fill="hold"/>
                                        <p:tgtEl>
                                          <p:spTgt spid="33"/>
                                        </p:tgtEl>
                                        <p:attrNameLst>
                                          <p:attrName>ppt_w</p:attrName>
                                        </p:attrNameLst>
                                      </p:cBhvr>
                                      <p:tavLst>
                                        <p:tav tm="0" fmla="#ppt_w*sin(2.5*pi*$)">
                                          <p:val>
                                            <p:fltVal val="0"/>
                                          </p:val>
                                        </p:tav>
                                        <p:tav tm="100000">
                                          <p:val>
                                            <p:fltVal val="1"/>
                                          </p:val>
                                        </p:tav>
                                      </p:tavLst>
                                    </p:anim>
                                    <p:anim calcmode="lin" valueType="num">
                                      <p:cBhvr>
                                        <p:cTn id="391" dur="3000" fill="hold"/>
                                        <p:tgtEl>
                                          <p:spTgt spid="33"/>
                                        </p:tgtEl>
                                        <p:attrNameLst>
                                          <p:attrName>ppt_h</p:attrName>
                                        </p:attrNameLst>
                                      </p:cBhvr>
                                      <p:tavLst>
                                        <p:tav tm="0">
                                          <p:val>
                                            <p:strVal val="#ppt_h"/>
                                          </p:val>
                                        </p:tav>
                                        <p:tav tm="100000">
                                          <p:val>
                                            <p:strVal val="#ppt_h"/>
                                          </p:val>
                                        </p:tav>
                                      </p:tavLst>
                                    </p:anim>
                                  </p:childTnLst>
                                </p:cTn>
                              </p:par>
                              <p:par>
                                <p:cTn id="392" presetID="19" presetClass="entr" presetSubtype="10" fill="hold" grpId="1" nodeType="withEffect">
                                  <p:stCondLst>
                                    <p:cond delay="0"/>
                                  </p:stCondLst>
                                  <p:childTnLst>
                                    <p:set>
                                      <p:cBhvr>
                                        <p:cTn id="393" dur="1" fill="hold">
                                          <p:stCondLst>
                                            <p:cond delay="0"/>
                                          </p:stCondLst>
                                        </p:cTn>
                                        <p:tgtEl>
                                          <p:spTgt spid="34"/>
                                        </p:tgtEl>
                                        <p:attrNameLst>
                                          <p:attrName>style.visibility</p:attrName>
                                        </p:attrNameLst>
                                      </p:cBhvr>
                                      <p:to>
                                        <p:strVal val="visible"/>
                                      </p:to>
                                    </p:set>
                                    <p:anim calcmode="lin" valueType="num">
                                      <p:cBhvr>
                                        <p:cTn id="394" dur="3000" fill="hold"/>
                                        <p:tgtEl>
                                          <p:spTgt spid="34"/>
                                        </p:tgtEl>
                                        <p:attrNameLst>
                                          <p:attrName>ppt_w</p:attrName>
                                        </p:attrNameLst>
                                      </p:cBhvr>
                                      <p:tavLst>
                                        <p:tav tm="0" fmla="#ppt_w*sin(2.5*pi*$)">
                                          <p:val>
                                            <p:fltVal val="0"/>
                                          </p:val>
                                        </p:tav>
                                        <p:tav tm="100000">
                                          <p:val>
                                            <p:fltVal val="1"/>
                                          </p:val>
                                        </p:tav>
                                      </p:tavLst>
                                    </p:anim>
                                    <p:anim calcmode="lin" valueType="num">
                                      <p:cBhvr>
                                        <p:cTn id="395" dur="3000" fill="hold"/>
                                        <p:tgtEl>
                                          <p:spTgt spid="34"/>
                                        </p:tgtEl>
                                        <p:attrNameLst>
                                          <p:attrName>ppt_h</p:attrName>
                                        </p:attrNameLst>
                                      </p:cBhvr>
                                      <p:tavLst>
                                        <p:tav tm="0">
                                          <p:val>
                                            <p:strVal val="#ppt_h"/>
                                          </p:val>
                                        </p:tav>
                                        <p:tav tm="100000">
                                          <p:val>
                                            <p:strVal val="#ppt_h"/>
                                          </p:val>
                                        </p:tav>
                                      </p:tavLst>
                                    </p:anim>
                                  </p:childTnLst>
                                </p:cTn>
                              </p:par>
                              <p:par>
                                <p:cTn id="396" presetID="19" presetClass="entr" presetSubtype="10" fill="hold" grpId="1" nodeType="withEffect">
                                  <p:stCondLst>
                                    <p:cond delay="0"/>
                                  </p:stCondLst>
                                  <p:childTnLst>
                                    <p:set>
                                      <p:cBhvr>
                                        <p:cTn id="397" dur="1" fill="hold">
                                          <p:stCondLst>
                                            <p:cond delay="0"/>
                                          </p:stCondLst>
                                        </p:cTn>
                                        <p:tgtEl>
                                          <p:spTgt spid="35"/>
                                        </p:tgtEl>
                                        <p:attrNameLst>
                                          <p:attrName>style.visibility</p:attrName>
                                        </p:attrNameLst>
                                      </p:cBhvr>
                                      <p:to>
                                        <p:strVal val="visible"/>
                                      </p:to>
                                    </p:set>
                                    <p:anim calcmode="lin" valueType="num">
                                      <p:cBhvr>
                                        <p:cTn id="398" dur="3000" fill="hold"/>
                                        <p:tgtEl>
                                          <p:spTgt spid="35"/>
                                        </p:tgtEl>
                                        <p:attrNameLst>
                                          <p:attrName>ppt_w</p:attrName>
                                        </p:attrNameLst>
                                      </p:cBhvr>
                                      <p:tavLst>
                                        <p:tav tm="0" fmla="#ppt_w*sin(2.5*pi*$)">
                                          <p:val>
                                            <p:fltVal val="0"/>
                                          </p:val>
                                        </p:tav>
                                        <p:tav tm="100000">
                                          <p:val>
                                            <p:fltVal val="1"/>
                                          </p:val>
                                        </p:tav>
                                      </p:tavLst>
                                    </p:anim>
                                    <p:anim calcmode="lin" valueType="num">
                                      <p:cBhvr>
                                        <p:cTn id="399" dur="3000" fill="hold"/>
                                        <p:tgtEl>
                                          <p:spTgt spid="35"/>
                                        </p:tgtEl>
                                        <p:attrNameLst>
                                          <p:attrName>ppt_h</p:attrName>
                                        </p:attrNameLst>
                                      </p:cBhvr>
                                      <p:tavLst>
                                        <p:tav tm="0">
                                          <p:val>
                                            <p:strVal val="#ppt_h"/>
                                          </p:val>
                                        </p:tav>
                                        <p:tav tm="100000">
                                          <p:val>
                                            <p:strVal val="#ppt_h"/>
                                          </p:val>
                                        </p:tav>
                                      </p:tavLst>
                                    </p:anim>
                                  </p:childTnLst>
                                </p:cTn>
                              </p:par>
                              <p:par>
                                <p:cTn id="400" presetID="19" presetClass="entr" presetSubtype="10" fill="hold" grpId="1" nodeType="withEffect">
                                  <p:stCondLst>
                                    <p:cond delay="0"/>
                                  </p:stCondLst>
                                  <p:childTnLst>
                                    <p:set>
                                      <p:cBhvr>
                                        <p:cTn id="401" dur="1" fill="hold">
                                          <p:stCondLst>
                                            <p:cond delay="0"/>
                                          </p:stCondLst>
                                        </p:cTn>
                                        <p:tgtEl>
                                          <p:spTgt spid="36"/>
                                        </p:tgtEl>
                                        <p:attrNameLst>
                                          <p:attrName>style.visibility</p:attrName>
                                        </p:attrNameLst>
                                      </p:cBhvr>
                                      <p:to>
                                        <p:strVal val="visible"/>
                                      </p:to>
                                    </p:set>
                                    <p:anim calcmode="lin" valueType="num">
                                      <p:cBhvr>
                                        <p:cTn id="402" dur="3000" fill="hold"/>
                                        <p:tgtEl>
                                          <p:spTgt spid="36"/>
                                        </p:tgtEl>
                                        <p:attrNameLst>
                                          <p:attrName>ppt_w</p:attrName>
                                        </p:attrNameLst>
                                      </p:cBhvr>
                                      <p:tavLst>
                                        <p:tav tm="0" fmla="#ppt_w*sin(2.5*pi*$)">
                                          <p:val>
                                            <p:fltVal val="0"/>
                                          </p:val>
                                        </p:tav>
                                        <p:tav tm="100000">
                                          <p:val>
                                            <p:fltVal val="1"/>
                                          </p:val>
                                        </p:tav>
                                      </p:tavLst>
                                    </p:anim>
                                    <p:anim calcmode="lin" valueType="num">
                                      <p:cBhvr>
                                        <p:cTn id="403" dur="3000" fill="hold"/>
                                        <p:tgtEl>
                                          <p:spTgt spid="36"/>
                                        </p:tgtEl>
                                        <p:attrNameLst>
                                          <p:attrName>ppt_h</p:attrName>
                                        </p:attrNameLst>
                                      </p:cBhvr>
                                      <p:tavLst>
                                        <p:tav tm="0">
                                          <p:val>
                                            <p:strVal val="#ppt_h"/>
                                          </p:val>
                                        </p:tav>
                                        <p:tav tm="100000">
                                          <p:val>
                                            <p:strVal val="#ppt_h"/>
                                          </p:val>
                                        </p:tav>
                                      </p:tavLst>
                                    </p:anim>
                                  </p:childTnLst>
                                </p:cTn>
                              </p:par>
                              <p:par>
                                <p:cTn id="404" presetID="19" presetClass="entr" presetSubtype="10" fill="hold" grpId="1" nodeType="withEffect">
                                  <p:stCondLst>
                                    <p:cond delay="0"/>
                                  </p:stCondLst>
                                  <p:childTnLst>
                                    <p:set>
                                      <p:cBhvr>
                                        <p:cTn id="405" dur="1" fill="hold">
                                          <p:stCondLst>
                                            <p:cond delay="0"/>
                                          </p:stCondLst>
                                        </p:cTn>
                                        <p:tgtEl>
                                          <p:spTgt spid="37"/>
                                        </p:tgtEl>
                                        <p:attrNameLst>
                                          <p:attrName>style.visibility</p:attrName>
                                        </p:attrNameLst>
                                      </p:cBhvr>
                                      <p:to>
                                        <p:strVal val="visible"/>
                                      </p:to>
                                    </p:set>
                                    <p:anim calcmode="lin" valueType="num">
                                      <p:cBhvr>
                                        <p:cTn id="406" dur="3000" fill="hold"/>
                                        <p:tgtEl>
                                          <p:spTgt spid="37"/>
                                        </p:tgtEl>
                                        <p:attrNameLst>
                                          <p:attrName>ppt_w</p:attrName>
                                        </p:attrNameLst>
                                      </p:cBhvr>
                                      <p:tavLst>
                                        <p:tav tm="0" fmla="#ppt_w*sin(2.5*pi*$)">
                                          <p:val>
                                            <p:fltVal val="0"/>
                                          </p:val>
                                        </p:tav>
                                        <p:tav tm="100000">
                                          <p:val>
                                            <p:fltVal val="1"/>
                                          </p:val>
                                        </p:tav>
                                      </p:tavLst>
                                    </p:anim>
                                    <p:anim calcmode="lin" valueType="num">
                                      <p:cBhvr>
                                        <p:cTn id="407" dur="3000" fill="hold"/>
                                        <p:tgtEl>
                                          <p:spTgt spid="37"/>
                                        </p:tgtEl>
                                        <p:attrNameLst>
                                          <p:attrName>ppt_h</p:attrName>
                                        </p:attrNameLst>
                                      </p:cBhvr>
                                      <p:tavLst>
                                        <p:tav tm="0">
                                          <p:val>
                                            <p:strVal val="#ppt_h"/>
                                          </p:val>
                                        </p:tav>
                                        <p:tav tm="100000">
                                          <p:val>
                                            <p:strVal val="#ppt_h"/>
                                          </p:val>
                                        </p:tav>
                                      </p:tavLst>
                                    </p:anim>
                                  </p:childTnLst>
                                </p:cTn>
                              </p:par>
                              <p:par>
                                <p:cTn id="408" presetID="19" presetClass="entr" presetSubtype="10" fill="hold" grpId="1" nodeType="withEffect">
                                  <p:stCondLst>
                                    <p:cond delay="0"/>
                                  </p:stCondLst>
                                  <p:childTnLst>
                                    <p:set>
                                      <p:cBhvr>
                                        <p:cTn id="409" dur="1" fill="hold">
                                          <p:stCondLst>
                                            <p:cond delay="0"/>
                                          </p:stCondLst>
                                        </p:cTn>
                                        <p:tgtEl>
                                          <p:spTgt spid="38"/>
                                        </p:tgtEl>
                                        <p:attrNameLst>
                                          <p:attrName>style.visibility</p:attrName>
                                        </p:attrNameLst>
                                      </p:cBhvr>
                                      <p:to>
                                        <p:strVal val="visible"/>
                                      </p:to>
                                    </p:set>
                                    <p:anim calcmode="lin" valueType="num">
                                      <p:cBhvr>
                                        <p:cTn id="410" dur="3000" fill="hold"/>
                                        <p:tgtEl>
                                          <p:spTgt spid="38"/>
                                        </p:tgtEl>
                                        <p:attrNameLst>
                                          <p:attrName>ppt_w</p:attrName>
                                        </p:attrNameLst>
                                      </p:cBhvr>
                                      <p:tavLst>
                                        <p:tav tm="0" fmla="#ppt_w*sin(2.5*pi*$)">
                                          <p:val>
                                            <p:fltVal val="0"/>
                                          </p:val>
                                        </p:tav>
                                        <p:tav tm="100000">
                                          <p:val>
                                            <p:fltVal val="1"/>
                                          </p:val>
                                        </p:tav>
                                      </p:tavLst>
                                    </p:anim>
                                    <p:anim calcmode="lin" valueType="num">
                                      <p:cBhvr>
                                        <p:cTn id="411" dur="3000" fill="hold"/>
                                        <p:tgtEl>
                                          <p:spTgt spid="38"/>
                                        </p:tgtEl>
                                        <p:attrNameLst>
                                          <p:attrName>ppt_h</p:attrName>
                                        </p:attrNameLst>
                                      </p:cBhvr>
                                      <p:tavLst>
                                        <p:tav tm="0">
                                          <p:val>
                                            <p:strVal val="#ppt_h"/>
                                          </p:val>
                                        </p:tav>
                                        <p:tav tm="100000">
                                          <p:val>
                                            <p:strVal val="#ppt_h"/>
                                          </p:val>
                                        </p:tav>
                                      </p:tavLst>
                                    </p:anim>
                                  </p:childTnLst>
                                </p:cTn>
                              </p:par>
                              <p:par>
                                <p:cTn id="412" presetID="19" presetClass="entr" presetSubtype="10" fill="hold" grpId="1" nodeType="withEffect">
                                  <p:stCondLst>
                                    <p:cond delay="0"/>
                                  </p:stCondLst>
                                  <p:childTnLst>
                                    <p:set>
                                      <p:cBhvr>
                                        <p:cTn id="413" dur="1" fill="hold">
                                          <p:stCondLst>
                                            <p:cond delay="0"/>
                                          </p:stCondLst>
                                        </p:cTn>
                                        <p:tgtEl>
                                          <p:spTgt spid="39"/>
                                        </p:tgtEl>
                                        <p:attrNameLst>
                                          <p:attrName>style.visibility</p:attrName>
                                        </p:attrNameLst>
                                      </p:cBhvr>
                                      <p:to>
                                        <p:strVal val="visible"/>
                                      </p:to>
                                    </p:set>
                                    <p:anim calcmode="lin" valueType="num">
                                      <p:cBhvr>
                                        <p:cTn id="414" dur="3000" fill="hold"/>
                                        <p:tgtEl>
                                          <p:spTgt spid="39"/>
                                        </p:tgtEl>
                                        <p:attrNameLst>
                                          <p:attrName>ppt_w</p:attrName>
                                        </p:attrNameLst>
                                      </p:cBhvr>
                                      <p:tavLst>
                                        <p:tav tm="0" fmla="#ppt_w*sin(2.5*pi*$)">
                                          <p:val>
                                            <p:fltVal val="0"/>
                                          </p:val>
                                        </p:tav>
                                        <p:tav tm="100000">
                                          <p:val>
                                            <p:fltVal val="1"/>
                                          </p:val>
                                        </p:tav>
                                      </p:tavLst>
                                    </p:anim>
                                    <p:anim calcmode="lin" valueType="num">
                                      <p:cBhvr>
                                        <p:cTn id="415" dur="3000" fill="hold"/>
                                        <p:tgtEl>
                                          <p:spTgt spid="39"/>
                                        </p:tgtEl>
                                        <p:attrNameLst>
                                          <p:attrName>ppt_h</p:attrName>
                                        </p:attrNameLst>
                                      </p:cBhvr>
                                      <p:tavLst>
                                        <p:tav tm="0">
                                          <p:val>
                                            <p:strVal val="#ppt_h"/>
                                          </p:val>
                                        </p:tav>
                                        <p:tav tm="100000">
                                          <p:val>
                                            <p:strVal val="#ppt_h"/>
                                          </p:val>
                                        </p:tav>
                                      </p:tavLst>
                                    </p:anim>
                                  </p:childTnLst>
                                </p:cTn>
                              </p:par>
                              <p:par>
                                <p:cTn id="416" presetID="19" presetClass="entr" presetSubtype="10" fill="hold" grpId="1" nodeType="withEffect">
                                  <p:stCondLst>
                                    <p:cond delay="0"/>
                                  </p:stCondLst>
                                  <p:childTnLst>
                                    <p:set>
                                      <p:cBhvr>
                                        <p:cTn id="417" dur="1" fill="hold">
                                          <p:stCondLst>
                                            <p:cond delay="0"/>
                                          </p:stCondLst>
                                        </p:cTn>
                                        <p:tgtEl>
                                          <p:spTgt spid="57"/>
                                        </p:tgtEl>
                                        <p:attrNameLst>
                                          <p:attrName>style.visibility</p:attrName>
                                        </p:attrNameLst>
                                      </p:cBhvr>
                                      <p:to>
                                        <p:strVal val="visible"/>
                                      </p:to>
                                    </p:set>
                                    <p:anim calcmode="lin" valueType="num">
                                      <p:cBhvr>
                                        <p:cTn id="418" dur="3000" fill="hold"/>
                                        <p:tgtEl>
                                          <p:spTgt spid="57"/>
                                        </p:tgtEl>
                                        <p:attrNameLst>
                                          <p:attrName>ppt_w</p:attrName>
                                        </p:attrNameLst>
                                      </p:cBhvr>
                                      <p:tavLst>
                                        <p:tav tm="0" fmla="#ppt_w*sin(2.5*pi*$)">
                                          <p:val>
                                            <p:fltVal val="0"/>
                                          </p:val>
                                        </p:tav>
                                        <p:tav tm="100000">
                                          <p:val>
                                            <p:fltVal val="1"/>
                                          </p:val>
                                        </p:tav>
                                      </p:tavLst>
                                    </p:anim>
                                    <p:anim calcmode="lin" valueType="num">
                                      <p:cBhvr>
                                        <p:cTn id="419" dur="3000" fill="hold"/>
                                        <p:tgtEl>
                                          <p:spTgt spid="57"/>
                                        </p:tgtEl>
                                        <p:attrNameLst>
                                          <p:attrName>ppt_h</p:attrName>
                                        </p:attrNameLst>
                                      </p:cBhvr>
                                      <p:tavLst>
                                        <p:tav tm="0">
                                          <p:val>
                                            <p:strVal val="#ppt_h"/>
                                          </p:val>
                                        </p:tav>
                                        <p:tav tm="100000">
                                          <p:val>
                                            <p:strVal val="#ppt_h"/>
                                          </p:val>
                                        </p:tav>
                                      </p:tavLst>
                                    </p:anim>
                                  </p:childTnLst>
                                </p:cTn>
                              </p:par>
                              <p:par>
                                <p:cTn id="420" presetID="19" presetClass="entr" presetSubtype="10" fill="hold" grpId="1" nodeType="withEffect">
                                  <p:stCondLst>
                                    <p:cond delay="0"/>
                                  </p:stCondLst>
                                  <p:childTnLst>
                                    <p:set>
                                      <p:cBhvr>
                                        <p:cTn id="421" dur="1" fill="hold">
                                          <p:stCondLst>
                                            <p:cond delay="0"/>
                                          </p:stCondLst>
                                        </p:cTn>
                                        <p:tgtEl>
                                          <p:spTgt spid="58"/>
                                        </p:tgtEl>
                                        <p:attrNameLst>
                                          <p:attrName>style.visibility</p:attrName>
                                        </p:attrNameLst>
                                      </p:cBhvr>
                                      <p:to>
                                        <p:strVal val="visible"/>
                                      </p:to>
                                    </p:set>
                                    <p:anim calcmode="lin" valueType="num">
                                      <p:cBhvr>
                                        <p:cTn id="422" dur="3000" fill="hold"/>
                                        <p:tgtEl>
                                          <p:spTgt spid="58"/>
                                        </p:tgtEl>
                                        <p:attrNameLst>
                                          <p:attrName>ppt_w</p:attrName>
                                        </p:attrNameLst>
                                      </p:cBhvr>
                                      <p:tavLst>
                                        <p:tav tm="0" fmla="#ppt_w*sin(2.5*pi*$)">
                                          <p:val>
                                            <p:fltVal val="0"/>
                                          </p:val>
                                        </p:tav>
                                        <p:tav tm="100000">
                                          <p:val>
                                            <p:fltVal val="1"/>
                                          </p:val>
                                        </p:tav>
                                      </p:tavLst>
                                    </p:anim>
                                    <p:anim calcmode="lin" valueType="num">
                                      <p:cBhvr>
                                        <p:cTn id="423" dur="3000" fill="hold"/>
                                        <p:tgtEl>
                                          <p:spTgt spid="58"/>
                                        </p:tgtEl>
                                        <p:attrNameLst>
                                          <p:attrName>ppt_h</p:attrName>
                                        </p:attrNameLst>
                                      </p:cBhvr>
                                      <p:tavLst>
                                        <p:tav tm="0">
                                          <p:val>
                                            <p:strVal val="#ppt_h"/>
                                          </p:val>
                                        </p:tav>
                                        <p:tav tm="100000">
                                          <p:val>
                                            <p:strVal val="#ppt_h"/>
                                          </p:val>
                                        </p:tav>
                                      </p:tavLst>
                                    </p:anim>
                                  </p:childTnLst>
                                </p:cTn>
                              </p:par>
                              <p:par>
                                <p:cTn id="424" presetID="19" presetClass="entr" presetSubtype="10" fill="hold" grpId="1" nodeType="withEffect">
                                  <p:stCondLst>
                                    <p:cond delay="0"/>
                                  </p:stCondLst>
                                  <p:childTnLst>
                                    <p:set>
                                      <p:cBhvr>
                                        <p:cTn id="425" dur="1" fill="hold">
                                          <p:stCondLst>
                                            <p:cond delay="0"/>
                                          </p:stCondLst>
                                        </p:cTn>
                                        <p:tgtEl>
                                          <p:spTgt spid="59"/>
                                        </p:tgtEl>
                                        <p:attrNameLst>
                                          <p:attrName>style.visibility</p:attrName>
                                        </p:attrNameLst>
                                      </p:cBhvr>
                                      <p:to>
                                        <p:strVal val="visible"/>
                                      </p:to>
                                    </p:set>
                                    <p:anim calcmode="lin" valueType="num">
                                      <p:cBhvr>
                                        <p:cTn id="426" dur="3000" fill="hold"/>
                                        <p:tgtEl>
                                          <p:spTgt spid="59"/>
                                        </p:tgtEl>
                                        <p:attrNameLst>
                                          <p:attrName>ppt_w</p:attrName>
                                        </p:attrNameLst>
                                      </p:cBhvr>
                                      <p:tavLst>
                                        <p:tav tm="0" fmla="#ppt_w*sin(2.5*pi*$)">
                                          <p:val>
                                            <p:fltVal val="0"/>
                                          </p:val>
                                        </p:tav>
                                        <p:tav tm="100000">
                                          <p:val>
                                            <p:fltVal val="1"/>
                                          </p:val>
                                        </p:tav>
                                      </p:tavLst>
                                    </p:anim>
                                    <p:anim calcmode="lin" valueType="num">
                                      <p:cBhvr>
                                        <p:cTn id="427" dur="3000" fill="hold"/>
                                        <p:tgtEl>
                                          <p:spTgt spid="59"/>
                                        </p:tgtEl>
                                        <p:attrNameLst>
                                          <p:attrName>ppt_h</p:attrName>
                                        </p:attrNameLst>
                                      </p:cBhvr>
                                      <p:tavLst>
                                        <p:tav tm="0">
                                          <p:val>
                                            <p:strVal val="#ppt_h"/>
                                          </p:val>
                                        </p:tav>
                                        <p:tav tm="100000">
                                          <p:val>
                                            <p:strVal val="#ppt_h"/>
                                          </p:val>
                                        </p:tav>
                                      </p:tavLst>
                                    </p:anim>
                                  </p:childTnLst>
                                </p:cTn>
                              </p:par>
                              <p:par>
                                <p:cTn id="428" presetID="19" presetClass="entr" presetSubtype="10" fill="hold" grpId="1" nodeType="withEffect">
                                  <p:stCondLst>
                                    <p:cond delay="0"/>
                                  </p:stCondLst>
                                  <p:childTnLst>
                                    <p:set>
                                      <p:cBhvr>
                                        <p:cTn id="429" dur="1" fill="hold">
                                          <p:stCondLst>
                                            <p:cond delay="0"/>
                                          </p:stCondLst>
                                        </p:cTn>
                                        <p:tgtEl>
                                          <p:spTgt spid="60"/>
                                        </p:tgtEl>
                                        <p:attrNameLst>
                                          <p:attrName>style.visibility</p:attrName>
                                        </p:attrNameLst>
                                      </p:cBhvr>
                                      <p:to>
                                        <p:strVal val="visible"/>
                                      </p:to>
                                    </p:set>
                                    <p:anim calcmode="lin" valueType="num">
                                      <p:cBhvr>
                                        <p:cTn id="430" dur="3000" fill="hold"/>
                                        <p:tgtEl>
                                          <p:spTgt spid="60"/>
                                        </p:tgtEl>
                                        <p:attrNameLst>
                                          <p:attrName>ppt_w</p:attrName>
                                        </p:attrNameLst>
                                      </p:cBhvr>
                                      <p:tavLst>
                                        <p:tav tm="0" fmla="#ppt_w*sin(2.5*pi*$)">
                                          <p:val>
                                            <p:fltVal val="0"/>
                                          </p:val>
                                        </p:tav>
                                        <p:tav tm="100000">
                                          <p:val>
                                            <p:fltVal val="1"/>
                                          </p:val>
                                        </p:tav>
                                      </p:tavLst>
                                    </p:anim>
                                    <p:anim calcmode="lin" valueType="num">
                                      <p:cBhvr>
                                        <p:cTn id="431" dur="3000" fill="hold"/>
                                        <p:tgtEl>
                                          <p:spTgt spid="60"/>
                                        </p:tgtEl>
                                        <p:attrNameLst>
                                          <p:attrName>ppt_h</p:attrName>
                                        </p:attrNameLst>
                                      </p:cBhvr>
                                      <p:tavLst>
                                        <p:tav tm="0">
                                          <p:val>
                                            <p:strVal val="#ppt_h"/>
                                          </p:val>
                                        </p:tav>
                                        <p:tav tm="100000">
                                          <p:val>
                                            <p:strVal val="#ppt_h"/>
                                          </p:val>
                                        </p:tav>
                                      </p:tavLst>
                                    </p:anim>
                                  </p:childTnLst>
                                </p:cTn>
                              </p:par>
                              <p:par>
                                <p:cTn id="432" presetID="19" presetClass="entr" presetSubtype="10" fill="hold" grpId="1" nodeType="withEffect">
                                  <p:stCondLst>
                                    <p:cond delay="0"/>
                                  </p:stCondLst>
                                  <p:childTnLst>
                                    <p:set>
                                      <p:cBhvr>
                                        <p:cTn id="433" dur="1" fill="hold">
                                          <p:stCondLst>
                                            <p:cond delay="0"/>
                                          </p:stCondLst>
                                        </p:cTn>
                                        <p:tgtEl>
                                          <p:spTgt spid="61"/>
                                        </p:tgtEl>
                                        <p:attrNameLst>
                                          <p:attrName>style.visibility</p:attrName>
                                        </p:attrNameLst>
                                      </p:cBhvr>
                                      <p:to>
                                        <p:strVal val="visible"/>
                                      </p:to>
                                    </p:set>
                                    <p:anim calcmode="lin" valueType="num">
                                      <p:cBhvr>
                                        <p:cTn id="434" dur="3000" fill="hold"/>
                                        <p:tgtEl>
                                          <p:spTgt spid="61"/>
                                        </p:tgtEl>
                                        <p:attrNameLst>
                                          <p:attrName>ppt_w</p:attrName>
                                        </p:attrNameLst>
                                      </p:cBhvr>
                                      <p:tavLst>
                                        <p:tav tm="0" fmla="#ppt_w*sin(2.5*pi*$)">
                                          <p:val>
                                            <p:fltVal val="0"/>
                                          </p:val>
                                        </p:tav>
                                        <p:tav tm="100000">
                                          <p:val>
                                            <p:fltVal val="1"/>
                                          </p:val>
                                        </p:tav>
                                      </p:tavLst>
                                    </p:anim>
                                    <p:anim calcmode="lin" valueType="num">
                                      <p:cBhvr>
                                        <p:cTn id="435" dur="3000" fill="hold"/>
                                        <p:tgtEl>
                                          <p:spTgt spid="61"/>
                                        </p:tgtEl>
                                        <p:attrNameLst>
                                          <p:attrName>ppt_h</p:attrName>
                                        </p:attrNameLst>
                                      </p:cBhvr>
                                      <p:tavLst>
                                        <p:tav tm="0">
                                          <p:val>
                                            <p:strVal val="#ppt_h"/>
                                          </p:val>
                                        </p:tav>
                                        <p:tav tm="100000">
                                          <p:val>
                                            <p:strVal val="#ppt_h"/>
                                          </p:val>
                                        </p:tav>
                                      </p:tavLst>
                                    </p:anim>
                                  </p:childTnLst>
                                </p:cTn>
                              </p:par>
                              <p:par>
                                <p:cTn id="436" presetID="19" presetClass="entr" presetSubtype="10" fill="hold" grpId="1" nodeType="withEffect">
                                  <p:stCondLst>
                                    <p:cond delay="0"/>
                                  </p:stCondLst>
                                  <p:childTnLst>
                                    <p:set>
                                      <p:cBhvr>
                                        <p:cTn id="437" dur="1" fill="hold">
                                          <p:stCondLst>
                                            <p:cond delay="0"/>
                                          </p:stCondLst>
                                        </p:cTn>
                                        <p:tgtEl>
                                          <p:spTgt spid="62"/>
                                        </p:tgtEl>
                                        <p:attrNameLst>
                                          <p:attrName>style.visibility</p:attrName>
                                        </p:attrNameLst>
                                      </p:cBhvr>
                                      <p:to>
                                        <p:strVal val="visible"/>
                                      </p:to>
                                    </p:set>
                                    <p:anim calcmode="lin" valueType="num">
                                      <p:cBhvr>
                                        <p:cTn id="438" dur="3000" fill="hold"/>
                                        <p:tgtEl>
                                          <p:spTgt spid="62"/>
                                        </p:tgtEl>
                                        <p:attrNameLst>
                                          <p:attrName>ppt_w</p:attrName>
                                        </p:attrNameLst>
                                      </p:cBhvr>
                                      <p:tavLst>
                                        <p:tav tm="0" fmla="#ppt_w*sin(2.5*pi*$)">
                                          <p:val>
                                            <p:fltVal val="0"/>
                                          </p:val>
                                        </p:tav>
                                        <p:tav tm="100000">
                                          <p:val>
                                            <p:fltVal val="1"/>
                                          </p:val>
                                        </p:tav>
                                      </p:tavLst>
                                    </p:anim>
                                    <p:anim calcmode="lin" valueType="num">
                                      <p:cBhvr>
                                        <p:cTn id="439" dur="3000" fill="hold"/>
                                        <p:tgtEl>
                                          <p:spTgt spid="62"/>
                                        </p:tgtEl>
                                        <p:attrNameLst>
                                          <p:attrName>ppt_h</p:attrName>
                                        </p:attrNameLst>
                                      </p:cBhvr>
                                      <p:tavLst>
                                        <p:tav tm="0">
                                          <p:val>
                                            <p:strVal val="#ppt_h"/>
                                          </p:val>
                                        </p:tav>
                                        <p:tav tm="100000">
                                          <p:val>
                                            <p:strVal val="#ppt_h"/>
                                          </p:val>
                                        </p:tav>
                                      </p:tavLst>
                                    </p:anim>
                                  </p:childTnLst>
                                </p:cTn>
                              </p:par>
                              <p:par>
                                <p:cTn id="440" presetID="19" presetClass="entr" presetSubtype="10" fill="hold" grpId="1" nodeType="withEffect">
                                  <p:stCondLst>
                                    <p:cond delay="0"/>
                                  </p:stCondLst>
                                  <p:childTnLst>
                                    <p:set>
                                      <p:cBhvr>
                                        <p:cTn id="441" dur="1" fill="hold">
                                          <p:stCondLst>
                                            <p:cond delay="0"/>
                                          </p:stCondLst>
                                        </p:cTn>
                                        <p:tgtEl>
                                          <p:spTgt spid="63"/>
                                        </p:tgtEl>
                                        <p:attrNameLst>
                                          <p:attrName>style.visibility</p:attrName>
                                        </p:attrNameLst>
                                      </p:cBhvr>
                                      <p:to>
                                        <p:strVal val="visible"/>
                                      </p:to>
                                    </p:set>
                                    <p:anim calcmode="lin" valueType="num">
                                      <p:cBhvr>
                                        <p:cTn id="442" dur="3000" fill="hold"/>
                                        <p:tgtEl>
                                          <p:spTgt spid="63"/>
                                        </p:tgtEl>
                                        <p:attrNameLst>
                                          <p:attrName>ppt_w</p:attrName>
                                        </p:attrNameLst>
                                      </p:cBhvr>
                                      <p:tavLst>
                                        <p:tav tm="0" fmla="#ppt_w*sin(2.5*pi*$)">
                                          <p:val>
                                            <p:fltVal val="0"/>
                                          </p:val>
                                        </p:tav>
                                        <p:tav tm="100000">
                                          <p:val>
                                            <p:fltVal val="1"/>
                                          </p:val>
                                        </p:tav>
                                      </p:tavLst>
                                    </p:anim>
                                    <p:anim calcmode="lin" valueType="num">
                                      <p:cBhvr>
                                        <p:cTn id="443" dur="3000" fill="hold"/>
                                        <p:tgtEl>
                                          <p:spTgt spid="63"/>
                                        </p:tgtEl>
                                        <p:attrNameLst>
                                          <p:attrName>ppt_h</p:attrName>
                                        </p:attrNameLst>
                                      </p:cBhvr>
                                      <p:tavLst>
                                        <p:tav tm="0">
                                          <p:val>
                                            <p:strVal val="#ppt_h"/>
                                          </p:val>
                                        </p:tav>
                                        <p:tav tm="100000">
                                          <p:val>
                                            <p:strVal val="#ppt_h"/>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4"/>
                                        </p:tgtEl>
                                        <p:attrNameLst>
                                          <p:attrName>style.visibility</p:attrName>
                                        </p:attrNameLst>
                                      </p:cBhvr>
                                      <p:to>
                                        <p:strVal val="visible"/>
                                      </p:to>
                                    </p:set>
                                    <p:anim calcmode="lin" valueType="num">
                                      <p:cBhvr>
                                        <p:cTn id="446" dur="3000" fill="hold"/>
                                        <p:tgtEl>
                                          <p:spTgt spid="64"/>
                                        </p:tgtEl>
                                        <p:attrNameLst>
                                          <p:attrName>ppt_w</p:attrName>
                                        </p:attrNameLst>
                                      </p:cBhvr>
                                      <p:tavLst>
                                        <p:tav tm="0" fmla="#ppt_w*sin(2.5*pi*$)">
                                          <p:val>
                                            <p:fltVal val="0"/>
                                          </p:val>
                                        </p:tav>
                                        <p:tav tm="100000">
                                          <p:val>
                                            <p:fltVal val="1"/>
                                          </p:val>
                                        </p:tav>
                                      </p:tavLst>
                                    </p:anim>
                                    <p:anim calcmode="lin" valueType="num">
                                      <p:cBhvr>
                                        <p:cTn id="447" dur="3000" fill="hold"/>
                                        <p:tgtEl>
                                          <p:spTgt spid="64"/>
                                        </p:tgtEl>
                                        <p:attrNameLst>
                                          <p:attrName>ppt_h</p:attrName>
                                        </p:attrNameLst>
                                      </p:cBhvr>
                                      <p:tavLst>
                                        <p:tav tm="0">
                                          <p:val>
                                            <p:strVal val="#ppt_h"/>
                                          </p:val>
                                        </p:tav>
                                        <p:tav tm="100000">
                                          <p:val>
                                            <p:strVal val="#ppt_h"/>
                                          </p:val>
                                        </p:tav>
                                      </p:tavLst>
                                    </p:anim>
                                  </p:childTnLst>
                                </p:cTn>
                              </p:par>
                              <p:par>
                                <p:cTn id="448" presetID="19" presetClass="entr" presetSubtype="10" fill="hold" grpId="1" nodeType="withEffect">
                                  <p:stCondLst>
                                    <p:cond delay="0"/>
                                  </p:stCondLst>
                                  <p:childTnLst>
                                    <p:set>
                                      <p:cBhvr>
                                        <p:cTn id="449" dur="1" fill="hold">
                                          <p:stCondLst>
                                            <p:cond delay="0"/>
                                          </p:stCondLst>
                                        </p:cTn>
                                        <p:tgtEl>
                                          <p:spTgt spid="65"/>
                                        </p:tgtEl>
                                        <p:attrNameLst>
                                          <p:attrName>style.visibility</p:attrName>
                                        </p:attrNameLst>
                                      </p:cBhvr>
                                      <p:to>
                                        <p:strVal val="visible"/>
                                      </p:to>
                                    </p:set>
                                    <p:anim calcmode="lin" valueType="num">
                                      <p:cBhvr>
                                        <p:cTn id="450" dur="3000" fill="hold"/>
                                        <p:tgtEl>
                                          <p:spTgt spid="65"/>
                                        </p:tgtEl>
                                        <p:attrNameLst>
                                          <p:attrName>ppt_w</p:attrName>
                                        </p:attrNameLst>
                                      </p:cBhvr>
                                      <p:tavLst>
                                        <p:tav tm="0" fmla="#ppt_w*sin(2.5*pi*$)">
                                          <p:val>
                                            <p:fltVal val="0"/>
                                          </p:val>
                                        </p:tav>
                                        <p:tav tm="100000">
                                          <p:val>
                                            <p:fltVal val="1"/>
                                          </p:val>
                                        </p:tav>
                                      </p:tavLst>
                                    </p:anim>
                                    <p:anim calcmode="lin" valueType="num">
                                      <p:cBhvr>
                                        <p:cTn id="451" dur="3000" fill="hold"/>
                                        <p:tgtEl>
                                          <p:spTgt spid="65"/>
                                        </p:tgtEl>
                                        <p:attrNameLst>
                                          <p:attrName>ppt_h</p:attrName>
                                        </p:attrNameLst>
                                      </p:cBhvr>
                                      <p:tavLst>
                                        <p:tav tm="0">
                                          <p:val>
                                            <p:strVal val="#ppt_h"/>
                                          </p:val>
                                        </p:tav>
                                        <p:tav tm="100000">
                                          <p:val>
                                            <p:strVal val="#ppt_h"/>
                                          </p:val>
                                        </p:tav>
                                      </p:tavLst>
                                    </p:anim>
                                  </p:childTnLst>
                                </p:cTn>
                              </p:par>
                              <p:par>
                                <p:cTn id="452" presetID="19" presetClass="entr" presetSubtype="10" fill="hold" grpId="1" nodeType="withEffect">
                                  <p:stCondLst>
                                    <p:cond delay="0"/>
                                  </p:stCondLst>
                                  <p:childTnLst>
                                    <p:set>
                                      <p:cBhvr>
                                        <p:cTn id="453" dur="1" fill="hold">
                                          <p:stCondLst>
                                            <p:cond delay="0"/>
                                          </p:stCondLst>
                                        </p:cTn>
                                        <p:tgtEl>
                                          <p:spTgt spid="66"/>
                                        </p:tgtEl>
                                        <p:attrNameLst>
                                          <p:attrName>style.visibility</p:attrName>
                                        </p:attrNameLst>
                                      </p:cBhvr>
                                      <p:to>
                                        <p:strVal val="visible"/>
                                      </p:to>
                                    </p:set>
                                    <p:anim calcmode="lin" valueType="num">
                                      <p:cBhvr>
                                        <p:cTn id="454" dur="3000" fill="hold"/>
                                        <p:tgtEl>
                                          <p:spTgt spid="66"/>
                                        </p:tgtEl>
                                        <p:attrNameLst>
                                          <p:attrName>ppt_w</p:attrName>
                                        </p:attrNameLst>
                                      </p:cBhvr>
                                      <p:tavLst>
                                        <p:tav tm="0" fmla="#ppt_w*sin(2.5*pi*$)">
                                          <p:val>
                                            <p:fltVal val="0"/>
                                          </p:val>
                                        </p:tav>
                                        <p:tav tm="100000">
                                          <p:val>
                                            <p:fltVal val="1"/>
                                          </p:val>
                                        </p:tav>
                                      </p:tavLst>
                                    </p:anim>
                                    <p:anim calcmode="lin" valueType="num">
                                      <p:cBhvr>
                                        <p:cTn id="455" dur="3000" fill="hold"/>
                                        <p:tgtEl>
                                          <p:spTgt spid="66"/>
                                        </p:tgtEl>
                                        <p:attrNameLst>
                                          <p:attrName>ppt_h</p:attrName>
                                        </p:attrNameLst>
                                      </p:cBhvr>
                                      <p:tavLst>
                                        <p:tav tm="0">
                                          <p:val>
                                            <p:strVal val="#ppt_h"/>
                                          </p:val>
                                        </p:tav>
                                        <p:tav tm="100000">
                                          <p:val>
                                            <p:strVal val="#ppt_h"/>
                                          </p:val>
                                        </p:tav>
                                      </p:tavLst>
                                    </p:anim>
                                  </p:childTnLst>
                                </p:cTn>
                              </p:par>
                              <p:par>
                                <p:cTn id="456" presetID="19" presetClass="entr" presetSubtype="10" fill="hold" grpId="1" nodeType="withEffect">
                                  <p:stCondLst>
                                    <p:cond delay="0"/>
                                  </p:stCondLst>
                                  <p:childTnLst>
                                    <p:set>
                                      <p:cBhvr>
                                        <p:cTn id="457" dur="1" fill="hold">
                                          <p:stCondLst>
                                            <p:cond delay="0"/>
                                          </p:stCondLst>
                                        </p:cTn>
                                        <p:tgtEl>
                                          <p:spTgt spid="67"/>
                                        </p:tgtEl>
                                        <p:attrNameLst>
                                          <p:attrName>style.visibility</p:attrName>
                                        </p:attrNameLst>
                                      </p:cBhvr>
                                      <p:to>
                                        <p:strVal val="visible"/>
                                      </p:to>
                                    </p:set>
                                    <p:anim calcmode="lin" valueType="num">
                                      <p:cBhvr>
                                        <p:cTn id="458" dur="3000" fill="hold"/>
                                        <p:tgtEl>
                                          <p:spTgt spid="67"/>
                                        </p:tgtEl>
                                        <p:attrNameLst>
                                          <p:attrName>ppt_w</p:attrName>
                                        </p:attrNameLst>
                                      </p:cBhvr>
                                      <p:tavLst>
                                        <p:tav tm="0" fmla="#ppt_w*sin(2.5*pi*$)">
                                          <p:val>
                                            <p:fltVal val="0"/>
                                          </p:val>
                                        </p:tav>
                                        <p:tav tm="100000">
                                          <p:val>
                                            <p:fltVal val="1"/>
                                          </p:val>
                                        </p:tav>
                                      </p:tavLst>
                                    </p:anim>
                                    <p:anim calcmode="lin" valueType="num">
                                      <p:cBhvr>
                                        <p:cTn id="459" dur="3000" fill="hold"/>
                                        <p:tgtEl>
                                          <p:spTgt spid="67"/>
                                        </p:tgtEl>
                                        <p:attrNameLst>
                                          <p:attrName>ppt_h</p:attrName>
                                        </p:attrNameLst>
                                      </p:cBhvr>
                                      <p:tavLst>
                                        <p:tav tm="0">
                                          <p:val>
                                            <p:strVal val="#ppt_h"/>
                                          </p:val>
                                        </p:tav>
                                        <p:tav tm="100000">
                                          <p:val>
                                            <p:strVal val="#ppt_h"/>
                                          </p:val>
                                        </p:tav>
                                      </p:tavLst>
                                    </p:anim>
                                  </p:childTnLst>
                                </p:cTn>
                              </p:par>
                              <p:par>
                                <p:cTn id="460" presetID="19" presetClass="entr" presetSubtype="10" fill="hold" grpId="1" nodeType="withEffect">
                                  <p:stCondLst>
                                    <p:cond delay="0"/>
                                  </p:stCondLst>
                                  <p:childTnLst>
                                    <p:set>
                                      <p:cBhvr>
                                        <p:cTn id="461" dur="1" fill="hold">
                                          <p:stCondLst>
                                            <p:cond delay="0"/>
                                          </p:stCondLst>
                                        </p:cTn>
                                        <p:tgtEl>
                                          <p:spTgt spid="68"/>
                                        </p:tgtEl>
                                        <p:attrNameLst>
                                          <p:attrName>style.visibility</p:attrName>
                                        </p:attrNameLst>
                                      </p:cBhvr>
                                      <p:to>
                                        <p:strVal val="visible"/>
                                      </p:to>
                                    </p:set>
                                    <p:anim calcmode="lin" valueType="num">
                                      <p:cBhvr>
                                        <p:cTn id="462" dur="3000" fill="hold"/>
                                        <p:tgtEl>
                                          <p:spTgt spid="68"/>
                                        </p:tgtEl>
                                        <p:attrNameLst>
                                          <p:attrName>ppt_w</p:attrName>
                                        </p:attrNameLst>
                                      </p:cBhvr>
                                      <p:tavLst>
                                        <p:tav tm="0" fmla="#ppt_w*sin(2.5*pi*$)">
                                          <p:val>
                                            <p:fltVal val="0"/>
                                          </p:val>
                                        </p:tav>
                                        <p:tav tm="100000">
                                          <p:val>
                                            <p:fltVal val="1"/>
                                          </p:val>
                                        </p:tav>
                                      </p:tavLst>
                                    </p:anim>
                                    <p:anim calcmode="lin" valueType="num">
                                      <p:cBhvr>
                                        <p:cTn id="463" dur="3000" fill="hold"/>
                                        <p:tgtEl>
                                          <p:spTgt spid="68"/>
                                        </p:tgtEl>
                                        <p:attrNameLst>
                                          <p:attrName>ppt_h</p:attrName>
                                        </p:attrNameLst>
                                      </p:cBhvr>
                                      <p:tavLst>
                                        <p:tav tm="0">
                                          <p:val>
                                            <p:strVal val="#ppt_h"/>
                                          </p:val>
                                        </p:tav>
                                        <p:tav tm="100000">
                                          <p:val>
                                            <p:strVal val="#ppt_h"/>
                                          </p:val>
                                        </p:tav>
                                      </p:tavLst>
                                    </p:anim>
                                  </p:childTnLst>
                                </p:cTn>
                              </p:par>
                              <p:par>
                                <p:cTn id="464" presetID="19" presetClass="entr" presetSubtype="10" fill="hold" grpId="1" nodeType="withEffect">
                                  <p:stCondLst>
                                    <p:cond delay="0"/>
                                  </p:stCondLst>
                                  <p:childTnLst>
                                    <p:set>
                                      <p:cBhvr>
                                        <p:cTn id="465" dur="1" fill="hold">
                                          <p:stCondLst>
                                            <p:cond delay="0"/>
                                          </p:stCondLst>
                                        </p:cTn>
                                        <p:tgtEl>
                                          <p:spTgt spid="69"/>
                                        </p:tgtEl>
                                        <p:attrNameLst>
                                          <p:attrName>style.visibility</p:attrName>
                                        </p:attrNameLst>
                                      </p:cBhvr>
                                      <p:to>
                                        <p:strVal val="visible"/>
                                      </p:to>
                                    </p:set>
                                    <p:anim calcmode="lin" valueType="num">
                                      <p:cBhvr>
                                        <p:cTn id="466" dur="3000" fill="hold"/>
                                        <p:tgtEl>
                                          <p:spTgt spid="69"/>
                                        </p:tgtEl>
                                        <p:attrNameLst>
                                          <p:attrName>ppt_w</p:attrName>
                                        </p:attrNameLst>
                                      </p:cBhvr>
                                      <p:tavLst>
                                        <p:tav tm="0" fmla="#ppt_w*sin(2.5*pi*$)">
                                          <p:val>
                                            <p:fltVal val="0"/>
                                          </p:val>
                                        </p:tav>
                                        <p:tav tm="100000">
                                          <p:val>
                                            <p:fltVal val="1"/>
                                          </p:val>
                                        </p:tav>
                                      </p:tavLst>
                                    </p:anim>
                                    <p:anim calcmode="lin" valueType="num">
                                      <p:cBhvr>
                                        <p:cTn id="467" dur="3000" fill="hold"/>
                                        <p:tgtEl>
                                          <p:spTgt spid="69"/>
                                        </p:tgtEl>
                                        <p:attrNameLst>
                                          <p:attrName>ppt_h</p:attrName>
                                        </p:attrNameLst>
                                      </p:cBhvr>
                                      <p:tavLst>
                                        <p:tav tm="0">
                                          <p:val>
                                            <p:strVal val="#ppt_h"/>
                                          </p:val>
                                        </p:tav>
                                        <p:tav tm="100000">
                                          <p:val>
                                            <p:strVal val="#ppt_h"/>
                                          </p:val>
                                        </p:tav>
                                      </p:tavLst>
                                    </p:anim>
                                  </p:childTnLst>
                                </p:cTn>
                              </p:par>
                              <p:par>
                                <p:cTn id="468" presetID="19" presetClass="entr" presetSubtype="10" fill="hold" grpId="1" nodeType="withEffect">
                                  <p:stCondLst>
                                    <p:cond delay="0"/>
                                  </p:stCondLst>
                                  <p:childTnLst>
                                    <p:set>
                                      <p:cBhvr>
                                        <p:cTn id="469" dur="1" fill="hold">
                                          <p:stCondLst>
                                            <p:cond delay="0"/>
                                          </p:stCondLst>
                                        </p:cTn>
                                        <p:tgtEl>
                                          <p:spTgt spid="70"/>
                                        </p:tgtEl>
                                        <p:attrNameLst>
                                          <p:attrName>style.visibility</p:attrName>
                                        </p:attrNameLst>
                                      </p:cBhvr>
                                      <p:to>
                                        <p:strVal val="visible"/>
                                      </p:to>
                                    </p:set>
                                    <p:anim calcmode="lin" valueType="num">
                                      <p:cBhvr>
                                        <p:cTn id="470" dur="3000" fill="hold"/>
                                        <p:tgtEl>
                                          <p:spTgt spid="70"/>
                                        </p:tgtEl>
                                        <p:attrNameLst>
                                          <p:attrName>ppt_w</p:attrName>
                                        </p:attrNameLst>
                                      </p:cBhvr>
                                      <p:tavLst>
                                        <p:tav tm="0" fmla="#ppt_w*sin(2.5*pi*$)">
                                          <p:val>
                                            <p:fltVal val="0"/>
                                          </p:val>
                                        </p:tav>
                                        <p:tav tm="100000">
                                          <p:val>
                                            <p:fltVal val="1"/>
                                          </p:val>
                                        </p:tav>
                                      </p:tavLst>
                                    </p:anim>
                                    <p:anim calcmode="lin" valueType="num">
                                      <p:cBhvr>
                                        <p:cTn id="471" dur="3000" fill="hold"/>
                                        <p:tgtEl>
                                          <p:spTgt spid="70"/>
                                        </p:tgtEl>
                                        <p:attrNameLst>
                                          <p:attrName>ppt_h</p:attrName>
                                        </p:attrNameLst>
                                      </p:cBhvr>
                                      <p:tavLst>
                                        <p:tav tm="0">
                                          <p:val>
                                            <p:strVal val="#ppt_h"/>
                                          </p:val>
                                        </p:tav>
                                        <p:tav tm="100000">
                                          <p:val>
                                            <p:strVal val="#ppt_h"/>
                                          </p:val>
                                        </p:tav>
                                      </p:tavLst>
                                    </p:anim>
                                  </p:childTnLst>
                                </p:cTn>
                              </p:par>
                              <p:par>
                                <p:cTn id="472" presetID="19" presetClass="entr" presetSubtype="10" fill="hold" grpId="1" nodeType="withEffect">
                                  <p:stCondLst>
                                    <p:cond delay="0"/>
                                  </p:stCondLst>
                                  <p:childTnLst>
                                    <p:set>
                                      <p:cBhvr>
                                        <p:cTn id="473" dur="1" fill="hold">
                                          <p:stCondLst>
                                            <p:cond delay="0"/>
                                          </p:stCondLst>
                                        </p:cTn>
                                        <p:tgtEl>
                                          <p:spTgt spid="71"/>
                                        </p:tgtEl>
                                        <p:attrNameLst>
                                          <p:attrName>style.visibility</p:attrName>
                                        </p:attrNameLst>
                                      </p:cBhvr>
                                      <p:to>
                                        <p:strVal val="visible"/>
                                      </p:to>
                                    </p:set>
                                    <p:anim calcmode="lin" valueType="num">
                                      <p:cBhvr>
                                        <p:cTn id="474" dur="3000" fill="hold"/>
                                        <p:tgtEl>
                                          <p:spTgt spid="71"/>
                                        </p:tgtEl>
                                        <p:attrNameLst>
                                          <p:attrName>ppt_w</p:attrName>
                                        </p:attrNameLst>
                                      </p:cBhvr>
                                      <p:tavLst>
                                        <p:tav tm="0" fmla="#ppt_w*sin(2.5*pi*$)">
                                          <p:val>
                                            <p:fltVal val="0"/>
                                          </p:val>
                                        </p:tav>
                                        <p:tav tm="100000">
                                          <p:val>
                                            <p:fltVal val="1"/>
                                          </p:val>
                                        </p:tav>
                                      </p:tavLst>
                                    </p:anim>
                                    <p:anim calcmode="lin" valueType="num">
                                      <p:cBhvr>
                                        <p:cTn id="475" dur="3000" fill="hold"/>
                                        <p:tgtEl>
                                          <p:spTgt spid="71"/>
                                        </p:tgtEl>
                                        <p:attrNameLst>
                                          <p:attrName>ppt_h</p:attrName>
                                        </p:attrNameLst>
                                      </p:cBhvr>
                                      <p:tavLst>
                                        <p:tav tm="0">
                                          <p:val>
                                            <p:strVal val="#ppt_h"/>
                                          </p:val>
                                        </p:tav>
                                        <p:tav tm="100000">
                                          <p:val>
                                            <p:strVal val="#ppt_h"/>
                                          </p:val>
                                        </p:tav>
                                      </p:tavLst>
                                    </p:anim>
                                  </p:childTnLst>
                                </p:cTn>
                              </p:par>
                              <p:par>
                                <p:cTn id="476" presetID="19" presetClass="entr" presetSubtype="10" fill="hold" grpId="1" nodeType="withEffect">
                                  <p:stCondLst>
                                    <p:cond delay="0"/>
                                  </p:stCondLst>
                                  <p:childTnLst>
                                    <p:set>
                                      <p:cBhvr>
                                        <p:cTn id="477" dur="1" fill="hold">
                                          <p:stCondLst>
                                            <p:cond delay="0"/>
                                          </p:stCondLst>
                                        </p:cTn>
                                        <p:tgtEl>
                                          <p:spTgt spid="72"/>
                                        </p:tgtEl>
                                        <p:attrNameLst>
                                          <p:attrName>style.visibility</p:attrName>
                                        </p:attrNameLst>
                                      </p:cBhvr>
                                      <p:to>
                                        <p:strVal val="visible"/>
                                      </p:to>
                                    </p:set>
                                    <p:anim calcmode="lin" valueType="num">
                                      <p:cBhvr>
                                        <p:cTn id="478" dur="3000" fill="hold"/>
                                        <p:tgtEl>
                                          <p:spTgt spid="72"/>
                                        </p:tgtEl>
                                        <p:attrNameLst>
                                          <p:attrName>ppt_w</p:attrName>
                                        </p:attrNameLst>
                                      </p:cBhvr>
                                      <p:tavLst>
                                        <p:tav tm="0" fmla="#ppt_w*sin(2.5*pi*$)">
                                          <p:val>
                                            <p:fltVal val="0"/>
                                          </p:val>
                                        </p:tav>
                                        <p:tav tm="100000">
                                          <p:val>
                                            <p:fltVal val="1"/>
                                          </p:val>
                                        </p:tav>
                                      </p:tavLst>
                                    </p:anim>
                                    <p:anim calcmode="lin" valueType="num">
                                      <p:cBhvr>
                                        <p:cTn id="479" dur="3000" fill="hold"/>
                                        <p:tgtEl>
                                          <p:spTgt spid="72"/>
                                        </p:tgtEl>
                                        <p:attrNameLst>
                                          <p:attrName>ppt_h</p:attrName>
                                        </p:attrNameLst>
                                      </p:cBhvr>
                                      <p:tavLst>
                                        <p:tav tm="0">
                                          <p:val>
                                            <p:strVal val="#ppt_h"/>
                                          </p:val>
                                        </p:tav>
                                        <p:tav tm="100000">
                                          <p:val>
                                            <p:strVal val="#ppt_h"/>
                                          </p:val>
                                        </p:tav>
                                      </p:tavLst>
                                    </p:anim>
                                  </p:childTnLst>
                                </p:cTn>
                              </p:par>
                              <p:par>
                                <p:cTn id="480" presetID="19" presetClass="entr" presetSubtype="10" fill="hold" grpId="1" nodeType="withEffect">
                                  <p:stCondLst>
                                    <p:cond delay="0"/>
                                  </p:stCondLst>
                                  <p:childTnLst>
                                    <p:set>
                                      <p:cBhvr>
                                        <p:cTn id="481" dur="1" fill="hold">
                                          <p:stCondLst>
                                            <p:cond delay="0"/>
                                          </p:stCondLst>
                                        </p:cTn>
                                        <p:tgtEl>
                                          <p:spTgt spid="73"/>
                                        </p:tgtEl>
                                        <p:attrNameLst>
                                          <p:attrName>style.visibility</p:attrName>
                                        </p:attrNameLst>
                                      </p:cBhvr>
                                      <p:to>
                                        <p:strVal val="visible"/>
                                      </p:to>
                                    </p:set>
                                    <p:anim calcmode="lin" valueType="num">
                                      <p:cBhvr>
                                        <p:cTn id="482" dur="3000" fill="hold"/>
                                        <p:tgtEl>
                                          <p:spTgt spid="73"/>
                                        </p:tgtEl>
                                        <p:attrNameLst>
                                          <p:attrName>ppt_w</p:attrName>
                                        </p:attrNameLst>
                                      </p:cBhvr>
                                      <p:tavLst>
                                        <p:tav tm="0" fmla="#ppt_w*sin(2.5*pi*$)">
                                          <p:val>
                                            <p:fltVal val="0"/>
                                          </p:val>
                                        </p:tav>
                                        <p:tav tm="100000">
                                          <p:val>
                                            <p:fltVal val="1"/>
                                          </p:val>
                                        </p:tav>
                                      </p:tavLst>
                                    </p:anim>
                                    <p:anim calcmode="lin" valueType="num">
                                      <p:cBhvr>
                                        <p:cTn id="483" dur="3000" fill="hold"/>
                                        <p:tgtEl>
                                          <p:spTgt spid="73"/>
                                        </p:tgtEl>
                                        <p:attrNameLst>
                                          <p:attrName>ppt_h</p:attrName>
                                        </p:attrNameLst>
                                      </p:cBhvr>
                                      <p:tavLst>
                                        <p:tav tm="0">
                                          <p:val>
                                            <p:strVal val="#ppt_h"/>
                                          </p:val>
                                        </p:tav>
                                        <p:tav tm="100000">
                                          <p:val>
                                            <p:strVal val="#ppt_h"/>
                                          </p:val>
                                        </p:tav>
                                      </p:tavLst>
                                    </p:anim>
                                  </p:childTnLst>
                                </p:cTn>
                              </p:par>
                              <p:par>
                                <p:cTn id="484" presetID="2" presetClass="entr" presetSubtype="2" fill="hold" grpId="2" nodeType="withEffect">
                                  <p:stCondLst>
                                    <p:cond delay="0"/>
                                  </p:stCondLst>
                                  <p:childTnLst>
                                    <p:set>
                                      <p:cBhvr>
                                        <p:cTn id="485" dur="1" fill="hold">
                                          <p:stCondLst>
                                            <p:cond delay="0"/>
                                          </p:stCondLst>
                                        </p:cTn>
                                        <p:tgtEl>
                                          <p:spTgt spid="6"/>
                                        </p:tgtEl>
                                        <p:attrNameLst>
                                          <p:attrName>style.visibility</p:attrName>
                                        </p:attrNameLst>
                                      </p:cBhvr>
                                      <p:to>
                                        <p:strVal val="visible"/>
                                      </p:to>
                                    </p:set>
                                    <p:anim calcmode="lin" valueType="num">
                                      <p:cBhvr additive="base">
                                        <p:cTn id="486" dur="3000" fill="hold"/>
                                        <p:tgtEl>
                                          <p:spTgt spid="6"/>
                                        </p:tgtEl>
                                        <p:attrNameLst>
                                          <p:attrName>ppt_x</p:attrName>
                                        </p:attrNameLst>
                                      </p:cBhvr>
                                      <p:tavLst>
                                        <p:tav tm="0">
                                          <p:val>
                                            <p:strVal val="1+#ppt_w/2"/>
                                          </p:val>
                                        </p:tav>
                                        <p:tav tm="100000">
                                          <p:val>
                                            <p:strVal val="#ppt_x"/>
                                          </p:val>
                                        </p:tav>
                                      </p:tavLst>
                                    </p:anim>
                                    <p:anim calcmode="lin" valueType="num">
                                      <p:cBhvr additive="base">
                                        <p:cTn id="487" dur="3000" fill="hold"/>
                                        <p:tgtEl>
                                          <p:spTgt spid="6"/>
                                        </p:tgtEl>
                                        <p:attrNameLst>
                                          <p:attrName>ppt_y</p:attrName>
                                        </p:attrNameLst>
                                      </p:cBhvr>
                                      <p:tavLst>
                                        <p:tav tm="0">
                                          <p:val>
                                            <p:strVal val="#ppt_y"/>
                                          </p:val>
                                        </p:tav>
                                        <p:tav tm="100000">
                                          <p:val>
                                            <p:strVal val="#ppt_y"/>
                                          </p:val>
                                        </p:tav>
                                      </p:tavLst>
                                    </p:anim>
                                  </p:childTnLst>
                                </p:cTn>
                              </p:par>
                              <p:par>
                                <p:cTn id="488" presetID="2" presetClass="entr" presetSubtype="2" fill="hold" grpId="2" nodeType="withEffect">
                                  <p:stCondLst>
                                    <p:cond delay="0"/>
                                  </p:stCondLst>
                                  <p:childTnLst>
                                    <p:set>
                                      <p:cBhvr>
                                        <p:cTn id="489" dur="1" fill="hold">
                                          <p:stCondLst>
                                            <p:cond delay="0"/>
                                          </p:stCondLst>
                                        </p:cTn>
                                        <p:tgtEl>
                                          <p:spTgt spid="7"/>
                                        </p:tgtEl>
                                        <p:attrNameLst>
                                          <p:attrName>style.visibility</p:attrName>
                                        </p:attrNameLst>
                                      </p:cBhvr>
                                      <p:to>
                                        <p:strVal val="visible"/>
                                      </p:to>
                                    </p:set>
                                    <p:anim calcmode="lin" valueType="num">
                                      <p:cBhvr additive="base">
                                        <p:cTn id="490" dur="3000" fill="hold"/>
                                        <p:tgtEl>
                                          <p:spTgt spid="7"/>
                                        </p:tgtEl>
                                        <p:attrNameLst>
                                          <p:attrName>ppt_x</p:attrName>
                                        </p:attrNameLst>
                                      </p:cBhvr>
                                      <p:tavLst>
                                        <p:tav tm="0">
                                          <p:val>
                                            <p:strVal val="1+#ppt_w/2"/>
                                          </p:val>
                                        </p:tav>
                                        <p:tav tm="100000">
                                          <p:val>
                                            <p:strVal val="#ppt_x"/>
                                          </p:val>
                                        </p:tav>
                                      </p:tavLst>
                                    </p:anim>
                                    <p:anim calcmode="lin" valueType="num">
                                      <p:cBhvr additive="base">
                                        <p:cTn id="491" dur="3000" fill="hold"/>
                                        <p:tgtEl>
                                          <p:spTgt spid="7"/>
                                        </p:tgtEl>
                                        <p:attrNameLst>
                                          <p:attrName>ppt_y</p:attrName>
                                        </p:attrNameLst>
                                      </p:cBhvr>
                                      <p:tavLst>
                                        <p:tav tm="0">
                                          <p:val>
                                            <p:strVal val="#ppt_y"/>
                                          </p:val>
                                        </p:tav>
                                        <p:tav tm="100000">
                                          <p:val>
                                            <p:strVal val="#ppt_y"/>
                                          </p:val>
                                        </p:tav>
                                      </p:tavLst>
                                    </p:anim>
                                  </p:childTnLst>
                                </p:cTn>
                              </p:par>
                              <p:par>
                                <p:cTn id="492" presetID="2" presetClass="entr" presetSubtype="2" fill="hold" grpId="2" nodeType="withEffect">
                                  <p:stCondLst>
                                    <p:cond delay="0"/>
                                  </p:stCondLst>
                                  <p:childTnLst>
                                    <p:set>
                                      <p:cBhvr>
                                        <p:cTn id="493" dur="1" fill="hold">
                                          <p:stCondLst>
                                            <p:cond delay="0"/>
                                          </p:stCondLst>
                                        </p:cTn>
                                        <p:tgtEl>
                                          <p:spTgt spid="8"/>
                                        </p:tgtEl>
                                        <p:attrNameLst>
                                          <p:attrName>style.visibility</p:attrName>
                                        </p:attrNameLst>
                                      </p:cBhvr>
                                      <p:to>
                                        <p:strVal val="visible"/>
                                      </p:to>
                                    </p:set>
                                    <p:anim calcmode="lin" valueType="num">
                                      <p:cBhvr additive="base">
                                        <p:cTn id="494" dur="3000" fill="hold"/>
                                        <p:tgtEl>
                                          <p:spTgt spid="8"/>
                                        </p:tgtEl>
                                        <p:attrNameLst>
                                          <p:attrName>ppt_x</p:attrName>
                                        </p:attrNameLst>
                                      </p:cBhvr>
                                      <p:tavLst>
                                        <p:tav tm="0">
                                          <p:val>
                                            <p:strVal val="1+#ppt_w/2"/>
                                          </p:val>
                                        </p:tav>
                                        <p:tav tm="100000">
                                          <p:val>
                                            <p:strVal val="#ppt_x"/>
                                          </p:val>
                                        </p:tav>
                                      </p:tavLst>
                                    </p:anim>
                                    <p:anim calcmode="lin" valueType="num">
                                      <p:cBhvr additive="base">
                                        <p:cTn id="495" dur="3000" fill="hold"/>
                                        <p:tgtEl>
                                          <p:spTgt spid="8"/>
                                        </p:tgtEl>
                                        <p:attrNameLst>
                                          <p:attrName>ppt_y</p:attrName>
                                        </p:attrNameLst>
                                      </p:cBhvr>
                                      <p:tavLst>
                                        <p:tav tm="0">
                                          <p:val>
                                            <p:strVal val="#ppt_y"/>
                                          </p:val>
                                        </p:tav>
                                        <p:tav tm="100000">
                                          <p:val>
                                            <p:strVal val="#ppt_y"/>
                                          </p:val>
                                        </p:tav>
                                      </p:tavLst>
                                    </p:anim>
                                  </p:childTnLst>
                                </p:cTn>
                              </p:par>
                              <p:par>
                                <p:cTn id="496" presetID="2" presetClass="entr" presetSubtype="2" fill="hold" grpId="2" nodeType="withEffect">
                                  <p:stCondLst>
                                    <p:cond delay="0"/>
                                  </p:stCondLst>
                                  <p:childTnLst>
                                    <p:set>
                                      <p:cBhvr>
                                        <p:cTn id="497" dur="1" fill="hold">
                                          <p:stCondLst>
                                            <p:cond delay="0"/>
                                          </p:stCondLst>
                                        </p:cTn>
                                        <p:tgtEl>
                                          <p:spTgt spid="9"/>
                                        </p:tgtEl>
                                        <p:attrNameLst>
                                          <p:attrName>style.visibility</p:attrName>
                                        </p:attrNameLst>
                                      </p:cBhvr>
                                      <p:to>
                                        <p:strVal val="visible"/>
                                      </p:to>
                                    </p:set>
                                    <p:anim calcmode="lin" valueType="num">
                                      <p:cBhvr additive="base">
                                        <p:cTn id="498" dur="3000" fill="hold"/>
                                        <p:tgtEl>
                                          <p:spTgt spid="9"/>
                                        </p:tgtEl>
                                        <p:attrNameLst>
                                          <p:attrName>ppt_x</p:attrName>
                                        </p:attrNameLst>
                                      </p:cBhvr>
                                      <p:tavLst>
                                        <p:tav tm="0">
                                          <p:val>
                                            <p:strVal val="1+#ppt_w/2"/>
                                          </p:val>
                                        </p:tav>
                                        <p:tav tm="100000">
                                          <p:val>
                                            <p:strVal val="#ppt_x"/>
                                          </p:val>
                                        </p:tav>
                                      </p:tavLst>
                                    </p:anim>
                                    <p:anim calcmode="lin" valueType="num">
                                      <p:cBhvr additive="base">
                                        <p:cTn id="499" dur="3000" fill="hold"/>
                                        <p:tgtEl>
                                          <p:spTgt spid="9"/>
                                        </p:tgtEl>
                                        <p:attrNameLst>
                                          <p:attrName>ppt_y</p:attrName>
                                        </p:attrNameLst>
                                      </p:cBhvr>
                                      <p:tavLst>
                                        <p:tav tm="0">
                                          <p:val>
                                            <p:strVal val="#ppt_y"/>
                                          </p:val>
                                        </p:tav>
                                        <p:tav tm="100000">
                                          <p:val>
                                            <p:strVal val="#ppt_y"/>
                                          </p:val>
                                        </p:tav>
                                      </p:tavLst>
                                    </p:anim>
                                  </p:childTnLst>
                                </p:cTn>
                              </p:par>
                              <p:par>
                                <p:cTn id="500" presetID="2" presetClass="entr" presetSubtype="2" fill="hold" grpId="2" nodeType="withEffect">
                                  <p:stCondLst>
                                    <p:cond delay="0"/>
                                  </p:stCondLst>
                                  <p:childTnLst>
                                    <p:set>
                                      <p:cBhvr>
                                        <p:cTn id="501" dur="1" fill="hold">
                                          <p:stCondLst>
                                            <p:cond delay="0"/>
                                          </p:stCondLst>
                                        </p:cTn>
                                        <p:tgtEl>
                                          <p:spTgt spid="10"/>
                                        </p:tgtEl>
                                        <p:attrNameLst>
                                          <p:attrName>style.visibility</p:attrName>
                                        </p:attrNameLst>
                                      </p:cBhvr>
                                      <p:to>
                                        <p:strVal val="visible"/>
                                      </p:to>
                                    </p:set>
                                    <p:anim calcmode="lin" valueType="num">
                                      <p:cBhvr additive="base">
                                        <p:cTn id="502" dur="3000" fill="hold"/>
                                        <p:tgtEl>
                                          <p:spTgt spid="10"/>
                                        </p:tgtEl>
                                        <p:attrNameLst>
                                          <p:attrName>ppt_x</p:attrName>
                                        </p:attrNameLst>
                                      </p:cBhvr>
                                      <p:tavLst>
                                        <p:tav tm="0">
                                          <p:val>
                                            <p:strVal val="1+#ppt_w/2"/>
                                          </p:val>
                                        </p:tav>
                                        <p:tav tm="100000">
                                          <p:val>
                                            <p:strVal val="#ppt_x"/>
                                          </p:val>
                                        </p:tav>
                                      </p:tavLst>
                                    </p:anim>
                                    <p:anim calcmode="lin" valueType="num">
                                      <p:cBhvr additive="base">
                                        <p:cTn id="503" dur="3000" fill="hold"/>
                                        <p:tgtEl>
                                          <p:spTgt spid="10"/>
                                        </p:tgtEl>
                                        <p:attrNameLst>
                                          <p:attrName>ppt_y</p:attrName>
                                        </p:attrNameLst>
                                      </p:cBhvr>
                                      <p:tavLst>
                                        <p:tav tm="0">
                                          <p:val>
                                            <p:strVal val="#ppt_y"/>
                                          </p:val>
                                        </p:tav>
                                        <p:tav tm="100000">
                                          <p:val>
                                            <p:strVal val="#ppt_y"/>
                                          </p:val>
                                        </p:tav>
                                      </p:tavLst>
                                    </p:anim>
                                  </p:childTnLst>
                                </p:cTn>
                              </p:par>
                              <p:par>
                                <p:cTn id="504" presetID="2" presetClass="entr" presetSubtype="2" fill="hold" grpId="2" nodeType="withEffect">
                                  <p:stCondLst>
                                    <p:cond delay="0"/>
                                  </p:stCondLst>
                                  <p:childTnLst>
                                    <p:set>
                                      <p:cBhvr>
                                        <p:cTn id="505" dur="1" fill="hold">
                                          <p:stCondLst>
                                            <p:cond delay="0"/>
                                          </p:stCondLst>
                                        </p:cTn>
                                        <p:tgtEl>
                                          <p:spTgt spid="11"/>
                                        </p:tgtEl>
                                        <p:attrNameLst>
                                          <p:attrName>style.visibility</p:attrName>
                                        </p:attrNameLst>
                                      </p:cBhvr>
                                      <p:to>
                                        <p:strVal val="visible"/>
                                      </p:to>
                                    </p:set>
                                    <p:anim calcmode="lin" valueType="num">
                                      <p:cBhvr additive="base">
                                        <p:cTn id="506" dur="3000" fill="hold"/>
                                        <p:tgtEl>
                                          <p:spTgt spid="11"/>
                                        </p:tgtEl>
                                        <p:attrNameLst>
                                          <p:attrName>ppt_x</p:attrName>
                                        </p:attrNameLst>
                                      </p:cBhvr>
                                      <p:tavLst>
                                        <p:tav tm="0">
                                          <p:val>
                                            <p:strVal val="1+#ppt_w/2"/>
                                          </p:val>
                                        </p:tav>
                                        <p:tav tm="100000">
                                          <p:val>
                                            <p:strVal val="#ppt_x"/>
                                          </p:val>
                                        </p:tav>
                                      </p:tavLst>
                                    </p:anim>
                                    <p:anim calcmode="lin" valueType="num">
                                      <p:cBhvr additive="base">
                                        <p:cTn id="507" dur="3000" fill="hold"/>
                                        <p:tgtEl>
                                          <p:spTgt spid="11"/>
                                        </p:tgtEl>
                                        <p:attrNameLst>
                                          <p:attrName>ppt_y</p:attrName>
                                        </p:attrNameLst>
                                      </p:cBhvr>
                                      <p:tavLst>
                                        <p:tav tm="0">
                                          <p:val>
                                            <p:strVal val="#ppt_y"/>
                                          </p:val>
                                        </p:tav>
                                        <p:tav tm="100000">
                                          <p:val>
                                            <p:strVal val="#ppt_y"/>
                                          </p:val>
                                        </p:tav>
                                      </p:tavLst>
                                    </p:anim>
                                  </p:childTnLst>
                                </p:cTn>
                              </p:par>
                              <p:par>
                                <p:cTn id="508" presetID="2" presetClass="entr" presetSubtype="2" fill="hold" grpId="2" nodeType="withEffect">
                                  <p:stCondLst>
                                    <p:cond delay="0"/>
                                  </p:stCondLst>
                                  <p:childTnLst>
                                    <p:set>
                                      <p:cBhvr>
                                        <p:cTn id="509" dur="1" fill="hold">
                                          <p:stCondLst>
                                            <p:cond delay="0"/>
                                          </p:stCondLst>
                                        </p:cTn>
                                        <p:tgtEl>
                                          <p:spTgt spid="12"/>
                                        </p:tgtEl>
                                        <p:attrNameLst>
                                          <p:attrName>style.visibility</p:attrName>
                                        </p:attrNameLst>
                                      </p:cBhvr>
                                      <p:to>
                                        <p:strVal val="visible"/>
                                      </p:to>
                                    </p:set>
                                    <p:anim calcmode="lin" valueType="num">
                                      <p:cBhvr additive="base">
                                        <p:cTn id="510" dur="3000" fill="hold"/>
                                        <p:tgtEl>
                                          <p:spTgt spid="12"/>
                                        </p:tgtEl>
                                        <p:attrNameLst>
                                          <p:attrName>ppt_x</p:attrName>
                                        </p:attrNameLst>
                                      </p:cBhvr>
                                      <p:tavLst>
                                        <p:tav tm="0">
                                          <p:val>
                                            <p:strVal val="1+#ppt_w/2"/>
                                          </p:val>
                                        </p:tav>
                                        <p:tav tm="100000">
                                          <p:val>
                                            <p:strVal val="#ppt_x"/>
                                          </p:val>
                                        </p:tav>
                                      </p:tavLst>
                                    </p:anim>
                                    <p:anim calcmode="lin" valueType="num">
                                      <p:cBhvr additive="base">
                                        <p:cTn id="511" dur="3000" fill="hold"/>
                                        <p:tgtEl>
                                          <p:spTgt spid="12"/>
                                        </p:tgtEl>
                                        <p:attrNameLst>
                                          <p:attrName>ppt_y</p:attrName>
                                        </p:attrNameLst>
                                      </p:cBhvr>
                                      <p:tavLst>
                                        <p:tav tm="0">
                                          <p:val>
                                            <p:strVal val="#ppt_y"/>
                                          </p:val>
                                        </p:tav>
                                        <p:tav tm="100000">
                                          <p:val>
                                            <p:strVal val="#ppt_y"/>
                                          </p:val>
                                        </p:tav>
                                      </p:tavLst>
                                    </p:anim>
                                  </p:childTnLst>
                                </p:cTn>
                              </p:par>
                              <p:par>
                                <p:cTn id="512" presetID="2" presetClass="entr" presetSubtype="2" fill="hold" grpId="2" nodeType="withEffect">
                                  <p:stCondLst>
                                    <p:cond delay="0"/>
                                  </p:stCondLst>
                                  <p:childTnLst>
                                    <p:set>
                                      <p:cBhvr>
                                        <p:cTn id="513" dur="1" fill="hold">
                                          <p:stCondLst>
                                            <p:cond delay="0"/>
                                          </p:stCondLst>
                                        </p:cTn>
                                        <p:tgtEl>
                                          <p:spTgt spid="13"/>
                                        </p:tgtEl>
                                        <p:attrNameLst>
                                          <p:attrName>style.visibility</p:attrName>
                                        </p:attrNameLst>
                                      </p:cBhvr>
                                      <p:to>
                                        <p:strVal val="visible"/>
                                      </p:to>
                                    </p:set>
                                    <p:anim calcmode="lin" valueType="num">
                                      <p:cBhvr additive="base">
                                        <p:cTn id="514" dur="3000" fill="hold"/>
                                        <p:tgtEl>
                                          <p:spTgt spid="13"/>
                                        </p:tgtEl>
                                        <p:attrNameLst>
                                          <p:attrName>ppt_x</p:attrName>
                                        </p:attrNameLst>
                                      </p:cBhvr>
                                      <p:tavLst>
                                        <p:tav tm="0">
                                          <p:val>
                                            <p:strVal val="1+#ppt_w/2"/>
                                          </p:val>
                                        </p:tav>
                                        <p:tav tm="100000">
                                          <p:val>
                                            <p:strVal val="#ppt_x"/>
                                          </p:val>
                                        </p:tav>
                                      </p:tavLst>
                                    </p:anim>
                                    <p:anim calcmode="lin" valueType="num">
                                      <p:cBhvr additive="base">
                                        <p:cTn id="515" dur="3000" fill="hold"/>
                                        <p:tgtEl>
                                          <p:spTgt spid="13"/>
                                        </p:tgtEl>
                                        <p:attrNameLst>
                                          <p:attrName>ppt_y</p:attrName>
                                        </p:attrNameLst>
                                      </p:cBhvr>
                                      <p:tavLst>
                                        <p:tav tm="0">
                                          <p:val>
                                            <p:strVal val="#ppt_y"/>
                                          </p:val>
                                        </p:tav>
                                        <p:tav tm="100000">
                                          <p:val>
                                            <p:strVal val="#ppt_y"/>
                                          </p:val>
                                        </p:tav>
                                      </p:tavLst>
                                    </p:anim>
                                  </p:childTnLst>
                                </p:cTn>
                              </p:par>
                              <p:par>
                                <p:cTn id="516" presetID="2" presetClass="entr" presetSubtype="2" fill="hold" grpId="2" nodeType="withEffect">
                                  <p:stCondLst>
                                    <p:cond delay="0"/>
                                  </p:stCondLst>
                                  <p:childTnLst>
                                    <p:set>
                                      <p:cBhvr>
                                        <p:cTn id="517" dur="1" fill="hold">
                                          <p:stCondLst>
                                            <p:cond delay="0"/>
                                          </p:stCondLst>
                                        </p:cTn>
                                        <p:tgtEl>
                                          <p:spTgt spid="14"/>
                                        </p:tgtEl>
                                        <p:attrNameLst>
                                          <p:attrName>style.visibility</p:attrName>
                                        </p:attrNameLst>
                                      </p:cBhvr>
                                      <p:to>
                                        <p:strVal val="visible"/>
                                      </p:to>
                                    </p:set>
                                    <p:anim calcmode="lin" valueType="num">
                                      <p:cBhvr additive="base">
                                        <p:cTn id="518" dur="3000" fill="hold"/>
                                        <p:tgtEl>
                                          <p:spTgt spid="14"/>
                                        </p:tgtEl>
                                        <p:attrNameLst>
                                          <p:attrName>ppt_x</p:attrName>
                                        </p:attrNameLst>
                                      </p:cBhvr>
                                      <p:tavLst>
                                        <p:tav tm="0">
                                          <p:val>
                                            <p:strVal val="1+#ppt_w/2"/>
                                          </p:val>
                                        </p:tav>
                                        <p:tav tm="100000">
                                          <p:val>
                                            <p:strVal val="#ppt_x"/>
                                          </p:val>
                                        </p:tav>
                                      </p:tavLst>
                                    </p:anim>
                                    <p:anim calcmode="lin" valueType="num">
                                      <p:cBhvr additive="base">
                                        <p:cTn id="519" dur="3000" fill="hold"/>
                                        <p:tgtEl>
                                          <p:spTgt spid="14"/>
                                        </p:tgtEl>
                                        <p:attrNameLst>
                                          <p:attrName>ppt_y</p:attrName>
                                        </p:attrNameLst>
                                      </p:cBhvr>
                                      <p:tavLst>
                                        <p:tav tm="0">
                                          <p:val>
                                            <p:strVal val="#ppt_y"/>
                                          </p:val>
                                        </p:tav>
                                        <p:tav tm="100000">
                                          <p:val>
                                            <p:strVal val="#ppt_y"/>
                                          </p:val>
                                        </p:tav>
                                      </p:tavLst>
                                    </p:anim>
                                  </p:childTnLst>
                                </p:cTn>
                              </p:par>
                              <p:par>
                                <p:cTn id="520" presetID="2" presetClass="entr" presetSubtype="2" fill="hold" grpId="2" nodeType="withEffect">
                                  <p:stCondLst>
                                    <p:cond delay="0"/>
                                  </p:stCondLst>
                                  <p:childTnLst>
                                    <p:set>
                                      <p:cBhvr>
                                        <p:cTn id="521" dur="1" fill="hold">
                                          <p:stCondLst>
                                            <p:cond delay="0"/>
                                          </p:stCondLst>
                                        </p:cTn>
                                        <p:tgtEl>
                                          <p:spTgt spid="15"/>
                                        </p:tgtEl>
                                        <p:attrNameLst>
                                          <p:attrName>style.visibility</p:attrName>
                                        </p:attrNameLst>
                                      </p:cBhvr>
                                      <p:to>
                                        <p:strVal val="visible"/>
                                      </p:to>
                                    </p:set>
                                    <p:anim calcmode="lin" valueType="num">
                                      <p:cBhvr additive="base">
                                        <p:cTn id="522" dur="3000" fill="hold"/>
                                        <p:tgtEl>
                                          <p:spTgt spid="15"/>
                                        </p:tgtEl>
                                        <p:attrNameLst>
                                          <p:attrName>ppt_x</p:attrName>
                                        </p:attrNameLst>
                                      </p:cBhvr>
                                      <p:tavLst>
                                        <p:tav tm="0">
                                          <p:val>
                                            <p:strVal val="1+#ppt_w/2"/>
                                          </p:val>
                                        </p:tav>
                                        <p:tav tm="100000">
                                          <p:val>
                                            <p:strVal val="#ppt_x"/>
                                          </p:val>
                                        </p:tav>
                                      </p:tavLst>
                                    </p:anim>
                                    <p:anim calcmode="lin" valueType="num">
                                      <p:cBhvr additive="base">
                                        <p:cTn id="523" dur="3000" fill="hold"/>
                                        <p:tgtEl>
                                          <p:spTgt spid="15"/>
                                        </p:tgtEl>
                                        <p:attrNameLst>
                                          <p:attrName>ppt_y</p:attrName>
                                        </p:attrNameLst>
                                      </p:cBhvr>
                                      <p:tavLst>
                                        <p:tav tm="0">
                                          <p:val>
                                            <p:strVal val="#ppt_y"/>
                                          </p:val>
                                        </p:tav>
                                        <p:tav tm="100000">
                                          <p:val>
                                            <p:strVal val="#ppt_y"/>
                                          </p:val>
                                        </p:tav>
                                      </p:tavLst>
                                    </p:anim>
                                  </p:childTnLst>
                                </p:cTn>
                              </p:par>
                              <p:par>
                                <p:cTn id="524" presetID="2" presetClass="entr" presetSubtype="2" fill="hold" grpId="2" nodeType="withEffect">
                                  <p:stCondLst>
                                    <p:cond delay="0"/>
                                  </p:stCondLst>
                                  <p:childTnLst>
                                    <p:set>
                                      <p:cBhvr>
                                        <p:cTn id="525" dur="1" fill="hold">
                                          <p:stCondLst>
                                            <p:cond delay="0"/>
                                          </p:stCondLst>
                                        </p:cTn>
                                        <p:tgtEl>
                                          <p:spTgt spid="16"/>
                                        </p:tgtEl>
                                        <p:attrNameLst>
                                          <p:attrName>style.visibility</p:attrName>
                                        </p:attrNameLst>
                                      </p:cBhvr>
                                      <p:to>
                                        <p:strVal val="visible"/>
                                      </p:to>
                                    </p:set>
                                    <p:anim calcmode="lin" valueType="num">
                                      <p:cBhvr additive="base">
                                        <p:cTn id="526" dur="3000" fill="hold"/>
                                        <p:tgtEl>
                                          <p:spTgt spid="16"/>
                                        </p:tgtEl>
                                        <p:attrNameLst>
                                          <p:attrName>ppt_x</p:attrName>
                                        </p:attrNameLst>
                                      </p:cBhvr>
                                      <p:tavLst>
                                        <p:tav tm="0">
                                          <p:val>
                                            <p:strVal val="1+#ppt_w/2"/>
                                          </p:val>
                                        </p:tav>
                                        <p:tav tm="100000">
                                          <p:val>
                                            <p:strVal val="#ppt_x"/>
                                          </p:val>
                                        </p:tav>
                                      </p:tavLst>
                                    </p:anim>
                                    <p:anim calcmode="lin" valueType="num">
                                      <p:cBhvr additive="base">
                                        <p:cTn id="527" dur="3000" fill="hold"/>
                                        <p:tgtEl>
                                          <p:spTgt spid="16"/>
                                        </p:tgtEl>
                                        <p:attrNameLst>
                                          <p:attrName>ppt_y</p:attrName>
                                        </p:attrNameLst>
                                      </p:cBhvr>
                                      <p:tavLst>
                                        <p:tav tm="0">
                                          <p:val>
                                            <p:strVal val="#ppt_y"/>
                                          </p:val>
                                        </p:tav>
                                        <p:tav tm="100000">
                                          <p:val>
                                            <p:strVal val="#ppt_y"/>
                                          </p:val>
                                        </p:tav>
                                      </p:tavLst>
                                    </p:anim>
                                  </p:childTnLst>
                                </p:cTn>
                              </p:par>
                              <p:par>
                                <p:cTn id="528" presetID="2" presetClass="entr" presetSubtype="2" fill="hold" grpId="2" nodeType="withEffect">
                                  <p:stCondLst>
                                    <p:cond delay="0"/>
                                  </p:stCondLst>
                                  <p:childTnLst>
                                    <p:set>
                                      <p:cBhvr>
                                        <p:cTn id="529" dur="1" fill="hold">
                                          <p:stCondLst>
                                            <p:cond delay="0"/>
                                          </p:stCondLst>
                                        </p:cTn>
                                        <p:tgtEl>
                                          <p:spTgt spid="17"/>
                                        </p:tgtEl>
                                        <p:attrNameLst>
                                          <p:attrName>style.visibility</p:attrName>
                                        </p:attrNameLst>
                                      </p:cBhvr>
                                      <p:to>
                                        <p:strVal val="visible"/>
                                      </p:to>
                                    </p:set>
                                    <p:anim calcmode="lin" valueType="num">
                                      <p:cBhvr additive="base">
                                        <p:cTn id="530" dur="3000" fill="hold"/>
                                        <p:tgtEl>
                                          <p:spTgt spid="17"/>
                                        </p:tgtEl>
                                        <p:attrNameLst>
                                          <p:attrName>ppt_x</p:attrName>
                                        </p:attrNameLst>
                                      </p:cBhvr>
                                      <p:tavLst>
                                        <p:tav tm="0">
                                          <p:val>
                                            <p:strVal val="1+#ppt_w/2"/>
                                          </p:val>
                                        </p:tav>
                                        <p:tav tm="100000">
                                          <p:val>
                                            <p:strVal val="#ppt_x"/>
                                          </p:val>
                                        </p:tav>
                                      </p:tavLst>
                                    </p:anim>
                                    <p:anim calcmode="lin" valueType="num">
                                      <p:cBhvr additive="base">
                                        <p:cTn id="531" dur="3000" fill="hold"/>
                                        <p:tgtEl>
                                          <p:spTgt spid="17"/>
                                        </p:tgtEl>
                                        <p:attrNameLst>
                                          <p:attrName>ppt_y</p:attrName>
                                        </p:attrNameLst>
                                      </p:cBhvr>
                                      <p:tavLst>
                                        <p:tav tm="0">
                                          <p:val>
                                            <p:strVal val="#ppt_y"/>
                                          </p:val>
                                        </p:tav>
                                        <p:tav tm="100000">
                                          <p:val>
                                            <p:strVal val="#ppt_y"/>
                                          </p:val>
                                        </p:tav>
                                      </p:tavLst>
                                    </p:anim>
                                  </p:childTnLst>
                                </p:cTn>
                              </p:par>
                              <p:par>
                                <p:cTn id="532" presetID="2" presetClass="entr" presetSubtype="2" fill="hold" grpId="2" nodeType="withEffect">
                                  <p:stCondLst>
                                    <p:cond delay="0"/>
                                  </p:stCondLst>
                                  <p:childTnLst>
                                    <p:set>
                                      <p:cBhvr>
                                        <p:cTn id="533" dur="1" fill="hold">
                                          <p:stCondLst>
                                            <p:cond delay="0"/>
                                          </p:stCondLst>
                                        </p:cTn>
                                        <p:tgtEl>
                                          <p:spTgt spid="18"/>
                                        </p:tgtEl>
                                        <p:attrNameLst>
                                          <p:attrName>style.visibility</p:attrName>
                                        </p:attrNameLst>
                                      </p:cBhvr>
                                      <p:to>
                                        <p:strVal val="visible"/>
                                      </p:to>
                                    </p:set>
                                    <p:anim calcmode="lin" valueType="num">
                                      <p:cBhvr additive="base">
                                        <p:cTn id="534" dur="3000" fill="hold"/>
                                        <p:tgtEl>
                                          <p:spTgt spid="18"/>
                                        </p:tgtEl>
                                        <p:attrNameLst>
                                          <p:attrName>ppt_x</p:attrName>
                                        </p:attrNameLst>
                                      </p:cBhvr>
                                      <p:tavLst>
                                        <p:tav tm="0">
                                          <p:val>
                                            <p:strVal val="1+#ppt_w/2"/>
                                          </p:val>
                                        </p:tav>
                                        <p:tav tm="100000">
                                          <p:val>
                                            <p:strVal val="#ppt_x"/>
                                          </p:val>
                                        </p:tav>
                                      </p:tavLst>
                                    </p:anim>
                                    <p:anim calcmode="lin" valueType="num">
                                      <p:cBhvr additive="base">
                                        <p:cTn id="535" dur="3000" fill="hold"/>
                                        <p:tgtEl>
                                          <p:spTgt spid="18"/>
                                        </p:tgtEl>
                                        <p:attrNameLst>
                                          <p:attrName>ppt_y</p:attrName>
                                        </p:attrNameLst>
                                      </p:cBhvr>
                                      <p:tavLst>
                                        <p:tav tm="0">
                                          <p:val>
                                            <p:strVal val="#ppt_y"/>
                                          </p:val>
                                        </p:tav>
                                        <p:tav tm="100000">
                                          <p:val>
                                            <p:strVal val="#ppt_y"/>
                                          </p:val>
                                        </p:tav>
                                      </p:tavLst>
                                    </p:anim>
                                  </p:childTnLst>
                                </p:cTn>
                              </p:par>
                              <p:par>
                                <p:cTn id="536" presetID="2" presetClass="entr" presetSubtype="2" fill="hold" grpId="2" nodeType="withEffect">
                                  <p:stCondLst>
                                    <p:cond delay="0"/>
                                  </p:stCondLst>
                                  <p:childTnLst>
                                    <p:set>
                                      <p:cBhvr>
                                        <p:cTn id="537" dur="1" fill="hold">
                                          <p:stCondLst>
                                            <p:cond delay="0"/>
                                          </p:stCondLst>
                                        </p:cTn>
                                        <p:tgtEl>
                                          <p:spTgt spid="19"/>
                                        </p:tgtEl>
                                        <p:attrNameLst>
                                          <p:attrName>style.visibility</p:attrName>
                                        </p:attrNameLst>
                                      </p:cBhvr>
                                      <p:to>
                                        <p:strVal val="visible"/>
                                      </p:to>
                                    </p:set>
                                    <p:anim calcmode="lin" valueType="num">
                                      <p:cBhvr additive="base">
                                        <p:cTn id="538" dur="3000" fill="hold"/>
                                        <p:tgtEl>
                                          <p:spTgt spid="19"/>
                                        </p:tgtEl>
                                        <p:attrNameLst>
                                          <p:attrName>ppt_x</p:attrName>
                                        </p:attrNameLst>
                                      </p:cBhvr>
                                      <p:tavLst>
                                        <p:tav tm="0">
                                          <p:val>
                                            <p:strVal val="1+#ppt_w/2"/>
                                          </p:val>
                                        </p:tav>
                                        <p:tav tm="100000">
                                          <p:val>
                                            <p:strVal val="#ppt_x"/>
                                          </p:val>
                                        </p:tav>
                                      </p:tavLst>
                                    </p:anim>
                                    <p:anim calcmode="lin" valueType="num">
                                      <p:cBhvr additive="base">
                                        <p:cTn id="539" dur="3000" fill="hold"/>
                                        <p:tgtEl>
                                          <p:spTgt spid="19"/>
                                        </p:tgtEl>
                                        <p:attrNameLst>
                                          <p:attrName>ppt_y</p:attrName>
                                        </p:attrNameLst>
                                      </p:cBhvr>
                                      <p:tavLst>
                                        <p:tav tm="0">
                                          <p:val>
                                            <p:strVal val="#ppt_y"/>
                                          </p:val>
                                        </p:tav>
                                        <p:tav tm="100000">
                                          <p:val>
                                            <p:strVal val="#ppt_y"/>
                                          </p:val>
                                        </p:tav>
                                      </p:tavLst>
                                    </p:anim>
                                  </p:childTnLst>
                                </p:cTn>
                              </p:par>
                              <p:par>
                                <p:cTn id="540" presetID="2" presetClass="entr" presetSubtype="2" fill="hold" grpId="2" nodeType="withEffect">
                                  <p:stCondLst>
                                    <p:cond delay="0"/>
                                  </p:stCondLst>
                                  <p:childTnLst>
                                    <p:set>
                                      <p:cBhvr>
                                        <p:cTn id="541" dur="1" fill="hold">
                                          <p:stCondLst>
                                            <p:cond delay="0"/>
                                          </p:stCondLst>
                                        </p:cTn>
                                        <p:tgtEl>
                                          <p:spTgt spid="20"/>
                                        </p:tgtEl>
                                        <p:attrNameLst>
                                          <p:attrName>style.visibility</p:attrName>
                                        </p:attrNameLst>
                                      </p:cBhvr>
                                      <p:to>
                                        <p:strVal val="visible"/>
                                      </p:to>
                                    </p:set>
                                    <p:anim calcmode="lin" valueType="num">
                                      <p:cBhvr additive="base">
                                        <p:cTn id="542" dur="3000" fill="hold"/>
                                        <p:tgtEl>
                                          <p:spTgt spid="20"/>
                                        </p:tgtEl>
                                        <p:attrNameLst>
                                          <p:attrName>ppt_x</p:attrName>
                                        </p:attrNameLst>
                                      </p:cBhvr>
                                      <p:tavLst>
                                        <p:tav tm="0">
                                          <p:val>
                                            <p:strVal val="1+#ppt_w/2"/>
                                          </p:val>
                                        </p:tav>
                                        <p:tav tm="100000">
                                          <p:val>
                                            <p:strVal val="#ppt_x"/>
                                          </p:val>
                                        </p:tav>
                                      </p:tavLst>
                                    </p:anim>
                                    <p:anim calcmode="lin" valueType="num">
                                      <p:cBhvr additive="base">
                                        <p:cTn id="543" dur="3000" fill="hold"/>
                                        <p:tgtEl>
                                          <p:spTgt spid="20"/>
                                        </p:tgtEl>
                                        <p:attrNameLst>
                                          <p:attrName>ppt_y</p:attrName>
                                        </p:attrNameLst>
                                      </p:cBhvr>
                                      <p:tavLst>
                                        <p:tav tm="0">
                                          <p:val>
                                            <p:strVal val="#ppt_y"/>
                                          </p:val>
                                        </p:tav>
                                        <p:tav tm="100000">
                                          <p:val>
                                            <p:strVal val="#ppt_y"/>
                                          </p:val>
                                        </p:tav>
                                      </p:tavLst>
                                    </p:anim>
                                  </p:childTnLst>
                                </p:cTn>
                              </p:par>
                              <p:par>
                                <p:cTn id="544" presetID="2" presetClass="entr" presetSubtype="2" fill="hold" grpId="2" nodeType="withEffect">
                                  <p:stCondLst>
                                    <p:cond delay="0"/>
                                  </p:stCondLst>
                                  <p:childTnLst>
                                    <p:set>
                                      <p:cBhvr>
                                        <p:cTn id="545" dur="1" fill="hold">
                                          <p:stCondLst>
                                            <p:cond delay="0"/>
                                          </p:stCondLst>
                                        </p:cTn>
                                        <p:tgtEl>
                                          <p:spTgt spid="21"/>
                                        </p:tgtEl>
                                        <p:attrNameLst>
                                          <p:attrName>style.visibility</p:attrName>
                                        </p:attrNameLst>
                                      </p:cBhvr>
                                      <p:to>
                                        <p:strVal val="visible"/>
                                      </p:to>
                                    </p:set>
                                    <p:anim calcmode="lin" valueType="num">
                                      <p:cBhvr additive="base">
                                        <p:cTn id="546" dur="3000" fill="hold"/>
                                        <p:tgtEl>
                                          <p:spTgt spid="21"/>
                                        </p:tgtEl>
                                        <p:attrNameLst>
                                          <p:attrName>ppt_x</p:attrName>
                                        </p:attrNameLst>
                                      </p:cBhvr>
                                      <p:tavLst>
                                        <p:tav tm="0">
                                          <p:val>
                                            <p:strVal val="1+#ppt_w/2"/>
                                          </p:val>
                                        </p:tav>
                                        <p:tav tm="100000">
                                          <p:val>
                                            <p:strVal val="#ppt_x"/>
                                          </p:val>
                                        </p:tav>
                                      </p:tavLst>
                                    </p:anim>
                                    <p:anim calcmode="lin" valueType="num">
                                      <p:cBhvr additive="base">
                                        <p:cTn id="547" dur="3000" fill="hold"/>
                                        <p:tgtEl>
                                          <p:spTgt spid="21"/>
                                        </p:tgtEl>
                                        <p:attrNameLst>
                                          <p:attrName>ppt_y</p:attrName>
                                        </p:attrNameLst>
                                      </p:cBhvr>
                                      <p:tavLst>
                                        <p:tav tm="0">
                                          <p:val>
                                            <p:strVal val="#ppt_y"/>
                                          </p:val>
                                        </p:tav>
                                        <p:tav tm="100000">
                                          <p:val>
                                            <p:strVal val="#ppt_y"/>
                                          </p:val>
                                        </p:tav>
                                      </p:tavLst>
                                    </p:anim>
                                  </p:childTnLst>
                                </p:cTn>
                              </p:par>
                              <p:par>
                                <p:cTn id="548" presetID="2" presetClass="entr" presetSubtype="2" fill="hold" grpId="2" nodeType="withEffect">
                                  <p:stCondLst>
                                    <p:cond delay="0"/>
                                  </p:stCondLst>
                                  <p:childTnLst>
                                    <p:set>
                                      <p:cBhvr>
                                        <p:cTn id="549" dur="1" fill="hold">
                                          <p:stCondLst>
                                            <p:cond delay="0"/>
                                          </p:stCondLst>
                                        </p:cTn>
                                        <p:tgtEl>
                                          <p:spTgt spid="22"/>
                                        </p:tgtEl>
                                        <p:attrNameLst>
                                          <p:attrName>style.visibility</p:attrName>
                                        </p:attrNameLst>
                                      </p:cBhvr>
                                      <p:to>
                                        <p:strVal val="visible"/>
                                      </p:to>
                                    </p:set>
                                    <p:anim calcmode="lin" valueType="num">
                                      <p:cBhvr additive="base">
                                        <p:cTn id="550" dur="3000" fill="hold"/>
                                        <p:tgtEl>
                                          <p:spTgt spid="22"/>
                                        </p:tgtEl>
                                        <p:attrNameLst>
                                          <p:attrName>ppt_x</p:attrName>
                                        </p:attrNameLst>
                                      </p:cBhvr>
                                      <p:tavLst>
                                        <p:tav tm="0">
                                          <p:val>
                                            <p:strVal val="1+#ppt_w/2"/>
                                          </p:val>
                                        </p:tav>
                                        <p:tav tm="100000">
                                          <p:val>
                                            <p:strVal val="#ppt_x"/>
                                          </p:val>
                                        </p:tav>
                                      </p:tavLst>
                                    </p:anim>
                                    <p:anim calcmode="lin" valueType="num">
                                      <p:cBhvr additive="base">
                                        <p:cTn id="551" dur="3000" fill="hold"/>
                                        <p:tgtEl>
                                          <p:spTgt spid="22"/>
                                        </p:tgtEl>
                                        <p:attrNameLst>
                                          <p:attrName>ppt_y</p:attrName>
                                        </p:attrNameLst>
                                      </p:cBhvr>
                                      <p:tavLst>
                                        <p:tav tm="0">
                                          <p:val>
                                            <p:strVal val="#ppt_y"/>
                                          </p:val>
                                        </p:tav>
                                        <p:tav tm="100000">
                                          <p:val>
                                            <p:strVal val="#ppt_y"/>
                                          </p:val>
                                        </p:tav>
                                      </p:tavLst>
                                    </p:anim>
                                  </p:childTnLst>
                                </p:cTn>
                              </p:par>
                              <p:par>
                                <p:cTn id="552" presetID="2" presetClass="entr" presetSubtype="2" fill="hold" grpId="2" nodeType="withEffect">
                                  <p:stCondLst>
                                    <p:cond delay="0"/>
                                  </p:stCondLst>
                                  <p:childTnLst>
                                    <p:set>
                                      <p:cBhvr>
                                        <p:cTn id="553" dur="1" fill="hold">
                                          <p:stCondLst>
                                            <p:cond delay="0"/>
                                          </p:stCondLst>
                                        </p:cTn>
                                        <p:tgtEl>
                                          <p:spTgt spid="40"/>
                                        </p:tgtEl>
                                        <p:attrNameLst>
                                          <p:attrName>style.visibility</p:attrName>
                                        </p:attrNameLst>
                                      </p:cBhvr>
                                      <p:to>
                                        <p:strVal val="visible"/>
                                      </p:to>
                                    </p:set>
                                    <p:anim calcmode="lin" valueType="num">
                                      <p:cBhvr additive="base">
                                        <p:cTn id="554" dur="3000" fill="hold"/>
                                        <p:tgtEl>
                                          <p:spTgt spid="40"/>
                                        </p:tgtEl>
                                        <p:attrNameLst>
                                          <p:attrName>ppt_x</p:attrName>
                                        </p:attrNameLst>
                                      </p:cBhvr>
                                      <p:tavLst>
                                        <p:tav tm="0">
                                          <p:val>
                                            <p:strVal val="1+#ppt_w/2"/>
                                          </p:val>
                                        </p:tav>
                                        <p:tav tm="100000">
                                          <p:val>
                                            <p:strVal val="#ppt_x"/>
                                          </p:val>
                                        </p:tav>
                                      </p:tavLst>
                                    </p:anim>
                                    <p:anim calcmode="lin" valueType="num">
                                      <p:cBhvr additive="base">
                                        <p:cTn id="555" dur="3000" fill="hold"/>
                                        <p:tgtEl>
                                          <p:spTgt spid="40"/>
                                        </p:tgtEl>
                                        <p:attrNameLst>
                                          <p:attrName>ppt_y</p:attrName>
                                        </p:attrNameLst>
                                      </p:cBhvr>
                                      <p:tavLst>
                                        <p:tav tm="0">
                                          <p:val>
                                            <p:strVal val="#ppt_y"/>
                                          </p:val>
                                        </p:tav>
                                        <p:tav tm="100000">
                                          <p:val>
                                            <p:strVal val="#ppt_y"/>
                                          </p:val>
                                        </p:tav>
                                      </p:tavLst>
                                    </p:anim>
                                  </p:childTnLst>
                                </p:cTn>
                              </p:par>
                              <p:par>
                                <p:cTn id="556" presetID="2" presetClass="entr" presetSubtype="2" fill="hold" grpId="2" nodeType="withEffect">
                                  <p:stCondLst>
                                    <p:cond delay="0"/>
                                  </p:stCondLst>
                                  <p:childTnLst>
                                    <p:set>
                                      <p:cBhvr>
                                        <p:cTn id="557" dur="1" fill="hold">
                                          <p:stCondLst>
                                            <p:cond delay="0"/>
                                          </p:stCondLst>
                                        </p:cTn>
                                        <p:tgtEl>
                                          <p:spTgt spid="41"/>
                                        </p:tgtEl>
                                        <p:attrNameLst>
                                          <p:attrName>style.visibility</p:attrName>
                                        </p:attrNameLst>
                                      </p:cBhvr>
                                      <p:to>
                                        <p:strVal val="visible"/>
                                      </p:to>
                                    </p:set>
                                    <p:anim calcmode="lin" valueType="num">
                                      <p:cBhvr additive="base">
                                        <p:cTn id="558" dur="3000" fill="hold"/>
                                        <p:tgtEl>
                                          <p:spTgt spid="41"/>
                                        </p:tgtEl>
                                        <p:attrNameLst>
                                          <p:attrName>ppt_x</p:attrName>
                                        </p:attrNameLst>
                                      </p:cBhvr>
                                      <p:tavLst>
                                        <p:tav tm="0">
                                          <p:val>
                                            <p:strVal val="1+#ppt_w/2"/>
                                          </p:val>
                                        </p:tav>
                                        <p:tav tm="100000">
                                          <p:val>
                                            <p:strVal val="#ppt_x"/>
                                          </p:val>
                                        </p:tav>
                                      </p:tavLst>
                                    </p:anim>
                                    <p:anim calcmode="lin" valueType="num">
                                      <p:cBhvr additive="base">
                                        <p:cTn id="559" dur="3000" fill="hold"/>
                                        <p:tgtEl>
                                          <p:spTgt spid="41"/>
                                        </p:tgtEl>
                                        <p:attrNameLst>
                                          <p:attrName>ppt_y</p:attrName>
                                        </p:attrNameLst>
                                      </p:cBhvr>
                                      <p:tavLst>
                                        <p:tav tm="0">
                                          <p:val>
                                            <p:strVal val="#ppt_y"/>
                                          </p:val>
                                        </p:tav>
                                        <p:tav tm="100000">
                                          <p:val>
                                            <p:strVal val="#ppt_y"/>
                                          </p:val>
                                        </p:tav>
                                      </p:tavLst>
                                    </p:anim>
                                  </p:childTnLst>
                                </p:cTn>
                              </p:par>
                              <p:par>
                                <p:cTn id="560" presetID="2" presetClass="entr" presetSubtype="2" fill="hold" grpId="2" nodeType="withEffect">
                                  <p:stCondLst>
                                    <p:cond delay="0"/>
                                  </p:stCondLst>
                                  <p:childTnLst>
                                    <p:set>
                                      <p:cBhvr>
                                        <p:cTn id="561" dur="1" fill="hold">
                                          <p:stCondLst>
                                            <p:cond delay="0"/>
                                          </p:stCondLst>
                                        </p:cTn>
                                        <p:tgtEl>
                                          <p:spTgt spid="42"/>
                                        </p:tgtEl>
                                        <p:attrNameLst>
                                          <p:attrName>style.visibility</p:attrName>
                                        </p:attrNameLst>
                                      </p:cBhvr>
                                      <p:to>
                                        <p:strVal val="visible"/>
                                      </p:to>
                                    </p:set>
                                    <p:anim calcmode="lin" valueType="num">
                                      <p:cBhvr additive="base">
                                        <p:cTn id="562" dur="3000" fill="hold"/>
                                        <p:tgtEl>
                                          <p:spTgt spid="42"/>
                                        </p:tgtEl>
                                        <p:attrNameLst>
                                          <p:attrName>ppt_x</p:attrName>
                                        </p:attrNameLst>
                                      </p:cBhvr>
                                      <p:tavLst>
                                        <p:tav tm="0">
                                          <p:val>
                                            <p:strVal val="1+#ppt_w/2"/>
                                          </p:val>
                                        </p:tav>
                                        <p:tav tm="100000">
                                          <p:val>
                                            <p:strVal val="#ppt_x"/>
                                          </p:val>
                                        </p:tav>
                                      </p:tavLst>
                                    </p:anim>
                                    <p:anim calcmode="lin" valueType="num">
                                      <p:cBhvr additive="base">
                                        <p:cTn id="563" dur="3000" fill="hold"/>
                                        <p:tgtEl>
                                          <p:spTgt spid="42"/>
                                        </p:tgtEl>
                                        <p:attrNameLst>
                                          <p:attrName>ppt_y</p:attrName>
                                        </p:attrNameLst>
                                      </p:cBhvr>
                                      <p:tavLst>
                                        <p:tav tm="0">
                                          <p:val>
                                            <p:strVal val="#ppt_y"/>
                                          </p:val>
                                        </p:tav>
                                        <p:tav tm="100000">
                                          <p:val>
                                            <p:strVal val="#ppt_y"/>
                                          </p:val>
                                        </p:tav>
                                      </p:tavLst>
                                    </p:anim>
                                  </p:childTnLst>
                                </p:cTn>
                              </p:par>
                              <p:par>
                                <p:cTn id="564" presetID="2" presetClass="entr" presetSubtype="2" fill="hold" grpId="2" nodeType="withEffect">
                                  <p:stCondLst>
                                    <p:cond delay="0"/>
                                  </p:stCondLst>
                                  <p:childTnLst>
                                    <p:set>
                                      <p:cBhvr>
                                        <p:cTn id="565" dur="1" fill="hold">
                                          <p:stCondLst>
                                            <p:cond delay="0"/>
                                          </p:stCondLst>
                                        </p:cTn>
                                        <p:tgtEl>
                                          <p:spTgt spid="43"/>
                                        </p:tgtEl>
                                        <p:attrNameLst>
                                          <p:attrName>style.visibility</p:attrName>
                                        </p:attrNameLst>
                                      </p:cBhvr>
                                      <p:to>
                                        <p:strVal val="visible"/>
                                      </p:to>
                                    </p:set>
                                    <p:anim calcmode="lin" valueType="num">
                                      <p:cBhvr additive="base">
                                        <p:cTn id="566" dur="3000" fill="hold"/>
                                        <p:tgtEl>
                                          <p:spTgt spid="43"/>
                                        </p:tgtEl>
                                        <p:attrNameLst>
                                          <p:attrName>ppt_x</p:attrName>
                                        </p:attrNameLst>
                                      </p:cBhvr>
                                      <p:tavLst>
                                        <p:tav tm="0">
                                          <p:val>
                                            <p:strVal val="1+#ppt_w/2"/>
                                          </p:val>
                                        </p:tav>
                                        <p:tav tm="100000">
                                          <p:val>
                                            <p:strVal val="#ppt_x"/>
                                          </p:val>
                                        </p:tav>
                                      </p:tavLst>
                                    </p:anim>
                                    <p:anim calcmode="lin" valueType="num">
                                      <p:cBhvr additive="base">
                                        <p:cTn id="567" dur="3000" fill="hold"/>
                                        <p:tgtEl>
                                          <p:spTgt spid="43"/>
                                        </p:tgtEl>
                                        <p:attrNameLst>
                                          <p:attrName>ppt_y</p:attrName>
                                        </p:attrNameLst>
                                      </p:cBhvr>
                                      <p:tavLst>
                                        <p:tav tm="0">
                                          <p:val>
                                            <p:strVal val="#ppt_y"/>
                                          </p:val>
                                        </p:tav>
                                        <p:tav tm="100000">
                                          <p:val>
                                            <p:strVal val="#ppt_y"/>
                                          </p:val>
                                        </p:tav>
                                      </p:tavLst>
                                    </p:anim>
                                  </p:childTnLst>
                                </p:cTn>
                              </p:par>
                              <p:par>
                                <p:cTn id="568" presetID="2" presetClass="entr" presetSubtype="2" fill="hold" grpId="2" nodeType="withEffect">
                                  <p:stCondLst>
                                    <p:cond delay="0"/>
                                  </p:stCondLst>
                                  <p:childTnLst>
                                    <p:set>
                                      <p:cBhvr>
                                        <p:cTn id="569" dur="1" fill="hold">
                                          <p:stCondLst>
                                            <p:cond delay="0"/>
                                          </p:stCondLst>
                                        </p:cTn>
                                        <p:tgtEl>
                                          <p:spTgt spid="44"/>
                                        </p:tgtEl>
                                        <p:attrNameLst>
                                          <p:attrName>style.visibility</p:attrName>
                                        </p:attrNameLst>
                                      </p:cBhvr>
                                      <p:to>
                                        <p:strVal val="visible"/>
                                      </p:to>
                                    </p:set>
                                    <p:anim calcmode="lin" valueType="num">
                                      <p:cBhvr additive="base">
                                        <p:cTn id="570" dur="3000" fill="hold"/>
                                        <p:tgtEl>
                                          <p:spTgt spid="44"/>
                                        </p:tgtEl>
                                        <p:attrNameLst>
                                          <p:attrName>ppt_x</p:attrName>
                                        </p:attrNameLst>
                                      </p:cBhvr>
                                      <p:tavLst>
                                        <p:tav tm="0">
                                          <p:val>
                                            <p:strVal val="1+#ppt_w/2"/>
                                          </p:val>
                                        </p:tav>
                                        <p:tav tm="100000">
                                          <p:val>
                                            <p:strVal val="#ppt_x"/>
                                          </p:val>
                                        </p:tav>
                                      </p:tavLst>
                                    </p:anim>
                                    <p:anim calcmode="lin" valueType="num">
                                      <p:cBhvr additive="base">
                                        <p:cTn id="571" dur="3000" fill="hold"/>
                                        <p:tgtEl>
                                          <p:spTgt spid="44"/>
                                        </p:tgtEl>
                                        <p:attrNameLst>
                                          <p:attrName>ppt_y</p:attrName>
                                        </p:attrNameLst>
                                      </p:cBhvr>
                                      <p:tavLst>
                                        <p:tav tm="0">
                                          <p:val>
                                            <p:strVal val="#ppt_y"/>
                                          </p:val>
                                        </p:tav>
                                        <p:tav tm="100000">
                                          <p:val>
                                            <p:strVal val="#ppt_y"/>
                                          </p:val>
                                        </p:tav>
                                      </p:tavLst>
                                    </p:anim>
                                  </p:childTnLst>
                                </p:cTn>
                              </p:par>
                              <p:par>
                                <p:cTn id="572" presetID="2" presetClass="entr" presetSubtype="2" fill="hold" grpId="2" nodeType="withEffect">
                                  <p:stCondLst>
                                    <p:cond delay="0"/>
                                  </p:stCondLst>
                                  <p:childTnLst>
                                    <p:set>
                                      <p:cBhvr>
                                        <p:cTn id="573" dur="1" fill="hold">
                                          <p:stCondLst>
                                            <p:cond delay="0"/>
                                          </p:stCondLst>
                                        </p:cTn>
                                        <p:tgtEl>
                                          <p:spTgt spid="45"/>
                                        </p:tgtEl>
                                        <p:attrNameLst>
                                          <p:attrName>style.visibility</p:attrName>
                                        </p:attrNameLst>
                                      </p:cBhvr>
                                      <p:to>
                                        <p:strVal val="visible"/>
                                      </p:to>
                                    </p:set>
                                    <p:anim calcmode="lin" valueType="num">
                                      <p:cBhvr additive="base">
                                        <p:cTn id="574" dur="3000" fill="hold"/>
                                        <p:tgtEl>
                                          <p:spTgt spid="45"/>
                                        </p:tgtEl>
                                        <p:attrNameLst>
                                          <p:attrName>ppt_x</p:attrName>
                                        </p:attrNameLst>
                                      </p:cBhvr>
                                      <p:tavLst>
                                        <p:tav tm="0">
                                          <p:val>
                                            <p:strVal val="1+#ppt_w/2"/>
                                          </p:val>
                                        </p:tav>
                                        <p:tav tm="100000">
                                          <p:val>
                                            <p:strVal val="#ppt_x"/>
                                          </p:val>
                                        </p:tav>
                                      </p:tavLst>
                                    </p:anim>
                                    <p:anim calcmode="lin" valueType="num">
                                      <p:cBhvr additive="base">
                                        <p:cTn id="575" dur="3000" fill="hold"/>
                                        <p:tgtEl>
                                          <p:spTgt spid="45"/>
                                        </p:tgtEl>
                                        <p:attrNameLst>
                                          <p:attrName>ppt_y</p:attrName>
                                        </p:attrNameLst>
                                      </p:cBhvr>
                                      <p:tavLst>
                                        <p:tav tm="0">
                                          <p:val>
                                            <p:strVal val="#ppt_y"/>
                                          </p:val>
                                        </p:tav>
                                        <p:tav tm="100000">
                                          <p:val>
                                            <p:strVal val="#ppt_y"/>
                                          </p:val>
                                        </p:tav>
                                      </p:tavLst>
                                    </p:anim>
                                  </p:childTnLst>
                                </p:cTn>
                              </p:par>
                              <p:par>
                                <p:cTn id="576" presetID="2" presetClass="entr" presetSubtype="2" fill="hold" grpId="2" nodeType="withEffect">
                                  <p:stCondLst>
                                    <p:cond delay="0"/>
                                  </p:stCondLst>
                                  <p:childTnLst>
                                    <p:set>
                                      <p:cBhvr>
                                        <p:cTn id="577" dur="1" fill="hold">
                                          <p:stCondLst>
                                            <p:cond delay="0"/>
                                          </p:stCondLst>
                                        </p:cTn>
                                        <p:tgtEl>
                                          <p:spTgt spid="46"/>
                                        </p:tgtEl>
                                        <p:attrNameLst>
                                          <p:attrName>style.visibility</p:attrName>
                                        </p:attrNameLst>
                                      </p:cBhvr>
                                      <p:to>
                                        <p:strVal val="visible"/>
                                      </p:to>
                                    </p:set>
                                    <p:anim calcmode="lin" valueType="num">
                                      <p:cBhvr additive="base">
                                        <p:cTn id="578" dur="3000" fill="hold"/>
                                        <p:tgtEl>
                                          <p:spTgt spid="46"/>
                                        </p:tgtEl>
                                        <p:attrNameLst>
                                          <p:attrName>ppt_x</p:attrName>
                                        </p:attrNameLst>
                                      </p:cBhvr>
                                      <p:tavLst>
                                        <p:tav tm="0">
                                          <p:val>
                                            <p:strVal val="1+#ppt_w/2"/>
                                          </p:val>
                                        </p:tav>
                                        <p:tav tm="100000">
                                          <p:val>
                                            <p:strVal val="#ppt_x"/>
                                          </p:val>
                                        </p:tav>
                                      </p:tavLst>
                                    </p:anim>
                                    <p:anim calcmode="lin" valueType="num">
                                      <p:cBhvr additive="base">
                                        <p:cTn id="579" dur="3000" fill="hold"/>
                                        <p:tgtEl>
                                          <p:spTgt spid="46"/>
                                        </p:tgtEl>
                                        <p:attrNameLst>
                                          <p:attrName>ppt_y</p:attrName>
                                        </p:attrNameLst>
                                      </p:cBhvr>
                                      <p:tavLst>
                                        <p:tav tm="0">
                                          <p:val>
                                            <p:strVal val="#ppt_y"/>
                                          </p:val>
                                        </p:tav>
                                        <p:tav tm="100000">
                                          <p:val>
                                            <p:strVal val="#ppt_y"/>
                                          </p:val>
                                        </p:tav>
                                      </p:tavLst>
                                    </p:anim>
                                  </p:childTnLst>
                                </p:cTn>
                              </p:par>
                              <p:par>
                                <p:cTn id="580" presetID="2" presetClass="entr" presetSubtype="2" fill="hold" grpId="2" nodeType="withEffect">
                                  <p:stCondLst>
                                    <p:cond delay="0"/>
                                  </p:stCondLst>
                                  <p:childTnLst>
                                    <p:set>
                                      <p:cBhvr>
                                        <p:cTn id="581" dur="1" fill="hold">
                                          <p:stCondLst>
                                            <p:cond delay="0"/>
                                          </p:stCondLst>
                                        </p:cTn>
                                        <p:tgtEl>
                                          <p:spTgt spid="47"/>
                                        </p:tgtEl>
                                        <p:attrNameLst>
                                          <p:attrName>style.visibility</p:attrName>
                                        </p:attrNameLst>
                                      </p:cBhvr>
                                      <p:to>
                                        <p:strVal val="visible"/>
                                      </p:to>
                                    </p:set>
                                    <p:anim calcmode="lin" valueType="num">
                                      <p:cBhvr additive="base">
                                        <p:cTn id="582" dur="3000" fill="hold"/>
                                        <p:tgtEl>
                                          <p:spTgt spid="47"/>
                                        </p:tgtEl>
                                        <p:attrNameLst>
                                          <p:attrName>ppt_x</p:attrName>
                                        </p:attrNameLst>
                                      </p:cBhvr>
                                      <p:tavLst>
                                        <p:tav tm="0">
                                          <p:val>
                                            <p:strVal val="1+#ppt_w/2"/>
                                          </p:val>
                                        </p:tav>
                                        <p:tav tm="100000">
                                          <p:val>
                                            <p:strVal val="#ppt_x"/>
                                          </p:val>
                                        </p:tav>
                                      </p:tavLst>
                                    </p:anim>
                                    <p:anim calcmode="lin" valueType="num">
                                      <p:cBhvr additive="base">
                                        <p:cTn id="583" dur="3000" fill="hold"/>
                                        <p:tgtEl>
                                          <p:spTgt spid="47"/>
                                        </p:tgtEl>
                                        <p:attrNameLst>
                                          <p:attrName>ppt_y</p:attrName>
                                        </p:attrNameLst>
                                      </p:cBhvr>
                                      <p:tavLst>
                                        <p:tav tm="0">
                                          <p:val>
                                            <p:strVal val="#ppt_y"/>
                                          </p:val>
                                        </p:tav>
                                        <p:tav tm="100000">
                                          <p:val>
                                            <p:strVal val="#ppt_y"/>
                                          </p:val>
                                        </p:tav>
                                      </p:tavLst>
                                    </p:anim>
                                  </p:childTnLst>
                                </p:cTn>
                              </p:par>
                              <p:par>
                                <p:cTn id="584" presetID="2" presetClass="entr" presetSubtype="2" fill="hold" grpId="2" nodeType="withEffect">
                                  <p:stCondLst>
                                    <p:cond delay="0"/>
                                  </p:stCondLst>
                                  <p:childTnLst>
                                    <p:set>
                                      <p:cBhvr>
                                        <p:cTn id="585" dur="1" fill="hold">
                                          <p:stCondLst>
                                            <p:cond delay="0"/>
                                          </p:stCondLst>
                                        </p:cTn>
                                        <p:tgtEl>
                                          <p:spTgt spid="48"/>
                                        </p:tgtEl>
                                        <p:attrNameLst>
                                          <p:attrName>style.visibility</p:attrName>
                                        </p:attrNameLst>
                                      </p:cBhvr>
                                      <p:to>
                                        <p:strVal val="visible"/>
                                      </p:to>
                                    </p:set>
                                    <p:anim calcmode="lin" valueType="num">
                                      <p:cBhvr additive="base">
                                        <p:cTn id="586" dur="3000" fill="hold"/>
                                        <p:tgtEl>
                                          <p:spTgt spid="48"/>
                                        </p:tgtEl>
                                        <p:attrNameLst>
                                          <p:attrName>ppt_x</p:attrName>
                                        </p:attrNameLst>
                                      </p:cBhvr>
                                      <p:tavLst>
                                        <p:tav tm="0">
                                          <p:val>
                                            <p:strVal val="1+#ppt_w/2"/>
                                          </p:val>
                                        </p:tav>
                                        <p:tav tm="100000">
                                          <p:val>
                                            <p:strVal val="#ppt_x"/>
                                          </p:val>
                                        </p:tav>
                                      </p:tavLst>
                                    </p:anim>
                                    <p:anim calcmode="lin" valueType="num">
                                      <p:cBhvr additive="base">
                                        <p:cTn id="587" dur="3000" fill="hold"/>
                                        <p:tgtEl>
                                          <p:spTgt spid="48"/>
                                        </p:tgtEl>
                                        <p:attrNameLst>
                                          <p:attrName>ppt_y</p:attrName>
                                        </p:attrNameLst>
                                      </p:cBhvr>
                                      <p:tavLst>
                                        <p:tav tm="0">
                                          <p:val>
                                            <p:strVal val="#ppt_y"/>
                                          </p:val>
                                        </p:tav>
                                        <p:tav tm="100000">
                                          <p:val>
                                            <p:strVal val="#ppt_y"/>
                                          </p:val>
                                        </p:tav>
                                      </p:tavLst>
                                    </p:anim>
                                  </p:childTnLst>
                                </p:cTn>
                              </p:par>
                              <p:par>
                                <p:cTn id="588" presetID="2" presetClass="entr" presetSubtype="2" fill="hold" grpId="2" nodeType="withEffect">
                                  <p:stCondLst>
                                    <p:cond delay="0"/>
                                  </p:stCondLst>
                                  <p:childTnLst>
                                    <p:set>
                                      <p:cBhvr>
                                        <p:cTn id="589" dur="1" fill="hold">
                                          <p:stCondLst>
                                            <p:cond delay="0"/>
                                          </p:stCondLst>
                                        </p:cTn>
                                        <p:tgtEl>
                                          <p:spTgt spid="49"/>
                                        </p:tgtEl>
                                        <p:attrNameLst>
                                          <p:attrName>style.visibility</p:attrName>
                                        </p:attrNameLst>
                                      </p:cBhvr>
                                      <p:to>
                                        <p:strVal val="visible"/>
                                      </p:to>
                                    </p:set>
                                    <p:anim calcmode="lin" valueType="num">
                                      <p:cBhvr additive="base">
                                        <p:cTn id="590" dur="3000" fill="hold"/>
                                        <p:tgtEl>
                                          <p:spTgt spid="49"/>
                                        </p:tgtEl>
                                        <p:attrNameLst>
                                          <p:attrName>ppt_x</p:attrName>
                                        </p:attrNameLst>
                                      </p:cBhvr>
                                      <p:tavLst>
                                        <p:tav tm="0">
                                          <p:val>
                                            <p:strVal val="1+#ppt_w/2"/>
                                          </p:val>
                                        </p:tav>
                                        <p:tav tm="100000">
                                          <p:val>
                                            <p:strVal val="#ppt_x"/>
                                          </p:val>
                                        </p:tav>
                                      </p:tavLst>
                                    </p:anim>
                                    <p:anim calcmode="lin" valueType="num">
                                      <p:cBhvr additive="base">
                                        <p:cTn id="591" dur="3000" fill="hold"/>
                                        <p:tgtEl>
                                          <p:spTgt spid="49"/>
                                        </p:tgtEl>
                                        <p:attrNameLst>
                                          <p:attrName>ppt_y</p:attrName>
                                        </p:attrNameLst>
                                      </p:cBhvr>
                                      <p:tavLst>
                                        <p:tav tm="0">
                                          <p:val>
                                            <p:strVal val="#ppt_y"/>
                                          </p:val>
                                        </p:tav>
                                        <p:tav tm="100000">
                                          <p:val>
                                            <p:strVal val="#ppt_y"/>
                                          </p:val>
                                        </p:tav>
                                      </p:tavLst>
                                    </p:anim>
                                  </p:childTnLst>
                                </p:cTn>
                              </p:par>
                              <p:par>
                                <p:cTn id="592" presetID="2" presetClass="entr" presetSubtype="2" fill="hold" grpId="2" nodeType="withEffect">
                                  <p:stCondLst>
                                    <p:cond delay="0"/>
                                  </p:stCondLst>
                                  <p:childTnLst>
                                    <p:set>
                                      <p:cBhvr>
                                        <p:cTn id="593" dur="1" fill="hold">
                                          <p:stCondLst>
                                            <p:cond delay="0"/>
                                          </p:stCondLst>
                                        </p:cTn>
                                        <p:tgtEl>
                                          <p:spTgt spid="50"/>
                                        </p:tgtEl>
                                        <p:attrNameLst>
                                          <p:attrName>style.visibility</p:attrName>
                                        </p:attrNameLst>
                                      </p:cBhvr>
                                      <p:to>
                                        <p:strVal val="visible"/>
                                      </p:to>
                                    </p:set>
                                    <p:anim calcmode="lin" valueType="num">
                                      <p:cBhvr additive="base">
                                        <p:cTn id="594" dur="3000" fill="hold"/>
                                        <p:tgtEl>
                                          <p:spTgt spid="50"/>
                                        </p:tgtEl>
                                        <p:attrNameLst>
                                          <p:attrName>ppt_x</p:attrName>
                                        </p:attrNameLst>
                                      </p:cBhvr>
                                      <p:tavLst>
                                        <p:tav tm="0">
                                          <p:val>
                                            <p:strVal val="1+#ppt_w/2"/>
                                          </p:val>
                                        </p:tav>
                                        <p:tav tm="100000">
                                          <p:val>
                                            <p:strVal val="#ppt_x"/>
                                          </p:val>
                                        </p:tav>
                                      </p:tavLst>
                                    </p:anim>
                                    <p:anim calcmode="lin" valueType="num">
                                      <p:cBhvr additive="base">
                                        <p:cTn id="595" dur="3000" fill="hold"/>
                                        <p:tgtEl>
                                          <p:spTgt spid="50"/>
                                        </p:tgtEl>
                                        <p:attrNameLst>
                                          <p:attrName>ppt_y</p:attrName>
                                        </p:attrNameLst>
                                      </p:cBhvr>
                                      <p:tavLst>
                                        <p:tav tm="0">
                                          <p:val>
                                            <p:strVal val="#ppt_y"/>
                                          </p:val>
                                        </p:tav>
                                        <p:tav tm="100000">
                                          <p:val>
                                            <p:strVal val="#ppt_y"/>
                                          </p:val>
                                        </p:tav>
                                      </p:tavLst>
                                    </p:anim>
                                  </p:childTnLst>
                                </p:cTn>
                              </p:par>
                              <p:par>
                                <p:cTn id="596" presetID="2" presetClass="entr" presetSubtype="2" fill="hold" grpId="2" nodeType="withEffect">
                                  <p:stCondLst>
                                    <p:cond delay="0"/>
                                  </p:stCondLst>
                                  <p:childTnLst>
                                    <p:set>
                                      <p:cBhvr>
                                        <p:cTn id="597" dur="1" fill="hold">
                                          <p:stCondLst>
                                            <p:cond delay="0"/>
                                          </p:stCondLst>
                                        </p:cTn>
                                        <p:tgtEl>
                                          <p:spTgt spid="51"/>
                                        </p:tgtEl>
                                        <p:attrNameLst>
                                          <p:attrName>style.visibility</p:attrName>
                                        </p:attrNameLst>
                                      </p:cBhvr>
                                      <p:to>
                                        <p:strVal val="visible"/>
                                      </p:to>
                                    </p:set>
                                    <p:anim calcmode="lin" valueType="num">
                                      <p:cBhvr additive="base">
                                        <p:cTn id="598" dur="3000" fill="hold"/>
                                        <p:tgtEl>
                                          <p:spTgt spid="51"/>
                                        </p:tgtEl>
                                        <p:attrNameLst>
                                          <p:attrName>ppt_x</p:attrName>
                                        </p:attrNameLst>
                                      </p:cBhvr>
                                      <p:tavLst>
                                        <p:tav tm="0">
                                          <p:val>
                                            <p:strVal val="1+#ppt_w/2"/>
                                          </p:val>
                                        </p:tav>
                                        <p:tav tm="100000">
                                          <p:val>
                                            <p:strVal val="#ppt_x"/>
                                          </p:val>
                                        </p:tav>
                                      </p:tavLst>
                                    </p:anim>
                                    <p:anim calcmode="lin" valueType="num">
                                      <p:cBhvr additive="base">
                                        <p:cTn id="599" dur="3000" fill="hold"/>
                                        <p:tgtEl>
                                          <p:spTgt spid="51"/>
                                        </p:tgtEl>
                                        <p:attrNameLst>
                                          <p:attrName>ppt_y</p:attrName>
                                        </p:attrNameLst>
                                      </p:cBhvr>
                                      <p:tavLst>
                                        <p:tav tm="0">
                                          <p:val>
                                            <p:strVal val="#ppt_y"/>
                                          </p:val>
                                        </p:tav>
                                        <p:tav tm="100000">
                                          <p:val>
                                            <p:strVal val="#ppt_y"/>
                                          </p:val>
                                        </p:tav>
                                      </p:tavLst>
                                    </p:anim>
                                  </p:childTnLst>
                                </p:cTn>
                              </p:par>
                              <p:par>
                                <p:cTn id="600" presetID="2" presetClass="entr" presetSubtype="2" fill="hold" grpId="2" nodeType="withEffect">
                                  <p:stCondLst>
                                    <p:cond delay="0"/>
                                  </p:stCondLst>
                                  <p:childTnLst>
                                    <p:set>
                                      <p:cBhvr>
                                        <p:cTn id="601" dur="1" fill="hold">
                                          <p:stCondLst>
                                            <p:cond delay="0"/>
                                          </p:stCondLst>
                                        </p:cTn>
                                        <p:tgtEl>
                                          <p:spTgt spid="52"/>
                                        </p:tgtEl>
                                        <p:attrNameLst>
                                          <p:attrName>style.visibility</p:attrName>
                                        </p:attrNameLst>
                                      </p:cBhvr>
                                      <p:to>
                                        <p:strVal val="visible"/>
                                      </p:to>
                                    </p:set>
                                    <p:anim calcmode="lin" valueType="num">
                                      <p:cBhvr additive="base">
                                        <p:cTn id="602" dur="3000" fill="hold"/>
                                        <p:tgtEl>
                                          <p:spTgt spid="52"/>
                                        </p:tgtEl>
                                        <p:attrNameLst>
                                          <p:attrName>ppt_x</p:attrName>
                                        </p:attrNameLst>
                                      </p:cBhvr>
                                      <p:tavLst>
                                        <p:tav tm="0">
                                          <p:val>
                                            <p:strVal val="1+#ppt_w/2"/>
                                          </p:val>
                                        </p:tav>
                                        <p:tav tm="100000">
                                          <p:val>
                                            <p:strVal val="#ppt_x"/>
                                          </p:val>
                                        </p:tav>
                                      </p:tavLst>
                                    </p:anim>
                                    <p:anim calcmode="lin" valueType="num">
                                      <p:cBhvr additive="base">
                                        <p:cTn id="603" dur="3000" fill="hold"/>
                                        <p:tgtEl>
                                          <p:spTgt spid="52"/>
                                        </p:tgtEl>
                                        <p:attrNameLst>
                                          <p:attrName>ppt_y</p:attrName>
                                        </p:attrNameLst>
                                      </p:cBhvr>
                                      <p:tavLst>
                                        <p:tav tm="0">
                                          <p:val>
                                            <p:strVal val="#ppt_y"/>
                                          </p:val>
                                        </p:tav>
                                        <p:tav tm="100000">
                                          <p:val>
                                            <p:strVal val="#ppt_y"/>
                                          </p:val>
                                        </p:tav>
                                      </p:tavLst>
                                    </p:anim>
                                  </p:childTnLst>
                                </p:cTn>
                              </p:par>
                              <p:par>
                                <p:cTn id="604" presetID="2" presetClass="entr" presetSubtype="2" fill="hold" grpId="2" nodeType="withEffect">
                                  <p:stCondLst>
                                    <p:cond delay="0"/>
                                  </p:stCondLst>
                                  <p:childTnLst>
                                    <p:set>
                                      <p:cBhvr>
                                        <p:cTn id="605" dur="1" fill="hold">
                                          <p:stCondLst>
                                            <p:cond delay="0"/>
                                          </p:stCondLst>
                                        </p:cTn>
                                        <p:tgtEl>
                                          <p:spTgt spid="53"/>
                                        </p:tgtEl>
                                        <p:attrNameLst>
                                          <p:attrName>style.visibility</p:attrName>
                                        </p:attrNameLst>
                                      </p:cBhvr>
                                      <p:to>
                                        <p:strVal val="visible"/>
                                      </p:to>
                                    </p:set>
                                    <p:anim calcmode="lin" valueType="num">
                                      <p:cBhvr additive="base">
                                        <p:cTn id="606" dur="3000" fill="hold"/>
                                        <p:tgtEl>
                                          <p:spTgt spid="53"/>
                                        </p:tgtEl>
                                        <p:attrNameLst>
                                          <p:attrName>ppt_x</p:attrName>
                                        </p:attrNameLst>
                                      </p:cBhvr>
                                      <p:tavLst>
                                        <p:tav tm="0">
                                          <p:val>
                                            <p:strVal val="1+#ppt_w/2"/>
                                          </p:val>
                                        </p:tav>
                                        <p:tav tm="100000">
                                          <p:val>
                                            <p:strVal val="#ppt_x"/>
                                          </p:val>
                                        </p:tav>
                                      </p:tavLst>
                                    </p:anim>
                                    <p:anim calcmode="lin" valueType="num">
                                      <p:cBhvr additive="base">
                                        <p:cTn id="607" dur="3000" fill="hold"/>
                                        <p:tgtEl>
                                          <p:spTgt spid="53"/>
                                        </p:tgtEl>
                                        <p:attrNameLst>
                                          <p:attrName>ppt_y</p:attrName>
                                        </p:attrNameLst>
                                      </p:cBhvr>
                                      <p:tavLst>
                                        <p:tav tm="0">
                                          <p:val>
                                            <p:strVal val="#ppt_y"/>
                                          </p:val>
                                        </p:tav>
                                        <p:tav tm="100000">
                                          <p:val>
                                            <p:strVal val="#ppt_y"/>
                                          </p:val>
                                        </p:tav>
                                      </p:tavLst>
                                    </p:anim>
                                  </p:childTnLst>
                                </p:cTn>
                              </p:par>
                              <p:par>
                                <p:cTn id="608" presetID="2" presetClass="entr" presetSubtype="2" fill="hold" grpId="2" nodeType="withEffect">
                                  <p:stCondLst>
                                    <p:cond delay="0"/>
                                  </p:stCondLst>
                                  <p:childTnLst>
                                    <p:set>
                                      <p:cBhvr>
                                        <p:cTn id="609" dur="1" fill="hold">
                                          <p:stCondLst>
                                            <p:cond delay="0"/>
                                          </p:stCondLst>
                                        </p:cTn>
                                        <p:tgtEl>
                                          <p:spTgt spid="54"/>
                                        </p:tgtEl>
                                        <p:attrNameLst>
                                          <p:attrName>style.visibility</p:attrName>
                                        </p:attrNameLst>
                                      </p:cBhvr>
                                      <p:to>
                                        <p:strVal val="visible"/>
                                      </p:to>
                                    </p:set>
                                    <p:anim calcmode="lin" valueType="num">
                                      <p:cBhvr additive="base">
                                        <p:cTn id="610" dur="3000" fill="hold"/>
                                        <p:tgtEl>
                                          <p:spTgt spid="54"/>
                                        </p:tgtEl>
                                        <p:attrNameLst>
                                          <p:attrName>ppt_x</p:attrName>
                                        </p:attrNameLst>
                                      </p:cBhvr>
                                      <p:tavLst>
                                        <p:tav tm="0">
                                          <p:val>
                                            <p:strVal val="1+#ppt_w/2"/>
                                          </p:val>
                                        </p:tav>
                                        <p:tav tm="100000">
                                          <p:val>
                                            <p:strVal val="#ppt_x"/>
                                          </p:val>
                                        </p:tav>
                                      </p:tavLst>
                                    </p:anim>
                                    <p:anim calcmode="lin" valueType="num">
                                      <p:cBhvr additive="base">
                                        <p:cTn id="611" dur="3000" fill="hold"/>
                                        <p:tgtEl>
                                          <p:spTgt spid="54"/>
                                        </p:tgtEl>
                                        <p:attrNameLst>
                                          <p:attrName>ppt_y</p:attrName>
                                        </p:attrNameLst>
                                      </p:cBhvr>
                                      <p:tavLst>
                                        <p:tav tm="0">
                                          <p:val>
                                            <p:strVal val="#ppt_y"/>
                                          </p:val>
                                        </p:tav>
                                        <p:tav tm="100000">
                                          <p:val>
                                            <p:strVal val="#ppt_y"/>
                                          </p:val>
                                        </p:tav>
                                      </p:tavLst>
                                    </p:anim>
                                  </p:childTnLst>
                                </p:cTn>
                              </p:par>
                              <p:par>
                                <p:cTn id="612" presetID="2" presetClass="entr" presetSubtype="2" fill="hold" grpId="2" nodeType="withEffect">
                                  <p:stCondLst>
                                    <p:cond delay="0"/>
                                  </p:stCondLst>
                                  <p:childTnLst>
                                    <p:set>
                                      <p:cBhvr>
                                        <p:cTn id="613" dur="1" fill="hold">
                                          <p:stCondLst>
                                            <p:cond delay="0"/>
                                          </p:stCondLst>
                                        </p:cTn>
                                        <p:tgtEl>
                                          <p:spTgt spid="55"/>
                                        </p:tgtEl>
                                        <p:attrNameLst>
                                          <p:attrName>style.visibility</p:attrName>
                                        </p:attrNameLst>
                                      </p:cBhvr>
                                      <p:to>
                                        <p:strVal val="visible"/>
                                      </p:to>
                                    </p:set>
                                    <p:anim calcmode="lin" valueType="num">
                                      <p:cBhvr additive="base">
                                        <p:cTn id="614" dur="3000" fill="hold"/>
                                        <p:tgtEl>
                                          <p:spTgt spid="55"/>
                                        </p:tgtEl>
                                        <p:attrNameLst>
                                          <p:attrName>ppt_x</p:attrName>
                                        </p:attrNameLst>
                                      </p:cBhvr>
                                      <p:tavLst>
                                        <p:tav tm="0">
                                          <p:val>
                                            <p:strVal val="1+#ppt_w/2"/>
                                          </p:val>
                                        </p:tav>
                                        <p:tav tm="100000">
                                          <p:val>
                                            <p:strVal val="#ppt_x"/>
                                          </p:val>
                                        </p:tav>
                                      </p:tavLst>
                                    </p:anim>
                                    <p:anim calcmode="lin" valueType="num">
                                      <p:cBhvr additive="base">
                                        <p:cTn id="615" dur="3000" fill="hold"/>
                                        <p:tgtEl>
                                          <p:spTgt spid="55"/>
                                        </p:tgtEl>
                                        <p:attrNameLst>
                                          <p:attrName>ppt_y</p:attrName>
                                        </p:attrNameLst>
                                      </p:cBhvr>
                                      <p:tavLst>
                                        <p:tav tm="0">
                                          <p:val>
                                            <p:strVal val="#ppt_y"/>
                                          </p:val>
                                        </p:tav>
                                        <p:tav tm="100000">
                                          <p:val>
                                            <p:strVal val="#ppt_y"/>
                                          </p:val>
                                        </p:tav>
                                      </p:tavLst>
                                    </p:anim>
                                  </p:childTnLst>
                                </p:cTn>
                              </p:par>
                              <p:par>
                                <p:cTn id="616" presetID="2" presetClass="entr" presetSubtype="2" fill="hold" grpId="2" nodeType="withEffect">
                                  <p:stCondLst>
                                    <p:cond delay="0"/>
                                  </p:stCondLst>
                                  <p:childTnLst>
                                    <p:set>
                                      <p:cBhvr>
                                        <p:cTn id="617" dur="1" fill="hold">
                                          <p:stCondLst>
                                            <p:cond delay="0"/>
                                          </p:stCondLst>
                                        </p:cTn>
                                        <p:tgtEl>
                                          <p:spTgt spid="56"/>
                                        </p:tgtEl>
                                        <p:attrNameLst>
                                          <p:attrName>style.visibility</p:attrName>
                                        </p:attrNameLst>
                                      </p:cBhvr>
                                      <p:to>
                                        <p:strVal val="visible"/>
                                      </p:to>
                                    </p:set>
                                    <p:anim calcmode="lin" valueType="num">
                                      <p:cBhvr additive="base">
                                        <p:cTn id="618" dur="3000" fill="hold"/>
                                        <p:tgtEl>
                                          <p:spTgt spid="56"/>
                                        </p:tgtEl>
                                        <p:attrNameLst>
                                          <p:attrName>ppt_x</p:attrName>
                                        </p:attrNameLst>
                                      </p:cBhvr>
                                      <p:tavLst>
                                        <p:tav tm="0">
                                          <p:val>
                                            <p:strVal val="1+#ppt_w/2"/>
                                          </p:val>
                                        </p:tav>
                                        <p:tav tm="100000">
                                          <p:val>
                                            <p:strVal val="#ppt_x"/>
                                          </p:val>
                                        </p:tav>
                                      </p:tavLst>
                                    </p:anim>
                                    <p:anim calcmode="lin" valueType="num">
                                      <p:cBhvr additive="base">
                                        <p:cTn id="619" dur="3000" fill="hold"/>
                                        <p:tgtEl>
                                          <p:spTgt spid="56"/>
                                        </p:tgtEl>
                                        <p:attrNameLst>
                                          <p:attrName>ppt_y</p:attrName>
                                        </p:attrNameLst>
                                      </p:cBhvr>
                                      <p:tavLst>
                                        <p:tav tm="0">
                                          <p:val>
                                            <p:strVal val="#ppt_y"/>
                                          </p:val>
                                        </p:tav>
                                        <p:tav tm="100000">
                                          <p:val>
                                            <p:strVal val="#ppt_y"/>
                                          </p:val>
                                        </p:tav>
                                      </p:tavLst>
                                    </p:anim>
                                  </p:childTnLst>
                                </p:cTn>
                              </p:par>
                              <p:par>
                                <p:cTn id="620" presetID="2" presetClass="entr" presetSubtype="8" fill="hold" grpId="2" nodeType="withEffect">
                                  <p:stCondLst>
                                    <p:cond delay="0"/>
                                  </p:stCondLst>
                                  <p:childTnLst>
                                    <p:set>
                                      <p:cBhvr>
                                        <p:cTn id="621" dur="1" fill="hold">
                                          <p:stCondLst>
                                            <p:cond delay="0"/>
                                          </p:stCondLst>
                                        </p:cTn>
                                        <p:tgtEl>
                                          <p:spTgt spid="23"/>
                                        </p:tgtEl>
                                        <p:attrNameLst>
                                          <p:attrName>style.visibility</p:attrName>
                                        </p:attrNameLst>
                                      </p:cBhvr>
                                      <p:to>
                                        <p:strVal val="visible"/>
                                      </p:to>
                                    </p:set>
                                    <p:anim calcmode="lin" valueType="num">
                                      <p:cBhvr additive="base">
                                        <p:cTn id="622" dur="3000" fill="hold"/>
                                        <p:tgtEl>
                                          <p:spTgt spid="23"/>
                                        </p:tgtEl>
                                        <p:attrNameLst>
                                          <p:attrName>ppt_x</p:attrName>
                                        </p:attrNameLst>
                                      </p:cBhvr>
                                      <p:tavLst>
                                        <p:tav tm="0">
                                          <p:val>
                                            <p:strVal val="0-#ppt_w/2"/>
                                          </p:val>
                                        </p:tav>
                                        <p:tav tm="100000">
                                          <p:val>
                                            <p:strVal val="#ppt_x"/>
                                          </p:val>
                                        </p:tav>
                                      </p:tavLst>
                                    </p:anim>
                                    <p:anim calcmode="lin" valueType="num">
                                      <p:cBhvr additive="base">
                                        <p:cTn id="623" dur="3000" fill="hold"/>
                                        <p:tgtEl>
                                          <p:spTgt spid="23"/>
                                        </p:tgtEl>
                                        <p:attrNameLst>
                                          <p:attrName>ppt_y</p:attrName>
                                        </p:attrNameLst>
                                      </p:cBhvr>
                                      <p:tavLst>
                                        <p:tav tm="0">
                                          <p:val>
                                            <p:strVal val="#ppt_y"/>
                                          </p:val>
                                        </p:tav>
                                        <p:tav tm="100000">
                                          <p:val>
                                            <p:strVal val="#ppt_y"/>
                                          </p:val>
                                        </p:tav>
                                      </p:tavLst>
                                    </p:anim>
                                  </p:childTnLst>
                                </p:cTn>
                              </p:par>
                              <p:par>
                                <p:cTn id="624" presetID="2" presetClass="entr" presetSubtype="8" fill="hold" grpId="2" nodeType="withEffect">
                                  <p:stCondLst>
                                    <p:cond delay="0"/>
                                  </p:stCondLst>
                                  <p:childTnLst>
                                    <p:set>
                                      <p:cBhvr>
                                        <p:cTn id="625" dur="1" fill="hold">
                                          <p:stCondLst>
                                            <p:cond delay="0"/>
                                          </p:stCondLst>
                                        </p:cTn>
                                        <p:tgtEl>
                                          <p:spTgt spid="24"/>
                                        </p:tgtEl>
                                        <p:attrNameLst>
                                          <p:attrName>style.visibility</p:attrName>
                                        </p:attrNameLst>
                                      </p:cBhvr>
                                      <p:to>
                                        <p:strVal val="visible"/>
                                      </p:to>
                                    </p:set>
                                    <p:anim calcmode="lin" valueType="num">
                                      <p:cBhvr additive="base">
                                        <p:cTn id="626" dur="3000" fill="hold"/>
                                        <p:tgtEl>
                                          <p:spTgt spid="24"/>
                                        </p:tgtEl>
                                        <p:attrNameLst>
                                          <p:attrName>ppt_x</p:attrName>
                                        </p:attrNameLst>
                                      </p:cBhvr>
                                      <p:tavLst>
                                        <p:tav tm="0">
                                          <p:val>
                                            <p:strVal val="0-#ppt_w/2"/>
                                          </p:val>
                                        </p:tav>
                                        <p:tav tm="100000">
                                          <p:val>
                                            <p:strVal val="#ppt_x"/>
                                          </p:val>
                                        </p:tav>
                                      </p:tavLst>
                                    </p:anim>
                                    <p:anim calcmode="lin" valueType="num">
                                      <p:cBhvr additive="base">
                                        <p:cTn id="627" dur="3000" fill="hold"/>
                                        <p:tgtEl>
                                          <p:spTgt spid="24"/>
                                        </p:tgtEl>
                                        <p:attrNameLst>
                                          <p:attrName>ppt_y</p:attrName>
                                        </p:attrNameLst>
                                      </p:cBhvr>
                                      <p:tavLst>
                                        <p:tav tm="0">
                                          <p:val>
                                            <p:strVal val="#ppt_y"/>
                                          </p:val>
                                        </p:tav>
                                        <p:tav tm="100000">
                                          <p:val>
                                            <p:strVal val="#ppt_y"/>
                                          </p:val>
                                        </p:tav>
                                      </p:tavLst>
                                    </p:anim>
                                  </p:childTnLst>
                                </p:cTn>
                              </p:par>
                              <p:par>
                                <p:cTn id="628" presetID="2" presetClass="entr" presetSubtype="8" fill="hold" grpId="2" nodeType="withEffect">
                                  <p:stCondLst>
                                    <p:cond delay="0"/>
                                  </p:stCondLst>
                                  <p:childTnLst>
                                    <p:set>
                                      <p:cBhvr>
                                        <p:cTn id="629" dur="1" fill="hold">
                                          <p:stCondLst>
                                            <p:cond delay="0"/>
                                          </p:stCondLst>
                                        </p:cTn>
                                        <p:tgtEl>
                                          <p:spTgt spid="25"/>
                                        </p:tgtEl>
                                        <p:attrNameLst>
                                          <p:attrName>style.visibility</p:attrName>
                                        </p:attrNameLst>
                                      </p:cBhvr>
                                      <p:to>
                                        <p:strVal val="visible"/>
                                      </p:to>
                                    </p:set>
                                    <p:anim calcmode="lin" valueType="num">
                                      <p:cBhvr additive="base">
                                        <p:cTn id="630" dur="3000" fill="hold"/>
                                        <p:tgtEl>
                                          <p:spTgt spid="25"/>
                                        </p:tgtEl>
                                        <p:attrNameLst>
                                          <p:attrName>ppt_x</p:attrName>
                                        </p:attrNameLst>
                                      </p:cBhvr>
                                      <p:tavLst>
                                        <p:tav tm="0">
                                          <p:val>
                                            <p:strVal val="0-#ppt_w/2"/>
                                          </p:val>
                                        </p:tav>
                                        <p:tav tm="100000">
                                          <p:val>
                                            <p:strVal val="#ppt_x"/>
                                          </p:val>
                                        </p:tav>
                                      </p:tavLst>
                                    </p:anim>
                                    <p:anim calcmode="lin" valueType="num">
                                      <p:cBhvr additive="base">
                                        <p:cTn id="631" dur="3000" fill="hold"/>
                                        <p:tgtEl>
                                          <p:spTgt spid="25"/>
                                        </p:tgtEl>
                                        <p:attrNameLst>
                                          <p:attrName>ppt_y</p:attrName>
                                        </p:attrNameLst>
                                      </p:cBhvr>
                                      <p:tavLst>
                                        <p:tav tm="0">
                                          <p:val>
                                            <p:strVal val="#ppt_y"/>
                                          </p:val>
                                        </p:tav>
                                        <p:tav tm="100000">
                                          <p:val>
                                            <p:strVal val="#ppt_y"/>
                                          </p:val>
                                        </p:tav>
                                      </p:tavLst>
                                    </p:anim>
                                  </p:childTnLst>
                                </p:cTn>
                              </p:par>
                              <p:par>
                                <p:cTn id="632" presetID="2" presetClass="entr" presetSubtype="8" fill="hold" grpId="2" nodeType="withEffect">
                                  <p:stCondLst>
                                    <p:cond delay="0"/>
                                  </p:stCondLst>
                                  <p:childTnLst>
                                    <p:set>
                                      <p:cBhvr>
                                        <p:cTn id="633" dur="1" fill="hold">
                                          <p:stCondLst>
                                            <p:cond delay="0"/>
                                          </p:stCondLst>
                                        </p:cTn>
                                        <p:tgtEl>
                                          <p:spTgt spid="26"/>
                                        </p:tgtEl>
                                        <p:attrNameLst>
                                          <p:attrName>style.visibility</p:attrName>
                                        </p:attrNameLst>
                                      </p:cBhvr>
                                      <p:to>
                                        <p:strVal val="visible"/>
                                      </p:to>
                                    </p:set>
                                    <p:anim calcmode="lin" valueType="num">
                                      <p:cBhvr additive="base">
                                        <p:cTn id="634" dur="3000" fill="hold"/>
                                        <p:tgtEl>
                                          <p:spTgt spid="26"/>
                                        </p:tgtEl>
                                        <p:attrNameLst>
                                          <p:attrName>ppt_x</p:attrName>
                                        </p:attrNameLst>
                                      </p:cBhvr>
                                      <p:tavLst>
                                        <p:tav tm="0">
                                          <p:val>
                                            <p:strVal val="0-#ppt_w/2"/>
                                          </p:val>
                                        </p:tav>
                                        <p:tav tm="100000">
                                          <p:val>
                                            <p:strVal val="#ppt_x"/>
                                          </p:val>
                                        </p:tav>
                                      </p:tavLst>
                                    </p:anim>
                                    <p:anim calcmode="lin" valueType="num">
                                      <p:cBhvr additive="base">
                                        <p:cTn id="635" dur="3000" fill="hold"/>
                                        <p:tgtEl>
                                          <p:spTgt spid="26"/>
                                        </p:tgtEl>
                                        <p:attrNameLst>
                                          <p:attrName>ppt_y</p:attrName>
                                        </p:attrNameLst>
                                      </p:cBhvr>
                                      <p:tavLst>
                                        <p:tav tm="0">
                                          <p:val>
                                            <p:strVal val="#ppt_y"/>
                                          </p:val>
                                        </p:tav>
                                        <p:tav tm="100000">
                                          <p:val>
                                            <p:strVal val="#ppt_y"/>
                                          </p:val>
                                        </p:tav>
                                      </p:tavLst>
                                    </p:anim>
                                  </p:childTnLst>
                                </p:cTn>
                              </p:par>
                              <p:par>
                                <p:cTn id="636" presetID="2" presetClass="entr" presetSubtype="8" fill="hold" grpId="2" nodeType="withEffect">
                                  <p:stCondLst>
                                    <p:cond delay="0"/>
                                  </p:stCondLst>
                                  <p:childTnLst>
                                    <p:set>
                                      <p:cBhvr>
                                        <p:cTn id="637" dur="1" fill="hold">
                                          <p:stCondLst>
                                            <p:cond delay="0"/>
                                          </p:stCondLst>
                                        </p:cTn>
                                        <p:tgtEl>
                                          <p:spTgt spid="27"/>
                                        </p:tgtEl>
                                        <p:attrNameLst>
                                          <p:attrName>style.visibility</p:attrName>
                                        </p:attrNameLst>
                                      </p:cBhvr>
                                      <p:to>
                                        <p:strVal val="visible"/>
                                      </p:to>
                                    </p:set>
                                    <p:anim calcmode="lin" valueType="num">
                                      <p:cBhvr additive="base">
                                        <p:cTn id="638" dur="3000" fill="hold"/>
                                        <p:tgtEl>
                                          <p:spTgt spid="27"/>
                                        </p:tgtEl>
                                        <p:attrNameLst>
                                          <p:attrName>ppt_x</p:attrName>
                                        </p:attrNameLst>
                                      </p:cBhvr>
                                      <p:tavLst>
                                        <p:tav tm="0">
                                          <p:val>
                                            <p:strVal val="0-#ppt_w/2"/>
                                          </p:val>
                                        </p:tav>
                                        <p:tav tm="100000">
                                          <p:val>
                                            <p:strVal val="#ppt_x"/>
                                          </p:val>
                                        </p:tav>
                                      </p:tavLst>
                                    </p:anim>
                                    <p:anim calcmode="lin" valueType="num">
                                      <p:cBhvr additive="base">
                                        <p:cTn id="639" dur="3000" fill="hold"/>
                                        <p:tgtEl>
                                          <p:spTgt spid="27"/>
                                        </p:tgtEl>
                                        <p:attrNameLst>
                                          <p:attrName>ppt_y</p:attrName>
                                        </p:attrNameLst>
                                      </p:cBhvr>
                                      <p:tavLst>
                                        <p:tav tm="0">
                                          <p:val>
                                            <p:strVal val="#ppt_y"/>
                                          </p:val>
                                        </p:tav>
                                        <p:tav tm="100000">
                                          <p:val>
                                            <p:strVal val="#ppt_y"/>
                                          </p:val>
                                        </p:tav>
                                      </p:tavLst>
                                    </p:anim>
                                  </p:childTnLst>
                                </p:cTn>
                              </p:par>
                              <p:par>
                                <p:cTn id="640" presetID="2" presetClass="entr" presetSubtype="8" fill="hold" grpId="2" nodeType="withEffect">
                                  <p:stCondLst>
                                    <p:cond delay="0"/>
                                  </p:stCondLst>
                                  <p:childTnLst>
                                    <p:set>
                                      <p:cBhvr>
                                        <p:cTn id="641" dur="1" fill="hold">
                                          <p:stCondLst>
                                            <p:cond delay="0"/>
                                          </p:stCondLst>
                                        </p:cTn>
                                        <p:tgtEl>
                                          <p:spTgt spid="28"/>
                                        </p:tgtEl>
                                        <p:attrNameLst>
                                          <p:attrName>style.visibility</p:attrName>
                                        </p:attrNameLst>
                                      </p:cBhvr>
                                      <p:to>
                                        <p:strVal val="visible"/>
                                      </p:to>
                                    </p:set>
                                    <p:anim calcmode="lin" valueType="num">
                                      <p:cBhvr additive="base">
                                        <p:cTn id="642" dur="3000" fill="hold"/>
                                        <p:tgtEl>
                                          <p:spTgt spid="28"/>
                                        </p:tgtEl>
                                        <p:attrNameLst>
                                          <p:attrName>ppt_x</p:attrName>
                                        </p:attrNameLst>
                                      </p:cBhvr>
                                      <p:tavLst>
                                        <p:tav tm="0">
                                          <p:val>
                                            <p:strVal val="0-#ppt_w/2"/>
                                          </p:val>
                                        </p:tav>
                                        <p:tav tm="100000">
                                          <p:val>
                                            <p:strVal val="#ppt_x"/>
                                          </p:val>
                                        </p:tav>
                                      </p:tavLst>
                                    </p:anim>
                                    <p:anim calcmode="lin" valueType="num">
                                      <p:cBhvr additive="base">
                                        <p:cTn id="643" dur="3000" fill="hold"/>
                                        <p:tgtEl>
                                          <p:spTgt spid="28"/>
                                        </p:tgtEl>
                                        <p:attrNameLst>
                                          <p:attrName>ppt_y</p:attrName>
                                        </p:attrNameLst>
                                      </p:cBhvr>
                                      <p:tavLst>
                                        <p:tav tm="0">
                                          <p:val>
                                            <p:strVal val="#ppt_y"/>
                                          </p:val>
                                        </p:tav>
                                        <p:tav tm="100000">
                                          <p:val>
                                            <p:strVal val="#ppt_y"/>
                                          </p:val>
                                        </p:tav>
                                      </p:tavLst>
                                    </p:anim>
                                  </p:childTnLst>
                                </p:cTn>
                              </p:par>
                              <p:par>
                                <p:cTn id="644" presetID="2" presetClass="entr" presetSubtype="8" fill="hold" grpId="2" nodeType="withEffect">
                                  <p:stCondLst>
                                    <p:cond delay="0"/>
                                  </p:stCondLst>
                                  <p:childTnLst>
                                    <p:set>
                                      <p:cBhvr>
                                        <p:cTn id="645" dur="1" fill="hold">
                                          <p:stCondLst>
                                            <p:cond delay="0"/>
                                          </p:stCondLst>
                                        </p:cTn>
                                        <p:tgtEl>
                                          <p:spTgt spid="29"/>
                                        </p:tgtEl>
                                        <p:attrNameLst>
                                          <p:attrName>style.visibility</p:attrName>
                                        </p:attrNameLst>
                                      </p:cBhvr>
                                      <p:to>
                                        <p:strVal val="visible"/>
                                      </p:to>
                                    </p:set>
                                    <p:anim calcmode="lin" valueType="num">
                                      <p:cBhvr additive="base">
                                        <p:cTn id="646" dur="3000" fill="hold"/>
                                        <p:tgtEl>
                                          <p:spTgt spid="29"/>
                                        </p:tgtEl>
                                        <p:attrNameLst>
                                          <p:attrName>ppt_x</p:attrName>
                                        </p:attrNameLst>
                                      </p:cBhvr>
                                      <p:tavLst>
                                        <p:tav tm="0">
                                          <p:val>
                                            <p:strVal val="0-#ppt_w/2"/>
                                          </p:val>
                                        </p:tav>
                                        <p:tav tm="100000">
                                          <p:val>
                                            <p:strVal val="#ppt_x"/>
                                          </p:val>
                                        </p:tav>
                                      </p:tavLst>
                                    </p:anim>
                                    <p:anim calcmode="lin" valueType="num">
                                      <p:cBhvr additive="base">
                                        <p:cTn id="647" dur="3000" fill="hold"/>
                                        <p:tgtEl>
                                          <p:spTgt spid="29"/>
                                        </p:tgtEl>
                                        <p:attrNameLst>
                                          <p:attrName>ppt_y</p:attrName>
                                        </p:attrNameLst>
                                      </p:cBhvr>
                                      <p:tavLst>
                                        <p:tav tm="0">
                                          <p:val>
                                            <p:strVal val="#ppt_y"/>
                                          </p:val>
                                        </p:tav>
                                        <p:tav tm="100000">
                                          <p:val>
                                            <p:strVal val="#ppt_y"/>
                                          </p:val>
                                        </p:tav>
                                      </p:tavLst>
                                    </p:anim>
                                  </p:childTnLst>
                                </p:cTn>
                              </p:par>
                              <p:par>
                                <p:cTn id="648" presetID="2" presetClass="entr" presetSubtype="8" fill="hold" grpId="2" nodeType="withEffect">
                                  <p:stCondLst>
                                    <p:cond delay="0"/>
                                  </p:stCondLst>
                                  <p:childTnLst>
                                    <p:set>
                                      <p:cBhvr>
                                        <p:cTn id="649" dur="1" fill="hold">
                                          <p:stCondLst>
                                            <p:cond delay="0"/>
                                          </p:stCondLst>
                                        </p:cTn>
                                        <p:tgtEl>
                                          <p:spTgt spid="30"/>
                                        </p:tgtEl>
                                        <p:attrNameLst>
                                          <p:attrName>style.visibility</p:attrName>
                                        </p:attrNameLst>
                                      </p:cBhvr>
                                      <p:to>
                                        <p:strVal val="visible"/>
                                      </p:to>
                                    </p:set>
                                    <p:anim calcmode="lin" valueType="num">
                                      <p:cBhvr additive="base">
                                        <p:cTn id="650" dur="3000" fill="hold"/>
                                        <p:tgtEl>
                                          <p:spTgt spid="30"/>
                                        </p:tgtEl>
                                        <p:attrNameLst>
                                          <p:attrName>ppt_x</p:attrName>
                                        </p:attrNameLst>
                                      </p:cBhvr>
                                      <p:tavLst>
                                        <p:tav tm="0">
                                          <p:val>
                                            <p:strVal val="0-#ppt_w/2"/>
                                          </p:val>
                                        </p:tav>
                                        <p:tav tm="100000">
                                          <p:val>
                                            <p:strVal val="#ppt_x"/>
                                          </p:val>
                                        </p:tav>
                                      </p:tavLst>
                                    </p:anim>
                                    <p:anim calcmode="lin" valueType="num">
                                      <p:cBhvr additive="base">
                                        <p:cTn id="651" dur="3000" fill="hold"/>
                                        <p:tgtEl>
                                          <p:spTgt spid="30"/>
                                        </p:tgtEl>
                                        <p:attrNameLst>
                                          <p:attrName>ppt_y</p:attrName>
                                        </p:attrNameLst>
                                      </p:cBhvr>
                                      <p:tavLst>
                                        <p:tav tm="0">
                                          <p:val>
                                            <p:strVal val="#ppt_y"/>
                                          </p:val>
                                        </p:tav>
                                        <p:tav tm="100000">
                                          <p:val>
                                            <p:strVal val="#ppt_y"/>
                                          </p:val>
                                        </p:tav>
                                      </p:tavLst>
                                    </p:anim>
                                  </p:childTnLst>
                                </p:cTn>
                              </p:par>
                              <p:par>
                                <p:cTn id="652" presetID="2" presetClass="entr" presetSubtype="8" fill="hold" grpId="2" nodeType="withEffect">
                                  <p:stCondLst>
                                    <p:cond delay="0"/>
                                  </p:stCondLst>
                                  <p:childTnLst>
                                    <p:set>
                                      <p:cBhvr>
                                        <p:cTn id="653" dur="1" fill="hold">
                                          <p:stCondLst>
                                            <p:cond delay="0"/>
                                          </p:stCondLst>
                                        </p:cTn>
                                        <p:tgtEl>
                                          <p:spTgt spid="31"/>
                                        </p:tgtEl>
                                        <p:attrNameLst>
                                          <p:attrName>style.visibility</p:attrName>
                                        </p:attrNameLst>
                                      </p:cBhvr>
                                      <p:to>
                                        <p:strVal val="visible"/>
                                      </p:to>
                                    </p:set>
                                    <p:anim calcmode="lin" valueType="num">
                                      <p:cBhvr additive="base">
                                        <p:cTn id="654" dur="3000" fill="hold"/>
                                        <p:tgtEl>
                                          <p:spTgt spid="31"/>
                                        </p:tgtEl>
                                        <p:attrNameLst>
                                          <p:attrName>ppt_x</p:attrName>
                                        </p:attrNameLst>
                                      </p:cBhvr>
                                      <p:tavLst>
                                        <p:tav tm="0">
                                          <p:val>
                                            <p:strVal val="0-#ppt_w/2"/>
                                          </p:val>
                                        </p:tav>
                                        <p:tav tm="100000">
                                          <p:val>
                                            <p:strVal val="#ppt_x"/>
                                          </p:val>
                                        </p:tav>
                                      </p:tavLst>
                                    </p:anim>
                                    <p:anim calcmode="lin" valueType="num">
                                      <p:cBhvr additive="base">
                                        <p:cTn id="655" dur="3000" fill="hold"/>
                                        <p:tgtEl>
                                          <p:spTgt spid="31"/>
                                        </p:tgtEl>
                                        <p:attrNameLst>
                                          <p:attrName>ppt_y</p:attrName>
                                        </p:attrNameLst>
                                      </p:cBhvr>
                                      <p:tavLst>
                                        <p:tav tm="0">
                                          <p:val>
                                            <p:strVal val="#ppt_y"/>
                                          </p:val>
                                        </p:tav>
                                        <p:tav tm="100000">
                                          <p:val>
                                            <p:strVal val="#ppt_y"/>
                                          </p:val>
                                        </p:tav>
                                      </p:tavLst>
                                    </p:anim>
                                  </p:childTnLst>
                                </p:cTn>
                              </p:par>
                              <p:par>
                                <p:cTn id="656" presetID="2" presetClass="entr" presetSubtype="8" fill="hold" grpId="2" nodeType="withEffect">
                                  <p:stCondLst>
                                    <p:cond delay="0"/>
                                  </p:stCondLst>
                                  <p:childTnLst>
                                    <p:set>
                                      <p:cBhvr>
                                        <p:cTn id="657" dur="1" fill="hold">
                                          <p:stCondLst>
                                            <p:cond delay="0"/>
                                          </p:stCondLst>
                                        </p:cTn>
                                        <p:tgtEl>
                                          <p:spTgt spid="32"/>
                                        </p:tgtEl>
                                        <p:attrNameLst>
                                          <p:attrName>style.visibility</p:attrName>
                                        </p:attrNameLst>
                                      </p:cBhvr>
                                      <p:to>
                                        <p:strVal val="visible"/>
                                      </p:to>
                                    </p:set>
                                    <p:anim calcmode="lin" valueType="num">
                                      <p:cBhvr additive="base">
                                        <p:cTn id="658" dur="3000" fill="hold"/>
                                        <p:tgtEl>
                                          <p:spTgt spid="32"/>
                                        </p:tgtEl>
                                        <p:attrNameLst>
                                          <p:attrName>ppt_x</p:attrName>
                                        </p:attrNameLst>
                                      </p:cBhvr>
                                      <p:tavLst>
                                        <p:tav tm="0">
                                          <p:val>
                                            <p:strVal val="0-#ppt_w/2"/>
                                          </p:val>
                                        </p:tav>
                                        <p:tav tm="100000">
                                          <p:val>
                                            <p:strVal val="#ppt_x"/>
                                          </p:val>
                                        </p:tav>
                                      </p:tavLst>
                                    </p:anim>
                                    <p:anim calcmode="lin" valueType="num">
                                      <p:cBhvr additive="base">
                                        <p:cTn id="659" dur="3000" fill="hold"/>
                                        <p:tgtEl>
                                          <p:spTgt spid="32"/>
                                        </p:tgtEl>
                                        <p:attrNameLst>
                                          <p:attrName>ppt_y</p:attrName>
                                        </p:attrNameLst>
                                      </p:cBhvr>
                                      <p:tavLst>
                                        <p:tav tm="0">
                                          <p:val>
                                            <p:strVal val="#ppt_y"/>
                                          </p:val>
                                        </p:tav>
                                        <p:tav tm="100000">
                                          <p:val>
                                            <p:strVal val="#ppt_y"/>
                                          </p:val>
                                        </p:tav>
                                      </p:tavLst>
                                    </p:anim>
                                  </p:childTnLst>
                                </p:cTn>
                              </p:par>
                              <p:par>
                                <p:cTn id="660" presetID="2" presetClass="entr" presetSubtype="8" fill="hold" grpId="2" nodeType="withEffect">
                                  <p:stCondLst>
                                    <p:cond delay="0"/>
                                  </p:stCondLst>
                                  <p:childTnLst>
                                    <p:set>
                                      <p:cBhvr>
                                        <p:cTn id="661" dur="1" fill="hold">
                                          <p:stCondLst>
                                            <p:cond delay="0"/>
                                          </p:stCondLst>
                                        </p:cTn>
                                        <p:tgtEl>
                                          <p:spTgt spid="33"/>
                                        </p:tgtEl>
                                        <p:attrNameLst>
                                          <p:attrName>style.visibility</p:attrName>
                                        </p:attrNameLst>
                                      </p:cBhvr>
                                      <p:to>
                                        <p:strVal val="visible"/>
                                      </p:to>
                                    </p:set>
                                    <p:anim calcmode="lin" valueType="num">
                                      <p:cBhvr additive="base">
                                        <p:cTn id="662" dur="3000" fill="hold"/>
                                        <p:tgtEl>
                                          <p:spTgt spid="33"/>
                                        </p:tgtEl>
                                        <p:attrNameLst>
                                          <p:attrName>ppt_x</p:attrName>
                                        </p:attrNameLst>
                                      </p:cBhvr>
                                      <p:tavLst>
                                        <p:tav tm="0">
                                          <p:val>
                                            <p:strVal val="0-#ppt_w/2"/>
                                          </p:val>
                                        </p:tav>
                                        <p:tav tm="100000">
                                          <p:val>
                                            <p:strVal val="#ppt_x"/>
                                          </p:val>
                                        </p:tav>
                                      </p:tavLst>
                                    </p:anim>
                                    <p:anim calcmode="lin" valueType="num">
                                      <p:cBhvr additive="base">
                                        <p:cTn id="663" dur="3000" fill="hold"/>
                                        <p:tgtEl>
                                          <p:spTgt spid="33"/>
                                        </p:tgtEl>
                                        <p:attrNameLst>
                                          <p:attrName>ppt_y</p:attrName>
                                        </p:attrNameLst>
                                      </p:cBhvr>
                                      <p:tavLst>
                                        <p:tav tm="0">
                                          <p:val>
                                            <p:strVal val="#ppt_y"/>
                                          </p:val>
                                        </p:tav>
                                        <p:tav tm="100000">
                                          <p:val>
                                            <p:strVal val="#ppt_y"/>
                                          </p:val>
                                        </p:tav>
                                      </p:tavLst>
                                    </p:anim>
                                  </p:childTnLst>
                                </p:cTn>
                              </p:par>
                              <p:par>
                                <p:cTn id="664" presetID="2" presetClass="entr" presetSubtype="8" fill="hold" grpId="2" nodeType="withEffect">
                                  <p:stCondLst>
                                    <p:cond delay="0"/>
                                  </p:stCondLst>
                                  <p:childTnLst>
                                    <p:set>
                                      <p:cBhvr>
                                        <p:cTn id="665" dur="1" fill="hold">
                                          <p:stCondLst>
                                            <p:cond delay="0"/>
                                          </p:stCondLst>
                                        </p:cTn>
                                        <p:tgtEl>
                                          <p:spTgt spid="34"/>
                                        </p:tgtEl>
                                        <p:attrNameLst>
                                          <p:attrName>style.visibility</p:attrName>
                                        </p:attrNameLst>
                                      </p:cBhvr>
                                      <p:to>
                                        <p:strVal val="visible"/>
                                      </p:to>
                                    </p:set>
                                    <p:anim calcmode="lin" valueType="num">
                                      <p:cBhvr additive="base">
                                        <p:cTn id="666" dur="3000" fill="hold"/>
                                        <p:tgtEl>
                                          <p:spTgt spid="34"/>
                                        </p:tgtEl>
                                        <p:attrNameLst>
                                          <p:attrName>ppt_x</p:attrName>
                                        </p:attrNameLst>
                                      </p:cBhvr>
                                      <p:tavLst>
                                        <p:tav tm="0">
                                          <p:val>
                                            <p:strVal val="0-#ppt_w/2"/>
                                          </p:val>
                                        </p:tav>
                                        <p:tav tm="100000">
                                          <p:val>
                                            <p:strVal val="#ppt_x"/>
                                          </p:val>
                                        </p:tav>
                                      </p:tavLst>
                                    </p:anim>
                                    <p:anim calcmode="lin" valueType="num">
                                      <p:cBhvr additive="base">
                                        <p:cTn id="667" dur="3000" fill="hold"/>
                                        <p:tgtEl>
                                          <p:spTgt spid="34"/>
                                        </p:tgtEl>
                                        <p:attrNameLst>
                                          <p:attrName>ppt_y</p:attrName>
                                        </p:attrNameLst>
                                      </p:cBhvr>
                                      <p:tavLst>
                                        <p:tav tm="0">
                                          <p:val>
                                            <p:strVal val="#ppt_y"/>
                                          </p:val>
                                        </p:tav>
                                        <p:tav tm="100000">
                                          <p:val>
                                            <p:strVal val="#ppt_y"/>
                                          </p:val>
                                        </p:tav>
                                      </p:tavLst>
                                    </p:anim>
                                  </p:childTnLst>
                                </p:cTn>
                              </p:par>
                              <p:par>
                                <p:cTn id="668" presetID="2" presetClass="entr" presetSubtype="8" fill="hold" grpId="2" nodeType="withEffect">
                                  <p:stCondLst>
                                    <p:cond delay="0"/>
                                  </p:stCondLst>
                                  <p:childTnLst>
                                    <p:set>
                                      <p:cBhvr>
                                        <p:cTn id="669" dur="1" fill="hold">
                                          <p:stCondLst>
                                            <p:cond delay="0"/>
                                          </p:stCondLst>
                                        </p:cTn>
                                        <p:tgtEl>
                                          <p:spTgt spid="35"/>
                                        </p:tgtEl>
                                        <p:attrNameLst>
                                          <p:attrName>style.visibility</p:attrName>
                                        </p:attrNameLst>
                                      </p:cBhvr>
                                      <p:to>
                                        <p:strVal val="visible"/>
                                      </p:to>
                                    </p:set>
                                    <p:anim calcmode="lin" valueType="num">
                                      <p:cBhvr additive="base">
                                        <p:cTn id="670" dur="3000" fill="hold"/>
                                        <p:tgtEl>
                                          <p:spTgt spid="35"/>
                                        </p:tgtEl>
                                        <p:attrNameLst>
                                          <p:attrName>ppt_x</p:attrName>
                                        </p:attrNameLst>
                                      </p:cBhvr>
                                      <p:tavLst>
                                        <p:tav tm="0">
                                          <p:val>
                                            <p:strVal val="0-#ppt_w/2"/>
                                          </p:val>
                                        </p:tav>
                                        <p:tav tm="100000">
                                          <p:val>
                                            <p:strVal val="#ppt_x"/>
                                          </p:val>
                                        </p:tav>
                                      </p:tavLst>
                                    </p:anim>
                                    <p:anim calcmode="lin" valueType="num">
                                      <p:cBhvr additive="base">
                                        <p:cTn id="671" dur="3000" fill="hold"/>
                                        <p:tgtEl>
                                          <p:spTgt spid="35"/>
                                        </p:tgtEl>
                                        <p:attrNameLst>
                                          <p:attrName>ppt_y</p:attrName>
                                        </p:attrNameLst>
                                      </p:cBhvr>
                                      <p:tavLst>
                                        <p:tav tm="0">
                                          <p:val>
                                            <p:strVal val="#ppt_y"/>
                                          </p:val>
                                        </p:tav>
                                        <p:tav tm="100000">
                                          <p:val>
                                            <p:strVal val="#ppt_y"/>
                                          </p:val>
                                        </p:tav>
                                      </p:tavLst>
                                    </p:anim>
                                  </p:childTnLst>
                                </p:cTn>
                              </p:par>
                              <p:par>
                                <p:cTn id="672" presetID="2" presetClass="entr" presetSubtype="8" fill="hold" grpId="2" nodeType="withEffect">
                                  <p:stCondLst>
                                    <p:cond delay="0"/>
                                  </p:stCondLst>
                                  <p:childTnLst>
                                    <p:set>
                                      <p:cBhvr>
                                        <p:cTn id="673" dur="1" fill="hold">
                                          <p:stCondLst>
                                            <p:cond delay="0"/>
                                          </p:stCondLst>
                                        </p:cTn>
                                        <p:tgtEl>
                                          <p:spTgt spid="36"/>
                                        </p:tgtEl>
                                        <p:attrNameLst>
                                          <p:attrName>style.visibility</p:attrName>
                                        </p:attrNameLst>
                                      </p:cBhvr>
                                      <p:to>
                                        <p:strVal val="visible"/>
                                      </p:to>
                                    </p:set>
                                    <p:anim calcmode="lin" valueType="num">
                                      <p:cBhvr additive="base">
                                        <p:cTn id="674" dur="3000" fill="hold"/>
                                        <p:tgtEl>
                                          <p:spTgt spid="36"/>
                                        </p:tgtEl>
                                        <p:attrNameLst>
                                          <p:attrName>ppt_x</p:attrName>
                                        </p:attrNameLst>
                                      </p:cBhvr>
                                      <p:tavLst>
                                        <p:tav tm="0">
                                          <p:val>
                                            <p:strVal val="0-#ppt_w/2"/>
                                          </p:val>
                                        </p:tav>
                                        <p:tav tm="100000">
                                          <p:val>
                                            <p:strVal val="#ppt_x"/>
                                          </p:val>
                                        </p:tav>
                                      </p:tavLst>
                                    </p:anim>
                                    <p:anim calcmode="lin" valueType="num">
                                      <p:cBhvr additive="base">
                                        <p:cTn id="675" dur="3000" fill="hold"/>
                                        <p:tgtEl>
                                          <p:spTgt spid="36"/>
                                        </p:tgtEl>
                                        <p:attrNameLst>
                                          <p:attrName>ppt_y</p:attrName>
                                        </p:attrNameLst>
                                      </p:cBhvr>
                                      <p:tavLst>
                                        <p:tav tm="0">
                                          <p:val>
                                            <p:strVal val="#ppt_y"/>
                                          </p:val>
                                        </p:tav>
                                        <p:tav tm="100000">
                                          <p:val>
                                            <p:strVal val="#ppt_y"/>
                                          </p:val>
                                        </p:tav>
                                      </p:tavLst>
                                    </p:anim>
                                  </p:childTnLst>
                                </p:cTn>
                              </p:par>
                              <p:par>
                                <p:cTn id="676" presetID="2" presetClass="entr" presetSubtype="8" fill="hold" grpId="2" nodeType="withEffect">
                                  <p:stCondLst>
                                    <p:cond delay="0"/>
                                  </p:stCondLst>
                                  <p:childTnLst>
                                    <p:set>
                                      <p:cBhvr>
                                        <p:cTn id="677" dur="1" fill="hold">
                                          <p:stCondLst>
                                            <p:cond delay="0"/>
                                          </p:stCondLst>
                                        </p:cTn>
                                        <p:tgtEl>
                                          <p:spTgt spid="37"/>
                                        </p:tgtEl>
                                        <p:attrNameLst>
                                          <p:attrName>style.visibility</p:attrName>
                                        </p:attrNameLst>
                                      </p:cBhvr>
                                      <p:to>
                                        <p:strVal val="visible"/>
                                      </p:to>
                                    </p:set>
                                    <p:anim calcmode="lin" valueType="num">
                                      <p:cBhvr additive="base">
                                        <p:cTn id="678" dur="3000" fill="hold"/>
                                        <p:tgtEl>
                                          <p:spTgt spid="37"/>
                                        </p:tgtEl>
                                        <p:attrNameLst>
                                          <p:attrName>ppt_x</p:attrName>
                                        </p:attrNameLst>
                                      </p:cBhvr>
                                      <p:tavLst>
                                        <p:tav tm="0">
                                          <p:val>
                                            <p:strVal val="0-#ppt_w/2"/>
                                          </p:val>
                                        </p:tav>
                                        <p:tav tm="100000">
                                          <p:val>
                                            <p:strVal val="#ppt_x"/>
                                          </p:val>
                                        </p:tav>
                                      </p:tavLst>
                                    </p:anim>
                                    <p:anim calcmode="lin" valueType="num">
                                      <p:cBhvr additive="base">
                                        <p:cTn id="679" dur="3000" fill="hold"/>
                                        <p:tgtEl>
                                          <p:spTgt spid="37"/>
                                        </p:tgtEl>
                                        <p:attrNameLst>
                                          <p:attrName>ppt_y</p:attrName>
                                        </p:attrNameLst>
                                      </p:cBhvr>
                                      <p:tavLst>
                                        <p:tav tm="0">
                                          <p:val>
                                            <p:strVal val="#ppt_y"/>
                                          </p:val>
                                        </p:tav>
                                        <p:tav tm="100000">
                                          <p:val>
                                            <p:strVal val="#ppt_y"/>
                                          </p:val>
                                        </p:tav>
                                      </p:tavLst>
                                    </p:anim>
                                  </p:childTnLst>
                                </p:cTn>
                              </p:par>
                              <p:par>
                                <p:cTn id="680" presetID="2" presetClass="entr" presetSubtype="8" fill="hold" grpId="2" nodeType="withEffect">
                                  <p:stCondLst>
                                    <p:cond delay="0"/>
                                  </p:stCondLst>
                                  <p:childTnLst>
                                    <p:set>
                                      <p:cBhvr>
                                        <p:cTn id="681" dur="1" fill="hold">
                                          <p:stCondLst>
                                            <p:cond delay="0"/>
                                          </p:stCondLst>
                                        </p:cTn>
                                        <p:tgtEl>
                                          <p:spTgt spid="38"/>
                                        </p:tgtEl>
                                        <p:attrNameLst>
                                          <p:attrName>style.visibility</p:attrName>
                                        </p:attrNameLst>
                                      </p:cBhvr>
                                      <p:to>
                                        <p:strVal val="visible"/>
                                      </p:to>
                                    </p:set>
                                    <p:anim calcmode="lin" valueType="num">
                                      <p:cBhvr additive="base">
                                        <p:cTn id="682" dur="3000" fill="hold"/>
                                        <p:tgtEl>
                                          <p:spTgt spid="38"/>
                                        </p:tgtEl>
                                        <p:attrNameLst>
                                          <p:attrName>ppt_x</p:attrName>
                                        </p:attrNameLst>
                                      </p:cBhvr>
                                      <p:tavLst>
                                        <p:tav tm="0">
                                          <p:val>
                                            <p:strVal val="0-#ppt_w/2"/>
                                          </p:val>
                                        </p:tav>
                                        <p:tav tm="100000">
                                          <p:val>
                                            <p:strVal val="#ppt_x"/>
                                          </p:val>
                                        </p:tav>
                                      </p:tavLst>
                                    </p:anim>
                                    <p:anim calcmode="lin" valueType="num">
                                      <p:cBhvr additive="base">
                                        <p:cTn id="683" dur="3000" fill="hold"/>
                                        <p:tgtEl>
                                          <p:spTgt spid="38"/>
                                        </p:tgtEl>
                                        <p:attrNameLst>
                                          <p:attrName>ppt_y</p:attrName>
                                        </p:attrNameLst>
                                      </p:cBhvr>
                                      <p:tavLst>
                                        <p:tav tm="0">
                                          <p:val>
                                            <p:strVal val="#ppt_y"/>
                                          </p:val>
                                        </p:tav>
                                        <p:tav tm="100000">
                                          <p:val>
                                            <p:strVal val="#ppt_y"/>
                                          </p:val>
                                        </p:tav>
                                      </p:tavLst>
                                    </p:anim>
                                  </p:childTnLst>
                                </p:cTn>
                              </p:par>
                              <p:par>
                                <p:cTn id="684" presetID="2" presetClass="entr" presetSubtype="8" fill="hold" grpId="2" nodeType="withEffect">
                                  <p:stCondLst>
                                    <p:cond delay="0"/>
                                  </p:stCondLst>
                                  <p:childTnLst>
                                    <p:set>
                                      <p:cBhvr>
                                        <p:cTn id="685" dur="1" fill="hold">
                                          <p:stCondLst>
                                            <p:cond delay="0"/>
                                          </p:stCondLst>
                                        </p:cTn>
                                        <p:tgtEl>
                                          <p:spTgt spid="39"/>
                                        </p:tgtEl>
                                        <p:attrNameLst>
                                          <p:attrName>style.visibility</p:attrName>
                                        </p:attrNameLst>
                                      </p:cBhvr>
                                      <p:to>
                                        <p:strVal val="visible"/>
                                      </p:to>
                                    </p:set>
                                    <p:anim calcmode="lin" valueType="num">
                                      <p:cBhvr additive="base">
                                        <p:cTn id="686" dur="3000" fill="hold"/>
                                        <p:tgtEl>
                                          <p:spTgt spid="39"/>
                                        </p:tgtEl>
                                        <p:attrNameLst>
                                          <p:attrName>ppt_x</p:attrName>
                                        </p:attrNameLst>
                                      </p:cBhvr>
                                      <p:tavLst>
                                        <p:tav tm="0">
                                          <p:val>
                                            <p:strVal val="0-#ppt_w/2"/>
                                          </p:val>
                                        </p:tav>
                                        <p:tav tm="100000">
                                          <p:val>
                                            <p:strVal val="#ppt_x"/>
                                          </p:val>
                                        </p:tav>
                                      </p:tavLst>
                                    </p:anim>
                                    <p:anim calcmode="lin" valueType="num">
                                      <p:cBhvr additive="base">
                                        <p:cTn id="687" dur="3000" fill="hold"/>
                                        <p:tgtEl>
                                          <p:spTgt spid="39"/>
                                        </p:tgtEl>
                                        <p:attrNameLst>
                                          <p:attrName>ppt_y</p:attrName>
                                        </p:attrNameLst>
                                      </p:cBhvr>
                                      <p:tavLst>
                                        <p:tav tm="0">
                                          <p:val>
                                            <p:strVal val="#ppt_y"/>
                                          </p:val>
                                        </p:tav>
                                        <p:tav tm="100000">
                                          <p:val>
                                            <p:strVal val="#ppt_y"/>
                                          </p:val>
                                        </p:tav>
                                      </p:tavLst>
                                    </p:anim>
                                  </p:childTnLst>
                                </p:cTn>
                              </p:par>
                              <p:par>
                                <p:cTn id="688" presetID="2" presetClass="entr" presetSubtype="8" fill="hold" grpId="2" nodeType="withEffect">
                                  <p:stCondLst>
                                    <p:cond delay="0"/>
                                  </p:stCondLst>
                                  <p:childTnLst>
                                    <p:set>
                                      <p:cBhvr>
                                        <p:cTn id="689" dur="1" fill="hold">
                                          <p:stCondLst>
                                            <p:cond delay="0"/>
                                          </p:stCondLst>
                                        </p:cTn>
                                        <p:tgtEl>
                                          <p:spTgt spid="57"/>
                                        </p:tgtEl>
                                        <p:attrNameLst>
                                          <p:attrName>style.visibility</p:attrName>
                                        </p:attrNameLst>
                                      </p:cBhvr>
                                      <p:to>
                                        <p:strVal val="visible"/>
                                      </p:to>
                                    </p:set>
                                    <p:anim calcmode="lin" valueType="num">
                                      <p:cBhvr additive="base">
                                        <p:cTn id="690" dur="3000" fill="hold"/>
                                        <p:tgtEl>
                                          <p:spTgt spid="57"/>
                                        </p:tgtEl>
                                        <p:attrNameLst>
                                          <p:attrName>ppt_x</p:attrName>
                                        </p:attrNameLst>
                                      </p:cBhvr>
                                      <p:tavLst>
                                        <p:tav tm="0">
                                          <p:val>
                                            <p:strVal val="0-#ppt_w/2"/>
                                          </p:val>
                                        </p:tav>
                                        <p:tav tm="100000">
                                          <p:val>
                                            <p:strVal val="#ppt_x"/>
                                          </p:val>
                                        </p:tav>
                                      </p:tavLst>
                                    </p:anim>
                                    <p:anim calcmode="lin" valueType="num">
                                      <p:cBhvr additive="base">
                                        <p:cTn id="691" dur="3000" fill="hold"/>
                                        <p:tgtEl>
                                          <p:spTgt spid="57"/>
                                        </p:tgtEl>
                                        <p:attrNameLst>
                                          <p:attrName>ppt_y</p:attrName>
                                        </p:attrNameLst>
                                      </p:cBhvr>
                                      <p:tavLst>
                                        <p:tav tm="0">
                                          <p:val>
                                            <p:strVal val="#ppt_y"/>
                                          </p:val>
                                        </p:tav>
                                        <p:tav tm="100000">
                                          <p:val>
                                            <p:strVal val="#ppt_y"/>
                                          </p:val>
                                        </p:tav>
                                      </p:tavLst>
                                    </p:anim>
                                  </p:childTnLst>
                                </p:cTn>
                              </p:par>
                              <p:par>
                                <p:cTn id="692" presetID="2" presetClass="entr" presetSubtype="8" fill="hold" grpId="2" nodeType="withEffect">
                                  <p:stCondLst>
                                    <p:cond delay="0"/>
                                  </p:stCondLst>
                                  <p:childTnLst>
                                    <p:set>
                                      <p:cBhvr>
                                        <p:cTn id="693" dur="1" fill="hold">
                                          <p:stCondLst>
                                            <p:cond delay="0"/>
                                          </p:stCondLst>
                                        </p:cTn>
                                        <p:tgtEl>
                                          <p:spTgt spid="58"/>
                                        </p:tgtEl>
                                        <p:attrNameLst>
                                          <p:attrName>style.visibility</p:attrName>
                                        </p:attrNameLst>
                                      </p:cBhvr>
                                      <p:to>
                                        <p:strVal val="visible"/>
                                      </p:to>
                                    </p:set>
                                    <p:anim calcmode="lin" valueType="num">
                                      <p:cBhvr additive="base">
                                        <p:cTn id="694" dur="3000" fill="hold"/>
                                        <p:tgtEl>
                                          <p:spTgt spid="58"/>
                                        </p:tgtEl>
                                        <p:attrNameLst>
                                          <p:attrName>ppt_x</p:attrName>
                                        </p:attrNameLst>
                                      </p:cBhvr>
                                      <p:tavLst>
                                        <p:tav tm="0">
                                          <p:val>
                                            <p:strVal val="0-#ppt_w/2"/>
                                          </p:val>
                                        </p:tav>
                                        <p:tav tm="100000">
                                          <p:val>
                                            <p:strVal val="#ppt_x"/>
                                          </p:val>
                                        </p:tav>
                                      </p:tavLst>
                                    </p:anim>
                                    <p:anim calcmode="lin" valueType="num">
                                      <p:cBhvr additive="base">
                                        <p:cTn id="695" dur="3000" fill="hold"/>
                                        <p:tgtEl>
                                          <p:spTgt spid="58"/>
                                        </p:tgtEl>
                                        <p:attrNameLst>
                                          <p:attrName>ppt_y</p:attrName>
                                        </p:attrNameLst>
                                      </p:cBhvr>
                                      <p:tavLst>
                                        <p:tav tm="0">
                                          <p:val>
                                            <p:strVal val="#ppt_y"/>
                                          </p:val>
                                        </p:tav>
                                        <p:tav tm="100000">
                                          <p:val>
                                            <p:strVal val="#ppt_y"/>
                                          </p:val>
                                        </p:tav>
                                      </p:tavLst>
                                    </p:anim>
                                  </p:childTnLst>
                                </p:cTn>
                              </p:par>
                              <p:par>
                                <p:cTn id="696" presetID="2" presetClass="entr" presetSubtype="8" fill="hold" grpId="2" nodeType="withEffect">
                                  <p:stCondLst>
                                    <p:cond delay="0"/>
                                  </p:stCondLst>
                                  <p:childTnLst>
                                    <p:set>
                                      <p:cBhvr>
                                        <p:cTn id="697" dur="1" fill="hold">
                                          <p:stCondLst>
                                            <p:cond delay="0"/>
                                          </p:stCondLst>
                                        </p:cTn>
                                        <p:tgtEl>
                                          <p:spTgt spid="59"/>
                                        </p:tgtEl>
                                        <p:attrNameLst>
                                          <p:attrName>style.visibility</p:attrName>
                                        </p:attrNameLst>
                                      </p:cBhvr>
                                      <p:to>
                                        <p:strVal val="visible"/>
                                      </p:to>
                                    </p:set>
                                    <p:anim calcmode="lin" valueType="num">
                                      <p:cBhvr additive="base">
                                        <p:cTn id="698" dur="3000" fill="hold"/>
                                        <p:tgtEl>
                                          <p:spTgt spid="59"/>
                                        </p:tgtEl>
                                        <p:attrNameLst>
                                          <p:attrName>ppt_x</p:attrName>
                                        </p:attrNameLst>
                                      </p:cBhvr>
                                      <p:tavLst>
                                        <p:tav tm="0">
                                          <p:val>
                                            <p:strVal val="0-#ppt_w/2"/>
                                          </p:val>
                                        </p:tav>
                                        <p:tav tm="100000">
                                          <p:val>
                                            <p:strVal val="#ppt_x"/>
                                          </p:val>
                                        </p:tav>
                                      </p:tavLst>
                                    </p:anim>
                                    <p:anim calcmode="lin" valueType="num">
                                      <p:cBhvr additive="base">
                                        <p:cTn id="699" dur="3000" fill="hold"/>
                                        <p:tgtEl>
                                          <p:spTgt spid="59"/>
                                        </p:tgtEl>
                                        <p:attrNameLst>
                                          <p:attrName>ppt_y</p:attrName>
                                        </p:attrNameLst>
                                      </p:cBhvr>
                                      <p:tavLst>
                                        <p:tav tm="0">
                                          <p:val>
                                            <p:strVal val="#ppt_y"/>
                                          </p:val>
                                        </p:tav>
                                        <p:tav tm="100000">
                                          <p:val>
                                            <p:strVal val="#ppt_y"/>
                                          </p:val>
                                        </p:tav>
                                      </p:tavLst>
                                    </p:anim>
                                  </p:childTnLst>
                                </p:cTn>
                              </p:par>
                              <p:par>
                                <p:cTn id="700" presetID="2" presetClass="entr" presetSubtype="8" fill="hold" grpId="2" nodeType="withEffect">
                                  <p:stCondLst>
                                    <p:cond delay="0"/>
                                  </p:stCondLst>
                                  <p:childTnLst>
                                    <p:set>
                                      <p:cBhvr>
                                        <p:cTn id="701" dur="1" fill="hold">
                                          <p:stCondLst>
                                            <p:cond delay="0"/>
                                          </p:stCondLst>
                                        </p:cTn>
                                        <p:tgtEl>
                                          <p:spTgt spid="60"/>
                                        </p:tgtEl>
                                        <p:attrNameLst>
                                          <p:attrName>style.visibility</p:attrName>
                                        </p:attrNameLst>
                                      </p:cBhvr>
                                      <p:to>
                                        <p:strVal val="visible"/>
                                      </p:to>
                                    </p:set>
                                    <p:anim calcmode="lin" valueType="num">
                                      <p:cBhvr additive="base">
                                        <p:cTn id="702" dur="3000" fill="hold"/>
                                        <p:tgtEl>
                                          <p:spTgt spid="60"/>
                                        </p:tgtEl>
                                        <p:attrNameLst>
                                          <p:attrName>ppt_x</p:attrName>
                                        </p:attrNameLst>
                                      </p:cBhvr>
                                      <p:tavLst>
                                        <p:tav tm="0">
                                          <p:val>
                                            <p:strVal val="0-#ppt_w/2"/>
                                          </p:val>
                                        </p:tav>
                                        <p:tav tm="100000">
                                          <p:val>
                                            <p:strVal val="#ppt_x"/>
                                          </p:val>
                                        </p:tav>
                                      </p:tavLst>
                                    </p:anim>
                                    <p:anim calcmode="lin" valueType="num">
                                      <p:cBhvr additive="base">
                                        <p:cTn id="703" dur="3000" fill="hold"/>
                                        <p:tgtEl>
                                          <p:spTgt spid="60"/>
                                        </p:tgtEl>
                                        <p:attrNameLst>
                                          <p:attrName>ppt_y</p:attrName>
                                        </p:attrNameLst>
                                      </p:cBhvr>
                                      <p:tavLst>
                                        <p:tav tm="0">
                                          <p:val>
                                            <p:strVal val="#ppt_y"/>
                                          </p:val>
                                        </p:tav>
                                        <p:tav tm="100000">
                                          <p:val>
                                            <p:strVal val="#ppt_y"/>
                                          </p:val>
                                        </p:tav>
                                      </p:tavLst>
                                    </p:anim>
                                  </p:childTnLst>
                                </p:cTn>
                              </p:par>
                              <p:par>
                                <p:cTn id="704" presetID="2" presetClass="entr" presetSubtype="8" fill="hold" grpId="2" nodeType="withEffect">
                                  <p:stCondLst>
                                    <p:cond delay="0"/>
                                  </p:stCondLst>
                                  <p:childTnLst>
                                    <p:set>
                                      <p:cBhvr>
                                        <p:cTn id="705" dur="1" fill="hold">
                                          <p:stCondLst>
                                            <p:cond delay="0"/>
                                          </p:stCondLst>
                                        </p:cTn>
                                        <p:tgtEl>
                                          <p:spTgt spid="61"/>
                                        </p:tgtEl>
                                        <p:attrNameLst>
                                          <p:attrName>style.visibility</p:attrName>
                                        </p:attrNameLst>
                                      </p:cBhvr>
                                      <p:to>
                                        <p:strVal val="visible"/>
                                      </p:to>
                                    </p:set>
                                    <p:anim calcmode="lin" valueType="num">
                                      <p:cBhvr additive="base">
                                        <p:cTn id="706" dur="3000" fill="hold"/>
                                        <p:tgtEl>
                                          <p:spTgt spid="61"/>
                                        </p:tgtEl>
                                        <p:attrNameLst>
                                          <p:attrName>ppt_x</p:attrName>
                                        </p:attrNameLst>
                                      </p:cBhvr>
                                      <p:tavLst>
                                        <p:tav tm="0">
                                          <p:val>
                                            <p:strVal val="0-#ppt_w/2"/>
                                          </p:val>
                                        </p:tav>
                                        <p:tav tm="100000">
                                          <p:val>
                                            <p:strVal val="#ppt_x"/>
                                          </p:val>
                                        </p:tav>
                                      </p:tavLst>
                                    </p:anim>
                                    <p:anim calcmode="lin" valueType="num">
                                      <p:cBhvr additive="base">
                                        <p:cTn id="707" dur="3000" fill="hold"/>
                                        <p:tgtEl>
                                          <p:spTgt spid="61"/>
                                        </p:tgtEl>
                                        <p:attrNameLst>
                                          <p:attrName>ppt_y</p:attrName>
                                        </p:attrNameLst>
                                      </p:cBhvr>
                                      <p:tavLst>
                                        <p:tav tm="0">
                                          <p:val>
                                            <p:strVal val="#ppt_y"/>
                                          </p:val>
                                        </p:tav>
                                        <p:tav tm="100000">
                                          <p:val>
                                            <p:strVal val="#ppt_y"/>
                                          </p:val>
                                        </p:tav>
                                      </p:tavLst>
                                    </p:anim>
                                  </p:childTnLst>
                                </p:cTn>
                              </p:par>
                              <p:par>
                                <p:cTn id="708" presetID="2" presetClass="entr" presetSubtype="8" fill="hold" grpId="2" nodeType="withEffect">
                                  <p:stCondLst>
                                    <p:cond delay="0"/>
                                  </p:stCondLst>
                                  <p:childTnLst>
                                    <p:set>
                                      <p:cBhvr>
                                        <p:cTn id="709" dur="1" fill="hold">
                                          <p:stCondLst>
                                            <p:cond delay="0"/>
                                          </p:stCondLst>
                                        </p:cTn>
                                        <p:tgtEl>
                                          <p:spTgt spid="62"/>
                                        </p:tgtEl>
                                        <p:attrNameLst>
                                          <p:attrName>style.visibility</p:attrName>
                                        </p:attrNameLst>
                                      </p:cBhvr>
                                      <p:to>
                                        <p:strVal val="visible"/>
                                      </p:to>
                                    </p:set>
                                    <p:anim calcmode="lin" valueType="num">
                                      <p:cBhvr additive="base">
                                        <p:cTn id="710" dur="3000" fill="hold"/>
                                        <p:tgtEl>
                                          <p:spTgt spid="62"/>
                                        </p:tgtEl>
                                        <p:attrNameLst>
                                          <p:attrName>ppt_x</p:attrName>
                                        </p:attrNameLst>
                                      </p:cBhvr>
                                      <p:tavLst>
                                        <p:tav tm="0">
                                          <p:val>
                                            <p:strVal val="0-#ppt_w/2"/>
                                          </p:val>
                                        </p:tav>
                                        <p:tav tm="100000">
                                          <p:val>
                                            <p:strVal val="#ppt_x"/>
                                          </p:val>
                                        </p:tav>
                                      </p:tavLst>
                                    </p:anim>
                                    <p:anim calcmode="lin" valueType="num">
                                      <p:cBhvr additive="base">
                                        <p:cTn id="711" dur="3000" fill="hold"/>
                                        <p:tgtEl>
                                          <p:spTgt spid="62"/>
                                        </p:tgtEl>
                                        <p:attrNameLst>
                                          <p:attrName>ppt_y</p:attrName>
                                        </p:attrNameLst>
                                      </p:cBhvr>
                                      <p:tavLst>
                                        <p:tav tm="0">
                                          <p:val>
                                            <p:strVal val="#ppt_y"/>
                                          </p:val>
                                        </p:tav>
                                        <p:tav tm="100000">
                                          <p:val>
                                            <p:strVal val="#ppt_y"/>
                                          </p:val>
                                        </p:tav>
                                      </p:tavLst>
                                    </p:anim>
                                  </p:childTnLst>
                                </p:cTn>
                              </p:par>
                              <p:par>
                                <p:cTn id="712" presetID="2" presetClass="entr" presetSubtype="8" fill="hold" grpId="2" nodeType="withEffect">
                                  <p:stCondLst>
                                    <p:cond delay="0"/>
                                  </p:stCondLst>
                                  <p:childTnLst>
                                    <p:set>
                                      <p:cBhvr>
                                        <p:cTn id="713" dur="1" fill="hold">
                                          <p:stCondLst>
                                            <p:cond delay="0"/>
                                          </p:stCondLst>
                                        </p:cTn>
                                        <p:tgtEl>
                                          <p:spTgt spid="63"/>
                                        </p:tgtEl>
                                        <p:attrNameLst>
                                          <p:attrName>style.visibility</p:attrName>
                                        </p:attrNameLst>
                                      </p:cBhvr>
                                      <p:to>
                                        <p:strVal val="visible"/>
                                      </p:to>
                                    </p:set>
                                    <p:anim calcmode="lin" valueType="num">
                                      <p:cBhvr additive="base">
                                        <p:cTn id="714" dur="3000" fill="hold"/>
                                        <p:tgtEl>
                                          <p:spTgt spid="63"/>
                                        </p:tgtEl>
                                        <p:attrNameLst>
                                          <p:attrName>ppt_x</p:attrName>
                                        </p:attrNameLst>
                                      </p:cBhvr>
                                      <p:tavLst>
                                        <p:tav tm="0">
                                          <p:val>
                                            <p:strVal val="0-#ppt_w/2"/>
                                          </p:val>
                                        </p:tav>
                                        <p:tav tm="100000">
                                          <p:val>
                                            <p:strVal val="#ppt_x"/>
                                          </p:val>
                                        </p:tav>
                                      </p:tavLst>
                                    </p:anim>
                                    <p:anim calcmode="lin" valueType="num">
                                      <p:cBhvr additive="base">
                                        <p:cTn id="715" dur="3000" fill="hold"/>
                                        <p:tgtEl>
                                          <p:spTgt spid="63"/>
                                        </p:tgtEl>
                                        <p:attrNameLst>
                                          <p:attrName>ppt_y</p:attrName>
                                        </p:attrNameLst>
                                      </p:cBhvr>
                                      <p:tavLst>
                                        <p:tav tm="0">
                                          <p:val>
                                            <p:strVal val="#ppt_y"/>
                                          </p:val>
                                        </p:tav>
                                        <p:tav tm="100000">
                                          <p:val>
                                            <p:strVal val="#ppt_y"/>
                                          </p:val>
                                        </p:tav>
                                      </p:tavLst>
                                    </p:anim>
                                  </p:childTnLst>
                                </p:cTn>
                              </p:par>
                              <p:par>
                                <p:cTn id="716" presetID="2" presetClass="entr" presetSubtype="8" fill="hold" grpId="2" nodeType="withEffect">
                                  <p:stCondLst>
                                    <p:cond delay="0"/>
                                  </p:stCondLst>
                                  <p:childTnLst>
                                    <p:set>
                                      <p:cBhvr>
                                        <p:cTn id="717" dur="1" fill="hold">
                                          <p:stCondLst>
                                            <p:cond delay="0"/>
                                          </p:stCondLst>
                                        </p:cTn>
                                        <p:tgtEl>
                                          <p:spTgt spid="64"/>
                                        </p:tgtEl>
                                        <p:attrNameLst>
                                          <p:attrName>style.visibility</p:attrName>
                                        </p:attrNameLst>
                                      </p:cBhvr>
                                      <p:to>
                                        <p:strVal val="visible"/>
                                      </p:to>
                                    </p:set>
                                    <p:anim calcmode="lin" valueType="num">
                                      <p:cBhvr additive="base">
                                        <p:cTn id="718" dur="3000" fill="hold"/>
                                        <p:tgtEl>
                                          <p:spTgt spid="64"/>
                                        </p:tgtEl>
                                        <p:attrNameLst>
                                          <p:attrName>ppt_x</p:attrName>
                                        </p:attrNameLst>
                                      </p:cBhvr>
                                      <p:tavLst>
                                        <p:tav tm="0">
                                          <p:val>
                                            <p:strVal val="0-#ppt_w/2"/>
                                          </p:val>
                                        </p:tav>
                                        <p:tav tm="100000">
                                          <p:val>
                                            <p:strVal val="#ppt_x"/>
                                          </p:val>
                                        </p:tav>
                                      </p:tavLst>
                                    </p:anim>
                                    <p:anim calcmode="lin" valueType="num">
                                      <p:cBhvr additive="base">
                                        <p:cTn id="719" dur="3000" fill="hold"/>
                                        <p:tgtEl>
                                          <p:spTgt spid="64"/>
                                        </p:tgtEl>
                                        <p:attrNameLst>
                                          <p:attrName>ppt_y</p:attrName>
                                        </p:attrNameLst>
                                      </p:cBhvr>
                                      <p:tavLst>
                                        <p:tav tm="0">
                                          <p:val>
                                            <p:strVal val="#ppt_y"/>
                                          </p:val>
                                        </p:tav>
                                        <p:tav tm="100000">
                                          <p:val>
                                            <p:strVal val="#ppt_y"/>
                                          </p:val>
                                        </p:tav>
                                      </p:tavLst>
                                    </p:anim>
                                  </p:childTnLst>
                                </p:cTn>
                              </p:par>
                              <p:par>
                                <p:cTn id="720" presetID="2" presetClass="entr" presetSubtype="8" fill="hold" grpId="2" nodeType="withEffect">
                                  <p:stCondLst>
                                    <p:cond delay="0"/>
                                  </p:stCondLst>
                                  <p:childTnLst>
                                    <p:set>
                                      <p:cBhvr>
                                        <p:cTn id="721" dur="1" fill="hold">
                                          <p:stCondLst>
                                            <p:cond delay="0"/>
                                          </p:stCondLst>
                                        </p:cTn>
                                        <p:tgtEl>
                                          <p:spTgt spid="65"/>
                                        </p:tgtEl>
                                        <p:attrNameLst>
                                          <p:attrName>style.visibility</p:attrName>
                                        </p:attrNameLst>
                                      </p:cBhvr>
                                      <p:to>
                                        <p:strVal val="visible"/>
                                      </p:to>
                                    </p:set>
                                    <p:anim calcmode="lin" valueType="num">
                                      <p:cBhvr additive="base">
                                        <p:cTn id="722" dur="3000" fill="hold"/>
                                        <p:tgtEl>
                                          <p:spTgt spid="65"/>
                                        </p:tgtEl>
                                        <p:attrNameLst>
                                          <p:attrName>ppt_x</p:attrName>
                                        </p:attrNameLst>
                                      </p:cBhvr>
                                      <p:tavLst>
                                        <p:tav tm="0">
                                          <p:val>
                                            <p:strVal val="0-#ppt_w/2"/>
                                          </p:val>
                                        </p:tav>
                                        <p:tav tm="100000">
                                          <p:val>
                                            <p:strVal val="#ppt_x"/>
                                          </p:val>
                                        </p:tav>
                                      </p:tavLst>
                                    </p:anim>
                                    <p:anim calcmode="lin" valueType="num">
                                      <p:cBhvr additive="base">
                                        <p:cTn id="723" dur="3000" fill="hold"/>
                                        <p:tgtEl>
                                          <p:spTgt spid="65"/>
                                        </p:tgtEl>
                                        <p:attrNameLst>
                                          <p:attrName>ppt_y</p:attrName>
                                        </p:attrNameLst>
                                      </p:cBhvr>
                                      <p:tavLst>
                                        <p:tav tm="0">
                                          <p:val>
                                            <p:strVal val="#ppt_y"/>
                                          </p:val>
                                        </p:tav>
                                        <p:tav tm="100000">
                                          <p:val>
                                            <p:strVal val="#ppt_y"/>
                                          </p:val>
                                        </p:tav>
                                      </p:tavLst>
                                    </p:anim>
                                  </p:childTnLst>
                                </p:cTn>
                              </p:par>
                              <p:par>
                                <p:cTn id="724" presetID="2" presetClass="entr" presetSubtype="8" fill="hold" grpId="2" nodeType="withEffect">
                                  <p:stCondLst>
                                    <p:cond delay="0"/>
                                  </p:stCondLst>
                                  <p:childTnLst>
                                    <p:set>
                                      <p:cBhvr>
                                        <p:cTn id="725" dur="1" fill="hold">
                                          <p:stCondLst>
                                            <p:cond delay="0"/>
                                          </p:stCondLst>
                                        </p:cTn>
                                        <p:tgtEl>
                                          <p:spTgt spid="66"/>
                                        </p:tgtEl>
                                        <p:attrNameLst>
                                          <p:attrName>style.visibility</p:attrName>
                                        </p:attrNameLst>
                                      </p:cBhvr>
                                      <p:to>
                                        <p:strVal val="visible"/>
                                      </p:to>
                                    </p:set>
                                    <p:anim calcmode="lin" valueType="num">
                                      <p:cBhvr additive="base">
                                        <p:cTn id="726" dur="3000" fill="hold"/>
                                        <p:tgtEl>
                                          <p:spTgt spid="66"/>
                                        </p:tgtEl>
                                        <p:attrNameLst>
                                          <p:attrName>ppt_x</p:attrName>
                                        </p:attrNameLst>
                                      </p:cBhvr>
                                      <p:tavLst>
                                        <p:tav tm="0">
                                          <p:val>
                                            <p:strVal val="0-#ppt_w/2"/>
                                          </p:val>
                                        </p:tav>
                                        <p:tav tm="100000">
                                          <p:val>
                                            <p:strVal val="#ppt_x"/>
                                          </p:val>
                                        </p:tav>
                                      </p:tavLst>
                                    </p:anim>
                                    <p:anim calcmode="lin" valueType="num">
                                      <p:cBhvr additive="base">
                                        <p:cTn id="727" dur="3000" fill="hold"/>
                                        <p:tgtEl>
                                          <p:spTgt spid="66"/>
                                        </p:tgtEl>
                                        <p:attrNameLst>
                                          <p:attrName>ppt_y</p:attrName>
                                        </p:attrNameLst>
                                      </p:cBhvr>
                                      <p:tavLst>
                                        <p:tav tm="0">
                                          <p:val>
                                            <p:strVal val="#ppt_y"/>
                                          </p:val>
                                        </p:tav>
                                        <p:tav tm="100000">
                                          <p:val>
                                            <p:strVal val="#ppt_y"/>
                                          </p:val>
                                        </p:tav>
                                      </p:tavLst>
                                    </p:anim>
                                  </p:childTnLst>
                                </p:cTn>
                              </p:par>
                              <p:par>
                                <p:cTn id="728" presetID="2" presetClass="entr" presetSubtype="8" fill="hold" grpId="2" nodeType="withEffect">
                                  <p:stCondLst>
                                    <p:cond delay="0"/>
                                  </p:stCondLst>
                                  <p:childTnLst>
                                    <p:set>
                                      <p:cBhvr>
                                        <p:cTn id="729" dur="1" fill="hold">
                                          <p:stCondLst>
                                            <p:cond delay="0"/>
                                          </p:stCondLst>
                                        </p:cTn>
                                        <p:tgtEl>
                                          <p:spTgt spid="67"/>
                                        </p:tgtEl>
                                        <p:attrNameLst>
                                          <p:attrName>style.visibility</p:attrName>
                                        </p:attrNameLst>
                                      </p:cBhvr>
                                      <p:to>
                                        <p:strVal val="visible"/>
                                      </p:to>
                                    </p:set>
                                    <p:anim calcmode="lin" valueType="num">
                                      <p:cBhvr additive="base">
                                        <p:cTn id="730" dur="3000" fill="hold"/>
                                        <p:tgtEl>
                                          <p:spTgt spid="67"/>
                                        </p:tgtEl>
                                        <p:attrNameLst>
                                          <p:attrName>ppt_x</p:attrName>
                                        </p:attrNameLst>
                                      </p:cBhvr>
                                      <p:tavLst>
                                        <p:tav tm="0">
                                          <p:val>
                                            <p:strVal val="0-#ppt_w/2"/>
                                          </p:val>
                                        </p:tav>
                                        <p:tav tm="100000">
                                          <p:val>
                                            <p:strVal val="#ppt_x"/>
                                          </p:val>
                                        </p:tav>
                                      </p:tavLst>
                                    </p:anim>
                                    <p:anim calcmode="lin" valueType="num">
                                      <p:cBhvr additive="base">
                                        <p:cTn id="731" dur="3000" fill="hold"/>
                                        <p:tgtEl>
                                          <p:spTgt spid="67"/>
                                        </p:tgtEl>
                                        <p:attrNameLst>
                                          <p:attrName>ppt_y</p:attrName>
                                        </p:attrNameLst>
                                      </p:cBhvr>
                                      <p:tavLst>
                                        <p:tav tm="0">
                                          <p:val>
                                            <p:strVal val="#ppt_y"/>
                                          </p:val>
                                        </p:tav>
                                        <p:tav tm="100000">
                                          <p:val>
                                            <p:strVal val="#ppt_y"/>
                                          </p:val>
                                        </p:tav>
                                      </p:tavLst>
                                    </p:anim>
                                  </p:childTnLst>
                                </p:cTn>
                              </p:par>
                              <p:par>
                                <p:cTn id="732" presetID="2" presetClass="entr" presetSubtype="8" fill="hold" grpId="2" nodeType="withEffect">
                                  <p:stCondLst>
                                    <p:cond delay="0"/>
                                  </p:stCondLst>
                                  <p:childTnLst>
                                    <p:set>
                                      <p:cBhvr>
                                        <p:cTn id="733" dur="1" fill="hold">
                                          <p:stCondLst>
                                            <p:cond delay="0"/>
                                          </p:stCondLst>
                                        </p:cTn>
                                        <p:tgtEl>
                                          <p:spTgt spid="68"/>
                                        </p:tgtEl>
                                        <p:attrNameLst>
                                          <p:attrName>style.visibility</p:attrName>
                                        </p:attrNameLst>
                                      </p:cBhvr>
                                      <p:to>
                                        <p:strVal val="visible"/>
                                      </p:to>
                                    </p:set>
                                    <p:anim calcmode="lin" valueType="num">
                                      <p:cBhvr additive="base">
                                        <p:cTn id="734" dur="3000" fill="hold"/>
                                        <p:tgtEl>
                                          <p:spTgt spid="68"/>
                                        </p:tgtEl>
                                        <p:attrNameLst>
                                          <p:attrName>ppt_x</p:attrName>
                                        </p:attrNameLst>
                                      </p:cBhvr>
                                      <p:tavLst>
                                        <p:tav tm="0">
                                          <p:val>
                                            <p:strVal val="0-#ppt_w/2"/>
                                          </p:val>
                                        </p:tav>
                                        <p:tav tm="100000">
                                          <p:val>
                                            <p:strVal val="#ppt_x"/>
                                          </p:val>
                                        </p:tav>
                                      </p:tavLst>
                                    </p:anim>
                                    <p:anim calcmode="lin" valueType="num">
                                      <p:cBhvr additive="base">
                                        <p:cTn id="735" dur="3000" fill="hold"/>
                                        <p:tgtEl>
                                          <p:spTgt spid="68"/>
                                        </p:tgtEl>
                                        <p:attrNameLst>
                                          <p:attrName>ppt_y</p:attrName>
                                        </p:attrNameLst>
                                      </p:cBhvr>
                                      <p:tavLst>
                                        <p:tav tm="0">
                                          <p:val>
                                            <p:strVal val="#ppt_y"/>
                                          </p:val>
                                        </p:tav>
                                        <p:tav tm="100000">
                                          <p:val>
                                            <p:strVal val="#ppt_y"/>
                                          </p:val>
                                        </p:tav>
                                      </p:tavLst>
                                    </p:anim>
                                  </p:childTnLst>
                                </p:cTn>
                              </p:par>
                              <p:par>
                                <p:cTn id="736" presetID="2" presetClass="entr" presetSubtype="8" fill="hold" grpId="2" nodeType="withEffect">
                                  <p:stCondLst>
                                    <p:cond delay="0"/>
                                  </p:stCondLst>
                                  <p:childTnLst>
                                    <p:set>
                                      <p:cBhvr>
                                        <p:cTn id="737" dur="1" fill="hold">
                                          <p:stCondLst>
                                            <p:cond delay="0"/>
                                          </p:stCondLst>
                                        </p:cTn>
                                        <p:tgtEl>
                                          <p:spTgt spid="69"/>
                                        </p:tgtEl>
                                        <p:attrNameLst>
                                          <p:attrName>style.visibility</p:attrName>
                                        </p:attrNameLst>
                                      </p:cBhvr>
                                      <p:to>
                                        <p:strVal val="visible"/>
                                      </p:to>
                                    </p:set>
                                    <p:anim calcmode="lin" valueType="num">
                                      <p:cBhvr additive="base">
                                        <p:cTn id="738" dur="3000" fill="hold"/>
                                        <p:tgtEl>
                                          <p:spTgt spid="69"/>
                                        </p:tgtEl>
                                        <p:attrNameLst>
                                          <p:attrName>ppt_x</p:attrName>
                                        </p:attrNameLst>
                                      </p:cBhvr>
                                      <p:tavLst>
                                        <p:tav tm="0">
                                          <p:val>
                                            <p:strVal val="0-#ppt_w/2"/>
                                          </p:val>
                                        </p:tav>
                                        <p:tav tm="100000">
                                          <p:val>
                                            <p:strVal val="#ppt_x"/>
                                          </p:val>
                                        </p:tav>
                                      </p:tavLst>
                                    </p:anim>
                                    <p:anim calcmode="lin" valueType="num">
                                      <p:cBhvr additive="base">
                                        <p:cTn id="739" dur="3000" fill="hold"/>
                                        <p:tgtEl>
                                          <p:spTgt spid="69"/>
                                        </p:tgtEl>
                                        <p:attrNameLst>
                                          <p:attrName>ppt_y</p:attrName>
                                        </p:attrNameLst>
                                      </p:cBhvr>
                                      <p:tavLst>
                                        <p:tav tm="0">
                                          <p:val>
                                            <p:strVal val="#ppt_y"/>
                                          </p:val>
                                        </p:tav>
                                        <p:tav tm="100000">
                                          <p:val>
                                            <p:strVal val="#ppt_y"/>
                                          </p:val>
                                        </p:tav>
                                      </p:tavLst>
                                    </p:anim>
                                  </p:childTnLst>
                                </p:cTn>
                              </p:par>
                              <p:par>
                                <p:cTn id="740" presetID="2" presetClass="entr" presetSubtype="8" fill="hold" grpId="2" nodeType="withEffect">
                                  <p:stCondLst>
                                    <p:cond delay="0"/>
                                  </p:stCondLst>
                                  <p:childTnLst>
                                    <p:set>
                                      <p:cBhvr>
                                        <p:cTn id="741" dur="1" fill="hold">
                                          <p:stCondLst>
                                            <p:cond delay="0"/>
                                          </p:stCondLst>
                                        </p:cTn>
                                        <p:tgtEl>
                                          <p:spTgt spid="70"/>
                                        </p:tgtEl>
                                        <p:attrNameLst>
                                          <p:attrName>style.visibility</p:attrName>
                                        </p:attrNameLst>
                                      </p:cBhvr>
                                      <p:to>
                                        <p:strVal val="visible"/>
                                      </p:to>
                                    </p:set>
                                    <p:anim calcmode="lin" valueType="num">
                                      <p:cBhvr additive="base">
                                        <p:cTn id="742" dur="3000" fill="hold"/>
                                        <p:tgtEl>
                                          <p:spTgt spid="70"/>
                                        </p:tgtEl>
                                        <p:attrNameLst>
                                          <p:attrName>ppt_x</p:attrName>
                                        </p:attrNameLst>
                                      </p:cBhvr>
                                      <p:tavLst>
                                        <p:tav tm="0">
                                          <p:val>
                                            <p:strVal val="0-#ppt_w/2"/>
                                          </p:val>
                                        </p:tav>
                                        <p:tav tm="100000">
                                          <p:val>
                                            <p:strVal val="#ppt_x"/>
                                          </p:val>
                                        </p:tav>
                                      </p:tavLst>
                                    </p:anim>
                                    <p:anim calcmode="lin" valueType="num">
                                      <p:cBhvr additive="base">
                                        <p:cTn id="743" dur="3000" fill="hold"/>
                                        <p:tgtEl>
                                          <p:spTgt spid="70"/>
                                        </p:tgtEl>
                                        <p:attrNameLst>
                                          <p:attrName>ppt_y</p:attrName>
                                        </p:attrNameLst>
                                      </p:cBhvr>
                                      <p:tavLst>
                                        <p:tav tm="0">
                                          <p:val>
                                            <p:strVal val="#ppt_y"/>
                                          </p:val>
                                        </p:tav>
                                        <p:tav tm="100000">
                                          <p:val>
                                            <p:strVal val="#ppt_y"/>
                                          </p:val>
                                        </p:tav>
                                      </p:tavLst>
                                    </p:anim>
                                  </p:childTnLst>
                                </p:cTn>
                              </p:par>
                              <p:par>
                                <p:cTn id="744" presetID="2" presetClass="entr" presetSubtype="8" fill="hold" grpId="2" nodeType="withEffect">
                                  <p:stCondLst>
                                    <p:cond delay="0"/>
                                  </p:stCondLst>
                                  <p:childTnLst>
                                    <p:set>
                                      <p:cBhvr>
                                        <p:cTn id="745" dur="1" fill="hold">
                                          <p:stCondLst>
                                            <p:cond delay="0"/>
                                          </p:stCondLst>
                                        </p:cTn>
                                        <p:tgtEl>
                                          <p:spTgt spid="71"/>
                                        </p:tgtEl>
                                        <p:attrNameLst>
                                          <p:attrName>style.visibility</p:attrName>
                                        </p:attrNameLst>
                                      </p:cBhvr>
                                      <p:to>
                                        <p:strVal val="visible"/>
                                      </p:to>
                                    </p:set>
                                    <p:anim calcmode="lin" valueType="num">
                                      <p:cBhvr additive="base">
                                        <p:cTn id="746" dur="3000" fill="hold"/>
                                        <p:tgtEl>
                                          <p:spTgt spid="71"/>
                                        </p:tgtEl>
                                        <p:attrNameLst>
                                          <p:attrName>ppt_x</p:attrName>
                                        </p:attrNameLst>
                                      </p:cBhvr>
                                      <p:tavLst>
                                        <p:tav tm="0">
                                          <p:val>
                                            <p:strVal val="0-#ppt_w/2"/>
                                          </p:val>
                                        </p:tav>
                                        <p:tav tm="100000">
                                          <p:val>
                                            <p:strVal val="#ppt_x"/>
                                          </p:val>
                                        </p:tav>
                                      </p:tavLst>
                                    </p:anim>
                                    <p:anim calcmode="lin" valueType="num">
                                      <p:cBhvr additive="base">
                                        <p:cTn id="747" dur="3000" fill="hold"/>
                                        <p:tgtEl>
                                          <p:spTgt spid="71"/>
                                        </p:tgtEl>
                                        <p:attrNameLst>
                                          <p:attrName>ppt_y</p:attrName>
                                        </p:attrNameLst>
                                      </p:cBhvr>
                                      <p:tavLst>
                                        <p:tav tm="0">
                                          <p:val>
                                            <p:strVal val="#ppt_y"/>
                                          </p:val>
                                        </p:tav>
                                        <p:tav tm="100000">
                                          <p:val>
                                            <p:strVal val="#ppt_y"/>
                                          </p:val>
                                        </p:tav>
                                      </p:tavLst>
                                    </p:anim>
                                  </p:childTnLst>
                                </p:cTn>
                              </p:par>
                              <p:par>
                                <p:cTn id="748" presetID="2" presetClass="entr" presetSubtype="8" fill="hold" grpId="2" nodeType="withEffect">
                                  <p:stCondLst>
                                    <p:cond delay="0"/>
                                  </p:stCondLst>
                                  <p:childTnLst>
                                    <p:set>
                                      <p:cBhvr>
                                        <p:cTn id="749" dur="1" fill="hold">
                                          <p:stCondLst>
                                            <p:cond delay="0"/>
                                          </p:stCondLst>
                                        </p:cTn>
                                        <p:tgtEl>
                                          <p:spTgt spid="72"/>
                                        </p:tgtEl>
                                        <p:attrNameLst>
                                          <p:attrName>style.visibility</p:attrName>
                                        </p:attrNameLst>
                                      </p:cBhvr>
                                      <p:to>
                                        <p:strVal val="visible"/>
                                      </p:to>
                                    </p:set>
                                    <p:anim calcmode="lin" valueType="num">
                                      <p:cBhvr additive="base">
                                        <p:cTn id="750" dur="3000" fill="hold"/>
                                        <p:tgtEl>
                                          <p:spTgt spid="72"/>
                                        </p:tgtEl>
                                        <p:attrNameLst>
                                          <p:attrName>ppt_x</p:attrName>
                                        </p:attrNameLst>
                                      </p:cBhvr>
                                      <p:tavLst>
                                        <p:tav tm="0">
                                          <p:val>
                                            <p:strVal val="0-#ppt_w/2"/>
                                          </p:val>
                                        </p:tav>
                                        <p:tav tm="100000">
                                          <p:val>
                                            <p:strVal val="#ppt_x"/>
                                          </p:val>
                                        </p:tav>
                                      </p:tavLst>
                                    </p:anim>
                                    <p:anim calcmode="lin" valueType="num">
                                      <p:cBhvr additive="base">
                                        <p:cTn id="751" dur="3000" fill="hold"/>
                                        <p:tgtEl>
                                          <p:spTgt spid="72"/>
                                        </p:tgtEl>
                                        <p:attrNameLst>
                                          <p:attrName>ppt_y</p:attrName>
                                        </p:attrNameLst>
                                      </p:cBhvr>
                                      <p:tavLst>
                                        <p:tav tm="0">
                                          <p:val>
                                            <p:strVal val="#ppt_y"/>
                                          </p:val>
                                        </p:tav>
                                        <p:tav tm="100000">
                                          <p:val>
                                            <p:strVal val="#ppt_y"/>
                                          </p:val>
                                        </p:tav>
                                      </p:tavLst>
                                    </p:anim>
                                  </p:childTnLst>
                                </p:cTn>
                              </p:par>
                              <p:par>
                                <p:cTn id="752" presetID="2" presetClass="entr" presetSubtype="8" fill="hold" grpId="2" nodeType="withEffect">
                                  <p:stCondLst>
                                    <p:cond delay="0"/>
                                  </p:stCondLst>
                                  <p:childTnLst>
                                    <p:set>
                                      <p:cBhvr>
                                        <p:cTn id="753" dur="1" fill="hold">
                                          <p:stCondLst>
                                            <p:cond delay="0"/>
                                          </p:stCondLst>
                                        </p:cTn>
                                        <p:tgtEl>
                                          <p:spTgt spid="73"/>
                                        </p:tgtEl>
                                        <p:attrNameLst>
                                          <p:attrName>style.visibility</p:attrName>
                                        </p:attrNameLst>
                                      </p:cBhvr>
                                      <p:to>
                                        <p:strVal val="visible"/>
                                      </p:to>
                                    </p:set>
                                    <p:anim calcmode="lin" valueType="num">
                                      <p:cBhvr additive="base">
                                        <p:cTn id="754" dur="3000" fill="hold"/>
                                        <p:tgtEl>
                                          <p:spTgt spid="73"/>
                                        </p:tgtEl>
                                        <p:attrNameLst>
                                          <p:attrName>ppt_x</p:attrName>
                                        </p:attrNameLst>
                                      </p:cBhvr>
                                      <p:tavLst>
                                        <p:tav tm="0">
                                          <p:val>
                                            <p:strVal val="0-#ppt_w/2"/>
                                          </p:val>
                                        </p:tav>
                                        <p:tav tm="100000">
                                          <p:val>
                                            <p:strVal val="#ppt_x"/>
                                          </p:val>
                                        </p:tav>
                                      </p:tavLst>
                                    </p:anim>
                                    <p:anim calcmode="lin" valueType="num">
                                      <p:cBhvr additive="base">
                                        <p:cTn id="755" dur="3000" fill="hold"/>
                                        <p:tgtEl>
                                          <p:spTgt spid="73"/>
                                        </p:tgtEl>
                                        <p:attrNameLst>
                                          <p:attrName>ppt_y</p:attrName>
                                        </p:attrNameLst>
                                      </p:cBhvr>
                                      <p:tavLst>
                                        <p:tav tm="0">
                                          <p:val>
                                            <p:strVal val="#ppt_y"/>
                                          </p:val>
                                        </p:tav>
                                        <p:tav tm="100000">
                                          <p:val>
                                            <p:strVal val="#ppt_y"/>
                                          </p:val>
                                        </p:tav>
                                      </p:tavLst>
                                    </p:anim>
                                  </p:childTnLst>
                                </p:cTn>
                              </p:par>
                            </p:childTnLst>
                          </p:cTn>
                        </p:par>
                        <p:par>
                          <p:cTn id="756" fill="hold">
                            <p:stCondLst>
                              <p:cond delay="3000"/>
                            </p:stCondLst>
                            <p:childTnLst>
                              <p:par>
                                <p:cTn id="757" presetID="13" presetClass="exit" presetSubtype="32" fill="hold" grpId="3" nodeType="afterEffect">
                                  <p:stCondLst>
                                    <p:cond delay="0"/>
                                  </p:stCondLst>
                                  <p:childTnLst>
                                    <p:animEffect transition="out" filter="plus(out)">
                                      <p:cBhvr>
                                        <p:cTn id="758" dur="3000"/>
                                        <p:tgtEl>
                                          <p:spTgt spid="6"/>
                                        </p:tgtEl>
                                      </p:cBhvr>
                                    </p:animEffect>
                                    <p:set>
                                      <p:cBhvr>
                                        <p:cTn id="759" dur="1" fill="hold">
                                          <p:stCondLst>
                                            <p:cond delay="2999"/>
                                          </p:stCondLst>
                                        </p:cTn>
                                        <p:tgtEl>
                                          <p:spTgt spid="6"/>
                                        </p:tgtEl>
                                        <p:attrNameLst>
                                          <p:attrName>style.visibility</p:attrName>
                                        </p:attrNameLst>
                                      </p:cBhvr>
                                      <p:to>
                                        <p:strVal val="hidden"/>
                                      </p:to>
                                    </p:set>
                                  </p:childTnLst>
                                </p:cTn>
                              </p:par>
                              <p:par>
                                <p:cTn id="760" presetID="13" presetClass="exit" presetSubtype="32" fill="hold" grpId="3" nodeType="withEffect">
                                  <p:stCondLst>
                                    <p:cond delay="0"/>
                                  </p:stCondLst>
                                  <p:childTnLst>
                                    <p:animEffect transition="out" filter="plus(out)">
                                      <p:cBhvr>
                                        <p:cTn id="761" dur="3000"/>
                                        <p:tgtEl>
                                          <p:spTgt spid="7"/>
                                        </p:tgtEl>
                                      </p:cBhvr>
                                    </p:animEffect>
                                    <p:set>
                                      <p:cBhvr>
                                        <p:cTn id="762" dur="1" fill="hold">
                                          <p:stCondLst>
                                            <p:cond delay="2999"/>
                                          </p:stCondLst>
                                        </p:cTn>
                                        <p:tgtEl>
                                          <p:spTgt spid="7"/>
                                        </p:tgtEl>
                                        <p:attrNameLst>
                                          <p:attrName>style.visibility</p:attrName>
                                        </p:attrNameLst>
                                      </p:cBhvr>
                                      <p:to>
                                        <p:strVal val="hidden"/>
                                      </p:to>
                                    </p:set>
                                  </p:childTnLst>
                                </p:cTn>
                              </p:par>
                              <p:par>
                                <p:cTn id="763" presetID="13" presetClass="exit" presetSubtype="32" fill="hold" grpId="3" nodeType="withEffect">
                                  <p:stCondLst>
                                    <p:cond delay="0"/>
                                  </p:stCondLst>
                                  <p:childTnLst>
                                    <p:animEffect transition="out" filter="plus(out)">
                                      <p:cBhvr>
                                        <p:cTn id="764" dur="3000"/>
                                        <p:tgtEl>
                                          <p:spTgt spid="8"/>
                                        </p:tgtEl>
                                      </p:cBhvr>
                                    </p:animEffect>
                                    <p:set>
                                      <p:cBhvr>
                                        <p:cTn id="765" dur="1" fill="hold">
                                          <p:stCondLst>
                                            <p:cond delay="2999"/>
                                          </p:stCondLst>
                                        </p:cTn>
                                        <p:tgtEl>
                                          <p:spTgt spid="8"/>
                                        </p:tgtEl>
                                        <p:attrNameLst>
                                          <p:attrName>style.visibility</p:attrName>
                                        </p:attrNameLst>
                                      </p:cBhvr>
                                      <p:to>
                                        <p:strVal val="hidden"/>
                                      </p:to>
                                    </p:set>
                                  </p:childTnLst>
                                </p:cTn>
                              </p:par>
                              <p:par>
                                <p:cTn id="766" presetID="13" presetClass="exit" presetSubtype="32" fill="hold" grpId="3" nodeType="withEffect">
                                  <p:stCondLst>
                                    <p:cond delay="0"/>
                                  </p:stCondLst>
                                  <p:childTnLst>
                                    <p:animEffect transition="out" filter="plus(out)">
                                      <p:cBhvr>
                                        <p:cTn id="767" dur="3000"/>
                                        <p:tgtEl>
                                          <p:spTgt spid="9"/>
                                        </p:tgtEl>
                                      </p:cBhvr>
                                    </p:animEffect>
                                    <p:set>
                                      <p:cBhvr>
                                        <p:cTn id="768" dur="1" fill="hold">
                                          <p:stCondLst>
                                            <p:cond delay="2999"/>
                                          </p:stCondLst>
                                        </p:cTn>
                                        <p:tgtEl>
                                          <p:spTgt spid="9"/>
                                        </p:tgtEl>
                                        <p:attrNameLst>
                                          <p:attrName>style.visibility</p:attrName>
                                        </p:attrNameLst>
                                      </p:cBhvr>
                                      <p:to>
                                        <p:strVal val="hidden"/>
                                      </p:to>
                                    </p:set>
                                  </p:childTnLst>
                                </p:cTn>
                              </p:par>
                              <p:par>
                                <p:cTn id="769" presetID="13" presetClass="exit" presetSubtype="32" fill="hold" grpId="3" nodeType="withEffect">
                                  <p:stCondLst>
                                    <p:cond delay="0"/>
                                  </p:stCondLst>
                                  <p:childTnLst>
                                    <p:animEffect transition="out" filter="plus(out)">
                                      <p:cBhvr>
                                        <p:cTn id="770" dur="3000"/>
                                        <p:tgtEl>
                                          <p:spTgt spid="10"/>
                                        </p:tgtEl>
                                      </p:cBhvr>
                                    </p:animEffect>
                                    <p:set>
                                      <p:cBhvr>
                                        <p:cTn id="771" dur="1" fill="hold">
                                          <p:stCondLst>
                                            <p:cond delay="2999"/>
                                          </p:stCondLst>
                                        </p:cTn>
                                        <p:tgtEl>
                                          <p:spTgt spid="10"/>
                                        </p:tgtEl>
                                        <p:attrNameLst>
                                          <p:attrName>style.visibility</p:attrName>
                                        </p:attrNameLst>
                                      </p:cBhvr>
                                      <p:to>
                                        <p:strVal val="hidden"/>
                                      </p:to>
                                    </p:set>
                                  </p:childTnLst>
                                </p:cTn>
                              </p:par>
                              <p:par>
                                <p:cTn id="772" presetID="13" presetClass="exit" presetSubtype="32" fill="hold" grpId="3" nodeType="withEffect">
                                  <p:stCondLst>
                                    <p:cond delay="0"/>
                                  </p:stCondLst>
                                  <p:childTnLst>
                                    <p:animEffect transition="out" filter="plus(out)">
                                      <p:cBhvr>
                                        <p:cTn id="773" dur="3000"/>
                                        <p:tgtEl>
                                          <p:spTgt spid="11"/>
                                        </p:tgtEl>
                                      </p:cBhvr>
                                    </p:animEffect>
                                    <p:set>
                                      <p:cBhvr>
                                        <p:cTn id="774" dur="1" fill="hold">
                                          <p:stCondLst>
                                            <p:cond delay="2999"/>
                                          </p:stCondLst>
                                        </p:cTn>
                                        <p:tgtEl>
                                          <p:spTgt spid="11"/>
                                        </p:tgtEl>
                                        <p:attrNameLst>
                                          <p:attrName>style.visibility</p:attrName>
                                        </p:attrNameLst>
                                      </p:cBhvr>
                                      <p:to>
                                        <p:strVal val="hidden"/>
                                      </p:to>
                                    </p:set>
                                  </p:childTnLst>
                                </p:cTn>
                              </p:par>
                              <p:par>
                                <p:cTn id="775" presetID="13" presetClass="exit" presetSubtype="32" fill="hold" grpId="3" nodeType="withEffect">
                                  <p:stCondLst>
                                    <p:cond delay="0"/>
                                  </p:stCondLst>
                                  <p:childTnLst>
                                    <p:animEffect transition="out" filter="plus(out)">
                                      <p:cBhvr>
                                        <p:cTn id="776" dur="3000"/>
                                        <p:tgtEl>
                                          <p:spTgt spid="12"/>
                                        </p:tgtEl>
                                      </p:cBhvr>
                                    </p:animEffect>
                                    <p:set>
                                      <p:cBhvr>
                                        <p:cTn id="777" dur="1" fill="hold">
                                          <p:stCondLst>
                                            <p:cond delay="2999"/>
                                          </p:stCondLst>
                                        </p:cTn>
                                        <p:tgtEl>
                                          <p:spTgt spid="12"/>
                                        </p:tgtEl>
                                        <p:attrNameLst>
                                          <p:attrName>style.visibility</p:attrName>
                                        </p:attrNameLst>
                                      </p:cBhvr>
                                      <p:to>
                                        <p:strVal val="hidden"/>
                                      </p:to>
                                    </p:set>
                                  </p:childTnLst>
                                </p:cTn>
                              </p:par>
                              <p:par>
                                <p:cTn id="778" presetID="13" presetClass="exit" presetSubtype="32" fill="hold" grpId="3" nodeType="withEffect">
                                  <p:stCondLst>
                                    <p:cond delay="0"/>
                                  </p:stCondLst>
                                  <p:childTnLst>
                                    <p:animEffect transition="out" filter="plus(out)">
                                      <p:cBhvr>
                                        <p:cTn id="779" dur="3000"/>
                                        <p:tgtEl>
                                          <p:spTgt spid="13"/>
                                        </p:tgtEl>
                                      </p:cBhvr>
                                    </p:animEffect>
                                    <p:set>
                                      <p:cBhvr>
                                        <p:cTn id="780" dur="1" fill="hold">
                                          <p:stCondLst>
                                            <p:cond delay="2999"/>
                                          </p:stCondLst>
                                        </p:cTn>
                                        <p:tgtEl>
                                          <p:spTgt spid="13"/>
                                        </p:tgtEl>
                                        <p:attrNameLst>
                                          <p:attrName>style.visibility</p:attrName>
                                        </p:attrNameLst>
                                      </p:cBhvr>
                                      <p:to>
                                        <p:strVal val="hidden"/>
                                      </p:to>
                                    </p:set>
                                  </p:childTnLst>
                                </p:cTn>
                              </p:par>
                              <p:par>
                                <p:cTn id="781" presetID="13" presetClass="exit" presetSubtype="32" fill="hold" grpId="3" nodeType="withEffect">
                                  <p:stCondLst>
                                    <p:cond delay="0"/>
                                  </p:stCondLst>
                                  <p:childTnLst>
                                    <p:animEffect transition="out" filter="plus(out)">
                                      <p:cBhvr>
                                        <p:cTn id="782" dur="3000"/>
                                        <p:tgtEl>
                                          <p:spTgt spid="14"/>
                                        </p:tgtEl>
                                      </p:cBhvr>
                                    </p:animEffect>
                                    <p:set>
                                      <p:cBhvr>
                                        <p:cTn id="783" dur="1" fill="hold">
                                          <p:stCondLst>
                                            <p:cond delay="2999"/>
                                          </p:stCondLst>
                                        </p:cTn>
                                        <p:tgtEl>
                                          <p:spTgt spid="14"/>
                                        </p:tgtEl>
                                        <p:attrNameLst>
                                          <p:attrName>style.visibility</p:attrName>
                                        </p:attrNameLst>
                                      </p:cBhvr>
                                      <p:to>
                                        <p:strVal val="hidden"/>
                                      </p:to>
                                    </p:set>
                                  </p:childTnLst>
                                </p:cTn>
                              </p:par>
                              <p:par>
                                <p:cTn id="784" presetID="13" presetClass="exit" presetSubtype="32" fill="hold" grpId="3" nodeType="withEffect">
                                  <p:stCondLst>
                                    <p:cond delay="0"/>
                                  </p:stCondLst>
                                  <p:childTnLst>
                                    <p:animEffect transition="out" filter="plus(out)">
                                      <p:cBhvr>
                                        <p:cTn id="785" dur="3000"/>
                                        <p:tgtEl>
                                          <p:spTgt spid="15"/>
                                        </p:tgtEl>
                                      </p:cBhvr>
                                    </p:animEffect>
                                    <p:set>
                                      <p:cBhvr>
                                        <p:cTn id="786" dur="1" fill="hold">
                                          <p:stCondLst>
                                            <p:cond delay="2999"/>
                                          </p:stCondLst>
                                        </p:cTn>
                                        <p:tgtEl>
                                          <p:spTgt spid="15"/>
                                        </p:tgtEl>
                                        <p:attrNameLst>
                                          <p:attrName>style.visibility</p:attrName>
                                        </p:attrNameLst>
                                      </p:cBhvr>
                                      <p:to>
                                        <p:strVal val="hidden"/>
                                      </p:to>
                                    </p:set>
                                  </p:childTnLst>
                                </p:cTn>
                              </p:par>
                              <p:par>
                                <p:cTn id="787" presetID="13" presetClass="exit" presetSubtype="32" fill="hold" grpId="3" nodeType="withEffect">
                                  <p:stCondLst>
                                    <p:cond delay="0"/>
                                  </p:stCondLst>
                                  <p:childTnLst>
                                    <p:animEffect transition="out" filter="plus(out)">
                                      <p:cBhvr>
                                        <p:cTn id="788" dur="3000"/>
                                        <p:tgtEl>
                                          <p:spTgt spid="16"/>
                                        </p:tgtEl>
                                      </p:cBhvr>
                                    </p:animEffect>
                                    <p:set>
                                      <p:cBhvr>
                                        <p:cTn id="789" dur="1" fill="hold">
                                          <p:stCondLst>
                                            <p:cond delay="2999"/>
                                          </p:stCondLst>
                                        </p:cTn>
                                        <p:tgtEl>
                                          <p:spTgt spid="16"/>
                                        </p:tgtEl>
                                        <p:attrNameLst>
                                          <p:attrName>style.visibility</p:attrName>
                                        </p:attrNameLst>
                                      </p:cBhvr>
                                      <p:to>
                                        <p:strVal val="hidden"/>
                                      </p:to>
                                    </p:set>
                                  </p:childTnLst>
                                </p:cTn>
                              </p:par>
                              <p:par>
                                <p:cTn id="790" presetID="13" presetClass="exit" presetSubtype="32" fill="hold" grpId="3" nodeType="withEffect">
                                  <p:stCondLst>
                                    <p:cond delay="0"/>
                                  </p:stCondLst>
                                  <p:childTnLst>
                                    <p:animEffect transition="out" filter="plus(out)">
                                      <p:cBhvr>
                                        <p:cTn id="791" dur="3000"/>
                                        <p:tgtEl>
                                          <p:spTgt spid="17"/>
                                        </p:tgtEl>
                                      </p:cBhvr>
                                    </p:animEffect>
                                    <p:set>
                                      <p:cBhvr>
                                        <p:cTn id="792" dur="1" fill="hold">
                                          <p:stCondLst>
                                            <p:cond delay="2999"/>
                                          </p:stCondLst>
                                        </p:cTn>
                                        <p:tgtEl>
                                          <p:spTgt spid="17"/>
                                        </p:tgtEl>
                                        <p:attrNameLst>
                                          <p:attrName>style.visibility</p:attrName>
                                        </p:attrNameLst>
                                      </p:cBhvr>
                                      <p:to>
                                        <p:strVal val="hidden"/>
                                      </p:to>
                                    </p:set>
                                  </p:childTnLst>
                                </p:cTn>
                              </p:par>
                              <p:par>
                                <p:cTn id="793" presetID="13" presetClass="exit" presetSubtype="32" fill="hold" grpId="3" nodeType="withEffect">
                                  <p:stCondLst>
                                    <p:cond delay="0"/>
                                  </p:stCondLst>
                                  <p:childTnLst>
                                    <p:animEffect transition="out" filter="plus(out)">
                                      <p:cBhvr>
                                        <p:cTn id="794" dur="3000"/>
                                        <p:tgtEl>
                                          <p:spTgt spid="18"/>
                                        </p:tgtEl>
                                      </p:cBhvr>
                                    </p:animEffect>
                                    <p:set>
                                      <p:cBhvr>
                                        <p:cTn id="795" dur="1" fill="hold">
                                          <p:stCondLst>
                                            <p:cond delay="2999"/>
                                          </p:stCondLst>
                                        </p:cTn>
                                        <p:tgtEl>
                                          <p:spTgt spid="18"/>
                                        </p:tgtEl>
                                        <p:attrNameLst>
                                          <p:attrName>style.visibility</p:attrName>
                                        </p:attrNameLst>
                                      </p:cBhvr>
                                      <p:to>
                                        <p:strVal val="hidden"/>
                                      </p:to>
                                    </p:set>
                                  </p:childTnLst>
                                </p:cTn>
                              </p:par>
                              <p:par>
                                <p:cTn id="796" presetID="13" presetClass="exit" presetSubtype="32" fill="hold" grpId="3" nodeType="withEffect">
                                  <p:stCondLst>
                                    <p:cond delay="0"/>
                                  </p:stCondLst>
                                  <p:childTnLst>
                                    <p:animEffect transition="out" filter="plus(out)">
                                      <p:cBhvr>
                                        <p:cTn id="797" dur="3000"/>
                                        <p:tgtEl>
                                          <p:spTgt spid="19"/>
                                        </p:tgtEl>
                                      </p:cBhvr>
                                    </p:animEffect>
                                    <p:set>
                                      <p:cBhvr>
                                        <p:cTn id="798" dur="1" fill="hold">
                                          <p:stCondLst>
                                            <p:cond delay="2999"/>
                                          </p:stCondLst>
                                        </p:cTn>
                                        <p:tgtEl>
                                          <p:spTgt spid="19"/>
                                        </p:tgtEl>
                                        <p:attrNameLst>
                                          <p:attrName>style.visibility</p:attrName>
                                        </p:attrNameLst>
                                      </p:cBhvr>
                                      <p:to>
                                        <p:strVal val="hidden"/>
                                      </p:to>
                                    </p:set>
                                  </p:childTnLst>
                                </p:cTn>
                              </p:par>
                              <p:par>
                                <p:cTn id="799" presetID="13" presetClass="exit" presetSubtype="32" fill="hold" grpId="3" nodeType="withEffect">
                                  <p:stCondLst>
                                    <p:cond delay="0"/>
                                  </p:stCondLst>
                                  <p:childTnLst>
                                    <p:animEffect transition="out" filter="plus(out)">
                                      <p:cBhvr>
                                        <p:cTn id="800" dur="3000"/>
                                        <p:tgtEl>
                                          <p:spTgt spid="20"/>
                                        </p:tgtEl>
                                      </p:cBhvr>
                                    </p:animEffect>
                                    <p:set>
                                      <p:cBhvr>
                                        <p:cTn id="801" dur="1" fill="hold">
                                          <p:stCondLst>
                                            <p:cond delay="2999"/>
                                          </p:stCondLst>
                                        </p:cTn>
                                        <p:tgtEl>
                                          <p:spTgt spid="20"/>
                                        </p:tgtEl>
                                        <p:attrNameLst>
                                          <p:attrName>style.visibility</p:attrName>
                                        </p:attrNameLst>
                                      </p:cBhvr>
                                      <p:to>
                                        <p:strVal val="hidden"/>
                                      </p:to>
                                    </p:set>
                                  </p:childTnLst>
                                </p:cTn>
                              </p:par>
                              <p:par>
                                <p:cTn id="802" presetID="13" presetClass="exit" presetSubtype="32" fill="hold" grpId="3" nodeType="withEffect">
                                  <p:stCondLst>
                                    <p:cond delay="0"/>
                                  </p:stCondLst>
                                  <p:childTnLst>
                                    <p:animEffect transition="out" filter="plus(out)">
                                      <p:cBhvr>
                                        <p:cTn id="803" dur="3000"/>
                                        <p:tgtEl>
                                          <p:spTgt spid="21"/>
                                        </p:tgtEl>
                                      </p:cBhvr>
                                    </p:animEffect>
                                    <p:set>
                                      <p:cBhvr>
                                        <p:cTn id="804" dur="1" fill="hold">
                                          <p:stCondLst>
                                            <p:cond delay="2999"/>
                                          </p:stCondLst>
                                        </p:cTn>
                                        <p:tgtEl>
                                          <p:spTgt spid="21"/>
                                        </p:tgtEl>
                                        <p:attrNameLst>
                                          <p:attrName>style.visibility</p:attrName>
                                        </p:attrNameLst>
                                      </p:cBhvr>
                                      <p:to>
                                        <p:strVal val="hidden"/>
                                      </p:to>
                                    </p:set>
                                  </p:childTnLst>
                                </p:cTn>
                              </p:par>
                              <p:par>
                                <p:cTn id="805" presetID="13" presetClass="exit" presetSubtype="32" fill="hold" grpId="3" nodeType="withEffect">
                                  <p:stCondLst>
                                    <p:cond delay="0"/>
                                  </p:stCondLst>
                                  <p:childTnLst>
                                    <p:animEffect transition="out" filter="plus(out)">
                                      <p:cBhvr>
                                        <p:cTn id="806" dur="3000"/>
                                        <p:tgtEl>
                                          <p:spTgt spid="22"/>
                                        </p:tgtEl>
                                      </p:cBhvr>
                                    </p:animEffect>
                                    <p:set>
                                      <p:cBhvr>
                                        <p:cTn id="807" dur="1" fill="hold">
                                          <p:stCondLst>
                                            <p:cond delay="2999"/>
                                          </p:stCondLst>
                                        </p:cTn>
                                        <p:tgtEl>
                                          <p:spTgt spid="22"/>
                                        </p:tgtEl>
                                        <p:attrNameLst>
                                          <p:attrName>style.visibility</p:attrName>
                                        </p:attrNameLst>
                                      </p:cBhvr>
                                      <p:to>
                                        <p:strVal val="hidden"/>
                                      </p:to>
                                    </p:set>
                                  </p:childTnLst>
                                </p:cTn>
                              </p:par>
                              <p:par>
                                <p:cTn id="808" presetID="13" presetClass="exit" presetSubtype="32" fill="hold" grpId="3" nodeType="withEffect">
                                  <p:stCondLst>
                                    <p:cond delay="0"/>
                                  </p:stCondLst>
                                  <p:childTnLst>
                                    <p:animEffect transition="out" filter="plus(out)">
                                      <p:cBhvr>
                                        <p:cTn id="809" dur="3000"/>
                                        <p:tgtEl>
                                          <p:spTgt spid="40"/>
                                        </p:tgtEl>
                                      </p:cBhvr>
                                    </p:animEffect>
                                    <p:set>
                                      <p:cBhvr>
                                        <p:cTn id="810" dur="1" fill="hold">
                                          <p:stCondLst>
                                            <p:cond delay="2999"/>
                                          </p:stCondLst>
                                        </p:cTn>
                                        <p:tgtEl>
                                          <p:spTgt spid="40"/>
                                        </p:tgtEl>
                                        <p:attrNameLst>
                                          <p:attrName>style.visibility</p:attrName>
                                        </p:attrNameLst>
                                      </p:cBhvr>
                                      <p:to>
                                        <p:strVal val="hidden"/>
                                      </p:to>
                                    </p:set>
                                  </p:childTnLst>
                                </p:cTn>
                              </p:par>
                              <p:par>
                                <p:cTn id="811" presetID="13" presetClass="exit" presetSubtype="32" fill="hold" grpId="3" nodeType="withEffect">
                                  <p:stCondLst>
                                    <p:cond delay="0"/>
                                  </p:stCondLst>
                                  <p:childTnLst>
                                    <p:animEffect transition="out" filter="plus(out)">
                                      <p:cBhvr>
                                        <p:cTn id="812" dur="3000"/>
                                        <p:tgtEl>
                                          <p:spTgt spid="41"/>
                                        </p:tgtEl>
                                      </p:cBhvr>
                                    </p:animEffect>
                                    <p:set>
                                      <p:cBhvr>
                                        <p:cTn id="813" dur="1" fill="hold">
                                          <p:stCondLst>
                                            <p:cond delay="2999"/>
                                          </p:stCondLst>
                                        </p:cTn>
                                        <p:tgtEl>
                                          <p:spTgt spid="41"/>
                                        </p:tgtEl>
                                        <p:attrNameLst>
                                          <p:attrName>style.visibility</p:attrName>
                                        </p:attrNameLst>
                                      </p:cBhvr>
                                      <p:to>
                                        <p:strVal val="hidden"/>
                                      </p:to>
                                    </p:set>
                                  </p:childTnLst>
                                </p:cTn>
                              </p:par>
                              <p:par>
                                <p:cTn id="814" presetID="13" presetClass="exit" presetSubtype="32" fill="hold" grpId="3" nodeType="withEffect">
                                  <p:stCondLst>
                                    <p:cond delay="0"/>
                                  </p:stCondLst>
                                  <p:childTnLst>
                                    <p:animEffect transition="out" filter="plus(out)">
                                      <p:cBhvr>
                                        <p:cTn id="815" dur="3000"/>
                                        <p:tgtEl>
                                          <p:spTgt spid="42"/>
                                        </p:tgtEl>
                                      </p:cBhvr>
                                    </p:animEffect>
                                    <p:set>
                                      <p:cBhvr>
                                        <p:cTn id="816" dur="1" fill="hold">
                                          <p:stCondLst>
                                            <p:cond delay="2999"/>
                                          </p:stCondLst>
                                        </p:cTn>
                                        <p:tgtEl>
                                          <p:spTgt spid="42"/>
                                        </p:tgtEl>
                                        <p:attrNameLst>
                                          <p:attrName>style.visibility</p:attrName>
                                        </p:attrNameLst>
                                      </p:cBhvr>
                                      <p:to>
                                        <p:strVal val="hidden"/>
                                      </p:to>
                                    </p:set>
                                  </p:childTnLst>
                                </p:cTn>
                              </p:par>
                              <p:par>
                                <p:cTn id="817" presetID="13" presetClass="exit" presetSubtype="32" fill="hold" grpId="3" nodeType="withEffect">
                                  <p:stCondLst>
                                    <p:cond delay="0"/>
                                  </p:stCondLst>
                                  <p:childTnLst>
                                    <p:animEffect transition="out" filter="plus(out)">
                                      <p:cBhvr>
                                        <p:cTn id="818" dur="3000"/>
                                        <p:tgtEl>
                                          <p:spTgt spid="43"/>
                                        </p:tgtEl>
                                      </p:cBhvr>
                                    </p:animEffect>
                                    <p:set>
                                      <p:cBhvr>
                                        <p:cTn id="819" dur="1" fill="hold">
                                          <p:stCondLst>
                                            <p:cond delay="2999"/>
                                          </p:stCondLst>
                                        </p:cTn>
                                        <p:tgtEl>
                                          <p:spTgt spid="43"/>
                                        </p:tgtEl>
                                        <p:attrNameLst>
                                          <p:attrName>style.visibility</p:attrName>
                                        </p:attrNameLst>
                                      </p:cBhvr>
                                      <p:to>
                                        <p:strVal val="hidden"/>
                                      </p:to>
                                    </p:set>
                                  </p:childTnLst>
                                </p:cTn>
                              </p:par>
                              <p:par>
                                <p:cTn id="820" presetID="13" presetClass="exit" presetSubtype="32" fill="hold" grpId="3" nodeType="withEffect">
                                  <p:stCondLst>
                                    <p:cond delay="0"/>
                                  </p:stCondLst>
                                  <p:childTnLst>
                                    <p:animEffect transition="out" filter="plus(out)">
                                      <p:cBhvr>
                                        <p:cTn id="821" dur="3000"/>
                                        <p:tgtEl>
                                          <p:spTgt spid="44"/>
                                        </p:tgtEl>
                                      </p:cBhvr>
                                    </p:animEffect>
                                    <p:set>
                                      <p:cBhvr>
                                        <p:cTn id="822" dur="1" fill="hold">
                                          <p:stCondLst>
                                            <p:cond delay="2999"/>
                                          </p:stCondLst>
                                        </p:cTn>
                                        <p:tgtEl>
                                          <p:spTgt spid="44"/>
                                        </p:tgtEl>
                                        <p:attrNameLst>
                                          <p:attrName>style.visibility</p:attrName>
                                        </p:attrNameLst>
                                      </p:cBhvr>
                                      <p:to>
                                        <p:strVal val="hidden"/>
                                      </p:to>
                                    </p:set>
                                  </p:childTnLst>
                                </p:cTn>
                              </p:par>
                              <p:par>
                                <p:cTn id="823" presetID="13" presetClass="exit" presetSubtype="32" fill="hold" grpId="3" nodeType="withEffect">
                                  <p:stCondLst>
                                    <p:cond delay="0"/>
                                  </p:stCondLst>
                                  <p:childTnLst>
                                    <p:animEffect transition="out" filter="plus(out)">
                                      <p:cBhvr>
                                        <p:cTn id="824" dur="3000"/>
                                        <p:tgtEl>
                                          <p:spTgt spid="45"/>
                                        </p:tgtEl>
                                      </p:cBhvr>
                                    </p:animEffect>
                                    <p:set>
                                      <p:cBhvr>
                                        <p:cTn id="825" dur="1" fill="hold">
                                          <p:stCondLst>
                                            <p:cond delay="2999"/>
                                          </p:stCondLst>
                                        </p:cTn>
                                        <p:tgtEl>
                                          <p:spTgt spid="45"/>
                                        </p:tgtEl>
                                        <p:attrNameLst>
                                          <p:attrName>style.visibility</p:attrName>
                                        </p:attrNameLst>
                                      </p:cBhvr>
                                      <p:to>
                                        <p:strVal val="hidden"/>
                                      </p:to>
                                    </p:set>
                                  </p:childTnLst>
                                </p:cTn>
                              </p:par>
                              <p:par>
                                <p:cTn id="826" presetID="13" presetClass="exit" presetSubtype="32" fill="hold" grpId="3" nodeType="withEffect">
                                  <p:stCondLst>
                                    <p:cond delay="0"/>
                                  </p:stCondLst>
                                  <p:childTnLst>
                                    <p:animEffect transition="out" filter="plus(out)">
                                      <p:cBhvr>
                                        <p:cTn id="827" dur="3000"/>
                                        <p:tgtEl>
                                          <p:spTgt spid="46"/>
                                        </p:tgtEl>
                                      </p:cBhvr>
                                    </p:animEffect>
                                    <p:set>
                                      <p:cBhvr>
                                        <p:cTn id="828" dur="1" fill="hold">
                                          <p:stCondLst>
                                            <p:cond delay="2999"/>
                                          </p:stCondLst>
                                        </p:cTn>
                                        <p:tgtEl>
                                          <p:spTgt spid="46"/>
                                        </p:tgtEl>
                                        <p:attrNameLst>
                                          <p:attrName>style.visibility</p:attrName>
                                        </p:attrNameLst>
                                      </p:cBhvr>
                                      <p:to>
                                        <p:strVal val="hidden"/>
                                      </p:to>
                                    </p:set>
                                  </p:childTnLst>
                                </p:cTn>
                              </p:par>
                              <p:par>
                                <p:cTn id="829" presetID="13" presetClass="exit" presetSubtype="32" fill="hold" grpId="3" nodeType="withEffect">
                                  <p:stCondLst>
                                    <p:cond delay="0"/>
                                  </p:stCondLst>
                                  <p:childTnLst>
                                    <p:animEffect transition="out" filter="plus(out)">
                                      <p:cBhvr>
                                        <p:cTn id="830" dur="3000"/>
                                        <p:tgtEl>
                                          <p:spTgt spid="47"/>
                                        </p:tgtEl>
                                      </p:cBhvr>
                                    </p:animEffect>
                                    <p:set>
                                      <p:cBhvr>
                                        <p:cTn id="831" dur="1" fill="hold">
                                          <p:stCondLst>
                                            <p:cond delay="2999"/>
                                          </p:stCondLst>
                                        </p:cTn>
                                        <p:tgtEl>
                                          <p:spTgt spid="47"/>
                                        </p:tgtEl>
                                        <p:attrNameLst>
                                          <p:attrName>style.visibility</p:attrName>
                                        </p:attrNameLst>
                                      </p:cBhvr>
                                      <p:to>
                                        <p:strVal val="hidden"/>
                                      </p:to>
                                    </p:set>
                                  </p:childTnLst>
                                </p:cTn>
                              </p:par>
                              <p:par>
                                <p:cTn id="832" presetID="13" presetClass="exit" presetSubtype="32" fill="hold" grpId="3" nodeType="withEffect">
                                  <p:stCondLst>
                                    <p:cond delay="0"/>
                                  </p:stCondLst>
                                  <p:childTnLst>
                                    <p:animEffect transition="out" filter="plus(out)">
                                      <p:cBhvr>
                                        <p:cTn id="833" dur="3000"/>
                                        <p:tgtEl>
                                          <p:spTgt spid="48"/>
                                        </p:tgtEl>
                                      </p:cBhvr>
                                    </p:animEffect>
                                    <p:set>
                                      <p:cBhvr>
                                        <p:cTn id="834" dur="1" fill="hold">
                                          <p:stCondLst>
                                            <p:cond delay="2999"/>
                                          </p:stCondLst>
                                        </p:cTn>
                                        <p:tgtEl>
                                          <p:spTgt spid="48"/>
                                        </p:tgtEl>
                                        <p:attrNameLst>
                                          <p:attrName>style.visibility</p:attrName>
                                        </p:attrNameLst>
                                      </p:cBhvr>
                                      <p:to>
                                        <p:strVal val="hidden"/>
                                      </p:to>
                                    </p:set>
                                  </p:childTnLst>
                                </p:cTn>
                              </p:par>
                              <p:par>
                                <p:cTn id="835" presetID="13" presetClass="exit" presetSubtype="32" fill="hold" grpId="3" nodeType="withEffect">
                                  <p:stCondLst>
                                    <p:cond delay="0"/>
                                  </p:stCondLst>
                                  <p:childTnLst>
                                    <p:animEffect transition="out" filter="plus(out)">
                                      <p:cBhvr>
                                        <p:cTn id="836" dur="3000"/>
                                        <p:tgtEl>
                                          <p:spTgt spid="49"/>
                                        </p:tgtEl>
                                      </p:cBhvr>
                                    </p:animEffect>
                                    <p:set>
                                      <p:cBhvr>
                                        <p:cTn id="837" dur="1" fill="hold">
                                          <p:stCondLst>
                                            <p:cond delay="2999"/>
                                          </p:stCondLst>
                                        </p:cTn>
                                        <p:tgtEl>
                                          <p:spTgt spid="49"/>
                                        </p:tgtEl>
                                        <p:attrNameLst>
                                          <p:attrName>style.visibility</p:attrName>
                                        </p:attrNameLst>
                                      </p:cBhvr>
                                      <p:to>
                                        <p:strVal val="hidden"/>
                                      </p:to>
                                    </p:set>
                                  </p:childTnLst>
                                </p:cTn>
                              </p:par>
                              <p:par>
                                <p:cTn id="838" presetID="13" presetClass="exit" presetSubtype="32" fill="hold" grpId="3" nodeType="withEffect">
                                  <p:stCondLst>
                                    <p:cond delay="0"/>
                                  </p:stCondLst>
                                  <p:childTnLst>
                                    <p:animEffect transition="out" filter="plus(out)">
                                      <p:cBhvr>
                                        <p:cTn id="839" dur="3000"/>
                                        <p:tgtEl>
                                          <p:spTgt spid="50"/>
                                        </p:tgtEl>
                                      </p:cBhvr>
                                    </p:animEffect>
                                    <p:set>
                                      <p:cBhvr>
                                        <p:cTn id="840" dur="1" fill="hold">
                                          <p:stCondLst>
                                            <p:cond delay="2999"/>
                                          </p:stCondLst>
                                        </p:cTn>
                                        <p:tgtEl>
                                          <p:spTgt spid="50"/>
                                        </p:tgtEl>
                                        <p:attrNameLst>
                                          <p:attrName>style.visibility</p:attrName>
                                        </p:attrNameLst>
                                      </p:cBhvr>
                                      <p:to>
                                        <p:strVal val="hidden"/>
                                      </p:to>
                                    </p:set>
                                  </p:childTnLst>
                                </p:cTn>
                              </p:par>
                              <p:par>
                                <p:cTn id="841" presetID="13" presetClass="exit" presetSubtype="32" fill="hold" grpId="3" nodeType="withEffect">
                                  <p:stCondLst>
                                    <p:cond delay="0"/>
                                  </p:stCondLst>
                                  <p:childTnLst>
                                    <p:animEffect transition="out" filter="plus(out)">
                                      <p:cBhvr>
                                        <p:cTn id="842" dur="3000"/>
                                        <p:tgtEl>
                                          <p:spTgt spid="51"/>
                                        </p:tgtEl>
                                      </p:cBhvr>
                                    </p:animEffect>
                                    <p:set>
                                      <p:cBhvr>
                                        <p:cTn id="843" dur="1" fill="hold">
                                          <p:stCondLst>
                                            <p:cond delay="2999"/>
                                          </p:stCondLst>
                                        </p:cTn>
                                        <p:tgtEl>
                                          <p:spTgt spid="51"/>
                                        </p:tgtEl>
                                        <p:attrNameLst>
                                          <p:attrName>style.visibility</p:attrName>
                                        </p:attrNameLst>
                                      </p:cBhvr>
                                      <p:to>
                                        <p:strVal val="hidden"/>
                                      </p:to>
                                    </p:set>
                                  </p:childTnLst>
                                </p:cTn>
                              </p:par>
                              <p:par>
                                <p:cTn id="844" presetID="13" presetClass="exit" presetSubtype="32" fill="hold" grpId="3" nodeType="withEffect">
                                  <p:stCondLst>
                                    <p:cond delay="0"/>
                                  </p:stCondLst>
                                  <p:childTnLst>
                                    <p:animEffect transition="out" filter="plus(out)">
                                      <p:cBhvr>
                                        <p:cTn id="845" dur="3000"/>
                                        <p:tgtEl>
                                          <p:spTgt spid="52"/>
                                        </p:tgtEl>
                                      </p:cBhvr>
                                    </p:animEffect>
                                    <p:set>
                                      <p:cBhvr>
                                        <p:cTn id="846" dur="1" fill="hold">
                                          <p:stCondLst>
                                            <p:cond delay="2999"/>
                                          </p:stCondLst>
                                        </p:cTn>
                                        <p:tgtEl>
                                          <p:spTgt spid="52"/>
                                        </p:tgtEl>
                                        <p:attrNameLst>
                                          <p:attrName>style.visibility</p:attrName>
                                        </p:attrNameLst>
                                      </p:cBhvr>
                                      <p:to>
                                        <p:strVal val="hidden"/>
                                      </p:to>
                                    </p:set>
                                  </p:childTnLst>
                                </p:cTn>
                              </p:par>
                              <p:par>
                                <p:cTn id="847" presetID="13" presetClass="exit" presetSubtype="32" fill="hold" grpId="3" nodeType="withEffect">
                                  <p:stCondLst>
                                    <p:cond delay="0"/>
                                  </p:stCondLst>
                                  <p:childTnLst>
                                    <p:animEffect transition="out" filter="plus(out)">
                                      <p:cBhvr>
                                        <p:cTn id="848" dur="3000"/>
                                        <p:tgtEl>
                                          <p:spTgt spid="53"/>
                                        </p:tgtEl>
                                      </p:cBhvr>
                                    </p:animEffect>
                                    <p:set>
                                      <p:cBhvr>
                                        <p:cTn id="849" dur="1" fill="hold">
                                          <p:stCondLst>
                                            <p:cond delay="2999"/>
                                          </p:stCondLst>
                                        </p:cTn>
                                        <p:tgtEl>
                                          <p:spTgt spid="53"/>
                                        </p:tgtEl>
                                        <p:attrNameLst>
                                          <p:attrName>style.visibility</p:attrName>
                                        </p:attrNameLst>
                                      </p:cBhvr>
                                      <p:to>
                                        <p:strVal val="hidden"/>
                                      </p:to>
                                    </p:set>
                                  </p:childTnLst>
                                </p:cTn>
                              </p:par>
                              <p:par>
                                <p:cTn id="850" presetID="13" presetClass="exit" presetSubtype="32" fill="hold" grpId="3" nodeType="withEffect">
                                  <p:stCondLst>
                                    <p:cond delay="0"/>
                                  </p:stCondLst>
                                  <p:childTnLst>
                                    <p:animEffect transition="out" filter="plus(out)">
                                      <p:cBhvr>
                                        <p:cTn id="851" dur="3000"/>
                                        <p:tgtEl>
                                          <p:spTgt spid="54"/>
                                        </p:tgtEl>
                                      </p:cBhvr>
                                    </p:animEffect>
                                    <p:set>
                                      <p:cBhvr>
                                        <p:cTn id="852" dur="1" fill="hold">
                                          <p:stCondLst>
                                            <p:cond delay="2999"/>
                                          </p:stCondLst>
                                        </p:cTn>
                                        <p:tgtEl>
                                          <p:spTgt spid="54"/>
                                        </p:tgtEl>
                                        <p:attrNameLst>
                                          <p:attrName>style.visibility</p:attrName>
                                        </p:attrNameLst>
                                      </p:cBhvr>
                                      <p:to>
                                        <p:strVal val="hidden"/>
                                      </p:to>
                                    </p:set>
                                  </p:childTnLst>
                                </p:cTn>
                              </p:par>
                              <p:par>
                                <p:cTn id="853" presetID="13" presetClass="exit" presetSubtype="32" fill="hold" grpId="3" nodeType="withEffect">
                                  <p:stCondLst>
                                    <p:cond delay="0"/>
                                  </p:stCondLst>
                                  <p:childTnLst>
                                    <p:animEffect transition="out" filter="plus(out)">
                                      <p:cBhvr>
                                        <p:cTn id="854" dur="3000"/>
                                        <p:tgtEl>
                                          <p:spTgt spid="55"/>
                                        </p:tgtEl>
                                      </p:cBhvr>
                                    </p:animEffect>
                                    <p:set>
                                      <p:cBhvr>
                                        <p:cTn id="855" dur="1" fill="hold">
                                          <p:stCondLst>
                                            <p:cond delay="2999"/>
                                          </p:stCondLst>
                                        </p:cTn>
                                        <p:tgtEl>
                                          <p:spTgt spid="55"/>
                                        </p:tgtEl>
                                        <p:attrNameLst>
                                          <p:attrName>style.visibility</p:attrName>
                                        </p:attrNameLst>
                                      </p:cBhvr>
                                      <p:to>
                                        <p:strVal val="hidden"/>
                                      </p:to>
                                    </p:set>
                                  </p:childTnLst>
                                </p:cTn>
                              </p:par>
                              <p:par>
                                <p:cTn id="856" presetID="13" presetClass="exit" presetSubtype="32" fill="hold" grpId="3" nodeType="withEffect">
                                  <p:stCondLst>
                                    <p:cond delay="0"/>
                                  </p:stCondLst>
                                  <p:childTnLst>
                                    <p:animEffect transition="out" filter="plus(out)">
                                      <p:cBhvr>
                                        <p:cTn id="857" dur="3000"/>
                                        <p:tgtEl>
                                          <p:spTgt spid="56"/>
                                        </p:tgtEl>
                                      </p:cBhvr>
                                    </p:animEffect>
                                    <p:set>
                                      <p:cBhvr>
                                        <p:cTn id="858" dur="1" fill="hold">
                                          <p:stCondLst>
                                            <p:cond delay="2999"/>
                                          </p:stCondLst>
                                        </p:cTn>
                                        <p:tgtEl>
                                          <p:spTgt spid="56"/>
                                        </p:tgtEl>
                                        <p:attrNameLst>
                                          <p:attrName>style.visibility</p:attrName>
                                        </p:attrNameLst>
                                      </p:cBhvr>
                                      <p:to>
                                        <p:strVal val="hidden"/>
                                      </p:to>
                                    </p:set>
                                  </p:childTnLst>
                                </p:cTn>
                              </p:par>
                              <p:par>
                                <p:cTn id="859" presetID="13" presetClass="exit" presetSubtype="32" fill="hold" grpId="3" nodeType="withEffect">
                                  <p:stCondLst>
                                    <p:cond delay="0"/>
                                  </p:stCondLst>
                                  <p:childTnLst>
                                    <p:animEffect transition="out" filter="plus(out)">
                                      <p:cBhvr>
                                        <p:cTn id="860" dur="3000"/>
                                        <p:tgtEl>
                                          <p:spTgt spid="23"/>
                                        </p:tgtEl>
                                      </p:cBhvr>
                                    </p:animEffect>
                                    <p:set>
                                      <p:cBhvr>
                                        <p:cTn id="861" dur="1" fill="hold">
                                          <p:stCondLst>
                                            <p:cond delay="2999"/>
                                          </p:stCondLst>
                                        </p:cTn>
                                        <p:tgtEl>
                                          <p:spTgt spid="23"/>
                                        </p:tgtEl>
                                        <p:attrNameLst>
                                          <p:attrName>style.visibility</p:attrName>
                                        </p:attrNameLst>
                                      </p:cBhvr>
                                      <p:to>
                                        <p:strVal val="hidden"/>
                                      </p:to>
                                    </p:set>
                                  </p:childTnLst>
                                </p:cTn>
                              </p:par>
                              <p:par>
                                <p:cTn id="862" presetID="13" presetClass="exit" presetSubtype="32" fill="hold" grpId="3" nodeType="withEffect">
                                  <p:stCondLst>
                                    <p:cond delay="0"/>
                                  </p:stCondLst>
                                  <p:childTnLst>
                                    <p:animEffect transition="out" filter="plus(out)">
                                      <p:cBhvr>
                                        <p:cTn id="863" dur="3000"/>
                                        <p:tgtEl>
                                          <p:spTgt spid="24"/>
                                        </p:tgtEl>
                                      </p:cBhvr>
                                    </p:animEffect>
                                    <p:set>
                                      <p:cBhvr>
                                        <p:cTn id="864" dur="1" fill="hold">
                                          <p:stCondLst>
                                            <p:cond delay="2999"/>
                                          </p:stCondLst>
                                        </p:cTn>
                                        <p:tgtEl>
                                          <p:spTgt spid="24"/>
                                        </p:tgtEl>
                                        <p:attrNameLst>
                                          <p:attrName>style.visibility</p:attrName>
                                        </p:attrNameLst>
                                      </p:cBhvr>
                                      <p:to>
                                        <p:strVal val="hidden"/>
                                      </p:to>
                                    </p:set>
                                  </p:childTnLst>
                                </p:cTn>
                              </p:par>
                              <p:par>
                                <p:cTn id="865" presetID="13" presetClass="exit" presetSubtype="32" fill="hold" grpId="3" nodeType="withEffect">
                                  <p:stCondLst>
                                    <p:cond delay="0"/>
                                  </p:stCondLst>
                                  <p:childTnLst>
                                    <p:animEffect transition="out" filter="plus(out)">
                                      <p:cBhvr>
                                        <p:cTn id="866" dur="3000"/>
                                        <p:tgtEl>
                                          <p:spTgt spid="25"/>
                                        </p:tgtEl>
                                      </p:cBhvr>
                                    </p:animEffect>
                                    <p:set>
                                      <p:cBhvr>
                                        <p:cTn id="867" dur="1" fill="hold">
                                          <p:stCondLst>
                                            <p:cond delay="2999"/>
                                          </p:stCondLst>
                                        </p:cTn>
                                        <p:tgtEl>
                                          <p:spTgt spid="25"/>
                                        </p:tgtEl>
                                        <p:attrNameLst>
                                          <p:attrName>style.visibility</p:attrName>
                                        </p:attrNameLst>
                                      </p:cBhvr>
                                      <p:to>
                                        <p:strVal val="hidden"/>
                                      </p:to>
                                    </p:set>
                                  </p:childTnLst>
                                </p:cTn>
                              </p:par>
                              <p:par>
                                <p:cTn id="868" presetID="13" presetClass="exit" presetSubtype="32" fill="hold" grpId="3" nodeType="withEffect">
                                  <p:stCondLst>
                                    <p:cond delay="0"/>
                                  </p:stCondLst>
                                  <p:childTnLst>
                                    <p:animEffect transition="out" filter="plus(out)">
                                      <p:cBhvr>
                                        <p:cTn id="869" dur="3000"/>
                                        <p:tgtEl>
                                          <p:spTgt spid="26"/>
                                        </p:tgtEl>
                                      </p:cBhvr>
                                    </p:animEffect>
                                    <p:set>
                                      <p:cBhvr>
                                        <p:cTn id="870" dur="1" fill="hold">
                                          <p:stCondLst>
                                            <p:cond delay="2999"/>
                                          </p:stCondLst>
                                        </p:cTn>
                                        <p:tgtEl>
                                          <p:spTgt spid="26"/>
                                        </p:tgtEl>
                                        <p:attrNameLst>
                                          <p:attrName>style.visibility</p:attrName>
                                        </p:attrNameLst>
                                      </p:cBhvr>
                                      <p:to>
                                        <p:strVal val="hidden"/>
                                      </p:to>
                                    </p:set>
                                  </p:childTnLst>
                                </p:cTn>
                              </p:par>
                              <p:par>
                                <p:cTn id="871" presetID="13" presetClass="exit" presetSubtype="32" fill="hold" grpId="3" nodeType="withEffect">
                                  <p:stCondLst>
                                    <p:cond delay="0"/>
                                  </p:stCondLst>
                                  <p:childTnLst>
                                    <p:animEffect transition="out" filter="plus(out)">
                                      <p:cBhvr>
                                        <p:cTn id="872" dur="3000"/>
                                        <p:tgtEl>
                                          <p:spTgt spid="27"/>
                                        </p:tgtEl>
                                      </p:cBhvr>
                                    </p:animEffect>
                                    <p:set>
                                      <p:cBhvr>
                                        <p:cTn id="873" dur="1" fill="hold">
                                          <p:stCondLst>
                                            <p:cond delay="2999"/>
                                          </p:stCondLst>
                                        </p:cTn>
                                        <p:tgtEl>
                                          <p:spTgt spid="27"/>
                                        </p:tgtEl>
                                        <p:attrNameLst>
                                          <p:attrName>style.visibility</p:attrName>
                                        </p:attrNameLst>
                                      </p:cBhvr>
                                      <p:to>
                                        <p:strVal val="hidden"/>
                                      </p:to>
                                    </p:set>
                                  </p:childTnLst>
                                </p:cTn>
                              </p:par>
                              <p:par>
                                <p:cTn id="874" presetID="13" presetClass="exit" presetSubtype="32" fill="hold" grpId="3" nodeType="withEffect">
                                  <p:stCondLst>
                                    <p:cond delay="0"/>
                                  </p:stCondLst>
                                  <p:childTnLst>
                                    <p:animEffect transition="out" filter="plus(out)">
                                      <p:cBhvr>
                                        <p:cTn id="875" dur="3000"/>
                                        <p:tgtEl>
                                          <p:spTgt spid="28"/>
                                        </p:tgtEl>
                                      </p:cBhvr>
                                    </p:animEffect>
                                    <p:set>
                                      <p:cBhvr>
                                        <p:cTn id="876" dur="1" fill="hold">
                                          <p:stCondLst>
                                            <p:cond delay="2999"/>
                                          </p:stCondLst>
                                        </p:cTn>
                                        <p:tgtEl>
                                          <p:spTgt spid="28"/>
                                        </p:tgtEl>
                                        <p:attrNameLst>
                                          <p:attrName>style.visibility</p:attrName>
                                        </p:attrNameLst>
                                      </p:cBhvr>
                                      <p:to>
                                        <p:strVal val="hidden"/>
                                      </p:to>
                                    </p:set>
                                  </p:childTnLst>
                                </p:cTn>
                              </p:par>
                              <p:par>
                                <p:cTn id="877" presetID="13" presetClass="exit" presetSubtype="32" fill="hold" grpId="3" nodeType="withEffect">
                                  <p:stCondLst>
                                    <p:cond delay="0"/>
                                  </p:stCondLst>
                                  <p:childTnLst>
                                    <p:animEffect transition="out" filter="plus(out)">
                                      <p:cBhvr>
                                        <p:cTn id="878" dur="3000"/>
                                        <p:tgtEl>
                                          <p:spTgt spid="29"/>
                                        </p:tgtEl>
                                      </p:cBhvr>
                                    </p:animEffect>
                                    <p:set>
                                      <p:cBhvr>
                                        <p:cTn id="879" dur="1" fill="hold">
                                          <p:stCondLst>
                                            <p:cond delay="2999"/>
                                          </p:stCondLst>
                                        </p:cTn>
                                        <p:tgtEl>
                                          <p:spTgt spid="29"/>
                                        </p:tgtEl>
                                        <p:attrNameLst>
                                          <p:attrName>style.visibility</p:attrName>
                                        </p:attrNameLst>
                                      </p:cBhvr>
                                      <p:to>
                                        <p:strVal val="hidden"/>
                                      </p:to>
                                    </p:set>
                                  </p:childTnLst>
                                </p:cTn>
                              </p:par>
                              <p:par>
                                <p:cTn id="880" presetID="13" presetClass="exit" presetSubtype="32" fill="hold" grpId="3" nodeType="withEffect">
                                  <p:stCondLst>
                                    <p:cond delay="0"/>
                                  </p:stCondLst>
                                  <p:childTnLst>
                                    <p:animEffect transition="out" filter="plus(out)">
                                      <p:cBhvr>
                                        <p:cTn id="881" dur="3000"/>
                                        <p:tgtEl>
                                          <p:spTgt spid="30"/>
                                        </p:tgtEl>
                                      </p:cBhvr>
                                    </p:animEffect>
                                    <p:set>
                                      <p:cBhvr>
                                        <p:cTn id="882" dur="1" fill="hold">
                                          <p:stCondLst>
                                            <p:cond delay="2999"/>
                                          </p:stCondLst>
                                        </p:cTn>
                                        <p:tgtEl>
                                          <p:spTgt spid="30"/>
                                        </p:tgtEl>
                                        <p:attrNameLst>
                                          <p:attrName>style.visibility</p:attrName>
                                        </p:attrNameLst>
                                      </p:cBhvr>
                                      <p:to>
                                        <p:strVal val="hidden"/>
                                      </p:to>
                                    </p:set>
                                  </p:childTnLst>
                                </p:cTn>
                              </p:par>
                              <p:par>
                                <p:cTn id="883" presetID="13" presetClass="exit" presetSubtype="32" fill="hold" grpId="3" nodeType="withEffect">
                                  <p:stCondLst>
                                    <p:cond delay="0"/>
                                  </p:stCondLst>
                                  <p:childTnLst>
                                    <p:animEffect transition="out" filter="plus(out)">
                                      <p:cBhvr>
                                        <p:cTn id="884" dur="3000"/>
                                        <p:tgtEl>
                                          <p:spTgt spid="31"/>
                                        </p:tgtEl>
                                      </p:cBhvr>
                                    </p:animEffect>
                                    <p:set>
                                      <p:cBhvr>
                                        <p:cTn id="885" dur="1" fill="hold">
                                          <p:stCondLst>
                                            <p:cond delay="2999"/>
                                          </p:stCondLst>
                                        </p:cTn>
                                        <p:tgtEl>
                                          <p:spTgt spid="31"/>
                                        </p:tgtEl>
                                        <p:attrNameLst>
                                          <p:attrName>style.visibility</p:attrName>
                                        </p:attrNameLst>
                                      </p:cBhvr>
                                      <p:to>
                                        <p:strVal val="hidden"/>
                                      </p:to>
                                    </p:set>
                                  </p:childTnLst>
                                </p:cTn>
                              </p:par>
                              <p:par>
                                <p:cTn id="886" presetID="13" presetClass="exit" presetSubtype="32" fill="hold" grpId="3" nodeType="withEffect">
                                  <p:stCondLst>
                                    <p:cond delay="0"/>
                                  </p:stCondLst>
                                  <p:childTnLst>
                                    <p:animEffect transition="out" filter="plus(out)">
                                      <p:cBhvr>
                                        <p:cTn id="887" dur="3000"/>
                                        <p:tgtEl>
                                          <p:spTgt spid="32"/>
                                        </p:tgtEl>
                                      </p:cBhvr>
                                    </p:animEffect>
                                    <p:set>
                                      <p:cBhvr>
                                        <p:cTn id="888" dur="1" fill="hold">
                                          <p:stCondLst>
                                            <p:cond delay="2999"/>
                                          </p:stCondLst>
                                        </p:cTn>
                                        <p:tgtEl>
                                          <p:spTgt spid="32"/>
                                        </p:tgtEl>
                                        <p:attrNameLst>
                                          <p:attrName>style.visibility</p:attrName>
                                        </p:attrNameLst>
                                      </p:cBhvr>
                                      <p:to>
                                        <p:strVal val="hidden"/>
                                      </p:to>
                                    </p:set>
                                  </p:childTnLst>
                                </p:cTn>
                              </p:par>
                              <p:par>
                                <p:cTn id="889" presetID="13" presetClass="exit" presetSubtype="32" fill="hold" grpId="3" nodeType="withEffect">
                                  <p:stCondLst>
                                    <p:cond delay="0"/>
                                  </p:stCondLst>
                                  <p:childTnLst>
                                    <p:animEffect transition="out" filter="plus(out)">
                                      <p:cBhvr>
                                        <p:cTn id="890" dur="3000"/>
                                        <p:tgtEl>
                                          <p:spTgt spid="33"/>
                                        </p:tgtEl>
                                      </p:cBhvr>
                                    </p:animEffect>
                                    <p:set>
                                      <p:cBhvr>
                                        <p:cTn id="891" dur="1" fill="hold">
                                          <p:stCondLst>
                                            <p:cond delay="2999"/>
                                          </p:stCondLst>
                                        </p:cTn>
                                        <p:tgtEl>
                                          <p:spTgt spid="33"/>
                                        </p:tgtEl>
                                        <p:attrNameLst>
                                          <p:attrName>style.visibility</p:attrName>
                                        </p:attrNameLst>
                                      </p:cBhvr>
                                      <p:to>
                                        <p:strVal val="hidden"/>
                                      </p:to>
                                    </p:set>
                                  </p:childTnLst>
                                </p:cTn>
                              </p:par>
                              <p:par>
                                <p:cTn id="892" presetID="13" presetClass="exit" presetSubtype="32" fill="hold" grpId="3" nodeType="withEffect">
                                  <p:stCondLst>
                                    <p:cond delay="0"/>
                                  </p:stCondLst>
                                  <p:childTnLst>
                                    <p:animEffect transition="out" filter="plus(out)">
                                      <p:cBhvr>
                                        <p:cTn id="893" dur="3000"/>
                                        <p:tgtEl>
                                          <p:spTgt spid="34"/>
                                        </p:tgtEl>
                                      </p:cBhvr>
                                    </p:animEffect>
                                    <p:set>
                                      <p:cBhvr>
                                        <p:cTn id="894" dur="1" fill="hold">
                                          <p:stCondLst>
                                            <p:cond delay="2999"/>
                                          </p:stCondLst>
                                        </p:cTn>
                                        <p:tgtEl>
                                          <p:spTgt spid="34"/>
                                        </p:tgtEl>
                                        <p:attrNameLst>
                                          <p:attrName>style.visibility</p:attrName>
                                        </p:attrNameLst>
                                      </p:cBhvr>
                                      <p:to>
                                        <p:strVal val="hidden"/>
                                      </p:to>
                                    </p:set>
                                  </p:childTnLst>
                                </p:cTn>
                              </p:par>
                              <p:par>
                                <p:cTn id="895" presetID="13" presetClass="exit" presetSubtype="32" fill="hold" grpId="3" nodeType="withEffect">
                                  <p:stCondLst>
                                    <p:cond delay="0"/>
                                  </p:stCondLst>
                                  <p:childTnLst>
                                    <p:animEffect transition="out" filter="plus(out)">
                                      <p:cBhvr>
                                        <p:cTn id="896" dur="3000"/>
                                        <p:tgtEl>
                                          <p:spTgt spid="35"/>
                                        </p:tgtEl>
                                      </p:cBhvr>
                                    </p:animEffect>
                                    <p:set>
                                      <p:cBhvr>
                                        <p:cTn id="897" dur="1" fill="hold">
                                          <p:stCondLst>
                                            <p:cond delay="2999"/>
                                          </p:stCondLst>
                                        </p:cTn>
                                        <p:tgtEl>
                                          <p:spTgt spid="35"/>
                                        </p:tgtEl>
                                        <p:attrNameLst>
                                          <p:attrName>style.visibility</p:attrName>
                                        </p:attrNameLst>
                                      </p:cBhvr>
                                      <p:to>
                                        <p:strVal val="hidden"/>
                                      </p:to>
                                    </p:set>
                                  </p:childTnLst>
                                </p:cTn>
                              </p:par>
                              <p:par>
                                <p:cTn id="898" presetID="13" presetClass="exit" presetSubtype="32" fill="hold" grpId="3" nodeType="withEffect">
                                  <p:stCondLst>
                                    <p:cond delay="0"/>
                                  </p:stCondLst>
                                  <p:childTnLst>
                                    <p:animEffect transition="out" filter="plus(out)">
                                      <p:cBhvr>
                                        <p:cTn id="899" dur="3000"/>
                                        <p:tgtEl>
                                          <p:spTgt spid="36"/>
                                        </p:tgtEl>
                                      </p:cBhvr>
                                    </p:animEffect>
                                    <p:set>
                                      <p:cBhvr>
                                        <p:cTn id="900" dur="1" fill="hold">
                                          <p:stCondLst>
                                            <p:cond delay="2999"/>
                                          </p:stCondLst>
                                        </p:cTn>
                                        <p:tgtEl>
                                          <p:spTgt spid="36"/>
                                        </p:tgtEl>
                                        <p:attrNameLst>
                                          <p:attrName>style.visibility</p:attrName>
                                        </p:attrNameLst>
                                      </p:cBhvr>
                                      <p:to>
                                        <p:strVal val="hidden"/>
                                      </p:to>
                                    </p:set>
                                  </p:childTnLst>
                                </p:cTn>
                              </p:par>
                              <p:par>
                                <p:cTn id="901" presetID="13" presetClass="exit" presetSubtype="32" fill="hold" grpId="3" nodeType="withEffect">
                                  <p:stCondLst>
                                    <p:cond delay="0"/>
                                  </p:stCondLst>
                                  <p:childTnLst>
                                    <p:animEffect transition="out" filter="plus(out)">
                                      <p:cBhvr>
                                        <p:cTn id="902" dur="3000"/>
                                        <p:tgtEl>
                                          <p:spTgt spid="37"/>
                                        </p:tgtEl>
                                      </p:cBhvr>
                                    </p:animEffect>
                                    <p:set>
                                      <p:cBhvr>
                                        <p:cTn id="903" dur="1" fill="hold">
                                          <p:stCondLst>
                                            <p:cond delay="2999"/>
                                          </p:stCondLst>
                                        </p:cTn>
                                        <p:tgtEl>
                                          <p:spTgt spid="37"/>
                                        </p:tgtEl>
                                        <p:attrNameLst>
                                          <p:attrName>style.visibility</p:attrName>
                                        </p:attrNameLst>
                                      </p:cBhvr>
                                      <p:to>
                                        <p:strVal val="hidden"/>
                                      </p:to>
                                    </p:set>
                                  </p:childTnLst>
                                </p:cTn>
                              </p:par>
                              <p:par>
                                <p:cTn id="904" presetID="13" presetClass="exit" presetSubtype="32" fill="hold" grpId="3" nodeType="withEffect">
                                  <p:stCondLst>
                                    <p:cond delay="0"/>
                                  </p:stCondLst>
                                  <p:childTnLst>
                                    <p:animEffect transition="out" filter="plus(out)">
                                      <p:cBhvr>
                                        <p:cTn id="905" dur="3000"/>
                                        <p:tgtEl>
                                          <p:spTgt spid="38"/>
                                        </p:tgtEl>
                                      </p:cBhvr>
                                    </p:animEffect>
                                    <p:set>
                                      <p:cBhvr>
                                        <p:cTn id="906" dur="1" fill="hold">
                                          <p:stCondLst>
                                            <p:cond delay="2999"/>
                                          </p:stCondLst>
                                        </p:cTn>
                                        <p:tgtEl>
                                          <p:spTgt spid="38"/>
                                        </p:tgtEl>
                                        <p:attrNameLst>
                                          <p:attrName>style.visibility</p:attrName>
                                        </p:attrNameLst>
                                      </p:cBhvr>
                                      <p:to>
                                        <p:strVal val="hidden"/>
                                      </p:to>
                                    </p:set>
                                  </p:childTnLst>
                                </p:cTn>
                              </p:par>
                              <p:par>
                                <p:cTn id="907" presetID="13" presetClass="exit" presetSubtype="32" fill="hold" grpId="3" nodeType="withEffect">
                                  <p:stCondLst>
                                    <p:cond delay="0"/>
                                  </p:stCondLst>
                                  <p:childTnLst>
                                    <p:animEffect transition="out" filter="plus(out)">
                                      <p:cBhvr>
                                        <p:cTn id="908" dur="3000"/>
                                        <p:tgtEl>
                                          <p:spTgt spid="39"/>
                                        </p:tgtEl>
                                      </p:cBhvr>
                                    </p:animEffect>
                                    <p:set>
                                      <p:cBhvr>
                                        <p:cTn id="909" dur="1" fill="hold">
                                          <p:stCondLst>
                                            <p:cond delay="2999"/>
                                          </p:stCondLst>
                                        </p:cTn>
                                        <p:tgtEl>
                                          <p:spTgt spid="39"/>
                                        </p:tgtEl>
                                        <p:attrNameLst>
                                          <p:attrName>style.visibility</p:attrName>
                                        </p:attrNameLst>
                                      </p:cBhvr>
                                      <p:to>
                                        <p:strVal val="hidden"/>
                                      </p:to>
                                    </p:set>
                                  </p:childTnLst>
                                </p:cTn>
                              </p:par>
                              <p:par>
                                <p:cTn id="910" presetID="13" presetClass="exit" presetSubtype="32" fill="hold" grpId="3" nodeType="withEffect">
                                  <p:stCondLst>
                                    <p:cond delay="0"/>
                                  </p:stCondLst>
                                  <p:childTnLst>
                                    <p:animEffect transition="out" filter="plus(out)">
                                      <p:cBhvr>
                                        <p:cTn id="911" dur="3000"/>
                                        <p:tgtEl>
                                          <p:spTgt spid="57"/>
                                        </p:tgtEl>
                                      </p:cBhvr>
                                    </p:animEffect>
                                    <p:set>
                                      <p:cBhvr>
                                        <p:cTn id="912" dur="1" fill="hold">
                                          <p:stCondLst>
                                            <p:cond delay="2999"/>
                                          </p:stCondLst>
                                        </p:cTn>
                                        <p:tgtEl>
                                          <p:spTgt spid="57"/>
                                        </p:tgtEl>
                                        <p:attrNameLst>
                                          <p:attrName>style.visibility</p:attrName>
                                        </p:attrNameLst>
                                      </p:cBhvr>
                                      <p:to>
                                        <p:strVal val="hidden"/>
                                      </p:to>
                                    </p:set>
                                  </p:childTnLst>
                                </p:cTn>
                              </p:par>
                              <p:par>
                                <p:cTn id="913" presetID="13" presetClass="exit" presetSubtype="32" fill="hold" grpId="3" nodeType="withEffect">
                                  <p:stCondLst>
                                    <p:cond delay="0"/>
                                  </p:stCondLst>
                                  <p:childTnLst>
                                    <p:animEffect transition="out" filter="plus(out)">
                                      <p:cBhvr>
                                        <p:cTn id="914" dur="3000"/>
                                        <p:tgtEl>
                                          <p:spTgt spid="58"/>
                                        </p:tgtEl>
                                      </p:cBhvr>
                                    </p:animEffect>
                                    <p:set>
                                      <p:cBhvr>
                                        <p:cTn id="915" dur="1" fill="hold">
                                          <p:stCondLst>
                                            <p:cond delay="2999"/>
                                          </p:stCondLst>
                                        </p:cTn>
                                        <p:tgtEl>
                                          <p:spTgt spid="58"/>
                                        </p:tgtEl>
                                        <p:attrNameLst>
                                          <p:attrName>style.visibility</p:attrName>
                                        </p:attrNameLst>
                                      </p:cBhvr>
                                      <p:to>
                                        <p:strVal val="hidden"/>
                                      </p:to>
                                    </p:set>
                                  </p:childTnLst>
                                </p:cTn>
                              </p:par>
                              <p:par>
                                <p:cTn id="916" presetID="13" presetClass="exit" presetSubtype="32" fill="hold" grpId="3" nodeType="withEffect">
                                  <p:stCondLst>
                                    <p:cond delay="0"/>
                                  </p:stCondLst>
                                  <p:childTnLst>
                                    <p:animEffect transition="out" filter="plus(out)">
                                      <p:cBhvr>
                                        <p:cTn id="917" dur="3000"/>
                                        <p:tgtEl>
                                          <p:spTgt spid="59"/>
                                        </p:tgtEl>
                                      </p:cBhvr>
                                    </p:animEffect>
                                    <p:set>
                                      <p:cBhvr>
                                        <p:cTn id="918" dur="1" fill="hold">
                                          <p:stCondLst>
                                            <p:cond delay="2999"/>
                                          </p:stCondLst>
                                        </p:cTn>
                                        <p:tgtEl>
                                          <p:spTgt spid="59"/>
                                        </p:tgtEl>
                                        <p:attrNameLst>
                                          <p:attrName>style.visibility</p:attrName>
                                        </p:attrNameLst>
                                      </p:cBhvr>
                                      <p:to>
                                        <p:strVal val="hidden"/>
                                      </p:to>
                                    </p:set>
                                  </p:childTnLst>
                                </p:cTn>
                              </p:par>
                              <p:par>
                                <p:cTn id="919" presetID="13" presetClass="exit" presetSubtype="32" fill="hold" grpId="3" nodeType="withEffect">
                                  <p:stCondLst>
                                    <p:cond delay="0"/>
                                  </p:stCondLst>
                                  <p:childTnLst>
                                    <p:animEffect transition="out" filter="plus(out)">
                                      <p:cBhvr>
                                        <p:cTn id="920" dur="3000"/>
                                        <p:tgtEl>
                                          <p:spTgt spid="60"/>
                                        </p:tgtEl>
                                      </p:cBhvr>
                                    </p:animEffect>
                                    <p:set>
                                      <p:cBhvr>
                                        <p:cTn id="921" dur="1" fill="hold">
                                          <p:stCondLst>
                                            <p:cond delay="2999"/>
                                          </p:stCondLst>
                                        </p:cTn>
                                        <p:tgtEl>
                                          <p:spTgt spid="60"/>
                                        </p:tgtEl>
                                        <p:attrNameLst>
                                          <p:attrName>style.visibility</p:attrName>
                                        </p:attrNameLst>
                                      </p:cBhvr>
                                      <p:to>
                                        <p:strVal val="hidden"/>
                                      </p:to>
                                    </p:set>
                                  </p:childTnLst>
                                </p:cTn>
                              </p:par>
                              <p:par>
                                <p:cTn id="922" presetID="13" presetClass="exit" presetSubtype="32" fill="hold" grpId="3" nodeType="withEffect">
                                  <p:stCondLst>
                                    <p:cond delay="0"/>
                                  </p:stCondLst>
                                  <p:childTnLst>
                                    <p:animEffect transition="out" filter="plus(out)">
                                      <p:cBhvr>
                                        <p:cTn id="923" dur="3000"/>
                                        <p:tgtEl>
                                          <p:spTgt spid="61"/>
                                        </p:tgtEl>
                                      </p:cBhvr>
                                    </p:animEffect>
                                    <p:set>
                                      <p:cBhvr>
                                        <p:cTn id="924" dur="1" fill="hold">
                                          <p:stCondLst>
                                            <p:cond delay="2999"/>
                                          </p:stCondLst>
                                        </p:cTn>
                                        <p:tgtEl>
                                          <p:spTgt spid="61"/>
                                        </p:tgtEl>
                                        <p:attrNameLst>
                                          <p:attrName>style.visibility</p:attrName>
                                        </p:attrNameLst>
                                      </p:cBhvr>
                                      <p:to>
                                        <p:strVal val="hidden"/>
                                      </p:to>
                                    </p:set>
                                  </p:childTnLst>
                                </p:cTn>
                              </p:par>
                              <p:par>
                                <p:cTn id="925" presetID="13" presetClass="exit" presetSubtype="32" fill="hold" grpId="3" nodeType="withEffect">
                                  <p:stCondLst>
                                    <p:cond delay="0"/>
                                  </p:stCondLst>
                                  <p:childTnLst>
                                    <p:animEffect transition="out" filter="plus(out)">
                                      <p:cBhvr>
                                        <p:cTn id="926" dur="3000"/>
                                        <p:tgtEl>
                                          <p:spTgt spid="62"/>
                                        </p:tgtEl>
                                      </p:cBhvr>
                                    </p:animEffect>
                                    <p:set>
                                      <p:cBhvr>
                                        <p:cTn id="927" dur="1" fill="hold">
                                          <p:stCondLst>
                                            <p:cond delay="2999"/>
                                          </p:stCondLst>
                                        </p:cTn>
                                        <p:tgtEl>
                                          <p:spTgt spid="62"/>
                                        </p:tgtEl>
                                        <p:attrNameLst>
                                          <p:attrName>style.visibility</p:attrName>
                                        </p:attrNameLst>
                                      </p:cBhvr>
                                      <p:to>
                                        <p:strVal val="hidden"/>
                                      </p:to>
                                    </p:set>
                                  </p:childTnLst>
                                </p:cTn>
                              </p:par>
                              <p:par>
                                <p:cTn id="928" presetID="13" presetClass="exit" presetSubtype="32" fill="hold" grpId="3" nodeType="withEffect">
                                  <p:stCondLst>
                                    <p:cond delay="0"/>
                                  </p:stCondLst>
                                  <p:childTnLst>
                                    <p:animEffect transition="out" filter="plus(out)">
                                      <p:cBhvr>
                                        <p:cTn id="929" dur="3000"/>
                                        <p:tgtEl>
                                          <p:spTgt spid="63"/>
                                        </p:tgtEl>
                                      </p:cBhvr>
                                    </p:animEffect>
                                    <p:set>
                                      <p:cBhvr>
                                        <p:cTn id="930" dur="1" fill="hold">
                                          <p:stCondLst>
                                            <p:cond delay="2999"/>
                                          </p:stCondLst>
                                        </p:cTn>
                                        <p:tgtEl>
                                          <p:spTgt spid="63"/>
                                        </p:tgtEl>
                                        <p:attrNameLst>
                                          <p:attrName>style.visibility</p:attrName>
                                        </p:attrNameLst>
                                      </p:cBhvr>
                                      <p:to>
                                        <p:strVal val="hidden"/>
                                      </p:to>
                                    </p:set>
                                  </p:childTnLst>
                                </p:cTn>
                              </p:par>
                              <p:par>
                                <p:cTn id="931" presetID="13" presetClass="exit" presetSubtype="32" fill="hold" grpId="3" nodeType="withEffect">
                                  <p:stCondLst>
                                    <p:cond delay="0"/>
                                  </p:stCondLst>
                                  <p:childTnLst>
                                    <p:animEffect transition="out" filter="plus(out)">
                                      <p:cBhvr>
                                        <p:cTn id="932" dur="3000"/>
                                        <p:tgtEl>
                                          <p:spTgt spid="64"/>
                                        </p:tgtEl>
                                      </p:cBhvr>
                                    </p:animEffect>
                                    <p:set>
                                      <p:cBhvr>
                                        <p:cTn id="933" dur="1" fill="hold">
                                          <p:stCondLst>
                                            <p:cond delay="2999"/>
                                          </p:stCondLst>
                                        </p:cTn>
                                        <p:tgtEl>
                                          <p:spTgt spid="64"/>
                                        </p:tgtEl>
                                        <p:attrNameLst>
                                          <p:attrName>style.visibility</p:attrName>
                                        </p:attrNameLst>
                                      </p:cBhvr>
                                      <p:to>
                                        <p:strVal val="hidden"/>
                                      </p:to>
                                    </p:set>
                                  </p:childTnLst>
                                </p:cTn>
                              </p:par>
                              <p:par>
                                <p:cTn id="934" presetID="13" presetClass="exit" presetSubtype="32" fill="hold" grpId="3" nodeType="withEffect">
                                  <p:stCondLst>
                                    <p:cond delay="0"/>
                                  </p:stCondLst>
                                  <p:childTnLst>
                                    <p:animEffect transition="out" filter="plus(out)">
                                      <p:cBhvr>
                                        <p:cTn id="935" dur="3000"/>
                                        <p:tgtEl>
                                          <p:spTgt spid="65"/>
                                        </p:tgtEl>
                                      </p:cBhvr>
                                    </p:animEffect>
                                    <p:set>
                                      <p:cBhvr>
                                        <p:cTn id="936" dur="1" fill="hold">
                                          <p:stCondLst>
                                            <p:cond delay="2999"/>
                                          </p:stCondLst>
                                        </p:cTn>
                                        <p:tgtEl>
                                          <p:spTgt spid="65"/>
                                        </p:tgtEl>
                                        <p:attrNameLst>
                                          <p:attrName>style.visibility</p:attrName>
                                        </p:attrNameLst>
                                      </p:cBhvr>
                                      <p:to>
                                        <p:strVal val="hidden"/>
                                      </p:to>
                                    </p:set>
                                  </p:childTnLst>
                                </p:cTn>
                              </p:par>
                              <p:par>
                                <p:cTn id="937" presetID="13" presetClass="exit" presetSubtype="32" fill="hold" grpId="3" nodeType="withEffect">
                                  <p:stCondLst>
                                    <p:cond delay="0"/>
                                  </p:stCondLst>
                                  <p:childTnLst>
                                    <p:animEffect transition="out" filter="plus(out)">
                                      <p:cBhvr>
                                        <p:cTn id="938" dur="3000"/>
                                        <p:tgtEl>
                                          <p:spTgt spid="66"/>
                                        </p:tgtEl>
                                      </p:cBhvr>
                                    </p:animEffect>
                                    <p:set>
                                      <p:cBhvr>
                                        <p:cTn id="939" dur="1" fill="hold">
                                          <p:stCondLst>
                                            <p:cond delay="2999"/>
                                          </p:stCondLst>
                                        </p:cTn>
                                        <p:tgtEl>
                                          <p:spTgt spid="66"/>
                                        </p:tgtEl>
                                        <p:attrNameLst>
                                          <p:attrName>style.visibility</p:attrName>
                                        </p:attrNameLst>
                                      </p:cBhvr>
                                      <p:to>
                                        <p:strVal val="hidden"/>
                                      </p:to>
                                    </p:set>
                                  </p:childTnLst>
                                </p:cTn>
                              </p:par>
                              <p:par>
                                <p:cTn id="940" presetID="13" presetClass="exit" presetSubtype="32" fill="hold" grpId="3" nodeType="withEffect">
                                  <p:stCondLst>
                                    <p:cond delay="0"/>
                                  </p:stCondLst>
                                  <p:childTnLst>
                                    <p:animEffect transition="out" filter="plus(out)">
                                      <p:cBhvr>
                                        <p:cTn id="941" dur="3000"/>
                                        <p:tgtEl>
                                          <p:spTgt spid="67"/>
                                        </p:tgtEl>
                                      </p:cBhvr>
                                    </p:animEffect>
                                    <p:set>
                                      <p:cBhvr>
                                        <p:cTn id="942" dur="1" fill="hold">
                                          <p:stCondLst>
                                            <p:cond delay="2999"/>
                                          </p:stCondLst>
                                        </p:cTn>
                                        <p:tgtEl>
                                          <p:spTgt spid="67"/>
                                        </p:tgtEl>
                                        <p:attrNameLst>
                                          <p:attrName>style.visibility</p:attrName>
                                        </p:attrNameLst>
                                      </p:cBhvr>
                                      <p:to>
                                        <p:strVal val="hidden"/>
                                      </p:to>
                                    </p:set>
                                  </p:childTnLst>
                                </p:cTn>
                              </p:par>
                              <p:par>
                                <p:cTn id="943" presetID="13" presetClass="exit" presetSubtype="32" fill="hold" grpId="3" nodeType="withEffect">
                                  <p:stCondLst>
                                    <p:cond delay="0"/>
                                  </p:stCondLst>
                                  <p:childTnLst>
                                    <p:animEffect transition="out" filter="plus(out)">
                                      <p:cBhvr>
                                        <p:cTn id="944" dur="3000"/>
                                        <p:tgtEl>
                                          <p:spTgt spid="68"/>
                                        </p:tgtEl>
                                      </p:cBhvr>
                                    </p:animEffect>
                                    <p:set>
                                      <p:cBhvr>
                                        <p:cTn id="945" dur="1" fill="hold">
                                          <p:stCondLst>
                                            <p:cond delay="2999"/>
                                          </p:stCondLst>
                                        </p:cTn>
                                        <p:tgtEl>
                                          <p:spTgt spid="68"/>
                                        </p:tgtEl>
                                        <p:attrNameLst>
                                          <p:attrName>style.visibility</p:attrName>
                                        </p:attrNameLst>
                                      </p:cBhvr>
                                      <p:to>
                                        <p:strVal val="hidden"/>
                                      </p:to>
                                    </p:set>
                                  </p:childTnLst>
                                </p:cTn>
                              </p:par>
                              <p:par>
                                <p:cTn id="946" presetID="13" presetClass="exit" presetSubtype="32" fill="hold" grpId="3" nodeType="withEffect">
                                  <p:stCondLst>
                                    <p:cond delay="0"/>
                                  </p:stCondLst>
                                  <p:childTnLst>
                                    <p:animEffect transition="out" filter="plus(out)">
                                      <p:cBhvr>
                                        <p:cTn id="947" dur="3000"/>
                                        <p:tgtEl>
                                          <p:spTgt spid="69"/>
                                        </p:tgtEl>
                                      </p:cBhvr>
                                    </p:animEffect>
                                    <p:set>
                                      <p:cBhvr>
                                        <p:cTn id="948" dur="1" fill="hold">
                                          <p:stCondLst>
                                            <p:cond delay="2999"/>
                                          </p:stCondLst>
                                        </p:cTn>
                                        <p:tgtEl>
                                          <p:spTgt spid="69"/>
                                        </p:tgtEl>
                                        <p:attrNameLst>
                                          <p:attrName>style.visibility</p:attrName>
                                        </p:attrNameLst>
                                      </p:cBhvr>
                                      <p:to>
                                        <p:strVal val="hidden"/>
                                      </p:to>
                                    </p:set>
                                  </p:childTnLst>
                                </p:cTn>
                              </p:par>
                              <p:par>
                                <p:cTn id="949" presetID="13" presetClass="exit" presetSubtype="32" fill="hold" grpId="3" nodeType="withEffect">
                                  <p:stCondLst>
                                    <p:cond delay="0"/>
                                  </p:stCondLst>
                                  <p:childTnLst>
                                    <p:animEffect transition="out" filter="plus(out)">
                                      <p:cBhvr>
                                        <p:cTn id="950" dur="3000"/>
                                        <p:tgtEl>
                                          <p:spTgt spid="70"/>
                                        </p:tgtEl>
                                      </p:cBhvr>
                                    </p:animEffect>
                                    <p:set>
                                      <p:cBhvr>
                                        <p:cTn id="951" dur="1" fill="hold">
                                          <p:stCondLst>
                                            <p:cond delay="2999"/>
                                          </p:stCondLst>
                                        </p:cTn>
                                        <p:tgtEl>
                                          <p:spTgt spid="70"/>
                                        </p:tgtEl>
                                        <p:attrNameLst>
                                          <p:attrName>style.visibility</p:attrName>
                                        </p:attrNameLst>
                                      </p:cBhvr>
                                      <p:to>
                                        <p:strVal val="hidden"/>
                                      </p:to>
                                    </p:set>
                                  </p:childTnLst>
                                </p:cTn>
                              </p:par>
                              <p:par>
                                <p:cTn id="952" presetID="13" presetClass="exit" presetSubtype="32" fill="hold" grpId="3" nodeType="withEffect">
                                  <p:stCondLst>
                                    <p:cond delay="0"/>
                                  </p:stCondLst>
                                  <p:childTnLst>
                                    <p:animEffect transition="out" filter="plus(out)">
                                      <p:cBhvr>
                                        <p:cTn id="953" dur="3000"/>
                                        <p:tgtEl>
                                          <p:spTgt spid="71"/>
                                        </p:tgtEl>
                                      </p:cBhvr>
                                    </p:animEffect>
                                    <p:set>
                                      <p:cBhvr>
                                        <p:cTn id="954" dur="1" fill="hold">
                                          <p:stCondLst>
                                            <p:cond delay="2999"/>
                                          </p:stCondLst>
                                        </p:cTn>
                                        <p:tgtEl>
                                          <p:spTgt spid="71"/>
                                        </p:tgtEl>
                                        <p:attrNameLst>
                                          <p:attrName>style.visibility</p:attrName>
                                        </p:attrNameLst>
                                      </p:cBhvr>
                                      <p:to>
                                        <p:strVal val="hidden"/>
                                      </p:to>
                                    </p:set>
                                  </p:childTnLst>
                                </p:cTn>
                              </p:par>
                              <p:par>
                                <p:cTn id="955" presetID="13" presetClass="exit" presetSubtype="32" fill="hold" grpId="3" nodeType="withEffect">
                                  <p:stCondLst>
                                    <p:cond delay="0"/>
                                  </p:stCondLst>
                                  <p:childTnLst>
                                    <p:animEffect transition="out" filter="plus(out)">
                                      <p:cBhvr>
                                        <p:cTn id="956" dur="3000"/>
                                        <p:tgtEl>
                                          <p:spTgt spid="72"/>
                                        </p:tgtEl>
                                      </p:cBhvr>
                                    </p:animEffect>
                                    <p:set>
                                      <p:cBhvr>
                                        <p:cTn id="957" dur="1" fill="hold">
                                          <p:stCondLst>
                                            <p:cond delay="2999"/>
                                          </p:stCondLst>
                                        </p:cTn>
                                        <p:tgtEl>
                                          <p:spTgt spid="72"/>
                                        </p:tgtEl>
                                        <p:attrNameLst>
                                          <p:attrName>style.visibility</p:attrName>
                                        </p:attrNameLst>
                                      </p:cBhvr>
                                      <p:to>
                                        <p:strVal val="hidden"/>
                                      </p:to>
                                    </p:set>
                                  </p:childTnLst>
                                </p:cTn>
                              </p:par>
                              <p:par>
                                <p:cTn id="958" presetID="13" presetClass="exit" presetSubtype="32" fill="hold" grpId="3" nodeType="withEffect">
                                  <p:stCondLst>
                                    <p:cond delay="0"/>
                                  </p:stCondLst>
                                  <p:childTnLst>
                                    <p:animEffect transition="out" filter="plus(out)">
                                      <p:cBhvr>
                                        <p:cTn id="959" dur="3000"/>
                                        <p:tgtEl>
                                          <p:spTgt spid="73"/>
                                        </p:tgtEl>
                                      </p:cBhvr>
                                    </p:animEffect>
                                    <p:set>
                                      <p:cBhvr>
                                        <p:cTn id="960" dur="1" fill="hold">
                                          <p:stCondLst>
                                            <p:cond delay="2999"/>
                                          </p:stCondLst>
                                        </p:cTn>
                                        <p:tgtEl>
                                          <p:spTgt spid="73"/>
                                        </p:tgtEl>
                                        <p:attrNameLst>
                                          <p:attrName>style.visibility</p:attrName>
                                        </p:attrNameLst>
                                      </p:cBhvr>
                                      <p:to>
                                        <p:strVal val="hidden"/>
                                      </p:to>
                                    </p:set>
                                  </p:childTnLst>
                                </p:cTn>
                              </p:par>
                              <p:par>
                                <p:cTn id="961" presetID="2" presetClass="exit" presetSubtype="2" fill="hold" grpId="4" nodeType="withEffect">
                                  <p:stCondLst>
                                    <p:cond delay="0"/>
                                  </p:stCondLst>
                                  <p:childTnLst>
                                    <p:anim calcmode="lin" valueType="num">
                                      <p:cBhvr additive="base">
                                        <p:cTn id="962" dur="3000"/>
                                        <p:tgtEl>
                                          <p:spTgt spid="6"/>
                                        </p:tgtEl>
                                        <p:attrNameLst>
                                          <p:attrName>ppt_x</p:attrName>
                                        </p:attrNameLst>
                                      </p:cBhvr>
                                      <p:tavLst>
                                        <p:tav tm="0">
                                          <p:val>
                                            <p:strVal val="ppt_x"/>
                                          </p:val>
                                        </p:tav>
                                        <p:tav tm="100000">
                                          <p:val>
                                            <p:strVal val="1+ppt_w/2"/>
                                          </p:val>
                                        </p:tav>
                                      </p:tavLst>
                                    </p:anim>
                                    <p:anim calcmode="lin" valueType="num">
                                      <p:cBhvr additive="base">
                                        <p:cTn id="963" dur="3000"/>
                                        <p:tgtEl>
                                          <p:spTgt spid="6"/>
                                        </p:tgtEl>
                                        <p:attrNameLst>
                                          <p:attrName>ppt_y</p:attrName>
                                        </p:attrNameLst>
                                      </p:cBhvr>
                                      <p:tavLst>
                                        <p:tav tm="0">
                                          <p:val>
                                            <p:strVal val="ppt_y"/>
                                          </p:val>
                                        </p:tav>
                                        <p:tav tm="100000">
                                          <p:val>
                                            <p:strVal val="ppt_y"/>
                                          </p:val>
                                        </p:tav>
                                      </p:tavLst>
                                    </p:anim>
                                    <p:set>
                                      <p:cBhvr>
                                        <p:cTn id="964" dur="1" fill="hold">
                                          <p:stCondLst>
                                            <p:cond delay="2999"/>
                                          </p:stCondLst>
                                        </p:cTn>
                                        <p:tgtEl>
                                          <p:spTgt spid="6"/>
                                        </p:tgtEl>
                                        <p:attrNameLst>
                                          <p:attrName>style.visibility</p:attrName>
                                        </p:attrNameLst>
                                      </p:cBhvr>
                                      <p:to>
                                        <p:strVal val="hidden"/>
                                      </p:to>
                                    </p:set>
                                  </p:childTnLst>
                                </p:cTn>
                              </p:par>
                              <p:par>
                                <p:cTn id="965" presetID="2" presetClass="exit" presetSubtype="2" fill="hold" grpId="4" nodeType="withEffect">
                                  <p:stCondLst>
                                    <p:cond delay="0"/>
                                  </p:stCondLst>
                                  <p:childTnLst>
                                    <p:anim calcmode="lin" valueType="num">
                                      <p:cBhvr additive="base">
                                        <p:cTn id="966" dur="3000"/>
                                        <p:tgtEl>
                                          <p:spTgt spid="7"/>
                                        </p:tgtEl>
                                        <p:attrNameLst>
                                          <p:attrName>ppt_x</p:attrName>
                                        </p:attrNameLst>
                                      </p:cBhvr>
                                      <p:tavLst>
                                        <p:tav tm="0">
                                          <p:val>
                                            <p:strVal val="ppt_x"/>
                                          </p:val>
                                        </p:tav>
                                        <p:tav tm="100000">
                                          <p:val>
                                            <p:strVal val="1+ppt_w/2"/>
                                          </p:val>
                                        </p:tav>
                                      </p:tavLst>
                                    </p:anim>
                                    <p:anim calcmode="lin" valueType="num">
                                      <p:cBhvr additive="base">
                                        <p:cTn id="967" dur="3000"/>
                                        <p:tgtEl>
                                          <p:spTgt spid="7"/>
                                        </p:tgtEl>
                                        <p:attrNameLst>
                                          <p:attrName>ppt_y</p:attrName>
                                        </p:attrNameLst>
                                      </p:cBhvr>
                                      <p:tavLst>
                                        <p:tav tm="0">
                                          <p:val>
                                            <p:strVal val="ppt_y"/>
                                          </p:val>
                                        </p:tav>
                                        <p:tav tm="100000">
                                          <p:val>
                                            <p:strVal val="ppt_y"/>
                                          </p:val>
                                        </p:tav>
                                      </p:tavLst>
                                    </p:anim>
                                    <p:set>
                                      <p:cBhvr>
                                        <p:cTn id="968" dur="1" fill="hold">
                                          <p:stCondLst>
                                            <p:cond delay="2999"/>
                                          </p:stCondLst>
                                        </p:cTn>
                                        <p:tgtEl>
                                          <p:spTgt spid="7"/>
                                        </p:tgtEl>
                                        <p:attrNameLst>
                                          <p:attrName>style.visibility</p:attrName>
                                        </p:attrNameLst>
                                      </p:cBhvr>
                                      <p:to>
                                        <p:strVal val="hidden"/>
                                      </p:to>
                                    </p:set>
                                  </p:childTnLst>
                                </p:cTn>
                              </p:par>
                              <p:par>
                                <p:cTn id="969" presetID="2" presetClass="exit" presetSubtype="2" fill="hold" grpId="4" nodeType="withEffect">
                                  <p:stCondLst>
                                    <p:cond delay="0"/>
                                  </p:stCondLst>
                                  <p:childTnLst>
                                    <p:anim calcmode="lin" valueType="num">
                                      <p:cBhvr additive="base">
                                        <p:cTn id="970" dur="3000"/>
                                        <p:tgtEl>
                                          <p:spTgt spid="8"/>
                                        </p:tgtEl>
                                        <p:attrNameLst>
                                          <p:attrName>ppt_x</p:attrName>
                                        </p:attrNameLst>
                                      </p:cBhvr>
                                      <p:tavLst>
                                        <p:tav tm="0">
                                          <p:val>
                                            <p:strVal val="ppt_x"/>
                                          </p:val>
                                        </p:tav>
                                        <p:tav tm="100000">
                                          <p:val>
                                            <p:strVal val="1+ppt_w/2"/>
                                          </p:val>
                                        </p:tav>
                                      </p:tavLst>
                                    </p:anim>
                                    <p:anim calcmode="lin" valueType="num">
                                      <p:cBhvr additive="base">
                                        <p:cTn id="971" dur="3000"/>
                                        <p:tgtEl>
                                          <p:spTgt spid="8"/>
                                        </p:tgtEl>
                                        <p:attrNameLst>
                                          <p:attrName>ppt_y</p:attrName>
                                        </p:attrNameLst>
                                      </p:cBhvr>
                                      <p:tavLst>
                                        <p:tav tm="0">
                                          <p:val>
                                            <p:strVal val="ppt_y"/>
                                          </p:val>
                                        </p:tav>
                                        <p:tav tm="100000">
                                          <p:val>
                                            <p:strVal val="ppt_y"/>
                                          </p:val>
                                        </p:tav>
                                      </p:tavLst>
                                    </p:anim>
                                    <p:set>
                                      <p:cBhvr>
                                        <p:cTn id="972" dur="1" fill="hold">
                                          <p:stCondLst>
                                            <p:cond delay="2999"/>
                                          </p:stCondLst>
                                        </p:cTn>
                                        <p:tgtEl>
                                          <p:spTgt spid="8"/>
                                        </p:tgtEl>
                                        <p:attrNameLst>
                                          <p:attrName>style.visibility</p:attrName>
                                        </p:attrNameLst>
                                      </p:cBhvr>
                                      <p:to>
                                        <p:strVal val="hidden"/>
                                      </p:to>
                                    </p:set>
                                  </p:childTnLst>
                                </p:cTn>
                              </p:par>
                              <p:par>
                                <p:cTn id="973" presetID="2" presetClass="exit" presetSubtype="2" fill="hold" grpId="4" nodeType="withEffect">
                                  <p:stCondLst>
                                    <p:cond delay="0"/>
                                  </p:stCondLst>
                                  <p:childTnLst>
                                    <p:anim calcmode="lin" valueType="num">
                                      <p:cBhvr additive="base">
                                        <p:cTn id="974" dur="3000"/>
                                        <p:tgtEl>
                                          <p:spTgt spid="9"/>
                                        </p:tgtEl>
                                        <p:attrNameLst>
                                          <p:attrName>ppt_x</p:attrName>
                                        </p:attrNameLst>
                                      </p:cBhvr>
                                      <p:tavLst>
                                        <p:tav tm="0">
                                          <p:val>
                                            <p:strVal val="ppt_x"/>
                                          </p:val>
                                        </p:tav>
                                        <p:tav tm="100000">
                                          <p:val>
                                            <p:strVal val="1+ppt_w/2"/>
                                          </p:val>
                                        </p:tav>
                                      </p:tavLst>
                                    </p:anim>
                                    <p:anim calcmode="lin" valueType="num">
                                      <p:cBhvr additive="base">
                                        <p:cTn id="975" dur="3000"/>
                                        <p:tgtEl>
                                          <p:spTgt spid="9"/>
                                        </p:tgtEl>
                                        <p:attrNameLst>
                                          <p:attrName>ppt_y</p:attrName>
                                        </p:attrNameLst>
                                      </p:cBhvr>
                                      <p:tavLst>
                                        <p:tav tm="0">
                                          <p:val>
                                            <p:strVal val="ppt_y"/>
                                          </p:val>
                                        </p:tav>
                                        <p:tav tm="100000">
                                          <p:val>
                                            <p:strVal val="ppt_y"/>
                                          </p:val>
                                        </p:tav>
                                      </p:tavLst>
                                    </p:anim>
                                    <p:set>
                                      <p:cBhvr>
                                        <p:cTn id="976" dur="1" fill="hold">
                                          <p:stCondLst>
                                            <p:cond delay="2999"/>
                                          </p:stCondLst>
                                        </p:cTn>
                                        <p:tgtEl>
                                          <p:spTgt spid="9"/>
                                        </p:tgtEl>
                                        <p:attrNameLst>
                                          <p:attrName>style.visibility</p:attrName>
                                        </p:attrNameLst>
                                      </p:cBhvr>
                                      <p:to>
                                        <p:strVal val="hidden"/>
                                      </p:to>
                                    </p:set>
                                  </p:childTnLst>
                                </p:cTn>
                              </p:par>
                              <p:par>
                                <p:cTn id="977" presetID="2" presetClass="exit" presetSubtype="2" fill="hold" grpId="4" nodeType="withEffect">
                                  <p:stCondLst>
                                    <p:cond delay="0"/>
                                  </p:stCondLst>
                                  <p:childTnLst>
                                    <p:anim calcmode="lin" valueType="num">
                                      <p:cBhvr additive="base">
                                        <p:cTn id="978" dur="3000"/>
                                        <p:tgtEl>
                                          <p:spTgt spid="10"/>
                                        </p:tgtEl>
                                        <p:attrNameLst>
                                          <p:attrName>ppt_x</p:attrName>
                                        </p:attrNameLst>
                                      </p:cBhvr>
                                      <p:tavLst>
                                        <p:tav tm="0">
                                          <p:val>
                                            <p:strVal val="ppt_x"/>
                                          </p:val>
                                        </p:tav>
                                        <p:tav tm="100000">
                                          <p:val>
                                            <p:strVal val="1+ppt_w/2"/>
                                          </p:val>
                                        </p:tav>
                                      </p:tavLst>
                                    </p:anim>
                                    <p:anim calcmode="lin" valueType="num">
                                      <p:cBhvr additive="base">
                                        <p:cTn id="979" dur="3000"/>
                                        <p:tgtEl>
                                          <p:spTgt spid="10"/>
                                        </p:tgtEl>
                                        <p:attrNameLst>
                                          <p:attrName>ppt_y</p:attrName>
                                        </p:attrNameLst>
                                      </p:cBhvr>
                                      <p:tavLst>
                                        <p:tav tm="0">
                                          <p:val>
                                            <p:strVal val="ppt_y"/>
                                          </p:val>
                                        </p:tav>
                                        <p:tav tm="100000">
                                          <p:val>
                                            <p:strVal val="ppt_y"/>
                                          </p:val>
                                        </p:tav>
                                      </p:tavLst>
                                    </p:anim>
                                    <p:set>
                                      <p:cBhvr>
                                        <p:cTn id="980" dur="1" fill="hold">
                                          <p:stCondLst>
                                            <p:cond delay="2999"/>
                                          </p:stCondLst>
                                        </p:cTn>
                                        <p:tgtEl>
                                          <p:spTgt spid="10"/>
                                        </p:tgtEl>
                                        <p:attrNameLst>
                                          <p:attrName>style.visibility</p:attrName>
                                        </p:attrNameLst>
                                      </p:cBhvr>
                                      <p:to>
                                        <p:strVal val="hidden"/>
                                      </p:to>
                                    </p:set>
                                  </p:childTnLst>
                                </p:cTn>
                              </p:par>
                              <p:par>
                                <p:cTn id="981" presetID="2" presetClass="exit" presetSubtype="2" fill="hold" grpId="4" nodeType="withEffect">
                                  <p:stCondLst>
                                    <p:cond delay="0"/>
                                  </p:stCondLst>
                                  <p:childTnLst>
                                    <p:anim calcmode="lin" valueType="num">
                                      <p:cBhvr additive="base">
                                        <p:cTn id="982" dur="3000"/>
                                        <p:tgtEl>
                                          <p:spTgt spid="11"/>
                                        </p:tgtEl>
                                        <p:attrNameLst>
                                          <p:attrName>ppt_x</p:attrName>
                                        </p:attrNameLst>
                                      </p:cBhvr>
                                      <p:tavLst>
                                        <p:tav tm="0">
                                          <p:val>
                                            <p:strVal val="ppt_x"/>
                                          </p:val>
                                        </p:tav>
                                        <p:tav tm="100000">
                                          <p:val>
                                            <p:strVal val="1+ppt_w/2"/>
                                          </p:val>
                                        </p:tav>
                                      </p:tavLst>
                                    </p:anim>
                                    <p:anim calcmode="lin" valueType="num">
                                      <p:cBhvr additive="base">
                                        <p:cTn id="983" dur="3000"/>
                                        <p:tgtEl>
                                          <p:spTgt spid="11"/>
                                        </p:tgtEl>
                                        <p:attrNameLst>
                                          <p:attrName>ppt_y</p:attrName>
                                        </p:attrNameLst>
                                      </p:cBhvr>
                                      <p:tavLst>
                                        <p:tav tm="0">
                                          <p:val>
                                            <p:strVal val="ppt_y"/>
                                          </p:val>
                                        </p:tav>
                                        <p:tav tm="100000">
                                          <p:val>
                                            <p:strVal val="ppt_y"/>
                                          </p:val>
                                        </p:tav>
                                      </p:tavLst>
                                    </p:anim>
                                    <p:set>
                                      <p:cBhvr>
                                        <p:cTn id="984" dur="1" fill="hold">
                                          <p:stCondLst>
                                            <p:cond delay="2999"/>
                                          </p:stCondLst>
                                        </p:cTn>
                                        <p:tgtEl>
                                          <p:spTgt spid="11"/>
                                        </p:tgtEl>
                                        <p:attrNameLst>
                                          <p:attrName>style.visibility</p:attrName>
                                        </p:attrNameLst>
                                      </p:cBhvr>
                                      <p:to>
                                        <p:strVal val="hidden"/>
                                      </p:to>
                                    </p:set>
                                  </p:childTnLst>
                                </p:cTn>
                              </p:par>
                              <p:par>
                                <p:cTn id="985" presetID="2" presetClass="exit" presetSubtype="2" fill="hold" grpId="4" nodeType="withEffect">
                                  <p:stCondLst>
                                    <p:cond delay="0"/>
                                  </p:stCondLst>
                                  <p:childTnLst>
                                    <p:anim calcmode="lin" valueType="num">
                                      <p:cBhvr additive="base">
                                        <p:cTn id="986" dur="3000"/>
                                        <p:tgtEl>
                                          <p:spTgt spid="12"/>
                                        </p:tgtEl>
                                        <p:attrNameLst>
                                          <p:attrName>ppt_x</p:attrName>
                                        </p:attrNameLst>
                                      </p:cBhvr>
                                      <p:tavLst>
                                        <p:tav tm="0">
                                          <p:val>
                                            <p:strVal val="ppt_x"/>
                                          </p:val>
                                        </p:tav>
                                        <p:tav tm="100000">
                                          <p:val>
                                            <p:strVal val="1+ppt_w/2"/>
                                          </p:val>
                                        </p:tav>
                                      </p:tavLst>
                                    </p:anim>
                                    <p:anim calcmode="lin" valueType="num">
                                      <p:cBhvr additive="base">
                                        <p:cTn id="987" dur="3000"/>
                                        <p:tgtEl>
                                          <p:spTgt spid="12"/>
                                        </p:tgtEl>
                                        <p:attrNameLst>
                                          <p:attrName>ppt_y</p:attrName>
                                        </p:attrNameLst>
                                      </p:cBhvr>
                                      <p:tavLst>
                                        <p:tav tm="0">
                                          <p:val>
                                            <p:strVal val="ppt_y"/>
                                          </p:val>
                                        </p:tav>
                                        <p:tav tm="100000">
                                          <p:val>
                                            <p:strVal val="ppt_y"/>
                                          </p:val>
                                        </p:tav>
                                      </p:tavLst>
                                    </p:anim>
                                    <p:set>
                                      <p:cBhvr>
                                        <p:cTn id="988" dur="1" fill="hold">
                                          <p:stCondLst>
                                            <p:cond delay="2999"/>
                                          </p:stCondLst>
                                        </p:cTn>
                                        <p:tgtEl>
                                          <p:spTgt spid="12"/>
                                        </p:tgtEl>
                                        <p:attrNameLst>
                                          <p:attrName>style.visibility</p:attrName>
                                        </p:attrNameLst>
                                      </p:cBhvr>
                                      <p:to>
                                        <p:strVal val="hidden"/>
                                      </p:to>
                                    </p:set>
                                  </p:childTnLst>
                                </p:cTn>
                              </p:par>
                              <p:par>
                                <p:cTn id="989" presetID="2" presetClass="exit" presetSubtype="2" fill="hold" grpId="4" nodeType="withEffect">
                                  <p:stCondLst>
                                    <p:cond delay="0"/>
                                  </p:stCondLst>
                                  <p:childTnLst>
                                    <p:anim calcmode="lin" valueType="num">
                                      <p:cBhvr additive="base">
                                        <p:cTn id="990" dur="3000"/>
                                        <p:tgtEl>
                                          <p:spTgt spid="13"/>
                                        </p:tgtEl>
                                        <p:attrNameLst>
                                          <p:attrName>ppt_x</p:attrName>
                                        </p:attrNameLst>
                                      </p:cBhvr>
                                      <p:tavLst>
                                        <p:tav tm="0">
                                          <p:val>
                                            <p:strVal val="ppt_x"/>
                                          </p:val>
                                        </p:tav>
                                        <p:tav tm="100000">
                                          <p:val>
                                            <p:strVal val="1+ppt_w/2"/>
                                          </p:val>
                                        </p:tav>
                                      </p:tavLst>
                                    </p:anim>
                                    <p:anim calcmode="lin" valueType="num">
                                      <p:cBhvr additive="base">
                                        <p:cTn id="991" dur="3000"/>
                                        <p:tgtEl>
                                          <p:spTgt spid="13"/>
                                        </p:tgtEl>
                                        <p:attrNameLst>
                                          <p:attrName>ppt_y</p:attrName>
                                        </p:attrNameLst>
                                      </p:cBhvr>
                                      <p:tavLst>
                                        <p:tav tm="0">
                                          <p:val>
                                            <p:strVal val="ppt_y"/>
                                          </p:val>
                                        </p:tav>
                                        <p:tav tm="100000">
                                          <p:val>
                                            <p:strVal val="ppt_y"/>
                                          </p:val>
                                        </p:tav>
                                      </p:tavLst>
                                    </p:anim>
                                    <p:set>
                                      <p:cBhvr>
                                        <p:cTn id="992" dur="1" fill="hold">
                                          <p:stCondLst>
                                            <p:cond delay="2999"/>
                                          </p:stCondLst>
                                        </p:cTn>
                                        <p:tgtEl>
                                          <p:spTgt spid="13"/>
                                        </p:tgtEl>
                                        <p:attrNameLst>
                                          <p:attrName>style.visibility</p:attrName>
                                        </p:attrNameLst>
                                      </p:cBhvr>
                                      <p:to>
                                        <p:strVal val="hidden"/>
                                      </p:to>
                                    </p:set>
                                  </p:childTnLst>
                                </p:cTn>
                              </p:par>
                              <p:par>
                                <p:cTn id="993" presetID="2" presetClass="exit" presetSubtype="2" fill="hold" grpId="4" nodeType="withEffect">
                                  <p:stCondLst>
                                    <p:cond delay="0"/>
                                  </p:stCondLst>
                                  <p:childTnLst>
                                    <p:anim calcmode="lin" valueType="num">
                                      <p:cBhvr additive="base">
                                        <p:cTn id="994" dur="3000"/>
                                        <p:tgtEl>
                                          <p:spTgt spid="14"/>
                                        </p:tgtEl>
                                        <p:attrNameLst>
                                          <p:attrName>ppt_x</p:attrName>
                                        </p:attrNameLst>
                                      </p:cBhvr>
                                      <p:tavLst>
                                        <p:tav tm="0">
                                          <p:val>
                                            <p:strVal val="ppt_x"/>
                                          </p:val>
                                        </p:tav>
                                        <p:tav tm="100000">
                                          <p:val>
                                            <p:strVal val="1+ppt_w/2"/>
                                          </p:val>
                                        </p:tav>
                                      </p:tavLst>
                                    </p:anim>
                                    <p:anim calcmode="lin" valueType="num">
                                      <p:cBhvr additive="base">
                                        <p:cTn id="995" dur="3000"/>
                                        <p:tgtEl>
                                          <p:spTgt spid="14"/>
                                        </p:tgtEl>
                                        <p:attrNameLst>
                                          <p:attrName>ppt_y</p:attrName>
                                        </p:attrNameLst>
                                      </p:cBhvr>
                                      <p:tavLst>
                                        <p:tav tm="0">
                                          <p:val>
                                            <p:strVal val="ppt_y"/>
                                          </p:val>
                                        </p:tav>
                                        <p:tav tm="100000">
                                          <p:val>
                                            <p:strVal val="ppt_y"/>
                                          </p:val>
                                        </p:tav>
                                      </p:tavLst>
                                    </p:anim>
                                    <p:set>
                                      <p:cBhvr>
                                        <p:cTn id="996" dur="1" fill="hold">
                                          <p:stCondLst>
                                            <p:cond delay="2999"/>
                                          </p:stCondLst>
                                        </p:cTn>
                                        <p:tgtEl>
                                          <p:spTgt spid="14"/>
                                        </p:tgtEl>
                                        <p:attrNameLst>
                                          <p:attrName>style.visibility</p:attrName>
                                        </p:attrNameLst>
                                      </p:cBhvr>
                                      <p:to>
                                        <p:strVal val="hidden"/>
                                      </p:to>
                                    </p:set>
                                  </p:childTnLst>
                                </p:cTn>
                              </p:par>
                              <p:par>
                                <p:cTn id="997" presetID="2" presetClass="exit" presetSubtype="2" fill="hold" grpId="4" nodeType="withEffect">
                                  <p:stCondLst>
                                    <p:cond delay="0"/>
                                  </p:stCondLst>
                                  <p:childTnLst>
                                    <p:anim calcmode="lin" valueType="num">
                                      <p:cBhvr additive="base">
                                        <p:cTn id="998" dur="3000"/>
                                        <p:tgtEl>
                                          <p:spTgt spid="15"/>
                                        </p:tgtEl>
                                        <p:attrNameLst>
                                          <p:attrName>ppt_x</p:attrName>
                                        </p:attrNameLst>
                                      </p:cBhvr>
                                      <p:tavLst>
                                        <p:tav tm="0">
                                          <p:val>
                                            <p:strVal val="ppt_x"/>
                                          </p:val>
                                        </p:tav>
                                        <p:tav tm="100000">
                                          <p:val>
                                            <p:strVal val="1+ppt_w/2"/>
                                          </p:val>
                                        </p:tav>
                                      </p:tavLst>
                                    </p:anim>
                                    <p:anim calcmode="lin" valueType="num">
                                      <p:cBhvr additive="base">
                                        <p:cTn id="999" dur="3000"/>
                                        <p:tgtEl>
                                          <p:spTgt spid="15"/>
                                        </p:tgtEl>
                                        <p:attrNameLst>
                                          <p:attrName>ppt_y</p:attrName>
                                        </p:attrNameLst>
                                      </p:cBhvr>
                                      <p:tavLst>
                                        <p:tav tm="0">
                                          <p:val>
                                            <p:strVal val="ppt_y"/>
                                          </p:val>
                                        </p:tav>
                                        <p:tav tm="100000">
                                          <p:val>
                                            <p:strVal val="ppt_y"/>
                                          </p:val>
                                        </p:tav>
                                      </p:tavLst>
                                    </p:anim>
                                    <p:set>
                                      <p:cBhvr>
                                        <p:cTn id="1000" dur="1" fill="hold">
                                          <p:stCondLst>
                                            <p:cond delay="2999"/>
                                          </p:stCondLst>
                                        </p:cTn>
                                        <p:tgtEl>
                                          <p:spTgt spid="15"/>
                                        </p:tgtEl>
                                        <p:attrNameLst>
                                          <p:attrName>style.visibility</p:attrName>
                                        </p:attrNameLst>
                                      </p:cBhvr>
                                      <p:to>
                                        <p:strVal val="hidden"/>
                                      </p:to>
                                    </p:set>
                                  </p:childTnLst>
                                </p:cTn>
                              </p:par>
                              <p:par>
                                <p:cTn id="1001" presetID="2" presetClass="exit" presetSubtype="2" fill="hold" grpId="4" nodeType="withEffect">
                                  <p:stCondLst>
                                    <p:cond delay="0"/>
                                  </p:stCondLst>
                                  <p:childTnLst>
                                    <p:anim calcmode="lin" valueType="num">
                                      <p:cBhvr additive="base">
                                        <p:cTn id="1002" dur="3000"/>
                                        <p:tgtEl>
                                          <p:spTgt spid="16"/>
                                        </p:tgtEl>
                                        <p:attrNameLst>
                                          <p:attrName>ppt_x</p:attrName>
                                        </p:attrNameLst>
                                      </p:cBhvr>
                                      <p:tavLst>
                                        <p:tav tm="0">
                                          <p:val>
                                            <p:strVal val="ppt_x"/>
                                          </p:val>
                                        </p:tav>
                                        <p:tav tm="100000">
                                          <p:val>
                                            <p:strVal val="1+ppt_w/2"/>
                                          </p:val>
                                        </p:tav>
                                      </p:tavLst>
                                    </p:anim>
                                    <p:anim calcmode="lin" valueType="num">
                                      <p:cBhvr additive="base">
                                        <p:cTn id="1003" dur="3000"/>
                                        <p:tgtEl>
                                          <p:spTgt spid="16"/>
                                        </p:tgtEl>
                                        <p:attrNameLst>
                                          <p:attrName>ppt_y</p:attrName>
                                        </p:attrNameLst>
                                      </p:cBhvr>
                                      <p:tavLst>
                                        <p:tav tm="0">
                                          <p:val>
                                            <p:strVal val="ppt_y"/>
                                          </p:val>
                                        </p:tav>
                                        <p:tav tm="100000">
                                          <p:val>
                                            <p:strVal val="ppt_y"/>
                                          </p:val>
                                        </p:tav>
                                      </p:tavLst>
                                    </p:anim>
                                    <p:set>
                                      <p:cBhvr>
                                        <p:cTn id="1004" dur="1" fill="hold">
                                          <p:stCondLst>
                                            <p:cond delay="2999"/>
                                          </p:stCondLst>
                                        </p:cTn>
                                        <p:tgtEl>
                                          <p:spTgt spid="16"/>
                                        </p:tgtEl>
                                        <p:attrNameLst>
                                          <p:attrName>style.visibility</p:attrName>
                                        </p:attrNameLst>
                                      </p:cBhvr>
                                      <p:to>
                                        <p:strVal val="hidden"/>
                                      </p:to>
                                    </p:set>
                                  </p:childTnLst>
                                </p:cTn>
                              </p:par>
                              <p:par>
                                <p:cTn id="1005" presetID="2" presetClass="exit" presetSubtype="2" fill="hold" grpId="4" nodeType="withEffect">
                                  <p:stCondLst>
                                    <p:cond delay="0"/>
                                  </p:stCondLst>
                                  <p:childTnLst>
                                    <p:anim calcmode="lin" valueType="num">
                                      <p:cBhvr additive="base">
                                        <p:cTn id="1006" dur="3000"/>
                                        <p:tgtEl>
                                          <p:spTgt spid="17"/>
                                        </p:tgtEl>
                                        <p:attrNameLst>
                                          <p:attrName>ppt_x</p:attrName>
                                        </p:attrNameLst>
                                      </p:cBhvr>
                                      <p:tavLst>
                                        <p:tav tm="0">
                                          <p:val>
                                            <p:strVal val="ppt_x"/>
                                          </p:val>
                                        </p:tav>
                                        <p:tav tm="100000">
                                          <p:val>
                                            <p:strVal val="1+ppt_w/2"/>
                                          </p:val>
                                        </p:tav>
                                      </p:tavLst>
                                    </p:anim>
                                    <p:anim calcmode="lin" valueType="num">
                                      <p:cBhvr additive="base">
                                        <p:cTn id="1007" dur="3000"/>
                                        <p:tgtEl>
                                          <p:spTgt spid="17"/>
                                        </p:tgtEl>
                                        <p:attrNameLst>
                                          <p:attrName>ppt_y</p:attrName>
                                        </p:attrNameLst>
                                      </p:cBhvr>
                                      <p:tavLst>
                                        <p:tav tm="0">
                                          <p:val>
                                            <p:strVal val="ppt_y"/>
                                          </p:val>
                                        </p:tav>
                                        <p:tav tm="100000">
                                          <p:val>
                                            <p:strVal val="ppt_y"/>
                                          </p:val>
                                        </p:tav>
                                      </p:tavLst>
                                    </p:anim>
                                    <p:set>
                                      <p:cBhvr>
                                        <p:cTn id="1008" dur="1" fill="hold">
                                          <p:stCondLst>
                                            <p:cond delay="2999"/>
                                          </p:stCondLst>
                                        </p:cTn>
                                        <p:tgtEl>
                                          <p:spTgt spid="17"/>
                                        </p:tgtEl>
                                        <p:attrNameLst>
                                          <p:attrName>style.visibility</p:attrName>
                                        </p:attrNameLst>
                                      </p:cBhvr>
                                      <p:to>
                                        <p:strVal val="hidden"/>
                                      </p:to>
                                    </p:set>
                                  </p:childTnLst>
                                </p:cTn>
                              </p:par>
                              <p:par>
                                <p:cTn id="1009" presetID="2" presetClass="exit" presetSubtype="2" fill="hold" grpId="4" nodeType="withEffect">
                                  <p:stCondLst>
                                    <p:cond delay="0"/>
                                  </p:stCondLst>
                                  <p:childTnLst>
                                    <p:anim calcmode="lin" valueType="num">
                                      <p:cBhvr additive="base">
                                        <p:cTn id="1010" dur="3000"/>
                                        <p:tgtEl>
                                          <p:spTgt spid="18"/>
                                        </p:tgtEl>
                                        <p:attrNameLst>
                                          <p:attrName>ppt_x</p:attrName>
                                        </p:attrNameLst>
                                      </p:cBhvr>
                                      <p:tavLst>
                                        <p:tav tm="0">
                                          <p:val>
                                            <p:strVal val="ppt_x"/>
                                          </p:val>
                                        </p:tav>
                                        <p:tav tm="100000">
                                          <p:val>
                                            <p:strVal val="1+ppt_w/2"/>
                                          </p:val>
                                        </p:tav>
                                      </p:tavLst>
                                    </p:anim>
                                    <p:anim calcmode="lin" valueType="num">
                                      <p:cBhvr additive="base">
                                        <p:cTn id="1011" dur="3000"/>
                                        <p:tgtEl>
                                          <p:spTgt spid="18"/>
                                        </p:tgtEl>
                                        <p:attrNameLst>
                                          <p:attrName>ppt_y</p:attrName>
                                        </p:attrNameLst>
                                      </p:cBhvr>
                                      <p:tavLst>
                                        <p:tav tm="0">
                                          <p:val>
                                            <p:strVal val="ppt_y"/>
                                          </p:val>
                                        </p:tav>
                                        <p:tav tm="100000">
                                          <p:val>
                                            <p:strVal val="ppt_y"/>
                                          </p:val>
                                        </p:tav>
                                      </p:tavLst>
                                    </p:anim>
                                    <p:set>
                                      <p:cBhvr>
                                        <p:cTn id="1012" dur="1" fill="hold">
                                          <p:stCondLst>
                                            <p:cond delay="2999"/>
                                          </p:stCondLst>
                                        </p:cTn>
                                        <p:tgtEl>
                                          <p:spTgt spid="18"/>
                                        </p:tgtEl>
                                        <p:attrNameLst>
                                          <p:attrName>style.visibility</p:attrName>
                                        </p:attrNameLst>
                                      </p:cBhvr>
                                      <p:to>
                                        <p:strVal val="hidden"/>
                                      </p:to>
                                    </p:set>
                                  </p:childTnLst>
                                </p:cTn>
                              </p:par>
                              <p:par>
                                <p:cTn id="1013" presetID="2" presetClass="exit" presetSubtype="2" fill="hold" grpId="4" nodeType="withEffect">
                                  <p:stCondLst>
                                    <p:cond delay="0"/>
                                  </p:stCondLst>
                                  <p:childTnLst>
                                    <p:anim calcmode="lin" valueType="num">
                                      <p:cBhvr additive="base">
                                        <p:cTn id="1014" dur="3000"/>
                                        <p:tgtEl>
                                          <p:spTgt spid="19"/>
                                        </p:tgtEl>
                                        <p:attrNameLst>
                                          <p:attrName>ppt_x</p:attrName>
                                        </p:attrNameLst>
                                      </p:cBhvr>
                                      <p:tavLst>
                                        <p:tav tm="0">
                                          <p:val>
                                            <p:strVal val="ppt_x"/>
                                          </p:val>
                                        </p:tav>
                                        <p:tav tm="100000">
                                          <p:val>
                                            <p:strVal val="1+ppt_w/2"/>
                                          </p:val>
                                        </p:tav>
                                      </p:tavLst>
                                    </p:anim>
                                    <p:anim calcmode="lin" valueType="num">
                                      <p:cBhvr additive="base">
                                        <p:cTn id="1015" dur="3000"/>
                                        <p:tgtEl>
                                          <p:spTgt spid="19"/>
                                        </p:tgtEl>
                                        <p:attrNameLst>
                                          <p:attrName>ppt_y</p:attrName>
                                        </p:attrNameLst>
                                      </p:cBhvr>
                                      <p:tavLst>
                                        <p:tav tm="0">
                                          <p:val>
                                            <p:strVal val="ppt_y"/>
                                          </p:val>
                                        </p:tav>
                                        <p:tav tm="100000">
                                          <p:val>
                                            <p:strVal val="ppt_y"/>
                                          </p:val>
                                        </p:tav>
                                      </p:tavLst>
                                    </p:anim>
                                    <p:set>
                                      <p:cBhvr>
                                        <p:cTn id="1016" dur="1" fill="hold">
                                          <p:stCondLst>
                                            <p:cond delay="2999"/>
                                          </p:stCondLst>
                                        </p:cTn>
                                        <p:tgtEl>
                                          <p:spTgt spid="19"/>
                                        </p:tgtEl>
                                        <p:attrNameLst>
                                          <p:attrName>style.visibility</p:attrName>
                                        </p:attrNameLst>
                                      </p:cBhvr>
                                      <p:to>
                                        <p:strVal val="hidden"/>
                                      </p:to>
                                    </p:set>
                                  </p:childTnLst>
                                </p:cTn>
                              </p:par>
                              <p:par>
                                <p:cTn id="1017" presetID="2" presetClass="exit" presetSubtype="2" fill="hold" grpId="4" nodeType="withEffect">
                                  <p:stCondLst>
                                    <p:cond delay="0"/>
                                  </p:stCondLst>
                                  <p:childTnLst>
                                    <p:anim calcmode="lin" valueType="num">
                                      <p:cBhvr additive="base">
                                        <p:cTn id="1018" dur="3000"/>
                                        <p:tgtEl>
                                          <p:spTgt spid="20"/>
                                        </p:tgtEl>
                                        <p:attrNameLst>
                                          <p:attrName>ppt_x</p:attrName>
                                        </p:attrNameLst>
                                      </p:cBhvr>
                                      <p:tavLst>
                                        <p:tav tm="0">
                                          <p:val>
                                            <p:strVal val="ppt_x"/>
                                          </p:val>
                                        </p:tav>
                                        <p:tav tm="100000">
                                          <p:val>
                                            <p:strVal val="1+ppt_w/2"/>
                                          </p:val>
                                        </p:tav>
                                      </p:tavLst>
                                    </p:anim>
                                    <p:anim calcmode="lin" valueType="num">
                                      <p:cBhvr additive="base">
                                        <p:cTn id="1019" dur="3000"/>
                                        <p:tgtEl>
                                          <p:spTgt spid="20"/>
                                        </p:tgtEl>
                                        <p:attrNameLst>
                                          <p:attrName>ppt_y</p:attrName>
                                        </p:attrNameLst>
                                      </p:cBhvr>
                                      <p:tavLst>
                                        <p:tav tm="0">
                                          <p:val>
                                            <p:strVal val="ppt_y"/>
                                          </p:val>
                                        </p:tav>
                                        <p:tav tm="100000">
                                          <p:val>
                                            <p:strVal val="ppt_y"/>
                                          </p:val>
                                        </p:tav>
                                      </p:tavLst>
                                    </p:anim>
                                    <p:set>
                                      <p:cBhvr>
                                        <p:cTn id="1020" dur="1" fill="hold">
                                          <p:stCondLst>
                                            <p:cond delay="2999"/>
                                          </p:stCondLst>
                                        </p:cTn>
                                        <p:tgtEl>
                                          <p:spTgt spid="20"/>
                                        </p:tgtEl>
                                        <p:attrNameLst>
                                          <p:attrName>style.visibility</p:attrName>
                                        </p:attrNameLst>
                                      </p:cBhvr>
                                      <p:to>
                                        <p:strVal val="hidden"/>
                                      </p:to>
                                    </p:set>
                                  </p:childTnLst>
                                </p:cTn>
                              </p:par>
                              <p:par>
                                <p:cTn id="1021" presetID="2" presetClass="exit" presetSubtype="2" fill="hold" grpId="4" nodeType="withEffect">
                                  <p:stCondLst>
                                    <p:cond delay="0"/>
                                  </p:stCondLst>
                                  <p:childTnLst>
                                    <p:anim calcmode="lin" valueType="num">
                                      <p:cBhvr additive="base">
                                        <p:cTn id="1022" dur="3000"/>
                                        <p:tgtEl>
                                          <p:spTgt spid="21"/>
                                        </p:tgtEl>
                                        <p:attrNameLst>
                                          <p:attrName>ppt_x</p:attrName>
                                        </p:attrNameLst>
                                      </p:cBhvr>
                                      <p:tavLst>
                                        <p:tav tm="0">
                                          <p:val>
                                            <p:strVal val="ppt_x"/>
                                          </p:val>
                                        </p:tav>
                                        <p:tav tm="100000">
                                          <p:val>
                                            <p:strVal val="1+ppt_w/2"/>
                                          </p:val>
                                        </p:tav>
                                      </p:tavLst>
                                    </p:anim>
                                    <p:anim calcmode="lin" valueType="num">
                                      <p:cBhvr additive="base">
                                        <p:cTn id="1023" dur="3000"/>
                                        <p:tgtEl>
                                          <p:spTgt spid="21"/>
                                        </p:tgtEl>
                                        <p:attrNameLst>
                                          <p:attrName>ppt_y</p:attrName>
                                        </p:attrNameLst>
                                      </p:cBhvr>
                                      <p:tavLst>
                                        <p:tav tm="0">
                                          <p:val>
                                            <p:strVal val="ppt_y"/>
                                          </p:val>
                                        </p:tav>
                                        <p:tav tm="100000">
                                          <p:val>
                                            <p:strVal val="ppt_y"/>
                                          </p:val>
                                        </p:tav>
                                      </p:tavLst>
                                    </p:anim>
                                    <p:set>
                                      <p:cBhvr>
                                        <p:cTn id="1024" dur="1" fill="hold">
                                          <p:stCondLst>
                                            <p:cond delay="2999"/>
                                          </p:stCondLst>
                                        </p:cTn>
                                        <p:tgtEl>
                                          <p:spTgt spid="21"/>
                                        </p:tgtEl>
                                        <p:attrNameLst>
                                          <p:attrName>style.visibility</p:attrName>
                                        </p:attrNameLst>
                                      </p:cBhvr>
                                      <p:to>
                                        <p:strVal val="hidden"/>
                                      </p:to>
                                    </p:set>
                                  </p:childTnLst>
                                </p:cTn>
                              </p:par>
                              <p:par>
                                <p:cTn id="1025" presetID="2" presetClass="exit" presetSubtype="2" fill="hold" grpId="4" nodeType="withEffect">
                                  <p:stCondLst>
                                    <p:cond delay="0"/>
                                  </p:stCondLst>
                                  <p:childTnLst>
                                    <p:anim calcmode="lin" valueType="num">
                                      <p:cBhvr additive="base">
                                        <p:cTn id="1026" dur="3000"/>
                                        <p:tgtEl>
                                          <p:spTgt spid="22"/>
                                        </p:tgtEl>
                                        <p:attrNameLst>
                                          <p:attrName>ppt_x</p:attrName>
                                        </p:attrNameLst>
                                      </p:cBhvr>
                                      <p:tavLst>
                                        <p:tav tm="0">
                                          <p:val>
                                            <p:strVal val="ppt_x"/>
                                          </p:val>
                                        </p:tav>
                                        <p:tav tm="100000">
                                          <p:val>
                                            <p:strVal val="1+ppt_w/2"/>
                                          </p:val>
                                        </p:tav>
                                      </p:tavLst>
                                    </p:anim>
                                    <p:anim calcmode="lin" valueType="num">
                                      <p:cBhvr additive="base">
                                        <p:cTn id="1027" dur="3000"/>
                                        <p:tgtEl>
                                          <p:spTgt spid="22"/>
                                        </p:tgtEl>
                                        <p:attrNameLst>
                                          <p:attrName>ppt_y</p:attrName>
                                        </p:attrNameLst>
                                      </p:cBhvr>
                                      <p:tavLst>
                                        <p:tav tm="0">
                                          <p:val>
                                            <p:strVal val="ppt_y"/>
                                          </p:val>
                                        </p:tav>
                                        <p:tav tm="100000">
                                          <p:val>
                                            <p:strVal val="ppt_y"/>
                                          </p:val>
                                        </p:tav>
                                      </p:tavLst>
                                    </p:anim>
                                    <p:set>
                                      <p:cBhvr>
                                        <p:cTn id="1028" dur="1" fill="hold">
                                          <p:stCondLst>
                                            <p:cond delay="2999"/>
                                          </p:stCondLst>
                                        </p:cTn>
                                        <p:tgtEl>
                                          <p:spTgt spid="22"/>
                                        </p:tgtEl>
                                        <p:attrNameLst>
                                          <p:attrName>style.visibility</p:attrName>
                                        </p:attrNameLst>
                                      </p:cBhvr>
                                      <p:to>
                                        <p:strVal val="hidden"/>
                                      </p:to>
                                    </p:set>
                                  </p:childTnLst>
                                </p:cTn>
                              </p:par>
                              <p:par>
                                <p:cTn id="1029" presetID="2" presetClass="exit" presetSubtype="2" fill="hold" grpId="4" nodeType="withEffect">
                                  <p:stCondLst>
                                    <p:cond delay="0"/>
                                  </p:stCondLst>
                                  <p:childTnLst>
                                    <p:anim calcmode="lin" valueType="num">
                                      <p:cBhvr additive="base">
                                        <p:cTn id="1030" dur="3000"/>
                                        <p:tgtEl>
                                          <p:spTgt spid="40"/>
                                        </p:tgtEl>
                                        <p:attrNameLst>
                                          <p:attrName>ppt_x</p:attrName>
                                        </p:attrNameLst>
                                      </p:cBhvr>
                                      <p:tavLst>
                                        <p:tav tm="0">
                                          <p:val>
                                            <p:strVal val="ppt_x"/>
                                          </p:val>
                                        </p:tav>
                                        <p:tav tm="100000">
                                          <p:val>
                                            <p:strVal val="1+ppt_w/2"/>
                                          </p:val>
                                        </p:tav>
                                      </p:tavLst>
                                    </p:anim>
                                    <p:anim calcmode="lin" valueType="num">
                                      <p:cBhvr additive="base">
                                        <p:cTn id="1031" dur="3000"/>
                                        <p:tgtEl>
                                          <p:spTgt spid="40"/>
                                        </p:tgtEl>
                                        <p:attrNameLst>
                                          <p:attrName>ppt_y</p:attrName>
                                        </p:attrNameLst>
                                      </p:cBhvr>
                                      <p:tavLst>
                                        <p:tav tm="0">
                                          <p:val>
                                            <p:strVal val="ppt_y"/>
                                          </p:val>
                                        </p:tav>
                                        <p:tav tm="100000">
                                          <p:val>
                                            <p:strVal val="ppt_y"/>
                                          </p:val>
                                        </p:tav>
                                      </p:tavLst>
                                    </p:anim>
                                    <p:set>
                                      <p:cBhvr>
                                        <p:cTn id="1032" dur="1" fill="hold">
                                          <p:stCondLst>
                                            <p:cond delay="2999"/>
                                          </p:stCondLst>
                                        </p:cTn>
                                        <p:tgtEl>
                                          <p:spTgt spid="40"/>
                                        </p:tgtEl>
                                        <p:attrNameLst>
                                          <p:attrName>style.visibility</p:attrName>
                                        </p:attrNameLst>
                                      </p:cBhvr>
                                      <p:to>
                                        <p:strVal val="hidden"/>
                                      </p:to>
                                    </p:set>
                                  </p:childTnLst>
                                </p:cTn>
                              </p:par>
                              <p:par>
                                <p:cTn id="1033" presetID="2" presetClass="exit" presetSubtype="2" fill="hold" grpId="4" nodeType="withEffect">
                                  <p:stCondLst>
                                    <p:cond delay="0"/>
                                  </p:stCondLst>
                                  <p:childTnLst>
                                    <p:anim calcmode="lin" valueType="num">
                                      <p:cBhvr additive="base">
                                        <p:cTn id="1034" dur="3000"/>
                                        <p:tgtEl>
                                          <p:spTgt spid="41"/>
                                        </p:tgtEl>
                                        <p:attrNameLst>
                                          <p:attrName>ppt_x</p:attrName>
                                        </p:attrNameLst>
                                      </p:cBhvr>
                                      <p:tavLst>
                                        <p:tav tm="0">
                                          <p:val>
                                            <p:strVal val="ppt_x"/>
                                          </p:val>
                                        </p:tav>
                                        <p:tav tm="100000">
                                          <p:val>
                                            <p:strVal val="1+ppt_w/2"/>
                                          </p:val>
                                        </p:tav>
                                      </p:tavLst>
                                    </p:anim>
                                    <p:anim calcmode="lin" valueType="num">
                                      <p:cBhvr additive="base">
                                        <p:cTn id="1035" dur="3000"/>
                                        <p:tgtEl>
                                          <p:spTgt spid="41"/>
                                        </p:tgtEl>
                                        <p:attrNameLst>
                                          <p:attrName>ppt_y</p:attrName>
                                        </p:attrNameLst>
                                      </p:cBhvr>
                                      <p:tavLst>
                                        <p:tav tm="0">
                                          <p:val>
                                            <p:strVal val="ppt_y"/>
                                          </p:val>
                                        </p:tav>
                                        <p:tav tm="100000">
                                          <p:val>
                                            <p:strVal val="ppt_y"/>
                                          </p:val>
                                        </p:tav>
                                      </p:tavLst>
                                    </p:anim>
                                    <p:set>
                                      <p:cBhvr>
                                        <p:cTn id="1036" dur="1" fill="hold">
                                          <p:stCondLst>
                                            <p:cond delay="2999"/>
                                          </p:stCondLst>
                                        </p:cTn>
                                        <p:tgtEl>
                                          <p:spTgt spid="41"/>
                                        </p:tgtEl>
                                        <p:attrNameLst>
                                          <p:attrName>style.visibility</p:attrName>
                                        </p:attrNameLst>
                                      </p:cBhvr>
                                      <p:to>
                                        <p:strVal val="hidden"/>
                                      </p:to>
                                    </p:set>
                                  </p:childTnLst>
                                </p:cTn>
                              </p:par>
                              <p:par>
                                <p:cTn id="1037" presetID="2" presetClass="exit" presetSubtype="2" fill="hold" grpId="4" nodeType="withEffect">
                                  <p:stCondLst>
                                    <p:cond delay="0"/>
                                  </p:stCondLst>
                                  <p:childTnLst>
                                    <p:anim calcmode="lin" valueType="num">
                                      <p:cBhvr additive="base">
                                        <p:cTn id="1038" dur="3000"/>
                                        <p:tgtEl>
                                          <p:spTgt spid="42"/>
                                        </p:tgtEl>
                                        <p:attrNameLst>
                                          <p:attrName>ppt_x</p:attrName>
                                        </p:attrNameLst>
                                      </p:cBhvr>
                                      <p:tavLst>
                                        <p:tav tm="0">
                                          <p:val>
                                            <p:strVal val="ppt_x"/>
                                          </p:val>
                                        </p:tav>
                                        <p:tav tm="100000">
                                          <p:val>
                                            <p:strVal val="1+ppt_w/2"/>
                                          </p:val>
                                        </p:tav>
                                      </p:tavLst>
                                    </p:anim>
                                    <p:anim calcmode="lin" valueType="num">
                                      <p:cBhvr additive="base">
                                        <p:cTn id="1039" dur="3000"/>
                                        <p:tgtEl>
                                          <p:spTgt spid="42"/>
                                        </p:tgtEl>
                                        <p:attrNameLst>
                                          <p:attrName>ppt_y</p:attrName>
                                        </p:attrNameLst>
                                      </p:cBhvr>
                                      <p:tavLst>
                                        <p:tav tm="0">
                                          <p:val>
                                            <p:strVal val="ppt_y"/>
                                          </p:val>
                                        </p:tav>
                                        <p:tav tm="100000">
                                          <p:val>
                                            <p:strVal val="ppt_y"/>
                                          </p:val>
                                        </p:tav>
                                      </p:tavLst>
                                    </p:anim>
                                    <p:set>
                                      <p:cBhvr>
                                        <p:cTn id="1040" dur="1" fill="hold">
                                          <p:stCondLst>
                                            <p:cond delay="2999"/>
                                          </p:stCondLst>
                                        </p:cTn>
                                        <p:tgtEl>
                                          <p:spTgt spid="42"/>
                                        </p:tgtEl>
                                        <p:attrNameLst>
                                          <p:attrName>style.visibility</p:attrName>
                                        </p:attrNameLst>
                                      </p:cBhvr>
                                      <p:to>
                                        <p:strVal val="hidden"/>
                                      </p:to>
                                    </p:set>
                                  </p:childTnLst>
                                </p:cTn>
                              </p:par>
                              <p:par>
                                <p:cTn id="1041" presetID="2" presetClass="exit" presetSubtype="2" fill="hold" grpId="4" nodeType="withEffect">
                                  <p:stCondLst>
                                    <p:cond delay="0"/>
                                  </p:stCondLst>
                                  <p:childTnLst>
                                    <p:anim calcmode="lin" valueType="num">
                                      <p:cBhvr additive="base">
                                        <p:cTn id="1042" dur="3000"/>
                                        <p:tgtEl>
                                          <p:spTgt spid="43"/>
                                        </p:tgtEl>
                                        <p:attrNameLst>
                                          <p:attrName>ppt_x</p:attrName>
                                        </p:attrNameLst>
                                      </p:cBhvr>
                                      <p:tavLst>
                                        <p:tav tm="0">
                                          <p:val>
                                            <p:strVal val="ppt_x"/>
                                          </p:val>
                                        </p:tav>
                                        <p:tav tm="100000">
                                          <p:val>
                                            <p:strVal val="1+ppt_w/2"/>
                                          </p:val>
                                        </p:tav>
                                      </p:tavLst>
                                    </p:anim>
                                    <p:anim calcmode="lin" valueType="num">
                                      <p:cBhvr additive="base">
                                        <p:cTn id="1043" dur="3000"/>
                                        <p:tgtEl>
                                          <p:spTgt spid="43"/>
                                        </p:tgtEl>
                                        <p:attrNameLst>
                                          <p:attrName>ppt_y</p:attrName>
                                        </p:attrNameLst>
                                      </p:cBhvr>
                                      <p:tavLst>
                                        <p:tav tm="0">
                                          <p:val>
                                            <p:strVal val="ppt_y"/>
                                          </p:val>
                                        </p:tav>
                                        <p:tav tm="100000">
                                          <p:val>
                                            <p:strVal val="ppt_y"/>
                                          </p:val>
                                        </p:tav>
                                      </p:tavLst>
                                    </p:anim>
                                    <p:set>
                                      <p:cBhvr>
                                        <p:cTn id="1044" dur="1" fill="hold">
                                          <p:stCondLst>
                                            <p:cond delay="2999"/>
                                          </p:stCondLst>
                                        </p:cTn>
                                        <p:tgtEl>
                                          <p:spTgt spid="43"/>
                                        </p:tgtEl>
                                        <p:attrNameLst>
                                          <p:attrName>style.visibility</p:attrName>
                                        </p:attrNameLst>
                                      </p:cBhvr>
                                      <p:to>
                                        <p:strVal val="hidden"/>
                                      </p:to>
                                    </p:set>
                                  </p:childTnLst>
                                </p:cTn>
                              </p:par>
                              <p:par>
                                <p:cTn id="1045" presetID="2" presetClass="exit" presetSubtype="2" fill="hold" grpId="4" nodeType="withEffect">
                                  <p:stCondLst>
                                    <p:cond delay="0"/>
                                  </p:stCondLst>
                                  <p:childTnLst>
                                    <p:anim calcmode="lin" valueType="num">
                                      <p:cBhvr additive="base">
                                        <p:cTn id="1046" dur="3000"/>
                                        <p:tgtEl>
                                          <p:spTgt spid="44"/>
                                        </p:tgtEl>
                                        <p:attrNameLst>
                                          <p:attrName>ppt_x</p:attrName>
                                        </p:attrNameLst>
                                      </p:cBhvr>
                                      <p:tavLst>
                                        <p:tav tm="0">
                                          <p:val>
                                            <p:strVal val="ppt_x"/>
                                          </p:val>
                                        </p:tav>
                                        <p:tav tm="100000">
                                          <p:val>
                                            <p:strVal val="1+ppt_w/2"/>
                                          </p:val>
                                        </p:tav>
                                      </p:tavLst>
                                    </p:anim>
                                    <p:anim calcmode="lin" valueType="num">
                                      <p:cBhvr additive="base">
                                        <p:cTn id="1047" dur="3000"/>
                                        <p:tgtEl>
                                          <p:spTgt spid="44"/>
                                        </p:tgtEl>
                                        <p:attrNameLst>
                                          <p:attrName>ppt_y</p:attrName>
                                        </p:attrNameLst>
                                      </p:cBhvr>
                                      <p:tavLst>
                                        <p:tav tm="0">
                                          <p:val>
                                            <p:strVal val="ppt_y"/>
                                          </p:val>
                                        </p:tav>
                                        <p:tav tm="100000">
                                          <p:val>
                                            <p:strVal val="ppt_y"/>
                                          </p:val>
                                        </p:tav>
                                      </p:tavLst>
                                    </p:anim>
                                    <p:set>
                                      <p:cBhvr>
                                        <p:cTn id="1048" dur="1" fill="hold">
                                          <p:stCondLst>
                                            <p:cond delay="2999"/>
                                          </p:stCondLst>
                                        </p:cTn>
                                        <p:tgtEl>
                                          <p:spTgt spid="44"/>
                                        </p:tgtEl>
                                        <p:attrNameLst>
                                          <p:attrName>style.visibility</p:attrName>
                                        </p:attrNameLst>
                                      </p:cBhvr>
                                      <p:to>
                                        <p:strVal val="hidden"/>
                                      </p:to>
                                    </p:set>
                                  </p:childTnLst>
                                </p:cTn>
                              </p:par>
                              <p:par>
                                <p:cTn id="1049" presetID="2" presetClass="exit" presetSubtype="2" fill="hold" grpId="4" nodeType="withEffect">
                                  <p:stCondLst>
                                    <p:cond delay="0"/>
                                  </p:stCondLst>
                                  <p:childTnLst>
                                    <p:anim calcmode="lin" valueType="num">
                                      <p:cBhvr additive="base">
                                        <p:cTn id="1050" dur="3000"/>
                                        <p:tgtEl>
                                          <p:spTgt spid="45"/>
                                        </p:tgtEl>
                                        <p:attrNameLst>
                                          <p:attrName>ppt_x</p:attrName>
                                        </p:attrNameLst>
                                      </p:cBhvr>
                                      <p:tavLst>
                                        <p:tav tm="0">
                                          <p:val>
                                            <p:strVal val="ppt_x"/>
                                          </p:val>
                                        </p:tav>
                                        <p:tav tm="100000">
                                          <p:val>
                                            <p:strVal val="1+ppt_w/2"/>
                                          </p:val>
                                        </p:tav>
                                      </p:tavLst>
                                    </p:anim>
                                    <p:anim calcmode="lin" valueType="num">
                                      <p:cBhvr additive="base">
                                        <p:cTn id="1051" dur="3000"/>
                                        <p:tgtEl>
                                          <p:spTgt spid="45"/>
                                        </p:tgtEl>
                                        <p:attrNameLst>
                                          <p:attrName>ppt_y</p:attrName>
                                        </p:attrNameLst>
                                      </p:cBhvr>
                                      <p:tavLst>
                                        <p:tav tm="0">
                                          <p:val>
                                            <p:strVal val="ppt_y"/>
                                          </p:val>
                                        </p:tav>
                                        <p:tav tm="100000">
                                          <p:val>
                                            <p:strVal val="ppt_y"/>
                                          </p:val>
                                        </p:tav>
                                      </p:tavLst>
                                    </p:anim>
                                    <p:set>
                                      <p:cBhvr>
                                        <p:cTn id="1052" dur="1" fill="hold">
                                          <p:stCondLst>
                                            <p:cond delay="2999"/>
                                          </p:stCondLst>
                                        </p:cTn>
                                        <p:tgtEl>
                                          <p:spTgt spid="45"/>
                                        </p:tgtEl>
                                        <p:attrNameLst>
                                          <p:attrName>style.visibility</p:attrName>
                                        </p:attrNameLst>
                                      </p:cBhvr>
                                      <p:to>
                                        <p:strVal val="hidden"/>
                                      </p:to>
                                    </p:set>
                                  </p:childTnLst>
                                </p:cTn>
                              </p:par>
                              <p:par>
                                <p:cTn id="1053" presetID="2" presetClass="exit" presetSubtype="2" fill="hold" grpId="4" nodeType="withEffect">
                                  <p:stCondLst>
                                    <p:cond delay="0"/>
                                  </p:stCondLst>
                                  <p:childTnLst>
                                    <p:anim calcmode="lin" valueType="num">
                                      <p:cBhvr additive="base">
                                        <p:cTn id="1054" dur="3000"/>
                                        <p:tgtEl>
                                          <p:spTgt spid="46"/>
                                        </p:tgtEl>
                                        <p:attrNameLst>
                                          <p:attrName>ppt_x</p:attrName>
                                        </p:attrNameLst>
                                      </p:cBhvr>
                                      <p:tavLst>
                                        <p:tav tm="0">
                                          <p:val>
                                            <p:strVal val="ppt_x"/>
                                          </p:val>
                                        </p:tav>
                                        <p:tav tm="100000">
                                          <p:val>
                                            <p:strVal val="1+ppt_w/2"/>
                                          </p:val>
                                        </p:tav>
                                      </p:tavLst>
                                    </p:anim>
                                    <p:anim calcmode="lin" valueType="num">
                                      <p:cBhvr additive="base">
                                        <p:cTn id="1055" dur="3000"/>
                                        <p:tgtEl>
                                          <p:spTgt spid="46"/>
                                        </p:tgtEl>
                                        <p:attrNameLst>
                                          <p:attrName>ppt_y</p:attrName>
                                        </p:attrNameLst>
                                      </p:cBhvr>
                                      <p:tavLst>
                                        <p:tav tm="0">
                                          <p:val>
                                            <p:strVal val="ppt_y"/>
                                          </p:val>
                                        </p:tav>
                                        <p:tav tm="100000">
                                          <p:val>
                                            <p:strVal val="ppt_y"/>
                                          </p:val>
                                        </p:tav>
                                      </p:tavLst>
                                    </p:anim>
                                    <p:set>
                                      <p:cBhvr>
                                        <p:cTn id="1056" dur="1" fill="hold">
                                          <p:stCondLst>
                                            <p:cond delay="2999"/>
                                          </p:stCondLst>
                                        </p:cTn>
                                        <p:tgtEl>
                                          <p:spTgt spid="46"/>
                                        </p:tgtEl>
                                        <p:attrNameLst>
                                          <p:attrName>style.visibility</p:attrName>
                                        </p:attrNameLst>
                                      </p:cBhvr>
                                      <p:to>
                                        <p:strVal val="hidden"/>
                                      </p:to>
                                    </p:set>
                                  </p:childTnLst>
                                </p:cTn>
                              </p:par>
                              <p:par>
                                <p:cTn id="1057" presetID="2" presetClass="exit" presetSubtype="2" fill="hold" grpId="4" nodeType="withEffect">
                                  <p:stCondLst>
                                    <p:cond delay="0"/>
                                  </p:stCondLst>
                                  <p:childTnLst>
                                    <p:anim calcmode="lin" valueType="num">
                                      <p:cBhvr additive="base">
                                        <p:cTn id="1058" dur="3000"/>
                                        <p:tgtEl>
                                          <p:spTgt spid="47"/>
                                        </p:tgtEl>
                                        <p:attrNameLst>
                                          <p:attrName>ppt_x</p:attrName>
                                        </p:attrNameLst>
                                      </p:cBhvr>
                                      <p:tavLst>
                                        <p:tav tm="0">
                                          <p:val>
                                            <p:strVal val="ppt_x"/>
                                          </p:val>
                                        </p:tav>
                                        <p:tav tm="100000">
                                          <p:val>
                                            <p:strVal val="1+ppt_w/2"/>
                                          </p:val>
                                        </p:tav>
                                      </p:tavLst>
                                    </p:anim>
                                    <p:anim calcmode="lin" valueType="num">
                                      <p:cBhvr additive="base">
                                        <p:cTn id="1059" dur="3000"/>
                                        <p:tgtEl>
                                          <p:spTgt spid="47"/>
                                        </p:tgtEl>
                                        <p:attrNameLst>
                                          <p:attrName>ppt_y</p:attrName>
                                        </p:attrNameLst>
                                      </p:cBhvr>
                                      <p:tavLst>
                                        <p:tav tm="0">
                                          <p:val>
                                            <p:strVal val="ppt_y"/>
                                          </p:val>
                                        </p:tav>
                                        <p:tav tm="100000">
                                          <p:val>
                                            <p:strVal val="ppt_y"/>
                                          </p:val>
                                        </p:tav>
                                      </p:tavLst>
                                    </p:anim>
                                    <p:set>
                                      <p:cBhvr>
                                        <p:cTn id="1060" dur="1" fill="hold">
                                          <p:stCondLst>
                                            <p:cond delay="2999"/>
                                          </p:stCondLst>
                                        </p:cTn>
                                        <p:tgtEl>
                                          <p:spTgt spid="47"/>
                                        </p:tgtEl>
                                        <p:attrNameLst>
                                          <p:attrName>style.visibility</p:attrName>
                                        </p:attrNameLst>
                                      </p:cBhvr>
                                      <p:to>
                                        <p:strVal val="hidden"/>
                                      </p:to>
                                    </p:set>
                                  </p:childTnLst>
                                </p:cTn>
                              </p:par>
                              <p:par>
                                <p:cTn id="1061" presetID="2" presetClass="exit" presetSubtype="2" fill="hold" grpId="4" nodeType="withEffect">
                                  <p:stCondLst>
                                    <p:cond delay="0"/>
                                  </p:stCondLst>
                                  <p:childTnLst>
                                    <p:anim calcmode="lin" valueType="num">
                                      <p:cBhvr additive="base">
                                        <p:cTn id="1062" dur="3000"/>
                                        <p:tgtEl>
                                          <p:spTgt spid="48"/>
                                        </p:tgtEl>
                                        <p:attrNameLst>
                                          <p:attrName>ppt_x</p:attrName>
                                        </p:attrNameLst>
                                      </p:cBhvr>
                                      <p:tavLst>
                                        <p:tav tm="0">
                                          <p:val>
                                            <p:strVal val="ppt_x"/>
                                          </p:val>
                                        </p:tav>
                                        <p:tav tm="100000">
                                          <p:val>
                                            <p:strVal val="1+ppt_w/2"/>
                                          </p:val>
                                        </p:tav>
                                      </p:tavLst>
                                    </p:anim>
                                    <p:anim calcmode="lin" valueType="num">
                                      <p:cBhvr additive="base">
                                        <p:cTn id="1063" dur="3000"/>
                                        <p:tgtEl>
                                          <p:spTgt spid="48"/>
                                        </p:tgtEl>
                                        <p:attrNameLst>
                                          <p:attrName>ppt_y</p:attrName>
                                        </p:attrNameLst>
                                      </p:cBhvr>
                                      <p:tavLst>
                                        <p:tav tm="0">
                                          <p:val>
                                            <p:strVal val="ppt_y"/>
                                          </p:val>
                                        </p:tav>
                                        <p:tav tm="100000">
                                          <p:val>
                                            <p:strVal val="ppt_y"/>
                                          </p:val>
                                        </p:tav>
                                      </p:tavLst>
                                    </p:anim>
                                    <p:set>
                                      <p:cBhvr>
                                        <p:cTn id="1064" dur="1" fill="hold">
                                          <p:stCondLst>
                                            <p:cond delay="2999"/>
                                          </p:stCondLst>
                                        </p:cTn>
                                        <p:tgtEl>
                                          <p:spTgt spid="48"/>
                                        </p:tgtEl>
                                        <p:attrNameLst>
                                          <p:attrName>style.visibility</p:attrName>
                                        </p:attrNameLst>
                                      </p:cBhvr>
                                      <p:to>
                                        <p:strVal val="hidden"/>
                                      </p:to>
                                    </p:set>
                                  </p:childTnLst>
                                </p:cTn>
                              </p:par>
                              <p:par>
                                <p:cTn id="1065" presetID="2" presetClass="exit" presetSubtype="2" fill="hold" grpId="4" nodeType="withEffect">
                                  <p:stCondLst>
                                    <p:cond delay="0"/>
                                  </p:stCondLst>
                                  <p:childTnLst>
                                    <p:anim calcmode="lin" valueType="num">
                                      <p:cBhvr additive="base">
                                        <p:cTn id="1066" dur="3000"/>
                                        <p:tgtEl>
                                          <p:spTgt spid="49"/>
                                        </p:tgtEl>
                                        <p:attrNameLst>
                                          <p:attrName>ppt_x</p:attrName>
                                        </p:attrNameLst>
                                      </p:cBhvr>
                                      <p:tavLst>
                                        <p:tav tm="0">
                                          <p:val>
                                            <p:strVal val="ppt_x"/>
                                          </p:val>
                                        </p:tav>
                                        <p:tav tm="100000">
                                          <p:val>
                                            <p:strVal val="1+ppt_w/2"/>
                                          </p:val>
                                        </p:tav>
                                      </p:tavLst>
                                    </p:anim>
                                    <p:anim calcmode="lin" valueType="num">
                                      <p:cBhvr additive="base">
                                        <p:cTn id="1067" dur="3000"/>
                                        <p:tgtEl>
                                          <p:spTgt spid="49"/>
                                        </p:tgtEl>
                                        <p:attrNameLst>
                                          <p:attrName>ppt_y</p:attrName>
                                        </p:attrNameLst>
                                      </p:cBhvr>
                                      <p:tavLst>
                                        <p:tav tm="0">
                                          <p:val>
                                            <p:strVal val="ppt_y"/>
                                          </p:val>
                                        </p:tav>
                                        <p:tav tm="100000">
                                          <p:val>
                                            <p:strVal val="ppt_y"/>
                                          </p:val>
                                        </p:tav>
                                      </p:tavLst>
                                    </p:anim>
                                    <p:set>
                                      <p:cBhvr>
                                        <p:cTn id="1068" dur="1" fill="hold">
                                          <p:stCondLst>
                                            <p:cond delay="2999"/>
                                          </p:stCondLst>
                                        </p:cTn>
                                        <p:tgtEl>
                                          <p:spTgt spid="49"/>
                                        </p:tgtEl>
                                        <p:attrNameLst>
                                          <p:attrName>style.visibility</p:attrName>
                                        </p:attrNameLst>
                                      </p:cBhvr>
                                      <p:to>
                                        <p:strVal val="hidden"/>
                                      </p:to>
                                    </p:set>
                                  </p:childTnLst>
                                </p:cTn>
                              </p:par>
                              <p:par>
                                <p:cTn id="1069" presetID="2" presetClass="exit" presetSubtype="2" fill="hold" grpId="4" nodeType="withEffect">
                                  <p:stCondLst>
                                    <p:cond delay="0"/>
                                  </p:stCondLst>
                                  <p:childTnLst>
                                    <p:anim calcmode="lin" valueType="num">
                                      <p:cBhvr additive="base">
                                        <p:cTn id="1070" dur="3000"/>
                                        <p:tgtEl>
                                          <p:spTgt spid="50"/>
                                        </p:tgtEl>
                                        <p:attrNameLst>
                                          <p:attrName>ppt_x</p:attrName>
                                        </p:attrNameLst>
                                      </p:cBhvr>
                                      <p:tavLst>
                                        <p:tav tm="0">
                                          <p:val>
                                            <p:strVal val="ppt_x"/>
                                          </p:val>
                                        </p:tav>
                                        <p:tav tm="100000">
                                          <p:val>
                                            <p:strVal val="1+ppt_w/2"/>
                                          </p:val>
                                        </p:tav>
                                      </p:tavLst>
                                    </p:anim>
                                    <p:anim calcmode="lin" valueType="num">
                                      <p:cBhvr additive="base">
                                        <p:cTn id="1071" dur="3000"/>
                                        <p:tgtEl>
                                          <p:spTgt spid="50"/>
                                        </p:tgtEl>
                                        <p:attrNameLst>
                                          <p:attrName>ppt_y</p:attrName>
                                        </p:attrNameLst>
                                      </p:cBhvr>
                                      <p:tavLst>
                                        <p:tav tm="0">
                                          <p:val>
                                            <p:strVal val="ppt_y"/>
                                          </p:val>
                                        </p:tav>
                                        <p:tav tm="100000">
                                          <p:val>
                                            <p:strVal val="ppt_y"/>
                                          </p:val>
                                        </p:tav>
                                      </p:tavLst>
                                    </p:anim>
                                    <p:set>
                                      <p:cBhvr>
                                        <p:cTn id="1072" dur="1" fill="hold">
                                          <p:stCondLst>
                                            <p:cond delay="2999"/>
                                          </p:stCondLst>
                                        </p:cTn>
                                        <p:tgtEl>
                                          <p:spTgt spid="50"/>
                                        </p:tgtEl>
                                        <p:attrNameLst>
                                          <p:attrName>style.visibility</p:attrName>
                                        </p:attrNameLst>
                                      </p:cBhvr>
                                      <p:to>
                                        <p:strVal val="hidden"/>
                                      </p:to>
                                    </p:set>
                                  </p:childTnLst>
                                </p:cTn>
                              </p:par>
                              <p:par>
                                <p:cTn id="1073" presetID="2" presetClass="exit" presetSubtype="2" fill="hold" grpId="4" nodeType="withEffect">
                                  <p:stCondLst>
                                    <p:cond delay="0"/>
                                  </p:stCondLst>
                                  <p:childTnLst>
                                    <p:anim calcmode="lin" valueType="num">
                                      <p:cBhvr additive="base">
                                        <p:cTn id="1074" dur="3000"/>
                                        <p:tgtEl>
                                          <p:spTgt spid="51"/>
                                        </p:tgtEl>
                                        <p:attrNameLst>
                                          <p:attrName>ppt_x</p:attrName>
                                        </p:attrNameLst>
                                      </p:cBhvr>
                                      <p:tavLst>
                                        <p:tav tm="0">
                                          <p:val>
                                            <p:strVal val="ppt_x"/>
                                          </p:val>
                                        </p:tav>
                                        <p:tav tm="100000">
                                          <p:val>
                                            <p:strVal val="1+ppt_w/2"/>
                                          </p:val>
                                        </p:tav>
                                      </p:tavLst>
                                    </p:anim>
                                    <p:anim calcmode="lin" valueType="num">
                                      <p:cBhvr additive="base">
                                        <p:cTn id="1075" dur="3000"/>
                                        <p:tgtEl>
                                          <p:spTgt spid="51"/>
                                        </p:tgtEl>
                                        <p:attrNameLst>
                                          <p:attrName>ppt_y</p:attrName>
                                        </p:attrNameLst>
                                      </p:cBhvr>
                                      <p:tavLst>
                                        <p:tav tm="0">
                                          <p:val>
                                            <p:strVal val="ppt_y"/>
                                          </p:val>
                                        </p:tav>
                                        <p:tav tm="100000">
                                          <p:val>
                                            <p:strVal val="ppt_y"/>
                                          </p:val>
                                        </p:tav>
                                      </p:tavLst>
                                    </p:anim>
                                    <p:set>
                                      <p:cBhvr>
                                        <p:cTn id="1076" dur="1" fill="hold">
                                          <p:stCondLst>
                                            <p:cond delay="2999"/>
                                          </p:stCondLst>
                                        </p:cTn>
                                        <p:tgtEl>
                                          <p:spTgt spid="51"/>
                                        </p:tgtEl>
                                        <p:attrNameLst>
                                          <p:attrName>style.visibility</p:attrName>
                                        </p:attrNameLst>
                                      </p:cBhvr>
                                      <p:to>
                                        <p:strVal val="hidden"/>
                                      </p:to>
                                    </p:set>
                                  </p:childTnLst>
                                </p:cTn>
                              </p:par>
                              <p:par>
                                <p:cTn id="1077" presetID="2" presetClass="exit" presetSubtype="2" fill="hold" grpId="4" nodeType="withEffect">
                                  <p:stCondLst>
                                    <p:cond delay="0"/>
                                  </p:stCondLst>
                                  <p:childTnLst>
                                    <p:anim calcmode="lin" valueType="num">
                                      <p:cBhvr additive="base">
                                        <p:cTn id="1078" dur="3000"/>
                                        <p:tgtEl>
                                          <p:spTgt spid="52"/>
                                        </p:tgtEl>
                                        <p:attrNameLst>
                                          <p:attrName>ppt_x</p:attrName>
                                        </p:attrNameLst>
                                      </p:cBhvr>
                                      <p:tavLst>
                                        <p:tav tm="0">
                                          <p:val>
                                            <p:strVal val="ppt_x"/>
                                          </p:val>
                                        </p:tav>
                                        <p:tav tm="100000">
                                          <p:val>
                                            <p:strVal val="1+ppt_w/2"/>
                                          </p:val>
                                        </p:tav>
                                      </p:tavLst>
                                    </p:anim>
                                    <p:anim calcmode="lin" valueType="num">
                                      <p:cBhvr additive="base">
                                        <p:cTn id="1079" dur="3000"/>
                                        <p:tgtEl>
                                          <p:spTgt spid="52"/>
                                        </p:tgtEl>
                                        <p:attrNameLst>
                                          <p:attrName>ppt_y</p:attrName>
                                        </p:attrNameLst>
                                      </p:cBhvr>
                                      <p:tavLst>
                                        <p:tav tm="0">
                                          <p:val>
                                            <p:strVal val="ppt_y"/>
                                          </p:val>
                                        </p:tav>
                                        <p:tav tm="100000">
                                          <p:val>
                                            <p:strVal val="ppt_y"/>
                                          </p:val>
                                        </p:tav>
                                      </p:tavLst>
                                    </p:anim>
                                    <p:set>
                                      <p:cBhvr>
                                        <p:cTn id="1080" dur="1" fill="hold">
                                          <p:stCondLst>
                                            <p:cond delay="2999"/>
                                          </p:stCondLst>
                                        </p:cTn>
                                        <p:tgtEl>
                                          <p:spTgt spid="52"/>
                                        </p:tgtEl>
                                        <p:attrNameLst>
                                          <p:attrName>style.visibility</p:attrName>
                                        </p:attrNameLst>
                                      </p:cBhvr>
                                      <p:to>
                                        <p:strVal val="hidden"/>
                                      </p:to>
                                    </p:set>
                                  </p:childTnLst>
                                </p:cTn>
                              </p:par>
                              <p:par>
                                <p:cTn id="1081" presetID="2" presetClass="exit" presetSubtype="2" fill="hold" grpId="4" nodeType="withEffect">
                                  <p:stCondLst>
                                    <p:cond delay="0"/>
                                  </p:stCondLst>
                                  <p:childTnLst>
                                    <p:anim calcmode="lin" valueType="num">
                                      <p:cBhvr additive="base">
                                        <p:cTn id="1082" dur="3000"/>
                                        <p:tgtEl>
                                          <p:spTgt spid="53"/>
                                        </p:tgtEl>
                                        <p:attrNameLst>
                                          <p:attrName>ppt_x</p:attrName>
                                        </p:attrNameLst>
                                      </p:cBhvr>
                                      <p:tavLst>
                                        <p:tav tm="0">
                                          <p:val>
                                            <p:strVal val="ppt_x"/>
                                          </p:val>
                                        </p:tav>
                                        <p:tav tm="100000">
                                          <p:val>
                                            <p:strVal val="1+ppt_w/2"/>
                                          </p:val>
                                        </p:tav>
                                      </p:tavLst>
                                    </p:anim>
                                    <p:anim calcmode="lin" valueType="num">
                                      <p:cBhvr additive="base">
                                        <p:cTn id="1083" dur="3000"/>
                                        <p:tgtEl>
                                          <p:spTgt spid="53"/>
                                        </p:tgtEl>
                                        <p:attrNameLst>
                                          <p:attrName>ppt_y</p:attrName>
                                        </p:attrNameLst>
                                      </p:cBhvr>
                                      <p:tavLst>
                                        <p:tav tm="0">
                                          <p:val>
                                            <p:strVal val="ppt_y"/>
                                          </p:val>
                                        </p:tav>
                                        <p:tav tm="100000">
                                          <p:val>
                                            <p:strVal val="ppt_y"/>
                                          </p:val>
                                        </p:tav>
                                      </p:tavLst>
                                    </p:anim>
                                    <p:set>
                                      <p:cBhvr>
                                        <p:cTn id="1084" dur="1" fill="hold">
                                          <p:stCondLst>
                                            <p:cond delay="2999"/>
                                          </p:stCondLst>
                                        </p:cTn>
                                        <p:tgtEl>
                                          <p:spTgt spid="53"/>
                                        </p:tgtEl>
                                        <p:attrNameLst>
                                          <p:attrName>style.visibility</p:attrName>
                                        </p:attrNameLst>
                                      </p:cBhvr>
                                      <p:to>
                                        <p:strVal val="hidden"/>
                                      </p:to>
                                    </p:set>
                                  </p:childTnLst>
                                </p:cTn>
                              </p:par>
                              <p:par>
                                <p:cTn id="1085" presetID="2" presetClass="exit" presetSubtype="2" fill="hold" grpId="4" nodeType="withEffect">
                                  <p:stCondLst>
                                    <p:cond delay="0"/>
                                  </p:stCondLst>
                                  <p:childTnLst>
                                    <p:anim calcmode="lin" valueType="num">
                                      <p:cBhvr additive="base">
                                        <p:cTn id="1086" dur="3000"/>
                                        <p:tgtEl>
                                          <p:spTgt spid="54"/>
                                        </p:tgtEl>
                                        <p:attrNameLst>
                                          <p:attrName>ppt_x</p:attrName>
                                        </p:attrNameLst>
                                      </p:cBhvr>
                                      <p:tavLst>
                                        <p:tav tm="0">
                                          <p:val>
                                            <p:strVal val="ppt_x"/>
                                          </p:val>
                                        </p:tav>
                                        <p:tav tm="100000">
                                          <p:val>
                                            <p:strVal val="1+ppt_w/2"/>
                                          </p:val>
                                        </p:tav>
                                      </p:tavLst>
                                    </p:anim>
                                    <p:anim calcmode="lin" valueType="num">
                                      <p:cBhvr additive="base">
                                        <p:cTn id="1087" dur="3000"/>
                                        <p:tgtEl>
                                          <p:spTgt spid="54"/>
                                        </p:tgtEl>
                                        <p:attrNameLst>
                                          <p:attrName>ppt_y</p:attrName>
                                        </p:attrNameLst>
                                      </p:cBhvr>
                                      <p:tavLst>
                                        <p:tav tm="0">
                                          <p:val>
                                            <p:strVal val="ppt_y"/>
                                          </p:val>
                                        </p:tav>
                                        <p:tav tm="100000">
                                          <p:val>
                                            <p:strVal val="ppt_y"/>
                                          </p:val>
                                        </p:tav>
                                      </p:tavLst>
                                    </p:anim>
                                    <p:set>
                                      <p:cBhvr>
                                        <p:cTn id="1088" dur="1" fill="hold">
                                          <p:stCondLst>
                                            <p:cond delay="2999"/>
                                          </p:stCondLst>
                                        </p:cTn>
                                        <p:tgtEl>
                                          <p:spTgt spid="54"/>
                                        </p:tgtEl>
                                        <p:attrNameLst>
                                          <p:attrName>style.visibility</p:attrName>
                                        </p:attrNameLst>
                                      </p:cBhvr>
                                      <p:to>
                                        <p:strVal val="hidden"/>
                                      </p:to>
                                    </p:set>
                                  </p:childTnLst>
                                </p:cTn>
                              </p:par>
                              <p:par>
                                <p:cTn id="1089" presetID="2" presetClass="exit" presetSubtype="2" fill="hold" grpId="4" nodeType="withEffect">
                                  <p:stCondLst>
                                    <p:cond delay="0"/>
                                  </p:stCondLst>
                                  <p:childTnLst>
                                    <p:anim calcmode="lin" valueType="num">
                                      <p:cBhvr additive="base">
                                        <p:cTn id="1090" dur="3000"/>
                                        <p:tgtEl>
                                          <p:spTgt spid="55"/>
                                        </p:tgtEl>
                                        <p:attrNameLst>
                                          <p:attrName>ppt_x</p:attrName>
                                        </p:attrNameLst>
                                      </p:cBhvr>
                                      <p:tavLst>
                                        <p:tav tm="0">
                                          <p:val>
                                            <p:strVal val="ppt_x"/>
                                          </p:val>
                                        </p:tav>
                                        <p:tav tm="100000">
                                          <p:val>
                                            <p:strVal val="1+ppt_w/2"/>
                                          </p:val>
                                        </p:tav>
                                      </p:tavLst>
                                    </p:anim>
                                    <p:anim calcmode="lin" valueType="num">
                                      <p:cBhvr additive="base">
                                        <p:cTn id="1091" dur="3000"/>
                                        <p:tgtEl>
                                          <p:spTgt spid="55"/>
                                        </p:tgtEl>
                                        <p:attrNameLst>
                                          <p:attrName>ppt_y</p:attrName>
                                        </p:attrNameLst>
                                      </p:cBhvr>
                                      <p:tavLst>
                                        <p:tav tm="0">
                                          <p:val>
                                            <p:strVal val="ppt_y"/>
                                          </p:val>
                                        </p:tav>
                                        <p:tav tm="100000">
                                          <p:val>
                                            <p:strVal val="ppt_y"/>
                                          </p:val>
                                        </p:tav>
                                      </p:tavLst>
                                    </p:anim>
                                    <p:set>
                                      <p:cBhvr>
                                        <p:cTn id="1092" dur="1" fill="hold">
                                          <p:stCondLst>
                                            <p:cond delay="2999"/>
                                          </p:stCondLst>
                                        </p:cTn>
                                        <p:tgtEl>
                                          <p:spTgt spid="55"/>
                                        </p:tgtEl>
                                        <p:attrNameLst>
                                          <p:attrName>style.visibility</p:attrName>
                                        </p:attrNameLst>
                                      </p:cBhvr>
                                      <p:to>
                                        <p:strVal val="hidden"/>
                                      </p:to>
                                    </p:set>
                                  </p:childTnLst>
                                </p:cTn>
                              </p:par>
                              <p:par>
                                <p:cTn id="1093" presetID="2" presetClass="exit" presetSubtype="2" fill="hold" grpId="4" nodeType="withEffect">
                                  <p:stCondLst>
                                    <p:cond delay="0"/>
                                  </p:stCondLst>
                                  <p:childTnLst>
                                    <p:anim calcmode="lin" valueType="num">
                                      <p:cBhvr additive="base">
                                        <p:cTn id="1094" dur="3000"/>
                                        <p:tgtEl>
                                          <p:spTgt spid="56"/>
                                        </p:tgtEl>
                                        <p:attrNameLst>
                                          <p:attrName>ppt_x</p:attrName>
                                        </p:attrNameLst>
                                      </p:cBhvr>
                                      <p:tavLst>
                                        <p:tav tm="0">
                                          <p:val>
                                            <p:strVal val="ppt_x"/>
                                          </p:val>
                                        </p:tav>
                                        <p:tav tm="100000">
                                          <p:val>
                                            <p:strVal val="1+ppt_w/2"/>
                                          </p:val>
                                        </p:tav>
                                      </p:tavLst>
                                    </p:anim>
                                    <p:anim calcmode="lin" valueType="num">
                                      <p:cBhvr additive="base">
                                        <p:cTn id="1095" dur="3000"/>
                                        <p:tgtEl>
                                          <p:spTgt spid="56"/>
                                        </p:tgtEl>
                                        <p:attrNameLst>
                                          <p:attrName>ppt_y</p:attrName>
                                        </p:attrNameLst>
                                      </p:cBhvr>
                                      <p:tavLst>
                                        <p:tav tm="0">
                                          <p:val>
                                            <p:strVal val="ppt_y"/>
                                          </p:val>
                                        </p:tav>
                                        <p:tav tm="100000">
                                          <p:val>
                                            <p:strVal val="ppt_y"/>
                                          </p:val>
                                        </p:tav>
                                      </p:tavLst>
                                    </p:anim>
                                    <p:set>
                                      <p:cBhvr>
                                        <p:cTn id="1096" dur="1" fill="hold">
                                          <p:stCondLst>
                                            <p:cond delay="2999"/>
                                          </p:stCondLst>
                                        </p:cTn>
                                        <p:tgtEl>
                                          <p:spTgt spid="56"/>
                                        </p:tgtEl>
                                        <p:attrNameLst>
                                          <p:attrName>style.visibility</p:attrName>
                                        </p:attrNameLst>
                                      </p:cBhvr>
                                      <p:to>
                                        <p:strVal val="hidden"/>
                                      </p:to>
                                    </p:set>
                                  </p:childTnLst>
                                </p:cTn>
                              </p:par>
                              <p:par>
                                <p:cTn id="1097" presetID="2" presetClass="exit" presetSubtype="8" fill="hold" grpId="4" nodeType="withEffect">
                                  <p:stCondLst>
                                    <p:cond delay="0"/>
                                  </p:stCondLst>
                                  <p:childTnLst>
                                    <p:anim calcmode="lin" valueType="num">
                                      <p:cBhvr additive="base">
                                        <p:cTn id="1098" dur="3000"/>
                                        <p:tgtEl>
                                          <p:spTgt spid="23"/>
                                        </p:tgtEl>
                                        <p:attrNameLst>
                                          <p:attrName>ppt_x</p:attrName>
                                        </p:attrNameLst>
                                      </p:cBhvr>
                                      <p:tavLst>
                                        <p:tav tm="0">
                                          <p:val>
                                            <p:strVal val="ppt_x"/>
                                          </p:val>
                                        </p:tav>
                                        <p:tav tm="100000">
                                          <p:val>
                                            <p:strVal val="0-ppt_w/2"/>
                                          </p:val>
                                        </p:tav>
                                      </p:tavLst>
                                    </p:anim>
                                    <p:anim calcmode="lin" valueType="num">
                                      <p:cBhvr additive="base">
                                        <p:cTn id="1099" dur="3000"/>
                                        <p:tgtEl>
                                          <p:spTgt spid="23"/>
                                        </p:tgtEl>
                                        <p:attrNameLst>
                                          <p:attrName>ppt_y</p:attrName>
                                        </p:attrNameLst>
                                      </p:cBhvr>
                                      <p:tavLst>
                                        <p:tav tm="0">
                                          <p:val>
                                            <p:strVal val="ppt_y"/>
                                          </p:val>
                                        </p:tav>
                                        <p:tav tm="100000">
                                          <p:val>
                                            <p:strVal val="ppt_y"/>
                                          </p:val>
                                        </p:tav>
                                      </p:tavLst>
                                    </p:anim>
                                    <p:set>
                                      <p:cBhvr>
                                        <p:cTn id="1100" dur="1" fill="hold">
                                          <p:stCondLst>
                                            <p:cond delay="2999"/>
                                          </p:stCondLst>
                                        </p:cTn>
                                        <p:tgtEl>
                                          <p:spTgt spid="23"/>
                                        </p:tgtEl>
                                        <p:attrNameLst>
                                          <p:attrName>style.visibility</p:attrName>
                                        </p:attrNameLst>
                                      </p:cBhvr>
                                      <p:to>
                                        <p:strVal val="hidden"/>
                                      </p:to>
                                    </p:set>
                                  </p:childTnLst>
                                </p:cTn>
                              </p:par>
                              <p:par>
                                <p:cTn id="1101" presetID="2" presetClass="exit" presetSubtype="8" fill="hold" grpId="4" nodeType="withEffect">
                                  <p:stCondLst>
                                    <p:cond delay="0"/>
                                  </p:stCondLst>
                                  <p:childTnLst>
                                    <p:anim calcmode="lin" valueType="num">
                                      <p:cBhvr additive="base">
                                        <p:cTn id="1102" dur="3000"/>
                                        <p:tgtEl>
                                          <p:spTgt spid="24"/>
                                        </p:tgtEl>
                                        <p:attrNameLst>
                                          <p:attrName>ppt_x</p:attrName>
                                        </p:attrNameLst>
                                      </p:cBhvr>
                                      <p:tavLst>
                                        <p:tav tm="0">
                                          <p:val>
                                            <p:strVal val="ppt_x"/>
                                          </p:val>
                                        </p:tav>
                                        <p:tav tm="100000">
                                          <p:val>
                                            <p:strVal val="0-ppt_w/2"/>
                                          </p:val>
                                        </p:tav>
                                      </p:tavLst>
                                    </p:anim>
                                    <p:anim calcmode="lin" valueType="num">
                                      <p:cBhvr additive="base">
                                        <p:cTn id="1103" dur="3000"/>
                                        <p:tgtEl>
                                          <p:spTgt spid="24"/>
                                        </p:tgtEl>
                                        <p:attrNameLst>
                                          <p:attrName>ppt_y</p:attrName>
                                        </p:attrNameLst>
                                      </p:cBhvr>
                                      <p:tavLst>
                                        <p:tav tm="0">
                                          <p:val>
                                            <p:strVal val="ppt_y"/>
                                          </p:val>
                                        </p:tav>
                                        <p:tav tm="100000">
                                          <p:val>
                                            <p:strVal val="ppt_y"/>
                                          </p:val>
                                        </p:tav>
                                      </p:tavLst>
                                    </p:anim>
                                    <p:set>
                                      <p:cBhvr>
                                        <p:cTn id="1104" dur="1" fill="hold">
                                          <p:stCondLst>
                                            <p:cond delay="2999"/>
                                          </p:stCondLst>
                                        </p:cTn>
                                        <p:tgtEl>
                                          <p:spTgt spid="24"/>
                                        </p:tgtEl>
                                        <p:attrNameLst>
                                          <p:attrName>style.visibility</p:attrName>
                                        </p:attrNameLst>
                                      </p:cBhvr>
                                      <p:to>
                                        <p:strVal val="hidden"/>
                                      </p:to>
                                    </p:set>
                                  </p:childTnLst>
                                </p:cTn>
                              </p:par>
                              <p:par>
                                <p:cTn id="1105" presetID="2" presetClass="exit" presetSubtype="8" fill="hold" grpId="4" nodeType="withEffect">
                                  <p:stCondLst>
                                    <p:cond delay="0"/>
                                  </p:stCondLst>
                                  <p:childTnLst>
                                    <p:anim calcmode="lin" valueType="num">
                                      <p:cBhvr additive="base">
                                        <p:cTn id="1106" dur="3000"/>
                                        <p:tgtEl>
                                          <p:spTgt spid="25"/>
                                        </p:tgtEl>
                                        <p:attrNameLst>
                                          <p:attrName>ppt_x</p:attrName>
                                        </p:attrNameLst>
                                      </p:cBhvr>
                                      <p:tavLst>
                                        <p:tav tm="0">
                                          <p:val>
                                            <p:strVal val="ppt_x"/>
                                          </p:val>
                                        </p:tav>
                                        <p:tav tm="100000">
                                          <p:val>
                                            <p:strVal val="0-ppt_w/2"/>
                                          </p:val>
                                        </p:tav>
                                      </p:tavLst>
                                    </p:anim>
                                    <p:anim calcmode="lin" valueType="num">
                                      <p:cBhvr additive="base">
                                        <p:cTn id="1107" dur="3000"/>
                                        <p:tgtEl>
                                          <p:spTgt spid="25"/>
                                        </p:tgtEl>
                                        <p:attrNameLst>
                                          <p:attrName>ppt_y</p:attrName>
                                        </p:attrNameLst>
                                      </p:cBhvr>
                                      <p:tavLst>
                                        <p:tav tm="0">
                                          <p:val>
                                            <p:strVal val="ppt_y"/>
                                          </p:val>
                                        </p:tav>
                                        <p:tav tm="100000">
                                          <p:val>
                                            <p:strVal val="ppt_y"/>
                                          </p:val>
                                        </p:tav>
                                      </p:tavLst>
                                    </p:anim>
                                    <p:set>
                                      <p:cBhvr>
                                        <p:cTn id="1108" dur="1" fill="hold">
                                          <p:stCondLst>
                                            <p:cond delay="2999"/>
                                          </p:stCondLst>
                                        </p:cTn>
                                        <p:tgtEl>
                                          <p:spTgt spid="25"/>
                                        </p:tgtEl>
                                        <p:attrNameLst>
                                          <p:attrName>style.visibility</p:attrName>
                                        </p:attrNameLst>
                                      </p:cBhvr>
                                      <p:to>
                                        <p:strVal val="hidden"/>
                                      </p:to>
                                    </p:set>
                                  </p:childTnLst>
                                </p:cTn>
                              </p:par>
                              <p:par>
                                <p:cTn id="1109" presetID="2" presetClass="exit" presetSubtype="8" fill="hold" grpId="4" nodeType="withEffect">
                                  <p:stCondLst>
                                    <p:cond delay="0"/>
                                  </p:stCondLst>
                                  <p:childTnLst>
                                    <p:anim calcmode="lin" valueType="num">
                                      <p:cBhvr additive="base">
                                        <p:cTn id="1110" dur="3000"/>
                                        <p:tgtEl>
                                          <p:spTgt spid="26"/>
                                        </p:tgtEl>
                                        <p:attrNameLst>
                                          <p:attrName>ppt_x</p:attrName>
                                        </p:attrNameLst>
                                      </p:cBhvr>
                                      <p:tavLst>
                                        <p:tav tm="0">
                                          <p:val>
                                            <p:strVal val="ppt_x"/>
                                          </p:val>
                                        </p:tav>
                                        <p:tav tm="100000">
                                          <p:val>
                                            <p:strVal val="0-ppt_w/2"/>
                                          </p:val>
                                        </p:tav>
                                      </p:tavLst>
                                    </p:anim>
                                    <p:anim calcmode="lin" valueType="num">
                                      <p:cBhvr additive="base">
                                        <p:cTn id="1111" dur="3000"/>
                                        <p:tgtEl>
                                          <p:spTgt spid="26"/>
                                        </p:tgtEl>
                                        <p:attrNameLst>
                                          <p:attrName>ppt_y</p:attrName>
                                        </p:attrNameLst>
                                      </p:cBhvr>
                                      <p:tavLst>
                                        <p:tav tm="0">
                                          <p:val>
                                            <p:strVal val="ppt_y"/>
                                          </p:val>
                                        </p:tav>
                                        <p:tav tm="100000">
                                          <p:val>
                                            <p:strVal val="ppt_y"/>
                                          </p:val>
                                        </p:tav>
                                      </p:tavLst>
                                    </p:anim>
                                    <p:set>
                                      <p:cBhvr>
                                        <p:cTn id="1112" dur="1" fill="hold">
                                          <p:stCondLst>
                                            <p:cond delay="2999"/>
                                          </p:stCondLst>
                                        </p:cTn>
                                        <p:tgtEl>
                                          <p:spTgt spid="26"/>
                                        </p:tgtEl>
                                        <p:attrNameLst>
                                          <p:attrName>style.visibility</p:attrName>
                                        </p:attrNameLst>
                                      </p:cBhvr>
                                      <p:to>
                                        <p:strVal val="hidden"/>
                                      </p:to>
                                    </p:set>
                                  </p:childTnLst>
                                </p:cTn>
                              </p:par>
                              <p:par>
                                <p:cTn id="1113" presetID="2" presetClass="exit" presetSubtype="8" fill="hold" grpId="4" nodeType="withEffect">
                                  <p:stCondLst>
                                    <p:cond delay="0"/>
                                  </p:stCondLst>
                                  <p:childTnLst>
                                    <p:anim calcmode="lin" valueType="num">
                                      <p:cBhvr additive="base">
                                        <p:cTn id="1114" dur="3000"/>
                                        <p:tgtEl>
                                          <p:spTgt spid="27"/>
                                        </p:tgtEl>
                                        <p:attrNameLst>
                                          <p:attrName>ppt_x</p:attrName>
                                        </p:attrNameLst>
                                      </p:cBhvr>
                                      <p:tavLst>
                                        <p:tav tm="0">
                                          <p:val>
                                            <p:strVal val="ppt_x"/>
                                          </p:val>
                                        </p:tav>
                                        <p:tav tm="100000">
                                          <p:val>
                                            <p:strVal val="0-ppt_w/2"/>
                                          </p:val>
                                        </p:tav>
                                      </p:tavLst>
                                    </p:anim>
                                    <p:anim calcmode="lin" valueType="num">
                                      <p:cBhvr additive="base">
                                        <p:cTn id="1115" dur="3000"/>
                                        <p:tgtEl>
                                          <p:spTgt spid="27"/>
                                        </p:tgtEl>
                                        <p:attrNameLst>
                                          <p:attrName>ppt_y</p:attrName>
                                        </p:attrNameLst>
                                      </p:cBhvr>
                                      <p:tavLst>
                                        <p:tav tm="0">
                                          <p:val>
                                            <p:strVal val="ppt_y"/>
                                          </p:val>
                                        </p:tav>
                                        <p:tav tm="100000">
                                          <p:val>
                                            <p:strVal val="ppt_y"/>
                                          </p:val>
                                        </p:tav>
                                      </p:tavLst>
                                    </p:anim>
                                    <p:set>
                                      <p:cBhvr>
                                        <p:cTn id="1116" dur="1" fill="hold">
                                          <p:stCondLst>
                                            <p:cond delay="2999"/>
                                          </p:stCondLst>
                                        </p:cTn>
                                        <p:tgtEl>
                                          <p:spTgt spid="27"/>
                                        </p:tgtEl>
                                        <p:attrNameLst>
                                          <p:attrName>style.visibility</p:attrName>
                                        </p:attrNameLst>
                                      </p:cBhvr>
                                      <p:to>
                                        <p:strVal val="hidden"/>
                                      </p:to>
                                    </p:set>
                                  </p:childTnLst>
                                </p:cTn>
                              </p:par>
                              <p:par>
                                <p:cTn id="1117" presetID="2" presetClass="exit" presetSubtype="8" fill="hold" grpId="4" nodeType="withEffect">
                                  <p:stCondLst>
                                    <p:cond delay="0"/>
                                  </p:stCondLst>
                                  <p:childTnLst>
                                    <p:anim calcmode="lin" valueType="num">
                                      <p:cBhvr additive="base">
                                        <p:cTn id="1118" dur="3000"/>
                                        <p:tgtEl>
                                          <p:spTgt spid="28"/>
                                        </p:tgtEl>
                                        <p:attrNameLst>
                                          <p:attrName>ppt_x</p:attrName>
                                        </p:attrNameLst>
                                      </p:cBhvr>
                                      <p:tavLst>
                                        <p:tav tm="0">
                                          <p:val>
                                            <p:strVal val="ppt_x"/>
                                          </p:val>
                                        </p:tav>
                                        <p:tav tm="100000">
                                          <p:val>
                                            <p:strVal val="0-ppt_w/2"/>
                                          </p:val>
                                        </p:tav>
                                      </p:tavLst>
                                    </p:anim>
                                    <p:anim calcmode="lin" valueType="num">
                                      <p:cBhvr additive="base">
                                        <p:cTn id="1119" dur="3000"/>
                                        <p:tgtEl>
                                          <p:spTgt spid="28"/>
                                        </p:tgtEl>
                                        <p:attrNameLst>
                                          <p:attrName>ppt_y</p:attrName>
                                        </p:attrNameLst>
                                      </p:cBhvr>
                                      <p:tavLst>
                                        <p:tav tm="0">
                                          <p:val>
                                            <p:strVal val="ppt_y"/>
                                          </p:val>
                                        </p:tav>
                                        <p:tav tm="100000">
                                          <p:val>
                                            <p:strVal val="ppt_y"/>
                                          </p:val>
                                        </p:tav>
                                      </p:tavLst>
                                    </p:anim>
                                    <p:set>
                                      <p:cBhvr>
                                        <p:cTn id="1120" dur="1" fill="hold">
                                          <p:stCondLst>
                                            <p:cond delay="2999"/>
                                          </p:stCondLst>
                                        </p:cTn>
                                        <p:tgtEl>
                                          <p:spTgt spid="28"/>
                                        </p:tgtEl>
                                        <p:attrNameLst>
                                          <p:attrName>style.visibility</p:attrName>
                                        </p:attrNameLst>
                                      </p:cBhvr>
                                      <p:to>
                                        <p:strVal val="hidden"/>
                                      </p:to>
                                    </p:set>
                                  </p:childTnLst>
                                </p:cTn>
                              </p:par>
                              <p:par>
                                <p:cTn id="1121" presetID="2" presetClass="exit" presetSubtype="8" fill="hold" grpId="4" nodeType="withEffect">
                                  <p:stCondLst>
                                    <p:cond delay="0"/>
                                  </p:stCondLst>
                                  <p:childTnLst>
                                    <p:anim calcmode="lin" valueType="num">
                                      <p:cBhvr additive="base">
                                        <p:cTn id="1122" dur="3000"/>
                                        <p:tgtEl>
                                          <p:spTgt spid="29"/>
                                        </p:tgtEl>
                                        <p:attrNameLst>
                                          <p:attrName>ppt_x</p:attrName>
                                        </p:attrNameLst>
                                      </p:cBhvr>
                                      <p:tavLst>
                                        <p:tav tm="0">
                                          <p:val>
                                            <p:strVal val="ppt_x"/>
                                          </p:val>
                                        </p:tav>
                                        <p:tav tm="100000">
                                          <p:val>
                                            <p:strVal val="0-ppt_w/2"/>
                                          </p:val>
                                        </p:tav>
                                      </p:tavLst>
                                    </p:anim>
                                    <p:anim calcmode="lin" valueType="num">
                                      <p:cBhvr additive="base">
                                        <p:cTn id="1123" dur="3000"/>
                                        <p:tgtEl>
                                          <p:spTgt spid="29"/>
                                        </p:tgtEl>
                                        <p:attrNameLst>
                                          <p:attrName>ppt_y</p:attrName>
                                        </p:attrNameLst>
                                      </p:cBhvr>
                                      <p:tavLst>
                                        <p:tav tm="0">
                                          <p:val>
                                            <p:strVal val="ppt_y"/>
                                          </p:val>
                                        </p:tav>
                                        <p:tav tm="100000">
                                          <p:val>
                                            <p:strVal val="ppt_y"/>
                                          </p:val>
                                        </p:tav>
                                      </p:tavLst>
                                    </p:anim>
                                    <p:set>
                                      <p:cBhvr>
                                        <p:cTn id="1124" dur="1" fill="hold">
                                          <p:stCondLst>
                                            <p:cond delay="2999"/>
                                          </p:stCondLst>
                                        </p:cTn>
                                        <p:tgtEl>
                                          <p:spTgt spid="29"/>
                                        </p:tgtEl>
                                        <p:attrNameLst>
                                          <p:attrName>style.visibility</p:attrName>
                                        </p:attrNameLst>
                                      </p:cBhvr>
                                      <p:to>
                                        <p:strVal val="hidden"/>
                                      </p:to>
                                    </p:set>
                                  </p:childTnLst>
                                </p:cTn>
                              </p:par>
                              <p:par>
                                <p:cTn id="1125" presetID="2" presetClass="exit" presetSubtype="8" fill="hold" grpId="4" nodeType="withEffect">
                                  <p:stCondLst>
                                    <p:cond delay="0"/>
                                  </p:stCondLst>
                                  <p:childTnLst>
                                    <p:anim calcmode="lin" valueType="num">
                                      <p:cBhvr additive="base">
                                        <p:cTn id="1126" dur="3000"/>
                                        <p:tgtEl>
                                          <p:spTgt spid="30"/>
                                        </p:tgtEl>
                                        <p:attrNameLst>
                                          <p:attrName>ppt_x</p:attrName>
                                        </p:attrNameLst>
                                      </p:cBhvr>
                                      <p:tavLst>
                                        <p:tav tm="0">
                                          <p:val>
                                            <p:strVal val="ppt_x"/>
                                          </p:val>
                                        </p:tav>
                                        <p:tav tm="100000">
                                          <p:val>
                                            <p:strVal val="0-ppt_w/2"/>
                                          </p:val>
                                        </p:tav>
                                      </p:tavLst>
                                    </p:anim>
                                    <p:anim calcmode="lin" valueType="num">
                                      <p:cBhvr additive="base">
                                        <p:cTn id="1127" dur="3000"/>
                                        <p:tgtEl>
                                          <p:spTgt spid="30"/>
                                        </p:tgtEl>
                                        <p:attrNameLst>
                                          <p:attrName>ppt_y</p:attrName>
                                        </p:attrNameLst>
                                      </p:cBhvr>
                                      <p:tavLst>
                                        <p:tav tm="0">
                                          <p:val>
                                            <p:strVal val="ppt_y"/>
                                          </p:val>
                                        </p:tav>
                                        <p:tav tm="100000">
                                          <p:val>
                                            <p:strVal val="ppt_y"/>
                                          </p:val>
                                        </p:tav>
                                      </p:tavLst>
                                    </p:anim>
                                    <p:set>
                                      <p:cBhvr>
                                        <p:cTn id="1128" dur="1" fill="hold">
                                          <p:stCondLst>
                                            <p:cond delay="2999"/>
                                          </p:stCondLst>
                                        </p:cTn>
                                        <p:tgtEl>
                                          <p:spTgt spid="30"/>
                                        </p:tgtEl>
                                        <p:attrNameLst>
                                          <p:attrName>style.visibility</p:attrName>
                                        </p:attrNameLst>
                                      </p:cBhvr>
                                      <p:to>
                                        <p:strVal val="hidden"/>
                                      </p:to>
                                    </p:set>
                                  </p:childTnLst>
                                </p:cTn>
                              </p:par>
                              <p:par>
                                <p:cTn id="1129" presetID="2" presetClass="exit" presetSubtype="8" fill="hold" grpId="4" nodeType="withEffect">
                                  <p:stCondLst>
                                    <p:cond delay="0"/>
                                  </p:stCondLst>
                                  <p:childTnLst>
                                    <p:anim calcmode="lin" valueType="num">
                                      <p:cBhvr additive="base">
                                        <p:cTn id="1130" dur="3000"/>
                                        <p:tgtEl>
                                          <p:spTgt spid="31"/>
                                        </p:tgtEl>
                                        <p:attrNameLst>
                                          <p:attrName>ppt_x</p:attrName>
                                        </p:attrNameLst>
                                      </p:cBhvr>
                                      <p:tavLst>
                                        <p:tav tm="0">
                                          <p:val>
                                            <p:strVal val="ppt_x"/>
                                          </p:val>
                                        </p:tav>
                                        <p:tav tm="100000">
                                          <p:val>
                                            <p:strVal val="0-ppt_w/2"/>
                                          </p:val>
                                        </p:tav>
                                      </p:tavLst>
                                    </p:anim>
                                    <p:anim calcmode="lin" valueType="num">
                                      <p:cBhvr additive="base">
                                        <p:cTn id="1131" dur="3000"/>
                                        <p:tgtEl>
                                          <p:spTgt spid="31"/>
                                        </p:tgtEl>
                                        <p:attrNameLst>
                                          <p:attrName>ppt_y</p:attrName>
                                        </p:attrNameLst>
                                      </p:cBhvr>
                                      <p:tavLst>
                                        <p:tav tm="0">
                                          <p:val>
                                            <p:strVal val="ppt_y"/>
                                          </p:val>
                                        </p:tav>
                                        <p:tav tm="100000">
                                          <p:val>
                                            <p:strVal val="ppt_y"/>
                                          </p:val>
                                        </p:tav>
                                      </p:tavLst>
                                    </p:anim>
                                    <p:set>
                                      <p:cBhvr>
                                        <p:cTn id="1132" dur="1" fill="hold">
                                          <p:stCondLst>
                                            <p:cond delay="2999"/>
                                          </p:stCondLst>
                                        </p:cTn>
                                        <p:tgtEl>
                                          <p:spTgt spid="31"/>
                                        </p:tgtEl>
                                        <p:attrNameLst>
                                          <p:attrName>style.visibility</p:attrName>
                                        </p:attrNameLst>
                                      </p:cBhvr>
                                      <p:to>
                                        <p:strVal val="hidden"/>
                                      </p:to>
                                    </p:set>
                                  </p:childTnLst>
                                </p:cTn>
                              </p:par>
                              <p:par>
                                <p:cTn id="1133" presetID="2" presetClass="exit" presetSubtype="8" fill="hold" grpId="4" nodeType="withEffect">
                                  <p:stCondLst>
                                    <p:cond delay="0"/>
                                  </p:stCondLst>
                                  <p:childTnLst>
                                    <p:anim calcmode="lin" valueType="num">
                                      <p:cBhvr additive="base">
                                        <p:cTn id="1134" dur="3000"/>
                                        <p:tgtEl>
                                          <p:spTgt spid="32"/>
                                        </p:tgtEl>
                                        <p:attrNameLst>
                                          <p:attrName>ppt_x</p:attrName>
                                        </p:attrNameLst>
                                      </p:cBhvr>
                                      <p:tavLst>
                                        <p:tav tm="0">
                                          <p:val>
                                            <p:strVal val="ppt_x"/>
                                          </p:val>
                                        </p:tav>
                                        <p:tav tm="100000">
                                          <p:val>
                                            <p:strVal val="0-ppt_w/2"/>
                                          </p:val>
                                        </p:tav>
                                      </p:tavLst>
                                    </p:anim>
                                    <p:anim calcmode="lin" valueType="num">
                                      <p:cBhvr additive="base">
                                        <p:cTn id="1135" dur="3000"/>
                                        <p:tgtEl>
                                          <p:spTgt spid="32"/>
                                        </p:tgtEl>
                                        <p:attrNameLst>
                                          <p:attrName>ppt_y</p:attrName>
                                        </p:attrNameLst>
                                      </p:cBhvr>
                                      <p:tavLst>
                                        <p:tav tm="0">
                                          <p:val>
                                            <p:strVal val="ppt_y"/>
                                          </p:val>
                                        </p:tav>
                                        <p:tav tm="100000">
                                          <p:val>
                                            <p:strVal val="ppt_y"/>
                                          </p:val>
                                        </p:tav>
                                      </p:tavLst>
                                    </p:anim>
                                    <p:set>
                                      <p:cBhvr>
                                        <p:cTn id="1136" dur="1" fill="hold">
                                          <p:stCondLst>
                                            <p:cond delay="2999"/>
                                          </p:stCondLst>
                                        </p:cTn>
                                        <p:tgtEl>
                                          <p:spTgt spid="32"/>
                                        </p:tgtEl>
                                        <p:attrNameLst>
                                          <p:attrName>style.visibility</p:attrName>
                                        </p:attrNameLst>
                                      </p:cBhvr>
                                      <p:to>
                                        <p:strVal val="hidden"/>
                                      </p:to>
                                    </p:set>
                                  </p:childTnLst>
                                </p:cTn>
                              </p:par>
                              <p:par>
                                <p:cTn id="1137" presetID="2" presetClass="exit" presetSubtype="8" fill="hold" grpId="4" nodeType="withEffect">
                                  <p:stCondLst>
                                    <p:cond delay="0"/>
                                  </p:stCondLst>
                                  <p:childTnLst>
                                    <p:anim calcmode="lin" valueType="num">
                                      <p:cBhvr additive="base">
                                        <p:cTn id="1138" dur="3000"/>
                                        <p:tgtEl>
                                          <p:spTgt spid="33"/>
                                        </p:tgtEl>
                                        <p:attrNameLst>
                                          <p:attrName>ppt_x</p:attrName>
                                        </p:attrNameLst>
                                      </p:cBhvr>
                                      <p:tavLst>
                                        <p:tav tm="0">
                                          <p:val>
                                            <p:strVal val="ppt_x"/>
                                          </p:val>
                                        </p:tav>
                                        <p:tav tm="100000">
                                          <p:val>
                                            <p:strVal val="0-ppt_w/2"/>
                                          </p:val>
                                        </p:tav>
                                      </p:tavLst>
                                    </p:anim>
                                    <p:anim calcmode="lin" valueType="num">
                                      <p:cBhvr additive="base">
                                        <p:cTn id="1139" dur="3000"/>
                                        <p:tgtEl>
                                          <p:spTgt spid="33"/>
                                        </p:tgtEl>
                                        <p:attrNameLst>
                                          <p:attrName>ppt_y</p:attrName>
                                        </p:attrNameLst>
                                      </p:cBhvr>
                                      <p:tavLst>
                                        <p:tav tm="0">
                                          <p:val>
                                            <p:strVal val="ppt_y"/>
                                          </p:val>
                                        </p:tav>
                                        <p:tav tm="100000">
                                          <p:val>
                                            <p:strVal val="ppt_y"/>
                                          </p:val>
                                        </p:tav>
                                      </p:tavLst>
                                    </p:anim>
                                    <p:set>
                                      <p:cBhvr>
                                        <p:cTn id="1140" dur="1" fill="hold">
                                          <p:stCondLst>
                                            <p:cond delay="2999"/>
                                          </p:stCondLst>
                                        </p:cTn>
                                        <p:tgtEl>
                                          <p:spTgt spid="33"/>
                                        </p:tgtEl>
                                        <p:attrNameLst>
                                          <p:attrName>style.visibility</p:attrName>
                                        </p:attrNameLst>
                                      </p:cBhvr>
                                      <p:to>
                                        <p:strVal val="hidden"/>
                                      </p:to>
                                    </p:set>
                                  </p:childTnLst>
                                </p:cTn>
                              </p:par>
                              <p:par>
                                <p:cTn id="1141" presetID="2" presetClass="exit" presetSubtype="8" fill="hold" grpId="4" nodeType="withEffect">
                                  <p:stCondLst>
                                    <p:cond delay="0"/>
                                  </p:stCondLst>
                                  <p:childTnLst>
                                    <p:anim calcmode="lin" valueType="num">
                                      <p:cBhvr additive="base">
                                        <p:cTn id="1142" dur="3000"/>
                                        <p:tgtEl>
                                          <p:spTgt spid="34"/>
                                        </p:tgtEl>
                                        <p:attrNameLst>
                                          <p:attrName>ppt_x</p:attrName>
                                        </p:attrNameLst>
                                      </p:cBhvr>
                                      <p:tavLst>
                                        <p:tav tm="0">
                                          <p:val>
                                            <p:strVal val="ppt_x"/>
                                          </p:val>
                                        </p:tav>
                                        <p:tav tm="100000">
                                          <p:val>
                                            <p:strVal val="0-ppt_w/2"/>
                                          </p:val>
                                        </p:tav>
                                      </p:tavLst>
                                    </p:anim>
                                    <p:anim calcmode="lin" valueType="num">
                                      <p:cBhvr additive="base">
                                        <p:cTn id="1143" dur="3000"/>
                                        <p:tgtEl>
                                          <p:spTgt spid="34"/>
                                        </p:tgtEl>
                                        <p:attrNameLst>
                                          <p:attrName>ppt_y</p:attrName>
                                        </p:attrNameLst>
                                      </p:cBhvr>
                                      <p:tavLst>
                                        <p:tav tm="0">
                                          <p:val>
                                            <p:strVal val="ppt_y"/>
                                          </p:val>
                                        </p:tav>
                                        <p:tav tm="100000">
                                          <p:val>
                                            <p:strVal val="ppt_y"/>
                                          </p:val>
                                        </p:tav>
                                      </p:tavLst>
                                    </p:anim>
                                    <p:set>
                                      <p:cBhvr>
                                        <p:cTn id="1144" dur="1" fill="hold">
                                          <p:stCondLst>
                                            <p:cond delay="2999"/>
                                          </p:stCondLst>
                                        </p:cTn>
                                        <p:tgtEl>
                                          <p:spTgt spid="34"/>
                                        </p:tgtEl>
                                        <p:attrNameLst>
                                          <p:attrName>style.visibility</p:attrName>
                                        </p:attrNameLst>
                                      </p:cBhvr>
                                      <p:to>
                                        <p:strVal val="hidden"/>
                                      </p:to>
                                    </p:set>
                                  </p:childTnLst>
                                </p:cTn>
                              </p:par>
                              <p:par>
                                <p:cTn id="1145" presetID="2" presetClass="exit" presetSubtype="8" fill="hold" grpId="4" nodeType="withEffect">
                                  <p:stCondLst>
                                    <p:cond delay="0"/>
                                  </p:stCondLst>
                                  <p:childTnLst>
                                    <p:anim calcmode="lin" valueType="num">
                                      <p:cBhvr additive="base">
                                        <p:cTn id="1146" dur="3000"/>
                                        <p:tgtEl>
                                          <p:spTgt spid="35"/>
                                        </p:tgtEl>
                                        <p:attrNameLst>
                                          <p:attrName>ppt_x</p:attrName>
                                        </p:attrNameLst>
                                      </p:cBhvr>
                                      <p:tavLst>
                                        <p:tav tm="0">
                                          <p:val>
                                            <p:strVal val="ppt_x"/>
                                          </p:val>
                                        </p:tav>
                                        <p:tav tm="100000">
                                          <p:val>
                                            <p:strVal val="0-ppt_w/2"/>
                                          </p:val>
                                        </p:tav>
                                      </p:tavLst>
                                    </p:anim>
                                    <p:anim calcmode="lin" valueType="num">
                                      <p:cBhvr additive="base">
                                        <p:cTn id="1147" dur="3000"/>
                                        <p:tgtEl>
                                          <p:spTgt spid="35"/>
                                        </p:tgtEl>
                                        <p:attrNameLst>
                                          <p:attrName>ppt_y</p:attrName>
                                        </p:attrNameLst>
                                      </p:cBhvr>
                                      <p:tavLst>
                                        <p:tav tm="0">
                                          <p:val>
                                            <p:strVal val="ppt_y"/>
                                          </p:val>
                                        </p:tav>
                                        <p:tav tm="100000">
                                          <p:val>
                                            <p:strVal val="ppt_y"/>
                                          </p:val>
                                        </p:tav>
                                      </p:tavLst>
                                    </p:anim>
                                    <p:set>
                                      <p:cBhvr>
                                        <p:cTn id="1148" dur="1" fill="hold">
                                          <p:stCondLst>
                                            <p:cond delay="2999"/>
                                          </p:stCondLst>
                                        </p:cTn>
                                        <p:tgtEl>
                                          <p:spTgt spid="35"/>
                                        </p:tgtEl>
                                        <p:attrNameLst>
                                          <p:attrName>style.visibility</p:attrName>
                                        </p:attrNameLst>
                                      </p:cBhvr>
                                      <p:to>
                                        <p:strVal val="hidden"/>
                                      </p:to>
                                    </p:set>
                                  </p:childTnLst>
                                </p:cTn>
                              </p:par>
                              <p:par>
                                <p:cTn id="1149" presetID="2" presetClass="exit" presetSubtype="8" fill="hold" grpId="4" nodeType="withEffect">
                                  <p:stCondLst>
                                    <p:cond delay="0"/>
                                  </p:stCondLst>
                                  <p:childTnLst>
                                    <p:anim calcmode="lin" valueType="num">
                                      <p:cBhvr additive="base">
                                        <p:cTn id="1150" dur="3000"/>
                                        <p:tgtEl>
                                          <p:spTgt spid="36"/>
                                        </p:tgtEl>
                                        <p:attrNameLst>
                                          <p:attrName>ppt_x</p:attrName>
                                        </p:attrNameLst>
                                      </p:cBhvr>
                                      <p:tavLst>
                                        <p:tav tm="0">
                                          <p:val>
                                            <p:strVal val="ppt_x"/>
                                          </p:val>
                                        </p:tav>
                                        <p:tav tm="100000">
                                          <p:val>
                                            <p:strVal val="0-ppt_w/2"/>
                                          </p:val>
                                        </p:tav>
                                      </p:tavLst>
                                    </p:anim>
                                    <p:anim calcmode="lin" valueType="num">
                                      <p:cBhvr additive="base">
                                        <p:cTn id="1151" dur="3000"/>
                                        <p:tgtEl>
                                          <p:spTgt spid="36"/>
                                        </p:tgtEl>
                                        <p:attrNameLst>
                                          <p:attrName>ppt_y</p:attrName>
                                        </p:attrNameLst>
                                      </p:cBhvr>
                                      <p:tavLst>
                                        <p:tav tm="0">
                                          <p:val>
                                            <p:strVal val="ppt_y"/>
                                          </p:val>
                                        </p:tav>
                                        <p:tav tm="100000">
                                          <p:val>
                                            <p:strVal val="ppt_y"/>
                                          </p:val>
                                        </p:tav>
                                      </p:tavLst>
                                    </p:anim>
                                    <p:set>
                                      <p:cBhvr>
                                        <p:cTn id="1152" dur="1" fill="hold">
                                          <p:stCondLst>
                                            <p:cond delay="2999"/>
                                          </p:stCondLst>
                                        </p:cTn>
                                        <p:tgtEl>
                                          <p:spTgt spid="36"/>
                                        </p:tgtEl>
                                        <p:attrNameLst>
                                          <p:attrName>style.visibility</p:attrName>
                                        </p:attrNameLst>
                                      </p:cBhvr>
                                      <p:to>
                                        <p:strVal val="hidden"/>
                                      </p:to>
                                    </p:set>
                                  </p:childTnLst>
                                </p:cTn>
                              </p:par>
                              <p:par>
                                <p:cTn id="1153" presetID="2" presetClass="exit" presetSubtype="8" fill="hold" grpId="4" nodeType="withEffect">
                                  <p:stCondLst>
                                    <p:cond delay="0"/>
                                  </p:stCondLst>
                                  <p:childTnLst>
                                    <p:anim calcmode="lin" valueType="num">
                                      <p:cBhvr additive="base">
                                        <p:cTn id="1154" dur="3000"/>
                                        <p:tgtEl>
                                          <p:spTgt spid="37"/>
                                        </p:tgtEl>
                                        <p:attrNameLst>
                                          <p:attrName>ppt_x</p:attrName>
                                        </p:attrNameLst>
                                      </p:cBhvr>
                                      <p:tavLst>
                                        <p:tav tm="0">
                                          <p:val>
                                            <p:strVal val="ppt_x"/>
                                          </p:val>
                                        </p:tav>
                                        <p:tav tm="100000">
                                          <p:val>
                                            <p:strVal val="0-ppt_w/2"/>
                                          </p:val>
                                        </p:tav>
                                      </p:tavLst>
                                    </p:anim>
                                    <p:anim calcmode="lin" valueType="num">
                                      <p:cBhvr additive="base">
                                        <p:cTn id="1155" dur="3000"/>
                                        <p:tgtEl>
                                          <p:spTgt spid="37"/>
                                        </p:tgtEl>
                                        <p:attrNameLst>
                                          <p:attrName>ppt_y</p:attrName>
                                        </p:attrNameLst>
                                      </p:cBhvr>
                                      <p:tavLst>
                                        <p:tav tm="0">
                                          <p:val>
                                            <p:strVal val="ppt_y"/>
                                          </p:val>
                                        </p:tav>
                                        <p:tav tm="100000">
                                          <p:val>
                                            <p:strVal val="ppt_y"/>
                                          </p:val>
                                        </p:tav>
                                      </p:tavLst>
                                    </p:anim>
                                    <p:set>
                                      <p:cBhvr>
                                        <p:cTn id="1156" dur="1" fill="hold">
                                          <p:stCondLst>
                                            <p:cond delay="2999"/>
                                          </p:stCondLst>
                                        </p:cTn>
                                        <p:tgtEl>
                                          <p:spTgt spid="37"/>
                                        </p:tgtEl>
                                        <p:attrNameLst>
                                          <p:attrName>style.visibility</p:attrName>
                                        </p:attrNameLst>
                                      </p:cBhvr>
                                      <p:to>
                                        <p:strVal val="hidden"/>
                                      </p:to>
                                    </p:set>
                                  </p:childTnLst>
                                </p:cTn>
                              </p:par>
                              <p:par>
                                <p:cTn id="1157" presetID="2" presetClass="exit" presetSubtype="8" fill="hold" grpId="4" nodeType="withEffect">
                                  <p:stCondLst>
                                    <p:cond delay="0"/>
                                  </p:stCondLst>
                                  <p:childTnLst>
                                    <p:anim calcmode="lin" valueType="num">
                                      <p:cBhvr additive="base">
                                        <p:cTn id="1158" dur="3000"/>
                                        <p:tgtEl>
                                          <p:spTgt spid="38"/>
                                        </p:tgtEl>
                                        <p:attrNameLst>
                                          <p:attrName>ppt_x</p:attrName>
                                        </p:attrNameLst>
                                      </p:cBhvr>
                                      <p:tavLst>
                                        <p:tav tm="0">
                                          <p:val>
                                            <p:strVal val="ppt_x"/>
                                          </p:val>
                                        </p:tav>
                                        <p:tav tm="100000">
                                          <p:val>
                                            <p:strVal val="0-ppt_w/2"/>
                                          </p:val>
                                        </p:tav>
                                      </p:tavLst>
                                    </p:anim>
                                    <p:anim calcmode="lin" valueType="num">
                                      <p:cBhvr additive="base">
                                        <p:cTn id="1159" dur="3000"/>
                                        <p:tgtEl>
                                          <p:spTgt spid="38"/>
                                        </p:tgtEl>
                                        <p:attrNameLst>
                                          <p:attrName>ppt_y</p:attrName>
                                        </p:attrNameLst>
                                      </p:cBhvr>
                                      <p:tavLst>
                                        <p:tav tm="0">
                                          <p:val>
                                            <p:strVal val="ppt_y"/>
                                          </p:val>
                                        </p:tav>
                                        <p:tav tm="100000">
                                          <p:val>
                                            <p:strVal val="ppt_y"/>
                                          </p:val>
                                        </p:tav>
                                      </p:tavLst>
                                    </p:anim>
                                    <p:set>
                                      <p:cBhvr>
                                        <p:cTn id="1160" dur="1" fill="hold">
                                          <p:stCondLst>
                                            <p:cond delay="2999"/>
                                          </p:stCondLst>
                                        </p:cTn>
                                        <p:tgtEl>
                                          <p:spTgt spid="38"/>
                                        </p:tgtEl>
                                        <p:attrNameLst>
                                          <p:attrName>style.visibility</p:attrName>
                                        </p:attrNameLst>
                                      </p:cBhvr>
                                      <p:to>
                                        <p:strVal val="hidden"/>
                                      </p:to>
                                    </p:set>
                                  </p:childTnLst>
                                </p:cTn>
                              </p:par>
                              <p:par>
                                <p:cTn id="1161" presetID="2" presetClass="exit" presetSubtype="8" fill="hold" grpId="4" nodeType="withEffect">
                                  <p:stCondLst>
                                    <p:cond delay="0"/>
                                  </p:stCondLst>
                                  <p:childTnLst>
                                    <p:anim calcmode="lin" valueType="num">
                                      <p:cBhvr additive="base">
                                        <p:cTn id="1162" dur="3000"/>
                                        <p:tgtEl>
                                          <p:spTgt spid="39"/>
                                        </p:tgtEl>
                                        <p:attrNameLst>
                                          <p:attrName>ppt_x</p:attrName>
                                        </p:attrNameLst>
                                      </p:cBhvr>
                                      <p:tavLst>
                                        <p:tav tm="0">
                                          <p:val>
                                            <p:strVal val="ppt_x"/>
                                          </p:val>
                                        </p:tav>
                                        <p:tav tm="100000">
                                          <p:val>
                                            <p:strVal val="0-ppt_w/2"/>
                                          </p:val>
                                        </p:tav>
                                      </p:tavLst>
                                    </p:anim>
                                    <p:anim calcmode="lin" valueType="num">
                                      <p:cBhvr additive="base">
                                        <p:cTn id="1163" dur="3000"/>
                                        <p:tgtEl>
                                          <p:spTgt spid="39"/>
                                        </p:tgtEl>
                                        <p:attrNameLst>
                                          <p:attrName>ppt_y</p:attrName>
                                        </p:attrNameLst>
                                      </p:cBhvr>
                                      <p:tavLst>
                                        <p:tav tm="0">
                                          <p:val>
                                            <p:strVal val="ppt_y"/>
                                          </p:val>
                                        </p:tav>
                                        <p:tav tm="100000">
                                          <p:val>
                                            <p:strVal val="ppt_y"/>
                                          </p:val>
                                        </p:tav>
                                      </p:tavLst>
                                    </p:anim>
                                    <p:set>
                                      <p:cBhvr>
                                        <p:cTn id="1164" dur="1" fill="hold">
                                          <p:stCondLst>
                                            <p:cond delay="2999"/>
                                          </p:stCondLst>
                                        </p:cTn>
                                        <p:tgtEl>
                                          <p:spTgt spid="39"/>
                                        </p:tgtEl>
                                        <p:attrNameLst>
                                          <p:attrName>style.visibility</p:attrName>
                                        </p:attrNameLst>
                                      </p:cBhvr>
                                      <p:to>
                                        <p:strVal val="hidden"/>
                                      </p:to>
                                    </p:set>
                                  </p:childTnLst>
                                </p:cTn>
                              </p:par>
                              <p:par>
                                <p:cTn id="1165" presetID="2" presetClass="exit" presetSubtype="8" fill="hold" grpId="4" nodeType="withEffect">
                                  <p:stCondLst>
                                    <p:cond delay="0"/>
                                  </p:stCondLst>
                                  <p:childTnLst>
                                    <p:anim calcmode="lin" valueType="num">
                                      <p:cBhvr additive="base">
                                        <p:cTn id="1166" dur="3000"/>
                                        <p:tgtEl>
                                          <p:spTgt spid="57"/>
                                        </p:tgtEl>
                                        <p:attrNameLst>
                                          <p:attrName>ppt_x</p:attrName>
                                        </p:attrNameLst>
                                      </p:cBhvr>
                                      <p:tavLst>
                                        <p:tav tm="0">
                                          <p:val>
                                            <p:strVal val="ppt_x"/>
                                          </p:val>
                                        </p:tav>
                                        <p:tav tm="100000">
                                          <p:val>
                                            <p:strVal val="0-ppt_w/2"/>
                                          </p:val>
                                        </p:tav>
                                      </p:tavLst>
                                    </p:anim>
                                    <p:anim calcmode="lin" valueType="num">
                                      <p:cBhvr additive="base">
                                        <p:cTn id="1167" dur="3000"/>
                                        <p:tgtEl>
                                          <p:spTgt spid="57"/>
                                        </p:tgtEl>
                                        <p:attrNameLst>
                                          <p:attrName>ppt_y</p:attrName>
                                        </p:attrNameLst>
                                      </p:cBhvr>
                                      <p:tavLst>
                                        <p:tav tm="0">
                                          <p:val>
                                            <p:strVal val="ppt_y"/>
                                          </p:val>
                                        </p:tav>
                                        <p:tav tm="100000">
                                          <p:val>
                                            <p:strVal val="ppt_y"/>
                                          </p:val>
                                        </p:tav>
                                      </p:tavLst>
                                    </p:anim>
                                    <p:set>
                                      <p:cBhvr>
                                        <p:cTn id="1168" dur="1" fill="hold">
                                          <p:stCondLst>
                                            <p:cond delay="2999"/>
                                          </p:stCondLst>
                                        </p:cTn>
                                        <p:tgtEl>
                                          <p:spTgt spid="57"/>
                                        </p:tgtEl>
                                        <p:attrNameLst>
                                          <p:attrName>style.visibility</p:attrName>
                                        </p:attrNameLst>
                                      </p:cBhvr>
                                      <p:to>
                                        <p:strVal val="hidden"/>
                                      </p:to>
                                    </p:set>
                                  </p:childTnLst>
                                </p:cTn>
                              </p:par>
                              <p:par>
                                <p:cTn id="1169" presetID="2" presetClass="exit" presetSubtype="8" fill="hold" grpId="4" nodeType="withEffect">
                                  <p:stCondLst>
                                    <p:cond delay="0"/>
                                  </p:stCondLst>
                                  <p:childTnLst>
                                    <p:anim calcmode="lin" valueType="num">
                                      <p:cBhvr additive="base">
                                        <p:cTn id="1170" dur="3000"/>
                                        <p:tgtEl>
                                          <p:spTgt spid="58"/>
                                        </p:tgtEl>
                                        <p:attrNameLst>
                                          <p:attrName>ppt_x</p:attrName>
                                        </p:attrNameLst>
                                      </p:cBhvr>
                                      <p:tavLst>
                                        <p:tav tm="0">
                                          <p:val>
                                            <p:strVal val="ppt_x"/>
                                          </p:val>
                                        </p:tav>
                                        <p:tav tm="100000">
                                          <p:val>
                                            <p:strVal val="0-ppt_w/2"/>
                                          </p:val>
                                        </p:tav>
                                      </p:tavLst>
                                    </p:anim>
                                    <p:anim calcmode="lin" valueType="num">
                                      <p:cBhvr additive="base">
                                        <p:cTn id="1171" dur="3000"/>
                                        <p:tgtEl>
                                          <p:spTgt spid="58"/>
                                        </p:tgtEl>
                                        <p:attrNameLst>
                                          <p:attrName>ppt_y</p:attrName>
                                        </p:attrNameLst>
                                      </p:cBhvr>
                                      <p:tavLst>
                                        <p:tav tm="0">
                                          <p:val>
                                            <p:strVal val="ppt_y"/>
                                          </p:val>
                                        </p:tav>
                                        <p:tav tm="100000">
                                          <p:val>
                                            <p:strVal val="ppt_y"/>
                                          </p:val>
                                        </p:tav>
                                      </p:tavLst>
                                    </p:anim>
                                    <p:set>
                                      <p:cBhvr>
                                        <p:cTn id="1172" dur="1" fill="hold">
                                          <p:stCondLst>
                                            <p:cond delay="2999"/>
                                          </p:stCondLst>
                                        </p:cTn>
                                        <p:tgtEl>
                                          <p:spTgt spid="58"/>
                                        </p:tgtEl>
                                        <p:attrNameLst>
                                          <p:attrName>style.visibility</p:attrName>
                                        </p:attrNameLst>
                                      </p:cBhvr>
                                      <p:to>
                                        <p:strVal val="hidden"/>
                                      </p:to>
                                    </p:set>
                                  </p:childTnLst>
                                </p:cTn>
                              </p:par>
                              <p:par>
                                <p:cTn id="1173" presetID="2" presetClass="exit" presetSubtype="8" fill="hold" grpId="4" nodeType="withEffect">
                                  <p:stCondLst>
                                    <p:cond delay="0"/>
                                  </p:stCondLst>
                                  <p:childTnLst>
                                    <p:anim calcmode="lin" valueType="num">
                                      <p:cBhvr additive="base">
                                        <p:cTn id="1174" dur="3000"/>
                                        <p:tgtEl>
                                          <p:spTgt spid="59"/>
                                        </p:tgtEl>
                                        <p:attrNameLst>
                                          <p:attrName>ppt_x</p:attrName>
                                        </p:attrNameLst>
                                      </p:cBhvr>
                                      <p:tavLst>
                                        <p:tav tm="0">
                                          <p:val>
                                            <p:strVal val="ppt_x"/>
                                          </p:val>
                                        </p:tav>
                                        <p:tav tm="100000">
                                          <p:val>
                                            <p:strVal val="0-ppt_w/2"/>
                                          </p:val>
                                        </p:tav>
                                      </p:tavLst>
                                    </p:anim>
                                    <p:anim calcmode="lin" valueType="num">
                                      <p:cBhvr additive="base">
                                        <p:cTn id="1175" dur="3000"/>
                                        <p:tgtEl>
                                          <p:spTgt spid="59"/>
                                        </p:tgtEl>
                                        <p:attrNameLst>
                                          <p:attrName>ppt_y</p:attrName>
                                        </p:attrNameLst>
                                      </p:cBhvr>
                                      <p:tavLst>
                                        <p:tav tm="0">
                                          <p:val>
                                            <p:strVal val="ppt_y"/>
                                          </p:val>
                                        </p:tav>
                                        <p:tav tm="100000">
                                          <p:val>
                                            <p:strVal val="ppt_y"/>
                                          </p:val>
                                        </p:tav>
                                      </p:tavLst>
                                    </p:anim>
                                    <p:set>
                                      <p:cBhvr>
                                        <p:cTn id="1176" dur="1" fill="hold">
                                          <p:stCondLst>
                                            <p:cond delay="2999"/>
                                          </p:stCondLst>
                                        </p:cTn>
                                        <p:tgtEl>
                                          <p:spTgt spid="59"/>
                                        </p:tgtEl>
                                        <p:attrNameLst>
                                          <p:attrName>style.visibility</p:attrName>
                                        </p:attrNameLst>
                                      </p:cBhvr>
                                      <p:to>
                                        <p:strVal val="hidden"/>
                                      </p:to>
                                    </p:set>
                                  </p:childTnLst>
                                </p:cTn>
                              </p:par>
                              <p:par>
                                <p:cTn id="1177" presetID="2" presetClass="exit" presetSubtype="8" fill="hold" grpId="4" nodeType="withEffect">
                                  <p:stCondLst>
                                    <p:cond delay="0"/>
                                  </p:stCondLst>
                                  <p:childTnLst>
                                    <p:anim calcmode="lin" valueType="num">
                                      <p:cBhvr additive="base">
                                        <p:cTn id="1178" dur="3000"/>
                                        <p:tgtEl>
                                          <p:spTgt spid="60"/>
                                        </p:tgtEl>
                                        <p:attrNameLst>
                                          <p:attrName>ppt_x</p:attrName>
                                        </p:attrNameLst>
                                      </p:cBhvr>
                                      <p:tavLst>
                                        <p:tav tm="0">
                                          <p:val>
                                            <p:strVal val="ppt_x"/>
                                          </p:val>
                                        </p:tav>
                                        <p:tav tm="100000">
                                          <p:val>
                                            <p:strVal val="0-ppt_w/2"/>
                                          </p:val>
                                        </p:tav>
                                      </p:tavLst>
                                    </p:anim>
                                    <p:anim calcmode="lin" valueType="num">
                                      <p:cBhvr additive="base">
                                        <p:cTn id="1179" dur="3000"/>
                                        <p:tgtEl>
                                          <p:spTgt spid="60"/>
                                        </p:tgtEl>
                                        <p:attrNameLst>
                                          <p:attrName>ppt_y</p:attrName>
                                        </p:attrNameLst>
                                      </p:cBhvr>
                                      <p:tavLst>
                                        <p:tav tm="0">
                                          <p:val>
                                            <p:strVal val="ppt_y"/>
                                          </p:val>
                                        </p:tav>
                                        <p:tav tm="100000">
                                          <p:val>
                                            <p:strVal val="ppt_y"/>
                                          </p:val>
                                        </p:tav>
                                      </p:tavLst>
                                    </p:anim>
                                    <p:set>
                                      <p:cBhvr>
                                        <p:cTn id="1180" dur="1" fill="hold">
                                          <p:stCondLst>
                                            <p:cond delay="2999"/>
                                          </p:stCondLst>
                                        </p:cTn>
                                        <p:tgtEl>
                                          <p:spTgt spid="60"/>
                                        </p:tgtEl>
                                        <p:attrNameLst>
                                          <p:attrName>style.visibility</p:attrName>
                                        </p:attrNameLst>
                                      </p:cBhvr>
                                      <p:to>
                                        <p:strVal val="hidden"/>
                                      </p:to>
                                    </p:set>
                                  </p:childTnLst>
                                </p:cTn>
                              </p:par>
                              <p:par>
                                <p:cTn id="1181" presetID="2" presetClass="exit" presetSubtype="8" fill="hold" grpId="4" nodeType="withEffect">
                                  <p:stCondLst>
                                    <p:cond delay="0"/>
                                  </p:stCondLst>
                                  <p:childTnLst>
                                    <p:anim calcmode="lin" valueType="num">
                                      <p:cBhvr additive="base">
                                        <p:cTn id="1182" dur="3000"/>
                                        <p:tgtEl>
                                          <p:spTgt spid="61"/>
                                        </p:tgtEl>
                                        <p:attrNameLst>
                                          <p:attrName>ppt_x</p:attrName>
                                        </p:attrNameLst>
                                      </p:cBhvr>
                                      <p:tavLst>
                                        <p:tav tm="0">
                                          <p:val>
                                            <p:strVal val="ppt_x"/>
                                          </p:val>
                                        </p:tav>
                                        <p:tav tm="100000">
                                          <p:val>
                                            <p:strVal val="0-ppt_w/2"/>
                                          </p:val>
                                        </p:tav>
                                      </p:tavLst>
                                    </p:anim>
                                    <p:anim calcmode="lin" valueType="num">
                                      <p:cBhvr additive="base">
                                        <p:cTn id="1183" dur="3000"/>
                                        <p:tgtEl>
                                          <p:spTgt spid="61"/>
                                        </p:tgtEl>
                                        <p:attrNameLst>
                                          <p:attrName>ppt_y</p:attrName>
                                        </p:attrNameLst>
                                      </p:cBhvr>
                                      <p:tavLst>
                                        <p:tav tm="0">
                                          <p:val>
                                            <p:strVal val="ppt_y"/>
                                          </p:val>
                                        </p:tav>
                                        <p:tav tm="100000">
                                          <p:val>
                                            <p:strVal val="ppt_y"/>
                                          </p:val>
                                        </p:tav>
                                      </p:tavLst>
                                    </p:anim>
                                    <p:set>
                                      <p:cBhvr>
                                        <p:cTn id="1184" dur="1" fill="hold">
                                          <p:stCondLst>
                                            <p:cond delay="2999"/>
                                          </p:stCondLst>
                                        </p:cTn>
                                        <p:tgtEl>
                                          <p:spTgt spid="61"/>
                                        </p:tgtEl>
                                        <p:attrNameLst>
                                          <p:attrName>style.visibility</p:attrName>
                                        </p:attrNameLst>
                                      </p:cBhvr>
                                      <p:to>
                                        <p:strVal val="hidden"/>
                                      </p:to>
                                    </p:set>
                                  </p:childTnLst>
                                </p:cTn>
                              </p:par>
                              <p:par>
                                <p:cTn id="1185" presetID="2" presetClass="exit" presetSubtype="8" fill="hold" grpId="4" nodeType="withEffect">
                                  <p:stCondLst>
                                    <p:cond delay="0"/>
                                  </p:stCondLst>
                                  <p:childTnLst>
                                    <p:anim calcmode="lin" valueType="num">
                                      <p:cBhvr additive="base">
                                        <p:cTn id="1186" dur="3000"/>
                                        <p:tgtEl>
                                          <p:spTgt spid="62"/>
                                        </p:tgtEl>
                                        <p:attrNameLst>
                                          <p:attrName>ppt_x</p:attrName>
                                        </p:attrNameLst>
                                      </p:cBhvr>
                                      <p:tavLst>
                                        <p:tav tm="0">
                                          <p:val>
                                            <p:strVal val="ppt_x"/>
                                          </p:val>
                                        </p:tav>
                                        <p:tav tm="100000">
                                          <p:val>
                                            <p:strVal val="0-ppt_w/2"/>
                                          </p:val>
                                        </p:tav>
                                      </p:tavLst>
                                    </p:anim>
                                    <p:anim calcmode="lin" valueType="num">
                                      <p:cBhvr additive="base">
                                        <p:cTn id="1187" dur="3000"/>
                                        <p:tgtEl>
                                          <p:spTgt spid="62"/>
                                        </p:tgtEl>
                                        <p:attrNameLst>
                                          <p:attrName>ppt_y</p:attrName>
                                        </p:attrNameLst>
                                      </p:cBhvr>
                                      <p:tavLst>
                                        <p:tav tm="0">
                                          <p:val>
                                            <p:strVal val="ppt_y"/>
                                          </p:val>
                                        </p:tav>
                                        <p:tav tm="100000">
                                          <p:val>
                                            <p:strVal val="ppt_y"/>
                                          </p:val>
                                        </p:tav>
                                      </p:tavLst>
                                    </p:anim>
                                    <p:set>
                                      <p:cBhvr>
                                        <p:cTn id="1188" dur="1" fill="hold">
                                          <p:stCondLst>
                                            <p:cond delay="2999"/>
                                          </p:stCondLst>
                                        </p:cTn>
                                        <p:tgtEl>
                                          <p:spTgt spid="62"/>
                                        </p:tgtEl>
                                        <p:attrNameLst>
                                          <p:attrName>style.visibility</p:attrName>
                                        </p:attrNameLst>
                                      </p:cBhvr>
                                      <p:to>
                                        <p:strVal val="hidden"/>
                                      </p:to>
                                    </p:set>
                                  </p:childTnLst>
                                </p:cTn>
                              </p:par>
                              <p:par>
                                <p:cTn id="1189" presetID="2" presetClass="exit" presetSubtype="8" fill="hold" grpId="4" nodeType="withEffect">
                                  <p:stCondLst>
                                    <p:cond delay="0"/>
                                  </p:stCondLst>
                                  <p:childTnLst>
                                    <p:anim calcmode="lin" valueType="num">
                                      <p:cBhvr additive="base">
                                        <p:cTn id="1190" dur="3000"/>
                                        <p:tgtEl>
                                          <p:spTgt spid="63"/>
                                        </p:tgtEl>
                                        <p:attrNameLst>
                                          <p:attrName>ppt_x</p:attrName>
                                        </p:attrNameLst>
                                      </p:cBhvr>
                                      <p:tavLst>
                                        <p:tav tm="0">
                                          <p:val>
                                            <p:strVal val="ppt_x"/>
                                          </p:val>
                                        </p:tav>
                                        <p:tav tm="100000">
                                          <p:val>
                                            <p:strVal val="0-ppt_w/2"/>
                                          </p:val>
                                        </p:tav>
                                      </p:tavLst>
                                    </p:anim>
                                    <p:anim calcmode="lin" valueType="num">
                                      <p:cBhvr additive="base">
                                        <p:cTn id="1191" dur="3000"/>
                                        <p:tgtEl>
                                          <p:spTgt spid="63"/>
                                        </p:tgtEl>
                                        <p:attrNameLst>
                                          <p:attrName>ppt_y</p:attrName>
                                        </p:attrNameLst>
                                      </p:cBhvr>
                                      <p:tavLst>
                                        <p:tav tm="0">
                                          <p:val>
                                            <p:strVal val="ppt_y"/>
                                          </p:val>
                                        </p:tav>
                                        <p:tav tm="100000">
                                          <p:val>
                                            <p:strVal val="ppt_y"/>
                                          </p:val>
                                        </p:tav>
                                      </p:tavLst>
                                    </p:anim>
                                    <p:set>
                                      <p:cBhvr>
                                        <p:cTn id="1192" dur="1" fill="hold">
                                          <p:stCondLst>
                                            <p:cond delay="2999"/>
                                          </p:stCondLst>
                                        </p:cTn>
                                        <p:tgtEl>
                                          <p:spTgt spid="63"/>
                                        </p:tgtEl>
                                        <p:attrNameLst>
                                          <p:attrName>style.visibility</p:attrName>
                                        </p:attrNameLst>
                                      </p:cBhvr>
                                      <p:to>
                                        <p:strVal val="hidden"/>
                                      </p:to>
                                    </p:set>
                                  </p:childTnLst>
                                </p:cTn>
                              </p:par>
                              <p:par>
                                <p:cTn id="1193" presetID="2" presetClass="exit" presetSubtype="8" fill="hold" grpId="4" nodeType="withEffect">
                                  <p:stCondLst>
                                    <p:cond delay="0"/>
                                  </p:stCondLst>
                                  <p:childTnLst>
                                    <p:anim calcmode="lin" valueType="num">
                                      <p:cBhvr additive="base">
                                        <p:cTn id="1194" dur="3000"/>
                                        <p:tgtEl>
                                          <p:spTgt spid="64"/>
                                        </p:tgtEl>
                                        <p:attrNameLst>
                                          <p:attrName>ppt_x</p:attrName>
                                        </p:attrNameLst>
                                      </p:cBhvr>
                                      <p:tavLst>
                                        <p:tav tm="0">
                                          <p:val>
                                            <p:strVal val="ppt_x"/>
                                          </p:val>
                                        </p:tav>
                                        <p:tav tm="100000">
                                          <p:val>
                                            <p:strVal val="0-ppt_w/2"/>
                                          </p:val>
                                        </p:tav>
                                      </p:tavLst>
                                    </p:anim>
                                    <p:anim calcmode="lin" valueType="num">
                                      <p:cBhvr additive="base">
                                        <p:cTn id="1195" dur="3000"/>
                                        <p:tgtEl>
                                          <p:spTgt spid="64"/>
                                        </p:tgtEl>
                                        <p:attrNameLst>
                                          <p:attrName>ppt_y</p:attrName>
                                        </p:attrNameLst>
                                      </p:cBhvr>
                                      <p:tavLst>
                                        <p:tav tm="0">
                                          <p:val>
                                            <p:strVal val="ppt_y"/>
                                          </p:val>
                                        </p:tav>
                                        <p:tav tm="100000">
                                          <p:val>
                                            <p:strVal val="ppt_y"/>
                                          </p:val>
                                        </p:tav>
                                      </p:tavLst>
                                    </p:anim>
                                    <p:set>
                                      <p:cBhvr>
                                        <p:cTn id="1196" dur="1" fill="hold">
                                          <p:stCondLst>
                                            <p:cond delay="2999"/>
                                          </p:stCondLst>
                                        </p:cTn>
                                        <p:tgtEl>
                                          <p:spTgt spid="64"/>
                                        </p:tgtEl>
                                        <p:attrNameLst>
                                          <p:attrName>style.visibility</p:attrName>
                                        </p:attrNameLst>
                                      </p:cBhvr>
                                      <p:to>
                                        <p:strVal val="hidden"/>
                                      </p:to>
                                    </p:set>
                                  </p:childTnLst>
                                </p:cTn>
                              </p:par>
                              <p:par>
                                <p:cTn id="1197" presetID="2" presetClass="exit" presetSubtype="8" fill="hold" grpId="4" nodeType="withEffect">
                                  <p:stCondLst>
                                    <p:cond delay="0"/>
                                  </p:stCondLst>
                                  <p:childTnLst>
                                    <p:anim calcmode="lin" valueType="num">
                                      <p:cBhvr additive="base">
                                        <p:cTn id="1198" dur="3000"/>
                                        <p:tgtEl>
                                          <p:spTgt spid="65"/>
                                        </p:tgtEl>
                                        <p:attrNameLst>
                                          <p:attrName>ppt_x</p:attrName>
                                        </p:attrNameLst>
                                      </p:cBhvr>
                                      <p:tavLst>
                                        <p:tav tm="0">
                                          <p:val>
                                            <p:strVal val="ppt_x"/>
                                          </p:val>
                                        </p:tav>
                                        <p:tav tm="100000">
                                          <p:val>
                                            <p:strVal val="0-ppt_w/2"/>
                                          </p:val>
                                        </p:tav>
                                      </p:tavLst>
                                    </p:anim>
                                    <p:anim calcmode="lin" valueType="num">
                                      <p:cBhvr additive="base">
                                        <p:cTn id="1199" dur="3000"/>
                                        <p:tgtEl>
                                          <p:spTgt spid="65"/>
                                        </p:tgtEl>
                                        <p:attrNameLst>
                                          <p:attrName>ppt_y</p:attrName>
                                        </p:attrNameLst>
                                      </p:cBhvr>
                                      <p:tavLst>
                                        <p:tav tm="0">
                                          <p:val>
                                            <p:strVal val="ppt_y"/>
                                          </p:val>
                                        </p:tav>
                                        <p:tav tm="100000">
                                          <p:val>
                                            <p:strVal val="ppt_y"/>
                                          </p:val>
                                        </p:tav>
                                      </p:tavLst>
                                    </p:anim>
                                    <p:set>
                                      <p:cBhvr>
                                        <p:cTn id="1200" dur="1" fill="hold">
                                          <p:stCondLst>
                                            <p:cond delay="2999"/>
                                          </p:stCondLst>
                                        </p:cTn>
                                        <p:tgtEl>
                                          <p:spTgt spid="65"/>
                                        </p:tgtEl>
                                        <p:attrNameLst>
                                          <p:attrName>style.visibility</p:attrName>
                                        </p:attrNameLst>
                                      </p:cBhvr>
                                      <p:to>
                                        <p:strVal val="hidden"/>
                                      </p:to>
                                    </p:set>
                                  </p:childTnLst>
                                </p:cTn>
                              </p:par>
                              <p:par>
                                <p:cTn id="1201" presetID="2" presetClass="exit" presetSubtype="8" fill="hold" grpId="4" nodeType="withEffect">
                                  <p:stCondLst>
                                    <p:cond delay="0"/>
                                  </p:stCondLst>
                                  <p:childTnLst>
                                    <p:anim calcmode="lin" valueType="num">
                                      <p:cBhvr additive="base">
                                        <p:cTn id="1202" dur="3000"/>
                                        <p:tgtEl>
                                          <p:spTgt spid="66"/>
                                        </p:tgtEl>
                                        <p:attrNameLst>
                                          <p:attrName>ppt_x</p:attrName>
                                        </p:attrNameLst>
                                      </p:cBhvr>
                                      <p:tavLst>
                                        <p:tav tm="0">
                                          <p:val>
                                            <p:strVal val="ppt_x"/>
                                          </p:val>
                                        </p:tav>
                                        <p:tav tm="100000">
                                          <p:val>
                                            <p:strVal val="0-ppt_w/2"/>
                                          </p:val>
                                        </p:tav>
                                      </p:tavLst>
                                    </p:anim>
                                    <p:anim calcmode="lin" valueType="num">
                                      <p:cBhvr additive="base">
                                        <p:cTn id="1203" dur="3000"/>
                                        <p:tgtEl>
                                          <p:spTgt spid="66"/>
                                        </p:tgtEl>
                                        <p:attrNameLst>
                                          <p:attrName>ppt_y</p:attrName>
                                        </p:attrNameLst>
                                      </p:cBhvr>
                                      <p:tavLst>
                                        <p:tav tm="0">
                                          <p:val>
                                            <p:strVal val="ppt_y"/>
                                          </p:val>
                                        </p:tav>
                                        <p:tav tm="100000">
                                          <p:val>
                                            <p:strVal val="ppt_y"/>
                                          </p:val>
                                        </p:tav>
                                      </p:tavLst>
                                    </p:anim>
                                    <p:set>
                                      <p:cBhvr>
                                        <p:cTn id="1204" dur="1" fill="hold">
                                          <p:stCondLst>
                                            <p:cond delay="2999"/>
                                          </p:stCondLst>
                                        </p:cTn>
                                        <p:tgtEl>
                                          <p:spTgt spid="66"/>
                                        </p:tgtEl>
                                        <p:attrNameLst>
                                          <p:attrName>style.visibility</p:attrName>
                                        </p:attrNameLst>
                                      </p:cBhvr>
                                      <p:to>
                                        <p:strVal val="hidden"/>
                                      </p:to>
                                    </p:set>
                                  </p:childTnLst>
                                </p:cTn>
                              </p:par>
                              <p:par>
                                <p:cTn id="1205" presetID="2" presetClass="exit" presetSubtype="8" fill="hold" grpId="4" nodeType="withEffect">
                                  <p:stCondLst>
                                    <p:cond delay="0"/>
                                  </p:stCondLst>
                                  <p:childTnLst>
                                    <p:anim calcmode="lin" valueType="num">
                                      <p:cBhvr additive="base">
                                        <p:cTn id="1206" dur="3000"/>
                                        <p:tgtEl>
                                          <p:spTgt spid="67"/>
                                        </p:tgtEl>
                                        <p:attrNameLst>
                                          <p:attrName>ppt_x</p:attrName>
                                        </p:attrNameLst>
                                      </p:cBhvr>
                                      <p:tavLst>
                                        <p:tav tm="0">
                                          <p:val>
                                            <p:strVal val="ppt_x"/>
                                          </p:val>
                                        </p:tav>
                                        <p:tav tm="100000">
                                          <p:val>
                                            <p:strVal val="0-ppt_w/2"/>
                                          </p:val>
                                        </p:tav>
                                      </p:tavLst>
                                    </p:anim>
                                    <p:anim calcmode="lin" valueType="num">
                                      <p:cBhvr additive="base">
                                        <p:cTn id="1207" dur="3000"/>
                                        <p:tgtEl>
                                          <p:spTgt spid="67"/>
                                        </p:tgtEl>
                                        <p:attrNameLst>
                                          <p:attrName>ppt_y</p:attrName>
                                        </p:attrNameLst>
                                      </p:cBhvr>
                                      <p:tavLst>
                                        <p:tav tm="0">
                                          <p:val>
                                            <p:strVal val="ppt_y"/>
                                          </p:val>
                                        </p:tav>
                                        <p:tav tm="100000">
                                          <p:val>
                                            <p:strVal val="ppt_y"/>
                                          </p:val>
                                        </p:tav>
                                      </p:tavLst>
                                    </p:anim>
                                    <p:set>
                                      <p:cBhvr>
                                        <p:cTn id="1208" dur="1" fill="hold">
                                          <p:stCondLst>
                                            <p:cond delay="2999"/>
                                          </p:stCondLst>
                                        </p:cTn>
                                        <p:tgtEl>
                                          <p:spTgt spid="67"/>
                                        </p:tgtEl>
                                        <p:attrNameLst>
                                          <p:attrName>style.visibility</p:attrName>
                                        </p:attrNameLst>
                                      </p:cBhvr>
                                      <p:to>
                                        <p:strVal val="hidden"/>
                                      </p:to>
                                    </p:set>
                                  </p:childTnLst>
                                </p:cTn>
                              </p:par>
                              <p:par>
                                <p:cTn id="1209" presetID="2" presetClass="exit" presetSubtype="8" fill="hold" grpId="4" nodeType="withEffect">
                                  <p:stCondLst>
                                    <p:cond delay="0"/>
                                  </p:stCondLst>
                                  <p:childTnLst>
                                    <p:anim calcmode="lin" valueType="num">
                                      <p:cBhvr additive="base">
                                        <p:cTn id="1210" dur="3000"/>
                                        <p:tgtEl>
                                          <p:spTgt spid="68"/>
                                        </p:tgtEl>
                                        <p:attrNameLst>
                                          <p:attrName>ppt_x</p:attrName>
                                        </p:attrNameLst>
                                      </p:cBhvr>
                                      <p:tavLst>
                                        <p:tav tm="0">
                                          <p:val>
                                            <p:strVal val="ppt_x"/>
                                          </p:val>
                                        </p:tav>
                                        <p:tav tm="100000">
                                          <p:val>
                                            <p:strVal val="0-ppt_w/2"/>
                                          </p:val>
                                        </p:tav>
                                      </p:tavLst>
                                    </p:anim>
                                    <p:anim calcmode="lin" valueType="num">
                                      <p:cBhvr additive="base">
                                        <p:cTn id="1211" dur="3000"/>
                                        <p:tgtEl>
                                          <p:spTgt spid="68"/>
                                        </p:tgtEl>
                                        <p:attrNameLst>
                                          <p:attrName>ppt_y</p:attrName>
                                        </p:attrNameLst>
                                      </p:cBhvr>
                                      <p:tavLst>
                                        <p:tav tm="0">
                                          <p:val>
                                            <p:strVal val="ppt_y"/>
                                          </p:val>
                                        </p:tav>
                                        <p:tav tm="100000">
                                          <p:val>
                                            <p:strVal val="ppt_y"/>
                                          </p:val>
                                        </p:tav>
                                      </p:tavLst>
                                    </p:anim>
                                    <p:set>
                                      <p:cBhvr>
                                        <p:cTn id="1212" dur="1" fill="hold">
                                          <p:stCondLst>
                                            <p:cond delay="2999"/>
                                          </p:stCondLst>
                                        </p:cTn>
                                        <p:tgtEl>
                                          <p:spTgt spid="68"/>
                                        </p:tgtEl>
                                        <p:attrNameLst>
                                          <p:attrName>style.visibility</p:attrName>
                                        </p:attrNameLst>
                                      </p:cBhvr>
                                      <p:to>
                                        <p:strVal val="hidden"/>
                                      </p:to>
                                    </p:set>
                                  </p:childTnLst>
                                </p:cTn>
                              </p:par>
                              <p:par>
                                <p:cTn id="1213" presetID="2" presetClass="exit" presetSubtype="8" fill="hold" grpId="4" nodeType="withEffect">
                                  <p:stCondLst>
                                    <p:cond delay="0"/>
                                  </p:stCondLst>
                                  <p:childTnLst>
                                    <p:anim calcmode="lin" valueType="num">
                                      <p:cBhvr additive="base">
                                        <p:cTn id="1214" dur="3000"/>
                                        <p:tgtEl>
                                          <p:spTgt spid="69"/>
                                        </p:tgtEl>
                                        <p:attrNameLst>
                                          <p:attrName>ppt_x</p:attrName>
                                        </p:attrNameLst>
                                      </p:cBhvr>
                                      <p:tavLst>
                                        <p:tav tm="0">
                                          <p:val>
                                            <p:strVal val="ppt_x"/>
                                          </p:val>
                                        </p:tav>
                                        <p:tav tm="100000">
                                          <p:val>
                                            <p:strVal val="0-ppt_w/2"/>
                                          </p:val>
                                        </p:tav>
                                      </p:tavLst>
                                    </p:anim>
                                    <p:anim calcmode="lin" valueType="num">
                                      <p:cBhvr additive="base">
                                        <p:cTn id="1215" dur="3000"/>
                                        <p:tgtEl>
                                          <p:spTgt spid="69"/>
                                        </p:tgtEl>
                                        <p:attrNameLst>
                                          <p:attrName>ppt_y</p:attrName>
                                        </p:attrNameLst>
                                      </p:cBhvr>
                                      <p:tavLst>
                                        <p:tav tm="0">
                                          <p:val>
                                            <p:strVal val="ppt_y"/>
                                          </p:val>
                                        </p:tav>
                                        <p:tav tm="100000">
                                          <p:val>
                                            <p:strVal val="ppt_y"/>
                                          </p:val>
                                        </p:tav>
                                      </p:tavLst>
                                    </p:anim>
                                    <p:set>
                                      <p:cBhvr>
                                        <p:cTn id="1216" dur="1" fill="hold">
                                          <p:stCondLst>
                                            <p:cond delay="2999"/>
                                          </p:stCondLst>
                                        </p:cTn>
                                        <p:tgtEl>
                                          <p:spTgt spid="69"/>
                                        </p:tgtEl>
                                        <p:attrNameLst>
                                          <p:attrName>style.visibility</p:attrName>
                                        </p:attrNameLst>
                                      </p:cBhvr>
                                      <p:to>
                                        <p:strVal val="hidden"/>
                                      </p:to>
                                    </p:set>
                                  </p:childTnLst>
                                </p:cTn>
                              </p:par>
                              <p:par>
                                <p:cTn id="1217" presetID="2" presetClass="exit" presetSubtype="8" fill="hold" grpId="4" nodeType="withEffect">
                                  <p:stCondLst>
                                    <p:cond delay="0"/>
                                  </p:stCondLst>
                                  <p:childTnLst>
                                    <p:anim calcmode="lin" valueType="num">
                                      <p:cBhvr additive="base">
                                        <p:cTn id="1218" dur="3000"/>
                                        <p:tgtEl>
                                          <p:spTgt spid="70"/>
                                        </p:tgtEl>
                                        <p:attrNameLst>
                                          <p:attrName>ppt_x</p:attrName>
                                        </p:attrNameLst>
                                      </p:cBhvr>
                                      <p:tavLst>
                                        <p:tav tm="0">
                                          <p:val>
                                            <p:strVal val="ppt_x"/>
                                          </p:val>
                                        </p:tav>
                                        <p:tav tm="100000">
                                          <p:val>
                                            <p:strVal val="0-ppt_w/2"/>
                                          </p:val>
                                        </p:tav>
                                      </p:tavLst>
                                    </p:anim>
                                    <p:anim calcmode="lin" valueType="num">
                                      <p:cBhvr additive="base">
                                        <p:cTn id="1219" dur="3000"/>
                                        <p:tgtEl>
                                          <p:spTgt spid="70"/>
                                        </p:tgtEl>
                                        <p:attrNameLst>
                                          <p:attrName>ppt_y</p:attrName>
                                        </p:attrNameLst>
                                      </p:cBhvr>
                                      <p:tavLst>
                                        <p:tav tm="0">
                                          <p:val>
                                            <p:strVal val="ppt_y"/>
                                          </p:val>
                                        </p:tav>
                                        <p:tav tm="100000">
                                          <p:val>
                                            <p:strVal val="ppt_y"/>
                                          </p:val>
                                        </p:tav>
                                      </p:tavLst>
                                    </p:anim>
                                    <p:set>
                                      <p:cBhvr>
                                        <p:cTn id="1220" dur="1" fill="hold">
                                          <p:stCondLst>
                                            <p:cond delay="2999"/>
                                          </p:stCondLst>
                                        </p:cTn>
                                        <p:tgtEl>
                                          <p:spTgt spid="70"/>
                                        </p:tgtEl>
                                        <p:attrNameLst>
                                          <p:attrName>style.visibility</p:attrName>
                                        </p:attrNameLst>
                                      </p:cBhvr>
                                      <p:to>
                                        <p:strVal val="hidden"/>
                                      </p:to>
                                    </p:set>
                                  </p:childTnLst>
                                </p:cTn>
                              </p:par>
                              <p:par>
                                <p:cTn id="1221" presetID="2" presetClass="exit" presetSubtype="8" fill="hold" grpId="4" nodeType="withEffect">
                                  <p:stCondLst>
                                    <p:cond delay="0"/>
                                  </p:stCondLst>
                                  <p:childTnLst>
                                    <p:anim calcmode="lin" valueType="num">
                                      <p:cBhvr additive="base">
                                        <p:cTn id="1222" dur="3000"/>
                                        <p:tgtEl>
                                          <p:spTgt spid="71"/>
                                        </p:tgtEl>
                                        <p:attrNameLst>
                                          <p:attrName>ppt_x</p:attrName>
                                        </p:attrNameLst>
                                      </p:cBhvr>
                                      <p:tavLst>
                                        <p:tav tm="0">
                                          <p:val>
                                            <p:strVal val="ppt_x"/>
                                          </p:val>
                                        </p:tav>
                                        <p:tav tm="100000">
                                          <p:val>
                                            <p:strVal val="0-ppt_w/2"/>
                                          </p:val>
                                        </p:tav>
                                      </p:tavLst>
                                    </p:anim>
                                    <p:anim calcmode="lin" valueType="num">
                                      <p:cBhvr additive="base">
                                        <p:cTn id="1223" dur="3000"/>
                                        <p:tgtEl>
                                          <p:spTgt spid="71"/>
                                        </p:tgtEl>
                                        <p:attrNameLst>
                                          <p:attrName>ppt_y</p:attrName>
                                        </p:attrNameLst>
                                      </p:cBhvr>
                                      <p:tavLst>
                                        <p:tav tm="0">
                                          <p:val>
                                            <p:strVal val="ppt_y"/>
                                          </p:val>
                                        </p:tav>
                                        <p:tav tm="100000">
                                          <p:val>
                                            <p:strVal val="ppt_y"/>
                                          </p:val>
                                        </p:tav>
                                      </p:tavLst>
                                    </p:anim>
                                    <p:set>
                                      <p:cBhvr>
                                        <p:cTn id="1224" dur="1" fill="hold">
                                          <p:stCondLst>
                                            <p:cond delay="2999"/>
                                          </p:stCondLst>
                                        </p:cTn>
                                        <p:tgtEl>
                                          <p:spTgt spid="71"/>
                                        </p:tgtEl>
                                        <p:attrNameLst>
                                          <p:attrName>style.visibility</p:attrName>
                                        </p:attrNameLst>
                                      </p:cBhvr>
                                      <p:to>
                                        <p:strVal val="hidden"/>
                                      </p:to>
                                    </p:set>
                                  </p:childTnLst>
                                </p:cTn>
                              </p:par>
                              <p:par>
                                <p:cTn id="1225" presetID="2" presetClass="exit" presetSubtype="8" fill="hold" grpId="4" nodeType="withEffect">
                                  <p:stCondLst>
                                    <p:cond delay="0"/>
                                  </p:stCondLst>
                                  <p:childTnLst>
                                    <p:anim calcmode="lin" valueType="num">
                                      <p:cBhvr additive="base">
                                        <p:cTn id="1226" dur="3000"/>
                                        <p:tgtEl>
                                          <p:spTgt spid="72"/>
                                        </p:tgtEl>
                                        <p:attrNameLst>
                                          <p:attrName>ppt_x</p:attrName>
                                        </p:attrNameLst>
                                      </p:cBhvr>
                                      <p:tavLst>
                                        <p:tav tm="0">
                                          <p:val>
                                            <p:strVal val="ppt_x"/>
                                          </p:val>
                                        </p:tav>
                                        <p:tav tm="100000">
                                          <p:val>
                                            <p:strVal val="0-ppt_w/2"/>
                                          </p:val>
                                        </p:tav>
                                      </p:tavLst>
                                    </p:anim>
                                    <p:anim calcmode="lin" valueType="num">
                                      <p:cBhvr additive="base">
                                        <p:cTn id="1227" dur="3000"/>
                                        <p:tgtEl>
                                          <p:spTgt spid="72"/>
                                        </p:tgtEl>
                                        <p:attrNameLst>
                                          <p:attrName>ppt_y</p:attrName>
                                        </p:attrNameLst>
                                      </p:cBhvr>
                                      <p:tavLst>
                                        <p:tav tm="0">
                                          <p:val>
                                            <p:strVal val="ppt_y"/>
                                          </p:val>
                                        </p:tav>
                                        <p:tav tm="100000">
                                          <p:val>
                                            <p:strVal val="ppt_y"/>
                                          </p:val>
                                        </p:tav>
                                      </p:tavLst>
                                    </p:anim>
                                    <p:set>
                                      <p:cBhvr>
                                        <p:cTn id="1228" dur="1" fill="hold">
                                          <p:stCondLst>
                                            <p:cond delay="2999"/>
                                          </p:stCondLst>
                                        </p:cTn>
                                        <p:tgtEl>
                                          <p:spTgt spid="72"/>
                                        </p:tgtEl>
                                        <p:attrNameLst>
                                          <p:attrName>style.visibility</p:attrName>
                                        </p:attrNameLst>
                                      </p:cBhvr>
                                      <p:to>
                                        <p:strVal val="hidden"/>
                                      </p:to>
                                    </p:set>
                                  </p:childTnLst>
                                </p:cTn>
                              </p:par>
                              <p:par>
                                <p:cTn id="1229" presetID="2" presetClass="exit" presetSubtype="8" fill="hold" grpId="4" nodeType="withEffect">
                                  <p:stCondLst>
                                    <p:cond delay="0"/>
                                  </p:stCondLst>
                                  <p:childTnLst>
                                    <p:anim calcmode="lin" valueType="num">
                                      <p:cBhvr additive="base">
                                        <p:cTn id="1230" dur="3000"/>
                                        <p:tgtEl>
                                          <p:spTgt spid="73"/>
                                        </p:tgtEl>
                                        <p:attrNameLst>
                                          <p:attrName>ppt_x</p:attrName>
                                        </p:attrNameLst>
                                      </p:cBhvr>
                                      <p:tavLst>
                                        <p:tav tm="0">
                                          <p:val>
                                            <p:strVal val="ppt_x"/>
                                          </p:val>
                                        </p:tav>
                                        <p:tav tm="100000">
                                          <p:val>
                                            <p:strVal val="0-ppt_w/2"/>
                                          </p:val>
                                        </p:tav>
                                      </p:tavLst>
                                    </p:anim>
                                    <p:anim calcmode="lin" valueType="num">
                                      <p:cBhvr additive="base">
                                        <p:cTn id="1231" dur="3000"/>
                                        <p:tgtEl>
                                          <p:spTgt spid="73"/>
                                        </p:tgtEl>
                                        <p:attrNameLst>
                                          <p:attrName>ppt_y</p:attrName>
                                        </p:attrNameLst>
                                      </p:cBhvr>
                                      <p:tavLst>
                                        <p:tav tm="0">
                                          <p:val>
                                            <p:strVal val="ppt_y"/>
                                          </p:val>
                                        </p:tav>
                                        <p:tav tm="100000">
                                          <p:val>
                                            <p:strVal val="ppt_y"/>
                                          </p:val>
                                        </p:tav>
                                      </p:tavLst>
                                    </p:anim>
                                    <p:set>
                                      <p:cBhvr>
                                        <p:cTn id="1232" dur="1" fill="hold">
                                          <p:stCondLst>
                                            <p:cond delay="2999"/>
                                          </p:stCondLst>
                                        </p:cTn>
                                        <p:tgtEl>
                                          <p:spTgt spid="73"/>
                                        </p:tgtEl>
                                        <p:attrNameLst>
                                          <p:attrName>style.visibility</p:attrName>
                                        </p:attrNameLst>
                                      </p:cBhvr>
                                      <p:to>
                                        <p:strVal val="hidden"/>
                                      </p:to>
                                    </p:set>
                                  </p:childTnLst>
                                </p:cTn>
                              </p:par>
                              <p:par>
                                <p:cTn id="1233" presetID="17" presetClass="entr" presetSubtype="10" fill="hold" nodeType="withEffect">
                                  <p:stCondLst>
                                    <p:cond delay="0"/>
                                  </p:stCondLst>
                                  <p:childTnLst>
                                    <p:set>
                                      <p:cBhvr>
                                        <p:cTn id="1234" dur="1" fill="hold">
                                          <p:stCondLst>
                                            <p:cond delay="0"/>
                                          </p:stCondLst>
                                        </p:cTn>
                                        <p:tgtEl>
                                          <p:spTgt spid="4"/>
                                        </p:tgtEl>
                                        <p:attrNameLst>
                                          <p:attrName>style.visibility</p:attrName>
                                        </p:attrNameLst>
                                      </p:cBhvr>
                                      <p:to>
                                        <p:strVal val="visible"/>
                                      </p:to>
                                    </p:set>
                                    <p:anim calcmode="lin" valueType="num">
                                      <p:cBhvr>
                                        <p:cTn id="1235" dur="3000" fill="hold"/>
                                        <p:tgtEl>
                                          <p:spTgt spid="4"/>
                                        </p:tgtEl>
                                        <p:attrNameLst>
                                          <p:attrName>ppt_w</p:attrName>
                                        </p:attrNameLst>
                                      </p:cBhvr>
                                      <p:tavLst>
                                        <p:tav tm="0">
                                          <p:val>
                                            <p:fltVal val="0"/>
                                          </p:val>
                                        </p:tav>
                                        <p:tav tm="100000">
                                          <p:val>
                                            <p:strVal val="#ppt_w"/>
                                          </p:val>
                                        </p:tav>
                                      </p:tavLst>
                                    </p:anim>
                                    <p:anim calcmode="lin" valueType="num">
                                      <p:cBhvr>
                                        <p:cTn id="1236" dur="3000" fill="hold"/>
                                        <p:tgtEl>
                                          <p:spTgt spid="4"/>
                                        </p:tgtEl>
                                        <p:attrNameLst>
                                          <p:attrName>ppt_h</p:attrName>
                                        </p:attrNameLst>
                                      </p:cBhvr>
                                      <p:tavLst>
                                        <p:tav tm="0">
                                          <p:val>
                                            <p:strVal val="#ppt_h"/>
                                          </p:val>
                                        </p:tav>
                                        <p:tav tm="100000">
                                          <p:val>
                                            <p:strVal val="#ppt_h"/>
                                          </p:val>
                                        </p:tav>
                                      </p:tavLst>
                                    </p:anim>
                                  </p:childTnLst>
                                </p:cTn>
                              </p:par>
                            </p:childTnLst>
                          </p:cTn>
                        </p:par>
                        <p:par>
                          <p:cTn id="1237" fill="hold">
                            <p:stCondLst>
                              <p:cond delay="6000"/>
                            </p:stCondLst>
                            <p:childTnLst>
                              <p:par>
                                <p:cTn id="1238" presetID="17" presetClass="entr" presetSubtype="10" fill="hold" grpId="0" nodeType="afterEffect">
                                  <p:stCondLst>
                                    <p:cond delay="0"/>
                                  </p:stCondLst>
                                  <p:childTnLst>
                                    <p:set>
                                      <p:cBhvr>
                                        <p:cTn id="1239" dur="1" fill="hold">
                                          <p:stCondLst>
                                            <p:cond delay="0"/>
                                          </p:stCondLst>
                                        </p:cTn>
                                        <p:tgtEl>
                                          <p:spTgt spid="74"/>
                                        </p:tgtEl>
                                        <p:attrNameLst>
                                          <p:attrName>style.visibility</p:attrName>
                                        </p:attrNameLst>
                                      </p:cBhvr>
                                      <p:to>
                                        <p:strVal val="visible"/>
                                      </p:to>
                                    </p:set>
                                    <p:anim calcmode="lin" valueType="num">
                                      <p:cBhvr>
                                        <p:cTn id="1240" dur="2000" fill="hold"/>
                                        <p:tgtEl>
                                          <p:spTgt spid="74"/>
                                        </p:tgtEl>
                                        <p:attrNameLst>
                                          <p:attrName>ppt_w</p:attrName>
                                        </p:attrNameLst>
                                      </p:cBhvr>
                                      <p:tavLst>
                                        <p:tav tm="0">
                                          <p:val>
                                            <p:fltVal val="0"/>
                                          </p:val>
                                        </p:tav>
                                        <p:tav tm="100000">
                                          <p:val>
                                            <p:strVal val="#ppt_w"/>
                                          </p:val>
                                        </p:tav>
                                      </p:tavLst>
                                    </p:anim>
                                    <p:anim calcmode="lin" valueType="num">
                                      <p:cBhvr>
                                        <p:cTn id="1241" dur="2000" fill="hold"/>
                                        <p:tgtEl>
                                          <p:spTgt spid="74"/>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P spid="57" grpId="1" animBg="1"/>
      <p:bldP spid="57" grpId="2" animBg="1"/>
      <p:bldP spid="57" grpId="3" animBg="1"/>
      <p:bldP spid="57" grpId="4" animBg="1"/>
      <p:bldP spid="58" grpId="0" animBg="1"/>
      <p:bldP spid="58" grpId="1" animBg="1"/>
      <p:bldP spid="58" grpId="2" animBg="1"/>
      <p:bldP spid="58" grpId="3" animBg="1"/>
      <p:bldP spid="58" grpId="4" animBg="1"/>
      <p:bldP spid="59" grpId="0" animBg="1"/>
      <p:bldP spid="59" grpId="1" animBg="1"/>
      <p:bldP spid="59" grpId="2" animBg="1"/>
      <p:bldP spid="59" grpId="3" animBg="1"/>
      <p:bldP spid="59" grpId="4" animBg="1"/>
      <p:bldP spid="60" grpId="0" animBg="1"/>
      <p:bldP spid="60" grpId="1" animBg="1"/>
      <p:bldP spid="60" grpId="2" animBg="1"/>
      <p:bldP spid="60" grpId="3" animBg="1"/>
      <p:bldP spid="60" grpId="4" animBg="1"/>
      <p:bldP spid="61" grpId="0" animBg="1"/>
      <p:bldP spid="61" grpId="1" animBg="1"/>
      <p:bldP spid="61" grpId="2" animBg="1"/>
      <p:bldP spid="61" grpId="3" animBg="1"/>
      <p:bldP spid="61" grpId="4" animBg="1"/>
      <p:bldP spid="62" grpId="0" animBg="1"/>
      <p:bldP spid="62" grpId="1" animBg="1"/>
      <p:bldP spid="62" grpId="2" animBg="1"/>
      <p:bldP spid="62" grpId="3" animBg="1"/>
      <p:bldP spid="62" grpId="4" animBg="1"/>
      <p:bldP spid="63" grpId="0" animBg="1"/>
      <p:bldP spid="63" grpId="1" animBg="1"/>
      <p:bldP spid="63" grpId="2" animBg="1"/>
      <p:bldP spid="63" grpId="3" animBg="1"/>
      <p:bldP spid="63" grpId="4" animBg="1"/>
      <p:bldP spid="64" grpId="0" animBg="1"/>
      <p:bldP spid="64" grpId="1" animBg="1"/>
      <p:bldP spid="64" grpId="2" animBg="1"/>
      <p:bldP spid="64" grpId="3" animBg="1"/>
      <p:bldP spid="64" grpId="4" animBg="1"/>
      <p:bldP spid="65" grpId="0" animBg="1"/>
      <p:bldP spid="65" grpId="1" animBg="1"/>
      <p:bldP spid="65" grpId="2" animBg="1"/>
      <p:bldP spid="65" grpId="3" animBg="1"/>
      <p:bldP spid="65" grpId="4" animBg="1"/>
      <p:bldP spid="66" grpId="0" animBg="1"/>
      <p:bldP spid="66" grpId="1" animBg="1"/>
      <p:bldP spid="66" grpId="2" animBg="1"/>
      <p:bldP spid="66" grpId="3" animBg="1"/>
      <p:bldP spid="66" grpId="4" animBg="1"/>
      <p:bldP spid="67" grpId="0" animBg="1"/>
      <p:bldP spid="67" grpId="1" animBg="1"/>
      <p:bldP spid="67" grpId="2" animBg="1"/>
      <p:bldP spid="67" grpId="3" animBg="1"/>
      <p:bldP spid="67" grpId="4" animBg="1"/>
      <p:bldP spid="68" grpId="0" animBg="1"/>
      <p:bldP spid="68" grpId="1" animBg="1"/>
      <p:bldP spid="68" grpId="2" animBg="1"/>
      <p:bldP spid="68" grpId="3" animBg="1"/>
      <p:bldP spid="68" grpId="4" animBg="1"/>
      <p:bldP spid="69" grpId="0" animBg="1"/>
      <p:bldP spid="69" grpId="1" animBg="1"/>
      <p:bldP spid="69" grpId="2" animBg="1"/>
      <p:bldP spid="69" grpId="3" animBg="1"/>
      <p:bldP spid="69" grpId="4" animBg="1"/>
      <p:bldP spid="70" grpId="0" animBg="1"/>
      <p:bldP spid="70" grpId="1" animBg="1"/>
      <p:bldP spid="70" grpId="2" animBg="1"/>
      <p:bldP spid="70" grpId="3" animBg="1"/>
      <p:bldP spid="70" grpId="4" animBg="1"/>
      <p:bldP spid="71" grpId="0" animBg="1"/>
      <p:bldP spid="71" grpId="1" animBg="1"/>
      <p:bldP spid="71" grpId="2" animBg="1"/>
      <p:bldP spid="71" grpId="3" animBg="1"/>
      <p:bldP spid="71" grpId="4" animBg="1"/>
      <p:bldP spid="72" grpId="0" animBg="1"/>
      <p:bldP spid="72" grpId="1" animBg="1"/>
      <p:bldP spid="72" grpId="2" animBg="1"/>
      <p:bldP spid="72" grpId="3" animBg="1"/>
      <p:bldP spid="72" grpId="4" animBg="1"/>
      <p:bldP spid="73" grpId="0" animBg="1"/>
      <p:bldP spid="73" grpId="1" animBg="1"/>
      <p:bldP spid="73" grpId="2" animBg="1"/>
      <p:bldP spid="73" grpId="3" animBg="1"/>
      <p:bldP spid="73" grpId="4" animBg="1"/>
      <p:bldP spid="74" grpId="0"/>
      <p:bldP spid="75"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solidFill>
            <a:srgbClr val="361B00"/>
          </a:solidFill>
        </p:spPr>
        <p:txBody>
          <a:bodyPr/>
          <a:lstStyle/>
          <a:p>
            <a:endParaRPr lang="es-ES" dirty="0"/>
          </a:p>
        </p:txBody>
      </p:sp>
      <p:pic>
        <p:nvPicPr>
          <p:cNvPr id="4" name="3 Imagen" descr="2048 (12).jpg"/>
          <p:cNvPicPr>
            <a:picLocks noChangeAspect="1"/>
          </p:cNvPicPr>
          <p:nvPr/>
        </p:nvPicPr>
        <p:blipFill>
          <a:blip r:embed="rId2"/>
          <a:stretch>
            <a:fillRect/>
          </a:stretch>
        </p:blipFill>
        <p:spPr>
          <a:xfrm>
            <a:off x="-26789" y="0"/>
            <a:ext cx="9170789" cy="6858000"/>
          </a:xfrm>
          <a:prstGeom prst="rect">
            <a:avLst/>
          </a:prstGeom>
        </p:spPr>
      </p:pic>
      <p:sp>
        <p:nvSpPr>
          <p:cNvPr id="5" name="4 Terminador"/>
          <p:cNvSpPr/>
          <p:nvPr/>
        </p:nvSpPr>
        <p:spPr>
          <a:xfrm rot="5400000">
            <a:off x="4000496" y="2285992"/>
            <a:ext cx="1285884"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erminador"/>
          <p:cNvSpPr/>
          <p:nvPr/>
        </p:nvSpPr>
        <p:spPr>
          <a:xfrm rot="5400000">
            <a:off x="4214810" y="2214554"/>
            <a:ext cx="1143008"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erminador"/>
          <p:cNvSpPr/>
          <p:nvPr/>
        </p:nvSpPr>
        <p:spPr>
          <a:xfrm rot="5400000">
            <a:off x="4321967" y="217883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erminador"/>
          <p:cNvSpPr/>
          <p:nvPr/>
        </p:nvSpPr>
        <p:spPr>
          <a:xfrm rot="5400000">
            <a:off x="4464843" y="217883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erminador"/>
          <p:cNvSpPr/>
          <p:nvPr/>
        </p:nvSpPr>
        <p:spPr>
          <a:xfrm rot="5400000">
            <a:off x="4607719" y="217883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erminador"/>
          <p:cNvSpPr/>
          <p:nvPr/>
        </p:nvSpPr>
        <p:spPr>
          <a:xfrm rot="5400000">
            <a:off x="4750595" y="217883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erminador"/>
          <p:cNvSpPr/>
          <p:nvPr/>
        </p:nvSpPr>
        <p:spPr>
          <a:xfrm rot="5400000">
            <a:off x="4893471" y="225027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erminador"/>
          <p:cNvSpPr/>
          <p:nvPr/>
        </p:nvSpPr>
        <p:spPr>
          <a:xfrm rot="5400000">
            <a:off x="5036347" y="2321711"/>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erminador"/>
          <p:cNvSpPr/>
          <p:nvPr/>
        </p:nvSpPr>
        <p:spPr>
          <a:xfrm rot="5400000">
            <a:off x="5179223" y="2393149"/>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erminador"/>
          <p:cNvSpPr/>
          <p:nvPr/>
        </p:nvSpPr>
        <p:spPr>
          <a:xfrm rot="5400000">
            <a:off x="5322099" y="2464587"/>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erminador"/>
          <p:cNvSpPr/>
          <p:nvPr/>
        </p:nvSpPr>
        <p:spPr>
          <a:xfrm rot="5400000">
            <a:off x="5464975" y="253602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erminador"/>
          <p:cNvSpPr/>
          <p:nvPr/>
        </p:nvSpPr>
        <p:spPr>
          <a:xfrm rot="5400000">
            <a:off x="5607851" y="253602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erminador"/>
          <p:cNvSpPr/>
          <p:nvPr/>
        </p:nvSpPr>
        <p:spPr>
          <a:xfrm rot="5400000">
            <a:off x="5750727" y="253602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erminador"/>
          <p:cNvSpPr/>
          <p:nvPr/>
        </p:nvSpPr>
        <p:spPr>
          <a:xfrm rot="5400000">
            <a:off x="5893603" y="253602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erminador"/>
          <p:cNvSpPr/>
          <p:nvPr/>
        </p:nvSpPr>
        <p:spPr>
          <a:xfrm rot="5400000">
            <a:off x="6036479" y="253602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erminador"/>
          <p:cNvSpPr/>
          <p:nvPr/>
        </p:nvSpPr>
        <p:spPr>
          <a:xfrm rot="5400000">
            <a:off x="6179355" y="2464587"/>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erminador"/>
          <p:cNvSpPr/>
          <p:nvPr/>
        </p:nvSpPr>
        <p:spPr>
          <a:xfrm rot="5400000">
            <a:off x="6322231" y="2321711"/>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erminador"/>
          <p:cNvSpPr/>
          <p:nvPr/>
        </p:nvSpPr>
        <p:spPr>
          <a:xfrm rot="5400000">
            <a:off x="6465107" y="225027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erminador"/>
          <p:cNvSpPr/>
          <p:nvPr/>
        </p:nvSpPr>
        <p:spPr>
          <a:xfrm rot="5400000">
            <a:off x="6607983" y="217883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erminador"/>
          <p:cNvSpPr/>
          <p:nvPr/>
        </p:nvSpPr>
        <p:spPr>
          <a:xfrm rot="5400000">
            <a:off x="6750859" y="217883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erminador"/>
          <p:cNvSpPr/>
          <p:nvPr/>
        </p:nvSpPr>
        <p:spPr>
          <a:xfrm rot="5400000">
            <a:off x="6893735" y="217883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erminador"/>
          <p:cNvSpPr/>
          <p:nvPr/>
        </p:nvSpPr>
        <p:spPr>
          <a:xfrm rot="5400000">
            <a:off x="7036611" y="217883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erminador"/>
          <p:cNvSpPr/>
          <p:nvPr/>
        </p:nvSpPr>
        <p:spPr>
          <a:xfrm rot="5400000">
            <a:off x="7179487" y="225027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erminador"/>
          <p:cNvSpPr/>
          <p:nvPr/>
        </p:nvSpPr>
        <p:spPr>
          <a:xfrm rot="5400000">
            <a:off x="7322363" y="2321711"/>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erminador"/>
          <p:cNvSpPr/>
          <p:nvPr/>
        </p:nvSpPr>
        <p:spPr>
          <a:xfrm rot="5400000">
            <a:off x="7465239" y="2393149"/>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erminador"/>
          <p:cNvSpPr/>
          <p:nvPr/>
        </p:nvSpPr>
        <p:spPr>
          <a:xfrm rot="5400000">
            <a:off x="7608115" y="2464587"/>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erminador"/>
          <p:cNvSpPr/>
          <p:nvPr/>
        </p:nvSpPr>
        <p:spPr>
          <a:xfrm rot="5400000">
            <a:off x="7750991" y="253602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erminador"/>
          <p:cNvSpPr/>
          <p:nvPr/>
        </p:nvSpPr>
        <p:spPr>
          <a:xfrm rot="5400000">
            <a:off x="7893867" y="253602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erminador"/>
          <p:cNvSpPr/>
          <p:nvPr/>
        </p:nvSpPr>
        <p:spPr>
          <a:xfrm rot="5400000">
            <a:off x="8036743" y="253602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erminador"/>
          <p:cNvSpPr/>
          <p:nvPr/>
        </p:nvSpPr>
        <p:spPr>
          <a:xfrm rot="5400000">
            <a:off x="8179619" y="253602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erminador"/>
          <p:cNvSpPr/>
          <p:nvPr/>
        </p:nvSpPr>
        <p:spPr>
          <a:xfrm rot="5400000">
            <a:off x="8322495" y="2464587"/>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erminador"/>
          <p:cNvSpPr/>
          <p:nvPr/>
        </p:nvSpPr>
        <p:spPr>
          <a:xfrm rot="5400000">
            <a:off x="8465339" y="2464587"/>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erminador"/>
          <p:cNvSpPr/>
          <p:nvPr/>
        </p:nvSpPr>
        <p:spPr>
          <a:xfrm rot="5400000">
            <a:off x="3786182" y="2285992"/>
            <a:ext cx="1285884"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erminador"/>
          <p:cNvSpPr/>
          <p:nvPr/>
        </p:nvSpPr>
        <p:spPr>
          <a:xfrm rot="5400000">
            <a:off x="3679025" y="217883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erminador"/>
          <p:cNvSpPr/>
          <p:nvPr/>
        </p:nvSpPr>
        <p:spPr>
          <a:xfrm rot="5400000">
            <a:off x="3536149" y="217883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erminador"/>
          <p:cNvSpPr/>
          <p:nvPr/>
        </p:nvSpPr>
        <p:spPr>
          <a:xfrm rot="5400000">
            <a:off x="3393273" y="217883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erminador"/>
          <p:cNvSpPr/>
          <p:nvPr/>
        </p:nvSpPr>
        <p:spPr>
          <a:xfrm rot="5400000">
            <a:off x="3250397" y="217883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erminador"/>
          <p:cNvSpPr/>
          <p:nvPr/>
        </p:nvSpPr>
        <p:spPr>
          <a:xfrm rot="5400000">
            <a:off x="3107521" y="225027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erminador"/>
          <p:cNvSpPr/>
          <p:nvPr/>
        </p:nvSpPr>
        <p:spPr>
          <a:xfrm rot="5400000">
            <a:off x="2964645" y="2321711"/>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erminador"/>
          <p:cNvSpPr/>
          <p:nvPr/>
        </p:nvSpPr>
        <p:spPr>
          <a:xfrm rot="5400000">
            <a:off x="2821769" y="2393149"/>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erminador"/>
          <p:cNvSpPr/>
          <p:nvPr/>
        </p:nvSpPr>
        <p:spPr>
          <a:xfrm rot="5400000">
            <a:off x="2678893" y="2464587"/>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erminador"/>
          <p:cNvSpPr/>
          <p:nvPr/>
        </p:nvSpPr>
        <p:spPr>
          <a:xfrm rot="5400000">
            <a:off x="2536017" y="2464587"/>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erminador"/>
          <p:cNvSpPr/>
          <p:nvPr/>
        </p:nvSpPr>
        <p:spPr>
          <a:xfrm rot="5400000">
            <a:off x="2393141" y="253602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erminador"/>
          <p:cNvSpPr/>
          <p:nvPr/>
        </p:nvSpPr>
        <p:spPr>
          <a:xfrm rot="5400000">
            <a:off x="2250265" y="253602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erminador"/>
          <p:cNvSpPr/>
          <p:nvPr/>
        </p:nvSpPr>
        <p:spPr>
          <a:xfrm rot="5400000">
            <a:off x="2107389" y="253602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erminador"/>
          <p:cNvSpPr/>
          <p:nvPr/>
        </p:nvSpPr>
        <p:spPr>
          <a:xfrm rot="5400000">
            <a:off x="1964513" y="253602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erminador"/>
          <p:cNvSpPr/>
          <p:nvPr/>
        </p:nvSpPr>
        <p:spPr>
          <a:xfrm rot="5400000">
            <a:off x="1821637" y="2464587"/>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erminador"/>
          <p:cNvSpPr/>
          <p:nvPr/>
        </p:nvSpPr>
        <p:spPr>
          <a:xfrm rot="5400000">
            <a:off x="1678761" y="2393149"/>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erminador"/>
          <p:cNvSpPr/>
          <p:nvPr/>
        </p:nvSpPr>
        <p:spPr>
          <a:xfrm rot="5400000">
            <a:off x="1535885" y="225027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erminador"/>
          <p:cNvSpPr/>
          <p:nvPr/>
        </p:nvSpPr>
        <p:spPr>
          <a:xfrm rot="5400000">
            <a:off x="1393009" y="217883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erminador"/>
          <p:cNvSpPr/>
          <p:nvPr/>
        </p:nvSpPr>
        <p:spPr>
          <a:xfrm rot="5400000">
            <a:off x="1250133" y="217883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erminador"/>
          <p:cNvSpPr/>
          <p:nvPr/>
        </p:nvSpPr>
        <p:spPr>
          <a:xfrm rot="5400000">
            <a:off x="1107257" y="217883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erminador"/>
          <p:cNvSpPr/>
          <p:nvPr/>
        </p:nvSpPr>
        <p:spPr>
          <a:xfrm rot="5400000">
            <a:off x="964381" y="217883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erminador"/>
          <p:cNvSpPr/>
          <p:nvPr/>
        </p:nvSpPr>
        <p:spPr>
          <a:xfrm rot="5400000">
            <a:off x="821505" y="225027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erminador"/>
          <p:cNvSpPr/>
          <p:nvPr/>
        </p:nvSpPr>
        <p:spPr>
          <a:xfrm rot="5400000">
            <a:off x="678629" y="2321711"/>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erminador"/>
          <p:cNvSpPr/>
          <p:nvPr/>
        </p:nvSpPr>
        <p:spPr>
          <a:xfrm rot="5400000">
            <a:off x="535753" y="2393149"/>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erminador"/>
          <p:cNvSpPr/>
          <p:nvPr/>
        </p:nvSpPr>
        <p:spPr>
          <a:xfrm rot="5400000">
            <a:off x="392877" y="2393149"/>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erminador"/>
          <p:cNvSpPr/>
          <p:nvPr/>
        </p:nvSpPr>
        <p:spPr>
          <a:xfrm rot="5400000">
            <a:off x="250001" y="2464587"/>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erminador"/>
          <p:cNvSpPr/>
          <p:nvPr/>
        </p:nvSpPr>
        <p:spPr>
          <a:xfrm rot="5400000">
            <a:off x="107125" y="253602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erminador"/>
          <p:cNvSpPr/>
          <p:nvPr/>
        </p:nvSpPr>
        <p:spPr>
          <a:xfrm rot="5400000">
            <a:off x="-35751" y="253602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erminador"/>
          <p:cNvSpPr/>
          <p:nvPr/>
        </p:nvSpPr>
        <p:spPr>
          <a:xfrm rot="5400000">
            <a:off x="-178627" y="253602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erminador"/>
          <p:cNvSpPr/>
          <p:nvPr/>
        </p:nvSpPr>
        <p:spPr>
          <a:xfrm rot="5400000">
            <a:off x="-321503" y="253602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erminador"/>
          <p:cNvSpPr/>
          <p:nvPr/>
        </p:nvSpPr>
        <p:spPr>
          <a:xfrm rot="5400000" flipV="1">
            <a:off x="-558660" y="2441743"/>
            <a:ext cx="1214446" cy="188564"/>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erminador"/>
          <p:cNvSpPr/>
          <p:nvPr/>
        </p:nvSpPr>
        <p:spPr>
          <a:xfrm rot="5400000">
            <a:off x="-392941" y="253602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erminador"/>
          <p:cNvSpPr/>
          <p:nvPr/>
        </p:nvSpPr>
        <p:spPr>
          <a:xfrm rot="5400000">
            <a:off x="3831901" y="4143380"/>
            <a:ext cx="1285884"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Terminador"/>
          <p:cNvSpPr/>
          <p:nvPr/>
        </p:nvSpPr>
        <p:spPr>
          <a:xfrm rot="5400000">
            <a:off x="3724744" y="403622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Terminador"/>
          <p:cNvSpPr/>
          <p:nvPr/>
        </p:nvSpPr>
        <p:spPr>
          <a:xfrm rot="5400000">
            <a:off x="3581868" y="403622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Terminador"/>
          <p:cNvSpPr/>
          <p:nvPr/>
        </p:nvSpPr>
        <p:spPr>
          <a:xfrm rot="5400000">
            <a:off x="3438992" y="403622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Terminador"/>
          <p:cNvSpPr/>
          <p:nvPr/>
        </p:nvSpPr>
        <p:spPr>
          <a:xfrm rot="5400000">
            <a:off x="3296116" y="403622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Terminador"/>
          <p:cNvSpPr/>
          <p:nvPr/>
        </p:nvSpPr>
        <p:spPr>
          <a:xfrm rot="5400000">
            <a:off x="3153240" y="4107661"/>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Terminador"/>
          <p:cNvSpPr/>
          <p:nvPr/>
        </p:nvSpPr>
        <p:spPr>
          <a:xfrm rot="5400000">
            <a:off x="3010364" y="4179099"/>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Terminador"/>
          <p:cNvSpPr/>
          <p:nvPr/>
        </p:nvSpPr>
        <p:spPr>
          <a:xfrm rot="5400000">
            <a:off x="2867488" y="4250537"/>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Terminador"/>
          <p:cNvSpPr/>
          <p:nvPr/>
        </p:nvSpPr>
        <p:spPr>
          <a:xfrm rot="5400000">
            <a:off x="2724612" y="432197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Terminador"/>
          <p:cNvSpPr/>
          <p:nvPr/>
        </p:nvSpPr>
        <p:spPr>
          <a:xfrm rot="5400000">
            <a:off x="2581736" y="432197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Terminador"/>
          <p:cNvSpPr/>
          <p:nvPr/>
        </p:nvSpPr>
        <p:spPr>
          <a:xfrm rot="5400000">
            <a:off x="2438860" y="439341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Terminador"/>
          <p:cNvSpPr/>
          <p:nvPr/>
        </p:nvSpPr>
        <p:spPr>
          <a:xfrm rot="5400000">
            <a:off x="2295984" y="439341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Terminador"/>
          <p:cNvSpPr/>
          <p:nvPr/>
        </p:nvSpPr>
        <p:spPr>
          <a:xfrm rot="5400000">
            <a:off x="2153108" y="439341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Terminador"/>
          <p:cNvSpPr/>
          <p:nvPr/>
        </p:nvSpPr>
        <p:spPr>
          <a:xfrm rot="5400000">
            <a:off x="2010232" y="439341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Terminador"/>
          <p:cNvSpPr/>
          <p:nvPr/>
        </p:nvSpPr>
        <p:spPr>
          <a:xfrm rot="5400000">
            <a:off x="1867356" y="432197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Terminador"/>
          <p:cNvSpPr/>
          <p:nvPr/>
        </p:nvSpPr>
        <p:spPr>
          <a:xfrm rot="5400000">
            <a:off x="1724480" y="4250537"/>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Terminador"/>
          <p:cNvSpPr/>
          <p:nvPr/>
        </p:nvSpPr>
        <p:spPr>
          <a:xfrm rot="5400000">
            <a:off x="1581604" y="4107661"/>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Terminador"/>
          <p:cNvSpPr/>
          <p:nvPr/>
        </p:nvSpPr>
        <p:spPr>
          <a:xfrm rot="5400000">
            <a:off x="1438728" y="403622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Terminador"/>
          <p:cNvSpPr/>
          <p:nvPr/>
        </p:nvSpPr>
        <p:spPr>
          <a:xfrm rot="5400000">
            <a:off x="1295852" y="403622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Terminador"/>
          <p:cNvSpPr/>
          <p:nvPr/>
        </p:nvSpPr>
        <p:spPr>
          <a:xfrm rot="5400000">
            <a:off x="1152976" y="403622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Terminador"/>
          <p:cNvSpPr/>
          <p:nvPr/>
        </p:nvSpPr>
        <p:spPr>
          <a:xfrm rot="5400000">
            <a:off x="1010100" y="403622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Terminador"/>
          <p:cNvSpPr/>
          <p:nvPr/>
        </p:nvSpPr>
        <p:spPr>
          <a:xfrm rot="5400000">
            <a:off x="867224" y="4107661"/>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Terminador"/>
          <p:cNvSpPr/>
          <p:nvPr/>
        </p:nvSpPr>
        <p:spPr>
          <a:xfrm rot="5400000">
            <a:off x="724348" y="4179099"/>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Terminador"/>
          <p:cNvSpPr/>
          <p:nvPr/>
        </p:nvSpPr>
        <p:spPr>
          <a:xfrm rot="5400000">
            <a:off x="581472" y="4250537"/>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Terminador"/>
          <p:cNvSpPr/>
          <p:nvPr/>
        </p:nvSpPr>
        <p:spPr>
          <a:xfrm rot="5400000">
            <a:off x="438596" y="4250537"/>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Terminador"/>
          <p:cNvSpPr/>
          <p:nvPr/>
        </p:nvSpPr>
        <p:spPr>
          <a:xfrm rot="5400000">
            <a:off x="295720" y="432197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Terminador"/>
          <p:cNvSpPr/>
          <p:nvPr/>
        </p:nvSpPr>
        <p:spPr>
          <a:xfrm rot="5400000">
            <a:off x="152844" y="439341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Terminador"/>
          <p:cNvSpPr/>
          <p:nvPr/>
        </p:nvSpPr>
        <p:spPr>
          <a:xfrm rot="5400000">
            <a:off x="9968" y="439341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Terminador"/>
          <p:cNvSpPr/>
          <p:nvPr/>
        </p:nvSpPr>
        <p:spPr>
          <a:xfrm rot="5400000">
            <a:off x="-132908" y="439341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Terminador"/>
          <p:cNvSpPr/>
          <p:nvPr/>
        </p:nvSpPr>
        <p:spPr>
          <a:xfrm rot="5400000">
            <a:off x="-275784" y="439341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Terminador"/>
          <p:cNvSpPr/>
          <p:nvPr/>
        </p:nvSpPr>
        <p:spPr>
          <a:xfrm rot="5400000" flipV="1">
            <a:off x="-512941" y="4299131"/>
            <a:ext cx="1214446" cy="188564"/>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Terminador"/>
          <p:cNvSpPr/>
          <p:nvPr/>
        </p:nvSpPr>
        <p:spPr>
          <a:xfrm rot="5400000">
            <a:off x="-347222" y="439341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Terminador"/>
          <p:cNvSpPr/>
          <p:nvPr/>
        </p:nvSpPr>
        <p:spPr>
          <a:xfrm rot="5400000">
            <a:off x="4000496" y="4143380"/>
            <a:ext cx="1285884"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Terminador"/>
          <p:cNvSpPr/>
          <p:nvPr/>
        </p:nvSpPr>
        <p:spPr>
          <a:xfrm rot="5400000">
            <a:off x="4214810" y="4071942"/>
            <a:ext cx="1143008"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Terminador"/>
          <p:cNvSpPr/>
          <p:nvPr/>
        </p:nvSpPr>
        <p:spPr>
          <a:xfrm rot="5400000">
            <a:off x="4321967" y="403622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Terminador"/>
          <p:cNvSpPr/>
          <p:nvPr/>
        </p:nvSpPr>
        <p:spPr>
          <a:xfrm rot="5400000">
            <a:off x="4464843" y="403622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Terminador"/>
          <p:cNvSpPr/>
          <p:nvPr/>
        </p:nvSpPr>
        <p:spPr>
          <a:xfrm rot="5400000">
            <a:off x="4607719" y="403622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Terminador"/>
          <p:cNvSpPr/>
          <p:nvPr/>
        </p:nvSpPr>
        <p:spPr>
          <a:xfrm rot="5400000">
            <a:off x="4750595" y="403622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Terminador"/>
          <p:cNvSpPr/>
          <p:nvPr/>
        </p:nvSpPr>
        <p:spPr>
          <a:xfrm rot="5400000">
            <a:off x="4893471" y="4107661"/>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Terminador"/>
          <p:cNvSpPr/>
          <p:nvPr/>
        </p:nvSpPr>
        <p:spPr>
          <a:xfrm rot="5400000">
            <a:off x="5036347" y="4179099"/>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Terminador"/>
          <p:cNvSpPr/>
          <p:nvPr/>
        </p:nvSpPr>
        <p:spPr>
          <a:xfrm rot="5400000">
            <a:off x="5179223" y="4250537"/>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Terminador"/>
          <p:cNvSpPr/>
          <p:nvPr/>
        </p:nvSpPr>
        <p:spPr>
          <a:xfrm rot="5400000">
            <a:off x="5322099" y="432197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Terminador"/>
          <p:cNvSpPr/>
          <p:nvPr/>
        </p:nvSpPr>
        <p:spPr>
          <a:xfrm rot="5400000">
            <a:off x="5464975" y="439341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Terminador"/>
          <p:cNvSpPr/>
          <p:nvPr/>
        </p:nvSpPr>
        <p:spPr>
          <a:xfrm rot="5400000">
            <a:off x="5607851" y="439341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Terminador"/>
          <p:cNvSpPr/>
          <p:nvPr/>
        </p:nvSpPr>
        <p:spPr>
          <a:xfrm rot="5400000">
            <a:off x="5750727" y="439341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Terminador"/>
          <p:cNvSpPr/>
          <p:nvPr/>
        </p:nvSpPr>
        <p:spPr>
          <a:xfrm rot="5400000">
            <a:off x="5893603" y="439341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Terminador"/>
          <p:cNvSpPr/>
          <p:nvPr/>
        </p:nvSpPr>
        <p:spPr>
          <a:xfrm rot="5400000">
            <a:off x="6036479" y="439341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Terminador"/>
          <p:cNvSpPr/>
          <p:nvPr/>
        </p:nvSpPr>
        <p:spPr>
          <a:xfrm rot="5400000">
            <a:off x="6179355" y="432197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Terminador"/>
          <p:cNvSpPr/>
          <p:nvPr/>
        </p:nvSpPr>
        <p:spPr>
          <a:xfrm rot="5400000">
            <a:off x="6322231" y="4179099"/>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Terminador"/>
          <p:cNvSpPr/>
          <p:nvPr/>
        </p:nvSpPr>
        <p:spPr>
          <a:xfrm rot="5400000">
            <a:off x="6465107" y="4107661"/>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Terminador"/>
          <p:cNvSpPr/>
          <p:nvPr/>
        </p:nvSpPr>
        <p:spPr>
          <a:xfrm rot="5400000">
            <a:off x="6607983" y="403622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Terminador"/>
          <p:cNvSpPr/>
          <p:nvPr/>
        </p:nvSpPr>
        <p:spPr>
          <a:xfrm rot="5400000">
            <a:off x="6750859" y="403622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Terminador"/>
          <p:cNvSpPr/>
          <p:nvPr/>
        </p:nvSpPr>
        <p:spPr>
          <a:xfrm rot="5400000">
            <a:off x="6893735" y="403622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Terminador"/>
          <p:cNvSpPr/>
          <p:nvPr/>
        </p:nvSpPr>
        <p:spPr>
          <a:xfrm rot="5400000">
            <a:off x="7036611" y="403622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Terminador"/>
          <p:cNvSpPr/>
          <p:nvPr/>
        </p:nvSpPr>
        <p:spPr>
          <a:xfrm rot="5400000">
            <a:off x="7179487" y="4107661"/>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Terminador"/>
          <p:cNvSpPr/>
          <p:nvPr/>
        </p:nvSpPr>
        <p:spPr>
          <a:xfrm rot="5400000">
            <a:off x="7322363" y="4179099"/>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Terminador"/>
          <p:cNvSpPr/>
          <p:nvPr/>
        </p:nvSpPr>
        <p:spPr>
          <a:xfrm rot="5400000">
            <a:off x="7465239" y="4250537"/>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Terminador"/>
          <p:cNvSpPr/>
          <p:nvPr/>
        </p:nvSpPr>
        <p:spPr>
          <a:xfrm rot="5400000">
            <a:off x="7608115" y="432197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Terminador"/>
          <p:cNvSpPr/>
          <p:nvPr/>
        </p:nvSpPr>
        <p:spPr>
          <a:xfrm rot="5400000">
            <a:off x="7750991" y="439341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Terminador"/>
          <p:cNvSpPr/>
          <p:nvPr/>
        </p:nvSpPr>
        <p:spPr>
          <a:xfrm rot="5400000">
            <a:off x="7893867" y="439341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Terminador"/>
          <p:cNvSpPr/>
          <p:nvPr/>
        </p:nvSpPr>
        <p:spPr>
          <a:xfrm rot="5400000">
            <a:off x="8036743" y="439341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Terminador"/>
          <p:cNvSpPr/>
          <p:nvPr/>
        </p:nvSpPr>
        <p:spPr>
          <a:xfrm rot="5400000">
            <a:off x="8179619" y="4393413"/>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Terminador"/>
          <p:cNvSpPr/>
          <p:nvPr/>
        </p:nvSpPr>
        <p:spPr>
          <a:xfrm rot="5400000">
            <a:off x="8322495" y="432197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Terminador"/>
          <p:cNvSpPr/>
          <p:nvPr/>
        </p:nvSpPr>
        <p:spPr>
          <a:xfrm rot="5400000">
            <a:off x="8465339" y="4321975"/>
            <a:ext cx="1214446" cy="142876"/>
          </a:xfrm>
          <a:prstGeom prst="flowChartTerminator">
            <a:avLst/>
          </a:prstGeom>
          <a:gradFill flip="none" rotWithShape="1">
            <a:gsLst>
              <a:gs pos="0">
                <a:schemeClr val="bg1"/>
              </a:gs>
              <a:gs pos="50000">
                <a:srgbClr val="CC6600">
                  <a:shade val="67500"/>
                  <a:satMod val="115000"/>
                </a:srgbClr>
              </a:gs>
              <a:gs pos="100000">
                <a:srgbClr val="CC6600">
                  <a:shade val="100000"/>
                  <a:satMod val="115000"/>
                </a:srgbClr>
              </a:gs>
            </a:gsLst>
            <a:path path="circle">
              <a:fillToRect l="50000" t="50000" r="50000" b="50000"/>
            </a:path>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4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33"/>
                                        </p:tgtEl>
                                        <p:attrNameLst>
                                          <p:attrName>style.opacity</p:attrName>
                                        </p:attrNameLst>
                                      </p:cBhvr>
                                      <p:to>
                                        <p:strVal val="0"/>
                                      </p:to>
                                    </p:set>
                                    <p:animEffect filter="image" prLst="opacity: 0">
                                      <p:cBhvr rctx="IE">
                                        <p:cTn id="7" dur="indefinite"/>
                                        <p:tgtEl>
                                          <p:spTgt spid="133"/>
                                        </p:tgtEl>
                                      </p:cBhvr>
                                    </p:animEffect>
                                  </p:childTnLst>
                                </p:cTn>
                              </p:par>
                              <p:par>
                                <p:cTn id="8" presetID="2" presetClass="entr" presetSubtype="2" fill="hold" grpId="0" nodeType="withEffect">
                                  <p:stCondLst>
                                    <p:cond delay="0"/>
                                  </p:stCondLst>
                                  <p:childTnLst>
                                    <p:set>
                                      <p:cBhvr>
                                        <p:cTn id="9" dur="1" fill="hold">
                                          <p:stCondLst>
                                            <p:cond delay="0"/>
                                          </p:stCondLst>
                                        </p:cTn>
                                        <p:tgtEl>
                                          <p:spTgt spid="37"/>
                                        </p:tgtEl>
                                        <p:attrNameLst>
                                          <p:attrName>style.visibility</p:attrName>
                                        </p:attrNameLst>
                                      </p:cBhvr>
                                      <p:to>
                                        <p:strVal val="visible"/>
                                      </p:to>
                                    </p:set>
                                    <p:anim calcmode="lin" valueType="num">
                                      <p:cBhvr additive="base">
                                        <p:cTn id="10" dur="3000" fill="hold"/>
                                        <p:tgtEl>
                                          <p:spTgt spid="37"/>
                                        </p:tgtEl>
                                        <p:attrNameLst>
                                          <p:attrName>ppt_x</p:attrName>
                                        </p:attrNameLst>
                                      </p:cBhvr>
                                      <p:tavLst>
                                        <p:tav tm="0">
                                          <p:val>
                                            <p:strVal val="1+#ppt_w/2"/>
                                          </p:val>
                                        </p:tav>
                                        <p:tav tm="100000">
                                          <p:val>
                                            <p:strVal val="#ppt_x"/>
                                          </p:val>
                                        </p:tav>
                                      </p:tavLst>
                                    </p:anim>
                                    <p:anim calcmode="lin" valueType="num">
                                      <p:cBhvr additive="base">
                                        <p:cTn id="11" dur="3000" fill="hold"/>
                                        <p:tgtEl>
                                          <p:spTgt spid="37"/>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38"/>
                                        </p:tgtEl>
                                        <p:attrNameLst>
                                          <p:attrName>style.visibility</p:attrName>
                                        </p:attrNameLst>
                                      </p:cBhvr>
                                      <p:to>
                                        <p:strVal val="visible"/>
                                      </p:to>
                                    </p:set>
                                    <p:anim calcmode="lin" valueType="num">
                                      <p:cBhvr additive="base">
                                        <p:cTn id="14" dur="3000" fill="hold"/>
                                        <p:tgtEl>
                                          <p:spTgt spid="38"/>
                                        </p:tgtEl>
                                        <p:attrNameLst>
                                          <p:attrName>ppt_x</p:attrName>
                                        </p:attrNameLst>
                                      </p:cBhvr>
                                      <p:tavLst>
                                        <p:tav tm="0">
                                          <p:val>
                                            <p:strVal val="1+#ppt_w/2"/>
                                          </p:val>
                                        </p:tav>
                                        <p:tav tm="100000">
                                          <p:val>
                                            <p:strVal val="#ppt_x"/>
                                          </p:val>
                                        </p:tav>
                                      </p:tavLst>
                                    </p:anim>
                                    <p:anim calcmode="lin" valueType="num">
                                      <p:cBhvr additive="base">
                                        <p:cTn id="15" dur="3000" fill="hold"/>
                                        <p:tgtEl>
                                          <p:spTgt spid="38"/>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39"/>
                                        </p:tgtEl>
                                        <p:attrNameLst>
                                          <p:attrName>style.visibility</p:attrName>
                                        </p:attrNameLst>
                                      </p:cBhvr>
                                      <p:to>
                                        <p:strVal val="visible"/>
                                      </p:to>
                                    </p:set>
                                    <p:anim calcmode="lin" valueType="num">
                                      <p:cBhvr additive="base">
                                        <p:cTn id="18" dur="3000" fill="hold"/>
                                        <p:tgtEl>
                                          <p:spTgt spid="39"/>
                                        </p:tgtEl>
                                        <p:attrNameLst>
                                          <p:attrName>ppt_x</p:attrName>
                                        </p:attrNameLst>
                                      </p:cBhvr>
                                      <p:tavLst>
                                        <p:tav tm="0">
                                          <p:val>
                                            <p:strVal val="1+#ppt_w/2"/>
                                          </p:val>
                                        </p:tav>
                                        <p:tav tm="100000">
                                          <p:val>
                                            <p:strVal val="#ppt_x"/>
                                          </p:val>
                                        </p:tav>
                                      </p:tavLst>
                                    </p:anim>
                                    <p:anim calcmode="lin" valueType="num">
                                      <p:cBhvr additive="base">
                                        <p:cTn id="19" dur="3000" fill="hold"/>
                                        <p:tgtEl>
                                          <p:spTgt spid="39"/>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40"/>
                                        </p:tgtEl>
                                        <p:attrNameLst>
                                          <p:attrName>style.visibility</p:attrName>
                                        </p:attrNameLst>
                                      </p:cBhvr>
                                      <p:to>
                                        <p:strVal val="visible"/>
                                      </p:to>
                                    </p:set>
                                    <p:anim calcmode="lin" valueType="num">
                                      <p:cBhvr additive="base">
                                        <p:cTn id="22" dur="3000" fill="hold"/>
                                        <p:tgtEl>
                                          <p:spTgt spid="40"/>
                                        </p:tgtEl>
                                        <p:attrNameLst>
                                          <p:attrName>ppt_x</p:attrName>
                                        </p:attrNameLst>
                                      </p:cBhvr>
                                      <p:tavLst>
                                        <p:tav tm="0">
                                          <p:val>
                                            <p:strVal val="1+#ppt_w/2"/>
                                          </p:val>
                                        </p:tav>
                                        <p:tav tm="100000">
                                          <p:val>
                                            <p:strVal val="#ppt_x"/>
                                          </p:val>
                                        </p:tav>
                                      </p:tavLst>
                                    </p:anim>
                                    <p:anim calcmode="lin" valueType="num">
                                      <p:cBhvr additive="base">
                                        <p:cTn id="23" dur="3000" fill="hold"/>
                                        <p:tgtEl>
                                          <p:spTgt spid="40"/>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41"/>
                                        </p:tgtEl>
                                        <p:attrNameLst>
                                          <p:attrName>style.visibility</p:attrName>
                                        </p:attrNameLst>
                                      </p:cBhvr>
                                      <p:to>
                                        <p:strVal val="visible"/>
                                      </p:to>
                                    </p:set>
                                    <p:anim calcmode="lin" valueType="num">
                                      <p:cBhvr additive="base">
                                        <p:cTn id="26" dur="3000" fill="hold"/>
                                        <p:tgtEl>
                                          <p:spTgt spid="41"/>
                                        </p:tgtEl>
                                        <p:attrNameLst>
                                          <p:attrName>ppt_x</p:attrName>
                                        </p:attrNameLst>
                                      </p:cBhvr>
                                      <p:tavLst>
                                        <p:tav tm="0">
                                          <p:val>
                                            <p:strVal val="1+#ppt_w/2"/>
                                          </p:val>
                                        </p:tav>
                                        <p:tav tm="100000">
                                          <p:val>
                                            <p:strVal val="#ppt_x"/>
                                          </p:val>
                                        </p:tav>
                                      </p:tavLst>
                                    </p:anim>
                                    <p:anim calcmode="lin" valueType="num">
                                      <p:cBhvr additive="base">
                                        <p:cTn id="27" dur="3000" fill="hold"/>
                                        <p:tgtEl>
                                          <p:spTgt spid="41"/>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42"/>
                                        </p:tgtEl>
                                        <p:attrNameLst>
                                          <p:attrName>style.visibility</p:attrName>
                                        </p:attrNameLst>
                                      </p:cBhvr>
                                      <p:to>
                                        <p:strVal val="visible"/>
                                      </p:to>
                                    </p:set>
                                    <p:anim calcmode="lin" valueType="num">
                                      <p:cBhvr additive="base">
                                        <p:cTn id="30" dur="3000" fill="hold"/>
                                        <p:tgtEl>
                                          <p:spTgt spid="42"/>
                                        </p:tgtEl>
                                        <p:attrNameLst>
                                          <p:attrName>ppt_x</p:attrName>
                                        </p:attrNameLst>
                                      </p:cBhvr>
                                      <p:tavLst>
                                        <p:tav tm="0">
                                          <p:val>
                                            <p:strVal val="1+#ppt_w/2"/>
                                          </p:val>
                                        </p:tav>
                                        <p:tav tm="100000">
                                          <p:val>
                                            <p:strVal val="#ppt_x"/>
                                          </p:val>
                                        </p:tav>
                                      </p:tavLst>
                                    </p:anim>
                                    <p:anim calcmode="lin" valueType="num">
                                      <p:cBhvr additive="base">
                                        <p:cTn id="31" dur="3000" fill="hold"/>
                                        <p:tgtEl>
                                          <p:spTgt spid="42"/>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43"/>
                                        </p:tgtEl>
                                        <p:attrNameLst>
                                          <p:attrName>style.visibility</p:attrName>
                                        </p:attrNameLst>
                                      </p:cBhvr>
                                      <p:to>
                                        <p:strVal val="visible"/>
                                      </p:to>
                                    </p:set>
                                    <p:anim calcmode="lin" valueType="num">
                                      <p:cBhvr additive="base">
                                        <p:cTn id="34" dur="3000" fill="hold"/>
                                        <p:tgtEl>
                                          <p:spTgt spid="43"/>
                                        </p:tgtEl>
                                        <p:attrNameLst>
                                          <p:attrName>ppt_x</p:attrName>
                                        </p:attrNameLst>
                                      </p:cBhvr>
                                      <p:tavLst>
                                        <p:tav tm="0">
                                          <p:val>
                                            <p:strVal val="1+#ppt_w/2"/>
                                          </p:val>
                                        </p:tav>
                                        <p:tav tm="100000">
                                          <p:val>
                                            <p:strVal val="#ppt_x"/>
                                          </p:val>
                                        </p:tav>
                                      </p:tavLst>
                                    </p:anim>
                                    <p:anim calcmode="lin" valueType="num">
                                      <p:cBhvr additive="base">
                                        <p:cTn id="35" dur="3000" fill="hold"/>
                                        <p:tgtEl>
                                          <p:spTgt spid="43"/>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44"/>
                                        </p:tgtEl>
                                        <p:attrNameLst>
                                          <p:attrName>style.visibility</p:attrName>
                                        </p:attrNameLst>
                                      </p:cBhvr>
                                      <p:to>
                                        <p:strVal val="visible"/>
                                      </p:to>
                                    </p:set>
                                    <p:anim calcmode="lin" valueType="num">
                                      <p:cBhvr additive="base">
                                        <p:cTn id="38" dur="3000" fill="hold"/>
                                        <p:tgtEl>
                                          <p:spTgt spid="44"/>
                                        </p:tgtEl>
                                        <p:attrNameLst>
                                          <p:attrName>ppt_x</p:attrName>
                                        </p:attrNameLst>
                                      </p:cBhvr>
                                      <p:tavLst>
                                        <p:tav tm="0">
                                          <p:val>
                                            <p:strVal val="1+#ppt_w/2"/>
                                          </p:val>
                                        </p:tav>
                                        <p:tav tm="100000">
                                          <p:val>
                                            <p:strVal val="#ppt_x"/>
                                          </p:val>
                                        </p:tav>
                                      </p:tavLst>
                                    </p:anim>
                                    <p:anim calcmode="lin" valueType="num">
                                      <p:cBhvr additive="base">
                                        <p:cTn id="39" dur="3000" fill="hold"/>
                                        <p:tgtEl>
                                          <p:spTgt spid="44"/>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45"/>
                                        </p:tgtEl>
                                        <p:attrNameLst>
                                          <p:attrName>style.visibility</p:attrName>
                                        </p:attrNameLst>
                                      </p:cBhvr>
                                      <p:to>
                                        <p:strVal val="visible"/>
                                      </p:to>
                                    </p:set>
                                    <p:anim calcmode="lin" valueType="num">
                                      <p:cBhvr additive="base">
                                        <p:cTn id="42" dur="3000" fill="hold"/>
                                        <p:tgtEl>
                                          <p:spTgt spid="45"/>
                                        </p:tgtEl>
                                        <p:attrNameLst>
                                          <p:attrName>ppt_x</p:attrName>
                                        </p:attrNameLst>
                                      </p:cBhvr>
                                      <p:tavLst>
                                        <p:tav tm="0">
                                          <p:val>
                                            <p:strVal val="1+#ppt_w/2"/>
                                          </p:val>
                                        </p:tav>
                                        <p:tav tm="100000">
                                          <p:val>
                                            <p:strVal val="#ppt_x"/>
                                          </p:val>
                                        </p:tav>
                                      </p:tavLst>
                                    </p:anim>
                                    <p:anim calcmode="lin" valueType="num">
                                      <p:cBhvr additive="base">
                                        <p:cTn id="43" dur="3000" fill="hold"/>
                                        <p:tgtEl>
                                          <p:spTgt spid="45"/>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46"/>
                                        </p:tgtEl>
                                        <p:attrNameLst>
                                          <p:attrName>style.visibility</p:attrName>
                                        </p:attrNameLst>
                                      </p:cBhvr>
                                      <p:to>
                                        <p:strVal val="visible"/>
                                      </p:to>
                                    </p:set>
                                    <p:anim calcmode="lin" valueType="num">
                                      <p:cBhvr additive="base">
                                        <p:cTn id="46" dur="3000" fill="hold"/>
                                        <p:tgtEl>
                                          <p:spTgt spid="46"/>
                                        </p:tgtEl>
                                        <p:attrNameLst>
                                          <p:attrName>ppt_x</p:attrName>
                                        </p:attrNameLst>
                                      </p:cBhvr>
                                      <p:tavLst>
                                        <p:tav tm="0">
                                          <p:val>
                                            <p:strVal val="1+#ppt_w/2"/>
                                          </p:val>
                                        </p:tav>
                                        <p:tav tm="100000">
                                          <p:val>
                                            <p:strVal val="#ppt_x"/>
                                          </p:val>
                                        </p:tav>
                                      </p:tavLst>
                                    </p:anim>
                                    <p:anim calcmode="lin" valueType="num">
                                      <p:cBhvr additive="base">
                                        <p:cTn id="47" dur="3000" fill="hold"/>
                                        <p:tgtEl>
                                          <p:spTgt spid="46"/>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47"/>
                                        </p:tgtEl>
                                        <p:attrNameLst>
                                          <p:attrName>style.visibility</p:attrName>
                                        </p:attrNameLst>
                                      </p:cBhvr>
                                      <p:to>
                                        <p:strVal val="visible"/>
                                      </p:to>
                                    </p:set>
                                    <p:anim calcmode="lin" valueType="num">
                                      <p:cBhvr additive="base">
                                        <p:cTn id="50" dur="3000" fill="hold"/>
                                        <p:tgtEl>
                                          <p:spTgt spid="47"/>
                                        </p:tgtEl>
                                        <p:attrNameLst>
                                          <p:attrName>ppt_x</p:attrName>
                                        </p:attrNameLst>
                                      </p:cBhvr>
                                      <p:tavLst>
                                        <p:tav tm="0">
                                          <p:val>
                                            <p:strVal val="1+#ppt_w/2"/>
                                          </p:val>
                                        </p:tav>
                                        <p:tav tm="100000">
                                          <p:val>
                                            <p:strVal val="#ppt_x"/>
                                          </p:val>
                                        </p:tav>
                                      </p:tavLst>
                                    </p:anim>
                                    <p:anim calcmode="lin" valueType="num">
                                      <p:cBhvr additive="base">
                                        <p:cTn id="51" dur="3000" fill="hold"/>
                                        <p:tgtEl>
                                          <p:spTgt spid="47"/>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48"/>
                                        </p:tgtEl>
                                        <p:attrNameLst>
                                          <p:attrName>style.visibility</p:attrName>
                                        </p:attrNameLst>
                                      </p:cBhvr>
                                      <p:to>
                                        <p:strVal val="visible"/>
                                      </p:to>
                                    </p:set>
                                    <p:anim calcmode="lin" valueType="num">
                                      <p:cBhvr additive="base">
                                        <p:cTn id="54" dur="3000" fill="hold"/>
                                        <p:tgtEl>
                                          <p:spTgt spid="48"/>
                                        </p:tgtEl>
                                        <p:attrNameLst>
                                          <p:attrName>ppt_x</p:attrName>
                                        </p:attrNameLst>
                                      </p:cBhvr>
                                      <p:tavLst>
                                        <p:tav tm="0">
                                          <p:val>
                                            <p:strVal val="1+#ppt_w/2"/>
                                          </p:val>
                                        </p:tav>
                                        <p:tav tm="100000">
                                          <p:val>
                                            <p:strVal val="#ppt_x"/>
                                          </p:val>
                                        </p:tav>
                                      </p:tavLst>
                                    </p:anim>
                                    <p:anim calcmode="lin" valueType="num">
                                      <p:cBhvr additive="base">
                                        <p:cTn id="55" dur="3000" fill="hold"/>
                                        <p:tgtEl>
                                          <p:spTgt spid="48"/>
                                        </p:tgtEl>
                                        <p:attrNameLst>
                                          <p:attrName>ppt_y</p:attrName>
                                        </p:attrNameLst>
                                      </p:cBhvr>
                                      <p:tavLst>
                                        <p:tav tm="0">
                                          <p:val>
                                            <p:strVal val="#ppt_y"/>
                                          </p:val>
                                        </p:tav>
                                        <p:tav tm="100000">
                                          <p:val>
                                            <p:strVal val="#ppt_y"/>
                                          </p:val>
                                        </p:tav>
                                      </p:tavLst>
                                    </p:anim>
                                  </p:childTnLst>
                                </p:cTn>
                              </p:par>
                              <p:par>
                                <p:cTn id="56" presetID="2" presetClass="entr" presetSubtype="2" fill="hold" grpId="0" nodeType="withEffect">
                                  <p:stCondLst>
                                    <p:cond delay="0"/>
                                  </p:stCondLst>
                                  <p:childTnLst>
                                    <p:set>
                                      <p:cBhvr>
                                        <p:cTn id="57" dur="1" fill="hold">
                                          <p:stCondLst>
                                            <p:cond delay="0"/>
                                          </p:stCondLst>
                                        </p:cTn>
                                        <p:tgtEl>
                                          <p:spTgt spid="49"/>
                                        </p:tgtEl>
                                        <p:attrNameLst>
                                          <p:attrName>style.visibility</p:attrName>
                                        </p:attrNameLst>
                                      </p:cBhvr>
                                      <p:to>
                                        <p:strVal val="visible"/>
                                      </p:to>
                                    </p:set>
                                    <p:anim calcmode="lin" valueType="num">
                                      <p:cBhvr additive="base">
                                        <p:cTn id="58" dur="3000" fill="hold"/>
                                        <p:tgtEl>
                                          <p:spTgt spid="49"/>
                                        </p:tgtEl>
                                        <p:attrNameLst>
                                          <p:attrName>ppt_x</p:attrName>
                                        </p:attrNameLst>
                                      </p:cBhvr>
                                      <p:tavLst>
                                        <p:tav tm="0">
                                          <p:val>
                                            <p:strVal val="1+#ppt_w/2"/>
                                          </p:val>
                                        </p:tav>
                                        <p:tav tm="100000">
                                          <p:val>
                                            <p:strVal val="#ppt_x"/>
                                          </p:val>
                                        </p:tav>
                                      </p:tavLst>
                                    </p:anim>
                                    <p:anim calcmode="lin" valueType="num">
                                      <p:cBhvr additive="base">
                                        <p:cTn id="59" dur="3000" fill="hold"/>
                                        <p:tgtEl>
                                          <p:spTgt spid="49"/>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50"/>
                                        </p:tgtEl>
                                        <p:attrNameLst>
                                          <p:attrName>style.visibility</p:attrName>
                                        </p:attrNameLst>
                                      </p:cBhvr>
                                      <p:to>
                                        <p:strVal val="visible"/>
                                      </p:to>
                                    </p:set>
                                    <p:anim calcmode="lin" valueType="num">
                                      <p:cBhvr additive="base">
                                        <p:cTn id="62" dur="3000" fill="hold"/>
                                        <p:tgtEl>
                                          <p:spTgt spid="50"/>
                                        </p:tgtEl>
                                        <p:attrNameLst>
                                          <p:attrName>ppt_x</p:attrName>
                                        </p:attrNameLst>
                                      </p:cBhvr>
                                      <p:tavLst>
                                        <p:tav tm="0">
                                          <p:val>
                                            <p:strVal val="1+#ppt_w/2"/>
                                          </p:val>
                                        </p:tav>
                                        <p:tav tm="100000">
                                          <p:val>
                                            <p:strVal val="#ppt_x"/>
                                          </p:val>
                                        </p:tav>
                                      </p:tavLst>
                                    </p:anim>
                                    <p:anim calcmode="lin" valueType="num">
                                      <p:cBhvr additive="base">
                                        <p:cTn id="63" dur="3000" fill="hold"/>
                                        <p:tgtEl>
                                          <p:spTgt spid="50"/>
                                        </p:tgtEl>
                                        <p:attrNameLst>
                                          <p:attrName>ppt_y</p:attrName>
                                        </p:attrNameLst>
                                      </p:cBhvr>
                                      <p:tavLst>
                                        <p:tav tm="0">
                                          <p:val>
                                            <p:strVal val="#ppt_y"/>
                                          </p:val>
                                        </p:tav>
                                        <p:tav tm="100000">
                                          <p:val>
                                            <p:strVal val="#ppt_y"/>
                                          </p:val>
                                        </p:tav>
                                      </p:tavLst>
                                    </p:anim>
                                  </p:childTnLst>
                                </p:cTn>
                              </p:par>
                              <p:par>
                                <p:cTn id="64" presetID="2" presetClass="entr" presetSubtype="2" fill="hold" grpId="0" nodeType="withEffect">
                                  <p:stCondLst>
                                    <p:cond delay="0"/>
                                  </p:stCondLst>
                                  <p:childTnLst>
                                    <p:set>
                                      <p:cBhvr>
                                        <p:cTn id="65" dur="1" fill="hold">
                                          <p:stCondLst>
                                            <p:cond delay="0"/>
                                          </p:stCondLst>
                                        </p:cTn>
                                        <p:tgtEl>
                                          <p:spTgt spid="51"/>
                                        </p:tgtEl>
                                        <p:attrNameLst>
                                          <p:attrName>style.visibility</p:attrName>
                                        </p:attrNameLst>
                                      </p:cBhvr>
                                      <p:to>
                                        <p:strVal val="visible"/>
                                      </p:to>
                                    </p:set>
                                    <p:anim calcmode="lin" valueType="num">
                                      <p:cBhvr additive="base">
                                        <p:cTn id="66" dur="3000" fill="hold"/>
                                        <p:tgtEl>
                                          <p:spTgt spid="51"/>
                                        </p:tgtEl>
                                        <p:attrNameLst>
                                          <p:attrName>ppt_x</p:attrName>
                                        </p:attrNameLst>
                                      </p:cBhvr>
                                      <p:tavLst>
                                        <p:tav tm="0">
                                          <p:val>
                                            <p:strVal val="1+#ppt_w/2"/>
                                          </p:val>
                                        </p:tav>
                                        <p:tav tm="100000">
                                          <p:val>
                                            <p:strVal val="#ppt_x"/>
                                          </p:val>
                                        </p:tav>
                                      </p:tavLst>
                                    </p:anim>
                                    <p:anim calcmode="lin" valueType="num">
                                      <p:cBhvr additive="base">
                                        <p:cTn id="67" dur="3000" fill="hold"/>
                                        <p:tgtEl>
                                          <p:spTgt spid="51"/>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52"/>
                                        </p:tgtEl>
                                        <p:attrNameLst>
                                          <p:attrName>style.visibility</p:attrName>
                                        </p:attrNameLst>
                                      </p:cBhvr>
                                      <p:to>
                                        <p:strVal val="visible"/>
                                      </p:to>
                                    </p:set>
                                    <p:anim calcmode="lin" valueType="num">
                                      <p:cBhvr additive="base">
                                        <p:cTn id="70" dur="3000" fill="hold"/>
                                        <p:tgtEl>
                                          <p:spTgt spid="52"/>
                                        </p:tgtEl>
                                        <p:attrNameLst>
                                          <p:attrName>ppt_x</p:attrName>
                                        </p:attrNameLst>
                                      </p:cBhvr>
                                      <p:tavLst>
                                        <p:tav tm="0">
                                          <p:val>
                                            <p:strVal val="1+#ppt_w/2"/>
                                          </p:val>
                                        </p:tav>
                                        <p:tav tm="100000">
                                          <p:val>
                                            <p:strVal val="#ppt_x"/>
                                          </p:val>
                                        </p:tav>
                                      </p:tavLst>
                                    </p:anim>
                                    <p:anim calcmode="lin" valueType="num">
                                      <p:cBhvr additive="base">
                                        <p:cTn id="71" dur="3000" fill="hold"/>
                                        <p:tgtEl>
                                          <p:spTgt spid="52"/>
                                        </p:tgtEl>
                                        <p:attrNameLst>
                                          <p:attrName>ppt_y</p:attrName>
                                        </p:attrNameLst>
                                      </p:cBhvr>
                                      <p:tavLst>
                                        <p:tav tm="0">
                                          <p:val>
                                            <p:strVal val="#ppt_y"/>
                                          </p:val>
                                        </p:tav>
                                        <p:tav tm="100000">
                                          <p:val>
                                            <p:strVal val="#ppt_y"/>
                                          </p:val>
                                        </p:tav>
                                      </p:tavLst>
                                    </p:anim>
                                  </p:childTnLst>
                                </p:cTn>
                              </p:par>
                              <p:par>
                                <p:cTn id="72" presetID="2" presetClass="entr" presetSubtype="2" fill="hold" grpId="0" nodeType="withEffect">
                                  <p:stCondLst>
                                    <p:cond delay="0"/>
                                  </p:stCondLst>
                                  <p:childTnLst>
                                    <p:set>
                                      <p:cBhvr>
                                        <p:cTn id="73" dur="1" fill="hold">
                                          <p:stCondLst>
                                            <p:cond delay="0"/>
                                          </p:stCondLst>
                                        </p:cTn>
                                        <p:tgtEl>
                                          <p:spTgt spid="53"/>
                                        </p:tgtEl>
                                        <p:attrNameLst>
                                          <p:attrName>style.visibility</p:attrName>
                                        </p:attrNameLst>
                                      </p:cBhvr>
                                      <p:to>
                                        <p:strVal val="visible"/>
                                      </p:to>
                                    </p:set>
                                    <p:anim calcmode="lin" valueType="num">
                                      <p:cBhvr additive="base">
                                        <p:cTn id="74" dur="3000" fill="hold"/>
                                        <p:tgtEl>
                                          <p:spTgt spid="53"/>
                                        </p:tgtEl>
                                        <p:attrNameLst>
                                          <p:attrName>ppt_x</p:attrName>
                                        </p:attrNameLst>
                                      </p:cBhvr>
                                      <p:tavLst>
                                        <p:tav tm="0">
                                          <p:val>
                                            <p:strVal val="1+#ppt_w/2"/>
                                          </p:val>
                                        </p:tav>
                                        <p:tav tm="100000">
                                          <p:val>
                                            <p:strVal val="#ppt_x"/>
                                          </p:val>
                                        </p:tav>
                                      </p:tavLst>
                                    </p:anim>
                                    <p:anim calcmode="lin" valueType="num">
                                      <p:cBhvr additive="base">
                                        <p:cTn id="75" dur="3000" fill="hold"/>
                                        <p:tgtEl>
                                          <p:spTgt spid="53"/>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54"/>
                                        </p:tgtEl>
                                        <p:attrNameLst>
                                          <p:attrName>style.visibility</p:attrName>
                                        </p:attrNameLst>
                                      </p:cBhvr>
                                      <p:to>
                                        <p:strVal val="visible"/>
                                      </p:to>
                                    </p:set>
                                    <p:anim calcmode="lin" valueType="num">
                                      <p:cBhvr additive="base">
                                        <p:cTn id="78" dur="3000" fill="hold"/>
                                        <p:tgtEl>
                                          <p:spTgt spid="54"/>
                                        </p:tgtEl>
                                        <p:attrNameLst>
                                          <p:attrName>ppt_x</p:attrName>
                                        </p:attrNameLst>
                                      </p:cBhvr>
                                      <p:tavLst>
                                        <p:tav tm="0">
                                          <p:val>
                                            <p:strVal val="1+#ppt_w/2"/>
                                          </p:val>
                                        </p:tav>
                                        <p:tav tm="100000">
                                          <p:val>
                                            <p:strVal val="#ppt_x"/>
                                          </p:val>
                                        </p:tav>
                                      </p:tavLst>
                                    </p:anim>
                                    <p:anim calcmode="lin" valueType="num">
                                      <p:cBhvr additive="base">
                                        <p:cTn id="79" dur="3000" fill="hold"/>
                                        <p:tgtEl>
                                          <p:spTgt spid="54"/>
                                        </p:tgtEl>
                                        <p:attrNameLst>
                                          <p:attrName>ppt_y</p:attrName>
                                        </p:attrNameLst>
                                      </p:cBhvr>
                                      <p:tavLst>
                                        <p:tav tm="0">
                                          <p:val>
                                            <p:strVal val="#ppt_y"/>
                                          </p:val>
                                        </p:tav>
                                        <p:tav tm="100000">
                                          <p:val>
                                            <p:strVal val="#ppt_y"/>
                                          </p:val>
                                        </p:tav>
                                      </p:tavLst>
                                    </p:anim>
                                  </p:childTnLst>
                                </p:cTn>
                              </p:par>
                              <p:par>
                                <p:cTn id="80" presetID="2" presetClass="entr" presetSubtype="2" fill="hold" grpId="0" nodeType="withEffect">
                                  <p:stCondLst>
                                    <p:cond delay="0"/>
                                  </p:stCondLst>
                                  <p:childTnLst>
                                    <p:set>
                                      <p:cBhvr>
                                        <p:cTn id="81" dur="1" fill="hold">
                                          <p:stCondLst>
                                            <p:cond delay="0"/>
                                          </p:stCondLst>
                                        </p:cTn>
                                        <p:tgtEl>
                                          <p:spTgt spid="55"/>
                                        </p:tgtEl>
                                        <p:attrNameLst>
                                          <p:attrName>style.visibility</p:attrName>
                                        </p:attrNameLst>
                                      </p:cBhvr>
                                      <p:to>
                                        <p:strVal val="visible"/>
                                      </p:to>
                                    </p:set>
                                    <p:anim calcmode="lin" valueType="num">
                                      <p:cBhvr additive="base">
                                        <p:cTn id="82" dur="3000" fill="hold"/>
                                        <p:tgtEl>
                                          <p:spTgt spid="55"/>
                                        </p:tgtEl>
                                        <p:attrNameLst>
                                          <p:attrName>ppt_x</p:attrName>
                                        </p:attrNameLst>
                                      </p:cBhvr>
                                      <p:tavLst>
                                        <p:tav tm="0">
                                          <p:val>
                                            <p:strVal val="1+#ppt_w/2"/>
                                          </p:val>
                                        </p:tav>
                                        <p:tav tm="100000">
                                          <p:val>
                                            <p:strVal val="#ppt_x"/>
                                          </p:val>
                                        </p:tav>
                                      </p:tavLst>
                                    </p:anim>
                                    <p:anim calcmode="lin" valueType="num">
                                      <p:cBhvr additive="base">
                                        <p:cTn id="83" dur="3000" fill="hold"/>
                                        <p:tgtEl>
                                          <p:spTgt spid="55"/>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56"/>
                                        </p:tgtEl>
                                        <p:attrNameLst>
                                          <p:attrName>style.visibility</p:attrName>
                                        </p:attrNameLst>
                                      </p:cBhvr>
                                      <p:to>
                                        <p:strVal val="visible"/>
                                      </p:to>
                                    </p:set>
                                    <p:anim calcmode="lin" valueType="num">
                                      <p:cBhvr additive="base">
                                        <p:cTn id="86" dur="3000" fill="hold"/>
                                        <p:tgtEl>
                                          <p:spTgt spid="56"/>
                                        </p:tgtEl>
                                        <p:attrNameLst>
                                          <p:attrName>ppt_x</p:attrName>
                                        </p:attrNameLst>
                                      </p:cBhvr>
                                      <p:tavLst>
                                        <p:tav tm="0">
                                          <p:val>
                                            <p:strVal val="1+#ppt_w/2"/>
                                          </p:val>
                                        </p:tav>
                                        <p:tav tm="100000">
                                          <p:val>
                                            <p:strVal val="#ppt_x"/>
                                          </p:val>
                                        </p:tav>
                                      </p:tavLst>
                                    </p:anim>
                                    <p:anim calcmode="lin" valueType="num">
                                      <p:cBhvr additive="base">
                                        <p:cTn id="87" dur="3000" fill="hold"/>
                                        <p:tgtEl>
                                          <p:spTgt spid="56"/>
                                        </p:tgtEl>
                                        <p:attrNameLst>
                                          <p:attrName>ppt_y</p:attrName>
                                        </p:attrNameLst>
                                      </p:cBhvr>
                                      <p:tavLst>
                                        <p:tav tm="0">
                                          <p:val>
                                            <p:strVal val="#ppt_y"/>
                                          </p:val>
                                        </p:tav>
                                        <p:tav tm="100000">
                                          <p:val>
                                            <p:strVal val="#ppt_y"/>
                                          </p:val>
                                        </p:tav>
                                      </p:tavLst>
                                    </p:anim>
                                  </p:childTnLst>
                                </p:cTn>
                              </p:par>
                              <p:par>
                                <p:cTn id="88" presetID="2" presetClass="entr" presetSubtype="2" fill="hold" grpId="0" nodeType="withEffect">
                                  <p:stCondLst>
                                    <p:cond delay="0"/>
                                  </p:stCondLst>
                                  <p:childTnLst>
                                    <p:set>
                                      <p:cBhvr>
                                        <p:cTn id="89" dur="1" fill="hold">
                                          <p:stCondLst>
                                            <p:cond delay="0"/>
                                          </p:stCondLst>
                                        </p:cTn>
                                        <p:tgtEl>
                                          <p:spTgt spid="57"/>
                                        </p:tgtEl>
                                        <p:attrNameLst>
                                          <p:attrName>style.visibility</p:attrName>
                                        </p:attrNameLst>
                                      </p:cBhvr>
                                      <p:to>
                                        <p:strVal val="visible"/>
                                      </p:to>
                                    </p:set>
                                    <p:anim calcmode="lin" valueType="num">
                                      <p:cBhvr additive="base">
                                        <p:cTn id="90" dur="3000" fill="hold"/>
                                        <p:tgtEl>
                                          <p:spTgt spid="57"/>
                                        </p:tgtEl>
                                        <p:attrNameLst>
                                          <p:attrName>ppt_x</p:attrName>
                                        </p:attrNameLst>
                                      </p:cBhvr>
                                      <p:tavLst>
                                        <p:tav tm="0">
                                          <p:val>
                                            <p:strVal val="1+#ppt_w/2"/>
                                          </p:val>
                                        </p:tav>
                                        <p:tav tm="100000">
                                          <p:val>
                                            <p:strVal val="#ppt_x"/>
                                          </p:val>
                                        </p:tav>
                                      </p:tavLst>
                                    </p:anim>
                                    <p:anim calcmode="lin" valueType="num">
                                      <p:cBhvr additive="base">
                                        <p:cTn id="91" dur="3000" fill="hold"/>
                                        <p:tgtEl>
                                          <p:spTgt spid="57"/>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58"/>
                                        </p:tgtEl>
                                        <p:attrNameLst>
                                          <p:attrName>style.visibility</p:attrName>
                                        </p:attrNameLst>
                                      </p:cBhvr>
                                      <p:to>
                                        <p:strVal val="visible"/>
                                      </p:to>
                                    </p:set>
                                    <p:anim calcmode="lin" valueType="num">
                                      <p:cBhvr additive="base">
                                        <p:cTn id="94" dur="3000" fill="hold"/>
                                        <p:tgtEl>
                                          <p:spTgt spid="58"/>
                                        </p:tgtEl>
                                        <p:attrNameLst>
                                          <p:attrName>ppt_x</p:attrName>
                                        </p:attrNameLst>
                                      </p:cBhvr>
                                      <p:tavLst>
                                        <p:tav tm="0">
                                          <p:val>
                                            <p:strVal val="1+#ppt_w/2"/>
                                          </p:val>
                                        </p:tav>
                                        <p:tav tm="100000">
                                          <p:val>
                                            <p:strVal val="#ppt_x"/>
                                          </p:val>
                                        </p:tav>
                                      </p:tavLst>
                                    </p:anim>
                                    <p:anim calcmode="lin" valueType="num">
                                      <p:cBhvr additive="base">
                                        <p:cTn id="95" dur="3000" fill="hold"/>
                                        <p:tgtEl>
                                          <p:spTgt spid="58"/>
                                        </p:tgtEl>
                                        <p:attrNameLst>
                                          <p:attrName>ppt_y</p:attrName>
                                        </p:attrNameLst>
                                      </p:cBhvr>
                                      <p:tavLst>
                                        <p:tav tm="0">
                                          <p:val>
                                            <p:strVal val="#ppt_y"/>
                                          </p:val>
                                        </p:tav>
                                        <p:tav tm="100000">
                                          <p:val>
                                            <p:strVal val="#ppt_y"/>
                                          </p:val>
                                        </p:tav>
                                      </p:tavLst>
                                    </p:anim>
                                  </p:childTnLst>
                                </p:cTn>
                              </p:par>
                              <p:par>
                                <p:cTn id="96" presetID="2" presetClass="entr" presetSubtype="2" fill="hold" grpId="0" nodeType="withEffect">
                                  <p:stCondLst>
                                    <p:cond delay="0"/>
                                  </p:stCondLst>
                                  <p:childTnLst>
                                    <p:set>
                                      <p:cBhvr>
                                        <p:cTn id="97" dur="1" fill="hold">
                                          <p:stCondLst>
                                            <p:cond delay="0"/>
                                          </p:stCondLst>
                                        </p:cTn>
                                        <p:tgtEl>
                                          <p:spTgt spid="59"/>
                                        </p:tgtEl>
                                        <p:attrNameLst>
                                          <p:attrName>style.visibility</p:attrName>
                                        </p:attrNameLst>
                                      </p:cBhvr>
                                      <p:to>
                                        <p:strVal val="visible"/>
                                      </p:to>
                                    </p:set>
                                    <p:anim calcmode="lin" valueType="num">
                                      <p:cBhvr additive="base">
                                        <p:cTn id="98" dur="3000" fill="hold"/>
                                        <p:tgtEl>
                                          <p:spTgt spid="59"/>
                                        </p:tgtEl>
                                        <p:attrNameLst>
                                          <p:attrName>ppt_x</p:attrName>
                                        </p:attrNameLst>
                                      </p:cBhvr>
                                      <p:tavLst>
                                        <p:tav tm="0">
                                          <p:val>
                                            <p:strVal val="1+#ppt_w/2"/>
                                          </p:val>
                                        </p:tav>
                                        <p:tav tm="100000">
                                          <p:val>
                                            <p:strVal val="#ppt_x"/>
                                          </p:val>
                                        </p:tav>
                                      </p:tavLst>
                                    </p:anim>
                                    <p:anim calcmode="lin" valueType="num">
                                      <p:cBhvr additive="base">
                                        <p:cTn id="99" dur="3000" fill="hold"/>
                                        <p:tgtEl>
                                          <p:spTgt spid="59"/>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60"/>
                                        </p:tgtEl>
                                        <p:attrNameLst>
                                          <p:attrName>style.visibility</p:attrName>
                                        </p:attrNameLst>
                                      </p:cBhvr>
                                      <p:to>
                                        <p:strVal val="visible"/>
                                      </p:to>
                                    </p:set>
                                    <p:anim calcmode="lin" valueType="num">
                                      <p:cBhvr additive="base">
                                        <p:cTn id="102" dur="3000" fill="hold"/>
                                        <p:tgtEl>
                                          <p:spTgt spid="60"/>
                                        </p:tgtEl>
                                        <p:attrNameLst>
                                          <p:attrName>ppt_x</p:attrName>
                                        </p:attrNameLst>
                                      </p:cBhvr>
                                      <p:tavLst>
                                        <p:tav tm="0">
                                          <p:val>
                                            <p:strVal val="1+#ppt_w/2"/>
                                          </p:val>
                                        </p:tav>
                                        <p:tav tm="100000">
                                          <p:val>
                                            <p:strVal val="#ppt_x"/>
                                          </p:val>
                                        </p:tav>
                                      </p:tavLst>
                                    </p:anim>
                                    <p:anim calcmode="lin" valueType="num">
                                      <p:cBhvr additive="base">
                                        <p:cTn id="103" dur="3000" fill="hold"/>
                                        <p:tgtEl>
                                          <p:spTgt spid="60"/>
                                        </p:tgtEl>
                                        <p:attrNameLst>
                                          <p:attrName>ppt_y</p:attrName>
                                        </p:attrNameLst>
                                      </p:cBhvr>
                                      <p:tavLst>
                                        <p:tav tm="0">
                                          <p:val>
                                            <p:strVal val="#ppt_y"/>
                                          </p:val>
                                        </p:tav>
                                        <p:tav tm="100000">
                                          <p:val>
                                            <p:strVal val="#ppt_y"/>
                                          </p:val>
                                        </p:tav>
                                      </p:tavLst>
                                    </p:anim>
                                  </p:childTnLst>
                                </p:cTn>
                              </p:par>
                              <p:par>
                                <p:cTn id="104" presetID="2" presetClass="entr" presetSubtype="2" fill="hold" grpId="0" nodeType="withEffect">
                                  <p:stCondLst>
                                    <p:cond delay="0"/>
                                  </p:stCondLst>
                                  <p:childTnLst>
                                    <p:set>
                                      <p:cBhvr>
                                        <p:cTn id="105" dur="1" fill="hold">
                                          <p:stCondLst>
                                            <p:cond delay="0"/>
                                          </p:stCondLst>
                                        </p:cTn>
                                        <p:tgtEl>
                                          <p:spTgt spid="61"/>
                                        </p:tgtEl>
                                        <p:attrNameLst>
                                          <p:attrName>style.visibility</p:attrName>
                                        </p:attrNameLst>
                                      </p:cBhvr>
                                      <p:to>
                                        <p:strVal val="visible"/>
                                      </p:to>
                                    </p:set>
                                    <p:anim calcmode="lin" valueType="num">
                                      <p:cBhvr additive="base">
                                        <p:cTn id="106" dur="3000" fill="hold"/>
                                        <p:tgtEl>
                                          <p:spTgt spid="61"/>
                                        </p:tgtEl>
                                        <p:attrNameLst>
                                          <p:attrName>ppt_x</p:attrName>
                                        </p:attrNameLst>
                                      </p:cBhvr>
                                      <p:tavLst>
                                        <p:tav tm="0">
                                          <p:val>
                                            <p:strVal val="1+#ppt_w/2"/>
                                          </p:val>
                                        </p:tav>
                                        <p:tav tm="100000">
                                          <p:val>
                                            <p:strVal val="#ppt_x"/>
                                          </p:val>
                                        </p:tav>
                                      </p:tavLst>
                                    </p:anim>
                                    <p:anim calcmode="lin" valueType="num">
                                      <p:cBhvr additive="base">
                                        <p:cTn id="107" dur="3000" fill="hold"/>
                                        <p:tgtEl>
                                          <p:spTgt spid="61"/>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62"/>
                                        </p:tgtEl>
                                        <p:attrNameLst>
                                          <p:attrName>style.visibility</p:attrName>
                                        </p:attrNameLst>
                                      </p:cBhvr>
                                      <p:to>
                                        <p:strVal val="visible"/>
                                      </p:to>
                                    </p:set>
                                    <p:anim calcmode="lin" valueType="num">
                                      <p:cBhvr additive="base">
                                        <p:cTn id="110" dur="3000" fill="hold"/>
                                        <p:tgtEl>
                                          <p:spTgt spid="62"/>
                                        </p:tgtEl>
                                        <p:attrNameLst>
                                          <p:attrName>ppt_x</p:attrName>
                                        </p:attrNameLst>
                                      </p:cBhvr>
                                      <p:tavLst>
                                        <p:tav tm="0">
                                          <p:val>
                                            <p:strVal val="1+#ppt_w/2"/>
                                          </p:val>
                                        </p:tav>
                                        <p:tav tm="100000">
                                          <p:val>
                                            <p:strVal val="#ppt_x"/>
                                          </p:val>
                                        </p:tav>
                                      </p:tavLst>
                                    </p:anim>
                                    <p:anim calcmode="lin" valueType="num">
                                      <p:cBhvr additive="base">
                                        <p:cTn id="111" dur="3000" fill="hold"/>
                                        <p:tgtEl>
                                          <p:spTgt spid="62"/>
                                        </p:tgtEl>
                                        <p:attrNameLst>
                                          <p:attrName>ppt_y</p:attrName>
                                        </p:attrNameLst>
                                      </p:cBhvr>
                                      <p:tavLst>
                                        <p:tav tm="0">
                                          <p:val>
                                            <p:strVal val="#ppt_y"/>
                                          </p:val>
                                        </p:tav>
                                        <p:tav tm="100000">
                                          <p:val>
                                            <p:strVal val="#ppt_y"/>
                                          </p:val>
                                        </p:tav>
                                      </p:tavLst>
                                    </p:anim>
                                  </p:childTnLst>
                                </p:cTn>
                              </p:par>
                              <p:par>
                                <p:cTn id="112" presetID="2" presetClass="entr" presetSubtype="2" fill="hold" grpId="0" nodeType="withEffect">
                                  <p:stCondLst>
                                    <p:cond delay="0"/>
                                  </p:stCondLst>
                                  <p:childTnLst>
                                    <p:set>
                                      <p:cBhvr>
                                        <p:cTn id="113" dur="1" fill="hold">
                                          <p:stCondLst>
                                            <p:cond delay="0"/>
                                          </p:stCondLst>
                                        </p:cTn>
                                        <p:tgtEl>
                                          <p:spTgt spid="63"/>
                                        </p:tgtEl>
                                        <p:attrNameLst>
                                          <p:attrName>style.visibility</p:attrName>
                                        </p:attrNameLst>
                                      </p:cBhvr>
                                      <p:to>
                                        <p:strVal val="visible"/>
                                      </p:to>
                                    </p:set>
                                    <p:anim calcmode="lin" valueType="num">
                                      <p:cBhvr additive="base">
                                        <p:cTn id="114" dur="3000" fill="hold"/>
                                        <p:tgtEl>
                                          <p:spTgt spid="63"/>
                                        </p:tgtEl>
                                        <p:attrNameLst>
                                          <p:attrName>ppt_x</p:attrName>
                                        </p:attrNameLst>
                                      </p:cBhvr>
                                      <p:tavLst>
                                        <p:tav tm="0">
                                          <p:val>
                                            <p:strVal val="1+#ppt_w/2"/>
                                          </p:val>
                                        </p:tav>
                                        <p:tav tm="100000">
                                          <p:val>
                                            <p:strVal val="#ppt_x"/>
                                          </p:val>
                                        </p:tav>
                                      </p:tavLst>
                                    </p:anim>
                                    <p:anim calcmode="lin" valueType="num">
                                      <p:cBhvr additive="base">
                                        <p:cTn id="115" dur="3000" fill="hold"/>
                                        <p:tgtEl>
                                          <p:spTgt spid="63"/>
                                        </p:tgtEl>
                                        <p:attrNameLst>
                                          <p:attrName>ppt_y</p:attrName>
                                        </p:attrNameLst>
                                      </p:cBhvr>
                                      <p:tavLst>
                                        <p:tav tm="0">
                                          <p:val>
                                            <p:strVal val="#ppt_y"/>
                                          </p:val>
                                        </p:tav>
                                        <p:tav tm="100000">
                                          <p:val>
                                            <p:strVal val="#ppt_y"/>
                                          </p:val>
                                        </p:tav>
                                      </p:tavLst>
                                    </p:anim>
                                  </p:childTnLst>
                                </p:cTn>
                              </p:par>
                              <p:par>
                                <p:cTn id="116" presetID="2" presetClass="entr" presetSubtype="2" fill="hold" grpId="0" nodeType="withEffect">
                                  <p:stCondLst>
                                    <p:cond delay="0"/>
                                  </p:stCondLst>
                                  <p:childTnLst>
                                    <p:set>
                                      <p:cBhvr>
                                        <p:cTn id="117" dur="1" fill="hold">
                                          <p:stCondLst>
                                            <p:cond delay="0"/>
                                          </p:stCondLst>
                                        </p:cTn>
                                        <p:tgtEl>
                                          <p:spTgt spid="64"/>
                                        </p:tgtEl>
                                        <p:attrNameLst>
                                          <p:attrName>style.visibility</p:attrName>
                                        </p:attrNameLst>
                                      </p:cBhvr>
                                      <p:to>
                                        <p:strVal val="visible"/>
                                      </p:to>
                                    </p:set>
                                    <p:anim calcmode="lin" valueType="num">
                                      <p:cBhvr additive="base">
                                        <p:cTn id="118" dur="3000" fill="hold"/>
                                        <p:tgtEl>
                                          <p:spTgt spid="64"/>
                                        </p:tgtEl>
                                        <p:attrNameLst>
                                          <p:attrName>ppt_x</p:attrName>
                                        </p:attrNameLst>
                                      </p:cBhvr>
                                      <p:tavLst>
                                        <p:tav tm="0">
                                          <p:val>
                                            <p:strVal val="1+#ppt_w/2"/>
                                          </p:val>
                                        </p:tav>
                                        <p:tav tm="100000">
                                          <p:val>
                                            <p:strVal val="#ppt_x"/>
                                          </p:val>
                                        </p:tav>
                                      </p:tavLst>
                                    </p:anim>
                                    <p:anim calcmode="lin" valueType="num">
                                      <p:cBhvr additive="base">
                                        <p:cTn id="119" dur="3000" fill="hold"/>
                                        <p:tgtEl>
                                          <p:spTgt spid="64"/>
                                        </p:tgtEl>
                                        <p:attrNameLst>
                                          <p:attrName>ppt_y</p:attrName>
                                        </p:attrNameLst>
                                      </p:cBhvr>
                                      <p:tavLst>
                                        <p:tav tm="0">
                                          <p:val>
                                            <p:strVal val="#ppt_y"/>
                                          </p:val>
                                        </p:tav>
                                        <p:tav tm="100000">
                                          <p:val>
                                            <p:strVal val="#ppt_y"/>
                                          </p:val>
                                        </p:tav>
                                      </p:tavLst>
                                    </p:anim>
                                  </p:childTnLst>
                                </p:cTn>
                              </p:par>
                              <p:par>
                                <p:cTn id="120" presetID="2" presetClass="entr" presetSubtype="2" fill="hold" grpId="0" nodeType="withEffect">
                                  <p:stCondLst>
                                    <p:cond delay="0"/>
                                  </p:stCondLst>
                                  <p:childTnLst>
                                    <p:set>
                                      <p:cBhvr>
                                        <p:cTn id="121" dur="1" fill="hold">
                                          <p:stCondLst>
                                            <p:cond delay="0"/>
                                          </p:stCondLst>
                                        </p:cTn>
                                        <p:tgtEl>
                                          <p:spTgt spid="65"/>
                                        </p:tgtEl>
                                        <p:attrNameLst>
                                          <p:attrName>style.visibility</p:attrName>
                                        </p:attrNameLst>
                                      </p:cBhvr>
                                      <p:to>
                                        <p:strVal val="visible"/>
                                      </p:to>
                                    </p:set>
                                    <p:anim calcmode="lin" valueType="num">
                                      <p:cBhvr additive="base">
                                        <p:cTn id="122" dur="3000" fill="hold"/>
                                        <p:tgtEl>
                                          <p:spTgt spid="65"/>
                                        </p:tgtEl>
                                        <p:attrNameLst>
                                          <p:attrName>ppt_x</p:attrName>
                                        </p:attrNameLst>
                                      </p:cBhvr>
                                      <p:tavLst>
                                        <p:tav tm="0">
                                          <p:val>
                                            <p:strVal val="1+#ppt_w/2"/>
                                          </p:val>
                                        </p:tav>
                                        <p:tav tm="100000">
                                          <p:val>
                                            <p:strVal val="#ppt_x"/>
                                          </p:val>
                                        </p:tav>
                                      </p:tavLst>
                                    </p:anim>
                                    <p:anim calcmode="lin" valueType="num">
                                      <p:cBhvr additive="base">
                                        <p:cTn id="123" dur="3000" fill="hold"/>
                                        <p:tgtEl>
                                          <p:spTgt spid="65"/>
                                        </p:tgtEl>
                                        <p:attrNameLst>
                                          <p:attrName>ppt_y</p:attrName>
                                        </p:attrNameLst>
                                      </p:cBhvr>
                                      <p:tavLst>
                                        <p:tav tm="0">
                                          <p:val>
                                            <p:strVal val="#ppt_y"/>
                                          </p:val>
                                        </p:tav>
                                        <p:tav tm="100000">
                                          <p:val>
                                            <p:strVal val="#ppt_y"/>
                                          </p:val>
                                        </p:tav>
                                      </p:tavLst>
                                    </p:anim>
                                  </p:childTnLst>
                                </p:cTn>
                              </p:par>
                              <p:par>
                                <p:cTn id="124" presetID="2" presetClass="entr" presetSubtype="2" fill="hold" grpId="0" nodeType="withEffect">
                                  <p:stCondLst>
                                    <p:cond delay="0"/>
                                  </p:stCondLst>
                                  <p:childTnLst>
                                    <p:set>
                                      <p:cBhvr>
                                        <p:cTn id="125" dur="1" fill="hold">
                                          <p:stCondLst>
                                            <p:cond delay="0"/>
                                          </p:stCondLst>
                                        </p:cTn>
                                        <p:tgtEl>
                                          <p:spTgt spid="66"/>
                                        </p:tgtEl>
                                        <p:attrNameLst>
                                          <p:attrName>style.visibility</p:attrName>
                                        </p:attrNameLst>
                                      </p:cBhvr>
                                      <p:to>
                                        <p:strVal val="visible"/>
                                      </p:to>
                                    </p:set>
                                    <p:anim calcmode="lin" valueType="num">
                                      <p:cBhvr additive="base">
                                        <p:cTn id="126" dur="3000" fill="hold"/>
                                        <p:tgtEl>
                                          <p:spTgt spid="66"/>
                                        </p:tgtEl>
                                        <p:attrNameLst>
                                          <p:attrName>ppt_x</p:attrName>
                                        </p:attrNameLst>
                                      </p:cBhvr>
                                      <p:tavLst>
                                        <p:tav tm="0">
                                          <p:val>
                                            <p:strVal val="1+#ppt_w/2"/>
                                          </p:val>
                                        </p:tav>
                                        <p:tav tm="100000">
                                          <p:val>
                                            <p:strVal val="#ppt_x"/>
                                          </p:val>
                                        </p:tav>
                                      </p:tavLst>
                                    </p:anim>
                                    <p:anim calcmode="lin" valueType="num">
                                      <p:cBhvr additive="base">
                                        <p:cTn id="127" dur="3000" fill="hold"/>
                                        <p:tgtEl>
                                          <p:spTgt spid="66"/>
                                        </p:tgtEl>
                                        <p:attrNameLst>
                                          <p:attrName>ppt_y</p:attrName>
                                        </p:attrNameLst>
                                      </p:cBhvr>
                                      <p:tavLst>
                                        <p:tav tm="0">
                                          <p:val>
                                            <p:strVal val="#ppt_y"/>
                                          </p:val>
                                        </p:tav>
                                        <p:tav tm="100000">
                                          <p:val>
                                            <p:strVal val="#ppt_y"/>
                                          </p:val>
                                        </p:tav>
                                      </p:tavLst>
                                    </p:anim>
                                  </p:childTnLst>
                                </p:cTn>
                              </p:par>
                              <p:par>
                                <p:cTn id="128" presetID="2" presetClass="entr" presetSubtype="2" fill="hold" grpId="0" nodeType="withEffect">
                                  <p:stCondLst>
                                    <p:cond delay="0"/>
                                  </p:stCondLst>
                                  <p:childTnLst>
                                    <p:set>
                                      <p:cBhvr>
                                        <p:cTn id="129" dur="1" fill="hold">
                                          <p:stCondLst>
                                            <p:cond delay="0"/>
                                          </p:stCondLst>
                                        </p:cTn>
                                        <p:tgtEl>
                                          <p:spTgt spid="67"/>
                                        </p:tgtEl>
                                        <p:attrNameLst>
                                          <p:attrName>style.visibility</p:attrName>
                                        </p:attrNameLst>
                                      </p:cBhvr>
                                      <p:to>
                                        <p:strVal val="visible"/>
                                      </p:to>
                                    </p:set>
                                    <p:anim calcmode="lin" valueType="num">
                                      <p:cBhvr additive="base">
                                        <p:cTn id="130" dur="3000" fill="hold"/>
                                        <p:tgtEl>
                                          <p:spTgt spid="67"/>
                                        </p:tgtEl>
                                        <p:attrNameLst>
                                          <p:attrName>ppt_x</p:attrName>
                                        </p:attrNameLst>
                                      </p:cBhvr>
                                      <p:tavLst>
                                        <p:tav tm="0">
                                          <p:val>
                                            <p:strVal val="1+#ppt_w/2"/>
                                          </p:val>
                                        </p:tav>
                                        <p:tav tm="100000">
                                          <p:val>
                                            <p:strVal val="#ppt_x"/>
                                          </p:val>
                                        </p:tav>
                                      </p:tavLst>
                                    </p:anim>
                                    <p:anim calcmode="lin" valueType="num">
                                      <p:cBhvr additive="base">
                                        <p:cTn id="131" dur="3000" fill="hold"/>
                                        <p:tgtEl>
                                          <p:spTgt spid="67"/>
                                        </p:tgtEl>
                                        <p:attrNameLst>
                                          <p:attrName>ppt_y</p:attrName>
                                        </p:attrNameLst>
                                      </p:cBhvr>
                                      <p:tavLst>
                                        <p:tav tm="0">
                                          <p:val>
                                            <p:strVal val="#ppt_y"/>
                                          </p:val>
                                        </p:tav>
                                        <p:tav tm="100000">
                                          <p:val>
                                            <p:strVal val="#ppt_y"/>
                                          </p:val>
                                        </p:tav>
                                      </p:tavLst>
                                    </p:anim>
                                  </p:childTnLst>
                                </p:cTn>
                              </p:par>
                              <p:par>
                                <p:cTn id="132" presetID="2" presetClass="entr" presetSubtype="2" fill="hold" grpId="0" nodeType="withEffect">
                                  <p:stCondLst>
                                    <p:cond delay="0"/>
                                  </p:stCondLst>
                                  <p:childTnLst>
                                    <p:set>
                                      <p:cBhvr>
                                        <p:cTn id="133" dur="1" fill="hold">
                                          <p:stCondLst>
                                            <p:cond delay="0"/>
                                          </p:stCondLst>
                                        </p:cTn>
                                        <p:tgtEl>
                                          <p:spTgt spid="68"/>
                                        </p:tgtEl>
                                        <p:attrNameLst>
                                          <p:attrName>style.visibility</p:attrName>
                                        </p:attrNameLst>
                                      </p:cBhvr>
                                      <p:to>
                                        <p:strVal val="visible"/>
                                      </p:to>
                                    </p:set>
                                    <p:anim calcmode="lin" valueType="num">
                                      <p:cBhvr additive="base">
                                        <p:cTn id="134" dur="3000" fill="hold"/>
                                        <p:tgtEl>
                                          <p:spTgt spid="68"/>
                                        </p:tgtEl>
                                        <p:attrNameLst>
                                          <p:attrName>ppt_x</p:attrName>
                                        </p:attrNameLst>
                                      </p:cBhvr>
                                      <p:tavLst>
                                        <p:tav tm="0">
                                          <p:val>
                                            <p:strVal val="1+#ppt_w/2"/>
                                          </p:val>
                                        </p:tav>
                                        <p:tav tm="100000">
                                          <p:val>
                                            <p:strVal val="#ppt_x"/>
                                          </p:val>
                                        </p:tav>
                                      </p:tavLst>
                                    </p:anim>
                                    <p:anim calcmode="lin" valueType="num">
                                      <p:cBhvr additive="base">
                                        <p:cTn id="135" dur="3000" fill="hold"/>
                                        <p:tgtEl>
                                          <p:spTgt spid="68"/>
                                        </p:tgtEl>
                                        <p:attrNameLst>
                                          <p:attrName>ppt_y</p:attrName>
                                        </p:attrNameLst>
                                      </p:cBhvr>
                                      <p:tavLst>
                                        <p:tav tm="0">
                                          <p:val>
                                            <p:strVal val="#ppt_y"/>
                                          </p:val>
                                        </p:tav>
                                        <p:tav tm="100000">
                                          <p:val>
                                            <p:strVal val="#ppt_y"/>
                                          </p:val>
                                        </p:tav>
                                      </p:tavLst>
                                    </p:anim>
                                  </p:childTnLst>
                                </p:cTn>
                              </p:par>
                              <p:par>
                                <p:cTn id="136" presetID="2" presetClass="entr" presetSubtype="2" fill="hold" grpId="0" nodeType="withEffect">
                                  <p:stCondLst>
                                    <p:cond delay="0"/>
                                  </p:stCondLst>
                                  <p:childTnLst>
                                    <p:set>
                                      <p:cBhvr>
                                        <p:cTn id="137" dur="1" fill="hold">
                                          <p:stCondLst>
                                            <p:cond delay="0"/>
                                          </p:stCondLst>
                                        </p:cTn>
                                        <p:tgtEl>
                                          <p:spTgt spid="69"/>
                                        </p:tgtEl>
                                        <p:attrNameLst>
                                          <p:attrName>style.visibility</p:attrName>
                                        </p:attrNameLst>
                                      </p:cBhvr>
                                      <p:to>
                                        <p:strVal val="visible"/>
                                      </p:to>
                                    </p:set>
                                    <p:anim calcmode="lin" valueType="num">
                                      <p:cBhvr additive="base">
                                        <p:cTn id="138" dur="3000" fill="hold"/>
                                        <p:tgtEl>
                                          <p:spTgt spid="69"/>
                                        </p:tgtEl>
                                        <p:attrNameLst>
                                          <p:attrName>ppt_x</p:attrName>
                                        </p:attrNameLst>
                                      </p:cBhvr>
                                      <p:tavLst>
                                        <p:tav tm="0">
                                          <p:val>
                                            <p:strVal val="1+#ppt_w/2"/>
                                          </p:val>
                                        </p:tav>
                                        <p:tav tm="100000">
                                          <p:val>
                                            <p:strVal val="#ppt_x"/>
                                          </p:val>
                                        </p:tav>
                                      </p:tavLst>
                                    </p:anim>
                                    <p:anim calcmode="lin" valueType="num">
                                      <p:cBhvr additive="base">
                                        <p:cTn id="139" dur="3000" fill="hold"/>
                                        <p:tgtEl>
                                          <p:spTgt spid="69"/>
                                        </p:tgtEl>
                                        <p:attrNameLst>
                                          <p:attrName>ppt_y</p:attrName>
                                        </p:attrNameLst>
                                      </p:cBhvr>
                                      <p:tavLst>
                                        <p:tav tm="0">
                                          <p:val>
                                            <p:strVal val="#ppt_y"/>
                                          </p:val>
                                        </p:tav>
                                        <p:tav tm="100000">
                                          <p:val>
                                            <p:strVal val="#ppt_y"/>
                                          </p:val>
                                        </p:tav>
                                      </p:tavLst>
                                    </p:anim>
                                  </p:childTnLst>
                                </p:cTn>
                              </p:par>
                              <p:par>
                                <p:cTn id="140" presetID="2" presetClass="entr" presetSubtype="2" fill="hold" grpId="0" nodeType="withEffect">
                                  <p:stCondLst>
                                    <p:cond delay="0"/>
                                  </p:stCondLst>
                                  <p:childTnLst>
                                    <p:set>
                                      <p:cBhvr>
                                        <p:cTn id="141" dur="1" fill="hold">
                                          <p:stCondLst>
                                            <p:cond delay="0"/>
                                          </p:stCondLst>
                                        </p:cTn>
                                        <p:tgtEl>
                                          <p:spTgt spid="70"/>
                                        </p:tgtEl>
                                        <p:attrNameLst>
                                          <p:attrName>style.visibility</p:attrName>
                                        </p:attrNameLst>
                                      </p:cBhvr>
                                      <p:to>
                                        <p:strVal val="visible"/>
                                      </p:to>
                                    </p:set>
                                    <p:anim calcmode="lin" valueType="num">
                                      <p:cBhvr additive="base">
                                        <p:cTn id="142" dur="3000" fill="hold"/>
                                        <p:tgtEl>
                                          <p:spTgt spid="70"/>
                                        </p:tgtEl>
                                        <p:attrNameLst>
                                          <p:attrName>ppt_x</p:attrName>
                                        </p:attrNameLst>
                                      </p:cBhvr>
                                      <p:tavLst>
                                        <p:tav tm="0">
                                          <p:val>
                                            <p:strVal val="1+#ppt_w/2"/>
                                          </p:val>
                                        </p:tav>
                                        <p:tav tm="100000">
                                          <p:val>
                                            <p:strVal val="#ppt_x"/>
                                          </p:val>
                                        </p:tav>
                                      </p:tavLst>
                                    </p:anim>
                                    <p:anim calcmode="lin" valueType="num">
                                      <p:cBhvr additive="base">
                                        <p:cTn id="143" dur="3000" fill="hold"/>
                                        <p:tgtEl>
                                          <p:spTgt spid="70"/>
                                        </p:tgtEl>
                                        <p:attrNameLst>
                                          <p:attrName>ppt_y</p:attrName>
                                        </p:attrNameLst>
                                      </p:cBhvr>
                                      <p:tavLst>
                                        <p:tav tm="0">
                                          <p:val>
                                            <p:strVal val="#ppt_y"/>
                                          </p:val>
                                        </p:tav>
                                        <p:tav tm="100000">
                                          <p:val>
                                            <p:strVal val="#ppt_y"/>
                                          </p:val>
                                        </p:tav>
                                      </p:tavLst>
                                    </p:anim>
                                  </p:childTnLst>
                                </p:cTn>
                              </p:par>
                              <p:par>
                                <p:cTn id="144" presetID="2" presetClass="entr" presetSubtype="2" fill="hold" grpId="0" nodeType="withEffect">
                                  <p:stCondLst>
                                    <p:cond delay="0"/>
                                  </p:stCondLst>
                                  <p:childTnLst>
                                    <p:set>
                                      <p:cBhvr>
                                        <p:cTn id="145" dur="1" fill="hold">
                                          <p:stCondLst>
                                            <p:cond delay="0"/>
                                          </p:stCondLst>
                                        </p:cTn>
                                        <p:tgtEl>
                                          <p:spTgt spid="71"/>
                                        </p:tgtEl>
                                        <p:attrNameLst>
                                          <p:attrName>style.visibility</p:attrName>
                                        </p:attrNameLst>
                                      </p:cBhvr>
                                      <p:to>
                                        <p:strVal val="visible"/>
                                      </p:to>
                                    </p:set>
                                    <p:anim calcmode="lin" valueType="num">
                                      <p:cBhvr additive="base">
                                        <p:cTn id="146" dur="3000" fill="hold"/>
                                        <p:tgtEl>
                                          <p:spTgt spid="71"/>
                                        </p:tgtEl>
                                        <p:attrNameLst>
                                          <p:attrName>ppt_x</p:attrName>
                                        </p:attrNameLst>
                                      </p:cBhvr>
                                      <p:tavLst>
                                        <p:tav tm="0">
                                          <p:val>
                                            <p:strVal val="1+#ppt_w/2"/>
                                          </p:val>
                                        </p:tav>
                                        <p:tav tm="100000">
                                          <p:val>
                                            <p:strVal val="#ppt_x"/>
                                          </p:val>
                                        </p:tav>
                                      </p:tavLst>
                                    </p:anim>
                                    <p:anim calcmode="lin" valueType="num">
                                      <p:cBhvr additive="base">
                                        <p:cTn id="147" dur="3000" fill="hold"/>
                                        <p:tgtEl>
                                          <p:spTgt spid="71"/>
                                        </p:tgtEl>
                                        <p:attrNameLst>
                                          <p:attrName>ppt_y</p:attrName>
                                        </p:attrNameLst>
                                      </p:cBhvr>
                                      <p:tavLst>
                                        <p:tav tm="0">
                                          <p:val>
                                            <p:strVal val="#ppt_y"/>
                                          </p:val>
                                        </p:tav>
                                        <p:tav tm="100000">
                                          <p:val>
                                            <p:strVal val="#ppt_y"/>
                                          </p:val>
                                        </p:tav>
                                      </p:tavLst>
                                    </p:anim>
                                  </p:childTnLst>
                                </p:cTn>
                              </p:par>
                              <p:par>
                                <p:cTn id="148" presetID="2" presetClass="entr" presetSubtype="2" fill="hold" grpId="0" nodeType="withEffect">
                                  <p:stCondLst>
                                    <p:cond delay="0"/>
                                  </p:stCondLst>
                                  <p:childTnLst>
                                    <p:set>
                                      <p:cBhvr>
                                        <p:cTn id="149" dur="1" fill="hold">
                                          <p:stCondLst>
                                            <p:cond delay="0"/>
                                          </p:stCondLst>
                                        </p:cTn>
                                        <p:tgtEl>
                                          <p:spTgt spid="72"/>
                                        </p:tgtEl>
                                        <p:attrNameLst>
                                          <p:attrName>style.visibility</p:attrName>
                                        </p:attrNameLst>
                                      </p:cBhvr>
                                      <p:to>
                                        <p:strVal val="visible"/>
                                      </p:to>
                                    </p:set>
                                    <p:anim calcmode="lin" valueType="num">
                                      <p:cBhvr additive="base">
                                        <p:cTn id="150" dur="3000" fill="hold"/>
                                        <p:tgtEl>
                                          <p:spTgt spid="72"/>
                                        </p:tgtEl>
                                        <p:attrNameLst>
                                          <p:attrName>ppt_x</p:attrName>
                                        </p:attrNameLst>
                                      </p:cBhvr>
                                      <p:tavLst>
                                        <p:tav tm="0">
                                          <p:val>
                                            <p:strVal val="1+#ppt_w/2"/>
                                          </p:val>
                                        </p:tav>
                                        <p:tav tm="100000">
                                          <p:val>
                                            <p:strVal val="#ppt_x"/>
                                          </p:val>
                                        </p:tav>
                                      </p:tavLst>
                                    </p:anim>
                                    <p:anim calcmode="lin" valueType="num">
                                      <p:cBhvr additive="base">
                                        <p:cTn id="151" dur="3000" fill="hold"/>
                                        <p:tgtEl>
                                          <p:spTgt spid="72"/>
                                        </p:tgtEl>
                                        <p:attrNameLst>
                                          <p:attrName>ppt_y</p:attrName>
                                        </p:attrNameLst>
                                      </p:cBhvr>
                                      <p:tavLst>
                                        <p:tav tm="0">
                                          <p:val>
                                            <p:strVal val="#ppt_y"/>
                                          </p:val>
                                        </p:tav>
                                        <p:tav tm="100000">
                                          <p:val>
                                            <p:strVal val="#ppt_y"/>
                                          </p:val>
                                        </p:tav>
                                      </p:tavLst>
                                    </p:anim>
                                  </p:childTnLst>
                                </p:cTn>
                              </p:par>
                              <p:par>
                                <p:cTn id="152" presetID="2" presetClass="entr" presetSubtype="2" fill="hold" grpId="0" nodeType="withEffect">
                                  <p:stCondLst>
                                    <p:cond delay="0"/>
                                  </p:stCondLst>
                                  <p:childTnLst>
                                    <p:set>
                                      <p:cBhvr>
                                        <p:cTn id="153" dur="1" fill="hold">
                                          <p:stCondLst>
                                            <p:cond delay="0"/>
                                          </p:stCondLst>
                                        </p:cTn>
                                        <p:tgtEl>
                                          <p:spTgt spid="73"/>
                                        </p:tgtEl>
                                        <p:attrNameLst>
                                          <p:attrName>style.visibility</p:attrName>
                                        </p:attrNameLst>
                                      </p:cBhvr>
                                      <p:to>
                                        <p:strVal val="visible"/>
                                      </p:to>
                                    </p:set>
                                    <p:anim calcmode="lin" valueType="num">
                                      <p:cBhvr additive="base">
                                        <p:cTn id="154" dur="3000" fill="hold"/>
                                        <p:tgtEl>
                                          <p:spTgt spid="73"/>
                                        </p:tgtEl>
                                        <p:attrNameLst>
                                          <p:attrName>ppt_x</p:attrName>
                                        </p:attrNameLst>
                                      </p:cBhvr>
                                      <p:tavLst>
                                        <p:tav tm="0">
                                          <p:val>
                                            <p:strVal val="1+#ppt_w/2"/>
                                          </p:val>
                                        </p:tav>
                                        <p:tav tm="100000">
                                          <p:val>
                                            <p:strVal val="#ppt_x"/>
                                          </p:val>
                                        </p:tav>
                                      </p:tavLst>
                                    </p:anim>
                                    <p:anim calcmode="lin" valueType="num">
                                      <p:cBhvr additive="base">
                                        <p:cTn id="155" dur="3000" fill="hold"/>
                                        <p:tgtEl>
                                          <p:spTgt spid="73"/>
                                        </p:tgtEl>
                                        <p:attrNameLst>
                                          <p:attrName>ppt_y</p:attrName>
                                        </p:attrNameLst>
                                      </p:cBhvr>
                                      <p:tavLst>
                                        <p:tav tm="0">
                                          <p:val>
                                            <p:strVal val="#ppt_y"/>
                                          </p:val>
                                        </p:tav>
                                        <p:tav tm="100000">
                                          <p:val>
                                            <p:strVal val="#ppt_y"/>
                                          </p:val>
                                        </p:tav>
                                      </p:tavLst>
                                    </p:anim>
                                  </p:childTnLst>
                                </p:cTn>
                              </p:par>
                              <p:par>
                                <p:cTn id="156" presetID="2" presetClass="entr" presetSubtype="2" fill="hold" grpId="0" nodeType="withEffect">
                                  <p:stCondLst>
                                    <p:cond delay="0"/>
                                  </p:stCondLst>
                                  <p:childTnLst>
                                    <p:set>
                                      <p:cBhvr>
                                        <p:cTn id="157" dur="1" fill="hold">
                                          <p:stCondLst>
                                            <p:cond delay="0"/>
                                          </p:stCondLst>
                                        </p:cTn>
                                        <p:tgtEl>
                                          <p:spTgt spid="74"/>
                                        </p:tgtEl>
                                        <p:attrNameLst>
                                          <p:attrName>style.visibility</p:attrName>
                                        </p:attrNameLst>
                                      </p:cBhvr>
                                      <p:to>
                                        <p:strVal val="visible"/>
                                      </p:to>
                                    </p:set>
                                    <p:anim calcmode="lin" valueType="num">
                                      <p:cBhvr additive="base">
                                        <p:cTn id="158" dur="3000" fill="hold"/>
                                        <p:tgtEl>
                                          <p:spTgt spid="74"/>
                                        </p:tgtEl>
                                        <p:attrNameLst>
                                          <p:attrName>ppt_x</p:attrName>
                                        </p:attrNameLst>
                                      </p:cBhvr>
                                      <p:tavLst>
                                        <p:tav tm="0">
                                          <p:val>
                                            <p:strVal val="1+#ppt_w/2"/>
                                          </p:val>
                                        </p:tav>
                                        <p:tav tm="100000">
                                          <p:val>
                                            <p:strVal val="#ppt_x"/>
                                          </p:val>
                                        </p:tav>
                                      </p:tavLst>
                                    </p:anim>
                                    <p:anim calcmode="lin" valueType="num">
                                      <p:cBhvr additive="base">
                                        <p:cTn id="159" dur="3000" fill="hold"/>
                                        <p:tgtEl>
                                          <p:spTgt spid="74"/>
                                        </p:tgtEl>
                                        <p:attrNameLst>
                                          <p:attrName>ppt_y</p:attrName>
                                        </p:attrNameLst>
                                      </p:cBhvr>
                                      <p:tavLst>
                                        <p:tav tm="0">
                                          <p:val>
                                            <p:strVal val="#ppt_y"/>
                                          </p:val>
                                        </p:tav>
                                        <p:tav tm="100000">
                                          <p:val>
                                            <p:strVal val="#ppt_y"/>
                                          </p:val>
                                        </p:tav>
                                      </p:tavLst>
                                    </p:anim>
                                  </p:childTnLst>
                                </p:cTn>
                              </p:par>
                              <p:par>
                                <p:cTn id="160" presetID="2" presetClass="entr" presetSubtype="2" fill="hold" grpId="0" nodeType="withEffect">
                                  <p:stCondLst>
                                    <p:cond delay="0"/>
                                  </p:stCondLst>
                                  <p:childTnLst>
                                    <p:set>
                                      <p:cBhvr>
                                        <p:cTn id="161" dur="1" fill="hold">
                                          <p:stCondLst>
                                            <p:cond delay="0"/>
                                          </p:stCondLst>
                                        </p:cTn>
                                        <p:tgtEl>
                                          <p:spTgt spid="75"/>
                                        </p:tgtEl>
                                        <p:attrNameLst>
                                          <p:attrName>style.visibility</p:attrName>
                                        </p:attrNameLst>
                                      </p:cBhvr>
                                      <p:to>
                                        <p:strVal val="visible"/>
                                      </p:to>
                                    </p:set>
                                    <p:anim calcmode="lin" valueType="num">
                                      <p:cBhvr additive="base">
                                        <p:cTn id="162" dur="3000" fill="hold"/>
                                        <p:tgtEl>
                                          <p:spTgt spid="75"/>
                                        </p:tgtEl>
                                        <p:attrNameLst>
                                          <p:attrName>ppt_x</p:attrName>
                                        </p:attrNameLst>
                                      </p:cBhvr>
                                      <p:tavLst>
                                        <p:tav tm="0">
                                          <p:val>
                                            <p:strVal val="1+#ppt_w/2"/>
                                          </p:val>
                                        </p:tav>
                                        <p:tav tm="100000">
                                          <p:val>
                                            <p:strVal val="#ppt_x"/>
                                          </p:val>
                                        </p:tav>
                                      </p:tavLst>
                                    </p:anim>
                                    <p:anim calcmode="lin" valueType="num">
                                      <p:cBhvr additive="base">
                                        <p:cTn id="163" dur="3000" fill="hold"/>
                                        <p:tgtEl>
                                          <p:spTgt spid="75"/>
                                        </p:tgtEl>
                                        <p:attrNameLst>
                                          <p:attrName>ppt_y</p:attrName>
                                        </p:attrNameLst>
                                      </p:cBhvr>
                                      <p:tavLst>
                                        <p:tav tm="0">
                                          <p:val>
                                            <p:strVal val="#ppt_y"/>
                                          </p:val>
                                        </p:tav>
                                        <p:tav tm="100000">
                                          <p:val>
                                            <p:strVal val="#ppt_y"/>
                                          </p:val>
                                        </p:tav>
                                      </p:tavLst>
                                    </p:anim>
                                  </p:childTnLst>
                                </p:cTn>
                              </p:par>
                              <p:par>
                                <p:cTn id="164" presetID="2" presetClass="entr" presetSubtype="2" fill="hold" grpId="0" nodeType="withEffect">
                                  <p:stCondLst>
                                    <p:cond delay="0"/>
                                  </p:stCondLst>
                                  <p:childTnLst>
                                    <p:set>
                                      <p:cBhvr>
                                        <p:cTn id="165" dur="1" fill="hold">
                                          <p:stCondLst>
                                            <p:cond delay="0"/>
                                          </p:stCondLst>
                                        </p:cTn>
                                        <p:tgtEl>
                                          <p:spTgt spid="76"/>
                                        </p:tgtEl>
                                        <p:attrNameLst>
                                          <p:attrName>style.visibility</p:attrName>
                                        </p:attrNameLst>
                                      </p:cBhvr>
                                      <p:to>
                                        <p:strVal val="visible"/>
                                      </p:to>
                                    </p:set>
                                    <p:anim calcmode="lin" valueType="num">
                                      <p:cBhvr additive="base">
                                        <p:cTn id="166" dur="3000" fill="hold"/>
                                        <p:tgtEl>
                                          <p:spTgt spid="76"/>
                                        </p:tgtEl>
                                        <p:attrNameLst>
                                          <p:attrName>ppt_x</p:attrName>
                                        </p:attrNameLst>
                                      </p:cBhvr>
                                      <p:tavLst>
                                        <p:tav tm="0">
                                          <p:val>
                                            <p:strVal val="1+#ppt_w/2"/>
                                          </p:val>
                                        </p:tav>
                                        <p:tav tm="100000">
                                          <p:val>
                                            <p:strVal val="#ppt_x"/>
                                          </p:val>
                                        </p:tav>
                                      </p:tavLst>
                                    </p:anim>
                                    <p:anim calcmode="lin" valueType="num">
                                      <p:cBhvr additive="base">
                                        <p:cTn id="167" dur="3000" fill="hold"/>
                                        <p:tgtEl>
                                          <p:spTgt spid="76"/>
                                        </p:tgtEl>
                                        <p:attrNameLst>
                                          <p:attrName>ppt_y</p:attrName>
                                        </p:attrNameLst>
                                      </p:cBhvr>
                                      <p:tavLst>
                                        <p:tav tm="0">
                                          <p:val>
                                            <p:strVal val="#ppt_y"/>
                                          </p:val>
                                        </p:tav>
                                        <p:tav tm="100000">
                                          <p:val>
                                            <p:strVal val="#ppt_y"/>
                                          </p:val>
                                        </p:tav>
                                      </p:tavLst>
                                    </p:anim>
                                  </p:childTnLst>
                                </p:cTn>
                              </p:par>
                              <p:par>
                                <p:cTn id="168" presetID="2" presetClass="entr" presetSubtype="2" fill="hold" grpId="0" nodeType="withEffect">
                                  <p:stCondLst>
                                    <p:cond delay="0"/>
                                  </p:stCondLst>
                                  <p:childTnLst>
                                    <p:set>
                                      <p:cBhvr>
                                        <p:cTn id="169" dur="1" fill="hold">
                                          <p:stCondLst>
                                            <p:cond delay="0"/>
                                          </p:stCondLst>
                                        </p:cTn>
                                        <p:tgtEl>
                                          <p:spTgt spid="77"/>
                                        </p:tgtEl>
                                        <p:attrNameLst>
                                          <p:attrName>style.visibility</p:attrName>
                                        </p:attrNameLst>
                                      </p:cBhvr>
                                      <p:to>
                                        <p:strVal val="visible"/>
                                      </p:to>
                                    </p:set>
                                    <p:anim calcmode="lin" valueType="num">
                                      <p:cBhvr additive="base">
                                        <p:cTn id="170" dur="3000" fill="hold"/>
                                        <p:tgtEl>
                                          <p:spTgt spid="77"/>
                                        </p:tgtEl>
                                        <p:attrNameLst>
                                          <p:attrName>ppt_x</p:attrName>
                                        </p:attrNameLst>
                                      </p:cBhvr>
                                      <p:tavLst>
                                        <p:tav tm="0">
                                          <p:val>
                                            <p:strVal val="1+#ppt_w/2"/>
                                          </p:val>
                                        </p:tav>
                                        <p:tav tm="100000">
                                          <p:val>
                                            <p:strVal val="#ppt_x"/>
                                          </p:val>
                                        </p:tav>
                                      </p:tavLst>
                                    </p:anim>
                                    <p:anim calcmode="lin" valueType="num">
                                      <p:cBhvr additive="base">
                                        <p:cTn id="171" dur="3000" fill="hold"/>
                                        <p:tgtEl>
                                          <p:spTgt spid="77"/>
                                        </p:tgtEl>
                                        <p:attrNameLst>
                                          <p:attrName>ppt_y</p:attrName>
                                        </p:attrNameLst>
                                      </p:cBhvr>
                                      <p:tavLst>
                                        <p:tav tm="0">
                                          <p:val>
                                            <p:strVal val="#ppt_y"/>
                                          </p:val>
                                        </p:tav>
                                        <p:tav tm="100000">
                                          <p:val>
                                            <p:strVal val="#ppt_y"/>
                                          </p:val>
                                        </p:tav>
                                      </p:tavLst>
                                    </p:anim>
                                  </p:childTnLst>
                                </p:cTn>
                              </p:par>
                              <p:par>
                                <p:cTn id="172" presetID="2" presetClass="entr" presetSubtype="2" fill="hold" grpId="0" nodeType="withEffect">
                                  <p:stCondLst>
                                    <p:cond delay="0"/>
                                  </p:stCondLst>
                                  <p:childTnLst>
                                    <p:set>
                                      <p:cBhvr>
                                        <p:cTn id="173" dur="1" fill="hold">
                                          <p:stCondLst>
                                            <p:cond delay="0"/>
                                          </p:stCondLst>
                                        </p:cTn>
                                        <p:tgtEl>
                                          <p:spTgt spid="78"/>
                                        </p:tgtEl>
                                        <p:attrNameLst>
                                          <p:attrName>style.visibility</p:attrName>
                                        </p:attrNameLst>
                                      </p:cBhvr>
                                      <p:to>
                                        <p:strVal val="visible"/>
                                      </p:to>
                                    </p:set>
                                    <p:anim calcmode="lin" valueType="num">
                                      <p:cBhvr additive="base">
                                        <p:cTn id="174" dur="3000" fill="hold"/>
                                        <p:tgtEl>
                                          <p:spTgt spid="78"/>
                                        </p:tgtEl>
                                        <p:attrNameLst>
                                          <p:attrName>ppt_x</p:attrName>
                                        </p:attrNameLst>
                                      </p:cBhvr>
                                      <p:tavLst>
                                        <p:tav tm="0">
                                          <p:val>
                                            <p:strVal val="1+#ppt_w/2"/>
                                          </p:val>
                                        </p:tav>
                                        <p:tav tm="100000">
                                          <p:val>
                                            <p:strVal val="#ppt_x"/>
                                          </p:val>
                                        </p:tav>
                                      </p:tavLst>
                                    </p:anim>
                                    <p:anim calcmode="lin" valueType="num">
                                      <p:cBhvr additive="base">
                                        <p:cTn id="175" dur="3000" fill="hold"/>
                                        <p:tgtEl>
                                          <p:spTgt spid="78"/>
                                        </p:tgtEl>
                                        <p:attrNameLst>
                                          <p:attrName>ppt_y</p:attrName>
                                        </p:attrNameLst>
                                      </p:cBhvr>
                                      <p:tavLst>
                                        <p:tav tm="0">
                                          <p:val>
                                            <p:strVal val="#ppt_y"/>
                                          </p:val>
                                        </p:tav>
                                        <p:tav tm="100000">
                                          <p:val>
                                            <p:strVal val="#ppt_y"/>
                                          </p:val>
                                        </p:tav>
                                      </p:tavLst>
                                    </p:anim>
                                  </p:childTnLst>
                                </p:cTn>
                              </p:par>
                              <p:par>
                                <p:cTn id="176" presetID="2" presetClass="entr" presetSubtype="2" fill="hold" grpId="0" nodeType="withEffect">
                                  <p:stCondLst>
                                    <p:cond delay="0"/>
                                  </p:stCondLst>
                                  <p:childTnLst>
                                    <p:set>
                                      <p:cBhvr>
                                        <p:cTn id="177" dur="1" fill="hold">
                                          <p:stCondLst>
                                            <p:cond delay="0"/>
                                          </p:stCondLst>
                                        </p:cTn>
                                        <p:tgtEl>
                                          <p:spTgt spid="79"/>
                                        </p:tgtEl>
                                        <p:attrNameLst>
                                          <p:attrName>style.visibility</p:attrName>
                                        </p:attrNameLst>
                                      </p:cBhvr>
                                      <p:to>
                                        <p:strVal val="visible"/>
                                      </p:to>
                                    </p:set>
                                    <p:anim calcmode="lin" valueType="num">
                                      <p:cBhvr additive="base">
                                        <p:cTn id="178" dur="3000" fill="hold"/>
                                        <p:tgtEl>
                                          <p:spTgt spid="79"/>
                                        </p:tgtEl>
                                        <p:attrNameLst>
                                          <p:attrName>ppt_x</p:attrName>
                                        </p:attrNameLst>
                                      </p:cBhvr>
                                      <p:tavLst>
                                        <p:tav tm="0">
                                          <p:val>
                                            <p:strVal val="1+#ppt_w/2"/>
                                          </p:val>
                                        </p:tav>
                                        <p:tav tm="100000">
                                          <p:val>
                                            <p:strVal val="#ppt_x"/>
                                          </p:val>
                                        </p:tav>
                                      </p:tavLst>
                                    </p:anim>
                                    <p:anim calcmode="lin" valueType="num">
                                      <p:cBhvr additive="base">
                                        <p:cTn id="179" dur="3000" fill="hold"/>
                                        <p:tgtEl>
                                          <p:spTgt spid="79"/>
                                        </p:tgtEl>
                                        <p:attrNameLst>
                                          <p:attrName>ppt_y</p:attrName>
                                        </p:attrNameLst>
                                      </p:cBhvr>
                                      <p:tavLst>
                                        <p:tav tm="0">
                                          <p:val>
                                            <p:strVal val="#ppt_y"/>
                                          </p:val>
                                        </p:tav>
                                        <p:tav tm="100000">
                                          <p:val>
                                            <p:strVal val="#ppt_y"/>
                                          </p:val>
                                        </p:tav>
                                      </p:tavLst>
                                    </p:anim>
                                  </p:childTnLst>
                                </p:cTn>
                              </p:par>
                              <p:par>
                                <p:cTn id="180" presetID="2" presetClass="entr" presetSubtype="2" fill="hold" grpId="0" nodeType="withEffect">
                                  <p:stCondLst>
                                    <p:cond delay="0"/>
                                  </p:stCondLst>
                                  <p:childTnLst>
                                    <p:set>
                                      <p:cBhvr>
                                        <p:cTn id="181" dur="1" fill="hold">
                                          <p:stCondLst>
                                            <p:cond delay="0"/>
                                          </p:stCondLst>
                                        </p:cTn>
                                        <p:tgtEl>
                                          <p:spTgt spid="80"/>
                                        </p:tgtEl>
                                        <p:attrNameLst>
                                          <p:attrName>style.visibility</p:attrName>
                                        </p:attrNameLst>
                                      </p:cBhvr>
                                      <p:to>
                                        <p:strVal val="visible"/>
                                      </p:to>
                                    </p:set>
                                    <p:anim calcmode="lin" valueType="num">
                                      <p:cBhvr additive="base">
                                        <p:cTn id="182" dur="3000" fill="hold"/>
                                        <p:tgtEl>
                                          <p:spTgt spid="80"/>
                                        </p:tgtEl>
                                        <p:attrNameLst>
                                          <p:attrName>ppt_x</p:attrName>
                                        </p:attrNameLst>
                                      </p:cBhvr>
                                      <p:tavLst>
                                        <p:tav tm="0">
                                          <p:val>
                                            <p:strVal val="1+#ppt_w/2"/>
                                          </p:val>
                                        </p:tav>
                                        <p:tav tm="100000">
                                          <p:val>
                                            <p:strVal val="#ppt_x"/>
                                          </p:val>
                                        </p:tav>
                                      </p:tavLst>
                                    </p:anim>
                                    <p:anim calcmode="lin" valueType="num">
                                      <p:cBhvr additive="base">
                                        <p:cTn id="183" dur="3000" fill="hold"/>
                                        <p:tgtEl>
                                          <p:spTgt spid="80"/>
                                        </p:tgtEl>
                                        <p:attrNameLst>
                                          <p:attrName>ppt_y</p:attrName>
                                        </p:attrNameLst>
                                      </p:cBhvr>
                                      <p:tavLst>
                                        <p:tav tm="0">
                                          <p:val>
                                            <p:strVal val="#ppt_y"/>
                                          </p:val>
                                        </p:tav>
                                        <p:tav tm="100000">
                                          <p:val>
                                            <p:strVal val="#ppt_y"/>
                                          </p:val>
                                        </p:tav>
                                      </p:tavLst>
                                    </p:anim>
                                  </p:childTnLst>
                                </p:cTn>
                              </p:par>
                              <p:par>
                                <p:cTn id="184" presetID="2" presetClass="entr" presetSubtype="2" fill="hold" grpId="0" nodeType="withEffect">
                                  <p:stCondLst>
                                    <p:cond delay="0"/>
                                  </p:stCondLst>
                                  <p:childTnLst>
                                    <p:set>
                                      <p:cBhvr>
                                        <p:cTn id="185" dur="1" fill="hold">
                                          <p:stCondLst>
                                            <p:cond delay="0"/>
                                          </p:stCondLst>
                                        </p:cTn>
                                        <p:tgtEl>
                                          <p:spTgt spid="81"/>
                                        </p:tgtEl>
                                        <p:attrNameLst>
                                          <p:attrName>style.visibility</p:attrName>
                                        </p:attrNameLst>
                                      </p:cBhvr>
                                      <p:to>
                                        <p:strVal val="visible"/>
                                      </p:to>
                                    </p:set>
                                    <p:anim calcmode="lin" valueType="num">
                                      <p:cBhvr additive="base">
                                        <p:cTn id="186" dur="3000" fill="hold"/>
                                        <p:tgtEl>
                                          <p:spTgt spid="81"/>
                                        </p:tgtEl>
                                        <p:attrNameLst>
                                          <p:attrName>ppt_x</p:attrName>
                                        </p:attrNameLst>
                                      </p:cBhvr>
                                      <p:tavLst>
                                        <p:tav tm="0">
                                          <p:val>
                                            <p:strVal val="1+#ppt_w/2"/>
                                          </p:val>
                                        </p:tav>
                                        <p:tav tm="100000">
                                          <p:val>
                                            <p:strVal val="#ppt_x"/>
                                          </p:val>
                                        </p:tav>
                                      </p:tavLst>
                                    </p:anim>
                                    <p:anim calcmode="lin" valueType="num">
                                      <p:cBhvr additive="base">
                                        <p:cTn id="187" dur="3000" fill="hold"/>
                                        <p:tgtEl>
                                          <p:spTgt spid="81"/>
                                        </p:tgtEl>
                                        <p:attrNameLst>
                                          <p:attrName>ppt_y</p:attrName>
                                        </p:attrNameLst>
                                      </p:cBhvr>
                                      <p:tavLst>
                                        <p:tav tm="0">
                                          <p:val>
                                            <p:strVal val="#ppt_y"/>
                                          </p:val>
                                        </p:tav>
                                        <p:tav tm="100000">
                                          <p:val>
                                            <p:strVal val="#ppt_y"/>
                                          </p:val>
                                        </p:tav>
                                      </p:tavLst>
                                    </p:anim>
                                  </p:childTnLst>
                                </p:cTn>
                              </p:par>
                              <p:par>
                                <p:cTn id="188" presetID="2" presetClass="entr" presetSubtype="2" fill="hold" grpId="0" nodeType="withEffect">
                                  <p:stCondLst>
                                    <p:cond delay="0"/>
                                  </p:stCondLst>
                                  <p:childTnLst>
                                    <p:set>
                                      <p:cBhvr>
                                        <p:cTn id="189" dur="1" fill="hold">
                                          <p:stCondLst>
                                            <p:cond delay="0"/>
                                          </p:stCondLst>
                                        </p:cTn>
                                        <p:tgtEl>
                                          <p:spTgt spid="82"/>
                                        </p:tgtEl>
                                        <p:attrNameLst>
                                          <p:attrName>style.visibility</p:attrName>
                                        </p:attrNameLst>
                                      </p:cBhvr>
                                      <p:to>
                                        <p:strVal val="visible"/>
                                      </p:to>
                                    </p:set>
                                    <p:anim calcmode="lin" valueType="num">
                                      <p:cBhvr additive="base">
                                        <p:cTn id="190" dur="3000" fill="hold"/>
                                        <p:tgtEl>
                                          <p:spTgt spid="82"/>
                                        </p:tgtEl>
                                        <p:attrNameLst>
                                          <p:attrName>ppt_x</p:attrName>
                                        </p:attrNameLst>
                                      </p:cBhvr>
                                      <p:tavLst>
                                        <p:tav tm="0">
                                          <p:val>
                                            <p:strVal val="1+#ppt_w/2"/>
                                          </p:val>
                                        </p:tav>
                                        <p:tav tm="100000">
                                          <p:val>
                                            <p:strVal val="#ppt_x"/>
                                          </p:val>
                                        </p:tav>
                                      </p:tavLst>
                                    </p:anim>
                                    <p:anim calcmode="lin" valueType="num">
                                      <p:cBhvr additive="base">
                                        <p:cTn id="191" dur="3000" fill="hold"/>
                                        <p:tgtEl>
                                          <p:spTgt spid="82"/>
                                        </p:tgtEl>
                                        <p:attrNameLst>
                                          <p:attrName>ppt_y</p:attrName>
                                        </p:attrNameLst>
                                      </p:cBhvr>
                                      <p:tavLst>
                                        <p:tav tm="0">
                                          <p:val>
                                            <p:strVal val="#ppt_y"/>
                                          </p:val>
                                        </p:tav>
                                        <p:tav tm="100000">
                                          <p:val>
                                            <p:strVal val="#ppt_y"/>
                                          </p:val>
                                        </p:tav>
                                      </p:tavLst>
                                    </p:anim>
                                  </p:childTnLst>
                                </p:cTn>
                              </p:par>
                              <p:par>
                                <p:cTn id="192" presetID="2" presetClass="entr" presetSubtype="2" fill="hold" grpId="0" nodeType="withEffect">
                                  <p:stCondLst>
                                    <p:cond delay="0"/>
                                  </p:stCondLst>
                                  <p:childTnLst>
                                    <p:set>
                                      <p:cBhvr>
                                        <p:cTn id="193" dur="1" fill="hold">
                                          <p:stCondLst>
                                            <p:cond delay="0"/>
                                          </p:stCondLst>
                                        </p:cTn>
                                        <p:tgtEl>
                                          <p:spTgt spid="83"/>
                                        </p:tgtEl>
                                        <p:attrNameLst>
                                          <p:attrName>style.visibility</p:attrName>
                                        </p:attrNameLst>
                                      </p:cBhvr>
                                      <p:to>
                                        <p:strVal val="visible"/>
                                      </p:to>
                                    </p:set>
                                    <p:anim calcmode="lin" valueType="num">
                                      <p:cBhvr additive="base">
                                        <p:cTn id="194" dur="3000" fill="hold"/>
                                        <p:tgtEl>
                                          <p:spTgt spid="83"/>
                                        </p:tgtEl>
                                        <p:attrNameLst>
                                          <p:attrName>ppt_x</p:attrName>
                                        </p:attrNameLst>
                                      </p:cBhvr>
                                      <p:tavLst>
                                        <p:tav tm="0">
                                          <p:val>
                                            <p:strVal val="1+#ppt_w/2"/>
                                          </p:val>
                                        </p:tav>
                                        <p:tav tm="100000">
                                          <p:val>
                                            <p:strVal val="#ppt_x"/>
                                          </p:val>
                                        </p:tav>
                                      </p:tavLst>
                                    </p:anim>
                                    <p:anim calcmode="lin" valueType="num">
                                      <p:cBhvr additive="base">
                                        <p:cTn id="195" dur="3000" fill="hold"/>
                                        <p:tgtEl>
                                          <p:spTgt spid="83"/>
                                        </p:tgtEl>
                                        <p:attrNameLst>
                                          <p:attrName>ppt_y</p:attrName>
                                        </p:attrNameLst>
                                      </p:cBhvr>
                                      <p:tavLst>
                                        <p:tav tm="0">
                                          <p:val>
                                            <p:strVal val="#ppt_y"/>
                                          </p:val>
                                        </p:tav>
                                        <p:tav tm="100000">
                                          <p:val>
                                            <p:strVal val="#ppt_y"/>
                                          </p:val>
                                        </p:tav>
                                      </p:tavLst>
                                    </p:anim>
                                  </p:childTnLst>
                                </p:cTn>
                              </p:par>
                              <p:par>
                                <p:cTn id="196" presetID="2" presetClass="entr" presetSubtype="2" fill="hold" grpId="0" nodeType="withEffect">
                                  <p:stCondLst>
                                    <p:cond delay="0"/>
                                  </p:stCondLst>
                                  <p:childTnLst>
                                    <p:set>
                                      <p:cBhvr>
                                        <p:cTn id="197" dur="1" fill="hold">
                                          <p:stCondLst>
                                            <p:cond delay="0"/>
                                          </p:stCondLst>
                                        </p:cTn>
                                        <p:tgtEl>
                                          <p:spTgt spid="84"/>
                                        </p:tgtEl>
                                        <p:attrNameLst>
                                          <p:attrName>style.visibility</p:attrName>
                                        </p:attrNameLst>
                                      </p:cBhvr>
                                      <p:to>
                                        <p:strVal val="visible"/>
                                      </p:to>
                                    </p:set>
                                    <p:anim calcmode="lin" valueType="num">
                                      <p:cBhvr additive="base">
                                        <p:cTn id="198" dur="3000" fill="hold"/>
                                        <p:tgtEl>
                                          <p:spTgt spid="84"/>
                                        </p:tgtEl>
                                        <p:attrNameLst>
                                          <p:attrName>ppt_x</p:attrName>
                                        </p:attrNameLst>
                                      </p:cBhvr>
                                      <p:tavLst>
                                        <p:tav tm="0">
                                          <p:val>
                                            <p:strVal val="1+#ppt_w/2"/>
                                          </p:val>
                                        </p:tav>
                                        <p:tav tm="100000">
                                          <p:val>
                                            <p:strVal val="#ppt_x"/>
                                          </p:val>
                                        </p:tav>
                                      </p:tavLst>
                                    </p:anim>
                                    <p:anim calcmode="lin" valueType="num">
                                      <p:cBhvr additive="base">
                                        <p:cTn id="199" dur="3000" fill="hold"/>
                                        <p:tgtEl>
                                          <p:spTgt spid="84"/>
                                        </p:tgtEl>
                                        <p:attrNameLst>
                                          <p:attrName>ppt_y</p:attrName>
                                        </p:attrNameLst>
                                      </p:cBhvr>
                                      <p:tavLst>
                                        <p:tav tm="0">
                                          <p:val>
                                            <p:strVal val="#ppt_y"/>
                                          </p:val>
                                        </p:tav>
                                        <p:tav tm="100000">
                                          <p:val>
                                            <p:strVal val="#ppt_y"/>
                                          </p:val>
                                        </p:tav>
                                      </p:tavLst>
                                    </p:anim>
                                  </p:childTnLst>
                                </p:cTn>
                              </p:par>
                              <p:par>
                                <p:cTn id="200" presetID="2" presetClass="entr" presetSubtype="2" fill="hold" grpId="0" nodeType="withEffect">
                                  <p:stCondLst>
                                    <p:cond delay="0"/>
                                  </p:stCondLst>
                                  <p:childTnLst>
                                    <p:set>
                                      <p:cBhvr>
                                        <p:cTn id="201" dur="1" fill="hold">
                                          <p:stCondLst>
                                            <p:cond delay="0"/>
                                          </p:stCondLst>
                                        </p:cTn>
                                        <p:tgtEl>
                                          <p:spTgt spid="85"/>
                                        </p:tgtEl>
                                        <p:attrNameLst>
                                          <p:attrName>style.visibility</p:attrName>
                                        </p:attrNameLst>
                                      </p:cBhvr>
                                      <p:to>
                                        <p:strVal val="visible"/>
                                      </p:to>
                                    </p:set>
                                    <p:anim calcmode="lin" valueType="num">
                                      <p:cBhvr additive="base">
                                        <p:cTn id="202" dur="3000" fill="hold"/>
                                        <p:tgtEl>
                                          <p:spTgt spid="85"/>
                                        </p:tgtEl>
                                        <p:attrNameLst>
                                          <p:attrName>ppt_x</p:attrName>
                                        </p:attrNameLst>
                                      </p:cBhvr>
                                      <p:tavLst>
                                        <p:tav tm="0">
                                          <p:val>
                                            <p:strVal val="1+#ppt_w/2"/>
                                          </p:val>
                                        </p:tav>
                                        <p:tav tm="100000">
                                          <p:val>
                                            <p:strVal val="#ppt_x"/>
                                          </p:val>
                                        </p:tav>
                                      </p:tavLst>
                                    </p:anim>
                                    <p:anim calcmode="lin" valueType="num">
                                      <p:cBhvr additive="base">
                                        <p:cTn id="203" dur="3000" fill="hold"/>
                                        <p:tgtEl>
                                          <p:spTgt spid="85"/>
                                        </p:tgtEl>
                                        <p:attrNameLst>
                                          <p:attrName>ppt_y</p:attrName>
                                        </p:attrNameLst>
                                      </p:cBhvr>
                                      <p:tavLst>
                                        <p:tav tm="0">
                                          <p:val>
                                            <p:strVal val="#ppt_y"/>
                                          </p:val>
                                        </p:tav>
                                        <p:tav tm="100000">
                                          <p:val>
                                            <p:strVal val="#ppt_y"/>
                                          </p:val>
                                        </p:tav>
                                      </p:tavLst>
                                    </p:anim>
                                  </p:childTnLst>
                                </p:cTn>
                              </p:par>
                              <p:par>
                                <p:cTn id="204" presetID="2" presetClass="entr" presetSubtype="2" fill="hold" grpId="0" nodeType="withEffect">
                                  <p:stCondLst>
                                    <p:cond delay="0"/>
                                  </p:stCondLst>
                                  <p:childTnLst>
                                    <p:set>
                                      <p:cBhvr>
                                        <p:cTn id="205" dur="1" fill="hold">
                                          <p:stCondLst>
                                            <p:cond delay="0"/>
                                          </p:stCondLst>
                                        </p:cTn>
                                        <p:tgtEl>
                                          <p:spTgt spid="86"/>
                                        </p:tgtEl>
                                        <p:attrNameLst>
                                          <p:attrName>style.visibility</p:attrName>
                                        </p:attrNameLst>
                                      </p:cBhvr>
                                      <p:to>
                                        <p:strVal val="visible"/>
                                      </p:to>
                                    </p:set>
                                    <p:anim calcmode="lin" valueType="num">
                                      <p:cBhvr additive="base">
                                        <p:cTn id="206" dur="3000" fill="hold"/>
                                        <p:tgtEl>
                                          <p:spTgt spid="86"/>
                                        </p:tgtEl>
                                        <p:attrNameLst>
                                          <p:attrName>ppt_x</p:attrName>
                                        </p:attrNameLst>
                                      </p:cBhvr>
                                      <p:tavLst>
                                        <p:tav tm="0">
                                          <p:val>
                                            <p:strVal val="1+#ppt_w/2"/>
                                          </p:val>
                                        </p:tav>
                                        <p:tav tm="100000">
                                          <p:val>
                                            <p:strVal val="#ppt_x"/>
                                          </p:val>
                                        </p:tav>
                                      </p:tavLst>
                                    </p:anim>
                                    <p:anim calcmode="lin" valueType="num">
                                      <p:cBhvr additive="base">
                                        <p:cTn id="207" dur="3000" fill="hold"/>
                                        <p:tgtEl>
                                          <p:spTgt spid="86"/>
                                        </p:tgtEl>
                                        <p:attrNameLst>
                                          <p:attrName>ppt_y</p:attrName>
                                        </p:attrNameLst>
                                      </p:cBhvr>
                                      <p:tavLst>
                                        <p:tav tm="0">
                                          <p:val>
                                            <p:strVal val="#ppt_y"/>
                                          </p:val>
                                        </p:tav>
                                        <p:tav tm="100000">
                                          <p:val>
                                            <p:strVal val="#ppt_y"/>
                                          </p:val>
                                        </p:tav>
                                      </p:tavLst>
                                    </p:anim>
                                  </p:childTnLst>
                                </p:cTn>
                              </p:par>
                              <p:par>
                                <p:cTn id="208" presetID="2" presetClass="entr" presetSubtype="2" fill="hold" grpId="0" nodeType="withEffect">
                                  <p:stCondLst>
                                    <p:cond delay="0"/>
                                  </p:stCondLst>
                                  <p:childTnLst>
                                    <p:set>
                                      <p:cBhvr>
                                        <p:cTn id="209" dur="1" fill="hold">
                                          <p:stCondLst>
                                            <p:cond delay="0"/>
                                          </p:stCondLst>
                                        </p:cTn>
                                        <p:tgtEl>
                                          <p:spTgt spid="87"/>
                                        </p:tgtEl>
                                        <p:attrNameLst>
                                          <p:attrName>style.visibility</p:attrName>
                                        </p:attrNameLst>
                                      </p:cBhvr>
                                      <p:to>
                                        <p:strVal val="visible"/>
                                      </p:to>
                                    </p:set>
                                    <p:anim calcmode="lin" valueType="num">
                                      <p:cBhvr additive="base">
                                        <p:cTn id="210" dur="3000" fill="hold"/>
                                        <p:tgtEl>
                                          <p:spTgt spid="87"/>
                                        </p:tgtEl>
                                        <p:attrNameLst>
                                          <p:attrName>ppt_x</p:attrName>
                                        </p:attrNameLst>
                                      </p:cBhvr>
                                      <p:tavLst>
                                        <p:tav tm="0">
                                          <p:val>
                                            <p:strVal val="1+#ppt_w/2"/>
                                          </p:val>
                                        </p:tav>
                                        <p:tav tm="100000">
                                          <p:val>
                                            <p:strVal val="#ppt_x"/>
                                          </p:val>
                                        </p:tav>
                                      </p:tavLst>
                                    </p:anim>
                                    <p:anim calcmode="lin" valueType="num">
                                      <p:cBhvr additive="base">
                                        <p:cTn id="211" dur="3000" fill="hold"/>
                                        <p:tgtEl>
                                          <p:spTgt spid="87"/>
                                        </p:tgtEl>
                                        <p:attrNameLst>
                                          <p:attrName>ppt_y</p:attrName>
                                        </p:attrNameLst>
                                      </p:cBhvr>
                                      <p:tavLst>
                                        <p:tav tm="0">
                                          <p:val>
                                            <p:strVal val="#ppt_y"/>
                                          </p:val>
                                        </p:tav>
                                        <p:tav tm="100000">
                                          <p:val>
                                            <p:strVal val="#ppt_y"/>
                                          </p:val>
                                        </p:tav>
                                      </p:tavLst>
                                    </p:anim>
                                  </p:childTnLst>
                                </p:cTn>
                              </p:par>
                              <p:par>
                                <p:cTn id="212" presetID="2" presetClass="entr" presetSubtype="2" fill="hold" grpId="0" nodeType="withEffect">
                                  <p:stCondLst>
                                    <p:cond delay="0"/>
                                  </p:stCondLst>
                                  <p:childTnLst>
                                    <p:set>
                                      <p:cBhvr>
                                        <p:cTn id="213" dur="1" fill="hold">
                                          <p:stCondLst>
                                            <p:cond delay="0"/>
                                          </p:stCondLst>
                                        </p:cTn>
                                        <p:tgtEl>
                                          <p:spTgt spid="88"/>
                                        </p:tgtEl>
                                        <p:attrNameLst>
                                          <p:attrName>style.visibility</p:attrName>
                                        </p:attrNameLst>
                                      </p:cBhvr>
                                      <p:to>
                                        <p:strVal val="visible"/>
                                      </p:to>
                                    </p:set>
                                    <p:anim calcmode="lin" valueType="num">
                                      <p:cBhvr additive="base">
                                        <p:cTn id="214" dur="3000" fill="hold"/>
                                        <p:tgtEl>
                                          <p:spTgt spid="88"/>
                                        </p:tgtEl>
                                        <p:attrNameLst>
                                          <p:attrName>ppt_x</p:attrName>
                                        </p:attrNameLst>
                                      </p:cBhvr>
                                      <p:tavLst>
                                        <p:tav tm="0">
                                          <p:val>
                                            <p:strVal val="1+#ppt_w/2"/>
                                          </p:val>
                                        </p:tav>
                                        <p:tav tm="100000">
                                          <p:val>
                                            <p:strVal val="#ppt_x"/>
                                          </p:val>
                                        </p:tav>
                                      </p:tavLst>
                                    </p:anim>
                                    <p:anim calcmode="lin" valueType="num">
                                      <p:cBhvr additive="base">
                                        <p:cTn id="215" dur="3000" fill="hold"/>
                                        <p:tgtEl>
                                          <p:spTgt spid="88"/>
                                        </p:tgtEl>
                                        <p:attrNameLst>
                                          <p:attrName>ppt_y</p:attrName>
                                        </p:attrNameLst>
                                      </p:cBhvr>
                                      <p:tavLst>
                                        <p:tav tm="0">
                                          <p:val>
                                            <p:strVal val="#ppt_y"/>
                                          </p:val>
                                        </p:tav>
                                        <p:tav tm="100000">
                                          <p:val>
                                            <p:strVal val="#ppt_y"/>
                                          </p:val>
                                        </p:tav>
                                      </p:tavLst>
                                    </p:anim>
                                  </p:childTnLst>
                                </p:cTn>
                              </p:par>
                              <p:par>
                                <p:cTn id="216" presetID="2" presetClass="entr" presetSubtype="2" fill="hold" grpId="0" nodeType="withEffect">
                                  <p:stCondLst>
                                    <p:cond delay="0"/>
                                  </p:stCondLst>
                                  <p:childTnLst>
                                    <p:set>
                                      <p:cBhvr>
                                        <p:cTn id="217" dur="1" fill="hold">
                                          <p:stCondLst>
                                            <p:cond delay="0"/>
                                          </p:stCondLst>
                                        </p:cTn>
                                        <p:tgtEl>
                                          <p:spTgt spid="89"/>
                                        </p:tgtEl>
                                        <p:attrNameLst>
                                          <p:attrName>style.visibility</p:attrName>
                                        </p:attrNameLst>
                                      </p:cBhvr>
                                      <p:to>
                                        <p:strVal val="visible"/>
                                      </p:to>
                                    </p:set>
                                    <p:anim calcmode="lin" valueType="num">
                                      <p:cBhvr additive="base">
                                        <p:cTn id="218" dur="3000" fill="hold"/>
                                        <p:tgtEl>
                                          <p:spTgt spid="89"/>
                                        </p:tgtEl>
                                        <p:attrNameLst>
                                          <p:attrName>ppt_x</p:attrName>
                                        </p:attrNameLst>
                                      </p:cBhvr>
                                      <p:tavLst>
                                        <p:tav tm="0">
                                          <p:val>
                                            <p:strVal val="1+#ppt_w/2"/>
                                          </p:val>
                                        </p:tav>
                                        <p:tav tm="100000">
                                          <p:val>
                                            <p:strVal val="#ppt_x"/>
                                          </p:val>
                                        </p:tav>
                                      </p:tavLst>
                                    </p:anim>
                                    <p:anim calcmode="lin" valueType="num">
                                      <p:cBhvr additive="base">
                                        <p:cTn id="219" dur="3000" fill="hold"/>
                                        <p:tgtEl>
                                          <p:spTgt spid="89"/>
                                        </p:tgtEl>
                                        <p:attrNameLst>
                                          <p:attrName>ppt_y</p:attrName>
                                        </p:attrNameLst>
                                      </p:cBhvr>
                                      <p:tavLst>
                                        <p:tav tm="0">
                                          <p:val>
                                            <p:strVal val="#ppt_y"/>
                                          </p:val>
                                        </p:tav>
                                        <p:tav tm="100000">
                                          <p:val>
                                            <p:strVal val="#ppt_y"/>
                                          </p:val>
                                        </p:tav>
                                      </p:tavLst>
                                    </p:anim>
                                  </p:childTnLst>
                                </p:cTn>
                              </p:par>
                              <p:par>
                                <p:cTn id="220" presetID="2" presetClass="entr" presetSubtype="2" fill="hold" grpId="0" nodeType="withEffect">
                                  <p:stCondLst>
                                    <p:cond delay="0"/>
                                  </p:stCondLst>
                                  <p:childTnLst>
                                    <p:set>
                                      <p:cBhvr>
                                        <p:cTn id="221" dur="1" fill="hold">
                                          <p:stCondLst>
                                            <p:cond delay="0"/>
                                          </p:stCondLst>
                                        </p:cTn>
                                        <p:tgtEl>
                                          <p:spTgt spid="90"/>
                                        </p:tgtEl>
                                        <p:attrNameLst>
                                          <p:attrName>style.visibility</p:attrName>
                                        </p:attrNameLst>
                                      </p:cBhvr>
                                      <p:to>
                                        <p:strVal val="visible"/>
                                      </p:to>
                                    </p:set>
                                    <p:anim calcmode="lin" valueType="num">
                                      <p:cBhvr additive="base">
                                        <p:cTn id="222" dur="3000" fill="hold"/>
                                        <p:tgtEl>
                                          <p:spTgt spid="90"/>
                                        </p:tgtEl>
                                        <p:attrNameLst>
                                          <p:attrName>ppt_x</p:attrName>
                                        </p:attrNameLst>
                                      </p:cBhvr>
                                      <p:tavLst>
                                        <p:tav tm="0">
                                          <p:val>
                                            <p:strVal val="1+#ppt_w/2"/>
                                          </p:val>
                                        </p:tav>
                                        <p:tav tm="100000">
                                          <p:val>
                                            <p:strVal val="#ppt_x"/>
                                          </p:val>
                                        </p:tav>
                                      </p:tavLst>
                                    </p:anim>
                                    <p:anim calcmode="lin" valueType="num">
                                      <p:cBhvr additive="base">
                                        <p:cTn id="223" dur="3000" fill="hold"/>
                                        <p:tgtEl>
                                          <p:spTgt spid="90"/>
                                        </p:tgtEl>
                                        <p:attrNameLst>
                                          <p:attrName>ppt_y</p:attrName>
                                        </p:attrNameLst>
                                      </p:cBhvr>
                                      <p:tavLst>
                                        <p:tav tm="0">
                                          <p:val>
                                            <p:strVal val="#ppt_y"/>
                                          </p:val>
                                        </p:tav>
                                        <p:tav tm="100000">
                                          <p:val>
                                            <p:strVal val="#ppt_y"/>
                                          </p:val>
                                        </p:tav>
                                      </p:tavLst>
                                    </p:anim>
                                  </p:childTnLst>
                                </p:cTn>
                              </p:par>
                              <p:par>
                                <p:cTn id="224" presetID="2" presetClass="entr" presetSubtype="2" fill="hold" grpId="0" nodeType="withEffect">
                                  <p:stCondLst>
                                    <p:cond delay="0"/>
                                  </p:stCondLst>
                                  <p:childTnLst>
                                    <p:set>
                                      <p:cBhvr>
                                        <p:cTn id="225" dur="1" fill="hold">
                                          <p:stCondLst>
                                            <p:cond delay="0"/>
                                          </p:stCondLst>
                                        </p:cTn>
                                        <p:tgtEl>
                                          <p:spTgt spid="91"/>
                                        </p:tgtEl>
                                        <p:attrNameLst>
                                          <p:attrName>style.visibility</p:attrName>
                                        </p:attrNameLst>
                                      </p:cBhvr>
                                      <p:to>
                                        <p:strVal val="visible"/>
                                      </p:to>
                                    </p:set>
                                    <p:anim calcmode="lin" valueType="num">
                                      <p:cBhvr additive="base">
                                        <p:cTn id="226" dur="3000" fill="hold"/>
                                        <p:tgtEl>
                                          <p:spTgt spid="91"/>
                                        </p:tgtEl>
                                        <p:attrNameLst>
                                          <p:attrName>ppt_x</p:attrName>
                                        </p:attrNameLst>
                                      </p:cBhvr>
                                      <p:tavLst>
                                        <p:tav tm="0">
                                          <p:val>
                                            <p:strVal val="1+#ppt_w/2"/>
                                          </p:val>
                                        </p:tav>
                                        <p:tav tm="100000">
                                          <p:val>
                                            <p:strVal val="#ppt_x"/>
                                          </p:val>
                                        </p:tav>
                                      </p:tavLst>
                                    </p:anim>
                                    <p:anim calcmode="lin" valueType="num">
                                      <p:cBhvr additive="base">
                                        <p:cTn id="227" dur="3000" fill="hold"/>
                                        <p:tgtEl>
                                          <p:spTgt spid="91"/>
                                        </p:tgtEl>
                                        <p:attrNameLst>
                                          <p:attrName>ppt_y</p:attrName>
                                        </p:attrNameLst>
                                      </p:cBhvr>
                                      <p:tavLst>
                                        <p:tav tm="0">
                                          <p:val>
                                            <p:strVal val="#ppt_y"/>
                                          </p:val>
                                        </p:tav>
                                        <p:tav tm="100000">
                                          <p:val>
                                            <p:strVal val="#ppt_y"/>
                                          </p:val>
                                        </p:tav>
                                      </p:tavLst>
                                    </p:anim>
                                  </p:childTnLst>
                                </p:cTn>
                              </p:par>
                              <p:par>
                                <p:cTn id="228" presetID="2" presetClass="entr" presetSubtype="2" fill="hold" grpId="0" nodeType="withEffect">
                                  <p:stCondLst>
                                    <p:cond delay="0"/>
                                  </p:stCondLst>
                                  <p:childTnLst>
                                    <p:set>
                                      <p:cBhvr>
                                        <p:cTn id="229" dur="1" fill="hold">
                                          <p:stCondLst>
                                            <p:cond delay="0"/>
                                          </p:stCondLst>
                                        </p:cTn>
                                        <p:tgtEl>
                                          <p:spTgt spid="92"/>
                                        </p:tgtEl>
                                        <p:attrNameLst>
                                          <p:attrName>style.visibility</p:attrName>
                                        </p:attrNameLst>
                                      </p:cBhvr>
                                      <p:to>
                                        <p:strVal val="visible"/>
                                      </p:to>
                                    </p:set>
                                    <p:anim calcmode="lin" valueType="num">
                                      <p:cBhvr additive="base">
                                        <p:cTn id="230" dur="3000" fill="hold"/>
                                        <p:tgtEl>
                                          <p:spTgt spid="92"/>
                                        </p:tgtEl>
                                        <p:attrNameLst>
                                          <p:attrName>ppt_x</p:attrName>
                                        </p:attrNameLst>
                                      </p:cBhvr>
                                      <p:tavLst>
                                        <p:tav tm="0">
                                          <p:val>
                                            <p:strVal val="1+#ppt_w/2"/>
                                          </p:val>
                                        </p:tav>
                                        <p:tav tm="100000">
                                          <p:val>
                                            <p:strVal val="#ppt_x"/>
                                          </p:val>
                                        </p:tav>
                                      </p:tavLst>
                                    </p:anim>
                                    <p:anim calcmode="lin" valueType="num">
                                      <p:cBhvr additive="base">
                                        <p:cTn id="231" dur="3000" fill="hold"/>
                                        <p:tgtEl>
                                          <p:spTgt spid="92"/>
                                        </p:tgtEl>
                                        <p:attrNameLst>
                                          <p:attrName>ppt_y</p:attrName>
                                        </p:attrNameLst>
                                      </p:cBhvr>
                                      <p:tavLst>
                                        <p:tav tm="0">
                                          <p:val>
                                            <p:strVal val="#ppt_y"/>
                                          </p:val>
                                        </p:tav>
                                        <p:tav tm="100000">
                                          <p:val>
                                            <p:strVal val="#ppt_y"/>
                                          </p:val>
                                        </p:tav>
                                      </p:tavLst>
                                    </p:anim>
                                  </p:childTnLst>
                                </p:cTn>
                              </p:par>
                              <p:par>
                                <p:cTn id="232" presetID="2" presetClass="entr" presetSubtype="2" fill="hold" grpId="0" nodeType="withEffect">
                                  <p:stCondLst>
                                    <p:cond delay="0"/>
                                  </p:stCondLst>
                                  <p:childTnLst>
                                    <p:set>
                                      <p:cBhvr>
                                        <p:cTn id="233" dur="1" fill="hold">
                                          <p:stCondLst>
                                            <p:cond delay="0"/>
                                          </p:stCondLst>
                                        </p:cTn>
                                        <p:tgtEl>
                                          <p:spTgt spid="93"/>
                                        </p:tgtEl>
                                        <p:attrNameLst>
                                          <p:attrName>style.visibility</p:attrName>
                                        </p:attrNameLst>
                                      </p:cBhvr>
                                      <p:to>
                                        <p:strVal val="visible"/>
                                      </p:to>
                                    </p:set>
                                    <p:anim calcmode="lin" valueType="num">
                                      <p:cBhvr additive="base">
                                        <p:cTn id="234" dur="3000" fill="hold"/>
                                        <p:tgtEl>
                                          <p:spTgt spid="93"/>
                                        </p:tgtEl>
                                        <p:attrNameLst>
                                          <p:attrName>ppt_x</p:attrName>
                                        </p:attrNameLst>
                                      </p:cBhvr>
                                      <p:tavLst>
                                        <p:tav tm="0">
                                          <p:val>
                                            <p:strVal val="1+#ppt_w/2"/>
                                          </p:val>
                                        </p:tav>
                                        <p:tav tm="100000">
                                          <p:val>
                                            <p:strVal val="#ppt_x"/>
                                          </p:val>
                                        </p:tav>
                                      </p:tavLst>
                                    </p:anim>
                                    <p:anim calcmode="lin" valueType="num">
                                      <p:cBhvr additive="base">
                                        <p:cTn id="235" dur="3000" fill="hold"/>
                                        <p:tgtEl>
                                          <p:spTgt spid="93"/>
                                        </p:tgtEl>
                                        <p:attrNameLst>
                                          <p:attrName>ppt_y</p:attrName>
                                        </p:attrNameLst>
                                      </p:cBhvr>
                                      <p:tavLst>
                                        <p:tav tm="0">
                                          <p:val>
                                            <p:strVal val="#ppt_y"/>
                                          </p:val>
                                        </p:tav>
                                        <p:tav tm="100000">
                                          <p:val>
                                            <p:strVal val="#ppt_y"/>
                                          </p:val>
                                        </p:tav>
                                      </p:tavLst>
                                    </p:anim>
                                  </p:childTnLst>
                                </p:cTn>
                              </p:par>
                              <p:par>
                                <p:cTn id="236" presetID="2" presetClass="entr" presetSubtype="2" fill="hold" grpId="0" nodeType="withEffect">
                                  <p:stCondLst>
                                    <p:cond delay="0"/>
                                  </p:stCondLst>
                                  <p:childTnLst>
                                    <p:set>
                                      <p:cBhvr>
                                        <p:cTn id="237" dur="1" fill="hold">
                                          <p:stCondLst>
                                            <p:cond delay="0"/>
                                          </p:stCondLst>
                                        </p:cTn>
                                        <p:tgtEl>
                                          <p:spTgt spid="94"/>
                                        </p:tgtEl>
                                        <p:attrNameLst>
                                          <p:attrName>style.visibility</p:attrName>
                                        </p:attrNameLst>
                                      </p:cBhvr>
                                      <p:to>
                                        <p:strVal val="visible"/>
                                      </p:to>
                                    </p:set>
                                    <p:anim calcmode="lin" valueType="num">
                                      <p:cBhvr additive="base">
                                        <p:cTn id="238" dur="3000" fill="hold"/>
                                        <p:tgtEl>
                                          <p:spTgt spid="94"/>
                                        </p:tgtEl>
                                        <p:attrNameLst>
                                          <p:attrName>ppt_x</p:attrName>
                                        </p:attrNameLst>
                                      </p:cBhvr>
                                      <p:tavLst>
                                        <p:tav tm="0">
                                          <p:val>
                                            <p:strVal val="1+#ppt_w/2"/>
                                          </p:val>
                                        </p:tav>
                                        <p:tav tm="100000">
                                          <p:val>
                                            <p:strVal val="#ppt_x"/>
                                          </p:val>
                                        </p:tav>
                                      </p:tavLst>
                                    </p:anim>
                                    <p:anim calcmode="lin" valueType="num">
                                      <p:cBhvr additive="base">
                                        <p:cTn id="239" dur="3000" fill="hold"/>
                                        <p:tgtEl>
                                          <p:spTgt spid="94"/>
                                        </p:tgtEl>
                                        <p:attrNameLst>
                                          <p:attrName>ppt_y</p:attrName>
                                        </p:attrNameLst>
                                      </p:cBhvr>
                                      <p:tavLst>
                                        <p:tav tm="0">
                                          <p:val>
                                            <p:strVal val="#ppt_y"/>
                                          </p:val>
                                        </p:tav>
                                        <p:tav tm="100000">
                                          <p:val>
                                            <p:strVal val="#ppt_y"/>
                                          </p:val>
                                        </p:tav>
                                      </p:tavLst>
                                    </p:anim>
                                  </p:childTnLst>
                                </p:cTn>
                              </p:par>
                              <p:par>
                                <p:cTn id="240" presetID="2" presetClass="entr" presetSubtype="2" fill="hold" grpId="0" nodeType="withEffect">
                                  <p:stCondLst>
                                    <p:cond delay="0"/>
                                  </p:stCondLst>
                                  <p:childTnLst>
                                    <p:set>
                                      <p:cBhvr>
                                        <p:cTn id="241" dur="1" fill="hold">
                                          <p:stCondLst>
                                            <p:cond delay="0"/>
                                          </p:stCondLst>
                                        </p:cTn>
                                        <p:tgtEl>
                                          <p:spTgt spid="95"/>
                                        </p:tgtEl>
                                        <p:attrNameLst>
                                          <p:attrName>style.visibility</p:attrName>
                                        </p:attrNameLst>
                                      </p:cBhvr>
                                      <p:to>
                                        <p:strVal val="visible"/>
                                      </p:to>
                                    </p:set>
                                    <p:anim calcmode="lin" valueType="num">
                                      <p:cBhvr additive="base">
                                        <p:cTn id="242" dur="3000" fill="hold"/>
                                        <p:tgtEl>
                                          <p:spTgt spid="95"/>
                                        </p:tgtEl>
                                        <p:attrNameLst>
                                          <p:attrName>ppt_x</p:attrName>
                                        </p:attrNameLst>
                                      </p:cBhvr>
                                      <p:tavLst>
                                        <p:tav tm="0">
                                          <p:val>
                                            <p:strVal val="1+#ppt_w/2"/>
                                          </p:val>
                                        </p:tav>
                                        <p:tav tm="100000">
                                          <p:val>
                                            <p:strVal val="#ppt_x"/>
                                          </p:val>
                                        </p:tav>
                                      </p:tavLst>
                                    </p:anim>
                                    <p:anim calcmode="lin" valueType="num">
                                      <p:cBhvr additive="base">
                                        <p:cTn id="243" dur="3000" fill="hold"/>
                                        <p:tgtEl>
                                          <p:spTgt spid="95"/>
                                        </p:tgtEl>
                                        <p:attrNameLst>
                                          <p:attrName>ppt_y</p:attrName>
                                        </p:attrNameLst>
                                      </p:cBhvr>
                                      <p:tavLst>
                                        <p:tav tm="0">
                                          <p:val>
                                            <p:strVal val="#ppt_y"/>
                                          </p:val>
                                        </p:tav>
                                        <p:tav tm="100000">
                                          <p:val>
                                            <p:strVal val="#ppt_y"/>
                                          </p:val>
                                        </p:tav>
                                      </p:tavLst>
                                    </p:anim>
                                  </p:childTnLst>
                                </p:cTn>
                              </p:par>
                              <p:par>
                                <p:cTn id="244" presetID="2" presetClass="entr" presetSubtype="2" fill="hold" grpId="0" nodeType="withEffect">
                                  <p:stCondLst>
                                    <p:cond delay="0"/>
                                  </p:stCondLst>
                                  <p:childTnLst>
                                    <p:set>
                                      <p:cBhvr>
                                        <p:cTn id="245" dur="1" fill="hold">
                                          <p:stCondLst>
                                            <p:cond delay="0"/>
                                          </p:stCondLst>
                                        </p:cTn>
                                        <p:tgtEl>
                                          <p:spTgt spid="96"/>
                                        </p:tgtEl>
                                        <p:attrNameLst>
                                          <p:attrName>style.visibility</p:attrName>
                                        </p:attrNameLst>
                                      </p:cBhvr>
                                      <p:to>
                                        <p:strVal val="visible"/>
                                      </p:to>
                                    </p:set>
                                    <p:anim calcmode="lin" valueType="num">
                                      <p:cBhvr additive="base">
                                        <p:cTn id="246" dur="3000" fill="hold"/>
                                        <p:tgtEl>
                                          <p:spTgt spid="96"/>
                                        </p:tgtEl>
                                        <p:attrNameLst>
                                          <p:attrName>ppt_x</p:attrName>
                                        </p:attrNameLst>
                                      </p:cBhvr>
                                      <p:tavLst>
                                        <p:tav tm="0">
                                          <p:val>
                                            <p:strVal val="1+#ppt_w/2"/>
                                          </p:val>
                                        </p:tav>
                                        <p:tav tm="100000">
                                          <p:val>
                                            <p:strVal val="#ppt_x"/>
                                          </p:val>
                                        </p:tav>
                                      </p:tavLst>
                                    </p:anim>
                                    <p:anim calcmode="lin" valueType="num">
                                      <p:cBhvr additive="base">
                                        <p:cTn id="247" dur="3000" fill="hold"/>
                                        <p:tgtEl>
                                          <p:spTgt spid="96"/>
                                        </p:tgtEl>
                                        <p:attrNameLst>
                                          <p:attrName>ppt_y</p:attrName>
                                        </p:attrNameLst>
                                      </p:cBhvr>
                                      <p:tavLst>
                                        <p:tav tm="0">
                                          <p:val>
                                            <p:strVal val="#ppt_y"/>
                                          </p:val>
                                        </p:tav>
                                        <p:tav tm="100000">
                                          <p:val>
                                            <p:strVal val="#ppt_y"/>
                                          </p:val>
                                        </p:tav>
                                      </p:tavLst>
                                    </p:anim>
                                  </p:childTnLst>
                                </p:cTn>
                              </p:par>
                              <p:par>
                                <p:cTn id="248" presetID="2" presetClass="entr" presetSubtype="2" fill="hold" grpId="0" nodeType="withEffect">
                                  <p:stCondLst>
                                    <p:cond delay="0"/>
                                  </p:stCondLst>
                                  <p:childTnLst>
                                    <p:set>
                                      <p:cBhvr>
                                        <p:cTn id="249" dur="1" fill="hold">
                                          <p:stCondLst>
                                            <p:cond delay="0"/>
                                          </p:stCondLst>
                                        </p:cTn>
                                        <p:tgtEl>
                                          <p:spTgt spid="97"/>
                                        </p:tgtEl>
                                        <p:attrNameLst>
                                          <p:attrName>style.visibility</p:attrName>
                                        </p:attrNameLst>
                                      </p:cBhvr>
                                      <p:to>
                                        <p:strVal val="visible"/>
                                      </p:to>
                                    </p:set>
                                    <p:anim calcmode="lin" valueType="num">
                                      <p:cBhvr additive="base">
                                        <p:cTn id="250" dur="3000" fill="hold"/>
                                        <p:tgtEl>
                                          <p:spTgt spid="97"/>
                                        </p:tgtEl>
                                        <p:attrNameLst>
                                          <p:attrName>ppt_x</p:attrName>
                                        </p:attrNameLst>
                                      </p:cBhvr>
                                      <p:tavLst>
                                        <p:tav tm="0">
                                          <p:val>
                                            <p:strVal val="1+#ppt_w/2"/>
                                          </p:val>
                                        </p:tav>
                                        <p:tav tm="100000">
                                          <p:val>
                                            <p:strVal val="#ppt_x"/>
                                          </p:val>
                                        </p:tav>
                                      </p:tavLst>
                                    </p:anim>
                                    <p:anim calcmode="lin" valueType="num">
                                      <p:cBhvr additive="base">
                                        <p:cTn id="251" dur="3000" fill="hold"/>
                                        <p:tgtEl>
                                          <p:spTgt spid="97"/>
                                        </p:tgtEl>
                                        <p:attrNameLst>
                                          <p:attrName>ppt_y</p:attrName>
                                        </p:attrNameLst>
                                      </p:cBhvr>
                                      <p:tavLst>
                                        <p:tav tm="0">
                                          <p:val>
                                            <p:strVal val="#ppt_y"/>
                                          </p:val>
                                        </p:tav>
                                        <p:tav tm="100000">
                                          <p:val>
                                            <p:strVal val="#ppt_y"/>
                                          </p:val>
                                        </p:tav>
                                      </p:tavLst>
                                    </p:anim>
                                  </p:childTnLst>
                                </p:cTn>
                              </p:par>
                              <p:par>
                                <p:cTn id="252" presetID="2" presetClass="entr" presetSubtype="2" fill="hold" grpId="0" nodeType="withEffect">
                                  <p:stCondLst>
                                    <p:cond delay="0"/>
                                  </p:stCondLst>
                                  <p:childTnLst>
                                    <p:set>
                                      <p:cBhvr>
                                        <p:cTn id="253" dur="1" fill="hold">
                                          <p:stCondLst>
                                            <p:cond delay="0"/>
                                          </p:stCondLst>
                                        </p:cTn>
                                        <p:tgtEl>
                                          <p:spTgt spid="98"/>
                                        </p:tgtEl>
                                        <p:attrNameLst>
                                          <p:attrName>style.visibility</p:attrName>
                                        </p:attrNameLst>
                                      </p:cBhvr>
                                      <p:to>
                                        <p:strVal val="visible"/>
                                      </p:to>
                                    </p:set>
                                    <p:anim calcmode="lin" valueType="num">
                                      <p:cBhvr additive="base">
                                        <p:cTn id="254" dur="3000" fill="hold"/>
                                        <p:tgtEl>
                                          <p:spTgt spid="98"/>
                                        </p:tgtEl>
                                        <p:attrNameLst>
                                          <p:attrName>ppt_x</p:attrName>
                                        </p:attrNameLst>
                                      </p:cBhvr>
                                      <p:tavLst>
                                        <p:tav tm="0">
                                          <p:val>
                                            <p:strVal val="1+#ppt_w/2"/>
                                          </p:val>
                                        </p:tav>
                                        <p:tav tm="100000">
                                          <p:val>
                                            <p:strVal val="#ppt_x"/>
                                          </p:val>
                                        </p:tav>
                                      </p:tavLst>
                                    </p:anim>
                                    <p:anim calcmode="lin" valueType="num">
                                      <p:cBhvr additive="base">
                                        <p:cTn id="255" dur="3000" fill="hold"/>
                                        <p:tgtEl>
                                          <p:spTgt spid="98"/>
                                        </p:tgtEl>
                                        <p:attrNameLst>
                                          <p:attrName>ppt_y</p:attrName>
                                        </p:attrNameLst>
                                      </p:cBhvr>
                                      <p:tavLst>
                                        <p:tav tm="0">
                                          <p:val>
                                            <p:strVal val="#ppt_y"/>
                                          </p:val>
                                        </p:tav>
                                        <p:tav tm="100000">
                                          <p:val>
                                            <p:strVal val="#ppt_y"/>
                                          </p:val>
                                        </p:tav>
                                      </p:tavLst>
                                    </p:anim>
                                  </p:childTnLst>
                                </p:cTn>
                              </p:par>
                              <p:par>
                                <p:cTn id="256" presetID="2" presetClass="entr" presetSubtype="2" fill="hold" grpId="0" nodeType="withEffect">
                                  <p:stCondLst>
                                    <p:cond delay="0"/>
                                  </p:stCondLst>
                                  <p:childTnLst>
                                    <p:set>
                                      <p:cBhvr>
                                        <p:cTn id="257" dur="1" fill="hold">
                                          <p:stCondLst>
                                            <p:cond delay="0"/>
                                          </p:stCondLst>
                                        </p:cTn>
                                        <p:tgtEl>
                                          <p:spTgt spid="99"/>
                                        </p:tgtEl>
                                        <p:attrNameLst>
                                          <p:attrName>style.visibility</p:attrName>
                                        </p:attrNameLst>
                                      </p:cBhvr>
                                      <p:to>
                                        <p:strVal val="visible"/>
                                      </p:to>
                                    </p:set>
                                    <p:anim calcmode="lin" valueType="num">
                                      <p:cBhvr additive="base">
                                        <p:cTn id="258" dur="3000" fill="hold"/>
                                        <p:tgtEl>
                                          <p:spTgt spid="99"/>
                                        </p:tgtEl>
                                        <p:attrNameLst>
                                          <p:attrName>ppt_x</p:attrName>
                                        </p:attrNameLst>
                                      </p:cBhvr>
                                      <p:tavLst>
                                        <p:tav tm="0">
                                          <p:val>
                                            <p:strVal val="1+#ppt_w/2"/>
                                          </p:val>
                                        </p:tav>
                                        <p:tav tm="100000">
                                          <p:val>
                                            <p:strVal val="#ppt_x"/>
                                          </p:val>
                                        </p:tav>
                                      </p:tavLst>
                                    </p:anim>
                                    <p:anim calcmode="lin" valueType="num">
                                      <p:cBhvr additive="base">
                                        <p:cTn id="259" dur="3000" fill="hold"/>
                                        <p:tgtEl>
                                          <p:spTgt spid="99"/>
                                        </p:tgtEl>
                                        <p:attrNameLst>
                                          <p:attrName>ppt_y</p:attrName>
                                        </p:attrNameLst>
                                      </p:cBhvr>
                                      <p:tavLst>
                                        <p:tav tm="0">
                                          <p:val>
                                            <p:strVal val="#ppt_y"/>
                                          </p:val>
                                        </p:tav>
                                        <p:tav tm="100000">
                                          <p:val>
                                            <p:strVal val="#ppt_y"/>
                                          </p:val>
                                        </p:tav>
                                      </p:tavLst>
                                    </p:anim>
                                  </p:childTnLst>
                                </p:cTn>
                              </p:par>
                              <p:par>
                                <p:cTn id="260" presetID="2" presetClass="entr" presetSubtype="2" fill="hold" grpId="0" nodeType="withEffect">
                                  <p:stCondLst>
                                    <p:cond delay="0"/>
                                  </p:stCondLst>
                                  <p:childTnLst>
                                    <p:set>
                                      <p:cBhvr>
                                        <p:cTn id="261" dur="1" fill="hold">
                                          <p:stCondLst>
                                            <p:cond delay="0"/>
                                          </p:stCondLst>
                                        </p:cTn>
                                        <p:tgtEl>
                                          <p:spTgt spid="100"/>
                                        </p:tgtEl>
                                        <p:attrNameLst>
                                          <p:attrName>style.visibility</p:attrName>
                                        </p:attrNameLst>
                                      </p:cBhvr>
                                      <p:to>
                                        <p:strVal val="visible"/>
                                      </p:to>
                                    </p:set>
                                    <p:anim calcmode="lin" valueType="num">
                                      <p:cBhvr additive="base">
                                        <p:cTn id="262" dur="3000" fill="hold"/>
                                        <p:tgtEl>
                                          <p:spTgt spid="100"/>
                                        </p:tgtEl>
                                        <p:attrNameLst>
                                          <p:attrName>ppt_x</p:attrName>
                                        </p:attrNameLst>
                                      </p:cBhvr>
                                      <p:tavLst>
                                        <p:tav tm="0">
                                          <p:val>
                                            <p:strVal val="1+#ppt_w/2"/>
                                          </p:val>
                                        </p:tav>
                                        <p:tav tm="100000">
                                          <p:val>
                                            <p:strVal val="#ppt_x"/>
                                          </p:val>
                                        </p:tav>
                                      </p:tavLst>
                                    </p:anim>
                                    <p:anim calcmode="lin" valueType="num">
                                      <p:cBhvr additive="base">
                                        <p:cTn id="263" dur="3000" fill="hold"/>
                                        <p:tgtEl>
                                          <p:spTgt spid="100"/>
                                        </p:tgtEl>
                                        <p:attrNameLst>
                                          <p:attrName>ppt_y</p:attrName>
                                        </p:attrNameLst>
                                      </p:cBhvr>
                                      <p:tavLst>
                                        <p:tav tm="0">
                                          <p:val>
                                            <p:strVal val="#ppt_y"/>
                                          </p:val>
                                        </p:tav>
                                        <p:tav tm="100000">
                                          <p:val>
                                            <p:strVal val="#ppt_y"/>
                                          </p:val>
                                        </p:tav>
                                      </p:tavLst>
                                    </p:anim>
                                  </p:childTnLst>
                                </p:cTn>
                              </p:par>
                              <p:par>
                                <p:cTn id="264" presetID="2" presetClass="entr" presetSubtype="8" fill="hold" grpId="0" nodeType="withEffect">
                                  <p:stCondLst>
                                    <p:cond delay="0"/>
                                  </p:stCondLst>
                                  <p:childTnLst>
                                    <p:set>
                                      <p:cBhvr>
                                        <p:cTn id="265" dur="1" fill="hold">
                                          <p:stCondLst>
                                            <p:cond delay="0"/>
                                          </p:stCondLst>
                                        </p:cTn>
                                        <p:tgtEl>
                                          <p:spTgt spid="5"/>
                                        </p:tgtEl>
                                        <p:attrNameLst>
                                          <p:attrName>style.visibility</p:attrName>
                                        </p:attrNameLst>
                                      </p:cBhvr>
                                      <p:to>
                                        <p:strVal val="visible"/>
                                      </p:to>
                                    </p:set>
                                    <p:anim calcmode="lin" valueType="num">
                                      <p:cBhvr additive="base">
                                        <p:cTn id="266" dur="3000" fill="hold"/>
                                        <p:tgtEl>
                                          <p:spTgt spid="5"/>
                                        </p:tgtEl>
                                        <p:attrNameLst>
                                          <p:attrName>ppt_x</p:attrName>
                                        </p:attrNameLst>
                                      </p:cBhvr>
                                      <p:tavLst>
                                        <p:tav tm="0">
                                          <p:val>
                                            <p:strVal val="0-#ppt_w/2"/>
                                          </p:val>
                                        </p:tav>
                                        <p:tav tm="100000">
                                          <p:val>
                                            <p:strVal val="#ppt_x"/>
                                          </p:val>
                                        </p:tav>
                                      </p:tavLst>
                                    </p:anim>
                                    <p:anim calcmode="lin" valueType="num">
                                      <p:cBhvr additive="base">
                                        <p:cTn id="267" dur="3000" fill="hold"/>
                                        <p:tgtEl>
                                          <p:spTgt spid="5"/>
                                        </p:tgtEl>
                                        <p:attrNameLst>
                                          <p:attrName>ppt_y</p:attrName>
                                        </p:attrNameLst>
                                      </p:cBhvr>
                                      <p:tavLst>
                                        <p:tav tm="0">
                                          <p:val>
                                            <p:strVal val="#ppt_y"/>
                                          </p:val>
                                        </p:tav>
                                        <p:tav tm="100000">
                                          <p:val>
                                            <p:strVal val="#ppt_y"/>
                                          </p:val>
                                        </p:tav>
                                      </p:tavLst>
                                    </p:anim>
                                  </p:childTnLst>
                                </p:cTn>
                              </p:par>
                              <p:par>
                                <p:cTn id="268" presetID="2" presetClass="entr" presetSubtype="8" fill="hold" grpId="0" nodeType="withEffect">
                                  <p:stCondLst>
                                    <p:cond delay="0"/>
                                  </p:stCondLst>
                                  <p:childTnLst>
                                    <p:set>
                                      <p:cBhvr>
                                        <p:cTn id="269" dur="1" fill="hold">
                                          <p:stCondLst>
                                            <p:cond delay="0"/>
                                          </p:stCondLst>
                                        </p:cTn>
                                        <p:tgtEl>
                                          <p:spTgt spid="6"/>
                                        </p:tgtEl>
                                        <p:attrNameLst>
                                          <p:attrName>style.visibility</p:attrName>
                                        </p:attrNameLst>
                                      </p:cBhvr>
                                      <p:to>
                                        <p:strVal val="visible"/>
                                      </p:to>
                                    </p:set>
                                    <p:anim calcmode="lin" valueType="num">
                                      <p:cBhvr additive="base">
                                        <p:cTn id="270" dur="3000" fill="hold"/>
                                        <p:tgtEl>
                                          <p:spTgt spid="6"/>
                                        </p:tgtEl>
                                        <p:attrNameLst>
                                          <p:attrName>ppt_x</p:attrName>
                                        </p:attrNameLst>
                                      </p:cBhvr>
                                      <p:tavLst>
                                        <p:tav tm="0">
                                          <p:val>
                                            <p:strVal val="0-#ppt_w/2"/>
                                          </p:val>
                                        </p:tav>
                                        <p:tav tm="100000">
                                          <p:val>
                                            <p:strVal val="#ppt_x"/>
                                          </p:val>
                                        </p:tav>
                                      </p:tavLst>
                                    </p:anim>
                                    <p:anim calcmode="lin" valueType="num">
                                      <p:cBhvr additive="base">
                                        <p:cTn id="271" dur="3000" fill="hold"/>
                                        <p:tgtEl>
                                          <p:spTgt spid="6"/>
                                        </p:tgtEl>
                                        <p:attrNameLst>
                                          <p:attrName>ppt_y</p:attrName>
                                        </p:attrNameLst>
                                      </p:cBhvr>
                                      <p:tavLst>
                                        <p:tav tm="0">
                                          <p:val>
                                            <p:strVal val="#ppt_y"/>
                                          </p:val>
                                        </p:tav>
                                        <p:tav tm="100000">
                                          <p:val>
                                            <p:strVal val="#ppt_y"/>
                                          </p:val>
                                        </p:tav>
                                      </p:tavLst>
                                    </p:anim>
                                  </p:childTnLst>
                                </p:cTn>
                              </p:par>
                              <p:par>
                                <p:cTn id="272" presetID="2" presetClass="entr" presetSubtype="8" fill="hold" grpId="0" nodeType="withEffect">
                                  <p:stCondLst>
                                    <p:cond delay="0"/>
                                  </p:stCondLst>
                                  <p:childTnLst>
                                    <p:set>
                                      <p:cBhvr>
                                        <p:cTn id="273" dur="1" fill="hold">
                                          <p:stCondLst>
                                            <p:cond delay="0"/>
                                          </p:stCondLst>
                                        </p:cTn>
                                        <p:tgtEl>
                                          <p:spTgt spid="7"/>
                                        </p:tgtEl>
                                        <p:attrNameLst>
                                          <p:attrName>style.visibility</p:attrName>
                                        </p:attrNameLst>
                                      </p:cBhvr>
                                      <p:to>
                                        <p:strVal val="visible"/>
                                      </p:to>
                                    </p:set>
                                    <p:anim calcmode="lin" valueType="num">
                                      <p:cBhvr additive="base">
                                        <p:cTn id="274" dur="3000" fill="hold"/>
                                        <p:tgtEl>
                                          <p:spTgt spid="7"/>
                                        </p:tgtEl>
                                        <p:attrNameLst>
                                          <p:attrName>ppt_x</p:attrName>
                                        </p:attrNameLst>
                                      </p:cBhvr>
                                      <p:tavLst>
                                        <p:tav tm="0">
                                          <p:val>
                                            <p:strVal val="0-#ppt_w/2"/>
                                          </p:val>
                                        </p:tav>
                                        <p:tav tm="100000">
                                          <p:val>
                                            <p:strVal val="#ppt_x"/>
                                          </p:val>
                                        </p:tav>
                                      </p:tavLst>
                                    </p:anim>
                                    <p:anim calcmode="lin" valueType="num">
                                      <p:cBhvr additive="base">
                                        <p:cTn id="275" dur="3000" fill="hold"/>
                                        <p:tgtEl>
                                          <p:spTgt spid="7"/>
                                        </p:tgtEl>
                                        <p:attrNameLst>
                                          <p:attrName>ppt_y</p:attrName>
                                        </p:attrNameLst>
                                      </p:cBhvr>
                                      <p:tavLst>
                                        <p:tav tm="0">
                                          <p:val>
                                            <p:strVal val="#ppt_y"/>
                                          </p:val>
                                        </p:tav>
                                        <p:tav tm="100000">
                                          <p:val>
                                            <p:strVal val="#ppt_y"/>
                                          </p:val>
                                        </p:tav>
                                      </p:tavLst>
                                    </p:anim>
                                  </p:childTnLst>
                                </p:cTn>
                              </p:par>
                              <p:par>
                                <p:cTn id="276" presetID="2" presetClass="entr" presetSubtype="8" fill="hold" grpId="0" nodeType="withEffect">
                                  <p:stCondLst>
                                    <p:cond delay="0"/>
                                  </p:stCondLst>
                                  <p:childTnLst>
                                    <p:set>
                                      <p:cBhvr>
                                        <p:cTn id="277" dur="1" fill="hold">
                                          <p:stCondLst>
                                            <p:cond delay="0"/>
                                          </p:stCondLst>
                                        </p:cTn>
                                        <p:tgtEl>
                                          <p:spTgt spid="8"/>
                                        </p:tgtEl>
                                        <p:attrNameLst>
                                          <p:attrName>style.visibility</p:attrName>
                                        </p:attrNameLst>
                                      </p:cBhvr>
                                      <p:to>
                                        <p:strVal val="visible"/>
                                      </p:to>
                                    </p:set>
                                    <p:anim calcmode="lin" valueType="num">
                                      <p:cBhvr additive="base">
                                        <p:cTn id="278" dur="3000" fill="hold"/>
                                        <p:tgtEl>
                                          <p:spTgt spid="8"/>
                                        </p:tgtEl>
                                        <p:attrNameLst>
                                          <p:attrName>ppt_x</p:attrName>
                                        </p:attrNameLst>
                                      </p:cBhvr>
                                      <p:tavLst>
                                        <p:tav tm="0">
                                          <p:val>
                                            <p:strVal val="0-#ppt_w/2"/>
                                          </p:val>
                                        </p:tav>
                                        <p:tav tm="100000">
                                          <p:val>
                                            <p:strVal val="#ppt_x"/>
                                          </p:val>
                                        </p:tav>
                                      </p:tavLst>
                                    </p:anim>
                                    <p:anim calcmode="lin" valueType="num">
                                      <p:cBhvr additive="base">
                                        <p:cTn id="279" dur="3000" fill="hold"/>
                                        <p:tgtEl>
                                          <p:spTgt spid="8"/>
                                        </p:tgtEl>
                                        <p:attrNameLst>
                                          <p:attrName>ppt_y</p:attrName>
                                        </p:attrNameLst>
                                      </p:cBhvr>
                                      <p:tavLst>
                                        <p:tav tm="0">
                                          <p:val>
                                            <p:strVal val="#ppt_y"/>
                                          </p:val>
                                        </p:tav>
                                        <p:tav tm="100000">
                                          <p:val>
                                            <p:strVal val="#ppt_y"/>
                                          </p:val>
                                        </p:tav>
                                      </p:tavLst>
                                    </p:anim>
                                  </p:childTnLst>
                                </p:cTn>
                              </p:par>
                              <p:par>
                                <p:cTn id="280" presetID="2" presetClass="entr" presetSubtype="8" fill="hold" grpId="0" nodeType="withEffect">
                                  <p:stCondLst>
                                    <p:cond delay="0"/>
                                  </p:stCondLst>
                                  <p:childTnLst>
                                    <p:set>
                                      <p:cBhvr>
                                        <p:cTn id="281" dur="1" fill="hold">
                                          <p:stCondLst>
                                            <p:cond delay="0"/>
                                          </p:stCondLst>
                                        </p:cTn>
                                        <p:tgtEl>
                                          <p:spTgt spid="9"/>
                                        </p:tgtEl>
                                        <p:attrNameLst>
                                          <p:attrName>style.visibility</p:attrName>
                                        </p:attrNameLst>
                                      </p:cBhvr>
                                      <p:to>
                                        <p:strVal val="visible"/>
                                      </p:to>
                                    </p:set>
                                    <p:anim calcmode="lin" valueType="num">
                                      <p:cBhvr additive="base">
                                        <p:cTn id="282" dur="3000" fill="hold"/>
                                        <p:tgtEl>
                                          <p:spTgt spid="9"/>
                                        </p:tgtEl>
                                        <p:attrNameLst>
                                          <p:attrName>ppt_x</p:attrName>
                                        </p:attrNameLst>
                                      </p:cBhvr>
                                      <p:tavLst>
                                        <p:tav tm="0">
                                          <p:val>
                                            <p:strVal val="0-#ppt_w/2"/>
                                          </p:val>
                                        </p:tav>
                                        <p:tav tm="100000">
                                          <p:val>
                                            <p:strVal val="#ppt_x"/>
                                          </p:val>
                                        </p:tav>
                                      </p:tavLst>
                                    </p:anim>
                                    <p:anim calcmode="lin" valueType="num">
                                      <p:cBhvr additive="base">
                                        <p:cTn id="283" dur="3000" fill="hold"/>
                                        <p:tgtEl>
                                          <p:spTgt spid="9"/>
                                        </p:tgtEl>
                                        <p:attrNameLst>
                                          <p:attrName>ppt_y</p:attrName>
                                        </p:attrNameLst>
                                      </p:cBhvr>
                                      <p:tavLst>
                                        <p:tav tm="0">
                                          <p:val>
                                            <p:strVal val="#ppt_y"/>
                                          </p:val>
                                        </p:tav>
                                        <p:tav tm="100000">
                                          <p:val>
                                            <p:strVal val="#ppt_y"/>
                                          </p:val>
                                        </p:tav>
                                      </p:tavLst>
                                    </p:anim>
                                  </p:childTnLst>
                                </p:cTn>
                              </p:par>
                              <p:par>
                                <p:cTn id="284" presetID="2" presetClass="entr" presetSubtype="8" fill="hold" grpId="0" nodeType="withEffect">
                                  <p:stCondLst>
                                    <p:cond delay="0"/>
                                  </p:stCondLst>
                                  <p:childTnLst>
                                    <p:set>
                                      <p:cBhvr>
                                        <p:cTn id="285" dur="1" fill="hold">
                                          <p:stCondLst>
                                            <p:cond delay="0"/>
                                          </p:stCondLst>
                                        </p:cTn>
                                        <p:tgtEl>
                                          <p:spTgt spid="10"/>
                                        </p:tgtEl>
                                        <p:attrNameLst>
                                          <p:attrName>style.visibility</p:attrName>
                                        </p:attrNameLst>
                                      </p:cBhvr>
                                      <p:to>
                                        <p:strVal val="visible"/>
                                      </p:to>
                                    </p:set>
                                    <p:anim calcmode="lin" valueType="num">
                                      <p:cBhvr additive="base">
                                        <p:cTn id="286" dur="3000" fill="hold"/>
                                        <p:tgtEl>
                                          <p:spTgt spid="10"/>
                                        </p:tgtEl>
                                        <p:attrNameLst>
                                          <p:attrName>ppt_x</p:attrName>
                                        </p:attrNameLst>
                                      </p:cBhvr>
                                      <p:tavLst>
                                        <p:tav tm="0">
                                          <p:val>
                                            <p:strVal val="0-#ppt_w/2"/>
                                          </p:val>
                                        </p:tav>
                                        <p:tav tm="100000">
                                          <p:val>
                                            <p:strVal val="#ppt_x"/>
                                          </p:val>
                                        </p:tav>
                                      </p:tavLst>
                                    </p:anim>
                                    <p:anim calcmode="lin" valueType="num">
                                      <p:cBhvr additive="base">
                                        <p:cTn id="287" dur="3000" fill="hold"/>
                                        <p:tgtEl>
                                          <p:spTgt spid="10"/>
                                        </p:tgtEl>
                                        <p:attrNameLst>
                                          <p:attrName>ppt_y</p:attrName>
                                        </p:attrNameLst>
                                      </p:cBhvr>
                                      <p:tavLst>
                                        <p:tav tm="0">
                                          <p:val>
                                            <p:strVal val="#ppt_y"/>
                                          </p:val>
                                        </p:tav>
                                        <p:tav tm="100000">
                                          <p:val>
                                            <p:strVal val="#ppt_y"/>
                                          </p:val>
                                        </p:tav>
                                      </p:tavLst>
                                    </p:anim>
                                  </p:childTnLst>
                                </p:cTn>
                              </p:par>
                              <p:par>
                                <p:cTn id="288" presetID="2" presetClass="entr" presetSubtype="8" fill="hold" grpId="0" nodeType="withEffect">
                                  <p:stCondLst>
                                    <p:cond delay="0"/>
                                  </p:stCondLst>
                                  <p:childTnLst>
                                    <p:set>
                                      <p:cBhvr>
                                        <p:cTn id="289" dur="1" fill="hold">
                                          <p:stCondLst>
                                            <p:cond delay="0"/>
                                          </p:stCondLst>
                                        </p:cTn>
                                        <p:tgtEl>
                                          <p:spTgt spid="11"/>
                                        </p:tgtEl>
                                        <p:attrNameLst>
                                          <p:attrName>style.visibility</p:attrName>
                                        </p:attrNameLst>
                                      </p:cBhvr>
                                      <p:to>
                                        <p:strVal val="visible"/>
                                      </p:to>
                                    </p:set>
                                    <p:anim calcmode="lin" valueType="num">
                                      <p:cBhvr additive="base">
                                        <p:cTn id="290" dur="3000" fill="hold"/>
                                        <p:tgtEl>
                                          <p:spTgt spid="11"/>
                                        </p:tgtEl>
                                        <p:attrNameLst>
                                          <p:attrName>ppt_x</p:attrName>
                                        </p:attrNameLst>
                                      </p:cBhvr>
                                      <p:tavLst>
                                        <p:tav tm="0">
                                          <p:val>
                                            <p:strVal val="0-#ppt_w/2"/>
                                          </p:val>
                                        </p:tav>
                                        <p:tav tm="100000">
                                          <p:val>
                                            <p:strVal val="#ppt_x"/>
                                          </p:val>
                                        </p:tav>
                                      </p:tavLst>
                                    </p:anim>
                                    <p:anim calcmode="lin" valueType="num">
                                      <p:cBhvr additive="base">
                                        <p:cTn id="291" dur="3000" fill="hold"/>
                                        <p:tgtEl>
                                          <p:spTgt spid="11"/>
                                        </p:tgtEl>
                                        <p:attrNameLst>
                                          <p:attrName>ppt_y</p:attrName>
                                        </p:attrNameLst>
                                      </p:cBhvr>
                                      <p:tavLst>
                                        <p:tav tm="0">
                                          <p:val>
                                            <p:strVal val="#ppt_y"/>
                                          </p:val>
                                        </p:tav>
                                        <p:tav tm="100000">
                                          <p:val>
                                            <p:strVal val="#ppt_y"/>
                                          </p:val>
                                        </p:tav>
                                      </p:tavLst>
                                    </p:anim>
                                  </p:childTnLst>
                                </p:cTn>
                              </p:par>
                              <p:par>
                                <p:cTn id="292" presetID="2" presetClass="entr" presetSubtype="8" fill="hold" grpId="0" nodeType="withEffect">
                                  <p:stCondLst>
                                    <p:cond delay="0"/>
                                  </p:stCondLst>
                                  <p:childTnLst>
                                    <p:set>
                                      <p:cBhvr>
                                        <p:cTn id="293" dur="1" fill="hold">
                                          <p:stCondLst>
                                            <p:cond delay="0"/>
                                          </p:stCondLst>
                                        </p:cTn>
                                        <p:tgtEl>
                                          <p:spTgt spid="12"/>
                                        </p:tgtEl>
                                        <p:attrNameLst>
                                          <p:attrName>style.visibility</p:attrName>
                                        </p:attrNameLst>
                                      </p:cBhvr>
                                      <p:to>
                                        <p:strVal val="visible"/>
                                      </p:to>
                                    </p:set>
                                    <p:anim calcmode="lin" valueType="num">
                                      <p:cBhvr additive="base">
                                        <p:cTn id="294" dur="3000" fill="hold"/>
                                        <p:tgtEl>
                                          <p:spTgt spid="12"/>
                                        </p:tgtEl>
                                        <p:attrNameLst>
                                          <p:attrName>ppt_x</p:attrName>
                                        </p:attrNameLst>
                                      </p:cBhvr>
                                      <p:tavLst>
                                        <p:tav tm="0">
                                          <p:val>
                                            <p:strVal val="0-#ppt_w/2"/>
                                          </p:val>
                                        </p:tav>
                                        <p:tav tm="100000">
                                          <p:val>
                                            <p:strVal val="#ppt_x"/>
                                          </p:val>
                                        </p:tav>
                                      </p:tavLst>
                                    </p:anim>
                                    <p:anim calcmode="lin" valueType="num">
                                      <p:cBhvr additive="base">
                                        <p:cTn id="295" dur="3000" fill="hold"/>
                                        <p:tgtEl>
                                          <p:spTgt spid="12"/>
                                        </p:tgtEl>
                                        <p:attrNameLst>
                                          <p:attrName>ppt_y</p:attrName>
                                        </p:attrNameLst>
                                      </p:cBhvr>
                                      <p:tavLst>
                                        <p:tav tm="0">
                                          <p:val>
                                            <p:strVal val="#ppt_y"/>
                                          </p:val>
                                        </p:tav>
                                        <p:tav tm="100000">
                                          <p:val>
                                            <p:strVal val="#ppt_y"/>
                                          </p:val>
                                        </p:tav>
                                      </p:tavLst>
                                    </p:anim>
                                  </p:childTnLst>
                                </p:cTn>
                              </p:par>
                              <p:par>
                                <p:cTn id="296" presetID="2" presetClass="entr" presetSubtype="8" fill="hold" grpId="0" nodeType="withEffect">
                                  <p:stCondLst>
                                    <p:cond delay="0"/>
                                  </p:stCondLst>
                                  <p:childTnLst>
                                    <p:set>
                                      <p:cBhvr>
                                        <p:cTn id="297" dur="1" fill="hold">
                                          <p:stCondLst>
                                            <p:cond delay="0"/>
                                          </p:stCondLst>
                                        </p:cTn>
                                        <p:tgtEl>
                                          <p:spTgt spid="13"/>
                                        </p:tgtEl>
                                        <p:attrNameLst>
                                          <p:attrName>style.visibility</p:attrName>
                                        </p:attrNameLst>
                                      </p:cBhvr>
                                      <p:to>
                                        <p:strVal val="visible"/>
                                      </p:to>
                                    </p:set>
                                    <p:anim calcmode="lin" valueType="num">
                                      <p:cBhvr additive="base">
                                        <p:cTn id="298" dur="3000" fill="hold"/>
                                        <p:tgtEl>
                                          <p:spTgt spid="13"/>
                                        </p:tgtEl>
                                        <p:attrNameLst>
                                          <p:attrName>ppt_x</p:attrName>
                                        </p:attrNameLst>
                                      </p:cBhvr>
                                      <p:tavLst>
                                        <p:tav tm="0">
                                          <p:val>
                                            <p:strVal val="0-#ppt_w/2"/>
                                          </p:val>
                                        </p:tav>
                                        <p:tav tm="100000">
                                          <p:val>
                                            <p:strVal val="#ppt_x"/>
                                          </p:val>
                                        </p:tav>
                                      </p:tavLst>
                                    </p:anim>
                                    <p:anim calcmode="lin" valueType="num">
                                      <p:cBhvr additive="base">
                                        <p:cTn id="299" dur="3000" fill="hold"/>
                                        <p:tgtEl>
                                          <p:spTgt spid="13"/>
                                        </p:tgtEl>
                                        <p:attrNameLst>
                                          <p:attrName>ppt_y</p:attrName>
                                        </p:attrNameLst>
                                      </p:cBhvr>
                                      <p:tavLst>
                                        <p:tav tm="0">
                                          <p:val>
                                            <p:strVal val="#ppt_y"/>
                                          </p:val>
                                        </p:tav>
                                        <p:tav tm="100000">
                                          <p:val>
                                            <p:strVal val="#ppt_y"/>
                                          </p:val>
                                        </p:tav>
                                      </p:tavLst>
                                    </p:anim>
                                  </p:childTnLst>
                                </p:cTn>
                              </p:par>
                              <p:par>
                                <p:cTn id="300" presetID="2" presetClass="entr" presetSubtype="8" fill="hold" grpId="0" nodeType="withEffect">
                                  <p:stCondLst>
                                    <p:cond delay="0"/>
                                  </p:stCondLst>
                                  <p:childTnLst>
                                    <p:set>
                                      <p:cBhvr>
                                        <p:cTn id="301" dur="1" fill="hold">
                                          <p:stCondLst>
                                            <p:cond delay="0"/>
                                          </p:stCondLst>
                                        </p:cTn>
                                        <p:tgtEl>
                                          <p:spTgt spid="14"/>
                                        </p:tgtEl>
                                        <p:attrNameLst>
                                          <p:attrName>style.visibility</p:attrName>
                                        </p:attrNameLst>
                                      </p:cBhvr>
                                      <p:to>
                                        <p:strVal val="visible"/>
                                      </p:to>
                                    </p:set>
                                    <p:anim calcmode="lin" valueType="num">
                                      <p:cBhvr additive="base">
                                        <p:cTn id="302" dur="3000" fill="hold"/>
                                        <p:tgtEl>
                                          <p:spTgt spid="14"/>
                                        </p:tgtEl>
                                        <p:attrNameLst>
                                          <p:attrName>ppt_x</p:attrName>
                                        </p:attrNameLst>
                                      </p:cBhvr>
                                      <p:tavLst>
                                        <p:tav tm="0">
                                          <p:val>
                                            <p:strVal val="0-#ppt_w/2"/>
                                          </p:val>
                                        </p:tav>
                                        <p:tav tm="100000">
                                          <p:val>
                                            <p:strVal val="#ppt_x"/>
                                          </p:val>
                                        </p:tav>
                                      </p:tavLst>
                                    </p:anim>
                                    <p:anim calcmode="lin" valueType="num">
                                      <p:cBhvr additive="base">
                                        <p:cTn id="303" dur="3000" fill="hold"/>
                                        <p:tgtEl>
                                          <p:spTgt spid="14"/>
                                        </p:tgtEl>
                                        <p:attrNameLst>
                                          <p:attrName>ppt_y</p:attrName>
                                        </p:attrNameLst>
                                      </p:cBhvr>
                                      <p:tavLst>
                                        <p:tav tm="0">
                                          <p:val>
                                            <p:strVal val="#ppt_y"/>
                                          </p:val>
                                        </p:tav>
                                        <p:tav tm="100000">
                                          <p:val>
                                            <p:strVal val="#ppt_y"/>
                                          </p:val>
                                        </p:tav>
                                      </p:tavLst>
                                    </p:anim>
                                  </p:childTnLst>
                                </p:cTn>
                              </p:par>
                              <p:par>
                                <p:cTn id="304" presetID="2" presetClass="entr" presetSubtype="8" fill="hold" grpId="0" nodeType="withEffect">
                                  <p:stCondLst>
                                    <p:cond delay="0"/>
                                  </p:stCondLst>
                                  <p:childTnLst>
                                    <p:set>
                                      <p:cBhvr>
                                        <p:cTn id="305" dur="1" fill="hold">
                                          <p:stCondLst>
                                            <p:cond delay="0"/>
                                          </p:stCondLst>
                                        </p:cTn>
                                        <p:tgtEl>
                                          <p:spTgt spid="15"/>
                                        </p:tgtEl>
                                        <p:attrNameLst>
                                          <p:attrName>style.visibility</p:attrName>
                                        </p:attrNameLst>
                                      </p:cBhvr>
                                      <p:to>
                                        <p:strVal val="visible"/>
                                      </p:to>
                                    </p:set>
                                    <p:anim calcmode="lin" valueType="num">
                                      <p:cBhvr additive="base">
                                        <p:cTn id="306" dur="3000" fill="hold"/>
                                        <p:tgtEl>
                                          <p:spTgt spid="15"/>
                                        </p:tgtEl>
                                        <p:attrNameLst>
                                          <p:attrName>ppt_x</p:attrName>
                                        </p:attrNameLst>
                                      </p:cBhvr>
                                      <p:tavLst>
                                        <p:tav tm="0">
                                          <p:val>
                                            <p:strVal val="0-#ppt_w/2"/>
                                          </p:val>
                                        </p:tav>
                                        <p:tav tm="100000">
                                          <p:val>
                                            <p:strVal val="#ppt_x"/>
                                          </p:val>
                                        </p:tav>
                                      </p:tavLst>
                                    </p:anim>
                                    <p:anim calcmode="lin" valueType="num">
                                      <p:cBhvr additive="base">
                                        <p:cTn id="307" dur="3000" fill="hold"/>
                                        <p:tgtEl>
                                          <p:spTgt spid="15"/>
                                        </p:tgtEl>
                                        <p:attrNameLst>
                                          <p:attrName>ppt_y</p:attrName>
                                        </p:attrNameLst>
                                      </p:cBhvr>
                                      <p:tavLst>
                                        <p:tav tm="0">
                                          <p:val>
                                            <p:strVal val="#ppt_y"/>
                                          </p:val>
                                        </p:tav>
                                        <p:tav tm="100000">
                                          <p:val>
                                            <p:strVal val="#ppt_y"/>
                                          </p:val>
                                        </p:tav>
                                      </p:tavLst>
                                    </p:anim>
                                  </p:childTnLst>
                                </p:cTn>
                              </p:par>
                              <p:par>
                                <p:cTn id="308" presetID="2" presetClass="entr" presetSubtype="8" fill="hold" grpId="0" nodeType="withEffect">
                                  <p:stCondLst>
                                    <p:cond delay="0"/>
                                  </p:stCondLst>
                                  <p:childTnLst>
                                    <p:set>
                                      <p:cBhvr>
                                        <p:cTn id="309" dur="1" fill="hold">
                                          <p:stCondLst>
                                            <p:cond delay="0"/>
                                          </p:stCondLst>
                                        </p:cTn>
                                        <p:tgtEl>
                                          <p:spTgt spid="16"/>
                                        </p:tgtEl>
                                        <p:attrNameLst>
                                          <p:attrName>style.visibility</p:attrName>
                                        </p:attrNameLst>
                                      </p:cBhvr>
                                      <p:to>
                                        <p:strVal val="visible"/>
                                      </p:to>
                                    </p:set>
                                    <p:anim calcmode="lin" valueType="num">
                                      <p:cBhvr additive="base">
                                        <p:cTn id="310" dur="3000" fill="hold"/>
                                        <p:tgtEl>
                                          <p:spTgt spid="16"/>
                                        </p:tgtEl>
                                        <p:attrNameLst>
                                          <p:attrName>ppt_x</p:attrName>
                                        </p:attrNameLst>
                                      </p:cBhvr>
                                      <p:tavLst>
                                        <p:tav tm="0">
                                          <p:val>
                                            <p:strVal val="0-#ppt_w/2"/>
                                          </p:val>
                                        </p:tav>
                                        <p:tav tm="100000">
                                          <p:val>
                                            <p:strVal val="#ppt_x"/>
                                          </p:val>
                                        </p:tav>
                                      </p:tavLst>
                                    </p:anim>
                                    <p:anim calcmode="lin" valueType="num">
                                      <p:cBhvr additive="base">
                                        <p:cTn id="311" dur="3000" fill="hold"/>
                                        <p:tgtEl>
                                          <p:spTgt spid="16"/>
                                        </p:tgtEl>
                                        <p:attrNameLst>
                                          <p:attrName>ppt_y</p:attrName>
                                        </p:attrNameLst>
                                      </p:cBhvr>
                                      <p:tavLst>
                                        <p:tav tm="0">
                                          <p:val>
                                            <p:strVal val="#ppt_y"/>
                                          </p:val>
                                        </p:tav>
                                        <p:tav tm="100000">
                                          <p:val>
                                            <p:strVal val="#ppt_y"/>
                                          </p:val>
                                        </p:tav>
                                      </p:tavLst>
                                    </p:anim>
                                  </p:childTnLst>
                                </p:cTn>
                              </p:par>
                              <p:par>
                                <p:cTn id="312" presetID="2" presetClass="entr" presetSubtype="8" fill="hold" grpId="0" nodeType="withEffect">
                                  <p:stCondLst>
                                    <p:cond delay="0"/>
                                  </p:stCondLst>
                                  <p:childTnLst>
                                    <p:set>
                                      <p:cBhvr>
                                        <p:cTn id="313" dur="1" fill="hold">
                                          <p:stCondLst>
                                            <p:cond delay="0"/>
                                          </p:stCondLst>
                                        </p:cTn>
                                        <p:tgtEl>
                                          <p:spTgt spid="17"/>
                                        </p:tgtEl>
                                        <p:attrNameLst>
                                          <p:attrName>style.visibility</p:attrName>
                                        </p:attrNameLst>
                                      </p:cBhvr>
                                      <p:to>
                                        <p:strVal val="visible"/>
                                      </p:to>
                                    </p:set>
                                    <p:anim calcmode="lin" valueType="num">
                                      <p:cBhvr additive="base">
                                        <p:cTn id="314" dur="3000" fill="hold"/>
                                        <p:tgtEl>
                                          <p:spTgt spid="17"/>
                                        </p:tgtEl>
                                        <p:attrNameLst>
                                          <p:attrName>ppt_x</p:attrName>
                                        </p:attrNameLst>
                                      </p:cBhvr>
                                      <p:tavLst>
                                        <p:tav tm="0">
                                          <p:val>
                                            <p:strVal val="0-#ppt_w/2"/>
                                          </p:val>
                                        </p:tav>
                                        <p:tav tm="100000">
                                          <p:val>
                                            <p:strVal val="#ppt_x"/>
                                          </p:val>
                                        </p:tav>
                                      </p:tavLst>
                                    </p:anim>
                                    <p:anim calcmode="lin" valueType="num">
                                      <p:cBhvr additive="base">
                                        <p:cTn id="315" dur="3000" fill="hold"/>
                                        <p:tgtEl>
                                          <p:spTgt spid="17"/>
                                        </p:tgtEl>
                                        <p:attrNameLst>
                                          <p:attrName>ppt_y</p:attrName>
                                        </p:attrNameLst>
                                      </p:cBhvr>
                                      <p:tavLst>
                                        <p:tav tm="0">
                                          <p:val>
                                            <p:strVal val="#ppt_y"/>
                                          </p:val>
                                        </p:tav>
                                        <p:tav tm="100000">
                                          <p:val>
                                            <p:strVal val="#ppt_y"/>
                                          </p:val>
                                        </p:tav>
                                      </p:tavLst>
                                    </p:anim>
                                  </p:childTnLst>
                                </p:cTn>
                              </p:par>
                              <p:par>
                                <p:cTn id="316" presetID="2" presetClass="entr" presetSubtype="8" fill="hold" grpId="0" nodeType="withEffect">
                                  <p:stCondLst>
                                    <p:cond delay="0"/>
                                  </p:stCondLst>
                                  <p:childTnLst>
                                    <p:set>
                                      <p:cBhvr>
                                        <p:cTn id="317" dur="1" fill="hold">
                                          <p:stCondLst>
                                            <p:cond delay="0"/>
                                          </p:stCondLst>
                                        </p:cTn>
                                        <p:tgtEl>
                                          <p:spTgt spid="18"/>
                                        </p:tgtEl>
                                        <p:attrNameLst>
                                          <p:attrName>style.visibility</p:attrName>
                                        </p:attrNameLst>
                                      </p:cBhvr>
                                      <p:to>
                                        <p:strVal val="visible"/>
                                      </p:to>
                                    </p:set>
                                    <p:anim calcmode="lin" valueType="num">
                                      <p:cBhvr additive="base">
                                        <p:cTn id="318" dur="3000" fill="hold"/>
                                        <p:tgtEl>
                                          <p:spTgt spid="18"/>
                                        </p:tgtEl>
                                        <p:attrNameLst>
                                          <p:attrName>ppt_x</p:attrName>
                                        </p:attrNameLst>
                                      </p:cBhvr>
                                      <p:tavLst>
                                        <p:tav tm="0">
                                          <p:val>
                                            <p:strVal val="0-#ppt_w/2"/>
                                          </p:val>
                                        </p:tav>
                                        <p:tav tm="100000">
                                          <p:val>
                                            <p:strVal val="#ppt_x"/>
                                          </p:val>
                                        </p:tav>
                                      </p:tavLst>
                                    </p:anim>
                                    <p:anim calcmode="lin" valueType="num">
                                      <p:cBhvr additive="base">
                                        <p:cTn id="319" dur="3000" fill="hold"/>
                                        <p:tgtEl>
                                          <p:spTgt spid="18"/>
                                        </p:tgtEl>
                                        <p:attrNameLst>
                                          <p:attrName>ppt_y</p:attrName>
                                        </p:attrNameLst>
                                      </p:cBhvr>
                                      <p:tavLst>
                                        <p:tav tm="0">
                                          <p:val>
                                            <p:strVal val="#ppt_y"/>
                                          </p:val>
                                        </p:tav>
                                        <p:tav tm="100000">
                                          <p:val>
                                            <p:strVal val="#ppt_y"/>
                                          </p:val>
                                        </p:tav>
                                      </p:tavLst>
                                    </p:anim>
                                  </p:childTnLst>
                                </p:cTn>
                              </p:par>
                              <p:par>
                                <p:cTn id="320" presetID="2" presetClass="entr" presetSubtype="8" fill="hold" grpId="0" nodeType="withEffect">
                                  <p:stCondLst>
                                    <p:cond delay="0"/>
                                  </p:stCondLst>
                                  <p:childTnLst>
                                    <p:set>
                                      <p:cBhvr>
                                        <p:cTn id="321" dur="1" fill="hold">
                                          <p:stCondLst>
                                            <p:cond delay="0"/>
                                          </p:stCondLst>
                                        </p:cTn>
                                        <p:tgtEl>
                                          <p:spTgt spid="19"/>
                                        </p:tgtEl>
                                        <p:attrNameLst>
                                          <p:attrName>style.visibility</p:attrName>
                                        </p:attrNameLst>
                                      </p:cBhvr>
                                      <p:to>
                                        <p:strVal val="visible"/>
                                      </p:to>
                                    </p:set>
                                    <p:anim calcmode="lin" valueType="num">
                                      <p:cBhvr additive="base">
                                        <p:cTn id="322" dur="3000" fill="hold"/>
                                        <p:tgtEl>
                                          <p:spTgt spid="19"/>
                                        </p:tgtEl>
                                        <p:attrNameLst>
                                          <p:attrName>ppt_x</p:attrName>
                                        </p:attrNameLst>
                                      </p:cBhvr>
                                      <p:tavLst>
                                        <p:tav tm="0">
                                          <p:val>
                                            <p:strVal val="0-#ppt_w/2"/>
                                          </p:val>
                                        </p:tav>
                                        <p:tav tm="100000">
                                          <p:val>
                                            <p:strVal val="#ppt_x"/>
                                          </p:val>
                                        </p:tav>
                                      </p:tavLst>
                                    </p:anim>
                                    <p:anim calcmode="lin" valueType="num">
                                      <p:cBhvr additive="base">
                                        <p:cTn id="323" dur="3000" fill="hold"/>
                                        <p:tgtEl>
                                          <p:spTgt spid="19"/>
                                        </p:tgtEl>
                                        <p:attrNameLst>
                                          <p:attrName>ppt_y</p:attrName>
                                        </p:attrNameLst>
                                      </p:cBhvr>
                                      <p:tavLst>
                                        <p:tav tm="0">
                                          <p:val>
                                            <p:strVal val="#ppt_y"/>
                                          </p:val>
                                        </p:tav>
                                        <p:tav tm="100000">
                                          <p:val>
                                            <p:strVal val="#ppt_y"/>
                                          </p:val>
                                        </p:tav>
                                      </p:tavLst>
                                    </p:anim>
                                  </p:childTnLst>
                                </p:cTn>
                              </p:par>
                              <p:par>
                                <p:cTn id="324" presetID="2" presetClass="entr" presetSubtype="8" fill="hold" grpId="0" nodeType="withEffect">
                                  <p:stCondLst>
                                    <p:cond delay="0"/>
                                  </p:stCondLst>
                                  <p:childTnLst>
                                    <p:set>
                                      <p:cBhvr>
                                        <p:cTn id="325" dur="1" fill="hold">
                                          <p:stCondLst>
                                            <p:cond delay="0"/>
                                          </p:stCondLst>
                                        </p:cTn>
                                        <p:tgtEl>
                                          <p:spTgt spid="20"/>
                                        </p:tgtEl>
                                        <p:attrNameLst>
                                          <p:attrName>style.visibility</p:attrName>
                                        </p:attrNameLst>
                                      </p:cBhvr>
                                      <p:to>
                                        <p:strVal val="visible"/>
                                      </p:to>
                                    </p:set>
                                    <p:anim calcmode="lin" valueType="num">
                                      <p:cBhvr additive="base">
                                        <p:cTn id="326" dur="3000" fill="hold"/>
                                        <p:tgtEl>
                                          <p:spTgt spid="20"/>
                                        </p:tgtEl>
                                        <p:attrNameLst>
                                          <p:attrName>ppt_x</p:attrName>
                                        </p:attrNameLst>
                                      </p:cBhvr>
                                      <p:tavLst>
                                        <p:tav tm="0">
                                          <p:val>
                                            <p:strVal val="0-#ppt_w/2"/>
                                          </p:val>
                                        </p:tav>
                                        <p:tav tm="100000">
                                          <p:val>
                                            <p:strVal val="#ppt_x"/>
                                          </p:val>
                                        </p:tav>
                                      </p:tavLst>
                                    </p:anim>
                                    <p:anim calcmode="lin" valueType="num">
                                      <p:cBhvr additive="base">
                                        <p:cTn id="327" dur="3000" fill="hold"/>
                                        <p:tgtEl>
                                          <p:spTgt spid="20"/>
                                        </p:tgtEl>
                                        <p:attrNameLst>
                                          <p:attrName>ppt_y</p:attrName>
                                        </p:attrNameLst>
                                      </p:cBhvr>
                                      <p:tavLst>
                                        <p:tav tm="0">
                                          <p:val>
                                            <p:strVal val="#ppt_y"/>
                                          </p:val>
                                        </p:tav>
                                        <p:tav tm="100000">
                                          <p:val>
                                            <p:strVal val="#ppt_y"/>
                                          </p:val>
                                        </p:tav>
                                      </p:tavLst>
                                    </p:anim>
                                  </p:childTnLst>
                                </p:cTn>
                              </p:par>
                              <p:par>
                                <p:cTn id="328" presetID="2" presetClass="entr" presetSubtype="8" fill="hold" grpId="0" nodeType="withEffect">
                                  <p:stCondLst>
                                    <p:cond delay="0"/>
                                  </p:stCondLst>
                                  <p:childTnLst>
                                    <p:set>
                                      <p:cBhvr>
                                        <p:cTn id="329" dur="1" fill="hold">
                                          <p:stCondLst>
                                            <p:cond delay="0"/>
                                          </p:stCondLst>
                                        </p:cTn>
                                        <p:tgtEl>
                                          <p:spTgt spid="21"/>
                                        </p:tgtEl>
                                        <p:attrNameLst>
                                          <p:attrName>style.visibility</p:attrName>
                                        </p:attrNameLst>
                                      </p:cBhvr>
                                      <p:to>
                                        <p:strVal val="visible"/>
                                      </p:to>
                                    </p:set>
                                    <p:anim calcmode="lin" valueType="num">
                                      <p:cBhvr additive="base">
                                        <p:cTn id="330" dur="3000" fill="hold"/>
                                        <p:tgtEl>
                                          <p:spTgt spid="21"/>
                                        </p:tgtEl>
                                        <p:attrNameLst>
                                          <p:attrName>ppt_x</p:attrName>
                                        </p:attrNameLst>
                                      </p:cBhvr>
                                      <p:tavLst>
                                        <p:tav tm="0">
                                          <p:val>
                                            <p:strVal val="0-#ppt_w/2"/>
                                          </p:val>
                                        </p:tav>
                                        <p:tav tm="100000">
                                          <p:val>
                                            <p:strVal val="#ppt_x"/>
                                          </p:val>
                                        </p:tav>
                                      </p:tavLst>
                                    </p:anim>
                                    <p:anim calcmode="lin" valueType="num">
                                      <p:cBhvr additive="base">
                                        <p:cTn id="331" dur="3000" fill="hold"/>
                                        <p:tgtEl>
                                          <p:spTgt spid="21"/>
                                        </p:tgtEl>
                                        <p:attrNameLst>
                                          <p:attrName>ppt_y</p:attrName>
                                        </p:attrNameLst>
                                      </p:cBhvr>
                                      <p:tavLst>
                                        <p:tav tm="0">
                                          <p:val>
                                            <p:strVal val="#ppt_y"/>
                                          </p:val>
                                        </p:tav>
                                        <p:tav tm="100000">
                                          <p:val>
                                            <p:strVal val="#ppt_y"/>
                                          </p:val>
                                        </p:tav>
                                      </p:tavLst>
                                    </p:anim>
                                  </p:childTnLst>
                                </p:cTn>
                              </p:par>
                              <p:par>
                                <p:cTn id="332" presetID="2" presetClass="entr" presetSubtype="8" fill="hold" grpId="0" nodeType="withEffect">
                                  <p:stCondLst>
                                    <p:cond delay="0"/>
                                  </p:stCondLst>
                                  <p:childTnLst>
                                    <p:set>
                                      <p:cBhvr>
                                        <p:cTn id="333" dur="1" fill="hold">
                                          <p:stCondLst>
                                            <p:cond delay="0"/>
                                          </p:stCondLst>
                                        </p:cTn>
                                        <p:tgtEl>
                                          <p:spTgt spid="22"/>
                                        </p:tgtEl>
                                        <p:attrNameLst>
                                          <p:attrName>style.visibility</p:attrName>
                                        </p:attrNameLst>
                                      </p:cBhvr>
                                      <p:to>
                                        <p:strVal val="visible"/>
                                      </p:to>
                                    </p:set>
                                    <p:anim calcmode="lin" valueType="num">
                                      <p:cBhvr additive="base">
                                        <p:cTn id="334" dur="3000" fill="hold"/>
                                        <p:tgtEl>
                                          <p:spTgt spid="22"/>
                                        </p:tgtEl>
                                        <p:attrNameLst>
                                          <p:attrName>ppt_x</p:attrName>
                                        </p:attrNameLst>
                                      </p:cBhvr>
                                      <p:tavLst>
                                        <p:tav tm="0">
                                          <p:val>
                                            <p:strVal val="0-#ppt_w/2"/>
                                          </p:val>
                                        </p:tav>
                                        <p:tav tm="100000">
                                          <p:val>
                                            <p:strVal val="#ppt_x"/>
                                          </p:val>
                                        </p:tav>
                                      </p:tavLst>
                                    </p:anim>
                                    <p:anim calcmode="lin" valueType="num">
                                      <p:cBhvr additive="base">
                                        <p:cTn id="335" dur="3000" fill="hold"/>
                                        <p:tgtEl>
                                          <p:spTgt spid="22"/>
                                        </p:tgtEl>
                                        <p:attrNameLst>
                                          <p:attrName>ppt_y</p:attrName>
                                        </p:attrNameLst>
                                      </p:cBhvr>
                                      <p:tavLst>
                                        <p:tav tm="0">
                                          <p:val>
                                            <p:strVal val="#ppt_y"/>
                                          </p:val>
                                        </p:tav>
                                        <p:tav tm="100000">
                                          <p:val>
                                            <p:strVal val="#ppt_y"/>
                                          </p:val>
                                        </p:tav>
                                      </p:tavLst>
                                    </p:anim>
                                  </p:childTnLst>
                                </p:cTn>
                              </p:par>
                              <p:par>
                                <p:cTn id="336" presetID="2" presetClass="entr" presetSubtype="8" fill="hold" grpId="0" nodeType="withEffect">
                                  <p:stCondLst>
                                    <p:cond delay="0"/>
                                  </p:stCondLst>
                                  <p:childTnLst>
                                    <p:set>
                                      <p:cBhvr>
                                        <p:cTn id="337" dur="1" fill="hold">
                                          <p:stCondLst>
                                            <p:cond delay="0"/>
                                          </p:stCondLst>
                                        </p:cTn>
                                        <p:tgtEl>
                                          <p:spTgt spid="23"/>
                                        </p:tgtEl>
                                        <p:attrNameLst>
                                          <p:attrName>style.visibility</p:attrName>
                                        </p:attrNameLst>
                                      </p:cBhvr>
                                      <p:to>
                                        <p:strVal val="visible"/>
                                      </p:to>
                                    </p:set>
                                    <p:anim calcmode="lin" valueType="num">
                                      <p:cBhvr additive="base">
                                        <p:cTn id="338" dur="3000" fill="hold"/>
                                        <p:tgtEl>
                                          <p:spTgt spid="23"/>
                                        </p:tgtEl>
                                        <p:attrNameLst>
                                          <p:attrName>ppt_x</p:attrName>
                                        </p:attrNameLst>
                                      </p:cBhvr>
                                      <p:tavLst>
                                        <p:tav tm="0">
                                          <p:val>
                                            <p:strVal val="0-#ppt_w/2"/>
                                          </p:val>
                                        </p:tav>
                                        <p:tav tm="100000">
                                          <p:val>
                                            <p:strVal val="#ppt_x"/>
                                          </p:val>
                                        </p:tav>
                                      </p:tavLst>
                                    </p:anim>
                                    <p:anim calcmode="lin" valueType="num">
                                      <p:cBhvr additive="base">
                                        <p:cTn id="339" dur="3000" fill="hold"/>
                                        <p:tgtEl>
                                          <p:spTgt spid="23"/>
                                        </p:tgtEl>
                                        <p:attrNameLst>
                                          <p:attrName>ppt_y</p:attrName>
                                        </p:attrNameLst>
                                      </p:cBhvr>
                                      <p:tavLst>
                                        <p:tav tm="0">
                                          <p:val>
                                            <p:strVal val="#ppt_y"/>
                                          </p:val>
                                        </p:tav>
                                        <p:tav tm="100000">
                                          <p:val>
                                            <p:strVal val="#ppt_y"/>
                                          </p:val>
                                        </p:tav>
                                      </p:tavLst>
                                    </p:anim>
                                  </p:childTnLst>
                                </p:cTn>
                              </p:par>
                              <p:par>
                                <p:cTn id="340" presetID="2" presetClass="entr" presetSubtype="8" fill="hold" grpId="0" nodeType="withEffect">
                                  <p:stCondLst>
                                    <p:cond delay="0"/>
                                  </p:stCondLst>
                                  <p:childTnLst>
                                    <p:set>
                                      <p:cBhvr>
                                        <p:cTn id="341" dur="1" fill="hold">
                                          <p:stCondLst>
                                            <p:cond delay="0"/>
                                          </p:stCondLst>
                                        </p:cTn>
                                        <p:tgtEl>
                                          <p:spTgt spid="24"/>
                                        </p:tgtEl>
                                        <p:attrNameLst>
                                          <p:attrName>style.visibility</p:attrName>
                                        </p:attrNameLst>
                                      </p:cBhvr>
                                      <p:to>
                                        <p:strVal val="visible"/>
                                      </p:to>
                                    </p:set>
                                    <p:anim calcmode="lin" valueType="num">
                                      <p:cBhvr additive="base">
                                        <p:cTn id="342" dur="3000" fill="hold"/>
                                        <p:tgtEl>
                                          <p:spTgt spid="24"/>
                                        </p:tgtEl>
                                        <p:attrNameLst>
                                          <p:attrName>ppt_x</p:attrName>
                                        </p:attrNameLst>
                                      </p:cBhvr>
                                      <p:tavLst>
                                        <p:tav tm="0">
                                          <p:val>
                                            <p:strVal val="0-#ppt_w/2"/>
                                          </p:val>
                                        </p:tav>
                                        <p:tav tm="100000">
                                          <p:val>
                                            <p:strVal val="#ppt_x"/>
                                          </p:val>
                                        </p:tav>
                                      </p:tavLst>
                                    </p:anim>
                                    <p:anim calcmode="lin" valueType="num">
                                      <p:cBhvr additive="base">
                                        <p:cTn id="343" dur="3000" fill="hold"/>
                                        <p:tgtEl>
                                          <p:spTgt spid="24"/>
                                        </p:tgtEl>
                                        <p:attrNameLst>
                                          <p:attrName>ppt_y</p:attrName>
                                        </p:attrNameLst>
                                      </p:cBhvr>
                                      <p:tavLst>
                                        <p:tav tm="0">
                                          <p:val>
                                            <p:strVal val="#ppt_y"/>
                                          </p:val>
                                        </p:tav>
                                        <p:tav tm="100000">
                                          <p:val>
                                            <p:strVal val="#ppt_y"/>
                                          </p:val>
                                        </p:tav>
                                      </p:tavLst>
                                    </p:anim>
                                  </p:childTnLst>
                                </p:cTn>
                              </p:par>
                              <p:par>
                                <p:cTn id="344" presetID="2" presetClass="entr" presetSubtype="8" fill="hold" grpId="0" nodeType="withEffect">
                                  <p:stCondLst>
                                    <p:cond delay="0"/>
                                  </p:stCondLst>
                                  <p:childTnLst>
                                    <p:set>
                                      <p:cBhvr>
                                        <p:cTn id="345" dur="1" fill="hold">
                                          <p:stCondLst>
                                            <p:cond delay="0"/>
                                          </p:stCondLst>
                                        </p:cTn>
                                        <p:tgtEl>
                                          <p:spTgt spid="25"/>
                                        </p:tgtEl>
                                        <p:attrNameLst>
                                          <p:attrName>style.visibility</p:attrName>
                                        </p:attrNameLst>
                                      </p:cBhvr>
                                      <p:to>
                                        <p:strVal val="visible"/>
                                      </p:to>
                                    </p:set>
                                    <p:anim calcmode="lin" valueType="num">
                                      <p:cBhvr additive="base">
                                        <p:cTn id="346" dur="3000" fill="hold"/>
                                        <p:tgtEl>
                                          <p:spTgt spid="25"/>
                                        </p:tgtEl>
                                        <p:attrNameLst>
                                          <p:attrName>ppt_x</p:attrName>
                                        </p:attrNameLst>
                                      </p:cBhvr>
                                      <p:tavLst>
                                        <p:tav tm="0">
                                          <p:val>
                                            <p:strVal val="0-#ppt_w/2"/>
                                          </p:val>
                                        </p:tav>
                                        <p:tav tm="100000">
                                          <p:val>
                                            <p:strVal val="#ppt_x"/>
                                          </p:val>
                                        </p:tav>
                                      </p:tavLst>
                                    </p:anim>
                                    <p:anim calcmode="lin" valueType="num">
                                      <p:cBhvr additive="base">
                                        <p:cTn id="347" dur="3000" fill="hold"/>
                                        <p:tgtEl>
                                          <p:spTgt spid="25"/>
                                        </p:tgtEl>
                                        <p:attrNameLst>
                                          <p:attrName>ppt_y</p:attrName>
                                        </p:attrNameLst>
                                      </p:cBhvr>
                                      <p:tavLst>
                                        <p:tav tm="0">
                                          <p:val>
                                            <p:strVal val="#ppt_y"/>
                                          </p:val>
                                        </p:tav>
                                        <p:tav tm="100000">
                                          <p:val>
                                            <p:strVal val="#ppt_y"/>
                                          </p:val>
                                        </p:tav>
                                      </p:tavLst>
                                    </p:anim>
                                  </p:childTnLst>
                                </p:cTn>
                              </p:par>
                              <p:par>
                                <p:cTn id="348" presetID="2" presetClass="entr" presetSubtype="8" fill="hold" grpId="0" nodeType="withEffect">
                                  <p:stCondLst>
                                    <p:cond delay="0"/>
                                  </p:stCondLst>
                                  <p:childTnLst>
                                    <p:set>
                                      <p:cBhvr>
                                        <p:cTn id="349" dur="1" fill="hold">
                                          <p:stCondLst>
                                            <p:cond delay="0"/>
                                          </p:stCondLst>
                                        </p:cTn>
                                        <p:tgtEl>
                                          <p:spTgt spid="26"/>
                                        </p:tgtEl>
                                        <p:attrNameLst>
                                          <p:attrName>style.visibility</p:attrName>
                                        </p:attrNameLst>
                                      </p:cBhvr>
                                      <p:to>
                                        <p:strVal val="visible"/>
                                      </p:to>
                                    </p:set>
                                    <p:anim calcmode="lin" valueType="num">
                                      <p:cBhvr additive="base">
                                        <p:cTn id="350" dur="3000" fill="hold"/>
                                        <p:tgtEl>
                                          <p:spTgt spid="26"/>
                                        </p:tgtEl>
                                        <p:attrNameLst>
                                          <p:attrName>ppt_x</p:attrName>
                                        </p:attrNameLst>
                                      </p:cBhvr>
                                      <p:tavLst>
                                        <p:tav tm="0">
                                          <p:val>
                                            <p:strVal val="0-#ppt_w/2"/>
                                          </p:val>
                                        </p:tav>
                                        <p:tav tm="100000">
                                          <p:val>
                                            <p:strVal val="#ppt_x"/>
                                          </p:val>
                                        </p:tav>
                                      </p:tavLst>
                                    </p:anim>
                                    <p:anim calcmode="lin" valueType="num">
                                      <p:cBhvr additive="base">
                                        <p:cTn id="351" dur="3000" fill="hold"/>
                                        <p:tgtEl>
                                          <p:spTgt spid="26"/>
                                        </p:tgtEl>
                                        <p:attrNameLst>
                                          <p:attrName>ppt_y</p:attrName>
                                        </p:attrNameLst>
                                      </p:cBhvr>
                                      <p:tavLst>
                                        <p:tav tm="0">
                                          <p:val>
                                            <p:strVal val="#ppt_y"/>
                                          </p:val>
                                        </p:tav>
                                        <p:tav tm="100000">
                                          <p:val>
                                            <p:strVal val="#ppt_y"/>
                                          </p:val>
                                        </p:tav>
                                      </p:tavLst>
                                    </p:anim>
                                  </p:childTnLst>
                                </p:cTn>
                              </p:par>
                              <p:par>
                                <p:cTn id="352" presetID="2" presetClass="entr" presetSubtype="8" fill="hold" grpId="0" nodeType="withEffect">
                                  <p:stCondLst>
                                    <p:cond delay="0"/>
                                  </p:stCondLst>
                                  <p:childTnLst>
                                    <p:set>
                                      <p:cBhvr>
                                        <p:cTn id="353" dur="1" fill="hold">
                                          <p:stCondLst>
                                            <p:cond delay="0"/>
                                          </p:stCondLst>
                                        </p:cTn>
                                        <p:tgtEl>
                                          <p:spTgt spid="27"/>
                                        </p:tgtEl>
                                        <p:attrNameLst>
                                          <p:attrName>style.visibility</p:attrName>
                                        </p:attrNameLst>
                                      </p:cBhvr>
                                      <p:to>
                                        <p:strVal val="visible"/>
                                      </p:to>
                                    </p:set>
                                    <p:anim calcmode="lin" valueType="num">
                                      <p:cBhvr additive="base">
                                        <p:cTn id="354" dur="3000" fill="hold"/>
                                        <p:tgtEl>
                                          <p:spTgt spid="27"/>
                                        </p:tgtEl>
                                        <p:attrNameLst>
                                          <p:attrName>ppt_x</p:attrName>
                                        </p:attrNameLst>
                                      </p:cBhvr>
                                      <p:tavLst>
                                        <p:tav tm="0">
                                          <p:val>
                                            <p:strVal val="0-#ppt_w/2"/>
                                          </p:val>
                                        </p:tav>
                                        <p:tav tm="100000">
                                          <p:val>
                                            <p:strVal val="#ppt_x"/>
                                          </p:val>
                                        </p:tav>
                                      </p:tavLst>
                                    </p:anim>
                                    <p:anim calcmode="lin" valueType="num">
                                      <p:cBhvr additive="base">
                                        <p:cTn id="355" dur="3000" fill="hold"/>
                                        <p:tgtEl>
                                          <p:spTgt spid="27"/>
                                        </p:tgtEl>
                                        <p:attrNameLst>
                                          <p:attrName>ppt_y</p:attrName>
                                        </p:attrNameLst>
                                      </p:cBhvr>
                                      <p:tavLst>
                                        <p:tav tm="0">
                                          <p:val>
                                            <p:strVal val="#ppt_y"/>
                                          </p:val>
                                        </p:tav>
                                        <p:tav tm="100000">
                                          <p:val>
                                            <p:strVal val="#ppt_y"/>
                                          </p:val>
                                        </p:tav>
                                      </p:tavLst>
                                    </p:anim>
                                  </p:childTnLst>
                                </p:cTn>
                              </p:par>
                              <p:par>
                                <p:cTn id="356" presetID="2" presetClass="entr" presetSubtype="8" fill="hold" grpId="0" nodeType="withEffect">
                                  <p:stCondLst>
                                    <p:cond delay="0"/>
                                  </p:stCondLst>
                                  <p:childTnLst>
                                    <p:set>
                                      <p:cBhvr>
                                        <p:cTn id="357" dur="1" fill="hold">
                                          <p:stCondLst>
                                            <p:cond delay="0"/>
                                          </p:stCondLst>
                                        </p:cTn>
                                        <p:tgtEl>
                                          <p:spTgt spid="28"/>
                                        </p:tgtEl>
                                        <p:attrNameLst>
                                          <p:attrName>style.visibility</p:attrName>
                                        </p:attrNameLst>
                                      </p:cBhvr>
                                      <p:to>
                                        <p:strVal val="visible"/>
                                      </p:to>
                                    </p:set>
                                    <p:anim calcmode="lin" valueType="num">
                                      <p:cBhvr additive="base">
                                        <p:cTn id="358" dur="3000" fill="hold"/>
                                        <p:tgtEl>
                                          <p:spTgt spid="28"/>
                                        </p:tgtEl>
                                        <p:attrNameLst>
                                          <p:attrName>ppt_x</p:attrName>
                                        </p:attrNameLst>
                                      </p:cBhvr>
                                      <p:tavLst>
                                        <p:tav tm="0">
                                          <p:val>
                                            <p:strVal val="0-#ppt_w/2"/>
                                          </p:val>
                                        </p:tav>
                                        <p:tav tm="100000">
                                          <p:val>
                                            <p:strVal val="#ppt_x"/>
                                          </p:val>
                                        </p:tav>
                                      </p:tavLst>
                                    </p:anim>
                                    <p:anim calcmode="lin" valueType="num">
                                      <p:cBhvr additive="base">
                                        <p:cTn id="359" dur="3000" fill="hold"/>
                                        <p:tgtEl>
                                          <p:spTgt spid="28"/>
                                        </p:tgtEl>
                                        <p:attrNameLst>
                                          <p:attrName>ppt_y</p:attrName>
                                        </p:attrNameLst>
                                      </p:cBhvr>
                                      <p:tavLst>
                                        <p:tav tm="0">
                                          <p:val>
                                            <p:strVal val="#ppt_y"/>
                                          </p:val>
                                        </p:tav>
                                        <p:tav tm="100000">
                                          <p:val>
                                            <p:strVal val="#ppt_y"/>
                                          </p:val>
                                        </p:tav>
                                      </p:tavLst>
                                    </p:anim>
                                  </p:childTnLst>
                                </p:cTn>
                              </p:par>
                              <p:par>
                                <p:cTn id="360" presetID="2" presetClass="entr" presetSubtype="8" fill="hold" grpId="0" nodeType="withEffect">
                                  <p:stCondLst>
                                    <p:cond delay="0"/>
                                  </p:stCondLst>
                                  <p:childTnLst>
                                    <p:set>
                                      <p:cBhvr>
                                        <p:cTn id="361" dur="1" fill="hold">
                                          <p:stCondLst>
                                            <p:cond delay="0"/>
                                          </p:stCondLst>
                                        </p:cTn>
                                        <p:tgtEl>
                                          <p:spTgt spid="29"/>
                                        </p:tgtEl>
                                        <p:attrNameLst>
                                          <p:attrName>style.visibility</p:attrName>
                                        </p:attrNameLst>
                                      </p:cBhvr>
                                      <p:to>
                                        <p:strVal val="visible"/>
                                      </p:to>
                                    </p:set>
                                    <p:anim calcmode="lin" valueType="num">
                                      <p:cBhvr additive="base">
                                        <p:cTn id="362" dur="3000" fill="hold"/>
                                        <p:tgtEl>
                                          <p:spTgt spid="29"/>
                                        </p:tgtEl>
                                        <p:attrNameLst>
                                          <p:attrName>ppt_x</p:attrName>
                                        </p:attrNameLst>
                                      </p:cBhvr>
                                      <p:tavLst>
                                        <p:tav tm="0">
                                          <p:val>
                                            <p:strVal val="0-#ppt_w/2"/>
                                          </p:val>
                                        </p:tav>
                                        <p:tav tm="100000">
                                          <p:val>
                                            <p:strVal val="#ppt_x"/>
                                          </p:val>
                                        </p:tav>
                                      </p:tavLst>
                                    </p:anim>
                                    <p:anim calcmode="lin" valueType="num">
                                      <p:cBhvr additive="base">
                                        <p:cTn id="363" dur="3000" fill="hold"/>
                                        <p:tgtEl>
                                          <p:spTgt spid="29"/>
                                        </p:tgtEl>
                                        <p:attrNameLst>
                                          <p:attrName>ppt_y</p:attrName>
                                        </p:attrNameLst>
                                      </p:cBhvr>
                                      <p:tavLst>
                                        <p:tav tm="0">
                                          <p:val>
                                            <p:strVal val="#ppt_y"/>
                                          </p:val>
                                        </p:tav>
                                        <p:tav tm="100000">
                                          <p:val>
                                            <p:strVal val="#ppt_y"/>
                                          </p:val>
                                        </p:tav>
                                      </p:tavLst>
                                    </p:anim>
                                  </p:childTnLst>
                                </p:cTn>
                              </p:par>
                              <p:par>
                                <p:cTn id="364" presetID="2" presetClass="entr" presetSubtype="8" fill="hold" grpId="0" nodeType="withEffect">
                                  <p:stCondLst>
                                    <p:cond delay="0"/>
                                  </p:stCondLst>
                                  <p:childTnLst>
                                    <p:set>
                                      <p:cBhvr>
                                        <p:cTn id="365" dur="1" fill="hold">
                                          <p:stCondLst>
                                            <p:cond delay="0"/>
                                          </p:stCondLst>
                                        </p:cTn>
                                        <p:tgtEl>
                                          <p:spTgt spid="30"/>
                                        </p:tgtEl>
                                        <p:attrNameLst>
                                          <p:attrName>style.visibility</p:attrName>
                                        </p:attrNameLst>
                                      </p:cBhvr>
                                      <p:to>
                                        <p:strVal val="visible"/>
                                      </p:to>
                                    </p:set>
                                    <p:anim calcmode="lin" valueType="num">
                                      <p:cBhvr additive="base">
                                        <p:cTn id="366" dur="3000" fill="hold"/>
                                        <p:tgtEl>
                                          <p:spTgt spid="30"/>
                                        </p:tgtEl>
                                        <p:attrNameLst>
                                          <p:attrName>ppt_x</p:attrName>
                                        </p:attrNameLst>
                                      </p:cBhvr>
                                      <p:tavLst>
                                        <p:tav tm="0">
                                          <p:val>
                                            <p:strVal val="0-#ppt_w/2"/>
                                          </p:val>
                                        </p:tav>
                                        <p:tav tm="100000">
                                          <p:val>
                                            <p:strVal val="#ppt_x"/>
                                          </p:val>
                                        </p:tav>
                                      </p:tavLst>
                                    </p:anim>
                                    <p:anim calcmode="lin" valueType="num">
                                      <p:cBhvr additive="base">
                                        <p:cTn id="367" dur="3000" fill="hold"/>
                                        <p:tgtEl>
                                          <p:spTgt spid="30"/>
                                        </p:tgtEl>
                                        <p:attrNameLst>
                                          <p:attrName>ppt_y</p:attrName>
                                        </p:attrNameLst>
                                      </p:cBhvr>
                                      <p:tavLst>
                                        <p:tav tm="0">
                                          <p:val>
                                            <p:strVal val="#ppt_y"/>
                                          </p:val>
                                        </p:tav>
                                        <p:tav tm="100000">
                                          <p:val>
                                            <p:strVal val="#ppt_y"/>
                                          </p:val>
                                        </p:tav>
                                      </p:tavLst>
                                    </p:anim>
                                  </p:childTnLst>
                                </p:cTn>
                              </p:par>
                              <p:par>
                                <p:cTn id="368" presetID="2" presetClass="entr" presetSubtype="8" fill="hold" grpId="0" nodeType="withEffect">
                                  <p:stCondLst>
                                    <p:cond delay="0"/>
                                  </p:stCondLst>
                                  <p:childTnLst>
                                    <p:set>
                                      <p:cBhvr>
                                        <p:cTn id="369" dur="1" fill="hold">
                                          <p:stCondLst>
                                            <p:cond delay="0"/>
                                          </p:stCondLst>
                                        </p:cTn>
                                        <p:tgtEl>
                                          <p:spTgt spid="31"/>
                                        </p:tgtEl>
                                        <p:attrNameLst>
                                          <p:attrName>style.visibility</p:attrName>
                                        </p:attrNameLst>
                                      </p:cBhvr>
                                      <p:to>
                                        <p:strVal val="visible"/>
                                      </p:to>
                                    </p:set>
                                    <p:anim calcmode="lin" valueType="num">
                                      <p:cBhvr additive="base">
                                        <p:cTn id="370" dur="3000" fill="hold"/>
                                        <p:tgtEl>
                                          <p:spTgt spid="31"/>
                                        </p:tgtEl>
                                        <p:attrNameLst>
                                          <p:attrName>ppt_x</p:attrName>
                                        </p:attrNameLst>
                                      </p:cBhvr>
                                      <p:tavLst>
                                        <p:tav tm="0">
                                          <p:val>
                                            <p:strVal val="0-#ppt_w/2"/>
                                          </p:val>
                                        </p:tav>
                                        <p:tav tm="100000">
                                          <p:val>
                                            <p:strVal val="#ppt_x"/>
                                          </p:val>
                                        </p:tav>
                                      </p:tavLst>
                                    </p:anim>
                                    <p:anim calcmode="lin" valueType="num">
                                      <p:cBhvr additive="base">
                                        <p:cTn id="371" dur="3000" fill="hold"/>
                                        <p:tgtEl>
                                          <p:spTgt spid="31"/>
                                        </p:tgtEl>
                                        <p:attrNameLst>
                                          <p:attrName>ppt_y</p:attrName>
                                        </p:attrNameLst>
                                      </p:cBhvr>
                                      <p:tavLst>
                                        <p:tav tm="0">
                                          <p:val>
                                            <p:strVal val="#ppt_y"/>
                                          </p:val>
                                        </p:tav>
                                        <p:tav tm="100000">
                                          <p:val>
                                            <p:strVal val="#ppt_y"/>
                                          </p:val>
                                        </p:tav>
                                      </p:tavLst>
                                    </p:anim>
                                  </p:childTnLst>
                                </p:cTn>
                              </p:par>
                              <p:par>
                                <p:cTn id="372" presetID="2" presetClass="entr" presetSubtype="8" fill="hold" grpId="0" nodeType="withEffect">
                                  <p:stCondLst>
                                    <p:cond delay="0"/>
                                  </p:stCondLst>
                                  <p:childTnLst>
                                    <p:set>
                                      <p:cBhvr>
                                        <p:cTn id="373" dur="1" fill="hold">
                                          <p:stCondLst>
                                            <p:cond delay="0"/>
                                          </p:stCondLst>
                                        </p:cTn>
                                        <p:tgtEl>
                                          <p:spTgt spid="32"/>
                                        </p:tgtEl>
                                        <p:attrNameLst>
                                          <p:attrName>style.visibility</p:attrName>
                                        </p:attrNameLst>
                                      </p:cBhvr>
                                      <p:to>
                                        <p:strVal val="visible"/>
                                      </p:to>
                                    </p:set>
                                    <p:anim calcmode="lin" valueType="num">
                                      <p:cBhvr additive="base">
                                        <p:cTn id="374" dur="3000" fill="hold"/>
                                        <p:tgtEl>
                                          <p:spTgt spid="32"/>
                                        </p:tgtEl>
                                        <p:attrNameLst>
                                          <p:attrName>ppt_x</p:attrName>
                                        </p:attrNameLst>
                                      </p:cBhvr>
                                      <p:tavLst>
                                        <p:tav tm="0">
                                          <p:val>
                                            <p:strVal val="0-#ppt_w/2"/>
                                          </p:val>
                                        </p:tav>
                                        <p:tav tm="100000">
                                          <p:val>
                                            <p:strVal val="#ppt_x"/>
                                          </p:val>
                                        </p:tav>
                                      </p:tavLst>
                                    </p:anim>
                                    <p:anim calcmode="lin" valueType="num">
                                      <p:cBhvr additive="base">
                                        <p:cTn id="375" dur="3000" fill="hold"/>
                                        <p:tgtEl>
                                          <p:spTgt spid="32"/>
                                        </p:tgtEl>
                                        <p:attrNameLst>
                                          <p:attrName>ppt_y</p:attrName>
                                        </p:attrNameLst>
                                      </p:cBhvr>
                                      <p:tavLst>
                                        <p:tav tm="0">
                                          <p:val>
                                            <p:strVal val="#ppt_y"/>
                                          </p:val>
                                        </p:tav>
                                        <p:tav tm="100000">
                                          <p:val>
                                            <p:strVal val="#ppt_y"/>
                                          </p:val>
                                        </p:tav>
                                      </p:tavLst>
                                    </p:anim>
                                  </p:childTnLst>
                                </p:cTn>
                              </p:par>
                              <p:par>
                                <p:cTn id="376" presetID="2" presetClass="entr" presetSubtype="8" fill="hold" grpId="0" nodeType="withEffect">
                                  <p:stCondLst>
                                    <p:cond delay="0"/>
                                  </p:stCondLst>
                                  <p:childTnLst>
                                    <p:set>
                                      <p:cBhvr>
                                        <p:cTn id="377" dur="1" fill="hold">
                                          <p:stCondLst>
                                            <p:cond delay="0"/>
                                          </p:stCondLst>
                                        </p:cTn>
                                        <p:tgtEl>
                                          <p:spTgt spid="33"/>
                                        </p:tgtEl>
                                        <p:attrNameLst>
                                          <p:attrName>style.visibility</p:attrName>
                                        </p:attrNameLst>
                                      </p:cBhvr>
                                      <p:to>
                                        <p:strVal val="visible"/>
                                      </p:to>
                                    </p:set>
                                    <p:anim calcmode="lin" valueType="num">
                                      <p:cBhvr additive="base">
                                        <p:cTn id="378" dur="3000" fill="hold"/>
                                        <p:tgtEl>
                                          <p:spTgt spid="33"/>
                                        </p:tgtEl>
                                        <p:attrNameLst>
                                          <p:attrName>ppt_x</p:attrName>
                                        </p:attrNameLst>
                                      </p:cBhvr>
                                      <p:tavLst>
                                        <p:tav tm="0">
                                          <p:val>
                                            <p:strVal val="0-#ppt_w/2"/>
                                          </p:val>
                                        </p:tav>
                                        <p:tav tm="100000">
                                          <p:val>
                                            <p:strVal val="#ppt_x"/>
                                          </p:val>
                                        </p:tav>
                                      </p:tavLst>
                                    </p:anim>
                                    <p:anim calcmode="lin" valueType="num">
                                      <p:cBhvr additive="base">
                                        <p:cTn id="379" dur="3000" fill="hold"/>
                                        <p:tgtEl>
                                          <p:spTgt spid="33"/>
                                        </p:tgtEl>
                                        <p:attrNameLst>
                                          <p:attrName>ppt_y</p:attrName>
                                        </p:attrNameLst>
                                      </p:cBhvr>
                                      <p:tavLst>
                                        <p:tav tm="0">
                                          <p:val>
                                            <p:strVal val="#ppt_y"/>
                                          </p:val>
                                        </p:tav>
                                        <p:tav tm="100000">
                                          <p:val>
                                            <p:strVal val="#ppt_y"/>
                                          </p:val>
                                        </p:tav>
                                      </p:tavLst>
                                    </p:anim>
                                  </p:childTnLst>
                                </p:cTn>
                              </p:par>
                              <p:par>
                                <p:cTn id="380" presetID="2" presetClass="entr" presetSubtype="8" fill="hold" grpId="0" nodeType="withEffect">
                                  <p:stCondLst>
                                    <p:cond delay="0"/>
                                  </p:stCondLst>
                                  <p:childTnLst>
                                    <p:set>
                                      <p:cBhvr>
                                        <p:cTn id="381" dur="1" fill="hold">
                                          <p:stCondLst>
                                            <p:cond delay="0"/>
                                          </p:stCondLst>
                                        </p:cTn>
                                        <p:tgtEl>
                                          <p:spTgt spid="34"/>
                                        </p:tgtEl>
                                        <p:attrNameLst>
                                          <p:attrName>style.visibility</p:attrName>
                                        </p:attrNameLst>
                                      </p:cBhvr>
                                      <p:to>
                                        <p:strVal val="visible"/>
                                      </p:to>
                                    </p:set>
                                    <p:anim calcmode="lin" valueType="num">
                                      <p:cBhvr additive="base">
                                        <p:cTn id="382" dur="3000" fill="hold"/>
                                        <p:tgtEl>
                                          <p:spTgt spid="34"/>
                                        </p:tgtEl>
                                        <p:attrNameLst>
                                          <p:attrName>ppt_x</p:attrName>
                                        </p:attrNameLst>
                                      </p:cBhvr>
                                      <p:tavLst>
                                        <p:tav tm="0">
                                          <p:val>
                                            <p:strVal val="0-#ppt_w/2"/>
                                          </p:val>
                                        </p:tav>
                                        <p:tav tm="100000">
                                          <p:val>
                                            <p:strVal val="#ppt_x"/>
                                          </p:val>
                                        </p:tav>
                                      </p:tavLst>
                                    </p:anim>
                                    <p:anim calcmode="lin" valueType="num">
                                      <p:cBhvr additive="base">
                                        <p:cTn id="383" dur="3000" fill="hold"/>
                                        <p:tgtEl>
                                          <p:spTgt spid="34"/>
                                        </p:tgtEl>
                                        <p:attrNameLst>
                                          <p:attrName>ppt_y</p:attrName>
                                        </p:attrNameLst>
                                      </p:cBhvr>
                                      <p:tavLst>
                                        <p:tav tm="0">
                                          <p:val>
                                            <p:strVal val="#ppt_y"/>
                                          </p:val>
                                        </p:tav>
                                        <p:tav tm="100000">
                                          <p:val>
                                            <p:strVal val="#ppt_y"/>
                                          </p:val>
                                        </p:tav>
                                      </p:tavLst>
                                    </p:anim>
                                  </p:childTnLst>
                                </p:cTn>
                              </p:par>
                              <p:par>
                                <p:cTn id="384" presetID="2" presetClass="entr" presetSubtype="8" fill="hold" grpId="0" nodeType="withEffect">
                                  <p:stCondLst>
                                    <p:cond delay="0"/>
                                  </p:stCondLst>
                                  <p:childTnLst>
                                    <p:set>
                                      <p:cBhvr>
                                        <p:cTn id="385" dur="1" fill="hold">
                                          <p:stCondLst>
                                            <p:cond delay="0"/>
                                          </p:stCondLst>
                                        </p:cTn>
                                        <p:tgtEl>
                                          <p:spTgt spid="35"/>
                                        </p:tgtEl>
                                        <p:attrNameLst>
                                          <p:attrName>style.visibility</p:attrName>
                                        </p:attrNameLst>
                                      </p:cBhvr>
                                      <p:to>
                                        <p:strVal val="visible"/>
                                      </p:to>
                                    </p:set>
                                    <p:anim calcmode="lin" valueType="num">
                                      <p:cBhvr additive="base">
                                        <p:cTn id="386" dur="3000" fill="hold"/>
                                        <p:tgtEl>
                                          <p:spTgt spid="35"/>
                                        </p:tgtEl>
                                        <p:attrNameLst>
                                          <p:attrName>ppt_x</p:attrName>
                                        </p:attrNameLst>
                                      </p:cBhvr>
                                      <p:tavLst>
                                        <p:tav tm="0">
                                          <p:val>
                                            <p:strVal val="0-#ppt_w/2"/>
                                          </p:val>
                                        </p:tav>
                                        <p:tav tm="100000">
                                          <p:val>
                                            <p:strVal val="#ppt_x"/>
                                          </p:val>
                                        </p:tav>
                                      </p:tavLst>
                                    </p:anim>
                                    <p:anim calcmode="lin" valueType="num">
                                      <p:cBhvr additive="base">
                                        <p:cTn id="387" dur="3000" fill="hold"/>
                                        <p:tgtEl>
                                          <p:spTgt spid="35"/>
                                        </p:tgtEl>
                                        <p:attrNameLst>
                                          <p:attrName>ppt_y</p:attrName>
                                        </p:attrNameLst>
                                      </p:cBhvr>
                                      <p:tavLst>
                                        <p:tav tm="0">
                                          <p:val>
                                            <p:strVal val="#ppt_y"/>
                                          </p:val>
                                        </p:tav>
                                        <p:tav tm="100000">
                                          <p:val>
                                            <p:strVal val="#ppt_y"/>
                                          </p:val>
                                        </p:tav>
                                      </p:tavLst>
                                    </p:anim>
                                  </p:childTnLst>
                                </p:cTn>
                              </p:par>
                              <p:par>
                                <p:cTn id="388" presetID="2" presetClass="entr" presetSubtype="8" fill="hold" grpId="0" nodeType="withEffect">
                                  <p:stCondLst>
                                    <p:cond delay="0"/>
                                  </p:stCondLst>
                                  <p:childTnLst>
                                    <p:set>
                                      <p:cBhvr>
                                        <p:cTn id="389" dur="1" fill="hold">
                                          <p:stCondLst>
                                            <p:cond delay="0"/>
                                          </p:stCondLst>
                                        </p:cTn>
                                        <p:tgtEl>
                                          <p:spTgt spid="36"/>
                                        </p:tgtEl>
                                        <p:attrNameLst>
                                          <p:attrName>style.visibility</p:attrName>
                                        </p:attrNameLst>
                                      </p:cBhvr>
                                      <p:to>
                                        <p:strVal val="visible"/>
                                      </p:to>
                                    </p:set>
                                    <p:anim calcmode="lin" valueType="num">
                                      <p:cBhvr additive="base">
                                        <p:cTn id="390" dur="3000" fill="hold"/>
                                        <p:tgtEl>
                                          <p:spTgt spid="36"/>
                                        </p:tgtEl>
                                        <p:attrNameLst>
                                          <p:attrName>ppt_x</p:attrName>
                                        </p:attrNameLst>
                                      </p:cBhvr>
                                      <p:tavLst>
                                        <p:tav tm="0">
                                          <p:val>
                                            <p:strVal val="0-#ppt_w/2"/>
                                          </p:val>
                                        </p:tav>
                                        <p:tav tm="100000">
                                          <p:val>
                                            <p:strVal val="#ppt_x"/>
                                          </p:val>
                                        </p:tav>
                                      </p:tavLst>
                                    </p:anim>
                                    <p:anim calcmode="lin" valueType="num">
                                      <p:cBhvr additive="base">
                                        <p:cTn id="391" dur="3000" fill="hold"/>
                                        <p:tgtEl>
                                          <p:spTgt spid="36"/>
                                        </p:tgtEl>
                                        <p:attrNameLst>
                                          <p:attrName>ppt_y</p:attrName>
                                        </p:attrNameLst>
                                      </p:cBhvr>
                                      <p:tavLst>
                                        <p:tav tm="0">
                                          <p:val>
                                            <p:strVal val="#ppt_y"/>
                                          </p:val>
                                        </p:tav>
                                        <p:tav tm="100000">
                                          <p:val>
                                            <p:strVal val="#ppt_y"/>
                                          </p:val>
                                        </p:tav>
                                      </p:tavLst>
                                    </p:anim>
                                  </p:childTnLst>
                                </p:cTn>
                              </p:par>
                              <p:par>
                                <p:cTn id="392" presetID="2" presetClass="entr" presetSubtype="8" fill="hold" grpId="0" nodeType="withEffect">
                                  <p:stCondLst>
                                    <p:cond delay="0"/>
                                  </p:stCondLst>
                                  <p:childTnLst>
                                    <p:set>
                                      <p:cBhvr>
                                        <p:cTn id="393" dur="1" fill="hold">
                                          <p:stCondLst>
                                            <p:cond delay="0"/>
                                          </p:stCondLst>
                                        </p:cTn>
                                        <p:tgtEl>
                                          <p:spTgt spid="101"/>
                                        </p:tgtEl>
                                        <p:attrNameLst>
                                          <p:attrName>style.visibility</p:attrName>
                                        </p:attrNameLst>
                                      </p:cBhvr>
                                      <p:to>
                                        <p:strVal val="visible"/>
                                      </p:to>
                                    </p:set>
                                    <p:anim calcmode="lin" valueType="num">
                                      <p:cBhvr additive="base">
                                        <p:cTn id="394" dur="3000" fill="hold"/>
                                        <p:tgtEl>
                                          <p:spTgt spid="101"/>
                                        </p:tgtEl>
                                        <p:attrNameLst>
                                          <p:attrName>ppt_x</p:attrName>
                                        </p:attrNameLst>
                                      </p:cBhvr>
                                      <p:tavLst>
                                        <p:tav tm="0">
                                          <p:val>
                                            <p:strVal val="0-#ppt_w/2"/>
                                          </p:val>
                                        </p:tav>
                                        <p:tav tm="100000">
                                          <p:val>
                                            <p:strVal val="#ppt_x"/>
                                          </p:val>
                                        </p:tav>
                                      </p:tavLst>
                                    </p:anim>
                                    <p:anim calcmode="lin" valueType="num">
                                      <p:cBhvr additive="base">
                                        <p:cTn id="395" dur="3000" fill="hold"/>
                                        <p:tgtEl>
                                          <p:spTgt spid="101"/>
                                        </p:tgtEl>
                                        <p:attrNameLst>
                                          <p:attrName>ppt_y</p:attrName>
                                        </p:attrNameLst>
                                      </p:cBhvr>
                                      <p:tavLst>
                                        <p:tav tm="0">
                                          <p:val>
                                            <p:strVal val="#ppt_y"/>
                                          </p:val>
                                        </p:tav>
                                        <p:tav tm="100000">
                                          <p:val>
                                            <p:strVal val="#ppt_y"/>
                                          </p:val>
                                        </p:tav>
                                      </p:tavLst>
                                    </p:anim>
                                  </p:childTnLst>
                                </p:cTn>
                              </p:par>
                              <p:par>
                                <p:cTn id="396" presetID="2" presetClass="entr" presetSubtype="8" fill="hold" grpId="0" nodeType="withEffect">
                                  <p:stCondLst>
                                    <p:cond delay="0"/>
                                  </p:stCondLst>
                                  <p:childTnLst>
                                    <p:set>
                                      <p:cBhvr>
                                        <p:cTn id="397" dur="1" fill="hold">
                                          <p:stCondLst>
                                            <p:cond delay="0"/>
                                          </p:stCondLst>
                                        </p:cTn>
                                        <p:tgtEl>
                                          <p:spTgt spid="102"/>
                                        </p:tgtEl>
                                        <p:attrNameLst>
                                          <p:attrName>style.visibility</p:attrName>
                                        </p:attrNameLst>
                                      </p:cBhvr>
                                      <p:to>
                                        <p:strVal val="visible"/>
                                      </p:to>
                                    </p:set>
                                    <p:anim calcmode="lin" valueType="num">
                                      <p:cBhvr additive="base">
                                        <p:cTn id="398" dur="3000" fill="hold"/>
                                        <p:tgtEl>
                                          <p:spTgt spid="102"/>
                                        </p:tgtEl>
                                        <p:attrNameLst>
                                          <p:attrName>ppt_x</p:attrName>
                                        </p:attrNameLst>
                                      </p:cBhvr>
                                      <p:tavLst>
                                        <p:tav tm="0">
                                          <p:val>
                                            <p:strVal val="0-#ppt_w/2"/>
                                          </p:val>
                                        </p:tav>
                                        <p:tav tm="100000">
                                          <p:val>
                                            <p:strVal val="#ppt_x"/>
                                          </p:val>
                                        </p:tav>
                                      </p:tavLst>
                                    </p:anim>
                                    <p:anim calcmode="lin" valueType="num">
                                      <p:cBhvr additive="base">
                                        <p:cTn id="399" dur="3000" fill="hold"/>
                                        <p:tgtEl>
                                          <p:spTgt spid="102"/>
                                        </p:tgtEl>
                                        <p:attrNameLst>
                                          <p:attrName>ppt_y</p:attrName>
                                        </p:attrNameLst>
                                      </p:cBhvr>
                                      <p:tavLst>
                                        <p:tav tm="0">
                                          <p:val>
                                            <p:strVal val="#ppt_y"/>
                                          </p:val>
                                        </p:tav>
                                        <p:tav tm="100000">
                                          <p:val>
                                            <p:strVal val="#ppt_y"/>
                                          </p:val>
                                        </p:tav>
                                      </p:tavLst>
                                    </p:anim>
                                  </p:childTnLst>
                                </p:cTn>
                              </p:par>
                              <p:par>
                                <p:cTn id="400" presetID="2" presetClass="entr" presetSubtype="8" fill="hold" grpId="0" nodeType="withEffect">
                                  <p:stCondLst>
                                    <p:cond delay="0"/>
                                  </p:stCondLst>
                                  <p:childTnLst>
                                    <p:set>
                                      <p:cBhvr>
                                        <p:cTn id="401" dur="1" fill="hold">
                                          <p:stCondLst>
                                            <p:cond delay="0"/>
                                          </p:stCondLst>
                                        </p:cTn>
                                        <p:tgtEl>
                                          <p:spTgt spid="103"/>
                                        </p:tgtEl>
                                        <p:attrNameLst>
                                          <p:attrName>style.visibility</p:attrName>
                                        </p:attrNameLst>
                                      </p:cBhvr>
                                      <p:to>
                                        <p:strVal val="visible"/>
                                      </p:to>
                                    </p:set>
                                    <p:anim calcmode="lin" valueType="num">
                                      <p:cBhvr additive="base">
                                        <p:cTn id="402" dur="3000" fill="hold"/>
                                        <p:tgtEl>
                                          <p:spTgt spid="103"/>
                                        </p:tgtEl>
                                        <p:attrNameLst>
                                          <p:attrName>ppt_x</p:attrName>
                                        </p:attrNameLst>
                                      </p:cBhvr>
                                      <p:tavLst>
                                        <p:tav tm="0">
                                          <p:val>
                                            <p:strVal val="0-#ppt_w/2"/>
                                          </p:val>
                                        </p:tav>
                                        <p:tav tm="100000">
                                          <p:val>
                                            <p:strVal val="#ppt_x"/>
                                          </p:val>
                                        </p:tav>
                                      </p:tavLst>
                                    </p:anim>
                                    <p:anim calcmode="lin" valueType="num">
                                      <p:cBhvr additive="base">
                                        <p:cTn id="403" dur="3000" fill="hold"/>
                                        <p:tgtEl>
                                          <p:spTgt spid="103"/>
                                        </p:tgtEl>
                                        <p:attrNameLst>
                                          <p:attrName>ppt_y</p:attrName>
                                        </p:attrNameLst>
                                      </p:cBhvr>
                                      <p:tavLst>
                                        <p:tav tm="0">
                                          <p:val>
                                            <p:strVal val="#ppt_y"/>
                                          </p:val>
                                        </p:tav>
                                        <p:tav tm="100000">
                                          <p:val>
                                            <p:strVal val="#ppt_y"/>
                                          </p:val>
                                        </p:tav>
                                      </p:tavLst>
                                    </p:anim>
                                  </p:childTnLst>
                                </p:cTn>
                              </p:par>
                              <p:par>
                                <p:cTn id="404" presetID="2" presetClass="entr" presetSubtype="8" fill="hold" grpId="0" nodeType="withEffect">
                                  <p:stCondLst>
                                    <p:cond delay="0"/>
                                  </p:stCondLst>
                                  <p:childTnLst>
                                    <p:set>
                                      <p:cBhvr>
                                        <p:cTn id="405" dur="1" fill="hold">
                                          <p:stCondLst>
                                            <p:cond delay="0"/>
                                          </p:stCondLst>
                                        </p:cTn>
                                        <p:tgtEl>
                                          <p:spTgt spid="104"/>
                                        </p:tgtEl>
                                        <p:attrNameLst>
                                          <p:attrName>style.visibility</p:attrName>
                                        </p:attrNameLst>
                                      </p:cBhvr>
                                      <p:to>
                                        <p:strVal val="visible"/>
                                      </p:to>
                                    </p:set>
                                    <p:anim calcmode="lin" valueType="num">
                                      <p:cBhvr additive="base">
                                        <p:cTn id="406" dur="3000" fill="hold"/>
                                        <p:tgtEl>
                                          <p:spTgt spid="104"/>
                                        </p:tgtEl>
                                        <p:attrNameLst>
                                          <p:attrName>ppt_x</p:attrName>
                                        </p:attrNameLst>
                                      </p:cBhvr>
                                      <p:tavLst>
                                        <p:tav tm="0">
                                          <p:val>
                                            <p:strVal val="0-#ppt_w/2"/>
                                          </p:val>
                                        </p:tav>
                                        <p:tav tm="100000">
                                          <p:val>
                                            <p:strVal val="#ppt_x"/>
                                          </p:val>
                                        </p:tav>
                                      </p:tavLst>
                                    </p:anim>
                                    <p:anim calcmode="lin" valueType="num">
                                      <p:cBhvr additive="base">
                                        <p:cTn id="407" dur="3000" fill="hold"/>
                                        <p:tgtEl>
                                          <p:spTgt spid="104"/>
                                        </p:tgtEl>
                                        <p:attrNameLst>
                                          <p:attrName>ppt_y</p:attrName>
                                        </p:attrNameLst>
                                      </p:cBhvr>
                                      <p:tavLst>
                                        <p:tav tm="0">
                                          <p:val>
                                            <p:strVal val="#ppt_y"/>
                                          </p:val>
                                        </p:tav>
                                        <p:tav tm="100000">
                                          <p:val>
                                            <p:strVal val="#ppt_y"/>
                                          </p:val>
                                        </p:tav>
                                      </p:tavLst>
                                    </p:anim>
                                  </p:childTnLst>
                                </p:cTn>
                              </p:par>
                              <p:par>
                                <p:cTn id="408" presetID="2" presetClass="entr" presetSubtype="8" fill="hold" grpId="0" nodeType="withEffect">
                                  <p:stCondLst>
                                    <p:cond delay="0"/>
                                  </p:stCondLst>
                                  <p:childTnLst>
                                    <p:set>
                                      <p:cBhvr>
                                        <p:cTn id="409" dur="1" fill="hold">
                                          <p:stCondLst>
                                            <p:cond delay="0"/>
                                          </p:stCondLst>
                                        </p:cTn>
                                        <p:tgtEl>
                                          <p:spTgt spid="105"/>
                                        </p:tgtEl>
                                        <p:attrNameLst>
                                          <p:attrName>style.visibility</p:attrName>
                                        </p:attrNameLst>
                                      </p:cBhvr>
                                      <p:to>
                                        <p:strVal val="visible"/>
                                      </p:to>
                                    </p:set>
                                    <p:anim calcmode="lin" valueType="num">
                                      <p:cBhvr additive="base">
                                        <p:cTn id="410" dur="3000" fill="hold"/>
                                        <p:tgtEl>
                                          <p:spTgt spid="105"/>
                                        </p:tgtEl>
                                        <p:attrNameLst>
                                          <p:attrName>ppt_x</p:attrName>
                                        </p:attrNameLst>
                                      </p:cBhvr>
                                      <p:tavLst>
                                        <p:tav tm="0">
                                          <p:val>
                                            <p:strVal val="0-#ppt_w/2"/>
                                          </p:val>
                                        </p:tav>
                                        <p:tav tm="100000">
                                          <p:val>
                                            <p:strVal val="#ppt_x"/>
                                          </p:val>
                                        </p:tav>
                                      </p:tavLst>
                                    </p:anim>
                                    <p:anim calcmode="lin" valueType="num">
                                      <p:cBhvr additive="base">
                                        <p:cTn id="411" dur="3000" fill="hold"/>
                                        <p:tgtEl>
                                          <p:spTgt spid="105"/>
                                        </p:tgtEl>
                                        <p:attrNameLst>
                                          <p:attrName>ppt_y</p:attrName>
                                        </p:attrNameLst>
                                      </p:cBhvr>
                                      <p:tavLst>
                                        <p:tav tm="0">
                                          <p:val>
                                            <p:strVal val="#ppt_y"/>
                                          </p:val>
                                        </p:tav>
                                        <p:tav tm="100000">
                                          <p:val>
                                            <p:strVal val="#ppt_y"/>
                                          </p:val>
                                        </p:tav>
                                      </p:tavLst>
                                    </p:anim>
                                  </p:childTnLst>
                                </p:cTn>
                              </p:par>
                              <p:par>
                                <p:cTn id="412" presetID="2" presetClass="entr" presetSubtype="8" fill="hold" grpId="0" nodeType="withEffect">
                                  <p:stCondLst>
                                    <p:cond delay="0"/>
                                  </p:stCondLst>
                                  <p:childTnLst>
                                    <p:set>
                                      <p:cBhvr>
                                        <p:cTn id="413" dur="1" fill="hold">
                                          <p:stCondLst>
                                            <p:cond delay="0"/>
                                          </p:stCondLst>
                                        </p:cTn>
                                        <p:tgtEl>
                                          <p:spTgt spid="106"/>
                                        </p:tgtEl>
                                        <p:attrNameLst>
                                          <p:attrName>style.visibility</p:attrName>
                                        </p:attrNameLst>
                                      </p:cBhvr>
                                      <p:to>
                                        <p:strVal val="visible"/>
                                      </p:to>
                                    </p:set>
                                    <p:anim calcmode="lin" valueType="num">
                                      <p:cBhvr additive="base">
                                        <p:cTn id="414" dur="3000" fill="hold"/>
                                        <p:tgtEl>
                                          <p:spTgt spid="106"/>
                                        </p:tgtEl>
                                        <p:attrNameLst>
                                          <p:attrName>ppt_x</p:attrName>
                                        </p:attrNameLst>
                                      </p:cBhvr>
                                      <p:tavLst>
                                        <p:tav tm="0">
                                          <p:val>
                                            <p:strVal val="0-#ppt_w/2"/>
                                          </p:val>
                                        </p:tav>
                                        <p:tav tm="100000">
                                          <p:val>
                                            <p:strVal val="#ppt_x"/>
                                          </p:val>
                                        </p:tav>
                                      </p:tavLst>
                                    </p:anim>
                                    <p:anim calcmode="lin" valueType="num">
                                      <p:cBhvr additive="base">
                                        <p:cTn id="415" dur="3000" fill="hold"/>
                                        <p:tgtEl>
                                          <p:spTgt spid="106"/>
                                        </p:tgtEl>
                                        <p:attrNameLst>
                                          <p:attrName>ppt_y</p:attrName>
                                        </p:attrNameLst>
                                      </p:cBhvr>
                                      <p:tavLst>
                                        <p:tav tm="0">
                                          <p:val>
                                            <p:strVal val="#ppt_y"/>
                                          </p:val>
                                        </p:tav>
                                        <p:tav tm="100000">
                                          <p:val>
                                            <p:strVal val="#ppt_y"/>
                                          </p:val>
                                        </p:tav>
                                      </p:tavLst>
                                    </p:anim>
                                  </p:childTnLst>
                                </p:cTn>
                              </p:par>
                              <p:par>
                                <p:cTn id="416" presetID="2" presetClass="entr" presetSubtype="8" fill="hold" grpId="0" nodeType="withEffect">
                                  <p:stCondLst>
                                    <p:cond delay="0"/>
                                  </p:stCondLst>
                                  <p:childTnLst>
                                    <p:set>
                                      <p:cBhvr>
                                        <p:cTn id="417" dur="1" fill="hold">
                                          <p:stCondLst>
                                            <p:cond delay="0"/>
                                          </p:stCondLst>
                                        </p:cTn>
                                        <p:tgtEl>
                                          <p:spTgt spid="107"/>
                                        </p:tgtEl>
                                        <p:attrNameLst>
                                          <p:attrName>style.visibility</p:attrName>
                                        </p:attrNameLst>
                                      </p:cBhvr>
                                      <p:to>
                                        <p:strVal val="visible"/>
                                      </p:to>
                                    </p:set>
                                    <p:anim calcmode="lin" valueType="num">
                                      <p:cBhvr additive="base">
                                        <p:cTn id="418" dur="3000" fill="hold"/>
                                        <p:tgtEl>
                                          <p:spTgt spid="107"/>
                                        </p:tgtEl>
                                        <p:attrNameLst>
                                          <p:attrName>ppt_x</p:attrName>
                                        </p:attrNameLst>
                                      </p:cBhvr>
                                      <p:tavLst>
                                        <p:tav tm="0">
                                          <p:val>
                                            <p:strVal val="0-#ppt_w/2"/>
                                          </p:val>
                                        </p:tav>
                                        <p:tav tm="100000">
                                          <p:val>
                                            <p:strVal val="#ppt_x"/>
                                          </p:val>
                                        </p:tav>
                                      </p:tavLst>
                                    </p:anim>
                                    <p:anim calcmode="lin" valueType="num">
                                      <p:cBhvr additive="base">
                                        <p:cTn id="419" dur="3000" fill="hold"/>
                                        <p:tgtEl>
                                          <p:spTgt spid="107"/>
                                        </p:tgtEl>
                                        <p:attrNameLst>
                                          <p:attrName>ppt_y</p:attrName>
                                        </p:attrNameLst>
                                      </p:cBhvr>
                                      <p:tavLst>
                                        <p:tav tm="0">
                                          <p:val>
                                            <p:strVal val="#ppt_y"/>
                                          </p:val>
                                        </p:tav>
                                        <p:tav tm="100000">
                                          <p:val>
                                            <p:strVal val="#ppt_y"/>
                                          </p:val>
                                        </p:tav>
                                      </p:tavLst>
                                    </p:anim>
                                  </p:childTnLst>
                                </p:cTn>
                              </p:par>
                              <p:par>
                                <p:cTn id="420" presetID="2" presetClass="entr" presetSubtype="8" fill="hold" grpId="0" nodeType="withEffect">
                                  <p:stCondLst>
                                    <p:cond delay="0"/>
                                  </p:stCondLst>
                                  <p:childTnLst>
                                    <p:set>
                                      <p:cBhvr>
                                        <p:cTn id="421" dur="1" fill="hold">
                                          <p:stCondLst>
                                            <p:cond delay="0"/>
                                          </p:stCondLst>
                                        </p:cTn>
                                        <p:tgtEl>
                                          <p:spTgt spid="108"/>
                                        </p:tgtEl>
                                        <p:attrNameLst>
                                          <p:attrName>style.visibility</p:attrName>
                                        </p:attrNameLst>
                                      </p:cBhvr>
                                      <p:to>
                                        <p:strVal val="visible"/>
                                      </p:to>
                                    </p:set>
                                    <p:anim calcmode="lin" valueType="num">
                                      <p:cBhvr additive="base">
                                        <p:cTn id="422" dur="3000" fill="hold"/>
                                        <p:tgtEl>
                                          <p:spTgt spid="108"/>
                                        </p:tgtEl>
                                        <p:attrNameLst>
                                          <p:attrName>ppt_x</p:attrName>
                                        </p:attrNameLst>
                                      </p:cBhvr>
                                      <p:tavLst>
                                        <p:tav tm="0">
                                          <p:val>
                                            <p:strVal val="0-#ppt_w/2"/>
                                          </p:val>
                                        </p:tav>
                                        <p:tav tm="100000">
                                          <p:val>
                                            <p:strVal val="#ppt_x"/>
                                          </p:val>
                                        </p:tav>
                                      </p:tavLst>
                                    </p:anim>
                                    <p:anim calcmode="lin" valueType="num">
                                      <p:cBhvr additive="base">
                                        <p:cTn id="423" dur="3000" fill="hold"/>
                                        <p:tgtEl>
                                          <p:spTgt spid="108"/>
                                        </p:tgtEl>
                                        <p:attrNameLst>
                                          <p:attrName>ppt_y</p:attrName>
                                        </p:attrNameLst>
                                      </p:cBhvr>
                                      <p:tavLst>
                                        <p:tav tm="0">
                                          <p:val>
                                            <p:strVal val="#ppt_y"/>
                                          </p:val>
                                        </p:tav>
                                        <p:tav tm="100000">
                                          <p:val>
                                            <p:strVal val="#ppt_y"/>
                                          </p:val>
                                        </p:tav>
                                      </p:tavLst>
                                    </p:anim>
                                  </p:childTnLst>
                                </p:cTn>
                              </p:par>
                              <p:par>
                                <p:cTn id="424" presetID="2" presetClass="entr" presetSubtype="8" fill="hold" grpId="0" nodeType="withEffect">
                                  <p:stCondLst>
                                    <p:cond delay="0"/>
                                  </p:stCondLst>
                                  <p:childTnLst>
                                    <p:set>
                                      <p:cBhvr>
                                        <p:cTn id="425" dur="1" fill="hold">
                                          <p:stCondLst>
                                            <p:cond delay="0"/>
                                          </p:stCondLst>
                                        </p:cTn>
                                        <p:tgtEl>
                                          <p:spTgt spid="109"/>
                                        </p:tgtEl>
                                        <p:attrNameLst>
                                          <p:attrName>style.visibility</p:attrName>
                                        </p:attrNameLst>
                                      </p:cBhvr>
                                      <p:to>
                                        <p:strVal val="visible"/>
                                      </p:to>
                                    </p:set>
                                    <p:anim calcmode="lin" valueType="num">
                                      <p:cBhvr additive="base">
                                        <p:cTn id="426" dur="3000" fill="hold"/>
                                        <p:tgtEl>
                                          <p:spTgt spid="109"/>
                                        </p:tgtEl>
                                        <p:attrNameLst>
                                          <p:attrName>ppt_x</p:attrName>
                                        </p:attrNameLst>
                                      </p:cBhvr>
                                      <p:tavLst>
                                        <p:tav tm="0">
                                          <p:val>
                                            <p:strVal val="0-#ppt_w/2"/>
                                          </p:val>
                                        </p:tav>
                                        <p:tav tm="100000">
                                          <p:val>
                                            <p:strVal val="#ppt_x"/>
                                          </p:val>
                                        </p:tav>
                                      </p:tavLst>
                                    </p:anim>
                                    <p:anim calcmode="lin" valueType="num">
                                      <p:cBhvr additive="base">
                                        <p:cTn id="427" dur="3000" fill="hold"/>
                                        <p:tgtEl>
                                          <p:spTgt spid="109"/>
                                        </p:tgtEl>
                                        <p:attrNameLst>
                                          <p:attrName>ppt_y</p:attrName>
                                        </p:attrNameLst>
                                      </p:cBhvr>
                                      <p:tavLst>
                                        <p:tav tm="0">
                                          <p:val>
                                            <p:strVal val="#ppt_y"/>
                                          </p:val>
                                        </p:tav>
                                        <p:tav tm="100000">
                                          <p:val>
                                            <p:strVal val="#ppt_y"/>
                                          </p:val>
                                        </p:tav>
                                      </p:tavLst>
                                    </p:anim>
                                  </p:childTnLst>
                                </p:cTn>
                              </p:par>
                              <p:par>
                                <p:cTn id="428" presetID="2" presetClass="entr" presetSubtype="8" fill="hold" grpId="0" nodeType="withEffect">
                                  <p:stCondLst>
                                    <p:cond delay="0"/>
                                  </p:stCondLst>
                                  <p:childTnLst>
                                    <p:set>
                                      <p:cBhvr>
                                        <p:cTn id="429" dur="1" fill="hold">
                                          <p:stCondLst>
                                            <p:cond delay="0"/>
                                          </p:stCondLst>
                                        </p:cTn>
                                        <p:tgtEl>
                                          <p:spTgt spid="110"/>
                                        </p:tgtEl>
                                        <p:attrNameLst>
                                          <p:attrName>style.visibility</p:attrName>
                                        </p:attrNameLst>
                                      </p:cBhvr>
                                      <p:to>
                                        <p:strVal val="visible"/>
                                      </p:to>
                                    </p:set>
                                    <p:anim calcmode="lin" valueType="num">
                                      <p:cBhvr additive="base">
                                        <p:cTn id="430" dur="3000" fill="hold"/>
                                        <p:tgtEl>
                                          <p:spTgt spid="110"/>
                                        </p:tgtEl>
                                        <p:attrNameLst>
                                          <p:attrName>ppt_x</p:attrName>
                                        </p:attrNameLst>
                                      </p:cBhvr>
                                      <p:tavLst>
                                        <p:tav tm="0">
                                          <p:val>
                                            <p:strVal val="0-#ppt_w/2"/>
                                          </p:val>
                                        </p:tav>
                                        <p:tav tm="100000">
                                          <p:val>
                                            <p:strVal val="#ppt_x"/>
                                          </p:val>
                                        </p:tav>
                                      </p:tavLst>
                                    </p:anim>
                                    <p:anim calcmode="lin" valueType="num">
                                      <p:cBhvr additive="base">
                                        <p:cTn id="431" dur="3000" fill="hold"/>
                                        <p:tgtEl>
                                          <p:spTgt spid="110"/>
                                        </p:tgtEl>
                                        <p:attrNameLst>
                                          <p:attrName>ppt_y</p:attrName>
                                        </p:attrNameLst>
                                      </p:cBhvr>
                                      <p:tavLst>
                                        <p:tav tm="0">
                                          <p:val>
                                            <p:strVal val="#ppt_y"/>
                                          </p:val>
                                        </p:tav>
                                        <p:tav tm="100000">
                                          <p:val>
                                            <p:strVal val="#ppt_y"/>
                                          </p:val>
                                        </p:tav>
                                      </p:tavLst>
                                    </p:anim>
                                  </p:childTnLst>
                                </p:cTn>
                              </p:par>
                              <p:par>
                                <p:cTn id="432" presetID="2" presetClass="entr" presetSubtype="8" fill="hold" grpId="0" nodeType="withEffect">
                                  <p:stCondLst>
                                    <p:cond delay="0"/>
                                  </p:stCondLst>
                                  <p:childTnLst>
                                    <p:set>
                                      <p:cBhvr>
                                        <p:cTn id="433" dur="1" fill="hold">
                                          <p:stCondLst>
                                            <p:cond delay="0"/>
                                          </p:stCondLst>
                                        </p:cTn>
                                        <p:tgtEl>
                                          <p:spTgt spid="111"/>
                                        </p:tgtEl>
                                        <p:attrNameLst>
                                          <p:attrName>style.visibility</p:attrName>
                                        </p:attrNameLst>
                                      </p:cBhvr>
                                      <p:to>
                                        <p:strVal val="visible"/>
                                      </p:to>
                                    </p:set>
                                    <p:anim calcmode="lin" valueType="num">
                                      <p:cBhvr additive="base">
                                        <p:cTn id="434" dur="3000" fill="hold"/>
                                        <p:tgtEl>
                                          <p:spTgt spid="111"/>
                                        </p:tgtEl>
                                        <p:attrNameLst>
                                          <p:attrName>ppt_x</p:attrName>
                                        </p:attrNameLst>
                                      </p:cBhvr>
                                      <p:tavLst>
                                        <p:tav tm="0">
                                          <p:val>
                                            <p:strVal val="0-#ppt_w/2"/>
                                          </p:val>
                                        </p:tav>
                                        <p:tav tm="100000">
                                          <p:val>
                                            <p:strVal val="#ppt_x"/>
                                          </p:val>
                                        </p:tav>
                                      </p:tavLst>
                                    </p:anim>
                                    <p:anim calcmode="lin" valueType="num">
                                      <p:cBhvr additive="base">
                                        <p:cTn id="435" dur="3000" fill="hold"/>
                                        <p:tgtEl>
                                          <p:spTgt spid="111"/>
                                        </p:tgtEl>
                                        <p:attrNameLst>
                                          <p:attrName>ppt_y</p:attrName>
                                        </p:attrNameLst>
                                      </p:cBhvr>
                                      <p:tavLst>
                                        <p:tav tm="0">
                                          <p:val>
                                            <p:strVal val="#ppt_y"/>
                                          </p:val>
                                        </p:tav>
                                        <p:tav tm="100000">
                                          <p:val>
                                            <p:strVal val="#ppt_y"/>
                                          </p:val>
                                        </p:tav>
                                      </p:tavLst>
                                    </p:anim>
                                  </p:childTnLst>
                                </p:cTn>
                              </p:par>
                              <p:par>
                                <p:cTn id="436" presetID="2" presetClass="entr" presetSubtype="8" fill="hold" grpId="0" nodeType="withEffect">
                                  <p:stCondLst>
                                    <p:cond delay="0"/>
                                  </p:stCondLst>
                                  <p:childTnLst>
                                    <p:set>
                                      <p:cBhvr>
                                        <p:cTn id="437" dur="1" fill="hold">
                                          <p:stCondLst>
                                            <p:cond delay="0"/>
                                          </p:stCondLst>
                                        </p:cTn>
                                        <p:tgtEl>
                                          <p:spTgt spid="112"/>
                                        </p:tgtEl>
                                        <p:attrNameLst>
                                          <p:attrName>style.visibility</p:attrName>
                                        </p:attrNameLst>
                                      </p:cBhvr>
                                      <p:to>
                                        <p:strVal val="visible"/>
                                      </p:to>
                                    </p:set>
                                    <p:anim calcmode="lin" valueType="num">
                                      <p:cBhvr additive="base">
                                        <p:cTn id="438" dur="3000" fill="hold"/>
                                        <p:tgtEl>
                                          <p:spTgt spid="112"/>
                                        </p:tgtEl>
                                        <p:attrNameLst>
                                          <p:attrName>ppt_x</p:attrName>
                                        </p:attrNameLst>
                                      </p:cBhvr>
                                      <p:tavLst>
                                        <p:tav tm="0">
                                          <p:val>
                                            <p:strVal val="0-#ppt_w/2"/>
                                          </p:val>
                                        </p:tav>
                                        <p:tav tm="100000">
                                          <p:val>
                                            <p:strVal val="#ppt_x"/>
                                          </p:val>
                                        </p:tav>
                                      </p:tavLst>
                                    </p:anim>
                                    <p:anim calcmode="lin" valueType="num">
                                      <p:cBhvr additive="base">
                                        <p:cTn id="439" dur="3000" fill="hold"/>
                                        <p:tgtEl>
                                          <p:spTgt spid="112"/>
                                        </p:tgtEl>
                                        <p:attrNameLst>
                                          <p:attrName>ppt_y</p:attrName>
                                        </p:attrNameLst>
                                      </p:cBhvr>
                                      <p:tavLst>
                                        <p:tav tm="0">
                                          <p:val>
                                            <p:strVal val="#ppt_y"/>
                                          </p:val>
                                        </p:tav>
                                        <p:tav tm="100000">
                                          <p:val>
                                            <p:strVal val="#ppt_y"/>
                                          </p:val>
                                        </p:tav>
                                      </p:tavLst>
                                    </p:anim>
                                  </p:childTnLst>
                                </p:cTn>
                              </p:par>
                              <p:par>
                                <p:cTn id="440" presetID="2" presetClass="entr" presetSubtype="8" fill="hold" grpId="0" nodeType="withEffect">
                                  <p:stCondLst>
                                    <p:cond delay="0"/>
                                  </p:stCondLst>
                                  <p:childTnLst>
                                    <p:set>
                                      <p:cBhvr>
                                        <p:cTn id="441" dur="1" fill="hold">
                                          <p:stCondLst>
                                            <p:cond delay="0"/>
                                          </p:stCondLst>
                                        </p:cTn>
                                        <p:tgtEl>
                                          <p:spTgt spid="113"/>
                                        </p:tgtEl>
                                        <p:attrNameLst>
                                          <p:attrName>style.visibility</p:attrName>
                                        </p:attrNameLst>
                                      </p:cBhvr>
                                      <p:to>
                                        <p:strVal val="visible"/>
                                      </p:to>
                                    </p:set>
                                    <p:anim calcmode="lin" valueType="num">
                                      <p:cBhvr additive="base">
                                        <p:cTn id="442" dur="3000" fill="hold"/>
                                        <p:tgtEl>
                                          <p:spTgt spid="113"/>
                                        </p:tgtEl>
                                        <p:attrNameLst>
                                          <p:attrName>ppt_x</p:attrName>
                                        </p:attrNameLst>
                                      </p:cBhvr>
                                      <p:tavLst>
                                        <p:tav tm="0">
                                          <p:val>
                                            <p:strVal val="0-#ppt_w/2"/>
                                          </p:val>
                                        </p:tav>
                                        <p:tav tm="100000">
                                          <p:val>
                                            <p:strVal val="#ppt_x"/>
                                          </p:val>
                                        </p:tav>
                                      </p:tavLst>
                                    </p:anim>
                                    <p:anim calcmode="lin" valueType="num">
                                      <p:cBhvr additive="base">
                                        <p:cTn id="443" dur="3000" fill="hold"/>
                                        <p:tgtEl>
                                          <p:spTgt spid="113"/>
                                        </p:tgtEl>
                                        <p:attrNameLst>
                                          <p:attrName>ppt_y</p:attrName>
                                        </p:attrNameLst>
                                      </p:cBhvr>
                                      <p:tavLst>
                                        <p:tav tm="0">
                                          <p:val>
                                            <p:strVal val="#ppt_y"/>
                                          </p:val>
                                        </p:tav>
                                        <p:tav tm="100000">
                                          <p:val>
                                            <p:strVal val="#ppt_y"/>
                                          </p:val>
                                        </p:tav>
                                      </p:tavLst>
                                    </p:anim>
                                  </p:childTnLst>
                                </p:cTn>
                              </p:par>
                              <p:par>
                                <p:cTn id="444" presetID="2" presetClass="entr" presetSubtype="8" fill="hold" grpId="0" nodeType="withEffect">
                                  <p:stCondLst>
                                    <p:cond delay="0"/>
                                  </p:stCondLst>
                                  <p:childTnLst>
                                    <p:set>
                                      <p:cBhvr>
                                        <p:cTn id="445" dur="1" fill="hold">
                                          <p:stCondLst>
                                            <p:cond delay="0"/>
                                          </p:stCondLst>
                                        </p:cTn>
                                        <p:tgtEl>
                                          <p:spTgt spid="114"/>
                                        </p:tgtEl>
                                        <p:attrNameLst>
                                          <p:attrName>style.visibility</p:attrName>
                                        </p:attrNameLst>
                                      </p:cBhvr>
                                      <p:to>
                                        <p:strVal val="visible"/>
                                      </p:to>
                                    </p:set>
                                    <p:anim calcmode="lin" valueType="num">
                                      <p:cBhvr additive="base">
                                        <p:cTn id="446" dur="3000" fill="hold"/>
                                        <p:tgtEl>
                                          <p:spTgt spid="114"/>
                                        </p:tgtEl>
                                        <p:attrNameLst>
                                          <p:attrName>ppt_x</p:attrName>
                                        </p:attrNameLst>
                                      </p:cBhvr>
                                      <p:tavLst>
                                        <p:tav tm="0">
                                          <p:val>
                                            <p:strVal val="0-#ppt_w/2"/>
                                          </p:val>
                                        </p:tav>
                                        <p:tav tm="100000">
                                          <p:val>
                                            <p:strVal val="#ppt_x"/>
                                          </p:val>
                                        </p:tav>
                                      </p:tavLst>
                                    </p:anim>
                                    <p:anim calcmode="lin" valueType="num">
                                      <p:cBhvr additive="base">
                                        <p:cTn id="447" dur="3000" fill="hold"/>
                                        <p:tgtEl>
                                          <p:spTgt spid="114"/>
                                        </p:tgtEl>
                                        <p:attrNameLst>
                                          <p:attrName>ppt_y</p:attrName>
                                        </p:attrNameLst>
                                      </p:cBhvr>
                                      <p:tavLst>
                                        <p:tav tm="0">
                                          <p:val>
                                            <p:strVal val="#ppt_y"/>
                                          </p:val>
                                        </p:tav>
                                        <p:tav tm="100000">
                                          <p:val>
                                            <p:strVal val="#ppt_y"/>
                                          </p:val>
                                        </p:tav>
                                      </p:tavLst>
                                    </p:anim>
                                  </p:childTnLst>
                                </p:cTn>
                              </p:par>
                              <p:par>
                                <p:cTn id="448" presetID="2" presetClass="entr" presetSubtype="8" fill="hold" grpId="0" nodeType="withEffect">
                                  <p:stCondLst>
                                    <p:cond delay="0"/>
                                  </p:stCondLst>
                                  <p:childTnLst>
                                    <p:set>
                                      <p:cBhvr>
                                        <p:cTn id="449" dur="1" fill="hold">
                                          <p:stCondLst>
                                            <p:cond delay="0"/>
                                          </p:stCondLst>
                                        </p:cTn>
                                        <p:tgtEl>
                                          <p:spTgt spid="115"/>
                                        </p:tgtEl>
                                        <p:attrNameLst>
                                          <p:attrName>style.visibility</p:attrName>
                                        </p:attrNameLst>
                                      </p:cBhvr>
                                      <p:to>
                                        <p:strVal val="visible"/>
                                      </p:to>
                                    </p:set>
                                    <p:anim calcmode="lin" valueType="num">
                                      <p:cBhvr additive="base">
                                        <p:cTn id="450" dur="3000" fill="hold"/>
                                        <p:tgtEl>
                                          <p:spTgt spid="115"/>
                                        </p:tgtEl>
                                        <p:attrNameLst>
                                          <p:attrName>ppt_x</p:attrName>
                                        </p:attrNameLst>
                                      </p:cBhvr>
                                      <p:tavLst>
                                        <p:tav tm="0">
                                          <p:val>
                                            <p:strVal val="0-#ppt_w/2"/>
                                          </p:val>
                                        </p:tav>
                                        <p:tav tm="100000">
                                          <p:val>
                                            <p:strVal val="#ppt_x"/>
                                          </p:val>
                                        </p:tav>
                                      </p:tavLst>
                                    </p:anim>
                                    <p:anim calcmode="lin" valueType="num">
                                      <p:cBhvr additive="base">
                                        <p:cTn id="451" dur="3000" fill="hold"/>
                                        <p:tgtEl>
                                          <p:spTgt spid="115"/>
                                        </p:tgtEl>
                                        <p:attrNameLst>
                                          <p:attrName>ppt_y</p:attrName>
                                        </p:attrNameLst>
                                      </p:cBhvr>
                                      <p:tavLst>
                                        <p:tav tm="0">
                                          <p:val>
                                            <p:strVal val="#ppt_y"/>
                                          </p:val>
                                        </p:tav>
                                        <p:tav tm="100000">
                                          <p:val>
                                            <p:strVal val="#ppt_y"/>
                                          </p:val>
                                        </p:tav>
                                      </p:tavLst>
                                    </p:anim>
                                  </p:childTnLst>
                                </p:cTn>
                              </p:par>
                              <p:par>
                                <p:cTn id="452" presetID="2" presetClass="entr" presetSubtype="8" fill="hold" grpId="0" nodeType="withEffect">
                                  <p:stCondLst>
                                    <p:cond delay="0"/>
                                  </p:stCondLst>
                                  <p:childTnLst>
                                    <p:set>
                                      <p:cBhvr>
                                        <p:cTn id="453" dur="1" fill="hold">
                                          <p:stCondLst>
                                            <p:cond delay="0"/>
                                          </p:stCondLst>
                                        </p:cTn>
                                        <p:tgtEl>
                                          <p:spTgt spid="116"/>
                                        </p:tgtEl>
                                        <p:attrNameLst>
                                          <p:attrName>style.visibility</p:attrName>
                                        </p:attrNameLst>
                                      </p:cBhvr>
                                      <p:to>
                                        <p:strVal val="visible"/>
                                      </p:to>
                                    </p:set>
                                    <p:anim calcmode="lin" valueType="num">
                                      <p:cBhvr additive="base">
                                        <p:cTn id="454" dur="3000" fill="hold"/>
                                        <p:tgtEl>
                                          <p:spTgt spid="116"/>
                                        </p:tgtEl>
                                        <p:attrNameLst>
                                          <p:attrName>ppt_x</p:attrName>
                                        </p:attrNameLst>
                                      </p:cBhvr>
                                      <p:tavLst>
                                        <p:tav tm="0">
                                          <p:val>
                                            <p:strVal val="0-#ppt_w/2"/>
                                          </p:val>
                                        </p:tav>
                                        <p:tav tm="100000">
                                          <p:val>
                                            <p:strVal val="#ppt_x"/>
                                          </p:val>
                                        </p:tav>
                                      </p:tavLst>
                                    </p:anim>
                                    <p:anim calcmode="lin" valueType="num">
                                      <p:cBhvr additive="base">
                                        <p:cTn id="455" dur="3000" fill="hold"/>
                                        <p:tgtEl>
                                          <p:spTgt spid="116"/>
                                        </p:tgtEl>
                                        <p:attrNameLst>
                                          <p:attrName>ppt_y</p:attrName>
                                        </p:attrNameLst>
                                      </p:cBhvr>
                                      <p:tavLst>
                                        <p:tav tm="0">
                                          <p:val>
                                            <p:strVal val="#ppt_y"/>
                                          </p:val>
                                        </p:tav>
                                        <p:tav tm="100000">
                                          <p:val>
                                            <p:strVal val="#ppt_y"/>
                                          </p:val>
                                        </p:tav>
                                      </p:tavLst>
                                    </p:anim>
                                  </p:childTnLst>
                                </p:cTn>
                              </p:par>
                              <p:par>
                                <p:cTn id="456" presetID="2" presetClass="entr" presetSubtype="8" fill="hold" grpId="0" nodeType="withEffect">
                                  <p:stCondLst>
                                    <p:cond delay="0"/>
                                  </p:stCondLst>
                                  <p:childTnLst>
                                    <p:set>
                                      <p:cBhvr>
                                        <p:cTn id="457" dur="1" fill="hold">
                                          <p:stCondLst>
                                            <p:cond delay="0"/>
                                          </p:stCondLst>
                                        </p:cTn>
                                        <p:tgtEl>
                                          <p:spTgt spid="117"/>
                                        </p:tgtEl>
                                        <p:attrNameLst>
                                          <p:attrName>style.visibility</p:attrName>
                                        </p:attrNameLst>
                                      </p:cBhvr>
                                      <p:to>
                                        <p:strVal val="visible"/>
                                      </p:to>
                                    </p:set>
                                    <p:anim calcmode="lin" valueType="num">
                                      <p:cBhvr additive="base">
                                        <p:cTn id="458" dur="3000" fill="hold"/>
                                        <p:tgtEl>
                                          <p:spTgt spid="117"/>
                                        </p:tgtEl>
                                        <p:attrNameLst>
                                          <p:attrName>ppt_x</p:attrName>
                                        </p:attrNameLst>
                                      </p:cBhvr>
                                      <p:tavLst>
                                        <p:tav tm="0">
                                          <p:val>
                                            <p:strVal val="0-#ppt_w/2"/>
                                          </p:val>
                                        </p:tav>
                                        <p:tav tm="100000">
                                          <p:val>
                                            <p:strVal val="#ppt_x"/>
                                          </p:val>
                                        </p:tav>
                                      </p:tavLst>
                                    </p:anim>
                                    <p:anim calcmode="lin" valueType="num">
                                      <p:cBhvr additive="base">
                                        <p:cTn id="459" dur="3000" fill="hold"/>
                                        <p:tgtEl>
                                          <p:spTgt spid="117"/>
                                        </p:tgtEl>
                                        <p:attrNameLst>
                                          <p:attrName>ppt_y</p:attrName>
                                        </p:attrNameLst>
                                      </p:cBhvr>
                                      <p:tavLst>
                                        <p:tav tm="0">
                                          <p:val>
                                            <p:strVal val="#ppt_y"/>
                                          </p:val>
                                        </p:tav>
                                        <p:tav tm="100000">
                                          <p:val>
                                            <p:strVal val="#ppt_y"/>
                                          </p:val>
                                        </p:tav>
                                      </p:tavLst>
                                    </p:anim>
                                  </p:childTnLst>
                                </p:cTn>
                              </p:par>
                              <p:par>
                                <p:cTn id="460" presetID="2" presetClass="entr" presetSubtype="8" fill="hold" grpId="0" nodeType="withEffect">
                                  <p:stCondLst>
                                    <p:cond delay="0"/>
                                  </p:stCondLst>
                                  <p:childTnLst>
                                    <p:set>
                                      <p:cBhvr>
                                        <p:cTn id="461" dur="1" fill="hold">
                                          <p:stCondLst>
                                            <p:cond delay="0"/>
                                          </p:stCondLst>
                                        </p:cTn>
                                        <p:tgtEl>
                                          <p:spTgt spid="118"/>
                                        </p:tgtEl>
                                        <p:attrNameLst>
                                          <p:attrName>style.visibility</p:attrName>
                                        </p:attrNameLst>
                                      </p:cBhvr>
                                      <p:to>
                                        <p:strVal val="visible"/>
                                      </p:to>
                                    </p:set>
                                    <p:anim calcmode="lin" valueType="num">
                                      <p:cBhvr additive="base">
                                        <p:cTn id="462" dur="3000" fill="hold"/>
                                        <p:tgtEl>
                                          <p:spTgt spid="118"/>
                                        </p:tgtEl>
                                        <p:attrNameLst>
                                          <p:attrName>ppt_x</p:attrName>
                                        </p:attrNameLst>
                                      </p:cBhvr>
                                      <p:tavLst>
                                        <p:tav tm="0">
                                          <p:val>
                                            <p:strVal val="0-#ppt_w/2"/>
                                          </p:val>
                                        </p:tav>
                                        <p:tav tm="100000">
                                          <p:val>
                                            <p:strVal val="#ppt_x"/>
                                          </p:val>
                                        </p:tav>
                                      </p:tavLst>
                                    </p:anim>
                                    <p:anim calcmode="lin" valueType="num">
                                      <p:cBhvr additive="base">
                                        <p:cTn id="463" dur="3000" fill="hold"/>
                                        <p:tgtEl>
                                          <p:spTgt spid="118"/>
                                        </p:tgtEl>
                                        <p:attrNameLst>
                                          <p:attrName>ppt_y</p:attrName>
                                        </p:attrNameLst>
                                      </p:cBhvr>
                                      <p:tavLst>
                                        <p:tav tm="0">
                                          <p:val>
                                            <p:strVal val="#ppt_y"/>
                                          </p:val>
                                        </p:tav>
                                        <p:tav tm="100000">
                                          <p:val>
                                            <p:strVal val="#ppt_y"/>
                                          </p:val>
                                        </p:tav>
                                      </p:tavLst>
                                    </p:anim>
                                  </p:childTnLst>
                                </p:cTn>
                              </p:par>
                              <p:par>
                                <p:cTn id="464" presetID="2" presetClass="entr" presetSubtype="8" fill="hold" grpId="0" nodeType="withEffect">
                                  <p:stCondLst>
                                    <p:cond delay="0"/>
                                  </p:stCondLst>
                                  <p:childTnLst>
                                    <p:set>
                                      <p:cBhvr>
                                        <p:cTn id="465" dur="1" fill="hold">
                                          <p:stCondLst>
                                            <p:cond delay="0"/>
                                          </p:stCondLst>
                                        </p:cTn>
                                        <p:tgtEl>
                                          <p:spTgt spid="119"/>
                                        </p:tgtEl>
                                        <p:attrNameLst>
                                          <p:attrName>style.visibility</p:attrName>
                                        </p:attrNameLst>
                                      </p:cBhvr>
                                      <p:to>
                                        <p:strVal val="visible"/>
                                      </p:to>
                                    </p:set>
                                    <p:anim calcmode="lin" valueType="num">
                                      <p:cBhvr additive="base">
                                        <p:cTn id="466" dur="3000" fill="hold"/>
                                        <p:tgtEl>
                                          <p:spTgt spid="119"/>
                                        </p:tgtEl>
                                        <p:attrNameLst>
                                          <p:attrName>ppt_x</p:attrName>
                                        </p:attrNameLst>
                                      </p:cBhvr>
                                      <p:tavLst>
                                        <p:tav tm="0">
                                          <p:val>
                                            <p:strVal val="0-#ppt_w/2"/>
                                          </p:val>
                                        </p:tav>
                                        <p:tav tm="100000">
                                          <p:val>
                                            <p:strVal val="#ppt_x"/>
                                          </p:val>
                                        </p:tav>
                                      </p:tavLst>
                                    </p:anim>
                                    <p:anim calcmode="lin" valueType="num">
                                      <p:cBhvr additive="base">
                                        <p:cTn id="467" dur="3000" fill="hold"/>
                                        <p:tgtEl>
                                          <p:spTgt spid="119"/>
                                        </p:tgtEl>
                                        <p:attrNameLst>
                                          <p:attrName>ppt_y</p:attrName>
                                        </p:attrNameLst>
                                      </p:cBhvr>
                                      <p:tavLst>
                                        <p:tav tm="0">
                                          <p:val>
                                            <p:strVal val="#ppt_y"/>
                                          </p:val>
                                        </p:tav>
                                        <p:tav tm="100000">
                                          <p:val>
                                            <p:strVal val="#ppt_y"/>
                                          </p:val>
                                        </p:tav>
                                      </p:tavLst>
                                    </p:anim>
                                  </p:childTnLst>
                                </p:cTn>
                              </p:par>
                              <p:par>
                                <p:cTn id="468" presetID="2" presetClass="entr" presetSubtype="8" fill="hold" grpId="0" nodeType="withEffect">
                                  <p:stCondLst>
                                    <p:cond delay="0"/>
                                  </p:stCondLst>
                                  <p:childTnLst>
                                    <p:set>
                                      <p:cBhvr>
                                        <p:cTn id="469" dur="1" fill="hold">
                                          <p:stCondLst>
                                            <p:cond delay="0"/>
                                          </p:stCondLst>
                                        </p:cTn>
                                        <p:tgtEl>
                                          <p:spTgt spid="120"/>
                                        </p:tgtEl>
                                        <p:attrNameLst>
                                          <p:attrName>style.visibility</p:attrName>
                                        </p:attrNameLst>
                                      </p:cBhvr>
                                      <p:to>
                                        <p:strVal val="visible"/>
                                      </p:to>
                                    </p:set>
                                    <p:anim calcmode="lin" valueType="num">
                                      <p:cBhvr additive="base">
                                        <p:cTn id="470" dur="3000" fill="hold"/>
                                        <p:tgtEl>
                                          <p:spTgt spid="120"/>
                                        </p:tgtEl>
                                        <p:attrNameLst>
                                          <p:attrName>ppt_x</p:attrName>
                                        </p:attrNameLst>
                                      </p:cBhvr>
                                      <p:tavLst>
                                        <p:tav tm="0">
                                          <p:val>
                                            <p:strVal val="0-#ppt_w/2"/>
                                          </p:val>
                                        </p:tav>
                                        <p:tav tm="100000">
                                          <p:val>
                                            <p:strVal val="#ppt_x"/>
                                          </p:val>
                                        </p:tav>
                                      </p:tavLst>
                                    </p:anim>
                                    <p:anim calcmode="lin" valueType="num">
                                      <p:cBhvr additive="base">
                                        <p:cTn id="471" dur="3000" fill="hold"/>
                                        <p:tgtEl>
                                          <p:spTgt spid="120"/>
                                        </p:tgtEl>
                                        <p:attrNameLst>
                                          <p:attrName>ppt_y</p:attrName>
                                        </p:attrNameLst>
                                      </p:cBhvr>
                                      <p:tavLst>
                                        <p:tav tm="0">
                                          <p:val>
                                            <p:strVal val="#ppt_y"/>
                                          </p:val>
                                        </p:tav>
                                        <p:tav tm="100000">
                                          <p:val>
                                            <p:strVal val="#ppt_y"/>
                                          </p:val>
                                        </p:tav>
                                      </p:tavLst>
                                    </p:anim>
                                  </p:childTnLst>
                                </p:cTn>
                              </p:par>
                              <p:par>
                                <p:cTn id="472" presetID="2" presetClass="entr" presetSubtype="8" fill="hold" grpId="0" nodeType="withEffect">
                                  <p:stCondLst>
                                    <p:cond delay="0"/>
                                  </p:stCondLst>
                                  <p:childTnLst>
                                    <p:set>
                                      <p:cBhvr>
                                        <p:cTn id="473" dur="1" fill="hold">
                                          <p:stCondLst>
                                            <p:cond delay="0"/>
                                          </p:stCondLst>
                                        </p:cTn>
                                        <p:tgtEl>
                                          <p:spTgt spid="121"/>
                                        </p:tgtEl>
                                        <p:attrNameLst>
                                          <p:attrName>style.visibility</p:attrName>
                                        </p:attrNameLst>
                                      </p:cBhvr>
                                      <p:to>
                                        <p:strVal val="visible"/>
                                      </p:to>
                                    </p:set>
                                    <p:anim calcmode="lin" valueType="num">
                                      <p:cBhvr additive="base">
                                        <p:cTn id="474" dur="3000" fill="hold"/>
                                        <p:tgtEl>
                                          <p:spTgt spid="121"/>
                                        </p:tgtEl>
                                        <p:attrNameLst>
                                          <p:attrName>ppt_x</p:attrName>
                                        </p:attrNameLst>
                                      </p:cBhvr>
                                      <p:tavLst>
                                        <p:tav tm="0">
                                          <p:val>
                                            <p:strVal val="0-#ppt_w/2"/>
                                          </p:val>
                                        </p:tav>
                                        <p:tav tm="100000">
                                          <p:val>
                                            <p:strVal val="#ppt_x"/>
                                          </p:val>
                                        </p:tav>
                                      </p:tavLst>
                                    </p:anim>
                                    <p:anim calcmode="lin" valueType="num">
                                      <p:cBhvr additive="base">
                                        <p:cTn id="475" dur="3000" fill="hold"/>
                                        <p:tgtEl>
                                          <p:spTgt spid="121"/>
                                        </p:tgtEl>
                                        <p:attrNameLst>
                                          <p:attrName>ppt_y</p:attrName>
                                        </p:attrNameLst>
                                      </p:cBhvr>
                                      <p:tavLst>
                                        <p:tav tm="0">
                                          <p:val>
                                            <p:strVal val="#ppt_y"/>
                                          </p:val>
                                        </p:tav>
                                        <p:tav tm="100000">
                                          <p:val>
                                            <p:strVal val="#ppt_y"/>
                                          </p:val>
                                        </p:tav>
                                      </p:tavLst>
                                    </p:anim>
                                  </p:childTnLst>
                                </p:cTn>
                              </p:par>
                              <p:par>
                                <p:cTn id="476" presetID="2" presetClass="entr" presetSubtype="8" fill="hold" grpId="0" nodeType="withEffect">
                                  <p:stCondLst>
                                    <p:cond delay="0"/>
                                  </p:stCondLst>
                                  <p:childTnLst>
                                    <p:set>
                                      <p:cBhvr>
                                        <p:cTn id="477" dur="1" fill="hold">
                                          <p:stCondLst>
                                            <p:cond delay="0"/>
                                          </p:stCondLst>
                                        </p:cTn>
                                        <p:tgtEl>
                                          <p:spTgt spid="122"/>
                                        </p:tgtEl>
                                        <p:attrNameLst>
                                          <p:attrName>style.visibility</p:attrName>
                                        </p:attrNameLst>
                                      </p:cBhvr>
                                      <p:to>
                                        <p:strVal val="visible"/>
                                      </p:to>
                                    </p:set>
                                    <p:anim calcmode="lin" valueType="num">
                                      <p:cBhvr additive="base">
                                        <p:cTn id="478" dur="3000" fill="hold"/>
                                        <p:tgtEl>
                                          <p:spTgt spid="122"/>
                                        </p:tgtEl>
                                        <p:attrNameLst>
                                          <p:attrName>ppt_x</p:attrName>
                                        </p:attrNameLst>
                                      </p:cBhvr>
                                      <p:tavLst>
                                        <p:tav tm="0">
                                          <p:val>
                                            <p:strVal val="0-#ppt_w/2"/>
                                          </p:val>
                                        </p:tav>
                                        <p:tav tm="100000">
                                          <p:val>
                                            <p:strVal val="#ppt_x"/>
                                          </p:val>
                                        </p:tav>
                                      </p:tavLst>
                                    </p:anim>
                                    <p:anim calcmode="lin" valueType="num">
                                      <p:cBhvr additive="base">
                                        <p:cTn id="479" dur="3000" fill="hold"/>
                                        <p:tgtEl>
                                          <p:spTgt spid="122"/>
                                        </p:tgtEl>
                                        <p:attrNameLst>
                                          <p:attrName>ppt_y</p:attrName>
                                        </p:attrNameLst>
                                      </p:cBhvr>
                                      <p:tavLst>
                                        <p:tav tm="0">
                                          <p:val>
                                            <p:strVal val="#ppt_y"/>
                                          </p:val>
                                        </p:tav>
                                        <p:tav tm="100000">
                                          <p:val>
                                            <p:strVal val="#ppt_y"/>
                                          </p:val>
                                        </p:tav>
                                      </p:tavLst>
                                    </p:anim>
                                  </p:childTnLst>
                                </p:cTn>
                              </p:par>
                              <p:par>
                                <p:cTn id="480" presetID="2" presetClass="entr" presetSubtype="8" fill="hold" grpId="0" nodeType="withEffect">
                                  <p:stCondLst>
                                    <p:cond delay="0"/>
                                  </p:stCondLst>
                                  <p:childTnLst>
                                    <p:set>
                                      <p:cBhvr>
                                        <p:cTn id="481" dur="1" fill="hold">
                                          <p:stCondLst>
                                            <p:cond delay="0"/>
                                          </p:stCondLst>
                                        </p:cTn>
                                        <p:tgtEl>
                                          <p:spTgt spid="123"/>
                                        </p:tgtEl>
                                        <p:attrNameLst>
                                          <p:attrName>style.visibility</p:attrName>
                                        </p:attrNameLst>
                                      </p:cBhvr>
                                      <p:to>
                                        <p:strVal val="visible"/>
                                      </p:to>
                                    </p:set>
                                    <p:anim calcmode="lin" valueType="num">
                                      <p:cBhvr additive="base">
                                        <p:cTn id="482" dur="3000" fill="hold"/>
                                        <p:tgtEl>
                                          <p:spTgt spid="123"/>
                                        </p:tgtEl>
                                        <p:attrNameLst>
                                          <p:attrName>ppt_x</p:attrName>
                                        </p:attrNameLst>
                                      </p:cBhvr>
                                      <p:tavLst>
                                        <p:tav tm="0">
                                          <p:val>
                                            <p:strVal val="0-#ppt_w/2"/>
                                          </p:val>
                                        </p:tav>
                                        <p:tav tm="100000">
                                          <p:val>
                                            <p:strVal val="#ppt_x"/>
                                          </p:val>
                                        </p:tav>
                                      </p:tavLst>
                                    </p:anim>
                                    <p:anim calcmode="lin" valueType="num">
                                      <p:cBhvr additive="base">
                                        <p:cTn id="483" dur="3000" fill="hold"/>
                                        <p:tgtEl>
                                          <p:spTgt spid="123"/>
                                        </p:tgtEl>
                                        <p:attrNameLst>
                                          <p:attrName>ppt_y</p:attrName>
                                        </p:attrNameLst>
                                      </p:cBhvr>
                                      <p:tavLst>
                                        <p:tav tm="0">
                                          <p:val>
                                            <p:strVal val="#ppt_y"/>
                                          </p:val>
                                        </p:tav>
                                        <p:tav tm="100000">
                                          <p:val>
                                            <p:strVal val="#ppt_y"/>
                                          </p:val>
                                        </p:tav>
                                      </p:tavLst>
                                    </p:anim>
                                  </p:childTnLst>
                                </p:cTn>
                              </p:par>
                              <p:par>
                                <p:cTn id="484" presetID="2" presetClass="entr" presetSubtype="8" fill="hold" grpId="0" nodeType="withEffect">
                                  <p:stCondLst>
                                    <p:cond delay="0"/>
                                  </p:stCondLst>
                                  <p:childTnLst>
                                    <p:set>
                                      <p:cBhvr>
                                        <p:cTn id="485" dur="1" fill="hold">
                                          <p:stCondLst>
                                            <p:cond delay="0"/>
                                          </p:stCondLst>
                                        </p:cTn>
                                        <p:tgtEl>
                                          <p:spTgt spid="124"/>
                                        </p:tgtEl>
                                        <p:attrNameLst>
                                          <p:attrName>style.visibility</p:attrName>
                                        </p:attrNameLst>
                                      </p:cBhvr>
                                      <p:to>
                                        <p:strVal val="visible"/>
                                      </p:to>
                                    </p:set>
                                    <p:anim calcmode="lin" valueType="num">
                                      <p:cBhvr additive="base">
                                        <p:cTn id="486" dur="3000" fill="hold"/>
                                        <p:tgtEl>
                                          <p:spTgt spid="124"/>
                                        </p:tgtEl>
                                        <p:attrNameLst>
                                          <p:attrName>ppt_x</p:attrName>
                                        </p:attrNameLst>
                                      </p:cBhvr>
                                      <p:tavLst>
                                        <p:tav tm="0">
                                          <p:val>
                                            <p:strVal val="0-#ppt_w/2"/>
                                          </p:val>
                                        </p:tav>
                                        <p:tav tm="100000">
                                          <p:val>
                                            <p:strVal val="#ppt_x"/>
                                          </p:val>
                                        </p:tav>
                                      </p:tavLst>
                                    </p:anim>
                                    <p:anim calcmode="lin" valueType="num">
                                      <p:cBhvr additive="base">
                                        <p:cTn id="487" dur="3000" fill="hold"/>
                                        <p:tgtEl>
                                          <p:spTgt spid="124"/>
                                        </p:tgtEl>
                                        <p:attrNameLst>
                                          <p:attrName>ppt_y</p:attrName>
                                        </p:attrNameLst>
                                      </p:cBhvr>
                                      <p:tavLst>
                                        <p:tav tm="0">
                                          <p:val>
                                            <p:strVal val="#ppt_y"/>
                                          </p:val>
                                        </p:tav>
                                        <p:tav tm="100000">
                                          <p:val>
                                            <p:strVal val="#ppt_y"/>
                                          </p:val>
                                        </p:tav>
                                      </p:tavLst>
                                    </p:anim>
                                  </p:childTnLst>
                                </p:cTn>
                              </p:par>
                              <p:par>
                                <p:cTn id="488" presetID="2" presetClass="entr" presetSubtype="8" fill="hold" grpId="0" nodeType="withEffect">
                                  <p:stCondLst>
                                    <p:cond delay="0"/>
                                  </p:stCondLst>
                                  <p:childTnLst>
                                    <p:set>
                                      <p:cBhvr>
                                        <p:cTn id="489" dur="1" fill="hold">
                                          <p:stCondLst>
                                            <p:cond delay="0"/>
                                          </p:stCondLst>
                                        </p:cTn>
                                        <p:tgtEl>
                                          <p:spTgt spid="125"/>
                                        </p:tgtEl>
                                        <p:attrNameLst>
                                          <p:attrName>style.visibility</p:attrName>
                                        </p:attrNameLst>
                                      </p:cBhvr>
                                      <p:to>
                                        <p:strVal val="visible"/>
                                      </p:to>
                                    </p:set>
                                    <p:anim calcmode="lin" valueType="num">
                                      <p:cBhvr additive="base">
                                        <p:cTn id="490" dur="3000" fill="hold"/>
                                        <p:tgtEl>
                                          <p:spTgt spid="125"/>
                                        </p:tgtEl>
                                        <p:attrNameLst>
                                          <p:attrName>ppt_x</p:attrName>
                                        </p:attrNameLst>
                                      </p:cBhvr>
                                      <p:tavLst>
                                        <p:tav tm="0">
                                          <p:val>
                                            <p:strVal val="0-#ppt_w/2"/>
                                          </p:val>
                                        </p:tav>
                                        <p:tav tm="100000">
                                          <p:val>
                                            <p:strVal val="#ppt_x"/>
                                          </p:val>
                                        </p:tav>
                                      </p:tavLst>
                                    </p:anim>
                                    <p:anim calcmode="lin" valueType="num">
                                      <p:cBhvr additive="base">
                                        <p:cTn id="491" dur="3000" fill="hold"/>
                                        <p:tgtEl>
                                          <p:spTgt spid="125"/>
                                        </p:tgtEl>
                                        <p:attrNameLst>
                                          <p:attrName>ppt_y</p:attrName>
                                        </p:attrNameLst>
                                      </p:cBhvr>
                                      <p:tavLst>
                                        <p:tav tm="0">
                                          <p:val>
                                            <p:strVal val="#ppt_y"/>
                                          </p:val>
                                        </p:tav>
                                        <p:tav tm="100000">
                                          <p:val>
                                            <p:strVal val="#ppt_y"/>
                                          </p:val>
                                        </p:tav>
                                      </p:tavLst>
                                    </p:anim>
                                  </p:childTnLst>
                                </p:cTn>
                              </p:par>
                              <p:par>
                                <p:cTn id="492" presetID="2" presetClass="entr" presetSubtype="8" fill="hold" grpId="0" nodeType="withEffect">
                                  <p:stCondLst>
                                    <p:cond delay="0"/>
                                  </p:stCondLst>
                                  <p:childTnLst>
                                    <p:set>
                                      <p:cBhvr>
                                        <p:cTn id="493" dur="1" fill="hold">
                                          <p:stCondLst>
                                            <p:cond delay="0"/>
                                          </p:stCondLst>
                                        </p:cTn>
                                        <p:tgtEl>
                                          <p:spTgt spid="126"/>
                                        </p:tgtEl>
                                        <p:attrNameLst>
                                          <p:attrName>style.visibility</p:attrName>
                                        </p:attrNameLst>
                                      </p:cBhvr>
                                      <p:to>
                                        <p:strVal val="visible"/>
                                      </p:to>
                                    </p:set>
                                    <p:anim calcmode="lin" valueType="num">
                                      <p:cBhvr additive="base">
                                        <p:cTn id="494" dur="3000" fill="hold"/>
                                        <p:tgtEl>
                                          <p:spTgt spid="126"/>
                                        </p:tgtEl>
                                        <p:attrNameLst>
                                          <p:attrName>ppt_x</p:attrName>
                                        </p:attrNameLst>
                                      </p:cBhvr>
                                      <p:tavLst>
                                        <p:tav tm="0">
                                          <p:val>
                                            <p:strVal val="0-#ppt_w/2"/>
                                          </p:val>
                                        </p:tav>
                                        <p:tav tm="100000">
                                          <p:val>
                                            <p:strVal val="#ppt_x"/>
                                          </p:val>
                                        </p:tav>
                                      </p:tavLst>
                                    </p:anim>
                                    <p:anim calcmode="lin" valueType="num">
                                      <p:cBhvr additive="base">
                                        <p:cTn id="495" dur="3000" fill="hold"/>
                                        <p:tgtEl>
                                          <p:spTgt spid="126"/>
                                        </p:tgtEl>
                                        <p:attrNameLst>
                                          <p:attrName>ppt_y</p:attrName>
                                        </p:attrNameLst>
                                      </p:cBhvr>
                                      <p:tavLst>
                                        <p:tav tm="0">
                                          <p:val>
                                            <p:strVal val="#ppt_y"/>
                                          </p:val>
                                        </p:tav>
                                        <p:tav tm="100000">
                                          <p:val>
                                            <p:strVal val="#ppt_y"/>
                                          </p:val>
                                        </p:tav>
                                      </p:tavLst>
                                    </p:anim>
                                  </p:childTnLst>
                                </p:cTn>
                              </p:par>
                              <p:par>
                                <p:cTn id="496" presetID="2" presetClass="entr" presetSubtype="8" fill="hold" grpId="0" nodeType="withEffect">
                                  <p:stCondLst>
                                    <p:cond delay="0"/>
                                  </p:stCondLst>
                                  <p:childTnLst>
                                    <p:set>
                                      <p:cBhvr>
                                        <p:cTn id="497" dur="1" fill="hold">
                                          <p:stCondLst>
                                            <p:cond delay="0"/>
                                          </p:stCondLst>
                                        </p:cTn>
                                        <p:tgtEl>
                                          <p:spTgt spid="127"/>
                                        </p:tgtEl>
                                        <p:attrNameLst>
                                          <p:attrName>style.visibility</p:attrName>
                                        </p:attrNameLst>
                                      </p:cBhvr>
                                      <p:to>
                                        <p:strVal val="visible"/>
                                      </p:to>
                                    </p:set>
                                    <p:anim calcmode="lin" valueType="num">
                                      <p:cBhvr additive="base">
                                        <p:cTn id="498" dur="3000" fill="hold"/>
                                        <p:tgtEl>
                                          <p:spTgt spid="127"/>
                                        </p:tgtEl>
                                        <p:attrNameLst>
                                          <p:attrName>ppt_x</p:attrName>
                                        </p:attrNameLst>
                                      </p:cBhvr>
                                      <p:tavLst>
                                        <p:tav tm="0">
                                          <p:val>
                                            <p:strVal val="0-#ppt_w/2"/>
                                          </p:val>
                                        </p:tav>
                                        <p:tav tm="100000">
                                          <p:val>
                                            <p:strVal val="#ppt_x"/>
                                          </p:val>
                                        </p:tav>
                                      </p:tavLst>
                                    </p:anim>
                                    <p:anim calcmode="lin" valueType="num">
                                      <p:cBhvr additive="base">
                                        <p:cTn id="499" dur="3000" fill="hold"/>
                                        <p:tgtEl>
                                          <p:spTgt spid="127"/>
                                        </p:tgtEl>
                                        <p:attrNameLst>
                                          <p:attrName>ppt_y</p:attrName>
                                        </p:attrNameLst>
                                      </p:cBhvr>
                                      <p:tavLst>
                                        <p:tav tm="0">
                                          <p:val>
                                            <p:strVal val="#ppt_y"/>
                                          </p:val>
                                        </p:tav>
                                        <p:tav tm="100000">
                                          <p:val>
                                            <p:strVal val="#ppt_y"/>
                                          </p:val>
                                        </p:tav>
                                      </p:tavLst>
                                    </p:anim>
                                  </p:childTnLst>
                                </p:cTn>
                              </p:par>
                              <p:par>
                                <p:cTn id="500" presetID="2" presetClass="entr" presetSubtype="8" fill="hold" grpId="0" nodeType="withEffect">
                                  <p:stCondLst>
                                    <p:cond delay="0"/>
                                  </p:stCondLst>
                                  <p:childTnLst>
                                    <p:set>
                                      <p:cBhvr>
                                        <p:cTn id="501" dur="1" fill="hold">
                                          <p:stCondLst>
                                            <p:cond delay="0"/>
                                          </p:stCondLst>
                                        </p:cTn>
                                        <p:tgtEl>
                                          <p:spTgt spid="128"/>
                                        </p:tgtEl>
                                        <p:attrNameLst>
                                          <p:attrName>style.visibility</p:attrName>
                                        </p:attrNameLst>
                                      </p:cBhvr>
                                      <p:to>
                                        <p:strVal val="visible"/>
                                      </p:to>
                                    </p:set>
                                    <p:anim calcmode="lin" valueType="num">
                                      <p:cBhvr additive="base">
                                        <p:cTn id="502" dur="3000" fill="hold"/>
                                        <p:tgtEl>
                                          <p:spTgt spid="128"/>
                                        </p:tgtEl>
                                        <p:attrNameLst>
                                          <p:attrName>ppt_x</p:attrName>
                                        </p:attrNameLst>
                                      </p:cBhvr>
                                      <p:tavLst>
                                        <p:tav tm="0">
                                          <p:val>
                                            <p:strVal val="0-#ppt_w/2"/>
                                          </p:val>
                                        </p:tav>
                                        <p:tav tm="100000">
                                          <p:val>
                                            <p:strVal val="#ppt_x"/>
                                          </p:val>
                                        </p:tav>
                                      </p:tavLst>
                                    </p:anim>
                                    <p:anim calcmode="lin" valueType="num">
                                      <p:cBhvr additive="base">
                                        <p:cTn id="503" dur="3000" fill="hold"/>
                                        <p:tgtEl>
                                          <p:spTgt spid="128"/>
                                        </p:tgtEl>
                                        <p:attrNameLst>
                                          <p:attrName>ppt_y</p:attrName>
                                        </p:attrNameLst>
                                      </p:cBhvr>
                                      <p:tavLst>
                                        <p:tav tm="0">
                                          <p:val>
                                            <p:strVal val="#ppt_y"/>
                                          </p:val>
                                        </p:tav>
                                        <p:tav tm="100000">
                                          <p:val>
                                            <p:strVal val="#ppt_y"/>
                                          </p:val>
                                        </p:tav>
                                      </p:tavLst>
                                    </p:anim>
                                  </p:childTnLst>
                                </p:cTn>
                              </p:par>
                              <p:par>
                                <p:cTn id="504" presetID="2" presetClass="entr" presetSubtype="8" fill="hold" grpId="0" nodeType="withEffect">
                                  <p:stCondLst>
                                    <p:cond delay="0"/>
                                  </p:stCondLst>
                                  <p:childTnLst>
                                    <p:set>
                                      <p:cBhvr>
                                        <p:cTn id="505" dur="1" fill="hold">
                                          <p:stCondLst>
                                            <p:cond delay="0"/>
                                          </p:stCondLst>
                                        </p:cTn>
                                        <p:tgtEl>
                                          <p:spTgt spid="129"/>
                                        </p:tgtEl>
                                        <p:attrNameLst>
                                          <p:attrName>style.visibility</p:attrName>
                                        </p:attrNameLst>
                                      </p:cBhvr>
                                      <p:to>
                                        <p:strVal val="visible"/>
                                      </p:to>
                                    </p:set>
                                    <p:anim calcmode="lin" valueType="num">
                                      <p:cBhvr additive="base">
                                        <p:cTn id="506" dur="3000" fill="hold"/>
                                        <p:tgtEl>
                                          <p:spTgt spid="129"/>
                                        </p:tgtEl>
                                        <p:attrNameLst>
                                          <p:attrName>ppt_x</p:attrName>
                                        </p:attrNameLst>
                                      </p:cBhvr>
                                      <p:tavLst>
                                        <p:tav tm="0">
                                          <p:val>
                                            <p:strVal val="0-#ppt_w/2"/>
                                          </p:val>
                                        </p:tav>
                                        <p:tav tm="100000">
                                          <p:val>
                                            <p:strVal val="#ppt_x"/>
                                          </p:val>
                                        </p:tav>
                                      </p:tavLst>
                                    </p:anim>
                                    <p:anim calcmode="lin" valueType="num">
                                      <p:cBhvr additive="base">
                                        <p:cTn id="507" dur="3000" fill="hold"/>
                                        <p:tgtEl>
                                          <p:spTgt spid="129"/>
                                        </p:tgtEl>
                                        <p:attrNameLst>
                                          <p:attrName>ppt_y</p:attrName>
                                        </p:attrNameLst>
                                      </p:cBhvr>
                                      <p:tavLst>
                                        <p:tav tm="0">
                                          <p:val>
                                            <p:strVal val="#ppt_y"/>
                                          </p:val>
                                        </p:tav>
                                        <p:tav tm="100000">
                                          <p:val>
                                            <p:strVal val="#ppt_y"/>
                                          </p:val>
                                        </p:tav>
                                      </p:tavLst>
                                    </p:anim>
                                  </p:childTnLst>
                                </p:cTn>
                              </p:par>
                              <p:par>
                                <p:cTn id="508" presetID="2" presetClass="entr" presetSubtype="8" fill="hold" grpId="0" nodeType="withEffect">
                                  <p:stCondLst>
                                    <p:cond delay="0"/>
                                  </p:stCondLst>
                                  <p:childTnLst>
                                    <p:set>
                                      <p:cBhvr>
                                        <p:cTn id="509" dur="1" fill="hold">
                                          <p:stCondLst>
                                            <p:cond delay="0"/>
                                          </p:stCondLst>
                                        </p:cTn>
                                        <p:tgtEl>
                                          <p:spTgt spid="130"/>
                                        </p:tgtEl>
                                        <p:attrNameLst>
                                          <p:attrName>style.visibility</p:attrName>
                                        </p:attrNameLst>
                                      </p:cBhvr>
                                      <p:to>
                                        <p:strVal val="visible"/>
                                      </p:to>
                                    </p:set>
                                    <p:anim calcmode="lin" valueType="num">
                                      <p:cBhvr additive="base">
                                        <p:cTn id="510" dur="3000" fill="hold"/>
                                        <p:tgtEl>
                                          <p:spTgt spid="130"/>
                                        </p:tgtEl>
                                        <p:attrNameLst>
                                          <p:attrName>ppt_x</p:attrName>
                                        </p:attrNameLst>
                                      </p:cBhvr>
                                      <p:tavLst>
                                        <p:tav tm="0">
                                          <p:val>
                                            <p:strVal val="0-#ppt_w/2"/>
                                          </p:val>
                                        </p:tav>
                                        <p:tav tm="100000">
                                          <p:val>
                                            <p:strVal val="#ppt_x"/>
                                          </p:val>
                                        </p:tav>
                                      </p:tavLst>
                                    </p:anim>
                                    <p:anim calcmode="lin" valueType="num">
                                      <p:cBhvr additive="base">
                                        <p:cTn id="511" dur="3000" fill="hold"/>
                                        <p:tgtEl>
                                          <p:spTgt spid="130"/>
                                        </p:tgtEl>
                                        <p:attrNameLst>
                                          <p:attrName>ppt_y</p:attrName>
                                        </p:attrNameLst>
                                      </p:cBhvr>
                                      <p:tavLst>
                                        <p:tav tm="0">
                                          <p:val>
                                            <p:strVal val="#ppt_y"/>
                                          </p:val>
                                        </p:tav>
                                        <p:tav tm="100000">
                                          <p:val>
                                            <p:strVal val="#ppt_y"/>
                                          </p:val>
                                        </p:tav>
                                      </p:tavLst>
                                    </p:anim>
                                  </p:childTnLst>
                                </p:cTn>
                              </p:par>
                              <p:par>
                                <p:cTn id="512" presetID="2" presetClass="entr" presetSubtype="8" fill="hold" grpId="0" nodeType="withEffect">
                                  <p:stCondLst>
                                    <p:cond delay="0"/>
                                  </p:stCondLst>
                                  <p:childTnLst>
                                    <p:set>
                                      <p:cBhvr>
                                        <p:cTn id="513" dur="1" fill="hold">
                                          <p:stCondLst>
                                            <p:cond delay="0"/>
                                          </p:stCondLst>
                                        </p:cTn>
                                        <p:tgtEl>
                                          <p:spTgt spid="131"/>
                                        </p:tgtEl>
                                        <p:attrNameLst>
                                          <p:attrName>style.visibility</p:attrName>
                                        </p:attrNameLst>
                                      </p:cBhvr>
                                      <p:to>
                                        <p:strVal val="visible"/>
                                      </p:to>
                                    </p:set>
                                    <p:anim calcmode="lin" valueType="num">
                                      <p:cBhvr additive="base">
                                        <p:cTn id="514" dur="3000" fill="hold"/>
                                        <p:tgtEl>
                                          <p:spTgt spid="131"/>
                                        </p:tgtEl>
                                        <p:attrNameLst>
                                          <p:attrName>ppt_x</p:attrName>
                                        </p:attrNameLst>
                                      </p:cBhvr>
                                      <p:tavLst>
                                        <p:tav tm="0">
                                          <p:val>
                                            <p:strVal val="0-#ppt_w/2"/>
                                          </p:val>
                                        </p:tav>
                                        <p:tav tm="100000">
                                          <p:val>
                                            <p:strVal val="#ppt_x"/>
                                          </p:val>
                                        </p:tav>
                                      </p:tavLst>
                                    </p:anim>
                                    <p:anim calcmode="lin" valueType="num">
                                      <p:cBhvr additive="base">
                                        <p:cTn id="515" dur="3000" fill="hold"/>
                                        <p:tgtEl>
                                          <p:spTgt spid="131"/>
                                        </p:tgtEl>
                                        <p:attrNameLst>
                                          <p:attrName>ppt_y</p:attrName>
                                        </p:attrNameLst>
                                      </p:cBhvr>
                                      <p:tavLst>
                                        <p:tav tm="0">
                                          <p:val>
                                            <p:strVal val="#ppt_y"/>
                                          </p:val>
                                        </p:tav>
                                        <p:tav tm="100000">
                                          <p:val>
                                            <p:strVal val="#ppt_y"/>
                                          </p:val>
                                        </p:tav>
                                      </p:tavLst>
                                    </p:anim>
                                  </p:childTnLst>
                                </p:cTn>
                              </p:par>
                              <p:par>
                                <p:cTn id="516" presetID="2" presetClass="entr" presetSubtype="8" fill="hold" grpId="0" nodeType="withEffect">
                                  <p:stCondLst>
                                    <p:cond delay="0"/>
                                  </p:stCondLst>
                                  <p:childTnLst>
                                    <p:set>
                                      <p:cBhvr>
                                        <p:cTn id="517" dur="1" fill="hold">
                                          <p:stCondLst>
                                            <p:cond delay="0"/>
                                          </p:stCondLst>
                                        </p:cTn>
                                        <p:tgtEl>
                                          <p:spTgt spid="132"/>
                                        </p:tgtEl>
                                        <p:attrNameLst>
                                          <p:attrName>style.visibility</p:attrName>
                                        </p:attrNameLst>
                                      </p:cBhvr>
                                      <p:to>
                                        <p:strVal val="visible"/>
                                      </p:to>
                                    </p:set>
                                    <p:anim calcmode="lin" valueType="num">
                                      <p:cBhvr additive="base">
                                        <p:cTn id="518" dur="3000" fill="hold"/>
                                        <p:tgtEl>
                                          <p:spTgt spid="132"/>
                                        </p:tgtEl>
                                        <p:attrNameLst>
                                          <p:attrName>ppt_x</p:attrName>
                                        </p:attrNameLst>
                                      </p:cBhvr>
                                      <p:tavLst>
                                        <p:tav tm="0">
                                          <p:val>
                                            <p:strVal val="0-#ppt_w/2"/>
                                          </p:val>
                                        </p:tav>
                                        <p:tav tm="100000">
                                          <p:val>
                                            <p:strVal val="#ppt_x"/>
                                          </p:val>
                                        </p:tav>
                                      </p:tavLst>
                                    </p:anim>
                                    <p:anim calcmode="lin" valueType="num">
                                      <p:cBhvr additive="base">
                                        <p:cTn id="519" dur="3000" fill="hold"/>
                                        <p:tgtEl>
                                          <p:spTgt spid="132"/>
                                        </p:tgtEl>
                                        <p:attrNameLst>
                                          <p:attrName>ppt_y</p:attrName>
                                        </p:attrNameLst>
                                      </p:cBhvr>
                                      <p:tavLst>
                                        <p:tav tm="0">
                                          <p:val>
                                            <p:strVal val="#ppt_y"/>
                                          </p:val>
                                        </p:tav>
                                        <p:tav tm="100000">
                                          <p:val>
                                            <p:strVal val="#ppt_y"/>
                                          </p:val>
                                        </p:tav>
                                      </p:tavLst>
                                    </p:anim>
                                  </p:childTnLst>
                                </p:cTn>
                              </p:par>
                              <p:par>
                                <p:cTn id="520" presetID="8" presetClass="emph" presetSubtype="0" fill="hold" grpId="1" nodeType="withEffect">
                                  <p:stCondLst>
                                    <p:cond delay="0"/>
                                  </p:stCondLst>
                                  <p:childTnLst>
                                    <p:animRot by="21600000">
                                      <p:cBhvr>
                                        <p:cTn id="521" dur="3000" fill="hold"/>
                                        <p:tgtEl>
                                          <p:spTgt spid="37"/>
                                        </p:tgtEl>
                                        <p:attrNameLst>
                                          <p:attrName>r</p:attrName>
                                        </p:attrNameLst>
                                      </p:cBhvr>
                                    </p:animRot>
                                  </p:childTnLst>
                                </p:cTn>
                              </p:par>
                              <p:par>
                                <p:cTn id="522" presetID="8" presetClass="emph" presetSubtype="0" fill="hold" grpId="1" nodeType="withEffect">
                                  <p:stCondLst>
                                    <p:cond delay="0"/>
                                  </p:stCondLst>
                                  <p:childTnLst>
                                    <p:animRot by="21600000">
                                      <p:cBhvr>
                                        <p:cTn id="523" dur="3000" fill="hold"/>
                                        <p:tgtEl>
                                          <p:spTgt spid="38"/>
                                        </p:tgtEl>
                                        <p:attrNameLst>
                                          <p:attrName>r</p:attrName>
                                        </p:attrNameLst>
                                      </p:cBhvr>
                                    </p:animRot>
                                  </p:childTnLst>
                                </p:cTn>
                              </p:par>
                              <p:par>
                                <p:cTn id="524" presetID="8" presetClass="emph" presetSubtype="0" fill="hold" grpId="1" nodeType="withEffect">
                                  <p:stCondLst>
                                    <p:cond delay="0"/>
                                  </p:stCondLst>
                                  <p:childTnLst>
                                    <p:animRot by="21600000">
                                      <p:cBhvr>
                                        <p:cTn id="525" dur="3000" fill="hold"/>
                                        <p:tgtEl>
                                          <p:spTgt spid="39"/>
                                        </p:tgtEl>
                                        <p:attrNameLst>
                                          <p:attrName>r</p:attrName>
                                        </p:attrNameLst>
                                      </p:cBhvr>
                                    </p:animRot>
                                  </p:childTnLst>
                                </p:cTn>
                              </p:par>
                              <p:par>
                                <p:cTn id="526" presetID="8" presetClass="emph" presetSubtype="0" fill="hold" grpId="1" nodeType="withEffect">
                                  <p:stCondLst>
                                    <p:cond delay="0"/>
                                  </p:stCondLst>
                                  <p:childTnLst>
                                    <p:animRot by="21600000">
                                      <p:cBhvr>
                                        <p:cTn id="527" dur="3000" fill="hold"/>
                                        <p:tgtEl>
                                          <p:spTgt spid="40"/>
                                        </p:tgtEl>
                                        <p:attrNameLst>
                                          <p:attrName>r</p:attrName>
                                        </p:attrNameLst>
                                      </p:cBhvr>
                                    </p:animRot>
                                  </p:childTnLst>
                                </p:cTn>
                              </p:par>
                              <p:par>
                                <p:cTn id="528" presetID="8" presetClass="emph" presetSubtype="0" fill="hold" grpId="1" nodeType="withEffect">
                                  <p:stCondLst>
                                    <p:cond delay="0"/>
                                  </p:stCondLst>
                                  <p:childTnLst>
                                    <p:animRot by="21600000">
                                      <p:cBhvr>
                                        <p:cTn id="529" dur="3000" fill="hold"/>
                                        <p:tgtEl>
                                          <p:spTgt spid="41"/>
                                        </p:tgtEl>
                                        <p:attrNameLst>
                                          <p:attrName>r</p:attrName>
                                        </p:attrNameLst>
                                      </p:cBhvr>
                                    </p:animRot>
                                  </p:childTnLst>
                                </p:cTn>
                              </p:par>
                              <p:par>
                                <p:cTn id="530" presetID="8" presetClass="emph" presetSubtype="0" fill="hold" grpId="1" nodeType="withEffect">
                                  <p:stCondLst>
                                    <p:cond delay="0"/>
                                  </p:stCondLst>
                                  <p:childTnLst>
                                    <p:animRot by="21600000">
                                      <p:cBhvr>
                                        <p:cTn id="531" dur="3000" fill="hold"/>
                                        <p:tgtEl>
                                          <p:spTgt spid="42"/>
                                        </p:tgtEl>
                                        <p:attrNameLst>
                                          <p:attrName>r</p:attrName>
                                        </p:attrNameLst>
                                      </p:cBhvr>
                                    </p:animRot>
                                  </p:childTnLst>
                                </p:cTn>
                              </p:par>
                              <p:par>
                                <p:cTn id="532" presetID="8" presetClass="emph" presetSubtype="0" fill="hold" grpId="1" nodeType="withEffect">
                                  <p:stCondLst>
                                    <p:cond delay="0"/>
                                  </p:stCondLst>
                                  <p:childTnLst>
                                    <p:animRot by="21600000">
                                      <p:cBhvr>
                                        <p:cTn id="533" dur="3000" fill="hold"/>
                                        <p:tgtEl>
                                          <p:spTgt spid="43"/>
                                        </p:tgtEl>
                                        <p:attrNameLst>
                                          <p:attrName>r</p:attrName>
                                        </p:attrNameLst>
                                      </p:cBhvr>
                                    </p:animRot>
                                  </p:childTnLst>
                                </p:cTn>
                              </p:par>
                              <p:par>
                                <p:cTn id="534" presetID="8" presetClass="emph" presetSubtype="0" fill="hold" grpId="1" nodeType="withEffect">
                                  <p:stCondLst>
                                    <p:cond delay="0"/>
                                  </p:stCondLst>
                                  <p:childTnLst>
                                    <p:animRot by="21600000">
                                      <p:cBhvr>
                                        <p:cTn id="535" dur="3000" fill="hold"/>
                                        <p:tgtEl>
                                          <p:spTgt spid="44"/>
                                        </p:tgtEl>
                                        <p:attrNameLst>
                                          <p:attrName>r</p:attrName>
                                        </p:attrNameLst>
                                      </p:cBhvr>
                                    </p:animRot>
                                  </p:childTnLst>
                                </p:cTn>
                              </p:par>
                              <p:par>
                                <p:cTn id="536" presetID="8" presetClass="emph" presetSubtype="0" fill="hold" grpId="1" nodeType="withEffect">
                                  <p:stCondLst>
                                    <p:cond delay="0"/>
                                  </p:stCondLst>
                                  <p:childTnLst>
                                    <p:animRot by="21600000">
                                      <p:cBhvr>
                                        <p:cTn id="537" dur="3000" fill="hold"/>
                                        <p:tgtEl>
                                          <p:spTgt spid="45"/>
                                        </p:tgtEl>
                                        <p:attrNameLst>
                                          <p:attrName>r</p:attrName>
                                        </p:attrNameLst>
                                      </p:cBhvr>
                                    </p:animRot>
                                  </p:childTnLst>
                                </p:cTn>
                              </p:par>
                              <p:par>
                                <p:cTn id="538" presetID="8" presetClass="emph" presetSubtype="0" fill="hold" grpId="1" nodeType="withEffect">
                                  <p:stCondLst>
                                    <p:cond delay="0"/>
                                  </p:stCondLst>
                                  <p:childTnLst>
                                    <p:animRot by="21600000">
                                      <p:cBhvr>
                                        <p:cTn id="539" dur="3000" fill="hold"/>
                                        <p:tgtEl>
                                          <p:spTgt spid="46"/>
                                        </p:tgtEl>
                                        <p:attrNameLst>
                                          <p:attrName>r</p:attrName>
                                        </p:attrNameLst>
                                      </p:cBhvr>
                                    </p:animRot>
                                  </p:childTnLst>
                                </p:cTn>
                              </p:par>
                              <p:par>
                                <p:cTn id="540" presetID="8" presetClass="emph" presetSubtype="0" fill="hold" grpId="1" nodeType="withEffect">
                                  <p:stCondLst>
                                    <p:cond delay="0"/>
                                  </p:stCondLst>
                                  <p:childTnLst>
                                    <p:animRot by="21600000">
                                      <p:cBhvr>
                                        <p:cTn id="541" dur="3000" fill="hold"/>
                                        <p:tgtEl>
                                          <p:spTgt spid="47"/>
                                        </p:tgtEl>
                                        <p:attrNameLst>
                                          <p:attrName>r</p:attrName>
                                        </p:attrNameLst>
                                      </p:cBhvr>
                                    </p:animRot>
                                  </p:childTnLst>
                                </p:cTn>
                              </p:par>
                              <p:par>
                                <p:cTn id="542" presetID="8" presetClass="emph" presetSubtype="0" fill="hold" grpId="1" nodeType="withEffect">
                                  <p:stCondLst>
                                    <p:cond delay="0"/>
                                  </p:stCondLst>
                                  <p:childTnLst>
                                    <p:animRot by="21600000">
                                      <p:cBhvr>
                                        <p:cTn id="543" dur="3000" fill="hold"/>
                                        <p:tgtEl>
                                          <p:spTgt spid="48"/>
                                        </p:tgtEl>
                                        <p:attrNameLst>
                                          <p:attrName>r</p:attrName>
                                        </p:attrNameLst>
                                      </p:cBhvr>
                                    </p:animRot>
                                  </p:childTnLst>
                                </p:cTn>
                              </p:par>
                              <p:par>
                                <p:cTn id="544" presetID="8" presetClass="emph" presetSubtype="0" fill="hold" grpId="1" nodeType="withEffect">
                                  <p:stCondLst>
                                    <p:cond delay="0"/>
                                  </p:stCondLst>
                                  <p:childTnLst>
                                    <p:animRot by="21600000">
                                      <p:cBhvr>
                                        <p:cTn id="545" dur="3000" fill="hold"/>
                                        <p:tgtEl>
                                          <p:spTgt spid="49"/>
                                        </p:tgtEl>
                                        <p:attrNameLst>
                                          <p:attrName>r</p:attrName>
                                        </p:attrNameLst>
                                      </p:cBhvr>
                                    </p:animRot>
                                  </p:childTnLst>
                                </p:cTn>
                              </p:par>
                              <p:par>
                                <p:cTn id="546" presetID="8" presetClass="emph" presetSubtype="0" fill="hold" grpId="1" nodeType="withEffect">
                                  <p:stCondLst>
                                    <p:cond delay="0"/>
                                  </p:stCondLst>
                                  <p:childTnLst>
                                    <p:animRot by="21600000">
                                      <p:cBhvr>
                                        <p:cTn id="547" dur="3000" fill="hold"/>
                                        <p:tgtEl>
                                          <p:spTgt spid="50"/>
                                        </p:tgtEl>
                                        <p:attrNameLst>
                                          <p:attrName>r</p:attrName>
                                        </p:attrNameLst>
                                      </p:cBhvr>
                                    </p:animRot>
                                  </p:childTnLst>
                                </p:cTn>
                              </p:par>
                              <p:par>
                                <p:cTn id="548" presetID="8" presetClass="emph" presetSubtype="0" fill="hold" grpId="1" nodeType="withEffect">
                                  <p:stCondLst>
                                    <p:cond delay="0"/>
                                  </p:stCondLst>
                                  <p:childTnLst>
                                    <p:animRot by="21600000">
                                      <p:cBhvr>
                                        <p:cTn id="549" dur="3000" fill="hold"/>
                                        <p:tgtEl>
                                          <p:spTgt spid="51"/>
                                        </p:tgtEl>
                                        <p:attrNameLst>
                                          <p:attrName>r</p:attrName>
                                        </p:attrNameLst>
                                      </p:cBhvr>
                                    </p:animRot>
                                  </p:childTnLst>
                                </p:cTn>
                              </p:par>
                              <p:par>
                                <p:cTn id="550" presetID="8" presetClass="emph" presetSubtype="0" fill="hold" grpId="1" nodeType="withEffect">
                                  <p:stCondLst>
                                    <p:cond delay="0"/>
                                  </p:stCondLst>
                                  <p:childTnLst>
                                    <p:animRot by="21600000">
                                      <p:cBhvr>
                                        <p:cTn id="551" dur="3000" fill="hold"/>
                                        <p:tgtEl>
                                          <p:spTgt spid="52"/>
                                        </p:tgtEl>
                                        <p:attrNameLst>
                                          <p:attrName>r</p:attrName>
                                        </p:attrNameLst>
                                      </p:cBhvr>
                                    </p:animRot>
                                  </p:childTnLst>
                                </p:cTn>
                              </p:par>
                              <p:par>
                                <p:cTn id="552" presetID="8" presetClass="emph" presetSubtype="0" fill="hold" grpId="1" nodeType="withEffect">
                                  <p:stCondLst>
                                    <p:cond delay="0"/>
                                  </p:stCondLst>
                                  <p:childTnLst>
                                    <p:animRot by="21600000">
                                      <p:cBhvr>
                                        <p:cTn id="553" dur="3000" fill="hold"/>
                                        <p:tgtEl>
                                          <p:spTgt spid="53"/>
                                        </p:tgtEl>
                                        <p:attrNameLst>
                                          <p:attrName>r</p:attrName>
                                        </p:attrNameLst>
                                      </p:cBhvr>
                                    </p:animRot>
                                  </p:childTnLst>
                                </p:cTn>
                              </p:par>
                              <p:par>
                                <p:cTn id="554" presetID="8" presetClass="emph" presetSubtype="0" fill="hold" grpId="1" nodeType="withEffect">
                                  <p:stCondLst>
                                    <p:cond delay="0"/>
                                  </p:stCondLst>
                                  <p:childTnLst>
                                    <p:animRot by="21600000">
                                      <p:cBhvr>
                                        <p:cTn id="555" dur="3000" fill="hold"/>
                                        <p:tgtEl>
                                          <p:spTgt spid="54"/>
                                        </p:tgtEl>
                                        <p:attrNameLst>
                                          <p:attrName>r</p:attrName>
                                        </p:attrNameLst>
                                      </p:cBhvr>
                                    </p:animRot>
                                  </p:childTnLst>
                                </p:cTn>
                              </p:par>
                              <p:par>
                                <p:cTn id="556" presetID="8" presetClass="emph" presetSubtype="0" fill="hold" grpId="1" nodeType="withEffect">
                                  <p:stCondLst>
                                    <p:cond delay="0"/>
                                  </p:stCondLst>
                                  <p:childTnLst>
                                    <p:animRot by="21600000">
                                      <p:cBhvr>
                                        <p:cTn id="557" dur="3000" fill="hold"/>
                                        <p:tgtEl>
                                          <p:spTgt spid="55"/>
                                        </p:tgtEl>
                                        <p:attrNameLst>
                                          <p:attrName>r</p:attrName>
                                        </p:attrNameLst>
                                      </p:cBhvr>
                                    </p:animRot>
                                  </p:childTnLst>
                                </p:cTn>
                              </p:par>
                              <p:par>
                                <p:cTn id="558" presetID="8" presetClass="emph" presetSubtype="0" fill="hold" grpId="1" nodeType="withEffect">
                                  <p:stCondLst>
                                    <p:cond delay="0"/>
                                  </p:stCondLst>
                                  <p:childTnLst>
                                    <p:animRot by="21600000">
                                      <p:cBhvr>
                                        <p:cTn id="559" dur="3000" fill="hold"/>
                                        <p:tgtEl>
                                          <p:spTgt spid="56"/>
                                        </p:tgtEl>
                                        <p:attrNameLst>
                                          <p:attrName>r</p:attrName>
                                        </p:attrNameLst>
                                      </p:cBhvr>
                                    </p:animRot>
                                  </p:childTnLst>
                                </p:cTn>
                              </p:par>
                              <p:par>
                                <p:cTn id="560" presetID="8" presetClass="emph" presetSubtype="0" fill="hold" grpId="1" nodeType="withEffect">
                                  <p:stCondLst>
                                    <p:cond delay="0"/>
                                  </p:stCondLst>
                                  <p:childTnLst>
                                    <p:animRot by="21600000">
                                      <p:cBhvr>
                                        <p:cTn id="561" dur="3000" fill="hold"/>
                                        <p:tgtEl>
                                          <p:spTgt spid="57"/>
                                        </p:tgtEl>
                                        <p:attrNameLst>
                                          <p:attrName>r</p:attrName>
                                        </p:attrNameLst>
                                      </p:cBhvr>
                                    </p:animRot>
                                  </p:childTnLst>
                                </p:cTn>
                              </p:par>
                              <p:par>
                                <p:cTn id="562" presetID="8" presetClass="emph" presetSubtype="0" fill="hold" grpId="1" nodeType="withEffect">
                                  <p:stCondLst>
                                    <p:cond delay="0"/>
                                  </p:stCondLst>
                                  <p:childTnLst>
                                    <p:animRot by="21600000">
                                      <p:cBhvr>
                                        <p:cTn id="563" dur="3000" fill="hold"/>
                                        <p:tgtEl>
                                          <p:spTgt spid="58"/>
                                        </p:tgtEl>
                                        <p:attrNameLst>
                                          <p:attrName>r</p:attrName>
                                        </p:attrNameLst>
                                      </p:cBhvr>
                                    </p:animRot>
                                  </p:childTnLst>
                                </p:cTn>
                              </p:par>
                              <p:par>
                                <p:cTn id="564" presetID="8" presetClass="emph" presetSubtype="0" fill="hold" grpId="1" nodeType="withEffect">
                                  <p:stCondLst>
                                    <p:cond delay="0"/>
                                  </p:stCondLst>
                                  <p:childTnLst>
                                    <p:animRot by="21600000">
                                      <p:cBhvr>
                                        <p:cTn id="565" dur="3000" fill="hold"/>
                                        <p:tgtEl>
                                          <p:spTgt spid="59"/>
                                        </p:tgtEl>
                                        <p:attrNameLst>
                                          <p:attrName>r</p:attrName>
                                        </p:attrNameLst>
                                      </p:cBhvr>
                                    </p:animRot>
                                  </p:childTnLst>
                                </p:cTn>
                              </p:par>
                              <p:par>
                                <p:cTn id="566" presetID="8" presetClass="emph" presetSubtype="0" fill="hold" grpId="1" nodeType="withEffect">
                                  <p:stCondLst>
                                    <p:cond delay="0"/>
                                  </p:stCondLst>
                                  <p:childTnLst>
                                    <p:animRot by="21600000">
                                      <p:cBhvr>
                                        <p:cTn id="567" dur="3000" fill="hold"/>
                                        <p:tgtEl>
                                          <p:spTgt spid="60"/>
                                        </p:tgtEl>
                                        <p:attrNameLst>
                                          <p:attrName>r</p:attrName>
                                        </p:attrNameLst>
                                      </p:cBhvr>
                                    </p:animRot>
                                  </p:childTnLst>
                                </p:cTn>
                              </p:par>
                              <p:par>
                                <p:cTn id="568" presetID="8" presetClass="emph" presetSubtype="0" fill="hold" grpId="1" nodeType="withEffect">
                                  <p:stCondLst>
                                    <p:cond delay="0"/>
                                  </p:stCondLst>
                                  <p:childTnLst>
                                    <p:animRot by="21600000">
                                      <p:cBhvr>
                                        <p:cTn id="569" dur="3000" fill="hold"/>
                                        <p:tgtEl>
                                          <p:spTgt spid="61"/>
                                        </p:tgtEl>
                                        <p:attrNameLst>
                                          <p:attrName>r</p:attrName>
                                        </p:attrNameLst>
                                      </p:cBhvr>
                                    </p:animRot>
                                  </p:childTnLst>
                                </p:cTn>
                              </p:par>
                              <p:par>
                                <p:cTn id="570" presetID="8" presetClass="emph" presetSubtype="0" fill="hold" grpId="1" nodeType="withEffect">
                                  <p:stCondLst>
                                    <p:cond delay="0"/>
                                  </p:stCondLst>
                                  <p:childTnLst>
                                    <p:animRot by="21600000">
                                      <p:cBhvr>
                                        <p:cTn id="571" dur="3000" fill="hold"/>
                                        <p:tgtEl>
                                          <p:spTgt spid="62"/>
                                        </p:tgtEl>
                                        <p:attrNameLst>
                                          <p:attrName>r</p:attrName>
                                        </p:attrNameLst>
                                      </p:cBhvr>
                                    </p:animRot>
                                  </p:childTnLst>
                                </p:cTn>
                              </p:par>
                              <p:par>
                                <p:cTn id="572" presetID="8" presetClass="emph" presetSubtype="0" fill="hold" grpId="1" nodeType="withEffect">
                                  <p:stCondLst>
                                    <p:cond delay="0"/>
                                  </p:stCondLst>
                                  <p:childTnLst>
                                    <p:animRot by="21600000">
                                      <p:cBhvr>
                                        <p:cTn id="573" dur="3000" fill="hold"/>
                                        <p:tgtEl>
                                          <p:spTgt spid="63"/>
                                        </p:tgtEl>
                                        <p:attrNameLst>
                                          <p:attrName>r</p:attrName>
                                        </p:attrNameLst>
                                      </p:cBhvr>
                                    </p:animRot>
                                  </p:childTnLst>
                                </p:cTn>
                              </p:par>
                              <p:par>
                                <p:cTn id="574" presetID="8" presetClass="emph" presetSubtype="0" fill="hold" grpId="1" nodeType="withEffect">
                                  <p:stCondLst>
                                    <p:cond delay="0"/>
                                  </p:stCondLst>
                                  <p:childTnLst>
                                    <p:animRot by="21600000">
                                      <p:cBhvr>
                                        <p:cTn id="575" dur="3000" fill="hold"/>
                                        <p:tgtEl>
                                          <p:spTgt spid="64"/>
                                        </p:tgtEl>
                                        <p:attrNameLst>
                                          <p:attrName>r</p:attrName>
                                        </p:attrNameLst>
                                      </p:cBhvr>
                                    </p:animRot>
                                  </p:childTnLst>
                                </p:cTn>
                              </p:par>
                              <p:par>
                                <p:cTn id="576" presetID="8" presetClass="emph" presetSubtype="0" fill="hold" grpId="1" nodeType="withEffect">
                                  <p:stCondLst>
                                    <p:cond delay="0"/>
                                  </p:stCondLst>
                                  <p:childTnLst>
                                    <p:animRot by="21600000">
                                      <p:cBhvr>
                                        <p:cTn id="577" dur="3000" fill="hold"/>
                                        <p:tgtEl>
                                          <p:spTgt spid="65"/>
                                        </p:tgtEl>
                                        <p:attrNameLst>
                                          <p:attrName>r</p:attrName>
                                        </p:attrNameLst>
                                      </p:cBhvr>
                                    </p:animRot>
                                  </p:childTnLst>
                                </p:cTn>
                              </p:par>
                              <p:par>
                                <p:cTn id="578" presetID="8" presetClass="emph" presetSubtype="0" fill="hold" grpId="1" nodeType="withEffect">
                                  <p:stCondLst>
                                    <p:cond delay="0"/>
                                  </p:stCondLst>
                                  <p:childTnLst>
                                    <p:animRot by="21600000">
                                      <p:cBhvr>
                                        <p:cTn id="579" dur="3000" fill="hold"/>
                                        <p:tgtEl>
                                          <p:spTgt spid="66"/>
                                        </p:tgtEl>
                                        <p:attrNameLst>
                                          <p:attrName>r</p:attrName>
                                        </p:attrNameLst>
                                      </p:cBhvr>
                                    </p:animRot>
                                  </p:childTnLst>
                                </p:cTn>
                              </p:par>
                              <p:par>
                                <p:cTn id="580" presetID="8" presetClass="emph" presetSubtype="0" fill="hold" grpId="1" nodeType="withEffect">
                                  <p:stCondLst>
                                    <p:cond delay="0"/>
                                  </p:stCondLst>
                                  <p:childTnLst>
                                    <p:animRot by="21600000">
                                      <p:cBhvr>
                                        <p:cTn id="581" dur="3000" fill="hold"/>
                                        <p:tgtEl>
                                          <p:spTgt spid="67"/>
                                        </p:tgtEl>
                                        <p:attrNameLst>
                                          <p:attrName>r</p:attrName>
                                        </p:attrNameLst>
                                      </p:cBhvr>
                                    </p:animRot>
                                  </p:childTnLst>
                                </p:cTn>
                              </p:par>
                              <p:par>
                                <p:cTn id="582" presetID="8" presetClass="emph" presetSubtype="0" fill="hold" grpId="1" nodeType="withEffect">
                                  <p:stCondLst>
                                    <p:cond delay="0"/>
                                  </p:stCondLst>
                                  <p:childTnLst>
                                    <p:animRot by="21600000">
                                      <p:cBhvr>
                                        <p:cTn id="583" dur="3000" fill="hold"/>
                                        <p:tgtEl>
                                          <p:spTgt spid="68"/>
                                        </p:tgtEl>
                                        <p:attrNameLst>
                                          <p:attrName>r</p:attrName>
                                        </p:attrNameLst>
                                      </p:cBhvr>
                                    </p:animRot>
                                  </p:childTnLst>
                                </p:cTn>
                              </p:par>
                              <p:par>
                                <p:cTn id="584" presetID="8" presetClass="emph" presetSubtype="0" fill="hold" grpId="1" nodeType="withEffect">
                                  <p:stCondLst>
                                    <p:cond delay="0"/>
                                  </p:stCondLst>
                                  <p:childTnLst>
                                    <p:animRot by="21600000">
                                      <p:cBhvr>
                                        <p:cTn id="585" dur="3000" fill="hold"/>
                                        <p:tgtEl>
                                          <p:spTgt spid="69"/>
                                        </p:tgtEl>
                                        <p:attrNameLst>
                                          <p:attrName>r</p:attrName>
                                        </p:attrNameLst>
                                      </p:cBhvr>
                                    </p:animRot>
                                  </p:childTnLst>
                                </p:cTn>
                              </p:par>
                              <p:par>
                                <p:cTn id="586" presetID="8" presetClass="emph" presetSubtype="0" fill="hold" grpId="1" nodeType="withEffect">
                                  <p:stCondLst>
                                    <p:cond delay="0"/>
                                  </p:stCondLst>
                                  <p:childTnLst>
                                    <p:animRot by="21600000">
                                      <p:cBhvr>
                                        <p:cTn id="587" dur="3000" fill="hold"/>
                                        <p:tgtEl>
                                          <p:spTgt spid="70"/>
                                        </p:tgtEl>
                                        <p:attrNameLst>
                                          <p:attrName>r</p:attrName>
                                        </p:attrNameLst>
                                      </p:cBhvr>
                                    </p:animRot>
                                  </p:childTnLst>
                                </p:cTn>
                              </p:par>
                              <p:par>
                                <p:cTn id="588" presetID="8" presetClass="emph" presetSubtype="0" fill="hold" grpId="1" nodeType="withEffect">
                                  <p:stCondLst>
                                    <p:cond delay="0"/>
                                  </p:stCondLst>
                                  <p:childTnLst>
                                    <p:animRot by="21600000">
                                      <p:cBhvr>
                                        <p:cTn id="589" dur="3000" fill="hold"/>
                                        <p:tgtEl>
                                          <p:spTgt spid="71"/>
                                        </p:tgtEl>
                                        <p:attrNameLst>
                                          <p:attrName>r</p:attrName>
                                        </p:attrNameLst>
                                      </p:cBhvr>
                                    </p:animRot>
                                  </p:childTnLst>
                                </p:cTn>
                              </p:par>
                              <p:par>
                                <p:cTn id="590" presetID="8" presetClass="emph" presetSubtype="0" fill="hold" grpId="1" nodeType="withEffect">
                                  <p:stCondLst>
                                    <p:cond delay="0"/>
                                  </p:stCondLst>
                                  <p:childTnLst>
                                    <p:animRot by="21600000">
                                      <p:cBhvr>
                                        <p:cTn id="591" dur="3000" fill="hold"/>
                                        <p:tgtEl>
                                          <p:spTgt spid="72"/>
                                        </p:tgtEl>
                                        <p:attrNameLst>
                                          <p:attrName>r</p:attrName>
                                        </p:attrNameLst>
                                      </p:cBhvr>
                                    </p:animRot>
                                  </p:childTnLst>
                                </p:cTn>
                              </p:par>
                              <p:par>
                                <p:cTn id="592" presetID="8" presetClass="emph" presetSubtype="0" fill="hold" grpId="1" nodeType="withEffect">
                                  <p:stCondLst>
                                    <p:cond delay="0"/>
                                  </p:stCondLst>
                                  <p:childTnLst>
                                    <p:animRot by="21600000">
                                      <p:cBhvr>
                                        <p:cTn id="593" dur="3000" fill="hold"/>
                                        <p:tgtEl>
                                          <p:spTgt spid="73"/>
                                        </p:tgtEl>
                                        <p:attrNameLst>
                                          <p:attrName>r</p:attrName>
                                        </p:attrNameLst>
                                      </p:cBhvr>
                                    </p:animRot>
                                  </p:childTnLst>
                                </p:cTn>
                              </p:par>
                              <p:par>
                                <p:cTn id="594" presetID="8" presetClass="emph" presetSubtype="0" fill="hold" grpId="1" nodeType="withEffect">
                                  <p:stCondLst>
                                    <p:cond delay="0"/>
                                  </p:stCondLst>
                                  <p:childTnLst>
                                    <p:animRot by="21600000">
                                      <p:cBhvr>
                                        <p:cTn id="595" dur="3000" fill="hold"/>
                                        <p:tgtEl>
                                          <p:spTgt spid="74"/>
                                        </p:tgtEl>
                                        <p:attrNameLst>
                                          <p:attrName>r</p:attrName>
                                        </p:attrNameLst>
                                      </p:cBhvr>
                                    </p:animRot>
                                  </p:childTnLst>
                                </p:cTn>
                              </p:par>
                              <p:par>
                                <p:cTn id="596" presetID="8" presetClass="emph" presetSubtype="0" fill="hold" grpId="1" nodeType="withEffect">
                                  <p:stCondLst>
                                    <p:cond delay="0"/>
                                  </p:stCondLst>
                                  <p:childTnLst>
                                    <p:animRot by="21600000">
                                      <p:cBhvr>
                                        <p:cTn id="597" dur="3000" fill="hold"/>
                                        <p:tgtEl>
                                          <p:spTgt spid="75"/>
                                        </p:tgtEl>
                                        <p:attrNameLst>
                                          <p:attrName>r</p:attrName>
                                        </p:attrNameLst>
                                      </p:cBhvr>
                                    </p:animRot>
                                  </p:childTnLst>
                                </p:cTn>
                              </p:par>
                              <p:par>
                                <p:cTn id="598" presetID="8" presetClass="emph" presetSubtype="0" fill="hold" grpId="1" nodeType="withEffect">
                                  <p:stCondLst>
                                    <p:cond delay="0"/>
                                  </p:stCondLst>
                                  <p:childTnLst>
                                    <p:animRot by="21600000">
                                      <p:cBhvr>
                                        <p:cTn id="599" dur="3000" fill="hold"/>
                                        <p:tgtEl>
                                          <p:spTgt spid="76"/>
                                        </p:tgtEl>
                                        <p:attrNameLst>
                                          <p:attrName>r</p:attrName>
                                        </p:attrNameLst>
                                      </p:cBhvr>
                                    </p:animRot>
                                  </p:childTnLst>
                                </p:cTn>
                              </p:par>
                              <p:par>
                                <p:cTn id="600" presetID="8" presetClass="emph" presetSubtype="0" fill="hold" grpId="1" nodeType="withEffect">
                                  <p:stCondLst>
                                    <p:cond delay="0"/>
                                  </p:stCondLst>
                                  <p:childTnLst>
                                    <p:animRot by="21600000">
                                      <p:cBhvr>
                                        <p:cTn id="601" dur="3000" fill="hold"/>
                                        <p:tgtEl>
                                          <p:spTgt spid="77"/>
                                        </p:tgtEl>
                                        <p:attrNameLst>
                                          <p:attrName>r</p:attrName>
                                        </p:attrNameLst>
                                      </p:cBhvr>
                                    </p:animRot>
                                  </p:childTnLst>
                                </p:cTn>
                              </p:par>
                              <p:par>
                                <p:cTn id="602" presetID="8" presetClass="emph" presetSubtype="0" fill="hold" grpId="1" nodeType="withEffect">
                                  <p:stCondLst>
                                    <p:cond delay="0"/>
                                  </p:stCondLst>
                                  <p:childTnLst>
                                    <p:animRot by="21600000">
                                      <p:cBhvr>
                                        <p:cTn id="603" dur="3000" fill="hold"/>
                                        <p:tgtEl>
                                          <p:spTgt spid="78"/>
                                        </p:tgtEl>
                                        <p:attrNameLst>
                                          <p:attrName>r</p:attrName>
                                        </p:attrNameLst>
                                      </p:cBhvr>
                                    </p:animRot>
                                  </p:childTnLst>
                                </p:cTn>
                              </p:par>
                              <p:par>
                                <p:cTn id="604" presetID="8" presetClass="emph" presetSubtype="0" fill="hold" grpId="1" nodeType="withEffect">
                                  <p:stCondLst>
                                    <p:cond delay="0"/>
                                  </p:stCondLst>
                                  <p:childTnLst>
                                    <p:animRot by="21600000">
                                      <p:cBhvr>
                                        <p:cTn id="605" dur="3000" fill="hold"/>
                                        <p:tgtEl>
                                          <p:spTgt spid="79"/>
                                        </p:tgtEl>
                                        <p:attrNameLst>
                                          <p:attrName>r</p:attrName>
                                        </p:attrNameLst>
                                      </p:cBhvr>
                                    </p:animRot>
                                  </p:childTnLst>
                                </p:cTn>
                              </p:par>
                              <p:par>
                                <p:cTn id="606" presetID="8" presetClass="emph" presetSubtype="0" fill="hold" grpId="1" nodeType="withEffect">
                                  <p:stCondLst>
                                    <p:cond delay="0"/>
                                  </p:stCondLst>
                                  <p:childTnLst>
                                    <p:animRot by="21600000">
                                      <p:cBhvr>
                                        <p:cTn id="607" dur="3000" fill="hold"/>
                                        <p:tgtEl>
                                          <p:spTgt spid="80"/>
                                        </p:tgtEl>
                                        <p:attrNameLst>
                                          <p:attrName>r</p:attrName>
                                        </p:attrNameLst>
                                      </p:cBhvr>
                                    </p:animRot>
                                  </p:childTnLst>
                                </p:cTn>
                              </p:par>
                              <p:par>
                                <p:cTn id="608" presetID="8" presetClass="emph" presetSubtype="0" fill="hold" grpId="1" nodeType="withEffect">
                                  <p:stCondLst>
                                    <p:cond delay="0"/>
                                  </p:stCondLst>
                                  <p:childTnLst>
                                    <p:animRot by="21600000">
                                      <p:cBhvr>
                                        <p:cTn id="609" dur="3000" fill="hold"/>
                                        <p:tgtEl>
                                          <p:spTgt spid="81"/>
                                        </p:tgtEl>
                                        <p:attrNameLst>
                                          <p:attrName>r</p:attrName>
                                        </p:attrNameLst>
                                      </p:cBhvr>
                                    </p:animRot>
                                  </p:childTnLst>
                                </p:cTn>
                              </p:par>
                              <p:par>
                                <p:cTn id="610" presetID="8" presetClass="emph" presetSubtype="0" fill="hold" grpId="1" nodeType="withEffect">
                                  <p:stCondLst>
                                    <p:cond delay="0"/>
                                  </p:stCondLst>
                                  <p:childTnLst>
                                    <p:animRot by="21600000">
                                      <p:cBhvr>
                                        <p:cTn id="611" dur="3000" fill="hold"/>
                                        <p:tgtEl>
                                          <p:spTgt spid="82"/>
                                        </p:tgtEl>
                                        <p:attrNameLst>
                                          <p:attrName>r</p:attrName>
                                        </p:attrNameLst>
                                      </p:cBhvr>
                                    </p:animRot>
                                  </p:childTnLst>
                                </p:cTn>
                              </p:par>
                              <p:par>
                                <p:cTn id="612" presetID="8" presetClass="emph" presetSubtype="0" fill="hold" grpId="1" nodeType="withEffect">
                                  <p:stCondLst>
                                    <p:cond delay="0"/>
                                  </p:stCondLst>
                                  <p:childTnLst>
                                    <p:animRot by="21600000">
                                      <p:cBhvr>
                                        <p:cTn id="613" dur="3000" fill="hold"/>
                                        <p:tgtEl>
                                          <p:spTgt spid="83"/>
                                        </p:tgtEl>
                                        <p:attrNameLst>
                                          <p:attrName>r</p:attrName>
                                        </p:attrNameLst>
                                      </p:cBhvr>
                                    </p:animRot>
                                  </p:childTnLst>
                                </p:cTn>
                              </p:par>
                              <p:par>
                                <p:cTn id="614" presetID="8" presetClass="emph" presetSubtype="0" fill="hold" grpId="1" nodeType="withEffect">
                                  <p:stCondLst>
                                    <p:cond delay="0"/>
                                  </p:stCondLst>
                                  <p:childTnLst>
                                    <p:animRot by="21600000">
                                      <p:cBhvr>
                                        <p:cTn id="615" dur="3000" fill="hold"/>
                                        <p:tgtEl>
                                          <p:spTgt spid="84"/>
                                        </p:tgtEl>
                                        <p:attrNameLst>
                                          <p:attrName>r</p:attrName>
                                        </p:attrNameLst>
                                      </p:cBhvr>
                                    </p:animRot>
                                  </p:childTnLst>
                                </p:cTn>
                              </p:par>
                              <p:par>
                                <p:cTn id="616" presetID="8" presetClass="emph" presetSubtype="0" fill="hold" grpId="1" nodeType="withEffect">
                                  <p:stCondLst>
                                    <p:cond delay="0"/>
                                  </p:stCondLst>
                                  <p:childTnLst>
                                    <p:animRot by="21600000">
                                      <p:cBhvr>
                                        <p:cTn id="617" dur="3000" fill="hold"/>
                                        <p:tgtEl>
                                          <p:spTgt spid="85"/>
                                        </p:tgtEl>
                                        <p:attrNameLst>
                                          <p:attrName>r</p:attrName>
                                        </p:attrNameLst>
                                      </p:cBhvr>
                                    </p:animRot>
                                  </p:childTnLst>
                                </p:cTn>
                              </p:par>
                              <p:par>
                                <p:cTn id="618" presetID="8" presetClass="emph" presetSubtype="0" fill="hold" grpId="1" nodeType="withEffect">
                                  <p:stCondLst>
                                    <p:cond delay="0"/>
                                  </p:stCondLst>
                                  <p:childTnLst>
                                    <p:animRot by="21600000">
                                      <p:cBhvr>
                                        <p:cTn id="619" dur="3000" fill="hold"/>
                                        <p:tgtEl>
                                          <p:spTgt spid="86"/>
                                        </p:tgtEl>
                                        <p:attrNameLst>
                                          <p:attrName>r</p:attrName>
                                        </p:attrNameLst>
                                      </p:cBhvr>
                                    </p:animRot>
                                  </p:childTnLst>
                                </p:cTn>
                              </p:par>
                              <p:par>
                                <p:cTn id="620" presetID="8" presetClass="emph" presetSubtype="0" fill="hold" grpId="1" nodeType="withEffect">
                                  <p:stCondLst>
                                    <p:cond delay="0"/>
                                  </p:stCondLst>
                                  <p:childTnLst>
                                    <p:animRot by="21600000">
                                      <p:cBhvr>
                                        <p:cTn id="621" dur="3000" fill="hold"/>
                                        <p:tgtEl>
                                          <p:spTgt spid="87"/>
                                        </p:tgtEl>
                                        <p:attrNameLst>
                                          <p:attrName>r</p:attrName>
                                        </p:attrNameLst>
                                      </p:cBhvr>
                                    </p:animRot>
                                  </p:childTnLst>
                                </p:cTn>
                              </p:par>
                              <p:par>
                                <p:cTn id="622" presetID="8" presetClass="emph" presetSubtype="0" fill="hold" grpId="1" nodeType="withEffect">
                                  <p:stCondLst>
                                    <p:cond delay="0"/>
                                  </p:stCondLst>
                                  <p:childTnLst>
                                    <p:animRot by="21600000">
                                      <p:cBhvr>
                                        <p:cTn id="623" dur="3000" fill="hold"/>
                                        <p:tgtEl>
                                          <p:spTgt spid="88"/>
                                        </p:tgtEl>
                                        <p:attrNameLst>
                                          <p:attrName>r</p:attrName>
                                        </p:attrNameLst>
                                      </p:cBhvr>
                                    </p:animRot>
                                  </p:childTnLst>
                                </p:cTn>
                              </p:par>
                              <p:par>
                                <p:cTn id="624" presetID="8" presetClass="emph" presetSubtype="0" fill="hold" grpId="1" nodeType="withEffect">
                                  <p:stCondLst>
                                    <p:cond delay="0"/>
                                  </p:stCondLst>
                                  <p:childTnLst>
                                    <p:animRot by="21600000">
                                      <p:cBhvr>
                                        <p:cTn id="625" dur="3000" fill="hold"/>
                                        <p:tgtEl>
                                          <p:spTgt spid="89"/>
                                        </p:tgtEl>
                                        <p:attrNameLst>
                                          <p:attrName>r</p:attrName>
                                        </p:attrNameLst>
                                      </p:cBhvr>
                                    </p:animRot>
                                  </p:childTnLst>
                                </p:cTn>
                              </p:par>
                              <p:par>
                                <p:cTn id="626" presetID="8" presetClass="emph" presetSubtype="0" fill="hold" grpId="1" nodeType="withEffect">
                                  <p:stCondLst>
                                    <p:cond delay="0"/>
                                  </p:stCondLst>
                                  <p:childTnLst>
                                    <p:animRot by="21600000">
                                      <p:cBhvr>
                                        <p:cTn id="627" dur="3000" fill="hold"/>
                                        <p:tgtEl>
                                          <p:spTgt spid="90"/>
                                        </p:tgtEl>
                                        <p:attrNameLst>
                                          <p:attrName>r</p:attrName>
                                        </p:attrNameLst>
                                      </p:cBhvr>
                                    </p:animRot>
                                  </p:childTnLst>
                                </p:cTn>
                              </p:par>
                              <p:par>
                                <p:cTn id="628" presetID="8" presetClass="emph" presetSubtype="0" fill="hold" grpId="1" nodeType="withEffect">
                                  <p:stCondLst>
                                    <p:cond delay="0"/>
                                  </p:stCondLst>
                                  <p:childTnLst>
                                    <p:animRot by="21600000">
                                      <p:cBhvr>
                                        <p:cTn id="629" dur="3000" fill="hold"/>
                                        <p:tgtEl>
                                          <p:spTgt spid="91"/>
                                        </p:tgtEl>
                                        <p:attrNameLst>
                                          <p:attrName>r</p:attrName>
                                        </p:attrNameLst>
                                      </p:cBhvr>
                                    </p:animRot>
                                  </p:childTnLst>
                                </p:cTn>
                              </p:par>
                              <p:par>
                                <p:cTn id="630" presetID="8" presetClass="emph" presetSubtype="0" fill="hold" grpId="1" nodeType="withEffect">
                                  <p:stCondLst>
                                    <p:cond delay="0"/>
                                  </p:stCondLst>
                                  <p:childTnLst>
                                    <p:animRot by="21600000">
                                      <p:cBhvr>
                                        <p:cTn id="631" dur="3000" fill="hold"/>
                                        <p:tgtEl>
                                          <p:spTgt spid="92"/>
                                        </p:tgtEl>
                                        <p:attrNameLst>
                                          <p:attrName>r</p:attrName>
                                        </p:attrNameLst>
                                      </p:cBhvr>
                                    </p:animRot>
                                  </p:childTnLst>
                                </p:cTn>
                              </p:par>
                              <p:par>
                                <p:cTn id="632" presetID="8" presetClass="emph" presetSubtype="0" fill="hold" grpId="1" nodeType="withEffect">
                                  <p:stCondLst>
                                    <p:cond delay="0"/>
                                  </p:stCondLst>
                                  <p:childTnLst>
                                    <p:animRot by="21600000">
                                      <p:cBhvr>
                                        <p:cTn id="633" dur="3000" fill="hold"/>
                                        <p:tgtEl>
                                          <p:spTgt spid="93"/>
                                        </p:tgtEl>
                                        <p:attrNameLst>
                                          <p:attrName>r</p:attrName>
                                        </p:attrNameLst>
                                      </p:cBhvr>
                                    </p:animRot>
                                  </p:childTnLst>
                                </p:cTn>
                              </p:par>
                              <p:par>
                                <p:cTn id="634" presetID="8" presetClass="emph" presetSubtype="0" fill="hold" grpId="1" nodeType="withEffect">
                                  <p:stCondLst>
                                    <p:cond delay="0"/>
                                  </p:stCondLst>
                                  <p:childTnLst>
                                    <p:animRot by="21600000">
                                      <p:cBhvr>
                                        <p:cTn id="635" dur="3000" fill="hold"/>
                                        <p:tgtEl>
                                          <p:spTgt spid="94"/>
                                        </p:tgtEl>
                                        <p:attrNameLst>
                                          <p:attrName>r</p:attrName>
                                        </p:attrNameLst>
                                      </p:cBhvr>
                                    </p:animRot>
                                  </p:childTnLst>
                                </p:cTn>
                              </p:par>
                              <p:par>
                                <p:cTn id="636" presetID="8" presetClass="emph" presetSubtype="0" fill="hold" grpId="1" nodeType="withEffect">
                                  <p:stCondLst>
                                    <p:cond delay="0"/>
                                  </p:stCondLst>
                                  <p:childTnLst>
                                    <p:animRot by="21600000">
                                      <p:cBhvr>
                                        <p:cTn id="637" dur="3000" fill="hold"/>
                                        <p:tgtEl>
                                          <p:spTgt spid="95"/>
                                        </p:tgtEl>
                                        <p:attrNameLst>
                                          <p:attrName>r</p:attrName>
                                        </p:attrNameLst>
                                      </p:cBhvr>
                                    </p:animRot>
                                  </p:childTnLst>
                                </p:cTn>
                              </p:par>
                              <p:par>
                                <p:cTn id="638" presetID="8" presetClass="emph" presetSubtype="0" fill="hold" grpId="1" nodeType="withEffect">
                                  <p:stCondLst>
                                    <p:cond delay="0"/>
                                  </p:stCondLst>
                                  <p:childTnLst>
                                    <p:animRot by="21600000">
                                      <p:cBhvr>
                                        <p:cTn id="639" dur="3000" fill="hold"/>
                                        <p:tgtEl>
                                          <p:spTgt spid="96"/>
                                        </p:tgtEl>
                                        <p:attrNameLst>
                                          <p:attrName>r</p:attrName>
                                        </p:attrNameLst>
                                      </p:cBhvr>
                                    </p:animRot>
                                  </p:childTnLst>
                                </p:cTn>
                              </p:par>
                              <p:par>
                                <p:cTn id="640" presetID="8" presetClass="emph" presetSubtype="0" fill="hold" grpId="1" nodeType="withEffect">
                                  <p:stCondLst>
                                    <p:cond delay="0"/>
                                  </p:stCondLst>
                                  <p:childTnLst>
                                    <p:animRot by="21600000">
                                      <p:cBhvr>
                                        <p:cTn id="641" dur="3000" fill="hold"/>
                                        <p:tgtEl>
                                          <p:spTgt spid="97"/>
                                        </p:tgtEl>
                                        <p:attrNameLst>
                                          <p:attrName>r</p:attrName>
                                        </p:attrNameLst>
                                      </p:cBhvr>
                                    </p:animRot>
                                  </p:childTnLst>
                                </p:cTn>
                              </p:par>
                              <p:par>
                                <p:cTn id="642" presetID="8" presetClass="emph" presetSubtype="0" fill="hold" grpId="1" nodeType="withEffect">
                                  <p:stCondLst>
                                    <p:cond delay="0"/>
                                  </p:stCondLst>
                                  <p:childTnLst>
                                    <p:animRot by="21600000">
                                      <p:cBhvr>
                                        <p:cTn id="643" dur="3000" fill="hold"/>
                                        <p:tgtEl>
                                          <p:spTgt spid="98"/>
                                        </p:tgtEl>
                                        <p:attrNameLst>
                                          <p:attrName>r</p:attrName>
                                        </p:attrNameLst>
                                      </p:cBhvr>
                                    </p:animRot>
                                  </p:childTnLst>
                                </p:cTn>
                              </p:par>
                              <p:par>
                                <p:cTn id="644" presetID="8" presetClass="emph" presetSubtype="0" fill="hold" grpId="1" nodeType="withEffect">
                                  <p:stCondLst>
                                    <p:cond delay="0"/>
                                  </p:stCondLst>
                                  <p:childTnLst>
                                    <p:animRot by="21600000">
                                      <p:cBhvr>
                                        <p:cTn id="645" dur="3000" fill="hold"/>
                                        <p:tgtEl>
                                          <p:spTgt spid="99"/>
                                        </p:tgtEl>
                                        <p:attrNameLst>
                                          <p:attrName>r</p:attrName>
                                        </p:attrNameLst>
                                      </p:cBhvr>
                                    </p:animRot>
                                  </p:childTnLst>
                                </p:cTn>
                              </p:par>
                              <p:par>
                                <p:cTn id="646" presetID="8" presetClass="emph" presetSubtype="0" fill="hold" grpId="1" nodeType="withEffect">
                                  <p:stCondLst>
                                    <p:cond delay="0"/>
                                  </p:stCondLst>
                                  <p:childTnLst>
                                    <p:animRot by="21600000">
                                      <p:cBhvr>
                                        <p:cTn id="647" dur="3000" fill="hold"/>
                                        <p:tgtEl>
                                          <p:spTgt spid="100"/>
                                        </p:tgtEl>
                                        <p:attrNameLst>
                                          <p:attrName>r</p:attrName>
                                        </p:attrNameLst>
                                      </p:cBhvr>
                                    </p:animRot>
                                  </p:childTnLst>
                                </p:cTn>
                              </p:par>
                              <p:par>
                                <p:cTn id="648" presetID="8" presetClass="emph" presetSubtype="0" fill="hold" grpId="1" nodeType="withEffect">
                                  <p:stCondLst>
                                    <p:cond delay="0"/>
                                  </p:stCondLst>
                                  <p:childTnLst>
                                    <p:animRot by="-21600000">
                                      <p:cBhvr>
                                        <p:cTn id="649" dur="3000" fill="hold"/>
                                        <p:tgtEl>
                                          <p:spTgt spid="5"/>
                                        </p:tgtEl>
                                        <p:attrNameLst>
                                          <p:attrName>r</p:attrName>
                                        </p:attrNameLst>
                                      </p:cBhvr>
                                    </p:animRot>
                                  </p:childTnLst>
                                </p:cTn>
                              </p:par>
                              <p:par>
                                <p:cTn id="650" presetID="8" presetClass="emph" presetSubtype="0" fill="hold" grpId="1" nodeType="withEffect">
                                  <p:stCondLst>
                                    <p:cond delay="0"/>
                                  </p:stCondLst>
                                  <p:childTnLst>
                                    <p:animRot by="-21600000">
                                      <p:cBhvr>
                                        <p:cTn id="651" dur="3000" fill="hold"/>
                                        <p:tgtEl>
                                          <p:spTgt spid="6"/>
                                        </p:tgtEl>
                                        <p:attrNameLst>
                                          <p:attrName>r</p:attrName>
                                        </p:attrNameLst>
                                      </p:cBhvr>
                                    </p:animRot>
                                  </p:childTnLst>
                                </p:cTn>
                              </p:par>
                              <p:par>
                                <p:cTn id="652" presetID="8" presetClass="emph" presetSubtype="0" fill="hold" grpId="1" nodeType="withEffect">
                                  <p:stCondLst>
                                    <p:cond delay="0"/>
                                  </p:stCondLst>
                                  <p:childTnLst>
                                    <p:animRot by="-21600000">
                                      <p:cBhvr>
                                        <p:cTn id="653" dur="3000" fill="hold"/>
                                        <p:tgtEl>
                                          <p:spTgt spid="7"/>
                                        </p:tgtEl>
                                        <p:attrNameLst>
                                          <p:attrName>r</p:attrName>
                                        </p:attrNameLst>
                                      </p:cBhvr>
                                    </p:animRot>
                                  </p:childTnLst>
                                </p:cTn>
                              </p:par>
                              <p:par>
                                <p:cTn id="654" presetID="8" presetClass="emph" presetSubtype="0" fill="hold" grpId="1" nodeType="withEffect">
                                  <p:stCondLst>
                                    <p:cond delay="0"/>
                                  </p:stCondLst>
                                  <p:childTnLst>
                                    <p:animRot by="-21600000">
                                      <p:cBhvr>
                                        <p:cTn id="655" dur="3000" fill="hold"/>
                                        <p:tgtEl>
                                          <p:spTgt spid="8"/>
                                        </p:tgtEl>
                                        <p:attrNameLst>
                                          <p:attrName>r</p:attrName>
                                        </p:attrNameLst>
                                      </p:cBhvr>
                                    </p:animRot>
                                  </p:childTnLst>
                                </p:cTn>
                              </p:par>
                              <p:par>
                                <p:cTn id="656" presetID="8" presetClass="emph" presetSubtype="0" fill="hold" grpId="1" nodeType="withEffect">
                                  <p:stCondLst>
                                    <p:cond delay="0"/>
                                  </p:stCondLst>
                                  <p:childTnLst>
                                    <p:animRot by="-21600000">
                                      <p:cBhvr>
                                        <p:cTn id="657" dur="3000" fill="hold"/>
                                        <p:tgtEl>
                                          <p:spTgt spid="9"/>
                                        </p:tgtEl>
                                        <p:attrNameLst>
                                          <p:attrName>r</p:attrName>
                                        </p:attrNameLst>
                                      </p:cBhvr>
                                    </p:animRot>
                                  </p:childTnLst>
                                </p:cTn>
                              </p:par>
                              <p:par>
                                <p:cTn id="658" presetID="8" presetClass="emph" presetSubtype="0" fill="hold" grpId="1" nodeType="withEffect">
                                  <p:stCondLst>
                                    <p:cond delay="0"/>
                                  </p:stCondLst>
                                  <p:childTnLst>
                                    <p:animRot by="-21600000">
                                      <p:cBhvr>
                                        <p:cTn id="659" dur="3000" fill="hold"/>
                                        <p:tgtEl>
                                          <p:spTgt spid="10"/>
                                        </p:tgtEl>
                                        <p:attrNameLst>
                                          <p:attrName>r</p:attrName>
                                        </p:attrNameLst>
                                      </p:cBhvr>
                                    </p:animRot>
                                  </p:childTnLst>
                                </p:cTn>
                              </p:par>
                              <p:par>
                                <p:cTn id="660" presetID="8" presetClass="emph" presetSubtype="0" fill="hold" grpId="1" nodeType="withEffect">
                                  <p:stCondLst>
                                    <p:cond delay="0"/>
                                  </p:stCondLst>
                                  <p:childTnLst>
                                    <p:animRot by="-21600000">
                                      <p:cBhvr>
                                        <p:cTn id="661" dur="3000" fill="hold"/>
                                        <p:tgtEl>
                                          <p:spTgt spid="11"/>
                                        </p:tgtEl>
                                        <p:attrNameLst>
                                          <p:attrName>r</p:attrName>
                                        </p:attrNameLst>
                                      </p:cBhvr>
                                    </p:animRot>
                                  </p:childTnLst>
                                </p:cTn>
                              </p:par>
                              <p:par>
                                <p:cTn id="662" presetID="8" presetClass="emph" presetSubtype="0" fill="hold" grpId="1" nodeType="withEffect">
                                  <p:stCondLst>
                                    <p:cond delay="0"/>
                                  </p:stCondLst>
                                  <p:childTnLst>
                                    <p:animRot by="-21600000">
                                      <p:cBhvr>
                                        <p:cTn id="663" dur="3000" fill="hold"/>
                                        <p:tgtEl>
                                          <p:spTgt spid="12"/>
                                        </p:tgtEl>
                                        <p:attrNameLst>
                                          <p:attrName>r</p:attrName>
                                        </p:attrNameLst>
                                      </p:cBhvr>
                                    </p:animRot>
                                  </p:childTnLst>
                                </p:cTn>
                              </p:par>
                              <p:par>
                                <p:cTn id="664" presetID="8" presetClass="emph" presetSubtype="0" fill="hold" grpId="1" nodeType="withEffect">
                                  <p:stCondLst>
                                    <p:cond delay="0"/>
                                  </p:stCondLst>
                                  <p:childTnLst>
                                    <p:animRot by="-21600000">
                                      <p:cBhvr>
                                        <p:cTn id="665" dur="3000" fill="hold"/>
                                        <p:tgtEl>
                                          <p:spTgt spid="13"/>
                                        </p:tgtEl>
                                        <p:attrNameLst>
                                          <p:attrName>r</p:attrName>
                                        </p:attrNameLst>
                                      </p:cBhvr>
                                    </p:animRot>
                                  </p:childTnLst>
                                </p:cTn>
                              </p:par>
                              <p:par>
                                <p:cTn id="666" presetID="8" presetClass="emph" presetSubtype="0" fill="hold" grpId="1" nodeType="withEffect">
                                  <p:stCondLst>
                                    <p:cond delay="0"/>
                                  </p:stCondLst>
                                  <p:childTnLst>
                                    <p:animRot by="-21600000">
                                      <p:cBhvr>
                                        <p:cTn id="667" dur="3000" fill="hold"/>
                                        <p:tgtEl>
                                          <p:spTgt spid="14"/>
                                        </p:tgtEl>
                                        <p:attrNameLst>
                                          <p:attrName>r</p:attrName>
                                        </p:attrNameLst>
                                      </p:cBhvr>
                                    </p:animRot>
                                  </p:childTnLst>
                                </p:cTn>
                              </p:par>
                              <p:par>
                                <p:cTn id="668" presetID="8" presetClass="emph" presetSubtype="0" fill="hold" grpId="1" nodeType="withEffect">
                                  <p:stCondLst>
                                    <p:cond delay="0"/>
                                  </p:stCondLst>
                                  <p:childTnLst>
                                    <p:animRot by="-21600000">
                                      <p:cBhvr>
                                        <p:cTn id="669" dur="3000" fill="hold"/>
                                        <p:tgtEl>
                                          <p:spTgt spid="15"/>
                                        </p:tgtEl>
                                        <p:attrNameLst>
                                          <p:attrName>r</p:attrName>
                                        </p:attrNameLst>
                                      </p:cBhvr>
                                    </p:animRot>
                                  </p:childTnLst>
                                </p:cTn>
                              </p:par>
                              <p:par>
                                <p:cTn id="670" presetID="8" presetClass="emph" presetSubtype="0" fill="hold" grpId="1" nodeType="withEffect">
                                  <p:stCondLst>
                                    <p:cond delay="0"/>
                                  </p:stCondLst>
                                  <p:childTnLst>
                                    <p:animRot by="-21600000">
                                      <p:cBhvr>
                                        <p:cTn id="671" dur="3000" fill="hold"/>
                                        <p:tgtEl>
                                          <p:spTgt spid="16"/>
                                        </p:tgtEl>
                                        <p:attrNameLst>
                                          <p:attrName>r</p:attrName>
                                        </p:attrNameLst>
                                      </p:cBhvr>
                                    </p:animRot>
                                  </p:childTnLst>
                                </p:cTn>
                              </p:par>
                              <p:par>
                                <p:cTn id="672" presetID="8" presetClass="emph" presetSubtype="0" fill="hold" grpId="1" nodeType="withEffect">
                                  <p:stCondLst>
                                    <p:cond delay="0"/>
                                  </p:stCondLst>
                                  <p:childTnLst>
                                    <p:animRot by="-21600000">
                                      <p:cBhvr>
                                        <p:cTn id="673" dur="3000" fill="hold"/>
                                        <p:tgtEl>
                                          <p:spTgt spid="17"/>
                                        </p:tgtEl>
                                        <p:attrNameLst>
                                          <p:attrName>r</p:attrName>
                                        </p:attrNameLst>
                                      </p:cBhvr>
                                    </p:animRot>
                                  </p:childTnLst>
                                </p:cTn>
                              </p:par>
                              <p:par>
                                <p:cTn id="674" presetID="8" presetClass="emph" presetSubtype="0" fill="hold" grpId="1" nodeType="withEffect">
                                  <p:stCondLst>
                                    <p:cond delay="0"/>
                                  </p:stCondLst>
                                  <p:childTnLst>
                                    <p:animRot by="-21600000">
                                      <p:cBhvr>
                                        <p:cTn id="675" dur="3000" fill="hold"/>
                                        <p:tgtEl>
                                          <p:spTgt spid="18"/>
                                        </p:tgtEl>
                                        <p:attrNameLst>
                                          <p:attrName>r</p:attrName>
                                        </p:attrNameLst>
                                      </p:cBhvr>
                                    </p:animRot>
                                  </p:childTnLst>
                                </p:cTn>
                              </p:par>
                              <p:par>
                                <p:cTn id="676" presetID="8" presetClass="emph" presetSubtype="0" fill="hold" grpId="1" nodeType="withEffect">
                                  <p:stCondLst>
                                    <p:cond delay="0"/>
                                  </p:stCondLst>
                                  <p:childTnLst>
                                    <p:animRot by="-21600000">
                                      <p:cBhvr>
                                        <p:cTn id="677" dur="3000" fill="hold"/>
                                        <p:tgtEl>
                                          <p:spTgt spid="19"/>
                                        </p:tgtEl>
                                        <p:attrNameLst>
                                          <p:attrName>r</p:attrName>
                                        </p:attrNameLst>
                                      </p:cBhvr>
                                    </p:animRot>
                                  </p:childTnLst>
                                </p:cTn>
                              </p:par>
                              <p:par>
                                <p:cTn id="678" presetID="8" presetClass="emph" presetSubtype="0" fill="hold" grpId="1" nodeType="withEffect">
                                  <p:stCondLst>
                                    <p:cond delay="0"/>
                                  </p:stCondLst>
                                  <p:childTnLst>
                                    <p:animRot by="-21600000">
                                      <p:cBhvr>
                                        <p:cTn id="679" dur="3000" fill="hold"/>
                                        <p:tgtEl>
                                          <p:spTgt spid="20"/>
                                        </p:tgtEl>
                                        <p:attrNameLst>
                                          <p:attrName>r</p:attrName>
                                        </p:attrNameLst>
                                      </p:cBhvr>
                                    </p:animRot>
                                  </p:childTnLst>
                                </p:cTn>
                              </p:par>
                              <p:par>
                                <p:cTn id="680" presetID="8" presetClass="emph" presetSubtype="0" fill="hold" grpId="1" nodeType="withEffect">
                                  <p:stCondLst>
                                    <p:cond delay="0"/>
                                  </p:stCondLst>
                                  <p:childTnLst>
                                    <p:animRot by="-21600000">
                                      <p:cBhvr>
                                        <p:cTn id="681" dur="3000" fill="hold"/>
                                        <p:tgtEl>
                                          <p:spTgt spid="21"/>
                                        </p:tgtEl>
                                        <p:attrNameLst>
                                          <p:attrName>r</p:attrName>
                                        </p:attrNameLst>
                                      </p:cBhvr>
                                    </p:animRot>
                                  </p:childTnLst>
                                </p:cTn>
                              </p:par>
                              <p:par>
                                <p:cTn id="682" presetID="8" presetClass="emph" presetSubtype="0" fill="hold" grpId="1" nodeType="withEffect">
                                  <p:stCondLst>
                                    <p:cond delay="0"/>
                                  </p:stCondLst>
                                  <p:childTnLst>
                                    <p:animRot by="-21600000">
                                      <p:cBhvr>
                                        <p:cTn id="683" dur="3000" fill="hold"/>
                                        <p:tgtEl>
                                          <p:spTgt spid="22"/>
                                        </p:tgtEl>
                                        <p:attrNameLst>
                                          <p:attrName>r</p:attrName>
                                        </p:attrNameLst>
                                      </p:cBhvr>
                                    </p:animRot>
                                  </p:childTnLst>
                                </p:cTn>
                              </p:par>
                              <p:par>
                                <p:cTn id="684" presetID="8" presetClass="emph" presetSubtype="0" fill="hold" grpId="1" nodeType="withEffect">
                                  <p:stCondLst>
                                    <p:cond delay="0"/>
                                  </p:stCondLst>
                                  <p:childTnLst>
                                    <p:animRot by="-21600000">
                                      <p:cBhvr>
                                        <p:cTn id="685" dur="3000" fill="hold"/>
                                        <p:tgtEl>
                                          <p:spTgt spid="23"/>
                                        </p:tgtEl>
                                        <p:attrNameLst>
                                          <p:attrName>r</p:attrName>
                                        </p:attrNameLst>
                                      </p:cBhvr>
                                    </p:animRot>
                                  </p:childTnLst>
                                </p:cTn>
                              </p:par>
                              <p:par>
                                <p:cTn id="686" presetID="8" presetClass="emph" presetSubtype="0" fill="hold" grpId="1" nodeType="withEffect">
                                  <p:stCondLst>
                                    <p:cond delay="0"/>
                                  </p:stCondLst>
                                  <p:childTnLst>
                                    <p:animRot by="-21600000">
                                      <p:cBhvr>
                                        <p:cTn id="687" dur="3000" fill="hold"/>
                                        <p:tgtEl>
                                          <p:spTgt spid="24"/>
                                        </p:tgtEl>
                                        <p:attrNameLst>
                                          <p:attrName>r</p:attrName>
                                        </p:attrNameLst>
                                      </p:cBhvr>
                                    </p:animRot>
                                  </p:childTnLst>
                                </p:cTn>
                              </p:par>
                              <p:par>
                                <p:cTn id="688" presetID="8" presetClass="emph" presetSubtype="0" fill="hold" grpId="1" nodeType="withEffect">
                                  <p:stCondLst>
                                    <p:cond delay="0"/>
                                  </p:stCondLst>
                                  <p:childTnLst>
                                    <p:animRot by="-21600000">
                                      <p:cBhvr>
                                        <p:cTn id="689" dur="3000" fill="hold"/>
                                        <p:tgtEl>
                                          <p:spTgt spid="25"/>
                                        </p:tgtEl>
                                        <p:attrNameLst>
                                          <p:attrName>r</p:attrName>
                                        </p:attrNameLst>
                                      </p:cBhvr>
                                    </p:animRot>
                                  </p:childTnLst>
                                </p:cTn>
                              </p:par>
                              <p:par>
                                <p:cTn id="690" presetID="8" presetClass="emph" presetSubtype="0" fill="hold" grpId="1" nodeType="withEffect">
                                  <p:stCondLst>
                                    <p:cond delay="0"/>
                                  </p:stCondLst>
                                  <p:childTnLst>
                                    <p:animRot by="-21600000">
                                      <p:cBhvr>
                                        <p:cTn id="691" dur="3000" fill="hold"/>
                                        <p:tgtEl>
                                          <p:spTgt spid="26"/>
                                        </p:tgtEl>
                                        <p:attrNameLst>
                                          <p:attrName>r</p:attrName>
                                        </p:attrNameLst>
                                      </p:cBhvr>
                                    </p:animRot>
                                  </p:childTnLst>
                                </p:cTn>
                              </p:par>
                              <p:par>
                                <p:cTn id="692" presetID="8" presetClass="emph" presetSubtype="0" fill="hold" grpId="1" nodeType="withEffect">
                                  <p:stCondLst>
                                    <p:cond delay="0"/>
                                  </p:stCondLst>
                                  <p:childTnLst>
                                    <p:animRot by="-21600000">
                                      <p:cBhvr>
                                        <p:cTn id="693" dur="3000" fill="hold"/>
                                        <p:tgtEl>
                                          <p:spTgt spid="27"/>
                                        </p:tgtEl>
                                        <p:attrNameLst>
                                          <p:attrName>r</p:attrName>
                                        </p:attrNameLst>
                                      </p:cBhvr>
                                    </p:animRot>
                                  </p:childTnLst>
                                </p:cTn>
                              </p:par>
                              <p:par>
                                <p:cTn id="694" presetID="8" presetClass="emph" presetSubtype="0" fill="hold" grpId="1" nodeType="withEffect">
                                  <p:stCondLst>
                                    <p:cond delay="0"/>
                                  </p:stCondLst>
                                  <p:childTnLst>
                                    <p:animRot by="-21600000">
                                      <p:cBhvr>
                                        <p:cTn id="695" dur="3000" fill="hold"/>
                                        <p:tgtEl>
                                          <p:spTgt spid="28"/>
                                        </p:tgtEl>
                                        <p:attrNameLst>
                                          <p:attrName>r</p:attrName>
                                        </p:attrNameLst>
                                      </p:cBhvr>
                                    </p:animRot>
                                  </p:childTnLst>
                                </p:cTn>
                              </p:par>
                              <p:par>
                                <p:cTn id="696" presetID="8" presetClass="emph" presetSubtype="0" fill="hold" grpId="1" nodeType="withEffect">
                                  <p:stCondLst>
                                    <p:cond delay="0"/>
                                  </p:stCondLst>
                                  <p:childTnLst>
                                    <p:animRot by="-21600000">
                                      <p:cBhvr>
                                        <p:cTn id="697" dur="3000" fill="hold"/>
                                        <p:tgtEl>
                                          <p:spTgt spid="29"/>
                                        </p:tgtEl>
                                        <p:attrNameLst>
                                          <p:attrName>r</p:attrName>
                                        </p:attrNameLst>
                                      </p:cBhvr>
                                    </p:animRot>
                                  </p:childTnLst>
                                </p:cTn>
                              </p:par>
                              <p:par>
                                <p:cTn id="698" presetID="8" presetClass="emph" presetSubtype="0" fill="hold" grpId="1" nodeType="withEffect">
                                  <p:stCondLst>
                                    <p:cond delay="0"/>
                                  </p:stCondLst>
                                  <p:childTnLst>
                                    <p:animRot by="-21600000">
                                      <p:cBhvr>
                                        <p:cTn id="699" dur="3000" fill="hold"/>
                                        <p:tgtEl>
                                          <p:spTgt spid="30"/>
                                        </p:tgtEl>
                                        <p:attrNameLst>
                                          <p:attrName>r</p:attrName>
                                        </p:attrNameLst>
                                      </p:cBhvr>
                                    </p:animRot>
                                  </p:childTnLst>
                                </p:cTn>
                              </p:par>
                              <p:par>
                                <p:cTn id="700" presetID="8" presetClass="emph" presetSubtype="0" fill="hold" grpId="1" nodeType="withEffect">
                                  <p:stCondLst>
                                    <p:cond delay="0"/>
                                  </p:stCondLst>
                                  <p:childTnLst>
                                    <p:animRot by="-21600000">
                                      <p:cBhvr>
                                        <p:cTn id="701" dur="3000" fill="hold"/>
                                        <p:tgtEl>
                                          <p:spTgt spid="31"/>
                                        </p:tgtEl>
                                        <p:attrNameLst>
                                          <p:attrName>r</p:attrName>
                                        </p:attrNameLst>
                                      </p:cBhvr>
                                    </p:animRot>
                                  </p:childTnLst>
                                </p:cTn>
                              </p:par>
                              <p:par>
                                <p:cTn id="702" presetID="8" presetClass="emph" presetSubtype="0" fill="hold" grpId="1" nodeType="withEffect">
                                  <p:stCondLst>
                                    <p:cond delay="0"/>
                                  </p:stCondLst>
                                  <p:childTnLst>
                                    <p:animRot by="-21600000">
                                      <p:cBhvr>
                                        <p:cTn id="703" dur="3000" fill="hold"/>
                                        <p:tgtEl>
                                          <p:spTgt spid="32"/>
                                        </p:tgtEl>
                                        <p:attrNameLst>
                                          <p:attrName>r</p:attrName>
                                        </p:attrNameLst>
                                      </p:cBhvr>
                                    </p:animRot>
                                  </p:childTnLst>
                                </p:cTn>
                              </p:par>
                              <p:par>
                                <p:cTn id="704" presetID="8" presetClass="emph" presetSubtype="0" fill="hold" grpId="1" nodeType="withEffect">
                                  <p:stCondLst>
                                    <p:cond delay="0"/>
                                  </p:stCondLst>
                                  <p:childTnLst>
                                    <p:animRot by="-21600000">
                                      <p:cBhvr>
                                        <p:cTn id="705" dur="3000" fill="hold"/>
                                        <p:tgtEl>
                                          <p:spTgt spid="33"/>
                                        </p:tgtEl>
                                        <p:attrNameLst>
                                          <p:attrName>r</p:attrName>
                                        </p:attrNameLst>
                                      </p:cBhvr>
                                    </p:animRot>
                                  </p:childTnLst>
                                </p:cTn>
                              </p:par>
                              <p:par>
                                <p:cTn id="706" presetID="8" presetClass="emph" presetSubtype="0" fill="hold" grpId="1" nodeType="withEffect">
                                  <p:stCondLst>
                                    <p:cond delay="0"/>
                                  </p:stCondLst>
                                  <p:childTnLst>
                                    <p:animRot by="-21600000">
                                      <p:cBhvr>
                                        <p:cTn id="707" dur="3000" fill="hold"/>
                                        <p:tgtEl>
                                          <p:spTgt spid="34"/>
                                        </p:tgtEl>
                                        <p:attrNameLst>
                                          <p:attrName>r</p:attrName>
                                        </p:attrNameLst>
                                      </p:cBhvr>
                                    </p:animRot>
                                  </p:childTnLst>
                                </p:cTn>
                              </p:par>
                              <p:par>
                                <p:cTn id="708" presetID="8" presetClass="emph" presetSubtype="0" fill="hold" grpId="1" nodeType="withEffect">
                                  <p:stCondLst>
                                    <p:cond delay="0"/>
                                  </p:stCondLst>
                                  <p:childTnLst>
                                    <p:animRot by="-21600000">
                                      <p:cBhvr>
                                        <p:cTn id="709" dur="3000" fill="hold"/>
                                        <p:tgtEl>
                                          <p:spTgt spid="35"/>
                                        </p:tgtEl>
                                        <p:attrNameLst>
                                          <p:attrName>r</p:attrName>
                                        </p:attrNameLst>
                                      </p:cBhvr>
                                    </p:animRot>
                                  </p:childTnLst>
                                </p:cTn>
                              </p:par>
                              <p:par>
                                <p:cTn id="710" presetID="8" presetClass="emph" presetSubtype="0" fill="hold" grpId="1" nodeType="withEffect">
                                  <p:stCondLst>
                                    <p:cond delay="0"/>
                                  </p:stCondLst>
                                  <p:childTnLst>
                                    <p:animRot by="-21600000">
                                      <p:cBhvr>
                                        <p:cTn id="711" dur="3000" fill="hold"/>
                                        <p:tgtEl>
                                          <p:spTgt spid="36"/>
                                        </p:tgtEl>
                                        <p:attrNameLst>
                                          <p:attrName>r</p:attrName>
                                        </p:attrNameLst>
                                      </p:cBhvr>
                                    </p:animRot>
                                  </p:childTnLst>
                                </p:cTn>
                              </p:par>
                              <p:par>
                                <p:cTn id="712" presetID="8" presetClass="emph" presetSubtype="0" fill="hold" grpId="1" nodeType="withEffect">
                                  <p:stCondLst>
                                    <p:cond delay="0"/>
                                  </p:stCondLst>
                                  <p:childTnLst>
                                    <p:animRot by="-21600000">
                                      <p:cBhvr>
                                        <p:cTn id="713" dur="3000" fill="hold"/>
                                        <p:tgtEl>
                                          <p:spTgt spid="101"/>
                                        </p:tgtEl>
                                        <p:attrNameLst>
                                          <p:attrName>r</p:attrName>
                                        </p:attrNameLst>
                                      </p:cBhvr>
                                    </p:animRot>
                                  </p:childTnLst>
                                </p:cTn>
                              </p:par>
                              <p:par>
                                <p:cTn id="714" presetID="8" presetClass="emph" presetSubtype="0" fill="hold" grpId="1" nodeType="withEffect">
                                  <p:stCondLst>
                                    <p:cond delay="0"/>
                                  </p:stCondLst>
                                  <p:childTnLst>
                                    <p:animRot by="-21600000">
                                      <p:cBhvr>
                                        <p:cTn id="715" dur="3000" fill="hold"/>
                                        <p:tgtEl>
                                          <p:spTgt spid="102"/>
                                        </p:tgtEl>
                                        <p:attrNameLst>
                                          <p:attrName>r</p:attrName>
                                        </p:attrNameLst>
                                      </p:cBhvr>
                                    </p:animRot>
                                  </p:childTnLst>
                                </p:cTn>
                              </p:par>
                              <p:par>
                                <p:cTn id="716" presetID="8" presetClass="emph" presetSubtype="0" fill="hold" grpId="1" nodeType="withEffect">
                                  <p:stCondLst>
                                    <p:cond delay="0"/>
                                  </p:stCondLst>
                                  <p:childTnLst>
                                    <p:animRot by="-21600000">
                                      <p:cBhvr>
                                        <p:cTn id="717" dur="3000" fill="hold"/>
                                        <p:tgtEl>
                                          <p:spTgt spid="103"/>
                                        </p:tgtEl>
                                        <p:attrNameLst>
                                          <p:attrName>r</p:attrName>
                                        </p:attrNameLst>
                                      </p:cBhvr>
                                    </p:animRot>
                                  </p:childTnLst>
                                </p:cTn>
                              </p:par>
                              <p:par>
                                <p:cTn id="718" presetID="8" presetClass="emph" presetSubtype="0" fill="hold" grpId="1" nodeType="withEffect">
                                  <p:stCondLst>
                                    <p:cond delay="0"/>
                                  </p:stCondLst>
                                  <p:childTnLst>
                                    <p:animRot by="-21600000">
                                      <p:cBhvr>
                                        <p:cTn id="719" dur="3000" fill="hold"/>
                                        <p:tgtEl>
                                          <p:spTgt spid="104"/>
                                        </p:tgtEl>
                                        <p:attrNameLst>
                                          <p:attrName>r</p:attrName>
                                        </p:attrNameLst>
                                      </p:cBhvr>
                                    </p:animRot>
                                  </p:childTnLst>
                                </p:cTn>
                              </p:par>
                              <p:par>
                                <p:cTn id="720" presetID="8" presetClass="emph" presetSubtype="0" fill="hold" grpId="1" nodeType="withEffect">
                                  <p:stCondLst>
                                    <p:cond delay="0"/>
                                  </p:stCondLst>
                                  <p:childTnLst>
                                    <p:animRot by="-21600000">
                                      <p:cBhvr>
                                        <p:cTn id="721" dur="3000" fill="hold"/>
                                        <p:tgtEl>
                                          <p:spTgt spid="105"/>
                                        </p:tgtEl>
                                        <p:attrNameLst>
                                          <p:attrName>r</p:attrName>
                                        </p:attrNameLst>
                                      </p:cBhvr>
                                    </p:animRot>
                                  </p:childTnLst>
                                </p:cTn>
                              </p:par>
                              <p:par>
                                <p:cTn id="722" presetID="8" presetClass="emph" presetSubtype="0" fill="hold" grpId="1" nodeType="withEffect">
                                  <p:stCondLst>
                                    <p:cond delay="0"/>
                                  </p:stCondLst>
                                  <p:childTnLst>
                                    <p:animRot by="-21600000">
                                      <p:cBhvr>
                                        <p:cTn id="723" dur="3000" fill="hold"/>
                                        <p:tgtEl>
                                          <p:spTgt spid="106"/>
                                        </p:tgtEl>
                                        <p:attrNameLst>
                                          <p:attrName>r</p:attrName>
                                        </p:attrNameLst>
                                      </p:cBhvr>
                                    </p:animRot>
                                  </p:childTnLst>
                                </p:cTn>
                              </p:par>
                              <p:par>
                                <p:cTn id="724" presetID="8" presetClass="emph" presetSubtype="0" fill="hold" grpId="1" nodeType="withEffect">
                                  <p:stCondLst>
                                    <p:cond delay="0"/>
                                  </p:stCondLst>
                                  <p:childTnLst>
                                    <p:animRot by="-21600000">
                                      <p:cBhvr>
                                        <p:cTn id="725" dur="3000" fill="hold"/>
                                        <p:tgtEl>
                                          <p:spTgt spid="107"/>
                                        </p:tgtEl>
                                        <p:attrNameLst>
                                          <p:attrName>r</p:attrName>
                                        </p:attrNameLst>
                                      </p:cBhvr>
                                    </p:animRot>
                                  </p:childTnLst>
                                </p:cTn>
                              </p:par>
                              <p:par>
                                <p:cTn id="726" presetID="8" presetClass="emph" presetSubtype="0" fill="hold" grpId="1" nodeType="withEffect">
                                  <p:stCondLst>
                                    <p:cond delay="0"/>
                                  </p:stCondLst>
                                  <p:childTnLst>
                                    <p:animRot by="-21600000">
                                      <p:cBhvr>
                                        <p:cTn id="727" dur="3000" fill="hold"/>
                                        <p:tgtEl>
                                          <p:spTgt spid="108"/>
                                        </p:tgtEl>
                                        <p:attrNameLst>
                                          <p:attrName>r</p:attrName>
                                        </p:attrNameLst>
                                      </p:cBhvr>
                                    </p:animRot>
                                  </p:childTnLst>
                                </p:cTn>
                              </p:par>
                              <p:par>
                                <p:cTn id="728" presetID="8" presetClass="emph" presetSubtype="0" fill="hold" grpId="1" nodeType="withEffect">
                                  <p:stCondLst>
                                    <p:cond delay="0"/>
                                  </p:stCondLst>
                                  <p:childTnLst>
                                    <p:animRot by="-21600000">
                                      <p:cBhvr>
                                        <p:cTn id="729" dur="3000" fill="hold"/>
                                        <p:tgtEl>
                                          <p:spTgt spid="109"/>
                                        </p:tgtEl>
                                        <p:attrNameLst>
                                          <p:attrName>r</p:attrName>
                                        </p:attrNameLst>
                                      </p:cBhvr>
                                    </p:animRot>
                                  </p:childTnLst>
                                </p:cTn>
                              </p:par>
                              <p:par>
                                <p:cTn id="730" presetID="8" presetClass="emph" presetSubtype="0" fill="hold" grpId="1" nodeType="withEffect">
                                  <p:stCondLst>
                                    <p:cond delay="0"/>
                                  </p:stCondLst>
                                  <p:childTnLst>
                                    <p:animRot by="-21600000">
                                      <p:cBhvr>
                                        <p:cTn id="731" dur="3000" fill="hold"/>
                                        <p:tgtEl>
                                          <p:spTgt spid="110"/>
                                        </p:tgtEl>
                                        <p:attrNameLst>
                                          <p:attrName>r</p:attrName>
                                        </p:attrNameLst>
                                      </p:cBhvr>
                                    </p:animRot>
                                  </p:childTnLst>
                                </p:cTn>
                              </p:par>
                              <p:par>
                                <p:cTn id="732" presetID="8" presetClass="emph" presetSubtype="0" fill="hold" grpId="1" nodeType="withEffect">
                                  <p:stCondLst>
                                    <p:cond delay="0"/>
                                  </p:stCondLst>
                                  <p:childTnLst>
                                    <p:animRot by="-21600000">
                                      <p:cBhvr>
                                        <p:cTn id="733" dur="3000" fill="hold"/>
                                        <p:tgtEl>
                                          <p:spTgt spid="111"/>
                                        </p:tgtEl>
                                        <p:attrNameLst>
                                          <p:attrName>r</p:attrName>
                                        </p:attrNameLst>
                                      </p:cBhvr>
                                    </p:animRot>
                                  </p:childTnLst>
                                </p:cTn>
                              </p:par>
                              <p:par>
                                <p:cTn id="734" presetID="8" presetClass="emph" presetSubtype="0" fill="hold" grpId="1" nodeType="withEffect">
                                  <p:stCondLst>
                                    <p:cond delay="0"/>
                                  </p:stCondLst>
                                  <p:childTnLst>
                                    <p:animRot by="-21600000">
                                      <p:cBhvr>
                                        <p:cTn id="735" dur="3000" fill="hold"/>
                                        <p:tgtEl>
                                          <p:spTgt spid="112"/>
                                        </p:tgtEl>
                                        <p:attrNameLst>
                                          <p:attrName>r</p:attrName>
                                        </p:attrNameLst>
                                      </p:cBhvr>
                                    </p:animRot>
                                  </p:childTnLst>
                                </p:cTn>
                              </p:par>
                              <p:par>
                                <p:cTn id="736" presetID="8" presetClass="emph" presetSubtype="0" fill="hold" grpId="1" nodeType="withEffect">
                                  <p:stCondLst>
                                    <p:cond delay="0"/>
                                  </p:stCondLst>
                                  <p:childTnLst>
                                    <p:animRot by="-21600000">
                                      <p:cBhvr>
                                        <p:cTn id="737" dur="3000" fill="hold"/>
                                        <p:tgtEl>
                                          <p:spTgt spid="113"/>
                                        </p:tgtEl>
                                        <p:attrNameLst>
                                          <p:attrName>r</p:attrName>
                                        </p:attrNameLst>
                                      </p:cBhvr>
                                    </p:animRot>
                                  </p:childTnLst>
                                </p:cTn>
                              </p:par>
                              <p:par>
                                <p:cTn id="738" presetID="8" presetClass="emph" presetSubtype="0" fill="hold" grpId="1" nodeType="withEffect">
                                  <p:stCondLst>
                                    <p:cond delay="0"/>
                                  </p:stCondLst>
                                  <p:childTnLst>
                                    <p:animRot by="-21600000">
                                      <p:cBhvr>
                                        <p:cTn id="739" dur="3000" fill="hold"/>
                                        <p:tgtEl>
                                          <p:spTgt spid="114"/>
                                        </p:tgtEl>
                                        <p:attrNameLst>
                                          <p:attrName>r</p:attrName>
                                        </p:attrNameLst>
                                      </p:cBhvr>
                                    </p:animRot>
                                  </p:childTnLst>
                                </p:cTn>
                              </p:par>
                              <p:par>
                                <p:cTn id="740" presetID="8" presetClass="emph" presetSubtype="0" fill="hold" grpId="1" nodeType="withEffect">
                                  <p:stCondLst>
                                    <p:cond delay="0"/>
                                  </p:stCondLst>
                                  <p:childTnLst>
                                    <p:animRot by="-21600000">
                                      <p:cBhvr>
                                        <p:cTn id="741" dur="3000" fill="hold"/>
                                        <p:tgtEl>
                                          <p:spTgt spid="115"/>
                                        </p:tgtEl>
                                        <p:attrNameLst>
                                          <p:attrName>r</p:attrName>
                                        </p:attrNameLst>
                                      </p:cBhvr>
                                    </p:animRot>
                                  </p:childTnLst>
                                </p:cTn>
                              </p:par>
                              <p:par>
                                <p:cTn id="742" presetID="8" presetClass="emph" presetSubtype="0" fill="hold" grpId="1" nodeType="withEffect">
                                  <p:stCondLst>
                                    <p:cond delay="0"/>
                                  </p:stCondLst>
                                  <p:childTnLst>
                                    <p:animRot by="-21600000">
                                      <p:cBhvr>
                                        <p:cTn id="743" dur="3000" fill="hold"/>
                                        <p:tgtEl>
                                          <p:spTgt spid="116"/>
                                        </p:tgtEl>
                                        <p:attrNameLst>
                                          <p:attrName>r</p:attrName>
                                        </p:attrNameLst>
                                      </p:cBhvr>
                                    </p:animRot>
                                  </p:childTnLst>
                                </p:cTn>
                              </p:par>
                              <p:par>
                                <p:cTn id="744" presetID="8" presetClass="emph" presetSubtype="0" fill="hold" grpId="1" nodeType="withEffect">
                                  <p:stCondLst>
                                    <p:cond delay="0"/>
                                  </p:stCondLst>
                                  <p:childTnLst>
                                    <p:animRot by="-21600000">
                                      <p:cBhvr>
                                        <p:cTn id="745" dur="3000" fill="hold"/>
                                        <p:tgtEl>
                                          <p:spTgt spid="117"/>
                                        </p:tgtEl>
                                        <p:attrNameLst>
                                          <p:attrName>r</p:attrName>
                                        </p:attrNameLst>
                                      </p:cBhvr>
                                    </p:animRot>
                                  </p:childTnLst>
                                </p:cTn>
                              </p:par>
                              <p:par>
                                <p:cTn id="746" presetID="8" presetClass="emph" presetSubtype="0" fill="hold" grpId="1" nodeType="withEffect">
                                  <p:stCondLst>
                                    <p:cond delay="0"/>
                                  </p:stCondLst>
                                  <p:childTnLst>
                                    <p:animRot by="-21600000">
                                      <p:cBhvr>
                                        <p:cTn id="747" dur="3000" fill="hold"/>
                                        <p:tgtEl>
                                          <p:spTgt spid="118"/>
                                        </p:tgtEl>
                                        <p:attrNameLst>
                                          <p:attrName>r</p:attrName>
                                        </p:attrNameLst>
                                      </p:cBhvr>
                                    </p:animRot>
                                  </p:childTnLst>
                                </p:cTn>
                              </p:par>
                              <p:par>
                                <p:cTn id="748" presetID="8" presetClass="emph" presetSubtype="0" fill="hold" grpId="1" nodeType="withEffect">
                                  <p:stCondLst>
                                    <p:cond delay="0"/>
                                  </p:stCondLst>
                                  <p:childTnLst>
                                    <p:animRot by="-21600000">
                                      <p:cBhvr>
                                        <p:cTn id="749" dur="3000" fill="hold"/>
                                        <p:tgtEl>
                                          <p:spTgt spid="119"/>
                                        </p:tgtEl>
                                        <p:attrNameLst>
                                          <p:attrName>r</p:attrName>
                                        </p:attrNameLst>
                                      </p:cBhvr>
                                    </p:animRot>
                                  </p:childTnLst>
                                </p:cTn>
                              </p:par>
                              <p:par>
                                <p:cTn id="750" presetID="8" presetClass="emph" presetSubtype="0" fill="hold" grpId="1" nodeType="withEffect">
                                  <p:stCondLst>
                                    <p:cond delay="0"/>
                                  </p:stCondLst>
                                  <p:childTnLst>
                                    <p:animRot by="-21600000">
                                      <p:cBhvr>
                                        <p:cTn id="751" dur="3000" fill="hold"/>
                                        <p:tgtEl>
                                          <p:spTgt spid="120"/>
                                        </p:tgtEl>
                                        <p:attrNameLst>
                                          <p:attrName>r</p:attrName>
                                        </p:attrNameLst>
                                      </p:cBhvr>
                                    </p:animRot>
                                  </p:childTnLst>
                                </p:cTn>
                              </p:par>
                              <p:par>
                                <p:cTn id="752" presetID="8" presetClass="emph" presetSubtype="0" fill="hold" grpId="1" nodeType="withEffect">
                                  <p:stCondLst>
                                    <p:cond delay="0"/>
                                  </p:stCondLst>
                                  <p:childTnLst>
                                    <p:animRot by="-21600000">
                                      <p:cBhvr>
                                        <p:cTn id="753" dur="3000" fill="hold"/>
                                        <p:tgtEl>
                                          <p:spTgt spid="121"/>
                                        </p:tgtEl>
                                        <p:attrNameLst>
                                          <p:attrName>r</p:attrName>
                                        </p:attrNameLst>
                                      </p:cBhvr>
                                    </p:animRot>
                                  </p:childTnLst>
                                </p:cTn>
                              </p:par>
                              <p:par>
                                <p:cTn id="754" presetID="8" presetClass="emph" presetSubtype="0" fill="hold" grpId="1" nodeType="withEffect">
                                  <p:stCondLst>
                                    <p:cond delay="0"/>
                                  </p:stCondLst>
                                  <p:childTnLst>
                                    <p:animRot by="-21600000">
                                      <p:cBhvr>
                                        <p:cTn id="755" dur="3000" fill="hold"/>
                                        <p:tgtEl>
                                          <p:spTgt spid="122"/>
                                        </p:tgtEl>
                                        <p:attrNameLst>
                                          <p:attrName>r</p:attrName>
                                        </p:attrNameLst>
                                      </p:cBhvr>
                                    </p:animRot>
                                  </p:childTnLst>
                                </p:cTn>
                              </p:par>
                              <p:par>
                                <p:cTn id="756" presetID="8" presetClass="emph" presetSubtype="0" fill="hold" grpId="1" nodeType="withEffect">
                                  <p:stCondLst>
                                    <p:cond delay="0"/>
                                  </p:stCondLst>
                                  <p:childTnLst>
                                    <p:animRot by="-21600000">
                                      <p:cBhvr>
                                        <p:cTn id="757" dur="3000" fill="hold"/>
                                        <p:tgtEl>
                                          <p:spTgt spid="123"/>
                                        </p:tgtEl>
                                        <p:attrNameLst>
                                          <p:attrName>r</p:attrName>
                                        </p:attrNameLst>
                                      </p:cBhvr>
                                    </p:animRot>
                                  </p:childTnLst>
                                </p:cTn>
                              </p:par>
                              <p:par>
                                <p:cTn id="758" presetID="8" presetClass="emph" presetSubtype="0" fill="hold" grpId="1" nodeType="withEffect">
                                  <p:stCondLst>
                                    <p:cond delay="0"/>
                                  </p:stCondLst>
                                  <p:childTnLst>
                                    <p:animRot by="-21600000">
                                      <p:cBhvr>
                                        <p:cTn id="759" dur="3000" fill="hold"/>
                                        <p:tgtEl>
                                          <p:spTgt spid="124"/>
                                        </p:tgtEl>
                                        <p:attrNameLst>
                                          <p:attrName>r</p:attrName>
                                        </p:attrNameLst>
                                      </p:cBhvr>
                                    </p:animRot>
                                  </p:childTnLst>
                                </p:cTn>
                              </p:par>
                              <p:par>
                                <p:cTn id="760" presetID="8" presetClass="emph" presetSubtype="0" fill="hold" grpId="1" nodeType="withEffect">
                                  <p:stCondLst>
                                    <p:cond delay="0"/>
                                  </p:stCondLst>
                                  <p:childTnLst>
                                    <p:animRot by="-21600000">
                                      <p:cBhvr>
                                        <p:cTn id="761" dur="3000" fill="hold"/>
                                        <p:tgtEl>
                                          <p:spTgt spid="125"/>
                                        </p:tgtEl>
                                        <p:attrNameLst>
                                          <p:attrName>r</p:attrName>
                                        </p:attrNameLst>
                                      </p:cBhvr>
                                    </p:animRot>
                                  </p:childTnLst>
                                </p:cTn>
                              </p:par>
                              <p:par>
                                <p:cTn id="762" presetID="8" presetClass="emph" presetSubtype="0" fill="hold" grpId="1" nodeType="withEffect">
                                  <p:stCondLst>
                                    <p:cond delay="0"/>
                                  </p:stCondLst>
                                  <p:childTnLst>
                                    <p:animRot by="-21600000">
                                      <p:cBhvr>
                                        <p:cTn id="763" dur="3000" fill="hold"/>
                                        <p:tgtEl>
                                          <p:spTgt spid="126"/>
                                        </p:tgtEl>
                                        <p:attrNameLst>
                                          <p:attrName>r</p:attrName>
                                        </p:attrNameLst>
                                      </p:cBhvr>
                                    </p:animRot>
                                  </p:childTnLst>
                                </p:cTn>
                              </p:par>
                              <p:par>
                                <p:cTn id="764" presetID="8" presetClass="emph" presetSubtype="0" fill="hold" grpId="1" nodeType="withEffect">
                                  <p:stCondLst>
                                    <p:cond delay="0"/>
                                  </p:stCondLst>
                                  <p:childTnLst>
                                    <p:animRot by="-21600000">
                                      <p:cBhvr>
                                        <p:cTn id="765" dur="3000" fill="hold"/>
                                        <p:tgtEl>
                                          <p:spTgt spid="127"/>
                                        </p:tgtEl>
                                        <p:attrNameLst>
                                          <p:attrName>r</p:attrName>
                                        </p:attrNameLst>
                                      </p:cBhvr>
                                    </p:animRot>
                                  </p:childTnLst>
                                </p:cTn>
                              </p:par>
                              <p:par>
                                <p:cTn id="766" presetID="8" presetClass="emph" presetSubtype="0" fill="hold" grpId="1" nodeType="withEffect">
                                  <p:stCondLst>
                                    <p:cond delay="0"/>
                                  </p:stCondLst>
                                  <p:childTnLst>
                                    <p:animRot by="-21600000">
                                      <p:cBhvr>
                                        <p:cTn id="767" dur="3000" fill="hold"/>
                                        <p:tgtEl>
                                          <p:spTgt spid="128"/>
                                        </p:tgtEl>
                                        <p:attrNameLst>
                                          <p:attrName>r</p:attrName>
                                        </p:attrNameLst>
                                      </p:cBhvr>
                                    </p:animRot>
                                  </p:childTnLst>
                                </p:cTn>
                              </p:par>
                              <p:par>
                                <p:cTn id="768" presetID="8" presetClass="emph" presetSubtype="0" fill="hold" grpId="1" nodeType="withEffect">
                                  <p:stCondLst>
                                    <p:cond delay="0"/>
                                  </p:stCondLst>
                                  <p:childTnLst>
                                    <p:animRot by="-21600000">
                                      <p:cBhvr>
                                        <p:cTn id="769" dur="3000" fill="hold"/>
                                        <p:tgtEl>
                                          <p:spTgt spid="129"/>
                                        </p:tgtEl>
                                        <p:attrNameLst>
                                          <p:attrName>r</p:attrName>
                                        </p:attrNameLst>
                                      </p:cBhvr>
                                    </p:animRot>
                                  </p:childTnLst>
                                </p:cTn>
                              </p:par>
                              <p:par>
                                <p:cTn id="770" presetID="8" presetClass="emph" presetSubtype="0" fill="hold" grpId="1" nodeType="withEffect">
                                  <p:stCondLst>
                                    <p:cond delay="0"/>
                                  </p:stCondLst>
                                  <p:childTnLst>
                                    <p:animRot by="-21600000">
                                      <p:cBhvr>
                                        <p:cTn id="771" dur="3000" fill="hold"/>
                                        <p:tgtEl>
                                          <p:spTgt spid="130"/>
                                        </p:tgtEl>
                                        <p:attrNameLst>
                                          <p:attrName>r</p:attrName>
                                        </p:attrNameLst>
                                      </p:cBhvr>
                                    </p:animRot>
                                  </p:childTnLst>
                                </p:cTn>
                              </p:par>
                              <p:par>
                                <p:cTn id="772" presetID="8" presetClass="emph" presetSubtype="0" fill="hold" grpId="1" nodeType="withEffect">
                                  <p:stCondLst>
                                    <p:cond delay="0"/>
                                  </p:stCondLst>
                                  <p:childTnLst>
                                    <p:animRot by="-21600000">
                                      <p:cBhvr>
                                        <p:cTn id="773" dur="3000" fill="hold"/>
                                        <p:tgtEl>
                                          <p:spTgt spid="131"/>
                                        </p:tgtEl>
                                        <p:attrNameLst>
                                          <p:attrName>r</p:attrName>
                                        </p:attrNameLst>
                                      </p:cBhvr>
                                    </p:animRot>
                                  </p:childTnLst>
                                </p:cTn>
                              </p:par>
                              <p:par>
                                <p:cTn id="774" presetID="8" presetClass="emph" presetSubtype="0" fill="hold" grpId="1" nodeType="withEffect">
                                  <p:stCondLst>
                                    <p:cond delay="0"/>
                                  </p:stCondLst>
                                  <p:childTnLst>
                                    <p:animRot by="-21600000">
                                      <p:cBhvr>
                                        <p:cTn id="775" dur="3000" fill="hold"/>
                                        <p:tgtEl>
                                          <p:spTgt spid="132"/>
                                        </p:tgtEl>
                                        <p:attrNameLst>
                                          <p:attrName>r</p:attrName>
                                        </p:attrNameLst>
                                      </p:cBhvr>
                                    </p:animRot>
                                  </p:childTnLst>
                                </p:cTn>
                              </p:par>
                              <p:par>
                                <p:cTn id="776" presetID="13" presetClass="entr" presetSubtype="16" fill="hold" grpId="2" nodeType="withEffect">
                                  <p:stCondLst>
                                    <p:cond delay="0"/>
                                  </p:stCondLst>
                                  <p:childTnLst>
                                    <p:set>
                                      <p:cBhvr>
                                        <p:cTn id="777" dur="1" fill="hold">
                                          <p:stCondLst>
                                            <p:cond delay="0"/>
                                          </p:stCondLst>
                                        </p:cTn>
                                        <p:tgtEl>
                                          <p:spTgt spid="5"/>
                                        </p:tgtEl>
                                        <p:attrNameLst>
                                          <p:attrName>style.visibility</p:attrName>
                                        </p:attrNameLst>
                                      </p:cBhvr>
                                      <p:to>
                                        <p:strVal val="visible"/>
                                      </p:to>
                                    </p:set>
                                    <p:animEffect transition="in" filter="plus(in)">
                                      <p:cBhvr>
                                        <p:cTn id="778" dur="3000"/>
                                        <p:tgtEl>
                                          <p:spTgt spid="5"/>
                                        </p:tgtEl>
                                      </p:cBhvr>
                                    </p:animEffect>
                                  </p:childTnLst>
                                </p:cTn>
                              </p:par>
                              <p:par>
                                <p:cTn id="779" presetID="13" presetClass="entr" presetSubtype="16" fill="hold" grpId="2" nodeType="withEffect">
                                  <p:stCondLst>
                                    <p:cond delay="0"/>
                                  </p:stCondLst>
                                  <p:childTnLst>
                                    <p:set>
                                      <p:cBhvr>
                                        <p:cTn id="780" dur="1" fill="hold">
                                          <p:stCondLst>
                                            <p:cond delay="0"/>
                                          </p:stCondLst>
                                        </p:cTn>
                                        <p:tgtEl>
                                          <p:spTgt spid="6"/>
                                        </p:tgtEl>
                                        <p:attrNameLst>
                                          <p:attrName>style.visibility</p:attrName>
                                        </p:attrNameLst>
                                      </p:cBhvr>
                                      <p:to>
                                        <p:strVal val="visible"/>
                                      </p:to>
                                    </p:set>
                                    <p:animEffect transition="in" filter="plus(in)">
                                      <p:cBhvr>
                                        <p:cTn id="781" dur="3000"/>
                                        <p:tgtEl>
                                          <p:spTgt spid="6"/>
                                        </p:tgtEl>
                                      </p:cBhvr>
                                    </p:animEffect>
                                  </p:childTnLst>
                                </p:cTn>
                              </p:par>
                              <p:par>
                                <p:cTn id="782" presetID="13" presetClass="entr" presetSubtype="16" fill="hold" grpId="2" nodeType="withEffect">
                                  <p:stCondLst>
                                    <p:cond delay="0"/>
                                  </p:stCondLst>
                                  <p:childTnLst>
                                    <p:set>
                                      <p:cBhvr>
                                        <p:cTn id="783" dur="1" fill="hold">
                                          <p:stCondLst>
                                            <p:cond delay="0"/>
                                          </p:stCondLst>
                                        </p:cTn>
                                        <p:tgtEl>
                                          <p:spTgt spid="7"/>
                                        </p:tgtEl>
                                        <p:attrNameLst>
                                          <p:attrName>style.visibility</p:attrName>
                                        </p:attrNameLst>
                                      </p:cBhvr>
                                      <p:to>
                                        <p:strVal val="visible"/>
                                      </p:to>
                                    </p:set>
                                    <p:animEffect transition="in" filter="plus(in)">
                                      <p:cBhvr>
                                        <p:cTn id="784" dur="3000"/>
                                        <p:tgtEl>
                                          <p:spTgt spid="7"/>
                                        </p:tgtEl>
                                      </p:cBhvr>
                                    </p:animEffect>
                                  </p:childTnLst>
                                </p:cTn>
                              </p:par>
                              <p:par>
                                <p:cTn id="785" presetID="13" presetClass="entr" presetSubtype="16" fill="hold" grpId="2" nodeType="withEffect">
                                  <p:stCondLst>
                                    <p:cond delay="0"/>
                                  </p:stCondLst>
                                  <p:childTnLst>
                                    <p:set>
                                      <p:cBhvr>
                                        <p:cTn id="786" dur="1" fill="hold">
                                          <p:stCondLst>
                                            <p:cond delay="0"/>
                                          </p:stCondLst>
                                        </p:cTn>
                                        <p:tgtEl>
                                          <p:spTgt spid="8"/>
                                        </p:tgtEl>
                                        <p:attrNameLst>
                                          <p:attrName>style.visibility</p:attrName>
                                        </p:attrNameLst>
                                      </p:cBhvr>
                                      <p:to>
                                        <p:strVal val="visible"/>
                                      </p:to>
                                    </p:set>
                                    <p:animEffect transition="in" filter="plus(in)">
                                      <p:cBhvr>
                                        <p:cTn id="787" dur="3000"/>
                                        <p:tgtEl>
                                          <p:spTgt spid="8"/>
                                        </p:tgtEl>
                                      </p:cBhvr>
                                    </p:animEffect>
                                  </p:childTnLst>
                                </p:cTn>
                              </p:par>
                              <p:par>
                                <p:cTn id="788" presetID="13" presetClass="entr" presetSubtype="16" fill="hold" grpId="2" nodeType="withEffect">
                                  <p:stCondLst>
                                    <p:cond delay="0"/>
                                  </p:stCondLst>
                                  <p:childTnLst>
                                    <p:set>
                                      <p:cBhvr>
                                        <p:cTn id="789" dur="1" fill="hold">
                                          <p:stCondLst>
                                            <p:cond delay="0"/>
                                          </p:stCondLst>
                                        </p:cTn>
                                        <p:tgtEl>
                                          <p:spTgt spid="9"/>
                                        </p:tgtEl>
                                        <p:attrNameLst>
                                          <p:attrName>style.visibility</p:attrName>
                                        </p:attrNameLst>
                                      </p:cBhvr>
                                      <p:to>
                                        <p:strVal val="visible"/>
                                      </p:to>
                                    </p:set>
                                    <p:animEffect transition="in" filter="plus(in)">
                                      <p:cBhvr>
                                        <p:cTn id="790" dur="3000"/>
                                        <p:tgtEl>
                                          <p:spTgt spid="9"/>
                                        </p:tgtEl>
                                      </p:cBhvr>
                                    </p:animEffect>
                                  </p:childTnLst>
                                </p:cTn>
                              </p:par>
                              <p:par>
                                <p:cTn id="791" presetID="13" presetClass="entr" presetSubtype="16" fill="hold" grpId="2" nodeType="withEffect">
                                  <p:stCondLst>
                                    <p:cond delay="0"/>
                                  </p:stCondLst>
                                  <p:childTnLst>
                                    <p:set>
                                      <p:cBhvr>
                                        <p:cTn id="792" dur="1" fill="hold">
                                          <p:stCondLst>
                                            <p:cond delay="0"/>
                                          </p:stCondLst>
                                        </p:cTn>
                                        <p:tgtEl>
                                          <p:spTgt spid="10"/>
                                        </p:tgtEl>
                                        <p:attrNameLst>
                                          <p:attrName>style.visibility</p:attrName>
                                        </p:attrNameLst>
                                      </p:cBhvr>
                                      <p:to>
                                        <p:strVal val="visible"/>
                                      </p:to>
                                    </p:set>
                                    <p:animEffect transition="in" filter="plus(in)">
                                      <p:cBhvr>
                                        <p:cTn id="793" dur="3000"/>
                                        <p:tgtEl>
                                          <p:spTgt spid="10"/>
                                        </p:tgtEl>
                                      </p:cBhvr>
                                    </p:animEffect>
                                  </p:childTnLst>
                                </p:cTn>
                              </p:par>
                              <p:par>
                                <p:cTn id="794" presetID="13" presetClass="entr" presetSubtype="16" fill="hold" grpId="2" nodeType="withEffect">
                                  <p:stCondLst>
                                    <p:cond delay="0"/>
                                  </p:stCondLst>
                                  <p:childTnLst>
                                    <p:set>
                                      <p:cBhvr>
                                        <p:cTn id="795" dur="1" fill="hold">
                                          <p:stCondLst>
                                            <p:cond delay="0"/>
                                          </p:stCondLst>
                                        </p:cTn>
                                        <p:tgtEl>
                                          <p:spTgt spid="11"/>
                                        </p:tgtEl>
                                        <p:attrNameLst>
                                          <p:attrName>style.visibility</p:attrName>
                                        </p:attrNameLst>
                                      </p:cBhvr>
                                      <p:to>
                                        <p:strVal val="visible"/>
                                      </p:to>
                                    </p:set>
                                    <p:animEffect transition="in" filter="plus(in)">
                                      <p:cBhvr>
                                        <p:cTn id="796" dur="3000"/>
                                        <p:tgtEl>
                                          <p:spTgt spid="11"/>
                                        </p:tgtEl>
                                      </p:cBhvr>
                                    </p:animEffect>
                                  </p:childTnLst>
                                </p:cTn>
                              </p:par>
                              <p:par>
                                <p:cTn id="797" presetID="13" presetClass="entr" presetSubtype="16" fill="hold" grpId="2" nodeType="withEffect">
                                  <p:stCondLst>
                                    <p:cond delay="0"/>
                                  </p:stCondLst>
                                  <p:childTnLst>
                                    <p:set>
                                      <p:cBhvr>
                                        <p:cTn id="798" dur="1" fill="hold">
                                          <p:stCondLst>
                                            <p:cond delay="0"/>
                                          </p:stCondLst>
                                        </p:cTn>
                                        <p:tgtEl>
                                          <p:spTgt spid="12"/>
                                        </p:tgtEl>
                                        <p:attrNameLst>
                                          <p:attrName>style.visibility</p:attrName>
                                        </p:attrNameLst>
                                      </p:cBhvr>
                                      <p:to>
                                        <p:strVal val="visible"/>
                                      </p:to>
                                    </p:set>
                                    <p:animEffect transition="in" filter="plus(in)">
                                      <p:cBhvr>
                                        <p:cTn id="799" dur="3000"/>
                                        <p:tgtEl>
                                          <p:spTgt spid="12"/>
                                        </p:tgtEl>
                                      </p:cBhvr>
                                    </p:animEffect>
                                  </p:childTnLst>
                                </p:cTn>
                              </p:par>
                              <p:par>
                                <p:cTn id="800" presetID="13" presetClass="entr" presetSubtype="16" fill="hold" grpId="2" nodeType="withEffect">
                                  <p:stCondLst>
                                    <p:cond delay="0"/>
                                  </p:stCondLst>
                                  <p:childTnLst>
                                    <p:set>
                                      <p:cBhvr>
                                        <p:cTn id="801" dur="1" fill="hold">
                                          <p:stCondLst>
                                            <p:cond delay="0"/>
                                          </p:stCondLst>
                                        </p:cTn>
                                        <p:tgtEl>
                                          <p:spTgt spid="13"/>
                                        </p:tgtEl>
                                        <p:attrNameLst>
                                          <p:attrName>style.visibility</p:attrName>
                                        </p:attrNameLst>
                                      </p:cBhvr>
                                      <p:to>
                                        <p:strVal val="visible"/>
                                      </p:to>
                                    </p:set>
                                    <p:animEffect transition="in" filter="plus(in)">
                                      <p:cBhvr>
                                        <p:cTn id="802" dur="3000"/>
                                        <p:tgtEl>
                                          <p:spTgt spid="13"/>
                                        </p:tgtEl>
                                      </p:cBhvr>
                                    </p:animEffect>
                                  </p:childTnLst>
                                </p:cTn>
                              </p:par>
                              <p:par>
                                <p:cTn id="803" presetID="13" presetClass="entr" presetSubtype="16" fill="hold" grpId="2" nodeType="withEffect">
                                  <p:stCondLst>
                                    <p:cond delay="0"/>
                                  </p:stCondLst>
                                  <p:childTnLst>
                                    <p:set>
                                      <p:cBhvr>
                                        <p:cTn id="804" dur="1" fill="hold">
                                          <p:stCondLst>
                                            <p:cond delay="0"/>
                                          </p:stCondLst>
                                        </p:cTn>
                                        <p:tgtEl>
                                          <p:spTgt spid="14"/>
                                        </p:tgtEl>
                                        <p:attrNameLst>
                                          <p:attrName>style.visibility</p:attrName>
                                        </p:attrNameLst>
                                      </p:cBhvr>
                                      <p:to>
                                        <p:strVal val="visible"/>
                                      </p:to>
                                    </p:set>
                                    <p:animEffect transition="in" filter="plus(in)">
                                      <p:cBhvr>
                                        <p:cTn id="805" dur="3000"/>
                                        <p:tgtEl>
                                          <p:spTgt spid="14"/>
                                        </p:tgtEl>
                                      </p:cBhvr>
                                    </p:animEffect>
                                  </p:childTnLst>
                                </p:cTn>
                              </p:par>
                              <p:par>
                                <p:cTn id="806" presetID="13" presetClass="entr" presetSubtype="16" fill="hold" grpId="2" nodeType="withEffect">
                                  <p:stCondLst>
                                    <p:cond delay="0"/>
                                  </p:stCondLst>
                                  <p:childTnLst>
                                    <p:set>
                                      <p:cBhvr>
                                        <p:cTn id="807" dur="1" fill="hold">
                                          <p:stCondLst>
                                            <p:cond delay="0"/>
                                          </p:stCondLst>
                                        </p:cTn>
                                        <p:tgtEl>
                                          <p:spTgt spid="15"/>
                                        </p:tgtEl>
                                        <p:attrNameLst>
                                          <p:attrName>style.visibility</p:attrName>
                                        </p:attrNameLst>
                                      </p:cBhvr>
                                      <p:to>
                                        <p:strVal val="visible"/>
                                      </p:to>
                                    </p:set>
                                    <p:animEffect transition="in" filter="plus(in)">
                                      <p:cBhvr>
                                        <p:cTn id="808" dur="3000"/>
                                        <p:tgtEl>
                                          <p:spTgt spid="15"/>
                                        </p:tgtEl>
                                      </p:cBhvr>
                                    </p:animEffect>
                                  </p:childTnLst>
                                </p:cTn>
                              </p:par>
                              <p:par>
                                <p:cTn id="809" presetID="13" presetClass="entr" presetSubtype="16" fill="hold" grpId="2" nodeType="withEffect">
                                  <p:stCondLst>
                                    <p:cond delay="0"/>
                                  </p:stCondLst>
                                  <p:childTnLst>
                                    <p:set>
                                      <p:cBhvr>
                                        <p:cTn id="810" dur="1" fill="hold">
                                          <p:stCondLst>
                                            <p:cond delay="0"/>
                                          </p:stCondLst>
                                        </p:cTn>
                                        <p:tgtEl>
                                          <p:spTgt spid="16"/>
                                        </p:tgtEl>
                                        <p:attrNameLst>
                                          <p:attrName>style.visibility</p:attrName>
                                        </p:attrNameLst>
                                      </p:cBhvr>
                                      <p:to>
                                        <p:strVal val="visible"/>
                                      </p:to>
                                    </p:set>
                                    <p:animEffect transition="in" filter="plus(in)">
                                      <p:cBhvr>
                                        <p:cTn id="811" dur="3000"/>
                                        <p:tgtEl>
                                          <p:spTgt spid="16"/>
                                        </p:tgtEl>
                                      </p:cBhvr>
                                    </p:animEffect>
                                  </p:childTnLst>
                                </p:cTn>
                              </p:par>
                              <p:par>
                                <p:cTn id="812" presetID="13" presetClass="entr" presetSubtype="16" fill="hold" grpId="2" nodeType="withEffect">
                                  <p:stCondLst>
                                    <p:cond delay="0"/>
                                  </p:stCondLst>
                                  <p:childTnLst>
                                    <p:set>
                                      <p:cBhvr>
                                        <p:cTn id="813" dur="1" fill="hold">
                                          <p:stCondLst>
                                            <p:cond delay="0"/>
                                          </p:stCondLst>
                                        </p:cTn>
                                        <p:tgtEl>
                                          <p:spTgt spid="17"/>
                                        </p:tgtEl>
                                        <p:attrNameLst>
                                          <p:attrName>style.visibility</p:attrName>
                                        </p:attrNameLst>
                                      </p:cBhvr>
                                      <p:to>
                                        <p:strVal val="visible"/>
                                      </p:to>
                                    </p:set>
                                    <p:animEffect transition="in" filter="plus(in)">
                                      <p:cBhvr>
                                        <p:cTn id="814" dur="3000"/>
                                        <p:tgtEl>
                                          <p:spTgt spid="17"/>
                                        </p:tgtEl>
                                      </p:cBhvr>
                                    </p:animEffect>
                                  </p:childTnLst>
                                </p:cTn>
                              </p:par>
                              <p:par>
                                <p:cTn id="815" presetID="13" presetClass="entr" presetSubtype="16" fill="hold" grpId="2" nodeType="withEffect">
                                  <p:stCondLst>
                                    <p:cond delay="0"/>
                                  </p:stCondLst>
                                  <p:childTnLst>
                                    <p:set>
                                      <p:cBhvr>
                                        <p:cTn id="816" dur="1" fill="hold">
                                          <p:stCondLst>
                                            <p:cond delay="0"/>
                                          </p:stCondLst>
                                        </p:cTn>
                                        <p:tgtEl>
                                          <p:spTgt spid="18"/>
                                        </p:tgtEl>
                                        <p:attrNameLst>
                                          <p:attrName>style.visibility</p:attrName>
                                        </p:attrNameLst>
                                      </p:cBhvr>
                                      <p:to>
                                        <p:strVal val="visible"/>
                                      </p:to>
                                    </p:set>
                                    <p:animEffect transition="in" filter="plus(in)">
                                      <p:cBhvr>
                                        <p:cTn id="817" dur="3000"/>
                                        <p:tgtEl>
                                          <p:spTgt spid="18"/>
                                        </p:tgtEl>
                                      </p:cBhvr>
                                    </p:animEffect>
                                  </p:childTnLst>
                                </p:cTn>
                              </p:par>
                              <p:par>
                                <p:cTn id="818" presetID="13" presetClass="entr" presetSubtype="16" fill="hold" grpId="2" nodeType="withEffect">
                                  <p:stCondLst>
                                    <p:cond delay="0"/>
                                  </p:stCondLst>
                                  <p:childTnLst>
                                    <p:set>
                                      <p:cBhvr>
                                        <p:cTn id="819" dur="1" fill="hold">
                                          <p:stCondLst>
                                            <p:cond delay="0"/>
                                          </p:stCondLst>
                                        </p:cTn>
                                        <p:tgtEl>
                                          <p:spTgt spid="19"/>
                                        </p:tgtEl>
                                        <p:attrNameLst>
                                          <p:attrName>style.visibility</p:attrName>
                                        </p:attrNameLst>
                                      </p:cBhvr>
                                      <p:to>
                                        <p:strVal val="visible"/>
                                      </p:to>
                                    </p:set>
                                    <p:animEffect transition="in" filter="plus(in)">
                                      <p:cBhvr>
                                        <p:cTn id="820" dur="3000"/>
                                        <p:tgtEl>
                                          <p:spTgt spid="19"/>
                                        </p:tgtEl>
                                      </p:cBhvr>
                                    </p:animEffect>
                                  </p:childTnLst>
                                </p:cTn>
                              </p:par>
                              <p:par>
                                <p:cTn id="821" presetID="13" presetClass="entr" presetSubtype="16" fill="hold" grpId="2" nodeType="withEffect">
                                  <p:stCondLst>
                                    <p:cond delay="0"/>
                                  </p:stCondLst>
                                  <p:childTnLst>
                                    <p:set>
                                      <p:cBhvr>
                                        <p:cTn id="822" dur="1" fill="hold">
                                          <p:stCondLst>
                                            <p:cond delay="0"/>
                                          </p:stCondLst>
                                        </p:cTn>
                                        <p:tgtEl>
                                          <p:spTgt spid="20"/>
                                        </p:tgtEl>
                                        <p:attrNameLst>
                                          <p:attrName>style.visibility</p:attrName>
                                        </p:attrNameLst>
                                      </p:cBhvr>
                                      <p:to>
                                        <p:strVal val="visible"/>
                                      </p:to>
                                    </p:set>
                                    <p:animEffect transition="in" filter="plus(in)">
                                      <p:cBhvr>
                                        <p:cTn id="823" dur="3000"/>
                                        <p:tgtEl>
                                          <p:spTgt spid="20"/>
                                        </p:tgtEl>
                                      </p:cBhvr>
                                    </p:animEffect>
                                  </p:childTnLst>
                                </p:cTn>
                              </p:par>
                              <p:par>
                                <p:cTn id="824" presetID="13" presetClass="entr" presetSubtype="16" fill="hold" grpId="2" nodeType="withEffect">
                                  <p:stCondLst>
                                    <p:cond delay="0"/>
                                  </p:stCondLst>
                                  <p:childTnLst>
                                    <p:set>
                                      <p:cBhvr>
                                        <p:cTn id="825" dur="1" fill="hold">
                                          <p:stCondLst>
                                            <p:cond delay="0"/>
                                          </p:stCondLst>
                                        </p:cTn>
                                        <p:tgtEl>
                                          <p:spTgt spid="21"/>
                                        </p:tgtEl>
                                        <p:attrNameLst>
                                          <p:attrName>style.visibility</p:attrName>
                                        </p:attrNameLst>
                                      </p:cBhvr>
                                      <p:to>
                                        <p:strVal val="visible"/>
                                      </p:to>
                                    </p:set>
                                    <p:animEffect transition="in" filter="plus(in)">
                                      <p:cBhvr>
                                        <p:cTn id="826" dur="3000"/>
                                        <p:tgtEl>
                                          <p:spTgt spid="21"/>
                                        </p:tgtEl>
                                      </p:cBhvr>
                                    </p:animEffect>
                                  </p:childTnLst>
                                </p:cTn>
                              </p:par>
                              <p:par>
                                <p:cTn id="827" presetID="13" presetClass="entr" presetSubtype="16" fill="hold" grpId="2" nodeType="withEffect">
                                  <p:stCondLst>
                                    <p:cond delay="0"/>
                                  </p:stCondLst>
                                  <p:childTnLst>
                                    <p:set>
                                      <p:cBhvr>
                                        <p:cTn id="828" dur="1" fill="hold">
                                          <p:stCondLst>
                                            <p:cond delay="0"/>
                                          </p:stCondLst>
                                        </p:cTn>
                                        <p:tgtEl>
                                          <p:spTgt spid="22"/>
                                        </p:tgtEl>
                                        <p:attrNameLst>
                                          <p:attrName>style.visibility</p:attrName>
                                        </p:attrNameLst>
                                      </p:cBhvr>
                                      <p:to>
                                        <p:strVal val="visible"/>
                                      </p:to>
                                    </p:set>
                                    <p:animEffect transition="in" filter="plus(in)">
                                      <p:cBhvr>
                                        <p:cTn id="829" dur="3000"/>
                                        <p:tgtEl>
                                          <p:spTgt spid="22"/>
                                        </p:tgtEl>
                                      </p:cBhvr>
                                    </p:animEffect>
                                  </p:childTnLst>
                                </p:cTn>
                              </p:par>
                              <p:par>
                                <p:cTn id="830" presetID="13" presetClass="entr" presetSubtype="16" fill="hold" grpId="2" nodeType="withEffect">
                                  <p:stCondLst>
                                    <p:cond delay="0"/>
                                  </p:stCondLst>
                                  <p:childTnLst>
                                    <p:set>
                                      <p:cBhvr>
                                        <p:cTn id="831" dur="1" fill="hold">
                                          <p:stCondLst>
                                            <p:cond delay="0"/>
                                          </p:stCondLst>
                                        </p:cTn>
                                        <p:tgtEl>
                                          <p:spTgt spid="23"/>
                                        </p:tgtEl>
                                        <p:attrNameLst>
                                          <p:attrName>style.visibility</p:attrName>
                                        </p:attrNameLst>
                                      </p:cBhvr>
                                      <p:to>
                                        <p:strVal val="visible"/>
                                      </p:to>
                                    </p:set>
                                    <p:animEffect transition="in" filter="plus(in)">
                                      <p:cBhvr>
                                        <p:cTn id="832" dur="3000"/>
                                        <p:tgtEl>
                                          <p:spTgt spid="23"/>
                                        </p:tgtEl>
                                      </p:cBhvr>
                                    </p:animEffect>
                                  </p:childTnLst>
                                </p:cTn>
                              </p:par>
                              <p:par>
                                <p:cTn id="833" presetID="13" presetClass="entr" presetSubtype="16" fill="hold" grpId="2" nodeType="withEffect">
                                  <p:stCondLst>
                                    <p:cond delay="0"/>
                                  </p:stCondLst>
                                  <p:childTnLst>
                                    <p:set>
                                      <p:cBhvr>
                                        <p:cTn id="834" dur="1" fill="hold">
                                          <p:stCondLst>
                                            <p:cond delay="0"/>
                                          </p:stCondLst>
                                        </p:cTn>
                                        <p:tgtEl>
                                          <p:spTgt spid="24"/>
                                        </p:tgtEl>
                                        <p:attrNameLst>
                                          <p:attrName>style.visibility</p:attrName>
                                        </p:attrNameLst>
                                      </p:cBhvr>
                                      <p:to>
                                        <p:strVal val="visible"/>
                                      </p:to>
                                    </p:set>
                                    <p:animEffect transition="in" filter="plus(in)">
                                      <p:cBhvr>
                                        <p:cTn id="835" dur="3000"/>
                                        <p:tgtEl>
                                          <p:spTgt spid="24"/>
                                        </p:tgtEl>
                                      </p:cBhvr>
                                    </p:animEffect>
                                  </p:childTnLst>
                                </p:cTn>
                              </p:par>
                              <p:par>
                                <p:cTn id="836" presetID="13" presetClass="entr" presetSubtype="16" fill="hold" grpId="2" nodeType="withEffect">
                                  <p:stCondLst>
                                    <p:cond delay="0"/>
                                  </p:stCondLst>
                                  <p:childTnLst>
                                    <p:set>
                                      <p:cBhvr>
                                        <p:cTn id="837" dur="1" fill="hold">
                                          <p:stCondLst>
                                            <p:cond delay="0"/>
                                          </p:stCondLst>
                                        </p:cTn>
                                        <p:tgtEl>
                                          <p:spTgt spid="25"/>
                                        </p:tgtEl>
                                        <p:attrNameLst>
                                          <p:attrName>style.visibility</p:attrName>
                                        </p:attrNameLst>
                                      </p:cBhvr>
                                      <p:to>
                                        <p:strVal val="visible"/>
                                      </p:to>
                                    </p:set>
                                    <p:animEffect transition="in" filter="plus(in)">
                                      <p:cBhvr>
                                        <p:cTn id="838" dur="3000"/>
                                        <p:tgtEl>
                                          <p:spTgt spid="25"/>
                                        </p:tgtEl>
                                      </p:cBhvr>
                                    </p:animEffect>
                                  </p:childTnLst>
                                </p:cTn>
                              </p:par>
                              <p:par>
                                <p:cTn id="839" presetID="13" presetClass="entr" presetSubtype="16" fill="hold" grpId="2" nodeType="withEffect">
                                  <p:stCondLst>
                                    <p:cond delay="0"/>
                                  </p:stCondLst>
                                  <p:childTnLst>
                                    <p:set>
                                      <p:cBhvr>
                                        <p:cTn id="840" dur="1" fill="hold">
                                          <p:stCondLst>
                                            <p:cond delay="0"/>
                                          </p:stCondLst>
                                        </p:cTn>
                                        <p:tgtEl>
                                          <p:spTgt spid="26"/>
                                        </p:tgtEl>
                                        <p:attrNameLst>
                                          <p:attrName>style.visibility</p:attrName>
                                        </p:attrNameLst>
                                      </p:cBhvr>
                                      <p:to>
                                        <p:strVal val="visible"/>
                                      </p:to>
                                    </p:set>
                                    <p:animEffect transition="in" filter="plus(in)">
                                      <p:cBhvr>
                                        <p:cTn id="841" dur="3000"/>
                                        <p:tgtEl>
                                          <p:spTgt spid="26"/>
                                        </p:tgtEl>
                                      </p:cBhvr>
                                    </p:animEffect>
                                  </p:childTnLst>
                                </p:cTn>
                              </p:par>
                              <p:par>
                                <p:cTn id="842" presetID="13" presetClass="entr" presetSubtype="16" fill="hold" grpId="2" nodeType="withEffect">
                                  <p:stCondLst>
                                    <p:cond delay="0"/>
                                  </p:stCondLst>
                                  <p:childTnLst>
                                    <p:set>
                                      <p:cBhvr>
                                        <p:cTn id="843" dur="1" fill="hold">
                                          <p:stCondLst>
                                            <p:cond delay="0"/>
                                          </p:stCondLst>
                                        </p:cTn>
                                        <p:tgtEl>
                                          <p:spTgt spid="27"/>
                                        </p:tgtEl>
                                        <p:attrNameLst>
                                          <p:attrName>style.visibility</p:attrName>
                                        </p:attrNameLst>
                                      </p:cBhvr>
                                      <p:to>
                                        <p:strVal val="visible"/>
                                      </p:to>
                                    </p:set>
                                    <p:animEffect transition="in" filter="plus(in)">
                                      <p:cBhvr>
                                        <p:cTn id="844" dur="3000"/>
                                        <p:tgtEl>
                                          <p:spTgt spid="27"/>
                                        </p:tgtEl>
                                      </p:cBhvr>
                                    </p:animEffect>
                                  </p:childTnLst>
                                </p:cTn>
                              </p:par>
                              <p:par>
                                <p:cTn id="845" presetID="13" presetClass="entr" presetSubtype="16" fill="hold" grpId="2" nodeType="withEffect">
                                  <p:stCondLst>
                                    <p:cond delay="0"/>
                                  </p:stCondLst>
                                  <p:childTnLst>
                                    <p:set>
                                      <p:cBhvr>
                                        <p:cTn id="846" dur="1" fill="hold">
                                          <p:stCondLst>
                                            <p:cond delay="0"/>
                                          </p:stCondLst>
                                        </p:cTn>
                                        <p:tgtEl>
                                          <p:spTgt spid="28"/>
                                        </p:tgtEl>
                                        <p:attrNameLst>
                                          <p:attrName>style.visibility</p:attrName>
                                        </p:attrNameLst>
                                      </p:cBhvr>
                                      <p:to>
                                        <p:strVal val="visible"/>
                                      </p:to>
                                    </p:set>
                                    <p:animEffect transition="in" filter="plus(in)">
                                      <p:cBhvr>
                                        <p:cTn id="847" dur="3000"/>
                                        <p:tgtEl>
                                          <p:spTgt spid="28"/>
                                        </p:tgtEl>
                                      </p:cBhvr>
                                    </p:animEffect>
                                  </p:childTnLst>
                                </p:cTn>
                              </p:par>
                              <p:par>
                                <p:cTn id="848" presetID="13" presetClass="entr" presetSubtype="16" fill="hold" grpId="2" nodeType="withEffect">
                                  <p:stCondLst>
                                    <p:cond delay="0"/>
                                  </p:stCondLst>
                                  <p:childTnLst>
                                    <p:set>
                                      <p:cBhvr>
                                        <p:cTn id="849" dur="1" fill="hold">
                                          <p:stCondLst>
                                            <p:cond delay="0"/>
                                          </p:stCondLst>
                                        </p:cTn>
                                        <p:tgtEl>
                                          <p:spTgt spid="29"/>
                                        </p:tgtEl>
                                        <p:attrNameLst>
                                          <p:attrName>style.visibility</p:attrName>
                                        </p:attrNameLst>
                                      </p:cBhvr>
                                      <p:to>
                                        <p:strVal val="visible"/>
                                      </p:to>
                                    </p:set>
                                    <p:animEffect transition="in" filter="plus(in)">
                                      <p:cBhvr>
                                        <p:cTn id="850" dur="3000"/>
                                        <p:tgtEl>
                                          <p:spTgt spid="29"/>
                                        </p:tgtEl>
                                      </p:cBhvr>
                                    </p:animEffect>
                                  </p:childTnLst>
                                </p:cTn>
                              </p:par>
                              <p:par>
                                <p:cTn id="851" presetID="13" presetClass="entr" presetSubtype="16" fill="hold" grpId="2" nodeType="withEffect">
                                  <p:stCondLst>
                                    <p:cond delay="0"/>
                                  </p:stCondLst>
                                  <p:childTnLst>
                                    <p:set>
                                      <p:cBhvr>
                                        <p:cTn id="852" dur="1" fill="hold">
                                          <p:stCondLst>
                                            <p:cond delay="0"/>
                                          </p:stCondLst>
                                        </p:cTn>
                                        <p:tgtEl>
                                          <p:spTgt spid="30"/>
                                        </p:tgtEl>
                                        <p:attrNameLst>
                                          <p:attrName>style.visibility</p:attrName>
                                        </p:attrNameLst>
                                      </p:cBhvr>
                                      <p:to>
                                        <p:strVal val="visible"/>
                                      </p:to>
                                    </p:set>
                                    <p:animEffect transition="in" filter="plus(in)">
                                      <p:cBhvr>
                                        <p:cTn id="853" dur="3000"/>
                                        <p:tgtEl>
                                          <p:spTgt spid="30"/>
                                        </p:tgtEl>
                                      </p:cBhvr>
                                    </p:animEffect>
                                  </p:childTnLst>
                                </p:cTn>
                              </p:par>
                              <p:par>
                                <p:cTn id="854" presetID="13" presetClass="entr" presetSubtype="16" fill="hold" grpId="2" nodeType="withEffect">
                                  <p:stCondLst>
                                    <p:cond delay="0"/>
                                  </p:stCondLst>
                                  <p:childTnLst>
                                    <p:set>
                                      <p:cBhvr>
                                        <p:cTn id="855" dur="1" fill="hold">
                                          <p:stCondLst>
                                            <p:cond delay="0"/>
                                          </p:stCondLst>
                                        </p:cTn>
                                        <p:tgtEl>
                                          <p:spTgt spid="31"/>
                                        </p:tgtEl>
                                        <p:attrNameLst>
                                          <p:attrName>style.visibility</p:attrName>
                                        </p:attrNameLst>
                                      </p:cBhvr>
                                      <p:to>
                                        <p:strVal val="visible"/>
                                      </p:to>
                                    </p:set>
                                    <p:animEffect transition="in" filter="plus(in)">
                                      <p:cBhvr>
                                        <p:cTn id="856" dur="3000"/>
                                        <p:tgtEl>
                                          <p:spTgt spid="31"/>
                                        </p:tgtEl>
                                      </p:cBhvr>
                                    </p:animEffect>
                                  </p:childTnLst>
                                </p:cTn>
                              </p:par>
                              <p:par>
                                <p:cTn id="857" presetID="13" presetClass="entr" presetSubtype="16" fill="hold" grpId="2" nodeType="withEffect">
                                  <p:stCondLst>
                                    <p:cond delay="0"/>
                                  </p:stCondLst>
                                  <p:childTnLst>
                                    <p:set>
                                      <p:cBhvr>
                                        <p:cTn id="858" dur="1" fill="hold">
                                          <p:stCondLst>
                                            <p:cond delay="0"/>
                                          </p:stCondLst>
                                        </p:cTn>
                                        <p:tgtEl>
                                          <p:spTgt spid="32"/>
                                        </p:tgtEl>
                                        <p:attrNameLst>
                                          <p:attrName>style.visibility</p:attrName>
                                        </p:attrNameLst>
                                      </p:cBhvr>
                                      <p:to>
                                        <p:strVal val="visible"/>
                                      </p:to>
                                    </p:set>
                                    <p:animEffect transition="in" filter="plus(in)">
                                      <p:cBhvr>
                                        <p:cTn id="859" dur="3000"/>
                                        <p:tgtEl>
                                          <p:spTgt spid="32"/>
                                        </p:tgtEl>
                                      </p:cBhvr>
                                    </p:animEffect>
                                  </p:childTnLst>
                                </p:cTn>
                              </p:par>
                              <p:par>
                                <p:cTn id="860" presetID="13" presetClass="entr" presetSubtype="16" fill="hold" grpId="2" nodeType="withEffect">
                                  <p:stCondLst>
                                    <p:cond delay="0"/>
                                  </p:stCondLst>
                                  <p:childTnLst>
                                    <p:set>
                                      <p:cBhvr>
                                        <p:cTn id="861" dur="1" fill="hold">
                                          <p:stCondLst>
                                            <p:cond delay="0"/>
                                          </p:stCondLst>
                                        </p:cTn>
                                        <p:tgtEl>
                                          <p:spTgt spid="33"/>
                                        </p:tgtEl>
                                        <p:attrNameLst>
                                          <p:attrName>style.visibility</p:attrName>
                                        </p:attrNameLst>
                                      </p:cBhvr>
                                      <p:to>
                                        <p:strVal val="visible"/>
                                      </p:to>
                                    </p:set>
                                    <p:animEffect transition="in" filter="plus(in)">
                                      <p:cBhvr>
                                        <p:cTn id="862" dur="3000"/>
                                        <p:tgtEl>
                                          <p:spTgt spid="33"/>
                                        </p:tgtEl>
                                      </p:cBhvr>
                                    </p:animEffect>
                                  </p:childTnLst>
                                </p:cTn>
                              </p:par>
                              <p:par>
                                <p:cTn id="863" presetID="13" presetClass="entr" presetSubtype="16" fill="hold" grpId="2" nodeType="withEffect">
                                  <p:stCondLst>
                                    <p:cond delay="0"/>
                                  </p:stCondLst>
                                  <p:childTnLst>
                                    <p:set>
                                      <p:cBhvr>
                                        <p:cTn id="864" dur="1" fill="hold">
                                          <p:stCondLst>
                                            <p:cond delay="0"/>
                                          </p:stCondLst>
                                        </p:cTn>
                                        <p:tgtEl>
                                          <p:spTgt spid="34"/>
                                        </p:tgtEl>
                                        <p:attrNameLst>
                                          <p:attrName>style.visibility</p:attrName>
                                        </p:attrNameLst>
                                      </p:cBhvr>
                                      <p:to>
                                        <p:strVal val="visible"/>
                                      </p:to>
                                    </p:set>
                                    <p:animEffect transition="in" filter="plus(in)">
                                      <p:cBhvr>
                                        <p:cTn id="865" dur="3000"/>
                                        <p:tgtEl>
                                          <p:spTgt spid="34"/>
                                        </p:tgtEl>
                                      </p:cBhvr>
                                    </p:animEffect>
                                  </p:childTnLst>
                                </p:cTn>
                              </p:par>
                              <p:par>
                                <p:cTn id="866" presetID="13" presetClass="entr" presetSubtype="16" fill="hold" grpId="2" nodeType="withEffect">
                                  <p:stCondLst>
                                    <p:cond delay="0"/>
                                  </p:stCondLst>
                                  <p:childTnLst>
                                    <p:set>
                                      <p:cBhvr>
                                        <p:cTn id="867" dur="1" fill="hold">
                                          <p:stCondLst>
                                            <p:cond delay="0"/>
                                          </p:stCondLst>
                                        </p:cTn>
                                        <p:tgtEl>
                                          <p:spTgt spid="35"/>
                                        </p:tgtEl>
                                        <p:attrNameLst>
                                          <p:attrName>style.visibility</p:attrName>
                                        </p:attrNameLst>
                                      </p:cBhvr>
                                      <p:to>
                                        <p:strVal val="visible"/>
                                      </p:to>
                                    </p:set>
                                    <p:animEffect transition="in" filter="plus(in)">
                                      <p:cBhvr>
                                        <p:cTn id="868" dur="3000"/>
                                        <p:tgtEl>
                                          <p:spTgt spid="35"/>
                                        </p:tgtEl>
                                      </p:cBhvr>
                                    </p:animEffect>
                                  </p:childTnLst>
                                </p:cTn>
                              </p:par>
                              <p:par>
                                <p:cTn id="869" presetID="13" presetClass="entr" presetSubtype="16" fill="hold" grpId="2" nodeType="withEffect">
                                  <p:stCondLst>
                                    <p:cond delay="0"/>
                                  </p:stCondLst>
                                  <p:childTnLst>
                                    <p:set>
                                      <p:cBhvr>
                                        <p:cTn id="870" dur="1" fill="hold">
                                          <p:stCondLst>
                                            <p:cond delay="0"/>
                                          </p:stCondLst>
                                        </p:cTn>
                                        <p:tgtEl>
                                          <p:spTgt spid="36"/>
                                        </p:tgtEl>
                                        <p:attrNameLst>
                                          <p:attrName>style.visibility</p:attrName>
                                        </p:attrNameLst>
                                      </p:cBhvr>
                                      <p:to>
                                        <p:strVal val="visible"/>
                                      </p:to>
                                    </p:set>
                                    <p:animEffect transition="in" filter="plus(in)">
                                      <p:cBhvr>
                                        <p:cTn id="871" dur="3000"/>
                                        <p:tgtEl>
                                          <p:spTgt spid="36"/>
                                        </p:tgtEl>
                                      </p:cBhvr>
                                    </p:animEffect>
                                  </p:childTnLst>
                                </p:cTn>
                              </p:par>
                              <p:par>
                                <p:cTn id="872" presetID="13" presetClass="entr" presetSubtype="16" fill="hold" grpId="2" nodeType="withEffect">
                                  <p:stCondLst>
                                    <p:cond delay="0"/>
                                  </p:stCondLst>
                                  <p:childTnLst>
                                    <p:set>
                                      <p:cBhvr>
                                        <p:cTn id="873" dur="1" fill="hold">
                                          <p:stCondLst>
                                            <p:cond delay="0"/>
                                          </p:stCondLst>
                                        </p:cTn>
                                        <p:tgtEl>
                                          <p:spTgt spid="37"/>
                                        </p:tgtEl>
                                        <p:attrNameLst>
                                          <p:attrName>style.visibility</p:attrName>
                                        </p:attrNameLst>
                                      </p:cBhvr>
                                      <p:to>
                                        <p:strVal val="visible"/>
                                      </p:to>
                                    </p:set>
                                    <p:animEffect transition="in" filter="plus(in)">
                                      <p:cBhvr>
                                        <p:cTn id="874" dur="3000"/>
                                        <p:tgtEl>
                                          <p:spTgt spid="37"/>
                                        </p:tgtEl>
                                      </p:cBhvr>
                                    </p:animEffect>
                                  </p:childTnLst>
                                </p:cTn>
                              </p:par>
                              <p:par>
                                <p:cTn id="875" presetID="13" presetClass="entr" presetSubtype="16" fill="hold" grpId="2" nodeType="withEffect">
                                  <p:stCondLst>
                                    <p:cond delay="0"/>
                                  </p:stCondLst>
                                  <p:childTnLst>
                                    <p:set>
                                      <p:cBhvr>
                                        <p:cTn id="876" dur="1" fill="hold">
                                          <p:stCondLst>
                                            <p:cond delay="0"/>
                                          </p:stCondLst>
                                        </p:cTn>
                                        <p:tgtEl>
                                          <p:spTgt spid="38"/>
                                        </p:tgtEl>
                                        <p:attrNameLst>
                                          <p:attrName>style.visibility</p:attrName>
                                        </p:attrNameLst>
                                      </p:cBhvr>
                                      <p:to>
                                        <p:strVal val="visible"/>
                                      </p:to>
                                    </p:set>
                                    <p:animEffect transition="in" filter="plus(in)">
                                      <p:cBhvr>
                                        <p:cTn id="877" dur="3000"/>
                                        <p:tgtEl>
                                          <p:spTgt spid="38"/>
                                        </p:tgtEl>
                                      </p:cBhvr>
                                    </p:animEffect>
                                  </p:childTnLst>
                                </p:cTn>
                              </p:par>
                              <p:par>
                                <p:cTn id="878" presetID="13" presetClass="entr" presetSubtype="16" fill="hold" grpId="2" nodeType="withEffect">
                                  <p:stCondLst>
                                    <p:cond delay="0"/>
                                  </p:stCondLst>
                                  <p:childTnLst>
                                    <p:set>
                                      <p:cBhvr>
                                        <p:cTn id="879" dur="1" fill="hold">
                                          <p:stCondLst>
                                            <p:cond delay="0"/>
                                          </p:stCondLst>
                                        </p:cTn>
                                        <p:tgtEl>
                                          <p:spTgt spid="39"/>
                                        </p:tgtEl>
                                        <p:attrNameLst>
                                          <p:attrName>style.visibility</p:attrName>
                                        </p:attrNameLst>
                                      </p:cBhvr>
                                      <p:to>
                                        <p:strVal val="visible"/>
                                      </p:to>
                                    </p:set>
                                    <p:animEffect transition="in" filter="plus(in)">
                                      <p:cBhvr>
                                        <p:cTn id="880" dur="3000"/>
                                        <p:tgtEl>
                                          <p:spTgt spid="39"/>
                                        </p:tgtEl>
                                      </p:cBhvr>
                                    </p:animEffect>
                                  </p:childTnLst>
                                </p:cTn>
                              </p:par>
                              <p:par>
                                <p:cTn id="881" presetID="13" presetClass="entr" presetSubtype="16" fill="hold" grpId="2" nodeType="withEffect">
                                  <p:stCondLst>
                                    <p:cond delay="0"/>
                                  </p:stCondLst>
                                  <p:childTnLst>
                                    <p:set>
                                      <p:cBhvr>
                                        <p:cTn id="882" dur="1" fill="hold">
                                          <p:stCondLst>
                                            <p:cond delay="0"/>
                                          </p:stCondLst>
                                        </p:cTn>
                                        <p:tgtEl>
                                          <p:spTgt spid="40"/>
                                        </p:tgtEl>
                                        <p:attrNameLst>
                                          <p:attrName>style.visibility</p:attrName>
                                        </p:attrNameLst>
                                      </p:cBhvr>
                                      <p:to>
                                        <p:strVal val="visible"/>
                                      </p:to>
                                    </p:set>
                                    <p:animEffect transition="in" filter="plus(in)">
                                      <p:cBhvr>
                                        <p:cTn id="883" dur="3000"/>
                                        <p:tgtEl>
                                          <p:spTgt spid="40"/>
                                        </p:tgtEl>
                                      </p:cBhvr>
                                    </p:animEffect>
                                  </p:childTnLst>
                                </p:cTn>
                              </p:par>
                              <p:par>
                                <p:cTn id="884" presetID="13" presetClass="entr" presetSubtype="16" fill="hold" grpId="2" nodeType="withEffect">
                                  <p:stCondLst>
                                    <p:cond delay="0"/>
                                  </p:stCondLst>
                                  <p:childTnLst>
                                    <p:set>
                                      <p:cBhvr>
                                        <p:cTn id="885" dur="1" fill="hold">
                                          <p:stCondLst>
                                            <p:cond delay="0"/>
                                          </p:stCondLst>
                                        </p:cTn>
                                        <p:tgtEl>
                                          <p:spTgt spid="41"/>
                                        </p:tgtEl>
                                        <p:attrNameLst>
                                          <p:attrName>style.visibility</p:attrName>
                                        </p:attrNameLst>
                                      </p:cBhvr>
                                      <p:to>
                                        <p:strVal val="visible"/>
                                      </p:to>
                                    </p:set>
                                    <p:animEffect transition="in" filter="plus(in)">
                                      <p:cBhvr>
                                        <p:cTn id="886" dur="3000"/>
                                        <p:tgtEl>
                                          <p:spTgt spid="41"/>
                                        </p:tgtEl>
                                      </p:cBhvr>
                                    </p:animEffect>
                                  </p:childTnLst>
                                </p:cTn>
                              </p:par>
                              <p:par>
                                <p:cTn id="887" presetID="13" presetClass="entr" presetSubtype="16" fill="hold" grpId="2" nodeType="withEffect">
                                  <p:stCondLst>
                                    <p:cond delay="0"/>
                                  </p:stCondLst>
                                  <p:childTnLst>
                                    <p:set>
                                      <p:cBhvr>
                                        <p:cTn id="888" dur="1" fill="hold">
                                          <p:stCondLst>
                                            <p:cond delay="0"/>
                                          </p:stCondLst>
                                        </p:cTn>
                                        <p:tgtEl>
                                          <p:spTgt spid="42"/>
                                        </p:tgtEl>
                                        <p:attrNameLst>
                                          <p:attrName>style.visibility</p:attrName>
                                        </p:attrNameLst>
                                      </p:cBhvr>
                                      <p:to>
                                        <p:strVal val="visible"/>
                                      </p:to>
                                    </p:set>
                                    <p:animEffect transition="in" filter="plus(in)">
                                      <p:cBhvr>
                                        <p:cTn id="889" dur="3000"/>
                                        <p:tgtEl>
                                          <p:spTgt spid="42"/>
                                        </p:tgtEl>
                                      </p:cBhvr>
                                    </p:animEffect>
                                  </p:childTnLst>
                                </p:cTn>
                              </p:par>
                              <p:par>
                                <p:cTn id="890" presetID="13" presetClass="entr" presetSubtype="16" fill="hold" grpId="2" nodeType="withEffect">
                                  <p:stCondLst>
                                    <p:cond delay="0"/>
                                  </p:stCondLst>
                                  <p:childTnLst>
                                    <p:set>
                                      <p:cBhvr>
                                        <p:cTn id="891" dur="1" fill="hold">
                                          <p:stCondLst>
                                            <p:cond delay="0"/>
                                          </p:stCondLst>
                                        </p:cTn>
                                        <p:tgtEl>
                                          <p:spTgt spid="43"/>
                                        </p:tgtEl>
                                        <p:attrNameLst>
                                          <p:attrName>style.visibility</p:attrName>
                                        </p:attrNameLst>
                                      </p:cBhvr>
                                      <p:to>
                                        <p:strVal val="visible"/>
                                      </p:to>
                                    </p:set>
                                    <p:animEffect transition="in" filter="plus(in)">
                                      <p:cBhvr>
                                        <p:cTn id="892" dur="3000"/>
                                        <p:tgtEl>
                                          <p:spTgt spid="43"/>
                                        </p:tgtEl>
                                      </p:cBhvr>
                                    </p:animEffect>
                                  </p:childTnLst>
                                </p:cTn>
                              </p:par>
                              <p:par>
                                <p:cTn id="893" presetID="13" presetClass="entr" presetSubtype="16" fill="hold" grpId="2" nodeType="withEffect">
                                  <p:stCondLst>
                                    <p:cond delay="0"/>
                                  </p:stCondLst>
                                  <p:childTnLst>
                                    <p:set>
                                      <p:cBhvr>
                                        <p:cTn id="894" dur="1" fill="hold">
                                          <p:stCondLst>
                                            <p:cond delay="0"/>
                                          </p:stCondLst>
                                        </p:cTn>
                                        <p:tgtEl>
                                          <p:spTgt spid="44"/>
                                        </p:tgtEl>
                                        <p:attrNameLst>
                                          <p:attrName>style.visibility</p:attrName>
                                        </p:attrNameLst>
                                      </p:cBhvr>
                                      <p:to>
                                        <p:strVal val="visible"/>
                                      </p:to>
                                    </p:set>
                                    <p:animEffect transition="in" filter="plus(in)">
                                      <p:cBhvr>
                                        <p:cTn id="895" dur="3000"/>
                                        <p:tgtEl>
                                          <p:spTgt spid="44"/>
                                        </p:tgtEl>
                                      </p:cBhvr>
                                    </p:animEffect>
                                  </p:childTnLst>
                                </p:cTn>
                              </p:par>
                              <p:par>
                                <p:cTn id="896" presetID="13" presetClass="entr" presetSubtype="16" fill="hold" grpId="2" nodeType="withEffect">
                                  <p:stCondLst>
                                    <p:cond delay="0"/>
                                  </p:stCondLst>
                                  <p:childTnLst>
                                    <p:set>
                                      <p:cBhvr>
                                        <p:cTn id="897" dur="1" fill="hold">
                                          <p:stCondLst>
                                            <p:cond delay="0"/>
                                          </p:stCondLst>
                                        </p:cTn>
                                        <p:tgtEl>
                                          <p:spTgt spid="45"/>
                                        </p:tgtEl>
                                        <p:attrNameLst>
                                          <p:attrName>style.visibility</p:attrName>
                                        </p:attrNameLst>
                                      </p:cBhvr>
                                      <p:to>
                                        <p:strVal val="visible"/>
                                      </p:to>
                                    </p:set>
                                    <p:animEffect transition="in" filter="plus(in)">
                                      <p:cBhvr>
                                        <p:cTn id="898" dur="3000"/>
                                        <p:tgtEl>
                                          <p:spTgt spid="45"/>
                                        </p:tgtEl>
                                      </p:cBhvr>
                                    </p:animEffect>
                                  </p:childTnLst>
                                </p:cTn>
                              </p:par>
                              <p:par>
                                <p:cTn id="899" presetID="13" presetClass="entr" presetSubtype="16" fill="hold" grpId="2" nodeType="withEffect">
                                  <p:stCondLst>
                                    <p:cond delay="0"/>
                                  </p:stCondLst>
                                  <p:childTnLst>
                                    <p:set>
                                      <p:cBhvr>
                                        <p:cTn id="900" dur="1" fill="hold">
                                          <p:stCondLst>
                                            <p:cond delay="0"/>
                                          </p:stCondLst>
                                        </p:cTn>
                                        <p:tgtEl>
                                          <p:spTgt spid="46"/>
                                        </p:tgtEl>
                                        <p:attrNameLst>
                                          <p:attrName>style.visibility</p:attrName>
                                        </p:attrNameLst>
                                      </p:cBhvr>
                                      <p:to>
                                        <p:strVal val="visible"/>
                                      </p:to>
                                    </p:set>
                                    <p:animEffect transition="in" filter="plus(in)">
                                      <p:cBhvr>
                                        <p:cTn id="901" dur="3000"/>
                                        <p:tgtEl>
                                          <p:spTgt spid="46"/>
                                        </p:tgtEl>
                                      </p:cBhvr>
                                    </p:animEffect>
                                  </p:childTnLst>
                                </p:cTn>
                              </p:par>
                              <p:par>
                                <p:cTn id="902" presetID="13" presetClass="entr" presetSubtype="16" fill="hold" grpId="2" nodeType="withEffect">
                                  <p:stCondLst>
                                    <p:cond delay="0"/>
                                  </p:stCondLst>
                                  <p:childTnLst>
                                    <p:set>
                                      <p:cBhvr>
                                        <p:cTn id="903" dur="1" fill="hold">
                                          <p:stCondLst>
                                            <p:cond delay="0"/>
                                          </p:stCondLst>
                                        </p:cTn>
                                        <p:tgtEl>
                                          <p:spTgt spid="47"/>
                                        </p:tgtEl>
                                        <p:attrNameLst>
                                          <p:attrName>style.visibility</p:attrName>
                                        </p:attrNameLst>
                                      </p:cBhvr>
                                      <p:to>
                                        <p:strVal val="visible"/>
                                      </p:to>
                                    </p:set>
                                    <p:animEffect transition="in" filter="plus(in)">
                                      <p:cBhvr>
                                        <p:cTn id="904" dur="3000"/>
                                        <p:tgtEl>
                                          <p:spTgt spid="47"/>
                                        </p:tgtEl>
                                      </p:cBhvr>
                                    </p:animEffect>
                                  </p:childTnLst>
                                </p:cTn>
                              </p:par>
                              <p:par>
                                <p:cTn id="905" presetID="13" presetClass="entr" presetSubtype="16" fill="hold" grpId="2" nodeType="withEffect">
                                  <p:stCondLst>
                                    <p:cond delay="0"/>
                                  </p:stCondLst>
                                  <p:childTnLst>
                                    <p:set>
                                      <p:cBhvr>
                                        <p:cTn id="906" dur="1" fill="hold">
                                          <p:stCondLst>
                                            <p:cond delay="0"/>
                                          </p:stCondLst>
                                        </p:cTn>
                                        <p:tgtEl>
                                          <p:spTgt spid="48"/>
                                        </p:tgtEl>
                                        <p:attrNameLst>
                                          <p:attrName>style.visibility</p:attrName>
                                        </p:attrNameLst>
                                      </p:cBhvr>
                                      <p:to>
                                        <p:strVal val="visible"/>
                                      </p:to>
                                    </p:set>
                                    <p:animEffect transition="in" filter="plus(in)">
                                      <p:cBhvr>
                                        <p:cTn id="907" dur="3000"/>
                                        <p:tgtEl>
                                          <p:spTgt spid="48"/>
                                        </p:tgtEl>
                                      </p:cBhvr>
                                    </p:animEffect>
                                  </p:childTnLst>
                                </p:cTn>
                              </p:par>
                              <p:par>
                                <p:cTn id="908" presetID="13" presetClass="entr" presetSubtype="16" fill="hold" grpId="2" nodeType="withEffect">
                                  <p:stCondLst>
                                    <p:cond delay="0"/>
                                  </p:stCondLst>
                                  <p:childTnLst>
                                    <p:set>
                                      <p:cBhvr>
                                        <p:cTn id="909" dur="1" fill="hold">
                                          <p:stCondLst>
                                            <p:cond delay="0"/>
                                          </p:stCondLst>
                                        </p:cTn>
                                        <p:tgtEl>
                                          <p:spTgt spid="49"/>
                                        </p:tgtEl>
                                        <p:attrNameLst>
                                          <p:attrName>style.visibility</p:attrName>
                                        </p:attrNameLst>
                                      </p:cBhvr>
                                      <p:to>
                                        <p:strVal val="visible"/>
                                      </p:to>
                                    </p:set>
                                    <p:animEffect transition="in" filter="plus(in)">
                                      <p:cBhvr>
                                        <p:cTn id="910" dur="3000"/>
                                        <p:tgtEl>
                                          <p:spTgt spid="49"/>
                                        </p:tgtEl>
                                      </p:cBhvr>
                                    </p:animEffect>
                                  </p:childTnLst>
                                </p:cTn>
                              </p:par>
                              <p:par>
                                <p:cTn id="911" presetID="13" presetClass="entr" presetSubtype="16" fill="hold" grpId="2" nodeType="withEffect">
                                  <p:stCondLst>
                                    <p:cond delay="0"/>
                                  </p:stCondLst>
                                  <p:childTnLst>
                                    <p:set>
                                      <p:cBhvr>
                                        <p:cTn id="912" dur="1" fill="hold">
                                          <p:stCondLst>
                                            <p:cond delay="0"/>
                                          </p:stCondLst>
                                        </p:cTn>
                                        <p:tgtEl>
                                          <p:spTgt spid="50"/>
                                        </p:tgtEl>
                                        <p:attrNameLst>
                                          <p:attrName>style.visibility</p:attrName>
                                        </p:attrNameLst>
                                      </p:cBhvr>
                                      <p:to>
                                        <p:strVal val="visible"/>
                                      </p:to>
                                    </p:set>
                                    <p:animEffect transition="in" filter="plus(in)">
                                      <p:cBhvr>
                                        <p:cTn id="913" dur="3000"/>
                                        <p:tgtEl>
                                          <p:spTgt spid="50"/>
                                        </p:tgtEl>
                                      </p:cBhvr>
                                    </p:animEffect>
                                  </p:childTnLst>
                                </p:cTn>
                              </p:par>
                              <p:par>
                                <p:cTn id="914" presetID="13" presetClass="entr" presetSubtype="16" fill="hold" grpId="2" nodeType="withEffect">
                                  <p:stCondLst>
                                    <p:cond delay="0"/>
                                  </p:stCondLst>
                                  <p:childTnLst>
                                    <p:set>
                                      <p:cBhvr>
                                        <p:cTn id="915" dur="1" fill="hold">
                                          <p:stCondLst>
                                            <p:cond delay="0"/>
                                          </p:stCondLst>
                                        </p:cTn>
                                        <p:tgtEl>
                                          <p:spTgt spid="51"/>
                                        </p:tgtEl>
                                        <p:attrNameLst>
                                          <p:attrName>style.visibility</p:attrName>
                                        </p:attrNameLst>
                                      </p:cBhvr>
                                      <p:to>
                                        <p:strVal val="visible"/>
                                      </p:to>
                                    </p:set>
                                    <p:animEffect transition="in" filter="plus(in)">
                                      <p:cBhvr>
                                        <p:cTn id="916" dur="3000"/>
                                        <p:tgtEl>
                                          <p:spTgt spid="51"/>
                                        </p:tgtEl>
                                      </p:cBhvr>
                                    </p:animEffect>
                                  </p:childTnLst>
                                </p:cTn>
                              </p:par>
                              <p:par>
                                <p:cTn id="917" presetID="13" presetClass="entr" presetSubtype="16" fill="hold" grpId="2" nodeType="withEffect">
                                  <p:stCondLst>
                                    <p:cond delay="0"/>
                                  </p:stCondLst>
                                  <p:childTnLst>
                                    <p:set>
                                      <p:cBhvr>
                                        <p:cTn id="918" dur="1" fill="hold">
                                          <p:stCondLst>
                                            <p:cond delay="0"/>
                                          </p:stCondLst>
                                        </p:cTn>
                                        <p:tgtEl>
                                          <p:spTgt spid="52"/>
                                        </p:tgtEl>
                                        <p:attrNameLst>
                                          <p:attrName>style.visibility</p:attrName>
                                        </p:attrNameLst>
                                      </p:cBhvr>
                                      <p:to>
                                        <p:strVal val="visible"/>
                                      </p:to>
                                    </p:set>
                                    <p:animEffect transition="in" filter="plus(in)">
                                      <p:cBhvr>
                                        <p:cTn id="919" dur="3000"/>
                                        <p:tgtEl>
                                          <p:spTgt spid="52"/>
                                        </p:tgtEl>
                                      </p:cBhvr>
                                    </p:animEffect>
                                  </p:childTnLst>
                                </p:cTn>
                              </p:par>
                              <p:par>
                                <p:cTn id="920" presetID="13" presetClass="entr" presetSubtype="16" fill="hold" grpId="2" nodeType="withEffect">
                                  <p:stCondLst>
                                    <p:cond delay="0"/>
                                  </p:stCondLst>
                                  <p:childTnLst>
                                    <p:set>
                                      <p:cBhvr>
                                        <p:cTn id="921" dur="1" fill="hold">
                                          <p:stCondLst>
                                            <p:cond delay="0"/>
                                          </p:stCondLst>
                                        </p:cTn>
                                        <p:tgtEl>
                                          <p:spTgt spid="53"/>
                                        </p:tgtEl>
                                        <p:attrNameLst>
                                          <p:attrName>style.visibility</p:attrName>
                                        </p:attrNameLst>
                                      </p:cBhvr>
                                      <p:to>
                                        <p:strVal val="visible"/>
                                      </p:to>
                                    </p:set>
                                    <p:animEffect transition="in" filter="plus(in)">
                                      <p:cBhvr>
                                        <p:cTn id="922" dur="3000"/>
                                        <p:tgtEl>
                                          <p:spTgt spid="53"/>
                                        </p:tgtEl>
                                      </p:cBhvr>
                                    </p:animEffect>
                                  </p:childTnLst>
                                </p:cTn>
                              </p:par>
                              <p:par>
                                <p:cTn id="923" presetID="13" presetClass="entr" presetSubtype="16" fill="hold" grpId="2" nodeType="withEffect">
                                  <p:stCondLst>
                                    <p:cond delay="0"/>
                                  </p:stCondLst>
                                  <p:childTnLst>
                                    <p:set>
                                      <p:cBhvr>
                                        <p:cTn id="924" dur="1" fill="hold">
                                          <p:stCondLst>
                                            <p:cond delay="0"/>
                                          </p:stCondLst>
                                        </p:cTn>
                                        <p:tgtEl>
                                          <p:spTgt spid="54"/>
                                        </p:tgtEl>
                                        <p:attrNameLst>
                                          <p:attrName>style.visibility</p:attrName>
                                        </p:attrNameLst>
                                      </p:cBhvr>
                                      <p:to>
                                        <p:strVal val="visible"/>
                                      </p:to>
                                    </p:set>
                                    <p:animEffect transition="in" filter="plus(in)">
                                      <p:cBhvr>
                                        <p:cTn id="925" dur="3000"/>
                                        <p:tgtEl>
                                          <p:spTgt spid="54"/>
                                        </p:tgtEl>
                                      </p:cBhvr>
                                    </p:animEffect>
                                  </p:childTnLst>
                                </p:cTn>
                              </p:par>
                              <p:par>
                                <p:cTn id="926" presetID="13" presetClass="entr" presetSubtype="16" fill="hold" grpId="2" nodeType="withEffect">
                                  <p:stCondLst>
                                    <p:cond delay="0"/>
                                  </p:stCondLst>
                                  <p:childTnLst>
                                    <p:set>
                                      <p:cBhvr>
                                        <p:cTn id="927" dur="1" fill="hold">
                                          <p:stCondLst>
                                            <p:cond delay="0"/>
                                          </p:stCondLst>
                                        </p:cTn>
                                        <p:tgtEl>
                                          <p:spTgt spid="55"/>
                                        </p:tgtEl>
                                        <p:attrNameLst>
                                          <p:attrName>style.visibility</p:attrName>
                                        </p:attrNameLst>
                                      </p:cBhvr>
                                      <p:to>
                                        <p:strVal val="visible"/>
                                      </p:to>
                                    </p:set>
                                    <p:animEffect transition="in" filter="plus(in)">
                                      <p:cBhvr>
                                        <p:cTn id="928" dur="3000"/>
                                        <p:tgtEl>
                                          <p:spTgt spid="55"/>
                                        </p:tgtEl>
                                      </p:cBhvr>
                                    </p:animEffect>
                                  </p:childTnLst>
                                </p:cTn>
                              </p:par>
                              <p:par>
                                <p:cTn id="929" presetID="13" presetClass="entr" presetSubtype="16" fill="hold" grpId="2" nodeType="withEffect">
                                  <p:stCondLst>
                                    <p:cond delay="0"/>
                                  </p:stCondLst>
                                  <p:childTnLst>
                                    <p:set>
                                      <p:cBhvr>
                                        <p:cTn id="930" dur="1" fill="hold">
                                          <p:stCondLst>
                                            <p:cond delay="0"/>
                                          </p:stCondLst>
                                        </p:cTn>
                                        <p:tgtEl>
                                          <p:spTgt spid="56"/>
                                        </p:tgtEl>
                                        <p:attrNameLst>
                                          <p:attrName>style.visibility</p:attrName>
                                        </p:attrNameLst>
                                      </p:cBhvr>
                                      <p:to>
                                        <p:strVal val="visible"/>
                                      </p:to>
                                    </p:set>
                                    <p:animEffect transition="in" filter="plus(in)">
                                      <p:cBhvr>
                                        <p:cTn id="931" dur="3000"/>
                                        <p:tgtEl>
                                          <p:spTgt spid="56"/>
                                        </p:tgtEl>
                                      </p:cBhvr>
                                    </p:animEffect>
                                  </p:childTnLst>
                                </p:cTn>
                              </p:par>
                              <p:par>
                                <p:cTn id="932" presetID="13" presetClass="entr" presetSubtype="16" fill="hold" grpId="2" nodeType="withEffect">
                                  <p:stCondLst>
                                    <p:cond delay="0"/>
                                  </p:stCondLst>
                                  <p:childTnLst>
                                    <p:set>
                                      <p:cBhvr>
                                        <p:cTn id="933" dur="1" fill="hold">
                                          <p:stCondLst>
                                            <p:cond delay="0"/>
                                          </p:stCondLst>
                                        </p:cTn>
                                        <p:tgtEl>
                                          <p:spTgt spid="57"/>
                                        </p:tgtEl>
                                        <p:attrNameLst>
                                          <p:attrName>style.visibility</p:attrName>
                                        </p:attrNameLst>
                                      </p:cBhvr>
                                      <p:to>
                                        <p:strVal val="visible"/>
                                      </p:to>
                                    </p:set>
                                    <p:animEffect transition="in" filter="plus(in)">
                                      <p:cBhvr>
                                        <p:cTn id="934" dur="3000"/>
                                        <p:tgtEl>
                                          <p:spTgt spid="57"/>
                                        </p:tgtEl>
                                      </p:cBhvr>
                                    </p:animEffect>
                                  </p:childTnLst>
                                </p:cTn>
                              </p:par>
                              <p:par>
                                <p:cTn id="935" presetID="13" presetClass="entr" presetSubtype="16" fill="hold" grpId="2" nodeType="withEffect">
                                  <p:stCondLst>
                                    <p:cond delay="0"/>
                                  </p:stCondLst>
                                  <p:childTnLst>
                                    <p:set>
                                      <p:cBhvr>
                                        <p:cTn id="936" dur="1" fill="hold">
                                          <p:stCondLst>
                                            <p:cond delay="0"/>
                                          </p:stCondLst>
                                        </p:cTn>
                                        <p:tgtEl>
                                          <p:spTgt spid="58"/>
                                        </p:tgtEl>
                                        <p:attrNameLst>
                                          <p:attrName>style.visibility</p:attrName>
                                        </p:attrNameLst>
                                      </p:cBhvr>
                                      <p:to>
                                        <p:strVal val="visible"/>
                                      </p:to>
                                    </p:set>
                                    <p:animEffect transition="in" filter="plus(in)">
                                      <p:cBhvr>
                                        <p:cTn id="937" dur="3000"/>
                                        <p:tgtEl>
                                          <p:spTgt spid="58"/>
                                        </p:tgtEl>
                                      </p:cBhvr>
                                    </p:animEffect>
                                  </p:childTnLst>
                                </p:cTn>
                              </p:par>
                              <p:par>
                                <p:cTn id="938" presetID="13" presetClass="entr" presetSubtype="16" fill="hold" grpId="2" nodeType="withEffect">
                                  <p:stCondLst>
                                    <p:cond delay="0"/>
                                  </p:stCondLst>
                                  <p:childTnLst>
                                    <p:set>
                                      <p:cBhvr>
                                        <p:cTn id="939" dur="1" fill="hold">
                                          <p:stCondLst>
                                            <p:cond delay="0"/>
                                          </p:stCondLst>
                                        </p:cTn>
                                        <p:tgtEl>
                                          <p:spTgt spid="59"/>
                                        </p:tgtEl>
                                        <p:attrNameLst>
                                          <p:attrName>style.visibility</p:attrName>
                                        </p:attrNameLst>
                                      </p:cBhvr>
                                      <p:to>
                                        <p:strVal val="visible"/>
                                      </p:to>
                                    </p:set>
                                    <p:animEffect transition="in" filter="plus(in)">
                                      <p:cBhvr>
                                        <p:cTn id="940" dur="3000"/>
                                        <p:tgtEl>
                                          <p:spTgt spid="59"/>
                                        </p:tgtEl>
                                      </p:cBhvr>
                                    </p:animEffect>
                                  </p:childTnLst>
                                </p:cTn>
                              </p:par>
                              <p:par>
                                <p:cTn id="941" presetID="13" presetClass="entr" presetSubtype="16" fill="hold" grpId="2" nodeType="withEffect">
                                  <p:stCondLst>
                                    <p:cond delay="0"/>
                                  </p:stCondLst>
                                  <p:childTnLst>
                                    <p:set>
                                      <p:cBhvr>
                                        <p:cTn id="942" dur="1" fill="hold">
                                          <p:stCondLst>
                                            <p:cond delay="0"/>
                                          </p:stCondLst>
                                        </p:cTn>
                                        <p:tgtEl>
                                          <p:spTgt spid="60"/>
                                        </p:tgtEl>
                                        <p:attrNameLst>
                                          <p:attrName>style.visibility</p:attrName>
                                        </p:attrNameLst>
                                      </p:cBhvr>
                                      <p:to>
                                        <p:strVal val="visible"/>
                                      </p:to>
                                    </p:set>
                                    <p:animEffect transition="in" filter="plus(in)">
                                      <p:cBhvr>
                                        <p:cTn id="943" dur="3000"/>
                                        <p:tgtEl>
                                          <p:spTgt spid="60"/>
                                        </p:tgtEl>
                                      </p:cBhvr>
                                    </p:animEffect>
                                  </p:childTnLst>
                                </p:cTn>
                              </p:par>
                              <p:par>
                                <p:cTn id="944" presetID="13" presetClass="entr" presetSubtype="16" fill="hold" grpId="2" nodeType="withEffect">
                                  <p:stCondLst>
                                    <p:cond delay="0"/>
                                  </p:stCondLst>
                                  <p:childTnLst>
                                    <p:set>
                                      <p:cBhvr>
                                        <p:cTn id="945" dur="1" fill="hold">
                                          <p:stCondLst>
                                            <p:cond delay="0"/>
                                          </p:stCondLst>
                                        </p:cTn>
                                        <p:tgtEl>
                                          <p:spTgt spid="61"/>
                                        </p:tgtEl>
                                        <p:attrNameLst>
                                          <p:attrName>style.visibility</p:attrName>
                                        </p:attrNameLst>
                                      </p:cBhvr>
                                      <p:to>
                                        <p:strVal val="visible"/>
                                      </p:to>
                                    </p:set>
                                    <p:animEffect transition="in" filter="plus(in)">
                                      <p:cBhvr>
                                        <p:cTn id="946" dur="3000"/>
                                        <p:tgtEl>
                                          <p:spTgt spid="61"/>
                                        </p:tgtEl>
                                      </p:cBhvr>
                                    </p:animEffect>
                                  </p:childTnLst>
                                </p:cTn>
                              </p:par>
                              <p:par>
                                <p:cTn id="947" presetID="13" presetClass="entr" presetSubtype="16" fill="hold" grpId="2" nodeType="withEffect">
                                  <p:stCondLst>
                                    <p:cond delay="0"/>
                                  </p:stCondLst>
                                  <p:childTnLst>
                                    <p:set>
                                      <p:cBhvr>
                                        <p:cTn id="948" dur="1" fill="hold">
                                          <p:stCondLst>
                                            <p:cond delay="0"/>
                                          </p:stCondLst>
                                        </p:cTn>
                                        <p:tgtEl>
                                          <p:spTgt spid="62"/>
                                        </p:tgtEl>
                                        <p:attrNameLst>
                                          <p:attrName>style.visibility</p:attrName>
                                        </p:attrNameLst>
                                      </p:cBhvr>
                                      <p:to>
                                        <p:strVal val="visible"/>
                                      </p:to>
                                    </p:set>
                                    <p:animEffect transition="in" filter="plus(in)">
                                      <p:cBhvr>
                                        <p:cTn id="949" dur="3000"/>
                                        <p:tgtEl>
                                          <p:spTgt spid="62"/>
                                        </p:tgtEl>
                                      </p:cBhvr>
                                    </p:animEffect>
                                  </p:childTnLst>
                                </p:cTn>
                              </p:par>
                              <p:par>
                                <p:cTn id="950" presetID="13" presetClass="entr" presetSubtype="16" fill="hold" grpId="2" nodeType="withEffect">
                                  <p:stCondLst>
                                    <p:cond delay="0"/>
                                  </p:stCondLst>
                                  <p:childTnLst>
                                    <p:set>
                                      <p:cBhvr>
                                        <p:cTn id="951" dur="1" fill="hold">
                                          <p:stCondLst>
                                            <p:cond delay="0"/>
                                          </p:stCondLst>
                                        </p:cTn>
                                        <p:tgtEl>
                                          <p:spTgt spid="63"/>
                                        </p:tgtEl>
                                        <p:attrNameLst>
                                          <p:attrName>style.visibility</p:attrName>
                                        </p:attrNameLst>
                                      </p:cBhvr>
                                      <p:to>
                                        <p:strVal val="visible"/>
                                      </p:to>
                                    </p:set>
                                    <p:animEffect transition="in" filter="plus(in)">
                                      <p:cBhvr>
                                        <p:cTn id="952" dur="3000"/>
                                        <p:tgtEl>
                                          <p:spTgt spid="63"/>
                                        </p:tgtEl>
                                      </p:cBhvr>
                                    </p:animEffect>
                                  </p:childTnLst>
                                </p:cTn>
                              </p:par>
                              <p:par>
                                <p:cTn id="953" presetID="13" presetClass="entr" presetSubtype="16" fill="hold" grpId="2" nodeType="withEffect">
                                  <p:stCondLst>
                                    <p:cond delay="0"/>
                                  </p:stCondLst>
                                  <p:childTnLst>
                                    <p:set>
                                      <p:cBhvr>
                                        <p:cTn id="954" dur="1" fill="hold">
                                          <p:stCondLst>
                                            <p:cond delay="0"/>
                                          </p:stCondLst>
                                        </p:cTn>
                                        <p:tgtEl>
                                          <p:spTgt spid="64"/>
                                        </p:tgtEl>
                                        <p:attrNameLst>
                                          <p:attrName>style.visibility</p:attrName>
                                        </p:attrNameLst>
                                      </p:cBhvr>
                                      <p:to>
                                        <p:strVal val="visible"/>
                                      </p:to>
                                    </p:set>
                                    <p:animEffect transition="in" filter="plus(in)">
                                      <p:cBhvr>
                                        <p:cTn id="955" dur="3000"/>
                                        <p:tgtEl>
                                          <p:spTgt spid="64"/>
                                        </p:tgtEl>
                                      </p:cBhvr>
                                    </p:animEffect>
                                  </p:childTnLst>
                                </p:cTn>
                              </p:par>
                              <p:par>
                                <p:cTn id="956" presetID="13" presetClass="entr" presetSubtype="16" fill="hold" grpId="2" nodeType="withEffect">
                                  <p:stCondLst>
                                    <p:cond delay="0"/>
                                  </p:stCondLst>
                                  <p:childTnLst>
                                    <p:set>
                                      <p:cBhvr>
                                        <p:cTn id="957" dur="1" fill="hold">
                                          <p:stCondLst>
                                            <p:cond delay="0"/>
                                          </p:stCondLst>
                                        </p:cTn>
                                        <p:tgtEl>
                                          <p:spTgt spid="65"/>
                                        </p:tgtEl>
                                        <p:attrNameLst>
                                          <p:attrName>style.visibility</p:attrName>
                                        </p:attrNameLst>
                                      </p:cBhvr>
                                      <p:to>
                                        <p:strVal val="visible"/>
                                      </p:to>
                                    </p:set>
                                    <p:animEffect transition="in" filter="plus(in)">
                                      <p:cBhvr>
                                        <p:cTn id="958" dur="3000"/>
                                        <p:tgtEl>
                                          <p:spTgt spid="65"/>
                                        </p:tgtEl>
                                      </p:cBhvr>
                                    </p:animEffect>
                                  </p:childTnLst>
                                </p:cTn>
                              </p:par>
                              <p:par>
                                <p:cTn id="959" presetID="13" presetClass="entr" presetSubtype="16" fill="hold" grpId="2" nodeType="withEffect">
                                  <p:stCondLst>
                                    <p:cond delay="0"/>
                                  </p:stCondLst>
                                  <p:childTnLst>
                                    <p:set>
                                      <p:cBhvr>
                                        <p:cTn id="960" dur="1" fill="hold">
                                          <p:stCondLst>
                                            <p:cond delay="0"/>
                                          </p:stCondLst>
                                        </p:cTn>
                                        <p:tgtEl>
                                          <p:spTgt spid="66"/>
                                        </p:tgtEl>
                                        <p:attrNameLst>
                                          <p:attrName>style.visibility</p:attrName>
                                        </p:attrNameLst>
                                      </p:cBhvr>
                                      <p:to>
                                        <p:strVal val="visible"/>
                                      </p:to>
                                    </p:set>
                                    <p:animEffect transition="in" filter="plus(in)">
                                      <p:cBhvr>
                                        <p:cTn id="961" dur="3000"/>
                                        <p:tgtEl>
                                          <p:spTgt spid="66"/>
                                        </p:tgtEl>
                                      </p:cBhvr>
                                    </p:animEffect>
                                  </p:childTnLst>
                                </p:cTn>
                              </p:par>
                              <p:par>
                                <p:cTn id="962" presetID="13" presetClass="entr" presetSubtype="16" fill="hold" grpId="2" nodeType="withEffect">
                                  <p:stCondLst>
                                    <p:cond delay="0"/>
                                  </p:stCondLst>
                                  <p:childTnLst>
                                    <p:set>
                                      <p:cBhvr>
                                        <p:cTn id="963" dur="1" fill="hold">
                                          <p:stCondLst>
                                            <p:cond delay="0"/>
                                          </p:stCondLst>
                                        </p:cTn>
                                        <p:tgtEl>
                                          <p:spTgt spid="67"/>
                                        </p:tgtEl>
                                        <p:attrNameLst>
                                          <p:attrName>style.visibility</p:attrName>
                                        </p:attrNameLst>
                                      </p:cBhvr>
                                      <p:to>
                                        <p:strVal val="visible"/>
                                      </p:to>
                                    </p:set>
                                    <p:animEffect transition="in" filter="plus(in)">
                                      <p:cBhvr>
                                        <p:cTn id="964" dur="3000"/>
                                        <p:tgtEl>
                                          <p:spTgt spid="67"/>
                                        </p:tgtEl>
                                      </p:cBhvr>
                                    </p:animEffect>
                                  </p:childTnLst>
                                </p:cTn>
                              </p:par>
                              <p:par>
                                <p:cTn id="965" presetID="13" presetClass="entr" presetSubtype="16" fill="hold" grpId="2" nodeType="withEffect">
                                  <p:stCondLst>
                                    <p:cond delay="0"/>
                                  </p:stCondLst>
                                  <p:childTnLst>
                                    <p:set>
                                      <p:cBhvr>
                                        <p:cTn id="966" dur="1" fill="hold">
                                          <p:stCondLst>
                                            <p:cond delay="0"/>
                                          </p:stCondLst>
                                        </p:cTn>
                                        <p:tgtEl>
                                          <p:spTgt spid="68"/>
                                        </p:tgtEl>
                                        <p:attrNameLst>
                                          <p:attrName>style.visibility</p:attrName>
                                        </p:attrNameLst>
                                      </p:cBhvr>
                                      <p:to>
                                        <p:strVal val="visible"/>
                                      </p:to>
                                    </p:set>
                                    <p:animEffect transition="in" filter="plus(in)">
                                      <p:cBhvr>
                                        <p:cTn id="967" dur="3000"/>
                                        <p:tgtEl>
                                          <p:spTgt spid="68"/>
                                        </p:tgtEl>
                                      </p:cBhvr>
                                    </p:animEffect>
                                  </p:childTnLst>
                                </p:cTn>
                              </p:par>
                              <p:par>
                                <p:cTn id="968" presetID="13" presetClass="entr" presetSubtype="16" fill="hold" grpId="2" nodeType="withEffect">
                                  <p:stCondLst>
                                    <p:cond delay="0"/>
                                  </p:stCondLst>
                                  <p:childTnLst>
                                    <p:set>
                                      <p:cBhvr>
                                        <p:cTn id="969" dur="1" fill="hold">
                                          <p:stCondLst>
                                            <p:cond delay="0"/>
                                          </p:stCondLst>
                                        </p:cTn>
                                        <p:tgtEl>
                                          <p:spTgt spid="69"/>
                                        </p:tgtEl>
                                        <p:attrNameLst>
                                          <p:attrName>style.visibility</p:attrName>
                                        </p:attrNameLst>
                                      </p:cBhvr>
                                      <p:to>
                                        <p:strVal val="visible"/>
                                      </p:to>
                                    </p:set>
                                    <p:animEffect transition="in" filter="plus(in)">
                                      <p:cBhvr>
                                        <p:cTn id="970" dur="3000"/>
                                        <p:tgtEl>
                                          <p:spTgt spid="69"/>
                                        </p:tgtEl>
                                      </p:cBhvr>
                                    </p:animEffect>
                                  </p:childTnLst>
                                </p:cTn>
                              </p:par>
                              <p:par>
                                <p:cTn id="971" presetID="13" presetClass="entr" presetSubtype="16" fill="hold" grpId="2" nodeType="withEffect">
                                  <p:stCondLst>
                                    <p:cond delay="0"/>
                                  </p:stCondLst>
                                  <p:childTnLst>
                                    <p:set>
                                      <p:cBhvr>
                                        <p:cTn id="972" dur="1" fill="hold">
                                          <p:stCondLst>
                                            <p:cond delay="0"/>
                                          </p:stCondLst>
                                        </p:cTn>
                                        <p:tgtEl>
                                          <p:spTgt spid="70"/>
                                        </p:tgtEl>
                                        <p:attrNameLst>
                                          <p:attrName>style.visibility</p:attrName>
                                        </p:attrNameLst>
                                      </p:cBhvr>
                                      <p:to>
                                        <p:strVal val="visible"/>
                                      </p:to>
                                    </p:set>
                                    <p:animEffect transition="in" filter="plus(in)">
                                      <p:cBhvr>
                                        <p:cTn id="973" dur="3000"/>
                                        <p:tgtEl>
                                          <p:spTgt spid="70"/>
                                        </p:tgtEl>
                                      </p:cBhvr>
                                    </p:animEffect>
                                  </p:childTnLst>
                                </p:cTn>
                              </p:par>
                              <p:par>
                                <p:cTn id="974" presetID="13" presetClass="entr" presetSubtype="16" fill="hold" grpId="2" nodeType="withEffect">
                                  <p:stCondLst>
                                    <p:cond delay="0"/>
                                  </p:stCondLst>
                                  <p:childTnLst>
                                    <p:set>
                                      <p:cBhvr>
                                        <p:cTn id="975" dur="1" fill="hold">
                                          <p:stCondLst>
                                            <p:cond delay="0"/>
                                          </p:stCondLst>
                                        </p:cTn>
                                        <p:tgtEl>
                                          <p:spTgt spid="71"/>
                                        </p:tgtEl>
                                        <p:attrNameLst>
                                          <p:attrName>style.visibility</p:attrName>
                                        </p:attrNameLst>
                                      </p:cBhvr>
                                      <p:to>
                                        <p:strVal val="visible"/>
                                      </p:to>
                                    </p:set>
                                    <p:animEffect transition="in" filter="plus(in)">
                                      <p:cBhvr>
                                        <p:cTn id="976" dur="3000"/>
                                        <p:tgtEl>
                                          <p:spTgt spid="71"/>
                                        </p:tgtEl>
                                      </p:cBhvr>
                                    </p:animEffect>
                                  </p:childTnLst>
                                </p:cTn>
                              </p:par>
                              <p:par>
                                <p:cTn id="977" presetID="13" presetClass="entr" presetSubtype="16" fill="hold" grpId="2" nodeType="withEffect">
                                  <p:stCondLst>
                                    <p:cond delay="0"/>
                                  </p:stCondLst>
                                  <p:childTnLst>
                                    <p:set>
                                      <p:cBhvr>
                                        <p:cTn id="978" dur="1" fill="hold">
                                          <p:stCondLst>
                                            <p:cond delay="0"/>
                                          </p:stCondLst>
                                        </p:cTn>
                                        <p:tgtEl>
                                          <p:spTgt spid="72"/>
                                        </p:tgtEl>
                                        <p:attrNameLst>
                                          <p:attrName>style.visibility</p:attrName>
                                        </p:attrNameLst>
                                      </p:cBhvr>
                                      <p:to>
                                        <p:strVal val="visible"/>
                                      </p:to>
                                    </p:set>
                                    <p:animEffect transition="in" filter="plus(in)">
                                      <p:cBhvr>
                                        <p:cTn id="979" dur="3000"/>
                                        <p:tgtEl>
                                          <p:spTgt spid="72"/>
                                        </p:tgtEl>
                                      </p:cBhvr>
                                    </p:animEffect>
                                  </p:childTnLst>
                                </p:cTn>
                              </p:par>
                              <p:par>
                                <p:cTn id="980" presetID="13" presetClass="entr" presetSubtype="16" fill="hold" grpId="2" nodeType="withEffect">
                                  <p:stCondLst>
                                    <p:cond delay="0"/>
                                  </p:stCondLst>
                                  <p:childTnLst>
                                    <p:set>
                                      <p:cBhvr>
                                        <p:cTn id="981" dur="1" fill="hold">
                                          <p:stCondLst>
                                            <p:cond delay="0"/>
                                          </p:stCondLst>
                                        </p:cTn>
                                        <p:tgtEl>
                                          <p:spTgt spid="73"/>
                                        </p:tgtEl>
                                        <p:attrNameLst>
                                          <p:attrName>style.visibility</p:attrName>
                                        </p:attrNameLst>
                                      </p:cBhvr>
                                      <p:to>
                                        <p:strVal val="visible"/>
                                      </p:to>
                                    </p:set>
                                    <p:animEffect transition="in" filter="plus(in)">
                                      <p:cBhvr>
                                        <p:cTn id="982" dur="3000"/>
                                        <p:tgtEl>
                                          <p:spTgt spid="73"/>
                                        </p:tgtEl>
                                      </p:cBhvr>
                                    </p:animEffect>
                                  </p:childTnLst>
                                </p:cTn>
                              </p:par>
                              <p:par>
                                <p:cTn id="983" presetID="13" presetClass="entr" presetSubtype="16" fill="hold" grpId="2" nodeType="withEffect">
                                  <p:stCondLst>
                                    <p:cond delay="0"/>
                                  </p:stCondLst>
                                  <p:childTnLst>
                                    <p:set>
                                      <p:cBhvr>
                                        <p:cTn id="984" dur="1" fill="hold">
                                          <p:stCondLst>
                                            <p:cond delay="0"/>
                                          </p:stCondLst>
                                        </p:cTn>
                                        <p:tgtEl>
                                          <p:spTgt spid="74"/>
                                        </p:tgtEl>
                                        <p:attrNameLst>
                                          <p:attrName>style.visibility</p:attrName>
                                        </p:attrNameLst>
                                      </p:cBhvr>
                                      <p:to>
                                        <p:strVal val="visible"/>
                                      </p:to>
                                    </p:set>
                                    <p:animEffect transition="in" filter="plus(in)">
                                      <p:cBhvr>
                                        <p:cTn id="985" dur="3000"/>
                                        <p:tgtEl>
                                          <p:spTgt spid="74"/>
                                        </p:tgtEl>
                                      </p:cBhvr>
                                    </p:animEffect>
                                  </p:childTnLst>
                                </p:cTn>
                              </p:par>
                              <p:par>
                                <p:cTn id="986" presetID="13" presetClass="entr" presetSubtype="16" fill="hold" grpId="2" nodeType="withEffect">
                                  <p:stCondLst>
                                    <p:cond delay="0"/>
                                  </p:stCondLst>
                                  <p:childTnLst>
                                    <p:set>
                                      <p:cBhvr>
                                        <p:cTn id="987" dur="1" fill="hold">
                                          <p:stCondLst>
                                            <p:cond delay="0"/>
                                          </p:stCondLst>
                                        </p:cTn>
                                        <p:tgtEl>
                                          <p:spTgt spid="75"/>
                                        </p:tgtEl>
                                        <p:attrNameLst>
                                          <p:attrName>style.visibility</p:attrName>
                                        </p:attrNameLst>
                                      </p:cBhvr>
                                      <p:to>
                                        <p:strVal val="visible"/>
                                      </p:to>
                                    </p:set>
                                    <p:animEffect transition="in" filter="plus(in)">
                                      <p:cBhvr>
                                        <p:cTn id="988" dur="3000"/>
                                        <p:tgtEl>
                                          <p:spTgt spid="75"/>
                                        </p:tgtEl>
                                      </p:cBhvr>
                                    </p:animEffect>
                                  </p:childTnLst>
                                </p:cTn>
                              </p:par>
                              <p:par>
                                <p:cTn id="989" presetID="13" presetClass="entr" presetSubtype="16" fill="hold" grpId="2" nodeType="withEffect">
                                  <p:stCondLst>
                                    <p:cond delay="0"/>
                                  </p:stCondLst>
                                  <p:childTnLst>
                                    <p:set>
                                      <p:cBhvr>
                                        <p:cTn id="990" dur="1" fill="hold">
                                          <p:stCondLst>
                                            <p:cond delay="0"/>
                                          </p:stCondLst>
                                        </p:cTn>
                                        <p:tgtEl>
                                          <p:spTgt spid="76"/>
                                        </p:tgtEl>
                                        <p:attrNameLst>
                                          <p:attrName>style.visibility</p:attrName>
                                        </p:attrNameLst>
                                      </p:cBhvr>
                                      <p:to>
                                        <p:strVal val="visible"/>
                                      </p:to>
                                    </p:set>
                                    <p:animEffect transition="in" filter="plus(in)">
                                      <p:cBhvr>
                                        <p:cTn id="991" dur="3000"/>
                                        <p:tgtEl>
                                          <p:spTgt spid="76"/>
                                        </p:tgtEl>
                                      </p:cBhvr>
                                    </p:animEffect>
                                  </p:childTnLst>
                                </p:cTn>
                              </p:par>
                              <p:par>
                                <p:cTn id="992" presetID="13" presetClass="entr" presetSubtype="16" fill="hold" grpId="2" nodeType="withEffect">
                                  <p:stCondLst>
                                    <p:cond delay="0"/>
                                  </p:stCondLst>
                                  <p:childTnLst>
                                    <p:set>
                                      <p:cBhvr>
                                        <p:cTn id="993" dur="1" fill="hold">
                                          <p:stCondLst>
                                            <p:cond delay="0"/>
                                          </p:stCondLst>
                                        </p:cTn>
                                        <p:tgtEl>
                                          <p:spTgt spid="77"/>
                                        </p:tgtEl>
                                        <p:attrNameLst>
                                          <p:attrName>style.visibility</p:attrName>
                                        </p:attrNameLst>
                                      </p:cBhvr>
                                      <p:to>
                                        <p:strVal val="visible"/>
                                      </p:to>
                                    </p:set>
                                    <p:animEffect transition="in" filter="plus(in)">
                                      <p:cBhvr>
                                        <p:cTn id="994" dur="3000"/>
                                        <p:tgtEl>
                                          <p:spTgt spid="77"/>
                                        </p:tgtEl>
                                      </p:cBhvr>
                                    </p:animEffect>
                                  </p:childTnLst>
                                </p:cTn>
                              </p:par>
                              <p:par>
                                <p:cTn id="995" presetID="13" presetClass="entr" presetSubtype="16" fill="hold" grpId="2" nodeType="withEffect">
                                  <p:stCondLst>
                                    <p:cond delay="0"/>
                                  </p:stCondLst>
                                  <p:childTnLst>
                                    <p:set>
                                      <p:cBhvr>
                                        <p:cTn id="996" dur="1" fill="hold">
                                          <p:stCondLst>
                                            <p:cond delay="0"/>
                                          </p:stCondLst>
                                        </p:cTn>
                                        <p:tgtEl>
                                          <p:spTgt spid="78"/>
                                        </p:tgtEl>
                                        <p:attrNameLst>
                                          <p:attrName>style.visibility</p:attrName>
                                        </p:attrNameLst>
                                      </p:cBhvr>
                                      <p:to>
                                        <p:strVal val="visible"/>
                                      </p:to>
                                    </p:set>
                                    <p:animEffect transition="in" filter="plus(in)">
                                      <p:cBhvr>
                                        <p:cTn id="997" dur="3000"/>
                                        <p:tgtEl>
                                          <p:spTgt spid="78"/>
                                        </p:tgtEl>
                                      </p:cBhvr>
                                    </p:animEffect>
                                  </p:childTnLst>
                                </p:cTn>
                              </p:par>
                              <p:par>
                                <p:cTn id="998" presetID="13" presetClass="entr" presetSubtype="16" fill="hold" grpId="2" nodeType="withEffect">
                                  <p:stCondLst>
                                    <p:cond delay="0"/>
                                  </p:stCondLst>
                                  <p:childTnLst>
                                    <p:set>
                                      <p:cBhvr>
                                        <p:cTn id="999" dur="1" fill="hold">
                                          <p:stCondLst>
                                            <p:cond delay="0"/>
                                          </p:stCondLst>
                                        </p:cTn>
                                        <p:tgtEl>
                                          <p:spTgt spid="79"/>
                                        </p:tgtEl>
                                        <p:attrNameLst>
                                          <p:attrName>style.visibility</p:attrName>
                                        </p:attrNameLst>
                                      </p:cBhvr>
                                      <p:to>
                                        <p:strVal val="visible"/>
                                      </p:to>
                                    </p:set>
                                    <p:animEffect transition="in" filter="plus(in)">
                                      <p:cBhvr>
                                        <p:cTn id="1000" dur="3000"/>
                                        <p:tgtEl>
                                          <p:spTgt spid="79"/>
                                        </p:tgtEl>
                                      </p:cBhvr>
                                    </p:animEffect>
                                  </p:childTnLst>
                                </p:cTn>
                              </p:par>
                              <p:par>
                                <p:cTn id="1001" presetID="13" presetClass="entr" presetSubtype="16" fill="hold" grpId="2" nodeType="withEffect">
                                  <p:stCondLst>
                                    <p:cond delay="0"/>
                                  </p:stCondLst>
                                  <p:childTnLst>
                                    <p:set>
                                      <p:cBhvr>
                                        <p:cTn id="1002" dur="1" fill="hold">
                                          <p:stCondLst>
                                            <p:cond delay="0"/>
                                          </p:stCondLst>
                                        </p:cTn>
                                        <p:tgtEl>
                                          <p:spTgt spid="80"/>
                                        </p:tgtEl>
                                        <p:attrNameLst>
                                          <p:attrName>style.visibility</p:attrName>
                                        </p:attrNameLst>
                                      </p:cBhvr>
                                      <p:to>
                                        <p:strVal val="visible"/>
                                      </p:to>
                                    </p:set>
                                    <p:animEffect transition="in" filter="plus(in)">
                                      <p:cBhvr>
                                        <p:cTn id="1003" dur="3000"/>
                                        <p:tgtEl>
                                          <p:spTgt spid="80"/>
                                        </p:tgtEl>
                                      </p:cBhvr>
                                    </p:animEffect>
                                  </p:childTnLst>
                                </p:cTn>
                              </p:par>
                              <p:par>
                                <p:cTn id="1004" presetID="13" presetClass="entr" presetSubtype="16" fill="hold" grpId="2" nodeType="withEffect">
                                  <p:stCondLst>
                                    <p:cond delay="0"/>
                                  </p:stCondLst>
                                  <p:childTnLst>
                                    <p:set>
                                      <p:cBhvr>
                                        <p:cTn id="1005" dur="1" fill="hold">
                                          <p:stCondLst>
                                            <p:cond delay="0"/>
                                          </p:stCondLst>
                                        </p:cTn>
                                        <p:tgtEl>
                                          <p:spTgt spid="81"/>
                                        </p:tgtEl>
                                        <p:attrNameLst>
                                          <p:attrName>style.visibility</p:attrName>
                                        </p:attrNameLst>
                                      </p:cBhvr>
                                      <p:to>
                                        <p:strVal val="visible"/>
                                      </p:to>
                                    </p:set>
                                    <p:animEffect transition="in" filter="plus(in)">
                                      <p:cBhvr>
                                        <p:cTn id="1006" dur="3000"/>
                                        <p:tgtEl>
                                          <p:spTgt spid="81"/>
                                        </p:tgtEl>
                                      </p:cBhvr>
                                    </p:animEffect>
                                  </p:childTnLst>
                                </p:cTn>
                              </p:par>
                              <p:par>
                                <p:cTn id="1007" presetID="13" presetClass="entr" presetSubtype="16" fill="hold" grpId="2" nodeType="withEffect">
                                  <p:stCondLst>
                                    <p:cond delay="0"/>
                                  </p:stCondLst>
                                  <p:childTnLst>
                                    <p:set>
                                      <p:cBhvr>
                                        <p:cTn id="1008" dur="1" fill="hold">
                                          <p:stCondLst>
                                            <p:cond delay="0"/>
                                          </p:stCondLst>
                                        </p:cTn>
                                        <p:tgtEl>
                                          <p:spTgt spid="82"/>
                                        </p:tgtEl>
                                        <p:attrNameLst>
                                          <p:attrName>style.visibility</p:attrName>
                                        </p:attrNameLst>
                                      </p:cBhvr>
                                      <p:to>
                                        <p:strVal val="visible"/>
                                      </p:to>
                                    </p:set>
                                    <p:animEffect transition="in" filter="plus(in)">
                                      <p:cBhvr>
                                        <p:cTn id="1009" dur="3000"/>
                                        <p:tgtEl>
                                          <p:spTgt spid="82"/>
                                        </p:tgtEl>
                                      </p:cBhvr>
                                    </p:animEffect>
                                  </p:childTnLst>
                                </p:cTn>
                              </p:par>
                              <p:par>
                                <p:cTn id="1010" presetID="13" presetClass="entr" presetSubtype="16" fill="hold" grpId="2" nodeType="withEffect">
                                  <p:stCondLst>
                                    <p:cond delay="0"/>
                                  </p:stCondLst>
                                  <p:childTnLst>
                                    <p:set>
                                      <p:cBhvr>
                                        <p:cTn id="1011" dur="1" fill="hold">
                                          <p:stCondLst>
                                            <p:cond delay="0"/>
                                          </p:stCondLst>
                                        </p:cTn>
                                        <p:tgtEl>
                                          <p:spTgt spid="83"/>
                                        </p:tgtEl>
                                        <p:attrNameLst>
                                          <p:attrName>style.visibility</p:attrName>
                                        </p:attrNameLst>
                                      </p:cBhvr>
                                      <p:to>
                                        <p:strVal val="visible"/>
                                      </p:to>
                                    </p:set>
                                    <p:animEffect transition="in" filter="plus(in)">
                                      <p:cBhvr>
                                        <p:cTn id="1012" dur="3000"/>
                                        <p:tgtEl>
                                          <p:spTgt spid="83"/>
                                        </p:tgtEl>
                                      </p:cBhvr>
                                    </p:animEffect>
                                  </p:childTnLst>
                                </p:cTn>
                              </p:par>
                              <p:par>
                                <p:cTn id="1013" presetID="13" presetClass="entr" presetSubtype="16" fill="hold" grpId="2" nodeType="withEffect">
                                  <p:stCondLst>
                                    <p:cond delay="0"/>
                                  </p:stCondLst>
                                  <p:childTnLst>
                                    <p:set>
                                      <p:cBhvr>
                                        <p:cTn id="1014" dur="1" fill="hold">
                                          <p:stCondLst>
                                            <p:cond delay="0"/>
                                          </p:stCondLst>
                                        </p:cTn>
                                        <p:tgtEl>
                                          <p:spTgt spid="84"/>
                                        </p:tgtEl>
                                        <p:attrNameLst>
                                          <p:attrName>style.visibility</p:attrName>
                                        </p:attrNameLst>
                                      </p:cBhvr>
                                      <p:to>
                                        <p:strVal val="visible"/>
                                      </p:to>
                                    </p:set>
                                    <p:animEffect transition="in" filter="plus(in)">
                                      <p:cBhvr>
                                        <p:cTn id="1015" dur="3000"/>
                                        <p:tgtEl>
                                          <p:spTgt spid="84"/>
                                        </p:tgtEl>
                                      </p:cBhvr>
                                    </p:animEffect>
                                  </p:childTnLst>
                                </p:cTn>
                              </p:par>
                              <p:par>
                                <p:cTn id="1016" presetID="13" presetClass="entr" presetSubtype="16" fill="hold" grpId="2" nodeType="withEffect">
                                  <p:stCondLst>
                                    <p:cond delay="0"/>
                                  </p:stCondLst>
                                  <p:childTnLst>
                                    <p:set>
                                      <p:cBhvr>
                                        <p:cTn id="1017" dur="1" fill="hold">
                                          <p:stCondLst>
                                            <p:cond delay="0"/>
                                          </p:stCondLst>
                                        </p:cTn>
                                        <p:tgtEl>
                                          <p:spTgt spid="85"/>
                                        </p:tgtEl>
                                        <p:attrNameLst>
                                          <p:attrName>style.visibility</p:attrName>
                                        </p:attrNameLst>
                                      </p:cBhvr>
                                      <p:to>
                                        <p:strVal val="visible"/>
                                      </p:to>
                                    </p:set>
                                    <p:animEffect transition="in" filter="plus(in)">
                                      <p:cBhvr>
                                        <p:cTn id="1018" dur="3000"/>
                                        <p:tgtEl>
                                          <p:spTgt spid="85"/>
                                        </p:tgtEl>
                                      </p:cBhvr>
                                    </p:animEffect>
                                  </p:childTnLst>
                                </p:cTn>
                              </p:par>
                              <p:par>
                                <p:cTn id="1019" presetID="13" presetClass="entr" presetSubtype="16" fill="hold" grpId="2" nodeType="withEffect">
                                  <p:stCondLst>
                                    <p:cond delay="0"/>
                                  </p:stCondLst>
                                  <p:childTnLst>
                                    <p:set>
                                      <p:cBhvr>
                                        <p:cTn id="1020" dur="1" fill="hold">
                                          <p:stCondLst>
                                            <p:cond delay="0"/>
                                          </p:stCondLst>
                                        </p:cTn>
                                        <p:tgtEl>
                                          <p:spTgt spid="86"/>
                                        </p:tgtEl>
                                        <p:attrNameLst>
                                          <p:attrName>style.visibility</p:attrName>
                                        </p:attrNameLst>
                                      </p:cBhvr>
                                      <p:to>
                                        <p:strVal val="visible"/>
                                      </p:to>
                                    </p:set>
                                    <p:animEffect transition="in" filter="plus(in)">
                                      <p:cBhvr>
                                        <p:cTn id="1021" dur="3000"/>
                                        <p:tgtEl>
                                          <p:spTgt spid="86"/>
                                        </p:tgtEl>
                                      </p:cBhvr>
                                    </p:animEffect>
                                  </p:childTnLst>
                                </p:cTn>
                              </p:par>
                              <p:par>
                                <p:cTn id="1022" presetID="13" presetClass="entr" presetSubtype="16" fill="hold" grpId="2" nodeType="withEffect">
                                  <p:stCondLst>
                                    <p:cond delay="0"/>
                                  </p:stCondLst>
                                  <p:childTnLst>
                                    <p:set>
                                      <p:cBhvr>
                                        <p:cTn id="1023" dur="1" fill="hold">
                                          <p:stCondLst>
                                            <p:cond delay="0"/>
                                          </p:stCondLst>
                                        </p:cTn>
                                        <p:tgtEl>
                                          <p:spTgt spid="87"/>
                                        </p:tgtEl>
                                        <p:attrNameLst>
                                          <p:attrName>style.visibility</p:attrName>
                                        </p:attrNameLst>
                                      </p:cBhvr>
                                      <p:to>
                                        <p:strVal val="visible"/>
                                      </p:to>
                                    </p:set>
                                    <p:animEffect transition="in" filter="plus(in)">
                                      <p:cBhvr>
                                        <p:cTn id="1024" dur="3000"/>
                                        <p:tgtEl>
                                          <p:spTgt spid="87"/>
                                        </p:tgtEl>
                                      </p:cBhvr>
                                    </p:animEffect>
                                  </p:childTnLst>
                                </p:cTn>
                              </p:par>
                              <p:par>
                                <p:cTn id="1025" presetID="13" presetClass="entr" presetSubtype="16" fill="hold" grpId="2" nodeType="withEffect">
                                  <p:stCondLst>
                                    <p:cond delay="0"/>
                                  </p:stCondLst>
                                  <p:childTnLst>
                                    <p:set>
                                      <p:cBhvr>
                                        <p:cTn id="1026" dur="1" fill="hold">
                                          <p:stCondLst>
                                            <p:cond delay="0"/>
                                          </p:stCondLst>
                                        </p:cTn>
                                        <p:tgtEl>
                                          <p:spTgt spid="88"/>
                                        </p:tgtEl>
                                        <p:attrNameLst>
                                          <p:attrName>style.visibility</p:attrName>
                                        </p:attrNameLst>
                                      </p:cBhvr>
                                      <p:to>
                                        <p:strVal val="visible"/>
                                      </p:to>
                                    </p:set>
                                    <p:animEffect transition="in" filter="plus(in)">
                                      <p:cBhvr>
                                        <p:cTn id="1027" dur="3000"/>
                                        <p:tgtEl>
                                          <p:spTgt spid="88"/>
                                        </p:tgtEl>
                                      </p:cBhvr>
                                    </p:animEffect>
                                  </p:childTnLst>
                                </p:cTn>
                              </p:par>
                              <p:par>
                                <p:cTn id="1028" presetID="13" presetClass="entr" presetSubtype="16" fill="hold" grpId="2" nodeType="withEffect">
                                  <p:stCondLst>
                                    <p:cond delay="0"/>
                                  </p:stCondLst>
                                  <p:childTnLst>
                                    <p:set>
                                      <p:cBhvr>
                                        <p:cTn id="1029" dur="1" fill="hold">
                                          <p:stCondLst>
                                            <p:cond delay="0"/>
                                          </p:stCondLst>
                                        </p:cTn>
                                        <p:tgtEl>
                                          <p:spTgt spid="89"/>
                                        </p:tgtEl>
                                        <p:attrNameLst>
                                          <p:attrName>style.visibility</p:attrName>
                                        </p:attrNameLst>
                                      </p:cBhvr>
                                      <p:to>
                                        <p:strVal val="visible"/>
                                      </p:to>
                                    </p:set>
                                    <p:animEffect transition="in" filter="plus(in)">
                                      <p:cBhvr>
                                        <p:cTn id="1030" dur="3000"/>
                                        <p:tgtEl>
                                          <p:spTgt spid="89"/>
                                        </p:tgtEl>
                                      </p:cBhvr>
                                    </p:animEffect>
                                  </p:childTnLst>
                                </p:cTn>
                              </p:par>
                              <p:par>
                                <p:cTn id="1031" presetID="13" presetClass="entr" presetSubtype="16" fill="hold" grpId="2" nodeType="withEffect">
                                  <p:stCondLst>
                                    <p:cond delay="0"/>
                                  </p:stCondLst>
                                  <p:childTnLst>
                                    <p:set>
                                      <p:cBhvr>
                                        <p:cTn id="1032" dur="1" fill="hold">
                                          <p:stCondLst>
                                            <p:cond delay="0"/>
                                          </p:stCondLst>
                                        </p:cTn>
                                        <p:tgtEl>
                                          <p:spTgt spid="90"/>
                                        </p:tgtEl>
                                        <p:attrNameLst>
                                          <p:attrName>style.visibility</p:attrName>
                                        </p:attrNameLst>
                                      </p:cBhvr>
                                      <p:to>
                                        <p:strVal val="visible"/>
                                      </p:to>
                                    </p:set>
                                    <p:animEffect transition="in" filter="plus(in)">
                                      <p:cBhvr>
                                        <p:cTn id="1033" dur="3000"/>
                                        <p:tgtEl>
                                          <p:spTgt spid="90"/>
                                        </p:tgtEl>
                                      </p:cBhvr>
                                    </p:animEffect>
                                  </p:childTnLst>
                                </p:cTn>
                              </p:par>
                              <p:par>
                                <p:cTn id="1034" presetID="13" presetClass="entr" presetSubtype="16" fill="hold" grpId="2" nodeType="withEffect">
                                  <p:stCondLst>
                                    <p:cond delay="0"/>
                                  </p:stCondLst>
                                  <p:childTnLst>
                                    <p:set>
                                      <p:cBhvr>
                                        <p:cTn id="1035" dur="1" fill="hold">
                                          <p:stCondLst>
                                            <p:cond delay="0"/>
                                          </p:stCondLst>
                                        </p:cTn>
                                        <p:tgtEl>
                                          <p:spTgt spid="91"/>
                                        </p:tgtEl>
                                        <p:attrNameLst>
                                          <p:attrName>style.visibility</p:attrName>
                                        </p:attrNameLst>
                                      </p:cBhvr>
                                      <p:to>
                                        <p:strVal val="visible"/>
                                      </p:to>
                                    </p:set>
                                    <p:animEffect transition="in" filter="plus(in)">
                                      <p:cBhvr>
                                        <p:cTn id="1036" dur="3000"/>
                                        <p:tgtEl>
                                          <p:spTgt spid="91"/>
                                        </p:tgtEl>
                                      </p:cBhvr>
                                    </p:animEffect>
                                  </p:childTnLst>
                                </p:cTn>
                              </p:par>
                              <p:par>
                                <p:cTn id="1037" presetID="13" presetClass="entr" presetSubtype="16" fill="hold" grpId="2" nodeType="withEffect">
                                  <p:stCondLst>
                                    <p:cond delay="0"/>
                                  </p:stCondLst>
                                  <p:childTnLst>
                                    <p:set>
                                      <p:cBhvr>
                                        <p:cTn id="1038" dur="1" fill="hold">
                                          <p:stCondLst>
                                            <p:cond delay="0"/>
                                          </p:stCondLst>
                                        </p:cTn>
                                        <p:tgtEl>
                                          <p:spTgt spid="92"/>
                                        </p:tgtEl>
                                        <p:attrNameLst>
                                          <p:attrName>style.visibility</p:attrName>
                                        </p:attrNameLst>
                                      </p:cBhvr>
                                      <p:to>
                                        <p:strVal val="visible"/>
                                      </p:to>
                                    </p:set>
                                    <p:animEffect transition="in" filter="plus(in)">
                                      <p:cBhvr>
                                        <p:cTn id="1039" dur="3000"/>
                                        <p:tgtEl>
                                          <p:spTgt spid="92"/>
                                        </p:tgtEl>
                                      </p:cBhvr>
                                    </p:animEffect>
                                  </p:childTnLst>
                                </p:cTn>
                              </p:par>
                              <p:par>
                                <p:cTn id="1040" presetID="13" presetClass="entr" presetSubtype="16" fill="hold" grpId="2" nodeType="withEffect">
                                  <p:stCondLst>
                                    <p:cond delay="0"/>
                                  </p:stCondLst>
                                  <p:childTnLst>
                                    <p:set>
                                      <p:cBhvr>
                                        <p:cTn id="1041" dur="1" fill="hold">
                                          <p:stCondLst>
                                            <p:cond delay="0"/>
                                          </p:stCondLst>
                                        </p:cTn>
                                        <p:tgtEl>
                                          <p:spTgt spid="93"/>
                                        </p:tgtEl>
                                        <p:attrNameLst>
                                          <p:attrName>style.visibility</p:attrName>
                                        </p:attrNameLst>
                                      </p:cBhvr>
                                      <p:to>
                                        <p:strVal val="visible"/>
                                      </p:to>
                                    </p:set>
                                    <p:animEffect transition="in" filter="plus(in)">
                                      <p:cBhvr>
                                        <p:cTn id="1042" dur="3000"/>
                                        <p:tgtEl>
                                          <p:spTgt spid="93"/>
                                        </p:tgtEl>
                                      </p:cBhvr>
                                    </p:animEffect>
                                  </p:childTnLst>
                                </p:cTn>
                              </p:par>
                              <p:par>
                                <p:cTn id="1043" presetID="13" presetClass="entr" presetSubtype="16" fill="hold" grpId="2" nodeType="withEffect">
                                  <p:stCondLst>
                                    <p:cond delay="0"/>
                                  </p:stCondLst>
                                  <p:childTnLst>
                                    <p:set>
                                      <p:cBhvr>
                                        <p:cTn id="1044" dur="1" fill="hold">
                                          <p:stCondLst>
                                            <p:cond delay="0"/>
                                          </p:stCondLst>
                                        </p:cTn>
                                        <p:tgtEl>
                                          <p:spTgt spid="94"/>
                                        </p:tgtEl>
                                        <p:attrNameLst>
                                          <p:attrName>style.visibility</p:attrName>
                                        </p:attrNameLst>
                                      </p:cBhvr>
                                      <p:to>
                                        <p:strVal val="visible"/>
                                      </p:to>
                                    </p:set>
                                    <p:animEffect transition="in" filter="plus(in)">
                                      <p:cBhvr>
                                        <p:cTn id="1045" dur="3000"/>
                                        <p:tgtEl>
                                          <p:spTgt spid="94"/>
                                        </p:tgtEl>
                                      </p:cBhvr>
                                    </p:animEffect>
                                  </p:childTnLst>
                                </p:cTn>
                              </p:par>
                              <p:par>
                                <p:cTn id="1046" presetID="13" presetClass="entr" presetSubtype="16" fill="hold" grpId="2" nodeType="withEffect">
                                  <p:stCondLst>
                                    <p:cond delay="0"/>
                                  </p:stCondLst>
                                  <p:childTnLst>
                                    <p:set>
                                      <p:cBhvr>
                                        <p:cTn id="1047" dur="1" fill="hold">
                                          <p:stCondLst>
                                            <p:cond delay="0"/>
                                          </p:stCondLst>
                                        </p:cTn>
                                        <p:tgtEl>
                                          <p:spTgt spid="95"/>
                                        </p:tgtEl>
                                        <p:attrNameLst>
                                          <p:attrName>style.visibility</p:attrName>
                                        </p:attrNameLst>
                                      </p:cBhvr>
                                      <p:to>
                                        <p:strVal val="visible"/>
                                      </p:to>
                                    </p:set>
                                    <p:animEffect transition="in" filter="plus(in)">
                                      <p:cBhvr>
                                        <p:cTn id="1048" dur="3000"/>
                                        <p:tgtEl>
                                          <p:spTgt spid="95"/>
                                        </p:tgtEl>
                                      </p:cBhvr>
                                    </p:animEffect>
                                  </p:childTnLst>
                                </p:cTn>
                              </p:par>
                              <p:par>
                                <p:cTn id="1049" presetID="13" presetClass="entr" presetSubtype="16" fill="hold" grpId="2" nodeType="withEffect">
                                  <p:stCondLst>
                                    <p:cond delay="0"/>
                                  </p:stCondLst>
                                  <p:childTnLst>
                                    <p:set>
                                      <p:cBhvr>
                                        <p:cTn id="1050" dur="1" fill="hold">
                                          <p:stCondLst>
                                            <p:cond delay="0"/>
                                          </p:stCondLst>
                                        </p:cTn>
                                        <p:tgtEl>
                                          <p:spTgt spid="96"/>
                                        </p:tgtEl>
                                        <p:attrNameLst>
                                          <p:attrName>style.visibility</p:attrName>
                                        </p:attrNameLst>
                                      </p:cBhvr>
                                      <p:to>
                                        <p:strVal val="visible"/>
                                      </p:to>
                                    </p:set>
                                    <p:animEffect transition="in" filter="plus(in)">
                                      <p:cBhvr>
                                        <p:cTn id="1051" dur="3000"/>
                                        <p:tgtEl>
                                          <p:spTgt spid="96"/>
                                        </p:tgtEl>
                                      </p:cBhvr>
                                    </p:animEffect>
                                  </p:childTnLst>
                                </p:cTn>
                              </p:par>
                              <p:par>
                                <p:cTn id="1052" presetID="13" presetClass="entr" presetSubtype="16" fill="hold" grpId="2" nodeType="withEffect">
                                  <p:stCondLst>
                                    <p:cond delay="0"/>
                                  </p:stCondLst>
                                  <p:childTnLst>
                                    <p:set>
                                      <p:cBhvr>
                                        <p:cTn id="1053" dur="1" fill="hold">
                                          <p:stCondLst>
                                            <p:cond delay="0"/>
                                          </p:stCondLst>
                                        </p:cTn>
                                        <p:tgtEl>
                                          <p:spTgt spid="97"/>
                                        </p:tgtEl>
                                        <p:attrNameLst>
                                          <p:attrName>style.visibility</p:attrName>
                                        </p:attrNameLst>
                                      </p:cBhvr>
                                      <p:to>
                                        <p:strVal val="visible"/>
                                      </p:to>
                                    </p:set>
                                    <p:animEffect transition="in" filter="plus(in)">
                                      <p:cBhvr>
                                        <p:cTn id="1054" dur="3000"/>
                                        <p:tgtEl>
                                          <p:spTgt spid="97"/>
                                        </p:tgtEl>
                                      </p:cBhvr>
                                    </p:animEffect>
                                  </p:childTnLst>
                                </p:cTn>
                              </p:par>
                              <p:par>
                                <p:cTn id="1055" presetID="13" presetClass="entr" presetSubtype="16" fill="hold" grpId="2" nodeType="withEffect">
                                  <p:stCondLst>
                                    <p:cond delay="0"/>
                                  </p:stCondLst>
                                  <p:childTnLst>
                                    <p:set>
                                      <p:cBhvr>
                                        <p:cTn id="1056" dur="1" fill="hold">
                                          <p:stCondLst>
                                            <p:cond delay="0"/>
                                          </p:stCondLst>
                                        </p:cTn>
                                        <p:tgtEl>
                                          <p:spTgt spid="98"/>
                                        </p:tgtEl>
                                        <p:attrNameLst>
                                          <p:attrName>style.visibility</p:attrName>
                                        </p:attrNameLst>
                                      </p:cBhvr>
                                      <p:to>
                                        <p:strVal val="visible"/>
                                      </p:to>
                                    </p:set>
                                    <p:animEffect transition="in" filter="plus(in)">
                                      <p:cBhvr>
                                        <p:cTn id="1057" dur="3000"/>
                                        <p:tgtEl>
                                          <p:spTgt spid="98"/>
                                        </p:tgtEl>
                                      </p:cBhvr>
                                    </p:animEffect>
                                  </p:childTnLst>
                                </p:cTn>
                              </p:par>
                              <p:par>
                                <p:cTn id="1058" presetID="13" presetClass="entr" presetSubtype="16" fill="hold" grpId="2" nodeType="withEffect">
                                  <p:stCondLst>
                                    <p:cond delay="0"/>
                                  </p:stCondLst>
                                  <p:childTnLst>
                                    <p:set>
                                      <p:cBhvr>
                                        <p:cTn id="1059" dur="1" fill="hold">
                                          <p:stCondLst>
                                            <p:cond delay="0"/>
                                          </p:stCondLst>
                                        </p:cTn>
                                        <p:tgtEl>
                                          <p:spTgt spid="99"/>
                                        </p:tgtEl>
                                        <p:attrNameLst>
                                          <p:attrName>style.visibility</p:attrName>
                                        </p:attrNameLst>
                                      </p:cBhvr>
                                      <p:to>
                                        <p:strVal val="visible"/>
                                      </p:to>
                                    </p:set>
                                    <p:animEffect transition="in" filter="plus(in)">
                                      <p:cBhvr>
                                        <p:cTn id="1060" dur="3000"/>
                                        <p:tgtEl>
                                          <p:spTgt spid="99"/>
                                        </p:tgtEl>
                                      </p:cBhvr>
                                    </p:animEffect>
                                  </p:childTnLst>
                                </p:cTn>
                              </p:par>
                              <p:par>
                                <p:cTn id="1061" presetID="13" presetClass="entr" presetSubtype="16" fill="hold" grpId="2" nodeType="withEffect">
                                  <p:stCondLst>
                                    <p:cond delay="0"/>
                                  </p:stCondLst>
                                  <p:childTnLst>
                                    <p:set>
                                      <p:cBhvr>
                                        <p:cTn id="1062" dur="1" fill="hold">
                                          <p:stCondLst>
                                            <p:cond delay="0"/>
                                          </p:stCondLst>
                                        </p:cTn>
                                        <p:tgtEl>
                                          <p:spTgt spid="100"/>
                                        </p:tgtEl>
                                        <p:attrNameLst>
                                          <p:attrName>style.visibility</p:attrName>
                                        </p:attrNameLst>
                                      </p:cBhvr>
                                      <p:to>
                                        <p:strVal val="visible"/>
                                      </p:to>
                                    </p:set>
                                    <p:animEffect transition="in" filter="plus(in)">
                                      <p:cBhvr>
                                        <p:cTn id="1063" dur="3000"/>
                                        <p:tgtEl>
                                          <p:spTgt spid="100"/>
                                        </p:tgtEl>
                                      </p:cBhvr>
                                    </p:animEffect>
                                  </p:childTnLst>
                                </p:cTn>
                              </p:par>
                              <p:par>
                                <p:cTn id="1064" presetID="13" presetClass="entr" presetSubtype="16" fill="hold" grpId="2" nodeType="withEffect">
                                  <p:stCondLst>
                                    <p:cond delay="0"/>
                                  </p:stCondLst>
                                  <p:childTnLst>
                                    <p:set>
                                      <p:cBhvr>
                                        <p:cTn id="1065" dur="1" fill="hold">
                                          <p:stCondLst>
                                            <p:cond delay="0"/>
                                          </p:stCondLst>
                                        </p:cTn>
                                        <p:tgtEl>
                                          <p:spTgt spid="101"/>
                                        </p:tgtEl>
                                        <p:attrNameLst>
                                          <p:attrName>style.visibility</p:attrName>
                                        </p:attrNameLst>
                                      </p:cBhvr>
                                      <p:to>
                                        <p:strVal val="visible"/>
                                      </p:to>
                                    </p:set>
                                    <p:animEffect transition="in" filter="plus(in)">
                                      <p:cBhvr>
                                        <p:cTn id="1066" dur="3000"/>
                                        <p:tgtEl>
                                          <p:spTgt spid="101"/>
                                        </p:tgtEl>
                                      </p:cBhvr>
                                    </p:animEffect>
                                  </p:childTnLst>
                                </p:cTn>
                              </p:par>
                              <p:par>
                                <p:cTn id="1067" presetID="13" presetClass="entr" presetSubtype="16" fill="hold" grpId="2" nodeType="withEffect">
                                  <p:stCondLst>
                                    <p:cond delay="0"/>
                                  </p:stCondLst>
                                  <p:childTnLst>
                                    <p:set>
                                      <p:cBhvr>
                                        <p:cTn id="1068" dur="1" fill="hold">
                                          <p:stCondLst>
                                            <p:cond delay="0"/>
                                          </p:stCondLst>
                                        </p:cTn>
                                        <p:tgtEl>
                                          <p:spTgt spid="102"/>
                                        </p:tgtEl>
                                        <p:attrNameLst>
                                          <p:attrName>style.visibility</p:attrName>
                                        </p:attrNameLst>
                                      </p:cBhvr>
                                      <p:to>
                                        <p:strVal val="visible"/>
                                      </p:to>
                                    </p:set>
                                    <p:animEffect transition="in" filter="plus(in)">
                                      <p:cBhvr>
                                        <p:cTn id="1069" dur="3000"/>
                                        <p:tgtEl>
                                          <p:spTgt spid="102"/>
                                        </p:tgtEl>
                                      </p:cBhvr>
                                    </p:animEffect>
                                  </p:childTnLst>
                                </p:cTn>
                              </p:par>
                              <p:par>
                                <p:cTn id="1070" presetID="13" presetClass="entr" presetSubtype="16" fill="hold" grpId="2" nodeType="withEffect">
                                  <p:stCondLst>
                                    <p:cond delay="0"/>
                                  </p:stCondLst>
                                  <p:childTnLst>
                                    <p:set>
                                      <p:cBhvr>
                                        <p:cTn id="1071" dur="1" fill="hold">
                                          <p:stCondLst>
                                            <p:cond delay="0"/>
                                          </p:stCondLst>
                                        </p:cTn>
                                        <p:tgtEl>
                                          <p:spTgt spid="103"/>
                                        </p:tgtEl>
                                        <p:attrNameLst>
                                          <p:attrName>style.visibility</p:attrName>
                                        </p:attrNameLst>
                                      </p:cBhvr>
                                      <p:to>
                                        <p:strVal val="visible"/>
                                      </p:to>
                                    </p:set>
                                    <p:animEffect transition="in" filter="plus(in)">
                                      <p:cBhvr>
                                        <p:cTn id="1072" dur="3000"/>
                                        <p:tgtEl>
                                          <p:spTgt spid="103"/>
                                        </p:tgtEl>
                                      </p:cBhvr>
                                    </p:animEffect>
                                  </p:childTnLst>
                                </p:cTn>
                              </p:par>
                              <p:par>
                                <p:cTn id="1073" presetID="13" presetClass="entr" presetSubtype="16" fill="hold" grpId="2" nodeType="withEffect">
                                  <p:stCondLst>
                                    <p:cond delay="0"/>
                                  </p:stCondLst>
                                  <p:childTnLst>
                                    <p:set>
                                      <p:cBhvr>
                                        <p:cTn id="1074" dur="1" fill="hold">
                                          <p:stCondLst>
                                            <p:cond delay="0"/>
                                          </p:stCondLst>
                                        </p:cTn>
                                        <p:tgtEl>
                                          <p:spTgt spid="104"/>
                                        </p:tgtEl>
                                        <p:attrNameLst>
                                          <p:attrName>style.visibility</p:attrName>
                                        </p:attrNameLst>
                                      </p:cBhvr>
                                      <p:to>
                                        <p:strVal val="visible"/>
                                      </p:to>
                                    </p:set>
                                    <p:animEffect transition="in" filter="plus(in)">
                                      <p:cBhvr>
                                        <p:cTn id="1075" dur="3000"/>
                                        <p:tgtEl>
                                          <p:spTgt spid="104"/>
                                        </p:tgtEl>
                                      </p:cBhvr>
                                    </p:animEffect>
                                  </p:childTnLst>
                                </p:cTn>
                              </p:par>
                              <p:par>
                                <p:cTn id="1076" presetID="13" presetClass="entr" presetSubtype="16" fill="hold" grpId="2" nodeType="withEffect">
                                  <p:stCondLst>
                                    <p:cond delay="0"/>
                                  </p:stCondLst>
                                  <p:childTnLst>
                                    <p:set>
                                      <p:cBhvr>
                                        <p:cTn id="1077" dur="1" fill="hold">
                                          <p:stCondLst>
                                            <p:cond delay="0"/>
                                          </p:stCondLst>
                                        </p:cTn>
                                        <p:tgtEl>
                                          <p:spTgt spid="105"/>
                                        </p:tgtEl>
                                        <p:attrNameLst>
                                          <p:attrName>style.visibility</p:attrName>
                                        </p:attrNameLst>
                                      </p:cBhvr>
                                      <p:to>
                                        <p:strVal val="visible"/>
                                      </p:to>
                                    </p:set>
                                    <p:animEffect transition="in" filter="plus(in)">
                                      <p:cBhvr>
                                        <p:cTn id="1078" dur="3000"/>
                                        <p:tgtEl>
                                          <p:spTgt spid="105"/>
                                        </p:tgtEl>
                                      </p:cBhvr>
                                    </p:animEffect>
                                  </p:childTnLst>
                                </p:cTn>
                              </p:par>
                              <p:par>
                                <p:cTn id="1079" presetID="13" presetClass="entr" presetSubtype="16" fill="hold" grpId="2" nodeType="withEffect">
                                  <p:stCondLst>
                                    <p:cond delay="0"/>
                                  </p:stCondLst>
                                  <p:childTnLst>
                                    <p:set>
                                      <p:cBhvr>
                                        <p:cTn id="1080" dur="1" fill="hold">
                                          <p:stCondLst>
                                            <p:cond delay="0"/>
                                          </p:stCondLst>
                                        </p:cTn>
                                        <p:tgtEl>
                                          <p:spTgt spid="106"/>
                                        </p:tgtEl>
                                        <p:attrNameLst>
                                          <p:attrName>style.visibility</p:attrName>
                                        </p:attrNameLst>
                                      </p:cBhvr>
                                      <p:to>
                                        <p:strVal val="visible"/>
                                      </p:to>
                                    </p:set>
                                    <p:animEffect transition="in" filter="plus(in)">
                                      <p:cBhvr>
                                        <p:cTn id="1081" dur="3000"/>
                                        <p:tgtEl>
                                          <p:spTgt spid="106"/>
                                        </p:tgtEl>
                                      </p:cBhvr>
                                    </p:animEffect>
                                  </p:childTnLst>
                                </p:cTn>
                              </p:par>
                              <p:par>
                                <p:cTn id="1082" presetID="13" presetClass="entr" presetSubtype="16" fill="hold" grpId="2" nodeType="withEffect">
                                  <p:stCondLst>
                                    <p:cond delay="0"/>
                                  </p:stCondLst>
                                  <p:childTnLst>
                                    <p:set>
                                      <p:cBhvr>
                                        <p:cTn id="1083" dur="1" fill="hold">
                                          <p:stCondLst>
                                            <p:cond delay="0"/>
                                          </p:stCondLst>
                                        </p:cTn>
                                        <p:tgtEl>
                                          <p:spTgt spid="107"/>
                                        </p:tgtEl>
                                        <p:attrNameLst>
                                          <p:attrName>style.visibility</p:attrName>
                                        </p:attrNameLst>
                                      </p:cBhvr>
                                      <p:to>
                                        <p:strVal val="visible"/>
                                      </p:to>
                                    </p:set>
                                    <p:animEffect transition="in" filter="plus(in)">
                                      <p:cBhvr>
                                        <p:cTn id="1084" dur="3000"/>
                                        <p:tgtEl>
                                          <p:spTgt spid="107"/>
                                        </p:tgtEl>
                                      </p:cBhvr>
                                    </p:animEffect>
                                  </p:childTnLst>
                                </p:cTn>
                              </p:par>
                              <p:par>
                                <p:cTn id="1085" presetID="13" presetClass="entr" presetSubtype="16" fill="hold" grpId="2" nodeType="withEffect">
                                  <p:stCondLst>
                                    <p:cond delay="0"/>
                                  </p:stCondLst>
                                  <p:childTnLst>
                                    <p:set>
                                      <p:cBhvr>
                                        <p:cTn id="1086" dur="1" fill="hold">
                                          <p:stCondLst>
                                            <p:cond delay="0"/>
                                          </p:stCondLst>
                                        </p:cTn>
                                        <p:tgtEl>
                                          <p:spTgt spid="108"/>
                                        </p:tgtEl>
                                        <p:attrNameLst>
                                          <p:attrName>style.visibility</p:attrName>
                                        </p:attrNameLst>
                                      </p:cBhvr>
                                      <p:to>
                                        <p:strVal val="visible"/>
                                      </p:to>
                                    </p:set>
                                    <p:animEffect transition="in" filter="plus(in)">
                                      <p:cBhvr>
                                        <p:cTn id="1087" dur="3000"/>
                                        <p:tgtEl>
                                          <p:spTgt spid="108"/>
                                        </p:tgtEl>
                                      </p:cBhvr>
                                    </p:animEffect>
                                  </p:childTnLst>
                                </p:cTn>
                              </p:par>
                              <p:par>
                                <p:cTn id="1088" presetID="13" presetClass="entr" presetSubtype="16" fill="hold" grpId="2" nodeType="withEffect">
                                  <p:stCondLst>
                                    <p:cond delay="0"/>
                                  </p:stCondLst>
                                  <p:childTnLst>
                                    <p:set>
                                      <p:cBhvr>
                                        <p:cTn id="1089" dur="1" fill="hold">
                                          <p:stCondLst>
                                            <p:cond delay="0"/>
                                          </p:stCondLst>
                                        </p:cTn>
                                        <p:tgtEl>
                                          <p:spTgt spid="109"/>
                                        </p:tgtEl>
                                        <p:attrNameLst>
                                          <p:attrName>style.visibility</p:attrName>
                                        </p:attrNameLst>
                                      </p:cBhvr>
                                      <p:to>
                                        <p:strVal val="visible"/>
                                      </p:to>
                                    </p:set>
                                    <p:animEffect transition="in" filter="plus(in)">
                                      <p:cBhvr>
                                        <p:cTn id="1090" dur="3000"/>
                                        <p:tgtEl>
                                          <p:spTgt spid="109"/>
                                        </p:tgtEl>
                                      </p:cBhvr>
                                    </p:animEffect>
                                  </p:childTnLst>
                                </p:cTn>
                              </p:par>
                              <p:par>
                                <p:cTn id="1091" presetID="13" presetClass="entr" presetSubtype="16" fill="hold" grpId="2" nodeType="withEffect">
                                  <p:stCondLst>
                                    <p:cond delay="0"/>
                                  </p:stCondLst>
                                  <p:childTnLst>
                                    <p:set>
                                      <p:cBhvr>
                                        <p:cTn id="1092" dur="1" fill="hold">
                                          <p:stCondLst>
                                            <p:cond delay="0"/>
                                          </p:stCondLst>
                                        </p:cTn>
                                        <p:tgtEl>
                                          <p:spTgt spid="110"/>
                                        </p:tgtEl>
                                        <p:attrNameLst>
                                          <p:attrName>style.visibility</p:attrName>
                                        </p:attrNameLst>
                                      </p:cBhvr>
                                      <p:to>
                                        <p:strVal val="visible"/>
                                      </p:to>
                                    </p:set>
                                    <p:animEffect transition="in" filter="plus(in)">
                                      <p:cBhvr>
                                        <p:cTn id="1093" dur="3000"/>
                                        <p:tgtEl>
                                          <p:spTgt spid="110"/>
                                        </p:tgtEl>
                                      </p:cBhvr>
                                    </p:animEffect>
                                  </p:childTnLst>
                                </p:cTn>
                              </p:par>
                              <p:par>
                                <p:cTn id="1094" presetID="13" presetClass="entr" presetSubtype="16" fill="hold" grpId="2" nodeType="withEffect">
                                  <p:stCondLst>
                                    <p:cond delay="0"/>
                                  </p:stCondLst>
                                  <p:childTnLst>
                                    <p:set>
                                      <p:cBhvr>
                                        <p:cTn id="1095" dur="1" fill="hold">
                                          <p:stCondLst>
                                            <p:cond delay="0"/>
                                          </p:stCondLst>
                                        </p:cTn>
                                        <p:tgtEl>
                                          <p:spTgt spid="111"/>
                                        </p:tgtEl>
                                        <p:attrNameLst>
                                          <p:attrName>style.visibility</p:attrName>
                                        </p:attrNameLst>
                                      </p:cBhvr>
                                      <p:to>
                                        <p:strVal val="visible"/>
                                      </p:to>
                                    </p:set>
                                    <p:animEffect transition="in" filter="plus(in)">
                                      <p:cBhvr>
                                        <p:cTn id="1096" dur="3000"/>
                                        <p:tgtEl>
                                          <p:spTgt spid="111"/>
                                        </p:tgtEl>
                                      </p:cBhvr>
                                    </p:animEffect>
                                  </p:childTnLst>
                                </p:cTn>
                              </p:par>
                              <p:par>
                                <p:cTn id="1097" presetID="13" presetClass="entr" presetSubtype="16" fill="hold" grpId="2" nodeType="withEffect">
                                  <p:stCondLst>
                                    <p:cond delay="0"/>
                                  </p:stCondLst>
                                  <p:childTnLst>
                                    <p:set>
                                      <p:cBhvr>
                                        <p:cTn id="1098" dur="1" fill="hold">
                                          <p:stCondLst>
                                            <p:cond delay="0"/>
                                          </p:stCondLst>
                                        </p:cTn>
                                        <p:tgtEl>
                                          <p:spTgt spid="112"/>
                                        </p:tgtEl>
                                        <p:attrNameLst>
                                          <p:attrName>style.visibility</p:attrName>
                                        </p:attrNameLst>
                                      </p:cBhvr>
                                      <p:to>
                                        <p:strVal val="visible"/>
                                      </p:to>
                                    </p:set>
                                    <p:animEffect transition="in" filter="plus(in)">
                                      <p:cBhvr>
                                        <p:cTn id="1099" dur="3000"/>
                                        <p:tgtEl>
                                          <p:spTgt spid="112"/>
                                        </p:tgtEl>
                                      </p:cBhvr>
                                    </p:animEffect>
                                  </p:childTnLst>
                                </p:cTn>
                              </p:par>
                              <p:par>
                                <p:cTn id="1100" presetID="13" presetClass="entr" presetSubtype="16" fill="hold" grpId="2" nodeType="withEffect">
                                  <p:stCondLst>
                                    <p:cond delay="0"/>
                                  </p:stCondLst>
                                  <p:childTnLst>
                                    <p:set>
                                      <p:cBhvr>
                                        <p:cTn id="1101" dur="1" fill="hold">
                                          <p:stCondLst>
                                            <p:cond delay="0"/>
                                          </p:stCondLst>
                                        </p:cTn>
                                        <p:tgtEl>
                                          <p:spTgt spid="113"/>
                                        </p:tgtEl>
                                        <p:attrNameLst>
                                          <p:attrName>style.visibility</p:attrName>
                                        </p:attrNameLst>
                                      </p:cBhvr>
                                      <p:to>
                                        <p:strVal val="visible"/>
                                      </p:to>
                                    </p:set>
                                    <p:animEffect transition="in" filter="plus(in)">
                                      <p:cBhvr>
                                        <p:cTn id="1102" dur="3000"/>
                                        <p:tgtEl>
                                          <p:spTgt spid="113"/>
                                        </p:tgtEl>
                                      </p:cBhvr>
                                    </p:animEffect>
                                  </p:childTnLst>
                                </p:cTn>
                              </p:par>
                              <p:par>
                                <p:cTn id="1103" presetID="13" presetClass="entr" presetSubtype="16" fill="hold" grpId="2" nodeType="withEffect">
                                  <p:stCondLst>
                                    <p:cond delay="0"/>
                                  </p:stCondLst>
                                  <p:childTnLst>
                                    <p:set>
                                      <p:cBhvr>
                                        <p:cTn id="1104" dur="1" fill="hold">
                                          <p:stCondLst>
                                            <p:cond delay="0"/>
                                          </p:stCondLst>
                                        </p:cTn>
                                        <p:tgtEl>
                                          <p:spTgt spid="114"/>
                                        </p:tgtEl>
                                        <p:attrNameLst>
                                          <p:attrName>style.visibility</p:attrName>
                                        </p:attrNameLst>
                                      </p:cBhvr>
                                      <p:to>
                                        <p:strVal val="visible"/>
                                      </p:to>
                                    </p:set>
                                    <p:animEffect transition="in" filter="plus(in)">
                                      <p:cBhvr>
                                        <p:cTn id="1105" dur="3000"/>
                                        <p:tgtEl>
                                          <p:spTgt spid="114"/>
                                        </p:tgtEl>
                                      </p:cBhvr>
                                    </p:animEffect>
                                  </p:childTnLst>
                                </p:cTn>
                              </p:par>
                              <p:par>
                                <p:cTn id="1106" presetID="13" presetClass="entr" presetSubtype="16" fill="hold" grpId="2" nodeType="withEffect">
                                  <p:stCondLst>
                                    <p:cond delay="0"/>
                                  </p:stCondLst>
                                  <p:childTnLst>
                                    <p:set>
                                      <p:cBhvr>
                                        <p:cTn id="1107" dur="1" fill="hold">
                                          <p:stCondLst>
                                            <p:cond delay="0"/>
                                          </p:stCondLst>
                                        </p:cTn>
                                        <p:tgtEl>
                                          <p:spTgt spid="115"/>
                                        </p:tgtEl>
                                        <p:attrNameLst>
                                          <p:attrName>style.visibility</p:attrName>
                                        </p:attrNameLst>
                                      </p:cBhvr>
                                      <p:to>
                                        <p:strVal val="visible"/>
                                      </p:to>
                                    </p:set>
                                    <p:animEffect transition="in" filter="plus(in)">
                                      <p:cBhvr>
                                        <p:cTn id="1108" dur="3000"/>
                                        <p:tgtEl>
                                          <p:spTgt spid="115"/>
                                        </p:tgtEl>
                                      </p:cBhvr>
                                    </p:animEffect>
                                  </p:childTnLst>
                                </p:cTn>
                              </p:par>
                              <p:par>
                                <p:cTn id="1109" presetID="13" presetClass="entr" presetSubtype="16" fill="hold" grpId="2" nodeType="withEffect">
                                  <p:stCondLst>
                                    <p:cond delay="0"/>
                                  </p:stCondLst>
                                  <p:childTnLst>
                                    <p:set>
                                      <p:cBhvr>
                                        <p:cTn id="1110" dur="1" fill="hold">
                                          <p:stCondLst>
                                            <p:cond delay="0"/>
                                          </p:stCondLst>
                                        </p:cTn>
                                        <p:tgtEl>
                                          <p:spTgt spid="116"/>
                                        </p:tgtEl>
                                        <p:attrNameLst>
                                          <p:attrName>style.visibility</p:attrName>
                                        </p:attrNameLst>
                                      </p:cBhvr>
                                      <p:to>
                                        <p:strVal val="visible"/>
                                      </p:to>
                                    </p:set>
                                    <p:animEffect transition="in" filter="plus(in)">
                                      <p:cBhvr>
                                        <p:cTn id="1111" dur="3000"/>
                                        <p:tgtEl>
                                          <p:spTgt spid="116"/>
                                        </p:tgtEl>
                                      </p:cBhvr>
                                    </p:animEffect>
                                  </p:childTnLst>
                                </p:cTn>
                              </p:par>
                              <p:par>
                                <p:cTn id="1112" presetID="13" presetClass="entr" presetSubtype="16" fill="hold" grpId="2" nodeType="withEffect">
                                  <p:stCondLst>
                                    <p:cond delay="0"/>
                                  </p:stCondLst>
                                  <p:childTnLst>
                                    <p:set>
                                      <p:cBhvr>
                                        <p:cTn id="1113" dur="1" fill="hold">
                                          <p:stCondLst>
                                            <p:cond delay="0"/>
                                          </p:stCondLst>
                                        </p:cTn>
                                        <p:tgtEl>
                                          <p:spTgt spid="117"/>
                                        </p:tgtEl>
                                        <p:attrNameLst>
                                          <p:attrName>style.visibility</p:attrName>
                                        </p:attrNameLst>
                                      </p:cBhvr>
                                      <p:to>
                                        <p:strVal val="visible"/>
                                      </p:to>
                                    </p:set>
                                    <p:animEffect transition="in" filter="plus(in)">
                                      <p:cBhvr>
                                        <p:cTn id="1114" dur="3000"/>
                                        <p:tgtEl>
                                          <p:spTgt spid="117"/>
                                        </p:tgtEl>
                                      </p:cBhvr>
                                    </p:animEffect>
                                  </p:childTnLst>
                                </p:cTn>
                              </p:par>
                              <p:par>
                                <p:cTn id="1115" presetID="13" presetClass="entr" presetSubtype="16" fill="hold" grpId="2" nodeType="withEffect">
                                  <p:stCondLst>
                                    <p:cond delay="0"/>
                                  </p:stCondLst>
                                  <p:childTnLst>
                                    <p:set>
                                      <p:cBhvr>
                                        <p:cTn id="1116" dur="1" fill="hold">
                                          <p:stCondLst>
                                            <p:cond delay="0"/>
                                          </p:stCondLst>
                                        </p:cTn>
                                        <p:tgtEl>
                                          <p:spTgt spid="118"/>
                                        </p:tgtEl>
                                        <p:attrNameLst>
                                          <p:attrName>style.visibility</p:attrName>
                                        </p:attrNameLst>
                                      </p:cBhvr>
                                      <p:to>
                                        <p:strVal val="visible"/>
                                      </p:to>
                                    </p:set>
                                    <p:animEffect transition="in" filter="plus(in)">
                                      <p:cBhvr>
                                        <p:cTn id="1117" dur="3000"/>
                                        <p:tgtEl>
                                          <p:spTgt spid="118"/>
                                        </p:tgtEl>
                                      </p:cBhvr>
                                    </p:animEffect>
                                  </p:childTnLst>
                                </p:cTn>
                              </p:par>
                              <p:par>
                                <p:cTn id="1118" presetID="13" presetClass="entr" presetSubtype="16" fill="hold" grpId="2" nodeType="withEffect">
                                  <p:stCondLst>
                                    <p:cond delay="0"/>
                                  </p:stCondLst>
                                  <p:childTnLst>
                                    <p:set>
                                      <p:cBhvr>
                                        <p:cTn id="1119" dur="1" fill="hold">
                                          <p:stCondLst>
                                            <p:cond delay="0"/>
                                          </p:stCondLst>
                                        </p:cTn>
                                        <p:tgtEl>
                                          <p:spTgt spid="119"/>
                                        </p:tgtEl>
                                        <p:attrNameLst>
                                          <p:attrName>style.visibility</p:attrName>
                                        </p:attrNameLst>
                                      </p:cBhvr>
                                      <p:to>
                                        <p:strVal val="visible"/>
                                      </p:to>
                                    </p:set>
                                    <p:animEffect transition="in" filter="plus(in)">
                                      <p:cBhvr>
                                        <p:cTn id="1120" dur="3000"/>
                                        <p:tgtEl>
                                          <p:spTgt spid="119"/>
                                        </p:tgtEl>
                                      </p:cBhvr>
                                    </p:animEffect>
                                  </p:childTnLst>
                                </p:cTn>
                              </p:par>
                              <p:par>
                                <p:cTn id="1121" presetID="13" presetClass="entr" presetSubtype="16" fill="hold" grpId="2" nodeType="withEffect">
                                  <p:stCondLst>
                                    <p:cond delay="0"/>
                                  </p:stCondLst>
                                  <p:childTnLst>
                                    <p:set>
                                      <p:cBhvr>
                                        <p:cTn id="1122" dur="1" fill="hold">
                                          <p:stCondLst>
                                            <p:cond delay="0"/>
                                          </p:stCondLst>
                                        </p:cTn>
                                        <p:tgtEl>
                                          <p:spTgt spid="120"/>
                                        </p:tgtEl>
                                        <p:attrNameLst>
                                          <p:attrName>style.visibility</p:attrName>
                                        </p:attrNameLst>
                                      </p:cBhvr>
                                      <p:to>
                                        <p:strVal val="visible"/>
                                      </p:to>
                                    </p:set>
                                    <p:animEffect transition="in" filter="plus(in)">
                                      <p:cBhvr>
                                        <p:cTn id="1123" dur="3000"/>
                                        <p:tgtEl>
                                          <p:spTgt spid="120"/>
                                        </p:tgtEl>
                                      </p:cBhvr>
                                    </p:animEffect>
                                  </p:childTnLst>
                                </p:cTn>
                              </p:par>
                              <p:par>
                                <p:cTn id="1124" presetID="13" presetClass="entr" presetSubtype="16" fill="hold" grpId="2" nodeType="withEffect">
                                  <p:stCondLst>
                                    <p:cond delay="0"/>
                                  </p:stCondLst>
                                  <p:childTnLst>
                                    <p:set>
                                      <p:cBhvr>
                                        <p:cTn id="1125" dur="1" fill="hold">
                                          <p:stCondLst>
                                            <p:cond delay="0"/>
                                          </p:stCondLst>
                                        </p:cTn>
                                        <p:tgtEl>
                                          <p:spTgt spid="121"/>
                                        </p:tgtEl>
                                        <p:attrNameLst>
                                          <p:attrName>style.visibility</p:attrName>
                                        </p:attrNameLst>
                                      </p:cBhvr>
                                      <p:to>
                                        <p:strVal val="visible"/>
                                      </p:to>
                                    </p:set>
                                    <p:animEffect transition="in" filter="plus(in)">
                                      <p:cBhvr>
                                        <p:cTn id="1126" dur="3000"/>
                                        <p:tgtEl>
                                          <p:spTgt spid="121"/>
                                        </p:tgtEl>
                                      </p:cBhvr>
                                    </p:animEffect>
                                  </p:childTnLst>
                                </p:cTn>
                              </p:par>
                              <p:par>
                                <p:cTn id="1127" presetID="13" presetClass="entr" presetSubtype="16" fill="hold" grpId="2" nodeType="withEffect">
                                  <p:stCondLst>
                                    <p:cond delay="0"/>
                                  </p:stCondLst>
                                  <p:childTnLst>
                                    <p:set>
                                      <p:cBhvr>
                                        <p:cTn id="1128" dur="1" fill="hold">
                                          <p:stCondLst>
                                            <p:cond delay="0"/>
                                          </p:stCondLst>
                                        </p:cTn>
                                        <p:tgtEl>
                                          <p:spTgt spid="122"/>
                                        </p:tgtEl>
                                        <p:attrNameLst>
                                          <p:attrName>style.visibility</p:attrName>
                                        </p:attrNameLst>
                                      </p:cBhvr>
                                      <p:to>
                                        <p:strVal val="visible"/>
                                      </p:to>
                                    </p:set>
                                    <p:animEffect transition="in" filter="plus(in)">
                                      <p:cBhvr>
                                        <p:cTn id="1129" dur="3000"/>
                                        <p:tgtEl>
                                          <p:spTgt spid="122"/>
                                        </p:tgtEl>
                                      </p:cBhvr>
                                    </p:animEffect>
                                  </p:childTnLst>
                                </p:cTn>
                              </p:par>
                              <p:par>
                                <p:cTn id="1130" presetID="13" presetClass="entr" presetSubtype="16" fill="hold" grpId="2" nodeType="withEffect">
                                  <p:stCondLst>
                                    <p:cond delay="0"/>
                                  </p:stCondLst>
                                  <p:childTnLst>
                                    <p:set>
                                      <p:cBhvr>
                                        <p:cTn id="1131" dur="1" fill="hold">
                                          <p:stCondLst>
                                            <p:cond delay="0"/>
                                          </p:stCondLst>
                                        </p:cTn>
                                        <p:tgtEl>
                                          <p:spTgt spid="123"/>
                                        </p:tgtEl>
                                        <p:attrNameLst>
                                          <p:attrName>style.visibility</p:attrName>
                                        </p:attrNameLst>
                                      </p:cBhvr>
                                      <p:to>
                                        <p:strVal val="visible"/>
                                      </p:to>
                                    </p:set>
                                    <p:animEffect transition="in" filter="plus(in)">
                                      <p:cBhvr>
                                        <p:cTn id="1132" dur="3000"/>
                                        <p:tgtEl>
                                          <p:spTgt spid="123"/>
                                        </p:tgtEl>
                                      </p:cBhvr>
                                    </p:animEffect>
                                  </p:childTnLst>
                                </p:cTn>
                              </p:par>
                              <p:par>
                                <p:cTn id="1133" presetID="13" presetClass="entr" presetSubtype="16" fill="hold" grpId="2" nodeType="withEffect">
                                  <p:stCondLst>
                                    <p:cond delay="0"/>
                                  </p:stCondLst>
                                  <p:childTnLst>
                                    <p:set>
                                      <p:cBhvr>
                                        <p:cTn id="1134" dur="1" fill="hold">
                                          <p:stCondLst>
                                            <p:cond delay="0"/>
                                          </p:stCondLst>
                                        </p:cTn>
                                        <p:tgtEl>
                                          <p:spTgt spid="124"/>
                                        </p:tgtEl>
                                        <p:attrNameLst>
                                          <p:attrName>style.visibility</p:attrName>
                                        </p:attrNameLst>
                                      </p:cBhvr>
                                      <p:to>
                                        <p:strVal val="visible"/>
                                      </p:to>
                                    </p:set>
                                    <p:animEffect transition="in" filter="plus(in)">
                                      <p:cBhvr>
                                        <p:cTn id="1135" dur="3000"/>
                                        <p:tgtEl>
                                          <p:spTgt spid="124"/>
                                        </p:tgtEl>
                                      </p:cBhvr>
                                    </p:animEffect>
                                  </p:childTnLst>
                                </p:cTn>
                              </p:par>
                              <p:par>
                                <p:cTn id="1136" presetID="13" presetClass="entr" presetSubtype="16" fill="hold" grpId="2" nodeType="withEffect">
                                  <p:stCondLst>
                                    <p:cond delay="0"/>
                                  </p:stCondLst>
                                  <p:childTnLst>
                                    <p:set>
                                      <p:cBhvr>
                                        <p:cTn id="1137" dur="1" fill="hold">
                                          <p:stCondLst>
                                            <p:cond delay="0"/>
                                          </p:stCondLst>
                                        </p:cTn>
                                        <p:tgtEl>
                                          <p:spTgt spid="125"/>
                                        </p:tgtEl>
                                        <p:attrNameLst>
                                          <p:attrName>style.visibility</p:attrName>
                                        </p:attrNameLst>
                                      </p:cBhvr>
                                      <p:to>
                                        <p:strVal val="visible"/>
                                      </p:to>
                                    </p:set>
                                    <p:animEffect transition="in" filter="plus(in)">
                                      <p:cBhvr>
                                        <p:cTn id="1138" dur="3000"/>
                                        <p:tgtEl>
                                          <p:spTgt spid="125"/>
                                        </p:tgtEl>
                                      </p:cBhvr>
                                    </p:animEffect>
                                  </p:childTnLst>
                                </p:cTn>
                              </p:par>
                              <p:par>
                                <p:cTn id="1139" presetID="13" presetClass="entr" presetSubtype="16" fill="hold" grpId="2" nodeType="withEffect">
                                  <p:stCondLst>
                                    <p:cond delay="0"/>
                                  </p:stCondLst>
                                  <p:childTnLst>
                                    <p:set>
                                      <p:cBhvr>
                                        <p:cTn id="1140" dur="1" fill="hold">
                                          <p:stCondLst>
                                            <p:cond delay="0"/>
                                          </p:stCondLst>
                                        </p:cTn>
                                        <p:tgtEl>
                                          <p:spTgt spid="126"/>
                                        </p:tgtEl>
                                        <p:attrNameLst>
                                          <p:attrName>style.visibility</p:attrName>
                                        </p:attrNameLst>
                                      </p:cBhvr>
                                      <p:to>
                                        <p:strVal val="visible"/>
                                      </p:to>
                                    </p:set>
                                    <p:animEffect transition="in" filter="plus(in)">
                                      <p:cBhvr>
                                        <p:cTn id="1141" dur="3000"/>
                                        <p:tgtEl>
                                          <p:spTgt spid="126"/>
                                        </p:tgtEl>
                                      </p:cBhvr>
                                    </p:animEffect>
                                  </p:childTnLst>
                                </p:cTn>
                              </p:par>
                              <p:par>
                                <p:cTn id="1142" presetID="13" presetClass="entr" presetSubtype="16" fill="hold" grpId="2" nodeType="withEffect">
                                  <p:stCondLst>
                                    <p:cond delay="0"/>
                                  </p:stCondLst>
                                  <p:childTnLst>
                                    <p:set>
                                      <p:cBhvr>
                                        <p:cTn id="1143" dur="1" fill="hold">
                                          <p:stCondLst>
                                            <p:cond delay="0"/>
                                          </p:stCondLst>
                                        </p:cTn>
                                        <p:tgtEl>
                                          <p:spTgt spid="127"/>
                                        </p:tgtEl>
                                        <p:attrNameLst>
                                          <p:attrName>style.visibility</p:attrName>
                                        </p:attrNameLst>
                                      </p:cBhvr>
                                      <p:to>
                                        <p:strVal val="visible"/>
                                      </p:to>
                                    </p:set>
                                    <p:animEffect transition="in" filter="plus(in)">
                                      <p:cBhvr>
                                        <p:cTn id="1144" dur="3000"/>
                                        <p:tgtEl>
                                          <p:spTgt spid="127"/>
                                        </p:tgtEl>
                                      </p:cBhvr>
                                    </p:animEffect>
                                  </p:childTnLst>
                                </p:cTn>
                              </p:par>
                              <p:par>
                                <p:cTn id="1145" presetID="13" presetClass="entr" presetSubtype="16" fill="hold" grpId="2" nodeType="withEffect">
                                  <p:stCondLst>
                                    <p:cond delay="0"/>
                                  </p:stCondLst>
                                  <p:childTnLst>
                                    <p:set>
                                      <p:cBhvr>
                                        <p:cTn id="1146" dur="1" fill="hold">
                                          <p:stCondLst>
                                            <p:cond delay="0"/>
                                          </p:stCondLst>
                                        </p:cTn>
                                        <p:tgtEl>
                                          <p:spTgt spid="128"/>
                                        </p:tgtEl>
                                        <p:attrNameLst>
                                          <p:attrName>style.visibility</p:attrName>
                                        </p:attrNameLst>
                                      </p:cBhvr>
                                      <p:to>
                                        <p:strVal val="visible"/>
                                      </p:to>
                                    </p:set>
                                    <p:animEffect transition="in" filter="plus(in)">
                                      <p:cBhvr>
                                        <p:cTn id="1147" dur="3000"/>
                                        <p:tgtEl>
                                          <p:spTgt spid="128"/>
                                        </p:tgtEl>
                                      </p:cBhvr>
                                    </p:animEffect>
                                  </p:childTnLst>
                                </p:cTn>
                              </p:par>
                              <p:par>
                                <p:cTn id="1148" presetID="13" presetClass="entr" presetSubtype="16" fill="hold" grpId="2" nodeType="withEffect">
                                  <p:stCondLst>
                                    <p:cond delay="0"/>
                                  </p:stCondLst>
                                  <p:childTnLst>
                                    <p:set>
                                      <p:cBhvr>
                                        <p:cTn id="1149" dur="1" fill="hold">
                                          <p:stCondLst>
                                            <p:cond delay="0"/>
                                          </p:stCondLst>
                                        </p:cTn>
                                        <p:tgtEl>
                                          <p:spTgt spid="129"/>
                                        </p:tgtEl>
                                        <p:attrNameLst>
                                          <p:attrName>style.visibility</p:attrName>
                                        </p:attrNameLst>
                                      </p:cBhvr>
                                      <p:to>
                                        <p:strVal val="visible"/>
                                      </p:to>
                                    </p:set>
                                    <p:animEffect transition="in" filter="plus(in)">
                                      <p:cBhvr>
                                        <p:cTn id="1150" dur="3000"/>
                                        <p:tgtEl>
                                          <p:spTgt spid="129"/>
                                        </p:tgtEl>
                                      </p:cBhvr>
                                    </p:animEffect>
                                  </p:childTnLst>
                                </p:cTn>
                              </p:par>
                              <p:par>
                                <p:cTn id="1151" presetID="13" presetClass="entr" presetSubtype="16" fill="hold" grpId="2" nodeType="withEffect">
                                  <p:stCondLst>
                                    <p:cond delay="0"/>
                                  </p:stCondLst>
                                  <p:childTnLst>
                                    <p:set>
                                      <p:cBhvr>
                                        <p:cTn id="1152" dur="1" fill="hold">
                                          <p:stCondLst>
                                            <p:cond delay="0"/>
                                          </p:stCondLst>
                                        </p:cTn>
                                        <p:tgtEl>
                                          <p:spTgt spid="130"/>
                                        </p:tgtEl>
                                        <p:attrNameLst>
                                          <p:attrName>style.visibility</p:attrName>
                                        </p:attrNameLst>
                                      </p:cBhvr>
                                      <p:to>
                                        <p:strVal val="visible"/>
                                      </p:to>
                                    </p:set>
                                    <p:animEffect transition="in" filter="plus(in)">
                                      <p:cBhvr>
                                        <p:cTn id="1153" dur="3000"/>
                                        <p:tgtEl>
                                          <p:spTgt spid="130"/>
                                        </p:tgtEl>
                                      </p:cBhvr>
                                    </p:animEffect>
                                  </p:childTnLst>
                                </p:cTn>
                              </p:par>
                              <p:par>
                                <p:cTn id="1154" presetID="13" presetClass="entr" presetSubtype="16" fill="hold" grpId="2" nodeType="withEffect">
                                  <p:stCondLst>
                                    <p:cond delay="0"/>
                                  </p:stCondLst>
                                  <p:childTnLst>
                                    <p:set>
                                      <p:cBhvr>
                                        <p:cTn id="1155" dur="1" fill="hold">
                                          <p:stCondLst>
                                            <p:cond delay="0"/>
                                          </p:stCondLst>
                                        </p:cTn>
                                        <p:tgtEl>
                                          <p:spTgt spid="131"/>
                                        </p:tgtEl>
                                        <p:attrNameLst>
                                          <p:attrName>style.visibility</p:attrName>
                                        </p:attrNameLst>
                                      </p:cBhvr>
                                      <p:to>
                                        <p:strVal val="visible"/>
                                      </p:to>
                                    </p:set>
                                    <p:animEffect transition="in" filter="plus(in)">
                                      <p:cBhvr>
                                        <p:cTn id="1156" dur="3000"/>
                                        <p:tgtEl>
                                          <p:spTgt spid="131"/>
                                        </p:tgtEl>
                                      </p:cBhvr>
                                    </p:animEffect>
                                  </p:childTnLst>
                                </p:cTn>
                              </p:par>
                              <p:par>
                                <p:cTn id="1157" presetID="13" presetClass="entr" presetSubtype="16" fill="hold" grpId="2" nodeType="withEffect">
                                  <p:stCondLst>
                                    <p:cond delay="0"/>
                                  </p:stCondLst>
                                  <p:childTnLst>
                                    <p:set>
                                      <p:cBhvr>
                                        <p:cTn id="1158" dur="1" fill="hold">
                                          <p:stCondLst>
                                            <p:cond delay="0"/>
                                          </p:stCondLst>
                                        </p:cTn>
                                        <p:tgtEl>
                                          <p:spTgt spid="132"/>
                                        </p:tgtEl>
                                        <p:attrNameLst>
                                          <p:attrName>style.visibility</p:attrName>
                                        </p:attrNameLst>
                                      </p:cBhvr>
                                      <p:to>
                                        <p:strVal val="visible"/>
                                      </p:to>
                                    </p:set>
                                    <p:animEffect transition="in" filter="plus(in)">
                                      <p:cBhvr>
                                        <p:cTn id="1159" dur="3000"/>
                                        <p:tgtEl>
                                          <p:spTgt spid="132"/>
                                        </p:tgtEl>
                                      </p:cBhvr>
                                    </p:animEffect>
                                  </p:childTnLst>
                                </p:cTn>
                              </p:par>
                            </p:childTnLst>
                          </p:cTn>
                        </p:par>
                        <p:par>
                          <p:cTn id="1160" fill="hold">
                            <p:stCondLst>
                              <p:cond delay="3000"/>
                            </p:stCondLst>
                            <p:childTnLst>
                              <p:par>
                                <p:cTn id="1161" presetID="2" presetClass="exit" presetSubtype="2" fill="hold" grpId="3" nodeType="afterEffect">
                                  <p:stCondLst>
                                    <p:cond delay="0"/>
                                  </p:stCondLst>
                                  <p:childTnLst>
                                    <p:anim calcmode="lin" valueType="num">
                                      <p:cBhvr additive="base">
                                        <p:cTn id="1162" dur="3000"/>
                                        <p:tgtEl>
                                          <p:spTgt spid="37"/>
                                        </p:tgtEl>
                                        <p:attrNameLst>
                                          <p:attrName>ppt_x</p:attrName>
                                        </p:attrNameLst>
                                      </p:cBhvr>
                                      <p:tavLst>
                                        <p:tav tm="0">
                                          <p:val>
                                            <p:strVal val="ppt_x"/>
                                          </p:val>
                                        </p:tav>
                                        <p:tav tm="100000">
                                          <p:val>
                                            <p:strVal val="1+ppt_w/2"/>
                                          </p:val>
                                        </p:tav>
                                      </p:tavLst>
                                    </p:anim>
                                    <p:anim calcmode="lin" valueType="num">
                                      <p:cBhvr additive="base">
                                        <p:cTn id="1163" dur="3000"/>
                                        <p:tgtEl>
                                          <p:spTgt spid="37"/>
                                        </p:tgtEl>
                                        <p:attrNameLst>
                                          <p:attrName>ppt_y</p:attrName>
                                        </p:attrNameLst>
                                      </p:cBhvr>
                                      <p:tavLst>
                                        <p:tav tm="0">
                                          <p:val>
                                            <p:strVal val="ppt_y"/>
                                          </p:val>
                                        </p:tav>
                                        <p:tav tm="100000">
                                          <p:val>
                                            <p:strVal val="ppt_y"/>
                                          </p:val>
                                        </p:tav>
                                      </p:tavLst>
                                    </p:anim>
                                    <p:set>
                                      <p:cBhvr>
                                        <p:cTn id="1164" dur="1" fill="hold">
                                          <p:stCondLst>
                                            <p:cond delay="2999"/>
                                          </p:stCondLst>
                                        </p:cTn>
                                        <p:tgtEl>
                                          <p:spTgt spid="37"/>
                                        </p:tgtEl>
                                        <p:attrNameLst>
                                          <p:attrName>style.visibility</p:attrName>
                                        </p:attrNameLst>
                                      </p:cBhvr>
                                      <p:to>
                                        <p:strVal val="hidden"/>
                                      </p:to>
                                    </p:set>
                                  </p:childTnLst>
                                </p:cTn>
                              </p:par>
                              <p:par>
                                <p:cTn id="1165" presetID="2" presetClass="exit" presetSubtype="2" fill="hold" grpId="3" nodeType="withEffect">
                                  <p:stCondLst>
                                    <p:cond delay="0"/>
                                  </p:stCondLst>
                                  <p:childTnLst>
                                    <p:anim calcmode="lin" valueType="num">
                                      <p:cBhvr additive="base">
                                        <p:cTn id="1166" dur="3000"/>
                                        <p:tgtEl>
                                          <p:spTgt spid="38"/>
                                        </p:tgtEl>
                                        <p:attrNameLst>
                                          <p:attrName>ppt_x</p:attrName>
                                        </p:attrNameLst>
                                      </p:cBhvr>
                                      <p:tavLst>
                                        <p:tav tm="0">
                                          <p:val>
                                            <p:strVal val="ppt_x"/>
                                          </p:val>
                                        </p:tav>
                                        <p:tav tm="100000">
                                          <p:val>
                                            <p:strVal val="1+ppt_w/2"/>
                                          </p:val>
                                        </p:tav>
                                      </p:tavLst>
                                    </p:anim>
                                    <p:anim calcmode="lin" valueType="num">
                                      <p:cBhvr additive="base">
                                        <p:cTn id="1167" dur="3000"/>
                                        <p:tgtEl>
                                          <p:spTgt spid="38"/>
                                        </p:tgtEl>
                                        <p:attrNameLst>
                                          <p:attrName>ppt_y</p:attrName>
                                        </p:attrNameLst>
                                      </p:cBhvr>
                                      <p:tavLst>
                                        <p:tav tm="0">
                                          <p:val>
                                            <p:strVal val="ppt_y"/>
                                          </p:val>
                                        </p:tav>
                                        <p:tav tm="100000">
                                          <p:val>
                                            <p:strVal val="ppt_y"/>
                                          </p:val>
                                        </p:tav>
                                      </p:tavLst>
                                    </p:anim>
                                    <p:set>
                                      <p:cBhvr>
                                        <p:cTn id="1168" dur="1" fill="hold">
                                          <p:stCondLst>
                                            <p:cond delay="2999"/>
                                          </p:stCondLst>
                                        </p:cTn>
                                        <p:tgtEl>
                                          <p:spTgt spid="38"/>
                                        </p:tgtEl>
                                        <p:attrNameLst>
                                          <p:attrName>style.visibility</p:attrName>
                                        </p:attrNameLst>
                                      </p:cBhvr>
                                      <p:to>
                                        <p:strVal val="hidden"/>
                                      </p:to>
                                    </p:set>
                                  </p:childTnLst>
                                </p:cTn>
                              </p:par>
                              <p:par>
                                <p:cTn id="1169" presetID="2" presetClass="exit" presetSubtype="2" fill="hold" grpId="3" nodeType="withEffect">
                                  <p:stCondLst>
                                    <p:cond delay="0"/>
                                  </p:stCondLst>
                                  <p:childTnLst>
                                    <p:anim calcmode="lin" valueType="num">
                                      <p:cBhvr additive="base">
                                        <p:cTn id="1170" dur="3000"/>
                                        <p:tgtEl>
                                          <p:spTgt spid="39"/>
                                        </p:tgtEl>
                                        <p:attrNameLst>
                                          <p:attrName>ppt_x</p:attrName>
                                        </p:attrNameLst>
                                      </p:cBhvr>
                                      <p:tavLst>
                                        <p:tav tm="0">
                                          <p:val>
                                            <p:strVal val="ppt_x"/>
                                          </p:val>
                                        </p:tav>
                                        <p:tav tm="100000">
                                          <p:val>
                                            <p:strVal val="1+ppt_w/2"/>
                                          </p:val>
                                        </p:tav>
                                      </p:tavLst>
                                    </p:anim>
                                    <p:anim calcmode="lin" valueType="num">
                                      <p:cBhvr additive="base">
                                        <p:cTn id="1171" dur="3000"/>
                                        <p:tgtEl>
                                          <p:spTgt spid="39"/>
                                        </p:tgtEl>
                                        <p:attrNameLst>
                                          <p:attrName>ppt_y</p:attrName>
                                        </p:attrNameLst>
                                      </p:cBhvr>
                                      <p:tavLst>
                                        <p:tav tm="0">
                                          <p:val>
                                            <p:strVal val="ppt_y"/>
                                          </p:val>
                                        </p:tav>
                                        <p:tav tm="100000">
                                          <p:val>
                                            <p:strVal val="ppt_y"/>
                                          </p:val>
                                        </p:tav>
                                      </p:tavLst>
                                    </p:anim>
                                    <p:set>
                                      <p:cBhvr>
                                        <p:cTn id="1172" dur="1" fill="hold">
                                          <p:stCondLst>
                                            <p:cond delay="2999"/>
                                          </p:stCondLst>
                                        </p:cTn>
                                        <p:tgtEl>
                                          <p:spTgt spid="39"/>
                                        </p:tgtEl>
                                        <p:attrNameLst>
                                          <p:attrName>style.visibility</p:attrName>
                                        </p:attrNameLst>
                                      </p:cBhvr>
                                      <p:to>
                                        <p:strVal val="hidden"/>
                                      </p:to>
                                    </p:set>
                                  </p:childTnLst>
                                </p:cTn>
                              </p:par>
                              <p:par>
                                <p:cTn id="1173" presetID="2" presetClass="exit" presetSubtype="2" fill="hold" grpId="3" nodeType="withEffect">
                                  <p:stCondLst>
                                    <p:cond delay="0"/>
                                  </p:stCondLst>
                                  <p:childTnLst>
                                    <p:anim calcmode="lin" valueType="num">
                                      <p:cBhvr additive="base">
                                        <p:cTn id="1174" dur="3000"/>
                                        <p:tgtEl>
                                          <p:spTgt spid="40"/>
                                        </p:tgtEl>
                                        <p:attrNameLst>
                                          <p:attrName>ppt_x</p:attrName>
                                        </p:attrNameLst>
                                      </p:cBhvr>
                                      <p:tavLst>
                                        <p:tav tm="0">
                                          <p:val>
                                            <p:strVal val="ppt_x"/>
                                          </p:val>
                                        </p:tav>
                                        <p:tav tm="100000">
                                          <p:val>
                                            <p:strVal val="1+ppt_w/2"/>
                                          </p:val>
                                        </p:tav>
                                      </p:tavLst>
                                    </p:anim>
                                    <p:anim calcmode="lin" valueType="num">
                                      <p:cBhvr additive="base">
                                        <p:cTn id="1175" dur="3000"/>
                                        <p:tgtEl>
                                          <p:spTgt spid="40"/>
                                        </p:tgtEl>
                                        <p:attrNameLst>
                                          <p:attrName>ppt_y</p:attrName>
                                        </p:attrNameLst>
                                      </p:cBhvr>
                                      <p:tavLst>
                                        <p:tav tm="0">
                                          <p:val>
                                            <p:strVal val="ppt_y"/>
                                          </p:val>
                                        </p:tav>
                                        <p:tav tm="100000">
                                          <p:val>
                                            <p:strVal val="ppt_y"/>
                                          </p:val>
                                        </p:tav>
                                      </p:tavLst>
                                    </p:anim>
                                    <p:set>
                                      <p:cBhvr>
                                        <p:cTn id="1176" dur="1" fill="hold">
                                          <p:stCondLst>
                                            <p:cond delay="2999"/>
                                          </p:stCondLst>
                                        </p:cTn>
                                        <p:tgtEl>
                                          <p:spTgt spid="40"/>
                                        </p:tgtEl>
                                        <p:attrNameLst>
                                          <p:attrName>style.visibility</p:attrName>
                                        </p:attrNameLst>
                                      </p:cBhvr>
                                      <p:to>
                                        <p:strVal val="hidden"/>
                                      </p:to>
                                    </p:set>
                                  </p:childTnLst>
                                </p:cTn>
                              </p:par>
                              <p:par>
                                <p:cTn id="1177" presetID="2" presetClass="exit" presetSubtype="2" fill="hold" grpId="3" nodeType="withEffect">
                                  <p:stCondLst>
                                    <p:cond delay="0"/>
                                  </p:stCondLst>
                                  <p:childTnLst>
                                    <p:anim calcmode="lin" valueType="num">
                                      <p:cBhvr additive="base">
                                        <p:cTn id="1178" dur="3000"/>
                                        <p:tgtEl>
                                          <p:spTgt spid="41"/>
                                        </p:tgtEl>
                                        <p:attrNameLst>
                                          <p:attrName>ppt_x</p:attrName>
                                        </p:attrNameLst>
                                      </p:cBhvr>
                                      <p:tavLst>
                                        <p:tav tm="0">
                                          <p:val>
                                            <p:strVal val="ppt_x"/>
                                          </p:val>
                                        </p:tav>
                                        <p:tav tm="100000">
                                          <p:val>
                                            <p:strVal val="1+ppt_w/2"/>
                                          </p:val>
                                        </p:tav>
                                      </p:tavLst>
                                    </p:anim>
                                    <p:anim calcmode="lin" valueType="num">
                                      <p:cBhvr additive="base">
                                        <p:cTn id="1179" dur="3000"/>
                                        <p:tgtEl>
                                          <p:spTgt spid="41"/>
                                        </p:tgtEl>
                                        <p:attrNameLst>
                                          <p:attrName>ppt_y</p:attrName>
                                        </p:attrNameLst>
                                      </p:cBhvr>
                                      <p:tavLst>
                                        <p:tav tm="0">
                                          <p:val>
                                            <p:strVal val="ppt_y"/>
                                          </p:val>
                                        </p:tav>
                                        <p:tav tm="100000">
                                          <p:val>
                                            <p:strVal val="ppt_y"/>
                                          </p:val>
                                        </p:tav>
                                      </p:tavLst>
                                    </p:anim>
                                    <p:set>
                                      <p:cBhvr>
                                        <p:cTn id="1180" dur="1" fill="hold">
                                          <p:stCondLst>
                                            <p:cond delay="2999"/>
                                          </p:stCondLst>
                                        </p:cTn>
                                        <p:tgtEl>
                                          <p:spTgt spid="41"/>
                                        </p:tgtEl>
                                        <p:attrNameLst>
                                          <p:attrName>style.visibility</p:attrName>
                                        </p:attrNameLst>
                                      </p:cBhvr>
                                      <p:to>
                                        <p:strVal val="hidden"/>
                                      </p:to>
                                    </p:set>
                                  </p:childTnLst>
                                </p:cTn>
                              </p:par>
                              <p:par>
                                <p:cTn id="1181" presetID="2" presetClass="exit" presetSubtype="2" fill="hold" grpId="3" nodeType="withEffect">
                                  <p:stCondLst>
                                    <p:cond delay="0"/>
                                  </p:stCondLst>
                                  <p:childTnLst>
                                    <p:anim calcmode="lin" valueType="num">
                                      <p:cBhvr additive="base">
                                        <p:cTn id="1182" dur="3000"/>
                                        <p:tgtEl>
                                          <p:spTgt spid="42"/>
                                        </p:tgtEl>
                                        <p:attrNameLst>
                                          <p:attrName>ppt_x</p:attrName>
                                        </p:attrNameLst>
                                      </p:cBhvr>
                                      <p:tavLst>
                                        <p:tav tm="0">
                                          <p:val>
                                            <p:strVal val="ppt_x"/>
                                          </p:val>
                                        </p:tav>
                                        <p:tav tm="100000">
                                          <p:val>
                                            <p:strVal val="1+ppt_w/2"/>
                                          </p:val>
                                        </p:tav>
                                      </p:tavLst>
                                    </p:anim>
                                    <p:anim calcmode="lin" valueType="num">
                                      <p:cBhvr additive="base">
                                        <p:cTn id="1183" dur="3000"/>
                                        <p:tgtEl>
                                          <p:spTgt spid="42"/>
                                        </p:tgtEl>
                                        <p:attrNameLst>
                                          <p:attrName>ppt_y</p:attrName>
                                        </p:attrNameLst>
                                      </p:cBhvr>
                                      <p:tavLst>
                                        <p:tav tm="0">
                                          <p:val>
                                            <p:strVal val="ppt_y"/>
                                          </p:val>
                                        </p:tav>
                                        <p:tav tm="100000">
                                          <p:val>
                                            <p:strVal val="ppt_y"/>
                                          </p:val>
                                        </p:tav>
                                      </p:tavLst>
                                    </p:anim>
                                    <p:set>
                                      <p:cBhvr>
                                        <p:cTn id="1184" dur="1" fill="hold">
                                          <p:stCondLst>
                                            <p:cond delay="2999"/>
                                          </p:stCondLst>
                                        </p:cTn>
                                        <p:tgtEl>
                                          <p:spTgt spid="42"/>
                                        </p:tgtEl>
                                        <p:attrNameLst>
                                          <p:attrName>style.visibility</p:attrName>
                                        </p:attrNameLst>
                                      </p:cBhvr>
                                      <p:to>
                                        <p:strVal val="hidden"/>
                                      </p:to>
                                    </p:set>
                                  </p:childTnLst>
                                </p:cTn>
                              </p:par>
                              <p:par>
                                <p:cTn id="1185" presetID="2" presetClass="exit" presetSubtype="2" fill="hold" grpId="3" nodeType="withEffect">
                                  <p:stCondLst>
                                    <p:cond delay="0"/>
                                  </p:stCondLst>
                                  <p:childTnLst>
                                    <p:anim calcmode="lin" valueType="num">
                                      <p:cBhvr additive="base">
                                        <p:cTn id="1186" dur="3000"/>
                                        <p:tgtEl>
                                          <p:spTgt spid="43"/>
                                        </p:tgtEl>
                                        <p:attrNameLst>
                                          <p:attrName>ppt_x</p:attrName>
                                        </p:attrNameLst>
                                      </p:cBhvr>
                                      <p:tavLst>
                                        <p:tav tm="0">
                                          <p:val>
                                            <p:strVal val="ppt_x"/>
                                          </p:val>
                                        </p:tav>
                                        <p:tav tm="100000">
                                          <p:val>
                                            <p:strVal val="1+ppt_w/2"/>
                                          </p:val>
                                        </p:tav>
                                      </p:tavLst>
                                    </p:anim>
                                    <p:anim calcmode="lin" valueType="num">
                                      <p:cBhvr additive="base">
                                        <p:cTn id="1187" dur="3000"/>
                                        <p:tgtEl>
                                          <p:spTgt spid="43"/>
                                        </p:tgtEl>
                                        <p:attrNameLst>
                                          <p:attrName>ppt_y</p:attrName>
                                        </p:attrNameLst>
                                      </p:cBhvr>
                                      <p:tavLst>
                                        <p:tav tm="0">
                                          <p:val>
                                            <p:strVal val="ppt_y"/>
                                          </p:val>
                                        </p:tav>
                                        <p:tav tm="100000">
                                          <p:val>
                                            <p:strVal val="ppt_y"/>
                                          </p:val>
                                        </p:tav>
                                      </p:tavLst>
                                    </p:anim>
                                    <p:set>
                                      <p:cBhvr>
                                        <p:cTn id="1188" dur="1" fill="hold">
                                          <p:stCondLst>
                                            <p:cond delay="2999"/>
                                          </p:stCondLst>
                                        </p:cTn>
                                        <p:tgtEl>
                                          <p:spTgt spid="43"/>
                                        </p:tgtEl>
                                        <p:attrNameLst>
                                          <p:attrName>style.visibility</p:attrName>
                                        </p:attrNameLst>
                                      </p:cBhvr>
                                      <p:to>
                                        <p:strVal val="hidden"/>
                                      </p:to>
                                    </p:set>
                                  </p:childTnLst>
                                </p:cTn>
                              </p:par>
                              <p:par>
                                <p:cTn id="1189" presetID="2" presetClass="exit" presetSubtype="2" fill="hold" grpId="3" nodeType="withEffect">
                                  <p:stCondLst>
                                    <p:cond delay="0"/>
                                  </p:stCondLst>
                                  <p:childTnLst>
                                    <p:anim calcmode="lin" valueType="num">
                                      <p:cBhvr additive="base">
                                        <p:cTn id="1190" dur="3000"/>
                                        <p:tgtEl>
                                          <p:spTgt spid="44"/>
                                        </p:tgtEl>
                                        <p:attrNameLst>
                                          <p:attrName>ppt_x</p:attrName>
                                        </p:attrNameLst>
                                      </p:cBhvr>
                                      <p:tavLst>
                                        <p:tav tm="0">
                                          <p:val>
                                            <p:strVal val="ppt_x"/>
                                          </p:val>
                                        </p:tav>
                                        <p:tav tm="100000">
                                          <p:val>
                                            <p:strVal val="1+ppt_w/2"/>
                                          </p:val>
                                        </p:tav>
                                      </p:tavLst>
                                    </p:anim>
                                    <p:anim calcmode="lin" valueType="num">
                                      <p:cBhvr additive="base">
                                        <p:cTn id="1191" dur="3000"/>
                                        <p:tgtEl>
                                          <p:spTgt spid="44"/>
                                        </p:tgtEl>
                                        <p:attrNameLst>
                                          <p:attrName>ppt_y</p:attrName>
                                        </p:attrNameLst>
                                      </p:cBhvr>
                                      <p:tavLst>
                                        <p:tav tm="0">
                                          <p:val>
                                            <p:strVal val="ppt_y"/>
                                          </p:val>
                                        </p:tav>
                                        <p:tav tm="100000">
                                          <p:val>
                                            <p:strVal val="ppt_y"/>
                                          </p:val>
                                        </p:tav>
                                      </p:tavLst>
                                    </p:anim>
                                    <p:set>
                                      <p:cBhvr>
                                        <p:cTn id="1192" dur="1" fill="hold">
                                          <p:stCondLst>
                                            <p:cond delay="2999"/>
                                          </p:stCondLst>
                                        </p:cTn>
                                        <p:tgtEl>
                                          <p:spTgt spid="44"/>
                                        </p:tgtEl>
                                        <p:attrNameLst>
                                          <p:attrName>style.visibility</p:attrName>
                                        </p:attrNameLst>
                                      </p:cBhvr>
                                      <p:to>
                                        <p:strVal val="hidden"/>
                                      </p:to>
                                    </p:set>
                                  </p:childTnLst>
                                </p:cTn>
                              </p:par>
                              <p:par>
                                <p:cTn id="1193" presetID="2" presetClass="exit" presetSubtype="2" fill="hold" grpId="3" nodeType="withEffect">
                                  <p:stCondLst>
                                    <p:cond delay="0"/>
                                  </p:stCondLst>
                                  <p:childTnLst>
                                    <p:anim calcmode="lin" valueType="num">
                                      <p:cBhvr additive="base">
                                        <p:cTn id="1194" dur="3000"/>
                                        <p:tgtEl>
                                          <p:spTgt spid="45"/>
                                        </p:tgtEl>
                                        <p:attrNameLst>
                                          <p:attrName>ppt_x</p:attrName>
                                        </p:attrNameLst>
                                      </p:cBhvr>
                                      <p:tavLst>
                                        <p:tav tm="0">
                                          <p:val>
                                            <p:strVal val="ppt_x"/>
                                          </p:val>
                                        </p:tav>
                                        <p:tav tm="100000">
                                          <p:val>
                                            <p:strVal val="1+ppt_w/2"/>
                                          </p:val>
                                        </p:tav>
                                      </p:tavLst>
                                    </p:anim>
                                    <p:anim calcmode="lin" valueType="num">
                                      <p:cBhvr additive="base">
                                        <p:cTn id="1195" dur="3000"/>
                                        <p:tgtEl>
                                          <p:spTgt spid="45"/>
                                        </p:tgtEl>
                                        <p:attrNameLst>
                                          <p:attrName>ppt_y</p:attrName>
                                        </p:attrNameLst>
                                      </p:cBhvr>
                                      <p:tavLst>
                                        <p:tav tm="0">
                                          <p:val>
                                            <p:strVal val="ppt_y"/>
                                          </p:val>
                                        </p:tav>
                                        <p:tav tm="100000">
                                          <p:val>
                                            <p:strVal val="ppt_y"/>
                                          </p:val>
                                        </p:tav>
                                      </p:tavLst>
                                    </p:anim>
                                    <p:set>
                                      <p:cBhvr>
                                        <p:cTn id="1196" dur="1" fill="hold">
                                          <p:stCondLst>
                                            <p:cond delay="2999"/>
                                          </p:stCondLst>
                                        </p:cTn>
                                        <p:tgtEl>
                                          <p:spTgt spid="45"/>
                                        </p:tgtEl>
                                        <p:attrNameLst>
                                          <p:attrName>style.visibility</p:attrName>
                                        </p:attrNameLst>
                                      </p:cBhvr>
                                      <p:to>
                                        <p:strVal val="hidden"/>
                                      </p:to>
                                    </p:set>
                                  </p:childTnLst>
                                </p:cTn>
                              </p:par>
                              <p:par>
                                <p:cTn id="1197" presetID="2" presetClass="exit" presetSubtype="2" fill="hold" grpId="3" nodeType="withEffect">
                                  <p:stCondLst>
                                    <p:cond delay="0"/>
                                  </p:stCondLst>
                                  <p:childTnLst>
                                    <p:anim calcmode="lin" valueType="num">
                                      <p:cBhvr additive="base">
                                        <p:cTn id="1198" dur="3000"/>
                                        <p:tgtEl>
                                          <p:spTgt spid="46"/>
                                        </p:tgtEl>
                                        <p:attrNameLst>
                                          <p:attrName>ppt_x</p:attrName>
                                        </p:attrNameLst>
                                      </p:cBhvr>
                                      <p:tavLst>
                                        <p:tav tm="0">
                                          <p:val>
                                            <p:strVal val="ppt_x"/>
                                          </p:val>
                                        </p:tav>
                                        <p:tav tm="100000">
                                          <p:val>
                                            <p:strVal val="1+ppt_w/2"/>
                                          </p:val>
                                        </p:tav>
                                      </p:tavLst>
                                    </p:anim>
                                    <p:anim calcmode="lin" valueType="num">
                                      <p:cBhvr additive="base">
                                        <p:cTn id="1199" dur="3000"/>
                                        <p:tgtEl>
                                          <p:spTgt spid="46"/>
                                        </p:tgtEl>
                                        <p:attrNameLst>
                                          <p:attrName>ppt_y</p:attrName>
                                        </p:attrNameLst>
                                      </p:cBhvr>
                                      <p:tavLst>
                                        <p:tav tm="0">
                                          <p:val>
                                            <p:strVal val="ppt_y"/>
                                          </p:val>
                                        </p:tav>
                                        <p:tav tm="100000">
                                          <p:val>
                                            <p:strVal val="ppt_y"/>
                                          </p:val>
                                        </p:tav>
                                      </p:tavLst>
                                    </p:anim>
                                    <p:set>
                                      <p:cBhvr>
                                        <p:cTn id="1200" dur="1" fill="hold">
                                          <p:stCondLst>
                                            <p:cond delay="2999"/>
                                          </p:stCondLst>
                                        </p:cTn>
                                        <p:tgtEl>
                                          <p:spTgt spid="46"/>
                                        </p:tgtEl>
                                        <p:attrNameLst>
                                          <p:attrName>style.visibility</p:attrName>
                                        </p:attrNameLst>
                                      </p:cBhvr>
                                      <p:to>
                                        <p:strVal val="hidden"/>
                                      </p:to>
                                    </p:set>
                                  </p:childTnLst>
                                </p:cTn>
                              </p:par>
                              <p:par>
                                <p:cTn id="1201" presetID="2" presetClass="exit" presetSubtype="2" fill="hold" grpId="3" nodeType="withEffect">
                                  <p:stCondLst>
                                    <p:cond delay="0"/>
                                  </p:stCondLst>
                                  <p:childTnLst>
                                    <p:anim calcmode="lin" valueType="num">
                                      <p:cBhvr additive="base">
                                        <p:cTn id="1202" dur="3000"/>
                                        <p:tgtEl>
                                          <p:spTgt spid="47"/>
                                        </p:tgtEl>
                                        <p:attrNameLst>
                                          <p:attrName>ppt_x</p:attrName>
                                        </p:attrNameLst>
                                      </p:cBhvr>
                                      <p:tavLst>
                                        <p:tav tm="0">
                                          <p:val>
                                            <p:strVal val="ppt_x"/>
                                          </p:val>
                                        </p:tav>
                                        <p:tav tm="100000">
                                          <p:val>
                                            <p:strVal val="1+ppt_w/2"/>
                                          </p:val>
                                        </p:tav>
                                      </p:tavLst>
                                    </p:anim>
                                    <p:anim calcmode="lin" valueType="num">
                                      <p:cBhvr additive="base">
                                        <p:cTn id="1203" dur="3000"/>
                                        <p:tgtEl>
                                          <p:spTgt spid="47"/>
                                        </p:tgtEl>
                                        <p:attrNameLst>
                                          <p:attrName>ppt_y</p:attrName>
                                        </p:attrNameLst>
                                      </p:cBhvr>
                                      <p:tavLst>
                                        <p:tav tm="0">
                                          <p:val>
                                            <p:strVal val="ppt_y"/>
                                          </p:val>
                                        </p:tav>
                                        <p:tav tm="100000">
                                          <p:val>
                                            <p:strVal val="ppt_y"/>
                                          </p:val>
                                        </p:tav>
                                      </p:tavLst>
                                    </p:anim>
                                    <p:set>
                                      <p:cBhvr>
                                        <p:cTn id="1204" dur="1" fill="hold">
                                          <p:stCondLst>
                                            <p:cond delay="2999"/>
                                          </p:stCondLst>
                                        </p:cTn>
                                        <p:tgtEl>
                                          <p:spTgt spid="47"/>
                                        </p:tgtEl>
                                        <p:attrNameLst>
                                          <p:attrName>style.visibility</p:attrName>
                                        </p:attrNameLst>
                                      </p:cBhvr>
                                      <p:to>
                                        <p:strVal val="hidden"/>
                                      </p:to>
                                    </p:set>
                                  </p:childTnLst>
                                </p:cTn>
                              </p:par>
                              <p:par>
                                <p:cTn id="1205" presetID="2" presetClass="exit" presetSubtype="2" fill="hold" grpId="3" nodeType="withEffect">
                                  <p:stCondLst>
                                    <p:cond delay="0"/>
                                  </p:stCondLst>
                                  <p:childTnLst>
                                    <p:anim calcmode="lin" valueType="num">
                                      <p:cBhvr additive="base">
                                        <p:cTn id="1206" dur="3000"/>
                                        <p:tgtEl>
                                          <p:spTgt spid="48"/>
                                        </p:tgtEl>
                                        <p:attrNameLst>
                                          <p:attrName>ppt_x</p:attrName>
                                        </p:attrNameLst>
                                      </p:cBhvr>
                                      <p:tavLst>
                                        <p:tav tm="0">
                                          <p:val>
                                            <p:strVal val="ppt_x"/>
                                          </p:val>
                                        </p:tav>
                                        <p:tav tm="100000">
                                          <p:val>
                                            <p:strVal val="1+ppt_w/2"/>
                                          </p:val>
                                        </p:tav>
                                      </p:tavLst>
                                    </p:anim>
                                    <p:anim calcmode="lin" valueType="num">
                                      <p:cBhvr additive="base">
                                        <p:cTn id="1207" dur="3000"/>
                                        <p:tgtEl>
                                          <p:spTgt spid="48"/>
                                        </p:tgtEl>
                                        <p:attrNameLst>
                                          <p:attrName>ppt_y</p:attrName>
                                        </p:attrNameLst>
                                      </p:cBhvr>
                                      <p:tavLst>
                                        <p:tav tm="0">
                                          <p:val>
                                            <p:strVal val="ppt_y"/>
                                          </p:val>
                                        </p:tav>
                                        <p:tav tm="100000">
                                          <p:val>
                                            <p:strVal val="ppt_y"/>
                                          </p:val>
                                        </p:tav>
                                      </p:tavLst>
                                    </p:anim>
                                    <p:set>
                                      <p:cBhvr>
                                        <p:cTn id="1208" dur="1" fill="hold">
                                          <p:stCondLst>
                                            <p:cond delay="2999"/>
                                          </p:stCondLst>
                                        </p:cTn>
                                        <p:tgtEl>
                                          <p:spTgt spid="48"/>
                                        </p:tgtEl>
                                        <p:attrNameLst>
                                          <p:attrName>style.visibility</p:attrName>
                                        </p:attrNameLst>
                                      </p:cBhvr>
                                      <p:to>
                                        <p:strVal val="hidden"/>
                                      </p:to>
                                    </p:set>
                                  </p:childTnLst>
                                </p:cTn>
                              </p:par>
                              <p:par>
                                <p:cTn id="1209" presetID="2" presetClass="exit" presetSubtype="2" fill="hold" grpId="3" nodeType="withEffect">
                                  <p:stCondLst>
                                    <p:cond delay="0"/>
                                  </p:stCondLst>
                                  <p:childTnLst>
                                    <p:anim calcmode="lin" valueType="num">
                                      <p:cBhvr additive="base">
                                        <p:cTn id="1210" dur="3000"/>
                                        <p:tgtEl>
                                          <p:spTgt spid="49"/>
                                        </p:tgtEl>
                                        <p:attrNameLst>
                                          <p:attrName>ppt_x</p:attrName>
                                        </p:attrNameLst>
                                      </p:cBhvr>
                                      <p:tavLst>
                                        <p:tav tm="0">
                                          <p:val>
                                            <p:strVal val="ppt_x"/>
                                          </p:val>
                                        </p:tav>
                                        <p:tav tm="100000">
                                          <p:val>
                                            <p:strVal val="1+ppt_w/2"/>
                                          </p:val>
                                        </p:tav>
                                      </p:tavLst>
                                    </p:anim>
                                    <p:anim calcmode="lin" valueType="num">
                                      <p:cBhvr additive="base">
                                        <p:cTn id="1211" dur="3000"/>
                                        <p:tgtEl>
                                          <p:spTgt spid="49"/>
                                        </p:tgtEl>
                                        <p:attrNameLst>
                                          <p:attrName>ppt_y</p:attrName>
                                        </p:attrNameLst>
                                      </p:cBhvr>
                                      <p:tavLst>
                                        <p:tav tm="0">
                                          <p:val>
                                            <p:strVal val="ppt_y"/>
                                          </p:val>
                                        </p:tav>
                                        <p:tav tm="100000">
                                          <p:val>
                                            <p:strVal val="ppt_y"/>
                                          </p:val>
                                        </p:tav>
                                      </p:tavLst>
                                    </p:anim>
                                    <p:set>
                                      <p:cBhvr>
                                        <p:cTn id="1212" dur="1" fill="hold">
                                          <p:stCondLst>
                                            <p:cond delay="2999"/>
                                          </p:stCondLst>
                                        </p:cTn>
                                        <p:tgtEl>
                                          <p:spTgt spid="49"/>
                                        </p:tgtEl>
                                        <p:attrNameLst>
                                          <p:attrName>style.visibility</p:attrName>
                                        </p:attrNameLst>
                                      </p:cBhvr>
                                      <p:to>
                                        <p:strVal val="hidden"/>
                                      </p:to>
                                    </p:set>
                                  </p:childTnLst>
                                </p:cTn>
                              </p:par>
                              <p:par>
                                <p:cTn id="1213" presetID="2" presetClass="exit" presetSubtype="2" fill="hold" grpId="3" nodeType="withEffect">
                                  <p:stCondLst>
                                    <p:cond delay="0"/>
                                  </p:stCondLst>
                                  <p:childTnLst>
                                    <p:anim calcmode="lin" valueType="num">
                                      <p:cBhvr additive="base">
                                        <p:cTn id="1214" dur="3000"/>
                                        <p:tgtEl>
                                          <p:spTgt spid="50"/>
                                        </p:tgtEl>
                                        <p:attrNameLst>
                                          <p:attrName>ppt_x</p:attrName>
                                        </p:attrNameLst>
                                      </p:cBhvr>
                                      <p:tavLst>
                                        <p:tav tm="0">
                                          <p:val>
                                            <p:strVal val="ppt_x"/>
                                          </p:val>
                                        </p:tav>
                                        <p:tav tm="100000">
                                          <p:val>
                                            <p:strVal val="1+ppt_w/2"/>
                                          </p:val>
                                        </p:tav>
                                      </p:tavLst>
                                    </p:anim>
                                    <p:anim calcmode="lin" valueType="num">
                                      <p:cBhvr additive="base">
                                        <p:cTn id="1215" dur="3000"/>
                                        <p:tgtEl>
                                          <p:spTgt spid="50"/>
                                        </p:tgtEl>
                                        <p:attrNameLst>
                                          <p:attrName>ppt_y</p:attrName>
                                        </p:attrNameLst>
                                      </p:cBhvr>
                                      <p:tavLst>
                                        <p:tav tm="0">
                                          <p:val>
                                            <p:strVal val="ppt_y"/>
                                          </p:val>
                                        </p:tav>
                                        <p:tav tm="100000">
                                          <p:val>
                                            <p:strVal val="ppt_y"/>
                                          </p:val>
                                        </p:tav>
                                      </p:tavLst>
                                    </p:anim>
                                    <p:set>
                                      <p:cBhvr>
                                        <p:cTn id="1216" dur="1" fill="hold">
                                          <p:stCondLst>
                                            <p:cond delay="2999"/>
                                          </p:stCondLst>
                                        </p:cTn>
                                        <p:tgtEl>
                                          <p:spTgt spid="50"/>
                                        </p:tgtEl>
                                        <p:attrNameLst>
                                          <p:attrName>style.visibility</p:attrName>
                                        </p:attrNameLst>
                                      </p:cBhvr>
                                      <p:to>
                                        <p:strVal val="hidden"/>
                                      </p:to>
                                    </p:set>
                                  </p:childTnLst>
                                </p:cTn>
                              </p:par>
                              <p:par>
                                <p:cTn id="1217" presetID="2" presetClass="exit" presetSubtype="2" fill="hold" grpId="3" nodeType="withEffect">
                                  <p:stCondLst>
                                    <p:cond delay="0"/>
                                  </p:stCondLst>
                                  <p:childTnLst>
                                    <p:anim calcmode="lin" valueType="num">
                                      <p:cBhvr additive="base">
                                        <p:cTn id="1218" dur="3000"/>
                                        <p:tgtEl>
                                          <p:spTgt spid="51"/>
                                        </p:tgtEl>
                                        <p:attrNameLst>
                                          <p:attrName>ppt_x</p:attrName>
                                        </p:attrNameLst>
                                      </p:cBhvr>
                                      <p:tavLst>
                                        <p:tav tm="0">
                                          <p:val>
                                            <p:strVal val="ppt_x"/>
                                          </p:val>
                                        </p:tav>
                                        <p:tav tm="100000">
                                          <p:val>
                                            <p:strVal val="1+ppt_w/2"/>
                                          </p:val>
                                        </p:tav>
                                      </p:tavLst>
                                    </p:anim>
                                    <p:anim calcmode="lin" valueType="num">
                                      <p:cBhvr additive="base">
                                        <p:cTn id="1219" dur="3000"/>
                                        <p:tgtEl>
                                          <p:spTgt spid="51"/>
                                        </p:tgtEl>
                                        <p:attrNameLst>
                                          <p:attrName>ppt_y</p:attrName>
                                        </p:attrNameLst>
                                      </p:cBhvr>
                                      <p:tavLst>
                                        <p:tav tm="0">
                                          <p:val>
                                            <p:strVal val="ppt_y"/>
                                          </p:val>
                                        </p:tav>
                                        <p:tav tm="100000">
                                          <p:val>
                                            <p:strVal val="ppt_y"/>
                                          </p:val>
                                        </p:tav>
                                      </p:tavLst>
                                    </p:anim>
                                    <p:set>
                                      <p:cBhvr>
                                        <p:cTn id="1220" dur="1" fill="hold">
                                          <p:stCondLst>
                                            <p:cond delay="2999"/>
                                          </p:stCondLst>
                                        </p:cTn>
                                        <p:tgtEl>
                                          <p:spTgt spid="51"/>
                                        </p:tgtEl>
                                        <p:attrNameLst>
                                          <p:attrName>style.visibility</p:attrName>
                                        </p:attrNameLst>
                                      </p:cBhvr>
                                      <p:to>
                                        <p:strVal val="hidden"/>
                                      </p:to>
                                    </p:set>
                                  </p:childTnLst>
                                </p:cTn>
                              </p:par>
                              <p:par>
                                <p:cTn id="1221" presetID="2" presetClass="exit" presetSubtype="2" fill="hold" grpId="3" nodeType="withEffect">
                                  <p:stCondLst>
                                    <p:cond delay="0"/>
                                  </p:stCondLst>
                                  <p:childTnLst>
                                    <p:anim calcmode="lin" valueType="num">
                                      <p:cBhvr additive="base">
                                        <p:cTn id="1222" dur="3000"/>
                                        <p:tgtEl>
                                          <p:spTgt spid="52"/>
                                        </p:tgtEl>
                                        <p:attrNameLst>
                                          <p:attrName>ppt_x</p:attrName>
                                        </p:attrNameLst>
                                      </p:cBhvr>
                                      <p:tavLst>
                                        <p:tav tm="0">
                                          <p:val>
                                            <p:strVal val="ppt_x"/>
                                          </p:val>
                                        </p:tav>
                                        <p:tav tm="100000">
                                          <p:val>
                                            <p:strVal val="1+ppt_w/2"/>
                                          </p:val>
                                        </p:tav>
                                      </p:tavLst>
                                    </p:anim>
                                    <p:anim calcmode="lin" valueType="num">
                                      <p:cBhvr additive="base">
                                        <p:cTn id="1223" dur="3000"/>
                                        <p:tgtEl>
                                          <p:spTgt spid="52"/>
                                        </p:tgtEl>
                                        <p:attrNameLst>
                                          <p:attrName>ppt_y</p:attrName>
                                        </p:attrNameLst>
                                      </p:cBhvr>
                                      <p:tavLst>
                                        <p:tav tm="0">
                                          <p:val>
                                            <p:strVal val="ppt_y"/>
                                          </p:val>
                                        </p:tav>
                                        <p:tav tm="100000">
                                          <p:val>
                                            <p:strVal val="ppt_y"/>
                                          </p:val>
                                        </p:tav>
                                      </p:tavLst>
                                    </p:anim>
                                    <p:set>
                                      <p:cBhvr>
                                        <p:cTn id="1224" dur="1" fill="hold">
                                          <p:stCondLst>
                                            <p:cond delay="2999"/>
                                          </p:stCondLst>
                                        </p:cTn>
                                        <p:tgtEl>
                                          <p:spTgt spid="52"/>
                                        </p:tgtEl>
                                        <p:attrNameLst>
                                          <p:attrName>style.visibility</p:attrName>
                                        </p:attrNameLst>
                                      </p:cBhvr>
                                      <p:to>
                                        <p:strVal val="hidden"/>
                                      </p:to>
                                    </p:set>
                                  </p:childTnLst>
                                </p:cTn>
                              </p:par>
                              <p:par>
                                <p:cTn id="1225" presetID="2" presetClass="exit" presetSubtype="2" fill="hold" grpId="3" nodeType="withEffect">
                                  <p:stCondLst>
                                    <p:cond delay="0"/>
                                  </p:stCondLst>
                                  <p:childTnLst>
                                    <p:anim calcmode="lin" valueType="num">
                                      <p:cBhvr additive="base">
                                        <p:cTn id="1226" dur="3000"/>
                                        <p:tgtEl>
                                          <p:spTgt spid="53"/>
                                        </p:tgtEl>
                                        <p:attrNameLst>
                                          <p:attrName>ppt_x</p:attrName>
                                        </p:attrNameLst>
                                      </p:cBhvr>
                                      <p:tavLst>
                                        <p:tav tm="0">
                                          <p:val>
                                            <p:strVal val="ppt_x"/>
                                          </p:val>
                                        </p:tav>
                                        <p:tav tm="100000">
                                          <p:val>
                                            <p:strVal val="1+ppt_w/2"/>
                                          </p:val>
                                        </p:tav>
                                      </p:tavLst>
                                    </p:anim>
                                    <p:anim calcmode="lin" valueType="num">
                                      <p:cBhvr additive="base">
                                        <p:cTn id="1227" dur="3000"/>
                                        <p:tgtEl>
                                          <p:spTgt spid="53"/>
                                        </p:tgtEl>
                                        <p:attrNameLst>
                                          <p:attrName>ppt_y</p:attrName>
                                        </p:attrNameLst>
                                      </p:cBhvr>
                                      <p:tavLst>
                                        <p:tav tm="0">
                                          <p:val>
                                            <p:strVal val="ppt_y"/>
                                          </p:val>
                                        </p:tav>
                                        <p:tav tm="100000">
                                          <p:val>
                                            <p:strVal val="ppt_y"/>
                                          </p:val>
                                        </p:tav>
                                      </p:tavLst>
                                    </p:anim>
                                    <p:set>
                                      <p:cBhvr>
                                        <p:cTn id="1228" dur="1" fill="hold">
                                          <p:stCondLst>
                                            <p:cond delay="2999"/>
                                          </p:stCondLst>
                                        </p:cTn>
                                        <p:tgtEl>
                                          <p:spTgt spid="53"/>
                                        </p:tgtEl>
                                        <p:attrNameLst>
                                          <p:attrName>style.visibility</p:attrName>
                                        </p:attrNameLst>
                                      </p:cBhvr>
                                      <p:to>
                                        <p:strVal val="hidden"/>
                                      </p:to>
                                    </p:set>
                                  </p:childTnLst>
                                </p:cTn>
                              </p:par>
                              <p:par>
                                <p:cTn id="1229" presetID="2" presetClass="exit" presetSubtype="2" fill="hold" grpId="3" nodeType="withEffect">
                                  <p:stCondLst>
                                    <p:cond delay="0"/>
                                  </p:stCondLst>
                                  <p:childTnLst>
                                    <p:anim calcmode="lin" valueType="num">
                                      <p:cBhvr additive="base">
                                        <p:cTn id="1230" dur="3000"/>
                                        <p:tgtEl>
                                          <p:spTgt spid="54"/>
                                        </p:tgtEl>
                                        <p:attrNameLst>
                                          <p:attrName>ppt_x</p:attrName>
                                        </p:attrNameLst>
                                      </p:cBhvr>
                                      <p:tavLst>
                                        <p:tav tm="0">
                                          <p:val>
                                            <p:strVal val="ppt_x"/>
                                          </p:val>
                                        </p:tav>
                                        <p:tav tm="100000">
                                          <p:val>
                                            <p:strVal val="1+ppt_w/2"/>
                                          </p:val>
                                        </p:tav>
                                      </p:tavLst>
                                    </p:anim>
                                    <p:anim calcmode="lin" valueType="num">
                                      <p:cBhvr additive="base">
                                        <p:cTn id="1231" dur="3000"/>
                                        <p:tgtEl>
                                          <p:spTgt spid="54"/>
                                        </p:tgtEl>
                                        <p:attrNameLst>
                                          <p:attrName>ppt_y</p:attrName>
                                        </p:attrNameLst>
                                      </p:cBhvr>
                                      <p:tavLst>
                                        <p:tav tm="0">
                                          <p:val>
                                            <p:strVal val="ppt_y"/>
                                          </p:val>
                                        </p:tav>
                                        <p:tav tm="100000">
                                          <p:val>
                                            <p:strVal val="ppt_y"/>
                                          </p:val>
                                        </p:tav>
                                      </p:tavLst>
                                    </p:anim>
                                    <p:set>
                                      <p:cBhvr>
                                        <p:cTn id="1232" dur="1" fill="hold">
                                          <p:stCondLst>
                                            <p:cond delay="2999"/>
                                          </p:stCondLst>
                                        </p:cTn>
                                        <p:tgtEl>
                                          <p:spTgt spid="54"/>
                                        </p:tgtEl>
                                        <p:attrNameLst>
                                          <p:attrName>style.visibility</p:attrName>
                                        </p:attrNameLst>
                                      </p:cBhvr>
                                      <p:to>
                                        <p:strVal val="hidden"/>
                                      </p:to>
                                    </p:set>
                                  </p:childTnLst>
                                </p:cTn>
                              </p:par>
                              <p:par>
                                <p:cTn id="1233" presetID="2" presetClass="exit" presetSubtype="2" fill="hold" grpId="3" nodeType="withEffect">
                                  <p:stCondLst>
                                    <p:cond delay="0"/>
                                  </p:stCondLst>
                                  <p:childTnLst>
                                    <p:anim calcmode="lin" valueType="num">
                                      <p:cBhvr additive="base">
                                        <p:cTn id="1234" dur="3000"/>
                                        <p:tgtEl>
                                          <p:spTgt spid="55"/>
                                        </p:tgtEl>
                                        <p:attrNameLst>
                                          <p:attrName>ppt_x</p:attrName>
                                        </p:attrNameLst>
                                      </p:cBhvr>
                                      <p:tavLst>
                                        <p:tav tm="0">
                                          <p:val>
                                            <p:strVal val="ppt_x"/>
                                          </p:val>
                                        </p:tav>
                                        <p:tav tm="100000">
                                          <p:val>
                                            <p:strVal val="1+ppt_w/2"/>
                                          </p:val>
                                        </p:tav>
                                      </p:tavLst>
                                    </p:anim>
                                    <p:anim calcmode="lin" valueType="num">
                                      <p:cBhvr additive="base">
                                        <p:cTn id="1235" dur="3000"/>
                                        <p:tgtEl>
                                          <p:spTgt spid="55"/>
                                        </p:tgtEl>
                                        <p:attrNameLst>
                                          <p:attrName>ppt_y</p:attrName>
                                        </p:attrNameLst>
                                      </p:cBhvr>
                                      <p:tavLst>
                                        <p:tav tm="0">
                                          <p:val>
                                            <p:strVal val="ppt_y"/>
                                          </p:val>
                                        </p:tav>
                                        <p:tav tm="100000">
                                          <p:val>
                                            <p:strVal val="ppt_y"/>
                                          </p:val>
                                        </p:tav>
                                      </p:tavLst>
                                    </p:anim>
                                    <p:set>
                                      <p:cBhvr>
                                        <p:cTn id="1236" dur="1" fill="hold">
                                          <p:stCondLst>
                                            <p:cond delay="2999"/>
                                          </p:stCondLst>
                                        </p:cTn>
                                        <p:tgtEl>
                                          <p:spTgt spid="55"/>
                                        </p:tgtEl>
                                        <p:attrNameLst>
                                          <p:attrName>style.visibility</p:attrName>
                                        </p:attrNameLst>
                                      </p:cBhvr>
                                      <p:to>
                                        <p:strVal val="hidden"/>
                                      </p:to>
                                    </p:set>
                                  </p:childTnLst>
                                </p:cTn>
                              </p:par>
                              <p:par>
                                <p:cTn id="1237" presetID="2" presetClass="exit" presetSubtype="2" fill="hold" grpId="3" nodeType="withEffect">
                                  <p:stCondLst>
                                    <p:cond delay="0"/>
                                  </p:stCondLst>
                                  <p:childTnLst>
                                    <p:anim calcmode="lin" valueType="num">
                                      <p:cBhvr additive="base">
                                        <p:cTn id="1238" dur="3000"/>
                                        <p:tgtEl>
                                          <p:spTgt spid="56"/>
                                        </p:tgtEl>
                                        <p:attrNameLst>
                                          <p:attrName>ppt_x</p:attrName>
                                        </p:attrNameLst>
                                      </p:cBhvr>
                                      <p:tavLst>
                                        <p:tav tm="0">
                                          <p:val>
                                            <p:strVal val="ppt_x"/>
                                          </p:val>
                                        </p:tav>
                                        <p:tav tm="100000">
                                          <p:val>
                                            <p:strVal val="1+ppt_w/2"/>
                                          </p:val>
                                        </p:tav>
                                      </p:tavLst>
                                    </p:anim>
                                    <p:anim calcmode="lin" valueType="num">
                                      <p:cBhvr additive="base">
                                        <p:cTn id="1239" dur="3000"/>
                                        <p:tgtEl>
                                          <p:spTgt spid="56"/>
                                        </p:tgtEl>
                                        <p:attrNameLst>
                                          <p:attrName>ppt_y</p:attrName>
                                        </p:attrNameLst>
                                      </p:cBhvr>
                                      <p:tavLst>
                                        <p:tav tm="0">
                                          <p:val>
                                            <p:strVal val="ppt_y"/>
                                          </p:val>
                                        </p:tav>
                                        <p:tav tm="100000">
                                          <p:val>
                                            <p:strVal val="ppt_y"/>
                                          </p:val>
                                        </p:tav>
                                      </p:tavLst>
                                    </p:anim>
                                    <p:set>
                                      <p:cBhvr>
                                        <p:cTn id="1240" dur="1" fill="hold">
                                          <p:stCondLst>
                                            <p:cond delay="2999"/>
                                          </p:stCondLst>
                                        </p:cTn>
                                        <p:tgtEl>
                                          <p:spTgt spid="56"/>
                                        </p:tgtEl>
                                        <p:attrNameLst>
                                          <p:attrName>style.visibility</p:attrName>
                                        </p:attrNameLst>
                                      </p:cBhvr>
                                      <p:to>
                                        <p:strVal val="hidden"/>
                                      </p:to>
                                    </p:set>
                                  </p:childTnLst>
                                </p:cTn>
                              </p:par>
                              <p:par>
                                <p:cTn id="1241" presetID="2" presetClass="exit" presetSubtype="2" fill="hold" grpId="3" nodeType="withEffect">
                                  <p:stCondLst>
                                    <p:cond delay="0"/>
                                  </p:stCondLst>
                                  <p:childTnLst>
                                    <p:anim calcmode="lin" valueType="num">
                                      <p:cBhvr additive="base">
                                        <p:cTn id="1242" dur="3000"/>
                                        <p:tgtEl>
                                          <p:spTgt spid="57"/>
                                        </p:tgtEl>
                                        <p:attrNameLst>
                                          <p:attrName>ppt_x</p:attrName>
                                        </p:attrNameLst>
                                      </p:cBhvr>
                                      <p:tavLst>
                                        <p:tav tm="0">
                                          <p:val>
                                            <p:strVal val="ppt_x"/>
                                          </p:val>
                                        </p:tav>
                                        <p:tav tm="100000">
                                          <p:val>
                                            <p:strVal val="1+ppt_w/2"/>
                                          </p:val>
                                        </p:tav>
                                      </p:tavLst>
                                    </p:anim>
                                    <p:anim calcmode="lin" valueType="num">
                                      <p:cBhvr additive="base">
                                        <p:cTn id="1243" dur="3000"/>
                                        <p:tgtEl>
                                          <p:spTgt spid="57"/>
                                        </p:tgtEl>
                                        <p:attrNameLst>
                                          <p:attrName>ppt_y</p:attrName>
                                        </p:attrNameLst>
                                      </p:cBhvr>
                                      <p:tavLst>
                                        <p:tav tm="0">
                                          <p:val>
                                            <p:strVal val="ppt_y"/>
                                          </p:val>
                                        </p:tav>
                                        <p:tav tm="100000">
                                          <p:val>
                                            <p:strVal val="ppt_y"/>
                                          </p:val>
                                        </p:tav>
                                      </p:tavLst>
                                    </p:anim>
                                    <p:set>
                                      <p:cBhvr>
                                        <p:cTn id="1244" dur="1" fill="hold">
                                          <p:stCondLst>
                                            <p:cond delay="2999"/>
                                          </p:stCondLst>
                                        </p:cTn>
                                        <p:tgtEl>
                                          <p:spTgt spid="57"/>
                                        </p:tgtEl>
                                        <p:attrNameLst>
                                          <p:attrName>style.visibility</p:attrName>
                                        </p:attrNameLst>
                                      </p:cBhvr>
                                      <p:to>
                                        <p:strVal val="hidden"/>
                                      </p:to>
                                    </p:set>
                                  </p:childTnLst>
                                </p:cTn>
                              </p:par>
                              <p:par>
                                <p:cTn id="1245" presetID="2" presetClass="exit" presetSubtype="2" fill="hold" grpId="3" nodeType="withEffect">
                                  <p:stCondLst>
                                    <p:cond delay="0"/>
                                  </p:stCondLst>
                                  <p:childTnLst>
                                    <p:anim calcmode="lin" valueType="num">
                                      <p:cBhvr additive="base">
                                        <p:cTn id="1246" dur="3000"/>
                                        <p:tgtEl>
                                          <p:spTgt spid="58"/>
                                        </p:tgtEl>
                                        <p:attrNameLst>
                                          <p:attrName>ppt_x</p:attrName>
                                        </p:attrNameLst>
                                      </p:cBhvr>
                                      <p:tavLst>
                                        <p:tav tm="0">
                                          <p:val>
                                            <p:strVal val="ppt_x"/>
                                          </p:val>
                                        </p:tav>
                                        <p:tav tm="100000">
                                          <p:val>
                                            <p:strVal val="1+ppt_w/2"/>
                                          </p:val>
                                        </p:tav>
                                      </p:tavLst>
                                    </p:anim>
                                    <p:anim calcmode="lin" valueType="num">
                                      <p:cBhvr additive="base">
                                        <p:cTn id="1247" dur="3000"/>
                                        <p:tgtEl>
                                          <p:spTgt spid="58"/>
                                        </p:tgtEl>
                                        <p:attrNameLst>
                                          <p:attrName>ppt_y</p:attrName>
                                        </p:attrNameLst>
                                      </p:cBhvr>
                                      <p:tavLst>
                                        <p:tav tm="0">
                                          <p:val>
                                            <p:strVal val="ppt_y"/>
                                          </p:val>
                                        </p:tav>
                                        <p:tav tm="100000">
                                          <p:val>
                                            <p:strVal val="ppt_y"/>
                                          </p:val>
                                        </p:tav>
                                      </p:tavLst>
                                    </p:anim>
                                    <p:set>
                                      <p:cBhvr>
                                        <p:cTn id="1248" dur="1" fill="hold">
                                          <p:stCondLst>
                                            <p:cond delay="2999"/>
                                          </p:stCondLst>
                                        </p:cTn>
                                        <p:tgtEl>
                                          <p:spTgt spid="58"/>
                                        </p:tgtEl>
                                        <p:attrNameLst>
                                          <p:attrName>style.visibility</p:attrName>
                                        </p:attrNameLst>
                                      </p:cBhvr>
                                      <p:to>
                                        <p:strVal val="hidden"/>
                                      </p:to>
                                    </p:set>
                                  </p:childTnLst>
                                </p:cTn>
                              </p:par>
                              <p:par>
                                <p:cTn id="1249" presetID="2" presetClass="exit" presetSubtype="2" fill="hold" grpId="3" nodeType="withEffect">
                                  <p:stCondLst>
                                    <p:cond delay="0"/>
                                  </p:stCondLst>
                                  <p:childTnLst>
                                    <p:anim calcmode="lin" valueType="num">
                                      <p:cBhvr additive="base">
                                        <p:cTn id="1250" dur="3000"/>
                                        <p:tgtEl>
                                          <p:spTgt spid="59"/>
                                        </p:tgtEl>
                                        <p:attrNameLst>
                                          <p:attrName>ppt_x</p:attrName>
                                        </p:attrNameLst>
                                      </p:cBhvr>
                                      <p:tavLst>
                                        <p:tav tm="0">
                                          <p:val>
                                            <p:strVal val="ppt_x"/>
                                          </p:val>
                                        </p:tav>
                                        <p:tav tm="100000">
                                          <p:val>
                                            <p:strVal val="1+ppt_w/2"/>
                                          </p:val>
                                        </p:tav>
                                      </p:tavLst>
                                    </p:anim>
                                    <p:anim calcmode="lin" valueType="num">
                                      <p:cBhvr additive="base">
                                        <p:cTn id="1251" dur="3000"/>
                                        <p:tgtEl>
                                          <p:spTgt spid="59"/>
                                        </p:tgtEl>
                                        <p:attrNameLst>
                                          <p:attrName>ppt_y</p:attrName>
                                        </p:attrNameLst>
                                      </p:cBhvr>
                                      <p:tavLst>
                                        <p:tav tm="0">
                                          <p:val>
                                            <p:strVal val="ppt_y"/>
                                          </p:val>
                                        </p:tav>
                                        <p:tav tm="100000">
                                          <p:val>
                                            <p:strVal val="ppt_y"/>
                                          </p:val>
                                        </p:tav>
                                      </p:tavLst>
                                    </p:anim>
                                    <p:set>
                                      <p:cBhvr>
                                        <p:cTn id="1252" dur="1" fill="hold">
                                          <p:stCondLst>
                                            <p:cond delay="2999"/>
                                          </p:stCondLst>
                                        </p:cTn>
                                        <p:tgtEl>
                                          <p:spTgt spid="59"/>
                                        </p:tgtEl>
                                        <p:attrNameLst>
                                          <p:attrName>style.visibility</p:attrName>
                                        </p:attrNameLst>
                                      </p:cBhvr>
                                      <p:to>
                                        <p:strVal val="hidden"/>
                                      </p:to>
                                    </p:set>
                                  </p:childTnLst>
                                </p:cTn>
                              </p:par>
                              <p:par>
                                <p:cTn id="1253" presetID="2" presetClass="exit" presetSubtype="2" fill="hold" grpId="3" nodeType="withEffect">
                                  <p:stCondLst>
                                    <p:cond delay="0"/>
                                  </p:stCondLst>
                                  <p:childTnLst>
                                    <p:anim calcmode="lin" valueType="num">
                                      <p:cBhvr additive="base">
                                        <p:cTn id="1254" dur="3000"/>
                                        <p:tgtEl>
                                          <p:spTgt spid="60"/>
                                        </p:tgtEl>
                                        <p:attrNameLst>
                                          <p:attrName>ppt_x</p:attrName>
                                        </p:attrNameLst>
                                      </p:cBhvr>
                                      <p:tavLst>
                                        <p:tav tm="0">
                                          <p:val>
                                            <p:strVal val="ppt_x"/>
                                          </p:val>
                                        </p:tav>
                                        <p:tav tm="100000">
                                          <p:val>
                                            <p:strVal val="1+ppt_w/2"/>
                                          </p:val>
                                        </p:tav>
                                      </p:tavLst>
                                    </p:anim>
                                    <p:anim calcmode="lin" valueType="num">
                                      <p:cBhvr additive="base">
                                        <p:cTn id="1255" dur="3000"/>
                                        <p:tgtEl>
                                          <p:spTgt spid="60"/>
                                        </p:tgtEl>
                                        <p:attrNameLst>
                                          <p:attrName>ppt_y</p:attrName>
                                        </p:attrNameLst>
                                      </p:cBhvr>
                                      <p:tavLst>
                                        <p:tav tm="0">
                                          <p:val>
                                            <p:strVal val="ppt_y"/>
                                          </p:val>
                                        </p:tav>
                                        <p:tav tm="100000">
                                          <p:val>
                                            <p:strVal val="ppt_y"/>
                                          </p:val>
                                        </p:tav>
                                      </p:tavLst>
                                    </p:anim>
                                    <p:set>
                                      <p:cBhvr>
                                        <p:cTn id="1256" dur="1" fill="hold">
                                          <p:stCondLst>
                                            <p:cond delay="2999"/>
                                          </p:stCondLst>
                                        </p:cTn>
                                        <p:tgtEl>
                                          <p:spTgt spid="60"/>
                                        </p:tgtEl>
                                        <p:attrNameLst>
                                          <p:attrName>style.visibility</p:attrName>
                                        </p:attrNameLst>
                                      </p:cBhvr>
                                      <p:to>
                                        <p:strVal val="hidden"/>
                                      </p:to>
                                    </p:set>
                                  </p:childTnLst>
                                </p:cTn>
                              </p:par>
                              <p:par>
                                <p:cTn id="1257" presetID="2" presetClass="exit" presetSubtype="2" fill="hold" grpId="3" nodeType="withEffect">
                                  <p:stCondLst>
                                    <p:cond delay="0"/>
                                  </p:stCondLst>
                                  <p:childTnLst>
                                    <p:anim calcmode="lin" valueType="num">
                                      <p:cBhvr additive="base">
                                        <p:cTn id="1258" dur="3000"/>
                                        <p:tgtEl>
                                          <p:spTgt spid="61"/>
                                        </p:tgtEl>
                                        <p:attrNameLst>
                                          <p:attrName>ppt_x</p:attrName>
                                        </p:attrNameLst>
                                      </p:cBhvr>
                                      <p:tavLst>
                                        <p:tav tm="0">
                                          <p:val>
                                            <p:strVal val="ppt_x"/>
                                          </p:val>
                                        </p:tav>
                                        <p:tav tm="100000">
                                          <p:val>
                                            <p:strVal val="1+ppt_w/2"/>
                                          </p:val>
                                        </p:tav>
                                      </p:tavLst>
                                    </p:anim>
                                    <p:anim calcmode="lin" valueType="num">
                                      <p:cBhvr additive="base">
                                        <p:cTn id="1259" dur="3000"/>
                                        <p:tgtEl>
                                          <p:spTgt spid="61"/>
                                        </p:tgtEl>
                                        <p:attrNameLst>
                                          <p:attrName>ppt_y</p:attrName>
                                        </p:attrNameLst>
                                      </p:cBhvr>
                                      <p:tavLst>
                                        <p:tav tm="0">
                                          <p:val>
                                            <p:strVal val="ppt_y"/>
                                          </p:val>
                                        </p:tav>
                                        <p:tav tm="100000">
                                          <p:val>
                                            <p:strVal val="ppt_y"/>
                                          </p:val>
                                        </p:tav>
                                      </p:tavLst>
                                    </p:anim>
                                    <p:set>
                                      <p:cBhvr>
                                        <p:cTn id="1260" dur="1" fill="hold">
                                          <p:stCondLst>
                                            <p:cond delay="2999"/>
                                          </p:stCondLst>
                                        </p:cTn>
                                        <p:tgtEl>
                                          <p:spTgt spid="61"/>
                                        </p:tgtEl>
                                        <p:attrNameLst>
                                          <p:attrName>style.visibility</p:attrName>
                                        </p:attrNameLst>
                                      </p:cBhvr>
                                      <p:to>
                                        <p:strVal val="hidden"/>
                                      </p:to>
                                    </p:set>
                                  </p:childTnLst>
                                </p:cTn>
                              </p:par>
                              <p:par>
                                <p:cTn id="1261" presetID="2" presetClass="exit" presetSubtype="2" fill="hold" grpId="3" nodeType="withEffect">
                                  <p:stCondLst>
                                    <p:cond delay="0"/>
                                  </p:stCondLst>
                                  <p:childTnLst>
                                    <p:anim calcmode="lin" valueType="num">
                                      <p:cBhvr additive="base">
                                        <p:cTn id="1262" dur="3000"/>
                                        <p:tgtEl>
                                          <p:spTgt spid="62"/>
                                        </p:tgtEl>
                                        <p:attrNameLst>
                                          <p:attrName>ppt_x</p:attrName>
                                        </p:attrNameLst>
                                      </p:cBhvr>
                                      <p:tavLst>
                                        <p:tav tm="0">
                                          <p:val>
                                            <p:strVal val="ppt_x"/>
                                          </p:val>
                                        </p:tav>
                                        <p:tav tm="100000">
                                          <p:val>
                                            <p:strVal val="1+ppt_w/2"/>
                                          </p:val>
                                        </p:tav>
                                      </p:tavLst>
                                    </p:anim>
                                    <p:anim calcmode="lin" valueType="num">
                                      <p:cBhvr additive="base">
                                        <p:cTn id="1263" dur="3000"/>
                                        <p:tgtEl>
                                          <p:spTgt spid="62"/>
                                        </p:tgtEl>
                                        <p:attrNameLst>
                                          <p:attrName>ppt_y</p:attrName>
                                        </p:attrNameLst>
                                      </p:cBhvr>
                                      <p:tavLst>
                                        <p:tav tm="0">
                                          <p:val>
                                            <p:strVal val="ppt_y"/>
                                          </p:val>
                                        </p:tav>
                                        <p:tav tm="100000">
                                          <p:val>
                                            <p:strVal val="ppt_y"/>
                                          </p:val>
                                        </p:tav>
                                      </p:tavLst>
                                    </p:anim>
                                    <p:set>
                                      <p:cBhvr>
                                        <p:cTn id="1264" dur="1" fill="hold">
                                          <p:stCondLst>
                                            <p:cond delay="2999"/>
                                          </p:stCondLst>
                                        </p:cTn>
                                        <p:tgtEl>
                                          <p:spTgt spid="62"/>
                                        </p:tgtEl>
                                        <p:attrNameLst>
                                          <p:attrName>style.visibility</p:attrName>
                                        </p:attrNameLst>
                                      </p:cBhvr>
                                      <p:to>
                                        <p:strVal val="hidden"/>
                                      </p:to>
                                    </p:set>
                                  </p:childTnLst>
                                </p:cTn>
                              </p:par>
                              <p:par>
                                <p:cTn id="1265" presetID="2" presetClass="exit" presetSubtype="2" fill="hold" grpId="3" nodeType="withEffect">
                                  <p:stCondLst>
                                    <p:cond delay="0"/>
                                  </p:stCondLst>
                                  <p:childTnLst>
                                    <p:anim calcmode="lin" valueType="num">
                                      <p:cBhvr additive="base">
                                        <p:cTn id="1266" dur="3000"/>
                                        <p:tgtEl>
                                          <p:spTgt spid="63"/>
                                        </p:tgtEl>
                                        <p:attrNameLst>
                                          <p:attrName>ppt_x</p:attrName>
                                        </p:attrNameLst>
                                      </p:cBhvr>
                                      <p:tavLst>
                                        <p:tav tm="0">
                                          <p:val>
                                            <p:strVal val="ppt_x"/>
                                          </p:val>
                                        </p:tav>
                                        <p:tav tm="100000">
                                          <p:val>
                                            <p:strVal val="1+ppt_w/2"/>
                                          </p:val>
                                        </p:tav>
                                      </p:tavLst>
                                    </p:anim>
                                    <p:anim calcmode="lin" valueType="num">
                                      <p:cBhvr additive="base">
                                        <p:cTn id="1267" dur="3000"/>
                                        <p:tgtEl>
                                          <p:spTgt spid="63"/>
                                        </p:tgtEl>
                                        <p:attrNameLst>
                                          <p:attrName>ppt_y</p:attrName>
                                        </p:attrNameLst>
                                      </p:cBhvr>
                                      <p:tavLst>
                                        <p:tav tm="0">
                                          <p:val>
                                            <p:strVal val="ppt_y"/>
                                          </p:val>
                                        </p:tav>
                                        <p:tav tm="100000">
                                          <p:val>
                                            <p:strVal val="ppt_y"/>
                                          </p:val>
                                        </p:tav>
                                      </p:tavLst>
                                    </p:anim>
                                    <p:set>
                                      <p:cBhvr>
                                        <p:cTn id="1268" dur="1" fill="hold">
                                          <p:stCondLst>
                                            <p:cond delay="2999"/>
                                          </p:stCondLst>
                                        </p:cTn>
                                        <p:tgtEl>
                                          <p:spTgt spid="63"/>
                                        </p:tgtEl>
                                        <p:attrNameLst>
                                          <p:attrName>style.visibility</p:attrName>
                                        </p:attrNameLst>
                                      </p:cBhvr>
                                      <p:to>
                                        <p:strVal val="hidden"/>
                                      </p:to>
                                    </p:set>
                                  </p:childTnLst>
                                </p:cTn>
                              </p:par>
                              <p:par>
                                <p:cTn id="1269" presetID="2" presetClass="exit" presetSubtype="2" fill="hold" grpId="3" nodeType="withEffect">
                                  <p:stCondLst>
                                    <p:cond delay="0"/>
                                  </p:stCondLst>
                                  <p:childTnLst>
                                    <p:anim calcmode="lin" valueType="num">
                                      <p:cBhvr additive="base">
                                        <p:cTn id="1270" dur="3000"/>
                                        <p:tgtEl>
                                          <p:spTgt spid="64"/>
                                        </p:tgtEl>
                                        <p:attrNameLst>
                                          <p:attrName>ppt_x</p:attrName>
                                        </p:attrNameLst>
                                      </p:cBhvr>
                                      <p:tavLst>
                                        <p:tav tm="0">
                                          <p:val>
                                            <p:strVal val="ppt_x"/>
                                          </p:val>
                                        </p:tav>
                                        <p:tav tm="100000">
                                          <p:val>
                                            <p:strVal val="1+ppt_w/2"/>
                                          </p:val>
                                        </p:tav>
                                      </p:tavLst>
                                    </p:anim>
                                    <p:anim calcmode="lin" valueType="num">
                                      <p:cBhvr additive="base">
                                        <p:cTn id="1271" dur="3000"/>
                                        <p:tgtEl>
                                          <p:spTgt spid="64"/>
                                        </p:tgtEl>
                                        <p:attrNameLst>
                                          <p:attrName>ppt_y</p:attrName>
                                        </p:attrNameLst>
                                      </p:cBhvr>
                                      <p:tavLst>
                                        <p:tav tm="0">
                                          <p:val>
                                            <p:strVal val="ppt_y"/>
                                          </p:val>
                                        </p:tav>
                                        <p:tav tm="100000">
                                          <p:val>
                                            <p:strVal val="ppt_y"/>
                                          </p:val>
                                        </p:tav>
                                      </p:tavLst>
                                    </p:anim>
                                    <p:set>
                                      <p:cBhvr>
                                        <p:cTn id="1272" dur="1" fill="hold">
                                          <p:stCondLst>
                                            <p:cond delay="2999"/>
                                          </p:stCondLst>
                                        </p:cTn>
                                        <p:tgtEl>
                                          <p:spTgt spid="64"/>
                                        </p:tgtEl>
                                        <p:attrNameLst>
                                          <p:attrName>style.visibility</p:attrName>
                                        </p:attrNameLst>
                                      </p:cBhvr>
                                      <p:to>
                                        <p:strVal val="hidden"/>
                                      </p:to>
                                    </p:set>
                                  </p:childTnLst>
                                </p:cTn>
                              </p:par>
                              <p:par>
                                <p:cTn id="1273" presetID="2" presetClass="exit" presetSubtype="2" fill="hold" grpId="3" nodeType="withEffect">
                                  <p:stCondLst>
                                    <p:cond delay="0"/>
                                  </p:stCondLst>
                                  <p:childTnLst>
                                    <p:anim calcmode="lin" valueType="num">
                                      <p:cBhvr additive="base">
                                        <p:cTn id="1274" dur="3000"/>
                                        <p:tgtEl>
                                          <p:spTgt spid="65"/>
                                        </p:tgtEl>
                                        <p:attrNameLst>
                                          <p:attrName>ppt_x</p:attrName>
                                        </p:attrNameLst>
                                      </p:cBhvr>
                                      <p:tavLst>
                                        <p:tav tm="0">
                                          <p:val>
                                            <p:strVal val="ppt_x"/>
                                          </p:val>
                                        </p:tav>
                                        <p:tav tm="100000">
                                          <p:val>
                                            <p:strVal val="1+ppt_w/2"/>
                                          </p:val>
                                        </p:tav>
                                      </p:tavLst>
                                    </p:anim>
                                    <p:anim calcmode="lin" valueType="num">
                                      <p:cBhvr additive="base">
                                        <p:cTn id="1275" dur="3000"/>
                                        <p:tgtEl>
                                          <p:spTgt spid="65"/>
                                        </p:tgtEl>
                                        <p:attrNameLst>
                                          <p:attrName>ppt_y</p:attrName>
                                        </p:attrNameLst>
                                      </p:cBhvr>
                                      <p:tavLst>
                                        <p:tav tm="0">
                                          <p:val>
                                            <p:strVal val="ppt_y"/>
                                          </p:val>
                                        </p:tav>
                                        <p:tav tm="100000">
                                          <p:val>
                                            <p:strVal val="ppt_y"/>
                                          </p:val>
                                        </p:tav>
                                      </p:tavLst>
                                    </p:anim>
                                    <p:set>
                                      <p:cBhvr>
                                        <p:cTn id="1276" dur="1" fill="hold">
                                          <p:stCondLst>
                                            <p:cond delay="2999"/>
                                          </p:stCondLst>
                                        </p:cTn>
                                        <p:tgtEl>
                                          <p:spTgt spid="65"/>
                                        </p:tgtEl>
                                        <p:attrNameLst>
                                          <p:attrName>style.visibility</p:attrName>
                                        </p:attrNameLst>
                                      </p:cBhvr>
                                      <p:to>
                                        <p:strVal val="hidden"/>
                                      </p:to>
                                    </p:set>
                                  </p:childTnLst>
                                </p:cTn>
                              </p:par>
                              <p:par>
                                <p:cTn id="1277" presetID="2" presetClass="exit" presetSubtype="2" fill="hold" grpId="3" nodeType="withEffect">
                                  <p:stCondLst>
                                    <p:cond delay="0"/>
                                  </p:stCondLst>
                                  <p:childTnLst>
                                    <p:anim calcmode="lin" valueType="num">
                                      <p:cBhvr additive="base">
                                        <p:cTn id="1278" dur="3000"/>
                                        <p:tgtEl>
                                          <p:spTgt spid="66"/>
                                        </p:tgtEl>
                                        <p:attrNameLst>
                                          <p:attrName>ppt_x</p:attrName>
                                        </p:attrNameLst>
                                      </p:cBhvr>
                                      <p:tavLst>
                                        <p:tav tm="0">
                                          <p:val>
                                            <p:strVal val="ppt_x"/>
                                          </p:val>
                                        </p:tav>
                                        <p:tav tm="100000">
                                          <p:val>
                                            <p:strVal val="1+ppt_w/2"/>
                                          </p:val>
                                        </p:tav>
                                      </p:tavLst>
                                    </p:anim>
                                    <p:anim calcmode="lin" valueType="num">
                                      <p:cBhvr additive="base">
                                        <p:cTn id="1279" dur="3000"/>
                                        <p:tgtEl>
                                          <p:spTgt spid="66"/>
                                        </p:tgtEl>
                                        <p:attrNameLst>
                                          <p:attrName>ppt_y</p:attrName>
                                        </p:attrNameLst>
                                      </p:cBhvr>
                                      <p:tavLst>
                                        <p:tav tm="0">
                                          <p:val>
                                            <p:strVal val="ppt_y"/>
                                          </p:val>
                                        </p:tav>
                                        <p:tav tm="100000">
                                          <p:val>
                                            <p:strVal val="ppt_y"/>
                                          </p:val>
                                        </p:tav>
                                      </p:tavLst>
                                    </p:anim>
                                    <p:set>
                                      <p:cBhvr>
                                        <p:cTn id="1280" dur="1" fill="hold">
                                          <p:stCondLst>
                                            <p:cond delay="2999"/>
                                          </p:stCondLst>
                                        </p:cTn>
                                        <p:tgtEl>
                                          <p:spTgt spid="66"/>
                                        </p:tgtEl>
                                        <p:attrNameLst>
                                          <p:attrName>style.visibility</p:attrName>
                                        </p:attrNameLst>
                                      </p:cBhvr>
                                      <p:to>
                                        <p:strVal val="hidden"/>
                                      </p:to>
                                    </p:set>
                                  </p:childTnLst>
                                </p:cTn>
                              </p:par>
                              <p:par>
                                <p:cTn id="1281" presetID="2" presetClass="exit" presetSubtype="2" fill="hold" grpId="3" nodeType="withEffect">
                                  <p:stCondLst>
                                    <p:cond delay="0"/>
                                  </p:stCondLst>
                                  <p:childTnLst>
                                    <p:anim calcmode="lin" valueType="num">
                                      <p:cBhvr additive="base">
                                        <p:cTn id="1282" dur="3000"/>
                                        <p:tgtEl>
                                          <p:spTgt spid="67"/>
                                        </p:tgtEl>
                                        <p:attrNameLst>
                                          <p:attrName>ppt_x</p:attrName>
                                        </p:attrNameLst>
                                      </p:cBhvr>
                                      <p:tavLst>
                                        <p:tav tm="0">
                                          <p:val>
                                            <p:strVal val="ppt_x"/>
                                          </p:val>
                                        </p:tav>
                                        <p:tav tm="100000">
                                          <p:val>
                                            <p:strVal val="1+ppt_w/2"/>
                                          </p:val>
                                        </p:tav>
                                      </p:tavLst>
                                    </p:anim>
                                    <p:anim calcmode="lin" valueType="num">
                                      <p:cBhvr additive="base">
                                        <p:cTn id="1283" dur="3000"/>
                                        <p:tgtEl>
                                          <p:spTgt spid="67"/>
                                        </p:tgtEl>
                                        <p:attrNameLst>
                                          <p:attrName>ppt_y</p:attrName>
                                        </p:attrNameLst>
                                      </p:cBhvr>
                                      <p:tavLst>
                                        <p:tav tm="0">
                                          <p:val>
                                            <p:strVal val="ppt_y"/>
                                          </p:val>
                                        </p:tav>
                                        <p:tav tm="100000">
                                          <p:val>
                                            <p:strVal val="ppt_y"/>
                                          </p:val>
                                        </p:tav>
                                      </p:tavLst>
                                    </p:anim>
                                    <p:set>
                                      <p:cBhvr>
                                        <p:cTn id="1284" dur="1" fill="hold">
                                          <p:stCondLst>
                                            <p:cond delay="2999"/>
                                          </p:stCondLst>
                                        </p:cTn>
                                        <p:tgtEl>
                                          <p:spTgt spid="67"/>
                                        </p:tgtEl>
                                        <p:attrNameLst>
                                          <p:attrName>style.visibility</p:attrName>
                                        </p:attrNameLst>
                                      </p:cBhvr>
                                      <p:to>
                                        <p:strVal val="hidden"/>
                                      </p:to>
                                    </p:set>
                                  </p:childTnLst>
                                </p:cTn>
                              </p:par>
                              <p:par>
                                <p:cTn id="1285" presetID="2" presetClass="exit" presetSubtype="2" fill="hold" grpId="3" nodeType="withEffect">
                                  <p:stCondLst>
                                    <p:cond delay="0"/>
                                  </p:stCondLst>
                                  <p:childTnLst>
                                    <p:anim calcmode="lin" valueType="num">
                                      <p:cBhvr additive="base">
                                        <p:cTn id="1286" dur="3000"/>
                                        <p:tgtEl>
                                          <p:spTgt spid="68"/>
                                        </p:tgtEl>
                                        <p:attrNameLst>
                                          <p:attrName>ppt_x</p:attrName>
                                        </p:attrNameLst>
                                      </p:cBhvr>
                                      <p:tavLst>
                                        <p:tav tm="0">
                                          <p:val>
                                            <p:strVal val="ppt_x"/>
                                          </p:val>
                                        </p:tav>
                                        <p:tav tm="100000">
                                          <p:val>
                                            <p:strVal val="1+ppt_w/2"/>
                                          </p:val>
                                        </p:tav>
                                      </p:tavLst>
                                    </p:anim>
                                    <p:anim calcmode="lin" valueType="num">
                                      <p:cBhvr additive="base">
                                        <p:cTn id="1287" dur="3000"/>
                                        <p:tgtEl>
                                          <p:spTgt spid="68"/>
                                        </p:tgtEl>
                                        <p:attrNameLst>
                                          <p:attrName>ppt_y</p:attrName>
                                        </p:attrNameLst>
                                      </p:cBhvr>
                                      <p:tavLst>
                                        <p:tav tm="0">
                                          <p:val>
                                            <p:strVal val="ppt_y"/>
                                          </p:val>
                                        </p:tav>
                                        <p:tav tm="100000">
                                          <p:val>
                                            <p:strVal val="ppt_y"/>
                                          </p:val>
                                        </p:tav>
                                      </p:tavLst>
                                    </p:anim>
                                    <p:set>
                                      <p:cBhvr>
                                        <p:cTn id="1288" dur="1" fill="hold">
                                          <p:stCondLst>
                                            <p:cond delay="2999"/>
                                          </p:stCondLst>
                                        </p:cTn>
                                        <p:tgtEl>
                                          <p:spTgt spid="68"/>
                                        </p:tgtEl>
                                        <p:attrNameLst>
                                          <p:attrName>style.visibility</p:attrName>
                                        </p:attrNameLst>
                                      </p:cBhvr>
                                      <p:to>
                                        <p:strVal val="hidden"/>
                                      </p:to>
                                    </p:set>
                                  </p:childTnLst>
                                </p:cTn>
                              </p:par>
                              <p:par>
                                <p:cTn id="1289" presetID="2" presetClass="exit" presetSubtype="2" fill="hold" grpId="3" nodeType="withEffect">
                                  <p:stCondLst>
                                    <p:cond delay="0"/>
                                  </p:stCondLst>
                                  <p:childTnLst>
                                    <p:anim calcmode="lin" valueType="num">
                                      <p:cBhvr additive="base">
                                        <p:cTn id="1290" dur="3000"/>
                                        <p:tgtEl>
                                          <p:spTgt spid="69"/>
                                        </p:tgtEl>
                                        <p:attrNameLst>
                                          <p:attrName>ppt_x</p:attrName>
                                        </p:attrNameLst>
                                      </p:cBhvr>
                                      <p:tavLst>
                                        <p:tav tm="0">
                                          <p:val>
                                            <p:strVal val="ppt_x"/>
                                          </p:val>
                                        </p:tav>
                                        <p:tav tm="100000">
                                          <p:val>
                                            <p:strVal val="1+ppt_w/2"/>
                                          </p:val>
                                        </p:tav>
                                      </p:tavLst>
                                    </p:anim>
                                    <p:anim calcmode="lin" valueType="num">
                                      <p:cBhvr additive="base">
                                        <p:cTn id="1291" dur="3000"/>
                                        <p:tgtEl>
                                          <p:spTgt spid="69"/>
                                        </p:tgtEl>
                                        <p:attrNameLst>
                                          <p:attrName>ppt_y</p:attrName>
                                        </p:attrNameLst>
                                      </p:cBhvr>
                                      <p:tavLst>
                                        <p:tav tm="0">
                                          <p:val>
                                            <p:strVal val="ppt_y"/>
                                          </p:val>
                                        </p:tav>
                                        <p:tav tm="100000">
                                          <p:val>
                                            <p:strVal val="ppt_y"/>
                                          </p:val>
                                        </p:tav>
                                      </p:tavLst>
                                    </p:anim>
                                    <p:set>
                                      <p:cBhvr>
                                        <p:cTn id="1292" dur="1" fill="hold">
                                          <p:stCondLst>
                                            <p:cond delay="2999"/>
                                          </p:stCondLst>
                                        </p:cTn>
                                        <p:tgtEl>
                                          <p:spTgt spid="69"/>
                                        </p:tgtEl>
                                        <p:attrNameLst>
                                          <p:attrName>style.visibility</p:attrName>
                                        </p:attrNameLst>
                                      </p:cBhvr>
                                      <p:to>
                                        <p:strVal val="hidden"/>
                                      </p:to>
                                    </p:set>
                                  </p:childTnLst>
                                </p:cTn>
                              </p:par>
                              <p:par>
                                <p:cTn id="1293" presetID="2" presetClass="exit" presetSubtype="2" fill="hold" grpId="3" nodeType="withEffect">
                                  <p:stCondLst>
                                    <p:cond delay="0"/>
                                  </p:stCondLst>
                                  <p:childTnLst>
                                    <p:anim calcmode="lin" valueType="num">
                                      <p:cBhvr additive="base">
                                        <p:cTn id="1294" dur="3000"/>
                                        <p:tgtEl>
                                          <p:spTgt spid="70"/>
                                        </p:tgtEl>
                                        <p:attrNameLst>
                                          <p:attrName>ppt_x</p:attrName>
                                        </p:attrNameLst>
                                      </p:cBhvr>
                                      <p:tavLst>
                                        <p:tav tm="0">
                                          <p:val>
                                            <p:strVal val="ppt_x"/>
                                          </p:val>
                                        </p:tav>
                                        <p:tav tm="100000">
                                          <p:val>
                                            <p:strVal val="1+ppt_w/2"/>
                                          </p:val>
                                        </p:tav>
                                      </p:tavLst>
                                    </p:anim>
                                    <p:anim calcmode="lin" valueType="num">
                                      <p:cBhvr additive="base">
                                        <p:cTn id="1295" dur="3000"/>
                                        <p:tgtEl>
                                          <p:spTgt spid="70"/>
                                        </p:tgtEl>
                                        <p:attrNameLst>
                                          <p:attrName>ppt_y</p:attrName>
                                        </p:attrNameLst>
                                      </p:cBhvr>
                                      <p:tavLst>
                                        <p:tav tm="0">
                                          <p:val>
                                            <p:strVal val="ppt_y"/>
                                          </p:val>
                                        </p:tav>
                                        <p:tav tm="100000">
                                          <p:val>
                                            <p:strVal val="ppt_y"/>
                                          </p:val>
                                        </p:tav>
                                      </p:tavLst>
                                    </p:anim>
                                    <p:set>
                                      <p:cBhvr>
                                        <p:cTn id="1296" dur="1" fill="hold">
                                          <p:stCondLst>
                                            <p:cond delay="2999"/>
                                          </p:stCondLst>
                                        </p:cTn>
                                        <p:tgtEl>
                                          <p:spTgt spid="70"/>
                                        </p:tgtEl>
                                        <p:attrNameLst>
                                          <p:attrName>style.visibility</p:attrName>
                                        </p:attrNameLst>
                                      </p:cBhvr>
                                      <p:to>
                                        <p:strVal val="hidden"/>
                                      </p:to>
                                    </p:set>
                                  </p:childTnLst>
                                </p:cTn>
                              </p:par>
                              <p:par>
                                <p:cTn id="1297" presetID="2" presetClass="exit" presetSubtype="2" fill="hold" grpId="3" nodeType="withEffect">
                                  <p:stCondLst>
                                    <p:cond delay="0"/>
                                  </p:stCondLst>
                                  <p:childTnLst>
                                    <p:anim calcmode="lin" valueType="num">
                                      <p:cBhvr additive="base">
                                        <p:cTn id="1298" dur="3000"/>
                                        <p:tgtEl>
                                          <p:spTgt spid="71"/>
                                        </p:tgtEl>
                                        <p:attrNameLst>
                                          <p:attrName>ppt_x</p:attrName>
                                        </p:attrNameLst>
                                      </p:cBhvr>
                                      <p:tavLst>
                                        <p:tav tm="0">
                                          <p:val>
                                            <p:strVal val="ppt_x"/>
                                          </p:val>
                                        </p:tav>
                                        <p:tav tm="100000">
                                          <p:val>
                                            <p:strVal val="1+ppt_w/2"/>
                                          </p:val>
                                        </p:tav>
                                      </p:tavLst>
                                    </p:anim>
                                    <p:anim calcmode="lin" valueType="num">
                                      <p:cBhvr additive="base">
                                        <p:cTn id="1299" dur="3000"/>
                                        <p:tgtEl>
                                          <p:spTgt spid="71"/>
                                        </p:tgtEl>
                                        <p:attrNameLst>
                                          <p:attrName>ppt_y</p:attrName>
                                        </p:attrNameLst>
                                      </p:cBhvr>
                                      <p:tavLst>
                                        <p:tav tm="0">
                                          <p:val>
                                            <p:strVal val="ppt_y"/>
                                          </p:val>
                                        </p:tav>
                                        <p:tav tm="100000">
                                          <p:val>
                                            <p:strVal val="ppt_y"/>
                                          </p:val>
                                        </p:tav>
                                      </p:tavLst>
                                    </p:anim>
                                    <p:set>
                                      <p:cBhvr>
                                        <p:cTn id="1300" dur="1" fill="hold">
                                          <p:stCondLst>
                                            <p:cond delay="2999"/>
                                          </p:stCondLst>
                                        </p:cTn>
                                        <p:tgtEl>
                                          <p:spTgt spid="71"/>
                                        </p:tgtEl>
                                        <p:attrNameLst>
                                          <p:attrName>style.visibility</p:attrName>
                                        </p:attrNameLst>
                                      </p:cBhvr>
                                      <p:to>
                                        <p:strVal val="hidden"/>
                                      </p:to>
                                    </p:set>
                                  </p:childTnLst>
                                </p:cTn>
                              </p:par>
                              <p:par>
                                <p:cTn id="1301" presetID="2" presetClass="exit" presetSubtype="2" fill="hold" grpId="3" nodeType="withEffect">
                                  <p:stCondLst>
                                    <p:cond delay="0"/>
                                  </p:stCondLst>
                                  <p:childTnLst>
                                    <p:anim calcmode="lin" valueType="num">
                                      <p:cBhvr additive="base">
                                        <p:cTn id="1302" dur="3000"/>
                                        <p:tgtEl>
                                          <p:spTgt spid="72"/>
                                        </p:tgtEl>
                                        <p:attrNameLst>
                                          <p:attrName>ppt_x</p:attrName>
                                        </p:attrNameLst>
                                      </p:cBhvr>
                                      <p:tavLst>
                                        <p:tav tm="0">
                                          <p:val>
                                            <p:strVal val="ppt_x"/>
                                          </p:val>
                                        </p:tav>
                                        <p:tav tm="100000">
                                          <p:val>
                                            <p:strVal val="1+ppt_w/2"/>
                                          </p:val>
                                        </p:tav>
                                      </p:tavLst>
                                    </p:anim>
                                    <p:anim calcmode="lin" valueType="num">
                                      <p:cBhvr additive="base">
                                        <p:cTn id="1303" dur="3000"/>
                                        <p:tgtEl>
                                          <p:spTgt spid="72"/>
                                        </p:tgtEl>
                                        <p:attrNameLst>
                                          <p:attrName>ppt_y</p:attrName>
                                        </p:attrNameLst>
                                      </p:cBhvr>
                                      <p:tavLst>
                                        <p:tav tm="0">
                                          <p:val>
                                            <p:strVal val="ppt_y"/>
                                          </p:val>
                                        </p:tav>
                                        <p:tav tm="100000">
                                          <p:val>
                                            <p:strVal val="ppt_y"/>
                                          </p:val>
                                        </p:tav>
                                      </p:tavLst>
                                    </p:anim>
                                    <p:set>
                                      <p:cBhvr>
                                        <p:cTn id="1304" dur="1" fill="hold">
                                          <p:stCondLst>
                                            <p:cond delay="2999"/>
                                          </p:stCondLst>
                                        </p:cTn>
                                        <p:tgtEl>
                                          <p:spTgt spid="72"/>
                                        </p:tgtEl>
                                        <p:attrNameLst>
                                          <p:attrName>style.visibility</p:attrName>
                                        </p:attrNameLst>
                                      </p:cBhvr>
                                      <p:to>
                                        <p:strVal val="hidden"/>
                                      </p:to>
                                    </p:set>
                                  </p:childTnLst>
                                </p:cTn>
                              </p:par>
                              <p:par>
                                <p:cTn id="1305" presetID="2" presetClass="exit" presetSubtype="2" fill="hold" grpId="3" nodeType="withEffect">
                                  <p:stCondLst>
                                    <p:cond delay="0"/>
                                  </p:stCondLst>
                                  <p:childTnLst>
                                    <p:anim calcmode="lin" valueType="num">
                                      <p:cBhvr additive="base">
                                        <p:cTn id="1306" dur="3000"/>
                                        <p:tgtEl>
                                          <p:spTgt spid="73"/>
                                        </p:tgtEl>
                                        <p:attrNameLst>
                                          <p:attrName>ppt_x</p:attrName>
                                        </p:attrNameLst>
                                      </p:cBhvr>
                                      <p:tavLst>
                                        <p:tav tm="0">
                                          <p:val>
                                            <p:strVal val="ppt_x"/>
                                          </p:val>
                                        </p:tav>
                                        <p:tav tm="100000">
                                          <p:val>
                                            <p:strVal val="1+ppt_w/2"/>
                                          </p:val>
                                        </p:tav>
                                      </p:tavLst>
                                    </p:anim>
                                    <p:anim calcmode="lin" valueType="num">
                                      <p:cBhvr additive="base">
                                        <p:cTn id="1307" dur="3000"/>
                                        <p:tgtEl>
                                          <p:spTgt spid="73"/>
                                        </p:tgtEl>
                                        <p:attrNameLst>
                                          <p:attrName>ppt_y</p:attrName>
                                        </p:attrNameLst>
                                      </p:cBhvr>
                                      <p:tavLst>
                                        <p:tav tm="0">
                                          <p:val>
                                            <p:strVal val="ppt_y"/>
                                          </p:val>
                                        </p:tav>
                                        <p:tav tm="100000">
                                          <p:val>
                                            <p:strVal val="ppt_y"/>
                                          </p:val>
                                        </p:tav>
                                      </p:tavLst>
                                    </p:anim>
                                    <p:set>
                                      <p:cBhvr>
                                        <p:cTn id="1308" dur="1" fill="hold">
                                          <p:stCondLst>
                                            <p:cond delay="2999"/>
                                          </p:stCondLst>
                                        </p:cTn>
                                        <p:tgtEl>
                                          <p:spTgt spid="73"/>
                                        </p:tgtEl>
                                        <p:attrNameLst>
                                          <p:attrName>style.visibility</p:attrName>
                                        </p:attrNameLst>
                                      </p:cBhvr>
                                      <p:to>
                                        <p:strVal val="hidden"/>
                                      </p:to>
                                    </p:set>
                                  </p:childTnLst>
                                </p:cTn>
                              </p:par>
                              <p:par>
                                <p:cTn id="1309" presetID="2" presetClass="exit" presetSubtype="2" fill="hold" grpId="3" nodeType="withEffect">
                                  <p:stCondLst>
                                    <p:cond delay="0"/>
                                  </p:stCondLst>
                                  <p:childTnLst>
                                    <p:anim calcmode="lin" valueType="num">
                                      <p:cBhvr additive="base">
                                        <p:cTn id="1310" dur="3000"/>
                                        <p:tgtEl>
                                          <p:spTgt spid="74"/>
                                        </p:tgtEl>
                                        <p:attrNameLst>
                                          <p:attrName>ppt_x</p:attrName>
                                        </p:attrNameLst>
                                      </p:cBhvr>
                                      <p:tavLst>
                                        <p:tav tm="0">
                                          <p:val>
                                            <p:strVal val="ppt_x"/>
                                          </p:val>
                                        </p:tav>
                                        <p:tav tm="100000">
                                          <p:val>
                                            <p:strVal val="1+ppt_w/2"/>
                                          </p:val>
                                        </p:tav>
                                      </p:tavLst>
                                    </p:anim>
                                    <p:anim calcmode="lin" valueType="num">
                                      <p:cBhvr additive="base">
                                        <p:cTn id="1311" dur="3000"/>
                                        <p:tgtEl>
                                          <p:spTgt spid="74"/>
                                        </p:tgtEl>
                                        <p:attrNameLst>
                                          <p:attrName>ppt_y</p:attrName>
                                        </p:attrNameLst>
                                      </p:cBhvr>
                                      <p:tavLst>
                                        <p:tav tm="0">
                                          <p:val>
                                            <p:strVal val="ppt_y"/>
                                          </p:val>
                                        </p:tav>
                                        <p:tav tm="100000">
                                          <p:val>
                                            <p:strVal val="ppt_y"/>
                                          </p:val>
                                        </p:tav>
                                      </p:tavLst>
                                    </p:anim>
                                    <p:set>
                                      <p:cBhvr>
                                        <p:cTn id="1312" dur="1" fill="hold">
                                          <p:stCondLst>
                                            <p:cond delay="2999"/>
                                          </p:stCondLst>
                                        </p:cTn>
                                        <p:tgtEl>
                                          <p:spTgt spid="74"/>
                                        </p:tgtEl>
                                        <p:attrNameLst>
                                          <p:attrName>style.visibility</p:attrName>
                                        </p:attrNameLst>
                                      </p:cBhvr>
                                      <p:to>
                                        <p:strVal val="hidden"/>
                                      </p:to>
                                    </p:set>
                                  </p:childTnLst>
                                </p:cTn>
                              </p:par>
                              <p:par>
                                <p:cTn id="1313" presetID="2" presetClass="exit" presetSubtype="2" fill="hold" grpId="3" nodeType="withEffect">
                                  <p:stCondLst>
                                    <p:cond delay="0"/>
                                  </p:stCondLst>
                                  <p:childTnLst>
                                    <p:anim calcmode="lin" valueType="num">
                                      <p:cBhvr additive="base">
                                        <p:cTn id="1314" dur="3000"/>
                                        <p:tgtEl>
                                          <p:spTgt spid="75"/>
                                        </p:tgtEl>
                                        <p:attrNameLst>
                                          <p:attrName>ppt_x</p:attrName>
                                        </p:attrNameLst>
                                      </p:cBhvr>
                                      <p:tavLst>
                                        <p:tav tm="0">
                                          <p:val>
                                            <p:strVal val="ppt_x"/>
                                          </p:val>
                                        </p:tav>
                                        <p:tav tm="100000">
                                          <p:val>
                                            <p:strVal val="1+ppt_w/2"/>
                                          </p:val>
                                        </p:tav>
                                      </p:tavLst>
                                    </p:anim>
                                    <p:anim calcmode="lin" valueType="num">
                                      <p:cBhvr additive="base">
                                        <p:cTn id="1315" dur="3000"/>
                                        <p:tgtEl>
                                          <p:spTgt spid="75"/>
                                        </p:tgtEl>
                                        <p:attrNameLst>
                                          <p:attrName>ppt_y</p:attrName>
                                        </p:attrNameLst>
                                      </p:cBhvr>
                                      <p:tavLst>
                                        <p:tav tm="0">
                                          <p:val>
                                            <p:strVal val="ppt_y"/>
                                          </p:val>
                                        </p:tav>
                                        <p:tav tm="100000">
                                          <p:val>
                                            <p:strVal val="ppt_y"/>
                                          </p:val>
                                        </p:tav>
                                      </p:tavLst>
                                    </p:anim>
                                    <p:set>
                                      <p:cBhvr>
                                        <p:cTn id="1316" dur="1" fill="hold">
                                          <p:stCondLst>
                                            <p:cond delay="2999"/>
                                          </p:stCondLst>
                                        </p:cTn>
                                        <p:tgtEl>
                                          <p:spTgt spid="75"/>
                                        </p:tgtEl>
                                        <p:attrNameLst>
                                          <p:attrName>style.visibility</p:attrName>
                                        </p:attrNameLst>
                                      </p:cBhvr>
                                      <p:to>
                                        <p:strVal val="hidden"/>
                                      </p:to>
                                    </p:set>
                                  </p:childTnLst>
                                </p:cTn>
                              </p:par>
                              <p:par>
                                <p:cTn id="1317" presetID="2" presetClass="exit" presetSubtype="2" fill="hold" grpId="3" nodeType="withEffect">
                                  <p:stCondLst>
                                    <p:cond delay="0"/>
                                  </p:stCondLst>
                                  <p:childTnLst>
                                    <p:anim calcmode="lin" valueType="num">
                                      <p:cBhvr additive="base">
                                        <p:cTn id="1318" dur="3000"/>
                                        <p:tgtEl>
                                          <p:spTgt spid="76"/>
                                        </p:tgtEl>
                                        <p:attrNameLst>
                                          <p:attrName>ppt_x</p:attrName>
                                        </p:attrNameLst>
                                      </p:cBhvr>
                                      <p:tavLst>
                                        <p:tav tm="0">
                                          <p:val>
                                            <p:strVal val="ppt_x"/>
                                          </p:val>
                                        </p:tav>
                                        <p:tav tm="100000">
                                          <p:val>
                                            <p:strVal val="1+ppt_w/2"/>
                                          </p:val>
                                        </p:tav>
                                      </p:tavLst>
                                    </p:anim>
                                    <p:anim calcmode="lin" valueType="num">
                                      <p:cBhvr additive="base">
                                        <p:cTn id="1319" dur="3000"/>
                                        <p:tgtEl>
                                          <p:spTgt spid="76"/>
                                        </p:tgtEl>
                                        <p:attrNameLst>
                                          <p:attrName>ppt_y</p:attrName>
                                        </p:attrNameLst>
                                      </p:cBhvr>
                                      <p:tavLst>
                                        <p:tav tm="0">
                                          <p:val>
                                            <p:strVal val="ppt_y"/>
                                          </p:val>
                                        </p:tav>
                                        <p:tav tm="100000">
                                          <p:val>
                                            <p:strVal val="ppt_y"/>
                                          </p:val>
                                        </p:tav>
                                      </p:tavLst>
                                    </p:anim>
                                    <p:set>
                                      <p:cBhvr>
                                        <p:cTn id="1320" dur="1" fill="hold">
                                          <p:stCondLst>
                                            <p:cond delay="2999"/>
                                          </p:stCondLst>
                                        </p:cTn>
                                        <p:tgtEl>
                                          <p:spTgt spid="76"/>
                                        </p:tgtEl>
                                        <p:attrNameLst>
                                          <p:attrName>style.visibility</p:attrName>
                                        </p:attrNameLst>
                                      </p:cBhvr>
                                      <p:to>
                                        <p:strVal val="hidden"/>
                                      </p:to>
                                    </p:set>
                                  </p:childTnLst>
                                </p:cTn>
                              </p:par>
                              <p:par>
                                <p:cTn id="1321" presetID="2" presetClass="exit" presetSubtype="2" fill="hold" grpId="3" nodeType="withEffect">
                                  <p:stCondLst>
                                    <p:cond delay="0"/>
                                  </p:stCondLst>
                                  <p:childTnLst>
                                    <p:anim calcmode="lin" valueType="num">
                                      <p:cBhvr additive="base">
                                        <p:cTn id="1322" dur="3000"/>
                                        <p:tgtEl>
                                          <p:spTgt spid="77"/>
                                        </p:tgtEl>
                                        <p:attrNameLst>
                                          <p:attrName>ppt_x</p:attrName>
                                        </p:attrNameLst>
                                      </p:cBhvr>
                                      <p:tavLst>
                                        <p:tav tm="0">
                                          <p:val>
                                            <p:strVal val="ppt_x"/>
                                          </p:val>
                                        </p:tav>
                                        <p:tav tm="100000">
                                          <p:val>
                                            <p:strVal val="1+ppt_w/2"/>
                                          </p:val>
                                        </p:tav>
                                      </p:tavLst>
                                    </p:anim>
                                    <p:anim calcmode="lin" valueType="num">
                                      <p:cBhvr additive="base">
                                        <p:cTn id="1323" dur="3000"/>
                                        <p:tgtEl>
                                          <p:spTgt spid="77"/>
                                        </p:tgtEl>
                                        <p:attrNameLst>
                                          <p:attrName>ppt_y</p:attrName>
                                        </p:attrNameLst>
                                      </p:cBhvr>
                                      <p:tavLst>
                                        <p:tav tm="0">
                                          <p:val>
                                            <p:strVal val="ppt_y"/>
                                          </p:val>
                                        </p:tav>
                                        <p:tav tm="100000">
                                          <p:val>
                                            <p:strVal val="ppt_y"/>
                                          </p:val>
                                        </p:tav>
                                      </p:tavLst>
                                    </p:anim>
                                    <p:set>
                                      <p:cBhvr>
                                        <p:cTn id="1324" dur="1" fill="hold">
                                          <p:stCondLst>
                                            <p:cond delay="2999"/>
                                          </p:stCondLst>
                                        </p:cTn>
                                        <p:tgtEl>
                                          <p:spTgt spid="77"/>
                                        </p:tgtEl>
                                        <p:attrNameLst>
                                          <p:attrName>style.visibility</p:attrName>
                                        </p:attrNameLst>
                                      </p:cBhvr>
                                      <p:to>
                                        <p:strVal val="hidden"/>
                                      </p:to>
                                    </p:set>
                                  </p:childTnLst>
                                </p:cTn>
                              </p:par>
                              <p:par>
                                <p:cTn id="1325" presetID="2" presetClass="exit" presetSubtype="2" fill="hold" grpId="3" nodeType="withEffect">
                                  <p:stCondLst>
                                    <p:cond delay="0"/>
                                  </p:stCondLst>
                                  <p:childTnLst>
                                    <p:anim calcmode="lin" valueType="num">
                                      <p:cBhvr additive="base">
                                        <p:cTn id="1326" dur="3000"/>
                                        <p:tgtEl>
                                          <p:spTgt spid="78"/>
                                        </p:tgtEl>
                                        <p:attrNameLst>
                                          <p:attrName>ppt_x</p:attrName>
                                        </p:attrNameLst>
                                      </p:cBhvr>
                                      <p:tavLst>
                                        <p:tav tm="0">
                                          <p:val>
                                            <p:strVal val="ppt_x"/>
                                          </p:val>
                                        </p:tav>
                                        <p:tav tm="100000">
                                          <p:val>
                                            <p:strVal val="1+ppt_w/2"/>
                                          </p:val>
                                        </p:tav>
                                      </p:tavLst>
                                    </p:anim>
                                    <p:anim calcmode="lin" valueType="num">
                                      <p:cBhvr additive="base">
                                        <p:cTn id="1327" dur="3000"/>
                                        <p:tgtEl>
                                          <p:spTgt spid="78"/>
                                        </p:tgtEl>
                                        <p:attrNameLst>
                                          <p:attrName>ppt_y</p:attrName>
                                        </p:attrNameLst>
                                      </p:cBhvr>
                                      <p:tavLst>
                                        <p:tav tm="0">
                                          <p:val>
                                            <p:strVal val="ppt_y"/>
                                          </p:val>
                                        </p:tav>
                                        <p:tav tm="100000">
                                          <p:val>
                                            <p:strVal val="ppt_y"/>
                                          </p:val>
                                        </p:tav>
                                      </p:tavLst>
                                    </p:anim>
                                    <p:set>
                                      <p:cBhvr>
                                        <p:cTn id="1328" dur="1" fill="hold">
                                          <p:stCondLst>
                                            <p:cond delay="2999"/>
                                          </p:stCondLst>
                                        </p:cTn>
                                        <p:tgtEl>
                                          <p:spTgt spid="78"/>
                                        </p:tgtEl>
                                        <p:attrNameLst>
                                          <p:attrName>style.visibility</p:attrName>
                                        </p:attrNameLst>
                                      </p:cBhvr>
                                      <p:to>
                                        <p:strVal val="hidden"/>
                                      </p:to>
                                    </p:set>
                                  </p:childTnLst>
                                </p:cTn>
                              </p:par>
                              <p:par>
                                <p:cTn id="1329" presetID="2" presetClass="exit" presetSubtype="2" fill="hold" grpId="3" nodeType="withEffect">
                                  <p:stCondLst>
                                    <p:cond delay="0"/>
                                  </p:stCondLst>
                                  <p:childTnLst>
                                    <p:anim calcmode="lin" valueType="num">
                                      <p:cBhvr additive="base">
                                        <p:cTn id="1330" dur="3000"/>
                                        <p:tgtEl>
                                          <p:spTgt spid="79"/>
                                        </p:tgtEl>
                                        <p:attrNameLst>
                                          <p:attrName>ppt_x</p:attrName>
                                        </p:attrNameLst>
                                      </p:cBhvr>
                                      <p:tavLst>
                                        <p:tav tm="0">
                                          <p:val>
                                            <p:strVal val="ppt_x"/>
                                          </p:val>
                                        </p:tav>
                                        <p:tav tm="100000">
                                          <p:val>
                                            <p:strVal val="1+ppt_w/2"/>
                                          </p:val>
                                        </p:tav>
                                      </p:tavLst>
                                    </p:anim>
                                    <p:anim calcmode="lin" valueType="num">
                                      <p:cBhvr additive="base">
                                        <p:cTn id="1331" dur="3000"/>
                                        <p:tgtEl>
                                          <p:spTgt spid="79"/>
                                        </p:tgtEl>
                                        <p:attrNameLst>
                                          <p:attrName>ppt_y</p:attrName>
                                        </p:attrNameLst>
                                      </p:cBhvr>
                                      <p:tavLst>
                                        <p:tav tm="0">
                                          <p:val>
                                            <p:strVal val="ppt_y"/>
                                          </p:val>
                                        </p:tav>
                                        <p:tav tm="100000">
                                          <p:val>
                                            <p:strVal val="ppt_y"/>
                                          </p:val>
                                        </p:tav>
                                      </p:tavLst>
                                    </p:anim>
                                    <p:set>
                                      <p:cBhvr>
                                        <p:cTn id="1332" dur="1" fill="hold">
                                          <p:stCondLst>
                                            <p:cond delay="2999"/>
                                          </p:stCondLst>
                                        </p:cTn>
                                        <p:tgtEl>
                                          <p:spTgt spid="79"/>
                                        </p:tgtEl>
                                        <p:attrNameLst>
                                          <p:attrName>style.visibility</p:attrName>
                                        </p:attrNameLst>
                                      </p:cBhvr>
                                      <p:to>
                                        <p:strVal val="hidden"/>
                                      </p:to>
                                    </p:set>
                                  </p:childTnLst>
                                </p:cTn>
                              </p:par>
                              <p:par>
                                <p:cTn id="1333" presetID="2" presetClass="exit" presetSubtype="2" fill="hold" grpId="3" nodeType="withEffect">
                                  <p:stCondLst>
                                    <p:cond delay="0"/>
                                  </p:stCondLst>
                                  <p:childTnLst>
                                    <p:anim calcmode="lin" valueType="num">
                                      <p:cBhvr additive="base">
                                        <p:cTn id="1334" dur="3000"/>
                                        <p:tgtEl>
                                          <p:spTgt spid="80"/>
                                        </p:tgtEl>
                                        <p:attrNameLst>
                                          <p:attrName>ppt_x</p:attrName>
                                        </p:attrNameLst>
                                      </p:cBhvr>
                                      <p:tavLst>
                                        <p:tav tm="0">
                                          <p:val>
                                            <p:strVal val="ppt_x"/>
                                          </p:val>
                                        </p:tav>
                                        <p:tav tm="100000">
                                          <p:val>
                                            <p:strVal val="1+ppt_w/2"/>
                                          </p:val>
                                        </p:tav>
                                      </p:tavLst>
                                    </p:anim>
                                    <p:anim calcmode="lin" valueType="num">
                                      <p:cBhvr additive="base">
                                        <p:cTn id="1335" dur="3000"/>
                                        <p:tgtEl>
                                          <p:spTgt spid="80"/>
                                        </p:tgtEl>
                                        <p:attrNameLst>
                                          <p:attrName>ppt_y</p:attrName>
                                        </p:attrNameLst>
                                      </p:cBhvr>
                                      <p:tavLst>
                                        <p:tav tm="0">
                                          <p:val>
                                            <p:strVal val="ppt_y"/>
                                          </p:val>
                                        </p:tav>
                                        <p:tav tm="100000">
                                          <p:val>
                                            <p:strVal val="ppt_y"/>
                                          </p:val>
                                        </p:tav>
                                      </p:tavLst>
                                    </p:anim>
                                    <p:set>
                                      <p:cBhvr>
                                        <p:cTn id="1336" dur="1" fill="hold">
                                          <p:stCondLst>
                                            <p:cond delay="2999"/>
                                          </p:stCondLst>
                                        </p:cTn>
                                        <p:tgtEl>
                                          <p:spTgt spid="80"/>
                                        </p:tgtEl>
                                        <p:attrNameLst>
                                          <p:attrName>style.visibility</p:attrName>
                                        </p:attrNameLst>
                                      </p:cBhvr>
                                      <p:to>
                                        <p:strVal val="hidden"/>
                                      </p:to>
                                    </p:set>
                                  </p:childTnLst>
                                </p:cTn>
                              </p:par>
                              <p:par>
                                <p:cTn id="1337" presetID="2" presetClass="exit" presetSubtype="2" fill="hold" grpId="3" nodeType="withEffect">
                                  <p:stCondLst>
                                    <p:cond delay="0"/>
                                  </p:stCondLst>
                                  <p:childTnLst>
                                    <p:anim calcmode="lin" valueType="num">
                                      <p:cBhvr additive="base">
                                        <p:cTn id="1338" dur="3000"/>
                                        <p:tgtEl>
                                          <p:spTgt spid="81"/>
                                        </p:tgtEl>
                                        <p:attrNameLst>
                                          <p:attrName>ppt_x</p:attrName>
                                        </p:attrNameLst>
                                      </p:cBhvr>
                                      <p:tavLst>
                                        <p:tav tm="0">
                                          <p:val>
                                            <p:strVal val="ppt_x"/>
                                          </p:val>
                                        </p:tav>
                                        <p:tav tm="100000">
                                          <p:val>
                                            <p:strVal val="1+ppt_w/2"/>
                                          </p:val>
                                        </p:tav>
                                      </p:tavLst>
                                    </p:anim>
                                    <p:anim calcmode="lin" valueType="num">
                                      <p:cBhvr additive="base">
                                        <p:cTn id="1339" dur="3000"/>
                                        <p:tgtEl>
                                          <p:spTgt spid="81"/>
                                        </p:tgtEl>
                                        <p:attrNameLst>
                                          <p:attrName>ppt_y</p:attrName>
                                        </p:attrNameLst>
                                      </p:cBhvr>
                                      <p:tavLst>
                                        <p:tav tm="0">
                                          <p:val>
                                            <p:strVal val="ppt_y"/>
                                          </p:val>
                                        </p:tav>
                                        <p:tav tm="100000">
                                          <p:val>
                                            <p:strVal val="ppt_y"/>
                                          </p:val>
                                        </p:tav>
                                      </p:tavLst>
                                    </p:anim>
                                    <p:set>
                                      <p:cBhvr>
                                        <p:cTn id="1340" dur="1" fill="hold">
                                          <p:stCondLst>
                                            <p:cond delay="2999"/>
                                          </p:stCondLst>
                                        </p:cTn>
                                        <p:tgtEl>
                                          <p:spTgt spid="81"/>
                                        </p:tgtEl>
                                        <p:attrNameLst>
                                          <p:attrName>style.visibility</p:attrName>
                                        </p:attrNameLst>
                                      </p:cBhvr>
                                      <p:to>
                                        <p:strVal val="hidden"/>
                                      </p:to>
                                    </p:set>
                                  </p:childTnLst>
                                </p:cTn>
                              </p:par>
                              <p:par>
                                <p:cTn id="1341" presetID="2" presetClass="exit" presetSubtype="2" fill="hold" grpId="3" nodeType="withEffect">
                                  <p:stCondLst>
                                    <p:cond delay="0"/>
                                  </p:stCondLst>
                                  <p:childTnLst>
                                    <p:anim calcmode="lin" valueType="num">
                                      <p:cBhvr additive="base">
                                        <p:cTn id="1342" dur="3000"/>
                                        <p:tgtEl>
                                          <p:spTgt spid="82"/>
                                        </p:tgtEl>
                                        <p:attrNameLst>
                                          <p:attrName>ppt_x</p:attrName>
                                        </p:attrNameLst>
                                      </p:cBhvr>
                                      <p:tavLst>
                                        <p:tav tm="0">
                                          <p:val>
                                            <p:strVal val="ppt_x"/>
                                          </p:val>
                                        </p:tav>
                                        <p:tav tm="100000">
                                          <p:val>
                                            <p:strVal val="1+ppt_w/2"/>
                                          </p:val>
                                        </p:tav>
                                      </p:tavLst>
                                    </p:anim>
                                    <p:anim calcmode="lin" valueType="num">
                                      <p:cBhvr additive="base">
                                        <p:cTn id="1343" dur="3000"/>
                                        <p:tgtEl>
                                          <p:spTgt spid="82"/>
                                        </p:tgtEl>
                                        <p:attrNameLst>
                                          <p:attrName>ppt_y</p:attrName>
                                        </p:attrNameLst>
                                      </p:cBhvr>
                                      <p:tavLst>
                                        <p:tav tm="0">
                                          <p:val>
                                            <p:strVal val="ppt_y"/>
                                          </p:val>
                                        </p:tav>
                                        <p:tav tm="100000">
                                          <p:val>
                                            <p:strVal val="ppt_y"/>
                                          </p:val>
                                        </p:tav>
                                      </p:tavLst>
                                    </p:anim>
                                    <p:set>
                                      <p:cBhvr>
                                        <p:cTn id="1344" dur="1" fill="hold">
                                          <p:stCondLst>
                                            <p:cond delay="2999"/>
                                          </p:stCondLst>
                                        </p:cTn>
                                        <p:tgtEl>
                                          <p:spTgt spid="82"/>
                                        </p:tgtEl>
                                        <p:attrNameLst>
                                          <p:attrName>style.visibility</p:attrName>
                                        </p:attrNameLst>
                                      </p:cBhvr>
                                      <p:to>
                                        <p:strVal val="hidden"/>
                                      </p:to>
                                    </p:set>
                                  </p:childTnLst>
                                </p:cTn>
                              </p:par>
                              <p:par>
                                <p:cTn id="1345" presetID="2" presetClass="exit" presetSubtype="2" fill="hold" grpId="3" nodeType="withEffect">
                                  <p:stCondLst>
                                    <p:cond delay="0"/>
                                  </p:stCondLst>
                                  <p:childTnLst>
                                    <p:anim calcmode="lin" valueType="num">
                                      <p:cBhvr additive="base">
                                        <p:cTn id="1346" dur="3000"/>
                                        <p:tgtEl>
                                          <p:spTgt spid="83"/>
                                        </p:tgtEl>
                                        <p:attrNameLst>
                                          <p:attrName>ppt_x</p:attrName>
                                        </p:attrNameLst>
                                      </p:cBhvr>
                                      <p:tavLst>
                                        <p:tav tm="0">
                                          <p:val>
                                            <p:strVal val="ppt_x"/>
                                          </p:val>
                                        </p:tav>
                                        <p:tav tm="100000">
                                          <p:val>
                                            <p:strVal val="1+ppt_w/2"/>
                                          </p:val>
                                        </p:tav>
                                      </p:tavLst>
                                    </p:anim>
                                    <p:anim calcmode="lin" valueType="num">
                                      <p:cBhvr additive="base">
                                        <p:cTn id="1347" dur="3000"/>
                                        <p:tgtEl>
                                          <p:spTgt spid="83"/>
                                        </p:tgtEl>
                                        <p:attrNameLst>
                                          <p:attrName>ppt_y</p:attrName>
                                        </p:attrNameLst>
                                      </p:cBhvr>
                                      <p:tavLst>
                                        <p:tav tm="0">
                                          <p:val>
                                            <p:strVal val="ppt_y"/>
                                          </p:val>
                                        </p:tav>
                                        <p:tav tm="100000">
                                          <p:val>
                                            <p:strVal val="ppt_y"/>
                                          </p:val>
                                        </p:tav>
                                      </p:tavLst>
                                    </p:anim>
                                    <p:set>
                                      <p:cBhvr>
                                        <p:cTn id="1348" dur="1" fill="hold">
                                          <p:stCondLst>
                                            <p:cond delay="2999"/>
                                          </p:stCondLst>
                                        </p:cTn>
                                        <p:tgtEl>
                                          <p:spTgt spid="83"/>
                                        </p:tgtEl>
                                        <p:attrNameLst>
                                          <p:attrName>style.visibility</p:attrName>
                                        </p:attrNameLst>
                                      </p:cBhvr>
                                      <p:to>
                                        <p:strVal val="hidden"/>
                                      </p:to>
                                    </p:set>
                                  </p:childTnLst>
                                </p:cTn>
                              </p:par>
                              <p:par>
                                <p:cTn id="1349" presetID="2" presetClass="exit" presetSubtype="2" fill="hold" grpId="3" nodeType="withEffect">
                                  <p:stCondLst>
                                    <p:cond delay="0"/>
                                  </p:stCondLst>
                                  <p:childTnLst>
                                    <p:anim calcmode="lin" valueType="num">
                                      <p:cBhvr additive="base">
                                        <p:cTn id="1350" dur="3000"/>
                                        <p:tgtEl>
                                          <p:spTgt spid="84"/>
                                        </p:tgtEl>
                                        <p:attrNameLst>
                                          <p:attrName>ppt_x</p:attrName>
                                        </p:attrNameLst>
                                      </p:cBhvr>
                                      <p:tavLst>
                                        <p:tav tm="0">
                                          <p:val>
                                            <p:strVal val="ppt_x"/>
                                          </p:val>
                                        </p:tav>
                                        <p:tav tm="100000">
                                          <p:val>
                                            <p:strVal val="1+ppt_w/2"/>
                                          </p:val>
                                        </p:tav>
                                      </p:tavLst>
                                    </p:anim>
                                    <p:anim calcmode="lin" valueType="num">
                                      <p:cBhvr additive="base">
                                        <p:cTn id="1351" dur="3000"/>
                                        <p:tgtEl>
                                          <p:spTgt spid="84"/>
                                        </p:tgtEl>
                                        <p:attrNameLst>
                                          <p:attrName>ppt_y</p:attrName>
                                        </p:attrNameLst>
                                      </p:cBhvr>
                                      <p:tavLst>
                                        <p:tav tm="0">
                                          <p:val>
                                            <p:strVal val="ppt_y"/>
                                          </p:val>
                                        </p:tav>
                                        <p:tav tm="100000">
                                          <p:val>
                                            <p:strVal val="ppt_y"/>
                                          </p:val>
                                        </p:tav>
                                      </p:tavLst>
                                    </p:anim>
                                    <p:set>
                                      <p:cBhvr>
                                        <p:cTn id="1352" dur="1" fill="hold">
                                          <p:stCondLst>
                                            <p:cond delay="2999"/>
                                          </p:stCondLst>
                                        </p:cTn>
                                        <p:tgtEl>
                                          <p:spTgt spid="84"/>
                                        </p:tgtEl>
                                        <p:attrNameLst>
                                          <p:attrName>style.visibility</p:attrName>
                                        </p:attrNameLst>
                                      </p:cBhvr>
                                      <p:to>
                                        <p:strVal val="hidden"/>
                                      </p:to>
                                    </p:set>
                                  </p:childTnLst>
                                </p:cTn>
                              </p:par>
                              <p:par>
                                <p:cTn id="1353" presetID="2" presetClass="exit" presetSubtype="2" fill="hold" grpId="3" nodeType="withEffect">
                                  <p:stCondLst>
                                    <p:cond delay="0"/>
                                  </p:stCondLst>
                                  <p:childTnLst>
                                    <p:anim calcmode="lin" valueType="num">
                                      <p:cBhvr additive="base">
                                        <p:cTn id="1354" dur="3000"/>
                                        <p:tgtEl>
                                          <p:spTgt spid="85"/>
                                        </p:tgtEl>
                                        <p:attrNameLst>
                                          <p:attrName>ppt_x</p:attrName>
                                        </p:attrNameLst>
                                      </p:cBhvr>
                                      <p:tavLst>
                                        <p:tav tm="0">
                                          <p:val>
                                            <p:strVal val="ppt_x"/>
                                          </p:val>
                                        </p:tav>
                                        <p:tav tm="100000">
                                          <p:val>
                                            <p:strVal val="1+ppt_w/2"/>
                                          </p:val>
                                        </p:tav>
                                      </p:tavLst>
                                    </p:anim>
                                    <p:anim calcmode="lin" valueType="num">
                                      <p:cBhvr additive="base">
                                        <p:cTn id="1355" dur="3000"/>
                                        <p:tgtEl>
                                          <p:spTgt spid="85"/>
                                        </p:tgtEl>
                                        <p:attrNameLst>
                                          <p:attrName>ppt_y</p:attrName>
                                        </p:attrNameLst>
                                      </p:cBhvr>
                                      <p:tavLst>
                                        <p:tav tm="0">
                                          <p:val>
                                            <p:strVal val="ppt_y"/>
                                          </p:val>
                                        </p:tav>
                                        <p:tav tm="100000">
                                          <p:val>
                                            <p:strVal val="ppt_y"/>
                                          </p:val>
                                        </p:tav>
                                      </p:tavLst>
                                    </p:anim>
                                    <p:set>
                                      <p:cBhvr>
                                        <p:cTn id="1356" dur="1" fill="hold">
                                          <p:stCondLst>
                                            <p:cond delay="2999"/>
                                          </p:stCondLst>
                                        </p:cTn>
                                        <p:tgtEl>
                                          <p:spTgt spid="85"/>
                                        </p:tgtEl>
                                        <p:attrNameLst>
                                          <p:attrName>style.visibility</p:attrName>
                                        </p:attrNameLst>
                                      </p:cBhvr>
                                      <p:to>
                                        <p:strVal val="hidden"/>
                                      </p:to>
                                    </p:set>
                                  </p:childTnLst>
                                </p:cTn>
                              </p:par>
                              <p:par>
                                <p:cTn id="1357" presetID="2" presetClass="exit" presetSubtype="2" fill="hold" grpId="3" nodeType="withEffect">
                                  <p:stCondLst>
                                    <p:cond delay="0"/>
                                  </p:stCondLst>
                                  <p:childTnLst>
                                    <p:anim calcmode="lin" valueType="num">
                                      <p:cBhvr additive="base">
                                        <p:cTn id="1358" dur="3000"/>
                                        <p:tgtEl>
                                          <p:spTgt spid="86"/>
                                        </p:tgtEl>
                                        <p:attrNameLst>
                                          <p:attrName>ppt_x</p:attrName>
                                        </p:attrNameLst>
                                      </p:cBhvr>
                                      <p:tavLst>
                                        <p:tav tm="0">
                                          <p:val>
                                            <p:strVal val="ppt_x"/>
                                          </p:val>
                                        </p:tav>
                                        <p:tav tm="100000">
                                          <p:val>
                                            <p:strVal val="1+ppt_w/2"/>
                                          </p:val>
                                        </p:tav>
                                      </p:tavLst>
                                    </p:anim>
                                    <p:anim calcmode="lin" valueType="num">
                                      <p:cBhvr additive="base">
                                        <p:cTn id="1359" dur="3000"/>
                                        <p:tgtEl>
                                          <p:spTgt spid="86"/>
                                        </p:tgtEl>
                                        <p:attrNameLst>
                                          <p:attrName>ppt_y</p:attrName>
                                        </p:attrNameLst>
                                      </p:cBhvr>
                                      <p:tavLst>
                                        <p:tav tm="0">
                                          <p:val>
                                            <p:strVal val="ppt_y"/>
                                          </p:val>
                                        </p:tav>
                                        <p:tav tm="100000">
                                          <p:val>
                                            <p:strVal val="ppt_y"/>
                                          </p:val>
                                        </p:tav>
                                      </p:tavLst>
                                    </p:anim>
                                    <p:set>
                                      <p:cBhvr>
                                        <p:cTn id="1360" dur="1" fill="hold">
                                          <p:stCondLst>
                                            <p:cond delay="2999"/>
                                          </p:stCondLst>
                                        </p:cTn>
                                        <p:tgtEl>
                                          <p:spTgt spid="86"/>
                                        </p:tgtEl>
                                        <p:attrNameLst>
                                          <p:attrName>style.visibility</p:attrName>
                                        </p:attrNameLst>
                                      </p:cBhvr>
                                      <p:to>
                                        <p:strVal val="hidden"/>
                                      </p:to>
                                    </p:set>
                                  </p:childTnLst>
                                </p:cTn>
                              </p:par>
                              <p:par>
                                <p:cTn id="1361" presetID="2" presetClass="exit" presetSubtype="2" fill="hold" grpId="3" nodeType="withEffect">
                                  <p:stCondLst>
                                    <p:cond delay="0"/>
                                  </p:stCondLst>
                                  <p:childTnLst>
                                    <p:anim calcmode="lin" valueType="num">
                                      <p:cBhvr additive="base">
                                        <p:cTn id="1362" dur="3000"/>
                                        <p:tgtEl>
                                          <p:spTgt spid="87"/>
                                        </p:tgtEl>
                                        <p:attrNameLst>
                                          <p:attrName>ppt_x</p:attrName>
                                        </p:attrNameLst>
                                      </p:cBhvr>
                                      <p:tavLst>
                                        <p:tav tm="0">
                                          <p:val>
                                            <p:strVal val="ppt_x"/>
                                          </p:val>
                                        </p:tav>
                                        <p:tav tm="100000">
                                          <p:val>
                                            <p:strVal val="1+ppt_w/2"/>
                                          </p:val>
                                        </p:tav>
                                      </p:tavLst>
                                    </p:anim>
                                    <p:anim calcmode="lin" valueType="num">
                                      <p:cBhvr additive="base">
                                        <p:cTn id="1363" dur="3000"/>
                                        <p:tgtEl>
                                          <p:spTgt spid="87"/>
                                        </p:tgtEl>
                                        <p:attrNameLst>
                                          <p:attrName>ppt_y</p:attrName>
                                        </p:attrNameLst>
                                      </p:cBhvr>
                                      <p:tavLst>
                                        <p:tav tm="0">
                                          <p:val>
                                            <p:strVal val="ppt_y"/>
                                          </p:val>
                                        </p:tav>
                                        <p:tav tm="100000">
                                          <p:val>
                                            <p:strVal val="ppt_y"/>
                                          </p:val>
                                        </p:tav>
                                      </p:tavLst>
                                    </p:anim>
                                    <p:set>
                                      <p:cBhvr>
                                        <p:cTn id="1364" dur="1" fill="hold">
                                          <p:stCondLst>
                                            <p:cond delay="2999"/>
                                          </p:stCondLst>
                                        </p:cTn>
                                        <p:tgtEl>
                                          <p:spTgt spid="87"/>
                                        </p:tgtEl>
                                        <p:attrNameLst>
                                          <p:attrName>style.visibility</p:attrName>
                                        </p:attrNameLst>
                                      </p:cBhvr>
                                      <p:to>
                                        <p:strVal val="hidden"/>
                                      </p:to>
                                    </p:set>
                                  </p:childTnLst>
                                </p:cTn>
                              </p:par>
                              <p:par>
                                <p:cTn id="1365" presetID="2" presetClass="exit" presetSubtype="2" fill="hold" grpId="3" nodeType="withEffect">
                                  <p:stCondLst>
                                    <p:cond delay="0"/>
                                  </p:stCondLst>
                                  <p:childTnLst>
                                    <p:anim calcmode="lin" valueType="num">
                                      <p:cBhvr additive="base">
                                        <p:cTn id="1366" dur="3000"/>
                                        <p:tgtEl>
                                          <p:spTgt spid="88"/>
                                        </p:tgtEl>
                                        <p:attrNameLst>
                                          <p:attrName>ppt_x</p:attrName>
                                        </p:attrNameLst>
                                      </p:cBhvr>
                                      <p:tavLst>
                                        <p:tav tm="0">
                                          <p:val>
                                            <p:strVal val="ppt_x"/>
                                          </p:val>
                                        </p:tav>
                                        <p:tav tm="100000">
                                          <p:val>
                                            <p:strVal val="1+ppt_w/2"/>
                                          </p:val>
                                        </p:tav>
                                      </p:tavLst>
                                    </p:anim>
                                    <p:anim calcmode="lin" valueType="num">
                                      <p:cBhvr additive="base">
                                        <p:cTn id="1367" dur="3000"/>
                                        <p:tgtEl>
                                          <p:spTgt spid="88"/>
                                        </p:tgtEl>
                                        <p:attrNameLst>
                                          <p:attrName>ppt_y</p:attrName>
                                        </p:attrNameLst>
                                      </p:cBhvr>
                                      <p:tavLst>
                                        <p:tav tm="0">
                                          <p:val>
                                            <p:strVal val="ppt_y"/>
                                          </p:val>
                                        </p:tav>
                                        <p:tav tm="100000">
                                          <p:val>
                                            <p:strVal val="ppt_y"/>
                                          </p:val>
                                        </p:tav>
                                      </p:tavLst>
                                    </p:anim>
                                    <p:set>
                                      <p:cBhvr>
                                        <p:cTn id="1368" dur="1" fill="hold">
                                          <p:stCondLst>
                                            <p:cond delay="2999"/>
                                          </p:stCondLst>
                                        </p:cTn>
                                        <p:tgtEl>
                                          <p:spTgt spid="88"/>
                                        </p:tgtEl>
                                        <p:attrNameLst>
                                          <p:attrName>style.visibility</p:attrName>
                                        </p:attrNameLst>
                                      </p:cBhvr>
                                      <p:to>
                                        <p:strVal val="hidden"/>
                                      </p:to>
                                    </p:set>
                                  </p:childTnLst>
                                </p:cTn>
                              </p:par>
                              <p:par>
                                <p:cTn id="1369" presetID="2" presetClass="exit" presetSubtype="2" fill="hold" grpId="3" nodeType="withEffect">
                                  <p:stCondLst>
                                    <p:cond delay="0"/>
                                  </p:stCondLst>
                                  <p:childTnLst>
                                    <p:anim calcmode="lin" valueType="num">
                                      <p:cBhvr additive="base">
                                        <p:cTn id="1370" dur="3000"/>
                                        <p:tgtEl>
                                          <p:spTgt spid="89"/>
                                        </p:tgtEl>
                                        <p:attrNameLst>
                                          <p:attrName>ppt_x</p:attrName>
                                        </p:attrNameLst>
                                      </p:cBhvr>
                                      <p:tavLst>
                                        <p:tav tm="0">
                                          <p:val>
                                            <p:strVal val="ppt_x"/>
                                          </p:val>
                                        </p:tav>
                                        <p:tav tm="100000">
                                          <p:val>
                                            <p:strVal val="1+ppt_w/2"/>
                                          </p:val>
                                        </p:tav>
                                      </p:tavLst>
                                    </p:anim>
                                    <p:anim calcmode="lin" valueType="num">
                                      <p:cBhvr additive="base">
                                        <p:cTn id="1371" dur="3000"/>
                                        <p:tgtEl>
                                          <p:spTgt spid="89"/>
                                        </p:tgtEl>
                                        <p:attrNameLst>
                                          <p:attrName>ppt_y</p:attrName>
                                        </p:attrNameLst>
                                      </p:cBhvr>
                                      <p:tavLst>
                                        <p:tav tm="0">
                                          <p:val>
                                            <p:strVal val="ppt_y"/>
                                          </p:val>
                                        </p:tav>
                                        <p:tav tm="100000">
                                          <p:val>
                                            <p:strVal val="ppt_y"/>
                                          </p:val>
                                        </p:tav>
                                      </p:tavLst>
                                    </p:anim>
                                    <p:set>
                                      <p:cBhvr>
                                        <p:cTn id="1372" dur="1" fill="hold">
                                          <p:stCondLst>
                                            <p:cond delay="2999"/>
                                          </p:stCondLst>
                                        </p:cTn>
                                        <p:tgtEl>
                                          <p:spTgt spid="89"/>
                                        </p:tgtEl>
                                        <p:attrNameLst>
                                          <p:attrName>style.visibility</p:attrName>
                                        </p:attrNameLst>
                                      </p:cBhvr>
                                      <p:to>
                                        <p:strVal val="hidden"/>
                                      </p:to>
                                    </p:set>
                                  </p:childTnLst>
                                </p:cTn>
                              </p:par>
                              <p:par>
                                <p:cTn id="1373" presetID="2" presetClass="exit" presetSubtype="2" fill="hold" grpId="3" nodeType="withEffect">
                                  <p:stCondLst>
                                    <p:cond delay="0"/>
                                  </p:stCondLst>
                                  <p:childTnLst>
                                    <p:anim calcmode="lin" valueType="num">
                                      <p:cBhvr additive="base">
                                        <p:cTn id="1374" dur="3000"/>
                                        <p:tgtEl>
                                          <p:spTgt spid="90"/>
                                        </p:tgtEl>
                                        <p:attrNameLst>
                                          <p:attrName>ppt_x</p:attrName>
                                        </p:attrNameLst>
                                      </p:cBhvr>
                                      <p:tavLst>
                                        <p:tav tm="0">
                                          <p:val>
                                            <p:strVal val="ppt_x"/>
                                          </p:val>
                                        </p:tav>
                                        <p:tav tm="100000">
                                          <p:val>
                                            <p:strVal val="1+ppt_w/2"/>
                                          </p:val>
                                        </p:tav>
                                      </p:tavLst>
                                    </p:anim>
                                    <p:anim calcmode="lin" valueType="num">
                                      <p:cBhvr additive="base">
                                        <p:cTn id="1375" dur="3000"/>
                                        <p:tgtEl>
                                          <p:spTgt spid="90"/>
                                        </p:tgtEl>
                                        <p:attrNameLst>
                                          <p:attrName>ppt_y</p:attrName>
                                        </p:attrNameLst>
                                      </p:cBhvr>
                                      <p:tavLst>
                                        <p:tav tm="0">
                                          <p:val>
                                            <p:strVal val="ppt_y"/>
                                          </p:val>
                                        </p:tav>
                                        <p:tav tm="100000">
                                          <p:val>
                                            <p:strVal val="ppt_y"/>
                                          </p:val>
                                        </p:tav>
                                      </p:tavLst>
                                    </p:anim>
                                    <p:set>
                                      <p:cBhvr>
                                        <p:cTn id="1376" dur="1" fill="hold">
                                          <p:stCondLst>
                                            <p:cond delay="2999"/>
                                          </p:stCondLst>
                                        </p:cTn>
                                        <p:tgtEl>
                                          <p:spTgt spid="90"/>
                                        </p:tgtEl>
                                        <p:attrNameLst>
                                          <p:attrName>style.visibility</p:attrName>
                                        </p:attrNameLst>
                                      </p:cBhvr>
                                      <p:to>
                                        <p:strVal val="hidden"/>
                                      </p:to>
                                    </p:set>
                                  </p:childTnLst>
                                </p:cTn>
                              </p:par>
                              <p:par>
                                <p:cTn id="1377" presetID="2" presetClass="exit" presetSubtype="2" fill="hold" grpId="3" nodeType="withEffect">
                                  <p:stCondLst>
                                    <p:cond delay="0"/>
                                  </p:stCondLst>
                                  <p:childTnLst>
                                    <p:anim calcmode="lin" valueType="num">
                                      <p:cBhvr additive="base">
                                        <p:cTn id="1378" dur="3000"/>
                                        <p:tgtEl>
                                          <p:spTgt spid="91"/>
                                        </p:tgtEl>
                                        <p:attrNameLst>
                                          <p:attrName>ppt_x</p:attrName>
                                        </p:attrNameLst>
                                      </p:cBhvr>
                                      <p:tavLst>
                                        <p:tav tm="0">
                                          <p:val>
                                            <p:strVal val="ppt_x"/>
                                          </p:val>
                                        </p:tav>
                                        <p:tav tm="100000">
                                          <p:val>
                                            <p:strVal val="1+ppt_w/2"/>
                                          </p:val>
                                        </p:tav>
                                      </p:tavLst>
                                    </p:anim>
                                    <p:anim calcmode="lin" valueType="num">
                                      <p:cBhvr additive="base">
                                        <p:cTn id="1379" dur="3000"/>
                                        <p:tgtEl>
                                          <p:spTgt spid="91"/>
                                        </p:tgtEl>
                                        <p:attrNameLst>
                                          <p:attrName>ppt_y</p:attrName>
                                        </p:attrNameLst>
                                      </p:cBhvr>
                                      <p:tavLst>
                                        <p:tav tm="0">
                                          <p:val>
                                            <p:strVal val="ppt_y"/>
                                          </p:val>
                                        </p:tav>
                                        <p:tav tm="100000">
                                          <p:val>
                                            <p:strVal val="ppt_y"/>
                                          </p:val>
                                        </p:tav>
                                      </p:tavLst>
                                    </p:anim>
                                    <p:set>
                                      <p:cBhvr>
                                        <p:cTn id="1380" dur="1" fill="hold">
                                          <p:stCondLst>
                                            <p:cond delay="2999"/>
                                          </p:stCondLst>
                                        </p:cTn>
                                        <p:tgtEl>
                                          <p:spTgt spid="91"/>
                                        </p:tgtEl>
                                        <p:attrNameLst>
                                          <p:attrName>style.visibility</p:attrName>
                                        </p:attrNameLst>
                                      </p:cBhvr>
                                      <p:to>
                                        <p:strVal val="hidden"/>
                                      </p:to>
                                    </p:set>
                                  </p:childTnLst>
                                </p:cTn>
                              </p:par>
                              <p:par>
                                <p:cTn id="1381" presetID="2" presetClass="exit" presetSubtype="2" fill="hold" grpId="3" nodeType="withEffect">
                                  <p:stCondLst>
                                    <p:cond delay="0"/>
                                  </p:stCondLst>
                                  <p:childTnLst>
                                    <p:anim calcmode="lin" valueType="num">
                                      <p:cBhvr additive="base">
                                        <p:cTn id="1382" dur="3000"/>
                                        <p:tgtEl>
                                          <p:spTgt spid="92"/>
                                        </p:tgtEl>
                                        <p:attrNameLst>
                                          <p:attrName>ppt_x</p:attrName>
                                        </p:attrNameLst>
                                      </p:cBhvr>
                                      <p:tavLst>
                                        <p:tav tm="0">
                                          <p:val>
                                            <p:strVal val="ppt_x"/>
                                          </p:val>
                                        </p:tav>
                                        <p:tav tm="100000">
                                          <p:val>
                                            <p:strVal val="1+ppt_w/2"/>
                                          </p:val>
                                        </p:tav>
                                      </p:tavLst>
                                    </p:anim>
                                    <p:anim calcmode="lin" valueType="num">
                                      <p:cBhvr additive="base">
                                        <p:cTn id="1383" dur="3000"/>
                                        <p:tgtEl>
                                          <p:spTgt spid="92"/>
                                        </p:tgtEl>
                                        <p:attrNameLst>
                                          <p:attrName>ppt_y</p:attrName>
                                        </p:attrNameLst>
                                      </p:cBhvr>
                                      <p:tavLst>
                                        <p:tav tm="0">
                                          <p:val>
                                            <p:strVal val="ppt_y"/>
                                          </p:val>
                                        </p:tav>
                                        <p:tav tm="100000">
                                          <p:val>
                                            <p:strVal val="ppt_y"/>
                                          </p:val>
                                        </p:tav>
                                      </p:tavLst>
                                    </p:anim>
                                    <p:set>
                                      <p:cBhvr>
                                        <p:cTn id="1384" dur="1" fill="hold">
                                          <p:stCondLst>
                                            <p:cond delay="2999"/>
                                          </p:stCondLst>
                                        </p:cTn>
                                        <p:tgtEl>
                                          <p:spTgt spid="92"/>
                                        </p:tgtEl>
                                        <p:attrNameLst>
                                          <p:attrName>style.visibility</p:attrName>
                                        </p:attrNameLst>
                                      </p:cBhvr>
                                      <p:to>
                                        <p:strVal val="hidden"/>
                                      </p:to>
                                    </p:set>
                                  </p:childTnLst>
                                </p:cTn>
                              </p:par>
                              <p:par>
                                <p:cTn id="1385" presetID="2" presetClass="exit" presetSubtype="2" fill="hold" grpId="3" nodeType="withEffect">
                                  <p:stCondLst>
                                    <p:cond delay="0"/>
                                  </p:stCondLst>
                                  <p:childTnLst>
                                    <p:anim calcmode="lin" valueType="num">
                                      <p:cBhvr additive="base">
                                        <p:cTn id="1386" dur="3000"/>
                                        <p:tgtEl>
                                          <p:spTgt spid="93"/>
                                        </p:tgtEl>
                                        <p:attrNameLst>
                                          <p:attrName>ppt_x</p:attrName>
                                        </p:attrNameLst>
                                      </p:cBhvr>
                                      <p:tavLst>
                                        <p:tav tm="0">
                                          <p:val>
                                            <p:strVal val="ppt_x"/>
                                          </p:val>
                                        </p:tav>
                                        <p:tav tm="100000">
                                          <p:val>
                                            <p:strVal val="1+ppt_w/2"/>
                                          </p:val>
                                        </p:tav>
                                      </p:tavLst>
                                    </p:anim>
                                    <p:anim calcmode="lin" valueType="num">
                                      <p:cBhvr additive="base">
                                        <p:cTn id="1387" dur="3000"/>
                                        <p:tgtEl>
                                          <p:spTgt spid="93"/>
                                        </p:tgtEl>
                                        <p:attrNameLst>
                                          <p:attrName>ppt_y</p:attrName>
                                        </p:attrNameLst>
                                      </p:cBhvr>
                                      <p:tavLst>
                                        <p:tav tm="0">
                                          <p:val>
                                            <p:strVal val="ppt_y"/>
                                          </p:val>
                                        </p:tav>
                                        <p:tav tm="100000">
                                          <p:val>
                                            <p:strVal val="ppt_y"/>
                                          </p:val>
                                        </p:tav>
                                      </p:tavLst>
                                    </p:anim>
                                    <p:set>
                                      <p:cBhvr>
                                        <p:cTn id="1388" dur="1" fill="hold">
                                          <p:stCondLst>
                                            <p:cond delay="2999"/>
                                          </p:stCondLst>
                                        </p:cTn>
                                        <p:tgtEl>
                                          <p:spTgt spid="93"/>
                                        </p:tgtEl>
                                        <p:attrNameLst>
                                          <p:attrName>style.visibility</p:attrName>
                                        </p:attrNameLst>
                                      </p:cBhvr>
                                      <p:to>
                                        <p:strVal val="hidden"/>
                                      </p:to>
                                    </p:set>
                                  </p:childTnLst>
                                </p:cTn>
                              </p:par>
                              <p:par>
                                <p:cTn id="1389" presetID="2" presetClass="exit" presetSubtype="2" fill="hold" grpId="3" nodeType="withEffect">
                                  <p:stCondLst>
                                    <p:cond delay="0"/>
                                  </p:stCondLst>
                                  <p:childTnLst>
                                    <p:anim calcmode="lin" valueType="num">
                                      <p:cBhvr additive="base">
                                        <p:cTn id="1390" dur="3000"/>
                                        <p:tgtEl>
                                          <p:spTgt spid="94"/>
                                        </p:tgtEl>
                                        <p:attrNameLst>
                                          <p:attrName>ppt_x</p:attrName>
                                        </p:attrNameLst>
                                      </p:cBhvr>
                                      <p:tavLst>
                                        <p:tav tm="0">
                                          <p:val>
                                            <p:strVal val="ppt_x"/>
                                          </p:val>
                                        </p:tav>
                                        <p:tav tm="100000">
                                          <p:val>
                                            <p:strVal val="1+ppt_w/2"/>
                                          </p:val>
                                        </p:tav>
                                      </p:tavLst>
                                    </p:anim>
                                    <p:anim calcmode="lin" valueType="num">
                                      <p:cBhvr additive="base">
                                        <p:cTn id="1391" dur="3000"/>
                                        <p:tgtEl>
                                          <p:spTgt spid="94"/>
                                        </p:tgtEl>
                                        <p:attrNameLst>
                                          <p:attrName>ppt_y</p:attrName>
                                        </p:attrNameLst>
                                      </p:cBhvr>
                                      <p:tavLst>
                                        <p:tav tm="0">
                                          <p:val>
                                            <p:strVal val="ppt_y"/>
                                          </p:val>
                                        </p:tav>
                                        <p:tav tm="100000">
                                          <p:val>
                                            <p:strVal val="ppt_y"/>
                                          </p:val>
                                        </p:tav>
                                      </p:tavLst>
                                    </p:anim>
                                    <p:set>
                                      <p:cBhvr>
                                        <p:cTn id="1392" dur="1" fill="hold">
                                          <p:stCondLst>
                                            <p:cond delay="2999"/>
                                          </p:stCondLst>
                                        </p:cTn>
                                        <p:tgtEl>
                                          <p:spTgt spid="94"/>
                                        </p:tgtEl>
                                        <p:attrNameLst>
                                          <p:attrName>style.visibility</p:attrName>
                                        </p:attrNameLst>
                                      </p:cBhvr>
                                      <p:to>
                                        <p:strVal val="hidden"/>
                                      </p:to>
                                    </p:set>
                                  </p:childTnLst>
                                </p:cTn>
                              </p:par>
                              <p:par>
                                <p:cTn id="1393" presetID="2" presetClass="exit" presetSubtype="2" fill="hold" grpId="3" nodeType="withEffect">
                                  <p:stCondLst>
                                    <p:cond delay="0"/>
                                  </p:stCondLst>
                                  <p:childTnLst>
                                    <p:anim calcmode="lin" valueType="num">
                                      <p:cBhvr additive="base">
                                        <p:cTn id="1394" dur="3000"/>
                                        <p:tgtEl>
                                          <p:spTgt spid="95"/>
                                        </p:tgtEl>
                                        <p:attrNameLst>
                                          <p:attrName>ppt_x</p:attrName>
                                        </p:attrNameLst>
                                      </p:cBhvr>
                                      <p:tavLst>
                                        <p:tav tm="0">
                                          <p:val>
                                            <p:strVal val="ppt_x"/>
                                          </p:val>
                                        </p:tav>
                                        <p:tav tm="100000">
                                          <p:val>
                                            <p:strVal val="1+ppt_w/2"/>
                                          </p:val>
                                        </p:tav>
                                      </p:tavLst>
                                    </p:anim>
                                    <p:anim calcmode="lin" valueType="num">
                                      <p:cBhvr additive="base">
                                        <p:cTn id="1395" dur="3000"/>
                                        <p:tgtEl>
                                          <p:spTgt spid="95"/>
                                        </p:tgtEl>
                                        <p:attrNameLst>
                                          <p:attrName>ppt_y</p:attrName>
                                        </p:attrNameLst>
                                      </p:cBhvr>
                                      <p:tavLst>
                                        <p:tav tm="0">
                                          <p:val>
                                            <p:strVal val="ppt_y"/>
                                          </p:val>
                                        </p:tav>
                                        <p:tav tm="100000">
                                          <p:val>
                                            <p:strVal val="ppt_y"/>
                                          </p:val>
                                        </p:tav>
                                      </p:tavLst>
                                    </p:anim>
                                    <p:set>
                                      <p:cBhvr>
                                        <p:cTn id="1396" dur="1" fill="hold">
                                          <p:stCondLst>
                                            <p:cond delay="2999"/>
                                          </p:stCondLst>
                                        </p:cTn>
                                        <p:tgtEl>
                                          <p:spTgt spid="95"/>
                                        </p:tgtEl>
                                        <p:attrNameLst>
                                          <p:attrName>style.visibility</p:attrName>
                                        </p:attrNameLst>
                                      </p:cBhvr>
                                      <p:to>
                                        <p:strVal val="hidden"/>
                                      </p:to>
                                    </p:set>
                                  </p:childTnLst>
                                </p:cTn>
                              </p:par>
                              <p:par>
                                <p:cTn id="1397" presetID="2" presetClass="exit" presetSubtype="2" fill="hold" grpId="3" nodeType="withEffect">
                                  <p:stCondLst>
                                    <p:cond delay="0"/>
                                  </p:stCondLst>
                                  <p:childTnLst>
                                    <p:anim calcmode="lin" valueType="num">
                                      <p:cBhvr additive="base">
                                        <p:cTn id="1398" dur="3000"/>
                                        <p:tgtEl>
                                          <p:spTgt spid="96"/>
                                        </p:tgtEl>
                                        <p:attrNameLst>
                                          <p:attrName>ppt_x</p:attrName>
                                        </p:attrNameLst>
                                      </p:cBhvr>
                                      <p:tavLst>
                                        <p:tav tm="0">
                                          <p:val>
                                            <p:strVal val="ppt_x"/>
                                          </p:val>
                                        </p:tav>
                                        <p:tav tm="100000">
                                          <p:val>
                                            <p:strVal val="1+ppt_w/2"/>
                                          </p:val>
                                        </p:tav>
                                      </p:tavLst>
                                    </p:anim>
                                    <p:anim calcmode="lin" valueType="num">
                                      <p:cBhvr additive="base">
                                        <p:cTn id="1399" dur="3000"/>
                                        <p:tgtEl>
                                          <p:spTgt spid="96"/>
                                        </p:tgtEl>
                                        <p:attrNameLst>
                                          <p:attrName>ppt_y</p:attrName>
                                        </p:attrNameLst>
                                      </p:cBhvr>
                                      <p:tavLst>
                                        <p:tav tm="0">
                                          <p:val>
                                            <p:strVal val="ppt_y"/>
                                          </p:val>
                                        </p:tav>
                                        <p:tav tm="100000">
                                          <p:val>
                                            <p:strVal val="ppt_y"/>
                                          </p:val>
                                        </p:tav>
                                      </p:tavLst>
                                    </p:anim>
                                    <p:set>
                                      <p:cBhvr>
                                        <p:cTn id="1400" dur="1" fill="hold">
                                          <p:stCondLst>
                                            <p:cond delay="2999"/>
                                          </p:stCondLst>
                                        </p:cTn>
                                        <p:tgtEl>
                                          <p:spTgt spid="96"/>
                                        </p:tgtEl>
                                        <p:attrNameLst>
                                          <p:attrName>style.visibility</p:attrName>
                                        </p:attrNameLst>
                                      </p:cBhvr>
                                      <p:to>
                                        <p:strVal val="hidden"/>
                                      </p:to>
                                    </p:set>
                                  </p:childTnLst>
                                </p:cTn>
                              </p:par>
                              <p:par>
                                <p:cTn id="1401" presetID="2" presetClass="exit" presetSubtype="2" fill="hold" grpId="3" nodeType="withEffect">
                                  <p:stCondLst>
                                    <p:cond delay="0"/>
                                  </p:stCondLst>
                                  <p:childTnLst>
                                    <p:anim calcmode="lin" valueType="num">
                                      <p:cBhvr additive="base">
                                        <p:cTn id="1402" dur="3000"/>
                                        <p:tgtEl>
                                          <p:spTgt spid="97"/>
                                        </p:tgtEl>
                                        <p:attrNameLst>
                                          <p:attrName>ppt_x</p:attrName>
                                        </p:attrNameLst>
                                      </p:cBhvr>
                                      <p:tavLst>
                                        <p:tav tm="0">
                                          <p:val>
                                            <p:strVal val="ppt_x"/>
                                          </p:val>
                                        </p:tav>
                                        <p:tav tm="100000">
                                          <p:val>
                                            <p:strVal val="1+ppt_w/2"/>
                                          </p:val>
                                        </p:tav>
                                      </p:tavLst>
                                    </p:anim>
                                    <p:anim calcmode="lin" valueType="num">
                                      <p:cBhvr additive="base">
                                        <p:cTn id="1403" dur="3000"/>
                                        <p:tgtEl>
                                          <p:spTgt spid="97"/>
                                        </p:tgtEl>
                                        <p:attrNameLst>
                                          <p:attrName>ppt_y</p:attrName>
                                        </p:attrNameLst>
                                      </p:cBhvr>
                                      <p:tavLst>
                                        <p:tav tm="0">
                                          <p:val>
                                            <p:strVal val="ppt_y"/>
                                          </p:val>
                                        </p:tav>
                                        <p:tav tm="100000">
                                          <p:val>
                                            <p:strVal val="ppt_y"/>
                                          </p:val>
                                        </p:tav>
                                      </p:tavLst>
                                    </p:anim>
                                    <p:set>
                                      <p:cBhvr>
                                        <p:cTn id="1404" dur="1" fill="hold">
                                          <p:stCondLst>
                                            <p:cond delay="2999"/>
                                          </p:stCondLst>
                                        </p:cTn>
                                        <p:tgtEl>
                                          <p:spTgt spid="97"/>
                                        </p:tgtEl>
                                        <p:attrNameLst>
                                          <p:attrName>style.visibility</p:attrName>
                                        </p:attrNameLst>
                                      </p:cBhvr>
                                      <p:to>
                                        <p:strVal val="hidden"/>
                                      </p:to>
                                    </p:set>
                                  </p:childTnLst>
                                </p:cTn>
                              </p:par>
                              <p:par>
                                <p:cTn id="1405" presetID="2" presetClass="exit" presetSubtype="2" fill="hold" grpId="3" nodeType="withEffect">
                                  <p:stCondLst>
                                    <p:cond delay="0"/>
                                  </p:stCondLst>
                                  <p:childTnLst>
                                    <p:anim calcmode="lin" valueType="num">
                                      <p:cBhvr additive="base">
                                        <p:cTn id="1406" dur="3000"/>
                                        <p:tgtEl>
                                          <p:spTgt spid="98"/>
                                        </p:tgtEl>
                                        <p:attrNameLst>
                                          <p:attrName>ppt_x</p:attrName>
                                        </p:attrNameLst>
                                      </p:cBhvr>
                                      <p:tavLst>
                                        <p:tav tm="0">
                                          <p:val>
                                            <p:strVal val="ppt_x"/>
                                          </p:val>
                                        </p:tav>
                                        <p:tav tm="100000">
                                          <p:val>
                                            <p:strVal val="1+ppt_w/2"/>
                                          </p:val>
                                        </p:tav>
                                      </p:tavLst>
                                    </p:anim>
                                    <p:anim calcmode="lin" valueType="num">
                                      <p:cBhvr additive="base">
                                        <p:cTn id="1407" dur="3000"/>
                                        <p:tgtEl>
                                          <p:spTgt spid="98"/>
                                        </p:tgtEl>
                                        <p:attrNameLst>
                                          <p:attrName>ppt_y</p:attrName>
                                        </p:attrNameLst>
                                      </p:cBhvr>
                                      <p:tavLst>
                                        <p:tav tm="0">
                                          <p:val>
                                            <p:strVal val="ppt_y"/>
                                          </p:val>
                                        </p:tav>
                                        <p:tav tm="100000">
                                          <p:val>
                                            <p:strVal val="ppt_y"/>
                                          </p:val>
                                        </p:tav>
                                      </p:tavLst>
                                    </p:anim>
                                    <p:set>
                                      <p:cBhvr>
                                        <p:cTn id="1408" dur="1" fill="hold">
                                          <p:stCondLst>
                                            <p:cond delay="2999"/>
                                          </p:stCondLst>
                                        </p:cTn>
                                        <p:tgtEl>
                                          <p:spTgt spid="98"/>
                                        </p:tgtEl>
                                        <p:attrNameLst>
                                          <p:attrName>style.visibility</p:attrName>
                                        </p:attrNameLst>
                                      </p:cBhvr>
                                      <p:to>
                                        <p:strVal val="hidden"/>
                                      </p:to>
                                    </p:set>
                                  </p:childTnLst>
                                </p:cTn>
                              </p:par>
                              <p:par>
                                <p:cTn id="1409" presetID="2" presetClass="exit" presetSubtype="2" fill="hold" grpId="3" nodeType="withEffect">
                                  <p:stCondLst>
                                    <p:cond delay="0"/>
                                  </p:stCondLst>
                                  <p:childTnLst>
                                    <p:anim calcmode="lin" valueType="num">
                                      <p:cBhvr additive="base">
                                        <p:cTn id="1410" dur="3000"/>
                                        <p:tgtEl>
                                          <p:spTgt spid="99"/>
                                        </p:tgtEl>
                                        <p:attrNameLst>
                                          <p:attrName>ppt_x</p:attrName>
                                        </p:attrNameLst>
                                      </p:cBhvr>
                                      <p:tavLst>
                                        <p:tav tm="0">
                                          <p:val>
                                            <p:strVal val="ppt_x"/>
                                          </p:val>
                                        </p:tav>
                                        <p:tav tm="100000">
                                          <p:val>
                                            <p:strVal val="1+ppt_w/2"/>
                                          </p:val>
                                        </p:tav>
                                      </p:tavLst>
                                    </p:anim>
                                    <p:anim calcmode="lin" valueType="num">
                                      <p:cBhvr additive="base">
                                        <p:cTn id="1411" dur="3000"/>
                                        <p:tgtEl>
                                          <p:spTgt spid="99"/>
                                        </p:tgtEl>
                                        <p:attrNameLst>
                                          <p:attrName>ppt_y</p:attrName>
                                        </p:attrNameLst>
                                      </p:cBhvr>
                                      <p:tavLst>
                                        <p:tav tm="0">
                                          <p:val>
                                            <p:strVal val="ppt_y"/>
                                          </p:val>
                                        </p:tav>
                                        <p:tav tm="100000">
                                          <p:val>
                                            <p:strVal val="ppt_y"/>
                                          </p:val>
                                        </p:tav>
                                      </p:tavLst>
                                    </p:anim>
                                    <p:set>
                                      <p:cBhvr>
                                        <p:cTn id="1412" dur="1" fill="hold">
                                          <p:stCondLst>
                                            <p:cond delay="2999"/>
                                          </p:stCondLst>
                                        </p:cTn>
                                        <p:tgtEl>
                                          <p:spTgt spid="99"/>
                                        </p:tgtEl>
                                        <p:attrNameLst>
                                          <p:attrName>style.visibility</p:attrName>
                                        </p:attrNameLst>
                                      </p:cBhvr>
                                      <p:to>
                                        <p:strVal val="hidden"/>
                                      </p:to>
                                    </p:set>
                                  </p:childTnLst>
                                </p:cTn>
                              </p:par>
                              <p:par>
                                <p:cTn id="1413" presetID="2" presetClass="exit" presetSubtype="2" fill="hold" grpId="3" nodeType="withEffect">
                                  <p:stCondLst>
                                    <p:cond delay="0"/>
                                  </p:stCondLst>
                                  <p:childTnLst>
                                    <p:anim calcmode="lin" valueType="num">
                                      <p:cBhvr additive="base">
                                        <p:cTn id="1414" dur="3000"/>
                                        <p:tgtEl>
                                          <p:spTgt spid="100"/>
                                        </p:tgtEl>
                                        <p:attrNameLst>
                                          <p:attrName>ppt_x</p:attrName>
                                        </p:attrNameLst>
                                      </p:cBhvr>
                                      <p:tavLst>
                                        <p:tav tm="0">
                                          <p:val>
                                            <p:strVal val="ppt_x"/>
                                          </p:val>
                                        </p:tav>
                                        <p:tav tm="100000">
                                          <p:val>
                                            <p:strVal val="1+ppt_w/2"/>
                                          </p:val>
                                        </p:tav>
                                      </p:tavLst>
                                    </p:anim>
                                    <p:anim calcmode="lin" valueType="num">
                                      <p:cBhvr additive="base">
                                        <p:cTn id="1415" dur="3000"/>
                                        <p:tgtEl>
                                          <p:spTgt spid="100"/>
                                        </p:tgtEl>
                                        <p:attrNameLst>
                                          <p:attrName>ppt_y</p:attrName>
                                        </p:attrNameLst>
                                      </p:cBhvr>
                                      <p:tavLst>
                                        <p:tav tm="0">
                                          <p:val>
                                            <p:strVal val="ppt_y"/>
                                          </p:val>
                                        </p:tav>
                                        <p:tav tm="100000">
                                          <p:val>
                                            <p:strVal val="ppt_y"/>
                                          </p:val>
                                        </p:tav>
                                      </p:tavLst>
                                    </p:anim>
                                    <p:set>
                                      <p:cBhvr>
                                        <p:cTn id="1416" dur="1" fill="hold">
                                          <p:stCondLst>
                                            <p:cond delay="2999"/>
                                          </p:stCondLst>
                                        </p:cTn>
                                        <p:tgtEl>
                                          <p:spTgt spid="100"/>
                                        </p:tgtEl>
                                        <p:attrNameLst>
                                          <p:attrName>style.visibility</p:attrName>
                                        </p:attrNameLst>
                                      </p:cBhvr>
                                      <p:to>
                                        <p:strVal val="hidden"/>
                                      </p:to>
                                    </p:set>
                                  </p:childTnLst>
                                </p:cTn>
                              </p:par>
                              <p:par>
                                <p:cTn id="1417" presetID="2" presetClass="exit" presetSubtype="8" fill="hold" grpId="3" nodeType="withEffect">
                                  <p:stCondLst>
                                    <p:cond delay="0"/>
                                  </p:stCondLst>
                                  <p:childTnLst>
                                    <p:anim calcmode="lin" valueType="num">
                                      <p:cBhvr additive="base">
                                        <p:cTn id="1418" dur="3000"/>
                                        <p:tgtEl>
                                          <p:spTgt spid="5"/>
                                        </p:tgtEl>
                                        <p:attrNameLst>
                                          <p:attrName>ppt_x</p:attrName>
                                        </p:attrNameLst>
                                      </p:cBhvr>
                                      <p:tavLst>
                                        <p:tav tm="0">
                                          <p:val>
                                            <p:strVal val="ppt_x"/>
                                          </p:val>
                                        </p:tav>
                                        <p:tav tm="100000">
                                          <p:val>
                                            <p:strVal val="0-ppt_w/2"/>
                                          </p:val>
                                        </p:tav>
                                      </p:tavLst>
                                    </p:anim>
                                    <p:anim calcmode="lin" valueType="num">
                                      <p:cBhvr additive="base">
                                        <p:cTn id="1419" dur="3000"/>
                                        <p:tgtEl>
                                          <p:spTgt spid="5"/>
                                        </p:tgtEl>
                                        <p:attrNameLst>
                                          <p:attrName>ppt_y</p:attrName>
                                        </p:attrNameLst>
                                      </p:cBhvr>
                                      <p:tavLst>
                                        <p:tav tm="0">
                                          <p:val>
                                            <p:strVal val="ppt_y"/>
                                          </p:val>
                                        </p:tav>
                                        <p:tav tm="100000">
                                          <p:val>
                                            <p:strVal val="ppt_y"/>
                                          </p:val>
                                        </p:tav>
                                      </p:tavLst>
                                    </p:anim>
                                    <p:set>
                                      <p:cBhvr>
                                        <p:cTn id="1420" dur="1" fill="hold">
                                          <p:stCondLst>
                                            <p:cond delay="2999"/>
                                          </p:stCondLst>
                                        </p:cTn>
                                        <p:tgtEl>
                                          <p:spTgt spid="5"/>
                                        </p:tgtEl>
                                        <p:attrNameLst>
                                          <p:attrName>style.visibility</p:attrName>
                                        </p:attrNameLst>
                                      </p:cBhvr>
                                      <p:to>
                                        <p:strVal val="hidden"/>
                                      </p:to>
                                    </p:set>
                                  </p:childTnLst>
                                </p:cTn>
                              </p:par>
                              <p:par>
                                <p:cTn id="1421" presetID="2" presetClass="exit" presetSubtype="8" fill="hold" grpId="3" nodeType="withEffect">
                                  <p:stCondLst>
                                    <p:cond delay="0"/>
                                  </p:stCondLst>
                                  <p:childTnLst>
                                    <p:anim calcmode="lin" valueType="num">
                                      <p:cBhvr additive="base">
                                        <p:cTn id="1422" dur="3000"/>
                                        <p:tgtEl>
                                          <p:spTgt spid="6"/>
                                        </p:tgtEl>
                                        <p:attrNameLst>
                                          <p:attrName>ppt_x</p:attrName>
                                        </p:attrNameLst>
                                      </p:cBhvr>
                                      <p:tavLst>
                                        <p:tav tm="0">
                                          <p:val>
                                            <p:strVal val="ppt_x"/>
                                          </p:val>
                                        </p:tav>
                                        <p:tav tm="100000">
                                          <p:val>
                                            <p:strVal val="0-ppt_w/2"/>
                                          </p:val>
                                        </p:tav>
                                      </p:tavLst>
                                    </p:anim>
                                    <p:anim calcmode="lin" valueType="num">
                                      <p:cBhvr additive="base">
                                        <p:cTn id="1423" dur="3000"/>
                                        <p:tgtEl>
                                          <p:spTgt spid="6"/>
                                        </p:tgtEl>
                                        <p:attrNameLst>
                                          <p:attrName>ppt_y</p:attrName>
                                        </p:attrNameLst>
                                      </p:cBhvr>
                                      <p:tavLst>
                                        <p:tav tm="0">
                                          <p:val>
                                            <p:strVal val="ppt_y"/>
                                          </p:val>
                                        </p:tav>
                                        <p:tav tm="100000">
                                          <p:val>
                                            <p:strVal val="ppt_y"/>
                                          </p:val>
                                        </p:tav>
                                      </p:tavLst>
                                    </p:anim>
                                    <p:set>
                                      <p:cBhvr>
                                        <p:cTn id="1424" dur="1" fill="hold">
                                          <p:stCondLst>
                                            <p:cond delay="2999"/>
                                          </p:stCondLst>
                                        </p:cTn>
                                        <p:tgtEl>
                                          <p:spTgt spid="6"/>
                                        </p:tgtEl>
                                        <p:attrNameLst>
                                          <p:attrName>style.visibility</p:attrName>
                                        </p:attrNameLst>
                                      </p:cBhvr>
                                      <p:to>
                                        <p:strVal val="hidden"/>
                                      </p:to>
                                    </p:set>
                                  </p:childTnLst>
                                </p:cTn>
                              </p:par>
                              <p:par>
                                <p:cTn id="1425" presetID="2" presetClass="exit" presetSubtype="8" fill="hold" grpId="3" nodeType="withEffect">
                                  <p:stCondLst>
                                    <p:cond delay="0"/>
                                  </p:stCondLst>
                                  <p:childTnLst>
                                    <p:anim calcmode="lin" valueType="num">
                                      <p:cBhvr additive="base">
                                        <p:cTn id="1426" dur="3000"/>
                                        <p:tgtEl>
                                          <p:spTgt spid="7"/>
                                        </p:tgtEl>
                                        <p:attrNameLst>
                                          <p:attrName>ppt_x</p:attrName>
                                        </p:attrNameLst>
                                      </p:cBhvr>
                                      <p:tavLst>
                                        <p:tav tm="0">
                                          <p:val>
                                            <p:strVal val="ppt_x"/>
                                          </p:val>
                                        </p:tav>
                                        <p:tav tm="100000">
                                          <p:val>
                                            <p:strVal val="0-ppt_w/2"/>
                                          </p:val>
                                        </p:tav>
                                      </p:tavLst>
                                    </p:anim>
                                    <p:anim calcmode="lin" valueType="num">
                                      <p:cBhvr additive="base">
                                        <p:cTn id="1427" dur="3000"/>
                                        <p:tgtEl>
                                          <p:spTgt spid="7"/>
                                        </p:tgtEl>
                                        <p:attrNameLst>
                                          <p:attrName>ppt_y</p:attrName>
                                        </p:attrNameLst>
                                      </p:cBhvr>
                                      <p:tavLst>
                                        <p:tav tm="0">
                                          <p:val>
                                            <p:strVal val="ppt_y"/>
                                          </p:val>
                                        </p:tav>
                                        <p:tav tm="100000">
                                          <p:val>
                                            <p:strVal val="ppt_y"/>
                                          </p:val>
                                        </p:tav>
                                      </p:tavLst>
                                    </p:anim>
                                    <p:set>
                                      <p:cBhvr>
                                        <p:cTn id="1428" dur="1" fill="hold">
                                          <p:stCondLst>
                                            <p:cond delay="2999"/>
                                          </p:stCondLst>
                                        </p:cTn>
                                        <p:tgtEl>
                                          <p:spTgt spid="7"/>
                                        </p:tgtEl>
                                        <p:attrNameLst>
                                          <p:attrName>style.visibility</p:attrName>
                                        </p:attrNameLst>
                                      </p:cBhvr>
                                      <p:to>
                                        <p:strVal val="hidden"/>
                                      </p:to>
                                    </p:set>
                                  </p:childTnLst>
                                </p:cTn>
                              </p:par>
                              <p:par>
                                <p:cTn id="1429" presetID="2" presetClass="exit" presetSubtype="8" fill="hold" grpId="3" nodeType="withEffect">
                                  <p:stCondLst>
                                    <p:cond delay="0"/>
                                  </p:stCondLst>
                                  <p:childTnLst>
                                    <p:anim calcmode="lin" valueType="num">
                                      <p:cBhvr additive="base">
                                        <p:cTn id="1430" dur="3000"/>
                                        <p:tgtEl>
                                          <p:spTgt spid="8"/>
                                        </p:tgtEl>
                                        <p:attrNameLst>
                                          <p:attrName>ppt_x</p:attrName>
                                        </p:attrNameLst>
                                      </p:cBhvr>
                                      <p:tavLst>
                                        <p:tav tm="0">
                                          <p:val>
                                            <p:strVal val="ppt_x"/>
                                          </p:val>
                                        </p:tav>
                                        <p:tav tm="100000">
                                          <p:val>
                                            <p:strVal val="0-ppt_w/2"/>
                                          </p:val>
                                        </p:tav>
                                      </p:tavLst>
                                    </p:anim>
                                    <p:anim calcmode="lin" valueType="num">
                                      <p:cBhvr additive="base">
                                        <p:cTn id="1431" dur="3000"/>
                                        <p:tgtEl>
                                          <p:spTgt spid="8"/>
                                        </p:tgtEl>
                                        <p:attrNameLst>
                                          <p:attrName>ppt_y</p:attrName>
                                        </p:attrNameLst>
                                      </p:cBhvr>
                                      <p:tavLst>
                                        <p:tav tm="0">
                                          <p:val>
                                            <p:strVal val="ppt_y"/>
                                          </p:val>
                                        </p:tav>
                                        <p:tav tm="100000">
                                          <p:val>
                                            <p:strVal val="ppt_y"/>
                                          </p:val>
                                        </p:tav>
                                      </p:tavLst>
                                    </p:anim>
                                    <p:set>
                                      <p:cBhvr>
                                        <p:cTn id="1432" dur="1" fill="hold">
                                          <p:stCondLst>
                                            <p:cond delay="2999"/>
                                          </p:stCondLst>
                                        </p:cTn>
                                        <p:tgtEl>
                                          <p:spTgt spid="8"/>
                                        </p:tgtEl>
                                        <p:attrNameLst>
                                          <p:attrName>style.visibility</p:attrName>
                                        </p:attrNameLst>
                                      </p:cBhvr>
                                      <p:to>
                                        <p:strVal val="hidden"/>
                                      </p:to>
                                    </p:set>
                                  </p:childTnLst>
                                </p:cTn>
                              </p:par>
                              <p:par>
                                <p:cTn id="1433" presetID="2" presetClass="exit" presetSubtype="8" fill="hold" grpId="3" nodeType="withEffect">
                                  <p:stCondLst>
                                    <p:cond delay="0"/>
                                  </p:stCondLst>
                                  <p:childTnLst>
                                    <p:anim calcmode="lin" valueType="num">
                                      <p:cBhvr additive="base">
                                        <p:cTn id="1434" dur="3000"/>
                                        <p:tgtEl>
                                          <p:spTgt spid="9"/>
                                        </p:tgtEl>
                                        <p:attrNameLst>
                                          <p:attrName>ppt_x</p:attrName>
                                        </p:attrNameLst>
                                      </p:cBhvr>
                                      <p:tavLst>
                                        <p:tav tm="0">
                                          <p:val>
                                            <p:strVal val="ppt_x"/>
                                          </p:val>
                                        </p:tav>
                                        <p:tav tm="100000">
                                          <p:val>
                                            <p:strVal val="0-ppt_w/2"/>
                                          </p:val>
                                        </p:tav>
                                      </p:tavLst>
                                    </p:anim>
                                    <p:anim calcmode="lin" valueType="num">
                                      <p:cBhvr additive="base">
                                        <p:cTn id="1435" dur="3000"/>
                                        <p:tgtEl>
                                          <p:spTgt spid="9"/>
                                        </p:tgtEl>
                                        <p:attrNameLst>
                                          <p:attrName>ppt_y</p:attrName>
                                        </p:attrNameLst>
                                      </p:cBhvr>
                                      <p:tavLst>
                                        <p:tav tm="0">
                                          <p:val>
                                            <p:strVal val="ppt_y"/>
                                          </p:val>
                                        </p:tav>
                                        <p:tav tm="100000">
                                          <p:val>
                                            <p:strVal val="ppt_y"/>
                                          </p:val>
                                        </p:tav>
                                      </p:tavLst>
                                    </p:anim>
                                    <p:set>
                                      <p:cBhvr>
                                        <p:cTn id="1436" dur="1" fill="hold">
                                          <p:stCondLst>
                                            <p:cond delay="2999"/>
                                          </p:stCondLst>
                                        </p:cTn>
                                        <p:tgtEl>
                                          <p:spTgt spid="9"/>
                                        </p:tgtEl>
                                        <p:attrNameLst>
                                          <p:attrName>style.visibility</p:attrName>
                                        </p:attrNameLst>
                                      </p:cBhvr>
                                      <p:to>
                                        <p:strVal val="hidden"/>
                                      </p:to>
                                    </p:set>
                                  </p:childTnLst>
                                </p:cTn>
                              </p:par>
                              <p:par>
                                <p:cTn id="1437" presetID="2" presetClass="exit" presetSubtype="8" fill="hold" grpId="3" nodeType="withEffect">
                                  <p:stCondLst>
                                    <p:cond delay="0"/>
                                  </p:stCondLst>
                                  <p:childTnLst>
                                    <p:anim calcmode="lin" valueType="num">
                                      <p:cBhvr additive="base">
                                        <p:cTn id="1438" dur="3000"/>
                                        <p:tgtEl>
                                          <p:spTgt spid="10"/>
                                        </p:tgtEl>
                                        <p:attrNameLst>
                                          <p:attrName>ppt_x</p:attrName>
                                        </p:attrNameLst>
                                      </p:cBhvr>
                                      <p:tavLst>
                                        <p:tav tm="0">
                                          <p:val>
                                            <p:strVal val="ppt_x"/>
                                          </p:val>
                                        </p:tav>
                                        <p:tav tm="100000">
                                          <p:val>
                                            <p:strVal val="0-ppt_w/2"/>
                                          </p:val>
                                        </p:tav>
                                      </p:tavLst>
                                    </p:anim>
                                    <p:anim calcmode="lin" valueType="num">
                                      <p:cBhvr additive="base">
                                        <p:cTn id="1439" dur="3000"/>
                                        <p:tgtEl>
                                          <p:spTgt spid="10"/>
                                        </p:tgtEl>
                                        <p:attrNameLst>
                                          <p:attrName>ppt_y</p:attrName>
                                        </p:attrNameLst>
                                      </p:cBhvr>
                                      <p:tavLst>
                                        <p:tav tm="0">
                                          <p:val>
                                            <p:strVal val="ppt_y"/>
                                          </p:val>
                                        </p:tav>
                                        <p:tav tm="100000">
                                          <p:val>
                                            <p:strVal val="ppt_y"/>
                                          </p:val>
                                        </p:tav>
                                      </p:tavLst>
                                    </p:anim>
                                    <p:set>
                                      <p:cBhvr>
                                        <p:cTn id="1440" dur="1" fill="hold">
                                          <p:stCondLst>
                                            <p:cond delay="2999"/>
                                          </p:stCondLst>
                                        </p:cTn>
                                        <p:tgtEl>
                                          <p:spTgt spid="10"/>
                                        </p:tgtEl>
                                        <p:attrNameLst>
                                          <p:attrName>style.visibility</p:attrName>
                                        </p:attrNameLst>
                                      </p:cBhvr>
                                      <p:to>
                                        <p:strVal val="hidden"/>
                                      </p:to>
                                    </p:set>
                                  </p:childTnLst>
                                </p:cTn>
                              </p:par>
                              <p:par>
                                <p:cTn id="1441" presetID="2" presetClass="exit" presetSubtype="8" fill="hold" grpId="3" nodeType="withEffect">
                                  <p:stCondLst>
                                    <p:cond delay="0"/>
                                  </p:stCondLst>
                                  <p:childTnLst>
                                    <p:anim calcmode="lin" valueType="num">
                                      <p:cBhvr additive="base">
                                        <p:cTn id="1442" dur="3000"/>
                                        <p:tgtEl>
                                          <p:spTgt spid="11"/>
                                        </p:tgtEl>
                                        <p:attrNameLst>
                                          <p:attrName>ppt_x</p:attrName>
                                        </p:attrNameLst>
                                      </p:cBhvr>
                                      <p:tavLst>
                                        <p:tav tm="0">
                                          <p:val>
                                            <p:strVal val="ppt_x"/>
                                          </p:val>
                                        </p:tav>
                                        <p:tav tm="100000">
                                          <p:val>
                                            <p:strVal val="0-ppt_w/2"/>
                                          </p:val>
                                        </p:tav>
                                      </p:tavLst>
                                    </p:anim>
                                    <p:anim calcmode="lin" valueType="num">
                                      <p:cBhvr additive="base">
                                        <p:cTn id="1443" dur="3000"/>
                                        <p:tgtEl>
                                          <p:spTgt spid="11"/>
                                        </p:tgtEl>
                                        <p:attrNameLst>
                                          <p:attrName>ppt_y</p:attrName>
                                        </p:attrNameLst>
                                      </p:cBhvr>
                                      <p:tavLst>
                                        <p:tav tm="0">
                                          <p:val>
                                            <p:strVal val="ppt_y"/>
                                          </p:val>
                                        </p:tav>
                                        <p:tav tm="100000">
                                          <p:val>
                                            <p:strVal val="ppt_y"/>
                                          </p:val>
                                        </p:tav>
                                      </p:tavLst>
                                    </p:anim>
                                    <p:set>
                                      <p:cBhvr>
                                        <p:cTn id="1444" dur="1" fill="hold">
                                          <p:stCondLst>
                                            <p:cond delay="2999"/>
                                          </p:stCondLst>
                                        </p:cTn>
                                        <p:tgtEl>
                                          <p:spTgt spid="11"/>
                                        </p:tgtEl>
                                        <p:attrNameLst>
                                          <p:attrName>style.visibility</p:attrName>
                                        </p:attrNameLst>
                                      </p:cBhvr>
                                      <p:to>
                                        <p:strVal val="hidden"/>
                                      </p:to>
                                    </p:set>
                                  </p:childTnLst>
                                </p:cTn>
                              </p:par>
                              <p:par>
                                <p:cTn id="1445" presetID="2" presetClass="exit" presetSubtype="8" fill="hold" grpId="3" nodeType="withEffect">
                                  <p:stCondLst>
                                    <p:cond delay="0"/>
                                  </p:stCondLst>
                                  <p:childTnLst>
                                    <p:anim calcmode="lin" valueType="num">
                                      <p:cBhvr additive="base">
                                        <p:cTn id="1446" dur="3000"/>
                                        <p:tgtEl>
                                          <p:spTgt spid="12"/>
                                        </p:tgtEl>
                                        <p:attrNameLst>
                                          <p:attrName>ppt_x</p:attrName>
                                        </p:attrNameLst>
                                      </p:cBhvr>
                                      <p:tavLst>
                                        <p:tav tm="0">
                                          <p:val>
                                            <p:strVal val="ppt_x"/>
                                          </p:val>
                                        </p:tav>
                                        <p:tav tm="100000">
                                          <p:val>
                                            <p:strVal val="0-ppt_w/2"/>
                                          </p:val>
                                        </p:tav>
                                      </p:tavLst>
                                    </p:anim>
                                    <p:anim calcmode="lin" valueType="num">
                                      <p:cBhvr additive="base">
                                        <p:cTn id="1447" dur="3000"/>
                                        <p:tgtEl>
                                          <p:spTgt spid="12"/>
                                        </p:tgtEl>
                                        <p:attrNameLst>
                                          <p:attrName>ppt_y</p:attrName>
                                        </p:attrNameLst>
                                      </p:cBhvr>
                                      <p:tavLst>
                                        <p:tav tm="0">
                                          <p:val>
                                            <p:strVal val="ppt_y"/>
                                          </p:val>
                                        </p:tav>
                                        <p:tav tm="100000">
                                          <p:val>
                                            <p:strVal val="ppt_y"/>
                                          </p:val>
                                        </p:tav>
                                      </p:tavLst>
                                    </p:anim>
                                    <p:set>
                                      <p:cBhvr>
                                        <p:cTn id="1448" dur="1" fill="hold">
                                          <p:stCondLst>
                                            <p:cond delay="2999"/>
                                          </p:stCondLst>
                                        </p:cTn>
                                        <p:tgtEl>
                                          <p:spTgt spid="12"/>
                                        </p:tgtEl>
                                        <p:attrNameLst>
                                          <p:attrName>style.visibility</p:attrName>
                                        </p:attrNameLst>
                                      </p:cBhvr>
                                      <p:to>
                                        <p:strVal val="hidden"/>
                                      </p:to>
                                    </p:set>
                                  </p:childTnLst>
                                </p:cTn>
                              </p:par>
                              <p:par>
                                <p:cTn id="1449" presetID="2" presetClass="exit" presetSubtype="8" fill="hold" grpId="3" nodeType="withEffect">
                                  <p:stCondLst>
                                    <p:cond delay="0"/>
                                  </p:stCondLst>
                                  <p:childTnLst>
                                    <p:anim calcmode="lin" valueType="num">
                                      <p:cBhvr additive="base">
                                        <p:cTn id="1450" dur="3000"/>
                                        <p:tgtEl>
                                          <p:spTgt spid="13"/>
                                        </p:tgtEl>
                                        <p:attrNameLst>
                                          <p:attrName>ppt_x</p:attrName>
                                        </p:attrNameLst>
                                      </p:cBhvr>
                                      <p:tavLst>
                                        <p:tav tm="0">
                                          <p:val>
                                            <p:strVal val="ppt_x"/>
                                          </p:val>
                                        </p:tav>
                                        <p:tav tm="100000">
                                          <p:val>
                                            <p:strVal val="0-ppt_w/2"/>
                                          </p:val>
                                        </p:tav>
                                      </p:tavLst>
                                    </p:anim>
                                    <p:anim calcmode="lin" valueType="num">
                                      <p:cBhvr additive="base">
                                        <p:cTn id="1451" dur="3000"/>
                                        <p:tgtEl>
                                          <p:spTgt spid="13"/>
                                        </p:tgtEl>
                                        <p:attrNameLst>
                                          <p:attrName>ppt_y</p:attrName>
                                        </p:attrNameLst>
                                      </p:cBhvr>
                                      <p:tavLst>
                                        <p:tav tm="0">
                                          <p:val>
                                            <p:strVal val="ppt_y"/>
                                          </p:val>
                                        </p:tav>
                                        <p:tav tm="100000">
                                          <p:val>
                                            <p:strVal val="ppt_y"/>
                                          </p:val>
                                        </p:tav>
                                      </p:tavLst>
                                    </p:anim>
                                    <p:set>
                                      <p:cBhvr>
                                        <p:cTn id="1452" dur="1" fill="hold">
                                          <p:stCondLst>
                                            <p:cond delay="2999"/>
                                          </p:stCondLst>
                                        </p:cTn>
                                        <p:tgtEl>
                                          <p:spTgt spid="13"/>
                                        </p:tgtEl>
                                        <p:attrNameLst>
                                          <p:attrName>style.visibility</p:attrName>
                                        </p:attrNameLst>
                                      </p:cBhvr>
                                      <p:to>
                                        <p:strVal val="hidden"/>
                                      </p:to>
                                    </p:set>
                                  </p:childTnLst>
                                </p:cTn>
                              </p:par>
                              <p:par>
                                <p:cTn id="1453" presetID="2" presetClass="exit" presetSubtype="8" fill="hold" grpId="3" nodeType="withEffect">
                                  <p:stCondLst>
                                    <p:cond delay="0"/>
                                  </p:stCondLst>
                                  <p:childTnLst>
                                    <p:anim calcmode="lin" valueType="num">
                                      <p:cBhvr additive="base">
                                        <p:cTn id="1454" dur="3000"/>
                                        <p:tgtEl>
                                          <p:spTgt spid="14"/>
                                        </p:tgtEl>
                                        <p:attrNameLst>
                                          <p:attrName>ppt_x</p:attrName>
                                        </p:attrNameLst>
                                      </p:cBhvr>
                                      <p:tavLst>
                                        <p:tav tm="0">
                                          <p:val>
                                            <p:strVal val="ppt_x"/>
                                          </p:val>
                                        </p:tav>
                                        <p:tav tm="100000">
                                          <p:val>
                                            <p:strVal val="0-ppt_w/2"/>
                                          </p:val>
                                        </p:tav>
                                      </p:tavLst>
                                    </p:anim>
                                    <p:anim calcmode="lin" valueType="num">
                                      <p:cBhvr additive="base">
                                        <p:cTn id="1455" dur="3000"/>
                                        <p:tgtEl>
                                          <p:spTgt spid="14"/>
                                        </p:tgtEl>
                                        <p:attrNameLst>
                                          <p:attrName>ppt_y</p:attrName>
                                        </p:attrNameLst>
                                      </p:cBhvr>
                                      <p:tavLst>
                                        <p:tav tm="0">
                                          <p:val>
                                            <p:strVal val="ppt_y"/>
                                          </p:val>
                                        </p:tav>
                                        <p:tav tm="100000">
                                          <p:val>
                                            <p:strVal val="ppt_y"/>
                                          </p:val>
                                        </p:tav>
                                      </p:tavLst>
                                    </p:anim>
                                    <p:set>
                                      <p:cBhvr>
                                        <p:cTn id="1456" dur="1" fill="hold">
                                          <p:stCondLst>
                                            <p:cond delay="2999"/>
                                          </p:stCondLst>
                                        </p:cTn>
                                        <p:tgtEl>
                                          <p:spTgt spid="14"/>
                                        </p:tgtEl>
                                        <p:attrNameLst>
                                          <p:attrName>style.visibility</p:attrName>
                                        </p:attrNameLst>
                                      </p:cBhvr>
                                      <p:to>
                                        <p:strVal val="hidden"/>
                                      </p:to>
                                    </p:set>
                                  </p:childTnLst>
                                </p:cTn>
                              </p:par>
                              <p:par>
                                <p:cTn id="1457" presetID="2" presetClass="exit" presetSubtype="8" fill="hold" grpId="3" nodeType="withEffect">
                                  <p:stCondLst>
                                    <p:cond delay="0"/>
                                  </p:stCondLst>
                                  <p:childTnLst>
                                    <p:anim calcmode="lin" valueType="num">
                                      <p:cBhvr additive="base">
                                        <p:cTn id="1458" dur="3000"/>
                                        <p:tgtEl>
                                          <p:spTgt spid="15"/>
                                        </p:tgtEl>
                                        <p:attrNameLst>
                                          <p:attrName>ppt_x</p:attrName>
                                        </p:attrNameLst>
                                      </p:cBhvr>
                                      <p:tavLst>
                                        <p:tav tm="0">
                                          <p:val>
                                            <p:strVal val="ppt_x"/>
                                          </p:val>
                                        </p:tav>
                                        <p:tav tm="100000">
                                          <p:val>
                                            <p:strVal val="0-ppt_w/2"/>
                                          </p:val>
                                        </p:tav>
                                      </p:tavLst>
                                    </p:anim>
                                    <p:anim calcmode="lin" valueType="num">
                                      <p:cBhvr additive="base">
                                        <p:cTn id="1459" dur="3000"/>
                                        <p:tgtEl>
                                          <p:spTgt spid="15"/>
                                        </p:tgtEl>
                                        <p:attrNameLst>
                                          <p:attrName>ppt_y</p:attrName>
                                        </p:attrNameLst>
                                      </p:cBhvr>
                                      <p:tavLst>
                                        <p:tav tm="0">
                                          <p:val>
                                            <p:strVal val="ppt_y"/>
                                          </p:val>
                                        </p:tav>
                                        <p:tav tm="100000">
                                          <p:val>
                                            <p:strVal val="ppt_y"/>
                                          </p:val>
                                        </p:tav>
                                      </p:tavLst>
                                    </p:anim>
                                    <p:set>
                                      <p:cBhvr>
                                        <p:cTn id="1460" dur="1" fill="hold">
                                          <p:stCondLst>
                                            <p:cond delay="2999"/>
                                          </p:stCondLst>
                                        </p:cTn>
                                        <p:tgtEl>
                                          <p:spTgt spid="15"/>
                                        </p:tgtEl>
                                        <p:attrNameLst>
                                          <p:attrName>style.visibility</p:attrName>
                                        </p:attrNameLst>
                                      </p:cBhvr>
                                      <p:to>
                                        <p:strVal val="hidden"/>
                                      </p:to>
                                    </p:set>
                                  </p:childTnLst>
                                </p:cTn>
                              </p:par>
                              <p:par>
                                <p:cTn id="1461" presetID="2" presetClass="exit" presetSubtype="8" fill="hold" grpId="3" nodeType="withEffect">
                                  <p:stCondLst>
                                    <p:cond delay="0"/>
                                  </p:stCondLst>
                                  <p:childTnLst>
                                    <p:anim calcmode="lin" valueType="num">
                                      <p:cBhvr additive="base">
                                        <p:cTn id="1462" dur="3000"/>
                                        <p:tgtEl>
                                          <p:spTgt spid="16"/>
                                        </p:tgtEl>
                                        <p:attrNameLst>
                                          <p:attrName>ppt_x</p:attrName>
                                        </p:attrNameLst>
                                      </p:cBhvr>
                                      <p:tavLst>
                                        <p:tav tm="0">
                                          <p:val>
                                            <p:strVal val="ppt_x"/>
                                          </p:val>
                                        </p:tav>
                                        <p:tav tm="100000">
                                          <p:val>
                                            <p:strVal val="0-ppt_w/2"/>
                                          </p:val>
                                        </p:tav>
                                      </p:tavLst>
                                    </p:anim>
                                    <p:anim calcmode="lin" valueType="num">
                                      <p:cBhvr additive="base">
                                        <p:cTn id="1463" dur="3000"/>
                                        <p:tgtEl>
                                          <p:spTgt spid="16"/>
                                        </p:tgtEl>
                                        <p:attrNameLst>
                                          <p:attrName>ppt_y</p:attrName>
                                        </p:attrNameLst>
                                      </p:cBhvr>
                                      <p:tavLst>
                                        <p:tav tm="0">
                                          <p:val>
                                            <p:strVal val="ppt_y"/>
                                          </p:val>
                                        </p:tav>
                                        <p:tav tm="100000">
                                          <p:val>
                                            <p:strVal val="ppt_y"/>
                                          </p:val>
                                        </p:tav>
                                      </p:tavLst>
                                    </p:anim>
                                    <p:set>
                                      <p:cBhvr>
                                        <p:cTn id="1464" dur="1" fill="hold">
                                          <p:stCondLst>
                                            <p:cond delay="2999"/>
                                          </p:stCondLst>
                                        </p:cTn>
                                        <p:tgtEl>
                                          <p:spTgt spid="16"/>
                                        </p:tgtEl>
                                        <p:attrNameLst>
                                          <p:attrName>style.visibility</p:attrName>
                                        </p:attrNameLst>
                                      </p:cBhvr>
                                      <p:to>
                                        <p:strVal val="hidden"/>
                                      </p:to>
                                    </p:set>
                                  </p:childTnLst>
                                </p:cTn>
                              </p:par>
                              <p:par>
                                <p:cTn id="1465" presetID="2" presetClass="exit" presetSubtype="8" fill="hold" grpId="3" nodeType="withEffect">
                                  <p:stCondLst>
                                    <p:cond delay="0"/>
                                  </p:stCondLst>
                                  <p:childTnLst>
                                    <p:anim calcmode="lin" valueType="num">
                                      <p:cBhvr additive="base">
                                        <p:cTn id="1466" dur="3000"/>
                                        <p:tgtEl>
                                          <p:spTgt spid="17"/>
                                        </p:tgtEl>
                                        <p:attrNameLst>
                                          <p:attrName>ppt_x</p:attrName>
                                        </p:attrNameLst>
                                      </p:cBhvr>
                                      <p:tavLst>
                                        <p:tav tm="0">
                                          <p:val>
                                            <p:strVal val="ppt_x"/>
                                          </p:val>
                                        </p:tav>
                                        <p:tav tm="100000">
                                          <p:val>
                                            <p:strVal val="0-ppt_w/2"/>
                                          </p:val>
                                        </p:tav>
                                      </p:tavLst>
                                    </p:anim>
                                    <p:anim calcmode="lin" valueType="num">
                                      <p:cBhvr additive="base">
                                        <p:cTn id="1467" dur="3000"/>
                                        <p:tgtEl>
                                          <p:spTgt spid="17"/>
                                        </p:tgtEl>
                                        <p:attrNameLst>
                                          <p:attrName>ppt_y</p:attrName>
                                        </p:attrNameLst>
                                      </p:cBhvr>
                                      <p:tavLst>
                                        <p:tav tm="0">
                                          <p:val>
                                            <p:strVal val="ppt_y"/>
                                          </p:val>
                                        </p:tav>
                                        <p:tav tm="100000">
                                          <p:val>
                                            <p:strVal val="ppt_y"/>
                                          </p:val>
                                        </p:tav>
                                      </p:tavLst>
                                    </p:anim>
                                    <p:set>
                                      <p:cBhvr>
                                        <p:cTn id="1468" dur="1" fill="hold">
                                          <p:stCondLst>
                                            <p:cond delay="2999"/>
                                          </p:stCondLst>
                                        </p:cTn>
                                        <p:tgtEl>
                                          <p:spTgt spid="17"/>
                                        </p:tgtEl>
                                        <p:attrNameLst>
                                          <p:attrName>style.visibility</p:attrName>
                                        </p:attrNameLst>
                                      </p:cBhvr>
                                      <p:to>
                                        <p:strVal val="hidden"/>
                                      </p:to>
                                    </p:set>
                                  </p:childTnLst>
                                </p:cTn>
                              </p:par>
                              <p:par>
                                <p:cTn id="1469" presetID="2" presetClass="exit" presetSubtype="8" fill="hold" grpId="3" nodeType="withEffect">
                                  <p:stCondLst>
                                    <p:cond delay="0"/>
                                  </p:stCondLst>
                                  <p:childTnLst>
                                    <p:anim calcmode="lin" valueType="num">
                                      <p:cBhvr additive="base">
                                        <p:cTn id="1470" dur="3000"/>
                                        <p:tgtEl>
                                          <p:spTgt spid="18"/>
                                        </p:tgtEl>
                                        <p:attrNameLst>
                                          <p:attrName>ppt_x</p:attrName>
                                        </p:attrNameLst>
                                      </p:cBhvr>
                                      <p:tavLst>
                                        <p:tav tm="0">
                                          <p:val>
                                            <p:strVal val="ppt_x"/>
                                          </p:val>
                                        </p:tav>
                                        <p:tav tm="100000">
                                          <p:val>
                                            <p:strVal val="0-ppt_w/2"/>
                                          </p:val>
                                        </p:tav>
                                      </p:tavLst>
                                    </p:anim>
                                    <p:anim calcmode="lin" valueType="num">
                                      <p:cBhvr additive="base">
                                        <p:cTn id="1471" dur="3000"/>
                                        <p:tgtEl>
                                          <p:spTgt spid="18"/>
                                        </p:tgtEl>
                                        <p:attrNameLst>
                                          <p:attrName>ppt_y</p:attrName>
                                        </p:attrNameLst>
                                      </p:cBhvr>
                                      <p:tavLst>
                                        <p:tav tm="0">
                                          <p:val>
                                            <p:strVal val="ppt_y"/>
                                          </p:val>
                                        </p:tav>
                                        <p:tav tm="100000">
                                          <p:val>
                                            <p:strVal val="ppt_y"/>
                                          </p:val>
                                        </p:tav>
                                      </p:tavLst>
                                    </p:anim>
                                    <p:set>
                                      <p:cBhvr>
                                        <p:cTn id="1472" dur="1" fill="hold">
                                          <p:stCondLst>
                                            <p:cond delay="2999"/>
                                          </p:stCondLst>
                                        </p:cTn>
                                        <p:tgtEl>
                                          <p:spTgt spid="18"/>
                                        </p:tgtEl>
                                        <p:attrNameLst>
                                          <p:attrName>style.visibility</p:attrName>
                                        </p:attrNameLst>
                                      </p:cBhvr>
                                      <p:to>
                                        <p:strVal val="hidden"/>
                                      </p:to>
                                    </p:set>
                                  </p:childTnLst>
                                </p:cTn>
                              </p:par>
                              <p:par>
                                <p:cTn id="1473" presetID="2" presetClass="exit" presetSubtype="8" fill="hold" grpId="3" nodeType="withEffect">
                                  <p:stCondLst>
                                    <p:cond delay="0"/>
                                  </p:stCondLst>
                                  <p:childTnLst>
                                    <p:anim calcmode="lin" valueType="num">
                                      <p:cBhvr additive="base">
                                        <p:cTn id="1474" dur="3000"/>
                                        <p:tgtEl>
                                          <p:spTgt spid="19"/>
                                        </p:tgtEl>
                                        <p:attrNameLst>
                                          <p:attrName>ppt_x</p:attrName>
                                        </p:attrNameLst>
                                      </p:cBhvr>
                                      <p:tavLst>
                                        <p:tav tm="0">
                                          <p:val>
                                            <p:strVal val="ppt_x"/>
                                          </p:val>
                                        </p:tav>
                                        <p:tav tm="100000">
                                          <p:val>
                                            <p:strVal val="0-ppt_w/2"/>
                                          </p:val>
                                        </p:tav>
                                      </p:tavLst>
                                    </p:anim>
                                    <p:anim calcmode="lin" valueType="num">
                                      <p:cBhvr additive="base">
                                        <p:cTn id="1475" dur="3000"/>
                                        <p:tgtEl>
                                          <p:spTgt spid="19"/>
                                        </p:tgtEl>
                                        <p:attrNameLst>
                                          <p:attrName>ppt_y</p:attrName>
                                        </p:attrNameLst>
                                      </p:cBhvr>
                                      <p:tavLst>
                                        <p:tav tm="0">
                                          <p:val>
                                            <p:strVal val="ppt_y"/>
                                          </p:val>
                                        </p:tav>
                                        <p:tav tm="100000">
                                          <p:val>
                                            <p:strVal val="ppt_y"/>
                                          </p:val>
                                        </p:tav>
                                      </p:tavLst>
                                    </p:anim>
                                    <p:set>
                                      <p:cBhvr>
                                        <p:cTn id="1476" dur="1" fill="hold">
                                          <p:stCondLst>
                                            <p:cond delay="2999"/>
                                          </p:stCondLst>
                                        </p:cTn>
                                        <p:tgtEl>
                                          <p:spTgt spid="19"/>
                                        </p:tgtEl>
                                        <p:attrNameLst>
                                          <p:attrName>style.visibility</p:attrName>
                                        </p:attrNameLst>
                                      </p:cBhvr>
                                      <p:to>
                                        <p:strVal val="hidden"/>
                                      </p:to>
                                    </p:set>
                                  </p:childTnLst>
                                </p:cTn>
                              </p:par>
                              <p:par>
                                <p:cTn id="1477" presetID="2" presetClass="exit" presetSubtype="8" fill="hold" grpId="3" nodeType="withEffect">
                                  <p:stCondLst>
                                    <p:cond delay="0"/>
                                  </p:stCondLst>
                                  <p:childTnLst>
                                    <p:anim calcmode="lin" valueType="num">
                                      <p:cBhvr additive="base">
                                        <p:cTn id="1478" dur="3000"/>
                                        <p:tgtEl>
                                          <p:spTgt spid="20"/>
                                        </p:tgtEl>
                                        <p:attrNameLst>
                                          <p:attrName>ppt_x</p:attrName>
                                        </p:attrNameLst>
                                      </p:cBhvr>
                                      <p:tavLst>
                                        <p:tav tm="0">
                                          <p:val>
                                            <p:strVal val="ppt_x"/>
                                          </p:val>
                                        </p:tav>
                                        <p:tav tm="100000">
                                          <p:val>
                                            <p:strVal val="0-ppt_w/2"/>
                                          </p:val>
                                        </p:tav>
                                      </p:tavLst>
                                    </p:anim>
                                    <p:anim calcmode="lin" valueType="num">
                                      <p:cBhvr additive="base">
                                        <p:cTn id="1479" dur="3000"/>
                                        <p:tgtEl>
                                          <p:spTgt spid="20"/>
                                        </p:tgtEl>
                                        <p:attrNameLst>
                                          <p:attrName>ppt_y</p:attrName>
                                        </p:attrNameLst>
                                      </p:cBhvr>
                                      <p:tavLst>
                                        <p:tav tm="0">
                                          <p:val>
                                            <p:strVal val="ppt_y"/>
                                          </p:val>
                                        </p:tav>
                                        <p:tav tm="100000">
                                          <p:val>
                                            <p:strVal val="ppt_y"/>
                                          </p:val>
                                        </p:tav>
                                      </p:tavLst>
                                    </p:anim>
                                    <p:set>
                                      <p:cBhvr>
                                        <p:cTn id="1480" dur="1" fill="hold">
                                          <p:stCondLst>
                                            <p:cond delay="2999"/>
                                          </p:stCondLst>
                                        </p:cTn>
                                        <p:tgtEl>
                                          <p:spTgt spid="20"/>
                                        </p:tgtEl>
                                        <p:attrNameLst>
                                          <p:attrName>style.visibility</p:attrName>
                                        </p:attrNameLst>
                                      </p:cBhvr>
                                      <p:to>
                                        <p:strVal val="hidden"/>
                                      </p:to>
                                    </p:set>
                                  </p:childTnLst>
                                </p:cTn>
                              </p:par>
                              <p:par>
                                <p:cTn id="1481" presetID="2" presetClass="exit" presetSubtype="8" fill="hold" grpId="3" nodeType="withEffect">
                                  <p:stCondLst>
                                    <p:cond delay="0"/>
                                  </p:stCondLst>
                                  <p:childTnLst>
                                    <p:anim calcmode="lin" valueType="num">
                                      <p:cBhvr additive="base">
                                        <p:cTn id="1482" dur="3000"/>
                                        <p:tgtEl>
                                          <p:spTgt spid="21"/>
                                        </p:tgtEl>
                                        <p:attrNameLst>
                                          <p:attrName>ppt_x</p:attrName>
                                        </p:attrNameLst>
                                      </p:cBhvr>
                                      <p:tavLst>
                                        <p:tav tm="0">
                                          <p:val>
                                            <p:strVal val="ppt_x"/>
                                          </p:val>
                                        </p:tav>
                                        <p:tav tm="100000">
                                          <p:val>
                                            <p:strVal val="0-ppt_w/2"/>
                                          </p:val>
                                        </p:tav>
                                      </p:tavLst>
                                    </p:anim>
                                    <p:anim calcmode="lin" valueType="num">
                                      <p:cBhvr additive="base">
                                        <p:cTn id="1483" dur="3000"/>
                                        <p:tgtEl>
                                          <p:spTgt spid="21"/>
                                        </p:tgtEl>
                                        <p:attrNameLst>
                                          <p:attrName>ppt_y</p:attrName>
                                        </p:attrNameLst>
                                      </p:cBhvr>
                                      <p:tavLst>
                                        <p:tav tm="0">
                                          <p:val>
                                            <p:strVal val="ppt_y"/>
                                          </p:val>
                                        </p:tav>
                                        <p:tav tm="100000">
                                          <p:val>
                                            <p:strVal val="ppt_y"/>
                                          </p:val>
                                        </p:tav>
                                      </p:tavLst>
                                    </p:anim>
                                    <p:set>
                                      <p:cBhvr>
                                        <p:cTn id="1484" dur="1" fill="hold">
                                          <p:stCondLst>
                                            <p:cond delay="2999"/>
                                          </p:stCondLst>
                                        </p:cTn>
                                        <p:tgtEl>
                                          <p:spTgt spid="21"/>
                                        </p:tgtEl>
                                        <p:attrNameLst>
                                          <p:attrName>style.visibility</p:attrName>
                                        </p:attrNameLst>
                                      </p:cBhvr>
                                      <p:to>
                                        <p:strVal val="hidden"/>
                                      </p:to>
                                    </p:set>
                                  </p:childTnLst>
                                </p:cTn>
                              </p:par>
                              <p:par>
                                <p:cTn id="1485" presetID="2" presetClass="exit" presetSubtype="8" fill="hold" grpId="3" nodeType="withEffect">
                                  <p:stCondLst>
                                    <p:cond delay="0"/>
                                  </p:stCondLst>
                                  <p:childTnLst>
                                    <p:anim calcmode="lin" valueType="num">
                                      <p:cBhvr additive="base">
                                        <p:cTn id="1486" dur="3000"/>
                                        <p:tgtEl>
                                          <p:spTgt spid="22"/>
                                        </p:tgtEl>
                                        <p:attrNameLst>
                                          <p:attrName>ppt_x</p:attrName>
                                        </p:attrNameLst>
                                      </p:cBhvr>
                                      <p:tavLst>
                                        <p:tav tm="0">
                                          <p:val>
                                            <p:strVal val="ppt_x"/>
                                          </p:val>
                                        </p:tav>
                                        <p:tav tm="100000">
                                          <p:val>
                                            <p:strVal val="0-ppt_w/2"/>
                                          </p:val>
                                        </p:tav>
                                      </p:tavLst>
                                    </p:anim>
                                    <p:anim calcmode="lin" valueType="num">
                                      <p:cBhvr additive="base">
                                        <p:cTn id="1487" dur="3000"/>
                                        <p:tgtEl>
                                          <p:spTgt spid="22"/>
                                        </p:tgtEl>
                                        <p:attrNameLst>
                                          <p:attrName>ppt_y</p:attrName>
                                        </p:attrNameLst>
                                      </p:cBhvr>
                                      <p:tavLst>
                                        <p:tav tm="0">
                                          <p:val>
                                            <p:strVal val="ppt_y"/>
                                          </p:val>
                                        </p:tav>
                                        <p:tav tm="100000">
                                          <p:val>
                                            <p:strVal val="ppt_y"/>
                                          </p:val>
                                        </p:tav>
                                      </p:tavLst>
                                    </p:anim>
                                    <p:set>
                                      <p:cBhvr>
                                        <p:cTn id="1488" dur="1" fill="hold">
                                          <p:stCondLst>
                                            <p:cond delay="2999"/>
                                          </p:stCondLst>
                                        </p:cTn>
                                        <p:tgtEl>
                                          <p:spTgt spid="22"/>
                                        </p:tgtEl>
                                        <p:attrNameLst>
                                          <p:attrName>style.visibility</p:attrName>
                                        </p:attrNameLst>
                                      </p:cBhvr>
                                      <p:to>
                                        <p:strVal val="hidden"/>
                                      </p:to>
                                    </p:set>
                                  </p:childTnLst>
                                </p:cTn>
                              </p:par>
                              <p:par>
                                <p:cTn id="1489" presetID="2" presetClass="exit" presetSubtype="8" fill="hold" grpId="3" nodeType="withEffect">
                                  <p:stCondLst>
                                    <p:cond delay="0"/>
                                  </p:stCondLst>
                                  <p:childTnLst>
                                    <p:anim calcmode="lin" valueType="num">
                                      <p:cBhvr additive="base">
                                        <p:cTn id="1490" dur="3000"/>
                                        <p:tgtEl>
                                          <p:spTgt spid="23"/>
                                        </p:tgtEl>
                                        <p:attrNameLst>
                                          <p:attrName>ppt_x</p:attrName>
                                        </p:attrNameLst>
                                      </p:cBhvr>
                                      <p:tavLst>
                                        <p:tav tm="0">
                                          <p:val>
                                            <p:strVal val="ppt_x"/>
                                          </p:val>
                                        </p:tav>
                                        <p:tav tm="100000">
                                          <p:val>
                                            <p:strVal val="0-ppt_w/2"/>
                                          </p:val>
                                        </p:tav>
                                      </p:tavLst>
                                    </p:anim>
                                    <p:anim calcmode="lin" valueType="num">
                                      <p:cBhvr additive="base">
                                        <p:cTn id="1491" dur="3000"/>
                                        <p:tgtEl>
                                          <p:spTgt spid="23"/>
                                        </p:tgtEl>
                                        <p:attrNameLst>
                                          <p:attrName>ppt_y</p:attrName>
                                        </p:attrNameLst>
                                      </p:cBhvr>
                                      <p:tavLst>
                                        <p:tav tm="0">
                                          <p:val>
                                            <p:strVal val="ppt_y"/>
                                          </p:val>
                                        </p:tav>
                                        <p:tav tm="100000">
                                          <p:val>
                                            <p:strVal val="ppt_y"/>
                                          </p:val>
                                        </p:tav>
                                      </p:tavLst>
                                    </p:anim>
                                    <p:set>
                                      <p:cBhvr>
                                        <p:cTn id="1492" dur="1" fill="hold">
                                          <p:stCondLst>
                                            <p:cond delay="2999"/>
                                          </p:stCondLst>
                                        </p:cTn>
                                        <p:tgtEl>
                                          <p:spTgt spid="23"/>
                                        </p:tgtEl>
                                        <p:attrNameLst>
                                          <p:attrName>style.visibility</p:attrName>
                                        </p:attrNameLst>
                                      </p:cBhvr>
                                      <p:to>
                                        <p:strVal val="hidden"/>
                                      </p:to>
                                    </p:set>
                                  </p:childTnLst>
                                </p:cTn>
                              </p:par>
                              <p:par>
                                <p:cTn id="1493" presetID="2" presetClass="exit" presetSubtype="8" fill="hold" grpId="3" nodeType="withEffect">
                                  <p:stCondLst>
                                    <p:cond delay="0"/>
                                  </p:stCondLst>
                                  <p:childTnLst>
                                    <p:anim calcmode="lin" valueType="num">
                                      <p:cBhvr additive="base">
                                        <p:cTn id="1494" dur="3000"/>
                                        <p:tgtEl>
                                          <p:spTgt spid="24"/>
                                        </p:tgtEl>
                                        <p:attrNameLst>
                                          <p:attrName>ppt_x</p:attrName>
                                        </p:attrNameLst>
                                      </p:cBhvr>
                                      <p:tavLst>
                                        <p:tav tm="0">
                                          <p:val>
                                            <p:strVal val="ppt_x"/>
                                          </p:val>
                                        </p:tav>
                                        <p:tav tm="100000">
                                          <p:val>
                                            <p:strVal val="0-ppt_w/2"/>
                                          </p:val>
                                        </p:tav>
                                      </p:tavLst>
                                    </p:anim>
                                    <p:anim calcmode="lin" valueType="num">
                                      <p:cBhvr additive="base">
                                        <p:cTn id="1495" dur="3000"/>
                                        <p:tgtEl>
                                          <p:spTgt spid="24"/>
                                        </p:tgtEl>
                                        <p:attrNameLst>
                                          <p:attrName>ppt_y</p:attrName>
                                        </p:attrNameLst>
                                      </p:cBhvr>
                                      <p:tavLst>
                                        <p:tav tm="0">
                                          <p:val>
                                            <p:strVal val="ppt_y"/>
                                          </p:val>
                                        </p:tav>
                                        <p:tav tm="100000">
                                          <p:val>
                                            <p:strVal val="ppt_y"/>
                                          </p:val>
                                        </p:tav>
                                      </p:tavLst>
                                    </p:anim>
                                    <p:set>
                                      <p:cBhvr>
                                        <p:cTn id="1496" dur="1" fill="hold">
                                          <p:stCondLst>
                                            <p:cond delay="2999"/>
                                          </p:stCondLst>
                                        </p:cTn>
                                        <p:tgtEl>
                                          <p:spTgt spid="24"/>
                                        </p:tgtEl>
                                        <p:attrNameLst>
                                          <p:attrName>style.visibility</p:attrName>
                                        </p:attrNameLst>
                                      </p:cBhvr>
                                      <p:to>
                                        <p:strVal val="hidden"/>
                                      </p:to>
                                    </p:set>
                                  </p:childTnLst>
                                </p:cTn>
                              </p:par>
                              <p:par>
                                <p:cTn id="1497" presetID="2" presetClass="exit" presetSubtype="8" fill="hold" grpId="3" nodeType="withEffect">
                                  <p:stCondLst>
                                    <p:cond delay="0"/>
                                  </p:stCondLst>
                                  <p:childTnLst>
                                    <p:anim calcmode="lin" valueType="num">
                                      <p:cBhvr additive="base">
                                        <p:cTn id="1498" dur="3000"/>
                                        <p:tgtEl>
                                          <p:spTgt spid="25"/>
                                        </p:tgtEl>
                                        <p:attrNameLst>
                                          <p:attrName>ppt_x</p:attrName>
                                        </p:attrNameLst>
                                      </p:cBhvr>
                                      <p:tavLst>
                                        <p:tav tm="0">
                                          <p:val>
                                            <p:strVal val="ppt_x"/>
                                          </p:val>
                                        </p:tav>
                                        <p:tav tm="100000">
                                          <p:val>
                                            <p:strVal val="0-ppt_w/2"/>
                                          </p:val>
                                        </p:tav>
                                      </p:tavLst>
                                    </p:anim>
                                    <p:anim calcmode="lin" valueType="num">
                                      <p:cBhvr additive="base">
                                        <p:cTn id="1499" dur="3000"/>
                                        <p:tgtEl>
                                          <p:spTgt spid="25"/>
                                        </p:tgtEl>
                                        <p:attrNameLst>
                                          <p:attrName>ppt_y</p:attrName>
                                        </p:attrNameLst>
                                      </p:cBhvr>
                                      <p:tavLst>
                                        <p:tav tm="0">
                                          <p:val>
                                            <p:strVal val="ppt_y"/>
                                          </p:val>
                                        </p:tav>
                                        <p:tav tm="100000">
                                          <p:val>
                                            <p:strVal val="ppt_y"/>
                                          </p:val>
                                        </p:tav>
                                      </p:tavLst>
                                    </p:anim>
                                    <p:set>
                                      <p:cBhvr>
                                        <p:cTn id="1500" dur="1" fill="hold">
                                          <p:stCondLst>
                                            <p:cond delay="2999"/>
                                          </p:stCondLst>
                                        </p:cTn>
                                        <p:tgtEl>
                                          <p:spTgt spid="25"/>
                                        </p:tgtEl>
                                        <p:attrNameLst>
                                          <p:attrName>style.visibility</p:attrName>
                                        </p:attrNameLst>
                                      </p:cBhvr>
                                      <p:to>
                                        <p:strVal val="hidden"/>
                                      </p:to>
                                    </p:set>
                                  </p:childTnLst>
                                </p:cTn>
                              </p:par>
                              <p:par>
                                <p:cTn id="1501" presetID="2" presetClass="exit" presetSubtype="8" fill="hold" grpId="3" nodeType="withEffect">
                                  <p:stCondLst>
                                    <p:cond delay="0"/>
                                  </p:stCondLst>
                                  <p:childTnLst>
                                    <p:anim calcmode="lin" valueType="num">
                                      <p:cBhvr additive="base">
                                        <p:cTn id="1502" dur="3000"/>
                                        <p:tgtEl>
                                          <p:spTgt spid="26"/>
                                        </p:tgtEl>
                                        <p:attrNameLst>
                                          <p:attrName>ppt_x</p:attrName>
                                        </p:attrNameLst>
                                      </p:cBhvr>
                                      <p:tavLst>
                                        <p:tav tm="0">
                                          <p:val>
                                            <p:strVal val="ppt_x"/>
                                          </p:val>
                                        </p:tav>
                                        <p:tav tm="100000">
                                          <p:val>
                                            <p:strVal val="0-ppt_w/2"/>
                                          </p:val>
                                        </p:tav>
                                      </p:tavLst>
                                    </p:anim>
                                    <p:anim calcmode="lin" valueType="num">
                                      <p:cBhvr additive="base">
                                        <p:cTn id="1503" dur="3000"/>
                                        <p:tgtEl>
                                          <p:spTgt spid="26"/>
                                        </p:tgtEl>
                                        <p:attrNameLst>
                                          <p:attrName>ppt_y</p:attrName>
                                        </p:attrNameLst>
                                      </p:cBhvr>
                                      <p:tavLst>
                                        <p:tav tm="0">
                                          <p:val>
                                            <p:strVal val="ppt_y"/>
                                          </p:val>
                                        </p:tav>
                                        <p:tav tm="100000">
                                          <p:val>
                                            <p:strVal val="ppt_y"/>
                                          </p:val>
                                        </p:tav>
                                      </p:tavLst>
                                    </p:anim>
                                    <p:set>
                                      <p:cBhvr>
                                        <p:cTn id="1504" dur="1" fill="hold">
                                          <p:stCondLst>
                                            <p:cond delay="2999"/>
                                          </p:stCondLst>
                                        </p:cTn>
                                        <p:tgtEl>
                                          <p:spTgt spid="26"/>
                                        </p:tgtEl>
                                        <p:attrNameLst>
                                          <p:attrName>style.visibility</p:attrName>
                                        </p:attrNameLst>
                                      </p:cBhvr>
                                      <p:to>
                                        <p:strVal val="hidden"/>
                                      </p:to>
                                    </p:set>
                                  </p:childTnLst>
                                </p:cTn>
                              </p:par>
                              <p:par>
                                <p:cTn id="1505" presetID="2" presetClass="exit" presetSubtype="8" fill="hold" grpId="3" nodeType="withEffect">
                                  <p:stCondLst>
                                    <p:cond delay="0"/>
                                  </p:stCondLst>
                                  <p:childTnLst>
                                    <p:anim calcmode="lin" valueType="num">
                                      <p:cBhvr additive="base">
                                        <p:cTn id="1506" dur="3000"/>
                                        <p:tgtEl>
                                          <p:spTgt spid="27"/>
                                        </p:tgtEl>
                                        <p:attrNameLst>
                                          <p:attrName>ppt_x</p:attrName>
                                        </p:attrNameLst>
                                      </p:cBhvr>
                                      <p:tavLst>
                                        <p:tav tm="0">
                                          <p:val>
                                            <p:strVal val="ppt_x"/>
                                          </p:val>
                                        </p:tav>
                                        <p:tav tm="100000">
                                          <p:val>
                                            <p:strVal val="0-ppt_w/2"/>
                                          </p:val>
                                        </p:tav>
                                      </p:tavLst>
                                    </p:anim>
                                    <p:anim calcmode="lin" valueType="num">
                                      <p:cBhvr additive="base">
                                        <p:cTn id="1507" dur="3000"/>
                                        <p:tgtEl>
                                          <p:spTgt spid="27"/>
                                        </p:tgtEl>
                                        <p:attrNameLst>
                                          <p:attrName>ppt_y</p:attrName>
                                        </p:attrNameLst>
                                      </p:cBhvr>
                                      <p:tavLst>
                                        <p:tav tm="0">
                                          <p:val>
                                            <p:strVal val="ppt_y"/>
                                          </p:val>
                                        </p:tav>
                                        <p:tav tm="100000">
                                          <p:val>
                                            <p:strVal val="ppt_y"/>
                                          </p:val>
                                        </p:tav>
                                      </p:tavLst>
                                    </p:anim>
                                    <p:set>
                                      <p:cBhvr>
                                        <p:cTn id="1508" dur="1" fill="hold">
                                          <p:stCondLst>
                                            <p:cond delay="2999"/>
                                          </p:stCondLst>
                                        </p:cTn>
                                        <p:tgtEl>
                                          <p:spTgt spid="27"/>
                                        </p:tgtEl>
                                        <p:attrNameLst>
                                          <p:attrName>style.visibility</p:attrName>
                                        </p:attrNameLst>
                                      </p:cBhvr>
                                      <p:to>
                                        <p:strVal val="hidden"/>
                                      </p:to>
                                    </p:set>
                                  </p:childTnLst>
                                </p:cTn>
                              </p:par>
                              <p:par>
                                <p:cTn id="1509" presetID="2" presetClass="exit" presetSubtype="8" fill="hold" grpId="3" nodeType="withEffect">
                                  <p:stCondLst>
                                    <p:cond delay="0"/>
                                  </p:stCondLst>
                                  <p:childTnLst>
                                    <p:anim calcmode="lin" valueType="num">
                                      <p:cBhvr additive="base">
                                        <p:cTn id="1510" dur="3000"/>
                                        <p:tgtEl>
                                          <p:spTgt spid="28"/>
                                        </p:tgtEl>
                                        <p:attrNameLst>
                                          <p:attrName>ppt_x</p:attrName>
                                        </p:attrNameLst>
                                      </p:cBhvr>
                                      <p:tavLst>
                                        <p:tav tm="0">
                                          <p:val>
                                            <p:strVal val="ppt_x"/>
                                          </p:val>
                                        </p:tav>
                                        <p:tav tm="100000">
                                          <p:val>
                                            <p:strVal val="0-ppt_w/2"/>
                                          </p:val>
                                        </p:tav>
                                      </p:tavLst>
                                    </p:anim>
                                    <p:anim calcmode="lin" valueType="num">
                                      <p:cBhvr additive="base">
                                        <p:cTn id="1511" dur="3000"/>
                                        <p:tgtEl>
                                          <p:spTgt spid="28"/>
                                        </p:tgtEl>
                                        <p:attrNameLst>
                                          <p:attrName>ppt_y</p:attrName>
                                        </p:attrNameLst>
                                      </p:cBhvr>
                                      <p:tavLst>
                                        <p:tav tm="0">
                                          <p:val>
                                            <p:strVal val="ppt_y"/>
                                          </p:val>
                                        </p:tav>
                                        <p:tav tm="100000">
                                          <p:val>
                                            <p:strVal val="ppt_y"/>
                                          </p:val>
                                        </p:tav>
                                      </p:tavLst>
                                    </p:anim>
                                    <p:set>
                                      <p:cBhvr>
                                        <p:cTn id="1512" dur="1" fill="hold">
                                          <p:stCondLst>
                                            <p:cond delay="2999"/>
                                          </p:stCondLst>
                                        </p:cTn>
                                        <p:tgtEl>
                                          <p:spTgt spid="28"/>
                                        </p:tgtEl>
                                        <p:attrNameLst>
                                          <p:attrName>style.visibility</p:attrName>
                                        </p:attrNameLst>
                                      </p:cBhvr>
                                      <p:to>
                                        <p:strVal val="hidden"/>
                                      </p:to>
                                    </p:set>
                                  </p:childTnLst>
                                </p:cTn>
                              </p:par>
                              <p:par>
                                <p:cTn id="1513" presetID="2" presetClass="exit" presetSubtype="8" fill="hold" grpId="3" nodeType="withEffect">
                                  <p:stCondLst>
                                    <p:cond delay="0"/>
                                  </p:stCondLst>
                                  <p:childTnLst>
                                    <p:anim calcmode="lin" valueType="num">
                                      <p:cBhvr additive="base">
                                        <p:cTn id="1514" dur="3000"/>
                                        <p:tgtEl>
                                          <p:spTgt spid="29"/>
                                        </p:tgtEl>
                                        <p:attrNameLst>
                                          <p:attrName>ppt_x</p:attrName>
                                        </p:attrNameLst>
                                      </p:cBhvr>
                                      <p:tavLst>
                                        <p:tav tm="0">
                                          <p:val>
                                            <p:strVal val="ppt_x"/>
                                          </p:val>
                                        </p:tav>
                                        <p:tav tm="100000">
                                          <p:val>
                                            <p:strVal val="0-ppt_w/2"/>
                                          </p:val>
                                        </p:tav>
                                      </p:tavLst>
                                    </p:anim>
                                    <p:anim calcmode="lin" valueType="num">
                                      <p:cBhvr additive="base">
                                        <p:cTn id="1515" dur="3000"/>
                                        <p:tgtEl>
                                          <p:spTgt spid="29"/>
                                        </p:tgtEl>
                                        <p:attrNameLst>
                                          <p:attrName>ppt_y</p:attrName>
                                        </p:attrNameLst>
                                      </p:cBhvr>
                                      <p:tavLst>
                                        <p:tav tm="0">
                                          <p:val>
                                            <p:strVal val="ppt_y"/>
                                          </p:val>
                                        </p:tav>
                                        <p:tav tm="100000">
                                          <p:val>
                                            <p:strVal val="ppt_y"/>
                                          </p:val>
                                        </p:tav>
                                      </p:tavLst>
                                    </p:anim>
                                    <p:set>
                                      <p:cBhvr>
                                        <p:cTn id="1516" dur="1" fill="hold">
                                          <p:stCondLst>
                                            <p:cond delay="2999"/>
                                          </p:stCondLst>
                                        </p:cTn>
                                        <p:tgtEl>
                                          <p:spTgt spid="29"/>
                                        </p:tgtEl>
                                        <p:attrNameLst>
                                          <p:attrName>style.visibility</p:attrName>
                                        </p:attrNameLst>
                                      </p:cBhvr>
                                      <p:to>
                                        <p:strVal val="hidden"/>
                                      </p:to>
                                    </p:set>
                                  </p:childTnLst>
                                </p:cTn>
                              </p:par>
                              <p:par>
                                <p:cTn id="1517" presetID="2" presetClass="exit" presetSubtype="8" fill="hold" grpId="3" nodeType="withEffect">
                                  <p:stCondLst>
                                    <p:cond delay="0"/>
                                  </p:stCondLst>
                                  <p:childTnLst>
                                    <p:anim calcmode="lin" valueType="num">
                                      <p:cBhvr additive="base">
                                        <p:cTn id="1518" dur="3000"/>
                                        <p:tgtEl>
                                          <p:spTgt spid="30"/>
                                        </p:tgtEl>
                                        <p:attrNameLst>
                                          <p:attrName>ppt_x</p:attrName>
                                        </p:attrNameLst>
                                      </p:cBhvr>
                                      <p:tavLst>
                                        <p:tav tm="0">
                                          <p:val>
                                            <p:strVal val="ppt_x"/>
                                          </p:val>
                                        </p:tav>
                                        <p:tav tm="100000">
                                          <p:val>
                                            <p:strVal val="0-ppt_w/2"/>
                                          </p:val>
                                        </p:tav>
                                      </p:tavLst>
                                    </p:anim>
                                    <p:anim calcmode="lin" valueType="num">
                                      <p:cBhvr additive="base">
                                        <p:cTn id="1519" dur="3000"/>
                                        <p:tgtEl>
                                          <p:spTgt spid="30"/>
                                        </p:tgtEl>
                                        <p:attrNameLst>
                                          <p:attrName>ppt_y</p:attrName>
                                        </p:attrNameLst>
                                      </p:cBhvr>
                                      <p:tavLst>
                                        <p:tav tm="0">
                                          <p:val>
                                            <p:strVal val="ppt_y"/>
                                          </p:val>
                                        </p:tav>
                                        <p:tav tm="100000">
                                          <p:val>
                                            <p:strVal val="ppt_y"/>
                                          </p:val>
                                        </p:tav>
                                      </p:tavLst>
                                    </p:anim>
                                    <p:set>
                                      <p:cBhvr>
                                        <p:cTn id="1520" dur="1" fill="hold">
                                          <p:stCondLst>
                                            <p:cond delay="2999"/>
                                          </p:stCondLst>
                                        </p:cTn>
                                        <p:tgtEl>
                                          <p:spTgt spid="30"/>
                                        </p:tgtEl>
                                        <p:attrNameLst>
                                          <p:attrName>style.visibility</p:attrName>
                                        </p:attrNameLst>
                                      </p:cBhvr>
                                      <p:to>
                                        <p:strVal val="hidden"/>
                                      </p:to>
                                    </p:set>
                                  </p:childTnLst>
                                </p:cTn>
                              </p:par>
                              <p:par>
                                <p:cTn id="1521" presetID="2" presetClass="exit" presetSubtype="8" fill="hold" grpId="3" nodeType="withEffect">
                                  <p:stCondLst>
                                    <p:cond delay="0"/>
                                  </p:stCondLst>
                                  <p:childTnLst>
                                    <p:anim calcmode="lin" valueType="num">
                                      <p:cBhvr additive="base">
                                        <p:cTn id="1522" dur="3000"/>
                                        <p:tgtEl>
                                          <p:spTgt spid="31"/>
                                        </p:tgtEl>
                                        <p:attrNameLst>
                                          <p:attrName>ppt_x</p:attrName>
                                        </p:attrNameLst>
                                      </p:cBhvr>
                                      <p:tavLst>
                                        <p:tav tm="0">
                                          <p:val>
                                            <p:strVal val="ppt_x"/>
                                          </p:val>
                                        </p:tav>
                                        <p:tav tm="100000">
                                          <p:val>
                                            <p:strVal val="0-ppt_w/2"/>
                                          </p:val>
                                        </p:tav>
                                      </p:tavLst>
                                    </p:anim>
                                    <p:anim calcmode="lin" valueType="num">
                                      <p:cBhvr additive="base">
                                        <p:cTn id="1523" dur="3000"/>
                                        <p:tgtEl>
                                          <p:spTgt spid="31"/>
                                        </p:tgtEl>
                                        <p:attrNameLst>
                                          <p:attrName>ppt_y</p:attrName>
                                        </p:attrNameLst>
                                      </p:cBhvr>
                                      <p:tavLst>
                                        <p:tav tm="0">
                                          <p:val>
                                            <p:strVal val="ppt_y"/>
                                          </p:val>
                                        </p:tav>
                                        <p:tav tm="100000">
                                          <p:val>
                                            <p:strVal val="ppt_y"/>
                                          </p:val>
                                        </p:tav>
                                      </p:tavLst>
                                    </p:anim>
                                    <p:set>
                                      <p:cBhvr>
                                        <p:cTn id="1524" dur="1" fill="hold">
                                          <p:stCondLst>
                                            <p:cond delay="2999"/>
                                          </p:stCondLst>
                                        </p:cTn>
                                        <p:tgtEl>
                                          <p:spTgt spid="31"/>
                                        </p:tgtEl>
                                        <p:attrNameLst>
                                          <p:attrName>style.visibility</p:attrName>
                                        </p:attrNameLst>
                                      </p:cBhvr>
                                      <p:to>
                                        <p:strVal val="hidden"/>
                                      </p:to>
                                    </p:set>
                                  </p:childTnLst>
                                </p:cTn>
                              </p:par>
                              <p:par>
                                <p:cTn id="1525" presetID="2" presetClass="exit" presetSubtype="8" fill="hold" grpId="3" nodeType="withEffect">
                                  <p:stCondLst>
                                    <p:cond delay="0"/>
                                  </p:stCondLst>
                                  <p:childTnLst>
                                    <p:anim calcmode="lin" valueType="num">
                                      <p:cBhvr additive="base">
                                        <p:cTn id="1526" dur="3000"/>
                                        <p:tgtEl>
                                          <p:spTgt spid="32"/>
                                        </p:tgtEl>
                                        <p:attrNameLst>
                                          <p:attrName>ppt_x</p:attrName>
                                        </p:attrNameLst>
                                      </p:cBhvr>
                                      <p:tavLst>
                                        <p:tav tm="0">
                                          <p:val>
                                            <p:strVal val="ppt_x"/>
                                          </p:val>
                                        </p:tav>
                                        <p:tav tm="100000">
                                          <p:val>
                                            <p:strVal val="0-ppt_w/2"/>
                                          </p:val>
                                        </p:tav>
                                      </p:tavLst>
                                    </p:anim>
                                    <p:anim calcmode="lin" valueType="num">
                                      <p:cBhvr additive="base">
                                        <p:cTn id="1527" dur="3000"/>
                                        <p:tgtEl>
                                          <p:spTgt spid="32"/>
                                        </p:tgtEl>
                                        <p:attrNameLst>
                                          <p:attrName>ppt_y</p:attrName>
                                        </p:attrNameLst>
                                      </p:cBhvr>
                                      <p:tavLst>
                                        <p:tav tm="0">
                                          <p:val>
                                            <p:strVal val="ppt_y"/>
                                          </p:val>
                                        </p:tav>
                                        <p:tav tm="100000">
                                          <p:val>
                                            <p:strVal val="ppt_y"/>
                                          </p:val>
                                        </p:tav>
                                      </p:tavLst>
                                    </p:anim>
                                    <p:set>
                                      <p:cBhvr>
                                        <p:cTn id="1528" dur="1" fill="hold">
                                          <p:stCondLst>
                                            <p:cond delay="2999"/>
                                          </p:stCondLst>
                                        </p:cTn>
                                        <p:tgtEl>
                                          <p:spTgt spid="32"/>
                                        </p:tgtEl>
                                        <p:attrNameLst>
                                          <p:attrName>style.visibility</p:attrName>
                                        </p:attrNameLst>
                                      </p:cBhvr>
                                      <p:to>
                                        <p:strVal val="hidden"/>
                                      </p:to>
                                    </p:set>
                                  </p:childTnLst>
                                </p:cTn>
                              </p:par>
                              <p:par>
                                <p:cTn id="1529" presetID="2" presetClass="exit" presetSubtype="8" fill="hold" grpId="3" nodeType="withEffect">
                                  <p:stCondLst>
                                    <p:cond delay="0"/>
                                  </p:stCondLst>
                                  <p:childTnLst>
                                    <p:anim calcmode="lin" valueType="num">
                                      <p:cBhvr additive="base">
                                        <p:cTn id="1530" dur="3000"/>
                                        <p:tgtEl>
                                          <p:spTgt spid="33"/>
                                        </p:tgtEl>
                                        <p:attrNameLst>
                                          <p:attrName>ppt_x</p:attrName>
                                        </p:attrNameLst>
                                      </p:cBhvr>
                                      <p:tavLst>
                                        <p:tav tm="0">
                                          <p:val>
                                            <p:strVal val="ppt_x"/>
                                          </p:val>
                                        </p:tav>
                                        <p:tav tm="100000">
                                          <p:val>
                                            <p:strVal val="0-ppt_w/2"/>
                                          </p:val>
                                        </p:tav>
                                      </p:tavLst>
                                    </p:anim>
                                    <p:anim calcmode="lin" valueType="num">
                                      <p:cBhvr additive="base">
                                        <p:cTn id="1531" dur="3000"/>
                                        <p:tgtEl>
                                          <p:spTgt spid="33"/>
                                        </p:tgtEl>
                                        <p:attrNameLst>
                                          <p:attrName>ppt_y</p:attrName>
                                        </p:attrNameLst>
                                      </p:cBhvr>
                                      <p:tavLst>
                                        <p:tav tm="0">
                                          <p:val>
                                            <p:strVal val="ppt_y"/>
                                          </p:val>
                                        </p:tav>
                                        <p:tav tm="100000">
                                          <p:val>
                                            <p:strVal val="ppt_y"/>
                                          </p:val>
                                        </p:tav>
                                      </p:tavLst>
                                    </p:anim>
                                    <p:set>
                                      <p:cBhvr>
                                        <p:cTn id="1532" dur="1" fill="hold">
                                          <p:stCondLst>
                                            <p:cond delay="2999"/>
                                          </p:stCondLst>
                                        </p:cTn>
                                        <p:tgtEl>
                                          <p:spTgt spid="33"/>
                                        </p:tgtEl>
                                        <p:attrNameLst>
                                          <p:attrName>style.visibility</p:attrName>
                                        </p:attrNameLst>
                                      </p:cBhvr>
                                      <p:to>
                                        <p:strVal val="hidden"/>
                                      </p:to>
                                    </p:set>
                                  </p:childTnLst>
                                </p:cTn>
                              </p:par>
                              <p:par>
                                <p:cTn id="1533" presetID="2" presetClass="exit" presetSubtype="8" fill="hold" grpId="3" nodeType="withEffect">
                                  <p:stCondLst>
                                    <p:cond delay="0"/>
                                  </p:stCondLst>
                                  <p:childTnLst>
                                    <p:anim calcmode="lin" valueType="num">
                                      <p:cBhvr additive="base">
                                        <p:cTn id="1534" dur="3000"/>
                                        <p:tgtEl>
                                          <p:spTgt spid="34"/>
                                        </p:tgtEl>
                                        <p:attrNameLst>
                                          <p:attrName>ppt_x</p:attrName>
                                        </p:attrNameLst>
                                      </p:cBhvr>
                                      <p:tavLst>
                                        <p:tav tm="0">
                                          <p:val>
                                            <p:strVal val="ppt_x"/>
                                          </p:val>
                                        </p:tav>
                                        <p:tav tm="100000">
                                          <p:val>
                                            <p:strVal val="0-ppt_w/2"/>
                                          </p:val>
                                        </p:tav>
                                      </p:tavLst>
                                    </p:anim>
                                    <p:anim calcmode="lin" valueType="num">
                                      <p:cBhvr additive="base">
                                        <p:cTn id="1535" dur="3000"/>
                                        <p:tgtEl>
                                          <p:spTgt spid="34"/>
                                        </p:tgtEl>
                                        <p:attrNameLst>
                                          <p:attrName>ppt_y</p:attrName>
                                        </p:attrNameLst>
                                      </p:cBhvr>
                                      <p:tavLst>
                                        <p:tav tm="0">
                                          <p:val>
                                            <p:strVal val="ppt_y"/>
                                          </p:val>
                                        </p:tav>
                                        <p:tav tm="100000">
                                          <p:val>
                                            <p:strVal val="ppt_y"/>
                                          </p:val>
                                        </p:tav>
                                      </p:tavLst>
                                    </p:anim>
                                    <p:set>
                                      <p:cBhvr>
                                        <p:cTn id="1536" dur="1" fill="hold">
                                          <p:stCondLst>
                                            <p:cond delay="2999"/>
                                          </p:stCondLst>
                                        </p:cTn>
                                        <p:tgtEl>
                                          <p:spTgt spid="34"/>
                                        </p:tgtEl>
                                        <p:attrNameLst>
                                          <p:attrName>style.visibility</p:attrName>
                                        </p:attrNameLst>
                                      </p:cBhvr>
                                      <p:to>
                                        <p:strVal val="hidden"/>
                                      </p:to>
                                    </p:set>
                                  </p:childTnLst>
                                </p:cTn>
                              </p:par>
                              <p:par>
                                <p:cTn id="1537" presetID="2" presetClass="exit" presetSubtype="8" fill="hold" grpId="3" nodeType="withEffect">
                                  <p:stCondLst>
                                    <p:cond delay="0"/>
                                  </p:stCondLst>
                                  <p:childTnLst>
                                    <p:anim calcmode="lin" valueType="num">
                                      <p:cBhvr additive="base">
                                        <p:cTn id="1538" dur="3000"/>
                                        <p:tgtEl>
                                          <p:spTgt spid="35"/>
                                        </p:tgtEl>
                                        <p:attrNameLst>
                                          <p:attrName>ppt_x</p:attrName>
                                        </p:attrNameLst>
                                      </p:cBhvr>
                                      <p:tavLst>
                                        <p:tav tm="0">
                                          <p:val>
                                            <p:strVal val="ppt_x"/>
                                          </p:val>
                                        </p:tav>
                                        <p:tav tm="100000">
                                          <p:val>
                                            <p:strVal val="0-ppt_w/2"/>
                                          </p:val>
                                        </p:tav>
                                      </p:tavLst>
                                    </p:anim>
                                    <p:anim calcmode="lin" valueType="num">
                                      <p:cBhvr additive="base">
                                        <p:cTn id="1539" dur="3000"/>
                                        <p:tgtEl>
                                          <p:spTgt spid="35"/>
                                        </p:tgtEl>
                                        <p:attrNameLst>
                                          <p:attrName>ppt_y</p:attrName>
                                        </p:attrNameLst>
                                      </p:cBhvr>
                                      <p:tavLst>
                                        <p:tav tm="0">
                                          <p:val>
                                            <p:strVal val="ppt_y"/>
                                          </p:val>
                                        </p:tav>
                                        <p:tav tm="100000">
                                          <p:val>
                                            <p:strVal val="ppt_y"/>
                                          </p:val>
                                        </p:tav>
                                      </p:tavLst>
                                    </p:anim>
                                    <p:set>
                                      <p:cBhvr>
                                        <p:cTn id="1540" dur="1" fill="hold">
                                          <p:stCondLst>
                                            <p:cond delay="2999"/>
                                          </p:stCondLst>
                                        </p:cTn>
                                        <p:tgtEl>
                                          <p:spTgt spid="35"/>
                                        </p:tgtEl>
                                        <p:attrNameLst>
                                          <p:attrName>style.visibility</p:attrName>
                                        </p:attrNameLst>
                                      </p:cBhvr>
                                      <p:to>
                                        <p:strVal val="hidden"/>
                                      </p:to>
                                    </p:set>
                                  </p:childTnLst>
                                </p:cTn>
                              </p:par>
                              <p:par>
                                <p:cTn id="1541" presetID="2" presetClass="exit" presetSubtype="8" fill="hold" grpId="3" nodeType="withEffect">
                                  <p:stCondLst>
                                    <p:cond delay="0"/>
                                  </p:stCondLst>
                                  <p:childTnLst>
                                    <p:anim calcmode="lin" valueType="num">
                                      <p:cBhvr additive="base">
                                        <p:cTn id="1542" dur="3000"/>
                                        <p:tgtEl>
                                          <p:spTgt spid="36"/>
                                        </p:tgtEl>
                                        <p:attrNameLst>
                                          <p:attrName>ppt_x</p:attrName>
                                        </p:attrNameLst>
                                      </p:cBhvr>
                                      <p:tavLst>
                                        <p:tav tm="0">
                                          <p:val>
                                            <p:strVal val="ppt_x"/>
                                          </p:val>
                                        </p:tav>
                                        <p:tav tm="100000">
                                          <p:val>
                                            <p:strVal val="0-ppt_w/2"/>
                                          </p:val>
                                        </p:tav>
                                      </p:tavLst>
                                    </p:anim>
                                    <p:anim calcmode="lin" valueType="num">
                                      <p:cBhvr additive="base">
                                        <p:cTn id="1543" dur="3000"/>
                                        <p:tgtEl>
                                          <p:spTgt spid="36"/>
                                        </p:tgtEl>
                                        <p:attrNameLst>
                                          <p:attrName>ppt_y</p:attrName>
                                        </p:attrNameLst>
                                      </p:cBhvr>
                                      <p:tavLst>
                                        <p:tav tm="0">
                                          <p:val>
                                            <p:strVal val="ppt_y"/>
                                          </p:val>
                                        </p:tav>
                                        <p:tav tm="100000">
                                          <p:val>
                                            <p:strVal val="ppt_y"/>
                                          </p:val>
                                        </p:tav>
                                      </p:tavLst>
                                    </p:anim>
                                    <p:set>
                                      <p:cBhvr>
                                        <p:cTn id="1544" dur="1" fill="hold">
                                          <p:stCondLst>
                                            <p:cond delay="2999"/>
                                          </p:stCondLst>
                                        </p:cTn>
                                        <p:tgtEl>
                                          <p:spTgt spid="36"/>
                                        </p:tgtEl>
                                        <p:attrNameLst>
                                          <p:attrName>style.visibility</p:attrName>
                                        </p:attrNameLst>
                                      </p:cBhvr>
                                      <p:to>
                                        <p:strVal val="hidden"/>
                                      </p:to>
                                    </p:set>
                                  </p:childTnLst>
                                </p:cTn>
                              </p:par>
                              <p:par>
                                <p:cTn id="1545" presetID="2" presetClass="exit" presetSubtype="8" fill="hold" grpId="3" nodeType="withEffect">
                                  <p:stCondLst>
                                    <p:cond delay="0"/>
                                  </p:stCondLst>
                                  <p:childTnLst>
                                    <p:anim calcmode="lin" valueType="num">
                                      <p:cBhvr additive="base">
                                        <p:cTn id="1546" dur="3000"/>
                                        <p:tgtEl>
                                          <p:spTgt spid="101"/>
                                        </p:tgtEl>
                                        <p:attrNameLst>
                                          <p:attrName>ppt_x</p:attrName>
                                        </p:attrNameLst>
                                      </p:cBhvr>
                                      <p:tavLst>
                                        <p:tav tm="0">
                                          <p:val>
                                            <p:strVal val="ppt_x"/>
                                          </p:val>
                                        </p:tav>
                                        <p:tav tm="100000">
                                          <p:val>
                                            <p:strVal val="0-ppt_w/2"/>
                                          </p:val>
                                        </p:tav>
                                      </p:tavLst>
                                    </p:anim>
                                    <p:anim calcmode="lin" valueType="num">
                                      <p:cBhvr additive="base">
                                        <p:cTn id="1547" dur="3000"/>
                                        <p:tgtEl>
                                          <p:spTgt spid="101"/>
                                        </p:tgtEl>
                                        <p:attrNameLst>
                                          <p:attrName>ppt_y</p:attrName>
                                        </p:attrNameLst>
                                      </p:cBhvr>
                                      <p:tavLst>
                                        <p:tav tm="0">
                                          <p:val>
                                            <p:strVal val="ppt_y"/>
                                          </p:val>
                                        </p:tav>
                                        <p:tav tm="100000">
                                          <p:val>
                                            <p:strVal val="ppt_y"/>
                                          </p:val>
                                        </p:tav>
                                      </p:tavLst>
                                    </p:anim>
                                    <p:set>
                                      <p:cBhvr>
                                        <p:cTn id="1548" dur="1" fill="hold">
                                          <p:stCondLst>
                                            <p:cond delay="2999"/>
                                          </p:stCondLst>
                                        </p:cTn>
                                        <p:tgtEl>
                                          <p:spTgt spid="101"/>
                                        </p:tgtEl>
                                        <p:attrNameLst>
                                          <p:attrName>style.visibility</p:attrName>
                                        </p:attrNameLst>
                                      </p:cBhvr>
                                      <p:to>
                                        <p:strVal val="hidden"/>
                                      </p:to>
                                    </p:set>
                                  </p:childTnLst>
                                </p:cTn>
                              </p:par>
                              <p:par>
                                <p:cTn id="1549" presetID="2" presetClass="exit" presetSubtype="8" fill="hold" grpId="3" nodeType="withEffect">
                                  <p:stCondLst>
                                    <p:cond delay="0"/>
                                  </p:stCondLst>
                                  <p:childTnLst>
                                    <p:anim calcmode="lin" valueType="num">
                                      <p:cBhvr additive="base">
                                        <p:cTn id="1550" dur="3000"/>
                                        <p:tgtEl>
                                          <p:spTgt spid="102"/>
                                        </p:tgtEl>
                                        <p:attrNameLst>
                                          <p:attrName>ppt_x</p:attrName>
                                        </p:attrNameLst>
                                      </p:cBhvr>
                                      <p:tavLst>
                                        <p:tav tm="0">
                                          <p:val>
                                            <p:strVal val="ppt_x"/>
                                          </p:val>
                                        </p:tav>
                                        <p:tav tm="100000">
                                          <p:val>
                                            <p:strVal val="0-ppt_w/2"/>
                                          </p:val>
                                        </p:tav>
                                      </p:tavLst>
                                    </p:anim>
                                    <p:anim calcmode="lin" valueType="num">
                                      <p:cBhvr additive="base">
                                        <p:cTn id="1551" dur="3000"/>
                                        <p:tgtEl>
                                          <p:spTgt spid="102"/>
                                        </p:tgtEl>
                                        <p:attrNameLst>
                                          <p:attrName>ppt_y</p:attrName>
                                        </p:attrNameLst>
                                      </p:cBhvr>
                                      <p:tavLst>
                                        <p:tav tm="0">
                                          <p:val>
                                            <p:strVal val="ppt_y"/>
                                          </p:val>
                                        </p:tav>
                                        <p:tav tm="100000">
                                          <p:val>
                                            <p:strVal val="ppt_y"/>
                                          </p:val>
                                        </p:tav>
                                      </p:tavLst>
                                    </p:anim>
                                    <p:set>
                                      <p:cBhvr>
                                        <p:cTn id="1552" dur="1" fill="hold">
                                          <p:stCondLst>
                                            <p:cond delay="2999"/>
                                          </p:stCondLst>
                                        </p:cTn>
                                        <p:tgtEl>
                                          <p:spTgt spid="102"/>
                                        </p:tgtEl>
                                        <p:attrNameLst>
                                          <p:attrName>style.visibility</p:attrName>
                                        </p:attrNameLst>
                                      </p:cBhvr>
                                      <p:to>
                                        <p:strVal val="hidden"/>
                                      </p:to>
                                    </p:set>
                                  </p:childTnLst>
                                </p:cTn>
                              </p:par>
                              <p:par>
                                <p:cTn id="1553" presetID="2" presetClass="exit" presetSubtype="8" fill="hold" grpId="3" nodeType="withEffect">
                                  <p:stCondLst>
                                    <p:cond delay="0"/>
                                  </p:stCondLst>
                                  <p:childTnLst>
                                    <p:anim calcmode="lin" valueType="num">
                                      <p:cBhvr additive="base">
                                        <p:cTn id="1554" dur="3000"/>
                                        <p:tgtEl>
                                          <p:spTgt spid="103"/>
                                        </p:tgtEl>
                                        <p:attrNameLst>
                                          <p:attrName>ppt_x</p:attrName>
                                        </p:attrNameLst>
                                      </p:cBhvr>
                                      <p:tavLst>
                                        <p:tav tm="0">
                                          <p:val>
                                            <p:strVal val="ppt_x"/>
                                          </p:val>
                                        </p:tav>
                                        <p:tav tm="100000">
                                          <p:val>
                                            <p:strVal val="0-ppt_w/2"/>
                                          </p:val>
                                        </p:tav>
                                      </p:tavLst>
                                    </p:anim>
                                    <p:anim calcmode="lin" valueType="num">
                                      <p:cBhvr additive="base">
                                        <p:cTn id="1555" dur="3000"/>
                                        <p:tgtEl>
                                          <p:spTgt spid="103"/>
                                        </p:tgtEl>
                                        <p:attrNameLst>
                                          <p:attrName>ppt_y</p:attrName>
                                        </p:attrNameLst>
                                      </p:cBhvr>
                                      <p:tavLst>
                                        <p:tav tm="0">
                                          <p:val>
                                            <p:strVal val="ppt_y"/>
                                          </p:val>
                                        </p:tav>
                                        <p:tav tm="100000">
                                          <p:val>
                                            <p:strVal val="ppt_y"/>
                                          </p:val>
                                        </p:tav>
                                      </p:tavLst>
                                    </p:anim>
                                    <p:set>
                                      <p:cBhvr>
                                        <p:cTn id="1556" dur="1" fill="hold">
                                          <p:stCondLst>
                                            <p:cond delay="2999"/>
                                          </p:stCondLst>
                                        </p:cTn>
                                        <p:tgtEl>
                                          <p:spTgt spid="103"/>
                                        </p:tgtEl>
                                        <p:attrNameLst>
                                          <p:attrName>style.visibility</p:attrName>
                                        </p:attrNameLst>
                                      </p:cBhvr>
                                      <p:to>
                                        <p:strVal val="hidden"/>
                                      </p:to>
                                    </p:set>
                                  </p:childTnLst>
                                </p:cTn>
                              </p:par>
                              <p:par>
                                <p:cTn id="1557" presetID="2" presetClass="exit" presetSubtype="8" fill="hold" grpId="3" nodeType="withEffect">
                                  <p:stCondLst>
                                    <p:cond delay="0"/>
                                  </p:stCondLst>
                                  <p:childTnLst>
                                    <p:anim calcmode="lin" valueType="num">
                                      <p:cBhvr additive="base">
                                        <p:cTn id="1558" dur="3000"/>
                                        <p:tgtEl>
                                          <p:spTgt spid="104"/>
                                        </p:tgtEl>
                                        <p:attrNameLst>
                                          <p:attrName>ppt_x</p:attrName>
                                        </p:attrNameLst>
                                      </p:cBhvr>
                                      <p:tavLst>
                                        <p:tav tm="0">
                                          <p:val>
                                            <p:strVal val="ppt_x"/>
                                          </p:val>
                                        </p:tav>
                                        <p:tav tm="100000">
                                          <p:val>
                                            <p:strVal val="0-ppt_w/2"/>
                                          </p:val>
                                        </p:tav>
                                      </p:tavLst>
                                    </p:anim>
                                    <p:anim calcmode="lin" valueType="num">
                                      <p:cBhvr additive="base">
                                        <p:cTn id="1559" dur="3000"/>
                                        <p:tgtEl>
                                          <p:spTgt spid="104"/>
                                        </p:tgtEl>
                                        <p:attrNameLst>
                                          <p:attrName>ppt_y</p:attrName>
                                        </p:attrNameLst>
                                      </p:cBhvr>
                                      <p:tavLst>
                                        <p:tav tm="0">
                                          <p:val>
                                            <p:strVal val="ppt_y"/>
                                          </p:val>
                                        </p:tav>
                                        <p:tav tm="100000">
                                          <p:val>
                                            <p:strVal val="ppt_y"/>
                                          </p:val>
                                        </p:tav>
                                      </p:tavLst>
                                    </p:anim>
                                    <p:set>
                                      <p:cBhvr>
                                        <p:cTn id="1560" dur="1" fill="hold">
                                          <p:stCondLst>
                                            <p:cond delay="2999"/>
                                          </p:stCondLst>
                                        </p:cTn>
                                        <p:tgtEl>
                                          <p:spTgt spid="104"/>
                                        </p:tgtEl>
                                        <p:attrNameLst>
                                          <p:attrName>style.visibility</p:attrName>
                                        </p:attrNameLst>
                                      </p:cBhvr>
                                      <p:to>
                                        <p:strVal val="hidden"/>
                                      </p:to>
                                    </p:set>
                                  </p:childTnLst>
                                </p:cTn>
                              </p:par>
                              <p:par>
                                <p:cTn id="1561" presetID="2" presetClass="exit" presetSubtype="8" fill="hold" grpId="3" nodeType="withEffect">
                                  <p:stCondLst>
                                    <p:cond delay="0"/>
                                  </p:stCondLst>
                                  <p:childTnLst>
                                    <p:anim calcmode="lin" valueType="num">
                                      <p:cBhvr additive="base">
                                        <p:cTn id="1562" dur="3000"/>
                                        <p:tgtEl>
                                          <p:spTgt spid="105"/>
                                        </p:tgtEl>
                                        <p:attrNameLst>
                                          <p:attrName>ppt_x</p:attrName>
                                        </p:attrNameLst>
                                      </p:cBhvr>
                                      <p:tavLst>
                                        <p:tav tm="0">
                                          <p:val>
                                            <p:strVal val="ppt_x"/>
                                          </p:val>
                                        </p:tav>
                                        <p:tav tm="100000">
                                          <p:val>
                                            <p:strVal val="0-ppt_w/2"/>
                                          </p:val>
                                        </p:tav>
                                      </p:tavLst>
                                    </p:anim>
                                    <p:anim calcmode="lin" valueType="num">
                                      <p:cBhvr additive="base">
                                        <p:cTn id="1563" dur="3000"/>
                                        <p:tgtEl>
                                          <p:spTgt spid="105"/>
                                        </p:tgtEl>
                                        <p:attrNameLst>
                                          <p:attrName>ppt_y</p:attrName>
                                        </p:attrNameLst>
                                      </p:cBhvr>
                                      <p:tavLst>
                                        <p:tav tm="0">
                                          <p:val>
                                            <p:strVal val="ppt_y"/>
                                          </p:val>
                                        </p:tav>
                                        <p:tav tm="100000">
                                          <p:val>
                                            <p:strVal val="ppt_y"/>
                                          </p:val>
                                        </p:tav>
                                      </p:tavLst>
                                    </p:anim>
                                    <p:set>
                                      <p:cBhvr>
                                        <p:cTn id="1564" dur="1" fill="hold">
                                          <p:stCondLst>
                                            <p:cond delay="2999"/>
                                          </p:stCondLst>
                                        </p:cTn>
                                        <p:tgtEl>
                                          <p:spTgt spid="105"/>
                                        </p:tgtEl>
                                        <p:attrNameLst>
                                          <p:attrName>style.visibility</p:attrName>
                                        </p:attrNameLst>
                                      </p:cBhvr>
                                      <p:to>
                                        <p:strVal val="hidden"/>
                                      </p:to>
                                    </p:set>
                                  </p:childTnLst>
                                </p:cTn>
                              </p:par>
                              <p:par>
                                <p:cTn id="1565" presetID="2" presetClass="exit" presetSubtype="8" fill="hold" grpId="3" nodeType="withEffect">
                                  <p:stCondLst>
                                    <p:cond delay="0"/>
                                  </p:stCondLst>
                                  <p:childTnLst>
                                    <p:anim calcmode="lin" valueType="num">
                                      <p:cBhvr additive="base">
                                        <p:cTn id="1566" dur="3000"/>
                                        <p:tgtEl>
                                          <p:spTgt spid="106"/>
                                        </p:tgtEl>
                                        <p:attrNameLst>
                                          <p:attrName>ppt_x</p:attrName>
                                        </p:attrNameLst>
                                      </p:cBhvr>
                                      <p:tavLst>
                                        <p:tav tm="0">
                                          <p:val>
                                            <p:strVal val="ppt_x"/>
                                          </p:val>
                                        </p:tav>
                                        <p:tav tm="100000">
                                          <p:val>
                                            <p:strVal val="0-ppt_w/2"/>
                                          </p:val>
                                        </p:tav>
                                      </p:tavLst>
                                    </p:anim>
                                    <p:anim calcmode="lin" valueType="num">
                                      <p:cBhvr additive="base">
                                        <p:cTn id="1567" dur="3000"/>
                                        <p:tgtEl>
                                          <p:spTgt spid="106"/>
                                        </p:tgtEl>
                                        <p:attrNameLst>
                                          <p:attrName>ppt_y</p:attrName>
                                        </p:attrNameLst>
                                      </p:cBhvr>
                                      <p:tavLst>
                                        <p:tav tm="0">
                                          <p:val>
                                            <p:strVal val="ppt_y"/>
                                          </p:val>
                                        </p:tav>
                                        <p:tav tm="100000">
                                          <p:val>
                                            <p:strVal val="ppt_y"/>
                                          </p:val>
                                        </p:tav>
                                      </p:tavLst>
                                    </p:anim>
                                    <p:set>
                                      <p:cBhvr>
                                        <p:cTn id="1568" dur="1" fill="hold">
                                          <p:stCondLst>
                                            <p:cond delay="2999"/>
                                          </p:stCondLst>
                                        </p:cTn>
                                        <p:tgtEl>
                                          <p:spTgt spid="106"/>
                                        </p:tgtEl>
                                        <p:attrNameLst>
                                          <p:attrName>style.visibility</p:attrName>
                                        </p:attrNameLst>
                                      </p:cBhvr>
                                      <p:to>
                                        <p:strVal val="hidden"/>
                                      </p:to>
                                    </p:set>
                                  </p:childTnLst>
                                </p:cTn>
                              </p:par>
                              <p:par>
                                <p:cTn id="1569" presetID="2" presetClass="exit" presetSubtype="8" fill="hold" grpId="3" nodeType="withEffect">
                                  <p:stCondLst>
                                    <p:cond delay="0"/>
                                  </p:stCondLst>
                                  <p:childTnLst>
                                    <p:anim calcmode="lin" valueType="num">
                                      <p:cBhvr additive="base">
                                        <p:cTn id="1570" dur="3000"/>
                                        <p:tgtEl>
                                          <p:spTgt spid="107"/>
                                        </p:tgtEl>
                                        <p:attrNameLst>
                                          <p:attrName>ppt_x</p:attrName>
                                        </p:attrNameLst>
                                      </p:cBhvr>
                                      <p:tavLst>
                                        <p:tav tm="0">
                                          <p:val>
                                            <p:strVal val="ppt_x"/>
                                          </p:val>
                                        </p:tav>
                                        <p:tav tm="100000">
                                          <p:val>
                                            <p:strVal val="0-ppt_w/2"/>
                                          </p:val>
                                        </p:tav>
                                      </p:tavLst>
                                    </p:anim>
                                    <p:anim calcmode="lin" valueType="num">
                                      <p:cBhvr additive="base">
                                        <p:cTn id="1571" dur="3000"/>
                                        <p:tgtEl>
                                          <p:spTgt spid="107"/>
                                        </p:tgtEl>
                                        <p:attrNameLst>
                                          <p:attrName>ppt_y</p:attrName>
                                        </p:attrNameLst>
                                      </p:cBhvr>
                                      <p:tavLst>
                                        <p:tav tm="0">
                                          <p:val>
                                            <p:strVal val="ppt_y"/>
                                          </p:val>
                                        </p:tav>
                                        <p:tav tm="100000">
                                          <p:val>
                                            <p:strVal val="ppt_y"/>
                                          </p:val>
                                        </p:tav>
                                      </p:tavLst>
                                    </p:anim>
                                    <p:set>
                                      <p:cBhvr>
                                        <p:cTn id="1572" dur="1" fill="hold">
                                          <p:stCondLst>
                                            <p:cond delay="2999"/>
                                          </p:stCondLst>
                                        </p:cTn>
                                        <p:tgtEl>
                                          <p:spTgt spid="107"/>
                                        </p:tgtEl>
                                        <p:attrNameLst>
                                          <p:attrName>style.visibility</p:attrName>
                                        </p:attrNameLst>
                                      </p:cBhvr>
                                      <p:to>
                                        <p:strVal val="hidden"/>
                                      </p:to>
                                    </p:set>
                                  </p:childTnLst>
                                </p:cTn>
                              </p:par>
                              <p:par>
                                <p:cTn id="1573" presetID="2" presetClass="exit" presetSubtype="8" fill="hold" grpId="3" nodeType="withEffect">
                                  <p:stCondLst>
                                    <p:cond delay="0"/>
                                  </p:stCondLst>
                                  <p:childTnLst>
                                    <p:anim calcmode="lin" valueType="num">
                                      <p:cBhvr additive="base">
                                        <p:cTn id="1574" dur="3000"/>
                                        <p:tgtEl>
                                          <p:spTgt spid="108"/>
                                        </p:tgtEl>
                                        <p:attrNameLst>
                                          <p:attrName>ppt_x</p:attrName>
                                        </p:attrNameLst>
                                      </p:cBhvr>
                                      <p:tavLst>
                                        <p:tav tm="0">
                                          <p:val>
                                            <p:strVal val="ppt_x"/>
                                          </p:val>
                                        </p:tav>
                                        <p:tav tm="100000">
                                          <p:val>
                                            <p:strVal val="0-ppt_w/2"/>
                                          </p:val>
                                        </p:tav>
                                      </p:tavLst>
                                    </p:anim>
                                    <p:anim calcmode="lin" valueType="num">
                                      <p:cBhvr additive="base">
                                        <p:cTn id="1575" dur="3000"/>
                                        <p:tgtEl>
                                          <p:spTgt spid="108"/>
                                        </p:tgtEl>
                                        <p:attrNameLst>
                                          <p:attrName>ppt_y</p:attrName>
                                        </p:attrNameLst>
                                      </p:cBhvr>
                                      <p:tavLst>
                                        <p:tav tm="0">
                                          <p:val>
                                            <p:strVal val="ppt_y"/>
                                          </p:val>
                                        </p:tav>
                                        <p:tav tm="100000">
                                          <p:val>
                                            <p:strVal val="ppt_y"/>
                                          </p:val>
                                        </p:tav>
                                      </p:tavLst>
                                    </p:anim>
                                    <p:set>
                                      <p:cBhvr>
                                        <p:cTn id="1576" dur="1" fill="hold">
                                          <p:stCondLst>
                                            <p:cond delay="2999"/>
                                          </p:stCondLst>
                                        </p:cTn>
                                        <p:tgtEl>
                                          <p:spTgt spid="108"/>
                                        </p:tgtEl>
                                        <p:attrNameLst>
                                          <p:attrName>style.visibility</p:attrName>
                                        </p:attrNameLst>
                                      </p:cBhvr>
                                      <p:to>
                                        <p:strVal val="hidden"/>
                                      </p:to>
                                    </p:set>
                                  </p:childTnLst>
                                </p:cTn>
                              </p:par>
                              <p:par>
                                <p:cTn id="1577" presetID="2" presetClass="exit" presetSubtype="8" fill="hold" grpId="3" nodeType="withEffect">
                                  <p:stCondLst>
                                    <p:cond delay="0"/>
                                  </p:stCondLst>
                                  <p:childTnLst>
                                    <p:anim calcmode="lin" valueType="num">
                                      <p:cBhvr additive="base">
                                        <p:cTn id="1578" dur="3000"/>
                                        <p:tgtEl>
                                          <p:spTgt spid="109"/>
                                        </p:tgtEl>
                                        <p:attrNameLst>
                                          <p:attrName>ppt_x</p:attrName>
                                        </p:attrNameLst>
                                      </p:cBhvr>
                                      <p:tavLst>
                                        <p:tav tm="0">
                                          <p:val>
                                            <p:strVal val="ppt_x"/>
                                          </p:val>
                                        </p:tav>
                                        <p:tav tm="100000">
                                          <p:val>
                                            <p:strVal val="0-ppt_w/2"/>
                                          </p:val>
                                        </p:tav>
                                      </p:tavLst>
                                    </p:anim>
                                    <p:anim calcmode="lin" valueType="num">
                                      <p:cBhvr additive="base">
                                        <p:cTn id="1579" dur="3000"/>
                                        <p:tgtEl>
                                          <p:spTgt spid="109"/>
                                        </p:tgtEl>
                                        <p:attrNameLst>
                                          <p:attrName>ppt_y</p:attrName>
                                        </p:attrNameLst>
                                      </p:cBhvr>
                                      <p:tavLst>
                                        <p:tav tm="0">
                                          <p:val>
                                            <p:strVal val="ppt_y"/>
                                          </p:val>
                                        </p:tav>
                                        <p:tav tm="100000">
                                          <p:val>
                                            <p:strVal val="ppt_y"/>
                                          </p:val>
                                        </p:tav>
                                      </p:tavLst>
                                    </p:anim>
                                    <p:set>
                                      <p:cBhvr>
                                        <p:cTn id="1580" dur="1" fill="hold">
                                          <p:stCondLst>
                                            <p:cond delay="2999"/>
                                          </p:stCondLst>
                                        </p:cTn>
                                        <p:tgtEl>
                                          <p:spTgt spid="109"/>
                                        </p:tgtEl>
                                        <p:attrNameLst>
                                          <p:attrName>style.visibility</p:attrName>
                                        </p:attrNameLst>
                                      </p:cBhvr>
                                      <p:to>
                                        <p:strVal val="hidden"/>
                                      </p:to>
                                    </p:set>
                                  </p:childTnLst>
                                </p:cTn>
                              </p:par>
                              <p:par>
                                <p:cTn id="1581" presetID="2" presetClass="exit" presetSubtype="8" fill="hold" grpId="3" nodeType="withEffect">
                                  <p:stCondLst>
                                    <p:cond delay="0"/>
                                  </p:stCondLst>
                                  <p:childTnLst>
                                    <p:anim calcmode="lin" valueType="num">
                                      <p:cBhvr additive="base">
                                        <p:cTn id="1582" dur="3000"/>
                                        <p:tgtEl>
                                          <p:spTgt spid="110"/>
                                        </p:tgtEl>
                                        <p:attrNameLst>
                                          <p:attrName>ppt_x</p:attrName>
                                        </p:attrNameLst>
                                      </p:cBhvr>
                                      <p:tavLst>
                                        <p:tav tm="0">
                                          <p:val>
                                            <p:strVal val="ppt_x"/>
                                          </p:val>
                                        </p:tav>
                                        <p:tav tm="100000">
                                          <p:val>
                                            <p:strVal val="0-ppt_w/2"/>
                                          </p:val>
                                        </p:tav>
                                      </p:tavLst>
                                    </p:anim>
                                    <p:anim calcmode="lin" valueType="num">
                                      <p:cBhvr additive="base">
                                        <p:cTn id="1583" dur="3000"/>
                                        <p:tgtEl>
                                          <p:spTgt spid="110"/>
                                        </p:tgtEl>
                                        <p:attrNameLst>
                                          <p:attrName>ppt_y</p:attrName>
                                        </p:attrNameLst>
                                      </p:cBhvr>
                                      <p:tavLst>
                                        <p:tav tm="0">
                                          <p:val>
                                            <p:strVal val="ppt_y"/>
                                          </p:val>
                                        </p:tav>
                                        <p:tav tm="100000">
                                          <p:val>
                                            <p:strVal val="ppt_y"/>
                                          </p:val>
                                        </p:tav>
                                      </p:tavLst>
                                    </p:anim>
                                    <p:set>
                                      <p:cBhvr>
                                        <p:cTn id="1584" dur="1" fill="hold">
                                          <p:stCondLst>
                                            <p:cond delay="2999"/>
                                          </p:stCondLst>
                                        </p:cTn>
                                        <p:tgtEl>
                                          <p:spTgt spid="110"/>
                                        </p:tgtEl>
                                        <p:attrNameLst>
                                          <p:attrName>style.visibility</p:attrName>
                                        </p:attrNameLst>
                                      </p:cBhvr>
                                      <p:to>
                                        <p:strVal val="hidden"/>
                                      </p:to>
                                    </p:set>
                                  </p:childTnLst>
                                </p:cTn>
                              </p:par>
                              <p:par>
                                <p:cTn id="1585" presetID="2" presetClass="exit" presetSubtype="8" fill="hold" grpId="3" nodeType="withEffect">
                                  <p:stCondLst>
                                    <p:cond delay="0"/>
                                  </p:stCondLst>
                                  <p:childTnLst>
                                    <p:anim calcmode="lin" valueType="num">
                                      <p:cBhvr additive="base">
                                        <p:cTn id="1586" dur="3000"/>
                                        <p:tgtEl>
                                          <p:spTgt spid="111"/>
                                        </p:tgtEl>
                                        <p:attrNameLst>
                                          <p:attrName>ppt_x</p:attrName>
                                        </p:attrNameLst>
                                      </p:cBhvr>
                                      <p:tavLst>
                                        <p:tav tm="0">
                                          <p:val>
                                            <p:strVal val="ppt_x"/>
                                          </p:val>
                                        </p:tav>
                                        <p:tav tm="100000">
                                          <p:val>
                                            <p:strVal val="0-ppt_w/2"/>
                                          </p:val>
                                        </p:tav>
                                      </p:tavLst>
                                    </p:anim>
                                    <p:anim calcmode="lin" valueType="num">
                                      <p:cBhvr additive="base">
                                        <p:cTn id="1587" dur="3000"/>
                                        <p:tgtEl>
                                          <p:spTgt spid="111"/>
                                        </p:tgtEl>
                                        <p:attrNameLst>
                                          <p:attrName>ppt_y</p:attrName>
                                        </p:attrNameLst>
                                      </p:cBhvr>
                                      <p:tavLst>
                                        <p:tav tm="0">
                                          <p:val>
                                            <p:strVal val="ppt_y"/>
                                          </p:val>
                                        </p:tav>
                                        <p:tav tm="100000">
                                          <p:val>
                                            <p:strVal val="ppt_y"/>
                                          </p:val>
                                        </p:tav>
                                      </p:tavLst>
                                    </p:anim>
                                    <p:set>
                                      <p:cBhvr>
                                        <p:cTn id="1588" dur="1" fill="hold">
                                          <p:stCondLst>
                                            <p:cond delay="2999"/>
                                          </p:stCondLst>
                                        </p:cTn>
                                        <p:tgtEl>
                                          <p:spTgt spid="111"/>
                                        </p:tgtEl>
                                        <p:attrNameLst>
                                          <p:attrName>style.visibility</p:attrName>
                                        </p:attrNameLst>
                                      </p:cBhvr>
                                      <p:to>
                                        <p:strVal val="hidden"/>
                                      </p:to>
                                    </p:set>
                                  </p:childTnLst>
                                </p:cTn>
                              </p:par>
                              <p:par>
                                <p:cTn id="1589" presetID="2" presetClass="exit" presetSubtype="8" fill="hold" grpId="3" nodeType="withEffect">
                                  <p:stCondLst>
                                    <p:cond delay="0"/>
                                  </p:stCondLst>
                                  <p:childTnLst>
                                    <p:anim calcmode="lin" valueType="num">
                                      <p:cBhvr additive="base">
                                        <p:cTn id="1590" dur="3000"/>
                                        <p:tgtEl>
                                          <p:spTgt spid="112"/>
                                        </p:tgtEl>
                                        <p:attrNameLst>
                                          <p:attrName>ppt_x</p:attrName>
                                        </p:attrNameLst>
                                      </p:cBhvr>
                                      <p:tavLst>
                                        <p:tav tm="0">
                                          <p:val>
                                            <p:strVal val="ppt_x"/>
                                          </p:val>
                                        </p:tav>
                                        <p:tav tm="100000">
                                          <p:val>
                                            <p:strVal val="0-ppt_w/2"/>
                                          </p:val>
                                        </p:tav>
                                      </p:tavLst>
                                    </p:anim>
                                    <p:anim calcmode="lin" valueType="num">
                                      <p:cBhvr additive="base">
                                        <p:cTn id="1591" dur="3000"/>
                                        <p:tgtEl>
                                          <p:spTgt spid="112"/>
                                        </p:tgtEl>
                                        <p:attrNameLst>
                                          <p:attrName>ppt_y</p:attrName>
                                        </p:attrNameLst>
                                      </p:cBhvr>
                                      <p:tavLst>
                                        <p:tav tm="0">
                                          <p:val>
                                            <p:strVal val="ppt_y"/>
                                          </p:val>
                                        </p:tav>
                                        <p:tav tm="100000">
                                          <p:val>
                                            <p:strVal val="ppt_y"/>
                                          </p:val>
                                        </p:tav>
                                      </p:tavLst>
                                    </p:anim>
                                    <p:set>
                                      <p:cBhvr>
                                        <p:cTn id="1592" dur="1" fill="hold">
                                          <p:stCondLst>
                                            <p:cond delay="2999"/>
                                          </p:stCondLst>
                                        </p:cTn>
                                        <p:tgtEl>
                                          <p:spTgt spid="112"/>
                                        </p:tgtEl>
                                        <p:attrNameLst>
                                          <p:attrName>style.visibility</p:attrName>
                                        </p:attrNameLst>
                                      </p:cBhvr>
                                      <p:to>
                                        <p:strVal val="hidden"/>
                                      </p:to>
                                    </p:set>
                                  </p:childTnLst>
                                </p:cTn>
                              </p:par>
                              <p:par>
                                <p:cTn id="1593" presetID="2" presetClass="exit" presetSubtype="8" fill="hold" grpId="3" nodeType="withEffect">
                                  <p:stCondLst>
                                    <p:cond delay="0"/>
                                  </p:stCondLst>
                                  <p:childTnLst>
                                    <p:anim calcmode="lin" valueType="num">
                                      <p:cBhvr additive="base">
                                        <p:cTn id="1594" dur="3000"/>
                                        <p:tgtEl>
                                          <p:spTgt spid="113"/>
                                        </p:tgtEl>
                                        <p:attrNameLst>
                                          <p:attrName>ppt_x</p:attrName>
                                        </p:attrNameLst>
                                      </p:cBhvr>
                                      <p:tavLst>
                                        <p:tav tm="0">
                                          <p:val>
                                            <p:strVal val="ppt_x"/>
                                          </p:val>
                                        </p:tav>
                                        <p:tav tm="100000">
                                          <p:val>
                                            <p:strVal val="0-ppt_w/2"/>
                                          </p:val>
                                        </p:tav>
                                      </p:tavLst>
                                    </p:anim>
                                    <p:anim calcmode="lin" valueType="num">
                                      <p:cBhvr additive="base">
                                        <p:cTn id="1595" dur="3000"/>
                                        <p:tgtEl>
                                          <p:spTgt spid="113"/>
                                        </p:tgtEl>
                                        <p:attrNameLst>
                                          <p:attrName>ppt_y</p:attrName>
                                        </p:attrNameLst>
                                      </p:cBhvr>
                                      <p:tavLst>
                                        <p:tav tm="0">
                                          <p:val>
                                            <p:strVal val="ppt_y"/>
                                          </p:val>
                                        </p:tav>
                                        <p:tav tm="100000">
                                          <p:val>
                                            <p:strVal val="ppt_y"/>
                                          </p:val>
                                        </p:tav>
                                      </p:tavLst>
                                    </p:anim>
                                    <p:set>
                                      <p:cBhvr>
                                        <p:cTn id="1596" dur="1" fill="hold">
                                          <p:stCondLst>
                                            <p:cond delay="2999"/>
                                          </p:stCondLst>
                                        </p:cTn>
                                        <p:tgtEl>
                                          <p:spTgt spid="113"/>
                                        </p:tgtEl>
                                        <p:attrNameLst>
                                          <p:attrName>style.visibility</p:attrName>
                                        </p:attrNameLst>
                                      </p:cBhvr>
                                      <p:to>
                                        <p:strVal val="hidden"/>
                                      </p:to>
                                    </p:set>
                                  </p:childTnLst>
                                </p:cTn>
                              </p:par>
                              <p:par>
                                <p:cTn id="1597" presetID="2" presetClass="exit" presetSubtype="8" fill="hold" grpId="3" nodeType="withEffect">
                                  <p:stCondLst>
                                    <p:cond delay="0"/>
                                  </p:stCondLst>
                                  <p:childTnLst>
                                    <p:anim calcmode="lin" valueType="num">
                                      <p:cBhvr additive="base">
                                        <p:cTn id="1598" dur="3000"/>
                                        <p:tgtEl>
                                          <p:spTgt spid="114"/>
                                        </p:tgtEl>
                                        <p:attrNameLst>
                                          <p:attrName>ppt_x</p:attrName>
                                        </p:attrNameLst>
                                      </p:cBhvr>
                                      <p:tavLst>
                                        <p:tav tm="0">
                                          <p:val>
                                            <p:strVal val="ppt_x"/>
                                          </p:val>
                                        </p:tav>
                                        <p:tav tm="100000">
                                          <p:val>
                                            <p:strVal val="0-ppt_w/2"/>
                                          </p:val>
                                        </p:tav>
                                      </p:tavLst>
                                    </p:anim>
                                    <p:anim calcmode="lin" valueType="num">
                                      <p:cBhvr additive="base">
                                        <p:cTn id="1599" dur="3000"/>
                                        <p:tgtEl>
                                          <p:spTgt spid="114"/>
                                        </p:tgtEl>
                                        <p:attrNameLst>
                                          <p:attrName>ppt_y</p:attrName>
                                        </p:attrNameLst>
                                      </p:cBhvr>
                                      <p:tavLst>
                                        <p:tav tm="0">
                                          <p:val>
                                            <p:strVal val="ppt_y"/>
                                          </p:val>
                                        </p:tav>
                                        <p:tav tm="100000">
                                          <p:val>
                                            <p:strVal val="ppt_y"/>
                                          </p:val>
                                        </p:tav>
                                      </p:tavLst>
                                    </p:anim>
                                    <p:set>
                                      <p:cBhvr>
                                        <p:cTn id="1600" dur="1" fill="hold">
                                          <p:stCondLst>
                                            <p:cond delay="2999"/>
                                          </p:stCondLst>
                                        </p:cTn>
                                        <p:tgtEl>
                                          <p:spTgt spid="114"/>
                                        </p:tgtEl>
                                        <p:attrNameLst>
                                          <p:attrName>style.visibility</p:attrName>
                                        </p:attrNameLst>
                                      </p:cBhvr>
                                      <p:to>
                                        <p:strVal val="hidden"/>
                                      </p:to>
                                    </p:set>
                                  </p:childTnLst>
                                </p:cTn>
                              </p:par>
                              <p:par>
                                <p:cTn id="1601" presetID="2" presetClass="exit" presetSubtype="8" fill="hold" grpId="3" nodeType="withEffect">
                                  <p:stCondLst>
                                    <p:cond delay="0"/>
                                  </p:stCondLst>
                                  <p:childTnLst>
                                    <p:anim calcmode="lin" valueType="num">
                                      <p:cBhvr additive="base">
                                        <p:cTn id="1602" dur="3000"/>
                                        <p:tgtEl>
                                          <p:spTgt spid="115"/>
                                        </p:tgtEl>
                                        <p:attrNameLst>
                                          <p:attrName>ppt_x</p:attrName>
                                        </p:attrNameLst>
                                      </p:cBhvr>
                                      <p:tavLst>
                                        <p:tav tm="0">
                                          <p:val>
                                            <p:strVal val="ppt_x"/>
                                          </p:val>
                                        </p:tav>
                                        <p:tav tm="100000">
                                          <p:val>
                                            <p:strVal val="0-ppt_w/2"/>
                                          </p:val>
                                        </p:tav>
                                      </p:tavLst>
                                    </p:anim>
                                    <p:anim calcmode="lin" valueType="num">
                                      <p:cBhvr additive="base">
                                        <p:cTn id="1603" dur="3000"/>
                                        <p:tgtEl>
                                          <p:spTgt spid="115"/>
                                        </p:tgtEl>
                                        <p:attrNameLst>
                                          <p:attrName>ppt_y</p:attrName>
                                        </p:attrNameLst>
                                      </p:cBhvr>
                                      <p:tavLst>
                                        <p:tav tm="0">
                                          <p:val>
                                            <p:strVal val="ppt_y"/>
                                          </p:val>
                                        </p:tav>
                                        <p:tav tm="100000">
                                          <p:val>
                                            <p:strVal val="ppt_y"/>
                                          </p:val>
                                        </p:tav>
                                      </p:tavLst>
                                    </p:anim>
                                    <p:set>
                                      <p:cBhvr>
                                        <p:cTn id="1604" dur="1" fill="hold">
                                          <p:stCondLst>
                                            <p:cond delay="2999"/>
                                          </p:stCondLst>
                                        </p:cTn>
                                        <p:tgtEl>
                                          <p:spTgt spid="115"/>
                                        </p:tgtEl>
                                        <p:attrNameLst>
                                          <p:attrName>style.visibility</p:attrName>
                                        </p:attrNameLst>
                                      </p:cBhvr>
                                      <p:to>
                                        <p:strVal val="hidden"/>
                                      </p:to>
                                    </p:set>
                                  </p:childTnLst>
                                </p:cTn>
                              </p:par>
                              <p:par>
                                <p:cTn id="1605" presetID="2" presetClass="exit" presetSubtype="8" fill="hold" grpId="3" nodeType="withEffect">
                                  <p:stCondLst>
                                    <p:cond delay="0"/>
                                  </p:stCondLst>
                                  <p:childTnLst>
                                    <p:anim calcmode="lin" valueType="num">
                                      <p:cBhvr additive="base">
                                        <p:cTn id="1606" dur="3000"/>
                                        <p:tgtEl>
                                          <p:spTgt spid="116"/>
                                        </p:tgtEl>
                                        <p:attrNameLst>
                                          <p:attrName>ppt_x</p:attrName>
                                        </p:attrNameLst>
                                      </p:cBhvr>
                                      <p:tavLst>
                                        <p:tav tm="0">
                                          <p:val>
                                            <p:strVal val="ppt_x"/>
                                          </p:val>
                                        </p:tav>
                                        <p:tav tm="100000">
                                          <p:val>
                                            <p:strVal val="0-ppt_w/2"/>
                                          </p:val>
                                        </p:tav>
                                      </p:tavLst>
                                    </p:anim>
                                    <p:anim calcmode="lin" valueType="num">
                                      <p:cBhvr additive="base">
                                        <p:cTn id="1607" dur="3000"/>
                                        <p:tgtEl>
                                          <p:spTgt spid="116"/>
                                        </p:tgtEl>
                                        <p:attrNameLst>
                                          <p:attrName>ppt_y</p:attrName>
                                        </p:attrNameLst>
                                      </p:cBhvr>
                                      <p:tavLst>
                                        <p:tav tm="0">
                                          <p:val>
                                            <p:strVal val="ppt_y"/>
                                          </p:val>
                                        </p:tav>
                                        <p:tav tm="100000">
                                          <p:val>
                                            <p:strVal val="ppt_y"/>
                                          </p:val>
                                        </p:tav>
                                      </p:tavLst>
                                    </p:anim>
                                    <p:set>
                                      <p:cBhvr>
                                        <p:cTn id="1608" dur="1" fill="hold">
                                          <p:stCondLst>
                                            <p:cond delay="2999"/>
                                          </p:stCondLst>
                                        </p:cTn>
                                        <p:tgtEl>
                                          <p:spTgt spid="116"/>
                                        </p:tgtEl>
                                        <p:attrNameLst>
                                          <p:attrName>style.visibility</p:attrName>
                                        </p:attrNameLst>
                                      </p:cBhvr>
                                      <p:to>
                                        <p:strVal val="hidden"/>
                                      </p:to>
                                    </p:set>
                                  </p:childTnLst>
                                </p:cTn>
                              </p:par>
                              <p:par>
                                <p:cTn id="1609" presetID="2" presetClass="exit" presetSubtype="8" fill="hold" grpId="3" nodeType="withEffect">
                                  <p:stCondLst>
                                    <p:cond delay="0"/>
                                  </p:stCondLst>
                                  <p:childTnLst>
                                    <p:anim calcmode="lin" valueType="num">
                                      <p:cBhvr additive="base">
                                        <p:cTn id="1610" dur="3000"/>
                                        <p:tgtEl>
                                          <p:spTgt spid="117"/>
                                        </p:tgtEl>
                                        <p:attrNameLst>
                                          <p:attrName>ppt_x</p:attrName>
                                        </p:attrNameLst>
                                      </p:cBhvr>
                                      <p:tavLst>
                                        <p:tav tm="0">
                                          <p:val>
                                            <p:strVal val="ppt_x"/>
                                          </p:val>
                                        </p:tav>
                                        <p:tav tm="100000">
                                          <p:val>
                                            <p:strVal val="0-ppt_w/2"/>
                                          </p:val>
                                        </p:tav>
                                      </p:tavLst>
                                    </p:anim>
                                    <p:anim calcmode="lin" valueType="num">
                                      <p:cBhvr additive="base">
                                        <p:cTn id="1611" dur="3000"/>
                                        <p:tgtEl>
                                          <p:spTgt spid="117"/>
                                        </p:tgtEl>
                                        <p:attrNameLst>
                                          <p:attrName>ppt_y</p:attrName>
                                        </p:attrNameLst>
                                      </p:cBhvr>
                                      <p:tavLst>
                                        <p:tav tm="0">
                                          <p:val>
                                            <p:strVal val="ppt_y"/>
                                          </p:val>
                                        </p:tav>
                                        <p:tav tm="100000">
                                          <p:val>
                                            <p:strVal val="ppt_y"/>
                                          </p:val>
                                        </p:tav>
                                      </p:tavLst>
                                    </p:anim>
                                    <p:set>
                                      <p:cBhvr>
                                        <p:cTn id="1612" dur="1" fill="hold">
                                          <p:stCondLst>
                                            <p:cond delay="2999"/>
                                          </p:stCondLst>
                                        </p:cTn>
                                        <p:tgtEl>
                                          <p:spTgt spid="117"/>
                                        </p:tgtEl>
                                        <p:attrNameLst>
                                          <p:attrName>style.visibility</p:attrName>
                                        </p:attrNameLst>
                                      </p:cBhvr>
                                      <p:to>
                                        <p:strVal val="hidden"/>
                                      </p:to>
                                    </p:set>
                                  </p:childTnLst>
                                </p:cTn>
                              </p:par>
                              <p:par>
                                <p:cTn id="1613" presetID="2" presetClass="exit" presetSubtype="8" fill="hold" grpId="3" nodeType="withEffect">
                                  <p:stCondLst>
                                    <p:cond delay="0"/>
                                  </p:stCondLst>
                                  <p:childTnLst>
                                    <p:anim calcmode="lin" valueType="num">
                                      <p:cBhvr additive="base">
                                        <p:cTn id="1614" dur="3000"/>
                                        <p:tgtEl>
                                          <p:spTgt spid="118"/>
                                        </p:tgtEl>
                                        <p:attrNameLst>
                                          <p:attrName>ppt_x</p:attrName>
                                        </p:attrNameLst>
                                      </p:cBhvr>
                                      <p:tavLst>
                                        <p:tav tm="0">
                                          <p:val>
                                            <p:strVal val="ppt_x"/>
                                          </p:val>
                                        </p:tav>
                                        <p:tav tm="100000">
                                          <p:val>
                                            <p:strVal val="0-ppt_w/2"/>
                                          </p:val>
                                        </p:tav>
                                      </p:tavLst>
                                    </p:anim>
                                    <p:anim calcmode="lin" valueType="num">
                                      <p:cBhvr additive="base">
                                        <p:cTn id="1615" dur="3000"/>
                                        <p:tgtEl>
                                          <p:spTgt spid="118"/>
                                        </p:tgtEl>
                                        <p:attrNameLst>
                                          <p:attrName>ppt_y</p:attrName>
                                        </p:attrNameLst>
                                      </p:cBhvr>
                                      <p:tavLst>
                                        <p:tav tm="0">
                                          <p:val>
                                            <p:strVal val="ppt_y"/>
                                          </p:val>
                                        </p:tav>
                                        <p:tav tm="100000">
                                          <p:val>
                                            <p:strVal val="ppt_y"/>
                                          </p:val>
                                        </p:tav>
                                      </p:tavLst>
                                    </p:anim>
                                    <p:set>
                                      <p:cBhvr>
                                        <p:cTn id="1616" dur="1" fill="hold">
                                          <p:stCondLst>
                                            <p:cond delay="2999"/>
                                          </p:stCondLst>
                                        </p:cTn>
                                        <p:tgtEl>
                                          <p:spTgt spid="118"/>
                                        </p:tgtEl>
                                        <p:attrNameLst>
                                          <p:attrName>style.visibility</p:attrName>
                                        </p:attrNameLst>
                                      </p:cBhvr>
                                      <p:to>
                                        <p:strVal val="hidden"/>
                                      </p:to>
                                    </p:set>
                                  </p:childTnLst>
                                </p:cTn>
                              </p:par>
                              <p:par>
                                <p:cTn id="1617" presetID="2" presetClass="exit" presetSubtype="8" fill="hold" grpId="3" nodeType="withEffect">
                                  <p:stCondLst>
                                    <p:cond delay="0"/>
                                  </p:stCondLst>
                                  <p:childTnLst>
                                    <p:anim calcmode="lin" valueType="num">
                                      <p:cBhvr additive="base">
                                        <p:cTn id="1618" dur="3000"/>
                                        <p:tgtEl>
                                          <p:spTgt spid="119"/>
                                        </p:tgtEl>
                                        <p:attrNameLst>
                                          <p:attrName>ppt_x</p:attrName>
                                        </p:attrNameLst>
                                      </p:cBhvr>
                                      <p:tavLst>
                                        <p:tav tm="0">
                                          <p:val>
                                            <p:strVal val="ppt_x"/>
                                          </p:val>
                                        </p:tav>
                                        <p:tav tm="100000">
                                          <p:val>
                                            <p:strVal val="0-ppt_w/2"/>
                                          </p:val>
                                        </p:tav>
                                      </p:tavLst>
                                    </p:anim>
                                    <p:anim calcmode="lin" valueType="num">
                                      <p:cBhvr additive="base">
                                        <p:cTn id="1619" dur="3000"/>
                                        <p:tgtEl>
                                          <p:spTgt spid="119"/>
                                        </p:tgtEl>
                                        <p:attrNameLst>
                                          <p:attrName>ppt_y</p:attrName>
                                        </p:attrNameLst>
                                      </p:cBhvr>
                                      <p:tavLst>
                                        <p:tav tm="0">
                                          <p:val>
                                            <p:strVal val="ppt_y"/>
                                          </p:val>
                                        </p:tav>
                                        <p:tav tm="100000">
                                          <p:val>
                                            <p:strVal val="ppt_y"/>
                                          </p:val>
                                        </p:tav>
                                      </p:tavLst>
                                    </p:anim>
                                    <p:set>
                                      <p:cBhvr>
                                        <p:cTn id="1620" dur="1" fill="hold">
                                          <p:stCondLst>
                                            <p:cond delay="2999"/>
                                          </p:stCondLst>
                                        </p:cTn>
                                        <p:tgtEl>
                                          <p:spTgt spid="119"/>
                                        </p:tgtEl>
                                        <p:attrNameLst>
                                          <p:attrName>style.visibility</p:attrName>
                                        </p:attrNameLst>
                                      </p:cBhvr>
                                      <p:to>
                                        <p:strVal val="hidden"/>
                                      </p:to>
                                    </p:set>
                                  </p:childTnLst>
                                </p:cTn>
                              </p:par>
                              <p:par>
                                <p:cTn id="1621" presetID="2" presetClass="exit" presetSubtype="8" fill="hold" grpId="3" nodeType="withEffect">
                                  <p:stCondLst>
                                    <p:cond delay="0"/>
                                  </p:stCondLst>
                                  <p:childTnLst>
                                    <p:anim calcmode="lin" valueType="num">
                                      <p:cBhvr additive="base">
                                        <p:cTn id="1622" dur="3000"/>
                                        <p:tgtEl>
                                          <p:spTgt spid="120"/>
                                        </p:tgtEl>
                                        <p:attrNameLst>
                                          <p:attrName>ppt_x</p:attrName>
                                        </p:attrNameLst>
                                      </p:cBhvr>
                                      <p:tavLst>
                                        <p:tav tm="0">
                                          <p:val>
                                            <p:strVal val="ppt_x"/>
                                          </p:val>
                                        </p:tav>
                                        <p:tav tm="100000">
                                          <p:val>
                                            <p:strVal val="0-ppt_w/2"/>
                                          </p:val>
                                        </p:tav>
                                      </p:tavLst>
                                    </p:anim>
                                    <p:anim calcmode="lin" valueType="num">
                                      <p:cBhvr additive="base">
                                        <p:cTn id="1623" dur="3000"/>
                                        <p:tgtEl>
                                          <p:spTgt spid="120"/>
                                        </p:tgtEl>
                                        <p:attrNameLst>
                                          <p:attrName>ppt_y</p:attrName>
                                        </p:attrNameLst>
                                      </p:cBhvr>
                                      <p:tavLst>
                                        <p:tav tm="0">
                                          <p:val>
                                            <p:strVal val="ppt_y"/>
                                          </p:val>
                                        </p:tav>
                                        <p:tav tm="100000">
                                          <p:val>
                                            <p:strVal val="ppt_y"/>
                                          </p:val>
                                        </p:tav>
                                      </p:tavLst>
                                    </p:anim>
                                    <p:set>
                                      <p:cBhvr>
                                        <p:cTn id="1624" dur="1" fill="hold">
                                          <p:stCondLst>
                                            <p:cond delay="2999"/>
                                          </p:stCondLst>
                                        </p:cTn>
                                        <p:tgtEl>
                                          <p:spTgt spid="120"/>
                                        </p:tgtEl>
                                        <p:attrNameLst>
                                          <p:attrName>style.visibility</p:attrName>
                                        </p:attrNameLst>
                                      </p:cBhvr>
                                      <p:to>
                                        <p:strVal val="hidden"/>
                                      </p:to>
                                    </p:set>
                                  </p:childTnLst>
                                </p:cTn>
                              </p:par>
                              <p:par>
                                <p:cTn id="1625" presetID="2" presetClass="exit" presetSubtype="8" fill="hold" grpId="3" nodeType="withEffect">
                                  <p:stCondLst>
                                    <p:cond delay="0"/>
                                  </p:stCondLst>
                                  <p:childTnLst>
                                    <p:anim calcmode="lin" valueType="num">
                                      <p:cBhvr additive="base">
                                        <p:cTn id="1626" dur="3000"/>
                                        <p:tgtEl>
                                          <p:spTgt spid="121"/>
                                        </p:tgtEl>
                                        <p:attrNameLst>
                                          <p:attrName>ppt_x</p:attrName>
                                        </p:attrNameLst>
                                      </p:cBhvr>
                                      <p:tavLst>
                                        <p:tav tm="0">
                                          <p:val>
                                            <p:strVal val="ppt_x"/>
                                          </p:val>
                                        </p:tav>
                                        <p:tav tm="100000">
                                          <p:val>
                                            <p:strVal val="0-ppt_w/2"/>
                                          </p:val>
                                        </p:tav>
                                      </p:tavLst>
                                    </p:anim>
                                    <p:anim calcmode="lin" valueType="num">
                                      <p:cBhvr additive="base">
                                        <p:cTn id="1627" dur="3000"/>
                                        <p:tgtEl>
                                          <p:spTgt spid="121"/>
                                        </p:tgtEl>
                                        <p:attrNameLst>
                                          <p:attrName>ppt_y</p:attrName>
                                        </p:attrNameLst>
                                      </p:cBhvr>
                                      <p:tavLst>
                                        <p:tav tm="0">
                                          <p:val>
                                            <p:strVal val="ppt_y"/>
                                          </p:val>
                                        </p:tav>
                                        <p:tav tm="100000">
                                          <p:val>
                                            <p:strVal val="ppt_y"/>
                                          </p:val>
                                        </p:tav>
                                      </p:tavLst>
                                    </p:anim>
                                    <p:set>
                                      <p:cBhvr>
                                        <p:cTn id="1628" dur="1" fill="hold">
                                          <p:stCondLst>
                                            <p:cond delay="2999"/>
                                          </p:stCondLst>
                                        </p:cTn>
                                        <p:tgtEl>
                                          <p:spTgt spid="121"/>
                                        </p:tgtEl>
                                        <p:attrNameLst>
                                          <p:attrName>style.visibility</p:attrName>
                                        </p:attrNameLst>
                                      </p:cBhvr>
                                      <p:to>
                                        <p:strVal val="hidden"/>
                                      </p:to>
                                    </p:set>
                                  </p:childTnLst>
                                </p:cTn>
                              </p:par>
                              <p:par>
                                <p:cTn id="1629" presetID="2" presetClass="exit" presetSubtype="8" fill="hold" grpId="3" nodeType="withEffect">
                                  <p:stCondLst>
                                    <p:cond delay="0"/>
                                  </p:stCondLst>
                                  <p:childTnLst>
                                    <p:anim calcmode="lin" valueType="num">
                                      <p:cBhvr additive="base">
                                        <p:cTn id="1630" dur="3000"/>
                                        <p:tgtEl>
                                          <p:spTgt spid="122"/>
                                        </p:tgtEl>
                                        <p:attrNameLst>
                                          <p:attrName>ppt_x</p:attrName>
                                        </p:attrNameLst>
                                      </p:cBhvr>
                                      <p:tavLst>
                                        <p:tav tm="0">
                                          <p:val>
                                            <p:strVal val="ppt_x"/>
                                          </p:val>
                                        </p:tav>
                                        <p:tav tm="100000">
                                          <p:val>
                                            <p:strVal val="0-ppt_w/2"/>
                                          </p:val>
                                        </p:tav>
                                      </p:tavLst>
                                    </p:anim>
                                    <p:anim calcmode="lin" valueType="num">
                                      <p:cBhvr additive="base">
                                        <p:cTn id="1631" dur="3000"/>
                                        <p:tgtEl>
                                          <p:spTgt spid="122"/>
                                        </p:tgtEl>
                                        <p:attrNameLst>
                                          <p:attrName>ppt_y</p:attrName>
                                        </p:attrNameLst>
                                      </p:cBhvr>
                                      <p:tavLst>
                                        <p:tav tm="0">
                                          <p:val>
                                            <p:strVal val="ppt_y"/>
                                          </p:val>
                                        </p:tav>
                                        <p:tav tm="100000">
                                          <p:val>
                                            <p:strVal val="ppt_y"/>
                                          </p:val>
                                        </p:tav>
                                      </p:tavLst>
                                    </p:anim>
                                    <p:set>
                                      <p:cBhvr>
                                        <p:cTn id="1632" dur="1" fill="hold">
                                          <p:stCondLst>
                                            <p:cond delay="2999"/>
                                          </p:stCondLst>
                                        </p:cTn>
                                        <p:tgtEl>
                                          <p:spTgt spid="122"/>
                                        </p:tgtEl>
                                        <p:attrNameLst>
                                          <p:attrName>style.visibility</p:attrName>
                                        </p:attrNameLst>
                                      </p:cBhvr>
                                      <p:to>
                                        <p:strVal val="hidden"/>
                                      </p:to>
                                    </p:set>
                                  </p:childTnLst>
                                </p:cTn>
                              </p:par>
                              <p:par>
                                <p:cTn id="1633" presetID="2" presetClass="exit" presetSubtype="8" fill="hold" grpId="3" nodeType="withEffect">
                                  <p:stCondLst>
                                    <p:cond delay="0"/>
                                  </p:stCondLst>
                                  <p:childTnLst>
                                    <p:anim calcmode="lin" valueType="num">
                                      <p:cBhvr additive="base">
                                        <p:cTn id="1634" dur="3000"/>
                                        <p:tgtEl>
                                          <p:spTgt spid="123"/>
                                        </p:tgtEl>
                                        <p:attrNameLst>
                                          <p:attrName>ppt_x</p:attrName>
                                        </p:attrNameLst>
                                      </p:cBhvr>
                                      <p:tavLst>
                                        <p:tav tm="0">
                                          <p:val>
                                            <p:strVal val="ppt_x"/>
                                          </p:val>
                                        </p:tav>
                                        <p:tav tm="100000">
                                          <p:val>
                                            <p:strVal val="0-ppt_w/2"/>
                                          </p:val>
                                        </p:tav>
                                      </p:tavLst>
                                    </p:anim>
                                    <p:anim calcmode="lin" valueType="num">
                                      <p:cBhvr additive="base">
                                        <p:cTn id="1635" dur="3000"/>
                                        <p:tgtEl>
                                          <p:spTgt spid="123"/>
                                        </p:tgtEl>
                                        <p:attrNameLst>
                                          <p:attrName>ppt_y</p:attrName>
                                        </p:attrNameLst>
                                      </p:cBhvr>
                                      <p:tavLst>
                                        <p:tav tm="0">
                                          <p:val>
                                            <p:strVal val="ppt_y"/>
                                          </p:val>
                                        </p:tav>
                                        <p:tav tm="100000">
                                          <p:val>
                                            <p:strVal val="ppt_y"/>
                                          </p:val>
                                        </p:tav>
                                      </p:tavLst>
                                    </p:anim>
                                    <p:set>
                                      <p:cBhvr>
                                        <p:cTn id="1636" dur="1" fill="hold">
                                          <p:stCondLst>
                                            <p:cond delay="2999"/>
                                          </p:stCondLst>
                                        </p:cTn>
                                        <p:tgtEl>
                                          <p:spTgt spid="123"/>
                                        </p:tgtEl>
                                        <p:attrNameLst>
                                          <p:attrName>style.visibility</p:attrName>
                                        </p:attrNameLst>
                                      </p:cBhvr>
                                      <p:to>
                                        <p:strVal val="hidden"/>
                                      </p:to>
                                    </p:set>
                                  </p:childTnLst>
                                </p:cTn>
                              </p:par>
                              <p:par>
                                <p:cTn id="1637" presetID="2" presetClass="exit" presetSubtype="8" fill="hold" grpId="3" nodeType="withEffect">
                                  <p:stCondLst>
                                    <p:cond delay="0"/>
                                  </p:stCondLst>
                                  <p:childTnLst>
                                    <p:anim calcmode="lin" valueType="num">
                                      <p:cBhvr additive="base">
                                        <p:cTn id="1638" dur="3000"/>
                                        <p:tgtEl>
                                          <p:spTgt spid="124"/>
                                        </p:tgtEl>
                                        <p:attrNameLst>
                                          <p:attrName>ppt_x</p:attrName>
                                        </p:attrNameLst>
                                      </p:cBhvr>
                                      <p:tavLst>
                                        <p:tav tm="0">
                                          <p:val>
                                            <p:strVal val="ppt_x"/>
                                          </p:val>
                                        </p:tav>
                                        <p:tav tm="100000">
                                          <p:val>
                                            <p:strVal val="0-ppt_w/2"/>
                                          </p:val>
                                        </p:tav>
                                      </p:tavLst>
                                    </p:anim>
                                    <p:anim calcmode="lin" valueType="num">
                                      <p:cBhvr additive="base">
                                        <p:cTn id="1639" dur="3000"/>
                                        <p:tgtEl>
                                          <p:spTgt spid="124"/>
                                        </p:tgtEl>
                                        <p:attrNameLst>
                                          <p:attrName>ppt_y</p:attrName>
                                        </p:attrNameLst>
                                      </p:cBhvr>
                                      <p:tavLst>
                                        <p:tav tm="0">
                                          <p:val>
                                            <p:strVal val="ppt_y"/>
                                          </p:val>
                                        </p:tav>
                                        <p:tav tm="100000">
                                          <p:val>
                                            <p:strVal val="ppt_y"/>
                                          </p:val>
                                        </p:tav>
                                      </p:tavLst>
                                    </p:anim>
                                    <p:set>
                                      <p:cBhvr>
                                        <p:cTn id="1640" dur="1" fill="hold">
                                          <p:stCondLst>
                                            <p:cond delay="2999"/>
                                          </p:stCondLst>
                                        </p:cTn>
                                        <p:tgtEl>
                                          <p:spTgt spid="124"/>
                                        </p:tgtEl>
                                        <p:attrNameLst>
                                          <p:attrName>style.visibility</p:attrName>
                                        </p:attrNameLst>
                                      </p:cBhvr>
                                      <p:to>
                                        <p:strVal val="hidden"/>
                                      </p:to>
                                    </p:set>
                                  </p:childTnLst>
                                </p:cTn>
                              </p:par>
                              <p:par>
                                <p:cTn id="1641" presetID="2" presetClass="exit" presetSubtype="8" fill="hold" grpId="3" nodeType="withEffect">
                                  <p:stCondLst>
                                    <p:cond delay="0"/>
                                  </p:stCondLst>
                                  <p:childTnLst>
                                    <p:anim calcmode="lin" valueType="num">
                                      <p:cBhvr additive="base">
                                        <p:cTn id="1642" dur="3000"/>
                                        <p:tgtEl>
                                          <p:spTgt spid="125"/>
                                        </p:tgtEl>
                                        <p:attrNameLst>
                                          <p:attrName>ppt_x</p:attrName>
                                        </p:attrNameLst>
                                      </p:cBhvr>
                                      <p:tavLst>
                                        <p:tav tm="0">
                                          <p:val>
                                            <p:strVal val="ppt_x"/>
                                          </p:val>
                                        </p:tav>
                                        <p:tav tm="100000">
                                          <p:val>
                                            <p:strVal val="0-ppt_w/2"/>
                                          </p:val>
                                        </p:tav>
                                      </p:tavLst>
                                    </p:anim>
                                    <p:anim calcmode="lin" valueType="num">
                                      <p:cBhvr additive="base">
                                        <p:cTn id="1643" dur="3000"/>
                                        <p:tgtEl>
                                          <p:spTgt spid="125"/>
                                        </p:tgtEl>
                                        <p:attrNameLst>
                                          <p:attrName>ppt_y</p:attrName>
                                        </p:attrNameLst>
                                      </p:cBhvr>
                                      <p:tavLst>
                                        <p:tav tm="0">
                                          <p:val>
                                            <p:strVal val="ppt_y"/>
                                          </p:val>
                                        </p:tav>
                                        <p:tav tm="100000">
                                          <p:val>
                                            <p:strVal val="ppt_y"/>
                                          </p:val>
                                        </p:tav>
                                      </p:tavLst>
                                    </p:anim>
                                    <p:set>
                                      <p:cBhvr>
                                        <p:cTn id="1644" dur="1" fill="hold">
                                          <p:stCondLst>
                                            <p:cond delay="2999"/>
                                          </p:stCondLst>
                                        </p:cTn>
                                        <p:tgtEl>
                                          <p:spTgt spid="125"/>
                                        </p:tgtEl>
                                        <p:attrNameLst>
                                          <p:attrName>style.visibility</p:attrName>
                                        </p:attrNameLst>
                                      </p:cBhvr>
                                      <p:to>
                                        <p:strVal val="hidden"/>
                                      </p:to>
                                    </p:set>
                                  </p:childTnLst>
                                </p:cTn>
                              </p:par>
                              <p:par>
                                <p:cTn id="1645" presetID="2" presetClass="exit" presetSubtype="8" fill="hold" grpId="3" nodeType="withEffect">
                                  <p:stCondLst>
                                    <p:cond delay="0"/>
                                  </p:stCondLst>
                                  <p:childTnLst>
                                    <p:anim calcmode="lin" valueType="num">
                                      <p:cBhvr additive="base">
                                        <p:cTn id="1646" dur="3000"/>
                                        <p:tgtEl>
                                          <p:spTgt spid="126"/>
                                        </p:tgtEl>
                                        <p:attrNameLst>
                                          <p:attrName>ppt_x</p:attrName>
                                        </p:attrNameLst>
                                      </p:cBhvr>
                                      <p:tavLst>
                                        <p:tav tm="0">
                                          <p:val>
                                            <p:strVal val="ppt_x"/>
                                          </p:val>
                                        </p:tav>
                                        <p:tav tm="100000">
                                          <p:val>
                                            <p:strVal val="0-ppt_w/2"/>
                                          </p:val>
                                        </p:tav>
                                      </p:tavLst>
                                    </p:anim>
                                    <p:anim calcmode="lin" valueType="num">
                                      <p:cBhvr additive="base">
                                        <p:cTn id="1647" dur="3000"/>
                                        <p:tgtEl>
                                          <p:spTgt spid="126"/>
                                        </p:tgtEl>
                                        <p:attrNameLst>
                                          <p:attrName>ppt_y</p:attrName>
                                        </p:attrNameLst>
                                      </p:cBhvr>
                                      <p:tavLst>
                                        <p:tav tm="0">
                                          <p:val>
                                            <p:strVal val="ppt_y"/>
                                          </p:val>
                                        </p:tav>
                                        <p:tav tm="100000">
                                          <p:val>
                                            <p:strVal val="ppt_y"/>
                                          </p:val>
                                        </p:tav>
                                      </p:tavLst>
                                    </p:anim>
                                    <p:set>
                                      <p:cBhvr>
                                        <p:cTn id="1648" dur="1" fill="hold">
                                          <p:stCondLst>
                                            <p:cond delay="2999"/>
                                          </p:stCondLst>
                                        </p:cTn>
                                        <p:tgtEl>
                                          <p:spTgt spid="126"/>
                                        </p:tgtEl>
                                        <p:attrNameLst>
                                          <p:attrName>style.visibility</p:attrName>
                                        </p:attrNameLst>
                                      </p:cBhvr>
                                      <p:to>
                                        <p:strVal val="hidden"/>
                                      </p:to>
                                    </p:set>
                                  </p:childTnLst>
                                </p:cTn>
                              </p:par>
                              <p:par>
                                <p:cTn id="1649" presetID="2" presetClass="exit" presetSubtype="8" fill="hold" grpId="3" nodeType="withEffect">
                                  <p:stCondLst>
                                    <p:cond delay="0"/>
                                  </p:stCondLst>
                                  <p:childTnLst>
                                    <p:anim calcmode="lin" valueType="num">
                                      <p:cBhvr additive="base">
                                        <p:cTn id="1650" dur="3000"/>
                                        <p:tgtEl>
                                          <p:spTgt spid="127"/>
                                        </p:tgtEl>
                                        <p:attrNameLst>
                                          <p:attrName>ppt_x</p:attrName>
                                        </p:attrNameLst>
                                      </p:cBhvr>
                                      <p:tavLst>
                                        <p:tav tm="0">
                                          <p:val>
                                            <p:strVal val="ppt_x"/>
                                          </p:val>
                                        </p:tav>
                                        <p:tav tm="100000">
                                          <p:val>
                                            <p:strVal val="0-ppt_w/2"/>
                                          </p:val>
                                        </p:tav>
                                      </p:tavLst>
                                    </p:anim>
                                    <p:anim calcmode="lin" valueType="num">
                                      <p:cBhvr additive="base">
                                        <p:cTn id="1651" dur="3000"/>
                                        <p:tgtEl>
                                          <p:spTgt spid="127"/>
                                        </p:tgtEl>
                                        <p:attrNameLst>
                                          <p:attrName>ppt_y</p:attrName>
                                        </p:attrNameLst>
                                      </p:cBhvr>
                                      <p:tavLst>
                                        <p:tav tm="0">
                                          <p:val>
                                            <p:strVal val="ppt_y"/>
                                          </p:val>
                                        </p:tav>
                                        <p:tav tm="100000">
                                          <p:val>
                                            <p:strVal val="ppt_y"/>
                                          </p:val>
                                        </p:tav>
                                      </p:tavLst>
                                    </p:anim>
                                    <p:set>
                                      <p:cBhvr>
                                        <p:cTn id="1652" dur="1" fill="hold">
                                          <p:stCondLst>
                                            <p:cond delay="2999"/>
                                          </p:stCondLst>
                                        </p:cTn>
                                        <p:tgtEl>
                                          <p:spTgt spid="127"/>
                                        </p:tgtEl>
                                        <p:attrNameLst>
                                          <p:attrName>style.visibility</p:attrName>
                                        </p:attrNameLst>
                                      </p:cBhvr>
                                      <p:to>
                                        <p:strVal val="hidden"/>
                                      </p:to>
                                    </p:set>
                                  </p:childTnLst>
                                </p:cTn>
                              </p:par>
                              <p:par>
                                <p:cTn id="1653" presetID="2" presetClass="exit" presetSubtype="8" fill="hold" grpId="3" nodeType="withEffect">
                                  <p:stCondLst>
                                    <p:cond delay="0"/>
                                  </p:stCondLst>
                                  <p:childTnLst>
                                    <p:anim calcmode="lin" valueType="num">
                                      <p:cBhvr additive="base">
                                        <p:cTn id="1654" dur="3000"/>
                                        <p:tgtEl>
                                          <p:spTgt spid="128"/>
                                        </p:tgtEl>
                                        <p:attrNameLst>
                                          <p:attrName>ppt_x</p:attrName>
                                        </p:attrNameLst>
                                      </p:cBhvr>
                                      <p:tavLst>
                                        <p:tav tm="0">
                                          <p:val>
                                            <p:strVal val="ppt_x"/>
                                          </p:val>
                                        </p:tav>
                                        <p:tav tm="100000">
                                          <p:val>
                                            <p:strVal val="0-ppt_w/2"/>
                                          </p:val>
                                        </p:tav>
                                      </p:tavLst>
                                    </p:anim>
                                    <p:anim calcmode="lin" valueType="num">
                                      <p:cBhvr additive="base">
                                        <p:cTn id="1655" dur="3000"/>
                                        <p:tgtEl>
                                          <p:spTgt spid="128"/>
                                        </p:tgtEl>
                                        <p:attrNameLst>
                                          <p:attrName>ppt_y</p:attrName>
                                        </p:attrNameLst>
                                      </p:cBhvr>
                                      <p:tavLst>
                                        <p:tav tm="0">
                                          <p:val>
                                            <p:strVal val="ppt_y"/>
                                          </p:val>
                                        </p:tav>
                                        <p:tav tm="100000">
                                          <p:val>
                                            <p:strVal val="ppt_y"/>
                                          </p:val>
                                        </p:tav>
                                      </p:tavLst>
                                    </p:anim>
                                    <p:set>
                                      <p:cBhvr>
                                        <p:cTn id="1656" dur="1" fill="hold">
                                          <p:stCondLst>
                                            <p:cond delay="2999"/>
                                          </p:stCondLst>
                                        </p:cTn>
                                        <p:tgtEl>
                                          <p:spTgt spid="128"/>
                                        </p:tgtEl>
                                        <p:attrNameLst>
                                          <p:attrName>style.visibility</p:attrName>
                                        </p:attrNameLst>
                                      </p:cBhvr>
                                      <p:to>
                                        <p:strVal val="hidden"/>
                                      </p:to>
                                    </p:set>
                                  </p:childTnLst>
                                </p:cTn>
                              </p:par>
                              <p:par>
                                <p:cTn id="1657" presetID="2" presetClass="exit" presetSubtype="8" fill="hold" grpId="3" nodeType="withEffect">
                                  <p:stCondLst>
                                    <p:cond delay="0"/>
                                  </p:stCondLst>
                                  <p:childTnLst>
                                    <p:anim calcmode="lin" valueType="num">
                                      <p:cBhvr additive="base">
                                        <p:cTn id="1658" dur="3000"/>
                                        <p:tgtEl>
                                          <p:spTgt spid="129"/>
                                        </p:tgtEl>
                                        <p:attrNameLst>
                                          <p:attrName>ppt_x</p:attrName>
                                        </p:attrNameLst>
                                      </p:cBhvr>
                                      <p:tavLst>
                                        <p:tav tm="0">
                                          <p:val>
                                            <p:strVal val="ppt_x"/>
                                          </p:val>
                                        </p:tav>
                                        <p:tav tm="100000">
                                          <p:val>
                                            <p:strVal val="0-ppt_w/2"/>
                                          </p:val>
                                        </p:tav>
                                      </p:tavLst>
                                    </p:anim>
                                    <p:anim calcmode="lin" valueType="num">
                                      <p:cBhvr additive="base">
                                        <p:cTn id="1659" dur="3000"/>
                                        <p:tgtEl>
                                          <p:spTgt spid="129"/>
                                        </p:tgtEl>
                                        <p:attrNameLst>
                                          <p:attrName>ppt_y</p:attrName>
                                        </p:attrNameLst>
                                      </p:cBhvr>
                                      <p:tavLst>
                                        <p:tav tm="0">
                                          <p:val>
                                            <p:strVal val="ppt_y"/>
                                          </p:val>
                                        </p:tav>
                                        <p:tav tm="100000">
                                          <p:val>
                                            <p:strVal val="ppt_y"/>
                                          </p:val>
                                        </p:tav>
                                      </p:tavLst>
                                    </p:anim>
                                    <p:set>
                                      <p:cBhvr>
                                        <p:cTn id="1660" dur="1" fill="hold">
                                          <p:stCondLst>
                                            <p:cond delay="2999"/>
                                          </p:stCondLst>
                                        </p:cTn>
                                        <p:tgtEl>
                                          <p:spTgt spid="129"/>
                                        </p:tgtEl>
                                        <p:attrNameLst>
                                          <p:attrName>style.visibility</p:attrName>
                                        </p:attrNameLst>
                                      </p:cBhvr>
                                      <p:to>
                                        <p:strVal val="hidden"/>
                                      </p:to>
                                    </p:set>
                                  </p:childTnLst>
                                </p:cTn>
                              </p:par>
                              <p:par>
                                <p:cTn id="1661" presetID="2" presetClass="exit" presetSubtype="8" fill="hold" grpId="3" nodeType="withEffect">
                                  <p:stCondLst>
                                    <p:cond delay="0"/>
                                  </p:stCondLst>
                                  <p:childTnLst>
                                    <p:anim calcmode="lin" valueType="num">
                                      <p:cBhvr additive="base">
                                        <p:cTn id="1662" dur="3000"/>
                                        <p:tgtEl>
                                          <p:spTgt spid="130"/>
                                        </p:tgtEl>
                                        <p:attrNameLst>
                                          <p:attrName>ppt_x</p:attrName>
                                        </p:attrNameLst>
                                      </p:cBhvr>
                                      <p:tavLst>
                                        <p:tav tm="0">
                                          <p:val>
                                            <p:strVal val="ppt_x"/>
                                          </p:val>
                                        </p:tav>
                                        <p:tav tm="100000">
                                          <p:val>
                                            <p:strVal val="0-ppt_w/2"/>
                                          </p:val>
                                        </p:tav>
                                      </p:tavLst>
                                    </p:anim>
                                    <p:anim calcmode="lin" valueType="num">
                                      <p:cBhvr additive="base">
                                        <p:cTn id="1663" dur="3000"/>
                                        <p:tgtEl>
                                          <p:spTgt spid="130"/>
                                        </p:tgtEl>
                                        <p:attrNameLst>
                                          <p:attrName>ppt_y</p:attrName>
                                        </p:attrNameLst>
                                      </p:cBhvr>
                                      <p:tavLst>
                                        <p:tav tm="0">
                                          <p:val>
                                            <p:strVal val="ppt_y"/>
                                          </p:val>
                                        </p:tav>
                                        <p:tav tm="100000">
                                          <p:val>
                                            <p:strVal val="ppt_y"/>
                                          </p:val>
                                        </p:tav>
                                      </p:tavLst>
                                    </p:anim>
                                    <p:set>
                                      <p:cBhvr>
                                        <p:cTn id="1664" dur="1" fill="hold">
                                          <p:stCondLst>
                                            <p:cond delay="2999"/>
                                          </p:stCondLst>
                                        </p:cTn>
                                        <p:tgtEl>
                                          <p:spTgt spid="130"/>
                                        </p:tgtEl>
                                        <p:attrNameLst>
                                          <p:attrName>style.visibility</p:attrName>
                                        </p:attrNameLst>
                                      </p:cBhvr>
                                      <p:to>
                                        <p:strVal val="hidden"/>
                                      </p:to>
                                    </p:set>
                                  </p:childTnLst>
                                </p:cTn>
                              </p:par>
                              <p:par>
                                <p:cTn id="1665" presetID="2" presetClass="exit" presetSubtype="8" fill="hold" grpId="3" nodeType="withEffect">
                                  <p:stCondLst>
                                    <p:cond delay="0"/>
                                  </p:stCondLst>
                                  <p:childTnLst>
                                    <p:anim calcmode="lin" valueType="num">
                                      <p:cBhvr additive="base">
                                        <p:cTn id="1666" dur="3000"/>
                                        <p:tgtEl>
                                          <p:spTgt spid="131"/>
                                        </p:tgtEl>
                                        <p:attrNameLst>
                                          <p:attrName>ppt_x</p:attrName>
                                        </p:attrNameLst>
                                      </p:cBhvr>
                                      <p:tavLst>
                                        <p:tav tm="0">
                                          <p:val>
                                            <p:strVal val="ppt_x"/>
                                          </p:val>
                                        </p:tav>
                                        <p:tav tm="100000">
                                          <p:val>
                                            <p:strVal val="0-ppt_w/2"/>
                                          </p:val>
                                        </p:tav>
                                      </p:tavLst>
                                    </p:anim>
                                    <p:anim calcmode="lin" valueType="num">
                                      <p:cBhvr additive="base">
                                        <p:cTn id="1667" dur="3000"/>
                                        <p:tgtEl>
                                          <p:spTgt spid="131"/>
                                        </p:tgtEl>
                                        <p:attrNameLst>
                                          <p:attrName>ppt_y</p:attrName>
                                        </p:attrNameLst>
                                      </p:cBhvr>
                                      <p:tavLst>
                                        <p:tav tm="0">
                                          <p:val>
                                            <p:strVal val="ppt_y"/>
                                          </p:val>
                                        </p:tav>
                                        <p:tav tm="100000">
                                          <p:val>
                                            <p:strVal val="ppt_y"/>
                                          </p:val>
                                        </p:tav>
                                      </p:tavLst>
                                    </p:anim>
                                    <p:set>
                                      <p:cBhvr>
                                        <p:cTn id="1668" dur="1" fill="hold">
                                          <p:stCondLst>
                                            <p:cond delay="2999"/>
                                          </p:stCondLst>
                                        </p:cTn>
                                        <p:tgtEl>
                                          <p:spTgt spid="131"/>
                                        </p:tgtEl>
                                        <p:attrNameLst>
                                          <p:attrName>style.visibility</p:attrName>
                                        </p:attrNameLst>
                                      </p:cBhvr>
                                      <p:to>
                                        <p:strVal val="hidden"/>
                                      </p:to>
                                    </p:set>
                                  </p:childTnLst>
                                </p:cTn>
                              </p:par>
                              <p:par>
                                <p:cTn id="1669" presetID="2" presetClass="exit" presetSubtype="8" fill="hold" grpId="3" nodeType="withEffect">
                                  <p:stCondLst>
                                    <p:cond delay="0"/>
                                  </p:stCondLst>
                                  <p:childTnLst>
                                    <p:anim calcmode="lin" valueType="num">
                                      <p:cBhvr additive="base">
                                        <p:cTn id="1670" dur="3000"/>
                                        <p:tgtEl>
                                          <p:spTgt spid="132"/>
                                        </p:tgtEl>
                                        <p:attrNameLst>
                                          <p:attrName>ppt_x</p:attrName>
                                        </p:attrNameLst>
                                      </p:cBhvr>
                                      <p:tavLst>
                                        <p:tav tm="0">
                                          <p:val>
                                            <p:strVal val="ppt_x"/>
                                          </p:val>
                                        </p:tav>
                                        <p:tav tm="100000">
                                          <p:val>
                                            <p:strVal val="0-ppt_w/2"/>
                                          </p:val>
                                        </p:tav>
                                      </p:tavLst>
                                    </p:anim>
                                    <p:anim calcmode="lin" valueType="num">
                                      <p:cBhvr additive="base">
                                        <p:cTn id="1671" dur="3000"/>
                                        <p:tgtEl>
                                          <p:spTgt spid="132"/>
                                        </p:tgtEl>
                                        <p:attrNameLst>
                                          <p:attrName>ppt_y</p:attrName>
                                        </p:attrNameLst>
                                      </p:cBhvr>
                                      <p:tavLst>
                                        <p:tav tm="0">
                                          <p:val>
                                            <p:strVal val="ppt_y"/>
                                          </p:val>
                                        </p:tav>
                                        <p:tav tm="100000">
                                          <p:val>
                                            <p:strVal val="ppt_y"/>
                                          </p:val>
                                        </p:tav>
                                      </p:tavLst>
                                    </p:anim>
                                    <p:set>
                                      <p:cBhvr>
                                        <p:cTn id="1672" dur="1" fill="hold">
                                          <p:stCondLst>
                                            <p:cond delay="2999"/>
                                          </p:stCondLst>
                                        </p:cTn>
                                        <p:tgtEl>
                                          <p:spTgt spid="132"/>
                                        </p:tgtEl>
                                        <p:attrNameLst>
                                          <p:attrName>style.visibility</p:attrName>
                                        </p:attrNameLst>
                                      </p:cBhvr>
                                      <p:to>
                                        <p:strVal val="hidden"/>
                                      </p:to>
                                    </p:set>
                                  </p:childTnLst>
                                </p:cTn>
                              </p:par>
                              <p:par>
                                <p:cTn id="1673" presetID="8" presetClass="emph" presetSubtype="0" fill="hold" grpId="4" nodeType="withEffect">
                                  <p:stCondLst>
                                    <p:cond delay="0"/>
                                  </p:stCondLst>
                                  <p:childTnLst>
                                    <p:animRot by="-21600000">
                                      <p:cBhvr>
                                        <p:cTn id="1674" dur="3000" fill="hold"/>
                                        <p:tgtEl>
                                          <p:spTgt spid="5"/>
                                        </p:tgtEl>
                                        <p:attrNameLst>
                                          <p:attrName>r</p:attrName>
                                        </p:attrNameLst>
                                      </p:cBhvr>
                                    </p:animRot>
                                  </p:childTnLst>
                                </p:cTn>
                              </p:par>
                              <p:par>
                                <p:cTn id="1675" presetID="8" presetClass="emph" presetSubtype="0" fill="hold" grpId="4" nodeType="withEffect">
                                  <p:stCondLst>
                                    <p:cond delay="0"/>
                                  </p:stCondLst>
                                  <p:childTnLst>
                                    <p:animRot by="-21600000">
                                      <p:cBhvr>
                                        <p:cTn id="1676" dur="3000" fill="hold"/>
                                        <p:tgtEl>
                                          <p:spTgt spid="6"/>
                                        </p:tgtEl>
                                        <p:attrNameLst>
                                          <p:attrName>r</p:attrName>
                                        </p:attrNameLst>
                                      </p:cBhvr>
                                    </p:animRot>
                                  </p:childTnLst>
                                </p:cTn>
                              </p:par>
                              <p:par>
                                <p:cTn id="1677" presetID="8" presetClass="emph" presetSubtype="0" fill="hold" grpId="4" nodeType="withEffect">
                                  <p:stCondLst>
                                    <p:cond delay="0"/>
                                  </p:stCondLst>
                                  <p:childTnLst>
                                    <p:animRot by="-21600000">
                                      <p:cBhvr>
                                        <p:cTn id="1678" dur="3000" fill="hold"/>
                                        <p:tgtEl>
                                          <p:spTgt spid="7"/>
                                        </p:tgtEl>
                                        <p:attrNameLst>
                                          <p:attrName>r</p:attrName>
                                        </p:attrNameLst>
                                      </p:cBhvr>
                                    </p:animRot>
                                  </p:childTnLst>
                                </p:cTn>
                              </p:par>
                              <p:par>
                                <p:cTn id="1679" presetID="8" presetClass="emph" presetSubtype="0" fill="hold" grpId="4" nodeType="withEffect">
                                  <p:stCondLst>
                                    <p:cond delay="0"/>
                                  </p:stCondLst>
                                  <p:childTnLst>
                                    <p:animRot by="-21600000">
                                      <p:cBhvr>
                                        <p:cTn id="1680" dur="3000" fill="hold"/>
                                        <p:tgtEl>
                                          <p:spTgt spid="8"/>
                                        </p:tgtEl>
                                        <p:attrNameLst>
                                          <p:attrName>r</p:attrName>
                                        </p:attrNameLst>
                                      </p:cBhvr>
                                    </p:animRot>
                                  </p:childTnLst>
                                </p:cTn>
                              </p:par>
                              <p:par>
                                <p:cTn id="1681" presetID="8" presetClass="emph" presetSubtype="0" fill="hold" grpId="4" nodeType="withEffect">
                                  <p:stCondLst>
                                    <p:cond delay="0"/>
                                  </p:stCondLst>
                                  <p:childTnLst>
                                    <p:animRot by="-21600000">
                                      <p:cBhvr>
                                        <p:cTn id="1682" dur="3000" fill="hold"/>
                                        <p:tgtEl>
                                          <p:spTgt spid="9"/>
                                        </p:tgtEl>
                                        <p:attrNameLst>
                                          <p:attrName>r</p:attrName>
                                        </p:attrNameLst>
                                      </p:cBhvr>
                                    </p:animRot>
                                  </p:childTnLst>
                                </p:cTn>
                              </p:par>
                              <p:par>
                                <p:cTn id="1683" presetID="8" presetClass="emph" presetSubtype="0" fill="hold" grpId="4" nodeType="withEffect">
                                  <p:stCondLst>
                                    <p:cond delay="0"/>
                                  </p:stCondLst>
                                  <p:childTnLst>
                                    <p:animRot by="-21600000">
                                      <p:cBhvr>
                                        <p:cTn id="1684" dur="3000" fill="hold"/>
                                        <p:tgtEl>
                                          <p:spTgt spid="10"/>
                                        </p:tgtEl>
                                        <p:attrNameLst>
                                          <p:attrName>r</p:attrName>
                                        </p:attrNameLst>
                                      </p:cBhvr>
                                    </p:animRot>
                                  </p:childTnLst>
                                </p:cTn>
                              </p:par>
                              <p:par>
                                <p:cTn id="1685" presetID="8" presetClass="emph" presetSubtype="0" fill="hold" grpId="4" nodeType="withEffect">
                                  <p:stCondLst>
                                    <p:cond delay="0"/>
                                  </p:stCondLst>
                                  <p:childTnLst>
                                    <p:animRot by="-21600000">
                                      <p:cBhvr>
                                        <p:cTn id="1686" dur="3000" fill="hold"/>
                                        <p:tgtEl>
                                          <p:spTgt spid="11"/>
                                        </p:tgtEl>
                                        <p:attrNameLst>
                                          <p:attrName>r</p:attrName>
                                        </p:attrNameLst>
                                      </p:cBhvr>
                                    </p:animRot>
                                  </p:childTnLst>
                                </p:cTn>
                              </p:par>
                              <p:par>
                                <p:cTn id="1687" presetID="8" presetClass="emph" presetSubtype="0" fill="hold" grpId="4" nodeType="withEffect">
                                  <p:stCondLst>
                                    <p:cond delay="0"/>
                                  </p:stCondLst>
                                  <p:childTnLst>
                                    <p:animRot by="-21600000">
                                      <p:cBhvr>
                                        <p:cTn id="1688" dur="3000" fill="hold"/>
                                        <p:tgtEl>
                                          <p:spTgt spid="12"/>
                                        </p:tgtEl>
                                        <p:attrNameLst>
                                          <p:attrName>r</p:attrName>
                                        </p:attrNameLst>
                                      </p:cBhvr>
                                    </p:animRot>
                                  </p:childTnLst>
                                </p:cTn>
                              </p:par>
                              <p:par>
                                <p:cTn id="1689" presetID="8" presetClass="emph" presetSubtype="0" fill="hold" grpId="4" nodeType="withEffect">
                                  <p:stCondLst>
                                    <p:cond delay="0"/>
                                  </p:stCondLst>
                                  <p:childTnLst>
                                    <p:animRot by="-21600000">
                                      <p:cBhvr>
                                        <p:cTn id="1690" dur="3000" fill="hold"/>
                                        <p:tgtEl>
                                          <p:spTgt spid="13"/>
                                        </p:tgtEl>
                                        <p:attrNameLst>
                                          <p:attrName>r</p:attrName>
                                        </p:attrNameLst>
                                      </p:cBhvr>
                                    </p:animRot>
                                  </p:childTnLst>
                                </p:cTn>
                              </p:par>
                              <p:par>
                                <p:cTn id="1691" presetID="8" presetClass="emph" presetSubtype="0" fill="hold" grpId="4" nodeType="withEffect">
                                  <p:stCondLst>
                                    <p:cond delay="0"/>
                                  </p:stCondLst>
                                  <p:childTnLst>
                                    <p:animRot by="-21600000">
                                      <p:cBhvr>
                                        <p:cTn id="1692" dur="3000" fill="hold"/>
                                        <p:tgtEl>
                                          <p:spTgt spid="14"/>
                                        </p:tgtEl>
                                        <p:attrNameLst>
                                          <p:attrName>r</p:attrName>
                                        </p:attrNameLst>
                                      </p:cBhvr>
                                    </p:animRot>
                                  </p:childTnLst>
                                </p:cTn>
                              </p:par>
                              <p:par>
                                <p:cTn id="1693" presetID="8" presetClass="emph" presetSubtype="0" fill="hold" grpId="4" nodeType="withEffect">
                                  <p:stCondLst>
                                    <p:cond delay="0"/>
                                  </p:stCondLst>
                                  <p:childTnLst>
                                    <p:animRot by="-21600000">
                                      <p:cBhvr>
                                        <p:cTn id="1694" dur="3000" fill="hold"/>
                                        <p:tgtEl>
                                          <p:spTgt spid="15"/>
                                        </p:tgtEl>
                                        <p:attrNameLst>
                                          <p:attrName>r</p:attrName>
                                        </p:attrNameLst>
                                      </p:cBhvr>
                                    </p:animRot>
                                  </p:childTnLst>
                                </p:cTn>
                              </p:par>
                              <p:par>
                                <p:cTn id="1695" presetID="8" presetClass="emph" presetSubtype="0" fill="hold" grpId="4" nodeType="withEffect">
                                  <p:stCondLst>
                                    <p:cond delay="0"/>
                                  </p:stCondLst>
                                  <p:childTnLst>
                                    <p:animRot by="-21600000">
                                      <p:cBhvr>
                                        <p:cTn id="1696" dur="3000" fill="hold"/>
                                        <p:tgtEl>
                                          <p:spTgt spid="16"/>
                                        </p:tgtEl>
                                        <p:attrNameLst>
                                          <p:attrName>r</p:attrName>
                                        </p:attrNameLst>
                                      </p:cBhvr>
                                    </p:animRot>
                                  </p:childTnLst>
                                </p:cTn>
                              </p:par>
                              <p:par>
                                <p:cTn id="1697" presetID="8" presetClass="emph" presetSubtype="0" fill="hold" grpId="4" nodeType="withEffect">
                                  <p:stCondLst>
                                    <p:cond delay="0"/>
                                  </p:stCondLst>
                                  <p:childTnLst>
                                    <p:animRot by="-21600000">
                                      <p:cBhvr>
                                        <p:cTn id="1698" dur="3000" fill="hold"/>
                                        <p:tgtEl>
                                          <p:spTgt spid="17"/>
                                        </p:tgtEl>
                                        <p:attrNameLst>
                                          <p:attrName>r</p:attrName>
                                        </p:attrNameLst>
                                      </p:cBhvr>
                                    </p:animRot>
                                  </p:childTnLst>
                                </p:cTn>
                              </p:par>
                              <p:par>
                                <p:cTn id="1699" presetID="8" presetClass="emph" presetSubtype="0" fill="hold" grpId="4" nodeType="withEffect">
                                  <p:stCondLst>
                                    <p:cond delay="0"/>
                                  </p:stCondLst>
                                  <p:childTnLst>
                                    <p:animRot by="-21600000">
                                      <p:cBhvr>
                                        <p:cTn id="1700" dur="3000" fill="hold"/>
                                        <p:tgtEl>
                                          <p:spTgt spid="18"/>
                                        </p:tgtEl>
                                        <p:attrNameLst>
                                          <p:attrName>r</p:attrName>
                                        </p:attrNameLst>
                                      </p:cBhvr>
                                    </p:animRot>
                                  </p:childTnLst>
                                </p:cTn>
                              </p:par>
                              <p:par>
                                <p:cTn id="1701" presetID="8" presetClass="emph" presetSubtype="0" fill="hold" grpId="4" nodeType="withEffect">
                                  <p:stCondLst>
                                    <p:cond delay="0"/>
                                  </p:stCondLst>
                                  <p:childTnLst>
                                    <p:animRot by="-21600000">
                                      <p:cBhvr>
                                        <p:cTn id="1702" dur="3000" fill="hold"/>
                                        <p:tgtEl>
                                          <p:spTgt spid="19"/>
                                        </p:tgtEl>
                                        <p:attrNameLst>
                                          <p:attrName>r</p:attrName>
                                        </p:attrNameLst>
                                      </p:cBhvr>
                                    </p:animRot>
                                  </p:childTnLst>
                                </p:cTn>
                              </p:par>
                              <p:par>
                                <p:cTn id="1703" presetID="8" presetClass="emph" presetSubtype="0" fill="hold" grpId="4" nodeType="withEffect">
                                  <p:stCondLst>
                                    <p:cond delay="0"/>
                                  </p:stCondLst>
                                  <p:childTnLst>
                                    <p:animRot by="-21600000">
                                      <p:cBhvr>
                                        <p:cTn id="1704" dur="3000" fill="hold"/>
                                        <p:tgtEl>
                                          <p:spTgt spid="20"/>
                                        </p:tgtEl>
                                        <p:attrNameLst>
                                          <p:attrName>r</p:attrName>
                                        </p:attrNameLst>
                                      </p:cBhvr>
                                    </p:animRot>
                                  </p:childTnLst>
                                </p:cTn>
                              </p:par>
                              <p:par>
                                <p:cTn id="1705" presetID="8" presetClass="emph" presetSubtype="0" fill="hold" grpId="4" nodeType="withEffect">
                                  <p:stCondLst>
                                    <p:cond delay="0"/>
                                  </p:stCondLst>
                                  <p:childTnLst>
                                    <p:animRot by="-21600000">
                                      <p:cBhvr>
                                        <p:cTn id="1706" dur="3000" fill="hold"/>
                                        <p:tgtEl>
                                          <p:spTgt spid="21"/>
                                        </p:tgtEl>
                                        <p:attrNameLst>
                                          <p:attrName>r</p:attrName>
                                        </p:attrNameLst>
                                      </p:cBhvr>
                                    </p:animRot>
                                  </p:childTnLst>
                                </p:cTn>
                              </p:par>
                              <p:par>
                                <p:cTn id="1707" presetID="8" presetClass="emph" presetSubtype="0" fill="hold" grpId="4" nodeType="withEffect">
                                  <p:stCondLst>
                                    <p:cond delay="0"/>
                                  </p:stCondLst>
                                  <p:childTnLst>
                                    <p:animRot by="-21600000">
                                      <p:cBhvr>
                                        <p:cTn id="1708" dur="3000" fill="hold"/>
                                        <p:tgtEl>
                                          <p:spTgt spid="22"/>
                                        </p:tgtEl>
                                        <p:attrNameLst>
                                          <p:attrName>r</p:attrName>
                                        </p:attrNameLst>
                                      </p:cBhvr>
                                    </p:animRot>
                                  </p:childTnLst>
                                </p:cTn>
                              </p:par>
                              <p:par>
                                <p:cTn id="1709" presetID="8" presetClass="emph" presetSubtype="0" fill="hold" grpId="4" nodeType="withEffect">
                                  <p:stCondLst>
                                    <p:cond delay="0"/>
                                  </p:stCondLst>
                                  <p:childTnLst>
                                    <p:animRot by="-21600000">
                                      <p:cBhvr>
                                        <p:cTn id="1710" dur="3000" fill="hold"/>
                                        <p:tgtEl>
                                          <p:spTgt spid="23"/>
                                        </p:tgtEl>
                                        <p:attrNameLst>
                                          <p:attrName>r</p:attrName>
                                        </p:attrNameLst>
                                      </p:cBhvr>
                                    </p:animRot>
                                  </p:childTnLst>
                                </p:cTn>
                              </p:par>
                              <p:par>
                                <p:cTn id="1711" presetID="8" presetClass="emph" presetSubtype="0" fill="hold" grpId="4" nodeType="withEffect">
                                  <p:stCondLst>
                                    <p:cond delay="0"/>
                                  </p:stCondLst>
                                  <p:childTnLst>
                                    <p:animRot by="-21600000">
                                      <p:cBhvr>
                                        <p:cTn id="1712" dur="3000" fill="hold"/>
                                        <p:tgtEl>
                                          <p:spTgt spid="24"/>
                                        </p:tgtEl>
                                        <p:attrNameLst>
                                          <p:attrName>r</p:attrName>
                                        </p:attrNameLst>
                                      </p:cBhvr>
                                    </p:animRot>
                                  </p:childTnLst>
                                </p:cTn>
                              </p:par>
                              <p:par>
                                <p:cTn id="1713" presetID="8" presetClass="emph" presetSubtype="0" fill="hold" grpId="4" nodeType="withEffect">
                                  <p:stCondLst>
                                    <p:cond delay="0"/>
                                  </p:stCondLst>
                                  <p:childTnLst>
                                    <p:animRot by="-21600000">
                                      <p:cBhvr>
                                        <p:cTn id="1714" dur="3000" fill="hold"/>
                                        <p:tgtEl>
                                          <p:spTgt spid="25"/>
                                        </p:tgtEl>
                                        <p:attrNameLst>
                                          <p:attrName>r</p:attrName>
                                        </p:attrNameLst>
                                      </p:cBhvr>
                                    </p:animRot>
                                  </p:childTnLst>
                                </p:cTn>
                              </p:par>
                              <p:par>
                                <p:cTn id="1715" presetID="8" presetClass="emph" presetSubtype="0" fill="hold" grpId="4" nodeType="withEffect">
                                  <p:stCondLst>
                                    <p:cond delay="0"/>
                                  </p:stCondLst>
                                  <p:childTnLst>
                                    <p:animRot by="-21600000">
                                      <p:cBhvr>
                                        <p:cTn id="1716" dur="3000" fill="hold"/>
                                        <p:tgtEl>
                                          <p:spTgt spid="26"/>
                                        </p:tgtEl>
                                        <p:attrNameLst>
                                          <p:attrName>r</p:attrName>
                                        </p:attrNameLst>
                                      </p:cBhvr>
                                    </p:animRot>
                                  </p:childTnLst>
                                </p:cTn>
                              </p:par>
                              <p:par>
                                <p:cTn id="1717" presetID="8" presetClass="emph" presetSubtype="0" fill="hold" grpId="4" nodeType="withEffect">
                                  <p:stCondLst>
                                    <p:cond delay="0"/>
                                  </p:stCondLst>
                                  <p:childTnLst>
                                    <p:animRot by="-21600000">
                                      <p:cBhvr>
                                        <p:cTn id="1718" dur="3000" fill="hold"/>
                                        <p:tgtEl>
                                          <p:spTgt spid="27"/>
                                        </p:tgtEl>
                                        <p:attrNameLst>
                                          <p:attrName>r</p:attrName>
                                        </p:attrNameLst>
                                      </p:cBhvr>
                                    </p:animRot>
                                  </p:childTnLst>
                                </p:cTn>
                              </p:par>
                              <p:par>
                                <p:cTn id="1719" presetID="8" presetClass="emph" presetSubtype="0" fill="hold" grpId="4" nodeType="withEffect">
                                  <p:stCondLst>
                                    <p:cond delay="0"/>
                                  </p:stCondLst>
                                  <p:childTnLst>
                                    <p:animRot by="-21600000">
                                      <p:cBhvr>
                                        <p:cTn id="1720" dur="3000" fill="hold"/>
                                        <p:tgtEl>
                                          <p:spTgt spid="28"/>
                                        </p:tgtEl>
                                        <p:attrNameLst>
                                          <p:attrName>r</p:attrName>
                                        </p:attrNameLst>
                                      </p:cBhvr>
                                    </p:animRot>
                                  </p:childTnLst>
                                </p:cTn>
                              </p:par>
                              <p:par>
                                <p:cTn id="1721" presetID="8" presetClass="emph" presetSubtype="0" fill="hold" grpId="4" nodeType="withEffect">
                                  <p:stCondLst>
                                    <p:cond delay="0"/>
                                  </p:stCondLst>
                                  <p:childTnLst>
                                    <p:animRot by="-21600000">
                                      <p:cBhvr>
                                        <p:cTn id="1722" dur="3000" fill="hold"/>
                                        <p:tgtEl>
                                          <p:spTgt spid="29"/>
                                        </p:tgtEl>
                                        <p:attrNameLst>
                                          <p:attrName>r</p:attrName>
                                        </p:attrNameLst>
                                      </p:cBhvr>
                                    </p:animRot>
                                  </p:childTnLst>
                                </p:cTn>
                              </p:par>
                              <p:par>
                                <p:cTn id="1723" presetID="8" presetClass="emph" presetSubtype="0" fill="hold" grpId="4" nodeType="withEffect">
                                  <p:stCondLst>
                                    <p:cond delay="0"/>
                                  </p:stCondLst>
                                  <p:childTnLst>
                                    <p:animRot by="-21600000">
                                      <p:cBhvr>
                                        <p:cTn id="1724" dur="3000" fill="hold"/>
                                        <p:tgtEl>
                                          <p:spTgt spid="30"/>
                                        </p:tgtEl>
                                        <p:attrNameLst>
                                          <p:attrName>r</p:attrName>
                                        </p:attrNameLst>
                                      </p:cBhvr>
                                    </p:animRot>
                                  </p:childTnLst>
                                </p:cTn>
                              </p:par>
                              <p:par>
                                <p:cTn id="1725" presetID="8" presetClass="emph" presetSubtype="0" fill="hold" grpId="4" nodeType="withEffect">
                                  <p:stCondLst>
                                    <p:cond delay="0"/>
                                  </p:stCondLst>
                                  <p:childTnLst>
                                    <p:animRot by="-21600000">
                                      <p:cBhvr>
                                        <p:cTn id="1726" dur="3000" fill="hold"/>
                                        <p:tgtEl>
                                          <p:spTgt spid="31"/>
                                        </p:tgtEl>
                                        <p:attrNameLst>
                                          <p:attrName>r</p:attrName>
                                        </p:attrNameLst>
                                      </p:cBhvr>
                                    </p:animRot>
                                  </p:childTnLst>
                                </p:cTn>
                              </p:par>
                              <p:par>
                                <p:cTn id="1727" presetID="8" presetClass="emph" presetSubtype="0" fill="hold" grpId="4" nodeType="withEffect">
                                  <p:stCondLst>
                                    <p:cond delay="0"/>
                                  </p:stCondLst>
                                  <p:childTnLst>
                                    <p:animRot by="-21600000">
                                      <p:cBhvr>
                                        <p:cTn id="1728" dur="3000" fill="hold"/>
                                        <p:tgtEl>
                                          <p:spTgt spid="32"/>
                                        </p:tgtEl>
                                        <p:attrNameLst>
                                          <p:attrName>r</p:attrName>
                                        </p:attrNameLst>
                                      </p:cBhvr>
                                    </p:animRot>
                                  </p:childTnLst>
                                </p:cTn>
                              </p:par>
                              <p:par>
                                <p:cTn id="1729" presetID="8" presetClass="emph" presetSubtype="0" fill="hold" grpId="4" nodeType="withEffect">
                                  <p:stCondLst>
                                    <p:cond delay="0"/>
                                  </p:stCondLst>
                                  <p:childTnLst>
                                    <p:animRot by="-21600000">
                                      <p:cBhvr>
                                        <p:cTn id="1730" dur="3000" fill="hold"/>
                                        <p:tgtEl>
                                          <p:spTgt spid="33"/>
                                        </p:tgtEl>
                                        <p:attrNameLst>
                                          <p:attrName>r</p:attrName>
                                        </p:attrNameLst>
                                      </p:cBhvr>
                                    </p:animRot>
                                  </p:childTnLst>
                                </p:cTn>
                              </p:par>
                              <p:par>
                                <p:cTn id="1731" presetID="8" presetClass="emph" presetSubtype="0" fill="hold" grpId="4" nodeType="withEffect">
                                  <p:stCondLst>
                                    <p:cond delay="0"/>
                                  </p:stCondLst>
                                  <p:childTnLst>
                                    <p:animRot by="-21600000">
                                      <p:cBhvr>
                                        <p:cTn id="1732" dur="3000" fill="hold"/>
                                        <p:tgtEl>
                                          <p:spTgt spid="34"/>
                                        </p:tgtEl>
                                        <p:attrNameLst>
                                          <p:attrName>r</p:attrName>
                                        </p:attrNameLst>
                                      </p:cBhvr>
                                    </p:animRot>
                                  </p:childTnLst>
                                </p:cTn>
                              </p:par>
                              <p:par>
                                <p:cTn id="1733" presetID="8" presetClass="emph" presetSubtype="0" fill="hold" grpId="4" nodeType="withEffect">
                                  <p:stCondLst>
                                    <p:cond delay="0"/>
                                  </p:stCondLst>
                                  <p:childTnLst>
                                    <p:animRot by="-21600000">
                                      <p:cBhvr>
                                        <p:cTn id="1734" dur="3000" fill="hold"/>
                                        <p:tgtEl>
                                          <p:spTgt spid="35"/>
                                        </p:tgtEl>
                                        <p:attrNameLst>
                                          <p:attrName>r</p:attrName>
                                        </p:attrNameLst>
                                      </p:cBhvr>
                                    </p:animRot>
                                  </p:childTnLst>
                                </p:cTn>
                              </p:par>
                              <p:par>
                                <p:cTn id="1735" presetID="8" presetClass="emph" presetSubtype="0" fill="hold" grpId="4" nodeType="withEffect">
                                  <p:stCondLst>
                                    <p:cond delay="0"/>
                                  </p:stCondLst>
                                  <p:childTnLst>
                                    <p:animRot by="-21600000">
                                      <p:cBhvr>
                                        <p:cTn id="1736" dur="3000" fill="hold"/>
                                        <p:tgtEl>
                                          <p:spTgt spid="36"/>
                                        </p:tgtEl>
                                        <p:attrNameLst>
                                          <p:attrName>r</p:attrName>
                                        </p:attrNameLst>
                                      </p:cBhvr>
                                    </p:animRot>
                                  </p:childTnLst>
                                </p:cTn>
                              </p:par>
                              <p:par>
                                <p:cTn id="1737" presetID="8" presetClass="emph" presetSubtype="0" fill="hold" grpId="4" nodeType="withEffect">
                                  <p:stCondLst>
                                    <p:cond delay="0"/>
                                  </p:stCondLst>
                                  <p:childTnLst>
                                    <p:animRot by="-21600000">
                                      <p:cBhvr>
                                        <p:cTn id="1738" dur="3000" fill="hold"/>
                                        <p:tgtEl>
                                          <p:spTgt spid="101"/>
                                        </p:tgtEl>
                                        <p:attrNameLst>
                                          <p:attrName>r</p:attrName>
                                        </p:attrNameLst>
                                      </p:cBhvr>
                                    </p:animRot>
                                  </p:childTnLst>
                                </p:cTn>
                              </p:par>
                              <p:par>
                                <p:cTn id="1739" presetID="8" presetClass="emph" presetSubtype="0" fill="hold" grpId="4" nodeType="withEffect">
                                  <p:stCondLst>
                                    <p:cond delay="0"/>
                                  </p:stCondLst>
                                  <p:childTnLst>
                                    <p:animRot by="-21600000">
                                      <p:cBhvr>
                                        <p:cTn id="1740" dur="3000" fill="hold"/>
                                        <p:tgtEl>
                                          <p:spTgt spid="102"/>
                                        </p:tgtEl>
                                        <p:attrNameLst>
                                          <p:attrName>r</p:attrName>
                                        </p:attrNameLst>
                                      </p:cBhvr>
                                    </p:animRot>
                                  </p:childTnLst>
                                </p:cTn>
                              </p:par>
                              <p:par>
                                <p:cTn id="1741" presetID="8" presetClass="emph" presetSubtype="0" fill="hold" grpId="4" nodeType="withEffect">
                                  <p:stCondLst>
                                    <p:cond delay="0"/>
                                  </p:stCondLst>
                                  <p:childTnLst>
                                    <p:animRot by="-21600000">
                                      <p:cBhvr>
                                        <p:cTn id="1742" dur="3000" fill="hold"/>
                                        <p:tgtEl>
                                          <p:spTgt spid="103"/>
                                        </p:tgtEl>
                                        <p:attrNameLst>
                                          <p:attrName>r</p:attrName>
                                        </p:attrNameLst>
                                      </p:cBhvr>
                                    </p:animRot>
                                  </p:childTnLst>
                                </p:cTn>
                              </p:par>
                              <p:par>
                                <p:cTn id="1743" presetID="8" presetClass="emph" presetSubtype="0" fill="hold" grpId="4" nodeType="withEffect">
                                  <p:stCondLst>
                                    <p:cond delay="0"/>
                                  </p:stCondLst>
                                  <p:childTnLst>
                                    <p:animRot by="-21600000">
                                      <p:cBhvr>
                                        <p:cTn id="1744" dur="3000" fill="hold"/>
                                        <p:tgtEl>
                                          <p:spTgt spid="104"/>
                                        </p:tgtEl>
                                        <p:attrNameLst>
                                          <p:attrName>r</p:attrName>
                                        </p:attrNameLst>
                                      </p:cBhvr>
                                    </p:animRot>
                                  </p:childTnLst>
                                </p:cTn>
                              </p:par>
                              <p:par>
                                <p:cTn id="1745" presetID="8" presetClass="emph" presetSubtype="0" fill="hold" grpId="4" nodeType="withEffect">
                                  <p:stCondLst>
                                    <p:cond delay="0"/>
                                  </p:stCondLst>
                                  <p:childTnLst>
                                    <p:animRot by="-21600000">
                                      <p:cBhvr>
                                        <p:cTn id="1746" dur="3000" fill="hold"/>
                                        <p:tgtEl>
                                          <p:spTgt spid="105"/>
                                        </p:tgtEl>
                                        <p:attrNameLst>
                                          <p:attrName>r</p:attrName>
                                        </p:attrNameLst>
                                      </p:cBhvr>
                                    </p:animRot>
                                  </p:childTnLst>
                                </p:cTn>
                              </p:par>
                              <p:par>
                                <p:cTn id="1747" presetID="8" presetClass="emph" presetSubtype="0" fill="hold" grpId="4" nodeType="withEffect">
                                  <p:stCondLst>
                                    <p:cond delay="0"/>
                                  </p:stCondLst>
                                  <p:childTnLst>
                                    <p:animRot by="-21600000">
                                      <p:cBhvr>
                                        <p:cTn id="1748" dur="3000" fill="hold"/>
                                        <p:tgtEl>
                                          <p:spTgt spid="106"/>
                                        </p:tgtEl>
                                        <p:attrNameLst>
                                          <p:attrName>r</p:attrName>
                                        </p:attrNameLst>
                                      </p:cBhvr>
                                    </p:animRot>
                                  </p:childTnLst>
                                </p:cTn>
                              </p:par>
                              <p:par>
                                <p:cTn id="1749" presetID="8" presetClass="emph" presetSubtype="0" fill="hold" grpId="4" nodeType="withEffect">
                                  <p:stCondLst>
                                    <p:cond delay="0"/>
                                  </p:stCondLst>
                                  <p:childTnLst>
                                    <p:animRot by="-21600000">
                                      <p:cBhvr>
                                        <p:cTn id="1750" dur="3000" fill="hold"/>
                                        <p:tgtEl>
                                          <p:spTgt spid="107"/>
                                        </p:tgtEl>
                                        <p:attrNameLst>
                                          <p:attrName>r</p:attrName>
                                        </p:attrNameLst>
                                      </p:cBhvr>
                                    </p:animRot>
                                  </p:childTnLst>
                                </p:cTn>
                              </p:par>
                              <p:par>
                                <p:cTn id="1751" presetID="8" presetClass="emph" presetSubtype="0" fill="hold" grpId="4" nodeType="withEffect">
                                  <p:stCondLst>
                                    <p:cond delay="0"/>
                                  </p:stCondLst>
                                  <p:childTnLst>
                                    <p:animRot by="-21600000">
                                      <p:cBhvr>
                                        <p:cTn id="1752" dur="3000" fill="hold"/>
                                        <p:tgtEl>
                                          <p:spTgt spid="108"/>
                                        </p:tgtEl>
                                        <p:attrNameLst>
                                          <p:attrName>r</p:attrName>
                                        </p:attrNameLst>
                                      </p:cBhvr>
                                    </p:animRot>
                                  </p:childTnLst>
                                </p:cTn>
                              </p:par>
                              <p:par>
                                <p:cTn id="1753" presetID="8" presetClass="emph" presetSubtype="0" fill="hold" grpId="4" nodeType="withEffect">
                                  <p:stCondLst>
                                    <p:cond delay="0"/>
                                  </p:stCondLst>
                                  <p:childTnLst>
                                    <p:animRot by="-21600000">
                                      <p:cBhvr>
                                        <p:cTn id="1754" dur="3000" fill="hold"/>
                                        <p:tgtEl>
                                          <p:spTgt spid="109"/>
                                        </p:tgtEl>
                                        <p:attrNameLst>
                                          <p:attrName>r</p:attrName>
                                        </p:attrNameLst>
                                      </p:cBhvr>
                                    </p:animRot>
                                  </p:childTnLst>
                                </p:cTn>
                              </p:par>
                              <p:par>
                                <p:cTn id="1755" presetID="8" presetClass="emph" presetSubtype="0" fill="hold" grpId="4" nodeType="withEffect">
                                  <p:stCondLst>
                                    <p:cond delay="0"/>
                                  </p:stCondLst>
                                  <p:childTnLst>
                                    <p:animRot by="-21600000">
                                      <p:cBhvr>
                                        <p:cTn id="1756" dur="3000" fill="hold"/>
                                        <p:tgtEl>
                                          <p:spTgt spid="110"/>
                                        </p:tgtEl>
                                        <p:attrNameLst>
                                          <p:attrName>r</p:attrName>
                                        </p:attrNameLst>
                                      </p:cBhvr>
                                    </p:animRot>
                                  </p:childTnLst>
                                </p:cTn>
                              </p:par>
                              <p:par>
                                <p:cTn id="1757" presetID="8" presetClass="emph" presetSubtype="0" fill="hold" grpId="4" nodeType="withEffect">
                                  <p:stCondLst>
                                    <p:cond delay="0"/>
                                  </p:stCondLst>
                                  <p:childTnLst>
                                    <p:animRot by="-21600000">
                                      <p:cBhvr>
                                        <p:cTn id="1758" dur="3000" fill="hold"/>
                                        <p:tgtEl>
                                          <p:spTgt spid="111"/>
                                        </p:tgtEl>
                                        <p:attrNameLst>
                                          <p:attrName>r</p:attrName>
                                        </p:attrNameLst>
                                      </p:cBhvr>
                                    </p:animRot>
                                  </p:childTnLst>
                                </p:cTn>
                              </p:par>
                              <p:par>
                                <p:cTn id="1759" presetID="8" presetClass="emph" presetSubtype="0" fill="hold" grpId="4" nodeType="withEffect">
                                  <p:stCondLst>
                                    <p:cond delay="0"/>
                                  </p:stCondLst>
                                  <p:childTnLst>
                                    <p:animRot by="-21600000">
                                      <p:cBhvr>
                                        <p:cTn id="1760" dur="3000" fill="hold"/>
                                        <p:tgtEl>
                                          <p:spTgt spid="112"/>
                                        </p:tgtEl>
                                        <p:attrNameLst>
                                          <p:attrName>r</p:attrName>
                                        </p:attrNameLst>
                                      </p:cBhvr>
                                    </p:animRot>
                                  </p:childTnLst>
                                </p:cTn>
                              </p:par>
                              <p:par>
                                <p:cTn id="1761" presetID="8" presetClass="emph" presetSubtype="0" fill="hold" grpId="4" nodeType="withEffect">
                                  <p:stCondLst>
                                    <p:cond delay="0"/>
                                  </p:stCondLst>
                                  <p:childTnLst>
                                    <p:animRot by="-21600000">
                                      <p:cBhvr>
                                        <p:cTn id="1762" dur="3000" fill="hold"/>
                                        <p:tgtEl>
                                          <p:spTgt spid="113"/>
                                        </p:tgtEl>
                                        <p:attrNameLst>
                                          <p:attrName>r</p:attrName>
                                        </p:attrNameLst>
                                      </p:cBhvr>
                                    </p:animRot>
                                  </p:childTnLst>
                                </p:cTn>
                              </p:par>
                              <p:par>
                                <p:cTn id="1763" presetID="8" presetClass="emph" presetSubtype="0" fill="hold" grpId="4" nodeType="withEffect">
                                  <p:stCondLst>
                                    <p:cond delay="0"/>
                                  </p:stCondLst>
                                  <p:childTnLst>
                                    <p:animRot by="-21600000">
                                      <p:cBhvr>
                                        <p:cTn id="1764" dur="3000" fill="hold"/>
                                        <p:tgtEl>
                                          <p:spTgt spid="114"/>
                                        </p:tgtEl>
                                        <p:attrNameLst>
                                          <p:attrName>r</p:attrName>
                                        </p:attrNameLst>
                                      </p:cBhvr>
                                    </p:animRot>
                                  </p:childTnLst>
                                </p:cTn>
                              </p:par>
                              <p:par>
                                <p:cTn id="1765" presetID="8" presetClass="emph" presetSubtype="0" fill="hold" grpId="4" nodeType="withEffect">
                                  <p:stCondLst>
                                    <p:cond delay="0"/>
                                  </p:stCondLst>
                                  <p:childTnLst>
                                    <p:animRot by="-21600000">
                                      <p:cBhvr>
                                        <p:cTn id="1766" dur="3000" fill="hold"/>
                                        <p:tgtEl>
                                          <p:spTgt spid="115"/>
                                        </p:tgtEl>
                                        <p:attrNameLst>
                                          <p:attrName>r</p:attrName>
                                        </p:attrNameLst>
                                      </p:cBhvr>
                                    </p:animRot>
                                  </p:childTnLst>
                                </p:cTn>
                              </p:par>
                              <p:par>
                                <p:cTn id="1767" presetID="8" presetClass="emph" presetSubtype="0" fill="hold" grpId="4" nodeType="withEffect">
                                  <p:stCondLst>
                                    <p:cond delay="0"/>
                                  </p:stCondLst>
                                  <p:childTnLst>
                                    <p:animRot by="-21600000">
                                      <p:cBhvr>
                                        <p:cTn id="1768" dur="3000" fill="hold"/>
                                        <p:tgtEl>
                                          <p:spTgt spid="116"/>
                                        </p:tgtEl>
                                        <p:attrNameLst>
                                          <p:attrName>r</p:attrName>
                                        </p:attrNameLst>
                                      </p:cBhvr>
                                    </p:animRot>
                                  </p:childTnLst>
                                </p:cTn>
                              </p:par>
                              <p:par>
                                <p:cTn id="1769" presetID="8" presetClass="emph" presetSubtype="0" fill="hold" grpId="4" nodeType="withEffect">
                                  <p:stCondLst>
                                    <p:cond delay="0"/>
                                  </p:stCondLst>
                                  <p:childTnLst>
                                    <p:animRot by="-21600000">
                                      <p:cBhvr>
                                        <p:cTn id="1770" dur="3000" fill="hold"/>
                                        <p:tgtEl>
                                          <p:spTgt spid="117"/>
                                        </p:tgtEl>
                                        <p:attrNameLst>
                                          <p:attrName>r</p:attrName>
                                        </p:attrNameLst>
                                      </p:cBhvr>
                                    </p:animRot>
                                  </p:childTnLst>
                                </p:cTn>
                              </p:par>
                              <p:par>
                                <p:cTn id="1771" presetID="8" presetClass="emph" presetSubtype="0" fill="hold" grpId="4" nodeType="withEffect">
                                  <p:stCondLst>
                                    <p:cond delay="0"/>
                                  </p:stCondLst>
                                  <p:childTnLst>
                                    <p:animRot by="-21600000">
                                      <p:cBhvr>
                                        <p:cTn id="1772" dur="3000" fill="hold"/>
                                        <p:tgtEl>
                                          <p:spTgt spid="118"/>
                                        </p:tgtEl>
                                        <p:attrNameLst>
                                          <p:attrName>r</p:attrName>
                                        </p:attrNameLst>
                                      </p:cBhvr>
                                    </p:animRot>
                                  </p:childTnLst>
                                </p:cTn>
                              </p:par>
                              <p:par>
                                <p:cTn id="1773" presetID="8" presetClass="emph" presetSubtype="0" fill="hold" grpId="4" nodeType="withEffect">
                                  <p:stCondLst>
                                    <p:cond delay="0"/>
                                  </p:stCondLst>
                                  <p:childTnLst>
                                    <p:animRot by="-21600000">
                                      <p:cBhvr>
                                        <p:cTn id="1774" dur="3000" fill="hold"/>
                                        <p:tgtEl>
                                          <p:spTgt spid="119"/>
                                        </p:tgtEl>
                                        <p:attrNameLst>
                                          <p:attrName>r</p:attrName>
                                        </p:attrNameLst>
                                      </p:cBhvr>
                                    </p:animRot>
                                  </p:childTnLst>
                                </p:cTn>
                              </p:par>
                              <p:par>
                                <p:cTn id="1775" presetID="8" presetClass="emph" presetSubtype="0" fill="hold" grpId="4" nodeType="withEffect">
                                  <p:stCondLst>
                                    <p:cond delay="0"/>
                                  </p:stCondLst>
                                  <p:childTnLst>
                                    <p:animRot by="-21600000">
                                      <p:cBhvr>
                                        <p:cTn id="1776" dur="3000" fill="hold"/>
                                        <p:tgtEl>
                                          <p:spTgt spid="120"/>
                                        </p:tgtEl>
                                        <p:attrNameLst>
                                          <p:attrName>r</p:attrName>
                                        </p:attrNameLst>
                                      </p:cBhvr>
                                    </p:animRot>
                                  </p:childTnLst>
                                </p:cTn>
                              </p:par>
                              <p:par>
                                <p:cTn id="1777" presetID="8" presetClass="emph" presetSubtype="0" fill="hold" grpId="4" nodeType="withEffect">
                                  <p:stCondLst>
                                    <p:cond delay="0"/>
                                  </p:stCondLst>
                                  <p:childTnLst>
                                    <p:animRot by="-21600000">
                                      <p:cBhvr>
                                        <p:cTn id="1778" dur="3000" fill="hold"/>
                                        <p:tgtEl>
                                          <p:spTgt spid="121"/>
                                        </p:tgtEl>
                                        <p:attrNameLst>
                                          <p:attrName>r</p:attrName>
                                        </p:attrNameLst>
                                      </p:cBhvr>
                                    </p:animRot>
                                  </p:childTnLst>
                                </p:cTn>
                              </p:par>
                              <p:par>
                                <p:cTn id="1779" presetID="8" presetClass="emph" presetSubtype="0" fill="hold" grpId="4" nodeType="withEffect">
                                  <p:stCondLst>
                                    <p:cond delay="0"/>
                                  </p:stCondLst>
                                  <p:childTnLst>
                                    <p:animRot by="-21600000">
                                      <p:cBhvr>
                                        <p:cTn id="1780" dur="3000" fill="hold"/>
                                        <p:tgtEl>
                                          <p:spTgt spid="122"/>
                                        </p:tgtEl>
                                        <p:attrNameLst>
                                          <p:attrName>r</p:attrName>
                                        </p:attrNameLst>
                                      </p:cBhvr>
                                    </p:animRot>
                                  </p:childTnLst>
                                </p:cTn>
                              </p:par>
                              <p:par>
                                <p:cTn id="1781" presetID="8" presetClass="emph" presetSubtype="0" fill="hold" grpId="4" nodeType="withEffect">
                                  <p:stCondLst>
                                    <p:cond delay="0"/>
                                  </p:stCondLst>
                                  <p:childTnLst>
                                    <p:animRot by="-21600000">
                                      <p:cBhvr>
                                        <p:cTn id="1782" dur="3000" fill="hold"/>
                                        <p:tgtEl>
                                          <p:spTgt spid="123"/>
                                        </p:tgtEl>
                                        <p:attrNameLst>
                                          <p:attrName>r</p:attrName>
                                        </p:attrNameLst>
                                      </p:cBhvr>
                                    </p:animRot>
                                  </p:childTnLst>
                                </p:cTn>
                              </p:par>
                              <p:par>
                                <p:cTn id="1783" presetID="8" presetClass="emph" presetSubtype="0" fill="hold" grpId="4" nodeType="withEffect">
                                  <p:stCondLst>
                                    <p:cond delay="0"/>
                                  </p:stCondLst>
                                  <p:childTnLst>
                                    <p:animRot by="-21600000">
                                      <p:cBhvr>
                                        <p:cTn id="1784" dur="3000" fill="hold"/>
                                        <p:tgtEl>
                                          <p:spTgt spid="124"/>
                                        </p:tgtEl>
                                        <p:attrNameLst>
                                          <p:attrName>r</p:attrName>
                                        </p:attrNameLst>
                                      </p:cBhvr>
                                    </p:animRot>
                                  </p:childTnLst>
                                </p:cTn>
                              </p:par>
                              <p:par>
                                <p:cTn id="1785" presetID="8" presetClass="emph" presetSubtype="0" fill="hold" grpId="4" nodeType="withEffect">
                                  <p:stCondLst>
                                    <p:cond delay="0"/>
                                  </p:stCondLst>
                                  <p:childTnLst>
                                    <p:animRot by="-21600000">
                                      <p:cBhvr>
                                        <p:cTn id="1786" dur="3000" fill="hold"/>
                                        <p:tgtEl>
                                          <p:spTgt spid="125"/>
                                        </p:tgtEl>
                                        <p:attrNameLst>
                                          <p:attrName>r</p:attrName>
                                        </p:attrNameLst>
                                      </p:cBhvr>
                                    </p:animRot>
                                  </p:childTnLst>
                                </p:cTn>
                              </p:par>
                              <p:par>
                                <p:cTn id="1787" presetID="8" presetClass="emph" presetSubtype="0" fill="hold" grpId="4" nodeType="withEffect">
                                  <p:stCondLst>
                                    <p:cond delay="0"/>
                                  </p:stCondLst>
                                  <p:childTnLst>
                                    <p:animRot by="-21600000">
                                      <p:cBhvr>
                                        <p:cTn id="1788" dur="3000" fill="hold"/>
                                        <p:tgtEl>
                                          <p:spTgt spid="126"/>
                                        </p:tgtEl>
                                        <p:attrNameLst>
                                          <p:attrName>r</p:attrName>
                                        </p:attrNameLst>
                                      </p:cBhvr>
                                    </p:animRot>
                                  </p:childTnLst>
                                </p:cTn>
                              </p:par>
                              <p:par>
                                <p:cTn id="1789" presetID="8" presetClass="emph" presetSubtype="0" fill="hold" grpId="4" nodeType="withEffect">
                                  <p:stCondLst>
                                    <p:cond delay="0"/>
                                  </p:stCondLst>
                                  <p:childTnLst>
                                    <p:animRot by="-21600000">
                                      <p:cBhvr>
                                        <p:cTn id="1790" dur="3000" fill="hold"/>
                                        <p:tgtEl>
                                          <p:spTgt spid="127"/>
                                        </p:tgtEl>
                                        <p:attrNameLst>
                                          <p:attrName>r</p:attrName>
                                        </p:attrNameLst>
                                      </p:cBhvr>
                                    </p:animRot>
                                  </p:childTnLst>
                                </p:cTn>
                              </p:par>
                              <p:par>
                                <p:cTn id="1791" presetID="8" presetClass="emph" presetSubtype="0" fill="hold" grpId="4" nodeType="withEffect">
                                  <p:stCondLst>
                                    <p:cond delay="0"/>
                                  </p:stCondLst>
                                  <p:childTnLst>
                                    <p:animRot by="-21600000">
                                      <p:cBhvr>
                                        <p:cTn id="1792" dur="3000" fill="hold"/>
                                        <p:tgtEl>
                                          <p:spTgt spid="128"/>
                                        </p:tgtEl>
                                        <p:attrNameLst>
                                          <p:attrName>r</p:attrName>
                                        </p:attrNameLst>
                                      </p:cBhvr>
                                    </p:animRot>
                                  </p:childTnLst>
                                </p:cTn>
                              </p:par>
                              <p:par>
                                <p:cTn id="1793" presetID="8" presetClass="emph" presetSubtype="0" fill="hold" grpId="4" nodeType="withEffect">
                                  <p:stCondLst>
                                    <p:cond delay="0"/>
                                  </p:stCondLst>
                                  <p:childTnLst>
                                    <p:animRot by="-21600000">
                                      <p:cBhvr>
                                        <p:cTn id="1794" dur="3000" fill="hold"/>
                                        <p:tgtEl>
                                          <p:spTgt spid="129"/>
                                        </p:tgtEl>
                                        <p:attrNameLst>
                                          <p:attrName>r</p:attrName>
                                        </p:attrNameLst>
                                      </p:cBhvr>
                                    </p:animRot>
                                  </p:childTnLst>
                                </p:cTn>
                              </p:par>
                              <p:par>
                                <p:cTn id="1795" presetID="8" presetClass="emph" presetSubtype="0" fill="hold" grpId="4" nodeType="withEffect">
                                  <p:stCondLst>
                                    <p:cond delay="0"/>
                                  </p:stCondLst>
                                  <p:childTnLst>
                                    <p:animRot by="-21600000">
                                      <p:cBhvr>
                                        <p:cTn id="1796" dur="3000" fill="hold"/>
                                        <p:tgtEl>
                                          <p:spTgt spid="130"/>
                                        </p:tgtEl>
                                        <p:attrNameLst>
                                          <p:attrName>r</p:attrName>
                                        </p:attrNameLst>
                                      </p:cBhvr>
                                    </p:animRot>
                                  </p:childTnLst>
                                </p:cTn>
                              </p:par>
                              <p:par>
                                <p:cTn id="1797" presetID="8" presetClass="emph" presetSubtype="0" fill="hold" grpId="4" nodeType="withEffect">
                                  <p:stCondLst>
                                    <p:cond delay="0"/>
                                  </p:stCondLst>
                                  <p:childTnLst>
                                    <p:animRot by="-21600000">
                                      <p:cBhvr>
                                        <p:cTn id="1798" dur="3000" fill="hold"/>
                                        <p:tgtEl>
                                          <p:spTgt spid="131"/>
                                        </p:tgtEl>
                                        <p:attrNameLst>
                                          <p:attrName>r</p:attrName>
                                        </p:attrNameLst>
                                      </p:cBhvr>
                                    </p:animRot>
                                  </p:childTnLst>
                                </p:cTn>
                              </p:par>
                              <p:par>
                                <p:cTn id="1799" presetID="8" presetClass="emph" presetSubtype="0" fill="hold" grpId="4" nodeType="withEffect">
                                  <p:stCondLst>
                                    <p:cond delay="0"/>
                                  </p:stCondLst>
                                  <p:childTnLst>
                                    <p:animRot by="-21600000">
                                      <p:cBhvr>
                                        <p:cTn id="1800" dur="3000" fill="hold"/>
                                        <p:tgtEl>
                                          <p:spTgt spid="132"/>
                                        </p:tgtEl>
                                        <p:attrNameLst>
                                          <p:attrName>r</p:attrName>
                                        </p:attrNameLst>
                                      </p:cBhvr>
                                    </p:animRot>
                                  </p:childTnLst>
                                </p:cTn>
                              </p:par>
                              <p:par>
                                <p:cTn id="1801" presetID="8" presetClass="emph" presetSubtype="0" fill="hold" grpId="4" nodeType="withEffect">
                                  <p:stCondLst>
                                    <p:cond delay="0"/>
                                  </p:stCondLst>
                                  <p:childTnLst>
                                    <p:animRot by="21600000">
                                      <p:cBhvr>
                                        <p:cTn id="1802" dur="3000" fill="hold"/>
                                        <p:tgtEl>
                                          <p:spTgt spid="37"/>
                                        </p:tgtEl>
                                        <p:attrNameLst>
                                          <p:attrName>r</p:attrName>
                                        </p:attrNameLst>
                                      </p:cBhvr>
                                    </p:animRot>
                                  </p:childTnLst>
                                </p:cTn>
                              </p:par>
                              <p:par>
                                <p:cTn id="1803" presetID="8" presetClass="emph" presetSubtype="0" fill="hold" grpId="4" nodeType="withEffect">
                                  <p:stCondLst>
                                    <p:cond delay="0"/>
                                  </p:stCondLst>
                                  <p:childTnLst>
                                    <p:animRot by="21600000">
                                      <p:cBhvr>
                                        <p:cTn id="1804" dur="3000" fill="hold"/>
                                        <p:tgtEl>
                                          <p:spTgt spid="38"/>
                                        </p:tgtEl>
                                        <p:attrNameLst>
                                          <p:attrName>r</p:attrName>
                                        </p:attrNameLst>
                                      </p:cBhvr>
                                    </p:animRot>
                                  </p:childTnLst>
                                </p:cTn>
                              </p:par>
                              <p:par>
                                <p:cTn id="1805" presetID="8" presetClass="emph" presetSubtype="0" fill="hold" grpId="4" nodeType="withEffect">
                                  <p:stCondLst>
                                    <p:cond delay="0"/>
                                  </p:stCondLst>
                                  <p:childTnLst>
                                    <p:animRot by="21600000">
                                      <p:cBhvr>
                                        <p:cTn id="1806" dur="3000" fill="hold"/>
                                        <p:tgtEl>
                                          <p:spTgt spid="39"/>
                                        </p:tgtEl>
                                        <p:attrNameLst>
                                          <p:attrName>r</p:attrName>
                                        </p:attrNameLst>
                                      </p:cBhvr>
                                    </p:animRot>
                                  </p:childTnLst>
                                </p:cTn>
                              </p:par>
                              <p:par>
                                <p:cTn id="1807" presetID="8" presetClass="emph" presetSubtype="0" fill="hold" grpId="4" nodeType="withEffect">
                                  <p:stCondLst>
                                    <p:cond delay="0"/>
                                  </p:stCondLst>
                                  <p:childTnLst>
                                    <p:animRot by="21600000">
                                      <p:cBhvr>
                                        <p:cTn id="1808" dur="3000" fill="hold"/>
                                        <p:tgtEl>
                                          <p:spTgt spid="40"/>
                                        </p:tgtEl>
                                        <p:attrNameLst>
                                          <p:attrName>r</p:attrName>
                                        </p:attrNameLst>
                                      </p:cBhvr>
                                    </p:animRot>
                                  </p:childTnLst>
                                </p:cTn>
                              </p:par>
                              <p:par>
                                <p:cTn id="1809" presetID="8" presetClass="emph" presetSubtype="0" fill="hold" grpId="4" nodeType="withEffect">
                                  <p:stCondLst>
                                    <p:cond delay="0"/>
                                  </p:stCondLst>
                                  <p:childTnLst>
                                    <p:animRot by="21600000">
                                      <p:cBhvr>
                                        <p:cTn id="1810" dur="3000" fill="hold"/>
                                        <p:tgtEl>
                                          <p:spTgt spid="41"/>
                                        </p:tgtEl>
                                        <p:attrNameLst>
                                          <p:attrName>r</p:attrName>
                                        </p:attrNameLst>
                                      </p:cBhvr>
                                    </p:animRot>
                                  </p:childTnLst>
                                </p:cTn>
                              </p:par>
                              <p:par>
                                <p:cTn id="1811" presetID="8" presetClass="emph" presetSubtype="0" fill="hold" grpId="4" nodeType="withEffect">
                                  <p:stCondLst>
                                    <p:cond delay="0"/>
                                  </p:stCondLst>
                                  <p:childTnLst>
                                    <p:animRot by="21600000">
                                      <p:cBhvr>
                                        <p:cTn id="1812" dur="3000" fill="hold"/>
                                        <p:tgtEl>
                                          <p:spTgt spid="42"/>
                                        </p:tgtEl>
                                        <p:attrNameLst>
                                          <p:attrName>r</p:attrName>
                                        </p:attrNameLst>
                                      </p:cBhvr>
                                    </p:animRot>
                                  </p:childTnLst>
                                </p:cTn>
                              </p:par>
                              <p:par>
                                <p:cTn id="1813" presetID="8" presetClass="emph" presetSubtype="0" fill="hold" grpId="4" nodeType="withEffect">
                                  <p:stCondLst>
                                    <p:cond delay="0"/>
                                  </p:stCondLst>
                                  <p:childTnLst>
                                    <p:animRot by="21600000">
                                      <p:cBhvr>
                                        <p:cTn id="1814" dur="3000" fill="hold"/>
                                        <p:tgtEl>
                                          <p:spTgt spid="43"/>
                                        </p:tgtEl>
                                        <p:attrNameLst>
                                          <p:attrName>r</p:attrName>
                                        </p:attrNameLst>
                                      </p:cBhvr>
                                    </p:animRot>
                                  </p:childTnLst>
                                </p:cTn>
                              </p:par>
                              <p:par>
                                <p:cTn id="1815" presetID="8" presetClass="emph" presetSubtype="0" fill="hold" grpId="4" nodeType="withEffect">
                                  <p:stCondLst>
                                    <p:cond delay="0"/>
                                  </p:stCondLst>
                                  <p:childTnLst>
                                    <p:animRot by="21600000">
                                      <p:cBhvr>
                                        <p:cTn id="1816" dur="3000" fill="hold"/>
                                        <p:tgtEl>
                                          <p:spTgt spid="44"/>
                                        </p:tgtEl>
                                        <p:attrNameLst>
                                          <p:attrName>r</p:attrName>
                                        </p:attrNameLst>
                                      </p:cBhvr>
                                    </p:animRot>
                                  </p:childTnLst>
                                </p:cTn>
                              </p:par>
                              <p:par>
                                <p:cTn id="1817" presetID="8" presetClass="emph" presetSubtype="0" fill="hold" grpId="4" nodeType="withEffect">
                                  <p:stCondLst>
                                    <p:cond delay="0"/>
                                  </p:stCondLst>
                                  <p:childTnLst>
                                    <p:animRot by="21600000">
                                      <p:cBhvr>
                                        <p:cTn id="1818" dur="3000" fill="hold"/>
                                        <p:tgtEl>
                                          <p:spTgt spid="45"/>
                                        </p:tgtEl>
                                        <p:attrNameLst>
                                          <p:attrName>r</p:attrName>
                                        </p:attrNameLst>
                                      </p:cBhvr>
                                    </p:animRot>
                                  </p:childTnLst>
                                </p:cTn>
                              </p:par>
                              <p:par>
                                <p:cTn id="1819" presetID="8" presetClass="emph" presetSubtype="0" fill="hold" grpId="4" nodeType="withEffect">
                                  <p:stCondLst>
                                    <p:cond delay="0"/>
                                  </p:stCondLst>
                                  <p:childTnLst>
                                    <p:animRot by="21600000">
                                      <p:cBhvr>
                                        <p:cTn id="1820" dur="3000" fill="hold"/>
                                        <p:tgtEl>
                                          <p:spTgt spid="46"/>
                                        </p:tgtEl>
                                        <p:attrNameLst>
                                          <p:attrName>r</p:attrName>
                                        </p:attrNameLst>
                                      </p:cBhvr>
                                    </p:animRot>
                                  </p:childTnLst>
                                </p:cTn>
                              </p:par>
                              <p:par>
                                <p:cTn id="1821" presetID="8" presetClass="emph" presetSubtype="0" fill="hold" grpId="4" nodeType="withEffect">
                                  <p:stCondLst>
                                    <p:cond delay="0"/>
                                  </p:stCondLst>
                                  <p:childTnLst>
                                    <p:animRot by="21600000">
                                      <p:cBhvr>
                                        <p:cTn id="1822" dur="3000" fill="hold"/>
                                        <p:tgtEl>
                                          <p:spTgt spid="47"/>
                                        </p:tgtEl>
                                        <p:attrNameLst>
                                          <p:attrName>r</p:attrName>
                                        </p:attrNameLst>
                                      </p:cBhvr>
                                    </p:animRot>
                                  </p:childTnLst>
                                </p:cTn>
                              </p:par>
                              <p:par>
                                <p:cTn id="1823" presetID="8" presetClass="emph" presetSubtype="0" fill="hold" grpId="4" nodeType="withEffect">
                                  <p:stCondLst>
                                    <p:cond delay="0"/>
                                  </p:stCondLst>
                                  <p:childTnLst>
                                    <p:animRot by="21600000">
                                      <p:cBhvr>
                                        <p:cTn id="1824" dur="3000" fill="hold"/>
                                        <p:tgtEl>
                                          <p:spTgt spid="48"/>
                                        </p:tgtEl>
                                        <p:attrNameLst>
                                          <p:attrName>r</p:attrName>
                                        </p:attrNameLst>
                                      </p:cBhvr>
                                    </p:animRot>
                                  </p:childTnLst>
                                </p:cTn>
                              </p:par>
                              <p:par>
                                <p:cTn id="1825" presetID="8" presetClass="emph" presetSubtype="0" fill="hold" grpId="4" nodeType="withEffect">
                                  <p:stCondLst>
                                    <p:cond delay="0"/>
                                  </p:stCondLst>
                                  <p:childTnLst>
                                    <p:animRot by="21600000">
                                      <p:cBhvr>
                                        <p:cTn id="1826" dur="3000" fill="hold"/>
                                        <p:tgtEl>
                                          <p:spTgt spid="49"/>
                                        </p:tgtEl>
                                        <p:attrNameLst>
                                          <p:attrName>r</p:attrName>
                                        </p:attrNameLst>
                                      </p:cBhvr>
                                    </p:animRot>
                                  </p:childTnLst>
                                </p:cTn>
                              </p:par>
                              <p:par>
                                <p:cTn id="1827" presetID="8" presetClass="emph" presetSubtype="0" fill="hold" grpId="4" nodeType="withEffect">
                                  <p:stCondLst>
                                    <p:cond delay="0"/>
                                  </p:stCondLst>
                                  <p:childTnLst>
                                    <p:animRot by="21600000">
                                      <p:cBhvr>
                                        <p:cTn id="1828" dur="3000" fill="hold"/>
                                        <p:tgtEl>
                                          <p:spTgt spid="50"/>
                                        </p:tgtEl>
                                        <p:attrNameLst>
                                          <p:attrName>r</p:attrName>
                                        </p:attrNameLst>
                                      </p:cBhvr>
                                    </p:animRot>
                                  </p:childTnLst>
                                </p:cTn>
                              </p:par>
                              <p:par>
                                <p:cTn id="1829" presetID="8" presetClass="emph" presetSubtype="0" fill="hold" grpId="4" nodeType="withEffect">
                                  <p:stCondLst>
                                    <p:cond delay="0"/>
                                  </p:stCondLst>
                                  <p:childTnLst>
                                    <p:animRot by="21600000">
                                      <p:cBhvr>
                                        <p:cTn id="1830" dur="3000" fill="hold"/>
                                        <p:tgtEl>
                                          <p:spTgt spid="51"/>
                                        </p:tgtEl>
                                        <p:attrNameLst>
                                          <p:attrName>r</p:attrName>
                                        </p:attrNameLst>
                                      </p:cBhvr>
                                    </p:animRot>
                                  </p:childTnLst>
                                </p:cTn>
                              </p:par>
                              <p:par>
                                <p:cTn id="1831" presetID="8" presetClass="emph" presetSubtype="0" fill="hold" grpId="4" nodeType="withEffect">
                                  <p:stCondLst>
                                    <p:cond delay="0"/>
                                  </p:stCondLst>
                                  <p:childTnLst>
                                    <p:animRot by="21600000">
                                      <p:cBhvr>
                                        <p:cTn id="1832" dur="3000" fill="hold"/>
                                        <p:tgtEl>
                                          <p:spTgt spid="52"/>
                                        </p:tgtEl>
                                        <p:attrNameLst>
                                          <p:attrName>r</p:attrName>
                                        </p:attrNameLst>
                                      </p:cBhvr>
                                    </p:animRot>
                                  </p:childTnLst>
                                </p:cTn>
                              </p:par>
                              <p:par>
                                <p:cTn id="1833" presetID="8" presetClass="emph" presetSubtype="0" fill="hold" grpId="4" nodeType="withEffect">
                                  <p:stCondLst>
                                    <p:cond delay="0"/>
                                  </p:stCondLst>
                                  <p:childTnLst>
                                    <p:animRot by="21600000">
                                      <p:cBhvr>
                                        <p:cTn id="1834" dur="3000" fill="hold"/>
                                        <p:tgtEl>
                                          <p:spTgt spid="53"/>
                                        </p:tgtEl>
                                        <p:attrNameLst>
                                          <p:attrName>r</p:attrName>
                                        </p:attrNameLst>
                                      </p:cBhvr>
                                    </p:animRot>
                                  </p:childTnLst>
                                </p:cTn>
                              </p:par>
                              <p:par>
                                <p:cTn id="1835" presetID="8" presetClass="emph" presetSubtype="0" fill="hold" grpId="4" nodeType="withEffect">
                                  <p:stCondLst>
                                    <p:cond delay="0"/>
                                  </p:stCondLst>
                                  <p:childTnLst>
                                    <p:animRot by="21600000">
                                      <p:cBhvr>
                                        <p:cTn id="1836" dur="3000" fill="hold"/>
                                        <p:tgtEl>
                                          <p:spTgt spid="54"/>
                                        </p:tgtEl>
                                        <p:attrNameLst>
                                          <p:attrName>r</p:attrName>
                                        </p:attrNameLst>
                                      </p:cBhvr>
                                    </p:animRot>
                                  </p:childTnLst>
                                </p:cTn>
                              </p:par>
                              <p:par>
                                <p:cTn id="1837" presetID="8" presetClass="emph" presetSubtype="0" fill="hold" grpId="4" nodeType="withEffect">
                                  <p:stCondLst>
                                    <p:cond delay="0"/>
                                  </p:stCondLst>
                                  <p:childTnLst>
                                    <p:animRot by="21600000">
                                      <p:cBhvr>
                                        <p:cTn id="1838" dur="3000" fill="hold"/>
                                        <p:tgtEl>
                                          <p:spTgt spid="55"/>
                                        </p:tgtEl>
                                        <p:attrNameLst>
                                          <p:attrName>r</p:attrName>
                                        </p:attrNameLst>
                                      </p:cBhvr>
                                    </p:animRot>
                                  </p:childTnLst>
                                </p:cTn>
                              </p:par>
                              <p:par>
                                <p:cTn id="1839" presetID="8" presetClass="emph" presetSubtype="0" fill="hold" grpId="4" nodeType="withEffect">
                                  <p:stCondLst>
                                    <p:cond delay="0"/>
                                  </p:stCondLst>
                                  <p:childTnLst>
                                    <p:animRot by="21600000">
                                      <p:cBhvr>
                                        <p:cTn id="1840" dur="3000" fill="hold"/>
                                        <p:tgtEl>
                                          <p:spTgt spid="56"/>
                                        </p:tgtEl>
                                        <p:attrNameLst>
                                          <p:attrName>r</p:attrName>
                                        </p:attrNameLst>
                                      </p:cBhvr>
                                    </p:animRot>
                                  </p:childTnLst>
                                </p:cTn>
                              </p:par>
                              <p:par>
                                <p:cTn id="1841" presetID="8" presetClass="emph" presetSubtype="0" fill="hold" grpId="4" nodeType="withEffect">
                                  <p:stCondLst>
                                    <p:cond delay="0"/>
                                  </p:stCondLst>
                                  <p:childTnLst>
                                    <p:animRot by="21600000">
                                      <p:cBhvr>
                                        <p:cTn id="1842" dur="3000" fill="hold"/>
                                        <p:tgtEl>
                                          <p:spTgt spid="57"/>
                                        </p:tgtEl>
                                        <p:attrNameLst>
                                          <p:attrName>r</p:attrName>
                                        </p:attrNameLst>
                                      </p:cBhvr>
                                    </p:animRot>
                                  </p:childTnLst>
                                </p:cTn>
                              </p:par>
                              <p:par>
                                <p:cTn id="1843" presetID="8" presetClass="emph" presetSubtype="0" fill="hold" grpId="4" nodeType="withEffect">
                                  <p:stCondLst>
                                    <p:cond delay="0"/>
                                  </p:stCondLst>
                                  <p:childTnLst>
                                    <p:animRot by="21600000">
                                      <p:cBhvr>
                                        <p:cTn id="1844" dur="3000" fill="hold"/>
                                        <p:tgtEl>
                                          <p:spTgt spid="58"/>
                                        </p:tgtEl>
                                        <p:attrNameLst>
                                          <p:attrName>r</p:attrName>
                                        </p:attrNameLst>
                                      </p:cBhvr>
                                    </p:animRot>
                                  </p:childTnLst>
                                </p:cTn>
                              </p:par>
                              <p:par>
                                <p:cTn id="1845" presetID="8" presetClass="emph" presetSubtype="0" fill="hold" grpId="4" nodeType="withEffect">
                                  <p:stCondLst>
                                    <p:cond delay="0"/>
                                  </p:stCondLst>
                                  <p:childTnLst>
                                    <p:animRot by="21600000">
                                      <p:cBhvr>
                                        <p:cTn id="1846" dur="3000" fill="hold"/>
                                        <p:tgtEl>
                                          <p:spTgt spid="59"/>
                                        </p:tgtEl>
                                        <p:attrNameLst>
                                          <p:attrName>r</p:attrName>
                                        </p:attrNameLst>
                                      </p:cBhvr>
                                    </p:animRot>
                                  </p:childTnLst>
                                </p:cTn>
                              </p:par>
                              <p:par>
                                <p:cTn id="1847" presetID="8" presetClass="emph" presetSubtype="0" fill="hold" grpId="4" nodeType="withEffect">
                                  <p:stCondLst>
                                    <p:cond delay="0"/>
                                  </p:stCondLst>
                                  <p:childTnLst>
                                    <p:animRot by="21600000">
                                      <p:cBhvr>
                                        <p:cTn id="1848" dur="3000" fill="hold"/>
                                        <p:tgtEl>
                                          <p:spTgt spid="60"/>
                                        </p:tgtEl>
                                        <p:attrNameLst>
                                          <p:attrName>r</p:attrName>
                                        </p:attrNameLst>
                                      </p:cBhvr>
                                    </p:animRot>
                                  </p:childTnLst>
                                </p:cTn>
                              </p:par>
                              <p:par>
                                <p:cTn id="1849" presetID="8" presetClass="emph" presetSubtype="0" fill="hold" grpId="4" nodeType="withEffect">
                                  <p:stCondLst>
                                    <p:cond delay="0"/>
                                  </p:stCondLst>
                                  <p:childTnLst>
                                    <p:animRot by="21600000">
                                      <p:cBhvr>
                                        <p:cTn id="1850" dur="3000" fill="hold"/>
                                        <p:tgtEl>
                                          <p:spTgt spid="61"/>
                                        </p:tgtEl>
                                        <p:attrNameLst>
                                          <p:attrName>r</p:attrName>
                                        </p:attrNameLst>
                                      </p:cBhvr>
                                    </p:animRot>
                                  </p:childTnLst>
                                </p:cTn>
                              </p:par>
                              <p:par>
                                <p:cTn id="1851" presetID="8" presetClass="emph" presetSubtype="0" fill="hold" grpId="4" nodeType="withEffect">
                                  <p:stCondLst>
                                    <p:cond delay="0"/>
                                  </p:stCondLst>
                                  <p:childTnLst>
                                    <p:animRot by="21600000">
                                      <p:cBhvr>
                                        <p:cTn id="1852" dur="3000" fill="hold"/>
                                        <p:tgtEl>
                                          <p:spTgt spid="62"/>
                                        </p:tgtEl>
                                        <p:attrNameLst>
                                          <p:attrName>r</p:attrName>
                                        </p:attrNameLst>
                                      </p:cBhvr>
                                    </p:animRot>
                                  </p:childTnLst>
                                </p:cTn>
                              </p:par>
                              <p:par>
                                <p:cTn id="1853" presetID="8" presetClass="emph" presetSubtype="0" fill="hold" grpId="4" nodeType="withEffect">
                                  <p:stCondLst>
                                    <p:cond delay="0"/>
                                  </p:stCondLst>
                                  <p:childTnLst>
                                    <p:animRot by="21600000">
                                      <p:cBhvr>
                                        <p:cTn id="1854" dur="3000" fill="hold"/>
                                        <p:tgtEl>
                                          <p:spTgt spid="63"/>
                                        </p:tgtEl>
                                        <p:attrNameLst>
                                          <p:attrName>r</p:attrName>
                                        </p:attrNameLst>
                                      </p:cBhvr>
                                    </p:animRot>
                                  </p:childTnLst>
                                </p:cTn>
                              </p:par>
                              <p:par>
                                <p:cTn id="1855" presetID="8" presetClass="emph" presetSubtype="0" fill="hold" grpId="4" nodeType="withEffect">
                                  <p:stCondLst>
                                    <p:cond delay="0"/>
                                  </p:stCondLst>
                                  <p:childTnLst>
                                    <p:animRot by="21600000">
                                      <p:cBhvr>
                                        <p:cTn id="1856" dur="3000" fill="hold"/>
                                        <p:tgtEl>
                                          <p:spTgt spid="64"/>
                                        </p:tgtEl>
                                        <p:attrNameLst>
                                          <p:attrName>r</p:attrName>
                                        </p:attrNameLst>
                                      </p:cBhvr>
                                    </p:animRot>
                                  </p:childTnLst>
                                </p:cTn>
                              </p:par>
                              <p:par>
                                <p:cTn id="1857" presetID="8" presetClass="emph" presetSubtype="0" fill="hold" grpId="4" nodeType="withEffect">
                                  <p:stCondLst>
                                    <p:cond delay="0"/>
                                  </p:stCondLst>
                                  <p:childTnLst>
                                    <p:animRot by="21600000">
                                      <p:cBhvr>
                                        <p:cTn id="1858" dur="3000" fill="hold"/>
                                        <p:tgtEl>
                                          <p:spTgt spid="65"/>
                                        </p:tgtEl>
                                        <p:attrNameLst>
                                          <p:attrName>r</p:attrName>
                                        </p:attrNameLst>
                                      </p:cBhvr>
                                    </p:animRot>
                                  </p:childTnLst>
                                </p:cTn>
                              </p:par>
                              <p:par>
                                <p:cTn id="1859" presetID="8" presetClass="emph" presetSubtype="0" fill="hold" grpId="4" nodeType="withEffect">
                                  <p:stCondLst>
                                    <p:cond delay="0"/>
                                  </p:stCondLst>
                                  <p:childTnLst>
                                    <p:animRot by="21600000">
                                      <p:cBhvr>
                                        <p:cTn id="1860" dur="3000" fill="hold"/>
                                        <p:tgtEl>
                                          <p:spTgt spid="66"/>
                                        </p:tgtEl>
                                        <p:attrNameLst>
                                          <p:attrName>r</p:attrName>
                                        </p:attrNameLst>
                                      </p:cBhvr>
                                    </p:animRot>
                                  </p:childTnLst>
                                </p:cTn>
                              </p:par>
                              <p:par>
                                <p:cTn id="1861" presetID="8" presetClass="emph" presetSubtype="0" fill="hold" grpId="4" nodeType="withEffect">
                                  <p:stCondLst>
                                    <p:cond delay="0"/>
                                  </p:stCondLst>
                                  <p:childTnLst>
                                    <p:animRot by="21600000">
                                      <p:cBhvr>
                                        <p:cTn id="1862" dur="3000" fill="hold"/>
                                        <p:tgtEl>
                                          <p:spTgt spid="67"/>
                                        </p:tgtEl>
                                        <p:attrNameLst>
                                          <p:attrName>r</p:attrName>
                                        </p:attrNameLst>
                                      </p:cBhvr>
                                    </p:animRot>
                                  </p:childTnLst>
                                </p:cTn>
                              </p:par>
                              <p:par>
                                <p:cTn id="1863" presetID="8" presetClass="emph" presetSubtype="0" fill="hold" grpId="4" nodeType="withEffect">
                                  <p:stCondLst>
                                    <p:cond delay="0"/>
                                  </p:stCondLst>
                                  <p:childTnLst>
                                    <p:animRot by="21600000">
                                      <p:cBhvr>
                                        <p:cTn id="1864" dur="3000" fill="hold"/>
                                        <p:tgtEl>
                                          <p:spTgt spid="68"/>
                                        </p:tgtEl>
                                        <p:attrNameLst>
                                          <p:attrName>r</p:attrName>
                                        </p:attrNameLst>
                                      </p:cBhvr>
                                    </p:animRot>
                                  </p:childTnLst>
                                </p:cTn>
                              </p:par>
                              <p:par>
                                <p:cTn id="1865" presetID="8" presetClass="emph" presetSubtype="0" fill="hold" grpId="4" nodeType="withEffect">
                                  <p:stCondLst>
                                    <p:cond delay="0"/>
                                  </p:stCondLst>
                                  <p:childTnLst>
                                    <p:animRot by="21600000">
                                      <p:cBhvr>
                                        <p:cTn id="1866" dur="3000" fill="hold"/>
                                        <p:tgtEl>
                                          <p:spTgt spid="69"/>
                                        </p:tgtEl>
                                        <p:attrNameLst>
                                          <p:attrName>r</p:attrName>
                                        </p:attrNameLst>
                                      </p:cBhvr>
                                    </p:animRot>
                                  </p:childTnLst>
                                </p:cTn>
                              </p:par>
                              <p:par>
                                <p:cTn id="1867" presetID="8" presetClass="emph" presetSubtype="0" fill="hold" grpId="4" nodeType="withEffect">
                                  <p:stCondLst>
                                    <p:cond delay="0"/>
                                  </p:stCondLst>
                                  <p:childTnLst>
                                    <p:animRot by="21600000">
                                      <p:cBhvr>
                                        <p:cTn id="1868" dur="3000" fill="hold"/>
                                        <p:tgtEl>
                                          <p:spTgt spid="70"/>
                                        </p:tgtEl>
                                        <p:attrNameLst>
                                          <p:attrName>r</p:attrName>
                                        </p:attrNameLst>
                                      </p:cBhvr>
                                    </p:animRot>
                                  </p:childTnLst>
                                </p:cTn>
                              </p:par>
                              <p:par>
                                <p:cTn id="1869" presetID="8" presetClass="emph" presetSubtype="0" fill="hold" grpId="4" nodeType="withEffect">
                                  <p:stCondLst>
                                    <p:cond delay="0"/>
                                  </p:stCondLst>
                                  <p:childTnLst>
                                    <p:animRot by="21600000">
                                      <p:cBhvr>
                                        <p:cTn id="1870" dur="3000" fill="hold"/>
                                        <p:tgtEl>
                                          <p:spTgt spid="71"/>
                                        </p:tgtEl>
                                        <p:attrNameLst>
                                          <p:attrName>r</p:attrName>
                                        </p:attrNameLst>
                                      </p:cBhvr>
                                    </p:animRot>
                                  </p:childTnLst>
                                </p:cTn>
                              </p:par>
                              <p:par>
                                <p:cTn id="1871" presetID="8" presetClass="emph" presetSubtype="0" fill="hold" grpId="4" nodeType="withEffect">
                                  <p:stCondLst>
                                    <p:cond delay="0"/>
                                  </p:stCondLst>
                                  <p:childTnLst>
                                    <p:animRot by="21600000">
                                      <p:cBhvr>
                                        <p:cTn id="1872" dur="3000" fill="hold"/>
                                        <p:tgtEl>
                                          <p:spTgt spid="72"/>
                                        </p:tgtEl>
                                        <p:attrNameLst>
                                          <p:attrName>r</p:attrName>
                                        </p:attrNameLst>
                                      </p:cBhvr>
                                    </p:animRot>
                                  </p:childTnLst>
                                </p:cTn>
                              </p:par>
                              <p:par>
                                <p:cTn id="1873" presetID="8" presetClass="emph" presetSubtype="0" fill="hold" grpId="4" nodeType="withEffect">
                                  <p:stCondLst>
                                    <p:cond delay="0"/>
                                  </p:stCondLst>
                                  <p:childTnLst>
                                    <p:animRot by="21600000">
                                      <p:cBhvr>
                                        <p:cTn id="1874" dur="3000" fill="hold"/>
                                        <p:tgtEl>
                                          <p:spTgt spid="73"/>
                                        </p:tgtEl>
                                        <p:attrNameLst>
                                          <p:attrName>r</p:attrName>
                                        </p:attrNameLst>
                                      </p:cBhvr>
                                    </p:animRot>
                                  </p:childTnLst>
                                </p:cTn>
                              </p:par>
                              <p:par>
                                <p:cTn id="1875" presetID="8" presetClass="emph" presetSubtype="0" fill="hold" grpId="4" nodeType="withEffect">
                                  <p:stCondLst>
                                    <p:cond delay="0"/>
                                  </p:stCondLst>
                                  <p:childTnLst>
                                    <p:animRot by="21600000">
                                      <p:cBhvr>
                                        <p:cTn id="1876" dur="3000" fill="hold"/>
                                        <p:tgtEl>
                                          <p:spTgt spid="74"/>
                                        </p:tgtEl>
                                        <p:attrNameLst>
                                          <p:attrName>r</p:attrName>
                                        </p:attrNameLst>
                                      </p:cBhvr>
                                    </p:animRot>
                                  </p:childTnLst>
                                </p:cTn>
                              </p:par>
                              <p:par>
                                <p:cTn id="1877" presetID="8" presetClass="emph" presetSubtype="0" fill="hold" grpId="4" nodeType="withEffect">
                                  <p:stCondLst>
                                    <p:cond delay="0"/>
                                  </p:stCondLst>
                                  <p:childTnLst>
                                    <p:animRot by="21600000">
                                      <p:cBhvr>
                                        <p:cTn id="1878" dur="3000" fill="hold"/>
                                        <p:tgtEl>
                                          <p:spTgt spid="75"/>
                                        </p:tgtEl>
                                        <p:attrNameLst>
                                          <p:attrName>r</p:attrName>
                                        </p:attrNameLst>
                                      </p:cBhvr>
                                    </p:animRot>
                                  </p:childTnLst>
                                </p:cTn>
                              </p:par>
                              <p:par>
                                <p:cTn id="1879" presetID="8" presetClass="emph" presetSubtype="0" fill="hold" grpId="4" nodeType="withEffect">
                                  <p:stCondLst>
                                    <p:cond delay="0"/>
                                  </p:stCondLst>
                                  <p:childTnLst>
                                    <p:animRot by="21600000">
                                      <p:cBhvr>
                                        <p:cTn id="1880" dur="3000" fill="hold"/>
                                        <p:tgtEl>
                                          <p:spTgt spid="76"/>
                                        </p:tgtEl>
                                        <p:attrNameLst>
                                          <p:attrName>r</p:attrName>
                                        </p:attrNameLst>
                                      </p:cBhvr>
                                    </p:animRot>
                                  </p:childTnLst>
                                </p:cTn>
                              </p:par>
                              <p:par>
                                <p:cTn id="1881" presetID="8" presetClass="emph" presetSubtype="0" fill="hold" grpId="4" nodeType="withEffect">
                                  <p:stCondLst>
                                    <p:cond delay="0"/>
                                  </p:stCondLst>
                                  <p:childTnLst>
                                    <p:animRot by="21600000">
                                      <p:cBhvr>
                                        <p:cTn id="1882" dur="3000" fill="hold"/>
                                        <p:tgtEl>
                                          <p:spTgt spid="77"/>
                                        </p:tgtEl>
                                        <p:attrNameLst>
                                          <p:attrName>r</p:attrName>
                                        </p:attrNameLst>
                                      </p:cBhvr>
                                    </p:animRot>
                                  </p:childTnLst>
                                </p:cTn>
                              </p:par>
                              <p:par>
                                <p:cTn id="1883" presetID="8" presetClass="emph" presetSubtype="0" fill="hold" grpId="4" nodeType="withEffect">
                                  <p:stCondLst>
                                    <p:cond delay="0"/>
                                  </p:stCondLst>
                                  <p:childTnLst>
                                    <p:animRot by="21600000">
                                      <p:cBhvr>
                                        <p:cTn id="1884" dur="3000" fill="hold"/>
                                        <p:tgtEl>
                                          <p:spTgt spid="78"/>
                                        </p:tgtEl>
                                        <p:attrNameLst>
                                          <p:attrName>r</p:attrName>
                                        </p:attrNameLst>
                                      </p:cBhvr>
                                    </p:animRot>
                                  </p:childTnLst>
                                </p:cTn>
                              </p:par>
                              <p:par>
                                <p:cTn id="1885" presetID="8" presetClass="emph" presetSubtype="0" fill="hold" grpId="4" nodeType="withEffect">
                                  <p:stCondLst>
                                    <p:cond delay="0"/>
                                  </p:stCondLst>
                                  <p:childTnLst>
                                    <p:animRot by="21600000">
                                      <p:cBhvr>
                                        <p:cTn id="1886" dur="3000" fill="hold"/>
                                        <p:tgtEl>
                                          <p:spTgt spid="79"/>
                                        </p:tgtEl>
                                        <p:attrNameLst>
                                          <p:attrName>r</p:attrName>
                                        </p:attrNameLst>
                                      </p:cBhvr>
                                    </p:animRot>
                                  </p:childTnLst>
                                </p:cTn>
                              </p:par>
                              <p:par>
                                <p:cTn id="1887" presetID="8" presetClass="emph" presetSubtype="0" fill="hold" grpId="4" nodeType="withEffect">
                                  <p:stCondLst>
                                    <p:cond delay="0"/>
                                  </p:stCondLst>
                                  <p:childTnLst>
                                    <p:animRot by="21600000">
                                      <p:cBhvr>
                                        <p:cTn id="1888" dur="3000" fill="hold"/>
                                        <p:tgtEl>
                                          <p:spTgt spid="80"/>
                                        </p:tgtEl>
                                        <p:attrNameLst>
                                          <p:attrName>r</p:attrName>
                                        </p:attrNameLst>
                                      </p:cBhvr>
                                    </p:animRot>
                                  </p:childTnLst>
                                </p:cTn>
                              </p:par>
                              <p:par>
                                <p:cTn id="1889" presetID="8" presetClass="emph" presetSubtype="0" fill="hold" grpId="4" nodeType="withEffect">
                                  <p:stCondLst>
                                    <p:cond delay="0"/>
                                  </p:stCondLst>
                                  <p:childTnLst>
                                    <p:animRot by="21600000">
                                      <p:cBhvr>
                                        <p:cTn id="1890" dur="3000" fill="hold"/>
                                        <p:tgtEl>
                                          <p:spTgt spid="81"/>
                                        </p:tgtEl>
                                        <p:attrNameLst>
                                          <p:attrName>r</p:attrName>
                                        </p:attrNameLst>
                                      </p:cBhvr>
                                    </p:animRot>
                                  </p:childTnLst>
                                </p:cTn>
                              </p:par>
                              <p:par>
                                <p:cTn id="1891" presetID="8" presetClass="emph" presetSubtype="0" fill="hold" grpId="4" nodeType="withEffect">
                                  <p:stCondLst>
                                    <p:cond delay="0"/>
                                  </p:stCondLst>
                                  <p:childTnLst>
                                    <p:animRot by="21600000">
                                      <p:cBhvr>
                                        <p:cTn id="1892" dur="3000" fill="hold"/>
                                        <p:tgtEl>
                                          <p:spTgt spid="82"/>
                                        </p:tgtEl>
                                        <p:attrNameLst>
                                          <p:attrName>r</p:attrName>
                                        </p:attrNameLst>
                                      </p:cBhvr>
                                    </p:animRot>
                                  </p:childTnLst>
                                </p:cTn>
                              </p:par>
                              <p:par>
                                <p:cTn id="1893" presetID="8" presetClass="emph" presetSubtype="0" fill="hold" grpId="4" nodeType="withEffect">
                                  <p:stCondLst>
                                    <p:cond delay="0"/>
                                  </p:stCondLst>
                                  <p:childTnLst>
                                    <p:animRot by="21600000">
                                      <p:cBhvr>
                                        <p:cTn id="1894" dur="3000" fill="hold"/>
                                        <p:tgtEl>
                                          <p:spTgt spid="83"/>
                                        </p:tgtEl>
                                        <p:attrNameLst>
                                          <p:attrName>r</p:attrName>
                                        </p:attrNameLst>
                                      </p:cBhvr>
                                    </p:animRot>
                                  </p:childTnLst>
                                </p:cTn>
                              </p:par>
                              <p:par>
                                <p:cTn id="1895" presetID="8" presetClass="emph" presetSubtype="0" fill="hold" grpId="4" nodeType="withEffect">
                                  <p:stCondLst>
                                    <p:cond delay="0"/>
                                  </p:stCondLst>
                                  <p:childTnLst>
                                    <p:animRot by="21600000">
                                      <p:cBhvr>
                                        <p:cTn id="1896" dur="3000" fill="hold"/>
                                        <p:tgtEl>
                                          <p:spTgt spid="84"/>
                                        </p:tgtEl>
                                        <p:attrNameLst>
                                          <p:attrName>r</p:attrName>
                                        </p:attrNameLst>
                                      </p:cBhvr>
                                    </p:animRot>
                                  </p:childTnLst>
                                </p:cTn>
                              </p:par>
                              <p:par>
                                <p:cTn id="1897" presetID="8" presetClass="emph" presetSubtype="0" fill="hold" grpId="4" nodeType="withEffect">
                                  <p:stCondLst>
                                    <p:cond delay="0"/>
                                  </p:stCondLst>
                                  <p:childTnLst>
                                    <p:animRot by="21600000">
                                      <p:cBhvr>
                                        <p:cTn id="1898" dur="3000" fill="hold"/>
                                        <p:tgtEl>
                                          <p:spTgt spid="85"/>
                                        </p:tgtEl>
                                        <p:attrNameLst>
                                          <p:attrName>r</p:attrName>
                                        </p:attrNameLst>
                                      </p:cBhvr>
                                    </p:animRot>
                                  </p:childTnLst>
                                </p:cTn>
                              </p:par>
                              <p:par>
                                <p:cTn id="1899" presetID="8" presetClass="emph" presetSubtype="0" fill="hold" grpId="4" nodeType="withEffect">
                                  <p:stCondLst>
                                    <p:cond delay="0"/>
                                  </p:stCondLst>
                                  <p:childTnLst>
                                    <p:animRot by="21600000">
                                      <p:cBhvr>
                                        <p:cTn id="1900" dur="3000" fill="hold"/>
                                        <p:tgtEl>
                                          <p:spTgt spid="86"/>
                                        </p:tgtEl>
                                        <p:attrNameLst>
                                          <p:attrName>r</p:attrName>
                                        </p:attrNameLst>
                                      </p:cBhvr>
                                    </p:animRot>
                                  </p:childTnLst>
                                </p:cTn>
                              </p:par>
                              <p:par>
                                <p:cTn id="1901" presetID="8" presetClass="emph" presetSubtype="0" fill="hold" grpId="4" nodeType="withEffect">
                                  <p:stCondLst>
                                    <p:cond delay="0"/>
                                  </p:stCondLst>
                                  <p:childTnLst>
                                    <p:animRot by="21600000">
                                      <p:cBhvr>
                                        <p:cTn id="1902" dur="3000" fill="hold"/>
                                        <p:tgtEl>
                                          <p:spTgt spid="87"/>
                                        </p:tgtEl>
                                        <p:attrNameLst>
                                          <p:attrName>r</p:attrName>
                                        </p:attrNameLst>
                                      </p:cBhvr>
                                    </p:animRot>
                                  </p:childTnLst>
                                </p:cTn>
                              </p:par>
                              <p:par>
                                <p:cTn id="1903" presetID="8" presetClass="emph" presetSubtype="0" fill="hold" grpId="4" nodeType="withEffect">
                                  <p:stCondLst>
                                    <p:cond delay="0"/>
                                  </p:stCondLst>
                                  <p:childTnLst>
                                    <p:animRot by="21600000">
                                      <p:cBhvr>
                                        <p:cTn id="1904" dur="3000" fill="hold"/>
                                        <p:tgtEl>
                                          <p:spTgt spid="88"/>
                                        </p:tgtEl>
                                        <p:attrNameLst>
                                          <p:attrName>r</p:attrName>
                                        </p:attrNameLst>
                                      </p:cBhvr>
                                    </p:animRot>
                                  </p:childTnLst>
                                </p:cTn>
                              </p:par>
                              <p:par>
                                <p:cTn id="1905" presetID="8" presetClass="emph" presetSubtype="0" fill="hold" grpId="4" nodeType="withEffect">
                                  <p:stCondLst>
                                    <p:cond delay="0"/>
                                  </p:stCondLst>
                                  <p:childTnLst>
                                    <p:animRot by="21600000">
                                      <p:cBhvr>
                                        <p:cTn id="1906" dur="3000" fill="hold"/>
                                        <p:tgtEl>
                                          <p:spTgt spid="89"/>
                                        </p:tgtEl>
                                        <p:attrNameLst>
                                          <p:attrName>r</p:attrName>
                                        </p:attrNameLst>
                                      </p:cBhvr>
                                    </p:animRot>
                                  </p:childTnLst>
                                </p:cTn>
                              </p:par>
                              <p:par>
                                <p:cTn id="1907" presetID="8" presetClass="emph" presetSubtype="0" fill="hold" grpId="4" nodeType="withEffect">
                                  <p:stCondLst>
                                    <p:cond delay="0"/>
                                  </p:stCondLst>
                                  <p:childTnLst>
                                    <p:animRot by="21600000">
                                      <p:cBhvr>
                                        <p:cTn id="1908" dur="3000" fill="hold"/>
                                        <p:tgtEl>
                                          <p:spTgt spid="90"/>
                                        </p:tgtEl>
                                        <p:attrNameLst>
                                          <p:attrName>r</p:attrName>
                                        </p:attrNameLst>
                                      </p:cBhvr>
                                    </p:animRot>
                                  </p:childTnLst>
                                </p:cTn>
                              </p:par>
                              <p:par>
                                <p:cTn id="1909" presetID="8" presetClass="emph" presetSubtype="0" fill="hold" grpId="4" nodeType="withEffect">
                                  <p:stCondLst>
                                    <p:cond delay="0"/>
                                  </p:stCondLst>
                                  <p:childTnLst>
                                    <p:animRot by="21600000">
                                      <p:cBhvr>
                                        <p:cTn id="1910" dur="3000" fill="hold"/>
                                        <p:tgtEl>
                                          <p:spTgt spid="91"/>
                                        </p:tgtEl>
                                        <p:attrNameLst>
                                          <p:attrName>r</p:attrName>
                                        </p:attrNameLst>
                                      </p:cBhvr>
                                    </p:animRot>
                                  </p:childTnLst>
                                </p:cTn>
                              </p:par>
                              <p:par>
                                <p:cTn id="1911" presetID="8" presetClass="emph" presetSubtype="0" fill="hold" grpId="4" nodeType="withEffect">
                                  <p:stCondLst>
                                    <p:cond delay="0"/>
                                  </p:stCondLst>
                                  <p:childTnLst>
                                    <p:animRot by="21600000">
                                      <p:cBhvr>
                                        <p:cTn id="1912" dur="3000" fill="hold"/>
                                        <p:tgtEl>
                                          <p:spTgt spid="92"/>
                                        </p:tgtEl>
                                        <p:attrNameLst>
                                          <p:attrName>r</p:attrName>
                                        </p:attrNameLst>
                                      </p:cBhvr>
                                    </p:animRot>
                                  </p:childTnLst>
                                </p:cTn>
                              </p:par>
                              <p:par>
                                <p:cTn id="1913" presetID="8" presetClass="emph" presetSubtype="0" fill="hold" grpId="4" nodeType="withEffect">
                                  <p:stCondLst>
                                    <p:cond delay="0"/>
                                  </p:stCondLst>
                                  <p:childTnLst>
                                    <p:animRot by="21600000">
                                      <p:cBhvr>
                                        <p:cTn id="1914" dur="3000" fill="hold"/>
                                        <p:tgtEl>
                                          <p:spTgt spid="93"/>
                                        </p:tgtEl>
                                        <p:attrNameLst>
                                          <p:attrName>r</p:attrName>
                                        </p:attrNameLst>
                                      </p:cBhvr>
                                    </p:animRot>
                                  </p:childTnLst>
                                </p:cTn>
                              </p:par>
                              <p:par>
                                <p:cTn id="1915" presetID="8" presetClass="emph" presetSubtype="0" fill="hold" grpId="4" nodeType="withEffect">
                                  <p:stCondLst>
                                    <p:cond delay="0"/>
                                  </p:stCondLst>
                                  <p:childTnLst>
                                    <p:animRot by="21600000">
                                      <p:cBhvr>
                                        <p:cTn id="1916" dur="3000" fill="hold"/>
                                        <p:tgtEl>
                                          <p:spTgt spid="94"/>
                                        </p:tgtEl>
                                        <p:attrNameLst>
                                          <p:attrName>r</p:attrName>
                                        </p:attrNameLst>
                                      </p:cBhvr>
                                    </p:animRot>
                                  </p:childTnLst>
                                </p:cTn>
                              </p:par>
                              <p:par>
                                <p:cTn id="1917" presetID="8" presetClass="emph" presetSubtype="0" fill="hold" grpId="4" nodeType="withEffect">
                                  <p:stCondLst>
                                    <p:cond delay="0"/>
                                  </p:stCondLst>
                                  <p:childTnLst>
                                    <p:animRot by="21600000">
                                      <p:cBhvr>
                                        <p:cTn id="1918" dur="3000" fill="hold"/>
                                        <p:tgtEl>
                                          <p:spTgt spid="95"/>
                                        </p:tgtEl>
                                        <p:attrNameLst>
                                          <p:attrName>r</p:attrName>
                                        </p:attrNameLst>
                                      </p:cBhvr>
                                    </p:animRot>
                                  </p:childTnLst>
                                </p:cTn>
                              </p:par>
                              <p:par>
                                <p:cTn id="1919" presetID="8" presetClass="emph" presetSubtype="0" fill="hold" grpId="4" nodeType="withEffect">
                                  <p:stCondLst>
                                    <p:cond delay="0"/>
                                  </p:stCondLst>
                                  <p:childTnLst>
                                    <p:animRot by="21600000">
                                      <p:cBhvr>
                                        <p:cTn id="1920" dur="3000" fill="hold"/>
                                        <p:tgtEl>
                                          <p:spTgt spid="96"/>
                                        </p:tgtEl>
                                        <p:attrNameLst>
                                          <p:attrName>r</p:attrName>
                                        </p:attrNameLst>
                                      </p:cBhvr>
                                    </p:animRot>
                                  </p:childTnLst>
                                </p:cTn>
                              </p:par>
                              <p:par>
                                <p:cTn id="1921" presetID="8" presetClass="emph" presetSubtype="0" fill="hold" grpId="4" nodeType="withEffect">
                                  <p:stCondLst>
                                    <p:cond delay="0"/>
                                  </p:stCondLst>
                                  <p:childTnLst>
                                    <p:animRot by="21600000">
                                      <p:cBhvr>
                                        <p:cTn id="1922" dur="3000" fill="hold"/>
                                        <p:tgtEl>
                                          <p:spTgt spid="97"/>
                                        </p:tgtEl>
                                        <p:attrNameLst>
                                          <p:attrName>r</p:attrName>
                                        </p:attrNameLst>
                                      </p:cBhvr>
                                    </p:animRot>
                                  </p:childTnLst>
                                </p:cTn>
                              </p:par>
                              <p:par>
                                <p:cTn id="1923" presetID="8" presetClass="emph" presetSubtype="0" fill="hold" grpId="4" nodeType="withEffect">
                                  <p:stCondLst>
                                    <p:cond delay="0"/>
                                  </p:stCondLst>
                                  <p:childTnLst>
                                    <p:animRot by="21600000">
                                      <p:cBhvr>
                                        <p:cTn id="1924" dur="3000" fill="hold"/>
                                        <p:tgtEl>
                                          <p:spTgt spid="98"/>
                                        </p:tgtEl>
                                        <p:attrNameLst>
                                          <p:attrName>r</p:attrName>
                                        </p:attrNameLst>
                                      </p:cBhvr>
                                    </p:animRot>
                                  </p:childTnLst>
                                </p:cTn>
                              </p:par>
                              <p:par>
                                <p:cTn id="1925" presetID="8" presetClass="emph" presetSubtype="0" fill="hold" grpId="4" nodeType="withEffect">
                                  <p:stCondLst>
                                    <p:cond delay="0"/>
                                  </p:stCondLst>
                                  <p:childTnLst>
                                    <p:animRot by="21600000">
                                      <p:cBhvr>
                                        <p:cTn id="1926" dur="3000" fill="hold"/>
                                        <p:tgtEl>
                                          <p:spTgt spid="99"/>
                                        </p:tgtEl>
                                        <p:attrNameLst>
                                          <p:attrName>r</p:attrName>
                                        </p:attrNameLst>
                                      </p:cBhvr>
                                    </p:animRot>
                                  </p:childTnLst>
                                </p:cTn>
                              </p:par>
                              <p:par>
                                <p:cTn id="1927" presetID="8" presetClass="emph" presetSubtype="0" fill="hold" grpId="4" nodeType="withEffect">
                                  <p:stCondLst>
                                    <p:cond delay="0"/>
                                  </p:stCondLst>
                                  <p:childTnLst>
                                    <p:animRot by="21600000">
                                      <p:cBhvr>
                                        <p:cTn id="1928" dur="3000" fill="hold"/>
                                        <p:tgtEl>
                                          <p:spTgt spid="100"/>
                                        </p:tgtEl>
                                        <p:attrNameLst>
                                          <p:attrName>r</p:attrName>
                                        </p:attrNameLst>
                                      </p:cBhvr>
                                    </p:animRot>
                                  </p:childTnLst>
                                </p:cTn>
                              </p:par>
                              <p:par>
                                <p:cTn id="1929" presetID="13" presetClass="exit" presetSubtype="32" fill="hold" grpId="5" nodeType="withEffect">
                                  <p:stCondLst>
                                    <p:cond delay="0"/>
                                  </p:stCondLst>
                                  <p:childTnLst>
                                    <p:animEffect transition="out" filter="plus(out)">
                                      <p:cBhvr>
                                        <p:cTn id="1930" dur="3000"/>
                                        <p:tgtEl>
                                          <p:spTgt spid="5"/>
                                        </p:tgtEl>
                                      </p:cBhvr>
                                    </p:animEffect>
                                    <p:set>
                                      <p:cBhvr>
                                        <p:cTn id="1931" dur="1" fill="hold">
                                          <p:stCondLst>
                                            <p:cond delay="2999"/>
                                          </p:stCondLst>
                                        </p:cTn>
                                        <p:tgtEl>
                                          <p:spTgt spid="5"/>
                                        </p:tgtEl>
                                        <p:attrNameLst>
                                          <p:attrName>style.visibility</p:attrName>
                                        </p:attrNameLst>
                                      </p:cBhvr>
                                      <p:to>
                                        <p:strVal val="hidden"/>
                                      </p:to>
                                    </p:set>
                                  </p:childTnLst>
                                </p:cTn>
                              </p:par>
                              <p:par>
                                <p:cTn id="1932" presetID="13" presetClass="exit" presetSubtype="32" fill="hold" grpId="5" nodeType="withEffect">
                                  <p:stCondLst>
                                    <p:cond delay="0"/>
                                  </p:stCondLst>
                                  <p:childTnLst>
                                    <p:animEffect transition="out" filter="plus(out)">
                                      <p:cBhvr>
                                        <p:cTn id="1933" dur="3000"/>
                                        <p:tgtEl>
                                          <p:spTgt spid="6"/>
                                        </p:tgtEl>
                                      </p:cBhvr>
                                    </p:animEffect>
                                    <p:set>
                                      <p:cBhvr>
                                        <p:cTn id="1934" dur="1" fill="hold">
                                          <p:stCondLst>
                                            <p:cond delay="2999"/>
                                          </p:stCondLst>
                                        </p:cTn>
                                        <p:tgtEl>
                                          <p:spTgt spid="6"/>
                                        </p:tgtEl>
                                        <p:attrNameLst>
                                          <p:attrName>style.visibility</p:attrName>
                                        </p:attrNameLst>
                                      </p:cBhvr>
                                      <p:to>
                                        <p:strVal val="hidden"/>
                                      </p:to>
                                    </p:set>
                                  </p:childTnLst>
                                </p:cTn>
                              </p:par>
                              <p:par>
                                <p:cTn id="1935" presetID="13" presetClass="exit" presetSubtype="32" fill="hold" grpId="5" nodeType="withEffect">
                                  <p:stCondLst>
                                    <p:cond delay="0"/>
                                  </p:stCondLst>
                                  <p:childTnLst>
                                    <p:animEffect transition="out" filter="plus(out)">
                                      <p:cBhvr>
                                        <p:cTn id="1936" dur="3000"/>
                                        <p:tgtEl>
                                          <p:spTgt spid="7"/>
                                        </p:tgtEl>
                                      </p:cBhvr>
                                    </p:animEffect>
                                    <p:set>
                                      <p:cBhvr>
                                        <p:cTn id="1937" dur="1" fill="hold">
                                          <p:stCondLst>
                                            <p:cond delay="2999"/>
                                          </p:stCondLst>
                                        </p:cTn>
                                        <p:tgtEl>
                                          <p:spTgt spid="7"/>
                                        </p:tgtEl>
                                        <p:attrNameLst>
                                          <p:attrName>style.visibility</p:attrName>
                                        </p:attrNameLst>
                                      </p:cBhvr>
                                      <p:to>
                                        <p:strVal val="hidden"/>
                                      </p:to>
                                    </p:set>
                                  </p:childTnLst>
                                </p:cTn>
                              </p:par>
                              <p:par>
                                <p:cTn id="1938" presetID="13" presetClass="exit" presetSubtype="32" fill="hold" grpId="5" nodeType="withEffect">
                                  <p:stCondLst>
                                    <p:cond delay="0"/>
                                  </p:stCondLst>
                                  <p:childTnLst>
                                    <p:animEffect transition="out" filter="plus(out)">
                                      <p:cBhvr>
                                        <p:cTn id="1939" dur="3000"/>
                                        <p:tgtEl>
                                          <p:spTgt spid="8"/>
                                        </p:tgtEl>
                                      </p:cBhvr>
                                    </p:animEffect>
                                    <p:set>
                                      <p:cBhvr>
                                        <p:cTn id="1940" dur="1" fill="hold">
                                          <p:stCondLst>
                                            <p:cond delay="2999"/>
                                          </p:stCondLst>
                                        </p:cTn>
                                        <p:tgtEl>
                                          <p:spTgt spid="8"/>
                                        </p:tgtEl>
                                        <p:attrNameLst>
                                          <p:attrName>style.visibility</p:attrName>
                                        </p:attrNameLst>
                                      </p:cBhvr>
                                      <p:to>
                                        <p:strVal val="hidden"/>
                                      </p:to>
                                    </p:set>
                                  </p:childTnLst>
                                </p:cTn>
                              </p:par>
                              <p:par>
                                <p:cTn id="1941" presetID="13" presetClass="exit" presetSubtype="32" fill="hold" grpId="5" nodeType="withEffect">
                                  <p:stCondLst>
                                    <p:cond delay="0"/>
                                  </p:stCondLst>
                                  <p:childTnLst>
                                    <p:animEffect transition="out" filter="plus(out)">
                                      <p:cBhvr>
                                        <p:cTn id="1942" dur="3000"/>
                                        <p:tgtEl>
                                          <p:spTgt spid="9"/>
                                        </p:tgtEl>
                                      </p:cBhvr>
                                    </p:animEffect>
                                    <p:set>
                                      <p:cBhvr>
                                        <p:cTn id="1943" dur="1" fill="hold">
                                          <p:stCondLst>
                                            <p:cond delay="2999"/>
                                          </p:stCondLst>
                                        </p:cTn>
                                        <p:tgtEl>
                                          <p:spTgt spid="9"/>
                                        </p:tgtEl>
                                        <p:attrNameLst>
                                          <p:attrName>style.visibility</p:attrName>
                                        </p:attrNameLst>
                                      </p:cBhvr>
                                      <p:to>
                                        <p:strVal val="hidden"/>
                                      </p:to>
                                    </p:set>
                                  </p:childTnLst>
                                </p:cTn>
                              </p:par>
                              <p:par>
                                <p:cTn id="1944" presetID="13" presetClass="exit" presetSubtype="32" fill="hold" grpId="5" nodeType="withEffect">
                                  <p:stCondLst>
                                    <p:cond delay="0"/>
                                  </p:stCondLst>
                                  <p:childTnLst>
                                    <p:animEffect transition="out" filter="plus(out)">
                                      <p:cBhvr>
                                        <p:cTn id="1945" dur="3000"/>
                                        <p:tgtEl>
                                          <p:spTgt spid="10"/>
                                        </p:tgtEl>
                                      </p:cBhvr>
                                    </p:animEffect>
                                    <p:set>
                                      <p:cBhvr>
                                        <p:cTn id="1946" dur="1" fill="hold">
                                          <p:stCondLst>
                                            <p:cond delay="2999"/>
                                          </p:stCondLst>
                                        </p:cTn>
                                        <p:tgtEl>
                                          <p:spTgt spid="10"/>
                                        </p:tgtEl>
                                        <p:attrNameLst>
                                          <p:attrName>style.visibility</p:attrName>
                                        </p:attrNameLst>
                                      </p:cBhvr>
                                      <p:to>
                                        <p:strVal val="hidden"/>
                                      </p:to>
                                    </p:set>
                                  </p:childTnLst>
                                </p:cTn>
                              </p:par>
                              <p:par>
                                <p:cTn id="1947" presetID="13" presetClass="exit" presetSubtype="32" fill="hold" grpId="5" nodeType="withEffect">
                                  <p:stCondLst>
                                    <p:cond delay="0"/>
                                  </p:stCondLst>
                                  <p:childTnLst>
                                    <p:animEffect transition="out" filter="plus(out)">
                                      <p:cBhvr>
                                        <p:cTn id="1948" dur="3000"/>
                                        <p:tgtEl>
                                          <p:spTgt spid="11"/>
                                        </p:tgtEl>
                                      </p:cBhvr>
                                    </p:animEffect>
                                    <p:set>
                                      <p:cBhvr>
                                        <p:cTn id="1949" dur="1" fill="hold">
                                          <p:stCondLst>
                                            <p:cond delay="2999"/>
                                          </p:stCondLst>
                                        </p:cTn>
                                        <p:tgtEl>
                                          <p:spTgt spid="11"/>
                                        </p:tgtEl>
                                        <p:attrNameLst>
                                          <p:attrName>style.visibility</p:attrName>
                                        </p:attrNameLst>
                                      </p:cBhvr>
                                      <p:to>
                                        <p:strVal val="hidden"/>
                                      </p:to>
                                    </p:set>
                                  </p:childTnLst>
                                </p:cTn>
                              </p:par>
                              <p:par>
                                <p:cTn id="1950" presetID="13" presetClass="exit" presetSubtype="32" fill="hold" grpId="5" nodeType="withEffect">
                                  <p:stCondLst>
                                    <p:cond delay="0"/>
                                  </p:stCondLst>
                                  <p:childTnLst>
                                    <p:animEffect transition="out" filter="plus(out)">
                                      <p:cBhvr>
                                        <p:cTn id="1951" dur="3000"/>
                                        <p:tgtEl>
                                          <p:spTgt spid="12"/>
                                        </p:tgtEl>
                                      </p:cBhvr>
                                    </p:animEffect>
                                    <p:set>
                                      <p:cBhvr>
                                        <p:cTn id="1952" dur="1" fill="hold">
                                          <p:stCondLst>
                                            <p:cond delay="2999"/>
                                          </p:stCondLst>
                                        </p:cTn>
                                        <p:tgtEl>
                                          <p:spTgt spid="12"/>
                                        </p:tgtEl>
                                        <p:attrNameLst>
                                          <p:attrName>style.visibility</p:attrName>
                                        </p:attrNameLst>
                                      </p:cBhvr>
                                      <p:to>
                                        <p:strVal val="hidden"/>
                                      </p:to>
                                    </p:set>
                                  </p:childTnLst>
                                </p:cTn>
                              </p:par>
                              <p:par>
                                <p:cTn id="1953" presetID="13" presetClass="exit" presetSubtype="32" fill="hold" grpId="5" nodeType="withEffect">
                                  <p:stCondLst>
                                    <p:cond delay="0"/>
                                  </p:stCondLst>
                                  <p:childTnLst>
                                    <p:animEffect transition="out" filter="plus(out)">
                                      <p:cBhvr>
                                        <p:cTn id="1954" dur="3000"/>
                                        <p:tgtEl>
                                          <p:spTgt spid="13"/>
                                        </p:tgtEl>
                                      </p:cBhvr>
                                    </p:animEffect>
                                    <p:set>
                                      <p:cBhvr>
                                        <p:cTn id="1955" dur="1" fill="hold">
                                          <p:stCondLst>
                                            <p:cond delay="2999"/>
                                          </p:stCondLst>
                                        </p:cTn>
                                        <p:tgtEl>
                                          <p:spTgt spid="13"/>
                                        </p:tgtEl>
                                        <p:attrNameLst>
                                          <p:attrName>style.visibility</p:attrName>
                                        </p:attrNameLst>
                                      </p:cBhvr>
                                      <p:to>
                                        <p:strVal val="hidden"/>
                                      </p:to>
                                    </p:set>
                                  </p:childTnLst>
                                </p:cTn>
                              </p:par>
                              <p:par>
                                <p:cTn id="1956" presetID="13" presetClass="exit" presetSubtype="32" fill="hold" grpId="5" nodeType="withEffect">
                                  <p:stCondLst>
                                    <p:cond delay="0"/>
                                  </p:stCondLst>
                                  <p:childTnLst>
                                    <p:animEffect transition="out" filter="plus(out)">
                                      <p:cBhvr>
                                        <p:cTn id="1957" dur="3000"/>
                                        <p:tgtEl>
                                          <p:spTgt spid="14"/>
                                        </p:tgtEl>
                                      </p:cBhvr>
                                    </p:animEffect>
                                    <p:set>
                                      <p:cBhvr>
                                        <p:cTn id="1958" dur="1" fill="hold">
                                          <p:stCondLst>
                                            <p:cond delay="2999"/>
                                          </p:stCondLst>
                                        </p:cTn>
                                        <p:tgtEl>
                                          <p:spTgt spid="14"/>
                                        </p:tgtEl>
                                        <p:attrNameLst>
                                          <p:attrName>style.visibility</p:attrName>
                                        </p:attrNameLst>
                                      </p:cBhvr>
                                      <p:to>
                                        <p:strVal val="hidden"/>
                                      </p:to>
                                    </p:set>
                                  </p:childTnLst>
                                </p:cTn>
                              </p:par>
                              <p:par>
                                <p:cTn id="1959" presetID="13" presetClass="exit" presetSubtype="32" fill="hold" grpId="5" nodeType="withEffect">
                                  <p:stCondLst>
                                    <p:cond delay="0"/>
                                  </p:stCondLst>
                                  <p:childTnLst>
                                    <p:animEffect transition="out" filter="plus(out)">
                                      <p:cBhvr>
                                        <p:cTn id="1960" dur="3000"/>
                                        <p:tgtEl>
                                          <p:spTgt spid="15"/>
                                        </p:tgtEl>
                                      </p:cBhvr>
                                    </p:animEffect>
                                    <p:set>
                                      <p:cBhvr>
                                        <p:cTn id="1961" dur="1" fill="hold">
                                          <p:stCondLst>
                                            <p:cond delay="2999"/>
                                          </p:stCondLst>
                                        </p:cTn>
                                        <p:tgtEl>
                                          <p:spTgt spid="15"/>
                                        </p:tgtEl>
                                        <p:attrNameLst>
                                          <p:attrName>style.visibility</p:attrName>
                                        </p:attrNameLst>
                                      </p:cBhvr>
                                      <p:to>
                                        <p:strVal val="hidden"/>
                                      </p:to>
                                    </p:set>
                                  </p:childTnLst>
                                </p:cTn>
                              </p:par>
                              <p:par>
                                <p:cTn id="1962" presetID="13" presetClass="exit" presetSubtype="32" fill="hold" grpId="5" nodeType="withEffect">
                                  <p:stCondLst>
                                    <p:cond delay="0"/>
                                  </p:stCondLst>
                                  <p:childTnLst>
                                    <p:animEffect transition="out" filter="plus(out)">
                                      <p:cBhvr>
                                        <p:cTn id="1963" dur="3000"/>
                                        <p:tgtEl>
                                          <p:spTgt spid="16"/>
                                        </p:tgtEl>
                                      </p:cBhvr>
                                    </p:animEffect>
                                    <p:set>
                                      <p:cBhvr>
                                        <p:cTn id="1964" dur="1" fill="hold">
                                          <p:stCondLst>
                                            <p:cond delay="2999"/>
                                          </p:stCondLst>
                                        </p:cTn>
                                        <p:tgtEl>
                                          <p:spTgt spid="16"/>
                                        </p:tgtEl>
                                        <p:attrNameLst>
                                          <p:attrName>style.visibility</p:attrName>
                                        </p:attrNameLst>
                                      </p:cBhvr>
                                      <p:to>
                                        <p:strVal val="hidden"/>
                                      </p:to>
                                    </p:set>
                                  </p:childTnLst>
                                </p:cTn>
                              </p:par>
                              <p:par>
                                <p:cTn id="1965" presetID="13" presetClass="exit" presetSubtype="32" fill="hold" grpId="5" nodeType="withEffect">
                                  <p:stCondLst>
                                    <p:cond delay="0"/>
                                  </p:stCondLst>
                                  <p:childTnLst>
                                    <p:animEffect transition="out" filter="plus(out)">
                                      <p:cBhvr>
                                        <p:cTn id="1966" dur="3000"/>
                                        <p:tgtEl>
                                          <p:spTgt spid="17"/>
                                        </p:tgtEl>
                                      </p:cBhvr>
                                    </p:animEffect>
                                    <p:set>
                                      <p:cBhvr>
                                        <p:cTn id="1967" dur="1" fill="hold">
                                          <p:stCondLst>
                                            <p:cond delay="2999"/>
                                          </p:stCondLst>
                                        </p:cTn>
                                        <p:tgtEl>
                                          <p:spTgt spid="17"/>
                                        </p:tgtEl>
                                        <p:attrNameLst>
                                          <p:attrName>style.visibility</p:attrName>
                                        </p:attrNameLst>
                                      </p:cBhvr>
                                      <p:to>
                                        <p:strVal val="hidden"/>
                                      </p:to>
                                    </p:set>
                                  </p:childTnLst>
                                </p:cTn>
                              </p:par>
                              <p:par>
                                <p:cTn id="1968" presetID="13" presetClass="exit" presetSubtype="32" fill="hold" grpId="5" nodeType="withEffect">
                                  <p:stCondLst>
                                    <p:cond delay="0"/>
                                  </p:stCondLst>
                                  <p:childTnLst>
                                    <p:animEffect transition="out" filter="plus(out)">
                                      <p:cBhvr>
                                        <p:cTn id="1969" dur="3000"/>
                                        <p:tgtEl>
                                          <p:spTgt spid="18"/>
                                        </p:tgtEl>
                                      </p:cBhvr>
                                    </p:animEffect>
                                    <p:set>
                                      <p:cBhvr>
                                        <p:cTn id="1970" dur="1" fill="hold">
                                          <p:stCondLst>
                                            <p:cond delay="2999"/>
                                          </p:stCondLst>
                                        </p:cTn>
                                        <p:tgtEl>
                                          <p:spTgt spid="18"/>
                                        </p:tgtEl>
                                        <p:attrNameLst>
                                          <p:attrName>style.visibility</p:attrName>
                                        </p:attrNameLst>
                                      </p:cBhvr>
                                      <p:to>
                                        <p:strVal val="hidden"/>
                                      </p:to>
                                    </p:set>
                                  </p:childTnLst>
                                </p:cTn>
                              </p:par>
                              <p:par>
                                <p:cTn id="1971" presetID="13" presetClass="exit" presetSubtype="32" fill="hold" grpId="5" nodeType="withEffect">
                                  <p:stCondLst>
                                    <p:cond delay="0"/>
                                  </p:stCondLst>
                                  <p:childTnLst>
                                    <p:animEffect transition="out" filter="plus(out)">
                                      <p:cBhvr>
                                        <p:cTn id="1972" dur="3000"/>
                                        <p:tgtEl>
                                          <p:spTgt spid="19"/>
                                        </p:tgtEl>
                                      </p:cBhvr>
                                    </p:animEffect>
                                    <p:set>
                                      <p:cBhvr>
                                        <p:cTn id="1973" dur="1" fill="hold">
                                          <p:stCondLst>
                                            <p:cond delay="2999"/>
                                          </p:stCondLst>
                                        </p:cTn>
                                        <p:tgtEl>
                                          <p:spTgt spid="19"/>
                                        </p:tgtEl>
                                        <p:attrNameLst>
                                          <p:attrName>style.visibility</p:attrName>
                                        </p:attrNameLst>
                                      </p:cBhvr>
                                      <p:to>
                                        <p:strVal val="hidden"/>
                                      </p:to>
                                    </p:set>
                                  </p:childTnLst>
                                </p:cTn>
                              </p:par>
                              <p:par>
                                <p:cTn id="1974" presetID="13" presetClass="exit" presetSubtype="32" fill="hold" grpId="5" nodeType="withEffect">
                                  <p:stCondLst>
                                    <p:cond delay="0"/>
                                  </p:stCondLst>
                                  <p:childTnLst>
                                    <p:animEffect transition="out" filter="plus(out)">
                                      <p:cBhvr>
                                        <p:cTn id="1975" dur="3000"/>
                                        <p:tgtEl>
                                          <p:spTgt spid="20"/>
                                        </p:tgtEl>
                                      </p:cBhvr>
                                    </p:animEffect>
                                    <p:set>
                                      <p:cBhvr>
                                        <p:cTn id="1976" dur="1" fill="hold">
                                          <p:stCondLst>
                                            <p:cond delay="2999"/>
                                          </p:stCondLst>
                                        </p:cTn>
                                        <p:tgtEl>
                                          <p:spTgt spid="20"/>
                                        </p:tgtEl>
                                        <p:attrNameLst>
                                          <p:attrName>style.visibility</p:attrName>
                                        </p:attrNameLst>
                                      </p:cBhvr>
                                      <p:to>
                                        <p:strVal val="hidden"/>
                                      </p:to>
                                    </p:set>
                                  </p:childTnLst>
                                </p:cTn>
                              </p:par>
                              <p:par>
                                <p:cTn id="1977" presetID="13" presetClass="exit" presetSubtype="32" fill="hold" grpId="5" nodeType="withEffect">
                                  <p:stCondLst>
                                    <p:cond delay="0"/>
                                  </p:stCondLst>
                                  <p:childTnLst>
                                    <p:animEffect transition="out" filter="plus(out)">
                                      <p:cBhvr>
                                        <p:cTn id="1978" dur="3000"/>
                                        <p:tgtEl>
                                          <p:spTgt spid="21"/>
                                        </p:tgtEl>
                                      </p:cBhvr>
                                    </p:animEffect>
                                    <p:set>
                                      <p:cBhvr>
                                        <p:cTn id="1979" dur="1" fill="hold">
                                          <p:stCondLst>
                                            <p:cond delay="2999"/>
                                          </p:stCondLst>
                                        </p:cTn>
                                        <p:tgtEl>
                                          <p:spTgt spid="21"/>
                                        </p:tgtEl>
                                        <p:attrNameLst>
                                          <p:attrName>style.visibility</p:attrName>
                                        </p:attrNameLst>
                                      </p:cBhvr>
                                      <p:to>
                                        <p:strVal val="hidden"/>
                                      </p:to>
                                    </p:set>
                                  </p:childTnLst>
                                </p:cTn>
                              </p:par>
                              <p:par>
                                <p:cTn id="1980" presetID="13" presetClass="exit" presetSubtype="32" fill="hold" grpId="5" nodeType="withEffect">
                                  <p:stCondLst>
                                    <p:cond delay="0"/>
                                  </p:stCondLst>
                                  <p:childTnLst>
                                    <p:animEffect transition="out" filter="plus(out)">
                                      <p:cBhvr>
                                        <p:cTn id="1981" dur="3000"/>
                                        <p:tgtEl>
                                          <p:spTgt spid="22"/>
                                        </p:tgtEl>
                                      </p:cBhvr>
                                    </p:animEffect>
                                    <p:set>
                                      <p:cBhvr>
                                        <p:cTn id="1982" dur="1" fill="hold">
                                          <p:stCondLst>
                                            <p:cond delay="2999"/>
                                          </p:stCondLst>
                                        </p:cTn>
                                        <p:tgtEl>
                                          <p:spTgt spid="22"/>
                                        </p:tgtEl>
                                        <p:attrNameLst>
                                          <p:attrName>style.visibility</p:attrName>
                                        </p:attrNameLst>
                                      </p:cBhvr>
                                      <p:to>
                                        <p:strVal val="hidden"/>
                                      </p:to>
                                    </p:set>
                                  </p:childTnLst>
                                </p:cTn>
                              </p:par>
                              <p:par>
                                <p:cTn id="1983" presetID="13" presetClass="exit" presetSubtype="32" fill="hold" grpId="5" nodeType="withEffect">
                                  <p:stCondLst>
                                    <p:cond delay="0"/>
                                  </p:stCondLst>
                                  <p:childTnLst>
                                    <p:animEffect transition="out" filter="plus(out)">
                                      <p:cBhvr>
                                        <p:cTn id="1984" dur="3000"/>
                                        <p:tgtEl>
                                          <p:spTgt spid="23"/>
                                        </p:tgtEl>
                                      </p:cBhvr>
                                    </p:animEffect>
                                    <p:set>
                                      <p:cBhvr>
                                        <p:cTn id="1985" dur="1" fill="hold">
                                          <p:stCondLst>
                                            <p:cond delay="2999"/>
                                          </p:stCondLst>
                                        </p:cTn>
                                        <p:tgtEl>
                                          <p:spTgt spid="23"/>
                                        </p:tgtEl>
                                        <p:attrNameLst>
                                          <p:attrName>style.visibility</p:attrName>
                                        </p:attrNameLst>
                                      </p:cBhvr>
                                      <p:to>
                                        <p:strVal val="hidden"/>
                                      </p:to>
                                    </p:set>
                                  </p:childTnLst>
                                </p:cTn>
                              </p:par>
                              <p:par>
                                <p:cTn id="1986" presetID="13" presetClass="exit" presetSubtype="32" fill="hold" grpId="5" nodeType="withEffect">
                                  <p:stCondLst>
                                    <p:cond delay="0"/>
                                  </p:stCondLst>
                                  <p:childTnLst>
                                    <p:animEffect transition="out" filter="plus(out)">
                                      <p:cBhvr>
                                        <p:cTn id="1987" dur="3000"/>
                                        <p:tgtEl>
                                          <p:spTgt spid="24"/>
                                        </p:tgtEl>
                                      </p:cBhvr>
                                    </p:animEffect>
                                    <p:set>
                                      <p:cBhvr>
                                        <p:cTn id="1988" dur="1" fill="hold">
                                          <p:stCondLst>
                                            <p:cond delay="2999"/>
                                          </p:stCondLst>
                                        </p:cTn>
                                        <p:tgtEl>
                                          <p:spTgt spid="24"/>
                                        </p:tgtEl>
                                        <p:attrNameLst>
                                          <p:attrName>style.visibility</p:attrName>
                                        </p:attrNameLst>
                                      </p:cBhvr>
                                      <p:to>
                                        <p:strVal val="hidden"/>
                                      </p:to>
                                    </p:set>
                                  </p:childTnLst>
                                </p:cTn>
                              </p:par>
                              <p:par>
                                <p:cTn id="1989" presetID="13" presetClass="exit" presetSubtype="32" fill="hold" grpId="5" nodeType="withEffect">
                                  <p:stCondLst>
                                    <p:cond delay="0"/>
                                  </p:stCondLst>
                                  <p:childTnLst>
                                    <p:animEffect transition="out" filter="plus(out)">
                                      <p:cBhvr>
                                        <p:cTn id="1990" dur="3000"/>
                                        <p:tgtEl>
                                          <p:spTgt spid="25"/>
                                        </p:tgtEl>
                                      </p:cBhvr>
                                    </p:animEffect>
                                    <p:set>
                                      <p:cBhvr>
                                        <p:cTn id="1991" dur="1" fill="hold">
                                          <p:stCondLst>
                                            <p:cond delay="2999"/>
                                          </p:stCondLst>
                                        </p:cTn>
                                        <p:tgtEl>
                                          <p:spTgt spid="25"/>
                                        </p:tgtEl>
                                        <p:attrNameLst>
                                          <p:attrName>style.visibility</p:attrName>
                                        </p:attrNameLst>
                                      </p:cBhvr>
                                      <p:to>
                                        <p:strVal val="hidden"/>
                                      </p:to>
                                    </p:set>
                                  </p:childTnLst>
                                </p:cTn>
                              </p:par>
                              <p:par>
                                <p:cTn id="1992" presetID="13" presetClass="exit" presetSubtype="32" fill="hold" grpId="5" nodeType="withEffect">
                                  <p:stCondLst>
                                    <p:cond delay="0"/>
                                  </p:stCondLst>
                                  <p:childTnLst>
                                    <p:animEffect transition="out" filter="plus(out)">
                                      <p:cBhvr>
                                        <p:cTn id="1993" dur="3000"/>
                                        <p:tgtEl>
                                          <p:spTgt spid="26"/>
                                        </p:tgtEl>
                                      </p:cBhvr>
                                    </p:animEffect>
                                    <p:set>
                                      <p:cBhvr>
                                        <p:cTn id="1994" dur="1" fill="hold">
                                          <p:stCondLst>
                                            <p:cond delay="2999"/>
                                          </p:stCondLst>
                                        </p:cTn>
                                        <p:tgtEl>
                                          <p:spTgt spid="26"/>
                                        </p:tgtEl>
                                        <p:attrNameLst>
                                          <p:attrName>style.visibility</p:attrName>
                                        </p:attrNameLst>
                                      </p:cBhvr>
                                      <p:to>
                                        <p:strVal val="hidden"/>
                                      </p:to>
                                    </p:set>
                                  </p:childTnLst>
                                </p:cTn>
                              </p:par>
                              <p:par>
                                <p:cTn id="1995" presetID="13" presetClass="exit" presetSubtype="32" fill="hold" grpId="5" nodeType="withEffect">
                                  <p:stCondLst>
                                    <p:cond delay="0"/>
                                  </p:stCondLst>
                                  <p:childTnLst>
                                    <p:animEffect transition="out" filter="plus(out)">
                                      <p:cBhvr>
                                        <p:cTn id="1996" dur="3000"/>
                                        <p:tgtEl>
                                          <p:spTgt spid="27"/>
                                        </p:tgtEl>
                                      </p:cBhvr>
                                    </p:animEffect>
                                    <p:set>
                                      <p:cBhvr>
                                        <p:cTn id="1997" dur="1" fill="hold">
                                          <p:stCondLst>
                                            <p:cond delay="2999"/>
                                          </p:stCondLst>
                                        </p:cTn>
                                        <p:tgtEl>
                                          <p:spTgt spid="27"/>
                                        </p:tgtEl>
                                        <p:attrNameLst>
                                          <p:attrName>style.visibility</p:attrName>
                                        </p:attrNameLst>
                                      </p:cBhvr>
                                      <p:to>
                                        <p:strVal val="hidden"/>
                                      </p:to>
                                    </p:set>
                                  </p:childTnLst>
                                </p:cTn>
                              </p:par>
                              <p:par>
                                <p:cTn id="1998" presetID="13" presetClass="exit" presetSubtype="32" fill="hold" grpId="5" nodeType="withEffect">
                                  <p:stCondLst>
                                    <p:cond delay="0"/>
                                  </p:stCondLst>
                                  <p:childTnLst>
                                    <p:animEffect transition="out" filter="plus(out)">
                                      <p:cBhvr>
                                        <p:cTn id="1999" dur="3000"/>
                                        <p:tgtEl>
                                          <p:spTgt spid="28"/>
                                        </p:tgtEl>
                                      </p:cBhvr>
                                    </p:animEffect>
                                    <p:set>
                                      <p:cBhvr>
                                        <p:cTn id="2000" dur="1" fill="hold">
                                          <p:stCondLst>
                                            <p:cond delay="2999"/>
                                          </p:stCondLst>
                                        </p:cTn>
                                        <p:tgtEl>
                                          <p:spTgt spid="28"/>
                                        </p:tgtEl>
                                        <p:attrNameLst>
                                          <p:attrName>style.visibility</p:attrName>
                                        </p:attrNameLst>
                                      </p:cBhvr>
                                      <p:to>
                                        <p:strVal val="hidden"/>
                                      </p:to>
                                    </p:set>
                                  </p:childTnLst>
                                </p:cTn>
                              </p:par>
                              <p:par>
                                <p:cTn id="2001" presetID="13" presetClass="exit" presetSubtype="32" fill="hold" grpId="5" nodeType="withEffect">
                                  <p:stCondLst>
                                    <p:cond delay="0"/>
                                  </p:stCondLst>
                                  <p:childTnLst>
                                    <p:animEffect transition="out" filter="plus(out)">
                                      <p:cBhvr>
                                        <p:cTn id="2002" dur="3000"/>
                                        <p:tgtEl>
                                          <p:spTgt spid="29"/>
                                        </p:tgtEl>
                                      </p:cBhvr>
                                    </p:animEffect>
                                    <p:set>
                                      <p:cBhvr>
                                        <p:cTn id="2003" dur="1" fill="hold">
                                          <p:stCondLst>
                                            <p:cond delay="2999"/>
                                          </p:stCondLst>
                                        </p:cTn>
                                        <p:tgtEl>
                                          <p:spTgt spid="29"/>
                                        </p:tgtEl>
                                        <p:attrNameLst>
                                          <p:attrName>style.visibility</p:attrName>
                                        </p:attrNameLst>
                                      </p:cBhvr>
                                      <p:to>
                                        <p:strVal val="hidden"/>
                                      </p:to>
                                    </p:set>
                                  </p:childTnLst>
                                </p:cTn>
                              </p:par>
                              <p:par>
                                <p:cTn id="2004" presetID="13" presetClass="exit" presetSubtype="32" fill="hold" grpId="5" nodeType="withEffect">
                                  <p:stCondLst>
                                    <p:cond delay="0"/>
                                  </p:stCondLst>
                                  <p:childTnLst>
                                    <p:animEffect transition="out" filter="plus(out)">
                                      <p:cBhvr>
                                        <p:cTn id="2005" dur="3000"/>
                                        <p:tgtEl>
                                          <p:spTgt spid="30"/>
                                        </p:tgtEl>
                                      </p:cBhvr>
                                    </p:animEffect>
                                    <p:set>
                                      <p:cBhvr>
                                        <p:cTn id="2006" dur="1" fill="hold">
                                          <p:stCondLst>
                                            <p:cond delay="2999"/>
                                          </p:stCondLst>
                                        </p:cTn>
                                        <p:tgtEl>
                                          <p:spTgt spid="30"/>
                                        </p:tgtEl>
                                        <p:attrNameLst>
                                          <p:attrName>style.visibility</p:attrName>
                                        </p:attrNameLst>
                                      </p:cBhvr>
                                      <p:to>
                                        <p:strVal val="hidden"/>
                                      </p:to>
                                    </p:set>
                                  </p:childTnLst>
                                </p:cTn>
                              </p:par>
                              <p:par>
                                <p:cTn id="2007" presetID="13" presetClass="exit" presetSubtype="32" fill="hold" grpId="5" nodeType="withEffect">
                                  <p:stCondLst>
                                    <p:cond delay="0"/>
                                  </p:stCondLst>
                                  <p:childTnLst>
                                    <p:animEffect transition="out" filter="plus(out)">
                                      <p:cBhvr>
                                        <p:cTn id="2008" dur="3000"/>
                                        <p:tgtEl>
                                          <p:spTgt spid="31"/>
                                        </p:tgtEl>
                                      </p:cBhvr>
                                    </p:animEffect>
                                    <p:set>
                                      <p:cBhvr>
                                        <p:cTn id="2009" dur="1" fill="hold">
                                          <p:stCondLst>
                                            <p:cond delay="2999"/>
                                          </p:stCondLst>
                                        </p:cTn>
                                        <p:tgtEl>
                                          <p:spTgt spid="31"/>
                                        </p:tgtEl>
                                        <p:attrNameLst>
                                          <p:attrName>style.visibility</p:attrName>
                                        </p:attrNameLst>
                                      </p:cBhvr>
                                      <p:to>
                                        <p:strVal val="hidden"/>
                                      </p:to>
                                    </p:set>
                                  </p:childTnLst>
                                </p:cTn>
                              </p:par>
                              <p:par>
                                <p:cTn id="2010" presetID="13" presetClass="exit" presetSubtype="32" fill="hold" grpId="5" nodeType="withEffect">
                                  <p:stCondLst>
                                    <p:cond delay="0"/>
                                  </p:stCondLst>
                                  <p:childTnLst>
                                    <p:animEffect transition="out" filter="plus(out)">
                                      <p:cBhvr>
                                        <p:cTn id="2011" dur="3000"/>
                                        <p:tgtEl>
                                          <p:spTgt spid="32"/>
                                        </p:tgtEl>
                                      </p:cBhvr>
                                    </p:animEffect>
                                    <p:set>
                                      <p:cBhvr>
                                        <p:cTn id="2012" dur="1" fill="hold">
                                          <p:stCondLst>
                                            <p:cond delay="2999"/>
                                          </p:stCondLst>
                                        </p:cTn>
                                        <p:tgtEl>
                                          <p:spTgt spid="32"/>
                                        </p:tgtEl>
                                        <p:attrNameLst>
                                          <p:attrName>style.visibility</p:attrName>
                                        </p:attrNameLst>
                                      </p:cBhvr>
                                      <p:to>
                                        <p:strVal val="hidden"/>
                                      </p:to>
                                    </p:set>
                                  </p:childTnLst>
                                </p:cTn>
                              </p:par>
                              <p:par>
                                <p:cTn id="2013" presetID="13" presetClass="exit" presetSubtype="32" fill="hold" grpId="5" nodeType="withEffect">
                                  <p:stCondLst>
                                    <p:cond delay="0"/>
                                  </p:stCondLst>
                                  <p:childTnLst>
                                    <p:animEffect transition="out" filter="plus(out)">
                                      <p:cBhvr>
                                        <p:cTn id="2014" dur="3000"/>
                                        <p:tgtEl>
                                          <p:spTgt spid="33"/>
                                        </p:tgtEl>
                                      </p:cBhvr>
                                    </p:animEffect>
                                    <p:set>
                                      <p:cBhvr>
                                        <p:cTn id="2015" dur="1" fill="hold">
                                          <p:stCondLst>
                                            <p:cond delay="2999"/>
                                          </p:stCondLst>
                                        </p:cTn>
                                        <p:tgtEl>
                                          <p:spTgt spid="33"/>
                                        </p:tgtEl>
                                        <p:attrNameLst>
                                          <p:attrName>style.visibility</p:attrName>
                                        </p:attrNameLst>
                                      </p:cBhvr>
                                      <p:to>
                                        <p:strVal val="hidden"/>
                                      </p:to>
                                    </p:set>
                                  </p:childTnLst>
                                </p:cTn>
                              </p:par>
                              <p:par>
                                <p:cTn id="2016" presetID="13" presetClass="exit" presetSubtype="32" fill="hold" grpId="5" nodeType="withEffect">
                                  <p:stCondLst>
                                    <p:cond delay="0"/>
                                  </p:stCondLst>
                                  <p:childTnLst>
                                    <p:animEffect transition="out" filter="plus(out)">
                                      <p:cBhvr>
                                        <p:cTn id="2017" dur="3000"/>
                                        <p:tgtEl>
                                          <p:spTgt spid="34"/>
                                        </p:tgtEl>
                                      </p:cBhvr>
                                    </p:animEffect>
                                    <p:set>
                                      <p:cBhvr>
                                        <p:cTn id="2018" dur="1" fill="hold">
                                          <p:stCondLst>
                                            <p:cond delay="2999"/>
                                          </p:stCondLst>
                                        </p:cTn>
                                        <p:tgtEl>
                                          <p:spTgt spid="34"/>
                                        </p:tgtEl>
                                        <p:attrNameLst>
                                          <p:attrName>style.visibility</p:attrName>
                                        </p:attrNameLst>
                                      </p:cBhvr>
                                      <p:to>
                                        <p:strVal val="hidden"/>
                                      </p:to>
                                    </p:set>
                                  </p:childTnLst>
                                </p:cTn>
                              </p:par>
                              <p:par>
                                <p:cTn id="2019" presetID="13" presetClass="exit" presetSubtype="32" fill="hold" grpId="5" nodeType="withEffect">
                                  <p:stCondLst>
                                    <p:cond delay="0"/>
                                  </p:stCondLst>
                                  <p:childTnLst>
                                    <p:animEffect transition="out" filter="plus(out)">
                                      <p:cBhvr>
                                        <p:cTn id="2020" dur="3000"/>
                                        <p:tgtEl>
                                          <p:spTgt spid="35"/>
                                        </p:tgtEl>
                                      </p:cBhvr>
                                    </p:animEffect>
                                    <p:set>
                                      <p:cBhvr>
                                        <p:cTn id="2021" dur="1" fill="hold">
                                          <p:stCondLst>
                                            <p:cond delay="2999"/>
                                          </p:stCondLst>
                                        </p:cTn>
                                        <p:tgtEl>
                                          <p:spTgt spid="35"/>
                                        </p:tgtEl>
                                        <p:attrNameLst>
                                          <p:attrName>style.visibility</p:attrName>
                                        </p:attrNameLst>
                                      </p:cBhvr>
                                      <p:to>
                                        <p:strVal val="hidden"/>
                                      </p:to>
                                    </p:set>
                                  </p:childTnLst>
                                </p:cTn>
                              </p:par>
                              <p:par>
                                <p:cTn id="2022" presetID="13" presetClass="exit" presetSubtype="32" fill="hold" grpId="5" nodeType="withEffect">
                                  <p:stCondLst>
                                    <p:cond delay="0"/>
                                  </p:stCondLst>
                                  <p:childTnLst>
                                    <p:animEffect transition="out" filter="plus(out)">
                                      <p:cBhvr>
                                        <p:cTn id="2023" dur="3000"/>
                                        <p:tgtEl>
                                          <p:spTgt spid="36"/>
                                        </p:tgtEl>
                                      </p:cBhvr>
                                    </p:animEffect>
                                    <p:set>
                                      <p:cBhvr>
                                        <p:cTn id="2024" dur="1" fill="hold">
                                          <p:stCondLst>
                                            <p:cond delay="2999"/>
                                          </p:stCondLst>
                                        </p:cTn>
                                        <p:tgtEl>
                                          <p:spTgt spid="36"/>
                                        </p:tgtEl>
                                        <p:attrNameLst>
                                          <p:attrName>style.visibility</p:attrName>
                                        </p:attrNameLst>
                                      </p:cBhvr>
                                      <p:to>
                                        <p:strVal val="hidden"/>
                                      </p:to>
                                    </p:set>
                                  </p:childTnLst>
                                </p:cTn>
                              </p:par>
                              <p:par>
                                <p:cTn id="2025" presetID="13" presetClass="exit" presetSubtype="32" fill="hold" grpId="5" nodeType="withEffect">
                                  <p:stCondLst>
                                    <p:cond delay="0"/>
                                  </p:stCondLst>
                                  <p:childTnLst>
                                    <p:animEffect transition="out" filter="plus(out)">
                                      <p:cBhvr>
                                        <p:cTn id="2026" dur="3000"/>
                                        <p:tgtEl>
                                          <p:spTgt spid="37"/>
                                        </p:tgtEl>
                                      </p:cBhvr>
                                    </p:animEffect>
                                    <p:set>
                                      <p:cBhvr>
                                        <p:cTn id="2027" dur="1" fill="hold">
                                          <p:stCondLst>
                                            <p:cond delay="2999"/>
                                          </p:stCondLst>
                                        </p:cTn>
                                        <p:tgtEl>
                                          <p:spTgt spid="37"/>
                                        </p:tgtEl>
                                        <p:attrNameLst>
                                          <p:attrName>style.visibility</p:attrName>
                                        </p:attrNameLst>
                                      </p:cBhvr>
                                      <p:to>
                                        <p:strVal val="hidden"/>
                                      </p:to>
                                    </p:set>
                                  </p:childTnLst>
                                </p:cTn>
                              </p:par>
                              <p:par>
                                <p:cTn id="2028" presetID="13" presetClass="exit" presetSubtype="32" fill="hold" grpId="5" nodeType="withEffect">
                                  <p:stCondLst>
                                    <p:cond delay="0"/>
                                  </p:stCondLst>
                                  <p:childTnLst>
                                    <p:animEffect transition="out" filter="plus(out)">
                                      <p:cBhvr>
                                        <p:cTn id="2029" dur="3000"/>
                                        <p:tgtEl>
                                          <p:spTgt spid="38"/>
                                        </p:tgtEl>
                                      </p:cBhvr>
                                    </p:animEffect>
                                    <p:set>
                                      <p:cBhvr>
                                        <p:cTn id="2030" dur="1" fill="hold">
                                          <p:stCondLst>
                                            <p:cond delay="2999"/>
                                          </p:stCondLst>
                                        </p:cTn>
                                        <p:tgtEl>
                                          <p:spTgt spid="38"/>
                                        </p:tgtEl>
                                        <p:attrNameLst>
                                          <p:attrName>style.visibility</p:attrName>
                                        </p:attrNameLst>
                                      </p:cBhvr>
                                      <p:to>
                                        <p:strVal val="hidden"/>
                                      </p:to>
                                    </p:set>
                                  </p:childTnLst>
                                </p:cTn>
                              </p:par>
                              <p:par>
                                <p:cTn id="2031" presetID="13" presetClass="exit" presetSubtype="32" fill="hold" grpId="5" nodeType="withEffect">
                                  <p:stCondLst>
                                    <p:cond delay="0"/>
                                  </p:stCondLst>
                                  <p:childTnLst>
                                    <p:animEffect transition="out" filter="plus(out)">
                                      <p:cBhvr>
                                        <p:cTn id="2032" dur="3000"/>
                                        <p:tgtEl>
                                          <p:spTgt spid="39"/>
                                        </p:tgtEl>
                                      </p:cBhvr>
                                    </p:animEffect>
                                    <p:set>
                                      <p:cBhvr>
                                        <p:cTn id="2033" dur="1" fill="hold">
                                          <p:stCondLst>
                                            <p:cond delay="2999"/>
                                          </p:stCondLst>
                                        </p:cTn>
                                        <p:tgtEl>
                                          <p:spTgt spid="39"/>
                                        </p:tgtEl>
                                        <p:attrNameLst>
                                          <p:attrName>style.visibility</p:attrName>
                                        </p:attrNameLst>
                                      </p:cBhvr>
                                      <p:to>
                                        <p:strVal val="hidden"/>
                                      </p:to>
                                    </p:set>
                                  </p:childTnLst>
                                </p:cTn>
                              </p:par>
                              <p:par>
                                <p:cTn id="2034" presetID="13" presetClass="exit" presetSubtype="32" fill="hold" grpId="5" nodeType="withEffect">
                                  <p:stCondLst>
                                    <p:cond delay="0"/>
                                  </p:stCondLst>
                                  <p:childTnLst>
                                    <p:animEffect transition="out" filter="plus(out)">
                                      <p:cBhvr>
                                        <p:cTn id="2035" dur="3000"/>
                                        <p:tgtEl>
                                          <p:spTgt spid="40"/>
                                        </p:tgtEl>
                                      </p:cBhvr>
                                    </p:animEffect>
                                    <p:set>
                                      <p:cBhvr>
                                        <p:cTn id="2036" dur="1" fill="hold">
                                          <p:stCondLst>
                                            <p:cond delay="2999"/>
                                          </p:stCondLst>
                                        </p:cTn>
                                        <p:tgtEl>
                                          <p:spTgt spid="40"/>
                                        </p:tgtEl>
                                        <p:attrNameLst>
                                          <p:attrName>style.visibility</p:attrName>
                                        </p:attrNameLst>
                                      </p:cBhvr>
                                      <p:to>
                                        <p:strVal val="hidden"/>
                                      </p:to>
                                    </p:set>
                                  </p:childTnLst>
                                </p:cTn>
                              </p:par>
                              <p:par>
                                <p:cTn id="2037" presetID="13" presetClass="exit" presetSubtype="32" fill="hold" grpId="5" nodeType="withEffect">
                                  <p:stCondLst>
                                    <p:cond delay="0"/>
                                  </p:stCondLst>
                                  <p:childTnLst>
                                    <p:animEffect transition="out" filter="plus(out)">
                                      <p:cBhvr>
                                        <p:cTn id="2038" dur="3000"/>
                                        <p:tgtEl>
                                          <p:spTgt spid="41"/>
                                        </p:tgtEl>
                                      </p:cBhvr>
                                    </p:animEffect>
                                    <p:set>
                                      <p:cBhvr>
                                        <p:cTn id="2039" dur="1" fill="hold">
                                          <p:stCondLst>
                                            <p:cond delay="2999"/>
                                          </p:stCondLst>
                                        </p:cTn>
                                        <p:tgtEl>
                                          <p:spTgt spid="41"/>
                                        </p:tgtEl>
                                        <p:attrNameLst>
                                          <p:attrName>style.visibility</p:attrName>
                                        </p:attrNameLst>
                                      </p:cBhvr>
                                      <p:to>
                                        <p:strVal val="hidden"/>
                                      </p:to>
                                    </p:set>
                                  </p:childTnLst>
                                </p:cTn>
                              </p:par>
                              <p:par>
                                <p:cTn id="2040" presetID="13" presetClass="exit" presetSubtype="32" fill="hold" grpId="5" nodeType="withEffect">
                                  <p:stCondLst>
                                    <p:cond delay="0"/>
                                  </p:stCondLst>
                                  <p:childTnLst>
                                    <p:animEffect transition="out" filter="plus(out)">
                                      <p:cBhvr>
                                        <p:cTn id="2041" dur="3000"/>
                                        <p:tgtEl>
                                          <p:spTgt spid="42"/>
                                        </p:tgtEl>
                                      </p:cBhvr>
                                    </p:animEffect>
                                    <p:set>
                                      <p:cBhvr>
                                        <p:cTn id="2042" dur="1" fill="hold">
                                          <p:stCondLst>
                                            <p:cond delay="2999"/>
                                          </p:stCondLst>
                                        </p:cTn>
                                        <p:tgtEl>
                                          <p:spTgt spid="42"/>
                                        </p:tgtEl>
                                        <p:attrNameLst>
                                          <p:attrName>style.visibility</p:attrName>
                                        </p:attrNameLst>
                                      </p:cBhvr>
                                      <p:to>
                                        <p:strVal val="hidden"/>
                                      </p:to>
                                    </p:set>
                                  </p:childTnLst>
                                </p:cTn>
                              </p:par>
                              <p:par>
                                <p:cTn id="2043" presetID="13" presetClass="exit" presetSubtype="32" fill="hold" grpId="5" nodeType="withEffect">
                                  <p:stCondLst>
                                    <p:cond delay="0"/>
                                  </p:stCondLst>
                                  <p:childTnLst>
                                    <p:animEffect transition="out" filter="plus(out)">
                                      <p:cBhvr>
                                        <p:cTn id="2044" dur="3000"/>
                                        <p:tgtEl>
                                          <p:spTgt spid="43"/>
                                        </p:tgtEl>
                                      </p:cBhvr>
                                    </p:animEffect>
                                    <p:set>
                                      <p:cBhvr>
                                        <p:cTn id="2045" dur="1" fill="hold">
                                          <p:stCondLst>
                                            <p:cond delay="2999"/>
                                          </p:stCondLst>
                                        </p:cTn>
                                        <p:tgtEl>
                                          <p:spTgt spid="43"/>
                                        </p:tgtEl>
                                        <p:attrNameLst>
                                          <p:attrName>style.visibility</p:attrName>
                                        </p:attrNameLst>
                                      </p:cBhvr>
                                      <p:to>
                                        <p:strVal val="hidden"/>
                                      </p:to>
                                    </p:set>
                                  </p:childTnLst>
                                </p:cTn>
                              </p:par>
                              <p:par>
                                <p:cTn id="2046" presetID="13" presetClass="exit" presetSubtype="32" fill="hold" grpId="5" nodeType="withEffect">
                                  <p:stCondLst>
                                    <p:cond delay="0"/>
                                  </p:stCondLst>
                                  <p:childTnLst>
                                    <p:animEffect transition="out" filter="plus(out)">
                                      <p:cBhvr>
                                        <p:cTn id="2047" dur="3000"/>
                                        <p:tgtEl>
                                          <p:spTgt spid="44"/>
                                        </p:tgtEl>
                                      </p:cBhvr>
                                    </p:animEffect>
                                    <p:set>
                                      <p:cBhvr>
                                        <p:cTn id="2048" dur="1" fill="hold">
                                          <p:stCondLst>
                                            <p:cond delay="2999"/>
                                          </p:stCondLst>
                                        </p:cTn>
                                        <p:tgtEl>
                                          <p:spTgt spid="44"/>
                                        </p:tgtEl>
                                        <p:attrNameLst>
                                          <p:attrName>style.visibility</p:attrName>
                                        </p:attrNameLst>
                                      </p:cBhvr>
                                      <p:to>
                                        <p:strVal val="hidden"/>
                                      </p:to>
                                    </p:set>
                                  </p:childTnLst>
                                </p:cTn>
                              </p:par>
                              <p:par>
                                <p:cTn id="2049" presetID="13" presetClass="exit" presetSubtype="32" fill="hold" grpId="5" nodeType="withEffect">
                                  <p:stCondLst>
                                    <p:cond delay="0"/>
                                  </p:stCondLst>
                                  <p:childTnLst>
                                    <p:animEffect transition="out" filter="plus(out)">
                                      <p:cBhvr>
                                        <p:cTn id="2050" dur="3000"/>
                                        <p:tgtEl>
                                          <p:spTgt spid="45"/>
                                        </p:tgtEl>
                                      </p:cBhvr>
                                    </p:animEffect>
                                    <p:set>
                                      <p:cBhvr>
                                        <p:cTn id="2051" dur="1" fill="hold">
                                          <p:stCondLst>
                                            <p:cond delay="2999"/>
                                          </p:stCondLst>
                                        </p:cTn>
                                        <p:tgtEl>
                                          <p:spTgt spid="45"/>
                                        </p:tgtEl>
                                        <p:attrNameLst>
                                          <p:attrName>style.visibility</p:attrName>
                                        </p:attrNameLst>
                                      </p:cBhvr>
                                      <p:to>
                                        <p:strVal val="hidden"/>
                                      </p:to>
                                    </p:set>
                                  </p:childTnLst>
                                </p:cTn>
                              </p:par>
                              <p:par>
                                <p:cTn id="2052" presetID="13" presetClass="exit" presetSubtype="32" fill="hold" grpId="5" nodeType="withEffect">
                                  <p:stCondLst>
                                    <p:cond delay="0"/>
                                  </p:stCondLst>
                                  <p:childTnLst>
                                    <p:animEffect transition="out" filter="plus(out)">
                                      <p:cBhvr>
                                        <p:cTn id="2053" dur="3000"/>
                                        <p:tgtEl>
                                          <p:spTgt spid="46"/>
                                        </p:tgtEl>
                                      </p:cBhvr>
                                    </p:animEffect>
                                    <p:set>
                                      <p:cBhvr>
                                        <p:cTn id="2054" dur="1" fill="hold">
                                          <p:stCondLst>
                                            <p:cond delay="2999"/>
                                          </p:stCondLst>
                                        </p:cTn>
                                        <p:tgtEl>
                                          <p:spTgt spid="46"/>
                                        </p:tgtEl>
                                        <p:attrNameLst>
                                          <p:attrName>style.visibility</p:attrName>
                                        </p:attrNameLst>
                                      </p:cBhvr>
                                      <p:to>
                                        <p:strVal val="hidden"/>
                                      </p:to>
                                    </p:set>
                                  </p:childTnLst>
                                </p:cTn>
                              </p:par>
                              <p:par>
                                <p:cTn id="2055" presetID="13" presetClass="exit" presetSubtype="32" fill="hold" grpId="5" nodeType="withEffect">
                                  <p:stCondLst>
                                    <p:cond delay="0"/>
                                  </p:stCondLst>
                                  <p:childTnLst>
                                    <p:animEffect transition="out" filter="plus(out)">
                                      <p:cBhvr>
                                        <p:cTn id="2056" dur="3000"/>
                                        <p:tgtEl>
                                          <p:spTgt spid="47"/>
                                        </p:tgtEl>
                                      </p:cBhvr>
                                    </p:animEffect>
                                    <p:set>
                                      <p:cBhvr>
                                        <p:cTn id="2057" dur="1" fill="hold">
                                          <p:stCondLst>
                                            <p:cond delay="2999"/>
                                          </p:stCondLst>
                                        </p:cTn>
                                        <p:tgtEl>
                                          <p:spTgt spid="47"/>
                                        </p:tgtEl>
                                        <p:attrNameLst>
                                          <p:attrName>style.visibility</p:attrName>
                                        </p:attrNameLst>
                                      </p:cBhvr>
                                      <p:to>
                                        <p:strVal val="hidden"/>
                                      </p:to>
                                    </p:set>
                                  </p:childTnLst>
                                </p:cTn>
                              </p:par>
                              <p:par>
                                <p:cTn id="2058" presetID="13" presetClass="exit" presetSubtype="32" fill="hold" grpId="5" nodeType="withEffect">
                                  <p:stCondLst>
                                    <p:cond delay="0"/>
                                  </p:stCondLst>
                                  <p:childTnLst>
                                    <p:animEffect transition="out" filter="plus(out)">
                                      <p:cBhvr>
                                        <p:cTn id="2059" dur="3000"/>
                                        <p:tgtEl>
                                          <p:spTgt spid="48"/>
                                        </p:tgtEl>
                                      </p:cBhvr>
                                    </p:animEffect>
                                    <p:set>
                                      <p:cBhvr>
                                        <p:cTn id="2060" dur="1" fill="hold">
                                          <p:stCondLst>
                                            <p:cond delay="2999"/>
                                          </p:stCondLst>
                                        </p:cTn>
                                        <p:tgtEl>
                                          <p:spTgt spid="48"/>
                                        </p:tgtEl>
                                        <p:attrNameLst>
                                          <p:attrName>style.visibility</p:attrName>
                                        </p:attrNameLst>
                                      </p:cBhvr>
                                      <p:to>
                                        <p:strVal val="hidden"/>
                                      </p:to>
                                    </p:set>
                                  </p:childTnLst>
                                </p:cTn>
                              </p:par>
                              <p:par>
                                <p:cTn id="2061" presetID="13" presetClass="exit" presetSubtype="32" fill="hold" grpId="5" nodeType="withEffect">
                                  <p:stCondLst>
                                    <p:cond delay="0"/>
                                  </p:stCondLst>
                                  <p:childTnLst>
                                    <p:animEffect transition="out" filter="plus(out)">
                                      <p:cBhvr>
                                        <p:cTn id="2062" dur="3000"/>
                                        <p:tgtEl>
                                          <p:spTgt spid="49"/>
                                        </p:tgtEl>
                                      </p:cBhvr>
                                    </p:animEffect>
                                    <p:set>
                                      <p:cBhvr>
                                        <p:cTn id="2063" dur="1" fill="hold">
                                          <p:stCondLst>
                                            <p:cond delay="2999"/>
                                          </p:stCondLst>
                                        </p:cTn>
                                        <p:tgtEl>
                                          <p:spTgt spid="49"/>
                                        </p:tgtEl>
                                        <p:attrNameLst>
                                          <p:attrName>style.visibility</p:attrName>
                                        </p:attrNameLst>
                                      </p:cBhvr>
                                      <p:to>
                                        <p:strVal val="hidden"/>
                                      </p:to>
                                    </p:set>
                                  </p:childTnLst>
                                </p:cTn>
                              </p:par>
                              <p:par>
                                <p:cTn id="2064" presetID="13" presetClass="exit" presetSubtype="32" fill="hold" grpId="5" nodeType="withEffect">
                                  <p:stCondLst>
                                    <p:cond delay="0"/>
                                  </p:stCondLst>
                                  <p:childTnLst>
                                    <p:animEffect transition="out" filter="plus(out)">
                                      <p:cBhvr>
                                        <p:cTn id="2065" dur="3000"/>
                                        <p:tgtEl>
                                          <p:spTgt spid="50"/>
                                        </p:tgtEl>
                                      </p:cBhvr>
                                    </p:animEffect>
                                    <p:set>
                                      <p:cBhvr>
                                        <p:cTn id="2066" dur="1" fill="hold">
                                          <p:stCondLst>
                                            <p:cond delay="2999"/>
                                          </p:stCondLst>
                                        </p:cTn>
                                        <p:tgtEl>
                                          <p:spTgt spid="50"/>
                                        </p:tgtEl>
                                        <p:attrNameLst>
                                          <p:attrName>style.visibility</p:attrName>
                                        </p:attrNameLst>
                                      </p:cBhvr>
                                      <p:to>
                                        <p:strVal val="hidden"/>
                                      </p:to>
                                    </p:set>
                                  </p:childTnLst>
                                </p:cTn>
                              </p:par>
                              <p:par>
                                <p:cTn id="2067" presetID="13" presetClass="exit" presetSubtype="32" fill="hold" grpId="5" nodeType="withEffect">
                                  <p:stCondLst>
                                    <p:cond delay="0"/>
                                  </p:stCondLst>
                                  <p:childTnLst>
                                    <p:animEffect transition="out" filter="plus(out)">
                                      <p:cBhvr>
                                        <p:cTn id="2068" dur="3000"/>
                                        <p:tgtEl>
                                          <p:spTgt spid="51"/>
                                        </p:tgtEl>
                                      </p:cBhvr>
                                    </p:animEffect>
                                    <p:set>
                                      <p:cBhvr>
                                        <p:cTn id="2069" dur="1" fill="hold">
                                          <p:stCondLst>
                                            <p:cond delay="2999"/>
                                          </p:stCondLst>
                                        </p:cTn>
                                        <p:tgtEl>
                                          <p:spTgt spid="51"/>
                                        </p:tgtEl>
                                        <p:attrNameLst>
                                          <p:attrName>style.visibility</p:attrName>
                                        </p:attrNameLst>
                                      </p:cBhvr>
                                      <p:to>
                                        <p:strVal val="hidden"/>
                                      </p:to>
                                    </p:set>
                                  </p:childTnLst>
                                </p:cTn>
                              </p:par>
                              <p:par>
                                <p:cTn id="2070" presetID="13" presetClass="exit" presetSubtype="32" fill="hold" grpId="5" nodeType="withEffect">
                                  <p:stCondLst>
                                    <p:cond delay="0"/>
                                  </p:stCondLst>
                                  <p:childTnLst>
                                    <p:animEffect transition="out" filter="plus(out)">
                                      <p:cBhvr>
                                        <p:cTn id="2071" dur="3000"/>
                                        <p:tgtEl>
                                          <p:spTgt spid="52"/>
                                        </p:tgtEl>
                                      </p:cBhvr>
                                    </p:animEffect>
                                    <p:set>
                                      <p:cBhvr>
                                        <p:cTn id="2072" dur="1" fill="hold">
                                          <p:stCondLst>
                                            <p:cond delay="2999"/>
                                          </p:stCondLst>
                                        </p:cTn>
                                        <p:tgtEl>
                                          <p:spTgt spid="52"/>
                                        </p:tgtEl>
                                        <p:attrNameLst>
                                          <p:attrName>style.visibility</p:attrName>
                                        </p:attrNameLst>
                                      </p:cBhvr>
                                      <p:to>
                                        <p:strVal val="hidden"/>
                                      </p:to>
                                    </p:set>
                                  </p:childTnLst>
                                </p:cTn>
                              </p:par>
                              <p:par>
                                <p:cTn id="2073" presetID="13" presetClass="exit" presetSubtype="32" fill="hold" grpId="5" nodeType="withEffect">
                                  <p:stCondLst>
                                    <p:cond delay="0"/>
                                  </p:stCondLst>
                                  <p:childTnLst>
                                    <p:animEffect transition="out" filter="plus(out)">
                                      <p:cBhvr>
                                        <p:cTn id="2074" dur="3000"/>
                                        <p:tgtEl>
                                          <p:spTgt spid="53"/>
                                        </p:tgtEl>
                                      </p:cBhvr>
                                    </p:animEffect>
                                    <p:set>
                                      <p:cBhvr>
                                        <p:cTn id="2075" dur="1" fill="hold">
                                          <p:stCondLst>
                                            <p:cond delay="2999"/>
                                          </p:stCondLst>
                                        </p:cTn>
                                        <p:tgtEl>
                                          <p:spTgt spid="53"/>
                                        </p:tgtEl>
                                        <p:attrNameLst>
                                          <p:attrName>style.visibility</p:attrName>
                                        </p:attrNameLst>
                                      </p:cBhvr>
                                      <p:to>
                                        <p:strVal val="hidden"/>
                                      </p:to>
                                    </p:set>
                                  </p:childTnLst>
                                </p:cTn>
                              </p:par>
                              <p:par>
                                <p:cTn id="2076" presetID="13" presetClass="exit" presetSubtype="32" fill="hold" grpId="5" nodeType="withEffect">
                                  <p:stCondLst>
                                    <p:cond delay="0"/>
                                  </p:stCondLst>
                                  <p:childTnLst>
                                    <p:animEffect transition="out" filter="plus(out)">
                                      <p:cBhvr>
                                        <p:cTn id="2077" dur="3000"/>
                                        <p:tgtEl>
                                          <p:spTgt spid="54"/>
                                        </p:tgtEl>
                                      </p:cBhvr>
                                    </p:animEffect>
                                    <p:set>
                                      <p:cBhvr>
                                        <p:cTn id="2078" dur="1" fill="hold">
                                          <p:stCondLst>
                                            <p:cond delay="2999"/>
                                          </p:stCondLst>
                                        </p:cTn>
                                        <p:tgtEl>
                                          <p:spTgt spid="54"/>
                                        </p:tgtEl>
                                        <p:attrNameLst>
                                          <p:attrName>style.visibility</p:attrName>
                                        </p:attrNameLst>
                                      </p:cBhvr>
                                      <p:to>
                                        <p:strVal val="hidden"/>
                                      </p:to>
                                    </p:set>
                                  </p:childTnLst>
                                </p:cTn>
                              </p:par>
                              <p:par>
                                <p:cTn id="2079" presetID="13" presetClass="exit" presetSubtype="32" fill="hold" grpId="5" nodeType="withEffect">
                                  <p:stCondLst>
                                    <p:cond delay="0"/>
                                  </p:stCondLst>
                                  <p:childTnLst>
                                    <p:animEffect transition="out" filter="plus(out)">
                                      <p:cBhvr>
                                        <p:cTn id="2080" dur="3000"/>
                                        <p:tgtEl>
                                          <p:spTgt spid="55"/>
                                        </p:tgtEl>
                                      </p:cBhvr>
                                    </p:animEffect>
                                    <p:set>
                                      <p:cBhvr>
                                        <p:cTn id="2081" dur="1" fill="hold">
                                          <p:stCondLst>
                                            <p:cond delay="2999"/>
                                          </p:stCondLst>
                                        </p:cTn>
                                        <p:tgtEl>
                                          <p:spTgt spid="55"/>
                                        </p:tgtEl>
                                        <p:attrNameLst>
                                          <p:attrName>style.visibility</p:attrName>
                                        </p:attrNameLst>
                                      </p:cBhvr>
                                      <p:to>
                                        <p:strVal val="hidden"/>
                                      </p:to>
                                    </p:set>
                                  </p:childTnLst>
                                </p:cTn>
                              </p:par>
                              <p:par>
                                <p:cTn id="2082" presetID="13" presetClass="exit" presetSubtype="32" fill="hold" grpId="5" nodeType="withEffect">
                                  <p:stCondLst>
                                    <p:cond delay="0"/>
                                  </p:stCondLst>
                                  <p:childTnLst>
                                    <p:animEffect transition="out" filter="plus(out)">
                                      <p:cBhvr>
                                        <p:cTn id="2083" dur="3000"/>
                                        <p:tgtEl>
                                          <p:spTgt spid="56"/>
                                        </p:tgtEl>
                                      </p:cBhvr>
                                    </p:animEffect>
                                    <p:set>
                                      <p:cBhvr>
                                        <p:cTn id="2084" dur="1" fill="hold">
                                          <p:stCondLst>
                                            <p:cond delay="2999"/>
                                          </p:stCondLst>
                                        </p:cTn>
                                        <p:tgtEl>
                                          <p:spTgt spid="56"/>
                                        </p:tgtEl>
                                        <p:attrNameLst>
                                          <p:attrName>style.visibility</p:attrName>
                                        </p:attrNameLst>
                                      </p:cBhvr>
                                      <p:to>
                                        <p:strVal val="hidden"/>
                                      </p:to>
                                    </p:set>
                                  </p:childTnLst>
                                </p:cTn>
                              </p:par>
                              <p:par>
                                <p:cTn id="2085" presetID="13" presetClass="exit" presetSubtype="32" fill="hold" grpId="5" nodeType="withEffect">
                                  <p:stCondLst>
                                    <p:cond delay="0"/>
                                  </p:stCondLst>
                                  <p:childTnLst>
                                    <p:animEffect transition="out" filter="plus(out)">
                                      <p:cBhvr>
                                        <p:cTn id="2086" dur="3000"/>
                                        <p:tgtEl>
                                          <p:spTgt spid="57"/>
                                        </p:tgtEl>
                                      </p:cBhvr>
                                    </p:animEffect>
                                    <p:set>
                                      <p:cBhvr>
                                        <p:cTn id="2087" dur="1" fill="hold">
                                          <p:stCondLst>
                                            <p:cond delay="2999"/>
                                          </p:stCondLst>
                                        </p:cTn>
                                        <p:tgtEl>
                                          <p:spTgt spid="57"/>
                                        </p:tgtEl>
                                        <p:attrNameLst>
                                          <p:attrName>style.visibility</p:attrName>
                                        </p:attrNameLst>
                                      </p:cBhvr>
                                      <p:to>
                                        <p:strVal val="hidden"/>
                                      </p:to>
                                    </p:set>
                                  </p:childTnLst>
                                </p:cTn>
                              </p:par>
                              <p:par>
                                <p:cTn id="2088" presetID="13" presetClass="exit" presetSubtype="32" fill="hold" grpId="5" nodeType="withEffect">
                                  <p:stCondLst>
                                    <p:cond delay="0"/>
                                  </p:stCondLst>
                                  <p:childTnLst>
                                    <p:animEffect transition="out" filter="plus(out)">
                                      <p:cBhvr>
                                        <p:cTn id="2089" dur="3000"/>
                                        <p:tgtEl>
                                          <p:spTgt spid="58"/>
                                        </p:tgtEl>
                                      </p:cBhvr>
                                    </p:animEffect>
                                    <p:set>
                                      <p:cBhvr>
                                        <p:cTn id="2090" dur="1" fill="hold">
                                          <p:stCondLst>
                                            <p:cond delay="2999"/>
                                          </p:stCondLst>
                                        </p:cTn>
                                        <p:tgtEl>
                                          <p:spTgt spid="58"/>
                                        </p:tgtEl>
                                        <p:attrNameLst>
                                          <p:attrName>style.visibility</p:attrName>
                                        </p:attrNameLst>
                                      </p:cBhvr>
                                      <p:to>
                                        <p:strVal val="hidden"/>
                                      </p:to>
                                    </p:set>
                                  </p:childTnLst>
                                </p:cTn>
                              </p:par>
                              <p:par>
                                <p:cTn id="2091" presetID="13" presetClass="exit" presetSubtype="32" fill="hold" grpId="5" nodeType="withEffect">
                                  <p:stCondLst>
                                    <p:cond delay="0"/>
                                  </p:stCondLst>
                                  <p:childTnLst>
                                    <p:animEffect transition="out" filter="plus(out)">
                                      <p:cBhvr>
                                        <p:cTn id="2092" dur="3000"/>
                                        <p:tgtEl>
                                          <p:spTgt spid="59"/>
                                        </p:tgtEl>
                                      </p:cBhvr>
                                    </p:animEffect>
                                    <p:set>
                                      <p:cBhvr>
                                        <p:cTn id="2093" dur="1" fill="hold">
                                          <p:stCondLst>
                                            <p:cond delay="2999"/>
                                          </p:stCondLst>
                                        </p:cTn>
                                        <p:tgtEl>
                                          <p:spTgt spid="59"/>
                                        </p:tgtEl>
                                        <p:attrNameLst>
                                          <p:attrName>style.visibility</p:attrName>
                                        </p:attrNameLst>
                                      </p:cBhvr>
                                      <p:to>
                                        <p:strVal val="hidden"/>
                                      </p:to>
                                    </p:set>
                                  </p:childTnLst>
                                </p:cTn>
                              </p:par>
                              <p:par>
                                <p:cTn id="2094" presetID="13" presetClass="exit" presetSubtype="32" fill="hold" grpId="5" nodeType="withEffect">
                                  <p:stCondLst>
                                    <p:cond delay="0"/>
                                  </p:stCondLst>
                                  <p:childTnLst>
                                    <p:animEffect transition="out" filter="plus(out)">
                                      <p:cBhvr>
                                        <p:cTn id="2095" dur="3000"/>
                                        <p:tgtEl>
                                          <p:spTgt spid="60"/>
                                        </p:tgtEl>
                                      </p:cBhvr>
                                    </p:animEffect>
                                    <p:set>
                                      <p:cBhvr>
                                        <p:cTn id="2096" dur="1" fill="hold">
                                          <p:stCondLst>
                                            <p:cond delay="2999"/>
                                          </p:stCondLst>
                                        </p:cTn>
                                        <p:tgtEl>
                                          <p:spTgt spid="60"/>
                                        </p:tgtEl>
                                        <p:attrNameLst>
                                          <p:attrName>style.visibility</p:attrName>
                                        </p:attrNameLst>
                                      </p:cBhvr>
                                      <p:to>
                                        <p:strVal val="hidden"/>
                                      </p:to>
                                    </p:set>
                                  </p:childTnLst>
                                </p:cTn>
                              </p:par>
                              <p:par>
                                <p:cTn id="2097" presetID="13" presetClass="exit" presetSubtype="32" fill="hold" grpId="5" nodeType="withEffect">
                                  <p:stCondLst>
                                    <p:cond delay="0"/>
                                  </p:stCondLst>
                                  <p:childTnLst>
                                    <p:animEffect transition="out" filter="plus(out)">
                                      <p:cBhvr>
                                        <p:cTn id="2098" dur="3000"/>
                                        <p:tgtEl>
                                          <p:spTgt spid="61"/>
                                        </p:tgtEl>
                                      </p:cBhvr>
                                    </p:animEffect>
                                    <p:set>
                                      <p:cBhvr>
                                        <p:cTn id="2099" dur="1" fill="hold">
                                          <p:stCondLst>
                                            <p:cond delay="2999"/>
                                          </p:stCondLst>
                                        </p:cTn>
                                        <p:tgtEl>
                                          <p:spTgt spid="61"/>
                                        </p:tgtEl>
                                        <p:attrNameLst>
                                          <p:attrName>style.visibility</p:attrName>
                                        </p:attrNameLst>
                                      </p:cBhvr>
                                      <p:to>
                                        <p:strVal val="hidden"/>
                                      </p:to>
                                    </p:set>
                                  </p:childTnLst>
                                </p:cTn>
                              </p:par>
                              <p:par>
                                <p:cTn id="2100" presetID="13" presetClass="exit" presetSubtype="32" fill="hold" grpId="5" nodeType="withEffect">
                                  <p:stCondLst>
                                    <p:cond delay="0"/>
                                  </p:stCondLst>
                                  <p:childTnLst>
                                    <p:animEffect transition="out" filter="plus(out)">
                                      <p:cBhvr>
                                        <p:cTn id="2101" dur="3000"/>
                                        <p:tgtEl>
                                          <p:spTgt spid="62"/>
                                        </p:tgtEl>
                                      </p:cBhvr>
                                    </p:animEffect>
                                    <p:set>
                                      <p:cBhvr>
                                        <p:cTn id="2102" dur="1" fill="hold">
                                          <p:stCondLst>
                                            <p:cond delay="2999"/>
                                          </p:stCondLst>
                                        </p:cTn>
                                        <p:tgtEl>
                                          <p:spTgt spid="62"/>
                                        </p:tgtEl>
                                        <p:attrNameLst>
                                          <p:attrName>style.visibility</p:attrName>
                                        </p:attrNameLst>
                                      </p:cBhvr>
                                      <p:to>
                                        <p:strVal val="hidden"/>
                                      </p:to>
                                    </p:set>
                                  </p:childTnLst>
                                </p:cTn>
                              </p:par>
                              <p:par>
                                <p:cTn id="2103" presetID="13" presetClass="exit" presetSubtype="32" fill="hold" grpId="5" nodeType="withEffect">
                                  <p:stCondLst>
                                    <p:cond delay="0"/>
                                  </p:stCondLst>
                                  <p:childTnLst>
                                    <p:animEffect transition="out" filter="plus(out)">
                                      <p:cBhvr>
                                        <p:cTn id="2104" dur="3000"/>
                                        <p:tgtEl>
                                          <p:spTgt spid="63"/>
                                        </p:tgtEl>
                                      </p:cBhvr>
                                    </p:animEffect>
                                    <p:set>
                                      <p:cBhvr>
                                        <p:cTn id="2105" dur="1" fill="hold">
                                          <p:stCondLst>
                                            <p:cond delay="2999"/>
                                          </p:stCondLst>
                                        </p:cTn>
                                        <p:tgtEl>
                                          <p:spTgt spid="63"/>
                                        </p:tgtEl>
                                        <p:attrNameLst>
                                          <p:attrName>style.visibility</p:attrName>
                                        </p:attrNameLst>
                                      </p:cBhvr>
                                      <p:to>
                                        <p:strVal val="hidden"/>
                                      </p:to>
                                    </p:set>
                                  </p:childTnLst>
                                </p:cTn>
                              </p:par>
                              <p:par>
                                <p:cTn id="2106" presetID="13" presetClass="exit" presetSubtype="32" fill="hold" grpId="5" nodeType="withEffect">
                                  <p:stCondLst>
                                    <p:cond delay="0"/>
                                  </p:stCondLst>
                                  <p:childTnLst>
                                    <p:animEffect transition="out" filter="plus(out)">
                                      <p:cBhvr>
                                        <p:cTn id="2107" dur="3000"/>
                                        <p:tgtEl>
                                          <p:spTgt spid="64"/>
                                        </p:tgtEl>
                                      </p:cBhvr>
                                    </p:animEffect>
                                    <p:set>
                                      <p:cBhvr>
                                        <p:cTn id="2108" dur="1" fill="hold">
                                          <p:stCondLst>
                                            <p:cond delay="2999"/>
                                          </p:stCondLst>
                                        </p:cTn>
                                        <p:tgtEl>
                                          <p:spTgt spid="64"/>
                                        </p:tgtEl>
                                        <p:attrNameLst>
                                          <p:attrName>style.visibility</p:attrName>
                                        </p:attrNameLst>
                                      </p:cBhvr>
                                      <p:to>
                                        <p:strVal val="hidden"/>
                                      </p:to>
                                    </p:set>
                                  </p:childTnLst>
                                </p:cTn>
                              </p:par>
                              <p:par>
                                <p:cTn id="2109" presetID="13" presetClass="exit" presetSubtype="32" fill="hold" grpId="5" nodeType="withEffect">
                                  <p:stCondLst>
                                    <p:cond delay="0"/>
                                  </p:stCondLst>
                                  <p:childTnLst>
                                    <p:animEffect transition="out" filter="plus(out)">
                                      <p:cBhvr>
                                        <p:cTn id="2110" dur="3000"/>
                                        <p:tgtEl>
                                          <p:spTgt spid="65"/>
                                        </p:tgtEl>
                                      </p:cBhvr>
                                    </p:animEffect>
                                    <p:set>
                                      <p:cBhvr>
                                        <p:cTn id="2111" dur="1" fill="hold">
                                          <p:stCondLst>
                                            <p:cond delay="2999"/>
                                          </p:stCondLst>
                                        </p:cTn>
                                        <p:tgtEl>
                                          <p:spTgt spid="65"/>
                                        </p:tgtEl>
                                        <p:attrNameLst>
                                          <p:attrName>style.visibility</p:attrName>
                                        </p:attrNameLst>
                                      </p:cBhvr>
                                      <p:to>
                                        <p:strVal val="hidden"/>
                                      </p:to>
                                    </p:set>
                                  </p:childTnLst>
                                </p:cTn>
                              </p:par>
                              <p:par>
                                <p:cTn id="2112" presetID="13" presetClass="exit" presetSubtype="32" fill="hold" grpId="5" nodeType="withEffect">
                                  <p:stCondLst>
                                    <p:cond delay="0"/>
                                  </p:stCondLst>
                                  <p:childTnLst>
                                    <p:animEffect transition="out" filter="plus(out)">
                                      <p:cBhvr>
                                        <p:cTn id="2113" dur="3000"/>
                                        <p:tgtEl>
                                          <p:spTgt spid="66"/>
                                        </p:tgtEl>
                                      </p:cBhvr>
                                    </p:animEffect>
                                    <p:set>
                                      <p:cBhvr>
                                        <p:cTn id="2114" dur="1" fill="hold">
                                          <p:stCondLst>
                                            <p:cond delay="2999"/>
                                          </p:stCondLst>
                                        </p:cTn>
                                        <p:tgtEl>
                                          <p:spTgt spid="66"/>
                                        </p:tgtEl>
                                        <p:attrNameLst>
                                          <p:attrName>style.visibility</p:attrName>
                                        </p:attrNameLst>
                                      </p:cBhvr>
                                      <p:to>
                                        <p:strVal val="hidden"/>
                                      </p:to>
                                    </p:set>
                                  </p:childTnLst>
                                </p:cTn>
                              </p:par>
                              <p:par>
                                <p:cTn id="2115" presetID="13" presetClass="exit" presetSubtype="32" fill="hold" grpId="5" nodeType="withEffect">
                                  <p:stCondLst>
                                    <p:cond delay="0"/>
                                  </p:stCondLst>
                                  <p:childTnLst>
                                    <p:animEffect transition="out" filter="plus(out)">
                                      <p:cBhvr>
                                        <p:cTn id="2116" dur="3000"/>
                                        <p:tgtEl>
                                          <p:spTgt spid="67"/>
                                        </p:tgtEl>
                                      </p:cBhvr>
                                    </p:animEffect>
                                    <p:set>
                                      <p:cBhvr>
                                        <p:cTn id="2117" dur="1" fill="hold">
                                          <p:stCondLst>
                                            <p:cond delay="2999"/>
                                          </p:stCondLst>
                                        </p:cTn>
                                        <p:tgtEl>
                                          <p:spTgt spid="67"/>
                                        </p:tgtEl>
                                        <p:attrNameLst>
                                          <p:attrName>style.visibility</p:attrName>
                                        </p:attrNameLst>
                                      </p:cBhvr>
                                      <p:to>
                                        <p:strVal val="hidden"/>
                                      </p:to>
                                    </p:set>
                                  </p:childTnLst>
                                </p:cTn>
                              </p:par>
                              <p:par>
                                <p:cTn id="2118" presetID="13" presetClass="exit" presetSubtype="32" fill="hold" grpId="5" nodeType="withEffect">
                                  <p:stCondLst>
                                    <p:cond delay="0"/>
                                  </p:stCondLst>
                                  <p:childTnLst>
                                    <p:animEffect transition="out" filter="plus(out)">
                                      <p:cBhvr>
                                        <p:cTn id="2119" dur="3000"/>
                                        <p:tgtEl>
                                          <p:spTgt spid="68"/>
                                        </p:tgtEl>
                                      </p:cBhvr>
                                    </p:animEffect>
                                    <p:set>
                                      <p:cBhvr>
                                        <p:cTn id="2120" dur="1" fill="hold">
                                          <p:stCondLst>
                                            <p:cond delay="2999"/>
                                          </p:stCondLst>
                                        </p:cTn>
                                        <p:tgtEl>
                                          <p:spTgt spid="68"/>
                                        </p:tgtEl>
                                        <p:attrNameLst>
                                          <p:attrName>style.visibility</p:attrName>
                                        </p:attrNameLst>
                                      </p:cBhvr>
                                      <p:to>
                                        <p:strVal val="hidden"/>
                                      </p:to>
                                    </p:set>
                                  </p:childTnLst>
                                </p:cTn>
                              </p:par>
                              <p:par>
                                <p:cTn id="2121" presetID="13" presetClass="exit" presetSubtype="32" fill="hold" grpId="5" nodeType="withEffect">
                                  <p:stCondLst>
                                    <p:cond delay="0"/>
                                  </p:stCondLst>
                                  <p:childTnLst>
                                    <p:animEffect transition="out" filter="plus(out)">
                                      <p:cBhvr>
                                        <p:cTn id="2122" dur="3000"/>
                                        <p:tgtEl>
                                          <p:spTgt spid="69"/>
                                        </p:tgtEl>
                                      </p:cBhvr>
                                    </p:animEffect>
                                    <p:set>
                                      <p:cBhvr>
                                        <p:cTn id="2123" dur="1" fill="hold">
                                          <p:stCondLst>
                                            <p:cond delay="2999"/>
                                          </p:stCondLst>
                                        </p:cTn>
                                        <p:tgtEl>
                                          <p:spTgt spid="69"/>
                                        </p:tgtEl>
                                        <p:attrNameLst>
                                          <p:attrName>style.visibility</p:attrName>
                                        </p:attrNameLst>
                                      </p:cBhvr>
                                      <p:to>
                                        <p:strVal val="hidden"/>
                                      </p:to>
                                    </p:set>
                                  </p:childTnLst>
                                </p:cTn>
                              </p:par>
                              <p:par>
                                <p:cTn id="2124" presetID="13" presetClass="exit" presetSubtype="32" fill="hold" grpId="5" nodeType="withEffect">
                                  <p:stCondLst>
                                    <p:cond delay="0"/>
                                  </p:stCondLst>
                                  <p:childTnLst>
                                    <p:animEffect transition="out" filter="plus(out)">
                                      <p:cBhvr>
                                        <p:cTn id="2125" dur="3000"/>
                                        <p:tgtEl>
                                          <p:spTgt spid="70"/>
                                        </p:tgtEl>
                                      </p:cBhvr>
                                    </p:animEffect>
                                    <p:set>
                                      <p:cBhvr>
                                        <p:cTn id="2126" dur="1" fill="hold">
                                          <p:stCondLst>
                                            <p:cond delay="2999"/>
                                          </p:stCondLst>
                                        </p:cTn>
                                        <p:tgtEl>
                                          <p:spTgt spid="70"/>
                                        </p:tgtEl>
                                        <p:attrNameLst>
                                          <p:attrName>style.visibility</p:attrName>
                                        </p:attrNameLst>
                                      </p:cBhvr>
                                      <p:to>
                                        <p:strVal val="hidden"/>
                                      </p:to>
                                    </p:set>
                                  </p:childTnLst>
                                </p:cTn>
                              </p:par>
                              <p:par>
                                <p:cTn id="2127" presetID="13" presetClass="exit" presetSubtype="32" fill="hold" grpId="5" nodeType="withEffect">
                                  <p:stCondLst>
                                    <p:cond delay="0"/>
                                  </p:stCondLst>
                                  <p:childTnLst>
                                    <p:animEffect transition="out" filter="plus(out)">
                                      <p:cBhvr>
                                        <p:cTn id="2128" dur="3000"/>
                                        <p:tgtEl>
                                          <p:spTgt spid="71"/>
                                        </p:tgtEl>
                                      </p:cBhvr>
                                    </p:animEffect>
                                    <p:set>
                                      <p:cBhvr>
                                        <p:cTn id="2129" dur="1" fill="hold">
                                          <p:stCondLst>
                                            <p:cond delay="2999"/>
                                          </p:stCondLst>
                                        </p:cTn>
                                        <p:tgtEl>
                                          <p:spTgt spid="71"/>
                                        </p:tgtEl>
                                        <p:attrNameLst>
                                          <p:attrName>style.visibility</p:attrName>
                                        </p:attrNameLst>
                                      </p:cBhvr>
                                      <p:to>
                                        <p:strVal val="hidden"/>
                                      </p:to>
                                    </p:set>
                                  </p:childTnLst>
                                </p:cTn>
                              </p:par>
                              <p:par>
                                <p:cTn id="2130" presetID="13" presetClass="exit" presetSubtype="32" fill="hold" grpId="5" nodeType="withEffect">
                                  <p:stCondLst>
                                    <p:cond delay="0"/>
                                  </p:stCondLst>
                                  <p:childTnLst>
                                    <p:animEffect transition="out" filter="plus(out)">
                                      <p:cBhvr>
                                        <p:cTn id="2131" dur="3000"/>
                                        <p:tgtEl>
                                          <p:spTgt spid="72"/>
                                        </p:tgtEl>
                                      </p:cBhvr>
                                    </p:animEffect>
                                    <p:set>
                                      <p:cBhvr>
                                        <p:cTn id="2132" dur="1" fill="hold">
                                          <p:stCondLst>
                                            <p:cond delay="2999"/>
                                          </p:stCondLst>
                                        </p:cTn>
                                        <p:tgtEl>
                                          <p:spTgt spid="72"/>
                                        </p:tgtEl>
                                        <p:attrNameLst>
                                          <p:attrName>style.visibility</p:attrName>
                                        </p:attrNameLst>
                                      </p:cBhvr>
                                      <p:to>
                                        <p:strVal val="hidden"/>
                                      </p:to>
                                    </p:set>
                                  </p:childTnLst>
                                </p:cTn>
                              </p:par>
                              <p:par>
                                <p:cTn id="2133" presetID="13" presetClass="exit" presetSubtype="32" fill="hold" grpId="5" nodeType="withEffect">
                                  <p:stCondLst>
                                    <p:cond delay="0"/>
                                  </p:stCondLst>
                                  <p:childTnLst>
                                    <p:animEffect transition="out" filter="plus(out)">
                                      <p:cBhvr>
                                        <p:cTn id="2134" dur="3000"/>
                                        <p:tgtEl>
                                          <p:spTgt spid="73"/>
                                        </p:tgtEl>
                                      </p:cBhvr>
                                    </p:animEffect>
                                    <p:set>
                                      <p:cBhvr>
                                        <p:cTn id="2135" dur="1" fill="hold">
                                          <p:stCondLst>
                                            <p:cond delay="2999"/>
                                          </p:stCondLst>
                                        </p:cTn>
                                        <p:tgtEl>
                                          <p:spTgt spid="73"/>
                                        </p:tgtEl>
                                        <p:attrNameLst>
                                          <p:attrName>style.visibility</p:attrName>
                                        </p:attrNameLst>
                                      </p:cBhvr>
                                      <p:to>
                                        <p:strVal val="hidden"/>
                                      </p:to>
                                    </p:set>
                                  </p:childTnLst>
                                </p:cTn>
                              </p:par>
                              <p:par>
                                <p:cTn id="2136" presetID="13" presetClass="exit" presetSubtype="32" fill="hold" grpId="5" nodeType="withEffect">
                                  <p:stCondLst>
                                    <p:cond delay="0"/>
                                  </p:stCondLst>
                                  <p:childTnLst>
                                    <p:animEffect transition="out" filter="plus(out)">
                                      <p:cBhvr>
                                        <p:cTn id="2137" dur="3000"/>
                                        <p:tgtEl>
                                          <p:spTgt spid="74"/>
                                        </p:tgtEl>
                                      </p:cBhvr>
                                    </p:animEffect>
                                    <p:set>
                                      <p:cBhvr>
                                        <p:cTn id="2138" dur="1" fill="hold">
                                          <p:stCondLst>
                                            <p:cond delay="2999"/>
                                          </p:stCondLst>
                                        </p:cTn>
                                        <p:tgtEl>
                                          <p:spTgt spid="74"/>
                                        </p:tgtEl>
                                        <p:attrNameLst>
                                          <p:attrName>style.visibility</p:attrName>
                                        </p:attrNameLst>
                                      </p:cBhvr>
                                      <p:to>
                                        <p:strVal val="hidden"/>
                                      </p:to>
                                    </p:set>
                                  </p:childTnLst>
                                </p:cTn>
                              </p:par>
                              <p:par>
                                <p:cTn id="2139" presetID="13" presetClass="exit" presetSubtype="32" fill="hold" grpId="5" nodeType="withEffect">
                                  <p:stCondLst>
                                    <p:cond delay="0"/>
                                  </p:stCondLst>
                                  <p:childTnLst>
                                    <p:animEffect transition="out" filter="plus(out)">
                                      <p:cBhvr>
                                        <p:cTn id="2140" dur="3000"/>
                                        <p:tgtEl>
                                          <p:spTgt spid="75"/>
                                        </p:tgtEl>
                                      </p:cBhvr>
                                    </p:animEffect>
                                    <p:set>
                                      <p:cBhvr>
                                        <p:cTn id="2141" dur="1" fill="hold">
                                          <p:stCondLst>
                                            <p:cond delay="2999"/>
                                          </p:stCondLst>
                                        </p:cTn>
                                        <p:tgtEl>
                                          <p:spTgt spid="75"/>
                                        </p:tgtEl>
                                        <p:attrNameLst>
                                          <p:attrName>style.visibility</p:attrName>
                                        </p:attrNameLst>
                                      </p:cBhvr>
                                      <p:to>
                                        <p:strVal val="hidden"/>
                                      </p:to>
                                    </p:set>
                                  </p:childTnLst>
                                </p:cTn>
                              </p:par>
                              <p:par>
                                <p:cTn id="2142" presetID="13" presetClass="exit" presetSubtype="32" fill="hold" grpId="5" nodeType="withEffect">
                                  <p:stCondLst>
                                    <p:cond delay="0"/>
                                  </p:stCondLst>
                                  <p:childTnLst>
                                    <p:animEffect transition="out" filter="plus(out)">
                                      <p:cBhvr>
                                        <p:cTn id="2143" dur="3000"/>
                                        <p:tgtEl>
                                          <p:spTgt spid="76"/>
                                        </p:tgtEl>
                                      </p:cBhvr>
                                    </p:animEffect>
                                    <p:set>
                                      <p:cBhvr>
                                        <p:cTn id="2144" dur="1" fill="hold">
                                          <p:stCondLst>
                                            <p:cond delay="2999"/>
                                          </p:stCondLst>
                                        </p:cTn>
                                        <p:tgtEl>
                                          <p:spTgt spid="76"/>
                                        </p:tgtEl>
                                        <p:attrNameLst>
                                          <p:attrName>style.visibility</p:attrName>
                                        </p:attrNameLst>
                                      </p:cBhvr>
                                      <p:to>
                                        <p:strVal val="hidden"/>
                                      </p:to>
                                    </p:set>
                                  </p:childTnLst>
                                </p:cTn>
                              </p:par>
                              <p:par>
                                <p:cTn id="2145" presetID="13" presetClass="exit" presetSubtype="32" fill="hold" grpId="5" nodeType="withEffect">
                                  <p:stCondLst>
                                    <p:cond delay="0"/>
                                  </p:stCondLst>
                                  <p:childTnLst>
                                    <p:animEffect transition="out" filter="plus(out)">
                                      <p:cBhvr>
                                        <p:cTn id="2146" dur="3000"/>
                                        <p:tgtEl>
                                          <p:spTgt spid="77"/>
                                        </p:tgtEl>
                                      </p:cBhvr>
                                    </p:animEffect>
                                    <p:set>
                                      <p:cBhvr>
                                        <p:cTn id="2147" dur="1" fill="hold">
                                          <p:stCondLst>
                                            <p:cond delay="2999"/>
                                          </p:stCondLst>
                                        </p:cTn>
                                        <p:tgtEl>
                                          <p:spTgt spid="77"/>
                                        </p:tgtEl>
                                        <p:attrNameLst>
                                          <p:attrName>style.visibility</p:attrName>
                                        </p:attrNameLst>
                                      </p:cBhvr>
                                      <p:to>
                                        <p:strVal val="hidden"/>
                                      </p:to>
                                    </p:set>
                                  </p:childTnLst>
                                </p:cTn>
                              </p:par>
                              <p:par>
                                <p:cTn id="2148" presetID="13" presetClass="exit" presetSubtype="32" fill="hold" grpId="5" nodeType="withEffect">
                                  <p:stCondLst>
                                    <p:cond delay="0"/>
                                  </p:stCondLst>
                                  <p:childTnLst>
                                    <p:animEffect transition="out" filter="plus(out)">
                                      <p:cBhvr>
                                        <p:cTn id="2149" dur="3000"/>
                                        <p:tgtEl>
                                          <p:spTgt spid="78"/>
                                        </p:tgtEl>
                                      </p:cBhvr>
                                    </p:animEffect>
                                    <p:set>
                                      <p:cBhvr>
                                        <p:cTn id="2150" dur="1" fill="hold">
                                          <p:stCondLst>
                                            <p:cond delay="2999"/>
                                          </p:stCondLst>
                                        </p:cTn>
                                        <p:tgtEl>
                                          <p:spTgt spid="78"/>
                                        </p:tgtEl>
                                        <p:attrNameLst>
                                          <p:attrName>style.visibility</p:attrName>
                                        </p:attrNameLst>
                                      </p:cBhvr>
                                      <p:to>
                                        <p:strVal val="hidden"/>
                                      </p:to>
                                    </p:set>
                                  </p:childTnLst>
                                </p:cTn>
                              </p:par>
                              <p:par>
                                <p:cTn id="2151" presetID="13" presetClass="exit" presetSubtype="32" fill="hold" grpId="5" nodeType="withEffect">
                                  <p:stCondLst>
                                    <p:cond delay="0"/>
                                  </p:stCondLst>
                                  <p:childTnLst>
                                    <p:animEffect transition="out" filter="plus(out)">
                                      <p:cBhvr>
                                        <p:cTn id="2152" dur="3000"/>
                                        <p:tgtEl>
                                          <p:spTgt spid="79"/>
                                        </p:tgtEl>
                                      </p:cBhvr>
                                    </p:animEffect>
                                    <p:set>
                                      <p:cBhvr>
                                        <p:cTn id="2153" dur="1" fill="hold">
                                          <p:stCondLst>
                                            <p:cond delay="2999"/>
                                          </p:stCondLst>
                                        </p:cTn>
                                        <p:tgtEl>
                                          <p:spTgt spid="79"/>
                                        </p:tgtEl>
                                        <p:attrNameLst>
                                          <p:attrName>style.visibility</p:attrName>
                                        </p:attrNameLst>
                                      </p:cBhvr>
                                      <p:to>
                                        <p:strVal val="hidden"/>
                                      </p:to>
                                    </p:set>
                                  </p:childTnLst>
                                </p:cTn>
                              </p:par>
                              <p:par>
                                <p:cTn id="2154" presetID="13" presetClass="exit" presetSubtype="32" fill="hold" grpId="5" nodeType="withEffect">
                                  <p:stCondLst>
                                    <p:cond delay="0"/>
                                  </p:stCondLst>
                                  <p:childTnLst>
                                    <p:animEffect transition="out" filter="plus(out)">
                                      <p:cBhvr>
                                        <p:cTn id="2155" dur="3000"/>
                                        <p:tgtEl>
                                          <p:spTgt spid="80"/>
                                        </p:tgtEl>
                                      </p:cBhvr>
                                    </p:animEffect>
                                    <p:set>
                                      <p:cBhvr>
                                        <p:cTn id="2156" dur="1" fill="hold">
                                          <p:stCondLst>
                                            <p:cond delay="2999"/>
                                          </p:stCondLst>
                                        </p:cTn>
                                        <p:tgtEl>
                                          <p:spTgt spid="80"/>
                                        </p:tgtEl>
                                        <p:attrNameLst>
                                          <p:attrName>style.visibility</p:attrName>
                                        </p:attrNameLst>
                                      </p:cBhvr>
                                      <p:to>
                                        <p:strVal val="hidden"/>
                                      </p:to>
                                    </p:set>
                                  </p:childTnLst>
                                </p:cTn>
                              </p:par>
                              <p:par>
                                <p:cTn id="2157" presetID="13" presetClass="exit" presetSubtype="32" fill="hold" grpId="5" nodeType="withEffect">
                                  <p:stCondLst>
                                    <p:cond delay="0"/>
                                  </p:stCondLst>
                                  <p:childTnLst>
                                    <p:animEffect transition="out" filter="plus(out)">
                                      <p:cBhvr>
                                        <p:cTn id="2158" dur="3000"/>
                                        <p:tgtEl>
                                          <p:spTgt spid="81"/>
                                        </p:tgtEl>
                                      </p:cBhvr>
                                    </p:animEffect>
                                    <p:set>
                                      <p:cBhvr>
                                        <p:cTn id="2159" dur="1" fill="hold">
                                          <p:stCondLst>
                                            <p:cond delay="2999"/>
                                          </p:stCondLst>
                                        </p:cTn>
                                        <p:tgtEl>
                                          <p:spTgt spid="81"/>
                                        </p:tgtEl>
                                        <p:attrNameLst>
                                          <p:attrName>style.visibility</p:attrName>
                                        </p:attrNameLst>
                                      </p:cBhvr>
                                      <p:to>
                                        <p:strVal val="hidden"/>
                                      </p:to>
                                    </p:set>
                                  </p:childTnLst>
                                </p:cTn>
                              </p:par>
                              <p:par>
                                <p:cTn id="2160" presetID="13" presetClass="exit" presetSubtype="32" fill="hold" grpId="5" nodeType="withEffect">
                                  <p:stCondLst>
                                    <p:cond delay="0"/>
                                  </p:stCondLst>
                                  <p:childTnLst>
                                    <p:animEffect transition="out" filter="plus(out)">
                                      <p:cBhvr>
                                        <p:cTn id="2161" dur="3000"/>
                                        <p:tgtEl>
                                          <p:spTgt spid="82"/>
                                        </p:tgtEl>
                                      </p:cBhvr>
                                    </p:animEffect>
                                    <p:set>
                                      <p:cBhvr>
                                        <p:cTn id="2162" dur="1" fill="hold">
                                          <p:stCondLst>
                                            <p:cond delay="2999"/>
                                          </p:stCondLst>
                                        </p:cTn>
                                        <p:tgtEl>
                                          <p:spTgt spid="82"/>
                                        </p:tgtEl>
                                        <p:attrNameLst>
                                          <p:attrName>style.visibility</p:attrName>
                                        </p:attrNameLst>
                                      </p:cBhvr>
                                      <p:to>
                                        <p:strVal val="hidden"/>
                                      </p:to>
                                    </p:set>
                                  </p:childTnLst>
                                </p:cTn>
                              </p:par>
                              <p:par>
                                <p:cTn id="2163" presetID="13" presetClass="exit" presetSubtype="32" fill="hold" grpId="5" nodeType="withEffect">
                                  <p:stCondLst>
                                    <p:cond delay="0"/>
                                  </p:stCondLst>
                                  <p:childTnLst>
                                    <p:animEffect transition="out" filter="plus(out)">
                                      <p:cBhvr>
                                        <p:cTn id="2164" dur="3000"/>
                                        <p:tgtEl>
                                          <p:spTgt spid="83"/>
                                        </p:tgtEl>
                                      </p:cBhvr>
                                    </p:animEffect>
                                    <p:set>
                                      <p:cBhvr>
                                        <p:cTn id="2165" dur="1" fill="hold">
                                          <p:stCondLst>
                                            <p:cond delay="2999"/>
                                          </p:stCondLst>
                                        </p:cTn>
                                        <p:tgtEl>
                                          <p:spTgt spid="83"/>
                                        </p:tgtEl>
                                        <p:attrNameLst>
                                          <p:attrName>style.visibility</p:attrName>
                                        </p:attrNameLst>
                                      </p:cBhvr>
                                      <p:to>
                                        <p:strVal val="hidden"/>
                                      </p:to>
                                    </p:set>
                                  </p:childTnLst>
                                </p:cTn>
                              </p:par>
                              <p:par>
                                <p:cTn id="2166" presetID="13" presetClass="exit" presetSubtype="32" fill="hold" grpId="5" nodeType="withEffect">
                                  <p:stCondLst>
                                    <p:cond delay="0"/>
                                  </p:stCondLst>
                                  <p:childTnLst>
                                    <p:animEffect transition="out" filter="plus(out)">
                                      <p:cBhvr>
                                        <p:cTn id="2167" dur="3000"/>
                                        <p:tgtEl>
                                          <p:spTgt spid="84"/>
                                        </p:tgtEl>
                                      </p:cBhvr>
                                    </p:animEffect>
                                    <p:set>
                                      <p:cBhvr>
                                        <p:cTn id="2168" dur="1" fill="hold">
                                          <p:stCondLst>
                                            <p:cond delay="2999"/>
                                          </p:stCondLst>
                                        </p:cTn>
                                        <p:tgtEl>
                                          <p:spTgt spid="84"/>
                                        </p:tgtEl>
                                        <p:attrNameLst>
                                          <p:attrName>style.visibility</p:attrName>
                                        </p:attrNameLst>
                                      </p:cBhvr>
                                      <p:to>
                                        <p:strVal val="hidden"/>
                                      </p:to>
                                    </p:set>
                                  </p:childTnLst>
                                </p:cTn>
                              </p:par>
                              <p:par>
                                <p:cTn id="2169" presetID="13" presetClass="exit" presetSubtype="32" fill="hold" grpId="5" nodeType="withEffect">
                                  <p:stCondLst>
                                    <p:cond delay="0"/>
                                  </p:stCondLst>
                                  <p:childTnLst>
                                    <p:animEffect transition="out" filter="plus(out)">
                                      <p:cBhvr>
                                        <p:cTn id="2170" dur="3000"/>
                                        <p:tgtEl>
                                          <p:spTgt spid="85"/>
                                        </p:tgtEl>
                                      </p:cBhvr>
                                    </p:animEffect>
                                    <p:set>
                                      <p:cBhvr>
                                        <p:cTn id="2171" dur="1" fill="hold">
                                          <p:stCondLst>
                                            <p:cond delay="2999"/>
                                          </p:stCondLst>
                                        </p:cTn>
                                        <p:tgtEl>
                                          <p:spTgt spid="85"/>
                                        </p:tgtEl>
                                        <p:attrNameLst>
                                          <p:attrName>style.visibility</p:attrName>
                                        </p:attrNameLst>
                                      </p:cBhvr>
                                      <p:to>
                                        <p:strVal val="hidden"/>
                                      </p:to>
                                    </p:set>
                                  </p:childTnLst>
                                </p:cTn>
                              </p:par>
                              <p:par>
                                <p:cTn id="2172" presetID="13" presetClass="exit" presetSubtype="32" fill="hold" grpId="5" nodeType="withEffect">
                                  <p:stCondLst>
                                    <p:cond delay="0"/>
                                  </p:stCondLst>
                                  <p:childTnLst>
                                    <p:animEffect transition="out" filter="plus(out)">
                                      <p:cBhvr>
                                        <p:cTn id="2173" dur="3000"/>
                                        <p:tgtEl>
                                          <p:spTgt spid="86"/>
                                        </p:tgtEl>
                                      </p:cBhvr>
                                    </p:animEffect>
                                    <p:set>
                                      <p:cBhvr>
                                        <p:cTn id="2174" dur="1" fill="hold">
                                          <p:stCondLst>
                                            <p:cond delay="2999"/>
                                          </p:stCondLst>
                                        </p:cTn>
                                        <p:tgtEl>
                                          <p:spTgt spid="86"/>
                                        </p:tgtEl>
                                        <p:attrNameLst>
                                          <p:attrName>style.visibility</p:attrName>
                                        </p:attrNameLst>
                                      </p:cBhvr>
                                      <p:to>
                                        <p:strVal val="hidden"/>
                                      </p:to>
                                    </p:set>
                                  </p:childTnLst>
                                </p:cTn>
                              </p:par>
                              <p:par>
                                <p:cTn id="2175" presetID="13" presetClass="exit" presetSubtype="32" fill="hold" grpId="5" nodeType="withEffect">
                                  <p:stCondLst>
                                    <p:cond delay="0"/>
                                  </p:stCondLst>
                                  <p:childTnLst>
                                    <p:animEffect transition="out" filter="plus(out)">
                                      <p:cBhvr>
                                        <p:cTn id="2176" dur="3000"/>
                                        <p:tgtEl>
                                          <p:spTgt spid="87"/>
                                        </p:tgtEl>
                                      </p:cBhvr>
                                    </p:animEffect>
                                    <p:set>
                                      <p:cBhvr>
                                        <p:cTn id="2177" dur="1" fill="hold">
                                          <p:stCondLst>
                                            <p:cond delay="2999"/>
                                          </p:stCondLst>
                                        </p:cTn>
                                        <p:tgtEl>
                                          <p:spTgt spid="87"/>
                                        </p:tgtEl>
                                        <p:attrNameLst>
                                          <p:attrName>style.visibility</p:attrName>
                                        </p:attrNameLst>
                                      </p:cBhvr>
                                      <p:to>
                                        <p:strVal val="hidden"/>
                                      </p:to>
                                    </p:set>
                                  </p:childTnLst>
                                </p:cTn>
                              </p:par>
                              <p:par>
                                <p:cTn id="2178" presetID="13" presetClass="exit" presetSubtype="32" fill="hold" grpId="5" nodeType="withEffect">
                                  <p:stCondLst>
                                    <p:cond delay="0"/>
                                  </p:stCondLst>
                                  <p:childTnLst>
                                    <p:animEffect transition="out" filter="plus(out)">
                                      <p:cBhvr>
                                        <p:cTn id="2179" dur="3000"/>
                                        <p:tgtEl>
                                          <p:spTgt spid="88"/>
                                        </p:tgtEl>
                                      </p:cBhvr>
                                    </p:animEffect>
                                    <p:set>
                                      <p:cBhvr>
                                        <p:cTn id="2180" dur="1" fill="hold">
                                          <p:stCondLst>
                                            <p:cond delay="2999"/>
                                          </p:stCondLst>
                                        </p:cTn>
                                        <p:tgtEl>
                                          <p:spTgt spid="88"/>
                                        </p:tgtEl>
                                        <p:attrNameLst>
                                          <p:attrName>style.visibility</p:attrName>
                                        </p:attrNameLst>
                                      </p:cBhvr>
                                      <p:to>
                                        <p:strVal val="hidden"/>
                                      </p:to>
                                    </p:set>
                                  </p:childTnLst>
                                </p:cTn>
                              </p:par>
                              <p:par>
                                <p:cTn id="2181" presetID="13" presetClass="exit" presetSubtype="32" fill="hold" grpId="5" nodeType="withEffect">
                                  <p:stCondLst>
                                    <p:cond delay="0"/>
                                  </p:stCondLst>
                                  <p:childTnLst>
                                    <p:animEffect transition="out" filter="plus(out)">
                                      <p:cBhvr>
                                        <p:cTn id="2182" dur="3000"/>
                                        <p:tgtEl>
                                          <p:spTgt spid="89"/>
                                        </p:tgtEl>
                                      </p:cBhvr>
                                    </p:animEffect>
                                    <p:set>
                                      <p:cBhvr>
                                        <p:cTn id="2183" dur="1" fill="hold">
                                          <p:stCondLst>
                                            <p:cond delay="2999"/>
                                          </p:stCondLst>
                                        </p:cTn>
                                        <p:tgtEl>
                                          <p:spTgt spid="89"/>
                                        </p:tgtEl>
                                        <p:attrNameLst>
                                          <p:attrName>style.visibility</p:attrName>
                                        </p:attrNameLst>
                                      </p:cBhvr>
                                      <p:to>
                                        <p:strVal val="hidden"/>
                                      </p:to>
                                    </p:set>
                                  </p:childTnLst>
                                </p:cTn>
                              </p:par>
                              <p:par>
                                <p:cTn id="2184" presetID="13" presetClass="exit" presetSubtype="32" fill="hold" grpId="5" nodeType="withEffect">
                                  <p:stCondLst>
                                    <p:cond delay="0"/>
                                  </p:stCondLst>
                                  <p:childTnLst>
                                    <p:animEffect transition="out" filter="plus(out)">
                                      <p:cBhvr>
                                        <p:cTn id="2185" dur="3000"/>
                                        <p:tgtEl>
                                          <p:spTgt spid="90"/>
                                        </p:tgtEl>
                                      </p:cBhvr>
                                    </p:animEffect>
                                    <p:set>
                                      <p:cBhvr>
                                        <p:cTn id="2186" dur="1" fill="hold">
                                          <p:stCondLst>
                                            <p:cond delay="2999"/>
                                          </p:stCondLst>
                                        </p:cTn>
                                        <p:tgtEl>
                                          <p:spTgt spid="90"/>
                                        </p:tgtEl>
                                        <p:attrNameLst>
                                          <p:attrName>style.visibility</p:attrName>
                                        </p:attrNameLst>
                                      </p:cBhvr>
                                      <p:to>
                                        <p:strVal val="hidden"/>
                                      </p:to>
                                    </p:set>
                                  </p:childTnLst>
                                </p:cTn>
                              </p:par>
                              <p:par>
                                <p:cTn id="2187" presetID="13" presetClass="exit" presetSubtype="32" fill="hold" grpId="5" nodeType="withEffect">
                                  <p:stCondLst>
                                    <p:cond delay="0"/>
                                  </p:stCondLst>
                                  <p:childTnLst>
                                    <p:animEffect transition="out" filter="plus(out)">
                                      <p:cBhvr>
                                        <p:cTn id="2188" dur="3000"/>
                                        <p:tgtEl>
                                          <p:spTgt spid="91"/>
                                        </p:tgtEl>
                                      </p:cBhvr>
                                    </p:animEffect>
                                    <p:set>
                                      <p:cBhvr>
                                        <p:cTn id="2189" dur="1" fill="hold">
                                          <p:stCondLst>
                                            <p:cond delay="2999"/>
                                          </p:stCondLst>
                                        </p:cTn>
                                        <p:tgtEl>
                                          <p:spTgt spid="91"/>
                                        </p:tgtEl>
                                        <p:attrNameLst>
                                          <p:attrName>style.visibility</p:attrName>
                                        </p:attrNameLst>
                                      </p:cBhvr>
                                      <p:to>
                                        <p:strVal val="hidden"/>
                                      </p:to>
                                    </p:set>
                                  </p:childTnLst>
                                </p:cTn>
                              </p:par>
                              <p:par>
                                <p:cTn id="2190" presetID="13" presetClass="exit" presetSubtype="32" fill="hold" grpId="5" nodeType="withEffect">
                                  <p:stCondLst>
                                    <p:cond delay="0"/>
                                  </p:stCondLst>
                                  <p:childTnLst>
                                    <p:animEffect transition="out" filter="plus(out)">
                                      <p:cBhvr>
                                        <p:cTn id="2191" dur="3000"/>
                                        <p:tgtEl>
                                          <p:spTgt spid="92"/>
                                        </p:tgtEl>
                                      </p:cBhvr>
                                    </p:animEffect>
                                    <p:set>
                                      <p:cBhvr>
                                        <p:cTn id="2192" dur="1" fill="hold">
                                          <p:stCondLst>
                                            <p:cond delay="2999"/>
                                          </p:stCondLst>
                                        </p:cTn>
                                        <p:tgtEl>
                                          <p:spTgt spid="92"/>
                                        </p:tgtEl>
                                        <p:attrNameLst>
                                          <p:attrName>style.visibility</p:attrName>
                                        </p:attrNameLst>
                                      </p:cBhvr>
                                      <p:to>
                                        <p:strVal val="hidden"/>
                                      </p:to>
                                    </p:set>
                                  </p:childTnLst>
                                </p:cTn>
                              </p:par>
                              <p:par>
                                <p:cTn id="2193" presetID="13" presetClass="exit" presetSubtype="32" fill="hold" grpId="5" nodeType="withEffect">
                                  <p:stCondLst>
                                    <p:cond delay="0"/>
                                  </p:stCondLst>
                                  <p:childTnLst>
                                    <p:animEffect transition="out" filter="plus(out)">
                                      <p:cBhvr>
                                        <p:cTn id="2194" dur="3000"/>
                                        <p:tgtEl>
                                          <p:spTgt spid="93"/>
                                        </p:tgtEl>
                                      </p:cBhvr>
                                    </p:animEffect>
                                    <p:set>
                                      <p:cBhvr>
                                        <p:cTn id="2195" dur="1" fill="hold">
                                          <p:stCondLst>
                                            <p:cond delay="2999"/>
                                          </p:stCondLst>
                                        </p:cTn>
                                        <p:tgtEl>
                                          <p:spTgt spid="93"/>
                                        </p:tgtEl>
                                        <p:attrNameLst>
                                          <p:attrName>style.visibility</p:attrName>
                                        </p:attrNameLst>
                                      </p:cBhvr>
                                      <p:to>
                                        <p:strVal val="hidden"/>
                                      </p:to>
                                    </p:set>
                                  </p:childTnLst>
                                </p:cTn>
                              </p:par>
                              <p:par>
                                <p:cTn id="2196" presetID="13" presetClass="exit" presetSubtype="32" fill="hold" grpId="5" nodeType="withEffect">
                                  <p:stCondLst>
                                    <p:cond delay="0"/>
                                  </p:stCondLst>
                                  <p:childTnLst>
                                    <p:animEffect transition="out" filter="plus(out)">
                                      <p:cBhvr>
                                        <p:cTn id="2197" dur="3000"/>
                                        <p:tgtEl>
                                          <p:spTgt spid="94"/>
                                        </p:tgtEl>
                                      </p:cBhvr>
                                    </p:animEffect>
                                    <p:set>
                                      <p:cBhvr>
                                        <p:cTn id="2198" dur="1" fill="hold">
                                          <p:stCondLst>
                                            <p:cond delay="2999"/>
                                          </p:stCondLst>
                                        </p:cTn>
                                        <p:tgtEl>
                                          <p:spTgt spid="94"/>
                                        </p:tgtEl>
                                        <p:attrNameLst>
                                          <p:attrName>style.visibility</p:attrName>
                                        </p:attrNameLst>
                                      </p:cBhvr>
                                      <p:to>
                                        <p:strVal val="hidden"/>
                                      </p:to>
                                    </p:set>
                                  </p:childTnLst>
                                </p:cTn>
                              </p:par>
                              <p:par>
                                <p:cTn id="2199" presetID="13" presetClass="exit" presetSubtype="32" fill="hold" grpId="5" nodeType="withEffect">
                                  <p:stCondLst>
                                    <p:cond delay="0"/>
                                  </p:stCondLst>
                                  <p:childTnLst>
                                    <p:animEffect transition="out" filter="plus(out)">
                                      <p:cBhvr>
                                        <p:cTn id="2200" dur="3000"/>
                                        <p:tgtEl>
                                          <p:spTgt spid="95"/>
                                        </p:tgtEl>
                                      </p:cBhvr>
                                    </p:animEffect>
                                    <p:set>
                                      <p:cBhvr>
                                        <p:cTn id="2201" dur="1" fill="hold">
                                          <p:stCondLst>
                                            <p:cond delay="2999"/>
                                          </p:stCondLst>
                                        </p:cTn>
                                        <p:tgtEl>
                                          <p:spTgt spid="95"/>
                                        </p:tgtEl>
                                        <p:attrNameLst>
                                          <p:attrName>style.visibility</p:attrName>
                                        </p:attrNameLst>
                                      </p:cBhvr>
                                      <p:to>
                                        <p:strVal val="hidden"/>
                                      </p:to>
                                    </p:set>
                                  </p:childTnLst>
                                </p:cTn>
                              </p:par>
                              <p:par>
                                <p:cTn id="2202" presetID="13" presetClass="exit" presetSubtype="32" fill="hold" grpId="5" nodeType="withEffect">
                                  <p:stCondLst>
                                    <p:cond delay="0"/>
                                  </p:stCondLst>
                                  <p:childTnLst>
                                    <p:animEffect transition="out" filter="plus(out)">
                                      <p:cBhvr>
                                        <p:cTn id="2203" dur="3000"/>
                                        <p:tgtEl>
                                          <p:spTgt spid="96"/>
                                        </p:tgtEl>
                                      </p:cBhvr>
                                    </p:animEffect>
                                    <p:set>
                                      <p:cBhvr>
                                        <p:cTn id="2204" dur="1" fill="hold">
                                          <p:stCondLst>
                                            <p:cond delay="2999"/>
                                          </p:stCondLst>
                                        </p:cTn>
                                        <p:tgtEl>
                                          <p:spTgt spid="96"/>
                                        </p:tgtEl>
                                        <p:attrNameLst>
                                          <p:attrName>style.visibility</p:attrName>
                                        </p:attrNameLst>
                                      </p:cBhvr>
                                      <p:to>
                                        <p:strVal val="hidden"/>
                                      </p:to>
                                    </p:set>
                                  </p:childTnLst>
                                </p:cTn>
                              </p:par>
                              <p:par>
                                <p:cTn id="2205" presetID="13" presetClass="exit" presetSubtype="32" fill="hold" grpId="5" nodeType="withEffect">
                                  <p:stCondLst>
                                    <p:cond delay="0"/>
                                  </p:stCondLst>
                                  <p:childTnLst>
                                    <p:animEffect transition="out" filter="plus(out)">
                                      <p:cBhvr>
                                        <p:cTn id="2206" dur="3000"/>
                                        <p:tgtEl>
                                          <p:spTgt spid="97"/>
                                        </p:tgtEl>
                                      </p:cBhvr>
                                    </p:animEffect>
                                    <p:set>
                                      <p:cBhvr>
                                        <p:cTn id="2207" dur="1" fill="hold">
                                          <p:stCondLst>
                                            <p:cond delay="2999"/>
                                          </p:stCondLst>
                                        </p:cTn>
                                        <p:tgtEl>
                                          <p:spTgt spid="97"/>
                                        </p:tgtEl>
                                        <p:attrNameLst>
                                          <p:attrName>style.visibility</p:attrName>
                                        </p:attrNameLst>
                                      </p:cBhvr>
                                      <p:to>
                                        <p:strVal val="hidden"/>
                                      </p:to>
                                    </p:set>
                                  </p:childTnLst>
                                </p:cTn>
                              </p:par>
                              <p:par>
                                <p:cTn id="2208" presetID="13" presetClass="exit" presetSubtype="32" fill="hold" grpId="5" nodeType="withEffect">
                                  <p:stCondLst>
                                    <p:cond delay="0"/>
                                  </p:stCondLst>
                                  <p:childTnLst>
                                    <p:animEffect transition="out" filter="plus(out)">
                                      <p:cBhvr>
                                        <p:cTn id="2209" dur="3000"/>
                                        <p:tgtEl>
                                          <p:spTgt spid="98"/>
                                        </p:tgtEl>
                                      </p:cBhvr>
                                    </p:animEffect>
                                    <p:set>
                                      <p:cBhvr>
                                        <p:cTn id="2210" dur="1" fill="hold">
                                          <p:stCondLst>
                                            <p:cond delay="2999"/>
                                          </p:stCondLst>
                                        </p:cTn>
                                        <p:tgtEl>
                                          <p:spTgt spid="98"/>
                                        </p:tgtEl>
                                        <p:attrNameLst>
                                          <p:attrName>style.visibility</p:attrName>
                                        </p:attrNameLst>
                                      </p:cBhvr>
                                      <p:to>
                                        <p:strVal val="hidden"/>
                                      </p:to>
                                    </p:set>
                                  </p:childTnLst>
                                </p:cTn>
                              </p:par>
                              <p:par>
                                <p:cTn id="2211" presetID="13" presetClass="exit" presetSubtype="32" fill="hold" grpId="5" nodeType="withEffect">
                                  <p:stCondLst>
                                    <p:cond delay="0"/>
                                  </p:stCondLst>
                                  <p:childTnLst>
                                    <p:animEffect transition="out" filter="plus(out)">
                                      <p:cBhvr>
                                        <p:cTn id="2212" dur="3000"/>
                                        <p:tgtEl>
                                          <p:spTgt spid="99"/>
                                        </p:tgtEl>
                                      </p:cBhvr>
                                    </p:animEffect>
                                    <p:set>
                                      <p:cBhvr>
                                        <p:cTn id="2213" dur="1" fill="hold">
                                          <p:stCondLst>
                                            <p:cond delay="2999"/>
                                          </p:stCondLst>
                                        </p:cTn>
                                        <p:tgtEl>
                                          <p:spTgt spid="99"/>
                                        </p:tgtEl>
                                        <p:attrNameLst>
                                          <p:attrName>style.visibility</p:attrName>
                                        </p:attrNameLst>
                                      </p:cBhvr>
                                      <p:to>
                                        <p:strVal val="hidden"/>
                                      </p:to>
                                    </p:set>
                                  </p:childTnLst>
                                </p:cTn>
                              </p:par>
                              <p:par>
                                <p:cTn id="2214" presetID="13" presetClass="exit" presetSubtype="32" fill="hold" grpId="5" nodeType="withEffect">
                                  <p:stCondLst>
                                    <p:cond delay="0"/>
                                  </p:stCondLst>
                                  <p:childTnLst>
                                    <p:animEffect transition="out" filter="plus(out)">
                                      <p:cBhvr>
                                        <p:cTn id="2215" dur="3000"/>
                                        <p:tgtEl>
                                          <p:spTgt spid="100"/>
                                        </p:tgtEl>
                                      </p:cBhvr>
                                    </p:animEffect>
                                    <p:set>
                                      <p:cBhvr>
                                        <p:cTn id="2216" dur="1" fill="hold">
                                          <p:stCondLst>
                                            <p:cond delay="2999"/>
                                          </p:stCondLst>
                                        </p:cTn>
                                        <p:tgtEl>
                                          <p:spTgt spid="100"/>
                                        </p:tgtEl>
                                        <p:attrNameLst>
                                          <p:attrName>style.visibility</p:attrName>
                                        </p:attrNameLst>
                                      </p:cBhvr>
                                      <p:to>
                                        <p:strVal val="hidden"/>
                                      </p:to>
                                    </p:set>
                                  </p:childTnLst>
                                </p:cTn>
                              </p:par>
                              <p:par>
                                <p:cTn id="2217" presetID="13" presetClass="exit" presetSubtype="32" fill="hold" grpId="5" nodeType="withEffect">
                                  <p:stCondLst>
                                    <p:cond delay="0"/>
                                  </p:stCondLst>
                                  <p:childTnLst>
                                    <p:animEffect transition="out" filter="plus(out)">
                                      <p:cBhvr>
                                        <p:cTn id="2218" dur="3000"/>
                                        <p:tgtEl>
                                          <p:spTgt spid="101"/>
                                        </p:tgtEl>
                                      </p:cBhvr>
                                    </p:animEffect>
                                    <p:set>
                                      <p:cBhvr>
                                        <p:cTn id="2219" dur="1" fill="hold">
                                          <p:stCondLst>
                                            <p:cond delay="2999"/>
                                          </p:stCondLst>
                                        </p:cTn>
                                        <p:tgtEl>
                                          <p:spTgt spid="101"/>
                                        </p:tgtEl>
                                        <p:attrNameLst>
                                          <p:attrName>style.visibility</p:attrName>
                                        </p:attrNameLst>
                                      </p:cBhvr>
                                      <p:to>
                                        <p:strVal val="hidden"/>
                                      </p:to>
                                    </p:set>
                                  </p:childTnLst>
                                </p:cTn>
                              </p:par>
                              <p:par>
                                <p:cTn id="2220" presetID="13" presetClass="exit" presetSubtype="32" fill="hold" grpId="5" nodeType="withEffect">
                                  <p:stCondLst>
                                    <p:cond delay="0"/>
                                  </p:stCondLst>
                                  <p:childTnLst>
                                    <p:animEffect transition="out" filter="plus(out)">
                                      <p:cBhvr>
                                        <p:cTn id="2221" dur="3000"/>
                                        <p:tgtEl>
                                          <p:spTgt spid="102"/>
                                        </p:tgtEl>
                                      </p:cBhvr>
                                    </p:animEffect>
                                    <p:set>
                                      <p:cBhvr>
                                        <p:cTn id="2222" dur="1" fill="hold">
                                          <p:stCondLst>
                                            <p:cond delay="2999"/>
                                          </p:stCondLst>
                                        </p:cTn>
                                        <p:tgtEl>
                                          <p:spTgt spid="102"/>
                                        </p:tgtEl>
                                        <p:attrNameLst>
                                          <p:attrName>style.visibility</p:attrName>
                                        </p:attrNameLst>
                                      </p:cBhvr>
                                      <p:to>
                                        <p:strVal val="hidden"/>
                                      </p:to>
                                    </p:set>
                                  </p:childTnLst>
                                </p:cTn>
                              </p:par>
                              <p:par>
                                <p:cTn id="2223" presetID="13" presetClass="exit" presetSubtype="32" fill="hold" grpId="5" nodeType="withEffect">
                                  <p:stCondLst>
                                    <p:cond delay="0"/>
                                  </p:stCondLst>
                                  <p:childTnLst>
                                    <p:animEffect transition="out" filter="plus(out)">
                                      <p:cBhvr>
                                        <p:cTn id="2224" dur="3000"/>
                                        <p:tgtEl>
                                          <p:spTgt spid="103"/>
                                        </p:tgtEl>
                                      </p:cBhvr>
                                    </p:animEffect>
                                    <p:set>
                                      <p:cBhvr>
                                        <p:cTn id="2225" dur="1" fill="hold">
                                          <p:stCondLst>
                                            <p:cond delay="2999"/>
                                          </p:stCondLst>
                                        </p:cTn>
                                        <p:tgtEl>
                                          <p:spTgt spid="103"/>
                                        </p:tgtEl>
                                        <p:attrNameLst>
                                          <p:attrName>style.visibility</p:attrName>
                                        </p:attrNameLst>
                                      </p:cBhvr>
                                      <p:to>
                                        <p:strVal val="hidden"/>
                                      </p:to>
                                    </p:set>
                                  </p:childTnLst>
                                </p:cTn>
                              </p:par>
                              <p:par>
                                <p:cTn id="2226" presetID="13" presetClass="exit" presetSubtype="32" fill="hold" grpId="5" nodeType="withEffect">
                                  <p:stCondLst>
                                    <p:cond delay="0"/>
                                  </p:stCondLst>
                                  <p:childTnLst>
                                    <p:animEffect transition="out" filter="plus(out)">
                                      <p:cBhvr>
                                        <p:cTn id="2227" dur="3000"/>
                                        <p:tgtEl>
                                          <p:spTgt spid="104"/>
                                        </p:tgtEl>
                                      </p:cBhvr>
                                    </p:animEffect>
                                    <p:set>
                                      <p:cBhvr>
                                        <p:cTn id="2228" dur="1" fill="hold">
                                          <p:stCondLst>
                                            <p:cond delay="2999"/>
                                          </p:stCondLst>
                                        </p:cTn>
                                        <p:tgtEl>
                                          <p:spTgt spid="104"/>
                                        </p:tgtEl>
                                        <p:attrNameLst>
                                          <p:attrName>style.visibility</p:attrName>
                                        </p:attrNameLst>
                                      </p:cBhvr>
                                      <p:to>
                                        <p:strVal val="hidden"/>
                                      </p:to>
                                    </p:set>
                                  </p:childTnLst>
                                </p:cTn>
                              </p:par>
                              <p:par>
                                <p:cTn id="2229" presetID="13" presetClass="exit" presetSubtype="32" fill="hold" grpId="5" nodeType="withEffect">
                                  <p:stCondLst>
                                    <p:cond delay="0"/>
                                  </p:stCondLst>
                                  <p:childTnLst>
                                    <p:animEffect transition="out" filter="plus(out)">
                                      <p:cBhvr>
                                        <p:cTn id="2230" dur="3000"/>
                                        <p:tgtEl>
                                          <p:spTgt spid="105"/>
                                        </p:tgtEl>
                                      </p:cBhvr>
                                    </p:animEffect>
                                    <p:set>
                                      <p:cBhvr>
                                        <p:cTn id="2231" dur="1" fill="hold">
                                          <p:stCondLst>
                                            <p:cond delay="2999"/>
                                          </p:stCondLst>
                                        </p:cTn>
                                        <p:tgtEl>
                                          <p:spTgt spid="105"/>
                                        </p:tgtEl>
                                        <p:attrNameLst>
                                          <p:attrName>style.visibility</p:attrName>
                                        </p:attrNameLst>
                                      </p:cBhvr>
                                      <p:to>
                                        <p:strVal val="hidden"/>
                                      </p:to>
                                    </p:set>
                                  </p:childTnLst>
                                </p:cTn>
                              </p:par>
                              <p:par>
                                <p:cTn id="2232" presetID="13" presetClass="exit" presetSubtype="32" fill="hold" grpId="5" nodeType="withEffect">
                                  <p:stCondLst>
                                    <p:cond delay="0"/>
                                  </p:stCondLst>
                                  <p:childTnLst>
                                    <p:animEffect transition="out" filter="plus(out)">
                                      <p:cBhvr>
                                        <p:cTn id="2233" dur="3000"/>
                                        <p:tgtEl>
                                          <p:spTgt spid="106"/>
                                        </p:tgtEl>
                                      </p:cBhvr>
                                    </p:animEffect>
                                    <p:set>
                                      <p:cBhvr>
                                        <p:cTn id="2234" dur="1" fill="hold">
                                          <p:stCondLst>
                                            <p:cond delay="2999"/>
                                          </p:stCondLst>
                                        </p:cTn>
                                        <p:tgtEl>
                                          <p:spTgt spid="106"/>
                                        </p:tgtEl>
                                        <p:attrNameLst>
                                          <p:attrName>style.visibility</p:attrName>
                                        </p:attrNameLst>
                                      </p:cBhvr>
                                      <p:to>
                                        <p:strVal val="hidden"/>
                                      </p:to>
                                    </p:set>
                                  </p:childTnLst>
                                </p:cTn>
                              </p:par>
                              <p:par>
                                <p:cTn id="2235" presetID="13" presetClass="exit" presetSubtype="32" fill="hold" grpId="5" nodeType="withEffect">
                                  <p:stCondLst>
                                    <p:cond delay="0"/>
                                  </p:stCondLst>
                                  <p:childTnLst>
                                    <p:animEffect transition="out" filter="plus(out)">
                                      <p:cBhvr>
                                        <p:cTn id="2236" dur="3000"/>
                                        <p:tgtEl>
                                          <p:spTgt spid="107"/>
                                        </p:tgtEl>
                                      </p:cBhvr>
                                    </p:animEffect>
                                    <p:set>
                                      <p:cBhvr>
                                        <p:cTn id="2237" dur="1" fill="hold">
                                          <p:stCondLst>
                                            <p:cond delay="2999"/>
                                          </p:stCondLst>
                                        </p:cTn>
                                        <p:tgtEl>
                                          <p:spTgt spid="107"/>
                                        </p:tgtEl>
                                        <p:attrNameLst>
                                          <p:attrName>style.visibility</p:attrName>
                                        </p:attrNameLst>
                                      </p:cBhvr>
                                      <p:to>
                                        <p:strVal val="hidden"/>
                                      </p:to>
                                    </p:set>
                                  </p:childTnLst>
                                </p:cTn>
                              </p:par>
                              <p:par>
                                <p:cTn id="2238" presetID="13" presetClass="exit" presetSubtype="32" fill="hold" grpId="5" nodeType="withEffect">
                                  <p:stCondLst>
                                    <p:cond delay="0"/>
                                  </p:stCondLst>
                                  <p:childTnLst>
                                    <p:animEffect transition="out" filter="plus(out)">
                                      <p:cBhvr>
                                        <p:cTn id="2239" dur="3000"/>
                                        <p:tgtEl>
                                          <p:spTgt spid="108"/>
                                        </p:tgtEl>
                                      </p:cBhvr>
                                    </p:animEffect>
                                    <p:set>
                                      <p:cBhvr>
                                        <p:cTn id="2240" dur="1" fill="hold">
                                          <p:stCondLst>
                                            <p:cond delay="2999"/>
                                          </p:stCondLst>
                                        </p:cTn>
                                        <p:tgtEl>
                                          <p:spTgt spid="108"/>
                                        </p:tgtEl>
                                        <p:attrNameLst>
                                          <p:attrName>style.visibility</p:attrName>
                                        </p:attrNameLst>
                                      </p:cBhvr>
                                      <p:to>
                                        <p:strVal val="hidden"/>
                                      </p:to>
                                    </p:set>
                                  </p:childTnLst>
                                </p:cTn>
                              </p:par>
                              <p:par>
                                <p:cTn id="2241" presetID="13" presetClass="exit" presetSubtype="32" fill="hold" grpId="5" nodeType="withEffect">
                                  <p:stCondLst>
                                    <p:cond delay="0"/>
                                  </p:stCondLst>
                                  <p:childTnLst>
                                    <p:animEffect transition="out" filter="plus(out)">
                                      <p:cBhvr>
                                        <p:cTn id="2242" dur="3000"/>
                                        <p:tgtEl>
                                          <p:spTgt spid="109"/>
                                        </p:tgtEl>
                                      </p:cBhvr>
                                    </p:animEffect>
                                    <p:set>
                                      <p:cBhvr>
                                        <p:cTn id="2243" dur="1" fill="hold">
                                          <p:stCondLst>
                                            <p:cond delay="2999"/>
                                          </p:stCondLst>
                                        </p:cTn>
                                        <p:tgtEl>
                                          <p:spTgt spid="109"/>
                                        </p:tgtEl>
                                        <p:attrNameLst>
                                          <p:attrName>style.visibility</p:attrName>
                                        </p:attrNameLst>
                                      </p:cBhvr>
                                      <p:to>
                                        <p:strVal val="hidden"/>
                                      </p:to>
                                    </p:set>
                                  </p:childTnLst>
                                </p:cTn>
                              </p:par>
                              <p:par>
                                <p:cTn id="2244" presetID="13" presetClass="exit" presetSubtype="32" fill="hold" grpId="5" nodeType="withEffect">
                                  <p:stCondLst>
                                    <p:cond delay="0"/>
                                  </p:stCondLst>
                                  <p:childTnLst>
                                    <p:animEffect transition="out" filter="plus(out)">
                                      <p:cBhvr>
                                        <p:cTn id="2245" dur="3000"/>
                                        <p:tgtEl>
                                          <p:spTgt spid="110"/>
                                        </p:tgtEl>
                                      </p:cBhvr>
                                    </p:animEffect>
                                    <p:set>
                                      <p:cBhvr>
                                        <p:cTn id="2246" dur="1" fill="hold">
                                          <p:stCondLst>
                                            <p:cond delay="2999"/>
                                          </p:stCondLst>
                                        </p:cTn>
                                        <p:tgtEl>
                                          <p:spTgt spid="110"/>
                                        </p:tgtEl>
                                        <p:attrNameLst>
                                          <p:attrName>style.visibility</p:attrName>
                                        </p:attrNameLst>
                                      </p:cBhvr>
                                      <p:to>
                                        <p:strVal val="hidden"/>
                                      </p:to>
                                    </p:set>
                                  </p:childTnLst>
                                </p:cTn>
                              </p:par>
                              <p:par>
                                <p:cTn id="2247" presetID="13" presetClass="exit" presetSubtype="32" fill="hold" grpId="5" nodeType="withEffect">
                                  <p:stCondLst>
                                    <p:cond delay="0"/>
                                  </p:stCondLst>
                                  <p:childTnLst>
                                    <p:animEffect transition="out" filter="plus(out)">
                                      <p:cBhvr>
                                        <p:cTn id="2248" dur="3000"/>
                                        <p:tgtEl>
                                          <p:spTgt spid="111"/>
                                        </p:tgtEl>
                                      </p:cBhvr>
                                    </p:animEffect>
                                    <p:set>
                                      <p:cBhvr>
                                        <p:cTn id="2249" dur="1" fill="hold">
                                          <p:stCondLst>
                                            <p:cond delay="2999"/>
                                          </p:stCondLst>
                                        </p:cTn>
                                        <p:tgtEl>
                                          <p:spTgt spid="111"/>
                                        </p:tgtEl>
                                        <p:attrNameLst>
                                          <p:attrName>style.visibility</p:attrName>
                                        </p:attrNameLst>
                                      </p:cBhvr>
                                      <p:to>
                                        <p:strVal val="hidden"/>
                                      </p:to>
                                    </p:set>
                                  </p:childTnLst>
                                </p:cTn>
                              </p:par>
                              <p:par>
                                <p:cTn id="2250" presetID="13" presetClass="exit" presetSubtype="32" fill="hold" grpId="5" nodeType="withEffect">
                                  <p:stCondLst>
                                    <p:cond delay="0"/>
                                  </p:stCondLst>
                                  <p:childTnLst>
                                    <p:animEffect transition="out" filter="plus(out)">
                                      <p:cBhvr>
                                        <p:cTn id="2251" dur="3000"/>
                                        <p:tgtEl>
                                          <p:spTgt spid="112"/>
                                        </p:tgtEl>
                                      </p:cBhvr>
                                    </p:animEffect>
                                    <p:set>
                                      <p:cBhvr>
                                        <p:cTn id="2252" dur="1" fill="hold">
                                          <p:stCondLst>
                                            <p:cond delay="2999"/>
                                          </p:stCondLst>
                                        </p:cTn>
                                        <p:tgtEl>
                                          <p:spTgt spid="112"/>
                                        </p:tgtEl>
                                        <p:attrNameLst>
                                          <p:attrName>style.visibility</p:attrName>
                                        </p:attrNameLst>
                                      </p:cBhvr>
                                      <p:to>
                                        <p:strVal val="hidden"/>
                                      </p:to>
                                    </p:set>
                                  </p:childTnLst>
                                </p:cTn>
                              </p:par>
                              <p:par>
                                <p:cTn id="2253" presetID="13" presetClass="exit" presetSubtype="32" fill="hold" grpId="5" nodeType="withEffect">
                                  <p:stCondLst>
                                    <p:cond delay="0"/>
                                  </p:stCondLst>
                                  <p:childTnLst>
                                    <p:animEffect transition="out" filter="plus(out)">
                                      <p:cBhvr>
                                        <p:cTn id="2254" dur="3000"/>
                                        <p:tgtEl>
                                          <p:spTgt spid="113"/>
                                        </p:tgtEl>
                                      </p:cBhvr>
                                    </p:animEffect>
                                    <p:set>
                                      <p:cBhvr>
                                        <p:cTn id="2255" dur="1" fill="hold">
                                          <p:stCondLst>
                                            <p:cond delay="2999"/>
                                          </p:stCondLst>
                                        </p:cTn>
                                        <p:tgtEl>
                                          <p:spTgt spid="113"/>
                                        </p:tgtEl>
                                        <p:attrNameLst>
                                          <p:attrName>style.visibility</p:attrName>
                                        </p:attrNameLst>
                                      </p:cBhvr>
                                      <p:to>
                                        <p:strVal val="hidden"/>
                                      </p:to>
                                    </p:set>
                                  </p:childTnLst>
                                </p:cTn>
                              </p:par>
                              <p:par>
                                <p:cTn id="2256" presetID="13" presetClass="exit" presetSubtype="32" fill="hold" grpId="5" nodeType="withEffect">
                                  <p:stCondLst>
                                    <p:cond delay="0"/>
                                  </p:stCondLst>
                                  <p:childTnLst>
                                    <p:animEffect transition="out" filter="plus(out)">
                                      <p:cBhvr>
                                        <p:cTn id="2257" dur="3000"/>
                                        <p:tgtEl>
                                          <p:spTgt spid="114"/>
                                        </p:tgtEl>
                                      </p:cBhvr>
                                    </p:animEffect>
                                    <p:set>
                                      <p:cBhvr>
                                        <p:cTn id="2258" dur="1" fill="hold">
                                          <p:stCondLst>
                                            <p:cond delay="2999"/>
                                          </p:stCondLst>
                                        </p:cTn>
                                        <p:tgtEl>
                                          <p:spTgt spid="114"/>
                                        </p:tgtEl>
                                        <p:attrNameLst>
                                          <p:attrName>style.visibility</p:attrName>
                                        </p:attrNameLst>
                                      </p:cBhvr>
                                      <p:to>
                                        <p:strVal val="hidden"/>
                                      </p:to>
                                    </p:set>
                                  </p:childTnLst>
                                </p:cTn>
                              </p:par>
                              <p:par>
                                <p:cTn id="2259" presetID="13" presetClass="exit" presetSubtype="32" fill="hold" grpId="5" nodeType="withEffect">
                                  <p:stCondLst>
                                    <p:cond delay="0"/>
                                  </p:stCondLst>
                                  <p:childTnLst>
                                    <p:animEffect transition="out" filter="plus(out)">
                                      <p:cBhvr>
                                        <p:cTn id="2260" dur="3000"/>
                                        <p:tgtEl>
                                          <p:spTgt spid="115"/>
                                        </p:tgtEl>
                                      </p:cBhvr>
                                    </p:animEffect>
                                    <p:set>
                                      <p:cBhvr>
                                        <p:cTn id="2261" dur="1" fill="hold">
                                          <p:stCondLst>
                                            <p:cond delay="2999"/>
                                          </p:stCondLst>
                                        </p:cTn>
                                        <p:tgtEl>
                                          <p:spTgt spid="115"/>
                                        </p:tgtEl>
                                        <p:attrNameLst>
                                          <p:attrName>style.visibility</p:attrName>
                                        </p:attrNameLst>
                                      </p:cBhvr>
                                      <p:to>
                                        <p:strVal val="hidden"/>
                                      </p:to>
                                    </p:set>
                                  </p:childTnLst>
                                </p:cTn>
                              </p:par>
                              <p:par>
                                <p:cTn id="2262" presetID="13" presetClass="exit" presetSubtype="32" fill="hold" grpId="5" nodeType="withEffect">
                                  <p:stCondLst>
                                    <p:cond delay="0"/>
                                  </p:stCondLst>
                                  <p:childTnLst>
                                    <p:animEffect transition="out" filter="plus(out)">
                                      <p:cBhvr>
                                        <p:cTn id="2263" dur="3000"/>
                                        <p:tgtEl>
                                          <p:spTgt spid="116"/>
                                        </p:tgtEl>
                                      </p:cBhvr>
                                    </p:animEffect>
                                    <p:set>
                                      <p:cBhvr>
                                        <p:cTn id="2264" dur="1" fill="hold">
                                          <p:stCondLst>
                                            <p:cond delay="2999"/>
                                          </p:stCondLst>
                                        </p:cTn>
                                        <p:tgtEl>
                                          <p:spTgt spid="116"/>
                                        </p:tgtEl>
                                        <p:attrNameLst>
                                          <p:attrName>style.visibility</p:attrName>
                                        </p:attrNameLst>
                                      </p:cBhvr>
                                      <p:to>
                                        <p:strVal val="hidden"/>
                                      </p:to>
                                    </p:set>
                                  </p:childTnLst>
                                </p:cTn>
                              </p:par>
                              <p:par>
                                <p:cTn id="2265" presetID="13" presetClass="exit" presetSubtype="32" fill="hold" grpId="5" nodeType="withEffect">
                                  <p:stCondLst>
                                    <p:cond delay="0"/>
                                  </p:stCondLst>
                                  <p:childTnLst>
                                    <p:animEffect transition="out" filter="plus(out)">
                                      <p:cBhvr>
                                        <p:cTn id="2266" dur="3000"/>
                                        <p:tgtEl>
                                          <p:spTgt spid="117"/>
                                        </p:tgtEl>
                                      </p:cBhvr>
                                    </p:animEffect>
                                    <p:set>
                                      <p:cBhvr>
                                        <p:cTn id="2267" dur="1" fill="hold">
                                          <p:stCondLst>
                                            <p:cond delay="2999"/>
                                          </p:stCondLst>
                                        </p:cTn>
                                        <p:tgtEl>
                                          <p:spTgt spid="117"/>
                                        </p:tgtEl>
                                        <p:attrNameLst>
                                          <p:attrName>style.visibility</p:attrName>
                                        </p:attrNameLst>
                                      </p:cBhvr>
                                      <p:to>
                                        <p:strVal val="hidden"/>
                                      </p:to>
                                    </p:set>
                                  </p:childTnLst>
                                </p:cTn>
                              </p:par>
                              <p:par>
                                <p:cTn id="2268" presetID="13" presetClass="exit" presetSubtype="32" fill="hold" grpId="5" nodeType="withEffect">
                                  <p:stCondLst>
                                    <p:cond delay="0"/>
                                  </p:stCondLst>
                                  <p:childTnLst>
                                    <p:animEffect transition="out" filter="plus(out)">
                                      <p:cBhvr>
                                        <p:cTn id="2269" dur="3000"/>
                                        <p:tgtEl>
                                          <p:spTgt spid="118"/>
                                        </p:tgtEl>
                                      </p:cBhvr>
                                    </p:animEffect>
                                    <p:set>
                                      <p:cBhvr>
                                        <p:cTn id="2270" dur="1" fill="hold">
                                          <p:stCondLst>
                                            <p:cond delay="2999"/>
                                          </p:stCondLst>
                                        </p:cTn>
                                        <p:tgtEl>
                                          <p:spTgt spid="118"/>
                                        </p:tgtEl>
                                        <p:attrNameLst>
                                          <p:attrName>style.visibility</p:attrName>
                                        </p:attrNameLst>
                                      </p:cBhvr>
                                      <p:to>
                                        <p:strVal val="hidden"/>
                                      </p:to>
                                    </p:set>
                                  </p:childTnLst>
                                </p:cTn>
                              </p:par>
                              <p:par>
                                <p:cTn id="2271" presetID="13" presetClass="exit" presetSubtype="32" fill="hold" grpId="5" nodeType="withEffect">
                                  <p:stCondLst>
                                    <p:cond delay="0"/>
                                  </p:stCondLst>
                                  <p:childTnLst>
                                    <p:animEffect transition="out" filter="plus(out)">
                                      <p:cBhvr>
                                        <p:cTn id="2272" dur="3000"/>
                                        <p:tgtEl>
                                          <p:spTgt spid="119"/>
                                        </p:tgtEl>
                                      </p:cBhvr>
                                    </p:animEffect>
                                    <p:set>
                                      <p:cBhvr>
                                        <p:cTn id="2273" dur="1" fill="hold">
                                          <p:stCondLst>
                                            <p:cond delay="2999"/>
                                          </p:stCondLst>
                                        </p:cTn>
                                        <p:tgtEl>
                                          <p:spTgt spid="119"/>
                                        </p:tgtEl>
                                        <p:attrNameLst>
                                          <p:attrName>style.visibility</p:attrName>
                                        </p:attrNameLst>
                                      </p:cBhvr>
                                      <p:to>
                                        <p:strVal val="hidden"/>
                                      </p:to>
                                    </p:set>
                                  </p:childTnLst>
                                </p:cTn>
                              </p:par>
                              <p:par>
                                <p:cTn id="2274" presetID="13" presetClass="exit" presetSubtype="32" fill="hold" grpId="5" nodeType="withEffect">
                                  <p:stCondLst>
                                    <p:cond delay="0"/>
                                  </p:stCondLst>
                                  <p:childTnLst>
                                    <p:animEffect transition="out" filter="plus(out)">
                                      <p:cBhvr>
                                        <p:cTn id="2275" dur="3000"/>
                                        <p:tgtEl>
                                          <p:spTgt spid="120"/>
                                        </p:tgtEl>
                                      </p:cBhvr>
                                    </p:animEffect>
                                    <p:set>
                                      <p:cBhvr>
                                        <p:cTn id="2276" dur="1" fill="hold">
                                          <p:stCondLst>
                                            <p:cond delay="2999"/>
                                          </p:stCondLst>
                                        </p:cTn>
                                        <p:tgtEl>
                                          <p:spTgt spid="120"/>
                                        </p:tgtEl>
                                        <p:attrNameLst>
                                          <p:attrName>style.visibility</p:attrName>
                                        </p:attrNameLst>
                                      </p:cBhvr>
                                      <p:to>
                                        <p:strVal val="hidden"/>
                                      </p:to>
                                    </p:set>
                                  </p:childTnLst>
                                </p:cTn>
                              </p:par>
                              <p:par>
                                <p:cTn id="2277" presetID="13" presetClass="exit" presetSubtype="32" fill="hold" grpId="5" nodeType="withEffect">
                                  <p:stCondLst>
                                    <p:cond delay="0"/>
                                  </p:stCondLst>
                                  <p:childTnLst>
                                    <p:animEffect transition="out" filter="plus(out)">
                                      <p:cBhvr>
                                        <p:cTn id="2278" dur="3000"/>
                                        <p:tgtEl>
                                          <p:spTgt spid="121"/>
                                        </p:tgtEl>
                                      </p:cBhvr>
                                    </p:animEffect>
                                    <p:set>
                                      <p:cBhvr>
                                        <p:cTn id="2279" dur="1" fill="hold">
                                          <p:stCondLst>
                                            <p:cond delay="2999"/>
                                          </p:stCondLst>
                                        </p:cTn>
                                        <p:tgtEl>
                                          <p:spTgt spid="121"/>
                                        </p:tgtEl>
                                        <p:attrNameLst>
                                          <p:attrName>style.visibility</p:attrName>
                                        </p:attrNameLst>
                                      </p:cBhvr>
                                      <p:to>
                                        <p:strVal val="hidden"/>
                                      </p:to>
                                    </p:set>
                                  </p:childTnLst>
                                </p:cTn>
                              </p:par>
                              <p:par>
                                <p:cTn id="2280" presetID="13" presetClass="exit" presetSubtype="32" fill="hold" grpId="5" nodeType="withEffect">
                                  <p:stCondLst>
                                    <p:cond delay="0"/>
                                  </p:stCondLst>
                                  <p:childTnLst>
                                    <p:animEffect transition="out" filter="plus(out)">
                                      <p:cBhvr>
                                        <p:cTn id="2281" dur="3000"/>
                                        <p:tgtEl>
                                          <p:spTgt spid="122"/>
                                        </p:tgtEl>
                                      </p:cBhvr>
                                    </p:animEffect>
                                    <p:set>
                                      <p:cBhvr>
                                        <p:cTn id="2282" dur="1" fill="hold">
                                          <p:stCondLst>
                                            <p:cond delay="2999"/>
                                          </p:stCondLst>
                                        </p:cTn>
                                        <p:tgtEl>
                                          <p:spTgt spid="122"/>
                                        </p:tgtEl>
                                        <p:attrNameLst>
                                          <p:attrName>style.visibility</p:attrName>
                                        </p:attrNameLst>
                                      </p:cBhvr>
                                      <p:to>
                                        <p:strVal val="hidden"/>
                                      </p:to>
                                    </p:set>
                                  </p:childTnLst>
                                </p:cTn>
                              </p:par>
                              <p:par>
                                <p:cTn id="2283" presetID="13" presetClass="exit" presetSubtype="32" fill="hold" grpId="5" nodeType="withEffect">
                                  <p:stCondLst>
                                    <p:cond delay="0"/>
                                  </p:stCondLst>
                                  <p:childTnLst>
                                    <p:animEffect transition="out" filter="plus(out)">
                                      <p:cBhvr>
                                        <p:cTn id="2284" dur="3000"/>
                                        <p:tgtEl>
                                          <p:spTgt spid="123"/>
                                        </p:tgtEl>
                                      </p:cBhvr>
                                    </p:animEffect>
                                    <p:set>
                                      <p:cBhvr>
                                        <p:cTn id="2285" dur="1" fill="hold">
                                          <p:stCondLst>
                                            <p:cond delay="2999"/>
                                          </p:stCondLst>
                                        </p:cTn>
                                        <p:tgtEl>
                                          <p:spTgt spid="123"/>
                                        </p:tgtEl>
                                        <p:attrNameLst>
                                          <p:attrName>style.visibility</p:attrName>
                                        </p:attrNameLst>
                                      </p:cBhvr>
                                      <p:to>
                                        <p:strVal val="hidden"/>
                                      </p:to>
                                    </p:set>
                                  </p:childTnLst>
                                </p:cTn>
                              </p:par>
                              <p:par>
                                <p:cTn id="2286" presetID="13" presetClass="exit" presetSubtype="32" fill="hold" grpId="5" nodeType="withEffect">
                                  <p:stCondLst>
                                    <p:cond delay="0"/>
                                  </p:stCondLst>
                                  <p:childTnLst>
                                    <p:animEffect transition="out" filter="plus(out)">
                                      <p:cBhvr>
                                        <p:cTn id="2287" dur="3000"/>
                                        <p:tgtEl>
                                          <p:spTgt spid="124"/>
                                        </p:tgtEl>
                                      </p:cBhvr>
                                    </p:animEffect>
                                    <p:set>
                                      <p:cBhvr>
                                        <p:cTn id="2288" dur="1" fill="hold">
                                          <p:stCondLst>
                                            <p:cond delay="2999"/>
                                          </p:stCondLst>
                                        </p:cTn>
                                        <p:tgtEl>
                                          <p:spTgt spid="124"/>
                                        </p:tgtEl>
                                        <p:attrNameLst>
                                          <p:attrName>style.visibility</p:attrName>
                                        </p:attrNameLst>
                                      </p:cBhvr>
                                      <p:to>
                                        <p:strVal val="hidden"/>
                                      </p:to>
                                    </p:set>
                                  </p:childTnLst>
                                </p:cTn>
                              </p:par>
                              <p:par>
                                <p:cTn id="2289" presetID="13" presetClass="exit" presetSubtype="32" fill="hold" grpId="5" nodeType="withEffect">
                                  <p:stCondLst>
                                    <p:cond delay="0"/>
                                  </p:stCondLst>
                                  <p:childTnLst>
                                    <p:animEffect transition="out" filter="plus(out)">
                                      <p:cBhvr>
                                        <p:cTn id="2290" dur="3000"/>
                                        <p:tgtEl>
                                          <p:spTgt spid="125"/>
                                        </p:tgtEl>
                                      </p:cBhvr>
                                    </p:animEffect>
                                    <p:set>
                                      <p:cBhvr>
                                        <p:cTn id="2291" dur="1" fill="hold">
                                          <p:stCondLst>
                                            <p:cond delay="2999"/>
                                          </p:stCondLst>
                                        </p:cTn>
                                        <p:tgtEl>
                                          <p:spTgt spid="125"/>
                                        </p:tgtEl>
                                        <p:attrNameLst>
                                          <p:attrName>style.visibility</p:attrName>
                                        </p:attrNameLst>
                                      </p:cBhvr>
                                      <p:to>
                                        <p:strVal val="hidden"/>
                                      </p:to>
                                    </p:set>
                                  </p:childTnLst>
                                </p:cTn>
                              </p:par>
                              <p:par>
                                <p:cTn id="2292" presetID="13" presetClass="exit" presetSubtype="32" fill="hold" grpId="5" nodeType="withEffect">
                                  <p:stCondLst>
                                    <p:cond delay="0"/>
                                  </p:stCondLst>
                                  <p:childTnLst>
                                    <p:animEffect transition="out" filter="plus(out)">
                                      <p:cBhvr>
                                        <p:cTn id="2293" dur="3000"/>
                                        <p:tgtEl>
                                          <p:spTgt spid="126"/>
                                        </p:tgtEl>
                                      </p:cBhvr>
                                    </p:animEffect>
                                    <p:set>
                                      <p:cBhvr>
                                        <p:cTn id="2294" dur="1" fill="hold">
                                          <p:stCondLst>
                                            <p:cond delay="2999"/>
                                          </p:stCondLst>
                                        </p:cTn>
                                        <p:tgtEl>
                                          <p:spTgt spid="126"/>
                                        </p:tgtEl>
                                        <p:attrNameLst>
                                          <p:attrName>style.visibility</p:attrName>
                                        </p:attrNameLst>
                                      </p:cBhvr>
                                      <p:to>
                                        <p:strVal val="hidden"/>
                                      </p:to>
                                    </p:set>
                                  </p:childTnLst>
                                </p:cTn>
                              </p:par>
                              <p:par>
                                <p:cTn id="2295" presetID="13" presetClass="exit" presetSubtype="32" fill="hold" grpId="5" nodeType="withEffect">
                                  <p:stCondLst>
                                    <p:cond delay="0"/>
                                  </p:stCondLst>
                                  <p:childTnLst>
                                    <p:animEffect transition="out" filter="plus(out)">
                                      <p:cBhvr>
                                        <p:cTn id="2296" dur="3000"/>
                                        <p:tgtEl>
                                          <p:spTgt spid="127"/>
                                        </p:tgtEl>
                                      </p:cBhvr>
                                    </p:animEffect>
                                    <p:set>
                                      <p:cBhvr>
                                        <p:cTn id="2297" dur="1" fill="hold">
                                          <p:stCondLst>
                                            <p:cond delay="2999"/>
                                          </p:stCondLst>
                                        </p:cTn>
                                        <p:tgtEl>
                                          <p:spTgt spid="127"/>
                                        </p:tgtEl>
                                        <p:attrNameLst>
                                          <p:attrName>style.visibility</p:attrName>
                                        </p:attrNameLst>
                                      </p:cBhvr>
                                      <p:to>
                                        <p:strVal val="hidden"/>
                                      </p:to>
                                    </p:set>
                                  </p:childTnLst>
                                </p:cTn>
                              </p:par>
                              <p:par>
                                <p:cTn id="2298" presetID="13" presetClass="exit" presetSubtype="32" fill="hold" grpId="5" nodeType="withEffect">
                                  <p:stCondLst>
                                    <p:cond delay="0"/>
                                  </p:stCondLst>
                                  <p:childTnLst>
                                    <p:animEffect transition="out" filter="plus(out)">
                                      <p:cBhvr>
                                        <p:cTn id="2299" dur="3000"/>
                                        <p:tgtEl>
                                          <p:spTgt spid="128"/>
                                        </p:tgtEl>
                                      </p:cBhvr>
                                    </p:animEffect>
                                    <p:set>
                                      <p:cBhvr>
                                        <p:cTn id="2300" dur="1" fill="hold">
                                          <p:stCondLst>
                                            <p:cond delay="2999"/>
                                          </p:stCondLst>
                                        </p:cTn>
                                        <p:tgtEl>
                                          <p:spTgt spid="128"/>
                                        </p:tgtEl>
                                        <p:attrNameLst>
                                          <p:attrName>style.visibility</p:attrName>
                                        </p:attrNameLst>
                                      </p:cBhvr>
                                      <p:to>
                                        <p:strVal val="hidden"/>
                                      </p:to>
                                    </p:set>
                                  </p:childTnLst>
                                </p:cTn>
                              </p:par>
                              <p:par>
                                <p:cTn id="2301" presetID="13" presetClass="exit" presetSubtype="32" fill="hold" grpId="5" nodeType="withEffect">
                                  <p:stCondLst>
                                    <p:cond delay="0"/>
                                  </p:stCondLst>
                                  <p:childTnLst>
                                    <p:animEffect transition="out" filter="plus(out)">
                                      <p:cBhvr>
                                        <p:cTn id="2302" dur="3000"/>
                                        <p:tgtEl>
                                          <p:spTgt spid="129"/>
                                        </p:tgtEl>
                                      </p:cBhvr>
                                    </p:animEffect>
                                    <p:set>
                                      <p:cBhvr>
                                        <p:cTn id="2303" dur="1" fill="hold">
                                          <p:stCondLst>
                                            <p:cond delay="2999"/>
                                          </p:stCondLst>
                                        </p:cTn>
                                        <p:tgtEl>
                                          <p:spTgt spid="129"/>
                                        </p:tgtEl>
                                        <p:attrNameLst>
                                          <p:attrName>style.visibility</p:attrName>
                                        </p:attrNameLst>
                                      </p:cBhvr>
                                      <p:to>
                                        <p:strVal val="hidden"/>
                                      </p:to>
                                    </p:set>
                                  </p:childTnLst>
                                </p:cTn>
                              </p:par>
                              <p:par>
                                <p:cTn id="2304" presetID="13" presetClass="exit" presetSubtype="32" fill="hold" grpId="5" nodeType="withEffect">
                                  <p:stCondLst>
                                    <p:cond delay="0"/>
                                  </p:stCondLst>
                                  <p:childTnLst>
                                    <p:animEffect transition="out" filter="plus(out)">
                                      <p:cBhvr>
                                        <p:cTn id="2305" dur="3000"/>
                                        <p:tgtEl>
                                          <p:spTgt spid="130"/>
                                        </p:tgtEl>
                                      </p:cBhvr>
                                    </p:animEffect>
                                    <p:set>
                                      <p:cBhvr>
                                        <p:cTn id="2306" dur="1" fill="hold">
                                          <p:stCondLst>
                                            <p:cond delay="2999"/>
                                          </p:stCondLst>
                                        </p:cTn>
                                        <p:tgtEl>
                                          <p:spTgt spid="130"/>
                                        </p:tgtEl>
                                        <p:attrNameLst>
                                          <p:attrName>style.visibility</p:attrName>
                                        </p:attrNameLst>
                                      </p:cBhvr>
                                      <p:to>
                                        <p:strVal val="hidden"/>
                                      </p:to>
                                    </p:set>
                                  </p:childTnLst>
                                </p:cTn>
                              </p:par>
                              <p:par>
                                <p:cTn id="2307" presetID="13" presetClass="exit" presetSubtype="32" fill="hold" grpId="5" nodeType="withEffect">
                                  <p:stCondLst>
                                    <p:cond delay="0"/>
                                  </p:stCondLst>
                                  <p:childTnLst>
                                    <p:animEffect transition="out" filter="plus(out)">
                                      <p:cBhvr>
                                        <p:cTn id="2308" dur="3000"/>
                                        <p:tgtEl>
                                          <p:spTgt spid="131"/>
                                        </p:tgtEl>
                                      </p:cBhvr>
                                    </p:animEffect>
                                    <p:set>
                                      <p:cBhvr>
                                        <p:cTn id="2309" dur="1" fill="hold">
                                          <p:stCondLst>
                                            <p:cond delay="2999"/>
                                          </p:stCondLst>
                                        </p:cTn>
                                        <p:tgtEl>
                                          <p:spTgt spid="131"/>
                                        </p:tgtEl>
                                        <p:attrNameLst>
                                          <p:attrName>style.visibility</p:attrName>
                                        </p:attrNameLst>
                                      </p:cBhvr>
                                      <p:to>
                                        <p:strVal val="hidden"/>
                                      </p:to>
                                    </p:set>
                                  </p:childTnLst>
                                </p:cTn>
                              </p:par>
                              <p:par>
                                <p:cTn id="2310" presetID="13" presetClass="exit" presetSubtype="32" fill="hold" grpId="5" nodeType="withEffect">
                                  <p:stCondLst>
                                    <p:cond delay="0"/>
                                  </p:stCondLst>
                                  <p:childTnLst>
                                    <p:animEffect transition="out" filter="plus(out)">
                                      <p:cBhvr>
                                        <p:cTn id="2311" dur="3000"/>
                                        <p:tgtEl>
                                          <p:spTgt spid="132"/>
                                        </p:tgtEl>
                                      </p:cBhvr>
                                    </p:animEffect>
                                    <p:set>
                                      <p:cBhvr>
                                        <p:cTn id="2312" dur="1" fill="hold">
                                          <p:stCondLst>
                                            <p:cond delay="2999"/>
                                          </p:stCondLst>
                                        </p:cTn>
                                        <p:tgtEl>
                                          <p:spTgt spid="132"/>
                                        </p:tgtEl>
                                        <p:attrNameLst>
                                          <p:attrName>style.visibility</p:attrName>
                                        </p:attrNameLst>
                                      </p:cBhvr>
                                      <p:to>
                                        <p:strVal val="hidden"/>
                                      </p:to>
                                    </p:set>
                                  </p:childTnLst>
                                </p:cTn>
                              </p:par>
                              <p:par>
                                <p:cTn id="2313" presetID="17" presetClass="entr" presetSubtype="10" fill="hold" nodeType="withEffect">
                                  <p:stCondLst>
                                    <p:cond delay="0"/>
                                  </p:stCondLst>
                                  <p:childTnLst>
                                    <p:set>
                                      <p:cBhvr>
                                        <p:cTn id="2314" dur="1" fill="hold">
                                          <p:stCondLst>
                                            <p:cond delay="0"/>
                                          </p:stCondLst>
                                        </p:cTn>
                                        <p:tgtEl>
                                          <p:spTgt spid="4"/>
                                        </p:tgtEl>
                                        <p:attrNameLst>
                                          <p:attrName>style.visibility</p:attrName>
                                        </p:attrNameLst>
                                      </p:cBhvr>
                                      <p:to>
                                        <p:strVal val="visible"/>
                                      </p:to>
                                    </p:set>
                                    <p:anim calcmode="lin" valueType="num">
                                      <p:cBhvr>
                                        <p:cTn id="2315" dur="3000" fill="hold"/>
                                        <p:tgtEl>
                                          <p:spTgt spid="4"/>
                                        </p:tgtEl>
                                        <p:attrNameLst>
                                          <p:attrName>ppt_w</p:attrName>
                                        </p:attrNameLst>
                                      </p:cBhvr>
                                      <p:tavLst>
                                        <p:tav tm="0">
                                          <p:val>
                                            <p:fltVal val="0"/>
                                          </p:val>
                                        </p:tav>
                                        <p:tav tm="100000">
                                          <p:val>
                                            <p:strVal val="#ppt_w"/>
                                          </p:val>
                                        </p:tav>
                                      </p:tavLst>
                                    </p:anim>
                                    <p:anim calcmode="lin" valueType="num">
                                      <p:cBhvr>
                                        <p:cTn id="2316" dur="3000" fill="hold"/>
                                        <p:tgtEl>
                                          <p:spTgt spid="4"/>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9" grpId="0" animBg="1"/>
      <p:bldP spid="9" grpId="1" animBg="1"/>
      <p:bldP spid="9" grpId="2" animBg="1"/>
      <p:bldP spid="9" grpId="3" animBg="1"/>
      <p:bldP spid="9" grpId="4" animBg="1"/>
      <p:bldP spid="9" grpId="5" animBg="1"/>
      <p:bldP spid="10" grpId="0" animBg="1"/>
      <p:bldP spid="10" grpId="1" animBg="1"/>
      <p:bldP spid="10" grpId="2" animBg="1"/>
      <p:bldP spid="10" grpId="3" animBg="1"/>
      <p:bldP spid="10" grpId="4" animBg="1"/>
      <p:bldP spid="10" grpId="5" animBg="1"/>
      <p:bldP spid="11" grpId="0" animBg="1"/>
      <p:bldP spid="11" grpId="1" animBg="1"/>
      <p:bldP spid="11" grpId="2" animBg="1"/>
      <p:bldP spid="11" grpId="3" animBg="1"/>
      <p:bldP spid="11" grpId="4" animBg="1"/>
      <p:bldP spid="11" grpId="5" animBg="1"/>
      <p:bldP spid="12" grpId="0" animBg="1"/>
      <p:bldP spid="12" grpId="1" animBg="1"/>
      <p:bldP spid="12" grpId="2" animBg="1"/>
      <p:bldP spid="12" grpId="3" animBg="1"/>
      <p:bldP spid="12" grpId="4" animBg="1"/>
      <p:bldP spid="12" grpId="5" animBg="1"/>
      <p:bldP spid="13" grpId="0" animBg="1"/>
      <p:bldP spid="13" grpId="1" animBg="1"/>
      <p:bldP spid="13" grpId="2" animBg="1"/>
      <p:bldP spid="13" grpId="3" animBg="1"/>
      <p:bldP spid="13" grpId="4" animBg="1"/>
      <p:bldP spid="13" grpId="5" animBg="1"/>
      <p:bldP spid="14" grpId="0" animBg="1"/>
      <p:bldP spid="14" grpId="1" animBg="1"/>
      <p:bldP spid="14" grpId="2" animBg="1"/>
      <p:bldP spid="14" grpId="3" animBg="1"/>
      <p:bldP spid="14" grpId="4" animBg="1"/>
      <p:bldP spid="14" grpId="5" animBg="1"/>
      <p:bldP spid="15" grpId="0" animBg="1"/>
      <p:bldP spid="15" grpId="1" animBg="1"/>
      <p:bldP spid="15" grpId="2" animBg="1"/>
      <p:bldP spid="15" grpId="3" animBg="1"/>
      <p:bldP spid="15" grpId="4" animBg="1"/>
      <p:bldP spid="15" grpId="5" animBg="1"/>
      <p:bldP spid="16" grpId="0" animBg="1"/>
      <p:bldP spid="16" grpId="1" animBg="1"/>
      <p:bldP spid="16" grpId="2" animBg="1"/>
      <p:bldP spid="16" grpId="3" animBg="1"/>
      <p:bldP spid="16" grpId="4" animBg="1"/>
      <p:bldP spid="16" grpId="5" animBg="1"/>
      <p:bldP spid="17" grpId="0" animBg="1"/>
      <p:bldP spid="17" grpId="1" animBg="1"/>
      <p:bldP spid="17" grpId="2" animBg="1"/>
      <p:bldP spid="17" grpId="3" animBg="1"/>
      <p:bldP spid="17" grpId="4" animBg="1"/>
      <p:bldP spid="17" grpId="5" animBg="1"/>
      <p:bldP spid="18" grpId="0" animBg="1"/>
      <p:bldP spid="18" grpId="1" animBg="1"/>
      <p:bldP spid="18" grpId="2" animBg="1"/>
      <p:bldP spid="18" grpId="3" animBg="1"/>
      <p:bldP spid="18" grpId="4" animBg="1"/>
      <p:bldP spid="18" grpId="5" animBg="1"/>
      <p:bldP spid="19" grpId="0" animBg="1"/>
      <p:bldP spid="19" grpId="1" animBg="1"/>
      <p:bldP spid="19" grpId="2" animBg="1"/>
      <p:bldP spid="19" grpId="3" animBg="1"/>
      <p:bldP spid="19" grpId="4" animBg="1"/>
      <p:bldP spid="19" grpId="5" animBg="1"/>
      <p:bldP spid="20" grpId="0" animBg="1"/>
      <p:bldP spid="20" grpId="1" animBg="1"/>
      <p:bldP spid="20" grpId="2" animBg="1"/>
      <p:bldP spid="20" grpId="3" animBg="1"/>
      <p:bldP spid="20" grpId="4" animBg="1"/>
      <p:bldP spid="20" grpId="5" animBg="1"/>
      <p:bldP spid="21" grpId="0" animBg="1"/>
      <p:bldP spid="21" grpId="1" animBg="1"/>
      <p:bldP spid="21" grpId="2" animBg="1"/>
      <p:bldP spid="21" grpId="3" animBg="1"/>
      <p:bldP spid="21" grpId="4" animBg="1"/>
      <p:bldP spid="21" grpId="5" animBg="1"/>
      <p:bldP spid="22" grpId="0" animBg="1"/>
      <p:bldP spid="22" grpId="1" animBg="1"/>
      <p:bldP spid="22" grpId="2" animBg="1"/>
      <p:bldP spid="22" grpId="3" animBg="1"/>
      <p:bldP spid="22" grpId="4" animBg="1"/>
      <p:bldP spid="22" grpId="5" animBg="1"/>
      <p:bldP spid="23" grpId="0" animBg="1"/>
      <p:bldP spid="23" grpId="1" animBg="1"/>
      <p:bldP spid="23" grpId="2" animBg="1"/>
      <p:bldP spid="23" grpId="3" animBg="1"/>
      <p:bldP spid="23" grpId="4" animBg="1"/>
      <p:bldP spid="23" grpId="5" animBg="1"/>
      <p:bldP spid="24" grpId="0" animBg="1"/>
      <p:bldP spid="24" grpId="1" animBg="1"/>
      <p:bldP spid="24" grpId="2" animBg="1"/>
      <p:bldP spid="24" grpId="3" animBg="1"/>
      <p:bldP spid="24" grpId="4" animBg="1"/>
      <p:bldP spid="24" grpId="5" animBg="1"/>
      <p:bldP spid="25" grpId="0" animBg="1"/>
      <p:bldP spid="25" grpId="1" animBg="1"/>
      <p:bldP spid="25" grpId="2" animBg="1"/>
      <p:bldP spid="25" grpId="3" animBg="1"/>
      <p:bldP spid="25" grpId="4" animBg="1"/>
      <p:bldP spid="25" grpId="5" animBg="1"/>
      <p:bldP spid="26" grpId="0" animBg="1"/>
      <p:bldP spid="26" grpId="1" animBg="1"/>
      <p:bldP spid="26" grpId="2" animBg="1"/>
      <p:bldP spid="26" grpId="3" animBg="1"/>
      <p:bldP spid="26" grpId="4" animBg="1"/>
      <p:bldP spid="26" grpId="5" animBg="1"/>
      <p:bldP spid="27" grpId="0" animBg="1"/>
      <p:bldP spid="27" grpId="1" animBg="1"/>
      <p:bldP spid="27" grpId="2" animBg="1"/>
      <p:bldP spid="27" grpId="3" animBg="1"/>
      <p:bldP spid="27" grpId="4" animBg="1"/>
      <p:bldP spid="27" grpId="5" animBg="1"/>
      <p:bldP spid="28" grpId="0" animBg="1"/>
      <p:bldP spid="28" grpId="1" animBg="1"/>
      <p:bldP spid="28" grpId="2" animBg="1"/>
      <p:bldP spid="28" grpId="3" animBg="1"/>
      <p:bldP spid="28" grpId="4" animBg="1"/>
      <p:bldP spid="28" grpId="5" animBg="1"/>
      <p:bldP spid="29" grpId="0" animBg="1"/>
      <p:bldP spid="29" grpId="1" animBg="1"/>
      <p:bldP spid="29" grpId="2" animBg="1"/>
      <p:bldP spid="29" grpId="3" animBg="1"/>
      <p:bldP spid="29" grpId="4" animBg="1"/>
      <p:bldP spid="29" grpId="5" animBg="1"/>
      <p:bldP spid="30" grpId="0" animBg="1"/>
      <p:bldP spid="30" grpId="1" animBg="1"/>
      <p:bldP spid="30" grpId="2" animBg="1"/>
      <p:bldP spid="30" grpId="3" animBg="1"/>
      <p:bldP spid="30" grpId="4" animBg="1"/>
      <p:bldP spid="30" grpId="5" animBg="1"/>
      <p:bldP spid="31" grpId="0" animBg="1"/>
      <p:bldP spid="31" grpId="1" animBg="1"/>
      <p:bldP spid="31" grpId="2" animBg="1"/>
      <p:bldP spid="31" grpId="3" animBg="1"/>
      <p:bldP spid="31" grpId="4" animBg="1"/>
      <p:bldP spid="31" grpId="5" animBg="1"/>
      <p:bldP spid="32" grpId="0" animBg="1"/>
      <p:bldP spid="32" grpId="1" animBg="1"/>
      <p:bldP spid="32" grpId="2" animBg="1"/>
      <p:bldP spid="32" grpId="3" animBg="1"/>
      <p:bldP spid="32" grpId="4" animBg="1"/>
      <p:bldP spid="32" grpId="5" animBg="1"/>
      <p:bldP spid="33" grpId="0" animBg="1"/>
      <p:bldP spid="33" grpId="1" animBg="1"/>
      <p:bldP spid="33" grpId="2" animBg="1"/>
      <p:bldP spid="33" grpId="3" animBg="1"/>
      <p:bldP spid="33" grpId="4" animBg="1"/>
      <p:bldP spid="33" grpId="5" animBg="1"/>
      <p:bldP spid="34" grpId="0" animBg="1"/>
      <p:bldP spid="34" grpId="1" animBg="1"/>
      <p:bldP spid="34" grpId="2" animBg="1"/>
      <p:bldP spid="34" grpId="3" animBg="1"/>
      <p:bldP spid="34" grpId="4" animBg="1"/>
      <p:bldP spid="34"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38" grpId="0" animBg="1"/>
      <p:bldP spid="38" grpId="1" animBg="1"/>
      <p:bldP spid="38" grpId="2" animBg="1"/>
      <p:bldP spid="38" grpId="3" animBg="1"/>
      <p:bldP spid="38" grpId="4" animBg="1"/>
      <p:bldP spid="38" grpId="5" animBg="1"/>
      <p:bldP spid="39" grpId="0" animBg="1"/>
      <p:bldP spid="39" grpId="1" animBg="1"/>
      <p:bldP spid="39" grpId="2" animBg="1"/>
      <p:bldP spid="39" grpId="3" animBg="1"/>
      <p:bldP spid="39" grpId="4" animBg="1"/>
      <p:bldP spid="39" grpId="5" animBg="1"/>
      <p:bldP spid="40" grpId="0" animBg="1"/>
      <p:bldP spid="40" grpId="1" animBg="1"/>
      <p:bldP spid="40" grpId="2" animBg="1"/>
      <p:bldP spid="40" grpId="3" animBg="1"/>
      <p:bldP spid="40" grpId="4" animBg="1"/>
      <p:bldP spid="40" grpId="5" animBg="1"/>
      <p:bldP spid="41" grpId="0" animBg="1"/>
      <p:bldP spid="41" grpId="1" animBg="1"/>
      <p:bldP spid="41" grpId="2" animBg="1"/>
      <p:bldP spid="41" grpId="3" animBg="1"/>
      <p:bldP spid="41" grpId="4" animBg="1"/>
      <p:bldP spid="41" grpId="5" animBg="1"/>
      <p:bldP spid="42" grpId="0" animBg="1"/>
      <p:bldP spid="42" grpId="1" animBg="1"/>
      <p:bldP spid="42" grpId="2" animBg="1"/>
      <p:bldP spid="42" grpId="3" animBg="1"/>
      <p:bldP spid="42" grpId="4" animBg="1"/>
      <p:bldP spid="42" grpId="5" animBg="1"/>
      <p:bldP spid="43" grpId="0" animBg="1"/>
      <p:bldP spid="43" grpId="1" animBg="1"/>
      <p:bldP spid="43" grpId="2" animBg="1"/>
      <p:bldP spid="43" grpId="3" animBg="1"/>
      <p:bldP spid="43" grpId="4" animBg="1"/>
      <p:bldP spid="43" grpId="5" animBg="1"/>
      <p:bldP spid="44" grpId="0" animBg="1"/>
      <p:bldP spid="44" grpId="1" animBg="1"/>
      <p:bldP spid="44" grpId="2" animBg="1"/>
      <p:bldP spid="44" grpId="3" animBg="1"/>
      <p:bldP spid="44" grpId="4" animBg="1"/>
      <p:bldP spid="44" grpId="5" animBg="1"/>
      <p:bldP spid="45" grpId="0" animBg="1"/>
      <p:bldP spid="45" grpId="1" animBg="1"/>
      <p:bldP spid="45" grpId="2" animBg="1"/>
      <p:bldP spid="45" grpId="3" animBg="1"/>
      <p:bldP spid="45" grpId="4" animBg="1"/>
      <p:bldP spid="45" grpId="5" animBg="1"/>
      <p:bldP spid="46" grpId="0" animBg="1"/>
      <p:bldP spid="46" grpId="1" animBg="1"/>
      <p:bldP spid="46" grpId="2" animBg="1"/>
      <p:bldP spid="46" grpId="3" animBg="1"/>
      <p:bldP spid="46" grpId="4" animBg="1"/>
      <p:bldP spid="46" grpId="5" animBg="1"/>
      <p:bldP spid="47" grpId="0" animBg="1"/>
      <p:bldP spid="47" grpId="1" animBg="1"/>
      <p:bldP spid="47" grpId="2" animBg="1"/>
      <p:bldP spid="47" grpId="3" animBg="1"/>
      <p:bldP spid="47" grpId="4" animBg="1"/>
      <p:bldP spid="47" grpId="5" animBg="1"/>
      <p:bldP spid="48" grpId="0" animBg="1"/>
      <p:bldP spid="48" grpId="1" animBg="1"/>
      <p:bldP spid="48" grpId="2" animBg="1"/>
      <p:bldP spid="48" grpId="3" animBg="1"/>
      <p:bldP spid="48" grpId="4" animBg="1"/>
      <p:bldP spid="48" grpId="5" animBg="1"/>
      <p:bldP spid="49" grpId="0" animBg="1"/>
      <p:bldP spid="49" grpId="1" animBg="1"/>
      <p:bldP spid="49" grpId="2" animBg="1"/>
      <p:bldP spid="49" grpId="3" animBg="1"/>
      <p:bldP spid="49" grpId="4" animBg="1"/>
      <p:bldP spid="49" grpId="5" animBg="1"/>
      <p:bldP spid="50" grpId="0" animBg="1"/>
      <p:bldP spid="50" grpId="1" animBg="1"/>
      <p:bldP spid="50" grpId="2" animBg="1"/>
      <p:bldP spid="50" grpId="3" animBg="1"/>
      <p:bldP spid="50" grpId="4" animBg="1"/>
      <p:bldP spid="50" grpId="5" animBg="1"/>
      <p:bldP spid="51" grpId="0" animBg="1"/>
      <p:bldP spid="51" grpId="1" animBg="1"/>
      <p:bldP spid="51" grpId="2" animBg="1"/>
      <p:bldP spid="51" grpId="3" animBg="1"/>
      <p:bldP spid="51" grpId="4" animBg="1"/>
      <p:bldP spid="51" grpId="5" animBg="1"/>
      <p:bldP spid="52" grpId="0" animBg="1"/>
      <p:bldP spid="52" grpId="1" animBg="1"/>
      <p:bldP spid="52" grpId="2" animBg="1"/>
      <p:bldP spid="52" grpId="3" animBg="1"/>
      <p:bldP spid="52" grpId="4" animBg="1"/>
      <p:bldP spid="52" grpId="5" animBg="1"/>
      <p:bldP spid="53" grpId="0" animBg="1"/>
      <p:bldP spid="53" grpId="1" animBg="1"/>
      <p:bldP spid="53" grpId="2" animBg="1"/>
      <p:bldP spid="53" grpId="3" animBg="1"/>
      <p:bldP spid="53" grpId="4" animBg="1"/>
      <p:bldP spid="53" grpId="5" animBg="1"/>
      <p:bldP spid="54" grpId="0" animBg="1"/>
      <p:bldP spid="54" grpId="1" animBg="1"/>
      <p:bldP spid="54" grpId="2" animBg="1"/>
      <p:bldP spid="54" grpId="3" animBg="1"/>
      <p:bldP spid="54" grpId="4" animBg="1"/>
      <p:bldP spid="54" grpId="5" animBg="1"/>
      <p:bldP spid="55" grpId="0" animBg="1"/>
      <p:bldP spid="55" grpId="1" animBg="1"/>
      <p:bldP spid="55" grpId="2" animBg="1"/>
      <p:bldP spid="55" grpId="3" animBg="1"/>
      <p:bldP spid="55" grpId="4" animBg="1"/>
      <p:bldP spid="55" grpId="5" animBg="1"/>
      <p:bldP spid="56" grpId="0" animBg="1"/>
      <p:bldP spid="56" grpId="1" animBg="1"/>
      <p:bldP spid="56" grpId="2" animBg="1"/>
      <p:bldP spid="56" grpId="3" animBg="1"/>
      <p:bldP spid="56" grpId="4" animBg="1"/>
      <p:bldP spid="56" grpId="5" animBg="1"/>
      <p:bldP spid="57" grpId="0" animBg="1"/>
      <p:bldP spid="57" grpId="1" animBg="1"/>
      <p:bldP spid="57" grpId="2" animBg="1"/>
      <p:bldP spid="57" grpId="3" animBg="1"/>
      <p:bldP spid="57" grpId="4" animBg="1"/>
      <p:bldP spid="57" grpId="5" animBg="1"/>
      <p:bldP spid="58" grpId="0" animBg="1"/>
      <p:bldP spid="58" grpId="1" animBg="1"/>
      <p:bldP spid="58" grpId="2" animBg="1"/>
      <p:bldP spid="58" grpId="3" animBg="1"/>
      <p:bldP spid="58" grpId="4" animBg="1"/>
      <p:bldP spid="58" grpId="5" animBg="1"/>
      <p:bldP spid="59" grpId="0" animBg="1"/>
      <p:bldP spid="59" grpId="1" animBg="1"/>
      <p:bldP spid="59" grpId="2" animBg="1"/>
      <p:bldP spid="59" grpId="3" animBg="1"/>
      <p:bldP spid="59" grpId="4" animBg="1"/>
      <p:bldP spid="59" grpId="5" animBg="1"/>
      <p:bldP spid="60" grpId="0" animBg="1"/>
      <p:bldP spid="60" grpId="1" animBg="1"/>
      <p:bldP spid="60" grpId="2" animBg="1"/>
      <p:bldP spid="60" grpId="3" animBg="1"/>
      <p:bldP spid="60" grpId="4" animBg="1"/>
      <p:bldP spid="60" grpId="5" animBg="1"/>
      <p:bldP spid="61" grpId="0" animBg="1"/>
      <p:bldP spid="61" grpId="1" animBg="1"/>
      <p:bldP spid="61" grpId="2" animBg="1"/>
      <p:bldP spid="61" grpId="3" animBg="1"/>
      <p:bldP spid="61" grpId="4" animBg="1"/>
      <p:bldP spid="61" grpId="5" animBg="1"/>
      <p:bldP spid="62" grpId="0" animBg="1"/>
      <p:bldP spid="62" grpId="1" animBg="1"/>
      <p:bldP spid="62" grpId="2" animBg="1"/>
      <p:bldP spid="62" grpId="3" animBg="1"/>
      <p:bldP spid="62" grpId="4" animBg="1"/>
      <p:bldP spid="62" grpId="5" animBg="1"/>
      <p:bldP spid="63" grpId="0" animBg="1"/>
      <p:bldP spid="63" grpId="1" animBg="1"/>
      <p:bldP spid="63" grpId="2" animBg="1"/>
      <p:bldP spid="63" grpId="3" animBg="1"/>
      <p:bldP spid="63" grpId="4" animBg="1"/>
      <p:bldP spid="63" grpId="5" animBg="1"/>
      <p:bldP spid="64" grpId="0" animBg="1"/>
      <p:bldP spid="64" grpId="1" animBg="1"/>
      <p:bldP spid="64" grpId="2" animBg="1"/>
      <p:bldP spid="64" grpId="3" animBg="1"/>
      <p:bldP spid="64" grpId="4" animBg="1"/>
      <p:bldP spid="64" grpId="5" animBg="1"/>
      <p:bldP spid="65" grpId="0" animBg="1"/>
      <p:bldP spid="65" grpId="1" animBg="1"/>
      <p:bldP spid="65" grpId="2" animBg="1"/>
      <p:bldP spid="65" grpId="3" animBg="1"/>
      <p:bldP spid="65" grpId="4" animBg="1"/>
      <p:bldP spid="65" grpId="5" animBg="1"/>
      <p:bldP spid="66" grpId="0" animBg="1"/>
      <p:bldP spid="66" grpId="1" animBg="1"/>
      <p:bldP spid="66" grpId="2" animBg="1"/>
      <p:bldP spid="66" grpId="3" animBg="1"/>
      <p:bldP spid="66" grpId="4" animBg="1"/>
      <p:bldP spid="66" grpId="5" animBg="1"/>
      <p:bldP spid="67" grpId="0" animBg="1"/>
      <p:bldP spid="67" grpId="1" animBg="1"/>
      <p:bldP spid="67" grpId="2" animBg="1"/>
      <p:bldP spid="67" grpId="3" animBg="1"/>
      <p:bldP spid="67" grpId="4" animBg="1"/>
      <p:bldP spid="67" grpId="5" animBg="1"/>
      <p:bldP spid="68" grpId="0" animBg="1"/>
      <p:bldP spid="68" grpId="1" animBg="1"/>
      <p:bldP spid="68" grpId="2" animBg="1"/>
      <p:bldP spid="68" grpId="3" animBg="1"/>
      <p:bldP spid="68" grpId="4" animBg="1"/>
      <p:bldP spid="68" grpId="5" animBg="1"/>
      <p:bldP spid="69" grpId="0" animBg="1"/>
      <p:bldP spid="69" grpId="1" animBg="1"/>
      <p:bldP spid="69" grpId="2" animBg="1"/>
      <p:bldP spid="69" grpId="3" animBg="1"/>
      <p:bldP spid="69" grpId="4" animBg="1"/>
      <p:bldP spid="69" grpId="5" animBg="1"/>
      <p:bldP spid="70" grpId="0" animBg="1"/>
      <p:bldP spid="70" grpId="1" animBg="1"/>
      <p:bldP spid="70" grpId="2" animBg="1"/>
      <p:bldP spid="70" grpId="3" animBg="1"/>
      <p:bldP spid="70" grpId="4" animBg="1"/>
      <p:bldP spid="70" grpId="5" animBg="1"/>
      <p:bldP spid="71" grpId="0" animBg="1"/>
      <p:bldP spid="71" grpId="1" animBg="1"/>
      <p:bldP spid="71" grpId="2" animBg="1"/>
      <p:bldP spid="71" grpId="3" animBg="1"/>
      <p:bldP spid="71" grpId="4" animBg="1"/>
      <p:bldP spid="71" grpId="5" animBg="1"/>
      <p:bldP spid="72" grpId="0" animBg="1"/>
      <p:bldP spid="72" grpId="1" animBg="1"/>
      <p:bldP spid="72" grpId="2" animBg="1"/>
      <p:bldP spid="72" grpId="3" animBg="1"/>
      <p:bldP spid="72" grpId="4" animBg="1"/>
      <p:bldP spid="72" grpId="5" animBg="1"/>
      <p:bldP spid="73" grpId="0" animBg="1"/>
      <p:bldP spid="73" grpId="1" animBg="1"/>
      <p:bldP spid="73" grpId="2" animBg="1"/>
      <p:bldP spid="73" grpId="3" animBg="1"/>
      <p:bldP spid="73" grpId="4" animBg="1"/>
      <p:bldP spid="73" grpId="5" animBg="1"/>
      <p:bldP spid="74" grpId="0" animBg="1"/>
      <p:bldP spid="74" grpId="1" animBg="1"/>
      <p:bldP spid="74" grpId="2" animBg="1"/>
      <p:bldP spid="74" grpId="3" animBg="1"/>
      <p:bldP spid="74" grpId="4" animBg="1"/>
      <p:bldP spid="74" grpId="5" animBg="1"/>
      <p:bldP spid="75" grpId="0" animBg="1"/>
      <p:bldP spid="75" grpId="1" animBg="1"/>
      <p:bldP spid="75" grpId="2" animBg="1"/>
      <p:bldP spid="75" grpId="3" animBg="1"/>
      <p:bldP spid="75" grpId="4" animBg="1"/>
      <p:bldP spid="75" grpId="5" animBg="1"/>
      <p:bldP spid="76" grpId="0" animBg="1"/>
      <p:bldP spid="76" grpId="1" animBg="1"/>
      <p:bldP spid="76" grpId="2" animBg="1"/>
      <p:bldP spid="76" grpId="3" animBg="1"/>
      <p:bldP spid="76" grpId="4" animBg="1"/>
      <p:bldP spid="76" grpId="5" animBg="1"/>
      <p:bldP spid="77" grpId="0" animBg="1"/>
      <p:bldP spid="77" grpId="1" animBg="1"/>
      <p:bldP spid="77" grpId="2" animBg="1"/>
      <p:bldP spid="77" grpId="3" animBg="1"/>
      <p:bldP spid="77" grpId="4" animBg="1"/>
      <p:bldP spid="77" grpId="5" animBg="1"/>
      <p:bldP spid="78" grpId="0" animBg="1"/>
      <p:bldP spid="78" grpId="1" animBg="1"/>
      <p:bldP spid="78" grpId="2" animBg="1"/>
      <p:bldP spid="78" grpId="3" animBg="1"/>
      <p:bldP spid="78" grpId="4" animBg="1"/>
      <p:bldP spid="78" grpId="5" animBg="1"/>
      <p:bldP spid="79" grpId="0" animBg="1"/>
      <p:bldP spid="79" grpId="1" animBg="1"/>
      <p:bldP spid="79" grpId="2" animBg="1"/>
      <p:bldP spid="79" grpId="3" animBg="1"/>
      <p:bldP spid="79" grpId="4" animBg="1"/>
      <p:bldP spid="79" grpId="5" animBg="1"/>
      <p:bldP spid="80" grpId="0" animBg="1"/>
      <p:bldP spid="80" grpId="1" animBg="1"/>
      <p:bldP spid="80" grpId="2" animBg="1"/>
      <p:bldP spid="80" grpId="3" animBg="1"/>
      <p:bldP spid="80" grpId="4" animBg="1"/>
      <p:bldP spid="80" grpId="5" animBg="1"/>
      <p:bldP spid="81" grpId="0" animBg="1"/>
      <p:bldP spid="81" grpId="1" animBg="1"/>
      <p:bldP spid="81" grpId="2" animBg="1"/>
      <p:bldP spid="81" grpId="3" animBg="1"/>
      <p:bldP spid="81" grpId="4" animBg="1"/>
      <p:bldP spid="81" grpId="5" animBg="1"/>
      <p:bldP spid="82" grpId="0" animBg="1"/>
      <p:bldP spid="82" grpId="1" animBg="1"/>
      <p:bldP spid="82" grpId="2" animBg="1"/>
      <p:bldP spid="82" grpId="3" animBg="1"/>
      <p:bldP spid="82" grpId="4" animBg="1"/>
      <p:bldP spid="82" grpId="5" animBg="1"/>
      <p:bldP spid="83" grpId="0" animBg="1"/>
      <p:bldP spid="83" grpId="1" animBg="1"/>
      <p:bldP spid="83" grpId="2" animBg="1"/>
      <p:bldP spid="83" grpId="3" animBg="1"/>
      <p:bldP spid="83" grpId="4" animBg="1"/>
      <p:bldP spid="83" grpId="5" animBg="1"/>
      <p:bldP spid="84" grpId="0" animBg="1"/>
      <p:bldP spid="84" grpId="1" animBg="1"/>
      <p:bldP spid="84" grpId="2" animBg="1"/>
      <p:bldP spid="84" grpId="3" animBg="1"/>
      <p:bldP spid="84" grpId="4" animBg="1"/>
      <p:bldP spid="84" grpId="5" animBg="1"/>
      <p:bldP spid="85" grpId="0" animBg="1"/>
      <p:bldP spid="85" grpId="1" animBg="1"/>
      <p:bldP spid="85" grpId="2" animBg="1"/>
      <p:bldP spid="85" grpId="3" animBg="1"/>
      <p:bldP spid="85" grpId="4" animBg="1"/>
      <p:bldP spid="85" grpId="5" animBg="1"/>
      <p:bldP spid="86" grpId="0" animBg="1"/>
      <p:bldP spid="86" grpId="1" animBg="1"/>
      <p:bldP spid="86" grpId="2" animBg="1"/>
      <p:bldP spid="86" grpId="3" animBg="1"/>
      <p:bldP spid="86" grpId="4" animBg="1"/>
      <p:bldP spid="86" grpId="5" animBg="1"/>
      <p:bldP spid="87" grpId="0" animBg="1"/>
      <p:bldP spid="87" grpId="1" animBg="1"/>
      <p:bldP spid="87" grpId="2" animBg="1"/>
      <p:bldP spid="87" grpId="3" animBg="1"/>
      <p:bldP spid="87" grpId="4" animBg="1"/>
      <p:bldP spid="87" grpId="5" animBg="1"/>
      <p:bldP spid="88" grpId="0" animBg="1"/>
      <p:bldP spid="88" grpId="1" animBg="1"/>
      <p:bldP spid="88" grpId="2" animBg="1"/>
      <p:bldP spid="88" grpId="3" animBg="1"/>
      <p:bldP spid="88" grpId="4" animBg="1"/>
      <p:bldP spid="88" grpId="5" animBg="1"/>
      <p:bldP spid="89" grpId="0" animBg="1"/>
      <p:bldP spid="89" grpId="1" animBg="1"/>
      <p:bldP spid="89" grpId="2" animBg="1"/>
      <p:bldP spid="89" grpId="3" animBg="1"/>
      <p:bldP spid="89" grpId="4" animBg="1"/>
      <p:bldP spid="89" grpId="5" animBg="1"/>
      <p:bldP spid="90" grpId="0" animBg="1"/>
      <p:bldP spid="90" grpId="1" animBg="1"/>
      <p:bldP spid="90" grpId="2" animBg="1"/>
      <p:bldP spid="90" grpId="3" animBg="1"/>
      <p:bldP spid="90" grpId="4" animBg="1"/>
      <p:bldP spid="90" grpId="5" animBg="1"/>
      <p:bldP spid="91" grpId="0" animBg="1"/>
      <p:bldP spid="91" grpId="1" animBg="1"/>
      <p:bldP spid="91" grpId="2" animBg="1"/>
      <p:bldP spid="91" grpId="3" animBg="1"/>
      <p:bldP spid="91" grpId="4" animBg="1"/>
      <p:bldP spid="91" grpId="5" animBg="1"/>
      <p:bldP spid="92" grpId="0" animBg="1"/>
      <p:bldP spid="92" grpId="1" animBg="1"/>
      <p:bldP spid="92" grpId="2" animBg="1"/>
      <p:bldP spid="92" grpId="3" animBg="1"/>
      <p:bldP spid="92" grpId="4" animBg="1"/>
      <p:bldP spid="92" grpId="5" animBg="1"/>
      <p:bldP spid="93" grpId="0" animBg="1"/>
      <p:bldP spid="93" grpId="1" animBg="1"/>
      <p:bldP spid="93" grpId="2" animBg="1"/>
      <p:bldP spid="93" grpId="3" animBg="1"/>
      <p:bldP spid="93" grpId="4" animBg="1"/>
      <p:bldP spid="93" grpId="5" animBg="1"/>
      <p:bldP spid="94" grpId="0" animBg="1"/>
      <p:bldP spid="94" grpId="1" animBg="1"/>
      <p:bldP spid="94" grpId="2" animBg="1"/>
      <p:bldP spid="94" grpId="3" animBg="1"/>
      <p:bldP spid="94" grpId="4" animBg="1"/>
      <p:bldP spid="94" grpId="5" animBg="1"/>
      <p:bldP spid="95" grpId="0" animBg="1"/>
      <p:bldP spid="95" grpId="1" animBg="1"/>
      <p:bldP spid="95" grpId="2" animBg="1"/>
      <p:bldP spid="95" grpId="3" animBg="1"/>
      <p:bldP spid="95" grpId="4" animBg="1"/>
      <p:bldP spid="95" grpId="5" animBg="1"/>
      <p:bldP spid="96" grpId="0" animBg="1"/>
      <p:bldP spid="96" grpId="1" animBg="1"/>
      <p:bldP spid="96" grpId="2" animBg="1"/>
      <p:bldP spid="96" grpId="3" animBg="1"/>
      <p:bldP spid="96" grpId="4" animBg="1"/>
      <p:bldP spid="96" grpId="5" animBg="1"/>
      <p:bldP spid="97" grpId="0" animBg="1"/>
      <p:bldP spid="97" grpId="1" animBg="1"/>
      <p:bldP spid="97" grpId="2" animBg="1"/>
      <p:bldP spid="97" grpId="3" animBg="1"/>
      <p:bldP spid="97" grpId="4" animBg="1"/>
      <p:bldP spid="97" grpId="5" animBg="1"/>
      <p:bldP spid="98" grpId="0" animBg="1"/>
      <p:bldP spid="98" grpId="1" animBg="1"/>
      <p:bldP spid="98" grpId="2" animBg="1"/>
      <p:bldP spid="98" grpId="3" animBg="1"/>
      <p:bldP spid="98" grpId="4" animBg="1"/>
      <p:bldP spid="98" grpId="5" animBg="1"/>
      <p:bldP spid="99" grpId="0" animBg="1"/>
      <p:bldP spid="99" grpId="1" animBg="1"/>
      <p:bldP spid="99" grpId="2" animBg="1"/>
      <p:bldP spid="99" grpId="3" animBg="1"/>
      <p:bldP spid="99" grpId="4" animBg="1"/>
      <p:bldP spid="99" grpId="5" animBg="1"/>
      <p:bldP spid="100" grpId="0" animBg="1"/>
      <p:bldP spid="100" grpId="1" animBg="1"/>
      <p:bldP spid="100" grpId="2" animBg="1"/>
      <p:bldP spid="100" grpId="3" animBg="1"/>
      <p:bldP spid="100" grpId="4" animBg="1"/>
      <p:bldP spid="100" grpId="5" animBg="1"/>
      <p:bldP spid="101" grpId="0" animBg="1"/>
      <p:bldP spid="101" grpId="1" animBg="1"/>
      <p:bldP spid="101" grpId="2" animBg="1"/>
      <p:bldP spid="101" grpId="3" animBg="1"/>
      <p:bldP spid="101" grpId="4" animBg="1"/>
      <p:bldP spid="101" grpId="5" animBg="1"/>
      <p:bldP spid="102" grpId="0" animBg="1"/>
      <p:bldP spid="102" grpId="1" animBg="1"/>
      <p:bldP spid="102" grpId="2" animBg="1"/>
      <p:bldP spid="102" grpId="3" animBg="1"/>
      <p:bldP spid="102" grpId="4" animBg="1"/>
      <p:bldP spid="102" grpId="5" animBg="1"/>
      <p:bldP spid="103" grpId="0" animBg="1"/>
      <p:bldP spid="103" grpId="1" animBg="1"/>
      <p:bldP spid="103" grpId="2" animBg="1"/>
      <p:bldP spid="103" grpId="3" animBg="1"/>
      <p:bldP spid="103" grpId="4" animBg="1"/>
      <p:bldP spid="103" grpId="5" animBg="1"/>
      <p:bldP spid="104" grpId="0" animBg="1"/>
      <p:bldP spid="104" grpId="1" animBg="1"/>
      <p:bldP spid="104" grpId="2" animBg="1"/>
      <p:bldP spid="104" grpId="3" animBg="1"/>
      <p:bldP spid="104" grpId="4" animBg="1"/>
      <p:bldP spid="104" grpId="5" animBg="1"/>
      <p:bldP spid="105" grpId="0" animBg="1"/>
      <p:bldP spid="105" grpId="1" animBg="1"/>
      <p:bldP spid="105" grpId="2" animBg="1"/>
      <p:bldP spid="105" grpId="3" animBg="1"/>
      <p:bldP spid="105" grpId="4" animBg="1"/>
      <p:bldP spid="105" grpId="5" animBg="1"/>
      <p:bldP spid="106" grpId="0" animBg="1"/>
      <p:bldP spid="106" grpId="1" animBg="1"/>
      <p:bldP spid="106" grpId="2" animBg="1"/>
      <p:bldP spid="106" grpId="3" animBg="1"/>
      <p:bldP spid="106" grpId="4" animBg="1"/>
      <p:bldP spid="106" grpId="5" animBg="1"/>
      <p:bldP spid="107" grpId="0" animBg="1"/>
      <p:bldP spid="107" grpId="1" animBg="1"/>
      <p:bldP spid="107" grpId="2" animBg="1"/>
      <p:bldP spid="107" grpId="3" animBg="1"/>
      <p:bldP spid="107" grpId="4" animBg="1"/>
      <p:bldP spid="107" grpId="5" animBg="1"/>
      <p:bldP spid="108" grpId="0" animBg="1"/>
      <p:bldP spid="108" grpId="1" animBg="1"/>
      <p:bldP spid="108" grpId="2" animBg="1"/>
      <p:bldP spid="108" grpId="3" animBg="1"/>
      <p:bldP spid="108" grpId="4" animBg="1"/>
      <p:bldP spid="108" grpId="5" animBg="1"/>
      <p:bldP spid="109" grpId="0" animBg="1"/>
      <p:bldP spid="109" grpId="1" animBg="1"/>
      <p:bldP spid="109" grpId="2" animBg="1"/>
      <p:bldP spid="109" grpId="3" animBg="1"/>
      <p:bldP spid="109" grpId="4" animBg="1"/>
      <p:bldP spid="109" grpId="5" animBg="1"/>
      <p:bldP spid="110" grpId="0" animBg="1"/>
      <p:bldP spid="110" grpId="1" animBg="1"/>
      <p:bldP spid="110" grpId="2" animBg="1"/>
      <p:bldP spid="110" grpId="3" animBg="1"/>
      <p:bldP spid="110" grpId="4" animBg="1"/>
      <p:bldP spid="110" grpId="5" animBg="1"/>
      <p:bldP spid="111" grpId="0" animBg="1"/>
      <p:bldP spid="111" grpId="1" animBg="1"/>
      <p:bldP spid="111" grpId="2" animBg="1"/>
      <p:bldP spid="111" grpId="3" animBg="1"/>
      <p:bldP spid="111" grpId="4" animBg="1"/>
      <p:bldP spid="111" grpId="5" animBg="1"/>
      <p:bldP spid="112" grpId="0" animBg="1"/>
      <p:bldP spid="112" grpId="1" animBg="1"/>
      <p:bldP spid="112" grpId="2" animBg="1"/>
      <p:bldP spid="112" grpId="3" animBg="1"/>
      <p:bldP spid="112" grpId="4" animBg="1"/>
      <p:bldP spid="112" grpId="5" animBg="1"/>
      <p:bldP spid="113" grpId="0" animBg="1"/>
      <p:bldP spid="113" grpId="1" animBg="1"/>
      <p:bldP spid="113" grpId="2" animBg="1"/>
      <p:bldP spid="113" grpId="3" animBg="1"/>
      <p:bldP spid="113" grpId="4" animBg="1"/>
      <p:bldP spid="113" grpId="5" animBg="1"/>
      <p:bldP spid="114" grpId="0" animBg="1"/>
      <p:bldP spid="114" grpId="1" animBg="1"/>
      <p:bldP spid="114" grpId="2" animBg="1"/>
      <p:bldP spid="114" grpId="3" animBg="1"/>
      <p:bldP spid="114" grpId="4" animBg="1"/>
      <p:bldP spid="114" grpId="5" animBg="1"/>
      <p:bldP spid="115" grpId="0" animBg="1"/>
      <p:bldP spid="115" grpId="1" animBg="1"/>
      <p:bldP spid="115" grpId="2" animBg="1"/>
      <p:bldP spid="115" grpId="3" animBg="1"/>
      <p:bldP spid="115" grpId="4" animBg="1"/>
      <p:bldP spid="115" grpId="5" animBg="1"/>
      <p:bldP spid="116" grpId="0" animBg="1"/>
      <p:bldP spid="116" grpId="1" animBg="1"/>
      <p:bldP spid="116" grpId="2" animBg="1"/>
      <p:bldP spid="116" grpId="3" animBg="1"/>
      <p:bldP spid="116" grpId="4" animBg="1"/>
      <p:bldP spid="116" grpId="5" animBg="1"/>
      <p:bldP spid="117" grpId="0" animBg="1"/>
      <p:bldP spid="117" grpId="1" animBg="1"/>
      <p:bldP spid="117" grpId="2" animBg="1"/>
      <p:bldP spid="117" grpId="3" animBg="1"/>
      <p:bldP spid="117" grpId="4" animBg="1"/>
      <p:bldP spid="117" grpId="5" animBg="1"/>
      <p:bldP spid="118" grpId="0" animBg="1"/>
      <p:bldP spid="118" grpId="1" animBg="1"/>
      <p:bldP spid="118" grpId="2" animBg="1"/>
      <p:bldP spid="118" grpId="3" animBg="1"/>
      <p:bldP spid="118" grpId="4" animBg="1"/>
      <p:bldP spid="118" grpId="5" animBg="1"/>
      <p:bldP spid="119" grpId="0" animBg="1"/>
      <p:bldP spid="119" grpId="1" animBg="1"/>
      <p:bldP spid="119" grpId="2" animBg="1"/>
      <p:bldP spid="119" grpId="3" animBg="1"/>
      <p:bldP spid="119" grpId="4" animBg="1"/>
      <p:bldP spid="119" grpId="5" animBg="1"/>
      <p:bldP spid="120" grpId="0" animBg="1"/>
      <p:bldP spid="120" grpId="1" animBg="1"/>
      <p:bldP spid="120" grpId="2" animBg="1"/>
      <p:bldP spid="120" grpId="3" animBg="1"/>
      <p:bldP spid="120" grpId="4" animBg="1"/>
      <p:bldP spid="120" grpId="5" animBg="1"/>
      <p:bldP spid="121" grpId="0" animBg="1"/>
      <p:bldP spid="121" grpId="1" animBg="1"/>
      <p:bldP spid="121" grpId="2" animBg="1"/>
      <p:bldP spid="121" grpId="3" animBg="1"/>
      <p:bldP spid="121" grpId="4" animBg="1"/>
      <p:bldP spid="121" grpId="5" animBg="1"/>
      <p:bldP spid="122" grpId="0" animBg="1"/>
      <p:bldP spid="122" grpId="1" animBg="1"/>
      <p:bldP spid="122" grpId="2" animBg="1"/>
      <p:bldP spid="122" grpId="3" animBg="1"/>
      <p:bldP spid="122" grpId="4" animBg="1"/>
      <p:bldP spid="122" grpId="5" animBg="1"/>
      <p:bldP spid="123" grpId="0" animBg="1"/>
      <p:bldP spid="123" grpId="1" animBg="1"/>
      <p:bldP spid="123" grpId="2" animBg="1"/>
      <p:bldP spid="123" grpId="3" animBg="1"/>
      <p:bldP spid="123" grpId="4" animBg="1"/>
      <p:bldP spid="123" grpId="5" animBg="1"/>
      <p:bldP spid="124" grpId="0" animBg="1"/>
      <p:bldP spid="124" grpId="1" animBg="1"/>
      <p:bldP spid="124" grpId="2" animBg="1"/>
      <p:bldP spid="124" grpId="3" animBg="1"/>
      <p:bldP spid="124" grpId="4" animBg="1"/>
      <p:bldP spid="124" grpId="5" animBg="1"/>
      <p:bldP spid="125" grpId="0" animBg="1"/>
      <p:bldP spid="125" grpId="1" animBg="1"/>
      <p:bldP spid="125" grpId="2" animBg="1"/>
      <p:bldP spid="125" grpId="3" animBg="1"/>
      <p:bldP spid="125" grpId="4" animBg="1"/>
      <p:bldP spid="125" grpId="5" animBg="1"/>
      <p:bldP spid="126" grpId="0" animBg="1"/>
      <p:bldP spid="126" grpId="1" animBg="1"/>
      <p:bldP spid="126" grpId="2" animBg="1"/>
      <p:bldP spid="126" grpId="3" animBg="1"/>
      <p:bldP spid="126" grpId="4" animBg="1"/>
      <p:bldP spid="126" grpId="5" animBg="1"/>
      <p:bldP spid="127" grpId="0" animBg="1"/>
      <p:bldP spid="127" grpId="1" animBg="1"/>
      <p:bldP spid="127" grpId="2" animBg="1"/>
      <p:bldP spid="127" grpId="3" animBg="1"/>
      <p:bldP spid="127" grpId="4" animBg="1"/>
      <p:bldP spid="127" grpId="5" animBg="1"/>
      <p:bldP spid="128" grpId="0" animBg="1"/>
      <p:bldP spid="128" grpId="1" animBg="1"/>
      <p:bldP spid="128" grpId="2" animBg="1"/>
      <p:bldP spid="128" grpId="3" animBg="1"/>
      <p:bldP spid="128" grpId="4" animBg="1"/>
      <p:bldP spid="128" grpId="5" animBg="1"/>
      <p:bldP spid="129" grpId="0" animBg="1"/>
      <p:bldP spid="129" grpId="1" animBg="1"/>
      <p:bldP spid="129" grpId="2" animBg="1"/>
      <p:bldP spid="129" grpId="3" animBg="1"/>
      <p:bldP spid="129" grpId="4" animBg="1"/>
      <p:bldP spid="129" grpId="5" animBg="1"/>
      <p:bldP spid="130" grpId="0" animBg="1"/>
      <p:bldP spid="130" grpId="1" animBg="1"/>
      <p:bldP spid="130" grpId="2" animBg="1"/>
      <p:bldP spid="130" grpId="3" animBg="1"/>
      <p:bldP spid="130" grpId="4" animBg="1"/>
      <p:bldP spid="130" grpId="5" animBg="1"/>
      <p:bldP spid="131" grpId="0" animBg="1"/>
      <p:bldP spid="131" grpId="1" animBg="1"/>
      <p:bldP spid="131" grpId="2" animBg="1"/>
      <p:bldP spid="131" grpId="3" animBg="1"/>
      <p:bldP spid="131" grpId="4" animBg="1"/>
      <p:bldP spid="131" grpId="5" animBg="1"/>
      <p:bldP spid="132" grpId="0" animBg="1"/>
      <p:bldP spid="132" grpId="1" animBg="1"/>
      <p:bldP spid="132" grpId="2" animBg="1"/>
      <p:bldP spid="132" grpId="3" animBg="1"/>
      <p:bldP spid="132" grpId="4" animBg="1"/>
      <p:bldP spid="132" grpId="5" animBg="1"/>
      <p:bldP spid="133"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p:spPr>
        <p:txBody>
          <a:bodyPr/>
          <a:lstStyle/>
          <a:p>
            <a:endParaRPr lang="es-ES" dirty="0"/>
          </a:p>
        </p:txBody>
      </p:sp>
      <p:pic>
        <p:nvPicPr>
          <p:cNvPr id="4" name="3 Imagen" descr="2048 (4).jpg"/>
          <p:cNvPicPr>
            <a:picLocks noChangeAspect="1"/>
          </p:cNvPicPr>
          <p:nvPr/>
        </p:nvPicPr>
        <p:blipFill>
          <a:blip r:embed="rId2"/>
          <a:stretch>
            <a:fillRect/>
          </a:stretch>
        </p:blipFill>
        <p:spPr>
          <a:xfrm>
            <a:off x="0" y="0"/>
            <a:ext cx="9144000" cy="6858000"/>
          </a:xfrm>
          <a:prstGeom prst="rect">
            <a:avLst/>
          </a:prstGeom>
        </p:spPr>
      </p:pic>
      <p:sp>
        <p:nvSpPr>
          <p:cNvPr id="5" name="4 Terminador"/>
          <p:cNvSpPr/>
          <p:nvPr/>
        </p:nvSpPr>
        <p:spPr>
          <a:xfrm rot="19203599">
            <a:off x="1614516" y="3528677"/>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erminador"/>
          <p:cNvSpPr/>
          <p:nvPr/>
        </p:nvSpPr>
        <p:spPr>
          <a:xfrm rot="19203599">
            <a:off x="1766916" y="3681077"/>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erminador"/>
          <p:cNvSpPr/>
          <p:nvPr/>
        </p:nvSpPr>
        <p:spPr>
          <a:xfrm rot="19203599">
            <a:off x="1919316" y="3833477"/>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erminador"/>
          <p:cNvSpPr/>
          <p:nvPr/>
        </p:nvSpPr>
        <p:spPr>
          <a:xfrm rot="19203599">
            <a:off x="2045592" y="3951121"/>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erminador"/>
          <p:cNvSpPr/>
          <p:nvPr/>
        </p:nvSpPr>
        <p:spPr>
          <a:xfrm rot="19203599">
            <a:off x="2188468" y="4093996"/>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erminador"/>
          <p:cNvSpPr/>
          <p:nvPr/>
        </p:nvSpPr>
        <p:spPr>
          <a:xfrm rot="19203599">
            <a:off x="2331345" y="4236873"/>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erminador"/>
          <p:cNvSpPr/>
          <p:nvPr/>
        </p:nvSpPr>
        <p:spPr>
          <a:xfrm rot="19203599">
            <a:off x="2471773" y="4385932"/>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erminador"/>
          <p:cNvSpPr/>
          <p:nvPr/>
        </p:nvSpPr>
        <p:spPr>
          <a:xfrm rot="19203599">
            <a:off x="2624173" y="4538332"/>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erminador"/>
          <p:cNvSpPr/>
          <p:nvPr/>
        </p:nvSpPr>
        <p:spPr>
          <a:xfrm rot="19203599">
            <a:off x="2776573" y="4690732"/>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erminador"/>
          <p:cNvSpPr/>
          <p:nvPr/>
        </p:nvSpPr>
        <p:spPr>
          <a:xfrm rot="19203599">
            <a:off x="2902849" y="4808376"/>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erminador"/>
          <p:cNvSpPr/>
          <p:nvPr/>
        </p:nvSpPr>
        <p:spPr>
          <a:xfrm rot="19203599">
            <a:off x="3045725" y="4951251"/>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erminador"/>
          <p:cNvSpPr/>
          <p:nvPr/>
        </p:nvSpPr>
        <p:spPr>
          <a:xfrm rot="19203599">
            <a:off x="3188602" y="5094128"/>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erminador"/>
          <p:cNvSpPr/>
          <p:nvPr/>
        </p:nvSpPr>
        <p:spPr>
          <a:xfrm rot="19203599">
            <a:off x="3329027" y="5243188"/>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erminador"/>
          <p:cNvSpPr/>
          <p:nvPr/>
        </p:nvSpPr>
        <p:spPr>
          <a:xfrm rot="19203599">
            <a:off x="3481427" y="5395588"/>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erminador"/>
          <p:cNvSpPr/>
          <p:nvPr/>
        </p:nvSpPr>
        <p:spPr>
          <a:xfrm rot="19203599">
            <a:off x="3633827" y="5547988"/>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erminador"/>
          <p:cNvSpPr/>
          <p:nvPr/>
        </p:nvSpPr>
        <p:spPr>
          <a:xfrm rot="19203599">
            <a:off x="3760103" y="5665632"/>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erminador"/>
          <p:cNvSpPr/>
          <p:nvPr/>
        </p:nvSpPr>
        <p:spPr>
          <a:xfrm rot="19203599">
            <a:off x="3902979" y="5808507"/>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erminador"/>
          <p:cNvSpPr/>
          <p:nvPr/>
        </p:nvSpPr>
        <p:spPr>
          <a:xfrm rot="19203599">
            <a:off x="4045856" y="5951384"/>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erminador"/>
          <p:cNvSpPr/>
          <p:nvPr/>
        </p:nvSpPr>
        <p:spPr>
          <a:xfrm rot="19203599">
            <a:off x="4543474" y="742596"/>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erminador"/>
          <p:cNvSpPr/>
          <p:nvPr/>
        </p:nvSpPr>
        <p:spPr>
          <a:xfrm rot="19203599">
            <a:off x="4695874" y="894996"/>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erminador"/>
          <p:cNvSpPr/>
          <p:nvPr/>
        </p:nvSpPr>
        <p:spPr>
          <a:xfrm rot="19203599">
            <a:off x="4848274" y="1047396"/>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erminador"/>
          <p:cNvSpPr/>
          <p:nvPr/>
        </p:nvSpPr>
        <p:spPr>
          <a:xfrm rot="19203599">
            <a:off x="4974550" y="1165040"/>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erminador"/>
          <p:cNvSpPr/>
          <p:nvPr/>
        </p:nvSpPr>
        <p:spPr>
          <a:xfrm rot="19203599">
            <a:off x="5117426" y="1307915"/>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erminador"/>
          <p:cNvSpPr/>
          <p:nvPr/>
        </p:nvSpPr>
        <p:spPr>
          <a:xfrm rot="19203599">
            <a:off x="5260303" y="1450792"/>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erminador"/>
          <p:cNvSpPr/>
          <p:nvPr/>
        </p:nvSpPr>
        <p:spPr>
          <a:xfrm rot="19203599">
            <a:off x="5400731" y="1599851"/>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erminador"/>
          <p:cNvSpPr/>
          <p:nvPr/>
        </p:nvSpPr>
        <p:spPr>
          <a:xfrm rot="19203599">
            <a:off x="5553131" y="1752251"/>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erminador"/>
          <p:cNvSpPr/>
          <p:nvPr/>
        </p:nvSpPr>
        <p:spPr>
          <a:xfrm rot="19203599">
            <a:off x="5705531" y="1904651"/>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erminador"/>
          <p:cNvSpPr/>
          <p:nvPr/>
        </p:nvSpPr>
        <p:spPr>
          <a:xfrm rot="19203599">
            <a:off x="5831807" y="2022295"/>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erminador"/>
          <p:cNvSpPr/>
          <p:nvPr/>
        </p:nvSpPr>
        <p:spPr>
          <a:xfrm rot="19203599">
            <a:off x="5974683" y="2165170"/>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erminador"/>
          <p:cNvSpPr/>
          <p:nvPr/>
        </p:nvSpPr>
        <p:spPr>
          <a:xfrm rot="19203599">
            <a:off x="6117560" y="2308047"/>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erminador"/>
          <p:cNvSpPr/>
          <p:nvPr/>
        </p:nvSpPr>
        <p:spPr>
          <a:xfrm rot="19203599">
            <a:off x="6257985" y="2457107"/>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erminador"/>
          <p:cNvSpPr/>
          <p:nvPr/>
        </p:nvSpPr>
        <p:spPr>
          <a:xfrm rot="19203599">
            <a:off x="6410385" y="2609507"/>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erminador"/>
          <p:cNvSpPr/>
          <p:nvPr/>
        </p:nvSpPr>
        <p:spPr>
          <a:xfrm rot="19203599">
            <a:off x="6562785" y="2761907"/>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erminador"/>
          <p:cNvSpPr/>
          <p:nvPr/>
        </p:nvSpPr>
        <p:spPr>
          <a:xfrm rot="19203599">
            <a:off x="6689061" y="2879551"/>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erminador"/>
          <p:cNvSpPr/>
          <p:nvPr/>
        </p:nvSpPr>
        <p:spPr>
          <a:xfrm rot="19203599">
            <a:off x="6831937" y="3022426"/>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erminador"/>
          <p:cNvSpPr/>
          <p:nvPr/>
        </p:nvSpPr>
        <p:spPr>
          <a:xfrm rot="19203599">
            <a:off x="6974814" y="3165303"/>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erminador"/>
          <p:cNvSpPr/>
          <p:nvPr/>
        </p:nvSpPr>
        <p:spPr>
          <a:xfrm rot="2671317">
            <a:off x="1672876" y="2969325"/>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erminador"/>
          <p:cNvSpPr/>
          <p:nvPr/>
        </p:nvSpPr>
        <p:spPr>
          <a:xfrm rot="2671317">
            <a:off x="1815753" y="2826451"/>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erminador"/>
          <p:cNvSpPr/>
          <p:nvPr/>
        </p:nvSpPr>
        <p:spPr>
          <a:xfrm rot="2671317">
            <a:off x="1958627" y="2683571"/>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erminador"/>
          <p:cNvSpPr/>
          <p:nvPr/>
        </p:nvSpPr>
        <p:spPr>
          <a:xfrm rot="2671317">
            <a:off x="2101504" y="2540697"/>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erminador"/>
          <p:cNvSpPr/>
          <p:nvPr/>
        </p:nvSpPr>
        <p:spPr>
          <a:xfrm rot="2671317">
            <a:off x="2244380" y="2397822"/>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erminador"/>
          <p:cNvSpPr/>
          <p:nvPr/>
        </p:nvSpPr>
        <p:spPr>
          <a:xfrm rot="2671317">
            <a:off x="2387257" y="2254948"/>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erminador"/>
          <p:cNvSpPr/>
          <p:nvPr/>
        </p:nvSpPr>
        <p:spPr>
          <a:xfrm rot="2671317">
            <a:off x="2530131" y="2112068"/>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erminador"/>
          <p:cNvSpPr/>
          <p:nvPr/>
        </p:nvSpPr>
        <p:spPr>
          <a:xfrm rot="2671317">
            <a:off x="2673008" y="1969194"/>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erminador"/>
          <p:cNvSpPr/>
          <p:nvPr/>
        </p:nvSpPr>
        <p:spPr>
          <a:xfrm rot="2671317">
            <a:off x="2815884" y="1826315"/>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erminador"/>
          <p:cNvSpPr/>
          <p:nvPr/>
        </p:nvSpPr>
        <p:spPr>
          <a:xfrm rot="2671317">
            <a:off x="2958761" y="1683441"/>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erminador"/>
          <p:cNvSpPr/>
          <p:nvPr/>
        </p:nvSpPr>
        <p:spPr>
          <a:xfrm rot="2671317">
            <a:off x="3101635" y="1540561"/>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erminador"/>
          <p:cNvSpPr/>
          <p:nvPr/>
        </p:nvSpPr>
        <p:spPr>
          <a:xfrm rot="2671317">
            <a:off x="3244512" y="1397687"/>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erminador"/>
          <p:cNvSpPr/>
          <p:nvPr/>
        </p:nvSpPr>
        <p:spPr>
          <a:xfrm rot="2671317">
            <a:off x="3387388" y="1254812"/>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erminador"/>
          <p:cNvSpPr/>
          <p:nvPr/>
        </p:nvSpPr>
        <p:spPr>
          <a:xfrm rot="2671317">
            <a:off x="3530265" y="1111938"/>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erminador"/>
          <p:cNvSpPr/>
          <p:nvPr/>
        </p:nvSpPr>
        <p:spPr>
          <a:xfrm rot="2671317">
            <a:off x="3673139" y="969058"/>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erminador"/>
          <p:cNvSpPr/>
          <p:nvPr/>
        </p:nvSpPr>
        <p:spPr>
          <a:xfrm rot="2671317">
            <a:off x="3816016" y="826184"/>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erminador"/>
          <p:cNvSpPr/>
          <p:nvPr/>
        </p:nvSpPr>
        <p:spPr>
          <a:xfrm rot="2671317">
            <a:off x="4601835" y="5826849"/>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erminador"/>
          <p:cNvSpPr/>
          <p:nvPr/>
        </p:nvSpPr>
        <p:spPr>
          <a:xfrm rot="2671317">
            <a:off x="4744712" y="5683975"/>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erminador"/>
          <p:cNvSpPr/>
          <p:nvPr/>
        </p:nvSpPr>
        <p:spPr>
          <a:xfrm rot="2671317">
            <a:off x="4887586" y="5541095"/>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erminador"/>
          <p:cNvSpPr/>
          <p:nvPr/>
        </p:nvSpPr>
        <p:spPr>
          <a:xfrm rot="2671317">
            <a:off x="5030463" y="5398221"/>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erminador"/>
          <p:cNvSpPr/>
          <p:nvPr/>
        </p:nvSpPr>
        <p:spPr>
          <a:xfrm rot="2671317">
            <a:off x="5173339" y="5255346"/>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erminador"/>
          <p:cNvSpPr/>
          <p:nvPr/>
        </p:nvSpPr>
        <p:spPr>
          <a:xfrm rot="2671317">
            <a:off x="5316216" y="5112472"/>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erminador"/>
          <p:cNvSpPr/>
          <p:nvPr/>
        </p:nvSpPr>
        <p:spPr>
          <a:xfrm rot="2671317">
            <a:off x="5459090" y="4969592"/>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erminador"/>
          <p:cNvSpPr/>
          <p:nvPr/>
        </p:nvSpPr>
        <p:spPr>
          <a:xfrm rot="2671317">
            <a:off x="5601967" y="4826718"/>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erminador"/>
          <p:cNvSpPr/>
          <p:nvPr/>
        </p:nvSpPr>
        <p:spPr>
          <a:xfrm rot="2671317">
            <a:off x="5744843" y="4683839"/>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erminador"/>
          <p:cNvSpPr/>
          <p:nvPr/>
        </p:nvSpPr>
        <p:spPr>
          <a:xfrm rot="2671317">
            <a:off x="5887720" y="4540965"/>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erminador"/>
          <p:cNvSpPr/>
          <p:nvPr/>
        </p:nvSpPr>
        <p:spPr>
          <a:xfrm rot="2671317">
            <a:off x="6030594" y="4398085"/>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erminador"/>
          <p:cNvSpPr/>
          <p:nvPr/>
        </p:nvSpPr>
        <p:spPr>
          <a:xfrm rot="2671317">
            <a:off x="6173471" y="4255211"/>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erminador"/>
          <p:cNvSpPr/>
          <p:nvPr/>
        </p:nvSpPr>
        <p:spPr>
          <a:xfrm rot="2671317">
            <a:off x="6316347" y="4112336"/>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Terminador"/>
          <p:cNvSpPr/>
          <p:nvPr/>
        </p:nvSpPr>
        <p:spPr>
          <a:xfrm rot="2671317">
            <a:off x="6459224" y="3969462"/>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Terminador"/>
          <p:cNvSpPr/>
          <p:nvPr/>
        </p:nvSpPr>
        <p:spPr>
          <a:xfrm rot="2671317">
            <a:off x="6602098" y="3826582"/>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Terminador"/>
          <p:cNvSpPr/>
          <p:nvPr/>
        </p:nvSpPr>
        <p:spPr>
          <a:xfrm rot="2671317">
            <a:off x="6744975" y="3683708"/>
            <a:ext cx="814381" cy="214687"/>
          </a:xfrm>
          <a:prstGeom prst="flowChartTerminator">
            <a:avLst/>
          </a:prstGeom>
          <a:gradFill flip="none" rotWithShape="1">
            <a:gsLst>
              <a:gs pos="0">
                <a:schemeClr val="bg1"/>
              </a:gs>
              <a:gs pos="50000">
                <a:srgbClr val="92D050">
                  <a:shade val="67500"/>
                  <a:satMod val="115000"/>
                </a:srgbClr>
              </a:gs>
              <a:gs pos="100000">
                <a:srgbClr val="92D050">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CuadroTexto"/>
          <p:cNvSpPr txBox="1"/>
          <p:nvPr/>
        </p:nvSpPr>
        <p:spPr>
          <a:xfrm>
            <a:off x="1" y="428604"/>
            <a:ext cx="4429124" cy="1477328"/>
          </a:xfrm>
          <a:prstGeom prst="rect">
            <a:avLst/>
          </a:prstGeom>
          <a:noFill/>
        </p:spPr>
        <p:txBody>
          <a:bodyPr wrap="square" rtlCol="0">
            <a:spAutoFit/>
          </a:bodyPr>
          <a:lstStyle/>
          <a:p>
            <a:pPr algn="ctr"/>
            <a:r>
              <a:rPr lang="es-ES" sz="2400" b="1" dirty="0" smtClean="0">
                <a:solidFill>
                  <a:srgbClr val="FFFF00"/>
                </a:solidFill>
                <a:effectLst>
                  <a:outerShdw blurRad="38100" dist="38100" dir="2700000" algn="tl">
                    <a:srgbClr val="000000">
                      <a:alpha val="43137"/>
                    </a:srgbClr>
                  </a:outerShdw>
                </a:effectLst>
                <a:latin typeface="Harrington" pitchFamily="82" charset="0"/>
              </a:rPr>
              <a:t>“Nosotros tenemos que ser el cambio que queremos ver en el mundo</a:t>
            </a:r>
            <a:r>
              <a:rPr lang="es-ES" dirty="0" smtClean="0"/>
              <a:t>”</a:t>
            </a:r>
          </a:p>
          <a:p>
            <a:pPr algn="ctr"/>
            <a:endParaRPr lang="es-ES" dirty="0"/>
          </a:p>
        </p:txBody>
      </p:sp>
      <p:sp>
        <p:nvSpPr>
          <p:cNvPr id="74" name="73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22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4"/>
                                        </p:tgtEl>
                                        <p:attrNameLst>
                                          <p:attrName>style.opacity</p:attrName>
                                        </p:attrNameLst>
                                      </p:cBhvr>
                                      <p:to>
                                        <p:strVal val="0"/>
                                      </p:to>
                                    </p:set>
                                    <p:animEffect filter="image" prLst="opacity: 0">
                                      <p:cBhvr rctx="IE">
                                        <p:cTn id="7" dur="indefinite"/>
                                        <p:tgtEl>
                                          <p:spTgt spid="74"/>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p:cTn id="10" dur="3000" fill="hold"/>
                                        <p:tgtEl>
                                          <p:spTgt spid="5"/>
                                        </p:tgtEl>
                                        <p:attrNameLst>
                                          <p:attrName>ppt_w</p:attrName>
                                        </p:attrNameLst>
                                      </p:cBhvr>
                                      <p:tavLst>
                                        <p:tav tm="0">
                                          <p:val>
                                            <p:fltVal val="0"/>
                                          </p:val>
                                        </p:tav>
                                        <p:tav tm="100000">
                                          <p:val>
                                            <p:strVal val="#ppt_w"/>
                                          </p:val>
                                        </p:tav>
                                      </p:tavLst>
                                    </p:anim>
                                    <p:anim calcmode="lin" valueType="num">
                                      <p:cBhvr>
                                        <p:cTn id="11" dur="3000" fill="hold"/>
                                        <p:tgtEl>
                                          <p:spTgt spid="5"/>
                                        </p:tgtEl>
                                        <p:attrNameLst>
                                          <p:attrName>ppt_h</p:attrName>
                                        </p:attrNameLst>
                                      </p:cBhvr>
                                      <p:tavLst>
                                        <p:tav tm="0">
                                          <p:val>
                                            <p:fltVal val="0"/>
                                          </p:val>
                                        </p:tav>
                                        <p:tav tm="100000">
                                          <p:val>
                                            <p:strVal val="#ppt_h"/>
                                          </p:val>
                                        </p:tav>
                                      </p:tavLst>
                                    </p:anim>
                                    <p:anim calcmode="lin" valueType="num">
                                      <p:cBhvr>
                                        <p:cTn id="12" dur="3000" fill="hold"/>
                                        <p:tgtEl>
                                          <p:spTgt spid="5"/>
                                        </p:tgtEl>
                                        <p:attrNameLst>
                                          <p:attrName>ppt_x</p:attrName>
                                        </p:attrNameLst>
                                      </p:cBhvr>
                                      <p:tavLst>
                                        <p:tav tm="0">
                                          <p:val>
                                            <p:fltVal val="0.5"/>
                                          </p:val>
                                        </p:tav>
                                        <p:tav tm="100000">
                                          <p:val>
                                            <p:strVal val="#ppt_x"/>
                                          </p:val>
                                        </p:tav>
                                      </p:tavLst>
                                    </p:anim>
                                    <p:anim calcmode="lin" valueType="num">
                                      <p:cBhvr>
                                        <p:cTn id="13" dur="3000" fill="hold"/>
                                        <p:tgtEl>
                                          <p:spTgt spid="5"/>
                                        </p:tgtEl>
                                        <p:attrNameLst>
                                          <p:attrName>ppt_y</p:attrName>
                                        </p:attrNameLst>
                                      </p:cBhvr>
                                      <p:tavLst>
                                        <p:tav tm="0">
                                          <p:val>
                                            <p:fltVal val="0.5"/>
                                          </p:val>
                                        </p:tav>
                                        <p:tav tm="100000">
                                          <p:val>
                                            <p:strVal val="#ppt_y"/>
                                          </p:val>
                                        </p:tav>
                                      </p:tavLst>
                                    </p:anim>
                                  </p:childTnLst>
                                </p:cTn>
                              </p:par>
                              <p:par>
                                <p:cTn id="14" presetID="23" presetClass="entr" presetSubtype="528" fill="hold" grpId="0" nodeType="withEffect">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cBhvr>
                                        <p:cTn id="16" dur="3000" fill="hold"/>
                                        <p:tgtEl>
                                          <p:spTgt spid="6"/>
                                        </p:tgtEl>
                                        <p:attrNameLst>
                                          <p:attrName>ppt_w</p:attrName>
                                        </p:attrNameLst>
                                      </p:cBhvr>
                                      <p:tavLst>
                                        <p:tav tm="0">
                                          <p:val>
                                            <p:fltVal val="0"/>
                                          </p:val>
                                        </p:tav>
                                        <p:tav tm="100000">
                                          <p:val>
                                            <p:strVal val="#ppt_w"/>
                                          </p:val>
                                        </p:tav>
                                      </p:tavLst>
                                    </p:anim>
                                    <p:anim calcmode="lin" valueType="num">
                                      <p:cBhvr>
                                        <p:cTn id="17" dur="3000" fill="hold"/>
                                        <p:tgtEl>
                                          <p:spTgt spid="6"/>
                                        </p:tgtEl>
                                        <p:attrNameLst>
                                          <p:attrName>ppt_h</p:attrName>
                                        </p:attrNameLst>
                                      </p:cBhvr>
                                      <p:tavLst>
                                        <p:tav tm="0">
                                          <p:val>
                                            <p:fltVal val="0"/>
                                          </p:val>
                                        </p:tav>
                                        <p:tav tm="100000">
                                          <p:val>
                                            <p:strVal val="#ppt_h"/>
                                          </p:val>
                                        </p:tav>
                                      </p:tavLst>
                                    </p:anim>
                                    <p:anim calcmode="lin" valueType="num">
                                      <p:cBhvr>
                                        <p:cTn id="18" dur="3000" fill="hold"/>
                                        <p:tgtEl>
                                          <p:spTgt spid="6"/>
                                        </p:tgtEl>
                                        <p:attrNameLst>
                                          <p:attrName>ppt_x</p:attrName>
                                        </p:attrNameLst>
                                      </p:cBhvr>
                                      <p:tavLst>
                                        <p:tav tm="0">
                                          <p:val>
                                            <p:fltVal val="0.5"/>
                                          </p:val>
                                        </p:tav>
                                        <p:tav tm="100000">
                                          <p:val>
                                            <p:strVal val="#ppt_x"/>
                                          </p:val>
                                        </p:tav>
                                      </p:tavLst>
                                    </p:anim>
                                    <p:anim calcmode="lin" valueType="num">
                                      <p:cBhvr>
                                        <p:cTn id="19" dur="3000" fill="hold"/>
                                        <p:tgtEl>
                                          <p:spTgt spid="6"/>
                                        </p:tgtEl>
                                        <p:attrNameLst>
                                          <p:attrName>ppt_y</p:attrName>
                                        </p:attrNameLst>
                                      </p:cBhvr>
                                      <p:tavLst>
                                        <p:tav tm="0">
                                          <p:val>
                                            <p:fltVal val="0.5"/>
                                          </p:val>
                                        </p:tav>
                                        <p:tav tm="100000">
                                          <p:val>
                                            <p:strVal val="#ppt_y"/>
                                          </p:val>
                                        </p:tav>
                                      </p:tavLst>
                                    </p:anim>
                                  </p:childTnLst>
                                </p:cTn>
                              </p:par>
                              <p:par>
                                <p:cTn id="20" presetID="23" presetClass="entr" presetSubtype="528"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p:cTn id="22" dur="3000" fill="hold"/>
                                        <p:tgtEl>
                                          <p:spTgt spid="7"/>
                                        </p:tgtEl>
                                        <p:attrNameLst>
                                          <p:attrName>ppt_w</p:attrName>
                                        </p:attrNameLst>
                                      </p:cBhvr>
                                      <p:tavLst>
                                        <p:tav tm="0">
                                          <p:val>
                                            <p:fltVal val="0"/>
                                          </p:val>
                                        </p:tav>
                                        <p:tav tm="100000">
                                          <p:val>
                                            <p:strVal val="#ppt_w"/>
                                          </p:val>
                                        </p:tav>
                                      </p:tavLst>
                                    </p:anim>
                                    <p:anim calcmode="lin" valueType="num">
                                      <p:cBhvr>
                                        <p:cTn id="23" dur="3000" fill="hold"/>
                                        <p:tgtEl>
                                          <p:spTgt spid="7"/>
                                        </p:tgtEl>
                                        <p:attrNameLst>
                                          <p:attrName>ppt_h</p:attrName>
                                        </p:attrNameLst>
                                      </p:cBhvr>
                                      <p:tavLst>
                                        <p:tav tm="0">
                                          <p:val>
                                            <p:fltVal val="0"/>
                                          </p:val>
                                        </p:tav>
                                        <p:tav tm="100000">
                                          <p:val>
                                            <p:strVal val="#ppt_h"/>
                                          </p:val>
                                        </p:tav>
                                      </p:tavLst>
                                    </p:anim>
                                    <p:anim calcmode="lin" valueType="num">
                                      <p:cBhvr>
                                        <p:cTn id="24" dur="3000" fill="hold"/>
                                        <p:tgtEl>
                                          <p:spTgt spid="7"/>
                                        </p:tgtEl>
                                        <p:attrNameLst>
                                          <p:attrName>ppt_x</p:attrName>
                                        </p:attrNameLst>
                                      </p:cBhvr>
                                      <p:tavLst>
                                        <p:tav tm="0">
                                          <p:val>
                                            <p:fltVal val="0.5"/>
                                          </p:val>
                                        </p:tav>
                                        <p:tav tm="100000">
                                          <p:val>
                                            <p:strVal val="#ppt_x"/>
                                          </p:val>
                                        </p:tav>
                                      </p:tavLst>
                                    </p:anim>
                                    <p:anim calcmode="lin" valueType="num">
                                      <p:cBhvr>
                                        <p:cTn id="25" dur="3000" fill="hold"/>
                                        <p:tgtEl>
                                          <p:spTgt spid="7"/>
                                        </p:tgtEl>
                                        <p:attrNameLst>
                                          <p:attrName>ppt_y</p:attrName>
                                        </p:attrNameLst>
                                      </p:cBhvr>
                                      <p:tavLst>
                                        <p:tav tm="0">
                                          <p:val>
                                            <p:fltVal val="0.5"/>
                                          </p:val>
                                        </p:tav>
                                        <p:tav tm="100000">
                                          <p:val>
                                            <p:strVal val="#ppt_y"/>
                                          </p:val>
                                        </p:tav>
                                      </p:tavLst>
                                    </p:anim>
                                  </p:childTnLst>
                                </p:cTn>
                              </p:par>
                              <p:par>
                                <p:cTn id="26" presetID="23" presetClass="entr" presetSubtype="528" fill="hold" grpId="0" nodeType="withEffect">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cBhvr>
                                        <p:cTn id="28" dur="3000" fill="hold"/>
                                        <p:tgtEl>
                                          <p:spTgt spid="8"/>
                                        </p:tgtEl>
                                        <p:attrNameLst>
                                          <p:attrName>ppt_w</p:attrName>
                                        </p:attrNameLst>
                                      </p:cBhvr>
                                      <p:tavLst>
                                        <p:tav tm="0">
                                          <p:val>
                                            <p:fltVal val="0"/>
                                          </p:val>
                                        </p:tav>
                                        <p:tav tm="100000">
                                          <p:val>
                                            <p:strVal val="#ppt_w"/>
                                          </p:val>
                                        </p:tav>
                                      </p:tavLst>
                                    </p:anim>
                                    <p:anim calcmode="lin" valueType="num">
                                      <p:cBhvr>
                                        <p:cTn id="29" dur="3000" fill="hold"/>
                                        <p:tgtEl>
                                          <p:spTgt spid="8"/>
                                        </p:tgtEl>
                                        <p:attrNameLst>
                                          <p:attrName>ppt_h</p:attrName>
                                        </p:attrNameLst>
                                      </p:cBhvr>
                                      <p:tavLst>
                                        <p:tav tm="0">
                                          <p:val>
                                            <p:fltVal val="0"/>
                                          </p:val>
                                        </p:tav>
                                        <p:tav tm="100000">
                                          <p:val>
                                            <p:strVal val="#ppt_h"/>
                                          </p:val>
                                        </p:tav>
                                      </p:tavLst>
                                    </p:anim>
                                    <p:anim calcmode="lin" valueType="num">
                                      <p:cBhvr>
                                        <p:cTn id="30" dur="3000" fill="hold"/>
                                        <p:tgtEl>
                                          <p:spTgt spid="8"/>
                                        </p:tgtEl>
                                        <p:attrNameLst>
                                          <p:attrName>ppt_x</p:attrName>
                                        </p:attrNameLst>
                                      </p:cBhvr>
                                      <p:tavLst>
                                        <p:tav tm="0">
                                          <p:val>
                                            <p:fltVal val="0.5"/>
                                          </p:val>
                                        </p:tav>
                                        <p:tav tm="100000">
                                          <p:val>
                                            <p:strVal val="#ppt_x"/>
                                          </p:val>
                                        </p:tav>
                                      </p:tavLst>
                                    </p:anim>
                                    <p:anim calcmode="lin" valueType="num">
                                      <p:cBhvr>
                                        <p:cTn id="31" dur="3000" fill="hold"/>
                                        <p:tgtEl>
                                          <p:spTgt spid="8"/>
                                        </p:tgtEl>
                                        <p:attrNameLst>
                                          <p:attrName>ppt_y</p:attrName>
                                        </p:attrNameLst>
                                      </p:cBhvr>
                                      <p:tavLst>
                                        <p:tav tm="0">
                                          <p:val>
                                            <p:fltVal val="0.5"/>
                                          </p:val>
                                        </p:tav>
                                        <p:tav tm="100000">
                                          <p:val>
                                            <p:strVal val="#ppt_y"/>
                                          </p:val>
                                        </p:tav>
                                      </p:tavLst>
                                    </p:anim>
                                  </p:childTnLst>
                                </p:cTn>
                              </p:par>
                              <p:par>
                                <p:cTn id="32" presetID="23" presetClass="entr" presetSubtype="528"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p:cTn id="34" dur="3000" fill="hold"/>
                                        <p:tgtEl>
                                          <p:spTgt spid="9"/>
                                        </p:tgtEl>
                                        <p:attrNameLst>
                                          <p:attrName>ppt_w</p:attrName>
                                        </p:attrNameLst>
                                      </p:cBhvr>
                                      <p:tavLst>
                                        <p:tav tm="0">
                                          <p:val>
                                            <p:fltVal val="0"/>
                                          </p:val>
                                        </p:tav>
                                        <p:tav tm="100000">
                                          <p:val>
                                            <p:strVal val="#ppt_w"/>
                                          </p:val>
                                        </p:tav>
                                      </p:tavLst>
                                    </p:anim>
                                    <p:anim calcmode="lin" valueType="num">
                                      <p:cBhvr>
                                        <p:cTn id="35" dur="3000" fill="hold"/>
                                        <p:tgtEl>
                                          <p:spTgt spid="9"/>
                                        </p:tgtEl>
                                        <p:attrNameLst>
                                          <p:attrName>ppt_h</p:attrName>
                                        </p:attrNameLst>
                                      </p:cBhvr>
                                      <p:tavLst>
                                        <p:tav tm="0">
                                          <p:val>
                                            <p:fltVal val="0"/>
                                          </p:val>
                                        </p:tav>
                                        <p:tav tm="100000">
                                          <p:val>
                                            <p:strVal val="#ppt_h"/>
                                          </p:val>
                                        </p:tav>
                                      </p:tavLst>
                                    </p:anim>
                                    <p:anim calcmode="lin" valueType="num">
                                      <p:cBhvr>
                                        <p:cTn id="36" dur="3000" fill="hold"/>
                                        <p:tgtEl>
                                          <p:spTgt spid="9"/>
                                        </p:tgtEl>
                                        <p:attrNameLst>
                                          <p:attrName>ppt_x</p:attrName>
                                        </p:attrNameLst>
                                      </p:cBhvr>
                                      <p:tavLst>
                                        <p:tav tm="0">
                                          <p:val>
                                            <p:fltVal val="0.5"/>
                                          </p:val>
                                        </p:tav>
                                        <p:tav tm="100000">
                                          <p:val>
                                            <p:strVal val="#ppt_x"/>
                                          </p:val>
                                        </p:tav>
                                      </p:tavLst>
                                    </p:anim>
                                    <p:anim calcmode="lin" valueType="num">
                                      <p:cBhvr>
                                        <p:cTn id="37" dur="3000" fill="hold"/>
                                        <p:tgtEl>
                                          <p:spTgt spid="9"/>
                                        </p:tgtEl>
                                        <p:attrNameLst>
                                          <p:attrName>ppt_y</p:attrName>
                                        </p:attrNameLst>
                                      </p:cBhvr>
                                      <p:tavLst>
                                        <p:tav tm="0">
                                          <p:val>
                                            <p:fltVal val="0.5"/>
                                          </p:val>
                                        </p:tav>
                                        <p:tav tm="100000">
                                          <p:val>
                                            <p:strVal val="#ppt_y"/>
                                          </p:val>
                                        </p:tav>
                                      </p:tavLst>
                                    </p:anim>
                                  </p:childTnLst>
                                </p:cTn>
                              </p:par>
                              <p:par>
                                <p:cTn id="38" presetID="23" presetClass="entr" presetSubtype="528" fill="hold" grpId="0" nodeType="withEffect">
                                  <p:stCondLst>
                                    <p:cond delay="0"/>
                                  </p:stCondLst>
                                  <p:childTnLst>
                                    <p:set>
                                      <p:cBhvr>
                                        <p:cTn id="39" dur="1" fill="hold">
                                          <p:stCondLst>
                                            <p:cond delay="0"/>
                                          </p:stCondLst>
                                        </p:cTn>
                                        <p:tgtEl>
                                          <p:spTgt spid="10"/>
                                        </p:tgtEl>
                                        <p:attrNameLst>
                                          <p:attrName>style.visibility</p:attrName>
                                        </p:attrNameLst>
                                      </p:cBhvr>
                                      <p:to>
                                        <p:strVal val="visible"/>
                                      </p:to>
                                    </p:set>
                                    <p:anim calcmode="lin" valueType="num">
                                      <p:cBhvr>
                                        <p:cTn id="40" dur="3000" fill="hold"/>
                                        <p:tgtEl>
                                          <p:spTgt spid="10"/>
                                        </p:tgtEl>
                                        <p:attrNameLst>
                                          <p:attrName>ppt_w</p:attrName>
                                        </p:attrNameLst>
                                      </p:cBhvr>
                                      <p:tavLst>
                                        <p:tav tm="0">
                                          <p:val>
                                            <p:fltVal val="0"/>
                                          </p:val>
                                        </p:tav>
                                        <p:tav tm="100000">
                                          <p:val>
                                            <p:strVal val="#ppt_w"/>
                                          </p:val>
                                        </p:tav>
                                      </p:tavLst>
                                    </p:anim>
                                    <p:anim calcmode="lin" valueType="num">
                                      <p:cBhvr>
                                        <p:cTn id="41" dur="3000" fill="hold"/>
                                        <p:tgtEl>
                                          <p:spTgt spid="10"/>
                                        </p:tgtEl>
                                        <p:attrNameLst>
                                          <p:attrName>ppt_h</p:attrName>
                                        </p:attrNameLst>
                                      </p:cBhvr>
                                      <p:tavLst>
                                        <p:tav tm="0">
                                          <p:val>
                                            <p:fltVal val="0"/>
                                          </p:val>
                                        </p:tav>
                                        <p:tav tm="100000">
                                          <p:val>
                                            <p:strVal val="#ppt_h"/>
                                          </p:val>
                                        </p:tav>
                                      </p:tavLst>
                                    </p:anim>
                                    <p:anim calcmode="lin" valueType="num">
                                      <p:cBhvr>
                                        <p:cTn id="42" dur="3000" fill="hold"/>
                                        <p:tgtEl>
                                          <p:spTgt spid="10"/>
                                        </p:tgtEl>
                                        <p:attrNameLst>
                                          <p:attrName>ppt_x</p:attrName>
                                        </p:attrNameLst>
                                      </p:cBhvr>
                                      <p:tavLst>
                                        <p:tav tm="0">
                                          <p:val>
                                            <p:fltVal val="0.5"/>
                                          </p:val>
                                        </p:tav>
                                        <p:tav tm="100000">
                                          <p:val>
                                            <p:strVal val="#ppt_x"/>
                                          </p:val>
                                        </p:tav>
                                      </p:tavLst>
                                    </p:anim>
                                    <p:anim calcmode="lin" valueType="num">
                                      <p:cBhvr>
                                        <p:cTn id="43" dur="3000" fill="hold"/>
                                        <p:tgtEl>
                                          <p:spTgt spid="10"/>
                                        </p:tgtEl>
                                        <p:attrNameLst>
                                          <p:attrName>ppt_y</p:attrName>
                                        </p:attrNameLst>
                                      </p:cBhvr>
                                      <p:tavLst>
                                        <p:tav tm="0">
                                          <p:val>
                                            <p:fltVal val="0.5"/>
                                          </p:val>
                                        </p:tav>
                                        <p:tav tm="100000">
                                          <p:val>
                                            <p:strVal val="#ppt_y"/>
                                          </p:val>
                                        </p:tav>
                                      </p:tavLst>
                                    </p:anim>
                                  </p:childTnLst>
                                </p:cTn>
                              </p:par>
                              <p:par>
                                <p:cTn id="44" presetID="23" presetClass="entr" presetSubtype="528" fill="hold" grpId="0" nodeType="withEffect">
                                  <p:stCondLst>
                                    <p:cond delay="0"/>
                                  </p:stCondLst>
                                  <p:childTnLst>
                                    <p:set>
                                      <p:cBhvr>
                                        <p:cTn id="45" dur="1" fill="hold">
                                          <p:stCondLst>
                                            <p:cond delay="0"/>
                                          </p:stCondLst>
                                        </p:cTn>
                                        <p:tgtEl>
                                          <p:spTgt spid="11"/>
                                        </p:tgtEl>
                                        <p:attrNameLst>
                                          <p:attrName>style.visibility</p:attrName>
                                        </p:attrNameLst>
                                      </p:cBhvr>
                                      <p:to>
                                        <p:strVal val="visible"/>
                                      </p:to>
                                    </p:set>
                                    <p:anim calcmode="lin" valueType="num">
                                      <p:cBhvr>
                                        <p:cTn id="46" dur="3000" fill="hold"/>
                                        <p:tgtEl>
                                          <p:spTgt spid="11"/>
                                        </p:tgtEl>
                                        <p:attrNameLst>
                                          <p:attrName>ppt_w</p:attrName>
                                        </p:attrNameLst>
                                      </p:cBhvr>
                                      <p:tavLst>
                                        <p:tav tm="0">
                                          <p:val>
                                            <p:fltVal val="0"/>
                                          </p:val>
                                        </p:tav>
                                        <p:tav tm="100000">
                                          <p:val>
                                            <p:strVal val="#ppt_w"/>
                                          </p:val>
                                        </p:tav>
                                      </p:tavLst>
                                    </p:anim>
                                    <p:anim calcmode="lin" valueType="num">
                                      <p:cBhvr>
                                        <p:cTn id="47" dur="3000" fill="hold"/>
                                        <p:tgtEl>
                                          <p:spTgt spid="11"/>
                                        </p:tgtEl>
                                        <p:attrNameLst>
                                          <p:attrName>ppt_h</p:attrName>
                                        </p:attrNameLst>
                                      </p:cBhvr>
                                      <p:tavLst>
                                        <p:tav tm="0">
                                          <p:val>
                                            <p:fltVal val="0"/>
                                          </p:val>
                                        </p:tav>
                                        <p:tav tm="100000">
                                          <p:val>
                                            <p:strVal val="#ppt_h"/>
                                          </p:val>
                                        </p:tav>
                                      </p:tavLst>
                                    </p:anim>
                                    <p:anim calcmode="lin" valueType="num">
                                      <p:cBhvr>
                                        <p:cTn id="48" dur="3000" fill="hold"/>
                                        <p:tgtEl>
                                          <p:spTgt spid="11"/>
                                        </p:tgtEl>
                                        <p:attrNameLst>
                                          <p:attrName>ppt_x</p:attrName>
                                        </p:attrNameLst>
                                      </p:cBhvr>
                                      <p:tavLst>
                                        <p:tav tm="0">
                                          <p:val>
                                            <p:fltVal val="0.5"/>
                                          </p:val>
                                        </p:tav>
                                        <p:tav tm="100000">
                                          <p:val>
                                            <p:strVal val="#ppt_x"/>
                                          </p:val>
                                        </p:tav>
                                      </p:tavLst>
                                    </p:anim>
                                    <p:anim calcmode="lin" valueType="num">
                                      <p:cBhvr>
                                        <p:cTn id="49" dur="3000" fill="hold"/>
                                        <p:tgtEl>
                                          <p:spTgt spid="11"/>
                                        </p:tgtEl>
                                        <p:attrNameLst>
                                          <p:attrName>ppt_y</p:attrName>
                                        </p:attrNameLst>
                                      </p:cBhvr>
                                      <p:tavLst>
                                        <p:tav tm="0">
                                          <p:val>
                                            <p:fltVal val="0.5"/>
                                          </p:val>
                                        </p:tav>
                                        <p:tav tm="100000">
                                          <p:val>
                                            <p:strVal val="#ppt_y"/>
                                          </p:val>
                                        </p:tav>
                                      </p:tavLst>
                                    </p:anim>
                                  </p:childTnLst>
                                </p:cTn>
                              </p:par>
                              <p:par>
                                <p:cTn id="50" presetID="23" presetClass="entr" presetSubtype="528" fill="hold" grpId="0" nodeType="withEffect">
                                  <p:stCondLst>
                                    <p:cond delay="0"/>
                                  </p:stCondLst>
                                  <p:childTnLst>
                                    <p:set>
                                      <p:cBhvr>
                                        <p:cTn id="51" dur="1" fill="hold">
                                          <p:stCondLst>
                                            <p:cond delay="0"/>
                                          </p:stCondLst>
                                        </p:cTn>
                                        <p:tgtEl>
                                          <p:spTgt spid="12"/>
                                        </p:tgtEl>
                                        <p:attrNameLst>
                                          <p:attrName>style.visibility</p:attrName>
                                        </p:attrNameLst>
                                      </p:cBhvr>
                                      <p:to>
                                        <p:strVal val="visible"/>
                                      </p:to>
                                    </p:set>
                                    <p:anim calcmode="lin" valueType="num">
                                      <p:cBhvr>
                                        <p:cTn id="52" dur="3000" fill="hold"/>
                                        <p:tgtEl>
                                          <p:spTgt spid="12"/>
                                        </p:tgtEl>
                                        <p:attrNameLst>
                                          <p:attrName>ppt_w</p:attrName>
                                        </p:attrNameLst>
                                      </p:cBhvr>
                                      <p:tavLst>
                                        <p:tav tm="0">
                                          <p:val>
                                            <p:fltVal val="0"/>
                                          </p:val>
                                        </p:tav>
                                        <p:tav tm="100000">
                                          <p:val>
                                            <p:strVal val="#ppt_w"/>
                                          </p:val>
                                        </p:tav>
                                      </p:tavLst>
                                    </p:anim>
                                    <p:anim calcmode="lin" valueType="num">
                                      <p:cBhvr>
                                        <p:cTn id="53" dur="3000" fill="hold"/>
                                        <p:tgtEl>
                                          <p:spTgt spid="12"/>
                                        </p:tgtEl>
                                        <p:attrNameLst>
                                          <p:attrName>ppt_h</p:attrName>
                                        </p:attrNameLst>
                                      </p:cBhvr>
                                      <p:tavLst>
                                        <p:tav tm="0">
                                          <p:val>
                                            <p:fltVal val="0"/>
                                          </p:val>
                                        </p:tav>
                                        <p:tav tm="100000">
                                          <p:val>
                                            <p:strVal val="#ppt_h"/>
                                          </p:val>
                                        </p:tav>
                                      </p:tavLst>
                                    </p:anim>
                                    <p:anim calcmode="lin" valueType="num">
                                      <p:cBhvr>
                                        <p:cTn id="54" dur="3000" fill="hold"/>
                                        <p:tgtEl>
                                          <p:spTgt spid="12"/>
                                        </p:tgtEl>
                                        <p:attrNameLst>
                                          <p:attrName>ppt_x</p:attrName>
                                        </p:attrNameLst>
                                      </p:cBhvr>
                                      <p:tavLst>
                                        <p:tav tm="0">
                                          <p:val>
                                            <p:fltVal val="0.5"/>
                                          </p:val>
                                        </p:tav>
                                        <p:tav tm="100000">
                                          <p:val>
                                            <p:strVal val="#ppt_x"/>
                                          </p:val>
                                        </p:tav>
                                      </p:tavLst>
                                    </p:anim>
                                    <p:anim calcmode="lin" valueType="num">
                                      <p:cBhvr>
                                        <p:cTn id="55" dur="3000" fill="hold"/>
                                        <p:tgtEl>
                                          <p:spTgt spid="12"/>
                                        </p:tgtEl>
                                        <p:attrNameLst>
                                          <p:attrName>ppt_y</p:attrName>
                                        </p:attrNameLst>
                                      </p:cBhvr>
                                      <p:tavLst>
                                        <p:tav tm="0">
                                          <p:val>
                                            <p:fltVal val="0.5"/>
                                          </p:val>
                                        </p:tav>
                                        <p:tav tm="100000">
                                          <p:val>
                                            <p:strVal val="#ppt_y"/>
                                          </p:val>
                                        </p:tav>
                                      </p:tavLst>
                                    </p:anim>
                                  </p:childTnLst>
                                </p:cTn>
                              </p:par>
                              <p:par>
                                <p:cTn id="56" presetID="23" presetClass="entr" presetSubtype="528" fill="hold" grpId="0" nodeType="withEffect">
                                  <p:stCondLst>
                                    <p:cond delay="0"/>
                                  </p:stCondLst>
                                  <p:childTnLst>
                                    <p:set>
                                      <p:cBhvr>
                                        <p:cTn id="57" dur="1" fill="hold">
                                          <p:stCondLst>
                                            <p:cond delay="0"/>
                                          </p:stCondLst>
                                        </p:cTn>
                                        <p:tgtEl>
                                          <p:spTgt spid="13"/>
                                        </p:tgtEl>
                                        <p:attrNameLst>
                                          <p:attrName>style.visibility</p:attrName>
                                        </p:attrNameLst>
                                      </p:cBhvr>
                                      <p:to>
                                        <p:strVal val="visible"/>
                                      </p:to>
                                    </p:set>
                                    <p:anim calcmode="lin" valueType="num">
                                      <p:cBhvr>
                                        <p:cTn id="58" dur="3000" fill="hold"/>
                                        <p:tgtEl>
                                          <p:spTgt spid="13"/>
                                        </p:tgtEl>
                                        <p:attrNameLst>
                                          <p:attrName>ppt_w</p:attrName>
                                        </p:attrNameLst>
                                      </p:cBhvr>
                                      <p:tavLst>
                                        <p:tav tm="0">
                                          <p:val>
                                            <p:fltVal val="0"/>
                                          </p:val>
                                        </p:tav>
                                        <p:tav tm="100000">
                                          <p:val>
                                            <p:strVal val="#ppt_w"/>
                                          </p:val>
                                        </p:tav>
                                      </p:tavLst>
                                    </p:anim>
                                    <p:anim calcmode="lin" valueType="num">
                                      <p:cBhvr>
                                        <p:cTn id="59" dur="3000" fill="hold"/>
                                        <p:tgtEl>
                                          <p:spTgt spid="13"/>
                                        </p:tgtEl>
                                        <p:attrNameLst>
                                          <p:attrName>ppt_h</p:attrName>
                                        </p:attrNameLst>
                                      </p:cBhvr>
                                      <p:tavLst>
                                        <p:tav tm="0">
                                          <p:val>
                                            <p:fltVal val="0"/>
                                          </p:val>
                                        </p:tav>
                                        <p:tav tm="100000">
                                          <p:val>
                                            <p:strVal val="#ppt_h"/>
                                          </p:val>
                                        </p:tav>
                                      </p:tavLst>
                                    </p:anim>
                                    <p:anim calcmode="lin" valueType="num">
                                      <p:cBhvr>
                                        <p:cTn id="60" dur="3000" fill="hold"/>
                                        <p:tgtEl>
                                          <p:spTgt spid="13"/>
                                        </p:tgtEl>
                                        <p:attrNameLst>
                                          <p:attrName>ppt_x</p:attrName>
                                        </p:attrNameLst>
                                      </p:cBhvr>
                                      <p:tavLst>
                                        <p:tav tm="0">
                                          <p:val>
                                            <p:fltVal val="0.5"/>
                                          </p:val>
                                        </p:tav>
                                        <p:tav tm="100000">
                                          <p:val>
                                            <p:strVal val="#ppt_x"/>
                                          </p:val>
                                        </p:tav>
                                      </p:tavLst>
                                    </p:anim>
                                    <p:anim calcmode="lin" valueType="num">
                                      <p:cBhvr>
                                        <p:cTn id="61" dur="3000" fill="hold"/>
                                        <p:tgtEl>
                                          <p:spTgt spid="13"/>
                                        </p:tgtEl>
                                        <p:attrNameLst>
                                          <p:attrName>ppt_y</p:attrName>
                                        </p:attrNameLst>
                                      </p:cBhvr>
                                      <p:tavLst>
                                        <p:tav tm="0">
                                          <p:val>
                                            <p:fltVal val="0.5"/>
                                          </p:val>
                                        </p:tav>
                                        <p:tav tm="100000">
                                          <p:val>
                                            <p:strVal val="#ppt_y"/>
                                          </p:val>
                                        </p:tav>
                                      </p:tavLst>
                                    </p:anim>
                                  </p:childTnLst>
                                </p:cTn>
                              </p:par>
                              <p:par>
                                <p:cTn id="62" presetID="23" presetClass="entr" presetSubtype="528" fill="hold" grpId="0" nodeType="withEffect">
                                  <p:stCondLst>
                                    <p:cond delay="0"/>
                                  </p:stCondLst>
                                  <p:childTnLst>
                                    <p:set>
                                      <p:cBhvr>
                                        <p:cTn id="63" dur="1" fill="hold">
                                          <p:stCondLst>
                                            <p:cond delay="0"/>
                                          </p:stCondLst>
                                        </p:cTn>
                                        <p:tgtEl>
                                          <p:spTgt spid="14"/>
                                        </p:tgtEl>
                                        <p:attrNameLst>
                                          <p:attrName>style.visibility</p:attrName>
                                        </p:attrNameLst>
                                      </p:cBhvr>
                                      <p:to>
                                        <p:strVal val="visible"/>
                                      </p:to>
                                    </p:set>
                                    <p:anim calcmode="lin" valueType="num">
                                      <p:cBhvr>
                                        <p:cTn id="64" dur="3000" fill="hold"/>
                                        <p:tgtEl>
                                          <p:spTgt spid="14"/>
                                        </p:tgtEl>
                                        <p:attrNameLst>
                                          <p:attrName>ppt_w</p:attrName>
                                        </p:attrNameLst>
                                      </p:cBhvr>
                                      <p:tavLst>
                                        <p:tav tm="0">
                                          <p:val>
                                            <p:fltVal val="0"/>
                                          </p:val>
                                        </p:tav>
                                        <p:tav tm="100000">
                                          <p:val>
                                            <p:strVal val="#ppt_w"/>
                                          </p:val>
                                        </p:tav>
                                      </p:tavLst>
                                    </p:anim>
                                    <p:anim calcmode="lin" valueType="num">
                                      <p:cBhvr>
                                        <p:cTn id="65" dur="3000" fill="hold"/>
                                        <p:tgtEl>
                                          <p:spTgt spid="14"/>
                                        </p:tgtEl>
                                        <p:attrNameLst>
                                          <p:attrName>ppt_h</p:attrName>
                                        </p:attrNameLst>
                                      </p:cBhvr>
                                      <p:tavLst>
                                        <p:tav tm="0">
                                          <p:val>
                                            <p:fltVal val="0"/>
                                          </p:val>
                                        </p:tav>
                                        <p:tav tm="100000">
                                          <p:val>
                                            <p:strVal val="#ppt_h"/>
                                          </p:val>
                                        </p:tav>
                                      </p:tavLst>
                                    </p:anim>
                                    <p:anim calcmode="lin" valueType="num">
                                      <p:cBhvr>
                                        <p:cTn id="66" dur="3000" fill="hold"/>
                                        <p:tgtEl>
                                          <p:spTgt spid="14"/>
                                        </p:tgtEl>
                                        <p:attrNameLst>
                                          <p:attrName>ppt_x</p:attrName>
                                        </p:attrNameLst>
                                      </p:cBhvr>
                                      <p:tavLst>
                                        <p:tav tm="0">
                                          <p:val>
                                            <p:fltVal val="0.5"/>
                                          </p:val>
                                        </p:tav>
                                        <p:tav tm="100000">
                                          <p:val>
                                            <p:strVal val="#ppt_x"/>
                                          </p:val>
                                        </p:tav>
                                      </p:tavLst>
                                    </p:anim>
                                    <p:anim calcmode="lin" valueType="num">
                                      <p:cBhvr>
                                        <p:cTn id="67" dur="3000" fill="hold"/>
                                        <p:tgtEl>
                                          <p:spTgt spid="14"/>
                                        </p:tgtEl>
                                        <p:attrNameLst>
                                          <p:attrName>ppt_y</p:attrName>
                                        </p:attrNameLst>
                                      </p:cBhvr>
                                      <p:tavLst>
                                        <p:tav tm="0">
                                          <p:val>
                                            <p:fltVal val="0.5"/>
                                          </p:val>
                                        </p:tav>
                                        <p:tav tm="100000">
                                          <p:val>
                                            <p:strVal val="#ppt_y"/>
                                          </p:val>
                                        </p:tav>
                                      </p:tavLst>
                                    </p:anim>
                                  </p:childTnLst>
                                </p:cTn>
                              </p:par>
                              <p:par>
                                <p:cTn id="68" presetID="23" presetClass="entr" presetSubtype="528" fill="hold" grpId="0" nodeType="withEffect">
                                  <p:stCondLst>
                                    <p:cond delay="0"/>
                                  </p:stCondLst>
                                  <p:childTnLst>
                                    <p:set>
                                      <p:cBhvr>
                                        <p:cTn id="69" dur="1" fill="hold">
                                          <p:stCondLst>
                                            <p:cond delay="0"/>
                                          </p:stCondLst>
                                        </p:cTn>
                                        <p:tgtEl>
                                          <p:spTgt spid="15"/>
                                        </p:tgtEl>
                                        <p:attrNameLst>
                                          <p:attrName>style.visibility</p:attrName>
                                        </p:attrNameLst>
                                      </p:cBhvr>
                                      <p:to>
                                        <p:strVal val="visible"/>
                                      </p:to>
                                    </p:set>
                                    <p:anim calcmode="lin" valueType="num">
                                      <p:cBhvr>
                                        <p:cTn id="70" dur="3000" fill="hold"/>
                                        <p:tgtEl>
                                          <p:spTgt spid="15"/>
                                        </p:tgtEl>
                                        <p:attrNameLst>
                                          <p:attrName>ppt_w</p:attrName>
                                        </p:attrNameLst>
                                      </p:cBhvr>
                                      <p:tavLst>
                                        <p:tav tm="0">
                                          <p:val>
                                            <p:fltVal val="0"/>
                                          </p:val>
                                        </p:tav>
                                        <p:tav tm="100000">
                                          <p:val>
                                            <p:strVal val="#ppt_w"/>
                                          </p:val>
                                        </p:tav>
                                      </p:tavLst>
                                    </p:anim>
                                    <p:anim calcmode="lin" valueType="num">
                                      <p:cBhvr>
                                        <p:cTn id="71" dur="3000" fill="hold"/>
                                        <p:tgtEl>
                                          <p:spTgt spid="15"/>
                                        </p:tgtEl>
                                        <p:attrNameLst>
                                          <p:attrName>ppt_h</p:attrName>
                                        </p:attrNameLst>
                                      </p:cBhvr>
                                      <p:tavLst>
                                        <p:tav tm="0">
                                          <p:val>
                                            <p:fltVal val="0"/>
                                          </p:val>
                                        </p:tav>
                                        <p:tav tm="100000">
                                          <p:val>
                                            <p:strVal val="#ppt_h"/>
                                          </p:val>
                                        </p:tav>
                                      </p:tavLst>
                                    </p:anim>
                                    <p:anim calcmode="lin" valueType="num">
                                      <p:cBhvr>
                                        <p:cTn id="72" dur="3000" fill="hold"/>
                                        <p:tgtEl>
                                          <p:spTgt spid="15"/>
                                        </p:tgtEl>
                                        <p:attrNameLst>
                                          <p:attrName>ppt_x</p:attrName>
                                        </p:attrNameLst>
                                      </p:cBhvr>
                                      <p:tavLst>
                                        <p:tav tm="0">
                                          <p:val>
                                            <p:fltVal val="0.5"/>
                                          </p:val>
                                        </p:tav>
                                        <p:tav tm="100000">
                                          <p:val>
                                            <p:strVal val="#ppt_x"/>
                                          </p:val>
                                        </p:tav>
                                      </p:tavLst>
                                    </p:anim>
                                    <p:anim calcmode="lin" valueType="num">
                                      <p:cBhvr>
                                        <p:cTn id="73" dur="3000" fill="hold"/>
                                        <p:tgtEl>
                                          <p:spTgt spid="15"/>
                                        </p:tgtEl>
                                        <p:attrNameLst>
                                          <p:attrName>ppt_y</p:attrName>
                                        </p:attrNameLst>
                                      </p:cBhvr>
                                      <p:tavLst>
                                        <p:tav tm="0">
                                          <p:val>
                                            <p:fltVal val="0.5"/>
                                          </p:val>
                                        </p:tav>
                                        <p:tav tm="100000">
                                          <p:val>
                                            <p:strVal val="#ppt_y"/>
                                          </p:val>
                                        </p:tav>
                                      </p:tavLst>
                                    </p:anim>
                                  </p:childTnLst>
                                </p:cTn>
                              </p:par>
                              <p:par>
                                <p:cTn id="74" presetID="23" presetClass="entr" presetSubtype="528" fill="hold" grpId="0" nodeType="withEffect">
                                  <p:stCondLst>
                                    <p:cond delay="0"/>
                                  </p:stCondLst>
                                  <p:childTnLst>
                                    <p:set>
                                      <p:cBhvr>
                                        <p:cTn id="75" dur="1" fill="hold">
                                          <p:stCondLst>
                                            <p:cond delay="0"/>
                                          </p:stCondLst>
                                        </p:cTn>
                                        <p:tgtEl>
                                          <p:spTgt spid="16"/>
                                        </p:tgtEl>
                                        <p:attrNameLst>
                                          <p:attrName>style.visibility</p:attrName>
                                        </p:attrNameLst>
                                      </p:cBhvr>
                                      <p:to>
                                        <p:strVal val="visible"/>
                                      </p:to>
                                    </p:set>
                                    <p:anim calcmode="lin" valueType="num">
                                      <p:cBhvr>
                                        <p:cTn id="76" dur="3000" fill="hold"/>
                                        <p:tgtEl>
                                          <p:spTgt spid="16"/>
                                        </p:tgtEl>
                                        <p:attrNameLst>
                                          <p:attrName>ppt_w</p:attrName>
                                        </p:attrNameLst>
                                      </p:cBhvr>
                                      <p:tavLst>
                                        <p:tav tm="0">
                                          <p:val>
                                            <p:fltVal val="0"/>
                                          </p:val>
                                        </p:tav>
                                        <p:tav tm="100000">
                                          <p:val>
                                            <p:strVal val="#ppt_w"/>
                                          </p:val>
                                        </p:tav>
                                      </p:tavLst>
                                    </p:anim>
                                    <p:anim calcmode="lin" valueType="num">
                                      <p:cBhvr>
                                        <p:cTn id="77" dur="3000" fill="hold"/>
                                        <p:tgtEl>
                                          <p:spTgt spid="16"/>
                                        </p:tgtEl>
                                        <p:attrNameLst>
                                          <p:attrName>ppt_h</p:attrName>
                                        </p:attrNameLst>
                                      </p:cBhvr>
                                      <p:tavLst>
                                        <p:tav tm="0">
                                          <p:val>
                                            <p:fltVal val="0"/>
                                          </p:val>
                                        </p:tav>
                                        <p:tav tm="100000">
                                          <p:val>
                                            <p:strVal val="#ppt_h"/>
                                          </p:val>
                                        </p:tav>
                                      </p:tavLst>
                                    </p:anim>
                                    <p:anim calcmode="lin" valueType="num">
                                      <p:cBhvr>
                                        <p:cTn id="78" dur="3000" fill="hold"/>
                                        <p:tgtEl>
                                          <p:spTgt spid="16"/>
                                        </p:tgtEl>
                                        <p:attrNameLst>
                                          <p:attrName>ppt_x</p:attrName>
                                        </p:attrNameLst>
                                      </p:cBhvr>
                                      <p:tavLst>
                                        <p:tav tm="0">
                                          <p:val>
                                            <p:fltVal val="0.5"/>
                                          </p:val>
                                        </p:tav>
                                        <p:tav tm="100000">
                                          <p:val>
                                            <p:strVal val="#ppt_x"/>
                                          </p:val>
                                        </p:tav>
                                      </p:tavLst>
                                    </p:anim>
                                    <p:anim calcmode="lin" valueType="num">
                                      <p:cBhvr>
                                        <p:cTn id="79" dur="3000" fill="hold"/>
                                        <p:tgtEl>
                                          <p:spTgt spid="16"/>
                                        </p:tgtEl>
                                        <p:attrNameLst>
                                          <p:attrName>ppt_y</p:attrName>
                                        </p:attrNameLst>
                                      </p:cBhvr>
                                      <p:tavLst>
                                        <p:tav tm="0">
                                          <p:val>
                                            <p:fltVal val="0.5"/>
                                          </p:val>
                                        </p:tav>
                                        <p:tav tm="100000">
                                          <p:val>
                                            <p:strVal val="#ppt_y"/>
                                          </p:val>
                                        </p:tav>
                                      </p:tavLst>
                                    </p:anim>
                                  </p:childTnLst>
                                </p:cTn>
                              </p:par>
                              <p:par>
                                <p:cTn id="80" presetID="23" presetClass="entr" presetSubtype="528" fill="hold" grpId="0" nodeType="withEffect">
                                  <p:stCondLst>
                                    <p:cond delay="0"/>
                                  </p:stCondLst>
                                  <p:childTnLst>
                                    <p:set>
                                      <p:cBhvr>
                                        <p:cTn id="81" dur="1" fill="hold">
                                          <p:stCondLst>
                                            <p:cond delay="0"/>
                                          </p:stCondLst>
                                        </p:cTn>
                                        <p:tgtEl>
                                          <p:spTgt spid="17"/>
                                        </p:tgtEl>
                                        <p:attrNameLst>
                                          <p:attrName>style.visibility</p:attrName>
                                        </p:attrNameLst>
                                      </p:cBhvr>
                                      <p:to>
                                        <p:strVal val="visible"/>
                                      </p:to>
                                    </p:set>
                                    <p:anim calcmode="lin" valueType="num">
                                      <p:cBhvr>
                                        <p:cTn id="82" dur="3000" fill="hold"/>
                                        <p:tgtEl>
                                          <p:spTgt spid="17"/>
                                        </p:tgtEl>
                                        <p:attrNameLst>
                                          <p:attrName>ppt_w</p:attrName>
                                        </p:attrNameLst>
                                      </p:cBhvr>
                                      <p:tavLst>
                                        <p:tav tm="0">
                                          <p:val>
                                            <p:fltVal val="0"/>
                                          </p:val>
                                        </p:tav>
                                        <p:tav tm="100000">
                                          <p:val>
                                            <p:strVal val="#ppt_w"/>
                                          </p:val>
                                        </p:tav>
                                      </p:tavLst>
                                    </p:anim>
                                    <p:anim calcmode="lin" valueType="num">
                                      <p:cBhvr>
                                        <p:cTn id="83" dur="3000" fill="hold"/>
                                        <p:tgtEl>
                                          <p:spTgt spid="17"/>
                                        </p:tgtEl>
                                        <p:attrNameLst>
                                          <p:attrName>ppt_h</p:attrName>
                                        </p:attrNameLst>
                                      </p:cBhvr>
                                      <p:tavLst>
                                        <p:tav tm="0">
                                          <p:val>
                                            <p:fltVal val="0"/>
                                          </p:val>
                                        </p:tav>
                                        <p:tav tm="100000">
                                          <p:val>
                                            <p:strVal val="#ppt_h"/>
                                          </p:val>
                                        </p:tav>
                                      </p:tavLst>
                                    </p:anim>
                                    <p:anim calcmode="lin" valueType="num">
                                      <p:cBhvr>
                                        <p:cTn id="84" dur="3000" fill="hold"/>
                                        <p:tgtEl>
                                          <p:spTgt spid="17"/>
                                        </p:tgtEl>
                                        <p:attrNameLst>
                                          <p:attrName>ppt_x</p:attrName>
                                        </p:attrNameLst>
                                      </p:cBhvr>
                                      <p:tavLst>
                                        <p:tav tm="0">
                                          <p:val>
                                            <p:fltVal val="0.5"/>
                                          </p:val>
                                        </p:tav>
                                        <p:tav tm="100000">
                                          <p:val>
                                            <p:strVal val="#ppt_x"/>
                                          </p:val>
                                        </p:tav>
                                      </p:tavLst>
                                    </p:anim>
                                    <p:anim calcmode="lin" valueType="num">
                                      <p:cBhvr>
                                        <p:cTn id="85" dur="3000" fill="hold"/>
                                        <p:tgtEl>
                                          <p:spTgt spid="17"/>
                                        </p:tgtEl>
                                        <p:attrNameLst>
                                          <p:attrName>ppt_y</p:attrName>
                                        </p:attrNameLst>
                                      </p:cBhvr>
                                      <p:tavLst>
                                        <p:tav tm="0">
                                          <p:val>
                                            <p:fltVal val="0.5"/>
                                          </p:val>
                                        </p:tav>
                                        <p:tav tm="100000">
                                          <p:val>
                                            <p:strVal val="#ppt_y"/>
                                          </p:val>
                                        </p:tav>
                                      </p:tavLst>
                                    </p:anim>
                                  </p:childTnLst>
                                </p:cTn>
                              </p:par>
                              <p:par>
                                <p:cTn id="86" presetID="23" presetClass="entr" presetSubtype="528" fill="hold" grpId="0" nodeType="withEffect">
                                  <p:stCondLst>
                                    <p:cond delay="0"/>
                                  </p:stCondLst>
                                  <p:childTnLst>
                                    <p:set>
                                      <p:cBhvr>
                                        <p:cTn id="87" dur="1" fill="hold">
                                          <p:stCondLst>
                                            <p:cond delay="0"/>
                                          </p:stCondLst>
                                        </p:cTn>
                                        <p:tgtEl>
                                          <p:spTgt spid="18"/>
                                        </p:tgtEl>
                                        <p:attrNameLst>
                                          <p:attrName>style.visibility</p:attrName>
                                        </p:attrNameLst>
                                      </p:cBhvr>
                                      <p:to>
                                        <p:strVal val="visible"/>
                                      </p:to>
                                    </p:set>
                                    <p:anim calcmode="lin" valueType="num">
                                      <p:cBhvr>
                                        <p:cTn id="88" dur="3000" fill="hold"/>
                                        <p:tgtEl>
                                          <p:spTgt spid="18"/>
                                        </p:tgtEl>
                                        <p:attrNameLst>
                                          <p:attrName>ppt_w</p:attrName>
                                        </p:attrNameLst>
                                      </p:cBhvr>
                                      <p:tavLst>
                                        <p:tav tm="0">
                                          <p:val>
                                            <p:fltVal val="0"/>
                                          </p:val>
                                        </p:tav>
                                        <p:tav tm="100000">
                                          <p:val>
                                            <p:strVal val="#ppt_w"/>
                                          </p:val>
                                        </p:tav>
                                      </p:tavLst>
                                    </p:anim>
                                    <p:anim calcmode="lin" valueType="num">
                                      <p:cBhvr>
                                        <p:cTn id="89" dur="3000" fill="hold"/>
                                        <p:tgtEl>
                                          <p:spTgt spid="18"/>
                                        </p:tgtEl>
                                        <p:attrNameLst>
                                          <p:attrName>ppt_h</p:attrName>
                                        </p:attrNameLst>
                                      </p:cBhvr>
                                      <p:tavLst>
                                        <p:tav tm="0">
                                          <p:val>
                                            <p:fltVal val="0"/>
                                          </p:val>
                                        </p:tav>
                                        <p:tav tm="100000">
                                          <p:val>
                                            <p:strVal val="#ppt_h"/>
                                          </p:val>
                                        </p:tav>
                                      </p:tavLst>
                                    </p:anim>
                                    <p:anim calcmode="lin" valueType="num">
                                      <p:cBhvr>
                                        <p:cTn id="90" dur="3000" fill="hold"/>
                                        <p:tgtEl>
                                          <p:spTgt spid="18"/>
                                        </p:tgtEl>
                                        <p:attrNameLst>
                                          <p:attrName>ppt_x</p:attrName>
                                        </p:attrNameLst>
                                      </p:cBhvr>
                                      <p:tavLst>
                                        <p:tav tm="0">
                                          <p:val>
                                            <p:fltVal val="0.5"/>
                                          </p:val>
                                        </p:tav>
                                        <p:tav tm="100000">
                                          <p:val>
                                            <p:strVal val="#ppt_x"/>
                                          </p:val>
                                        </p:tav>
                                      </p:tavLst>
                                    </p:anim>
                                    <p:anim calcmode="lin" valueType="num">
                                      <p:cBhvr>
                                        <p:cTn id="91" dur="3000" fill="hold"/>
                                        <p:tgtEl>
                                          <p:spTgt spid="18"/>
                                        </p:tgtEl>
                                        <p:attrNameLst>
                                          <p:attrName>ppt_y</p:attrName>
                                        </p:attrNameLst>
                                      </p:cBhvr>
                                      <p:tavLst>
                                        <p:tav tm="0">
                                          <p:val>
                                            <p:fltVal val="0.5"/>
                                          </p:val>
                                        </p:tav>
                                        <p:tav tm="100000">
                                          <p:val>
                                            <p:strVal val="#ppt_y"/>
                                          </p:val>
                                        </p:tav>
                                      </p:tavLst>
                                    </p:anim>
                                  </p:childTnLst>
                                </p:cTn>
                              </p:par>
                              <p:par>
                                <p:cTn id="92" presetID="23" presetClass="entr" presetSubtype="528" fill="hold" grpId="0" nodeType="withEffect">
                                  <p:stCondLst>
                                    <p:cond delay="0"/>
                                  </p:stCondLst>
                                  <p:childTnLst>
                                    <p:set>
                                      <p:cBhvr>
                                        <p:cTn id="93" dur="1" fill="hold">
                                          <p:stCondLst>
                                            <p:cond delay="0"/>
                                          </p:stCondLst>
                                        </p:cTn>
                                        <p:tgtEl>
                                          <p:spTgt spid="19"/>
                                        </p:tgtEl>
                                        <p:attrNameLst>
                                          <p:attrName>style.visibility</p:attrName>
                                        </p:attrNameLst>
                                      </p:cBhvr>
                                      <p:to>
                                        <p:strVal val="visible"/>
                                      </p:to>
                                    </p:set>
                                    <p:anim calcmode="lin" valueType="num">
                                      <p:cBhvr>
                                        <p:cTn id="94" dur="3000" fill="hold"/>
                                        <p:tgtEl>
                                          <p:spTgt spid="19"/>
                                        </p:tgtEl>
                                        <p:attrNameLst>
                                          <p:attrName>ppt_w</p:attrName>
                                        </p:attrNameLst>
                                      </p:cBhvr>
                                      <p:tavLst>
                                        <p:tav tm="0">
                                          <p:val>
                                            <p:fltVal val="0"/>
                                          </p:val>
                                        </p:tav>
                                        <p:tav tm="100000">
                                          <p:val>
                                            <p:strVal val="#ppt_w"/>
                                          </p:val>
                                        </p:tav>
                                      </p:tavLst>
                                    </p:anim>
                                    <p:anim calcmode="lin" valueType="num">
                                      <p:cBhvr>
                                        <p:cTn id="95" dur="3000" fill="hold"/>
                                        <p:tgtEl>
                                          <p:spTgt spid="19"/>
                                        </p:tgtEl>
                                        <p:attrNameLst>
                                          <p:attrName>ppt_h</p:attrName>
                                        </p:attrNameLst>
                                      </p:cBhvr>
                                      <p:tavLst>
                                        <p:tav tm="0">
                                          <p:val>
                                            <p:fltVal val="0"/>
                                          </p:val>
                                        </p:tav>
                                        <p:tav tm="100000">
                                          <p:val>
                                            <p:strVal val="#ppt_h"/>
                                          </p:val>
                                        </p:tav>
                                      </p:tavLst>
                                    </p:anim>
                                    <p:anim calcmode="lin" valueType="num">
                                      <p:cBhvr>
                                        <p:cTn id="96" dur="3000" fill="hold"/>
                                        <p:tgtEl>
                                          <p:spTgt spid="19"/>
                                        </p:tgtEl>
                                        <p:attrNameLst>
                                          <p:attrName>ppt_x</p:attrName>
                                        </p:attrNameLst>
                                      </p:cBhvr>
                                      <p:tavLst>
                                        <p:tav tm="0">
                                          <p:val>
                                            <p:fltVal val="0.5"/>
                                          </p:val>
                                        </p:tav>
                                        <p:tav tm="100000">
                                          <p:val>
                                            <p:strVal val="#ppt_x"/>
                                          </p:val>
                                        </p:tav>
                                      </p:tavLst>
                                    </p:anim>
                                    <p:anim calcmode="lin" valueType="num">
                                      <p:cBhvr>
                                        <p:cTn id="97" dur="3000" fill="hold"/>
                                        <p:tgtEl>
                                          <p:spTgt spid="19"/>
                                        </p:tgtEl>
                                        <p:attrNameLst>
                                          <p:attrName>ppt_y</p:attrName>
                                        </p:attrNameLst>
                                      </p:cBhvr>
                                      <p:tavLst>
                                        <p:tav tm="0">
                                          <p:val>
                                            <p:fltVal val="0.5"/>
                                          </p:val>
                                        </p:tav>
                                        <p:tav tm="100000">
                                          <p:val>
                                            <p:strVal val="#ppt_y"/>
                                          </p:val>
                                        </p:tav>
                                      </p:tavLst>
                                    </p:anim>
                                  </p:childTnLst>
                                </p:cTn>
                              </p:par>
                              <p:par>
                                <p:cTn id="98" presetID="23" presetClass="entr" presetSubtype="528" fill="hold" grpId="0" nodeType="withEffect">
                                  <p:stCondLst>
                                    <p:cond delay="0"/>
                                  </p:stCondLst>
                                  <p:childTnLst>
                                    <p:set>
                                      <p:cBhvr>
                                        <p:cTn id="99" dur="1" fill="hold">
                                          <p:stCondLst>
                                            <p:cond delay="0"/>
                                          </p:stCondLst>
                                        </p:cTn>
                                        <p:tgtEl>
                                          <p:spTgt spid="20"/>
                                        </p:tgtEl>
                                        <p:attrNameLst>
                                          <p:attrName>style.visibility</p:attrName>
                                        </p:attrNameLst>
                                      </p:cBhvr>
                                      <p:to>
                                        <p:strVal val="visible"/>
                                      </p:to>
                                    </p:set>
                                    <p:anim calcmode="lin" valueType="num">
                                      <p:cBhvr>
                                        <p:cTn id="100" dur="3000" fill="hold"/>
                                        <p:tgtEl>
                                          <p:spTgt spid="20"/>
                                        </p:tgtEl>
                                        <p:attrNameLst>
                                          <p:attrName>ppt_w</p:attrName>
                                        </p:attrNameLst>
                                      </p:cBhvr>
                                      <p:tavLst>
                                        <p:tav tm="0">
                                          <p:val>
                                            <p:fltVal val="0"/>
                                          </p:val>
                                        </p:tav>
                                        <p:tav tm="100000">
                                          <p:val>
                                            <p:strVal val="#ppt_w"/>
                                          </p:val>
                                        </p:tav>
                                      </p:tavLst>
                                    </p:anim>
                                    <p:anim calcmode="lin" valueType="num">
                                      <p:cBhvr>
                                        <p:cTn id="101" dur="3000" fill="hold"/>
                                        <p:tgtEl>
                                          <p:spTgt spid="20"/>
                                        </p:tgtEl>
                                        <p:attrNameLst>
                                          <p:attrName>ppt_h</p:attrName>
                                        </p:attrNameLst>
                                      </p:cBhvr>
                                      <p:tavLst>
                                        <p:tav tm="0">
                                          <p:val>
                                            <p:fltVal val="0"/>
                                          </p:val>
                                        </p:tav>
                                        <p:tav tm="100000">
                                          <p:val>
                                            <p:strVal val="#ppt_h"/>
                                          </p:val>
                                        </p:tav>
                                      </p:tavLst>
                                    </p:anim>
                                    <p:anim calcmode="lin" valueType="num">
                                      <p:cBhvr>
                                        <p:cTn id="102" dur="3000" fill="hold"/>
                                        <p:tgtEl>
                                          <p:spTgt spid="20"/>
                                        </p:tgtEl>
                                        <p:attrNameLst>
                                          <p:attrName>ppt_x</p:attrName>
                                        </p:attrNameLst>
                                      </p:cBhvr>
                                      <p:tavLst>
                                        <p:tav tm="0">
                                          <p:val>
                                            <p:fltVal val="0.5"/>
                                          </p:val>
                                        </p:tav>
                                        <p:tav tm="100000">
                                          <p:val>
                                            <p:strVal val="#ppt_x"/>
                                          </p:val>
                                        </p:tav>
                                      </p:tavLst>
                                    </p:anim>
                                    <p:anim calcmode="lin" valueType="num">
                                      <p:cBhvr>
                                        <p:cTn id="103" dur="3000" fill="hold"/>
                                        <p:tgtEl>
                                          <p:spTgt spid="20"/>
                                        </p:tgtEl>
                                        <p:attrNameLst>
                                          <p:attrName>ppt_y</p:attrName>
                                        </p:attrNameLst>
                                      </p:cBhvr>
                                      <p:tavLst>
                                        <p:tav tm="0">
                                          <p:val>
                                            <p:fltVal val="0.5"/>
                                          </p:val>
                                        </p:tav>
                                        <p:tav tm="100000">
                                          <p:val>
                                            <p:strVal val="#ppt_y"/>
                                          </p:val>
                                        </p:tav>
                                      </p:tavLst>
                                    </p:anim>
                                  </p:childTnLst>
                                </p:cTn>
                              </p:par>
                              <p:par>
                                <p:cTn id="104" presetID="23" presetClass="entr" presetSubtype="528" fill="hold" grpId="0" nodeType="withEffect">
                                  <p:stCondLst>
                                    <p:cond delay="0"/>
                                  </p:stCondLst>
                                  <p:childTnLst>
                                    <p:set>
                                      <p:cBhvr>
                                        <p:cTn id="105" dur="1" fill="hold">
                                          <p:stCondLst>
                                            <p:cond delay="0"/>
                                          </p:stCondLst>
                                        </p:cTn>
                                        <p:tgtEl>
                                          <p:spTgt spid="21"/>
                                        </p:tgtEl>
                                        <p:attrNameLst>
                                          <p:attrName>style.visibility</p:attrName>
                                        </p:attrNameLst>
                                      </p:cBhvr>
                                      <p:to>
                                        <p:strVal val="visible"/>
                                      </p:to>
                                    </p:set>
                                    <p:anim calcmode="lin" valueType="num">
                                      <p:cBhvr>
                                        <p:cTn id="106" dur="3000" fill="hold"/>
                                        <p:tgtEl>
                                          <p:spTgt spid="21"/>
                                        </p:tgtEl>
                                        <p:attrNameLst>
                                          <p:attrName>ppt_w</p:attrName>
                                        </p:attrNameLst>
                                      </p:cBhvr>
                                      <p:tavLst>
                                        <p:tav tm="0">
                                          <p:val>
                                            <p:fltVal val="0"/>
                                          </p:val>
                                        </p:tav>
                                        <p:tav tm="100000">
                                          <p:val>
                                            <p:strVal val="#ppt_w"/>
                                          </p:val>
                                        </p:tav>
                                      </p:tavLst>
                                    </p:anim>
                                    <p:anim calcmode="lin" valueType="num">
                                      <p:cBhvr>
                                        <p:cTn id="107" dur="3000" fill="hold"/>
                                        <p:tgtEl>
                                          <p:spTgt spid="21"/>
                                        </p:tgtEl>
                                        <p:attrNameLst>
                                          <p:attrName>ppt_h</p:attrName>
                                        </p:attrNameLst>
                                      </p:cBhvr>
                                      <p:tavLst>
                                        <p:tav tm="0">
                                          <p:val>
                                            <p:fltVal val="0"/>
                                          </p:val>
                                        </p:tav>
                                        <p:tav tm="100000">
                                          <p:val>
                                            <p:strVal val="#ppt_h"/>
                                          </p:val>
                                        </p:tav>
                                      </p:tavLst>
                                    </p:anim>
                                    <p:anim calcmode="lin" valueType="num">
                                      <p:cBhvr>
                                        <p:cTn id="108" dur="3000" fill="hold"/>
                                        <p:tgtEl>
                                          <p:spTgt spid="21"/>
                                        </p:tgtEl>
                                        <p:attrNameLst>
                                          <p:attrName>ppt_x</p:attrName>
                                        </p:attrNameLst>
                                      </p:cBhvr>
                                      <p:tavLst>
                                        <p:tav tm="0">
                                          <p:val>
                                            <p:fltVal val="0.5"/>
                                          </p:val>
                                        </p:tav>
                                        <p:tav tm="100000">
                                          <p:val>
                                            <p:strVal val="#ppt_x"/>
                                          </p:val>
                                        </p:tav>
                                      </p:tavLst>
                                    </p:anim>
                                    <p:anim calcmode="lin" valueType="num">
                                      <p:cBhvr>
                                        <p:cTn id="109" dur="3000" fill="hold"/>
                                        <p:tgtEl>
                                          <p:spTgt spid="21"/>
                                        </p:tgtEl>
                                        <p:attrNameLst>
                                          <p:attrName>ppt_y</p:attrName>
                                        </p:attrNameLst>
                                      </p:cBhvr>
                                      <p:tavLst>
                                        <p:tav tm="0">
                                          <p:val>
                                            <p:fltVal val="0.5"/>
                                          </p:val>
                                        </p:tav>
                                        <p:tav tm="100000">
                                          <p:val>
                                            <p:strVal val="#ppt_y"/>
                                          </p:val>
                                        </p:tav>
                                      </p:tavLst>
                                    </p:anim>
                                  </p:childTnLst>
                                </p:cTn>
                              </p:par>
                              <p:par>
                                <p:cTn id="110" presetID="23" presetClass="entr" presetSubtype="528" fill="hold" grpId="0" nodeType="withEffect">
                                  <p:stCondLst>
                                    <p:cond delay="0"/>
                                  </p:stCondLst>
                                  <p:childTnLst>
                                    <p:set>
                                      <p:cBhvr>
                                        <p:cTn id="111" dur="1" fill="hold">
                                          <p:stCondLst>
                                            <p:cond delay="0"/>
                                          </p:stCondLst>
                                        </p:cTn>
                                        <p:tgtEl>
                                          <p:spTgt spid="22"/>
                                        </p:tgtEl>
                                        <p:attrNameLst>
                                          <p:attrName>style.visibility</p:attrName>
                                        </p:attrNameLst>
                                      </p:cBhvr>
                                      <p:to>
                                        <p:strVal val="visible"/>
                                      </p:to>
                                    </p:set>
                                    <p:anim calcmode="lin" valueType="num">
                                      <p:cBhvr>
                                        <p:cTn id="112" dur="3000" fill="hold"/>
                                        <p:tgtEl>
                                          <p:spTgt spid="22"/>
                                        </p:tgtEl>
                                        <p:attrNameLst>
                                          <p:attrName>ppt_w</p:attrName>
                                        </p:attrNameLst>
                                      </p:cBhvr>
                                      <p:tavLst>
                                        <p:tav tm="0">
                                          <p:val>
                                            <p:fltVal val="0"/>
                                          </p:val>
                                        </p:tav>
                                        <p:tav tm="100000">
                                          <p:val>
                                            <p:strVal val="#ppt_w"/>
                                          </p:val>
                                        </p:tav>
                                      </p:tavLst>
                                    </p:anim>
                                    <p:anim calcmode="lin" valueType="num">
                                      <p:cBhvr>
                                        <p:cTn id="113" dur="3000" fill="hold"/>
                                        <p:tgtEl>
                                          <p:spTgt spid="22"/>
                                        </p:tgtEl>
                                        <p:attrNameLst>
                                          <p:attrName>ppt_h</p:attrName>
                                        </p:attrNameLst>
                                      </p:cBhvr>
                                      <p:tavLst>
                                        <p:tav tm="0">
                                          <p:val>
                                            <p:fltVal val="0"/>
                                          </p:val>
                                        </p:tav>
                                        <p:tav tm="100000">
                                          <p:val>
                                            <p:strVal val="#ppt_h"/>
                                          </p:val>
                                        </p:tav>
                                      </p:tavLst>
                                    </p:anim>
                                    <p:anim calcmode="lin" valueType="num">
                                      <p:cBhvr>
                                        <p:cTn id="114" dur="3000" fill="hold"/>
                                        <p:tgtEl>
                                          <p:spTgt spid="22"/>
                                        </p:tgtEl>
                                        <p:attrNameLst>
                                          <p:attrName>ppt_x</p:attrName>
                                        </p:attrNameLst>
                                      </p:cBhvr>
                                      <p:tavLst>
                                        <p:tav tm="0">
                                          <p:val>
                                            <p:fltVal val="0.5"/>
                                          </p:val>
                                        </p:tav>
                                        <p:tav tm="100000">
                                          <p:val>
                                            <p:strVal val="#ppt_x"/>
                                          </p:val>
                                        </p:tav>
                                      </p:tavLst>
                                    </p:anim>
                                    <p:anim calcmode="lin" valueType="num">
                                      <p:cBhvr>
                                        <p:cTn id="115" dur="3000" fill="hold"/>
                                        <p:tgtEl>
                                          <p:spTgt spid="22"/>
                                        </p:tgtEl>
                                        <p:attrNameLst>
                                          <p:attrName>ppt_y</p:attrName>
                                        </p:attrNameLst>
                                      </p:cBhvr>
                                      <p:tavLst>
                                        <p:tav tm="0">
                                          <p:val>
                                            <p:fltVal val="0.5"/>
                                          </p:val>
                                        </p:tav>
                                        <p:tav tm="100000">
                                          <p:val>
                                            <p:strVal val="#ppt_y"/>
                                          </p:val>
                                        </p:tav>
                                      </p:tavLst>
                                    </p:anim>
                                  </p:childTnLst>
                                </p:cTn>
                              </p:par>
                              <p:par>
                                <p:cTn id="116" presetID="23" presetClass="entr" presetSubtype="528" fill="hold" grpId="0" nodeType="withEffect">
                                  <p:stCondLst>
                                    <p:cond delay="0"/>
                                  </p:stCondLst>
                                  <p:childTnLst>
                                    <p:set>
                                      <p:cBhvr>
                                        <p:cTn id="117" dur="1" fill="hold">
                                          <p:stCondLst>
                                            <p:cond delay="0"/>
                                          </p:stCondLst>
                                        </p:cTn>
                                        <p:tgtEl>
                                          <p:spTgt spid="23"/>
                                        </p:tgtEl>
                                        <p:attrNameLst>
                                          <p:attrName>style.visibility</p:attrName>
                                        </p:attrNameLst>
                                      </p:cBhvr>
                                      <p:to>
                                        <p:strVal val="visible"/>
                                      </p:to>
                                    </p:set>
                                    <p:anim calcmode="lin" valueType="num">
                                      <p:cBhvr>
                                        <p:cTn id="118" dur="3000" fill="hold"/>
                                        <p:tgtEl>
                                          <p:spTgt spid="23"/>
                                        </p:tgtEl>
                                        <p:attrNameLst>
                                          <p:attrName>ppt_w</p:attrName>
                                        </p:attrNameLst>
                                      </p:cBhvr>
                                      <p:tavLst>
                                        <p:tav tm="0">
                                          <p:val>
                                            <p:fltVal val="0"/>
                                          </p:val>
                                        </p:tav>
                                        <p:tav tm="100000">
                                          <p:val>
                                            <p:strVal val="#ppt_w"/>
                                          </p:val>
                                        </p:tav>
                                      </p:tavLst>
                                    </p:anim>
                                    <p:anim calcmode="lin" valueType="num">
                                      <p:cBhvr>
                                        <p:cTn id="119" dur="3000" fill="hold"/>
                                        <p:tgtEl>
                                          <p:spTgt spid="23"/>
                                        </p:tgtEl>
                                        <p:attrNameLst>
                                          <p:attrName>ppt_h</p:attrName>
                                        </p:attrNameLst>
                                      </p:cBhvr>
                                      <p:tavLst>
                                        <p:tav tm="0">
                                          <p:val>
                                            <p:fltVal val="0"/>
                                          </p:val>
                                        </p:tav>
                                        <p:tav tm="100000">
                                          <p:val>
                                            <p:strVal val="#ppt_h"/>
                                          </p:val>
                                        </p:tav>
                                      </p:tavLst>
                                    </p:anim>
                                    <p:anim calcmode="lin" valueType="num">
                                      <p:cBhvr>
                                        <p:cTn id="120" dur="3000" fill="hold"/>
                                        <p:tgtEl>
                                          <p:spTgt spid="23"/>
                                        </p:tgtEl>
                                        <p:attrNameLst>
                                          <p:attrName>ppt_x</p:attrName>
                                        </p:attrNameLst>
                                      </p:cBhvr>
                                      <p:tavLst>
                                        <p:tav tm="0">
                                          <p:val>
                                            <p:fltVal val="0.5"/>
                                          </p:val>
                                        </p:tav>
                                        <p:tav tm="100000">
                                          <p:val>
                                            <p:strVal val="#ppt_x"/>
                                          </p:val>
                                        </p:tav>
                                      </p:tavLst>
                                    </p:anim>
                                    <p:anim calcmode="lin" valueType="num">
                                      <p:cBhvr>
                                        <p:cTn id="121" dur="3000" fill="hold"/>
                                        <p:tgtEl>
                                          <p:spTgt spid="23"/>
                                        </p:tgtEl>
                                        <p:attrNameLst>
                                          <p:attrName>ppt_y</p:attrName>
                                        </p:attrNameLst>
                                      </p:cBhvr>
                                      <p:tavLst>
                                        <p:tav tm="0">
                                          <p:val>
                                            <p:fltVal val="0.5"/>
                                          </p:val>
                                        </p:tav>
                                        <p:tav tm="100000">
                                          <p:val>
                                            <p:strVal val="#ppt_y"/>
                                          </p:val>
                                        </p:tav>
                                      </p:tavLst>
                                    </p:anim>
                                  </p:childTnLst>
                                </p:cTn>
                              </p:par>
                              <p:par>
                                <p:cTn id="122" presetID="23" presetClass="entr" presetSubtype="528" fill="hold" grpId="0" nodeType="withEffect">
                                  <p:stCondLst>
                                    <p:cond delay="0"/>
                                  </p:stCondLst>
                                  <p:childTnLst>
                                    <p:set>
                                      <p:cBhvr>
                                        <p:cTn id="123" dur="1" fill="hold">
                                          <p:stCondLst>
                                            <p:cond delay="0"/>
                                          </p:stCondLst>
                                        </p:cTn>
                                        <p:tgtEl>
                                          <p:spTgt spid="24"/>
                                        </p:tgtEl>
                                        <p:attrNameLst>
                                          <p:attrName>style.visibility</p:attrName>
                                        </p:attrNameLst>
                                      </p:cBhvr>
                                      <p:to>
                                        <p:strVal val="visible"/>
                                      </p:to>
                                    </p:set>
                                    <p:anim calcmode="lin" valueType="num">
                                      <p:cBhvr>
                                        <p:cTn id="124" dur="3000" fill="hold"/>
                                        <p:tgtEl>
                                          <p:spTgt spid="24"/>
                                        </p:tgtEl>
                                        <p:attrNameLst>
                                          <p:attrName>ppt_w</p:attrName>
                                        </p:attrNameLst>
                                      </p:cBhvr>
                                      <p:tavLst>
                                        <p:tav tm="0">
                                          <p:val>
                                            <p:fltVal val="0"/>
                                          </p:val>
                                        </p:tav>
                                        <p:tav tm="100000">
                                          <p:val>
                                            <p:strVal val="#ppt_w"/>
                                          </p:val>
                                        </p:tav>
                                      </p:tavLst>
                                    </p:anim>
                                    <p:anim calcmode="lin" valueType="num">
                                      <p:cBhvr>
                                        <p:cTn id="125" dur="3000" fill="hold"/>
                                        <p:tgtEl>
                                          <p:spTgt spid="24"/>
                                        </p:tgtEl>
                                        <p:attrNameLst>
                                          <p:attrName>ppt_h</p:attrName>
                                        </p:attrNameLst>
                                      </p:cBhvr>
                                      <p:tavLst>
                                        <p:tav tm="0">
                                          <p:val>
                                            <p:fltVal val="0"/>
                                          </p:val>
                                        </p:tav>
                                        <p:tav tm="100000">
                                          <p:val>
                                            <p:strVal val="#ppt_h"/>
                                          </p:val>
                                        </p:tav>
                                      </p:tavLst>
                                    </p:anim>
                                    <p:anim calcmode="lin" valueType="num">
                                      <p:cBhvr>
                                        <p:cTn id="126" dur="3000" fill="hold"/>
                                        <p:tgtEl>
                                          <p:spTgt spid="24"/>
                                        </p:tgtEl>
                                        <p:attrNameLst>
                                          <p:attrName>ppt_x</p:attrName>
                                        </p:attrNameLst>
                                      </p:cBhvr>
                                      <p:tavLst>
                                        <p:tav tm="0">
                                          <p:val>
                                            <p:fltVal val="0.5"/>
                                          </p:val>
                                        </p:tav>
                                        <p:tav tm="100000">
                                          <p:val>
                                            <p:strVal val="#ppt_x"/>
                                          </p:val>
                                        </p:tav>
                                      </p:tavLst>
                                    </p:anim>
                                    <p:anim calcmode="lin" valueType="num">
                                      <p:cBhvr>
                                        <p:cTn id="127" dur="3000" fill="hold"/>
                                        <p:tgtEl>
                                          <p:spTgt spid="24"/>
                                        </p:tgtEl>
                                        <p:attrNameLst>
                                          <p:attrName>ppt_y</p:attrName>
                                        </p:attrNameLst>
                                      </p:cBhvr>
                                      <p:tavLst>
                                        <p:tav tm="0">
                                          <p:val>
                                            <p:fltVal val="0.5"/>
                                          </p:val>
                                        </p:tav>
                                        <p:tav tm="100000">
                                          <p:val>
                                            <p:strVal val="#ppt_y"/>
                                          </p:val>
                                        </p:tav>
                                      </p:tavLst>
                                    </p:anim>
                                  </p:childTnLst>
                                </p:cTn>
                              </p:par>
                              <p:par>
                                <p:cTn id="128" presetID="23" presetClass="entr" presetSubtype="528" fill="hold" grpId="0" nodeType="withEffect">
                                  <p:stCondLst>
                                    <p:cond delay="0"/>
                                  </p:stCondLst>
                                  <p:childTnLst>
                                    <p:set>
                                      <p:cBhvr>
                                        <p:cTn id="129" dur="1" fill="hold">
                                          <p:stCondLst>
                                            <p:cond delay="0"/>
                                          </p:stCondLst>
                                        </p:cTn>
                                        <p:tgtEl>
                                          <p:spTgt spid="25"/>
                                        </p:tgtEl>
                                        <p:attrNameLst>
                                          <p:attrName>style.visibility</p:attrName>
                                        </p:attrNameLst>
                                      </p:cBhvr>
                                      <p:to>
                                        <p:strVal val="visible"/>
                                      </p:to>
                                    </p:set>
                                    <p:anim calcmode="lin" valueType="num">
                                      <p:cBhvr>
                                        <p:cTn id="130" dur="3000" fill="hold"/>
                                        <p:tgtEl>
                                          <p:spTgt spid="25"/>
                                        </p:tgtEl>
                                        <p:attrNameLst>
                                          <p:attrName>ppt_w</p:attrName>
                                        </p:attrNameLst>
                                      </p:cBhvr>
                                      <p:tavLst>
                                        <p:tav tm="0">
                                          <p:val>
                                            <p:fltVal val="0"/>
                                          </p:val>
                                        </p:tav>
                                        <p:tav tm="100000">
                                          <p:val>
                                            <p:strVal val="#ppt_w"/>
                                          </p:val>
                                        </p:tav>
                                      </p:tavLst>
                                    </p:anim>
                                    <p:anim calcmode="lin" valueType="num">
                                      <p:cBhvr>
                                        <p:cTn id="131" dur="3000" fill="hold"/>
                                        <p:tgtEl>
                                          <p:spTgt spid="25"/>
                                        </p:tgtEl>
                                        <p:attrNameLst>
                                          <p:attrName>ppt_h</p:attrName>
                                        </p:attrNameLst>
                                      </p:cBhvr>
                                      <p:tavLst>
                                        <p:tav tm="0">
                                          <p:val>
                                            <p:fltVal val="0"/>
                                          </p:val>
                                        </p:tav>
                                        <p:tav tm="100000">
                                          <p:val>
                                            <p:strVal val="#ppt_h"/>
                                          </p:val>
                                        </p:tav>
                                      </p:tavLst>
                                    </p:anim>
                                    <p:anim calcmode="lin" valueType="num">
                                      <p:cBhvr>
                                        <p:cTn id="132" dur="3000" fill="hold"/>
                                        <p:tgtEl>
                                          <p:spTgt spid="25"/>
                                        </p:tgtEl>
                                        <p:attrNameLst>
                                          <p:attrName>ppt_x</p:attrName>
                                        </p:attrNameLst>
                                      </p:cBhvr>
                                      <p:tavLst>
                                        <p:tav tm="0">
                                          <p:val>
                                            <p:fltVal val="0.5"/>
                                          </p:val>
                                        </p:tav>
                                        <p:tav tm="100000">
                                          <p:val>
                                            <p:strVal val="#ppt_x"/>
                                          </p:val>
                                        </p:tav>
                                      </p:tavLst>
                                    </p:anim>
                                    <p:anim calcmode="lin" valueType="num">
                                      <p:cBhvr>
                                        <p:cTn id="133" dur="3000" fill="hold"/>
                                        <p:tgtEl>
                                          <p:spTgt spid="25"/>
                                        </p:tgtEl>
                                        <p:attrNameLst>
                                          <p:attrName>ppt_y</p:attrName>
                                        </p:attrNameLst>
                                      </p:cBhvr>
                                      <p:tavLst>
                                        <p:tav tm="0">
                                          <p:val>
                                            <p:fltVal val="0.5"/>
                                          </p:val>
                                        </p:tav>
                                        <p:tav tm="100000">
                                          <p:val>
                                            <p:strVal val="#ppt_y"/>
                                          </p:val>
                                        </p:tav>
                                      </p:tavLst>
                                    </p:anim>
                                  </p:childTnLst>
                                </p:cTn>
                              </p:par>
                              <p:par>
                                <p:cTn id="134" presetID="23" presetClass="entr" presetSubtype="528" fill="hold" grpId="0" nodeType="withEffect">
                                  <p:stCondLst>
                                    <p:cond delay="0"/>
                                  </p:stCondLst>
                                  <p:childTnLst>
                                    <p:set>
                                      <p:cBhvr>
                                        <p:cTn id="135" dur="1" fill="hold">
                                          <p:stCondLst>
                                            <p:cond delay="0"/>
                                          </p:stCondLst>
                                        </p:cTn>
                                        <p:tgtEl>
                                          <p:spTgt spid="26"/>
                                        </p:tgtEl>
                                        <p:attrNameLst>
                                          <p:attrName>style.visibility</p:attrName>
                                        </p:attrNameLst>
                                      </p:cBhvr>
                                      <p:to>
                                        <p:strVal val="visible"/>
                                      </p:to>
                                    </p:set>
                                    <p:anim calcmode="lin" valueType="num">
                                      <p:cBhvr>
                                        <p:cTn id="136" dur="3000" fill="hold"/>
                                        <p:tgtEl>
                                          <p:spTgt spid="26"/>
                                        </p:tgtEl>
                                        <p:attrNameLst>
                                          <p:attrName>ppt_w</p:attrName>
                                        </p:attrNameLst>
                                      </p:cBhvr>
                                      <p:tavLst>
                                        <p:tav tm="0">
                                          <p:val>
                                            <p:fltVal val="0"/>
                                          </p:val>
                                        </p:tav>
                                        <p:tav tm="100000">
                                          <p:val>
                                            <p:strVal val="#ppt_w"/>
                                          </p:val>
                                        </p:tav>
                                      </p:tavLst>
                                    </p:anim>
                                    <p:anim calcmode="lin" valueType="num">
                                      <p:cBhvr>
                                        <p:cTn id="137" dur="3000" fill="hold"/>
                                        <p:tgtEl>
                                          <p:spTgt spid="26"/>
                                        </p:tgtEl>
                                        <p:attrNameLst>
                                          <p:attrName>ppt_h</p:attrName>
                                        </p:attrNameLst>
                                      </p:cBhvr>
                                      <p:tavLst>
                                        <p:tav tm="0">
                                          <p:val>
                                            <p:fltVal val="0"/>
                                          </p:val>
                                        </p:tav>
                                        <p:tav tm="100000">
                                          <p:val>
                                            <p:strVal val="#ppt_h"/>
                                          </p:val>
                                        </p:tav>
                                      </p:tavLst>
                                    </p:anim>
                                    <p:anim calcmode="lin" valueType="num">
                                      <p:cBhvr>
                                        <p:cTn id="138" dur="3000" fill="hold"/>
                                        <p:tgtEl>
                                          <p:spTgt spid="26"/>
                                        </p:tgtEl>
                                        <p:attrNameLst>
                                          <p:attrName>ppt_x</p:attrName>
                                        </p:attrNameLst>
                                      </p:cBhvr>
                                      <p:tavLst>
                                        <p:tav tm="0">
                                          <p:val>
                                            <p:fltVal val="0.5"/>
                                          </p:val>
                                        </p:tav>
                                        <p:tav tm="100000">
                                          <p:val>
                                            <p:strVal val="#ppt_x"/>
                                          </p:val>
                                        </p:tav>
                                      </p:tavLst>
                                    </p:anim>
                                    <p:anim calcmode="lin" valueType="num">
                                      <p:cBhvr>
                                        <p:cTn id="139" dur="3000" fill="hold"/>
                                        <p:tgtEl>
                                          <p:spTgt spid="26"/>
                                        </p:tgtEl>
                                        <p:attrNameLst>
                                          <p:attrName>ppt_y</p:attrName>
                                        </p:attrNameLst>
                                      </p:cBhvr>
                                      <p:tavLst>
                                        <p:tav tm="0">
                                          <p:val>
                                            <p:fltVal val="0.5"/>
                                          </p:val>
                                        </p:tav>
                                        <p:tav tm="100000">
                                          <p:val>
                                            <p:strVal val="#ppt_y"/>
                                          </p:val>
                                        </p:tav>
                                      </p:tavLst>
                                    </p:anim>
                                  </p:childTnLst>
                                </p:cTn>
                              </p:par>
                              <p:par>
                                <p:cTn id="140" presetID="23" presetClass="entr" presetSubtype="528" fill="hold" grpId="0" nodeType="withEffect">
                                  <p:stCondLst>
                                    <p:cond delay="0"/>
                                  </p:stCondLst>
                                  <p:childTnLst>
                                    <p:set>
                                      <p:cBhvr>
                                        <p:cTn id="141" dur="1" fill="hold">
                                          <p:stCondLst>
                                            <p:cond delay="0"/>
                                          </p:stCondLst>
                                        </p:cTn>
                                        <p:tgtEl>
                                          <p:spTgt spid="27"/>
                                        </p:tgtEl>
                                        <p:attrNameLst>
                                          <p:attrName>style.visibility</p:attrName>
                                        </p:attrNameLst>
                                      </p:cBhvr>
                                      <p:to>
                                        <p:strVal val="visible"/>
                                      </p:to>
                                    </p:set>
                                    <p:anim calcmode="lin" valueType="num">
                                      <p:cBhvr>
                                        <p:cTn id="142" dur="3000" fill="hold"/>
                                        <p:tgtEl>
                                          <p:spTgt spid="27"/>
                                        </p:tgtEl>
                                        <p:attrNameLst>
                                          <p:attrName>ppt_w</p:attrName>
                                        </p:attrNameLst>
                                      </p:cBhvr>
                                      <p:tavLst>
                                        <p:tav tm="0">
                                          <p:val>
                                            <p:fltVal val="0"/>
                                          </p:val>
                                        </p:tav>
                                        <p:tav tm="100000">
                                          <p:val>
                                            <p:strVal val="#ppt_w"/>
                                          </p:val>
                                        </p:tav>
                                      </p:tavLst>
                                    </p:anim>
                                    <p:anim calcmode="lin" valueType="num">
                                      <p:cBhvr>
                                        <p:cTn id="143" dur="3000" fill="hold"/>
                                        <p:tgtEl>
                                          <p:spTgt spid="27"/>
                                        </p:tgtEl>
                                        <p:attrNameLst>
                                          <p:attrName>ppt_h</p:attrName>
                                        </p:attrNameLst>
                                      </p:cBhvr>
                                      <p:tavLst>
                                        <p:tav tm="0">
                                          <p:val>
                                            <p:fltVal val="0"/>
                                          </p:val>
                                        </p:tav>
                                        <p:tav tm="100000">
                                          <p:val>
                                            <p:strVal val="#ppt_h"/>
                                          </p:val>
                                        </p:tav>
                                      </p:tavLst>
                                    </p:anim>
                                    <p:anim calcmode="lin" valueType="num">
                                      <p:cBhvr>
                                        <p:cTn id="144" dur="3000" fill="hold"/>
                                        <p:tgtEl>
                                          <p:spTgt spid="27"/>
                                        </p:tgtEl>
                                        <p:attrNameLst>
                                          <p:attrName>ppt_x</p:attrName>
                                        </p:attrNameLst>
                                      </p:cBhvr>
                                      <p:tavLst>
                                        <p:tav tm="0">
                                          <p:val>
                                            <p:fltVal val="0.5"/>
                                          </p:val>
                                        </p:tav>
                                        <p:tav tm="100000">
                                          <p:val>
                                            <p:strVal val="#ppt_x"/>
                                          </p:val>
                                        </p:tav>
                                      </p:tavLst>
                                    </p:anim>
                                    <p:anim calcmode="lin" valueType="num">
                                      <p:cBhvr>
                                        <p:cTn id="145" dur="3000" fill="hold"/>
                                        <p:tgtEl>
                                          <p:spTgt spid="27"/>
                                        </p:tgtEl>
                                        <p:attrNameLst>
                                          <p:attrName>ppt_y</p:attrName>
                                        </p:attrNameLst>
                                      </p:cBhvr>
                                      <p:tavLst>
                                        <p:tav tm="0">
                                          <p:val>
                                            <p:fltVal val="0.5"/>
                                          </p:val>
                                        </p:tav>
                                        <p:tav tm="100000">
                                          <p:val>
                                            <p:strVal val="#ppt_y"/>
                                          </p:val>
                                        </p:tav>
                                      </p:tavLst>
                                    </p:anim>
                                  </p:childTnLst>
                                </p:cTn>
                              </p:par>
                              <p:par>
                                <p:cTn id="146" presetID="23" presetClass="entr" presetSubtype="528" fill="hold" grpId="0" nodeType="withEffect">
                                  <p:stCondLst>
                                    <p:cond delay="0"/>
                                  </p:stCondLst>
                                  <p:childTnLst>
                                    <p:set>
                                      <p:cBhvr>
                                        <p:cTn id="147" dur="1" fill="hold">
                                          <p:stCondLst>
                                            <p:cond delay="0"/>
                                          </p:stCondLst>
                                        </p:cTn>
                                        <p:tgtEl>
                                          <p:spTgt spid="28"/>
                                        </p:tgtEl>
                                        <p:attrNameLst>
                                          <p:attrName>style.visibility</p:attrName>
                                        </p:attrNameLst>
                                      </p:cBhvr>
                                      <p:to>
                                        <p:strVal val="visible"/>
                                      </p:to>
                                    </p:set>
                                    <p:anim calcmode="lin" valueType="num">
                                      <p:cBhvr>
                                        <p:cTn id="148" dur="3000" fill="hold"/>
                                        <p:tgtEl>
                                          <p:spTgt spid="28"/>
                                        </p:tgtEl>
                                        <p:attrNameLst>
                                          <p:attrName>ppt_w</p:attrName>
                                        </p:attrNameLst>
                                      </p:cBhvr>
                                      <p:tavLst>
                                        <p:tav tm="0">
                                          <p:val>
                                            <p:fltVal val="0"/>
                                          </p:val>
                                        </p:tav>
                                        <p:tav tm="100000">
                                          <p:val>
                                            <p:strVal val="#ppt_w"/>
                                          </p:val>
                                        </p:tav>
                                      </p:tavLst>
                                    </p:anim>
                                    <p:anim calcmode="lin" valueType="num">
                                      <p:cBhvr>
                                        <p:cTn id="149" dur="3000" fill="hold"/>
                                        <p:tgtEl>
                                          <p:spTgt spid="28"/>
                                        </p:tgtEl>
                                        <p:attrNameLst>
                                          <p:attrName>ppt_h</p:attrName>
                                        </p:attrNameLst>
                                      </p:cBhvr>
                                      <p:tavLst>
                                        <p:tav tm="0">
                                          <p:val>
                                            <p:fltVal val="0"/>
                                          </p:val>
                                        </p:tav>
                                        <p:tav tm="100000">
                                          <p:val>
                                            <p:strVal val="#ppt_h"/>
                                          </p:val>
                                        </p:tav>
                                      </p:tavLst>
                                    </p:anim>
                                    <p:anim calcmode="lin" valueType="num">
                                      <p:cBhvr>
                                        <p:cTn id="150" dur="3000" fill="hold"/>
                                        <p:tgtEl>
                                          <p:spTgt spid="28"/>
                                        </p:tgtEl>
                                        <p:attrNameLst>
                                          <p:attrName>ppt_x</p:attrName>
                                        </p:attrNameLst>
                                      </p:cBhvr>
                                      <p:tavLst>
                                        <p:tav tm="0">
                                          <p:val>
                                            <p:fltVal val="0.5"/>
                                          </p:val>
                                        </p:tav>
                                        <p:tav tm="100000">
                                          <p:val>
                                            <p:strVal val="#ppt_x"/>
                                          </p:val>
                                        </p:tav>
                                      </p:tavLst>
                                    </p:anim>
                                    <p:anim calcmode="lin" valueType="num">
                                      <p:cBhvr>
                                        <p:cTn id="151" dur="3000" fill="hold"/>
                                        <p:tgtEl>
                                          <p:spTgt spid="28"/>
                                        </p:tgtEl>
                                        <p:attrNameLst>
                                          <p:attrName>ppt_y</p:attrName>
                                        </p:attrNameLst>
                                      </p:cBhvr>
                                      <p:tavLst>
                                        <p:tav tm="0">
                                          <p:val>
                                            <p:fltVal val="0.5"/>
                                          </p:val>
                                        </p:tav>
                                        <p:tav tm="100000">
                                          <p:val>
                                            <p:strVal val="#ppt_y"/>
                                          </p:val>
                                        </p:tav>
                                      </p:tavLst>
                                    </p:anim>
                                  </p:childTnLst>
                                </p:cTn>
                              </p:par>
                              <p:par>
                                <p:cTn id="152" presetID="23" presetClass="entr" presetSubtype="528" fill="hold" grpId="0" nodeType="withEffect">
                                  <p:stCondLst>
                                    <p:cond delay="0"/>
                                  </p:stCondLst>
                                  <p:childTnLst>
                                    <p:set>
                                      <p:cBhvr>
                                        <p:cTn id="153" dur="1" fill="hold">
                                          <p:stCondLst>
                                            <p:cond delay="0"/>
                                          </p:stCondLst>
                                        </p:cTn>
                                        <p:tgtEl>
                                          <p:spTgt spid="29"/>
                                        </p:tgtEl>
                                        <p:attrNameLst>
                                          <p:attrName>style.visibility</p:attrName>
                                        </p:attrNameLst>
                                      </p:cBhvr>
                                      <p:to>
                                        <p:strVal val="visible"/>
                                      </p:to>
                                    </p:set>
                                    <p:anim calcmode="lin" valueType="num">
                                      <p:cBhvr>
                                        <p:cTn id="154" dur="3000" fill="hold"/>
                                        <p:tgtEl>
                                          <p:spTgt spid="29"/>
                                        </p:tgtEl>
                                        <p:attrNameLst>
                                          <p:attrName>ppt_w</p:attrName>
                                        </p:attrNameLst>
                                      </p:cBhvr>
                                      <p:tavLst>
                                        <p:tav tm="0">
                                          <p:val>
                                            <p:fltVal val="0"/>
                                          </p:val>
                                        </p:tav>
                                        <p:tav tm="100000">
                                          <p:val>
                                            <p:strVal val="#ppt_w"/>
                                          </p:val>
                                        </p:tav>
                                      </p:tavLst>
                                    </p:anim>
                                    <p:anim calcmode="lin" valueType="num">
                                      <p:cBhvr>
                                        <p:cTn id="155" dur="3000" fill="hold"/>
                                        <p:tgtEl>
                                          <p:spTgt spid="29"/>
                                        </p:tgtEl>
                                        <p:attrNameLst>
                                          <p:attrName>ppt_h</p:attrName>
                                        </p:attrNameLst>
                                      </p:cBhvr>
                                      <p:tavLst>
                                        <p:tav tm="0">
                                          <p:val>
                                            <p:fltVal val="0"/>
                                          </p:val>
                                        </p:tav>
                                        <p:tav tm="100000">
                                          <p:val>
                                            <p:strVal val="#ppt_h"/>
                                          </p:val>
                                        </p:tav>
                                      </p:tavLst>
                                    </p:anim>
                                    <p:anim calcmode="lin" valueType="num">
                                      <p:cBhvr>
                                        <p:cTn id="156" dur="3000" fill="hold"/>
                                        <p:tgtEl>
                                          <p:spTgt spid="29"/>
                                        </p:tgtEl>
                                        <p:attrNameLst>
                                          <p:attrName>ppt_x</p:attrName>
                                        </p:attrNameLst>
                                      </p:cBhvr>
                                      <p:tavLst>
                                        <p:tav tm="0">
                                          <p:val>
                                            <p:fltVal val="0.5"/>
                                          </p:val>
                                        </p:tav>
                                        <p:tav tm="100000">
                                          <p:val>
                                            <p:strVal val="#ppt_x"/>
                                          </p:val>
                                        </p:tav>
                                      </p:tavLst>
                                    </p:anim>
                                    <p:anim calcmode="lin" valueType="num">
                                      <p:cBhvr>
                                        <p:cTn id="157" dur="3000" fill="hold"/>
                                        <p:tgtEl>
                                          <p:spTgt spid="29"/>
                                        </p:tgtEl>
                                        <p:attrNameLst>
                                          <p:attrName>ppt_y</p:attrName>
                                        </p:attrNameLst>
                                      </p:cBhvr>
                                      <p:tavLst>
                                        <p:tav tm="0">
                                          <p:val>
                                            <p:fltVal val="0.5"/>
                                          </p:val>
                                        </p:tav>
                                        <p:tav tm="100000">
                                          <p:val>
                                            <p:strVal val="#ppt_y"/>
                                          </p:val>
                                        </p:tav>
                                      </p:tavLst>
                                    </p:anim>
                                  </p:childTnLst>
                                </p:cTn>
                              </p:par>
                              <p:par>
                                <p:cTn id="158" presetID="23" presetClass="entr" presetSubtype="528" fill="hold" grpId="0" nodeType="withEffect">
                                  <p:stCondLst>
                                    <p:cond delay="0"/>
                                  </p:stCondLst>
                                  <p:childTnLst>
                                    <p:set>
                                      <p:cBhvr>
                                        <p:cTn id="159" dur="1" fill="hold">
                                          <p:stCondLst>
                                            <p:cond delay="0"/>
                                          </p:stCondLst>
                                        </p:cTn>
                                        <p:tgtEl>
                                          <p:spTgt spid="30"/>
                                        </p:tgtEl>
                                        <p:attrNameLst>
                                          <p:attrName>style.visibility</p:attrName>
                                        </p:attrNameLst>
                                      </p:cBhvr>
                                      <p:to>
                                        <p:strVal val="visible"/>
                                      </p:to>
                                    </p:set>
                                    <p:anim calcmode="lin" valueType="num">
                                      <p:cBhvr>
                                        <p:cTn id="160" dur="3000" fill="hold"/>
                                        <p:tgtEl>
                                          <p:spTgt spid="30"/>
                                        </p:tgtEl>
                                        <p:attrNameLst>
                                          <p:attrName>ppt_w</p:attrName>
                                        </p:attrNameLst>
                                      </p:cBhvr>
                                      <p:tavLst>
                                        <p:tav tm="0">
                                          <p:val>
                                            <p:fltVal val="0"/>
                                          </p:val>
                                        </p:tav>
                                        <p:tav tm="100000">
                                          <p:val>
                                            <p:strVal val="#ppt_w"/>
                                          </p:val>
                                        </p:tav>
                                      </p:tavLst>
                                    </p:anim>
                                    <p:anim calcmode="lin" valueType="num">
                                      <p:cBhvr>
                                        <p:cTn id="161" dur="3000" fill="hold"/>
                                        <p:tgtEl>
                                          <p:spTgt spid="30"/>
                                        </p:tgtEl>
                                        <p:attrNameLst>
                                          <p:attrName>ppt_h</p:attrName>
                                        </p:attrNameLst>
                                      </p:cBhvr>
                                      <p:tavLst>
                                        <p:tav tm="0">
                                          <p:val>
                                            <p:fltVal val="0"/>
                                          </p:val>
                                        </p:tav>
                                        <p:tav tm="100000">
                                          <p:val>
                                            <p:strVal val="#ppt_h"/>
                                          </p:val>
                                        </p:tav>
                                      </p:tavLst>
                                    </p:anim>
                                    <p:anim calcmode="lin" valueType="num">
                                      <p:cBhvr>
                                        <p:cTn id="162" dur="3000" fill="hold"/>
                                        <p:tgtEl>
                                          <p:spTgt spid="30"/>
                                        </p:tgtEl>
                                        <p:attrNameLst>
                                          <p:attrName>ppt_x</p:attrName>
                                        </p:attrNameLst>
                                      </p:cBhvr>
                                      <p:tavLst>
                                        <p:tav tm="0">
                                          <p:val>
                                            <p:fltVal val="0.5"/>
                                          </p:val>
                                        </p:tav>
                                        <p:tav tm="100000">
                                          <p:val>
                                            <p:strVal val="#ppt_x"/>
                                          </p:val>
                                        </p:tav>
                                      </p:tavLst>
                                    </p:anim>
                                    <p:anim calcmode="lin" valueType="num">
                                      <p:cBhvr>
                                        <p:cTn id="163" dur="3000" fill="hold"/>
                                        <p:tgtEl>
                                          <p:spTgt spid="30"/>
                                        </p:tgtEl>
                                        <p:attrNameLst>
                                          <p:attrName>ppt_y</p:attrName>
                                        </p:attrNameLst>
                                      </p:cBhvr>
                                      <p:tavLst>
                                        <p:tav tm="0">
                                          <p:val>
                                            <p:fltVal val="0.5"/>
                                          </p:val>
                                        </p:tav>
                                        <p:tav tm="100000">
                                          <p:val>
                                            <p:strVal val="#ppt_y"/>
                                          </p:val>
                                        </p:tav>
                                      </p:tavLst>
                                    </p:anim>
                                  </p:childTnLst>
                                </p:cTn>
                              </p:par>
                              <p:par>
                                <p:cTn id="164" presetID="23" presetClass="entr" presetSubtype="528" fill="hold" grpId="0" nodeType="withEffect">
                                  <p:stCondLst>
                                    <p:cond delay="0"/>
                                  </p:stCondLst>
                                  <p:childTnLst>
                                    <p:set>
                                      <p:cBhvr>
                                        <p:cTn id="165" dur="1" fill="hold">
                                          <p:stCondLst>
                                            <p:cond delay="0"/>
                                          </p:stCondLst>
                                        </p:cTn>
                                        <p:tgtEl>
                                          <p:spTgt spid="31"/>
                                        </p:tgtEl>
                                        <p:attrNameLst>
                                          <p:attrName>style.visibility</p:attrName>
                                        </p:attrNameLst>
                                      </p:cBhvr>
                                      <p:to>
                                        <p:strVal val="visible"/>
                                      </p:to>
                                    </p:set>
                                    <p:anim calcmode="lin" valueType="num">
                                      <p:cBhvr>
                                        <p:cTn id="166" dur="3000" fill="hold"/>
                                        <p:tgtEl>
                                          <p:spTgt spid="31"/>
                                        </p:tgtEl>
                                        <p:attrNameLst>
                                          <p:attrName>ppt_w</p:attrName>
                                        </p:attrNameLst>
                                      </p:cBhvr>
                                      <p:tavLst>
                                        <p:tav tm="0">
                                          <p:val>
                                            <p:fltVal val="0"/>
                                          </p:val>
                                        </p:tav>
                                        <p:tav tm="100000">
                                          <p:val>
                                            <p:strVal val="#ppt_w"/>
                                          </p:val>
                                        </p:tav>
                                      </p:tavLst>
                                    </p:anim>
                                    <p:anim calcmode="lin" valueType="num">
                                      <p:cBhvr>
                                        <p:cTn id="167" dur="3000" fill="hold"/>
                                        <p:tgtEl>
                                          <p:spTgt spid="31"/>
                                        </p:tgtEl>
                                        <p:attrNameLst>
                                          <p:attrName>ppt_h</p:attrName>
                                        </p:attrNameLst>
                                      </p:cBhvr>
                                      <p:tavLst>
                                        <p:tav tm="0">
                                          <p:val>
                                            <p:fltVal val="0"/>
                                          </p:val>
                                        </p:tav>
                                        <p:tav tm="100000">
                                          <p:val>
                                            <p:strVal val="#ppt_h"/>
                                          </p:val>
                                        </p:tav>
                                      </p:tavLst>
                                    </p:anim>
                                    <p:anim calcmode="lin" valueType="num">
                                      <p:cBhvr>
                                        <p:cTn id="168" dur="3000" fill="hold"/>
                                        <p:tgtEl>
                                          <p:spTgt spid="31"/>
                                        </p:tgtEl>
                                        <p:attrNameLst>
                                          <p:attrName>ppt_x</p:attrName>
                                        </p:attrNameLst>
                                      </p:cBhvr>
                                      <p:tavLst>
                                        <p:tav tm="0">
                                          <p:val>
                                            <p:fltVal val="0.5"/>
                                          </p:val>
                                        </p:tav>
                                        <p:tav tm="100000">
                                          <p:val>
                                            <p:strVal val="#ppt_x"/>
                                          </p:val>
                                        </p:tav>
                                      </p:tavLst>
                                    </p:anim>
                                    <p:anim calcmode="lin" valueType="num">
                                      <p:cBhvr>
                                        <p:cTn id="169" dur="3000" fill="hold"/>
                                        <p:tgtEl>
                                          <p:spTgt spid="31"/>
                                        </p:tgtEl>
                                        <p:attrNameLst>
                                          <p:attrName>ppt_y</p:attrName>
                                        </p:attrNameLst>
                                      </p:cBhvr>
                                      <p:tavLst>
                                        <p:tav tm="0">
                                          <p:val>
                                            <p:fltVal val="0.5"/>
                                          </p:val>
                                        </p:tav>
                                        <p:tav tm="100000">
                                          <p:val>
                                            <p:strVal val="#ppt_y"/>
                                          </p:val>
                                        </p:tav>
                                      </p:tavLst>
                                    </p:anim>
                                  </p:childTnLst>
                                </p:cTn>
                              </p:par>
                              <p:par>
                                <p:cTn id="170" presetID="23" presetClass="entr" presetSubtype="528" fill="hold" grpId="0" nodeType="withEffect">
                                  <p:stCondLst>
                                    <p:cond delay="0"/>
                                  </p:stCondLst>
                                  <p:childTnLst>
                                    <p:set>
                                      <p:cBhvr>
                                        <p:cTn id="171" dur="1" fill="hold">
                                          <p:stCondLst>
                                            <p:cond delay="0"/>
                                          </p:stCondLst>
                                        </p:cTn>
                                        <p:tgtEl>
                                          <p:spTgt spid="32"/>
                                        </p:tgtEl>
                                        <p:attrNameLst>
                                          <p:attrName>style.visibility</p:attrName>
                                        </p:attrNameLst>
                                      </p:cBhvr>
                                      <p:to>
                                        <p:strVal val="visible"/>
                                      </p:to>
                                    </p:set>
                                    <p:anim calcmode="lin" valueType="num">
                                      <p:cBhvr>
                                        <p:cTn id="172" dur="3000" fill="hold"/>
                                        <p:tgtEl>
                                          <p:spTgt spid="32"/>
                                        </p:tgtEl>
                                        <p:attrNameLst>
                                          <p:attrName>ppt_w</p:attrName>
                                        </p:attrNameLst>
                                      </p:cBhvr>
                                      <p:tavLst>
                                        <p:tav tm="0">
                                          <p:val>
                                            <p:fltVal val="0"/>
                                          </p:val>
                                        </p:tav>
                                        <p:tav tm="100000">
                                          <p:val>
                                            <p:strVal val="#ppt_w"/>
                                          </p:val>
                                        </p:tav>
                                      </p:tavLst>
                                    </p:anim>
                                    <p:anim calcmode="lin" valueType="num">
                                      <p:cBhvr>
                                        <p:cTn id="173" dur="3000" fill="hold"/>
                                        <p:tgtEl>
                                          <p:spTgt spid="32"/>
                                        </p:tgtEl>
                                        <p:attrNameLst>
                                          <p:attrName>ppt_h</p:attrName>
                                        </p:attrNameLst>
                                      </p:cBhvr>
                                      <p:tavLst>
                                        <p:tav tm="0">
                                          <p:val>
                                            <p:fltVal val="0"/>
                                          </p:val>
                                        </p:tav>
                                        <p:tav tm="100000">
                                          <p:val>
                                            <p:strVal val="#ppt_h"/>
                                          </p:val>
                                        </p:tav>
                                      </p:tavLst>
                                    </p:anim>
                                    <p:anim calcmode="lin" valueType="num">
                                      <p:cBhvr>
                                        <p:cTn id="174" dur="3000" fill="hold"/>
                                        <p:tgtEl>
                                          <p:spTgt spid="32"/>
                                        </p:tgtEl>
                                        <p:attrNameLst>
                                          <p:attrName>ppt_x</p:attrName>
                                        </p:attrNameLst>
                                      </p:cBhvr>
                                      <p:tavLst>
                                        <p:tav tm="0">
                                          <p:val>
                                            <p:fltVal val="0.5"/>
                                          </p:val>
                                        </p:tav>
                                        <p:tav tm="100000">
                                          <p:val>
                                            <p:strVal val="#ppt_x"/>
                                          </p:val>
                                        </p:tav>
                                      </p:tavLst>
                                    </p:anim>
                                    <p:anim calcmode="lin" valueType="num">
                                      <p:cBhvr>
                                        <p:cTn id="175" dur="3000" fill="hold"/>
                                        <p:tgtEl>
                                          <p:spTgt spid="32"/>
                                        </p:tgtEl>
                                        <p:attrNameLst>
                                          <p:attrName>ppt_y</p:attrName>
                                        </p:attrNameLst>
                                      </p:cBhvr>
                                      <p:tavLst>
                                        <p:tav tm="0">
                                          <p:val>
                                            <p:fltVal val="0.5"/>
                                          </p:val>
                                        </p:tav>
                                        <p:tav tm="100000">
                                          <p:val>
                                            <p:strVal val="#ppt_y"/>
                                          </p:val>
                                        </p:tav>
                                      </p:tavLst>
                                    </p:anim>
                                  </p:childTnLst>
                                </p:cTn>
                              </p:par>
                              <p:par>
                                <p:cTn id="176" presetID="23" presetClass="entr" presetSubtype="528" fill="hold" grpId="0" nodeType="withEffect">
                                  <p:stCondLst>
                                    <p:cond delay="0"/>
                                  </p:stCondLst>
                                  <p:childTnLst>
                                    <p:set>
                                      <p:cBhvr>
                                        <p:cTn id="177" dur="1" fill="hold">
                                          <p:stCondLst>
                                            <p:cond delay="0"/>
                                          </p:stCondLst>
                                        </p:cTn>
                                        <p:tgtEl>
                                          <p:spTgt spid="33"/>
                                        </p:tgtEl>
                                        <p:attrNameLst>
                                          <p:attrName>style.visibility</p:attrName>
                                        </p:attrNameLst>
                                      </p:cBhvr>
                                      <p:to>
                                        <p:strVal val="visible"/>
                                      </p:to>
                                    </p:set>
                                    <p:anim calcmode="lin" valueType="num">
                                      <p:cBhvr>
                                        <p:cTn id="178" dur="3000" fill="hold"/>
                                        <p:tgtEl>
                                          <p:spTgt spid="33"/>
                                        </p:tgtEl>
                                        <p:attrNameLst>
                                          <p:attrName>ppt_w</p:attrName>
                                        </p:attrNameLst>
                                      </p:cBhvr>
                                      <p:tavLst>
                                        <p:tav tm="0">
                                          <p:val>
                                            <p:fltVal val="0"/>
                                          </p:val>
                                        </p:tav>
                                        <p:tav tm="100000">
                                          <p:val>
                                            <p:strVal val="#ppt_w"/>
                                          </p:val>
                                        </p:tav>
                                      </p:tavLst>
                                    </p:anim>
                                    <p:anim calcmode="lin" valueType="num">
                                      <p:cBhvr>
                                        <p:cTn id="179" dur="3000" fill="hold"/>
                                        <p:tgtEl>
                                          <p:spTgt spid="33"/>
                                        </p:tgtEl>
                                        <p:attrNameLst>
                                          <p:attrName>ppt_h</p:attrName>
                                        </p:attrNameLst>
                                      </p:cBhvr>
                                      <p:tavLst>
                                        <p:tav tm="0">
                                          <p:val>
                                            <p:fltVal val="0"/>
                                          </p:val>
                                        </p:tav>
                                        <p:tav tm="100000">
                                          <p:val>
                                            <p:strVal val="#ppt_h"/>
                                          </p:val>
                                        </p:tav>
                                      </p:tavLst>
                                    </p:anim>
                                    <p:anim calcmode="lin" valueType="num">
                                      <p:cBhvr>
                                        <p:cTn id="180" dur="3000" fill="hold"/>
                                        <p:tgtEl>
                                          <p:spTgt spid="33"/>
                                        </p:tgtEl>
                                        <p:attrNameLst>
                                          <p:attrName>ppt_x</p:attrName>
                                        </p:attrNameLst>
                                      </p:cBhvr>
                                      <p:tavLst>
                                        <p:tav tm="0">
                                          <p:val>
                                            <p:fltVal val="0.5"/>
                                          </p:val>
                                        </p:tav>
                                        <p:tav tm="100000">
                                          <p:val>
                                            <p:strVal val="#ppt_x"/>
                                          </p:val>
                                        </p:tav>
                                      </p:tavLst>
                                    </p:anim>
                                    <p:anim calcmode="lin" valueType="num">
                                      <p:cBhvr>
                                        <p:cTn id="181" dur="3000" fill="hold"/>
                                        <p:tgtEl>
                                          <p:spTgt spid="33"/>
                                        </p:tgtEl>
                                        <p:attrNameLst>
                                          <p:attrName>ppt_y</p:attrName>
                                        </p:attrNameLst>
                                      </p:cBhvr>
                                      <p:tavLst>
                                        <p:tav tm="0">
                                          <p:val>
                                            <p:fltVal val="0.5"/>
                                          </p:val>
                                        </p:tav>
                                        <p:tav tm="100000">
                                          <p:val>
                                            <p:strVal val="#ppt_y"/>
                                          </p:val>
                                        </p:tav>
                                      </p:tavLst>
                                    </p:anim>
                                  </p:childTnLst>
                                </p:cTn>
                              </p:par>
                              <p:par>
                                <p:cTn id="182" presetID="23" presetClass="entr" presetSubtype="528" fill="hold" grpId="0" nodeType="withEffect">
                                  <p:stCondLst>
                                    <p:cond delay="0"/>
                                  </p:stCondLst>
                                  <p:childTnLst>
                                    <p:set>
                                      <p:cBhvr>
                                        <p:cTn id="183" dur="1" fill="hold">
                                          <p:stCondLst>
                                            <p:cond delay="0"/>
                                          </p:stCondLst>
                                        </p:cTn>
                                        <p:tgtEl>
                                          <p:spTgt spid="34"/>
                                        </p:tgtEl>
                                        <p:attrNameLst>
                                          <p:attrName>style.visibility</p:attrName>
                                        </p:attrNameLst>
                                      </p:cBhvr>
                                      <p:to>
                                        <p:strVal val="visible"/>
                                      </p:to>
                                    </p:set>
                                    <p:anim calcmode="lin" valueType="num">
                                      <p:cBhvr>
                                        <p:cTn id="184" dur="3000" fill="hold"/>
                                        <p:tgtEl>
                                          <p:spTgt spid="34"/>
                                        </p:tgtEl>
                                        <p:attrNameLst>
                                          <p:attrName>ppt_w</p:attrName>
                                        </p:attrNameLst>
                                      </p:cBhvr>
                                      <p:tavLst>
                                        <p:tav tm="0">
                                          <p:val>
                                            <p:fltVal val="0"/>
                                          </p:val>
                                        </p:tav>
                                        <p:tav tm="100000">
                                          <p:val>
                                            <p:strVal val="#ppt_w"/>
                                          </p:val>
                                        </p:tav>
                                      </p:tavLst>
                                    </p:anim>
                                    <p:anim calcmode="lin" valueType="num">
                                      <p:cBhvr>
                                        <p:cTn id="185" dur="3000" fill="hold"/>
                                        <p:tgtEl>
                                          <p:spTgt spid="34"/>
                                        </p:tgtEl>
                                        <p:attrNameLst>
                                          <p:attrName>ppt_h</p:attrName>
                                        </p:attrNameLst>
                                      </p:cBhvr>
                                      <p:tavLst>
                                        <p:tav tm="0">
                                          <p:val>
                                            <p:fltVal val="0"/>
                                          </p:val>
                                        </p:tav>
                                        <p:tav tm="100000">
                                          <p:val>
                                            <p:strVal val="#ppt_h"/>
                                          </p:val>
                                        </p:tav>
                                      </p:tavLst>
                                    </p:anim>
                                    <p:anim calcmode="lin" valueType="num">
                                      <p:cBhvr>
                                        <p:cTn id="186" dur="3000" fill="hold"/>
                                        <p:tgtEl>
                                          <p:spTgt spid="34"/>
                                        </p:tgtEl>
                                        <p:attrNameLst>
                                          <p:attrName>ppt_x</p:attrName>
                                        </p:attrNameLst>
                                      </p:cBhvr>
                                      <p:tavLst>
                                        <p:tav tm="0">
                                          <p:val>
                                            <p:fltVal val="0.5"/>
                                          </p:val>
                                        </p:tav>
                                        <p:tav tm="100000">
                                          <p:val>
                                            <p:strVal val="#ppt_x"/>
                                          </p:val>
                                        </p:tav>
                                      </p:tavLst>
                                    </p:anim>
                                    <p:anim calcmode="lin" valueType="num">
                                      <p:cBhvr>
                                        <p:cTn id="187" dur="3000" fill="hold"/>
                                        <p:tgtEl>
                                          <p:spTgt spid="34"/>
                                        </p:tgtEl>
                                        <p:attrNameLst>
                                          <p:attrName>ppt_y</p:attrName>
                                        </p:attrNameLst>
                                      </p:cBhvr>
                                      <p:tavLst>
                                        <p:tav tm="0">
                                          <p:val>
                                            <p:fltVal val="0.5"/>
                                          </p:val>
                                        </p:tav>
                                        <p:tav tm="100000">
                                          <p:val>
                                            <p:strVal val="#ppt_y"/>
                                          </p:val>
                                        </p:tav>
                                      </p:tavLst>
                                    </p:anim>
                                  </p:childTnLst>
                                </p:cTn>
                              </p:par>
                              <p:par>
                                <p:cTn id="188" presetID="23" presetClass="entr" presetSubtype="528" fill="hold" grpId="0" nodeType="withEffect">
                                  <p:stCondLst>
                                    <p:cond delay="0"/>
                                  </p:stCondLst>
                                  <p:childTnLst>
                                    <p:set>
                                      <p:cBhvr>
                                        <p:cTn id="189" dur="1" fill="hold">
                                          <p:stCondLst>
                                            <p:cond delay="0"/>
                                          </p:stCondLst>
                                        </p:cTn>
                                        <p:tgtEl>
                                          <p:spTgt spid="35"/>
                                        </p:tgtEl>
                                        <p:attrNameLst>
                                          <p:attrName>style.visibility</p:attrName>
                                        </p:attrNameLst>
                                      </p:cBhvr>
                                      <p:to>
                                        <p:strVal val="visible"/>
                                      </p:to>
                                    </p:set>
                                    <p:anim calcmode="lin" valueType="num">
                                      <p:cBhvr>
                                        <p:cTn id="190" dur="3000" fill="hold"/>
                                        <p:tgtEl>
                                          <p:spTgt spid="35"/>
                                        </p:tgtEl>
                                        <p:attrNameLst>
                                          <p:attrName>ppt_w</p:attrName>
                                        </p:attrNameLst>
                                      </p:cBhvr>
                                      <p:tavLst>
                                        <p:tav tm="0">
                                          <p:val>
                                            <p:fltVal val="0"/>
                                          </p:val>
                                        </p:tav>
                                        <p:tav tm="100000">
                                          <p:val>
                                            <p:strVal val="#ppt_w"/>
                                          </p:val>
                                        </p:tav>
                                      </p:tavLst>
                                    </p:anim>
                                    <p:anim calcmode="lin" valueType="num">
                                      <p:cBhvr>
                                        <p:cTn id="191" dur="3000" fill="hold"/>
                                        <p:tgtEl>
                                          <p:spTgt spid="35"/>
                                        </p:tgtEl>
                                        <p:attrNameLst>
                                          <p:attrName>ppt_h</p:attrName>
                                        </p:attrNameLst>
                                      </p:cBhvr>
                                      <p:tavLst>
                                        <p:tav tm="0">
                                          <p:val>
                                            <p:fltVal val="0"/>
                                          </p:val>
                                        </p:tav>
                                        <p:tav tm="100000">
                                          <p:val>
                                            <p:strVal val="#ppt_h"/>
                                          </p:val>
                                        </p:tav>
                                      </p:tavLst>
                                    </p:anim>
                                    <p:anim calcmode="lin" valueType="num">
                                      <p:cBhvr>
                                        <p:cTn id="192" dur="3000" fill="hold"/>
                                        <p:tgtEl>
                                          <p:spTgt spid="35"/>
                                        </p:tgtEl>
                                        <p:attrNameLst>
                                          <p:attrName>ppt_x</p:attrName>
                                        </p:attrNameLst>
                                      </p:cBhvr>
                                      <p:tavLst>
                                        <p:tav tm="0">
                                          <p:val>
                                            <p:fltVal val="0.5"/>
                                          </p:val>
                                        </p:tav>
                                        <p:tav tm="100000">
                                          <p:val>
                                            <p:strVal val="#ppt_x"/>
                                          </p:val>
                                        </p:tav>
                                      </p:tavLst>
                                    </p:anim>
                                    <p:anim calcmode="lin" valueType="num">
                                      <p:cBhvr>
                                        <p:cTn id="193" dur="3000" fill="hold"/>
                                        <p:tgtEl>
                                          <p:spTgt spid="35"/>
                                        </p:tgtEl>
                                        <p:attrNameLst>
                                          <p:attrName>ppt_y</p:attrName>
                                        </p:attrNameLst>
                                      </p:cBhvr>
                                      <p:tavLst>
                                        <p:tav tm="0">
                                          <p:val>
                                            <p:fltVal val="0.5"/>
                                          </p:val>
                                        </p:tav>
                                        <p:tav tm="100000">
                                          <p:val>
                                            <p:strVal val="#ppt_y"/>
                                          </p:val>
                                        </p:tav>
                                      </p:tavLst>
                                    </p:anim>
                                  </p:childTnLst>
                                </p:cTn>
                              </p:par>
                              <p:par>
                                <p:cTn id="194" presetID="23" presetClass="entr" presetSubtype="528" fill="hold" grpId="0" nodeType="withEffect">
                                  <p:stCondLst>
                                    <p:cond delay="0"/>
                                  </p:stCondLst>
                                  <p:childTnLst>
                                    <p:set>
                                      <p:cBhvr>
                                        <p:cTn id="195" dur="1" fill="hold">
                                          <p:stCondLst>
                                            <p:cond delay="0"/>
                                          </p:stCondLst>
                                        </p:cTn>
                                        <p:tgtEl>
                                          <p:spTgt spid="36"/>
                                        </p:tgtEl>
                                        <p:attrNameLst>
                                          <p:attrName>style.visibility</p:attrName>
                                        </p:attrNameLst>
                                      </p:cBhvr>
                                      <p:to>
                                        <p:strVal val="visible"/>
                                      </p:to>
                                    </p:set>
                                    <p:anim calcmode="lin" valueType="num">
                                      <p:cBhvr>
                                        <p:cTn id="196" dur="3000" fill="hold"/>
                                        <p:tgtEl>
                                          <p:spTgt spid="36"/>
                                        </p:tgtEl>
                                        <p:attrNameLst>
                                          <p:attrName>ppt_w</p:attrName>
                                        </p:attrNameLst>
                                      </p:cBhvr>
                                      <p:tavLst>
                                        <p:tav tm="0">
                                          <p:val>
                                            <p:fltVal val="0"/>
                                          </p:val>
                                        </p:tav>
                                        <p:tav tm="100000">
                                          <p:val>
                                            <p:strVal val="#ppt_w"/>
                                          </p:val>
                                        </p:tav>
                                      </p:tavLst>
                                    </p:anim>
                                    <p:anim calcmode="lin" valueType="num">
                                      <p:cBhvr>
                                        <p:cTn id="197" dur="3000" fill="hold"/>
                                        <p:tgtEl>
                                          <p:spTgt spid="36"/>
                                        </p:tgtEl>
                                        <p:attrNameLst>
                                          <p:attrName>ppt_h</p:attrName>
                                        </p:attrNameLst>
                                      </p:cBhvr>
                                      <p:tavLst>
                                        <p:tav tm="0">
                                          <p:val>
                                            <p:fltVal val="0"/>
                                          </p:val>
                                        </p:tav>
                                        <p:tav tm="100000">
                                          <p:val>
                                            <p:strVal val="#ppt_h"/>
                                          </p:val>
                                        </p:tav>
                                      </p:tavLst>
                                    </p:anim>
                                    <p:anim calcmode="lin" valueType="num">
                                      <p:cBhvr>
                                        <p:cTn id="198" dur="3000" fill="hold"/>
                                        <p:tgtEl>
                                          <p:spTgt spid="36"/>
                                        </p:tgtEl>
                                        <p:attrNameLst>
                                          <p:attrName>ppt_x</p:attrName>
                                        </p:attrNameLst>
                                      </p:cBhvr>
                                      <p:tavLst>
                                        <p:tav tm="0">
                                          <p:val>
                                            <p:fltVal val="0.5"/>
                                          </p:val>
                                        </p:tav>
                                        <p:tav tm="100000">
                                          <p:val>
                                            <p:strVal val="#ppt_x"/>
                                          </p:val>
                                        </p:tav>
                                      </p:tavLst>
                                    </p:anim>
                                    <p:anim calcmode="lin" valueType="num">
                                      <p:cBhvr>
                                        <p:cTn id="199" dur="3000" fill="hold"/>
                                        <p:tgtEl>
                                          <p:spTgt spid="36"/>
                                        </p:tgtEl>
                                        <p:attrNameLst>
                                          <p:attrName>ppt_y</p:attrName>
                                        </p:attrNameLst>
                                      </p:cBhvr>
                                      <p:tavLst>
                                        <p:tav tm="0">
                                          <p:val>
                                            <p:fltVal val="0.5"/>
                                          </p:val>
                                        </p:tav>
                                        <p:tav tm="100000">
                                          <p:val>
                                            <p:strVal val="#ppt_y"/>
                                          </p:val>
                                        </p:tav>
                                      </p:tavLst>
                                    </p:anim>
                                  </p:childTnLst>
                                </p:cTn>
                              </p:par>
                              <p:par>
                                <p:cTn id="200" presetID="23" presetClass="entr" presetSubtype="528" fill="hold" grpId="0" nodeType="withEffect">
                                  <p:stCondLst>
                                    <p:cond delay="0"/>
                                  </p:stCondLst>
                                  <p:childTnLst>
                                    <p:set>
                                      <p:cBhvr>
                                        <p:cTn id="201" dur="1" fill="hold">
                                          <p:stCondLst>
                                            <p:cond delay="0"/>
                                          </p:stCondLst>
                                        </p:cTn>
                                        <p:tgtEl>
                                          <p:spTgt spid="37"/>
                                        </p:tgtEl>
                                        <p:attrNameLst>
                                          <p:attrName>style.visibility</p:attrName>
                                        </p:attrNameLst>
                                      </p:cBhvr>
                                      <p:to>
                                        <p:strVal val="visible"/>
                                      </p:to>
                                    </p:set>
                                    <p:anim calcmode="lin" valueType="num">
                                      <p:cBhvr>
                                        <p:cTn id="202" dur="3000" fill="hold"/>
                                        <p:tgtEl>
                                          <p:spTgt spid="37"/>
                                        </p:tgtEl>
                                        <p:attrNameLst>
                                          <p:attrName>ppt_w</p:attrName>
                                        </p:attrNameLst>
                                      </p:cBhvr>
                                      <p:tavLst>
                                        <p:tav tm="0">
                                          <p:val>
                                            <p:fltVal val="0"/>
                                          </p:val>
                                        </p:tav>
                                        <p:tav tm="100000">
                                          <p:val>
                                            <p:strVal val="#ppt_w"/>
                                          </p:val>
                                        </p:tav>
                                      </p:tavLst>
                                    </p:anim>
                                    <p:anim calcmode="lin" valueType="num">
                                      <p:cBhvr>
                                        <p:cTn id="203" dur="3000" fill="hold"/>
                                        <p:tgtEl>
                                          <p:spTgt spid="37"/>
                                        </p:tgtEl>
                                        <p:attrNameLst>
                                          <p:attrName>ppt_h</p:attrName>
                                        </p:attrNameLst>
                                      </p:cBhvr>
                                      <p:tavLst>
                                        <p:tav tm="0">
                                          <p:val>
                                            <p:fltVal val="0"/>
                                          </p:val>
                                        </p:tav>
                                        <p:tav tm="100000">
                                          <p:val>
                                            <p:strVal val="#ppt_h"/>
                                          </p:val>
                                        </p:tav>
                                      </p:tavLst>
                                    </p:anim>
                                    <p:anim calcmode="lin" valueType="num">
                                      <p:cBhvr>
                                        <p:cTn id="204" dur="3000" fill="hold"/>
                                        <p:tgtEl>
                                          <p:spTgt spid="37"/>
                                        </p:tgtEl>
                                        <p:attrNameLst>
                                          <p:attrName>ppt_x</p:attrName>
                                        </p:attrNameLst>
                                      </p:cBhvr>
                                      <p:tavLst>
                                        <p:tav tm="0">
                                          <p:val>
                                            <p:fltVal val="0.5"/>
                                          </p:val>
                                        </p:tav>
                                        <p:tav tm="100000">
                                          <p:val>
                                            <p:strVal val="#ppt_x"/>
                                          </p:val>
                                        </p:tav>
                                      </p:tavLst>
                                    </p:anim>
                                    <p:anim calcmode="lin" valueType="num">
                                      <p:cBhvr>
                                        <p:cTn id="205" dur="3000" fill="hold"/>
                                        <p:tgtEl>
                                          <p:spTgt spid="37"/>
                                        </p:tgtEl>
                                        <p:attrNameLst>
                                          <p:attrName>ppt_y</p:attrName>
                                        </p:attrNameLst>
                                      </p:cBhvr>
                                      <p:tavLst>
                                        <p:tav tm="0">
                                          <p:val>
                                            <p:fltVal val="0.5"/>
                                          </p:val>
                                        </p:tav>
                                        <p:tav tm="100000">
                                          <p:val>
                                            <p:strVal val="#ppt_y"/>
                                          </p:val>
                                        </p:tav>
                                      </p:tavLst>
                                    </p:anim>
                                  </p:childTnLst>
                                </p:cTn>
                              </p:par>
                              <p:par>
                                <p:cTn id="206" presetID="23" presetClass="entr" presetSubtype="528" fill="hold" grpId="0" nodeType="withEffect">
                                  <p:stCondLst>
                                    <p:cond delay="0"/>
                                  </p:stCondLst>
                                  <p:childTnLst>
                                    <p:set>
                                      <p:cBhvr>
                                        <p:cTn id="207" dur="1" fill="hold">
                                          <p:stCondLst>
                                            <p:cond delay="0"/>
                                          </p:stCondLst>
                                        </p:cTn>
                                        <p:tgtEl>
                                          <p:spTgt spid="38"/>
                                        </p:tgtEl>
                                        <p:attrNameLst>
                                          <p:attrName>style.visibility</p:attrName>
                                        </p:attrNameLst>
                                      </p:cBhvr>
                                      <p:to>
                                        <p:strVal val="visible"/>
                                      </p:to>
                                    </p:set>
                                    <p:anim calcmode="lin" valueType="num">
                                      <p:cBhvr>
                                        <p:cTn id="208" dur="3000" fill="hold"/>
                                        <p:tgtEl>
                                          <p:spTgt spid="38"/>
                                        </p:tgtEl>
                                        <p:attrNameLst>
                                          <p:attrName>ppt_w</p:attrName>
                                        </p:attrNameLst>
                                      </p:cBhvr>
                                      <p:tavLst>
                                        <p:tav tm="0">
                                          <p:val>
                                            <p:fltVal val="0"/>
                                          </p:val>
                                        </p:tav>
                                        <p:tav tm="100000">
                                          <p:val>
                                            <p:strVal val="#ppt_w"/>
                                          </p:val>
                                        </p:tav>
                                      </p:tavLst>
                                    </p:anim>
                                    <p:anim calcmode="lin" valueType="num">
                                      <p:cBhvr>
                                        <p:cTn id="209" dur="3000" fill="hold"/>
                                        <p:tgtEl>
                                          <p:spTgt spid="38"/>
                                        </p:tgtEl>
                                        <p:attrNameLst>
                                          <p:attrName>ppt_h</p:attrName>
                                        </p:attrNameLst>
                                      </p:cBhvr>
                                      <p:tavLst>
                                        <p:tav tm="0">
                                          <p:val>
                                            <p:fltVal val="0"/>
                                          </p:val>
                                        </p:tav>
                                        <p:tav tm="100000">
                                          <p:val>
                                            <p:strVal val="#ppt_h"/>
                                          </p:val>
                                        </p:tav>
                                      </p:tavLst>
                                    </p:anim>
                                    <p:anim calcmode="lin" valueType="num">
                                      <p:cBhvr>
                                        <p:cTn id="210" dur="3000" fill="hold"/>
                                        <p:tgtEl>
                                          <p:spTgt spid="38"/>
                                        </p:tgtEl>
                                        <p:attrNameLst>
                                          <p:attrName>ppt_x</p:attrName>
                                        </p:attrNameLst>
                                      </p:cBhvr>
                                      <p:tavLst>
                                        <p:tav tm="0">
                                          <p:val>
                                            <p:fltVal val="0.5"/>
                                          </p:val>
                                        </p:tav>
                                        <p:tav tm="100000">
                                          <p:val>
                                            <p:strVal val="#ppt_x"/>
                                          </p:val>
                                        </p:tav>
                                      </p:tavLst>
                                    </p:anim>
                                    <p:anim calcmode="lin" valueType="num">
                                      <p:cBhvr>
                                        <p:cTn id="211" dur="3000" fill="hold"/>
                                        <p:tgtEl>
                                          <p:spTgt spid="38"/>
                                        </p:tgtEl>
                                        <p:attrNameLst>
                                          <p:attrName>ppt_y</p:attrName>
                                        </p:attrNameLst>
                                      </p:cBhvr>
                                      <p:tavLst>
                                        <p:tav tm="0">
                                          <p:val>
                                            <p:fltVal val="0.5"/>
                                          </p:val>
                                        </p:tav>
                                        <p:tav tm="100000">
                                          <p:val>
                                            <p:strVal val="#ppt_y"/>
                                          </p:val>
                                        </p:tav>
                                      </p:tavLst>
                                    </p:anim>
                                  </p:childTnLst>
                                </p:cTn>
                              </p:par>
                              <p:par>
                                <p:cTn id="212" presetID="23" presetClass="entr" presetSubtype="528" fill="hold" grpId="0" nodeType="withEffect">
                                  <p:stCondLst>
                                    <p:cond delay="0"/>
                                  </p:stCondLst>
                                  <p:childTnLst>
                                    <p:set>
                                      <p:cBhvr>
                                        <p:cTn id="213" dur="1" fill="hold">
                                          <p:stCondLst>
                                            <p:cond delay="0"/>
                                          </p:stCondLst>
                                        </p:cTn>
                                        <p:tgtEl>
                                          <p:spTgt spid="39"/>
                                        </p:tgtEl>
                                        <p:attrNameLst>
                                          <p:attrName>style.visibility</p:attrName>
                                        </p:attrNameLst>
                                      </p:cBhvr>
                                      <p:to>
                                        <p:strVal val="visible"/>
                                      </p:to>
                                    </p:set>
                                    <p:anim calcmode="lin" valueType="num">
                                      <p:cBhvr>
                                        <p:cTn id="214" dur="3000" fill="hold"/>
                                        <p:tgtEl>
                                          <p:spTgt spid="39"/>
                                        </p:tgtEl>
                                        <p:attrNameLst>
                                          <p:attrName>ppt_w</p:attrName>
                                        </p:attrNameLst>
                                      </p:cBhvr>
                                      <p:tavLst>
                                        <p:tav tm="0">
                                          <p:val>
                                            <p:fltVal val="0"/>
                                          </p:val>
                                        </p:tav>
                                        <p:tav tm="100000">
                                          <p:val>
                                            <p:strVal val="#ppt_w"/>
                                          </p:val>
                                        </p:tav>
                                      </p:tavLst>
                                    </p:anim>
                                    <p:anim calcmode="lin" valueType="num">
                                      <p:cBhvr>
                                        <p:cTn id="215" dur="3000" fill="hold"/>
                                        <p:tgtEl>
                                          <p:spTgt spid="39"/>
                                        </p:tgtEl>
                                        <p:attrNameLst>
                                          <p:attrName>ppt_h</p:attrName>
                                        </p:attrNameLst>
                                      </p:cBhvr>
                                      <p:tavLst>
                                        <p:tav tm="0">
                                          <p:val>
                                            <p:fltVal val="0"/>
                                          </p:val>
                                        </p:tav>
                                        <p:tav tm="100000">
                                          <p:val>
                                            <p:strVal val="#ppt_h"/>
                                          </p:val>
                                        </p:tav>
                                      </p:tavLst>
                                    </p:anim>
                                    <p:anim calcmode="lin" valueType="num">
                                      <p:cBhvr>
                                        <p:cTn id="216" dur="3000" fill="hold"/>
                                        <p:tgtEl>
                                          <p:spTgt spid="39"/>
                                        </p:tgtEl>
                                        <p:attrNameLst>
                                          <p:attrName>ppt_x</p:attrName>
                                        </p:attrNameLst>
                                      </p:cBhvr>
                                      <p:tavLst>
                                        <p:tav tm="0">
                                          <p:val>
                                            <p:fltVal val="0.5"/>
                                          </p:val>
                                        </p:tav>
                                        <p:tav tm="100000">
                                          <p:val>
                                            <p:strVal val="#ppt_x"/>
                                          </p:val>
                                        </p:tav>
                                      </p:tavLst>
                                    </p:anim>
                                    <p:anim calcmode="lin" valueType="num">
                                      <p:cBhvr>
                                        <p:cTn id="217" dur="3000" fill="hold"/>
                                        <p:tgtEl>
                                          <p:spTgt spid="39"/>
                                        </p:tgtEl>
                                        <p:attrNameLst>
                                          <p:attrName>ppt_y</p:attrName>
                                        </p:attrNameLst>
                                      </p:cBhvr>
                                      <p:tavLst>
                                        <p:tav tm="0">
                                          <p:val>
                                            <p:fltVal val="0.5"/>
                                          </p:val>
                                        </p:tav>
                                        <p:tav tm="100000">
                                          <p:val>
                                            <p:strVal val="#ppt_y"/>
                                          </p:val>
                                        </p:tav>
                                      </p:tavLst>
                                    </p:anim>
                                  </p:childTnLst>
                                </p:cTn>
                              </p:par>
                              <p:par>
                                <p:cTn id="218" presetID="23" presetClass="entr" presetSubtype="528" fill="hold" grpId="0" nodeType="withEffect">
                                  <p:stCondLst>
                                    <p:cond delay="0"/>
                                  </p:stCondLst>
                                  <p:childTnLst>
                                    <p:set>
                                      <p:cBhvr>
                                        <p:cTn id="219" dur="1" fill="hold">
                                          <p:stCondLst>
                                            <p:cond delay="0"/>
                                          </p:stCondLst>
                                        </p:cTn>
                                        <p:tgtEl>
                                          <p:spTgt spid="40"/>
                                        </p:tgtEl>
                                        <p:attrNameLst>
                                          <p:attrName>style.visibility</p:attrName>
                                        </p:attrNameLst>
                                      </p:cBhvr>
                                      <p:to>
                                        <p:strVal val="visible"/>
                                      </p:to>
                                    </p:set>
                                    <p:anim calcmode="lin" valueType="num">
                                      <p:cBhvr>
                                        <p:cTn id="220" dur="3000" fill="hold"/>
                                        <p:tgtEl>
                                          <p:spTgt spid="40"/>
                                        </p:tgtEl>
                                        <p:attrNameLst>
                                          <p:attrName>ppt_w</p:attrName>
                                        </p:attrNameLst>
                                      </p:cBhvr>
                                      <p:tavLst>
                                        <p:tav tm="0">
                                          <p:val>
                                            <p:fltVal val="0"/>
                                          </p:val>
                                        </p:tav>
                                        <p:tav tm="100000">
                                          <p:val>
                                            <p:strVal val="#ppt_w"/>
                                          </p:val>
                                        </p:tav>
                                      </p:tavLst>
                                    </p:anim>
                                    <p:anim calcmode="lin" valueType="num">
                                      <p:cBhvr>
                                        <p:cTn id="221" dur="3000" fill="hold"/>
                                        <p:tgtEl>
                                          <p:spTgt spid="40"/>
                                        </p:tgtEl>
                                        <p:attrNameLst>
                                          <p:attrName>ppt_h</p:attrName>
                                        </p:attrNameLst>
                                      </p:cBhvr>
                                      <p:tavLst>
                                        <p:tav tm="0">
                                          <p:val>
                                            <p:fltVal val="0"/>
                                          </p:val>
                                        </p:tav>
                                        <p:tav tm="100000">
                                          <p:val>
                                            <p:strVal val="#ppt_h"/>
                                          </p:val>
                                        </p:tav>
                                      </p:tavLst>
                                    </p:anim>
                                    <p:anim calcmode="lin" valueType="num">
                                      <p:cBhvr>
                                        <p:cTn id="222" dur="3000" fill="hold"/>
                                        <p:tgtEl>
                                          <p:spTgt spid="40"/>
                                        </p:tgtEl>
                                        <p:attrNameLst>
                                          <p:attrName>ppt_x</p:attrName>
                                        </p:attrNameLst>
                                      </p:cBhvr>
                                      <p:tavLst>
                                        <p:tav tm="0">
                                          <p:val>
                                            <p:fltVal val="0.5"/>
                                          </p:val>
                                        </p:tav>
                                        <p:tav tm="100000">
                                          <p:val>
                                            <p:strVal val="#ppt_x"/>
                                          </p:val>
                                        </p:tav>
                                      </p:tavLst>
                                    </p:anim>
                                    <p:anim calcmode="lin" valueType="num">
                                      <p:cBhvr>
                                        <p:cTn id="223" dur="3000" fill="hold"/>
                                        <p:tgtEl>
                                          <p:spTgt spid="40"/>
                                        </p:tgtEl>
                                        <p:attrNameLst>
                                          <p:attrName>ppt_y</p:attrName>
                                        </p:attrNameLst>
                                      </p:cBhvr>
                                      <p:tavLst>
                                        <p:tav tm="0">
                                          <p:val>
                                            <p:fltVal val="0.5"/>
                                          </p:val>
                                        </p:tav>
                                        <p:tav tm="100000">
                                          <p:val>
                                            <p:strVal val="#ppt_y"/>
                                          </p:val>
                                        </p:tav>
                                      </p:tavLst>
                                    </p:anim>
                                  </p:childTnLst>
                                </p:cTn>
                              </p:par>
                              <p:par>
                                <p:cTn id="224" presetID="23" presetClass="entr" presetSubtype="528" fill="hold" grpId="0" nodeType="withEffect">
                                  <p:stCondLst>
                                    <p:cond delay="0"/>
                                  </p:stCondLst>
                                  <p:childTnLst>
                                    <p:set>
                                      <p:cBhvr>
                                        <p:cTn id="225" dur="1" fill="hold">
                                          <p:stCondLst>
                                            <p:cond delay="0"/>
                                          </p:stCondLst>
                                        </p:cTn>
                                        <p:tgtEl>
                                          <p:spTgt spid="41"/>
                                        </p:tgtEl>
                                        <p:attrNameLst>
                                          <p:attrName>style.visibility</p:attrName>
                                        </p:attrNameLst>
                                      </p:cBhvr>
                                      <p:to>
                                        <p:strVal val="visible"/>
                                      </p:to>
                                    </p:set>
                                    <p:anim calcmode="lin" valueType="num">
                                      <p:cBhvr>
                                        <p:cTn id="226" dur="3000" fill="hold"/>
                                        <p:tgtEl>
                                          <p:spTgt spid="41"/>
                                        </p:tgtEl>
                                        <p:attrNameLst>
                                          <p:attrName>ppt_w</p:attrName>
                                        </p:attrNameLst>
                                      </p:cBhvr>
                                      <p:tavLst>
                                        <p:tav tm="0">
                                          <p:val>
                                            <p:fltVal val="0"/>
                                          </p:val>
                                        </p:tav>
                                        <p:tav tm="100000">
                                          <p:val>
                                            <p:strVal val="#ppt_w"/>
                                          </p:val>
                                        </p:tav>
                                      </p:tavLst>
                                    </p:anim>
                                    <p:anim calcmode="lin" valueType="num">
                                      <p:cBhvr>
                                        <p:cTn id="227" dur="3000" fill="hold"/>
                                        <p:tgtEl>
                                          <p:spTgt spid="41"/>
                                        </p:tgtEl>
                                        <p:attrNameLst>
                                          <p:attrName>ppt_h</p:attrName>
                                        </p:attrNameLst>
                                      </p:cBhvr>
                                      <p:tavLst>
                                        <p:tav tm="0">
                                          <p:val>
                                            <p:fltVal val="0"/>
                                          </p:val>
                                        </p:tav>
                                        <p:tav tm="100000">
                                          <p:val>
                                            <p:strVal val="#ppt_h"/>
                                          </p:val>
                                        </p:tav>
                                      </p:tavLst>
                                    </p:anim>
                                    <p:anim calcmode="lin" valueType="num">
                                      <p:cBhvr>
                                        <p:cTn id="228" dur="3000" fill="hold"/>
                                        <p:tgtEl>
                                          <p:spTgt spid="41"/>
                                        </p:tgtEl>
                                        <p:attrNameLst>
                                          <p:attrName>ppt_x</p:attrName>
                                        </p:attrNameLst>
                                      </p:cBhvr>
                                      <p:tavLst>
                                        <p:tav tm="0">
                                          <p:val>
                                            <p:fltVal val="0.5"/>
                                          </p:val>
                                        </p:tav>
                                        <p:tav tm="100000">
                                          <p:val>
                                            <p:strVal val="#ppt_x"/>
                                          </p:val>
                                        </p:tav>
                                      </p:tavLst>
                                    </p:anim>
                                    <p:anim calcmode="lin" valueType="num">
                                      <p:cBhvr>
                                        <p:cTn id="229" dur="3000" fill="hold"/>
                                        <p:tgtEl>
                                          <p:spTgt spid="41"/>
                                        </p:tgtEl>
                                        <p:attrNameLst>
                                          <p:attrName>ppt_y</p:attrName>
                                        </p:attrNameLst>
                                      </p:cBhvr>
                                      <p:tavLst>
                                        <p:tav tm="0">
                                          <p:val>
                                            <p:fltVal val="0.5"/>
                                          </p:val>
                                        </p:tav>
                                        <p:tav tm="100000">
                                          <p:val>
                                            <p:strVal val="#ppt_y"/>
                                          </p:val>
                                        </p:tav>
                                      </p:tavLst>
                                    </p:anim>
                                  </p:childTnLst>
                                </p:cTn>
                              </p:par>
                              <p:par>
                                <p:cTn id="230" presetID="23" presetClass="entr" presetSubtype="528" fill="hold" grpId="0" nodeType="withEffect">
                                  <p:stCondLst>
                                    <p:cond delay="0"/>
                                  </p:stCondLst>
                                  <p:childTnLst>
                                    <p:set>
                                      <p:cBhvr>
                                        <p:cTn id="231" dur="1" fill="hold">
                                          <p:stCondLst>
                                            <p:cond delay="0"/>
                                          </p:stCondLst>
                                        </p:cTn>
                                        <p:tgtEl>
                                          <p:spTgt spid="42"/>
                                        </p:tgtEl>
                                        <p:attrNameLst>
                                          <p:attrName>style.visibility</p:attrName>
                                        </p:attrNameLst>
                                      </p:cBhvr>
                                      <p:to>
                                        <p:strVal val="visible"/>
                                      </p:to>
                                    </p:set>
                                    <p:anim calcmode="lin" valueType="num">
                                      <p:cBhvr>
                                        <p:cTn id="232" dur="3000" fill="hold"/>
                                        <p:tgtEl>
                                          <p:spTgt spid="42"/>
                                        </p:tgtEl>
                                        <p:attrNameLst>
                                          <p:attrName>ppt_w</p:attrName>
                                        </p:attrNameLst>
                                      </p:cBhvr>
                                      <p:tavLst>
                                        <p:tav tm="0">
                                          <p:val>
                                            <p:fltVal val="0"/>
                                          </p:val>
                                        </p:tav>
                                        <p:tav tm="100000">
                                          <p:val>
                                            <p:strVal val="#ppt_w"/>
                                          </p:val>
                                        </p:tav>
                                      </p:tavLst>
                                    </p:anim>
                                    <p:anim calcmode="lin" valueType="num">
                                      <p:cBhvr>
                                        <p:cTn id="233" dur="3000" fill="hold"/>
                                        <p:tgtEl>
                                          <p:spTgt spid="42"/>
                                        </p:tgtEl>
                                        <p:attrNameLst>
                                          <p:attrName>ppt_h</p:attrName>
                                        </p:attrNameLst>
                                      </p:cBhvr>
                                      <p:tavLst>
                                        <p:tav tm="0">
                                          <p:val>
                                            <p:fltVal val="0"/>
                                          </p:val>
                                        </p:tav>
                                        <p:tav tm="100000">
                                          <p:val>
                                            <p:strVal val="#ppt_h"/>
                                          </p:val>
                                        </p:tav>
                                      </p:tavLst>
                                    </p:anim>
                                    <p:anim calcmode="lin" valueType="num">
                                      <p:cBhvr>
                                        <p:cTn id="234" dur="3000" fill="hold"/>
                                        <p:tgtEl>
                                          <p:spTgt spid="42"/>
                                        </p:tgtEl>
                                        <p:attrNameLst>
                                          <p:attrName>ppt_x</p:attrName>
                                        </p:attrNameLst>
                                      </p:cBhvr>
                                      <p:tavLst>
                                        <p:tav tm="0">
                                          <p:val>
                                            <p:fltVal val="0.5"/>
                                          </p:val>
                                        </p:tav>
                                        <p:tav tm="100000">
                                          <p:val>
                                            <p:strVal val="#ppt_x"/>
                                          </p:val>
                                        </p:tav>
                                      </p:tavLst>
                                    </p:anim>
                                    <p:anim calcmode="lin" valueType="num">
                                      <p:cBhvr>
                                        <p:cTn id="235" dur="3000" fill="hold"/>
                                        <p:tgtEl>
                                          <p:spTgt spid="42"/>
                                        </p:tgtEl>
                                        <p:attrNameLst>
                                          <p:attrName>ppt_y</p:attrName>
                                        </p:attrNameLst>
                                      </p:cBhvr>
                                      <p:tavLst>
                                        <p:tav tm="0">
                                          <p:val>
                                            <p:fltVal val="0.5"/>
                                          </p:val>
                                        </p:tav>
                                        <p:tav tm="100000">
                                          <p:val>
                                            <p:strVal val="#ppt_y"/>
                                          </p:val>
                                        </p:tav>
                                      </p:tavLst>
                                    </p:anim>
                                  </p:childTnLst>
                                </p:cTn>
                              </p:par>
                              <p:par>
                                <p:cTn id="236" presetID="23" presetClass="entr" presetSubtype="528" fill="hold" grpId="0" nodeType="withEffect">
                                  <p:stCondLst>
                                    <p:cond delay="0"/>
                                  </p:stCondLst>
                                  <p:childTnLst>
                                    <p:set>
                                      <p:cBhvr>
                                        <p:cTn id="237" dur="1" fill="hold">
                                          <p:stCondLst>
                                            <p:cond delay="0"/>
                                          </p:stCondLst>
                                        </p:cTn>
                                        <p:tgtEl>
                                          <p:spTgt spid="43"/>
                                        </p:tgtEl>
                                        <p:attrNameLst>
                                          <p:attrName>style.visibility</p:attrName>
                                        </p:attrNameLst>
                                      </p:cBhvr>
                                      <p:to>
                                        <p:strVal val="visible"/>
                                      </p:to>
                                    </p:set>
                                    <p:anim calcmode="lin" valueType="num">
                                      <p:cBhvr>
                                        <p:cTn id="238" dur="3000" fill="hold"/>
                                        <p:tgtEl>
                                          <p:spTgt spid="43"/>
                                        </p:tgtEl>
                                        <p:attrNameLst>
                                          <p:attrName>ppt_w</p:attrName>
                                        </p:attrNameLst>
                                      </p:cBhvr>
                                      <p:tavLst>
                                        <p:tav tm="0">
                                          <p:val>
                                            <p:fltVal val="0"/>
                                          </p:val>
                                        </p:tav>
                                        <p:tav tm="100000">
                                          <p:val>
                                            <p:strVal val="#ppt_w"/>
                                          </p:val>
                                        </p:tav>
                                      </p:tavLst>
                                    </p:anim>
                                    <p:anim calcmode="lin" valueType="num">
                                      <p:cBhvr>
                                        <p:cTn id="239" dur="3000" fill="hold"/>
                                        <p:tgtEl>
                                          <p:spTgt spid="43"/>
                                        </p:tgtEl>
                                        <p:attrNameLst>
                                          <p:attrName>ppt_h</p:attrName>
                                        </p:attrNameLst>
                                      </p:cBhvr>
                                      <p:tavLst>
                                        <p:tav tm="0">
                                          <p:val>
                                            <p:fltVal val="0"/>
                                          </p:val>
                                        </p:tav>
                                        <p:tav tm="100000">
                                          <p:val>
                                            <p:strVal val="#ppt_h"/>
                                          </p:val>
                                        </p:tav>
                                      </p:tavLst>
                                    </p:anim>
                                    <p:anim calcmode="lin" valueType="num">
                                      <p:cBhvr>
                                        <p:cTn id="240" dur="3000" fill="hold"/>
                                        <p:tgtEl>
                                          <p:spTgt spid="43"/>
                                        </p:tgtEl>
                                        <p:attrNameLst>
                                          <p:attrName>ppt_x</p:attrName>
                                        </p:attrNameLst>
                                      </p:cBhvr>
                                      <p:tavLst>
                                        <p:tav tm="0">
                                          <p:val>
                                            <p:fltVal val="0.5"/>
                                          </p:val>
                                        </p:tav>
                                        <p:tav tm="100000">
                                          <p:val>
                                            <p:strVal val="#ppt_x"/>
                                          </p:val>
                                        </p:tav>
                                      </p:tavLst>
                                    </p:anim>
                                    <p:anim calcmode="lin" valueType="num">
                                      <p:cBhvr>
                                        <p:cTn id="241" dur="3000" fill="hold"/>
                                        <p:tgtEl>
                                          <p:spTgt spid="43"/>
                                        </p:tgtEl>
                                        <p:attrNameLst>
                                          <p:attrName>ppt_y</p:attrName>
                                        </p:attrNameLst>
                                      </p:cBhvr>
                                      <p:tavLst>
                                        <p:tav tm="0">
                                          <p:val>
                                            <p:fltVal val="0.5"/>
                                          </p:val>
                                        </p:tav>
                                        <p:tav tm="100000">
                                          <p:val>
                                            <p:strVal val="#ppt_y"/>
                                          </p:val>
                                        </p:tav>
                                      </p:tavLst>
                                    </p:anim>
                                  </p:childTnLst>
                                </p:cTn>
                              </p:par>
                              <p:par>
                                <p:cTn id="242" presetID="23" presetClass="entr" presetSubtype="528" fill="hold" grpId="0" nodeType="withEffect">
                                  <p:stCondLst>
                                    <p:cond delay="0"/>
                                  </p:stCondLst>
                                  <p:childTnLst>
                                    <p:set>
                                      <p:cBhvr>
                                        <p:cTn id="243" dur="1" fill="hold">
                                          <p:stCondLst>
                                            <p:cond delay="0"/>
                                          </p:stCondLst>
                                        </p:cTn>
                                        <p:tgtEl>
                                          <p:spTgt spid="44"/>
                                        </p:tgtEl>
                                        <p:attrNameLst>
                                          <p:attrName>style.visibility</p:attrName>
                                        </p:attrNameLst>
                                      </p:cBhvr>
                                      <p:to>
                                        <p:strVal val="visible"/>
                                      </p:to>
                                    </p:set>
                                    <p:anim calcmode="lin" valueType="num">
                                      <p:cBhvr>
                                        <p:cTn id="244" dur="3000" fill="hold"/>
                                        <p:tgtEl>
                                          <p:spTgt spid="44"/>
                                        </p:tgtEl>
                                        <p:attrNameLst>
                                          <p:attrName>ppt_w</p:attrName>
                                        </p:attrNameLst>
                                      </p:cBhvr>
                                      <p:tavLst>
                                        <p:tav tm="0">
                                          <p:val>
                                            <p:fltVal val="0"/>
                                          </p:val>
                                        </p:tav>
                                        <p:tav tm="100000">
                                          <p:val>
                                            <p:strVal val="#ppt_w"/>
                                          </p:val>
                                        </p:tav>
                                      </p:tavLst>
                                    </p:anim>
                                    <p:anim calcmode="lin" valueType="num">
                                      <p:cBhvr>
                                        <p:cTn id="245" dur="3000" fill="hold"/>
                                        <p:tgtEl>
                                          <p:spTgt spid="44"/>
                                        </p:tgtEl>
                                        <p:attrNameLst>
                                          <p:attrName>ppt_h</p:attrName>
                                        </p:attrNameLst>
                                      </p:cBhvr>
                                      <p:tavLst>
                                        <p:tav tm="0">
                                          <p:val>
                                            <p:fltVal val="0"/>
                                          </p:val>
                                        </p:tav>
                                        <p:tav tm="100000">
                                          <p:val>
                                            <p:strVal val="#ppt_h"/>
                                          </p:val>
                                        </p:tav>
                                      </p:tavLst>
                                    </p:anim>
                                    <p:anim calcmode="lin" valueType="num">
                                      <p:cBhvr>
                                        <p:cTn id="246" dur="3000" fill="hold"/>
                                        <p:tgtEl>
                                          <p:spTgt spid="44"/>
                                        </p:tgtEl>
                                        <p:attrNameLst>
                                          <p:attrName>ppt_x</p:attrName>
                                        </p:attrNameLst>
                                      </p:cBhvr>
                                      <p:tavLst>
                                        <p:tav tm="0">
                                          <p:val>
                                            <p:fltVal val="0.5"/>
                                          </p:val>
                                        </p:tav>
                                        <p:tav tm="100000">
                                          <p:val>
                                            <p:strVal val="#ppt_x"/>
                                          </p:val>
                                        </p:tav>
                                      </p:tavLst>
                                    </p:anim>
                                    <p:anim calcmode="lin" valueType="num">
                                      <p:cBhvr>
                                        <p:cTn id="247" dur="3000" fill="hold"/>
                                        <p:tgtEl>
                                          <p:spTgt spid="44"/>
                                        </p:tgtEl>
                                        <p:attrNameLst>
                                          <p:attrName>ppt_y</p:attrName>
                                        </p:attrNameLst>
                                      </p:cBhvr>
                                      <p:tavLst>
                                        <p:tav tm="0">
                                          <p:val>
                                            <p:fltVal val="0.5"/>
                                          </p:val>
                                        </p:tav>
                                        <p:tav tm="100000">
                                          <p:val>
                                            <p:strVal val="#ppt_y"/>
                                          </p:val>
                                        </p:tav>
                                      </p:tavLst>
                                    </p:anim>
                                  </p:childTnLst>
                                </p:cTn>
                              </p:par>
                              <p:par>
                                <p:cTn id="248" presetID="23" presetClass="entr" presetSubtype="528" fill="hold" grpId="0" nodeType="withEffect">
                                  <p:stCondLst>
                                    <p:cond delay="0"/>
                                  </p:stCondLst>
                                  <p:childTnLst>
                                    <p:set>
                                      <p:cBhvr>
                                        <p:cTn id="249" dur="1" fill="hold">
                                          <p:stCondLst>
                                            <p:cond delay="0"/>
                                          </p:stCondLst>
                                        </p:cTn>
                                        <p:tgtEl>
                                          <p:spTgt spid="45"/>
                                        </p:tgtEl>
                                        <p:attrNameLst>
                                          <p:attrName>style.visibility</p:attrName>
                                        </p:attrNameLst>
                                      </p:cBhvr>
                                      <p:to>
                                        <p:strVal val="visible"/>
                                      </p:to>
                                    </p:set>
                                    <p:anim calcmode="lin" valueType="num">
                                      <p:cBhvr>
                                        <p:cTn id="250" dur="3000" fill="hold"/>
                                        <p:tgtEl>
                                          <p:spTgt spid="45"/>
                                        </p:tgtEl>
                                        <p:attrNameLst>
                                          <p:attrName>ppt_w</p:attrName>
                                        </p:attrNameLst>
                                      </p:cBhvr>
                                      <p:tavLst>
                                        <p:tav tm="0">
                                          <p:val>
                                            <p:fltVal val="0"/>
                                          </p:val>
                                        </p:tav>
                                        <p:tav tm="100000">
                                          <p:val>
                                            <p:strVal val="#ppt_w"/>
                                          </p:val>
                                        </p:tav>
                                      </p:tavLst>
                                    </p:anim>
                                    <p:anim calcmode="lin" valueType="num">
                                      <p:cBhvr>
                                        <p:cTn id="251" dur="3000" fill="hold"/>
                                        <p:tgtEl>
                                          <p:spTgt spid="45"/>
                                        </p:tgtEl>
                                        <p:attrNameLst>
                                          <p:attrName>ppt_h</p:attrName>
                                        </p:attrNameLst>
                                      </p:cBhvr>
                                      <p:tavLst>
                                        <p:tav tm="0">
                                          <p:val>
                                            <p:fltVal val="0"/>
                                          </p:val>
                                        </p:tav>
                                        <p:tav tm="100000">
                                          <p:val>
                                            <p:strVal val="#ppt_h"/>
                                          </p:val>
                                        </p:tav>
                                      </p:tavLst>
                                    </p:anim>
                                    <p:anim calcmode="lin" valueType="num">
                                      <p:cBhvr>
                                        <p:cTn id="252" dur="3000" fill="hold"/>
                                        <p:tgtEl>
                                          <p:spTgt spid="45"/>
                                        </p:tgtEl>
                                        <p:attrNameLst>
                                          <p:attrName>ppt_x</p:attrName>
                                        </p:attrNameLst>
                                      </p:cBhvr>
                                      <p:tavLst>
                                        <p:tav tm="0">
                                          <p:val>
                                            <p:fltVal val="0.5"/>
                                          </p:val>
                                        </p:tav>
                                        <p:tav tm="100000">
                                          <p:val>
                                            <p:strVal val="#ppt_x"/>
                                          </p:val>
                                        </p:tav>
                                      </p:tavLst>
                                    </p:anim>
                                    <p:anim calcmode="lin" valueType="num">
                                      <p:cBhvr>
                                        <p:cTn id="253" dur="3000" fill="hold"/>
                                        <p:tgtEl>
                                          <p:spTgt spid="45"/>
                                        </p:tgtEl>
                                        <p:attrNameLst>
                                          <p:attrName>ppt_y</p:attrName>
                                        </p:attrNameLst>
                                      </p:cBhvr>
                                      <p:tavLst>
                                        <p:tav tm="0">
                                          <p:val>
                                            <p:fltVal val="0.5"/>
                                          </p:val>
                                        </p:tav>
                                        <p:tav tm="100000">
                                          <p:val>
                                            <p:strVal val="#ppt_y"/>
                                          </p:val>
                                        </p:tav>
                                      </p:tavLst>
                                    </p:anim>
                                  </p:childTnLst>
                                </p:cTn>
                              </p:par>
                              <p:par>
                                <p:cTn id="254" presetID="23" presetClass="entr" presetSubtype="528" fill="hold" grpId="0" nodeType="withEffect">
                                  <p:stCondLst>
                                    <p:cond delay="0"/>
                                  </p:stCondLst>
                                  <p:childTnLst>
                                    <p:set>
                                      <p:cBhvr>
                                        <p:cTn id="255" dur="1" fill="hold">
                                          <p:stCondLst>
                                            <p:cond delay="0"/>
                                          </p:stCondLst>
                                        </p:cTn>
                                        <p:tgtEl>
                                          <p:spTgt spid="46"/>
                                        </p:tgtEl>
                                        <p:attrNameLst>
                                          <p:attrName>style.visibility</p:attrName>
                                        </p:attrNameLst>
                                      </p:cBhvr>
                                      <p:to>
                                        <p:strVal val="visible"/>
                                      </p:to>
                                    </p:set>
                                    <p:anim calcmode="lin" valueType="num">
                                      <p:cBhvr>
                                        <p:cTn id="256" dur="3000" fill="hold"/>
                                        <p:tgtEl>
                                          <p:spTgt spid="46"/>
                                        </p:tgtEl>
                                        <p:attrNameLst>
                                          <p:attrName>ppt_w</p:attrName>
                                        </p:attrNameLst>
                                      </p:cBhvr>
                                      <p:tavLst>
                                        <p:tav tm="0">
                                          <p:val>
                                            <p:fltVal val="0"/>
                                          </p:val>
                                        </p:tav>
                                        <p:tav tm="100000">
                                          <p:val>
                                            <p:strVal val="#ppt_w"/>
                                          </p:val>
                                        </p:tav>
                                      </p:tavLst>
                                    </p:anim>
                                    <p:anim calcmode="lin" valueType="num">
                                      <p:cBhvr>
                                        <p:cTn id="257" dur="3000" fill="hold"/>
                                        <p:tgtEl>
                                          <p:spTgt spid="46"/>
                                        </p:tgtEl>
                                        <p:attrNameLst>
                                          <p:attrName>ppt_h</p:attrName>
                                        </p:attrNameLst>
                                      </p:cBhvr>
                                      <p:tavLst>
                                        <p:tav tm="0">
                                          <p:val>
                                            <p:fltVal val="0"/>
                                          </p:val>
                                        </p:tav>
                                        <p:tav tm="100000">
                                          <p:val>
                                            <p:strVal val="#ppt_h"/>
                                          </p:val>
                                        </p:tav>
                                      </p:tavLst>
                                    </p:anim>
                                    <p:anim calcmode="lin" valueType="num">
                                      <p:cBhvr>
                                        <p:cTn id="258" dur="3000" fill="hold"/>
                                        <p:tgtEl>
                                          <p:spTgt spid="46"/>
                                        </p:tgtEl>
                                        <p:attrNameLst>
                                          <p:attrName>ppt_x</p:attrName>
                                        </p:attrNameLst>
                                      </p:cBhvr>
                                      <p:tavLst>
                                        <p:tav tm="0">
                                          <p:val>
                                            <p:fltVal val="0.5"/>
                                          </p:val>
                                        </p:tav>
                                        <p:tav tm="100000">
                                          <p:val>
                                            <p:strVal val="#ppt_x"/>
                                          </p:val>
                                        </p:tav>
                                      </p:tavLst>
                                    </p:anim>
                                    <p:anim calcmode="lin" valueType="num">
                                      <p:cBhvr>
                                        <p:cTn id="259" dur="3000" fill="hold"/>
                                        <p:tgtEl>
                                          <p:spTgt spid="46"/>
                                        </p:tgtEl>
                                        <p:attrNameLst>
                                          <p:attrName>ppt_y</p:attrName>
                                        </p:attrNameLst>
                                      </p:cBhvr>
                                      <p:tavLst>
                                        <p:tav tm="0">
                                          <p:val>
                                            <p:fltVal val="0.5"/>
                                          </p:val>
                                        </p:tav>
                                        <p:tav tm="100000">
                                          <p:val>
                                            <p:strVal val="#ppt_y"/>
                                          </p:val>
                                        </p:tav>
                                      </p:tavLst>
                                    </p:anim>
                                  </p:childTnLst>
                                </p:cTn>
                              </p:par>
                              <p:par>
                                <p:cTn id="260" presetID="23" presetClass="entr" presetSubtype="528" fill="hold" grpId="0" nodeType="withEffect">
                                  <p:stCondLst>
                                    <p:cond delay="0"/>
                                  </p:stCondLst>
                                  <p:childTnLst>
                                    <p:set>
                                      <p:cBhvr>
                                        <p:cTn id="261" dur="1" fill="hold">
                                          <p:stCondLst>
                                            <p:cond delay="0"/>
                                          </p:stCondLst>
                                        </p:cTn>
                                        <p:tgtEl>
                                          <p:spTgt spid="47"/>
                                        </p:tgtEl>
                                        <p:attrNameLst>
                                          <p:attrName>style.visibility</p:attrName>
                                        </p:attrNameLst>
                                      </p:cBhvr>
                                      <p:to>
                                        <p:strVal val="visible"/>
                                      </p:to>
                                    </p:set>
                                    <p:anim calcmode="lin" valueType="num">
                                      <p:cBhvr>
                                        <p:cTn id="262" dur="3000" fill="hold"/>
                                        <p:tgtEl>
                                          <p:spTgt spid="47"/>
                                        </p:tgtEl>
                                        <p:attrNameLst>
                                          <p:attrName>ppt_w</p:attrName>
                                        </p:attrNameLst>
                                      </p:cBhvr>
                                      <p:tavLst>
                                        <p:tav tm="0">
                                          <p:val>
                                            <p:fltVal val="0"/>
                                          </p:val>
                                        </p:tav>
                                        <p:tav tm="100000">
                                          <p:val>
                                            <p:strVal val="#ppt_w"/>
                                          </p:val>
                                        </p:tav>
                                      </p:tavLst>
                                    </p:anim>
                                    <p:anim calcmode="lin" valueType="num">
                                      <p:cBhvr>
                                        <p:cTn id="263" dur="3000" fill="hold"/>
                                        <p:tgtEl>
                                          <p:spTgt spid="47"/>
                                        </p:tgtEl>
                                        <p:attrNameLst>
                                          <p:attrName>ppt_h</p:attrName>
                                        </p:attrNameLst>
                                      </p:cBhvr>
                                      <p:tavLst>
                                        <p:tav tm="0">
                                          <p:val>
                                            <p:fltVal val="0"/>
                                          </p:val>
                                        </p:tav>
                                        <p:tav tm="100000">
                                          <p:val>
                                            <p:strVal val="#ppt_h"/>
                                          </p:val>
                                        </p:tav>
                                      </p:tavLst>
                                    </p:anim>
                                    <p:anim calcmode="lin" valueType="num">
                                      <p:cBhvr>
                                        <p:cTn id="264" dur="3000" fill="hold"/>
                                        <p:tgtEl>
                                          <p:spTgt spid="47"/>
                                        </p:tgtEl>
                                        <p:attrNameLst>
                                          <p:attrName>ppt_x</p:attrName>
                                        </p:attrNameLst>
                                      </p:cBhvr>
                                      <p:tavLst>
                                        <p:tav tm="0">
                                          <p:val>
                                            <p:fltVal val="0.5"/>
                                          </p:val>
                                        </p:tav>
                                        <p:tav tm="100000">
                                          <p:val>
                                            <p:strVal val="#ppt_x"/>
                                          </p:val>
                                        </p:tav>
                                      </p:tavLst>
                                    </p:anim>
                                    <p:anim calcmode="lin" valueType="num">
                                      <p:cBhvr>
                                        <p:cTn id="265" dur="3000" fill="hold"/>
                                        <p:tgtEl>
                                          <p:spTgt spid="47"/>
                                        </p:tgtEl>
                                        <p:attrNameLst>
                                          <p:attrName>ppt_y</p:attrName>
                                        </p:attrNameLst>
                                      </p:cBhvr>
                                      <p:tavLst>
                                        <p:tav tm="0">
                                          <p:val>
                                            <p:fltVal val="0.5"/>
                                          </p:val>
                                        </p:tav>
                                        <p:tav tm="100000">
                                          <p:val>
                                            <p:strVal val="#ppt_y"/>
                                          </p:val>
                                        </p:tav>
                                      </p:tavLst>
                                    </p:anim>
                                  </p:childTnLst>
                                </p:cTn>
                              </p:par>
                              <p:par>
                                <p:cTn id="266" presetID="23" presetClass="entr" presetSubtype="528" fill="hold" grpId="0" nodeType="withEffect">
                                  <p:stCondLst>
                                    <p:cond delay="0"/>
                                  </p:stCondLst>
                                  <p:childTnLst>
                                    <p:set>
                                      <p:cBhvr>
                                        <p:cTn id="267" dur="1" fill="hold">
                                          <p:stCondLst>
                                            <p:cond delay="0"/>
                                          </p:stCondLst>
                                        </p:cTn>
                                        <p:tgtEl>
                                          <p:spTgt spid="48"/>
                                        </p:tgtEl>
                                        <p:attrNameLst>
                                          <p:attrName>style.visibility</p:attrName>
                                        </p:attrNameLst>
                                      </p:cBhvr>
                                      <p:to>
                                        <p:strVal val="visible"/>
                                      </p:to>
                                    </p:set>
                                    <p:anim calcmode="lin" valueType="num">
                                      <p:cBhvr>
                                        <p:cTn id="268" dur="3000" fill="hold"/>
                                        <p:tgtEl>
                                          <p:spTgt spid="48"/>
                                        </p:tgtEl>
                                        <p:attrNameLst>
                                          <p:attrName>ppt_w</p:attrName>
                                        </p:attrNameLst>
                                      </p:cBhvr>
                                      <p:tavLst>
                                        <p:tav tm="0">
                                          <p:val>
                                            <p:fltVal val="0"/>
                                          </p:val>
                                        </p:tav>
                                        <p:tav tm="100000">
                                          <p:val>
                                            <p:strVal val="#ppt_w"/>
                                          </p:val>
                                        </p:tav>
                                      </p:tavLst>
                                    </p:anim>
                                    <p:anim calcmode="lin" valueType="num">
                                      <p:cBhvr>
                                        <p:cTn id="269" dur="3000" fill="hold"/>
                                        <p:tgtEl>
                                          <p:spTgt spid="48"/>
                                        </p:tgtEl>
                                        <p:attrNameLst>
                                          <p:attrName>ppt_h</p:attrName>
                                        </p:attrNameLst>
                                      </p:cBhvr>
                                      <p:tavLst>
                                        <p:tav tm="0">
                                          <p:val>
                                            <p:fltVal val="0"/>
                                          </p:val>
                                        </p:tav>
                                        <p:tav tm="100000">
                                          <p:val>
                                            <p:strVal val="#ppt_h"/>
                                          </p:val>
                                        </p:tav>
                                      </p:tavLst>
                                    </p:anim>
                                    <p:anim calcmode="lin" valueType="num">
                                      <p:cBhvr>
                                        <p:cTn id="270" dur="3000" fill="hold"/>
                                        <p:tgtEl>
                                          <p:spTgt spid="48"/>
                                        </p:tgtEl>
                                        <p:attrNameLst>
                                          <p:attrName>ppt_x</p:attrName>
                                        </p:attrNameLst>
                                      </p:cBhvr>
                                      <p:tavLst>
                                        <p:tav tm="0">
                                          <p:val>
                                            <p:fltVal val="0.5"/>
                                          </p:val>
                                        </p:tav>
                                        <p:tav tm="100000">
                                          <p:val>
                                            <p:strVal val="#ppt_x"/>
                                          </p:val>
                                        </p:tav>
                                      </p:tavLst>
                                    </p:anim>
                                    <p:anim calcmode="lin" valueType="num">
                                      <p:cBhvr>
                                        <p:cTn id="271" dur="3000" fill="hold"/>
                                        <p:tgtEl>
                                          <p:spTgt spid="48"/>
                                        </p:tgtEl>
                                        <p:attrNameLst>
                                          <p:attrName>ppt_y</p:attrName>
                                        </p:attrNameLst>
                                      </p:cBhvr>
                                      <p:tavLst>
                                        <p:tav tm="0">
                                          <p:val>
                                            <p:fltVal val="0.5"/>
                                          </p:val>
                                        </p:tav>
                                        <p:tav tm="100000">
                                          <p:val>
                                            <p:strVal val="#ppt_y"/>
                                          </p:val>
                                        </p:tav>
                                      </p:tavLst>
                                    </p:anim>
                                  </p:childTnLst>
                                </p:cTn>
                              </p:par>
                              <p:par>
                                <p:cTn id="272" presetID="23" presetClass="entr" presetSubtype="528" fill="hold" grpId="0" nodeType="withEffect">
                                  <p:stCondLst>
                                    <p:cond delay="0"/>
                                  </p:stCondLst>
                                  <p:childTnLst>
                                    <p:set>
                                      <p:cBhvr>
                                        <p:cTn id="273" dur="1" fill="hold">
                                          <p:stCondLst>
                                            <p:cond delay="0"/>
                                          </p:stCondLst>
                                        </p:cTn>
                                        <p:tgtEl>
                                          <p:spTgt spid="49"/>
                                        </p:tgtEl>
                                        <p:attrNameLst>
                                          <p:attrName>style.visibility</p:attrName>
                                        </p:attrNameLst>
                                      </p:cBhvr>
                                      <p:to>
                                        <p:strVal val="visible"/>
                                      </p:to>
                                    </p:set>
                                    <p:anim calcmode="lin" valueType="num">
                                      <p:cBhvr>
                                        <p:cTn id="274" dur="3000" fill="hold"/>
                                        <p:tgtEl>
                                          <p:spTgt spid="49"/>
                                        </p:tgtEl>
                                        <p:attrNameLst>
                                          <p:attrName>ppt_w</p:attrName>
                                        </p:attrNameLst>
                                      </p:cBhvr>
                                      <p:tavLst>
                                        <p:tav tm="0">
                                          <p:val>
                                            <p:fltVal val="0"/>
                                          </p:val>
                                        </p:tav>
                                        <p:tav tm="100000">
                                          <p:val>
                                            <p:strVal val="#ppt_w"/>
                                          </p:val>
                                        </p:tav>
                                      </p:tavLst>
                                    </p:anim>
                                    <p:anim calcmode="lin" valueType="num">
                                      <p:cBhvr>
                                        <p:cTn id="275" dur="3000" fill="hold"/>
                                        <p:tgtEl>
                                          <p:spTgt spid="49"/>
                                        </p:tgtEl>
                                        <p:attrNameLst>
                                          <p:attrName>ppt_h</p:attrName>
                                        </p:attrNameLst>
                                      </p:cBhvr>
                                      <p:tavLst>
                                        <p:tav tm="0">
                                          <p:val>
                                            <p:fltVal val="0"/>
                                          </p:val>
                                        </p:tav>
                                        <p:tav tm="100000">
                                          <p:val>
                                            <p:strVal val="#ppt_h"/>
                                          </p:val>
                                        </p:tav>
                                      </p:tavLst>
                                    </p:anim>
                                    <p:anim calcmode="lin" valueType="num">
                                      <p:cBhvr>
                                        <p:cTn id="276" dur="3000" fill="hold"/>
                                        <p:tgtEl>
                                          <p:spTgt spid="49"/>
                                        </p:tgtEl>
                                        <p:attrNameLst>
                                          <p:attrName>ppt_x</p:attrName>
                                        </p:attrNameLst>
                                      </p:cBhvr>
                                      <p:tavLst>
                                        <p:tav tm="0">
                                          <p:val>
                                            <p:fltVal val="0.5"/>
                                          </p:val>
                                        </p:tav>
                                        <p:tav tm="100000">
                                          <p:val>
                                            <p:strVal val="#ppt_x"/>
                                          </p:val>
                                        </p:tav>
                                      </p:tavLst>
                                    </p:anim>
                                    <p:anim calcmode="lin" valueType="num">
                                      <p:cBhvr>
                                        <p:cTn id="277" dur="3000" fill="hold"/>
                                        <p:tgtEl>
                                          <p:spTgt spid="49"/>
                                        </p:tgtEl>
                                        <p:attrNameLst>
                                          <p:attrName>ppt_y</p:attrName>
                                        </p:attrNameLst>
                                      </p:cBhvr>
                                      <p:tavLst>
                                        <p:tav tm="0">
                                          <p:val>
                                            <p:fltVal val="0.5"/>
                                          </p:val>
                                        </p:tav>
                                        <p:tav tm="100000">
                                          <p:val>
                                            <p:strVal val="#ppt_y"/>
                                          </p:val>
                                        </p:tav>
                                      </p:tavLst>
                                    </p:anim>
                                  </p:childTnLst>
                                </p:cTn>
                              </p:par>
                              <p:par>
                                <p:cTn id="278" presetID="23" presetClass="entr" presetSubtype="528" fill="hold" grpId="0" nodeType="withEffect">
                                  <p:stCondLst>
                                    <p:cond delay="0"/>
                                  </p:stCondLst>
                                  <p:childTnLst>
                                    <p:set>
                                      <p:cBhvr>
                                        <p:cTn id="279" dur="1" fill="hold">
                                          <p:stCondLst>
                                            <p:cond delay="0"/>
                                          </p:stCondLst>
                                        </p:cTn>
                                        <p:tgtEl>
                                          <p:spTgt spid="50"/>
                                        </p:tgtEl>
                                        <p:attrNameLst>
                                          <p:attrName>style.visibility</p:attrName>
                                        </p:attrNameLst>
                                      </p:cBhvr>
                                      <p:to>
                                        <p:strVal val="visible"/>
                                      </p:to>
                                    </p:set>
                                    <p:anim calcmode="lin" valueType="num">
                                      <p:cBhvr>
                                        <p:cTn id="280" dur="3000" fill="hold"/>
                                        <p:tgtEl>
                                          <p:spTgt spid="50"/>
                                        </p:tgtEl>
                                        <p:attrNameLst>
                                          <p:attrName>ppt_w</p:attrName>
                                        </p:attrNameLst>
                                      </p:cBhvr>
                                      <p:tavLst>
                                        <p:tav tm="0">
                                          <p:val>
                                            <p:fltVal val="0"/>
                                          </p:val>
                                        </p:tav>
                                        <p:tav tm="100000">
                                          <p:val>
                                            <p:strVal val="#ppt_w"/>
                                          </p:val>
                                        </p:tav>
                                      </p:tavLst>
                                    </p:anim>
                                    <p:anim calcmode="lin" valueType="num">
                                      <p:cBhvr>
                                        <p:cTn id="281" dur="3000" fill="hold"/>
                                        <p:tgtEl>
                                          <p:spTgt spid="50"/>
                                        </p:tgtEl>
                                        <p:attrNameLst>
                                          <p:attrName>ppt_h</p:attrName>
                                        </p:attrNameLst>
                                      </p:cBhvr>
                                      <p:tavLst>
                                        <p:tav tm="0">
                                          <p:val>
                                            <p:fltVal val="0"/>
                                          </p:val>
                                        </p:tav>
                                        <p:tav tm="100000">
                                          <p:val>
                                            <p:strVal val="#ppt_h"/>
                                          </p:val>
                                        </p:tav>
                                      </p:tavLst>
                                    </p:anim>
                                    <p:anim calcmode="lin" valueType="num">
                                      <p:cBhvr>
                                        <p:cTn id="282" dur="3000" fill="hold"/>
                                        <p:tgtEl>
                                          <p:spTgt spid="50"/>
                                        </p:tgtEl>
                                        <p:attrNameLst>
                                          <p:attrName>ppt_x</p:attrName>
                                        </p:attrNameLst>
                                      </p:cBhvr>
                                      <p:tavLst>
                                        <p:tav tm="0">
                                          <p:val>
                                            <p:fltVal val="0.5"/>
                                          </p:val>
                                        </p:tav>
                                        <p:tav tm="100000">
                                          <p:val>
                                            <p:strVal val="#ppt_x"/>
                                          </p:val>
                                        </p:tav>
                                      </p:tavLst>
                                    </p:anim>
                                    <p:anim calcmode="lin" valueType="num">
                                      <p:cBhvr>
                                        <p:cTn id="283" dur="3000" fill="hold"/>
                                        <p:tgtEl>
                                          <p:spTgt spid="50"/>
                                        </p:tgtEl>
                                        <p:attrNameLst>
                                          <p:attrName>ppt_y</p:attrName>
                                        </p:attrNameLst>
                                      </p:cBhvr>
                                      <p:tavLst>
                                        <p:tav tm="0">
                                          <p:val>
                                            <p:fltVal val="0.5"/>
                                          </p:val>
                                        </p:tav>
                                        <p:tav tm="100000">
                                          <p:val>
                                            <p:strVal val="#ppt_y"/>
                                          </p:val>
                                        </p:tav>
                                      </p:tavLst>
                                    </p:anim>
                                  </p:childTnLst>
                                </p:cTn>
                              </p:par>
                              <p:par>
                                <p:cTn id="284" presetID="23" presetClass="entr" presetSubtype="528" fill="hold" grpId="0" nodeType="withEffect">
                                  <p:stCondLst>
                                    <p:cond delay="0"/>
                                  </p:stCondLst>
                                  <p:childTnLst>
                                    <p:set>
                                      <p:cBhvr>
                                        <p:cTn id="285" dur="1" fill="hold">
                                          <p:stCondLst>
                                            <p:cond delay="0"/>
                                          </p:stCondLst>
                                        </p:cTn>
                                        <p:tgtEl>
                                          <p:spTgt spid="51"/>
                                        </p:tgtEl>
                                        <p:attrNameLst>
                                          <p:attrName>style.visibility</p:attrName>
                                        </p:attrNameLst>
                                      </p:cBhvr>
                                      <p:to>
                                        <p:strVal val="visible"/>
                                      </p:to>
                                    </p:set>
                                    <p:anim calcmode="lin" valueType="num">
                                      <p:cBhvr>
                                        <p:cTn id="286" dur="3000" fill="hold"/>
                                        <p:tgtEl>
                                          <p:spTgt spid="51"/>
                                        </p:tgtEl>
                                        <p:attrNameLst>
                                          <p:attrName>ppt_w</p:attrName>
                                        </p:attrNameLst>
                                      </p:cBhvr>
                                      <p:tavLst>
                                        <p:tav tm="0">
                                          <p:val>
                                            <p:fltVal val="0"/>
                                          </p:val>
                                        </p:tav>
                                        <p:tav tm="100000">
                                          <p:val>
                                            <p:strVal val="#ppt_w"/>
                                          </p:val>
                                        </p:tav>
                                      </p:tavLst>
                                    </p:anim>
                                    <p:anim calcmode="lin" valueType="num">
                                      <p:cBhvr>
                                        <p:cTn id="287" dur="3000" fill="hold"/>
                                        <p:tgtEl>
                                          <p:spTgt spid="51"/>
                                        </p:tgtEl>
                                        <p:attrNameLst>
                                          <p:attrName>ppt_h</p:attrName>
                                        </p:attrNameLst>
                                      </p:cBhvr>
                                      <p:tavLst>
                                        <p:tav tm="0">
                                          <p:val>
                                            <p:fltVal val="0"/>
                                          </p:val>
                                        </p:tav>
                                        <p:tav tm="100000">
                                          <p:val>
                                            <p:strVal val="#ppt_h"/>
                                          </p:val>
                                        </p:tav>
                                      </p:tavLst>
                                    </p:anim>
                                    <p:anim calcmode="lin" valueType="num">
                                      <p:cBhvr>
                                        <p:cTn id="288" dur="3000" fill="hold"/>
                                        <p:tgtEl>
                                          <p:spTgt spid="51"/>
                                        </p:tgtEl>
                                        <p:attrNameLst>
                                          <p:attrName>ppt_x</p:attrName>
                                        </p:attrNameLst>
                                      </p:cBhvr>
                                      <p:tavLst>
                                        <p:tav tm="0">
                                          <p:val>
                                            <p:fltVal val="0.5"/>
                                          </p:val>
                                        </p:tav>
                                        <p:tav tm="100000">
                                          <p:val>
                                            <p:strVal val="#ppt_x"/>
                                          </p:val>
                                        </p:tav>
                                      </p:tavLst>
                                    </p:anim>
                                    <p:anim calcmode="lin" valueType="num">
                                      <p:cBhvr>
                                        <p:cTn id="289" dur="3000" fill="hold"/>
                                        <p:tgtEl>
                                          <p:spTgt spid="51"/>
                                        </p:tgtEl>
                                        <p:attrNameLst>
                                          <p:attrName>ppt_y</p:attrName>
                                        </p:attrNameLst>
                                      </p:cBhvr>
                                      <p:tavLst>
                                        <p:tav tm="0">
                                          <p:val>
                                            <p:fltVal val="0.5"/>
                                          </p:val>
                                        </p:tav>
                                        <p:tav tm="100000">
                                          <p:val>
                                            <p:strVal val="#ppt_y"/>
                                          </p:val>
                                        </p:tav>
                                      </p:tavLst>
                                    </p:anim>
                                  </p:childTnLst>
                                </p:cTn>
                              </p:par>
                              <p:par>
                                <p:cTn id="290" presetID="23" presetClass="entr" presetSubtype="528" fill="hold" grpId="0" nodeType="withEffect">
                                  <p:stCondLst>
                                    <p:cond delay="0"/>
                                  </p:stCondLst>
                                  <p:childTnLst>
                                    <p:set>
                                      <p:cBhvr>
                                        <p:cTn id="291" dur="1" fill="hold">
                                          <p:stCondLst>
                                            <p:cond delay="0"/>
                                          </p:stCondLst>
                                        </p:cTn>
                                        <p:tgtEl>
                                          <p:spTgt spid="52"/>
                                        </p:tgtEl>
                                        <p:attrNameLst>
                                          <p:attrName>style.visibility</p:attrName>
                                        </p:attrNameLst>
                                      </p:cBhvr>
                                      <p:to>
                                        <p:strVal val="visible"/>
                                      </p:to>
                                    </p:set>
                                    <p:anim calcmode="lin" valueType="num">
                                      <p:cBhvr>
                                        <p:cTn id="292" dur="3000" fill="hold"/>
                                        <p:tgtEl>
                                          <p:spTgt spid="52"/>
                                        </p:tgtEl>
                                        <p:attrNameLst>
                                          <p:attrName>ppt_w</p:attrName>
                                        </p:attrNameLst>
                                      </p:cBhvr>
                                      <p:tavLst>
                                        <p:tav tm="0">
                                          <p:val>
                                            <p:fltVal val="0"/>
                                          </p:val>
                                        </p:tav>
                                        <p:tav tm="100000">
                                          <p:val>
                                            <p:strVal val="#ppt_w"/>
                                          </p:val>
                                        </p:tav>
                                      </p:tavLst>
                                    </p:anim>
                                    <p:anim calcmode="lin" valueType="num">
                                      <p:cBhvr>
                                        <p:cTn id="293" dur="3000" fill="hold"/>
                                        <p:tgtEl>
                                          <p:spTgt spid="52"/>
                                        </p:tgtEl>
                                        <p:attrNameLst>
                                          <p:attrName>ppt_h</p:attrName>
                                        </p:attrNameLst>
                                      </p:cBhvr>
                                      <p:tavLst>
                                        <p:tav tm="0">
                                          <p:val>
                                            <p:fltVal val="0"/>
                                          </p:val>
                                        </p:tav>
                                        <p:tav tm="100000">
                                          <p:val>
                                            <p:strVal val="#ppt_h"/>
                                          </p:val>
                                        </p:tav>
                                      </p:tavLst>
                                    </p:anim>
                                    <p:anim calcmode="lin" valueType="num">
                                      <p:cBhvr>
                                        <p:cTn id="294" dur="3000" fill="hold"/>
                                        <p:tgtEl>
                                          <p:spTgt spid="52"/>
                                        </p:tgtEl>
                                        <p:attrNameLst>
                                          <p:attrName>ppt_x</p:attrName>
                                        </p:attrNameLst>
                                      </p:cBhvr>
                                      <p:tavLst>
                                        <p:tav tm="0">
                                          <p:val>
                                            <p:fltVal val="0.5"/>
                                          </p:val>
                                        </p:tav>
                                        <p:tav tm="100000">
                                          <p:val>
                                            <p:strVal val="#ppt_x"/>
                                          </p:val>
                                        </p:tav>
                                      </p:tavLst>
                                    </p:anim>
                                    <p:anim calcmode="lin" valueType="num">
                                      <p:cBhvr>
                                        <p:cTn id="295" dur="3000" fill="hold"/>
                                        <p:tgtEl>
                                          <p:spTgt spid="52"/>
                                        </p:tgtEl>
                                        <p:attrNameLst>
                                          <p:attrName>ppt_y</p:attrName>
                                        </p:attrNameLst>
                                      </p:cBhvr>
                                      <p:tavLst>
                                        <p:tav tm="0">
                                          <p:val>
                                            <p:fltVal val="0.5"/>
                                          </p:val>
                                        </p:tav>
                                        <p:tav tm="100000">
                                          <p:val>
                                            <p:strVal val="#ppt_y"/>
                                          </p:val>
                                        </p:tav>
                                      </p:tavLst>
                                    </p:anim>
                                  </p:childTnLst>
                                </p:cTn>
                              </p:par>
                              <p:par>
                                <p:cTn id="296" presetID="23" presetClass="entr" presetSubtype="528" fill="hold" grpId="0" nodeType="withEffect">
                                  <p:stCondLst>
                                    <p:cond delay="0"/>
                                  </p:stCondLst>
                                  <p:childTnLst>
                                    <p:set>
                                      <p:cBhvr>
                                        <p:cTn id="297" dur="1" fill="hold">
                                          <p:stCondLst>
                                            <p:cond delay="0"/>
                                          </p:stCondLst>
                                        </p:cTn>
                                        <p:tgtEl>
                                          <p:spTgt spid="53"/>
                                        </p:tgtEl>
                                        <p:attrNameLst>
                                          <p:attrName>style.visibility</p:attrName>
                                        </p:attrNameLst>
                                      </p:cBhvr>
                                      <p:to>
                                        <p:strVal val="visible"/>
                                      </p:to>
                                    </p:set>
                                    <p:anim calcmode="lin" valueType="num">
                                      <p:cBhvr>
                                        <p:cTn id="298" dur="3000" fill="hold"/>
                                        <p:tgtEl>
                                          <p:spTgt spid="53"/>
                                        </p:tgtEl>
                                        <p:attrNameLst>
                                          <p:attrName>ppt_w</p:attrName>
                                        </p:attrNameLst>
                                      </p:cBhvr>
                                      <p:tavLst>
                                        <p:tav tm="0">
                                          <p:val>
                                            <p:fltVal val="0"/>
                                          </p:val>
                                        </p:tav>
                                        <p:tav tm="100000">
                                          <p:val>
                                            <p:strVal val="#ppt_w"/>
                                          </p:val>
                                        </p:tav>
                                      </p:tavLst>
                                    </p:anim>
                                    <p:anim calcmode="lin" valueType="num">
                                      <p:cBhvr>
                                        <p:cTn id="299" dur="3000" fill="hold"/>
                                        <p:tgtEl>
                                          <p:spTgt spid="53"/>
                                        </p:tgtEl>
                                        <p:attrNameLst>
                                          <p:attrName>ppt_h</p:attrName>
                                        </p:attrNameLst>
                                      </p:cBhvr>
                                      <p:tavLst>
                                        <p:tav tm="0">
                                          <p:val>
                                            <p:fltVal val="0"/>
                                          </p:val>
                                        </p:tav>
                                        <p:tav tm="100000">
                                          <p:val>
                                            <p:strVal val="#ppt_h"/>
                                          </p:val>
                                        </p:tav>
                                      </p:tavLst>
                                    </p:anim>
                                    <p:anim calcmode="lin" valueType="num">
                                      <p:cBhvr>
                                        <p:cTn id="300" dur="3000" fill="hold"/>
                                        <p:tgtEl>
                                          <p:spTgt spid="53"/>
                                        </p:tgtEl>
                                        <p:attrNameLst>
                                          <p:attrName>ppt_x</p:attrName>
                                        </p:attrNameLst>
                                      </p:cBhvr>
                                      <p:tavLst>
                                        <p:tav tm="0">
                                          <p:val>
                                            <p:fltVal val="0.5"/>
                                          </p:val>
                                        </p:tav>
                                        <p:tav tm="100000">
                                          <p:val>
                                            <p:strVal val="#ppt_x"/>
                                          </p:val>
                                        </p:tav>
                                      </p:tavLst>
                                    </p:anim>
                                    <p:anim calcmode="lin" valueType="num">
                                      <p:cBhvr>
                                        <p:cTn id="301" dur="3000" fill="hold"/>
                                        <p:tgtEl>
                                          <p:spTgt spid="53"/>
                                        </p:tgtEl>
                                        <p:attrNameLst>
                                          <p:attrName>ppt_y</p:attrName>
                                        </p:attrNameLst>
                                      </p:cBhvr>
                                      <p:tavLst>
                                        <p:tav tm="0">
                                          <p:val>
                                            <p:fltVal val="0.5"/>
                                          </p:val>
                                        </p:tav>
                                        <p:tav tm="100000">
                                          <p:val>
                                            <p:strVal val="#ppt_y"/>
                                          </p:val>
                                        </p:tav>
                                      </p:tavLst>
                                    </p:anim>
                                  </p:childTnLst>
                                </p:cTn>
                              </p:par>
                              <p:par>
                                <p:cTn id="302" presetID="23" presetClass="entr" presetSubtype="528" fill="hold" grpId="0" nodeType="withEffect">
                                  <p:stCondLst>
                                    <p:cond delay="0"/>
                                  </p:stCondLst>
                                  <p:childTnLst>
                                    <p:set>
                                      <p:cBhvr>
                                        <p:cTn id="303" dur="1" fill="hold">
                                          <p:stCondLst>
                                            <p:cond delay="0"/>
                                          </p:stCondLst>
                                        </p:cTn>
                                        <p:tgtEl>
                                          <p:spTgt spid="54"/>
                                        </p:tgtEl>
                                        <p:attrNameLst>
                                          <p:attrName>style.visibility</p:attrName>
                                        </p:attrNameLst>
                                      </p:cBhvr>
                                      <p:to>
                                        <p:strVal val="visible"/>
                                      </p:to>
                                    </p:set>
                                    <p:anim calcmode="lin" valueType="num">
                                      <p:cBhvr>
                                        <p:cTn id="304" dur="3000" fill="hold"/>
                                        <p:tgtEl>
                                          <p:spTgt spid="54"/>
                                        </p:tgtEl>
                                        <p:attrNameLst>
                                          <p:attrName>ppt_w</p:attrName>
                                        </p:attrNameLst>
                                      </p:cBhvr>
                                      <p:tavLst>
                                        <p:tav tm="0">
                                          <p:val>
                                            <p:fltVal val="0"/>
                                          </p:val>
                                        </p:tav>
                                        <p:tav tm="100000">
                                          <p:val>
                                            <p:strVal val="#ppt_w"/>
                                          </p:val>
                                        </p:tav>
                                      </p:tavLst>
                                    </p:anim>
                                    <p:anim calcmode="lin" valueType="num">
                                      <p:cBhvr>
                                        <p:cTn id="305" dur="3000" fill="hold"/>
                                        <p:tgtEl>
                                          <p:spTgt spid="54"/>
                                        </p:tgtEl>
                                        <p:attrNameLst>
                                          <p:attrName>ppt_h</p:attrName>
                                        </p:attrNameLst>
                                      </p:cBhvr>
                                      <p:tavLst>
                                        <p:tav tm="0">
                                          <p:val>
                                            <p:fltVal val="0"/>
                                          </p:val>
                                        </p:tav>
                                        <p:tav tm="100000">
                                          <p:val>
                                            <p:strVal val="#ppt_h"/>
                                          </p:val>
                                        </p:tav>
                                      </p:tavLst>
                                    </p:anim>
                                    <p:anim calcmode="lin" valueType="num">
                                      <p:cBhvr>
                                        <p:cTn id="306" dur="3000" fill="hold"/>
                                        <p:tgtEl>
                                          <p:spTgt spid="54"/>
                                        </p:tgtEl>
                                        <p:attrNameLst>
                                          <p:attrName>ppt_x</p:attrName>
                                        </p:attrNameLst>
                                      </p:cBhvr>
                                      <p:tavLst>
                                        <p:tav tm="0">
                                          <p:val>
                                            <p:fltVal val="0.5"/>
                                          </p:val>
                                        </p:tav>
                                        <p:tav tm="100000">
                                          <p:val>
                                            <p:strVal val="#ppt_x"/>
                                          </p:val>
                                        </p:tav>
                                      </p:tavLst>
                                    </p:anim>
                                    <p:anim calcmode="lin" valueType="num">
                                      <p:cBhvr>
                                        <p:cTn id="307" dur="3000" fill="hold"/>
                                        <p:tgtEl>
                                          <p:spTgt spid="54"/>
                                        </p:tgtEl>
                                        <p:attrNameLst>
                                          <p:attrName>ppt_y</p:attrName>
                                        </p:attrNameLst>
                                      </p:cBhvr>
                                      <p:tavLst>
                                        <p:tav tm="0">
                                          <p:val>
                                            <p:fltVal val="0.5"/>
                                          </p:val>
                                        </p:tav>
                                        <p:tav tm="100000">
                                          <p:val>
                                            <p:strVal val="#ppt_y"/>
                                          </p:val>
                                        </p:tav>
                                      </p:tavLst>
                                    </p:anim>
                                  </p:childTnLst>
                                </p:cTn>
                              </p:par>
                              <p:par>
                                <p:cTn id="308" presetID="23" presetClass="entr" presetSubtype="528" fill="hold" grpId="0" nodeType="withEffect">
                                  <p:stCondLst>
                                    <p:cond delay="0"/>
                                  </p:stCondLst>
                                  <p:childTnLst>
                                    <p:set>
                                      <p:cBhvr>
                                        <p:cTn id="309" dur="1" fill="hold">
                                          <p:stCondLst>
                                            <p:cond delay="0"/>
                                          </p:stCondLst>
                                        </p:cTn>
                                        <p:tgtEl>
                                          <p:spTgt spid="55"/>
                                        </p:tgtEl>
                                        <p:attrNameLst>
                                          <p:attrName>style.visibility</p:attrName>
                                        </p:attrNameLst>
                                      </p:cBhvr>
                                      <p:to>
                                        <p:strVal val="visible"/>
                                      </p:to>
                                    </p:set>
                                    <p:anim calcmode="lin" valueType="num">
                                      <p:cBhvr>
                                        <p:cTn id="310" dur="3000" fill="hold"/>
                                        <p:tgtEl>
                                          <p:spTgt spid="55"/>
                                        </p:tgtEl>
                                        <p:attrNameLst>
                                          <p:attrName>ppt_w</p:attrName>
                                        </p:attrNameLst>
                                      </p:cBhvr>
                                      <p:tavLst>
                                        <p:tav tm="0">
                                          <p:val>
                                            <p:fltVal val="0"/>
                                          </p:val>
                                        </p:tav>
                                        <p:tav tm="100000">
                                          <p:val>
                                            <p:strVal val="#ppt_w"/>
                                          </p:val>
                                        </p:tav>
                                      </p:tavLst>
                                    </p:anim>
                                    <p:anim calcmode="lin" valueType="num">
                                      <p:cBhvr>
                                        <p:cTn id="311" dur="3000" fill="hold"/>
                                        <p:tgtEl>
                                          <p:spTgt spid="55"/>
                                        </p:tgtEl>
                                        <p:attrNameLst>
                                          <p:attrName>ppt_h</p:attrName>
                                        </p:attrNameLst>
                                      </p:cBhvr>
                                      <p:tavLst>
                                        <p:tav tm="0">
                                          <p:val>
                                            <p:fltVal val="0"/>
                                          </p:val>
                                        </p:tav>
                                        <p:tav tm="100000">
                                          <p:val>
                                            <p:strVal val="#ppt_h"/>
                                          </p:val>
                                        </p:tav>
                                      </p:tavLst>
                                    </p:anim>
                                    <p:anim calcmode="lin" valueType="num">
                                      <p:cBhvr>
                                        <p:cTn id="312" dur="3000" fill="hold"/>
                                        <p:tgtEl>
                                          <p:spTgt spid="55"/>
                                        </p:tgtEl>
                                        <p:attrNameLst>
                                          <p:attrName>ppt_x</p:attrName>
                                        </p:attrNameLst>
                                      </p:cBhvr>
                                      <p:tavLst>
                                        <p:tav tm="0">
                                          <p:val>
                                            <p:fltVal val="0.5"/>
                                          </p:val>
                                        </p:tav>
                                        <p:tav tm="100000">
                                          <p:val>
                                            <p:strVal val="#ppt_x"/>
                                          </p:val>
                                        </p:tav>
                                      </p:tavLst>
                                    </p:anim>
                                    <p:anim calcmode="lin" valueType="num">
                                      <p:cBhvr>
                                        <p:cTn id="313" dur="3000" fill="hold"/>
                                        <p:tgtEl>
                                          <p:spTgt spid="55"/>
                                        </p:tgtEl>
                                        <p:attrNameLst>
                                          <p:attrName>ppt_y</p:attrName>
                                        </p:attrNameLst>
                                      </p:cBhvr>
                                      <p:tavLst>
                                        <p:tav tm="0">
                                          <p:val>
                                            <p:fltVal val="0.5"/>
                                          </p:val>
                                        </p:tav>
                                        <p:tav tm="100000">
                                          <p:val>
                                            <p:strVal val="#ppt_y"/>
                                          </p:val>
                                        </p:tav>
                                      </p:tavLst>
                                    </p:anim>
                                  </p:childTnLst>
                                </p:cTn>
                              </p:par>
                              <p:par>
                                <p:cTn id="314" presetID="23" presetClass="entr" presetSubtype="528" fill="hold" grpId="0" nodeType="withEffect">
                                  <p:stCondLst>
                                    <p:cond delay="0"/>
                                  </p:stCondLst>
                                  <p:childTnLst>
                                    <p:set>
                                      <p:cBhvr>
                                        <p:cTn id="315" dur="1" fill="hold">
                                          <p:stCondLst>
                                            <p:cond delay="0"/>
                                          </p:stCondLst>
                                        </p:cTn>
                                        <p:tgtEl>
                                          <p:spTgt spid="56"/>
                                        </p:tgtEl>
                                        <p:attrNameLst>
                                          <p:attrName>style.visibility</p:attrName>
                                        </p:attrNameLst>
                                      </p:cBhvr>
                                      <p:to>
                                        <p:strVal val="visible"/>
                                      </p:to>
                                    </p:set>
                                    <p:anim calcmode="lin" valueType="num">
                                      <p:cBhvr>
                                        <p:cTn id="316" dur="3000" fill="hold"/>
                                        <p:tgtEl>
                                          <p:spTgt spid="56"/>
                                        </p:tgtEl>
                                        <p:attrNameLst>
                                          <p:attrName>ppt_w</p:attrName>
                                        </p:attrNameLst>
                                      </p:cBhvr>
                                      <p:tavLst>
                                        <p:tav tm="0">
                                          <p:val>
                                            <p:fltVal val="0"/>
                                          </p:val>
                                        </p:tav>
                                        <p:tav tm="100000">
                                          <p:val>
                                            <p:strVal val="#ppt_w"/>
                                          </p:val>
                                        </p:tav>
                                      </p:tavLst>
                                    </p:anim>
                                    <p:anim calcmode="lin" valueType="num">
                                      <p:cBhvr>
                                        <p:cTn id="317" dur="3000" fill="hold"/>
                                        <p:tgtEl>
                                          <p:spTgt spid="56"/>
                                        </p:tgtEl>
                                        <p:attrNameLst>
                                          <p:attrName>ppt_h</p:attrName>
                                        </p:attrNameLst>
                                      </p:cBhvr>
                                      <p:tavLst>
                                        <p:tav tm="0">
                                          <p:val>
                                            <p:fltVal val="0"/>
                                          </p:val>
                                        </p:tav>
                                        <p:tav tm="100000">
                                          <p:val>
                                            <p:strVal val="#ppt_h"/>
                                          </p:val>
                                        </p:tav>
                                      </p:tavLst>
                                    </p:anim>
                                    <p:anim calcmode="lin" valueType="num">
                                      <p:cBhvr>
                                        <p:cTn id="318" dur="3000" fill="hold"/>
                                        <p:tgtEl>
                                          <p:spTgt spid="56"/>
                                        </p:tgtEl>
                                        <p:attrNameLst>
                                          <p:attrName>ppt_x</p:attrName>
                                        </p:attrNameLst>
                                      </p:cBhvr>
                                      <p:tavLst>
                                        <p:tav tm="0">
                                          <p:val>
                                            <p:fltVal val="0.5"/>
                                          </p:val>
                                        </p:tav>
                                        <p:tav tm="100000">
                                          <p:val>
                                            <p:strVal val="#ppt_x"/>
                                          </p:val>
                                        </p:tav>
                                      </p:tavLst>
                                    </p:anim>
                                    <p:anim calcmode="lin" valueType="num">
                                      <p:cBhvr>
                                        <p:cTn id="319" dur="3000" fill="hold"/>
                                        <p:tgtEl>
                                          <p:spTgt spid="56"/>
                                        </p:tgtEl>
                                        <p:attrNameLst>
                                          <p:attrName>ppt_y</p:attrName>
                                        </p:attrNameLst>
                                      </p:cBhvr>
                                      <p:tavLst>
                                        <p:tav tm="0">
                                          <p:val>
                                            <p:fltVal val="0.5"/>
                                          </p:val>
                                        </p:tav>
                                        <p:tav tm="100000">
                                          <p:val>
                                            <p:strVal val="#ppt_y"/>
                                          </p:val>
                                        </p:tav>
                                      </p:tavLst>
                                    </p:anim>
                                  </p:childTnLst>
                                </p:cTn>
                              </p:par>
                              <p:par>
                                <p:cTn id="320" presetID="23" presetClass="entr" presetSubtype="528" fill="hold" grpId="0" nodeType="withEffect">
                                  <p:stCondLst>
                                    <p:cond delay="0"/>
                                  </p:stCondLst>
                                  <p:childTnLst>
                                    <p:set>
                                      <p:cBhvr>
                                        <p:cTn id="321" dur="1" fill="hold">
                                          <p:stCondLst>
                                            <p:cond delay="0"/>
                                          </p:stCondLst>
                                        </p:cTn>
                                        <p:tgtEl>
                                          <p:spTgt spid="57"/>
                                        </p:tgtEl>
                                        <p:attrNameLst>
                                          <p:attrName>style.visibility</p:attrName>
                                        </p:attrNameLst>
                                      </p:cBhvr>
                                      <p:to>
                                        <p:strVal val="visible"/>
                                      </p:to>
                                    </p:set>
                                    <p:anim calcmode="lin" valueType="num">
                                      <p:cBhvr>
                                        <p:cTn id="322" dur="3000" fill="hold"/>
                                        <p:tgtEl>
                                          <p:spTgt spid="57"/>
                                        </p:tgtEl>
                                        <p:attrNameLst>
                                          <p:attrName>ppt_w</p:attrName>
                                        </p:attrNameLst>
                                      </p:cBhvr>
                                      <p:tavLst>
                                        <p:tav tm="0">
                                          <p:val>
                                            <p:fltVal val="0"/>
                                          </p:val>
                                        </p:tav>
                                        <p:tav tm="100000">
                                          <p:val>
                                            <p:strVal val="#ppt_w"/>
                                          </p:val>
                                        </p:tav>
                                      </p:tavLst>
                                    </p:anim>
                                    <p:anim calcmode="lin" valueType="num">
                                      <p:cBhvr>
                                        <p:cTn id="323" dur="3000" fill="hold"/>
                                        <p:tgtEl>
                                          <p:spTgt spid="57"/>
                                        </p:tgtEl>
                                        <p:attrNameLst>
                                          <p:attrName>ppt_h</p:attrName>
                                        </p:attrNameLst>
                                      </p:cBhvr>
                                      <p:tavLst>
                                        <p:tav tm="0">
                                          <p:val>
                                            <p:fltVal val="0"/>
                                          </p:val>
                                        </p:tav>
                                        <p:tav tm="100000">
                                          <p:val>
                                            <p:strVal val="#ppt_h"/>
                                          </p:val>
                                        </p:tav>
                                      </p:tavLst>
                                    </p:anim>
                                    <p:anim calcmode="lin" valueType="num">
                                      <p:cBhvr>
                                        <p:cTn id="324" dur="3000" fill="hold"/>
                                        <p:tgtEl>
                                          <p:spTgt spid="57"/>
                                        </p:tgtEl>
                                        <p:attrNameLst>
                                          <p:attrName>ppt_x</p:attrName>
                                        </p:attrNameLst>
                                      </p:cBhvr>
                                      <p:tavLst>
                                        <p:tav tm="0">
                                          <p:val>
                                            <p:fltVal val="0.5"/>
                                          </p:val>
                                        </p:tav>
                                        <p:tav tm="100000">
                                          <p:val>
                                            <p:strVal val="#ppt_x"/>
                                          </p:val>
                                        </p:tav>
                                      </p:tavLst>
                                    </p:anim>
                                    <p:anim calcmode="lin" valueType="num">
                                      <p:cBhvr>
                                        <p:cTn id="325" dur="3000" fill="hold"/>
                                        <p:tgtEl>
                                          <p:spTgt spid="57"/>
                                        </p:tgtEl>
                                        <p:attrNameLst>
                                          <p:attrName>ppt_y</p:attrName>
                                        </p:attrNameLst>
                                      </p:cBhvr>
                                      <p:tavLst>
                                        <p:tav tm="0">
                                          <p:val>
                                            <p:fltVal val="0.5"/>
                                          </p:val>
                                        </p:tav>
                                        <p:tav tm="100000">
                                          <p:val>
                                            <p:strVal val="#ppt_y"/>
                                          </p:val>
                                        </p:tav>
                                      </p:tavLst>
                                    </p:anim>
                                  </p:childTnLst>
                                </p:cTn>
                              </p:par>
                              <p:par>
                                <p:cTn id="326" presetID="23" presetClass="entr" presetSubtype="528" fill="hold" grpId="0" nodeType="withEffect">
                                  <p:stCondLst>
                                    <p:cond delay="0"/>
                                  </p:stCondLst>
                                  <p:childTnLst>
                                    <p:set>
                                      <p:cBhvr>
                                        <p:cTn id="327" dur="1" fill="hold">
                                          <p:stCondLst>
                                            <p:cond delay="0"/>
                                          </p:stCondLst>
                                        </p:cTn>
                                        <p:tgtEl>
                                          <p:spTgt spid="58"/>
                                        </p:tgtEl>
                                        <p:attrNameLst>
                                          <p:attrName>style.visibility</p:attrName>
                                        </p:attrNameLst>
                                      </p:cBhvr>
                                      <p:to>
                                        <p:strVal val="visible"/>
                                      </p:to>
                                    </p:set>
                                    <p:anim calcmode="lin" valueType="num">
                                      <p:cBhvr>
                                        <p:cTn id="328" dur="3000" fill="hold"/>
                                        <p:tgtEl>
                                          <p:spTgt spid="58"/>
                                        </p:tgtEl>
                                        <p:attrNameLst>
                                          <p:attrName>ppt_w</p:attrName>
                                        </p:attrNameLst>
                                      </p:cBhvr>
                                      <p:tavLst>
                                        <p:tav tm="0">
                                          <p:val>
                                            <p:fltVal val="0"/>
                                          </p:val>
                                        </p:tav>
                                        <p:tav tm="100000">
                                          <p:val>
                                            <p:strVal val="#ppt_w"/>
                                          </p:val>
                                        </p:tav>
                                      </p:tavLst>
                                    </p:anim>
                                    <p:anim calcmode="lin" valueType="num">
                                      <p:cBhvr>
                                        <p:cTn id="329" dur="3000" fill="hold"/>
                                        <p:tgtEl>
                                          <p:spTgt spid="58"/>
                                        </p:tgtEl>
                                        <p:attrNameLst>
                                          <p:attrName>ppt_h</p:attrName>
                                        </p:attrNameLst>
                                      </p:cBhvr>
                                      <p:tavLst>
                                        <p:tav tm="0">
                                          <p:val>
                                            <p:fltVal val="0"/>
                                          </p:val>
                                        </p:tav>
                                        <p:tav tm="100000">
                                          <p:val>
                                            <p:strVal val="#ppt_h"/>
                                          </p:val>
                                        </p:tav>
                                      </p:tavLst>
                                    </p:anim>
                                    <p:anim calcmode="lin" valueType="num">
                                      <p:cBhvr>
                                        <p:cTn id="330" dur="3000" fill="hold"/>
                                        <p:tgtEl>
                                          <p:spTgt spid="58"/>
                                        </p:tgtEl>
                                        <p:attrNameLst>
                                          <p:attrName>ppt_x</p:attrName>
                                        </p:attrNameLst>
                                      </p:cBhvr>
                                      <p:tavLst>
                                        <p:tav tm="0">
                                          <p:val>
                                            <p:fltVal val="0.5"/>
                                          </p:val>
                                        </p:tav>
                                        <p:tav tm="100000">
                                          <p:val>
                                            <p:strVal val="#ppt_x"/>
                                          </p:val>
                                        </p:tav>
                                      </p:tavLst>
                                    </p:anim>
                                    <p:anim calcmode="lin" valueType="num">
                                      <p:cBhvr>
                                        <p:cTn id="331" dur="3000" fill="hold"/>
                                        <p:tgtEl>
                                          <p:spTgt spid="58"/>
                                        </p:tgtEl>
                                        <p:attrNameLst>
                                          <p:attrName>ppt_y</p:attrName>
                                        </p:attrNameLst>
                                      </p:cBhvr>
                                      <p:tavLst>
                                        <p:tav tm="0">
                                          <p:val>
                                            <p:fltVal val="0.5"/>
                                          </p:val>
                                        </p:tav>
                                        <p:tav tm="100000">
                                          <p:val>
                                            <p:strVal val="#ppt_y"/>
                                          </p:val>
                                        </p:tav>
                                      </p:tavLst>
                                    </p:anim>
                                  </p:childTnLst>
                                </p:cTn>
                              </p:par>
                              <p:par>
                                <p:cTn id="332" presetID="23" presetClass="entr" presetSubtype="528" fill="hold" grpId="0" nodeType="withEffect">
                                  <p:stCondLst>
                                    <p:cond delay="0"/>
                                  </p:stCondLst>
                                  <p:childTnLst>
                                    <p:set>
                                      <p:cBhvr>
                                        <p:cTn id="333" dur="1" fill="hold">
                                          <p:stCondLst>
                                            <p:cond delay="0"/>
                                          </p:stCondLst>
                                        </p:cTn>
                                        <p:tgtEl>
                                          <p:spTgt spid="59"/>
                                        </p:tgtEl>
                                        <p:attrNameLst>
                                          <p:attrName>style.visibility</p:attrName>
                                        </p:attrNameLst>
                                      </p:cBhvr>
                                      <p:to>
                                        <p:strVal val="visible"/>
                                      </p:to>
                                    </p:set>
                                    <p:anim calcmode="lin" valueType="num">
                                      <p:cBhvr>
                                        <p:cTn id="334" dur="3000" fill="hold"/>
                                        <p:tgtEl>
                                          <p:spTgt spid="59"/>
                                        </p:tgtEl>
                                        <p:attrNameLst>
                                          <p:attrName>ppt_w</p:attrName>
                                        </p:attrNameLst>
                                      </p:cBhvr>
                                      <p:tavLst>
                                        <p:tav tm="0">
                                          <p:val>
                                            <p:fltVal val="0"/>
                                          </p:val>
                                        </p:tav>
                                        <p:tav tm="100000">
                                          <p:val>
                                            <p:strVal val="#ppt_w"/>
                                          </p:val>
                                        </p:tav>
                                      </p:tavLst>
                                    </p:anim>
                                    <p:anim calcmode="lin" valueType="num">
                                      <p:cBhvr>
                                        <p:cTn id="335" dur="3000" fill="hold"/>
                                        <p:tgtEl>
                                          <p:spTgt spid="59"/>
                                        </p:tgtEl>
                                        <p:attrNameLst>
                                          <p:attrName>ppt_h</p:attrName>
                                        </p:attrNameLst>
                                      </p:cBhvr>
                                      <p:tavLst>
                                        <p:tav tm="0">
                                          <p:val>
                                            <p:fltVal val="0"/>
                                          </p:val>
                                        </p:tav>
                                        <p:tav tm="100000">
                                          <p:val>
                                            <p:strVal val="#ppt_h"/>
                                          </p:val>
                                        </p:tav>
                                      </p:tavLst>
                                    </p:anim>
                                    <p:anim calcmode="lin" valueType="num">
                                      <p:cBhvr>
                                        <p:cTn id="336" dur="3000" fill="hold"/>
                                        <p:tgtEl>
                                          <p:spTgt spid="59"/>
                                        </p:tgtEl>
                                        <p:attrNameLst>
                                          <p:attrName>ppt_x</p:attrName>
                                        </p:attrNameLst>
                                      </p:cBhvr>
                                      <p:tavLst>
                                        <p:tav tm="0">
                                          <p:val>
                                            <p:fltVal val="0.5"/>
                                          </p:val>
                                        </p:tav>
                                        <p:tav tm="100000">
                                          <p:val>
                                            <p:strVal val="#ppt_x"/>
                                          </p:val>
                                        </p:tav>
                                      </p:tavLst>
                                    </p:anim>
                                    <p:anim calcmode="lin" valueType="num">
                                      <p:cBhvr>
                                        <p:cTn id="337" dur="3000" fill="hold"/>
                                        <p:tgtEl>
                                          <p:spTgt spid="59"/>
                                        </p:tgtEl>
                                        <p:attrNameLst>
                                          <p:attrName>ppt_y</p:attrName>
                                        </p:attrNameLst>
                                      </p:cBhvr>
                                      <p:tavLst>
                                        <p:tav tm="0">
                                          <p:val>
                                            <p:fltVal val="0.5"/>
                                          </p:val>
                                        </p:tav>
                                        <p:tav tm="100000">
                                          <p:val>
                                            <p:strVal val="#ppt_y"/>
                                          </p:val>
                                        </p:tav>
                                      </p:tavLst>
                                    </p:anim>
                                  </p:childTnLst>
                                </p:cTn>
                              </p:par>
                              <p:par>
                                <p:cTn id="338" presetID="23" presetClass="entr" presetSubtype="528" fill="hold" grpId="0" nodeType="withEffect">
                                  <p:stCondLst>
                                    <p:cond delay="0"/>
                                  </p:stCondLst>
                                  <p:childTnLst>
                                    <p:set>
                                      <p:cBhvr>
                                        <p:cTn id="339" dur="1" fill="hold">
                                          <p:stCondLst>
                                            <p:cond delay="0"/>
                                          </p:stCondLst>
                                        </p:cTn>
                                        <p:tgtEl>
                                          <p:spTgt spid="60"/>
                                        </p:tgtEl>
                                        <p:attrNameLst>
                                          <p:attrName>style.visibility</p:attrName>
                                        </p:attrNameLst>
                                      </p:cBhvr>
                                      <p:to>
                                        <p:strVal val="visible"/>
                                      </p:to>
                                    </p:set>
                                    <p:anim calcmode="lin" valueType="num">
                                      <p:cBhvr>
                                        <p:cTn id="340" dur="3000" fill="hold"/>
                                        <p:tgtEl>
                                          <p:spTgt spid="60"/>
                                        </p:tgtEl>
                                        <p:attrNameLst>
                                          <p:attrName>ppt_w</p:attrName>
                                        </p:attrNameLst>
                                      </p:cBhvr>
                                      <p:tavLst>
                                        <p:tav tm="0">
                                          <p:val>
                                            <p:fltVal val="0"/>
                                          </p:val>
                                        </p:tav>
                                        <p:tav tm="100000">
                                          <p:val>
                                            <p:strVal val="#ppt_w"/>
                                          </p:val>
                                        </p:tav>
                                      </p:tavLst>
                                    </p:anim>
                                    <p:anim calcmode="lin" valueType="num">
                                      <p:cBhvr>
                                        <p:cTn id="341" dur="3000" fill="hold"/>
                                        <p:tgtEl>
                                          <p:spTgt spid="60"/>
                                        </p:tgtEl>
                                        <p:attrNameLst>
                                          <p:attrName>ppt_h</p:attrName>
                                        </p:attrNameLst>
                                      </p:cBhvr>
                                      <p:tavLst>
                                        <p:tav tm="0">
                                          <p:val>
                                            <p:fltVal val="0"/>
                                          </p:val>
                                        </p:tav>
                                        <p:tav tm="100000">
                                          <p:val>
                                            <p:strVal val="#ppt_h"/>
                                          </p:val>
                                        </p:tav>
                                      </p:tavLst>
                                    </p:anim>
                                    <p:anim calcmode="lin" valueType="num">
                                      <p:cBhvr>
                                        <p:cTn id="342" dur="3000" fill="hold"/>
                                        <p:tgtEl>
                                          <p:spTgt spid="60"/>
                                        </p:tgtEl>
                                        <p:attrNameLst>
                                          <p:attrName>ppt_x</p:attrName>
                                        </p:attrNameLst>
                                      </p:cBhvr>
                                      <p:tavLst>
                                        <p:tav tm="0">
                                          <p:val>
                                            <p:fltVal val="0.5"/>
                                          </p:val>
                                        </p:tav>
                                        <p:tav tm="100000">
                                          <p:val>
                                            <p:strVal val="#ppt_x"/>
                                          </p:val>
                                        </p:tav>
                                      </p:tavLst>
                                    </p:anim>
                                    <p:anim calcmode="lin" valueType="num">
                                      <p:cBhvr>
                                        <p:cTn id="343" dur="3000" fill="hold"/>
                                        <p:tgtEl>
                                          <p:spTgt spid="60"/>
                                        </p:tgtEl>
                                        <p:attrNameLst>
                                          <p:attrName>ppt_y</p:attrName>
                                        </p:attrNameLst>
                                      </p:cBhvr>
                                      <p:tavLst>
                                        <p:tav tm="0">
                                          <p:val>
                                            <p:fltVal val="0.5"/>
                                          </p:val>
                                        </p:tav>
                                        <p:tav tm="100000">
                                          <p:val>
                                            <p:strVal val="#ppt_y"/>
                                          </p:val>
                                        </p:tav>
                                      </p:tavLst>
                                    </p:anim>
                                  </p:childTnLst>
                                </p:cTn>
                              </p:par>
                              <p:par>
                                <p:cTn id="344" presetID="23" presetClass="entr" presetSubtype="528" fill="hold" grpId="0" nodeType="withEffect">
                                  <p:stCondLst>
                                    <p:cond delay="0"/>
                                  </p:stCondLst>
                                  <p:childTnLst>
                                    <p:set>
                                      <p:cBhvr>
                                        <p:cTn id="345" dur="1" fill="hold">
                                          <p:stCondLst>
                                            <p:cond delay="0"/>
                                          </p:stCondLst>
                                        </p:cTn>
                                        <p:tgtEl>
                                          <p:spTgt spid="61"/>
                                        </p:tgtEl>
                                        <p:attrNameLst>
                                          <p:attrName>style.visibility</p:attrName>
                                        </p:attrNameLst>
                                      </p:cBhvr>
                                      <p:to>
                                        <p:strVal val="visible"/>
                                      </p:to>
                                    </p:set>
                                    <p:anim calcmode="lin" valueType="num">
                                      <p:cBhvr>
                                        <p:cTn id="346" dur="3000" fill="hold"/>
                                        <p:tgtEl>
                                          <p:spTgt spid="61"/>
                                        </p:tgtEl>
                                        <p:attrNameLst>
                                          <p:attrName>ppt_w</p:attrName>
                                        </p:attrNameLst>
                                      </p:cBhvr>
                                      <p:tavLst>
                                        <p:tav tm="0">
                                          <p:val>
                                            <p:fltVal val="0"/>
                                          </p:val>
                                        </p:tav>
                                        <p:tav tm="100000">
                                          <p:val>
                                            <p:strVal val="#ppt_w"/>
                                          </p:val>
                                        </p:tav>
                                      </p:tavLst>
                                    </p:anim>
                                    <p:anim calcmode="lin" valueType="num">
                                      <p:cBhvr>
                                        <p:cTn id="347" dur="3000" fill="hold"/>
                                        <p:tgtEl>
                                          <p:spTgt spid="61"/>
                                        </p:tgtEl>
                                        <p:attrNameLst>
                                          <p:attrName>ppt_h</p:attrName>
                                        </p:attrNameLst>
                                      </p:cBhvr>
                                      <p:tavLst>
                                        <p:tav tm="0">
                                          <p:val>
                                            <p:fltVal val="0"/>
                                          </p:val>
                                        </p:tav>
                                        <p:tav tm="100000">
                                          <p:val>
                                            <p:strVal val="#ppt_h"/>
                                          </p:val>
                                        </p:tav>
                                      </p:tavLst>
                                    </p:anim>
                                    <p:anim calcmode="lin" valueType="num">
                                      <p:cBhvr>
                                        <p:cTn id="348" dur="3000" fill="hold"/>
                                        <p:tgtEl>
                                          <p:spTgt spid="61"/>
                                        </p:tgtEl>
                                        <p:attrNameLst>
                                          <p:attrName>ppt_x</p:attrName>
                                        </p:attrNameLst>
                                      </p:cBhvr>
                                      <p:tavLst>
                                        <p:tav tm="0">
                                          <p:val>
                                            <p:fltVal val="0.5"/>
                                          </p:val>
                                        </p:tav>
                                        <p:tav tm="100000">
                                          <p:val>
                                            <p:strVal val="#ppt_x"/>
                                          </p:val>
                                        </p:tav>
                                      </p:tavLst>
                                    </p:anim>
                                    <p:anim calcmode="lin" valueType="num">
                                      <p:cBhvr>
                                        <p:cTn id="349" dur="3000" fill="hold"/>
                                        <p:tgtEl>
                                          <p:spTgt spid="61"/>
                                        </p:tgtEl>
                                        <p:attrNameLst>
                                          <p:attrName>ppt_y</p:attrName>
                                        </p:attrNameLst>
                                      </p:cBhvr>
                                      <p:tavLst>
                                        <p:tav tm="0">
                                          <p:val>
                                            <p:fltVal val="0.5"/>
                                          </p:val>
                                        </p:tav>
                                        <p:tav tm="100000">
                                          <p:val>
                                            <p:strVal val="#ppt_y"/>
                                          </p:val>
                                        </p:tav>
                                      </p:tavLst>
                                    </p:anim>
                                  </p:childTnLst>
                                </p:cTn>
                              </p:par>
                              <p:par>
                                <p:cTn id="350" presetID="23" presetClass="entr" presetSubtype="528" fill="hold" grpId="0" nodeType="withEffect">
                                  <p:stCondLst>
                                    <p:cond delay="0"/>
                                  </p:stCondLst>
                                  <p:childTnLst>
                                    <p:set>
                                      <p:cBhvr>
                                        <p:cTn id="351" dur="1" fill="hold">
                                          <p:stCondLst>
                                            <p:cond delay="0"/>
                                          </p:stCondLst>
                                        </p:cTn>
                                        <p:tgtEl>
                                          <p:spTgt spid="62"/>
                                        </p:tgtEl>
                                        <p:attrNameLst>
                                          <p:attrName>style.visibility</p:attrName>
                                        </p:attrNameLst>
                                      </p:cBhvr>
                                      <p:to>
                                        <p:strVal val="visible"/>
                                      </p:to>
                                    </p:set>
                                    <p:anim calcmode="lin" valueType="num">
                                      <p:cBhvr>
                                        <p:cTn id="352" dur="3000" fill="hold"/>
                                        <p:tgtEl>
                                          <p:spTgt spid="62"/>
                                        </p:tgtEl>
                                        <p:attrNameLst>
                                          <p:attrName>ppt_w</p:attrName>
                                        </p:attrNameLst>
                                      </p:cBhvr>
                                      <p:tavLst>
                                        <p:tav tm="0">
                                          <p:val>
                                            <p:fltVal val="0"/>
                                          </p:val>
                                        </p:tav>
                                        <p:tav tm="100000">
                                          <p:val>
                                            <p:strVal val="#ppt_w"/>
                                          </p:val>
                                        </p:tav>
                                      </p:tavLst>
                                    </p:anim>
                                    <p:anim calcmode="lin" valueType="num">
                                      <p:cBhvr>
                                        <p:cTn id="353" dur="3000" fill="hold"/>
                                        <p:tgtEl>
                                          <p:spTgt spid="62"/>
                                        </p:tgtEl>
                                        <p:attrNameLst>
                                          <p:attrName>ppt_h</p:attrName>
                                        </p:attrNameLst>
                                      </p:cBhvr>
                                      <p:tavLst>
                                        <p:tav tm="0">
                                          <p:val>
                                            <p:fltVal val="0"/>
                                          </p:val>
                                        </p:tav>
                                        <p:tav tm="100000">
                                          <p:val>
                                            <p:strVal val="#ppt_h"/>
                                          </p:val>
                                        </p:tav>
                                      </p:tavLst>
                                    </p:anim>
                                    <p:anim calcmode="lin" valueType="num">
                                      <p:cBhvr>
                                        <p:cTn id="354" dur="3000" fill="hold"/>
                                        <p:tgtEl>
                                          <p:spTgt spid="62"/>
                                        </p:tgtEl>
                                        <p:attrNameLst>
                                          <p:attrName>ppt_x</p:attrName>
                                        </p:attrNameLst>
                                      </p:cBhvr>
                                      <p:tavLst>
                                        <p:tav tm="0">
                                          <p:val>
                                            <p:fltVal val="0.5"/>
                                          </p:val>
                                        </p:tav>
                                        <p:tav tm="100000">
                                          <p:val>
                                            <p:strVal val="#ppt_x"/>
                                          </p:val>
                                        </p:tav>
                                      </p:tavLst>
                                    </p:anim>
                                    <p:anim calcmode="lin" valueType="num">
                                      <p:cBhvr>
                                        <p:cTn id="355" dur="3000" fill="hold"/>
                                        <p:tgtEl>
                                          <p:spTgt spid="62"/>
                                        </p:tgtEl>
                                        <p:attrNameLst>
                                          <p:attrName>ppt_y</p:attrName>
                                        </p:attrNameLst>
                                      </p:cBhvr>
                                      <p:tavLst>
                                        <p:tav tm="0">
                                          <p:val>
                                            <p:fltVal val="0.5"/>
                                          </p:val>
                                        </p:tav>
                                        <p:tav tm="100000">
                                          <p:val>
                                            <p:strVal val="#ppt_y"/>
                                          </p:val>
                                        </p:tav>
                                      </p:tavLst>
                                    </p:anim>
                                  </p:childTnLst>
                                </p:cTn>
                              </p:par>
                              <p:par>
                                <p:cTn id="356" presetID="23" presetClass="entr" presetSubtype="528" fill="hold" grpId="0" nodeType="withEffect">
                                  <p:stCondLst>
                                    <p:cond delay="0"/>
                                  </p:stCondLst>
                                  <p:childTnLst>
                                    <p:set>
                                      <p:cBhvr>
                                        <p:cTn id="357" dur="1" fill="hold">
                                          <p:stCondLst>
                                            <p:cond delay="0"/>
                                          </p:stCondLst>
                                        </p:cTn>
                                        <p:tgtEl>
                                          <p:spTgt spid="63"/>
                                        </p:tgtEl>
                                        <p:attrNameLst>
                                          <p:attrName>style.visibility</p:attrName>
                                        </p:attrNameLst>
                                      </p:cBhvr>
                                      <p:to>
                                        <p:strVal val="visible"/>
                                      </p:to>
                                    </p:set>
                                    <p:anim calcmode="lin" valueType="num">
                                      <p:cBhvr>
                                        <p:cTn id="358" dur="3000" fill="hold"/>
                                        <p:tgtEl>
                                          <p:spTgt spid="63"/>
                                        </p:tgtEl>
                                        <p:attrNameLst>
                                          <p:attrName>ppt_w</p:attrName>
                                        </p:attrNameLst>
                                      </p:cBhvr>
                                      <p:tavLst>
                                        <p:tav tm="0">
                                          <p:val>
                                            <p:fltVal val="0"/>
                                          </p:val>
                                        </p:tav>
                                        <p:tav tm="100000">
                                          <p:val>
                                            <p:strVal val="#ppt_w"/>
                                          </p:val>
                                        </p:tav>
                                      </p:tavLst>
                                    </p:anim>
                                    <p:anim calcmode="lin" valueType="num">
                                      <p:cBhvr>
                                        <p:cTn id="359" dur="3000" fill="hold"/>
                                        <p:tgtEl>
                                          <p:spTgt spid="63"/>
                                        </p:tgtEl>
                                        <p:attrNameLst>
                                          <p:attrName>ppt_h</p:attrName>
                                        </p:attrNameLst>
                                      </p:cBhvr>
                                      <p:tavLst>
                                        <p:tav tm="0">
                                          <p:val>
                                            <p:fltVal val="0"/>
                                          </p:val>
                                        </p:tav>
                                        <p:tav tm="100000">
                                          <p:val>
                                            <p:strVal val="#ppt_h"/>
                                          </p:val>
                                        </p:tav>
                                      </p:tavLst>
                                    </p:anim>
                                    <p:anim calcmode="lin" valueType="num">
                                      <p:cBhvr>
                                        <p:cTn id="360" dur="3000" fill="hold"/>
                                        <p:tgtEl>
                                          <p:spTgt spid="63"/>
                                        </p:tgtEl>
                                        <p:attrNameLst>
                                          <p:attrName>ppt_x</p:attrName>
                                        </p:attrNameLst>
                                      </p:cBhvr>
                                      <p:tavLst>
                                        <p:tav tm="0">
                                          <p:val>
                                            <p:fltVal val="0.5"/>
                                          </p:val>
                                        </p:tav>
                                        <p:tav tm="100000">
                                          <p:val>
                                            <p:strVal val="#ppt_x"/>
                                          </p:val>
                                        </p:tav>
                                      </p:tavLst>
                                    </p:anim>
                                    <p:anim calcmode="lin" valueType="num">
                                      <p:cBhvr>
                                        <p:cTn id="361" dur="3000" fill="hold"/>
                                        <p:tgtEl>
                                          <p:spTgt spid="63"/>
                                        </p:tgtEl>
                                        <p:attrNameLst>
                                          <p:attrName>ppt_y</p:attrName>
                                        </p:attrNameLst>
                                      </p:cBhvr>
                                      <p:tavLst>
                                        <p:tav tm="0">
                                          <p:val>
                                            <p:fltVal val="0.5"/>
                                          </p:val>
                                        </p:tav>
                                        <p:tav tm="100000">
                                          <p:val>
                                            <p:strVal val="#ppt_y"/>
                                          </p:val>
                                        </p:tav>
                                      </p:tavLst>
                                    </p:anim>
                                  </p:childTnLst>
                                </p:cTn>
                              </p:par>
                              <p:par>
                                <p:cTn id="362" presetID="23" presetClass="entr" presetSubtype="528" fill="hold" grpId="0" nodeType="withEffect">
                                  <p:stCondLst>
                                    <p:cond delay="0"/>
                                  </p:stCondLst>
                                  <p:childTnLst>
                                    <p:set>
                                      <p:cBhvr>
                                        <p:cTn id="363" dur="1" fill="hold">
                                          <p:stCondLst>
                                            <p:cond delay="0"/>
                                          </p:stCondLst>
                                        </p:cTn>
                                        <p:tgtEl>
                                          <p:spTgt spid="64"/>
                                        </p:tgtEl>
                                        <p:attrNameLst>
                                          <p:attrName>style.visibility</p:attrName>
                                        </p:attrNameLst>
                                      </p:cBhvr>
                                      <p:to>
                                        <p:strVal val="visible"/>
                                      </p:to>
                                    </p:set>
                                    <p:anim calcmode="lin" valueType="num">
                                      <p:cBhvr>
                                        <p:cTn id="364" dur="3000" fill="hold"/>
                                        <p:tgtEl>
                                          <p:spTgt spid="64"/>
                                        </p:tgtEl>
                                        <p:attrNameLst>
                                          <p:attrName>ppt_w</p:attrName>
                                        </p:attrNameLst>
                                      </p:cBhvr>
                                      <p:tavLst>
                                        <p:tav tm="0">
                                          <p:val>
                                            <p:fltVal val="0"/>
                                          </p:val>
                                        </p:tav>
                                        <p:tav tm="100000">
                                          <p:val>
                                            <p:strVal val="#ppt_w"/>
                                          </p:val>
                                        </p:tav>
                                      </p:tavLst>
                                    </p:anim>
                                    <p:anim calcmode="lin" valueType="num">
                                      <p:cBhvr>
                                        <p:cTn id="365" dur="3000" fill="hold"/>
                                        <p:tgtEl>
                                          <p:spTgt spid="64"/>
                                        </p:tgtEl>
                                        <p:attrNameLst>
                                          <p:attrName>ppt_h</p:attrName>
                                        </p:attrNameLst>
                                      </p:cBhvr>
                                      <p:tavLst>
                                        <p:tav tm="0">
                                          <p:val>
                                            <p:fltVal val="0"/>
                                          </p:val>
                                        </p:tav>
                                        <p:tav tm="100000">
                                          <p:val>
                                            <p:strVal val="#ppt_h"/>
                                          </p:val>
                                        </p:tav>
                                      </p:tavLst>
                                    </p:anim>
                                    <p:anim calcmode="lin" valueType="num">
                                      <p:cBhvr>
                                        <p:cTn id="366" dur="3000" fill="hold"/>
                                        <p:tgtEl>
                                          <p:spTgt spid="64"/>
                                        </p:tgtEl>
                                        <p:attrNameLst>
                                          <p:attrName>ppt_x</p:attrName>
                                        </p:attrNameLst>
                                      </p:cBhvr>
                                      <p:tavLst>
                                        <p:tav tm="0">
                                          <p:val>
                                            <p:fltVal val="0.5"/>
                                          </p:val>
                                        </p:tav>
                                        <p:tav tm="100000">
                                          <p:val>
                                            <p:strVal val="#ppt_x"/>
                                          </p:val>
                                        </p:tav>
                                      </p:tavLst>
                                    </p:anim>
                                    <p:anim calcmode="lin" valueType="num">
                                      <p:cBhvr>
                                        <p:cTn id="367" dur="3000" fill="hold"/>
                                        <p:tgtEl>
                                          <p:spTgt spid="64"/>
                                        </p:tgtEl>
                                        <p:attrNameLst>
                                          <p:attrName>ppt_y</p:attrName>
                                        </p:attrNameLst>
                                      </p:cBhvr>
                                      <p:tavLst>
                                        <p:tav tm="0">
                                          <p:val>
                                            <p:fltVal val="0.5"/>
                                          </p:val>
                                        </p:tav>
                                        <p:tav tm="100000">
                                          <p:val>
                                            <p:strVal val="#ppt_y"/>
                                          </p:val>
                                        </p:tav>
                                      </p:tavLst>
                                    </p:anim>
                                  </p:childTnLst>
                                </p:cTn>
                              </p:par>
                              <p:par>
                                <p:cTn id="368" presetID="23" presetClass="entr" presetSubtype="528" fill="hold" grpId="0" nodeType="withEffect">
                                  <p:stCondLst>
                                    <p:cond delay="0"/>
                                  </p:stCondLst>
                                  <p:childTnLst>
                                    <p:set>
                                      <p:cBhvr>
                                        <p:cTn id="369" dur="1" fill="hold">
                                          <p:stCondLst>
                                            <p:cond delay="0"/>
                                          </p:stCondLst>
                                        </p:cTn>
                                        <p:tgtEl>
                                          <p:spTgt spid="65"/>
                                        </p:tgtEl>
                                        <p:attrNameLst>
                                          <p:attrName>style.visibility</p:attrName>
                                        </p:attrNameLst>
                                      </p:cBhvr>
                                      <p:to>
                                        <p:strVal val="visible"/>
                                      </p:to>
                                    </p:set>
                                    <p:anim calcmode="lin" valueType="num">
                                      <p:cBhvr>
                                        <p:cTn id="370" dur="3000" fill="hold"/>
                                        <p:tgtEl>
                                          <p:spTgt spid="65"/>
                                        </p:tgtEl>
                                        <p:attrNameLst>
                                          <p:attrName>ppt_w</p:attrName>
                                        </p:attrNameLst>
                                      </p:cBhvr>
                                      <p:tavLst>
                                        <p:tav tm="0">
                                          <p:val>
                                            <p:fltVal val="0"/>
                                          </p:val>
                                        </p:tav>
                                        <p:tav tm="100000">
                                          <p:val>
                                            <p:strVal val="#ppt_w"/>
                                          </p:val>
                                        </p:tav>
                                      </p:tavLst>
                                    </p:anim>
                                    <p:anim calcmode="lin" valueType="num">
                                      <p:cBhvr>
                                        <p:cTn id="371" dur="3000" fill="hold"/>
                                        <p:tgtEl>
                                          <p:spTgt spid="65"/>
                                        </p:tgtEl>
                                        <p:attrNameLst>
                                          <p:attrName>ppt_h</p:attrName>
                                        </p:attrNameLst>
                                      </p:cBhvr>
                                      <p:tavLst>
                                        <p:tav tm="0">
                                          <p:val>
                                            <p:fltVal val="0"/>
                                          </p:val>
                                        </p:tav>
                                        <p:tav tm="100000">
                                          <p:val>
                                            <p:strVal val="#ppt_h"/>
                                          </p:val>
                                        </p:tav>
                                      </p:tavLst>
                                    </p:anim>
                                    <p:anim calcmode="lin" valueType="num">
                                      <p:cBhvr>
                                        <p:cTn id="372" dur="3000" fill="hold"/>
                                        <p:tgtEl>
                                          <p:spTgt spid="65"/>
                                        </p:tgtEl>
                                        <p:attrNameLst>
                                          <p:attrName>ppt_x</p:attrName>
                                        </p:attrNameLst>
                                      </p:cBhvr>
                                      <p:tavLst>
                                        <p:tav tm="0">
                                          <p:val>
                                            <p:fltVal val="0.5"/>
                                          </p:val>
                                        </p:tav>
                                        <p:tav tm="100000">
                                          <p:val>
                                            <p:strVal val="#ppt_x"/>
                                          </p:val>
                                        </p:tav>
                                      </p:tavLst>
                                    </p:anim>
                                    <p:anim calcmode="lin" valueType="num">
                                      <p:cBhvr>
                                        <p:cTn id="373" dur="3000" fill="hold"/>
                                        <p:tgtEl>
                                          <p:spTgt spid="65"/>
                                        </p:tgtEl>
                                        <p:attrNameLst>
                                          <p:attrName>ppt_y</p:attrName>
                                        </p:attrNameLst>
                                      </p:cBhvr>
                                      <p:tavLst>
                                        <p:tav tm="0">
                                          <p:val>
                                            <p:fltVal val="0.5"/>
                                          </p:val>
                                        </p:tav>
                                        <p:tav tm="100000">
                                          <p:val>
                                            <p:strVal val="#ppt_y"/>
                                          </p:val>
                                        </p:tav>
                                      </p:tavLst>
                                    </p:anim>
                                  </p:childTnLst>
                                </p:cTn>
                              </p:par>
                              <p:par>
                                <p:cTn id="374" presetID="23" presetClass="entr" presetSubtype="528" fill="hold" grpId="0" nodeType="withEffect">
                                  <p:stCondLst>
                                    <p:cond delay="0"/>
                                  </p:stCondLst>
                                  <p:childTnLst>
                                    <p:set>
                                      <p:cBhvr>
                                        <p:cTn id="375" dur="1" fill="hold">
                                          <p:stCondLst>
                                            <p:cond delay="0"/>
                                          </p:stCondLst>
                                        </p:cTn>
                                        <p:tgtEl>
                                          <p:spTgt spid="66"/>
                                        </p:tgtEl>
                                        <p:attrNameLst>
                                          <p:attrName>style.visibility</p:attrName>
                                        </p:attrNameLst>
                                      </p:cBhvr>
                                      <p:to>
                                        <p:strVal val="visible"/>
                                      </p:to>
                                    </p:set>
                                    <p:anim calcmode="lin" valueType="num">
                                      <p:cBhvr>
                                        <p:cTn id="376" dur="3000" fill="hold"/>
                                        <p:tgtEl>
                                          <p:spTgt spid="66"/>
                                        </p:tgtEl>
                                        <p:attrNameLst>
                                          <p:attrName>ppt_w</p:attrName>
                                        </p:attrNameLst>
                                      </p:cBhvr>
                                      <p:tavLst>
                                        <p:tav tm="0">
                                          <p:val>
                                            <p:fltVal val="0"/>
                                          </p:val>
                                        </p:tav>
                                        <p:tav tm="100000">
                                          <p:val>
                                            <p:strVal val="#ppt_w"/>
                                          </p:val>
                                        </p:tav>
                                      </p:tavLst>
                                    </p:anim>
                                    <p:anim calcmode="lin" valueType="num">
                                      <p:cBhvr>
                                        <p:cTn id="377" dur="3000" fill="hold"/>
                                        <p:tgtEl>
                                          <p:spTgt spid="66"/>
                                        </p:tgtEl>
                                        <p:attrNameLst>
                                          <p:attrName>ppt_h</p:attrName>
                                        </p:attrNameLst>
                                      </p:cBhvr>
                                      <p:tavLst>
                                        <p:tav tm="0">
                                          <p:val>
                                            <p:fltVal val="0"/>
                                          </p:val>
                                        </p:tav>
                                        <p:tav tm="100000">
                                          <p:val>
                                            <p:strVal val="#ppt_h"/>
                                          </p:val>
                                        </p:tav>
                                      </p:tavLst>
                                    </p:anim>
                                    <p:anim calcmode="lin" valueType="num">
                                      <p:cBhvr>
                                        <p:cTn id="378" dur="3000" fill="hold"/>
                                        <p:tgtEl>
                                          <p:spTgt spid="66"/>
                                        </p:tgtEl>
                                        <p:attrNameLst>
                                          <p:attrName>ppt_x</p:attrName>
                                        </p:attrNameLst>
                                      </p:cBhvr>
                                      <p:tavLst>
                                        <p:tav tm="0">
                                          <p:val>
                                            <p:fltVal val="0.5"/>
                                          </p:val>
                                        </p:tav>
                                        <p:tav tm="100000">
                                          <p:val>
                                            <p:strVal val="#ppt_x"/>
                                          </p:val>
                                        </p:tav>
                                      </p:tavLst>
                                    </p:anim>
                                    <p:anim calcmode="lin" valueType="num">
                                      <p:cBhvr>
                                        <p:cTn id="379" dur="3000" fill="hold"/>
                                        <p:tgtEl>
                                          <p:spTgt spid="66"/>
                                        </p:tgtEl>
                                        <p:attrNameLst>
                                          <p:attrName>ppt_y</p:attrName>
                                        </p:attrNameLst>
                                      </p:cBhvr>
                                      <p:tavLst>
                                        <p:tav tm="0">
                                          <p:val>
                                            <p:fltVal val="0.5"/>
                                          </p:val>
                                        </p:tav>
                                        <p:tav tm="100000">
                                          <p:val>
                                            <p:strVal val="#ppt_y"/>
                                          </p:val>
                                        </p:tav>
                                      </p:tavLst>
                                    </p:anim>
                                  </p:childTnLst>
                                </p:cTn>
                              </p:par>
                              <p:par>
                                <p:cTn id="380" presetID="23" presetClass="entr" presetSubtype="528" fill="hold" grpId="0" nodeType="withEffect">
                                  <p:stCondLst>
                                    <p:cond delay="0"/>
                                  </p:stCondLst>
                                  <p:childTnLst>
                                    <p:set>
                                      <p:cBhvr>
                                        <p:cTn id="381" dur="1" fill="hold">
                                          <p:stCondLst>
                                            <p:cond delay="0"/>
                                          </p:stCondLst>
                                        </p:cTn>
                                        <p:tgtEl>
                                          <p:spTgt spid="67"/>
                                        </p:tgtEl>
                                        <p:attrNameLst>
                                          <p:attrName>style.visibility</p:attrName>
                                        </p:attrNameLst>
                                      </p:cBhvr>
                                      <p:to>
                                        <p:strVal val="visible"/>
                                      </p:to>
                                    </p:set>
                                    <p:anim calcmode="lin" valueType="num">
                                      <p:cBhvr>
                                        <p:cTn id="382" dur="3000" fill="hold"/>
                                        <p:tgtEl>
                                          <p:spTgt spid="67"/>
                                        </p:tgtEl>
                                        <p:attrNameLst>
                                          <p:attrName>ppt_w</p:attrName>
                                        </p:attrNameLst>
                                      </p:cBhvr>
                                      <p:tavLst>
                                        <p:tav tm="0">
                                          <p:val>
                                            <p:fltVal val="0"/>
                                          </p:val>
                                        </p:tav>
                                        <p:tav tm="100000">
                                          <p:val>
                                            <p:strVal val="#ppt_w"/>
                                          </p:val>
                                        </p:tav>
                                      </p:tavLst>
                                    </p:anim>
                                    <p:anim calcmode="lin" valueType="num">
                                      <p:cBhvr>
                                        <p:cTn id="383" dur="3000" fill="hold"/>
                                        <p:tgtEl>
                                          <p:spTgt spid="67"/>
                                        </p:tgtEl>
                                        <p:attrNameLst>
                                          <p:attrName>ppt_h</p:attrName>
                                        </p:attrNameLst>
                                      </p:cBhvr>
                                      <p:tavLst>
                                        <p:tav tm="0">
                                          <p:val>
                                            <p:fltVal val="0"/>
                                          </p:val>
                                        </p:tav>
                                        <p:tav tm="100000">
                                          <p:val>
                                            <p:strVal val="#ppt_h"/>
                                          </p:val>
                                        </p:tav>
                                      </p:tavLst>
                                    </p:anim>
                                    <p:anim calcmode="lin" valueType="num">
                                      <p:cBhvr>
                                        <p:cTn id="384" dur="3000" fill="hold"/>
                                        <p:tgtEl>
                                          <p:spTgt spid="67"/>
                                        </p:tgtEl>
                                        <p:attrNameLst>
                                          <p:attrName>ppt_x</p:attrName>
                                        </p:attrNameLst>
                                      </p:cBhvr>
                                      <p:tavLst>
                                        <p:tav tm="0">
                                          <p:val>
                                            <p:fltVal val="0.5"/>
                                          </p:val>
                                        </p:tav>
                                        <p:tav tm="100000">
                                          <p:val>
                                            <p:strVal val="#ppt_x"/>
                                          </p:val>
                                        </p:tav>
                                      </p:tavLst>
                                    </p:anim>
                                    <p:anim calcmode="lin" valueType="num">
                                      <p:cBhvr>
                                        <p:cTn id="385" dur="3000" fill="hold"/>
                                        <p:tgtEl>
                                          <p:spTgt spid="67"/>
                                        </p:tgtEl>
                                        <p:attrNameLst>
                                          <p:attrName>ppt_y</p:attrName>
                                        </p:attrNameLst>
                                      </p:cBhvr>
                                      <p:tavLst>
                                        <p:tav tm="0">
                                          <p:val>
                                            <p:fltVal val="0.5"/>
                                          </p:val>
                                        </p:tav>
                                        <p:tav tm="100000">
                                          <p:val>
                                            <p:strVal val="#ppt_y"/>
                                          </p:val>
                                        </p:tav>
                                      </p:tavLst>
                                    </p:anim>
                                  </p:childTnLst>
                                </p:cTn>
                              </p:par>
                              <p:par>
                                <p:cTn id="386" presetID="23" presetClass="entr" presetSubtype="528" fill="hold" grpId="0" nodeType="withEffect">
                                  <p:stCondLst>
                                    <p:cond delay="0"/>
                                  </p:stCondLst>
                                  <p:childTnLst>
                                    <p:set>
                                      <p:cBhvr>
                                        <p:cTn id="387" dur="1" fill="hold">
                                          <p:stCondLst>
                                            <p:cond delay="0"/>
                                          </p:stCondLst>
                                        </p:cTn>
                                        <p:tgtEl>
                                          <p:spTgt spid="68"/>
                                        </p:tgtEl>
                                        <p:attrNameLst>
                                          <p:attrName>style.visibility</p:attrName>
                                        </p:attrNameLst>
                                      </p:cBhvr>
                                      <p:to>
                                        <p:strVal val="visible"/>
                                      </p:to>
                                    </p:set>
                                    <p:anim calcmode="lin" valueType="num">
                                      <p:cBhvr>
                                        <p:cTn id="388" dur="3000" fill="hold"/>
                                        <p:tgtEl>
                                          <p:spTgt spid="68"/>
                                        </p:tgtEl>
                                        <p:attrNameLst>
                                          <p:attrName>ppt_w</p:attrName>
                                        </p:attrNameLst>
                                      </p:cBhvr>
                                      <p:tavLst>
                                        <p:tav tm="0">
                                          <p:val>
                                            <p:fltVal val="0"/>
                                          </p:val>
                                        </p:tav>
                                        <p:tav tm="100000">
                                          <p:val>
                                            <p:strVal val="#ppt_w"/>
                                          </p:val>
                                        </p:tav>
                                      </p:tavLst>
                                    </p:anim>
                                    <p:anim calcmode="lin" valueType="num">
                                      <p:cBhvr>
                                        <p:cTn id="389" dur="3000" fill="hold"/>
                                        <p:tgtEl>
                                          <p:spTgt spid="68"/>
                                        </p:tgtEl>
                                        <p:attrNameLst>
                                          <p:attrName>ppt_h</p:attrName>
                                        </p:attrNameLst>
                                      </p:cBhvr>
                                      <p:tavLst>
                                        <p:tav tm="0">
                                          <p:val>
                                            <p:fltVal val="0"/>
                                          </p:val>
                                        </p:tav>
                                        <p:tav tm="100000">
                                          <p:val>
                                            <p:strVal val="#ppt_h"/>
                                          </p:val>
                                        </p:tav>
                                      </p:tavLst>
                                    </p:anim>
                                    <p:anim calcmode="lin" valueType="num">
                                      <p:cBhvr>
                                        <p:cTn id="390" dur="3000" fill="hold"/>
                                        <p:tgtEl>
                                          <p:spTgt spid="68"/>
                                        </p:tgtEl>
                                        <p:attrNameLst>
                                          <p:attrName>ppt_x</p:attrName>
                                        </p:attrNameLst>
                                      </p:cBhvr>
                                      <p:tavLst>
                                        <p:tav tm="0">
                                          <p:val>
                                            <p:fltVal val="0.5"/>
                                          </p:val>
                                        </p:tav>
                                        <p:tav tm="100000">
                                          <p:val>
                                            <p:strVal val="#ppt_x"/>
                                          </p:val>
                                        </p:tav>
                                      </p:tavLst>
                                    </p:anim>
                                    <p:anim calcmode="lin" valueType="num">
                                      <p:cBhvr>
                                        <p:cTn id="391" dur="3000" fill="hold"/>
                                        <p:tgtEl>
                                          <p:spTgt spid="68"/>
                                        </p:tgtEl>
                                        <p:attrNameLst>
                                          <p:attrName>ppt_y</p:attrName>
                                        </p:attrNameLst>
                                      </p:cBhvr>
                                      <p:tavLst>
                                        <p:tav tm="0">
                                          <p:val>
                                            <p:fltVal val="0.5"/>
                                          </p:val>
                                        </p:tav>
                                        <p:tav tm="100000">
                                          <p:val>
                                            <p:strVal val="#ppt_y"/>
                                          </p:val>
                                        </p:tav>
                                      </p:tavLst>
                                    </p:anim>
                                  </p:childTnLst>
                                </p:cTn>
                              </p:par>
                              <p:par>
                                <p:cTn id="392" presetID="23" presetClass="entr" presetSubtype="528" fill="hold" grpId="0" nodeType="withEffect">
                                  <p:stCondLst>
                                    <p:cond delay="0"/>
                                  </p:stCondLst>
                                  <p:childTnLst>
                                    <p:set>
                                      <p:cBhvr>
                                        <p:cTn id="393" dur="1" fill="hold">
                                          <p:stCondLst>
                                            <p:cond delay="0"/>
                                          </p:stCondLst>
                                        </p:cTn>
                                        <p:tgtEl>
                                          <p:spTgt spid="69"/>
                                        </p:tgtEl>
                                        <p:attrNameLst>
                                          <p:attrName>style.visibility</p:attrName>
                                        </p:attrNameLst>
                                      </p:cBhvr>
                                      <p:to>
                                        <p:strVal val="visible"/>
                                      </p:to>
                                    </p:set>
                                    <p:anim calcmode="lin" valueType="num">
                                      <p:cBhvr>
                                        <p:cTn id="394" dur="3000" fill="hold"/>
                                        <p:tgtEl>
                                          <p:spTgt spid="69"/>
                                        </p:tgtEl>
                                        <p:attrNameLst>
                                          <p:attrName>ppt_w</p:attrName>
                                        </p:attrNameLst>
                                      </p:cBhvr>
                                      <p:tavLst>
                                        <p:tav tm="0">
                                          <p:val>
                                            <p:fltVal val="0"/>
                                          </p:val>
                                        </p:tav>
                                        <p:tav tm="100000">
                                          <p:val>
                                            <p:strVal val="#ppt_w"/>
                                          </p:val>
                                        </p:tav>
                                      </p:tavLst>
                                    </p:anim>
                                    <p:anim calcmode="lin" valueType="num">
                                      <p:cBhvr>
                                        <p:cTn id="395" dur="3000" fill="hold"/>
                                        <p:tgtEl>
                                          <p:spTgt spid="69"/>
                                        </p:tgtEl>
                                        <p:attrNameLst>
                                          <p:attrName>ppt_h</p:attrName>
                                        </p:attrNameLst>
                                      </p:cBhvr>
                                      <p:tavLst>
                                        <p:tav tm="0">
                                          <p:val>
                                            <p:fltVal val="0"/>
                                          </p:val>
                                        </p:tav>
                                        <p:tav tm="100000">
                                          <p:val>
                                            <p:strVal val="#ppt_h"/>
                                          </p:val>
                                        </p:tav>
                                      </p:tavLst>
                                    </p:anim>
                                    <p:anim calcmode="lin" valueType="num">
                                      <p:cBhvr>
                                        <p:cTn id="396" dur="3000" fill="hold"/>
                                        <p:tgtEl>
                                          <p:spTgt spid="69"/>
                                        </p:tgtEl>
                                        <p:attrNameLst>
                                          <p:attrName>ppt_x</p:attrName>
                                        </p:attrNameLst>
                                      </p:cBhvr>
                                      <p:tavLst>
                                        <p:tav tm="0">
                                          <p:val>
                                            <p:fltVal val="0.5"/>
                                          </p:val>
                                        </p:tav>
                                        <p:tav tm="100000">
                                          <p:val>
                                            <p:strVal val="#ppt_x"/>
                                          </p:val>
                                        </p:tav>
                                      </p:tavLst>
                                    </p:anim>
                                    <p:anim calcmode="lin" valueType="num">
                                      <p:cBhvr>
                                        <p:cTn id="397" dur="3000" fill="hold"/>
                                        <p:tgtEl>
                                          <p:spTgt spid="69"/>
                                        </p:tgtEl>
                                        <p:attrNameLst>
                                          <p:attrName>ppt_y</p:attrName>
                                        </p:attrNameLst>
                                      </p:cBhvr>
                                      <p:tavLst>
                                        <p:tav tm="0">
                                          <p:val>
                                            <p:fltVal val="0.5"/>
                                          </p:val>
                                        </p:tav>
                                        <p:tav tm="100000">
                                          <p:val>
                                            <p:strVal val="#ppt_y"/>
                                          </p:val>
                                        </p:tav>
                                      </p:tavLst>
                                    </p:anim>
                                  </p:childTnLst>
                                </p:cTn>
                              </p:par>
                              <p:par>
                                <p:cTn id="398" presetID="23" presetClass="entr" presetSubtype="528" fill="hold" grpId="0" nodeType="withEffect">
                                  <p:stCondLst>
                                    <p:cond delay="0"/>
                                  </p:stCondLst>
                                  <p:childTnLst>
                                    <p:set>
                                      <p:cBhvr>
                                        <p:cTn id="399" dur="1" fill="hold">
                                          <p:stCondLst>
                                            <p:cond delay="0"/>
                                          </p:stCondLst>
                                        </p:cTn>
                                        <p:tgtEl>
                                          <p:spTgt spid="70"/>
                                        </p:tgtEl>
                                        <p:attrNameLst>
                                          <p:attrName>style.visibility</p:attrName>
                                        </p:attrNameLst>
                                      </p:cBhvr>
                                      <p:to>
                                        <p:strVal val="visible"/>
                                      </p:to>
                                    </p:set>
                                    <p:anim calcmode="lin" valueType="num">
                                      <p:cBhvr>
                                        <p:cTn id="400" dur="3000" fill="hold"/>
                                        <p:tgtEl>
                                          <p:spTgt spid="70"/>
                                        </p:tgtEl>
                                        <p:attrNameLst>
                                          <p:attrName>ppt_w</p:attrName>
                                        </p:attrNameLst>
                                      </p:cBhvr>
                                      <p:tavLst>
                                        <p:tav tm="0">
                                          <p:val>
                                            <p:fltVal val="0"/>
                                          </p:val>
                                        </p:tav>
                                        <p:tav tm="100000">
                                          <p:val>
                                            <p:strVal val="#ppt_w"/>
                                          </p:val>
                                        </p:tav>
                                      </p:tavLst>
                                    </p:anim>
                                    <p:anim calcmode="lin" valueType="num">
                                      <p:cBhvr>
                                        <p:cTn id="401" dur="3000" fill="hold"/>
                                        <p:tgtEl>
                                          <p:spTgt spid="70"/>
                                        </p:tgtEl>
                                        <p:attrNameLst>
                                          <p:attrName>ppt_h</p:attrName>
                                        </p:attrNameLst>
                                      </p:cBhvr>
                                      <p:tavLst>
                                        <p:tav tm="0">
                                          <p:val>
                                            <p:fltVal val="0"/>
                                          </p:val>
                                        </p:tav>
                                        <p:tav tm="100000">
                                          <p:val>
                                            <p:strVal val="#ppt_h"/>
                                          </p:val>
                                        </p:tav>
                                      </p:tavLst>
                                    </p:anim>
                                    <p:anim calcmode="lin" valueType="num">
                                      <p:cBhvr>
                                        <p:cTn id="402" dur="3000" fill="hold"/>
                                        <p:tgtEl>
                                          <p:spTgt spid="70"/>
                                        </p:tgtEl>
                                        <p:attrNameLst>
                                          <p:attrName>ppt_x</p:attrName>
                                        </p:attrNameLst>
                                      </p:cBhvr>
                                      <p:tavLst>
                                        <p:tav tm="0">
                                          <p:val>
                                            <p:fltVal val="0.5"/>
                                          </p:val>
                                        </p:tav>
                                        <p:tav tm="100000">
                                          <p:val>
                                            <p:strVal val="#ppt_x"/>
                                          </p:val>
                                        </p:tav>
                                      </p:tavLst>
                                    </p:anim>
                                    <p:anim calcmode="lin" valueType="num">
                                      <p:cBhvr>
                                        <p:cTn id="403" dur="3000" fill="hold"/>
                                        <p:tgtEl>
                                          <p:spTgt spid="70"/>
                                        </p:tgtEl>
                                        <p:attrNameLst>
                                          <p:attrName>ppt_y</p:attrName>
                                        </p:attrNameLst>
                                      </p:cBhvr>
                                      <p:tavLst>
                                        <p:tav tm="0">
                                          <p:val>
                                            <p:fltVal val="0.5"/>
                                          </p:val>
                                        </p:tav>
                                        <p:tav tm="100000">
                                          <p:val>
                                            <p:strVal val="#ppt_y"/>
                                          </p:val>
                                        </p:tav>
                                      </p:tavLst>
                                    </p:anim>
                                  </p:childTnLst>
                                </p:cTn>
                              </p:par>
                              <p:par>
                                <p:cTn id="404" presetID="23" presetClass="entr" presetSubtype="528" fill="hold" grpId="0" nodeType="withEffect">
                                  <p:stCondLst>
                                    <p:cond delay="0"/>
                                  </p:stCondLst>
                                  <p:childTnLst>
                                    <p:set>
                                      <p:cBhvr>
                                        <p:cTn id="405" dur="1" fill="hold">
                                          <p:stCondLst>
                                            <p:cond delay="0"/>
                                          </p:stCondLst>
                                        </p:cTn>
                                        <p:tgtEl>
                                          <p:spTgt spid="71"/>
                                        </p:tgtEl>
                                        <p:attrNameLst>
                                          <p:attrName>style.visibility</p:attrName>
                                        </p:attrNameLst>
                                      </p:cBhvr>
                                      <p:to>
                                        <p:strVal val="visible"/>
                                      </p:to>
                                    </p:set>
                                    <p:anim calcmode="lin" valueType="num">
                                      <p:cBhvr>
                                        <p:cTn id="406" dur="3000" fill="hold"/>
                                        <p:tgtEl>
                                          <p:spTgt spid="71"/>
                                        </p:tgtEl>
                                        <p:attrNameLst>
                                          <p:attrName>ppt_w</p:attrName>
                                        </p:attrNameLst>
                                      </p:cBhvr>
                                      <p:tavLst>
                                        <p:tav tm="0">
                                          <p:val>
                                            <p:fltVal val="0"/>
                                          </p:val>
                                        </p:tav>
                                        <p:tav tm="100000">
                                          <p:val>
                                            <p:strVal val="#ppt_w"/>
                                          </p:val>
                                        </p:tav>
                                      </p:tavLst>
                                    </p:anim>
                                    <p:anim calcmode="lin" valueType="num">
                                      <p:cBhvr>
                                        <p:cTn id="407" dur="3000" fill="hold"/>
                                        <p:tgtEl>
                                          <p:spTgt spid="71"/>
                                        </p:tgtEl>
                                        <p:attrNameLst>
                                          <p:attrName>ppt_h</p:attrName>
                                        </p:attrNameLst>
                                      </p:cBhvr>
                                      <p:tavLst>
                                        <p:tav tm="0">
                                          <p:val>
                                            <p:fltVal val="0"/>
                                          </p:val>
                                        </p:tav>
                                        <p:tav tm="100000">
                                          <p:val>
                                            <p:strVal val="#ppt_h"/>
                                          </p:val>
                                        </p:tav>
                                      </p:tavLst>
                                    </p:anim>
                                    <p:anim calcmode="lin" valueType="num">
                                      <p:cBhvr>
                                        <p:cTn id="408" dur="3000" fill="hold"/>
                                        <p:tgtEl>
                                          <p:spTgt spid="71"/>
                                        </p:tgtEl>
                                        <p:attrNameLst>
                                          <p:attrName>ppt_x</p:attrName>
                                        </p:attrNameLst>
                                      </p:cBhvr>
                                      <p:tavLst>
                                        <p:tav tm="0">
                                          <p:val>
                                            <p:fltVal val="0.5"/>
                                          </p:val>
                                        </p:tav>
                                        <p:tav tm="100000">
                                          <p:val>
                                            <p:strVal val="#ppt_x"/>
                                          </p:val>
                                        </p:tav>
                                      </p:tavLst>
                                    </p:anim>
                                    <p:anim calcmode="lin" valueType="num">
                                      <p:cBhvr>
                                        <p:cTn id="409" dur="3000" fill="hold"/>
                                        <p:tgtEl>
                                          <p:spTgt spid="71"/>
                                        </p:tgtEl>
                                        <p:attrNameLst>
                                          <p:attrName>ppt_y</p:attrName>
                                        </p:attrNameLst>
                                      </p:cBhvr>
                                      <p:tavLst>
                                        <p:tav tm="0">
                                          <p:val>
                                            <p:fltVal val="0.5"/>
                                          </p:val>
                                        </p:tav>
                                        <p:tav tm="100000">
                                          <p:val>
                                            <p:strVal val="#ppt_y"/>
                                          </p:val>
                                        </p:tav>
                                      </p:tavLst>
                                    </p:anim>
                                  </p:childTnLst>
                                </p:cTn>
                              </p:par>
                              <p:par>
                                <p:cTn id="410" presetID="23" presetClass="entr" presetSubtype="528" fill="hold" grpId="0" nodeType="withEffect">
                                  <p:stCondLst>
                                    <p:cond delay="0"/>
                                  </p:stCondLst>
                                  <p:childTnLst>
                                    <p:set>
                                      <p:cBhvr>
                                        <p:cTn id="411" dur="1" fill="hold">
                                          <p:stCondLst>
                                            <p:cond delay="0"/>
                                          </p:stCondLst>
                                        </p:cTn>
                                        <p:tgtEl>
                                          <p:spTgt spid="72"/>
                                        </p:tgtEl>
                                        <p:attrNameLst>
                                          <p:attrName>style.visibility</p:attrName>
                                        </p:attrNameLst>
                                      </p:cBhvr>
                                      <p:to>
                                        <p:strVal val="visible"/>
                                      </p:to>
                                    </p:set>
                                    <p:anim calcmode="lin" valueType="num">
                                      <p:cBhvr>
                                        <p:cTn id="412" dur="3000" fill="hold"/>
                                        <p:tgtEl>
                                          <p:spTgt spid="72"/>
                                        </p:tgtEl>
                                        <p:attrNameLst>
                                          <p:attrName>ppt_w</p:attrName>
                                        </p:attrNameLst>
                                      </p:cBhvr>
                                      <p:tavLst>
                                        <p:tav tm="0">
                                          <p:val>
                                            <p:fltVal val="0"/>
                                          </p:val>
                                        </p:tav>
                                        <p:tav tm="100000">
                                          <p:val>
                                            <p:strVal val="#ppt_w"/>
                                          </p:val>
                                        </p:tav>
                                      </p:tavLst>
                                    </p:anim>
                                    <p:anim calcmode="lin" valueType="num">
                                      <p:cBhvr>
                                        <p:cTn id="413" dur="3000" fill="hold"/>
                                        <p:tgtEl>
                                          <p:spTgt spid="72"/>
                                        </p:tgtEl>
                                        <p:attrNameLst>
                                          <p:attrName>ppt_h</p:attrName>
                                        </p:attrNameLst>
                                      </p:cBhvr>
                                      <p:tavLst>
                                        <p:tav tm="0">
                                          <p:val>
                                            <p:fltVal val="0"/>
                                          </p:val>
                                        </p:tav>
                                        <p:tav tm="100000">
                                          <p:val>
                                            <p:strVal val="#ppt_h"/>
                                          </p:val>
                                        </p:tav>
                                      </p:tavLst>
                                    </p:anim>
                                    <p:anim calcmode="lin" valueType="num">
                                      <p:cBhvr>
                                        <p:cTn id="414" dur="3000" fill="hold"/>
                                        <p:tgtEl>
                                          <p:spTgt spid="72"/>
                                        </p:tgtEl>
                                        <p:attrNameLst>
                                          <p:attrName>ppt_x</p:attrName>
                                        </p:attrNameLst>
                                      </p:cBhvr>
                                      <p:tavLst>
                                        <p:tav tm="0">
                                          <p:val>
                                            <p:fltVal val="0.5"/>
                                          </p:val>
                                        </p:tav>
                                        <p:tav tm="100000">
                                          <p:val>
                                            <p:strVal val="#ppt_x"/>
                                          </p:val>
                                        </p:tav>
                                      </p:tavLst>
                                    </p:anim>
                                    <p:anim calcmode="lin" valueType="num">
                                      <p:cBhvr>
                                        <p:cTn id="415" dur="3000" fill="hold"/>
                                        <p:tgtEl>
                                          <p:spTgt spid="72"/>
                                        </p:tgtEl>
                                        <p:attrNameLst>
                                          <p:attrName>ppt_y</p:attrName>
                                        </p:attrNameLst>
                                      </p:cBhvr>
                                      <p:tavLst>
                                        <p:tav tm="0">
                                          <p:val>
                                            <p:fltVal val="0.5"/>
                                          </p:val>
                                        </p:tav>
                                        <p:tav tm="100000">
                                          <p:val>
                                            <p:strVal val="#ppt_y"/>
                                          </p:val>
                                        </p:tav>
                                      </p:tavLst>
                                    </p:anim>
                                  </p:childTnLst>
                                </p:cTn>
                              </p:par>
                              <p:par>
                                <p:cTn id="416" presetID="13" presetClass="entr" presetSubtype="16" fill="hold" grpId="1" nodeType="withEffect">
                                  <p:stCondLst>
                                    <p:cond delay="0"/>
                                  </p:stCondLst>
                                  <p:childTnLst>
                                    <p:set>
                                      <p:cBhvr>
                                        <p:cTn id="417" dur="1" fill="hold">
                                          <p:stCondLst>
                                            <p:cond delay="0"/>
                                          </p:stCondLst>
                                        </p:cTn>
                                        <p:tgtEl>
                                          <p:spTgt spid="5"/>
                                        </p:tgtEl>
                                        <p:attrNameLst>
                                          <p:attrName>style.visibility</p:attrName>
                                        </p:attrNameLst>
                                      </p:cBhvr>
                                      <p:to>
                                        <p:strVal val="visible"/>
                                      </p:to>
                                    </p:set>
                                    <p:animEffect transition="in" filter="plus(in)">
                                      <p:cBhvr>
                                        <p:cTn id="418" dur="3000"/>
                                        <p:tgtEl>
                                          <p:spTgt spid="5"/>
                                        </p:tgtEl>
                                      </p:cBhvr>
                                    </p:animEffect>
                                  </p:childTnLst>
                                </p:cTn>
                              </p:par>
                              <p:par>
                                <p:cTn id="419" presetID="13" presetClass="entr" presetSubtype="16" fill="hold" grpId="1" nodeType="withEffect">
                                  <p:stCondLst>
                                    <p:cond delay="0"/>
                                  </p:stCondLst>
                                  <p:childTnLst>
                                    <p:set>
                                      <p:cBhvr>
                                        <p:cTn id="420" dur="1" fill="hold">
                                          <p:stCondLst>
                                            <p:cond delay="0"/>
                                          </p:stCondLst>
                                        </p:cTn>
                                        <p:tgtEl>
                                          <p:spTgt spid="6"/>
                                        </p:tgtEl>
                                        <p:attrNameLst>
                                          <p:attrName>style.visibility</p:attrName>
                                        </p:attrNameLst>
                                      </p:cBhvr>
                                      <p:to>
                                        <p:strVal val="visible"/>
                                      </p:to>
                                    </p:set>
                                    <p:animEffect transition="in" filter="plus(in)">
                                      <p:cBhvr>
                                        <p:cTn id="421" dur="3000"/>
                                        <p:tgtEl>
                                          <p:spTgt spid="6"/>
                                        </p:tgtEl>
                                      </p:cBhvr>
                                    </p:animEffect>
                                  </p:childTnLst>
                                </p:cTn>
                              </p:par>
                              <p:par>
                                <p:cTn id="422" presetID="13" presetClass="entr" presetSubtype="16" fill="hold" grpId="1" nodeType="withEffect">
                                  <p:stCondLst>
                                    <p:cond delay="0"/>
                                  </p:stCondLst>
                                  <p:childTnLst>
                                    <p:set>
                                      <p:cBhvr>
                                        <p:cTn id="423" dur="1" fill="hold">
                                          <p:stCondLst>
                                            <p:cond delay="0"/>
                                          </p:stCondLst>
                                        </p:cTn>
                                        <p:tgtEl>
                                          <p:spTgt spid="7"/>
                                        </p:tgtEl>
                                        <p:attrNameLst>
                                          <p:attrName>style.visibility</p:attrName>
                                        </p:attrNameLst>
                                      </p:cBhvr>
                                      <p:to>
                                        <p:strVal val="visible"/>
                                      </p:to>
                                    </p:set>
                                    <p:animEffect transition="in" filter="plus(in)">
                                      <p:cBhvr>
                                        <p:cTn id="424" dur="3000"/>
                                        <p:tgtEl>
                                          <p:spTgt spid="7"/>
                                        </p:tgtEl>
                                      </p:cBhvr>
                                    </p:animEffect>
                                  </p:childTnLst>
                                </p:cTn>
                              </p:par>
                              <p:par>
                                <p:cTn id="425" presetID="13" presetClass="entr" presetSubtype="16" fill="hold" grpId="1" nodeType="withEffect">
                                  <p:stCondLst>
                                    <p:cond delay="0"/>
                                  </p:stCondLst>
                                  <p:childTnLst>
                                    <p:set>
                                      <p:cBhvr>
                                        <p:cTn id="426" dur="1" fill="hold">
                                          <p:stCondLst>
                                            <p:cond delay="0"/>
                                          </p:stCondLst>
                                        </p:cTn>
                                        <p:tgtEl>
                                          <p:spTgt spid="8"/>
                                        </p:tgtEl>
                                        <p:attrNameLst>
                                          <p:attrName>style.visibility</p:attrName>
                                        </p:attrNameLst>
                                      </p:cBhvr>
                                      <p:to>
                                        <p:strVal val="visible"/>
                                      </p:to>
                                    </p:set>
                                    <p:animEffect transition="in" filter="plus(in)">
                                      <p:cBhvr>
                                        <p:cTn id="427" dur="3000"/>
                                        <p:tgtEl>
                                          <p:spTgt spid="8"/>
                                        </p:tgtEl>
                                      </p:cBhvr>
                                    </p:animEffect>
                                  </p:childTnLst>
                                </p:cTn>
                              </p:par>
                              <p:par>
                                <p:cTn id="428" presetID="13" presetClass="entr" presetSubtype="16" fill="hold" grpId="1" nodeType="withEffect">
                                  <p:stCondLst>
                                    <p:cond delay="0"/>
                                  </p:stCondLst>
                                  <p:childTnLst>
                                    <p:set>
                                      <p:cBhvr>
                                        <p:cTn id="429" dur="1" fill="hold">
                                          <p:stCondLst>
                                            <p:cond delay="0"/>
                                          </p:stCondLst>
                                        </p:cTn>
                                        <p:tgtEl>
                                          <p:spTgt spid="9"/>
                                        </p:tgtEl>
                                        <p:attrNameLst>
                                          <p:attrName>style.visibility</p:attrName>
                                        </p:attrNameLst>
                                      </p:cBhvr>
                                      <p:to>
                                        <p:strVal val="visible"/>
                                      </p:to>
                                    </p:set>
                                    <p:animEffect transition="in" filter="plus(in)">
                                      <p:cBhvr>
                                        <p:cTn id="430" dur="3000"/>
                                        <p:tgtEl>
                                          <p:spTgt spid="9"/>
                                        </p:tgtEl>
                                      </p:cBhvr>
                                    </p:animEffect>
                                  </p:childTnLst>
                                </p:cTn>
                              </p:par>
                              <p:par>
                                <p:cTn id="431" presetID="13" presetClass="entr" presetSubtype="16" fill="hold" grpId="1" nodeType="withEffect">
                                  <p:stCondLst>
                                    <p:cond delay="0"/>
                                  </p:stCondLst>
                                  <p:childTnLst>
                                    <p:set>
                                      <p:cBhvr>
                                        <p:cTn id="432" dur="1" fill="hold">
                                          <p:stCondLst>
                                            <p:cond delay="0"/>
                                          </p:stCondLst>
                                        </p:cTn>
                                        <p:tgtEl>
                                          <p:spTgt spid="10"/>
                                        </p:tgtEl>
                                        <p:attrNameLst>
                                          <p:attrName>style.visibility</p:attrName>
                                        </p:attrNameLst>
                                      </p:cBhvr>
                                      <p:to>
                                        <p:strVal val="visible"/>
                                      </p:to>
                                    </p:set>
                                    <p:animEffect transition="in" filter="plus(in)">
                                      <p:cBhvr>
                                        <p:cTn id="433" dur="3000"/>
                                        <p:tgtEl>
                                          <p:spTgt spid="10"/>
                                        </p:tgtEl>
                                      </p:cBhvr>
                                    </p:animEffect>
                                  </p:childTnLst>
                                </p:cTn>
                              </p:par>
                              <p:par>
                                <p:cTn id="434" presetID="13" presetClass="entr" presetSubtype="16" fill="hold" grpId="1" nodeType="withEffect">
                                  <p:stCondLst>
                                    <p:cond delay="0"/>
                                  </p:stCondLst>
                                  <p:childTnLst>
                                    <p:set>
                                      <p:cBhvr>
                                        <p:cTn id="435" dur="1" fill="hold">
                                          <p:stCondLst>
                                            <p:cond delay="0"/>
                                          </p:stCondLst>
                                        </p:cTn>
                                        <p:tgtEl>
                                          <p:spTgt spid="11"/>
                                        </p:tgtEl>
                                        <p:attrNameLst>
                                          <p:attrName>style.visibility</p:attrName>
                                        </p:attrNameLst>
                                      </p:cBhvr>
                                      <p:to>
                                        <p:strVal val="visible"/>
                                      </p:to>
                                    </p:set>
                                    <p:animEffect transition="in" filter="plus(in)">
                                      <p:cBhvr>
                                        <p:cTn id="436" dur="3000"/>
                                        <p:tgtEl>
                                          <p:spTgt spid="11"/>
                                        </p:tgtEl>
                                      </p:cBhvr>
                                    </p:animEffect>
                                  </p:childTnLst>
                                </p:cTn>
                              </p:par>
                              <p:par>
                                <p:cTn id="437" presetID="13" presetClass="entr" presetSubtype="16" fill="hold" grpId="1" nodeType="withEffect">
                                  <p:stCondLst>
                                    <p:cond delay="0"/>
                                  </p:stCondLst>
                                  <p:childTnLst>
                                    <p:set>
                                      <p:cBhvr>
                                        <p:cTn id="438" dur="1" fill="hold">
                                          <p:stCondLst>
                                            <p:cond delay="0"/>
                                          </p:stCondLst>
                                        </p:cTn>
                                        <p:tgtEl>
                                          <p:spTgt spid="12"/>
                                        </p:tgtEl>
                                        <p:attrNameLst>
                                          <p:attrName>style.visibility</p:attrName>
                                        </p:attrNameLst>
                                      </p:cBhvr>
                                      <p:to>
                                        <p:strVal val="visible"/>
                                      </p:to>
                                    </p:set>
                                    <p:animEffect transition="in" filter="plus(in)">
                                      <p:cBhvr>
                                        <p:cTn id="439" dur="3000"/>
                                        <p:tgtEl>
                                          <p:spTgt spid="12"/>
                                        </p:tgtEl>
                                      </p:cBhvr>
                                    </p:animEffect>
                                  </p:childTnLst>
                                </p:cTn>
                              </p:par>
                              <p:par>
                                <p:cTn id="440" presetID="13" presetClass="entr" presetSubtype="16" fill="hold" grpId="1" nodeType="withEffect">
                                  <p:stCondLst>
                                    <p:cond delay="0"/>
                                  </p:stCondLst>
                                  <p:childTnLst>
                                    <p:set>
                                      <p:cBhvr>
                                        <p:cTn id="441" dur="1" fill="hold">
                                          <p:stCondLst>
                                            <p:cond delay="0"/>
                                          </p:stCondLst>
                                        </p:cTn>
                                        <p:tgtEl>
                                          <p:spTgt spid="13"/>
                                        </p:tgtEl>
                                        <p:attrNameLst>
                                          <p:attrName>style.visibility</p:attrName>
                                        </p:attrNameLst>
                                      </p:cBhvr>
                                      <p:to>
                                        <p:strVal val="visible"/>
                                      </p:to>
                                    </p:set>
                                    <p:animEffect transition="in" filter="plus(in)">
                                      <p:cBhvr>
                                        <p:cTn id="442" dur="3000"/>
                                        <p:tgtEl>
                                          <p:spTgt spid="13"/>
                                        </p:tgtEl>
                                      </p:cBhvr>
                                    </p:animEffect>
                                  </p:childTnLst>
                                </p:cTn>
                              </p:par>
                              <p:par>
                                <p:cTn id="443" presetID="13" presetClass="entr" presetSubtype="16" fill="hold" grpId="1" nodeType="withEffect">
                                  <p:stCondLst>
                                    <p:cond delay="0"/>
                                  </p:stCondLst>
                                  <p:childTnLst>
                                    <p:set>
                                      <p:cBhvr>
                                        <p:cTn id="444" dur="1" fill="hold">
                                          <p:stCondLst>
                                            <p:cond delay="0"/>
                                          </p:stCondLst>
                                        </p:cTn>
                                        <p:tgtEl>
                                          <p:spTgt spid="14"/>
                                        </p:tgtEl>
                                        <p:attrNameLst>
                                          <p:attrName>style.visibility</p:attrName>
                                        </p:attrNameLst>
                                      </p:cBhvr>
                                      <p:to>
                                        <p:strVal val="visible"/>
                                      </p:to>
                                    </p:set>
                                    <p:animEffect transition="in" filter="plus(in)">
                                      <p:cBhvr>
                                        <p:cTn id="445" dur="3000"/>
                                        <p:tgtEl>
                                          <p:spTgt spid="14"/>
                                        </p:tgtEl>
                                      </p:cBhvr>
                                    </p:animEffect>
                                  </p:childTnLst>
                                </p:cTn>
                              </p:par>
                              <p:par>
                                <p:cTn id="446" presetID="13" presetClass="entr" presetSubtype="16" fill="hold" grpId="1" nodeType="withEffect">
                                  <p:stCondLst>
                                    <p:cond delay="0"/>
                                  </p:stCondLst>
                                  <p:childTnLst>
                                    <p:set>
                                      <p:cBhvr>
                                        <p:cTn id="447" dur="1" fill="hold">
                                          <p:stCondLst>
                                            <p:cond delay="0"/>
                                          </p:stCondLst>
                                        </p:cTn>
                                        <p:tgtEl>
                                          <p:spTgt spid="15"/>
                                        </p:tgtEl>
                                        <p:attrNameLst>
                                          <p:attrName>style.visibility</p:attrName>
                                        </p:attrNameLst>
                                      </p:cBhvr>
                                      <p:to>
                                        <p:strVal val="visible"/>
                                      </p:to>
                                    </p:set>
                                    <p:animEffect transition="in" filter="plus(in)">
                                      <p:cBhvr>
                                        <p:cTn id="448" dur="3000"/>
                                        <p:tgtEl>
                                          <p:spTgt spid="15"/>
                                        </p:tgtEl>
                                      </p:cBhvr>
                                    </p:animEffect>
                                  </p:childTnLst>
                                </p:cTn>
                              </p:par>
                              <p:par>
                                <p:cTn id="449" presetID="13" presetClass="entr" presetSubtype="16" fill="hold" grpId="1" nodeType="withEffect">
                                  <p:stCondLst>
                                    <p:cond delay="0"/>
                                  </p:stCondLst>
                                  <p:childTnLst>
                                    <p:set>
                                      <p:cBhvr>
                                        <p:cTn id="450" dur="1" fill="hold">
                                          <p:stCondLst>
                                            <p:cond delay="0"/>
                                          </p:stCondLst>
                                        </p:cTn>
                                        <p:tgtEl>
                                          <p:spTgt spid="16"/>
                                        </p:tgtEl>
                                        <p:attrNameLst>
                                          <p:attrName>style.visibility</p:attrName>
                                        </p:attrNameLst>
                                      </p:cBhvr>
                                      <p:to>
                                        <p:strVal val="visible"/>
                                      </p:to>
                                    </p:set>
                                    <p:animEffect transition="in" filter="plus(in)">
                                      <p:cBhvr>
                                        <p:cTn id="451" dur="3000"/>
                                        <p:tgtEl>
                                          <p:spTgt spid="16"/>
                                        </p:tgtEl>
                                      </p:cBhvr>
                                    </p:animEffect>
                                  </p:childTnLst>
                                </p:cTn>
                              </p:par>
                              <p:par>
                                <p:cTn id="452" presetID="13" presetClass="entr" presetSubtype="16" fill="hold" grpId="1" nodeType="withEffect">
                                  <p:stCondLst>
                                    <p:cond delay="0"/>
                                  </p:stCondLst>
                                  <p:childTnLst>
                                    <p:set>
                                      <p:cBhvr>
                                        <p:cTn id="453" dur="1" fill="hold">
                                          <p:stCondLst>
                                            <p:cond delay="0"/>
                                          </p:stCondLst>
                                        </p:cTn>
                                        <p:tgtEl>
                                          <p:spTgt spid="17"/>
                                        </p:tgtEl>
                                        <p:attrNameLst>
                                          <p:attrName>style.visibility</p:attrName>
                                        </p:attrNameLst>
                                      </p:cBhvr>
                                      <p:to>
                                        <p:strVal val="visible"/>
                                      </p:to>
                                    </p:set>
                                    <p:animEffect transition="in" filter="plus(in)">
                                      <p:cBhvr>
                                        <p:cTn id="454" dur="3000"/>
                                        <p:tgtEl>
                                          <p:spTgt spid="17"/>
                                        </p:tgtEl>
                                      </p:cBhvr>
                                    </p:animEffect>
                                  </p:childTnLst>
                                </p:cTn>
                              </p:par>
                              <p:par>
                                <p:cTn id="455" presetID="13" presetClass="entr" presetSubtype="16" fill="hold" grpId="1" nodeType="withEffect">
                                  <p:stCondLst>
                                    <p:cond delay="0"/>
                                  </p:stCondLst>
                                  <p:childTnLst>
                                    <p:set>
                                      <p:cBhvr>
                                        <p:cTn id="456" dur="1" fill="hold">
                                          <p:stCondLst>
                                            <p:cond delay="0"/>
                                          </p:stCondLst>
                                        </p:cTn>
                                        <p:tgtEl>
                                          <p:spTgt spid="18"/>
                                        </p:tgtEl>
                                        <p:attrNameLst>
                                          <p:attrName>style.visibility</p:attrName>
                                        </p:attrNameLst>
                                      </p:cBhvr>
                                      <p:to>
                                        <p:strVal val="visible"/>
                                      </p:to>
                                    </p:set>
                                    <p:animEffect transition="in" filter="plus(in)">
                                      <p:cBhvr>
                                        <p:cTn id="457" dur="3000"/>
                                        <p:tgtEl>
                                          <p:spTgt spid="18"/>
                                        </p:tgtEl>
                                      </p:cBhvr>
                                    </p:animEffect>
                                  </p:childTnLst>
                                </p:cTn>
                              </p:par>
                              <p:par>
                                <p:cTn id="458" presetID="13" presetClass="entr" presetSubtype="16" fill="hold" grpId="1" nodeType="withEffect">
                                  <p:stCondLst>
                                    <p:cond delay="0"/>
                                  </p:stCondLst>
                                  <p:childTnLst>
                                    <p:set>
                                      <p:cBhvr>
                                        <p:cTn id="459" dur="1" fill="hold">
                                          <p:stCondLst>
                                            <p:cond delay="0"/>
                                          </p:stCondLst>
                                        </p:cTn>
                                        <p:tgtEl>
                                          <p:spTgt spid="19"/>
                                        </p:tgtEl>
                                        <p:attrNameLst>
                                          <p:attrName>style.visibility</p:attrName>
                                        </p:attrNameLst>
                                      </p:cBhvr>
                                      <p:to>
                                        <p:strVal val="visible"/>
                                      </p:to>
                                    </p:set>
                                    <p:animEffect transition="in" filter="plus(in)">
                                      <p:cBhvr>
                                        <p:cTn id="460" dur="3000"/>
                                        <p:tgtEl>
                                          <p:spTgt spid="19"/>
                                        </p:tgtEl>
                                      </p:cBhvr>
                                    </p:animEffect>
                                  </p:childTnLst>
                                </p:cTn>
                              </p:par>
                              <p:par>
                                <p:cTn id="461" presetID="13" presetClass="entr" presetSubtype="16" fill="hold" grpId="1" nodeType="withEffect">
                                  <p:stCondLst>
                                    <p:cond delay="0"/>
                                  </p:stCondLst>
                                  <p:childTnLst>
                                    <p:set>
                                      <p:cBhvr>
                                        <p:cTn id="462" dur="1" fill="hold">
                                          <p:stCondLst>
                                            <p:cond delay="0"/>
                                          </p:stCondLst>
                                        </p:cTn>
                                        <p:tgtEl>
                                          <p:spTgt spid="20"/>
                                        </p:tgtEl>
                                        <p:attrNameLst>
                                          <p:attrName>style.visibility</p:attrName>
                                        </p:attrNameLst>
                                      </p:cBhvr>
                                      <p:to>
                                        <p:strVal val="visible"/>
                                      </p:to>
                                    </p:set>
                                    <p:animEffect transition="in" filter="plus(in)">
                                      <p:cBhvr>
                                        <p:cTn id="463" dur="3000"/>
                                        <p:tgtEl>
                                          <p:spTgt spid="20"/>
                                        </p:tgtEl>
                                      </p:cBhvr>
                                    </p:animEffect>
                                  </p:childTnLst>
                                </p:cTn>
                              </p:par>
                              <p:par>
                                <p:cTn id="464" presetID="13" presetClass="entr" presetSubtype="16" fill="hold" grpId="1" nodeType="withEffect">
                                  <p:stCondLst>
                                    <p:cond delay="0"/>
                                  </p:stCondLst>
                                  <p:childTnLst>
                                    <p:set>
                                      <p:cBhvr>
                                        <p:cTn id="465" dur="1" fill="hold">
                                          <p:stCondLst>
                                            <p:cond delay="0"/>
                                          </p:stCondLst>
                                        </p:cTn>
                                        <p:tgtEl>
                                          <p:spTgt spid="21"/>
                                        </p:tgtEl>
                                        <p:attrNameLst>
                                          <p:attrName>style.visibility</p:attrName>
                                        </p:attrNameLst>
                                      </p:cBhvr>
                                      <p:to>
                                        <p:strVal val="visible"/>
                                      </p:to>
                                    </p:set>
                                    <p:animEffect transition="in" filter="plus(in)">
                                      <p:cBhvr>
                                        <p:cTn id="466" dur="3000"/>
                                        <p:tgtEl>
                                          <p:spTgt spid="21"/>
                                        </p:tgtEl>
                                      </p:cBhvr>
                                    </p:animEffect>
                                  </p:childTnLst>
                                </p:cTn>
                              </p:par>
                              <p:par>
                                <p:cTn id="467" presetID="13" presetClass="entr" presetSubtype="16" fill="hold" grpId="1" nodeType="withEffect">
                                  <p:stCondLst>
                                    <p:cond delay="0"/>
                                  </p:stCondLst>
                                  <p:childTnLst>
                                    <p:set>
                                      <p:cBhvr>
                                        <p:cTn id="468" dur="1" fill="hold">
                                          <p:stCondLst>
                                            <p:cond delay="0"/>
                                          </p:stCondLst>
                                        </p:cTn>
                                        <p:tgtEl>
                                          <p:spTgt spid="22"/>
                                        </p:tgtEl>
                                        <p:attrNameLst>
                                          <p:attrName>style.visibility</p:attrName>
                                        </p:attrNameLst>
                                      </p:cBhvr>
                                      <p:to>
                                        <p:strVal val="visible"/>
                                      </p:to>
                                    </p:set>
                                    <p:animEffect transition="in" filter="plus(in)">
                                      <p:cBhvr>
                                        <p:cTn id="469" dur="3000"/>
                                        <p:tgtEl>
                                          <p:spTgt spid="22"/>
                                        </p:tgtEl>
                                      </p:cBhvr>
                                    </p:animEffect>
                                  </p:childTnLst>
                                </p:cTn>
                              </p:par>
                              <p:par>
                                <p:cTn id="470" presetID="13" presetClass="entr" presetSubtype="16" fill="hold" grpId="1" nodeType="withEffect">
                                  <p:stCondLst>
                                    <p:cond delay="0"/>
                                  </p:stCondLst>
                                  <p:childTnLst>
                                    <p:set>
                                      <p:cBhvr>
                                        <p:cTn id="471" dur="1" fill="hold">
                                          <p:stCondLst>
                                            <p:cond delay="0"/>
                                          </p:stCondLst>
                                        </p:cTn>
                                        <p:tgtEl>
                                          <p:spTgt spid="23"/>
                                        </p:tgtEl>
                                        <p:attrNameLst>
                                          <p:attrName>style.visibility</p:attrName>
                                        </p:attrNameLst>
                                      </p:cBhvr>
                                      <p:to>
                                        <p:strVal val="visible"/>
                                      </p:to>
                                    </p:set>
                                    <p:animEffect transition="in" filter="plus(in)">
                                      <p:cBhvr>
                                        <p:cTn id="472" dur="3000"/>
                                        <p:tgtEl>
                                          <p:spTgt spid="23"/>
                                        </p:tgtEl>
                                      </p:cBhvr>
                                    </p:animEffect>
                                  </p:childTnLst>
                                </p:cTn>
                              </p:par>
                              <p:par>
                                <p:cTn id="473" presetID="13" presetClass="entr" presetSubtype="16" fill="hold" grpId="1" nodeType="withEffect">
                                  <p:stCondLst>
                                    <p:cond delay="0"/>
                                  </p:stCondLst>
                                  <p:childTnLst>
                                    <p:set>
                                      <p:cBhvr>
                                        <p:cTn id="474" dur="1" fill="hold">
                                          <p:stCondLst>
                                            <p:cond delay="0"/>
                                          </p:stCondLst>
                                        </p:cTn>
                                        <p:tgtEl>
                                          <p:spTgt spid="24"/>
                                        </p:tgtEl>
                                        <p:attrNameLst>
                                          <p:attrName>style.visibility</p:attrName>
                                        </p:attrNameLst>
                                      </p:cBhvr>
                                      <p:to>
                                        <p:strVal val="visible"/>
                                      </p:to>
                                    </p:set>
                                    <p:animEffect transition="in" filter="plus(in)">
                                      <p:cBhvr>
                                        <p:cTn id="475" dur="3000"/>
                                        <p:tgtEl>
                                          <p:spTgt spid="24"/>
                                        </p:tgtEl>
                                      </p:cBhvr>
                                    </p:animEffect>
                                  </p:childTnLst>
                                </p:cTn>
                              </p:par>
                              <p:par>
                                <p:cTn id="476" presetID="13" presetClass="entr" presetSubtype="16" fill="hold" grpId="1" nodeType="withEffect">
                                  <p:stCondLst>
                                    <p:cond delay="0"/>
                                  </p:stCondLst>
                                  <p:childTnLst>
                                    <p:set>
                                      <p:cBhvr>
                                        <p:cTn id="477" dur="1" fill="hold">
                                          <p:stCondLst>
                                            <p:cond delay="0"/>
                                          </p:stCondLst>
                                        </p:cTn>
                                        <p:tgtEl>
                                          <p:spTgt spid="25"/>
                                        </p:tgtEl>
                                        <p:attrNameLst>
                                          <p:attrName>style.visibility</p:attrName>
                                        </p:attrNameLst>
                                      </p:cBhvr>
                                      <p:to>
                                        <p:strVal val="visible"/>
                                      </p:to>
                                    </p:set>
                                    <p:animEffect transition="in" filter="plus(in)">
                                      <p:cBhvr>
                                        <p:cTn id="478" dur="3000"/>
                                        <p:tgtEl>
                                          <p:spTgt spid="25"/>
                                        </p:tgtEl>
                                      </p:cBhvr>
                                    </p:animEffect>
                                  </p:childTnLst>
                                </p:cTn>
                              </p:par>
                              <p:par>
                                <p:cTn id="479" presetID="13" presetClass="entr" presetSubtype="16" fill="hold" grpId="1" nodeType="withEffect">
                                  <p:stCondLst>
                                    <p:cond delay="0"/>
                                  </p:stCondLst>
                                  <p:childTnLst>
                                    <p:set>
                                      <p:cBhvr>
                                        <p:cTn id="480" dur="1" fill="hold">
                                          <p:stCondLst>
                                            <p:cond delay="0"/>
                                          </p:stCondLst>
                                        </p:cTn>
                                        <p:tgtEl>
                                          <p:spTgt spid="26"/>
                                        </p:tgtEl>
                                        <p:attrNameLst>
                                          <p:attrName>style.visibility</p:attrName>
                                        </p:attrNameLst>
                                      </p:cBhvr>
                                      <p:to>
                                        <p:strVal val="visible"/>
                                      </p:to>
                                    </p:set>
                                    <p:animEffect transition="in" filter="plus(in)">
                                      <p:cBhvr>
                                        <p:cTn id="481" dur="3000"/>
                                        <p:tgtEl>
                                          <p:spTgt spid="26"/>
                                        </p:tgtEl>
                                      </p:cBhvr>
                                    </p:animEffect>
                                  </p:childTnLst>
                                </p:cTn>
                              </p:par>
                              <p:par>
                                <p:cTn id="482" presetID="13" presetClass="entr" presetSubtype="16" fill="hold" grpId="1" nodeType="withEffect">
                                  <p:stCondLst>
                                    <p:cond delay="0"/>
                                  </p:stCondLst>
                                  <p:childTnLst>
                                    <p:set>
                                      <p:cBhvr>
                                        <p:cTn id="483" dur="1" fill="hold">
                                          <p:stCondLst>
                                            <p:cond delay="0"/>
                                          </p:stCondLst>
                                        </p:cTn>
                                        <p:tgtEl>
                                          <p:spTgt spid="27"/>
                                        </p:tgtEl>
                                        <p:attrNameLst>
                                          <p:attrName>style.visibility</p:attrName>
                                        </p:attrNameLst>
                                      </p:cBhvr>
                                      <p:to>
                                        <p:strVal val="visible"/>
                                      </p:to>
                                    </p:set>
                                    <p:animEffect transition="in" filter="plus(in)">
                                      <p:cBhvr>
                                        <p:cTn id="484" dur="3000"/>
                                        <p:tgtEl>
                                          <p:spTgt spid="27"/>
                                        </p:tgtEl>
                                      </p:cBhvr>
                                    </p:animEffect>
                                  </p:childTnLst>
                                </p:cTn>
                              </p:par>
                              <p:par>
                                <p:cTn id="485" presetID="13" presetClass="entr" presetSubtype="16" fill="hold" grpId="1" nodeType="withEffect">
                                  <p:stCondLst>
                                    <p:cond delay="0"/>
                                  </p:stCondLst>
                                  <p:childTnLst>
                                    <p:set>
                                      <p:cBhvr>
                                        <p:cTn id="486" dur="1" fill="hold">
                                          <p:stCondLst>
                                            <p:cond delay="0"/>
                                          </p:stCondLst>
                                        </p:cTn>
                                        <p:tgtEl>
                                          <p:spTgt spid="28"/>
                                        </p:tgtEl>
                                        <p:attrNameLst>
                                          <p:attrName>style.visibility</p:attrName>
                                        </p:attrNameLst>
                                      </p:cBhvr>
                                      <p:to>
                                        <p:strVal val="visible"/>
                                      </p:to>
                                    </p:set>
                                    <p:animEffect transition="in" filter="plus(in)">
                                      <p:cBhvr>
                                        <p:cTn id="487" dur="3000"/>
                                        <p:tgtEl>
                                          <p:spTgt spid="28"/>
                                        </p:tgtEl>
                                      </p:cBhvr>
                                    </p:animEffect>
                                  </p:childTnLst>
                                </p:cTn>
                              </p:par>
                              <p:par>
                                <p:cTn id="488" presetID="13" presetClass="entr" presetSubtype="16" fill="hold" grpId="1" nodeType="withEffect">
                                  <p:stCondLst>
                                    <p:cond delay="0"/>
                                  </p:stCondLst>
                                  <p:childTnLst>
                                    <p:set>
                                      <p:cBhvr>
                                        <p:cTn id="489" dur="1" fill="hold">
                                          <p:stCondLst>
                                            <p:cond delay="0"/>
                                          </p:stCondLst>
                                        </p:cTn>
                                        <p:tgtEl>
                                          <p:spTgt spid="29"/>
                                        </p:tgtEl>
                                        <p:attrNameLst>
                                          <p:attrName>style.visibility</p:attrName>
                                        </p:attrNameLst>
                                      </p:cBhvr>
                                      <p:to>
                                        <p:strVal val="visible"/>
                                      </p:to>
                                    </p:set>
                                    <p:animEffect transition="in" filter="plus(in)">
                                      <p:cBhvr>
                                        <p:cTn id="490" dur="3000"/>
                                        <p:tgtEl>
                                          <p:spTgt spid="29"/>
                                        </p:tgtEl>
                                      </p:cBhvr>
                                    </p:animEffect>
                                  </p:childTnLst>
                                </p:cTn>
                              </p:par>
                              <p:par>
                                <p:cTn id="491" presetID="13" presetClass="entr" presetSubtype="16" fill="hold" grpId="1" nodeType="withEffect">
                                  <p:stCondLst>
                                    <p:cond delay="0"/>
                                  </p:stCondLst>
                                  <p:childTnLst>
                                    <p:set>
                                      <p:cBhvr>
                                        <p:cTn id="492" dur="1" fill="hold">
                                          <p:stCondLst>
                                            <p:cond delay="0"/>
                                          </p:stCondLst>
                                        </p:cTn>
                                        <p:tgtEl>
                                          <p:spTgt spid="30"/>
                                        </p:tgtEl>
                                        <p:attrNameLst>
                                          <p:attrName>style.visibility</p:attrName>
                                        </p:attrNameLst>
                                      </p:cBhvr>
                                      <p:to>
                                        <p:strVal val="visible"/>
                                      </p:to>
                                    </p:set>
                                    <p:animEffect transition="in" filter="plus(in)">
                                      <p:cBhvr>
                                        <p:cTn id="493" dur="3000"/>
                                        <p:tgtEl>
                                          <p:spTgt spid="30"/>
                                        </p:tgtEl>
                                      </p:cBhvr>
                                    </p:animEffect>
                                  </p:childTnLst>
                                </p:cTn>
                              </p:par>
                              <p:par>
                                <p:cTn id="494" presetID="13" presetClass="entr" presetSubtype="16" fill="hold" grpId="1" nodeType="withEffect">
                                  <p:stCondLst>
                                    <p:cond delay="0"/>
                                  </p:stCondLst>
                                  <p:childTnLst>
                                    <p:set>
                                      <p:cBhvr>
                                        <p:cTn id="495" dur="1" fill="hold">
                                          <p:stCondLst>
                                            <p:cond delay="0"/>
                                          </p:stCondLst>
                                        </p:cTn>
                                        <p:tgtEl>
                                          <p:spTgt spid="31"/>
                                        </p:tgtEl>
                                        <p:attrNameLst>
                                          <p:attrName>style.visibility</p:attrName>
                                        </p:attrNameLst>
                                      </p:cBhvr>
                                      <p:to>
                                        <p:strVal val="visible"/>
                                      </p:to>
                                    </p:set>
                                    <p:animEffect transition="in" filter="plus(in)">
                                      <p:cBhvr>
                                        <p:cTn id="496" dur="3000"/>
                                        <p:tgtEl>
                                          <p:spTgt spid="31"/>
                                        </p:tgtEl>
                                      </p:cBhvr>
                                    </p:animEffect>
                                  </p:childTnLst>
                                </p:cTn>
                              </p:par>
                              <p:par>
                                <p:cTn id="497" presetID="13" presetClass="entr" presetSubtype="16" fill="hold" grpId="1" nodeType="withEffect">
                                  <p:stCondLst>
                                    <p:cond delay="0"/>
                                  </p:stCondLst>
                                  <p:childTnLst>
                                    <p:set>
                                      <p:cBhvr>
                                        <p:cTn id="498" dur="1" fill="hold">
                                          <p:stCondLst>
                                            <p:cond delay="0"/>
                                          </p:stCondLst>
                                        </p:cTn>
                                        <p:tgtEl>
                                          <p:spTgt spid="32"/>
                                        </p:tgtEl>
                                        <p:attrNameLst>
                                          <p:attrName>style.visibility</p:attrName>
                                        </p:attrNameLst>
                                      </p:cBhvr>
                                      <p:to>
                                        <p:strVal val="visible"/>
                                      </p:to>
                                    </p:set>
                                    <p:animEffect transition="in" filter="plus(in)">
                                      <p:cBhvr>
                                        <p:cTn id="499" dur="3000"/>
                                        <p:tgtEl>
                                          <p:spTgt spid="32"/>
                                        </p:tgtEl>
                                      </p:cBhvr>
                                    </p:animEffect>
                                  </p:childTnLst>
                                </p:cTn>
                              </p:par>
                              <p:par>
                                <p:cTn id="500" presetID="13" presetClass="entr" presetSubtype="16" fill="hold" grpId="1" nodeType="withEffect">
                                  <p:stCondLst>
                                    <p:cond delay="0"/>
                                  </p:stCondLst>
                                  <p:childTnLst>
                                    <p:set>
                                      <p:cBhvr>
                                        <p:cTn id="501" dur="1" fill="hold">
                                          <p:stCondLst>
                                            <p:cond delay="0"/>
                                          </p:stCondLst>
                                        </p:cTn>
                                        <p:tgtEl>
                                          <p:spTgt spid="33"/>
                                        </p:tgtEl>
                                        <p:attrNameLst>
                                          <p:attrName>style.visibility</p:attrName>
                                        </p:attrNameLst>
                                      </p:cBhvr>
                                      <p:to>
                                        <p:strVal val="visible"/>
                                      </p:to>
                                    </p:set>
                                    <p:animEffect transition="in" filter="plus(in)">
                                      <p:cBhvr>
                                        <p:cTn id="502" dur="3000"/>
                                        <p:tgtEl>
                                          <p:spTgt spid="33"/>
                                        </p:tgtEl>
                                      </p:cBhvr>
                                    </p:animEffect>
                                  </p:childTnLst>
                                </p:cTn>
                              </p:par>
                              <p:par>
                                <p:cTn id="503" presetID="13" presetClass="entr" presetSubtype="16" fill="hold" grpId="1" nodeType="withEffect">
                                  <p:stCondLst>
                                    <p:cond delay="0"/>
                                  </p:stCondLst>
                                  <p:childTnLst>
                                    <p:set>
                                      <p:cBhvr>
                                        <p:cTn id="504" dur="1" fill="hold">
                                          <p:stCondLst>
                                            <p:cond delay="0"/>
                                          </p:stCondLst>
                                        </p:cTn>
                                        <p:tgtEl>
                                          <p:spTgt spid="34"/>
                                        </p:tgtEl>
                                        <p:attrNameLst>
                                          <p:attrName>style.visibility</p:attrName>
                                        </p:attrNameLst>
                                      </p:cBhvr>
                                      <p:to>
                                        <p:strVal val="visible"/>
                                      </p:to>
                                    </p:set>
                                    <p:animEffect transition="in" filter="plus(in)">
                                      <p:cBhvr>
                                        <p:cTn id="505" dur="3000"/>
                                        <p:tgtEl>
                                          <p:spTgt spid="34"/>
                                        </p:tgtEl>
                                      </p:cBhvr>
                                    </p:animEffect>
                                  </p:childTnLst>
                                </p:cTn>
                              </p:par>
                              <p:par>
                                <p:cTn id="506" presetID="13" presetClass="entr" presetSubtype="16" fill="hold" grpId="1" nodeType="withEffect">
                                  <p:stCondLst>
                                    <p:cond delay="0"/>
                                  </p:stCondLst>
                                  <p:childTnLst>
                                    <p:set>
                                      <p:cBhvr>
                                        <p:cTn id="507" dur="1" fill="hold">
                                          <p:stCondLst>
                                            <p:cond delay="0"/>
                                          </p:stCondLst>
                                        </p:cTn>
                                        <p:tgtEl>
                                          <p:spTgt spid="35"/>
                                        </p:tgtEl>
                                        <p:attrNameLst>
                                          <p:attrName>style.visibility</p:attrName>
                                        </p:attrNameLst>
                                      </p:cBhvr>
                                      <p:to>
                                        <p:strVal val="visible"/>
                                      </p:to>
                                    </p:set>
                                    <p:animEffect transition="in" filter="plus(in)">
                                      <p:cBhvr>
                                        <p:cTn id="508" dur="3000"/>
                                        <p:tgtEl>
                                          <p:spTgt spid="35"/>
                                        </p:tgtEl>
                                      </p:cBhvr>
                                    </p:animEffect>
                                  </p:childTnLst>
                                </p:cTn>
                              </p:par>
                              <p:par>
                                <p:cTn id="509" presetID="13" presetClass="entr" presetSubtype="16" fill="hold" grpId="1" nodeType="withEffect">
                                  <p:stCondLst>
                                    <p:cond delay="0"/>
                                  </p:stCondLst>
                                  <p:childTnLst>
                                    <p:set>
                                      <p:cBhvr>
                                        <p:cTn id="510" dur="1" fill="hold">
                                          <p:stCondLst>
                                            <p:cond delay="0"/>
                                          </p:stCondLst>
                                        </p:cTn>
                                        <p:tgtEl>
                                          <p:spTgt spid="36"/>
                                        </p:tgtEl>
                                        <p:attrNameLst>
                                          <p:attrName>style.visibility</p:attrName>
                                        </p:attrNameLst>
                                      </p:cBhvr>
                                      <p:to>
                                        <p:strVal val="visible"/>
                                      </p:to>
                                    </p:set>
                                    <p:animEffect transition="in" filter="plus(in)">
                                      <p:cBhvr>
                                        <p:cTn id="511" dur="3000"/>
                                        <p:tgtEl>
                                          <p:spTgt spid="36"/>
                                        </p:tgtEl>
                                      </p:cBhvr>
                                    </p:animEffect>
                                  </p:childTnLst>
                                </p:cTn>
                              </p:par>
                              <p:par>
                                <p:cTn id="512" presetID="13" presetClass="entr" presetSubtype="16" fill="hold" grpId="1" nodeType="withEffect">
                                  <p:stCondLst>
                                    <p:cond delay="0"/>
                                  </p:stCondLst>
                                  <p:childTnLst>
                                    <p:set>
                                      <p:cBhvr>
                                        <p:cTn id="513" dur="1" fill="hold">
                                          <p:stCondLst>
                                            <p:cond delay="0"/>
                                          </p:stCondLst>
                                        </p:cTn>
                                        <p:tgtEl>
                                          <p:spTgt spid="37"/>
                                        </p:tgtEl>
                                        <p:attrNameLst>
                                          <p:attrName>style.visibility</p:attrName>
                                        </p:attrNameLst>
                                      </p:cBhvr>
                                      <p:to>
                                        <p:strVal val="visible"/>
                                      </p:to>
                                    </p:set>
                                    <p:animEffect transition="in" filter="plus(in)">
                                      <p:cBhvr>
                                        <p:cTn id="514" dur="3000"/>
                                        <p:tgtEl>
                                          <p:spTgt spid="37"/>
                                        </p:tgtEl>
                                      </p:cBhvr>
                                    </p:animEffect>
                                  </p:childTnLst>
                                </p:cTn>
                              </p:par>
                              <p:par>
                                <p:cTn id="515" presetID="13" presetClass="entr" presetSubtype="16" fill="hold" grpId="1" nodeType="withEffect">
                                  <p:stCondLst>
                                    <p:cond delay="0"/>
                                  </p:stCondLst>
                                  <p:childTnLst>
                                    <p:set>
                                      <p:cBhvr>
                                        <p:cTn id="516" dur="1" fill="hold">
                                          <p:stCondLst>
                                            <p:cond delay="0"/>
                                          </p:stCondLst>
                                        </p:cTn>
                                        <p:tgtEl>
                                          <p:spTgt spid="38"/>
                                        </p:tgtEl>
                                        <p:attrNameLst>
                                          <p:attrName>style.visibility</p:attrName>
                                        </p:attrNameLst>
                                      </p:cBhvr>
                                      <p:to>
                                        <p:strVal val="visible"/>
                                      </p:to>
                                    </p:set>
                                    <p:animEffect transition="in" filter="plus(in)">
                                      <p:cBhvr>
                                        <p:cTn id="517" dur="3000"/>
                                        <p:tgtEl>
                                          <p:spTgt spid="38"/>
                                        </p:tgtEl>
                                      </p:cBhvr>
                                    </p:animEffect>
                                  </p:childTnLst>
                                </p:cTn>
                              </p:par>
                              <p:par>
                                <p:cTn id="518" presetID="13" presetClass="entr" presetSubtype="16" fill="hold" grpId="1" nodeType="withEffect">
                                  <p:stCondLst>
                                    <p:cond delay="0"/>
                                  </p:stCondLst>
                                  <p:childTnLst>
                                    <p:set>
                                      <p:cBhvr>
                                        <p:cTn id="519" dur="1" fill="hold">
                                          <p:stCondLst>
                                            <p:cond delay="0"/>
                                          </p:stCondLst>
                                        </p:cTn>
                                        <p:tgtEl>
                                          <p:spTgt spid="39"/>
                                        </p:tgtEl>
                                        <p:attrNameLst>
                                          <p:attrName>style.visibility</p:attrName>
                                        </p:attrNameLst>
                                      </p:cBhvr>
                                      <p:to>
                                        <p:strVal val="visible"/>
                                      </p:to>
                                    </p:set>
                                    <p:animEffect transition="in" filter="plus(in)">
                                      <p:cBhvr>
                                        <p:cTn id="520" dur="3000"/>
                                        <p:tgtEl>
                                          <p:spTgt spid="39"/>
                                        </p:tgtEl>
                                      </p:cBhvr>
                                    </p:animEffect>
                                  </p:childTnLst>
                                </p:cTn>
                              </p:par>
                              <p:par>
                                <p:cTn id="521" presetID="13" presetClass="entr" presetSubtype="16" fill="hold" grpId="1" nodeType="withEffect">
                                  <p:stCondLst>
                                    <p:cond delay="0"/>
                                  </p:stCondLst>
                                  <p:childTnLst>
                                    <p:set>
                                      <p:cBhvr>
                                        <p:cTn id="522" dur="1" fill="hold">
                                          <p:stCondLst>
                                            <p:cond delay="0"/>
                                          </p:stCondLst>
                                        </p:cTn>
                                        <p:tgtEl>
                                          <p:spTgt spid="40"/>
                                        </p:tgtEl>
                                        <p:attrNameLst>
                                          <p:attrName>style.visibility</p:attrName>
                                        </p:attrNameLst>
                                      </p:cBhvr>
                                      <p:to>
                                        <p:strVal val="visible"/>
                                      </p:to>
                                    </p:set>
                                    <p:animEffect transition="in" filter="plus(in)">
                                      <p:cBhvr>
                                        <p:cTn id="523" dur="3000"/>
                                        <p:tgtEl>
                                          <p:spTgt spid="40"/>
                                        </p:tgtEl>
                                      </p:cBhvr>
                                    </p:animEffect>
                                  </p:childTnLst>
                                </p:cTn>
                              </p:par>
                              <p:par>
                                <p:cTn id="524" presetID="13" presetClass="entr" presetSubtype="16" fill="hold" grpId="1" nodeType="withEffect">
                                  <p:stCondLst>
                                    <p:cond delay="0"/>
                                  </p:stCondLst>
                                  <p:childTnLst>
                                    <p:set>
                                      <p:cBhvr>
                                        <p:cTn id="525" dur="1" fill="hold">
                                          <p:stCondLst>
                                            <p:cond delay="0"/>
                                          </p:stCondLst>
                                        </p:cTn>
                                        <p:tgtEl>
                                          <p:spTgt spid="41"/>
                                        </p:tgtEl>
                                        <p:attrNameLst>
                                          <p:attrName>style.visibility</p:attrName>
                                        </p:attrNameLst>
                                      </p:cBhvr>
                                      <p:to>
                                        <p:strVal val="visible"/>
                                      </p:to>
                                    </p:set>
                                    <p:animEffect transition="in" filter="plus(in)">
                                      <p:cBhvr>
                                        <p:cTn id="526" dur="3000"/>
                                        <p:tgtEl>
                                          <p:spTgt spid="41"/>
                                        </p:tgtEl>
                                      </p:cBhvr>
                                    </p:animEffect>
                                  </p:childTnLst>
                                </p:cTn>
                              </p:par>
                              <p:par>
                                <p:cTn id="527" presetID="13" presetClass="entr" presetSubtype="16" fill="hold" grpId="1" nodeType="withEffect">
                                  <p:stCondLst>
                                    <p:cond delay="0"/>
                                  </p:stCondLst>
                                  <p:childTnLst>
                                    <p:set>
                                      <p:cBhvr>
                                        <p:cTn id="528" dur="1" fill="hold">
                                          <p:stCondLst>
                                            <p:cond delay="0"/>
                                          </p:stCondLst>
                                        </p:cTn>
                                        <p:tgtEl>
                                          <p:spTgt spid="42"/>
                                        </p:tgtEl>
                                        <p:attrNameLst>
                                          <p:attrName>style.visibility</p:attrName>
                                        </p:attrNameLst>
                                      </p:cBhvr>
                                      <p:to>
                                        <p:strVal val="visible"/>
                                      </p:to>
                                    </p:set>
                                    <p:animEffect transition="in" filter="plus(in)">
                                      <p:cBhvr>
                                        <p:cTn id="529" dur="3000"/>
                                        <p:tgtEl>
                                          <p:spTgt spid="42"/>
                                        </p:tgtEl>
                                      </p:cBhvr>
                                    </p:animEffect>
                                  </p:childTnLst>
                                </p:cTn>
                              </p:par>
                              <p:par>
                                <p:cTn id="530" presetID="13" presetClass="entr" presetSubtype="16" fill="hold" grpId="1" nodeType="withEffect">
                                  <p:stCondLst>
                                    <p:cond delay="0"/>
                                  </p:stCondLst>
                                  <p:childTnLst>
                                    <p:set>
                                      <p:cBhvr>
                                        <p:cTn id="531" dur="1" fill="hold">
                                          <p:stCondLst>
                                            <p:cond delay="0"/>
                                          </p:stCondLst>
                                        </p:cTn>
                                        <p:tgtEl>
                                          <p:spTgt spid="43"/>
                                        </p:tgtEl>
                                        <p:attrNameLst>
                                          <p:attrName>style.visibility</p:attrName>
                                        </p:attrNameLst>
                                      </p:cBhvr>
                                      <p:to>
                                        <p:strVal val="visible"/>
                                      </p:to>
                                    </p:set>
                                    <p:animEffect transition="in" filter="plus(in)">
                                      <p:cBhvr>
                                        <p:cTn id="532" dur="3000"/>
                                        <p:tgtEl>
                                          <p:spTgt spid="43"/>
                                        </p:tgtEl>
                                      </p:cBhvr>
                                    </p:animEffect>
                                  </p:childTnLst>
                                </p:cTn>
                              </p:par>
                              <p:par>
                                <p:cTn id="533" presetID="13" presetClass="entr" presetSubtype="16" fill="hold" grpId="1" nodeType="withEffect">
                                  <p:stCondLst>
                                    <p:cond delay="0"/>
                                  </p:stCondLst>
                                  <p:childTnLst>
                                    <p:set>
                                      <p:cBhvr>
                                        <p:cTn id="534" dur="1" fill="hold">
                                          <p:stCondLst>
                                            <p:cond delay="0"/>
                                          </p:stCondLst>
                                        </p:cTn>
                                        <p:tgtEl>
                                          <p:spTgt spid="44"/>
                                        </p:tgtEl>
                                        <p:attrNameLst>
                                          <p:attrName>style.visibility</p:attrName>
                                        </p:attrNameLst>
                                      </p:cBhvr>
                                      <p:to>
                                        <p:strVal val="visible"/>
                                      </p:to>
                                    </p:set>
                                    <p:animEffect transition="in" filter="plus(in)">
                                      <p:cBhvr>
                                        <p:cTn id="535" dur="3000"/>
                                        <p:tgtEl>
                                          <p:spTgt spid="44"/>
                                        </p:tgtEl>
                                      </p:cBhvr>
                                    </p:animEffect>
                                  </p:childTnLst>
                                </p:cTn>
                              </p:par>
                              <p:par>
                                <p:cTn id="536" presetID="13" presetClass="entr" presetSubtype="16" fill="hold" grpId="1" nodeType="withEffect">
                                  <p:stCondLst>
                                    <p:cond delay="0"/>
                                  </p:stCondLst>
                                  <p:childTnLst>
                                    <p:set>
                                      <p:cBhvr>
                                        <p:cTn id="537" dur="1" fill="hold">
                                          <p:stCondLst>
                                            <p:cond delay="0"/>
                                          </p:stCondLst>
                                        </p:cTn>
                                        <p:tgtEl>
                                          <p:spTgt spid="45"/>
                                        </p:tgtEl>
                                        <p:attrNameLst>
                                          <p:attrName>style.visibility</p:attrName>
                                        </p:attrNameLst>
                                      </p:cBhvr>
                                      <p:to>
                                        <p:strVal val="visible"/>
                                      </p:to>
                                    </p:set>
                                    <p:animEffect transition="in" filter="plus(in)">
                                      <p:cBhvr>
                                        <p:cTn id="538" dur="3000"/>
                                        <p:tgtEl>
                                          <p:spTgt spid="45"/>
                                        </p:tgtEl>
                                      </p:cBhvr>
                                    </p:animEffect>
                                  </p:childTnLst>
                                </p:cTn>
                              </p:par>
                              <p:par>
                                <p:cTn id="539" presetID="13" presetClass="entr" presetSubtype="16" fill="hold" grpId="1" nodeType="withEffect">
                                  <p:stCondLst>
                                    <p:cond delay="0"/>
                                  </p:stCondLst>
                                  <p:childTnLst>
                                    <p:set>
                                      <p:cBhvr>
                                        <p:cTn id="540" dur="1" fill="hold">
                                          <p:stCondLst>
                                            <p:cond delay="0"/>
                                          </p:stCondLst>
                                        </p:cTn>
                                        <p:tgtEl>
                                          <p:spTgt spid="46"/>
                                        </p:tgtEl>
                                        <p:attrNameLst>
                                          <p:attrName>style.visibility</p:attrName>
                                        </p:attrNameLst>
                                      </p:cBhvr>
                                      <p:to>
                                        <p:strVal val="visible"/>
                                      </p:to>
                                    </p:set>
                                    <p:animEffect transition="in" filter="plus(in)">
                                      <p:cBhvr>
                                        <p:cTn id="541" dur="3000"/>
                                        <p:tgtEl>
                                          <p:spTgt spid="46"/>
                                        </p:tgtEl>
                                      </p:cBhvr>
                                    </p:animEffect>
                                  </p:childTnLst>
                                </p:cTn>
                              </p:par>
                              <p:par>
                                <p:cTn id="542" presetID="13" presetClass="entr" presetSubtype="16" fill="hold" grpId="1" nodeType="withEffect">
                                  <p:stCondLst>
                                    <p:cond delay="0"/>
                                  </p:stCondLst>
                                  <p:childTnLst>
                                    <p:set>
                                      <p:cBhvr>
                                        <p:cTn id="543" dur="1" fill="hold">
                                          <p:stCondLst>
                                            <p:cond delay="0"/>
                                          </p:stCondLst>
                                        </p:cTn>
                                        <p:tgtEl>
                                          <p:spTgt spid="47"/>
                                        </p:tgtEl>
                                        <p:attrNameLst>
                                          <p:attrName>style.visibility</p:attrName>
                                        </p:attrNameLst>
                                      </p:cBhvr>
                                      <p:to>
                                        <p:strVal val="visible"/>
                                      </p:to>
                                    </p:set>
                                    <p:animEffect transition="in" filter="plus(in)">
                                      <p:cBhvr>
                                        <p:cTn id="544" dur="3000"/>
                                        <p:tgtEl>
                                          <p:spTgt spid="47"/>
                                        </p:tgtEl>
                                      </p:cBhvr>
                                    </p:animEffect>
                                  </p:childTnLst>
                                </p:cTn>
                              </p:par>
                              <p:par>
                                <p:cTn id="545" presetID="13" presetClass="entr" presetSubtype="16" fill="hold" grpId="1" nodeType="withEffect">
                                  <p:stCondLst>
                                    <p:cond delay="0"/>
                                  </p:stCondLst>
                                  <p:childTnLst>
                                    <p:set>
                                      <p:cBhvr>
                                        <p:cTn id="546" dur="1" fill="hold">
                                          <p:stCondLst>
                                            <p:cond delay="0"/>
                                          </p:stCondLst>
                                        </p:cTn>
                                        <p:tgtEl>
                                          <p:spTgt spid="48"/>
                                        </p:tgtEl>
                                        <p:attrNameLst>
                                          <p:attrName>style.visibility</p:attrName>
                                        </p:attrNameLst>
                                      </p:cBhvr>
                                      <p:to>
                                        <p:strVal val="visible"/>
                                      </p:to>
                                    </p:set>
                                    <p:animEffect transition="in" filter="plus(in)">
                                      <p:cBhvr>
                                        <p:cTn id="547" dur="3000"/>
                                        <p:tgtEl>
                                          <p:spTgt spid="48"/>
                                        </p:tgtEl>
                                      </p:cBhvr>
                                    </p:animEffect>
                                  </p:childTnLst>
                                </p:cTn>
                              </p:par>
                              <p:par>
                                <p:cTn id="548" presetID="13" presetClass="entr" presetSubtype="16" fill="hold" grpId="1" nodeType="withEffect">
                                  <p:stCondLst>
                                    <p:cond delay="0"/>
                                  </p:stCondLst>
                                  <p:childTnLst>
                                    <p:set>
                                      <p:cBhvr>
                                        <p:cTn id="549" dur="1" fill="hold">
                                          <p:stCondLst>
                                            <p:cond delay="0"/>
                                          </p:stCondLst>
                                        </p:cTn>
                                        <p:tgtEl>
                                          <p:spTgt spid="49"/>
                                        </p:tgtEl>
                                        <p:attrNameLst>
                                          <p:attrName>style.visibility</p:attrName>
                                        </p:attrNameLst>
                                      </p:cBhvr>
                                      <p:to>
                                        <p:strVal val="visible"/>
                                      </p:to>
                                    </p:set>
                                    <p:animEffect transition="in" filter="plus(in)">
                                      <p:cBhvr>
                                        <p:cTn id="550" dur="3000"/>
                                        <p:tgtEl>
                                          <p:spTgt spid="49"/>
                                        </p:tgtEl>
                                      </p:cBhvr>
                                    </p:animEffect>
                                  </p:childTnLst>
                                </p:cTn>
                              </p:par>
                              <p:par>
                                <p:cTn id="551" presetID="13" presetClass="entr" presetSubtype="16" fill="hold" grpId="1" nodeType="withEffect">
                                  <p:stCondLst>
                                    <p:cond delay="0"/>
                                  </p:stCondLst>
                                  <p:childTnLst>
                                    <p:set>
                                      <p:cBhvr>
                                        <p:cTn id="552" dur="1" fill="hold">
                                          <p:stCondLst>
                                            <p:cond delay="0"/>
                                          </p:stCondLst>
                                        </p:cTn>
                                        <p:tgtEl>
                                          <p:spTgt spid="50"/>
                                        </p:tgtEl>
                                        <p:attrNameLst>
                                          <p:attrName>style.visibility</p:attrName>
                                        </p:attrNameLst>
                                      </p:cBhvr>
                                      <p:to>
                                        <p:strVal val="visible"/>
                                      </p:to>
                                    </p:set>
                                    <p:animEffect transition="in" filter="plus(in)">
                                      <p:cBhvr>
                                        <p:cTn id="553" dur="3000"/>
                                        <p:tgtEl>
                                          <p:spTgt spid="50"/>
                                        </p:tgtEl>
                                      </p:cBhvr>
                                    </p:animEffect>
                                  </p:childTnLst>
                                </p:cTn>
                              </p:par>
                              <p:par>
                                <p:cTn id="554" presetID="13" presetClass="entr" presetSubtype="16" fill="hold" grpId="1" nodeType="withEffect">
                                  <p:stCondLst>
                                    <p:cond delay="0"/>
                                  </p:stCondLst>
                                  <p:childTnLst>
                                    <p:set>
                                      <p:cBhvr>
                                        <p:cTn id="555" dur="1" fill="hold">
                                          <p:stCondLst>
                                            <p:cond delay="0"/>
                                          </p:stCondLst>
                                        </p:cTn>
                                        <p:tgtEl>
                                          <p:spTgt spid="51"/>
                                        </p:tgtEl>
                                        <p:attrNameLst>
                                          <p:attrName>style.visibility</p:attrName>
                                        </p:attrNameLst>
                                      </p:cBhvr>
                                      <p:to>
                                        <p:strVal val="visible"/>
                                      </p:to>
                                    </p:set>
                                    <p:animEffect transition="in" filter="plus(in)">
                                      <p:cBhvr>
                                        <p:cTn id="556" dur="3000"/>
                                        <p:tgtEl>
                                          <p:spTgt spid="51"/>
                                        </p:tgtEl>
                                      </p:cBhvr>
                                    </p:animEffect>
                                  </p:childTnLst>
                                </p:cTn>
                              </p:par>
                              <p:par>
                                <p:cTn id="557" presetID="13" presetClass="entr" presetSubtype="16" fill="hold" grpId="1" nodeType="withEffect">
                                  <p:stCondLst>
                                    <p:cond delay="0"/>
                                  </p:stCondLst>
                                  <p:childTnLst>
                                    <p:set>
                                      <p:cBhvr>
                                        <p:cTn id="558" dur="1" fill="hold">
                                          <p:stCondLst>
                                            <p:cond delay="0"/>
                                          </p:stCondLst>
                                        </p:cTn>
                                        <p:tgtEl>
                                          <p:spTgt spid="52"/>
                                        </p:tgtEl>
                                        <p:attrNameLst>
                                          <p:attrName>style.visibility</p:attrName>
                                        </p:attrNameLst>
                                      </p:cBhvr>
                                      <p:to>
                                        <p:strVal val="visible"/>
                                      </p:to>
                                    </p:set>
                                    <p:animEffect transition="in" filter="plus(in)">
                                      <p:cBhvr>
                                        <p:cTn id="559" dur="3000"/>
                                        <p:tgtEl>
                                          <p:spTgt spid="52"/>
                                        </p:tgtEl>
                                      </p:cBhvr>
                                    </p:animEffect>
                                  </p:childTnLst>
                                </p:cTn>
                              </p:par>
                              <p:par>
                                <p:cTn id="560" presetID="13" presetClass="entr" presetSubtype="16" fill="hold" grpId="1" nodeType="withEffect">
                                  <p:stCondLst>
                                    <p:cond delay="0"/>
                                  </p:stCondLst>
                                  <p:childTnLst>
                                    <p:set>
                                      <p:cBhvr>
                                        <p:cTn id="561" dur="1" fill="hold">
                                          <p:stCondLst>
                                            <p:cond delay="0"/>
                                          </p:stCondLst>
                                        </p:cTn>
                                        <p:tgtEl>
                                          <p:spTgt spid="53"/>
                                        </p:tgtEl>
                                        <p:attrNameLst>
                                          <p:attrName>style.visibility</p:attrName>
                                        </p:attrNameLst>
                                      </p:cBhvr>
                                      <p:to>
                                        <p:strVal val="visible"/>
                                      </p:to>
                                    </p:set>
                                    <p:animEffect transition="in" filter="plus(in)">
                                      <p:cBhvr>
                                        <p:cTn id="562" dur="3000"/>
                                        <p:tgtEl>
                                          <p:spTgt spid="53"/>
                                        </p:tgtEl>
                                      </p:cBhvr>
                                    </p:animEffect>
                                  </p:childTnLst>
                                </p:cTn>
                              </p:par>
                              <p:par>
                                <p:cTn id="563" presetID="13" presetClass="entr" presetSubtype="16" fill="hold" grpId="1" nodeType="withEffect">
                                  <p:stCondLst>
                                    <p:cond delay="0"/>
                                  </p:stCondLst>
                                  <p:childTnLst>
                                    <p:set>
                                      <p:cBhvr>
                                        <p:cTn id="564" dur="1" fill="hold">
                                          <p:stCondLst>
                                            <p:cond delay="0"/>
                                          </p:stCondLst>
                                        </p:cTn>
                                        <p:tgtEl>
                                          <p:spTgt spid="54"/>
                                        </p:tgtEl>
                                        <p:attrNameLst>
                                          <p:attrName>style.visibility</p:attrName>
                                        </p:attrNameLst>
                                      </p:cBhvr>
                                      <p:to>
                                        <p:strVal val="visible"/>
                                      </p:to>
                                    </p:set>
                                    <p:animEffect transition="in" filter="plus(in)">
                                      <p:cBhvr>
                                        <p:cTn id="565" dur="3000"/>
                                        <p:tgtEl>
                                          <p:spTgt spid="54"/>
                                        </p:tgtEl>
                                      </p:cBhvr>
                                    </p:animEffect>
                                  </p:childTnLst>
                                </p:cTn>
                              </p:par>
                              <p:par>
                                <p:cTn id="566" presetID="13" presetClass="entr" presetSubtype="16" fill="hold" grpId="1" nodeType="withEffect">
                                  <p:stCondLst>
                                    <p:cond delay="0"/>
                                  </p:stCondLst>
                                  <p:childTnLst>
                                    <p:set>
                                      <p:cBhvr>
                                        <p:cTn id="567" dur="1" fill="hold">
                                          <p:stCondLst>
                                            <p:cond delay="0"/>
                                          </p:stCondLst>
                                        </p:cTn>
                                        <p:tgtEl>
                                          <p:spTgt spid="55"/>
                                        </p:tgtEl>
                                        <p:attrNameLst>
                                          <p:attrName>style.visibility</p:attrName>
                                        </p:attrNameLst>
                                      </p:cBhvr>
                                      <p:to>
                                        <p:strVal val="visible"/>
                                      </p:to>
                                    </p:set>
                                    <p:animEffect transition="in" filter="plus(in)">
                                      <p:cBhvr>
                                        <p:cTn id="568" dur="3000"/>
                                        <p:tgtEl>
                                          <p:spTgt spid="55"/>
                                        </p:tgtEl>
                                      </p:cBhvr>
                                    </p:animEffect>
                                  </p:childTnLst>
                                </p:cTn>
                              </p:par>
                              <p:par>
                                <p:cTn id="569" presetID="13" presetClass="entr" presetSubtype="16" fill="hold" grpId="1" nodeType="withEffect">
                                  <p:stCondLst>
                                    <p:cond delay="0"/>
                                  </p:stCondLst>
                                  <p:childTnLst>
                                    <p:set>
                                      <p:cBhvr>
                                        <p:cTn id="570" dur="1" fill="hold">
                                          <p:stCondLst>
                                            <p:cond delay="0"/>
                                          </p:stCondLst>
                                        </p:cTn>
                                        <p:tgtEl>
                                          <p:spTgt spid="56"/>
                                        </p:tgtEl>
                                        <p:attrNameLst>
                                          <p:attrName>style.visibility</p:attrName>
                                        </p:attrNameLst>
                                      </p:cBhvr>
                                      <p:to>
                                        <p:strVal val="visible"/>
                                      </p:to>
                                    </p:set>
                                    <p:animEffect transition="in" filter="plus(in)">
                                      <p:cBhvr>
                                        <p:cTn id="571" dur="3000"/>
                                        <p:tgtEl>
                                          <p:spTgt spid="56"/>
                                        </p:tgtEl>
                                      </p:cBhvr>
                                    </p:animEffect>
                                  </p:childTnLst>
                                </p:cTn>
                              </p:par>
                              <p:par>
                                <p:cTn id="572" presetID="13" presetClass="entr" presetSubtype="16" fill="hold" grpId="1" nodeType="withEffect">
                                  <p:stCondLst>
                                    <p:cond delay="0"/>
                                  </p:stCondLst>
                                  <p:childTnLst>
                                    <p:set>
                                      <p:cBhvr>
                                        <p:cTn id="573" dur="1" fill="hold">
                                          <p:stCondLst>
                                            <p:cond delay="0"/>
                                          </p:stCondLst>
                                        </p:cTn>
                                        <p:tgtEl>
                                          <p:spTgt spid="57"/>
                                        </p:tgtEl>
                                        <p:attrNameLst>
                                          <p:attrName>style.visibility</p:attrName>
                                        </p:attrNameLst>
                                      </p:cBhvr>
                                      <p:to>
                                        <p:strVal val="visible"/>
                                      </p:to>
                                    </p:set>
                                    <p:animEffect transition="in" filter="plus(in)">
                                      <p:cBhvr>
                                        <p:cTn id="574" dur="3000"/>
                                        <p:tgtEl>
                                          <p:spTgt spid="57"/>
                                        </p:tgtEl>
                                      </p:cBhvr>
                                    </p:animEffect>
                                  </p:childTnLst>
                                </p:cTn>
                              </p:par>
                              <p:par>
                                <p:cTn id="575" presetID="13" presetClass="entr" presetSubtype="16" fill="hold" grpId="1" nodeType="withEffect">
                                  <p:stCondLst>
                                    <p:cond delay="0"/>
                                  </p:stCondLst>
                                  <p:childTnLst>
                                    <p:set>
                                      <p:cBhvr>
                                        <p:cTn id="576" dur="1" fill="hold">
                                          <p:stCondLst>
                                            <p:cond delay="0"/>
                                          </p:stCondLst>
                                        </p:cTn>
                                        <p:tgtEl>
                                          <p:spTgt spid="58"/>
                                        </p:tgtEl>
                                        <p:attrNameLst>
                                          <p:attrName>style.visibility</p:attrName>
                                        </p:attrNameLst>
                                      </p:cBhvr>
                                      <p:to>
                                        <p:strVal val="visible"/>
                                      </p:to>
                                    </p:set>
                                    <p:animEffect transition="in" filter="plus(in)">
                                      <p:cBhvr>
                                        <p:cTn id="577" dur="3000"/>
                                        <p:tgtEl>
                                          <p:spTgt spid="58"/>
                                        </p:tgtEl>
                                      </p:cBhvr>
                                    </p:animEffect>
                                  </p:childTnLst>
                                </p:cTn>
                              </p:par>
                              <p:par>
                                <p:cTn id="578" presetID="13" presetClass="entr" presetSubtype="16" fill="hold" grpId="1" nodeType="withEffect">
                                  <p:stCondLst>
                                    <p:cond delay="0"/>
                                  </p:stCondLst>
                                  <p:childTnLst>
                                    <p:set>
                                      <p:cBhvr>
                                        <p:cTn id="579" dur="1" fill="hold">
                                          <p:stCondLst>
                                            <p:cond delay="0"/>
                                          </p:stCondLst>
                                        </p:cTn>
                                        <p:tgtEl>
                                          <p:spTgt spid="59"/>
                                        </p:tgtEl>
                                        <p:attrNameLst>
                                          <p:attrName>style.visibility</p:attrName>
                                        </p:attrNameLst>
                                      </p:cBhvr>
                                      <p:to>
                                        <p:strVal val="visible"/>
                                      </p:to>
                                    </p:set>
                                    <p:animEffect transition="in" filter="plus(in)">
                                      <p:cBhvr>
                                        <p:cTn id="580" dur="3000"/>
                                        <p:tgtEl>
                                          <p:spTgt spid="59"/>
                                        </p:tgtEl>
                                      </p:cBhvr>
                                    </p:animEffect>
                                  </p:childTnLst>
                                </p:cTn>
                              </p:par>
                              <p:par>
                                <p:cTn id="581" presetID="13" presetClass="entr" presetSubtype="16" fill="hold" grpId="1" nodeType="withEffect">
                                  <p:stCondLst>
                                    <p:cond delay="0"/>
                                  </p:stCondLst>
                                  <p:childTnLst>
                                    <p:set>
                                      <p:cBhvr>
                                        <p:cTn id="582" dur="1" fill="hold">
                                          <p:stCondLst>
                                            <p:cond delay="0"/>
                                          </p:stCondLst>
                                        </p:cTn>
                                        <p:tgtEl>
                                          <p:spTgt spid="60"/>
                                        </p:tgtEl>
                                        <p:attrNameLst>
                                          <p:attrName>style.visibility</p:attrName>
                                        </p:attrNameLst>
                                      </p:cBhvr>
                                      <p:to>
                                        <p:strVal val="visible"/>
                                      </p:to>
                                    </p:set>
                                    <p:animEffect transition="in" filter="plus(in)">
                                      <p:cBhvr>
                                        <p:cTn id="583" dur="3000"/>
                                        <p:tgtEl>
                                          <p:spTgt spid="60"/>
                                        </p:tgtEl>
                                      </p:cBhvr>
                                    </p:animEffect>
                                  </p:childTnLst>
                                </p:cTn>
                              </p:par>
                              <p:par>
                                <p:cTn id="584" presetID="13" presetClass="entr" presetSubtype="16" fill="hold" grpId="1" nodeType="withEffect">
                                  <p:stCondLst>
                                    <p:cond delay="0"/>
                                  </p:stCondLst>
                                  <p:childTnLst>
                                    <p:set>
                                      <p:cBhvr>
                                        <p:cTn id="585" dur="1" fill="hold">
                                          <p:stCondLst>
                                            <p:cond delay="0"/>
                                          </p:stCondLst>
                                        </p:cTn>
                                        <p:tgtEl>
                                          <p:spTgt spid="61"/>
                                        </p:tgtEl>
                                        <p:attrNameLst>
                                          <p:attrName>style.visibility</p:attrName>
                                        </p:attrNameLst>
                                      </p:cBhvr>
                                      <p:to>
                                        <p:strVal val="visible"/>
                                      </p:to>
                                    </p:set>
                                    <p:animEffect transition="in" filter="plus(in)">
                                      <p:cBhvr>
                                        <p:cTn id="586" dur="3000"/>
                                        <p:tgtEl>
                                          <p:spTgt spid="61"/>
                                        </p:tgtEl>
                                      </p:cBhvr>
                                    </p:animEffect>
                                  </p:childTnLst>
                                </p:cTn>
                              </p:par>
                              <p:par>
                                <p:cTn id="587" presetID="13" presetClass="entr" presetSubtype="16" fill="hold" grpId="1" nodeType="withEffect">
                                  <p:stCondLst>
                                    <p:cond delay="0"/>
                                  </p:stCondLst>
                                  <p:childTnLst>
                                    <p:set>
                                      <p:cBhvr>
                                        <p:cTn id="588" dur="1" fill="hold">
                                          <p:stCondLst>
                                            <p:cond delay="0"/>
                                          </p:stCondLst>
                                        </p:cTn>
                                        <p:tgtEl>
                                          <p:spTgt spid="62"/>
                                        </p:tgtEl>
                                        <p:attrNameLst>
                                          <p:attrName>style.visibility</p:attrName>
                                        </p:attrNameLst>
                                      </p:cBhvr>
                                      <p:to>
                                        <p:strVal val="visible"/>
                                      </p:to>
                                    </p:set>
                                    <p:animEffect transition="in" filter="plus(in)">
                                      <p:cBhvr>
                                        <p:cTn id="589" dur="3000"/>
                                        <p:tgtEl>
                                          <p:spTgt spid="62"/>
                                        </p:tgtEl>
                                      </p:cBhvr>
                                    </p:animEffect>
                                  </p:childTnLst>
                                </p:cTn>
                              </p:par>
                              <p:par>
                                <p:cTn id="590" presetID="13" presetClass="entr" presetSubtype="16" fill="hold" grpId="1" nodeType="withEffect">
                                  <p:stCondLst>
                                    <p:cond delay="0"/>
                                  </p:stCondLst>
                                  <p:childTnLst>
                                    <p:set>
                                      <p:cBhvr>
                                        <p:cTn id="591" dur="1" fill="hold">
                                          <p:stCondLst>
                                            <p:cond delay="0"/>
                                          </p:stCondLst>
                                        </p:cTn>
                                        <p:tgtEl>
                                          <p:spTgt spid="63"/>
                                        </p:tgtEl>
                                        <p:attrNameLst>
                                          <p:attrName>style.visibility</p:attrName>
                                        </p:attrNameLst>
                                      </p:cBhvr>
                                      <p:to>
                                        <p:strVal val="visible"/>
                                      </p:to>
                                    </p:set>
                                    <p:animEffect transition="in" filter="plus(in)">
                                      <p:cBhvr>
                                        <p:cTn id="592" dur="3000"/>
                                        <p:tgtEl>
                                          <p:spTgt spid="63"/>
                                        </p:tgtEl>
                                      </p:cBhvr>
                                    </p:animEffect>
                                  </p:childTnLst>
                                </p:cTn>
                              </p:par>
                              <p:par>
                                <p:cTn id="593" presetID="13" presetClass="entr" presetSubtype="16" fill="hold" grpId="1" nodeType="withEffect">
                                  <p:stCondLst>
                                    <p:cond delay="0"/>
                                  </p:stCondLst>
                                  <p:childTnLst>
                                    <p:set>
                                      <p:cBhvr>
                                        <p:cTn id="594" dur="1" fill="hold">
                                          <p:stCondLst>
                                            <p:cond delay="0"/>
                                          </p:stCondLst>
                                        </p:cTn>
                                        <p:tgtEl>
                                          <p:spTgt spid="64"/>
                                        </p:tgtEl>
                                        <p:attrNameLst>
                                          <p:attrName>style.visibility</p:attrName>
                                        </p:attrNameLst>
                                      </p:cBhvr>
                                      <p:to>
                                        <p:strVal val="visible"/>
                                      </p:to>
                                    </p:set>
                                    <p:animEffect transition="in" filter="plus(in)">
                                      <p:cBhvr>
                                        <p:cTn id="595" dur="3000"/>
                                        <p:tgtEl>
                                          <p:spTgt spid="64"/>
                                        </p:tgtEl>
                                      </p:cBhvr>
                                    </p:animEffect>
                                  </p:childTnLst>
                                </p:cTn>
                              </p:par>
                              <p:par>
                                <p:cTn id="596" presetID="13" presetClass="entr" presetSubtype="16" fill="hold" grpId="1" nodeType="withEffect">
                                  <p:stCondLst>
                                    <p:cond delay="0"/>
                                  </p:stCondLst>
                                  <p:childTnLst>
                                    <p:set>
                                      <p:cBhvr>
                                        <p:cTn id="597" dur="1" fill="hold">
                                          <p:stCondLst>
                                            <p:cond delay="0"/>
                                          </p:stCondLst>
                                        </p:cTn>
                                        <p:tgtEl>
                                          <p:spTgt spid="65"/>
                                        </p:tgtEl>
                                        <p:attrNameLst>
                                          <p:attrName>style.visibility</p:attrName>
                                        </p:attrNameLst>
                                      </p:cBhvr>
                                      <p:to>
                                        <p:strVal val="visible"/>
                                      </p:to>
                                    </p:set>
                                    <p:animEffect transition="in" filter="plus(in)">
                                      <p:cBhvr>
                                        <p:cTn id="598" dur="3000"/>
                                        <p:tgtEl>
                                          <p:spTgt spid="65"/>
                                        </p:tgtEl>
                                      </p:cBhvr>
                                    </p:animEffect>
                                  </p:childTnLst>
                                </p:cTn>
                              </p:par>
                              <p:par>
                                <p:cTn id="599" presetID="13" presetClass="entr" presetSubtype="16" fill="hold" grpId="1" nodeType="withEffect">
                                  <p:stCondLst>
                                    <p:cond delay="0"/>
                                  </p:stCondLst>
                                  <p:childTnLst>
                                    <p:set>
                                      <p:cBhvr>
                                        <p:cTn id="600" dur="1" fill="hold">
                                          <p:stCondLst>
                                            <p:cond delay="0"/>
                                          </p:stCondLst>
                                        </p:cTn>
                                        <p:tgtEl>
                                          <p:spTgt spid="66"/>
                                        </p:tgtEl>
                                        <p:attrNameLst>
                                          <p:attrName>style.visibility</p:attrName>
                                        </p:attrNameLst>
                                      </p:cBhvr>
                                      <p:to>
                                        <p:strVal val="visible"/>
                                      </p:to>
                                    </p:set>
                                    <p:animEffect transition="in" filter="plus(in)">
                                      <p:cBhvr>
                                        <p:cTn id="601" dur="3000"/>
                                        <p:tgtEl>
                                          <p:spTgt spid="66"/>
                                        </p:tgtEl>
                                      </p:cBhvr>
                                    </p:animEffect>
                                  </p:childTnLst>
                                </p:cTn>
                              </p:par>
                              <p:par>
                                <p:cTn id="602" presetID="13" presetClass="entr" presetSubtype="16" fill="hold" grpId="1" nodeType="withEffect">
                                  <p:stCondLst>
                                    <p:cond delay="0"/>
                                  </p:stCondLst>
                                  <p:childTnLst>
                                    <p:set>
                                      <p:cBhvr>
                                        <p:cTn id="603" dur="1" fill="hold">
                                          <p:stCondLst>
                                            <p:cond delay="0"/>
                                          </p:stCondLst>
                                        </p:cTn>
                                        <p:tgtEl>
                                          <p:spTgt spid="67"/>
                                        </p:tgtEl>
                                        <p:attrNameLst>
                                          <p:attrName>style.visibility</p:attrName>
                                        </p:attrNameLst>
                                      </p:cBhvr>
                                      <p:to>
                                        <p:strVal val="visible"/>
                                      </p:to>
                                    </p:set>
                                    <p:animEffect transition="in" filter="plus(in)">
                                      <p:cBhvr>
                                        <p:cTn id="604" dur="3000"/>
                                        <p:tgtEl>
                                          <p:spTgt spid="67"/>
                                        </p:tgtEl>
                                      </p:cBhvr>
                                    </p:animEffect>
                                  </p:childTnLst>
                                </p:cTn>
                              </p:par>
                              <p:par>
                                <p:cTn id="605" presetID="13" presetClass="entr" presetSubtype="16" fill="hold" grpId="1" nodeType="withEffect">
                                  <p:stCondLst>
                                    <p:cond delay="0"/>
                                  </p:stCondLst>
                                  <p:childTnLst>
                                    <p:set>
                                      <p:cBhvr>
                                        <p:cTn id="606" dur="1" fill="hold">
                                          <p:stCondLst>
                                            <p:cond delay="0"/>
                                          </p:stCondLst>
                                        </p:cTn>
                                        <p:tgtEl>
                                          <p:spTgt spid="68"/>
                                        </p:tgtEl>
                                        <p:attrNameLst>
                                          <p:attrName>style.visibility</p:attrName>
                                        </p:attrNameLst>
                                      </p:cBhvr>
                                      <p:to>
                                        <p:strVal val="visible"/>
                                      </p:to>
                                    </p:set>
                                    <p:animEffect transition="in" filter="plus(in)">
                                      <p:cBhvr>
                                        <p:cTn id="607" dur="3000"/>
                                        <p:tgtEl>
                                          <p:spTgt spid="68"/>
                                        </p:tgtEl>
                                      </p:cBhvr>
                                    </p:animEffect>
                                  </p:childTnLst>
                                </p:cTn>
                              </p:par>
                              <p:par>
                                <p:cTn id="608" presetID="13" presetClass="entr" presetSubtype="16" fill="hold" grpId="1" nodeType="withEffect">
                                  <p:stCondLst>
                                    <p:cond delay="0"/>
                                  </p:stCondLst>
                                  <p:childTnLst>
                                    <p:set>
                                      <p:cBhvr>
                                        <p:cTn id="609" dur="1" fill="hold">
                                          <p:stCondLst>
                                            <p:cond delay="0"/>
                                          </p:stCondLst>
                                        </p:cTn>
                                        <p:tgtEl>
                                          <p:spTgt spid="69"/>
                                        </p:tgtEl>
                                        <p:attrNameLst>
                                          <p:attrName>style.visibility</p:attrName>
                                        </p:attrNameLst>
                                      </p:cBhvr>
                                      <p:to>
                                        <p:strVal val="visible"/>
                                      </p:to>
                                    </p:set>
                                    <p:animEffect transition="in" filter="plus(in)">
                                      <p:cBhvr>
                                        <p:cTn id="610" dur="3000"/>
                                        <p:tgtEl>
                                          <p:spTgt spid="69"/>
                                        </p:tgtEl>
                                      </p:cBhvr>
                                    </p:animEffect>
                                  </p:childTnLst>
                                </p:cTn>
                              </p:par>
                              <p:par>
                                <p:cTn id="611" presetID="13" presetClass="entr" presetSubtype="16" fill="hold" grpId="1" nodeType="withEffect">
                                  <p:stCondLst>
                                    <p:cond delay="0"/>
                                  </p:stCondLst>
                                  <p:childTnLst>
                                    <p:set>
                                      <p:cBhvr>
                                        <p:cTn id="612" dur="1" fill="hold">
                                          <p:stCondLst>
                                            <p:cond delay="0"/>
                                          </p:stCondLst>
                                        </p:cTn>
                                        <p:tgtEl>
                                          <p:spTgt spid="70"/>
                                        </p:tgtEl>
                                        <p:attrNameLst>
                                          <p:attrName>style.visibility</p:attrName>
                                        </p:attrNameLst>
                                      </p:cBhvr>
                                      <p:to>
                                        <p:strVal val="visible"/>
                                      </p:to>
                                    </p:set>
                                    <p:animEffect transition="in" filter="plus(in)">
                                      <p:cBhvr>
                                        <p:cTn id="613" dur="3000"/>
                                        <p:tgtEl>
                                          <p:spTgt spid="70"/>
                                        </p:tgtEl>
                                      </p:cBhvr>
                                    </p:animEffect>
                                  </p:childTnLst>
                                </p:cTn>
                              </p:par>
                              <p:par>
                                <p:cTn id="614" presetID="13" presetClass="entr" presetSubtype="16" fill="hold" grpId="1" nodeType="withEffect">
                                  <p:stCondLst>
                                    <p:cond delay="0"/>
                                  </p:stCondLst>
                                  <p:childTnLst>
                                    <p:set>
                                      <p:cBhvr>
                                        <p:cTn id="615" dur="1" fill="hold">
                                          <p:stCondLst>
                                            <p:cond delay="0"/>
                                          </p:stCondLst>
                                        </p:cTn>
                                        <p:tgtEl>
                                          <p:spTgt spid="71"/>
                                        </p:tgtEl>
                                        <p:attrNameLst>
                                          <p:attrName>style.visibility</p:attrName>
                                        </p:attrNameLst>
                                      </p:cBhvr>
                                      <p:to>
                                        <p:strVal val="visible"/>
                                      </p:to>
                                    </p:set>
                                    <p:animEffect transition="in" filter="plus(in)">
                                      <p:cBhvr>
                                        <p:cTn id="616" dur="3000"/>
                                        <p:tgtEl>
                                          <p:spTgt spid="71"/>
                                        </p:tgtEl>
                                      </p:cBhvr>
                                    </p:animEffect>
                                  </p:childTnLst>
                                </p:cTn>
                              </p:par>
                              <p:par>
                                <p:cTn id="617" presetID="13" presetClass="entr" presetSubtype="16" fill="hold" grpId="1" nodeType="withEffect">
                                  <p:stCondLst>
                                    <p:cond delay="0"/>
                                  </p:stCondLst>
                                  <p:childTnLst>
                                    <p:set>
                                      <p:cBhvr>
                                        <p:cTn id="618" dur="1" fill="hold">
                                          <p:stCondLst>
                                            <p:cond delay="0"/>
                                          </p:stCondLst>
                                        </p:cTn>
                                        <p:tgtEl>
                                          <p:spTgt spid="72"/>
                                        </p:tgtEl>
                                        <p:attrNameLst>
                                          <p:attrName>style.visibility</p:attrName>
                                        </p:attrNameLst>
                                      </p:cBhvr>
                                      <p:to>
                                        <p:strVal val="visible"/>
                                      </p:to>
                                    </p:set>
                                    <p:animEffect transition="in" filter="plus(in)">
                                      <p:cBhvr>
                                        <p:cTn id="619" dur="3000"/>
                                        <p:tgtEl>
                                          <p:spTgt spid="72"/>
                                        </p:tgtEl>
                                      </p:cBhvr>
                                    </p:animEffect>
                                  </p:childTnLst>
                                </p:cTn>
                              </p:par>
                              <p:par>
                                <p:cTn id="620" presetID="2" presetClass="entr" presetSubtype="6" fill="hold" grpId="2" nodeType="withEffect">
                                  <p:stCondLst>
                                    <p:cond delay="0"/>
                                  </p:stCondLst>
                                  <p:childTnLst>
                                    <p:set>
                                      <p:cBhvr>
                                        <p:cTn id="621" dur="1" fill="hold">
                                          <p:stCondLst>
                                            <p:cond delay="0"/>
                                          </p:stCondLst>
                                        </p:cTn>
                                        <p:tgtEl>
                                          <p:spTgt spid="41"/>
                                        </p:tgtEl>
                                        <p:attrNameLst>
                                          <p:attrName>style.visibility</p:attrName>
                                        </p:attrNameLst>
                                      </p:cBhvr>
                                      <p:to>
                                        <p:strVal val="visible"/>
                                      </p:to>
                                    </p:set>
                                    <p:anim calcmode="lin" valueType="num">
                                      <p:cBhvr additive="base">
                                        <p:cTn id="622" dur="3000" fill="hold"/>
                                        <p:tgtEl>
                                          <p:spTgt spid="41"/>
                                        </p:tgtEl>
                                        <p:attrNameLst>
                                          <p:attrName>ppt_x</p:attrName>
                                        </p:attrNameLst>
                                      </p:cBhvr>
                                      <p:tavLst>
                                        <p:tav tm="0">
                                          <p:val>
                                            <p:strVal val="1+#ppt_w/2"/>
                                          </p:val>
                                        </p:tav>
                                        <p:tav tm="100000">
                                          <p:val>
                                            <p:strVal val="#ppt_x"/>
                                          </p:val>
                                        </p:tav>
                                      </p:tavLst>
                                    </p:anim>
                                    <p:anim calcmode="lin" valueType="num">
                                      <p:cBhvr additive="base">
                                        <p:cTn id="623" dur="3000" fill="hold"/>
                                        <p:tgtEl>
                                          <p:spTgt spid="41"/>
                                        </p:tgtEl>
                                        <p:attrNameLst>
                                          <p:attrName>ppt_y</p:attrName>
                                        </p:attrNameLst>
                                      </p:cBhvr>
                                      <p:tavLst>
                                        <p:tav tm="0">
                                          <p:val>
                                            <p:strVal val="1+#ppt_h/2"/>
                                          </p:val>
                                        </p:tav>
                                        <p:tav tm="100000">
                                          <p:val>
                                            <p:strVal val="#ppt_y"/>
                                          </p:val>
                                        </p:tav>
                                      </p:tavLst>
                                    </p:anim>
                                  </p:childTnLst>
                                </p:cTn>
                              </p:par>
                              <p:par>
                                <p:cTn id="624" presetID="2" presetClass="entr" presetSubtype="6" fill="hold" grpId="2" nodeType="withEffect">
                                  <p:stCondLst>
                                    <p:cond delay="0"/>
                                  </p:stCondLst>
                                  <p:childTnLst>
                                    <p:set>
                                      <p:cBhvr>
                                        <p:cTn id="625" dur="1" fill="hold">
                                          <p:stCondLst>
                                            <p:cond delay="0"/>
                                          </p:stCondLst>
                                        </p:cTn>
                                        <p:tgtEl>
                                          <p:spTgt spid="42"/>
                                        </p:tgtEl>
                                        <p:attrNameLst>
                                          <p:attrName>style.visibility</p:attrName>
                                        </p:attrNameLst>
                                      </p:cBhvr>
                                      <p:to>
                                        <p:strVal val="visible"/>
                                      </p:to>
                                    </p:set>
                                    <p:anim calcmode="lin" valueType="num">
                                      <p:cBhvr additive="base">
                                        <p:cTn id="626" dur="3000" fill="hold"/>
                                        <p:tgtEl>
                                          <p:spTgt spid="42"/>
                                        </p:tgtEl>
                                        <p:attrNameLst>
                                          <p:attrName>ppt_x</p:attrName>
                                        </p:attrNameLst>
                                      </p:cBhvr>
                                      <p:tavLst>
                                        <p:tav tm="0">
                                          <p:val>
                                            <p:strVal val="1+#ppt_w/2"/>
                                          </p:val>
                                        </p:tav>
                                        <p:tav tm="100000">
                                          <p:val>
                                            <p:strVal val="#ppt_x"/>
                                          </p:val>
                                        </p:tav>
                                      </p:tavLst>
                                    </p:anim>
                                    <p:anim calcmode="lin" valueType="num">
                                      <p:cBhvr additive="base">
                                        <p:cTn id="627" dur="3000" fill="hold"/>
                                        <p:tgtEl>
                                          <p:spTgt spid="42"/>
                                        </p:tgtEl>
                                        <p:attrNameLst>
                                          <p:attrName>ppt_y</p:attrName>
                                        </p:attrNameLst>
                                      </p:cBhvr>
                                      <p:tavLst>
                                        <p:tav tm="0">
                                          <p:val>
                                            <p:strVal val="1+#ppt_h/2"/>
                                          </p:val>
                                        </p:tav>
                                        <p:tav tm="100000">
                                          <p:val>
                                            <p:strVal val="#ppt_y"/>
                                          </p:val>
                                        </p:tav>
                                      </p:tavLst>
                                    </p:anim>
                                  </p:childTnLst>
                                </p:cTn>
                              </p:par>
                              <p:par>
                                <p:cTn id="628" presetID="2" presetClass="entr" presetSubtype="6" fill="hold" grpId="2" nodeType="withEffect">
                                  <p:stCondLst>
                                    <p:cond delay="0"/>
                                  </p:stCondLst>
                                  <p:childTnLst>
                                    <p:set>
                                      <p:cBhvr>
                                        <p:cTn id="629" dur="1" fill="hold">
                                          <p:stCondLst>
                                            <p:cond delay="0"/>
                                          </p:stCondLst>
                                        </p:cTn>
                                        <p:tgtEl>
                                          <p:spTgt spid="43"/>
                                        </p:tgtEl>
                                        <p:attrNameLst>
                                          <p:attrName>style.visibility</p:attrName>
                                        </p:attrNameLst>
                                      </p:cBhvr>
                                      <p:to>
                                        <p:strVal val="visible"/>
                                      </p:to>
                                    </p:set>
                                    <p:anim calcmode="lin" valueType="num">
                                      <p:cBhvr additive="base">
                                        <p:cTn id="630" dur="3000" fill="hold"/>
                                        <p:tgtEl>
                                          <p:spTgt spid="43"/>
                                        </p:tgtEl>
                                        <p:attrNameLst>
                                          <p:attrName>ppt_x</p:attrName>
                                        </p:attrNameLst>
                                      </p:cBhvr>
                                      <p:tavLst>
                                        <p:tav tm="0">
                                          <p:val>
                                            <p:strVal val="1+#ppt_w/2"/>
                                          </p:val>
                                        </p:tav>
                                        <p:tav tm="100000">
                                          <p:val>
                                            <p:strVal val="#ppt_x"/>
                                          </p:val>
                                        </p:tav>
                                      </p:tavLst>
                                    </p:anim>
                                    <p:anim calcmode="lin" valueType="num">
                                      <p:cBhvr additive="base">
                                        <p:cTn id="631" dur="3000" fill="hold"/>
                                        <p:tgtEl>
                                          <p:spTgt spid="43"/>
                                        </p:tgtEl>
                                        <p:attrNameLst>
                                          <p:attrName>ppt_y</p:attrName>
                                        </p:attrNameLst>
                                      </p:cBhvr>
                                      <p:tavLst>
                                        <p:tav tm="0">
                                          <p:val>
                                            <p:strVal val="1+#ppt_h/2"/>
                                          </p:val>
                                        </p:tav>
                                        <p:tav tm="100000">
                                          <p:val>
                                            <p:strVal val="#ppt_y"/>
                                          </p:val>
                                        </p:tav>
                                      </p:tavLst>
                                    </p:anim>
                                  </p:childTnLst>
                                </p:cTn>
                              </p:par>
                              <p:par>
                                <p:cTn id="632" presetID="2" presetClass="entr" presetSubtype="6" fill="hold" grpId="2" nodeType="withEffect">
                                  <p:stCondLst>
                                    <p:cond delay="0"/>
                                  </p:stCondLst>
                                  <p:childTnLst>
                                    <p:set>
                                      <p:cBhvr>
                                        <p:cTn id="633" dur="1" fill="hold">
                                          <p:stCondLst>
                                            <p:cond delay="0"/>
                                          </p:stCondLst>
                                        </p:cTn>
                                        <p:tgtEl>
                                          <p:spTgt spid="44"/>
                                        </p:tgtEl>
                                        <p:attrNameLst>
                                          <p:attrName>style.visibility</p:attrName>
                                        </p:attrNameLst>
                                      </p:cBhvr>
                                      <p:to>
                                        <p:strVal val="visible"/>
                                      </p:to>
                                    </p:set>
                                    <p:anim calcmode="lin" valueType="num">
                                      <p:cBhvr additive="base">
                                        <p:cTn id="634" dur="3000" fill="hold"/>
                                        <p:tgtEl>
                                          <p:spTgt spid="44"/>
                                        </p:tgtEl>
                                        <p:attrNameLst>
                                          <p:attrName>ppt_x</p:attrName>
                                        </p:attrNameLst>
                                      </p:cBhvr>
                                      <p:tavLst>
                                        <p:tav tm="0">
                                          <p:val>
                                            <p:strVal val="1+#ppt_w/2"/>
                                          </p:val>
                                        </p:tav>
                                        <p:tav tm="100000">
                                          <p:val>
                                            <p:strVal val="#ppt_x"/>
                                          </p:val>
                                        </p:tav>
                                      </p:tavLst>
                                    </p:anim>
                                    <p:anim calcmode="lin" valueType="num">
                                      <p:cBhvr additive="base">
                                        <p:cTn id="635" dur="3000" fill="hold"/>
                                        <p:tgtEl>
                                          <p:spTgt spid="44"/>
                                        </p:tgtEl>
                                        <p:attrNameLst>
                                          <p:attrName>ppt_y</p:attrName>
                                        </p:attrNameLst>
                                      </p:cBhvr>
                                      <p:tavLst>
                                        <p:tav tm="0">
                                          <p:val>
                                            <p:strVal val="1+#ppt_h/2"/>
                                          </p:val>
                                        </p:tav>
                                        <p:tav tm="100000">
                                          <p:val>
                                            <p:strVal val="#ppt_y"/>
                                          </p:val>
                                        </p:tav>
                                      </p:tavLst>
                                    </p:anim>
                                  </p:childTnLst>
                                </p:cTn>
                              </p:par>
                              <p:par>
                                <p:cTn id="636" presetID="2" presetClass="entr" presetSubtype="6" fill="hold" grpId="2" nodeType="withEffect">
                                  <p:stCondLst>
                                    <p:cond delay="0"/>
                                  </p:stCondLst>
                                  <p:childTnLst>
                                    <p:set>
                                      <p:cBhvr>
                                        <p:cTn id="637" dur="1" fill="hold">
                                          <p:stCondLst>
                                            <p:cond delay="0"/>
                                          </p:stCondLst>
                                        </p:cTn>
                                        <p:tgtEl>
                                          <p:spTgt spid="45"/>
                                        </p:tgtEl>
                                        <p:attrNameLst>
                                          <p:attrName>style.visibility</p:attrName>
                                        </p:attrNameLst>
                                      </p:cBhvr>
                                      <p:to>
                                        <p:strVal val="visible"/>
                                      </p:to>
                                    </p:set>
                                    <p:anim calcmode="lin" valueType="num">
                                      <p:cBhvr additive="base">
                                        <p:cTn id="638" dur="3000" fill="hold"/>
                                        <p:tgtEl>
                                          <p:spTgt spid="45"/>
                                        </p:tgtEl>
                                        <p:attrNameLst>
                                          <p:attrName>ppt_x</p:attrName>
                                        </p:attrNameLst>
                                      </p:cBhvr>
                                      <p:tavLst>
                                        <p:tav tm="0">
                                          <p:val>
                                            <p:strVal val="1+#ppt_w/2"/>
                                          </p:val>
                                        </p:tav>
                                        <p:tav tm="100000">
                                          <p:val>
                                            <p:strVal val="#ppt_x"/>
                                          </p:val>
                                        </p:tav>
                                      </p:tavLst>
                                    </p:anim>
                                    <p:anim calcmode="lin" valueType="num">
                                      <p:cBhvr additive="base">
                                        <p:cTn id="639" dur="3000" fill="hold"/>
                                        <p:tgtEl>
                                          <p:spTgt spid="45"/>
                                        </p:tgtEl>
                                        <p:attrNameLst>
                                          <p:attrName>ppt_y</p:attrName>
                                        </p:attrNameLst>
                                      </p:cBhvr>
                                      <p:tavLst>
                                        <p:tav tm="0">
                                          <p:val>
                                            <p:strVal val="1+#ppt_h/2"/>
                                          </p:val>
                                        </p:tav>
                                        <p:tav tm="100000">
                                          <p:val>
                                            <p:strVal val="#ppt_y"/>
                                          </p:val>
                                        </p:tav>
                                      </p:tavLst>
                                    </p:anim>
                                  </p:childTnLst>
                                </p:cTn>
                              </p:par>
                              <p:par>
                                <p:cTn id="640" presetID="2" presetClass="entr" presetSubtype="6" fill="hold" grpId="2" nodeType="withEffect">
                                  <p:stCondLst>
                                    <p:cond delay="0"/>
                                  </p:stCondLst>
                                  <p:childTnLst>
                                    <p:set>
                                      <p:cBhvr>
                                        <p:cTn id="641" dur="1" fill="hold">
                                          <p:stCondLst>
                                            <p:cond delay="0"/>
                                          </p:stCondLst>
                                        </p:cTn>
                                        <p:tgtEl>
                                          <p:spTgt spid="46"/>
                                        </p:tgtEl>
                                        <p:attrNameLst>
                                          <p:attrName>style.visibility</p:attrName>
                                        </p:attrNameLst>
                                      </p:cBhvr>
                                      <p:to>
                                        <p:strVal val="visible"/>
                                      </p:to>
                                    </p:set>
                                    <p:anim calcmode="lin" valueType="num">
                                      <p:cBhvr additive="base">
                                        <p:cTn id="642" dur="3000" fill="hold"/>
                                        <p:tgtEl>
                                          <p:spTgt spid="46"/>
                                        </p:tgtEl>
                                        <p:attrNameLst>
                                          <p:attrName>ppt_x</p:attrName>
                                        </p:attrNameLst>
                                      </p:cBhvr>
                                      <p:tavLst>
                                        <p:tav tm="0">
                                          <p:val>
                                            <p:strVal val="1+#ppt_w/2"/>
                                          </p:val>
                                        </p:tav>
                                        <p:tav tm="100000">
                                          <p:val>
                                            <p:strVal val="#ppt_x"/>
                                          </p:val>
                                        </p:tav>
                                      </p:tavLst>
                                    </p:anim>
                                    <p:anim calcmode="lin" valueType="num">
                                      <p:cBhvr additive="base">
                                        <p:cTn id="643" dur="3000" fill="hold"/>
                                        <p:tgtEl>
                                          <p:spTgt spid="46"/>
                                        </p:tgtEl>
                                        <p:attrNameLst>
                                          <p:attrName>ppt_y</p:attrName>
                                        </p:attrNameLst>
                                      </p:cBhvr>
                                      <p:tavLst>
                                        <p:tav tm="0">
                                          <p:val>
                                            <p:strVal val="1+#ppt_h/2"/>
                                          </p:val>
                                        </p:tav>
                                        <p:tav tm="100000">
                                          <p:val>
                                            <p:strVal val="#ppt_y"/>
                                          </p:val>
                                        </p:tav>
                                      </p:tavLst>
                                    </p:anim>
                                  </p:childTnLst>
                                </p:cTn>
                              </p:par>
                              <p:par>
                                <p:cTn id="644" presetID="2" presetClass="entr" presetSubtype="6" fill="hold" grpId="2" nodeType="withEffect">
                                  <p:stCondLst>
                                    <p:cond delay="0"/>
                                  </p:stCondLst>
                                  <p:childTnLst>
                                    <p:set>
                                      <p:cBhvr>
                                        <p:cTn id="645" dur="1" fill="hold">
                                          <p:stCondLst>
                                            <p:cond delay="0"/>
                                          </p:stCondLst>
                                        </p:cTn>
                                        <p:tgtEl>
                                          <p:spTgt spid="47"/>
                                        </p:tgtEl>
                                        <p:attrNameLst>
                                          <p:attrName>style.visibility</p:attrName>
                                        </p:attrNameLst>
                                      </p:cBhvr>
                                      <p:to>
                                        <p:strVal val="visible"/>
                                      </p:to>
                                    </p:set>
                                    <p:anim calcmode="lin" valueType="num">
                                      <p:cBhvr additive="base">
                                        <p:cTn id="646" dur="3000" fill="hold"/>
                                        <p:tgtEl>
                                          <p:spTgt spid="47"/>
                                        </p:tgtEl>
                                        <p:attrNameLst>
                                          <p:attrName>ppt_x</p:attrName>
                                        </p:attrNameLst>
                                      </p:cBhvr>
                                      <p:tavLst>
                                        <p:tav tm="0">
                                          <p:val>
                                            <p:strVal val="1+#ppt_w/2"/>
                                          </p:val>
                                        </p:tav>
                                        <p:tav tm="100000">
                                          <p:val>
                                            <p:strVal val="#ppt_x"/>
                                          </p:val>
                                        </p:tav>
                                      </p:tavLst>
                                    </p:anim>
                                    <p:anim calcmode="lin" valueType="num">
                                      <p:cBhvr additive="base">
                                        <p:cTn id="647" dur="3000" fill="hold"/>
                                        <p:tgtEl>
                                          <p:spTgt spid="47"/>
                                        </p:tgtEl>
                                        <p:attrNameLst>
                                          <p:attrName>ppt_y</p:attrName>
                                        </p:attrNameLst>
                                      </p:cBhvr>
                                      <p:tavLst>
                                        <p:tav tm="0">
                                          <p:val>
                                            <p:strVal val="1+#ppt_h/2"/>
                                          </p:val>
                                        </p:tav>
                                        <p:tav tm="100000">
                                          <p:val>
                                            <p:strVal val="#ppt_y"/>
                                          </p:val>
                                        </p:tav>
                                      </p:tavLst>
                                    </p:anim>
                                  </p:childTnLst>
                                </p:cTn>
                              </p:par>
                              <p:par>
                                <p:cTn id="648" presetID="2" presetClass="entr" presetSubtype="6" fill="hold" grpId="2" nodeType="withEffect">
                                  <p:stCondLst>
                                    <p:cond delay="0"/>
                                  </p:stCondLst>
                                  <p:childTnLst>
                                    <p:set>
                                      <p:cBhvr>
                                        <p:cTn id="649" dur="1" fill="hold">
                                          <p:stCondLst>
                                            <p:cond delay="0"/>
                                          </p:stCondLst>
                                        </p:cTn>
                                        <p:tgtEl>
                                          <p:spTgt spid="48"/>
                                        </p:tgtEl>
                                        <p:attrNameLst>
                                          <p:attrName>style.visibility</p:attrName>
                                        </p:attrNameLst>
                                      </p:cBhvr>
                                      <p:to>
                                        <p:strVal val="visible"/>
                                      </p:to>
                                    </p:set>
                                    <p:anim calcmode="lin" valueType="num">
                                      <p:cBhvr additive="base">
                                        <p:cTn id="650" dur="3000" fill="hold"/>
                                        <p:tgtEl>
                                          <p:spTgt spid="48"/>
                                        </p:tgtEl>
                                        <p:attrNameLst>
                                          <p:attrName>ppt_x</p:attrName>
                                        </p:attrNameLst>
                                      </p:cBhvr>
                                      <p:tavLst>
                                        <p:tav tm="0">
                                          <p:val>
                                            <p:strVal val="1+#ppt_w/2"/>
                                          </p:val>
                                        </p:tav>
                                        <p:tav tm="100000">
                                          <p:val>
                                            <p:strVal val="#ppt_x"/>
                                          </p:val>
                                        </p:tav>
                                      </p:tavLst>
                                    </p:anim>
                                    <p:anim calcmode="lin" valueType="num">
                                      <p:cBhvr additive="base">
                                        <p:cTn id="651" dur="3000" fill="hold"/>
                                        <p:tgtEl>
                                          <p:spTgt spid="48"/>
                                        </p:tgtEl>
                                        <p:attrNameLst>
                                          <p:attrName>ppt_y</p:attrName>
                                        </p:attrNameLst>
                                      </p:cBhvr>
                                      <p:tavLst>
                                        <p:tav tm="0">
                                          <p:val>
                                            <p:strVal val="1+#ppt_h/2"/>
                                          </p:val>
                                        </p:tav>
                                        <p:tav tm="100000">
                                          <p:val>
                                            <p:strVal val="#ppt_y"/>
                                          </p:val>
                                        </p:tav>
                                      </p:tavLst>
                                    </p:anim>
                                  </p:childTnLst>
                                </p:cTn>
                              </p:par>
                              <p:par>
                                <p:cTn id="652" presetID="2" presetClass="entr" presetSubtype="6" fill="hold" grpId="2" nodeType="withEffect">
                                  <p:stCondLst>
                                    <p:cond delay="0"/>
                                  </p:stCondLst>
                                  <p:childTnLst>
                                    <p:set>
                                      <p:cBhvr>
                                        <p:cTn id="653" dur="1" fill="hold">
                                          <p:stCondLst>
                                            <p:cond delay="0"/>
                                          </p:stCondLst>
                                        </p:cTn>
                                        <p:tgtEl>
                                          <p:spTgt spid="49"/>
                                        </p:tgtEl>
                                        <p:attrNameLst>
                                          <p:attrName>style.visibility</p:attrName>
                                        </p:attrNameLst>
                                      </p:cBhvr>
                                      <p:to>
                                        <p:strVal val="visible"/>
                                      </p:to>
                                    </p:set>
                                    <p:anim calcmode="lin" valueType="num">
                                      <p:cBhvr additive="base">
                                        <p:cTn id="654" dur="3000" fill="hold"/>
                                        <p:tgtEl>
                                          <p:spTgt spid="49"/>
                                        </p:tgtEl>
                                        <p:attrNameLst>
                                          <p:attrName>ppt_x</p:attrName>
                                        </p:attrNameLst>
                                      </p:cBhvr>
                                      <p:tavLst>
                                        <p:tav tm="0">
                                          <p:val>
                                            <p:strVal val="1+#ppt_w/2"/>
                                          </p:val>
                                        </p:tav>
                                        <p:tav tm="100000">
                                          <p:val>
                                            <p:strVal val="#ppt_x"/>
                                          </p:val>
                                        </p:tav>
                                      </p:tavLst>
                                    </p:anim>
                                    <p:anim calcmode="lin" valueType="num">
                                      <p:cBhvr additive="base">
                                        <p:cTn id="655" dur="3000" fill="hold"/>
                                        <p:tgtEl>
                                          <p:spTgt spid="49"/>
                                        </p:tgtEl>
                                        <p:attrNameLst>
                                          <p:attrName>ppt_y</p:attrName>
                                        </p:attrNameLst>
                                      </p:cBhvr>
                                      <p:tavLst>
                                        <p:tav tm="0">
                                          <p:val>
                                            <p:strVal val="1+#ppt_h/2"/>
                                          </p:val>
                                        </p:tav>
                                        <p:tav tm="100000">
                                          <p:val>
                                            <p:strVal val="#ppt_y"/>
                                          </p:val>
                                        </p:tav>
                                      </p:tavLst>
                                    </p:anim>
                                  </p:childTnLst>
                                </p:cTn>
                              </p:par>
                              <p:par>
                                <p:cTn id="656" presetID="2" presetClass="entr" presetSubtype="6" fill="hold" grpId="2" nodeType="withEffect">
                                  <p:stCondLst>
                                    <p:cond delay="0"/>
                                  </p:stCondLst>
                                  <p:childTnLst>
                                    <p:set>
                                      <p:cBhvr>
                                        <p:cTn id="657" dur="1" fill="hold">
                                          <p:stCondLst>
                                            <p:cond delay="0"/>
                                          </p:stCondLst>
                                        </p:cTn>
                                        <p:tgtEl>
                                          <p:spTgt spid="50"/>
                                        </p:tgtEl>
                                        <p:attrNameLst>
                                          <p:attrName>style.visibility</p:attrName>
                                        </p:attrNameLst>
                                      </p:cBhvr>
                                      <p:to>
                                        <p:strVal val="visible"/>
                                      </p:to>
                                    </p:set>
                                    <p:anim calcmode="lin" valueType="num">
                                      <p:cBhvr additive="base">
                                        <p:cTn id="658" dur="3000" fill="hold"/>
                                        <p:tgtEl>
                                          <p:spTgt spid="50"/>
                                        </p:tgtEl>
                                        <p:attrNameLst>
                                          <p:attrName>ppt_x</p:attrName>
                                        </p:attrNameLst>
                                      </p:cBhvr>
                                      <p:tavLst>
                                        <p:tav tm="0">
                                          <p:val>
                                            <p:strVal val="1+#ppt_w/2"/>
                                          </p:val>
                                        </p:tav>
                                        <p:tav tm="100000">
                                          <p:val>
                                            <p:strVal val="#ppt_x"/>
                                          </p:val>
                                        </p:tav>
                                      </p:tavLst>
                                    </p:anim>
                                    <p:anim calcmode="lin" valueType="num">
                                      <p:cBhvr additive="base">
                                        <p:cTn id="659" dur="3000" fill="hold"/>
                                        <p:tgtEl>
                                          <p:spTgt spid="50"/>
                                        </p:tgtEl>
                                        <p:attrNameLst>
                                          <p:attrName>ppt_y</p:attrName>
                                        </p:attrNameLst>
                                      </p:cBhvr>
                                      <p:tavLst>
                                        <p:tav tm="0">
                                          <p:val>
                                            <p:strVal val="1+#ppt_h/2"/>
                                          </p:val>
                                        </p:tav>
                                        <p:tav tm="100000">
                                          <p:val>
                                            <p:strVal val="#ppt_y"/>
                                          </p:val>
                                        </p:tav>
                                      </p:tavLst>
                                    </p:anim>
                                  </p:childTnLst>
                                </p:cTn>
                              </p:par>
                              <p:par>
                                <p:cTn id="660" presetID="2" presetClass="entr" presetSubtype="6" fill="hold" grpId="2" nodeType="withEffect">
                                  <p:stCondLst>
                                    <p:cond delay="0"/>
                                  </p:stCondLst>
                                  <p:childTnLst>
                                    <p:set>
                                      <p:cBhvr>
                                        <p:cTn id="661" dur="1" fill="hold">
                                          <p:stCondLst>
                                            <p:cond delay="0"/>
                                          </p:stCondLst>
                                        </p:cTn>
                                        <p:tgtEl>
                                          <p:spTgt spid="51"/>
                                        </p:tgtEl>
                                        <p:attrNameLst>
                                          <p:attrName>style.visibility</p:attrName>
                                        </p:attrNameLst>
                                      </p:cBhvr>
                                      <p:to>
                                        <p:strVal val="visible"/>
                                      </p:to>
                                    </p:set>
                                    <p:anim calcmode="lin" valueType="num">
                                      <p:cBhvr additive="base">
                                        <p:cTn id="662" dur="3000" fill="hold"/>
                                        <p:tgtEl>
                                          <p:spTgt spid="51"/>
                                        </p:tgtEl>
                                        <p:attrNameLst>
                                          <p:attrName>ppt_x</p:attrName>
                                        </p:attrNameLst>
                                      </p:cBhvr>
                                      <p:tavLst>
                                        <p:tav tm="0">
                                          <p:val>
                                            <p:strVal val="1+#ppt_w/2"/>
                                          </p:val>
                                        </p:tav>
                                        <p:tav tm="100000">
                                          <p:val>
                                            <p:strVal val="#ppt_x"/>
                                          </p:val>
                                        </p:tav>
                                      </p:tavLst>
                                    </p:anim>
                                    <p:anim calcmode="lin" valueType="num">
                                      <p:cBhvr additive="base">
                                        <p:cTn id="663" dur="3000" fill="hold"/>
                                        <p:tgtEl>
                                          <p:spTgt spid="51"/>
                                        </p:tgtEl>
                                        <p:attrNameLst>
                                          <p:attrName>ppt_y</p:attrName>
                                        </p:attrNameLst>
                                      </p:cBhvr>
                                      <p:tavLst>
                                        <p:tav tm="0">
                                          <p:val>
                                            <p:strVal val="1+#ppt_h/2"/>
                                          </p:val>
                                        </p:tav>
                                        <p:tav tm="100000">
                                          <p:val>
                                            <p:strVal val="#ppt_y"/>
                                          </p:val>
                                        </p:tav>
                                      </p:tavLst>
                                    </p:anim>
                                  </p:childTnLst>
                                </p:cTn>
                              </p:par>
                              <p:par>
                                <p:cTn id="664" presetID="2" presetClass="entr" presetSubtype="6" fill="hold" grpId="2" nodeType="withEffect">
                                  <p:stCondLst>
                                    <p:cond delay="0"/>
                                  </p:stCondLst>
                                  <p:childTnLst>
                                    <p:set>
                                      <p:cBhvr>
                                        <p:cTn id="665" dur="1" fill="hold">
                                          <p:stCondLst>
                                            <p:cond delay="0"/>
                                          </p:stCondLst>
                                        </p:cTn>
                                        <p:tgtEl>
                                          <p:spTgt spid="52"/>
                                        </p:tgtEl>
                                        <p:attrNameLst>
                                          <p:attrName>style.visibility</p:attrName>
                                        </p:attrNameLst>
                                      </p:cBhvr>
                                      <p:to>
                                        <p:strVal val="visible"/>
                                      </p:to>
                                    </p:set>
                                    <p:anim calcmode="lin" valueType="num">
                                      <p:cBhvr additive="base">
                                        <p:cTn id="666" dur="3000" fill="hold"/>
                                        <p:tgtEl>
                                          <p:spTgt spid="52"/>
                                        </p:tgtEl>
                                        <p:attrNameLst>
                                          <p:attrName>ppt_x</p:attrName>
                                        </p:attrNameLst>
                                      </p:cBhvr>
                                      <p:tavLst>
                                        <p:tav tm="0">
                                          <p:val>
                                            <p:strVal val="1+#ppt_w/2"/>
                                          </p:val>
                                        </p:tav>
                                        <p:tav tm="100000">
                                          <p:val>
                                            <p:strVal val="#ppt_x"/>
                                          </p:val>
                                        </p:tav>
                                      </p:tavLst>
                                    </p:anim>
                                    <p:anim calcmode="lin" valueType="num">
                                      <p:cBhvr additive="base">
                                        <p:cTn id="667" dur="3000" fill="hold"/>
                                        <p:tgtEl>
                                          <p:spTgt spid="52"/>
                                        </p:tgtEl>
                                        <p:attrNameLst>
                                          <p:attrName>ppt_y</p:attrName>
                                        </p:attrNameLst>
                                      </p:cBhvr>
                                      <p:tavLst>
                                        <p:tav tm="0">
                                          <p:val>
                                            <p:strVal val="1+#ppt_h/2"/>
                                          </p:val>
                                        </p:tav>
                                        <p:tav tm="100000">
                                          <p:val>
                                            <p:strVal val="#ppt_y"/>
                                          </p:val>
                                        </p:tav>
                                      </p:tavLst>
                                    </p:anim>
                                  </p:childTnLst>
                                </p:cTn>
                              </p:par>
                              <p:par>
                                <p:cTn id="668" presetID="2" presetClass="entr" presetSubtype="6" fill="hold" grpId="2" nodeType="withEffect">
                                  <p:stCondLst>
                                    <p:cond delay="0"/>
                                  </p:stCondLst>
                                  <p:childTnLst>
                                    <p:set>
                                      <p:cBhvr>
                                        <p:cTn id="669" dur="1" fill="hold">
                                          <p:stCondLst>
                                            <p:cond delay="0"/>
                                          </p:stCondLst>
                                        </p:cTn>
                                        <p:tgtEl>
                                          <p:spTgt spid="53"/>
                                        </p:tgtEl>
                                        <p:attrNameLst>
                                          <p:attrName>style.visibility</p:attrName>
                                        </p:attrNameLst>
                                      </p:cBhvr>
                                      <p:to>
                                        <p:strVal val="visible"/>
                                      </p:to>
                                    </p:set>
                                    <p:anim calcmode="lin" valueType="num">
                                      <p:cBhvr additive="base">
                                        <p:cTn id="670" dur="3000" fill="hold"/>
                                        <p:tgtEl>
                                          <p:spTgt spid="53"/>
                                        </p:tgtEl>
                                        <p:attrNameLst>
                                          <p:attrName>ppt_x</p:attrName>
                                        </p:attrNameLst>
                                      </p:cBhvr>
                                      <p:tavLst>
                                        <p:tav tm="0">
                                          <p:val>
                                            <p:strVal val="1+#ppt_w/2"/>
                                          </p:val>
                                        </p:tav>
                                        <p:tav tm="100000">
                                          <p:val>
                                            <p:strVal val="#ppt_x"/>
                                          </p:val>
                                        </p:tav>
                                      </p:tavLst>
                                    </p:anim>
                                    <p:anim calcmode="lin" valueType="num">
                                      <p:cBhvr additive="base">
                                        <p:cTn id="671" dur="3000" fill="hold"/>
                                        <p:tgtEl>
                                          <p:spTgt spid="53"/>
                                        </p:tgtEl>
                                        <p:attrNameLst>
                                          <p:attrName>ppt_y</p:attrName>
                                        </p:attrNameLst>
                                      </p:cBhvr>
                                      <p:tavLst>
                                        <p:tav tm="0">
                                          <p:val>
                                            <p:strVal val="1+#ppt_h/2"/>
                                          </p:val>
                                        </p:tav>
                                        <p:tav tm="100000">
                                          <p:val>
                                            <p:strVal val="#ppt_y"/>
                                          </p:val>
                                        </p:tav>
                                      </p:tavLst>
                                    </p:anim>
                                  </p:childTnLst>
                                </p:cTn>
                              </p:par>
                              <p:par>
                                <p:cTn id="672" presetID="2" presetClass="entr" presetSubtype="6" fill="hold" grpId="2" nodeType="withEffect">
                                  <p:stCondLst>
                                    <p:cond delay="0"/>
                                  </p:stCondLst>
                                  <p:childTnLst>
                                    <p:set>
                                      <p:cBhvr>
                                        <p:cTn id="673" dur="1" fill="hold">
                                          <p:stCondLst>
                                            <p:cond delay="0"/>
                                          </p:stCondLst>
                                        </p:cTn>
                                        <p:tgtEl>
                                          <p:spTgt spid="54"/>
                                        </p:tgtEl>
                                        <p:attrNameLst>
                                          <p:attrName>style.visibility</p:attrName>
                                        </p:attrNameLst>
                                      </p:cBhvr>
                                      <p:to>
                                        <p:strVal val="visible"/>
                                      </p:to>
                                    </p:set>
                                    <p:anim calcmode="lin" valueType="num">
                                      <p:cBhvr additive="base">
                                        <p:cTn id="674" dur="3000" fill="hold"/>
                                        <p:tgtEl>
                                          <p:spTgt spid="54"/>
                                        </p:tgtEl>
                                        <p:attrNameLst>
                                          <p:attrName>ppt_x</p:attrName>
                                        </p:attrNameLst>
                                      </p:cBhvr>
                                      <p:tavLst>
                                        <p:tav tm="0">
                                          <p:val>
                                            <p:strVal val="1+#ppt_w/2"/>
                                          </p:val>
                                        </p:tav>
                                        <p:tav tm="100000">
                                          <p:val>
                                            <p:strVal val="#ppt_x"/>
                                          </p:val>
                                        </p:tav>
                                      </p:tavLst>
                                    </p:anim>
                                    <p:anim calcmode="lin" valueType="num">
                                      <p:cBhvr additive="base">
                                        <p:cTn id="675" dur="3000" fill="hold"/>
                                        <p:tgtEl>
                                          <p:spTgt spid="54"/>
                                        </p:tgtEl>
                                        <p:attrNameLst>
                                          <p:attrName>ppt_y</p:attrName>
                                        </p:attrNameLst>
                                      </p:cBhvr>
                                      <p:tavLst>
                                        <p:tav tm="0">
                                          <p:val>
                                            <p:strVal val="1+#ppt_h/2"/>
                                          </p:val>
                                        </p:tav>
                                        <p:tav tm="100000">
                                          <p:val>
                                            <p:strVal val="#ppt_y"/>
                                          </p:val>
                                        </p:tav>
                                      </p:tavLst>
                                    </p:anim>
                                  </p:childTnLst>
                                </p:cTn>
                              </p:par>
                              <p:par>
                                <p:cTn id="676" presetID="2" presetClass="entr" presetSubtype="6" fill="hold" grpId="2" nodeType="withEffect">
                                  <p:stCondLst>
                                    <p:cond delay="0"/>
                                  </p:stCondLst>
                                  <p:childTnLst>
                                    <p:set>
                                      <p:cBhvr>
                                        <p:cTn id="677" dur="1" fill="hold">
                                          <p:stCondLst>
                                            <p:cond delay="0"/>
                                          </p:stCondLst>
                                        </p:cTn>
                                        <p:tgtEl>
                                          <p:spTgt spid="55"/>
                                        </p:tgtEl>
                                        <p:attrNameLst>
                                          <p:attrName>style.visibility</p:attrName>
                                        </p:attrNameLst>
                                      </p:cBhvr>
                                      <p:to>
                                        <p:strVal val="visible"/>
                                      </p:to>
                                    </p:set>
                                    <p:anim calcmode="lin" valueType="num">
                                      <p:cBhvr additive="base">
                                        <p:cTn id="678" dur="3000" fill="hold"/>
                                        <p:tgtEl>
                                          <p:spTgt spid="55"/>
                                        </p:tgtEl>
                                        <p:attrNameLst>
                                          <p:attrName>ppt_x</p:attrName>
                                        </p:attrNameLst>
                                      </p:cBhvr>
                                      <p:tavLst>
                                        <p:tav tm="0">
                                          <p:val>
                                            <p:strVal val="1+#ppt_w/2"/>
                                          </p:val>
                                        </p:tav>
                                        <p:tav tm="100000">
                                          <p:val>
                                            <p:strVal val="#ppt_x"/>
                                          </p:val>
                                        </p:tav>
                                      </p:tavLst>
                                    </p:anim>
                                    <p:anim calcmode="lin" valueType="num">
                                      <p:cBhvr additive="base">
                                        <p:cTn id="679" dur="3000" fill="hold"/>
                                        <p:tgtEl>
                                          <p:spTgt spid="55"/>
                                        </p:tgtEl>
                                        <p:attrNameLst>
                                          <p:attrName>ppt_y</p:attrName>
                                        </p:attrNameLst>
                                      </p:cBhvr>
                                      <p:tavLst>
                                        <p:tav tm="0">
                                          <p:val>
                                            <p:strVal val="1+#ppt_h/2"/>
                                          </p:val>
                                        </p:tav>
                                        <p:tav tm="100000">
                                          <p:val>
                                            <p:strVal val="#ppt_y"/>
                                          </p:val>
                                        </p:tav>
                                      </p:tavLst>
                                    </p:anim>
                                  </p:childTnLst>
                                </p:cTn>
                              </p:par>
                              <p:par>
                                <p:cTn id="680" presetID="2" presetClass="entr" presetSubtype="6" fill="hold" grpId="2" nodeType="withEffect">
                                  <p:stCondLst>
                                    <p:cond delay="0"/>
                                  </p:stCondLst>
                                  <p:childTnLst>
                                    <p:set>
                                      <p:cBhvr>
                                        <p:cTn id="681" dur="1" fill="hold">
                                          <p:stCondLst>
                                            <p:cond delay="0"/>
                                          </p:stCondLst>
                                        </p:cTn>
                                        <p:tgtEl>
                                          <p:spTgt spid="56"/>
                                        </p:tgtEl>
                                        <p:attrNameLst>
                                          <p:attrName>style.visibility</p:attrName>
                                        </p:attrNameLst>
                                      </p:cBhvr>
                                      <p:to>
                                        <p:strVal val="visible"/>
                                      </p:to>
                                    </p:set>
                                    <p:anim calcmode="lin" valueType="num">
                                      <p:cBhvr additive="base">
                                        <p:cTn id="682" dur="3000" fill="hold"/>
                                        <p:tgtEl>
                                          <p:spTgt spid="56"/>
                                        </p:tgtEl>
                                        <p:attrNameLst>
                                          <p:attrName>ppt_x</p:attrName>
                                        </p:attrNameLst>
                                      </p:cBhvr>
                                      <p:tavLst>
                                        <p:tav tm="0">
                                          <p:val>
                                            <p:strVal val="1+#ppt_w/2"/>
                                          </p:val>
                                        </p:tav>
                                        <p:tav tm="100000">
                                          <p:val>
                                            <p:strVal val="#ppt_x"/>
                                          </p:val>
                                        </p:tav>
                                      </p:tavLst>
                                    </p:anim>
                                    <p:anim calcmode="lin" valueType="num">
                                      <p:cBhvr additive="base">
                                        <p:cTn id="683" dur="3000" fill="hold"/>
                                        <p:tgtEl>
                                          <p:spTgt spid="56"/>
                                        </p:tgtEl>
                                        <p:attrNameLst>
                                          <p:attrName>ppt_y</p:attrName>
                                        </p:attrNameLst>
                                      </p:cBhvr>
                                      <p:tavLst>
                                        <p:tav tm="0">
                                          <p:val>
                                            <p:strVal val="1+#ppt_h/2"/>
                                          </p:val>
                                        </p:tav>
                                        <p:tav tm="100000">
                                          <p:val>
                                            <p:strVal val="#ppt_y"/>
                                          </p:val>
                                        </p:tav>
                                      </p:tavLst>
                                    </p:anim>
                                  </p:childTnLst>
                                </p:cTn>
                              </p:par>
                              <p:par>
                                <p:cTn id="684" presetID="2" presetClass="entr" presetSubtype="9" fill="hold" grpId="2" nodeType="withEffect">
                                  <p:stCondLst>
                                    <p:cond delay="0"/>
                                  </p:stCondLst>
                                  <p:childTnLst>
                                    <p:set>
                                      <p:cBhvr>
                                        <p:cTn id="685" dur="1" fill="hold">
                                          <p:stCondLst>
                                            <p:cond delay="0"/>
                                          </p:stCondLst>
                                        </p:cTn>
                                        <p:tgtEl>
                                          <p:spTgt spid="57"/>
                                        </p:tgtEl>
                                        <p:attrNameLst>
                                          <p:attrName>style.visibility</p:attrName>
                                        </p:attrNameLst>
                                      </p:cBhvr>
                                      <p:to>
                                        <p:strVal val="visible"/>
                                      </p:to>
                                    </p:set>
                                    <p:anim calcmode="lin" valueType="num">
                                      <p:cBhvr additive="base">
                                        <p:cTn id="686" dur="3000" fill="hold"/>
                                        <p:tgtEl>
                                          <p:spTgt spid="57"/>
                                        </p:tgtEl>
                                        <p:attrNameLst>
                                          <p:attrName>ppt_x</p:attrName>
                                        </p:attrNameLst>
                                      </p:cBhvr>
                                      <p:tavLst>
                                        <p:tav tm="0">
                                          <p:val>
                                            <p:strVal val="0-#ppt_w/2"/>
                                          </p:val>
                                        </p:tav>
                                        <p:tav tm="100000">
                                          <p:val>
                                            <p:strVal val="#ppt_x"/>
                                          </p:val>
                                        </p:tav>
                                      </p:tavLst>
                                    </p:anim>
                                    <p:anim calcmode="lin" valueType="num">
                                      <p:cBhvr additive="base">
                                        <p:cTn id="687" dur="3000" fill="hold"/>
                                        <p:tgtEl>
                                          <p:spTgt spid="57"/>
                                        </p:tgtEl>
                                        <p:attrNameLst>
                                          <p:attrName>ppt_y</p:attrName>
                                        </p:attrNameLst>
                                      </p:cBhvr>
                                      <p:tavLst>
                                        <p:tav tm="0">
                                          <p:val>
                                            <p:strVal val="0-#ppt_h/2"/>
                                          </p:val>
                                        </p:tav>
                                        <p:tav tm="100000">
                                          <p:val>
                                            <p:strVal val="#ppt_y"/>
                                          </p:val>
                                        </p:tav>
                                      </p:tavLst>
                                    </p:anim>
                                  </p:childTnLst>
                                </p:cTn>
                              </p:par>
                              <p:par>
                                <p:cTn id="688" presetID="2" presetClass="entr" presetSubtype="9" fill="hold" grpId="2" nodeType="withEffect">
                                  <p:stCondLst>
                                    <p:cond delay="0"/>
                                  </p:stCondLst>
                                  <p:childTnLst>
                                    <p:set>
                                      <p:cBhvr>
                                        <p:cTn id="689" dur="1" fill="hold">
                                          <p:stCondLst>
                                            <p:cond delay="0"/>
                                          </p:stCondLst>
                                        </p:cTn>
                                        <p:tgtEl>
                                          <p:spTgt spid="58"/>
                                        </p:tgtEl>
                                        <p:attrNameLst>
                                          <p:attrName>style.visibility</p:attrName>
                                        </p:attrNameLst>
                                      </p:cBhvr>
                                      <p:to>
                                        <p:strVal val="visible"/>
                                      </p:to>
                                    </p:set>
                                    <p:anim calcmode="lin" valueType="num">
                                      <p:cBhvr additive="base">
                                        <p:cTn id="690" dur="3000" fill="hold"/>
                                        <p:tgtEl>
                                          <p:spTgt spid="58"/>
                                        </p:tgtEl>
                                        <p:attrNameLst>
                                          <p:attrName>ppt_x</p:attrName>
                                        </p:attrNameLst>
                                      </p:cBhvr>
                                      <p:tavLst>
                                        <p:tav tm="0">
                                          <p:val>
                                            <p:strVal val="0-#ppt_w/2"/>
                                          </p:val>
                                        </p:tav>
                                        <p:tav tm="100000">
                                          <p:val>
                                            <p:strVal val="#ppt_x"/>
                                          </p:val>
                                        </p:tav>
                                      </p:tavLst>
                                    </p:anim>
                                    <p:anim calcmode="lin" valueType="num">
                                      <p:cBhvr additive="base">
                                        <p:cTn id="691" dur="3000" fill="hold"/>
                                        <p:tgtEl>
                                          <p:spTgt spid="58"/>
                                        </p:tgtEl>
                                        <p:attrNameLst>
                                          <p:attrName>ppt_y</p:attrName>
                                        </p:attrNameLst>
                                      </p:cBhvr>
                                      <p:tavLst>
                                        <p:tav tm="0">
                                          <p:val>
                                            <p:strVal val="0-#ppt_h/2"/>
                                          </p:val>
                                        </p:tav>
                                        <p:tav tm="100000">
                                          <p:val>
                                            <p:strVal val="#ppt_y"/>
                                          </p:val>
                                        </p:tav>
                                      </p:tavLst>
                                    </p:anim>
                                  </p:childTnLst>
                                </p:cTn>
                              </p:par>
                              <p:par>
                                <p:cTn id="692" presetID="2" presetClass="entr" presetSubtype="9" fill="hold" grpId="2" nodeType="withEffect">
                                  <p:stCondLst>
                                    <p:cond delay="0"/>
                                  </p:stCondLst>
                                  <p:childTnLst>
                                    <p:set>
                                      <p:cBhvr>
                                        <p:cTn id="693" dur="1" fill="hold">
                                          <p:stCondLst>
                                            <p:cond delay="0"/>
                                          </p:stCondLst>
                                        </p:cTn>
                                        <p:tgtEl>
                                          <p:spTgt spid="59"/>
                                        </p:tgtEl>
                                        <p:attrNameLst>
                                          <p:attrName>style.visibility</p:attrName>
                                        </p:attrNameLst>
                                      </p:cBhvr>
                                      <p:to>
                                        <p:strVal val="visible"/>
                                      </p:to>
                                    </p:set>
                                    <p:anim calcmode="lin" valueType="num">
                                      <p:cBhvr additive="base">
                                        <p:cTn id="694" dur="3000" fill="hold"/>
                                        <p:tgtEl>
                                          <p:spTgt spid="59"/>
                                        </p:tgtEl>
                                        <p:attrNameLst>
                                          <p:attrName>ppt_x</p:attrName>
                                        </p:attrNameLst>
                                      </p:cBhvr>
                                      <p:tavLst>
                                        <p:tav tm="0">
                                          <p:val>
                                            <p:strVal val="0-#ppt_w/2"/>
                                          </p:val>
                                        </p:tav>
                                        <p:tav tm="100000">
                                          <p:val>
                                            <p:strVal val="#ppt_x"/>
                                          </p:val>
                                        </p:tav>
                                      </p:tavLst>
                                    </p:anim>
                                    <p:anim calcmode="lin" valueType="num">
                                      <p:cBhvr additive="base">
                                        <p:cTn id="695" dur="3000" fill="hold"/>
                                        <p:tgtEl>
                                          <p:spTgt spid="59"/>
                                        </p:tgtEl>
                                        <p:attrNameLst>
                                          <p:attrName>ppt_y</p:attrName>
                                        </p:attrNameLst>
                                      </p:cBhvr>
                                      <p:tavLst>
                                        <p:tav tm="0">
                                          <p:val>
                                            <p:strVal val="0-#ppt_h/2"/>
                                          </p:val>
                                        </p:tav>
                                        <p:tav tm="100000">
                                          <p:val>
                                            <p:strVal val="#ppt_y"/>
                                          </p:val>
                                        </p:tav>
                                      </p:tavLst>
                                    </p:anim>
                                  </p:childTnLst>
                                </p:cTn>
                              </p:par>
                              <p:par>
                                <p:cTn id="696" presetID="2" presetClass="entr" presetSubtype="9" fill="hold" grpId="2" nodeType="withEffect">
                                  <p:stCondLst>
                                    <p:cond delay="0"/>
                                  </p:stCondLst>
                                  <p:childTnLst>
                                    <p:set>
                                      <p:cBhvr>
                                        <p:cTn id="697" dur="1" fill="hold">
                                          <p:stCondLst>
                                            <p:cond delay="0"/>
                                          </p:stCondLst>
                                        </p:cTn>
                                        <p:tgtEl>
                                          <p:spTgt spid="60"/>
                                        </p:tgtEl>
                                        <p:attrNameLst>
                                          <p:attrName>style.visibility</p:attrName>
                                        </p:attrNameLst>
                                      </p:cBhvr>
                                      <p:to>
                                        <p:strVal val="visible"/>
                                      </p:to>
                                    </p:set>
                                    <p:anim calcmode="lin" valueType="num">
                                      <p:cBhvr additive="base">
                                        <p:cTn id="698" dur="3000" fill="hold"/>
                                        <p:tgtEl>
                                          <p:spTgt spid="60"/>
                                        </p:tgtEl>
                                        <p:attrNameLst>
                                          <p:attrName>ppt_x</p:attrName>
                                        </p:attrNameLst>
                                      </p:cBhvr>
                                      <p:tavLst>
                                        <p:tav tm="0">
                                          <p:val>
                                            <p:strVal val="0-#ppt_w/2"/>
                                          </p:val>
                                        </p:tav>
                                        <p:tav tm="100000">
                                          <p:val>
                                            <p:strVal val="#ppt_x"/>
                                          </p:val>
                                        </p:tav>
                                      </p:tavLst>
                                    </p:anim>
                                    <p:anim calcmode="lin" valueType="num">
                                      <p:cBhvr additive="base">
                                        <p:cTn id="699" dur="3000" fill="hold"/>
                                        <p:tgtEl>
                                          <p:spTgt spid="60"/>
                                        </p:tgtEl>
                                        <p:attrNameLst>
                                          <p:attrName>ppt_y</p:attrName>
                                        </p:attrNameLst>
                                      </p:cBhvr>
                                      <p:tavLst>
                                        <p:tav tm="0">
                                          <p:val>
                                            <p:strVal val="0-#ppt_h/2"/>
                                          </p:val>
                                        </p:tav>
                                        <p:tav tm="100000">
                                          <p:val>
                                            <p:strVal val="#ppt_y"/>
                                          </p:val>
                                        </p:tav>
                                      </p:tavLst>
                                    </p:anim>
                                  </p:childTnLst>
                                </p:cTn>
                              </p:par>
                              <p:par>
                                <p:cTn id="700" presetID="2" presetClass="entr" presetSubtype="9" fill="hold" grpId="2" nodeType="withEffect">
                                  <p:stCondLst>
                                    <p:cond delay="0"/>
                                  </p:stCondLst>
                                  <p:childTnLst>
                                    <p:set>
                                      <p:cBhvr>
                                        <p:cTn id="701" dur="1" fill="hold">
                                          <p:stCondLst>
                                            <p:cond delay="0"/>
                                          </p:stCondLst>
                                        </p:cTn>
                                        <p:tgtEl>
                                          <p:spTgt spid="61"/>
                                        </p:tgtEl>
                                        <p:attrNameLst>
                                          <p:attrName>style.visibility</p:attrName>
                                        </p:attrNameLst>
                                      </p:cBhvr>
                                      <p:to>
                                        <p:strVal val="visible"/>
                                      </p:to>
                                    </p:set>
                                    <p:anim calcmode="lin" valueType="num">
                                      <p:cBhvr additive="base">
                                        <p:cTn id="702" dur="3000" fill="hold"/>
                                        <p:tgtEl>
                                          <p:spTgt spid="61"/>
                                        </p:tgtEl>
                                        <p:attrNameLst>
                                          <p:attrName>ppt_x</p:attrName>
                                        </p:attrNameLst>
                                      </p:cBhvr>
                                      <p:tavLst>
                                        <p:tav tm="0">
                                          <p:val>
                                            <p:strVal val="0-#ppt_w/2"/>
                                          </p:val>
                                        </p:tav>
                                        <p:tav tm="100000">
                                          <p:val>
                                            <p:strVal val="#ppt_x"/>
                                          </p:val>
                                        </p:tav>
                                      </p:tavLst>
                                    </p:anim>
                                    <p:anim calcmode="lin" valueType="num">
                                      <p:cBhvr additive="base">
                                        <p:cTn id="703" dur="3000" fill="hold"/>
                                        <p:tgtEl>
                                          <p:spTgt spid="61"/>
                                        </p:tgtEl>
                                        <p:attrNameLst>
                                          <p:attrName>ppt_y</p:attrName>
                                        </p:attrNameLst>
                                      </p:cBhvr>
                                      <p:tavLst>
                                        <p:tav tm="0">
                                          <p:val>
                                            <p:strVal val="0-#ppt_h/2"/>
                                          </p:val>
                                        </p:tav>
                                        <p:tav tm="100000">
                                          <p:val>
                                            <p:strVal val="#ppt_y"/>
                                          </p:val>
                                        </p:tav>
                                      </p:tavLst>
                                    </p:anim>
                                  </p:childTnLst>
                                </p:cTn>
                              </p:par>
                              <p:par>
                                <p:cTn id="704" presetID="2" presetClass="entr" presetSubtype="9" fill="hold" grpId="2" nodeType="withEffect">
                                  <p:stCondLst>
                                    <p:cond delay="0"/>
                                  </p:stCondLst>
                                  <p:childTnLst>
                                    <p:set>
                                      <p:cBhvr>
                                        <p:cTn id="705" dur="1" fill="hold">
                                          <p:stCondLst>
                                            <p:cond delay="0"/>
                                          </p:stCondLst>
                                        </p:cTn>
                                        <p:tgtEl>
                                          <p:spTgt spid="62"/>
                                        </p:tgtEl>
                                        <p:attrNameLst>
                                          <p:attrName>style.visibility</p:attrName>
                                        </p:attrNameLst>
                                      </p:cBhvr>
                                      <p:to>
                                        <p:strVal val="visible"/>
                                      </p:to>
                                    </p:set>
                                    <p:anim calcmode="lin" valueType="num">
                                      <p:cBhvr additive="base">
                                        <p:cTn id="706" dur="3000" fill="hold"/>
                                        <p:tgtEl>
                                          <p:spTgt spid="62"/>
                                        </p:tgtEl>
                                        <p:attrNameLst>
                                          <p:attrName>ppt_x</p:attrName>
                                        </p:attrNameLst>
                                      </p:cBhvr>
                                      <p:tavLst>
                                        <p:tav tm="0">
                                          <p:val>
                                            <p:strVal val="0-#ppt_w/2"/>
                                          </p:val>
                                        </p:tav>
                                        <p:tav tm="100000">
                                          <p:val>
                                            <p:strVal val="#ppt_x"/>
                                          </p:val>
                                        </p:tav>
                                      </p:tavLst>
                                    </p:anim>
                                    <p:anim calcmode="lin" valueType="num">
                                      <p:cBhvr additive="base">
                                        <p:cTn id="707" dur="3000" fill="hold"/>
                                        <p:tgtEl>
                                          <p:spTgt spid="62"/>
                                        </p:tgtEl>
                                        <p:attrNameLst>
                                          <p:attrName>ppt_y</p:attrName>
                                        </p:attrNameLst>
                                      </p:cBhvr>
                                      <p:tavLst>
                                        <p:tav tm="0">
                                          <p:val>
                                            <p:strVal val="0-#ppt_h/2"/>
                                          </p:val>
                                        </p:tav>
                                        <p:tav tm="100000">
                                          <p:val>
                                            <p:strVal val="#ppt_y"/>
                                          </p:val>
                                        </p:tav>
                                      </p:tavLst>
                                    </p:anim>
                                  </p:childTnLst>
                                </p:cTn>
                              </p:par>
                              <p:par>
                                <p:cTn id="708" presetID="2" presetClass="entr" presetSubtype="9" fill="hold" grpId="2" nodeType="withEffect">
                                  <p:stCondLst>
                                    <p:cond delay="0"/>
                                  </p:stCondLst>
                                  <p:childTnLst>
                                    <p:set>
                                      <p:cBhvr>
                                        <p:cTn id="709" dur="1" fill="hold">
                                          <p:stCondLst>
                                            <p:cond delay="0"/>
                                          </p:stCondLst>
                                        </p:cTn>
                                        <p:tgtEl>
                                          <p:spTgt spid="63"/>
                                        </p:tgtEl>
                                        <p:attrNameLst>
                                          <p:attrName>style.visibility</p:attrName>
                                        </p:attrNameLst>
                                      </p:cBhvr>
                                      <p:to>
                                        <p:strVal val="visible"/>
                                      </p:to>
                                    </p:set>
                                    <p:anim calcmode="lin" valueType="num">
                                      <p:cBhvr additive="base">
                                        <p:cTn id="710" dur="3000" fill="hold"/>
                                        <p:tgtEl>
                                          <p:spTgt spid="63"/>
                                        </p:tgtEl>
                                        <p:attrNameLst>
                                          <p:attrName>ppt_x</p:attrName>
                                        </p:attrNameLst>
                                      </p:cBhvr>
                                      <p:tavLst>
                                        <p:tav tm="0">
                                          <p:val>
                                            <p:strVal val="0-#ppt_w/2"/>
                                          </p:val>
                                        </p:tav>
                                        <p:tav tm="100000">
                                          <p:val>
                                            <p:strVal val="#ppt_x"/>
                                          </p:val>
                                        </p:tav>
                                      </p:tavLst>
                                    </p:anim>
                                    <p:anim calcmode="lin" valueType="num">
                                      <p:cBhvr additive="base">
                                        <p:cTn id="711" dur="3000" fill="hold"/>
                                        <p:tgtEl>
                                          <p:spTgt spid="63"/>
                                        </p:tgtEl>
                                        <p:attrNameLst>
                                          <p:attrName>ppt_y</p:attrName>
                                        </p:attrNameLst>
                                      </p:cBhvr>
                                      <p:tavLst>
                                        <p:tav tm="0">
                                          <p:val>
                                            <p:strVal val="0-#ppt_h/2"/>
                                          </p:val>
                                        </p:tav>
                                        <p:tav tm="100000">
                                          <p:val>
                                            <p:strVal val="#ppt_y"/>
                                          </p:val>
                                        </p:tav>
                                      </p:tavLst>
                                    </p:anim>
                                  </p:childTnLst>
                                </p:cTn>
                              </p:par>
                              <p:par>
                                <p:cTn id="712" presetID="2" presetClass="entr" presetSubtype="9" fill="hold" grpId="2" nodeType="withEffect">
                                  <p:stCondLst>
                                    <p:cond delay="0"/>
                                  </p:stCondLst>
                                  <p:childTnLst>
                                    <p:set>
                                      <p:cBhvr>
                                        <p:cTn id="713" dur="1" fill="hold">
                                          <p:stCondLst>
                                            <p:cond delay="0"/>
                                          </p:stCondLst>
                                        </p:cTn>
                                        <p:tgtEl>
                                          <p:spTgt spid="64"/>
                                        </p:tgtEl>
                                        <p:attrNameLst>
                                          <p:attrName>style.visibility</p:attrName>
                                        </p:attrNameLst>
                                      </p:cBhvr>
                                      <p:to>
                                        <p:strVal val="visible"/>
                                      </p:to>
                                    </p:set>
                                    <p:anim calcmode="lin" valueType="num">
                                      <p:cBhvr additive="base">
                                        <p:cTn id="714" dur="3000" fill="hold"/>
                                        <p:tgtEl>
                                          <p:spTgt spid="64"/>
                                        </p:tgtEl>
                                        <p:attrNameLst>
                                          <p:attrName>ppt_x</p:attrName>
                                        </p:attrNameLst>
                                      </p:cBhvr>
                                      <p:tavLst>
                                        <p:tav tm="0">
                                          <p:val>
                                            <p:strVal val="0-#ppt_w/2"/>
                                          </p:val>
                                        </p:tav>
                                        <p:tav tm="100000">
                                          <p:val>
                                            <p:strVal val="#ppt_x"/>
                                          </p:val>
                                        </p:tav>
                                      </p:tavLst>
                                    </p:anim>
                                    <p:anim calcmode="lin" valueType="num">
                                      <p:cBhvr additive="base">
                                        <p:cTn id="715" dur="3000" fill="hold"/>
                                        <p:tgtEl>
                                          <p:spTgt spid="64"/>
                                        </p:tgtEl>
                                        <p:attrNameLst>
                                          <p:attrName>ppt_y</p:attrName>
                                        </p:attrNameLst>
                                      </p:cBhvr>
                                      <p:tavLst>
                                        <p:tav tm="0">
                                          <p:val>
                                            <p:strVal val="0-#ppt_h/2"/>
                                          </p:val>
                                        </p:tav>
                                        <p:tav tm="100000">
                                          <p:val>
                                            <p:strVal val="#ppt_y"/>
                                          </p:val>
                                        </p:tav>
                                      </p:tavLst>
                                    </p:anim>
                                  </p:childTnLst>
                                </p:cTn>
                              </p:par>
                              <p:par>
                                <p:cTn id="716" presetID="2" presetClass="entr" presetSubtype="9" fill="hold" grpId="2" nodeType="withEffect">
                                  <p:stCondLst>
                                    <p:cond delay="0"/>
                                  </p:stCondLst>
                                  <p:childTnLst>
                                    <p:set>
                                      <p:cBhvr>
                                        <p:cTn id="717" dur="1" fill="hold">
                                          <p:stCondLst>
                                            <p:cond delay="0"/>
                                          </p:stCondLst>
                                        </p:cTn>
                                        <p:tgtEl>
                                          <p:spTgt spid="65"/>
                                        </p:tgtEl>
                                        <p:attrNameLst>
                                          <p:attrName>style.visibility</p:attrName>
                                        </p:attrNameLst>
                                      </p:cBhvr>
                                      <p:to>
                                        <p:strVal val="visible"/>
                                      </p:to>
                                    </p:set>
                                    <p:anim calcmode="lin" valueType="num">
                                      <p:cBhvr additive="base">
                                        <p:cTn id="718" dur="3000" fill="hold"/>
                                        <p:tgtEl>
                                          <p:spTgt spid="65"/>
                                        </p:tgtEl>
                                        <p:attrNameLst>
                                          <p:attrName>ppt_x</p:attrName>
                                        </p:attrNameLst>
                                      </p:cBhvr>
                                      <p:tavLst>
                                        <p:tav tm="0">
                                          <p:val>
                                            <p:strVal val="0-#ppt_w/2"/>
                                          </p:val>
                                        </p:tav>
                                        <p:tav tm="100000">
                                          <p:val>
                                            <p:strVal val="#ppt_x"/>
                                          </p:val>
                                        </p:tav>
                                      </p:tavLst>
                                    </p:anim>
                                    <p:anim calcmode="lin" valueType="num">
                                      <p:cBhvr additive="base">
                                        <p:cTn id="719" dur="3000" fill="hold"/>
                                        <p:tgtEl>
                                          <p:spTgt spid="65"/>
                                        </p:tgtEl>
                                        <p:attrNameLst>
                                          <p:attrName>ppt_y</p:attrName>
                                        </p:attrNameLst>
                                      </p:cBhvr>
                                      <p:tavLst>
                                        <p:tav tm="0">
                                          <p:val>
                                            <p:strVal val="0-#ppt_h/2"/>
                                          </p:val>
                                        </p:tav>
                                        <p:tav tm="100000">
                                          <p:val>
                                            <p:strVal val="#ppt_y"/>
                                          </p:val>
                                        </p:tav>
                                      </p:tavLst>
                                    </p:anim>
                                  </p:childTnLst>
                                </p:cTn>
                              </p:par>
                              <p:par>
                                <p:cTn id="720" presetID="2" presetClass="entr" presetSubtype="9" fill="hold" grpId="2" nodeType="withEffect">
                                  <p:stCondLst>
                                    <p:cond delay="0"/>
                                  </p:stCondLst>
                                  <p:childTnLst>
                                    <p:set>
                                      <p:cBhvr>
                                        <p:cTn id="721" dur="1" fill="hold">
                                          <p:stCondLst>
                                            <p:cond delay="0"/>
                                          </p:stCondLst>
                                        </p:cTn>
                                        <p:tgtEl>
                                          <p:spTgt spid="66"/>
                                        </p:tgtEl>
                                        <p:attrNameLst>
                                          <p:attrName>style.visibility</p:attrName>
                                        </p:attrNameLst>
                                      </p:cBhvr>
                                      <p:to>
                                        <p:strVal val="visible"/>
                                      </p:to>
                                    </p:set>
                                    <p:anim calcmode="lin" valueType="num">
                                      <p:cBhvr additive="base">
                                        <p:cTn id="722" dur="3000" fill="hold"/>
                                        <p:tgtEl>
                                          <p:spTgt spid="66"/>
                                        </p:tgtEl>
                                        <p:attrNameLst>
                                          <p:attrName>ppt_x</p:attrName>
                                        </p:attrNameLst>
                                      </p:cBhvr>
                                      <p:tavLst>
                                        <p:tav tm="0">
                                          <p:val>
                                            <p:strVal val="0-#ppt_w/2"/>
                                          </p:val>
                                        </p:tav>
                                        <p:tav tm="100000">
                                          <p:val>
                                            <p:strVal val="#ppt_x"/>
                                          </p:val>
                                        </p:tav>
                                      </p:tavLst>
                                    </p:anim>
                                    <p:anim calcmode="lin" valueType="num">
                                      <p:cBhvr additive="base">
                                        <p:cTn id="723" dur="3000" fill="hold"/>
                                        <p:tgtEl>
                                          <p:spTgt spid="66"/>
                                        </p:tgtEl>
                                        <p:attrNameLst>
                                          <p:attrName>ppt_y</p:attrName>
                                        </p:attrNameLst>
                                      </p:cBhvr>
                                      <p:tavLst>
                                        <p:tav tm="0">
                                          <p:val>
                                            <p:strVal val="0-#ppt_h/2"/>
                                          </p:val>
                                        </p:tav>
                                        <p:tav tm="100000">
                                          <p:val>
                                            <p:strVal val="#ppt_y"/>
                                          </p:val>
                                        </p:tav>
                                      </p:tavLst>
                                    </p:anim>
                                  </p:childTnLst>
                                </p:cTn>
                              </p:par>
                              <p:par>
                                <p:cTn id="724" presetID="2" presetClass="entr" presetSubtype="9" fill="hold" grpId="2" nodeType="withEffect">
                                  <p:stCondLst>
                                    <p:cond delay="0"/>
                                  </p:stCondLst>
                                  <p:childTnLst>
                                    <p:set>
                                      <p:cBhvr>
                                        <p:cTn id="725" dur="1" fill="hold">
                                          <p:stCondLst>
                                            <p:cond delay="0"/>
                                          </p:stCondLst>
                                        </p:cTn>
                                        <p:tgtEl>
                                          <p:spTgt spid="67"/>
                                        </p:tgtEl>
                                        <p:attrNameLst>
                                          <p:attrName>style.visibility</p:attrName>
                                        </p:attrNameLst>
                                      </p:cBhvr>
                                      <p:to>
                                        <p:strVal val="visible"/>
                                      </p:to>
                                    </p:set>
                                    <p:anim calcmode="lin" valueType="num">
                                      <p:cBhvr additive="base">
                                        <p:cTn id="726" dur="3000" fill="hold"/>
                                        <p:tgtEl>
                                          <p:spTgt spid="67"/>
                                        </p:tgtEl>
                                        <p:attrNameLst>
                                          <p:attrName>ppt_x</p:attrName>
                                        </p:attrNameLst>
                                      </p:cBhvr>
                                      <p:tavLst>
                                        <p:tav tm="0">
                                          <p:val>
                                            <p:strVal val="0-#ppt_w/2"/>
                                          </p:val>
                                        </p:tav>
                                        <p:tav tm="100000">
                                          <p:val>
                                            <p:strVal val="#ppt_x"/>
                                          </p:val>
                                        </p:tav>
                                      </p:tavLst>
                                    </p:anim>
                                    <p:anim calcmode="lin" valueType="num">
                                      <p:cBhvr additive="base">
                                        <p:cTn id="727" dur="3000" fill="hold"/>
                                        <p:tgtEl>
                                          <p:spTgt spid="67"/>
                                        </p:tgtEl>
                                        <p:attrNameLst>
                                          <p:attrName>ppt_y</p:attrName>
                                        </p:attrNameLst>
                                      </p:cBhvr>
                                      <p:tavLst>
                                        <p:tav tm="0">
                                          <p:val>
                                            <p:strVal val="0-#ppt_h/2"/>
                                          </p:val>
                                        </p:tav>
                                        <p:tav tm="100000">
                                          <p:val>
                                            <p:strVal val="#ppt_y"/>
                                          </p:val>
                                        </p:tav>
                                      </p:tavLst>
                                    </p:anim>
                                  </p:childTnLst>
                                </p:cTn>
                              </p:par>
                              <p:par>
                                <p:cTn id="728" presetID="2" presetClass="entr" presetSubtype="9" fill="hold" grpId="2" nodeType="withEffect">
                                  <p:stCondLst>
                                    <p:cond delay="0"/>
                                  </p:stCondLst>
                                  <p:childTnLst>
                                    <p:set>
                                      <p:cBhvr>
                                        <p:cTn id="729" dur="1" fill="hold">
                                          <p:stCondLst>
                                            <p:cond delay="0"/>
                                          </p:stCondLst>
                                        </p:cTn>
                                        <p:tgtEl>
                                          <p:spTgt spid="68"/>
                                        </p:tgtEl>
                                        <p:attrNameLst>
                                          <p:attrName>style.visibility</p:attrName>
                                        </p:attrNameLst>
                                      </p:cBhvr>
                                      <p:to>
                                        <p:strVal val="visible"/>
                                      </p:to>
                                    </p:set>
                                    <p:anim calcmode="lin" valueType="num">
                                      <p:cBhvr additive="base">
                                        <p:cTn id="730" dur="3000" fill="hold"/>
                                        <p:tgtEl>
                                          <p:spTgt spid="68"/>
                                        </p:tgtEl>
                                        <p:attrNameLst>
                                          <p:attrName>ppt_x</p:attrName>
                                        </p:attrNameLst>
                                      </p:cBhvr>
                                      <p:tavLst>
                                        <p:tav tm="0">
                                          <p:val>
                                            <p:strVal val="0-#ppt_w/2"/>
                                          </p:val>
                                        </p:tav>
                                        <p:tav tm="100000">
                                          <p:val>
                                            <p:strVal val="#ppt_x"/>
                                          </p:val>
                                        </p:tav>
                                      </p:tavLst>
                                    </p:anim>
                                    <p:anim calcmode="lin" valueType="num">
                                      <p:cBhvr additive="base">
                                        <p:cTn id="731" dur="3000" fill="hold"/>
                                        <p:tgtEl>
                                          <p:spTgt spid="68"/>
                                        </p:tgtEl>
                                        <p:attrNameLst>
                                          <p:attrName>ppt_y</p:attrName>
                                        </p:attrNameLst>
                                      </p:cBhvr>
                                      <p:tavLst>
                                        <p:tav tm="0">
                                          <p:val>
                                            <p:strVal val="0-#ppt_h/2"/>
                                          </p:val>
                                        </p:tav>
                                        <p:tav tm="100000">
                                          <p:val>
                                            <p:strVal val="#ppt_y"/>
                                          </p:val>
                                        </p:tav>
                                      </p:tavLst>
                                    </p:anim>
                                  </p:childTnLst>
                                </p:cTn>
                              </p:par>
                              <p:par>
                                <p:cTn id="732" presetID="2" presetClass="entr" presetSubtype="9" fill="hold" grpId="2" nodeType="withEffect">
                                  <p:stCondLst>
                                    <p:cond delay="0"/>
                                  </p:stCondLst>
                                  <p:childTnLst>
                                    <p:set>
                                      <p:cBhvr>
                                        <p:cTn id="733" dur="1" fill="hold">
                                          <p:stCondLst>
                                            <p:cond delay="0"/>
                                          </p:stCondLst>
                                        </p:cTn>
                                        <p:tgtEl>
                                          <p:spTgt spid="69"/>
                                        </p:tgtEl>
                                        <p:attrNameLst>
                                          <p:attrName>style.visibility</p:attrName>
                                        </p:attrNameLst>
                                      </p:cBhvr>
                                      <p:to>
                                        <p:strVal val="visible"/>
                                      </p:to>
                                    </p:set>
                                    <p:anim calcmode="lin" valueType="num">
                                      <p:cBhvr additive="base">
                                        <p:cTn id="734" dur="3000" fill="hold"/>
                                        <p:tgtEl>
                                          <p:spTgt spid="69"/>
                                        </p:tgtEl>
                                        <p:attrNameLst>
                                          <p:attrName>ppt_x</p:attrName>
                                        </p:attrNameLst>
                                      </p:cBhvr>
                                      <p:tavLst>
                                        <p:tav tm="0">
                                          <p:val>
                                            <p:strVal val="0-#ppt_w/2"/>
                                          </p:val>
                                        </p:tav>
                                        <p:tav tm="100000">
                                          <p:val>
                                            <p:strVal val="#ppt_x"/>
                                          </p:val>
                                        </p:tav>
                                      </p:tavLst>
                                    </p:anim>
                                    <p:anim calcmode="lin" valueType="num">
                                      <p:cBhvr additive="base">
                                        <p:cTn id="735" dur="3000" fill="hold"/>
                                        <p:tgtEl>
                                          <p:spTgt spid="69"/>
                                        </p:tgtEl>
                                        <p:attrNameLst>
                                          <p:attrName>ppt_y</p:attrName>
                                        </p:attrNameLst>
                                      </p:cBhvr>
                                      <p:tavLst>
                                        <p:tav tm="0">
                                          <p:val>
                                            <p:strVal val="0-#ppt_h/2"/>
                                          </p:val>
                                        </p:tav>
                                        <p:tav tm="100000">
                                          <p:val>
                                            <p:strVal val="#ppt_y"/>
                                          </p:val>
                                        </p:tav>
                                      </p:tavLst>
                                    </p:anim>
                                  </p:childTnLst>
                                </p:cTn>
                              </p:par>
                              <p:par>
                                <p:cTn id="736" presetID="2" presetClass="entr" presetSubtype="9" fill="hold" grpId="2" nodeType="withEffect">
                                  <p:stCondLst>
                                    <p:cond delay="0"/>
                                  </p:stCondLst>
                                  <p:childTnLst>
                                    <p:set>
                                      <p:cBhvr>
                                        <p:cTn id="737" dur="1" fill="hold">
                                          <p:stCondLst>
                                            <p:cond delay="0"/>
                                          </p:stCondLst>
                                        </p:cTn>
                                        <p:tgtEl>
                                          <p:spTgt spid="70"/>
                                        </p:tgtEl>
                                        <p:attrNameLst>
                                          <p:attrName>style.visibility</p:attrName>
                                        </p:attrNameLst>
                                      </p:cBhvr>
                                      <p:to>
                                        <p:strVal val="visible"/>
                                      </p:to>
                                    </p:set>
                                    <p:anim calcmode="lin" valueType="num">
                                      <p:cBhvr additive="base">
                                        <p:cTn id="738" dur="3000" fill="hold"/>
                                        <p:tgtEl>
                                          <p:spTgt spid="70"/>
                                        </p:tgtEl>
                                        <p:attrNameLst>
                                          <p:attrName>ppt_x</p:attrName>
                                        </p:attrNameLst>
                                      </p:cBhvr>
                                      <p:tavLst>
                                        <p:tav tm="0">
                                          <p:val>
                                            <p:strVal val="0-#ppt_w/2"/>
                                          </p:val>
                                        </p:tav>
                                        <p:tav tm="100000">
                                          <p:val>
                                            <p:strVal val="#ppt_x"/>
                                          </p:val>
                                        </p:tav>
                                      </p:tavLst>
                                    </p:anim>
                                    <p:anim calcmode="lin" valueType="num">
                                      <p:cBhvr additive="base">
                                        <p:cTn id="739" dur="3000" fill="hold"/>
                                        <p:tgtEl>
                                          <p:spTgt spid="70"/>
                                        </p:tgtEl>
                                        <p:attrNameLst>
                                          <p:attrName>ppt_y</p:attrName>
                                        </p:attrNameLst>
                                      </p:cBhvr>
                                      <p:tavLst>
                                        <p:tav tm="0">
                                          <p:val>
                                            <p:strVal val="0-#ppt_h/2"/>
                                          </p:val>
                                        </p:tav>
                                        <p:tav tm="100000">
                                          <p:val>
                                            <p:strVal val="#ppt_y"/>
                                          </p:val>
                                        </p:tav>
                                      </p:tavLst>
                                    </p:anim>
                                  </p:childTnLst>
                                </p:cTn>
                              </p:par>
                              <p:par>
                                <p:cTn id="740" presetID="2" presetClass="entr" presetSubtype="9" fill="hold" grpId="2" nodeType="withEffect">
                                  <p:stCondLst>
                                    <p:cond delay="0"/>
                                  </p:stCondLst>
                                  <p:childTnLst>
                                    <p:set>
                                      <p:cBhvr>
                                        <p:cTn id="741" dur="1" fill="hold">
                                          <p:stCondLst>
                                            <p:cond delay="0"/>
                                          </p:stCondLst>
                                        </p:cTn>
                                        <p:tgtEl>
                                          <p:spTgt spid="71"/>
                                        </p:tgtEl>
                                        <p:attrNameLst>
                                          <p:attrName>style.visibility</p:attrName>
                                        </p:attrNameLst>
                                      </p:cBhvr>
                                      <p:to>
                                        <p:strVal val="visible"/>
                                      </p:to>
                                    </p:set>
                                    <p:anim calcmode="lin" valueType="num">
                                      <p:cBhvr additive="base">
                                        <p:cTn id="742" dur="3000" fill="hold"/>
                                        <p:tgtEl>
                                          <p:spTgt spid="71"/>
                                        </p:tgtEl>
                                        <p:attrNameLst>
                                          <p:attrName>ppt_x</p:attrName>
                                        </p:attrNameLst>
                                      </p:cBhvr>
                                      <p:tavLst>
                                        <p:tav tm="0">
                                          <p:val>
                                            <p:strVal val="0-#ppt_w/2"/>
                                          </p:val>
                                        </p:tav>
                                        <p:tav tm="100000">
                                          <p:val>
                                            <p:strVal val="#ppt_x"/>
                                          </p:val>
                                        </p:tav>
                                      </p:tavLst>
                                    </p:anim>
                                    <p:anim calcmode="lin" valueType="num">
                                      <p:cBhvr additive="base">
                                        <p:cTn id="743" dur="3000" fill="hold"/>
                                        <p:tgtEl>
                                          <p:spTgt spid="71"/>
                                        </p:tgtEl>
                                        <p:attrNameLst>
                                          <p:attrName>ppt_y</p:attrName>
                                        </p:attrNameLst>
                                      </p:cBhvr>
                                      <p:tavLst>
                                        <p:tav tm="0">
                                          <p:val>
                                            <p:strVal val="0-#ppt_h/2"/>
                                          </p:val>
                                        </p:tav>
                                        <p:tav tm="100000">
                                          <p:val>
                                            <p:strVal val="#ppt_y"/>
                                          </p:val>
                                        </p:tav>
                                      </p:tavLst>
                                    </p:anim>
                                  </p:childTnLst>
                                </p:cTn>
                              </p:par>
                              <p:par>
                                <p:cTn id="744" presetID="2" presetClass="entr" presetSubtype="9" fill="hold" grpId="2" nodeType="withEffect">
                                  <p:stCondLst>
                                    <p:cond delay="0"/>
                                  </p:stCondLst>
                                  <p:childTnLst>
                                    <p:set>
                                      <p:cBhvr>
                                        <p:cTn id="745" dur="1" fill="hold">
                                          <p:stCondLst>
                                            <p:cond delay="0"/>
                                          </p:stCondLst>
                                        </p:cTn>
                                        <p:tgtEl>
                                          <p:spTgt spid="72"/>
                                        </p:tgtEl>
                                        <p:attrNameLst>
                                          <p:attrName>style.visibility</p:attrName>
                                        </p:attrNameLst>
                                      </p:cBhvr>
                                      <p:to>
                                        <p:strVal val="visible"/>
                                      </p:to>
                                    </p:set>
                                    <p:anim calcmode="lin" valueType="num">
                                      <p:cBhvr additive="base">
                                        <p:cTn id="746" dur="3000" fill="hold"/>
                                        <p:tgtEl>
                                          <p:spTgt spid="72"/>
                                        </p:tgtEl>
                                        <p:attrNameLst>
                                          <p:attrName>ppt_x</p:attrName>
                                        </p:attrNameLst>
                                      </p:cBhvr>
                                      <p:tavLst>
                                        <p:tav tm="0">
                                          <p:val>
                                            <p:strVal val="0-#ppt_w/2"/>
                                          </p:val>
                                        </p:tav>
                                        <p:tav tm="100000">
                                          <p:val>
                                            <p:strVal val="#ppt_x"/>
                                          </p:val>
                                        </p:tav>
                                      </p:tavLst>
                                    </p:anim>
                                    <p:anim calcmode="lin" valueType="num">
                                      <p:cBhvr additive="base">
                                        <p:cTn id="747" dur="3000" fill="hold"/>
                                        <p:tgtEl>
                                          <p:spTgt spid="72"/>
                                        </p:tgtEl>
                                        <p:attrNameLst>
                                          <p:attrName>ppt_y</p:attrName>
                                        </p:attrNameLst>
                                      </p:cBhvr>
                                      <p:tavLst>
                                        <p:tav tm="0">
                                          <p:val>
                                            <p:strVal val="0-#ppt_h/2"/>
                                          </p:val>
                                        </p:tav>
                                        <p:tav tm="100000">
                                          <p:val>
                                            <p:strVal val="#ppt_y"/>
                                          </p:val>
                                        </p:tav>
                                      </p:tavLst>
                                    </p:anim>
                                  </p:childTnLst>
                                </p:cTn>
                              </p:par>
                              <p:par>
                                <p:cTn id="748" presetID="2" presetClass="entr" presetSubtype="12" fill="hold" grpId="2" nodeType="withEffect">
                                  <p:stCondLst>
                                    <p:cond delay="0"/>
                                  </p:stCondLst>
                                  <p:childTnLst>
                                    <p:set>
                                      <p:cBhvr>
                                        <p:cTn id="749" dur="1" fill="hold">
                                          <p:stCondLst>
                                            <p:cond delay="0"/>
                                          </p:stCondLst>
                                        </p:cTn>
                                        <p:tgtEl>
                                          <p:spTgt spid="23"/>
                                        </p:tgtEl>
                                        <p:attrNameLst>
                                          <p:attrName>style.visibility</p:attrName>
                                        </p:attrNameLst>
                                      </p:cBhvr>
                                      <p:to>
                                        <p:strVal val="visible"/>
                                      </p:to>
                                    </p:set>
                                    <p:anim calcmode="lin" valueType="num">
                                      <p:cBhvr additive="base">
                                        <p:cTn id="750" dur="3000" fill="hold"/>
                                        <p:tgtEl>
                                          <p:spTgt spid="23"/>
                                        </p:tgtEl>
                                        <p:attrNameLst>
                                          <p:attrName>ppt_x</p:attrName>
                                        </p:attrNameLst>
                                      </p:cBhvr>
                                      <p:tavLst>
                                        <p:tav tm="0">
                                          <p:val>
                                            <p:strVal val="0-#ppt_w/2"/>
                                          </p:val>
                                        </p:tav>
                                        <p:tav tm="100000">
                                          <p:val>
                                            <p:strVal val="#ppt_x"/>
                                          </p:val>
                                        </p:tav>
                                      </p:tavLst>
                                    </p:anim>
                                    <p:anim calcmode="lin" valueType="num">
                                      <p:cBhvr additive="base">
                                        <p:cTn id="751" dur="3000" fill="hold"/>
                                        <p:tgtEl>
                                          <p:spTgt spid="23"/>
                                        </p:tgtEl>
                                        <p:attrNameLst>
                                          <p:attrName>ppt_y</p:attrName>
                                        </p:attrNameLst>
                                      </p:cBhvr>
                                      <p:tavLst>
                                        <p:tav tm="0">
                                          <p:val>
                                            <p:strVal val="1+#ppt_h/2"/>
                                          </p:val>
                                        </p:tav>
                                        <p:tav tm="100000">
                                          <p:val>
                                            <p:strVal val="#ppt_y"/>
                                          </p:val>
                                        </p:tav>
                                      </p:tavLst>
                                    </p:anim>
                                  </p:childTnLst>
                                </p:cTn>
                              </p:par>
                              <p:par>
                                <p:cTn id="752" presetID="2" presetClass="entr" presetSubtype="12" fill="hold" grpId="2" nodeType="withEffect">
                                  <p:stCondLst>
                                    <p:cond delay="0"/>
                                  </p:stCondLst>
                                  <p:childTnLst>
                                    <p:set>
                                      <p:cBhvr>
                                        <p:cTn id="753" dur="1" fill="hold">
                                          <p:stCondLst>
                                            <p:cond delay="0"/>
                                          </p:stCondLst>
                                        </p:cTn>
                                        <p:tgtEl>
                                          <p:spTgt spid="24"/>
                                        </p:tgtEl>
                                        <p:attrNameLst>
                                          <p:attrName>style.visibility</p:attrName>
                                        </p:attrNameLst>
                                      </p:cBhvr>
                                      <p:to>
                                        <p:strVal val="visible"/>
                                      </p:to>
                                    </p:set>
                                    <p:anim calcmode="lin" valueType="num">
                                      <p:cBhvr additive="base">
                                        <p:cTn id="754" dur="3000" fill="hold"/>
                                        <p:tgtEl>
                                          <p:spTgt spid="24"/>
                                        </p:tgtEl>
                                        <p:attrNameLst>
                                          <p:attrName>ppt_x</p:attrName>
                                        </p:attrNameLst>
                                      </p:cBhvr>
                                      <p:tavLst>
                                        <p:tav tm="0">
                                          <p:val>
                                            <p:strVal val="0-#ppt_w/2"/>
                                          </p:val>
                                        </p:tav>
                                        <p:tav tm="100000">
                                          <p:val>
                                            <p:strVal val="#ppt_x"/>
                                          </p:val>
                                        </p:tav>
                                      </p:tavLst>
                                    </p:anim>
                                    <p:anim calcmode="lin" valueType="num">
                                      <p:cBhvr additive="base">
                                        <p:cTn id="755" dur="3000" fill="hold"/>
                                        <p:tgtEl>
                                          <p:spTgt spid="24"/>
                                        </p:tgtEl>
                                        <p:attrNameLst>
                                          <p:attrName>ppt_y</p:attrName>
                                        </p:attrNameLst>
                                      </p:cBhvr>
                                      <p:tavLst>
                                        <p:tav tm="0">
                                          <p:val>
                                            <p:strVal val="1+#ppt_h/2"/>
                                          </p:val>
                                        </p:tav>
                                        <p:tav tm="100000">
                                          <p:val>
                                            <p:strVal val="#ppt_y"/>
                                          </p:val>
                                        </p:tav>
                                      </p:tavLst>
                                    </p:anim>
                                  </p:childTnLst>
                                </p:cTn>
                              </p:par>
                              <p:par>
                                <p:cTn id="756" presetID="2" presetClass="entr" presetSubtype="12" fill="hold" grpId="2" nodeType="withEffect">
                                  <p:stCondLst>
                                    <p:cond delay="0"/>
                                  </p:stCondLst>
                                  <p:childTnLst>
                                    <p:set>
                                      <p:cBhvr>
                                        <p:cTn id="757" dur="1" fill="hold">
                                          <p:stCondLst>
                                            <p:cond delay="0"/>
                                          </p:stCondLst>
                                        </p:cTn>
                                        <p:tgtEl>
                                          <p:spTgt spid="25"/>
                                        </p:tgtEl>
                                        <p:attrNameLst>
                                          <p:attrName>style.visibility</p:attrName>
                                        </p:attrNameLst>
                                      </p:cBhvr>
                                      <p:to>
                                        <p:strVal val="visible"/>
                                      </p:to>
                                    </p:set>
                                    <p:anim calcmode="lin" valueType="num">
                                      <p:cBhvr additive="base">
                                        <p:cTn id="758" dur="3000" fill="hold"/>
                                        <p:tgtEl>
                                          <p:spTgt spid="25"/>
                                        </p:tgtEl>
                                        <p:attrNameLst>
                                          <p:attrName>ppt_x</p:attrName>
                                        </p:attrNameLst>
                                      </p:cBhvr>
                                      <p:tavLst>
                                        <p:tav tm="0">
                                          <p:val>
                                            <p:strVal val="0-#ppt_w/2"/>
                                          </p:val>
                                        </p:tav>
                                        <p:tav tm="100000">
                                          <p:val>
                                            <p:strVal val="#ppt_x"/>
                                          </p:val>
                                        </p:tav>
                                      </p:tavLst>
                                    </p:anim>
                                    <p:anim calcmode="lin" valueType="num">
                                      <p:cBhvr additive="base">
                                        <p:cTn id="759" dur="3000" fill="hold"/>
                                        <p:tgtEl>
                                          <p:spTgt spid="25"/>
                                        </p:tgtEl>
                                        <p:attrNameLst>
                                          <p:attrName>ppt_y</p:attrName>
                                        </p:attrNameLst>
                                      </p:cBhvr>
                                      <p:tavLst>
                                        <p:tav tm="0">
                                          <p:val>
                                            <p:strVal val="1+#ppt_h/2"/>
                                          </p:val>
                                        </p:tav>
                                        <p:tav tm="100000">
                                          <p:val>
                                            <p:strVal val="#ppt_y"/>
                                          </p:val>
                                        </p:tav>
                                      </p:tavLst>
                                    </p:anim>
                                  </p:childTnLst>
                                </p:cTn>
                              </p:par>
                              <p:par>
                                <p:cTn id="760" presetID="2" presetClass="entr" presetSubtype="12" fill="hold" grpId="2" nodeType="withEffect">
                                  <p:stCondLst>
                                    <p:cond delay="0"/>
                                  </p:stCondLst>
                                  <p:childTnLst>
                                    <p:set>
                                      <p:cBhvr>
                                        <p:cTn id="761" dur="1" fill="hold">
                                          <p:stCondLst>
                                            <p:cond delay="0"/>
                                          </p:stCondLst>
                                        </p:cTn>
                                        <p:tgtEl>
                                          <p:spTgt spid="26"/>
                                        </p:tgtEl>
                                        <p:attrNameLst>
                                          <p:attrName>style.visibility</p:attrName>
                                        </p:attrNameLst>
                                      </p:cBhvr>
                                      <p:to>
                                        <p:strVal val="visible"/>
                                      </p:to>
                                    </p:set>
                                    <p:anim calcmode="lin" valueType="num">
                                      <p:cBhvr additive="base">
                                        <p:cTn id="762" dur="3000" fill="hold"/>
                                        <p:tgtEl>
                                          <p:spTgt spid="26"/>
                                        </p:tgtEl>
                                        <p:attrNameLst>
                                          <p:attrName>ppt_x</p:attrName>
                                        </p:attrNameLst>
                                      </p:cBhvr>
                                      <p:tavLst>
                                        <p:tav tm="0">
                                          <p:val>
                                            <p:strVal val="0-#ppt_w/2"/>
                                          </p:val>
                                        </p:tav>
                                        <p:tav tm="100000">
                                          <p:val>
                                            <p:strVal val="#ppt_x"/>
                                          </p:val>
                                        </p:tav>
                                      </p:tavLst>
                                    </p:anim>
                                    <p:anim calcmode="lin" valueType="num">
                                      <p:cBhvr additive="base">
                                        <p:cTn id="763" dur="3000" fill="hold"/>
                                        <p:tgtEl>
                                          <p:spTgt spid="26"/>
                                        </p:tgtEl>
                                        <p:attrNameLst>
                                          <p:attrName>ppt_y</p:attrName>
                                        </p:attrNameLst>
                                      </p:cBhvr>
                                      <p:tavLst>
                                        <p:tav tm="0">
                                          <p:val>
                                            <p:strVal val="1+#ppt_h/2"/>
                                          </p:val>
                                        </p:tav>
                                        <p:tav tm="100000">
                                          <p:val>
                                            <p:strVal val="#ppt_y"/>
                                          </p:val>
                                        </p:tav>
                                      </p:tavLst>
                                    </p:anim>
                                  </p:childTnLst>
                                </p:cTn>
                              </p:par>
                              <p:par>
                                <p:cTn id="764" presetID="2" presetClass="entr" presetSubtype="12" fill="hold" grpId="2" nodeType="withEffect">
                                  <p:stCondLst>
                                    <p:cond delay="0"/>
                                  </p:stCondLst>
                                  <p:childTnLst>
                                    <p:set>
                                      <p:cBhvr>
                                        <p:cTn id="765" dur="1" fill="hold">
                                          <p:stCondLst>
                                            <p:cond delay="0"/>
                                          </p:stCondLst>
                                        </p:cTn>
                                        <p:tgtEl>
                                          <p:spTgt spid="27"/>
                                        </p:tgtEl>
                                        <p:attrNameLst>
                                          <p:attrName>style.visibility</p:attrName>
                                        </p:attrNameLst>
                                      </p:cBhvr>
                                      <p:to>
                                        <p:strVal val="visible"/>
                                      </p:to>
                                    </p:set>
                                    <p:anim calcmode="lin" valueType="num">
                                      <p:cBhvr additive="base">
                                        <p:cTn id="766" dur="3000" fill="hold"/>
                                        <p:tgtEl>
                                          <p:spTgt spid="27"/>
                                        </p:tgtEl>
                                        <p:attrNameLst>
                                          <p:attrName>ppt_x</p:attrName>
                                        </p:attrNameLst>
                                      </p:cBhvr>
                                      <p:tavLst>
                                        <p:tav tm="0">
                                          <p:val>
                                            <p:strVal val="0-#ppt_w/2"/>
                                          </p:val>
                                        </p:tav>
                                        <p:tav tm="100000">
                                          <p:val>
                                            <p:strVal val="#ppt_x"/>
                                          </p:val>
                                        </p:tav>
                                      </p:tavLst>
                                    </p:anim>
                                    <p:anim calcmode="lin" valueType="num">
                                      <p:cBhvr additive="base">
                                        <p:cTn id="767" dur="3000" fill="hold"/>
                                        <p:tgtEl>
                                          <p:spTgt spid="27"/>
                                        </p:tgtEl>
                                        <p:attrNameLst>
                                          <p:attrName>ppt_y</p:attrName>
                                        </p:attrNameLst>
                                      </p:cBhvr>
                                      <p:tavLst>
                                        <p:tav tm="0">
                                          <p:val>
                                            <p:strVal val="1+#ppt_h/2"/>
                                          </p:val>
                                        </p:tav>
                                        <p:tav tm="100000">
                                          <p:val>
                                            <p:strVal val="#ppt_y"/>
                                          </p:val>
                                        </p:tav>
                                      </p:tavLst>
                                    </p:anim>
                                  </p:childTnLst>
                                </p:cTn>
                              </p:par>
                              <p:par>
                                <p:cTn id="768" presetID="2" presetClass="entr" presetSubtype="12" fill="hold" grpId="2" nodeType="withEffect">
                                  <p:stCondLst>
                                    <p:cond delay="0"/>
                                  </p:stCondLst>
                                  <p:childTnLst>
                                    <p:set>
                                      <p:cBhvr>
                                        <p:cTn id="769" dur="1" fill="hold">
                                          <p:stCondLst>
                                            <p:cond delay="0"/>
                                          </p:stCondLst>
                                        </p:cTn>
                                        <p:tgtEl>
                                          <p:spTgt spid="28"/>
                                        </p:tgtEl>
                                        <p:attrNameLst>
                                          <p:attrName>style.visibility</p:attrName>
                                        </p:attrNameLst>
                                      </p:cBhvr>
                                      <p:to>
                                        <p:strVal val="visible"/>
                                      </p:to>
                                    </p:set>
                                    <p:anim calcmode="lin" valueType="num">
                                      <p:cBhvr additive="base">
                                        <p:cTn id="770" dur="3000" fill="hold"/>
                                        <p:tgtEl>
                                          <p:spTgt spid="28"/>
                                        </p:tgtEl>
                                        <p:attrNameLst>
                                          <p:attrName>ppt_x</p:attrName>
                                        </p:attrNameLst>
                                      </p:cBhvr>
                                      <p:tavLst>
                                        <p:tav tm="0">
                                          <p:val>
                                            <p:strVal val="0-#ppt_w/2"/>
                                          </p:val>
                                        </p:tav>
                                        <p:tav tm="100000">
                                          <p:val>
                                            <p:strVal val="#ppt_x"/>
                                          </p:val>
                                        </p:tav>
                                      </p:tavLst>
                                    </p:anim>
                                    <p:anim calcmode="lin" valueType="num">
                                      <p:cBhvr additive="base">
                                        <p:cTn id="771" dur="3000" fill="hold"/>
                                        <p:tgtEl>
                                          <p:spTgt spid="28"/>
                                        </p:tgtEl>
                                        <p:attrNameLst>
                                          <p:attrName>ppt_y</p:attrName>
                                        </p:attrNameLst>
                                      </p:cBhvr>
                                      <p:tavLst>
                                        <p:tav tm="0">
                                          <p:val>
                                            <p:strVal val="1+#ppt_h/2"/>
                                          </p:val>
                                        </p:tav>
                                        <p:tav tm="100000">
                                          <p:val>
                                            <p:strVal val="#ppt_y"/>
                                          </p:val>
                                        </p:tav>
                                      </p:tavLst>
                                    </p:anim>
                                  </p:childTnLst>
                                </p:cTn>
                              </p:par>
                              <p:par>
                                <p:cTn id="772" presetID="2" presetClass="entr" presetSubtype="12" fill="hold" grpId="2" nodeType="withEffect">
                                  <p:stCondLst>
                                    <p:cond delay="0"/>
                                  </p:stCondLst>
                                  <p:childTnLst>
                                    <p:set>
                                      <p:cBhvr>
                                        <p:cTn id="773" dur="1" fill="hold">
                                          <p:stCondLst>
                                            <p:cond delay="0"/>
                                          </p:stCondLst>
                                        </p:cTn>
                                        <p:tgtEl>
                                          <p:spTgt spid="29"/>
                                        </p:tgtEl>
                                        <p:attrNameLst>
                                          <p:attrName>style.visibility</p:attrName>
                                        </p:attrNameLst>
                                      </p:cBhvr>
                                      <p:to>
                                        <p:strVal val="visible"/>
                                      </p:to>
                                    </p:set>
                                    <p:anim calcmode="lin" valueType="num">
                                      <p:cBhvr additive="base">
                                        <p:cTn id="774" dur="3000" fill="hold"/>
                                        <p:tgtEl>
                                          <p:spTgt spid="29"/>
                                        </p:tgtEl>
                                        <p:attrNameLst>
                                          <p:attrName>ppt_x</p:attrName>
                                        </p:attrNameLst>
                                      </p:cBhvr>
                                      <p:tavLst>
                                        <p:tav tm="0">
                                          <p:val>
                                            <p:strVal val="0-#ppt_w/2"/>
                                          </p:val>
                                        </p:tav>
                                        <p:tav tm="100000">
                                          <p:val>
                                            <p:strVal val="#ppt_x"/>
                                          </p:val>
                                        </p:tav>
                                      </p:tavLst>
                                    </p:anim>
                                    <p:anim calcmode="lin" valueType="num">
                                      <p:cBhvr additive="base">
                                        <p:cTn id="775" dur="3000" fill="hold"/>
                                        <p:tgtEl>
                                          <p:spTgt spid="29"/>
                                        </p:tgtEl>
                                        <p:attrNameLst>
                                          <p:attrName>ppt_y</p:attrName>
                                        </p:attrNameLst>
                                      </p:cBhvr>
                                      <p:tavLst>
                                        <p:tav tm="0">
                                          <p:val>
                                            <p:strVal val="1+#ppt_h/2"/>
                                          </p:val>
                                        </p:tav>
                                        <p:tav tm="100000">
                                          <p:val>
                                            <p:strVal val="#ppt_y"/>
                                          </p:val>
                                        </p:tav>
                                      </p:tavLst>
                                    </p:anim>
                                  </p:childTnLst>
                                </p:cTn>
                              </p:par>
                              <p:par>
                                <p:cTn id="776" presetID="2" presetClass="entr" presetSubtype="12" fill="hold" grpId="2" nodeType="withEffect">
                                  <p:stCondLst>
                                    <p:cond delay="0"/>
                                  </p:stCondLst>
                                  <p:childTnLst>
                                    <p:set>
                                      <p:cBhvr>
                                        <p:cTn id="777" dur="1" fill="hold">
                                          <p:stCondLst>
                                            <p:cond delay="0"/>
                                          </p:stCondLst>
                                        </p:cTn>
                                        <p:tgtEl>
                                          <p:spTgt spid="30"/>
                                        </p:tgtEl>
                                        <p:attrNameLst>
                                          <p:attrName>style.visibility</p:attrName>
                                        </p:attrNameLst>
                                      </p:cBhvr>
                                      <p:to>
                                        <p:strVal val="visible"/>
                                      </p:to>
                                    </p:set>
                                    <p:anim calcmode="lin" valueType="num">
                                      <p:cBhvr additive="base">
                                        <p:cTn id="778" dur="3000" fill="hold"/>
                                        <p:tgtEl>
                                          <p:spTgt spid="30"/>
                                        </p:tgtEl>
                                        <p:attrNameLst>
                                          <p:attrName>ppt_x</p:attrName>
                                        </p:attrNameLst>
                                      </p:cBhvr>
                                      <p:tavLst>
                                        <p:tav tm="0">
                                          <p:val>
                                            <p:strVal val="0-#ppt_w/2"/>
                                          </p:val>
                                        </p:tav>
                                        <p:tav tm="100000">
                                          <p:val>
                                            <p:strVal val="#ppt_x"/>
                                          </p:val>
                                        </p:tav>
                                      </p:tavLst>
                                    </p:anim>
                                    <p:anim calcmode="lin" valueType="num">
                                      <p:cBhvr additive="base">
                                        <p:cTn id="779" dur="3000" fill="hold"/>
                                        <p:tgtEl>
                                          <p:spTgt spid="30"/>
                                        </p:tgtEl>
                                        <p:attrNameLst>
                                          <p:attrName>ppt_y</p:attrName>
                                        </p:attrNameLst>
                                      </p:cBhvr>
                                      <p:tavLst>
                                        <p:tav tm="0">
                                          <p:val>
                                            <p:strVal val="1+#ppt_h/2"/>
                                          </p:val>
                                        </p:tav>
                                        <p:tav tm="100000">
                                          <p:val>
                                            <p:strVal val="#ppt_y"/>
                                          </p:val>
                                        </p:tav>
                                      </p:tavLst>
                                    </p:anim>
                                  </p:childTnLst>
                                </p:cTn>
                              </p:par>
                              <p:par>
                                <p:cTn id="780" presetID="2" presetClass="entr" presetSubtype="12" fill="hold" grpId="2" nodeType="withEffect">
                                  <p:stCondLst>
                                    <p:cond delay="0"/>
                                  </p:stCondLst>
                                  <p:childTnLst>
                                    <p:set>
                                      <p:cBhvr>
                                        <p:cTn id="781" dur="1" fill="hold">
                                          <p:stCondLst>
                                            <p:cond delay="0"/>
                                          </p:stCondLst>
                                        </p:cTn>
                                        <p:tgtEl>
                                          <p:spTgt spid="31"/>
                                        </p:tgtEl>
                                        <p:attrNameLst>
                                          <p:attrName>style.visibility</p:attrName>
                                        </p:attrNameLst>
                                      </p:cBhvr>
                                      <p:to>
                                        <p:strVal val="visible"/>
                                      </p:to>
                                    </p:set>
                                    <p:anim calcmode="lin" valueType="num">
                                      <p:cBhvr additive="base">
                                        <p:cTn id="782" dur="3000" fill="hold"/>
                                        <p:tgtEl>
                                          <p:spTgt spid="31"/>
                                        </p:tgtEl>
                                        <p:attrNameLst>
                                          <p:attrName>ppt_x</p:attrName>
                                        </p:attrNameLst>
                                      </p:cBhvr>
                                      <p:tavLst>
                                        <p:tav tm="0">
                                          <p:val>
                                            <p:strVal val="0-#ppt_w/2"/>
                                          </p:val>
                                        </p:tav>
                                        <p:tav tm="100000">
                                          <p:val>
                                            <p:strVal val="#ppt_x"/>
                                          </p:val>
                                        </p:tav>
                                      </p:tavLst>
                                    </p:anim>
                                    <p:anim calcmode="lin" valueType="num">
                                      <p:cBhvr additive="base">
                                        <p:cTn id="783" dur="3000" fill="hold"/>
                                        <p:tgtEl>
                                          <p:spTgt spid="31"/>
                                        </p:tgtEl>
                                        <p:attrNameLst>
                                          <p:attrName>ppt_y</p:attrName>
                                        </p:attrNameLst>
                                      </p:cBhvr>
                                      <p:tavLst>
                                        <p:tav tm="0">
                                          <p:val>
                                            <p:strVal val="1+#ppt_h/2"/>
                                          </p:val>
                                        </p:tav>
                                        <p:tav tm="100000">
                                          <p:val>
                                            <p:strVal val="#ppt_y"/>
                                          </p:val>
                                        </p:tav>
                                      </p:tavLst>
                                    </p:anim>
                                  </p:childTnLst>
                                </p:cTn>
                              </p:par>
                              <p:par>
                                <p:cTn id="784" presetID="2" presetClass="entr" presetSubtype="12" fill="hold" grpId="2" nodeType="withEffect">
                                  <p:stCondLst>
                                    <p:cond delay="0"/>
                                  </p:stCondLst>
                                  <p:childTnLst>
                                    <p:set>
                                      <p:cBhvr>
                                        <p:cTn id="785" dur="1" fill="hold">
                                          <p:stCondLst>
                                            <p:cond delay="0"/>
                                          </p:stCondLst>
                                        </p:cTn>
                                        <p:tgtEl>
                                          <p:spTgt spid="32"/>
                                        </p:tgtEl>
                                        <p:attrNameLst>
                                          <p:attrName>style.visibility</p:attrName>
                                        </p:attrNameLst>
                                      </p:cBhvr>
                                      <p:to>
                                        <p:strVal val="visible"/>
                                      </p:to>
                                    </p:set>
                                    <p:anim calcmode="lin" valueType="num">
                                      <p:cBhvr additive="base">
                                        <p:cTn id="786" dur="3000" fill="hold"/>
                                        <p:tgtEl>
                                          <p:spTgt spid="32"/>
                                        </p:tgtEl>
                                        <p:attrNameLst>
                                          <p:attrName>ppt_x</p:attrName>
                                        </p:attrNameLst>
                                      </p:cBhvr>
                                      <p:tavLst>
                                        <p:tav tm="0">
                                          <p:val>
                                            <p:strVal val="0-#ppt_w/2"/>
                                          </p:val>
                                        </p:tav>
                                        <p:tav tm="100000">
                                          <p:val>
                                            <p:strVal val="#ppt_x"/>
                                          </p:val>
                                        </p:tav>
                                      </p:tavLst>
                                    </p:anim>
                                    <p:anim calcmode="lin" valueType="num">
                                      <p:cBhvr additive="base">
                                        <p:cTn id="787" dur="3000" fill="hold"/>
                                        <p:tgtEl>
                                          <p:spTgt spid="32"/>
                                        </p:tgtEl>
                                        <p:attrNameLst>
                                          <p:attrName>ppt_y</p:attrName>
                                        </p:attrNameLst>
                                      </p:cBhvr>
                                      <p:tavLst>
                                        <p:tav tm="0">
                                          <p:val>
                                            <p:strVal val="1+#ppt_h/2"/>
                                          </p:val>
                                        </p:tav>
                                        <p:tav tm="100000">
                                          <p:val>
                                            <p:strVal val="#ppt_y"/>
                                          </p:val>
                                        </p:tav>
                                      </p:tavLst>
                                    </p:anim>
                                  </p:childTnLst>
                                </p:cTn>
                              </p:par>
                              <p:par>
                                <p:cTn id="788" presetID="2" presetClass="entr" presetSubtype="12" fill="hold" grpId="2" nodeType="withEffect">
                                  <p:stCondLst>
                                    <p:cond delay="0"/>
                                  </p:stCondLst>
                                  <p:childTnLst>
                                    <p:set>
                                      <p:cBhvr>
                                        <p:cTn id="789" dur="1" fill="hold">
                                          <p:stCondLst>
                                            <p:cond delay="0"/>
                                          </p:stCondLst>
                                        </p:cTn>
                                        <p:tgtEl>
                                          <p:spTgt spid="33"/>
                                        </p:tgtEl>
                                        <p:attrNameLst>
                                          <p:attrName>style.visibility</p:attrName>
                                        </p:attrNameLst>
                                      </p:cBhvr>
                                      <p:to>
                                        <p:strVal val="visible"/>
                                      </p:to>
                                    </p:set>
                                    <p:anim calcmode="lin" valueType="num">
                                      <p:cBhvr additive="base">
                                        <p:cTn id="790" dur="3000" fill="hold"/>
                                        <p:tgtEl>
                                          <p:spTgt spid="33"/>
                                        </p:tgtEl>
                                        <p:attrNameLst>
                                          <p:attrName>ppt_x</p:attrName>
                                        </p:attrNameLst>
                                      </p:cBhvr>
                                      <p:tavLst>
                                        <p:tav tm="0">
                                          <p:val>
                                            <p:strVal val="0-#ppt_w/2"/>
                                          </p:val>
                                        </p:tav>
                                        <p:tav tm="100000">
                                          <p:val>
                                            <p:strVal val="#ppt_x"/>
                                          </p:val>
                                        </p:tav>
                                      </p:tavLst>
                                    </p:anim>
                                    <p:anim calcmode="lin" valueType="num">
                                      <p:cBhvr additive="base">
                                        <p:cTn id="791" dur="3000" fill="hold"/>
                                        <p:tgtEl>
                                          <p:spTgt spid="33"/>
                                        </p:tgtEl>
                                        <p:attrNameLst>
                                          <p:attrName>ppt_y</p:attrName>
                                        </p:attrNameLst>
                                      </p:cBhvr>
                                      <p:tavLst>
                                        <p:tav tm="0">
                                          <p:val>
                                            <p:strVal val="1+#ppt_h/2"/>
                                          </p:val>
                                        </p:tav>
                                        <p:tav tm="100000">
                                          <p:val>
                                            <p:strVal val="#ppt_y"/>
                                          </p:val>
                                        </p:tav>
                                      </p:tavLst>
                                    </p:anim>
                                  </p:childTnLst>
                                </p:cTn>
                              </p:par>
                              <p:par>
                                <p:cTn id="792" presetID="2" presetClass="entr" presetSubtype="12" fill="hold" grpId="2" nodeType="withEffect">
                                  <p:stCondLst>
                                    <p:cond delay="0"/>
                                  </p:stCondLst>
                                  <p:childTnLst>
                                    <p:set>
                                      <p:cBhvr>
                                        <p:cTn id="793" dur="1" fill="hold">
                                          <p:stCondLst>
                                            <p:cond delay="0"/>
                                          </p:stCondLst>
                                        </p:cTn>
                                        <p:tgtEl>
                                          <p:spTgt spid="34"/>
                                        </p:tgtEl>
                                        <p:attrNameLst>
                                          <p:attrName>style.visibility</p:attrName>
                                        </p:attrNameLst>
                                      </p:cBhvr>
                                      <p:to>
                                        <p:strVal val="visible"/>
                                      </p:to>
                                    </p:set>
                                    <p:anim calcmode="lin" valueType="num">
                                      <p:cBhvr additive="base">
                                        <p:cTn id="794" dur="3000" fill="hold"/>
                                        <p:tgtEl>
                                          <p:spTgt spid="34"/>
                                        </p:tgtEl>
                                        <p:attrNameLst>
                                          <p:attrName>ppt_x</p:attrName>
                                        </p:attrNameLst>
                                      </p:cBhvr>
                                      <p:tavLst>
                                        <p:tav tm="0">
                                          <p:val>
                                            <p:strVal val="0-#ppt_w/2"/>
                                          </p:val>
                                        </p:tav>
                                        <p:tav tm="100000">
                                          <p:val>
                                            <p:strVal val="#ppt_x"/>
                                          </p:val>
                                        </p:tav>
                                      </p:tavLst>
                                    </p:anim>
                                    <p:anim calcmode="lin" valueType="num">
                                      <p:cBhvr additive="base">
                                        <p:cTn id="795" dur="3000" fill="hold"/>
                                        <p:tgtEl>
                                          <p:spTgt spid="34"/>
                                        </p:tgtEl>
                                        <p:attrNameLst>
                                          <p:attrName>ppt_y</p:attrName>
                                        </p:attrNameLst>
                                      </p:cBhvr>
                                      <p:tavLst>
                                        <p:tav tm="0">
                                          <p:val>
                                            <p:strVal val="1+#ppt_h/2"/>
                                          </p:val>
                                        </p:tav>
                                        <p:tav tm="100000">
                                          <p:val>
                                            <p:strVal val="#ppt_y"/>
                                          </p:val>
                                        </p:tav>
                                      </p:tavLst>
                                    </p:anim>
                                  </p:childTnLst>
                                </p:cTn>
                              </p:par>
                              <p:par>
                                <p:cTn id="796" presetID="2" presetClass="entr" presetSubtype="12" fill="hold" grpId="2" nodeType="withEffect">
                                  <p:stCondLst>
                                    <p:cond delay="0"/>
                                  </p:stCondLst>
                                  <p:childTnLst>
                                    <p:set>
                                      <p:cBhvr>
                                        <p:cTn id="797" dur="1" fill="hold">
                                          <p:stCondLst>
                                            <p:cond delay="0"/>
                                          </p:stCondLst>
                                        </p:cTn>
                                        <p:tgtEl>
                                          <p:spTgt spid="35"/>
                                        </p:tgtEl>
                                        <p:attrNameLst>
                                          <p:attrName>style.visibility</p:attrName>
                                        </p:attrNameLst>
                                      </p:cBhvr>
                                      <p:to>
                                        <p:strVal val="visible"/>
                                      </p:to>
                                    </p:set>
                                    <p:anim calcmode="lin" valueType="num">
                                      <p:cBhvr additive="base">
                                        <p:cTn id="798" dur="3000" fill="hold"/>
                                        <p:tgtEl>
                                          <p:spTgt spid="35"/>
                                        </p:tgtEl>
                                        <p:attrNameLst>
                                          <p:attrName>ppt_x</p:attrName>
                                        </p:attrNameLst>
                                      </p:cBhvr>
                                      <p:tavLst>
                                        <p:tav tm="0">
                                          <p:val>
                                            <p:strVal val="0-#ppt_w/2"/>
                                          </p:val>
                                        </p:tav>
                                        <p:tav tm="100000">
                                          <p:val>
                                            <p:strVal val="#ppt_x"/>
                                          </p:val>
                                        </p:tav>
                                      </p:tavLst>
                                    </p:anim>
                                    <p:anim calcmode="lin" valueType="num">
                                      <p:cBhvr additive="base">
                                        <p:cTn id="799" dur="3000" fill="hold"/>
                                        <p:tgtEl>
                                          <p:spTgt spid="35"/>
                                        </p:tgtEl>
                                        <p:attrNameLst>
                                          <p:attrName>ppt_y</p:attrName>
                                        </p:attrNameLst>
                                      </p:cBhvr>
                                      <p:tavLst>
                                        <p:tav tm="0">
                                          <p:val>
                                            <p:strVal val="1+#ppt_h/2"/>
                                          </p:val>
                                        </p:tav>
                                        <p:tav tm="100000">
                                          <p:val>
                                            <p:strVal val="#ppt_y"/>
                                          </p:val>
                                        </p:tav>
                                      </p:tavLst>
                                    </p:anim>
                                  </p:childTnLst>
                                </p:cTn>
                              </p:par>
                              <p:par>
                                <p:cTn id="800" presetID="2" presetClass="entr" presetSubtype="12" fill="hold" grpId="2" nodeType="withEffect">
                                  <p:stCondLst>
                                    <p:cond delay="0"/>
                                  </p:stCondLst>
                                  <p:childTnLst>
                                    <p:set>
                                      <p:cBhvr>
                                        <p:cTn id="801" dur="1" fill="hold">
                                          <p:stCondLst>
                                            <p:cond delay="0"/>
                                          </p:stCondLst>
                                        </p:cTn>
                                        <p:tgtEl>
                                          <p:spTgt spid="36"/>
                                        </p:tgtEl>
                                        <p:attrNameLst>
                                          <p:attrName>style.visibility</p:attrName>
                                        </p:attrNameLst>
                                      </p:cBhvr>
                                      <p:to>
                                        <p:strVal val="visible"/>
                                      </p:to>
                                    </p:set>
                                    <p:anim calcmode="lin" valueType="num">
                                      <p:cBhvr additive="base">
                                        <p:cTn id="802" dur="3000" fill="hold"/>
                                        <p:tgtEl>
                                          <p:spTgt spid="36"/>
                                        </p:tgtEl>
                                        <p:attrNameLst>
                                          <p:attrName>ppt_x</p:attrName>
                                        </p:attrNameLst>
                                      </p:cBhvr>
                                      <p:tavLst>
                                        <p:tav tm="0">
                                          <p:val>
                                            <p:strVal val="0-#ppt_w/2"/>
                                          </p:val>
                                        </p:tav>
                                        <p:tav tm="100000">
                                          <p:val>
                                            <p:strVal val="#ppt_x"/>
                                          </p:val>
                                        </p:tav>
                                      </p:tavLst>
                                    </p:anim>
                                    <p:anim calcmode="lin" valueType="num">
                                      <p:cBhvr additive="base">
                                        <p:cTn id="803" dur="3000" fill="hold"/>
                                        <p:tgtEl>
                                          <p:spTgt spid="36"/>
                                        </p:tgtEl>
                                        <p:attrNameLst>
                                          <p:attrName>ppt_y</p:attrName>
                                        </p:attrNameLst>
                                      </p:cBhvr>
                                      <p:tavLst>
                                        <p:tav tm="0">
                                          <p:val>
                                            <p:strVal val="1+#ppt_h/2"/>
                                          </p:val>
                                        </p:tav>
                                        <p:tav tm="100000">
                                          <p:val>
                                            <p:strVal val="#ppt_y"/>
                                          </p:val>
                                        </p:tav>
                                      </p:tavLst>
                                    </p:anim>
                                  </p:childTnLst>
                                </p:cTn>
                              </p:par>
                              <p:par>
                                <p:cTn id="804" presetID="2" presetClass="entr" presetSubtype="12" fill="hold" grpId="2" nodeType="withEffect">
                                  <p:stCondLst>
                                    <p:cond delay="0"/>
                                  </p:stCondLst>
                                  <p:childTnLst>
                                    <p:set>
                                      <p:cBhvr>
                                        <p:cTn id="805" dur="1" fill="hold">
                                          <p:stCondLst>
                                            <p:cond delay="0"/>
                                          </p:stCondLst>
                                        </p:cTn>
                                        <p:tgtEl>
                                          <p:spTgt spid="37"/>
                                        </p:tgtEl>
                                        <p:attrNameLst>
                                          <p:attrName>style.visibility</p:attrName>
                                        </p:attrNameLst>
                                      </p:cBhvr>
                                      <p:to>
                                        <p:strVal val="visible"/>
                                      </p:to>
                                    </p:set>
                                    <p:anim calcmode="lin" valueType="num">
                                      <p:cBhvr additive="base">
                                        <p:cTn id="806" dur="3000" fill="hold"/>
                                        <p:tgtEl>
                                          <p:spTgt spid="37"/>
                                        </p:tgtEl>
                                        <p:attrNameLst>
                                          <p:attrName>ppt_x</p:attrName>
                                        </p:attrNameLst>
                                      </p:cBhvr>
                                      <p:tavLst>
                                        <p:tav tm="0">
                                          <p:val>
                                            <p:strVal val="0-#ppt_w/2"/>
                                          </p:val>
                                        </p:tav>
                                        <p:tav tm="100000">
                                          <p:val>
                                            <p:strVal val="#ppt_x"/>
                                          </p:val>
                                        </p:tav>
                                      </p:tavLst>
                                    </p:anim>
                                    <p:anim calcmode="lin" valueType="num">
                                      <p:cBhvr additive="base">
                                        <p:cTn id="807" dur="3000" fill="hold"/>
                                        <p:tgtEl>
                                          <p:spTgt spid="37"/>
                                        </p:tgtEl>
                                        <p:attrNameLst>
                                          <p:attrName>ppt_y</p:attrName>
                                        </p:attrNameLst>
                                      </p:cBhvr>
                                      <p:tavLst>
                                        <p:tav tm="0">
                                          <p:val>
                                            <p:strVal val="1+#ppt_h/2"/>
                                          </p:val>
                                        </p:tav>
                                        <p:tav tm="100000">
                                          <p:val>
                                            <p:strVal val="#ppt_y"/>
                                          </p:val>
                                        </p:tav>
                                      </p:tavLst>
                                    </p:anim>
                                  </p:childTnLst>
                                </p:cTn>
                              </p:par>
                              <p:par>
                                <p:cTn id="808" presetID="2" presetClass="entr" presetSubtype="12" fill="hold" grpId="2" nodeType="withEffect">
                                  <p:stCondLst>
                                    <p:cond delay="0"/>
                                  </p:stCondLst>
                                  <p:childTnLst>
                                    <p:set>
                                      <p:cBhvr>
                                        <p:cTn id="809" dur="1" fill="hold">
                                          <p:stCondLst>
                                            <p:cond delay="0"/>
                                          </p:stCondLst>
                                        </p:cTn>
                                        <p:tgtEl>
                                          <p:spTgt spid="38"/>
                                        </p:tgtEl>
                                        <p:attrNameLst>
                                          <p:attrName>style.visibility</p:attrName>
                                        </p:attrNameLst>
                                      </p:cBhvr>
                                      <p:to>
                                        <p:strVal val="visible"/>
                                      </p:to>
                                    </p:set>
                                    <p:anim calcmode="lin" valueType="num">
                                      <p:cBhvr additive="base">
                                        <p:cTn id="810" dur="3000" fill="hold"/>
                                        <p:tgtEl>
                                          <p:spTgt spid="38"/>
                                        </p:tgtEl>
                                        <p:attrNameLst>
                                          <p:attrName>ppt_x</p:attrName>
                                        </p:attrNameLst>
                                      </p:cBhvr>
                                      <p:tavLst>
                                        <p:tav tm="0">
                                          <p:val>
                                            <p:strVal val="0-#ppt_w/2"/>
                                          </p:val>
                                        </p:tav>
                                        <p:tav tm="100000">
                                          <p:val>
                                            <p:strVal val="#ppt_x"/>
                                          </p:val>
                                        </p:tav>
                                      </p:tavLst>
                                    </p:anim>
                                    <p:anim calcmode="lin" valueType="num">
                                      <p:cBhvr additive="base">
                                        <p:cTn id="811" dur="3000" fill="hold"/>
                                        <p:tgtEl>
                                          <p:spTgt spid="38"/>
                                        </p:tgtEl>
                                        <p:attrNameLst>
                                          <p:attrName>ppt_y</p:attrName>
                                        </p:attrNameLst>
                                      </p:cBhvr>
                                      <p:tavLst>
                                        <p:tav tm="0">
                                          <p:val>
                                            <p:strVal val="1+#ppt_h/2"/>
                                          </p:val>
                                        </p:tav>
                                        <p:tav tm="100000">
                                          <p:val>
                                            <p:strVal val="#ppt_y"/>
                                          </p:val>
                                        </p:tav>
                                      </p:tavLst>
                                    </p:anim>
                                  </p:childTnLst>
                                </p:cTn>
                              </p:par>
                              <p:par>
                                <p:cTn id="812" presetID="2" presetClass="entr" presetSubtype="12" fill="hold" grpId="2" nodeType="withEffect">
                                  <p:stCondLst>
                                    <p:cond delay="0"/>
                                  </p:stCondLst>
                                  <p:childTnLst>
                                    <p:set>
                                      <p:cBhvr>
                                        <p:cTn id="813" dur="1" fill="hold">
                                          <p:stCondLst>
                                            <p:cond delay="0"/>
                                          </p:stCondLst>
                                        </p:cTn>
                                        <p:tgtEl>
                                          <p:spTgt spid="39"/>
                                        </p:tgtEl>
                                        <p:attrNameLst>
                                          <p:attrName>style.visibility</p:attrName>
                                        </p:attrNameLst>
                                      </p:cBhvr>
                                      <p:to>
                                        <p:strVal val="visible"/>
                                      </p:to>
                                    </p:set>
                                    <p:anim calcmode="lin" valueType="num">
                                      <p:cBhvr additive="base">
                                        <p:cTn id="814" dur="3000" fill="hold"/>
                                        <p:tgtEl>
                                          <p:spTgt spid="39"/>
                                        </p:tgtEl>
                                        <p:attrNameLst>
                                          <p:attrName>ppt_x</p:attrName>
                                        </p:attrNameLst>
                                      </p:cBhvr>
                                      <p:tavLst>
                                        <p:tav tm="0">
                                          <p:val>
                                            <p:strVal val="0-#ppt_w/2"/>
                                          </p:val>
                                        </p:tav>
                                        <p:tav tm="100000">
                                          <p:val>
                                            <p:strVal val="#ppt_x"/>
                                          </p:val>
                                        </p:tav>
                                      </p:tavLst>
                                    </p:anim>
                                    <p:anim calcmode="lin" valueType="num">
                                      <p:cBhvr additive="base">
                                        <p:cTn id="815" dur="3000" fill="hold"/>
                                        <p:tgtEl>
                                          <p:spTgt spid="39"/>
                                        </p:tgtEl>
                                        <p:attrNameLst>
                                          <p:attrName>ppt_y</p:attrName>
                                        </p:attrNameLst>
                                      </p:cBhvr>
                                      <p:tavLst>
                                        <p:tav tm="0">
                                          <p:val>
                                            <p:strVal val="1+#ppt_h/2"/>
                                          </p:val>
                                        </p:tav>
                                        <p:tav tm="100000">
                                          <p:val>
                                            <p:strVal val="#ppt_y"/>
                                          </p:val>
                                        </p:tav>
                                      </p:tavLst>
                                    </p:anim>
                                  </p:childTnLst>
                                </p:cTn>
                              </p:par>
                              <p:par>
                                <p:cTn id="816" presetID="2" presetClass="entr" presetSubtype="12" fill="hold" grpId="2" nodeType="withEffect">
                                  <p:stCondLst>
                                    <p:cond delay="0"/>
                                  </p:stCondLst>
                                  <p:childTnLst>
                                    <p:set>
                                      <p:cBhvr>
                                        <p:cTn id="817" dur="1" fill="hold">
                                          <p:stCondLst>
                                            <p:cond delay="0"/>
                                          </p:stCondLst>
                                        </p:cTn>
                                        <p:tgtEl>
                                          <p:spTgt spid="40"/>
                                        </p:tgtEl>
                                        <p:attrNameLst>
                                          <p:attrName>style.visibility</p:attrName>
                                        </p:attrNameLst>
                                      </p:cBhvr>
                                      <p:to>
                                        <p:strVal val="visible"/>
                                      </p:to>
                                    </p:set>
                                    <p:anim calcmode="lin" valueType="num">
                                      <p:cBhvr additive="base">
                                        <p:cTn id="818" dur="3000" fill="hold"/>
                                        <p:tgtEl>
                                          <p:spTgt spid="40"/>
                                        </p:tgtEl>
                                        <p:attrNameLst>
                                          <p:attrName>ppt_x</p:attrName>
                                        </p:attrNameLst>
                                      </p:cBhvr>
                                      <p:tavLst>
                                        <p:tav tm="0">
                                          <p:val>
                                            <p:strVal val="0-#ppt_w/2"/>
                                          </p:val>
                                        </p:tav>
                                        <p:tav tm="100000">
                                          <p:val>
                                            <p:strVal val="#ppt_x"/>
                                          </p:val>
                                        </p:tav>
                                      </p:tavLst>
                                    </p:anim>
                                    <p:anim calcmode="lin" valueType="num">
                                      <p:cBhvr additive="base">
                                        <p:cTn id="819" dur="3000" fill="hold"/>
                                        <p:tgtEl>
                                          <p:spTgt spid="40"/>
                                        </p:tgtEl>
                                        <p:attrNameLst>
                                          <p:attrName>ppt_y</p:attrName>
                                        </p:attrNameLst>
                                      </p:cBhvr>
                                      <p:tavLst>
                                        <p:tav tm="0">
                                          <p:val>
                                            <p:strVal val="1+#ppt_h/2"/>
                                          </p:val>
                                        </p:tav>
                                        <p:tav tm="100000">
                                          <p:val>
                                            <p:strVal val="#ppt_y"/>
                                          </p:val>
                                        </p:tav>
                                      </p:tavLst>
                                    </p:anim>
                                  </p:childTnLst>
                                </p:cTn>
                              </p:par>
                              <p:par>
                                <p:cTn id="820" presetID="2" presetClass="entr" presetSubtype="3" fill="hold" grpId="2" nodeType="withEffect">
                                  <p:stCondLst>
                                    <p:cond delay="0"/>
                                  </p:stCondLst>
                                  <p:childTnLst>
                                    <p:set>
                                      <p:cBhvr>
                                        <p:cTn id="821" dur="1" fill="hold">
                                          <p:stCondLst>
                                            <p:cond delay="0"/>
                                          </p:stCondLst>
                                        </p:cTn>
                                        <p:tgtEl>
                                          <p:spTgt spid="5"/>
                                        </p:tgtEl>
                                        <p:attrNameLst>
                                          <p:attrName>style.visibility</p:attrName>
                                        </p:attrNameLst>
                                      </p:cBhvr>
                                      <p:to>
                                        <p:strVal val="visible"/>
                                      </p:to>
                                    </p:set>
                                    <p:anim calcmode="lin" valueType="num">
                                      <p:cBhvr additive="base">
                                        <p:cTn id="822" dur="3000" fill="hold"/>
                                        <p:tgtEl>
                                          <p:spTgt spid="5"/>
                                        </p:tgtEl>
                                        <p:attrNameLst>
                                          <p:attrName>ppt_x</p:attrName>
                                        </p:attrNameLst>
                                      </p:cBhvr>
                                      <p:tavLst>
                                        <p:tav tm="0">
                                          <p:val>
                                            <p:strVal val="1+#ppt_w/2"/>
                                          </p:val>
                                        </p:tav>
                                        <p:tav tm="100000">
                                          <p:val>
                                            <p:strVal val="#ppt_x"/>
                                          </p:val>
                                        </p:tav>
                                      </p:tavLst>
                                    </p:anim>
                                    <p:anim calcmode="lin" valueType="num">
                                      <p:cBhvr additive="base">
                                        <p:cTn id="823" dur="3000" fill="hold"/>
                                        <p:tgtEl>
                                          <p:spTgt spid="5"/>
                                        </p:tgtEl>
                                        <p:attrNameLst>
                                          <p:attrName>ppt_y</p:attrName>
                                        </p:attrNameLst>
                                      </p:cBhvr>
                                      <p:tavLst>
                                        <p:tav tm="0">
                                          <p:val>
                                            <p:strVal val="0-#ppt_h/2"/>
                                          </p:val>
                                        </p:tav>
                                        <p:tav tm="100000">
                                          <p:val>
                                            <p:strVal val="#ppt_y"/>
                                          </p:val>
                                        </p:tav>
                                      </p:tavLst>
                                    </p:anim>
                                  </p:childTnLst>
                                </p:cTn>
                              </p:par>
                              <p:par>
                                <p:cTn id="824" presetID="2" presetClass="entr" presetSubtype="3" fill="hold" grpId="2" nodeType="withEffect">
                                  <p:stCondLst>
                                    <p:cond delay="0"/>
                                  </p:stCondLst>
                                  <p:childTnLst>
                                    <p:set>
                                      <p:cBhvr>
                                        <p:cTn id="825" dur="1" fill="hold">
                                          <p:stCondLst>
                                            <p:cond delay="0"/>
                                          </p:stCondLst>
                                        </p:cTn>
                                        <p:tgtEl>
                                          <p:spTgt spid="6"/>
                                        </p:tgtEl>
                                        <p:attrNameLst>
                                          <p:attrName>style.visibility</p:attrName>
                                        </p:attrNameLst>
                                      </p:cBhvr>
                                      <p:to>
                                        <p:strVal val="visible"/>
                                      </p:to>
                                    </p:set>
                                    <p:anim calcmode="lin" valueType="num">
                                      <p:cBhvr additive="base">
                                        <p:cTn id="826" dur="3000" fill="hold"/>
                                        <p:tgtEl>
                                          <p:spTgt spid="6"/>
                                        </p:tgtEl>
                                        <p:attrNameLst>
                                          <p:attrName>ppt_x</p:attrName>
                                        </p:attrNameLst>
                                      </p:cBhvr>
                                      <p:tavLst>
                                        <p:tav tm="0">
                                          <p:val>
                                            <p:strVal val="1+#ppt_w/2"/>
                                          </p:val>
                                        </p:tav>
                                        <p:tav tm="100000">
                                          <p:val>
                                            <p:strVal val="#ppt_x"/>
                                          </p:val>
                                        </p:tav>
                                      </p:tavLst>
                                    </p:anim>
                                    <p:anim calcmode="lin" valueType="num">
                                      <p:cBhvr additive="base">
                                        <p:cTn id="827" dur="3000" fill="hold"/>
                                        <p:tgtEl>
                                          <p:spTgt spid="6"/>
                                        </p:tgtEl>
                                        <p:attrNameLst>
                                          <p:attrName>ppt_y</p:attrName>
                                        </p:attrNameLst>
                                      </p:cBhvr>
                                      <p:tavLst>
                                        <p:tav tm="0">
                                          <p:val>
                                            <p:strVal val="0-#ppt_h/2"/>
                                          </p:val>
                                        </p:tav>
                                        <p:tav tm="100000">
                                          <p:val>
                                            <p:strVal val="#ppt_y"/>
                                          </p:val>
                                        </p:tav>
                                      </p:tavLst>
                                    </p:anim>
                                  </p:childTnLst>
                                </p:cTn>
                              </p:par>
                              <p:par>
                                <p:cTn id="828" presetID="2" presetClass="entr" presetSubtype="3" fill="hold" grpId="2" nodeType="withEffect">
                                  <p:stCondLst>
                                    <p:cond delay="0"/>
                                  </p:stCondLst>
                                  <p:childTnLst>
                                    <p:set>
                                      <p:cBhvr>
                                        <p:cTn id="829" dur="1" fill="hold">
                                          <p:stCondLst>
                                            <p:cond delay="0"/>
                                          </p:stCondLst>
                                        </p:cTn>
                                        <p:tgtEl>
                                          <p:spTgt spid="7"/>
                                        </p:tgtEl>
                                        <p:attrNameLst>
                                          <p:attrName>style.visibility</p:attrName>
                                        </p:attrNameLst>
                                      </p:cBhvr>
                                      <p:to>
                                        <p:strVal val="visible"/>
                                      </p:to>
                                    </p:set>
                                    <p:anim calcmode="lin" valueType="num">
                                      <p:cBhvr additive="base">
                                        <p:cTn id="830" dur="3000" fill="hold"/>
                                        <p:tgtEl>
                                          <p:spTgt spid="7"/>
                                        </p:tgtEl>
                                        <p:attrNameLst>
                                          <p:attrName>ppt_x</p:attrName>
                                        </p:attrNameLst>
                                      </p:cBhvr>
                                      <p:tavLst>
                                        <p:tav tm="0">
                                          <p:val>
                                            <p:strVal val="1+#ppt_w/2"/>
                                          </p:val>
                                        </p:tav>
                                        <p:tav tm="100000">
                                          <p:val>
                                            <p:strVal val="#ppt_x"/>
                                          </p:val>
                                        </p:tav>
                                      </p:tavLst>
                                    </p:anim>
                                    <p:anim calcmode="lin" valueType="num">
                                      <p:cBhvr additive="base">
                                        <p:cTn id="831" dur="3000" fill="hold"/>
                                        <p:tgtEl>
                                          <p:spTgt spid="7"/>
                                        </p:tgtEl>
                                        <p:attrNameLst>
                                          <p:attrName>ppt_y</p:attrName>
                                        </p:attrNameLst>
                                      </p:cBhvr>
                                      <p:tavLst>
                                        <p:tav tm="0">
                                          <p:val>
                                            <p:strVal val="0-#ppt_h/2"/>
                                          </p:val>
                                        </p:tav>
                                        <p:tav tm="100000">
                                          <p:val>
                                            <p:strVal val="#ppt_y"/>
                                          </p:val>
                                        </p:tav>
                                      </p:tavLst>
                                    </p:anim>
                                  </p:childTnLst>
                                </p:cTn>
                              </p:par>
                              <p:par>
                                <p:cTn id="832" presetID="2" presetClass="entr" presetSubtype="3" fill="hold" grpId="2" nodeType="withEffect">
                                  <p:stCondLst>
                                    <p:cond delay="0"/>
                                  </p:stCondLst>
                                  <p:childTnLst>
                                    <p:set>
                                      <p:cBhvr>
                                        <p:cTn id="833" dur="1" fill="hold">
                                          <p:stCondLst>
                                            <p:cond delay="0"/>
                                          </p:stCondLst>
                                        </p:cTn>
                                        <p:tgtEl>
                                          <p:spTgt spid="8"/>
                                        </p:tgtEl>
                                        <p:attrNameLst>
                                          <p:attrName>style.visibility</p:attrName>
                                        </p:attrNameLst>
                                      </p:cBhvr>
                                      <p:to>
                                        <p:strVal val="visible"/>
                                      </p:to>
                                    </p:set>
                                    <p:anim calcmode="lin" valueType="num">
                                      <p:cBhvr additive="base">
                                        <p:cTn id="834" dur="3000" fill="hold"/>
                                        <p:tgtEl>
                                          <p:spTgt spid="8"/>
                                        </p:tgtEl>
                                        <p:attrNameLst>
                                          <p:attrName>ppt_x</p:attrName>
                                        </p:attrNameLst>
                                      </p:cBhvr>
                                      <p:tavLst>
                                        <p:tav tm="0">
                                          <p:val>
                                            <p:strVal val="1+#ppt_w/2"/>
                                          </p:val>
                                        </p:tav>
                                        <p:tav tm="100000">
                                          <p:val>
                                            <p:strVal val="#ppt_x"/>
                                          </p:val>
                                        </p:tav>
                                      </p:tavLst>
                                    </p:anim>
                                    <p:anim calcmode="lin" valueType="num">
                                      <p:cBhvr additive="base">
                                        <p:cTn id="835" dur="3000" fill="hold"/>
                                        <p:tgtEl>
                                          <p:spTgt spid="8"/>
                                        </p:tgtEl>
                                        <p:attrNameLst>
                                          <p:attrName>ppt_y</p:attrName>
                                        </p:attrNameLst>
                                      </p:cBhvr>
                                      <p:tavLst>
                                        <p:tav tm="0">
                                          <p:val>
                                            <p:strVal val="0-#ppt_h/2"/>
                                          </p:val>
                                        </p:tav>
                                        <p:tav tm="100000">
                                          <p:val>
                                            <p:strVal val="#ppt_y"/>
                                          </p:val>
                                        </p:tav>
                                      </p:tavLst>
                                    </p:anim>
                                  </p:childTnLst>
                                </p:cTn>
                              </p:par>
                              <p:par>
                                <p:cTn id="836" presetID="2" presetClass="entr" presetSubtype="3" fill="hold" grpId="2" nodeType="withEffect">
                                  <p:stCondLst>
                                    <p:cond delay="0"/>
                                  </p:stCondLst>
                                  <p:childTnLst>
                                    <p:set>
                                      <p:cBhvr>
                                        <p:cTn id="837" dur="1" fill="hold">
                                          <p:stCondLst>
                                            <p:cond delay="0"/>
                                          </p:stCondLst>
                                        </p:cTn>
                                        <p:tgtEl>
                                          <p:spTgt spid="9"/>
                                        </p:tgtEl>
                                        <p:attrNameLst>
                                          <p:attrName>style.visibility</p:attrName>
                                        </p:attrNameLst>
                                      </p:cBhvr>
                                      <p:to>
                                        <p:strVal val="visible"/>
                                      </p:to>
                                    </p:set>
                                    <p:anim calcmode="lin" valueType="num">
                                      <p:cBhvr additive="base">
                                        <p:cTn id="838" dur="3000" fill="hold"/>
                                        <p:tgtEl>
                                          <p:spTgt spid="9"/>
                                        </p:tgtEl>
                                        <p:attrNameLst>
                                          <p:attrName>ppt_x</p:attrName>
                                        </p:attrNameLst>
                                      </p:cBhvr>
                                      <p:tavLst>
                                        <p:tav tm="0">
                                          <p:val>
                                            <p:strVal val="1+#ppt_w/2"/>
                                          </p:val>
                                        </p:tav>
                                        <p:tav tm="100000">
                                          <p:val>
                                            <p:strVal val="#ppt_x"/>
                                          </p:val>
                                        </p:tav>
                                      </p:tavLst>
                                    </p:anim>
                                    <p:anim calcmode="lin" valueType="num">
                                      <p:cBhvr additive="base">
                                        <p:cTn id="839" dur="3000" fill="hold"/>
                                        <p:tgtEl>
                                          <p:spTgt spid="9"/>
                                        </p:tgtEl>
                                        <p:attrNameLst>
                                          <p:attrName>ppt_y</p:attrName>
                                        </p:attrNameLst>
                                      </p:cBhvr>
                                      <p:tavLst>
                                        <p:tav tm="0">
                                          <p:val>
                                            <p:strVal val="0-#ppt_h/2"/>
                                          </p:val>
                                        </p:tav>
                                        <p:tav tm="100000">
                                          <p:val>
                                            <p:strVal val="#ppt_y"/>
                                          </p:val>
                                        </p:tav>
                                      </p:tavLst>
                                    </p:anim>
                                  </p:childTnLst>
                                </p:cTn>
                              </p:par>
                              <p:par>
                                <p:cTn id="840" presetID="2" presetClass="entr" presetSubtype="3" fill="hold" grpId="2" nodeType="withEffect">
                                  <p:stCondLst>
                                    <p:cond delay="0"/>
                                  </p:stCondLst>
                                  <p:childTnLst>
                                    <p:set>
                                      <p:cBhvr>
                                        <p:cTn id="841" dur="1" fill="hold">
                                          <p:stCondLst>
                                            <p:cond delay="0"/>
                                          </p:stCondLst>
                                        </p:cTn>
                                        <p:tgtEl>
                                          <p:spTgt spid="10"/>
                                        </p:tgtEl>
                                        <p:attrNameLst>
                                          <p:attrName>style.visibility</p:attrName>
                                        </p:attrNameLst>
                                      </p:cBhvr>
                                      <p:to>
                                        <p:strVal val="visible"/>
                                      </p:to>
                                    </p:set>
                                    <p:anim calcmode="lin" valueType="num">
                                      <p:cBhvr additive="base">
                                        <p:cTn id="842" dur="3000" fill="hold"/>
                                        <p:tgtEl>
                                          <p:spTgt spid="10"/>
                                        </p:tgtEl>
                                        <p:attrNameLst>
                                          <p:attrName>ppt_x</p:attrName>
                                        </p:attrNameLst>
                                      </p:cBhvr>
                                      <p:tavLst>
                                        <p:tav tm="0">
                                          <p:val>
                                            <p:strVal val="1+#ppt_w/2"/>
                                          </p:val>
                                        </p:tav>
                                        <p:tav tm="100000">
                                          <p:val>
                                            <p:strVal val="#ppt_x"/>
                                          </p:val>
                                        </p:tav>
                                      </p:tavLst>
                                    </p:anim>
                                    <p:anim calcmode="lin" valueType="num">
                                      <p:cBhvr additive="base">
                                        <p:cTn id="843" dur="3000" fill="hold"/>
                                        <p:tgtEl>
                                          <p:spTgt spid="10"/>
                                        </p:tgtEl>
                                        <p:attrNameLst>
                                          <p:attrName>ppt_y</p:attrName>
                                        </p:attrNameLst>
                                      </p:cBhvr>
                                      <p:tavLst>
                                        <p:tav tm="0">
                                          <p:val>
                                            <p:strVal val="0-#ppt_h/2"/>
                                          </p:val>
                                        </p:tav>
                                        <p:tav tm="100000">
                                          <p:val>
                                            <p:strVal val="#ppt_y"/>
                                          </p:val>
                                        </p:tav>
                                      </p:tavLst>
                                    </p:anim>
                                  </p:childTnLst>
                                </p:cTn>
                              </p:par>
                              <p:par>
                                <p:cTn id="844" presetID="2" presetClass="entr" presetSubtype="3" fill="hold" grpId="2" nodeType="withEffect">
                                  <p:stCondLst>
                                    <p:cond delay="0"/>
                                  </p:stCondLst>
                                  <p:childTnLst>
                                    <p:set>
                                      <p:cBhvr>
                                        <p:cTn id="845" dur="1" fill="hold">
                                          <p:stCondLst>
                                            <p:cond delay="0"/>
                                          </p:stCondLst>
                                        </p:cTn>
                                        <p:tgtEl>
                                          <p:spTgt spid="11"/>
                                        </p:tgtEl>
                                        <p:attrNameLst>
                                          <p:attrName>style.visibility</p:attrName>
                                        </p:attrNameLst>
                                      </p:cBhvr>
                                      <p:to>
                                        <p:strVal val="visible"/>
                                      </p:to>
                                    </p:set>
                                    <p:anim calcmode="lin" valueType="num">
                                      <p:cBhvr additive="base">
                                        <p:cTn id="846" dur="3000" fill="hold"/>
                                        <p:tgtEl>
                                          <p:spTgt spid="11"/>
                                        </p:tgtEl>
                                        <p:attrNameLst>
                                          <p:attrName>ppt_x</p:attrName>
                                        </p:attrNameLst>
                                      </p:cBhvr>
                                      <p:tavLst>
                                        <p:tav tm="0">
                                          <p:val>
                                            <p:strVal val="1+#ppt_w/2"/>
                                          </p:val>
                                        </p:tav>
                                        <p:tav tm="100000">
                                          <p:val>
                                            <p:strVal val="#ppt_x"/>
                                          </p:val>
                                        </p:tav>
                                      </p:tavLst>
                                    </p:anim>
                                    <p:anim calcmode="lin" valueType="num">
                                      <p:cBhvr additive="base">
                                        <p:cTn id="847" dur="3000" fill="hold"/>
                                        <p:tgtEl>
                                          <p:spTgt spid="11"/>
                                        </p:tgtEl>
                                        <p:attrNameLst>
                                          <p:attrName>ppt_y</p:attrName>
                                        </p:attrNameLst>
                                      </p:cBhvr>
                                      <p:tavLst>
                                        <p:tav tm="0">
                                          <p:val>
                                            <p:strVal val="0-#ppt_h/2"/>
                                          </p:val>
                                        </p:tav>
                                        <p:tav tm="100000">
                                          <p:val>
                                            <p:strVal val="#ppt_y"/>
                                          </p:val>
                                        </p:tav>
                                      </p:tavLst>
                                    </p:anim>
                                  </p:childTnLst>
                                </p:cTn>
                              </p:par>
                              <p:par>
                                <p:cTn id="848" presetID="2" presetClass="entr" presetSubtype="3" fill="hold" grpId="2" nodeType="withEffect">
                                  <p:stCondLst>
                                    <p:cond delay="0"/>
                                  </p:stCondLst>
                                  <p:childTnLst>
                                    <p:set>
                                      <p:cBhvr>
                                        <p:cTn id="849" dur="1" fill="hold">
                                          <p:stCondLst>
                                            <p:cond delay="0"/>
                                          </p:stCondLst>
                                        </p:cTn>
                                        <p:tgtEl>
                                          <p:spTgt spid="12"/>
                                        </p:tgtEl>
                                        <p:attrNameLst>
                                          <p:attrName>style.visibility</p:attrName>
                                        </p:attrNameLst>
                                      </p:cBhvr>
                                      <p:to>
                                        <p:strVal val="visible"/>
                                      </p:to>
                                    </p:set>
                                    <p:anim calcmode="lin" valueType="num">
                                      <p:cBhvr additive="base">
                                        <p:cTn id="850" dur="3000" fill="hold"/>
                                        <p:tgtEl>
                                          <p:spTgt spid="12"/>
                                        </p:tgtEl>
                                        <p:attrNameLst>
                                          <p:attrName>ppt_x</p:attrName>
                                        </p:attrNameLst>
                                      </p:cBhvr>
                                      <p:tavLst>
                                        <p:tav tm="0">
                                          <p:val>
                                            <p:strVal val="1+#ppt_w/2"/>
                                          </p:val>
                                        </p:tav>
                                        <p:tav tm="100000">
                                          <p:val>
                                            <p:strVal val="#ppt_x"/>
                                          </p:val>
                                        </p:tav>
                                      </p:tavLst>
                                    </p:anim>
                                    <p:anim calcmode="lin" valueType="num">
                                      <p:cBhvr additive="base">
                                        <p:cTn id="851" dur="3000" fill="hold"/>
                                        <p:tgtEl>
                                          <p:spTgt spid="12"/>
                                        </p:tgtEl>
                                        <p:attrNameLst>
                                          <p:attrName>ppt_y</p:attrName>
                                        </p:attrNameLst>
                                      </p:cBhvr>
                                      <p:tavLst>
                                        <p:tav tm="0">
                                          <p:val>
                                            <p:strVal val="0-#ppt_h/2"/>
                                          </p:val>
                                        </p:tav>
                                        <p:tav tm="100000">
                                          <p:val>
                                            <p:strVal val="#ppt_y"/>
                                          </p:val>
                                        </p:tav>
                                      </p:tavLst>
                                    </p:anim>
                                  </p:childTnLst>
                                </p:cTn>
                              </p:par>
                              <p:par>
                                <p:cTn id="852" presetID="2" presetClass="entr" presetSubtype="3" fill="hold" grpId="2" nodeType="withEffect">
                                  <p:stCondLst>
                                    <p:cond delay="0"/>
                                  </p:stCondLst>
                                  <p:childTnLst>
                                    <p:set>
                                      <p:cBhvr>
                                        <p:cTn id="853" dur="1" fill="hold">
                                          <p:stCondLst>
                                            <p:cond delay="0"/>
                                          </p:stCondLst>
                                        </p:cTn>
                                        <p:tgtEl>
                                          <p:spTgt spid="13"/>
                                        </p:tgtEl>
                                        <p:attrNameLst>
                                          <p:attrName>style.visibility</p:attrName>
                                        </p:attrNameLst>
                                      </p:cBhvr>
                                      <p:to>
                                        <p:strVal val="visible"/>
                                      </p:to>
                                    </p:set>
                                    <p:anim calcmode="lin" valueType="num">
                                      <p:cBhvr additive="base">
                                        <p:cTn id="854" dur="3000" fill="hold"/>
                                        <p:tgtEl>
                                          <p:spTgt spid="13"/>
                                        </p:tgtEl>
                                        <p:attrNameLst>
                                          <p:attrName>ppt_x</p:attrName>
                                        </p:attrNameLst>
                                      </p:cBhvr>
                                      <p:tavLst>
                                        <p:tav tm="0">
                                          <p:val>
                                            <p:strVal val="1+#ppt_w/2"/>
                                          </p:val>
                                        </p:tav>
                                        <p:tav tm="100000">
                                          <p:val>
                                            <p:strVal val="#ppt_x"/>
                                          </p:val>
                                        </p:tav>
                                      </p:tavLst>
                                    </p:anim>
                                    <p:anim calcmode="lin" valueType="num">
                                      <p:cBhvr additive="base">
                                        <p:cTn id="855" dur="3000" fill="hold"/>
                                        <p:tgtEl>
                                          <p:spTgt spid="13"/>
                                        </p:tgtEl>
                                        <p:attrNameLst>
                                          <p:attrName>ppt_y</p:attrName>
                                        </p:attrNameLst>
                                      </p:cBhvr>
                                      <p:tavLst>
                                        <p:tav tm="0">
                                          <p:val>
                                            <p:strVal val="0-#ppt_h/2"/>
                                          </p:val>
                                        </p:tav>
                                        <p:tav tm="100000">
                                          <p:val>
                                            <p:strVal val="#ppt_y"/>
                                          </p:val>
                                        </p:tav>
                                      </p:tavLst>
                                    </p:anim>
                                  </p:childTnLst>
                                </p:cTn>
                              </p:par>
                              <p:par>
                                <p:cTn id="856" presetID="2" presetClass="entr" presetSubtype="3" fill="hold" grpId="2" nodeType="withEffect">
                                  <p:stCondLst>
                                    <p:cond delay="0"/>
                                  </p:stCondLst>
                                  <p:childTnLst>
                                    <p:set>
                                      <p:cBhvr>
                                        <p:cTn id="857" dur="1" fill="hold">
                                          <p:stCondLst>
                                            <p:cond delay="0"/>
                                          </p:stCondLst>
                                        </p:cTn>
                                        <p:tgtEl>
                                          <p:spTgt spid="14"/>
                                        </p:tgtEl>
                                        <p:attrNameLst>
                                          <p:attrName>style.visibility</p:attrName>
                                        </p:attrNameLst>
                                      </p:cBhvr>
                                      <p:to>
                                        <p:strVal val="visible"/>
                                      </p:to>
                                    </p:set>
                                    <p:anim calcmode="lin" valueType="num">
                                      <p:cBhvr additive="base">
                                        <p:cTn id="858" dur="3000" fill="hold"/>
                                        <p:tgtEl>
                                          <p:spTgt spid="14"/>
                                        </p:tgtEl>
                                        <p:attrNameLst>
                                          <p:attrName>ppt_x</p:attrName>
                                        </p:attrNameLst>
                                      </p:cBhvr>
                                      <p:tavLst>
                                        <p:tav tm="0">
                                          <p:val>
                                            <p:strVal val="1+#ppt_w/2"/>
                                          </p:val>
                                        </p:tav>
                                        <p:tav tm="100000">
                                          <p:val>
                                            <p:strVal val="#ppt_x"/>
                                          </p:val>
                                        </p:tav>
                                      </p:tavLst>
                                    </p:anim>
                                    <p:anim calcmode="lin" valueType="num">
                                      <p:cBhvr additive="base">
                                        <p:cTn id="859" dur="3000" fill="hold"/>
                                        <p:tgtEl>
                                          <p:spTgt spid="14"/>
                                        </p:tgtEl>
                                        <p:attrNameLst>
                                          <p:attrName>ppt_y</p:attrName>
                                        </p:attrNameLst>
                                      </p:cBhvr>
                                      <p:tavLst>
                                        <p:tav tm="0">
                                          <p:val>
                                            <p:strVal val="0-#ppt_h/2"/>
                                          </p:val>
                                        </p:tav>
                                        <p:tav tm="100000">
                                          <p:val>
                                            <p:strVal val="#ppt_y"/>
                                          </p:val>
                                        </p:tav>
                                      </p:tavLst>
                                    </p:anim>
                                  </p:childTnLst>
                                </p:cTn>
                              </p:par>
                              <p:par>
                                <p:cTn id="860" presetID="2" presetClass="entr" presetSubtype="3" fill="hold" grpId="2" nodeType="withEffect">
                                  <p:stCondLst>
                                    <p:cond delay="0"/>
                                  </p:stCondLst>
                                  <p:childTnLst>
                                    <p:set>
                                      <p:cBhvr>
                                        <p:cTn id="861" dur="1" fill="hold">
                                          <p:stCondLst>
                                            <p:cond delay="0"/>
                                          </p:stCondLst>
                                        </p:cTn>
                                        <p:tgtEl>
                                          <p:spTgt spid="15"/>
                                        </p:tgtEl>
                                        <p:attrNameLst>
                                          <p:attrName>style.visibility</p:attrName>
                                        </p:attrNameLst>
                                      </p:cBhvr>
                                      <p:to>
                                        <p:strVal val="visible"/>
                                      </p:to>
                                    </p:set>
                                    <p:anim calcmode="lin" valueType="num">
                                      <p:cBhvr additive="base">
                                        <p:cTn id="862" dur="3000" fill="hold"/>
                                        <p:tgtEl>
                                          <p:spTgt spid="15"/>
                                        </p:tgtEl>
                                        <p:attrNameLst>
                                          <p:attrName>ppt_x</p:attrName>
                                        </p:attrNameLst>
                                      </p:cBhvr>
                                      <p:tavLst>
                                        <p:tav tm="0">
                                          <p:val>
                                            <p:strVal val="1+#ppt_w/2"/>
                                          </p:val>
                                        </p:tav>
                                        <p:tav tm="100000">
                                          <p:val>
                                            <p:strVal val="#ppt_x"/>
                                          </p:val>
                                        </p:tav>
                                      </p:tavLst>
                                    </p:anim>
                                    <p:anim calcmode="lin" valueType="num">
                                      <p:cBhvr additive="base">
                                        <p:cTn id="863" dur="3000" fill="hold"/>
                                        <p:tgtEl>
                                          <p:spTgt spid="15"/>
                                        </p:tgtEl>
                                        <p:attrNameLst>
                                          <p:attrName>ppt_y</p:attrName>
                                        </p:attrNameLst>
                                      </p:cBhvr>
                                      <p:tavLst>
                                        <p:tav tm="0">
                                          <p:val>
                                            <p:strVal val="0-#ppt_h/2"/>
                                          </p:val>
                                        </p:tav>
                                        <p:tav tm="100000">
                                          <p:val>
                                            <p:strVal val="#ppt_y"/>
                                          </p:val>
                                        </p:tav>
                                      </p:tavLst>
                                    </p:anim>
                                  </p:childTnLst>
                                </p:cTn>
                              </p:par>
                              <p:par>
                                <p:cTn id="864" presetID="2" presetClass="entr" presetSubtype="3" fill="hold" grpId="2" nodeType="withEffect">
                                  <p:stCondLst>
                                    <p:cond delay="0"/>
                                  </p:stCondLst>
                                  <p:childTnLst>
                                    <p:set>
                                      <p:cBhvr>
                                        <p:cTn id="865" dur="1" fill="hold">
                                          <p:stCondLst>
                                            <p:cond delay="0"/>
                                          </p:stCondLst>
                                        </p:cTn>
                                        <p:tgtEl>
                                          <p:spTgt spid="16"/>
                                        </p:tgtEl>
                                        <p:attrNameLst>
                                          <p:attrName>style.visibility</p:attrName>
                                        </p:attrNameLst>
                                      </p:cBhvr>
                                      <p:to>
                                        <p:strVal val="visible"/>
                                      </p:to>
                                    </p:set>
                                    <p:anim calcmode="lin" valueType="num">
                                      <p:cBhvr additive="base">
                                        <p:cTn id="866" dur="3000" fill="hold"/>
                                        <p:tgtEl>
                                          <p:spTgt spid="16"/>
                                        </p:tgtEl>
                                        <p:attrNameLst>
                                          <p:attrName>ppt_x</p:attrName>
                                        </p:attrNameLst>
                                      </p:cBhvr>
                                      <p:tavLst>
                                        <p:tav tm="0">
                                          <p:val>
                                            <p:strVal val="1+#ppt_w/2"/>
                                          </p:val>
                                        </p:tav>
                                        <p:tav tm="100000">
                                          <p:val>
                                            <p:strVal val="#ppt_x"/>
                                          </p:val>
                                        </p:tav>
                                      </p:tavLst>
                                    </p:anim>
                                    <p:anim calcmode="lin" valueType="num">
                                      <p:cBhvr additive="base">
                                        <p:cTn id="867" dur="3000" fill="hold"/>
                                        <p:tgtEl>
                                          <p:spTgt spid="16"/>
                                        </p:tgtEl>
                                        <p:attrNameLst>
                                          <p:attrName>ppt_y</p:attrName>
                                        </p:attrNameLst>
                                      </p:cBhvr>
                                      <p:tavLst>
                                        <p:tav tm="0">
                                          <p:val>
                                            <p:strVal val="0-#ppt_h/2"/>
                                          </p:val>
                                        </p:tav>
                                        <p:tav tm="100000">
                                          <p:val>
                                            <p:strVal val="#ppt_y"/>
                                          </p:val>
                                        </p:tav>
                                      </p:tavLst>
                                    </p:anim>
                                  </p:childTnLst>
                                </p:cTn>
                              </p:par>
                              <p:par>
                                <p:cTn id="868" presetID="2" presetClass="entr" presetSubtype="3" fill="hold" grpId="2" nodeType="withEffect">
                                  <p:stCondLst>
                                    <p:cond delay="0"/>
                                  </p:stCondLst>
                                  <p:childTnLst>
                                    <p:set>
                                      <p:cBhvr>
                                        <p:cTn id="869" dur="1" fill="hold">
                                          <p:stCondLst>
                                            <p:cond delay="0"/>
                                          </p:stCondLst>
                                        </p:cTn>
                                        <p:tgtEl>
                                          <p:spTgt spid="17"/>
                                        </p:tgtEl>
                                        <p:attrNameLst>
                                          <p:attrName>style.visibility</p:attrName>
                                        </p:attrNameLst>
                                      </p:cBhvr>
                                      <p:to>
                                        <p:strVal val="visible"/>
                                      </p:to>
                                    </p:set>
                                    <p:anim calcmode="lin" valueType="num">
                                      <p:cBhvr additive="base">
                                        <p:cTn id="870" dur="3000" fill="hold"/>
                                        <p:tgtEl>
                                          <p:spTgt spid="17"/>
                                        </p:tgtEl>
                                        <p:attrNameLst>
                                          <p:attrName>ppt_x</p:attrName>
                                        </p:attrNameLst>
                                      </p:cBhvr>
                                      <p:tavLst>
                                        <p:tav tm="0">
                                          <p:val>
                                            <p:strVal val="1+#ppt_w/2"/>
                                          </p:val>
                                        </p:tav>
                                        <p:tav tm="100000">
                                          <p:val>
                                            <p:strVal val="#ppt_x"/>
                                          </p:val>
                                        </p:tav>
                                      </p:tavLst>
                                    </p:anim>
                                    <p:anim calcmode="lin" valueType="num">
                                      <p:cBhvr additive="base">
                                        <p:cTn id="871" dur="3000" fill="hold"/>
                                        <p:tgtEl>
                                          <p:spTgt spid="17"/>
                                        </p:tgtEl>
                                        <p:attrNameLst>
                                          <p:attrName>ppt_y</p:attrName>
                                        </p:attrNameLst>
                                      </p:cBhvr>
                                      <p:tavLst>
                                        <p:tav tm="0">
                                          <p:val>
                                            <p:strVal val="0-#ppt_h/2"/>
                                          </p:val>
                                        </p:tav>
                                        <p:tav tm="100000">
                                          <p:val>
                                            <p:strVal val="#ppt_y"/>
                                          </p:val>
                                        </p:tav>
                                      </p:tavLst>
                                    </p:anim>
                                  </p:childTnLst>
                                </p:cTn>
                              </p:par>
                              <p:par>
                                <p:cTn id="872" presetID="2" presetClass="entr" presetSubtype="3" fill="hold" grpId="2" nodeType="withEffect">
                                  <p:stCondLst>
                                    <p:cond delay="0"/>
                                  </p:stCondLst>
                                  <p:childTnLst>
                                    <p:set>
                                      <p:cBhvr>
                                        <p:cTn id="873" dur="1" fill="hold">
                                          <p:stCondLst>
                                            <p:cond delay="0"/>
                                          </p:stCondLst>
                                        </p:cTn>
                                        <p:tgtEl>
                                          <p:spTgt spid="18"/>
                                        </p:tgtEl>
                                        <p:attrNameLst>
                                          <p:attrName>style.visibility</p:attrName>
                                        </p:attrNameLst>
                                      </p:cBhvr>
                                      <p:to>
                                        <p:strVal val="visible"/>
                                      </p:to>
                                    </p:set>
                                    <p:anim calcmode="lin" valueType="num">
                                      <p:cBhvr additive="base">
                                        <p:cTn id="874" dur="3000" fill="hold"/>
                                        <p:tgtEl>
                                          <p:spTgt spid="18"/>
                                        </p:tgtEl>
                                        <p:attrNameLst>
                                          <p:attrName>ppt_x</p:attrName>
                                        </p:attrNameLst>
                                      </p:cBhvr>
                                      <p:tavLst>
                                        <p:tav tm="0">
                                          <p:val>
                                            <p:strVal val="1+#ppt_w/2"/>
                                          </p:val>
                                        </p:tav>
                                        <p:tav tm="100000">
                                          <p:val>
                                            <p:strVal val="#ppt_x"/>
                                          </p:val>
                                        </p:tav>
                                      </p:tavLst>
                                    </p:anim>
                                    <p:anim calcmode="lin" valueType="num">
                                      <p:cBhvr additive="base">
                                        <p:cTn id="875" dur="3000" fill="hold"/>
                                        <p:tgtEl>
                                          <p:spTgt spid="18"/>
                                        </p:tgtEl>
                                        <p:attrNameLst>
                                          <p:attrName>ppt_y</p:attrName>
                                        </p:attrNameLst>
                                      </p:cBhvr>
                                      <p:tavLst>
                                        <p:tav tm="0">
                                          <p:val>
                                            <p:strVal val="0-#ppt_h/2"/>
                                          </p:val>
                                        </p:tav>
                                        <p:tav tm="100000">
                                          <p:val>
                                            <p:strVal val="#ppt_y"/>
                                          </p:val>
                                        </p:tav>
                                      </p:tavLst>
                                    </p:anim>
                                  </p:childTnLst>
                                </p:cTn>
                              </p:par>
                              <p:par>
                                <p:cTn id="876" presetID="2" presetClass="entr" presetSubtype="3" fill="hold" grpId="2" nodeType="withEffect">
                                  <p:stCondLst>
                                    <p:cond delay="0"/>
                                  </p:stCondLst>
                                  <p:childTnLst>
                                    <p:set>
                                      <p:cBhvr>
                                        <p:cTn id="877" dur="1" fill="hold">
                                          <p:stCondLst>
                                            <p:cond delay="0"/>
                                          </p:stCondLst>
                                        </p:cTn>
                                        <p:tgtEl>
                                          <p:spTgt spid="19"/>
                                        </p:tgtEl>
                                        <p:attrNameLst>
                                          <p:attrName>style.visibility</p:attrName>
                                        </p:attrNameLst>
                                      </p:cBhvr>
                                      <p:to>
                                        <p:strVal val="visible"/>
                                      </p:to>
                                    </p:set>
                                    <p:anim calcmode="lin" valueType="num">
                                      <p:cBhvr additive="base">
                                        <p:cTn id="878" dur="3000" fill="hold"/>
                                        <p:tgtEl>
                                          <p:spTgt spid="19"/>
                                        </p:tgtEl>
                                        <p:attrNameLst>
                                          <p:attrName>ppt_x</p:attrName>
                                        </p:attrNameLst>
                                      </p:cBhvr>
                                      <p:tavLst>
                                        <p:tav tm="0">
                                          <p:val>
                                            <p:strVal val="1+#ppt_w/2"/>
                                          </p:val>
                                        </p:tav>
                                        <p:tav tm="100000">
                                          <p:val>
                                            <p:strVal val="#ppt_x"/>
                                          </p:val>
                                        </p:tav>
                                      </p:tavLst>
                                    </p:anim>
                                    <p:anim calcmode="lin" valueType="num">
                                      <p:cBhvr additive="base">
                                        <p:cTn id="879" dur="3000" fill="hold"/>
                                        <p:tgtEl>
                                          <p:spTgt spid="19"/>
                                        </p:tgtEl>
                                        <p:attrNameLst>
                                          <p:attrName>ppt_y</p:attrName>
                                        </p:attrNameLst>
                                      </p:cBhvr>
                                      <p:tavLst>
                                        <p:tav tm="0">
                                          <p:val>
                                            <p:strVal val="0-#ppt_h/2"/>
                                          </p:val>
                                        </p:tav>
                                        <p:tav tm="100000">
                                          <p:val>
                                            <p:strVal val="#ppt_y"/>
                                          </p:val>
                                        </p:tav>
                                      </p:tavLst>
                                    </p:anim>
                                  </p:childTnLst>
                                </p:cTn>
                              </p:par>
                              <p:par>
                                <p:cTn id="880" presetID="2" presetClass="entr" presetSubtype="3" fill="hold" grpId="2" nodeType="withEffect">
                                  <p:stCondLst>
                                    <p:cond delay="0"/>
                                  </p:stCondLst>
                                  <p:childTnLst>
                                    <p:set>
                                      <p:cBhvr>
                                        <p:cTn id="881" dur="1" fill="hold">
                                          <p:stCondLst>
                                            <p:cond delay="0"/>
                                          </p:stCondLst>
                                        </p:cTn>
                                        <p:tgtEl>
                                          <p:spTgt spid="20"/>
                                        </p:tgtEl>
                                        <p:attrNameLst>
                                          <p:attrName>style.visibility</p:attrName>
                                        </p:attrNameLst>
                                      </p:cBhvr>
                                      <p:to>
                                        <p:strVal val="visible"/>
                                      </p:to>
                                    </p:set>
                                    <p:anim calcmode="lin" valueType="num">
                                      <p:cBhvr additive="base">
                                        <p:cTn id="882" dur="3000" fill="hold"/>
                                        <p:tgtEl>
                                          <p:spTgt spid="20"/>
                                        </p:tgtEl>
                                        <p:attrNameLst>
                                          <p:attrName>ppt_x</p:attrName>
                                        </p:attrNameLst>
                                      </p:cBhvr>
                                      <p:tavLst>
                                        <p:tav tm="0">
                                          <p:val>
                                            <p:strVal val="1+#ppt_w/2"/>
                                          </p:val>
                                        </p:tav>
                                        <p:tav tm="100000">
                                          <p:val>
                                            <p:strVal val="#ppt_x"/>
                                          </p:val>
                                        </p:tav>
                                      </p:tavLst>
                                    </p:anim>
                                    <p:anim calcmode="lin" valueType="num">
                                      <p:cBhvr additive="base">
                                        <p:cTn id="883" dur="3000" fill="hold"/>
                                        <p:tgtEl>
                                          <p:spTgt spid="20"/>
                                        </p:tgtEl>
                                        <p:attrNameLst>
                                          <p:attrName>ppt_y</p:attrName>
                                        </p:attrNameLst>
                                      </p:cBhvr>
                                      <p:tavLst>
                                        <p:tav tm="0">
                                          <p:val>
                                            <p:strVal val="0-#ppt_h/2"/>
                                          </p:val>
                                        </p:tav>
                                        <p:tav tm="100000">
                                          <p:val>
                                            <p:strVal val="#ppt_y"/>
                                          </p:val>
                                        </p:tav>
                                      </p:tavLst>
                                    </p:anim>
                                  </p:childTnLst>
                                </p:cTn>
                              </p:par>
                              <p:par>
                                <p:cTn id="884" presetID="2" presetClass="entr" presetSubtype="3" fill="hold" grpId="2" nodeType="withEffect">
                                  <p:stCondLst>
                                    <p:cond delay="0"/>
                                  </p:stCondLst>
                                  <p:childTnLst>
                                    <p:set>
                                      <p:cBhvr>
                                        <p:cTn id="885" dur="1" fill="hold">
                                          <p:stCondLst>
                                            <p:cond delay="0"/>
                                          </p:stCondLst>
                                        </p:cTn>
                                        <p:tgtEl>
                                          <p:spTgt spid="21"/>
                                        </p:tgtEl>
                                        <p:attrNameLst>
                                          <p:attrName>style.visibility</p:attrName>
                                        </p:attrNameLst>
                                      </p:cBhvr>
                                      <p:to>
                                        <p:strVal val="visible"/>
                                      </p:to>
                                    </p:set>
                                    <p:anim calcmode="lin" valueType="num">
                                      <p:cBhvr additive="base">
                                        <p:cTn id="886" dur="3000" fill="hold"/>
                                        <p:tgtEl>
                                          <p:spTgt spid="21"/>
                                        </p:tgtEl>
                                        <p:attrNameLst>
                                          <p:attrName>ppt_x</p:attrName>
                                        </p:attrNameLst>
                                      </p:cBhvr>
                                      <p:tavLst>
                                        <p:tav tm="0">
                                          <p:val>
                                            <p:strVal val="1+#ppt_w/2"/>
                                          </p:val>
                                        </p:tav>
                                        <p:tav tm="100000">
                                          <p:val>
                                            <p:strVal val="#ppt_x"/>
                                          </p:val>
                                        </p:tav>
                                      </p:tavLst>
                                    </p:anim>
                                    <p:anim calcmode="lin" valueType="num">
                                      <p:cBhvr additive="base">
                                        <p:cTn id="887" dur="3000" fill="hold"/>
                                        <p:tgtEl>
                                          <p:spTgt spid="21"/>
                                        </p:tgtEl>
                                        <p:attrNameLst>
                                          <p:attrName>ppt_y</p:attrName>
                                        </p:attrNameLst>
                                      </p:cBhvr>
                                      <p:tavLst>
                                        <p:tav tm="0">
                                          <p:val>
                                            <p:strVal val="0-#ppt_h/2"/>
                                          </p:val>
                                        </p:tav>
                                        <p:tav tm="100000">
                                          <p:val>
                                            <p:strVal val="#ppt_y"/>
                                          </p:val>
                                        </p:tav>
                                      </p:tavLst>
                                    </p:anim>
                                  </p:childTnLst>
                                </p:cTn>
                              </p:par>
                              <p:par>
                                <p:cTn id="888" presetID="2" presetClass="entr" presetSubtype="3" fill="hold" grpId="2" nodeType="withEffect">
                                  <p:stCondLst>
                                    <p:cond delay="0"/>
                                  </p:stCondLst>
                                  <p:childTnLst>
                                    <p:set>
                                      <p:cBhvr>
                                        <p:cTn id="889" dur="1" fill="hold">
                                          <p:stCondLst>
                                            <p:cond delay="0"/>
                                          </p:stCondLst>
                                        </p:cTn>
                                        <p:tgtEl>
                                          <p:spTgt spid="22"/>
                                        </p:tgtEl>
                                        <p:attrNameLst>
                                          <p:attrName>style.visibility</p:attrName>
                                        </p:attrNameLst>
                                      </p:cBhvr>
                                      <p:to>
                                        <p:strVal val="visible"/>
                                      </p:to>
                                    </p:set>
                                    <p:anim calcmode="lin" valueType="num">
                                      <p:cBhvr additive="base">
                                        <p:cTn id="890" dur="3000" fill="hold"/>
                                        <p:tgtEl>
                                          <p:spTgt spid="22"/>
                                        </p:tgtEl>
                                        <p:attrNameLst>
                                          <p:attrName>ppt_x</p:attrName>
                                        </p:attrNameLst>
                                      </p:cBhvr>
                                      <p:tavLst>
                                        <p:tav tm="0">
                                          <p:val>
                                            <p:strVal val="1+#ppt_w/2"/>
                                          </p:val>
                                        </p:tav>
                                        <p:tav tm="100000">
                                          <p:val>
                                            <p:strVal val="#ppt_x"/>
                                          </p:val>
                                        </p:tav>
                                      </p:tavLst>
                                    </p:anim>
                                    <p:anim calcmode="lin" valueType="num">
                                      <p:cBhvr additive="base">
                                        <p:cTn id="891" dur="3000" fill="hold"/>
                                        <p:tgtEl>
                                          <p:spTgt spid="22"/>
                                        </p:tgtEl>
                                        <p:attrNameLst>
                                          <p:attrName>ppt_y</p:attrName>
                                        </p:attrNameLst>
                                      </p:cBhvr>
                                      <p:tavLst>
                                        <p:tav tm="0">
                                          <p:val>
                                            <p:strVal val="0-#ppt_h/2"/>
                                          </p:val>
                                        </p:tav>
                                        <p:tav tm="100000">
                                          <p:val>
                                            <p:strVal val="#ppt_y"/>
                                          </p:val>
                                        </p:tav>
                                      </p:tavLst>
                                    </p:anim>
                                  </p:childTnLst>
                                </p:cTn>
                              </p:par>
                            </p:childTnLst>
                          </p:cTn>
                        </p:par>
                        <p:par>
                          <p:cTn id="892" fill="hold">
                            <p:stCondLst>
                              <p:cond delay="3000"/>
                            </p:stCondLst>
                            <p:childTnLst>
                              <p:par>
                                <p:cTn id="893" presetID="13" presetClass="exit" presetSubtype="32" fill="hold" grpId="3" nodeType="afterEffect">
                                  <p:stCondLst>
                                    <p:cond delay="0"/>
                                  </p:stCondLst>
                                  <p:childTnLst>
                                    <p:animEffect transition="out" filter="plus(out)">
                                      <p:cBhvr>
                                        <p:cTn id="894" dur="3000"/>
                                        <p:tgtEl>
                                          <p:spTgt spid="5"/>
                                        </p:tgtEl>
                                      </p:cBhvr>
                                    </p:animEffect>
                                    <p:set>
                                      <p:cBhvr>
                                        <p:cTn id="895" dur="1" fill="hold">
                                          <p:stCondLst>
                                            <p:cond delay="2999"/>
                                          </p:stCondLst>
                                        </p:cTn>
                                        <p:tgtEl>
                                          <p:spTgt spid="5"/>
                                        </p:tgtEl>
                                        <p:attrNameLst>
                                          <p:attrName>style.visibility</p:attrName>
                                        </p:attrNameLst>
                                      </p:cBhvr>
                                      <p:to>
                                        <p:strVal val="hidden"/>
                                      </p:to>
                                    </p:set>
                                  </p:childTnLst>
                                </p:cTn>
                              </p:par>
                              <p:par>
                                <p:cTn id="896" presetID="13" presetClass="exit" presetSubtype="32" fill="hold" grpId="3" nodeType="withEffect">
                                  <p:stCondLst>
                                    <p:cond delay="0"/>
                                  </p:stCondLst>
                                  <p:childTnLst>
                                    <p:animEffect transition="out" filter="plus(out)">
                                      <p:cBhvr>
                                        <p:cTn id="897" dur="3000"/>
                                        <p:tgtEl>
                                          <p:spTgt spid="6"/>
                                        </p:tgtEl>
                                      </p:cBhvr>
                                    </p:animEffect>
                                    <p:set>
                                      <p:cBhvr>
                                        <p:cTn id="898" dur="1" fill="hold">
                                          <p:stCondLst>
                                            <p:cond delay="2999"/>
                                          </p:stCondLst>
                                        </p:cTn>
                                        <p:tgtEl>
                                          <p:spTgt spid="6"/>
                                        </p:tgtEl>
                                        <p:attrNameLst>
                                          <p:attrName>style.visibility</p:attrName>
                                        </p:attrNameLst>
                                      </p:cBhvr>
                                      <p:to>
                                        <p:strVal val="hidden"/>
                                      </p:to>
                                    </p:set>
                                  </p:childTnLst>
                                </p:cTn>
                              </p:par>
                              <p:par>
                                <p:cTn id="899" presetID="13" presetClass="exit" presetSubtype="32" fill="hold" grpId="3" nodeType="withEffect">
                                  <p:stCondLst>
                                    <p:cond delay="0"/>
                                  </p:stCondLst>
                                  <p:childTnLst>
                                    <p:animEffect transition="out" filter="plus(out)">
                                      <p:cBhvr>
                                        <p:cTn id="900" dur="3000"/>
                                        <p:tgtEl>
                                          <p:spTgt spid="7"/>
                                        </p:tgtEl>
                                      </p:cBhvr>
                                    </p:animEffect>
                                    <p:set>
                                      <p:cBhvr>
                                        <p:cTn id="901" dur="1" fill="hold">
                                          <p:stCondLst>
                                            <p:cond delay="2999"/>
                                          </p:stCondLst>
                                        </p:cTn>
                                        <p:tgtEl>
                                          <p:spTgt spid="7"/>
                                        </p:tgtEl>
                                        <p:attrNameLst>
                                          <p:attrName>style.visibility</p:attrName>
                                        </p:attrNameLst>
                                      </p:cBhvr>
                                      <p:to>
                                        <p:strVal val="hidden"/>
                                      </p:to>
                                    </p:set>
                                  </p:childTnLst>
                                </p:cTn>
                              </p:par>
                              <p:par>
                                <p:cTn id="902" presetID="13" presetClass="exit" presetSubtype="32" fill="hold" grpId="3" nodeType="withEffect">
                                  <p:stCondLst>
                                    <p:cond delay="0"/>
                                  </p:stCondLst>
                                  <p:childTnLst>
                                    <p:animEffect transition="out" filter="plus(out)">
                                      <p:cBhvr>
                                        <p:cTn id="903" dur="3000"/>
                                        <p:tgtEl>
                                          <p:spTgt spid="8"/>
                                        </p:tgtEl>
                                      </p:cBhvr>
                                    </p:animEffect>
                                    <p:set>
                                      <p:cBhvr>
                                        <p:cTn id="904" dur="1" fill="hold">
                                          <p:stCondLst>
                                            <p:cond delay="2999"/>
                                          </p:stCondLst>
                                        </p:cTn>
                                        <p:tgtEl>
                                          <p:spTgt spid="8"/>
                                        </p:tgtEl>
                                        <p:attrNameLst>
                                          <p:attrName>style.visibility</p:attrName>
                                        </p:attrNameLst>
                                      </p:cBhvr>
                                      <p:to>
                                        <p:strVal val="hidden"/>
                                      </p:to>
                                    </p:set>
                                  </p:childTnLst>
                                </p:cTn>
                              </p:par>
                              <p:par>
                                <p:cTn id="905" presetID="13" presetClass="exit" presetSubtype="32" fill="hold" grpId="3" nodeType="withEffect">
                                  <p:stCondLst>
                                    <p:cond delay="0"/>
                                  </p:stCondLst>
                                  <p:childTnLst>
                                    <p:animEffect transition="out" filter="plus(out)">
                                      <p:cBhvr>
                                        <p:cTn id="906" dur="3000"/>
                                        <p:tgtEl>
                                          <p:spTgt spid="9"/>
                                        </p:tgtEl>
                                      </p:cBhvr>
                                    </p:animEffect>
                                    <p:set>
                                      <p:cBhvr>
                                        <p:cTn id="907" dur="1" fill="hold">
                                          <p:stCondLst>
                                            <p:cond delay="2999"/>
                                          </p:stCondLst>
                                        </p:cTn>
                                        <p:tgtEl>
                                          <p:spTgt spid="9"/>
                                        </p:tgtEl>
                                        <p:attrNameLst>
                                          <p:attrName>style.visibility</p:attrName>
                                        </p:attrNameLst>
                                      </p:cBhvr>
                                      <p:to>
                                        <p:strVal val="hidden"/>
                                      </p:to>
                                    </p:set>
                                  </p:childTnLst>
                                </p:cTn>
                              </p:par>
                              <p:par>
                                <p:cTn id="908" presetID="13" presetClass="exit" presetSubtype="32" fill="hold" grpId="3" nodeType="withEffect">
                                  <p:stCondLst>
                                    <p:cond delay="0"/>
                                  </p:stCondLst>
                                  <p:childTnLst>
                                    <p:animEffect transition="out" filter="plus(out)">
                                      <p:cBhvr>
                                        <p:cTn id="909" dur="3000"/>
                                        <p:tgtEl>
                                          <p:spTgt spid="10"/>
                                        </p:tgtEl>
                                      </p:cBhvr>
                                    </p:animEffect>
                                    <p:set>
                                      <p:cBhvr>
                                        <p:cTn id="910" dur="1" fill="hold">
                                          <p:stCondLst>
                                            <p:cond delay="2999"/>
                                          </p:stCondLst>
                                        </p:cTn>
                                        <p:tgtEl>
                                          <p:spTgt spid="10"/>
                                        </p:tgtEl>
                                        <p:attrNameLst>
                                          <p:attrName>style.visibility</p:attrName>
                                        </p:attrNameLst>
                                      </p:cBhvr>
                                      <p:to>
                                        <p:strVal val="hidden"/>
                                      </p:to>
                                    </p:set>
                                  </p:childTnLst>
                                </p:cTn>
                              </p:par>
                              <p:par>
                                <p:cTn id="911" presetID="13" presetClass="exit" presetSubtype="32" fill="hold" grpId="3" nodeType="withEffect">
                                  <p:stCondLst>
                                    <p:cond delay="0"/>
                                  </p:stCondLst>
                                  <p:childTnLst>
                                    <p:animEffect transition="out" filter="plus(out)">
                                      <p:cBhvr>
                                        <p:cTn id="912" dur="3000"/>
                                        <p:tgtEl>
                                          <p:spTgt spid="11"/>
                                        </p:tgtEl>
                                      </p:cBhvr>
                                    </p:animEffect>
                                    <p:set>
                                      <p:cBhvr>
                                        <p:cTn id="913" dur="1" fill="hold">
                                          <p:stCondLst>
                                            <p:cond delay="2999"/>
                                          </p:stCondLst>
                                        </p:cTn>
                                        <p:tgtEl>
                                          <p:spTgt spid="11"/>
                                        </p:tgtEl>
                                        <p:attrNameLst>
                                          <p:attrName>style.visibility</p:attrName>
                                        </p:attrNameLst>
                                      </p:cBhvr>
                                      <p:to>
                                        <p:strVal val="hidden"/>
                                      </p:to>
                                    </p:set>
                                  </p:childTnLst>
                                </p:cTn>
                              </p:par>
                              <p:par>
                                <p:cTn id="914" presetID="13" presetClass="exit" presetSubtype="32" fill="hold" grpId="3" nodeType="withEffect">
                                  <p:stCondLst>
                                    <p:cond delay="0"/>
                                  </p:stCondLst>
                                  <p:childTnLst>
                                    <p:animEffect transition="out" filter="plus(out)">
                                      <p:cBhvr>
                                        <p:cTn id="915" dur="3000"/>
                                        <p:tgtEl>
                                          <p:spTgt spid="12"/>
                                        </p:tgtEl>
                                      </p:cBhvr>
                                    </p:animEffect>
                                    <p:set>
                                      <p:cBhvr>
                                        <p:cTn id="916" dur="1" fill="hold">
                                          <p:stCondLst>
                                            <p:cond delay="2999"/>
                                          </p:stCondLst>
                                        </p:cTn>
                                        <p:tgtEl>
                                          <p:spTgt spid="12"/>
                                        </p:tgtEl>
                                        <p:attrNameLst>
                                          <p:attrName>style.visibility</p:attrName>
                                        </p:attrNameLst>
                                      </p:cBhvr>
                                      <p:to>
                                        <p:strVal val="hidden"/>
                                      </p:to>
                                    </p:set>
                                  </p:childTnLst>
                                </p:cTn>
                              </p:par>
                              <p:par>
                                <p:cTn id="917" presetID="13" presetClass="exit" presetSubtype="32" fill="hold" grpId="3" nodeType="withEffect">
                                  <p:stCondLst>
                                    <p:cond delay="0"/>
                                  </p:stCondLst>
                                  <p:childTnLst>
                                    <p:animEffect transition="out" filter="plus(out)">
                                      <p:cBhvr>
                                        <p:cTn id="918" dur="3000"/>
                                        <p:tgtEl>
                                          <p:spTgt spid="13"/>
                                        </p:tgtEl>
                                      </p:cBhvr>
                                    </p:animEffect>
                                    <p:set>
                                      <p:cBhvr>
                                        <p:cTn id="919" dur="1" fill="hold">
                                          <p:stCondLst>
                                            <p:cond delay="2999"/>
                                          </p:stCondLst>
                                        </p:cTn>
                                        <p:tgtEl>
                                          <p:spTgt spid="13"/>
                                        </p:tgtEl>
                                        <p:attrNameLst>
                                          <p:attrName>style.visibility</p:attrName>
                                        </p:attrNameLst>
                                      </p:cBhvr>
                                      <p:to>
                                        <p:strVal val="hidden"/>
                                      </p:to>
                                    </p:set>
                                  </p:childTnLst>
                                </p:cTn>
                              </p:par>
                              <p:par>
                                <p:cTn id="920" presetID="13" presetClass="exit" presetSubtype="32" fill="hold" grpId="3" nodeType="withEffect">
                                  <p:stCondLst>
                                    <p:cond delay="0"/>
                                  </p:stCondLst>
                                  <p:childTnLst>
                                    <p:animEffect transition="out" filter="plus(out)">
                                      <p:cBhvr>
                                        <p:cTn id="921" dur="3000"/>
                                        <p:tgtEl>
                                          <p:spTgt spid="14"/>
                                        </p:tgtEl>
                                      </p:cBhvr>
                                    </p:animEffect>
                                    <p:set>
                                      <p:cBhvr>
                                        <p:cTn id="922" dur="1" fill="hold">
                                          <p:stCondLst>
                                            <p:cond delay="2999"/>
                                          </p:stCondLst>
                                        </p:cTn>
                                        <p:tgtEl>
                                          <p:spTgt spid="14"/>
                                        </p:tgtEl>
                                        <p:attrNameLst>
                                          <p:attrName>style.visibility</p:attrName>
                                        </p:attrNameLst>
                                      </p:cBhvr>
                                      <p:to>
                                        <p:strVal val="hidden"/>
                                      </p:to>
                                    </p:set>
                                  </p:childTnLst>
                                </p:cTn>
                              </p:par>
                              <p:par>
                                <p:cTn id="923" presetID="13" presetClass="exit" presetSubtype="32" fill="hold" grpId="3" nodeType="withEffect">
                                  <p:stCondLst>
                                    <p:cond delay="0"/>
                                  </p:stCondLst>
                                  <p:childTnLst>
                                    <p:animEffect transition="out" filter="plus(out)">
                                      <p:cBhvr>
                                        <p:cTn id="924" dur="3000"/>
                                        <p:tgtEl>
                                          <p:spTgt spid="15"/>
                                        </p:tgtEl>
                                      </p:cBhvr>
                                    </p:animEffect>
                                    <p:set>
                                      <p:cBhvr>
                                        <p:cTn id="925" dur="1" fill="hold">
                                          <p:stCondLst>
                                            <p:cond delay="2999"/>
                                          </p:stCondLst>
                                        </p:cTn>
                                        <p:tgtEl>
                                          <p:spTgt spid="15"/>
                                        </p:tgtEl>
                                        <p:attrNameLst>
                                          <p:attrName>style.visibility</p:attrName>
                                        </p:attrNameLst>
                                      </p:cBhvr>
                                      <p:to>
                                        <p:strVal val="hidden"/>
                                      </p:to>
                                    </p:set>
                                  </p:childTnLst>
                                </p:cTn>
                              </p:par>
                              <p:par>
                                <p:cTn id="926" presetID="13" presetClass="exit" presetSubtype="32" fill="hold" grpId="3" nodeType="withEffect">
                                  <p:stCondLst>
                                    <p:cond delay="0"/>
                                  </p:stCondLst>
                                  <p:childTnLst>
                                    <p:animEffect transition="out" filter="plus(out)">
                                      <p:cBhvr>
                                        <p:cTn id="927" dur="3000"/>
                                        <p:tgtEl>
                                          <p:spTgt spid="16"/>
                                        </p:tgtEl>
                                      </p:cBhvr>
                                    </p:animEffect>
                                    <p:set>
                                      <p:cBhvr>
                                        <p:cTn id="928" dur="1" fill="hold">
                                          <p:stCondLst>
                                            <p:cond delay="2999"/>
                                          </p:stCondLst>
                                        </p:cTn>
                                        <p:tgtEl>
                                          <p:spTgt spid="16"/>
                                        </p:tgtEl>
                                        <p:attrNameLst>
                                          <p:attrName>style.visibility</p:attrName>
                                        </p:attrNameLst>
                                      </p:cBhvr>
                                      <p:to>
                                        <p:strVal val="hidden"/>
                                      </p:to>
                                    </p:set>
                                  </p:childTnLst>
                                </p:cTn>
                              </p:par>
                              <p:par>
                                <p:cTn id="929" presetID="13" presetClass="exit" presetSubtype="32" fill="hold" grpId="3" nodeType="withEffect">
                                  <p:stCondLst>
                                    <p:cond delay="0"/>
                                  </p:stCondLst>
                                  <p:childTnLst>
                                    <p:animEffect transition="out" filter="plus(out)">
                                      <p:cBhvr>
                                        <p:cTn id="930" dur="3000"/>
                                        <p:tgtEl>
                                          <p:spTgt spid="17"/>
                                        </p:tgtEl>
                                      </p:cBhvr>
                                    </p:animEffect>
                                    <p:set>
                                      <p:cBhvr>
                                        <p:cTn id="931" dur="1" fill="hold">
                                          <p:stCondLst>
                                            <p:cond delay="2999"/>
                                          </p:stCondLst>
                                        </p:cTn>
                                        <p:tgtEl>
                                          <p:spTgt spid="17"/>
                                        </p:tgtEl>
                                        <p:attrNameLst>
                                          <p:attrName>style.visibility</p:attrName>
                                        </p:attrNameLst>
                                      </p:cBhvr>
                                      <p:to>
                                        <p:strVal val="hidden"/>
                                      </p:to>
                                    </p:set>
                                  </p:childTnLst>
                                </p:cTn>
                              </p:par>
                              <p:par>
                                <p:cTn id="932" presetID="13" presetClass="exit" presetSubtype="32" fill="hold" grpId="3" nodeType="withEffect">
                                  <p:stCondLst>
                                    <p:cond delay="0"/>
                                  </p:stCondLst>
                                  <p:childTnLst>
                                    <p:animEffect transition="out" filter="plus(out)">
                                      <p:cBhvr>
                                        <p:cTn id="933" dur="3000"/>
                                        <p:tgtEl>
                                          <p:spTgt spid="18"/>
                                        </p:tgtEl>
                                      </p:cBhvr>
                                    </p:animEffect>
                                    <p:set>
                                      <p:cBhvr>
                                        <p:cTn id="934" dur="1" fill="hold">
                                          <p:stCondLst>
                                            <p:cond delay="2999"/>
                                          </p:stCondLst>
                                        </p:cTn>
                                        <p:tgtEl>
                                          <p:spTgt spid="18"/>
                                        </p:tgtEl>
                                        <p:attrNameLst>
                                          <p:attrName>style.visibility</p:attrName>
                                        </p:attrNameLst>
                                      </p:cBhvr>
                                      <p:to>
                                        <p:strVal val="hidden"/>
                                      </p:to>
                                    </p:set>
                                  </p:childTnLst>
                                </p:cTn>
                              </p:par>
                              <p:par>
                                <p:cTn id="935" presetID="13" presetClass="exit" presetSubtype="32" fill="hold" grpId="3" nodeType="withEffect">
                                  <p:stCondLst>
                                    <p:cond delay="0"/>
                                  </p:stCondLst>
                                  <p:childTnLst>
                                    <p:animEffect transition="out" filter="plus(out)">
                                      <p:cBhvr>
                                        <p:cTn id="936" dur="3000"/>
                                        <p:tgtEl>
                                          <p:spTgt spid="19"/>
                                        </p:tgtEl>
                                      </p:cBhvr>
                                    </p:animEffect>
                                    <p:set>
                                      <p:cBhvr>
                                        <p:cTn id="937" dur="1" fill="hold">
                                          <p:stCondLst>
                                            <p:cond delay="2999"/>
                                          </p:stCondLst>
                                        </p:cTn>
                                        <p:tgtEl>
                                          <p:spTgt spid="19"/>
                                        </p:tgtEl>
                                        <p:attrNameLst>
                                          <p:attrName>style.visibility</p:attrName>
                                        </p:attrNameLst>
                                      </p:cBhvr>
                                      <p:to>
                                        <p:strVal val="hidden"/>
                                      </p:to>
                                    </p:set>
                                  </p:childTnLst>
                                </p:cTn>
                              </p:par>
                              <p:par>
                                <p:cTn id="938" presetID="13" presetClass="exit" presetSubtype="32" fill="hold" grpId="3" nodeType="withEffect">
                                  <p:stCondLst>
                                    <p:cond delay="0"/>
                                  </p:stCondLst>
                                  <p:childTnLst>
                                    <p:animEffect transition="out" filter="plus(out)">
                                      <p:cBhvr>
                                        <p:cTn id="939" dur="3000"/>
                                        <p:tgtEl>
                                          <p:spTgt spid="20"/>
                                        </p:tgtEl>
                                      </p:cBhvr>
                                    </p:animEffect>
                                    <p:set>
                                      <p:cBhvr>
                                        <p:cTn id="940" dur="1" fill="hold">
                                          <p:stCondLst>
                                            <p:cond delay="2999"/>
                                          </p:stCondLst>
                                        </p:cTn>
                                        <p:tgtEl>
                                          <p:spTgt spid="20"/>
                                        </p:tgtEl>
                                        <p:attrNameLst>
                                          <p:attrName>style.visibility</p:attrName>
                                        </p:attrNameLst>
                                      </p:cBhvr>
                                      <p:to>
                                        <p:strVal val="hidden"/>
                                      </p:to>
                                    </p:set>
                                  </p:childTnLst>
                                </p:cTn>
                              </p:par>
                              <p:par>
                                <p:cTn id="941" presetID="13" presetClass="exit" presetSubtype="32" fill="hold" grpId="3" nodeType="withEffect">
                                  <p:stCondLst>
                                    <p:cond delay="0"/>
                                  </p:stCondLst>
                                  <p:childTnLst>
                                    <p:animEffect transition="out" filter="plus(out)">
                                      <p:cBhvr>
                                        <p:cTn id="942" dur="3000"/>
                                        <p:tgtEl>
                                          <p:spTgt spid="21"/>
                                        </p:tgtEl>
                                      </p:cBhvr>
                                    </p:animEffect>
                                    <p:set>
                                      <p:cBhvr>
                                        <p:cTn id="943" dur="1" fill="hold">
                                          <p:stCondLst>
                                            <p:cond delay="2999"/>
                                          </p:stCondLst>
                                        </p:cTn>
                                        <p:tgtEl>
                                          <p:spTgt spid="21"/>
                                        </p:tgtEl>
                                        <p:attrNameLst>
                                          <p:attrName>style.visibility</p:attrName>
                                        </p:attrNameLst>
                                      </p:cBhvr>
                                      <p:to>
                                        <p:strVal val="hidden"/>
                                      </p:to>
                                    </p:set>
                                  </p:childTnLst>
                                </p:cTn>
                              </p:par>
                              <p:par>
                                <p:cTn id="944" presetID="13" presetClass="exit" presetSubtype="32" fill="hold" grpId="3" nodeType="withEffect">
                                  <p:stCondLst>
                                    <p:cond delay="0"/>
                                  </p:stCondLst>
                                  <p:childTnLst>
                                    <p:animEffect transition="out" filter="plus(out)">
                                      <p:cBhvr>
                                        <p:cTn id="945" dur="3000"/>
                                        <p:tgtEl>
                                          <p:spTgt spid="22"/>
                                        </p:tgtEl>
                                      </p:cBhvr>
                                    </p:animEffect>
                                    <p:set>
                                      <p:cBhvr>
                                        <p:cTn id="946" dur="1" fill="hold">
                                          <p:stCondLst>
                                            <p:cond delay="2999"/>
                                          </p:stCondLst>
                                        </p:cTn>
                                        <p:tgtEl>
                                          <p:spTgt spid="22"/>
                                        </p:tgtEl>
                                        <p:attrNameLst>
                                          <p:attrName>style.visibility</p:attrName>
                                        </p:attrNameLst>
                                      </p:cBhvr>
                                      <p:to>
                                        <p:strVal val="hidden"/>
                                      </p:to>
                                    </p:set>
                                  </p:childTnLst>
                                </p:cTn>
                              </p:par>
                              <p:par>
                                <p:cTn id="947" presetID="13" presetClass="exit" presetSubtype="32" fill="hold" grpId="3" nodeType="withEffect">
                                  <p:stCondLst>
                                    <p:cond delay="0"/>
                                  </p:stCondLst>
                                  <p:childTnLst>
                                    <p:animEffect transition="out" filter="plus(out)">
                                      <p:cBhvr>
                                        <p:cTn id="948" dur="3000"/>
                                        <p:tgtEl>
                                          <p:spTgt spid="23"/>
                                        </p:tgtEl>
                                      </p:cBhvr>
                                    </p:animEffect>
                                    <p:set>
                                      <p:cBhvr>
                                        <p:cTn id="949" dur="1" fill="hold">
                                          <p:stCondLst>
                                            <p:cond delay="2999"/>
                                          </p:stCondLst>
                                        </p:cTn>
                                        <p:tgtEl>
                                          <p:spTgt spid="23"/>
                                        </p:tgtEl>
                                        <p:attrNameLst>
                                          <p:attrName>style.visibility</p:attrName>
                                        </p:attrNameLst>
                                      </p:cBhvr>
                                      <p:to>
                                        <p:strVal val="hidden"/>
                                      </p:to>
                                    </p:set>
                                  </p:childTnLst>
                                </p:cTn>
                              </p:par>
                              <p:par>
                                <p:cTn id="950" presetID="13" presetClass="exit" presetSubtype="32" fill="hold" grpId="3" nodeType="withEffect">
                                  <p:stCondLst>
                                    <p:cond delay="0"/>
                                  </p:stCondLst>
                                  <p:childTnLst>
                                    <p:animEffect transition="out" filter="plus(out)">
                                      <p:cBhvr>
                                        <p:cTn id="951" dur="3000"/>
                                        <p:tgtEl>
                                          <p:spTgt spid="24"/>
                                        </p:tgtEl>
                                      </p:cBhvr>
                                    </p:animEffect>
                                    <p:set>
                                      <p:cBhvr>
                                        <p:cTn id="952" dur="1" fill="hold">
                                          <p:stCondLst>
                                            <p:cond delay="2999"/>
                                          </p:stCondLst>
                                        </p:cTn>
                                        <p:tgtEl>
                                          <p:spTgt spid="24"/>
                                        </p:tgtEl>
                                        <p:attrNameLst>
                                          <p:attrName>style.visibility</p:attrName>
                                        </p:attrNameLst>
                                      </p:cBhvr>
                                      <p:to>
                                        <p:strVal val="hidden"/>
                                      </p:to>
                                    </p:set>
                                  </p:childTnLst>
                                </p:cTn>
                              </p:par>
                              <p:par>
                                <p:cTn id="953" presetID="13" presetClass="exit" presetSubtype="32" fill="hold" grpId="3" nodeType="withEffect">
                                  <p:stCondLst>
                                    <p:cond delay="0"/>
                                  </p:stCondLst>
                                  <p:childTnLst>
                                    <p:animEffect transition="out" filter="plus(out)">
                                      <p:cBhvr>
                                        <p:cTn id="954" dur="3000"/>
                                        <p:tgtEl>
                                          <p:spTgt spid="25"/>
                                        </p:tgtEl>
                                      </p:cBhvr>
                                    </p:animEffect>
                                    <p:set>
                                      <p:cBhvr>
                                        <p:cTn id="955" dur="1" fill="hold">
                                          <p:stCondLst>
                                            <p:cond delay="2999"/>
                                          </p:stCondLst>
                                        </p:cTn>
                                        <p:tgtEl>
                                          <p:spTgt spid="25"/>
                                        </p:tgtEl>
                                        <p:attrNameLst>
                                          <p:attrName>style.visibility</p:attrName>
                                        </p:attrNameLst>
                                      </p:cBhvr>
                                      <p:to>
                                        <p:strVal val="hidden"/>
                                      </p:to>
                                    </p:set>
                                  </p:childTnLst>
                                </p:cTn>
                              </p:par>
                              <p:par>
                                <p:cTn id="956" presetID="13" presetClass="exit" presetSubtype="32" fill="hold" grpId="3" nodeType="withEffect">
                                  <p:stCondLst>
                                    <p:cond delay="0"/>
                                  </p:stCondLst>
                                  <p:childTnLst>
                                    <p:animEffect transition="out" filter="plus(out)">
                                      <p:cBhvr>
                                        <p:cTn id="957" dur="3000"/>
                                        <p:tgtEl>
                                          <p:spTgt spid="26"/>
                                        </p:tgtEl>
                                      </p:cBhvr>
                                    </p:animEffect>
                                    <p:set>
                                      <p:cBhvr>
                                        <p:cTn id="958" dur="1" fill="hold">
                                          <p:stCondLst>
                                            <p:cond delay="2999"/>
                                          </p:stCondLst>
                                        </p:cTn>
                                        <p:tgtEl>
                                          <p:spTgt spid="26"/>
                                        </p:tgtEl>
                                        <p:attrNameLst>
                                          <p:attrName>style.visibility</p:attrName>
                                        </p:attrNameLst>
                                      </p:cBhvr>
                                      <p:to>
                                        <p:strVal val="hidden"/>
                                      </p:to>
                                    </p:set>
                                  </p:childTnLst>
                                </p:cTn>
                              </p:par>
                              <p:par>
                                <p:cTn id="959" presetID="13" presetClass="exit" presetSubtype="32" fill="hold" grpId="3" nodeType="withEffect">
                                  <p:stCondLst>
                                    <p:cond delay="0"/>
                                  </p:stCondLst>
                                  <p:childTnLst>
                                    <p:animEffect transition="out" filter="plus(out)">
                                      <p:cBhvr>
                                        <p:cTn id="960" dur="3000"/>
                                        <p:tgtEl>
                                          <p:spTgt spid="27"/>
                                        </p:tgtEl>
                                      </p:cBhvr>
                                    </p:animEffect>
                                    <p:set>
                                      <p:cBhvr>
                                        <p:cTn id="961" dur="1" fill="hold">
                                          <p:stCondLst>
                                            <p:cond delay="2999"/>
                                          </p:stCondLst>
                                        </p:cTn>
                                        <p:tgtEl>
                                          <p:spTgt spid="27"/>
                                        </p:tgtEl>
                                        <p:attrNameLst>
                                          <p:attrName>style.visibility</p:attrName>
                                        </p:attrNameLst>
                                      </p:cBhvr>
                                      <p:to>
                                        <p:strVal val="hidden"/>
                                      </p:to>
                                    </p:set>
                                  </p:childTnLst>
                                </p:cTn>
                              </p:par>
                              <p:par>
                                <p:cTn id="962" presetID="13" presetClass="exit" presetSubtype="32" fill="hold" grpId="3" nodeType="withEffect">
                                  <p:stCondLst>
                                    <p:cond delay="0"/>
                                  </p:stCondLst>
                                  <p:childTnLst>
                                    <p:animEffect transition="out" filter="plus(out)">
                                      <p:cBhvr>
                                        <p:cTn id="963" dur="3000"/>
                                        <p:tgtEl>
                                          <p:spTgt spid="28"/>
                                        </p:tgtEl>
                                      </p:cBhvr>
                                    </p:animEffect>
                                    <p:set>
                                      <p:cBhvr>
                                        <p:cTn id="964" dur="1" fill="hold">
                                          <p:stCondLst>
                                            <p:cond delay="2999"/>
                                          </p:stCondLst>
                                        </p:cTn>
                                        <p:tgtEl>
                                          <p:spTgt spid="28"/>
                                        </p:tgtEl>
                                        <p:attrNameLst>
                                          <p:attrName>style.visibility</p:attrName>
                                        </p:attrNameLst>
                                      </p:cBhvr>
                                      <p:to>
                                        <p:strVal val="hidden"/>
                                      </p:to>
                                    </p:set>
                                  </p:childTnLst>
                                </p:cTn>
                              </p:par>
                              <p:par>
                                <p:cTn id="965" presetID="13" presetClass="exit" presetSubtype="32" fill="hold" grpId="3" nodeType="withEffect">
                                  <p:stCondLst>
                                    <p:cond delay="0"/>
                                  </p:stCondLst>
                                  <p:childTnLst>
                                    <p:animEffect transition="out" filter="plus(out)">
                                      <p:cBhvr>
                                        <p:cTn id="966" dur="3000"/>
                                        <p:tgtEl>
                                          <p:spTgt spid="29"/>
                                        </p:tgtEl>
                                      </p:cBhvr>
                                    </p:animEffect>
                                    <p:set>
                                      <p:cBhvr>
                                        <p:cTn id="967" dur="1" fill="hold">
                                          <p:stCondLst>
                                            <p:cond delay="2999"/>
                                          </p:stCondLst>
                                        </p:cTn>
                                        <p:tgtEl>
                                          <p:spTgt spid="29"/>
                                        </p:tgtEl>
                                        <p:attrNameLst>
                                          <p:attrName>style.visibility</p:attrName>
                                        </p:attrNameLst>
                                      </p:cBhvr>
                                      <p:to>
                                        <p:strVal val="hidden"/>
                                      </p:to>
                                    </p:set>
                                  </p:childTnLst>
                                </p:cTn>
                              </p:par>
                              <p:par>
                                <p:cTn id="968" presetID="13" presetClass="exit" presetSubtype="32" fill="hold" grpId="3" nodeType="withEffect">
                                  <p:stCondLst>
                                    <p:cond delay="0"/>
                                  </p:stCondLst>
                                  <p:childTnLst>
                                    <p:animEffect transition="out" filter="plus(out)">
                                      <p:cBhvr>
                                        <p:cTn id="969" dur="3000"/>
                                        <p:tgtEl>
                                          <p:spTgt spid="30"/>
                                        </p:tgtEl>
                                      </p:cBhvr>
                                    </p:animEffect>
                                    <p:set>
                                      <p:cBhvr>
                                        <p:cTn id="970" dur="1" fill="hold">
                                          <p:stCondLst>
                                            <p:cond delay="2999"/>
                                          </p:stCondLst>
                                        </p:cTn>
                                        <p:tgtEl>
                                          <p:spTgt spid="30"/>
                                        </p:tgtEl>
                                        <p:attrNameLst>
                                          <p:attrName>style.visibility</p:attrName>
                                        </p:attrNameLst>
                                      </p:cBhvr>
                                      <p:to>
                                        <p:strVal val="hidden"/>
                                      </p:to>
                                    </p:set>
                                  </p:childTnLst>
                                </p:cTn>
                              </p:par>
                              <p:par>
                                <p:cTn id="971" presetID="13" presetClass="exit" presetSubtype="32" fill="hold" grpId="3" nodeType="withEffect">
                                  <p:stCondLst>
                                    <p:cond delay="0"/>
                                  </p:stCondLst>
                                  <p:childTnLst>
                                    <p:animEffect transition="out" filter="plus(out)">
                                      <p:cBhvr>
                                        <p:cTn id="972" dur="3000"/>
                                        <p:tgtEl>
                                          <p:spTgt spid="31"/>
                                        </p:tgtEl>
                                      </p:cBhvr>
                                    </p:animEffect>
                                    <p:set>
                                      <p:cBhvr>
                                        <p:cTn id="973" dur="1" fill="hold">
                                          <p:stCondLst>
                                            <p:cond delay="2999"/>
                                          </p:stCondLst>
                                        </p:cTn>
                                        <p:tgtEl>
                                          <p:spTgt spid="31"/>
                                        </p:tgtEl>
                                        <p:attrNameLst>
                                          <p:attrName>style.visibility</p:attrName>
                                        </p:attrNameLst>
                                      </p:cBhvr>
                                      <p:to>
                                        <p:strVal val="hidden"/>
                                      </p:to>
                                    </p:set>
                                  </p:childTnLst>
                                </p:cTn>
                              </p:par>
                              <p:par>
                                <p:cTn id="974" presetID="13" presetClass="exit" presetSubtype="32" fill="hold" grpId="3" nodeType="withEffect">
                                  <p:stCondLst>
                                    <p:cond delay="0"/>
                                  </p:stCondLst>
                                  <p:childTnLst>
                                    <p:animEffect transition="out" filter="plus(out)">
                                      <p:cBhvr>
                                        <p:cTn id="975" dur="3000"/>
                                        <p:tgtEl>
                                          <p:spTgt spid="32"/>
                                        </p:tgtEl>
                                      </p:cBhvr>
                                    </p:animEffect>
                                    <p:set>
                                      <p:cBhvr>
                                        <p:cTn id="976" dur="1" fill="hold">
                                          <p:stCondLst>
                                            <p:cond delay="2999"/>
                                          </p:stCondLst>
                                        </p:cTn>
                                        <p:tgtEl>
                                          <p:spTgt spid="32"/>
                                        </p:tgtEl>
                                        <p:attrNameLst>
                                          <p:attrName>style.visibility</p:attrName>
                                        </p:attrNameLst>
                                      </p:cBhvr>
                                      <p:to>
                                        <p:strVal val="hidden"/>
                                      </p:to>
                                    </p:set>
                                  </p:childTnLst>
                                </p:cTn>
                              </p:par>
                              <p:par>
                                <p:cTn id="977" presetID="13" presetClass="exit" presetSubtype="32" fill="hold" grpId="3" nodeType="withEffect">
                                  <p:stCondLst>
                                    <p:cond delay="0"/>
                                  </p:stCondLst>
                                  <p:childTnLst>
                                    <p:animEffect transition="out" filter="plus(out)">
                                      <p:cBhvr>
                                        <p:cTn id="978" dur="3000"/>
                                        <p:tgtEl>
                                          <p:spTgt spid="33"/>
                                        </p:tgtEl>
                                      </p:cBhvr>
                                    </p:animEffect>
                                    <p:set>
                                      <p:cBhvr>
                                        <p:cTn id="979" dur="1" fill="hold">
                                          <p:stCondLst>
                                            <p:cond delay="2999"/>
                                          </p:stCondLst>
                                        </p:cTn>
                                        <p:tgtEl>
                                          <p:spTgt spid="33"/>
                                        </p:tgtEl>
                                        <p:attrNameLst>
                                          <p:attrName>style.visibility</p:attrName>
                                        </p:attrNameLst>
                                      </p:cBhvr>
                                      <p:to>
                                        <p:strVal val="hidden"/>
                                      </p:to>
                                    </p:set>
                                  </p:childTnLst>
                                </p:cTn>
                              </p:par>
                              <p:par>
                                <p:cTn id="980" presetID="13" presetClass="exit" presetSubtype="32" fill="hold" grpId="3" nodeType="withEffect">
                                  <p:stCondLst>
                                    <p:cond delay="0"/>
                                  </p:stCondLst>
                                  <p:childTnLst>
                                    <p:animEffect transition="out" filter="plus(out)">
                                      <p:cBhvr>
                                        <p:cTn id="981" dur="3000"/>
                                        <p:tgtEl>
                                          <p:spTgt spid="34"/>
                                        </p:tgtEl>
                                      </p:cBhvr>
                                    </p:animEffect>
                                    <p:set>
                                      <p:cBhvr>
                                        <p:cTn id="982" dur="1" fill="hold">
                                          <p:stCondLst>
                                            <p:cond delay="2999"/>
                                          </p:stCondLst>
                                        </p:cTn>
                                        <p:tgtEl>
                                          <p:spTgt spid="34"/>
                                        </p:tgtEl>
                                        <p:attrNameLst>
                                          <p:attrName>style.visibility</p:attrName>
                                        </p:attrNameLst>
                                      </p:cBhvr>
                                      <p:to>
                                        <p:strVal val="hidden"/>
                                      </p:to>
                                    </p:set>
                                  </p:childTnLst>
                                </p:cTn>
                              </p:par>
                              <p:par>
                                <p:cTn id="983" presetID="13" presetClass="exit" presetSubtype="32" fill="hold" grpId="3" nodeType="withEffect">
                                  <p:stCondLst>
                                    <p:cond delay="0"/>
                                  </p:stCondLst>
                                  <p:childTnLst>
                                    <p:animEffect transition="out" filter="plus(out)">
                                      <p:cBhvr>
                                        <p:cTn id="984" dur="3000"/>
                                        <p:tgtEl>
                                          <p:spTgt spid="35"/>
                                        </p:tgtEl>
                                      </p:cBhvr>
                                    </p:animEffect>
                                    <p:set>
                                      <p:cBhvr>
                                        <p:cTn id="985" dur="1" fill="hold">
                                          <p:stCondLst>
                                            <p:cond delay="2999"/>
                                          </p:stCondLst>
                                        </p:cTn>
                                        <p:tgtEl>
                                          <p:spTgt spid="35"/>
                                        </p:tgtEl>
                                        <p:attrNameLst>
                                          <p:attrName>style.visibility</p:attrName>
                                        </p:attrNameLst>
                                      </p:cBhvr>
                                      <p:to>
                                        <p:strVal val="hidden"/>
                                      </p:to>
                                    </p:set>
                                  </p:childTnLst>
                                </p:cTn>
                              </p:par>
                              <p:par>
                                <p:cTn id="986" presetID="13" presetClass="exit" presetSubtype="32" fill="hold" grpId="3" nodeType="withEffect">
                                  <p:stCondLst>
                                    <p:cond delay="0"/>
                                  </p:stCondLst>
                                  <p:childTnLst>
                                    <p:animEffect transition="out" filter="plus(out)">
                                      <p:cBhvr>
                                        <p:cTn id="987" dur="3000"/>
                                        <p:tgtEl>
                                          <p:spTgt spid="36"/>
                                        </p:tgtEl>
                                      </p:cBhvr>
                                    </p:animEffect>
                                    <p:set>
                                      <p:cBhvr>
                                        <p:cTn id="988" dur="1" fill="hold">
                                          <p:stCondLst>
                                            <p:cond delay="2999"/>
                                          </p:stCondLst>
                                        </p:cTn>
                                        <p:tgtEl>
                                          <p:spTgt spid="36"/>
                                        </p:tgtEl>
                                        <p:attrNameLst>
                                          <p:attrName>style.visibility</p:attrName>
                                        </p:attrNameLst>
                                      </p:cBhvr>
                                      <p:to>
                                        <p:strVal val="hidden"/>
                                      </p:to>
                                    </p:set>
                                  </p:childTnLst>
                                </p:cTn>
                              </p:par>
                              <p:par>
                                <p:cTn id="989" presetID="13" presetClass="exit" presetSubtype="32" fill="hold" grpId="3" nodeType="withEffect">
                                  <p:stCondLst>
                                    <p:cond delay="0"/>
                                  </p:stCondLst>
                                  <p:childTnLst>
                                    <p:animEffect transition="out" filter="plus(out)">
                                      <p:cBhvr>
                                        <p:cTn id="990" dur="3000"/>
                                        <p:tgtEl>
                                          <p:spTgt spid="37"/>
                                        </p:tgtEl>
                                      </p:cBhvr>
                                    </p:animEffect>
                                    <p:set>
                                      <p:cBhvr>
                                        <p:cTn id="991" dur="1" fill="hold">
                                          <p:stCondLst>
                                            <p:cond delay="2999"/>
                                          </p:stCondLst>
                                        </p:cTn>
                                        <p:tgtEl>
                                          <p:spTgt spid="37"/>
                                        </p:tgtEl>
                                        <p:attrNameLst>
                                          <p:attrName>style.visibility</p:attrName>
                                        </p:attrNameLst>
                                      </p:cBhvr>
                                      <p:to>
                                        <p:strVal val="hidden"/>
                                      </p:to>
                                    </p:set>
                                  </p:childTnLst>
                                </p:cTn>
                              </p:par>
                              <p:par>
                                <p:cTn id="992" presetID="13" presetClass="exit" presetSubtype="32" fill="hold" grpId="3" nodeType="withEffect">
                                  <p:stCondLst>
                                    <p:cond delay="0"/>
                                  </p:stCondLst>
                                  <p:childTnLst>
                                    <p:animEffect transition="out" filter="plus(out)">
                                      <p:cBhvr>
                                        <p:cTn id="993" dur="3000"/>
                                        <p:tgtEl>
                                          <p:spTgt spid="38"/>
                                        </p:tgtEl>
                                      </p:cBhvr>
                                    </p:animEffect>
                                    <p:set>
                                      <p:cBhvr>
                                        <p:cTn id="994" dur="1" fill="hold">
                                          <p:stCondLst>
                                            <p:cond delay="2999"/>
                                          </p:stCondLst>
                                        </p:cTn>
                                        <p:tgtEl>
                                          <p:spTgt spid="38"/>
                                        </p:tgtEl>
                                        <p:attrNameLst>
                                          <p:attrName>style.visibility</p:attrName>
                                        </p:attrNameLst>
                                      </p:cBhvr>
                                      <p:to>
                                        <p:strVal val="hidden"/>
                                      </p:to>
                                    </p:set>
                                  </p:childTnLst>
                                </p:cTn>
                              </p:par>
                              <p:par>
                                <p:cTn id="995" presetID="13" presetClass="exit" presetSubtype="32" fill="hold" grpId="3" nodeType="withEffect">
                                  <p:stCondLst>
                                    <p:cond delay="0"/>
                                  </p:stCondLst>
                                  <p:childTnLst>
                                    <p:animEffect transition="out" filter="plus(out)">
                                      <p:cBhvr>
                                        <p:cTn id="996" dur="3000"/>
                                        <p:tgtEl>
                                          <p:spTgt spid="39"/>
                                        </p:tgtEl>
                                      </p:cBhvr>
                                    </p:animEffect>
                                    <p:set>
                                      <p:cBhvr>
                                        <p:cTn id="997" dur="1" fill="hold">
                                          <p:stCondLst>
                                            <p:cond delay="2999"/>
                                          </p:stCondLst>
                                        </p:cTn>
                                        <p:tgtEl>
                                          <p:spTgt spid="39"/>
                                        </p:tgtEl>
                                        <p:attrNameLst>
                                          <p:attrName>style.visibility</p:attrName>
                                        </p:attrNameLst>
                                      </p:cBhvr>
                                      <p:to>
                                        <p:strVal val="hidden"/>
                                      </p:to>
                                    </p:set>
                                  </p:childTnLst>
                                </p:cTn>
                              </p:par>
                              <p:par>
                                <p:cTn id="998" presetID="13" presetClass="exit" presetSubtype="32" fill="hold" grpId="3" nodeType="withEffect">
                                  <p:stCondLst>
                                    <p:cond delay="0"/>
                                  </p:stCondLst>
                                  <p:childTnLst>
                                    <p:animEffect transition="out" filter="plus(out)">
                                      <p:cBhvr>
                                        <p:cTn id="999" dur="3000"/>
                                        <p:tgtEl>
                                          <p:spTgt spid="40"/>
                                        </p:tgtEl>
                                      </p:cBhvr>
                                    </p:animEffect>
                                    <p:set>
                                      <p:cBhvr>
                                        <p:cTn id="1000" dur="1" fill="hold">
                                          <p:stCondLst>
                                            <p:cond delay="2999"/>
                                          </p:stCondLst>
                                        </p:cTn>
                                        <p:tgtEl>
                                          <p:spTgt spid="40"/>
                                        </p:tgtEl>
                                        <p:attrNameLst>
                                          <p:attrName>style.visibility</p:attrName>
                                        </p:attrNameLst>
                                      </p:cBhvr>
                                      <p:to>
                                        <p:strVal val="hidden"/>
                                      </p:to>
                                    </p:set>
                                  </p:childTnLst>
                                </p:cTn>
                              </p:par>
                              <p:par>
                                <p:cTn id="1001" presetID="13" presetClass="exit" presetSubtype="32" fill="hold" grpId="3" nodeType="withEffect">
                                  <p:stCondLst>
                                    <p:cond delay="0"/>
                                  </p:stCondLst>
                                  <p:childTnLst>
                                    <p:animEffect transition="out" filter="plus(out)">
                                      <p:cBhvr>
                                        <p:cTn id="1002" dur="3000"/>
                                        <p:tgtEl>
                                          <p:spTgt spid="41"/>
                                        </p:tgtEl>
                                      </p:cBhvr>
                                    </p:animEffect>
                                    <p:set>
                                      <p:cBhvr>
                                        <p:cTn id="1003" dur="1" fill="hold">
                                          <p:stCondLst>
                                            <p:cond delay="2999"/>
                                          </p:stCondLst>
                                        </p:cTn>
                                        <p:tgtEl>
                                          <p:spTgt spid="41"/>
                                        </p:tgtEl>
                                        <p:attrNameLst>
                                          <p:attrName>style.visibility</p:attrName>
                                        </p:attrNameLst>
                                      </p:cBhvr>
                                      <p:to>
                                        <p:strVal val="hidden"/>
                                      </p:to>
                                    </p:set>
                                  </p:childTnLst>
                                </p:cTn>
                              </p:par>
                              <p:par>
                                <p:cTn id="1004" presetID="13" presetClass="exit" presetSubtype="32" fill="hold" grpId="3" nodeType="withEffect">
                                  <p:stCondLst>
                                    <p:cond delay="0"/>
                                  </p:stCondLst>
                                  <p:childTnLst>
                                    <p:animEffect transition="out" filter="plus(out)">
                                      <p:cBhvr>
                                        <p:cTn id="1005" dur="3000"/>
                                        <p:tgtEl>
                                          <p:spTgt spid="42"/>
                                        </p:tgtEl>
                                      </p:cBhvr>
                                    </p:animEffect>
                                    <p:set>
                                      <p:cBhvr>
                                        <p:cTn id="1006" dur="1" fill="hold">
                                          <p:stCondLst>
                                            <p:cond delay="2999"/>
                                          </p:stCondLst>
                                        </p:cTn>
                                        <p:tgtEl>
                                          <p:spTgt spid="42"/>
                                        </p:tgtEl>
                                        <p:attrNameLst>
                                          <p:attrName>style.visibility</p:attrName>
                                        </p:attrNameLst>
                                      </p:cBhvr>
                                      <p:to>
                                        <p:strVal val="hidden"/>
                                      </p:to>
                                    </p:set>
                                  </p:childTnLst>
                                </p:cTn>
                              </p:par>
                              <p:par>
                                <p:cTn id="1007" presetID="13" presetClass="exit" presetSubtype="32" fill="hold" grpId="3" nodeType="withEffect">
                                  <p:stCondLst>
                                    <p:cond delay="0"/>
                                  </p:stCondLst>
                                  <p:childTnLst>
                                    <p:animEffect transition="out" filter="plus(out)">
                                      <p:cBhvr>
                                        <p:cTn id="1008" dur="3000"/>
                                        <p:tgtEl>
                                          <p:spTgt spid="43"/>
                                        </p:tgtEl>
                                      </p:cBhvr>
                                    </p:animEffect>
                                    <p:set>
                                      <p:cBhvr>
                                        <p:cTn id="1009" dur="1" fill="hold">
                                          <p:stCondLst>
                                            <p:cond delay="2999"/>
                                          </p:stCondLst>
                                        </p:cTn>
                                        <p:tgtEl>
                                          <p:spTgt spid="43"/>
                                        </p:tgtEl>
                                        <p:attrNameLst>
                                          <p:attrName>style.visibility</p:attrName>
                                        </p:attrNameLst>
                                      </p:cBhvr>
                                      <p:to>
                                        <p:strVal val="hidden"/>
                                      </p:to>
                                    </p:set>
                                  </p:childTnLst>
                                </p:cTn>
                              </p:par>
                              <p:par>
                                <p:cTn id="1010" presetID="13" presetClass="exit" presetSubtype="32" fill="hold" grpId="3" nodeType="withEffect">
                                  <p:stCondLst>
                                    <p:cond delay="0"/>
                                  </p:stCondLst>
                                  <p:childTnLst>
                                    <p:animEffect transition="out" filter="plus(out)">
                                      <p:cBhvr>
                                        <p:cTn id="1011" dur="3000"/>
                                        <p:tgtEl>
                                          <p:spTgt spid="44"/>
                                        </p:tgtEl>
                                      </p:cBhvr>
                                    </p:animEffect>
                                    <p:set>
                                      <p:cBhvr>
                                        <p:cTn id="1012" dur="1" fill="hold">
                                          <p:stCondLst>
                                            <p:cond delay="2999"/>
                                          </p:stCondLst>
                                        </p:cTn>
                                        <p:tgtEl>
                                          <p:spTgt spid="44"/>
                                        </p:tgtEl>
                                        <p:attrNameLst>
                                          <p:attrName>style.visibility</p:attrName>
                                        </p:attrNameLst>
                                      </p:cBhvr>
                                      <p:to>
                                        <p:strVal val="hidden"/>
                                      </p:to>
                                    </p:set>
                                  </p:childTnLst>
                                </p:cTn>
                              </p:par>
                              <p:par>
                                <p:cTn id="1013" presetID="13" presetClass="exit" presetSubtype="32" fill="hold" grpId="3" nodeType="withEffect">
                                  <p:stCondLst>
                                    <p:cond delay="0"/>
                                  </p:stCondLst>
                                  <p:childTnLst>
                                    <p:animEffect transition="out" filter="plus(out)">
                                      <p:cBhvr>
                                        <p:cTn id="1014" dur="3000"/>
                                        <p:tgtEl>
                                          <p:spTgt spid="45"/>
                                        </p:tgtEl>
                                      </p:cBhvr>
                                    </p:animEffect>
                                    <p:set>
                                      <p:cBhvr>
                                        <p:cTn id="1015" dur="1" fill="hold">
                                          <p:stCondLst>
                                            <p:cond delay="2999"/>
                                          </p:stCondLst>
                                        </p:cTn>
                                        <p:tgtEl>
                                          <p:spTgt spid="45"/>
                                        </p:tgtEl>
                                        <p:attrNameLst>
                                          <p:attrName>style.visibility</p:attrName>
                                        </p:attrNameLst>
                                      </p:cBhvr>
                                      <p:to>
                                        <p:strVal val="hidden"/>
                                      </p:to>
                                    </p:set>
                                  </p:childTnLst>
                                </p:cTn>
                              </p:par>
                              <p:par>
                                <p:cTn id="1016" presetID="13" presetClass="exit" presetSubtype="32" fill="hold" grpId="3" nodeType="withEffect">
                                  <p:stCondLst>
                                    <p:cond delay="0"/>
                                  </p:stCondLst>
                                  <p:childTnLst>
                                    <p:animEffect transition="out" filter="plus(out)">
                                      <p:cBhvr>
                                        <p:cTn id="1017" dur="3000"/>
                                        <p:tgtEl>
                                          <p:spTgt spid="46"/>
                                        </p:tgtEl>
                                      </p:cBhvr>
                                    </p:animEffect>
                                    <p:set>
                                      <p:cBhvr>
                                        <p:cTn id="1018" dur="1" fill="hold">
                                          <p:stCondLst>
                                            <p:cond delay="2999"/>
                                          </p:stCondLst>
                                        </p:cTn>
                                        <p:tgtEl>
                                          <p:spTgt spid="46"/>
                                        </p:tgtEl>
                                        <p:attrNameLst>
                                          <p:attrName>style.visibility</p:attrName>
                                        </p:attrNameLst>
                                      </p:cBhvr>
                                      <p:to>
                                        <p:strVal val="hidden"/>
                                      </p:to>
                                    </p:set>
                                  </p:childTnLst>
                                </p:cTn>
                              </p:par>
                              <p:par>
                                <p:cTn id="1019" presetID="13" presetClass="exit" presetSubtype="32" fill="hold" grpId="3" nodeType="withEffect">
                                  <p:stCondLst>
                                    <p:cond delay="0"/>
                                  </p:stCondLst>
                                  <p:childTnLst>
                                    <p:animEffect transition="out" filter="plus(out)">
                                      <p:cBhvr>
                                        <p:cTn id="1020" dur="3000"/>
                                        <p:tgtEl>
                                          <p:spTgt spid="47"/>
                                        </p:tgtEl>
                                      </p:cBhvr>
                                    </p:animEffect>
                                    <p:set>
                                      <p:cBhvr>
                                        <p:cTn id="1021" dur="1" fill="hold">
                                          <p:stCondLst>
                                            <p:cond delay="2999"/>
                                          </p:stCondLst>
                                        </p:cTn>
                                        <p:tgtEl>
                                          <p:spTgt spid="47"/>
                                        </p:tgtEl>
                                        <p:attrNameLst>
                                          <p:attrName>style.visibility</p:attrName>
                                        </p:attrNameLst>
                                      </p:cBhvr>
                                      <p:to>
                                        <p:strVal val="hidden"/>
                                      </p:to>
                                    </p:set>
                                  </p:childTnLst>
                                </p:cTn>
                              </p:par>
                              <p:par>
                                <p:cTn id="1022" presetID="13" presetClass="exit" presetSubtype="32" fill="hold" grpId="3" nodeType="withEffect">
                                  <p:stCondLst>
                                    <p:cond delay="0"/>
                                  </p:stCondLst>
                                  <p:childTnLst>
                                    <p:animEffect transition="out" filter="plus(out)">
                                      <p:cBhvr>
                                        <p:cTn id="1023" dur="3000"/>
                                        <p:tgtEl>
                                          <p:spTgt spid="48"/>
                                        </p:tgtEl>
                                      </p:cBhvr>
                                    </p:animEffect>
                                    <p:set>
                                      <p:cBhvr>
                                        <p:cTn id="1024" dur="1" fill="hold">
                                          <p:stCondLst>
                                            <p:cond delay="2999"/>
                                          </p:stCondLst>
                                        </p:cTn>
                                        <p:tgtEl>
                                          <p:spTgt spid="48"/>
                                        </p:tgtEl>
                                        <p:attrNameLst>
                                          <p:attrName>style.visibility</p:attrName>
                                        </p:attrNameLst>
                                      </p:cBhvr>
                                      <p:to>
                                        <p:strVal val="hidden"/>
                                      </p:to>
                                    </p:set>
                                  </p:childTnLst>
                                </p:cTn>
                              </p:par>
                              <p:par>
                                <p:cTn id="1025" presetID="13" presetClass="exit" presetSubtype="32" fill="hold" grpId="3" nodeType="withEffect">
                                  <p:stCondLst>
                                    <p:cond delay="0"/>
                                  </p:stCondLst>
                                  <p:childTnLst>
                                    <p:animEffect transition="out" filter="plus(out)">
                                      <p:cBhvr>
                                        <p:cTn id="1026" dur="3000"/>
                                        <p:tgtEl>
                                          <p:spTgt spid="49"/>
                                        </p:tgtEl>
                                      </p:cBhvr>
                                    </p:animEffect>
                                    <p:set>
                                      <p:cBhvr>
                                        <p:cTn id="1027" dur="1" fill="hold">
                                          <p:stCondLst>
                                            <p:cond delay="2999"/>
                                          </p:stCondLst>
                                        </p:cTn>
                                        <p:tgtEl>
                                          <p:spTgt spid="49"/>
                                        </p:tgtEl>
                                        <p:attrNameLst>
                                          <p:attrName>style.visibility</p:attrName>
                                        </p:attrNameLst>
                                      </p:cBhvr>
                                      <p:to>
                                        <p:strVal val="hidden"/>
                                      </p:to>
                                    </p:set>
                                  </p:childTnLst>
                                </p:cTn>
                              </p:par>
                              <p:par>
                                <p:cTn id="1028" presetID="13" presetClass="exit" presetSubtype="32" fill="hold" grpId="3" nodeType="withEffect">
                                  <p:stCondLst>
                                    <p:cond delay="0"/>
                                  </p:stCondLst>
                                  <p:childTnLst>
                                    <p:animEffect transition="out" filter="plus(out)">
                                      <p:cBhvr>
                                        <p:cTn id="1029" dur="3000"/>
                                        <p:tgtEl>
                                          <p:spTgt spid="50"/>
                                        </p:tgtEl>
                                      </p:cBhvr>
                                    </p:animEffect>
                                    <p:set>
                                      <p:cBhvr>
                                        <p:cTn id="1030" dur="1" fill="hold">
                                          <p:stCondLst>
                                            <p:cond delay="2999"/>
                                          </p:stCondLst>
                                        </p:cTn>
                                        <p:tgtEl>
                                          <p:spTgt spid="50"/>
                                        </p:tgtEl>
                                        <p:attrNameLst>
                                          <p:attrName>style.visibility</p:attrName>
                                        </p:attrNameLst>
                                      </p:cBhvr>
                                      <p:to>
                                        <p:strVal val="hidden"/>
                                      </p:to>
                                    </p:set>
                                  </p:childTnLst>
                                </p:cTn>
                              </p:par>
                              <p:par>
                                <p:cTn id="1031" presetID="13" presetClass="exit" presetSubtype="32" fill="hold" grpId="3" nodeType="withEffect">
                                  <p:stCondLst>
                                    <p:cond delay="0"/>
                                  </p:stCondLst>
                                  <p:childTnLst>
                                    <p:animEffect transition="out" filter="plus(out)">
                                      <p:cBhvr>
                                        <p:cTn id="1032" dur="3000"/>
                                        <p:tgtEl>
                                          <p:spTgt spid="51"/>
                                        </p:tgtEl>
                                      </p:cBhvr>
                                    </p:animEffect>
                                    <p:set>
                                      <p:cBhvr>
                                        <p:cTn id="1033" dur="1" fill="hold">
                                          <p:stCondLst>
                                            <p:cond delay="2999"/>
                                          </p:stCondLst>
                                        </p:cTn>
                                        <p:tgtEl>
                                          <p:spTgt spid="51"/>
                                        </p:tgtEl>
                                        <p:attrNameLst>
                                          <p:attrName>style.visibility</p:attrName>
                                        </p:attrNameLst>
                                      </p:cBhvr>
                                      <p:to>
                                        <p:strVal val="hidden"/>
                                      </p:to>
                                    </p:set>
                                  </p:childTnLst>
                                </p:cTn>
                              </p:par>
                              <p:par>
                                <p:cTn id="1034" presetID="13" presetClass="exit" presetSubtype="32" fill="hold" grpId="3" nodeType="withEffect">
                                  <p:stCondLst>
                                    <p:cond delay="0"/>
                                  </p:stCondLst>
                                  <p:childTnLst>
                                    <p:animEffect transition="out" filter="plus(out)">
                                      <p:cBhvr>
                                        <p:cTn id="1035" dur="3000"/>
                                        <p:tgtEl>
                                          <p:spTgt spid="52"/>
                                        </p:tgtEl>
                                      </p:cBhvr>
                                    </p:animEffect>
                                    <p:set>
                                      <p:cBhvr>
                                        <p:cTn id="1036" dur="1" fill="hold">
                                          <p:stCondLst>
                                            <p:cond delay="2999"/>
                                          </p:stCondLst>
                                        </p:cTn>
                                        <p:tgtEl>
                                          <p:spTgt spid="52"/>
                                        </p:tgtEl>
                                        <p:attrNameLst>
                                          <p:attrName>style.visibility</p:attrName>
                                        </p:attrNameLst>
                                      </p:cBhvr>
                                      <p:to>
                                        <p:strVal val="hidden"/>
                                      </p:to>
                                    </p:set>
                                  </p:childTnLst>
                                </p:cTn>
                              </p:par>
                              <p:par>
                                <p:cTn id="1037" presetID="13" presetClass="exit" presetSubtype="32" fill="hold" grpId="3" nodeType="withEffect">
                                  <p:stCondLst>
                                    <p:cond delay="0"/>
                                  </p:stCondLst>
                                  <p:childTnLst>
                                    <p:animEffect transition="out" filter="plus(out)">
                                      <p:cBhvr>
                                        <p:cTn id="1038" dur="3000"/>
                                        <p:tgtEl>
                                          <p:spTgt spid="53"/>
                                        </p:tgtEl>
                                      </p:cBhvr>
                                    </p:animEffect>
                                    <p:set>
                                      <p:cBhvr>
                                        <p:cTn id="1039" dur="1" fill="hold">
                                          <p:stCondLst>
                                            <p:cond delay="2999"/>
                                          </p:stCondLst>
                                        </p:cTn>
                                        <p:tgtEl>
                                          <p:spTgt spid="53"/>
                                        </p:tgtEl>
                                        <p:attrNameLst>
                                          <p:attrName>style.visibility</p:attrName>
                                        </p:attrNameLst>
                                      </p:cBhvr>
                                      <p:to>
                                        <p:strVal val="hidden"/>
                                      </p:to>
                                    </p:set>
                                  </p:childTnLst>
                                </p:cTn>
                              </p:par>
                              <p:par>
                                <p:cTn id="1040" presetID="13" presetClass="exit" presetSubtype="32" fill="hold" grpId="3" nodeType="withEffect">
                                  <p:stCondLst>
                                    <p:cond delay="0"/>
                                  </p:stCondLst>
                                  <p:childTnLst>
                                    <p:animEffect transition="out" filter="plus(out)">
                                      <p:cBhvr>
                                        <p:cTn id="1041" dur="3000"/>
                                        <p:tgtEl>
                                          <p:spTgt spid="54"/>
                                        </p:tgtEl>
                                      </p:cBhvr>
                                    </p:animEffect>
                                    <p:set>
                                      <p:cBhvr>
                                        <p:cTn id="1042" dur="1" fill="hold">
                                          <p:stCondLst>
                                            <p:cond delay="2999"/>
                                          </p:stCondLst>
                                        </p:cTn>
                                        <p:tgtEl>
                                          <p:spTgt spid="54"/>
                                        </p:tgtEl>
                                        <p:attrNameLst>
                                          <p:attrName>style.visibility</p:attrName>
                                        </p:attrNameLst>
                                      </p:cBhvr>
                                      <p:to>
                                        <p:strVal val="hidden"/>
                                      </p:to>
                                    </p:set>
                                  </p:childTnLst>
                                </p:cTn>
                              </p:par>
                              <p:par>
                                <p:cTn id="1043" presetID="13" presetClass="exit" presetSubtype="32" fill="hold" grpId="3" nodeType="withEffect">
                                  <p:stCondLst>
                                    <p:cond delay="0"/>
                                  </p:stCondLst>
                                  <p:childTnLst>
                                    <p:animEffect transition="out" filter="plus(out)">
                                      <p:cBhvr>
                                        <p:cTn id="1044" dur="3000"/>
                                        <p:tgtEl>
                                          <p:spTgt spid="55"/>
                                        </p:tgtEl>
                                      </p:cBhvr>
                                    </p:animEffect>
                                    <p:set>
                                      <p:cBhvr>
                                        <p:cTn id="1045" dur="1" fill="hold">
                                          <p:stCondLst>
                                            <p:cond delay="2999"/>
                                          </p:stCondLst>
                                        </p:cTn>
                                        <p:tgtEl>
                                          <p:spTgt spid="55"/>
                                        </p:tgtEl>
                                        <p:attrNameLst>
                                          <p:attrName>style.visibility</p:attrName>
                                        </p:attrNameLst>
                                      </p:cBhvr>
                                      <p:to>
                                        <p:strVal val="hidden"/>
                                      </p:to>
                                    </p:set>
                                  </p:childTnLst>
                                </p:cTn>
                              </p:par>
                              <p:par>
                                <p:cTn id="1046" presetID="13" presetClass="exit" presetSubtype="32" fill="hold" grpId="3" nodeType="withEffect">
                                  <p:stCondLst>
                                    <p:cond delay="0"/>
                                  </p:stCondLst>
                                  <p:childTnLst>
                                    <p:animEffect transition="out" filter="plus(out)">
                                      <p:cBhvr>
                                        <p:cTn id="1047" dur="3000"/>
                                        <p:tgtEl>
                                          <p:spTgt spid="56"/>
                                        </p:tgtEl>
                                      </p:cBhvr>
                                    </p:animEffect>
                                    <p:set>
                                      <p:cBhvr>
                                        <p:cTn id="1048" dur="1" fill="hold">
                                          <p:stCondLst>
                                            <p:cond delay="2999"/>
                                          </p:stCondLst>
                                        </p:cTn>
                                        <p:tgtEl>
                                          <p:spTgt spid="56"/>
                                        </p:tgtEl>
                                        <p:attrNameLst>
                                          <p:attrName>style.visibility</p:attrName>
                                        </p:attrNameLst>
                                      </p:cBhvr>
                                      <p:to>
                                        <p:strVal val="hidden"/>
                                      </p:to>
                                    </p:set>
                                  </p:childTnLst>
                                </p:cTn>
                              </p:par>
                              <p:par>
                                <p:cTn id="1049" presetID="13" presetClass="exit" presetSubtype="32" fill="hold" grpId="3" nodeType="withEffect">
                                  <p:stCondLst>
                                    <p:cond delay="0"/>
                                  </p:stCondLst>
                                  <p:childTnLst>
                                    <p:animEffect transition="out" filter="plus(out)">
                                      <p:cBhvr>
                                        <p:cTn id="1050" dur="3000"/>
                                        <p:tgtEl>
                                          <p:spTgt spid="57"/>
                                        </p:tgtEl>
                                      </p:cBhvr>
                                    </p:animEffect>
                                    <p:set>
                                      <p:cBhvr>
                                        <p:cTn id="1051" dur="1" fill="hold">
                                          <p:stCondLst>
                                            <p:cond delay="2999"/>
                                          </p:stCondLst>
                                        </p:cTn>
                                        <p:tgtEl>
                                          <p:spTgt spid="57"/>
                                        </p:tgtEl>
                                        <p:attrNameLst>
                                          <p:attrName>style.visibility</p:attrName>
                                        </p:attrNameLst>
                                      </p:cBhvr>
                                      <p:to>
                                        <p:strVal val="hidden"/>
                                      </p:to>
                                    </p:set>
                                  </p:childTnLst>
                                </p:cTn>
                              </p:par>
                              <p:par>
                                <p:cTn id="1052" presetID="13" presetClass="exit" presetSubtype="32" fill="hold" grpId="3" nodeType="withEffect">
                                  <p:stCondLst>
                                    <p:cond delay="0"/>
                                  </p:stCondLst>
                                  <p:childTnLst>
                                    <p:animEffect transition="out" filter="plus(out)">
                                      <p:cBhvr>
                                        <p:cTn id="1053" dur="3000"/>
                                        <p:tgtEl>
                                          <p:spTgt spid="58"/>
                                        </p:tgtEl>
                                      </p:cBhvr>
                                    </p:animEffect>
                                    <p:set>
                                      <p:cBhvr>
                                        <p:cTn id="1054" dur="1" fill="hold">
                                          <p:stCondLst>
                                            <p:cond delay="2999"/>
                                          </p:stCondLst>
                                        </p:cTn>
                                        <p:tgtEl>
                                          <p:spTgt spid="58"/>
                                        </p:tgtEl>
                                        <p:attrNameLst>
                                          <p:attrName>style.visibility</p:attrName>
                                        </p:attrNameLst>
                                      </p:cBhvr>
                                      <p:to>
                                        <p:strVal val="hidden"/>
                                      </p:to>
                                    </p:set>
                                  </p:childTnLst>
                                </p:cTn>
                              </p:par>
                              <p:par>
                                <p:cTn id="1055" presetID="13" presetClass="exit" presetSubtype="32" fill="hold" grpId="3" nodeType="withEffect">
                                  <p:stCondLst>
                                    <p:cond delay="0"/>
                                  </p:stCondLst>
                                  <p:childTnLst>
                                    <p:animEffect transition="out" filter="plus(out)">
                                      <p:cBhvr>
                                        <p:cTn id="1056" dur="3000"/>
                                        <p:tgtEl>
                                          <p:spTgt spid="59"/>
                                        </p:tgtEl>
                                      </p:cBhvr>
                                    </p:animEffect>
                                    <p:set>
                                      <p:cBhvr>
                                        <p:cTn id="1057" dur="1" fill="hold">
                                          <p:stCondLst>
                                            <p:cond delay="2999"/>
                                          </p:stCondLst>
                                        </p:cTn>
                                        <p:tgtEl>
                                          <p:spTgt spid="59"/>
                                        </p:tgtEl>
                                        <p:attrNameLst>
                                          <p:attrName>style.visibility</p:attrName>
                                        </p:attrNameLst>
                                      </p:cBhvr>
                                      <p:to>
                                        <p:strVal val="hidden"/>
                                      </p:to>
                                    </p:set>
                                  </p:childTnLst>
                                </p:cTn>
                              </p:par>
                              <p:par>
                                <p:cTn id="1058" presetID="13" presetClass="exit" presetSubtype="32" fill="hold" grpId="3" nodeType="withEffect">
                                  <p:stCondLst>
                                    <p:cond delay="0"/>
                                  </p:stCondLst>
                                  <p:childTnLst>
                                    <p:animEffect transition="out" filter="plus(out)">
                                      <p:cBhvr>
                                        <p:cTn id="1059" dur="3000"/>
                                        <p:tgtEl>
                                          <p:spTgt spid="60"/>
                                        </p:tgtEl>
                                      </p:cBhvr>
                                    </p:animEffect>
                                    <p:set>
                                      <p:cBhvr>
                                        <p:cTn id="1060" dur="1" fill="hold">
                                          <p:stCondLst>
                                            <p:cond delay="2999"/>
                                          </p:stCondLst>
                                        </p:cTn>
                                        <p:tgtEl>
                                          <p:spTgt spid="60"/>
                                        </p:tgtEl>
                                        <p:attrNameLst>
                                          <p:attrName>style.visibility</p:attrName>
                                        </p:attrNameLst>
                                      </p:cBhvr>
                                      <p:to>
                                        <p:strVal val="hidden"/>
                                      </p:to>
                                    </p:set>
                                  </p:childTnLst>
                                </p:cTn>
                              </p:par>
                              <p:par>
                                <p:cTn id="1061" presetID="13" presetClass="exit" presetSubtype="32" fill="hold" grpId="3" nodeType="withEffect">
                                  <p:stCondLst>
                                    <p:cond delay="0"/>
                                  </p:stCondLst>
                                  <p:childTnLst>
                                    <p:animEffect transition="out" filter="plus(out)">
                                      <p:cBhvr>
                                        <p:cTn id="1062" dur="3000"/>
                                        <p:tgtEl>
                                          <p:spTgt spid="61"/>
                                        </p:tgtEl>
                                      </p:cBhvr>
                                    </p:animEffect>
                                    <p:set>
                                      <p:cBhvr>
                                        <p:cTn id="1063" dur="1" fill="hold">
                                          <p:stCondLst>
                                            <p:cond delay="2999"/>
                                          </p:stCondLst>
                                        </p:cTn>
                                        <p:tgtEl>
                                          <p:spTgt spid="61"/>
                                        </p:tgtEl>
                                        <p:attrNameLst>
                                          <p:attrName>style.visibility</p:attrName>
                                        </p:attrNameLst>
                                      </p:cBhvr>
                                      <p:to>
                                        <p:strVal val="hidden"/>
                                      </p:to>
                                    </p:set>
                                  </p:childTnLst>
                                </p:cTn>
                              </p:par>
                              <p:par>
                                <p:cTn id="1064" presetID="13" presetClass="exit" presetSubtype="32" fill="hold" grpId="3" nodeType="withEffect">
                                  <p:stCondLst>
                                    <p:cond delay="0"/>
                                  </p:stCondLst>
                                  <p:childTnLst>
                                    <p:animEffect transition="out" filter="plus(out)">
                                      <p:cBhvr>
                                        <p:cTn id="1065" dur="3000"/>
                                        <p:tgtEl>
                                          <p:spTgt spid="62"/>
                                        </p:tgtEl>
                                      </p:cBhvr>
                                    </p:animEffect>
                                    <p:set>
                                      <p:cBhvr>
                                        <p:cTn id="1066" dur="1" fill="hold">
                                          <p:stCondLst>
                                            <p:cond delay="2999"/>
                                          </p:stCondLst>
                                        </p:cTn>
                                        <p:tgtEl>
                                          <p:spTgt spid="62"/>
                                        </p:tgtEl>
                                        <p:attrNameLst>
                                          <p:attrName>style.visibility</p:attrName>
                                        </p:attrNameLst>
                                      </p:cBhvr>
                                      <p:to>
                                        <p:strVal val="hidden"/>
                                      </p:to>
                                    </p:set>
                                  </p:childTnLst>
                                </p:cTn>
                              </p:par>
                              <p:par>
                                <p:cTn id="1067" presetID="13" presetClass="exit" presetSubtype="32" fill="hold" grpId="3" nodeType="withEffect">
                                  <p:stCondLst>
                                    <p:cond delay="0"/>
                                  </p:stCondLst>
                                  <p:childTnLst>
                                    <p:animEffect transition="out" filter="plus(out)">
                                      <p:cBhvr>
                                        <p:cTn id="1068" dur="3000"/>
                                        <p:tgtEl>
                                          <p:spTgt spid="63"/>
                                        </p:tgtEl>
                                      </p:cBhvr>
                                    </p:animEffect>
                                    <p:set>
                                      <p:cBhvr>
                                        <p:cTn id="1069" dur="1" fill="hold">
                                          <p:stCondLst>
                                            <p:cond delay="2999"/>
                                          </p:stCondLst>
                                        </p:cTn>
                                        <p:tgtEl>
                                          <p:spTgt spid="63"/>
                                        </p:tgtEl>
                                        <p:attrNameLst>
                                          <p:attrName>style.visibility</p:attrName>
                                        </p:attrNameLst>
                                      </p:cBhvr>
                                      <p:to>
                                        <p:strVal val="hidden"/>
                                      </p:to>
                                    </p:set>
                                  </p:childTnLst>
                                </p:cTn>
                              </p:par>
                              <p:par>
                                <p:cTn id="1070" presetID="13" presetClass="exit" presetSubtype="32" fill="hold" grpId="3" nodeType="withEffect">
                                  <p:stCondLst>
                                    <p:cond delay="0"/>
                                  </p:stCondLst>
                                  <p:childTnLst>
                                    <p:animEffect transition="out" filter="plus(out)">
                                      <p:cBhvr>
                                        <p:cTn id="1071" dur="3000"/>
                                        <p:tgtEl>
                                          <p:spTgt spid="64"/>
                                        </p:tgtEl>
                                      </p:cBhvr>
                                    </p:animEffect>
                                    <p:set>
                                      <p:cBhvr>
                                        <p:cTn id="1072" dur="1" fill="hold">
                                          <p:stCondLst>
                                            <p:cond delay="2999"/>
                                          </p:stCondLst>
                                        </p:cTn>
                                        <p:tgtEl>
                                          <p:spTgt spid="64"/>
                                        </p:tgtEl>
                                        <p:attrNameLst>
                                          <p:attrName>style.visibility</p:attrName>
                                        </p:attrNameLst>
                                      </p:cBhvr>
                                      <p:to>
                                        <p:strVal val="hidden"/>
                                      </p:to>
                                    </p:set>
                                  </p:childTnLst>
                                </p:cTn>
                              </p:par>
                              <p:par>
                                <p:cTn id="1073" presetID="13" presetClass="exit" presetSubtype="32" fill="hold" grpId="3" nodeType="withEffect">
                                  <p:stCondLst>
                                    <p:cond delay="0"/>
                                  </p:stCondLst>
                                  <p:childTnLst>
                                    <p:animEffect transition="out" filter="plus(out)">
                                      <p:cBhvr>
                                        <p:cTn id="1074" dur="3000"/>
                                        <p:tgtEl>
                                          <p:spTgt spid="65"/>
                                        </p:tgtEl>
                                      </p:cBhvr>
                                    </p:animEffect>
                                    <p:set>
                                      <p:cBhvr>
                                        <p:cTn id="1075" dur="1" fill="hold">
                                          <p:stCondLst>
                                            <p:cond delay="2999"/>
                                          </p:stCondLst>
                                        </p:cTn>
                                        <p:tgtEl>
                                          <p:spTgt spid="65"/>
                                        </p:tgtEl>
                                        <p:attrNameLst>
                                          <p:attrName>style.visibility</p:attrName>
                                        </p:attrNameLst>
                                      </p:cBhvr>
                                      <p:to>
                                        <p:strVal val="hidden"/>
                                      </p:to>
                                    </p:set>
                                  </p:childTnLst>
                                </p:cTn>
                              </p:par>
                              <p:par>
                                <p:cTn id="1076" presetID="13" presetClass="exit" presetSubtype="32" fill="hold" grpId="3" nodeType="withEffect">
                                  <p:stCondLst>
                                    <p:cond delay="0"/>
                                  </p:stCondLst>
                                  <p:childTnLst>
                                    <p:animEffect transition="out" filter="plus(out)">
                                      <p:cBhvr>
                                        <p:cTn id="1077" dur="3000"/>
                                        <p:tgtEl>
                                          <p:spTgt spid="66"/>
                                        </p:tgtEl>
                                      </p:cBhvr>
                                    </p:animEffect>
                                    <p:set>
                                      <p:cBhvr>
                                        <p:cTn id="1078" dur="1" fill="hold">
                                          <p:stCondLst>
                                            <p:cond delay="2999"/>
                                          </p:stCondLst>
                                        </p:cTn>
                                        <p:tgtEl>
                                          <p:spTgt spid="66"/>
                                        </p:tgtEl>
                                        <p:attrNameLst>
                                          <p:attrName>style.visibility</p:attrName>
                                        </p:attrNameLst>
                                      </p:cBhvr>
                                      <p:to>
                                        <p:strVal val="hidden"/>
                                      </p:to>
                                    </p:set>
                                  </p:childTnLst>
                                </p:cTn>
                              </p:par>
                              <p:par>
                                <p:cTn id="1079" presetID="13" presetClass="exit" presetSubtype="32" fill="hold" grpId="3" nodeType="withEffect">
                                  <p:stCondLst>
                                    <p:cond delay="0"/>
                                  </p:stCondLst>
                                  <p:childTnLst>
                                    <p:animEffect transition="out" filter="plus(out)">
                                      <p:cBhvr>
                                        <p:cTn id="1080" dur="3000"/>
                                        <p:tgtEl>
                                          <p:spTgt spid="67"/>
                                        </p:tgtEl>
                                      </p:cBhvr>
                                    </p:animEffect>
                                    <p:set>
                                      <p:cBhvr>
                                        <p:cTn id="1081" dur="1" fill="hold">
                                          <p:stCondLst>
                                            <p:cond delay="2999"/>
                                          </p:stCondLst>
                                        </p:cTn>
                                        <p:tgtEl>
                                          <p:spTgt spid="67"/>
                                        </p:tgtEl>
                                        <p:attrNameLst>
                                          <p:attrName>style.visibility</p:attrName>
                                        </p:attrNameLst>
                                      </p:cBhvr>
                                      <p:to>
                                        <p:strVal val="hidden"/>
                                      </p:to>
                                    </p:set>
                                  </p:childTnLst>
                                </p:cTn>
                              </p:par>
                              <p:par>
                                <p:cTn id="1082" presetID="13" presetClass="exit" presetSubtype="32" fill="hold" grpId="3" nodeType="withEffect">
                                  <p:stCondLst>
                                    <p:cond delay="0"/>
                                  </p:stCondLst>
                                  <p:childTnLst>
                                    <p:animEffect transition="out" filter="plus(out)">
                                      <p:cBhvr>
                                        <p:cTn id="1083" dur="3000"/>
                                        <p:tgtEl>
                                          <p:spTgt spid="68"/>
                                        </p:tgtEl>
                                      </p:cBhvr>
                                    </p:animEffect>
                                    <p:set>
                                      <p:cBhvr>
                                        <p:cTn id="1084" dur="1" fill="hold">
                                          <p:stCondLst>
                                            <p:cond delay="2999"/>
                                          </p:stCondLst>
                                        </p:cTn>
                                        <p:tgtEl>
                                          <p:spTgt spid="68"/>
                                        </p:tgtEl>
                                        <p:attrNameLst>
                                          <p:attrName>style.visibility</p:attrName>
                                        </p:attrNameLst>
                                      </p:cBhvr>
                                      <p:to>
                                        <p:strVal val="hidden"/>
                                      </p:to>
                                    </p:set>
                                  </p:childTnLst>
                                </p:cTn>
                              </p:par>
                              <p:par>
                                <p:cTn id="1085" presetID="13" presetClass="exit" presetSubtype="32" fill="hold" grpId="3" nodeType="withEffect">
                                  <p:stCondLst>
                                    <p:cond delay="0"/>
                                  </p:stCondLst>
                                  <p:childTnLst>
                                    <p:animEffect transition="out" filter="plus(out)">
                                      <p:cBhvr>
                                        <p:cTn id="1086" dur="3000"/>
                                        <p:tgtEl>
                                          <p:spTgt spid="69"/>
                                        </p:tgtEl>
                                      </p:cBhvr>
                                    </p:animEffect>
                                    <p:set>
                                      <p:cBhvr>
                                        <p:cTn id="1087" dur="1" fill="hold">
                                          <p:stCondLst>
                                            <p:cond delay="2999"/>
                                          </p:stCondLst>
                                        </p:cTn>
                                        <p:tgtEl>
                                          <p:spTgt spid="69"/>
                                        </p:tgtEl>
                                        <p:attrNameLst>
                                          <p:attrName>style.visibility</p:attrName>
                                        </p:attrNameLst>
                                      </p:cBhvr>
                                      <p:to>
                                        <p:strVal val="hidden"/>
                                      </p:to>
                                    </p:set>
                                  </p:childTnLst>
                                </p:cTn>
                              </p:par>
                              <p:par>
                                <p:cTn id="1088" presetID="13" presetClass="exit" presetSubtype="32" fill="hold" grpId="3" nodeType="withEffect">
                                  <p:stCondLst>
                                    <p:cond delay="0"/>
                                  </p:stCondLst>
                                  <p:childTnLst>
                                    <p:animEffect transition="out" filter="plus(out)">
                                      <p:cBhvr>
                                        <p:cTn id="1089" dur="3000"/>
                                        <p:tgtEl>
                                          <p:spTgt spid="70"/>
                                        </p:tgtEl>
                                      </p:cBhvr>
                                    </p:animEffect>
                                    <p:set>
                                      <p:cBhvr>
                                        <p:cTn id="1090" dur="1" fill="hold">
                                          <p:stCondLst>
                                            <p:cond delay="2999"/>
                                          </p:stCondLst>
                                        </p:cTn>
                                        <p:tgtEl>
                                          <p:spTgt spid="70"/>
                                        </p:tgtEl>
                                        <p:attrNameLst>
                                          <p:attrName>style.visibility</p:attrName>
                                        </p:attrNameLst>
                                      </p:cBhvr>
                                      <p:to>
                                        <p:strVal val="hidden"/>
                                      </p:to>
                                    </p:set>
                                  </p:childTnLst>
                                </p:cTn>
                              </p:par>
                              <p:par>
                                <p:cTn id="1091" presetID="13" presetClass="exit" presetSubtype="32" fill="hold" grpId="3" nodeType="withEffect">
                                  <p:stCondLst>
                                    <p:cond delay="0"/>
                                  </p:stCondLst>
                                  <p:childTnLst>
                                    <p:animEffect transition="out" filter="plus(out)">
                                      <p:cBhvr>
                                        <p:cTn id="1092" dur="3000"/>
                                        <p:tgtEl>
                                          <p:spTgt spid="71"/>
                                        </p:tgtEl>
                                      </p:cBhvr>
                                    </p:animEffect>
                                    <p:set>
                                      <p:cBhvr>
                                        <p:cTn id="1093" dur="1" fill="hold">
                                          <p:stCondLst>
                                            <p:cond delay="2999"/>
                                          </p:stCondLst>
                                        </p:cTn>
                                        <p:tgtEl>
                                          <p:spTgt spid="71"/>
                                        </p:tgtEl>
                                        <p:attrNameLst>
                                          <p:attrName>style.visibility</p:attrName>
                                        </p:attrNameLst>
                                      </p:cBhvr>
                                      <p:to>
                                        <p:strVal val="hidden"/>
                                      </p:to>
                                    </p:set>
                                  </p:childTnLst>
                                </p:cTn>
                              </p:par>
                              <p:par>
                                <p:cTn id="1094" presetID="13" presetClass="exit" presetSubtype="32" fill="hold" grpId="3" nodeType="withEffect">
                                  <p:stCondLst>
                                    <p:cond delay="0"/>
                                  </p:stCondLst>
                                  <p:childTnLst>
                                    <p:animEffect transition="out" filter="plus(out)">
                                      <p:cBhvr>
                                        <p:cTn id="1095" dur="3000"/>
                                        <p:tgtEl>
                                          <p:spTgt spid="72"/>
                                        </p:tgtEl>
                                      </p:cBhvr>
                                    </p:animEffect>
                                    <p:set>
                                      <p:cBhvr>
                                        <p:cTn id="1096" dur="1" fill="hold">
                                          <p:stCondLst>
                                            <p:cond delay="2999"/>
                                          </p:stCondLst>
                                        </p:cTn>
                                        <p:tgtEl>
                                          <p:spTgt spid="72"/>
                                        </p:tgtEl>
                                        <p:attrNameLst>
                                          <p:attrName>style.visibility</p:attrName>
                                        </p:attrNameLst>
                                      </p:cBhvr>
                                      <p:to>
                                        <p:strVal val="hidden"/>
                                      </p:to>
                                    </p:set>
                                  </p:childTnLst>
                                </p:cTn>
                              </p:par>
                              <p:par>
                                <p:cTn id="1097" presetID="2" presetClass="exit" presetSubtype="6" fill="hold" grpId="4" nodeType="withEffect">
                                  <p:stCondLst>
                                    <p:cond delay="0"/>
                                  </p:stCondLst>
                                  <p:childTnLst>
                                    <p:anim calcmode="lin" valueType="num">
                                      <p:cBhvr additive="base">
                                        <p:cTn id="1098" dur="3000"/>
                                        <p:tgtEl>
                                          <p:spTgt spid="41"/>
                                        </p:tgtEl>
                                        <p:attrNameLst>
                                          <p:attrName>ppt_x</p:attrName>
                                        </p:attrNameLst>
                                      </p:cBhvr>
                                      <p:tavLst>
                                        <p:tav tm="0">
                                          <p:val>
                                            <p:strVal val="ppt_x"/>
                                          </p:val>
                                        </p:tav>
                                        <p:tav tm="100000">
                                          <p:val>
                                            <p:strVal val="1+ppt_w/2"/>
                                          </p:val>
                                        </p:tav>
                                      </p:tavLst>
                                    </p:anim>
                                    <p:anim calcmode="lin" valueType="num">
                                      <p:cBhvr additive="base">
                                        <p:cTn id="1099" dur="3000"/>
                                        <p:tgtEl>
                                          <p:spTgt spid="41"/>
                                        </p:tgtEl>
                                        <p:attrNameLst>
                                          <p:attrName>ppt_y</p:attrName>
                                        </p:attrNameLst>
                                      </p:cBhvr>
                                      <p:tavLst>
                                        <p:tav tm="0">
                                          <p:val>
                                            <p:strVal val="ppt_y"/>
                                          </p:val>
                                        </p:tav>
                                        <p:tav tm="100000">
                                          <p:val>
                                            <p:strVal val="1+ppt_h/2"/>
                                          </p:val>
                                        </p:tav>
                                      </p:tavLst>
                                    </p:anim>
                                    <p:set>
                                      <p:cBhvr>
                                        <p:cTn id="1100" dur="1" fill="hold">
                                          <p:stCondLst>
                                            <p:cond delay="2999"/>
                                          </p:stCondLst>
                                        </p:cTn>
                                        <p:tgtEl>
                                          <p:spTgt spid="41"/>
                                        </p:tgtEl>
                                        <p:attrNameLst>
                                          <p:attrName>style.visibility</p:attrName>
                                        </p:attrNameLst>
                                      </p:cBhvr>
                                      <p:to>
                                        <p:strVal val="hidden"/>
                                      </p:to>
                                    </p:set>
                                  </p:childTnLst>
                                </p:cTn>
                              </p:par>
                              <p:par>
                                <p:cTn id="1101" presetID="2" presetClass="exit" presetSubtype="6" fill="hold" grpId="4" nodeType="withEffect">
                                  <p:stCondLst>
                                    <p:cond delay="0"/>
                                  </p:stCondLst>
                                  <p:childTnLst>
                                    <p:anim calcmode="lin" valueType="num">
                                      <p:cBhvr additive="base">
                                        <p:cTn id="1102" dur="3000"/>
                                        <p:tgtEl>
                                          <p:spTgt spid="42"/>
                                        </p:tgtEl>
                                        <p:attrNameLst>
                                          <p:attrName>ppt_x</p:attrName>
                                        </p:attrNameLst>
                                      </p:cBhvr>
                                      <p:tavLst>
                                        <p:tav tm="0">
                                          <p:val>
                                            <p:strVal val="ppt_x"/>
                                          </p:val>
                                        </p:tav>
                                        <p:tav tm="100000">
                                          <p:val>
                                            <p:strVal val="1+ppt_w/2"/>
                                          </p:val>
                                        </p:tav>
                                      </p:tavLst>
                                    </p:anim>
                                    <p:anim calcmode="lin" valueType="num">
                                      <p:cBhvr additive="base">
                                        <p:cTn id="1103" dur="3000"/>
                                        <p:tgtEl>
                                          <p:spTgt spid="42"/>
                                        </p:tgtEl>
                                        <p:attrNameLst>
                                          <p:attrName>ppt_y</p:attrName>
                                        </p:attrNameLst>
                                      </p:cBhvr>
                                      <p:tavLst>
                                        <p:tav tm="0">
                                          <p:val>
                                            <p:strVal val="ppt_y"/>
                                          </p:val>
                                        </p:tav>
                                        <p:tav tm="100000">
                                          <p:val>
                                            <p:strVal val="1+ppt_h/2"/>
                                          </p:val>
                                        </p:tav>
                                      </p:tavLst>
                                    </p:anim>
                                    <p:set>
                                      <p:cBhvr>
                                        <p:cTn id="1104" dur="1" fill="hold">
                                          <p:stCondLst>
                                            <p:cond delay="2999"/>
                                          </p:stCondLst>
                                        </p:cTn>
                                        <p:tgtEl>
                                          <p:spTgt spid="42"/>
                                        </p:tgtEl>
                                        <p:attrNameLst>
                                          <p:attrName>style.visibility</p:attrName>
                                        </p:attrNameLst>
                                      </p:cBhvr>
                                      <p:to>
                                        <p:strVal val="hidden"/>
                                      </p:to>
                                    </p:set>
                                  </p:childTnLst>
                                </p:cTn>
                              </p:par>
                              <p:par>
                                <p:cTn id="1105" presetID="2" presetClass="exit" presetSubtype="6" fill="hold" grpId="4" nodeType="withEffect">
                                  <p:stCondLst>
                                    <p:cond delay="0"/>
                                  </p:stCondLst>
                                  <p:childTnLst>
                                    <p:anim calcmode="lin" valueType="num">
                                      <p:cBhvr additive="base">
                                        <p:cTn id="1106" dur="3000"/>
                                        <p:tgtEl>
                                          <p:spTgt spid="43"/>
                                        </p:tgtEl>
                                        <p:attrNameLst>
                                          <p:attrName>ppt_x</p:attrName>
                                        </p:attrNameLst>
                                      </p:cBhvr>
                                      <p:tavLst>
                                        <p:tav tm="0">
                                          <p:val>
                                            <p:strVal val="ppt_x"/>
                                          </p:val>
                                        </p:tav>
                                        <p:tav tm="100000">
                                          <p:val>
                                            <p:strVal val="1+ppt_w/2"/>
                                          </p:val>
                                        </p:tav>
                                      </p:tavLst>
                                    </p:anim>
                                    <p:anim calcmode="lin" valueType="num">
                                      <p:cBhvr additive="base">
                                        <p:cTn id="1107" dur="3000"/>
                                        <p:tgtEl>
                                          <p:spTgt spid="43"/>
                                        </p:tgtEl>
                                        <p:attrNameLst>
                                          <p:attrName>ppt_y</p:attrName>
                                        </p:attrNameLst>
                                      </p:cBhvr>
                                      <p:tavLst>
                                        <p:tav tm="0">
                                          <p:val>
                                            <p:strVal val="ppt_y"/>
                                          </p:val>
                                        </p:tav>
                                        <p:tav tm="100000">
                                          <p:val>
                                            <p:strVal val="1+ppt_h/2"/>
                                          </p:val>
                                        </p:tav>
                                      </p:tavLst>
                                    </p:anim>
                                    <p:set>
                                      <p:cBhvr>
                                        <p:cTn id="1108" dur="1" fill="hold">
                                          <p:stCondLst>
                                            <p:cond delay="2999"/>
                                          </p:stCondLst>
                                        </p:cTn>
                                        <p:tgtEl>
                                          <p:spTgt spid="43"/>
                                        </p:tgtEl>
                                        <p:attrNameLst>
                                          <p:attrName>style.visibility</p:attrName>
                                        </p:attrNameLst>
                                      </p:cBhvr>
                                      <p:to>
                                        <p:strVal val="hidden"/>
                                      </p:to>
                                    </p:set>
                                  </p:childTnLst>
                                </p:cTn>
                              </p:par>
                              <p:par>
                                <p:cTn id="1109" presetID="2" presetClass="exit" presetSubtype="6" fill="hold" grpId="4" nodeType="withEffect">
                                  <p:stCondLst>
                                    <p:cond delay="0"/>
                                  </p:stCondLst>
                                  <p:childTnLst>
                                    <p:anim calcmode="lin" valueType="num">
                                      <p:cBhvr additive="base">
                                        <p:cTn id="1110" dur="3000"/>
                                        <p:tgtEl>
                                          <p:spTgt spid="44"/>
                                        </p:tgtEl>
                                        <p:attrNameLst>
                                          <p:attrName>ppt_x</p:attrName>
                                        </p:attrNameLst>
                                      </p:cBhvr>
                                      <p:tavLst>
                                        <p:tav tm="0">
                                          <p:val>
                                            <p:strVal val="ppt_x"/>
                                          </p:val>
                                        </p:tav>
                                        <p:tav tm="100000">
                                          <p:val>
                                            <p:strVal val="1+ppt_w/2"/>
                                          </p:val>
                                        </p:tav>
                                      </p:tavLst>
                                    </p:anim>
                                    <p:anim calcmode="lin" valueType="num">
                                      <p:cBhvr additive="base">
                                        <p:cTn id="1111" dur="3000"/>
                                        <p:tgtEl>
                                          <p:spTgt spid="44"/>
                                        </p:tgtEl>
                                        <p:attrNameLst>
                                          <p:attrName>ppt_y</p:attrName>
                                        </p:attrNameLst>
                                      </p:cBhvr>
                                      <p:tavLst>
                                        <p:tav tm="0">
                                          <p:val>
                                            <p:strVal val="ppt_y"/>
                                          </p:val>
                                        </p:tav>
                                        <p:tav tm="100000">
                                          <p:val>
                                            <p:strVal val="1+ppt_h/2"/>
                                          </p:val>
                                        </p:tav>
                                      </p:tavLst>
                                    </p:anim>
                                    <p:set>
                                      <p:cBhvr>
                                        <p:cTn id="1112" dur="1" fill="hold">
                                          <p:stCondLst>
                                            <p:cond delay="2999"/>
                                          </p:stCondLst>
                                        </p:cTn>
                                        <p:tgtEl>
                                          <p:spTgt spid="44"/>
                                        </p:tgtEl>
                                        <p:attrNameLst>
                                          <p:attrName>style.visibility</p:attrName>
                                        </p:attrNameLst>
                                      </p:cBhvr>
                                      <p:to>
                                        <p:strVal val="hidden"/>
                                      </p:to>
                                    </p:set>
                                  </p:childTnLst>
                                </p:cTn>
                              </p:par>
                              <p:par>
                                <p:cTn id="1113" presetID="2" presetClass="exit" presetSubtype="6" fill="hold" grpId="4" nodeType="withEffect">
                                  <p:stCondLst>
                                    <p:cond delay="0"/>
                                  </p:stCondLst>
                                  <p:childTnLst>
                                    <p:anim calcmode="lin" valueType="num">
                                      <p:cBhvr additive="base">
                                        <p:cTn id="1114" dur="3000"/>
                                        <p:tgtEl>
                                          <p:spTgt spid="45"/>
                                        </p:tgtEl>
                                        <p:attrNameLst>
                                          <p:attrName>ppt_x</p:attrName>
                                        </p:attrNameLst>
                                      </p:cBhvr>
                                      <p:tavLst>
                                        <p:tav tm="0">
                                          <p:val>
                                            <p:strVal val="ppt_x"/>
                                          </p:val>
                                        </p:tav>
                                        <p:tav tm="100000">
                                          <p:val>
                                            <p:strVal val="1+ppt_w/2"/>
                                          </p:val>
                                        </p:tav>
                                      </p:tavLst>
                                    </p:anim>
                                    <p:anim calcmode="lin" valueType="num">
                                      <p:cBhvr additive="base">
                                        <p:cTn id="1115" dur="3000"/>
                                        <p:tgtEl>
                                          <p:spTgt spid="45"/>
                                        </p:tgtEl>
                                        <p:attrNameLst>
                                          <p:attrName>ppt_y</p:attrName>
                                        </p:attrNameLst>
                                      </p:cBhvr>
                                      <p:tavLst>
                                        <p:tav tm="0">
                                          <p:val>
                                            <p:strVal val="ppt_y"/>
                                          </p:val>
                                        </p:tav>
                                        <p:tav tm="100000">
                                          <p:val>
                                            <p:strVal val="1+ppt_h/2"/>
                                          </p:val>
                                        </p:tav>
                                      </p:tavLst>
                                    </p:anim>
                                    <p:set>
                                      <p:cBhvr>
                                        <p:cTn id="1116" dur="1" fill="hold">
                                          <p:stCondLst>
                                            <p:cond delay="2999"/>
                                          </p:stCondLst>
                                        </p:cTn>
                                        <p:tgtEl>
                                          <p:spTgt spid="45"/>
                                        </p:tgtEl>
                                        <p:attrNameLst>
                                          <p:attrName>style.visibility</p:attrName>
                                        </p:attrNameLst>
                                      </p:cBhvr>
                                      <p:to>
                                        <p:strVal val="hidden"/>
                                      </p:to>
                                    </p:set>
                                  </p:childTnLst>
                                </p:cTn>
                              </p:par>
                              <p:par>
                                <p:cTn id="1117" presetID="2" presetClass="exit" presetSubtype="6" fill="hold" grpId="4" nodeType="withEffect">
                                  <p:stCondLst>
                                    <p:cond delay="0"/>
                                  </p:stCondLst>
                                  <p:childTnLst>
                                    <p:anim calcmode="lin" valueType="num">
                                      <p:cBhvr additive="base">
                                        <p:cTn id="1118" dur="3000"/>
                                        <p:tgtEl>
                                          <p:spTgt spid="46"/>
                                        </p:tgtEl>
                                        <p:attrNameLst>
                                          <p:attrName>ppt_x</p:attrName>
                                        </p:attrNameLst>
                                      </p:cBhvr>
                                      <p:tavLst>
                                        <p:tav tm="0">
                                          <p:val>
                                            <p:strVal val="ppt_x"/>
                                          </p:val>
                                        </p:tav>
                                        <p:tav tm="100000">
                                          <p:val>
                                            <p:strVal val="1+ppt_w/2"/>
                                          </p:val>
                                        </p:tav>
                                      </p:tavLst>
                                    </p:anim>
                                    <p:anim calcmode="lin" valueType="num">
                                      <p:cBhvr additive="base">
                                        <p:cTn id="1119" dur="3000"/>
                                        <p:tgtEl>
                                          <p:spTgt spid="46"/>
                                        </p:tgtEl>
                                        <p:attrNameLst>
                                          <p:attrName>ppt_y</p:attrName>
                                        </p:attrNameLst>
                                      </p:cBhvr>
                                      <p:tavLst>
                                        <p:tav tm="0">
                                          <p:val>
                                            <p:strVal val="ppt_y"/>
                                          </p:val>
                                        </p:tav>
                                        <p:tav tm="100000">
                                          <p:val>
                                            <p:strVal val="1+ppt_h/2"/>
                                          </p:val>
                                        </p:tav>
                                      </p:tavLst>
                                    </p:anim>
                                    <p:set>
                                      <p:cBhvr>
                                        <p:cTn id="1120" dur="1" fill="hold">
                                          <p:stCondLst>
                                            <p:cond delay="2999"/>
                                          </p:stCondLst>
                                        </p:cTn>
                                        <p:tgtEl>
                                          <p:spTgt spid="46"/>
                                        </p:tgtEl>
                                        <p:attrNameLst>
                                          <p:attrName>style.visibility</p:attrName>
                                        </p:attrNameLst>
                                      </p:cBhvr>
                                      <p:to>
                                        <p:strVal val="hidden"/>
                                      </p:to>
                                    </p:set>
                                  </p:childTnLst>
                                </p:cTn>
                              </p:par>
                              <p:par>
                                <p:cTn id="1121" presetID="2" presetClass="exit" presetSubtype="6" fill="hold" grpId="4" nodeType="withEffect">
                                  <p:stCondLst>
                                    <p:cond delay="0"/>
                                  </p:stCondLst>
                                  <p:childTnLst>
                                    <p:anim calcmode="lin" valueType="num">
                                      <p:cBhvr additive="base">
                                        <p:cTn id="1122" dur="3000"/>
                                        <p:tgtEl>
                                          <p:spTgt spid="47"/>
                                        </p:tgtEl>
                                        <p:attrNameLst>
                                          <p:attrName>ppt_x</p:attrName>
                                        </p:attrNameLst>
                                      </p:cBhvr>
                                      <p:tavLst>
                                        <p:tav tm="0">
                                          <p:val>
                                            <p:strVal val="ppt_x"/>
                                          </p:val>
                                        </p:tav>
                                        <p:tav tm="100000">
                                          <p:val>
                                            <p:strVal val="1+ppt_w/2"/>
                                          </p:val>
                                        </p:tav>
                                      </p:tavLst>
                                    </p:anim>
                                    <p:anim calcmode="lin" valueType="num">
                                      <p:cBhvr additive="base">
                                        <p:cTn id="1123" dur="3000"/>
                                        <p:tgtEl>
                                          <p:spTgt spid="47"/>
                                        </p:tgtEl>
                                        <p:attrNameLst>
                                          <p:attrName>ppt_y</p:attrName>
                                        </p:attrNameLst>
                                      </p:cBhvr>
                                      <p:tavLst>
                                        <p:tav tm="0">
                                          <p:val>
                                            <p:strVal val="ppt_y"/>
                                          </p:val>
                                        </p:tav>
                                        <p:tav tm="100000">
                                          <p:val>
                                            <p:strVal val="1+ppt_h/2"/>
                                          </p:val>
                                        </p:tav>
                                      </p:tavLst>
                                    </p:anim>
                                    <p:set>
                                      <p:cBhvr>
                                        <p:cTn id="1124" dur="1" fill="hold">
                                          <p:stCondLst>
                                            <p:cond delay="2999"/>
                                          </p:stCondLst>
                                        </p:cTn>
                                        <p:tgtEl>
                                          <p:spTgt spid="47"/>
                                        </p:tgtEl>
                                        <p:attrNameLst>
                                          <p:attrName>style.visibility</p:attrName>
                                        </p:attrNameLst>
                                      </p:cBhvr>
                                      <p:to>
                                        <p:strVal val="hidden"/>
                                      </p:to>
                                    </p:set>
                                  </p:childTnLst>
                                </p:cTn>
                              </p:par>
                              <p:par>
                                <p:cTn id="1125" presetID="2" presetClass="exit" presetSubtype="6" fill="hold" grpId="4" nodeType="withEffect">
                                  <p:stCondLst>
                                    <p:cond delay="0"/>
                                  </p:stCondLst>
                                  <p:childTnLst>
                                    <p:anim calcmode="lin" valueType="num">
                                      <p:cBhvr additive="base">
                                        <p:cTn id="1126" dur="3000"/>
                                        <p:tgtEl>
                                          <p:spTgt spid="48"/>
                                        </p:tgtEl>
                                        <p:attrNameLst>
                                          <p:attrName>ppt_x</p:attrName>
                                        </p:attrNameLst>
                                      </p:cBhvr>
                                      <p:tavLst>
                                        <p:tav tm="0">
                                          <p:val>
                                            <p:strVal val="ppt_x"/>
                                          </p:val>
                                        </p:tav>
                                        <p:tav tm="100000">
                                          <p:val>
                                            <p:strVal val="1+ppt_w/2"/>
                                          </p:val>
                                        </p:tav>
                                      </p:tavLst>
                                    </p:anim>
                                    <p:anim calcmode="lin" valueType="num">
                                      <p:cBhvr additive="base">
                                        <p:cTn id="1127" dur="3000"/>
                                        <p:tgtEl>
                                          <p:spTgt spid="48"/>
                                        </p:tgtEl>
                                        <p:attrNameLst>
                                          <p:attrName>ppt_y</p:attrName>
                                        </p:attrNameLst>
                                      </p:cBhvr>
                                      <p:tavLst>
                                        <p:tav tm="0">
                                          <p:val>
                                            <p:strVal val="ppt_y"/>
                                          </p:val>
                                        </p:tav>
                                        <p:tav tm="100000">
                                          <p:val>
                                            <p:strVal val="1+ppt_h/2"/>
                                          </p:val>
                                        </p:tav>
                                      </p:tavLst>
                                    </p:anim>
                                    <p:set>
                                      <p:cBhvr>
                                        <p:cTn id="1128" dur="1" fill="hold">
                                          <p:stCondLst>
                                            <p:cond delay="2999"/>
                                          </p:stCondLst>
                                        </p:cTn>
                                        <p:tgtEl>
                                          <p:spTgt spid="48"/>
                                        </p:tgtEl>
                                        <p:attrNameLst>
                                          <p:attrName>style.visibility</p:attrName>
                                        </p:attrNameLst>
                                      </p:cBhvr>
                                      <p:to>
                                        <p:strVal val="hidden"/>
                                      </p:to>
                                    </p:set>
                                  </p:childTnLst>
                                </p:cTn>
                              </p:par>
                              <p:par>
                                <p:cTn id="1129" presetID="2" presetClass="exit" presetSubtype="6" fill="hold" grpId="4" nodeType="withEffect">
                                  <p:stCondLst>
                                    <p:cond delay="0"/>
                                  </p:stCondLst>
                                  <p:childTnLst>
                                    <p:anim calcmode="lin" valueType="num">
                                      <p:cBhvr additive="base">
                                        <p:cTn id="1130" dur="3000"/>
                                        <p:tgtEl>
                                          <p:spTgt spid="49"/>
                                        </p:tgtEl>
                                        <p:attrNameLst>
                                          <p:attrName>ppt_x</p:attrName>
                                        </p:attrNameLst>
                                      </p:cBhvr>
                                      <p:tavLst>
                                        <p:tav tm="0">
                                          <p:val>
                                            <p:strVal val="ppt_x"/>
                                          </p:val>
                                        </p:tav>
                                        <p:tav tm="100000">
                                          <p:val>
                                            <p:strVal val="1+ppt_w/2"/>
                                          </p:val>
                                        </p:tav>
                                      </p:tavLst>
                                    </p:anim>
                                    <p:anim calcmode="lin" valueType="num">
                                      <p:cBhvr additive="base">
                                        <p:cTn id="1131" dur="3000"/>
                                        <p:tgtEl>
                                          <p:spTgt spid="49"/>
                                        </p:tgtEl>
                                        <p:attrNameLst>
                                          <p:attrName>ppt_y</p:attrName>
                                        </p:attrNameLst>
                                      </p:cBhvr>
                                      <p:tavLst>
                                        <p:tav tm="0">
                                          <p:val>
                                            <p:strVal val="ppt_y"/>
                                          </p:val>
                                        </p:tav>
                                        <p:tav tm="100000">
                                          <p:val>
                                            <p:strVal val="1+ppt_h/2"/>
                                          </p:val>
                                        </p:tav>
                                      </p:tavLst>
                                    </p:anim>
                                    <p:set>
                                      <p:cBhvr>
                                        <p:cTn id="1132" dur="1" fill="hold">
                                          <p:stCondLst>
                                            <p:cond delay="2999"/>
                                          </p:stCondLst>
                                        </p:cTn>
                                        <p:tgtEl>
                                          <p:spTgt spid="49"/>
                                        </p:tgtEl>
                                        <p:attrNameLst>
                                          <p:attrName>style.visibility</p:attrName>
                                        </p:attrNameLst>
                                      </p:cBhvr>
                                      <p:to>
                                        <p:strVal val="hidden"/>
                                      </p:to>
                                    </p:set>
                                  </p:childTnLst>
                                </p:cTn>
                              </p:par>
                              <p:par>
                                <p:cTn id="1133" presetID="2" presetClass="exit" presetSubtype="6" fill="hold" grpId="4" nodeType="withEffect">
                                  <p:stCondLst>
                                    <p:cond delay="0"/>
                                  </p:stCondLst>
                                  <p:childTnLst>
                                    <p:anim calcmode="lin" valueType="num">
                                      <p:cBhvr additive="base">
                                        <p:cTn id="1134" dur="3000"/>
                                        <p:tgtEl>
                                          <p:spTgt spid="50"/>
                                        </p:tgtEl>
                                        <p:attrNameLst>
                                          <p:attrName>ppt_x</p:attrName>
                                        </p:attrNameLst>
                                      </p:cBhvr>
                                      <p:tavLst>
                                        <p:tav tm="0">
                                          <p:val>
                                            <p:strVal val="ppt_x"/>
                                          </p:val>
                                        </p:tav>
                                        <p:tav tm="100000">
                                          <p:val>
                                            <p:strVal val="1+ppt_w/2"/>
                                          </p:val>
                                        </p:tav>
                                      </p:tavLst>
                                    </p:anim>
                                    <p:anim calcmode="lin" valueType="num">
                                      <p:cBhvr additive="base">
                                        <p:cTn id="1135" dur="3000"/>
                                        <p:tgtEl>
                                          <p:spTgt spid="50"/>
                                        </p:tgtEl>
                                        <p:attrNameLst>
                                          <p:attrName>ppt_y</p:attrName>
                                        </p:attrNameLst>
                                      </p:cBhvr>
                                      <p:tavLst>
                                        <p:tav tm="0">
                                          <p:val>
                                            <p:strVal val="ppt_y"/>
                                          </p:val>
                                        </p:tav>
                                        <p:tav tm="100000">
                                          <p:val>
                                            <p:strVal val="1+ppt_h/2"/>
                                          </p:val>
                                        </p:tav>
                                      </p:tavLst>
                                    </p:anim>
                                    <p:set>
                                      <p:cBhvr>
                                        <p:cTn id="1136" dur="1" fill="hold">
                                          <p:stCondLst>
                                            <p:cond delay="2999"/>
                                          </p:stCondLst>
                                        </p:cTn>
                                        <p:tgtEl>
                                          <p:spTgt spid="50"/>
                                        </p:tgtEl>
                                        <p:attrNameLst>
                                          <p:attrName>style.visibility</p:attrName>
                                        </p:attrNameLst>
                                      </p:cBhvr>
                                      <p:to>
                                        <p:strVal val="hidden"/>
                                      </p:to>
                                    </p:set>
                                  </p:childTnLst>
                                </p:cTn>
                              </p:par>
                              <p:par>
                                <p:cTn id="1137" presetID="2" presetClass="exit" presetSubtype="6" fill="hold" grpId="4" nodeType="withEffect">
                                  <p:stCondLst>
                                    <p:cond delay="0"/>
                                  </p:stCondLst>
                                  <p:childTnLst>
                                    <p:anim calcmode="lin" valueType="num">
                                      <p:cBhvr additive="base">
                                        <p:cTn id="1138" dur="3000"/>
                                        <p:tgtEl>
                                          <p:spTgt spid="51"/>
                                        </p:tgtEl>
                                        <p:attrNameLst>
                                          <p:attrName>ppt_x</p:attrName>
                                        </p:attrNameLst>
                                      </p:cBhvr>
                                      <p:tavLst>
                                        <p:tav tm="0">
                                          <p:val>
                                            <p:strVal val="ppt_x"/>
                                          </p:val>
                                        </p:tav>
                                        <p:tav tm="100000">
                                          <p:val>
                                            <p:strVal val="1+ppt_w/2"/>
                                          </p:val>
                                        </p:tav>
                                      </p:tavLst>
                                    </p:anim>
                                    <p:anim calcmode="lin" valueType="num">
                                      <p:cBhvr additive="base">
                                        <p:cTn id="1139" dur="3000"/>
                                        <p:tgtEl>
                                          <p:spTgt spid="51"/>
                                        </p:tgtEl>
                                        <p:attrNameLst>
                                          <p:attrName>ppt_y</p:attrName>
                                        </p:attrNameLst>
                                      </p:cBhvr>
                                      <p:tavLst>
                                        <p:tav tm="0">
                                          <p:val>
                                            <p:strVal val="ppt_y"/>
                                          </p:val>
                                        </p:tav>
                                        <p:tav tm="100000">
                                          <p:val>
                                            <p:strVal val="1+ppt_h/2"/>
                                          </p:val>
                                        </p:tav>
                                      </p:tavLst>
                                    </p:anim>
                                    <p:set>
                                      <p:cBhvr>
                                        <p:cTn id="1140" dur="1" fill="hold">
                                          <p:stCondLst>
                                            <p:cond delay="2999"/>
                                          </p:stCondLst>
                                        </p:cTn>
                                        <p:tgtEl>
                                          <p:spTgt spid="51"/>
                                        </p:tgtEl>
                                        <p:attrNameLst>
                                          <p:attrName>style.visibility</p:attrName>
                                        </p:attrNameLst>
                                      </p:cBhvr>
                                      <p:to>
                                        <p:strVal val="hidden"/>
                                      </p:to>
                                    </p:set>
                                  </p:childTnLst>
                                </p:cTn>
                              </p:par>
                              <p:par>
                                <p:cTn id="1141" presetID="2" presetClass="exit" presetSubtype="6" fill="hold" grpId="4" nodeType="withEffect">
                                  <p:stCondLst>
                                    <p:cond delay="0"/>
                                  </p:stCondLst>
                                  <p:childTnLst>
                                    <p:anim calcmode="lin" valueType="num">
                                      <p:cBhvr additive="base">
                                        <p:cTn id="1142" dur="3000"/>
                                        <p:tgtEl>
                                          <p:spTgt spid="52"/>
                                        </p:tgtEl>
                                        <p:attrNameLst>
                                          <p:attrName>ppt_x</p:attrName>
                                        </p:attrNameLst>
                                      </p:cBhvr>
                                      <p:tavLst>
                                        <p:tav tm="0">
                                          <p:val>
                                            <p:strVal val="ppt_x"/>
                                          </p:val>
                                        </p:tav>
                                        <p:tav tm="100000">
                                          <p:val>
                                            <p:strVal val="1+ppt_w/2"/>
                                          </p:val>
                                        </p:tav>
                                      </p:tavLst>
                                    </p:anim>
                                    <p:anim calcmode="lin" valueType="num">
                                      <p:cBhvr additive="base">
                                        <p:cTn id="1143" dur="3000"/>
                                        <p:tgtEl>
                                          <p:spTgt spid="52"/>
                                        </p:tgtEl>
                                        <p:attrNameLst>
                                          <p:attrName>ppt_y</p:attrName>
                                        </p:attrNameLst>
                                      </p:cBhvr>
                                      <p:tavLst>
                                        <p:tav tm="0">
                                          <p:val>
                                            <p:strVal val="ppt_y"/>
                                          </p:val>
                                        </p:tav>
                                        <p:tav tm="100000">
                                          <p:val>
                                            <p:strVal val="1+ppt_h/2"/>
                                          </p:val>
                                        </p:tav>
                                      </p:tavLst>
                                    </p:anim>
                                    <p:set>
                                      <p:cBhvr>
                                        <p:cTn id="1144" dur="1" fill="hold">
                                          <p:stCondLst>
                                            <p:cond delay="2999"/>
                                          </p:stCondLst>
                                        </p:cTn>
                                        <p:tgtEl>
                                          <p:spTgt spid="52"/>
                                        </p:tgtEl>
                                        <p:attrNameLst>
                                          <p:attrName>style.visibility</p:attrName>
                                        </p:attrNameLst>
                                      </p:cBhvr>
                                      <p:to>
                                        <p:strVal val="hidden"/>
                                      </p:to>
                                    </p:set>
                                  </p:childTnLst>
                                </p:cTn>
                              </p:par>
                              <p:par>
                                <p:cTn id="1145" presetID="2" presetClass="exit" presetSubtype="6" fill="hold" grpId="4" nodeType="withEffect">
                                  <p:stCondLst>
                                    <p:cond delay="0"/>
                                  </p:stCondLst>
                                  <p:childTnLst>
                                    <p:anim calcmode="lin" valueType="num">
                                      <p:cBhvr additive="base">
                                        <p:cTn id="1146" dur="3000"/>
                                        <p:tgtEl>
                                          <p:spTgt spid="53"/>
                                        </p:tgtEl>
                                        <p:attrNameLst>
                                          <p:attrName>ppt_x</p:attrName>
                                        </p:attrNameLst>
                                      </p:cBhvr>
                                      <p:tavLst>
                                        <p:tav tm="0">
                                          <p:val>
                                            <p:strVal val="ppt_x"/>
                                          </p:val>
                                        </p:tav>
                                        <p:tav tm="100000">
                                          <p:val>
                                            <p:strVal val="1+ppt_w/2"/>
                                          </p:val>
                                        </p:tav>
                                      </p:tavLst>
                                    </p:anim>
                                    <p:anim calcmode="lin" valueType="num">
                                      <p:cBhvr additive="base">
                                        <p:cTn id="1147" dur="3000"/>
                                        <p:tgtEl>
                                          <p:spTgt spid="53"/>
                                        </p:tgtEl>
                                        <p:attrNameLst>
                                          <p:attrName>ppt_y</p:attrName>
                                        </p:attrNameLst>
                                      </p:cBhvr>
                                      <p:tavLst>
                                        <p:tav tm="0">
                                          <p:val>
                                            <p:strVal val="ppt_y"/>
                                          </p:val>
                                        </p:tav>
                                        <p:tav tm="100000">
                                          <p:val>
                                            <p:strVal val="1+ppt_h/2"/>
                                          </p:val>
                                        </p:tav>
                                      </p:tavLst>
                                    </p:anim>
                                    <p:set>
                                      <p:cBhvr>
                                        <p:cTn id="1148" dur="1" fill="hold">
                                          <p:stCondLst>
                                            <p:cond delay="2999"/>
                                          </p:stCondLst>
                                        </p:cTn>
                                        <p:tgtEl>
                                          <p:spTgt spid="53"/>
                                        </p:tgtEl>
                                        <p:attrNameLst>
                                          <p:attrName>style.visibility</p:attrName>
                                        </p:attrNameLst>
                                      </p:cBhvr>
                                      <p:to>
                                        <p:strVal val="hidden"/>
                                      </p:to>
                                    </p:set>
                                  </p:childTnLst>
                                </p:cTn>
                              </p:par>
                              <p:par>
                                <p:cTn id="1149" presetID="2" presetClass="exit" presetSubtype="6" fill="hold" grpId="4" nodeType="withEffect">
                                  <p:stCondLst>
                                    <p:cond delay="0"/>
                                  </p:stCondLst>
                                  <p:childTnLst>
                                    <p:anim calcmode="lin" valueType="num">
                                      <p:cBhvr additive="base">
                                        <p:cTn id="1150" dur="3000"/>
                                        <p:tgtEl>
                                          <p:spTgt spid="54"/>
                                        </p:tgtEl>
                                        <p:attrNameLst>
                                          <p:attrName>ppt_x</p:attrName>
                                        </p:attrNameLst>
                                      </p:cBhvr>
                                      <p:tavLst>
                                        <p:tav tm="0">
                                          <p:val>
                                            <p:strVal val="ppt_x"/>
                                          </p:val>
                                        </p:tav>
                                        <p:tav tm="100000">
                                          <p:val>
                                            <p:strVal val="1+ppt_w/2"/>
                                          </p:val>
                                        </p:tav>
                                      </p:tavLst>
                                    </p:anim>
                                    <p:anim calcmode="lin" valueType="num">
                                      <p:cBhvr additive="base">
                                        <p:cTn id="1151" dur="3000"/>
                                        <p:tgtEl>
                                          <p:spTgt spid="54"/>
                                        </p:tgtEl>
                                        <p:attrNameLst>
                                          <p:attrName>ppt_y</p:attrName>
                                        </p:attrNameLst>
                                      </p:cBhvr>
                                      <p:tavLst>
                                        <p:tav tm="0">
                                          <p:val>
                                            <p:strVal val="ppt_y"/>
                                          </p:val>
                                        </p:tav>
                                        <p:tav tm="100000">
                                          <p:val>
                                            <p:strVal val="1+ppt_h/2"/>
                                          </p:val>
                                        </p:tav>
                                      </p:tavLst>
                                    </p:anim>
                                    <p:set>
                                      <p:cBhvr>
                                        <p:cTn id="1152" dur="1" fill="hold">
                                          <p:stCondLst>
                                            <p:cond delay="2999"/>
                                          </p:stCondLst>
                                        </p:cTn>
                                        <p:tgtEl>
                                          <p:spTgt spid="54"/>
                                        </p:tgtEl>
                                        <p:attrNameLst>
                                          <p:attrName>style.visibility</p:attrName>
                                        </p:attrNameLst>
                                      </p:cBhvr>
                                      <p:to>
                                        <p:strVal val="hidden"/>
                                      </p:to>
                                    </p:set>
                                  </p:childTnLst>
                                </p:cTn>
                              </p:par>
                              <p:par>
                                <p:cTn id="1153" presetID="2" presetClass="exit" presetSubtype="6" fill="hold" grpId="4" nodeType="withEffect">
                                  <p:stCondLst>
                                    <p:cond delay="0"/>
                                  </p:stCondLst>
                                  <p:childTnLst>
                                    <p:anim calcmode="lin" valueType="num">
                                      <p:cBhvr additive="base">
                                        <p:cTn id="1154" dur="3000"/>
                                        <p:tgtEl>
                                          <p:spTgt spid="55"/>
                                        </p:tgtEl>
                                        <p:attrNameLst>
                                          <p:attrName>ppt_x</p:attrName>
                                        </p:attrNameLst>
                                      </p:cBhvr>
                                      <p:tavLst>
                                        <p:tav tm="0">
                                          <p:val>
                                            <p:strVal val="ppt_x"/>
                                          </p:val>
                                        </p:tav>
                                        <p:tav tm="100000">
                                          <p:val>
                                            <p:strVal val="1+ppt_w/2"/>
                                          </p:val>
                                        </p:tav>
                                      </p:tavLst>
                                    </p:anim>
                                    <p:anim calcmode="lin" valueType="num">
                                      <p:cBhvr additive="base">
                                        <p:cTn id="1155" dur="3000"/>
                                        <p:tgtEl>
                                          <p:spTgt spid="55"/>
                                        </p:tgtEl>
                                        <p:attrNameLst>
                                          <p:attrName>ppt_y</p:attrName>
                                        </p:attrNameLst>
                                      </p:cBhvr>
                                      <p:tavLst>
                                        <p:tav tm="0">
                                          <p:val>
                                            <p:strVal val="ppt_y"/>
                                          </p:val>
                                        </p:tav>
                                        <p:tav tm="100000">
                                          <p:val>
                                            <p:strVal val="1+ppt_h/2"/>
                                          </p:val>
                                        </p:tav>
                                      </p:tavLst>
                                    </p:anim>
                                    <p:set>
                                      <p:cBhvr>
                                        <p:cTn id="1156" dur="1" fill="hold">
                                          <p:stCondLst>
                                            <p:cond delay="2999"/>
                                          </p:stCondLst>
                                        </p:cTn>
                                        <p:tgtEl>
                                          <p:spTgt spid="55"/>
                                        </p:tgtEl>
                                        <p:attrNameLst>
                                          <p:attrName>style.visibility</p:attrName>
                                        </p:attrNameLst>
                                      </p:cBhvr>
                                      <p:to>
                                        <p:strVal val="hidden"/>
                                      </p:to>
                                    </p:set>
                                  </p:childTnLst>
                                </p:cTn>
                              </p:par>
                              <p:par>
                                <p:cTn id="1157" presetID="2" presetClass="exit" presetSubtype="6" fill="hold" grpId="4" nodeType="withEffect">
                                  <p:stCondLst>
                                    <p:cond delay="0"/>
                                  </p:stCondLst>
                                  <p:childTnLst>
                                    <p:anim calcmode="lin" valueType="num">
                                      <p:cBhvr additive="base">
                                        <p:cTn id="1158" dur="3000"/>
                                        <p:tgtEl>
                                          <p:spTgt spid="56"/>
                                        </p:tgtEl>
                                        <p:attrNameLst>
                                          <p:attrName>ppt_x</p:attrName>
                                        </p:attrNameLst>
                                      </p:cBhvr>
                                      <p:tavLst>
                                        <p:tav tm="0">
                                          <p:val>
                                            <p:strVal val="ppt_x"/>
                                          </p:val>
                                        </p:tav>
                                        <p:tav tm="100000">
                                          <p:val>
                                            <p:strVal val="1+ppt_w/2"/>
                                          </p:val>
                                        </p:tav>
                                      </p:tavLst>
                                    </p:anim>
                                    <p:anim calcmode="lin" valueType="num">
                                      <p:cBhvr additive="base">
                                        <p:cTn id="1159" dur="3000"/>
                                        <p:tgtEl>
                                          <p:spTgt spid="56"/>
                                        </p:tgtEl>
                                        <p:attrNameLst>
                                          <p:attrName>ppt_y</p:attrName>
                                        </p:attrNameLst>
                                      </p:cBhvr>
                                      <p:tavLst>
                                        <p:tav tm="0">
                                          <p:val>
                                            <p:strVal val="ppt_y"/>
                                          </p:val>
                                        </p:tav>
                                        <p:tav tm="100000">
                                          <p:val>
                                            <p:strVal val="1+ppt_h/2"/>
                                          </p:val>
                                        </p:tav>
                                      </p:tavLst>
                                    </p:anim>
                                    <p:set>
                                      <p:cBhvr>
                                        <p:cTn id="1160" dur="1" fill="hold">
                                          <p:stCondLst>
                                            <p:cond delay="2999"/>
                                          </p:stCondLst>
                                        </p:cTn>
                                        <p:tgtEl>
                                          <p:spTgt spid="56"/>
                                        </p:tgtEl>
                                        <p:attrNameLst>
                                          <p:attrName>style.visibility</p:attrName>
                                        </p:attrNameLst>
                                      </p:cBhvr>
                                      <p:to>
                                        <p:strVal val="hidden"/>
                                      </p:to>
                                    </p:set>
                                  </p:childTnLst>
                                </p:cTn>
                              </p:par>
                              <p:par>
                                <p:cTn id="1161" presetID="2" presetClass="exit" presetSubtype="12" fill="hold" grpId="4" nodeType="withEffect">
                                  <p:stCondLst>
                                    <p:cond delay="0"/>
                                  </p:stCondLst>
                                  <p:childTnLst>
                                    <p:anim calcmode="lin" valueType="num">
                                      <p:cBhvr additive="base">
                                        <p:cTn id="1162" dur="3000"/>
                                        <p:tgtEl>
                                          <p:spTgt spid="23"/>
                                        </p:tgtEl>
                                        <p:attrNameLst>
                                          <p:attrName>ppt_x</p:attrName>
                                        </p:attrNameLst>
                                      </p:cBhvr>
                                      <p:tavLst>
                                        <p:tav tm="0">
                                          <p:val>
                                            <p:strVal val="ppt_x"/>
                                          </p:val>
                                        </p:tav>
                                        <p:tav tm="100000">
                                          <p:val>
                                            <p:strVal val="0-ppt_w/2"/>
                                          </p:val>
                                        </p:tav>
                                      </p:tavLst>
                                    </p:anim>
                                    <p:anim calcmode="lin" valueType="num">
                                      <p:cBhvr additive="base">
                                        <p:cTn id="1163" dur="3000"/>
                                        <p:tgtEl>
                                          <p:spTgt spid="23"/>
                                        </p:tgtEl>
                                        <p:attrNameLst>
                                          <p:attrName>ppt_y</p:attrName>
                                        </p:attrNameLst>
                                      </p:cBhvr>
                                      <p:tavLst>
                                        <p:tav tm="0">
                                          <p:val>
                                            <p:strVal val="ppt_y"/>
                                          </p:val>
                                        </p:tav>
                                        <p:tav tm="100000">
                                          <p:val>
                                            <p:strVal val="1+ppt_h/2"/>
                                          </p:val>
                                        </p:tav>
                                      </p:tavLst>
                                    </p:anim>
                                    <p:set>
                                      <p:cBhvr>
                                        <p:cTn id="1164" dur="1" fill="hold">
                                          <p:stCondLst>
                                            <p:cond delay="2999"/>
                                          </p:stCondLst>
                                        </p:cTn>
                                        <p:tgtEl>
                                          <p:spTgt spid="23"/>
                                        </p:tgtEl>
                                        <p:attrNameLst>
                                          <p:attrName>style.visibility</p:attrName>
                                        </p:attrNameLst>
                                      </p:cBhvr>
                                      <p:to>
                                        <p:strVal val="hidden"/>
                                      </p:to>
                                    </p:set>
                                  </p:childTnLst>
                                </p:cTn>
                              </p:par>
                              <p:par>
                                <p:cTn id="1165" presetID="2" presetClass="exit" presetSubtype="12" fill="hold" grpId="4" nodeType="withEffect">
                                  <p:stCondLst>
                                    <p:cond delay="0"/>
                                  </p:stCondLst>
                                  <p:childTnLst>
                                    <p:anim calcmode="lin" valueType="num">
                                      <p:cBhvr additive="base">
                                        <p:cTn id="1166" dur="3000"/>
                                        <p:tgtEl>
                                          <p:spTgt spid="24"/>
                                        </p:tgtEl>
                                        <p:attrNameLst>
                                          <p:attrName>ppt_x</p:attrName>
                                        </p:attrNameLst>
                                      </p:cBhvr>
                                      <p:tavLst>
                                        <p:tav tm="0">
                                          <p:val>
                                            <p:strVal val="ppt_x"/>
                                          </p:val>
                                        </p:tav>
                                        <p:tav tm="100000">
                                          <p:val>
                                            <p:strVal val="0-ppt_w/2"/>
                                          </p:val>
                                        </p:tav>
                                      </p:tavLst>
                                    </p:anim>
                                    <p:anim calcmode="lin" valueType="num">
                                      <p:cBhvr additive="base">
                                        <p:cTn id="1167" dur="3000"/>
                                        <p:tgtEl>
                                          <p:spTgt spid="24"/>
                                        </p:tgtEl>
                                        <p:attrNameLst>
                                          <p:attrName>ppt_y</p:attrName>
                                        </p:attrNameLst>
                                      </p:cBhvr>
                                      <p:tavLst>
                                        <p:tav tm="0">
                                          <p:val>
                                            <p:strVal val="ppt_y"/>
                                          </p:val>
                                        </p:tav>
                                        <p:tav tm="100000">
                                          <p:val>
                                            <p:strVal val="1+ppt_h/2"/>
                                          </p:val>
                                        </p:tav>
                                      </p:tavLst>
                                    </p:anim>
                                    <p:set>
                                      <p:cBhvr>
                                        <p:cTn id="1168" dur="1" fill="hold">
                                          <p:stCondLst>
                                            <p:cond delay="2999"/>
                                          </p:stCondLst>
                                        </p:cTn>
                                        <p:tgtEl>
                                          <p:spTgt spid="24"/>
                                        </p:tgtEl>
                                        <p:attrNameLst>
                                          <p:attrName>style.visibility</p:attrName>
                                        </p:attrNameLst>
                                      </p:cBhvr>
                                      <p:to>
                                        <p:strVal val="hidden"/>
                                      </p:to>
                                    </p:set>
                                  </p:childTnLst>
                                </p:cTn>
                              </p:par>
                              <p:par>
                                <p:cTn id="1169" presetID="2" presetClass="exit" presetSubtype="12" fill="hold" grpId="4" nodeType="withEffect">
                                  <p:stCondLst>
                                    <p:cond delay="0"/>
                                  </p:stCondLst>
                                  <p:childTnLst>
                                    <p:anim calcmode="lin" valueType="num">
                                      <p:cBhvr additive="base">
                                        <p:cTn id="1170" dur="3000"/>
                                        <p:tgtEl>
                                          <p:spTgt spid="25"/>
                                        </p:tgtEl>
                                        <p:attrNameLst>
                                          <p:attrName>ppt_x</p:attrName>
                                        </p:attrNameLst>
                                      </p:cBhvr>
                                      <p:tavLst>
                                        <p:tav tm="0">
                                          <p:val>
                                            <p:strVal val="ppt_x"/>
                                          </p:val>
                                        </p:tav>
                                        <p:tav tm="100000">
                                          <p:val>
                                            <p:strVal val="0-ppt_w/2"/>
                                          </p:val>
                                        </p:tav>
                                      </p:tavLst>
                                    </p:anim>
                                    <p:anim calcmode="lin" valueType="num">
                                      <p:cBhvr additive="base">
                                        <p:cTn id="1171" dur="3000"/>
                                        <p:tgtEl>
                                          <p:spTgt spid="25"/>
                                        </p:tgtEl>
                                        <p:attrNameLst>
                                          <p:attrName>ppt_y</p:attrName>
                                        </p:attrNameLst>
                                      </p:cBhvr>
                                      <p:tavLst>
                                        <p:tav tm="0">
                                          <p:val>
                                            <p:strVal val="ppt_y"/>
                                          </p:val>
                                        </p:tav>
                                        <p:tav tm="100000">
                                          <p:val>
                                            <p:strVal val="1+ppt_h/2"/>
                                          </p:val>
                                        </p:tav>
                                      </p:tavLst>
                                    </p:anim>
                                    <p:set>
                                      <p:cBhvr>
                                        <p:cTn id="1172" dur="1" fill="hold">
                                          <p:stCondLst>
                                            <p:cond delay="2999"/>
                                          </p:stCondLst>
                                        </p:cTn>
                                        <p:tgtEl>
                                          <p:spTgt spid="25"/>
                                        </p:tgtEl>
                                        <p:attrNameLst>
                                          <p:attrName>style.visibility</p:attrName>
                                        </p:attrNameLst>
                                      </p:cBhvr>
                                      <p:to>
                                        <p:strVal val="hidden"/>
                                      </p:to>
                                    </p:set>
                                  </p:childTnLst>
                                </p:cTn>
                              </p:par>
                              <p:par>
                                <p:cTn id="1173" presetID="2" presetClass="exit" presetSubtype="12" fill="hold" grpId="4" nodeType="withEffect">
                                  <p:stCondLst>
                                    <p:cond delay="0"/>
                                  </p:stCondLst>
                                  <p:childTnLst>
                                    <p:anim calcmode="lin" valueType="num">
                                      <p:cBhvr additive="base">
                                        <p:cTn id="1174" dur="3000"/>
                                        <p:tgtEl>
                                          <p:spTgt spid="26"/>
                                        </p:tgtEl>
                                        <p:attrNameLst>
                                          <p:attrName>ppt_x</p:attrName>
                                        </p:attrNameLst>
                                      </p:cBhvr>
                                      <p:tavLst>
                                        <p:tav tm="0">
                                          <p:val>
                                            <p:strVal val="ppt_x"/>
                                          </p:val>
                                        </p:tav>
                                        <p:tav tm="100000">
                                          <p:val>
                                            <p:strVal val="0-ppt_w/2"/>
                                          </p:val>
                                        </p:tav>
                                      </p:tavLst>
                                    </p:anim>
                                    <p:anim calcmode="lin" valueType="num">
                                      <p:cBhvr additive="base">
                                        <p:cTn id="1175" dur="3000"/>
                                        <p:tgtEl>
                                          <p:spTgt spid="26"/>
                                        </p:tgtEl>
                                        <p:attrNameLst>
                                          <p:attrName>ppt_y</p:attrName>
                                        </p:attrNameLst>
                                      </p:cBhvr>
                                      <p:tavLst>
                                        <p:tav tm="0">
                                          <p:val>
                                            <p:strVal val="ppt_y"/>
                                          </p:val>
                                        </p:tav>
                                        <p:tav tm="100000">
                                          <p:val>
                                            <p:strVal val="1+ppt_h/2"/>
                                          </p:val>
                                        </p:tav>
                                      </p:tavLst>
                                    </p:anim>
                                    <p:set>
                                      <p:cBhvr>
                                        <p:cTn id="1176" dur="1" fill="hold">
                                          <p:stCondLst>
                                            <p:cond delay="2999"/>
                                          </p:stCondLst>
                                        </p:cTn>
                                        <p:tgtEl>
                                          <p:spTgt spid="26"/>
                                        </p:tgtEl>
                                        <p:attrNameLst>
                                          <p:attrName>style.visibility</p:attrName>
                                        </p:attrNameLst>
                                      </p:cBhvr>
                                      <p:to>
                                        <p:strVal val="hidden"/>
                                      </p:to>
                                    </p:set>
                                  </p:childTnLst>
                                </p:cTn>
                              </p:par>
                              <p:par>
                                <p:cTn id="1177" presetID="2" presetClass="exit" presetSubtype="12" fill="hold" grpId="4" nodeType="withEffect">
                                  <p:stCondLst>
                                    <p:cond delay="0"/>
                                  </p:stCondLst>
                                  <p:childTnLst>
                                    <p:anim calcmode="lin" valueType="num">
                                      <p:cBhvr additive="base">
                                        <p:cTn id="1178" dur="3000"/>
                                        <p:tgtEl>
                                          <p:spTgt spid="27"/>
                                        </p:tgtEl>
                                        <p:attrNameLst>
                                          <p:attrName>ppt_x</p:attrName>
                                        </p:attrNameLst>
                                      </p:cBhvr>
                                      <p:tavLst>
                                        <p:tav tm="0">
                                          <p:val>
                                            <p:strVal val="ppt_x"/>
                                          </p:val>
                                        </p:tav>
                                        <p:tav tm="100000">
                                          <p:val>
                                            <p:strVal val="0-ppt_w/2"/>
                                          </p:val>
                                        </p:tav>
                                      </p:tavLst>
                                    </p:anim>
                                    <p:anim calcmode="lin" valueType="num">
                                      <p:cBhvr additive="base">
                                        <p:cTn id="1179" dur="3000"/>
                                        <p:tgtEl>
                                          <p:spTgt spid="27"/>
                                        </p:tgtEl>
                                        <p:attrNameLst>
                                          <p:attrName>ppt_y</p:attrName>
                                        </p:attrNameLst>
                                      </p:cBhvr>
                                      <p:tavLst>
                                        <p:tav tm="0">
                                          <p:val>
                                            <p:strVal val="ppt_y"/>
                                          </p:val>
                                        </p:tav>
                                        <p:tav tm="100000">
                                          <p:val>
                                            <p:strVal val="1+ppt_h/2"/>
                                          </p:val>
                                        </p:tav>
                                      </p:tavLst>
                                    </p:anim>
                                    <p:set>
                                      <p:cBhvr>
                                        <p:cTn id="1180" dur="1" fill="hold">
                                          <p:stCondLst>
                                            <p:cond delay="2999"/>
                                          </p:stCondLst>
                                        </p:cTn>
                                        <p:tgtEl>
                                          <p:spTgt spid="27"/>
                                        </p:tgtEl>
                                        <p:attrNameLst>
                                          <p:attrName>style.visibility</p:attrName>
                                        </p:attrNameLst>
                                      </p:cBhvr>
                                      <p:to>
                                        <p:strVal val="hidden"/>
                                      </p:to>
                                    </p:set>
                                  </p:childTnLst>
                                </p:cTn>
                              </p:par>
                              <p:par>
                                <p:cTn id="1181" presetID="2" presetClass="exit" presetSubtype="12" fill="hold" grpId="4" nodeType="withEffect">
                                  <p:stCondLst>
                                    <p:cond delay="0"/>
                                  </p:stCondLst>
                                  <p:childTnLst>
                                    <p:anim calcmode="lin" valueType="num">
                                      <p:cBhvr additive="base">
                                        <p:cTn id="1182" dur="3000"/>
                                        <p:tgtEl>
                                          <p:spTgt spid="28"/>
                                        </p:tgtEl>
                                        <p:attrNameLst>
                                          <p:attrName>ppt_x</p:attrName>
                                        </p:attrNameLst>
                                      </p:cBhvr>
                                      <p:tavLst>
                                        <p:tav tm="0">
                                          <p:val>
                                            <p:strVal val="ppt_x"/>
                                          </p:val>
                                        </p:tav>
                                        <p:tav tm="100000">
                                          <p:val>
                                            <p:strVal val="0-ppt_w/2"/>
                                          </p:val>
                                        </p:tav>
                                      </p:tavLst>
                                    </p:anim>
                                    <p:anim calcmode="lin" valueType="num">
                                      <p:cBhvr additive="base">
                                        <p:cTn id="1183" dur="3000"/>
                                        <p:tgtEl>
                                          <p:spTgt spid="28"/>
                                        </p:tgtEl>
                                        <p:attrNameLst>
                                          <p:attrName>ppt_y</p:attrName>
                                        </p:attrNameLst>
                                      </p:cBhvr>
                                      <p:tavLst>
                                        <p:tav tm="0">
                                          <p:val>
                                            <p:strVal val="ppt_y"/>
                                          </p:val>
                                        </p:tav>
                                        <p:tav tm="100000">
                                          <p:val>
                                            <p:strVal val="1+ppt_h/2"/>
                                          </p:val>
                                        </p:tav>
                                      </p:tavLst>
                                    </p:anim>
                                    <p:set>
                                      <p:cBhvr>
                                        <p:cTn id="1184" dur="1" fill="hold">
                                          <p:stCondLst>
                                            <p:cond delay="2999"/>
                                          </p:stCondLst>
                                        </p:cTn>
                                        <p:tgtEl>
                                          <p:spTgt spid="28"/>
                                        </p:tgtEl>
                                        <p:attrNameLst>
                                          <p:attrName>style.visibility</p:attrName>
                                        </p:attrNameLst>
                                      </p:cBhvr>
                                      <p:to>
                                        <p:strVal val="hidden"/>
                                      </p:to>
                                    </p:set>
                                  </p:childTnLst>
                                </p:cTn>
                              </p:par>
                              <p:par>
                                <p:cTn id="1185" presetID="2" presetClass="exit" presetSubtype="12" fill="hold" grpId="4" nodeType="withEffect">
                                  <p:stCondLst>
                                    <p:cond delay="0"/>
                                  </p:stCondLst>
                                  <p:childTnLst>
                                    <p:anim calcmode="lin" valueType="num">
                                      <p:cBhvr additive="base">
                                        <p:cTn id="1186" dur="3000"/>
                                        <p:tgtEl>
                                          <p:spTgt spid="29"/>
                                        </p:tgtEl>
                                        <p:attrNameLst>
                                          <p:attrName>ppt_x</p:attrName>
                                        </p:attrNameLst>
                                      </p:cBhvr>
                                      <p:tavLst>
                                        <p:tav tm="0">
                                          <p:val>
                                            <p:strVal val="ppt_x"/>
                                          </p:val>
                                        </p:tav>
                                        <p:tav tm="100000">
                                          <p:val>
                                            <p:strVal val="0-ppt_w/2"/>
                                          </p:val>
                                        </p:tav>
                                      </p:tavLst>
                                    </p:anim>
                                    <p:anim calcmode="lin" valueType="num">
                                      <p:cBhvr additive="base">
                                        <p:cTn id="1187" dur="3000"/>
                                        <p:tgtEl>
                                          <p:spTgt spid="29"/>
                                        </p:tgtEl>
                                        <p:attrNameLst>
                                          <p:attrName>ppt_y</p:attrName>
                                        </p:attrNameLst>
                                      </p:cBhvr>
                                      <p:tavLst>
                                        <p:tav tm="0">
                                          <p:val>
                                            <p:strVal val="ppt_y"/>
                                          </p:val>
                                        </p:tav>
                                        <p:tav tm="100000">
                                          <p:val>
                                            <p:strVal val="1+ppt_h/2"/>
                                          </p:val>
                                        </p:tav>
                                      </p:tavLst>
                                    </p:anim>
                                    <p:set>
                                      <p:cBhvr>
                                        <p:cTn id="1188" dur="1" fill="hold">
                                          <p:stCondLst>
                                            <p:cond delay="2999"/>
                                          </p:stCondLst>
                                        </p:cTn>
                                        <p:tgtEl>
                                          <p:spTgt spid="29"/>
                                        </p:tgtEl>
                                        <p:attrNameLst>
                                          <p:attrName>style.visibility</p:attrName>
                                        </p:attrNameLst>
                                      </p:cBhvr>
                                      <p:to>
                                        <p:strVal val="hidden"/>
                                      </p:to>
                                    </p:set>
                                  </p:childTnLst>
                                </p:cTn>
                              </p:par>
                              <p:par>
                                <p:cTn id="1189" presetID="2" presetClass="exit" presetSubtype="12" fill="hold" grpId="4" nodeType="withEffect">
                                  <p:stCondLst>
                                    <p:cond delay="0"/>
                                  </p:stCondLst>
                                  <p:childTnLst>
                                    <p:anim calcmode="lin" valueType="num">
                                      <p:cBhvr additive="base">
                                        <p:cTn id="1190" dur="3000"/>
                                        <p:tgtEl>
                                          <p:spTgt spid="30"/>
                                        </p:tgtEl>
                                        <p:attrNameLst>
                                          <p:attrName>ppt_x</p:attrName>
                                        </p:attrNameLst>
                                      </p:cBhvr>
                                      <p:tavLst>
                                        <p:tav tm="0">
                                          <p:val>
                                            <p:strVal val="ppt_x"/>
                                          </p:val>
                                        </p:tav>
                                        <p:tav tm="100000">
                                          <p:val>
                                            <p:strVal val="0-ppt_w/2"/>
                                          </p:val>
                                        </p:tav>
                                      </p:tavLst>
                                    </p:anim>
                                    <p:anim calcmode="lin" valueType="num">
                                      <p:cBhvr additive="base">
                                        <p:cTn id="1191" dur="3000"/>
                                        <p:tgtEl>
                                          <p:spTgt spid="30"/>
                                        </p:tgtEl>
                                        <p:attrNameLst>
                                          <p:attrName>ppt_y</p:attrName>
                                        </p:attrNameLst>
                                      </p:cBhvr>
                                      <p:tavLst>
                                        <p:tav tm="0">
                                          <p:val>
                                            <p:strVal val="ppt_y"/>
                                          </p:val>
                                        </p:tav>
                                        <p:tav tm="100000">
                                          <p:val>
                                            <p:strVal val="1+ppt_h/2"/>
                                          </p:val>
                                        </p:tav>
                                      </p:tavLst>
                                    </p:anim>
                                    <p:set>
                                      <p:cBhvr>
                                        <p:cTn id="1192" dur="1" fill="hold">
                                          <p:stCondLst>
                                            <p:cond delay="2999"/>
                                          </p:stCondLst>
                                        </p:cTn>
                                        <p:tgtEl>
                                          <p:spTgt spid="30"/>
                                        </p:tgtEl>
                                        <p:attrNameLst>
                                          <p:attrName>style.visibility</p:attrName>
                                        </p:attrNameLst>
                                      </p:cBhvr>
                                      <p:to>
                                        <p:strVal val="hidden"/>
                                      </p:to>
                                    </p:set>
                                  </p:childTnLst>
                                </p:cTn>
                              </p:par>
                              <p:par>
                                <p:cTn id="1193" presetID="2" presetClass="exit" presetSubtype="12" fill="hold" grpId="4" nodeType="withEffect">
                                  <p:stCondLst>
                                    <p:cond delay="0"/>
                                  </p:stCondLst>
                                  <p:childTnLst>
                                    <p:anim calcmode="lin" valueType="num">
                                      <p:cBhvr additive="base">
                                        <p:cTn id="1194" dur="3000"/>
                                        <p:tgtEl>
                                          <p:spTgt spid="31"/>
                                        </p:tgtEl>
                                        <p:attrNameLst>
                                          <p:attrName>ppt_x</p:attrName>
                                        </p:attrNameLst>
                                      </p:cBhvr>
                                      <p:tavLst>
                                        <p:tav tm="0">
                                          <p:val>
                                            <p:strVal val="ppt_x"/>
                                          </p:val>
                                        </p:tav>
                                        <p:tav tm="100000">
                                          <p:val>
                                            <p:strVal val="0-ppt_w/2"/>
                                          </p:val>
                                        </p:tav>
                                      </p:tavLst>
                                    </p:anim>
                                    <p:anim calcmode="lin" valueType="num">
                                      <p:cBhvr additive="base">
                                        <p:cTn id="1195" dur="3000"/>
                                        <p:tgtEl>
                                          <p:spTgt spid="31"/>
                                        </p:tgtEl>
                                        <p:attrNameLst>
                                          <p:attrName>ppt_y</p:attrName>
                                        </p:attrNameLst>
                                      </p:cBhvr>
                                      <p:tavLst>
                                        <p:tav tm="0">
                                          <p:val>
                                            <p:strVal val="ppt_y"/>
                                          </p:val>
                                        </p:tav>
                                        <p:tav tm="100000">
                                          <p:val>
                                            <p:strVal val="1+ppt_h/2"/>
                                          </p:val>
                                        </p:tav>
                                      </p:tavLst>
                                    </p:anim>
                                    <p:set>
                                      <p:cBhvr>
                                        <p:cTn id="1196" dur="1" fill="hold">
                                          <p:stCondLst>
                                            <p:cond delay="2999"/>
                                          </p:stCondLst>
                                        </p:cTn>
                                        <p:tgtEl>
                                          <p:spTgt spid="31"/>
                                        </p:tgtEl>
                                        <p:attrNameLst>
                                          <p:attrName>style.visibility</p:attrName>
                                        </p:attrNameLst>
                                      </p:cBhvr>
                                      <p:to>
                                        <p:strVal val="hidden"/>
                                      </p:to>
                                    </p:set>
                                  </p:childTnLst>
                                </p:cTn>
                              </p:par>
                              <p:par>
                                <p:cTn id="1197" presetID="2" presetClass="exit" presetSubtype="12" fill="hold" grpId="4" nodeType="withEffect">
                                  <p:stCondLst>
                                    <p:cond delay="0"/>
                                  </p:stCondLst>
                                  <p:childTnLst>
                                    <p:anim calcmode="lin" valueType="num">
                                      <p:cBhvr additive="base">
                                        <p:cTn id="1198" dur="3000"/>
                                        <p:tgtEl>
                                          <p:spTgt spid="32"/>
                                        </p:tgtEl>
                                        <p:attrNameLst>
                                          <p:attrName>ppt_x</p:attrName>
                                        </p:attrNameLst>
                                      </p:cBhvr>
                                      <p:tavLst>
                                        <p:tav tm="0">
                                          <p:val>
                                            <p:strVal val="ppt_x"/>
                                          </p:val>
                                        </p:tav>
                                        <p:tav tm="100000">
                                          <p:val>
                                            <p:strVal val="0-ppt_w/2"/>
                                          </p:val>
                                        </p:tav>
                                      </p:tavLst>
                                    </p:anim>
                                    <p:anim calcmode="lin" valueType="num">
                                      <p:cBhvr additive="base">
                                        <p:cTn id="1199" dur="3000"/>
                                        <p:tgtEl>
                                          <p:spTgt spid="32"/>
                                        </p:tgtEl>
                                        <p:attrNameLst>
                                          <p:attrName>ppt_y</p:attrName>
                                        </p:attrNameLst>
                                      </p:cBhvr>
                                      <p:tavLst>
                                        <p:tav tm="0">
                                          <p:val>
                                            <p:strVal val="ppt_y"/>
                                          </p:val>
                                        </p:tav>
                                        <p:tav tm="100000">
                                          <p:val>
                                            <p:strVal val="1+ppt_h/2"/>
                                          </p:val>
                                        </p:tav>
                                      </p:tavLst>
                                    </p:anim>
                                    <p:set>
                                      <p:cBhvr>
                                        <p:cTn id="1200" dur="1" fill="hold">
                                          <p:stCondLst>
                                            <p:cond delay="2999"/>
                                          </p:stCondLst>
                                        </p:cTn>
                                        <p:tgtEl>
                                          <p:spTgt spid="32"/>
                                        </p:tgtEl>
                                        <p:attrNameLst>
                                          <p:attrName>style.visibility</p:attrName>
                                        </p:attrNameLst>
                                      </p:cBhvr>
                                      <p:to>
                                        <p:strVal val="hidden"/>
                                      </p:to>
                                    </p:set>
                                  </p:childTnLst>
                                </p:cTn>
                              </p:par>
                              <p:par>
                                <p:cTn id="1201" presetID="2" presetClass="exit" presetSubtype="12" fill="hold" grpId="4" nodeType="withEffect">
                                  <p:stCondLst>
                                    <p:cond delay="0"/>
                                  </p:stCondLst>
                                  <p:childTnLst>
                                    <p:anim calcmode="lin" valueType="num">
                                      <p:cBhvr additive="base">
                                        <p:cTn id="1202" dur="3000"/>
                                        <p:tgtEl>
                                          <p:spTgt spid="33"/>
                                        </p:tgtEl>
                                        <p:attrNameLst>
                                          <p:attrName>ppt_x</p:attrName>
                                        </p:attrNameLst>
                                      </p:cBhvr>
                                      <p:tavLst>
                                        <p:tav tm="0">
                                          <p:val>
                                            <p:strVal val="ppt_x"/>
                                          </p:val>
                                        </p:tav>
                                        <p:tav tm="100000">
                                          <p:val>
                                            <p:strVal val="0-ppt_w/2"/>
                                          </p:val>
                                        </p:tav>
                                      </p:tavLst>
                                    </p:anim>
                                    <p:anim calcmode="lin" valueType="num">
                                      <p:cBhvr additive="base">
                                        <p:cTn id="1203" dur="3000"/>
                                        <p:tgtEl>
                                          <p:spTgt spid="33"/>
                                        </p:tgtEl>
                                        <p:attrNameLst>
                                          <p:attrName>ppt_y</p:attrName>
                                        </p:attrNameLst>
                                      </p:cBhvr>
                                      <p:tavLst>
                                        <p:tav tm="0">
                                          <p:val>
                                            <p:strVal val="ppt_y"/>
                                          </p:val>
                                        </p:tav>
                                        <p:tav tm="100000">
                                          <p:val>
                                            <p:strVal val="1+ppt_h/2"/>
                                          </p:val>
                                        </p:tav>
                                      </p:tavLst>
                                    </p:anim>
                                    <p:set>
                                      <p:cBhvr>
                                        <p:cTn id="1204" dur="1" fill="hold">
                                          <p:stCondLst>
                                            <p:cond delay="2999"/>
                                          </p:stCondLst>
                                        </p:cTn>
                                        <p:tgtEl>
                                          <p:spTgt spid="33"/>
                                        </p:tgtEl>
                                        <p:attrNameLst>
                                          <p:attrName>style.visibility</p:attrName>
                                        </p:attrNameLst>
                                      </p:cBhvr>
                                      <p:to>
                                        <p:strVal val="hidden"/>
                                      </p:to>
                                    </p:set>
                                  </p:childTnLst>
                                </p:cTn>
                              </p:par>
                              <p:par>
                                <p:cTn id="1205" presetID="2" presetClass="exit" presetSubtype="12" fill="hold" grpId="4" nodeType="withEffect">
                                  <p:stCondLst>
                                    <p:cond delay="0"/>
                                  </p:stCondLst>
                                  <p:childTnLst>
                                    <p:anim calcmode="lin" valueType="num">
                                      <p:cBhvr additive="base">
                                        <p:cTn id="1206" dur="3000"/>
                                        <p:tgtEl>
                                          <p:spTgt spid="34"/>
                                        </p:tgtEl>
                                        <p:attrNameLst>
                                          <p:attrName>ppt_x</p:attrName>
                                        </p:attrNameLst>
                                      </p:cBhvr>
                                      <p:tavLst>
                                        <p:tav tm="0">
                                          <p:val>
                                            <p:strVal val="ppt_x"/>
                                          </p:val>
                                        </p:tav>
                                        <p:tav tm="100000">
                                          <p:val>
                                            <p:strVal val="0-ppt_w/2"/>
                                          </p:val>
                                        </p:tav>
                                      </p:tavLst>
                                    </p:anim>
                                    <p:anim calcmode="lin" valueType="num">
                                      <p:cBhvr additive="base">
                                        <p:cTn id="1207" dur="3000"/>
                                        <p:tgtEl>
                                          <p:spTgt spid="34"/>
                                        </p:tgtEl>
                                        <p:attrNameLst>
                                          <p:attrName>ppt_y</p:attrName>
                                        </p:attrNameLst>
                                      </p:cBhvr>
                                      <p:tavLst>
                                        <p:tav tm="0">
                                          <p:val>
                                            <p:strVal val="ppt_y"/>
                                          </p:val>
                                        </p:tav>
                                        <p:tav tm="100000">
                                          <p:val>
                                            <p:strVal val="1+ppt_h/2"/>
                                          </p:val>
                                        </p:tav>
                                      </p:tavLst>
                                    </p:anim>
                                    <p:set>
                                      <p:cBhvr>
                                        <p:cTn id="1208" dur="1" fill="hold">
                                          <p:stCondLst>
                                            <p:cond delay="2999"/>
                                          </p:stCondLst>
                                        </p:cTn>
                                        <p:tgtEl>
                                          <p:spTgt spid="34"/>
                                        </p:tgtEl>
                                        <p:attrNameLst>
                                          <p:attrName>style.visibility</p:attrName>
                                        </p:attrNameLst>
                                      </p:cBhvr>
                                      <p:to>
                                        <p:strVal val="hidden"/>
                                      </p:to>
                                    </p:set>
                                  </p:childTnLst>
                                </p:cTn>
                              </p:par>
                              <p:par>
                                <p:cTn id="1209" presetID="2" presetClass="exit" presetSubtype="12" fill="hold" grpId="4" nodeType="withEffect">
                                  <p:stCondLst>
                                    <p:cond delay="0"/>
                                  </p:stCondLst>
                                  <p:childTnLst>
                                    <p:anim calcmode="lin" valueType="num">
                                      <p:cBhvr additive="base">
                                        <p:cTn id="1210" dur="3000"/>
                                        <p:tgtEl>
                                          <p:spTgt spid="35"/>
                                        </p:tgtEl>
                                        <p:attrNameLst>
                                          <p:attrName>ppt_x</p:attrName>
                                        </p:attrNameLst>
                                      </p:cBhvr>
                                      <p:tavLst>
                                        <p:tav tm="0">
                                          <p:val>
                                            <p:strVal val="ppt_x"/>
                                          </p:val>
                                        </p:tav>
                                        <p:tav tm="100000">
                                          <p:val>
                                            <p:strVal val="0-ppt_w/2"/>
                                          </p:val>
                                        </p:tav>
                                      </p:tavLst>
                                    </p:anim>
                                    <p:anim calcmode="lin" valueType="num">
                                      <p:cBhvr additive="base">
                                        <p:cTn id="1211" dur="3000"/>
                                        <p:tgtEl>
                                          <p:spTgt spid="35"/>
                                        </p:tgtEl>
                                        <p:attrNameLst>
                                          <p:attrName>ppt_y</p:attrName>
                                        </p:attrNameLst>
                                      </p:cBhvr>
                                      <p:tavLst>
                                        <p:tav tm="0">
                                          <p:val>
                                            <p:strVal val="ppt_y"/>
                                          </p:val>
                                        </p:tav>
                                        <p:tav tm="100000">
                                          <p:val>
                                            <p:strVal val="1+ppt_h/2"/>
                                          </p:val>
                                        </p:tav>
                                      </p:tavLst>
                                    </p:anim>
                                    <p:set>
                                      <p:cBhvr>
                                        <p:cTn id="1212" dur="1" fill="hold">
                                          <p:stCondLst>
                                            <p:cond delay="2999"/>
                                          </p:stCondLst>
                                        </p:cTn>
                                        <p:tgtEl>
                                          <p:spTgt spid="35"/>
                                        </p:tgtEl>
                                        <p:attrNameLst>
                                          <p:attrName>style.visibility</p:attrName>
                                        </p:attrNameLst>
                                      </p:cBhvr>
                                      <p:to>
                                        <p:strVal val="hidden"/>
                                      </p:to>
                                    </p:set>
                                  </p:childTnLst>
                                </p:cTn>
                              </p:par>
                              <p:par>
                                <p:cTn id="1213" presetID="2" presetClass="exit" presetSubtype="12" fill="hold" grpId="4" nodeType="withEffect">
                                  <p:stCondLst>
                                    <p:cond delay="0"/>
                                  </p:stCondLst>
                                  <p:childTnLst>
                                    <p:anim calcmode="lin" valueType="num">
                                      <p:cBhvr additive="base">
                                        <p:cTn id="1214" dur="3000"/>
                                        <p:tgtEl>
                                          <p:spTgt spid="36"/>
                                        </p:tgtEl>
                                        <p:attrNameLst>
                                          <p:attrName>ppt_x</p:attrName>
                                        </p:attrNameLst>
                                      </p:cBhvr>
                                      <p:tavLst>
                                        <p:tav tm="0">
                                          <p:val>
                                            <p:strVal val="ppt_x"/>
                                          </p:val>
                                        </p:tav>
                                        <p:tav tm="100000">
                                          <p:val>
                                            <p:strVal val="0-ppt_w/2"/>
                                          </p:val>
                                        </p:tav>
                                      </p:tavLst>
                                    </p:anim>
                                    <p:anim calcmode="lin" valueType="num">
                                      <p:cBhvr additive="base">
                                        <p:cTn id="1215" dur="3000"/>
                                        <p:tgtEl>
                                          <p:spTgt spid="36"/>
                                        </p:tgtEl>
                                        <p:attrNameLst>
                                          <p:attrName>ppt_y</p:attrName>
                                        </p:attrNameLst>
                                      </p:cBhvr>
                                      <p:tavLst>
                                        <p:tav tm="0">
                                          <p:val>
                                            <p:strVal val="ppt_y"/>
                                          </p:val>
                                        </p:tav>
                                        <p:tav tm="100000">
                                          <p:val>
                                            <p:strVal val="1+ppt_h/2"/>
                                          </p:val>
                                        </p:tav>
                                      </p:tavLst>
                                    </p:anim>
                                    <p:set>
                                      <p:cBhvr>
                                        <p:cTn id="1216" dur="1" fill="hold">
                                          <p:stCondLst>
                                            <p:cond delay="2999"/>
                                          </p:stCondLst>
                                        </p:cTn>
                                        <p:tgtEl>
                                          <p:spTgt spid="36"/>
                                        </p:tgtEl>
                                        <p:attrNameLst>
                                          <p:attrName>style.visibility</p:attrName>
                                        </p:attrNameLst>
                                      </p:cBhvr>
                                      <p:to>
                                        <p:strVal val="hidden"/>
                                      </p:to>
                                    </p:set>
                                  </p:childTnLst>
                                </p:cTn>
                              </p:par>
                              <p:par>
                                <p:cTn id="1217" presetID="2" presetClass="exit" presetSubtype="12" fill="hold" grpId="4" nodeType="withEffect">
                                  <p:stCondLst>
                                    <p:cond delay="0"/>
                                  </p:stCondLst>
                                  <p:childTnLst>
                                    <p:anim calcmode="lin" valueType="num">
                                      <p:cBhvr additive="base">
                                        <p:cTn id="1218" dur="3000"/>
                                        <p:tgtEl>
                                          <p:spTgt spid="37"/>
                                        </p:tgtEl>
                                        <p:attrNameLst>
                                          <p:attrName>ppt_x</p:attrName>
                                        </p:attrNameLst>
                                      </p:cBhvr>
                                      <p:tavLst>
                                        <p:tav tm="0">
                                          <p:val>
                                            <p:strVal val="ppt_x"/>
                                          </p:val>
                                        </p:tav>
                                        <p:tav tm="100000">
                                          <p:val>
                                            <p:strVal val="0-ppt_w/2"/>
                                          </p:val>
                                        </p:tav>
                                      </p:tavLst>
                                    </p:anim>
                                    <p:anim calcmode="lin" valueType="num">
                                      <p:cBhvr additive="base">
                                        <p:cTn id="1219" dur="3000"/>
                                        <p:tgtEl>
                                          <p:spTgt spid="37"/>
                                        </p:tgtEl>
                                        <p:attrNameLst>
                                          <p:attrName>ppt_y</p:attrName>
                                        </p:attrNameLst>
                                      </p:cBhvr>
                                      <p:tavLst>
                                        <p:tav tm="0">
                                          <p:val>
                                            <p:strVal val="ppt_y"/>
                                          </p:val>
                                        </p:tav>
                                        <p:tav tm="100000">
                                          <p:val>
                                            <p:strVal val="1+ppt_h/2"/>
                                          </p:val>
                                        </p:tav>
                                      </p:tavLst>
                                    </p:anim>
                                    <p:set>
                                      <p:cBhvr>
                                        <p:cTn id="1220" dur="1" fill="hold">
                                          <p:stCondLst>
                                            <p:cond delay="2999"/>
                                          </p:stCondLst>
                                        </p:cTn>
                                        <p:tgtEl>
                                          <p:spTgt spid="37"/>
                                        </p:tgtEl>
                                        <p:attrNameLst>
                                          <p:attrName>style.visibility</p:attrName>
                                        </p:attrNameLst>
                                      </p:cBhvr>
                                      <p:to>
                                        <p:strVal val="hidden"/>
                                      </p:to>
                                    </p:set>
                                  </p:childTnLst>
                                </p:cTn>
                              </p:par>
                              <p:par>
                                <p:cTn id="1221" presetID="2" presetClass="exit" presetSubtype="12" fill="hold" grpId="4" nodeType="withEffect">
                                  <p:stCondLst>
                                    <p:cond delay="0"/>
                                  </p:stCondLst>
                                  <p:childTnLst>
                                    <p:anim calcmode="lin" valueType="num">
                                      <p:cBhvr additive="base">
                                        <p:cTn id="1222" dur="3000"/>
                                        <p:tgtEl>
                                          <p:spTgt spid="38"/>
                                        </p:tgtEl>
                                        <p:attrNameLst>
                                          <p:attrName>ppt_x</p:attrName>
                                        </p:attrNameLst>
                                      </p:cBhvr>
                                      <p:tavLst>
                                        <p:tav tm="0">
                                          <p:val>
                                            <p:strVal val="ppt_x"/>
                                          </p:val>
                                        </p:tav>
                                        <p:tav tm="100000">
                                          <p:val>
                                            <p:strVal val="0-ppt_w/2"/>
                                          </p:val>
                                        </p:tav>
                                      </p:tavLst>
                                    </p:anim>
                                    <p:anim calcmode="lin" valueType="num">
                                      <p:cBhvr additive="base">
                                        <p:cTn id="1223" dur="3000"/>
                                        <p:tgtEl>
                                          <p:spTgt spid="38"/>
                                        </p:tgtEl>
                                        <p:attrNameLst>
                                          <p:attrName>ppt_y</p:attrName>
                                        </p:attrNameLst>
                                      </p:cBhvr>
                                      <p:tavLst>
                                        <p:tav tm="0">
                                          <p:val>
                                            <p:strVal val="ppt_y"/>
                                          </p:val>
                                        </p:tav>
                                        <p:tav tm="100000">
                                          <p:val>
                                            <p:strVal val="1+ppt_h/2"/>
                                          </p:val>
                                        </p:tav>
                                      </p:tavLst>
                                    </p:anim>
                                    <p:set>
                                      <p:cBhvr>
                                        <p:cTn id="1224" dur="1" fill="hold">
                                          <p:stCondLst>
                                            <p:cond delay="2999"/>
                                          </p:stCondLst>
                                        </p:cTn>
                                        <p:tgtEl>
                                          <p:spTgt spid="38"/>
                                        </p:tgtEl>
                                        <p:attrNameLst>
                                          <p:attrName>style.visibility</p:attrName>
                                        </p:attrNameLst>
                                      </p:cBhvr>
                                      <p:to>
                                        <p:strVal val="hidden"/>
                                      </p:to>
                                    </p:set>
                                  </p:childTnLst>
                                </p:cTn>
                              </p:par>
                              <p:par>
                                <p:cTn id="1225" presetID="2" presetClass="exit" presetSubtype="12" fill="hold" grpId="4" nodeType="withEffect">
                                  <p:stCondLst>
                                    <p:cond delay="0"/>
                                  </p:stCondLst>
                                  <p:childTnLst>
                                    <p:anim calcmode="lin" valueType="num">
                                      <p:cBhvr additive="base">
                                        <p:cTn id="1226" dur="3000"/>
                                        <p:tgtEl>
                                          <p:spTgt spid="39"/>
                                        </p:tgtEl>
                                        <p:attrNameLst>
                                          <p:attrName>ppt_x</p:attrName>
                                        </p:attrNameLst>
                                      </p:cBhvr>
                                      <p:tavLst>
                                        <p:tav tm="0">
                                          <p:val>
                                            <p:strVal val="ppt_x"/>
                                          </p:val>
                                        </p:tav>
                                        <p:tav tm="100000">
                                          <p:val>
                                            <p:strVal val="0-ppt_w/2"/>
                                          </p:val>
                                        </p:tav>
                                      </p:tavLst>
                                    </p:anim>
                                    <p:anim calcmode="lin" valueType="num">
                                      <p:cBhvr additive="base">
                                        <p:cTn id="1227" dur="3000"/>
                                        <p:tgtEl>
                                          <p:spTgt spid="39"/>
                                        </p:tgtEl>
                                        <p:attrNameLst>
                                          <p:attrName>ppt_y</p:attrName>
                                        </p:attrNameLst>
                                      </p:cBhvr>
                                      <p:tavLst>
                                        <p:tav tm="0">
                                          <p:val>
                                            <p:strVal val="ppt_y"/>
                                          </p:val>
                                        </p:tav>
                                        <p:tav tm="100000">
                                          <p:val>
                                            <p:strVal val="1+ppt_h/2"/>
                                          </p:val>
                                        </p:tav>
                                      </p:tavLst>
                                    </p:anim>
                                    <p:set>
                                      <p:cBhvr>
                                        <p:cTn id="1228" dur="1" fill="hold">
                                          <p:stCondLst>
                                            <p:cond delay="2999"/>
                                          </p:stCondLst>
                                        </p:cTn>
                                        <p:tgtEl>
                                          <p:spTgt spid="39"/>
                                        </p:tgtEl>
                                        <p:attrNameLst>
                                          <p:attrName>style.visibility</p:attrName>
                                        </p:attrNameLst>
                                      </p:cBhvr>
                                      <p:to>
                                        <p:strVal val="hidden"/>
                                      </p:to>
                                    </p:set>
                                  </p:childTnLst>
                                </p:cTn>
                              </p:par>
                              <p:par>
                                <p:cTn id="1229" presetID="2" presetClass="exit" presetSubtype="12" fill="hold" grpId="4" nodeType="withEffect">
                                  <p:stCondLst>
                                    <p:cond delay="0"/>
                                  </p:stCondLst>
                                  <p:childTnLst>
                                    <p:anim calcmode="lin" valueType="num">
                                      <p:cBhvr additive="base">
                                        <p:cTn id="1230" dur="3000"/>
                                        <p:tgtEl>
                                          <p:spTgt spid="40"/>
                                        </p:tgtEl>
                                        <p:attrNameLst>
                                          <p:attrName>ppt_x</p:attrName>
                                        </p:attrNameLst>
                                      </p:cBhvr>
                                      <p:tavLst>
                                        <p:tav tm="0">
                                          <p:val>
                                            <p:strVal val="ppt_x"/>
                                          </p:val>
                                        </p:tav>
                                        <p:tav tm="100000">
                                          <p:val>
                                            <p:strVal val="0-ppt_w/2"/>
                                          </p:val>
                                        </p:tav>
                                      </p:tavLst>
                                    </p:anim>
                                    <p:anim calcmode="lin" valueType="num">
                                      <p:cBhvr additive="base">
                                        <p:cTn id="1231" dur="3000"/>
                                        <p:tgtEl>
                                          <p:spTgt spid="40"/>
                                        </p:tgtEl>
                                        <p:attrNameLst>
                                          <p:attrName>ppt_y</p:attrName>
                                        </p:attrNameLst>
                                      </p:cBhvr>
                                      <p:tavLst>
                                        <p:tav tm="0">
                                          <p:val>
                                            <p:strVal val="ppt_y"/>
                                          </p:val>
                                        </p:tav>
                                        <p:tav tm="100000">
                                          <p:val>
                                            <p:strVal val="1+ppt_h/2"/>
                                          </p:val>
                                        </p:tav>
                                      </p:tavLst>
                                    </p:anim>
                                    <p:set>
                                      <p:cBhvr>
                                        <p:cTn id="1232" dur="1" fill="hold">
                                          <p:stCondLst>
                                            <p:cond delay="2999"/>
                                          </p:stCondLst>
                                        </p:cTn>
                                        <p:tgtEl>
                                          <p:spTgt spid="40"/>
                                        </p:tgtEl>
                                        <p:attrNameLst>
                                          <p:attrName>style.visibility</p:attrName>
                                        </p:attrNameLst>
                                      </p:cBhvr>
                                      <p:to>
                                        <p:strVal val="hidden"/>
                                      </p:to>
                                    </p:set>
                                  </p:childTnLst>
                                </p:cTn>
                              </p:par>
                              <p:par>
                                <p:cTn id="1233" presetID="2" presetClass="exit" presetSubtype="3" fill="hold" grpId="4" nodeType="withEffect">
                                  <p:stCondLst>
                                    <p:cond delay="0"/>
                                  </p:stCondLst>
                                  <p:childTnLst>
                                    <p:anim calcmode="lin" valueType="num">
                                      <p:cBhvr additive="base">
                                        <p:cTn id="1234" dur="3000"/>
                                        <p:tgtEl>
                                          <p:spTgt spid="5"/>
                                        </p:tgtEl>
                                        <p:attrNameLst>
                                          <p:attrName>ppt_x</p:attrName>
                                        </p:attrNameLst>
                                      </p:cBhvr>
                                      <p:tavLst>
                                        <p:tav tm="0">
                                          <p:val>
                                            <p:strVal val="ppt_x"/>
                                          </p:val>
                                        </p:tav>
                                        <p:tav tm="100000">
                                          <p:val>
                                            <p:strVal val="1+ppt_w/2"/>
                                          </p:val>
                                        </p:tav>
                                      </p:tavLst>
                                    </p:anim>
                                    <p:anim calcmode="lin" valueType="num">
                                      <p:cBhvr additive="base">
                                        <p:cTn id="1235" dur="3000"/>
                                        <p:tgtEl>
                                          <p:spTgt spid="5"/>
                                        </p:tgtEl>
                                        <p:attrNameLst>
                                          <p:attrName>ppt_y</p:attrName>
                                        </p:attrNameLst>
                                      </p:cBhvr>
                                      <p:tavLst>
                                        <p:tav tm="0">
                                          <p:val>
                                            <p:strVal val="ppt_y"/>
                                          </p:val>
                                        </p:tav>
                                        <p:tav tm="100000">
                                          <p:val>
                                            <p:strVal val="0-ppt_h/2"/>
                                          </p:val>
                                        </p:tav>
                                      </p:tavLst>
                                    </p:anim>
                                    <p:set>
                                      <p:cBhvr>
                                        <p:cTn id="1236" dur="1" fill="hold">
                                          <p:stCondLst>
                                            <p:cond delay="2999"/>
                                          </p:stCondLst>
                                        </p:cTn>
                                        <p:tgtEl>
                                          <p:spTgt spid="5"/>
                                        </p:tgtEl>
                                        <p:attrNameLst>
                                          <p:attrName>style.visibility</p:attrName>
                                        </p:attrNameLst>
                                      </p:cBhvr>
                                      <p:to>
                                        <p:strVal val="hidden"/>
                                      </p:to>
                                    </p:set>
                                  </p:childTnLst>
                                </p:cTn>
                              </p:par>
                              <p:par>
                                <p:cTn id="1237" presetID="2" presetClass="exit" presetSubtype="3" fill="hold" grpId="4" nodeType="withEffect">
                                  <p:stCondLst>
                                    <p:cond delay="0"/>
                                  </p:stCondLst>
                                  <p:childTnLst>
                                    <p:anim calcmode="lin" valueType="num">
                                      <p:cBhvr additive="base">
                                        <p:cTn id="1238" dur="3000"/>
                                        <p:tgtEl>
                                          <p:spTgt spid="6"/>
                                        </p:tgtEl>
                                        <p:attrNameLst>
                                          <p:attrName>ppt_x</p:attrName>
                                        </p:attrNameLst>
                                      </p:cBhvr>
                                      <p:tavLst>
                                        <p:tav tm="0">
                                          <p:val>
                                            <p:strVal val="ppt_x"/>
                                          </p:val>
                                        </p:tav>
                                        <p:tav tm="100000">
                                          <p:val>
                                            <p:strVal val="1+ppt_w/2"/>
                                          </p:val>
                                        </p:tav>
                                      </p:tavLst>
                                    </p:anim>
                                    <p:anim calcmode="lin" valueType="num">
                                      <p:cBhvr additive="base">
                                        <p:cTn id="1239" dur="3000"/>
                                        <p:tgtEl>
                                          <p:spTgt spid="6"/>
                                        </p:tgtEl>
                                        <p:attrNameLst>
                                          <p:attrName>ppt_y</p:attrName>
                                        </p:attrNameLst>
                                      </p:cBhvr>
                                      <p:tavLst>
                                        <p:tav tm="0">
                                          <p:val>
                                            <p:strVal val="ppt_y"/>
                                          </p:val>
                                        </p:tav>
                                        <p:tav tm="100000">
                                          <p:val>
                                            <p:strVal val="0-ppt_h/2"/>
                                          </p:val>
                                        </p:tav>
                                      </p:tavLst>
                                    </p:anim>
                                    <p:set>
                                      <p:cBhvr>
                                        <p:cTn id="1240" dur="1" fill="hold">
                                          <p:stCondLst>
                                            <p:cond delay="2999"/>
                                          </p:stCondLst>
                                        </p:cTn>
                                        <p:tgtEl>
                                          <p:spTgt spid="6"/>
                                        </p:tgtEl>
                                        <p:attrNameLst>
                                          <p:attrName>style.visibility</p:attrName>
                                        </p:attrNameLst>
                                      </p:cBhvr>
                                      <p:to>
                                        <p:strVal val="hidden"/>
                                      </p:to>
                                    </p:set>
                                  </p:childTnLst>
                                </p:cTn>
                              </p:par>
                              <p:par>
                                <p:cTn id="1241" presetID="2" presetClass="exit" presetSubtype="3" fill="hold" grpId="4" nodeType="withEffect">
                                  <p:stCondLst>
                                    <p:cond delay="0"/>
                                  </p:stCondLst>
                                  <p:childTnLst>
                                    <p:anim calcmode="lin" valueType="num">
                                      <p:cBhvr additive="base">
                                        <p:cTn id="1242" dur="3000"/>
                                        <p:tgtEl>
                                          <p:spTgt spid="7"/>
                                        </p:tgtEl>
                                        <p:attrNameLst>
                                          <p:attrName>ppt_x</p:attrName>
                                        </p:attrNameLst>
                                      </p:cBhvr>
                                      <p:tavLst>
                                        <p:tav tm="0">
                                          <p:val>
                                            <p:strVal val="ppt_x"/>
                                          </p:val>
                                        </p:tav>
                                        <p:tav tm="100000">
                                          <p:val>
                                            <p:strVal val="1+ppt_w/2"/>
                                          </p:val>
                                        </p:tav>
                                      </p:tavLst>
                                    </p:anim>
                                    <p:anim calcmode="lin" valueType="num">
                                      <p:cBhvr additive="base">
                                        <p:cTn id="1243" dur="3000"/>
                                        <p:tgtEl>
                                          <p:spTgt spid="7"/>
                                        </p:tgtEl>
                                        <p:attrNameLst>
                                          <p:attrName>ppt_y</p:attrName>
                                        </p:attrNameLst>
                                      </p:cBhvr>
                                      <p:tavLst>
                                        <p:tav tm="0">
                                          <p:val>
                                            <p:strVal val="ppt_y"/>
                                          </p:val>
                                        </p:tav>
                                        <p:tav tm="100000">
                                          <p:val>
                                            <p:strVal val="0-ppt_h/2"/>
                                          </p:val>
                                        </p:tav>
                                      </p:tavLst>
                                    </p:anim>
                                    <p:set>
                                      <p:cBhvr>
                                        <p:cTn id="1244" dur="1" fill="hold">
                                          <p:stCondLst>
                                            <p:cond delay="2999"/>
                                          </p:stCondLst>
                                        </p:cTn>
                                        <p:tgtEl>
                                          <p:spTgt spid="7"/>
                                        </p:tgtEl>
                                        <p:attrNameLst>
                                          <p:attrName>style.visibility</p:attrName>
                                        </p:attrNameLst>
                                      </p:cBhvr>
                                      <p:to>
                                        <p:strVal val="hidden"/>
                                      </p:to>
                                    </p:set>
                                  </p:childTnLst>
                                </p:cTn>
                              </p:par>
                              <p:par>
                                <p:cTn id="1245" presetID="2" presetClass="exit" presetSubtype="3" fill="hold" grpId="4" nodeType="withEffect">
                                  <p:stCondLst>
                                    <p:cond delay="0"/>
                                  </p:stCondLst>
                                  <p:childTnLst>
                                    <p:anim calcmode="lin" valueType="num">
                                      <p:cBhvr additive="base">
                                        <p:cTn id="1246" dur="3000"/>
                                        <p:tgtEl>
                                          <p:spTgt spid="8"/>
                                        </p:tgtEl>
                                        <p:attrNameLst>
                                          <p:attrName>ppt_x</p:attrName>
                                        </p:attrNameLst>
                                      </p:cBhvr>
                                      <p:tavLst>
                                        <p:tav tm="0">
                                          <p:val>
                                            <p:strVal val="ppt_x"/>
                                          </p:val>
                                        </p:tav>
                                        <p:tav tm="100000">
                                          <p:val>
                                            <p:strVal val="1+ppt_w/2"/>
                                          </p:val>
                                        </p:tav>
                                      </p:tavLst>
                                    </p:anim>
                                    <p:anim calcmode="lin" valueType="num">
                                      <p:cBhvr additive="base">
                                        <p:cTn id="1247" dur="3000"/>
                                        <p:tgtEl>
                                          <p:spTgt spid="8"/>
                                        </p:tgtEl>
                                        <p:attrNameLst>
                                          <p:attrName>ppt_y</p:attrName>
                                        </p:attrNameLst>
                                      </p:cBhvr>
                                      <p:tavLst>
                                        <p:tav tm="0">
                                          <p:val>
                                            <p:strVal val="ppt_y"/>
                                          </p:val>
                                        </p:tav>
                                        <p:tav tm="100000">
                                          <p:val>
                                            <p:strVal val="0-ppt_h/2"/>
                                          </p:val>
                                        </p:tav>
                                      </p:tavLst>
                                    </p:anim>
                                    <p:set>
                                      <p:cBhvr>
                                        <p:cTn id="1248" dur="1" fill="hold">
                                          <p:stCondLst>
                                            <p:cond delay="2999"/>
                                          </p:stCondLst>
                                        </p:cTn>
                                        <p:tgtEl>
                                          <p:spTgt spid="8"/>
                                        </p:tgtEl>
                                        <p:attrNameLst>
                                          <p:attrName>style.visibility</p:attrName>
                                        </p:attrNameLst>
                                      </p:cBhvr>
                                      <p:to>
                                        <p:strVal val="hidden"/>
                                      </p:to>
                                    </p:set>
                                  </p:childTnLst>
                                </p:cTn>
                              </p:par>
                              <p:par>
                                <p:cTn id="1249" presetID="2" presetClass="exit" presetSubtype="3" fill="hold" grpId="4" nodeType="withEffect">
                                  <p:stCondLst>
                                    <p:cond delay="0"/>
                                  </p:stCondLst>
                                  <p:childTnLst>
                                    <p:anim calcmode="lin" valueType="num">
                                      <p:cBhvr additive="base">
                                        <p:cTn id="1250" dur="3000"/>
                                        <p:tgtEl>
                                          <p:spTgt spid="9"/>
                                        </p:tgtEl>
                                        <p:attrNameLst>
                                          <p:attrName>ppt_x</p:attrName>
                                        </p:attrNameLst>
                                      </p:cBhvr>
                                      <p:tavLst>
                                        <p:tav tm="0">
                                          <p:val>
                                            <p:strVal val="ppt_x"/>
                                          </p:val>
                                        </p:tav>
                                        <p:tav tm="100000">
                                          <p:val>
                                            <p:strVal val="1+ppt_w/2"/>
                                          </p:val>
                                        </p:tav>
                                      </p:tavLst>
                                    </p:anim>
                                    <p:anim calcmode="lin" valueType="num">
                                      <p:cBhvr additive="base">
                                        <p:cTn id="1251" dur="3000"/>
                                        <p:tgtEl>
                                          <p:spTgt spid="9"/>
                                        </p:tgtEl>
                                        <p:attrNameLst>
                                          <p:attrName>ppt_y</p:attrName>
                                        </p:attrNameLst>
                                      </p:cBhvr>
                                      <p:tavLst>
                                        <p:tav tm="0">
                                          <p:val>
                                            <p:strVal val="ppt_y"/>
                                          </p:val>
                                        </p:tav>
                                        <p:tav tm="100000">
                                          <p:val>
                                            <p:strVal val="0-ppt_h/2"/>
                                          </p:val>
                                        </p:tav>
                                      </p:tavLst>
                                    </p:anim>
                                    <p:set>
                                      <p:cBhvr>
                                        <p:cTn id="1252" dur="1" fill="hold">
                                          <p:stCondLst>
                                            <p:cond delay="2999"/>
                                          </p:stCondLst>
                                        </p:cTn>
                                        <p:tgtEl>
                                          <p:spTgt spid="9"/>
                                        </p:tgtEl>
                                        <p:attrNameLst>
                                          <p:attrName>style.visibility</p:attrName>
                                        </p:attrNameLst>
                                      </p:cBhvr>
                                      <p:to>
                                        <p:strVal val="hidden"/>
                                      </p:to>
                                    </p:set>
                                  </p:childTnLst>
                                </p:cTn>
                              </p:par>
                              <p:par>
                                <p:cTn id="1253" presetID="2" presetClass="exit" presetSubtype="3" fill="hold" grpId="4" nodeType="withEffect">
                                  <p:stCondLst>
                                    <p:cond delay="0"/>
                                  </p:stCondLst>
                                  <p:childTnLst>
                                    <p:anim calcmode="lin" valueType="num">
                                      <p:cBhvr additive="base">
                                        <p:cTn id="1254" dur="3000"/>
                                        <p:tgtEl>
                                          <p:spTgt spid="10"/>
                                        </p:tgtEl>
                                        <p:attrNameLst>
                                          <p:attrName>ppt_x</p:attrName>
                                        </p:attrNameLst>
                                      </p:cBhvr>
                                      <p:tavLst>
                                        <p:tav tm="0">
                                          <p:val>
                                            <p:strVal val="ppt_x"/>
                                          </p:val>
                                        </p:tav>
                                        <p:tav tm="100000">
                                          <p:val>
                                            <p:strVal val="1+ppt_w/2"/>
                                          </p:val>
                                        </p:tav>
                                      </p:tavLst>
                                    </p:anim>
                                    <p:anim calcmode="lin" valueType="num">
                                      <p:cBhvr additive="base">
                                        <p:cTn id="1255" dur="3000"/>
                                        <p:tgtEl>
                                          <p:spTgt spid="10"/>
                                        </p:tgtEl>
                                        <p:attrNameLst>
                                          <p:attrName>ppt_y</p:attrName>
                                        </p:attrNameLst>
                                      </p:cBhvr>
                                      <p:tavLst>
                                        <p:tav tm="0">
                                          <p:val>
                                            <p:strVal val="ppt_y"/>
                                          </p:val>
                                        </p:tav>
                                        <p:tav tm="100000">
                                          <p:val>
                                            <p:strVal val="0-ppt_h/2"/>
                                          </p:val>
                                        </p:tav>
                                      </p:tavLst>
                                    </p:anim>
                                    <p:set>
                                      <p:cBhvr>
                                        <p:cTn id="1256" dur="1" fill="hold">
                                          <p:stCondLst>
                                            <p:cond delay="2999"/>
                                          </p:stCondLst>
                                        </p:cTn>
                                        <p:tgtEl>
                                          <p:spTgt spid="10"/>
                                        </p:tgtEl>
                                        <p:attrNameLst>
                                          <p:attrName>style.visibility</p:attrName>
                                        </p:attrNameLst>
                                      </p:cBhvr>
                                      <p:to>
                                        <p:strVal val="hidden"/>
                                      </p:to>
                                    </p:set>
                                  </p:childTnLst>
                                </p:cTn>
                              </p:par>
                              <p:par>
                                <p:cTn id="1257" presetID="2" presetClass="exit" presetSubtype="3" fill="hold" grpId="4" nodeType="withEffect">
                                  <p:stCondLst>
                                    <p:cond delay="0"/>
                                  </p:stCondLst>
                                  <p:childTnLst>
                                    <p:anim calcmode="lin" valueType="num">
                                      <p:cBhvr additive="base">
                                        <p:cTn id="1258" dur="3000"/>
                                        <p:tgtEl>
                                          <p:spTgt spid="11"/>
                                        </p:tgtEl>
                                        <p:attrNameLst>
                                          <p:attrName>ppt_x</p:attrName>
                                        </p:attrNameLst>
                                      </p:cBhvr>
                                      <p:tavLst>
                                        <p:tav tm="0">
                                          <p:val>
                                            <p:strVal val="ppt_x"/>
                                          </p:val>
                                        </p:tav>
                                        <p:tav tm="100000">
                                          <p:val>
                                            <p:strVal val="1+ppt_w/2"/>
                                          </p:val>
                                        </p:tav>
                                      </p:tavLst>
                                    </p:anim>
                                    <p:anim calcmode="lin" valueType="num">
                                      <p:cBhvr additive="base">
                                        <p:cTn id="1259" dur="3000"/>
                                        <p:tgtEl>
                                          <p:spTgt spid="11"/>
                                        </p:tgtEl>
                                        <p:attrNameLst>
                                          <p:attrName>ppt_y</p:attrName>
                                        </p:attrNameLst>
                                      </p:cBhvr>
                                      <p:tavLst>
                                        <p:tav tm="0">
                                          <p:val>
                                            <p:strVal val="ppt_y"/>
                                          </p:val>
                                        </p:tav>
                                        <p:tav tm="100000">
                                          <p:val>
                                            <p:strVal val="0-ppt_h/2"/>
                                          </p:val>
                                        </p:tav>
                                      </p:tavLst>
                                    </p:anim>
                                    <p:set>
                                      <p:cBhvr>
                                        <p:cTn id="1260" dur="1" fill="hold">
                                          <p:stCondLst>
                                            <p:cond delay="2999"/>
                                          </p:stCondLst>
                                        </p:cTn>
                                        <p:tgtEl>
                                          <p:spTgt spid="11"/>
                                        </p:tgtEl>
                                        <p:attrNameLst>
                                          <p:attrName>style.visibility</p:attrName>
                                        </p:attrNameLst>
                                      </p:cBhvr>
                                      <p:to>
                                        <p:strVal val="hidden"/>
                                      </p:to>
                                    </p:set>
                                  </p:childTnLst>
                                </p:cTn>
                              </p:par>
                              <p:par>
                                <p:cTn id="1261" presetID="2" presetClass="exit" presetSubtype="3" fill="hold" grpId="4" nodeType="withEffect">
                                  <p:stCondLst>
                                    <p:cond delay="0"/>
                                  </p:stCondLst>
                                  <p:childTnLst>
                                    <p:anim calcmode="lin" valueType="num">
                                      <p:cBhvr additive="base">
                                        <p:cTn id="1262" dur="3000"/>
                                        <p:tgtEl>
                                          <p:spTgt spid="12"/>
                                        </p:tgtEl>
                                        <p:attrNameLst>
                                          <p:attrName>ppt_x</p:attrName>
                                        </p:attrNameLst>
                                      </p:cBhvr>
                                      <p:tavLst>
                                        <p:tav tm="0">
                                          <p:val>
                                            <p:strVal val="ppt_x"/>
                                          </p:val>
                                        </p:tav>
                                        <p:tav tm="100000">
                                          <p:val>
                                            <p:strVal val="1+ppt_w/2"/>
                                          </p:val>
                                        </p:tav>
                                      </p:tavLst>
                                    </p:anim>
                                    <p:anim calcmode="lin" valueType="num">
                                      <p:cBhvr additive="base">
                                        <p:cTn id="1263" dur="3000"/>
                                        <p:tgtEl>
                                          <p:spTgt spid="12"/>
                                        </p:tgtEl>
                                        <p:attrNameLst>
                                          <p:attrName>ppt_y</p:attrName>
                                        </p:attrNameLst>
                                      </p:cBhvr>
                                      <p:tavLst>
                                        <p:tav tm="0">
                                          <p:val>
                                            <p:strVal val="ppt_y"/>
                                          </p:val>
                                        </p:tav>
                                        <p:tav tm="100000">
                                          <p:val>
                                            <p:strVal val="0-ppt_h/2"/>
                                          </p:val>
                                        </p:tav>
                                      </p:tavLst>
                                    </p:anim>
                                    <p:set>
                                      <p:cBhvr>
                                        <p:cTn id="1264" dur="1" fill="hold">
                                          <p:stCondLst>
                                            <p:cond delay="2999"/>
                                          </p:stCondLst>
                                        </p:cTn>
                                        <p:tgtEl>
                                          <p:spTgt spid="12"/>
                                        </p:tgtEl>
                                        <p:attrNameLst>
                                          <p:attrName>style.visibility</p:attrName>
                                        </p:attrNameLst>
                                      </p:cBhvr>
                                      <p:to>
                                        <p:strVal val="hidden"/>
                                      </p:to>
                                    </p:set>
                                  </p:childTnLst>
                                </p:cTn>
                              </p:par>
                              <p:par>
                                <p:cTn id="1265" presetID="2" presetClass="exit" presetSubtype="3" fill="hold" grpId="4" nodeType="withEffect">
                                  <p:stCondLst>
                                    <p:cond delay="0"/>
                                  </p:stCondLst>
                                  <p:childTnLst>
                                    <p:anim calcmode="lin" valueType="num">
                                      <p:cBhvr additive="base">
                                        <p:cTn id="1266" dur="3000"/>
                                        <p:tgtEl>
                                          <p:spTgt spid="13"/>
                                        </p:tgtEl>
                                        <p:attrNameLst>
                                          <p:attrName>ppt_x</p:attrName>
                                        </p:attrNameLst>
                                      </p:cBhvr>
                                      <p:tavLst>
                                        <p:tav tm="0">
                                          <p:val>
                                            <p:strVal val="ppt_x"/>
                                          </p:val>
                                        </p:tav>
                                        <p:tav tm="100000">
                                          <p:val>
                                            <p:strVal val="1+ppt_w/2"/>
                                          </p:val>
                                        </p:tav>
                                      </p:tavLst>
                                    </p:anim>
                                    <p:anim calcmode="lin" valueType="num">
                                      <p:cBhvr additive="base">
                                        <p:cTn id="1267" dur="3000"/>
                                        <p:tgtEl>
                                          <p:spTgt spid="13"/>
                                        </p:tgtEl>
                                        <p:attrNameLst>
                                          <p:attrName>ppt_y</p:attrName>
                                        </p:attrNameLst>
                                      </p:cBhvr>
                                      <p:tavLst>
                                        <p:tav tm="0">
                                          <p:val>
                                            <p:strVal val="ppt_y"/>
                                          </p:val>
                                        </p:tav>
                                        <p:tav tm="100000">
                                          <p:val>
                                            <p:strVal val="0-ppt_h/2"/>
                                          </p:val>
                                        </p:tav>
                                      </p:tavLst>
                                    </p:anim>
                                    <p:set>
                                      <p:cBhvr>
                                        <p:cTn id="1268" dur="1" fill="hold">
                                          <p:stCondLst>
                                            <p:cond delay="2999"/>
                                          </p:stCondLst>
                                        </p:cTn>
                                        <p:tgtEl>
                                          <p:spTgt spid="13"/>
                                        </p:tgtEl>
                                        <p:attrNameLst>
                                          <p:attrName>style.visibility</p:attrName>
                                        </p:attrNameLst>
                                      </p:cBhvr>
                                      <p:to>
                                        <p:strVal val="hidden"/>
                                      </p:to>
                                    </p:set>
                                  </p:childTnLst>
                                </p:cTn>
                              </p:par>
                              <p:par>
                                <p:cTn id="1269" presetID="2" presetClass="exit" presetSubtype="3" fill="hold" grpId="4" nodeType="withEffect">
                                  <p:stCondLst>
                                    <p:cond delay="0"/>
                                  </p:stCondLst>
                                  <p:childTnLst>
                                    <p:anim calcmode="lin" valueType="num">
                                      <p:cBhvr additive="base">
                                        <p:cTn id="1270" dur="3000"/>
                                        <p:tgtEl>
                                          <p:spTgt spid="14"/>
                                        </p:tgtEl>
                                        <p:attrNameLst>
                                          <p:attrName>ppt_x</p:attrName>
                                        </p:attrNameLst>
                                      </p:cBhvr>
                                      <p:tavLst>
                                        <p:tav tm="0">
                                          <p:val>
                                            <p:strVal val="ppt_x"/>
                                          </p:val>
                                        </p:tav>
                                        <p:tav tm="100000">
                                          <p:val>
                                            <p:strVal val="1+ppt_w/2"/>
                                          </p:val>
                                        </p:tav>
                                      </p:tavLst>
                                    </p:anim>
                                    <p:anim calcmode="lin" valueType="num">
                                      <p:cBhvr additive="base">
                                        <p:cTn id="1271" dur="3000"/>
                                        <p:tgtEl>
                                          <p:spTgt spid="14"/>
                                        </p:tgtEl>
                                        <p:attrNameLst>
                                          <p:attrName>ppt_y</p:attrName>
                                        </p:attrNameLst>
                                      </p:cBhvr>
                                      <p:tavLst>
                                        <p:tav tm="0">
                                          <p:val>
                                            <p:strVal val="ppt_y"/>
                                          </p:val>
                                        </p:tav>
                                        <p:tav tm="100000">
                                          <p:val>
                                            <p:strVal val="0-ppt_h/2"/>
                                          </p:val>
                                        </p:tav>
                                      </p:tavLst>
                                    </p:anim>
                                    <p:set>
                                      <p:cBhvr>
                                        <p:cTn id="1272" dur="1" fill="hold">
                                          <p:stCondLst>
                                            <p:cond delay="2999"/>
                                          </p:stCondLst>
                                        </p:cTn>
                                        <p:tgtEl>
                                          <p:spTgt spid="14"/>
                                        </p:tgtEl>
                                        <p:attrNameLst>
                                          <p:attrName>style.visibility</p:attrName>
                                        </p:attrNameLst>
                                      </p:cBhvr>
                                      <p:to>
                                        <p:strVal val="hidden"/>
                                      </p:to>
                                    </p:set>
                                  </p:childTnLst>
                                </p:cTn>
                              </p:par>
                              <p:par>
                                <p:cTn id="1273" presetID="2" presetClass="exit" presetSubtype="3" fill="hold" grpId="4" nodeType="withEffect">
                                  <p:stCondLst>
                                    <p:cond delay="0"/>
                                  </p:stCondLst>
                                  <p:childTnLst>
                                    <p:anim calcmode="lin" valueType="num">
                                      <p:cBhvr additive="base">
                                        <p:cTn id="1274" dur="3000"/>
                                        <p:tgtEl>
                                          <p:spTgt spid="15"/>
                                        </p:tgtEl>
                                        <p:attrNameLst>
                                          <p:attrName>ppt_x</p:attrName>
                                        </p:attrNameLst>
                                      </p:cBhvr>
                                      <p:tavLst>
                                        <p:tav tm="0">
                                          <p:val>
                                            <p:strVal val="ppt_x"/>
                                          </p:val>
                                        </p:tav>
                                        <p:tav tm="100000">
                                          <p:val>
                                            <p:strVal val="1+ppt_w/2"/>
                                          </p:val>
                                        </p:tav>
                                      </p:tavLst>
                                    </p:anim>
                                    <p:anim calcmode="lin" valueType="num">
                                      <p:cBhvr additive="base">
                                        <p:cTn id="1275" dur="3000"/>
                                        <p:tgtEl>
                                          <p:spTgt spid="15"/>
                                        </p:tgtEl>
                                        <p:attrNameLst>
                                          <p:attrName>ppt_y</p:attrName>
                                        </p:attrNameLst>
                                      </p:cBhvr>
                                      <p:tavLst>
                                        <p:tav tm="0">
                                          <p:val>
                                            <p:strVal val="ppt_y"/>
                                          </p:val>
                                        </p:tav>
                                        <p:tav tm="100000">
                                          <p:val>
                                            <p:strVal val="0-ppt_h/2"/>
                                          </p:val>
                                        </p:tav>
                                      </p:tavLst>
                                    </p:anim>
                                    <p:set>
                                      <p:cBhvr>
                                        <p:cTn id="1276" dur="1" fill="hold">
                                          <p:stCondLst>
                                            <p:cond delay="2999"/>
                                          </p:stCondLst>
                                        </p:cTn>
                                        <p:tgtEl>
                                          <p:spTgt spid="15"/>
                                        </p:tgtEl>
                                        <p:attrNameLst>
                                          <p:attrName>style.visibility</p:attrName>
                                        </p:attrNameLst>
                                      </p:cBhvr>
                                      <p:to>
                                        <p:strVal val="hidden"/>
                                      </p:to>
                                    </p:set>
                                  </p:childTnLst>
                                </p:cTn>
                              </p:par>
                              <p:par>
                                <p:cTn id="1277" presetID="2" presetClass="exit" presetSubtype="3" fill="hold" grpId="4" nodeType="withEffect">
                                  <p:stCondLst>
                                    <p:cond delay="0"/>
                                  </p:stCondLst>
                                  <p:childTnLst>
                                    <p:anim calcmode="lin" valueType="num">
                                      <p:cBhvr additive="base">
                                        <p:cTn id="1278" dur="3000"/>
                                        <p:tgtEl>
                                          <p:spTgt spid="16"/>
                                        </p:tgtEl>
                                        <p:attrNameLst>
                                          <p:attrName>ppt_x</p:attrName>
                                        </p:attrNameLst>
                                      </p:cBhvr>
                                      <p:tavLst>
                                        <p:tav tm="0">
                                          <p:val>
                                            <p:strVal val="ppt_x"/>
                                          </p:val>
                                        </p:tav>
                                        <p:tav tm="100000">
                                          <p:val>
                                            <p:strVal val="1+ppt_w/2"/>
                                          </p:val>
                                        </p:tav>
                                      </p:tavLst>
                                    </p:anim>
                                    <p:anim calcmode="lin" valueType="num">
                                      <p:cBhvr additive="base">
                                        <p:cTn id="1279" dur="3000"/>
                                        <p:tgtEl>
                                          <p:spTgt spid="16"/>
                                        </p:tgtEl>
                                        <p:attrNameLst>
                                          <p:attrName>ppt_y</p:attrName>
                                        </p:attrNameLst>
                                      </p:cBhvr>
                                      <p:tavLst>
                                        <p:tav tm="0">
                                          <p:val>
                                            <p:strVal val="ppt_y"/>
                                          </p:val>
                                        </p:tav>
                                        <p:tav tm="100000">
                                          <p:val>
                                            <p:strVal val="0-ppt_h/2"/>
                                          </p:val>
                                        </p:tav>
                                      </p:tavLst>
                                    </p:anim>
                                    <p:set>
                                      <p:cBhvr>
                                        <p:cTn id="1280" dur="1" fill="hold">
                                          <p:stCondLst>
                                            <p:cond delay="2999"/>
                                          </p:stCondLst>
                                        </p:cTn>
                                        <p:tgtEl>
                                          <p:spTgt spid="16"/>
                                        </p:tgtEl>
                                        <p:attrNameLst>
                                          <p:attrName>style.visibility</p:attrName>
                                        </p:attrNameLst>
                                      </p:cBhvr>
                                      <p:to>
                                        <p:strVal val="hidden"/>
                                      </p:to>
                                    </p:set>
                                  </p:childTnLst>
                                </p:cTn>
                              </p:par>
                              <p:par>
                                <p:cTn id="1281" presetID="2" presetClass="exit" presetSubtype="3" fill="hold" grpId="4" nodeType="withEffect">
                                  <p:stCondLst>
                                    <p:cond delay="0"/>
                                  </p:stCondLst>
                                  <p:childTnLst>
                                    <p:anim calcmode="lin" valueType="num">
                                      <p:cBhvr additive="base">
                                        <p:cTn id="1282" dur="3000"/>
                                        <p:tgtEl>
                                          <p:spTgt spid="17"/>
                                        </p:tgtEl>
                                        <p:attrNameLst>
                                          <p:attrName>ppt_x</p:attrName>
                                        </p:attrNameLst>
                                      </p:cBhvr>
                                      <p:tavLst>
                                        <p:tav tm="0">
                                          <p:val>
                                            <p:strVal val="ppt_x"/>
                                          </p:val>
                                        </p:tav>
                                        <p:tav tm="100000">
                                          <p:val>
                                            <p:strVal val="1+ppt_w/2"/>
                                          </p:val>
                                        </p:tav>
                                      </p:tavLst>
                                    </p:anim>
                                    <p:anim calcmode="lin" valueType="num">
                                      <p:cBhvr additive="base">
                                        <p:cTn id="1283" dur="3000"/>
                                        <p:tgtEl>
                                          <p:spTgt spid="17"/>
                                        </p:tgtEl>
                                        <p:attrNameLst>
                                          <p:attrName>ppt_y</p:attrName>
                                        </p:attrNameLst>
                                      </p:cBhvr>
                                      <p:tavLst>
                                        <p:tav tm="0">
                                          <p:val>
                                            <p:strVal val="ppt_y"/>
                                          </p:val>
                                        </p:tav>
                                        <p:tav tm="100000">
                                          <p:val>
                                            <p:strVal val="0-ppt_h/2"/>
                                          </p:val>
                                        </p:tav>
                                      </p:tavLst>
                                    </p:anim>
                                    <p:set>
                                      <p:cBhvr>
                                        <p:cTn id="1284" dur="1" fill="hold">
                                          <p:stCondLst>
                                            <p:cond delay="2999"/>
                                          </p:stCondLst>
                                        </p:cTn>
                                        <p:tgtEl>
                                          <p:spTgt spid="17"/>
                                        </p:tgtEl>
                                        <p:attrNameLst>
                                          <p:attrName>style.visibility</p:attrName>
                                        </p:attrNameLst>
                                      </p:cBhvr>
                                      <p:to>
                                        <p:strVal val="hidden"/>
                                      </p:to>
                                    </p:set>
                                  </p:childTnLst>
                                </p:cTn>
                              </p:par>
                              <p:par>
                                <p:cTn id="1285" presetID="2" presetClass="exit" presetSubtype="3" fill="hold" grpId="4" nodeType="withEffect">
                                  <p:stCondLst>
                                    <p:cond delay="0"/>
                                  </p:stCondLst>
                                  <p:childTnLst>
                                    <p:anim calcmode="lin" valueType="num">
                                      <p:cBhvr additive="base">
                                        <p:cTn id="1286" dur="3000"/>
                                        <p:tgtEl>
                                          <p:spTgt spid="18"/>
                                        </p:tgtEl>
                                        <p:attrNameLst>
                                          <p:attrName>ppt_x</p:attrName>
                                        </p:attrNameLst>
                                      </p:cBhvr>
                                      <p:tavLst>
                                        <p:tav tm="0">
                                          <p:val>
                                            <p:strVal val="ppt_x"/>
                                          </p:val>
                                        </p:tav>
                                        <p:tav tm="100000">
                                          <p:val>
                                            <p:strVal val="1+ppt_w/2"/>
                                          </p:val>
                                        </p:tav>
                                      </p:tavLst>
                                    </p:anim>
                                    <p:anim calcmode="lin" valueType="num">
                                      <p:cBhvr additive="base">
                                        <p:cTn id="1287" dur="3000"/>
                                        <p:tgtEl>
                                          <p:spTgt spid="18"/>
                                        </p:tgtEl>
                                        <p:attrNameLst>
                                          <p:attrName>ppt_y</p:attrName>
                                        </p:attrNameLst>
                                      </p:cBhvr>
                                      <p:tavLst>
                                        <p:tav tm="0">
                                          <p:val>
                                            <p:strVal val="ppt_y"/>
                                          </p:val>
                                        </p:tav>
                                        <p:tav tm="100000">
                                          <p:val>
                                            <p:strVal val="0-ppt_h/2"/>
                                          </p:val>
                                        </p:tav>
                                      </p:tavLst>
                                    </p:anim>
                                    <p:set>
                                      <p:cBhvr>
                                        <p:cTn id="1288" dur="1" fill="hold">
                                          <p:stCondLst>
                                            <p:cond delay="2999"/>
                                          </p:stCondLst>
                                        </p:cTn>
                                        <p:tgtEl>
                                          <p:spTgt spid="18"/>
                                        </p:tgtEl>
                                        <p:attrNameLst>
                                          <p:attrName>style.visibility</p:attrName>
                                        </p:attrNameLst>
                                      </p:cBhvr>
                                      <p:to>
                                        <p:strVal val="hidden"/>
                                      </p:to>
                                    </p:set>
                                  </p:childTnLst>
                                </p:cTn>
                              </p:par>
                              <p:par>
                                <p:cTn id="1289" presetID="2" presetClass="exit" presetSubtype="3" fill="hold" grpId="4" nodeType="withEffect">
                                  <p:stCondLst>
                                    <p:cond delay="0"/>
                                  </p:stCondLst>
                                  <p:childTnLst>
                                    <p:anim calcmode="lin" valueType="num">
                                      <p:cBhvr additive="base">
                                        <p:cTn id="1290" dur="3000"/>
                                        <p:tgtEl>
                                          <p:spTgt spid="19"/>
                                        </p:tgtEl>
                                        <p:attrNameLst>
                                          <p:attrName>ppt_x</p:attrName>
                                        </p:attrNameLst>
                                      </p:cBhvr>
                                      <p:tavLst>
                                        <p:tav tm="0">
                                          <p:val>
                                            <p:strVal val="ppt_x"/>
                                          </p:val>
                                        </p:tav>
                                        <p:tav tm="100000">
                                          <p:val>
                                            <p:strVal val="1+ppt_w/2"/>
                                          </p:val>
                                        </p:tav>
                                      </p:tavLst>
                                    </p:anim>
                                    <p:anim calcmode="lin" valueType="num">
                                      <p:cBhvr additive="base">
                                        <p:cTn id="1291" dur="3000"/>
                                        <p:tgtEl>
                                          <p:spTgt spid="19"/>
                                        </p:tgtEl>
                                        <p:attrNameLst>
                                          <p:attrName>ppt_y</p:attrName>
                                        </p:attrNameLst>
                                      </p:cBhvr>
                                      <p:tavLst>
                                        <p:tav tm="0">
                                          <p:val>
                                            <p:strVal val="ppt_y"/>
                                          </p:val>
                                        </p:tav>
                                        <p:tav tm="100000">
                                          <p:val>
                                            <p:strVal val="0-ppt_h/2"/>
                                          </p:val>
                                        </p:tav>
                                      </p:tavLst>
                                    </p:anim>
                                    <p:set>
                                      <p:cBhvr>
                                        <p:cTn id="1292" dur="1" fill="hold">
                                          <p:stCondLst>
                                            <p:cond delay="2999"/>
                                          </p:stCondLst>
                                        </p:cTn>
                                        <p:tgtEl>
                                          <p:spTgt spid="19"/>
                                        </p:tgtEl>
                                        <p:attrNameLst>
                                          <p:attrName>style.visibility</p:attrName>
                                        </p:attrNameLst>
                                      </p:cBhvr>
                                      <p:to>
                                        <p:strVal val="hidden"/>
                                      </p:to>
                                    </p:set>
                                  </p:childTnLst>
                                </p:cTn>
                              </p:par>
                              <p:par>
                                <p:cTn id="1293" presetID="2" presetClass="exit" presetSubtype="3" fill="hold" grpId="4" nodeType="withEffect">
                                  <p:stCondLst>
                                    <p:cond delay="0"/>
                                  </p:stCondLst>
                                  <p:childTnLst>
                                    <p:anim calcmode="lin" valueType="num">
                                      <p:cBhvr additive="base">
                                        <p:cTn id="1294" dur="3000"/>
                                        <p:tgtEl>
                                          <p:spTgt spid="20"/>
                                        </p:tgtEl>
                                        <p:attrNameLst>
                                          <p:attrName>ppt_x</p:attrName>
                                        </p:attrNameLst>
                                      </p:cBhvr>
                                      <p:tavLst>
                                        <p:tav tm="0">
                                          <p:val>
                                            <p:strVal val="ppt_x"/>
                                          </p:val>
                                        </p:tav>
                                        <p:tav tm="100000">
                                          <p:val>
                                            <p:strVal val="1+ppt_w/2"/>
                                          </p:val>
                                        </p:tav>
                                      </p:tavLst>
                                    </p:anim>
                                    <p:anim calcmode="lin" valueType="num">
                                      <p:cBhvr additive="base">
                                        <p:cTn id="1295" dur="3000"/>
                                        <p:tgtEl>
                                          <p:spTgt spid="20"/>
                                        </p:tgtEl>
                                        <p:attrNameLst>
                                          <p:attrName>ppt_y</p:attrName>
                                        </p:attrNameLst>
                                      </p:cBhvr>
                                      <p:tavLst>
                                        <p:tav tm="0">
                                          <p:val>
                                            <p:strVal val="ppt_y"/>
                                          </p:val>
                                        </p:tav>
                                        <p:tav tm="100000">
                                          <p:val>
                                            <p:strVal val="0-ppt_h/2"/>
                                          </p:val>
                                        </p:tav>
                                      </p:tavLst>
                                    </p:anim>
                                    <p:set>
                                      <p:cBhvr>
                                        <p:cTn id="1296" dur="1" fill="hold">
                                          <p:stCondLst>
                                            <p:cond delay="2999"/>
                                          </p:stCondLst>
                                        </p:cTn>
                                        <p:tgtEl>
                                          <p:spTgt spid="20"/>
                                        </p:tgtEl>
                                        <p:attrNameLst>
                                          <p:attrName>style.visibility</p:attrName>
                                        </p:attrNameLst>
                                      </p:cBhvr>
                                      <p:to>
                                        <p:strVal val="hidden"/>
                                      </p:to>
                                    </p:set>
                                  </p:childTnLst>
                                </p:cTn>
                              </p:par>
                              <p:par>
                                <p:cTn id="1297" presetID="2" presetClass="exit" presetSubtype="3" fill="hold" grpId="4" nodeType="withEffect">
                                  <p:stCondLst>
                                    <p:cond delay="0"/>
                                  </p:stCondLst>
                                  <p:childTnLst>
                                    <p:anim calcmode="lin" valueType="num">
                                      <p:cBhvr additive="base">
                                        <p:cTn id="1298" dur="3000"/>
                                        <p:tgtEl>
                                          <p:spTgt spid="21"/>
                                        </p:tgtEl>
                                        <p:attrNameLst>
                                          <p:attrName>ppt_x</p:attrName>
                                        </p:attrNameLst>
                                      </p:cBhvr>
                                      <p:tavLst>
                                        <p:tav tm="0">
                                          <p:val>
                                            <p:strVal val="ppt_x"/>
                                          </p:val>
                                        </p:tav>
                                        <p:tav tm="100000">
                                          <p:val>
                                            <p:strVal val="1+ppt_w/2"/>
                                          </p:val>
                                        </p:tav>
                                      </p:tavLst>
                                    </p:anim>
                                    <p:anim calcmode="lin" valueType="num">
                                      <p:cBhvr additive="base">
                                        <p:cTn id="1299" dur="3000"/>
                                        <p:tgtEl>
                                          <p:spTgt spid="21"/>
                                        </p:tgtEl>
                                        <p:attrNameLst>
                                          <p:attrName>ppt_y</p:attrName>
                                        </p:attrNameLst>
                                      </p:cBhvr>
                                      <p:tavLst>
                                        <p:tav tm="0">
                                          <p:val>
                                            <p:strVal val="ppt_y"/>
                                          </p:val>
                                        </p:tav>
                                        <p:tav tm="100000">
                                          <p:val>
                                            <p:strVal val="0-ppt_h/2"/>
                                          </p:val>
                                        </p:tav>
                                      </p:tavLst>
                                    </p:anim>
                                    <p:set>
                                      <p:cBhvr>
                                        <p:cTn id="1300" dur="1" fill="hold">
                                          <p:stCondLst>
                                            <p:cond delay="2999"/>
                                          </p:stCondLst>
                                        </p:cTn>
                                        <p:tgtEl>
                                          <p:spTgt spid="21"/>
                                        </p:tgtEl>
                                        <p:attrNameLst>
                                          <p:attrName>style.visibility</p:attrName>
                                        </p:attrNameLst>
                                      </p:cBhvr>
                                      <p:to>
                                        <p:strVal val="hidden"/>
                                      </p:to>
                                    </p:set>
                                  </p:childTnLst>
                                </p:cTn>
                              </p:par>
                              <p:par>
                                <p:cTn id="1301" presetID="2" presetClass="exit" presetSubtype="3" fill="hold" grpId="4" nodeType="withEffect">
                                  <p:stCondLst>
                                    <p:cond delay="0"/>
                                  </p:stCondLst>
                                  <p:childTnLst>
                                    <p:anim calcmode="lin" valueType="num">
                                      <p:cBhvr additive="base">
                                        <p:cTn id="1302" dur="3000"/>
                                        <p:tgtEl>
                                          <p:spTgt spid="22"/>
                                        </p:tgtEl>
                                        <p:attrNameLst>
                                          <p:attrName>ppt_x</p:attrName>
                                        </p:attrNameLst>
                                      </p:cBhvr>
                                      <p:tavLst>
                                        <p:tav tm="0">
                                          <p:val>
                                            <p:strVal val="ppt_x"/>
                                          </p:val>
                                        </p:tav>
                                        <p:tav tm="100000">
                                          <p:val>
                                            <p:strVal val="1+ppt_w/2"/>
                                          </p:val>
                                        </p:tav>
                                      </p:tavLst>
                                    </p:anim>
                                    <p:anim calcmode="lin" valueType="num">
                                      <p:cBhvr additive="base">
                                        <p:cTn id="1303" dur="3000"/>
                                        <p:tgtEl>
                                          <p:spTgt spid="22"/>
                                        </p:tgtEl>
                                        <p:attrNameLst>
                                          <p:attrName>ppt_y</p:attrName>
                                        </p:attrNameLst>
                                      </p:cBhvr>
                                      <p:tavLst>
                                        <p:tav tm="0">
                                          <p:val>
                                            <p:strVal val="ppt_y"/>
                                          </p:val>
                                        </p:tav>
                                        <p:tav tm="100000">
                                          <p:val>
                                            <p:strVal val="0-ppt_h/2"/>
                                          </p:val>
                                        </p:tav>
                                      </p:tavLst>
                                    </p:anim>
                                    <p:set>
                                      <p:cBhvr>
                                        <p:cTn id="1304" dur="1" fill="hold">
                                          <p:stCondLst>
                                            <p:cond delay="2999"/>
                                          </p:stCondLst>
                                        </p:cTn>
                                        <p:tgtEl>
                                          <p:spTgt spid="22"/>
                                        </p:tgtEl>
                                        <p:attrNameLst>
                                          <p:attrName>style.visibility</p:attrName>
                                        </p:attrNameLst>
                                      </p:cBhvr>
                                      <p:to>
                                        <p:strVal val="hidden"/>
                                      </p:to>
                                    </p:set>
                                  </p:childTnLst>
                                </p:cTn>
                              </p:par>
                              <p:par>
                                <p:cTn id="1305" presetID="2" presetClass="exit" presetSubtype="9" fill="hold" grpId="4" nodeType="withEffect">
                                  <p:stCondLst>
                                    <p:cond delay="0"/>
                                  </p:stCondLst>
                                  <p:childTnLst>
                                    <p:anim calcmode="lin" valueType="num">
                                      <p:cBhvr additive="base">
                                        <p:cTn id="1306" dur="3000"/>
                                        <p:tgtEl>
                                          <p:spTgt spid="57"/>
                                        </p:tgtEl>
                                        <p:attrNameLst>
                                          <p:attrName>ppt_x</p:attrName>
                                        </p:attrNameLst>
                                      </p:cBhvr>
                                      <p:tavLst>
                                        <p:tav tm="0">
                                          <p:val>
                                            <p:strVal val="ppt_x"/>
                                          </p:val>
                                        </p:tav>
                                        <p:tav tm="100000">
                                          <p:val>
                                            <p:strVal val="0-ppt_w/2"/>
                                          </p:val>
                                        </p:tav>
                                      </p:tavLst>
                                    </p:anim>
                                    <p:anim calcmode="lin" valueType="num">
                                      <p:cBhvr additive="base">
                                        <p:cTn id="1307" dur="3000"/>
                                        <p:tgtEl>
                                          <p:spTgt spid="57"/>
                                        </p:tgtEl>
                                        <p:attrNameLst>
                                          <p:attrName>ppt_y</p:attrName>
                                        </p:attrNameLst>
                                      </p:cBhvr>
                                      <p:tavLst>
                                        <p:tav tm="0">
                                          <p:val>
                                            <p:strVal val="ppt_y"/>
                                          </p:val>
                                        </p:tav>
                                        <p:tav tm="100000">
                                          <p:val>
                                            <p:strVal val="0-ppt_h/2"/>
                                          </p:val>
                                        </p:tav>
                                      </p:tavLst>
                                    </p:anim>
                                    <p:set>
                                      <p:cBhvr>
                                        <p:cTn id="1308" dur="1" fill="hold">
                                          <p:stCondLst>
                                            <p:cond delay="2999"/>
                                          </p:stCondLst>
                                        </p:cTn>
                                        <p:tgtEl>
                                          <p:spTgt spid="57"/>
                                        </p:tgtEl>
                                        <p:attrNameLst>
                                          <p:attrName>style.visibility</p:attrName>
                                        </p:attrNameLst>
                                      </p:cBhvr>
                                      <p:to>
                                        <p:strVal val="hidden"/>
                                      </p:to>
                                    </p:set>
                                  </p:childTnLst>
                                </p:cTn>
                              </p:par>
                              <p:par>
                                <p:cTn id="1309" presetID="2" presetClass="exit" presetSubtype="9" fill="hold" grpId="4" nodeType="withEffect">
                                  <p:stCondLst>
                                    <p:cond delay="0"/>
                                  </p:stCondLst>
                                  <p:childTnLst>
                                    <p:anim calcmode="lin" valueType="num">
                                      <p:cBhvr additive="base">
                                        <p:cTn id="1310" dur="3000"/>
                                        <p:tgtEl>
                                          <p:spTgt spid="58"/>
                                        </p:tgtEl>
                                        <p:attrNameLst>
                                          <p:attrName>ppt_x</p:attrName>
                                        </p:attrNameLst>
                                      </p:cBhvr>
                                      <p:tavLst>
                                        <p:tav tm="0">
                                          <p:val>
                                            <p:strVal val="ppt_x"/>
                                          </p:val>
                                        </p:tav>
                                        <p:tav tm="100000">
                                          <p:val>
                                            <p:strVal val="0-ppt_w/2"/>
                                          </p:val>
                                        </p:tav>
                                      </p:tavLst>
                                    </p:anim>
                                    <p:anim calcmode="lin" valueType="num">
                                      <p:cBhvr additive="base">
                                        <p:cTn id="1311" dur="3000"/>
                                        <p:tgtEl>
                                          <p:spTgt spid="58"/>
                                        </p:tgtEl>
                                        <p:attrNameLst>
                                          <p:attrName>ppt_y</p:attrName>
                                        </p:attrNameLst>
                                      </p:cBhvr>
                                      <p:tavLst>
                                        <p:tav tm="0">
                                          <p:val>
                                            <p:strVal val="ppt_y"/>
                                          </p:val>
                                        </p:tav>
                                        <p:tav tm="100000">
                                          <p:val>
                                            <p:strVal val="0-ppt_h/2"/>
                                          </p:val>
                                        </p:tav>
                                      </p:tavLst>
                                    </p:anim>
                                    <p:set>
                                      <p:cBhvr>
                                        <p:cTn id="1312" dur="1" fill="hold">
                                          <p:stCondLst>
                                            <p:cond delay="2999"/>
                                          </p:stCondLst>
                                        </p:cTn>
                                        <p:tgtEl>
                                          <p:spTgt spid="58"/>
                                        </p:tgtEl>
                                        <p:attrNameLst>
                                          <p:attrName>style.visibility</p:attrName>
                                        </p:attrNameLst>
                                      </p:cBhvr>
                                      <p:to>
                                        <p:strVal val="hidden"/>
                                      </p:to>
                                    </p:set>
                                  </p:childTnLst>
                                </p:cTn>
                              </p:par>
                              <p:par>
                                <p:cTn id="1313" presetID="2" presetClass="exit" presetSubtype="9" fill="hold" grpId="4" nodeType="withEffect">
                                  <p:stCondLst>
                                    <p:cond delay="0"/>
                                  </p:stCondLst>
                                  <p:childTnLst>
                                    <p:anim calcmode="lin" valueType="num">
                                      <p:cBhvr additive="base">
                                        <p:cTn id="1314" dur="3000"/>
                                        <p:tgtEl>
                                          <p:spTgt spid="59"/>
                                        </p:tgtEl>
                                        <p:attrNameLst>
                                          <p:attrName>ppt_x</p:attrName>
                                        </p:attrNameLst>
                                      </p:cBhvr>
                                      <p:tavLst>
                                        <p:tav tm="0">
                                          <p:val>
                                            <p:strVal val="ppt_x"/>
                                          </p:val>
                                        </p:tav>
                                        <p:tav tm="100000">
                                          <p:val>
                                            <p:strVal val="0-ppt_w/2"/>
                                          </p:val>
                                        </p:tav>
                                      </p:tavLst>
                                    </p:anim>
                                    <p:anim calcmode="lin" valueType="num">
                                      <p:cBhvr additive="base">
                                        <p:cTn id="1315" dur="3000"/>
                                        <p:tgtEl>
                                          <p:spTgt spid="59"/>
                                        </p:tgtEl>
                                        <p:attrNameLst>
                                          <p:attrName>ppt_y</p:attrName>
                                        </p:attrNameLst>
                                      </p:cBhvr>
                                      <p:tavLst>
                                        <p:tav tm="0">
                                          <p:val>
                                            <p:strVal val="ppt_y"/>
                                          </p:val>
                                        </p:tav>
                                        <p:tav tm="100000">
                                          <p:val>
                                            <p:strVal val="0-ppt_h/2"/>
                                          </p:val>
                                        </p:tav>
                                      </p:tavLst>
                                    </p:anim>
                                    <p:set>
                                      <p:cBhvr>
                                        <p:cTn id="1316" dur="1" fill="hold">
                                          <p:stCondLst>
                                            <p:cond delay="2999"/>
                                          </p:stCondLst>
                                        </p:cTn>
                                        <p:tgtEl>
                                          <p:spTgt spid="59"/>
                                        </p:tgtEl>
                                        <p:attrNameLst>
                                          <p:attrName>style.visibility</p:attrName>
                                        </p:attrNameLst>
                                      </p:cBhvr>
                                      <p:to>
                                        <p:strVal val="hidden"/>
                                      </p:to>
                                    </p:set>
                                  </p:childTnLst>
                                </p:cTn>
                              </p:par>
                              <p:par>
                                <p:cTn id="1317" presetID="2" presetClass="exit" presetSubtype="9" fill="hold" grpId="4" nodeType="withEffect">
                                  <p:stCondLst>
                                    <p:cond delay="0"/>
                                  </p:stCondLst>
                                  <p:childTnLst>
                                    <p:anim calcmode="lin" valueType="num">
                                      <p:cBhvr additive="base">
                                        <p:cTn id="1318" dur="3000"/>
                                        <p:tgtEl>
                                          <p:spTgt spid="60"/>
                                        </p:tgtEl>
                                        <p:attrNameLst>
                                          <p:attrName>ppt_x</p:attrName>
                                        </p:attrNameLst>
                                      </p:cBhvr>
                                      <p:tavLst>
                                        <p:tav tm="0">
                                          <p:val>
                                            <p:strVal val="ppt_x"/>
                                          </p:val>
                                        </p:tav>
                                        <p:tav tm="100000">
                                          <p:val>
                                            <p:strVal val="0-ppt_w/2"/>
                                          </p:val>
                                        </p:tav>
                                      </p:tavLst>
                                    </p:anim>
                                    <p:anim calcmode="lin" valueType="num">
                                      <p:cBhvr additive="base">
                                        <p:cTn id="1319" dur="3000"/>
                                        <p:tgtEl>
                                          <p:spTgt spid="60"/>
                                        </p:tgtEl>
                                        <p:attrNameLst>
                                          <p:attrName>ppt_y</p:attrName>
                                        </p:attrNameLst>
                                      </p:cBhvr>
                                      <p:tavLst>
                                        <p:tav tm="0">
                                          <p:val>
                                            <p:strVal val="ppt_y"/>
                                          </p:val>
                                        </p:tav>
                                        <p:tav tm="100000">
                                          <p:val>
                                            <p:strVal val="0-ppt_h/2"/>
                                          </p:val>
                                        </p:tav>
                                      </p:tavLst>
                                    </p:anim>
                                    <p:set>
                                      <p:cBhvr>
                                        <p:cTn id="1320" dur="1" fill="hold">
                                          <p:stCondLst>
                                            <p:cond delay="2999"/>
                                          </p:stCondLst>
                                        </p:cTn>
                                        <p:tgtEl>
                                          <p:spTgt spid="60"/>
                                        </p:tgtEl>
                                        <p:attrNameLst>
                                          <p:attrName>style.visibility</p:attrName>
                                        </p:attrNameLst>
                                      </p:cBhvr>
                                      <p:to>
                                        <p:strVal val="hidden"/>
                                      </p:to>
                                    </p:set>
                                  </p:childTnLst>
                                </p:cTn>
                              </p:par>
                              <p:par>
                                <p:cTn id="1321" presetID="2" presetClass="exit" presetSubtype="9" fill="hold" grpId="4" nodeType="withEffect">
                                  <p:stCondLst>
                                    <p:cond delay="0"/>
                                  </p:stCondLst>
                                  <p:childTnLst>
                                    <p:anim calcmode="lin" valueType="num">
                                      <p:cBhvr additive="base">
                                        <p:cTn id="1322" dur="3000"/>
                                        <p:tgtEl>
                                          <p:spTgt spid="61"/>
                                        </p:tgtEl>
                                        <p:attrNameLst>
                                          <p:attrName>ppt_x</p:attrName>
                                        </p:attrNameLst>
                                      </p:cBhvr>
                                      <p:tavLst>
                                        <p:tav tm="0">
                                          <p:val>
                                            <p:strVal val="ppt_x"/>
                                          </p:val>
                                        </p:tav>
                                        <p:tav tm="100000">
                                          <p:val>
                                            <p:strVal val="0-ppt_w/2"/>
                                          </p:val>
                                        </p:tav>
                                      </p:tavLst>
                                    </p:anim>
                                    <p:anim calcmode="lin" valueType="num">
                                      <p:cBhvr additive="base">
                                        <p:cTn id="1323" dur="3000"/>
                                        <p:tgtEl>
                                          <p:spTgt spid="61"/>
                                        </p:tgtEl>
                                        <p:attrNameLst>
                                          <p:attrName>ppt_y</p:attrName>
                                        </p:attrNameLst>
                                      </p:cBhvr>
                                      <p:tavLst>
                                        <p:tav tm="0">
                                          <p:val>
                                            <p:strVal val="ppt_y"/>
                                          </p:val>
                                        </p:tav>
                                        <p:tav tm="100000">
                                          <p:val>
                                            <p:strVal val="0-ppt_h/2"/>
                                          </p:val>
                                        </p:tav>
                                      </p:tavLst>
                                    </p:anim>
                                    <p:set>
                                      <p:cBhvr>
                                        <p:cTn id="1324" dur="1" fill="hold">
                                          <p:stCondLst>
                                            <p:cond delay="2999"/>
                                          </p:stCondLst>
                                        </p:cTn>
                                        <p:tgtEl>
                                          <p:spTgt spid="61"/>
                                        </p:tgtEl>
                                        <p:attrNameLst>
                                          <p:attrName>style.visibility</p:attrName>
                                        </p:attrNameLst>
                                      </p:cBhvr>
                                      <p:to>
                                        <p:strVal val="hidden"/>
                                      </p:to>
                                    </p:set>
                                  </p:childTnLst>
                                </p:cTn>
                              </p:par>
                              <p:par>
                                <p:cTn id="1325" presetID="2" presetClass="exit" presetSubtype="9" fill="hold" grpId="4" nodeType="withEffect">
                                  <p:stCondLst>
                                    <p:cond delay="0"/>
                                  </p:stCondLst>
                                  <p:childTnLst>
                                    <p:anim calcmode="lin" valueType="num">
                                      <p:cBhvr additive="base">
                                        <p:cTn id="1326" dur="3000"/>
                                        <p:tgtEl>
                                          <p:spTgt spid="62"/>
                                        </p:tgtEl>
                                        <p:attrNameLst>
                                          <p:attrName>ppt_x</p:attrName>
                                        </p:attrNameLst>
                                      </p:cBhvr>
                                      <p:tavLst>
                                        <p:tav tm="0">
                                          <p:val>
                                            <p:strVal val="ppt_x"/>
                                          </p:val>
                                        </p:tav>
                                        <p:tav tm="100000">
                                          <p:val>
                                            <p:strVal val="0-ppt_w/2"/>
                                          </p:val>
                                        </p:tav>
                                      </p:tavLst>
                                    </p:anim>
                                    <p:anim calcmode="lin" valueType="num">
                                      <p:cBhvr additive="base">
                                        <p:cTn id="1327" dur="3000"/>
                                        <p:tgtEl>
                                          <p:spTgt spid="62"/>
                                        </p:tgtEl>
                                        <p:attrNameLst>
                                          <p:attrName>ppt_y</p:attrName>
                                        </p:attrNameLst>
                                      </p:cBhvr>
                                      <p:tavLst>
                                        <p:tav tm="0">
                                          <p:val>
                                            <p:strVal val="ppt_y"/>
                                          </p:val>
                                        </p:tav>
                                        <p:tav tm="100000">
                                          <p:val>
                                            <p:strVal val="0-ppt_h/2"/>
                                          </p:val>
                                        </p:tav>
                                      </p:tavLst>
                                    </p:anim>
                                    <p:set>
                                      <p:cBhvr>
                                        <p:cTn id="1328" dur="1" fill="hold">
                                          <p:stCondLst>
                                            <p:cond delay="2999"/>
                                          </p:stCondLst>
                                        </p:cTn>
                                        <p:tgtEl>
                                          <p:spTgt spid="62"/>
                                        </p:tgtEl>
                                        <p:attrNameLst>
                                          <p:attrName>style.visibility</p:attrName>
                                        </p:attrNameLst>
                                      </p:cBhvr>
                                      <p:to>
                                        <p:strVal val="hidden"/>
                                      </p:to>
                                    </p:set>
                                  </p:childTnLst>
                                </p:cTn>
                              </p:par>
                              <p:par>
                                <p:cTn id="1329" presetID="2" presetClass="exit" presetSubtype="9" fill="hold" grpId="4" nodeType="withEffect">
                                  <p:stCondLst>
                                    <p:cond delay="0"/>
                                  </p:stCondLst>
                                  <p:childTnLst>
                                    <p:anim calcmode="lin" valueType="num">
                                      <p:cBhvr additive="base">
                                        <p:cTn id="1330" dur="3000"/>
                                        <p:tgtEl>
                                          <p:spTgt spid="63"/>
                                        </p:tgtEl>
                                        <p:attrNameLst>
                                          <p:attrName>ppt_x</p:attrName>
                                        </p:attrNameLst>
                                      </p:cBhvr>
                                      <p:tavLst>
                                        <p:tav tm="0">
                                          <p:val>
                                            <p:strVal val="ppt_x"/>
                                          </p:val>
                                        </p:tav>
                                        <p:tav tm="100000">
                                          <p:val>
                                            <p:strVal val="0-ppt_w/2"/>
                                          </p:val>
                                        </p:tav>
                                      </p:tavLst>
                                    </p:anim>
                                    <p:anim calcmode="lin" valueType="num">
                                      <p:cBhvr additive="base">
                                        <p:cTn id="1331" dur="3000"/>
                                        <p:tgtEl>
                                          <p:spTgt spid="63"/>
                                        </p:tgtEl>
                                        <p:attrNameLst>
                                          <p:attrName>ppt_y</p:attrName>
                                        </p:attrNameLst>
                                      </p:cBhvr>
                                      <p:tavLst>
                                        <p:tav tm="0">
                                          <p:val>
                                            <p:strVal val="ppt_y"/>
                                          </p:val>
                                        </p:tav>
                                        <p:tav tm="100000">
                                          <p:val>
                                            <p:strVal val="0-ppt_h/2"/>
                                          </p:val>
                                        </p:tav>
                                      </p:tavLst>
                                    </p:anim>
                                    <p:set>
                                      <p:cBhvr>
                                        <p:cTn id="1332" dur="1" fill="hold">
                                          <p:stCondLst>
                                            <p:cond delay="2999"/>
                                          </p:stCondLst>
                                        </p:cTn>
                                        <p:tgtEl>
                                          <p:spTgt spid="63"/>
                                        </p:tgtEl>
                                        <p:attrNameLst>
                                          <p:attrName>style.visibility</p:attrName>
                                        </p:attrNameLst>
                                      </p:cBhvr>
                                      <p:to>
                                        <p:strVal val="hidden"/>
                                      </p:to>
                                    </p:set>
                                  </p:childTnLst>
                                </p:cTn>
                              </p:par>
                              <p:par>
                                <p:cTn id="1333" presetID="2" presetClass="exit" presetSubtype="9" fill="hold" grpId="4" nodeType="withEffect">
                                  <p:stCondLst>
                                    <p:cond delay="0"/>
                                  </p:stCondLst>
                                  <p:childTnLst>
                                    <p:anim calcmode="lin" valueType="num">
                                      <p:cBhvr additive="base">
                                        <p:cTn id="1334" dur="3000"/>
                                        <p:tgtEl>
                                          <p:spTgt spid="64"/>
                                        </p:tgtEl>
                                        <p:attrNameLst>
                                          <p:attrName>ppt_x</p:attrName>
                                        </p:attrNameLst>
                                      </p:cBhvr>
                                      <p:tavLst>
                                        <p:tav tm="0">
                                          <p:val>
                                            <p:strVal val="ppt_x"/>
                                          </p:val>
                                        </p:tav>
                                        <p:tav tm="100000">
                                          <p:val>
                                            <p:strVal val="0-ppt_w/2"/>
                                          </p:val>
                                        </p:tav>
                                      </p:tavLst>
                                    </p:anim>
                                    <p:anim calcmode="lin" valueType="num">
                                      <p:cBhvr additive="base">
                                        <p:cTn id="1335" dur="3000"/>
                                        <p:tgtEl>
                                          <p:spTgt spid="64"/>
                                        </p:tgtEl>
                                        <p:attrNameLst>
                                          <p:attrName>ppt_y</p:attrName>
                                        </p:attrNameLst>
                                      </p:cBhvr>
                                      <p:tavLst>
                                        <p:tav tm="0">
                                          <p:val>
                                            <p:strVal val="ppt_y"/>
                                          </p:val>
                                        </p:tav>
                                        <p:tav tm="100000">
                                          <p:val>
                                            <p:strVal val="0-ppt_h/2"/>
                                          </p:val>
                                        </p:tav>
                                      </p:tavLst>
                                    </p:anim>
                                    <p:set>
                                      <p:cBhvr>
                                        <p:cTn id="1336" dur="1" fill="hold">
                                          <p:stCondLst>
                                            <p:cond delay="2999"/>
                                          </p:stCondLst>
                                        </p:cTn>
                                        <p:tgtEl>
                                          <p:spTgt spid="64"/>
                                        </p:tgtEl>
                                        <p:attrNameLst>
                                          <p:attrName>style.visibility</p:attrName>
                                        </p:attrNameLst>
                                      </p:cBhvr>
                                      <p:to>
                                        <p:strVal val="hidden"/>
                                      </p:to>
                                    </p:set>
                                  </p:childTnLst>
                                </p:cTn>
                              </p:par>
                              <p:par>
                                <p:cTn id="1337" presetID="2" presetClass="exit" presetSubtype="9" fill="hold" grpId="4" nodeType="withEffect">
                                  <p:stCondLst>
                                    <p:cond delay="0"/>
                                  </p:stCondLst>
                                  <p:childTnLst>
                                    <p:anim calcmode="lin" valueType="num">
                                      <p:cBhvr additive="base">
                                        <p:cTn id="1338" dur="3000"/>
                                        <p:tgtEl>
                                          <p:spTgt spid="65"/>
                                        </p:tgtEl>
                                        <p:attrNameLst>
                                          <p:attrName>ppt_x</p:attrName>
                                        </p:attrNameLst>
                                      </p:cBhvr>
                                      <p:tavLst>
                                        <p:tav tm="0">
                                          <p:val>
                                            <p:strVal val="ppt_x"/>
                                          </p:val>
                                        </p:tav>
                                        <p:tav tm="100000">
                                          <p:val>
                                            <p:strVal val="0-ppt_w/2"/>
                                          </p:val>
                                        </p:tav>
                                      </p:tavLst>
                                    </p:anim>
                                    <p:anim calcmode="lin" valueType="num">
                                      <p:cBhvr additive="base">
                                        <p:cTn id="1339" dur="3000"/>
                                        <p:tgtEl>
                                          <p:spTgt spid="65"/>
                                        </p:tgtEl>
                                        <p:attrNameLst>
                                          <p:attrName>ppt_y</p:attrName>
                                        </p:attrNameLst>
                                      </p:cBhvr>
                                      <p:tavLst>
                                        <p:tav tm="0">
                                          <p:val>
                                            <p:strVal val="ppt_y"/>
                                          </p:val>
                                        </p:tav>
                                        <p:tav tm="100000">
                                          <p:val>
                                            <p:strVal val="0-ppt_h/2"/>
                                          </p:val>
                                        </p:tav>
                                      </p:tavLst>
                                    </p:anim>
                                    <p:set>
                                      <p:cBhvr>
                                        <p:cTn id="1340" dur="1" fill="hold">
                                          <p:stCondLst>
                                            <p:cond delay="2999"/>
                                          </p:stCondLst>
                                        </p:cTn>
                                        <p:tgtEl>
                                          <p:spTgt spid="65"/>
                                        </p:tgtEl>
                                        <p:attrNameLst>
                                          <p:attrName>style.visibility</p:attrName>
                                        </p:attrNameLst>
                                      </p:cBhvr>
                                      <p:to>
                                        <p:strVal val="hidden"/>
                                      </p:to>
                                    </p:set>
                                  </p:childTnLst>
                                </p:cTn>
                              </p:par>
                              <p:par>
                                <p:cTn id="1341" presetID="2" presetClass="exit" presetSubtype="9" fill="hold" grpId="4" nodeType="withEffect">
                                  <p:stCondLst>
                                    <p:cond delay="0"/>
                                  </p:stCondLst>
                                  <p:childTnLst>
                                    <p:anim calcmode="lin" valueType="num">
                                      <p:cBhvr additive="base">
                                        <p:cTn id="1342" dur="3000"/>
                                        <p:tgtEl>
                                          <p:spTgt spid="66"/>
                                        </p:tgtEl>
                                        <p:attrNameLst>
                                          <p:attrName>ppt_x</p:attrName>
                                        </p:attrNameLst>
                                      </p:cBhvr>
                                      <p:tavLst>
                                        <p:tav tm="0">
                                          <p:val>
                                            <p:strVal val="ppt_x"/>
                                          </p:val>
                                        </p:tav>
                                        <p:tav tm="100000">
                                          <p:val>
                                            <p:strVal val="0-ppt_w/2"/>
                                          </p:val>
                                        </p:tav>
                                      </p:tavLst>
                                    </p:anim>
                                    <p:anim calcmode="lin" valueType="num">
                                      <p:cBhvr additive="base">
                                        <p:cTn id="1343" dur="3000"/>
                                        <p:tgtEl>
                                          <p:spTgt spid="66"/>
                                        </p:tgtEl>
                                        <p:attrNameLst>
                                          <p:attrName>ppt_y</p:attrName>
                                        </p:attrNameLst>
                                      </p:cBhvr>
                                      <p:tavLst>
                                        <p:tav tm="0">
                                          <p:val>
                                            <p:strVal val="ppt_y"/>
                                          </p:val>
                                        </p:tav>
                                        <p:tav tm="100000">
                                          <p:val>
                                            <p:strVal val="0-ppt_h/2"/>
                                          </p:val>
                                        </p:tav>
                                      </p:tavLst>
                                    </p:anim>
                                    <p:set>
                                      <p:cBhvr>
                                        <p:cTn id="1344" dur="1" fill="hold">
                                          <p:stCondLst>
                                            <p:cond delay="2999"/>
                                          </p:stCondLst>
                                        </p:cTn>
                                        <p:tgtEl>
                                          <p:spTgt spid="66"/>
                                        </p:tgtEl>
                                        <p:attrNameLst>
                                          <p:attrName>style.visibility</p:attrName>
                                        </p:attrNameLst>
                                      </p:cBhvr>
                                      <p:to>
                                        <p:strVal val="hidden"/>
                                      </p:to>
                                    </p:set>
                                  </p:childTnLst>
                                </p:cTn>
                              </p:par>
                              <p:par>
                                <p:cTn id="1345" presetID="2" presetClass="exit" presetSubtype="9" fill="hold" grpId="4" nodeType="withEffect">
                                  <p:stCondLst>
                                    <p:cond delay="0"/>
                                  </p:stCondLst>
                                  <p:childTnLst>
                                    <p:anim calcmode="lin" valueType="num">
                                      <p:cBhvr additive="base">
                                        <p:cTn id="1346" dur="3000"/>
                                        <p:tgtEl>
                                          <p:spTgt spid="67"/>
                                        </p:tgtEl>
                                        <p:attrNameLst>
                                          <p:attrName>ppt_x</p:attrName>
                                        </p:attrNameLst>
                                      </p:cBhvr>
                                      <p:tavLst>
                                        <p:tav tm="0">
                                          <p:val>
                                            <p:strVal val="ppt_x"/>
                                          </p:val>
                                        </p:tav>
                                        <p:tav tm="100000">
                                          <p:val>
                                            <p:strVal val="0-ppt_w/2"/>
                                          </p:val>
                                        </p:tav>
                                      </p:tavLst>
                                    </p:anim>
                                    <p:anim calcmode="lin" valueType="num">
                                      <p:cBhvr additive="base">
                                        <p:cTn id="1347" dur="3000"/>
                                        <p:tgtEl>
                                          <p:spTgt spid="67"/>
                                        </p:tgtEl>
                                        <p:attrNameLst>
                                          <p:attrName>ppt_y</p:attrName>
                                        </p:attrNameLst>
                                      </p:cBhvr>
                                      <p:tavLst>
                                        <p:tav tm="0">
                                          <p:val>
                                            <p:strVal val="ppt_y"/>
                                          </p:val>
                                        </p:tav>
                                        <p:tav tm="100000">
                                          <p:val>
                                            <p:strVal val="0-ppt_h/2"/>
                                          </p:val>
                                        </p:tav>
                                      </p:tavLst>
                                    </p:anim>
                                    <p:set>
                                      <p:cBhvr>
                                        <p:cTn id="1348" dur="1" fill="hold">
                                          <p:stCondLst>
                                            <p:cond delay="2999"/>
                                          </p:stCondLst>
                                        </p:cTn>
                                        <p:tgtEl>
                                          <p:spTgt spid="67"/>
                                        </p:tgtEl>
                                        <p:attrNameLst>
                                          <p:attrName>style.visibility</p:attrName>
                                        </p:attrNameLst>
                                      </p:cBhvr>
                                      <p:to>
                                        <p:strVal val="hidden"/>
                                      </p:to>
                                    </p:set>
                                  </p:childTnLst>
                                </p:cTn>
                              </p:par>
                              <p:par>
                                <p:cTn id="1349" presetID="2" presetClass="exit" presetSubtype="9" fill="hold" grpId="4" nodeType="withEffect">
                                  <p:stCondLst>
                                    <p:cond delay="0"/>
                                  </p:stCondLst>
                                  <p:childTnLst>
                                    <p:anim calcmode="lin" valueType="num">
                                      <p:cBhvr additive="base">
                                        <p:cTn id="1350" dur="3000"/>
                                        <p:tgtEl>
                                          <p:spTgt spid="68"/>
                                        </p:tgtEl>
                                        <p:attrNameLst>
                                          <p:attrName>ppt_x</p:attrName>
                                        </p:attrNameLst>
                                      </p:cBhvr>
                                      <p:tavLst>
                                        <p:tav tm="0">
                                          <p:val>
                                            <p:strVal val="ppt_x"/>
                                          </p:val>
                                        </p:tav>
                                        <p:tav tm="100000">
                                          <p:val>
                                            <p:strVal val="0-ppt_w/2"/>
                                          </p:val>
                                        </p:tav>
                                      </p:tavLst>
                                    </p:anim>
                                    <p:anim calcmode="lin" valueType="num">
                                      <p:cBhvr additive="base">
                                        <p:cTn id="1351" dur="3000"/>
                                        <p:tgtEl>
                                          <p:spTgt spid="68"/>
                                        </p:tgtEl>
                                        <p:attrNameLst>
                                          <p:attrName>ppt_y</p:attrName>
                                        </p:attrNameLst>
                                      </p:cBhvr>
                                      <p:tavLst>
                                        <p:tav tm="0">
                                          <p:val>
                                            <p:strVal val="ppt_y"/>
                                          </p:val>
                                        </p:tav>
                                        <p:tav tm="100000">
                                          <p:val>
                                            <p:strVal val="0-ppt_h/2"/>
                                          </p:val>
                                        </p:tav>
                                      </p:tavLst>
                                    </p:anim>
                                    <p:set>
                                      <p:cBhvr>
                                        <p:cTn id="1352" dur="1" fill="hold">
                                          <p:stCondLst>
                                            <p:cond delay="2999"/>
                                          </p:stCondLst>
                                        </p:cTn>
                                        <p:tgtEl>
                                          <p:spTgt spid="68"/>
                                        </p:tgtEl>
                                        <p:attrNameLst>
                                          <p:attrName>style.visibility</p:attrName>
                                        </p:attrNameLst>
                                      </p:cBhvr>
                                      <p:to>
                                        <p:strVal val="hidden"/>
                                      </p:to>
                                    </p:set>
                                  </p:childTnLst>
                                </p:cTn>
                              </p:par>
                              <p:par>
                                <p:cTn id="1353" presetID="2" presetClass="exit" presetSubtype="9" fill="hold" grpId="4" nodeType="withEffect">
                                  <p:stCondLst>
                                    <p:cond delay="0"/>
                                  </p:stCondLst>
                                  <p:childTnLst>
                                    <p:anim calcmode="lin" valueType="num">
                                      <p:cBhvr additive="base">
                                        <p:cTn id="1354" dur="3000"/>
                                        <p:tgtEl>
                                          <p:spTgt spid="69"/>
                                        </p:tgtEl>
                                        <p:attrNameLst>
                                          <p:attrName>ppt_x</p:attrName>
                                        </p:attrNameLst>
                                      </p:cBhvr>
                                      <p:tavLst>
                                        <p:tav tm="0">
                                          <p:val>
                                            <p:strVal val="ppt_x"/>
                                          </p:val>
                                        </p:tav>
                                        <p:tav tm="100000">
                                          <p:val>
                                            <p:strVal val="0-ppt_w/2"/>
                                          </p:val>
                                        </p:tav>
                                      </p:tavLst>
                                    </p:anim>
                                    <p:anim calcmode="lin" valueType="num">
                                      <p:cBhvr additive="base">
                                        <p:cTn id="1355" dur="3000"/>
                                        <p:tgtEl>
                                          <p:spTgt spid="69"/>
                                        </p:tgtEl>
                                        <p:attrNameLst>
                                          <p:attrName>ppt_y</p:attrName>
                                        </p:attrNameLst>
                                      </p:cBhvr>
                                      <p:tavLst>
                                        <p:tav tm="0">
                                          <p:val>
                                            <p:strVal val="ppt_y"/>
                                          </p:val>
                                        </p:tav>
                                        <p:tav tm="100000">
                                          <p:val>
                                            <p:strVal val="0-ppt_h/2"/>
                                          </p:val>
                                        </p:tav>
                                      </p:tavLst>
                                    </p:anim>
                                    <p:set>
                                      <p:cBhvr>
                                        <p:cTn id="1356" dur="1" fill="hold">
                                          <p:stCondLst>
                                            <p:cond delay="2999"/>
                                          </p:stCondLst>
                                        </p:cTn>
                                        <p:tgtEl>
                                          <p:spTgt spid="69"/>
                                        </p:tgtEl>
                                        <p:attrNameLst>
                                          <p:attrName>style.visibility</p:attrName>
                                        </p:attrNameLst>
                                      </p:cBhvr>
                                      <p:to>
                                        <p:strVal val="hidden"/>
                                      </p:to>
                                    </p:set>
                                  </p:childTnLst>
                                </p:cTn>
                              </p:par>
                              <p:par>
                                <p:cTn id="1357" presetID="2" presetClass="exit" presetSubtype="9" fill="hold" grpId="4" nodeType="withEffect">
                                  <p:stCondLst>
                                    <p:cond delay="0"/>
                                  </p:stCondLst>
                                  <p:childTnLst>
                                    <p:anim calcmode="lin" valueType="num">
                                      <p:cBhvr additive="base">
                                        <p:cTn id="1358" dur="3000"/>
                                        <p:tgtEl>
                                          <p:spTgt spid="70"/>
                                        </p:tgtEl>
                                        <p:attrNameLst>
                                          <p:attrName>ppt_x</p:attrName>
                                        </p:attrNameLst>
                                      </p:cBhvr>
                                      <p:tavLst>
                                        <p:tav tm="0">
                                          <p:val>
                                            <p:strVal val="ppt_x"/>
                                          </p:val>
                                        </p:tav>
                                        <p:tav tm="100000">
                                          <p:val>
                                            <p:strVal val="0-ppt_w/2"/>
                                          </p:val>
                                        </p:tav>
                                      </p:tavLst>
                                    </p:anim>
                                    <p:anim calcmode="lin" valueType="num">
                                      <p:cBhvr additive="base">
                                        <p:cTn id="1359" dur="3000"/>
                                        <p:tgtEl>
                                          <p:spTgt spid="70"/>
                                        </p:tgtEl>
                                        <p:attrNameLst>
                                          <p:attrName>ppt_y</p:attrName>
                                        </p:attrNameLst>
                                      </p:cBhvr>
                                      <p:tavLst>
                                        <p:tav tm="0">
                                          <p:val>
                                            <p:strVal val="ppt_y"/>
                                          </p:val>
                                        </p:tav>
                                        <p:tav tm="100000">
                                          <p:val>
                                            <p:strVal val="0-ppt_h/2"/>
                                          </p:val>
                                        </p:tav>
                                      </p:tavLst>
                                    </p:anim>
                                    <p:set>
                                      <p:cBhvr>
                                        <p:cTn id="1360" dur="1" fill="hold">
                                          <p:stCondLst>
                                            <p:cond delay="2999"/>
                                          </p:stCondLst>
                                        </p:cTn>
                                        <p:tgtEl>
                                          <p:spTgt spid="70"/>
                                        </p:tgtEl>
                                        <p:attrNameLst>
                                          <p:attrName>style.visibility</p:attrName>
                                        </p:attrNameLst>
                                      </p:cBhvr>
                                      <p:to>
                                        <p:strVal val="hidden"/>
                                      </p:to>
                                    </p:set>
                                  </p:childTnLst>
                                </p:cTn>
                              </p:par>
                              <p:par>
                                <p:cTn id="1361" presetID="2" presetClass="exit" presetSubtype="9" fill="hold" grpId="4" nodeType="withEffect">
                                  <p:stCondLst>
                                    <p:cond delay="0"/>
                                  </p:stCondLst>
                                  <p:childTnLst>
                                    <p:anim calcmode="lin" valueType="num">
                                      <p:cBhvr additive="base">
                                        <p:cTn id="1362" dur="3000"/>
                                        <p:tgtEl>
                                          <p:spTgt spid="71"/>
                                        </p:tgtEl>
                                        <p:attrNameLst>
                                          <p:attrName>ppt_x</p:attrName>
                                        </p:attrNameLst>
                                      </p:cBhvr>
                                      <p:tavLst>
                                        <p:tav tm="0">
                                          <p:val>
                                            <p:strVal val="ppt_x"/>
                                          </p:val>
                                        </p:tav>
                                        <p:tav tm="100000">
                                          <p:val>
                                            <p:strVal val="0-ppt_w/2"/>
                                          </p:val>
                                        </p:tav>
                                      </p:tavLst>
                                    </p:anim>
                                    <p:anim calcmode="lin" valueType="num">
                                      <p:cBhvr additive="base">
                                        <p:cTn id="1363" dur="3000"/>
                                        <p:tgtEl>
                                          <p:spTgt spid="71"/>
                                        </p:tgtEl>
                                        <p:attrNameLst>
                                          <p:attrName>ppt_y</p:attrName>
                                        </p:attrNameLst>
                                      </p:cBhvr>
                                      <p:tavLst>
                                        <p:tav tm="0">
                                          <p:val>
                                            <p:strVal val="ppt_y"/>
                                          </p:val>
                                        </p:tav>
                                        <p:tav tm="100000">
                                          <p:val>
                                            <p:strVal val="0-ppt_h/2"/>
                                          </p:val>
                                        </p:tav>
                                      </p:tavLst>
                                    </p:anim>
                                    <p:set>
                                      <p:cBhvr>
                                        <p:cTn id="1364" dur="1" fill="hold">
                                          <p:stCondLst>
                                            <p:cond delay="2999"/>
                                          </p:stCondLst>
                                        </p:cTn>
                                        <p:tgtEl>
                                          <p:spTgt spid="71"/>
                                        </p:tgtEl>
                                        <p:attrNameLst>
                                          <p:attrName>style.visibility</p:attrName>
                                        </p:attrNameLst>
                                      </p:cBhvr>
                                      <p:to>
                                        <p:strVal val="hidden"/>
                                      </p:to>
                                    </p:set>
                                  </p:childTnLst>
                                </p:cTn>
                              </p:par>
                              <p:par>
                                <p:cTn id="1365" presetID="2" presetClass="exit" presetSubtype="9" fill="hold" grpId="4" nodeType="withEffect">
                                  <p:stCondLst>
                                    <p:cond delay="0"/>
                                  </p:stCondLst>
                                  <p:childTnLst>
                                    <p:anim calcmode="lin" valueType="num">
                                      <p:cBhvr additive="base">
                                        <p:cTn id="1366" dur="3000"/>
                                        <p:tgtEl>
                                          <p:spTgt spid="72"/>
                                        </p:tgtEl>
                                        <p:attrNameLst>
                                          <p:attrName>ppt_x</p:attrName>
                                        </p:attrNameLst>
                                      </p:cBhvr>
                                      <p:tavLst>
                                        <p:tav tm="0">
                                          <p:val>
                                            <p:strVal val="ppt_x"/>
                                          </p:val>
                                        </p:tav>
                                        <p:tav tm="100000">
                                          <p:val>
                                            <p:strVal val="0-ppt_w/2"/>
                                          </p:val>
                                        </p:tav>
                                      </p:tavLst>
                                    </p:anim>
                                    <p:anim calcmode="lin" valueType="num">
                                      <p:cBhvr additive="base">
                                        <p:cTn id="1367" dur="3000"/>
                                        <p:tgtEl>
                                          <p:spTgt spid="72"/>
                                        </p:tgtEl>
                                        <p:attrNameLst>
                                          <p:attrName>ppt_y</p:attrName>
                                        </p:attrNameLst>
                                      </p:cBhvr>
                                      <p:tavLst>
                                        <p:tav tm="0">
                                          <p:val>
                                            <p:strVal val="ppt_y"/>
                                          </p:val>
                                        </p:tav>
                                        <p:tav tm="100000">
                                          <p:val>
                                            <p:strVal val="0-ppt_h/2"/>
                                          </p:val>
                                        </p:tav>
                                      </p:tavLst>
                                    </p:anim>
                                    <p:set>
                                      <p:cBhvr>
                                        <p:cTn id="1368" dur="1" fill="hold">
                                          <p:stCondLst>
                                            <p:cond delay="2999"/>
                                          </p:stCondLst>
                                        </p:cTn>
                                        <p:tgtEl>
                                          <p:spTgt spid="72"/>
                                        </p:tgtEl>
                                        <p:attrNameLst>
                                          <p:attrName>style.visibility</p:attrName>
                                        </p:attrNameLst>
                                      </p:cBhvr>
                                      <p:to>
                                        <p:strVal val="hidden"/>
                                      </p:to>
                                    </p:set>
                                  </p:childTnLst>
                                </p:cTn>
                              </p:par>
                              <p:par>
                                <p:cTn id="1369" presetID="8" presetClass="emph" presetSubtype="0" fill="hold" grpId="5" nodeType="withEffect">
                                  <p:stCondLst>
                                    <p:cond delay="0"/>
                                  </p:stCondLst>
                                  <p:childTnLst>
                                    <p:animRot by="21600000">
                                      <p:cBhvr>
                                        <p:cTn id="1370" dur="3000" fill="hold"/>
                                        <p:tgtEl>
                                          <p:spTgt spid="5"/>
                                        </p:tgtEl>
                                        <p:attrNameLst>
                                          <p:attrName>r</p:attrName>
                                        </p:attrNameLst>
                                      </p:cBhvr>
                                    </p:animRot>
                                  </p:childTnLst>
                                </p:cTn>
                              </p:par>
                              <p:par>
                                <p:cTn id="1371" presetID="8" presetClass="emph" presetSubtype="0" fill="hold" grpId="5" nodeType="withEffect">
                                  <p:stCondLst>
                                    <p:cond delay="0"/>
                                  </p:stCondLst>
                                  <p:childTnLst>
                                    <p:animRot by="-21600000">
                                      <p:cBhvr>
                                        <p:cTn id="1372" dur="3000" fill="hold"/>
                                        <p:tgtEl>
                                          <p:spTgt spid="6"/>
                                        </p:tgtEl>
                                        <p:attrNameLst>
                                          <p:attrName>r</p:attrName>
                                        </p:attrNameLst>
                                      </p:cBhvr>
                                    </p:animRot>
                                  </p:childTnLst>
                                </p:cTn>
                              </p:par>
                              <p:par>
                                <p:cTn id="1373" presetID="8" presetClass="emph" presetSubtype="0" fill="hold" grpId="5" nodeType="withEffect">
                                  <p:stCondLst>
                                    <p:cond delay="0"/>
                                  </p:stCondLst>
                                  <p:childTnLst>
                                    <p:animRot by="21600000">
                                      <p:cBhvr>
                                        <p:cTn id="1374" dur="3000" fill="hold"/>
                                        <p:tgtEl>
                                          <p:spTgt spid="7"/>
                                        </p:tgtEl>
                                        <p:attrNameLst>
                                          <p:attrName>r</p:attrName>
                                        </p:attrNameLst>
                                      </p:cBhvr>
                                    </p:animRot>
                                  </p:childTnLst>
                                </p:cTn>
                              </p:par>
                              <p:par>
                                <p:cTn id="1375" presetID="8" presetClass="emph" presetSubtype="0" fill="hold" grpId="5" nodeType="withEffect">
                                  <p:stCondLst>
                                    <p:cond delay="0"/>
                                  </p:stCondLst>
                                  <p:childTnLst>
                                    <p:animRot by="-21600000">
                                      <p:cBhvr>
                                        <p:cTn id="1376" dur="3000" fill="hold"/>
                                        <p:tgtEl>
                                          <p:spTgt spid="8"/>
                                        </p:tgtEl>
                                        <p:attrNameLst>
                                          <p:attrName>r</p:attrName>
                                        </p:attrNameLst>
                                      </p:cBhvr>
                                    </p:animRot>
                                  </p:childTnLst>
                                </p:cTn>
                              </p:par>
                              <p:par>
                                <p:cTn id="1377" presetID="8" presetClass="emph" presetSubtype="0" fill="hold" grpId="5" nodeType="withEffect">
                                  <p:stCondLst>
                                    <p:cond delay="0"/>
                                  </p:stCondLst>
                                  <p:childTnLst>
                                    <p:animRot by="21600000">
                                      <p:cBhvr>
                                        <p:cTn id="1378" dur="3000" fill="hold"/>
                                        <p:tgtEl>
                                          <p:spTgt spid="9"/>
                                        </p:tgtEl>
                                        <p:attrNameLst>
                                          <p:attrName>r</p:attrName>
                                        </p:attrNameLst>
                                      </p:cBhvr>
                                    </p:animRot>
                                  </p:childTnLst>
                                </p:cTn>
                              </p:par>
                              <p:par>
                                <p:cTn id="1379" presetID="8" presetClass="emph" presetSubtype="0" fill="hold" grpId="5" nodeType="withEffect">
                                  <p:stCondLst>
                                    <p:cond delay="0"/>
                                  </p:stCondLst>
                                  <p:childTnLst>
                                    <p:animRot by="-21600000">
                                      <p:cBhvr>
                                        <p:cTn id="1380" dur="3000" fill="hold"/>
                                        <p:tgtEl>
                                          <p:spTgt spid="10"/>
                                        </p:tgtEl>
                                        <p:attrNameLst>
                                          <p:attrName>r</p:attrName>
                                        </p:attrNameLst>
                                      </p:cBhvr>
                                    </p:animRot>
                                  </p:childTnLst>
                                </p:cTn>
                              </p:par>
                              <p:par>
                                <p:cTn id="1381" presetID="8" presetClass="emph" presetSubtype="0" fill="hold" grpId="5" nodeType="withEffect">
                                  <p:stCondLst>
                                    <p:cond delay="0"/>
                                  </p:stCondLst>
                                  <p:childTnLst>
                                    <p:animRot by="21600000">
                                      <p:cBhvr>
                                        <p:cTn id="1382" dur="3000" fill="hold"/>
                                        <p:tgtEl>
                                          <p:spTgt spid="11"/>
                                        </p:tgtEl>
                                        <p:attrNameLst>
                                          <p:attrName>r</p:attrName>
                                        </p:attrNameLst>
                                      </p:cBhvr>
                                    </p:animRot>
                                  </p:childTnLst>
                                </p:cTn>
                              </p:par>
                              <p:par>
                                <p:cTn id="1383" presetID="8" presetClass="emph" presetSubtype="0" fill="hold" grpId="5" nodeType="withEffect">
                                  <p:stCondLst>
                                    <p:cond delay="0"/>
                                  </p:stCondLst>
                                  <p:childTnLst>
                                    <p:animRot by="-21600000">
                                      <p:cBhvr>
                                        <p:cTn id="1384" dur="3000" fill="hold"/>
                                        <p:tgtEl>
                                          <p:spTgt spid="12"/>
                                        </p:tgtEl>
                                        <p:attrNameLst>
                                          <p:attrName>r</p:attrName>
                                        </p:attrNameLst>
                                      </p:cBhvr>
                                    </p:animRot>
                                  </p:childTnLst>
                                </p:cTn>
                              </p:par>
                              <p:par>
                                <p:cTn id="1385" presetID="8" presetClass="emph" presetSubtype="0" fill="hold" grpId="5" nodeType="withEffect">
                                  <p:stCondLst>
                                    <p:cond delay="0"/>
                                  </p:stCondLst>
                                  <p:childTnLst>
                                    <p:animRot by="21600000">
                                      <p:cBhvr>
                                        <p:cTn id="1386" dur="3000" fill="hold"/>
                                        <p:tgtEl>
                                          <p:spTgt spid="13"/>
                                        </p:tgtEl>
                                        <p:attrNameLst>
                                          <p:attrName>r</p:attrName>
                                        </p:attrNameLst>
                                      </p:cBhvr>
                                    </p:animRot>
                                  </p:childTnLst>
                                </p:cTn>
                              </p:par>
                              <p:par>
                                <p:cTn id="1387" presetID="8" presetClass="emph" presetSubtype="0" fill="hold" grpId="5" nodeType="withEffect">
                                  <p:stCondLst>
                                    <p:cond delay="0"/>
                                  </p:stCondLst>
                                  <p:childTnLst>
                                    <p:animRot by="-21600000">
                                      <p:cBhvr>
                                        <p:cTn id="1388" dur="3000" fill="hold"/>
                                        <p:tgtEl>
                                          <p:spTgt spid="14"/>
                                        </p:tgtEl>
                                        <p:attrNameLst>
                                          <p:attrName>r</p:attrName>
                                        </p:attrNameLst>
                                      </p:cBhvr>
                                    </p:animRot>
                                  </p:childTnLst>
                                </p:cTn>
                              </p:par>
                              <p:par>
                                <p:cTn id="1389" presetID="8" presetClass="emph" presetSubtype="0" fill="hold" grpId="5" nodeType="withEffect">
                                  <p:stCondLst>
                                    <p:cond delay="0"/>
                                  </p:stCondLst>
                                  <p:childTnLst>
                                    <p:animRot by="21600000">
                                      <p:cBhvr>
                                        <p:cTn id="1390" dur="3000" fill="hold"/>
                                        <p:tgtEl>
                                          <p:spTgt spid="15"/>
                                        </p:tgtEl>
                                        <p:attrNameLst>
                                          <p:attrName>r</p:attrName>
                                        </p:attrNameLst>
                                      </p:cBhvr>
                                    </p:animRot>
                                  </p:childTnLst>
                                </p:cTn>
                              </p:par>
                              <p:par>
                                <p:cTn id="1391" presetID="8" presetClass="emph" presetSubtype="0" fill="hold" grpId="5" nodeType="withEffect">
                                  <p:stCondLst>
                                    <p:cond delay="0"/>
                                  </p:stCondLst>
                                  <p:childTnLst>
                                    <p:animRot by="-21600000">
                                      <p:cBhvr>
                                        <p:cTn id="1392" dur="3000" fill="hold"/>
                                        <p:tgtEl>
                                          <p:spTgt spid="16"/>
                                        </p:tgtEl>
                                        <p:attrNameLst>
                                          <p:attrName>r</p:attrName>
                                        </p:attrNameLst>
                                      </p:cBhvr>
                                    </p:animRot>
                                  </p:childTnLst>
                                </p:cTn>
                              </p:par>
                              <p:par>
                                <p:cTn id="1393" presetID="8" presetClass="emph" presetSubtype="0" fill="hold" grpId="5" nodeType="withEffect">
                                  <p:stCondLst>
                                    <p:cond delay="0"/>
                                  </p:stCondLst>
                                  <p:childTnLst>
                                    <p:animRot by="21600000">
                                      <p:cBhvr>
                                        <p:cTn id="1394" dur="3000" fill="hold"/>
                                        <p:tgtEl>
                                          <p:spTgt spid="17"/>
                                        </p:tgtEl>
                                        <p:attrNameLst>
                                          <p:attrName>r</p:attrName>
                                        </p:attrNameLst>
                                      </p:cBhvr>
                                    </p:animRot>
                                  </p:childTnLst>
                                </p:cTn>
                              </p:par>
                              <p:par>
                                <p:cTn id="1395" presetID="8" presetClass="emph" presetSubtype="0" fill="hold" grpId="5" nodeType="withEffect">
                                  <p:stCondLst>
                                    <p:cond delay="0"/>
                                  </p:stCondLst>
                                  <p:childTnLst>
                                    <p:animRot by="-21600000">
                                      <p:cBhvr>
                                        <p:cTn id="1396" dur="3000" fill="hold"/>
                                        <p:tgtEl>
                                          <p:spTgt spid="18"/>
                                        </p:tgtEl>
                                        <p:attrNameLst>
                                          <p:attrName>r</p:attrName>
                                        </p:attrNameLst>
                                      </p:cBhvr>
                                    </p:animRot>
                                  </p:childTnLst>
                                </p:cTn>
                              </p:par>
                              <p:par>
                                <p:cTn id="1397" presetID="8" presetClass="emph" presetSubtype="0" fill="hold" grpId="5" nodeType="withEffect">
                                  <p:stCondLst>
                                    <p:cond delay="0"/>
                                  </p:stCondLst>
                                  <p:childTnLst>
                                    <p:animRot by="21600000">
                                      <p:cBhvr>
                                        <p:cTn id="1398" dur="3000" fill="hold"/>
                                        <p:tgtEl>
                                          <p:spTgt spid="19"/>
                                        </p:tgtEl>
                                        <p:attrNameLst>
                                          <p:attrName>r</p:attrName>
                                        </p:attrNameLst>
                                      </p:cBhvr>
                                    </p:animRot>
                                  </p:childTnLst>
                                </p:cTn>
                              </p:par>
                              <p:par>
                                <p:cTn id="1399" presetID="8" presetClass="emph" presetSubtype="0" fill="hold" grpId="5" nodeType="withEffect">
                                  <p:stCondLst>
                                    <p:cond delay="0"/>
                                  </p:stCondLst>
                                  <p:childTnLst>
                                    <p:animRot by="-21600000">
                                      <p:cBhvr>
                                        <p:cTn id="1400" dur="3000" fill="hold"/>
                                        <p:tgtEl>
                                          <p:spTgt spid="20"/>
                                        </p:tgtEl>
                                        <p:attrNameLst>
                                          <p:attrName>r</p:attrName>
                                        </p:attrNameLst>
                                      </p:cBhvr>
                                    </p:animRot>
                                  </p:childTnLst>
                                </p:cTn>
                              </p:par>
                              <p:par>
                                <p:cTn id="1401" presetID="8" presetClass="emph" presetSubtype="0" fill="hold" grpId="5" nodeType="withEffect">
                                  <p:stCondLst>
                                    <p:cond delay="0"/>
                                  </p:stCondLst>
                                  <p:childTnLst>
                                    <p:animRot by="21600000">
                                      <p:cBhvr>
                                        <p:cTn id="1402" dur="3000" fill="hold"/>
                                        <p:tgtEl>
                                          <p:spTgt spid="21"/>
                                        </p:tgtEl>
                                        <p:attrNameLst>
                                          <p:attrName>r</p:attrName>
                                        </p:attrNameLst>
                                      </p:cBhvr>
                                    </p:animRot>
                                  </p:childTnLst>
                                </p:cTn>
                              </p:par>
                              <p:par>
                                <p:cTn id="1403" presetID="8" presetClass="emph" presetSubtype="0" fill="hold" grpId="5" nodeType="withEffect">
                                  <p:stCondLst>
                                    <p:cond delay="0"/>
                                  </p:stCondLst>
                                  <p:childTnLst>
                                    <p:animRot by="-21600000">
                                      <p:cBhvr>
                                        <p:cTn id="1404" dur="3000" fill="hold"/>
                                        <p:tgtEl>
                                          <p:spTgt spid="22"/>
                                        </p:tgtEl>
                                        <p:attrNameLst>
                                          <p:attrName>r</p:attrName>
                                        </p:attrNameLst>
                                      </p:cBhvr>
                                    </p:animRot>
                                  </p:childTnLst>
                                </p:cTn>
                              </p:par>
                              <p:par>
                                <p:cTn id="1405" presetID="8" presetClass="emph" presetSubtype="0" fill="hold" grpId="5" nodeType="withEffect">
                                  <p:stCondLst>
                                    <p:cond delay="0"/>
                                  </p:stCondLst>
                                  <p:childTnLst>
                                    <p:animRot by="21600000">
                                      <p:cBhvr>
                                        <p:cTn id="1406" dur="3000" fill="hold"/>
                                        <p:tgtEl>
                                          <p:spTgt spid="23"/>
                                        </p:tgtEl>
                                        <p:attrNameLst>
                                          <p:attrName>r</p:attrName>
                                        </p:attrNameLst>
                                      </p:cBhvr>
                                    </p:animRot>
                                  </p:childTnLst>
                                </p:cTn>
                              </p:par>
                              <p:par>
                                <p:cTn id="1407" presetID="8" presetClass="emph" presetSubtype="0" fill="hold" grpId="5" nodeType="withEffect">
                                  <p:stCondLst>
                                    <p:cond delay="0"/>
                                  </p:stCondLst>
                                  <p:childTnLst>
                                    <p:animRot by="-21600000">
                                      <p:cBhvr>
                                        <p:cTn id="1408" dur="3000" fill="hold"/>
                                        <p:tgtEl>
                                          <p:spTgt spid="24"/>
                                        </p:tgtEl>
                                        <p:attrNameLst>
                                          <p:attrName>r</p:attrName>
                                        </p:attrNameLst>
                                      </p:cBhvr>
                                    </p:animRot>
                                  </p:childTnLst>
                                </p:cTn>
                              </p:par>
                              <p:par>
                                <p:cTn id="1409" presetID="8" presetClass="emph" presetSubtype="0" fill="hold" grpId="5" nodeType="withEffect">
                                  <p:stCondLst>
                                    <p:cond delay="0"/>
                                  </p:stCondLst>
                                  <p:childTnLst>
                                    <p:animRot by="21600000">
                                      <p:cBhvr>
                                        <p:cTn id="1410" dur="3000" fill="hold"/>
                                        <p:tgtEl>
                                          <p:spTgt spid="25"/>
                                        </p:tgtEl>
                                        <p:attrNameLst>
                                          <p:attrName>r</p:attrName>
                                        </p:attrNameLst>
                                      </p:cBhvr>
                                    </p:animRot>
                                  </p:childTnLst>
                                </p:cTn>
                              </p:par>
                              <p:par>
                                <p:cTn id="1411" presetID="8" presetClass="emph" presetSubtype="0" fill="hold" grpId="5" nodeType="withEffect">
                                  <p:stCondLst>
                                    <p:cond delay="0"/>
                                  </p:stCondLst>
                                  <p:childTnLst>
                                    <p:animRot by="-21600000">
                                      <p:cBhvr>
                                        <p:cTn id="1412" dur="3000" fill="hold"/>
                                        <p:tgtEl>
                                          <p:spTgt spid="26"/>
                                        </p:tgtEl>
                                        <p:attrNameLst>
                                          <p:attrName>r</p:attrName>
                                        </p:attrNameLst>
                                      </p:cBhvr>
                                    </p:animRot>
                                  </p:childTnLst>
                                </p:cTn>
                              </p:par>
                              <p:par>
                                <p:cTn id="1413" presetID="8" presetClass="emph" presetSubtype="0" fill="hold" grpId="5" nodeType="withEffect">
                                  <p:stCondLst>
                                    <p:cond delay="0"/>
                                  </p:stCondLst>
                                  <p:childTnLst>
                                    <p:animRot by="21600000">
                                      <p:cBhvr>
                                        <p:cTn id="1414" dur="3000" fill="hold"/>
                                        <p:tgtEl>
                                          <p:spTgt spid="27"/>
                                        </p:tgtEl>
                                        <p:attrNameLst>
                                          <p:attrName>r</p:attrName>
                                        </p:attrNameLst>
                                      </p:cBhvr>
                                    </p:animRot>
                                  </p:childTnLst>
                                </p:cTn>
                              </p:par>
                              <p:par>
                                <p:cTn id="1415" presetID="8" presetClass="emph" presetSubtype="0" fill="hold" grpId="5" nodeType="withEffect">
                                  <p:stCondLst>
                                    <p:cond delay="0"/>
                                  </p:stCondLst>
                                  <p:childTnLst>
                                    <p:animRot by="-21600000">
                                      <p:cBhvr>
                                        <p:cTn id="1416" dur="3000" fill="hold"/>
                                        <p:tgtEl>
                                          <p:spTgt spid="28"/>
                                        </p:tgtEl>
                                        <p:attrNameLst>
                                          <p:attrName>r</p:attrName>
                                        </p:attrNameLst>
                                      </p:cBhvr>
                                    </p:animRot>
                                  </p:childTnLst>
                                </p:cTn>
                              </p:par>
                              <p:par>
                                <p:cTn id="1417" presetID="8" presetClass="emph" presetSubtype="0" fill="hold" grpId="5" nodeType="withEffect">
                                  <p:stCondLst>
                                    <p:cond delay="0"/>
                                  </p:stCondLst>
                                  <p:childTnLst>
                                    <p:animRot by="21600000">
                                      <p:cBhvr>
                                        <p:cTn id="1418" dur="3000" fill="hold"/>
                                        <p:tgtEl>
                                          <p:spTgt spid="29"/>
                                        </p:tgtEl>
                                        <p:attrNameLst>
                                          <p:attrName>r</p:attrName>
                                        </p:attrNameLst>
                                      </p:cBhvr>
                                    </p:animRot>
                                  </p:childTnLst>
                                </p:cTn>
                              </p:par>
                              <p:par>
                                <p:cTn id="1419" presetID="8" presetClass="emph" presetSubtype="0" fill="hold" grpId="5" nodeType="withEffect">
                                  <p:stCondLst>
                                    <p:cond delay="0"/>
                                  </p:stCondLst>
                                  <p:childTnLst>
                                    <p:animRot by="-21600000">
                                      <p:cBhvr>
                                        <p:cTn id="1420" dur="3000" fill="hold"/>
                                        <p:tgtEl>
                                          <p:spTgt spid="30"/>
                                        </p:tgtEl>
                                        <p:attrNameLst>
                                          <p:attrName>r</p:attrName>
                                        </p:attrNameLst>
                                      </p:cBhvr>
                                    </p:animRot>
                                  </p:childTnLst>
                                </p:cTn>
                              </p:par>
                              <p:par>
                                <p:cTn id="1421" presetID="8" presetClass="emph" presetSubtype="0" fill="hold" grpId="5" nodeType="withEffect">
                                  <p:stCondLst>
                                    <p:cond delay="0"/>
                                  </p:stCondLst>
                                  <p:childTnLst>
                                    <p:animRot by="21600000">
                                      <p:cBhvr>
                                        <p:cTn id="1422" dur="3000" fill="hold"/>
                                        <p:tgtEl>
                                          <p:spTgt spid="31"/>
                                        </p:tgtEl>
                                        <p:attrNameLst>
                                          <p:attrName>r</p:attrName>
                                        </p:attrNameLst>
                                      </p:cBhvr>
                                    </p:animRot>
                                  </p:childTnLst>
                                </p:cTn>
                              </p:par>
                              <p:par>
                                <p:cTn id="1423" presetID="8" presetClass="emph" presetSubtype="0" fill="hold" grpId="5" nodeType="withEffect">
                                  <p:stCondLst>
                                    <p:cond delay="0"/>
                                  </p:stCondLst>
                                  <p:childTnLst>
                                    <p:animRot by="-21600000">
                                      <p:cBhvr>
                                        <p:cTn id="1424" dur="3000" fill="hold"/>
                                        <p:tgtEl>
                                          <p:spTgt spid="32"/>
                                        </p:tgtEl>
                                        <p:attrNameLst>
                                          <p:attrName>r</p:attrName>
                                        </p:attrNameLst>
                                      </p:cBhvr>
                                    </p:animRot>
                                  </p:childTnLst>
                                </p:cTn>
                              </p:par>
                              <p:par>
                                <p:cTn id="1425" presetID="8" presetClass="emph" presetSubtype="0" fill="hold" grpId="5" nodeType="withEffect">
                                  <p:stCondLst>
                                    <p:cond delay="0"/>
                                  </p:stCondLst>
                                  <p:childTnLst>
                                    <p:animRot by="21600000">
                                      <p:cBhvr>
                                        <p:cTn id="1426" dur="3000" fill="hold"/>
                                        <p:tgtEl>
                                          <p:spTgt spid="33"/>
                                        </p:tgtEl>
                                        <p:attrNameLst>
                                          <p:attrName>r</p:attrName>
                                        </p:attrNameLst>
                                      </p:cBhvr>
                                    </p:animRot>
                                  </p:childTnLst>
                                </p:cTn>
                              </p:par>
                              <p:par>
                                <p:cTn id="1427" presetID="8" presetClass="emph" presetSubtype="0" fill="hold" grpId="5" nodeType="withEffect">
                                  <p:stCondLst>
                                    <p:cond delay="0"/>
                                  </p:stCondLst>
                                  <p:childTnLst>
                                    <p:animRot by="-21600000">
                                      <p:cBhvr>
                                        <p:cTn id="1428" dur="3000" fill="hold"/>
                                        <p:tgtEl>
                                          <p:spTgt spid="34"/>
                                        </p:tgtEl>
                                        <p:attrNameLst>
                                          <p:attrName>r</p:attrName>
                                        </p:attrNameLst>
                                      </p:cBhvr>
                                    </p:animRot>
                                  </p:childTnLst>
                                </p:cTn>
                              </p:par>
                              <p:par>
                                <p:cTn id="1429" presetID="8" presetClass="emph" presetSubtype="0" fill="hold" grpId="5" nodeType="withEffect">
                                  <p:stCondLst>
                                    <p:cond delay="0"/>
                                  </p:stCondLst>
                                  <p:childTnLst>
                                    <p:animRot by="21600000">
                                      <p:cBhvr>
                                        <p:cTn id="1430" dur="3000" fill="hold"/>
                                        <p:tgtEl>
                                          <p:spTgt spid="35"/>
                                        </p:tgtEl>
                                        <p:attrNameLst>
                                          <p:attrName>r</p:attrName>
                                        </p:attrNameLst>
                                      </p:cBhvr>
                                    </p:animRot>
                                  </p:childTnLst>
                                </p:cTn>
                              </p:par>
                              <p:par>
                                <p:cTn id="1431" presetID="8" presetClass="emph" presetSubtype="0" fill="hold" grpId="5" nodeType="withEffect">
                                  <p:stCondLst>
                                    <p:cond delay="0"/>
                                  </p:stCondLst>
                                  <p:childTnLst>
                                    <p:animRot by="-21600000">
                                      <p:cBhvr>
                                        <p:cTn id="1432" dur="3000" fill="hold"/>
                                        <p:tgtEl>
                                          <p:spTgt spid="36"/>
                                        </p:tgtEl>
                                        <p:attrNameLst>
                                          <p:attrName>r</p:attrName>
                                        </p:attrNameLst>
                                      </p:cBhvr>
                                    </p:animRot>
                                  </p:childTnLst>
                                </p:cTn>
                              </p:par>
                              <p:par>
                                <p:cTn id="1433" presetID="8" presetClass="emph" presetSubtype="0" fill="hold" grpId="5" nodeType="withEffect">
                                  <p:stCondLst>
                                    <p:cond delay="0"/>
                                  </p:stCondLst>
                                  <p:childTnLst>
                                    <p:animRot by="21600000">
                                      <p:cBhvr>
                                        <p:cTn id="1434" dur="3000" fill="hold"/>
                                        <p:tgtEl>
                                          <p:spTgt spid="37"/>
                                        </p:tgtEl>
                                        <p:attrNameLst>
                                          <p:attrName>r</p:attrName>
                                        </p:attrNameLst>
                                      </p:cBhvr>
                                    </p:animRot>
                                  </p:childTnLst>
                                </p:cTn>
                              </p:par>
                              <p:par>
                                <p:cTn id="1435" presetID="8" presetClass="emph" presetSubtype="0" fill="hold" grpId="5" nodeType="withEffect">
                                  <p:stCondLst>
                                    <p:cond delay="0"/>
                                  </p:stCondLst>
                                  <p:childTnLst>
                                    <p:animRot by="-21600000">
                                      <p:cBhvr>
                                        <p:cTn id="1436" dur="3000" fill="hold"/>
                                        <p:tgtEl>
                                          <p:spTgt spid="38"/>
                                        </p:tgtEl>
                                        <p:attrNameLst>
                                          <p:attrName>r</p:attrName>
                                        </p:attrNameLst>
                                      </p:cBhvr>
                                    </p:animRot>
                                  </p:childTnLst>
                                </p:cTn>
                              </p:par>
                              <p:par>
                                <p:cTn id="1437" presetID="8" presetClass="emph" presetSubtype="0" fill="hold" grpId="5" nodeType="withEffect">
                                  <p:stCondLst>
                                    <p:cond delay="0"/>
                                  </p:stCondLst>
                                  <p:childTnLst>
                                    <p:animRot by="21600000">
                                      <p:cBhvr>
                                        <p:cTn id="1438" dur="3000" fill="hold"/>
                                        <p:tgtEl>
                                          <p:spTgt spid="39"/>
                                        </p:tgtEl>
                                        <p:attrNameLst>
                                          <p:attrName>r</p:attrName>
                                        </p:attrNameLst>
                                      </p:cBhvr>
                                    </p:animRot>
                                  </p:childTnLst>
                                </p:cTn>
                              </p:par>
                              <p:par>
                                <p:cTn id="1439" presetID="8" presetClass="emph" presetSubtype="0" fill="hold" grpId="5" nodeType="withEffect">
                                  <p:stCondLst>
                                    <p:cond delay="0"/>
                                  </p:stCondLst>
                                  <p:childTnLst>
                                    <p:animRot by="-21600000">
                                      <p:cBhvr>
                                        <p:cTn id="1440" dur="3000" fill="hold"/>
                                        <p:tgtEl>
                                          <p:spTgt spid="40"/>
                                        </p:tgtEl>
                                        <p:attrNameLst>
                                          <p:attrName>r</p:attrName>
                                        </p:attrNameLst>
                                      </p:cBhvr>
                                    </p:animRot>
                                  </p:childTnLst>
                                </p:cTn>
                              </p:par>
                              <p:par>
                                <p:cTn id="1441" presetID="8" presetClass="emph" presetSubtype="0" fill="hold" grpId="5" nodeType="withEffect">
                                  <p:stCondLst>
                                    <p:cond delay="0"/>
                                  </p:stCondLst>
                                  <p:childTnLst>
                                    <p:animRot by="21600000">
                                      <p:cBhvr>
                                        <p:cTn id="1442" dur="3000" fill="hold"/>
                                        <p:tgtEl>
                                          <p:spTgt spid="41"/>
                                        </p:tgtEl>
                                        <p:attrNameLst>
                                          <p:attrName>r</p:attrName>
                                        </p:attrNameLst>
                                      </p:cBhvr>
                                    </p:animRot>
                                  </p:childTnLst>
                                </p:cTn>
                              </p:par>
                              <p:par>
                                <p:cTn id="1443" presetID="8" presetClass="emph" presetSubtype="0" fill="hold" grpId="5" nodeType="withEffect">
                                  <p:stCondLst>
                                    <p:cond delay="0"/>
                                  </p:stCondLst>
                                  <p:childTnLst>
                                    <p:animRot by="-21600000">
                                      <p:cBhvr>
                                        <p:cTn id="1444" dur="3000" fill="hold"/>
                                        <p:tgtEl>
                                          <p:spTgt spid="42"/>
                                        </p:tgtEl>
                                        <p:attrNameLst>
                                          <p:attrName>r</p:attrName>
                                        </p:attrNameLst>
                                      </p:cBhvr>
                                    </p:animRot>
                                  </p:childTnLst>
                                </p:cTn>
                              </p:par>
                              <p:par>
                                <p:cTn id="1445" presetID="8" presetClass="emph" presetSubtype="0" fill="hold" grpId="5" nodeType="withEffect">
                                  <p:stCondLst>
                                    <p:cond delay="0"/>
                                  </p:stCondLst>
                                  <p:childTnLst>
                                    <p:animRot by="21600000">
                                      <p:cBhvr>
                                        <p:cTn id="1446" dur="3000" fill="hold"/>
                                        <p:tgtEl>
                                          <p:spTgt spid="43"/>
                                        </p:tgtEl>
                                        <p:attrNameLst>
                                          <p:attrName>r</p:attrName>
                                        </p:attrNameLst>
                                      </p:cBhvr>
                                    </p:animRot>
                                  </p:childTnLst>
                                </p:cTn>
                              </p:par>
                              <p:par>
                                <p:cTn id="1447" presetID="8" presetClass="emph" presetSubtype="0" fill="hold" grpId="5" nodeType="withEffect">
                                  <p:stCondLst>
                                    <p:cond delay="0"/>
                                  </p:stCondLst>
                                  <p:childTnLst>
                                    <p:animRot by="-21600000">
                                      <p:cBhvr>
                                        <p:cTn id="1448" dur="3000" fill="hold"/>
                                        <p:tgtEl>
                                          <p:spTgt spid="44"/>
                                        </p:tgtEl>
                                        <p:attrNameLst>
                                          <p:attrName>r</p:attrName>
                                        </p:attrNameLst>
                                      </p:cBhvr>
                                    </p:animRot>
                                  </p:childTnLst>
                                </p:cTn>
                              </p:par>
                              <p:par>
                                <p:cTn id="1449" presetID="8" presetClass="emph" presetSubtype="0" fill="hold" grpId="5" nodeType="withEffect">
                                  <p:stCondLst>
                                    <p:cond delay="0"/>
                                  </p:stCondLst>
                                  <p:childTnLst>
                                    <p:animRot by="21600000">
                                      <p:cBhvr>
                                        <p:cTn id="1450" dur="3000" fill="hold"/>
                                        <p:tgtEl>
                                          <p:spTgt spid="45"/>
                                        </p:tgtEl>
                                        <p:attrNameLst>
                                          <p:attrName>r</p:attrName>
                                        </p:attrNameLst>
                                      </p:cBhvr>
                                    </p:animRot>
                                  </p:childTnLst>
                                </p:cTn>
                              </p:par>
                              <p:par>
                                <p:cTn id="1451" presetID="8" presetClass="emph" presetSubtype="0" fill="hold" grpId="5" nodeType="withEffect">
                                  <p:stCondLst>
                                    <p:cond delay="0"/>
                                  </p:stCondLst>
                                  <p:childTnLst>
                                    <p:animRot by="-21600000">
                                      <p:cBhvr>
                                        <p:cTn id="1452" dur="3000" fill="hold"/>
                                        <p:tgtEl>
                                          <p:spTgt spid="46"/>
                                        </p:tgtEl>
                                        <p:attrNameLst>
                                          <p:attrName>r</p:attrName>
                                        </p:attrNameLst>
                                      </p:cBhvr>
                                    </p:animRot>
                                  </p:childTnLst>
                                </p:cTn>
                              </p:par>
                              <p:par>
                                <p:cTn id="1453" presetID="8" presetClass="emph" presetSubtype="0" fill="hold" grpId="5" nodeType="withEffect">
                                  <p:stCondLst>
                                    <p:cond delay="0"/>
                                  </p:stCondLst>
                                  <p:childTnLst>
                                    <p:animRot by="21600000">
                                      <p:cBhvr>
                                        <p:cTn id="1454" dur="3000" fill="hold"/>
                                        <p:tgtEl>
                                          <p:spTgt spid="47"/>
                                        </p:tgtEl>
                                        <p:attrNameLst>
                                          <p:attrName>r</p:attrName>
                                        </p:attrNameLst>
                                      </p:cBhvr>
                                    </p:animRot>
                                  </p:childTnLst>
                                </p:cTn>
                              </p:par>
                              <p:par>
                                <p:cTn id="1455" presetID="8" presetClass="emph" presetSubtype="0" fill="hold" grpId="5" nodeType="withEffect">
                                  <p:stCondLst>
                                    <p:cond delay="0"/>
                                  </p:stCondLst>
                                  <p:childTnLst>
                                    <p:animRot by="-21600000">
                                      <p:cBhvr>
                                        <p:cTn id="1456" dur="3000" fill="hold"/>
                                        <p:tgtEl>
                                          <p:spTgt spid="48"/>
                                        </p:tgtEl>
                                        <p:attrNameLst>
                                          <p:attrName>r</p:attrName>
                                        </p:attrNameLst>
                                      </p:cBhvr>
                                    </p:animRot>
                                  </p:childTnLst>
                                </p:cTn>
                              </p:par>
                              <p:par>
                                <p:cTn id="1457" presetID="8" presetClass="emph" presetSubtype="0" fill="hold" grpId="5" nodeType="withEffect">
                                  <p:stCondLst>
                                    <p:cond delay="0"/>
                                  </p:stCondLst>
                                  <p:childTnLst>
                                    <p:animRot by="21600000">
                                      <p:cBhvr>
                                        <p:cTn id="1458" dur="3000" fill="hold"/>
                                        <p:tgtEl>
                                          <p:spTgt spid="49"/>
                                        </p:tgtEl>
                                        <p:attrNameLst>
                                          <p:attrName>r</p:attrName>
                                        </p:attrNameLst>
                                      </p:cBhvr>
                                    </p:animRot>
                                  </p:childTnLst>
                                </p:cTn>
                              </p:par>
                              <p:par>
                                <p:cTn id="1459" presetID="8" presetClass="emph" presetSubtype="0" fill="hold" grpId="5" nodeType="withEffect">
                                  <p:stCondLst>
                                    <p:cond delay="0"/>
                                  </p:stCondLst>
                                  <p:childTnLst>
                                    <p:animRot by="-21600000">
                                      <p:cBhvr>
                                        <p:cTn id="1460" dur="3000" fill="hold"/>
                                        <p:tgtEl>
                                          <p:spTgt spid="50"/>
                                        </p:tgtEl>
                                        <p:attrNameLst>
                                          <p:attrName>r</p:attrName>
                                        </p:attrNameLst>
                                      </p:cBhvr>
                                    </p:animRot>
                                  </p:childTnLst>
                                </p:cTn>
                              </p:par>
                              <p:par>
                                <p:cTn id="1461" presetID="8" presetClass="emph" presetSubtype="0" fill="hold" grpId="5" nodeType="withEffect">
                                  <p:stCondLst>
                                    <p:cond delay="0"/>
                                  </p:stCondLst>
                                  <p:childTnLst>
                                    <p:animRot by="21600000">
                                      <p:cBhvr>
                                        <p:cTn id="1462" dur="3000" fill="hold"/>
                                        <p:tgtEl>
                                          <p:spTgt spid="51"/>
                                        </p:tgtEl>
                                        <p:attrNameLst>
                                          <p:attrName>r</p:attrName>
                                        </p:attrNameLst>
                                      </p:cBhvr>
                                    </p:animRot>
                                  </p:childTnLst>
                                </p:cTn>
                              </p:par>
                              <p:par>
                                <p:cTn id="1463" presetID="8" presetClass="emph" presetSubtype="0" fill="hold" grpId="5" nodeType="withEffect">
                                  <p:stCondLst>
                                    <p:cond delay="0"/>
                                  </p:stCondLst>
                                  <p:childTnLst>
                                    <p:animRot by="-21600000">
                                      <p:cBhvr>
                                        <p:cTn id="1464" dur="3000" fill="hold"/>
                                        <p:tgtEl>
                                          <p:spTgt spid="52"/>
                                        </p:tgtEl>
                                        <p:attrNameLst>
                                          <p:attrName>r</p:attrName>
                                        </p:attrNameLst>
                                      </p:cBhvr>
                                    </p:animRot>
                                  </p:childTnLst>
                                </p:cTn>
                              </p:par>
                              <p:par>
                                <p:cTn id="1465" presetID="8" presetClass="emph" presetSubtype="0" fill="hold" grpId="5" nodeType="withEffect">
                                  <p:stCondLst>
                                    <p:cond delay="0"/>
                                  </p:stCondLst>
                                  <p:childTnLst>
                                    <p:animRot by="21600000">
                                      <p:cBhvr>
                                        <p:cTn id="1466" dur="3000" fill="hold"/>
                                        <p:tgtEl>
                                          <p:spTgt spid="53"/>
                                        </p:tgtEl>
                                        <p:attrNameLst>
                                          <p:attrName>r</p:attrName>
                                        </p:attrNameLst>
                                      </p:cBhvr>
                                    </p:animRot>
                                  </p:childTnLst>
                                </p:cTn>
                              </p:par>
                              <p:par>
                                <p:cTn id="1467" presetID="8" presetClass="emph" presetSubtype="0" fill="hold" grpId="5" nodeType="withEffect">
                                  <p:stCondLst>
                                    <p:cond delay="0"/>
                                  </p:stCondLst>
                                  <p:childTnLst>
                                    <p:animRot by="-21600000">
                                      <p:cBhvr>
                                        <p:cTn id="1468" dur="3000" fill="hold"/>
                                        <p:tgtEl>
                                          <p:spTgt spid="54"/>
                                        </p:tgtEl>
                                        <p:attrNameLst>
                                          <p:attrName>r</p:attrName>
                                        </p:attrNameLst>
                                      </p:cBhvr>
                                    </p:animRot>
                                  </p:childTnLst>
                                </p:cTn>
                              </p:par>
                              <p:par>
                                <p:cTn id="1469" presetID="8" presetClass="emph" presetSubtype="0" fill="hold" grpId="5" nodeType="withEffect">
                                  <p:stCondLst>
                                    <p:cond delay="0"/>
                                  </p:stCondLst>
                                  <p:childTnLst>
                                    <p:animRot by="21600000">
                                      <p:cBhvr>
                                        <p:cTn id="1470" dur="3000" fill="hold"/>
                                        <p:tgtEl>
                                          <p:spTgt spid="55"/>
                                        </p:tgtEl>
                                        <p:attrNameLst>
                                          <p:attrName>r</p:attrName>
                                        </p:attrNameLst>
                                      </p:cBhvr>
                                    </p:animRot>
                                  </p:childTnLst>
                                </p:cTn>
                              </p:par>
                              <p:par>
                                <p:cTn id="1471" presetID="8" presetClass="emph" presetSubtype="0" fill="hold" grpId="5" nodeType="withEffect">
                                  <p:stCondLst>
                                    <p:cond delay="0"/>
                                  </p:stCondLst>
                                  <p:childTnLst>
                                    <p:animRot by="-21600000">
                                      <p:cBhvr>
                                        <p:cTn id="1472" dur="3000" fill="hold"/>
                                        <p:tgtEl>
                                          <p:spTgt spid="56"/>
                                        </p:tgtEl>
                                        <p:attrNameLst>
                                          <p:attrName>r</p:attrName>
                                        </p:attrNameLst>
                                      </p:cBhvr>
                                    </p:animRot>
                                  </p:childTnLst>
                                </p:cTn>
                              </p:par>
                              <p:par>
                                <p:cTn id="1473" presetID="8" presetClass="emph" presetSubtype="0" fill="hold" grpId="5" nodeType="withEffect">
                                  <p:stCondLst>
                                    <p:cond delay="0"/>
                                  </p:stCondLst>
                                  <p:childTnLst>
                                    <p:animRot by="21600000">
                                      <p:cBhvr>
                                        <p:cTn id="1474" dur="3000" fill="hold"/>
                                        <p:tgtEl>
                                          <p:spTgt spid="57"/>
                                        </p:tgtEl>
                                        <p:attrNameLst>
                                          <p:attrName>r</p:attrName>
                                        </p:attrNameLst>
                                      </p:cBhvr>
                                    </p:animRot>
                                  </p:childTnLst>
                                </p:cTn>
                              </p:par>
                              <p:par>
                                <p:cTn id="1475" presetID="8" presetClass="emph" presetSubtype="0" fill="hold" grpId="5" nodeType="withEffect">
                                  <p:stCondLst>
                                    <p:cond delay="0"/>
                                  </p:stCondLst>
                                  <p:childTnLst>
                                    <p:animRot by="-21600000">
                                      <p:cBhvr>
                                        <p:cTn id="1476" dur="3000" fill="hold"/>
                                        <p:tgtEl>
                                          <p:spTgt spid="58"/>
                                        </p:tgtEl>
                                        <p:attrNameLst>
                                          <p:attrName>r</p:attrName>
                                        </p:attrNameLst>
                                      </p:cBhvr>
                                    </p:animRot>
                                  </p:childTnLst>
                                </p:cTn>
                              </p:par>
                              <p:par>
                                <p:cTn id="1477" presetID="8" presetClass="emph" presetSubtype="0" fill="hold" grpId="5" nodeType="withEffect">
                                  <p:stCondLst>
                                    <p:cond delay="0"/>
                                  </p:stCondLst>
                                  <p:childTnLst>
                                    <p:animRot by="21600000">
                                      <p:cBhvr>
                                        <p:cTn id="1478" dur="3000" fill="hold"/>
                                        <p:tgtEl>
                                          <p:spTgt spid="59"/>
                                        </p:tgtEl>
                                        <p:attrNameLst>
                                          <p:attrName>r</p:attrName>
                                        </p:attrNameLst>
                                      </p:cBhvr>
                                    </p:animRot>
                                  </p:childTnLst>
                                </p:cTn>
                              </p:par>
                              <p:par>
                                <p:cTn id="1479" presetID="8" presetClass="emph" presetSubtype="0" fill="hold" grpId="5" nodeType="withEffect">
                                  <p:stCondLst>
                                    <p:cond delay="0"/>
                                  </p:stCondLst>
                                  <p:childTnLst>
                                    <p:animRot by="-21600000">
                                      <p:cBhvr>
                                        <p:cTn id="1480" dur="3000" fill="hold"/>
                                        <p:tgtEl>
                                          <p:spTgt spid="60"/>
                                        </p:tgtEl>
                                        <p:attrNameLst>
                                          <p:attrName>r</p:attrName>
                                        </p:attrNameLst>
                                      </p:cBhvr>
                                    </p:animRot>
                                  </p:childTnLst>
                                </p:cTn>
                              </p:par>
                              <p:par>
                                <p:cTn id="1481" presetID="8" presetClass="emph" presetSubtype="0" fill="hold" grpId="5" nodeType="withEffect">
                                  <p:stCondLst>
                                    <p:cond delay="0"/>
                                  </p:stCondLst>
                                  <p:childTnLst>
                                    <p:animRot by="21600000">
                                      <p:cBhvr>
                                        <p:cTn id="1482" dur="3000" fill="hold"/>
                                        <p:tgtEl>
                                          <p:spTgt spid="61"/>
                                        </p:tgtEl>
                                        <p:attrNameLst>
                                          <p:attrName>r</p:attrName>
                                        </p:attrNameLst>
                                      </p:cBhvr>
                                    </p:animRot>
                                  </p:childTnLst>
                                </p:cTn>
                              </p:par>
                              <p:par>
                                <p:cTn id="1483" presetID="8" presetClass="emph" presetSubtype="0" fill="hold" grpId="5" nodeType="withEffect">
                                  <p:stCondLst>
                                    <p:cond delay="0"/>
                                  </p:stCondLst>
                                  <p:childTnLst>
                                    <p:animRot by="-21600000">
                                      <p:cBhvr>
                                        <p:cTn id="1484" dur="3000" fill="hold"/>
                                        <p:tgtEl>
                                          <p:spTgt spid="62"/>
                                        </p:tgtEl>
                                        <p:attrNameLst>
                                          <p:attrName>r</p:attrName>
                                        </p:attrNameLst>
                                      </p:cBhvr>
                                    </p:animRot>
                                  </p:childTnLst>
                                </p:cTn>
                              </p:par>
                              <p:par>
                                <p:cTn id="1485" presetID="8" presetClass="emph" presetSubtype="0" fill="hold" grpId="5" nodeType="withEffect">
                                  <p:stCondLst>
                                    <p:cond delay="0"/>
                                  </p:stCondLst>
                                  <p:childTnLst>
                                    <p:animRot by="21600000">
                                      <p:cBhvr>
                                        <p:cTn id="1486" dur="3000" fill="hold"/>
                                        <p:tgtEl>
                                          <p:spTgt spid="63"/>
                                        </p:tgtEl>
                                        <p:attrNameLst>
                                          <p:attrName>r</p:attrName>
                                        </p:attrNameLst>
                                      </p:cBhvr>
                                    </p:animRot>
                                  </p:childTnLst>
                                </p:cTn>
                              </p:par>
                              <p:par>
                                <p:cTn id="1487" presetID="8" presetClass="emph" presetSubtype="0" fill="hold" grpId="5" nodeType="withEffect">
                                  <p:stCondLst>
                                    <p:cond delay="0"/>
                                  </p:stCondLst>
                                  <p:childTnLst>
                                    <p:animRot by="-21600000">
                                      <p:cBhvr>
                                        <p:cTn id="1488" dur="3000" fill="hold"/>
                                        <p:tgtEl>
                                          <p:spTgt spid="64"/>
                                        </p:tgtEl>
                                        <p:attrNameLst>
                                          <p:attrName>r</p:attrName>
                                        </p:attrNameLst>
                                      </p:cBhvr>
                                    </p:animRot>
                                  </p:childTnLst>
                                </p:cTn>
                              </p:par>
                              <p:par>
                                <p:cTn id="1489" presetID="8" presetClass="emph" presetSubtype="0" fill="hold" grpId="5" nodeType="withEffect">
                                  <p:stCondLst>
                                    <p:cond delay="0"/>
                                  </p:stCondLst>
                                  <p:childTnLst>
                                    <p:animRot by="21600000">
                                      <p:cBhvr>
                                        <p:cTn id="1490" dur="3000" fill="hold"/>
                                        <p:tgtEl>
                                          <p:spTgt spid="65"/>
                                        </p:tgtEl>
                                        <p:attrNameLst>
                                          <p:attrName>r</p:attrName>
                                        </p:attrNameLst>
                                      </p:cBhvr>
                                    </p:animRot>
                                  </p:childTnLst>
                                </p:cTn>
                              </p:par>
                              <p:par>
                                <p:cTn id="1491" presetID="8" presetClass="emph" presetSubtype="0" fill="hold" grpId="5" nodeType="withEffect">
                                  <p:stCondLst>
                                    <p:cond delay="0"/>
                                  </p:stCondLst>
                                  <p:childTnLst>
                                    <p:animRot by="-21600000">
                                      <p:cBhvr>
                                        <p:cTn id="1492" dur="3000" fill="hold"/>
                                        <p:tgtEl>
                                          <p:spTgt spid="66"/>
                                        </p:tgtEl>
                                        <p:attrNameLst>
                                          <p:attrName>r</p:attrName>
                                        </p:attrNameLst>
                                      </p:cBhvr>
                                    </p:animRot>
                                  </p:childTnLst>
                                </p:cTn>
                              </p:par>
                              <p:par>
                                <p:cTn id="1493" presetID="8" presetClass="emph" presetSubtype="0" fill="hold" grpId="5" nodeType="withEffect">
                                  <p:stCondLst>
                                    <p:cond delay="0"/>
                                  </p:stCondLst>
                                  <p:childTnLst>
                                    <p:animRot by="21600000">
                                      <p:cBhvr>
                                        <p:cTn id="1494" dur="3000" fill="hold"/>
                                        <p:tgtEl>
                                          <p:spTgt spid="67"/>
                                        </p:tgtEl>
                                        <p:attrNameLst>
                                          <p:attrName>r</p:attrName>
                                        </p:attrNameLst>
                                      </p:cBhvr>
                                    </p:animRot>
                                  </p:childTnLst>
                                </p:cTn>
                              </p:par>
                              <p:par>
                                <p:cTn id="1495" presetID="8" presetClass="emph" presetSubtype="0" fill="hold" grpId="5" nodeType="withEffect">
                                  <p:stCondLst>
                                    <p:cond delay="0"/>
                                  </p:stCondLst>
                                  <p:childTnLst>
                                    <p:animRot by="-21600000">
                                      <p:cBhvr>
                                        <p:cTn id="1496" dur="3000" fill="hold"/>
                                        <p:tgtEl>
                                          <p:spTgt spid="68"/>
                                        </p:tgtEl>
                                        <p:attrNameLst>
                                          <p:attrName>r</p:attrName>
                                        </p:attrNameLst>
                                      </p:cBhvr>
                                    </p:animRot>
                                  </p:childTnLst>
                                </p:cTn>
                              </p:par>
                              <p:par>
                                <p:cTn id="1497" presetID="8" presetClass="emph" presetSubtype="0" fill="hold" grpId="5" nodeType="withEffect">
                                  <p:stCondLst>
                                    <p:cond delay="0"/>
                                  </p:stCondLst>
                                  <p:childTnLst>
                                    <p:animRot by="21600000">
                                      <p:cBhvr>
                                        <p:cTn id="1498" dur="3000" fill="hold"/>
                                        <p:tgtEl>
                                          <p:spTgt spid="69"/>
                                        </p:tgtEl>
                                        <p:attrNameLst>
                                          <p:attrName>r</p:attrName>
                                        </p:attrNameLst>
                                      </p:cBhvr>
                                    </p:animRot>
                                  </p:childTnLst>
                                </p:cTn>
                              </p:par>
                              <p:par>
                                <p:cTn id="1499" presetID="8" presetClass="emph" presetSubtype="0" fill="hold" grpId="5" nodeType="withEffect">
                                  <p:stCondLst>
                                    <p:cond delay="0"/>
                                  </p:stCondLst>
                                  <p:childTnLst>
                                    <p:animRot by="-21600000">
                                      <p:cBhvr>
                                        <p:cTn id="1500" dur="3000" fill="hold"/>
                                        <p:tgtEl>
                                          <p:spTgt spid="70"/>
                                        </p:tgtEl>
                                        <p:attrNameLst>
                                          <p:attrName>r</p:attrName>
                                        </p:attrNameLst>
                                      </p:cBhvr>
                                    </p:animRot>
                                  </p:childTnLst>
                                </p:cTn>
                              </p:par>
                              <p:par>
                                <p:cTn id="1501" presetID="8" presetClass="emph" presetSubtype="0" fill="hold" grpId="5" nodeType="withEffect">
                                  <p:stCondLst>
                                    <p:cond delay="0"/>
                                  </p:stCondLst>
                                  <p:childTnLst>
                                    <p:animRot by="21600000">
                                      <p:cBhvr>
                                        <p:cTn id="1502" dur="3000" fill="hold"/>
                                        <p:tgtEl>
                                          <p:spTgt spid="71"/>
                                        </p:tgtEl>
                                        <p:attrNameLst>
                                          <p:attrName>r</p:attrName>
                                        </p:attrNameLst>
                                      </p:cBhvr>
                                    </p:animRot>
                                  </p:childTnLst>
                                </p:cTn>
                              </p:par>
                              <p:par>
                                <p:cTn id="1503" presetID="8" presetClass="emph" presetSubtype="0" fill="hold" grpId="5" nodeType="withEffect">
                                  <p:stCondLst>
                                    <p:cond delay="0"/>
                                  </p:stCondLst>
                                  <p:childTnLst>
                                    <p:animRot by="-21600000">
                                      <p:cBhvr>
                                        <p:cTn id="1504" dur="3000" fill="hold"/>
                                        <p:tgtEl>
                                          <p:spTgt spid="72"/>
                                        </p:tgtEl>
                                        <p:attrNameLst>
                                          <p:attrName>r</p:attrName>
                                        </p:attrNameLst>
                                      </p:cBhvr>
                                    </p:animRot>
                                  </p:childTnLst>
                                </p:cTn>
                              </p:par>
                              <p:par>
                                <p:cTn id="1505" presetID="23" presetClass="entr" presetSubtype="272" fill="hold" nodeType="withEffect">
                                  <p:stCondLst>
                                    <p:cond delay="0"/>
                                  </p:stCondLst>
                                  <p:childTnLst>
                                    <p:set>
                                      <p:cBhvr>
                                        <p:cTn id="1506" dur="1" fill="hold">
                                          <p:stCondLst>
                                            <p:cond delay="0"/>
                                          </p:stCondLst>
                                        </p:cTn>
                                        <p:tgtEl>
                                          <p:spTgt spid="4"/>
                                        </p:tgtEl>
                                        <p:attrNameLst>
                                          <p:attrName>style.visibility</p:attrName>
                                        </p:attrNameLst>
                                      </p:cBhvr>
                                      <p:to>
                                        <p:strVal val="visible"/>
                                      </p:to>
                                    </p:set>
                                    <p:anim calcmode="lin" valueType="num">
                                      <p:cBhvr>
                                        <p:cTn id="1507" dur="3000" fill="hold"/>
                                        <p:tgtEl>
                                          <p:spTgt spid="4"/>
                                        </p:tgtEl>
                                        <p:attrNameLst>
                                          <p:attrName>ppt_w</p:attrName>
                                        </p:attrNameLst>
                                      </p:cBhvr>
                                      <p:tavLst>
                                        <p:tav tm="0">
                                          <p:val>
                                            <p:strVal val="2/3*#ppt_w"/>
                                          </p:val>
                                        </p:tav>
                                        <p:tav tm="100000">
                                          <p:val>
                                            <p:strVal val="#ppt_w"/>
                                          </p:val>
                                        </p:tav>
                                      </p:tavLst>
                                    </p:anim>
                                    <p:anim calcmode="lin" valueType="num">
                                      <p:cBhvr>
                                        <p:cTn id="1508" dur="3000" fill="hold"/>
                                        <p:tgtEl>
                                          <p:spTgt spid="4"/>
                                        </p:tgtEl>
                                        <p:attrNameLst>
                                          <p:attrName>ppt_h</p:attrName>
                                        </p:attrNameLst>
                                      </p:cBhvr>
                                      <p:tavLst>
                                        <p:tav tm="0">
                                          <p:val>
                                            <p:strVal val="2/3*#ppt_h"/>
                                          </p:val>
                                        </p:tav>
                                        <p:tav tm="100000">
                                          <p:val>
                                            <p:strVal val="#ppt_h"/>
                                          </p:val>
                                        </p:tav>
                                      </p:tavLst>
                                    </p:anim>
                                  </p:childTnLst>
                                </p:cTn>
                              </p:par>
                              <p:par>
                                <p:cTn id="1509" presetID="8" presetClass="entr" presetSubtype="32" fill="hold" nodeType="withEffect">
                                  <p:stCondLst>
                                    <p:cond delay="0"/>
                                  </p:stCondLst>
                                  <p:childTnLst>
                                    <p:set>
                                      <p:cBhvr>
                                        <p:cTn id="1510" dur="1" fill="hold">
                                          <p:stCondLst>
                                            <p:cond delay="0"/>
                                          </p:stCondLst>
                                        </p:cTn>
                                        <p:tgtEl>
                                          <p:spTgt spid="4"/>
                                        </p:tgtEl>
                                        <p:attrNameLst>
                                          <p:attrName>style.visibility</p:attrName>
                                        </p:attrNameLst>
                                      </p:cBhvr>
                                      <p:to>
                                        <p:strVal val="visible"/>
                                      </p:to>
                                    </p:set>
                                    <p:animEffect transition="in" filter="diamond(out)">
                                      <p:cBhvr>
                                        <p:cTn id="1511" dur="3000"/>
                                        <p:tgtEl>
                                          <p:spTgt spid="4"/>
                                        </p:tgtEl>
                                      </p:cBhvr>
                                    </p:animEffect>
                                  </p:childTnLst>
                                </p:cTn>
                              </p:par>
                            </p:childTnLst>
                          </p:cTn>
                        </p:par>
                        <p:par>
                          <p:cTn id="1512" fill="hold">
                            <p:stCondLst>
                              <p:cond delay="6000"/>
                            </p:stCondLst>
                            <p:childTnLst>
                              <p:par>
                                <p:cTn id="1513" presetID="17" presetClass="entr" presetSubtype="10" fill="hold" grpId="0" nodeType="afterEffect">
                                  <p:stCondLst>
                                    <p:cond delay="0"/>
                                  </p:stCondLst>
                                  <p:childTnLst>
                                    <p:set>
                                      <p:cBhvr>
                                        <p:cTn id="1514" dur="1" fill="hold">
                                          <p:stCondLst>
                                            <p:cond delay="0"/>
                                          </p:stCondLst>
                                        </p:cTn>
                                        <p:tgtEl>
                                          <p:spTgt spid="73"/>
                                        </p:tgtEl>
                                        <p:attrNameLst>
                                          <p:attrName>style.visibility</p:attrName>
                                        </p:attrNameLst>
                                      </p:cBhvr>
                                      <p:to>
                                        <p:strVal val="visible"/>
                                      </p:to>
                                    </p:set>
                                    <p:anim calcmode="lin" valueType="num">
                                      <p:cBhvr>
                                        <p:cTn id="1515" dur="2000" fill="hold"/>
                                        <p:tgtEl>
                                          <p:spTgt spid="73"/>
                                        </p:tgtEl>
                                        <p:attrNameLst>
                                          <p:attrName>ppt_w</p:attrName>
                                        </p:attrNameLst>
                                      </p:cBhvr>
                                      <p:tavLst>
                                        <p:tav tm="0">
                                          <p:val>
                                            <p:fltVal val="0"/>
                                          </p:val>
                                        </p:tav>
                                        <p:tav tm="100000">
                                          <p:val>
                                            <p:strVal val="#ppt_w"/>
                                          </p:val>
                                        </p:tav>
                                      </p:tavLst>
                                    </p:anim>
                                    <p:anim calcmode="lin" valueType="num">
                                      <p:cBhvr>
                                        <p:cTn id="1516" dur="2000" fill="hold"/>
                                        <p:tgtEl>
                                          <p:spTgt spid="73"/>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9" grpId="0" animBg="1"/>
      <p:bldP spid="9" grpId="1" animBg="1"/>
      <p:bldP spid="9" grpId="2" animBg="1"/>
      <p:bldP spid="9" grpId="3" animBg="1"/>
      <p:bldP spid="9" grpId="4" animBg="1"/>
      <p:bldP spid="9" grpId="5" animBg="1"/>
      <p:bldP spid="10" grpId="0" animBg="1"/>
      <p:bldP spid="10" grpId="1" animBg="1"/>
      <p:bldP spid="10" grpId="2" animBg="1"/>
      <p:bldP spid="10" grpId="3" animBg="1"/>
      <p:bldP spid="10" grpId="4" animBg="1"/>
      <p:bldP spid="10" grpId="5" animBg="1"/>
      <p:bldP spid="11" grpId="0" animBg="1"/>
      <p:bldP spid="11" grpId="1" animBg="1"/>
      <p:bldP spid="11" grpId="2" animBg="1"/>
      <p:bldP spid="11" grpId="3" animBg="1"/>
      <p:bldP spid="11" grpId="4" animBg="1"/>
      <p:bldP spid="11" grpId="5" animBg="1"/>
      <p:bldP spid="12" grpId="0" animBg="1"/>
      <p:bldP spid="12" grpId="1" animBg="1"/>
      <p:bldP spid="12" grpId="2" animBg="1"/>
      <p:bldP spid="12" grpId="3" animBg="1"/>
      <p:bldP spid="12" grpId="4" animBg="1"/>
      <p:bldP spid="12" grpId="5" animBg="1"/>
      <p:bldP spid="13" grpId="0" animBg="1"/>
      <p:bldP spid="13" grpId="1" animBg="1"/>
      <p:bldP spid="13" grpId="2" animBg="1"/>
      <p:bldP spid="13" grpId="3" animBg="1"/>
      <p:bldP spid="13" grpId="4" animBg="1"/>
      <p:bldP spid="13" grpId="5" animBg="1"/>
      <p:bldP spid="14" grpId="0" animBg="1"/>
      <p:bldP spid="14" grpId="1" animBg="1"/>
      <p:bldP spid="14" grpId="2" animBg="1"/>
      <p:bldP spid="14" grpId="3" animBg="1"/>
      <p:bldP spid="14" grpId="4" animBg="1"/>
      <p:bldP spid="14" grpId="5" animBg="1"/>
      <p:bldP spid="15" grpId="0" animBg="1"/>
      <p:bldP spid="15" grpId="1" animBg="1"/>
      <p:bldP spid="15" grpId="2" animBg="1"/>
      <p:bldP spid="15" grpId="3" animBg="1"/>
      <p:bldP spid="15" grpId="4" animBg="1"/>
      <p:bldP spid="15" grpId="5" animBg="1"/>
      <p:bldP spid="16" grpId="0" animBg="1"/>
      <p:bldP spid="16" grpId="1" animBg="1"/>
      <p:bldP spid="16" grpId="2" animBg="1"/>
      <p:bldP spid="16" grpId="3" animBg="1"/>
      <p:bldP spid="16" grpId="4" animBg="1"/>
      <p:bldP spid="16" grpId="5" animBg="1"/>
      <p:bldP spid="17" grpId="0" animBg="1"/>
      <p:bldP spid="17" grpId="1" animBg="1"/>
      <p:bldP spid="17" grpId="2" animBg="1"/>
      <p:bldP spid="17" grpId="3" animBg="1"/>
      <p:bldP spid="17" grpId="4" animBg="1"/>
      <p:bldP spid="17" grpId="5" animBg="1"/>
      <p:bldP spid="18" grpId="0" animBg="1"/>
      <p:bldP spid="18" grpId="1" animBg="1"/>
      <p:bldP spid="18" grpId="2" animBg="1"/>
      <p:bldP spid="18" grpId="3" animBg="1"/>
      <p:bldP spid="18" grpId="4" animBg="1"/>
      <p:bldP spid="18" grpId="5" animBg="1"/>
      <p:bldP spid="19" grpId="0" animBg="1"/>
      <p:bldP spid="19" grpId="1" animBg="1"/>
      <p:bldP spid="19" grpId="2" animBg="1"/>
      <p:bldP spid="19" grpId="3" animBg="1"/>
      <p:bldP spid="19" grpId="4" animBg="1"/>
      <p:bldP spid="19" grpId="5" animBg="1"/>
      <p:bldP spid="20" grpId="0" animBg="1"/>
      <p:bldP spid="20" grpId="1" animBg="1"/>
      <p:bldP spid="20" grpId="2" animBg="1"/>
      <p:bldP spid="20" grpId="3" animBg="1"/>
      <p:bldP spid="20" grpId="4" animBg="1"/>
      <p:bldP spid="20" grpId="5" animBg="1"/>
      <p:bldP spid="21" grpId="0" animBg="1"/>
      <p:bldP spid="21" grpId="1" animBg="1"/>
      <p:bldP spid="21" grpId="2" animBg="1"/>
      <p:bldP spid="21" grpId="3" animBg="1"/>
      <p:bldP spid="21" grpId="4" animBg="1"/>
      <p:bldP spid="21" grpId="5" animBg="1"/>
      <p:bldP spid="22" grpId="0" animBg="1"/>
      <p:bldP spid="22" grpId="1" animBg="1"/>
      <p:bldP spid="22" grpId="2" animBg="1"/>
      <p:bldP spid="22" grpId="3" animBg="1"/>
      <p:bldP spid="22" grpId="4" animBg="1"/>
      <p:bldP spid="22" grpId="5" animBg="1"/>
      <p:bldP spid="23" grpId="0" animBg="1"/>
      <p:bldP spid="23" grpId="1" animBg="1"/>
      <p:bldP spid="23" grpId="2" animBg="1"/>
      <p:bldP spid="23" grpId="3" animBg="1"/>
      <p:bldP spid="23" grpId="4" animBg="1"/>
      <p:bldP spid="23" grpId="5" animBg="1"/>
      <p:bldP spid="24" grpId="0" animBg="1"/>
      <p:bldP spid="24" grpId="1" animBg="1"/>
      <p:bldP spid="24" grpId="2" animBg="1"/>
      <p:bldP spid="24" grpId="3" animBg="1"/>
      <p:bldP spid="24" grpId="4" animBg="1"/>
      <p:bldP spid="24" grpId="5" animBg="1"/>
      <p:bldP spid="25" grpId="0" animBg="1"/>
      <p:bldP spid="25" grpId="1" animBg="1"/>
      <p:bldP spid="25" grpId="2" animBg="1"/>
      <p:bldP spid="25" grpId="3" animBg="1"/>
      <p:bldP spid="25" grpId="4" animBg="1"/>
      <p:bldP spid="25" grpId="5" animBg="1"/>
      <p:bldP spid="26" grpId="0" animBg="1"/>
      <p:bldP spid="26" grpId="1" animBg="1"/>
      <p:bldP spid="26" grpId="2" animBg="1"/>
      <p:bldP spid="26" grpId="3" animBg="1"/>
      <p:bldP spid="26" grpId="4" animBg="1"/>
      <p:bldP spid="26" grpId="5" animBg="1"/>
      <p:bldP spid="27" grpId="0" animBg="1"/>
      <p:bldP spid="27" grpId="1" animBg="1"/>
      <p:bldP spid="27" grpId="2" animBg="1"/>
      <p:bldP spid="27" grpId="3" animBg="1"/>
      <p:bldP spid="27" grpId="4" animBg="1"/>
      <p:bldP spid="27" grpId="5" animBg="1"/>
      <p:bldP spid="28" grpId="0" animBg="1"/>
      <p:bldP spid="28" grpId="1" animBg="1"/>
      <p:bldP spid="28" grpId="2" animBg="1"/>
      <p:bldP spid="28" grpId="3" animBg="1"/>
      <p:bldP spid="28" grpId="4" animBg="1"/>
      <p:bldP spid="28" grpId="5" animBg="1"/>
      <p:bldP spid="29" grpId="0" animBg="1"/>
      <p:bldP spid="29" grpId="1" animBg="1"/>
      <p:bldP spid="29" grpId="2" animBg="1"/>
      <p:bldP spid="29" grpId="3" animBg="1"/>
      <p:bldP spid="29" grpId="4" animBg="1"/>
      <p:bldP spid="29" grpId="5" animBg="1"/>
      <p:bldP spid="30" grpId="0" animBg="1"/>
      <p:bldP spid="30" grpId="1" animBg="1"/>
      <p:bldP spid="30" grpId="2" animBg="1"/>
      <p:bldP spid="30" grpId="3" animBg="1"/>
      <p:bldP spid="30" grpId="4" animBg="1"/>
      <p:bldP spid="30" grpId="5" animBg="1"/>
      <p:bldP spid="31" grpId="0" animBg="1"/>
      <p:bldP spid="31" grpId="1" animBg="1"/>
      <p:bldP spid="31" grpId="2" animBg="1"/>
      <p:bldP spid="31" grpId="3" animBg="1"/>
      <p:bldP spid="31" grpId="4" animBg="1"/>
      <p:bldP spid="31" grpId="5" animBg="1"/>
      <p:bldP spid="32" grpId="0" animBg="1"/>
      <p:bldP spid="32" grpId="1" animBg="1"/>
      <p:bldP spid="32" grpId="2" animBg="1"/>
      <p:bldP spid="32" grpId="3" animBg="1"/>
      <p:bldP spid="32" grpId="4" animBg="1"/>
      <p:bldP spid="32" grpId="5" animBg="1"/>
      <p:bldP spid="33" grpId="0" animBg="1"/>
      <p:bldP spid="33" grpId="1" animBg="1"/>
      <p:bldP spid="33" grpId="2" animBg="1"/>
      <p:bldP spid="33" grpId="3" animBg="1"/>
      <p:bldP spid="33" grpId="4" animBg="1"/>
      <p:bldP spid="33" grpId="5" animBg="1"/>
      <p:bldP spid="34" grpId="0" animBg="1"/>
      <p:bldP spid="34" grpId="1" animBg="1"/>
      <p:bldP spid="34" grpId="2" animBg="1"/>
      <p:bldP spid="34" grpId="3" animBg="1"/>
      <p:bldP spid="34" grpId="4" animBg="1"/>
      <p:bldP spid="34"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38" grpId="0" animBg="1"/>
      <p:bldP spid="38" grpId="1" animBg="1"/>
      <p:bldP spid="38" grpId="2" animBg="1"/>
      <p:bldP spid="38" grpId="3" animBg="1"/>
      <p:bldP spid="38" grpId="4" animBg="1"/>
      <p:bldP spid="38" grpId="5" animBg="1"/>
      <p:bldP spid="39" grpId="0" animBg="1"/>
      <p:bldP spid="39" grpId="1" animBg="1"/>
      <p:bldP spid="39" grpId="2" animBg="1"/>
      <p:bldP spid="39" grpId="3" animBg="1"/>
      <p:bldP spid="39" grpId="4" animBg="1"/>
      <p:bldP spid="39" grpId="5" animBg="1"/>
      <p:bldP spid="40" grpId="0" animBg="1"/>
      <p:bldP spid="40" grpId="1" animBg="1"/>
      <p:bldP spid="40" grpId="2" animBg="1"/>
      <p:bldP spid="40" grpId="3" animBg="1"/>
      <p:bldP spid="40" grpId="4" animBg="1"/>
      <p:bldP spid="40" grpId="5" animBg="1"/>
      <p:bldP spid="41" grpId="0" animBg="1"/>
      <p:bldP spid="41" grpId="1" animBg="1"/>
      <p:bldP spid="41" grpId="2" animBg="1"/>
      <p:bldP spid="41" grpId="3" animBg="1"/>
      <p:bldP spid="41" grpId="4" animBg="1"/>
      <p:bldP spid="41" grpId="5" animBg="1"/>
      <p:bldP spid="42" grpId="0" animBg="1"/>
      <p:bldP spid="42" grpId="1" animBg="1"/>
      <p:bldP spid="42" grpId="2" animBg="1"/>
      <p:bldP spid="42" grpId="3" animBg="1"/>
      <p:bldP spid="42" grpId="4" animBg="1"/>
      <p:bldP spid="42" grpId="5" animBg="1"/>
      <p:bldP spid="43" grpId="0" animBg="1"/>
      <p:bldP spid="43" grpId="1" animBg="1"/>
      <p:bldP spid="43" grpId="2" animBg="1"/>
      <p:bldP spid="43" grpId="3" animBg="1"/>
      <p:bldP spid="43" grpId="4" animBg="1"/>
      <p:bldP spid="43" grpId="5" animBg="1"/>
      <p:bldP spid="44" grpId="0" animBg="1"/>
      <p:bldP spid="44" grpId="1" animBg="1"/>
      <p:bldP spid="44" grpId="2" animBg="1"/>
      <p:bldP spid="44" grpId="3" animBg="1"/>
      <p:bldP spid="44" grpId="4" animBg="1"/>
      <p:bldP spid="44" grpId="5" animBg="1"/>
      <p:bldP spid="45" grpId="0" animBg="1"/>
      <p:bldP spid="45" grpId="1" animBg="1"/>
      <p:bldP spid="45" grpId="2" animBg="1"/>
      <p:bldP spid="45" grpId="3" animBg="1"/>
      <p:bldP spid="45" grpId="4" animBg="1"/>
      <p:bldP spid="45" grpId="5" animBg="1"/>
      <p:bldP spid="46" grpId="0" animBg="1"/>
      <p:bldP spid="46" grpId="1" animBg="1"/>
      <p:bldP spid="46" grpId="2" animBg="1"/>
      <p:bldP spid="46" grpId="3" animBg="1"/>
      <p:bldP spid="46" grpId="4" animBg="1"/>
      <p:bldP spid="46" grpId="5" animBg="1"/>
      <p:bldP spid="47" grpId="0" animBg="1"/>
      <p:bldP spid="47" grpId="1" animBg="1"/>
      <p:bldP spid="47" grpId="2" animBg="1"/>
      <p:bldP spid="47" grpId="3" animBg="1"/>
      <p:bldP spid="47" grpId="4" animBg="1"/>
      <p:bldP spid="47" grpId="5" animBg="1"/>
      <p:bldP spid="48" grpId="0" animBg="1"/>
      <p:bldP spid="48" grpId="1" animBg="1"/>
      <p:bldP spid="48" grpId="2" animBg="1"/>
      <p:bldP spid="48" grpId="3" animBg="1"/>
      <p:bldP spid="48" grpId="4" animBg="1"/>
      <p:bldP spid="48" grpId="5" animBg="1"/>
      <p:bldP spid="49" grpId="0" animBg="1"/>
      <p:bldP spid="49" grpId="1" animBg="1"/>
      <p:bldP spid="49" grpId="2" animBg="1"/>
      <p:bldP spid="49" grpId="3" animBg="1"/>
      <p:bldP spid="49" grpId="4" animBg="1"/>
      <p:bldP spid="49" grpId="5" animBg="1"/>
      <p:bldP spid="50" grpId="0" animBg="1"/>
      <p:bldP spid="50" grpId="1" animBg="1"/>
      <p:bldP spid="50" grpId="2" animBg="1"/>
      <p:bldP spid="50" grpId="3" animBg="1"/>
      <p:bldP spid="50" grpId="4" animBg="1"/>
      <p:bldP spid="50" grpId="5" animBg="1"/>
      <p:bldP spid="51" grpId="0" animBg="1"/>
      <p:bldP spid="51" grpId="1" animBg="1"/>
      <p:bldP spid="51" grpId="2" animBg="1"/>
      <p:bldP spid="51" grpId="3" animBg="1"/>
      <p:bldP spid="51" grpId="4" animBg="1"/>
      <p:bldP spid="51" grpId="5" animBg="1"/>
      <p:bldP spid="52" grpId="0" animBg="1"/>
      <p:bldP spid="52" grpId="1" animBg="1"/>
      <p:bldP spid="52" grpId="2" animBg="1"/>
      <p:bldP spid="52" grpId="3" animBg="1"/>
      <p:bldP spid="52" grpId="4" animBg="1"/>
      <p:bldP spid="52" grpId="5" animBg="1"/>
      <p:bldP spid="53" grpId="0" animBg="1"/>
      <p:bldP spid="53" grpId="1" animBg="1"/>
      <p:bldP spid="53" grpId="2" animBg="1"/>
      <p:bldP spid="53" grpId="3" animBg="1"/>
      <p:bldP spid="53" grpId="4" animBg="1"/>
      <p:bldP spid="53" grpId="5" animBg="1"/>
      <p:bldP spid="54" grpId="0" animBg="1"/>
      <p:bldP spid="54" grpId="1" animBg="1"/>
      <p:bldP spid="54" grpId="2" animBg="1"/>
      <p:bldP spid="54" grpId="3" animBg="1"/>
      <p:bldP spid="54" grpId="4" animBg="1"/>
      <p:bldP spid="54" grpId="5" animBg="1"/>
      <p:bldP spid="55" grpId="0" animBg="1"/>
      <p:bldP spid="55" grpId="1" animBg="1"/>
      <p:bldP spid="55" grpId="2" animBg="1"/>
      <p:bldP spid="55" grpId="3" animBg="1"/>
      <p:bldP spid="55" grpId="4" animBg="1"/>
      <p:bldP spid="55" grpId="5" animBg="1"/>
      <p:bldP spid="56" grpId="0" animBg="1"/>
      <p:bldP spid="56" grpId="1" animBg="1"/>
      <p:bldP spid="56" grpId="2" animBg="1"/>
      <p:bldP spid="56" grpId="3" animBg="1"/>
      <p:bldP spid="56" grpId="4" animBg="1"/>
      <p:bldP spid="56" grpId="5" animBg="1"/>
      <p:bldP spid="57" grpId="0" animBg="1"/>
      <p:bldP spid="57" grpId="1" animBg="1"/>
      <p:bldP spid="57" grpId="2" animBg="1"/>
      <p:bldP spid="57" grpId="3" animBg="1"/>
      <p:bldP spid="57" grpId="4" animBg="1"/>
      <p:bldP spid="57" grpId="5" animBg="1"/>
      <p:bldP spid="58" grpId="0" animBg="1"/>
      <p:bldP spid="58" grpId="1" animBg="1"/>
      <p:bldP spid="58" grpId="2" animBg="1"/>
      <p:bldP spid="58" grpId="3" animBg="1"/>
      <p:bldP spid="58" grpId="4" animBg="1"/>
      <p:bldP spid="58" grpId="5" animBg="1"/>
      <p:bldP spid="59" grpId="0" animBg="1"/>
      <p:bldP spid="59" grpId="1" animBg="1"/>
      <p:bldP spid="59" grpId="2" animBg="1"/>
      <p:bldP spid="59" grpId="3" animBg="1"/>
      <p:bldP spid="59" grpId="4" animBg="1"/>
      <p:bldP spid="59" grpId="5" animBg="1"/>
      <p:bldP spid="60" grpId="0" animBg="1"/>
      <p:bldP spid="60" grpId="1" animBg="1"/>
      <p:bldP spid="60" grpId="2" animBg="1"/>
      <p:bldP spid="60" grpId="3" animBg="1"/>
      <p:bldP spid="60" grpId="4" animBg="1"/>
      <p:bldP spid="60" grpId="5" animBg="1"/>
      <p:bldP spid="61" grpId="0" animBg="1"/>
      <p:bldP spid="61" grpId="1" animBg="1"/>
      <p:bldP spid="61" grpId="2" animBg="1"/>
      <p:bldP spid="61" grpId="3" animBg="1"/>
      <p:bldP spid="61" grpId="4" animBg="1"/>
      <p:bldP spid="61" grpId="5" animBg="1"/>
      <p:bldP spid="62" grpId="0" animBg="1"/>
      <p:bldP spid="62" grpId="1" animBg="1"/>
      <p:bldP spid="62" grpId="2" animBg="1"/>
      <p:bldP spid="62" grpId="3" animBg="1"/>
      <p:bldP spid="62" grpId="4" animBg="1"/>
      <p:bldP spid="62" grpId="5" animBg="1"/>
      <p:bldP spid="63" grpId="0" animBg="1"/>
      <p:bldP spid="63" grpId="1" animBg="1"/>
      <p:bldP spid="63" grpId="2" animBg="1"/>
      <p:bldP spid="63" grpId="3" animBg="1"/>
      <p:bldP spid="63" grpId="4" animBg="1"/>
      <p:bldP spid="63" grpId="5" animBg="1"/>
      <p:bldP spid="64" grpId="0" animBg="1"/>
      <p:bldP spid="64" grpId="1" animBg="1"/>
      <p:bldP spid="64" grpId="2" animBg="1"/>
      <p:bldP spid="64" grpId="3" animBg="1"/>
      <p:bldP spid="64" grpId="4" animBg="1"/>
      <p:bldP spid="64" grpId="5" animBg="1"/>
      <p:bldP spid="65" grpId="0" animBg="1"/>
      <p:bldP spid="65" grpId="1" animBg="1"/>
      <p:bldP spid="65" grpId="2" animBg="1"/>
      <p:bldP spid="65" grpId="3" animBg="1"/>
      <p:bldP spid="65" grpId="4" animBg="1"/>
      <p:bldP spid="65" grpId="5" animBg="1"/>
      <p:bldP spid="66" grpId="0" animBg="1"/>
      <p:bldP spid="66" grpId="1" animBg="1"/>
      <p:bldP spid="66" grpId="2" animBg="1"/>
      <p:bldP spid="66" grpId="3" animBg="1"/>
      <p:bldP spid="66" grpId="4" animBg="1"/>
      <p:bldP spid="66" grpId="5" animBg="1"/>
      <p:bldP spid="67" grpId="0" animBg="1"/>
      <p:bldP spid="67" grpId="1" animBg="1"/>
      <p:bldP spid="67" grpId="2" animBg="1"/>
      <p:bldP spid="67" grpId="3" animBg="1"/>
      <p:bldP spid="67" grpId="4" animBg="1"/>
      <p:bldP spid="67" grpId="5" animBg="1"/>
      <p:bldP spid="68" grpId="0" animBg="1"/>
      <p:bldP spid="68" grpId="1" animBg="1"/>
      <p:bldP spid="68" grpId="2" animBg="1"/>
      <p:bldP spid="68" grpId="3" animBg="1"/>
      <p:bldP spid="68" grpId="4" animBg="1"/>
      <p:bldP spid="68" grpId="5" animBg="1"/>
      <p:bldP spid="69" grpId="0" animBg="1"/>
      <p:bldP spid="69" grpId="1" animBg="1"/>
      <p:bldP spid="69" grpId="2" animBg="1"/>
      <p:bldP spid="69" grpId="3" animBg="1"/>
      <p:bldP spid="69" grpId="4" animBg="1"/>
      <p:bldP spid="69" grpId="5" animBg="1"/>
      <p:bldP spid="70" grpId="0" animBg="1"/>
      <p:bldP spid="70" grpId="1" animBg="1"/>
      <p:bldP spid="70" grpId="2" animBg="1"/>
      <p:bldP spid="70" grpId="3" animBg="1"/>
      <p:bldP spid="70" grpId="4" animBg="1"/>
      <p:bldP spid="70" grpId="5" animBg="1"/>
      <p:bldP spid="71" grpId="0" animBg="1"/>
      <p:bldP spid="71" grpId="1" animBg="1"/>
      <p:bldP spid="71" grpId="2" animBg="1"/>
      <p:bldP spid="71" grpId="3" animBg="1"/>
      <p:bldP spid="71" grpId="4" animBg="1"/>
      <p:bldP spid="71" grpId="5" animBg="1"/>
      <p:bldP spid="72" grpId="0" animBg="1"/>
      <p:bldP spid="72" grpId="1" animBg="1"/>
      <p:bldP spid="72" grpId="2" animBg="1"/>
      <p:bldP spid="72" grpId="3" animBg="1"/>
      <p:bldP spid="72" grpId="4" animBg="1"/>
      <p:bldP spid="72" grpId="5" animBg="1"/>
      <p:bldP spid="73" grpId="0"/>
      <p:bldP spid="74"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gradFill flip="none" rotWithShape="1">
            <a:gsLst>
              <a:gs pos="0">
                <a:srgbClr val="361B00"/>
              </a:gs>
              <a:gs pos="50000">
                <a:srgbClr val="996600">
                  <a:shade val="67500"/>
                  <a:satMod val="115000"/>
                </a:srgbClr>
              </a:gs>
              <a:gs pos="100000">
                <a:srgbClr val="996600">
                  <a:shade val="100000"/>
                  <a:satMod val="115000"/>
                </a:srgbClr>
              </a:gs>
            </a:gsLst>
            <a:path path="circle">
              <a:fillToRect l="50000" t="50000" r="50000" b="50000"/>
            </a:path>
            <a:tileRect/>
          </a:gradFill>
        </p:spPr>
        <p:txBody>
          <a:bodyPr/>
          <a:lstStyle/>
          <a:p>
            <a:endParaRPr lang="es-ES" dirty="0"/>
          </a:p>
        </p:txBody>
      </p:sp>
      <p:pic>
        <p:nvPicPr>
          <p:cNvPr id="4" name="3 Imagen" descr="2048 (13).jpg"/>
          <p:cNvPicPr>
            <a:picLocks noChangeAspect="1"/>
          </p:cNvPicPr>
          <p:nvPr/>
        </p:nvPicPr>
        <p:blipFill>
          <a:blip r:embed="rId2"/>
          <a:stretch>
            <a:fillRect/>
          </a:stretch>
        </p:blipFill>
        <p:spPr>
          <a:xfrm>
            <a:off x="-26789" y="0"/>
            <a:ext cx="9170789" cy="6858000"/>
          </a:xfrm>
          <a:prstGeom prst="rect">
            <a:avLst/>
          </a:prstGeom>
        </p:spPr>
      </p:pic>
      <p:sp>
        <p:nvSpPr>
          <p:cNvPr id="5" name="4 Terminador"/>
          <p:cNvSpPr/>
          <p:nvPr/>
        </p:nvSpPr>
        <p:spPr>
          <a:xfrm>
            <a:off x="785786" y="3357562"/>
            <a:ext cx="1928826" cy="214314"/>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erminador"/>
          <p:cNvSpPr/>
          <p:nvPr/>
        </p:nvSpPr>
        <p:spPr>
          <a:xfrm>
            <a:off x="6572264" y="3357562"/>
            <a:ext cx="1928826" cy="214314"/>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erminador"/>
          <p:cNvSpPr/>
          <p:nvPr/>
        </p:nvSpPr>
        <p:spPr>
          <a:xfrm>
            <a:off x="785786" y="3143248"/>
            <a:ext cx="1928826" cy="214314"/>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erminador"/>
          <p:cNvSpPr/>
          <p:nvPr/>
        </p:nvSpPr>
        <p:spPr>
          <a:xfrm>
            <a:off x="785786" y="2928934"/>
            <a:ext cx="1928826" cy="214314"/>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erminador"/>
          <p:cNvSpPr/>
          <p:nvPr/>
        </p:nvSpPr>
        <p:spPr>
          <a:xfrm>
            <a:off x="785786" y="2714620"/>
            <a:ext cx="1928826" cy="214314"/>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erminador"/>
          <p:cNvSpPr/>
          <p:nvPr/>
        </p:nvSpPr>
        <p:spPr>
          <a:xfrm>
            <a:off x="857224" y="2500306"/>
            <a:ext cx="1928826" cy="214314"/>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erminador"/>
          <p:cNvSpPr/>
          <p:nvPr/>
        </p:nvSpPr>
        <p:spPr>
          <a:xfrm>
            <a:off x="928662" y="2285992"/>
            <a:ext cx="1928826" cy="214314"/>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erminador"/>
          <p:cNvSpPr/>
          <p:nvPr/>
        </p:nvSpPr>
        <p:spPr>
          <a:xfrm>
            <a:off x="1071538" y="2071678"/>
            <a:ext cx="1785950" cy="214314"/>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erminador"/>
          <p:cNvSpPr/>
          <p:nvPr/>
        </p:nvSpPr>
        <p:spPr>
          <a:xfrm>
            <a:off x="1142976" y="1857364"/>
            <a:ext cx="1785950" cy="214314"/>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erminador"/>
          <p:cNvSpPr/>
          <p:nvPr/>
        </p:nvSpPr>
        <p:spPr>
          <a:xfrm>
            <a:off x="1285852" y="1643050"/>
            <a:ext cx="1785950" cy="214314"/>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erminador"/>
          <p:cNvSpPr/>
          <p:nvPr/>
        </p:nvSpPr>
        <p:spPr>
          <a:xfrm>
            <a:off x="1428728" y="1428736"/>
            <a:ext cx="1714512" cy="214314"/>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erminador"/>
          <p:cNvSpPr/>
          <p:nvPr/>
        </p:nvSpPr>
        <p:spPr>
          <a:xfrm>
            <a:off x="1571604" y="1214422"/>
            <a:ext cx="1714512" cy="214314"/>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erminador"/>
          <p:cNvSpPr/>
          <p:nvPr/>
        </p:nvSpPr>
        <p:spPr>
          <a:xfrm>
            <a:off x="1785918" y="1000108"/>
            <a:ext cx="1571636" cy="214314"/>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erminador"/>
          <p:cNvSpPr/>
          <p:nvPr/>
        </p:nvSpPr>
        <p:spPr>
          <a:xfrm>
            <a:off x="2000232" y="785794"/>
            <a:ext cx="1571636" cy="214314"/>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erminador"/>
          <p:cNvSpPr/>
          <p:nvPr/>
        </p:nvSpPr>
        <p:spPr>
          <a:xfrm>
            <a:off x="2357422" y="571480"/>
            <a:ext cx="1428760" cy="214314"/>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erminador"/>
          <p:cNvSpPr/>
          <p:nvPr/>
        </p:nvSpPr>
        <p:spPr>
          <a:xfrm>
            <a:off x="2714612" y="357166"/>
            <a:ext cx="1285884" cy="214314"/>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erminador"/>
          <p:cNvSpPr/>
          <p:nvPr/>
        </p:nvSpPr>
        <p:spPr>
          <a:xfrm>
            <a:off x="3143240" y="214290"/>
            <a:ext cx="1000132" cy="214314"/>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erminador"/>
          <p:cNvSpPr/>
          <p:nvPr/>
        </p:nvSpPr>
        <p:spPr>
          <a:xfrm>
            <a:off x="3428992" y="142852"/>
            <a:ext cx="928694" cy="142852"/>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erminador"/>
          <p:cNvSpPr/>
          <p:nvPr/>
        </p:nvSpPr>
        <p:spPr>
          <a:xfrm>
            <a:off x="3786182" y="0"/>
            <a:ext cx="928694" cy="142852"/>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erminador"/>
          <p:cNvSpPr/>
          <p:nvPr/>
        </p:nvSpPr>
        <p:spPr>
          <a:xfrm>
            <a:off x="6572264" y="3143248"/>
            <a:ext cx="1928826" cy="214314"/>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erminador"/>
          <p:cNvSpPr/>
          <p:nvPr/>
        </p:nvSpPr>
        <p:spPr>
          <a:xfrm>
            <a:off x="6572264" y="2928934"/>
            <a:ext cx="1928826" cy="214314"/>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erminador"/>
          <p:cNvSpPr/>
          <p:nvPr/>
        </p:nvSpPr>
        <p:spPr>
          <a:xfrm>
            <a:off x="6500826" y="2714620"/>
            <a:ext cx="1928826" cy="214314"/>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erminador"/>
          <p:cNvSpPr/>
          <p:nvPr/>
        </p:nvSpPr>
        <p:spPr>
          <a:xfrm>
            <a:off x="6500826" y="2500306"/>
            <a:ext cx="1928826" cy="214314"/>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erminador"/>
          <p:cNvSpPr/>
          <p:nvPr/>
        </p:nvSpPr>
        <p:spPr>
          <a:xfrm>
            <a:off x="6429388" y="2285992"/>
            <a:ext cx="1928826" cy="214314"/>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erminador"/>
          <p:cNvSpPr/>
          <p:nvPr/>
        </p:nvSpPr>
        <p:spPr>
          <a:xfrm>
            <a:off x="6357950" y="2071678"/>
            <a:ext cx="1928826" cy="214314"/>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erminador"/>
          <p:cNvSpPr/>
          <p:nvPr/>
        </p:nvSpPr>
        <p:spPr>
          <a:xfrm>
            <a:off x="6286512" y="1857364"/>
            <a:ext cx="1857388" cy="214314"/>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erminador"/>
          <p:cNvSpPr/>
          <p:nvPr/>
        </p:nvSpPr>
        <p:spPr>
          <a:xfrm>
            <a:off x="6143636" y="1643050"/>
            <a:ext cx="1857388" cy="214314"/>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erminador"/>
          <p:cNvSpPr/>
          <p:nvPr/>
        </p:nvSpPr>
        <p:spPr>
          <a:xfrm>
            <a:off x="6000760" y="1428736"/>
            <a:ext cx="1857388" cy="214314"/>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erminador"/>
          <p:cNvSpPr/>
          <p:nvPr/>
        </p:nvSpPr>
        <p:spPr>
          <a:xfrm>
            <a:off x="5929322" y="1214422"/>
            <a:ext cx="1714512" cy="214314"/>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erminador"/>
          <p:cNvSpPr/>
          <p:nvPr/>
        </p:nvSpPr>
        <p:spPr>
          <a:xfrm>
            <a:off x="5715008" y="1000108"/>
            <a:ext cx="1714512" cy="214314"/>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erminador"/>
          <p:cNvSpPr/>
          <p:nvPr/>
        </p:nvSpPr>
        <p:spPr>
          <a:xfrm>
            <a:off x="5572132" y="785794"/>
            <a:ext cx="1714512" cy="214314"/>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erminador"/>
          <p:cNvSpPr/>
          <p:nvPr/>
        </p:nvSpPr>
        <p:spPr>
          <a:xfrm>
            <a:off x="5429256" y="571480"/>
            <a:ext cx="1571636" cy="214314"/>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erminador"/>
          <p:cNvSpPr/>
          <p:nvPr/>
        </p:nvSpPr>
        <p:spPr>
          <a:xfrm>
            <a:off x="5286380" y="357166"/>
            <a:ext cx="1285884" cy="214314"/>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erminador"/>
          <p:cNvSpPr/>
          <p:nvPr/>
        </p:nvSpPr>
        <p:spPr>
          <a:xfrm>
            <a:off x="5072066" y="285728"/>
            <a:ext cx="1143008" cy="142876"/>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erminador"/>
          <p:cNvSpPr/>
          <p:nvPr/>
        </p:nvSpPr>
        <p:spPr>
          <a:xfrm>
            <a:off x="4786314" y="142852"/>
            <a:ext cx="1143008" cy="142876"/>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erminador"/>
          <p:cNvSpPr/>
          <p:nvPr/>
        </p:nvSpPr>
        <p:spPr>
          <a:xfrm>
            <a:off x="4643438" y="0"/>
            <a:ext cx="1143008" cy="142876"/>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erminador"/>
          <p:cNvSpPr/>
          <p:nvPr/>
        </p:nvSpPr>
        <p:spPr>
          <a:xfrm>
            <a:off x="6572264" y="3571876"/>
            <a:ext cx="1928826" cy="214314"/>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erminador"/>
          <p:cNvSpPr/>
          <p:nvPr/>
        </p:nvSpPr>
        <p:spPr>
          <a:xfrm>
            <a:off x="6572264" y="3786190"/>
            <a:ext cx="1928826" cy="214314"/>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erminador"/>
          <p:cNvSpPr/>
          <p:nvPr/>
        </p:nvSpPr>
        <p:spPr>
          <a:xfrm>
            <a:off x="6500826" y="4000504"/>
            <a:ext cx="1928826" cy="214314"/>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erminador"/>
          <p:cNvSpPr/>
          <p:nvPr/>
        </p:nvSpPr>
        <p:spPr>
          <a:xfrm>
            <a:off x="6500826" y="4214818"/>
            <a:ext cx="1928826" cy="214314"/>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erminador"/>
          <p:cNvSpPr/>
          <p:nvPr/>
        </p:nvSpPr>
        <p:spPr>
          <a:xfrm>
            <a:off x="6429388" y="4429132"/>
            <a:ext cx="1928826" cy="214314"/>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erminador"/>
          <p:cNvSpPr/>
          <p:nvPr/>
        </p:nvSpPr>
        <p:spPr>
          <a:xfrm>
            <a:off x="6286512" y="4643446"/>
            <a:ext cx="1928826" cy="214314"/>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erminador"/>
          <p:cNvSpPr/>
          <p:nvPr/>
        </p:nvSpPr>
        <p:spPr>
          <a:xfrm>
            <a:off x="6215074" y="4857760"/>
            <a:ext cx="1928826" cy="214314"/>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erminador"/>
          <p:cNvSpPr/>
          <p:nvPr/>
        </p:nvSpPr>
        <p:spPr>
          <a:xfrm>
            <a:off x="6143636" y="5072074"/>
            <a:ext cx="1785950" cy="214314"/>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erminador"/>
          <p:cNvSpPr/>
          <p:nvPr/>
        </p:nvSpPr>
        <p:spPr>
          <a:xfrm>
            <a:off x="6000760" y="5286388"/>
            <a:ext cx="1785950" cy="214314"/>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erminador"/>
          <p:cNvSpPr/>
          <p:nvPr/>
        </p:nvSpPr>
        <p:spPr>
          <a:xfrm>
            <a:off x="5786446" y="5500702"/>
            <a:ext cx="1785950" cy="214314"/>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erminador"/>
          <p:cNvSpPr/>
          <p:nvPr/>
        </p:nvSpPr>
        <p:spPr>
          <a:xfrm>
            <a:off x="5643570" y="5715016"/>
            <a:ext cx="1785950" cy="214314"/>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erminador"/>
          <p:cNvSpPr/>
          <p:nvPr/>
        </p:nvSpPr>
        <p:spPr>
          <a:xfrm>
            <a:off x="5357818" y="5929330"/>
            <a:ext cx="1785950" cy="214314"/>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erminador"/>
          <p:cNvSpPr/>
          <p:nvPr/>
        </p:nvSpPr>
        <p:spPr>
          <a:xfrm>
            <a:off x="5214942" y="6143644"/>
            <a:ext cx="1643074" cy="214314"/>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erminador"/>
          <p:cNvSpPr/>
          <p:nvPr/>
        </p:nvSpPr>
        <p:spPr>
          <a:xfrm>
            <a:off x="4929190" y="6429396"/>
            <a:ext cx="1428760" cy="142876"/>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erminador"/>
          <p:cNvSpPr/>
          <p:nvPr/>
        </p:nvSpPr>
        <p:spPr>
          <a:xfrm>
            <a:off x="4786314" y="6572272"/>
            <a:ext cx="1143008" cy="142876"/>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erminador"/>
          <p:cNvSpPr/>
          <p:nvPr/>
        </p:nvSpPr>
        <p:spPr>
          <a:xfrm>
            <a:off x="4643438" y="6715148"/>
            <a:ext cx="928694" cy="142852"/>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erminador"/>
          <p:cNvSpPr/>
          <p:nvPr/>
        </p:nvSpPr>
        <p:spPr>
          <a:xfrm>
            <a:off x="785786" y="3571876"/>
            <a:ext cx="1928826" cy="214314"/>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erminador"/>
          <p:cNvSpPr/>
          <p:nvPr/>
        </p:nvSpPr>
        <p:spPr>
          <a:xfrm>
            <a:off x="857224" y="3786190"/>
            <a:ext cx="1928826" cy="214314"/>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erminador"/>
          <p:cNvSpPr/>
          <p:nvPr/>
        </p:nvSpPr>
        <p:spPr>
          <a:xfrm>
            <a:off x="928662" y="4000504"/>
            <a:ext cx="1928826" cy="214314"/>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erminador"/>
          <p:cNvSpPr/>
          <p:nvPr/>
        </p:nvSpPr>
        <p:spPr>
          <a:xfrm>
            <a:off x="928662" y="4214818"/>
            <a:ext cx="1928826" cy="214314"/>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erminador"/>
          <p:cNvSpPr/>
          <p:nvPr/>
        </p:nvSpPr>
        <p:spPr>
          <a:xfrm>
            <a:off x="1000100" y="4429132"/>
            <a:ext cx="1928826" cy="214314"/>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erminador"/>
          <p:cNvSpPr/>
          <p:nvPr/>
        </p:nvSpPr>
        <p:spPr>
          <a:xfrm>
            <a:off x="1071538" y="4643446"/>
            <a:ext cx="1928826" cy="214314"/>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erminador"/>
          <p:cNvSpPr/>
          <p:nvPr/>
        </p:nvSpPr>
        <p:spPr>
          <a:xfrm>
            <a:off x="1214414" y="4857760"/>
            <a:ext cx="1928826" cy="214314"/>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erminador"/>
          <p:cNvSpPr/>
          <p:nvPr/>
        </p:nvSpPr>
        <p:spPr>
          <a:xfrm>
            <a:off x="1357290" y="5072074"/>
            <a:ext cx="1928826" cy="214314"/>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erminador"/>
          <p:cNvSpPr/>
          <p:nvPr/>
        </p:nvSpPr>
        <p:spPr>
          <a:xfrm>
            <a:off x="1500166" y="5286388"/>
            <a:ext cx="1928826" cy="214314"/>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erminador"/>
          <p:cNvSpPr/>
          <p:nvPr/>
        </p:nvSpPr>
        <p:spPr>
          <a:xfrm>
            <a:off x="1714480" y="5500702"/>
            <a:ext cx="1785950" cy="214314"/>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erminador"/>
          <p:cNvSpPr/>
          <p:nvPr/>
        </p:nvSpPr>
        <p:spPr>
          <a:xfrm>
            <a:off x="1928794" y="5715016"/>
            <a:ext cx="1785950" cy="214314"/>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erminador"/>
          <p:cNvSpPr/>
          <p:nvPr/>
        </p:nvSpPr>
        <p:spPr>
          <a:xfrm>
            <a:off x="2143108" y="5929330"/>
            <a:ext cx="1643074" cy="214314"/>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erminador"/>
          <p:cNvSpPr/>
          <p:nvPr/>
        </p:nvSpPr>
        <p:spPr>
          <a:xfrm>
            <a:off x="2357422" y="6143644"/>
            <a:ext cx="1643074" cy="214314"/>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Terminador"/>
          <p:cNvSpPr/>
          <p:nvPr/>
        </p:nvSpPr>
        <p:spPr>
          <a:xfrm>
            <a:off x="2786050" y="6357958"/>
            <a:ext cx="1428760" cy="214314"/>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Terminador"/>
          <p:cNvSpPr/>
          <p:nvPr/>
        </p:nvSpPr>
        <p:spPr>
          <a:xfrm>
            <a:off x="3286116" y="6715148"/>
            <a:ext cx="1214446" cy="142852"/>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Terminador"/>
          <p:cNvSpPr/>
          <p:nvPr/>
        </p:nvSpPr>
        <p:spPr>
          <a:xfrm>
            <a:off x="3214678" y="6572272"/>
            <a:ext cx="1214446" cy="142852"/>
          </a:xfrm>
          <a:prstGeom prst="flowChartTerminator">
            <a:avLst/>
          </a:prstGeom>
          <a:gradFill flip="none" rotWithShape="1">
            <a:gsLst>
              <a:gs pos="0">
                <a:srgbClr val="FFF200"/>
              </a:gs>
              <a:gs pos="45000">
                <a:srgbClr val="FF7A00"/>
              </a:gs>
              <a:gs pos="70000">
                <a:srgbClr val="FF0300"/>
              </a:gs>
              <a:gs pos="100000">
                <a:srgbClr val="4D0808"/>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Terminador"/>
          <p:cNvSpPr/>
          <p:nvPr/>
        </p:nvSpPr>
        <p:spPr>
          <a:xfrm>
            <a:off x="5143504" y="6286520"/>
            <a:ext cx="1428760" cy="142876"/>
          </a:xfrm>
          <a:prstGeom prst="flowChartTerminator">
            <a:avLst/>
          </a:prstGeom>
          <a:gradFill flip="none" rotWithShape="1">
            <a:gsLst>
              <a:gs pos="0">
                <a:srgbClr val="FFF200"/>
              </a:gs>
              <a:gs pos="45000">
                <a:srgbClr val="FF7A00"/>
              </a:gs>
              <a:gs pos="70000">
                <a:srgbClr val="FF0300"/>
              </a:gs>
              <a:gs pos="100000">
                <a:srgbClr val="4D0808"/>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4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4"/>
                                        </p:tgtEl>
                                        <p:attrNameLst>
                                          <p:attrName>style.opacity</p:attrName>
                                        </p:attrNameLst>
                                      </p:cBhvr>
                                      <p:to>
                                        <p:strVal val="0"/>
                                      </p:to>
                                    </p:set>
                                    <p:animEffect filter="image" prLst="opacity: 0">
                                      <p:cBhvr rctx="IE">
                                        <p:cTn id="7" dur="indefinite"/>
                                        <p:tgtEl>
                                          <p:spTgt spid="74"/>
                                        </p:tgtEl>
                                      </p:cBhvr>
                                    </p:animEffect>
                                  </p:childTnLst>
                                </p:cTn>
                              </p:par>
                              <p:par>
                                <p:cTn id="8" presetID="2" presetClass="entr" presetSubtype="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1+#ppt_w/2"/>
                                          </p:val>
                                        </p:tav>
                                        <p:tav tm="100000">
                                          <p:val>
                                            <p:strVal val="#ppt_x"/>
                                          </p:val>
                                        </p:tav>
                                      </p:tavLst>
                                    </p:anim>
                                    <p:anim calcmode="lin" valueType="num">
                                      <p:cBhvr additive="base">
                                        <p:cTn id="11" dur="3000" fill="hold"/>
                                        <p:tgtEl>
                                          <p:spTgt spid="5"/>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3000" fill="hold"/>
                                        <p:tgtEl>
                                          <p:spTgt spid="7"/>
                                        </p:tgtEl>
                                        <p:attrNameLst>
                                          <p:attrName>ppt_x</p:attrName>
                                        </p:attrNameLst>
                                      </p:cBhvr>
                                      <p:tavLst>
                                        <p:tav tm="0">
                                          <p:val>
                                            <p:strVal val="1+#ppt_w/2"/>
                                          </p:val>
                                        </p:tav>
                                        <p:tav tm="100000">
                                          <p:val>
                                            <p:strVal val="#ppt_x"/>
                                          </p:val>
                                        </p:tav>
                                      </p:tavLst>
                                    </p:anim>
                                    <p:anim calcmode="lin" valueType="num">
                                      <p:cBhvr additive="base">
                                        <p:cTn id="15" dur="3000" fill="hold"/>
                                        <p:tgtEl>
                                          <p:spTgt spid="7"/>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 calcmode="lin" valueType="num">
                                      <p:cBhvr additive="base">
                                        <p:cTn id="18" dur="3000" fill="hold"/>
                                        <p:tgtEl>
                                          <p:spTgt spid="8"/>
                                        </p:tgtEl>
                                        <p:attrNameLst>
                                          <p:attrName>ppt_x</p:attrName>
                                        </p:attrNameLst>
                                      </p:cBhvr>
                                      <p:tavLst>
                                        <p:tav tm="0">
                                          <p:val>
                                            <p:strVal val="1+#ppt_w/2"/>
                                          </p:val>
                                        </p:tav>
                                        <p:tav tm="100000">
                                          <p:val>
                                            <p:strVal val="#ppt_x"/>
                                          </p:val>
                                        </p:tav>
                                      </p:tavLst>
                                    </p:anim>
                                    <p:anim calcmode="lin" valueType="num">
                                      <p:cBhvr additive="base">
                                        <p:cTn id="19" dur="3000" fill="hold"/>
                                        <p:tgtEl>
                                          <p:spTgt spid="8"/>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3000" fill="hold"/>
                                        <p:tgtEl>
                                          <p:spTgt spid="9"/>
                                        </p:tgtEl>
                                        <p:attrNameLst>
                                          <p:attrName>ppt_x</p:attrName>
                                        </p:attrNameLst>
                                      </p:cBhvr>
                                      <p:tavLst>
                                        <p:tav tm="0">
                                          <p:val>
                                            <p:strVal val="1+#ppt_w/2"/>
                                          </p:val>
                                        </p:tav>
                                        <p:tav tm="100000">
                                          <p:val>
                                            <p:strVal val="#ppt_x"/>
                                          </p:val>
                                        </p:tav>
                                      </p:tavLst>
                                    </p:anim>
                                    <p:anim calcmode="lin" valueType="num">
                                      <p:cBhvr additive="base">
                                        <p:cTn id="23" dur="3000" fill="hold"/>
                                        <p:tgtEl>
                                          <p:spTgt spid="9"/>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10"/>
                                        </p:tgtEl>
                                        <p:attrNameLst>
                                          <p:attrName>style.visibility</p:attrName>
                                        </p:attrNameLst>
                                      </p:cBhvr>
                                      <p:to>
                                        <p:strVal val="visible"/>
                                      </p:to>
                                    </p:set>
                                    <p:anim calcmode="lin" valueType="num">
                                      <p:cBhvr additive="base">
                                        <p:cTn id="26" dur="3000" fill="hold"/>
                                        <p:tgtEl>
                                          <p:spTgt spid="10"/>
                                        </p:tgtEl>
                                        <p:attrNameLst>
                                          <p:attrName>ppt_x</p:attrName>
                                        </p:attrNameLst>
                                      </p:cBhvr>
                                      <p:tavLst>
                                        <p:tav tm="0">
                                          <p:val>
                                            <p:strVal val="1+#ppt_w/2"/>
                                          </p:val>
                                        </p:tav>
                                        <p:tav tm="100000">
                                          <p:val>
                                            <p:strVal val="#ppt_x"/>
                                          </p:val>
                                        </p:tav>
                                      </p:tavLst>
                                    </p:anim>
                                    <p:anim calcmode="lin" valueType="num">
                                      <p:cBhvr additive="base">
                                        <p:cTn id="27" dur="3000" fill="hold"/>
                                        <p:tgtEl>
                                          <p:spTgt spid="10"/>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1"/>
                                        </p:tgtEl>
                                        <p:attrNameLst>
                                          <p:attrName>style.visibility</p:attrName>
                                        </p:attrNameLst>
                                      </p:cBhvr>
                                      <p:to>
                                        <p:strVal val="visible"/>
                                      </p:to>
                                    </p:set>
                                    <p:anim calcmode="lin" valueType="num">
                                      <p:cBhvr additive="base">
                                        <p:cTn id="30" dur="3000" fill="hold"/>
                                        <p:tgtEl>
                                          <p:spTgt spid="11"/>
                                        </p:tgtEl>
                                        <p:attrNameLst>
                                          <p:attrName>ppt_x</p:attrName>
                                        </p:attrNameLst>
                                      </p:cBhvr>
                                      <p:tavLst>
                                        <p:tav tm="0">
                                          <p:val>
                                            <p:strVal val="1+#ppt_w/2"/>
                                          </p:val>
                                        </p:tav>
                                        <p:tav tm="100000">
                                          <p:val>
                                            <p:strVal val="#ppt_x"/>
                                          </p:val>
                                        </p:tav>
                                      </p:tavLst>
                                    </p:anim>
                                    <p:anim calcmode="lin" valueType="num">
                                      <p:cBhvr additive="base">
                                        <p:cTn id="31" dur="3000" fill="hold"/>
                                        <p:tgtEl>
                                          <p:spTgt spid="11"/>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12"/>
                                        </p:tgtEl>
                                        <p:attrNameLst>
                                          <p:attrName>style.visibility</p:attrName>
                                        </p:attrNameLst>
                                      </p:cBhvr>
                                      <p:to>
                                        <p:strVal val="visible"/>
                                      </p:to>
                                    </p:set>
                                    <p:anim calcmode="lin" valueType="num">
                                      <p:cBhvr additive="base">
                                        <p:cTn id="34" dur="3000" fill="hold"/>
                                        <p:tgtEl>
                                          <p:spTgt spid="12"/>
                                        </p:tgtEl>
                                        <p:attrNameLst>
                                          <p:attrName>ppt_x</p:attrName>
                                        </p:attrNameLst>
                                      </p:cBhvr>
                                      <p:tavLst>
                                        <p:tav tm="0">
                                          <p:val>
                                            <p:strVal val="1+#ppt_w/2"/>
                                          </p:val>
                                        </p:tav>
                                        <p:tav tm="100000">
                                          <p:val>
                                            <p:strVal val="#ppt_x"/>
                                          </p:val>
                                        </p:tav>
                                      </p:tavLst>
                                    </p:anim>
                                    <p:anim calcmode="lin" valueType="num">
                                      <p:cBhvr additive="base">
                                        <p:cTn id="35" dur="3000" fill="hold"/>
                                        <p:tgtEl>
                                          <p:spTgt spid="12"/>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3"/>
                                        </p:tgtEl>
                                        <p:attrNameLst>
                                          <p:attrName>style.visibility</p:attrName>
                                        </p:attrNameLst>
                                      </p:cBhvr>
                                      <p:to>
                                        <p:strVal val="visible"/>
                                      </p:to>
                                    </p:set>
                                    <p:anim calcmode="lin" valueType="num">
                                      <p:cBhvr additive="base">
                                        <p:cTn id="38" dur="3000" fill="hold"/>
                                        <p:tgtEl>
                                          <p:spTgt spid="13"/>
                                        </p:tgtEl>
                                        <p:attrNameLst>
                                          <p:attrName>ppt_x</p:attrName>
                                        </p:attrNameLst>
                                      </p:cBhvr>
                                      <p:tavLst>
                                        <p:tav tm="0">
                                          <p:val>
                                            <p:strVal val="1+#ppt_w/2"/>
                                          </p:val>
                                        </p:tav>
                                        <p:tav tm="100000">
                                          <p:val>
                                            <p:strVal val="#ppt_x"/>
                                          </p:val>
                                        </p:tav>
                                      </p:tavLst>
                                    </p:anim>
                                    <p:anim calcmode="lin" valueType="num">
                                      <p:cBhvr additive="base">
                                        <p:cTn id="39" dur="3000" fill="hold"/>
                                        <p:tgtEl>
                                          <p:spTgt spid="13"/>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4"/>
                                        </p:tgtEl>
                                        <p:attrNameLst>
                                          <p:attrName>style.visibility</p:attrName>
                                        </p:attrNameLst>
                                      </p:cBhvr>
                                      <p:to>
                                        <p:strVal val="visible"/>
                                      </p:to>
                                    </p:set>
                                    <p:anim calcmode="lin" valueType="num">
                                      <p:cBhvr additive="base">
                                        <p:cTn id="42" dur="3000" fill="hold"/>
                                        <p:tgtEl>
                                          <p:spTgt spid="14"/>
                                        </p:tgtEl>
                                        <p:attrNameLst>
                                          <p:attrName>ppt_x</p:attrName>
                                        </p:attrNameLst>
                                      </p:cBhvr>
                                      <p:tavLst>
                                        <p:tav tm="0">
                                          <p:val>
                                            <p:strVal val="1+#ppt_w/2"/>
                                          </p:val>
                                        </p:tav>
                                        <p:tav tm="100000">
                                          <p:val>
                                            <p:strVal val="#ppt_x"/>
                                          </p:val>
                                        </p:tav>
                                      </p:tavLst>
                                    </p:anim>
                                    <p:anim calcmode="lin" valueType="num">
                                      <p:cBhvr additive="base">
                                        <p:cTn id="43" dur="3000" fill="hold"/>
                                        <p:tgtEl>
                                          <p:spTgt spid="14"/>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additive="base">
                                        <p:cTn id="46" dur="3000" fill="hold"/>
                                        <p:tgtEl>
                                          <p:spTgt spid="15"/>
                                        </p:tgtEl>
                                        <p:attrNameLst>
                                          <p:attrName>ppt_x</p:attrName>
                                        </p:attrNameLst>
                                      </p:cBhvr>
                                      <p:tavLst>
                                        <p:tav tm="0">
                                          <p:val>
                                            <p:strVal val="1+#ppt_w/2"/>
                                          </p:val>
                                        </p:tav>
                                        <p:tav tm="100000">
                                          <p:val>
                                            <p:strVal val="#ppt_x"/>
                                          </p:val>
                                        </p:tav>
                                      </p:tavLst>
                                    </p:anim>
                                    <p:anim calcmode="lin" valueType="num">
                                      <p:cBhvr additive="base">
                                        <p:cTn id="47" dur="3000" fill="hold"/>
                                        <p:tgtEl>
                                          <p:spTgt spid="15"/>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16"/>
                                        </p:tgtEl>
                                        <p:attrNameLst>
                                          <p:attrName>style.visibility</p:attrName>
                                        </p:attrNameLst>
                                      </p:cBhvr>
                                      <p:to>
                                        <p:strVal val="visible"/>
                                      </p:to>
                                    </p:set>
                                    <p:anim calcmode="lin" valueType="num">
                                      <p:cBhvr additive="base">
                                        <p:cTn id="50" dur="3000" fill="hold"/>
                                        <p:tgtEl>
                                          <p:spTgt spid="16"/>
                                        </p:tgtEl>
                                        <p:attrNameLst>
                                          <p:attrName>ppt_x</p:attrName>
                                        </p:attrNameLst>
                                      </p:cBhvr>
                                      <p:tavLst>
                                        <p:tav tm="0">
                                          <p:val>
                                            <p:strVal val="1+#ppt_w/2"/>
                                          </p:val>
                                        </p:tav>
                                        <p:tav tm="100000">
                                          <p:val>
                                            <p:strVal val="#ppt_x"/>
                                          </p:val>
                                        </p:tav>
                                      </p:tavLst>
                                    </p:anim>
                                    <p:anim calcmode="lin" valueType="num">
                                      <p:cBhvr additive="base">
                                        <p:cTn id="51" dur="3000" fill="hold"/>
                                        <p:tgtEl>
                                          <p:spTgt spid="16"/>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7"/>
                                        </p:tgtEl>
                                        <p:attrNameLst>
                                          <p:attrName>style.visibility</p:attrName>
                                        </p:attrNameLst>
                                      </p:cBhvr>
                                      <p:to>
                                        <p:strVal val="visible"/>
                                      </p:to>
                                    </p:set>
                                    <p:anim calcmode="lin" valueType="num">
                                      <p:cBhvr additive="base">
                                        <p:cTn id="54" dur="3000" fill="hold"/>
                                        <p:tgtEl>
                                          <p:spTgt spid="17"/>
                                        </p:tgtEl>
                                        <p:attrNameLst>
                                          <p:attrName>ppt_x</p:attrName>
                                        </p:attrNameLst>
                                      </p:cBhvr>
                                      <p:tavLst>
                                        <p:tav tm="0">
                                          <p:val>
                                            <p:strVal val="1+#ppt_w/2"/>
                                          </p:val>
                                        </p:tav>
                                        <p:tav tm="100000">
                                          <p:val>
                                            <p:strVal val="#ppt_x"/>
                                          </p:val>
                                        </p:tav>
                                      </p:tavLst>
                                    </p:anim>
                                    <p:anim calcmode="lin" valueType="num">
                                      <p:cBhvr additive="base">
                                        <p:cTn id="55" dur="3000" fill="hold"/>
                                        <p:tgtEl>
                                          <p:spTgt spid="17"/>
                                        </p:tgtEl>
                                        <p:attrNameLst>
                                          <p:attrName>ppt_y</p:attrName>
                                        </p:attrNameLst>
                                      </p:cBhvr>
                                      <p:tavLst>
                                        <p:tav tm="0">
                                          <p:val>
                                            <p:strVal val="#ppt_y"/>
                                          </p:val>
                                        </p:tav>
                                        <p:tav tm="100000">
                                          <p:val>
                                            <p:strVal val="#ppt_y"/>
                                          </p:val>
                                        </p:tav>
                                      </p:tavLst>
                                    </p:anim>
                                  </p:childTnLst>
                                </p:cTn>
                              </p:par>
                              <p:par>
                                <p:cTn id="56" presetID="2" presetClass="entr" presetSubtype="2" fill="hold" grpId="0" nodeType="withEffect">
                                  <p:stCondLst>
                                    <p:cond delay="0"/>
                                  </p:stCondLst>
                                  <p:childTnLst>
                                    <p:set>
                                      <p:cBhvr>
                                        <p:cTn id="57" dur="1" fill="hold">
                                          <p:stCondLst>
                                            <p:cond delay="0"/>
                                          </p:stCondLst>
                                        </p:cTn>
                                        <p:tgtEl>
                                          <p:spTgt spid="18"/>
                                        </p:tgtEl>
                                        <p:attrNameLst>
                                          <p:attrName>style.visibility</p:attrName>
                                        </p:attrNameLst>
                                      </p:cBhvr>
                                      <p:to>
                                        <p:strVal val="visible"/>
                                      </p:to>
                                    </p:set>
                                    <p:anim calcmode="lin" valueType="num">
                                      <p:cBhvr additive="base">
                                        <p:cTn id="58" dur="3000" fill="hold"/>
                                        <p:tgtEl>
                                          <p:spTgt spid="18"/>
                                        </p:tgtEl>
                                        <p:attrNameLst>
                                          <p:attrName>ppt_x</p:attrName>
                                        </p:attrNameLst>
                                      </p:cBhvr>
                                      <p:tavLst>
                                        <p:tav tm="0">
                                          <p:val>
                                            <p:strVal val="1+#ppt_w/2"/>
                                          </p:val>
                                        </p:tav>
                                        <p:tav tm="100000">
                                          <p:val>
                                            <p:strVal val="#ppt_x"/>
                                          </p:val>
                                        </p:tav>
                                      </p:tavLst>
                                    </p:anim>
                                    <p:anim calcmode="lin" valueType="num">
                                      <p:cBhvr additive="base">
                                        <p:cTn id="59" dur="3000" fill="hold"/>
                                        <p:tgtEl>
                                          <p:spTgt spid="18"/>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9"/>
                                        </p:tgtEl>
                                        <p:attrNameLst>
                                          <p:attrName>style.visibility</p:attrName>
                                        </p:attrNameLst>
                                      </p:cBhvr>
                                      <p:to>
                                        <p:strVal val="visible"/>
                                      </p:to>
                                    </p:set>
                                    <p:anim calcmode="lin" valueType="num">
                                      <p:cBhvr additive="base">
                                        <p:cTn id="62" dur="3000" fill="hold"/>
                                        <p:tgtEl>
                                          <p:spTgt spid="19"/>
                                        </p:tgtEl>
                                        <p:attrNameLst>
                                          <p:attrName>ppt_x</p:attrName>
                                        </p:attrNameLst>
                                      </p:cBhvr>
                                      <p:tavLst>
                                        <p:tav tm="0">
                                          <p:val>
                                            <p:strVal val="1+#ppt_w/2"/>
                                          </p:val>
                                        </p:tav>
                                        <p:tav tm="100000">
                                          <p:val>
                                            <p:strVal val="#ppt_x"/>
                                          </p:val>
                                        </p:tav>
                                      </p:tavLst>
                                    </p:anim>
                                    <p:anim calcmode="lin" valueType="num">
                                      <p:cBhvr additive="base">
                                        <p:cTn id="63" dur="3000" fill="hold"/>
                                        <p:tgtEl>
                                          <p:spTgt spid="19"/>
                                        </p:tgtEl>
                                        <p:attrNameLst>
                                          <p:attrName>ppt_y</p:attrName>
                                        </p:attrNameLst>
                                      </p:cBhvr>
                                      <p:tavLst>
                                        <p:tav tm="0">
                                          <p:val>
                                            <p:strVal val="#ppt_y"/>
                                          </p:val>
                                        </p:tav>
                                        <p:tav tm="100000">
                                          <p:val>
                                            <p:strVal val="#ppt_y"/>
                                          </p:val>
                                        </p:tav>
                                      </p:tavLst>
                                    </p:anim>
                                  </p:childTnLst>
                                </p:cTn>
                              </p:par>
                              <p:par>
                                <p:cTn id="64" presetID="2" presetClass="entr" presetSubtype="2" fill="hold" grpId="0" nodeType="withEffect">
                                  <p:stCondLst>
                                    <p:cond delay="0"/>
                                  </p:stCondLst>
                                  <p:childTnLst>
                                    <p:set>
                                      <p:cBhvr>
                                        <p:cTn id="65" dur="1" fill="hold">
                                          <p:stCondLst>
                                            <p:cond delay="0"/>
                                          </p:stCondLst>
                                        </p:cTn>
                                        <p:tgtEl>
                                          <p:spTgt spid="20"/>
                                        </p:tgtEl>
                                        <p:attrNameLst>
                                          <p:attrName>style.visibility</p:attrName>
                                        </p:attrNameLst>
                                      </p:cBhvr>
                                      <p:to>
                                        <p:strVal val="visible"/>
                                      </p:to>
                                    </p:set>
                                    <p:anim calcmode="lin" valueType="num">
                                      <p:cBhvr additive="base">
                                        <p:cTn id="66" dur="3000" fill="hold"/>
                                        <p:tgtEl>
                                          <p:spTgt spid="20"/>
                                        </p:tgtEl>
                                        <p:attrNameLst>
                                          <p:attrName>ppt_x</p:attrName>
                                        </p:attrNameLst>
                                      </p:cBhvr>
                                      <p:tavLst>
                                        <p:tav tm="0">
                                          <p:val>
                                            <p:strVal val="1+#ppt_w/2"/>
                                          </p:val>
                                        </p:tav>
                                        <p:tav tm="100000">
                                          <p:val>
                                            <p:strVal val="#ppt_x"/>
                                          </p:val>
                                        </p:tav>
                                      </p:tavLst>
                                    </p:anim>
                                    <p:anim calcmode="lin" valueType="num">
                                      <p:cBhvr additive="base">
                                        <p:cTn id="67" dur="3000" fill="hold"/>
                                        <p:tgtEl>
                                          <p:spTgt spid="20"/>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21"/>
                                        </p:tgtEl>
                                        <p:attrNameLst>
                                          <p:attrName>style.visibility</p:attrName>
                                        </p:attrNameLst>
                                      </p:cBhvr>
                                      <p:to>
                                        <p:strVal val="visible"/>
                                      </p:to>
                                    </p:set>
                                    <p:anim calcmode="lin" valueType="num">
                                      <p:cBhvr additive="base">
                                        <p:cTn id="70" dur="3000" fill="hold"/>
                                        <p:tgtEl>
                                          <p:spTgt spid="21"/>
                                        </p:tgtEl>
                                        <p:attrNameLst>
                                          <p:attrName>ppt_x</p:attrName>
                                        </p:attrNameLst>
                                      </p:cBhvr>
                                      <p:tavLst>
                                        <p:tav tm="0">
                                          <p:val>
                                            <p:strVal val="1+#ppt_w/2"/>
                                          </p:val>
                                        </p:tav>
                                        <p:tav tm="100000">
                                          <p:val>
                                            <p:strVal val="#ppt_x"/>
                                          </p:val>
                                        </p:tav>
                                      </p:tavLst>
                                    </p:anim>
                                    <p:anim calcmode="lin" valueType="num">
                                      <p:cBhvr additive="base">
                                        <p:cTn id="71" dur="3000" fill="hold"/>
                                        <p:tgtEl>
                                          <p:spTgt spid="21"/>
                                        </p:tgtEl>
                                        <p:attrNameLst>
                                          <p:attrName>ppt_y</p:attrName>
                                        </p:attrNameLst>
                                      </p:cBhvr>
                                      <p:tavLst>
                                        <p:tav tm="0">
                                          <p:val>
                                            <p:strVal val="#ppt_y"/>
                                          </p:val>
                                        </p:tav>
                                        <p:tav tm="100000">
                                          <p:val>
                                            <p:strVal val="#ppt_y"/>
                                          </p:val>
                                        </p:tav>
                                      </p:tavLst>
                                    </p:anim>
                                  </p:childTnLst>
                                </p:cTn>
                              </p:par>
                              <p:par>
                                <p:cTn id="72" presetID="2" presetClass="entr" presetSubtype="2" fill="hold" grpId="0" nodeType="withEffect">
                                  <p:stCondLst>
                                    <p:cond delay="0"/>
                                  </p:stCondLst>
                                  <p:childTnLst>
                                    <p:set>
                                      <p:cBhvr>
                                        <p:cTn id="73" dur="1" fill="hold">
                                          <p:stCondLst>
                                            <p:cond delay="0"/>
                                          </p:stCondLst>
                                        </p:cTn>
                                        <p:tgtEl>
                                          <p:spTgt spid="22"/>
                                        </p:tgtEl>
                                        <p:attrNameLst>
                                          <p:attrName>style.visibility</p:attrName>
                                        </p:attrNameLst>
                                      </p:cBhvr>
                                      <p:to>
                                        <p:strVal val="visible"/>
                                      </p:to>
                                    </p:set>
                                    <p:anim calcmode="lin" valueType="num">
                                      <p:cBhvr additive="base">
                                        <p:cTn id="74" dur="3000" fill="hold"/>
                                        <p:tgtEl>
                                          <p:spTgt spid="22"/>
                                        </p:tgtEl>
                                        <p:attrNameLst>
                                          <p:attrName>ppt_x</p:attrName>
                                        </p:attrNameLst>
                                      </p:cBhvr>
                                      <p:tavLst>
                                        <p:tav tm="0">
                                          <p:val>
                                            <p:strVal val="1+#ppt_w/2"/>
                                          </p:val>
                                        </p:tav>
                                        <p:tav tm="100000">
                                          <p:val>
                                            <p:strVal val="#ppt_x"/>
                                          </p:val>
                                        </p:tav>
                                      </p:tavLst>
                                    </p:anim>
                                    <p:anim calcmode="lin" valueType="num">
                                      <p:cBhvr additive="base">
                                        <p:cTn id="75" dur="3000" fill="hold"/>
                                        <p:tgtEl>
                                          <p:spTgt spid="22"/>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23"/>
                                        </p:tgtEl>
                                        <p:attrNameLst>
                                          <p:attrName>style.visibility</p:attrName>
                                        </p:attrNameLst>
                                      </p:cBhvr>
                                      <p:to>
                                        <p:strVal val="visible"/>
                                      </p:to>
                                    </p:set>
                                    <p:anim calcmode="lin" valueType="num">
                                      <p:cBhvr additive="base">
                                        <p:cTn id="78" dur="3000" fill="hold"/>
                                        <p:tgtEl>
                                          <p:spTgt spid="23"/>
                                        </p:tgtEl>
                                        <p:attrNameLst>
                                          <p:attrName>ppt_x</p:attrName>
                                        </p:attrNameLst>
                                      </p:cBhvr>
                                      <p:tavLst>
                                        <p:tav tm="0">
                                          <p:val>
                                            <p:strVal val="1+#ppt_w/2"/>
                                          </p:val>
                                        </p:tav>
                                        <p:tav tm="100000">
                                          <p:val>
                                            <p:strVal val="#ppt_x"/>
                                          </p:val>
                                        </p:tav>
                                      </p:tavLst>
                                    </p:anim>
                                    <p:anim calcmode="lin" valueType="num">
                                      <p:cBhvr additive="base">
                                        <p:cTn id="79" dur="3000" fill="hold"/>
                                        <p:tgtEl>
                                          <p:spTgt spid="23"/>
                                        </p:tgtEl>
                                        <p:attrNameLst>
                                          <p:attrName>ppt_y</p:attrName>
                                        </p:attrNameLst>
                                      </p:cBhvr>
                                      <p:tavLst>
                                        <p:tav tm="0">
                                          <p:val>
                                            <p:strVal val="#ppt_y"/>
                                          </p:val>
                                        </p:tav>
                                        <p:tav tm="100000">
                                          <p:val>
                                            <p:strVal val="#ppt_y"/>
                                          </p:val>
                                        </p:tav>
                                      </p:tavLst>
                                    </p:anim>
                                  </p:childTnLst>
                                </p:cTn>
                              </p:par>
                              <p:par>
                                <p:cTn id="80" presetID="2" presetClass="entr" presetSubtype="2" fill="hold" grpId="0" nodeType="withEffect">
                                  <p:stCondLst>
                                    <p:cond delay="0"/>
                                  </p:stCondLst>
                                  <p:childTnLst>
                                    <p:set>
                                      <p:cBhvr>
                                        <p:cTn id="81" dur="1" fill="hold">
                                          <p:stCondLst>
                                            <p:cond delay="0"/>
                                          </p:stCondLst>
                                        </p:cTn>
                                        <p:tgtEl>
                                          <p:spTgt spid="57"/>
                                        </p:tgtEl>
                                        <p:attrNameLst>
                                          <p:attrName>style.visibility</p:attrName>
                                        </p:attrNameLst>
                                      </p:cBhvr>
                                      <p:to>
                                        <p:strVal val="visible"/>
                                      </p:to>
                                    </p:set>
                                    <p:anim calcmode="lin" valueType="num">
                                      <p:cBhvr additive="base">
                                        <p:cTn id="82" dur="3000" fill="hold"/>
                                        <p:tgtEl>
                                          <p:spTgt spid="57"/>
                                        </p:tgtEl>
                                        <p:attrNameLst>
                                          <p:attrName>ppt_x</p:attrName>
                                        </p:attrNameLst>
                                      </p:cBhvr>
                                      <p:tavLst>
                                        <p:tav tm="0">
                                          <p:val>
                                            <p:strVal val="1+#ppt_w/2"/>
                                          </p:val>
                                        </p:tav>
                                        <p:tav tm="100000">
                                          <p:val>
                                            <p:strVal val="#ppt_x"/>
                                          </p:val>
                                        </p:tav>
                                      </p:tavLst>
                                    </p:anim>
                                    <p:anim calcmode="lin" valueType="num">
                                      <p:cBhvr additive="base">
                                        <p:cTn id="83" dur="3000" fill="hold"/>
                                        <p:tgtEl>
                                          <p:spTgt spid="57"/>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58"/>
                                        </p:tgtEl>
                                        <p:attrNameLst>
                                          <p:attrName>style.visibility</p:attrName>
                                        </p:attrNameLst>
                                      </p:cBhvr>
                                      <p:to>
                                        <p:strVal val="visible"/>
                                      </p:to>
                                    </p:set>
                                    <p:anim calcmode="lin" valueType="num">
                                      <p:cBhvr additive="base">
                                        <p:cTn id="86" dur="3000" fill="hold"/>
                                        <p:tgtEl>
                                          <p:spTgt spid="58"/>
                                        </p:tgtEl>
                                        <p:attrNameLst>
                                          <p:attrName>ppt_x</p:attrName>
                                        </p:attrNameLst>
                                      </p:cBhvr>
                                      <p:tavLst>
                                        <p:tav tm="0">
                                          <p:val>
                                            <p:strVal val="1+#ppt_w/2"/>
                                          </p:val>
                                        </p:tav>
                                        <p:tav tm="100000">
                                          <p:val>
                                            <p:strVal val="#ppt_x"/>
                                          </p:val>
                                        </p:tav>
                                      </p:tavLst>
                                    </p:anim>
                                    <p:anim calcmode="lin" valueType="num">
                                      <p:cBhvr additive="base">
                                        <p:cTn id="87" dur="3000" fill="hold"/>
                                        <p:tgtEl>
                                          <p:spTgt spid="58"/>
                                        </p:tgtEl>
                                        <p:attrNameLst>
                                          <p:attrName>ppt_y</p:attrName>
                                        </p:attrNameLst>
                                      </p:cBhvr>
                                      <p:tavLst>
                                        <p:tav tm="0">
                                          <p:val>
                                            <p:strVal val="#ppt_y"/>
                                          </p:val>
                                        </p:tav>
                                        <p:tav tm="100000">
                                          <p:val>
                                            <p:strVal val="#ppt_y"/>
                                          </p:val>
                                        </p:tav>
                                      </p:tavLst>
                                    </p:anim>
                                  </p:childTnLst>
                                </p:cTn>
                              </p:par>
                              <p:par>
                                <p:cTn id="88" presetID="2" presetClass="entr" presetSubtype="2" fill="hold" grpId="0" nodeType="withEffect">
                                  <p:stCondLst>
                                    <p:cond delay="0"/>
                                  </p:stCondLst>
                                  <p:childTnLst>
                                    <p:set>
                                      <p:cBhvr>
                                        <p:cTn id="89" dur="1" fill="hold">
                                          <p:stCondLst>
                                            <p:cond delay="0"/>
                                          </p:stCondLst>
                                        </p:cTn>
                                        <p:tgtEl>
                                          <p:spTgt spid="59"/>
                                        </p:tgtEl>
                                        <p:attrNameLst>
                                          <p:attrName>style.visibility</p:attrName>
                                        </p:attrNameLst>
                                      </p:cBhvr>
                                      <p:to>
                                        <p:strVal val="visible"/>
                                      </p:to>
                                    </p:set>
                                    <p:anim calcmode="lin" valueType="num">
                                      <p:cBhvr additive="base">
                                        <p:cTn id="90" dur="3000" fill="hold"/>
                                        <p:tgtEl>
                                          <p:spTgt spid="59"/>
                                        </p:tgtEl>
                                        <p:attrNameLst>
                                          <p:attrName>ppt_x</p:attrName>
                                        </p:attrNameLst>
                                      </p:cBhvr>
                                      <p:tavLst>
                                        <p:tav tm="0">
                                          <p:val>
                                            <p:strVal val="1+#ppt_w/2"/>
                                          </p:val>
                                        </p:tav>
                                        <p:tav tm="100000">
                                          <p:val>
                                            <p:strVal val="#ppt_x"/>
                                          </p:val>
                                        </p:tav>
                                      </p:tavLst>
                                    </p:anim>
                                    <p:anim calcmode="lin" valueType="num">
                                      <p:cBhvr additive="base">
                                        <p:cTn id="91" dur="3000" fill="hold"/>
                                        <p:tgtEl>
                                          <p:spTgt spid="59"/>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60"/>
                                        </p:tgtEl>
                                        <p:attrNameLst>
                                          <p:attrName>style.visibility</p:attrName>
                                        </p:attrNameLst>
                                      </p:cBhvr>
                                      <p:to>
                                        <p:strVal val="visible"/>
                                      </p:to>
                                    </p:set>
                                    <p:anim calcmode="lin" valueType="num">
                                      <p:cBhvr additive="base">
                                        <p:cTn id="94" dur="3000" fill="hold"/>
                                        <p:tgtEl>
                                          <p:spTgt spid="60"/>
                                        </p:tgtEl>
                                        <p:attrNameLst>
                                          <p:attrName>ppt_x</p:attrName>
                                        </p:attrNameLst>
                                      </p:cBhvr>
                                      <p:tavLst>
                                        <p:tav tm="0">
                                          <p:val>
                                            <p:strVal val="1+#ppt_w/2"/>
                                          </p:val>
                                        </p:tav>
                                        <p:tav tm="100000">
                                          <p:val>
                                            <p:strVal val="#ppt_x"/>
                                          </p:val>
                                        </p:tav>
                                      </p:tavLst>
                                    </p:anim>
                                    <p:anim calcmode="lin" valueType="num">
                                      <p:cBhvr additive="base">
                                        <p:cTn id="95" dur="3000" fill="hold"/>
                                        <p:tgtEl>
                                          <p:spTgt spid="60"/>
                                        </p:tgtEl>
                                        <p:attrNameLst>
                                          <p:attrName>ppt_y</p:attrName>
                                        </p:attrNameLst>
                                      </p:cBhvr>
                                      <p:tavLst>
                                        <p:tav tm="0">
                                          <p:val>
                                            <p:strVal val="#ppt_y"/>
                                          </p:val>
                                        </p:tav>
                                        <p:tav tm="100000">
                                          <p:val>
                                            <p:strVal val="#ppt_y"/>
                                          </p:val>
                                        </p:tav>
                                      </p:tavLst>
                                    </p:anim>
                                  </p:childTnLst>
                                </p:cTn>
                              </p:par>
                              <p:par>
                                <p:cTn id="96" presetID="2" presetClass="entr" presetSubtype="2" fill="hold" grpId="0" nodeType="withEffect">
                                  <p:stCondLst>
                                    <p:cond delay="0"/>
                                  </p:stCondLst>
                                  <p:childTnLst>
                                    <p:set>
                                      <p:cBhvr>
                                        <p:cTn id="97" dur="1" fill="hold">
                                          <p:stCondLst>
                                            <p:cond delay="0"/>
                                          </p:stCondLst>
                                        </p:cTn>
                                        <p:tgtEl>
                                          <p:spTgt spid="61"/>
                                        </p:tgtEl>
                                        <p:attrNameLst>
                                          <p:attrName>style.visibility</p:attrName>
                                        </p:attrNameLst>
                                      </p:cBhvr>
                                      <p:to>
                                        <p:strVal val="visible"/>
                                      </p:to>
                                    </p:set>
                                    <p:anim calcmode="lin" valueType="num">
                                      <p:cBhvr additive="base">
                                        <p:cTn id="98" dur="3000" fill="hold"/>
                                        <p:tgtEl>
                                          <p:spTgt spid="61"/>
                                        </p:tgtEl>
                                        <p:attrNameLst>
                                          <p:attrName>ppt_x</p:attrName>
                                        </p:attrNameLst>
                                      </p:cBhvr>
                                      <p:tavLst>
                                        <p:tav tm="0">
                                          <p:val>
                                            <p:strVal val="1+#ppt_w/2"/>
                                          </p:val>
                                        </p:tav>
                                        <p:tav tm="100000">
                                          <p:val>
                                            <p:strVal val="#ppt_x"/>
                                          </p:val>
                                        </p:tav>
                                      </p:tavLst>
                                    </p:anim>
                                    <p:anim calcmode="lin" valueType="num">
                                      <p:cBhvr additive="base">
                                        <p:cTn id="99" dur="3000" fill="hold"/>
                                        <p:tgtEl>
                                          <p:spTgt spid="61"/>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62"/>
                                        </p:tgtEl>
                                        <p:attrNameLst>
                                          <p:attrName>style.visibility</p:attrName>
                                        </p:attrNameLst>
                                      </p:cBhvr>
                                      <p:to>
                                        <p:strVal val="visible"/>
                                      </p:to>
                                    </p:set>
                                    <p:anim calcmode="lin" valueType="num">
                                      <p:cBhvr additive="base">
                                        <p:cTn id="102" dur="3000" fill="hold"/>
                                        <p:tgtEl>
                                          <p:spTgt spid="62"/>
                                        </p:tgtEl>
                                        <p:attrNameLst>
                                          <p:attrName>ppt_x</p:attrName>
                                        </p:attrNameLst>
                                      </p:cBhvr>
                                      <p:tavLst>
                                        <p:tav tm="0">
                                          <p:val>
                                            <p:strVal val="1+#ppt_w/2"/>
                                          </p:val>
                                        </p:tav>
                                        <p:tav tm="100000">
                                          <p:val>
                                            <p:strVal val="#ppt_x"/>
                                          </p:val>
                                        </p:tav>
                                      </p:tavLst>
                                    </p:anim>
                                    <p:anim calcmode="lin" valueType="num">
                                      <p:cBhvr additive="base">
                                        <p:cTn id="103" dur="3000" fill="hold"/>
                                        <p:tgtEl>
                                          <p:spTgt spid="62"/>
                                        </p:tgtEl>
                                        <p:attrNameLst>
                                          <p:attrName>ppt_y</p:attrName>
                                        </p:attrNameLst>
                                      </p:cBhvr>
                                      <p:tavLst>
                                        <p:tav tm="0">
                                          <p:val>
                                            <p:strVal val="#ppt_y"/>
                                          </p:val>
                                        </p:tav>
                                        <p:tav tm="100000">
                                          <p:val>
                                            <p:strVal val="#ppt_y"/>
                                          </p:val>
                                        </p:tav>
                                      </p:tavLst>
                                    </p:anim>
                                  </p:childTnLst>
                                </p:cTn>
                              </p:par>
                              <p:par>
                                <p:cTn id="104" presetID="2" presetClass="entr" presetSubtype="2" fill="hold" grpId="0" nodeType="withEffect">
                                  <p:stCondLst>
                                    <p:cond delay="0"/>
                                  </p:stCondLst>
                                  <p:childTnLst>
                                    <p:set>
                                      <p:cBhvr>
                                        <p:cTn id="105" dur="1" fill="hold">
                                          <p:stCondLst>
                                            <p:cond delay="0"/>
                                          </p:stCondLst>
                                        </p:cTn>
                                        <p:tgtEl>
                                          <p:spTgt spid="63"/>
                                        </p:tgtEl>
                                        <p:attrNameLst>
                                          <p:attrName>style.visibility</p:attrName>
                                        </p:attrNameLst>
                                      </p:cBhvr>
                                      <p:to>
                                        <p:strVal val="visible"/>
                                      </p:to>
                                    </p:set>
                                    <p:anim calcmode="lin" valueType="num">
                                      <p:cBhvr additive="base">
                                        <p:cTn id="106" dur="3000" fill="hold"/>
                                        <p:tgtEl>
                                          <p:spTgt spid="63"/>
                                        </p:tgtEl>
                                        <p:attrNameLst>
                                          <p:attrName>ppt_x</p:attrName>
                                        </p:attrNameLst>
                                      </p:cBhvr>
                                      <p:tavLst>
                                        <p:tav tm="0">
                                          <p:val>
                                            <p:strVal val="1+#ppt_w/2"/>
                                          </p:val>
                                        </p:tav>
                                        <p:tav tm="100000">
                                          <p:val>
                                            <p:strVal val="#ppt_x"/>
                                          </p:val>
                                        </p:tav>
                                      </p:tavLst>
                                    </p:anim>
                                    <p:anim calcmode="lin" valueType="num">
                                      <p:cBhvr additive="base">
                                        <p:cTn id="107" dur="3000" fill="hold"/>
                                        <p:tgtEl>
                                          <p:spTgt spid="63"/>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64"/>
                                        </p:tgtEl>
                                        <p:attrNameLst>
                                          <p:attrName>style.visibility</p:attrName>
                                        </p:attrNameLst>
                                      </p:cBhvr>
                                      <p:to>
                                        <p:strVal val="visible"/>
                                      </p:to>
                                    </p:set>
                                    <p:anim calcmode="lin" valueType="num">
                                      <p:cBhvr additive="base">
                                        <p:cTn id="110" dur="3000" fill="hold"/>
                                        <p:tgtEl>
                                          <p:spTgt spid="64"/>
                                        </p:tgtEl>
                                        <p:attrNameLst>
                                          <p:attrName>ppt_x</p:attrName>
                                        </p:attrNameLst>
                                      </p:cBhvr>
                                      <p:tavLst>
                                        <p:tav tm="0">
                                          <p:val>
                                            <p:strVal val="1+#ppt_w/2"/>
                                          </p:val>
                                        </p:tav>
                                        <p:tav tm="100000">
                                          <p:val>
                                            <p:strVal val="#ppt_x"/>
                                          </p:val>
                                        </p:tav>
                                      </p:tavLst>
                                    </p:anim>
                                    <p:anim calcmode="lin" valueType="num">
                                      <p:cBhvr additive="base">
                                        <p:cTn id="111" dur="3000" fill="hold"/>
                                        <p:tgtEl>
                                          <p:spTgt spid="64"/>
                                        </p:tgtEl>
                                        <p:attrNameLst>
                                          <p:attrName>ppt_y</p:attrName>
                                        </p:attrNameLst>
                                      </p:cBhvr>
                                      <p:tavLst>
                                        <p:tav tm="0">
                                          <p:val>
                                            <p:strVal val="#ppt_y"/>
                                          </p:val>
                                        </p:tav>
                                        <p:tav tm="100000">
                                          <p:val>
                                            <p:strVal val="#ppt_y"/>
                                          </p:val>
                                        </p:tav>
                                      </p:tavLst>
                                    </p:anim>
                                  </p:childTnLst>
                                </p:cTn>
                              </p:par>
                              <p:par>
                                <p:cTn id="112" presetID="2" presetClass="entr" presetSubtype="2" fill="hold" grpId="0" nodeType="withEffect">
                                  <p:stCondLst>
                                    <p:cond delay="0"/>
                                  </p:stCondLst>
                                  <p:childTnLst>
                                    <p:set>
                                      <p:cBhvr>
                                        <p:cTn id="113" dur="1" fill="hold">
                                          <p:stCondLst>
                                            <p:cond delay="0"/>
                                          </p:stCondLst>
                                        </p:cTn>
                                        <p:tgtEl>
                                          <p:spTgt spid="65"/>
                                        </p:tgtEl>
                                        <p:attrNameLst>
                                          <p:attrName>style.visibility</p:attrName>
                                        </p:attrNameLst>
                                      </p:cBhvr>
                                      <p:to>
                                        <p:strVal val="visible"/>
                                      </p:to>
                                    </p:set>
                                    <p:anim calcmode="lin" valueType="num">
                                      <p:cBhvr additive="base">
                                        <p:cTn id="114" dur="3000" fill="hold"/>
                                        <p:tgtEl>
                                          <p:spTgt spid="65"/>
                                        </p:tgtEl>
                                        <p:attrNameLst>
                                          <p:attrName>ppt_x</p:attrName>
                                        </p:attrNameLst>
                                      </p:cBhvr>
                                      <p:tavLst>
                                        <p:tav tm="0">
                                          <p:val>
                                            <p:strVal val="1+#ppt_w/2"/>
                                          </p:val>
                                        </p:tav>
                                        <p:tav tm="100000">
                                          <p:val>
                                            <p:strVal val="#ppt_x"/>
                                          </p:val>
                                        </p:tav>
                                      </p:tavLst>
                                    </p:anim>
                                    <p:anim calcmode="lin" valueType="num">
                                      <p:cBhvr additive="base">
                                        <p:cTn id="115" dur="3000" fill="hold"/>
                                        <p:tgtEl>
                                          <p:spTgt spid="65"/>
                                        </p:tgtEl>
                                        <p:attrNameLst>
                                          <p:attrName>ppt_y</p:attrName>
                                        </p:attrNameLst>
                                      </p:cBhvr>
                                      <p:tavLst>
                                        <p:tav tm="0">
                                          <p:val>
                                            <p:strVal val="#ppt_y"/>
                                          </p:val>
                                        </p:tav>
                                        <p:tav tm="100000">
                                          <p:val>
                                            <p:strVal val="#ppt_y"/>
                                          </p:val>
                                        </p:tav>
                                      </p:tavLst>
                                    </p:anim>
                                  </p:childTnLst>
                                </p:cTn>
                              </p:par>
                              <p:par>
                                <p:cTn id="116" presetID="2" presetClass="entr" presetSubtype="2" fill="hold" grpId="0" nodeType="withEffect">
                                  <p:stCondLst>
                                    <p:cond delay="0"/>
                                  </p:stCondLst>
                                  <p:childTnLst>
                                    <p:set>
                                      <p:cBhvr>
                                        <p:cTn id="117" dur="1" fill="hold">
                                          <p:stCondLst>
                                            <p:cond delay="0"/>
                                          </p:stCondLst>
                                        </p:cTn>
                                        <p:tgtEl>
                                          <p:spTgt spid="66"/>
                                        </p:tgtEl>
                                        <p:attrNameLst>
                                          <p:attrName>style.visibility</p:attrName>
                                        </p:attrNameLst>
                                      </p:cBhvr>
                                      <p:to>
                                        <p:strVal val="visible"/>
                                      </p:to>
                                    </p:set>
                                    <p:anim calcmode="lin" valueType="num">
                                      <p:cBhvr additive="base">
                                        <p:cTn id="118" dur="3000" fill="hold"/>
                                        <p:tgtEl>
                                          <p:spTgt spid="66"/>
                                        </p:tgtEl>
                                        <p:attrNameLst>
                                          <p:attrName>ppt_x</p:attrName>
                                        </p:attrNameLst>
                                      </p:cBhvr>
                                      <p:tavLst>
                                        <p:tav tm="0">
                                          <p:val>
                                            <p:strVal val="1+#ppt_w/2"/>
                                          </p:val>
                                        </p:tav>
                                        <p:tav tm="100000">
                                          <p:val>
                                            <p:strVal val="#ppt_x"/>
                                          </p:val>
                                        </p:tav>
                                      </p:tavLst>
                                    </p:anim>
                                    <p:anim calcmode="lin" valueType="num">
                                      <p:cBhvr additive="base">
                                        <p:cTn id="119" dur="3000" fill="hold"/>
                                        <p:tgtEl>
                                          <p:spTgt spid="66"/>
                                        </p:tgtEl>
                                        <p:attrNameLst>
                                          <p:attrName>ppt_y</p:attrName>
                                        </p:attrNameLst>
                                      </p:cBhvr>
                                      <p:tavLst>
                                        <p:tav tm="0">
                                          <p:val>
                                            <p:strVal val="#ppt_y"/>
                                          </p:val>
                                        </p:tav>
                                        <p:tav tm="100000">
                                          <p:val>
                                            <p:strVal val="#ppt_y"/>
                                          </p:val>
                                        </p:tav>
                                      </p:tavLst>
                                    </p:anim>
                                  </p:childTnLst>
                                </p:cTn>
                              </p:par>
                              <p:par>
                                <p:cTn id="120" presetID="2" presetClass="entr" presetSubtype="2" fill="hold" grpId="0" nodeType="withEffect">
                                  <p:stCondLst>
                                    <p:cond delay="0"/>
                                  </p:stCondLst>
                                  <p:childTnLst>
                                    <p:set>
                                      <p:cBhvr>
                                        <p:cTn id="121" dur="1" fill="hold">
                                          <p:stCondLst>
                                            <p:cond delay="0"/>
                                          </p:stCondLst>
                                        </p:cTn>
                                        <p:tgtEl>
                                          <p:spTgt spid="67"/>
                                        </p:tgtEl>
                                        <p:attrNameLst>
                                          <p:attrName>style.visibility</p:attrName>
                                        </p:attrNameLst>
                                      </p:cBhvr>
                                      <p:to>
                                        <p:strVal val="visible"/>
                                      </p:to>
                                    </p:set>
                                    <p:anim calcmode="lin" valueType="num">
                                      <p:cBhvr additive="base">
                                        <p:cTn id="122" dur="3000" fill="hold"/>
                                        <p:tgtEl>
                                          <p:spTgt spid="67"/>
                                        </p:tgtEl>
                                        <p:attrNameLst>
                                          <p:attrName>ppt_x</p:attrName>
                                        </p:attrNameLst>
                                      </p:cBhvr>
                                      <p:tavLst>
                                        <p:tav tm="0">
                                          <p:val>
                                            <p:strVal val="1+#ppt_w/2"/>
                                          </p:val>
                                        </p:tav>
                                        <p:tav tm="100000">
                                          <p:val>
                                            <p:strVal val="#ppt_x"/>
                                          </p:val>
                                        </p:tav>
                                      </p:tavLst>
                                    </p:anim>
                                    <p:anim calcmode="lin" valueType="num">
                                      <p:cBhvr additive="base">
                                        <p:cTn id="123" dur="3000" fill="hold"/>
                                        <p:tgtEl>
                                          <p:spTgt spid="67"/>
                                        </p:tgtEl>
                                        <p:attrNameLst>
                                          <p:attrName>ppt_y</p:attrName>
                                        </p:attrNameLst>
                                      </p:cBhvr>
                                      <p:tavLst>
                                        <p:tav tm="0">
                                          <p:val>
                                            <p:strVal val="#ppt_y"/>
                                          </p:val>
                                        </p:tav>
                                        <p:tav tm="100000">
                                          <p:val>
                                            <p:strVal val="#ppt_y"/>
                                          </p:val>
                                        </p:tav>
                                      </p:tavLst>
                                    </p:anim>
                                  </p:childTnLst>
                                </p:cTn>
                              </p:par>
                              <p:par>
                                <p:cTn id="124" presetID="2" presetClass="entr" presetSubtype="2" fill="hold" grpId="0" nodeType="withEffect">
                                  <p:stCondLst>
                                    <p:cond delay="0"/>
                                  </p:stCondLst>
                                  <p:childTnLst>
                                    <p:set>
                                      <p:cBhvr>
                                        <p:cTn id="125" dur="1" fill="hold">
                                          <p:stCondLst>
                                            <p:cond delay="0"/>
                                          </p:stCondLst>
                                        </p:cTn>
                                        <p:tgtEl>
                                          <p:spTgt spid="68"/>
                                        </p:tgtEl>
                                        <p:attrNameLst>
                                          <p:attrName>style.visibility</p:attrName>
                                        </p:attrNameLst>
                                      </p:cBhvr>
                                      <p:to>
                                        <p:strVal val="visible"/>
                                      </p:to>
                                    </p:set>
                                    <p:anim calcmode="lin" valueType="num">
                                      <p:cBhvr additive="base">
                                        <p:cTn id="126" dur="3000" fill="hold"/>
                                        <p:tgtEl>
                                          <p:spTgt spid="68"/>
                                        </p:tgtEl>
                                        <p:attrNameLst>
                                          <p:attrName>ppt_x</p:attrName>
                                        </p:attrNameLst>
                                      </p:cBhvr>
                                      <p:tavLst>
                                        <p:tav tm="0">
                                          <p:val>
                                            <p:strVal val="1+#ppt_w/2"/>
                                          </p:val>
                                        </p:tav>
                                        <p:tav tm="100000">
                                          <p:val>
                                            <p:strVal val="#ppt_x"/>
                                          </p:val>
                                        </p:tav>
                                      </p:tavLst>
                                    </p:anim>
                                    <p:anim calcmode="lin" valueType="num">
                                      <p:cBhvr additive="base">
                                        <p:cTn id="127" dur="3000" fill="hold"/>
                                        <p:tgtEl>
                                          <p:spTgt spid="68"/>
                                        </p:tgtEl>
                                        <p:attrNameLst>
                                          <p:attrName>ppt_y</p:attrName>
                                        </p:attrNameLst>
                                      </p:cBhvr>
                                      <p:tavLst>
                                        <p:tav tm="0">
                                          <p:val>
                                            <p:strVal val="#ppt_y"/>
                                          </p:val>
                                        </p:tav>
                                        <p:tav tm="100000">
                                          <p:val>
                                            <p:strVal val="#ppt_y"/>
                                          </p:val>
                                        </p:tav>
                                      </p:tavLst>
                                    </p:anim>
                                  </p:childTnLst>
                                </p:cTn>
                              </p:par>
                              <p:par>
                                <p:cTn id="128" presetID="2" presetClass="entr" presetSubtype="2" fill="hold" grpId="0" nodeType="withEffect">
                                  <p:stCondLst>
                                    <p:cond delay="0"/>
                                  </p:stCondLst>
                                  <p:childTnLst>
                                    <p:set>
                                      <p:cBhvr>
                                        <p:cTn id="129" dur="1" fill="hold">
                                          <p:stCondLst>
                                            <p:cond delay="0"/>
                                          </p:stCondLst>
                                        </p:cTn>
                                        <p:tgtEl>
                                          <p:spTgt spid="69"/>
                                        </p:tgtEl>
                                        <p:attrNameLst>
                                          <p:attrName>style.visibility</p:attrName>
                                        </p:attrNameLst>
                                      </p:cBhvr>
                                      <p:to>
                                        <p:strVal val="visible"/>
                                      </p:to>
                                    </p:set>
                                    <p:anim calcmode="lin" valueType="num">
                                      <p:cBhvr additive="base">
                                        <p:cTn id="130" dur="3000" fill="hold"/>
                                        <p:tgtEl>
                                          <p:spTgt spid="69"/>
                                        </p:tgtEl>
                                        <p:attrNameLst>
                                          <p:attrName>ppt_x</p:attrName>
                                        </p:attrNameLst>
                                      </p:cBhvr>
                                      <p:tavLst>
                                        <p:tav tm="0">
                                          <p:val>
                                            <p:strVal val="1+#ppt_w/2"/>
                                          </p:val>
                                        </p:tav>
                                        <p:tav tm="100000">
                                          <p:val>
                                            <p:strVal val="#ppt_x"/>
                                          </p:val>
                                        </p:tav>
                                      </p:tavLst>
                                    </p:anim>
                                    <p:anim calcmode="lin" valueType="num">
                                      <p:cBhvr additive="base">
                                        <p:cTn id="131" dur="3000" fill="hold"/>
                                        <p:tgtEl>
                                          <p:spTgt spid="69"/>
                                        </p:tgtEl>
                                        <p:attrNameLst>
                                          <p:attrName>ppt_y</p:attrName>
                                        </p:attrNameLst>
                                      </p:cBhvr>
                                      <p:tavLst>
                                        <p:tav tm="0">
                                          <p:val>
                                            <p:strVal val="#ppt_y"/>
                                          </p:val>
                                        </p:tav>
                                        <p:tav tm="100000">
                                          <p:val>
                                            <p:strVal val="#ppt_y"/>
                                          </p:val>
                                        </p:tav>
                                      </p:tavLst>
                                    </p:anim>
                                  </p:childTnLst>
                                </p:cTn>
                              </p:par>
                              <p:par>
                                <p:cTn id="132" presetID="2" presetClass="entr" presetSubtype="2" fill="hold" grpId="0" nodeType="withEffect">
                                  <p:stCondLst>
                                    <p:cond delay="0"/>
                                  </p:stCondLst>
                                  <p:childTnLst>
                                    <p:set>
                                      <p:cBhvr>
                                        <p:cTn id="133" dur="1" fill="hold">
                                          <p:stCondLst>
                                            <p:cond delay="0"/>
                                          </p:stCondLst>
                                        </p:cTn>
                                        <p:tgtEl>
                                          <p:spTgt spid="70"/>
                                        </p:tgtEl>
                                        <p:attrNameLst>
                                          <p:attrName>style.visibility</p:attrName>
                                        </p:attrNameLst>
                                      </p:cBhvr>
                                      <p:to>
                                        <p:strVal val="visible"/>
                                      </p:to>
                                    </p:set>
                                    <p:anim calcmode="lin" valueType="num">
                                      <p:cBhvr additive="base">
                                        <p:cTn id="134" dur="3000" fill="hold"/>
                                        <p:tgtEl>
                                          <p:spTgt spid="70"/>
                                        </p:tgtEl>
                                        <p:attrNameLst>
                                          <p:attrName>ppt_x</p:attrName>
                                        </p:attrNameLst>
                                      </p:cBhvr>
                                      <p:tavLst>
                                        <p:tav tm="0">
                                          <p:val>
                                            <p:strVal val="1+#ppt_w/2"/>
                                          </p:val>
                                        </p:tav>
                                        <p:tav tm="100000">
                                          <p:val>
                                            <p:strVal val="#ppt_x"/>
                                          </p:val>
                                        </p:tav>
                                      </p:tavLst>
                                    </p:anim>
                                    <p:anim calcmode="lin" valueType="num">
                                      <p:cBhvr additive="base">
                                        <p:cTn id="135" dur="3000" fill="hold"/>
                                        <p:tgtEl>
                                          <p:spTgt spid="70"/>
                                        </p:tgtEl>
                                        <p:attrNameLst>
                                          <p:attrName>ppt_y</p:attrName>
                                        </p:attrNameLst>
                                      </p:cBhvr>
                                      <p:tavLst>
                                        <p:tav tm="0">
                                          <p:val>
                                            <p:strVal val="#ppt_y"/>
                                          </p:val>
                                        </p:tav>
                                        <p:tav tm="100000">
                                          <p:val>
                                            <p:strVal val="#ppt_y"/>
                                          </p:val>
                                        </p:tav>
                                      </p:tavLst>
                                    </p:anim>
                                  </p:childTnLst>
                                </p:cTn>
                              </p:par>
                              <p:par>
                                <p:cTn id="136" presetID="2" presetClass="entr" presetSubtype="2" fill="hold" grpId="0" nodeType="withEffect">
                                  <p:stCondLst>
                                    <p:cond delay="0"/>
                                  </p:stCondLst>
                                  <p:childTnLst>
                                    <p:set>
                                      <p:cBhvr>
                                        <p:cTn id="137" dur="1" fill="hold">
                                          <p:stCondLst>
                                            <p:cond delay="0"/>
                                          </p:stCondLst>
                                        </p:cTn>
                                        <p:tgtEl>
                                          <p:spTgt spid="71"/>
                                        </p:tgtEl>
                                        <p:attrNameLst>
                                          <p:attrName>style.visibility</p:attrName>
                                        </p:attrNameLst>
                                      </p:cBhvr>
                                      <p:to>
                                        <p:strVal val="visible"/>
                                      </p:to>
                                    </p:set>
                                    <p:anim calcmode="lin" valueType="num">
                                      <p:cBhvr additive="base">
                                        <p:cTn id="138" dur="3000" fill="hold"/>
                                        <p:tgtEl>
                                          <p:spTgt spid="71"/>
                                        </p:tgtEl>
                                        <p:attrNameLst>
                                          <p:attrName>ppt_x</p:attrName>
                                        </p:attrNameLst>
                                      </p:cBhvr>
                                      <p:tavLst>
                                        <p:tav tm="0">
                                          <p:val>
                                            <p:strVal val="1+#ppt_w/2"/>
                                          </p:val>
                                        </p:tav>
                                        <p:tav tm="100000">
                                          <p:val>
                                            <p:strVal val="#ppt_x"/>
                                          </p:val>
                                        </p:tav>
                                      </p:tavLst>
                                    </p:anim>
                                    <p:anim calcmode="lin" valueType="num">
                                      <p:cBhvr additive="base">
                                        <p:cTn id="139" dur="3000" fill="hold"/>
                                        <p:tgtEl>
                                          <p:spTgt spid="71"/>
                                        </p:tgtEl>
                                        <p:attrNameLst>
                                          <p:attrName>ppt_y</p:attrName>
                                        </p:attrNameLst>
                                      </p:cBhvr>
                                      <p:tavLst>
                                        <p:tav tm="0">
                                          <p:val>
                                            <p:strVal val="#ppt_y"/>
                                          </p:val>
                                        </p:tav>
                                        <p:tav tm="100000">
                                          <p:val>
                                            <p:strVal val="#ppt_y"/>
                                          </p:val>
                                        </p:tav>
                                      </p:tavLst>
                                    </p:anim>
                                  </p:childTnLst>
                                </p:cTn>
                              </p:par>
                              <p:par>
                                <p:cTn id="140" presetID="2" presetClass="entr" presetSubtype="2" fill="hold" grpId="0" nodeType="withEffect">
                                  <p:stCondLst>
                                    <p:cond delay="0"/>
                                  </p:stCondLst>
                                  <p:childTnLst>
                                    <p:set>
                                      <p:cBhvr>
                                        <p:cTn id="141" dur="1" fill="hold">
                                          <p:stCondLst>
                                            <p:cond delay="0"/>
                                          </p:stCondLst>
                                        </p:cTn>
                                        <p:tgtEl>
                                          <p:spTgt spid="72"/>
                                        </p:tgtEl>
                                        <p:attrNameLst>
                                          <p:attrName>style.visibility</p:attrName>
                                        </p:attrNameLst>
                                      </p:cBhvr>
                                      <p:to>
                                        <p:strVal val="visible"/>
                                      </p:to>
                                    </p:set>
                                    <p:anim calcmode="lin" valueType="num">
                                      <p:cBhvr additive="base">
                                        <p:cTn id="142" dur="3000" fill="hold"/>
                                        <p:tgtEl>
                                          <p:spTgt spid="72"/>
                                        </p:tgtEl>
                                        <p:attrNameLst>
                                          <p:attrName>ppt_x</p:attrName>
                                        </p:attrNameLst>
                                      </p:cBhvr>
                                      <p:tavLst>
                                        <p:tav tm="0">
                                          <p:val>
                                            <p:strVal val="1+#ppt_w/2"/>
                                          </p:val>
                                        </p:tav>
                                        <p:tav tm="100000">
                                          <p:val>
                                            <p:strVal val="#ppt_x"/>
                                          </p:val>
                                        </p:tav>
                                      </p:tavLst>
                                    </p:anim>
                                    <p:anim calcmode="lin" valueType="num">
                                      <p:cBhvr additive="base">
                                        <p:cTn id="143" dur="3000" fill="hold"/>
                                        <p:tgtEl>
                                          <p:spTgt spid="72"/>
                                        </p:tgtEl>
                                        <p:attrNameLst>
                                          <p:attrName>ppt_y</p:attrName>
                                        </p:attrNameLst>
                                      </p:cBhvr>
                                      <p:tavLst>
                                        <p:tav tm="0">
                                          <p:val>
                                            <p:strVal val="#ppt_y"/>
                                          </p:val>
                                        </p:tav>
                                        <p:tav tm="100000">
                                          <p:val>
                                            <p:strVal val="#ppt_y"/>
                                          </p:val>
                                        </p:tav>
                                      </p:tavLst>
                                    </p:anim>
                                  </p:childTnLst>
                                </p:cTn>
                              </p:par>
                              <p:par>
                                <p:cTn id="144" presetID="2" presetClass="entr" presetSubtype="8" fill="hold" grpId="0" nodeType="withEffect">
                                  <p:stCondLst>
                                    <p:cond delay="0"/>
                                  </p:stCondLst>
                                  <p:childTnLst>
                                    <p:set>
                                      <p:cBhvr>
                                        <p:cTn id="145" dur="1" fill="hold">
                                          <p:stCondLst>
                                            <p:cond delay="0"/>
                                          </p:stCondLst>
                                        </p:cTn>
                                        <p:tgtEl>
                                          <p:spTgt spid="6"/>
                                        </p:tgtEl>
                                        <p:attrNameLst>
                                          <p:attrName>style.visibility</p:attrName>
                                        </p:attrNameLst>
                                      </p:cBhvr>
                                      <p:to>
                                        <p:strVal val="visible"/>
                                      </p:to>
                                    </p:set>
                                    <p:anim calcmode="lin" valueType="num">
                                      <p:cBhvr additive="base">
                                        <p:cTn id="146" dur="3000" fill="hold"/>
                                        <p:tgtEl>
                                          <p:spTgt spid="6"/>
                                        </p:tgtEl>
                                        <p:attrNameLst>
                                          <p:attrName>ppt_x</p:attrName>
                                        </p:attrNameLst>
                                      </p:cBhvr>
                                      <p:tavLst>
                                        <p:tav tm="0">
                                          <p:val>
                                            <p:strVal val="0-#ppt_w/2"/>
                                          </p:val>
                                        </p:tav>
                                        <p:tav tm="100000">
                                          <p:val>
                                            <p:strVal val="#ppt_x"/>
                                          </p:val>
                                        </p:tav>
                                      </p:tavLst>
                                    </p:anim>
                                    <p:anim calcmode="lin" valueType="num">
                                      <p:cBhvr additive="base">
                                        <p:cTn id="147" dur="3000" fill="hold"/>
                                        <p:tgtEl>
                                          <p:spTgt spid="6"/>
                                        </p:tgtEl>
                                        <p:attrNameLst>
                                          <p:attrName>ppt_y</p:attrName>
                                        </p:attrNameLst>
                                      </p:cBhvr>
                                      <p:tavLst>
                                        <p:tav tm="0">
                                          <p:val>
                                            <p:strVal val="#ppt_y"/>
                                          </p:val>
                                        </p:tav>
                                        <p:tav tm="100000">
                                          <p:val>
                                            <p:strVal val="#ppt_y"/>
                                          </p:val>
                                        </p:tav>
                                      </p:tavLst>
                                    </p:anim>
                                  </p:childTnLst>
                                </p:cTn>
                              </p:par>
                              <p:par>
                                <p:cTn id="148" presetID="2" presetClass="entr" presetSubtype="8" fill="hold" grpId="0" nodeType="withEffect">
                                  <p:stCondLst>
                                    <p:cond delay="0"/>
                                  </p:stCondLst>
                                  <p:childTnLst>
                                    <p:set>
                                      <p:cBhvr>
                                        <p:cTn id="149" dur="1" fill="hold">
                                          <p:stCondLst>
                                            <p:cond delay="0"/>
                                          </p:stCondLst>
                                        </p:cTn>
                                        <p:tgtEl>
                                          <p:spTgt spid="24"/>
                                        </p:tgtEl>
                                        <p:attrNameLst>
                                          <p:attrName>style.visibility</p:attrName>
                                        </p:attrNameLst>
                                      </p:cBhvr>
                                      <p:to>
                                        <p:strVal val="visible"/>
                                      </p:to>
                                    </p:set>
                                    <p:anim calcmode="lin" valueType="num">
                                      <p:cBhvr additive="base">
                                        <p:cTn id="150" dur="3000" fill="hold"/>
                                        <p:tgtEl>
                                          <p:spTgt spid="24"/>
                                        </p:tgtEl>
                                        <p:attrNameLst>
                                          <p:attrName>ppt_x</p:attrName>
                                        </p:attrNameLst>
                                      </p:cBhvr>
                                      <p:tavLst>
                                        <p:tav tm="0">
                                          <p:val>
                                            <p:strVal val="0-#ppt_w/2"/>
                                          </p:val>
                                        </p:tav>
                                        <p:tav tm="100000">
                                          <p:val>
                                            <p:strVal val="#ppt_x"/>
                                          </p:val>
                                        </p:tav>
                                      </p:tavLst>
                                    </p:anim>
                                    <p:anim calcmode="lin" valueType="num">
                                      <p:cBhvr additive="base">
                                        <p:cTn id="151" dur="3000" fill="hold"/>
                                        <p:tgtEl>
                                          <p:spTgt spid="24"/>
                                        </p:tgtEl>
                                        <p:attrNameLst>
                                          <p:attrName>ppt_y</p:attrName>
                                        </p:attrNameLst>
                                      </p:cBhvr>
                                      <p:tavLst>
                                        <p:tav tm="0">
                                          <p:val>
                                            <p:strVal val="#ppt_y"/>
                                          </p:val>
                                        </p:tav>
                                        <p:tav tm="100000">
                                          <p:val>
                                            <p:strVal val="#ppt_y"/>
                                          </p:val>
                                        </p:tav>
                                      </p:tavLst>
                                    </p:anim>
                                  </p:childTnLst>
                                </p:cTn>
                              </p:par>
                              <p:par>
                                <p:cTn id="152" presetID="2" presetClass="entr" presetSubtype="8" fill="hold" grpId="0" nodeType="withEffect">
                                  <p:stCondLst>
                                    <p:cond delay="0"/>
                                  </p:stCondLst>
                                  <p:childTnLst>
                                    <p:set>
                                      <p:cBhvr>
                                        <p:cTn id="153" dur="1" fill="hold">
                                          <p:stCondLst>
                                            <p:cond delay="0"/>
                                          </p:stCondLst>
                                        </p:cTn>
                                        <p:tgtEl>
                                          <p:spTgt spid="25"/>
                                        </p:tgtEl>
                                        <p:attrNameLst>
                                          <p:attrName>style.visibility</p:attrName>
                                        </p:attrNameLst>
                                      </p:cBhvr>
                                      <p:to>
                                        <p:strVal val="visible"/>
                                      </p:to>
                                    </p:set>
                                    <p:anim calcmode="lin" valueType="num">
                                      <p:cBhvr additive="base">
                                        <p:cTn id="154" dur="3000" fill="hold"/>
                                        <p:tgtEl>
                                          <p:spTgt spid="25"/>
                                        </p:tgtEl>
                                        <p:attrNameLst>
                                          <p:attrName>ppt_x</p:attrName>
                                        </p:attrNameLst>
                                      </p:cBhvr>
                                      <p:tavLst>
                                        <p:tav tm="0">
                                          <p:val>
                                            <p:strVal val="0-#ppt_w/2"/>
                                          </p:val>
                                        </p:tav>
                                        <p:tav tm="100000">
                                          <p:val>
                                            <p:strVal val="#ppt_x"/>
                                          </p:val>
                                        </p:tav>
                                      </p:tavLst>
                                    </p:anim>
                                    <p:anim calcmode="lin" valueType="num">
                                      <p:cBhvr additive="base">
                                        <p:cTn id="155" dur="3000" fill="hold"/>
                                        <p:tgtEl>
                                          <p:spTgt spid="25"/>
                                        </p:tgtEl>
                                        <p:attrNameLst>
                                          <p:attrName>ppt_y</p:attrName>
                                        </p:attrNameLst>
                                      </p:cBhvr>
                                      <p:tavLst>
                                        <p:tav tm="0">
                                          <p:val>
                                            <p:strVal val="#ppt_y"/>
                                          </p:val>
                                        </p:tav>
                                        <p:tav tm="100000">
                                          <p:val>
                                            <p:strVal val="#ppt_y"/>
                                          </p:val>
                                        </p:tav>
                                      </p:tavLst>
                                    </p:anim>
                                  </p:childTnLst>
                                </p:cTn>
                              </p:par>
                              <p:par>
                                <p:cTn id="156" presetID="2" presetClass="entr" presetSubtype="8" fill="hold" grpId="0" nodeType="withEffect">
                                  <p:stCondLst>
                                    <p:cond delay="0"/>
                                  </p:stCondLst>
                                  <p:childTnLst>
                                    <p:set>
                                      <p:cBhvr>
                                        <p:cTn id="157" dur="1" fill="hold">
                                          <p:stCondLst>
                                            <p:cond delay="0"/>
                                          </p:stCondLst>
                                        </p:cTn>
                                        <p:tgtEl>
                                          <p:spTgt spid="26"/>
                                        </p:tgtEl>
                                        <p:attrNameLst>
                                          <p:attrName>style.visibility</p:attrName>
                                        </p:attrNameLst>
                                      </p:cBhvr>
                                      <p:to>
                                        <p:strVal val="visible"/>
                                      </p:to>
                                    </p:set>
                                    <p:anim calcmode="lin" valueType="num">
                                      <p:cBhvr additive="base">
                                        <p:cTn id="158" dur="3000" fill="hold"/>
                                        <p:tgtEl>
                                          <p:spTgt spid="26"/>
                                        </p:tgtEl>
                                        <p:attrNameLst>
                                          <p:attrName>ppt_x</p:attrName>
                                        </p:attrNameLst>
                                      </p:cBhvr>
                                      <p:tavLst>
                                        <p:tav tm="0">
                                          <p:val>
                                            <p:strVal val="0-#ppt_w/2"/>
                                          </p:val>
                                        </p:tav>
                                        <p:tav tm="100000">
                                          <p:val>
                                            <p:strVal val="#ppt_x"/>
                                          </p:val>
                                        </p:tav>
                                      </p:tavLst>
                                    </p:anim>
                                    <p:anim calcmode="lin" valueType="num">
                                      <p:cBhvr additive="base">
                                        <p:cTn id="159" dur="3000" fill="hold"/>
                                        <p:tgtEl>
                                          <p:spTgt spid="26"/>
                                        </p:tgtEl>
                                        <p:attrNameLst>
                                          <p:attrName>ppt_y</p:attrName>
                                        </p:attrNameLst>
                                      </p:cBhvr>
                                      <p:tavLst>
                                        <p:tav tm="0">
                                          <p:val>
                                            <p:strVal val="#ppt_y"/>
                                          </p:val>
                                        </p:tav>
                                        <p:tav tm="100000">
                                          <p:val>
                                            <p:strVal val="#ppt_y"/>
                                          </p:val>
                                        </p:tav>
                                      </p:tavLst>
                                    </p:anim>
                                  </p:childTnLst>
                                </p:cTn>
                              </p:par>
                              <p:par>
                                <p:cTn id="160" presetID="2" presetClass="entr" presetSubtype="8" fill="hold" grpId="0" nodeType="withEffect">
                                  <p:stCondLst>
                                    <p:cond delay="0"/>
                                  </p:stCondLst>
                                  <p:childTnLst>
                                    <p:set>
                                      <p:cBhvr>
                                        <p:cTn id="161" dur="1" fill="hold">
                                          <p:stCondLst>
                                            <p:cond delay="0"/>
                                          </p:stCondLst>
                                        </p:cTn>
                                        <p:tgtEl>
                                          <p:spTgt spid="27"/>
                                        </p:tgtEl>
                                        <p:attrNameLst>
                                          <p:attrName>style.visibility</p:attrName>
                                        </p:attrNameLst>
                                      </p:cBhvr>
                                      <p:to>
                                        <p:strVal val="visible"/>
                                      </p:to>
                                    </p:set>
                                    <p:anim calcmode="lin" valueType="num">
                                      <p:cBhvr additive="base">
                                        <p:cTn id="162" dur="3000" fill="hold"/>
                                        <p:tgtEl>
                                          <p:spTgt spid="27"/>
                                        </p:tgtEl>
                                        <p:attrNameLst>
                                          <p:attrName>ppt_x</p:attrName>
                                        </p:attrNameLst>
                                      </p:cBhvr>
                                      <p:tavLst>
                                        <p:tav tm="0">
                                          <p:val>
                                            <p:strVal val="0-#ppt_w/2"/>
                                          </p:val>
                                        </p:tav>
                                        <p:tav tm="100000">
                                          <p:val>
                                            <p:strVal val="#ppt_x"/>
                                          </p:val>
                                        </p:tav>
                                      </p:tavLst>
                                    </p:anim>
                                    <p:anim calcmode="lin" valueType="num">
                                      <p:cBhvr additive="base">
                                        <p:cTn id="163" dur="3000" fill="hold"/>
                                        <p:tgtEl>
                                          <p:spTgt spid="27"/>
                                        </p:tgtEl>
                                        <p:attrNameLst>
                                          <p:attrName>ppt_y</p:attrName>
                                        </p:attrNameLst>
                                      </p:cBhvr>
                                      <p:tavLst>
                                        <p:tav tm="0">
                                          <p:val>
                                            <p:strVal val="#ppt_y"/>
                                          </p:val>
                                        </p:tav>
                                        <p:tav tm="100000">
                                          <p:val>
                                            <p:strVal val="#ppt_y"/>
                                          </p:val>
                                        </p:tav>
                                      </p:tavLst>
                                    </p:anim>
                                  </p:childTnLst>
                                </p:cTn>
                              </p:par>
                              <p:par>
                                <p:cTn id="164" presetID="2" presetClass="entr" presetSubtype="8" fill="hold" grpId="0" nodeType="withEffect">
                                  <p:stCondLst>
                                    <p:cond delay="0"/>
                                  </p:stCondLst>
                                  <p:childTnLst>
                                    <p:set>
                                      <p:cBhvr>
                                        <p:cTn id="165" dur="1" fill="hold">
                                          <p:stCondLst>
                                            <p:cond delay="0"/>
                                          </p:stCondLst>
                                        </p:cTn>
                                        <p:tgtEl>
                                          <p:spTgt spid="28"/>
                                        </p:tgtEl>
                                        <p:attrNameLst>
                                          <p:attrName>style.visibility</p:attrName>
                                        </p:attrNameLst>
                                      </p:cBhvr>
                                      <p:to>
                                        <p:strVal val="visible"/>
                                      </p:to>
                                    </p:set>
                                    <p:anim calcmode="lin" valueType="num">
                                      <p:cBhvr additive="base">
                                        <p:cTn id="166" dur="3000" fill="hold"/>
                                        <p:tgtEl>
                                          <p:spTgt spid="28"/>
                                        </p:tgtEl>
                                        <p:attrNameLst>
                                          <p:attrName>ppt_x</p:attrName>
                                        </p:attrNameLst>
                                      </p:cBhvr>
                                      <p:tavLst>
                                        <p:tav tm="0">
                                          <p:val>
                                            <p:strVal val="0-#ppt_w/2"/>
                                          </p:val>
                                        </p:tav>
                                        <p:tav tm="100000">
                                          <p:val>
                                            <p:strVal val="#ppt_x"/>
                                          </p:val>
                                        </p:tav>
                                      </p:tavLst>
                                    </p:anim>
                                    <p:anim calcmode="lin" valueType="num">
                                      <p:cBhvr additive="base">
                                        <p:cTn id="167" dur="3000" fill="hold"/>
                                        <p:tgtEl>
                                          <p:spTgt spid="28"/>
                                        </p:tgtEl>
                                        <p:attrNameLst>
                                          <p:attrName>ppt_y</p:attrName>
                                        </p:attrNameLst>
                                      </p:cBhvr>
                                      <p:tavLst>
                                        <p:tav tm="0">
                                          <p:val>
                                            <p:strVal val="#ppt_y"/>
                                          </p:val>
                                        </p:tav>
                                        <p:tav tm="100000">
                                          <p:val>
                                            <p:strVal val="#ppt_y"/>
                                          </p:val>
                                        </p:tav>
                                      </p:tavLst>
                                    </p:anim>
                                  </p:childTnLst>
                                </p:cTn>
                              </p:par>
                              <p:par>
                                <p:cTn id="168" presetID="2" presetClass="entr" presetSubtype="8" fill="hold" grpId="0" nodeType="withEffect">
                                  <p:stCondLst>
                                    <p:cond delay="0"/>
                                  </p:stCondLst>
                                  <p:childTnLst>
                                    <p:set>
                                      <p:cBhvr>
                                        <p:cTn id="169" dur="1" fill="hold">
                                          <p:stCondLst>
                                            <p:cond delay="0"/>
                                          </p:stCondLst>
                                        </p:cTn>
                                        <p:tgtEl>
                                          <p:spTgt spid="29"/>
                                        </p:tgtEl>
                                        <p:attrNameLst>
                                          <p:attrName>style.visibility</p:attrName>
                                        </p:attrNameLst>
                                      </p:cBhvr>
                                      <p:to>
                                        <p:strVal val="visible"/>
                                      </p:to>
                                    </p:set>
                                    <p:anim calcmode="lin" valueType="num">
                                      <p:cBhvr additive="base">
                                        <p:cTn id="170" dur="3000" fill="hold"/>
                                        <p:tgtEl>
                                          <p:spTgt spid="29"/>
                                        </p:tgtEl>
                                        <p:attrNameLst>
                                          <p:attrName>ppt_x</p:attrName>
                                        </p:attrNameLst>
                                      </p:cBhvr>
                                      <p:tavLst>
                                        <p:tav tm="0">
                                          <p:val>
                                            <p:strVal val="0-#ppt_w/2"/>
                                          </p:val>
                                        </p:tav>
                                        <p:tav tm="100000">
                                          <p:val>
                                            <p:strVal val="#ppt_x"/>
                                          </p:val>
                                        </p:tav>
                                      </p:tavLst>
                                    </p:anim>
                                    <p:anim calcmode="lin" valueType="num">
                                      <p:cBhvr additive="base">
                                        <p:cTn id="171" dur="3000" fill="hold"/>
                                        <p:tgtEl>
                                          <p:spTgt spid="29"/>
                                        </p:tgtEl>
                                        <p:attrNameLst>
                                          <p:attrName>ppt_y</p:attrName>
                                        </p:attrNameLst>
                                      </p:cBhvr>
                                      <p:tavLst>
                                        <p:tav tm="0">
                                          <p:val>
                                            <p:strVal val="#ppt_y"/>
                                          </p:val>
                                        </p:tav>
                                        <p:tav tm="100000">
                                          <p:val>
                                            <p:strVal val="#ppt_y"/>
                                          </p:val>
                                        </p:tav>
                                      </p:tavLst>
                                    </p:anim>
                                  </p:childTnLst>
                                </p:cTn>
                              </p:par>
                              <p:par>
                                <p:cTn id="172" presetID="2" presetClass="entr" presetSubtype="8" fill="hold" grpId="0" nodeType="withEffect">
                                  <p:stCondLst>
                                    <p:cond delay="0"/>
                                  </p:stCondLst>
                                  <p:childTnLst>
                                    <p:set>
                                      <p:cBhvr>
                                        <p:cTn id="173" dur="1" fill="hold">
                                          <p:stCondLst>
                                            <p:cond delay="0"/>
                                          </p:stCondLst>
                                        </p:cTn>
                                        <p:tgtEl>
                                          <p:spTgt spid="30"/>
                                        </p:tgtEl>
                                        <p:attrNameLst>
                                          <p:attrName>style.visibility</p:attrName>
                                        </p:attrNameLst>
                                      </p:cBhvr>
                                      <p:to>
                                        <p:strVal val="visible"/>
                                      </p:to>
                                    </p:set>
                                    <p:anim calcmode="lin" valueType="num">
                                      <p:cBhvr additive="base">
                                        <p:cTn id="174" dur="3000" fill="hold"/>
                                        <p:tgtEl>
                                          <p:spTgt spid="30"/>
                                        </p:tgtEl>
                                        <p:attrNameLst>
                                          <p:attrName>ppt_x</p:attrName>
                                        </p:attrNameLst>
                                      </p:cBhvr>
                                      <p:tavLst>
                                        <p:tav tm="0">
                                          <p:val>
                                            <p:strVal val="0-#ppt_w/2"/>
                                          </p:val>
                                        </p:tav>
                                        <p:tav tm="100000">
                                          <p:val>
                                            <p:strVal val="#ppt_x"/>
                                          </p:val>
                                        </p:tav>
                                      </p:tavLst>
                                    </p:anim>
                                    <p:anim calcmode="lin" valueType="num">
                                      <p:cBhvr additive="base">
                                        <p:cTn id="175" dur="3000" fill="hold"/>
                                        <p:tgtEl>
                                          <p:spTgt spid="30"/>
                                        </p:tgtEl>
                                        <p:attrNameLst>
                                          <p:attrName>ppt_y</p:attrName>
                                        </p:attrNameLst>
                                      </p:cBhvr>
                                      <p:tavLst>
                                        <p:tav tm="0">
                                          <p:val>
                                            <p:strVal val="#ppt_y"/>
                                          </p:val>
                                        </p:tav>
                                        <p:tav tm="100000">
                                          <p:val>
                                            <p:strVal val="#ppt_y"/>
                                          </p:val>
                                        </p:tav>
                                      </p:tavLst>
                                    </p:anim>
                                  </p:childTnLst>
                                </p:cTn>
                              </p:par>
                              <p:par>
                                <p:cTn id="176" presetID="2" presetClass="entr" presetSubtype="8" fill="hold" grpId="0" nodeType="withEffect">
                                  <p:stCondLst>
                                    <p:cond delay="0"/>
                                  </p:stCondLst>
                                  <p:childTnLst>
                                    <p:set>
                                      <p:cBhvr>
                                        <p:cTn id="177" dur="1" fill="hold">
                                          <p:stCondLst>
                                            <p:cond delay="0"/>
                                          </p:stCondLst>
                                        </p:cTn>
                                        <p:tgtEl>
                                          <p:spTgt spid="31"/>
                                        </p:tgtEl>
                                        <p:attrNameLst>
                                          <p:attrName>style.visibility</p:attrName>
                                        </p:attrNameLst>
                                      </p:cBhvr>
                                      <p:to>
                                        <p:strVal val="visible"/>
                                      </p:to>
                                    </p:set>
                                    <p:anim calcmode="lin" valueType="num">
                                      <p:cBhvr additive="base">
                                        <p:cTn id="178" dur="3000" fill="hold"/>
                                        <p:tgtEl>
                                          <p:spTgt spid="31"/>
                                        </p:tgtEl>
                                        <p:attrNameLst>
                                          <p:attrName>ppt_x</p:attrName>
                                        </p:attrNameLst>
                                      </p:cBhvr>
                                      <p:tavLst>
                                        <p:tav tm="0">
                                          <p:val>
                                            <p:strVal val="0-#ppt_w/2"/>
                                          </p:val>
                                        </p:tav>
                                        <p:tav tm="100000">
                                          <p:val>
                                            <p:strVal val="#ppt_x"/>
                                          </p:val>
                                        </p:tav>
                                      </p:tavLst>
                                    </p:anim>
                                    <p:anim calcmode="lin" valueType="num">
                                      <p:cBhvr additive="base">
                                        <p:cTn id="179" dur="3000" fill="hold"/>
                                        <p:tgtEl>
                                          <p:spTgt spid="31"/>
                                        </p:tgtEl>
                                        <p:attrNameLst>
                                          <p:attrName>ppt_y</p:attrName>
                                        </p:attrNameLst>
                                      </p:cBhvr>
                                      <p:tavLst>
                                        <p:tav tm="0">
                                          <p:val>
                                            <p:strVal val="#ppt_y"/>
                                          </p:val>
                                        </p:tav>
                                        <p:tav tm="100000">
                                          <p:val>
                                            <p:strVal val="#ppt_y"/>
                                          </p:val>
                                        </p:tav>
                                      </p:tavLst>
                                    </p:anim>
                                  </p:childTnLst>
                                </p:cTn>
                              </p:par>
                              <p:par>
                                <p:cTn id="180" presetID="2" presetClass="entr" presetSubtype="8" fill="hold" grpId="0" nodeType="withEffect">
                                  <p:stCondLst>
                                    <p:cond delay="0"/>
                                  </p:stCondLst>
                                  <p:childTnLst>
                                    <p:set>
                                      <p:cBhvr>
                                        <p:cTn id="181" dur="1" fill="hold">
                                          <p:stCondLst>
                                            <p:cond delay="0"/>
                                          </p:stCondLst>
                                        </p:cTn>
                                        <p:tgtEl>
                                          <p:spTgt spid="32"/>
                                        </p:tgtEl>
                                        <p:attrNameLst>
                                          <p:attrName>style.visibility</p:attrName>
                                        </p:attrNameLst>
                                      </p:cBhvr>
                                      <p:to>
                                        <p:strVal val="visible"/>
                                      </p:to>
                                    </p:set>
                                    <p:anim calcmode="lin" valueType="num">
                                      <p:cBhvr additive="base">
                                        <p:cTn id="182" dur="3000" fill="hold"/>
                                        <p:tgtEl>
                                          <p:spTgt spid="32"/>
                                        </p:tgtEl>
                                        <p:attrNameLst>
                                          <p:attrName>ppt_x</p:attrName>
                                        </p:attrNameLst>
                                      </p:cBhvr>
                                      <p:tavLst>
                                        <p:tav tm="0">
                                          <p:val>
                                            <p:strVal val="0-#ppt_w/2"/>
                                          </p:val>
                                        </p:tav>
                                        <p:tav tm="100000">
                                          <p:val>
                                            <p:strVal val="#ppt_x"/>
                                          </p:val>
                                        </p:tav>
                                      </p:tavLst>
                                    </p:anim>
                                    <p:anim calcmode="lin" valueType="num">
                                      <p:cBhvr additive="base">
                                        <p:cTn id="183" dur="3000" fill="hold"/>
                                        <p:tgtEl>
                                          <p:spTgt spid="32"/>
                                        </p:tgtEl>
                                        <p:attrNameLst>
                                          <p:attrName>ppt_y</p:attrName>
                                        </p:attrNameLst>
                                      </p:cBhvr>
                                      <p:tavLst>
                                        <p:tav tm="0">
                                          <p:val>
                                            <p:strVal val="#ppt_y"/>
                                          </p:val>
                                        </p:tav>
                                        <p:tav tm="100000">
                                          <p:val>
                                            <p:strVal val="#ppt_y"/>
                                          </p:val>
                                        </p:tav>
                                      </p:tavLst>
                                    </p:anim>
                                  </p:childTnLst>
                                </p:cTn>
                              </p:par>
                              <p:par>
                                <p:cTn id="184" presetID="2" presetClass="entr" presetSubtype="8" fill="hold" grpId="0" nodeType="withEffect">
                                  <p:stCondLst>
                                    <p:cond delay="0"/>
                                  </p:stCondLst>
                                  <p:childTnLst>
                                    <p:set>
                                      <p:cBhvr>
                                        <p:cTn id="185" dur="1" fill="hold">
                                          <p:stCondLst>
                                            <p:cond delay="0"/>
                                          </p:stCondLst>
                                        </p:cTn>
                                        <p:tgtEl>
                                          <p:spTgt spid="33"/>
                                        </p:tgtEl>
                                        <p:attrNameLst>
                                          <p:attrName>style.visibility</p:attrName>
                                        </p:attrNameLst>
                                      </p:cBhvr>
                                      <p:to>
                                        <p:strVal val="visible"/>
                                      </p:to>
                                    </p:set>
                                    <p:anim calcmode="lin" valueType="num">
                                      <p:cBhvr additive="base">
                                        <p:cTn id="186" dur="3000" fill="hold"/>
                                        <p:tgtEl>
                                          <p:spTgt spid="33"/>
                                        </p:tgtEl>
                                        <p:attrNameLst>
                                          <p:attrName>ppt_x</p:attrName>
                                        </p:attrNameLst>
                                      </p:cBhvr>
                                      <p:tavLst>
                                        <p:tav tm="0">
                                          <p:val>
                                            <p:strVal val="0-#ppt_w/2"/>
                                          </p:val>
                                        </p:tav>
                                        <p:tav tm="100000">
                                          <p:val>
                                            <p:strVal val="#ppt_x"/>
                                          </p:val>
                                        </p:tav>
                                      </p:tavLst>
                                    </p:anim>
                                    <p:anim calcmode="lin" valueType="num">
                                      <p:cBhvr additive="base">
                                        <p:cTn id="187" dur="3000" fill="hold"/>
                                        <p:tgtEl>
                                          <p:spTgt spid="33"/>
                                        </p:tgtEl>
                                        <p:attrNameLst>
                                          <p:attrName>ppt_y</p:attrName>
                                        </p:attrNameLst>
                                      </p:cBhvr>
                                      <p:tavLst>
                                        <p:tav tm="0">
                                          <p:val>
                                            <p:strVal val="#ppt_y"/>
                                          </p:val>
                                        </p:tav>
                                        <p:tav tm="100000">
                                          <p:val>
                                            <p:strVal val="#ppt_y"/>
                                          </p:val>
                                        </p:tav>
                                      </p:tavLst>
                                    </p:anim>
                                  </p:childTnLst>
                                </p:cTn>
                              </p:par>
                              <p:par>
                                <p:cTn id="188" presetID="2" presetClass="entr" presetSubtype="8" fill="hold" grpId="0" nodeType="withEffect">
                                  <p:stCondLst>
                                    <p:cond delay="0"/>
                                  </p:stCondLst>
                                  <p:childTnLst>
                                    <p:set>
                                      <p:cBhvr>
                                        <p:cTn id="189" dur="1" fill="hold">
                                          <p:stCondLst>
                                            <p:cond delay="0"/>
                                          </p:stCondLst>
                                        </p:cTn>
                                        <p:tgtEl>
                                          <p:spTgt spid="34"/>
                                        </p:tgtEl>
                                        <p:attrNameLst>
                                          <p:attrName>style.visibility</p:attrName>
                                        </p:attrNameLst>
                                      </p:cBhvr>
                                      <p:to>
                                        <p:strVal val="visible"/>
                                      </p:to>
                                    </p:set>
                                    <p:anim calcmode="lin" valueType="num">
                                      <p:cBhvr additive="base">
                                        <p:cTn id="190" dur="3000" fill="hold"/>
                                        <p:tgtEl>
                                          <p:spTgt spid="34"/>
                                        </p:tgtEl>
                                        <p:attrNameLst>
                                          <p:attrName>ppt_x</p:attrName>
                                        </p:attrNameLst>
                                      </p:cBhvr>
                                      <p:tavLst>
                                        <p:tav tm="0">
                                          <p:val>
                                            <p:strVal val="0-#ppt_w/2"/>
                                          </p:val>
                                        </p:tav>
                                        <p:tav tm="100000">
                                          <p:val>
                                            <p:strVal val="#ppt_x"/>
                                          </p:val>
                                        </p:tav>
                                      </p:tavLst>
                                    </p:anim>
                                    <p:anim calcmode="lin" valueType="num">
                                      <p:cBhvr additive="base">
                                        <p:cTn id="191" dur="3000" fill="hold"/>
                                        <p:tgtEl>
                                          <p:spTgt spid="34"/>
                                        </p:tgtEl>
                                        <p:attrNameLst>
                                          <p:attrName>ppt_y</p:attrName>
                                        </p:attrNameLst>
                                      </p:cBhvr>
                                      <p:tavLst>
                                        <p:tav tm="0">
                                          <p:val>
                                            <p:strVal val="#ppt_y"/>
                                          </p:val>
                                        </p:tav>
                                        <p:tav tm="100000">
                                          <p:val>
                                            <p:strVal val="#ppt_y"/>
                                          </p:val>
                                        </p:tav>
                                      </p:tavLst>
                                    </p:anim>
                                  </p:childTnLst>
                                </p:cTn>
                              </p:par>
                              <p:par>
                                <p:cTn id="192" presetID="2" presetClass="entr" presetSubtype="8" fill="hold" grpId="0" nodeType="withEffect">
                                  <p:stCondLst>
                                    <p:cond delay="0"/>
                                  </p:stCondLst>
                                  <p:childTnLst>
                                    <p:set>
                                      <p:cBhvr>
                                        <p:cTn id="193" dur="1" fill="hold">
                                          <p:stCondLst>
                                            <p:cond delay="0"/>
                                          </p:stCondLst>
                                        </p:cTn>
                                        <p:tgtEl>
                                          <p:spTgt spid="35"/>
                                        </p:tgtEl>
                                        <p:attrNameLst>
                                          <p:attrName>style.visibility</p:attrName>
                                        </p:attrNameLst>
                                      </p:cBhvr>
                                      <p:to>
                                        <p:strVal val="visible"/>
                                      </p:to>
                                    </p:set>
                                    <p:anim calcmode="lin" valueType="num">
                                      <p:cBhvr additive="base">
                                        <p:cTn id="194" dur="3000" fill="hold"/>
                                        <p:tgtEl>
                                          <p:spTgt spid="35"/>
                                        </p:tgtEl>
                                        <p:attrNameLst>
                                          <p:attrName>ppt_x</p:attrName>
                                        </p:attrNameLst>
                                      </p:cBhvr>
                                      <p:tavLst>
                                        <p:tav tm="0">
                                          <p:val>
                                            <p:strVal val="0-#ppt_w/2"/>
                                          </p:val>
                                        </p:tav>
                                        <p:tav tm="100000">
                                          <p:val>
                                            <p:strVal val="#ppt_x"/>
                                          </p:val>
                                        </p:tav>
                                      </p:tavLst>
                                    </p:anim>
                                    <p:anim calcmode="lin" valueType="num">
                                      <p:cBhvr additive="base">
                                        <p:cTn id="195" dur="3000" fill="hold"/>
                                        <p:tgtEl>
                                          <p:spTgt spid="35"/>
                                        </p:tgtEl>
                                        <p:attrNameLst>
                                          <p:attrName>ppt_y</p:attrName>
                                        </p:attrNameLst>
                                      </p:cBhvr>
                                      <p:tavLst>
                                        <p:tav tm="0">
                                          <p:val>
                                            <p:strVal val="#ppt_y"/>
                                          </p:val>
                                        </p:tav>
                                        <p:tav tm="100000">
                                          <p:val>
                                            <p:strVal val="#ppt_y"/>
                                          </p:val>
                                        </p:tav>
                                      </p:tavLst>
                                    </p:anim>
                                  </p:childTnLst>
                                </p:cTn>
                              </p:par>
                              <p:par>
                                <p:cTn id="196" presetID="2" presetClass="entr" presetSubtype="8" fill="hold" grpId="0" nodeType="withEffect">
                                  <p:stCondLst>
                                    <p:cond delay="0"/>
                                  </p:stCondLst>
                                  <p:childTnLst>
                                    <p:set>
                                      <p:cBhvr>
                                        <p:cTn id="197" dur="1" fill="hold">
                                          <p:stCondLst>
                                            <p:cond delay="0"/>
                                          </p:stCondLst>
                                        </p:cTn>
                                        <p:tgtEl>
                                          <p:spTgt spid="36"/>
                                        </p:tgtEl>
                                        <p:attrNameLst>
                                          <p:attrName>style.visibility</p:attrName>
                                        </p:attrNameLst>
                                      </p:cBhvr>
                                      <p:to>
                                        <p:strVal val="visible"/>
                                      </p:to>
                                    </p:set>
                                    <p:anim calcmode="lin" valueType="num">
                                      <p:cBhvr additive="base">
                                        <p:cTn id="198" dur="3000" fill="hold"/>
                                        <p:tgtEl>
                                          <p:spTgt spid="36"/>
                                        </p:tgtEl>
                                        <p:attrNameLst>
                                          <p:attrName>ppt_x</p:attrName>
                                        </p:attrNameLst>
                                      </p:cBhvr>
                                      <p:tavLst>
                                        <p:tav tm="0">
                                          <p:val>
                                            <p:strVal val="0-#ppt_w/2"/>
                                          </p:val>
                                        </p:tav>
                                        <p:tav tm="100000">
                                          <p:val>
                                            <p:strVal val="#ppt_x"/>
                                          </p:val>
                                        </p:tav>
                                      </p:tavLst>
                                    </p:anim>
                                    <p:anim calcmode="lin" valueType="num">
                                      <p:cBhvr additive="base">
                                        <p:cTn id="199" dur="3000" fill="hold"/>
                                        <p:tgtEl>
                                          <p:spTgt spid="36"/>
                                        </p:tgtEl>
                                        <p:attrNameLst>
                                          <p:attrName>ppt_y</p:attrName>
                                        </p:attrNameLst>
                                      </p:cBhvr>
                                      <p:tavLst>
                                        <p:tav tm="0">
                                          <p:val>
                                            <p:strVal val="#ppt_y"/>
                                          </p:val>
                                        </p:tav>
                                        <p:tav tm="100000">
                                          <p:val>
                                            <p:strVal val="#ppt_y"/>
                                          </p:val>
                                        </p:tav>
                                      </p:tavLst>
                                    </p:anim>
                                  </p:childTnLst>
                                </p:cTn>
                              </p:par>
                              <p:par>
                                <p:cTn id="200" presetID="2" presetClass="entr" presetSubtype="8" fill="hold" grpId="0" nodeType="withEffect">
                                  <p:stCondLst>
                                    <p:cond delay="0"/>
                                  </p:stCondLst>
                                  <p:childTnLst>
                                    <p:set>
                                      <p:cBhvr>
                                        <p:cTn id="201" dur="1" fill="hold">
                                          <p:stCondLst>
                                            <p:cond delay="0"/>
                                          </p:stCondLst>
                                        </p:cTn>
                                        <p:tgtEl>
                                          <p:spTgt spid="37"/>
                                        </p:tgtEl>
                                        <p:attrNameLst>
                                          <p:attrName>style.visibility</p:attrName>
                                        </p:attrNameLst>
                                      </p:cBhvr>
                                      <p:to>
                                        <p:strVal val="visible"/>
                                      </p:to>
                                    </p:set>
                                    <p:anim calcmode="lin" valueType="num">
                                      <p:cBhvr additive="base">
                                        <p:cTn id="202" dur="3000" fill="hold"/>
                                        <p:tgtEl>
                                          <p:spTgt spid="37"/>
                                        </p:tgtEl>
                                        <p:attrNameLst>
                                          <p:attrName>ppt_x</p:attrName>
                                        </p:attrNameLst>
                                      </p:cBhvr>
                                      <p:tavLst>
                                        <p:tav tm="0">
                                          <p:val>
                                            <p:strVal val="0-#ppt_w/2"/>
                                          </p:val>
                                        </p:tav>
                                        <p:tav tm="100000">
                                          <p:val>
                                            <p:strVal val="#ppt_x"/>
                                          </p:val>
                                        </p:tav>
                                      </p:tavLst>
                                    </p:anim>
                                    <p:anim calcmode="lin" valueType="num">
                                      <p:cBhvr additive="base">
                                        <p:cTn id="203" dur="3000" fill="hold"/>
                                        <p:tgtEl>
                                          <p:spTgt spid="37"/>
                                        </p:tgtEl>
                                        <p:attrNameLst>
                                          <p:attrName>ppt_y</p:attrName>
                                        </p:attrNameLst>
                                      </p:cBhvr>
                                      <p:tavLst>
                                        <p:tav tm="0">
                                          <p:val>
                                            <p:strVal val="#ppt_y"/>
                                          </p:val>
                                        </p:tav>
                                        <p:tav tm="100000">
                                          <p:val>
                                            <p:strVal val="#ppt_y"/>
                                          </p:val>
                                        </p:tav>
                                      </p:tavLst>
                                    </p:anim>
                                  </p:childTnLst>
                                </p:cTn>
                              </p:par>
                              <p:par>
                                <p:cTn id="204" presetID="2" presetClass="entr" presetSubtype="8" fill="hold" grpId="0" nodeType="withEffect">
                                  <p:stCondLst>
                                    <p:cond delay="0"/>
                                  </p:stCondLst>
                                  <p:childTnLst>
                                    <p:set>
                                      <p:cBhvr>
                                        <p:cTn id="205" dur="1" fill="hold">
                                          <p:stCondLst>
                                            <p:cond delay="0"/>
                                          </p:stCondLst>
                                        </p:cTn>
                                        <p:tgtEl>
                                          <p:spTgt spid="38"/>
                                        </p:tgtEl>
                                        <p:attrNameLst>
                                          <p:attrName>style.visibility</p:attrName>
                                        </p:attrNameLst>
                                      </p:cBhvr>
                                      <p:to>
                                        <p:strVal val="visible"/>
                                      </p:to>
                                    </p:set>
                                    <p:anim calcmode="lin" valueType="num">
                                      <p:cBhvr additive="base">
                                        <p:cTn id="206" dur="3000" fill="hold"/>
                                        <p:tgtEl>
                                          <p:spTgt spid="38"/>
                                        </p:tgtEl>
                                        <p:attrNameLst>
                                          <p:attrName>ppt_x</p:attrName>
                                        </p:attrNameLst>
                                      </p:cBhvr>
                                      <p:tavLst>
                                        <p:tav tm="0">
                                          <p:val>
                                            <p:strVal val="0-#ppt_w/2"/>
                                          </p:val>
                                        </p:tav>
                                        <p:tav tm="100000">
                                          <p:val>
                                            <p:strVal val="#ppt_x"/>
                                          </p:val>
                                        </p:tav>
                                      </p:tavLst>
                                    </p:anim>
                                    <p:anim calcmode="lin" valueType="num">
                                      <p:cBhvr additive="base">
                                        <p:cTn id="207" dur="3000" fill="hold"/>
                                        <p:tgtEl>
                                          <p:spTgt spid="38"/>
                                        </p:tgtEl>
                                        <p:attrNameLst>
                                          <p:attrName>ppt_y</p:attrName>
                                        </p:attrNameLst>
                                      </p:cBhvr>
                                      <p:tavLst>
                                        <p:tav tm="0">
                                          <p:val>
                                            <p:strVal val="#ppt_y"/>
                                          </p:val>
                                        </p:tav>
                                        <p:tav tm="100000">
                                          <p:val>
                                            <p:strVal val="#ppt_y"/>
                                          </p:val>
                                        </p:tav>
                                      </p:tavLst>
                                    </p:anim>
                                  </p:childTnLst>
                                </p:cTn>
                              </p:par>
                              <p:par>
                                <p:cTn id="208" presetID="2" presetClass="entr" presetSubtype="8" fill="hold" grpId="0" nodeType="withEffect">
                                  <p:stCondLst>
                                    <p:cond delay="0"/>
                                  </p:stCondLst>
                                  <p:childTnLst>
                                    <p:set>
                                      <p:cBhvr>
                                        <p:cTn id="209" dur="1" fill="hold">
                                          <p:stCondLst>
                                            <p:cond delay="0"/>
                                          </p:stCondLst>
                                        </p:cTn>
                                        <p:tgtEl>
                                          <p:spTgt spid="39"/>
                                        </p:tgtEl>
                                        <p:attrNameLst>
                                          <p:attrName>style.visibility</p:attrName>
                                        </p:attrNameLst>
                                      </p:cBhvr>
                                      <p:to>
                                        <p:strVal val="visible"/>
                                      </p:to>
                                    </p:set>
                                    <p:anim calcmode="lin" valueType="num">
                                      <p:cBhvr additive="base">
                                        <p:cTn id="210" dur="3000" fill="hold"/>
                                        <p:tgtEl>
                                          <p:spTgt spid="39"/>
                                        </p:tgtEl>
                                        <p:attrNameLst>
                                          <p:attrName>ppt_x</p:attrName>
                                        </p:attrNameLst>
                                      </p:cBhvr>
                                      <p:tavLst>
                                        <p:tav tm="0">
                                          <p:val>
                                            <p:strVal val="0-#ppt_w/2"/>
                                          </p:val>
                                        </p:tav>
                                        <p:tav tm="100000">
                                          <p:val>
                                            <p:strVal val="#ppt_x"/>
                                          </p:val>
                                        </p:tav>
                                      </p:tavLst>
                                    </p:anim>
                                    <p:anim calcmode="lin" valueType="num">
                                      <p:cBhvr additive="base">
                                        <p:cTn id="211" dur="3000" fill="hold"/>
                                        <p:tgtEl>
                                          <p:spTgt spid="39"/>
                                        </p:tgtEl>
                                        <p:attrNameLst>
                                          <p:attrName>ppt_y</p:attrName>
                                        </p:attrNameLst>
                                      </p:cBhvr>
                                      <p:tavLst>
                                        <p:tav tm="0">
                                          <p:val>
                                            <p:strVal val="#ppt_y"/>
                                          </p:val>
                                        </p:tav>
                                        <p:tav tm="100000">
                                          <p:val>
                                            <p:strVal val="#ppt_y"/>
                                          </p:val>
                                        </p:tav>
                                      </p:tavLst>
                                    </p:anim>
                                  </p:childTnLst>
                                </p:cTn>
                              </p:par>
                              <p:par>
                                <p:cTn id="212" presetID="2" presetClass="entr" presetSubtype="8" fill="hold" grpId="0" nodeType="withEffect">
                                  <p:stCondLst>
                                    <p:cond delay="0"/>
                                  </p:stCondLst>
                                  <p:childTnLst>
                                    <p:set>
                                      <p:cBhvr>
                                        <p:cTn id="213" dur="1" fill="hold">
                                          <p:stCondLst>
                                            <p:cond delay="0"/>
                                          </p:stCondLst>
                                        </p:cTn>
                                        <p:tgtEl>
                                          <p:spTgt spid="40"/>
                                        </p:tgtEl>
                                        <p:attrNameLst>
                                          <p:attrName>style.visibility</p:attrName>
                                        </p:attrNameLst>
                                      </p:cBhvr>
                                      <p:to>
                                        <p:strVal val="visible"/>
                                      </p:to>
                                    </p:set>
                                    <p:anim calcmode="lin" valueType="num">
                                      <p:cBhvr additive="base">
                                        <p:cTn id="214" dur="3000" fill="hold"/>
                                        <p:tgtEl>
                                          <p:spTgt spid="40"/>
                                        </p:tgtEl>
                                        <p:attrNameLst>
                                          <p:attrName>ppt_x</p:attrName>
                                        </p:attrNameLst>
                                      </p:cBhvr>
                                      <p:tavLst>
                                        <p:tav tm="0">
                                          <p:val>
                                            <p:strVal val="0-#ppt_w/2"/>
                                          </p:val>
                                        </p:tav>
                                        <p:tav tm="100000">
                                          <p:val>
                                            <p:strVal val="#ppt_x"/>
                                          </p:val>
                                        </p:tav>
                                      </p:tavLst>
                                    </p:anim>
                                    <p:anim calcmode="lin" valueType="num">
                                      <p:cBhvr additive="base">
                                        <p:cTn id="215" dur="3000" fill="hold"/>
                                        <p:tgtEl>
                                          <p:spTgt spid="40"/>
                                        </p:tgtEl>
                                        <p:attrNameLst>
                                          <p:attrName>ppt_y</p:attrName>
                                        </p:attrNameLst>
                                      </p:cBhvr>
                                      <p:tavLst>
                                        <p:tav tm="0">
                                          <p:val>
                                            <p:strVal val="#ppt_y"/>
                                          </p:val>
                                        </p:tav>
                                        <p:tav tm="100000">
                                          <p:val>
                                            <p:strVal val="#ppt_y"/>
                                          </p:val>
                                        </p:tav>
                                      </p:tavLst>
                                    </p:anim>
                                  </p:childTnLst>
                                </p:cTn>
                              </p:par>
                              <p:par>
                                <p:cTn id="216" presetID="2" presetClass="entr" presetSubtype="8" fill="hold" grpId="0" nodeType="withEffect">
                                  <p:stCondLst>
                                    <p:cond delay="0"/>
                                  </p:stCondLst>
                                  <p:childTnLst>
                                    <p:set>
                                      <p:cBhvr>
                                        <p:cTn id="217" dur="1" fill="hold">
                                          <p:stCondLst>
                                            <p:cond delay="0"/>
                                          </p:stCondLst>
                                        </p:cTn>
                                        <p:tgtEl>
                                          <p:spTgt spid="41"/>
                                        </p:tgtEl>
                                        <p:attrNameLst>
                                          <p:attrName>style.visibility</p:attrName>
                                        </p:attrNameLst>
                                      </p:cBhvr>
                                      <p:to>
                                        <p:strVal val="visible"/>
                                      </p:to>
                                    </p:set>
                                    <p:anim calcmode="lin" valueType="num">
                                      <p:cBhvr additive="base">
                                        <p:cTn id="218" dur="3000" fill="hold"/>
                                        <p:tgtEl>
                                          <p:spTgt spid="41"/>
                                        </p:tgtEl>
                                        <p:attrNameLst>
                                          <p:attrName>ppt_x</p:attrName>
                                        </p:attrNameLst>
                                      </p:cBhvr>
                                      <p:tavLst>
                                        <p:tav tm="0">
                                          <p:val>
                                            <p:strVal val="0-#ppt_w/2"/>
                                          </p:val>
                                        </p:tav>
                                        <p:tav tm="100000">
                                          <p:val>
                                            <p:strVal val="#ppt_x"/>
                                          </p:val>
                                        </p:tav>
                                      </p:tavLst>
                                    </p:anim>
                                    <p:anim calcmode="lin" valueType="num">
                                      <p:cBhvr additive="base">
                                        <p:cTn id="219" dur="3000" fill="hold"/>
                                        <p:tgtEl>
                                          <p:spTgt spid="41"/>
                                        </p:tgtEl>
                                        <p:attrNameLst>
                                          <p:attrName>ppt_y</p:attrName>
                                        </p:attrNameLst>
                                      </p:cBhvr>
                                      <p:tavLst>
                                        <p:tav tm="0">
                                          <p:val>
                                            <p:strVal val="#ppt_y"/>
                                          </p:val>
                                        </p:tav>
                                        <p:tav tm="100000">
                                          <p:val>
                                            <p:strVal val="#ppt_y"/>
                                          </p:val>
                                        </p:tav>
                                      </p:tavLst>
                                    </p:anim>
                                  </p:childTnLst>
                                </p:cTn>
                              </p:par>
                              <p:par>
                                <p:cTn id="220" presetID="2" presetClass="entr" presetSubtype="8" fill="hold" grpId="0" nodeType="withEffect">
                                  <p:stCondLst>
                                    <p:cond delay="0"/>
                                  </p:stCondLst>
                                  <p:childTnLst>
                                    <p:set>
                                      <p:cBhvr>
                                        <p:cTn id="221" dur="1" fill="hold">
                                          <p:stCondLst>
                                            <p:cond delay="0"/>
                                          </p:stCondLst>
                                        </p:cTn>
                                        <p:tgtEl>
                                          <p:spTgt spid="42"/>
                                        </p:tgtEl>
                                        <p:attrNameLst>
                                          <p:attrName>style.visibility</p:attrName>
                                        </p:attrNameLst>
                                      </p:cBhvr>
                                      <p:to>
                                        <p:strVal val="visible"/>
                                      </p:to>
                                    </p:set>
                                    <p:anim calcmode="lin" valueType="num">
                                      <p:cBhvr additive="base">
                                        <p:cTn id="222" dur="3000" fill="hold"/>
                                        <p:tgtEl>
                                          <p:spTgt spid="42"/>
                                        </p:tgtEl>
                                        <p:attrNameLst>
                                          <p:attrName>ppt_x</p:attrName>
                                        </p:attrNameLst>
                                      </p:cBhvr>
                                      <p:tavLst>
                                        <p:tav tm="0">
                                          <p:val>
                                            <p:strVal val="0-#ppt_w/2"/>
                                          </p:val>
                                        </p:tav>
                                        <p:tav tm="100000">
                                          <p:val>
                                            <p:strVal val="#ppt_x"/>
                                          </p:val>
                                        </p:tav>
                                      </p:tavLst>
                                    </p:anim>
                                    <p:anim calcmode="lin" valueType="num">
                                      <p:cBhvr additive="base">
                                        <p:cTn id="223" dur="3000" fill="hold"/>
                                        <p:tgtEl>
                                          <p:spTgt spid="42"/>
                                        </p:tgtEl>
                                        <p:attrNameLst>
                                          <p:attrName>ppt_y</p:attrName>
                                        </p:attrNameLst>
                                      </p:cBhvr>
                                      <p:tavLst>
                                        <p:tav tm="0">
                                          <p:val>
                                            <p:strVal val="#ppt_y"/>
                                          </p:val>
                                        </p:tav>
                                        <p:tav tm="100000">
                                          <p:val>
                                            <p:strVal val="#ppt_y"/>
                                          </p:val>
                                        </p:tav>
                                      </p:tavLst>
                                    </p:anim>
                                  </p:childTnLst>
                                </p:cTn>
                              </p:par>
                              <p:par>
                                <p:cTn id="224" presetID="2" presetClass="entr" presetSubtype="8" fill="hold" grpId="0" nodeType="withEffect">
                                  <p:stCondLst>
                                    <p:cond delay="0"/>
                                  </p:stCondLst>
                                  <p:childTnLst>
                                    <p:set>
                                      <p:cBhvr>
                                        <p:cTn id="225" dur="1" fill="hold">
                                          <p:stCondLst>
                                            <p:cond delay="0"/>
                                          </p:stCondLst>
                                        </p:cTn>
                                        <p:tgtEl>
                                          <p:spTgt spid="43"/>
                                        </p:tgtEl>
                                        <p:attrNameLst>
                                          <p:attrName>style.visibility</p:attrName>
                                        </p:attrNameLst>
                                      </p:cBhvr>
                                      <p:to>
                                        <p:strVal val="visible"/>
                                      </p:to>
                                    </p:set>
                                    <p:anim calcmode="lin" valueType="num">
                                      <p:cBhvr additive="base">
                                        <p:cTn id="226" dur="3000" fill="hold"/>
                                        <p:tgtEl>
                                          <p:spTgt spid="43"/>
                                        </p:tgtEl>
                                        <p:attrNameLst>
                                          <p:attrName>ppt_x</p:attrName>
                                        </p:attrNameLst>
                                      </p:cBhvr>
                                      <p:tavLst>
                                        <p:tav tm="0">
                                          <p:val>
                                            <p:strVal val="0-#ppt_w/2"/>
                                          </p:val>
                                        </p:tav>
                                        <p:tav tm="100000">
                                          <p:val>
                                            <p:strVal val="#ppt_x"/>
                                          </p:val>
                                        </p:tav>
                                      </p:tavLst>
                                    </p:anim>
                                    <p:anim calcmode="lin" valueType="num">
                                      <p:cBhvr additive="base">
                                        <p:cTn id="227" dur="3000" fill="hold"/>
                                        <p:tgtEl>
                                          <p:spTgt spid="43"/>
                                        </p:tgtEl>
                                        <p:attrNameLst>
                                          <p:attrName>ppt_y</p:attrName>
                                        </p:attrNameLst>
                                      </p:cBhvr>
                                      <p:tavLst>
                                        <p:tav tm="0">
                                          <p:val>
                                            <p:strVal val="#ppt_y"/>
                                          </p:val>
                                        </p:tav>
                                        <p:tav tm="100000">
                                          <p:val>
                                            <p:strVal val="#ppt_y"/>
                                          </p:val>
                                        </p:tav>
                                      </p:tavLst>
                                    </p:anim>
                                  </p:childTnLst>
                                </p:cTn>
                              </p:par>
                              <p:par>
                                <p:cTn id="228" presetID="2" presetClass="entr" presetSubtype="8" fill="hold" grpId="0" nodeType="withEffect">
                                  <p:stCondLst>
                                    <p:cond delay="0"/>
                                  </p:stCondLst>
                                  <p:childTnLst>
                                    <p:set>
                                      <p:cBhvr>
                                        <p:cTn id="229" dur="1" fill="hold">
                                          <p:stCondLst>
                                            <p:cond delay="0"/>
                                          </p:stCondLst>
                                        </p:cTn>
                                        <p:tgtEl>
                                          <p:spTgt spid="44"/>
                                        </p:tgtEl>
                                        <p:attrNameLst>
                                          <p:attrName>style.visibility</p:attrName>
                                        </p:attrNameLst>
                                      </p:cBhvr>
                                      <p:to>
                                        <p:strVal val="visible"/>
                                      </p:to>
                                    </p:set>
                                    <p:anim calcmode="lin" valueType="num">
                                      <p:cBhvr additive="base">
                                        <p:cTn id="230" dur="3000" fill="hold"/>
                                        <p:tgtEl>
                                          <p:spTgt spid="44"/>
                                        </p:tgtEl>
                                        <p:attrNameLst>
                                          <p:attrName>ppt_x</p:attrName>
                                        </p:attrNameLst>
                                      </p:cBhvr>
                                      <p:tavLst>
                                        <p:tav tm="0">
                                          <p:val>
                                            <p:strVal val="0-#ppt_w/2"/>
                                          </p:val>
                                        </p:tav>
                                        <p:tav tm="100000">
                                          <p:val>
                                            <p:strVal val="#ppt_x"/>
                                          </p:val>
                                        </p:tav>
                                      </p:tavLst>
                                    </p:anim>
                                    <p:anim calcmode="lin" valueType="num">
                                      <p:cBhvr additive="base">
                                        <p:cTn id="231" dur="3000" fill="hold"/>
                                        <p:tgtEl>
                                          <p:spTgt spid="44"/>
                                        </p:tgtEl>
                                        <p:attrNameLst>
                                          <p:attrName>ppt_y</p:attrName>
                                        </p:attrNameLst>
                                      </p:cBhvr>
                                      <p:tavLst>
                                        <p:tav tm="0">
                                          <p:val>
                                            <p:strVal val="#ppt_y"/>
                                          </p:val>
                                        </p:tav>
                                        <p:tav tm="100000">
                                          <p:val>
                                            <p:strVal val="#ppt_y"/>
                                          </p:val>
                                        </p:tav>
                                      </p:tavLst>
                                    </p:anim>
                                  </p:childTnLst>
                                </p:cTn>
                              </p:par>
                              <p:par>
                                <p:cTn id="232" presetID="2" presetClass="entr" presetSubtype="8" fill="hold" grpId="0" nodeType="withEffect">
                                  <p:stCondLst>
                                    <p:cond delay="0"/>
                                  </p:stCondLst>
                                  <p:childTnLst>
                                    <p:set>
                                      <p:cBhvr>
                                        <p:cTn id="233" dur="1" fill="hold">
                                          <p:stCondLst>
                                            <p:cond delay="0"/>
                                          </p:stCondLst>
                                        </p:cTn>
                                        <p:tgtEl>
                                          <p:spTgt spid="45"/>
                                        </p:tgtEl>
                                        <p:attrNameLst>
                                          <p:attrName>style.visibility</p:attrName>
                                        </p:attrNameLst>
                                      </p:cBhvr>
                                      <p:to>
                                        <p:strVal val="visible"/>
                                      </p:to>
                                    </p:set>
                                    <p:anim calcmode="lin" valueType="num">
                                      <p:cBhvr additive="base">
                                        <p:cTn id="234" dur="3000" fill="hold"/>
                                        <p:tgtEl>
                                          <p:spTgt spid="45"/>
                                        </p:tgtEl>
                                        <p:attrNameLst>
                                          <p:attrName>ppt_x</p:attrName>
                                        </p:attrNameLst>
                                      </p:cBhvr>
                                      <p:tavLst>
                                        <p:tav tm="0">
                                          <p:val>
                                            <p:strVal val="0-#ppt_w/2"/>
                                          </p:val>
                                        </p:tav>
                                        <p:tav tm="100000">
                                          <p:val>
                                            <p:strVal val="#ppt_x"/>
                                          </p:val>
                                        </p:tav>
                                      </p:tavLst>
                                    </p:anim>
                                    <p:anim calcmode="lin" valueType="num">
                                      <p:cBhvr additive="base">
                                        <p:cTn id="235" dur="3000" fill="hold"/>
                                        <p:tgtEl>
                                          <p:spTgt spid="45"/>
                                        </p:tgtEl>
                                        <p:attrNameLst>
                                          <p:attrName>ppt_y</p:attrName>
                                        </p:attrNameLst>
                                      </p:cBhvr>
                                      <p:tavLst>
                                        <p:tav tm="0">
                                          <p:val>
                                            <p:strVal val="#ppt_y"/>
                                          </p:val>
                                        </p:tav>
                                        <p:tav tm="100000">
                                          <p:val>
                                            <p:strVal val="#ppt_y"/>
                                          </p:val>
                                        </p:tav>
                                      </p:tavLst>
                                    </p:anim>
                                  </p:childTnLst>
                                </p:cTn>
                              </p:par>
                              <p:par>
                                <p:cTn id="236" presetID="2" presetClass="entr" presetSubtype="8" fill="hold" grpId="0" nodeType="withEffect">
                                  <p:stCondLst>
                                    <p:cond delay="0"/>
                                  </p:stCondLst>
                                  <p:childTnLst>
                                    <p:set>
                                      <p:cBhvr>
                                        <p:cTn id="237" dur="1" fill="hold">
                                          <p:stCondLst>
                                            <p:cond delay="0"/>
                                          </p:stCondLst>
                                        </p:cTn>
                                        <p:tgtEl>
                                          <p:spTgt spid="46"/>
                                        </p:tgtEl>
                                        <p:attrNameLst>
                                          <p:attrName>style.visibility</p:attrName>
                                        </p:attrNameLst>
                                      </p:cBhvr>
                                      <p:to>
                                        <p:strVal val="visible"/>
                                      </p:to>
                                    </p:set>
                                    <p:anim calcmode="lin" valueType="num">
                                      <p:cBhvr additive="base">
                                        <p:cTn id="238" dur="3000" fill="hold"/>
                                        <p:tgtEl>
                                          <p:spTgt spid="46"/>
                                        </p:tgtEl>
                                        <p:attrNameLst>
                                          <p:attrName>ppt_x</p:attrName>
                                        </p:attrNameLst>
                                      </p:cBhvr>
                                      <p:tavLst>
                                        <p:tav tm="0">
                                          <p:val>
                                            <p:strVal val="0-#ppt_w/2"/>
                                          </p:val>
                                        </p:tav>
                                        <p:tav tm="100000">
                                          <p:val>
                                            <p:strVal val="#ppt_x"/>
                                          </p:val>
                                        </p:tav>
                                      </p:tavLst>
                                    </p:anim>
                                    <p:anim calcmode="lin" valueType="num">
                                      <p:cBhvr additive="base">
                                        <p:cTn id="239" dur="3000" fill="hold"/>
                                        <p:tgtEl>
                                          <p:spTgt spid="46"/>
                                        </p:tgtEl>
                                        <p:attrNameLst>
                                          <p:attrName>ppt_y</p:attrName>
                                        </p:attrNameLst>
                                      </p:cBhvr>
                                      <p:tavLst>
                                        <p:tav tm="0">
                                          <p:val>
                                            <p:strVal val="#ppt_y"/>
                                          </p:val>
                                        </p:tav>
                                        <p:tav tm="100000">
                                          <p:val>
                                            <p:strVal val="#ppt_y"/>
                                          </p:val>
                                        </p:tav>
                                      </p:tavLst>
                                    </p:anim>
                                  </p:childTnLst>
                                </p:cTn>
                              </p:par>
                              <p:par>
                                <p:cTn id="240" presetID="2" presetClass="entr" presetSubtype="8" fill="hold" grpId="0" nodeType="withEffect">
                                  <p:stCondLst>
                                    <p:cond delay="0"/>
                                  </p:stCondLst>
                                  <p:childTnLst>
                                    <p:set>
                                      <p:cBhvr>
                                        <p:cTn id="241" dur="1" fill="hold">
                                          <p:stCondLst>
                                            <p:cond delay="0"/>
                                          </p:stCondLst>
                                        </p:cTn>
                                        <p:tgtEl>
                                          <p:spTgt spid="47"/>
                                        </p:tgtEl>
                                        <p:attrNameLst>
                                          <p:attrName>style.visibility</p:attrName>
                                        </p:attrNameLst>
                                      </p:cBhvr>
                                      <p:to>
                                        <p:strVal val="visible"/>
                                      </p:to>
                                    </p:set>
                                    <p:anim calcmode="lin" valueType="num">
                                      <p:cBhvr additive="base">
                                        <p:cTn id="242" dur="3000" fill="hold"/>
                                        <p:tgtEl>
                                          <p:spTgt spid="47"/>
                                        </p:tgtEl>
                                        <p:attrNameLst>
                                          <p:attrName>ppt_x</p:attrName>
                                        </p:attrNameLst>
                                      </p:cBhvr>
                                      <p:tavLst>
                                        <p:tav tm="0">
                                          <p:val>
                                            <p:strVal val="0-#ppt_w/2"/>
                                          </p:val>
                                        </p:tav>
                                        <p:tav tm="100000">
                                          <p:val>
                                            <p:strVal val="#ppt_x"/>
                                          </p:val>
                                        </p:tav>
                                      </p:tavLst>
                                    </p:anim>
                                    <p:anim calcmode="lin" valueType="num">
                                      <p:cBhvr additive="base">
                                        <p:cTn id="243" dur="3000" fill="hold"/>
                                        <p:tgtEl>
                                          <p:spTgt spid="47"/>
                                        </p:tgtEl>
                                        <p:attrNameLst>
                                          <p:attrName>ppt_y</p:attrName>
                                        </p:attrNameLst>
                                      </p:cBhvr>
                                      <p:tavLst>
                                        <p:tav tm="0">
                                          <p:val>
                                            <p:strVal val="#ppt_y"/>
                                          </p:val>
                                        </p:tav>
                                        <p:tav tm="100000">
                                          <p:val>
                                            <p:strVal val="#ppt_y"/>
                                          </p:val>
                                        </p:tav>
                                      </p:tavLst>
                                    </p:anim>
                                  </p:childTnLst>
                                </p:cTn>
                              </p:par>
                              <p:par>
                                <p:cTn id="244" presetID="2" presetClass="entr" presetSubtype="8" fill="hold" grpId="0" nodeType="withEffect">
                                  <p:stCondLst>
                                    <p:cond delay="0"/>
                                  </p:stCondLst>
                                  <p:childTnLst>
                                    <p:set>
                                      <p:cBhvr>
                                        <p:cTn id="245" dur="1" fill="hold">
                                          <p:stCondLst>
                                            <p:cond delay="0"/>
                                          </p:stCondLst>
                                        </p:cTn>
                                        <p:tgtEl>
                                          <p:spTgt spid="48"/>
                                        </p:tgtEl>
                                        <p:attrNameLst>
                                          <p:attrName>style.visibility</p:attrName>
                                        </p:attrNameLst>
                                      </p:cBhvr>
                                      <p:to>
                                        <p:strVal val="visible"/>
                                      </p:to>
                                    </p:set>
                                    <p:anim calcmode="lin" valueType="num">
                                      <p:cBhvr additive="base">
                                        <p:cTn id="246" dur="3000" fill="hold"/>
                                        <p:tgtEl>
                                          <p:spTgt spid="48"/>
                                        </p:tgtEl>
                                        <p:attrNameLst>
                                          <p:attrName>ppt_x</p:attrName>
                                        </p:attrNameLst>
                                      </p:cBhvr>
                                      <p:tavLst>
                                        <p:tav tm="0">
                                          <p:val>
                                            <p:strVal val="0-#ppt_w/2"/>
                                          </p:val>
                                        </p:tav>
                                        <p:tav tm="100000">
                                          <p:val>
                                            <p:strVal val="#ppt_x"/>
                                          </p:val>
                                        </p:tav>
                                      </p:tavLst>
                                    </p:anim>
                                    <p:anim calcmode="lin" valueType="num">
                                      <p:cBhvr additive="base">
                                        <p:cTn id="247" dur="3000" fill="hold"/>
                                        <p:tgtEl>
                                          <p:spTgt spid="48"/>
                                        </p:tgtEl>
                                        <p:attrNameLst>
                                          <p:attrName>ppt_y</p:attrName>
                                        </p:attrNameLst>
                                      </p:cBhvr>
                                      <p:tavLst>
                                        <p:tav tm="0">
                                          <p:val>
                                            <p:strVal val="#ppt_y"/>
                                          </p:val>
                                        </p:tav>
                                        <p:tav tm="100000">
                                          <p:val>
                                            <p:strVal val="#ppt_y"/>
                                          </p:val>
                                        </p:tav>
                                      </p:tavLst>
                                    </p:anim>
                                  </p:childTnLst>
                                </p:cTn>
                              </p:par>
                              <p:par>
                                <p:cTn id="248" presetID="2" presetClass="entr" presetSubtype="8" fill="hold" grpId="0" nodeType="withEffect">
                                  <p:stCondLst>
                                    <p:cond delay="0"/>
                                  </p:stCondLst>
                                  <p:childTnLst>
                                    <p:set>
                                      <p:cBhvr>
                                        <p:cTn id="249" dur="1" fill="hold">
                                          <p:stCondLst>
                                            <p:cond delay="0"/>
                                          </p:stCondLst>
                                        </p:cTn>
                                        <p:tgtEl>
                                          <p:spTgt spid="49"/>
                                        </p:tgtEl>
                                        <p:attrNameLst>
                                          <p:attrName>style.visibility</p:attrName>
                                        </p:attrNameLst>
                                      </p:cBhvr>
                                      <p:to>
                                        <p:strVal val="visible"/>
                                      </p:to>
                                    </p:set>
                                    <p:anim calcmode="lin" valueType="num">
                                      <p:cBhvr additive="base">
                                        <p:cTn id="250" dur="3000" fill="hold"/>
                                        <p:tgtEl>
                                          <p:spTgt spid="49"/>
                                        </p:tgtEl>
                                        <p:attrNameLst>
                                          <p:attrName>ppt_x</p:attrName>
                                        </p:attrNameLst>
                                      </p:cBhvr>
                                      <p:tavLst>
                                        <p:tav tm="0">
                                          <p:val>
                                            <p:strVal val="0-#ppt_w/2"/>
                                          </p:val>
                                        </p:tav>
                                        <p:tav tm="100000">
                                          <p:val>
                                            <p:strVal val="#ppt_x"/>
                                          </p:val>
                                        </p:tav>
                                      </p:tavLst>
                                    </p:anim>
                                    <p:anim calcmode="lin" valueType="num">
                                      <p:cBhvr additive="base">
                                        <p:cTn id="251" dur="3000" fill="hold"/>
                                        <p:tgtEl>
                                          <p:spTgt spid="49"/>
                                        </p:tgtEl>
                                        <p:attrNameLst>
                                          <p:attrName>ppt_y</p:attrName>
                                        </p:attrNameLst>
                                      </p:cBhvr>
                                      <p:tavLst>
                                        <p:tav tm="0">
                                          <p:val>
                                            <p:strVal val="#ppt_y"/>
                                          </p:val>
                                        </p:tav>
                                        <p:tav tm="100000">
                                          <p:val>
                                            <p:strVal val="#ppt_y"/>
                                          </p:val>
                                        </p:tav>
                                      </p:tavLst>
                                    </p:anim>
                                  </p:childTnLst>
                                </p:cTn>
                              </p:par>
                              <p:par>
                                <p:cTn id="252" presetID="2" presetClass="entr" presetSubtype="8" fill="hold" grpId="0" nodeType="withEffect">
                                  <p:stCondLst>
                                    <p:cond delay="0"/>
                                  </p:stCondLst>
                                  <p:childTnLst>
                                    <p:set>
                                      <p:cBhvr>
                                        <p:cTn id="253" dur="1" fill="hold">
                                          <p:stCondLst>
                                            <p:cond delay="0"/>
                                          </p:stCondLst>
                                        </p:cTn>
                                        <p:tgtEl>
                                          <p:spTgt spid="50"/>
                                        </p:tgtEl>
                                        <p:attrNameLst>
                                          <p:attrName>style.visibility</p:attrName>
                                        </p:attrNameLst>
                                      </p:cBhvr>
                                      <p:to>
                                        <p:strVal val="visible"/>
                                      </p:to>
                                    </p:set>
                                    <p:anim calcmode="lin" valueType="num">
                                      <p:cBhvr additive="base">
                                        <p:cTn id="254" dur="3000" fill="hold"/>
                                        <p:tgtEl>
                                          <p:spTgt spid="50"/>
                                        </p:tgtEl>
                                        <p:attrNameLst>
                                          <p:attrName>ppt_x</p:attrName>
                                        </p:attrNameLst>
                                      </p:cBhvr>
                                      <p:tavLst>
                                        <p:tav tm="0">
                                          <p:val>
                                            <p:strVal val="0-#ppt_w/2"/>
                                          </p:val>
                                        </p:tav>
                                        <p:tav tm="100000">
                                          <p:val>
                                            <p:strVal val="#ppt_x"/>
                                          </p:val>
                                        </p:tav>
                                      </p:tavLst>
                                    </p:anim>
                                    <p:anim calcmode="lin" valueType="num">
                                      <p:cBhvr additive="base">
                                        <p:cTn id="255" dur="3000" fill="hold"/>
                                        <p:tgtEl>
                                          <p:spTgt spid="50"/>
                                        </p:tgtEl>
                                        <p:attrNameLst>
                                          <p:attrName>ppt_y</p:attrName>
                                        </p:attrNameLst>
                                      </p:cBhvr>
                                      <p:tavLst>
                                        <p:tav tm="0">
                                          <p:val>
                                            <p:strVal val="#ppt_y"/>
                                          </p:val>
                                        </p:tav>
                                        <p:tav tm="100000">
                                          <p:val>
                                            <p:strVal val="#ppt_y"/>
                                          </p:val>
                                        </p:tav>
                                      </p:tavLst>
                                    </p:anim>
                                  </p:childTnLst>
                                </p:cTn>
                              </p:par>
                              <p:par>
                                <p:cTn id="256" presetID="2" presetClass="entr" presetSubtype="8" fill="hold" grpId="0" nodeType="withEffect">
                                  <p:stCondLst>
                                    <p:cond delay="0"/>
                                  </p:stCondLst>
                                  <p:childTnLst>
                                    <p:set>
                                      <p:cBhvr>
                                        <p:cTn id="257" dur="1" fill="hold">
                                          <p:stCondLst>
                                            <p:cond delay="0"/>
                                          </p:stCondLst>
                                        </p:cTn>
                                        <p:tgtEl>
                                          <p:spTgt spid="51"/>
                                        </p:tgtEl>
                                        <p:attrNameLst>
                                          <p:attrName>style.visibility</p:attrName>
                                        </p:attrNameLst>
                                      </p:cBhvr>
                                      <p:to>
                                        <p:strVal val="visible"/>
                                      </p:to>
                                    </p:set>
                                    <p:anim calcmode="lin" valueType="num">
                                      <p:cBhvr additive="base">
                                        <p:cTn id="258" dur="3000" fill="hold"/>
                                        <p:tgtEl>
                                          <p:spTgt spid="51"/>
                                        </p:tgtEl>
                                        <p:attrNameLst>
                                          <p:attrName>ppt_x</p:attrName>
                                        </p:attrNameLst>
                                      </p:cBhvr>
                                      <p:tavLst>
                                        <p:tav tm="0">
                                          <p:val>
                                            <p:strVal val="0-#ppt_w/2"/>
                                          </p:val>
                                        </p:tav>
                                        <p:tav tm="100000">
                                          <p:val>
                                            <p:strVal val="#ppt_x"/>
                                          </p:val>
                                        </p:tav>
                                      </p:tavLst>
                                    </p:anim>
                                    <p:anim calcmode="lin" valueType="num">
                                      <p:cBhvr additive="base">
                                        <p:cTn id="259" dur="3000" fill="hold"/>
                                        <p:tgtEl>
                                          <p:spTgt spid="51"/>
                                        </p:tgtEl>
                                        <p:attrNameLst>
                                          <p:attrName>ppt_y</p:attrName>
                                        </p:attrNameLst>
                                      </p:cBhvr>
                                      <p:tavLst>
                                        <p:tav tm="0">
                                          <p:val>
                                            <p:strVal val="#ppt_y"/>
                                          </p:val>
                                        </p:tav>
                                        <p:tav tm="100000">
                                          <p:val>
                                            <p:strVal val="#ppt_y"/>
                                          </p:val>
                                        </p:tav>
                                      </p:tavLst>
                                    </p:anim>
                                  </p:childTnLst>
                                </p:cTn>
                              </p:par>
                              <p:par>
                                <p:cTn id="260" presetID="2" presetClass="entr" presetSubtype="8" fill="hold" grpId="0" nodeType="withEffect">
                                  <p:stCondLst>
                                    <p:cond delay="0"/>
                                  </p:stCondLst>
                                  <p:childTnLst>
                                    <p:set>
                                      <p:cBhvr>
                                        <p:cTn id="261" dur="1" fill="hold">
                                          <p:stCondLst>
                                            <p:cond delay="0"/>
                                          </p:stCondLst>
                                        </p:cTn>
                                        <p:tgtEl>
                                          <p:spTgt spid="52"/>
                                        </p:tgtEl>
                                        <p:attrNameLst>
                                          <p:attrName>style.visibility</p:attrName>
                                        </p:attrNameLst>
                                      </p:cBhvr>
                                      <p:to>
                                        <p:strVal val="visible"/>
                                      </p:to>
                                    </p:set>
                                    <p:anim calcmode="lin" valueType="num">
                                      <p:cBhvr additive="base">
                                        <p:cTn id="262" dur="3000" fill="hold"/>
                                        <p:tgtEl>
                                          <p:spTgt spid="52"/>
                                        </p:tgtEl>
                                        <p:attrNameLst>
                                          <p:attrName>ppt_x</p:attrName>
                                        </p:attrNameLst>
                                      </p:cBhvr>
                                      <p:tavLst>
                                        <p:tav tm="0">
                                          <p:val>
                                            <p:strVal val="0-#ppt_w/2"/>
                                          </p:val>
                                        </p:tav>
                                        <p:tav tm="100000">
                                          <p:val>
                                            <p:strVal val="#ppt_x"/>
                                          </p:val>
                                        </p:tav>
                                      </p:tavLst>
                                    </p:anim>
                                    <p:anim calcmode="lin" valueType="num">
                                      <p:cBhvr additive="base">
                                        <p:cTn id="263" dur="3000" fill="hold"/>
                                        <p:tgtEl>
                                          <p:spTgt spid="52"/>
                                        </p:tgtEl>
                                        <p:attrNameLst>
                                          <p:attrName>ppt_y</p:attrName>
                                        </p:attrNameLst>
                                      </p:cBhvr>
                                      <p:tavLst>
                                        <p:tav tm="0">
                                          <p:val>
                                            <p:strVal val="#ppt_y"/>
                                          </p:val>
                                        </p:tav>
                                        <p:tav tm="100000">
                                          <p:val>
                                            <p:strVal val="#ppt_y"/>
                                          </p:val>
                                        </p:tav>
                                      </p:tavLst>
                                    </p:anim>
                                  </p:childTnLst>
                                </p:cTn>
                              </p:par>
                              <p:par>
                                <p:cTn id="264" presetID="2" presetClass="entr" presetSubtype="8" fill="hold" grpId="0" nodeType="withEffect">
                                  <p:stCondLst>
                                    <p:cond delay="0"/>
                                  </p:stCondLst>
                                  <p:childTnLst>
                                    <p:set>
                                      <p:cBhvr>
                                        <p:cTn id="265" dur="1" fill="hold">
                                          <p:stCondLst>
                                            <p:cond delay="0"/>
                                          </p:stCondLst>
                                        </p:cTn>
                                        <p:tgtEl>
                                          <p:spTgt spid="53"/>
                                        </p:tgtEl>
                                        <p:attrNameLst>
                                          <p:attrName>style.visibility</p:attrName>
                                        </p:attrNameLst>
                                      </p:cBhvr>
                                      <p:to>
                                        <p:strVal val="visible"/>
                                      </p:to>
                                    </p:set>
                                    <p:anim calcmode="lin" valueType="num">
                                      <p:cBhvr additive="base">
                                        <p:cTn id="266" dur="3000" fill="hold"/>
                                        <p:tgtEl>
                                          <p:spTgt spid="53"/>
                                        </p:tgtEl>
                                        <p:attrNameLst>
                                          <p:attrName>ppt_x</p:attrName>
                                        </p:attrNameLst>
                                      </p:cBhvr>
                                      <p:tavLst>
                                        <p:tav tm="0">
                                          <p:val>
                                            <p:strVal val="0-#ppt_w/2"/>
                                          </p:val>
                                        </p:tav>
                                        <p:tav tm="100000">
                                          <p:val>
                                            <p:strVal val="#ppt_x"/>
                                          </p:val>
                                        </p:tav>
                                      </p:tavLst>
                                    </p:anim>
                                    <p:anim calcmode="lin" valueType="num">
                                      <p:cBhvr additive="base">
                                        <p:cTn id="267" dur="3000" fill="hold"/>
                                        <p:tgtEl>
                                          <p:spTgt spid="53"/>
                                        </p:tgtEl>
                                        <p:attrNameLst>
                                          <p:attrName>ppt_y</p:attrName>
                                        </p:attrNameLst>
                                      </p:cBhvr>
                                      <p:tavLst>
                                        <p:tav tm="0">
                                          <p:val>
                                            <p:strVal val="#ppt_y"/>
                                          </p:val>
                                        </p:tav>
                                        <p:tav tm="100000">
                                          <p:val>
                                            <p:strVal val="#ppt_y"/>
                                          </p:val>
                                        </p:tav>
                                      </p:tavLst>
                                    </p:anim>
                                  </p:childTnLst>
                                </p:cTn>
                              </p:par>
                              <p:par>
                                <p:cTn id="268" presetID="2" presetClass="entr" presetSubtype="8" fill="hold" grpId="0" nodeType="withEffect">
                                  <p:stCondLst>
                                    <p:cond delay="0"/>
                                  </p:stCondLst>
                                  <p:childTnLst>
                                    <p:set>
                                      <p:cBhvr>
                                        <p:cTn id="269" dur="1" fill="hold">
                                          <p:stCondLst>
                                            <p:cond delay="0"/>
                                          </p:stCondLst>
                                        </p:cTn>
                                        <p:tgtEl>
                                          <p:spTgt spid="54"/>
                                        </p:tgtEl>
                                        <p:attrNameLst>
                                          <p:attrName>style.visibility</p:attrName>
                                        </p:attrNameLst>
                                      </p:cBhvr>
                                      <p:to>
                                        <p:strVal val="visible"/>
                                      </p:to>
                                    </p:set>
                                    <p:anim calcmode="lin" valueType="num">
                                      <p:cBhvr additive="base">
                                        <p:cTn id="270" dur="3000" fill="hold"/>
                                        <p:tgtEl>
                                          <p:spTgt spid="54"/>
                                        </p:tgtEl>
                                        <p:attrNameLst>
                                          <p:attrName>ppt_x</p:attrName>
                                        </p:attrNameLst>
                                      </p:cBhvr>
                                      <p:tavLst>
                                        <p:tav tm="0">
                                          <p:val>
                                            <p:strVal val="0-#ppt_w/2"/>
                                          </p:val>
                                        </p:tav>
                                        <p:tav tm="100000">
                                          <p:val>
                                            <p:strVal val="#ppt_x"/>
                                          </p:val>
                                        </p:tav>
                                      </p:tavLst>
                                    </p:anim>
                                    <p:anim calcmode="lin" valueType="num">
                                      <p:cBhvr additive="base">
                                        <p:cTn id="271" dur="3000" fill="hold"/>
                                        <p:tgtEl>
                                          <p:spTgt spid="54"/>
                                        </p:tgtEl>
                                        <p:attrNameLst>
                                          <p:attrName>ppt_y</p:attrName>
                                        </p:attrNameLst>
                                      </p:cBhvr>
                                      <p:tavLst>
                                        <p:tav tm="0">
                                          <p:val>
                                            <p:strVal val="#ppt_y"/>
                                          </p:val>
                                        </p:tav>
                                        <p:tav tm="100000">
                                          <p:val>
                                            <p:strVal val="#ppt_y"/>
                                          </p:val>
                                        </p:tav>
                                      </p:tavLst>
                                    </p:anim>
                                  </p:childTnLst>
                                </p:cTn>
                              </p:par>
                              <p:par>
                                <p:cTn id="272" presetID="2" presetClass="entr" presetSubtype="8" fill="hold" grpId="0" nodeType="withEffect">
                                  <p:stCondLst>
                                    <p:cond delay="0"/>
                                  </p:stCondLst>
                                  <p:childTnLst>
                                    <p:set>
                                      <p:cBhvr>
                                        <p:cTn id="273" dur="1" fill="hold">
                                          <p:stCondLst>
                                            <p:cond delay="0"/>
                                          </p:stCondLst>
                                        </p:cTn>
                                        <p:tgtEl>
                                          <p:spTgt spid="55"/>
                                        </p:tgtEl>
                                        <p:attrNameLst>
                                          <p:attrName>style.visibility</p:attrName>
                                        </p:attrNameLst>
                                      </p:cBhvr>
                                      <p:to>
                                        <p:strVal val="visible"/>
                                      </p:to>
                                    </p:set>
                                    <p:anim calcmode="lin" valueType="num">
                                      <p:cBhvr additive="base">
                                        <p:cTn id="274" dur="3000" fill="hold"/>
                                        <p:tgtEl>
                                          <p:spTgt spid="55"/>
                                        </p:tgtEl>
                                        <p:attrNameLst>
                                          <p:attrName>ppt_x</p:attrName>
                                        </p:attrNameLst>
                                      </p:cBhvr>
                                      <p:tavLst>
                                        <p:tav tm="0">
                                          <p:val>
                                            <p:strVal val="0-#ppt_w/2"/>
                                          </p:val>
                                        </p:tav>
                                        <p:tav tm="100000">
                                          <p:val>
                                            <p:strVal val="#ppt_x"/>
                                          </p:val>
                                        </p:tav>
                                      </p:tavLst>
                                    </p:anim>
                                    <p:anim calcmode="lin" valueType="num">
                                      <p:cBhvr additive="base">
                                        <p:cTn id="275" dur="3000" fill="hold"/>
                                        <p:tgtEl>
                                          <p:spTgt spid="55"/>
                                        </p:tgtEl>
                                        <p:attrNameLst>
                                          <p:attrName>ppt_y</p:attrName>
                                        </p:attrNameLst>
                                      </p:cBhvr>
                                      <p:tavLst>
                                        <p:tav tm="0">
                                          <p:val>
                                            <p:strVal val="#ppt_y"/>
                                          </p:val>
                                        </p:tav>
                                        <p:tav tm="100000">
                                          <p:val>
                                            <p:strVal val="#ppt_y"/>
                                          </p:val>
                                        </p:tav>
                                      </p:tavLst>
                                    </p:anim>
                                  </p:childTnLst>
                                </p:cTn>
                              </p:par>
                              <p:par>
                                <p:cTn id="276" presetID="2" presetClass="entr" presetSubtype="8" fill="hold" grpId="0" nodeType="withEffect">
                                  <p:stCondLst>
                                    <p:cond delay="0"/>
                                  </p:stCondLst>
                                  <p:childTnLst>
                                    <p:set>
                                      <p:cBhvr>
                                        <p:cTn id="277" dur="1" fill="hold">
                                          <p:stCondLst>
                                            <p:cond delay="0"/>
                                          </p:stCondLst>
                                        </p:cTn>
                                        <p:tgtEl>
                                          <p:spTgt spid="56"/>
                                        </p:tgtEl>
                                        <p:attrNameLst>
                                          <p:attrName>style.visibility</p:attrName>
                                        </p:attrNameLst>
                                      </p:cBhvr>
                                      <p:to>
                                        <p:strVal val="visible"/>
                                      </p:to>
                                    </p:set>
                                    <p:anim calcmode="lin" valueType="num">
                                      <p:cBhvr additive="base">
                                        <p:cTn id="278" dur="3000" fill="hold"/>
                                        <p:tgtEl>
                                          <p:spTgt spid="56"/>
                                        </p:tgtEl>
                                        <p:attrNameLst>
                                          <p:attrName>ppt_x</p:attrName>
                                        </p:attrNameLst>
                                      </p:cBhvr>
                                      <p:tavLst>
                                        <p:tav tm="0">
                                          <p:val>
                                            <p:strVal val="0-#ppt_w/2"/>
                                          </p:val>
                                        </p:tav>
                                        <p:tav tm="100000">
                                          <p:val>
                                            <p:strVal val="#ppt_x"/>
                                          </p:val>
                                        </p:tav>
                                      </p:tavLst>
                                    </p:anim>
                                    <p:anim calcmode="lin" valueType="num">
                                      <p:cBhvr additive="base">
                                        <p:cTn id="279" dur="3000" fill="hold"/>
                                        <p:tgtEl>
                                          <p:spTgt spid="56"/>
                                        </p:tgtEl>
                                        <p:attrNameLst>
                                          <p:attrName>ppt_y</p:attrName>
                                        </p:attrNameLst>
                                      </p:cBhvr>
                                      <p:tavLst>
                                        <p:tav tm="0">
                                          <p:val>
                                            <p:strVal val="#ppt_y"/>
                                          </p:val>
                                        </p:tav>
                                        <p:tav tm="100000">
                                          <p:val>
                                            <p:strVal val="#ppt_y"/>
                                          </p:val>
                                        </p:tav>
                                      </p:tavLst>
                                    </p:anim>
                                  </p:childTnLst>
                                </p:cTn>
                              </p:par>
                              <p:par>
                                <p:cTn id="280" presetID="2" presetClass="entr" presetSubtype="8" fill="hold" grpId="0" nodeType="withEffect">
                                  <p:stCondLst>
                                    <p:cond delay="0"/>
                                  </p:stCondLst>
                                  <p:childTnLst>
                                    <p:set>
                                      <p:cBhvr>
                                        <p:cTn id="281" dur="1" fill="hold">
                                          <p:stCondLst>
                                            <p:cond delay="0"/>
                                          </p:stCondLst>
                                        </p:cTn>
                                        <p:tgtEl>
                                          <p:spTgt spid="73"/>
                                        </p:tgtEl>
                                        <p:attrNameLst>
                                          <p:attrName>style.visibility</p:attrName>
                                        </p:attrNameLst>
                                      </p:cBhvr>
                                      <p:to>
                                        <p:strVal val="visible"/>
                                      </p:to>
                                    </p:set>
                                    <p:anim calcmode="lin" valueType="num">
                                      <p:cBhvr additive="base">
                                        <p:cTn id="282" dur="3000" fill="hold"/>
                                        <p:tgtEl>
                                          <p:spTgt spid="73"/>
                                        </p:tgtEl>
                                        <p:attrNameLst>
                                          <p:attrName>ppt_x</p:attrName>
                                        </p:attrNameLst>
                                      </p:cBhvr>
                                      <p:tavLst>
                                        <p:tav tm="0">
                                          <p:val>
                                            <p:strVal val="0-#ppt_w/2"/>
                                          </p:val>
                                        </p:tav>
                                        <p:tav tm="100000">
                                          <p:val>
                                            <p:strVal val="#ppt_x"/>
                                          </p:val>
                                        </p:tav>
                                      </p:tavLst>
                                    </p:anim>
                                    <p:anim calcmode="lin" valueType="num">
                                      <p:cBhvr additive="base">
                                        <p:cTn id="283" dur="3000" fill="hold"/>
                                        <p:tgtEl>
                                          <p:spTgt spid="73"/>
                                        </p:tgtEl>
                                        <p:attrNameLst>
                                          <p:attrName>ppt_y</p:attrName>
                                        </p:attrNameLst>
                                      </p:cBhvr>
                                      <p:tavLst>
                                        <p:tav tm="0">
                                          <p:val>
                                            <p:strVal val="#ppt_y"/>
                                          </p:val>
                                        </p:tav>
                                        <p:tav tm="100000">
                                          <p:val>
                                            <p:strVal val="#ppt_y"/>
                                          </p:val>
                                        </p:tav>
                                      </p:tavLst>
                                    </p:anim>
                                  </p:childTnLst>
                                </p:cTn>
                              </p:par>
                              <p:par>
                                <p:cTn id="284" presetID="3" presetClass="entr" presetSubtype="5" fill="hold" grpId="1" nodeType="withEffect">
                                  <p:stCondLst>
                                    <p:cond delay="0"/>
                                  </p:stCondLst>
                                  <p:childTnLst>
                                    <p:set>
                                      <p:cBhvr>
                                        <p:cTn id="285" dur="1" fill="hold">
                                          <p:stCondLst>
                                            <p:cond delay="0"/>
                                          </p:stCondLst>
                                        </p:cTn>
                                        <p:tgtEl>
                                          <p:spTgt spid="5"/>
                                        </p:tgtEl>
                                        <p:attrNameLst>
                                          <p:attrName>style.visibility</p:attrName>
                                        </p:attrNameLst>
                                      </p:cBhvr>
                                      <p:to>
                                        <p:strVal val="visible"/>
                                      </p:to>
                                    </p:set>
                                    <p:animEffect transition="in" filter="blinds(vertical)">
                                      <p:cBhvr>
                                        <p:cTn id="286" dur="3000"/>
                                        <p:tgtEl>
                                          <p:spTgt spid="5"/>
                                        </p:tgtEl>
                                      </p:cBhvr>
                                    </p:animEffect>
                                  </p:childTnLst>
                                </p:cTn>
                              </p:par>
                              <p:par>
                                <p:cTn id="287" presetID="3" presetClass="entr" presetSubtype="5" fill="hold" grpId="1" nodeType="withEffect">
                                  <p:stCondLst>
                                    <p:cond delay="0"/>
                                  </p:stCondLst>
                                  <p:childTnLst>
                                    <p:set>
                                      <p:cBhvr>
                                        <p:cTn id="288" dur="1" fill="hold">
                                          <p:stCondLst>
                                            <p:cond delay="0"/>
                                          </p:stCondLst>
                                        </p:cTn>
                                        <p:tgtEl>
                                          <p:spTgt spid="6"/>
                                        </p:tgtEl>
                                        <p:attrNameLst>
                                          <p:attrName>style.visibility</p:attrName>
                                        </p:attrNameLst>
                                      </p:cBhvr>
                                      <p:to>
                                        <p:strVal val="visible"/>
                                      </p:to>
                                    </p:set>
                                    <p:animEffect transition="in" filter="blinds(vertical)">
                                      <p:cBhvr>
                                        <p:cTn id="289" dur="3000"/>
                                        <p:tgtEl>
                                          <p:spTgt spid="6"/>
                                        </p:tgtEl>
                                      </p:cBhvr>
                                    </p:animEffect>
                                  </p:childTnLst>
                                </p:cTn>
                              </p:par>
                              <p:par>
                                <p:cTn id="290" presetID="3" presetClass="entr" presetSubtype="5" fill="hold" grpId="1" nodeType="withEffect">
                                  <p:stCondLst>
                                    <p:cond delay="0"/>
                                  </p:stCondLst>
                                  <p:childTnLst>
                                    <p:set>
                                      <p:cBhvr>
                                        <p:cTn id="291" dur="1" fill="hold">
                                          <p:stCondLst>
                                            <p:cond delay="0"/>
                                          </p:stCondLst>
                                        </p:cTn>
                                        <p:tgtEl>
                                          <p:spTgt spid="7"/>
                                        </p:tgtEl>
                                        <p:attrNameLst>
                                          <p:attrName>style.visibility</p:attrName>
                                        </p:attrNameLst>
                                      </p:cBhvr>
                                      <p:to>
                                        <p:strVal val="visible"/>
                                      </p:to>
                                    </p:set>
                                    <p:animEffect transition="in" filter="blinds(vertical)">
                                      <p:cBhvr>
                                        <p:cTn id="292" dur="3000"/>
                                        <p:tgtEl>
                                          <p:spTgt spid="7"/>
                                        </p:tgtEl>
                                      </p:cBhvr>
                                    </p:animEffect>
                                  </p:childTnLst>
                                </p:cTn>
                              </p:par>
                              <p:par>
                                <p:cTn id="293" presetID="3" presetClass="entr" presetSubtype="5" fill="hold" grpId="1" nodeType="withEffect">
                                  <p:stCondLst>
                                    <p:cond delay="0"/>
                                  </p:stCondLst>
                                  <p:childTnLst>
                                    <p:set>
                                      <p:cBhvr>
                                        <p:cTn id="294" dur="1" fill="hold">
                                          <p:stCondLst>
                                            <p:cond delay="0"/>
                                          </p:stCondLst>
                                        </p:cTn>
                                        <p:tgtEl>
                                          <p:spTgt spid="8"/>
                                        </p:tgtEl>
                                        <p:attrNameLst>
                                          <p:attrName>style.visibility</p:attrName>
                                        </p:attrNameLst>
                                      </p:cBhvr>
                                      <p:to>
                                        <p:strVal val="visible"/>
                                      </p:to>
                                    </p:set>
                                    <p:animEffect transition="in" filter="blinds(vertical)">
                                      <p:cBhvr>
                                        <p:cTn id="295" dur="3000"/>
                                        <p:tgtEl>
                                          <p:spTgt spid="8"/>
                                        </p:tgtEl>
                                      </p:cBhvr>
                                    </p:animEffect>
                                  </p:childTnLst>
                                </p:cTn>
                              </p:par>
                              <p:par>
                                <p:cTn id="296" presetID="3" presetClass="entr" presetSubtype="5" fill="hold" grpId="1" nodeType="withEffect">
                                  <p:stCondLst>
                                    <p:cond delay="0"/>
                                  </p:stCondLst>
                                  <p:childTnLst>
                                    <p:set>
                                      <p:cBhvr>
                                        <p:cTn id="297" dur="1" fill="hold">
                                          <p:stCondLst>
                                            <p:cond delay="0"/>
                                          </p:stCondLst>
                                        </p:cTn>
                                        <p:tgtEl>
                                          <p:spTgt spid="9"/>
                                        </p:tgtEl>
                                        <p:attrNameLst>
                                          <p:attrName>style.visibility</p:attrName>
                                        </p:attrNameLst>
                                      </p:cBhvr>
                                      <p:to>
                                        <p:strVal val="visible"/>
                                      </p:to>
                                    </p:set>
                                    <p:animEffect transition="in" filter="blinds(vertical)">
                                      <p:cBhvr>
                                        <p:cTn id="298" dur="3000"/>
                                        <p:tgtEl>
                                          <p:spTgt spid="9"/>
                                        </p:tgtEl>
                                      </p:cBhvr>
                                    </p:animEffect>
                                  </p:childTnLst>
                                </p:cTn>
                              </p:par>
                              <p:par>
                                <p:cTn id="299" presetID="3" presetClass="entr" presetSubtype="5" fill="hold" grpId="1" nodeType="withEffect">
                                  <p:stCondLst>
                                    <p:cond delay="0"/>
                                  </p:stCondLst>
                                  <p:childTnLst>
                                    <p:set>
                                      <p:cBhvr>
                                        <p:cTn id="300" dur="1" fill="hold">
                                          <p:stCondLst>
                                            <p:cond delay="0"/>
                                          </p:stCondLst>
                                        </p:cTn>
                                        <p:tgtEl>
                                          <p:spTgt spid="10"/>
                                        </p:tgtEl>
                                        <p:attrNameLst>
                                          <p:attrName>style.visibility</p:attrName>
                                        </p:attrNameLst>
                                      </p:cBhvr>
                                      <p:to>
                                        <p:strVal val="visible"/>
                                      </p:to>
                                    </p:set>
                                    <p:animEffect transition="in" filter="blinds(vertical)">
                                      <p:cBhvr>
                                        <p:cTn id="301" dur="3000"/>
                                        <p:tgtEl>
                                          <p:spTgt spid="10"/>
                                        </p:tgtEl>
                                      </p:cBhvr>
                                    </p:animEffect>
                                  </p:childTnLst>
                                </p:cTn>
                              </p:par>
                              <p:par>
                                <p:cTn id="302" presetID="3" presetClass="entr" presetSubtype="5" fill="hold" grpId="1" nodeType="withEffect">
                                  <p:stCondLst>
                                    <p:cond delay="0"/>
                                  </p:stCondLst>
                                  <p:childTnLst>
                                    <p:set>
                                      <p:cBhvr>
                                        <p:cTn id="303" dur="1" fill="hold">
                                          <p:stCondLst>
                                            <p:cond delay="0"/>
                                          </p:stCondLst>
                                        </p:cTn>
                                        <p:tgtEl>
                                          <p:spTgt spid="11"/>
                                        </p:tgtEl>
                                        <p:attrNameLst>
                                          <p:attrName>style.visibility</p:attrName>
                                        </p:attrNameLst>
                                      </p:cBhvr>
                                      <p:to>
                                        <p:strVal val="visible"/>
                                      </p:to>
                                    </p:set>
                                    <p:animEffect transition="in" filter="blinds(vertical)">
                                      <p:cBhvr>
                                        <p:cTn id="304" dur="3000"/>
                                        <p:tgtEl>
                                          <p:spTgt spid="11"/>
                                        </p:tgtEl>
                                      </p:cBhvr>
                                    </p:animEffect>
                                  </p:childTnLst>
                                </p:cTn>
                              </p:par>
                              <p:par>
                                <p:cTn id="305" presetID="3" presetClass="entr" presetSubtype="5" fill="hold" grpId="1" nodeType="withEffect">
                                  <p:stCondLst>
                                    <p:cond delay="0"/>
                                  </p:stCondLst>
                                  <p:childTnLst>
                                    <p:set>
                                      <p:cBhvr>
                                        <p:cTn id="306" dur="1" fill="hold">
                                          <p:stCondLst>
                                            <p:cond delay="0"/>
                                          </p:stCondLst>
                                        </p:cTn>
                                        <p:tgtEl>
                                          <p:spTgt spid="12"/>
                                        </p:tgtEl>
                                        <p:attrNameLst>
                                          <p:attrName>style.visibility</p:attrName>
                                        </p:attrNameLst>
                                      </p:cBhvr>
                                      <p:to>
                                        <p:strVal val="visible"/>
                                      </p:to>
                                    </p:set>
                                    <p:animEffect transition="in" filter="blinds(vertical)">
                                      <p:cBhvr>
                                        <p:cTn id="307" dur="3000"/>
                                        <p:tgtEl>
                                          <p:spTgt spid="12"/>
                                        </p:tgtEl>
                                      </p:cBhvr>
                                    </p:animEffect>
                                  </p:childTnLst>
                                </p:cTn>
                              </p:par>
                              <p:par>
                                <p:cTn id="308" presetID="3" presetClass="entr" presetSubtype="5" fill="hold" grpId="1" nodeType="withEffect">
                                  <p:stCondLst>
                                    <p:cond delay="0"/>
                                  </p:stCondLst>
                                  <p:childTnLst>
                                    <p:set>
                                      <p:cBhvr>
                                        <p:cTn id="309" dur="1" fill="hold">
                                          <p:stCondLst>
                                            <p:cond delay="0"/>
                                          </p:stCondLst>
                                        </p:cTn>
                                        <p:tgtEl>
                                          <p:spTgt spid="13"/>
                                        </p:tgtEl>
                                        <p:attrNameLst>
                                          <p:attrName>style.visibility</p:attrName>
                                        </p:attrNameLst>
                                      </p:cBhvr>
                                      <p:to>
                                        <p:strVal val="visible"/>
                                      </p:to>
                                    </p:set>
                                    <p:animEffect transition="in" filter="blinds(vertical)">
                                      <p:cBhvr>
                                        <p:cTn id="310" dur="3000"/>
                                        <p:tgtEl>
                                          <p:spTgt spid="13"/>
                                        </p:tgtEl>
                                      </p:cBhvr>
                                    </p:animEffect>
                                  </p:childTnLst>
                                </p:cTn>
                              </p:par>
                              <p:par>
                                <p:cTn id="311" presetID="3" presetClass="entr" presetSubtype="5" fill="hold" grpId="1" nodeType="withEffect">
                                  <p:stCondLst>
                                    <p:cond delay="0"/>
                                  </p:stCondLst>
                                  <p:childTnLst>
                                    <p:set>
                                      <p:cBhvr>
                                        <p:cTn id="312" dur="1" fill="hold">
                                          <p:stCondLst>
                                            <p:cond delay="0"/>
                                          </p:stCondLst>
                                        </p:cTn>
                                        <p:tgtEl>
                                          <p:spTgt spid="14"/>
                                        </p:tgtEl>
                                        <p:attrNameLst>
                                          <p:attrName>style.visibility</p:attrName>
                                        </p:attrNameLst>
                                      </p:cBhvr>
                                      <p:to>
                                        <p:strVal val="visible"/>
                                      </p:to>
                                    </p:set>
                                    <p:animEffect transition="in" filter="blinds(vertical)">
                                      <p:cBhvr>
                                        <p:cTn id="313" dur="3000"/>
                                        <p:tgtEl>
                                          <p:spTgt spid="14"/>
                                        </p:tgtEl>
                                      </p:cBhvr>
                                    </p:animEffect>
                                  </p:childTnLst>
                                </p:cTn>
                              </p:par>
                              <p:par>
                                <p:cTn id="314" presetID="3" presetClass="entr" presetSubtype="5" fill="hold" grpId="1" nodeType="withEffect">
                                  <p:stCondLst>
                                    <p:cond delay="0"/>
                                  </p:stCondLst>
                                  <p:childTnLst>
                                    <p:set>
                                      <p:cBhvr>
                                        <p:cTn id="315" dur="1" fill="hold">
                                          <p:stCondLst>
                                            <p:cond delay="0"/>
                                          </p:stCondLst>
                                        </p:cTn>
                                        <p:tgtEl>
                                          <p:spTgt spid="15"/>
                                        </p:tgtEl>
                                        <p:attrNameLst>
                                          <p:attrName>style.visibility</p:attrName>
                                        </p:attrNameLst>
                                      </p:cBhvr>
                                      <p:to>
                                        <p:strVal val="visible"/>
                                      </p:to>
                                    </p:set>
                                    <p:animEffect transition="in" filter="blinds(vertical)">
                                      <p:cBhvr>
                                        <p:cTn id="316" dur="3000"/>
                                        <p:tgtEl>
                                          <p:spTgt spid="15"/>
                                        </p:tgtEl>
                                      </p:cBhvr>
                                    </p:animEffect>
                                  </p:childTnLst>
                                </p:cTn>
                              </p:par>
                              <p:par>
                                <p:cTn id="317" presetID="3" presetClass="entr" presetSubtype="5" fill="hold" grpId="1" nodeType="withEffect">
                                  <p:stCondLst>
                                    <p:cond delay="0"/>
                                  </p:stCondLst>
                                  <p:childTnLst>
                                    <p:set>
                                      <p:cBhvr>
                                        <p:cTn id="318" dur="1" fill="hold">
                                          <p:stCondLst>
                                            <p:cond delay="0"/>
                                          </p:stCondLst>
                                        </p:cTn>
                                        <p:tgtEl>
                                          <p:spTgt spid="16"/>
                                        </p:tgtEl>
                                        <p:attrNameLst>
                                          <p:attrName>style.visibility</p:attrName>
                                        </p:attrNameLst>
                                      </p:cBhvr>
                                      <p:to>
                                        <p:strVal val="visible"/>
                                      </p:to>
                                    </p:set>
                                    <p:animEffect transition="in" filter="blinds(vertical)">
                                      <p:cBhvr>
                                        <p:cTn id="319" dur="3000"/>
                                        <p:tgtEl>
                                          <p:spTgt spid="16"/>
                                        </p:tgtEl>
                                      </p:cBhvr>
                                    </p:animEffect>
                                  </p:childTnLst>
                                </p:cTn>
                              </p:par>
                              <p:par>
                                <p:cTn id="320" presetID="3" presetClass="entr" presetSubtype="5" fill="hold" grpId="1" nodeType="withEffect">
                                  <p:stCondLst>
                                    <p:cond delay="0"/>
                                  </p:stCondLst>
                                  <p:childTnLst>
                                    <p:set>
                                      <p:cBhvr>
                                        <p:cTn id="321" dur="1" fill="hold">
                                          <p:stCondLst>
                                            <p:cond delay="0"/>
                                          </p:stCondLst>
                                        </p:cTn>
                                        <p:tgtEl>
                                          <p:spTgt spid="17"/>
                                        </p:tgtEl>
                                        <p:attrNameLst>
                                          <p:attrName>style.visibility</p:attrName>
                                        </p:attrNameLst>
                                      </p:cBhvr>
                                      <p:to>
                                        <p:strVal val="visible"/>
                                      </p:to>
                                    </p:set>
                                    <p:animEffect transition="in" filter="blinds(vertical)">
                                      <p:cBhvr>
                                        <p:cTn id="322" dur="3000"/>
                                        <p:tgtEl>
                                          <p:spTgt spid="17"/>
                                        </p:tgtEl>
                                      </p:cBhvr>
                                    </p:animEffect>
                                  </p:childTnLst>
                                </p:cTn>
                              </p:par>
                              <p:par>
                                <p:cTn id="323" presetID="3" presetClass="entr" presetSubtype="5" fill="hold" grpId="1" nodeType="withEffect">
                                  <p:stCondLst>
                                    <p:cond delay="0"/>
                                  </p:stCondLst>
                                  <p:childTnLst>
                                    <p:set>
                                      <p:cBhvr>
                                        <p:cTn id="324" dur="1" fill="hold">
                                          <p:stCondLst>
                                            <p:cond delay="0"/>
                                          </p:stCondLst>
                                        </p:cTn>
                                        <p:tgtEl>
                                          <p:spTgt spid="18"/>
                                        </p:tgtEl>
                                        <p:attrNameLst>
                                          <p:attrName>style.visibility</p:attrName>
                                        </p:attrNameLst>
                                      </p:cBhvr>
                                      <p:to>
                                        <p:strVal val="visible"/>
                                      </p:to>
                                    </p:set>
                                    <p:animEffect transition="in" filter="blinds(vertical)">
                                      <p:cBhvr>
                                        <p:cTn id="325" dur="3000"/>
                                        <p:tgtEl>
                                          <p:spTgt spid="18"/>
                                        </p:tgtEl>
                                      </p:cBhvr>
                                    </p:animEffect>
                                  </p:childTnLst>
                                </p:cTn>
                              </p:par>
                              <p:par>
                                <p:cTn id="326" presetID="3" presetClass="entr" presetSubtype="5" fill="hold" grpId="1" nodeType="withEffect">
                                  <p:stCondLst>
                                    <p:cond delay="0"/>
                                  </p:stCondLst>
                                  <p:childTnLst>
                                    <p:set>
                                      <p:cBhvr>
                                        <p:cTn id="327" dur="1" fill="hold">
                                          <p:stCondLst>
                                            <p:cond delay="0"/>
                                          </p:stCondLst>
                                        </p:cTn>
                                        <p:tgtEl>
                                          <p:spTgt spid="19"/>
                                        </p:tgtEl>
                                        <p:attrNameLst>
                                          <p:attrName>style.visibility</p:attrName>
                                        </p:attrNameLst>
                                      </p:cBhvr>
                                      <p:to>
                                        <p:strVal val="visible"/>
                                      </p:to>
                                    </p:set>
                                    <p:animEffect transition="in" filter="blinds(vertical)">
                                      <p:cBhvr>
                                        <p:cTn id="328" dur="3000"/>
                                        <p:tgtEl>
                                          <p:spTgt spid="19"/>
                                        </p:tgtEl>
                                      </p:cBhvr>
                                    </p:animEffect>
                                  </p:childTnLst>
                                </p:cTn>
                              </p:par>
                              <p:par>
                                <p:cTn id="329" presetID="3" presetClass="entr" presetSubtype="5" fill="hold" grpId="1" nodeType="withEffect">
                                  <p:stCondLst>
                                    <p:cond delay="0"/>
                                  </p:stCondLst>
                                  <p:childTnLst>
                                    <p:set>
                                      <p:cBhvr>
                                        <p:cTn id="330" dur="1" fill="hold">
                                          <p:stCondLst>
                                            <p:cond delay="0"/>
                                          </p:stCondLst>
                                        </p:cTn>
                                        <p:tgtEl>
                                          <p:spTgt spid="20"/>
                                        </p:tgtEl>
                                        <p:attrNameLst>
                                          <p:attrName>style.visibility</p:attrName>
                                        </p:attrNameLst>
                                      </p:cBhvr>
                                      <p:to>
                                        <p:strVal val="visible"/>
                                      </p:to>
                                    </p:set>
                                    <p:animEffect transition="in" filter="blinds(vertical)">
                                      <p:cBhvr>
                                        <p:cTn id="331" dur="3000"/>
                                        <p:tgtEl>
                                          <p:spTgt spid="20"/>
                                        </p:tgtEl>
                                      </p:cBhvr>
                                    </p:animEffect>
                                  </p:childTnLst>
                                </p:cTn>
                              </p:par>
                              <p:par>
                                <p:cTn id="332" presetID="3" presetClass="entr" presetSubtype="5" fill="hold" grpId="1" nodeType="withEffect">
                                  <p:stCondLst>
                                    <p:cond delay="0"/>
                                  </p:stCondLst>
                                  <p:childTnLst>
                                    <p:set>
                                      <p:cBhvr>
                                        <p:cTn id="333" dur="1" fill="hold">
                                          <p:stCondLst>
                                            <p:cond delay="0"/>
                                          </p:stCondLst>
                                        </p:cTn>
                                        <p:tgtEl>
                                          <p:spTgt spid="21"/>
                                        </p:tgtEl>
                                        <p:attrNameLst>
                                          <p:attrName>style.visibility</p:attrName>
                                        </p:attrNameLst>
                                      </p:cBhvr>
                                      <p:to>
                                        <p:strVal val="visible"/>
                                      </p:to>
                                    </p:set>
                                    <p:animEffect transition="in" filter="blinds(vertical)">
                                      <p:cBhvr>
                                        <p:cTn id="334" dur="3000"/>
                                        <p:tgtEl>
                                          <p:spTgt spid="21"/>
                                        </p:tgtEl>
                                      </p:cBhvr>
                                    </p:animEffect>
                                  </p:childTnLst>
                                </p:cTn>
                              </p:par>
                              <p:par>
                                <p:cTn id="335" presetID="3" presetClass="entr" presetSubtype="5" fill="hold" grpId="1" nodeType="withEffect">
                                  <p:stCondLst>
                                    <p:cond delay="0"/>
                                  </p:stCondLst>
                                  <p:childTnLst>
                                    <p:set>
                                      <p:cBhvr>
                                        <p:cTn id="336" dur="1" fill="hold">
                                          <p:stCondLst>
                                            <p:cond delay="0"/>
                                          </p:stCondLst>
                                        </p:cTn>
                                        <p:tgtEl>
                                          <p:spTgt spid="22"/>
                                        </p:tgtEl>
                                        <p:attrNameLst>
                                          <p:attrName>style.visibility</p:attrName>
                                        </p:attrNameLst>
                                      </p:cBhvr>
                                      <p:to>
                                        <p:strVal val="visible"/>
                                      </p:to>
                                    </p:set>
                                    <p:animEffect transition="in" filter="blinds(vertical)">
                                      <p:cBhvr>
                                        <p:cTn id="337" dur="3000"/>
                                        <p:tgtEl>
                                          <p:spTgt spid="22"/>
                                        </p:tgtEl>
                                      </p:cBhvr>
                                    </p:animEffect>
                                  </p:childTnLst>
                                </p:cTn>
                              </p:par>
                              <p:par>
                                <p:cTn id="338" presetID="3" presetClass="entr" presetSubtype="5" fill="hold" grpId="1" nodeType="withEffect">
                                  <p:stCondLst>
                                    <p:cond delay="0"/>
                                  </p:stCondLst>
                                  <p:childTnLst>
                                    <p:set>
                                      <p:cBhvr>
                                        <p:cTn id="339" dur="1" fill="hold">
                                          <p:stCondLst>
                                            <p:cond delay="0"/>
                                          </p:stCondLst>
                                        </p:cTn>
                                        <p:tgtEl>
                                          <p:spTgt spid="23"/>
                                        </p:tgtEl>
                                        <p:attrNameLst>
                                          <p:attrName>style.visibility</p:attrName>
                                        </p:attrNameLst>
                                      </p:cBhvr>
                                      <p:to>
                                        <p:strVal val="visible"/>
                                      </p:to>
                                    </p:set>
                                    <p:animEffect transition="in" filter="blinds(vertical)">
                                      <p:cBhvr>
                                        <p:cTn id="340" dur="3000"/>
                                        <p:tgtEl>
                                          <p:spTgt spid="23"/>
                                        </p:tgtEl>
                                      </p:cBhvr>
                                    </p:animEffect>
                                  </p:childTnLst>
                                </p:cTn>
                              </p:par>
                              <p:par>
                                <p:cTn id="341" presetID="3" presetClass="entr" presetSubtype="5" fill="hold" grpId="1" nodeType="withEffect">
                                  <p:stCondLst>
                                    <p:cond delay="0"/>
                                  </p:stCondLst>
                                  <p:childTnLst>
                                    <p:set>
                                      <p:cBhvr>
                                        <p:cTn id="342" dur="1" fill="hold">
                                          <p:stCondLst>
                                            <p:cond delay="0"/>
                                          </p:stCondLst>
                                        </p:cTn>
                                        <p:tgtEl>
                                          <p:spTgt spid="24"/>
                                        </p:tgtEl>
                                        <p:attrNameLst>
                                          <p:attrName>style.visibility</p:attrName>
                                        </p:attrNameLst>
                                      </p:cBhvr>
                                      <p:to>
                                        <p:strVal val="visible"/>
                                      </p:to>
                                    </p:set>
                                    <p:animEffect transition="in" filter="blinds(vertical)">
                                      <p:cBhvr>
                                        <p:cTn id="343" dur="3000"/>
                                        <p:tgtEl>
                                          <p:spTgt spid="24"/>
                                        </p:tgtEl>
                                      </p:cBhvr>
                                    </p:animEffect>
                                  </p:childTnLst>
                                </p:cTn>
                              </p:par>
                              <p:par>
                                <p:cTn id="344" presetID="3" presetClass="entr" presetSubtype="5" fill="hold" grpId="1" nodeType="withEffect">
                                  <p:stCondLst>
                                    <p:cond delay="0"/>
                                  </p:stCondLst>
                                  <p:childTnLst>
                                    <p:set>
                                      <p:cBhvr>
                                        <p:cTn id="345" dur="1" fill="hold">
                                          <p:stCondLst>
                                            <p:cond delay="0"/>
                                          </p:stCondLst>
                                        </p:cTn>
                                        <p:tgtEl>
                                          <p:spTgt spid="25"/>
                                        </p:tgtEl>
                                        <p:attrNameLst>
                                          <p:attrName>style.visibility</p:attrName>
                                        </p:attrNameLst>
                                      </p:cBhvr>
                                      <p:to>
                                        <p:strVal val="visible"/>
                                      </p:to>
                                    </p:set>
                                    <p:animEffect transition="in" filter="blinds(vertical)">
                                      <p:cBhvr>
                                        <p:cTn id="346" dur="3000"/>
                                        <p:tgtEl>
                                          <p:spTgt spid="25"/>
                                        </p:tgtEl>
                                      </p:cBhvr>
                                    </p:animEffect>
                                  </p:childTnLst>
                                </p:cTn>
                              </p:par>
                              <p:par>
                                <p:cTn id="347" presetID="3" presetClass="entr" presetSubtype="5" fill="hold" grpId="1" nodeType="withEffect">
                                  <p:stCondLst>
                                    <p:cond delay="0"/>
                                  </p:stCondLst>
                                  <p:childTnLst>
                                    <p:set>
                                      <p:cBhvr>
                                        <p:cTn id="348" dur="1" fill="hold">
                                          <p:stCondLst>
                                            <p:cond delay="0"/>
                                          </p:stCondLst>
                                        </p:cTn>
                                        <p:tgtEl>
                                          <p:spTgt spid="26"/>
                                        </p:tgtEl>
                                        <p:attrNameLst>
                                          <p:attrName>style.visibility</p:attrName>
                                        </p:attrNameLst>
                                      </p:cBhvr>
                                      <p:to>
                                        <p:strVal val="visible"/>
                                      </p:to>
                                    </p:set>
                                    <p:animEffect transition="in" filter="blinds(vertical)">
                                      <p:cBhvr>
                                        <p:cTn id="349" dur="3000"/>
                                        <p:tgtEl>
                                          <p:spTgt spid="26"/>
                                        </p:tgtEl>
                                      </p:cBhvr>
                                    </p:animEffect>
                                  </p:childTnLst>
                                </p:cTn>
                              </p:par>
                              <p:par>
                                <p:cTn id="350" presetID="3" presetClass="entr" presetSubtype="5" fill="hold" grpId="1" nodeType="withEffect">
                                  <p:stCondLst>
                                    <p:cond delay="0"/>
                                  </p:stCondLst>
                                  <p:childTnLst>
                                    <p:set>
                                      <p:cBhvr>
                                        <p:cTn id="351" dur="1" fill="hold">
                                          <p:stCondLst>
                                            <p:cond delay="0"/>
                                          </p:stCondLst>
                                        </p:cTn>
                                        <p:tgtEl>
                                          <p:spTgt spid="27"/>
                                        </p:tgtEl>
                                        <p:attrNameLst>
                                          <p:attrName>style.visibility</p:attrName>
                                        </p:attrNameLst>
                                      </p:cBhvr>
                                      <p:to>
                                        <p:strVal val="visible"/>
                                      </p:to>
                                    </p:set>
                                    <p:animEffect transition="in" filter="blinds(vertical)">
                                      <p:cBhvr>
                                        <p:cTn id="352" dur="3000"/>
                                        <p:tgtEl>
                                          <p:spTgt spid="27"/>
                                        </p:tgtEl>
                                      </p:cBhvr>
                                    </p:animEffect>
                                  </p:childTnLst>
                                </p:cTn>
                              </p:par>
                              <p:par>
                                <p:cTn id="353" presetID="3" presetClass="entr" presetSubtype="5" fill="hold" grpId="1" nodeType="withEffect">
                                  <p:stCondLst>
                                    <p:cond delay="0"/>
                                  </p:stCondLst>
                                  <p:childTnLst>
                                    <p:set>
                                      <p:cBhvr>
                                        <p:cTn id="354" dur="1" fill="hold">
                                          <p:stCondLst>
                                            <p:cond delay="0"/>
                                          </p:stCondLst>
                                        </p:cTn>
                                        <p:tgtEl>
                                          <p:spTgt spid="28"/>
                                        </p:tgtEl>
                                        <p:attrNameLst>
                                          <p:attrName>style.visibility</p:attrName>
                                        </p:attrNameLst>
                                      </p:cBhvr>
                                      <p:to>
                                        <p:strVal val="visible"/>
                                      </p:to>
                                    </p:set>
                                    <p:animEffect transition="in" filter="blinds(vertical)">
                                      <p:cBhvr>
                                        <p:cTn id="355" dur="3000"/>
                                        <p:tgtEl>
                                          <p:spTgt spid="28"/>
                                        </p:tgtEl>
                                      </p:cBhvr>
                                    </p:animEffect>
                                  </p:childTnLst>
                                </p:cTn>
                              </p:par>
                              <p:par>
                                <p:cTn id="356" presetID="3" presetClass="entr" presetSubtype="5" fill="hold" grpId="1" nodeType="withEffect">
                                  <p:stCondLst>
                                    <p:cond delay="0"/>
                                  </p:stCondLst>
                                  <p:childTnLst>
                                    <p:set>
                                      <p:cBhvr>
                                        <p:cTn id="357" dur="1" fill="hold">
                                          <p:stCondLst>
                                            <p:cond delay="0"/>
                                          </p:stCondLst>
                                        </p:cTn>
                                        <p:tgtEl>
                                          <p:spTgt spid="29"/>
                                        </p:tgtEl>
                                        <p:attrNameLst>
                                          <p:attrName>style.visibility</p:attrName>
                                        </p:attrNameLst>
                                      </p:cBhvr>
                                      <p:to>
                                        <p:strVal val="visible"/>
                                      </p:to>
                                    </p:set>
                                    <p:animEffect transition="in" filter="blinds(vertical)">
                                      <p:cBhvr>
                                        <p:cTn id="358" dur="3000"/>
                                        <p:tgtEl>
                                          <p:spTgt spid="29"/>
                                        </p:tgtEl>
                                      </p:cBhvr>
                                    </p:animEffect>
                                  </p:childTnLst>
                                </p:cTn>
                              </p:par>
                              <p:par>
                                <p:cTn id="359" presetID="3" presetClass="entr" presetSubtype="5" fill="hold" grpId="1" nodeType="withEffect">
                                  <p:stCondLst>
                                    <p:cond delay="0"/>
                                  </p:stCondLst>
                                  <p:childTnLst>
                                    <p:set>
                                      <p:cBhvr>
                                        <p:cTn id="360" dur="1" fill="hold">
                                          <p:stCondLst>
                                            <p:cond delay="0"/>
                                          </p:stCondLst>
                                        </p:cTn>
                                        <p:tgtEl>
                                          <p:spTgt spid="30"/>
                                        </p:tgtEl>
                                        <p:attrNameLst>
                                          <p:attrName>style.visibility</p:attrName>
                                        </p:attrNameLst>
                                      </p:cBhvr>
                                      <p:to>
                                        <p:strVal val="visible"/>
                                      </p:to>
                                    </p:set>
                                    <p:animEffect transition="in" filter="blinds(vertical)">
                                      <p:cBhvr>
                                        <p:cTn id="361" dur="3000"/>
                                        <p:tgtEl>
                                          <p:spTgt spid="30"/>
                                        </p:tgtEl>
                                      </p:cBhvr>
                                    </p:animEffect>
                                  </p:childTnLst>
                                </p:cTn>
                              </p:par>
                              <p:par>
                                <p:cTn id="362" presetID="3" presetClass="entr" presetSubtype="5" fill="hold" grpId="1" nodeType="withEffect">
                                  <p:stCondLst>
                                    <p:cond delay="0"/>
                                  </p:stCondLst>
                                  <p:childTnLst>
                                    <p:set>
                                      <p:cBhvr>
                                        <p:cTn id="363" dur="1" fill="hold">
                                          <p:stCondLst>
                                            <p:cond delay="0"/>
                                          </p:stCondLst>
                                        </p:cTn>
                                        <p:tgtEl>
                                          <p:spTgt spid="31"/>
                                        </p:tgtEl>
                                        <p:attrNameLst>
                                          <p:attrName>style.visibility</p:attrName>
                                        </p:attrNameLst>
                                      </p:cBhvr>
                                      <p:to>
                                        <p:strVal val="visible"/>
                                      </p:to>
                                    </p:set>
                                    <p:animEffect transition="in" filter="blinds(vertical)">
                                      <p:cBhvr>
                                        <p:cTn id="364" dur="3000"/>
                                        <p:tgtEl>
                                          <p:spTgt spid="31"/>
                                        </p:tgtEl>
                                      </p:cBhvr>
                                    </p:animEffect>
                                  </p:childTnLst>
                                </p:cTn>
                              </p:par>
                              <p:par>
                                <p:cTn id="365" presetID="3" presetClass="entr" presetSubtype="5" fill="hold" grpId="1" nodeType="withEffect">
                                  <p:stCondLst>
                                    <p:cond delay="0"/>
                                  </p:stCondLst>
                                  <p:childTnLst>
                                    <p:set>
                                      <p:cBhvr>
                                        <p:cTn id="366" dur="1" fill="hold">
                                          <p:stCondLst>
                                            <p:cond delay="0"/>
                                          </p:stCondLst>
                                        </p:cTn>
                                        <p:tgtEl>
                                          <p:spTgt spid="32"/>
                                        </p:tgtEl>
                                        <p:attrNameLst>
                                          <p:attrName>style.visibility</p:attrName>
                                        </p:attrNameLst>
                                      </p:cBhvr>
                                      <p:to>
                                        <p:strVal val="visible"/>
                                      </p:to>
                                    </p:set>
                                    <p:animEffect transition="in" filter="blinds(vertical)">
                                      <p:cBhvr>
                                        <p:cTn id="367" dur="3000"/>
                                        <p:tgtEl>
                                          <p:spTgt spid="32"/>
                                        </p:tgtEl>
                                      </p:cBhvr>
                                    </p:animEffect>
                                  </p:childTnLst>
                                </p:cTn>
                              </p:par>
                              <p:par>
                                <p:cTn id="368" presetID="3" presetClass="entr" presetSubtype="5" fill="hold" grpId="1" nodeType="withEffect">
                                  <p:stCondLst>
                                    <p:cond delay="0"/>
                                  </p:stCondLst>
                                  <p:childTnLst>
                                    <p:set>
                                      <p:cBhvr>
                                        <p:cTn id="369" dur="1" fill="hold">
                                          <p:stCondLst>
                                            <p:cond delay="0"/>
                                          </p:stCondLst>
                                        </p:cTn>
                                        <p:tgtEl>
                                          <p:spTgt spid="33"/>
                                        </p:tgtEl>
                                        <p:attrNameLst>
                                          <p:attrName>style.visibility</p:attrName>
                                        </p:attrNameLst>
                                      </p:cBhvr>
                                      <p:to>
                                        <p:strVal val="visible"/>
                                      </p:to>
                                    </p:set>
                                    <p:animEffect transition="in" filter="blinds(vertical)">
                                      <p:cBhvr>
                                        <p:cTn id="370" dur="3000"/>
                                        <p:tgtEl>
                                          <p:spTgt spid="33"/>
                                        </p:tgtEl>
                                      </p:cBhvr>
                                    </p:animEffect>
                                  </p:childTnLst>
                                </p:cTn>
                              </p:par>
                              <p:par>
                                <p:cTn id="371" presetID="3" presetClass="entr" presetSubtype="5" fill="hold" grpId="1" nodeType="withEffect">
                                  <p:stCondLst>
                                    <p:cond delay="0"/>
                                  </p:stCondLst>
                                  <p:childTnLst>
                                    <p:set>
                                      <p:cBhvr>
                                        <p:cTn id="372" dur="1" fill="hold">
                                          <p:stCondLst>
                                            <p:cond delay="0"/>
                                          </p:stCondLst>
                                        </p:cTn>
                                        <p:tgtEl>
                                          <p:spTgt spid="34"/>
                                        </p:tgtEl>
                                        <p:attrNameLst>
                                          <p:attrName>style.visibility</p:attrName>
                                        </p:attrNameLst>
                                      </p:cBhvr>
                                      <p:to>
                                        <p:strVal val="visible"/>
                                      </p:to>
                                    </p:set>
                                    <p:animEffect transition="in" filter="blinds(vertical)">
                                      <p:cBhvr>
                                        <p:cTn id="373" dur="3000"/>
                                        <p:tgtEl>
                                          <p:spTgt spid="34"/>
                                        </p:tgtEl>
                                      </p:cBhvr>
                                    </p:animEffect>
                                  </p:childTnLst>
                                </p:cTn>
                              </p:par>
                              <p:par>
                                <p:cTn id="374" presetID="3" presetClass="entr" presetSubtype="5" fill="hold" grpId="1" nodeType="withEffect">
                                  <p:stCondLst>
                                    <p:cond delay="0"/>
                                  </p:stCondLst>
                                  <p:childTnLst>
                                    <p:set>
                                      <p:cBhvr>
                                        <p:cTn id="375" dur="1" fill="hold">
                                          <p:stCondLst>
                                            <p:cond delay="0"/>
                                          </p:stCondLst>
                                        </p:cTn>
                                        <p:tgtEl>
                                          <p:spTgt spid="35"/>
                                        </p:tgtEl>
                                        <p:attrNameLst>
                                          <p:attrName>style.visibility</p:attrName>
                                        </p:attrNameLst>
                                      </p:cBhvr>
                                      <p:to>
                                        <p:strVal val="visible"/>
                                      </p:to>
                                    </p:set>
                                    <p:animEffect transition="in" filter="blinds(vertical)">
                                      <p:cBhvr>
                                        <p:cTn id="376" dur="3000"/>
                                        <p:tgtEl>
                                          <p:spTgt spid="35"/>
                                        </p:tgtEl>
                                      </p:cBhvr>
                                    </p:animEffect>
                                  </p:childTnLst>
                                </p:cTn>
                              </p:par>
                              <p:par>
                                <p:cTn id="377" presetID="3" presetClass="entr" presetSubtype="5" fill="hold" grpId="1" nodeType="withEffect">
                                  <p:stCondLst>
                                    <p:cond delay="0"/>
                                  </p:stCondLst>
                                  <p:childTnLst>
                                    <p:set>
                                      <p:cBhvr>
                                        <p:cTn id="378" dur="1" fill="hold">
                                          <p:stCondLst>
                                            <p:cond delay="0"/>
                                          </p:stCondLst>
                                        </p:cTn>
                                        <p:tgtEl>
                                          <p:spTgt spid="36"/>
                                        </p:tgtEl>
                                        <p:attrNameLst>
                                          <p:attrName>style.visibility</p:attrName>
                                        </p:attrNameLst>
                                      </p:cBhvr>
                                      <p:to>
                                        <p:strVal val="visible"/>
                                      </p:to>
                                    </p:set>
                                    <p:animEffect transition="in" filter="blinds(vertical)">
                                      <p:cBhvr>
                                        <p:cTn id="379" dur="3000"/>
                                        <p:tgtEl>
                                          <p:spTgt spid="36"/>
                                        </p:tgtEl>
                                      </p:cBhvr>
                                    </p:animEffect>
                                  </p:childTnLst>
                                </p:cTn>
                              </p:par>
                              <p:par>
                                <p:cTn id="380" presetID="3" presetClass="entr" presetSubtype="5" fill="hold" grpId="1" nodeType="withEffect">
                                  <p:stCondLst>
                                    <p:cond delay="0"/>
                                  </p:stCondLst>
                                  <p:childTnLst>
                                    <p:set>
                                      <p:cBhvr>
                                        <p:cTn id="381" dur="1" fill="hold">
                                          <p:stCondLst>
                                            <p:cond delay="0"/>
                                          </p:stCondLst>
                                        </p:cTn>
                                        <p:tgtEl>
                                          <p:spTgt spid="37"/>
                                        </p:tgtEl>
                                        <p:attrNameLst>
                                          <p:attrName>style.visibility</p:attrName>
                                        </p:attrNameLst>
                                      </p:cBhvr>
                                      <p:to>
                                        <p:strVal val="visible"/>
                                      </p:to>
                                    </p:set>
                                    <p:animEffect transition="in" filter="blinds(vertical)">
                                      <p:cBhvr>
                                        <p:cTn id="382" dur="3000"/>
                                        <p:tgtEl>
                                          <p:spTgt spid="37"/>
                                        </p:tgtEl>
                                      </p:cBhvr>
                                    </p:animEffect>
                                  </p:childTnLst>
                                </p:cTn>
                              </p:par>
                              <p:par>
                                <p:cTn id="383" presetID="3" presetClass="entr" presetSubtype="5" fill="hold" grpId="1" nodeType="withEffect">
                                  <p:stCondLst>
                                    <p:cond delay="0"/>
                                  </p:stCondLst>
                                  <p:childTnLst>
                                    <p:set>
                                      <p:cBhvr>
                                        <p:cTn id="384" dur="1" fill="hold">
                                          <p:stCondLst>
                                            <p:cond delay="0"/>
                                          </p:stCondLst>
                                        </p:cTn>
                                        <p:tgtEl>
                                          <p:spTgt spid="38"/>
                                        </p:tgtEl>
                                        <p:attrNameLst>
                                          <p:attrName>style.visibility</p:attrName>
                                        </p:attrNameLst>
                                      </p:cBhvr>
                                      <p:to>
                                        <p:strVal val="visible"/>
                                      </p:to>
                                    </p:set>
                                    <p:animEffect transition="in" filter="blinds(vertical)">
                                      <p:cBhvr>
                                        <p:cTn id="385" dur="3000"/>
                                        <p:tgtEl>
                                          <p:spTgt spid="38"/>
                                        </p:tgtEl>
                                      </p:cBhvr>
                                    </p:animEffect>
                                  </p:childTnLst>
                                </p:cTn>
                              </p:par>
                              <p:par>
                                <p:cTn id="386" presetID="3" presetClass="entr" presetSubtype="5" fill="hold" grpId="1" nodeType="withEffect">
                                  <p:stCondLst>
                                    <p:cond delay="0"/>
                                  </p:stCondLst>
                                  <p:childTnLst>
                                    <p:set>
                                      <p:cBhvr>
                                        <p:cTn id="387" dur="1" fill="hold">
                                          <p:stCondLst>
                                            <p:cond delay="0"/>
                                          </p:stCondLst>
                                        </p:cTn>
                                        <p:tgtEl>
                                          <p:spTgt spid="39"/>
                                        </p:tgtEl>
                                        <p:attrNameLst>
                                          <p:attrName>style.visibility</p:attrName>
                                        </p:attrNameLst>
                                      </p:cBhvr>
                                      <p:to>
                                        <p:strVal val="visible"/>
                                      </p:to>
                                    </p:set>
                                    <p:animEffect transition="in" filter="blinds(vertical)">
                                      <p:cBhvr>
                                        <p:cTn id="388" dur="3000"/>
                                        <p:tgtEl>
                                          <p:spTgt spid="39"/>
                                        </p:tgtEl>
                                      </p:cBhvr>
                                    </p:animEffect>
                                  </p:childTnLst>
                                </p:cTn>
                              </p:par>
                              <p:par>
                                <p:cTn id="389" presetID="3" presetClass="entr" presetSubtype="5" fill="hold" grpId="1" nodeType="withEffect">
                                  <p:stCondLst>
                                    <p:cond delay="0"/>
                                  </p:stCondLst>
                                  <p:childTnLst>
                                    <p:set>
                                      <p:cBhvr>
                                        <p:cTn id="390" dur="1" fill="hold">
                                          <p:stCondLst>
                                            <p:cond delay="0"/>
                                          </p:stCondLst>
                                        </p:cTn>
                                        <p:tgtEl>
                                          <p:spTgt spid="40"/>
                                        </p:tgtEl>
                                        <p:attrNameLst>
                                          <p:attrName>style.visibility</p:attrName>
                                        </p:attrNameLst>
                                      </p:cBhvr>
                                      <p:to>
                                        <p:strVal val="visible"/>
                                      </p:to>
                                    </p:set>
                                    <p:animEffect transition="in" filter="blinds(vertical)">
                                      <p:cBhvr>
                                        <p:cTn id="391" dur="3000"/>
                                        <p:tgtEl>
                                          <p:spTgt spid="40"/>
                                        </p:tgtEl>
                                      </p:cBhvr>
                                    </p:animEffect>
                                  </p:childTnLst>
                                </p:cTn>
                              </p:par>
                              <p:par>
                                <p:cTn id="392" presetID="3" presetClass="entr" presetSubtype="5" fill="hold" grpId="1" nodeType="withEffect">
                                  <p:stCondLst>
                                    <p:cond delay="0"/>
                                  </p:stCondLst>
                                  <p:childTnLst>
                                    <p:set>
                                      <p:cBhvr>
                                        <p:cTn id="393" dur="1" fill="hold">
                                          <p:stCondLst>
                                            <p:cond delay="0"/>
                                          </p:stCondLst>
                                        </p:cTn>
                                        <p:tgtEl>
                                          <p:spTgt spid="41"/>
                                        </p:tgtEl>
                                        <p:attrNameLst>
                                          <p:attrName>style.visibility</p:attrName>
                                        </p:attrNameLst>
                                      </p:cBhvr>
                                      <p:to>
                                        <p:strVal val="visible"/>
                                      </p:to>
                                    </p:set>
                                    <p:animEffect transition="in" filter="blinds(vertical)">
                                      <p:cBhvr>
                                        <p:cTn id="394" dur="3000"/>
                                        <p:tgtEl>
                                          <p:spTgt spid="41"/>
                                        </p:tgtEl>
                                      </p:cBhvr>
                                    </p:animEffect>
                                  </p:childTnLst>
                                </p:cTn>
                              </p:par>
                              <p:par>
                                <p:cTn id="395" presetID="3" presetClass="entr" presetSubtype="5" fill="hold" grpId="1" nodeType="withEffect">
                                  <p:stCondLst>
                                    <p:cond delay="0"/>
                                  </p:stCondLst>
                                  <p:childTnLst>
                                    <p:set>
                                      <p:cBhvr>
                                        <p:cTn id="396" dur="1" fill="hold">
                                          <p:stCondLst>
                                            <p:cond delay="0"/>
                                          </p:stCondLst>
                                        </p:cTn>
                                        <p:tgtEl>
                                          <p:spTgt spid="42"/>
                                        </p:tgtEl>
                                        <p:attrNameLst>
                                          <p:attrName>style.visibility</p:attrName>
                                        </p:attrNameLst>
                                      </p:cBhvr>
                                      <p:to>
                                        <p:strVal val="visible"/>
                                      </p:to>
                                    </p:set>
                                    <p:animEffect transition="in" filter="blinds(vertical)">
                                      <p:cBhvr>
                                        <p:cTn id="397" dur="3000"/>
                                        <p:tgtEl>
                                          <p:spTgt spid="42"/>
                                        </p:tgtEl>
                                      </p:cBhvr>
                                    </p:animEffect>
                                  </p:childTnLst>
                                </p:cTn>
                              </p:par>
                              <p:par>
                                <p:cTn id="398" presetID="3" presetClass="entr" presetSubtype="5" fill="hold" grpId="1" nodeType="withEffect">
                                  <p:stCondLst>
                                    <p:cond delay="0"/>
                                  </p:stCondLst>
                                  <p:childTnLst>
                                    <p:set>
                                      <p:cBhvr>
                                        <p:cTn id="399" dur="1" fill="hold">
                                          <p:stCondLst>
                                            <p:cond delay="0"/>
                                          </p:stCondLst>
                                        </p:cTn>
                                        <p:tgtEl>
                                          <p:spTgt spid="43"/>
                                        </p:tgtEl>
                                        <p:attrNameLst>
                                          <p:attrName>style.visibility</p:attrName>
                                        </p:attrNameLst>
                                      </p:cBhvr>
                                      <p:to>
                                        <p:strVal val="visible"/>
                                      </p:to>
                                    </p:set>
                                    <p:animEffect transition="in" filter="blinds(vertical)">
                                      <p:cBhvr>
                                        <p:cTn id="400" dur="3000"/>
                                        <p:tgtEl>
                                          <p:spTgt spid="43"/>
                                        </p:tgtEl>
                                      </p:cBhvr>
                                    </p:animEffect>
                                  </p:childTnLst>
                                </p:cTn>
                              </p:par>
                              <p:par>
                                <p:cTn id="401" presetID="3" presetClass="entr" presetSubtype="5" fill="hold" grpId="1" nodeType="withEffect">
                                  <p:stCondLst>
                                    <p:cond delay="0"/>
                                  </p:stCondLst>
                                  <p:childTnLst>
                                    <p:set>
                                      <p:cBhvr>
                                        <p:cTn id="402" dur="1" fill="hold">
                                          <p:stCondLst>
                                            <p:cond delay="0"/>
                                          </p:stCondLst>
                                        </p:cTn>
                                        <p:tgtEl>
                                          <p:spTgt spid="44"/>
                                        </p:tgtEl>
                                        <p:attrNameLst>
                                          <p:attrName>style.visibility</p:attrName>
                                        </p:attrNameLst>
                                      </p:cBhvr>
                                      <p:to>
                                        <p:strVal val="visible"/>
                                      </p:to>
                                    </p:set>
                                    <p:animEffect transition="in" filter="blinds(vertical)">
                                      <p:cBhvr>
                                        <p:cTn id="403" dur="3000"/>
                                        <p:tgtEl>
                                          <p:spTgt spid="44"/>
                                        </p:tgtEl>
                                      </p:cBhvr>
                                    </p:animEffect>
                                  </p:childTnLst>
                                </p:cTn>
                              </p:par>
                              <p:par>
                                <p:cTn id="404" presetID="3" presetClass="entr" presetSubtype="5" fill="hold" grpId="1" nodeType="withEffect">
                                  <p:stCondLst>
                                    <p:cond delay="0"/>
                                  </p:stCondLst>
                                  <p:childTnLst>
                                    <p:set>
                                      <p:cBhvr>
                                        <p:cTn id="405" dur="1" fill="hold">
                                          <p:stCondLst>
                                            <p:cond delay="0"/>
                                          </p:stCondLst>
                                        </p:cTn>
                                        <p:tgtEl>
                                          <p:spTgt spid="45"/>
                                        </p:tgtEl>
                                        <p:attrNameLst>
                                          <p:attrName>style.visibility</p:attrName>
                                        </p:attrNameLst>
                                      </p:cBhvr>
                                      <p:to>
                                        <p:strVal val="visible"/>
                                      </p:to>
                                    </p:set>
                                    <p:animEffect transition="in" filter="blinds(vertical)">
                                      <p:cBhvr>
                                        <p:cTn id="406" dur="3000"/>
                                        <p:tgtEl>
                                          <p:spTgt spid="45"/>
                                        </p:tgtEl>
                                      </p:cBhvr>
                                    </p:animEffect>
                                  </p:childTnLst>
                                </p:cTn>
                              </p:par>
                              <p:par>
                                <p:cTn id="407" presetID="3" presetClass="entr" presetSubtype="5" fill="hold" grpId="1" nodeType="withEffect">
                                  <p:stCondLst>
                                    <p:cond delay="0"/>
                                  </p:stCondLst>
                                  <p:childTnLst>
                                    <p:set>
                                      <p:cBhvr>
                                        <p:cTn id="408" dur="1" fill="hold">
                                          <p:stCondLst>
                                            <p:cond delay="0"/>
                                          </p:stCondLst>
                                        </p:cTn>
                                        <p:tgtEl>
                                          <p:spTgt spid="46"/>
                                        </p:tgtEl>
                                        <p:attrNameLst>
                                          <p:attrName>style.visibility</p:attrName>
                                        </p:attrNameLst>
                                      </p:cBhvr>
                                      <p:to>
                                        <p:strVal val="visible"/>
                                      </p:to>
                                    </p:set>
                                    <p:animEffect transition="in" filter="blinds(vertical)">
                                      <p:cBhvr>
                                        <p:cTn id="409" dur="3000"/>
                                        <p:tgtEl>
                                          <p:spTgt spid="46"/>
                                        </p:tgtEl>
                                      </p:cBhvr>
                                    </p:animEffect>
                                  </p:childTnLst>
                                </p:cTn>
                              </p:par>
                              <p:par>
                                <p:cTn id="410" presetID="3" presetClass="entr" presetSubtype="5" fill="hold" grpId="1" nodeType="withEffect">
                                  <p:stCondLst>
                                    <p:cond delay="0"/>
                                  </p:stCondLst>
                                  <p:childTnLst>
                                    <p:set>
                                      <p:cBhvr>
                                        <p:cTn id="411" dur="1" fill="hold">
                                          <p:stCondLst>
                                            <p:cond delay="0"/>
                                          </p:stCondLst>
                                        </p:cTn>
                                        <p:tgtEl>
                                          <p:spTgt spid="47"/>
                                        </p:tgtEl>
                                        <p:attrNameLst>
                                          <p:attrName>style.visibility</p:attrName>
                                        </p:attrNameLst>
                                      </p:cBhvr>
                                      <p:to>
                                        <p:strVal val="visible"/>
                                      </p:to>
                                    </p:set>
                                    <p:animEffect transition="in" filter="blinds(vertical)">
                                      <p:cBhvr>
                                        <p:cTn id="412" dur="3000"/>
                                        <p:tgtEl>
                                          <p:spTgt spid="47"/>
                                        </p:tgtEl>
                                      </p:cBhvr>
                                    </p:animEffect>
                                  </p:childTnLst>
                                </p:cTn>
                              </p:par>
                              <p:par>
                                <p:cTn id="413" presetID="3" presetClass="entr" presetSubtype="5" fill="hold" grpId="1" nodeType="withEffect">
                                  <p:stCondLst>
                                    <p:cond delay="0"/>
                                  </p:stCondLst>
                                  <p:childTnLst>
                                    <p:set>
                                      <p:cBhvr>
                                        <p:cTn id="414" dur="1" fill="hold">
                                          <p:stCondLst>
                                            <p:cond delay="0"/>
                                          </p:stCondLst>
                                        </p:cTn>
                                        <p:tgtEl>
                                          <p:spTgt spid="48"/>
                                        </p:tgtEl>
                                        <p:attrNameLst>
                                          <p:attrName>style.visibility</p:attrName>
                                        </p:attrNameLst>
                                      </p:cBhvr>
                                      <p:to>
                                        <p:strVal val="visible"/>
                                      </p:to>
                                    </p:set>
                                    <p:animEffect transition="in" filter="blinds(vertical)">
                                      <p:cBhvr>
                                        <p:cTn id="415" dur="3000"/>
                                        <p:tgtEl>
                                          <p:spTgt spid="48"/>
                                        </p:tgtEl>
                                      </p:cBhvr>
                                    </p:animEffect>
                                  </p:childTnLst>
                                </p:cTn>
                              </p:par>
                              <p:par>
                                <p:cTn id="416" presetID="3" presetClass="entr" presetSubtype="5" fill="hold" grpId="1" nodeType="withEffect">
                                  <p:stCondLst>
                                    <p:cond delay="0"/>
                                  </p:stCondLst>
                                  <p:childTnLst>
                                    <p:set>
                                      <p:cBhvr>
                                        <p:cTn id="417" dur="1" fill="hold">
                                          <p:stCondLst>
                                            <p:cond delay="0"/>
                                          </p:stCondLst>
                                        </p:cTn>
                                        <p:tgtEl>
                                          <p:spTgt spid="49"/>
                                        </p:tgtEl>
                                        <p:attrNameLst>
                                          <p:attrName>style.visibility</p:attrName>
                                        </p:attrNameLst>
                                      </p:cBhvr>
                                      <p:to>
                                        <p:strVal val="visible"/>
                                      </p:to>
                                    </p:set>
                                    <p:animEffect transition="in" filter="blinds(vertical)">
                                      <p:cBhvr>
                                        <p:cTn id="418" dur="3000"/>
                                        <p:tgtEl>
                                          <p:spTgt spid="49"/>
                                        </p:tgtEl>
                                      </p:cBhvr>
                                    </p:animEffect>
                                  </p:childTnLst>
                                </p:cTn>
                              </p:par>
                              <p:par>
                                <p:cTn id="419" presetID="3" presetClass="entr" presetSubtype="5" fill="hold" grpId="1" nodeType="withEffect">
                                  <p:stCondLst>
                                    <p:cond delay="0"/>
                                  </p:stCondLst>
                                  <p:childTnLst>
                                    <p:set>
                                      <p:cBhvr>
                                        <p:cTn id="420" dur="1" fill="hold">
                                          <p:stCondLst>
                                            <p:cond delay="0"/>
                                          </p:stCondLst>
                                        </p:cTn>
                                        <p:tgtEl>
                                          <p:spTgt spid="50"/>
                                        </p:tgtEl>
                                        <p:attrNameLst>
                                          <p:attrName>style.visibility</p:attrName>
                                        </p:attrNameLst>
                                      </p:cBhvr>
                                      <p:to>
                                        <p:strVal val="visible"/>
                                      </p:to>
                                    </p:set>
                                    <p:animEffect transition="in" filter="blinds(vertical)">
                                      <p:cBhvr>
                                        <p:cTn id="421" dur="3000"/>
                                        <p:tgtEl>
                                          <p:spTgt spid="50"/>
                                        </p:tgtEl>
                                      </p:cBhvr>
                                    </p:animEffect>
                                  </p:childTnLst>
                                </p:cTn>
                              </p:par>
                              <p:par>
                                <p:cTn id="422" presetID="3" presetClass="entr" presetSubtype="5" fill="hold" grpId="1" nodeType="withEffect">
                                  <p:stCondLst>
                                    <p:cond delay="0"/>
                                  </p:stCondLst>
                                  <p:childTnLst>
                                    <p:set>
                                      <p:cBhvr>
                                        <p:cTn id="423" dur="1" fill="hold">
                                          <p:stCondLst>
                                            <p:cond delay="0"/>
                                          </p:stCondLst>
                                        </p:cTn>
                                        <p:tgtEl>
                                          <p:spTgt spid="51"/>
                                        </p:tgtEl>
                                        <p:attrNameLst>
                                          <p:attrName>style.visibility</p:attrName>
                                        </p:attrNameLst>
                                      </p:cBhvr>
                                      <p:to>
                                        <p:strVal val="visible"/>
                                      </p:to>
                                    </p:set>
                                    <p:animEffect transition="in" filter="blinds(vertical)">
                                      <p:cBhvr>
                                        <p:cTn id="424" dur="3000"/>
                                        <p:tgtEl>
                                          <p:spTgt spid="51"/>
                                        </p:tgtEl>
                                      </p:cBhvr>
                                    </p:animEffect>
                                  </p:childTnLst>
                                </p:cTn>
                              </p:par>
                              <p:par>
                                <p:cTn id="425" presetID="3" presetClass="entr" presetSubtype="5" fill="hold" grpId="1" nodeType="withEffect">
                                  <p:stCondLst>
                                    <p:cond delay="0"/>
                                  </p:stCondLst>
                                  <p:childTnLst>
                                    <p:set>
                                      <p:cBhvr>
                                        <p:cTn id="426" dur="1" fill="hold">
                                          <p:stCondLst>
                                            <p:cond delay="0"/>
                                          </p:stCondLst>
                                        </p:cTn>
                                        <p:tgtEl>
                                          <p:spTgt spid="52"/>
                                        </p:tgtEl>
                                        <p:attrNameLst>
                                          <p:attrName>style.visibility</p:attrName>
                                        </p:attrNameLst>
                                      </p:cBhvr>
                                      <p:to>
                                        <p:strVal val="visible"/>
                                      </p:to>
                                    </p:set>
                                    <p:animEffect transition="in" filter="blinds(vertical)">
                                      <p:cBhvr>
                                        <p:cTn id="427" dur="3000"/>
                                        <p:tgtEl>
                                          <p:spTgt spid="52"/>
                                        </p:tgtEl>
                                      </p:cBhvr>
                                    </p:animEffect>
                                  </p:childTnLst>
                                </p:cTn>
                              </p:par>
                              <p:par>
                                <p:cTn id="428" presetID="3" presetClass="entr" presetSubtype="5" fill="hold" grpId="1" nodeType="withEffect">
                                  <p:stCondLst>
                                    <p:cond delay="0"/>
                                  </p:stCondLst>
                                  <p:childTnLst>
                                    <p:set>
                                      <p:cBhvr>
                                        <p:cTn id="429" dur="1" fill="hold">
                                          <p:stCondLst>
                                            <p:cond delay="0"/>
                                          </p:stCondLst>
                                        </p:cTn>
                                        <p:tgtEl>
                                          <p:spTgt spid="53"/>
                                        </p:tgtEl>
                                        <p:attrNameLst>
                                          <p:attrName>style.visibility</p:attrName>
                                        </p:attrNameLst>
                                      </p:cBhvr>
                                      <p:to>
                                        <p:strVal val="visible"/>
                                      </p:to>
                                    </p:set>
                                    <p:animEffect transition="in" filter="blinds(vertical)">
                                      <p:cBhvr>
                                        <p:cTn id="430" dur="3000"/>
                                        <p:tgtEl>
                                          <p:spTgt spid="53"/>
                                        </p:tgtEl>
                                      </p:cBhvr>
                                    </p:animEffect>
                                  </p:childTnLst>
                                </p:cTn>
                              </p:par>
                              <p:par>
                                <p:cTn id="431" presetID="3" presetClass="entr" presetSubtype="5" fill="hold" grpId="1" nodeType="withEffect">
                                  <p:stCondLst>
                                    <p:cond delay="0"/>
                                  </p:stCondLst>
                                  <p:childTnLst>
                                    <p:set>
                                      <p:cBhvr>
                                        <p:cTn id="432" dur="1" fill="hold">
                                          <p:stCondLst>
                                            <p:cond delay="0"/>
                                          </p:stCondLst>
                                        </p:cTn>
                                        <p:tgtEl>
                                          <p:spTgt spid="54"/>
                                        </p:tgtEl>
                                        <p:attrNameLst>
                                          <p:attrName>style.visibility</p:attrName>
                                        </p:attrNameLst>
                                      </p:cBhvr>
                                      <p:to>
                                        <p:strVal val="visible"/>
                                      </p:to>
                                    </p:set>
                                    <p:animEffect transition="in" filter="blinds(vertical)">
                                      <p:cBhvr>
                                        <p:cTn id="433" dur="3000"/>
                                        <p:tgtEl>
                                          <p:spTgt spid="54"/>
                                        </p:tgtEl>
                                      </p:cBhvr>
                                    </p:animEffect>
                                  </p:childTnLst>
                                </p:cTn>
                              </p:par>
                              <p:par>
                                <p:cTn id="434" presetID="3" presetClass="entr" presetSubtype="5" fill="hold" grpId="1" nodeType="withEffect">
                                  <p:stCondLst>
                                    <p:cond delay="0"/>
                                  </p:stCondLst>
                                  <p:childTnLst>
                                    <p:set>
                                      <p:cBhvr>
                                        <p:cTn id="435" dur="1" fill="hold">
                                          <p:stCondLst>
                                            <p:cond delay="0"/>
                                          </p:stCondLst>
                                        </p:cTn>
                                        <p:tgtEl>
                                          <p:spTgt spid="55"/>
                                        </p:tgtEl>
                                        <p:attrNameLst>
                                          <p:attrName>style.visibility</p:attrName>
                                        </p:attrNameLst>
                                      </p:cBhvr>
                                      <p:to>
                                        <p:strVal val="visible"/>
                                      </p:to>
                                    </p:set>
                                    <p:animEffect transition="in" filter="blinds(vertical)">
                                      <p:cBhvr>
                                        <p:cTn id="436" dur="3000"/>
                                        <p:tgtEl>
                                          <p:spTgt spid="55"/>
                                        </p:tgtEl>
                                      </p:cBhvr>
                                    </p:animEffect>
                                  </p:childTnLst>
                                </p:cTn>
                              </p:par>
                              <p:par>
                                <p:cTn id="437" presetID="3" presetClass="entr" presetSubtype="5" fill="hold" grpId="1" nodeType="withEffect">
                                  <p:stCondLst>
                                    <p:cond delay="0"/>
                                  </p:stCondLst>
                                  <p:childTnLst>
                                    <p:set>
                                      <p:cBhvr>
                                        <p:cTn id="438" dur="1" fill="hold">
                                          <p:stCondLst>
                                            <p:cond delay="0"/>
                                          </p:stCondLst>
                                        </p:cTn>
                                        <p:tgtEl>
                                          <p:spTgt spid="56"/>
                                        </p:tgtEl>
                                        <p:attrNameLst>
                                          <p:attrName>style.visibility</p:attrName>
                                        </p:attrNameLst>
                                      </p:cBhvr>
                                      <p:to>
                                        <p:strVal val="visible"/>
                                      </p:to>
                                    </p:set>
                                    <p:animEffect transition="in" filter="blinds(vertical)">
                                      <p:cBhvr>
                                        <p:cTn id="439" dur="3000"/>
                                        <p:tgtEl>
                                          <p:spTgt spid="56"/>
                                        </p:tgtEl>
                                      </p:cBhvr>
                                    </p:animEffect>
                                  </p:childTnLst>
                                </p:cTn>
                              </p:par>
                              <p:par>
                                <p:cTn id="440" presetID="3" presetClass="entr" presetSubtype="5" fill="hold" grpId="1" nodeType="withEffect">
                                  <p:stCondLst>
                                    <p:cond delay="0"/>
                                  </p:stCondLst>
                                  <p:childTnLst>
                                    <p:set>
                                      <p:cBhvr>
                                        <p:cTn id="441" dur="1" fill="hold">
                                          <p:stCondLst>
                                            <p:cond delay="0"/>
                                          </p:stCondLst>
                                        </p:cTn>
                                        <p:tgtEl>
                                          <p:spTgt spid="57"/>
                                        </p:tgtEl>
                                        <p:attrNameLst>
                                          <p:attrName>style.visibility</p:attrName>
                                        </p:attrNameLst>
                                      </p:cBhvr>
                                      <p:to>
                                        <p:strVal val="visible"/>
                                      </p:to>
                                    </p:set>
                                    <p:animEffect transition="in" filter="blinds(vertical)">
                                      <p:cBhvr>
                                        <p:cTn id="442" dur="3000"/>
                                        <p:tgtEl>
                                          <p:spTgt spid="57"/>
                                        </p:tgtEl>
                                      </p:cBhvr>
                                    </p:animEffect>
                                  </p:childTnLst>
                                </p:cTn>
                              </p:par>
                              <p:par>
                                <p:cTn id="443" presetID="3" presetClass="entr" presetSubtype="5" fill="hold" grpId="1" nodeType="withEffect">
                                  <p:stCondLst>
                                    <p:cond delay="0"/>
                                  </p:stCondLst>
                                  <p:childTnLst>
                                    <p:set>
                                      <p:cBhvr>
                                        <p:cTn id="444" dur="1" fill="hold">
                                          <p:stCondLst>
                                            <p:cond delay="0"/>
                                          </p:stCondLst>
                                        </p:cTn>
                                        <p:tgtEl>
                                          <p:spTgt spid="58"/>
                                        </p:tgtEl>
                                        <p:attrNameLst>
                                          <p:attrName>style.visibility</p:attrName>
                                        </p:attrNameLst>
                                      </p:cBhvr>
                                      <p:to>
                                        <p:strVal val="visible"/>
                                      </p:to>
                                    </p:set>
                                    <p:animEffect transition="in" filter="blinds(vertical)">
                                      <p:cBhvr>
                                        <p:cTn id="445" dur="3000"/>
                                        <p:tgtEl>
                                          <p:spTgt spid="58"/>
                                        </p:tgtEl>
                                      </p:cBhvr>
                                    </p:animEffect>
                                  </p:childTnLst>
                                </p:cTn>
                              </p:par>
                              <p:par>
                                <p:cTn id="446" presetID="3" presetClass="entr" presetSubtype="5" fill="hold" grpId="1" nodeType="withEffect">
                                  <p:stCondLst>
                                    <p:cond delay="0"/>
                                  </p:stCondLst>
                                  <p:childTnLst>
                                    <p:set>
                                      <p:cBhvr>
                                        <p:cTn id="447" dur="1" fill="hold">
                                          <p:stCondLst>
                                            <p:cond delay="0"/>
                                          </p:stCondLst>
                                        </p:cTn>
                                        <p:tgtEl>
                                          <p:spTgt spid="59"/>
                                        </p:tgtEl>
                                        <p:attrNameLst>
                                          <p:attrName>style.visibility</p:attrName>
                                        </p:attrNameLst>
                                      </p:cBhvr>
                                      <p:to>
                                        <p:strVal val="visible"/>
                                      </p:to>
                                    </p:set>
                                    <p:animEffect transition="in" filter="blinds(vertical)">
                                      <p:cBhvr>
                                        <p:cTn id="448" dur="3000"/>
                                        <p:tgtEl>
                                          <p:spTgt spid="59"/>
                                        </p:tgtEl>
                                      </p:cBhvr>
                                    </p:animEffect>
                                  </p:childTnLst>
                                </p:cTn>
                              </p:par>
                              <p:par>
                                <p:cTn id="449" presetID="3" presetClass="entr" presetSubtype="5" fill="hold" grpId="1" nodeType="withEffect">
                                  <p:stCondLst>
                                    <p:cond delay="0"/>
                                  </p:stCondLst>
                                  <p:childTnLst>
                                    <p:set>
                                      <p:cBhvr>
                                        <p:cTn id="450" dur="1" fill="hold">
                                          <p:stCondLst>
                                            <p:cond delay="0"/>
                                          </p:stCondLst>
                                        </p:cTn>
                                        <p:tgtEl>
                                          <p:spTgt spid="60"/>
                                        </p:tgtEl>
                                        <p:attrNameLst>
                                          <p:attrName>style.visibility</p:attrName>
                                        </p:attrNameLst>
                                      </p:cBhvr>
                                      <p:to>
                                        <p:strVal val="visible"/>
                                      </p:to>
                                    </p:set>
                                    <p:animEffect transition="in" filter="blinds(vertical)">
                                      <p:cBhvr>
                                        <p:cTn id="451" dur="3000"/>
                                        <p:tgtEl>
                                          <p:spTgt spid="60"/>
                                        </p:tgtEl>
                                      </p:cBhvr>
                                    </p:animEffect>
                                  </p:childTnLst>
                                </p:cTn>
                              </p:par>
                              <p:par>
                                <p:cTn id="452" presetID="3" presetClass="entr" presetSubtype="5" fill="hold" grpId="1" nodeType="withEffect">
                                  <p:stCondLst>
                                    <p:cond delay="0"/>
                                  </p:stCondLst>
                                  <p:childTnLst>
                                    <p:set>
                                      <p:cBhvr>
                                        <p:cTn id="453" dur="1" fill="hold">
                                          <p:stCondLst>
                                            <p:cond delay="0"/>
                                          </p:stCondLst>
                                        </p:cTn>
                                        <p:tgtEl>
                                          <p:spTgt spid="61"/>
                                        </p:tgtEl>
                                        <p:attrNameLst>
                                          <p:attrName>style.visibility</p:attrName>
                                        </p:attrNameLst>
                                      </p:cBhvr>
                                      <p:to>
                                        <p:strVal val="visible"/>
                                      </p:to>
                                    </p:set>
                                    <p:animEffect transition="in" filter="blinds(vertical)">
                                      <p:cBhvr>
                                        <p:cTn id="454" dur="3000"/>
                                        <p:tgtEl>
                                          <p:spTgt spid="61"/>
                                        </p:tgtEl>
                                      </p:cBhvr>
                                    </p:animEffect>
                                  </p:childTnLst>
                                </p:cTn>
                              </p:par>
                              <p:par>
                                <p:cTn id="455" presetID="3" presetClass="entr" presetSubtype="5" fill="hold" grpId="1" nodeType="withEffect">
                                  <p:stCondLst>
                                    <p:cond delay="0"/>
                                  </p:stCondLst>
                                  <p:childTnLst>
                                    <p:set>
                                      <p:cBhvr>
                                        <p:cTn id="456" dur="1" fill="hold">
                                          <p:stCondLst>
                                            <p:cond delay="0"/>
                                          </p:stCondLst>
                                        </p:cTn>
                                        <p:tgtEl>
                                          <p:spTgt spid="62"/>
                                        </p:tgtEl>
                                        <p:attrNameLst>
                                          <p:attrName>style.visibility</p:attrName>
                                        </p:attrNameLst>
                                      </p:cBhvr>
                                      <p:to>
                                        <p:strVal val="visible"/>
                                      </p:to>
                                    </p:set>
                                    <p:animEffect transition="in" filter="blinds(vertical)">
                                      <p:cBhvr>
                                        <p:cTn id="457" dur="3000"/>
                                        <p:tgtEl>
                                          <p:spTgt spid="62"/>
                                        </p:tgtEl>
                                      </p:cBhvr>
                                    </p:animEffect>
                                  </p:childTnLst>
                                </p:cTn>
                              </p:par>
                              <p:par>
                                <p:cTn id="458" presetID="3" presetClass="entr" presetSubtype="5" fill="hold" grpId="1" nodeType="withEffect">
                                  <p:stCondLst>
                                    <p:cond delay="0"/>
                                  </p:stCondLst>
                                  <p:childTnLst>
                                    <p:set>
                                      <p:cBhvr>
                                        <p:cTn id="459" dur="1" fill="hold">
                                          <p:stCondLst>
                                            <p:cond delay="0"/>
                                          </p:stCondLst>
                                        </p:cTn>
                                        <p:tgtEl>
                                          <p:spTgt spid="63"/>
                                        </p:tgtEl>
                                        <p:attrNameLst>
                                          <p:attrName>style.visibility</p:attrName>
                                        </p:attrNameLst>
                                      </p:cBhvr>
                                      <p:to>
                                        <p:strVal val="visible"/>
                                      </p:to>
                                    </p:set>
                                    <p:animEffect transition="in" filter="blinds(vertical)">
                                      <p:cBhvr>
                                        <p:cTn id="460" dur="3000"/>
                                        <p:tgtEl>
                                          <p:spTgt spid="63"/>
                                        </p:tgtEl>
                                      </p:cBhvr>
                                    </p:animEffect>
                                  </p:childTnLst>
                                </p:cTn>
                              </p:par>
                              <p:par>
                                <p:cTn id="461" presetID="3" presetClass="entr" presetSubtype="5" fill="hold" grpId="1" nodeType="withEffect">
                                  <p:stCondLst>
                                    <p:cond delay="0"/>
                                  </p:stCondLst>
                                  <p:childTnLst>
                                    <p:set>
                                      <p:cBhvr>
                                        <p:cTn id="462" dur="1" fill="hold">
                                          <p:stCondLst>
                                            <p:cond delay="0"/>
                                          </p:stCondLst>
                                        </p:cTn>
                                        <p:tgtEl>
                                          <p:spTgt spid="64"/>
                                        </p:tgtEl>
                                        <p:attrNameLst>
                                          <p:attrName>style.visibility</p:attrName>
                                        </p:attrNameLst>
                                      </p:cBhvr>
                                      <p:to>
                                        <p:strVal val="visible"/>
                                      </p:to>
                                    </p:set>
                                    <p:animEffect transition="in" filter="blinds(vertical)">
                                      <p:cBhvr>
                                        <p:cTn id="463" dur="3000"/>
                                        <p:tgtEl>
                                          <p:spTgt spid="64"/>
                                        </p:tgtEl>
                                      </p:cBhvr>
                                    </p:animEffect>
                                  </p:childTnLst>
                                </p:cTn>
                              </p:par>
                              <p:par>
                                <p:cTn id="464" presetID="3" presetClass="entr" presetSubtype="5" fill="hold" grpId="1" nodeType="withEffect">
                                  <p:stCondLst>
                                    <p:cond delay="0"/>
                                  </p:stCondLst>
                                  <p:childTnLst>
                                    <p:set>
                                      <p:cBhvr>
                                        <p:cTn id="465" dur="1" fill="hold">
                                          <p:stCondLst>
                                            <p:cond delay="0"/>
                                          </p:stCondLst>
                                        </p:cTn>
                                        <p:tgtEl>
                                          <p:spTgt spid="65"/>
                                        </p:tgtEl>
                                        <p:attrNameLst>
                                          <p:attrName>style.visibility</p:attrName>
                                        </p:attrNameLst>
                                      </p:cBhvr>
                                      <p:to>
                                        <p:strVal val="visible"/>
                                      </p:to>
                                    </p:set>
                                    <p:animEffect transition="in" filter="blinds(vertical)">
                                      <p:cBhvr>
                                        <p:cTn id="466" dur="3000"/>
                                        <p:tgtEl>
                                          <p:spTgt spid="65"/>
                                        </p:tgtEl>
                                      </p:cBhvr>
                                    </p:animEffect>
                                  </p:childTnLst>
                                </p:cTn>
                              </p:par>
                              <p:par>
                                <p:cTn id="467" presetID="3" presetClass="entr" presetSubtype="5" fill="hold" grpId="1" nodeType="withEffect">
                                  <p:stCondLst>
                                    <p:cond delay="0"/>
                                  </p:stCondLst>
                                  <p:childTnLst>
                                    <p:set>
                                      <p:cBhvr>
                                        <p:cTn id="468" dur="1" fill="hold">
                                          <p:stCondLst>
                                            <p:cond delay="0"/>
                                          </p:stCondLst>
                                        </p:cTn>
                                        <p:tgtEl>
                                          <p:spTgt spid="66"/>
                                        </p:tgtEl>
                                        <p:attrNameLst>
                                          <p:attrName>style.visibility</p:attrName>
                                        </p:attrNameLst>
                                      </p:cBhvr>
                                      <p:to>
                                        <p:strVal val="visible"/>
                                      </p:to>
                                    </p:set>
                                    <p:animEffect transition="in" filter="blinds(vertical)">
                                      <p:cBhvr>
                                        <p:cTn id="469" dur="3000"/>
                                        <p:tgtEl>
                                          <p:spTgt spid="66"/>
                                        </p:tgtEl>
                                      </p:cBhvr>
                                    </p:animEffect>
                                  </p:childTnLst>
                                </p:cTn>
                              </p:par>
                              <p:par>
                                <p:cTn id="470" presetID="3" presetClass="entr" presetSubtype="5" fill="hold" grpId="1" nodeType="withEffect">
                                  <p:stCondLst>
                                    <p:cond delay="0"/>
                                  </p:stCondLst>
                                  <p:childTnLst>
                                    <p:set>
                                      <p:cBhvr>
                                        <p:cTn id="471" dur="1" fill="hold">
                                          <p:stCondLst>
                                            <p:cond delay="0"/>
                                          </p:stCondLst>
                                        </p:cTn>
                                        <p:tgtEl>
                                          <p:spTgt spid="67"/>
                                        </p:tgtEl>
                                        <p:attrNameLst>
                                          <p:attrName>style.visibility</p:attrName>
                                        </p:attrNameLst>
                                      </p:cBhvr>
                                      <p:to>
                                        <p:strVal val="visible"/>
                                      </p:to>
                                    </p:set>
                                    <p:animEffect transition="in" filter="blinds(vertical)">
                                      <p:cBhvr>
                                        <p:cTn id="472" dur="3000"/>
                                        <p:tgtEl>
                                          <p:spTgt spid="67"/>
                                        </p:tgtEl>
                                      </p:cBhvr>
                                    </p:animEffect>
                                  </p:childTnLst>
                                </p:cTn>
                              </p:par>
                              <p:par>
                                <p:cTn id="473" presetID="3" presetClass="entr" presetSubtype="5" fill="hold" grpId="1" nodeType="withEffect">
                                  <p:stCondLst>
                                    <p:cond delay="0"/>
                                  </p:stCondLst>
                                  <p:childTnLst>
                                    <p:set>
                                      <p:cBhvr>
                                        <p:cTn id="474" dur="1" fill="hold">
                                          <p:stCondLst>
                                            <p:cond delay="0"/>
                                          </p:stCondLst>
                                        </p:cTn>
                                        <p:tgtEl>
                                          <p:spTgt spid="68"/>
                                        </p:tgtEl>
                                        <p:attrNameLst>
                                          <p:attrName>style.visibility</p:attrName>
                                        </p:attrNameLst>
                                      </p:cBhvr>
                                      <p:to>
                                        <p:strVal val="visible"/>
                                      </p:to>
                                    </p:set>
                                    <p:animEffect transition="in" filter="blinds(vertical)">
                                      <p:cBhvr>
                                        <p:cTn id="475" dur="3000"/>
                                        <p:tgtEl>
                                          <p:spTgt spid="68"/>
                                        </p:tgtEl>
                                      </p:cBhvr>
                                    </p:animEffect>
                                  </p:childTnLst>
                                </p:cTn>
                              </p:par>
                              <p:par>
                                <p:cTn id="476" presetID="3" presetClass="entr" presetSubtype="5" fill="hold" grpId="1" nodeType="withEffect">
                                  <p:stCondLst>
                                    <p:cond delay="0"/>
                                  </p:stCondLst>
                                  <p:childTnLst>
                                    <p:set>
                                      <p:cBhvr>
                                        <p:cTn id="477" dur="1" fill="hold">
                                          <p:stCondLst>
                                            <p:cond delay="0"/>
                                          </p:stCondLst>
                                        </p:cTn>
                                        <p:tgtEl>
                                          <p:spTgt spid="69"/>
                                        </p:tgtEl>
                                        <p:attrNameLst>
                                          <p:attrName>style.visibility</p:attrName>
                                        </p:attrNameLst>
                                      </p:cBhvr>
                                      <p:to>
                                        <p:strVal val="visible"/>
                                      </p:to>
                                    </p:set>
                                    <p:animEffect transition="in" filter="blinds(vertical)">
                                      <p:cBhvr>
                                        <p:cTn id="478" dur="3000"/>
                                        <p:tgtEl>
                                          <p:spTgt spid="69"/>
                                        </p:tgtEl>
                                      </p:cBhvr>
                                    </p:animEffect>
                                  </p:childTnLst>
                                </p:cTn>
                              </p:par>
                              <p:par>
                                <p:cTn id="479" presetID="3" presetClass="entr" presetSubtype="5" fill="hold" grpId="1" nodeType="withEffect">
                                  <p:stCondLst>
                                    <p:cond delay="0"/>
                                  </p:stCondLst>
                                  <p:childTnLst>
                                    <p:set>
                                      <p:cBhvr>
                                        <p:cTn id="480" dur="1" fill="hold">
                                          <p:stCondLst>
                                            <p:cond delay="0"/>
                                          </p:stCondLst>
                                        </p:cTn>
                                        <p:tgtEl>
                                          <p:spTgt spid="70"/>
                                        </p:tgtEl>
                                        <p:attrNameLst>
                                          <p:attrName>style.visibility</p:attrName>
                                        </p:attrNameLst>
                                      </p:cBhvr>
                                      <p:to>
                                        <p:strVal val="visible"/>
                                      </p:to>
                                    </p:set>
                                    <p:animEffect transition="in" filter="blinds(vertical)">
                                      <p:cBhvr>
                                        <p:cTn id="481" dur="3000"/>
                                        <p:tgtEl>
                                          <p:spTgt spid="70"/>
                                        </p:tgtEl>
                                      </p:cBhvr>
                                    </p:animEffect>
                                  </p:childTnLst>
                                </p:cTn>
                              </p:par>
                              <p:par>
                                <p:cTn id="482" presetID="3" presetClass="entr" presetSubtype="5" fill="hold" grpId="1" nodeType="withEffect">
                                  <p:stCondLst>
                                    <p:cond delay="0"/>
                                  </p:stCondLst>
                                  <p:childTnLst>
                                    <p:set>
                                      <p:cBhvr>
                                        <p:cTn id="483" dur="1" fill="hold">
                                          <p:stCondLst>
                                            <p:cond delay="0"/>
                                          </p:stCondLst>
                                        </p:cTn>
                                        <p:tgtEl>
                                          <p:spTgt spid="71"/>
                                        </p:tgtEl>
                                        <p:attrNameLst>
                                          <p:attrName>style.visibility</p:attrName>
                                        </p:attrNameLst>
                                      </p:cBhvr>
                                      <p:to>
                                        <p:strVal val="visible"/>
                                      </p:to>
                                    </p:set>
                                    <p:animEffect transition="in" filter="blinds(vertical)">
                                      <p:cBhvr>
                                        <p:cTn id="484" dur="3000"/>
                                        <p:tgtEl>
                                          <p:spTgt spid="71"/>
                                        </p:tgtEl>
                                      </p:cBhvr>
                                    </p:animEffect>
                                  </p:childTnLst>
                                </p:cTn>
                              </p:par>
                              <p:par>
                                <p:cTn id="485" presetID="3" presetClass="entr" presetSubtype="5" fill="hold" grpId="1" nodeType="withEffect">
                                  <p:stCondLst>
                                    <p:cond delay="0"/>
                                  </p:stCondLst>
                                  <p:childTnLst>
                                    <p:set>
                                      <p:cBhvr>
                                        <p:cTn id="486" dur="1" fill="hold">
                                          <p:stCondLst>
                                            <p:cond delay="0"/>
                                          </p:stCondLst>
                                        </p:cTn>
                                        <p:tgtEl>
                                          <p:spTgt spid="72"/>
                                        </p:tgtEl>
                                        <p:attrNameLst>
                                          <p:attrName>style.visibility</p:attrName>
                                        </p:attrNameLst>
                                      </p:cBhvr>
                                      <p:to>
                                        <p:strVal val="visible"/>
                                      </p:to>
                                    </p:set>
                                    <p:animEffect transition="in" filter="blinds(vertical)">
                                      <p:cBhvr>
                                        <p:cTn id="487" dur="3000"/>
                                        <p:tgtEl>
                                          <p:spTgt spid="72"/>
                                        </p:tgtEl>
                                      </p:cBhvr>
                                    </p:animEffect>
                                  </p:childTnLst>
                                </p:cTn>
                              </p:par>
                              <p:par>
                                <p:cTn id="488" presetID="3" presetClass="entr" presetSubtype="5" fill="hold" grpId="1" nodeType="withEffect">
                                  <p:stCondLst>
                                    <p:cond delay="0"/>
                                  </p:stCondLst>
                                  <p:childTnLst>
                                    <p:set>
                                      <p:cBhvr>
                                        <p:cTn id="489" dur="1" fill="hold">
                                          <p:stCondLst>
                                            <p:cond delay="0"/>
                                          </p:stCondLst>
                                        </p:cTn>
                                        <p:tgtEl>
                                          <p:spTgt spid="73"/>
                                        </p:tgtEl>
                                        <p:attrNameLst>
                                          <p:attrName>style.visibility</p:attrName>
                                        </p:attrNameLst>
                                      </p:cBhvr>
                                      <p:to>
                                        <p:strVal val="visible"/>
                                      </p:to>
                                    </p:set>
                                    <p:animEffect transition="in" filter="blinds(vertical)">
                                      <p:cBhvr>
                                        <p:cTn id="490" dur="3000"/>
                                        <p:tgtEl>
                                          <p:spTgt spid="73"/>
                                        </p:tgtEl>
                                      </p:cBhvr>
                                    </p:animEffect>
                                  </p:childTnLst>
                                </p:cTn>
                              </p:par>
                              <p:par>
                                <p:cTn id="491" presetID="8" presetClass="emph" presetSubtype="0" fill="hold" grpId="2" nodeType="withEffect">
                                  <p:stCondLst>
                                    <p:cond delay="0"/>
                                  </p:stCondLst>
                                  <p:childTnLst>
                                    <p:animRot by="21600000">
                                      <p:cBhvr>
                                        <p:cTn id="492" dur="3000" fill="hold"/>
                                        <p:tgtEl>
                                          <p:spTgt spid="5"/>
                                        </p:tgtEl>
                                        <p:attrNameLst>
                                          <p:attrName>r</p:attrName>
                                        </p:attrNameLst>
                                      </p:cBhvr>
                                    </p:animRot>
                                  </p:childTnLst>
                                </p:cTn>
                              </p:par>
                              <p:par>
                                <p:cTn id="493" presetID="8" presetClass="emph" presetSubtype="0" fill="hold" grpId="2" nodeType="withEffect">
                                  <p:stCondLst>
                                    <p:cond delay="0"/>
                                  </p:stCondLst>
                                  <p:childTnLst>
                                    <p:animRot by="-21600000">
                                      <p:cBhvr>
                                        <p:cTn id="494" dur="3000" fill="hold"/>
                                        <p:tgtEl>
                                          <p:spTgt spid="7"/>
                                        </p:tgtEl>
                                        <p:attrNameLst>
                                          <p:attrName>r</p:attrName>
                                        </p:attrNameLst>
                                      </p:cBhvr>
                                    </p:animRot>
                                  </p:childTnLst>
                                </p:cTn>
                              </p:par>
                              <p:par>
                                <p:cTn id="495" presetID="8" presetClass="emph" presetSubtype="0" fill="hold" grpId="2" nodeType="withEffect">
                                  <p:stCondLst>
                                    <p:cond delay="0"/>
                                  </p:stCondLst>
                                  <p:childTnLst>
                                    <p:animRot by="21600000">
                                      <p:cBhvr>
                                        <p:cTn id="496" dur="3000" fill="hold"/>
                                        <p:tgtEl>
                                          <p:spTgt spid="8"/>
                                        </p:tgtEl>
                                        <p:attrNameLst>
                                          <p:attrName>r</p:attrName>
                                        </p:attrNameLst>
                                      </p:cBhvr>
                                    </p:animRot>
                                  </p:childTnLst>
                                </p:cTn>
                              </p:par>
                              <p:par>
                                <p:cTn id="497" presetID="8" presetClass="emph" presetSubtype="0" fill="hold" grpId="2" nodeType="withEffect">
                                  <p:stCondLst>
                                    <p:cond delay="0"/>
                                  </p:stCondLst>
                                  <p:childTnLst>
                                    <p:animRot by="-21600000">
                                      <p:cBhvr>
                                        <p:cTn id="498" dur="3000" fill="hold"/>
                                        <p:tgtEl>
                                          <p:spTgt spid="9"/>
                                        </p:tgtEl>
                                        <p:attrNameLst>
                                          <p:attrName>r</p:attrName>
                                        </p:attrNameLst>
                                      </p:cBhvr>
                                    </p:animRot>
                                  </p:childTnLst>
                                </p:cTn>
                              </p:par>
                              <p:par>
                                <p:cTn id="499" presetID="8" presetClass="emph" presetSubtype="0" fill="hold" grpId="2" nodeType="withEffect">
                                  <p:stCondLst>
                                    <p:cond delay="0"/>
                                  </p:stCondLst>
                                  <p:childTnLst>
                                    <p:animRot by="21600000">
                                      <p:cBhvr>
                                        <p:cTn id="500" dur="3000" fill="hold"/>
                                        <p:tgtEl>
                                          <p:spTgt spid="10"/>
                                        </p:tgtEl>
                                        <p:attrNameLst>
                                          <p:attrName>r</p:attrName>
                                        </p:attrNameLst>
                                      </p:cBhvr>
                                    </p:animRot>
                                  </p:childTnLst>
                                </p:cTn>
                              </p:par>
                              <p:par>
                                <p:cTn id="501" presetID="8" presetClass="emph" presetSubtype="0" fill="hold" grpId="2" nodeType="withEffect">
                                  <p:stCondLst>
                                    <p:cond delay="0"/>
                                  </p:stCondLst>
                                  <p:childTnLst>
                                    <p:animRot by="-21600000">
                                      <p:cBhvr>
                                        <p:cTn id="502" dur="3000" fill="hold"/>
                                        <p:tgtEl>
                                          <p:spTgt spid="11"/>
                                        </p:tgtEl>
                                        <p:attrNameLst>
                                          <p:attrName>r</p:attrName>
                                        </p:attrNameLst>
                                      </p:cBhvr>
                                    </p:animRot>
                                  </p:childTnLst>
                                </p:cTn>
                              </p:par>
                              <p:par>
                                <p:cTn id="503" presetID="8" presetClass="emph" presetSubtype="0" fill="hold" grpId="2" nodeType="withEffect">
                                  <p:stCondLst>
                                    <p:cond delay="0"/>
                                  </p:stCondLst>
                                  <p:childTnLst>
                                    <p:animRot by="21600000">
                                      <p:cBhvr>
                                        <p:cTn id="504" dur="3000" fill="hold"/>
                                        <p:tgtEl>
                                          <p:spTgt spid="12"/>
                                        </p:tgtEl>
                                        <p:attrNameLst>
                                          <p:attrName>r</p:attrName>
                                        </p:attrNameLst>
                                      </p:cBhvr>
                                    </p:animRot>
                                  </p:childTnLst>
                                </p:cTn>
                              </p:par>
                              <p:par>
                                <p:cTn id="505" presetID="8" presetClass="emph" presetSubtype="0" fill="hold" grpId="2" nodeType="withEffect">
                                  <p:stCondLst>
                                    <p:cond delay="0"/>
                                  </p:stCondLst>
                                  <p:childTnLst>
                                    <p:animRot by="-21600000">
                                      <p:cBhvr>
                                        <p:cTn id="506" dur="3000" fill="hold"/>
                                        <p:tgtEl>
                                          <p:spTgt spid="13"/>
                                        </p:tgtEl>
                                        <p:attrNameLst>
                                          <p:attrName>r</p:attrName>
                                        </p:attrNameLst>
                                      </p:cBhvr>
                                    </p:animRot>
                                  </p:childTnLst>
                                </p:cTn>
                              </p:par>
                              <p:par>
                                <p:cTn id="507" presetID="8" presetClass="emph" presetSubtype="0" fill="hold" grpId="2" nodeType="withEffect">
                                  <p:stCondLst>
                                    <p:cond delay="0"/>
                                  </p:stCondLst>
                                  <p:childTnLst>
                                    <p:animRot by="21600000">
                                      <p:cBhvr>
                                        <p:cTn id="508" dur="3000" fill="hold"/>
                                        <p:tgtEl>
                                          <p:spTgt spid="14"/>
                                        </p:tgtEl>
                                        <p:attrNameLst>
                                          <p:attrName>r</p:attrName>
                                        </p:attrNameLst>
                                      </p:cBhvr>
                                    </p:animRot>
                                  </p:childTnLst>
                                </p:cTn>
                              </p:par>
                              <p:par>
                                <p:cTn id="509" presetID="8" presetClass="emph" presetSubtype="0" fill="hold" grpId="2" nodeType="withEffect">
                                  <p:stCondLst>
                                    <p:cond delay="0"/>
                                  </p:stCondLst>
                                  <p:childTnLst>
                                    <p:animRot by="-21600000">
                                      <p:cBhvr>
                                        <p:cTn id="510" dur="3000" fill="hold"/>
                                        <p:tgtEl>
                                          <p:spTgt spid="15"/>
                                        </p:tgtEl>
                                        <p:attrNameLst>
                                          <p:attrName>r</p:attrName>
                                        </p:attrNameLst>
                                      </p:cBhvr>
                                    </p:animRot>
                                  </p:childTnLst>
                                </p:cTn>
                              </p:par>
                              <p:par>
                                <p:cTn id="511" presetID="8" presetClass="emph" presetSubtype="0" fill="hold" grpId="2" nodeType="withEffect">
                                  <p:stCondLst>
                                    <p:cond delay="0"/>
                                  </p:stCondLst>
                                  <p:childTnLst>
                                    <p:animRot by="21600000">
                                      <p:cBhvr>
                                        <p:cTn id="512" dur="3000" fill="hold"/>
                                        <p:tgtEl>
                                          <p:spTgt spid="16"/>
                                        </p:tgtEl>
                                        <p:attrNameLst>
                                          <p:attrName>r</p:attrName>
                                        </p:attrNameLst>
                                      </p:cBhvr>
                                    </p:animRot>
                                  </p:childTnLst>
                                </p:cTn>
                              </p:par>
                              <p:par>
                                <p:cTn id="513" presetID="8" presetClass="emph" presetSubtype="0" fill="hold" grpId="2" nodeType="withEffect">
                                  <p:stCondLst>
                                    <p:cond delay="0"/>
                                  </p:stCondLst>
                                  <p:childTnLst>
                                    <p:animRot by="-21600000">
                                      <p:cBhvr>
                                        <p:cTn id="514" dur="3000" fill="hold"/>
                                        <p:tgtEl>
                                          <p:spTgt spid="17"/>
                                        </p:tgtEl>
                                        <p:attrNameLst>
                                          <p:attrName>r</p:attrName>
                                        </p:attrNameLst>
                                      </p:cBhvr>
                                    </p:animRot>
                                  </p:childTnLst>
                                </p:cTn>
                              </p:par>
                              <p:par>
                                <p:cTn id="515" presetID="8" presetClass="emph" presetSubtype="0" fill="hold" grpId="2" nodeType="withEffect">
                                  <p:stCondLst>
                                    <p:cond delay="0"/>
                                  </p:stCondLst>
                                  <p:childTnLst>
                                    <p:animRot by="21600000">
                                      <p:cBhvr>
                                        <p:cTn id="516" dur="3000" fill="hold"/>
                                        <p:tgtEl>
                                          <p:spTgt spid="18"/>
                                        </p:tgtEl>
                                        <p:attrNameLst>
                                          <p:attrName>r</p:attrName>
                                        </p:attrNameLst>
                                      </p:cBhvr>
                                    </p:animRot>
                                  </p:childTnLst>
                                </p:cTn>
                              </p:par>
                              <p:par>
                                <p:cTn id="517" presetID="8" presetClass="emph" presetSubtype="0" fill="hold" grpId="2" nodeType="withEffect">
                                  <p:stCondLst>
                                    <p:cond delay="0"/>
                                  </p:stCondLst>
                                  <p:childTnLst>
                                    <p:animRot by="-21600000">
                                      <p:cBhvr>
                                        <p:cTn id="518" dur="3000" fill="hold"/>
                                        <p:tgtEl>
                                          <p:spTgt spid="19"/>
                                        </p:tgtEl>
                                        <p:attrNameLst>
                                          <p:attrName>r</p:attrName>
                                        </p:attrNameLst>
                                      </p:cBhvr>
                                    </p:animRot>
                                  </p:childTnLst>
                                </p:cTn>
                              </p:par>
                              <p:par>
                                <p:cTn id="519" presetID="8" presetClass="emph" presetSubtype="0" fill="hold" grpId="2" nodeType="withEffect">
                                  <p:stCondLst>
                                    <p:cond delay="0"/>
                                  </p:stCondLst>
                                  <p:childTnLst>
                                    <p:animRot by="21600000">
                                      <p:cBhvr>
                                        <p:cTn id="520" dur="3000" fill="hold"/>
                                        <p:tgtEl>
                                          <p:spTgt spid="20"/>
                                        </p:tgtEl>
                                        <p:attrNameLst>
                                          <p:attrName>r</p:attrName>
                                        </p:attrNameLst>
                                      </p:cBhvr>
                                    </p:animRot>
                                  </p:childTnLst>
                                </p:cTn>
                              </p:par>
                              <p:par>
                                <p:cTn id="521" presetID="8" presetClass="emph" presetSubtype="0" fill="hold" grpId="2" nodeType="withEffect">
                                  <p:stCondLst>
                                    <p:cond delay="0"/>
                                  </p:stCondLst>
                                  <p:childTnLst>
                                    <p:animRot by="-21600000">
                                      <p:cBhvr>
                                        <p:cTn id="522" dur="3000" fill="hold"/>
                                        <p:tgtEl>
                                          <p:spTgt spid="21"/>
                                        </p:tgtEl>
                                        <p:attrNameLst>
                                          <p:attrName>r</p:attrName>
                                        </p:attrNameLst>
                                      </p:cBhvr>
                                    </p:animRot>
                                  </p:childTnLst>
                                </p:cTn>
                              </p:par>
                              <p:par>
                                <p:cTn id="523" presetID="8" presetClass="emph" presetSubtype="0" fill="hold" grpId="2" nodeType="withEffect">
                                  <p:stCondLst>
                                    <p:cond delay="0"/>
                                  </p:stCondLst>
                                  <p:childTnLst>
                                    <p:animRot by="21600000">
                                      <p:cBhvr>
                                        <p:cTn id="524" dur="3000" fill="hold"/>
                                        <p:tgtEl>
                                          <p:spTgt spid="22"/>
                                        </p:tgtEl>
                                        <p:attrNameLst>
                                          <p:attrName>r</p:attrName>
                                        </p:attrNameLst>
                                      </p:cBhvr>
                                    </p:animRot>
                                  </p:childTnLst>
                                </p:cTn>
                              </p:par>
                              <p:par>
                                <p:cTn id="525" presetID="8" presetClass="emph" presetSubtype="0" fill="hold" grpId="2" nodeType="withEffect">
                                  <p:stCondLst>
                                    <p:cond delay="0"/>
                                  </p:stCondLst>
                                  <p:childTnLst>
                                    <p:animRot by="-21600000">
                                      <p:cBhvr>
                                        <p:cTn id="526" dur="3000" fill="hold"/>
                                        <p:tgtEl>
                                          <p:spTgt spid="23"/>
                                        </p:tgtEl>
                                        <p:attrNameLst>
                                          <p:attrName>r</p:attrName>
                                        </p:attrNameLst>
                                      </p:cBhvr>
                                    </p:animRot>
                                  </p:childTnLst>
                                </p:cTn>
                              </p:par>
                              <p:par>
                                <p:cTn id="527" presetID="8" presetClass="emph" presetSubtype="0" fill="hold" grpId="2" nodeType="withEffect">
                                  <p:stCondLst>
                                    <p:cond delay="0"/>
                                  </p:stCondLst>
                                  <p:childTnLst>
                                    <p:animRot by="21600000">
                                      <p:cBhvr>
                                        <p:cTn id="528" dur="3000" fill="hold"/>
                                        <p:tgtEl>
                                          <p:spTgt spid="57"/>
                                        </p:tgtEl>
                                        <p:attrNameLst>
                                          <p:attrName>r</p:attrName>
                                        </p:attrNameLst>
                                      </p:cBhvr>
                                    </p:animRot>
                                  </p:childTnLst>
                                </p:cTn>
                              </p:par>
                              <p:par>
                                <p:cTn id="529" presetID="8" presetClass="emph" presetSubtype="0" fill="hold" grpId="2" nodeType="withEffect">
                                  <p:stCondLst>
                                    <p:cond delay="0"/>
                                  </p:stCondLst>
                                  <p:childTnLst>
                                    <p:animRot by="-21600000">
                                      <p:cBhvr>
                                        <p:cTn id="530" dur="3000" fill="hold"/>
                                        <p:tgtEl>
                                          <p:spTgt spid="58"/>
                                        </p:tgtEl>
                                        <p:attrNameLst>
                                          <p:attrName>r</p:attrName>
                                        </p:attrNameLst>
                                      </p:cBhvr>
                                    </p:animRot>
                                  </p:childTnLst>
                                </p:cTn>
                              </p:par>
                              <p:par>
                                <p:cTn id="531" presetID="8" presetClass="emph" presetSubtype="0" fill="hold" grpId="2" nodeType="withEffect">
                                  <p:stCondLst>
                                    <p:cond delay="0"/>
                                  </p:stCondLst>
                                  <p:childTnLst>
                                    <p:animRot by="21600000">
                                      <p:cBhvr>
                                        <p:cTn id="532" dur="3000" fill="hold"/>
                                        <p:tgtEl>
                                          <p:spTgt spid="59"/>
                                        </p:tgtEl>
                                        <p:attrNameLst>
                                          <p:attrName>r</p:attrName>
                                        </p:attrNameLst>
                                      </p:cBhvr>
                                    </p:animRot>
                                  </p:childTnLst>
                                </p:cTn>
                              </p:par>
                              <p:par>
                                <p:cTn id="533" presetID="8" presetClass="emph" presetSubtype="0" fill="hold" grpId="2" nodeType="withEffect">
                                  <p:stCondLst>
                                    <p:cond delay="0"/>
                                  </p:stCondLst>
                                  <p:childTnLst>
                                    <p:animRot by="-21600000">
                                      <p:cBhvr>
                                        <p:cTn id="534" dur="3000" fill="hold"/>
                                        <p:tgtEl>
                                          <p:spTgt spid="60"/>
                                        </p:tgtEl>
                                        <p:attrNameLst>
                                          <p:attrName>r</p:attrName>
                                        </p:attrNameLst>
                                      </p:cBhvr>
                                    </p:animRot>
                                  </p:childTnLst>
                                </p:cTn>
                              </p:par>
                              <p:par>
                                <p:cTn id="535" presetID="8" presetClass="emph" presetSubtype="0" fill="hold" grpId="2" nodeType="withEffect">
                                  <p:stCondLst>
                                    <p:cond delay="0"/>
                                  </p:stCondLst>
                                  <p:childTnLst>
                                    <p:animRot by="21600000">
                                      <p:cBhvr>
                                        <p:cTn id="536" dur="3000" fill="hold"/>
                                        <p:tgtEl>
                                          <p:spTgt spid="61"/>
                                        </p:tgtEl>
                                        <p:attrNameLst>
                                          <p:attrName>r</p:attrName>
                                        </p:attrNameLst>
                                      </p:cBhvr>
                                    </p:animRot>
                                  </p:childTnLst>
                                </p:cTn>
                              </p:par>
                              <p:par>
                                <p:cTn id="537" presetID="8" presetClass="emph" presetSubtype="0" fill="hold" grpId="2" nodeType="withEffect">
                                  <p:stCondLst>
                                    <p:cond delay="0"/>
                                  </p:stCondLst>
                                  <p:childTnLst>
                                    <p:animRot by="-21600000">
                                      <p:cBhvr>
                                        <p:cTn id="538" dur="3000" fill="hold"/>
                                        <p:tgtEl>
                                          <p:spTgt spid="62"/>
                                        </p:tgtEl>
                                        <p:attrNameLst>
                                          <p:attrName>r</p:attrName>
                                        </p:attrNameLst>
                                      </p:cBhvr>
                                    </p:animRot>
                                  </p:childTnLst>
                                </p:cTn>
                              </p:par>
                              <p:par>
                                <p:cTn id="539" presetID="8" presetClass="emph" presetSubtype="0" fill="hold" grpId="2" nodeType="withEffect">
                                  <p:stCondLst>
                                    <p:cond delay="0"/>
                                  </p:stCondLst>
                                  <p:childTnLst>
                                    <p:animRot by="21600000">
                                      <p:cBhvr>
                                        <p:cTn id="540" dur="3000" fill="hold"/>
                                        <p:tgtEl>
                                          <p:spTgt spid="63"/>
                                        </p:tgtEl>
                                        <p:attrNameLst>
                                          <p:attrName>r</p:attrName>
                                        </p:attrNameLst>
                                      </p:cBhvr>
                                    </p:animRot>
                                  </p:childTnLst>
                                </p:cTn>
                              </p:par>
                              <p:par>
                                <p:cTn id="541" presetID="8" presetClass="emph" presetSubtype="0" fill="hold" grpId="2" nodeType="withEffect">
                                  <p:stCondLst>
                                    <p:cond delay="0"/>
                                  </p:stCondLst>
                                  <p:childTnLst>
                                    <p:animRot by="-21600000">
                                      <p:cBhvr>
                                        <p:cTn id="542" dur="3000" fill="hold"/>
                                        <p:tgtEl>
                                          <p:spTgt spid="64"/>
                                        </p:tgtEl>
                                        <p:attrNameLst>
                                          <p:attrName>r</p:attrName>
                                        </p:attrNameLst>
                                      </p:cBhvr>
                                    </p:animRot>
                                  </p:childTnLst>
                                </p:cTn>
                              </p:par>
                              <p:par>
                                <p:cTn id="543" presetID="8" presetClass="emph" presetSubtype="0" fill="hold" grpId="2" nodeType="withEffect">
                                  <p:stCondLst>
                                    <p:cond delay="0"/>
                                  </p:stCondLst>
                                  <p:childTnLst>
                                    <p:animRot by="21600000">
                                      <p:cBhvr>
                                        <p:cTn id="544" dur="3000" fill="hold"/>
                                        <p:tgtEl>
                                          <p:spTgt spid="65"/>
                                        </p:tgtEl>
                                        <p:attrNameLst>
                                          <p:attrName>r</p:attrName>
                                        </p:attrNameLst>
                                      </p:cBhvr>
                                    </p:animRot>
                                  </p:childTnLst>
                                </p:cTn>
                              </p:par>
                              <p:par>
                                <p:cTn id="545" presetID="8" presetClass="emph" presetSubtype="0" fill="hold" grpId="2" nodeType="withEffect">
                                  <p:stCondLst>
                                    <p:cond delay="0"/>
                                  </p:stCondLst>
                                  <p:childTnLst>
                                    <p:animRot by="-21600000">
                                      <p:cBhvr>
                                        <p:cTn id="546" dur="3000" fill="hold"/>
                                        <p:tgtEl>
                                          <p:spTgt spid="66"/>
                                        </p:tgtEl>
                                        <p:attrNameLst>
                                          <p:attrName>r</p:attrName>
                                        </p:attrNameLst>
                                      </p:cBhvr>
                                    </p:animRot>
                                  </p:childTnLst>
                                </p:cTn>
                              </p:par>
                              <p:par>
                                <p:cTn id="547" presetID="8" presetClass="emph" presetSubtype="0" fill="hold" grpId="2" nodeType="withEffect">
                                  <p:stCondLst>
                                    <p:cond delay="0"/>
                                  </p:stCondLst>
                                  <p:childTnLst>
                                    <p:animRot by="21600000">
                                      <p:cBhvr>
                                        <p:cTn id="548" dur="3000" fill="hold"/>
                                        <p:tgtEl>
                                          <p:spTgt spid="67"/>
                                        </p:tgtEl>
                                        <p:attrNameLst>
                                          <p:attrName>r</p:attrName>
                                        </p:attrNameLst>
                                      </p:cBhvr>
                                    </p:animRot>
                                  </p:childTnLst>
                                </p:cTn>
                              </p:par>
                              <p:par>
                                <p:cTn id="549" presetID="8" presetClass="emph" presetSubtype="0" fill="hold" grpId="2" nodeType="withEffect">
                                  <p:stCondLst>
                                    <p:cond delay="0"/>
                                  </p:stCondLst>
                                  <p:childTnLst>
                                    <p:animRot by="-21600000">
                                      <p:cBhvr>
                                        <p:cTn id="550" dur="3000" fill="hold"/>
                                        <p:tgtEl>
                                          <p:spTgt spid="68"/>
                                        </p:tgtEl>
                                        <p:attrNameLst>
                                          <p:attrName>r</p:attrName>
                                        </p:attrNameLst>
                                      </p:cBhvr>
                                    </p:animRot>
                                  </p:childTnLst>
                                </p:cTn>
                              </p:par>
                              <p:par>
                                <p:cTn id="551" presetID="8" presetClass="emph" presetSubtype="0" fill="hold" grpId="2" nodeType="withEffect">
                                  <p:stCondLst>
                                    <p:cond delay="0"/>
                                  </p:stCondLst>
                                  <p:childTnLst>
                                    <p:animRot by="21600000">
                                      <p:cBhvr>
                                        <p:cTn id="552" dur="3000" fill="hold"/>
                                        <p:tgtEl>
                                          <p:spTgt spid="69"/>
                                        </p:tgtEl>
                                        <p:attrNameLst>
                                          <p:attrName>r</p:attrName>
                                        </p:attrNameLst>
                                      </p:cBhvr>
                                    </p:animRot>
                                  </p:childTnLst>
                                </p:cTn>
                              </p:par>
                              <p:par>
                                <p:cTn id="553" presetID="8" presetClass="emph" presetSubtype="0" fill="hold" grpId="2" nodeType="withEffect">
                                  <p:stCondLst>
                                    <p:cond delay="0"/>
                                  </p:stCondLst>
                                  <p:childTnLst>
                                    <p:animRot by="-21600000">
                                      <p:cBhvr>
                                        <p:cTn id="554" dur="3000" fill="hold"/>
                                        <p:tgtEl>
                                          <p:spTgt spid="70"/>
                                        </p:tgtEl>
                                        <p:attrNameLst>
                                          <p:attrName>r</p:attrName>
                                        </p:attrNameLst>
                                      </p:cBhvr>
                                    </p:animRot>
                                  </p:childTnLst>
                                </p:cTn>
                              </p:par>
                              <p:par>
                                <p:cTn id="555" presetID="8" presetClass="emph" presetSubtype="0" fill="hold" grpId="2" nodeType="withEffect">
                                  <p:stCondLst>
                                    <p:cond delay="0"/>
                                  </p:stCondLst>
                                  <p:childTnLst>
                                    <p:animRot by="21600000">
                                      <p:cBhvr>
                                        <p:cTn id="556" dur="3000" fill="hold"/>
                                        <p:tgtEl>
                                          <p:spTgt spid="71"/>
                                        </p:tgtEl>
                                        <p:attrNameLst>
                                          <p:attrName>r</p:attrName>
                                        </p:attrNameLst>
                                      </p:cBhvr>
                                    </p:animRot>
                                  </p:childTnLst>
                                </p:cTn>
                              </p:par>
                              <p:par>
                                <p:cTn id="557" presetID="8" presetClass="emph" presetSubtype="0" fill="hold" grpId="2" nodeType="withEffect">
                                  <p:stCondLst>
                                    <p:cond delay="0"/>
                                  </p:stCondLst>
                                  <p:childTnLst>
                                    <p:animRot by="-21600000">
                                      <p:cBhvr>
                                        <p:cTn id="558" dur="3000" fill="hold"/>
                                        <p:tgtEl>
                                          <p:spTgt spid="72"/>
                                        </p:tgtEl>
                                        <p:attrNameLst>
                                          <p:attrName>r</p:attrName>
                                        </p:attrNameLst>
                                      </p:cBhvr>
                                    </p:animRot>
                                  </p:childTnLst>
                                </p:cTn>
                              </p:par>
                              <p:par>
                                <p:cTn id="559" presetID="8" presetClass="emph" presetSubtype="0" fill="hold" grpId="2" nodeType="withEffect">
                                  <p:stCondLst>
                                    <p:cond delay="0"/>
                                  </p:stCondLst>
                                  <p:childTnLst>
                                    <p:animRot by="-21600000">
                                      <p:cBhvr>
                                        <p:cTn id="560" dur="3000" fill="hold"/>
                                        <p:tgtEl>
                                          <p:spTgt spid="6"/>
                                        </p:tgtEl>
                                        <p:attrNameLst>
                                          <p:attrName>r</p:attrName>
                                        </p:attrNameLst>
                                      </p:cBhvr>
                                    </p:animRot>
                                  </p:childTnLst>
                                </p:cTn>
                              </p:par>
                              <p:par>
                                <p:cTn id="561" presetID="8" presetClass="emph" presetSubtype="0" fill="hold" grpId="2" nodeType="withEffect">
                                  <p:stCondLst>
                                    <p:cond delay="0"/>
                                  </p:stCondLst>
                                  <p:childTnLst>
                                    <p:animRot by="21600000">
                                      <p:cBhvr>
                                        <p:cTn id="562" dur="3000" fill="hold"/>
                                        <p:tgtEl>
                                          <p:spTgt spid="24"/>
                                        </p:tgtEl>
                                        <p:attrNameLst>
                                          <p:attrName>r</p:attrName>
                                        </p:attrNameLst>
                                      </p:cBhvr>
                                    </p:animRot>
                                  </p:childTnLst>
                                </p:cTn>
                              </p:par>
                              <p:par>
                                <p:cTn id="563" presetID="8" presetClass="emph" presetSubtype="0" fill="hold" grpId="2" nodeType="withEffect">
                                  <p:stCondLst>
                                    <p:cond delay="0"/>
                                  </p:stCondLst>
                                  <p:childTnLst>
                                    <p:animRot by="-21600000">
                                      <p:cBhvr>
                                        <p:cTn id="564" dur="3000" fill="hold"/>
                                        <p:tgtEl>
                                          <p:spTgt spid="25"/>
                                        </p:tgtEl>
                                        <p:attrNameLst>
                                          <p:attrName>r</p:attrName>
                                        </p:attrNameLst>
                                      </p:cBhvr>
                                    </p:animRot>
                                  </p:childTnLst>
                                </p:cTn>
                              </p:par>
                              <p:par>
                                <p:cTn id="565" presetID="8" presetClass="emph" presetSubtype="0" fill="hold" grpId="2" nodeType="withEffect">
                                  <p:stCondLst>
                                    <p:cond delay="0"/>
                                  </p:stCondLst>
                                  <p:childTnLst>
                                    <p:animRot by="21600000">
                                      <p:cBhvr>
                                        <p:cTn id="566" dur="3000" fill="hold"/>
                                        <p:tgtEl>
                                          <p:spTgt spid="26"/>
                                        </p:tgtEl>
                                        <p:attrNameLst>
                                          <p:attrName>r</p:attrName>
                                        </p:attrNameLst>
                                      </p:cBhvr>
                                    </p:animRot>
                                  </p:childTnLst>
                                </p:cTn>
                              </p:par>
                              <p:par>
                                <p:cTn id="567" presetID="8" presetClass="emph" presetSubtype="0" fill="hold" grpId="2" nodeType="withEffect">
                                  <p:stCondLst>
                                    <p:cond delay="0"/>
                                  </p:stCondLst>
                                  <p:childTnLst>
                                    <p:animRot by="-21600000">
                                      <p:cBhvr>
                                        <p:cTn id="568" dur="3000" fill="hold"/>
                                        <p:tgtEl>
                                          <p:spTgt spid="27"/>
                                        </p:tgtEl>
                                        <p:attrNameLst>
                                          <p:attrName>r</p:attrName>
                                        </p:attrNameLst>
                                      </p:cBhvr>
                                    </p:animRot>
                                  </p:childTnLst>
                                </p:cTn>
                              </p:par>
                              <p:par>
                                <p:cTn id="569" presetID="8" presetClass="emph" presetSubtype="0" fill="hold" grpId="2" nodeType="withEffect">
                                  <p:stCondLst>
                                    <p:cond delay="0"/>
                                  </p:stCondLst>
                                  <p:childTnLst>
                                    <p:animRot by="21600000">
                                      <p:cBhvr>
                                        <p:cTn id="570" dur="3000" fill="hold"/>
                                        <p:tgtEl>
                                          <p:spTgt spid="28"/>
                                        </p:tgtEl>
                                        <p:attrNameLst>
                                          <p:attrName>r</p:attrName>
                                        </p:attrNameLst>
                                      </p:cBhvr>
                                    </p:animRot>
                                  </p:childTnLst>
                                </p:cTn>
                              </p:par>
                              <p:par>
                                <p:cTn id="571" presetID="8" presetClass="emph" presetSubtype="0" fill="hold" grpId="2" nodeType="withEffect">
                                  <p:stCondLst>
                                    <p:cond delay="0"/>
                                  </p:stCondLst>
                                  <p:childTnLst>
                                    <p:animRot by="-21600000">
                                      <p:cBhvr>
                                        <p:cTn id="572" dur="3000" fill="hold"/>
                                        <p:tgtEl>
                                          <p:spTgt spid="29"/>
                                        </p:tgtEl>
                                        <p:attrNameLst>
                                          <p:attrName>r</p:attrName>
                                        </p:attrNameLst>
                                      </p:cBhvr>
                                    </p:animRot>
                                  </p:childTnLst>
                                </p:cTn>
                              </p:par>
                              <p:par>
                                <p:cTn id="573" presetID="8" presetClass="emph" presetSubtype="0" fill="hold" grpId="2" nodeType="withEffect">
                                  <p:stCondLst>
                                    <p:cond delay="0"/>
                                  </p:stCondLst>
                                  <p:childTnLst>
                                    <p:animRot by="21600000">
                                      <p:cBhvr>
                                        <p:cTn id="574" dur="3000" fill="hold"/>
                                        <p:tgtEl>
                                          <p:spTgt spid="30"/>
                                        </p:tgtEl>
                                        <p:attrNameLst>
                                          <p:attrName>r</p:attrName>
                                        </p:attrNameLst>
                                      </p:cBhvr>
                                    </p:animRot>
                                  </p:childTnLst>
                                </p:cTn>
                              </p:par>
                              <p:par>
                                <p:cTn id="575" presetID="8" presetClass="emph" presetSubtype="0" fill="hold" grpId="2" nodeType="withEffect">
                                  <p:stCondLst>
                                    <p:cond delay="0"/>
                                  </p:stCondLst>
                                  <p:childTnLst>
                                    <p:animRot by="-21600000">
                                      <p:cBhvr>
                                        <p:cTn id="576" dur="3000" fill="hold"/>
                                        <p:tgtEl>
                                          <p:spTgt spid="31"/>
                                        </p:tgtEl>
                                        <p:attrNameLst>
                                          <p:attrName>r</p:attrName>
                                        </p:attrNameLst>
                                      </p:cBhvr>
                                    </p:animRot>
                                  </p:childTnLst>
                                </p:cTn>
                              </p:par>
                              <p:par>
                                <p:cTn id="577" presetID="8" presetClass="emph" presetSubtype="0" fill="hold" grpId="2" nodeType="withEffect">
                                  <p:stCondLst>
                                    <p:cond delay="0"/>
                                  </p:stCondLst>
                                  <p:childTnLst>
                                    <p:animRot by="21600000">
                                      <p:cBhvr>
                                        <p:cTn id="578" dur="3000" fill="hold"/>
                                        <p:tgtEl>
                                          <p:spTgt spid="32"/>
                                        </p:tgtEl>
                                        <p:attrNameLst>
                                          <p:attrName>r</p:attrName>
                                        </p:attrNameLst>
                                      </p:cBhvr>
                                    </p:animRot>
                                  </p:childTnLst>
                                </p:cTn>
                              </p:par>
                              <p:par>
                                <p:cTn id="579" presetID="8" presetClass="emph" presetSubtype="0" fill="hold" grpId="2" nodeType="withEffect">
                                  <p:stCondLst>
                                    <p:cond delay="0"/>
                                  </p:stCondLst>
                                  <p:childTnLst>
                                    <p:animRot by="-21600000">
                                      <p:cBhvr>
                                        <p:cTn id="580" dur="3000" fill="hold"/>
                                        <p:tgtEl>
                                          <p:spTgt spid="33"/>
                                        </p:tgtEl>
                                        <p:attrNameLst>
                                          <p:attrName>r</p:attrName>
                                        </p:attrNameLst>
                                      </p:cBhvr>
                                    </p:animRot>
                                  </p:childTnLst>
                                </p:cTn>
                              </p:par>
                              <p:par>
                                <p:cTn id="581" presetID="8" presetClass="emph" presetSubtype="0" fill="hold" grpId="2" nodeType="withEffect">
                                  <p:stCondLst>
                                    <p:cond delay="0"/>
                                  </p:stCondLst>
                                  <p:childTnLst>
                                    <p:animRot by="21600000">
                                      <p:cBhvr>
                                        <p:cTn id="582" dur="3000" fill="hold"/>
                                        <p:tgtEl>
                                          <p:spTgt spid="34"/>
                                        </p:tgtEl>
                                        <p:attrNameLst>
                                          <p:attrName>r</p:attrName>
                                        </p:attrNameLst>
                                      </p:cBhvr>
                                    </p:animRot>
                                  </p:childTnLst>
                                </p:cTn>
                              </p:par>
                              <p:par>
                                <p:cTn id="583" presetID="8" presetClass="emph" presetSubtype="0" fill="hold" grpId="2" nodeType="withEffect">
                                  <p:stCondLst>
                                    <p:cond delay="0"/>
                                  </p:stCondLst>
                                  <p:childTnLst>
                                    <p:animRot by="-21600000">
                                      <p:cBhvr>
                                        <p:cTn id="584" dur="3000" fill="hold"/>
                                        <p:tgtEl>
                                          <p:spTgt spid="35"/>
                                        </p:tgtEl>
                                        <p:attrNameLst>
                                          <p:attrName>r</p:attrName>
                                        </p:attrNameLst>
                                      </p:cBhvr>
                                    </p:animRot>
                                  </p:childTnLst>
                                </p:cTn>
                              </p:par>
                              <p:par>
                                <p:cTn id="585" presetID="8" presetClass="emph" presetSubtype="0" fill="hold" grpId="2" nodeType="withEffect">
                                  <p:stCondLst>
                                    <p:cond delay="0"/>
                                  </p:stCondLst>
                                  <p:childTnLst>
                                    <p:animRot by="21600000">
                                      <p:cBhvr>
                                        <p:cTn id="586" dur="3000" fill="hold"/>
                                        <p:tgtEl>
                                          <p:spTgt spid="36"/>
                                        </p:tgtEl>
                                        <p:attrNameLst>
                                          <p:attrName>r</p:attrName>
                                        </p:attrNameLst>
                                      </p:cBhvr>
                                    </p:animRot>
                                  </p:childTnLst>
                                </p:cTn>
                              </p:par>
                              <p:par>
                                <p:cTn id="587" presetID="8" presetClass="emph" presetSubtype="0" fill="hold" grpId="2" nodeType="withEffect">
                                  <p:stCondLst>
                                    <p:cond delay="0"/>
                                  </p:stCondLst>
                                  <p:childTnLst>
                                    <p:animRot by="-21600000">
                                      <p:cBhvr>
                                        <p:cTn id="588" dur="3000" fill="hold"/>
                                        <p:tgtEl>
                                          <p:spTgt spid="37"/>
                                        </p:tgtEl>
                                        <p:attrNameLst>
                                          <p:attrName>r</p:attrName>
                                        </p:attrNameLst>
                                      </p:cBhvr>
                                    </p:animRot>
                                  </p:childTnLst>
                                </p:cTn>
                              </p:par>
                              <p:par>
                                <p:cTn id="589" presetID="8" presetClass="emph" presetSubtype="0" fill="hold" grpId="2" nodeType="withEffect">
                                  <p:stCondLst>
                                    <p:cond delay="0"/>
                                  </p:stCondLst>
                                  <p:childTnLst>
                                    <p:animRot by="21600000">
                                      <p:cBhvr>
                                        <p:cTn id="590" dur="3000" fill="hold"/>
                                        <p:tgtEl>
                                          <p:spTgt spid="38"/>
                                        </p:tgtEl>
                                        <p:attrNameLst>
                                          <p:attrName>r</p:attrName>
                                        </p:attrNameLst>
                                      </p:cBhvr>
                                    </p:animRot>
                                  </p:childTnLst>
                                </p:cTn>
                              </p:par>
                              <p:par>
                                <p:cTn id="591" presetID="8" presetClass="emph" presetSubtype="0" fill="hold" grpId="2" nodeType="withEffect">
                                  <p:stCondLst>
                                    <p:cond delay="0"/>
                                  </p:stCondLst>
                                  <p:childTnLst>
                                    <p:animRot by="-21600000">
                                      <p:cBhvr>
                                        <p:cTn id="592" dur="3000" fill="hold"/>
                                        <p:tgtEl>
                                          <p:spTgt spid="39"/>
                                        </p:tgtEl>
                                        <p:attrNameLst>
                                          <p:attrName>r</p:attrName>
                                        </p:attrNameLst>
                                      </p:cBhvr>
                                    </p:animRot>
                                  </p:childTnLst>
                                </p:cTn>
                              </p:par>
                              <p:par>
                                <p:cTn id="593" presetID="8" presetClass="emph" presetSubtype="0" fill="hold" grpId="2" nodeType="withEffect">
                                  <p:stCondLst>
                                    <p:cond delay="0"/>
                                  </p:stCondLst>
                                  <p:childTnLst>
                                    <p:animRot by="21600000">
                                      <p:cBhvr>
                                        <p:cTn id="594" dur="3000" fill="hold"/>
                                        <p:tgtEl>
                                          <p:spTgt spid="40"/>
                                        </p:tgtEl>
                                        <p:attrNameLst>
                                          <p:attrName>r</p:attrName>
                                        </p:attrNameLst>
                                      </p:cBhvr>
                                    </p:animRot>
                                  </p:childTnLst>
                                </p:cTn>
                              </p:par>
                              <p:par>
                                <p:cTn id="595" presetID="8" presetClass="emph" presetSubtype="0" fill="hold" grpId="2" nodeType="withEffect">
                                  <p:stCondLst>
                                    <p:cond delay="0"/>
                                  </p:stCondLst>
                                  <p:childTnLst>
                                    <p:animRot by="-21600000">
                                      <p:cBhvr>
                                        <p:cTn id="596" dur="3000" fill="hold"/>
                                        <p:tgtEl>
                                          <p:spTgt spid="41"/>
                                        </p:tgtEl>
                                        <p:attrNameLst>
                                          <p:attrName>r</p:attrName>
                                        </p:attrNameLst>
                                      </p:cBhvr>
                                    </p:animRot>
                                  </p:childTnLst>
                                </p:cTn>
                              </p:par>
                              <p:par>
                                <p:cTn id="597" presetID="8" presetClass="emph" presetSubtype="0" fill="hold" grpId="2" nodeType="withEffect">
                                  <p:stCondLst>
                                    <p:cond delay="0"/>
                                  </p:stCondLst>
                                  <p:childTnLst>
                                    <p:animRot by="21600000">
                                      <p:cBhvr>
                                        <p:cTn id="598" dur="3000" fill="hold"/>
                                        <p:tgtEl>
                                          <p:spTgt spid="42"/>
                                        </p:tgtEl>
                                        <p:attrNameLst>
                                          <p:attrName>r</p:attrName>
                                        </p:attrNameLst>
                                      </p:cBhvr>
                                    </p:animRot>
                                  </p:childTnLst>
                                </p:cTn>
                              </p:par>
                              <p:par>
                                <p:cTn id="599" presetID="8" presetClass="emph" presetSubtype="0" fill="hold" grpId="2" nodeType="withEffect">
                                  <p:stCondLst>
                                    <p:cond delay="0"/>
                                  </p:stCondLst>
                                  <p:childTnLst>
                                    <p:animRot by="-21600000">
                                      <p:cBhvr>
                                        <p:cTn id="600" dur="3000" fill="hold"/>
                                        <p:tgtEl>
                                          <p:spTgt spid="43"/>
                                        </p:tgtEl>
                                        <p:attrNameLst>
                                          <p:attrName>r</p:attrName>
                                        </p:attrNameLst>
                                      </p:cBhvr>
                                    </p:animRot>
                                  </p:childTnLst>
                                </p:cTn>
                              </p:par>
                              <p:par>
                                <p:cTn id="601" presetID="8" presetClass="emph" presetSubtype="0" fill="hold" grpId="2" nodeType="withEffect">
                                  <p:stCondLst>
                                    <p:cond delay="0"/>
                                  </p:stCondLst>
                                  <p:childTnLst>
                                    <p:animRot by="21600000">
                                      <p:cBhvr>
                                        <p:cTn id="602" dur="3000" fill="hold"/>
                                        <p:tgtEl>
                                          <p:spTgt spid="44"/>
                                        </p:tgtEl>
                                        <p:attrNameLst>
                                          <p:attrName>r</p:attrName>
                                        </p:attrNameLst>
                                      </p:cBhvr>
                                    </p:animRot>
                                  </p:childTnLst>
                                </p:cTn>
                              </p:par>
                              <p:par>
                                <p:cTn id="603" presetID="8" presetClass="emph" presetSubtype="0" fill="hold" grpId="2" nodeType="withEffect">
                                  <p:stCondLst>
                                    <p:cond delay="0"/>
                                  </p:stCondLst>
                                  <p:childTnLst>
                                    <p:animRot by="-21600000">
                                      <p:cBhvr>
                                        <p:cTn id="604" dur="3000" fill="hold"/>
                                        <p:tgtEl>
                                          <p:spTgt spid="45"/>
                                        </p:tgtEl>
                                        <p:attrNameLst>
                                          <p:attrName>r</p:attrName>
                                        </p:attrNameLst>
                                      </p:cBhvr>
                                    </p:animRot>
                                  </p:childTnLst>
                                </p:cTn>
                              </p:par>
                              <p:par>
                                <p:cTn id="605" presetID="8" presetClass="emph" presetSubtype="0" fill="hold" grpId="2" nodeType="withEffect">
                                  <p:stCondLst>
                                    <p:cond delay="0"/>
                                  </p:stCondLst>
                                  <p:childTnLst>
                                    <p:animRot by="21600000">
                                      <p:cBhvr>
                                        <p:cTn id="606" dur="3000" fill="hold"/>
                                        <p:tgtEl>
                                          <p:spTgt spid="46"/>
                                        </p:tgtEl>
                                        <p:attrNameLst>
                                          <p:attrName>r</p:attrName>
                                        </p:attrNameLst>
                                      </p:cBhvr>
                                    </p:animRot>
                                  </p:childTnLst>
                                </p:cTn>
                              </p:par>
                              <p:par>
                                <p:cTn id="607" presetID="8" presetClass="emph" presetSubtype="0" fill="hold" grpId="2" nodeType="withEffect">
                                  <p:stCondLst>
                                    <p:cond delay="0"/>
                                  </p:stCondLst>
                                  <p:childTnLst>
                                    <p:animRot by="-21600000">
                                      <p:cBhvr>
                                        <p:cTn id="608" dur="3000" fill="hold"/>
                                        <p:tgtEl>
                                          <p:spTgt spid="47"/>
                                        </p:tgtEl>
                                        <p:attrNameLst>
                                          <p:attrName>r</p:attrName>
                                        </p:attrNameLst>
                                      </p:cBhvr>
                                    </p:animRot>
                                  </p:childTnLst>
                                </p:cTn>
                              </p:par>
                              <p:par>
                                <p:cTn id="609" presetID="8" presetClass="emph" presetSubtype="0" fill="hold" grpId="2" nodeType="withEffect">
                                  <p:stCondLst>
                                    <p:cond delay="0"/>
                                  </p:stCondLst>
                                  <p:childTnLst>
                                    <p:animRot by="21600000">
                                      <p:cBhvr>
                                        <p:cTn id="610" dur="3000" fill="hold"/>
                                        <p:tgtEl>
                                          <p:spTgt spid="48"/>
                                        </p:tgtEl>
                                        <p:attrNameLst>
                                          <p:attrName>r</p:attrName>
                                        </p:attrNameLst>
                                      </p:cBhvr>
                                    </p:animRot>
                                  </p:childTnLst>
                                </p:cTn>
                              </p:par>
                              <p:par>
                                <p:cTn id="611" presetID="8" presetClass="emph" presetSubtype="0" fill="hold" grpId="2" nodeType="withEffect">
                                  <p:stCondLst>
                                    <p:cond delay="0"/>
                                  </p:stCondLst>
                                  <p:childTnLst>
                                    <p:animRot by="-21600000">
                                      <p:cBhvr>
                                        <p:cTn id="612" dur="3000" fill="hold"/>
                                        <p:tgtEl>
                                          <p:spTgt spid="49"/>
                                        </p:tgtEl>
                                        <p:attrNameLst>
                                          <p:attrName>r</p:attrName>
                                        </p:attrNameLst>
                                      </p:cBhvr>
                                    </p:animRot>
                                  </p:childTnLst>
                                </p:cTn>
                              </p:par>
                              <p:par>
                                <p:cTn id="613" presetID="8" presetClass="emph" presetSubtype="0" fill="hold" grpId="2" nodeType="withEffect">
                                  <p:stCondLst>
                                    <p:cond delay="0"/>
                                  </p:stCondLst>
                                  <p:childTnLst>
                                    <p:animRot by="21600000">
                                      <p:cBhvr>
                                        <p:cTn id="614" dur="3000" fill="hold"/>
                                        <p:tgtEl>
                                          <p:spTgt spid="50"/>
                                        </p:tgtEl>
                                        <p:attrNameLst>
                                          <p:attrName>r</p:attrName>
                                        </p:attrNameLst>
                                      </p:cBhvr>
                                    </p:animRot>
                                  </p:childTnLst>
                                </p:cTn>
                              </p:par>
                              <p:par>
                                <p:cTn id="615" presetID="8" presetClass="emph" presetSubtype="0" fill="hold" grpId="2" nodeType="withEffect">
                                  <p:stCondLst>
                                    <p:cond delay="0"/>
                                  </p:stCondLst>
                                  <p:childTnLst>
                                    <p:animRot by="-21600000">
                                      <p:cBhvr>
                                        <p:cTn id="616" dur="3000" fill="hold"/>
                                        <p:tgtEl>
                                          <p:spTgt spid="51"/>
                                        </p:tgtEl>
                                        <p:attrNameLst>
                                          <p:attrName>r</p:attrName>
                                        </p:attrNameLst>
                                      </p:cBhvr>
                                    </p:animRot>
                                  </p:childTnLst>
                                </p:cTn>
                              </p:par>
                              <p:par>
                                <p:cTn id="617" presetID="8" presetClass="emph" presetSubtype="0" fill="hold" grpId="2" nodeType="withEffect">
                                  <p:stCondLst>
                                    <p:cond delay="0"/>
                                  </p:stCondLst>
                                  <p:childTnLst>
                                    <p:animRot by="21600000">
                                      <p:cBhvr>
                                        <p:cTn id="618" dur="3000" fill="hold"/>
                                        <p:tgtEl>
                                          <p:spTgt spid="52"/>
                                        </p:tgtEl>
                                        <p:attrNameLst>
                                          <p:attrName>r</p:attrName>
                                        </p:attrNameLst>
                                      </p:cBhvr>
                                    </p:animRot>
                                  </p:childTnLst>
                                </p:cTn>
                              </p:par>
                              <p:par>
                                <p:cTn id="619" presetID="8" presetClass="emph" presetSubtype="0" fill="hold" grpId="2" nodeType="withEffect">
                                  <p:stCondLst>
                                    <p:cond delay="0"/>
                                  </p:stCondLst>
                                  <p:childTnLst>
                                    <p:animRot by="-21600000">
                                      <p:cBhvr>
                                        <p:cTn id="620" dur="3000" fill="hold"/>
                                        <p:tgtEl>
                                          <p:spTgt spid="53"/>
                                        </p:tgtEl>
                                        <p:attrNameLst>
                                          <p:attrName>r</p:attrName>
                                        </p:attrNameLst>
                                      </p:cBhvr>
                                    </p:animRot>
                                  </p:childTnLst>
                                </p:cTn>
                              </p:par>
                              <p:par>
                                <p:cTn id="621" presetID="8" presetClass="emph" presetSubtype="0" fill="hold" grpId="2" nodeType="withEffect">
                                  <p:stCondLst>
                                    <p:cond delay="0"/>
                                  </p:stCondLst>
                                  <p:childTnLst>
                                    <p:animRot by="21600000">
                                      <p:cBhvr>
                                        <p:cTn id="622" dur="3000" fill="hold"/>
                                        <p:tgtEl>
                                          <p:spTgt spid="54"/>
                                        </p:tgtEl>
                                        <p:attrNameLst>
                                          <p:attrName>r</p:attrName>
                                        </p:attrNameLst>
                                      </p:cBhvr>
                                    </p:animRot>
                                  </p:childTnLst>
                                </p:cTn>
                              </p:par>
                              <p:par>
                                <p:cTn id="623" presetID="8" presetClass="emph" presetSubtype="0" fill="hold" grpId="2" nodeType="withEffect">
                                  <p:stCondLst>
                                    <p:cond delay="0"/>
                                  </p:stCondLst>
                                  <p:childTnLst>
                                    <p:animRot by="-21600000">
                                      <p:cBhvr>
                                        <p:cTn id="624" dur="3000" fill="hold"/>
                                        <p:tgtEl>
                                          <p:spTgt spid="55"/>
                                        </p:tgtEl>
                                        <p:attrNameLst>
                                          <p:attrName>r</p:attrName>
                                        </p:attrNameLst>
                                      </p:cBhvr>
                                    </p:animRot>
                                  </p:childTnLst>
                                </p:cTn>
                              </p:par>
                              <p:par>
                                <p:cTn id="625" presetID="8" presetClass="emph" presetSubtype="0" fill="hold" grpId="2" nodeType="withEffect">
                                  <p:stCondLst>
                                    <p:cond delay="0"/>
                                  </p:stCondLst>
                                  <p:childTnLst>
                                    <p:animRot by="21600000">
                                      <p:cBhvr>
                                        <p:cTn id="626" dur="3000" fill="hold"/>
                                        <p:tgtEl>
                                          <p:spTgt spid="56"/>
                                        </p:tgtEl>
                                        <p:attrNameLst>
                                          <p:attrName>r</p:attrName>
                                        </p:attrNameLst>
                                      </p:cBhvr>
                                    </p:animRot>
                                  </p:childTnLst>
                                </p:cTn>
                              </p:par>
                              <p:par>
                                <p:cTn id="627" presetID="8" presetClass="emph" presetSubtype="0" fill="hold" grpId="2" nodeType="withEffect">
                                  <p:stCondLst>
                                    <p:cond delay="0"/>
                                  </p:stCondLst>
                                  <p:childTnLst>
                                    <p:animRot by="-21600000">
                                      <p:cBhvr>
                                        <p:cTn id="628" dur="3000" fill="hold"/>
                                        <p:tgtEl>
                                          <p:spTgt spid="73"/>
                                        </p:tgtEl>
                                        <p:attrNameLst>
                                          <p:attrName>r</p:attrName>
                                        </p:attrNameLst>
                                      </p:cBhvr>
                                    </p:animRot>
                                  </p:childTnLst>
                                </p:cTn>
                              </p:par>
                            </p:childTnLst>
                          </p:cTn>
                        </p:par>
                        <p:par>
                          <p:cTn id="629" fill="hold">
                            <p:stCondLst>
                              <p:cond delay="3000"/>
                            </p:stCondLst>
                            <p:childTnLst>
                              <p:par>
                                <p:cTn id="630" presetID="2" presetClass="exit" presetSubtype="2" fill="hold" grpId="3" nodeType="afterEffect">
                                  <p:stCondLst>
                                    <p:cond delay="0"/>
                                  </p:stCondLst>
                                  <p:childTnLst>
                                    <p:anim calcmode="lin" valueType="num">
                                      <p:cBhvr additive="base">
                                        <p:cTn id="631" dur="3000"/>
                                        <p:tgtEl>
                                          <p:spTgt spid="5"/>
                                        </p:tgtEl>
                                        <p:attrNameLst>
                                          <p:attrName>ppt_x</p:attrName>
                                        </p:attrNameLst>
                                      </p:cBhvr>
                                      <p:tavLst>
                                        <p:tav tm="0">
                                          <p:val>
                                            <p:strVal val="ppt_x"/>
                                          </p:val>
                                        </p:tav>
                                        <p:tav tm="100000">
                                          <p:val>
                                            <p:strVal val="1+ppt_w/2"/>
                                          </p:val>
                                        </p:tav>
                                      </p:tavLst>
                                    </p:anim>
                                    <p:anim calcmode="lin" valueType="num">
                                      <p:cBhvr additive="base">
                                        <p:cTn id="632" dur="3000"/>
                                        <p:tgtEl>
                                          <p:spTgt spid="5"/>
                                        </p:tgtEl>
                                        <p:attrNameLst>
                                          <p:attrName>ppt_y</p:attrName>
                                        </p:attrNameLst>
                                      </p:cBhvr>
                                      <p:tavLst>
                                        <p:tav tm="0">
                                          <p:val>
                                            <p:strVal val="ppt_y"/>
                                          </p:val>
                                        </p:tav>
                                        <p:tav tm="100000">
                                          <p:val>
                                            <p:strVal val="ppt_y"/>
                                          </p:val>
                                        </p:tav>
                                      </p:tavLst>
                                    </p:anim>
                                    <p:set>
                                      <p:cBhvr>
                                        <p:cTn id="633" dur="1" fill="hold">
                                          <p:stCondLst>
                                            <p:cond delay="2999"/>
                                          </p:stCondLst>
                                        </p:cTn>
                                        <p:tgtEl>
                                          <p:spTgt spid="5"/>
                                        </p:tgtEl>
                                        <p:attrNameLst>
                                          <p:attrName>style.visibility</p:attrName>
                                        </p:attrNameLst>
                                      </p:cBhvr>
                                      <p:to>
                                        <p:strVal val="hidden"/>
                                      </p:to>
                                    </p:set>
                                  </p:childTnLst>
                                </p:cTn>
                              </p:par>
                              <p:par>
                                <p:cTn id="634" presetID="2" presetClass="exit" presetSubtype="2" fill="hold" grpId="3" nodeType="withEffect">
                                  <p:stCondLst>
                                    <p:cond delay="0"/>
                                  </p:stCondLst>
                                  <p:childTnLst>
                                    <p:anim calcmode="lin" valueType="num">
                                      <p:cBhvr additive="base">
                                        <p:cTn id="635" dur="3000"/>
                                        <p:tgtEl>
                                          <p:spTgt spid="7"/>
                                        </p:tgtEl>
                                        <p:attrNameLst>
                                          <p:attrName>ppt_x</p:attrName>
                                        </p:attrNameLst>
                                      </p:cBhvr>
                                      <p:tavLst>
                                        <p:tav tm="0">
                                          <p:val>
                                            <p:strVal val="ppt_x"/>
                                          </p:val>
                                        </p:tav>
                                        <p:tav tm="100000">
                                          <p:val>
                                            <p:strVal val="1+ppt_w/2"/>
                                          </p:val>
                                        </p:tav>
                                      </p:tavLst>
                                    </p:anim>
                                    <p:anim calcmode="lin" valueType="num">
                                      <p:cBhvr additive="base">
                                        <p:cTn id="636" dur="3000"/>
                                        <p:tgtEl>
                                          <p:spTgt spid="7"/>
                                        </p:tgtEl>
                                        <p:attrNameLst>
                                          <p:attrName>ppt_y</p:attrName>
                                        </p:attrNameLst>
                                      </p:cBhvr>
                                      <p:tavLst>
                                        <p:tav tm="0">
                                          <p:val>
                                            <p:strVal val="ppt_y"/>
                                          </p:val>
                                        </p:tav>
                                        <p:tav tm="100000">
                                          <p:val>
                                            <p:strVal val="ppt_y"/>
                                          </p:val>
                                        </p:tav>
                                      </p:tavLst>
                                    </p:anim>
                                    <p:set>
                                      <p:cBhvr>
                                        <p:cTn id="637" dur="1" fill="hold">
                                          <p:stCondLst>
                                            <p:cond delay="2999"/>
                                          </p:stCondLst>
                                        </p:cTn>
                                        <p:tgtEl>
                                          <p:spTgt spid="7"/>
                                        </p:tgtEl>
                                        <p:attrNameLst>
                                          <p:attrName>style.visibility</p:attrName>
                                        </p:attrNameLst>
                                      </p:cBhvr>
                                      <p:to>
                                        <p:strVal val="hidden"/>
                                      </p:to>
                                    </p:set>
                                  </p:childTnLst>
                                </p:cTn>
                              </p:par>
                              <p:par>
                                <p:cTn id="638" presetID="2" presetClass="exit" presetSubtype="2" fill="hold" grpId="3" nodeType="withEffect">
                                  <p:stCondLst>
                                    <p:cond delay="0"/>
                                  </p:stCondLst>
                                  <p:childTnLst>
                                    <p:anim calcmode="lin" valueType="num">
                                      <p:cBhvr additive="base">
                                        <p:cTn id="639" dur="3000"/>
                                        <p:tgtEl>
                                          <p:spTgt spid="8"/>
                                        </p:tgtEl>
                                        <p:attrNameLst>
                                          <p:attrName>ppt_x</p:attrName>
                                        </p:attrNameLst>
                                      </p:cBhvr>
                                      <p:tavLst>
                                        <p:tav tm="0">
                                          <p:val>
                                            <p:strVal val="ppt_x"/>
                                          </p:val>
                                        </p:tav>
                                        <p:tav tm="100000">
                                          <p:val>
                                            <p:strVal val="1+ppt_w/2"/>
                                          </p:val>
                                        </p:tav>
                                      </p:tavLst>
                                    </p:anim>
                                    <p:anim calcmode="lin" valueType="num">
                                      <p:cBhvr additive="base">
                                        <p:cTn id="640" dur="3000"/>
                                        <p:tgtEl>
                                          <p:spTgt spid="8"/>
                                        </p:tgtEl>
                                        <p:attrNameLst>
                                          <p:attrName>ppt_y</p:attrName>
                                        </p:attrNameLst>
                                      </p:cBhvr>
                                      <p:tavLst>
                                        <p:tav tm="0">
                                          <p:val>
                                            <p:strVal val="ppt_y"/>
                                          </p:val>
                                        </p:tav>
                                        <p:tav tm="100000">
                                          <p:val>
                                            <p:strVal val="ppt_y"/>
                                          </p:val>
                                        </p:tav>
                                      </p:tavLst>
                                    </p:anim>
                                    <p:set>
                                      <p:cBhvr>
                                        <p:cTn id="641" dur="1" fill="hold">
                                          <p:stCondLst>
                                            <p:cond delay="2999"/>
                                          </p:stCondLst>
                                        </p:cTn>
                                        <p:tgtEl>
                                          <p:spTgt spid="8"/>
                                        </p:tgtEl>
                                        <p:attrNameLst>
                                          <p:attrName>style.visibility</p:attrName>
                                        </p:attrNameLst>
                                      </p:cBhvr>
                                      <p:to>
                                        <p:strVal val="hidden"/>
                                      </p:to>
                                    </p:set>
                                  </p:childTnLst>
                                </p:cTn>
                              </p:par>
                              <p:par>
                                <p:cTn id="642" presetID="2" presetClass="exit" presetSubtype="2" fill="hold" grpId="3" nodeType="withEffect">
                                  <p:stCondLst>
                                    <p:cond delay="0"/>
                                  </p:stCondLst>
                                  <p:childTnLst>
                                    <p:anim calcmode="lin" valueType="num">
                                      <p:cBhvr additive="base">
                                        <p:cTn id="643" dur="3000"/>
                                        <p:tgtEl>
                                          <p:spTgt spid="9"/>
                                        </p:tgtEl>
                                        <p:attrNameLst>
                                          <p:attrName>ppt_x</p:attrName>
                                        </p:attrNameLst>
                                      </p:cBhvr>
                                      <p:tavLst>
                                        <p:tav tm="0">
                                          <p:val>
                                            <p:strVal val="ppt_x"/>
                                          </p:val>
                                        </p:tav>
                                        <p:tav tm="100000">
                                          <p:val>
                                            <p:strVal val="1+ppt_w/2"/>
                                          </p:val>
                                        </p:tav>
                                      </p:tavLst>
                                    </p:anim>
                                    <p:anim calcmode="lin" valueType="num">
                                      <p:cBhvr additive="base">
                                        <p:cTn id="644" dur="3000"/>
                                        <p:tgtEl>
                                          <p:spTgt spid="9"/>
                                        </p:tgtEl>
                                        <p:attrNameLst>
                                          <p:attrName>ppt_y</p:attrName>
                                        </p:attrNameLst>
                                      </p:cBhvr>
                                      <p:tavLst>
                                        <p:tav tm="0">
                                          <p:val>
                                            <p:strVal val="ppt_y"/>
                                          </p:val>
                                        </p:tav>
                                        <p:tav tm="100000">
                                          <p:val>
                                            <p:strVal val="ppt_y"/>
                                          </p:val>
                                        </p:tav>
                                      </p:tavLst>
                                    </p:anim>
                                    <p:set>
                                      <p:cBhvr>
                                        <p:cTn id="645" dur="1" fill="hold">
                                          <p:stCondLst>
                                            <p:cond delay="2999"/>
                                          </p:stCondLst>
                                        </p:cTn>
                                        <p:tgtEl>
                                          <p:spTgt spid="9"/>
                                        </p:tgtEl>
                                        <p:attrNameLst>
                                          <p:attrName>style.visibility</p:attrName>
                                        </p:attrNameLst>
                                      </p:cBhvr>
                                      <p:to>
                                        <p:strVal val="hidden"/>
                                      </p:to>
                                    </p:set>
                                  </p:childTnLst>
                                </p:cTn>
                              </p:par>
                              <p:par>
                                <p:cTn id="646" presetID="2" presetClass="exit" presetSubtype="2" fill="hold" grpId="3" nodeType="withEffect">
                                  <p:stCondLst>
                                    <p:cond delay="0"/>
                                  </p:stCondLst>
                                  <p:childTnLst>
                                    <p:anim calcmode="lin" valueType="num">
                                      <p:cBhvr additive="base">
                                        <p:cTn id="647" dur="3000"/>
                                        <p:tgtEl>
                                          <p:spTgt spid="10"/>
                                        </p:tgtEl>
                                        <p:attrNameLst>
                                          <p:attrName>ppt_x</p:attrName>
                                        </p:attrNameLst>
                                      </p:cBhvr>
                                      <p:tavLst>
                                        <p:tav tm="0">
                                          <p:val>
                                            <p:strVal val="ppt_x"/>
                                          </p:val>
                                        </p:tav>
                                        <p:tav tm="100000">
                                          <p:val>
                                            <p:strVal val="1+ppt_w/2"/>
                                          </p:val>
                                        </p:tav>
                                      </p:tavLst>
                                    </p:anim>
                                    <p:anim calcmode="lin" valueType="num">
                                      <p:cBhvr additive="base">
                                        <p:cTn id="648" dur="3000"/>
                                        <p:tgtEl>
                                          <p:spTgt spid="10"/>
                                        </p:tgtEl>
                                        <p:attrNameLst>
                                          <p:attrName>ppt_y</p:attrName>
                                        </p:attrNameLst>
                                      </p:cBhvr>
                                      <p:tavLst>
                                        <p:tav tm="0">
                                          <p:val>
                                            <p:strVal val="ppt_y"/>
                                          </p:val>
                                        </p:tav>
                                        <p:tav tm="100000">
                                          <p:val>
                                            <p:strVal val="ppt_y"/>
                                          </p:val>
                                        </p:tav>
                                      </p:tavLst>
                                    </p:anim>
                                    <p:set>
                                      <p:cBhvr>
                                        <p:cTn id="649" dur="1" fill="hold">
                                          <p:stCondLst>
                                            <p:cond delay="2999"/>
                                          </p:stCondLst>
                                        </p:cTn>
                                        <p:tgtEl>
                                          <p:spTgt spid="10"/>
                                        </p:tgtEl>
                                        <p:attrNameLst>
                                          <p:attrName>style.visibility</p:attrName>
                                        </p:attrNameLst>
                                      </p:cBhvr>
                                      <p:to>
                                        <p:strVal val="hidden"/>
                                      </p:to>
                                    </p:set>
                                  </p:childTnLst>
                                </p:cTn>
                              </p:par>
                              <p:par>
                                <p:cTn id="650" presetID="2" presetClass="exit" presetSubtype="2" fill="hold" grpId="3" nodeType="withEffect">
                                  <p:stCondLst>
                                    <p:cond delay="0"/>
                                  </p:stCondLst>
                                  <p:childTnLst>
                                    <p:anim calcmode="lin" valueType="num">
                                      <p:cBhvr additive="base">
                                        <p:cTn id="651" dur="3000"/>
                                        <p:tgtEl>
                                          <p:spTgt spid="11"/>
                                        </p:tgtEl>
                                        <p:attrNameLst>
                                          <p:attrName>ppt_x</p:attrName>
                                        </p:attrNameLst>
                                      </p:cBhvr>
                                      <p:tavLst>
                                        <p:tav tm="0">
                                          <p:val>
                                            <p:strVal val="ppt_x"/>
                                          </p:val>
                                        </p:tav>
                                        <p:tav tm="100000">
                                          <p:val>
                                            <p:strVal val="1+ppt_w/2"/>
                                          </p:val>
                                        </p:tav>
                                      </p:tavLst>
                                    </p:anim>
                                    <p:anim calcmode="lin" valueType="num">
                                      <p:cBhvr additive="base">
                                        <p:cTn id="652" dur="3000"/>
                                        <p:tgtEl>
                                          <p:spTgt spid="11"/>
                                        </p:tgtEl>
                                        <p:attrNameLst>
                                          <p:attrName>ppt_y</p:attrName>
                                        </p:attrNameLst>
                                      </p:cBhvr>
                                      <p:tavLst>
                                        <p:tav tm="0">
                                          <p:val>
                                            <p:strVal val="ppt_y"/>
                                          </p:val>
                                        </p:tav>
                                        <p:tav tm="100000">
                                          <p:val>
                                            <p:strVal val="ppt_y"/>
                                          </p:val>
                                        </p:tav>
                                      </p:tavLst>
                                    </p:anim>
                                    <p:set>
                                      <p:cBhvr>
                                        <p:cTn id="653" dur="1" fill="hold">
                                          <p:stCondLst>
                                            <p:cond delay="2999"/>
                                          </p:stCondLst>
                                        </p:cTn>
                                        <p:tgtEl>
                                          <p:spTgt spid="11"/>
                                        </p:tgtEl>
                                        <p:attrNameLst>
                                          <p:attrName>style.visibility</p:attrName>
                                        </p:attrNameLst>
                                      </p:cBhvr>
                                      <p:to>
                                        <p:strVal val="hidden"/>
                                      </p:to>
                                    </p:set>
                                  </p:childTnLst>
                                </p:cTn>
                              </p:par>
                              <p:par>
                                <p:cTn id="654" presetID="2" presetClass="exit" presetSubtype="2" fill="hold" grpId="3" nodeType="withEffect">
                                  <p:stCondLst>
                                    <p:cond delay="0"/>
                                  </p:stCondLst>
                                  <p:childTnLst>
                                    <p:anim calcmode="lin" valueType="num">
                                      <p:cBhvr additive="base">
                                        <p:cTn id="655" dur="3000"/>
                                        <p:tgtEl>
                                          <p:spTgt spid="12"/>
                                        </p:tgtEl>
                                        <p:attrNameLst>
                                          <p:attrName>ppt_x</p:attrName>
                                        </p:attrNameLst>
                                      </p:cBhvr>
                                      <p:tavLst>
                                        <p:tav tm="0">
                                          <p:val>
                                            <p:strVal val="ppt_x"/>
                                          </p:val>
                                        </p:tav>
                                        <p:tav tm="100000">
                                          <p:val>
                                            <p:strVal val="1+ppt_w/2"/>
                                          </p:val>
                                        </p:tav>
                                      </p:tavLst>
                                    </p:anim>
                                    <p:anim calcmode="lin" valueType="num">
                                      <p:cBhvr additive="base">
                                        <p:cTn id="656" dur="3000"/>
                                        <p:tgtEl>
                                          <p:spTgt spid="12"/>
                                        </p:tgtEl>
                                        <p:attrNameLst>
                                          <p:attrName>ppt_y</p:attrName>
                                        </p:attrNameLst>
                                      </p:cBhvr>
                                      <p:tavLst>
                                        <p:tav tm="0">
                                          <p:val>
                                            <p:strVal val="ppt_y"/>
                                          </p:val>
                                        </p:tav>
                                        <p:tav tm="100000">
                                          <p:val>
                                            <p:strVal val="ppt_y"/>
                                          </p:val>
                                        </p:tav>
                                      </p:tavLst>
                                    </p:anim>
                                    <p:set>
                                      <p:cBhvr>
                                        <p:cTn id="657" dur="1" fill="hold">
                                          <p:stCondLst>
                                            <p:cond delay="2999"/>
                                          </p:stCondLst>
                                        </p:cTn>
                                        <p:tgtEl>
                                          <p:spTgt spid="12"/>
                                        </p:tgtEl>
                                        <p:attrNameLst>
                                          <p:attrName>style.visibility</p:attrName>
                                        </p:attrNameLst>
                                      </p:cBhvr>
                                      <p:to>
                                        <p:strVal val="hidden"/>
                                      </p:to>
                                    </p:set>
                                  </p:childTnLst>
                                </p:cTn>
                              </p:par>
                              <p:par>
                                <p:cTn id="658" presetID="2" presetClass="exit" presetSubtype="2" fill="hold" grpId="3" nodeType="withEffect">
                                  <p:stCondLst>
                                    <p:cond delay="0"/>
                                  </p:stCondLst>
                                  <p:childTnLst>
                                    <p:anim calcmode="lin" valueType="num">
                                      <p:cBhvr additive="base">
                                        <p:cTn id="659" dur="3000"/>
                                        <p:tgtEl>
                                          <p:spTgt spid="13"/>
                                        </p:tgtEl>
                                        <p:attrNameLst>
                                          <p:attrName>ppt_x</p:attrName>
                                        </p:attrNameLst>
                                      </p:cBhvr>
                                      <p:tavLst>
                                        <p:tav tm="0">
                                          <p:val>
                                            <p:strVal val="ppt_x"/>
                                          </p:val>
                                        </p:tav>
                                        <p:tav tm="100000">
                                          <p:val>
                                            <p:strVal val="1+ppt_w/2"/>
                                          </p:val>
                                        </p:tav>
                                      </p:tavLst>
                                    </p:anim>
                                    <p:anim calcmode="lin" valueType="num">
                                      <p:cBhvr additive="base">
                                        <p:cTn id="660" dur="3000"/>
                                        <p:tgtEl>
                                          <p:spTgt spid="13"/>
                                        </p:tgtEl>
                                        <p:attrNameLst>
                                          <p:attrName>ppt_y</p:attrName>
                                        </p:attrNameLst>
                                      </p:cBhvr>
                                      <p:tavLst>
                                        <p:tav tm="0">
                                          <p:val>
                                            <p:strVal val="ppt_y"/>
                                          </p:val>
                                        </p:tav>
                                        <p:tav tm="100000">
                                          <p:val>
                                            <p:strVal val="ppt_y"/>
                                          </p:val>
                                        </p:tav>
                                      </p:tavLst>
                                    </p:anim>
                                    <p:set>
                                      <p:cBhvr>
                                        <p:cTn id="661" dur="1" fill="hold">
                                          <p:stCondLst>
                                            <p:cond delay="2999"/>
                                          </p:stCondLst>
                                        </p:cTn>
                                        <p:tgtEl>
                                          <p:spTgt spid="13"/>
                                        </p:tgtEl>
                                        <p:attrNameLst>
                                          <p:attrName>style.visibility</p:attrName>
                                        </p:attrNameLst>
                                      </p:cBhvr>
                                      <p:to>
                                        <p:strVal val="hidden"/>
                                      </p:to>
                                    </p:set>
                                  </p:childTnLst>
                                </p:cTn>
                              </p:par>
                              <p:par>
                                <p:cTn id="662" presetID="2" presetClass="exit" presetSubtype="2" fill="hold" grpId="3" nodeType="withEffect">
                                  <p:stCondLst>
                                    <p:cond delay="0"/>
                                  </p:stCondLst>
                                  <p:childTnLst>
                                    <p:anim calcmode="lin" valueType="num">
                                      <p:cBhvr additive="base">
                                        <p:cTn id="663" dur="3000"/>
                                        <p:tgtEl>
                                          <p:spTgt spid="14"/>
                                        </p:tgtEl>
                                        <p:attrNameLst>
                                          <p:attrName>ppt_x</p:attrName>
                                        </p:attrNameLst>
                                      </p:cBhvr>
                                      <p:tavLst>
                                        <p:tav tm="0">
                                          <p:val>
                                            <p:strVal val="ppt_x"/>
                                          </p:val>
                                        </p:tav>
                                        <p:tav tm="100000">
                                          <p:val>
                                            <p:strVal val="1+ppt_w/2"/>
                                          </p:val>
                                        </p:tav>
                                      </p:tavLst>
                                    </p:anim>
                                    <p:anim calcmode="lin" valueType="num">
                                      <p:cBhvr additive="base">
                                        <p:cTn id="664" dur="3000"/>
                                        <p:tgtEl>
                                          <p:spTgt spid="14"/>
                                        </p:tgtEl>
                                        <p:attrNameLst>
                                          <p:attrName>ppt_y</p:attrName>
                                        </p:attrNameLst>
                                      </p:cBhvr>
                                      <p:tavLst>
                                        <p:tav tm="0">
                                          <p:val>
                                            <p:strVal val="ppt_y"/>
                                          </p:val>
                                        </p:tav>
                                        <p:tav tm="100000">
                                          <p:val>
                                            <p:strVal val="ppt_y"/>
                                          </p:val>
                                        </p:tav>
                                      </p:tavLst>
                                    </p:anim>
                                    <p:set>
                                      <p:cBhvr>
                                        <p:cTn id="665" dur="1" fill="hold">
                                          <p:stCondLst>
                                            <p:cond delay="2999"/>
                                          </p:stCondLst>
                                        </p:cTn>
                                        <p:tgtEl>
                                          <p:spTgt spid="14"/>
                                        </p:tgtEl>
                                        <p:attrNameLst>
                                          <p:attrName>style.visibility</p:attrName>
                                        </p:attrNameLst>
                                      </p:cBhvr>
                                      <p:to>
                                        <p:strVal val="hidden"/>
                                      </p:to>
                                    </p:set>
                                  </p:childTnLst>
                                </p:cTn>
                              </p:par>
                              <p:par>
                                <p:cTn id="666" presetID="2" presetClass="exit" presetSubtype="2" fill="hold" grpId="3" nodeType="withEffect">
                                  <p:stCondLst>
                                    <p:cond delay="0"/>
                                  </p:stCondLst>
                                  <p:childTnLst>
                                    <p:anim calcmode="lin" valueType="num">
                                      <p:cBhvr additive="base">
                                        <p:cTn id="667" dur="3000"/>
                                        <p:tgtEl>
                                          <p:spTgt spid="15"/>
                                        </p:tgtEl>
                                        <p:attrNameLst>
                                          <p:attrName>ppt_x</p:attrName>
                                        </p:attrNameLst>
                                      </p:cBhvr>
                                      <p:tavLst>
                                        <p:tav tm="0">
                                          <p:val>
                                            <p:strVal val="ppt_x"/>
                                          </p:val>
                                        </p:tav>
                                        <p:tav tm="100000">
                                          <p:val>
                                            <p:strVal val="1+ppt_w/2"/>
                                          </p:val>
                                        </p:tav>
                                      </p:tavLst>
                                    </p:anim>
                                    <p:anim calcmode="lin" valueType="num">
                                      <p:cBhvr additive="base">
                                        <p:cTn id="668" dur="3000"/>
                                        <p:tgtEl>
                                          <p:spTgt spid="15"/>
                                        </p:tgtEl>
                                        <p:attrNameLst>
                                          <p:attrName>ppt_y</p:attrName>
                                        </p:attrNameLst>
                                      </p:cBhvr>
                                      <p:tavLst>
                                        <p:tav tm="0">
                                          <p:val>
                                            <p:strVal val="ppt_y"/>
                                          </p:val>
                                        </p:tav>
                                        <p:tav tm="100000">
                                          <p:val>
                                            <p:strVal val="ppt_y"/>
                                          </p:val>
                                        </p:tav>
                                      </p:tavLst>
                                    </p:anim>
                                    <p:set>
                                      <p:cBhvr>
                                        <p:cTn id="669" dur="1" fill="hold">
                                          <p:stCondLst>
                                            <p:cond delay="2999"/>
                                          </p:stCondLst>
                                        </p:cTn>
                                        <p:tgtEl>
                                          <p:spTgt spid="15"/>
                                        </p:tgtEl>
                                        <p:attrNameLst>
                                          <p:attrName>style.visibility</p:attrName>
                                        </p:attrNameLst>
                                      </p:cBhvr>
                                      <p:to>
                                        <p:strVal val="hidden"/>
                                      </p:to>
                                    </p:set>
                                  </p:childTnLst>
                                </p:cTn>
                              </p:par>
                              <p:par>
                                <p:cTn id="670" presetID="2" presetClass="exit" presetSubtype="2" fill="hold" grpId="3" nodeType="withEffect">
                                  <p:stCondLst>
                                    <p:cond delay="0"/>
                                  </p:stCondLst>
                                  <p:childTnLst>
                                    <p:anim calcmode="lin" valueType="num">
                                      <p:cBhvr additive="base">
                                        <p:cTn id="671" dur="3000"/>
                                        <p:tgtEl>
                                          <p:spTgt spid="16"/>
                                        </p:tgtEl>
                                        <p:attrNameLst>
                                          <p:attrName>ppt_x</p:attrName>
                                        </p:attrNameLst>
                                      </p:cBhvr>
                                      <p:tavLst>
                                        <p:tav tm="0">
                                          <p:val>
                                            <p:strVal val="ppt_x"/>
                                          </p:val>
                                        </p:tav>
                                        <p:tav tm="100000">
                                          <p:val>
                                            <p:strVal val="1+ppt_w/2"/>
                                          </p:val>
                                        </p:tav>
                                      </p:tavLst>
                                    </p:anim>
                                    <p:anim calcmode="lin" valueType="num">
                                      <p:cBhvr additive="base">
                                        <p:cTn id="672" dur="3000"/>
                                        <p:tgtEl>
                                          <p:spTgt spid="16"/>
                                        </p:tgtEl>
                                        <p:attrNameLst>
                                          <p:attrName>ppt_y</p:attrName>
                                        </p:attrNameLst>
                                      </p:cBhvr>
                                      <p:tavLst>
                                        <p:tav tm="0">
                                          <p:val>
                                            <p:strVal val="ppt_y"/>
                                          </p:val>
                                        </p:tav>
                                        <p:tav tm="100000">
                                          <p:val>
                                            <p:strVal val="ppt_y"/>
                                          </p:val>
                                        </p:tav>
                                      </p:tavLst>
                                    </p:anim>
                                    <p:set>
                                      <p:cBhvr>
                                        <p:cTn id="673" dur="1" fill="hold">
                                          <p:stCondLst>
                                            <p:cond delay="2999"/>
                                          </p:stCondLst>
                                        </p:cTn>
                                        <p:tgtEl>
                                          <p:spTgt spid="16"/>
                                        </p:tgtEl>
                                        <p:attrNameLst>
                                          <p:attrName>style.visibility</p:attrName>
                                        </p:attrNameLst>
                                      </p:cBhvr>
                                      <p:to>
                                        <p:strVal val="hidden"/>
                                      </p:to>
                                    </p:set>
                                  </p:childTnLst>
                                </p:cTn>
                              </p:par>
                              <p:par>
                                <p:cTn id="674" presetID="2" presetClass="exit" presetSubtype="2" fill="hold" grpId="3" nodeType="withEffect">
                                  <p:stCondLst>
                                    <p:cond delay="0"/>
                                  </p:stCondLst>
                                  <p:childTnLst>
                                    <p:anim calcmode="lin" valueType="num">
                                      <p:cBhvr additive="base">
                                        <p:cTn id="675" dur="3000"/>
                                        <p:tgtEl>
                                          <p:spTgt spid="17"/>
                                        </p:tgtEl>
                                        <p:attrNameLst>
                                          <p:attrName>ppt_x</p:attrName>
                                        </p:attrNameLst>
                                      </p:cBhvr>
                                      <p:tavLst>
                                        <p:tav tm="0">
                                          <p:val>
                                            <p:strVal val="ppt_x"/>
                                          </p:val>
                                        </p:tav>
                                        <p:tav tm="100000">
                                          <p:val>
                                            <p:strVal val="1+ppt_w/2"/>
                                          </p:val>
                                        </p:tav>
                                      </p:tavLst>
                                    </p:anim>
                                    <p:anim calcmode="lin" valueType="num">
                                      <p:cBhvr additive="base">
                                        <p:cTn id="676" dur="3000"/>
                                        <p:tgtEl>
                                          <p:spTgt spid="17"/>
                                        </p:tgtEl>
                                        <p:attrNameLst>
                                          <p:attrName>ppt_y</p:attrName>
                                        </p:attrNameLst>
                                      </p:cBhvr>
                                      <p:tavLst>
                                        <p:tav tm="0">
                                          <p:val>
                                            <p:strVal val="ppt_y"/>
                                          </p:val>
                                        </p:tav>
                                        <p:tav tm="100000">
                                          <p:val>
                                            <p:strVal val="ppt_y"/>
                                          </p:val>
                                        </p:tav>
                                      </p:tavLst>
                                    </p:anim>
                                    <p:set>
                                      <p:cBhvr>
                                        <p:cTn id="677" dur="1" fill="hold">
                                          <p:stCondLst>
                                            <p:cond delay="2999"/>
                                          </p:stCondLst>
                                        </p:cTn>
                                        <p:tgtEl>
                                          <p:spTgt spid="17"/>
                                        </p:tgtEl>
                                        <p:attrNameLst>
                                          <p:attrName>style.visibility</p:attrName>
                                        </p:attrNameLst>
                                      </p:cBhvr>
                                      <p:to>
                                        <p:strVal val="hidden"/>
                                      </p:to>
                                    </p:set>
                                  </p:childTnLst>
                                </p:cTn>
                              </p:par>
                              <p:par>
                                <p:cTn id="678" presetID="2" presetClass="exit" presetSubtype="2" fill="hold" grpId="3" nodeType="withEffect">
                                  <p:stCondLst>
                                    <p:cond delay="0"/>
                                  </p:stCondLst>
                                  <p:childTnLst>
                                    <p:anim calcmode="lin" valueType="num">
                                      <p:cBhvr additive="base">
                                        <p:cTn id="679" dur="3000"/>
                                        <p:tgtEl>
                                          <p:spTgt spid="18"/>
                                        </p:tgtEl>
                                        <p:attrNameLst>
                                          <p:attrName>ppt_x</p:attrName>
                                        </p:attrNameLst>
                                      </p:cBhvr>
                                      <p:tavLst>
                                        <p:tav tm="0">
                                          <p:val>
                                            <p:strVal val="ppt_x"/>
                                          </p:val>
                                        </p:tav>
                                        <p:tav tm="100000">
                                          <p:val>
                                            <p:strVal val="1+ppt_w/2"/>
                                          </p:val>
                                        </p:tav>
                                      </p:tavLst>
                                    </p:anim>
                                    <p:anim calcmode="lin" valueType="num">
                                      <p:cBhvr additive="base">
                                        <p:cTn id="680" dur="3000"/>
                                        <p:tgtEl>
                                          <p:spTgt spid="18"/>
                                        </p:tgtEl>
                                        <p:attrNameLst>
                                          <p:attrName>ppt_y</p:attrName>
                                        </p:attrNameLst>
                                      </p:cBhvr>
                                      <p:tavLst>
                                        <p:tav tm="0">
                                          <p:val>
                                            <p:strVal val="ppt_y"/>
                                          </p:val>
                                        </p:tav>
                                        <p:tav tm="100000">
                                          <p:val>
                                            <p:strVal val="ppt_y"/>
                                          </p:val>
                                        </p:tav>
                                      </p:tavLst>
                                    </p:anim>
                                    <p:set>
                                      <p:cBhvr>
                                        <p:cTn id="681" dur="1" fill="hold">
                                          <p:stCondLst>
                                            <p:cond delay="2999"/>
                                          </p:stCondLst>
                                        </p:cTn>
                                        <p:tgtEl>
                                          <p:spTgt spid="18"/>
                                        </p:tgtEl>
                                        <p:attrNameLst>
                                          <p:attrName>style.visibility</p:attrName>
                                        </p:attrNameLst>
                                      </p:cBhvr>
                                      <p:to>
                                        <p:strVal val="hidden"/>
                                      </p:to>
                                    </p:set>
                                  </p:childTnLst>
                                </p:cTn>
                              </p:par>
                              <p:par>
                                <p:cTn id="682" presetID="2" presetClass="exit" presetSubtype="2" fill="hold" grpId="3" nodeType="withEffect">
                                  <p:stCondLst>
                                    <p:cond delay="0"/>
                                  </p:stCondLst>
                                  <p:childTnLst>
                                    <p:anim calcmode="lin" valueType="num">
                                      <p:cBhvr additive="base">
                                        <p:cTn id="683" dur="3000"/>
                                        <p:tgtEl>
                                          <p:spTgt spid="19"/>
                                        </p:tgtEl>
                                        <p:attrNameLst>
                                          <p:attrName>ppt_x</p:attrName>
                                        </p:attrNameLst>
                                      </p:cBhvr>
                                      <p:tavLst>
                                        <p:tav tm="0">
                                          <p:val>
                                            <p:strVal val="ppt_x"/>
                                          </p:val>
                                        </p:tav>
                                        <p:tav tm="100000">
                                          <p:val>
                                            <p:strVal val="1+ppt_w/2"/>
                                          </p:val>
                                        </p:tav>
                                      </p:tavLst>
                                    </p:anim>
                                    <p:anim calcmode="lin" valueType="num">
                                      <p:cBhvr additive="base">
                                        <p:cTn id="684" dur="3000"/>
                                        <p:tgtEl>
                                          <p:spTgt spid="19"/>
                                        </p:tgtEl>
                                        <p:attrNameLst>
                                          <p:attrName>ppt_y</p:attrName>
                                        </p:attrNameLst>
                                      </p:cBhvr>
                                      <p:tavLst>
                                        <p:tav tm="0">
                                          <p:val>
                                            <p:strVal val="ppt_y"/>
                                          </p:val>
                                        </p:tav>
                                        <p:tav tm="100000">
                                          <p:val>
                                            <p:strVal val="ppt_y"/>
                                          </p:val>
                                        </p:tav>
                                      </p:tavLst>
                                    </p:anim>
                                    <p:set>
                                      <p:cBhvr>
                                        <p:cTn id="685" dur="1" fill="hold">
                                          <p:stCondLst>
                                            <p:cond delay="2999"/>
                                          </p:stCondLst>
                                        </p:cTn>
                                        <p:tgtEl>
                                          <p:spTgt spid="19"/>
                                        </p:tgtEl>
                                        <p:attrNameLst>
                                          <p:attrName>style.visibility</p:attrName>
                                        </p:attrNameLst>
                                      </p:cBhvr>
                                      <p:to>
                                        <p:strVal val="hidden"/>
                                      </p:to>
                                    </p:set>
                                  </p:childTnLst>
                                </p:cTn>
                              </p:par>
                              <p:par>
                                <p:cTn id="686" presetID="2" presetClass="exit" presetSubtype="2" fill="hold" grpId="3" nodeType="withEffect">
                                  <p:stCondLst>
                                    <p:cond delay="0"/>
                                  </p:stCondLst>
                                  <p:childTnLst>
                                    <p:anim calcmode="lin" valueType="num">
                                      <p:cBhvr additive="base">
                                        <p:cTn id="687" dur="3000"/>
                                        <p:tgtEl>
                                          <p:spTgt spid="20"/>
                                        </p:tgtEl>
                                        <p:attrNameLst>
                                          <p:attrName>ppt_x</p:attrName>
                                        </p:attrNameLst>
                                      </p:cBhvr>
                                      <p:tavLst>
                                        <p:tav tm="0">
                                          <p:val>
                                            <p:strVal val="ppt_x"/>
                                          </p:val>
                                        </p:tav>
                                        <p:tav tm="100000">
                                          <p:val>
                                            <p:strVal val="1+ppt_w/2"/>
                                          </p:val>
                                        </p:tav>
                                      </p:tavLst>
                                    </p:anim>
                                    <p:anim calcmode="lin" valueType="num">
                                      <p:cBhvr additive="base">
                                        <p:cTn id="688" dur="3000"/>
                                        <p:tgtEl>
                                          <p:spTgt spid="20"/>
                                        </p:tgtEl>
                                        <p:attrNameLst>
                                          <p:attrName>ppt_y</p:attrName>
                                        </p:attrNameLst>
                                      </p:cBhvr>
                                      <p:tavLst>
                                        <p:tav tm="0">
                                          <p:val>
                                            <p:strVal val="ppt_y"/>
                                          </p:val>
                                        </p:tav>
                                        <p:tav tm="100000">
                                          <p:val>
                                            <p:strVal val="ppt_y"/>
                                          </p:val>
                                        </p:tav>
                                      </p:tavLst>
                                    </p:anim>
                                    <p:set>
                                      <p:cBhvr>
                                        <p:cTn id="689" dur="1" fill="hold">
                                          <p:stCondLst>
                                            <p:cond delay="2999"/>
                                          </p:stCondLst>
                                        </p:cTn>
                                        <p:tgtEl>
                                          <p:spTgt spid="20"/>
                                        </p:tgtEl>
                                        <p:attrNameLst>
                                          <p:attrName>style.visibility</p:attrName>
                                        </p:attrNameLst>
                                      </p:cBhvr>
                                      <p:to>
                                        <p:strVal val="hidden"/>
                                      </p:to>
                                    </p:set>
                                  </p:childTnLst>
                                </p:cTn>
                              </p:par>
                              <p:par>
                                <p:cTn id="690" presetID="2" presetClass="exit" presetSubtype="2" fill="hold" grpId="3" nodeType="withEffect">
                                  <p:stCondLst>
                                    <p:cond delay="0"/>
                                  </p:stCondLst>
                                  <p:childTnLst>
                                    <p:anim calcmode="lin" valueType="num">
                                      <p:cBhvr additive="base">
                                        <p:cTn id="691" dur="3000"/>
                                        <p:tgtEl>
                                          <p:spTgt spid="21"/>
                                        </p:tgtEl>
                                        <p:attrNameLst>
                                          <p:attrName>ppt_x</p:attrName>
                                        </p:attrNameLst>
                                      </p:cBhvr>
                                      <p:tavLst>
                                        <p:tav tm="0">
                                          <p:val>
                                            <p:strVal val="ppt_x"/>
                                          </p:val>
                                        </p:tav>
                                        <p:tav tm="100000">
                                          <p:val>
                                            <p:strVal val="1+ppt_w/2"/>
                                          </p:val>
                                        </p:tav>
                                      </p:tavLst>
                                    </p:anim>
                                    <p:anim calcmode="lin" valueType="num">
                                      <p:cBhvr additive="base">
                                        <p:cTn id="692" dur="3000"/>
                                        <p:tgtEl>
                                          <p:spTgt spid="21"/>
                                        </p:tgtEl>
                                        <p:attrNameLst>
                                          <p:attrName>ppt_y</p:attrName>
                                        </p:attrNameLst>
                                      </p:cBhvr>
                                      <p:tavLst>
                                        <p:tav tm="0">
                                          <p:val>
                                            <p:strVal val="ppt_y"/>
                                          </p:val>
                                        </p:tav>
                                        <p:tav tm="100000">
                                          <p:val>
                                            <p:strVal val="ppt_y"/>
                                          </p:val>
                                        </p:tav>
                                      </p:tavLst>
                                    </p:anim>
                                    <p:set>
                                      <p:cBhvr>
                                        <p:cTn id="693" dur="1" fill="hold">
                                          <p:stCondLst>
                                            <p:cond delay="2999"/>
                                          </p:stCondLst>
                                        </p:cTn>
                                        <p:tgtEl>
                                          <p:spTgt spid="21"/>
                                        </p:tgtEl>
                                        <p:attrNameLst>
                                          <p:attrName>style.visibility</p:attrName>
                                        </p:attrNameLst>
                                      </p:cBhvr>
                                      <p:to>
                                        <p:strVal val="hidden"/>
                                      </p:to>
                                    </p:set>
                                  </p:childTnLst>
                                </p:cTn>
                              </p:par>
                              <p:par>
                                <p:cTn id="694" presetID="2" presetClass="exit" presetSubtype="2" fill="hold" grpId="3" nodeType="withEffect">
                                  <p:stCondLst>
                                    <p:cond delay="0"/>
                                  </p:stCondLst>
                                  <p:childTnLst>
                                    <p:anim calcmode="lin" valueType="num">
                                      <p:cBhvr additive="base">
                                        <p:cTn id="695" dur="3000"/>
                                        <p:tgtEl>
                                          <p:spTgt spid="22"/>
                                        </p:tgtEl>
                                        <p:attrNameLst>
                                          <p:attrName>ppt_x</p:attrName>
                                        </p:attrNameLst>
                                      </p:cBhvr>
                                      <p:tavLst>
                                        <p:tav tm="0">
                                          <p:val>
                                            <p:strVal val="ppt_x"/>
                                          </p:val>
                                        </p:tav>
                                        <p:tav tm="100000">
                                          <p:val>
                                            <p:strVal val="1+ppt_w/2"/>
                                          </p:val>
                                        </p:tav>
                                      </p:tavLst>
                                    </p:anim>
                                    <p:anim calcmode="lin" valueType="num">
                                      <p:cBhvr additive="base">
                                        <p:cTn id="696" dur="3000"/>
                                        <p:tgtEl>
                                          <p:spTgt spid="22"/>
                                        </p:tgtEl>
                                        <p:attrNameLst>
                                          <p:attrName>ppt_y</p:attrName>
                                        </p:attrNameLst>
                                      </p:cBhvr>
                                      <p:tavLst>
                                        <p:tav tm="0">
                                          <p:val>
                                            <p:strVal val="ppt_y"/>
                                          </p:val>
                                        </p:tav>
                                        <p:tav tm="100000">
                                          <p:val>
                                            <p:strVal val="ppt_y"/>
                                          </p:val>
                                        </p:tav>
                                      </p:tavLst>
                                    </p:anim>
                                    <p:set>
                                      <p:cBhvr>
                                        <p:cTn id="697" dur="1" fill="hold">
                                          <p:stCondLst>
                                            <p:cond delay="2999"/>
                                          </p:stCondLst>
                                        </p:cTn>
                                        <p:tgtEl>
                                          <p:spTgt spid="22"/>
                                        </p:tgtEl>
                                        <p:attrNameLst>
                                          <p:attrName>style.visibility</p:attrName>
                                        </p:attrNameLst>
                                      </p:cBhvr>
                                      <p:to>
                                        <p:strVal val="hidden"/>
                                      </p:to>
                                    </p:set>
                                  </p:childTnLst>
                                </p:cTn>
                              </p:par>
                              <p:par>
                                <p:cTn id="698" presetID="2" presetClass="exit" presetSubtype="2" fill="hold" grpId="3" nodeType="withEffect">
                                  <p:stCondLst>
                                    <p:cond delay="0"/>
                                  </p:stCondLst>
                                  <p:childTnLst>
                                    <p:anim calcmode="lin" valueType="num">
                                      <p:cBhvr additive="base">
                                        <p:cTn id="699" dur="3000"/>
                                        <p:tgtEl>
                                          <p:spTgt spid="23"/>
                                        </p:tgtEl>
                                        <p:attrNameLst>
                                          <p:attrName>ppt_x</p:attrName>
                                        </p:attrNameLst>
                                      </p:cBhvr>
                                      <p:tavLst>
                                        <p:tav tm="0">
                                          <p:val>
                                            <p:strVal val="ppt_x"/>
                                          </p:val>
                                        </p:tav>
                                        <p:tav tm="100000">
                                          <p:val>
                                            <p:strVal val="1+ppt_w/2"/>
                                          </p:val>
                                        </p:tav>
                                      </p:tavLst>
                                    </p:anim>
                                    <p:anim calcmode="lin" valueType="num">
                                      <p:cBhvr additive="base">
                                        <p:cTn id="700" dur="3000"/>
                                        <p:tgtEl>
                                          <p:spTgt spid="23"/>
                                        </p:tgtEl>
                                        <p:attrNameLst>
                                          <p:attrName>ppt_y</p:attrName>
                                        </p:attrNameLst>
                                      </p:cBhvr>
                                      <p:tavLst>
                                        <p:tav tm="0">
                                          <p:val>
                                            <p:strVal val="ppt_y"/>
                                          </p:val>
                                        </p:tav>
                                        <p:tav tm="100000">
                                          <p:val>
                                            <p:strVal val="ppt_y"/>
                                          </p:val>
                                        </p:tav>
                                      </p:tavLst>
                                    </p:anim>
                                    <p:set>
                                      <p:cBhvr>
                                        <p:cTn id="701" dur="1" fill="hold">
                                          <p:stCondLst>
                                            <p:cond delay="2999"/>
                                          </p:stCondLst>
                                        </p:cTn>
                                        <p:tgtEl>
                                          <p:spTgt spid="23"/>
                                        </p:tgtEl>
                                        <p:attrNameLst>
                                          <p:attrName>style.visibility</p:attrName>
                                        </p:attrNameLst>
                                      </p:cBhvr>
                                      <p:to>
                                        <p:strVal val="hidden"/>
                                      </p:to>
                                    </p:set>
                                  </p:childTnLst>
                                </p:cTn>
                              </p:par>
                              <p:par>
                                <p:cTn id="702" presetID="2" presetClass="exit" presetSubtype="2" fill="hold" grpId="3" nodeType="withEffect">
                                  <p:stCondLst>
                                    <p:cond delay="0"/>
                                  </p:stCondLst>
                                  <p:childTnLst>
                                    <p:anim calcmode="lin" valueType="num">
                                      <p:cBhvr additive="base">
                                        <p:cTn id="703" dur="3000"/>
                                        <p:tgtEl>
                                          <p:spTgt spid="57"/>
                                        </p:tgtEl>
                                        <p:attrNameLst>
                                          <p:attrName>ppt_x</p:attrName>
                                        </p:attrNameLst>
                                      </p:cBhvr>
                                      <p:tavLst>
                                        <p:tav tm="0">
                                          <p:val>
                                            <p:strVal val="ppt_x"/>
                                          </p:val>
                                        </p:tav>
                                        <p:tav tm="100000">
                                          <p:val>
                                            <p:strVal val="1+ppt_w/2"/>
                                          </p:val>
                                        </p:tav>
                                      </p:tavLst>
                                    </p:anim>
                                    <p:anim calcmode="lin" valueType="num">
                                      <p:cBhvr additive="base">
                                        <p:cTn id="704" dur="3000"/>
                                        <p:tgtEl>
                                          <p:spTgt spid="57"/>
                                        </p:tgtEl>
                                        <p:attrNameLst>
                                          <p:attrName>ppt_y</p:attrName>
                                        </p:attrNameLst>
                                      </p:cBhvr>
                                      <p:tavLst>
                                        <p:tav tm="0">
                                          <p:val>
                                            <p:strVal val="ppt_y"/>
                                          </p:val>
                                        </p:tav>
                                        <p:tav tm="100000">
                                          <p:val>
                                            <p:strVal val="ppt_y"/>
                                          </p:val>
                                        </p:tav>
                                      </p:tavLst>
                                    </p:anim>
                                    <p:set>
                                      <p:cBhvr>
                                        <p:cTn id="705" dur="1" fill="hold">
                                          <p:stCondLst>
                                            <p:cond delay="2999"/>
                                          </p:stCondLst>
                                        </p:cTn>
                                        <p:tgtEl>
                                          <p:spTgt spid="57"/>
                                        </p:tgtEl>
                                        <p:attrNameLst>
                                          <p:attrName>style.visibility</p:attrName>
                                        </p:attrNameLst>
                                      </p:cBhvr>
                                      <p:to>
                                        <p:strVal val="hidden"/>
                                      </p:to>
                                    </p:set>
                                  </p:childTnLst>
                                </p:cTn>
                              </p:par>
                              <p:par>
                                <p:cTn id="706" presetID="2" presetClass="exit" presetSubtype="2" fill="hold" grpId="3" nodeType="withEffect">
                                  <p:stCondLst>
                                    <p:cond delay="0"/>
                                  </p:stCondLst>
                                  <p:childTnLst>
                                    <p:anim calcmode="lin" valueType="num">
                                      <p:cBhvr additive="base">
                                        <p:cTn id="707" dur="3000"/>
                                        <p:tgtEl>
                                          <p:spTgt spid="58"/>
                                        </p:tgtEl>
                                        <p:attrNameLst>
                                          <p:attrName>ppt_x</p:attrName>
                                        </p:attrNameLst>
                                      </p:cBhvr>
                                      <p:tavLst>
                                        <p:tav tm="0">
                                          <p:val>
                                            <p:strVal val="ppt_x"/>
                                          </p:val>
                                        </p:tav>
                                        <p:tav tm="100000">
                                          <p:val>
                                            <p:strVal val="1+ppt_w/2"/>
                                          </p:val>
                                        </p:tav>
                                      </p:tavLst>
                                    </p:anim>
                                    <p:anim calcmode="lin" valueType="num">
                                      <p:cBhvr additive="base">
                                        <p:cTn id="708" dur="3000"/>
                                        <p:tgtEl>
                                          <p:spTgt spid="58"/>
                                        </p:tgtEl>
                                        <p:attrNameLst>
                                          <p:attrName>ppt_y</p:attrName>
                                        </p:attrNameLst>
                                      </p:cBhvr>
                                      <p:tavLst>
                                        <p:tav tm="0">
                                          <p:val>
                                            <p:strVal val="ppt_y"/>
                                          </p:val>
                                        </p:tav>
                                        <p:tav tm="100000">
                                          <p:val>
                                            <p:strVal val="ppt_y"/>
                                          </p:val>
                                        </p:tav>
                                      </p:tavLst>
                                    </p:anim>
                                    <p:set>
                                      <p:cBhvr>
                                        <p:cTn id="709" dur="1" fill="hold">
                                          <p:stCondLst>
                                            <p:cond delay="2999"/>
                                          </p:stCondLst>
                                        </p:cTn>
                                        <p:tgtEl>
                                          <p:spTgt spid="58"/>
                                        </p:tgtEl>
                                        <p:attrNameLst>
                                          <p:attrName>style.visibility</p:attrName>
                                        </p:attrNameLst>
                                      </p:cBhvr>
                                      <p:to>
                                        <p:strVal val="hidden"/>
                                      </p:to>
                                    </p:set>
                                  </p:childTnLst>
                                </p:cTn>
                              </p:par>
                              <p:par>
                                <p:cTn id="710" presetID="2" presetClass="exit" presetSubtype="2" fill="hold" grpId="3" nodeType="withEffect">
                                  <p:stCondLst>
                                    <p:cond delay="0"/>
                                  </p:stCondLst>
                                  <p:childTnLst>
                                    <p:anim calcmode="lin" valueType="num">
                                      <p:cBhvr additive="base">
                                        <p:cTn id="711" dur="3000"/>
                                        <p:tgtEl>
                                          <p:spTgt spid="59"/>
                                        </p:tgtEl>
                                        <p:attrNameLst>
                                          <p:attrName>ppt_x</p:attrName>
                                        </p:attrNameLst>
                                      </p:cBhvr>
                                      <p:tavLst>
                                        <p:tav tm="0">
                                          <p:val>
                                            <p:strVal val="ppt_x"/>
                                          </p:val>
                                        </p:tav>
                                        <p:tav tm="100000">
                                          <p:val>
                                            <p:strVal val="1+ppt_w/2"/>
                                          </p:val>
                                        </p:tav>
                                      </p:tavLst>
                                    </p:anim>
                                    <p:anim calcmode="lin" valueType="num">
                                      <p:cBhvr additive="base">
                                        <p:cTn id="712" dur="3000"/>
                                        <p:tgtEl>
                                          <p:spTgt spid="59"/>
                                        </p:tgtEl>
                                        <p:attrNameLst>
                                          <p:attrName>ppt_y</p:attrName>
                                        </p:attrNameLst>
                                      </p:cBhvr>
                                      <p:tavLst>
                                        <p:tav tm="0">
                                          <p:val>
                                            <p:strVal val="ppt_y"/>
                                          </p:val>
                                        </p:tav>
                                        <p:tav tm="100000">
                                          <p:val>
                                            <p:strVal val="ppt_y"/>
                                          </p:val>
                                        </p:tav>
                                      </p:tavLst>
                                    </p:anim>
                                    <p:set>
                                      <p:cBhvr>
                                        <p:cTn id="713" dur="1" fill="hold">
                                          <p:stCondLst>
                                            <p:cond delay="2999"/>
                                          </p:stCondLst>
                                        </p:cTn>
                                        <p:tgtEl>
                                          <p:spTgt spid="59"/>
                                        </p:tgtEl>
                                        <p:attrNameLst>
                                          <p:attrName>style.visibility</p:attrName>
                                        </p:attrNameLst>
                                      </p:cBhvr>
                                      <p:to>
                                        <p:strVal val="hidden"/>
                                      </p:to>
                                    </p:set>
                                  </p:childTnLst>
                                </p:cTn>
                              </p:par>
                              <p:par>
                                <p:cTn id="714" presetID="2" presetClass="exit" presetSubtype="2" fill="hold" grpId="3" nodeType="withEffect">
                                  <p:stCondLst>
                                    <p:cond delay="0"/>
                                  </p:stCondLst>
                                  <p:childTnLst>
                                    <p:anim calcmode="lin" valueType="num">
                                      <p:cBhvr additive="base">
                                        <p:cTn id="715" dur="3000"/>
                                        <p:tgtEl>
                                          <p:spTgt spid="60"/>
                                        </p:tgtEl>
                                        <p:attrNameLst>
                                          <p:attrName>ppt_x</p:attrName>
                                        </p:attrNameLst>
                                      </p:cBhvr>
                                      <p:tavLst>
                                        <p:tav tm="0">
                                          <p:val>
                                            <p:strVal val="ppt_x"/>
                                          </p:val>
                                        </p:tav>
                                        <p:tav tm="100000">
                                          <p:val>
                                            <p:strVal val="1+ppt_w/2"/>
                                          </p:val>
                                        </p:tav>
                                      </p:tavLst>
                                    </p:anim>
                                    <p:anim calcmode="lin" valueType="num">
                                      <p:cBhvr additive="base">
                                        <p:cTn id="716" dur="3000"/>
                                        <p:tgtEl>
                                          <p:spTgt spid="60"/>
                                        </p:tgtEl>
                                        <p:attrNameLst>
                                          <p:attrName>ppt_y</p:attrName>
                                        </p:attrNameLst>
                                      </p:cBhvr>
                                      <p:tavLst>
                                        <p:tav tm="0">
                                          <p:val>
                                            <p:strVal val="ppt_y"/>
                                          </p:val>
                                        </p:tav>
                                        <p:tav tm="100000">
                                          <p:val>
                                            <p:strVal val="ppt_y"/>
                                          </p:val>
                                        </p:tav>
                                      </p:tavLst>
                                    </p:anim>
                                    <p:set>
                                      <p:cBhvr>
                                        <p:cTn id="717" dur="1" fill="hold">
                                          <p:stCondLst>
                                            <p:cond delay="2999"/>
                                          </p:stCondLst>
                                        </p:cTn>
                                        <p:tgtEl>
                                          <p:spTgt spid="60"/>
                                        </p:tgtEl>
                                        <p:attrNameLst>
                                          <p:attrName>style.visibility</p:attrName>
                                        </p:attrNameLst>
                                      </p:cBhvr>
                                      <p:to>
                                        <p:strVal val="hidden"/>
                                      </p:to>
                                    </p:set>
                                  </p:childTnLst>
                                </p:cTn>
                              </p:par>
                              <p:par>
                                <p:cTn id="718" presetID="2" presetClass="exit" presetSubtype="2" fill="hold" grpId="3" nodeType="withEffect">
                                  <p:stCondLst>
                                    <p:cond delay="0"/>
                                  </p:stCondLst>
                                  <p:childTnLst>
                                    <p:anim calcmode="lin" valueType="num">
                                      <p:cBhvr additive="base">
                                        <p:cTn id="719" dur="3000"/>
                                        <p:tgtEl>
                                          <p:spTgt spid="61"/>
                                        </p:tgtEl>
                                        <p:attrNameLst>
                                          <p:attrName>ppt_x</p:attrName>
                                        </p:attrNameLst>
                                      </p:cBhvr>
                                      <p:tavLst>
                                        <p:tav tm="0">
                                          <p:val>
                                            <p:strVal val="ppt_x"/>
                                          </p:val>
                                        </p:tav>
                                        <p:tav tm="100000">
                                          <p:val>
                                            <p:strVal val="1+ppt_w/2"/>
                                          </p:val>
                                        </p:tav>
                                      </p:tavLst>
                                    </p:anim>
                                    <p:anim calcmode="lin" valueType="num">
                                      <p:cBhvr additive="base">
                                        <p:cTn id="720" dur="3000"/>
                                        <p:tgtEl>
                                          <p:spTgt spid="61"/>
                                        </p:tgtEl>
                                        <p:attrNameLst>
                                          <p:attrName>ppt_y</p:attrName>
                                        </p:attrNameLst>
                                      </p:cBhvr>
                                      <p:tavLst>
                                        <p:tav tm="0">
                                          <p:val>
                                            <p:strVal val="ppt_y"/>
                                          </p:val>
                                        </p:tav>
                                        <p:tav tm="100000">
                                          <p:val>
                                            <p:strVal val="ppt_y"/>
                                          </p:val>
                                        </p:tav>
                                      </p:tavLst>
                                    </p:anim>
                                    <p:set>
                                      <p:cBhvr>
                                        <p:cTn id="721" dur="1" fill="hold">
                                          <p:stCondLst>
                                            <p:cond delay="2999"/>
                                          </p:stCondLst>
                                        </p:cTn>
                                        <p:tgtEl>
                                          <p:spTgt spid="61"/>
                                        </p:tgtEl>
                                        <p:attrNameLst>
                                          <p:attrName>style.visibility</p:attrName>
                                        </p:attrNameLst>
                                      </p:cBhvr>
                                      <p:to>
                                        <p:strVal val="hidden"/>
                                      </p:to>
                                    </p:set>
                                  </p:childTnLst>
                                </p:cTn>
                              </p:par>
                              <p:par>
                                <p:cTn id="722" presetID="2" presetClass="exit" presetSubtype="2" fill="hold" grpId="3" nodeType="withEffect">
                                  <p:stCondLst>
                                    <p:cond delay="0"/>
                                  </p:stCondLst>
                                  <p:childTnLst>
                                    <p:anim calcmode="lin" valueType="num">
                                      <p:cBhvr additive="base">
                                        <p:cTn id="723" dur="3000"/>
                                        <p:tgtEl>
                                          <p:spTgt spid="62"/>
                                        </p:tgtEl>
                                        <p:attrNameLst>
                                          <p:attrName>ppt_x</p:attrName>
                                        </p:attrNameLst>
                                      </p:cBhvr>
                                      <p:tavLst>
                                        <p:tav tm="0">
                                          <p:val>
                                            <p:strVal val="ppt_x"/>
                                          </p:val>
                                        </p:tav>
                                        <p:tav tm="100000">
                                          <p:val>
                                            <p:strVal val="1+ppt_w/2"/>
                                          </p:val>
                                        </p:tav>
                                      </p:tavLst>
                                    </p:anim>
                                    <p:anim calcmode="lin" valueType="num">
                                      <p:cBhvr additive="base">
                                        <p:cTn id="724" dur="3000"/>
                                        <p:tgtEl>
                                          <p:spTgt spid="62"/>
                                        </p:tgtEl>
                                        <p:attrNameLst>
                                          <p:attrName>ppt_y</p:attrName>
                                        </p:attrNameLst>
                                      </p:cBhvr>
                                      <p:tavLst>
                                        <p:tav tm="0">
                                          <p:val>
                                            <p:strVal val="ppt_y"/>
                                          </p:val>
                                        </p:tav>
                                        <p:tav tm="100000">
                                          <p:val>
                                            <p:strVal val="ppt_y"/>
                                          </p:val>
                                        </p:tav>
                                      </p:tavLst>
                                    </p:anim>
                                    <p:set>
                                      <p:cBhvr>
                                        <p:cTn id="725" dur="1" fill="hold">
                                          <p:stCondLst>
                                            <p:cond delay="2999"/>
                                          </p:stCondLst>
                                        </p:cTn>
                                        <p:tgtEl>
                                          <p:spTgt spid="62"/>
                                        </p:tgtEl>
                                        <p:attrNameLst>
                                          <p:attrName>style.visibility</p:attrName>
                                        </p:attrNameLst>
                                      </p:cBhvr>
                                      <p:to>
                                        <p:strVal val="hidden"/>
                                      </p:to>
                                    </p:set>
                                  </p:childTnLst>
                                </p:cTn>
                              </p:par>
                              <p:par>
                                <p:cTn id="726" presetID="2" presetClass="exit" presetSubtype="2" fill="hold" grpId="3" nodeType="withEffect">
                                  <p:stCondLst>
                                    <p:cond delay="0"/>
                                  </p:stCondLst>
                                  <p:childTnLst>
                                    <p:anim calcmode="lin" valueType="num">
                                      <p:cBhvr additive="base">
                                        <p:cTn id="727" dur="3000"/>
                                        <p:tgtEl>
                                          <p:spTgt spid="63"/>
                                        </p:tgtEl>
                                        <p:attrNameLst>
                                          <p:attrName>ppt_x</p:attrName>
                                        </p:attrNameLst>
                                      </p:cBhvr>
                                      <p:tavLst>
                                        <p:tav tm="0">
                                          <p:val>
                                            <p:strVal val="ppt_x"/>
                                          </p:val>
                                        </p:tav>
                                        <p:tav tm="100000">
                                          <p:val>
                                            <p:strVal val="1+ppt_w/2"/>
                                          </p:val>
                                        </p:tav>
                                      </p:tavLst>
                                    </p:anim>
                                    <p:anim calcmode="lin" valueType="num">
                                      <p:cBhvr additive="base">
                                        <p:cTn id="728" dur="3000"/>
                                        <p:tgtEl>
                                          <p:spTgt spid="63"/>
                                        </p:tgtEl>
                                        <p:attrNameLst>
                                          <p:attrName>ppt_y</p:attrName>
                                        </p:attrNameLst>
                                      </p:cBhvr>
                                      <p:tavLst>
                                        <p:tav tm="0">
                                          <p:val>
                                            <p:strVal val="ppt_y"/>
                                          </p:val>
                                        </p:tav>
                                        <p:tav tm="100000">
                                          <p:val>
                                            <p:strVal val="ppt_y"/>
                                          </p:val>
                                        </p:tav>
                                      </p:tavLst>
                                    </p:anim>
                                    <p:set>
                                      <p:cBhvr>
                                        <p:cTn id="729" dur="1" fill="hold">
                                          <p:stCondLst>
                                            <p:cond delay="2999"/>
                                          </p:stCondLst>
                                        </p:cTn>
                                        <p:tgtEl>
                                          <p:spTgt spid="63"/>
                                        </p:tgtEl>
                                        <p:attrNameLst>
                                          <p:attrName>style.visibility</p:attrName>
                                        </p:attrNameLst>
                                      </p:cBhvr>
                                      <p:to>
                                        <p:strVal val="hidden"/>
                                      </p:to>
                                    </p:set>
                                  </p:childTnLst>
                                </p:cTn>
                              </p:par>
                              <p:par>
                                <p:cTn id="730" presetID="2" presetClass="exit" presetSubtype="2" fill="hold" grpId="3" nodeType="withEffect">
                                  <p:stCondLst>
                                    <p:cond delay="0"/>
                                  </p:stCondLst>
                                  <p:childTnLst>
                                    <p:anim calcmode="lin" valueType="num">
                                      <p:cBhvr additive="base">
                                        <p:cTn id="731" dur="3000"/>
                                        <p:tgtEl>
                                          <p:spTgt spid="64"/>
                                        </p:tgtEl>
                                        <p:attrNameLst>
                                          <p:attrName>ppt_x</p:attrName>
                                        </p:attrNameLst>
                                      </p:cBhvr>
                                      <p:tavLst>
                                        <p:tav tm="0">
                                          <p:val>
                                            <p:strVal val="ppt_x"/>
                                          </p:val>
                                        </p:tav>
                                        <p:tav tm="100000">
                                          <p:val>
                                            <p:strVal val="1+ppt_w/2"/>
                                          </p:val>
                                        </p:tav>
                                      </p:tavLst>
                                    </p:anim>
                                    <p:anim calcmode="lin" valueType="num">
                                      <p:cBhvr additive="base">
                                        <p:cTn id="732" dur="3000"/>
                                        <p:tgtEl>
                                          <p:spTgt spid="64"/>
                                        </p:tgtEl>
                                        <p:attrNameLst>
                                          <p:attrName>ppt_y</p:attrName>
                                        </p:attrNameLst>
                                      </p:cBhvr>
                                      <p:tavLst>
                                        <p:tav tm="0">
                                          <p:val>
                                            <p:strVal val="ppt_y"/>
                                          </p:val>
                                        </p:tav>
                                        <p:tav tm="100000">
                                          <p:val>
                                            <p:strVal val="ppt_y"/>
                                          </p:val>
                                        </p:tav>
                                      </p:tavLst>
                                    </p:anim>
                                    <p:set>
                                      <p:cBhvr>
                                        <p:cTn id="733" dur="1" fill="hold">
                                          <p:stCondLst>
                                            <p:cond delay="2999"/>
                                          </p:stCondLst>
                                        </p:cTn>
                                        <p:tgtEl>
                                          <p:spTgt spid="64"/>
                                        </p:tgtEl>
                                        <p:attrNameLst>
                                          <p:attrName>style.visibility</p:attrName>
                                        </p:attrNameLst>
                                      </p:cBhvr>
                                      <p:to>
                                        <p:strVal val="hidden"/>
                                      </p:to>
                                    </p:set>
                                  </p:childTnLst>
                                </p:cTn>
                              </p:par>
                              <p:par>
                                <p:cTn id="734" presetID="2" presetClass="exit" presetSubtype="2" fill="hold" grpId="3" nodeType="withEffect">
                                  <p:stCondLst>
                                    <p:cond delay="0"/>
                                  </p:stCondLst>
                                  <p:childTnLst>
                                    <p:anim calcmode="lin" valueType="num">
                                      <p:cBhvr additive="base">
                                        <p:cTn id="735" dur="3000"/>
                                        <p:tgtEl>
                                          <p:spTgt spid="65"/>
                                        </p:tgtEl>
                                        <p:attrNameLst>
                                          <p:attrName>ppt_x</p:attrName>
                                        </p:attrNameLst>
                                      </p:cBhvr>
                                      <p:tavLst>
                                        <p:tav tm="0">
                                          <p:val>
                                            <p:strVal val="ppt_x"/>
                                          </p:val>
                                        </p:tav>
                                        <p:tav tm="100000">
                                          <p:val>
                                            <p:strVal val="1+ppt_w/2"/>
                                          </p:val>
                                        </p:tav>
                                      </p:tavLst>
                                    </p:anim>
                                    <p:anim calcmode="lin" valueType="num">
                                      <p:cBhvr additive="base">
                                        <p:cTn id="736" dur="3000"/>
                                        <p:tgtEl>
                                          <p:spTgt spid="65"/>
                                        </p:tgtEl>
                                        <p:attrNameLst>
                                          <p:attrName>ppt_y</p:attrName>
                                        </p:attrNameLst>
                                      </p:cBhvr>
                                      <p:tavLst>
                                        <p:tav tm="0">
                                          <p:val>
                                            <p:strVal val="ppt_y"/>
                                          </p:val>
                                        </p:tav>
                                        <p:tav tm="100000">
                                          <p:val>
                                            <p:strVal val="ppt_y"/>
                                          </p:val>
                                        </p:tav>
                                      </p:tavLst>
                                    </p:anim>
                                    <p:set>
                                      <p:cBhvr>
                                        <p:cTn id="737" dur="1" fill="hold">
                                          <p:stCondLst>
                                            <p:cond delay="2999"/>
                                          </p:stCondLst>
                                        </p:cTn>
                                        <p:tgtEl>
                                          <p:spTgt spid="65"/>
                                        </p:tgtEl>
                                        <p:attrNameLst>
                                          <p:attrName>style.visibility</p:attrName>
                                        </p:attrNameLst>
                                      </p:cBhvr>
                                      <p:to>
                                        <p:strVal val="hidden"/>
                                      </p:to>
                                    </p:set>
                                  </p:childTnLst>
                                </p:cTn>
                              </p:par>
                              <p:par>
                                <p:cTn id="738" presetID="2" presetClass="exit" presetSubtype="2" fill="hold" grpId="3" nodeType="withEffect">
                                  <p:stCondLst>
                                    <p:cond delay="0"/>
                                  </p:stCondLst>
                                  <p:childTnLst>
                                    <p:anim calcmode="lin" valueType="num">
                                      <p:cBhvr additive="base">
                                        <p:cTn id="739" dur="3000"/>
                                        <p:tgtEl>
                                          <p:spTgt spid="66"/>
                                        </p:tgtEl>
                                        <p:attrNameLst>
                                          <p:attrName>ppt_x</p:attrName>
                                        </p:attrNameLst>
                                      </p:cBhvr>
                                      <p:tavLst>
                                        <p:tav tm="0">
                                          <p:val>
                                            <p:strVal val="ppt_x"/>
                                          </p:val>
                                        </p:tav>
                                        <p:tav tm="100000">
                                          <p:val>
                                            <p:strVal val="1+ppt_w/2"/>
                                          </p:val>
                                        </p:tav>
                                      </p:tavLst>
                                    </p:anim>
                                    <p:anim calcmode="lin" valueType="num">
                                      <p:cBhvr additive="base">
                                        <p:cTn id="740" dur="3000"/>
                                        <p:tgtEl>
                                          <p:spTgt spid="66"/>
                                        </p:tgtEl>
                                        <p:attrNameLst>
                                          <p:attrName>ppt_y</p:attrName>
                                        </p:attrNameLst>
                                      </p:cBhvr>
                                      <p:tavLst>
                                        <p:tav tm="0">
                                          <p:val>
                                            <p:strVal val="ppt_y"/>
                                          </p:val>
                                        </p:tav>
                                        <p:tav tm="100000">
                                          <p:val>
                                            <p:strVal val="ppt_y"/>
                                          </p:val>
                                        </p:tav>
                                      </p:tavLst>
                                    </p:anim>
                                    <p:set>
                                      <p:cBhvr>
                                        <p:cTn id="741" dur="1" fill="hold">
                                          <p:stCondLst>
                                            <p:cond delay="2999"/>
                                          </p:stCondLst>
                                        </p:cTn>
                                        <p:tgtEl>
                                          <p:spTgt spid="66"/>
                                        </p:tgtEl>
                                        <p:attrNameLst>
                                          <p:attrName>style.visibility</p:attrName>
                                        </p:attrNameLst>
                                      </p:cBhvr>
                                      <p:to>
                                        <p:strVal val="hidden"/>
                                      </p:to>
                                    </p:set>
                                  </p:childTnLst>
                                </p:cTn>
                              </p:par>
                              <p:par>
                                <p:cTn id="742" presetID="2" presetClass="exit" presetSubtype="2" fill="hold" grpId="3" nodeType="withEffect">
                                  <p:stCondLst>
                                    <p:cond delay="0"/>
                                  </p:stCondLst>
                                  <p:childTnLst>
                                    <p:anim calcmode="lin" valueType="num">
                                      <p:cBhvr additive="base">
                                        <p:cTn id="743" dur="3000"/>
                                        <p:tgtEl>
                                          <p:spTgt spid="67"/>
                                        </p:tgtEl>
                                        <p:attrNameLst>
                                          <p:attrName>ppt_x</p:attrName>
                                        </p:attrNameLst>
                                      </p:cBhvr>
                                      <p:tavLst>
                                        <p:tav tm="0">
                                          <p:val>
                                            <p:strVal val="ppt_x"/>
                                          </p:val>
                                        </p:tav>
                                        <p:tav tm="100000">
                                          <p:val>
                                            <p:strVal val="1+ppt_w/2"/>
                                          </p:val>
                                        </p:tav>
                                      </p:tavLst>
                                    </p:anim>
                                    <p:anim calcmode="lin" valueType="num">
                                      <p:cBhvr additive="base">
                                        <p:cTn id="744" dur="3000"/>
                                        <p:tgtEl>
                                          <p:spTgt spid="67"/>
                                        </p:tgtEl>
                                        <p:attrNameLst>
                                          <p:attrName>ppt_y</p:attrName>
                                        </p:attrNameLst>
                                      </p:cBhvr>
                                      <p:tavLst>
                                        <p:tav tm="0">
                                          <p:val>
                                            <p:strVal val="ppt_y"/>
                                          </p:val>
                                        </p:tav>
                                        <p:tav tm="100000">
                                          <p:val>
                                            <p:strVal val="ppt_y"/>
                                          </p:val>
                                        </p:tav>
                                      </p:tavLst>
                                    </p:anim>
                                    <p:set>
                                      <p:cBhvr>
                                        <p:cTn id="745" dur="1" fill="hold">
                                          <p:stCondLst>
                                            <p:cond delay="2999"/>
                                          </p:stCondLst>
                                        </p:cTn>
                                        <p:tgtEl>
                                          <p:spTgt spid="67"/>
                                        </p:tgtEl>
                                        <p:attrNameLst>
                                          <p:attrName>style.visibility</p:attrName>
                                        </p:attrNameLst>
                                      </p:cBhvr>
                                      <p:to>
                                        <p:strVal val="hidden"/>
                                      </p:to>
                                    </p:set>
                                  </p:childTnLst>
                                </p:cTn>
                              </p:par>
                              <p:par>
                                <p:cTn id="746" presetID="2" presetClass="exit" presetSubtype="2" fill="hold" grpId="3" nodeType="withEffect">
                                  <p:stCondLst>
                                    <p:cond delay="0"/>
                                  </p:stCondLst>
                                  <p:childTnLst>
                                    <p:anim calcmode="lin" valueType="num">
                                      <p:cBhvr additive="base">
                                        <p:cTn id="747" dur="3000"/>
                                        <p:tgtEl>
                                          <p:spTgt spid="68"/>
                                        </p:tgtEl>
                                        <p:attrNameLst>
                                          <p:attrName>ppt_x</p:attrName>
                                        </p:attrNameLst>
                                      </p:cBhvr>
                                      <p:tavLst>
                                        <p:tav tm="0">
                                          <p:val>
                                            <p:strVal val="ppt_x"/>
                                          </p:val>
                                        </p:tav>
                                        <p:tav tm="100000">
                                          <p:val>
                                            <p:strVal val="1+ppt_w/2"/>
                                          </p:val>
                                        </p:tav>
                                      </p:tavLst>
                                    </p:anim>
                                    <p:anim calcmode="lin" valueType="num">
                                      <p:cBhvr additive="base">
                                        <p:cTn id="748" dur="3000"/>
                                        <p:tgtEl>
                                          <p:spTgt spid="68"/>
                                        </p:tgtEl>
                                        <p:attrNameLst>
                                          <p:attrName>ppt_y</p:attrName>
                                        </p:attrNameLst>
                                      </p:cBhvr>
                                      <p:tavLst>
                                        <p:tav tm="0">
                                          <p:val>
                                            <p:strVal val="ppt_y"/>
                                          </p:val>
                                        </p:tav>
                                        <p:tav tm="100000">
                                          <p:val>
                                            <p:strVal val="ppt_y"/>
                                          </p:val>
                                        </p:tav>
                                      </p:tavLst>
                                    </p:anim>
                                    <p:set>
                                      <p:cBhvr>
                                        <p:cTn id="749" dur="1" fill="hold">
                                          <p:stCondLst>
                                            <p:cond delay="2999"/>
                                          </p:stCondLst>
                                        </p:cTn>
                                        <p:tgtEl>
                                          <p:spTgt spid="68"/>
                                        </p:tgtEl>
                                        <p:attrNameLst>
                                          <p:attrName>style.visibility</p:attrName>
                                        </p:attrNameLst>
                                      </p:cBhvr>
                                      <p:to>
                                        <p:strVal val="hidden"/>
                                      </p:to>
                                    </p:set>
                                  </p:childTnLst>
                                </p:cTn>
                              </p:par>
                              <p:par>
                                <p:cTn id="750" presetID="2" presetClass="exit" presetSubtype="2" fill="hold" grpId="3" nodeType="withEffect">
                                  <p:stCondLst>
                                    <p:cond delay="0"/>
                                  </p:stCondLst>
                                  <p:childTnLst>
                                    <p:anim calcmode="lin" valueType="num">
                                      <p:cBhvr additive="base">
                                        <p:cTn id="751" dur="3000"/>
                                        <p:tgtEl>
                                          <p:spTgt spid="69"/>
                                        </p:tgtEl>
                                        <p:attrNameLst>
                                          <p:attrName>ppt_x</p:attrName>
                                        </p:attrNameLst>
                                      </p:cBhvr>
                                      <p:tavLst>
                                        <p:tav tm="0">
                                          <p:val>
                                            <p:strVal val="ppt_x"/>
                                          </p:val>
                                        </p:tav>
                                        <p:tav tm="100000">
                                          <p:val>
                                            <p:strVal val="1+ppt_w/2"/>
                                          </p:val>
                                        </p:tav>
                                      </p:tavLst>
                                    </p:anim>
                                    <p:anim calcmode="lin" valueType="num">
                                      <p:cBhvr additive="base">
                                        <p:cTn id="752" dur="3000"/>
                                        <p:tgtEl>
                                          <p:spTgt spid="69"/>
                                        </p:tgtEl>
                                        <p:attrNameLst>
                                          <p:attrName>ppt_y</p:attrName>
                                        </p:attrNameLst>
                                      </p:cBhvr>
                                      <p:tavLst>
                                        <p:tav tm="0">
                                          <p:val>
                                            <p:strVal val="ppt_y"/>
                                          </p:val>
                                        </p:tav>
                                        <p:tav tm="100000">
                                          <p:val>
                                            <p:strVal val="ppt_y"/>
                                          </p:val>
                                        </p:tav>
                                      </p:tavLst>
                                    </p:anim>
                                    <p:set>
                                      <p:cBhvr>
                                        <p:cTn id="753" dur="1" fill="hold">
                                          <p:stCondLst>
                                            <p:cond delay="2999"/>
                                          </p:stCondLst>
                                        </p:cTn>
                                        <p:tgtEl>
                                          <p:spTgt spid="69"/>
                                        </p:tgtEl>
                                        <p:attrNameLst>
                                          <p:attrName>style.visibility</p:attrName>
                                        </p:attrNameLst>
                                      </p:cBhvr>
                                      <p:to>
                                        <p:strVal val="hidden"/>
                                      </p:to>
                                    </p:set>
                                  </p:childTnLst>
                                </p:cTn>
                              </p:par>
                              <p:par>
                                <p:cTn id="754" presetID="2" presetClass="exit" presetSubtype="2" fill="hold" grpId="3" nodeType="withEffect">
                                  <p:stCondLst>
                                    <p:cond delay="0"/>
                                  </p:stCondLst>
                                  <p:childTnLst>
                                    <p:anim calcmode="lin" valueType="num">
                                      <p:cBhvr additive="base">
                                        <p:cTn id="755" dur="3000"/>
                                        <p:tgtEl>
                                          <p:spTgt spid="70"/>
                                        </p:tgtEl>
                                        <p:attrNameLst>
                                          <p:attrName>ppt_x</p:attrName>
                                        </p:attrNameLst>
                                      </p:cBhvr>
                                      <p:tavLst>
                                        <p:tav tm="0">
                                          <p:val>
                                            <p:strVal val="ppt_x"/>
                                          </p:val>
                                        </p:tav>
                                        <p:tav tm="100000">
                                          <p:val>
                                            <p:strVal val="1+ppt_w/2"/>
                                          </p:val>
                                        </p:tav>
                                      </p:tavLst>
                                    </p:anim>
                                    <p:anim calcmode="lin" valueType="num">
                                      <p:cBhvr additive="base">
                                        <p:cTn id="756" dur="3000"/>
                                        <p:tgtEl>
                                          <p:spTgt spid="70"/>
                                        </p:tgtEl>
                                        <p:attrNameLst>
                                          <p:attrName>ppt_y</p:attrName>
                                        </p:attrNameLst>
                                      </p:cBhvr>
                                      <p:tavLst>
                                        <p:tav tm="0">
                                          <p:val>
                                            <p:strVal val="ppt_y"/>
                                          </p:val>
                                        </p:tav>
                                        <p:tav tm="100000">
                                          <p:val>
                                            <p:strVal val="ppt_y"/>
                                          </p:val>
                                        </p:tav>
                                      </p:tavLst>
                                    </p:anim>
                                    <p:set>
                                      <p:cBhvr>
                                        <p:cTn id="757" dur="1" fill="hold">
                                          <p:stCondLst>
                                            <p:cond delay="2999"/>
                                          </p:stCondLst>
                                        </p:cTn>
                                        <p:tgtEl>
                                          <p:spTgt spid="70"/>
                                        </p:tgtEl>
                                        <p:attrNameLst>
                                          <p:attrName>style.visibility</p:attrName>
                                        </p:attrNameLst>
                                      </p:cBhvr>
                                      <p:to>
                                        <p:strVal val="hidden"/>
                                      </p:to>
                                    </p:set>
                                  </p:childTnLst>
                                </p:cTn>
                              </p:par>
                              <p:par>
                                <p:cTn id="758" presetID="2" presetClass="exit" presetSubtype="2" fill="hold" grpId="3" nodeType="withEffect">
                                  <p:stCondLst>
                                    <p:cond delay="0"/>
                                  </p:stCondLst>
                                  <p:childTnLst>
                                    <p:anim calcmode="lin" valueType="num">
                                      <p:cBhvr additive="base">
                                        <p:cTn id="759" dur="3000"/>
                                        <p:tgtEl>
                                          <p:spTgt spid="71"/>
                                        </p:tgtEl>
                                        <p:attrNameLst>
                                          <p:attrName>ppt_x</p:attrName>
                                        </p:attrNameLst>
                                      </p:cBhvr>
                                      <p:tavLst>
                                        <p:tav tm="0">
                                          <p:val>
                                            <p:strVal val="ppt_x"/>
                                          </p:val>
                                        </p:tav>
                                        <p:tav tm="100000">
                                          <p:val>
                                            <p:strVal val="1+ppt_w/2"/>
                                          </p:val>
                                        </p:tav>
                                      </p:tavLst>
                                    </p:anim>
                                    <p:anim calcmode="lin" valueType="num">
                                      <p:cBhvr additive="base">
                                        <p:cTn id="760" dur="3000"/>
                                        <p:tgtEl>
                                          <p:spTgt spid="71"/>
                                        </p:tgtEl>
                                        <p:attrNameLst>
                                          <p:attrName>ppt_y</p:attrName>
                                        </p:attrNameLst>
                                      </p:cBhvr>
                                      <p:tavLst>
                                        <p:tav tm="0">
                                          <p:val>
                                            <p:strVal val="ppt_y"/>
                                          </p:val>
                                        </p:tav>
                                        <p:tav tm="100000">
                                          <p:val>
                                            <p:strVal val="ppt_y"/>
                                          </p:val>
                                        </p:tav>
                                      </p:tavLst>
                                    </p:anim>
                                    <p:set>
                                      <p:cBhvr>
                                        <p:cTn id="761" dur="1" fill="hold">
                                          <p:stCondLst>
                                            <p:cond delay="2999"/>
                                          </p:stCondLst>
                                        </p:cTn>
                                        <p:tgtEl>
                                          <p:spTgt spid="71"/>
                                        </p:tgtEl>
                                        <p:attrNameLst>
                                          <p:attrName>style.visibility</p:attrName>
                                        </p:attrNameLst>
                                      </p:cBhvr>
                                      <p:to>
                                        <p:strVal val="hidden"/>
                                      </p:to>
                                    </p:set>
                                  </p:childTnLst>
                                </p:cTn>
                              </p:par>
                              <p:par>
                                <p:cTn id="762" presetID="2" presetClass="exit" presetSubtype="2" fill="hold" grpId="3" nodeType="withEffect">
                                  <p:stCondLst>
                                    <p:cond delay="0"/>
                                  </p:stCondLst>
                                  <p:childTnLst>
                                    <p:anim calcmode="lin" valueType="num">
                                      <p:cBhvr additive="base">
                                        <p:cTn id="763" dur="3000"/>
                                        <p:tgtEl>
                                          <p:spTgt spid="72"/>
                                        </p:tgtEl>
                                        <p:attrNameLst>
                                          <p:attrName>ppt_x</p:attrName>
                                        </p:attrNameLst>
                                      </p:cBhvr>
                                      <p:tavLst>
                                        <p:tav tm="0">
                                          <p:val>
                                            <p:strVal val="ppt_x"/>
                                          </p:val>
                                        </p:tav>
                                        <p:tav tm="100000">
                                          <p:val>
                                            <p:strVal val="1+ppt_w/2"/>
                                          </p:val>
                                        </p:tav>
                                      </p:tavLst>
                                    </p:anim>
                                    <p:anim calcmode="lin" valueType="num">
                                      <p:cBhvr additive="base">
                                        <p:cTn id="764" dur="3000"/>
                                        <p:tgtEl>
                                          <p:spTgt spid="72"/>
                                        </p:tgtEl>
                                        <p:attrNameLst>
                                          <p:attrName>ppt_y</p:attrName>
                                        </p:attrNameLst>
                                      </p:cBhvr>
                                      <p:tavLst>
                                        <p:tav tm="0">
                                          <p:val>
                                            <p:strVal val="ppt_y"/>
                                          </p:val>
                                        </p:tav>
                                        <p:tav tm="100000">
                                          <p:val>
                                            <p:strVal val="ppt_y"/>
                                          </p:val>
                                        </p:tav>
                                      </p:tavLst>
                                    </p:anim>
                                    <p:set>
                                      <p:cBhvr>
                                        <p:cTn id="765" dur="1" fill="hold">
                                          <p:stCondLst>
                                            <p:cond delay="2999"/>
                                          </p:stCondLst>
                                        </p:cTn>
                                        <p:tgtEl>
                                          <p:spTgt spid="72"/>
                                        </p:tgtEl>
                                        <p:attrNameLst>
                                          <p:attrName>style.visibility</p:attrName>
                                        </p:attrNameLst>
                                      </p:cBhvr>
                                      <p:to>
                                        <p:strVal val="hidden"/>
                                      </p:to>
                                    </p:set>
                                  </p:childTnLst>
                                </p:cTn>
                              </p:par>
                              <p:par>
                                <p:cTn id="766" presetID="3" presetClass="exit" presetSubtype="5" fill="hold" grpId="4" nodeType="withEffect">
                                  <p:stCondLst>
                                    <p:cond delay="0"/>
                                  </p:stCondLst>
                                  <p:childTnLst>
                                    <p:animEffect transition="out" filter="blinds(vertical)">
                                      <p:cBhvr>
                                        <p:cTn id="767" dur="3000"/>
                                        <p:tgtEl>
                                          <p:spTgt spid="5"/>
                                        </p:tgtEl>
                                      </p:cBhvr>
                                    </p:animEffect>
                                    <p:set>
                                      <p:cBhvr>
                                        <p:cTn id="768" dur="1" fill="hold">
                                          <p:stCondLst>
                                            <p:cond delay="2999"/>
                                          </p:stCondLst>
                                        </p:cTn>
                                        <p:tgtEl>
                                          <p:spTgt spid="5"/>
                                        </p:tgtEl>
                                        <p:attrNameLst>
                                          <p:attrName>style.visibility</p:attrName>
                                        </p:attrNameLst>
                                      </p:cBhvr>
                                      <p:to>
                                        <p:strVal val="hidden"/>
                                      </p:to>
                                    </p:set>
                                  </p:childTnLst>
                                </p:cTn>
                              </p:par>
                              <p:par>
                                <p:cTn id="769" presetID="3" presetClass="exit" presetSubtype="5" fill="hold" grpId="4" nodeType="withEffect">
                                  <p:stCondLst>
                                    <p:cond delay="0"/>
                                  </p:stCondLst>
                                  <p:childTnLst>
                                    <p:animEffect transition="out" filter="blinds(vertical)">
                                      <p:cBhvr>
                                        <p:cTn id="770" dur="3000"/>
                                        <p:tgtEl>
                                          <p:spTgt spid="7"/>
                                        </p:tgtEl>
                                      </p:cBhvr>
                                    </p:animEffect>
                                    <p:set>
                                      <p:cBhvr>
                                        <p:cTn id="771" dur="1" fill="hold">
                                          <p:stCondLst>
                                            <p:cond delay="2999"/>
                                          </p:stCondLst>
                                        </p:cTn>
                                        <p:tgtEl>
                                          <p:spTgt spid="7"/>
                                        </p:tgtEl>
                                        <p:attrNameLst>
                                          <p:attrName>style.visibility</p:attrName>
                                        </p:attrNameLst>
                                      </p:cBhvr>
                                      <p:to>
                                        <p:strVal val="hidden"/>
                                      </p:to>
                                    </p:set>
                                  </p:childTnLst>
                                </p:cTn>
                              </p:par>
                              <p:par>
                                <p:cTn id="772" presetID="3" presetClass="exit" presetSubtype="5" fill="hold" grpId="4" nodeType="withEffect">
                                  <p:stCondLst>
                                    <p:cond delay="0"/>
                                  </p:stCondLst>
                                  <p:childTnLst>
                                    <p:animEffect transition="out" filter="blinds(vertical)">
                                      <p:cBhvr>
                                        <p:cTn id="773" dur="3000"/>
                                        <p:tgtEl>
                                          <p:spTgt spid="8"/>
                                        </p:tgtEl>
                                      </p:cBhvr>
                                    </p:animEffect>
                                    <p:set>
                                      <p:cBhvr>
                                        <p:cTn id="774" dur="1" fill="hold">
                                          <p:stCondLst>
                                            <p:cond delay="2999"/>
                                          </p:stCondLst>
                                        </p:cTn>
                                        <p:tgtEl>
                                          <p:spTgt spid="8"/>
                                        </p:tgtEl>
                                        <p:attrNameLst>
                                          <p:attrName>style.visibility</p:attrName>
                                        </p:attrNameLst>
                                      </p:cBhvr>
                                      <p:to>
                                        <p:strVal val="hidden"/>
                                      </p:to>
                                    </p:set>
                                  </p:childTnLst>
                                </p:cTn>
                              </p:par>
                              <p:par>
                                <p:cTn id="775" presetID="3" presetClass="exit" presetSubtype="5" fill="hold" grpId="4" nodeType="withEffect">
                                  <p:stCondLst>
                                    <p:cond delay="0"/>
                                  </p:stCondLst>
                                  <p:childTnLst>
                                    <p:animEffect transition="out" filter="blinds(vertical)">
                                      <p:cBhvr>
                                        <p:cTn id="776" dur="3000"/>
                                        <p:tgtEl>
                                          <p:spTgt spid="9"/>
                                        </p:tgtEl>
                                      </p:cBhvr>
                                    </p:animEffect>
                                    <p:set>
                                      <p:cBhvr>
                                        <p:cTn id="777" dur="1" fill="hold">
                                          <p:stCondLst>
                                            <p:cond delay="2999"/>
                                          </p:stCondLst>
                                        </p:cTn>
                                        <p:tgtEl>
                                          <p:spTgt spid="9"/>
                                        </p:tgtEl>
                                        <p:attrNameLst>
                                          <p:attrName>style.visibility</p:attrName>
                                        </p:attrNameLst>
                                      </p:cBhvr>
                                      <p:to>
                                        <p:strVal val="hidden"/>
                                      </p:to>
                                    </p:set>
                                  </p:childTnLst>
                                </p:cTn>
                              </p:par>
                              <p:par>
                                <p:cTn id="778" presetID="3" presetClass="exit" presetSubtype="5" fill="hold" grpId="4" nodeType="withEffect">
                                  <p:stCondLst>
                                    <p:cond delay="0"/>
                                  </p:stCondLst>
                                  <p:childTnLst>
                                    <p:animEffect transition="out" filter="blinds(vertical)">
                                      <p:cBhvr>
                                        <p:cTn id="779" dur="3000"/>
                                        <p:tgtEl>
                                          <p:spTgt spid="10"/>
                                        </p:tgtEl>
                                      </p:cBhvr>
                                    </p:animEffect>
                                    <p:set>
                                      <p:cBhvr>
                                        <p:cTn id="780" dur="1" fill="hold">
                                          <p:stCondLst>
                                            <p:cond delay="2999"/>
                                          </p:stCondLst>
                                        </p:cTn>
                                        <p:tgtEl>
                                          <p:spTgt spid="10"/>
                                        </p:tgtEl>
                                        <p:attrNameLst>
                                          <p:attrName>style.visibility</p:attrName>
                                        </p:attrNameLst>
                                      </p:cBhvr>
                                      <p:to>
                                        <p:strVal val="hidden"/>
                                      </p:to>
                                    </p:set>
                                  </p:childTnLst>
                                </p:cTn>
                              </p:par>
                              <p:par>
                                <p:cTn id="781" presetID="3" presetClass="exit" presetSubtype="5" fill="hold" grpId="4" nodeType="withEffect">
                                  <p:stCondLst>
                                    <p:cond delay="0"/>
                                  </p:stCondLst>
                                  <p:childTnLst>
                                    <p:animEffect transition="out" filter="blinds(vertical)">
                                      <p:cBhvr>
                                        <p:cTn id="782" dur="3000"/>
                                        <p:tgtEl>
                                          <p:spTgt spid="11"/>
                                        </p:tgtEl>
                                      </p:cBhvr>
                                    </p:animEffect>
                                    <p:set>
                                      <p:cBhvr>
                                        <p:cTn id="783" dur="1" fill="hold">
                                          <p:stCondLst>
                                            <p:cond delay="2999"/>
                                          </p:stCondLst>
                                        </p:cTn>
                                        <p:tgtEl>
                                          <p:spTgt spid="11"/>
                                        </p:tgtEl>
                                        <p:attrNameLst>
                                          <p:attrName>style.visibility</p:attrName>
                                        </p:attrNameLst>
                                      </p:cBhvr>
                                      <p:to>
                                        <p:strVal val="hidden"/>
                                      </p:to>
                                    </p:set>
                                  </p:childTnLst>
                                </p:cTn>
                              </p:par>
                              <p:par>
                                <p:cTn id="784" presetID="3" presetClass="exit" presetSubtype="5" fill="hold" grpId="4" nodeType="withEffect">
                                  <p:stCondLst>
                                    <p:cond delay="0"/>
                                  </p:stCondLst>
                                  <p:childTnLst>
                                    <p:animEffect transition="out" filter="blinds(vertical)">
                                      <p:cBhvr>
                                        <p:cTn id="785" dur="3000"/>
                                        <p:tgtEl>
                                          <p:spTgt spid="12"/>
                                        </p:tgtEl>
                                      </p:cBhvr>
                                    </p:animEffect>
                                    <p:set>
                                      <p:cBhvr>
                                        <p:cTn id="786" dur="1" fill="hold">
                                          <p:stCondLst>
                                            <p:cond delay="2999"/>
                                          </p:stCondLst>
                                        </p:cTn>
                                        <p:tgtEl>
                                          <p:spTgt spid="12"/>
                                        </p:tgtEl>
                                        <p:attrNameLst>
                                          <p:attrName>style.visibility</p:attrName>
                                        </p:attrNameLst>
                                      </p:cBhvr>
                                      <p:to>
                                        <p:strVal val="hidden"/>
                                      </p:to>
                                    </p:set>
                                  </p:childTnLst>
                                </p:cTn>
                              </p:par>
                              <p:par>
                                <p:cTn id="787" presetID="3" presetClass="exit" presetSubtype="5" fill="hold" grpId="4" nodeType="withEffect">
                                  <p:stCondLst>
                                    <p:cond delay="0"/>
                                  </p:stCondLst>
                                  <p:childTnLst>
                                    <p:animEffect transition="out" filter="blinds(vertical)">
                                      <p:cBhvr>
                                        <p:cTn id="788" dur="3000"/>
                                        <p:tgtEl>
                                          <p:spTgt spid="13"/>
                                        </p:tgtEl>
                                      </p:cBhvr>
                                    </p:animEffect>
                                    <p:set>
                                      <p:cBhvr>
                                        <p:cTn id="789" dur="1" fill="hold">
                                          <p:stCondLst>
                                            <p:cond delay="2999"/>
                                          </p:stCondLst>
                                        </p:cTn>
                                        <p:tgtEl>
                                          <p:spTgt spid="13"/>
                                        </p:tgtEl>
                                        <p:attrNameLst>
                                          <p:attrName>style.visibility</p:attrName>
                                        </p:attrNameLst>
                                      </p:cBhvr>
                                      <p:to>
                                        <p:strVal val="hidden"/>
                                      </p:to>
                                    </p:set>
                                  </p:childTnLst>
                                </p:cTn>
                              </p:par>
                              <p:par>
                                <p:cTn id="790" presetID="3" presetClass="exit" presetSubtype="5" fill="hold" grpId="4" nodeType="withEffect">
                                  <p:stCondLst>
                                    <p:cond delay="0"/>
                                  </p:stCondLst>
                                  <p:childTnLst>
                                    <p:animEffect transition="out" filter="blinds(vertical)">
                                      <p:cBhvr>
                                        <p:cTn id="791" dur="3000"/>
                                        <p:tgtEl>
                                          <p:spTgt spid="14"/>
                                        </p:tgtEl>
                                      </p:cBhvr>
                                    </p:animEffect>
                                    <p:set>
                                      <p:cBhvr>
                                        <p:cTn id="792" dur="1" fill="hold">
                                          <p:stCondLst>
                                            <p:cond delay="2999"/>
                                          </p:stCondLst>
                                        </p:cTn>
                                        <p:tgtEl>
                                          <p:spTgt spid="14"/>
                                        </p:tgtEl>
                                        <p:attrNameLst>
                                          <p:attrName>style.visibility</p:attrName>
                                        </p:attrNameLst>
                                      </p:cBhvr>
                                      <p:to>
                                        <p:strVal val="hidden"/>
                                      </p:to>
                                    </p:set>
                                  </p:childTnLst>
                                </p:cTn>
                              </p:par>
                              <p:par>
                                <p:cTn id="793" presetID="3" presetClass="exit" presetSubtype="5" fill="hold" grpId="4" nodeType="withEffect">
                                  <p:stCondLst>
                                    <p:cond delay="0"/>
                                  </p:stCondLst>
                                  <p:childTnLst>
                                    <p:animEffect transition="out" filter="blinds(vertical)">
                                      <p:cBhvr>
                                        <p:cTn id="794" dur="3000"/>
                                        <p:tgtEl>
                                          <p:spTgt spid="15"/>
                                        </p:tgtEl>
                                      </p:cBhvr>
                                    </p:animEffect>
                                    <p:set>
                                      <p:cBhvr>
                                        <p:cTn id="795" dur="1" fill="hold">
                                          <p:stCondLst>
                                            <p:cond delay="2999"/>
                                          </p:stCondLst>
                                        </p:cTn>
                                        <p:tgtEl>
                                          <p:spTgt spid="15"/>
                                        </p:tgtEl>
                                        <p:attrNameLst>
                                          <p:attrName>style.visibility</p:attrName>
                                        </p:attrNameLst>
                                      </p:cBhvr>
                                      <p:to>
                                        <p:strVal val="hidden"/>
                                      </p:to>
                                    </p:set>
                                  </p:childTnLst>
                                </p:cTn>
                              </p:par>
                              <p:par>
                                <p:cTn id="796" presetID="3" presetClass="exit" presetSubtype="5" fill="hold" grpId="4" nodeType="withEffect">
                                  <p:stCondLst>
                                    <p:cond delay="0"/>
                                  </p:stCondLst>
                                  <p:childTnLst>
                                    <p:animEffect transition="out" filter="blinds(vertical)">
                                      <p:cBhvr>
                                        <p:cTn id="797" dur="3000"/>
                                        <p:tgtEl>
                                          <p:spTgt spid="16"/>
                                        </p:tgtEl>
                                      </p:cBhvr>
                                    </p:animEffect>
                                    <p:set>
                                      <p:cBhvr>
                                        <p:cTn id="798" dur="1" fill="hold">
                                          <p:stCondLst>
                                            <p:cond delay="2999"/>
                                          </p:stCondLst>
                                        </p:cTn>
                                        <p:tgtEl>
                                          <p:spTgt spid="16"/>
                                        </p:tgtEl>
                                        <p:attrNameLst>
                                          <p:attrName>style.visibility</p:attrName>
                                        </p:attrNameLst>
                                      </p:cBhvr>
                                      <p:to>
                                        <p:strVal val="hidden"/>
                                      </p:to>
                                    </p:set>
                                  </p:childTnLst>
                                </p:cTn>
                              </p:par>
                              <p:par>
                                <p:cTn id="799" presetID="3" presetClass="exit" presetSubtype="5" fill="hold" grpId="4" nodeType="withEffect">
                                  <p:stCondLst>
                                    <p:cond delay="0"/>
                                  </p:stCondLst>
                                  <p:childTnLst>
                                    <p:animEffect transition="out" filter="blinds(vertical)">
                                      <p:cBhvr>
                                        <p:cTn id="800" dur="3000"/>
                                        <p:tgtEl>
                                          <p:spTgt spid="17"/>
                                        </p:tgtEl>
                                      </p:cBhvr>
                                    </p:animEffect>
                                    <p:set>
                                      <p:cBhvr>
                                        <p:cTn id="801" dur="1" fill="hold">
                                          <p:stCondLst>
                                            <p:cond delay="2999"/>
                                          </p:stCondLst>
                                        </p:cTn>
                                        <p:tgtEl>
                                          <p:spTgt spid="17"/>
                                        </p:tgtEl>
                                        <p:attrNameLst>
                                          <p:attrName>style.visibility</p:attrName>
                                        </p:attrNameLst>
                                      </p:cBhvr>
                                      <p:to>
                                        <p:strVal val="hidden"/>
                                      </p:to>
                                    </p:set>
                                  </p:childTnLst>
                                </p:cTn>
                              </p:par>
                              <p:par>
                                <p:cTn id="802" presetID="3" presetClass="exit" presetSubtype="5" fill="hold" grpId="4" nodeType="withEffect">
                                  <p:stCondLst>
                                    <p:cond delay="0"/>
                                  </p:stCondLst>
                                  <p:childTnLst>
                                    <p:animEffect transition="out" filter="blinds(vertical)">
                                      <p:cBhvr>
                                        <p:cTn id="803" dur="3000"/>
                                        <p:tgtEl>
                                          <p:spTgt spid="18"/>
                                        </p:tgtEl>
                                      </p:cBhvr>
                                    </p:animEffect>
                                    <p:set>
                                      <p:cBhvr>
                                        <p:cTn id="804" dur="1" fill="hold">
                                          <p:stCondLst>
                                            <p:cond delay="2999"/>
                                          </p:stCondLst>
                                        </p:cTn>
                                        <p:tgtEl>
                                          <p:spTgt spid="18"/>
                                        </p:tgtEl>
                                        <p:attrNameLst>
                                          <p:attrName>style.visibility</p:attrName>
                                        </p:attrNameLst>
                                      </p:cBhvr>
                                      <p:to>
                                        <p:strVal val="hidden"/>
                                      </p:to>
                                    </p:set>
                                  </p:childTnLst>
                                </p:cTn>
                              </p:par>
                              <p:par>
                                <p:cTn id="805" presetID="3" presetClass="exit" presetSubtype="5" fill="hold" grpId="4" nodeType="withEffect">
                                  <p:stCondLst>
                                    <p:cond delay="0"/>
                                  </p:stCondLst>
                                  <p:childTnLst>
                                    <p:animEffect transition="out" filter="blinds(vertical)">
                                      <p:cBhvr>
                                        <p:cTn id="806" dur="3000"/>
                                        <p:tgtEl>
                                          <p:spTgt spid="19"/>
                                        </p:tgtEl>
                                      </p:cBhvr>
                                    </p:animEffect>
                                    <p:set>
                                      <p:cBhvr>
                                        <p:cTn id="807" dur="1" fill="hold">
                                          <p:stCondLst>
                                            <p:cond delay="2999"/>
                                          </p:stCondLst>
                                        </p:cTn>
                                        <p:tgtEl>
                                          <p:spTgt spid="19"/>
                                        </p:tgtEl>
                                        <p:attrNameLst>
                                          <p:attrName>style.visibility</p:attrName>
                                        </p:attrNameLst>
                                      </p:cBhvr>
                                      <p:to>
                                        <p:strVal val="hidden"/>
                                      </p:to>
                                    </p:set>
                                  </p:childTnLst>
                                </p:cTn>
                              </p:par>
                              <p:par>
                                <p:cTn id="808" presetID="3" presetClass="exit" presetSubtype="5" fill="hold" grpId="4" nodeType="withEffect">
                                  <p:stCondLst>
                                    <p:cond delay="0"/>
                                  </p:stCondLst>
                                  <p:childTnLst>
                                    <p:animEffect transition="out" filter="blinds(vertical)">
                                      <p:cBhvr>
                                        <p:cTn id="809" dur="3000"/>
                                        <p:tgtEl>
                                          <p:spTgt spid="20"/>
                                        </p:tgtEl>
                                      </p:cBhvr>
                                    </p:animEffect>
                                    <p:set>
                                      <p:cBhvr>
                                        <p:cTn id="810" dur="1" fill="hold">
                                          <p:stCondLst>
                                            <p:cond delay="2999"/>
                                          </p:stCondLst>
                                        </p:cTn>
                                        <p:tgtEl>
                                          <p:spTgt spid="20"/>
                                        </p:tgtEl>
                                        <p:attrNameLst>
                                          <p:attrName>style.visibility</p:attrName>
                                        </p:attrNameLst>
                                      </p:cBhvr>
                                      <p:to>
                                        <p:strVal val="hidden"/>
                                      </p:to>
                                    </p:set>
                                  </p:childTnLst>
                                </p:cTn>
                              </p:par>
                              <p:par>
                                <p:cTn id="811" presetID="3" presetClass="exit" presetSubtype="5" fill="hold" grpId="4" nodeType="withEffect">
                                  <p:stCondLst>
                                    <p:cond delay="0"/>
                                  </p:stCondLst>
                                  <p:childTnLst>
                                    <p:animEffect transition="out" filter="blinds(vertical)">
                                      <p:cBhvr>
                                        <p:cTn id="812" dur="3000"/>
                                        <p:tgtEl>
                                          <p:spTgt spid="21"/>
                                        </p:tgtEl>
                                      </p:cBhvr>
                                    </p:animEffect>
                                    <p:set>
                                      <p:cBhvr>
                                        <p:cTn id="813" dur="1" fill="hold">
                                          <p:stCondLst>
                                            <p:cond delay="2999"/>
                                          </p:stCondLst>
                                        </p:cTn>
                                        <p:tgtEl>
                                          <p:spTgt spid="21"/>
                                        </p:tgtEl>
                                        <p:attrNameLst>
                                          <p:attrName>style.visibility</p:attrName>
                                        </p:attrNameLst>
                                      </p:cBhvr>
                                      <p:to>
                                        <p:strVal val="hidden"/>
                                      </p:to>
                                    </p:set>
                                  </p:childTnLst>
                                </p:cTn>
                              </p:par>
                              <p:par>
                                <p:cTn id="814" presetID="3" presetClass="exit" presetSubtype="5" fill="hold" grpId="4" nodeType="withEffect">
                                  <p:stCondLst>
                                    <p:cond delay="0"/>
                                  </p:stCondLst>
                                  <p:childTnLst>
                                    <p:animEffect transition="out" filter="blinds(vertical)">
                                      <p:cBhvr>
                                        <p:cTn id="815" dur="3000"/>
                                        <p:tgtEl>
                                          <p:spTgt spid="22"/>
                                        </p:tgtEl>
                                      </p:cBhvr>
                                    </p:animEffect>
                                    <p:set>
                                      <p:cBhvr>
                                        <p:cTn id="816" dur="1" fill="hold">
                                          <p:stCondLst>
                                            <p:cond delay="2999"/>
                                          </p:stCondLst>
                                        </p:cTn>
                                        <p:tgtEl>
                                          <p:spTgt spid="22"/>
                                        </p:tgtEl>
                                        <p:attrNameLst>
                                          <p:attrName>style.visibility</p:attrName>
                                        </p:attrNameLst>
                                      </p:cBhvr>
                                      <p:to>
                                        <p:strVal val="hidden"/>
                                      </p:to>
                                    </p:set>
                                  </p:childTnLst>
                                </p:cTn>
                              </p:par>
                              <p:par>
                                <p:cTn id="817" presetID="3" presetClass="exit" presetSubtype="5" fill="hold" grpId="4" nodeType="withEffect">
                                  <p:stCondLst>
                                    <p:cond delay="0"/>
                                  </p:stCondLst>
                                  <p:childTnLst>
                                    <p:animEffect transition="out" filter="blinds(vertical)">
                                      <p:cBhvr>
                                        <p:cTn id="818" dur="3000"/>
                                        <p:tgtEl>
                                          <p:spTgt spid="23"/>
                                        </p:tgtEl>
                                      </p:cBhvr>
                                    </p:animEffect>
                                    <p:set>
                                      <p:cBhvr>
                                        <p:cTn id="819" dur="1" fill="hold">
                                          <p:stCondLst>
                                            <p:cond delay="2999"/>
                                          </p:stCondLst>
                                        </p:cTn>
                                        <p:tgtEl>
                                          <p:spTgt spid="23"/>
                                        </p:tgtEl>
                                        <p:attrNameLst>
                                          <p:attrName>style.visibility</p:attrName>
                                        </p:attrNameLst>
                                      </p:cBhvr>
                                      <p:to>
                                        <p:strVal val="hidden"/>
                                      </p:to>
                                    </p:set>
                                  </p:childTnLst>
                                </p:cTn>
                              </p:par>
                              <p:par>
                                <p:cTn id="820" presetID="3" presetClass="exit" presetSubtype="5" fill="hold" grpId="4" nodeType="withEffect">
                                  <p:stCondLst>
                                    <p:cond delay="0"/>
                                  </p:stCondLst>
                                  <p:childTnLst>
                                    <p:animEffect transition="out" filter="blinds(vertical)">
                                      <p:cBhvr>
                                        <p:cTn id="821" dur="3000"/>
                                        <p:tgtEl>
                                          <p:spTgt spid="57"/>
                                        </p:tgtEl>
                                      </p:cBhvr>
                                    </p:animEffect>
                                    <p:set>
                                      <p:cBhvr>
                                        <p:cTn id="822" dur="1" fill="hold">
                                          <p:stCondLst>
                                            <p:cond delay="2999"/>
                                          </p:stCondLst>
                                        </p:cTn>
                                        <p:tgtEl>
                                          <p:spTgt spid="57"/>
                                        </p:tgtEl>
                                        <p:attrNameLst>
                                          <p:attrName>style.visibility</p:attrName>
                                        </p:attrNameLst>
                                      </p:cBhvr>
                                      <p:to>
                                        <p:strVal val="hidden"/>
                                      </p:to>
                                    </p:set>
                                  </p:childTnLst>
                                </p:cTn>
                              </p:par>
                              <p:par>
                                <p:cTn id="823" presetID="3" presetClass="exit" presetSubtype="5" fill="hold" grpId="4" nodeType="withEffect">
                                  <p:stCondLst>
                                    <p:cond delay="0"/>
                                  </p:stCondLst>
                                  <p:childTnLst>
                                    <p:animEffect transition="out" filter="blinds(vertical)">
                                      <p:cBhvr>
                                        <p:cTn id="824" dur="3000"/>
                                        <p:tgtEl>
                                          <p:spTgt spid="58"/>
                                        </p:tgtEl>
                                      </p:cBhvr>
                                    </p:animEffect>
                                    <p:set>
                                      <p:cBhvr>
                                        <p:cTn id="825" dur="1" fill="hold">
                                          <p:stCondLst>
                                            <p:cond delay="2999"/>
                                          </p:stCondLst>
                                        </p:cTn>
                                        <p:tgtEl>
                                          <p:spTgt spid="58"/>
                                        </p:tgtEl>
                                        <p:attrNameLst>
                                          <p:attrName>style.visibility</p:attrName>
                                        </p:attrNameLst>
                                      </p:cBhvr>
                                      <p:to>
                                        <p:strVal val="hidden"/>
                                      </p:to>
                                    </p:set>
                                  </p:childTnLst>
                                </p:cTn>
                              </p:par>
                              <p:par>
                                <p:cTn id="826" presetID="3" presetClass="exit" presetSubtype="5" fill="hold" grpId="4" nodeType="withEffect">
                                  <p:stCondLst>
                                    <p:cond delay="0"/>
                                  </p:stCondLst>
                                  <p:childTnLst>
                                    <p:animEffect transition="out" filter="blinds(vertical)">
                                      <p:cBhvr>
                                        <p:cTn id="827" dur="3000"/>
                                        <p:tgtEl>
                                          <p:spTgt spid="59"/>
                                        </p:tgtEl>
                                      </p:cBhvr>
                                    </p:animEffect>
                                    <p:set>
                                      <p:cBhvr>
                                        <p:cTn id="828" dur="1" fill="hold">
                                          <p:stCondLst>
                                            <p:cond delay="2999"/>
                                          </p:stCondLst>
                                        </p:cTn>
                                        <p:tgtEl>
                                          <p:spTgt spid="59"/>
                                        </p:tgtEl>
                                        <p:attrNameLst>
                                          <p:attrName>style.visibility</p:attrName>
                                        </p:attrNameLst>
                                      </p:cBhvr>
                                      <p:to>
                                        <p:strVal val="hidden"/>
                                      </p:to>
                                    </p:set>
                                  </p:childTnLst>
                                </p:cTn>
                              </p:par>
                              <p:par>
                                <p:cTn id="829" presetID="3" presetClass="exit" presetSubtype="5" fill="hold" grpId="4" nodeType="withEffect">
                                  <p:stCondLst>
                                    <p:cond delay="0"/>
                                  </p:stCondLst>
                                  <p:childTnLst>
                                    <p:animEffect transition="out" filter="blinds(vertical)">
                                      <p:cBhvr>
                                        <p:cTn id="830" dur="3000"/>
                                        <p:tgtEl>
                                          <p:spTgt spid="60"/>
                                        </p:tgtEl>
                                      </p:cBhvr>
                                    </p:animEffect>
                                    <p:set>
                                      <p:cBhvr>
                                        <p:cTn id="831" dur="1" fill="hold">
                                          <p:stCondLst>
                                            <p:cond delay="2999"/>
                                          </p:stCondLst>
                                        </p:cTn>
                                        <p:tgtEl>
                                          <p:spTgt spid="60"/>
                                        </p:tgtEl>
                                        <p:attrNameLst>
                                          <p:attrName>style.visibility</p:attrName>
                                        </p:attrNameLst>
                                      </p:cBhvr>
                                      <p:to>
                                        <p:strVal val="hidden"/>
                                      </p:to>
                                    </p:set>
                                  </p:childTnLst>
                                </p:cTn>
                              </p:par>
                              <p:par>
                                <p:cTn id="832" presetID="3" presetClass="exit" presetSubtype="5" fill="hold" grpId="4" nodeType="withEffect">
                                  <p:stCondLst>
                                    <p:cond delay="0"/>
                                  </p:stCondLst>
                                  <p:childTnLst>
                                    <p:animEffect transition="out" filter="blinds(vertical)">
                                      <p:cBhvr>
                                        <p:cTn id="833" dur="3000"/>
                                        <p:tgtEl>
                                          <p:spTgt spid="61"/>
                                        </p:tgtEl>
                                      </p:cBhvr>
                                    </p:animEffect>
                                    <p:set>
                                      <p:cBhvr>
                                        <p:cTn id="834" dur="1" fill="hold">
                                          <p:stCondLst>
                                            <p:cond delay="2999"/>
                                          </p:stCondLst>
                                        </p:cTn>
                                        <p:tgtEl>
                                          <p:spTgt spid="61"/>
                                        </p:tgtEl>
                                        <p:attrNameLst>
                                          <p:attrName>style.visibility</p:attrName>
                                        </p:attrNameLst>
                                      </p:cBhvr>
                                      <p:to>
                                        <p:strVal val="hidden"/>
                                      </p:to>
                                    </p:set>
                                  </p:childTnLst>
                                </p:cTn>
                              </p:par>
                              <p:par>
                                <p:cTn id="835" presetID="3" presetClass="exit" presetSubtype="5" fill="hold" grpId="4" nodeType="withEffect">
                                  <p:stCondLst>
                                    <p:cond delay="0"/>
                                  </p:stCondLst>
                                  <p:childTnLst>
                                    <p:animEffect transition="out" filter="blinds(vertical)">
                                      <p:cBhvr>
                                        <p:cTn id="836" dur="3000"/>
                                        <p:tgtEl>
                                          <p:spTgt spid="62"/>
                                        </p:tgtEl>
                                      </p:cBhvr>
                                    </p:animEffect>
                                    <p:set>
                                      <p:cBhvr>
                                        <p:cTn id="837" dur="1" fill="hold">
                                          <p:stCondLst>
                                            <p:cond delay="2999"/>
                                          </p:stCondLst>
                                        </p:cTn>
                                        <p:tgtEl>
                                          <p:spTgt spid="62"/>
                                        </p:tgtEl>
                                        <p:attrNameLst>
                                          <p:attrName>style.visibility</p:attrName>
                                        </p:attrNameLst>
                                      </p:cBhvr>
                                      <p:to>
                                        <p:strVal val="hidden"/>
                                      </p:to>
                                    </p:set>
                                  </p:childTnLst>
                                </p:cTn>
                              </p:par>
                              <p:par>
                                <p:cTn id="838" presetID="3" presetClass="exit" presetSubtype="5" fill="hold" grpId="4" nodeType="withEffect">
                                  <p:stCondLst>
                                    <p:cond delay="0"/>
                                  </p:stCondLst>
                                  <p:childTnLst>
                                    <p:animEffect transition="out" filter="blinds(vertical)">
                                      <p:cBhvr>
                                        <p:cTn id="839" dur="3000"/>
                                        <p:tgtEl>
                                          <p:spTgt spid="63"/>
                                        </p:tgtEl>
                                      </p:cBhvr>
                                    </p:animEffect>
                                    <p:set>
                                      <p:cBhvr>
                                        <p:cTn id="840" dur="1" fill="hold">
                                          <p:stCondLst>
                                            <p:cond delay="2999"/>
                                          </p:stCondLst>
                                        </p:cTn>
                                        <p:tgtEl>
                                          <p:spTgt spid="63"/>
                                        </p:tgtEl>
                                        <p:attrNameLst>
                                          <p:attrName>style.visibility</p:attrName>
                                        </p:attrNameLst>
                                      </p:cBhvr>
                                      <p:to>
                                        <p:strVal val="hidden"/>
                                      </p:to>
                                    </p:set>
                                  </p:childTnLst>
                                </p:cTn>
                              </p:par>
                              <p:par>
                                <p:cTn id="841" presetID="3" presetClass="exit" presetSubtype="5" fill="hold" grpId="4" nodeType="withEffect">
                                  <p:stCondLst>
                                    <p:cond delay="0"/>
                                  </p:stCondLst>
                                  <p:childTnLst>
                                    <p:animEffect transition="out" filter="blinds(vertical)">
                                      <p:cBhvr>
                                        <p:cTn id="842" dur="3000"/>
                                        <p:tgtEl>
                                          <p:spTgt spid="64"/>
                                        </p:tgtEl>
                                      </p:cBhvr>
                                    </p:animEffect>
                                    <p:set>
                                      <p:cBhvr>
                                        <p:cTn id="843" dur="1" fill="hold">
                                          <p:stCondLst>
                                            <p:cond delay="2999"/>
                                          </p:stCondLst>
                                        </p:cTn>
                                        <p:tgtEl>
                                          <p:spTgt spid="64"/>
                                        </p:tgtEl>
                                        <p:attrNameLst>
                                          <p:attrName>style.visibility</p:attrName>
                                        </p:attrNameLst>
                                      </p:cBhvr>
                                      <p:to>
                                        <p:strVal val="hidden"/>
                                      </p:to>
                                    </p:set>
                                  </p:childTnLst>
                                </p:cTn>
                              </p:par>
                              <p:par>
                                <p:cTn id="844" presetID="3" presetClass="exit" presetSubtype="5" fill="hold" grpId="4" nodeType="withEffect">
                                  <p:stCondLst>
                                    <p:cond delay="0"/>
                                  </p:stCondLst>
                                  <p:childTnLst>
                                    <p:animEffect transition="out" filter="blinds(vertical)">
                                      <p:cBhvr>
                                        <p:cTn id="845" dur="3000"/>
                                        <p:tgtEl>
                                          <p:spTgt spid="65"/>
                                        </p:tgtEl>
                                      </p:cBhvr>
                                    </p:animEffect>
                                    <p:set>
                                      <p:cBhvr>
                                        <p:cTn id="846" dur="1" fill="hold">
                                          <p:stCondLst>
                                            <p:cond delay="2999"/>
                                          </p:stCondLst>
                                        </p:cTn>
                                        <p:tgtEl>
                                          <p:spTgt spid="65"/>
                                        </p:tgtEl>
                                        <p:attrNameLst>
                                          <p:attrName>style.visibility</p:attrName>
                                        </p:attrNameLst>
                                      </p:cBhvr>
                                      <p:to>
                                        <p:strVal val="hidden"/>
                                      </p:to>
                                    </p:set>
                                  </p:childTnLst>
                                </p:cTn>
                              </p:par>
                              <p:par>
                                <p:cTn id="847" presetID="3" presetClass="exit" presetSubtype="5" fill="hold" grpId="4" nodeType="withEffect">
                                  <p:stCondLst>
                                    <p:cond delay="0"/>
                                  </p:stCondLst>
                                  <p:childTnLst>
                                    <p:animEffect transition="out" filter="blinds(vertical)">
                                      <p:cBhvr>
                                        <p:cTn id="848" dur="3000"/>
                                        <p:tgtEl>
                                          <p:spTgt spid="66"/>
                                        </p:tgtEl>
                                      </p:cBhvr>
                                    </p:animEffect>
                                    <p:set>
                                      <p:cBhvr>
                                        <p:cTn id="849" dur="1" fill="hold">
                                          <p:stCondLst>
                                            <p:cond delay="2999"/>
                                          </p:stCondLst>
                                        </p:cTn>
                                        <p:tgtEl>
                                          <p:spTgt spid="66"/>
                                        </p:tgtEl>
                                        <p:attrNameLst>
                                          <p:attrName>style.visibility</p:attrName>
                                        </p:attrNameLst>
                                      </p:cBhvr>
                                      <p:to>
                                        <p:strVal val="hidden"/>
                                      </p:to>
                                    </p:set>
                                  </p:childTnLst>
                                </p:cTn>
                              </p:par>
                              <p:par>
                                <p:cTn id="850" presetID="3" presetClass="exit" presetSubtype="5" fill="hold" grpId="4" nodeType="withEffect">
                                  <p:stCondLst>
                                    <p:cond delay="0"/>
                                  </p:stCondLst>
                                  <p:childTnLst>
                                    <p:animEffect transition="out" filter="blinds(vertical)">
                                      <p:cBhvr>
                                        <p:cTn id="851" dur="3000"/>
                                        <p:tgtEl>
                                          <p:spTgt spid="67"/>
                                        </p:tgtEl>
                                      </p:cBhvr>
                                    </p:animEffect>
                                    <p:set>
                                      <p:cBhvr>
                                        <p:cTn id="852" dur="1" fill="hold">
                                          <p:stCondLst>
                                            <p:cond delay="2999"/>
                                          </p:stCondLst>
                                        </p:cTn>
                                        <p:tgtEl>
                                          <p:spTgt spid="67"/>
                                        </p:tgtEl>
                                        <p:attrNameLst>
                                          <p:attrName>style.visibility</p:attrName>
                                        </p:attrNameLst>
                                      </p:cBhvr>
                                      <p:to>
                                        <p:strVal val="hidden"/>
                                      </p:to>
                                    </p:set>
                                  </p:childTnLst>
                                </p:cTn>
                              </p:par>
                              <p:par>
                                <p:cTn id="853" presetID="3" presetClass="exit" presetSubtype="5" fill="hold" grpId="4" nodeType="withEffect">
                                  <p:stCondLst>
                                    <p:cond delay="0"/>
                                  </p:stCondLst>
                                  <p:childTnLst>
                                    <p:animEffect transition="out" filter="blinds(vertical)">
                                      <p:cBhvr>
                                        <p:cTn id="854" dur="3000"/>
                                        <p:tgtEl>
                                          <p:spTgt spid="68"/>
                                        </p:tgtEl>
                                      </p:cBhvr>
                                    </p:animEffect>
                                    <p:set>
                                      <p:cBhvr>
                                        <p:cTn id="855" dur="1" fill="hold">
                                          <p:stCondLst>
                                            <p:cond delay="2999"/>
                                          </p:stCondLst>
                                        </p:cTn>
                                        <p:tgtEl>
                                          <p:spTgt spid="68"/>
                                        </p:tgtEl>
                                        <p:attrNameLst>
                                          <p:attrName>style.visibility</p:attrName>
                                        </p:attrNameLst>
                                      </p:cBhvr>
                                      <p:to>
                                        <p:strVal val="hidden"/>
                                      </p:to>
                                    </p:set>
                                  </p:childTnLst>
                                </p:cTn>
                              </p:par>
                              <p:par>
                                <p:cTn id="856" presetID="3" presetClass="exit" presetSubtype="5" fill="hold" grpId="4" nodeType="withEffect">
                                  <p:stCondLst>
                                    <p:cond delay="0"/>
                                  </p:stCondLst>
                                  <p:childTnLst>
                                    <p:animEffect transition="out" filter="blinds(vertical)">
                                      <p:cBhvr>
                                        <p:cTn id="857" dur="3000"/>
                                        <p:tgtEl>
                                          <p:spTgt spid="69"/>
                                        </p:tgtEl>
                                      </p:cBhvr>
                                    </p:animEffect>
                                    <p:set>
                                      <p:cBhvr>
                                        <p:cTn id="858" dur="1" fill="hold">
                                          <p:stCondLst>
                                            <p:cond delay="2999"/>
                                          </p:stCondLst>
                                        </p:cTn>
                                        <p:tgtEl>
                                          <p:spTgt spid="69"/>
                                        </p:tgtEl>
                                        <p:attrNameLst>
                                          <p:attrName>style.visibility</p:attrName>
                                        </p:attrNameLst>
                                      </p:cBhvr>
                                      <p:to>
                                        <p:strVal val="hidden"/>
                                      </p:to>
                                    </p:set>
                                  </p:childTnLst>
                                </p:cTn>
                              </p:par>
                              <p:par>
                                <p:cTn id="859" presetID="3" presetClass="exit" presetSubtype="5" fill="hold" grpId="4" nodeType="withEffect">
                                  <p:stCondLst>
                                    <p:cond delay="0"/>
                                  </p:stCondLst>
                                  <p:childTnLst>
                                    <p:animEffect transition="out" filter="blinds(vertical)">
                                      <p:cBhvr>
                                        <p:cTn id="860" dur="3000"/>
                                        <p:tgtEl>
                                          <p:spTgt spid="70"/>
                                        </p:tgtEl>
                                      </p:cBhvr>
                                    </p:animEffect>
                                    <p:set>
                                      <p:cBhvr>
                                        <p:cTn id="861" dur="1" fill="hold">
                                          <p:stCondLst>
                                            <p:cond delay="2999"/>
                                          </p:stCondLst>
                                        </p:cTn>
                                        <p:tgtEl>
                                          <p:spTgt spid="70"/>
                                        </p:tgtEl>
                                        <p:attrNameLst>
                                          <p:attrName>style.visibility</p:attrName>
                                        </p:attrNameLst>
                                      </p:cBhvr>
                                      <p:to>
                                        <p:strVal val="hidden"/>
                                      </p:to>
                                    </p:set>
                                  </p:childTnLst>
                                </p:cTn>
                              </p:par>
                              <p:par>
                                <p:cTn id="862" presetID="3" presetClass="exit" presetSubtype="5" fill="hold" grpId="4" nodeType="withEffect">
                                  <p:stCondLst>
                                    <p:cond delay="0"/>
                                  </p:stCondLst>
                                  <p:childTnLst>
                                    <p:animEffect transition="out" filter="blinds(vertical)">
                                      <p:cBhvr>
                                        <p:cTn id="863" dur="3000"/>
                                        <p:tgtEl>
                                          <p:spTgt spid="71"/>
                                        </p:tgtEl>
                                      </p:cBhvr>
                                    </p:animEffect>
                                    <p:set>
                                      <p:cBhvr>
                                        <p:cTn id="864" dur="1" fill="hold">
                                          <p:stCondLst>
                                            <p:cond delay="2999"/>
                                          </p:stCondLst>
                                        </p:cTn>
                                        <p:tgtEl>
                                          <p:spTgt spid="71"/>
                                        </p:tgtEl>
                                        <p:attrNameLst>
                                          <p:attrName>style.visibility</p:attrName>
                                        </p:attrNameLst>
                                      </p:cBhvr>
                                      <p:to>
                                        <p:strVal val="hidden"/>
                                      </p:to>
                                    </p:set>
                                  </p:childTnLst>
                                </p:cTn>
                              </p:par>
                              <p:par>
                                <p:cTn id="865" presetID="3" presetClass="exit" presetSubtype="5" fill="hold" grpId="4" nodeType="withEffect">
                                  <p:stCondLst>
                                    <p:cond delay="0"/>
                                  </p:stCondLst>
                                  <p:childTnLst>
                                    <p:animEffect transition="out" filter="blinds(vertical)">
                                      <p:cBhvr>
                                        <p:cTn id="866" dur="3000"/>
                                        <p:tgtEl>
                                          <p:spTgt spid="72"/>
                                        </p:tgtEl>
                                      </p:cBhvr>
                                    </p:animEffect>
                                    <p:set>
                                      <p:cBhvr>
                                        <p:cTn id="867" dur="1" fill="hold">
                                          <p:stCondLst>
                                            <p:cond delay="2999"/>
                                          </p:stCondLst>
                                        </p:cTn>
                                        <p:tgtEl>
                                          <p:spTgt spid="72"/>
                                        </p:tgtEl>
                                        <p:attrNameLst>
                                          <p:attrName>style.visibility</p:attrName>
                                        </p:attrNameLst>
                                      </p:cBhvr>
                                      <p:to>
                                        <p:strVal val="hidden"/>
                                      </p:to>
                                    </p:set>
                                  </p:childTnLst>
                                </p:cTn>
                              </p:par>
                              <p:par>
                                <p:cTn id="868" presetID="2" presetClass="exit" presetSubtype="8" fill="hold" grpId="3" nodeType="withEffect">
                                  <p:stCondLst>
                                    <p:cond delay="0"/>
                                  </p:stCondLst>
                                  <p:childTnLst>
                                    <p:anim calcmode="lin" valueType="num">
                                      <p:cBhvr additive="base">
                                        <p:cTn id="869" dur="3000"/>
                                        <p:tgtEl>
                                          <p:spTgt spid="6"/>
                                        </p:tgtEl>
                                        <p:attrNameLst>
                                          <p:attrName>ppt_x</p:attrName>
                                        </p:attrNameLst>
                                      </p:cBhvr>
                                      <p:tavLst>
                                        <p:tav tm="0">
                                          <p:val>
                                            <p:strVal val="ppt_x"/>
                                          </p:val>
                                        </p:tav>
                                        <p:tav tm="100000">
                                          <p:val>
                                            <p:strVal val="0-ppt_w/2"/>
                                          </p:val>
                                        </p:tav>
                                      </p:tavLst>
                                    </p:anim>
                                    <p:anim calcmode="lin" valueType="num">
                                      <p:cBhvr additive="base">
                                        <p:cTn id="870" dur="3000"/>
                                        <p:tgtEl>
                                          <p:spTgt spid="6"/>
                                        </p:tgtEl>
                                        <p:attrNameLst>
                                          <p:attrName>ppt_y</p:attrName>
                                        </p:attrNameLst>
                                      </p:cBhvr>
                                      <p:tavLst>
                                        <p:tav tm="0">
                                          <p:val>
                                            <p:strVal val="ppt_y"/>
                                          </p:val>
                                        </p:tav>
                                        <p:tav tm="100000">
                                          <p:val>
                                            <p:strVal val="ppt_y"/>
                                          </p:val>
                                        </p:tav>
                                      </p:tavLst>
                                    </p:anim>
                                    <p:set>
                                      <p:cBhvr>
                                        <p:cTn id="871" dur="1" fill="hold">
                                          <p:stCondLst>
                                            <p:cond delay="2999"/>
                                          </p:stCondLst>
                                        </p:cTn>
                                        <p:tgtEl>
                                          <p:spTgt spid="6"/>
                                        </p:tgtEl>
                                        <p:attrNameLst>
                                          <p:attrName>style.visibility</p:attrName>
                                        </p:attrNameLst>
                                      </p:cBhvr>
                                      <p:to>
                                        <p:strVal val="hidden"/>
                                      </p:to>
                                    </p:set>
                                  </p:childTnLst>
                                </p:cTn>
                              </p:par>
                              <p:par>
                                <p:cTn id="872" presetID="2" presetClass="exit" presetSubtype="8" fill="hold" grpId="3" nodeType="withEffect">
                                  <p:stCondLst>
                                    <p:cond delay="0"/>
                                  </p:stCondLst>
                                  <p:childTnLst>
                                    <p:anim calcmode="lin" valueType="num">
                                      <p:cBhvr additive="base">
                                        <p:cTn id="873" dur="3000"/>
                                        <p:tgtEl>
                                          <p:spTgt spid="24"/>
                                        </p:tgtEl>
                                        <p:attrNameLst>
                                          <p:attrName>ppt_x</p:attrName>
                                        </p:attrNameLst>
                                      </p:cBhvr>
                                      <p:tavLst>
                                        <p:tav tm="0">
                                          <p:val>
                                            <p:strVal val="ppt_x"/>
                                          </p:val>
                                        </p:tav>
                                        <p:tav tm="100000">
                                          <p:val>
                                            <p:strVal val="0-ppt_w/2"/>
                                          </p:val>
                                        </p:tav>
                                      </p:tavLst>
                                    </p:anim>
                                    <p:anim calcmode="lin" valueType="num">
                                      <p:cBhvr additive="base">
                                        <p:cTn id="874" dur="3000"/>
                                        <p:tgtEl>
                                          <p:spTgt spid="24"/>
                                        </p:tgtEl>
                                        <p:attrNameLst>
                                          <p:attrName>ppt_y</p:attrName>
                                        </p:attrNameLst>
                                      </p:cBhvr>
                                      <p:tavLst>
                                        <p:tav tm="0">
                                          <p:val>
                                            <p:strVal val="ppt_y"/>
                                          </p:val>
                                        </p:tav>
                                        <p:tav tm="100000">
                                          <p:val>
                                            <p:strVal val="ppt_y"/>
                                          </p:val>
                                        </p:tav>
                                      </p:tavLst>
                                    </p:anim>
                                    <p:set>
                                      <p:cBhvr>
                                        <p:cTn id="875" dur="1" fill="hold">
                                          <p:stCondLst>
                                            <p:cond delay="2999"/>
                                          </p:stCondLst>
                                        </p:cTn>
                                        <p:tgtEl>
                                          <p:spTgt spid="24"/>
                                        </p:tgtEl>
                                        <p:attrNameLst>
                                          <p:attrName>style.visibility</p:attrName>
                                        </p:attrNameLst>
                                      </p:cBhvr>
                                      <p:to>
                                        <p:strVal val="hidden"/>
                                      </p:to>
                                    </p:set>
                                  </p:childTnLst>
                                </p:cTn>
                              </p:par>
                              <p:par>
                                <p:cTn id="876" presetID="2" presetClass="exit" presetSubtype="8" fill="hold" grpId="3" nodeType="withEffect">
                                  <p:stCondLst>
                                    <p:cond delay="0"/>
                                  </p:stCondLst>
                                  <p:childTnLst>
                                    <p:anim calcmode="lin" valueType="num">
                                      <p:cBhvr additive="base">
                                        <p:cTn id="877" dur="3000"/>
                                        <p:tgtEl>
                                          <p:spTgt spid="25"/>
                                        </p:tgtEl>
                                        <p:attrNameLst>
                                          <p:attrName>ppt_x</p:attrName>
                                        </p:attrNameLst>
                                      </p:cBhvr>
                                      <p:tavLst>
                                        <p:tav tm="0">
                                          <p:val>
                                            <p:strVal val="ppt_x"/>
                                          </p:val>
                                        </p:tav>
                                        <p:tav tm="100000">
                                          <p:val>
                                            <p:strVal val="0-ppt_w/2"/>
                                          </p:val>
                                        </p:tav>
                                      </p:tavLst>
                                    </p:anim>
                                    <p:anim calcmode="lin" valueType="num">
                                      <p:cBhvr additive="base">
                                        <p:cTn id="878" dur="3000"/>
                                        <p:tgtEl>
                                          <p:spTgt spid="25"/>
                                        </p:tgtEl>
                                        <p:attrNameLst>
                                          <p:attrName>ppt_y</p:attrName>
                                        </p:attrNameLst>
                                      </p:cBhvr>
                                      <p:tavLst>
                                        <p:tav tm="0">
                                          <p:val>
                                            <p:strVal val="ppt_y"/>
                                          </p:val>
                                        </p:tav>
                                        <p:tav tm="100000">
                                          <p:val>
                                            <p:strVal val="ppt_y"/>
                                          </p:val>
                                        </p:tav>
                                      </p:tavLst>
                                    </p:anim>
                                    <p:set>
                                      <p:cBhvr>
                                        <p:cTn id="879" dur="1" fill="hold">
                                          <p:stCondLst>
                                            <p:cond delay="2999"/>
                                          </p:stCondLst>
                                        </p:cTn>
                                        <p:tgtEl>
                                          <p:spTgt spid="25"/>
                                        </p:tgtEl>
                                        <p:attrNameLst>
                                          <p:attrName>style.visibility</p:attrName>
                                        </p:attrNameLst>
                                      </p:cBhvr>
                                      <p:to>
                                        <p:strVal val="hidden"/>
                                      </p:to>
                                    </p:set>
                                  </p:childTnLst>
                                </p:cTn>
                              </p:par>
                              <p:par>
                                <p:cTn id="880" presetID="2" presetClass="exit" presetSubtype="8" fill="hold" grpId="3" nodeType="withEffect">
                                  <p:stCondLst>
                                    <p:cond delay="0"/>
                                  </p:stCondLst>
                                  <p:childTnLst>
                                    <p:anim calcmode="lin" valueType="num">
                                      <p:cBhvr additive="base">
                                        <p:cTn id="881" dur="3000"/>
                                        <p:tgtEl>
                                          <p:spTgt spid="26"/>
                                        </p:tgtEl>
                                        <p:attrNameLst>
                                          <p:attrName>ppt_x</p:attrName>
                                        </p:attrNameLst>
                                      </p:cBhvr>
                                      <p:tavLst>
                                        <p:tav tm="0">
                                          <p:val>
                                            <p:strVal val="ppt_x"/>
                                          </p:val>
                                        </p:tav>
                                        <p:tav tm="100000">
                                          <p:val>
                                            <p:strVal val="0-ppt_w/2"/>
                                          </p:val>
                                        </p:tav>
                                      </p:tavLst>
                                    </p:anim>
                                    <p:anim calcmode="lin" valueType="num">
                                      <p:cBhvr additive="base">
                                        <p:cTn id="882" dur="3000"/>
                                        <p:tgtEl>
                                          <p:spTgt spid="26"/>
                                        </p:tgtEl>
                                        <p:attrNameLst>
                                          <p:attrName>ppt_y</p:attrName>
                                        </p:attrNameLst>
                                      </p:cBhvr>
                                      <p:tavLst>
                                        <p:tav tm="0">
                                          <p:val>
                                            <p:strVal val="ppt_y"/>
                                          </p:val>
                                        </p:tav>
                                        <p:tav tm="100000">
                                          <p:val>
                                            <p:strVal val="ppt_y"/>
                                          </p:val>
                                        </p:tav>
                                      </p:tavLst>
                                    </p:anim>
                                    <p:set>
                                      <p:cBhvr>
                                        <p:cTn id="883" dur="1" fill="hold">
                                          <p:stCondLst>
                                            <p:cond delay="2999"/>
                                          </p:stCondLst>
                                        </p:cTn>
                                        <p:tgtEl>
                                          <p:spTgt spid="26"/>
                                        </p:tgtEl>
                                        <p:attrNameLst>
                                          <p:attrName>style.visibility</p:attrName>
                                        </p:attrNameLst>
                                      </p:cBhvr>
                                      <p:to>
                                        <p:strVal val="hidden"/>
                                      </p:to>
                                    </p:set>
                                  </p:childTnLst>
                                </p:cTn>
                              </p:par>
                              <p:par>
                                <p:cTn id="884" presetID="2" presetClass="exit" presetSubtype="8" fill="hold" grpId="3" nodeType="withEffect">
                                  <p:stCondLst>
                                    <p:cond delay="0"/>
                                  </p:stCondLst>
                                  <p:childTnLst>
                                    <p:anim calcmode="lin" valueType="num">
                                      <p:cBhvr additive="base">
                                        <p:cTn id="885" dur="3000"/>
                                        <p:tgtEl>
                                          <p:spTgt spid="27"/>
                                        </p:tgtEl>
                                        <p:attrNameLst>
                                          <p:attrName>ppt_x</p:attrName>
                                        </p:attrNameLst>
                                      </p:cBhvr>
                                      <p:tavLst>
                                        <p:tav tm="0">
                                          <p:val>
                                            <p:strVal val="ppt_x"/>
                                          </p:val>
                                        </p:tav>
                                        <p:tav tm="100000">
                                          <p:val>
                                            <p:strVal val="0-ppt_w/2"/>
                                          </p:val>
                                        </p:tav>
                                      </p:tavLst>
                                    </p:anim>
                                    <p:anim calcmode="lin" valueType="num">
                                      <p:cBhvr additive="base">
                                        <p:cTn id="886" dur="3000"/>
                                        <p:tgtEl>
                                          <p:spTgt spid="27"/>
                                        </p:tgtEl>
                                        <p:attrNameLst>
                                          <p:attrName>ppt_y</p:attrName>
                                        </p:attrNameLst>
                                      </p:cBhvr>
                                      <p:tavLst>
                                        <p:tav tm="0">
                                          <p:val>
                                            <p:strVal val="ppt_y"/>
                                          </p:val>
                                        </p:tav>
                                        <p:tav tm="100000">
                                          <p:val>
                                            <p:strVal val="ppt_y"/>
                                          </p:val>
                                        </p:tav>
                                      </p:tavLst>
                                    </p:anim>
                                    <p:set>
                                      <p:cBhvr>
                                        <p:cTn id="887" dur="1" fill="hold">
                                          <p:stCondLst>
                                            <p:cond delay="2999"/>
                                          </p:stCondLst>
                                        </p:cTn>
                                        <p:tgtEl>
                                          <p:spTgt spid="27"/>
                                        </p:tgtEl>
                                        <p:attrNameLst>
                                          <p:attrName>style.visibility</p:attrName>
                                        </p:attrNameLst>
                                      </p:cBhvr>
                                      <p:to>
                                        <p:strVal val="hidden"/>
                                      </p:to>
                                    </p:set>
                                  </p:childTnLst>
                                </p:cTn>
                              </p:par>
                              <p:par>
                                <p:cTn id="888" presetID="2" presetClass="exit" presetSubtype="8" fill="hold" grpId="3" nodeType="withEffect">
                                  <p:stCondLst>
                                    <p:cond delay="0"/>
                                  </p:stCondLst>
                                  <p:childTnLst>
                                    <p:anim calcmode="lin" valueType="num">
                                      <p:cBhvr additive="base">
                                        <p:cTn id="889" dur="3000"/>
                                        <p:tgtEl>
                                          <p:spTgt spid="28"/>
                                        </p:tgtEl>
                                        <p:attrNameLst>
                                          <p:attrName>ppt_x</p:attrName>
                                        </p:attrNameLst>
                                      </p:cBhvr>
                                      <p:tavLst>
                                        <p:tav tm="0">
                                          <p:val>
                                            <p:strVal val="ppt_x"/>
                                          </p:val>
                                        </p:tav>
                                        <p:tav tm="100000">
                                          <p:val>
                                            <p:strVal val="0-ppt_w/2"/>
                                          </p:val>
                                        </p:tav>
                                      </p:tavLst>
                                    </p:anim>
                                    <p:anim calcmode="lin" valueType="num">
                                      <p:cBhvr additive="base">
                                        <p:cTn id="890" dur="3000"/>
                                        <p:tgtEl>
                                          <p:spTgt spid="28"/>
                                        </p:tgtEl>
                                        <p:attrNameLst>
                                          <p:attrName>ppt_y</p:attrName>
                                        </p:attrNameLst>
                                      </p:cBhvr>
                                      <p:tavLst>
                                        <p:tav tm="0">
                                          <p:val>
                                            <p:strVal val="ppt_y"/>
                                          </p:val>
                                        </p:tav>
                                        <p:tav tm="100000">
                                          <p:val>
                                            <p:strVal val="ppt_y"/>
                                          </p:val>
                                        </p:tav>
                                      </p:tavLst>
                                    </p:anim>
                                    <p:set>
                                      <p:cBhvr>
                                        <p:cTn id="891" dur="1" fill="hold">
                                          <p:stCondLst>
                                            <p:cond delay="2999"/>
                                          </p:stCondLst>
                                        </p:cTn>
                                        <p:tgtEl>
                                          <p:spTgt spid="28"/>
                                        </p:tgtEl>
                                        <p:attrNameLst>
                                          <p:attrName>style.visibility</p:attrName>
                                        </p:attrNameLst>
                                      </p:cBhvr>
                                      <p:to>
                                        <p:strVal val="hidden"/>
                                      </p:to>
                                    </p:set>
                                  </p:childTnLst>
                                </p:cTn>
                              </p:par>
                              <p:par>
                                <p:cTn id="892" presetID="2" presetClass="exit" presetSubtype="8" fill="hold" grpId="3" nodeType="withEffect">
                                  <p:stCondLst>
                                    <p:cond delay="0"/>
                                  </p:stCondLst>
                                  <p:childTnLst>
                                    <p:anim calcmode="lin" valueType="num">
                                      <p:cBhvr additive="base">
                                        <p:cTn id="893" dur="3000"/>
                                        <p:tgtEl>
                                          <p:spTgt spid="29"/>
                                        </p:tgtEl>
                                        <p:attrNameLst>
                                          <p:attrName>ppt_x</p:attrName>
                                        </p:attrNameLst>
                                      </p:cBhvr>
                                      <p:tavLst>
                                        <p:tav tm="0">
                                          <p:val>
                                            <p:strVal val="ppt_x"/>
                                          </p:val>
                                        </p:tav>
                                        <p:tav tm="100000">
                                          <p:val>
                                            <p:strVal val="0-ppt_w/2"/>
                                          </p:val>
                                        </p:tav>
                                      </p:tavLst>
                                    </p:anim>
                                    <p:anim calcmode="lin" valueType="num">
                                      <p:cBhvr additive="base">
                                        <p:cTn id="894" dur="3000"/>
                                        <p:tgtEl>
                                          <p:spTgt spid="29"/>
                                        </p:tgtEl>
                                        <p:attrNameLst>
                                          <p:attrName>ppt_y</p:attrName>
                                        </p:attrNameLst>
                                      </p:cBhvr>
                                      <p:tavLst>
                                        <p:tav tm="0">
                                          <p:val>
                                            <p:strVal val="ppt_y"/>
                                          </p:val>
                                        </p:tav>
                                        <p:tav tm="100000">
                                          <p:val>
                                            <p:strVal val="ppt_y"/>
                                          </p:val>
                                        </p:tav>
                                      </p:tavLst>
                                    </p:anim>
                                    <p:set>
                                      <p:cBhvr>
                                        <p:cTn id="895" dur="1" fill="hold">
                                          <p:stCondLst>
                                            <p:cond delay="2999"/>
                                          </p:stCondLst>
                                        </p:cTn>
                                        <p:tgtEl>
                                          <p:spTgt spid="29"/>
                                        </p:tgtEl>
                                        <p:attrNameLst>
                                          <p:attrName>style.visibility</p:attrName>
                                        </p:attrNameLst>
                                      </p:cBhvr>
                                      <p:to>
                                        <p:strVal val="hidden"/>
                                      </p:to>
                                    </p:set>
                                  </p:childTnLst>
                                </p:cTn>
                              </p:par>
                              <p:par>
                                <p:cTn id="896" presetID="2" presetClass="exit" presetSubtype="8" fill="hold" grpId="3" nodeType="withEffect">
                                  <p:stCondLst>
                                    <p:cond delay="0"/>
                                  </p:stCondLst>
                                  <p:childTnLst>
                                    <p:anim calcmode="lin" valueType="num">
                                      <p:cBhvr additive="base">
                                        <p:cTn id="897" dur="3000"/>
                                        <p:tgtEl>
                                          <p:spTgt spid="30"/>
                                        </p:tgtEl>
                                        <p:attrNameLst>
                                          <p:attrName>ppt_x</p:attrName>
                                        </p:attrNameLst>
                                      </p:cBhvr>
                                      <p:tavLst>
                                        <p:tav tm="0">
                                          <p:val>
                                            <p:strVal val="ppt_x"/>
                                          </p:val>
                                        </p:tav>
                                        <p:tav tm="100000">
                                          <p:val>
                                            <p:strVal val="0-ppt_w/2"/>
                                          </p:val>
                                        </p:tav>
                                      </p:tavLst>
                                    </p:anim>
                                    <p:anim calcmode="lin" valueType="num">
                                      <p:cBhvr additive="base">
                                        <p:cTn id="898" dur="3000"/>
                                        <p:tgtEl>
                                          <p:spTgt spid="30"/>
                                        </p:tgtEl>
                                        <p:attrNameLst>
                                          <p:attrName>ppt_y</p:attrName>
                                        </p:attrNameLst>
                                      </p:cBhvr>
                                      <p:tavLst>
                                        <p:tav tm="0">
                                          <p:val>
                                            <p:strVal val="ppt_y"/>
                                          </p:val>
                                        </p:tav>
                                        <p:tav tm="100000">
                                          <p:val>
                                            <p:strVal val="ppt_y"/>
                                          </p:val>
                                        </p:tav>
                                      </p:tavLst>
                                    </p:anim>
                                    <p:set>
                                      <p:cBhvr>
                                        <p:cTn id="899" dur="1" fill="hold">
                                          <p:stCondLst>
                                            <p:cond delay="2999"/>
                                          </p:stCondLst>
                                        </p:cTn>
                                        <p:tgtEl>
                                          <p:spTgt spid="30"/>
                                        </p:tgtEl>
                                        <p:attrNameLst>
                                          <p:attrName>style.visibility</p:attrName>
                                        </p:attrNameLst>
                                      </p:cBhvr>
                                      <p:to>
                                        <p:strVal val="hidden"/>
                                      </p:to>
                                    </p:set>
                                  </p:childTnLst>
                                </p:cTn>
                              </p:par>
                              <p:par>
                                <p:cTn id="900" presetID="2" presetClass="exit" presetSubtype="8" fill="hold" grpId="3" nodeType="withEffect">
                                  <p:stCondLst>
                                    <p:cond delay="0"/>
                                  </p:stCondLst>
                                  <p:childTnLst>
                                    <p:anim calcmode="lin" valueType="num">
                                      <p:cBhvr additive="base">
                                        <p:cTn id="901" dur="3000"/>
                                        <p:tgtEl>
                                          <p:spTgt spid="31"/>
                                        </p:tgtEl>
                                        <p:attrNameLst>
                                          <p:attrName>ppt_x</p:attrName>
                                        </p:attrNameLst>
                                      </p:cBhvr>
                                      <p:tavLst>
                                        <p:tav tm="0">
                                          <p:val>
                                            <p:strVal val="ppt_x"/>
                                          </p:val>
                                        </p:tav>
                                        <p:tav tm="100000">
                                          <p:val>
                                            <p:strVal val="0-ppt_w/2"/>
                                          </p:val>
                                        </p:tav>
                                      </p:tavLst>
                                    </p:anim>
                                    <p:anim calcmode="lin" valueType="num">
                                      <p:cBhvr additive="base">
                                        <p:cTn id="902" dur="3000"/>
                                        <p:tgtEl>
                                          <p:spTgt spid="31"/>
                                        </p:tgtEl>
                                        <p:attrNameLst>
                                          <p:attrName>ppt_y</p:attrName>
                                        </p:attrNameLst>
                                      </p:cBhvr>
                                      <p:tavLst>
                                        <p:tav tm="0">
                                          <p:val>
                                            <p:strVal val="ppt_y"/>
                                          </p:val>
                                        </p:tav>
                                        <p:tav tm="100000">
                                          <p:val>
                                            <p:strVal val="ppt_y"/>
                                          </p:val>
                                        </p:tav>
                                      </p:tavLst>
                                    </p:anim>
                                    <p:set>
                                      <p:cBhvr>
                                        <p:cTn id="903" dur="1" fill="hold">
                                          <p:stCondLst>
                                            <p:cond delay="2999"/>
                                          </p:stCondLst>
                                        </p:cTn>
                                        <p:tgtEl>
                                          <p:spTgt spid="31"/>
                                        </p:tgtEl>
                                        <p:attrNameLst>
                                          <p:attrName>style.visibility</p:attrName>
                                        </p:attrNameLst>
                                      </p:cBhvr>
                                      <p:to>
                                        <p:strVal val="hidden"/>
                                      </p:to>
                                    </p:set>
                                  </p:childTnLst>
                                </p:cTn>
                              </p:par>
                              <p:par>
                                <p:cTn id="904" presetID="2" presetClass="exit" presetSubtype="8" fill="hold" grpId="3" nodeType="withEffect">
                                  <p:stCondLst>
                                    <p:cond delay="0"/>
                                  </p:stCondLst>
                                  <p:childTnLst>
                                    <p:anim calcmode="lin" valueType="num">
                                      <p:cBhvr additive="base">
                                        <p:cTn id="905" dur="3000"/>
                                        <p:tgtEl>
                                          <p:spTgt spid="32"/>
                                        </p:tgtEl>
                                        <p:attrNameLst>
                                          <p:attrName>ppt_x</p:attrName>
                                        </p:attrNameLst>
                                      </p:cBhvr>
                                      <p:tavLst>
                                        <p:tav tm="0">
                                          <p:val>
                                            <p:strVal val="ppt_x"/>
                                          </p:val>
                                        </p:tav>
                                        <p:tav tm="100000">
                                          <p:val>
                                            <p:strVal val="0-ppt_w/2"/>
                                          </p:val>
                                        </p:tav>
                                      </p:tavLst>
                                    </p:anim>
                                    <p:anim calcmode="lin" valueType="num">
                                      <p:cBhvr additive="base">
                                        <p:cTn id="906" dur="3000"/>
                                        <p:tgtEl>
                                          <p:spTgt spid="32"/>
                                        </p:tgtEl>
                                        <p:attrNameLst>
                                          <p:attrName>ppt_y</p:attrName>
                                        </p:attrNameLst>
                                      </p:cBhvr>
                                      <p:tavLst>
                                        <p:tav tm="0">
                                          <p:val>
                                            <p:strVal val="ppt_y"/>
                                          </p:val>
                                        </p:tav>
                                        <p:tav tm="100000">
                                          <p:val>
                                            <p:strVal val="ppt_y"/>
                                          </p:val>
                                        </p:tav>
                                      </p:tavLst>
                                    </p:anim>
                                    <p:set>
                                      <p:cBhvr>
                                        <p:cTn id="907" dur="1" fill="hold">
                                          <p:stCondLst>
                                            <p:cond delay="2999"/>
                                          </p:stCondLst>
                                        </p:cTn>
                                        <p:tgtEl>
                                          <p:spTgt spid="32"/>
                                        </p:tgtEl>
                                        <p:attrNameLst>
                                          <p:attrName>style.visibility</p:attrName>
                                        </p:attrNameLst>
                                      </p:cBhvr>
                                      <p:to>
                                        <p:strVal val="hidden"/>
                                      </p:to>
                                    </p:set>
                                  </p:childTnLst>
                                </p:cTn>
                              </p:par>
                              <p:par>
                                <p:cTn id="908" presetID="2" presetClass="exit" presetSubtype="8" fill="hold" grpId="3" nodeType="withEffect">
                                  <p:stCondLst>
                                    <p:cond delay="0"/>
                                  </p:stCondLst>
                                  <p:childTnLst>
                                    <p:anim calcmode="lin" valueType="num">
                                      <p:cBhvr additive="base">
                                        <p:cTn id="909" dur="3000"/>
                                        <p:tgtEl>
                                          <p:spTgt spid="33"/>
                                        </p:tgtEl>
                                        <p:attrNameLst>
                                          <p:attrName>ppt_x</p:attrName>
                                        </p:attrNameLst>
                                      </p:cBhvr>
                                      <p:tavLst>
                                        <p:tav tm="0">
                                          <p:val>
                                            <p:strVal val="ppt_x"/>
                                          </p:val>
                                        </p:tav>
                                        <p:tav tm="100000">
                                          <p:val>
                                            <p:strVal val="0-ppt_w/2"/>
                                          </p:val>
                                        </p:tav>
                                      </p:tavLst>
                                    </p:anim>
                                    <p:anim calcmode="lin" valueType="num">
                                      <p:cBhvr additive="base">
                                        <p:cTn id="910" dur="3000"/>
                                        <p:tgtEl>
                                          <p:spTgt spid="33"/>
                                        </p:tgtEl>
                                        <p:attrNameLst>
                                          <p:attrName>ppt_y</p:attrName>
                                        </p:attrNameLst>
                                      </p:cBhvr>
                                      <p:tavLst>
                                        <p:tav tm="0">
                                          <p:val>
                                            <p:strVal val="ppt_y"/>
                                          </p:val>
                                        </p:tav>
                                        <p:tav tm="100000">
                                          <p:val>
                                            <p:strVal val="ppt_y"/>
                                          </p:val>
                                        </p:tav>
                                      </p:tavLst>
                                    </p:anim>
                                    <p:set>
                                      <p:cBhvr>
                                        <p:cTn id="911" dur="1" fill="hold">
                                          <p:stCondLst>
                                            <p:cond delay="2999"/>
                                          </p:stCondLst>
                                        </p:cTn>
                                        <p:tgtEl>
                                          <p:spTgt spid="33"/>
                                        </p:tgtEl>
                                        <p:attrNameLst>
                                          <p:attrName>style.visibility</p:attrName>
                                        </p:attrNameLst>
                                      </p:cBhvr>
                                      <p:to>
                                        <p:strVal val="hidden"/>
                                      </p:to>
                                    </p:set>
                                  </p:childTnLst>
                                </p:cTn>
                              </p:par>
                              <p:par>
                                <p:cTn id="912" presetID="2" presetClass="exit" presetSubtype="8" fill="hold" grpId="3" nodeType="withEffect">
                                  <p:stCondLst>
                                    <p:cond delay="0"/>
                                  </p:stCondLst>
                                  <p:childTnLst>
                                    <p:anim calcmode="lin" valueType="num">
                                      <p:cBhvr additive="base">
                                        <p:cTn id="913" dur="3000"/>
                                        <p:tgtEl>
                                          <p:spTgt spid="34"/>
                                        </p:tgtEl>
                                        <p:attrNameLst>
                                          <p:attrName>ppt_x</p:attrName>
                                        </p:attrNameLst>
                                      </p:cBhvr>
                                      <p:tavLst>
                                        <p:tav tm="0">
                                          <p:val>
                                            <p:strVal val="ppt_x"/>
                                          </p:val>
                                        </p:tav>
                                        <p:tav tm="100000">
                                          <p:val>
                                            <p:strVal val="0-ppt_w/2"/>
                                          </p:val>
                                        </p:tav>
                                      </p:tavLst>
                                    </p:anim>
                                    <p:anim calcmode="lin" valueType="num">
                                      <p:cBhvr additive="base">
                                        <p:cTn id="914" dur="3000"/>
                                        <p:tgtEl>
                                          <p:spTgt spid="34"/>
                                        </p:tgtEl>
                                        <p:attrNameLst>
                                          <p:attrName>ppt_y</p:attrName>
                                        </p:attrNameLst>
                                      </p:cBhvr>
                                      <p:tavLst>
                                        <p:tav tm="0">
                                          <p:val>
                                            <p:strVal val="ppt_y"/>
                                          </p:val>
                                        </p:tav>
                                        <p:tav tm="100000">
                                          <p:val>
                                            <p:strVal val="ppt_y"/>
                                          </p:val>
                                        </p:tav>
                                      </p:tavLst>
                                    </p:anim>
                                    <p:set>
                                      <p:cBhvr>
                                        <p:cTn id="915" dur="1" fill="hold">
                                          <p:stCondLst>
                                            <p:cond delay="2999"/>
                                          </p:stCondLst>
                                        </p:cTn>
                                        <p:tgtEl>
                                          <p:spTgt spid="34"/>
                                        </p:tgtEl>
                                        <p:attrNameLst>
                                          <p:attrName>style.visibility</p:attrName>
                                        </p:attrNameLst>
                                      </p:cBhvr>
                                      <p:to>
                                        <p:strVal val="hidden"/>
                                      </p:to>
                                    </p:set>
                                  </p:childTnLst>
                                </p:cTn>
                              </p:par>
                              <p:par>
                                <p:cTn id="916" presetID="2" presetClass="exit" presetSubtype="8" fill="hold" grpId="3" nodeType="withEffect">
                                  <p:stCondLst>
                                    <p:cond delay="0"/>
                                  </p:stCondLst>
                                  <p:childTnLst>
                                    <p:anim calcmode="lin" valueType="num">
                                      <p:cBhvr additive="base">
                                        <p:cTn id="917" dur="3000"/>
                                        <p:tgtEl>
                                          <p:spTgt spid="35"/>
                                        </p:tgtEl>
                                        <p:attrNameLst>
                                          <p:attrName>ppt_x</p:attrName>
                                        </p:attrNameLst>
                                      </p:cBhvr>
                                      <p:tavLst>
                                        <p:tav tm="0">
                                          <p:val>
                                            <p:strVal val="ppt_x"/>
                                          </p:val>
                                        </p:tav>
                                        <p:tav tm="100000">
                                          <p:val>
                                            <p:strVal val="0-ppt_w/2"/>
                                          </p:val>
                                        </p:tav>
                                      </p:tavLst>
                                    </p:anim>
                                    <p:anim calcmode="lin" valueType="num">
                                      <p:cBhvr additive="base">
                                        <p:cTn id="918" dur="3000"/>
                                        <p:tgtEl>
                                          <p:spTgt spid="35"/>
                                        </p:tgtEl>
                                        <p:attrNameLst>
                                          <p:attrName>ppt_y</p:attrName>
                                        </p:attrNameLst>
                                      </p:cBhvr>
                                      <p:tavLst>
                                        <p:tav tm="0">
                                          <p:val>
                                            <p:strVal val="ppt_y"/>
                                          </p:val>
                                        </p:tav>
                                        <p:tav tm="100000">
                                          <p:val>
                                            <p:strVal val="ppt_y"/>
                                          </p:val>
                                        </p:tav>
                                      </p:tavLst>
                                    </p:anim>
                                    <p:set>
                                      <p:cBhvr>
                                        <p:cTn id="919" dur="1" fill="hold">
                                          <p:stCondLst>
                                            <p:cond delay="2999"/>
                                          </p:stCondLst>
                                        </p:cTn>
                                        <p:tgtEl>
                                          <p:spTgt spid="35"/>
                                        </p:tgtEl>
                                        <p:attrNameLst>
                                          <p:attrName>style.visibility</p:attrName>
                                        </p:attrNameLst>
                                      </p:cBhvr>
                                      <p:to>
                                        <p:strVal val="hidden"/>
                                      </p:to>
                                    </p:set>
                                  </p:childTnLst>
                                </p:cTn>
                              </p:par>
                              <p:par>
                                <p:cTn id="920" presetID="2" presetClass="exit" presetSubtype="8" fill="hold" grpId="3" nodeType="withEffect">
                                  <p:stCondLst>
                                    <p:cond delay="0"/>
                                  </p:stCondLst>
                                  <p:childTnLst>
                                    <p:anim calcmode="lin" valueType="num">
                                      <p:cBhvr additive="base">
                                        <p:cTn id="921" dur="3000"/>
                                        <p:tgtEl>
                                          <p:spTgt spid="36"/>
                                        </p:tgtEl>
                                        <p:attrNameLst>
                                          <p:attrName>ppt_x</p:attrName>
                                        </p:attrNameLst>
                                      </p:cBhvr>
                                      <p:tavLst>
                                        <p:tav tm="0">
                                          <p:val>
                                            <p:strVal val="ppt_x"/>
                                          </p:val>
                                        </p:tav>
                                        <p:tav tm="100000">
                                          <p:val>
                                            <p:strVal val="0-ppt_w/2"/>
                                          </p:val>
                                        </p:tav>
                                      </p:tavLst>
                                    </p:anim>
                                    <p:anim calcmode="lin" valueType="num">
                                      <p:cBhvr additive="base">
                                        <p:cTn id="922" dur="3000"/>
                                        <p:tgtEl>
                                          <p:spTgt spid="36"/>
                                        </p:tgtEl>
                                        <p:attrNameLst>
                                          <p:attrName>ppt_y</p:attrName>
                                        </p:attrNameLst>
                                      </p:cBhvr>
                                      <p:tavLst>
                                        <p:tav tm="0">
                                          <p:val>
                                            <p:strVal val="ppt_y"/>
                                          </p:val>
                                        </p:tav>
                                        <p:tav tm="100000">
                                          <p:val>
                                            <p:strVal val="ppt_y"/>
                                          </p:val>
                                        </p:tav>
                                      </p:tavLst>
                                    </p:anim>
                                    <p:set>
                                      <p:cBhvr>
                                        <p:cTn id="923" dur="1" fill="hold">
                                          <p:stCondLst>
                                            <p:cond delay="2999"/>
                                          </p:stCondLst>
                                        </p:cTn>
                                        <p:tgtEl>
                                          <p:spTgt spid="36"/>
                                        </p:tgtEl>
                                        <p:attrNameLst>
                                          <p:attrName>style.visibility</p:attrName>
                                        </p:attrNameLst>
                                      </p:cBhvr>
                                      <p:to>
                                        <p:strVal val="hidden"/>
                                      </p:to>
                                    </p:set>
                                  </p:childTnLst>
                                </p:cTn>
                              </p:par>
                              <p:par>
                                <p:cTn id="924" presetID="2" presetClass="exit" presetSubtype="8" fill="hold" grpId="3" nodeType="withEffect">
                                  <p:stCondLst>
                                    <p:cond delay="0"/>
                                  </p:stCondLst>
                                  <p:childTnLst>
                                    <p:anim calcmode="lin" valueType="num">
                                      <p:cBhvr additive="base">
                                        <p:cTn id="925" dur="3000"/>
                                        <p:tgtEl>
                                          <p:spTgt spid="37"/>
                                        </p:tgtEl>
                                        <p:attrNameLst>
                                          <p:attrName>ppt_x</p:attrName>
                                        </p:attrNameLst>
                                      </p:cBhvr>
                                      <p:tavLst>
                                        <p:tav tm="0">
                                          <p:val>
                                            <p:strVal val="ppt_x"/>
                                          </p:val>
                                        </p:tav>
                                        <p:tav tm="100000">
                                          <p:val>
                                            <p:strVal val="0-ppt_w/2"/>
                                          </p:val>
                                        </p:tav>
                                      </p:tavLst>
                                    </p:anim>
                                    <p:anim calcmode="lin" valueType="num">
                                      <p:cBhvr additive="base">
                                        <p:cTn id="926" dur="3000"/>
                                        <p:tgtEl>
                                          <p:spTgt spid="37"/>
                                        </p:tgtEl>
                                        <p:attrNameLst>
                                          <p:attrName>ppt_y</p:attrName>
                                        </p:attrNameLst>
                                      </p:cBhvr>
                                      <p:tavLst>
                                        <p:tav tm="0">
                                          <p:val>
                                            <p:strVal val="ppt_y"/>
                                          </p:val>
                                        </p:tav>
                                        <p:tav tm="100000">
                                          <p:val>
                                            <p:strVal val="ppt_y"/>
                                          </p:val>
                                        </p:tav>
                                      </p:tavLst>
                                    </p:anim>
                                    <p:set>
                                      <p:cBhvr>
                                        <p:cTn id="927" dur="1" fill="hold">
                                          <p:stCondLst>
                                            <p:cond delay="2999"/>
                                          </p:stCondLst>
                                        </p:cTn>
                                        <p:tgtEl>
                                          <p:spTgt spid="37"/>
                                        </p:tgtEl>
                                        <p:attrNameLst>
                                          <p:attrName>style.visibility</p:attrName>
                                        </p:attrNameLst>
                                      </p:cBhvr>
                                      <p:to>
                                        <p:strVal val="hidden"/>
                                      </p:to>
                                    </p:set>
                                  </p:childTnLst>
                                </p:cTn>
                              </p:par>
                              <p:par>
                                <p:cTn id="928" presetID="2" presetClass="exit" presetSubtype="8" fill="hold" grpId="3" nodeType="withEffect">
                                  <p:stCondLst>
                                    <p:cond delay="0"/>
                                  </p:stCondLst>
                                  <p:childTnLst>
                                    <p:anim calcmode="lin" valueType="num">
                                      <p:cBhvr additive="base">
                                        <p:cTn id="929" dur="3000"/>
                                        <p:tgtEl>
                                          <p:spTgt spid="38"/>
                                        </p:tgtEl>
                                        <p:attrNameLst>
                                          <p:attrName>ppt_x</p:attrName>
                                        </p:attrNameLst>
                                      </p:cBhvr>
                                      <p:tavLst>
                                        <p:tav tm="0">
                                          <p:val>
                                            <p:strVal val="ppt_x"/>
                                          </p:val>
                                        </p:tav>
                                        <p:tav tm="100000">
                                          <p:val>
                                            <p:strVal val="0-ppt_w/2"/>
                                          </p:val>
                                        </p:tav>
                                      </p:tavLst>
                                    </p:anim>
                                    <p:anim calcmode="lin" valueType="num">
                                      <p:cBhvr additive="base">
                                        <p:cTn id="930" dur="3000"/>
                                        <p:tgtEl>
                                          <p:spTgt spid="38"/>
                                        </p:tgtEl>
                                        <p:attrNameLst>
                                          <p:attrName>ppt_y</p:attrName>
                                        </p:attrNameLst>
                                      </p:cBhvr>
                                      <p:tavLst>
                                        <p:tav tm="0">
                                          <p:val>
                                            <p:strVal val="ppt_y"/>
                                          </p:val>
                                        </p:tav>
                                        <p:tav tm="100000">
                                          <p:val>
                                            <p:strVal val="ppt_y"/>
                                          </p:val>
                                        </p:tav>
                                      </p:tavLst>
                                    </p:anim>
                                    <p:set>
                                      <p:cBhvr>
                                        <p:cTn id="931" dur="1" fill="hold">
                                          <p:stCondLst>
                                            <p:cond delay="2999"/>
                                          </p:stCondLst>
                                        </p:cTn>
                                        <p:tgtEl>
                                          <p:spTgt spid="38"/>
                                        </p:tgtEl>
                                        <p:attrNameLst>
                                          <p:attrName>style.visibility</p:attrName>
                                        </p:attrNameLst>
                                      </p:cBhvr>
                                      <p:to>
                                        <p:strVal val="hidden"/>
                                      </p:to>
                                    </p:set>
                                  </p:childTnLst>
                                </p:cTn>
                              </p:par>
                              <p:par>
                                <p:cTn id="932" presetID="2" presetClass="exit" presetSubtype="8" fill="hold" grpId="3" nodeType="withEffect">
                                  <p:stCondLst>
                                    <p:cond delay="0"/>
                                  </p:stCondLst>
                                  <p:childTnLst>
                                    <p:anim calcmode="lin" valueType="num">
                                      <p:cBhvr additive="base">
                                        <p:cTn id="933" dur="3000"/>
                                        <p:tgtEl>
                                          <p:spTgt spid="39"/>
                                        </p:tgtEl>
                                        <p:attrNameLst>
                                          <p:attrName>ppt_x</p:attrName>
                                        </p:attrNameLst>
                                      </p:cBhvr>
                                      <p:tavLst>
                                        <p:tav tm="0">
                                          <p:val>
                                            <p:strVal val="ppt_x"/>
                                          </p:val>
                                        </p:tav>
                                        <p:tav tm="100000">
                                          <p:val>
                                            <p:strVal val="0-ppt_w/2"/>
                                          </p:val>
                                        </p:tav>
                                      </p:tavLst>
                                    </p:anim>
                                    <p:anim calcmode="lin" valueType="num">
                                      <p:cBhvr additive="base">
                                        <p:cTn id="934" dur="3000"/>
                                        <p:tgtEl>
                                          <p:spTgt spid="39"/>
                                        </p:tgtEl>
                                        <p:attrNameLst>
                                          <p:attrName>ppt_y</p:attrName>
                                        </p:attrNameLst>
                                      </p:cBhvr>
                                      <p:tavLst>
                                        <p:tav tm="0">
                                          <p:val>
                                            <p:strVal val="ppt_y"/>
                                          </p:val>
                                        </p:tav>
                                        <p:tav tm="100000">
                                          <p:val>
                                            <p:strVal val="ppt_y"/>
                                          </p:val>
                                        </p:tav>
                                      </p:tavLst>
                                    </p:anim>
                                    <p:set>
                                      <p:cBhvr>
                                        <p:cTn id="935" dur="1" fill="hold">
                                          <p:stCondLst>
                                            <p:cond delay="2999"/>
                                          </p:stCondLst>
                                        </p:cTn>
                                        <p:tgtEl>
                                          <p:spTgt spid="39"/>
                                        </p:tgtEl>
                                        <p:attrNameLst>
                                          <p:attrName>style.visibility</p:attrName>
                                        </p:attrNameLst>
                                      </p:cBhvr>
                                      <p:to>
                                        <p:strVal val="hidden"/>
                                      </p:to>
                                    </p:set>
                                  </p:childTnLst>
                                </p:cTn>
                              </p:par>
                              <p:par>
                                <p:cTn id="936" presetID="2" presetClass="exit" presetSubtype="8" fill="hold" grpId="3" nodeType="withEffect">
                                  <p:stCondLst>
                                    <p:cond delay="0"/>
                                  </p:stCondLst>
                                  <p:childTnLst>
                                    <p:anim calcmode="lin" valueType="num">
                                      <p:cBhvr additive="base">
                                        <p:cTn id="937" dur="3000"/>
                                        <p:tgtEl>
                                          <p:spTgt spid="40"/>
                                        </p:tgtEl>
                                        <p:attrNameLst>
                                          <p:attrName>ppt_x</p:attrName>
                                        </p:attrNameLst>
                                      </p:cBhvr>
                                      <p:tavLst>
                                        <p:tav tm="0">
                                          <p:val>
                                            <p:strVal val="ppt_x"/>
                                          </p:val>
                                        </p:tav>
                                        <p:tav tm="100000">
                                          <p:val>
                                            <p:strVal val="0-ppt_w/2"/>
                                          </p:val>
                                        </p:tav>
                                      </p:tavLst>
                                    </p:anim>
                                    <p:anim calcmode="lin" valueType="num">
                                      <p:cBhvr additive="base">
                                        <p:cTn id="938" dur="3000"/>
                                        <p:tgtEl>
                                          <p:spTgt spid="40"/>
                                        </p:tgtEl>
                                        <p:attrNameLst>
                                          <p:attrName>ppt_y</p:attrName>
                                        </p:attrNameLst>
                                      </p:cBhvr>
                                      <p:tavLst>
                                        <p:tav tm="0">
                                          <p:val>
                                            <p:strVal val="ppt_y"/>
                                          </p:val>
                                        </p:tav>
                                        <p:tav tm="100000">
                                          <p:val>
                                            <p:strVal val="ppt_y"/>
                                          </p:val>
                                        </p:tav>
                                      </p:tavLst>
                                    </p:anim>
                                    <p:set>
                                      <p:cBhvr>
                                        <p:cTn id="939" dur="1" fill="hold">
                                          <p:stCondLst>
                                            <p:cond delay="2999"/>
                                          </p:stCondLst>
                                        </p:cTn>
                                        <p:tgtEl>
                                          <p:spTgt spid="40"/>
                                        </p:tgtEl>
                                        <p:attrNameLst>
                                          <p:attrName>style.visibility</p:attrName>
                                        </p:attrNameLst>
                                      </p:cBhvr>
                                      <p:to>
                                        <p:strVal val="hidden"/>
                                      </p:to>
                                    </p:set>
                                  </p:childTnLst>
                                </p:cTn>
                              </p:par>
                              <p:par>
                                <p:cTn id="940" presetID="2" presetClass="exit" presetSubtype="8" fill="hold" grpId="3" nodeType="withEffect">
                                  <p:stCondLst>
                                    <p:cond delay="0"/>
                                  </p:stCondLst>
                                  <p:childTnLst>
                                    <p:anim calcmode="lin" valueType="num">
                                      <p:cBhvr additive="base">
                                        <p:cTn id="941" dur="3000"/>
                                        <p:tgtEl>
                                          <p:spTgt spid="41"/>
                                        </p:tgtEl>
                                        <p:attrNameLst>
                                          <p:attrName>ppt_x</p:attrName>
                                        </p:attrNameLst>
                                      </p:cBhvr>
                                      <p:tavLst>
                                        <p:tav tm="0">
                                          <p:val>
                                            <p:strVal val="ppt_x"/>
                                          </p:val>
                                        </p:tav>
                                        <p:tav tm="100000">
                                          <p:val>
                                            <p:strVal val="0-ppt_w/2"/>
                                          </p:val>
                                        </p:tav>
                                      </p:tavLst>
                                    </p:anim>
                                    <p:anim calcmode="lin" valueType="num">
                                      <p:cBhvr additive="base">
                                        <p:cTn id="942" dur="3000"/>
                                        <p:tgtEl>
                                          <p:spTgt spid="41"/>
                                        </p:tgtEl>
                                        <p:attrNameLst>
                                          <p:attrName>ppt_y</p:attrName>
                                        </p:attrNameLst>
                                      </p:cBhvr>
                                      <p:tavLst>
                                        <p:tav tm="0">
                                          <p:val>
                                            <p:strVal val="ppt_y"/>
                                          </p:val>
                                        </p:tav>
                                        <p:tav tm="100000">
                                          <p:val>
                                            <p:strVal val="ppt_y"/>
                                          </p:val>
                                        </p:tav>
                                      </p:tavLst>
                                    </p:anim>
                                    <p:set>
                                      <p:cBhvr>
                                        <p:cTn id="943" dur="1" fill="hold">
                                          <p:stCondLst>
                                            <p:cond delay="2999"/>
                                          </p:stCondLst>
                                        </p:cTn>
                                        <p:tgtEl>
                                          <p:spTgt spid="41"/>
                                        </p:tgtEl>
                                        <p:attrNameLst>
                                          <p:attrName>style.visibility</p:attrName>
                                        </p:attrNameLst>
                                      </p:cBhvr>
                                      <p:to>
                                        <p:strVal val="hidden"/>
                                      </p:to>
                                    </p:set>
                                  </p:childTnLst>
                                </p:cTn>
                              </p:par>
                              <p:par>
                                <p:cTn id="944" presetID="2" presetClass="exit" presetSubtype="8" fill="hold" grpId="3" nodeType="withEffect">
                                  <p:stCondLst>
                                    <p:cond delay="0"/>
                                  </p:stCondLst>
                                  <p:childTnLst>
                                    <p:anim calcmode="lin" valueType="num">
                                      <p:cBhvr additive="base">
                                        <p:cTn id="945" dur="3000"/>
                                        <p:tgtEl>
                                          <p:spTgt spid="42"/>
                                        </p:tgtEl>
                                        <p:attrNameLst>
                                          <p:attrName>ppt_x</p:attrName>
                                        </p:attrNameLst>
                                      </p:cBhvr>
                                      <p:tavLst>
                                        <p:tav tm="0">
                                          <p:val>
                                            <p:strVal val="ppt_x"/>
                                          </p:val>
                                        </p:tav>
                                        <p:tav tm="100000">
                                          <p:val>
                                            <p:strVal val="0-ppt_w/2"/>
                                          </p:val>
                                        </p:tav>
                                      </p:tavLst>
                                    </p:anim>
                                    <p:anim calcmode="lin" valueType="num">
                                      <p:cBhvr additive="base">
                                        <p:cTn id="946" dur="3000"/>
                                        <p:tgtEl>
                                          <p:spTgt spid="42"/>
                                        </p:tgtEl>
                                        <p:attrNameLst>
                                          <p:attrName>ppt_y</p:attrName>
                                        </p:attrNameLst>
                                      </p:cBhvr>
                                      <p:tavLst>
                                        <p:tav tm="0">
                                          <p:val>
                                            <p:strVal val="ppt_y"/>
                                          </p:val>
                                        </p:tav>
                                        <p:tav tm="100000">
                                          <p:val>
                                            <p:strVal val="ppt_y"/>
                                          </p:val>
                                        </p:tav>
                                      </p:tavLst>
                                    </p:anim>
                                    <p:set>
                                      <p:cBhvr>
                                        <p:cTn id="947" dur="1" fill="hold">
                                          <p:stCondLst>
                                            <p:cond delay="2999"/>
                                          </p:stCondLst>
                                        </p:cTn>
                                        <p:tgtEl>
                                          <p:spTgt spid="42"/>
                                        </p:tgtEl>
                                        <p:attrNameLst>
                                          <p:attrName>style.visibility</p:attrName>
                                        </p:attrNameLst>
                                      </p:cBhvr>
                                      <p:to>
                                        <p:strVal val="hidden"/>
                                      </p:to>
                                    </p:set>
                                  </p:childTnLst>
                                </p:cTn>
                              </p:par>
                              <p:par>
                                <p:cTn id="948" presetID="2" presetClass="exit" presetSubtype="8" fill="hold" grpId="3" nodeType="withEffect">
                                  <p:stCondLst>
                                    <p:cond delay="0"/>
                                  </p:stCondLst>
                                  <p:childTnLst>
                                    <p:anim calcmode="lin" valueType="num">
                                      <p:cBhvr additive="base">
                                        <p:cTn id="949" dur="3000"/>
                                        <p:tgtEl>
                                          <p:spTgt spid="43"/>
                                        </p:tgtEl>
                                        <p:attrNameLst>
                                          <p:attrName>ppt_x</p:attrName>
                                        </p:attrNameLst>
                                      </p:cBhvr>
                                      <p:tavLst>
                                        <p:tav tm="0">
                                          <p:val>
                                            <p:strVal val="ppt_x"/>
                                          </p:val>
                                        </p:tav>
                                        <p:tav tm="100000">
                                          <p:val>
                                            <p:strVal val="0-ppt_w/2"/>
                                          </p:val>
                                        </p:tav>
                                      </p:tavLst>
                                    </p:anim>
                                    <p:anim calcmode="lin" valueType="num">
                                      <p:cBhvr additive="base">
                                        <p:cTn id="950" dur="3000"/>
                                        <p:tgtEl>
                                          <p:spTgt spid="43"/>
                                        </p:tgtEl>
                                        <p:attrNameLst>
                                          <p:attrName>ppt_y</p:attrName>
                                        </p:attrNameLst>
                                      </p:cBhvr>
                                      <p:tavLst>
                                        <p:tav tm="0">
                                          <p:val>
                                            <p:strVal val="ppt_y"/>
                                          </p:val>
                                        </p:tav>
                                        <p:tav tm="100000">
                                          <p:val>
                                            <p:strVal val="ppt_y"/>
                                          </p:val>
                                        </p:tav>
                                      </p:tavLst>
                                    </p:anim>
                                    <p:set>
                                      <p:cBhvr>
                                        <p:cTn id="951" dur="1" fill="hold">
                                          <p:stCondLst>
                                            <p:cond delay="2999"/>
                                          </p:stCondLst>
                                        </p:cTn>
                                        <p:tgtEl>
                                          <p:spTgt spid="43"/>
                                        </p:tgtEl>
                                        <p:attrNameLst>
                                          <p:attrName>style.visibility</p:attrName>
                                        </p:attrNameLst>
                                      </p:cBhvr>
                                      <p:to>
                                        <p:strVal val="hidden"/>
                                      </p:to>
                                    </p:set>
                                  </p:childTnLst>
                                </p:cTn>
                              </p:par>
                              <p:par>
                                <p:cTn id="952" presetID="2" presetClass="exit" presetSubtype="8" fill="hold" grpId="3" nodeType="withEffect">
                                  <p:stCondLst>
                                    <p:cond delay="0"/>
                                  </p:stCondLst>
                                  <p:childTnLst>
                                    <p:anim calcmode="lin" valueType="num">
                                      <p:cBhvr additive="base">
                                        <p:cTn id="953" dur="3000"/>
                                        <p:tgtEl>
                                          <p:spTgt spid="44"/>
                                        </p:tgtEl>
                                        <p:attrNameLst>
                                          <p:attrName>ppt_x</p:attrName>
                                        </p:attrNameLst>
                                      </p:cBhvr>
                                      <p:tavLst>
                                        <p:tav tm="0">
                                          <p:val>
                                            <p:strVal val="ppt_x"/>
                                          </p:val>
                                        </p:tav>
                                        <p:tav tm="100000">
                                          <p:val>
                                            <p:strVal val="0-ppt_w/2"/>
                                          </p:val>
                                        </p:tav>
                                      </p:tavLst>
                                    </p:anim>
                                    <p:anim calcmode="lin" valueType="num">
                                      <p:cBhvr additive="base">
                                        <p:cTn id="954" dur="3000"/>
                                        <p:tgtEl>
                                          <p:spTgt spid="44"/>
                                        </p:tgtEl>
                                        <p:attrNameLst>
                                          <p:attrName>ppt_y</p:attrName>
                                        </p:attrNameLst>
                                      </p:cBhvr>
                                      <p:tavLst>
                                        <p:tav tm="0">
                                          <p:val>
                                            <p:strVal val="ppt_y"/>
                                          </p:val>
                                        </p:tav>
                                        <p:tav tm="100000">
                                          <p:val>
                                            <p:strVal val="ppt_y"/>
                                          </p:val>
                                        </p:tav>
                                      </p:tavLst>
                                    </p:anim>
                                    <p:set>
                                      <p:cBhvr>
                                        <p:cTn id="955" dur="1" fill="hold">
                                          <p:stCondLst>
                                            <p:cond delay="2999"/>
                                          </p:stCondLst>
                                        </p:cTn>
                                        <p:tgtEl>
                                          <p:spTgt spid="44"/>
                                        </p:tgtEl>
                                        <p:attrNameLst>
                                          <p:attrName>style.visibility</p:attrName>
                                        </p:attrNameLst>
                                      </p:cBhvr>
                                      <p:to>
                                        <p:strVal val="hidden"/>
                                      </p:to>
                                    </p:set>
                                  </p:childTnLst>
                                </p:cTn>
                              </p:par>
                              <p:par>
                                <p:cTn id="956" presetID="2" presetClass="exit" presetSubtype="8" fill="hold" grpId="3" nodeType="withEffect">
                                  <p:stCondLst>
                                    <p:cond delay="0"/>
                                  </p:stCondLst>
                                  <p:childTnLst>
                                    <p:anim calcmode="lin" valueType="num">
                                      <p:cBhvr additive="base">
                                        <p:cTn id="957" dur="3000"/>
                                        <p:tgtEl>
                                          <p:spTgt spid="45"/>
                                        </p:tgtEl>
                                        <p:attrNameLst>
                                          <p:attrName>ppt_x</p:attrName>
                                        </p:attrNameLst>
                                      </p:cBhvr>
                                      <p:tavLst>
                                        <p:tav tm="0">
                                          <p:val>
                                            <p:strVal val="ppt_x"/>
                                          </p:val>
                                        </p:tav>
                                        <p:tav tm="100000">
                                          <p:val>
                                            <p:strVal val="0-ppt_w/2"/>
                                          </p:val>
                                        </p:tav>
                                      </p:tavLst>
                                    </p:anim>
                                    <p:anim calcmode="lin" valueType="num">
                                      <p:cBhvr additive="base">
                                        <p:cTn id="958" dur="3000"/>
                                        <p:tgtEl>
                                          <p:spTgt spid="45"/>
                                        </p:tgtEl>
                                        <p:attrNameLst>
                                          <p:attrName>ppt_y</p:attrName>
                                        </p:attrNameLst>
                                      </p:cBhvr>
                                      <p:tavLst>
                                        <p:tav tm="0">
                                          <p:val>
                                            <p:strVal val="ppt_y"/>
                                          </p:val>
                                        </p:tav>
                                        <p:tav tm="100000">
                                          <p:val>
                                            <p:strVal val="ppt_y"/>
                                          </p:val>
                                        </p:tav>
                                      </p:tavLst>
                                    </p:anim>
                                    <p:set>
                                      <p:cBhvr>
                                        <p:cTn id="959" dur="1" fill="hold">
                                          <p:stCondLst>
                                            <p:cond delay="2999"/>
                                          </p:stCondLst>
                                        </p:cTn>
                                        <p:tgtEl>
                                          <p:spTgt spid="45"/>
                                        </p:tgtEl>
                                        <p:attrNameLst>
                                          <p:attrName>style.visibility</p:attrName>
                                        </p:attrNameLst>
                                      </p:cBhvr>
                                      <p:to>
                                        <p:strVal val="hidden"/>
                                      </p:to>
                                    </p:set>
                                  </p:childTnLst>
                                </p:cTn>
                              </p:par>
                              <p:par>
                                <p:cTn id="960" presetID="2" presetClass="exit" presetSubtype="8" fill="hold" grpId="3" nodeType="withEffect">
                                  <p:stCondLst>
                                    <p:cond delay="0"/>
                                  </p:stCondLst>
                                  <p:childTnLst>
                                    <p:anim calcmode="lin" valueType="num">
                                      <p:cBhvr additive="base">
                                        <p:cTn id="961" dur="3000"/>
                                        <p:tgtEl>
                                          <p:spTgt spid="46"/>
                                        </p:tgtEl>
                                        <p:attrNameLst>
                                          <p:attrName>ppt_x</p:attrName>
                                        </p:attrNameLst>
                                      </p:cBhvr>
                                      <p:tavLst>
                                        <p:tav tm="0">
                                          <p:val>
                                            <p:strVal val="ppt_x"/>
                                          </p:val>
                                        </p:tav>
                                        <p:tav tm="100000">
                                          <p:val>
                                            <p:strVal val="0-ppt_w/2"/>
                                          </p:val>
                                        </p:tav>
                                      </p:tavLst>
                                    </p:anim>
                                    <p:anim calcmode="lin" valueType="num">
                                      <p:cBhvr additive="base">
                                        <p:cTn id="962" dur="3000"/>
                                        <p:tgtEl>
                                          <p:spTgt spid="46"/>
                                        </p:tgtEl>
                                        <p:attrNameLst>
                                          <p:attrName>ppt_y</p:attrName>
                                        </p:attrNameLst>
                                      </p:cBhvr>
                                      <p:tavLst>
                                        <p:tav tm="0">
                                          <p:val>
                                            <p:strVal val="ppt_y"/>
                                          </p:val>
                                        </p:tav>
                                        <p:tav tm="100000">
                                          <p:val>
                                            <p:strVal val="ppt_y"/>
                                          </p:val>
                                        </p:tav>
                                      </p:tavLst>
                                    </p:anim>
                                    <p:set>
                                      <p:cBhvr>
                                        <p:cTn id="963" dur="1" fill="hold">
                                          <p:stCondLst>
                                            <p:cond delay="2999"/>
                                          </p:stCondLst>
                                        </p:cTn>
                                        <p:tgtEl>
                                          <p:spTgt spid="46"/>
                                        </p:tgtEl>
                                        <p:attrNameLst>
                                          <p:attrName>style.visibility</p:attrName>
                                        </p:attrNameLst>
                                      </p:cBhvr>
                                      <p:to>
                                        <p:strVal val="hidden"/>
                                      </p:to>
                                    </p:set>
                                  </p:childTnLst>
                                </p:cTn>
                              </p:par>
                              <p:par>
                                <p:cTn id="964" presetID="2" presetClass="exit" presetSubtype="8" fill="hold" grpId="3" nodeType="withEffect">
                                  <p:stCondLst>
                                    <p:cond delay="0"/>
                                  </p:stCondLst>
                                  <p:childTnLst>
                                    <p:anim calcmode="lin" valueType="num">
                                      <p:cBhvr additive="base">
                                        <p:cTn id="965" dur="3000"/>
                                        <p:tgtEl>
                                          <p:spTgt spid="47"/>
                                        </p:tgtEl>
                                        <p:attrNameLst>
                                          <p:attrName>ppt_x</p:attrName>
                                        </p:attrNameLst>
                                      </p:cBhvr>
                                      <p:tavLst>
                                        <p:tav tm="0">
                                          <p:val>
                                            <p:strVal val="ppt_x"/>
                                          </p:val>
                                        </p:tav>
                                        <p:tav tm="100000">
                                          <p:val>
                                            <p:strVal val="0-ppt_w/2"/>
                                          </p:val>
                                        </p:tav>
                                      </p:tavLst>
                                    </p:anim>
                                    <p:anim calcmode="lin" valueType="num">
                                      <p:cBhvr additive="base">
                                        <p:cTn id="966" dur="3000"/>
                                        <p:tgtEl>
                                          <p:spTgt spid="47"/>
                                        </p:tgtEl>
                                        <p:attrNameLst>
                                          <p:attrName>ppt_y</p:attrName>
                                        </p:attrNameLst>
                                      </p:cBhvr>
                                      <p:tavLst>
                                        <p:tav tm="0">
                                          <p:val>
                                            <p:strVal val="ppt_y"/>
                                          </p:val>
                                        </p:tav>
                                        <p:tav tm="100000">
                                          <p:val>
                                            <p:strVal val="ppt_y"/>
                                          </p:val>
                                        </p:tav>
                                      </p:tavLst>
                                    </p:anim>
                                    <p:set>
                                      <p:cBhvr>
                                        <p:cTn id="967" dur="1" fill="hold">
                                          <p:stCondLst>
                                            <p:cond delay="2999"/>
                                          </p:stCondLst>
                                        </p:cTn>
                                        <p:tgtEl>
                                          <p:spTgt spid="47"/>
                                        </p:tgtEl>
                                        <p:attrNameLst>
                                          <p:attrName>style.visibility</p:attrName>
                                        </p:attrNameLst>
                                      </p:cBhvr>
                                      <p:to>
                                        <p:strVal val="hidden"/>
                                      </p:to>
                                    </p:set>
                                  </p:childTnLst>
                                </p:cTn>
                              </p:par>
                              <p:par>
                                <p:cTn id="968" presetID="2" presetClass="exit" presetSubtype="8" fill="hold" grpId="3" nodeType="withEffect">
                                  <p:stCondLst>
                                    <p:cond delay="0"/>
                                  </p:stCondLst>
                                  <p:childTnLst>
                                    <p:anim calcmode="lin" valueType="num">
                                      <p:cBhvr additive="base">
                                        <p:cTn id="969" dur="3000"/>
                                        <p:tgtEl>
                                          <p:spTgt spid="48"/>
                                        </p:tgtEl>
                                        <p:attrNameLst>
                                          <p:attrName>ppt_x</p:attrName>
                                        </p:attrNameLst>
                                      </p:cBhvr>
                                      <p:tavLst>
                                        <p:tav tm="0">
                                          <p:val>
                                            <p:strVal val="ppt_x"/>
                                          </p:val>
                                        </p:tav>
                                        <p:tav tm="100000">
                                          <p:val>
                                            <p:strVal val="0-ppt_w/2"/>
                                          </p:val>
                                        </p:tav>
                                      </p:tavLst>
                                    </p:anim>
                                    <p:anim calcmode="lin" valueType="num">
                                      <p:cBhvr additive="base">
                                        <p:cTn id="970" dur="3000"/>
                                        <p:tgtEl>
                                          <p:spTgt spid="48"/>
                                        </p:tgtEl>
                                        <p:attrNameLst>
                                          <p:attrName>ppt_y</p:attrName>
                                        </p:attrNameLst>
                                      </p:cBhvr>
                                      <p:tavLst>
                                        <p:tav tm="0">
                                          <p:val>
                                            <p:strVal val="ppt_y"/>
                                          </p:val>
                                        </p:tav>
                                        <p:tav tm="100000">
                                          <p:val>
                                            <p:strVal val="ppt_y"/>
                                          </p:val>
                                        </p:tav>
                                      </p:tavLst>
                                    </p:anim>
                                    <p:set>
                                      <p:cBhvr>
                                        <p:cTn id="971" dur="1" fill="hold">
                                          <p:stCondLst>
                                            <p:cond delay="2999"/>
                                          </p:stCondLst>
                                        </p:cTn>
                                        <p:tgtEl>
                                          <p:spTgt spid="48"/>
                                        </p:tgtEl>
                                        <p:attrNameLst>
                                          <p:attrName>style.visibility</p:attrName>
                                        </p:attrNameLst>
                                      </p:cBhvr>
                                      <p:to>
                                        <p:strVal val="hidden"/>
                                      </p:to>
                                    </p:set>
                                  </p:childTnLst>
                                </p:cTn>
                              </p:par>
                              <p:par>
                                <p:cTn id="972" presetID="2" presetClass="exit" presetSubtype="8" fill="hold" grpId="3" nodeType="withEffect">
                                  <p:stCondLst>
                                    <p:cond delay="0"/>
                                  </p:stCondLst>
                                  <p:childTnLst>
                                    <p:anim calcmode="lin" valueType="num">
                                      <p:cBhvr additive="base">
                                        <p:cTn id="973" dur="3000"/>
                                        <p:tgtEl>
                                          <p:spTgt spid="49"/>
                                        </p:tgtEl>
                                        <p:attrNameLst>
                                          <p:attrName>ppt_x</p:attrName>
                                        </p:attrNameLst>
                                      </p:cBhvr>
                                      <p:tavLst>
                                        <p:tav tm="0">
                                          <p:val>
                                            <p:strVal val="ppt_x"/>
                                          </p:val>
                                        </p:tav>
                                        <p:tav tm="100000">
                                          <p:val>
                                            <p:strVal val="0-ppt_w/2"/>
                                          </p:val>
                                        </p:tav>
                                      </p:tavLst>
                                    </p:anim>
                                    <p:anim calcmode="lin" valueType="num">
                                      <p:cBhvr additive="base">
                                        <p:cTn id="974" dur="3000"/>
                                        <p:tgtEl>
                                          <p:spTgt spid="49"/>
                                        </p:tgtEl>
                                        <p:attrNameLst>
                                          <p:attrName>ppt_y</p:attrName>
                                        </p:attrNameLst>
                                      </p:cBhvr>
                                      <p:tavLst>
                                        <p:tav tm="0">
                                          <p:val>
                                            <p:strVal val="ppt_y"/>
                                          </p:val>
                                        </p:tav>
                                        <p:tav tm="100000">
                                          <p:val>
                                            <p:strVal val="ppt_y"/>
                                          </p:val>
                                        </p:tav>
                                      </p:tavLst>
                                    </p:anim>
                                    <p:set>
                                      <p:cBhvr>
                                        <p:cTn id="975" dur="1" fill="hold">
                                          <p:stCondLst>
                                            <p:cond delay="2999"/>
                                          </p:stCondLst>
                                        </p:cTn>
                                        <p:tgtEl>
                                          <p:spTgt spid="49"/>
                                        </p:tgtEl>
                                        <p:attrNameLst>
                                          <p:attrName>style.visibility</p:attrName>
                                        </p:attrNameLst>
                                      </p:cBhvr>
                                      <p:to>
                                        <p:strVal val="hidden"/>
                                      </p:to>
                                    </p:set>
                                  </p:childTnLst>
                                </p:cTn>
                              </p:par>
                              <p:par>
                                <p:cTn id="976" presetID="2" presetClass="exit" presetSubtype="8" fill="hold" grpId="3" nodeType="withEffect">
                                  <p:stCondLst>
                                    <p:cond delay="0"/>
                                  </p:stCondLst>
                                  <p:childTnLst>
                                    <p:anim calcmode="lin" valueType="num">
                                      <p:cBhvr additive="base">
                                        <p:cTn id="977" dur="3000"/>
                                        <p:tgtEl>
                                          <p:spTgt spid="50"/>
                                        </p:tgtEl>
                                        <p:attrNameLst>
                                          <p:attrName>ppt_x</p:attrName>
                                        </p:attrNameLst>
                                      </p:cBhvr>
                                      <p:tavLst>
                                        <p:tav tm="0">
                                          <p:val>
                                            <p:strVal val="ppt_x"/>
                                          </p:val>
                                        </p:tav>
                                        <p:tav tm="100000">
                                          <p:val>
                                            <p:strVal val="0-ppt_w/2"/>
                                          </p:val>
                                        </p:tav>
                                      </p:tavLst>
                                    </p:anim>
                                    <p:anim calcmode="lin" valueType="num">
                                      <p:cBhvr additive="base">
                                        <p:cTn id="978" dur="3000"/>
                                        <p:tgtEl>
                                          <p:spTgt spid="50"/>
                                        </p:tgtEl>
                                        <p:attrNameLst>
                                          <p:attrName>ppt_y</p:attrName>
                                        </p:attrNameLst>
                                      </p:cBhvr>
                                      <p:tavLst>
                                        <p:tav tm="0">
                                          <p:val>
                                            <p:strVal val="ppt_y"/>
                                          </p:val>
                                        </p:tav>
                                        <p:tav tm="100000">
                                          <p:val>
                                            <p:strVal val="ppt_y"/>
                                          </p:val>
                                        </p:tav>
                                      </p:tavLst>
                                    </p:anim>
                                    <p:set>
                                      <p:cBhvr>
                                        <p:cTn id="979" dur="1" fill="hold">
                                          <p:stCondLst>
                                            <p:cond delay="2999"/>
                                          </p:stCondLst>
                                        </p:cTn>
                                        <p:tgtEl>
                                          <p:spTgt spid="50"/>
                                        </p:tgtEl>
                                        <p:attrNameLst>
                                          <p:attrName>style.visibility</p:attrName>
                                        </p:attrNameLst>
                                      </p:cBhvr>
                                      <p:to>
                                        <p:strVal val="hidden"/>
                                      </p:to>
                                    </p:set>
                                  </p:childTnLst>
                                </p:cTn>
                              </p:par>
                              <p:par>
                                <p:cTn id="980" presetID="2" presetClass="exit" presetSubtype="8" fill="hold" grpId="3" nodeType="withEffect">
                                  <p:stCondLst>
                                    <p:cond delay="0"/>
                                  </p:stCondLst>
                                  <p:childTnLst>
                                    <p:anim calcmode="lin" valueType="num">
                                      <p:cBhvr additive="base">
                                        <p:cTn id="981" dur="3000"/>
                                        <p:tgtEl>
                                          <p:spTgt spid="51"/>
                                        </p:tgtEl>
                                        <p:attrNameLst>
                                          <p:attrName>ppt_x</p:attrName>
                                        </p:attrNameLst>
                                      </p:cBhvr>
                                      <p:tavLst>
                                        <p:tav tm="0">
                                          <p:val>
                                            <p:strVal val="ppt_x"/>
                                          </p:val>
                                        </p:tav>
                                        <p:tav tm="100000">
                                          <p:val>
                                            <p:strVal val="0-ppt_w/2"/>
                                          </p:val>
                                        </p:tav>
                                      </p:tavLst>
                                    </p:anim>
                                    <p:anim calcmode="lin" valueType="num">
                                      <p:cBhvr additive="base">
                                        <p:cTn id="982" dur="3000"/>
                                        <p:tgtEl>
                                          <p:spTgt spid="51"/>
                                        </p:tgtEl>
                                        <p:attrNameLst>
                                          <p:attrName>ppt_y</p:attrName>
                                        </p:attrNameLst>
                                      </p:cBhvr>
                                      <p:tavLst>
                                        <p:tav tm="0">
                                          <p:val>
                                            <p:strVal val="ppt_y"/>
                                          </p:val>
                                        </p:tav>
                                        <p:tav tm="100000">
                                          <p:val>
                                            <p:strVal val="ppt_y"/>
                                          </p:val>
                                        </p:tav>
                                      </p:tavLst>
                                    </p:anim>
                                    <p:set>
                                      <p:cBhvr>
                                        <p:cTn id="983" dur="1" fill="hold">
                                          <p:stCondLst>
                                            <p:cond delay="2999"/>
                                          </p:stCondLst>
                                        </p:cTn>
                                        <p:tgtEl>
                                          <p:spTgt spid="51"/>
                                        </p:tgtEl>
                                        <p:attrNameLst>
                                          <p:attrName>style.visibility</p:attrName>
                                        </p:attrNameLst>
                                      </p:cBhvr>
                                      <p:to>
                                        <p:strVal val="hidden"/>
                                      </p:to>
                                    </p:set>
                                  </p:childTnLst>
                                </p:cTn>
                              </p:par>
                              <p:par>
                                <p:cTn id="984" presetID="2" presetClass="exit" presetSubtype="8" fill="hold" grpId="3" nodeType="withEffect">
                                  <p:stCondLst>
                                    <p:cond delay="0"/>
                                  </p:stCondLst>
                                  <p:childTnLst>
                                    <p:anim calcmode="lin" valueType="num">
                                      <p:cBhvr additive="base">
                                        <p:cTn id="985" dur="3000"/>
                                        <p:tgtEl>
                                          <p:spTgt spid="52"/>
                                        </p:tgtEl>
                                        <p:attrNameLst>
                                          <p:attrName>ppt_x</p:attrName>
                                        </p:attrNameLst>
                                      </p:cBhvr>
                                      <p:tavLst>
                                        <p:tav tm="0">
                                          <p:val>
                                            <p:strVal val="ppt_x"/>
                                          </p:val>
                                        </p:tav>
                                        <p:tav tm="100000">
                                          <p:val>
                                            <p:strVal val="0-ppt_w/2"/>
                                          </p:val>
                                        </p:tav>
                                      </p:tavLst>
                                    </p:anim>
                                    <p:anim calcmode="lin" valueType="num">
                                      <p:cBhvr additive="base">
                                        <p:cTn id="986" dur="3000"/>
                                        <p:tgtEl>
                                          <p:spTgt spid="52"/>
                                        </p:tgtEl>
                                        <p:attrNameLst>
                                          <p:attrName>ppt_y</p:attrName>
                                        </p:attrNameLst>
                                      </p:cBhvr>
                                      <p:tavLst>
                                        <p:tav tm="0">
                                          <p:val>
                                            <p:strVal val="ppt_y"/>
                                          </p:val>
                                        </p:tav>
                                        <p:tav tm="100000">
                                          <p:val>
                                            <p:strVal val="ppt_y"/>
                                          </p:val>
                                        </p:tav>
                                      </p:tavLst>
                                    </p:anim>
                                    <p:set>
                                      <p:cBhvr>
                                        <p:cTn id="987" dur="1" fill="hold">
                                          <p:stCondLst>
                                            <p:cond delay="2999"/>
                                          </p:stCondLst>
                                        </p:cTn>
                                        <p:tgtEl>
                                          <p:spTgt spid="52"/>
                                        </p:tgtEl>
                                        <p:attrNameLst>
                                          <p:attrName>style.visibility</p:attrName>
                                        </p:attrNameLst>
                                      </p:cBhvr>
                                      <p:to>
                                        <p:strVal val="hidden"/>
                                      </p:to>
                                    </p:set>
                                  </p:childTnLst>
                                </p:cTn>
                              </p:par>
                              <p:par>
                                <p:cTn id="988" presetID="2" presetClass="exit" presetSubtype="8" fill="hold" grpId="3" nodeType="withEffect">
                                  <p:stCondLst>
                                    <p:cond delay="0"/>
                                  </p:stCondLst>
                                  <p:childTnLst>
                                    <p:anim calcmode="lin" valueType="num">
                                      <p:cBhvr additive="base">
                                        <p:cTn id="989" dur="3000"/>
                                        <p:tgtEl>
                                          <p:spTgt spid="53"/>
                                        </p:tgtEl>
                                        <p:attrNameLst>
                                          <p:attrName>ppt_x</p:attrName>
                                        </p:attrNameLst>
                                      </p:cBhvr>
                                      <p:tavLst>
                                        <p:tav tm="0">
                                          <p:val>
                                            <p:strVal val="ppt_x"/>
                                          </p:val>
                                        </p:tav>
                                        <p:tav tm="100000">
                                          <p:val>
                                            <p:strVal val="0-ppt_w/2"/>
                                          </p:val>
                                        </p:tav>
                                      </p:tavLst>
                                    </p:anim>
                                    <p:anim calcmode="lin" valueType="num">
                                      <p:cBhvr additive="base">
                                        <p:cTn id="990" dur="3000"/>
                                        <p:tgtEl>
                                          <p:spTgt spid="53"/>
                                        </p:tgtEl>
                                        <p:attrNameLst>
                                          <p:attrName>ppt_y</p:attrName>
                                        </p:attrNameLst>
                                      </p:cBhvr>
                                      <p:tavLst>
                                        <p:tav tm="0">
                                          <p:val>
                                            <p:strVal val="ppt_y"/>
                                          </p:val>
                                        </p:tav>
                                        <p:tav tm="100000">
                                          <p:val>
                                            <p:strVal val="ppt_y"/>
                                          </p:val>
                                        </p:tav>
                                      </p:tavLst>
                                    </p:anim>
                                    <p:set>
                                      <p:cBhvr>
                                        <p:cTn id="991" dur="1" fill="hold">
                                          <p:stCondLst>
                                            <p:cond delay="2999"/>
                                          </p:stCondLst>
                                        </p:cTn>
                                        <p:tgtEl>
                                          <p:spTgt spid="53"/>
                                        </p:tgtEl>
                                        <p:attrNameLst>
                                          <p:attrName>style.visibility</p:attrName>
                                        </p:attrNameLst>
                                      </p:cBhvr>
                                      <p:to>
                                        <p:strVal val="hidden"/>
                                      </p:to>
                                    </p:set>
                                  </p:childTnLst>
                                </p:cTn>
                              </p:par>
                              <p:par>
                                <p:cTn id="992" presetID="2" presetClass="exit" presetSubtype="8" fill="hold" grpId="3" nodeType="withEffect">
                                  <p:stCondLst>
                                    <p:cond delay="0"/>
                                  </p:stCondLst>
                                  <p:childTnLst>
                                    <p:anim calcmode="lin" valueType="num">
                                      <p:cBhvr additive="base">
                                        <p:cTn id="993" dur="3000"/>
                                        <p:tgtEl>
                                          <p:spTgt spid="54"/>
                                        </p:tgtEl>
                                        <p:attrNameLst>
                                          <p:attrName>ppt_x</p:attrName>
                                        </p:attrNameLst>
                                      </p:cBhvr>
                                      <p:tavLst>
                                        <p:tav tm="0">
                                          <p:val>
                                            <p:strVal val="ppt_x"/>
                                          </p:val>
                                        </p:tav>
                                        <p:tav tm="100000">
                                          <p:val>
                                            <p:strVal val="0-ppt_w/2"/>
                                          </p:val>
                                        </p:tav>
                                      </p:tavLst>
                                    </p:anim>
                                    <p:anim calcmode="lin" valueType="num">
                                      <p:cBhvr additive="base">
                                        <p:cTn id="994" dur="3000"/>
                                        <p:tgtEl>
                                          <p:spTgt spid="54"/>
                                        </p:tgtEl>
                                        <p:attrNameLst>
                                          <p:attrName>ppt_y</p:attrName>
                                        </p:attrNameLst>
                                      </p:cBhvr>
                                      <p:tavLst>
                                        <p:tav tm="0">
                                          <p:val>
                                            <p:strVal val="ppt_y"/>
                                          </p:val>
                                        </p:tav>
                                        <p:tav tm="100000">
                                          <p:val>
                                            <p:strVal val="ppt_y"/>
                                          </p:val>
                                        </p:tav>
                                      </p:tavLst>
                                    </p:anim>
                                    <p:set>
                                      <p:cBhvr>
                                        <p:cTn id="995" dur="1" fill="hold">
                                          <p:stCondLst>
                                            <p:cond delay="2999"/>
                                          </p:stCondLst>
                                        </p:cTn>
                                        <p:tgtEl>
                                          <p:spTgt spid="54"/>
                                        </p:tgtEl>
                                        <p:attrNameLst>
                                          <p:attrName>style.visibility</p:attrName>
                                        </p:attrNameLst>
                                      </p:cBhvr>
                                      <p:to>
                                        <p:strVal val="hidden"/>
                                      </p:to>
                                    </p:set>
                                  </p:childTnLst>
                                </p:cTn>
                              </p:par>
                              <p:par>
                                <p:cTn id="996" presetID="2" presetClass="exit" presetSubtype="8" fill="hold" grpId="3" nodeType="withEffect">
                                  <p:stCondLst>
                                    <p:cond delay="0"/>
                                  </p:stCondLst>
                                  <p:childTnLst>
                                    <p:anim calcmode="lin" valueType="num">
                                      <p:cBhvr additive="base">
                                        <p:cTn id="997" dur="3000"/>
                                        <p:tgtEl>
                                          <p:spTgt spid="55"/>
                                        </p:tgtEl>
                                        <p:attrNameLst>
                                          <p:attrName>ppt_x</p:attrName>
                                        </p:attrNameLst>
                                      </p:cBhvr>
                                      <p:tavLst>
                                        <p:tav tm="0">
                                          <p:val>
                                            <p:strVal val="ppt_x"/>
                                          </p:val>
                                        </p:tav>
                                        <p:tav tm="100000">
                                          <p:val>
                                            <p:strVal val="0-ppt_w/2"/>
                                          </p:val>
                                        </p:tav>
                                      </p:tavLst>
                                    </p:anim>
                                    <p:anim calcmode="lin" valueType="num">
                                      <p:cBhvr additive="base">
                                        <p:cTn id="998" dur="3000"/>
                                        <p:tgtEl>
                                          <p:spTgt spid="55"/>
                                        </p:tgtEl>
                                        <p:attrNameLst>
                                          <p:attrName>ppt_y</p:attrName>
                                        </p:attrNameLst>
                                      </p:cBhvr>
                                      <p:tavLst>
                                        <p:tav tm="0">
                                          <p:val>
                                            <p:strVal val="ppt_y"/>
                                          </p:val>
                                        </p:tav>
                                        <p:tav tm="100000">
                                          <p:val>
                                            <p:strVal val="ppt_y"/>
                                          </p:val>
                                        </p:tav>
                                      </p:tavLst>
                                    </p:anim>
                                    <p:set>
                                      <p:cBhvr>
                                        <p:cTn id="999" dur="1" fill="hold">
                                          <p:stCondLst>
                                            <p:cond delay="2999"/>
                                          </p:stCondLst>
                                        </p:cTn>
                                        <p:tgtEl>
                                          <p:spTgt spid="55"/>
                                        </p:tgtEl>
                                        <p:attrNameLst>
                                          <p:attrName>style.visibility</p:attrName>
                                        </p:attrNameLst>
                                      </p:cBhvr>
                                      <p:to>
                                        <p:strVal val="hidden"/>
                                      </p:to>
                                    </p:set>
                                  </p:childTnLst>
                                </p:cTn>
                              </p:par>
                              <p:par>
                                <p:cTn id="1000" presetID="2" presetClass="exit" presetSubtype="8" fill="hold" grpId="3" nodeType="withEffect">
                                  <p:stCondLst>
                                    <p:cond delay="0"/>
                                  </p:stCondLst>
                                  <p:childTnLst>
                                    <p:anim calcmode="lin" valueType="num">
                                      <p:cBhvr additive="base">
                                        <p:cTn id="1001" dur="3000"/>
                                        <p:tgtEl>
                                          <p:spTgt spid="56"/>
                                        </p:tgtEl>
                                        <p:attrNameLst>
                                          <p:attrName>ppt_x</p:attrName>
                                        </p:attrNameLst>
                                      </p:cBhvr>
                                      <p:tavLst>
                                        <p:tav tm="0">
                                          <p:val>
                                            <p:strVal val="ppt_x"/>
                                          </p:val>
                                        </p:tav>
                                        <p:tav tm="100000">
                                          <p:val>
                                            <p:strVal val="0-ppt_w/2"/>
                                          </p:val>
                                        </p:tav>
                                      </p:tavLst>
                                    </p:anim>
                                    <p:anim calcmode="lin" valueType="num">
                                      <p:cBhvr additive="base">
                                        <p:cTn id="1002" dur="3000"/>
                                        <p:tgtEl>
                                          <p:spTgt spid="56"/>
                                        </p:tgtEl>
                                        <p:attrNameLst>
                                          <p:attrName>ppt_y</p:attrName>
                                        </p:attrNameLst>
                                      </p:cBhvr>
                                      <p:tavLst>
                                        <p:tav tm="0">
                                          <p:val>
                                            <p:strVal val="ppt_y"/>
                                          </p:val>
                                        </p:tav>
                                        <p:tav tm="100000">
                                          <p:val>
                                            <p:strVal val="ppt_y"/>
                                          </p:val>
                                        </p:tav>
                                      </p:tavLst>
                                    </p:anim>
                                    <p:set>
                                      <p:cBhvr>
                                        <p:cTn id="1003" dur="1" fill="hold">
                                          <p:stCondLst>
                                            <p:cond delay="2999"/>
                                          </p:stCondLst>
                                        </p:cTn>
                                        <p:tgtEl>
                                          <p:spTgt spid="56"/>
                                        </p:tgtEl>
                                        <p:attrNameLst>
                                          <p:attrName>style.visibility</p:attrName>
                                        </p:attrNameLst>
                                      </p:cBhvr>
                                      <p:to>
                                        <p:strVal val="hidden"/>
                                      </p:to>
                                    </p:set>
                                  </p:childTnLst>
                                </p:cTn>
                              </p:par>
                              <p:par>
                                <p:cTn id="1004" presetID="2" presetClass="exit" presetSubtype="8" fill="hold" grpId="3" nodeType="withEffect">
                                  <p:stCondLst>
                                    <p:cond delay="0"/>
                                  </p:stCondLst>
                                  <p:childTnLst>
                                    <p:anim calcmode="lin" valueType="num">
                                      <p:cBhvr additive="base">
                                        <p:cTn id="1005" dur="3000"/>
                                        <p:tgtEl>
                                          <p:spTgt spid="73"/>
                                        </p:tgtEl>
                                        <p:attrNameLst>
                                          <p:attrName>ppt_x</p:attrName>
                                        </p:attrNameLst>
                                      </p:cBhvr>
                                      <p:tavLst>
                                        <p:tav tm="0">
                                          <p:val>
                                            <p:strVal val="ppt_x"/>
                                          </p:val>
                                        </p:tav>
                                        <p:tav tm="100000">
                                          <p:val>
                                            <p:strVal val="0-ppt_w/2"/>
                                          </p:val>
                                        </p:tav>
                                      </p:tavLst>
                                    </p:anim>
                                    <p:anim calcmode="lin" valueType="num">
                                      <p:cBhvr additive="base">
                                        <p:cTn id="1006" dur="3000"/>
                                        <p:tgtEl>
                                          <p:spTgt spid="73"/>
                                        </p:tgtEl>
                                        <p:attrNameLst>
                                          <p:attrName>ppt_y</p:attrName>
                                        </p:attrNameLst>
                                      </p:cBhvr>
                                      <p:tavLst>
                                        <p:tav tm="0">
                                          <p:val>
                                            <p:strVal val="ppt_y"/>
                                          </p:val>
                                        </p:tav>
                                        <p:tav tm="100000">
                                          <p:val>
                                            <p:strVal val="ppt_y"/>
                                          </p:val>
                                        </p:tav>
                                      </p:tavLst>
                                    </p:anim>
                                    <p:set>
                                      <p:cBhvr>
                                        <p:cTn id="1007" dur="1" fill="hold">
                                          <p:stCondLst>
                                            <p:cond delay="2999"/>
                                          </p:stCondLst>
                                        </p:cTn>
                                        <p:tgtEl>
                                          <p:spTgt spid="73"/>
                                        </p:tgtEl>
                                        <p:attrNameLst>
                                          <p:attrName>style.visibility</p:attrName>
                                        </p:attrNameLst>
                                      </p:cBhvr>
                                      <p:to>
                                        <p:strVal val="hidden"/>
                                      </p:to>
                                    </p:set>
                                  </p:childTnLst>
                                </p:cTn>
                              </p:par>
                              <p:par>
                                <p:cTn id="1008" presetID="3" presetClass="exit" presetSubtype="5" fill="hold" grpId="4" nodeType="withEffect">
                                  <p:stCondLst>
                                    <p:cond delay="0"/>
                                  </p:stCondLst>
                                  <p:childTnLst>
                                    <p:animEffect transition="out" filter="blinds(vertical)">
                                      <p:cBhvr>
                                        <p:cTn id="1009" dur="3000"/>
                                        <p:tgtEl>
                                          <p:spTgt spid="6"/>
                                        </p:tgtEl>
                                      </p:cBhvr>
                                    </p:animEffect>
                                    <p:set>
                                      <p:cBhvr>
                                        <p:cTn id="1010" dur="1" fill="hold">
                                          <p:stCondLst>
                                            <p:cond delay="2999"/>
                                          </p:stCondLst>
                                        </p:cTn>
                                        <p:tgtEl>
                                          <p:spTgt spid="6"/>
                                        </p:tgtEl>
                                        <p:attrNameLst>
                                          <p:attrName>style.visibility</p:attrName>
                                        </p:attrNameLst>
                                      </p:cBhvr>
                                      <p:to>
                                        <p:strVal val="hidden"/>
                                      </p:to>
                                    </p:set>
                                  </p:childTnLst>
                                </p:cTn>
                              </p:par>
                              <p:par>
                                <p:cTn id="1011" presetID="3" presetClass="exit" presetSubtype="5" fill="hold" grpId="4" nodeType="withEffect">
                                  <p:stCondLst>
                                    <p:cond delay="0"/>
                                  </p:stCondLst>
                                  <p:childTnLst>
                                    <p:animEffect transition="out" filter="blinds(vertical)">
                                      <p:cBhvr>
                                        <p:cTn id="1012" dur="3000"/>
                                        <p:tgtEl>
                                          <p:spTgt spid="24"/>
                                        </p:tgtEl>
                                      </p:cBhvr>
                                    </p:animEffect>
                                    <p:set>
                                      <p:cBhvr>
                                        <p:cTn id="1013" dur="1" fill="hold">
                                          <p:stCondLst>
                                            <p:cond delay="2999"/>
                                          </p:stCondLst>
                                        </p:cTn>
                                        <p:tgtEl>
                                          <p:spTgt spid="24"/>
                                        </p:tgtEl>
                                        <p:attrNameLst>
                                          <p:attrName>style.visibility</p:attrName>
                                        </p:attrNameLst>
                                      </p:cBhvr>
                                      <p:to>
                                        <p:strVal val="hidden"/>
                                      </p:to>
                                    </p:set>
                                  </p:childTnLst>
                                </p:cTn>
                              </p:par>
                              <p:par>
                                <p:cTn id="1014" presetID="3" presetClass="exit" presetSubtype="5" fill="hold" grpId="4" nodeType="withEffect">
                                  <p:stCondLst>
                                    <p:cond delay="0"/>
                                  </p:stCondLst>
                                  <p:childTnLst>
                                    <p:animEffect transition="out" filter="blinds(vertical)">
                                      <p:cBhvr>
                                        <p:cTn id="1015" dur="3000"/>
                                        <p:tgtEl>
                                          <p:spTgt spid="25"/>
                                        </p:tgtEl>
                                      </p:cBhvr>
                                    </p:animEffect>
                                    <p:set>
                                      <p:cBhvr>
                                        <p:cTn id="1016" dur="1" fill="hold">
                                          <p:stCondLst>
                                            <p:cond delay="2999"/>
                                          </p:stCondLst>
                                        </p:cTn>
                                        <p:tgtEl>
                                          <p:spTgt spid="25"/>
                                        </p:tgtEl>
                                        <p:attrNameLst>
                                          <p:attrName>style.visibility</p:attrName>
                                        </p:attrNameLst>
                                      </p:cBhvr>
                                      <p:to>
                                        <p:strVal val="hidden"/>
                                      </p:to>
                                    </p:set>
                                  </p:childTnLst>
                                </p:cTn>
                              </p:par>
                              <p:par>
                                <p:cTn id="1017" presetID="3" presetClass="exit" presetSubtype="5" fill="hold" grpId="4" nodeType="withEffect">
                                  <p:stCondLst>
                                    <p:cond delay="0"/>
                                  </p:stCondLst>
                                  <p:childTnLst>
                                    <p:animEffect transition="out" filter="blinds(vertical)">
                                      <p:cBhvr>
                                        <p:cTn id="1018" dur="3000"/>
                                        <p:tgtEl>
                                          <p:spTgt spid="26"/>
                                        </p:tgtEl>
                                      </p:cBhvr>
                                    </p:animEffect>
                                    <p:set>
                                      <p:cBhvr>
                                        <p:cTn id="1019" dur="1" fill="hold">
                                          <p:stCondLst>
                                            <p:cond delay="2999"/>
                                          </p:stCondLst>
                                        </p:cTn>
                                        <p:tgtEl>
                                          <p:spTgt spid="26"/>
                                        </p:tgtEl>
                                        <p:attrNameLst>
                                          <p:attrName>style.visibility</p:attrName>
                                        </p:attrNameLst>
                                      </p:cBhvr>
                                      <p:to>
                                        <p:strVal val="hidden"/>
                                      </p:to>
                                    </p:set>
                                  </p:childTnLst>
                                </p:cTn>
                              </p:par>
                              <p:par>
                                <p:cTn id="1020" presetID="3" presetClass="exit" presetSubtype="5" fill="hold" grpId="4" nodeType="withEffect">
                                  <p:stCondLst>
                                    <p:cond delay="0"/>
                                  </p:stCondLst>
                                  <p:childTnLst>
                                    <p:animEffect transition="out" filter="blinds(vertical)">
                                      <p:cBhvr>
                                        <p:cTn id="1021" dur="3000"/>
                                        <p:tgtEl>
                                          <p:spTgt spid="27"/>
                                        </p:tgtEl>
                                      </p:cBhvr>
                                    </p:animEffect>
                                    <p:set>
                                      <p:cBhvr>
                                        <p:cTn id="1022" dur="1" fill="hold">
                                          <p:stCondLst>
                                            <p:cond delay="2999"/>
                                          </p:stCondLst>
                                        </p:cTn>
                                        <p:tgtEl>
                                          <p:spTgt spid="27"/>
                                        </p:tgtEl>
                                        <p:attrNameLst>
                                          <p:attrName>style.visibility</p:attrName>
                                        </p:attrNameLst>
                                      </p:cBhvr>
                                      <p:to>
                                        <p:strVal val="hidden"/>
                                      </p:to>
                                    </p:set>
                                  </p:childTnLst>
                                </p:cTn>
                              </p:par>
                              <p:par>
                                <p:cTn id="1023" presetID="3" presetClass="exit" presetSubtype="5" fill="hold" grpId="4" nodeType="withEffect">
                                  <p:stCondLst>
                                    <p:cond delay="0"/>
                                  </p:stCondLst>
                                  <p:childTnLst>
                                    <p:animEffect transition="out" filter="blinds(vertical)">
                                      <p:cBhvr>
                                        <p:cTn id="1024" dur="3000"/>
                                        <p:tgtEl>
                                          <p:spTgt spid="28"/>
                                        </p:tgtEl>
                                      </p:cBhvr>
                                    </p:animEffect>
                                    <p:set>
                                      <p:cBhvr>
                                        <p:cTn id="1025" dur="1" fill="hold">
                                          <p:stCondLst>
                                            <p:cond delay="2999"/>
                                          </p:stCondLst>
                                        </p:cTn>
                                        <p:tgtEl>
                                          <p:spTgt spid="28"/>
                                        </p:tgtEl>
                                        <p:attrNameLst>
                                          <p:attrName>style.visibility</p:attrName>
                                        </p:attrNameLst>
                                      </p:cBhvr>
                                      <p:to>
                                        <p:strVal val="hidden"/>
                                      </p:to>
                                    </p:set>
                                  </p:childTnLst>
                                </p:cTn>
                              </p:par>
                              <p:par>
                                <p:cTn id="1026" presetID="3" presetClass="exit" presetSubtype="5" fill="hold" grpId="4" nodeType="withEffect">
                                  <p:stCondLst>
                                    <p:cond delay="0"/>
                                  </p:stCondLst>
                                  <p:childTnLst>
                                    <p:animEffect transition="out" filter="blinds(vertical)">
                                      <p:cBhvr>
                                        <p:cTn id="1027" dur="3000"/>
                                        <p:tgtEl>
                                          <p:spTgt spid="29"/>
                                        </p:tgtEl>
                                      </p:cBhvr>
                                    </p:animEffect>
                                    <p:set>
                                      <p:cBhvr>
                                        <p:cTn id="1028" dur="1" fill="hold">
                                          <p:stCondLst>
                                            <p:cond delay="2999"/>
                                          </p:stCondLst>
                                        </p:cTn>
                                        <p:tgtEl>
                                          <p:spTgt spid="29"/>
                                        </p:tgtEl>
                                        <p:attrNameLst>
                                          <p:attrName>style.visibility</p:attrName>
                                        </p:attrNameLst>
                                      </p:cBhvr>
                                      <p:to>
                                        <p:strVal val="hidden"/>
                                      </p:to>
                                    </p:set>
                                  </p:childTnLst>
                                </p:cTn>
                              </p:par>
                              <p:par>
                                <p:cTn id="1029" presetID="3" presetClass="exit" presetSubtype="5" fill="hold" grpId="4" nodeType="withEffect">
                                  <p:stCondLst>
                                    <p:cond delay="0"/>
                                  </p:stCondLst>
                                  <p:childTnLst>
                                    <p:animEffect transition="out" filter="blinds(vertical)">
                                      <p:cBhvr>
                                        <p:cTn id="1030" dur="3000"/>
                                        <p:tgtEl>
                                          <p:spTgt spid="30"/>
                                        </p:tgtEl>
                                      </p:cBhvr>
                                    </p:animEffect>
                                    <p:set>
                                      <p:cBhvr>
                                        <p:cTn id="1031" dur="1" fill="hold">
                                          <p:stCondLst>
                                            <p:cond delay="2999"/>
                                          </p:stCondLst>
                                        </p:cTn>
                                        <p:tgtEl>
                                          <p:spTgt spid="30"/>
                                        </p:tgtEl>
                                        <p:attrNameLst>
                                          <p:attrName>style.visibility</p:attrName>
                                        </p:attrNameLst>
                                      </p:cBhvr>
                                      <p:to>
                                        <p:strVal val="hidden"/>
                                      </p:to>
                                    </p:set>
                                  </p:childTnLst>
                                </p:cTn>
                              </p:par>
                              <p:par>
                                <p:cTn id="1032" presetID="3" presetClass="exit" presetSubtype="5" fill="hold" grpId="4" nodeType="withEffect">
                                  <p:stCondLst>
                                    <p:cond delay="0"/>
                                  </p:stCondLst>
                                  <p:childTnLst>
                                    <p:animEffect transition="out" filter="blinds(vertical)">
                                      <p:cBhvr>
                                        <p:cTn id="1033" dur="3000"/>
                                        <p:tgtEl>
                                          <p:spTgt spid="31"/>
                                        </p:tgtEl>
                                      </p:cBhvr>
                                    </p:animEffect>
                                    <p:set>
                                      <p:cBhvr>
                                        <p:cTn id="1034" dur="1" fill="hold">
                                          <p:stCondLst>
                                            <p:cond delay="2999"/>
                                          </p:stCondLst>
                                        </p:cTn>
                                        <p:tgtEl>
                                          <p:spTgt spid="31"/>
                                        </p:tgtEl>
                                        <p:attrNameLst>
                                          <p:attrName>style.visibility</p:attrName>
                                        </p:attrNameLst>
                                      </p:cBhvr>
                                      <p:to>
                                        <p:strVal val="hidden"/>
                                      </p:to>
                                    </p:set>
                                  </p:childTnLst>
                                </p:cTn>
                              </p:par>
                              <p:par>
                                <p:cTn id="1035" presetID="3" presetClass="exit" presetSubtype="5" fill="hold" grpId="4" nodeType="withEffect">
                                  <p:stCondLst>
                                    <p:cond delay="0"/>
                                  </p:stCondLst>
                                  <p:childTnLst>
                                    <p:animEffect transition="out" filter="blinds(vertical)">
                                      <p:cBhvr>
                                        <p:cTn id="1036" dur="3000"/>
                                        <p:tgtEl>
                                          <p:spTgt spid="32"/>
                                        </p:tgtEl>
                                      </p:cBhvr>
                                    </p:animEffect>
                                    <p:set>
                                      <p:cBhvr>
                                        <p:cTn id="1037" dur="1" fill="hold">
                                          <p:stCondLst>
                                            <p:cond delay="2999"/>
                                          </p:stCondLst>
                                        </p:cTn>
                                        <p:tgtEl>
                                          <p:spTgt spid="32"/>
                                        </p:tgtEl>
                                        <p:attrNameLst>
                                          <p:attrName>style.visibility</p:attrName>
                                        </p:attrNameLst>
                                      </p:cBhvr>
                                      <p:to>
                                        <p:strVal val="hidden"/>
                                      </p:to>
                                    </p:set>
                                  </p:childTnLst>
                                </p:cTn>
                              </p:par>
                              <p:par>
                                <p:cTn id="1038" presetID="3" presetClass="exit" presetSubtype="5" fill="hold" grpId="4" nodeType="withEffect">
                                  <p:stCondLst>
                                    <p:cond delay="0"/>
                                  </p:stCondLst>
                                  <p:childTnLst>
                                    <p:animEffect transition="out" filter="blinds(vertical)">
                                      <p:cBhvr>
                                        <p:cTn id="1039" dur="3000"/>
                                        <p:tgtEl>
                                          <p:spTgt spid="33"/>
                                        </p:tgtEl>
                                      </p:cBhvr>
                                    </p:animEffect>
                                    <p:set>
                                      <p:cBhvr>
                                        <p:cTn id="1040" dur="1" fill="hold">
                                          <p:stCondLst>
                                            <p:cond delay="2999"/>
                                          </p:stCondLst>
                                        </p:cTn>
                                        <p:tgtEl>
                                          <p:spTgt spid="33"/>
                                        </p:tgtEl>
                                        <p:attrNameLst>
                                          <p:attrName>style.visibility</p:attrName>
                                        </p:attrNameLst>
                                      </p:cBhvr>
                                      <p:to>
                                        <p:strVal val="hidden"/>
                                      </p:to>
                                    </p:set>
                                  </p:childTnLst>
                                </p:cTn>
                              </p:par>
                              <p:par>
                                <p:cTn id="1041" presetID="3" presetClass="exit" presetSubtype="5" fill="hold" grpId="4" nodeType="withEffect">
                                  <p:stCondLst>
                                    <p:cond delay="0"/>
                                  </p:stCondLst>
                                  <p:childTnLst>
                                    <p:animEffect transition="out" filter="blinds(vertical)">
                                      <p:cBhvr>
                                        <p:cTn id="1042" dur="3000"/>
                                        <p:tgtEl>
                                          <p:spTgt spid="34"/>
                                        </p:tgtEl>
                                      </p:cBhvr>
                                    </p:animEffect>
                                    <p:set>
                                      <p:cBhvr>
                                        <p:cTn id="1043" dur="1" fill="hold">
                                          <p:stCondLst>
                                            <p:cond delay="2999"/>
                                          </p:stCondLst>
                                        </p:cTn>
                                        <p:tgtEl>
                                          <p:spTgt spid="34"/>
                                        </p:tgtEl>
                                        <p:attrNameLst>
                                          <p:attrName>style.visibility</p:attrName>
                                        </p:attrNameLst>
                                      </p:cBhvr>
                                      <p:to>
                                        <p:strVal val="hidden"/>
                                      </p:to>
                                    </p:set>
                                  </p:childTnLst>
                                </p:cTn>
                              </p:par>
                              <p:par>
                                <p:cTn id="1044" presetID="3" presetClass="exit" presetSubtype="5" fill="hold" grpId="4" nodeType="withEffect">
                                  <p:stCondLst>
                                    <p:cond delay="0"/>
                                  </p:stCondLst>
                                  <p:childTnLst>
                                    <p:animEffect transition="out" filter="blinds(vertical)">
                                      <p:cBhvr>
                                        <p:cTn id="1045" dur="3000"/>
                                        <p:tgtEl>
                                          <p:spTgt spid="35"/>
                                        </p:tgtEl>
                                      </p:cBhvr>
                                    </p:animEffect>
                                    <p:set>
                                      <p:cBhvr>
                                        <p:cTn id="1046" dur="1" fill="hold">
                                          <p:stCondLst>
                                            <p:cond delay="2999"/>
                                          </p:stCondLst>
                                        </p:cTn>
                                        <p:tgtEl>
                                          <p:spTgt spid="35"/>
                                        </p:tgtEl>
                                        <p:attrNameLst>
                                          <p:attrName>style.visibility</p:attrName>
                                        </p:attrNameLst>
                                      </p:cBhvr>
                                      <p:to>
                                        <p:strVal val="hidden"/>
                                      </p:to>
                                    </p:set>
                                  </p:childTnLst>
                                </p:cTn>
                              </p:par>
                              <p:par>
                                <p:cTn id="1047" presetID="3" presetClass="exit" presetSubtype="5" fill="hold" grpId="4" nodeType="withEffect">
                                  <p:stCondLst>
                                    <p:cond delay="0"/>
                                  </p:stCondLst>
                                  <p:childTnLst>
                                    <p:animEffect transition="out" filter="blinds(vertical)">
                                      <p:cBhvr>
                                        <p:cTn id="1048" dur="3000"/>
                                        <p:tgtEl>
                                          <p:spTgt spid="36"/>
                                        </p:tgtEl>
                                      </p:cBhvr>
                                    </p:animEffect>
                                    <p:set>
                                      <p:cBhvr>
                                        <p:cTn id="1049" dur="1" fill="hold">
                                          <p:stCondLst>
                                            <p:cond delay="2999"/>
                                          </p:stCondLst>
                                        </p:cTn>
                                        <p:tgtEl>
                                          <p:spTgt spid="36"/>
                                        </p:tgtEl>
                                        <p:attrNameLst>
                                          <p:attrName>style.visibility</p:attrName>
                                        </p:attrNameLst>
                                      </p:cBhvr>
                                      <p:to>
                                        <p:strVal val="hidden"/>
                                      </p:to>
                                    </p:set>
                                  </p:childTnLst>
                                </p:cTn>
                              </p:par>
                              <p:par>
                                <p:cTn id="1050" presetID="3" presetClass="exit" presetSubtype="5" fill="hold" grpId="4" nodeType="withEffect">
                                  <p:stCondLst>
                                    <p:cond delay="0"/>
                                  </p:stCondLst>
                                  <p:childTnLst>
                                    <p:animEffect transition="out" filter="blinds(vertical)">
                                      <p:cBhvr>
                                        <p:cTn id="1051" dur="3000"/>
                                        <p:tgtEl>
                                          <p:spTgt spid="37"/>
                                        </p:tgtEl>
                                      </p:cBhvr>
                                    </p:animEffect>
                                    <p:set>
                                      <p:cBhvr>
                                        <p:cTn id="1052" dur="1" fill="hold">
                                          <p:stCondLst>
                                            <p:cond delay="2999"/>
                                          </p:stCondLst>
                                        </p:cTn>
                                        <p:tgtEl>
                                          <p:spTgt spid="37"/>
                                        </p:tgtEl>
                                        <p:attrNameLst>
                                          <p:attrName>style.visibility</p:attrName>
                                        </p:attrNameLst>
                                      </p:cBhvr>
                                      <p:to>
                                        <p:strVal val="hidden"/>
                                      </p:to>
                                    </p:set>
                                  </p:childTnLst>
                                </p:cTn>
                              </p:par>
                              <p:par>
                                <p:cTn id="1053" presetID="3" presetClass="exit" presetSubtype="5" fill="hold" grpId="4" nodeType="withEffect">
                                  <p:stCondLst>
                                    <p:cond delay="0"/>
                                  </p:stCondLst>
                                  <p:childTnLst>
                                    <p:animEffect transition="out" filter="blinds(vertical)">
                                      <p:cBhvr>
                                        <p:cTn id="1054" dur="3000"/>
                                        <p:tgtEl>
                                          <p:spTgt spid="38"/>
                                        </p:tgtEl>
                                      </p:cBhvr>
                                    </p:animEffect>
                                    <p:set>
                                      <p:cBhvr>
                                        <p:cTn id="1055" dur="1" fill="hold">
                                          <p:stCondLst>
                                            <p:cond delay="2999"/>
                                          </p:stCondLst>
                                        </p:cTn>
                                        <p:tgtEl>
                                          <p:spTgt spid="38"/>
                                        </p:tgtEl>
                                        <p:attrNameLst>
                                          <p:attrName>style.visibility</p:attrName>
                                        </p:attrNameLst>
                                      </p:cBhvr>
                                      <p:to>
                                        <p:strVal val="hidden"/>
                                      </p:to>
                                    </p:set>
                                  </p:childTnLst>
                                </p:cTn>
                              </p:par>
                              <p:par>
                                <p:cTn id="1056" presetID="3" presetClass="exit" presetSubtype="5" fill="hold" grpId="4" nodeType="withEffect">
                                  <p:stCondLst>
                                    <p:cond delay="0"/>
                                  </p:stCondLst>
                                  <p:childTnLst>
                                    <p:animEffect transition="out" filter="blinds(vertical)">
                                      <p:cBhvr>
                                        <p:cTn id="1057" dur="3000"/>
                                        <p:tgtEl>
                                          <p:spTgt spid="39"/>
                                        </p:tgtEl>
                                      </p:cBhvr>
                                    </p:animEffect>
                                    <p:set>
                                      <p:cBhvr>
                                        <p:cTn id="1058" dur="1" fill="hold">
                                          <p:stCondLst>
                                            <p:cond delay="2999"/>
                                          </p:stCondLst>
                                        </p:cTn>
                                        <p:tgtEl>
                                          <p:spTgt spid="39"/>
                                        </p:tgtEl>
                                        <p:attrNameLst>
                                          <p:attrName>style.visibility</p:attrName>
                                        </p:attrNameLst>
                                      </p:cBhvr>
                                      <p:to>
                                        <p:strVal val="hidden"/>
                                      </p:to>
                                    </p:set>
                                  </p:childTnLst>
                                </p:cTn>
                              </p:par>
                              <p:par>
                                <p:cTn id="1059" presetID="3" presetClass="exit" presetSubtype="5" fill="hold" grpId="4" nodeType="withEffect">
                                  <p:stCondLst>
                                    <p:cond delay="0"/>
                                  </p:stCondLst>
                                  <p:childTnLst>
                                    <p:animEffect transition="out" filter="blinds(vertical)">
                                      <p:cBhvr>
                                        <p:cTn id="1060" dur="3000"/>
                                        <p:tgtEl>
                                          <p:spTgt spid="40"/>
                                        </p:tgtEl>
                                      </p:cBhvr>
                                    </p:animEffect>
                                    <p:set>
                                      <p:cBhvr>
                                        <p:cTn id="1061" dur="1" fill="hold">
                                          <p:stCondLst>
                                            <p:cond delay="2999"/>
                                          </p:stCondLst>
                                        </p:cTn>
                                        <p:tgtEl>
                                          <p:spTgt spid="40"/>
                                        </p:tgtEl>
                                        <p:attrNameLst>
                                          <p:attrName>style.visibility</p:attrName>
                                        </p:attrNameLst>
                                      </p:cBhvr>
                                      <p:to>
                                        <p:strVal val="hidden"/>
                                      </p:to>
                                    </p:set>
                                  </p:childTnLst>
                                </p:cTn>
                              </p:par>
                              <p:par>
                                <p:cTn id="1062" presetID="3" presetClass="exit" presetSubtype="5" fill="hold" grpId="4" nodeType="withEffect">
                                  <p:stCondLst>
                                    <p:cond delay="0"/>
                                  </p:stCondLst>
                                  <p:childTnLst>
                                    <p:animEffect transition="out" filter="blinds(vertical)">
                                      <p:cBhvr>
                                        <p:cTn id="1063" dur="3000"/>
                                        <p:tgtEl>
                                          <p:spTgt spid="41"/>
                                        </p:tgtEl>
                                      </p:cBhvr>
                                    </p:animEffect>
                                    <p:set>
                                      <p:cBhvr>
                                        <p:cTn id="1064" dur="1" fill="hold">
                                          <p:stCondLst>
                                            <p:cond delay="2999"/>
                                          </p:stCondLst>
                                        </p:cTn>
                                        <p:tgtEl>
                                          <p:spTgt spid="41"/>
                                        </p:tgtEl>
                                        <p:attrNameLst>
                                          <p:attrName>style.visibility</p:attrName>
                                        </p:attrNameLst>
                                      </p:cBhvr>
                                      <p:to>
                                        <p:strVal val="hidden"/>
                                      </p:to>
                                    </p:set>
                                  </p:childTnLst>
                                </p:cTn>
                              </p:par>
                              <p:par>
                                <p:cTn id="1065" presetID="3" presetClass="exit" presetSubtype="5" fill="hold" grpId="4" nodeType="withEffect">
                                  <p:stCondLst>
                                    <p:cond delay="0"/>
                                  </p:stCondLst>
                                  <p:childTnLst>
                                    <p:animEffect transition="out" filter="blinds(vertical)">
                                      <p:cBhvr>
                                        <p:cTn id="1066" dur="3000"/>
                                        <p:tgtEl>
                                          <p:spTgt spid="42"/>
                                        </p:tgtEl>
                                      </p:cBhvr>
                                    </p:animEffect>
                                    <p:set>
                                      <p:cBhvr>
                                        <p:cTn id="1067" dur="1" fill="hold">
                                          <p:stCondLst>
                                            <p:cond delay="2999"/>
                                          </p:stCondLst>
                                        </p:cTn>
                                        <p:tgtEl>
                                          <p:spTgt spid="42"/>
                                        </p:tgtEl>
                                        <p:attrNameLst>
                                          <p:attrName>style.visibility</p:attrName>
                                        </p:attrNameLst>
                                      </p:cBhvr>
                                      <p:to>
                                        <p:strVal val="hidden"/>
                                      </p:to>
                                    </p:set>
                                  </p:childTnLst>
                                </p:cTn>
                              </p:par>
                              <p:par>
                                <p:cTn id="1068" presetID="3" presetClass="exit" presetSubtype="5" fill="hold" grpId="4" nodeType="withEffect">
                                  <p:stCondLst>
                                    <p:cond delay="0"/>
                                  </p:stCondLst>
                                  <p:childTnLst>
                                    <p:animEffect transition="out" filter="blinds(vertical)">
                                      <p:cBhvr>
                                        <p:cTn id="1069" dur="3000"/>
                                        <p:tgtEl>
                                          <p:spTgt spid="43"/>
                                        </p:tgtEl>
                                      </p:cBhvr>
                                    </p:animEffect>
                                    <p:set>
                                      <p:cBhvr>
                                        <p:cTn id="1070" dur="1" fill="hold">
                                          <p:stCondLst>
                                            <p:cond delay="2999"/>
                                          </p:stCondLst>
                                        </p:cTn>
                                        <p:tgtEl>
                                          <p:spTgt spid="43"/>
                                        </p:tgtEl>
                                        <p:attrNameLst>
                                          <p:attrName>style.visibility</p:attrName>
                                        </p:attrNameLst>
                                      </p:cBhvr>
                                      <p:to>
                                        <p:strVal val="hidden"/>
                                      </p:to>
                                    </p:set>
                                  </p:childTnLst>
                                </p:cTn>
                              </p:par>
                              <p:par>
                                <p:cTn id="1071" presetID="3" presetClass="exit" presetSubtype="5" fill="hold" grpId="4" nodeType="withEffect">
                                  <p:stCondLst>
                                    <p:cond delay="0"/>
                                  </p:stCondLst>
                                  <p:childTnLst>
                                    <p:animEffect transition="out" filter="blinds(vertical)">
                                      <p:cBhvr>
                                        <p:cTn id="1072" dur="3000"/>
                                        <p:tgtEl>
                                          <p:spTgt spid="44"/>
                                        </p:tgtEl>
                                      </p:cBhvr>
                                    </p:animEffect>
                                    <p:set>
                                      <p:cBhvr>
                                        <p:cTn id="1073" dur="1" fill="hold">
                                          <p:stCondLst>
                                            <p:cond delay="2999"/>
                                          </p:stCondLst>
                                        </p:cTn>
                                        <p:tgtEl>
                                          <p:spTgt spid="44"/>
                                        </p:tgtEl>
                                        <p:attrNameLst>
                                          <p:attrName>style.visibility</p:attrName>
                                        </p:attrNameLst>
                                      </p:cBhvr>
                                      <p:to>
                                        <p:strVal val="hidden"/>
                                      </p:to>
                                    </p:set>
                                  </p:childTnLst>
                                </p:cTn>
                              </p:par>
                              <p:par>
                                <p:cTn id="1074" presetID="3" presetClass="exit" presetSubtype="5" fill="hold" grpId="4" nodeType="withEffect">
                                  <p:stCondLst>
                                    <p:cond delay="0"/>
                                  </p:stCondLst>
                                  <p:childTnLst>
                                    <p:animEffect transition="out" filter="blinds(vertical)">
                                      <p:cBhvr>
                                        <p:cTn id="1075" dur="3000"/>
                                        <p:tgtEl>
                                          <p:spTgt spid="45"/>
                                        </p:tgtEl>
                                      </p:cBhvr>
                                    </p:animEffect>
                                    <p:set>
                                      <p:cBhvr>
                                        <p:cTn id="1076" dur="1" fill="hold">
                                          <p:stCondLst>
                                            <p:cond delay="2999"/>
                                          </p:stCondLst>
                                        </p:cTn>
                                        <p:tgtEl>
                                          <p:spTgt spid="45"/>
                                        </p:tgtEl>
                                        <p:attrNameLst>
                                          <p:attrName>style.visibility</p:attrName>
                                        </p:attrNameLst>
                                      </p:cBhvr>
                                      <p:to>
                                        <p:strVal val="hidden"/>
                                      </p:to>
                                    </p:set>
                                  </p:childTnLst>
                                </p:cTn>
                              </p:par>
                              <p:par>
                                <p:cTn id="1077" presetID="3" presetClass="exit" presetSubtype="5" fill="hold" grpId="4" nodeType="withEffect">
                                  <p:stCondLst>
                                    <p:cond delay="0"/>
                                  </p:stCondLst>
                                  <p:childTnLst>
                                    <p:animEffect transition="out" filter="blinds(vertical)">
                                      <p:cBhvr>
                                        <p:cTn id="1078" dur="3000"/>
                                        <p:tgtEl>
                                          <p:spTgt spid="46"/>
                                        </p:tgtEl>
                                      </p:cBhvr>
                                    </p:animEffect>
                                    <p:set>
                                      <p:cBhvr>
                                        <p:cTn id="1079" dur="1" fill="hold">
                                          <p:stCondLst>
                                            <p:cond delay="2999"/>
                                          </p:stCondLst>
                                        </p:cTn>
                                        <p:tgtEl>
                                          <p:spTgt spid="46"/>
                                        </p:tgtEl>
                                        <p:attrNameLst>
                                          <p:attrName>style.visibility</p:attrName>
                                        </p:attrNameLst>
                                      </p:cBhvr>
                                      <p:to>
                                        <p:strVal val="hidden"/>
                                      </p:to>
                                    </p:set>
                                  </p:childTnLst>
                                </p:cTn>
                              </p:par>
                              <p:par>
                                <p:cTn id="1080" presetID="3" presetClass="exit" presetSubtype="5" fill="hold" grpId="4" nodeType="withEffect">
                                  <p:stCondLst>
                                    <p:cond delay="0"/>
                                  </p:stCondLst>
                                  <p:childTnLst>
                                    <p:animEffect transition="out" filter="blinds(vertical)">
                                      <p:cBhvr>
                                        <p:cTn id="1081" dur="3000"/>
                                        <p:tgtEl>
                                          <p:spTgt spid="47"/>
                                        </p:tgtEl>
                                      </p:cBhvr>
                                    </p:animEffect>
                                    <p:set>
                                      <p:cBhvr>
                                        <p:cTn id="1082" dur="1" fill="hold">
                                          <p:stCondLst>
                                            <p:cond delay="2999"/>
                                          </p:stCondLst>
                                        </p:cTn>
                                        <p:tgtEl>
                                          <p:spTgt spid="47"/>
                                        </p:tgtEl>
                                        <p:attrNameLst>
                                          <p:attrName>style.visibility</p:attrName>
                                        </p:attrNameLst>
                                      </p:cBhvr>
                                      <p:to>
                                        <p:strVal val="hidden"/>
                                      </p:to>
                                    </p:set>
                                  </p:childTnLst>
                                </p:cTn>
                              </p:par>
                              <p:par>
                                <p:cTn id="1083" presetID="3" presetClass="exit" presetSubtype="5" fill="hold" grpId="4" nodeType="withEffect">
                                  <p:stCondLst>
                                    <p:cond delay="0"/>
                                  </p:stCondLst>
                                  <p:childTnLst>
                                    <p:animEffect transition="out" filter="blinds(vertical)">
                                      <p:cBhvr>
                                        <p:cTn id="1084" dur="3000"/>
                                        <p:tgtEl>
                                          <p:spTgt spid="48"/>
                                        </p:tgtEl>
                                      </p:cBhvr>
                                    </p:animEffect>
                                    <p:set>
                                      <p:cBhvr>
                                        <p:cTn id="1085" dur="1" fill="hold">
                                          <p:stCondLst>
                                            <p:cond delay="2999"/>
                                          </p:stCondLst>
                                        </p:cTn>
                                        <p:tgtEl>
                                          <p:spTgt spid="48"/>
                                        </p:tgtEl>
                                        <p:attrNameLst>
                                          <p:attrName>style.visibility</p:attrName>
                                        </p:attrNameLst>
                                      </p:cBhvr>
                                      <p:to>
                                        <p:strVal val="hidden"/>
                                      </p:to>
                                    </p:set>
                                  </p:childTnLst>
                                </p:cTn>
                              </p:par>
                              <p:par>
                                <p:cTn id="1086" presetID="3" presetClass="exit" presetSubtype="5" fill="hold" grpId="4" nodeType="withEffect">
                                  <p:stCondLst>
                                    <p:cond delay="0"/>
                                  </p:stCondLst>
                                  <p:childTnLst>
                                    <p:animEffect transition="out" filter="blinds(vertical)">
                                      <p:cBhvr>
                                        <p:cTn id="1087" dur="3000"/>
                                        <p:tgtEl>
                                          <p:spTgt spid="49"/>
                                        </p:tgtEl>
                                      </p:cBhvr>
                                    </p:animEffect>
                                    <p:set>
                                      <p:cBhvr>
                                        <p:cTn id="1088" dur="1" fill="hold">
                                          <p:stCondLst>
                                            <p:cond delay="2999"/>
                                          </p:stCondLst>
                                        </p:cTn>
                                        <p:tgtEl>
                                          <p:spTgt spid="49"/>
                                        </p:tgtEl>
                                        <p:attrNameLst>
                                          <p:attrName>style.visibility</p:attrName>
                                        </p:attrNameLst>
                                      </p:cBhvr>
                                      <p:to>
                                        <p:strVal val="hidden"/>
                                      </p:to>
                                    </p:set>
                                  </p:childTnLst>
                                </p:cTn>
                              </p:par>
                              <p:par>
                                <p:cTn id="1089" presetID="3" presetClass="exit" presetSubtype="5" fill="hold" grpId="4" nodeType="withEffect">
                                  <p:stCondLst>
                                    <p:cond delay="0"/>
                                  </p:stCondLst>
                                  <p:childTnLst>
                                    <p:animEffect transition="out" filter="blinds(vertical)">
                                      <p:cBhvr>
                                        <p:cTn id="1090" dur="3000"/>
                                        <p:tgtEl>
                                          <p:spTgt spid="50"/>
                                        </p:tgtEl>
                                      </p:cBhvr>
                                    </p:animEffect>
                                    <p:set>
                                      <p:cBhvr>
                                        <p:cTn id="1091" dur="1" fill="hold">
                                          <p:stCondLst>
                                            <p:cond delay="2999"/>
                                          </p:stCondLst>
                                        </p:cTn>
                                        <p:tgtEl>
                                          <p:spTgt spid="50"/>
                                        </p:tgtEl>
                                        <p:attrNameLst>
                                          <p:attrName>style.visibility</p:attrName>
                                        </p:attrNameLst>
                                      </p:cBhvr>
                                      <p:to>
                                        <p:strVal val="hidden"/>
                                      </p:to>
                                    </p:set>
                                  </p:childTnLst>
                                </p:cTn>
                              </p:par>
                              <p:par>
                                <p:cTn id="1092" presetID="3" presetClass="exit" presetSubtype="5" fill="hold" grpId="4" nodeType="withEffect">
                                  <p:stCondLst>
                                    <p:cond delay="0"/>
                                  </p:stCondLst>
                                  <p:childTnLst>
                                    <p:animEffect transition="out" filter="blinds(vertical)">
                                      <p:cBhvr>
                                        <p:cTn id="1093" dur="3000"/>
                                        <p:tgtEl>
                                          <p:spTgt spid="51"/>
                                        </p:tgtEl>
                                      </p:cBhvr>
                                    </p:animEffect>
                                    <p:set>
                                      <p:cBhvr>
                                        <p:cTn id="1094" dur="1" fill="hold">
                                          <p:stCondLst>
                                            <p:cond delay="2999"/>
                                          </p:stCondLst>
                                        </p:cTn>
                                        <p:tgtEl>
                                          <p:spTgt spid="51"/>
                                        </p:tgtEl>
                                        <p:attrNameLst>
                                          <p:attrName>style.visibility</p:attrName>
                                        </p:attrNameLst>
                                      </p:cBhvr>
                                      <p:to>
                                        <p:strVal val="hidden"/>
                                      </p:to>
                                    </p:set>
                                  </p:childTnLst>
                                </p:cTn>
                              </p:par>
                              <p:par>
                                <p:cTn id="1095" presetID="3" presetClass="exit" presetSubtype="5" fill="hold" grpId="4" nodeType="withEffect">
                                  <p:stCondLst>
                                    <p:cond delay="0"/>
                                  </p:stCondLst>
                                  <p:childTnLst>
                                    <p:animEffect transition="out" filter="blinds(vertical)">
                                      <p:cBhvr>
                                        <p:cTn id="1096" dur="3000"/>
                                        <p:tgtEl>
                                          <p:spTgt spid="52"/>
                                        </p:tgtEl>
                                      </p:cBhvr>
                                    </p:animEffect>
                                    <p:set>
                                      <p:cBhvr>
                                        <p:cTn id="1097" dur="1" fill="hold">
                                          <p:stCondLst>
                                            <p:cond delay="2999"/>
                                          </p:stCondLst>
                                        </p:cTn>
                                        <p:tgtEl>
                                          <p:spTgt spid="52"/>
                                        </p:tgtEl>
                                        <p:attrNameLst>
                                          <p:attrName>style.visibility</p:attrName>
                                        </p:attrNameLst>
                                      </p:cBhvr>
                                      <p:to>
                                        <p:strVal val="hidden"/>
                                      </p:to>
                                    </p:set>
                                  </p:childTnLst>
                                </p:cTn>
                              </p:par>
                              <p:par>
                                <p:cTn id="1098" presetID="3" presetClass="exit" presetSubtype="5" fill="hold" grpId="4" nodeType="withEffect">
                                  <p:stCondLst>
                                    <p:cond delay="0"/>
                                  </p:stCondLst>
                                  <p:childTnLst>
                                    <p:animEffect transition="out" filter="blinds(vertical)">
                                      <p:cBhvr>
                                        <p:cTn id="1099" dur="3000"/>
                                        <p:tgtEl>
                                          <p:spTgt spid="53"/>
                                        </p:tgtEl>
                                      </p:cBhvr>
                                    </p:animEffect>
                                    <p:set>
                                      <p:cBhvr>
                                        <p:cTn id="1100" dur="1" fill="hold">
                                          <p:stCondLst>
                                            <p:cond delay="2999"/>
                                          </p:stCondLst>
                                        </p:cTn>
                                        <p:tgtEl>
                                          <p:spTgt spid="53"/>
                                        </p:tgtEl>
                                        <p:attrNameLst>
                                          <p:attrName>style.visibility</p:attrName>
                                        </p:attrNameLst>
                                      </p:cBhvr>
                                      <p:to>
                                        <p:strVal val="hidden"/>
                                      </p:to>
                                    </p:set>
                                  </p:childTnLst>
                                </p:cTn>
                              </p:par>
                              <p:par>
                                <p:cTn id="1101" presetID="3" presetClass="exit" presetSubtype="5" fill="hold" grpId="4" nodeType="withEffect">
                                  <p:stCondLst>
                                    <p:cond delay="0"/>
                                  </p:stCondLst>
                                  <p:childTnLst>
                                    <p:animEffect transition="out" filter="blinds(vertical)">
                                      <p:cBhvr>
                                        <p:cTn id="1102" dur="3000"/>
                                        <p:tgtEl>
                                          <p:spTgt spid="54"/>
                                        </p:tgtEl>
                                      </p:cBhvr>
                                    </p:animEffect>
                                    <p:set>
                                      <p:cBhvr>
                                        <p:cTn id="1103" dur="1" fill="hold">
                                          <p:stCondLst>
                                            <p:cond delay="2999"/>
                                          </p:stCondLst>
                                        </p:cTn>
                                        <p:tgtEl>
                                          <p:spTgt spid="54"/>
                                        </p:tgtEl>
                                        <p:attrNameLst>
                                          <p:attrName>style.visibility</p:attrName>
                                        </p:attrNameLst>
                                      </p:cBhvr>
                                      <p:to>
                                        <p:strVal val="hidden"/>
                                      </p:to>
                                    </p:set>
                                  </p:childTnLst>
                                </p:cTn>
                              </p:par>
                              <p:par>
                                <p:cTn id="1104" presetID="3" presetClass="exit" presetSubtype="5" fill="hold" grpId="4" nodeType="withEffect">
                                  <p:stCondLst>
                                    <p:cond delay="0"/>
                                  </p:stCondLst>
                                  <p:childTnLst>
                                    <p:animEffect transition="out" filter="blinds(vertical)">
                                      <p:cBhvr>
                                        <p:cTn id="1105" dur="3000"/>
                                        <p:tgtEl>
                                          <p:spTgt spid="55"/>
                                        </p:tgtEl>
                                      </p:cBhvr>
                                    </p:animEffect>
                                    <p:set>
                                      <p:cBhvr>
                                        <p:cTn id="1106" dur="1" fill="hold">
                                          <p:stCondLst>
                                            <p:cond delay="2999"/>
                                          </p:stCondLst>
                                        </p:cTn>
                                        <p:tgtEl>
                                          <p:spTgt spid="55"/>
                                        </p:tgtEl>
                                        <p:attrNameLst>
                                          <p:attrName>style.visibility</p:attrName>
                                        </p:attrNameLst>
                                      </p:cBhvr>
                                      <p:to>
                                        <p:strVal val="hidden"/>
                                      </p:to>
                                    </p:set>
                                  </p:childTnLst>
                                </p:cTn>
                              </p:par>
                              <p:par>
                                <p:cTn id="1107" presetID="3" presetClass="exit" presetSubtype="5" fill="hold" grpId="4" nodeType="withEffect">
                                  <p:stCondLst>
                                    <p:cond delay="0"/>
                                  </p:stCondLst>
                                  <p:childTnLst>
                                    <p:animEffect transition="out" filter="blinds(vertical)">
                                      <p:cBhvr>
                                        <p:cTn id="1108" dur="3000"/>
                                        <p:tgtEl>
                                          <p:spTgt spid="56"/>
                                        </p:tgtEl>
                                      </p:cBhvr>
                                    </p:animEffect>
                                    <p:set>
                                      <p:cBhvr>
                                        <p:cTn id="1109" dur="1" fill="hold">
                                          <p:stCondLst>
                                            <p:cond delay="2999"/>
                                          </p:stCondLst>
                                        </p:cTn>
                                        <p:tgtEl>
                                          <p:spTgt spid="56"/>
                                        </p:tgtEl>
                                        <p:attrNameLst>
                                          <p:attrName>style.visibility</p:attrName>
                                        </p:attrNameLst>
                                      </p:cBhvr>
                                      <p:to>
                                        <p:strVal val="hidden"/>
                                      </p:to>
                                    </p:set>
                                  </p:childTnLst>
                                </p:cTn>
                              </p:par>
                              <p:par>
                                <p:cTn id="1110" presetID="3" presetClass="exit" presetSubtype="5" fill="hold" grpId="4" nodeType="withEffect">
                                  <p:stCondLst>
                                    <p:cond delay="0"/>
                                  </p:stCondLst>
                                  <p:childTnLst>
                                    <p:animEffect transition="out" filter="blinds(vertical)">
                                      <p:cBhvr>
                                        <p:cTn id="1111" dur="3000"/>
                                        <p:tgtEl>
                                          <p:spTgt spid="73"/>
                                        </p:tgtEl>
                                      </p:cBhvr>
                                    </p:animEffect>
                                    <p:set>
                                      <p:cBhvr>
                                        <p:cTn id="1112" dur="1" fill="hold">
                                          <p:stCondLst>
                                            <p:cond delay="2999"/>
                                          </p:stCondLst>
                                        </p:cTn>
                                        <p:tgtEl>
                                          <p:spTgt spid="73"/>
                                        </p:tgtEl>
                                        <p:attrNameLst>
                                          <p:attrName>style.visibility</p:attrName>
                                        </p:attrNameLst>
                                      </p:cBhvr>
                                      <p:to>
                                        <p:strVal val="hidden"/>
                                      </p:to>
                                    </p:set>
                                  </p:childTnLst>
                                </p:cTn>
                              </p:par>
                              <p:par>
                                <p:cTn id="1113" presetID="16" presetClass="entr" presetSubtype="37" fill="hold" nodeType="withEffect">
                                  <p:stCondLst>
                                    <p:cond delay="0"/>
                                  </p:stCondLst>
                                  <p:childTnLst>
                                    <p:set>
                                      <p:cBhvr>
                                        <p:cTn id="1114" dur="1" fill="hold">
                                          <p:stCondLst>
                                            <p:cond delay="0"/>
                                          </p:stCondLst>
                                        </p:cTn>
                                        <p:tgtEl>
                                          <p:spTgt spid="4"/>
                                        </p:tgtEl>
                                        <p:attrNameLst>
                                          <p:attrName>style.visibility</p:attrName>
                                        </p:attrNameLst>
                                      </p:cBhvr>
                                      <p:to>
                                        <p:strVal val="visible"/>
                                      </p:to>
                                    </p:set>
                                    <p:animEffect transition="in" filter="barn(outVertical)">
                                      <p:cBhvr>
                                        <p:cTn id="1115" dur="3000"/>
                                        <p:tgtEl>
                                          <p:spTgt spid="4"/>
                                        </p:tgtEl>
                                      </p:cBhvr>
                                    </p:animEffect>
                                  </p:childTnLst>
                                </p:cTn>
                              </p:par>
                              <p:par>
                                <p:cTn id="1116" presetID="23" presetClass="entr" presetSubtype="288" fill="hold" nodeType="withEffect">
                                  <p:stCondLst>
                                    <p:cond delay="0"/>
                                  </p:stCondLst>
                                  <p:childTnLst>
                                    <p:set>
                                      <p:cBhvr>
                                        <p:cTn id="1117" dur="1" fill="hold">
                                          <p:stCondLst>
                                            <p:cond delay="0"/>
                                          </p:stCondLst>
                                        </p:cTn>
                                        <p:tgtEl>
                                          <p:spTgt spid="4"/>
                                        </p:tgtEl>
                                        <p:attrNameLst>
                                          <p:attrName>style.visibility</p:attrName>
                                        </p:attrNameLst>
                                      </p:cBhvr>
                                      <p:to>
                                        <p:strVal val="visible"/>
                                      </p:to>
                                    </p:set>
                                    <p:anim calcmode="lin" valueType="num">
                                      <p:cBhvr>
                                        <p:cTn id="1118" dur="3000" fill="hold"/>
                                        <p:tgtEl>
                                          <p:spTgt spid="4"/>
                                        </p:tgtEl>
                                        <p:attrNameLst>
                                          <p:attrName>ppt_w</p:attrName>
                                        </p:attrNameLst>
                                      </p:cBhvr>
                                      <p:tavLst>
                                        <p:tav tm="0">
                                          <p:val>
                                            <p:strVal val="4/3*#ppt_w"/>
                                          </p:val>
                                        </p:tav>
                                        <p:tav tm="100000">
                                          <p:val>
                                            <p:strVal val="#ppt_w"/>
                                          </p:val>
                                        </p:tav>
                                      </p:tavLst>
                                    </p:anim>
                                    <p:anim calcmode="lin" valueType="num">
                                      <p:cBhvr>
                                        <p:cTn id="1119" dur="3000" fill="hold"/>
                                        <p:tgtEl>
                                          <p:spTgt spid="4"/>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P spid="57" grpId="1" animBg="1"/>
      <p:bldP spid="57" grpId="2" animBg="1"/>
      <p:bldP spid="57" grpId="3" animBg="1"/>
      <p:bldP spid="57" grpId="4" animBg="1"/>
      <p:bldP spid="58" grpId="0" animBg="1"/>
      <p:bldP spid="58" grpId="1" animBg="1"/>
      <p:bldP spid="58" grpId="2" animBg="1"/>
      <p:bldP spid="58" grpId="3" animBg="1"/>
      <p:bldP spid="58" grpId="4" animBg="1"/>
      <p:bldP spid="59" grpId="0" animBg="1"/>
      <p:bldP spid="59" grpId="1" animBg="1"/>
      <p:bldP spid="59" grpId="2" animBg="1"/>
      <p:bldP spid="59" grpId="3" animBg="1"/>
      <p:bldP spid="59" grpId="4" animBg="1"/>
      <p:bldP spid="60" grpId="0" animBg="1"/>
      <p:bldP spid="60" grpId="1" animBg="1"/>
      <p:bldP spid="60" grpId="2" animBg="1"/>
      <p:bldP spid="60" grpId="3" animBg="1"/>
      <p:bldP spid="60" grpId="4" animBg="1"/>
      <p:bldP spid="61" grpId="0" animBg="1"/>
      <p:bldP spid="61" grpId="1" animBg="1"/>
      <p:bldP spid="61" grpId="2" animBg="1"/>
      <p:bldP spid="61" grpId="3" animBg="1"/>
      <p:bldP spid="61" grpId="4" animBg="1"/>
      <p:bldP spid="62" grpId="0" animBg="1"/>
      <p:bldP spid="62" grpId="1" animBg="1"/>
      <p:bldP spid="62" grpId="2" animBg="1"/>
      <p:bldP spid="62" grpId="3" animBg="1"/>
      <p:bldP spid="62" grpId="4" animBg="1"/>
      <p:bldP spid="63" grpId="0" animBg="1"/>
      <p:bldP spid="63" grpId="1" animBg="1"/>
      <p:bldP spid="63" grpId="2" animBg="1"/>
      <p:bldP spid="63" grpId="3" animBg="1"/>
      <p:bldP spid="63" grpId="4" animBg="1"/>
      <p:bldP spid="64" grpId="0" animBg="1"/>
      <p:bldP spid="64" grpId="1" animBg="1"/>
      <p:bldP spid="64" grpId="2" animBg="1"/>
      <p:bldP spid="64" grpId="3" animBg="1"/>
      <p:bldP spid="64" grpId="4" animBg="1"/>
      <p:bldP spid="65" grpId="0" animBg="1"/>
      <p:bldP spid="65" grpId="1" animBg="1"/>
      <p:bldP spid="65" grpId="2" animBg="1"/>
      <p:bldP spid="65" grpId="3" animBg="1"/>
      <p:bldP spid="65" grpId="4" animBg="1"/>
      <p:bldP spid="66" grpId="0" animBg="1"/>
      <p:bldP spid="66" grpId="1" animBg="1"/>
      <p:bldP spid="66" grpId="2" animBg="1"/>
      <p:bldP spid="66" grpId="3" animBg="1"/>
      <p:bldP spid="66" grpId="4" animBg="1"/>
      <p:bldP spid="67" grpId="0" animBg="1"/>
      <p:bldP spid="67" grpId="1" animBg="1"/>
      <p:bldP spid="67" grpId="2" animBg="1"/>
      <p:bldP spid="67" grpId="3" animBg="1"/>
      <p:bldP spid="67" grpId="4" animBg="1"/>
      <p:bldP spid="68" grpId="0" animBg="1"/>
      <p:bldP spid="68" grpId="1" animBg="1"/>
      <p:bldP spid="68" grpId="2" animBg="1"/>
      <p:bldP spid="68" grpId="3" animBg="1"/>
      <p:bldP spid="68" grpId="4" animBg="1"/>
      <p:bldP spid="69" grpId="0" animBg="1"/>
      <p:bldP spid="69" grpId="1" animBg="1"/>
      <p:bldP spid="69" grpId="2" animBg="1"/>
      <p:bldP spid="69" grpId="3" animBg="1"/>
      <p:bldP spid="69" grpId="4" animBg="1"/>
      <p:bldP spid="70" grpId="0" animBg="1"/>
      <p:bldP spid="70" grpId="1" animBg="1"/>
      <p:bldP spid="70" grpId="2" animBg="1"/>
      <p:bldP spid="70" grpId="3" animBg="1"/>
      <p:bldP spid="70" grpId="4" animBg="1"/>
      <p:bldP spid="71" grpId="0" animBg="1"/>
      <p:bldP spid="71" grpId="1" animBg="1"/>
      <p:bldP spid="71" grpId="2" animBg="1"/>
      <p:bldP spid="71" grpId="3" animBg="1"/>
      <p:bldP spid="71" grpId="4" animBg="1"/>
      <p:bldP spid="72" grpId="0" animBg="1"/>
      <p:bldP spid="72" grpId="1" animBg="1"/>
      <p:bldP spid="72" grpId="2" animBg="1"/>
      <p:bldP spid="72" grpId="3" animBg="1"/>
      <p:bldP spid="72" grpId="4" animBg="1"/>
      <p:bldP spid="73" grpId="0" animBg="1"/>
      <p:bldP spid="73" grpId="1" animBg="1"/>
      <p:bldP spid="73" grpId="2" animBg="1"/>
      <p:bldP spid="73" grpId="3" animBg="1"/>
      <p:bldP spid="73" grpId="4" animBg="1"/>
      <p:bldP spid="74"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solidFill>
            <a:srgbClr val="214E16"/>
          </a:solidFill>
        </p:spPr>
        <p:txBody>
          <a:bodyPr/>
          <a:lstStyle/>
          <a:p>
            <a:endParaRPr lang="es-ES" dirty="0"/>
          </a:p>
        </p:txBody>
      </p:sp>
      <p:pic>
        <p:nvPicPr>
          <p:cNvPr id="4" name="3 Imagen" descr="2048 (17).jpg"/>
          <p:cNvPicPr>
            <a:picLocks noChangeAspect="1"/>
          </p:cNvPicPr>
          <p:nvPr/>
        </p:nvPicPr>
        <p:blipFill>
          <a:blip r:embed="rId2"/>
          <a:stretch>
            <a:fillRect/>
          </a:stretch>
        </p:blipFill>
        <p:spPr>
          <a:xfrm>
            <a:off x="0" y="0"/>
            <a:ext cx="9170789" cy="6858000"/>
          </a:xfrm>
          <a:prstGeom prst="rect">
            <a:avLst/>
          </a:prstGeom>
        </p:spPr>
      </p:pic>
      <p:sp>
        <p:nvSpPr>
          <p:cNvPr id="5" name="4 Terminador"/>
          <p:cNvSpPr/>
          <p:nvPr/>
        </p:nvSpPr>
        <p:spPr>
          <a:xfrm>
            <a:off x="2500298" y="3429000"/>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erminador"/>
          <p:cNvSpPr/>
          <p:nvPr/>
        </p:nvSpPr>
        <p:spPr>
          <a:xfrm>
            <a:off x="4929190" y="3429000"/>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erminador"/>
          <p:cNvSpPr/>
          <p:nvPr/>
        </p:nvSpPr>
        <p:spPr>
          <a:xfrm>
            <a:off x="2571736" y="3571876"/>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erminador"/>
          <p:cNvSpPr/>
          <p:nvPr/>
        </p:nvSpPr>
        <p:spPr>
          <a:xfrm>
            <a:off x="2724136" y="3724276"/>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erminador"/>
          <p:cNvSpPr/>
          <p:nvPr/>
        </p:nvSpPr>
        <p:spPr>
          <a:xfrm>
            <a:off x="2786050" y="3857628"/>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erminador"/>
          <p:cNvSpPr/>
          <p:nvPr/>
        </p:nvSpPr>
        <p:spPr>
          <a:xfrm>
            <a:off x="2857488" y="4000504"/>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erminador"/>
          <p:cNvSpPr/>
          <p:nvPr/>
        </p:nvSpPr>
        <p:spPr>
          <a:xfrm>
            <a:off x="2857488" y="4143380"/>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erminador"/>
          <p:cNvSpPr/>
          <p:nvPr/>
        </p:nvSpPr>
        <p:spPr>
          <a:xfrm>
            <a:off x="2857488" y="4286256"/>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erminador"/>
          <p:cNvSpPr/>
          <p:nvPr/>
        </p:nvSpPr>
        <p:spPr>
          <a:xfrm>
            <a:off x="2786050" y="4429132"/>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erminador"/>
          <p:cNvSpPr/>
          <p:nvPr/>
        </p:nvSpPr>
        <p:spPr>
          <a:xfrm>
            <a:off x="2714612" y="4572008"/>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erminador"/>
          <p:cNvSpPr/>
          <p:nvPr/>
        </p:nvSpPr>
        <p:spPr>
          <a:xfrm>
            <a:off x="2571736" y="4714884"/>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erminador"/>
          <p:cNvSpPr/>
          <p:nvPr/>
        </p:nvSpPr>
        <p:spPr>
          <a:xfrm>
            <a:off x="2500298" y="4857760"/>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erminador"/>
          <p:cNvSpPr/>
          <p:nvPr/>
        </p:nvSpPr>
        <p:spPr>
          <a:xfrm>
            <a:off x="2428860" y="5000636"/>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erminador"/>
          <p:cNvSpPr/>
          <p:nvPr/>
        </p:nvSpPr>
        <p:spPr>
          <a:xfrm>
            <a:off x="2285984" y="5143512"/>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erminador"/>
          <p:cNvSpPr/>
          <p:nvPr/>
        </p:nvSpPr>
        <p:spPr>
          <a:xfrm>
            <a:off x="2214546" y="5286388"/>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erminador"/>
          <p:cNvSpPr/>
          <p:nvPr/>
        </p:nvSpPr>
        <p:spPr>
          <a:xfrm>
            <a:off x="2143108" y="5429264"/>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erminador"/>
          <p:cNvSpPr/>
          <p:nvPr/>
        </p:nvSpPr>
        <p:spPr>
          <a:xfrm>
            <a:off x="2071670" y="5572140"/>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erminador"/>
          <p:cNvSpPr/>
          <p:nvPr/>
        </p:nvSpPr>
        <p:spPr>
          <a:xfrm>
            <a:off x="1928794" y="5715016"/>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erminador"/>
          <p:cNvSpPr/>
          <p:nvPr/>
        </p:nvSpPr>
        <p:spPr>
          <a:xfrm>
            <a:off x="1857356" y="5857892"/>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erminador"/>
          <p:cNvSpPr/>
          <p:nvPr/>
        </p:nvSpPr>
        <p:spPr>
          <a:xfrm>
            <a:off x="1857356" y="6000768"/>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erminador"/>
          <p:cNvSpPr/>
          <p:nvPr/>
        </p:nvSpPr>
        <p:spPr>
          <a:xfrm>
            <a:off x="1857356" y="6143644"/>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erminador"/>
          <p:cNvSpPr/>
          <p:nvPr/>
        </p:nvSpPr>
        <p:spPr>
          <a:xfrm>
            <a:off x="1928794" y="6286520"/>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erminador"/>
          <p:cNvSpPr/>
          <p:nvPr/>
        </p:nvSpPr>
        <p:spPr>
          <a:xfrm>
            <a:off x="2000232" y="6429396"/>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erminador"/>
          <p:cNvSpPr/>
          <p:nvPr/>
        </p:nvSpPr>
        <p:spPr>
          <a:xfrm>
            <a:off x="2285984" y="6715124"/>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erminador"/>
          <p:cNvSpPr/>
          <p:nvPr/>
        </p:nvSpPr>
        <p:spPr>
          <a:xfrm>
            <a:off x="2143108" y="6572272"/>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erminador"/>
          <p:cNvSpPr/>
          <p:nvPr/>
        </p:nvSpPr>
        <p:spPr>
          <a:xfrm>
            <a:off x="4786314" y="3571876"/>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erminador"/>
          <p:cNvSpPr/>
          <p:nvPr/>
        </p:nvSpPr>
        <p:spPr>
          <a:xfrm>
            <a:off x="4643438" y="3714752"/>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erminador"/>
          <p:cNvSpPr/>
          <p:nvPr/>
        </p:nvSpPr>
        <p:spPr>
          <a:xfrm>
            <a:off x="4572000" y="3857628"/>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erminador"/>
          <p:cNvSpPr/>
          <p:nvPr/>
        </p:nvSpPr>
        <p:spPr>
          <a:xfrm>
            <a:off x="4500562" y="4000504"/>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erminador"/>
          <p:cNvSpPr/>
          <p:nvPr/>
        </p:nvSpPr>
        <p:spPr>
          <a:xfrm>
            <a:off x="4500562" y="4143380"/>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erminador"/>
          <p:cNvSpPr/>
          <p:nvPr/>
        </p:nvSpPr>
        <p:spPr>
          <a:xfrm>
            <a:off x="4572000" y="4286256"/>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erminador"/>
          <p:cNvSpPr/>
          <p:nvPr/>
        </p:nvSpPr>
        <p:spPr>
          <a:xfrm>
            <a:off x="4572000" y="4429132"/>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erminador"/>
          <p:cNvSpPr/>
          <p:nvPr/>
        </p:nvSpPr>
        <p:spPr>
          <a:xfrm>
            <a:off x="4643438" y="4572008"/>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erminador"/>
          <p:cNvSpPr/>
          <p:nvPr/>
        </p:nvSpPr>
        <p:spPr>
          <a:xfrm>
            <a:off x="4786314" y="4714884"/>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erminador"/>
          <p:cNvSpPr/>
          <p:nvPr/>
        </p:nvSpPr>
        <p:spPr>
          <a:xfrm>
            <a:off x="4857752" y="4857760"/>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erminador"/>
          <p:cNvSpPr/>
          <p:nvPr/>
        </p:nvSpPr>
        <p:spPr>
          <a:xfrm>
            <a:off x="4929190" y="5000636"/>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erminador"/>
          <p:cNvSpPr/>
          <p:nvPr/>
        </p:nvSpPr>
        <p:spPr>
          <a:xfrm>
            <a:off x="5081590" y="5153036"/>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erminador"/>
          <p:cNvSpPr/>
          <p:nvPr/>
        </p:nvSpPr>
        <p:spPr>
          <a:xfrm>
            <a:off x="5233990" y="5305436"/>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erminador"/>
          <p:cNvSpPr/>
          <p:nvPr/>
        </p:nvSpPr>
        <p:spPr>
          <a:xfrm>
            <a:off x="5357818" y="5429264"/>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erminador"/>
          <p:cNvSpPr/>
          <p:nvPr/>
        </p:nvSpPr>
        <p:spPr>
          <a:xfrm>
            <a:off x="5500694" y="5715016"/>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erminador"/>
          <p:cNvSpPr/>
          <p:nvPr/>
        </p:nvSpPr>
        <p:spPr>
          <a:xfrm>
            <a:off x="5500694" y="5857892"/>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erminador"/>
          <p:cNvSpPr/>
          <p:nvPr/>
        </p:nvSpPr>
        <p:spPr>
          <a:xfrm>
            <a:off x="5572132" y="6000768"/>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erminador"/>
          <p:cNvSpPr/>
          <p:nvPr/>
        </p:nvSpPr>
        <p:spPr>
          <a:xfrm>
            <a:off x="5572132" y="6143644"/>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erminador"/>
          <p:cNvSpPr/>
          <p:nvPr/>
        </p:nvSpPr>
        <p:spPr>
          <a:xfrm>
            <a:off x="5500694" y="6286520"/>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erminador"/>
          <p:cNvSpPr/>
          <p:nvPr/>
        </p:nvSpPr>
        <p:spPr>
          <a:xfrm>
            <a:off x="5429256" y="6429396"/>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erminador"/>
          <p:cNvSpPr/>
          <p:nvPr/>
        </p:nvSpPr>
        <p:spPr>
          <a:xfrm>
            <a:off x="5357818" y="6572272"/>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erminador"/>
          <p:cNvSpPr/>
          <p:nvPr/>
        </p:nvSpPr>
        <p:spPr>
          <a:xfrm>
            <a:off x="5143504" y="6715124"/>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erminador"/>
          <p:cNvSpPr/>
          <p:nvPr/>
        </p:nvSpPr>
        <p:spPr>
          <a:xfrm>
            <a:off x="5429256" y="5572140"/>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erminador"/>
          <p:cNvSpPr/>
          <p:nvPr/>
        </p:nvSpPr>
        <p:spPr>
          <a:xfrm>
            <a:off x="2714612" y="0"/>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erminador"/>
          <p:cNvSpPr/>
          <p:nvPr/>
        </p:nvSpPr>
        <p:spPr>
          <a:xfrm>
            <a:off x="2786050" y="142876"/>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erminador"/>
          <p:cNvSpPr/>
          <p:nvPr/>
        </p:nvSpPr>
        <p:spPr>
          <a:xfrm>
            <a:off x="2938450" y="295276"/>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erminador"/>
          <p:cNvSpPr/>
          <p:nvPr/>
        </p:nvSpPr>
        <p:spPr>
          <a:xfrm>
            <a:off x="3000364" y="428628"/>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erminador"/>
          <p:cNvSpPr/>
          <p:nvPr/>
        </p:nvSpPr>
        <p:spPr>
          <a:xfrm>
            <a:off x="3071802" y="571504"/>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erminador"/>
          <p:cNvSpPr/>
          <p:nvPr/>
        </p:nvSpPr>
        <p:spPr>
          <a:xfrm>
            <a:off x="3071802" y="714380"/>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erminador"/>
          <p:cNvSpPr/>
          <p:nvPr/>
        </p:nvSpPr>
        <p:spPr>
          <a:xfrm>
            <a:off x="3071802" y="857256"/>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erminador"/>
          <p:cNvSpPr/>
          <p:nvPr/>
        </p:nvSpPr>
        <p:spPr>
          <a:xfrm>
            <a:off x="3000364" y="1000132"/>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erminador"/>
          <p:cNvSpPr/>
          <p:nvPr/>
        </p:nvSpPr>
        <p:spPr>
          <a:xfrm>
            <a:off x="2928926" y="1143008"/>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erminador"/>
          <p:cNvSpPr/>
          <p:nvPr/>
        </p:nvSpPr>
        <p:spPr>
          <a:xfrm>
            <a:off x="2786050" y="1285884"/>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erminador"/>
          <p:cNvSpPr/>
          <p:nvPr/>
        </p:nvSpPr>
        <p:spPr>
          <a:xfrm>
            <a:off x="2714612" y="1428760"/>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erminador"/>
          <p:cNvSpPr/>
          <p:nvPr/>
        </p:nvSpPr>
        <p:spPr>
          <a:xfrm>
            <a:off x="2643174" y="1571636"/>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erminador"/>
          <p:cNvSpPr/>
          <p:nvPr/>
        </p:nvSpPr>
        <p:spPr>
          <a:xfrm>
            <a:off x="2500298" y="1714512"/>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erminador"/>
          <p:cNvSpPr/>
          <p:nvPr/>
        </p:nvSpPr>
        <p:spPr>
          <a:xfrm>
            <a:off x="2428860" y="1857388"/>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erminador"/>
          <p:cNvSpPr/>
          <p:nvPr/>
        </p:nvSpPr>
        <p:spPr>
          <a:xfrm>
            <a:off x="2357422" y="2000264"/>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erminador"/>
          <p:cNvSpPr/>
          <p:nvPr/>
        </p:nvSpPr>
        <p:spPr>
          <a:xfrm>
            <a:off x="2285984" y="2143140"/>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erminador"/>
          <p:cNvSpPr/>
          <p:nvPr/>
        </p:nvSpPr>
        <p:spPr>
          <a:xfrm>
            <a:off x="2143108" y="2286016"/>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Terminador"/>
          <p:cNvSpPr/>
          <p:nvPr/>
        </p:nvSpPr>
        <p:spPr>
          <a:xfrm>
            <a:off x="2071670" y="2428892"/>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Terminador"/>
          <p:cNvSpPr/>
          <p:nvPr/>
        </p:nvSpPr>
        <p:spPr>
          <a:xfrm>
            <a:off x="2071670" y="2571768"/>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Terminador"/>
          <p:cNvSpPr/>
          <p:nvPr/>
        </p:nvSpPr>
        <p:spPr>
          <a:xfrm>
            <a:off x="2071670" y="2714644"/>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Terminador"/>
          <p:cNvSpPr/>
          <p:nvPr/>
        </p:nvSpPr>
        <p:spPr>
          <a:xfrm>
            <a:off x="2143108" y="2857520"/>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Terminador"/>
          <p:cNvSpPr/>
          <p:nvPr/>
        </p:nvSpPr>
        <p:spPr>
          <a:xfrm>
            <a:off x="2214546" y="3000396"/>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Terminador"/>
          <p:cNvSpPr/>
          <p:nvPr/>
        </p:nvSpPr>
        <p:spPr>
          <a:xfrm>
            <a:off x="2500298" y="3286124"/>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Terminador"/>
          <p:cNvSpPr/>
          <p:nvPr/>
        </p:nvSpPr>
        <p:spPr>
          <a:xfrm>
            <a:off x="2357422" y="3143272"/>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Terminador"/>
          <p:cNvSpPr/>
          <p:nvPr/>
        </p:nvSpPr>
        <p:spPr>
          <a:xfrm>
            <a:off x="4857752" y="0"/>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Terminador"/>
          <p:cNvSpPr/>
          <p:nvPr/>
        </p:nvSpPr>
        <p:spPr>
          <a:xfrm>
            <a:off x="4714876" y="142876"/>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Terminador"/>
          <p:cNvSpPr/>
          <p:nvPr/>
        </p:nvSpPr>
        <p:spPr>
          <a:xfrm>
            <a:off x="4572000" y="285752"/>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Terminador"/>
          <p:cNvSpPr/>
          <p:nvPr/>
        </p:nvSpPr>
        <p:spPr>
          <a:xfrm>
            <a:off x="4500562" y="428628"/>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Terminador"/>
          <p:cNvSpPr/>
          <p:nvPr/>
        </p:nvSpPr>
        <p:spPr>
          <a:xfrm>
            <a:off x="4429124" y="571504"/>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Terminador"/>
          <p:cNvSpPr/>
          <p:nvPr/>
        </p:nvSpPr>
        <p:spPr>
          <a:xfrm>
            <a:off x="4429124" y="714380"/>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Terminador"/>
          <p:cNvSpPr/>
          <p:nvPr/>
        </p:nvSpPr>
        <p:spPr>
          <a:xfrm>
            <a:off x="4500562" y="857256"/>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Terminador"/>
          <p:cNvSpPr/>
          <p:nvPr/>
        </p:nvSpPr>
        <p:spPr>
          <a:xfrm>
            <a:off x="4500562" y="1000132"/>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Terminador"/>
          <p:cNvSpPr/>
          <p:nvPr/>
        </p:nvSpPr>
        <p:spPr>
          <a:xfrm>
            <a:off x="4572000" y="1143008"/>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Terminador"/>
          <p:cNvSpPr/>
          <p:nvPr/>
        </p:nvSpPr>
        <p:spPr>
          <a:xfrm>
            <a:off x="4714876" y="1285884"/>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Terminador"/>
          <p:cNvSpPr/>
          <p:nvPr/>
        </p:nvSpPr>
        <p:spPr>
          <a:xfrm>
            <a:off x="4786314" y="1428760"/>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Terminador"/>
          <p:cNvSpPr/>
          <p:nvPr/>
        </p:nvSpPr>
        <p:spPr>
          <a:xfrm>
            <a:off x="4857752" y="1571636"/>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Terminador"/>
          <p:cNvSpPr/>
          <p:nvPr/>
        </p:nvSpPr>
        <p:spPr>
          <a:xfrm>
            <a:off x="5010152" y="1724036"/>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Terminador"/>
          <p:cNvSpPr/>
          <p:nvPr/>
        </p:nvSpPr>
        <p:spPr>
          <a:xfrm>
            <a:off x="5162552" y="1876436"/>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Terminador"/>
          <p:cNvSpPr/>
          <p:nvPr/>
        </p:nvSpPr>
        <p:spPr>
          <a:xfrm>
            <a:off x="5286380" y="2000264"/>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Terminador"/>
          <p:cNvSpPr/>
          <p:nvPr/>
        </p:nvSpPr>
        <p:spPr>
          <a:xfrm>
            <a:off x="5429256" y="2286016"/>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Terminador"/>
          <p:cNvSpPr/>
          <p:nvPr/>
        </p:nvSpPr>
        <p:spPr>
          <a:xfrm>
            <a:off x="5429256" y="2428892"/>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Terminador"/>
          <p:cNvSpPr/>
          <p:nvPr/>
        </p:nvSpPr>
        <p:spPr>
          <a:xfrm>
            <a:off x="5500694" y="2571768"/>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Terminador"/>
          <p:cNvSpPr/>
          <p:nvPr/>
        </p:nvSpPr>
        <p:spPr>
          <a:xfrm>
            <a:off x="5500694" y="2714644"/>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Terminador"/>
          <p:cNvSpPr/>
          <p:nvPr/>
        </p:nvSpPr>
        <p:spPr>
          <a:xfrm>
            <a:off x="5429256" y="2857520"/>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Terminador"/>
          <p:cNvSpPr/>
          <p:nvPr/>
        </p:nvSpPr>
        <p:spPr>
          <a:xfrm>
            <a:off x="5357818" y="3000396"/>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Terminador"/>
          <p:cNvSpPr/>
          <p:nvPr/>
        </p:nvSpPr>
        <p:spPr>
          <a:xfrm>
            <a:off x="5286380" y="3143272"/>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Terminador"/>
          <p:cNvSpPr/>
          <p:nvPr/>
        </p:nvSpPr>
        <p:spPr>
          <a:xfrm>
            <a:off x="5072066" y="3286124"/>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Terminador"/>
          <p:cNvSpPr/>
          <p:nvPr/>
        </p:nvSpPr>
        <p:spPr>
          <a:xfrm>
            <a:off x="5357818" y="2143140"/>
            <a:ext cx="1643074" cy="142876"/>
          </a:xfrm>
          <a:prstGeom prst="flowChartTerminator">
            <a:avLst/>
          </a:prstGeom>
          <a:gradFill flip="none" rotWithShape="1">
            <a:gsLst>
              <a:gs pos="0">
                <a:schemeClr val="bg1"/>
              </a:gs>
              <a:gs pos="50000">
                <a:srgbClr val="00B050">
                  <a:shade val="67500"/>
                  <a:satMod val="115000"/>
                </a:srgbClr>
              </a:gs>
              <a:gs pos="100000">
                <a:srgbClr val="00B050">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CuadroTexto"/>
          <p:cNvSpPr txBox="1"/>
          <p:nvPr/>
        </p:nvSpPr>
        <p:spPr>
          <a:xfrm>
            <a:off x="357159" y="357166"/>
            <a:ext cx="3571900" cy="2031325"/>
          </a:xfrm>
          <a:prstGeom prst="rect">
            <a:avLst/>
          </a:prstGeom>
          <a:noFill/>
        </p:spPr>
        <p:txBody>
          <a:bodyPr wrap="square" rtlCol="0">
            <a:spAutoFit/>
          </a:bodyPr>
          <a:lstStyle/>
          <a:p>
            <a:pPr algn="ctr"/>
            <a:r>
              <a:rPr lang="es-ES" dirty="0" smtClean="0"/>
              <a:t>“</a:t>
            </a:r>
            <a:r>
              <a:rPr lang="es-ES" sz="2400" b="1" dirty="0" smtClean="0">
                <a:solidFill>
                  <a:srgbClr val="FFFF00"/>
                </a:solidFill>
                <a:effectLst>
                  <a:outerShdw blurRad="38100" dist="38100" dir="2700000" algn="tl">
                    <a:srgbClr val="000000">
                      <a:alpha val="43137"/>
                    </a:srgbClr>
                  </a:outerShdw>
                </a:effectLst>
                <a:latin typeface="Harrington" pitchFamily="82" charset="0"/>
              </a:rPr>
              <a:t>La violencia es el miedo a los ideales de los demás.” </a:t>
            </a:r>
            <a:endParaRPr lang="es-ES" b="1" dirty="0" smtClean="0">
              <a:solidFill>
                <a:srgbClr val="FFFF00"/>
              </a:solidFill>
              <a:effectLst>
                <a:outerShdw blurRad="38100" dist="38100" dir="2700000" algn="tl">
                  <a:srgbClr val="000000">
                    <a:alpha val="43137"/>
                  </a:srgbClr>
                </a:outerShdw>
              </a:effectLst>
              <a:latin typeface="Harrington" pitchFamily="82" charset="0"/>
            </a:endParaRPr>
          </a:p>
          <a:p>
            <a:r>
              <a:rPr lang="es-ES" dirty="0" smtClean="0"/>
              <a:t/>
            </a:r>
            <a:br>
              <a:rPr lang="es-ES" dirty="0" smtClean="0"/>
            </a:br>
            <a:endParaRPr lang="es-ES" dirty="0" smtClean="0"/>
          </a:p>
          <a:p>
            <a:endParaRPr lang="es-ES" dirty="0"/>
          </a:p>
        </p:txBody>
      </p:sp>
      <p:sp>
        <p:nvSpPr>
          <p:cNvPr id="102" name="101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23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02"/>
                                        </p:tgtEl>
                                        <p:attrNameLst>
                                          <p:attrName>style.opacity</p:attrName>
                                        </p:attrNameLst>
                                      </p:cBhvr>
                                      <p:to>
                                        <p:strVal val="0"/>
                                      </p:to>
                                    </p:set>
                                    <p:animEffect filter="image" prLst="opacity: 0">
                                      <p:cBhvr rctx="IE">
                                        <p:cTn id="7" dur="indefinite"/>
                                        <p:tgtEl>
                                          <p:spTgt spid="102"/>
                                        </p:tgtEl>
                                      </p:cBhvr>
                                    </p:animEffect>
                                  </p:childTnLst>
                                </p:cTn>
                              </p:par>
                              <p:par>
                                <p:cTn id="8" presetID="13" presetClass="entr" presetSubtype="16"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plus(in)">
                                      <p:cBhvr>
                                        <p:cTn id="10" dur="3000"/>
                                        <p:tgtEl>
                                          <p:spTgt spid="5"/>
                                        </p:tgtEl>
                                      </p:cBhvr>
                                    </p:animEffect>
                                  </p:childTnLst>
                                </p:cTn>
                              </p:par>
                              <p:par>
                                <p:cTn id="11" presetID="13" presetClass="entr" presetSubtype="16"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plus(in)">
                                      <p:cBhvr>
                                        <p:cTn id="13" dur="3000"/>
                                        <p:tgtEl>
                                          <p:spTgt spid="6"/>
                                        </p:tgtEl>
                                      </p:cBhvr>
                                    </p:animEffect>
                                  </p:childTnLst>
                                </p:cTn>
                              </p:par>
                              <p:par>
                                <p:cTn id="14" presetID="13" presetClass="entr" presetSubtype="16" fill="hold" grpId="0"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plus(in)">
                                      <p:cBhvr>
                                        <p:cTn id="16" dur="3000"/>
                                        <p:tgtEl>
                                          <p:spTgt spid="7"/>
                                        </p:tgtEl>
                                      </p:cBhvr>
                                    </p:animEffect>
                                  </p:childTnLst>
                                </p:cTn>
                              </p:par>
                              <p:par>
                                <p:cTn id="17" presetID="13" presetClass="entr" presetSubtype="16"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plus(in)">
                                      <p:cBhvr>
                                        <p:cTn id="19" dur="3000"/>
                                        <p:tgtEl>
                                          <p:spTgt spid="8"/>
                                        </p:tgtEl>
                                      </p:cBhvr>
                                    </p:animEffect>
                                  </p:childTnLst>
                                </p:cTn>
                              </p:par>
                              <p:par>
                                <p:cTn id="20" presetID="13" presetClass="entr" presetSubtype="16"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plus(in)">
                                      <p:cBhvr>
                                        <p:cTn id="22" dur="3000"/>
                                        <p:tgtEl>
                                          <p:spTgt spid="9"/>
                                        </p:tgtEl>
                                      </p:cBhvr>
                                    </p:animEffect>
                                  </p:childTnLst>
                                </p:cTn>
                              </p:par>
                              <p:par>
                                <p:cTn id="23" presetID="13" presetClass="entr" presetSubtype="16"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plus(in)">
                                      <p:cBhvr>
                                        <p:cTn id="25" dur="3000"/>
                                        <p:tgtEl>
                                          <p:spTgt spid="10"/>
                                        </p:tgtEl>
                                      </p:cBhvr>
                                    </p:animEffect>
                                  </p:childTnLst>
                                </p:cTn>
                              </p:par>
                              <p:par>
                                <p:cTn id="26" presetID="13" presetClass="entr" presetSubtype="16" fill="hold" grpId="0"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plus(in)">
                                      <p:cBhvr>
                                        <p:cTn id="28" dur="3000"/>
                                        <p:tgtEl>
                                          <p:spTgt spid="11"/>
                                        </p:tgtEl>
                                      </p:cBhvr>
                                    </p:animEffect>
                                  </p:childTnLst>
                                </p:cTn>
                              </p:par>
                              <p:par>
                                <p:cTn id="29" presetID="13" presetClass="entr" presetSubtype="16" fill="hold" grpId="0" nodeType="with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plus(in)">
                                      <p:cBhvr>
                                        <p:cTn id="31" dur="3000"/>
                                        <p:tgtEl>
                                          <p:spTgt spid="12"/>
                                        </p:tgtEl>
                                      </p:cBhvr>
                                    </p:animEffect>
                                  </p:childTnLst>
                                </p:cTn>
                              </p:par>
                              <p:par>
                                <p:cTn id="32" presetID="13" presetClass="entr" presetSubtype="16" fill="hold" grpId="0" nodeType="withEffect">
                                  <p:stCondLst>
                                    <p:cond delay="0"/>
                                  </p:stCondLst>
                                  <p:childTnLst>
                                    <p:set>
                                      <p:cBhvr>
                                        <p:cTn id="33" dur="1" fill="hold">
                                          <p:stCondLst>
                                            <p:cond delay="0"/>
                                          </p:stCondLst>
                                        </p:cTn>
                                        <p:tgtEl>
                                          <p:spTgt spid="13"/>
                                        </p:tgtEl>
                                        <p:attrNameLst>
                                          <p:attrName>style.visibility</p:attrName>
                                        </p:attrNameLst>
                                      </p:cBhvr>
                                      <p:to>
                                        <p:strVal val="visible"/>
                                      </p:to>
                                    </p:set>
                                    <p:animEffect transition="in" filter="plus(in)">
                                      <p:cBhvr>
                                        <p:cTn id="34" dur="3000"/>
                                        <p:tgtEl>
                                          <p:spTgt spid="13"/>
                                        </p:tgtEl>
                                      </p:cBhvr>
                                    </p:animEffect>
                                  </p:childTnLst>
                                </p:cTn>
                              </p:par>
                              <p:par>
                                <p:cTn id="35" presetID="13" presetClass="entr" presetSubtype="16" fill="hold" grpId="0" nodeType="with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plus(in)">
                                      <p:cBhvr>
                                        <p:cTn id="37" dur="3000"/>
                                        <p:tgtEl>
                                          <p:spTgt spid="14"/>
                                        </p:tgtEl>
                                      </p:cBhvr>
                                    </p:animEffect>
                                  </p:childTnLst>
                                </p:cTn>
                              </p:par>
                              <p:par>
                                <p:cTn id="38" presetID="13" presetClass="entr" presetSubtype="16" fill="hold" grpId="0" nodeType="with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plus(in)">
                                      <p:cBhvr>
                                        <p:cTn id="40" dur="3000"/>
                                        <p:tgtEl>
                                          <p:spTgt spid="15"/>
                                        </p:tgtEl>
                                      </p:cBhvr>
                                    </p:animEffect>
                                  </p:childTnLst>
                                </p:cTn>
                              </p:par>
                              <p:par>
                                <p:cTn id="41" presetID="13" presetClass="entr" presetSubtype="16" fill="hold" grpId="0" nodeType="withEffect">
                                  <p:stCondLst>
                                    <p:cond delay="0"/>
                                  </p:stCondLst>
                                  <p:childTnLst>
                                    <p:set>
                                      <p:cBhvr>
                                        <p:cTn id="42" dur="1" fill="hold">
                                          <p:stCondLst>
                                            <p:cond delay="0"/>
                                          </p:stCondLst>
                                        </p:cTn>
                                        <p:tgtEl>
                                          <p:spTgt spid="16"/>
                                        </p:tgtEl>
                                        <p:attrNameLst>
                                          <p:attrName>style.visibility</p:attrName>
                                        </p:attrNameLst>
                                      </p:cBhvr>
                                      <p:to>
                                        <p:strVal val="visible"/>
                                      </p:to>
                                    </p:set>
                                    <p:animEffect transition="in" filter="plus(in)">
                                      <p:cBhvr>
                                        <p:cTn id="43" dur="3000"/>
                                        <p:tgtEl>
                                          <p:spTgt spid="16"/>
                                        </p:tgtEl>
                                      </p:cBhvr>
                                    </p:animEffect>
                                  </p:childTnLst>
                                </p:cTn>
                              </p:par>
                              <p:par>
                                <p:cTn id="44" presetID="13" presetClass="entr" presetSubtype="16" fill="hold" grpId="0" nodeType="withEffect">
                                  <p:stCondLst>
                                    <p:cond delay="0"/>
                                  </p:stCondLst>
                                  <p:childTnLst>
                                    <p:set>
                                      <p:cBhvr>
                                        <p:cTn id="45" dur="1" fill="hold">
                                          <p:stCondLst>
                                            <p:cond delay="0"/>
                                          </p:stCondLst>
                                        </p:cTn>
                                        <p:tgtEl>
                                          <p:spTgt spid="17"/>
                                        </p:tgtEl>
                                        <p:attrNameLst>
                                          <p:attrName>style.visibility</p:attrName>
                                        </p:attrNameLst>
                                      </p:cBhvr>
                                      <p:to>
                                        <p:strVal val="visible"/>
                                      </p:to>
                                    </p:set>
                                    <p:animEffect transition="in" filter="plus(in)">
                                      <p:cBhvr>
                                        <p:cTn id="46" dur="3000"/>
                                        <p:tgtEl>
                                          <p:spTgt spid="17"/>
                                        </p:tgtEl>
                                      </p:cBhvr>
                                    </p:animEffect>
                                  </p:childTnLst>
                                </p:cTn>
                              </p:par>
                              <p:par>
                                <p:cTn id="47" presetID="13" presetClass="entr" presetSubtype="16" fill="hold" grpId="0" nodeType="with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plus(in)">
                                      <p:cBhvr>
                                        <p:cTn id="49" dur="3000"/>
                                        <p:tgtEl>
                                          <p:spTgt spid="18"/>
                                        </p:tgtEl>
                                      </p:cBhvr>
                                    </p:animEffect>
                                  </p:childTnLst>
                                </p:cTn>
                              </p:par>
                              <p:par>
                                <p:cTn id="50" presetID="13" presetClass="entr" presetSubtype="16" fill="hold" grpId="0" nodeType="with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plus(in)">
                                      <p:cBhvr>
                                        <p:cTn id="52" dur="3000"/>
                                        <p:tgtEl>
                                          <p:spTgt spid="19"/>
                                        </p:tgtEl>
                                      </p:cBhvr>
                                    </p:animEffect>
                                  </p:childTnLst>
                                </p:cTn>
                              </p:par>
                              <p:par>
                                <p:cTn id="53" presetID="13" presetClass="entr" presetSubtype="16" fill="hold" grpId="0" nodeType="withEffect">
                                  <p:stCondLst>
                                    <p:cond delay="0"/>
                                  </p:stCondLst>
                                  <p:childTnLst>
                                    <p:set>
                                      <p:cBhvr>
                                        <p:cTn id="54" dur="1" fill="hold">
                                          <p:stCondLst>
                                            <p:cond delay="0"/>
                                          </p:stCondLst>
                                        </p:cTn>
                                        <p:tgtEl>
                                          <p:spTgt spid="20"/>
                                        </p:tgtEl>
                                        <p:attrNameLst>
                                          <p:attrName>style.visibility</p:attrName>
                                        </p:attrNameLst>
                                      </p:cBhvr>
                                      <p:to>
                                        <p:strVal val="visible"/>
                                      </p:to>
                                    </p:set>
                                    <p:animEffect transition="in" filter="plus(in)">
                                      <p:cBhvr>
                                        <p:cTn id="55" dur="3000"/>
                                        <p:tgtEl>
                                          <p:spTgt spid="20"/>
                                        </p:tgtEl>
                                      </p:cBhvr>
                                    </p:animEffect>
                                  </p:childTnLst>
                                </p:cTn>
                              </p:par>
                              <p:par>
                                <p:cTn id="56" presetID="13" presetClass="entr" presetSubtype="16" fill="hold" grpId="0" nodeType="withEffect">
                                  <p:stCondLst>
                                    <p:cond delay="0"/>
                                  </p:stCondLst>
                                  <p:childTnLst>
                                    <p:set>
                                      <p:cBhvr>
                                        <p:cTn id="57" dur="1" fill="hold">
                                          <p:stCondLst>
                                            <p:cond delay="0"/>
                                          </p:stCondLst>
                                        </p:cTn>
                                        <p:tgtEl>
                                          <p:spTgt spid="21"/>
                                        </p:tgtEl>
                                        <p:attrNameLst>
                                          <p:attrName>style.visibility</p:attrName>
                                        </p:attrNameLst>
                                      </p:cBhvr>
                                      <p:to>
                                        <p:strVal val="visible"/>
                                      </p:to>
                                    </p:set>
                                    <p:animEffect transition="in" filter="plus(in)">
                                      <p:cBhvr>
                                        <p:cTn id="58" dur="3000"/>
                                        <p:tgtEl>
                                          <p:spTgt spid="21"/>
                                        </p:tgtEl>
                                      </p:cBhvr>
                                    </p:animEffect>
                                  </p:childTnLst>
                                </p:cTn>
                              </p:par>
                              <p:par>
                                <p:cTn id="59" presetID="13" presetClass="entr" presetSubtype="16" fill="hold" grpId="0" nodeType="withEffect">
                                  <p:stCondLst>
                                    <p:cond delay="0"/>
                                  </p:stCondLst>
                                  <p:childTnLst>
                                    <p:set>
                                      <p:cBhvr>
                                        <p:cTn id="60" dur="1" fill="hold">
                                          <p:stCondLst>
                                            <p:cond delay="0"/>
                                          </p:stCondLst>
                                        </p:cTn>
                                        <p:tgtEl>
                                          <p:spTgt spid="22"/>
                                        </p:tgtEl>
                                        <p:attrNameLst>
                                          <p:attrName>style.visibility</p:attrName>
                                        </p:attrNameLst>
                                      </p:cBhvr>
                                      <p:to>
                                        <p:strVal val="visible"/>
                                      </p:to>
                                    </p:set>
                                    <p:animEffect transition="in" filter="plus(in)">
                                      <p:cBhvr>
                                        <p:cTn id="61" dur="3000"/>
                                        <p:tgtEl>
                                          <p:spTgt spid="22"/>
                                        </p:tgtEl>
                                      </p:cBhvr>
                                    </p:animEffect>
                                  </p:childTnLst>
                                </p:cTn>
                              </p:par>
                              <p:par>
                                <p:cTn id="62" presetID="13" presetClass="entr" presetSubtype="16" fill="hold" grpId="0" nodeType="withEffect">
                                  <p:stCondLst>
                                    <p:cond delay="0"/>
                                  </p:stCondLst>
                                  <p:childTnLst>
                                    <p:set>
                                      <p:cBhvr>
                                        <p:cTn id="63" dur="1" fill="hold">
                                          <p:stCondLst>
                                            <p:cond delay="0"/>
                                          </p:stCondLst>
                                        </p:cTn>
                                        <p:tgtEl>
                                          <p:spTgt spid="23"/>
                                        </p:tgtEl>
                                        <p:attrNameLst>
                                          <p:attrName>style.visibility</p:attrName>
                                        </p:attrNameLst>
                                      </p:cBhvr>
                                      <p:to>
                                        <p:strVal val="visible"/>
                                      </p:to>
                                    </p:set>
                                    <p:animEffect transition="in" filter="plus(in)">
                                      <p:cBhvr>
                                        <p:cTn id="64" dur="3000"/>
                                        <p:tgtEl>
                                          <p:spTgt spid="23"/>
                                        </p:tgtEl>
                                      </p:cBhvr>
                                    </p:animEffect>
                                  </p:childTnLst>
                                </p:cTn>
                              </p:par>
                              <p:par>
                                <p:cTn id="65" presetID="13" presetClass="entr" presetSubtype="16" fill="hold" grpId="0" nodeType="withEffect">
                                  <p:stCondLst>
                                    <p:cond delay="0"/>
                                  </p:stCondLst>
                                  <p:childTnLst>
                                    <p:set>
                                      <p:cBhvr>
                                        <p:cTn id="66" dur="1" fill="hold">
                                          <p:stCondLst>
                                            <p:cond delay="0"/>
                                          </p:stCondLst>
                                        </p:cTn>
                                        <p:tgtEl>
                                          <p:spTgt spid="24"/>
                                        </p:tgtEl>
                                        <p:attrNameLst>
                                          <p:attrName>style.visibility</p:attrName>
                                        </p:attrNameLst>
                                      </p:cBhvr>
                                      <p:to>
                                        <p:strVal val="visible"/>
                                      </p:to>
                                    </p:set>
                                    <p:animEffect transition="in" filter="plus(in)">
                                      <p:cBhvr>
                                        <p:cTn id="67" dur="3000"/>
                                        <p:tgtEl>
                                          <p:spTgt spid="24"/>
                                        </p:tgtEl>
                                      </p:cBhvr>
                                    </p:animEffect>
                                  </p:childTnLst>
                                </p:cTn>
                              </p:par>
                              <p:par>
                                <p:cTn id="68" presetID="13" presetClass="entr" presetSubtype="16" fill="hold" grpId="0" nodeType="withEffect">
                                  <p:stCondLst>
                                    <p:cond delay="0"/>
                                  </p:stCondLst>
                                  <p:childTnLst>
                                    <p:set>
                                      <p:cBhvr>
                                        <p:cTn id="69" dur="1" fill="hold">
                                          <p:stCondLst>
                                            <p:cond delay="0"/>
                                          </p:stCondLst>
                                        </p:cTn>
                                        <p:tgtEl>
                                          <p:spTgt spid="25"/>
                                        </p:tgtEl>
                                        <p:attrNameLst>
                                          <p:attrName>style.visibility</p:attrName>
                                        </p:attrNameLst>
                                      </p:cBhvr>
                                      <p:to>
                                        <p:strVal val="visible"/>
                                      </p:to>
                                    </p:set>
                                    <p:animEffect transition="in" filter="plus(in)">
                                      <p:cBhvr>
                                        <p:cTn id="70" dur="3000"/>
                                        <p:tgtEl>
                                          <p:spTgt spid="25"/>
                                        </p:tgtEl>
                                      </p:cBhvr>
                                    </p:animEffect>
                                  </p:childTnLst>
                                </p:cTn>
                              </p:par>
                              <p:par>
                                <p:cTn id="71" presetID="13" presetClass="entr" presetSubtype="16" fill="hold" grpId="0" nodeType="withEffect">
                                  <p:stCondLst>
                                    <p:cond delay="0"/>
                                  </p:stCondLst>
                                  <p:childTnLst>
                                    <p:set>
                                      <p:cBhvr>
                                        <p:cTn id="72" dur="1" fill="hold">
                                          <p:stCondLst>
                                            <p:cond delay="0"/>
                                          </p:stCondLst>
                                        </p:cTn>
                                        <p:tgtEl>
                                          <p:spTgt spid="26"/>
                                        </p:tgtEl>
                                        <p:attrNameLst>
                                          <p:attrName>style.visibility</p:attrName>
                                        </p:attrNameLst>
                                      </p:cBhvr>
                                      <p:to>
                                        <p:strVal val="visible"/>
                                      </p:to>
                                    </p:set>
                                    <p:animEffect transition="in" filter="plus(in)">
                                      <p:cBhvr>
                                        <p:cTn id="73" dur="3000"/>
                                        <p:tgtEl>
                                          <p:spTgt spid="26"/>
                                        </p:tgtEl>
                                      </p:cBhvr>
                                    </p:animEffect>
                                  </p:childTnLst>
                                </p:cTn>
                              </p:par>
                              <p:par>
                                <p:cTn id="74" presetID="13" presetClass="entr" presetSubtype="16" fill="hold" grpId="0" nodeType="withEffect">
                                  <p:stCondLst>
                                    <p:cond delay="0"/>
                                  </p:stCondLst>
                                  <p:childTnLst>
                                    <p:set>
                                      <p:cBhvr>
                                        <p:cTn id="75" dur="1" fill="hold">
                                          <p:stCondLst>
                                            <p:cond delay="0"/>
                                          </p:stCondLst>
                                        </p:cTn>
                                        <p:tgtEl>
                                          <p:spTgt spid="27"/>
                                        </p:tgtEl>
                                        <p:attrNameLst>
                                          <p:attrName>style.visibility</p:attrName>
                                        </p:attrNameLst>
                                      </p:cBhvr>
                                      <p:to>
                                        <p:strVal val="visible"/>
                                      </p:to>
                                    </p:set>
                                    <p:animEffect transition="in" filter="plus(in)">
                                      <p:cBhvr>
                                        <p:cTn id="76" dur="3000"/>
                                        <p:tgtEl>
                                          <p:spTgt spid="27"/>
                                        </p:tgtEl>
                                      </p:cBhvr>
                                    </p:animEffect>
                                  </p:childTnLst>
                                </p:cTn>
                              </p:par>
                              <p:par>
                                <p:cTn id="77" presetID="13" presetClass="entr" presetSubtype="16" fill="hold" grpId="0" nodeType="withEffect">
                                  <p:stCondLst>
                                    <p:cond delay="0"/>
                                  </p:stCondLst>
                                  <p:childTnLst>
                                    <p:set>
                                      <p:cBhvr>
                                        <p:cTn id="78" dur="1" fill="hold">
                                          <p:stCondLst>
                                            <p:cond delay="0"/>
                                          </p:stCondLst>
                                        </p:cTn>
                                        <p:tgtEl>
                                          <p:spTgt spid="28"/>
                                        </p:tgtEl>
                                        <p:attrNameLst>
                                          <p:attrName>style.visibility</p:attrName>
                                        </p:attrNameLst>
                                      </p:cBhvr>
                                      <p:to>
                                        <p:strVal val="visible"/>
                                      </p:to>
                                    </p:set>
                                    <p:animEffect transition="in" filter="plus(in)">
                                      <p:cBhvr>
                                        <p:cTn id="79" dur="3000"/>
                                        <p:tgtEl>
                                          <p:spTgt spid="28"/>
                                        </p:tgtEl>
                                      </p:cBhvr>
                                    </p:animEffect>
                                  </p:childTnLst>
                                </p:cTn>
                              </p:par>
                              <p:par>
                                <p:cTn id="80" presetID="13" presetClass="entr" presetSubtype="16" fill="hold" grpId="0" nodeType="withEffect">
                                  <p:stCondLst>
                                    <p:cond delay="0"/>
                                  </p:stCondLst>
                                  <p:childTnLst>
                                    <p:set>
                                      <p:cBhvr>
                                        <p:cTn id="81" dur="1" fill="hold">
                                          <p:stCondLst>
                                            <p:cond delay="0"/>
                                          </p:stCondLst>
                                        </p:cTn>
                                        <p:tgtEl>
                                          <p:spTgt spid="29"/>
                                        </p:tgtEl>
                                        <p:attrNameLst>
                                          <p:attrName>style.visibility</p:attrName>
                                        </p:attrNameLst>
                                      </p:cBhvr>
                                      <p:to>
                                        <p:strVal val="visible"/>
                                      </p:to>
                                    </p:set>
                                    <p:animEffect transition="in" filter="plus(in)">
                                      <p:cBhvr>
                                        <p:cTn id="82" dur="3000"/>
                                        <p:tgtEl>
                                          <p:spTgt spid="29"/>
                                        </p:tgtEl>
                                      </p:cBhvr>
                                    </p:animEffect>
                                  </p:childTnLst>
                                </p:cTn>
                              </p:par>
                              <p:par>
                                <p:cTn id="83" presetID="13" presetClass="entr" presetSubtype="16" fill="hold" grpId="0" nodeType="withEffect">
                                  <p:stCondLst>
                                    <p:cond delay="0"/>
                                  </p:stCondLst>
                                  <p:childTnLst>
                                    <p:set>
                                      <p:cBhvr>
                                        <p:cTn id="84" dur="1" fill="hold">
                                          <p:stCondLst>
                                            <p:cond delay="0"/>
                                          </p:stCondLst>
                                        </p:cTn>
                                        <p:tgtEl>
                                          <p:spTgt spid="30"/>
                                        </p:tgtEl>
                                        <p:attrNameLst>
                                          <p:attrName>style.visibility</p:attrName>
                                        </p:attrNameLst>
                                      </p:cBhvr>
                                      <p:to>
                                        <p:strVal val="visible"/>
                                      </p:to>
                                    </p:set>
                                    <p:animEffect transition="in" filter="plus(in)">
                                      <p:cBhvr>
                                        <p:cTn id="85" dur="3000"/>
                                        <p:tgtEl>
                                          <p:spTgt spid="30"/>
                                        </p:tgtEl>
                                      </p:cBhvr>
                                    </p:animEffect>
                                  </p:childTnLst>
                                </p:cTn>
                              </p:par>
                              <p:par>
                                <p:cTn id="86" presetID="13" presetClass="entr" presetSubtype="16" fill="hold" grpId="0" nodeType="withEffect">
                                  <p:stCondLst>
                                    <p:cond delay="0"/>
                                  </p:stCondLst>
                                  <p:childTnLst>
                                    <p:set>
                                      <p:cBhvr>
                                        <p:cTn id="87" dur="1" fill="hold">
                                          <p:stCondLst>
                                            <p:cond delay="0"/>
                                          </p:stCondLst>
                                        </p:cTn>
                                        <p:tgtEl>
                                          <p:spTgt spid="31"/>
                                        </p:tgtEl>
                                        <p:attrNameLst>
                                          <p:attrName>style.visibility</p:attrName>
                                        </p:attrNameLst>
                                      </p:cBhvr>
                                      <p:to>
                                        <p:strVal val="visible"/>
                                      </p:to>
                                    </p:set>
                                    <p:animEffect transition="in" filter="plus(in)">
                                      <p:cBhvr>
                                        <p:cTn id="88" dur="3000"/>
                                        <p:tgtEl>
                                          <p:spTgt spid="31"/>
                                        </p:tgtEl>
                                      </p:cBhvr>
                                    </p:animEffect>
                                  </p:childTnLst>
                                </p:cTn>
                              </p:par>
                              <p:par>
                                <p:cTn id="89" presetID="13" presetClass="entr" presetSubtype="16" fill="hold" grpId="0" nodeType="withEffect">
                                  <p:stCondLst>
                                    <p:cond delay="0"/>
                                  </p:stCondLst>
                                  <p:childTnLst>
                                    <p:set>
                                      <p:cBhvr>
                                        <p:cTn id="90" dur="1" fill="hold">
                                          <p:stCondLst>
                                            <p:cond delay="0"/>
                                          </p:stCondLst>
                                        </p:cTn>
                                        <p:tgtEl>
                                          <p:spTgt spid="32"/>
                                        </p:tgtEl>
                                        <p:attrNameLst>
                                          <p:attrName>style.visibility</p:attrName>
                                        </p:attrNameLst>
                                      </p:cBhvr>
                                      <p:to>
                                        <p:strVal val="visible"/>
                                      </p:to>
                                    </p:set>
                                    <p:animEffect transition="in" filter="plus(in)">
                                      <p:cBhvr>
                                        <p:cTn id="91" dur="3000"/>
                                        <p:tgtEl>
                                          <p:spTgt spid="32"/>
                                        </p:tgtEl>
                                      </p:cBhvr>
                                    </p:animEffect>
                                  </p:childTnLst>
                                </p:cTn>
                              </p:par>
                              <p:par>
                                <p:cTn id="92" presetID="13" presetClass="entr" presetSubtype="16" fill="hold" grpId="0" nodeType="withEffect">
                                  <p:stCondLst>
                                    <p:cond delay="0"/>
                                  </p:stCondLst>
                                  <p:childTnLst>
                                    <p:set>
                                      <p:cBhvr>
                                        <p:cTn id="93" dur="1" fill="hold">
                                          <p:stCondLst>
                                            <p:cond delay="0"/>
                                          </p:stCondLst>
                                        </p:cTn>
                                        <p:tgtEl>
                                          <p:spTgt spid="33"/>
                                        </p:tgtEl>
                                        <p:attrNameLst>
                                          <p:attrName>style.visibility</p:attrName>
                                        </p:attrNameLst>
                                      </p:cBhvr>
                                      <p:to>
                                        <p:strVal val="visible"/>
                                      </p:to>
                                    </p:set>
                                    <p:animEffect transition="in" filter="plus(in)">
                                      <p:cBhvr>
                                        <p:cTn id="94" dur="3000"/>
                                        <p:tgtEl>
                                          <p:spTgt spid="33"/>
                                        </p:tgtEl>
                                      </p:cBhvr>
                                    </p:animEffect>
                                  </p:childTnLst>
                                </p:cTn>
                              </p:par>
                              <p:par>
                                <p:cTn id="95" presetID="13" presetClass="entr" presetSubtype="16" fill="hold" grpId="0" nodeType="withEffect">
                                  <p:stCondLst>
                                    <p:cond delay="0"/>
                                  </p:stCondLst>
                                  <p:childTnLst>
                                    <p:set>
                                      <p:cBhvr>
                                        <p:cTn id="96" dur="1" fill="hold">
                                          <p:stCondLst>
                                            <p:cond delay="0"/>
                                          </p:stCondLst>
                                        </p:cTn>
                                        <p:tgtEl>
                                          <p:spTgt spid="34"/>
                                        </p:tgtEl>
                                        <p:attrNameLst>
                                          <p:attrName>style.visibility</p:attrName>
                                        </p:attrNameLst>
                                      </p:cBhvr>
                                      <p:to>
                                        <p:strVal val="visible"/>
                                      </p:to>
                                    </p:set>
                                    <p:animEffect transition="in" filter="plus(in)">
                                      <p:cBhvr>
                                        <p:cTn id="97" dur="3000"/>
                                        <p:tgtEl>
                                          <p:spTgt spid="34"/>
                                        </p:tgtEl>
                                      </p:cBhvr>
                                    </p:animEffect>
                                  </p:childTnLst>
                                </p:cTn>
                              </p:par>
                              <p:par>
                                <p:cTn id="98" presetID="13" presetClass="entr" presetSubtype="16" fill="hold" grpId="0" nodeType="withEffect">
                                  <p:stCondLst>
                                    <p:cond delay="0"/>
                                  </p:stCondLst>
                                  <p:childTnLst>
                                    <p:set>
                                      <p:cBhvr>
                                        <p:cTn id="99" dur="1" fill="hold">
                                          <p:stCondLst>
                                            <p:cond delay="0"/>
                                          </p:stCondLst>
                                        </p:cTn>
                                        <p:tgtEl>
                                          <p:spTgt spid="35"/>
                                        </p:tgtEl>
                                        <p:attrNameLst>
                                          <p:attrName>style.visibility</p:attrName>
                                        </p:attrNameLst>
                                      </p:cBhvr>
                                      <p:to>
                                        <p:strVal val="visible"/>
                                      </p:to>
                                    </p:set>
                                    <p:animEffect transition="in" filter="plus(in)">
                                      <p:cBhvr>
                                        <p:cTn id="100" dur="3000"/>
                                        <p:tgtEl>
                                          <p:spTgt spid="35"/>
                                        </p:tgtEl>
                                      </p:cBhvr>
                                    </p:animEffect>
                                  </p:childTnLst>
                                </p:cTn>
                              </p:par>
                              <p:par>
                                <p:cTn id="101" presetID="13" presetClass="entr" presetSubtype="16" fill="hold" grpId="0" nodeType="withEffect">
                                  <p:stCondLst>
                                    <p:cond delay="0"/>
                                  </p:stCondLst>
                                  <p:childTnLst>
                                    <p:set>
                                      <p:cBhvr>
                                        <p:cTn id="102" dur="1" fill="hold">
                                          <p:stCondLst>
                                            <p:cond delay="0"/>
                                          </p:stCondLst>
                                        </p:cTn>
                                        <p:tgtEl>
                                          <p:spTgt spid="36"/>
                                        </p:tgtEl>
                                        <p:attrNameLst>
                                          <p:attrName>style.visibility</p:attrName>
                                        </p:attrNameLst>
                                      </p:cBhvr>
                                      <p:to>
                                        <p:strVal val="visible"/>
                                      </p:to>
                                    </p:set>
                                    <p:animEffect transition="in" filter="plus(in)">
                                      <p:cBhvr>
                                        <p:cTn id="103" dur="3000"/>
                                        <p:tgtEl>
                                          <p:spTgt spid="36"/>
                                        </p:tgtEl>
                                      </p:cBhvr>
                                    </p:animEffect>
                                  </p:childTnLst>
                                </p:cTn>
                              </p:par>
                              <p:par>
                                <p:cTn id="104" presetID="13" presetClass="entr" presetSubtype="16" fill="hold" grpId="0" nodeType="withEffect">
                                  <p:stCondLst>
                                    <p:cond delay="0"/>
                                  </p:stCondLst>
                                  <p:childTnLst>
                                    <p:set>
                                      <p:cBhvr>
                                        <p:cTn id="105" dur="1" fill="hold">
                                          <p:stCondLst>
                                            <p:cond delay="0"/>
                                          </p:stCondLst>
                                        </p:cTn>
                                        <p:tgtEl>
                                          <p:spTgt spid="37"/>
                                        </p:tgtEl>
                                        <p:attrNameLst>
                                          <p:attrName>style.visibility</p:attrName>
                                        </p:attrNameLst>
                                      </p:cBhvr>
                                      <p:to>
                                        <p:strVal val="visible"/>
                                      </p:to>
                                    </p:set>
                                    <p:animEffect transition="in" filter="plus(in)">
                                      <p:cBhvr>
                                        <p:cTn id="106" dur="3000"/>
                                        <p:tgtEl>
                                          <p:spTgt spid="37"/>
                                        </p:tgtEl>
                                      </p:cBhvr>
                                    </p:animEffect>
                                  </p:childTnLst>
                                </p:cTn>
                              </p:par>
                              <p:par>
                                <p:cTn id="107" presetID="13" presetClass="entr" presetSubtype="16" fill="hold" grpId="0" nodeType="withEffect">
                                  <p:stCondLst>
                                    <p:cond delay="0"/>
                                  </p:stCondLst>
                                  <p:childTnLst>
                                    <p:set>
                                      <p:cBhvr>
                                        <p:cTn id="108" dur="1" fill="hold">
                                          <p:stCondLst>
                                            <p:cond delay="0"/>
                                          </p:stCondLst>
                                        </p:cTn>
                                        <p:tgtEl>
                                          <p:spTgt spid="38"/>
                                        </p:tgtEl>
                                        <p:attrNameLst>
                                          <p:attrName>style.visibility</p:attrName>
                                        </p:attrNameLst>
                                      </p:cBhvr>
                                      <p:to>
                                        <p:strVal val="visible"/>
                                      </p:to>
                                    </p:set>
                                    <p:animEffect transition="in" filter="plus(in)">
                                      <p:cBhvr>
                                        <p:cTn id="109" dur="3000"/>
                                        <p:tgtEl>
                                          <p:spTgt spid="38"/>
                                        </p:tgtEl>
                                      </p:cBhvr>
                                    </p:animEffect>
                                  </p:childTnLst>
                                </p:cTn>
                              </p:par>
                              <p:par>
                                <p:cTn id="110" presetID="13" presetClass="entr" presetSubtype="16" fill="hold" grpId="0" nodeType="withEffect">
                                  <p:stCondLst>
                                    <p:cond delay="0"/>
                                  </p:stCondLst>
                                  <p:childTnLst>
                                    <p:set>
                                      <p:cBhvr>
                                        <p:cTn id="111" dur="1" fill="hold">
                                          <p:stCondLst>
                                            <p:cond delay="0"/>
                                          </p:stCondLst>
                                        </p:cTn>
                                        <p:tgtEl>
                                          <p:spTgt spid="39"/>
                                        </p:tgtEl>
                                        <p:attrNameLst>
                                          <p:attrName>style.visibility</p:attrName>
                                        </p:attrNameLst>
                                      </p:cBhvr>
                                      <p:to>
                                        <p:strVal val="visible"/>
                                      </p:to>
                                    </p:set>
                                    <p:animEffect transition="in" filter="plus(in)">
                                      <p:cBhvr>
                                        <p:cTn id="112" dur="3000"/>
                                        <p:tgtEl>
                                          <p:spTgt spid="39"/>
                                        </p:tgtEl>
                                      </p:cBhvr>
                                    </p:animEffect>
                                  </p:childTnLst>
                                </p:cTn>
                              </p:par>
                              <p:par>
                                <p:cTn id="113" presetID="13" presetClass="entr" presetSubtype="16" fill="hold" grpId="0" nodeType="withEffect">
                                  <p:stCondLst>
                                    <p:cond delay="0"/>
                                  </p:stCondLst>
                                  <p:childTnLst>
                                    <p:set>
                                      <p:cBhvr>
                                        <p:cTn id="114" dur="1" fill="hold">
                                          <p:stCondLst>
                                            <p:cond delay="0"/>
                                          </p:stCondLst>
                                        </p:cTn>
                                        <p:tgtEl>
                                          <p:spTgt spid="40"/>
                                        </p:tgtEl>
                                        <p:attrNameLst>
                                          <p:attrName>style.visibility</p:attrName>
                                        </p:attrNameLst>
                                      </p:cBhvr>
                                      <p:to>
                                        <p:strVal val="visible"/>
                                      </p:to>
                                    </p:set>
                                    <p:animEffect transition="in" filter="plus(in)">
                                      <p:cBhvr>
                                        <p:cTn id="115" dur="3000"/>
                                        <p:tgtEl>
                                          <p:spTgt spid="40"/>
                                        </p:tgtEl>
                                      </p:cBhvr>
                                    </p:animEffect>
                                  </p:childTnLst>
                                </p:cTn>
                              </p:par>
                              <p:par>
                                <p:cTn id="116" presetID="13" presetClass="entr" presetSubtype="16" fill="hold" grpId="0" nodeType="withEffect">
                                  <p:stCondLst>
                                    <p:cond delay="0"/>
                                  </p:stCondLst>
                                  <p:childTnLst>
                                    <p:set>
                                      <p:cBhvr>
                                        <p:cTn id="117" dur="1" fill="hold">
                                          <p:stCondLst>
                                            <p:cond delay="0"/>
                                          </p:stCondLst>
                                        </p:cTn>
                                        <p:tgtEl>
                                          <p:spTgt spid="41"/>
                                        </p:tgtEl>
                                        <p:attrNameLst>
                                          <p:attrName>style.visibility</p:attrName>
                                        </p:attrNameLst>
                                      </p:cBhvr>
                                      <p:to>
                                        <p:strVal val="visible"/>
                                      </p:to>
                                    </p:set>
                                    <p:animEffect transition="in" filter="plus(in)">
                                      <p:cBhvr>
                                        <p:cTn id="118" dur="3000"/>
                                        <p:tgtEl>
                                          <p:spTgt spid="41"/>
                                        </p:tgtEl>
                                      </p:cBhvr>
                                    </p:animEffect>
                                  </p:childTnLst>
                                </p:cTn>
                              </p:par>
                              <p:par>
                                <p:cTn id="119" presetID="13" presetClass="entr" presetSubtype="16" fill="hold" grpId="0" nodeType="withEffect">
                                  <p:stCondLst>
                                    <p:cond delay="0"/>
                                  </p:stCondLst>
                                  <p:childTnLst>
                                    <p:set>
                                      <p:cBhvr>
                                        <p:cTn id="120" dur="1" fill="hold">
                                          <p:stCondLst>
                                            <p:cond delay="0"/>
                                          </p:stCondLst>
                                        </p:cTn>
                                        <p:tgtEl>
                                          <p:spTgt spid="42"/>
                                        </p:tgtEl>
                                        <p:attrNameLst>
                                          <p:attrName>style.visibility</p:attrName>
                                        </p:attrNameLst>
                                      </p:cBhvr>
                                      <p:to>
                                        <p:strVal val="visible"/>
                                      </p:to>
                                    </p:set>
                                    <p:animEffect transition="in" filter="plus(in)">
                                      <p:cBhvr>
                                        <p:cTn id="121" dur="3000"/>
                                        <p:tgtEl>
                                          <p:spTgt spid="42"/>
                                        </p:tgtEl>
                                      </p:cBhvr>
                                    </p:animEffect>
                                  </p:childTnLst>
                                </p:cTn>
                              </p:par>
                              <p:par>
                                <p:cTn id="122" presetID="13" presetClass="entr" presetSubtype="16" fill="hold" grpId="0" nodeType="withEffect">
                                  <p:stCondLst>
                                    <p:cond delay="0"/>
                                  </p:stCondLst>
                                  <p:childTnLst>
                                    <p:set>
                                      <p:cBhvr>
                                        <p:cTn id="123" dur="1" fill="hold">
                                          <p:stCondLst>
                                            <p:cond delay="0"/>
                                          </p:stCondLst>
                                        </p:cTn>
                                        <p:tgtEl>
                                          <p:spTgt spid="43"/>
                                        </p:tgtEl>
                                        <p:attrNameLst>
                                          <p:attrName>style.visibility</p:attrName>
                                        </p:attrNameLst>
                                      </p:cBhvr>
                                      <p:to>
                                        <p:strVal val="visible"/>
                                      </p:to>
                                    </p:set>
                                    <p:animEffect transition="in" filter="plus(in)">
                                      <p:cBhvr>
                                        <p:cTn id="124" dur="3000"/>
                                        <p:tgtEl>
                                          <p:spTgt spid="43"/>
                                        </p:tgtEl>
                                      </p:cBhvr>
                                    </p:animEffect>
                                  </p:childTnLst>
                                </p:cTn>
                              </p:par>
                              <p:par>
                                <p:cTn id="125" presetID="13" presetClass="entr" presetSubtype="16" fill="hold" grpId="0" nodeType="withEffect">
                                  <p:stCondLst>
                                    <p:cond delay="0"/>
                                  </p:stCondLst>
                                  <p:childTnLst>
                                    <p:set>
                                      <p:cBhvr>
                                        <p:cTn id="126" dur="1" fill="hold">
                                          <p:stCondLst>
                                            <p:cond delay="0"/>
                                          </p:stCondLst>
                                        </p:cTn>
                                        <p:tgtEl>
                                          <p:spTgt spid="44"/>
                                        </p:tgtEl>
                                        <p:attrNameLst>
                                          <p:attrName>style.visibility</p:attrName>
                                        </p:attrNameLst>
                                      </p:cBhvr>
                                      <p:to>
                                        <p:strVal val="visible"/>
                                      </p:to>
                                    </p:set>
                                    <p:animEffect transition="in" filter="plus(in)">
                                      <p:cBhvr>
                                        <p:cTn id="127" dur="3000"/>
                                        <p:tgtEl>
                                          <p:spTgt spid="44"/>
                                        </p:tgtEl>
                                      </p:cBhvr>
                                    </p:animEffect>
                                  </p:childTnLst>
                                </p:cTn>
                              </p:par>
                              <p:par>
                                <p:cTn id="128" presetID="13" presetClass="entr" presetSubtype="16" fill="hold" grpId="0" nodeType="withEffect">
                                  <p:stCondLst>
                                    <p:cond delay="0"/>
                                  </p:stCondLst>
                                  <p:childTnLst>
                                    <p:set>
                                      <p:cBhvr>
                                        <p:cTn id="129" dur="1" fill="hold">
                                          <p:stCondLst>
                                            <p:cond delay="0"/>
                                          </p:stCondLst>
                                        </p:cTn>
                                        <p:tgtEl>
                                          <p:spTgt spid="45"/>
                                        </p:tgtEl>
                                        <p:attrNameLst>
                                          <p:attrName>style.visibility</p:attrName>
                                        </p:attrNameLst>
                                      </p:cBhvr>
                                      <p:to>
                                        <p:strVal val="visible"/>
                                      </p:to>
                                    </p:set>
                                    <p:animEffect transition="in" filter="plus(in)">
                                      <p:cBhvr>
                                        <p:cTn id="130" dur="3000"/>
                                        <p:tgtEl>
                                          <p:spTgt spid="45"/>
                                        </p:tgtEl>
                                      </p:cBhvr>
                                    </p:animEffect>
                                  </p:childTnLst>
                                </p:cTn>
                              </p:par>
                              <p:par>
                                <p:cTn id="131" presetID="13" presetClass="entr" presetSubtype="16" fill="hold" grpId="0" nodeType="withEffect">
                                  <p:stCondLst>
                                    <p:cond delay="0"/>
                                  </p:stCondLst>
                                  <p:childTnLst>
                                    <p:set>
                                      <p:cBhvr>
                                        <p:cTn id="132" dur="1" fill="hold">
                                          <p:stCondLst>
                                            <p:cond delay="0"/>
                                          </p:stCondLst>
                                        </p:cTn>
                                        <p:tgtEl>
                                          <p:spTgt spid="46"/>
                                        </p:tgtEl>
                                        <p:attrNameLst>
                                          <p:attrName>style.visibility</p:attrName>
                                        </p:attrNameLst>
                                      </p:cBhvr>
                                      <p:to>
                                        <p:strVal val="visible"/>
                                      </p:to>
                                    </p:set>
                                    <p:animEffect transition="in" filter="plus(in)">
                                      <p:cBhvr>
                                        <p:cTn id="133" dur="3000"/>
                                        <p:tgtEl>
                                          <p:spTgt spid="46"/>
                                        </p:tgtEl>
                                      </p:cBhvr>
                                    </p:animEffect>
                                  </p:childTnLst>
                                </p:cTn>
                              </p:par>
                              <p:par>
                                <p:cTn id="134" presetID="13" presetClass="entr" presetSubtype="16" fill="hold" grpId="0" nodeType="withEffect">
                                  <p:stCondLst>
                                    <p:cond delay="0"/>
                                  </p:stCondLst>
                                  <p:childTnLst>
                                    <p:set>
                                      <p:cBhvr>
                                        <p:cTn id="135" dur="1" fill="hold">
                                          <p:stCondLst>
                                            <p:cond delay="0"/>
                                          </p:stCondLst>
                                        </p:cTn>
                                        <p:tgtEl>
                                          <p:spTgt spid="47"/>
                                        </p:tgtEl>
                                        <p:attrNameLst>
                                          <p:attrName>style.visibility</p:attrName>
                                        </p:attrNameLst>
                                      </p:cBhvr>
                                      <p:to>
                                        <p:strVal val="visible"/>
                                      </p:to>
                                    </p:set>
                                    <p:animEffect transition="in" filter="plus(in)">
                                      <p:cBhvr>
                                        <p:cTn id="136" dur="3000"/>
                                        <p:tgtEl>
                                          <p:spTgt spid="47"/>
                                        </p:tgtEl>
                                      </p:cBhvr>
                                    </p:animEffect>
                                  </p:childTnLst>
                                </p:cTn>
                              </p:par>
                              <p:par>
                                <p:cTn id="137" presetID="13" presetClass="entr" presetSubtype="16" fill="hold" grpId="0" nodeType="withEffect">
                                  <p:stCondLst>
                                    <p:cond delay="0"/>
                                  </p:stCondLst>
                                  <p:childTnLst>
                                    <p:set>
                                      <p:cBhvr>
                                        <p:cTn id="138" dur="1" fill="hold">
                                          <p:stCondLst>
                                            <p:cond delay="0"/>
                                          </p:stCondLst>
                                        </p:cTn>
                                        <p:tgtEl>
                                          <p:spTgt spid="48"/>
                                        </p:tgtEl>
                                        <p:attrNameLst>
                                          <p:attrName>style.visibility</p:attrName>
                                        </p:attrNameLst>
                                      </p:cBhvr>
                                      <p:to>
                                        <p:strVal val="visible"/>
                                      </p:to>
                                    </p:set>
                                    <p:animEffect transition="in" filter="plus(in)">
                                      <p:cBhvr>
                                        <p:cTn id="139" dur="3000"/>
                                        <p:tgtEl>
                                          <p:spTgt spid="48"/>
                                        </p:tgtEl>
                                      </p:cBhvr>
                                    </p:animEffect>
                                  </p:childTnLst>
                                </p:cTn>
                              </p:par>
                              <p:par>
                                <p:cTn id="140" presetID="13" presetClass="entr" presetSubtype="16" fill="hold" grpId="0" nodeType="withEffect">
                                  <p:stCondLst>
                                    <p:cond delay="0"/>
                                  </p:stCondLst>
                                  <p:childTnLst>
                                    <p:set>
                                      <p:cBhvr>
                                        <p:cTn id="141" dur="1" fill="hold">
                                          <p:stCondLst>
                                            <p:cond delay="0"/>
                                          </p:stCondLst>
                                        </p:cTn>
                                        <p:tgtEl>
                                          <p:spTgt spid="49"/>
                                        </p:tgtEl>
                                        <p:attrNameLst>
                                          <p:attrName>style.visibility</p:attrName>
                                        </p:attrNameLst>
                                      </p:cBhvr>
                                      <p:to>
                                        <p:strVal val="visible"/>
                                      </p:to>
                                    </p:set>
                                    <p:animEffect transition="in" filter="plus(in)">
                                      <p:cBhvr>
                                        <p:cTn id="142" dur="3000"/>
                                        <p:tgtEl>
                                          <p:spTgt spid="49"/>
                                        </p:tgtEl>
                                      </p:cBhvr>
                                    </p:animEffect>
                                  </p:childTnLst>
                                </p:cTn>
                              </p:par>
                              <p:par>
                                <p:cTn id="143" presetID="13" presetClass="entr" presetSubtype="16" fill="hold" grpId="0" nodeType="withEffect">
                                  <p:stCondLst>
                                    <p:cond delay="0"/>
                                  </p:stCondLst>
                                  <p:childTnLst>
                                    <p:set>
                                      <p:cBhvr>
                                        <p:cTn id="144" dur="1" fill="hold">
                                          <p:stCondLst>
                                            <p:cond delay="0"/>
                                          </p:stCondLst>
                                        </p:cTn>
                                        <p:tgtEl>
                                          <p:spTgt spid="50"/>
                                        </p:tgtEl>
                                        <p:attrNameLst>
                                          <p:attrName>style.visibility</p:attrName>
                                        </p:attrNameLst>
                                      </p:cBhvr>
                                      <p:to>
                                        <p:strVal val="visible"/>
                                      </p:to>
                                    </p:set>
                                    <p:animEffect transition="in" filter="plus(in)">
                                      <p:cBhvr>
                                        <p:cTn id="145" dur="3000"/>
                                        <p:tgtEl>
                                          <p:spTgt spid="50"/>
                                        </p:tgtEl>
                                      </p:cBhvr>
                                    </p:animEffect>
                                  </p:childTnLst>
                                </p:cTn>
                              </p:par>
                              <p:par>
                                <p:cTn id="146" presetID="13" presetClass="entr" presetSubtype="16" fill="hold" grpId="0" nodeType="withEffect">
                                  <p:stCondLst>
                                    <p:cond delay="0"/>
                                  </p:stCondLst>
                                  <p:childTnLst>
                                    <p:set>
                                      <p:cBhvr>
                                        <p:cTn id="147" dur="1" fill="hold">
                                          <p:stCondLst>
                                            <p:cond delay="0"/>
                                          </p:stCondLst>
                                        </p:cTn>
                                        <p:tgtEl>
                                          <p:spTgt spid="51"/>
                                        </p:tgtEl>
                                        <p:attrNameLst>
                                          <p:attrName>style.visibility</p:attrName>
                                        </p:attrNameLst>
                                      </p:cBhvr>
                                      <p:to>
                                        <p:strVal val="visible"/>
                                      </p:to>
                                    </p:set>
                                    <p:animEffect transition="in" filter="plus(in)">
                                      <p:cBhvr>
                                        <p:cTn id="148" dur="3000"/>
                                        <p:tgtEl>
                                          <p:spTgt spid="51"/>
                                        </p:tgtEl>
                                      </p:cBhvr>
                                    </p:animEffect>
                                  </p:childTnLst>
                                </p:cTn>
                              </p:par>
                              <p:par>
                                <p:cTn id="149" presetID="13" presetClass="entr" presetSubtype="16" fill="hold" grpId="0" nodeType="withEffect">
                                  <p:stCondLst>
                                    <p:cond delay="0"/>
                                  </p:stCondLst>
                                  <p:childTnLst>
                                    <p:set>
                                      <p:cBhvr>
                                        <p:cTn id="150" dur="1" fill="hold">
                                          <p:stCondLst>
                                            <p:cond delay="0"/>
                                          </p:stCondLst>
                                        </p:cTn>
                                        <p:tgtEl>
                                          <p:spTgt spid="52"/>
                                        </p:tgtEl>
                                        <p:attrNameLst>
                                          <p:attrName>style.visibility</p:attrName>
                                        </p:attrNameLst>
                                      </p:cBhvr>
                                      <p:to>
                                        <p:strVal val="visible"/>
                                      </p:to>
                                    </p:set>
                                    <p:animEffect transition="in" filter="plus(in)">
                                      <p:cBhvr>
                                        <p:cTn id="151" dur="3000"/>
                                        <p:tgtEl>
                                          <p:spTgt spid="52"/>
                                        </p:tgtEl>
                                      </p:cBhvr>
                                    </p:animEffect>
                                  </p:childTnLst>
                                </p:cTn>
                              </p:par>
                              <p:par>
                                <p:cTn id="152" presetID="13" presetClass="entr" presetSubtype="16" fill="hold" grpId="0" nodeType="withEffect">
                                  <p:stCondLst>
                                    <p:cond delay="0"/>
                                  </p:stCondLst>
                                  <p:childTnLst>
                                    <p:set>
                                      <p:cBhvr>
                                        <p:cTn id="153" dur="1" fill="hold">
                                          <p:stCondLst>
                                            <p:cond delay="0"/>
                                          </p:stCondLst>
                                        </p:cTn>
                                        <p:tgtEl>
                                          <p:spTgt spid="53"/>
                                        </p:tgtEl>
                                        <p:attrNameLst>
                                          <p:attrName>style.visibility</p:attrName>
                                        </p:attrNameLst>
                                      </p:cBhvr>
                                      <p:to>
                                        <p:strVal val="visible"/>
                                      </p:to>
                                    </p:set>
                                    <p:animEffect transition="in" filter="plus(in)">
                                      <p:cBhvr>
                                        <p:cTn id="154" dur="3000"/>
                                        <p:tgtEl>
                                          <p:spTgt spid="53"/>
                                        </p:tgtEl>
                                      </p:cBhvr>
                                    </p:animEffect>
                                  </p:childTnLst>
                                </p:cTn>
                              </p:par>
                              <p:par>
                                <p:cTn id="155" presetID="13" presetClass="entr" presetSubtype="16" fill="hold" grpId="0" nodeType="withEffect">
                                  <p:stCondLst>
                                    <p:cond delay="0"/>
                                  </p:stCondLst>
                                  <p:childTnLst>
                                    <p:set>
                                      <p:cBhvr>
                                        <p:cTn id="156" dur="1" fill="hold">
                                          <p:stCondLst>
                                            <p:cond delay="0"/>
                                          </p:stCondLst>
                                        </p:cTn>
                                        <p:tgtEl>
                                          <p:spTgt spid="54"/>
                                        </p:tgtEl>
                                        <p:attrNameLst>
                                          <p:attrName>style.visibility</p:attrName>
                                        </p:attrNameLst>
                                      </p:cBhvr>
                                      <p:to>
                                        <p:strVal val="visible"/>
                                      </p:to>
                                    </p:set>
                                    <p:animEffect transition="in" filter="plus(in)">
                                      <p:cBhvr>
                                        <p:cTn id="157" dur="3000"/>
                                        <p:tgtEl>
                                          <p:spTgt spid="54"/>
                                        </p:tgtEl>
                                      </p:cBhvr>
                                    </p:animEffect>
                                  </p:childTnLst>
                                </p:cTn>
                              </p:par>
                              <p:par>
                                <p:cTn id="158" presetID="13" presetClass="entr" presetSubtype="16" fill="hold" grpId="0" nodeType="withEffect">
                                  <p:stCondLst>
                                    <p:cond delay="0"/>
                                  </p:stCondLst>
                                  <p:childTnLst>
                                    <p:set>
                                      <p:cBhvr>
                                        <p:cTn id="159" dur="1" fill="hold">
                                          <p:stCondLst>
                                            <p:cond delay="0"/>
                                          </p:stCondLst>
                                        </p:cTn>
                                        <p:tgtEl>
                                          <p:spTgt spid="55"/>
                                        </p:tgtEl>
                                        <p:attrNameLst>
                                          <p:attrName>style.visibility</p:attrName>
                                        </p:attrNameLst>
                                      </p:cBhvr>
                                      <p:to>
                                        <p:strVal val="visible"/>
                                      </p:to>
                                    </p:set>
                                    <p:animEffect transition="in" filter="plus(in)">
                                      <p:cBhvr>
                                        <p:cTn id="160" dur="3000"/>
                                        <p:tgtEl>
                                          <p:spTgt spid="55"/>
                                        </p:tgtEl>
                                      </p:cBhvr>
                                    </p:animEffect>
                                  </p:childTnLst>
                                </p:cTn>
                              </p:par>
                              <p:par>
                                <p:cTn id="161" presetID="13" presetClass="entr" presetSubtype="16" fill="hold" grpId="0" nodeType="withEffect">
                                  <p:stCondLst>
                                    <p:cond delay="0"/>
                                  </p:stCondLst>
                                  <p:childTnLst>
                                    <p:set>
                                      <p:cBhvr>
                                        <p:cTn id="162" dur="1" fill="hold">
                                          <p:stCondLst>
                                            <p:cond delay="0"/>
                                          </p:stCondLst>
                                        </p:cTn>
                                        <p:tgtEl>
                                          <p:spTgt spid="56"/>
                                        </p:tgtEl>
                                        <p:attrNameLst>
                                          <p:attrName>style.visibility</p:attrName>
                                        </p:attrNameLst>
                                      </p:cBhvr>
                                      <p:to>
                                        <p:strVal val="visible"/>
                                      </p:to>
                                    </p:set>
                                    <p:animEffect transition="in" filter="plus(in)">
                                      <p:cBhvr>
                                        <p:cTn id="163" dur="3000"/>
                                        <p:tgtEl>
                                          <p:spTgt spid="56"/>
                                        </p:tgtEl>
                                      </p:cBhvr>
                                    </p:animEffect>
                                  </p:childTnLst>
                                </p:cTn>
                              </p:par>
                              <p:par>
                                <p:cTn id="164" presetID="13" presetClass="entr" presetSubtype="16" fill="hold" grpId="0" nodeType="withEffect">
                                  <p:stCondLst>
                                    <p:cond delay="0"/>
                                  </p:stCondLst>
                                  <p:childTnLst>
                                    <p:set>
                                      <p:cBhvr>
                                        <p:cTn id="165" dur="1" fill="hold">
                                          <p:stCondLst>
                                            <p:cond delay="0"/>
                                          </p:stCondLst>
                                        </p:cTn>
                                        <p:tgtEl>
                                          <p:spTgt spid="57"/>
                                        </p:tgtEl>
                                        <p:attrNameLst>
                                          <p:attrName>style.visibility</p:attrName>
                                        </p:attrNameLst>
                                      </p:cBhvr>
                                      <p:to>
                                        <p:strVal val="visible"/>
                                      </p:to>
                                    </p:set>
                                    <p:animEffect transition="in" filter="plus(in)">
                                      <p:cBhvr>
                                        <p:cTn id="166" dur="3000"/>
                                        <p:tgtEl>
                                          <p:spTgt spid="57"/>
                                        </p:tgtEl>
                                      </p:cBhvr>
                                    </p:animEffect>
                                  </p:childTnLst>
                                </p:cTn>
                              </p:par>
                              <p:par>
                                <p:cTn id="167" presetID="13" presetClass="entr" presetSubtype="16" fill="hold" grpId="0" nodeType="withEffect">
                                  <p:stCondLst>
                                    <p:cond delay="0"/>
                                  </p:stCondLst>
                                  <p:childTnLst>
                                    <p:set>
                                      <p:cBhvr>
                                        <p:cTn id="168" dur="1" fill="hold">
                                          <p:stCondLst>
                                            <p:cond delay="0"/>
                                          </p:stCondLst>
                                        </p:cTn>
                                        <p:tgtEl>
                                          <p:spTgt spid="58"/>
                                        </p:tgtEl>
                                        <p:attrNameLst>
                                          <p:attrName>style.visibility</p:attrName>
                                        </p:attrNameLst>
                                      </p:cBhvr>
                                      <p:to>
                                        <p:strVal val="visible"/>
                                      </p:to>
                                    </p:set>
                                    <p:animEffect transition="in" filter="plus(in)">
                                      <p:cBhvr>
                                        <p:cTn id="169" dur="3000"/>
                                        <p:tgtEl>
                                          <p:spTgt spid="58"/>
                                        </p:tgtEl>
                                      </p:cBhvr>
                                    </p:animEffect>
                                  </p:childTnLst>
                                </p:cTn>
                              </p:par>
                              <p:par>
                                <p:cTn id="170" presetID="13" presetClass="entr" presetSubtype="16" fill="hold" grpId="0" nodeType="withEffect">
                                  <p:stCondLst>
                                    <p:cond delay="0"/>
                                  </p:stCondLst>
                                  <p:childTnLst>
                                    <p:set>
                                      <p:cBhvr>
                                        <p:cTn id="171" dur="1" fill="hold">
                                          <p:stCondLst>
                                            <p:cond delay="0"/>
                                          </p:stCondLst>
                                        </p:cTn>
                                        <p:tgtEl>
                                          <p:spTgt spid="59"/>
                                        </p:tgtEl>
                                        <p:attrNameLst>
                                          <p:attrName>style.visibility</p:attrName>
                                        </p:attrNameLst>
                                      </p:cBhvr>
                                      <p:to>
                                        <p:strVal val="visible"/>
                                      </p:to>
                                    </p:set>
                                    <p:animEffect transition="in" filter="plus(in)">
                                      <p:cBhvr>
                                        <p:cTn id="172" dur="3000"/>
                                        <p:tgtEl>
                                          <p:spTgt spid="59"/>
                                        </p:tgtEl>
                                      </p:cBhvr>
                                    </p:animEffect>
                                  </p:childTnLst>
                                </p:cTn>
                              </p:par>
                              <p:par>
                                <p:cTn id="173" presetID="13" presetClass="entr" presetSubtype="16" fill="hold" grpId="0" nodeType="withEffect">
                                  <p:stCondLst>
                                    <p:cond delay="0"/>
                                  </p:stCondLst>
                                  <p:childTnLst>
                                    <p:set>
                                      <p:cBhvr>
                                        <p:cTn id="174" dur="1" fill="hold">
                                          <p:stCondLst>
                                            <p:cond delay="0"/>
                                          </p:stCondLst>
                                        </p:cTn>
                                        <p:tgtEl>
                                          <p:spTgt spid="60"/>
                                        </p:tgtEl>
                                        <p:attrNameLst>
                                          <p:attrName>style.visibility</p:attrName>
                                        </p:attrNameLst>
                                      </p:cBhvr>
                                      <p:to>
                                        <p:strVal val="visible"/>
                                      </p:to>
                                    </p:set>
                                    <p:animEffect transition="in" filter="plus(in)">
                                      <p:cBhvr>
                                        <p:cTn id="175" dur="3000"/>
                                        <p:tgtEl>
                                          <p:spTgt spid="60"/>
                                        </p:tgtEl>
                                      </p:cBhvr>
                                    </p:animEffect>
                                  </p:childTnLst>
                                </p:cTn>
                              </p:par>
                              <p:par>
                                <p:cTn id="176" presetID="13" presetClass="entr" presetSubtype="16" fill="hold" grpId="0" nodeType="withEffect">
                                  <p:stCondLst>
                                    <p:cond delay="0"/>
                                  </p:stCondLst>
                                  <p:childTnLst>
                                    <p:set>
                                      <p:cBhvr>
                                        <p:cTn id="177" dur="1" fill="hold">
                                          <p:stCondLst>
                                            <p:cond delay="0"/>
                                          </p:stCondLst>
                                        </p:cTn>
                                        <p:tgtEl>
                                          <p:spTgt spid="61"/>
                                        </p:tgtEl>
                                        <p:attrNameLst>
                                          <p:attrName>style.visibility</p:attrName>
                                        </p:attrNameLst>
                                      </p:cBhvr>
                                      <p:to>
                                        <p:strVal val="visible"/>
                                      </p:to>
                                    </p:set>
                                    <p:animEffect transition="in" filter="plus(in)">
                                      <p:cBhvr>
                                        <p:cTn id="178" dur="3000"/>
                                        <p:tgtEl>
                                          <p:spTgt spid="61"/>
                                        </p:tgtEl>
                                      </p:cBhvr>
                                    </p:animEffect>
                                  </p:childTnLst>
                                </p:cTn>
                              </p:par>
                              <p:par>
                                <p:cTn id="179" presetID="13" presetClass="entr" presetSubtype="16" fill="hold" grpId="0" nodeType="withEffect">
                                  <p:stCondLst>
                                    <p:cond delay="0"/>
                                  </p:stCondLst>
                                  <p:childTnLst>
                                    <p:set>
                                      <p:cBhvr>
                                        <p:cTn id="180" dur="1" fill="hold">
                                          <p:stCondLst>
                                            <p:cond delay="0"/>
                                          </p:stCondLst>
                                        </p:cTn>
                                        <p:tgtEl>
                                          <p:spTgt spid="62"/>
                                        </p:tgtEl>
                                        <p:attrNameLst>
                                          <p:attrName>style.visibility</p:attrName>
                                        </p:attrNameLst>
                                      </p:cBhvr>
                                      <p:to>
                                        <p:strVal val="visible"/>
                                      </p:to>
                                    </p:set>
                                    <p:animEffect transition="in" filter="plus(in)">
                                      <p:cBhvr>
                                        <p:cTn id="181" dur="3000"/>
                                        <p:tgtEl>
                                          <p:spTgt spid="62"/>
                                        </p:tgtEl>
                                      </p:cBhvr>
                                    </p:animEffect>
                                  </p:childTnLst>
                                </p:cTn>
                              </p:par>
                              <p:par>
                                <p:cTn id="182" presetID="13" presetClass="entr" presetSubtype="16" fill="hold" grpId="0" nodeType="withEffect">
                                  <p:stCondLst>
                                    <p:cond delay="0"/>
                                  </p:stCondLst>
                                  <p:childTnLst>
                                    <p:set>
                                      <p:cBhvr>
                                        <p:cTn id="183" dur="1" fill="hold">
                                          <p:stCondLst>
                                            <p:cond delay="0"/>
                                          </p:stCondLst>
                                        </p:cTn>
                                        <p:tgtEl>
                                          <p:spTgt spid="63"/>
                                        </p:tgtEl>
                                        <p:attrNameLst>
                                          <p:attrName>style.visibility</p:attrName>
                                        </p:attrNameLst>
                                      </p:cBhvr>
                                      <p:to>
                                        <p:strVal val="visible"/>
                                      </p:to>
                                    </p:set>
                                    <p:animEffect transition="in" filter="plus(in)">
                                      <p:cBhvr>
                                        <p:cTn id="184" dur="3000"/>
                                        <p:tgtEl>
                                          <p:spTgt spid="63"/>
                                        </p:tgtEl>
                                      </p:cBhvr>
                                    </p:animEffect>
                                  </p:childTnLst>
                                </p:cTn>
                              </p:par>
                              <p:par>
                                <p:cTn id="185" presetID="13" presetClass="entr" presetSubtype="16" fill="hold" grpId="0" nodeType="withEffect">
                                  <p:stCondLst>
                                    <p:cond delay="0"/>
                                  </p:stCondLst>
                                  <p:childTnLst>
                                    <p:set>
                                      <p:cBhvr>
                                        <p:cTn id="186" dur="1" fill="hold">
                                          <p:stCondLst>
                                            <p:cond delay="0"/>
                                          </p:stCondLst>
                                        </p:cTn>
                                        <p:tgtEl>
                                          <p:spTgt spid="64"/>
                                        </p:tgtEl>
                                        <p:attrNameLst>
                                          <p:attrName>style.visibility</p:attrName>
                                        </p:attrNameLst>
                                      </p:cBhvr>
                                      <p:to>
                                        <p:strVal val="visible"/>
                                      </p:to>
                                    </p:set>
                                    <p:animEffect transition="in" filter="plus(in)">
                                      <p:cBhvr>
                                        <p:cTn id="187" dur="3000"/>
                                        <p:tgtEl>
                                          <p:spTgt spid="64"/>
                                        </p:tgtEl>
                                      </p:cBhvr>
                                    </p:animEffect>
                                  </p:childTnLst>
                                </p:cTn>
                              </p:par>
                              <p:par>
                                <p:cTn id="188" presetID="13" presetClass="entr" presetSubtype="16" fill="hold" grpId="0" nodeType="withEffect">
                                  <p:stCondLst>
                                    <p:cond delay="0"/>
                                  </p:stCondLst>
                                  <p:childTnLst>
                                    <p:set>
                                      <p:cBhvr>
                                        <p:cTn id="189" dur="1" fill="hold">
                                          <p:stCondLst>
                                            <p:cond delay="0"/>
                                          </p:stCondLst>
                                        </p:cTn>
                                        <p:tgtEl>
                                          <p:spTgt spid="65"/>
                                        </p:tgtEl>
                                        <p:attrNameLst>
                                          <p:attrName>style.visibility</p:attrName>
                                        </p:attrNameLst>
                                      </p:cBhvr>
                                      <p:to>
                                        <p:strVal val="visible"/>
                                      </p:to>
                                    </p:set>
                                    <p:animEffect transition="in" filter="plus(in)">
                                      <p:cBhvr>
                                        <p:cTn id="190" dur="3000"/>
                                        <p:tgtEl>
                                          <p:spTgt spid="65"/>
                                        </p:tgtEl>
                                      </p:cBhvr>
                                    </p:animEffect>
                                  </p:childTnLst>
                                </p:cTn>
                              </p:par>
                              <p:par>
                                <p:cTn id="191" presetID="13" presetClass="entr" presetSubtype="16" fill="hold" grpId="0" nodeType="withEffect">
                                  <p:stCondLst>
                                    <p:cond delay="0"/>
                                  </p:stCondLst>
                                  <p:childTnLst>
                                    <p:set>
                                      <p:cBhvr>
                                        <p:cTn id="192" dur="1" fill="hold">
                                          <p:stCondLst>
                                            <p:cond delay="0"/>
                                          </p:stCondLst>
                                        </p:cTn>
                                        <p:tgtEl>
                                          <p:spTgt spid="66"/>
                                        </p:tgtEl>
                                        <p:attrNameLst>
                                          <p:attrName>style.visibility</p:attrName>
                                        </p:attrNameLst>
                                      </p:cBhvr>
                                      <p:to>
                                        <p:strVal val="visible"/>
                                      </p:to>
                                    </p:set>
                                    <p:animEffect transition="in" filter="plus(in)">
                                      <p:cBhvr>
                                        <p:cTn id="193" dur="3000"/>
                                        <p:tgtEl>
                                          <p:spTgt spid="66"/>
                                        </p:tgtEl>
                                      </p:cBhvr>
                                    </p:animEffect>
                                  </p:childTnLst>
                                </p:cTn>
                              </p:par>
                              <p:par>
                                <p:cTn id="194" presetID="13" presetClass="entr" presetSubtype="16" fill="hold" grpId="0" nodeType="withEffect">
                                  <p:stCondLst>
                                    <p:cond delay="0"/>
                                  </p:stCondLst>
                                  <p:childTnLst>
                                    <p:set>
                                      <p:cBhvr>
                                        <p:cTn id="195" dur="1" fill="hold">
                                          <p:stCondLst>
                                            <p:cond delay="0"/>
                                          </p:stCondLst>
                                        </p:cTn>
                                        <p:tgtEl>
                                          <p:spTgt spid="67"/>
                                        </p:tgtEl>
                                        <p:attrNameLst>
                                          <p:attrName>style.visibility</p:attrName>
                                        </p:attrNameLst>
                                      </p:cBhvr>
                                      <p:to>
                                        <p:strVal val="visible"/>
                                      </p:to>
                                    </p:set>
                                    <p:animEffect transition="in" filter="plus(in)">
                                      <p:cBhvr>
                                        <p:cTn id="196" dur="3000"/>
                                        <p:tgtEl>
                                          <p:spTgt spid="67"/>
                                        </p:tgtEl>
                                      </p:cBhvr>
                                    </p:animEffect>
                                  </p:childTnLst>
                                </p:cTn>
                              </p:par>
                              <p:par>
                                <p:cTn id="197" presetID="13" presetClass="entr" presetSubtype="16" fill="hold" grpId="0" nodeType="withEffect">
                                  <p:stCondLst>
                                    <p:cond delay="0"/>
                                  </p:stCondLst>
                                  <p:childTnLst>
                                    <p:set>
                                      <p:cBhvr>
                                        <p:cTn id="198" dur="1" fill="hold">
                                          <p:stCondLst>
                                            <p:cond delay="0"/>
                                          </p:stCondLst>
                                        </p:cTn>
                                        <p:tgtEl>
                                          <p:spTgt spid="68"/>
                                        </p:tgtEl>
                                        <p:attrNameLst>
                                          <p:attrName>style.visibility</p:attrName>
                                        </p:attrNameLst>
                                      </p:cBhvr>
                                      <p:to>
                                        <p:strVal val="visible"/>
                                      </p:to>
                                    </p:set>
                                    <p:animEffect transition="in" filter="plus(in)">
                                      <p:cBhvr>
                                        <p:cTn id="199" dur="3000"/>
                                        <p:tgtEl>
                                          <p:spTgt spid="68"/>
                                        </p:tgtEl>
                                      </p:cBhvr>
                                    </p:animEffect>
                                  </p:childTnLst>
                                </p:cTn>
                              </p:par>
                              <p:par>
                                <p:cTn id="200" presetID="13" presetClass="entr" presetSubtype="16" fill="hold" grpId="0" nodeType="withEffect">
                                  <p:stCondLst>
                                    <p:cond delay="0"/>
                                  </p:stCondLst>
                                  <p:childTnLst>
                                    <p:set>
                                      <p:cBhvr>
                                        <p:cTn id="201" dur="1" fill="hold">
                                          <p:stCondLst>
                                            <p:cond delay="0"/>
                                          </p:stCondLst>
                                        </p:cTn>
                                        <p:tgtEl>
                                          <p:spTgt spid="69"/>
                                        </p:tgtEl>
                                        <p:attrNameLst>
                                          <p:attrName>style.visibility</p:attrName>
                                        </p:attrNameLst>
                                      </p:cBhvr>
                                      <p:to>
                                        <p:strVal val="visible"/>
                                      </p:to>
                                    </p:set>
                                    <p:animEffect transition="in" filter="plus(in)">
                                      <p:cBhvr>
                                        <p:cTn id="202" dur="3000"/>
                                        <p:tgtEl>
                                          <p:spTgt spid="69"/>
                                        </p:tgtEl>
                                      </p:cBhvr>
                                    </p:animEffect>
                                  </p:childTnLst>
                                </p:cTn>
                              </p:par>
                              <p:par>
                                <p:cTn id="203" presetID="13" presetClass="entr" presetSubtype="16" fill="hold" grpId="0" nodeType="withEffect">
                                  <p:stCondLst>
                                    <p:cond delay="0"/>
                                  </p:stCondLst>
                                  <p:childTnLst>
                                    <p:set>
                                      <p:cBhvr>
                                        <p:cTn id="204" dur="1" fill="hold">
                                          <p:stCondLst>
                                            <p:cond delay="0"/>
                                          </p:stCondLst>
                                        </p:cTn>
                                        <p:tgtEl>
                                          <p:spTgt spid="70"/>
                                        </p:tgtEl>
                                        <p:attrNameLst>
                                          <p:attrName>style.visibility</p:attrName>
                                        </p:attrNameLst>
                                      </p:cBhvr>
                                      <p:to>
                                        <p:strVal val="visible"/>
                                      </p:to>
                                    </p:set>
                                    <p:animEffect transition="in" filter="plus(in)">
                                      <p:cBhvr>
                                        <p:cTn id="205" dur="3000"/>
                                        <p:tgtEl>
                                          <p:spTgt spid="70"/>
                                        </p:tgtEl>
                                      </p:cBhvr>
                                    </p:animEffect>
                                  </p:childTnLst>
                                </p:cTn>
                              </p:par>
                              <p:par>
                                <p:cTn id="206" presetID="13" presetClass="entr" presetSubtype="16" fill="hold" grpId="0" nodeType="withEffect">
                                  <p:stCondLst>
                                    <p:cond delay="0"/>
                                  </p:stCondLst>
                                  <p:childTnLst>
                                    <p:set>
                                      <p:cBhvr>
                                        <p:cTn id="207" dur="1" fill="hold">
                                          <p:stCondLst>
                                            <p:cond delay="0"/>
                                          </p:stCondLst>
                                        </p:cTn>
                                        <p:tgtEl>
                                          <p:spTgt spid="71"/>
                                        </p:tgtEl>
                                        <p:attrNameLst>
                                          <p:attrName>style.visibility</p:attrName>
                                        </p:attrNameLst>
                                      </p:cBhvr>
                                      <p:to>
                                        <p:strVal val="visible"/>
                                      </p:to>
                                    </p:set>
                                    <p:animEffect transition="in" filter="plus(in)">
                                      <p:cBhvr>
                                        <p:cTn id="208" dur="3000"/>
                                        <p:tgtEl>
                                          <p:spTgt spid="71"/>
                                        </p:tgtEl>
                                      </p:cBhvr>
                                    </p:animEffect>
                                  </p:childTnLst>
                                </p:cTn>
                              </p:par>
                              <p:par>
                                <p:cTn id="209" presetID="13" presetClass="entr" presetSubtype="16" fill="hold" grpId="0" nodeType="withEffect">
                                  <p:stCondLst>
                                    <p:cond delay="0"/>
                                  </p:stCondLst>
                                  <p:childTnLst>
                                    <p:set>
                                      <p:cBhvr>
                                        <p:cTn id="210" dur="1" fill="hold">
                                          <p:stCondLst>
                                            <p:cond delay="0"/>
                                          </p:stCondLst>
                                        </p:cTn>
                                        <p:tgtEl>
                                          <p:spTgt spid="72"/>
                                        </p:tgtEl>
                                        <p:attrNameLst>
                                          <p:attrName>style.visibility</p:attrName>
                                        </p:attrNameLst>
                                      </p:cBhvr>
                                      <p:to>
                                        <p:strVal val="visible"/>
                                      </p:to>
                                    </p:set>
                                    <p:animEffect transition="in" filter="plus(in)">
                                      <p:cBhvr>
                                        <p:cTn id="211" dur="3000"/>
                                        <p:tgtEl>
                                          <p:spTgt spid="72"/>
                                        </p:tgtEl>
                                      </p:cBhvr>
                                    </p:animEffect>
                                  </p:childTnLst>
                                </p:cTn>
                              </p:par>
                              <p:par>
                                <p:cTn id="212" presetID="13" presetClass="entr" presetSubtype="16" fill="hold" grpId="0" nodeType="withEffect">
                                  <p:stCondLst>
                                    <p:cond delay="0"/>
                                  </p:stCondLst>
                                  <p:childTnLst>
                                    <p:set>
                                      <p:cBhvr>
                                        <p:cTn id="213" dur="1" fill="hold">
                                          <p:stCondLst>
                                            <p:cond delay="0"/>
                                          </p:stCondLst>
                                        </p:cTn>
                                        <p:tgtEl>
                                          <p:spTgt spid="73"/>
                                        </p:tgtEl>
                                        <p:attrNameLst>
                                          <p:attrName>style.visibility</p:attrName>
                                        </p:attrNameLst>
                                      </p:cBhvr>
                                      <p:to>
                                        <p:strVal val="visible"/>
                                      </p:to>
                                    </p:set>
                                    <p:animEffect transition="in" filter="plus(in)">
                                      <p:cBhvr>
                                        <p:cTn id="214" dur="3000"/>
                                        <p:tgtEl>
                                          <p:spTgt spid="73"/>
                                        </p:tgtEl>
                                      </p:cBhvr>
                                    </p:animEffect>
                                  </p:childTnLst>
                                </p:cTn>
                              </p:par>
                              <p:par>
                                <p:cTn id="215" presetID="13" presetClass="entr" presetSubtype="16" fill="hold" grpId="0" nodeType="withEffect">
                                  <p:stCondLst>
                                    <p:cond delay="0"/>
                                  </p:stCondLst>
                                  <p:childTnLst>
                                    <p:set>
                                      <p:cBhvr>
                                        <p:cTn id="216" dur="1" fill="hold">
                                          <p:stCondLst>
                                            <p:cond delay="0"/>
                                          </p:stCondLst>
                                        </p:cTn>
                                        <p:tgtEl>
                                          <p:spTgt spid="74"/>
                                        </p:tgtEl>
                                        <p:attrNameLst>
                                          <p:attrName>style.visibility</p:attrName>
                                        </p:attrNameLst>
                                      </p:cBhvr>
                                      <p:to>
                                        <p:strVal val="visible"/>
                                      </p:to>
                                    </p:set>
                                    <p:animEffect transition="in" filter="plus(in)">
                                      <p:cBhvr>
                                        <p:cTn id="217" dur="3000"/>
                                        <p:tgtEl>
                                          <p:spTgt spid="74"/>
                                        </p:tgtEl>
                                      </p:cBhvr>
                                    </p:animEffect>
                                  </p:childTnLst>
                                </p:cTn>
                              </p:par>
                              <p:par>
                                <p:cTn id="218" presetID="13" presetClass="entr" presetSubtype="16" fill="hold" grpId="0" nodeType="withEffect">
                                  <p:stCondLst>
                                    <p:cond delay="0"/>
                                  </p:stCondLst>
                                  <p:childTnLst>
                                    <p:set>
                                      <p:cBhvr>
                                        <p:cTn id="219" dur="1" fill="hold">
                                          <p:stCondLst>
                                            <p:cond delay="0"/>
                                          </p:stCondLst>
                                        </p:cTn>
                                        <p:tgtEl>
                                          <p:spTgt spid="75"/>
                                        </p:tgtEl>
                                        <p:attrNameLst>
                                          <p:attrName>style.visibility</p:attrName>
                                        </p:attrNameLst>
                                      </p:cBhvr>
                                      <p:to>
                                        <p:strVal val="visible"/>
                                      </p:to>
                                    </p:set>
                                    <p:animEffect transition="in" filter="plus(in)">
                                      <p:cBhvr>
                                        <p:cTn id="220" dur="3000"/>
                                        <p:tgtEl>
                                          <p:spTgt spid="75"/>
                                        </p:tgtEl>
                                      </p:cBhvr>
                                    </p:animEffect>
                                  </p:childTnLst>
                                </p:cTn>
                              </p:par>
                              <p:par>
                                <p:cTn id="221" presetID="13" presetClass="entr" presetSubtype="16" fill="hold" grpId="0" nodeType="withEffect">
                                  <p:stCondLst>
                                    <p:cond delay="0"/>
                                  </p:stCondLst>
                                  <p:childTnLst>
                                    <p:set>
                                      <p:cBhvr>
                                        <p:cTn id="222" dur="1" fill="hold">
                                          <p:stCondLst>
                                            <p:cond delay="0"/>
                                          </p:stCondLst>
                                        </p:cTn>
                                        <p:tgtEl>
                                          <p:spTgt spid="76"/>
                                        </p:tgtEl>
                                        <p:attrNameLst>
                                          <p:attrName>style.visibility</p:attrName>
                                        </p:attrNameLst>
                                      </p:cBhvr>
                                      <p:to>
                                        <p:strVal val="visible"/>
                                      </p:to>
                                    </p:set>
                                    <p:animEffect transition="in" filter="plus(in)">
                                      <p:cBhvr>
                                        <p:cTn id="223" dur="3000"/>
                                        <p:tgtEl>
                                          <p:spTgt spid="76"/>
                                        </p:tgtEl>
                                      </p:cBhvr>
                                    </p:animEffect>
                                  </p:childTnLst>
                                </p:cTn>
                              </p:par>
                              <p:par>
                                <p:cTn id="224" presetID="13" presetClass="entr" presetSubtype="16" fill="hold" grpId="0" nodeType="withEffect">
                                  <p:stCondLst>
                                    <p:cond delay="0"/>
                                  </p:stCondLst>
                                  <p:childTnLst>
                                    <p:set>
                                      <p:cBhvr>
                                        <p:cTn id="225" dur="1" fill="hold">
                                          <p:stCondLst>
                                            <p:cond delay="0"/>
                                          </p:stCondLst>
                                        </p:cTn>
                                        <p:tgtEl>
                                          <p:spTgt spid="77"/>
                                        </p:tgtEl>
                                        <p:attrNameLst>
                                          <p:attrName>style.visibility</p:attrName>
                                        </p:attrNameLst>
                                      </p:cBhvr>
                                      <p:to>
                                        <p:strVal val="visible"/>
                                      </p:to>
                                    </p:set>
                                    <p:animEffect transition="in" filter="plus(in)">
                                      <p:cBhvr>
                                        <p:cTn id="226" dur="3000"/>
                                        <p:tgtEl>
                                          <p:spTgt spid="77"/>
                                        </p:tgtEl>
                                      </p:cBhvr>
                                    </p:animEffect>
                                  </p:childTnLst>
                                </p:cTn>
                              </p:par>
                              <p:par>
                                <p:cTn id="227" presetID="13" presetClass="entr" presetSubtype="16" fill="hold" grpId="0" nodeType="withEffect">
                                  <p:stCondLst>
                                    <p:cond delay="0"/>
                                  </p:stCondLst>
                                  <p:childTnLst>
                                    <p:set>
                                      <p:cBhvr>
                                        <p:cTn id="228" dur="1" fill="hold">
                                          <p:stCondLst>
                                            <p:cond delay="0"/>
                                          </p:stCondLst>
                                        </p:cTn>
                                        <p:tgtEl>
                                          <p:spTgt spid="78"/>
                                        </p:tgtEl>
                                        <p:attrNameLst>
                                          <p:attrName>style.visibility</p:attrName>
                                        </p:attrNameLst>
                                      </p:cBhvr>
                                      <p:to>
                                        <p:strVal val="visible"/>
                                      </p:to>
                                    </p:set>
                                    <p:animEffect transition="in" filter="plus(in)">
                                      <p:cBhvr>
                                        <p:cTn id="229" dur="3000"/>
                                        <p:tgtEl>
                                          <p:spTgt spid="78"/>
                                        </p:tgtEl>
                                      </p:cBhvr>
                                    </p:animEffect>
                                  </p:childTnLst>
                                </p:cTn>
                              </p:par>
                              <p:par>
                                <p:cTn id="230" presetID="13" presetClass="entr" presetSubtype="16" fill="hold" grpId="0" nodeType="withEffect">
                                  <p:stCondLst>
                                    <p:cond delay="0"/>
                                  </p:stCondLst>
                                  <p:childTnLst>
                                    <p:set>
                                      <p:cBhvr>
                                        <p:cTn id="231" dur="1" fill="hold">
                                          <p:stCondLst>
                                            <p:cond delay="0"/>
                                          </p:stCondLst>
                                        </p:cTn>
                                        <p:tgtEl>
                                          <p:spTgt spid="79"/>
                                        </p:tgtEl>
                                        <p:attrNameLst>
                                          <p:attrName>style.visibility</p:attrName>
                                        </p:attrNameLst>
                                      </p:cBhvr>
                                      <p:to>
                                        <p:strVal val="visible"/>
                                      </p:to>
                                    </p:set>
                                    <p:animEffect transition="in" filter="plus(in)">
                                      <p:cBhvr>
                                        <p:cTn id="232" dur="3000"/>
                                        <p:tgtEl>
                                          <p:spTgt spid="79"/>
                                        </p:tgtEl>
                                      </p:cBhvr>
                                    </p:animEffect>
                                  </p:childTnLst>
                                </p:cTn>
                              </p:par>
                              <p:par>
                                <p:cTn id="233" presetID="13" presetClass="entr" presetSubtype="16" fill="hold" grpId="0" nodeType="withEffect">
                                  <p:stCondLst>
                                    <p:cond delay="0"/>
                                  </p:stCondLst>
                                  <p:childTnLst>
                                    <p:set>
                                      <p:cBhvr>
                                        <p:cTn id="234" dur="1" fill="hold">
                                          <p:stCondLst>
                                            <p:cond delay="0"/>
                                          </p:stCondLst>
                                        </p:cTn>
                                        <p:tgtEl>
                                          <p:spTgt spid="80"/>
                                        </p:tgtEl>
                                        <p:attrNameLst>
                                          <p:attrName>style.visibility</p:attrName>
                                        </p:attrNameLst>
                                      </p:cBhvr>
                                      <p:to>
                                        <p:strVal val="visible"/>
                                      </p:to>
                                    </p:set>
                                    <p:animEffect transition="in" filter="plus(in)">
                                      <p:cBhvr>
                                        <p:cTn id="235" dur="3000"/>
                                        <p:tgtEl>
                                          <p:spTgt spid="80"/>
                                        </p:tgtEl>
                                      </p:cBhvr>
                                    </p:animEffect>
                                  </p:childTnLst>
                                </p:cTn>
                              </p:par>
                              <p:par>
                                <p:cTn id="236" presetID="13" presetClass="entr" presetSubtype="16" fill="hold" grpId="0" nodeType="withEffect">
                                  <p:stCondLst>
                                    <p:cond delay="0"/>
                                  </p:stCondLst>
                                  <p:childTnLst>
                                    <p:set>
                                      <p:cBhvr>
                                        <p:cTn id="237" dur="1" fill="hold">
                                          <p:stCondLst>
                                            <p:cond delay="0"/>
                                          </p:stCondLst>
                                        </p:cTn>
                                        <p:tgtEl>
                                          <p:spTgt spid="81"/>
                                        </p:tgtEl>
                                        <p:attrNameLst>
                                          <p:attrName>style.visibility</p:attrName>
                                        </p:attrNameLst>
                                      </p:cBhvr>
                                      <p:to>
                                        <p:strVal val="visible"/>
                                      </p:to>
                                    </p:set>
                                    <p:animEffect transition="in" filter="plus(in)">
                                      <p:cBhvr>
                                        <p:cTn id="238" dur="3000"/>
                                        <p:tgtEl>
                                          <p:spTgt spid="81"/>
                                        </p:tgtEl>
                                      </p:cBhvr>
                                    </p:animEffect>
                                  </p:childTnLst>
                                </p:cTn>
                              </p:par>
                              <p:par>
                                <p:cTn id="239" presetID="13" presetClass="entr" presetSubtype="16" fill="hold" grpId="0" nodeType="withEffect">
                                  <p:stCondLst>
                                    <p:cond delay="0"/>
                                  </p:stCondLst>
                                  <p:childTnLst>
                                    <p:set>
                                      <p:cBhvr>
                                        <p:cTn id="240" dur="1" fill="hold">
                                          <p:stCondLst>
                                            <p:cond delay="0"/>
                                          </p:stCondLst>
                                        </p:cTn>
                                        <p:tgtEl>
                                          <p:spTgt spid="82"/>
                                        </p:tgtEl>
                                        <p:attrNameLst>
                                          <p:attrName>style.visibility</p:attrName>
                                        </p:attrNameLst>
                                      </p:cBhvr>
                                      <p:to>
                                        <p:strVal val="visible"/>
                                      </p:to>
                                    </p:set>
                                    <p:animEffect transition="in" filter="plus(in)">
                                      <p:cBhvr>
                                        <p:cTn id="241" dur="3000"/>
                                        <p:tgtEl>
                                          <p:spTgt spid="82"/>
                                        </p:tgtEl>
                                      </p:cBhvr>
                                    </p:animEffect>
                                  </p:childTnLst>
                                </p:cTn>
                              </p:par>
                              <p:par>
                                <p:cTn id="242" presetID="13" presetClass="entr" presetSubtype="16" fill="hold" grpId="0" nodeType="withEffect">
                                  <p:stCondLst>
                                    <p:cond delay="0"/>
                                  </p:stCondLst>
                                  <p:childTnLst>
                                    <p:set>
                                      <p:cBhvr>
                                        <p:cTn id="243" dur="1" fill="hold">
                                          <p:stCondLst>
                                            <p:cond delay="0"/>
                                          </p:stCondLst>
                                        </p:cTn>
                                        <p:tgtEl>
                                          <p:spTgt spid="83"/>
                                        </p:tgtEl>
                                        <p:attrNameLst>
                                          <p:attrName>style.visibility</p:attrName>
                                        </p:attrNameLst>
                                      </p:cBhvr>
                                      <p:to>
                                        <p:strVal val="visible"/>
                                      </p:to>
                                    </p:set>
                                    <p:animEffect transition="in" filter="plus(in)">
                                      <p:cBhvr>
                                        <p:cTn id="244" dur="3000"/>
                                        <p:tgtEl>
                                          <p:spTgt spid="83"/>
                                        </p:tgtEl>
                                      </p:cBhvr>
                                    </p:animEffect>
                                  </p:childTnLst>
                                </p:cTn>
                              </p:par>
                              <p:par>
                                <p:cTn id="245" presetID="13" presetClass="entr" presetSubtype="16" fill="hold" grpId="0" nodeType="withEffect">
                                  <p:stCondLst>
                                    <p:cond delay="0"/>
                                  </p:stCondLst>
                                  <p:childTnLst>
                                    <p:set>
                                      <p:cBhvr>
                                        <p:cTn id="246" dur="1" fill="hold">
                                          <p:stCondLst>
                                            <p:cond delay="0"/>
                                          </p:stCondLst>
                                        </p:cTn>
                                        <p:tgtEl>
                                          <p:spTgt spid="84"/>
                                        </p:tgtEl>
                                        <p:attrNameLst>
                                          <p:attrName>style.visibility</p:attrName>
                                        </p:attrNameLst>
                                      </p:cBhvr>
                                      <p:to>
                                        <p:strVal val="visible"/>
                                      </p:to>
                                    </p:set>
                                    <p:animEffect transition="in" filter="plus(in)">
                                      <p:cBhvr>
                                        <p:cTn id="247" dur="3000"/>
                                        <p:tgtEl>
                                          <p:spTgt spid="84"/>
                                        </p:tgtEl>
                                      </p:cBhvr>
                                    </p:animEffect>
                                  </p:childTnLst>
                                </p:cTn>
                              </p:par>
                              <p:par>
                                <p:cTn id="248" presetID="13" presetClass="entr" presetSubtype="16" fill="hold" grpId="0" nodeType="withEffect">
                                  <p:stCondLst>
                                    <p:cond delay="0"/>
                                  </p:stCondLst>
                                  <p:childTnLst>
                                    <p:set>
                                      <p:cBhvr>
                                        <p:cTn id="249" dur="1" fill="hold">
                                          <p:stCondLst>
                                            <p:cond delay="0"/>
                                          </p:stCondLst>
                                        </p:cTn>
                                        <p:tgtEl>
                                          <p:spTgt spid="85"/>
                                        </p:tgtEl>
                                        <p:attrNameLst>
                                          <p:attrName>style.visibility</p:attrName>
                                        </p:attrNameLst>
                                      </p:cBhvr>
                                      <p:to>
                                        <p:strVal val="visible"/>
                                      </p:to>
                                    </p:set>
                                    <p:animEffect transition="in" filter="plus(in)">
                                      <p:cBhvr>
                                        <p:cTn id="250" dur="3000"/>
                                        <p:tgtEl>
                                          <p:spTgt spid="85"/>
                                        </p:tgtEl>
                                      </p:cBhvr>
                                    </p:animEffect>
                                  </p:childTnLst>
                                </p:cTn>
                              </p:par>
                              <p:par>
                                <p:cTn id="251" presetID="13" presetClass="entr" presetSubtype="16" fill="hold" grpId="0" nodeType="withEffect">
                                  <p:stCondLst>
                                    <p:cond delay="0"/>
                                  </p:stCondLst>
                                  <p:childTnLst>
                                    <p:set>
                                      <p:cBhvr>
                                        <p:cTn id="252" dur="1" fill="hold">
                                          <p:stCondLst>
                                            <p:cond delay="0"/>
                                          </p:stCondLst>
                                        </p:cTn>
                                        <p:tgtEl>
                                          <p:spTgt spid="86"/>
                                        </p:tgtEl>
                                        <p:attrNameLst>
                                          <p:attrName>style.visibility</p:attrName>
                                        </p:attrNameLst>
                                      </p:cBhvr>
                                      <p:to>
                                        <p:strVal val="visible"/>
                                      </p:to>
                                    </p:set>
                                    <p:animEffect transition="in" filter="plus(in)">
                                      <p:cBhvr>
                                        <p:cTn id="253" dur="3000"/>
                                        <p:tgtEl>
                                          <p:spTgt spid="86"/>
                                        </p:tgtEl>
                                      </p:cBhvr>
                                    </p:animEffect>
                                  </p:childTnLst>
                                </p:cTn>
                              </p:par>
                              <p:par>
                                <p:cTn id="254" presetID="13" presetClass="entr" presetSubtype="16" fill="hold" grpId="0" nodeType="withEffect">
                                  <p:stCondLst>
                                    <p:cond delay="0"/>
                                  </p:stCondLst>
                                  <p:childTnLst>
                                    <p:set>
                                      <p:cBhvr>
                                        <p:cTn id="255" dur="1" fill="hold">
                                          <p:stCondLst>
                                            <p:cond delay="0"/>
                                          </p:stCondLst>
                                        </p:cTn>
                                        <p:tgtEl>
                                          <p:spTgt spid="87"/>
                                        </p:tgtEl>
                                        <p:attrNameLst>
                                          <p:attrName>style.visibility</p:attrName>
                                        </p:attrNameLst>
                                      </p:cBhvr>
                                      <p:to>
                                        <p:strVal val="visible"/>
                                      </p:to>
                                    </p:set>
                                    <p:animEffect transition="in" filter="plus(in)">
                                      <p:cBhvr>
                                        <p:cTn id="256" dur="3000"/>
                                        <p:tgtEl>
                                          <p:spTgt spid="87"/>
                                        </p:tgtEl>
                                      </p:cBhvr>
                                    </p:animEffect>
                                  </p:childTnLst>
                                </p:cTn>
                              </p:par>
                              <p:par>
                                <p:cTn id="257" presetID="13" presetClass="entr" presetSubtype="16" fill="hold" grpId="0" nodeType="withEffect">
                                  <p:stCondLst>
                                    <p:cond delay="0"/>
                                  </p:stCondLst>
                                  <p:childTnLst>
                                    <p:set>
                                      <p:cBhvr>
                                        <p:cTn id="258" dur="1" fill="hold">
                                          <p:stCondLst>
                                            <p:cond delay="0"/>
                                          </p:stCondLst>
                                        </p:cTn>
                                        <p:tgtEl>
                                          <p:spTgt spid="88"/>
                                        </p:tgtEl>
                                        <p:attrNameLst>
                                          <p:attrName>style.visibility</p:attrName>
                                        </p:attrNameLst>
                                      </p:cBhvr>
                                      <p:to>
                                        <p:strVal val="visible"/>
                                      </p:to>
                                    </p:set>
                                    <p:animEffect transition="in" filter="plus(in)">
                                      <p:cBhvr>
                                        <p:cTn id="259" dur="3000"/>
                                        <p:tgtEl>
                                          <p:spTgt spid="88"/>
                                        </p:tgtEl>
                                      </p:cBhvr>
                                    </p:animEffect>
                                  </p:childTnLst>
                                </p:cTn>
                              </p:par>
                              <p:par>
                                <p:cTn id="260" presetID="13" presetClass="entr" presetSubtype="16" fill="hold" grpId="0" nodeType="withEffect">
                                  <p:stCondLst>
                                    <p:cond delay="0"/>
                                  </p:stCondLst>
                                  <p:childTnLst>
                                    <p:set>
                                      <p:cBhvr>
                                        <p:cTn id="261" dur="1" fill="hold">
                                          <p:stCondLst>
                                            <p:cond delay="0"/>
                                          </p:stCondLst>
                                        </p:cTn>
                                        <p:tgtEl>
                                          <p:spTgt spid="89"/>
                                        </p:tgtEl>
                                        <p:attrNameLst>
                                          <p:attrName>style.visibility</p:attrName>
                                        </p:attrNameLst>
                                      </p:cBhvr>
                                      <p:to>
                                        <p:strVal val="visible"/>
                                      </p:to>
                                    </p:set>
                                    <p:animEffect transition="in" filter="plus(in)">
                                      <p:cBhvr>
                                        <p:cTn id="262" dur="3000"/>
                                        <p:tgtEl>
                                          <p:spTgt spid="89"/>
                                        </p:tgtEl>
                                      </p:cBhvr>
                                    </p:animEffect>
                                  </p:childTnLst>
                                </p:cTn>
                              </p:par>
                              <p:par>
                                <p:cTn id="263" presetID="13" presetClass="entr" presetSubtype="16" fill="hold" grpId="0" nodeType="withEffect">
                                  <p:stCondLst>
                                    <p:cond delay="0"/>
                                  </p:stCondLst>
                                  <p:childTnLst>
                                    <p:set>
                                      <p:cBhvr>
                                        <p:cTn id="264" dur="1" fill="hold">
                                          <p:stCondLst>
                                            <p:cond delay="0"/>
                                          </p:stCondLst>
                                        </p:cTn>
                                        <p:tgtEl>
                                          <p:spTgt spid="90"/>
                                        </p:tgtEl>
                                        <p:attrNameLst>
                                          <p:attrName>style.visibility</p:attrName>
                                        </p:attrNameLst>
                                      </p:cBhvr>
                                      <p:to>
                                        <p:strVal val="visible"/>
                                      </p:to>
                                    </p:set>
                                    <p:animEffect transition="in" filter="plus(in)">
                                      <p:cBhvr>
                                        <p:cTn id="265" dur="3000"/>
                                        <p:tgtEl>
                                          <p:spTgt spid="90"/>
                                        </p:tgtEl>
                                      </p:cBhvr>
                                    </p:animEffect>
                                  </p:childTnLst>
                                </p:cTn>
                              </p:par>
                              <p:par>
                                <p:cTn id="266" presetID="13" presetClass="entr" presetSubtype="16" fill="hold" grpId="0" nodeType="withEffect">
                                  <p:stCondLst>
                                    <p:cond delay="0"/>
                                  </p:stCondLst>
                                  <p:childTnLst>
                                    <p:set>
                                      <p:cBhvr>
                                        <p:cTn id="267" dur="1" fill="hold">
                                          <p:stCondLst>
                                            <p:cond delay="0"/>
                                          </p:stCondLst>
                                        </p:cTn>
                                        <p:tgtEl>
                                          <p:spTgt spid="91"/>
                                        </p:tgtEl>
                                        <p:attrNameLst>
                                          <p:attrName>style.visibility</p:attrName>
                                        </p:attrNameLst>
                                      </p:cBhvr>
                                      <p:to>
                                        <p:strVal val="visible"/>
                                      </p:to>
                                    </p:set>
                                    <p:animEffect transition="in" filter="plus(in)">
                                      <p:cBhvr>
                                        <p:cTn id="268" dur="3000"/>
                                        <p:tgtEl>
                                          <p:spTgt spid="91"/>
                                        </p:tgtEl>
                                      </p:cBhvr>
                                    </p:animEffect>
                                  </p:childTnLst>
                                </p:cTn>
                              </p:par>
                              <p:par>
                                <p:cTn id="269" presetID="13" presetClass="entr" presetSubtype="16" fill="hold" grpId="0" nodeType="withEffect">
                                  <p:stCondLst>
                                    <p:cond delay="0"/>
                                  </p:stCondLst>
                                  <p:childTnLst>
                                    <p:set>
                                      <p:cBhvr>
                                        <p:cTn id="270" dur="1" fill="hold">
                                          <p:stCondLst>
                                            <p:cond delay="0"/>
                                          </p:stCondLst>
                                        </p:cTn>
                                        <p:tgtEl>
                                          <p:spTgt spid="92"/>
                                        </p:tgtEl>
                                        <p:attrNameLst>
                                          <p:attrName>style.visibility</p:attrName>
                                        </p:attrNameLst>
                                      </p:cBhvr>
                                      <p:to>
                                        <p:strVal val="visible"/>
                                      </p:to>
                                    </p:set>
                                    <p:animEffect transition="in" filter="plus(in)">
                                      <p:cBhvr>
                                        <p:cTn id="271" dur="3000"/>
                                        <p:tgtEl>
                                          <p:spTgt spid="92"/>
                                        </p:tgtEl>
                                      </p:cBhvr>
                                    </p:animEffect>
                                  </p:childTnLst>
                                </p:cTn>
                              </p:par>
                              <p:par>
                                <p:cTn id="272" presetID="13" presetClass="entr" presetSubtype="16" fill="hold" grpId="0" nodeType="withEffect">
                                  <p:stCondLst>
                                    <p:cond delay="0"/>
                                  </p:stCondLst>
                                  <p:childTnLst>
                                    <p:set>
                                      <p:cBhvr>
                                        <p:cTn id="273" dur="1" fill="hold">
                                          <p:stCondLst>
                                            <p:cond delay="0"/>
                                          </p:stCondLst>
                                        </p:cTn>
                                        <p:tgtEl>
                                          <p:spTgt spid="93"/>
                                        </p:tgtEl>
                                        <p:attrNameLst>
                                          <p:attrName>style.visibility</p:attrName>
                                        </p:attrNameLst>
                                      </p:cBhvr>
                                      <p:to>
                                        <p:strVal val="visible"/>
                                      </p:to>
                                    </p:set>
                                    <p:animEffect transition="in" filter="plus(in)">
                                      <p:cBhvr>
                                        <p:cTn id="274" dur="3000"/>
                                        <p:tgtEl>
                                          <p:spTgt spid="93"/>
                                        </p:tgtEl>
                                      </p:cBhvr>
                                    </p:animEffect>
                                  </p:childTnLst>
                                </p:cTn>
                              </p:par>
                              <p:par>
                                <p:cTn id="275" presetID="13" presetClass="entr" presetSubtype="16" fill="hold" grpId="0" nodeType="withEffect">
                                  <p:stCondLst>
                                    <p:cond delay="0"/>
                                  </p:stCondLst>
                                  <p:childTnLst>
                                    <p:set>
                                      <p:cBhvr>
                                        <p:cTn id="276" dur="1" fill="hold">
                                          <p:stCondLst>
                                            <p:cond delay="0"/>
                                          </p:stCondLst>
                                        </p:cTn>
                                        <p:tgtEl>
                                          <p:spTgt spid="94"/>
                                        </p:tgtEl>
                                        <p:attrNameLst>
                                          <p:attrName>style.visibility</p:attrName>
                                        </p:attrNameLst>
                                      </p:cBhvr>
                                      <p:to>
                                        <p:strVal val="visible"/>
                                      </p:to>
                                    </p:set>
                                    <p:animEffect transition="in" filter="plus(in)">
                                      <p:cBhvr>
                                        <p:cTn id="277" dur="3000"/>
                                        <p:tgtEl>
                                          <p:spTgt spid="94"/>
                                        </p:tgtEl>
                                      </p:cBhvr>
                                    </p:animEffect>
                                  </p:childTnLst>
                                </p:cTn>
                              </p:par>
                              <p:par>
                                <p:cTn id="278" presetID="13" presetClass="entr" presetSubtype="16" fill="hold" grpId="0" nodeType="withEffect">
                                  <p:stCondLst>
                                    <p:cond delay="0"/>
                                  </p:stCondLst>
                                  <p:childTnLst>
                                    <p:set>
                                      <p:cBhvr>
                                        <p:cTn id="279" dur="1" fill="hold">
                                          <p:stCondLst>
                                            <p:cond delay="0"/>
                                          </p:stCondLst>
                                        </p:cTn>
                                        <p:tgtEl>
                                          <p:spTgt spid="95"/>
                                        </p:tgtEl>
                                        <p:attrNameLst>
                                          <p:attrName>style.visibility</p:attrName>
                                        </p:attrNameLst>
                                      </p:cBhvr>
                                      <p:to>
                                        <p:strVal val="visible"/>
                                      </p:to>
                                    </p:set>
                                    <p:animEffect transition="in" filter="plus(in)">
                                      <p:cBhvr>
                                        <p:cTn id="280" dur="3000"/>
                                        <p:tgtEl>
                                          <p:spTgt spid="95"/>
                                        </p:tgtEl>
                                      </p:cBhvr>
                                    </p:animEffect>
                                  </p:childTnLst>
                                </p:cTn>
                              </p:par>
                              <p:par>
                                <p:cTn id="281" presetID="13" presetClass="entr" presetSubtype="16" fill="hold" grpId="0" nodeType="withEffect">
                                  <p:stCondLst>
                                    <p:cond delay="0"/>
                                  </p:stCondLst>
                                  <p:childTnLst>
                                    <p:set>
                                      <p:cBhvr>
                                        <p:cTn id="282" dur="1" fill="hold">
                                          <p:stCondLst>
                                            <p:cond delay="0"/>
                                          </p:stCondLst>
                                        </p:cTn>
                                        <p:tgtEl>
                                          <p:spTgt spid="96"/>
                                        </p:tgtEl>
                                        <p:attrNameLst>
                                          <p:attrName>style.visibility</p:attrName>
                                        </p:attrNameLst>
                                      </p:cBhvr>
                                      <p:to>
                                        <p:strVal val="visible"/>
                                      </p:to>
                                    </p:set>
                                    <p:animEffect transition="in" filter="plus(in)">
                                      <p:cBhvr>
                                        <p:cTn id="283" dur="3000"/>
                                        <p:tgtEl>
                                          <p:spTgt spid="96"/>
                                        </p:tgtEl>
                                      </p:cBhvr>
                                    </p:animEffect>
                                  </p:childTnLst>
                                </p:cTn>
                              </p:par>
                              <p:par>
                                <p:cTn id="284" presetID="13" presetClass="entr" presetSubtype="16" fill="hold" grpId="0" nodeType="withEffect">
                                  <p:stCondLst>
                                    <p:cond delay="0"/>
                                  </p:stCondLst>
                                  <p:childTnLst>
                                    <p:set>
                                      <p:cBhvr>
                                        <p:cTn id="285" dur="1" fill="hold">
                                          <p:stCondLst>
                                            <p:cond delay="0"/>
                                          </p:stCondLst>
                                        </p:cTn>
                                        <p:tgtEl>
                                          <p:spTgt spid="97"/>
                                        </p:tgtEl>
                                        <p:attrNameLst>
                                          <p:attrName>style.visibility</p:attrName>
                                        </p:attrNameLst>
                                      </p:cBhvr>
                                      <p:to>
                                        <p:strVal val="visible"/>
                                      </p:to>
                                    </p:set>
                                    <p:animEffect transition="in" filter="plus(in)">
                                      <p:cBhvr>
                                        <p:cTn id="286" dur="3000"/>
                                        <p:tgtEl>
                                          <p:spTgt spid="97"/>
                                        </p:tgtEl>
                                      </p:cBhvr>
                                    </p:animEffect>
                                  </p:childTnLst>
                                </p:cTn>
                              </p:par>
                              <p:par>
                                <p:cTn id="287" presetID="13" presetClass="entr" presetSubtype="16" fill="hold" grpId="0" nodeType="withEffect">
                                  <p:stCondLst>
                                    <p:cond delay="0"/>
                                  </p:stCondLst>
                                  <p:childTnLst>
                                    <p:set>
                                      <p:cBhvr>
                                        <p:cTn id="288" dur="1" fill="hold">
                                          <p:stCondLst>
                                            <p:cond delay="0"/>
                                          </p:stCondLst>
                                        </p:cTn>
                                        <p:tgtEl>
                                          <p:spTgt spid="98"/>
                                        </p:tgtEl>
                                        <p:attrNameLst>
                                          <p:attrName>style.visibility</p:attrName>
                                        </p:attrNameLst>
                                      </p:cBhvr>
                                      <p:to>
                                        <p:strVal val="visible"/>
                                      </p:to>
                                    </p:set>
                                    <p:animEffect transition="in" filter="plus(in)">
                                      <p:cBhvr>
                                        <p:cTn id="289" dur="3000"/>
                                        <p:tgtEl>
                                          <p:spTgt spid="98"/>
                                        </p:tgtEl>
                                      </p:cBhvr>
                                    </p:animEffect>
                                  </p:childTnLst>
                                </p:cTn>
                              </p:par>
                              <p:par>
                                <p:cTn id="290" presetID="13" presetClass="entr" presetSubtype="16" fill="hold" grpId="0" nodeType="withEffect">
                                  <p:stCondLst>
                                    <p:cond delay="0"/>
                                  </p:stCondLst>
                                  <p:childTnLst>
                                    <p:set>
                                      <p:cBhvr>
                                        <p:cTn id="291" dur="1" fill="hold">
                                          <p:stCondLst>
                                            <p:cond delay="0"/>
                                          </p:stCondLst>
                                        </p:cTn>
                                        <p:tgtEl>
                                          <p:spTgt spid="99"/>
                                        </p:tgtEl>
                                        <p:attrNameLst>
                                          <p:attrName>style.visibility</p:attrName>
                                        </p:attrNameLst>
                                      </p:cBhvr>
                                      <p:to>
                                        <p:strVal val="visible"/>
                                      </p:to>
                                    </p:set>
                                    <p:animEffect transition="in" filter="plus(in)">
                                      <p:cBhvr>
                                        <p:cTn id="292" dur="3000"/>
                                        <p:tgtEl>
                                          <p:spTgt spid="99"/>
                                        </p:tgtEl>
                                      </p:cBhvr>
                                    </p:animEffect>
                                  </p:childTnLst>
                                </p:cTn>
                              </p:par>
                              <p:par>
                                <p:cTn id="293" presetID="13" presetClass="entr" presetSubtype="16" fill="hold" grpId="0" nodeType="withEffect">
                                  <p:stCondLst>
                                    <p:cond delay="0"/>
                                  </p:stCondLst>
                                  <p:childTnLst>
                                    <p:set>
                                      <p:cBhvr>
                                        <p:cTn id="294" dur="1" fill="hold">
                                          <p:stCondLst>
                                            <p:cond delay="0"/>
                                          </p:stCondLst>
                                        </p:cTn>
                                        <p:tgtEl>
                                          <p:spTgt spid="100"/>
                                        </p:tgtEl>
                                        <p:attrNameLst>
                                          <p:attrName>style.visibility</p:attrName>
                                        </p:attrNameLst>
                                      </p:cBhvr>
                                      <p:to>
                                        <p:strVal val="visible"/>
                                      </p:to>
                                    </p:set>
                                    <p:animEffect transition="in" filter="plus(in)">
                                      <p:cBhvr>
                                        <p:cTn id="295" dur="3000"/>
                                        <p:tgtEl>
                                          <p:spTgt spid="100"/>
                                        </p:tgtEl>
                                      </p:cBhvr>
                                    </p:animEffect>
                                  </p:childTnLst>
                                </p:cTn>
                              </p:par>
                              <p:par>
                                <p:cTn id="296" presetID="2" presetClass="entr" presetSubtype="4" fill="hold" grpId="1" nodeType="withEffect">
                                  <p:stCondLst>
                                    <p:cond delay="0"/>
                                  </p:stCondLst>
                                  <p:childTnLst>
                                    <p:set>
                                      <p:cBhvr>
                                        <p:cTn id="297" dur="1" fill="hold">
                                          <p:stCondLst>
                                            <p:cond delay="0"/>
                                          </p:stCondLst>
                                        </p:cTn>
                                        <p:tgtEl>
                                          <p:spTgt spid="5"/>
                                        </p:tgtEl>
                                        <p:attrNameLst>
                                          <p:attrName>style.visibility</p:attrName>
                                        </p:attrNameLst>
                                      </p:cBhvr>
                                      <p:to>
                                        <p:strVal val="visible"/>
                                      </p:to>
                                    </p:set>
                                    <p:anim calcmode="lin" valueType="num">
                                      <p:cBhvr additive="base">
                                        <p:cTn id="298" dur="3000" fill="hold"/>
                                        <p:tgtEl>
                                          <p:spTgt spid="5"/>
                                        </p:tgtEl>
                                        <p:attrNameLst>
                                          <p:attrName>ppt_x</p:attrName>
                                        </p:attrNameLst>
                                      </p:cBhvr>
                                      <p:tavLst>
                                        <p:tav tm="0">
                                          <p:val>
                                            <p:strVal val="#ppt_x"/>
                                          </p:val>
                                        </p:tav>
                                        <p:tav tm="100000">
                                          <p:val>
                                            <p:strVal val="#ppt_x"/>
                                          </p:val>
                                        </p:tav>
                                      </p:tavLst>
                                    </p:anim>
                                    <p:anim calcmode="lin" valueType="num">
                                      <p:cBhvr additive="base">
                                        <p:cTn id="299" dur="3000" fill="hold"/>
                                        <p:tgtEl>
                                          <p:spTgt spid="5"/>
                                        </p:tgtEl>
                                        <p:attrNameLst>
                                          <p:attrName>ppt_y</p:attrName>
                                        </p:attrNameLst>
                                      </p:cBhvr>
                                      <p:tavLst>
                                        <p:tav tm="0">
                                          <p:val>
                                            <p:strVal val="1+#ppt_h/2"/>
                                          </p:val>
                                        </p:tav>
                                        <p:tav tm="100000">
                                          <p:val>
                                            <p:strVal val="#ppt_y"/>
                                          </p:val>
                                        </p:tav>
                                      </p:tavLst>
                                    </p:anim>
                                  </p:childTnLst>
                                </p:cTn>
                              </p:par>
                              <p:par>
                                <p:cTn id="300" presetID="2" presetClass="entr" presetSubtype="4" fill="hold" grpId="1" nodeType="withEffect">
                                  <p:stCondLst>
                                    <p:cond delay="0"/>
                                  </p:stCondLst>
                                  <p:childTnLst>
                                    <p:set>
                                      <p:cBhvr>
                                        <p:cTn id="301" dur="1" fill="hold">
                                          <p:stCondLst>
                                            <p:cond delay="0"/>
                                          </p:stCondLst>
                                        </p:cTn>
                                        <p:tgtEl>
                                          <p:spTgt spid="7"/>
                                        </p:tgtEl>
                                        <p:attrNameLst>
                                          <p:attrName>style.visibility</p:attrName>
                                        </p:attrNameLst>
                                      </p:cBhvr>
                                      <p:to>
                                        <p:strVal val="visible"/>
                                      </p:to>
                                    </p:set>
                                    <p:anim calcmode="lin" valueType="num">
                                      <p:cBhvr additive="base">
                                        <p:cTn id="302" dur="3000" fill="hold"/>
                                        <p:tgtEl>
                                          <p:spTgt spid="7"/>
                                        </p:tgtEl>
                                        <p:attrNameLst>
                                          <p:attrName>ppt_x</p:attrName>
                                        </p:attrNameLst>
                                      </p:cBhvr>
                                      <p:tavLst>
                                        <p:tav tm="0">
                                          <p:val>
                                            <p:strVal val="#ppt_x"/>
                                          </p:val>
                                        </p:tav>
                                        <p:tav tm="100000">
                                          <p:val>
                                            <p:strVal val="#ppt_x"/>
                                          </p:val>
                                        </p:tav>
                                      </p:tavLst>
                                    </p:anim>
                                    <p:anim calcmode="lin" valueType="num">
                                      <p:cBhvr additive="base">
                                        <p:cTn id="303" dur="3000" fill="hold"/>
                                        <p:tgtEl>
                                          <p:spTgt spid="7"/>
                                        </p:tgtEl>
                                        <p:attrNameLst>
                                          <p:attrName>ppt_y</p:attrName>
                                        </p:attrNameLst>
                                      </p:cBhvr>
                                      <p:tavLst>
                                        <p:tav tm="0">
                                          <p:val>
                                            <p:strVal val="1+#ppt_h/2"/>
                                          </p:val>
                                        </p:tav>
                                        <p:tav tm="100000">
                                          <p:val>
                                            <p:strVal val="#ppt_y"/>
                                          </p:val>
                                        </p:tav>
                                      </p:tavLst>
                                    </p:anim>
                                  </p:childTnLst>
                                </p:cTn>
                              </p:par>
                              <p:par>
                                <p:cTn id="304" presetID="2" presetClass="entr" presetSubtype="4" fill="hold" grpId="1" nodeType="withEffect">
                                  <p:stCondLst>
                                    <p:cond delay="0"/>
                                  </p:stCondLst>
                                  <p:childTnLst>
                                    <p:set>
                                      <p:cBhvr>
                                        <p:cTn id="305" dur="1" fill="hold">
                                          <p:stCondLst>
                                            <p:cond delay="0"/>
                                          </p:stCondLst>
                                        </p:cTn>
                                        <p:tgtEl>
                                          <p:spTgt spid="8"/>
                                        </p:tgtEl>
                                        <p:attrNameLst>
                                          <p:attrName>style.visibility</p:attrName>
                                        </p:attrNameLst>
                                      </p:cBhvr>
                                      <p:to>
                                        <p:strVal val="visible"/>
                                      </p:to>
                                    </p:set>
                                    <p:anim calcmode="lin" valueType="num">
                                      <p:cBhvr additive="base">
                                        <p:cTn id="306" dur="3000" fill="hold"/>
                                        <p:tgtEl>
                                          <p:spTgt spid="8"/>
                                        </p:tgtEl>
                                        <p:attrNameLst>
                                          <p:attrName>ppt_x</p:attrName>
                                        </p:attrNameLst>
                                      </p:cBhvr>
                                      <p:tavLst>
                                        <p:tav tm="0">
                                          <p:val>
                                            <p:strVal val="#ppt_x"/>
                                          </p:val>
                                        </p:tav>
                                        <p:tav tm="100000">
                                          <p:val>
                                            <p:strVal val="#ppt_x"/>
                                          </p:val>
                                        </p:tav>
                                      </p:tavLst>
                                    </p:anim>
                                    <p:anim calcmode="lin" valueType="num">
                                      <p:cBhvr additive="base">
                                        <p:cTn id="307" dur="3000" fill="hold"/>
                                        <p:tgtEl>
                                          <p:spTgt spid="8"/>
                                        </p:tgtEl>
                                        <p:attrNameLst>
                                          <p:attrName>ppt_y</p:attrName>
                                        </p:attrNameLst>
                                      </p:cBhvr>
                                      <p:tavLst>
                                        <p:tav tm="0">
                                          <p:val>
                                            <p:strVal val="1+#ppt_h/2"/>
                                          </p:val>
                                        </p:tav>
                                        <p:tav tm="100000">
                                          <p:val>
                                            <p:strVal val="#ppt_y"/>
                                          </p:val>
                                        </p:tav>
                                      </p:tavLst>
                                    </p:anim>
                                  </p:childTnLst>
                                </p:cTn>
                              </p:par>
                              <p:par>
                                <p:cTn id="308" presetID="2" presetClass="entr" presetSubtype="4" fill="hold" grpId="1" nodeType="withEffect">
                                  <p:stCondLst>
                                    <p:cond delay="0"/>
                                  </p:stCondLst>
                                  <p:childTnLst>
                                    <p:set>
                                      <p:cBhvr>
                                        <p:cTn id="309" dur="1" fill="hold">
                                          <p:stCondLst>
                                            <p:cond delay="0"/>
                                          </p:stCondLst>
                                        </p:cTn>
                                        <p:tgtEl>
                                          <p:spTgt spid="9"/>
                                        </p:tgtEl>
                                        <p:attrNameLst>
                                          <p:attrName>style.visibility</p:attrName>
                                        </p:attrNameLst>
                                      </p:cBhvr>
                                      <p:to>
                                        <p:strVal val="visible"/>
                                      </p:to>
                                    </p:set>
                                    <p:anim calcmode="lin" valueType="num">
                                      <p:cBhvr additive="base">
                                        <p:cTn id="310" dur="3000" fill="hold"/>
                                        <p:tgtEl>
                                          <p:spTgt spid="9"/>
                                        </p:tgtEl>
                                        <p:attrNameLst>
                                          <p:attrName>ppt_x</p:attrName>
                                        </p:attrNameLst>
                                      </p:cBhvr>
                                      <p:tavLst>
                                        <p:tav tm="0">
                                          <p:val>
                                            <p:strVal val="#ppt_x"/>
                                          </p:val>
                                        </p:tav>
                                        <p:tav tm="100000">
                                          <p:val>
                                            <p:strVal val="#ppt_x"/>
                                          </p:val>
                                        </p:tav>
                                      </p:tavLst>
                                    </p:anim>
                                    <p:anim calcmode="lin" valueType="num">
                                      <p:cBhvr additive="base">
                                        <p:cTn id="311" dur="3000" fill="hold"/>
                                        <p:tgtEl>
                                          <p:spTgt spid="9"/>
                                        </p:tgtEl>
                                        <p:attrNameLst>
                                          <p:attrName>ppt_y</p:attrName>
                                        </p:attrNameLst>
                                      </p:cBhvr>
                                      <p:tavLst>
                                        <p:tav tm="0">
                                          <p:val>
                                            <p:strVal val="1+#ppt_h/2"/>
                                          </p:val>
                                        </p:tav>
                                        <p:tav tm="100000">
                                          <p:val>
                                            <p:strVal val="#ppt_y"/>
                                          </p:val>
                                        </p:tav>
                                      </p:tavLst>
                                    </p:anim>
                                  </p:childTnLst>
                                </p:cTn>
                              </p:par>
                              <p:par>
                                <p:cTn id="312" presetID="2" presetClass="entr" presetSubtype="4" fill="hold" grpId="1" nodeType="withEffect">
                                  <p:stCondLst>
                                    <p:cond delay="0"/>
                                  </p:stCondLst>
                                  <p:childTnLst>
                                    <p:set>
                                      <p:cBhvr>
                                        <p:cTn id="313" dur="1" fill="hold">
                                          <p:stCondLst>
                                            <p:cond delay="0"/>
                                          </p:stCondLst>
                                        </p:cTn>
                                        <p:tgtEl>
                                          <p:spTgt spid="10"/>
                                        </p:tgtEl>
                                        <p:attrNameLst>
                                          <p:attrName>style.visibility</p:attrName>
                                        </p:attrNameLst>
                                      </p:cBhvr>
                                      <p:to>
                                        <p:strVal val="visible"/>
                                      </p:to>
                                    </p:set>
                                    <p:anim calcmode="lin" valueType="num">
                                      <p:cBhvr additive="base">
                                        <p:cTn id="314" dur="3000" fill="hold"/>
                                        <p:tgtEl>
                                          <p:spTgt spid="10"/>
                                        </p:tgtEl>
                                        <p:attrNameLst>
                                          <p:attrName>ppt_x</p:attrName>
                                        </p:attrNameLst>
                                      </p:cBhvr>
                                      <p:tavLst>
                                        <p:tav tm="0">
                                          <p:val>
                                            <p:strVal val="#ppt_x"/>
                                          </p:val>
                                        </p:tav>
                                        <p:tav tm="100000">
                                          <p:val>
                                            <p:strVal val="#ppt_x"/>
                                          </p:val>
                                        </p:tav>
                                      </p:tavLst>
                                    </p:anim>
                                    <p:anim calcmode="lin" valueType="num">
                                      <p:cBhvr additive="base">
                                        <p:cTn id="315" dur="3000" fill="hold"/>
                                        <p:tgtEl>
                                          <p:spTgt spid="10"/>
                                        </p:tgtEl>
                                        <p:attrNameLst>
                                          <p:attrName>ppt_y</p:attrName>
                                        </p:attrNameLst>
                                      </p:cBhvr>
                                      <p:tavLst>
                                        <p:tav tm="0">
                                          <p:val>
                                            <p:strVal val="1+#ppt_h/2"/>
                                          </p:val>
                                        </p:tav>
                                        <p:tav tm="100000">
                                          <p:val>
                                            <p:strVal val="#ppt_y"/>
                                          </p:val>
                                        </p:tav>
                                      </p:tavLst>
                                    </p:anim>
                                  </p:childTnLst>
                                </p:cTn>
                              </p:par>
                              <p:par>
                                <p:cTn id="316" presetID="2" presetClass="entr" presetSubtype="4" fill="hold" grpId="1" nodeType="withEffect">
                                  <p:stCondLst>
                                    <p:cond delay="0"/>
                                  </p:stCondLst>
                                  <p:childTnLst>
                                    <p:set>
                                      <p:cBhvr>
                                        <p:cTn id="317" dur="1" fill="hold">
                                          <p:stCondLst>
                                            <p:cond delay="0"/>
                                          </p:stCondLst>
                                        </p:cTn>
                                        <p:tgtEl>
                                          <p:spTgt spid="11"/>
                                        </p:tgtEl>
                                        <p:attrNameLst>
                                          <p:attrName>style.visibility</p:attrName>
                                        </p:attrNameLst>
                                      </p:cBhvr>
                                      <p:to>
                                        <p:strVal val="visible"/>
                                      </p:to>
                                    </p:set>
                                    <p:anim calcmode="lin" valueType="num">
                                      <p:cBhvr additive="base">
                                        <p:cTn id="318" dur="3000" fill="hold"/>
                                        <p:tgtEl>
                                          <p:spTgt spid="11"/>
                                        </p:tgtEl>
                                        <p:attrNameLst>
                                          <p:attrName>ppt_x</p:attrName>
                                        </p:attrNameLst>
                                      </p:cBhvr>
                                      <p:tavLst>
                                        <p:tav tm="0">
                                          <p:val>
                                            <p:strVal val="#ppt_x"/>
                                          </p:val>
                                        </p:tav>
                                        <p:tav tm="100000">
                                          <p:val>
                                            <p:strVal val="#ppt_x"/>
                                          </p:val>
                                        </p:tav>
                                      </p:tavLst>
                                    </p:anim>
                                    <p:anim calcmode="lin" valueType="num">
                                      <p:cBhvr additive="base">
                                        <p:cTn id="319" dur="3000" fill="hold"/>
                                        <p:tgtEl>
                                          <p:spTgt spid="11"/>
                                        </p:tgtEl>
                                        <p:attrNameLst>
                                          <p:attrName>ppt_y</p:attrName>
                                        </p:attrNameLst>
                                      </p:cBhvr>
                                      <p:tavLst>
                                        <p:tav tm="0">
                                          <p:val>
                                            <p:strVal val="1+#ppt_h/2"/>
                                          </p:val>
                                        </p:tav>
                                        <p:tav tm="100000">
                                          <p:val>
                                            <p:strVal val="#ppt_y"/>
                                          </p:val>
                                        </p:tav>
                                      </p:tavLst>
                                    </p:anim>
                                  </p:childTnLst>
                                </p:cTn>
                              </p:par>
                              <p:par>
                                <p:cTn id="320" presetID="2" presetClass="entr" presetSubtype="4" fill="hold" grpId="1" nodeType="withEffect">
                                  <p:stCondLst>
                                    <p:cond delay="0"/>
                                  </p:stCondLst>
                                  <p:childTnLst>
                                    <p:set>
                                      <p:cBhvr>
                                        <p:cTn id="321" dur="1" fill="hold">
                                          <p:stCondLst>
                                            <p:cond delay="0"/>
                                          </p:stCondLst>
                                        </p:cTn>
                                        <p:tgtEl>
                                          <p:spTgt spid="12"/>
                                        </p:tgtEl>
                                        <p:attrNameLst>
                                          <p:attrName>style.visibility</p:attrName>
                                        </p:attrNameLst>
                                      </p:cBhvr>
                                      <p:to>
                                        <p:strVal val="visible"/>
                                      </p:to>
                                    </p:set>
                                    <p:anim calcmode="lin" valueType="num">
                                      <p:cBhvr additive="base">
                                        <p:cTn id="322" dur="3000" fill="hold"/>
                                        <p:tgtEl>
                                          <p:spTgt spid="12"/>
                                        </p:tgtEl>
                                        <p:attrNameLst>
                                          <p:attrName>ppt_x</p:attrName>
                                        </p:attrNameLst>
                                      </p:cBhvr>
                                      <p:tavLst>
                                        <p:tav tm="0">
                                          <p:val>
                                            <p:strVal val="#ppt_x"/>
                                          </p:val>
                                        </p:tav>
                                        <p:tav tm="100000">
                                          <p:val>
                                            <p:strVal val="#ppt_x"/>
                                          </p:val>
                                        </p:tav>
                                      </p:tavLst>
                                    </p:anim>
                                    <p:anim calcmode="lin" valueType="num">
                                      <p:cBhvr additive="base">
                                        <p:cTn id="323" dur="3000" fill="hold"/>
                                        <p:tgtEl>
                                          <p:spTgt spid="12"/>
                                        </p:tgtEl>
                                        <p:attrNameLst>
                                          <p:attrName>ppt_y</p:attrName>
                                        </p:attrNameLst>
                                      </p:cBhvr>
                                      <p:tavLst>
                                        <p:tav tm="0">
                                          <p:val>
                                            <p:strVal val="1+#ppt_h/2"/>
                                          </p:val>
                                        </p:tav>
                                        <p:tav tm="100000">
                                          <p:val>
                                            <p:strVal val="#ppt_y"/>
                                          </p:val>
                                        </p:tav>
                                      </p:tavLst>
                                    </p:anim>
                                  </p:childTnLst>
                                </p:cTn>
                              </p:par>
                              <p:par>
                                <p:cTn id="324" presetID="2" presetClass="entr" presetSubtype="4" fill="hold" grpId="1" nodeType="withEffect">
                                  <p:stCondLst>
                                    <p:cond delay="0"/>
                                  </p:stCondLst>
                                  <p:childTnLst>
                                    <p:set>
                                      <p:cBhvr>
                                        <p:cTn id="325" dur="1" fill="hold">
                                          <p:stCondLst>
                                            <p:cond delay="0"/>
                                          </p:stCondLst>
                                        </p:cTn>
                                        <p:tgtEl>
                                          <p:spTgt spid="13"/>
                                        </p:tgtEl>
                                        <p:attrNameLst>
                                          <p:attrName>style.visibility</p:attrName>
                                        </p:attrNameLst>
                                      </p:cBhvr>
                                      <p:to>
                                        <p:strVal val="visible"/>
                                      </p:to>
                                    </p:set>
                                    <p:anim calcmode="lin" valueType="num">
                                      <p:cBhvr additive="base">
                                        <p:cTn id="326" dur="3000" fill="hold"/>
                                        <p:tgtEl>
                                          <p:spTgt spid="13"/>
                                        </p:tgtEl>
                                        <p:attrNameLst>
                                          <p:attrName>ppt_x</p:attrName>
                                        </p:attrNameLst>
                                      </p:cBhvr>
                                      <p:tavLst>
                                        <p:tav tm="0">
                                          <p:val>
                                            <p:strVal val="#ppt_x"/>
                                          </p:val>
                                        </p:tav>
                                        <p:tav tm="100000">
                                          <p:val>
                                            <p:strVal val="#ppt_x"/>
                                          </p:val>
                                        </p:tav>
                                      </p:tavLst>
                                    </p:anim>
                                    <p:anim calcmode="lin" valueType="num">
                                      <p:cBhvr additive="base">
                                        <p:cTn id="327" dur="3000" fill="hold"/>
                                        <p:tgtEl>
                                          <p:spTgt spid="13"/>
                                        </p:tgtEl>
                                        <p:attrNameLst>
                                          <p:attrName>ppt_y</p:attrName>
                                        </p:attrNameLst>
                                      </p:cBhvr>
                                      <p:tavLst>
                                        <p:tav tm="0">
                                          <p:val>
                                            <p:strVal val="1+#ppt_h/2"/>
                                          </p:val>
                                        </p:tav>
                                        <p:tav tm="100000">
                                          <p:val>
                                            <p:strVal val="#ppt_y"/>
                                          </p:val>
                                        </p:tav>
                                      </p:tavLst>
                                    </p:anim>
                                  </p:childTnLst>
                                </p:cTn>
                              </p:par>
                              <p:par>
                                <p:cTn id="328" presetID="2" presetClass="entr" presetSubtype="4" fill="hold" grpId="1" nodeType="withEffect">
                                  <p:stCondLst>
                                    <p:cond delay="0"/>
                                  </p:stCondLst>
                                  <p:childTnLst>
                                    <p:set>
                                      <p:cBhvr>
                                        <p:cTn id="329" dur="1" fill="hold">
                                          <p:stCondLst>
                                            <p:cond delay="0"/>
                                          </p:stCondLst>
                                        </p:cTn>
                                        <p:tgtEl>
                                          <p:spTgt spid="14"/>
                                        </p:tgtEl>
                                        <p:attrNameLst>
                                          <p:attrName>style.visibility</p:attrName>
                                        </p:attrNameLst>
                                      </p:cBhvr>
                                      <p:to>
                                        <p:strVal val="visible"/>
                                      </p:to>
                                    </p:set>
                                    <p:anim calcmode="lin" valueType="num">
                                      <p:cBhvr additive="base">
                                        <p:cTn id="330" dur="3000" fill="hold"/>
                                        <p:tgtEl>
                                          <p:spTgt spid="14"/>
                                        </p:tgtEl>
                                        <p:attrNameLst>
                                          <p:attrName>ppt_x</p:attrName>
                                        </p:attrNameLst>
                                      </p:cBhvr>
                                      <p:tavLst>
                                        <p:tav tm="0">
                                          <p:val>
                                            <p:strVal val="#ppt_x"/>
                                          </p:val>
                                        </p:tav>
                                        <p:tav tm="100000">
                                          <p:val>
                                            <p:strVal val="#ppt_x"/>
                                          </p:val>
                                        </p:tav>
                                      </p:tavLst>
                                    </p:anim>
                                    <p:anim calcmode="lin" valueType="num">
                                      <p:cBhvr additive="base">
                                        <p:cTn id="331" dur="3000" fill="hold"/>
                                        <p:tgtEl>
                                          <p:spTgt spid="14"/>
                                        </p:tgtEl>
                                        <p:attrNameLst>
                                          <p:attrName>ppt_y</p:attrName>
                                        </p:attrNameLst>
                                      </p:cBhvr>
                                      <p:tavLst>
                                        <p:tav tm="0">
                                          <p:val>
                                            <p:strVal val="1+#ppt_h/2"/>
                                          </p:val>
                                        </p:tav>
                                        <p:tav tm="100000">
                                          <p:val>
                                            <p:strVal val="#ppt_y"/>
                                          </p:val>
                                        </p:tav>
                                      </p:tavLst>
                                    </p:anim>
                                  </p:childTnLst>
                                </p:cTn>
                              </p:par>
                              <p:par>
                                <p:cTn id="332" presetID="2" presetClass="entr" presetSubtype="4" fill="hold" grpId="1" nodeType="withEffect">
                                  <p:stCondLst>
                                    <p:cond delay="0"/>
                                  </p:stCondLst>
                                  <p:childTnLst>
                                    <p:set>
                                      <p:cBhvr>
                                        <p:cTn id="333" dur="1" fill="hold">
                                          <p:stCondLst>
                                            <p:cond delay="0"/>
                                          </p:stCondLst>
                                        </p:cTn>
                                        <p:tgtEl>
                                          <p:spTgt spid="15"/>
                                        </p:tgtEl>
                                        <p:attrNameLst>
                                          <p:attrName>style.visibility</p:attrName>
                                        </p:attrNameLst>
                                      </p:cBhvr>
                                      <p:to>
                                        <p:strVal val="visible"/>
                                      </p:to>
                                    </p:set>
                                    <p:anim calcmode="lin" valueType="num">
                                      <p:cBhvr additive="base">
                                        <p:cTn id="334" dur="3000" fill="hold"/>
                                        <p:tgtEl>
                                          <p:spTgt spid="15"/>
                                        </p:tgtEl>
                                        <p:attrNameLst>
                                          <p:attrName>ppt_x</p:attrName>
                                        </p:attrNameLst>
                                      </p:cBhvr>
                                      <p:tavLst>
                                        <p:tav tm="0">
                                          <p:val>
                                            <p:strVal val="#ppt_x"/>
                                          </p:val>
                                        </p:tav>
                                        <p:tav tm="100000">
                                          <p:val>
                                            <p:strVal val="#ppt_x"/>
                                          </p:val>
                                        </p:tav>
                                      </p:tavLst>
                                    </p:anim>
                                    <p:anim calcmode="lin" valueType="num">
                                      <p:cBhvr additive="base">
                                        <p:cTn id="335" dur="3000" fill="hold"/>
                                        <p:tgtEl>
                                          <p:spTgt spid="15"/>
                                        </p:tgtEl>
                                        <p:attrNameLst>
                                          <p:attrName>ppt_y</p:attrName>
                                        </p:attrNameLst>
                                      </p:cBhvr>
                                      <p:tavLst>
                                        <p:tav tm="0">
                                          <p:val>
                                            <p:strVal val="1+#ppt_h/2"/>
                                          </p:val>
                                        </p:tav>
                                        <p:tav tm="100000">
                                          <p:val>
                                            <p:strVal val="#ppt_y"/>
                                          </p:val>
                                        </p:tav>
                                      </p:tavLst>
                                    </p:anim>
                                  </p:childTnLst>
                                </p:cTn>
                              </p:par>
                              <p:par>
                                <p:cTn id="336" presetID="2" presetClass="entr" presetSubtype="4" fill="hold" grpId="1" nodeType="withEffect">
                                  <p:stCondLst>
                                    <p:cond delay="0"/>
                                  </p:stCondLst>
                                  <p:childTnLst>
                                    <p:set>
                                      <p:cBhvr>
                                        <p:cTn id="337" dur="1" fill="hold">
                                          <p:stCondLst>
                                            <p:cond delay="0"/>
                                          </p:stCondLst>
                                        </p:cTn>
                                        <p:tgtEl>
                                          <p:spTgt spid="16"/>
                                        </p:tgtEl>
                                        <p:attrNameLst>
                                          <p:attrName>style.visibility</p:attrName>
                                        </p:attrNameLst>
                                      </p:cBhvr>
                                      <p:to>
                                        <p:strVal val="visible"/>
                                      </p:to>
                                    </p:set>
                                    <p:anim calcmode="lin" valueType="num">
                                      <p:cBhvr additive="base">
                                        <p:cTn id="338" dur="3000" fill="hold"/>
                                        <p:tgtEl>
                                          <p:spTgt spid="16"/>
                                        </p:tgtEl>
                                        <p:attrNameLst>
                                          <p:attrName>ppt_x</p:attrName>
                                        </p:attrNameLst>
                                      </p:cBhvr>
                                      <p:tavLst>
                                        <p:tav tm="0">
                                          <p:val>
                                            <p:strVal val="#ppt_x"/>
                                          </p:val>
                                        </p:tav>
                                        <p:tav tm="100000">
                                          <p:val>
                                            <p:strVal val="#ppt_x"/>
                                          </p:val>
                                        </p:tav>
                                      </p:tavLst>
                                    </p:anim>
                                    <p:anim calcmode="lin" valueType="num">
                                      <p:cBhvr additive="base">
                                        <p:cTn id="339" dur="3000" fill="hold"/>
                                        <p:tgtEl>
                                          <p:spTgt spid="16"/>
                                        </p:tgtEl>
                                        <p:attrNameLst>
                                          <p:attrName>ppt_y</p:attrName>
                                        </p:attrNameLst>
                                      </p:cBhvr>
                                      <p:tavLst>
                                        <p:tav tm="0">
                                          <p:val>
                                            <p:strVal val="1+#ppt_h/2"/>
                                          </p:val>
                                        </p:tav>
                                        <p:tav tm="100000">
                                          <p:val>
                                            <p:strVal val="#ppt_y"/>
                                          </p:val>
                                        </p:tav>
                                      </p:tavLst>
                                    </p:anim>
                                  </p:childTnLst>
                                </p:cTn>
                              </p:par>
                              <p:par>
                                <p:cTn id="340" presetID="2" presetClass="entr" presetSubtype="4" fill="hold" grpId="1" nodeType="withEffect">
                                  <p:stCondLst>
                                    <p:cond delay="0"/>
                                  </p:stCondLst>
                                  <p:childTnLst>
                                    <p:set>
                                      <p:cBhvr>
                                        <p:cTn id="341" dur="1" fill="hold">
                                          <p:stCondLst>
                                            <p:cond delay="0"/>
                                          </p:stCondLst>
                                        </p:cTn>
                                        <p:tgtEl>
                                          <p:spTgt spid="17"/>
                                        </p:tgtEl>
                                        <p:attrNameLst>
                                          <p:attrName>style.visibility</p:attrName>
                                        </p:attrNameLst>
                                      </p:cBhvr>
                                      <p:to>
                                        <p:strVal val="visible"/>
                                      </p:to>
                                    </p:set>
                                    <p:anim calcmode="lin" valueType="num">
                                      <p:cBhvr additive="base">
                                        <p:cTn id="342" dur="3000" fill="hold"/>
                                        <p:tgtEl>
                                          <p:spTgt spid="17"/>
                                        </p:tgtEl>
                                        <p:attrNameLst>
                                          <p:attrName>ppt_x</p:attrName>
                                        </p:attrNameLst>
                                      </p:cBhvr>
                                      <p:tavLst>
                                        <p:tav tm="0">
                                          <p:val>
                                            <p:strVal val="#ppt_x"/>
                                          </p:val>
                                        </p:tav>
                                        <p:tav tm="100000">
                                          <p:val>
                                            <p:strVal val="#ppt_x"/>
                                          </p:val>
                                        </p:tav>
                                      </p:tavLst>
                                    </p:anim>
                                    <p:anim calcmode="lin" valueType="num">
                                      <p:cBhvr additive="base">
                                        <p:cTn id="343" dur="3000" fill="hold"/>
                                        <p:tgtEl>
                                          <p:spTgt spid="17"/>
                                        </p:tgtEl>
                                        <p:attrNameLst>
                                          <p:attrName>ppt_y</p:attrName>
                                        </p:attrNameLst>
                                      </p:cBhvr>
                                      <p:tavLst>
                                        <p:tav tm="0">
                                          <p:val>
                                            <p:strVal val="1+#ppt_h/2"/>
                                          </p:val>
                                        </p:tav>
                                        <p:tav tm="100000">
                                          <p:val>
                                            <p:strVal val="#ppt_y"/>
                                          </p:val>
                                        </p:tav>
                                      </p:tavLst>
                                    </p:anim>
                                  </p:childTnLst>
                                </p:cTn>
                              </p:par>
                              <p:par>
                                <p:cTn id="344" presetID="2" presetClass="entr" presetSubtype="4" fill="hold" grpId="1" nodeType="withEffect">
                                  <p:stCondLst>
                                    <p:cond delay="0"/>
                                  </p:stCondLst>
                                  <p:childTnLst>
                                    <p:set>
                                      <p:cBhvr>
                                        <p:cTn id="345" dur="1" fill="hold">
                                          <p:stCondLst>
                                            <p:cond delay="0"/>
                                          </p:stCondLst>
                                        </p:cTn>
                                        <p:tgtEl>
                                          <p:spTgt spid="18"/>
                                        </p:tgtEl>
                                        <p:attrNameLst>
                                          <p:attrName>style.visibility</p:attrName>
                                        </p:attrNameLst>
                                      </p:cBhvr>
                                      <p:to>
                                        <p:strVal val="visible"/>
                                      </p:to>
                                    </p:set>
                                    <p:anim calcmode="lin" valueType="num">
                                      <p:cBhvr additive="base">
                                        <p:cTn id="346" dur="3000" fill="hold"/>
                                        <p:tgtEl>
                                          <p:spTgt spid="18"/>
                                        </p:tgtEl>
                                        <p:attrNameLst>
                                          <p:attrName>ppt_x</p:attrName>
                                        </p:attrNameLst>
                                      </p:cBhvr>
                                      <p:tavLst>
                                        <p:tav tm="0">
                                          <p:val>
                                            <p:strVal val="#ppt_x"/>
                                          </p:val>
                                        </p:tav>
                                        <p:tav tm="100000">
                                          <p:val>
                                            <p:strVal val="#ppt_x"/>
                                          </p:val>
                                        </p:tav>
                                      </p:tavLst>
                                    </p:anim>
                                    <p:anim calcmode="lin" valueType="num">
                                      <p:cBhvr additive="base">
                                        <p:cTn id="347" dur="3000" fill="hold"/>
                                        <p:tgtEl>
                                          <p:spTgt spid="18"/>
                                        </p:tgtEl>
                                        <p:attrNameLst>
                                          <p:attrName>ppt_y</p:attrName>
                                        </p:attrNameLst>
                                      </p:cBhvr>
                                      <p:tavLst>
                                        <p:tav tm="0">
                                          <p:val>
                                            <p:strVal val="1+#ppt_h/2"/>
                                          </p:val>
                                        </p:tav>
                                        <p:tav tm="100000">
                                          <p:val>
                                            <p:strVal val="#ppt_y"/>
                                          </p:val>
                                        </p:tav>
                                      </p:tavLst>
                                    </p:anim>
                                  </p:childTnLst>
                                </p:cTn>
                              </p:par>
                              <p:par>
                                <p:cTn id="348" presetID="2" presetClass="entr" presetSubtype="4" fill="hold" grpId="1" nodeType="withEffect">
                                  <p:stCondLst>
                                    <p:cond delay="0"/>
                                  </p:stCondLst>
                                  <p:childTnLst>
                                    <p:set>
                                      <p:cBhvr>
                                        <p:cTn id="349" dur="1" fill="hold">
                                          <p:stCondLst>
                                            <p:cond delay="0"/>
                                          </p:stCondLst>
                                        </p:cTn>
                                        <p:tgtEl>
                                          <p:spTgt spid="19"/>
                                        </p:tgtEl>
                                        <p:attrNameLst>
                                          <p:attrName>style.visibility</p:attrName>
                                        </p:attrNameLst>
                                      </p:cBhvr>
                                      <p:to>
                                        <p:strVal val="visible"/>
                                      </p:to>
                                    </p:set>
                                    <p:anim calcmode="lin" valueType="num">
                                      <p:cBhvr additive="base">
                                        <p:cTn id="350" dur="3000" fill="hold"/>
                                        <p:tgtEl>
                                          <p:spTgt spid="19"/>
                                        </p:tgtEl>
                                        <p:attrNameLst>
                                          <p:attrName>ppt_x</p:attrName>
                                        </p:attrNameLst>
                                      </p:cBhvr>
                                      <p:tavLst>
                                        <p:tav tm="0">
                                          <p:val>
                                            <p:strVal val="#ppt_x"/>
                                          </p:val>
                                        </p:tav>
                                        <p:tav tm="100000">
                                          <p:val>
                                            <p:strVal val="#ppt_x"/>
                                          </p:val>
                                        </p:tav>
                                      </p:tavLst>
                                    </p:anim>
                                    <p:anim calcmode="lin" valueType="num">
                                      <p:cBhvr additive="base">
                                        <p:cTn id="351" dur="3000" fill="hold"/>
                                        <p:tgtEl>
                                          <p:spTgt spid="19"/>
                                        </p:tgtEl>
                                        <p:attrNameLst>
                                          <p:attrName>ppt_y</p:attrName>
                                        </p:attrNameLst>
                                      </p:cBhvr>
                                      <p:tavLst>
                                        <p:tav tm="0">
                                          <p:val>
                                            <p:strVal val="1+#ppt_h/2"/>
                                          </p:val>
                                        </p:tav>
                                        <p:tav tm="100000">
                                          <p:val>
                                            <p:strVal val="#ppt_y"/>
                                          </p:val>
                                        </p:tav>
                                      </p:tavLst>
                                    </p:anim>
                                  </p:childTnLst>
                                </p:cTn>
                              </p:par>
                              <p:par>
                                <p:cTn id="352" presetID="2" presetClass="entr" presetSubtype="4" fill="hold" grpId="1" nodeType="withEffect">
                                  <p:stCondLst>
                                    <p:cond delay="0"/>
                                  </p:stCondLst>
                                  <p:childTnLst>
                                    <p:set>
                                      <p:cBhvr>
                                        <p:cTn id="353" dur="1" fill="hold">
                                          <p:stCondLst>
                                            <p:cond delay="0"/>
                                          </p:stCondLst>
                                        </p:cTn>
                                        <p:tgtEl>
                                          <p:spTgt spid="20"/>
                                        </p:tgtEl>
                                        <p:attrNameLst>
                                          <p:attrName>style.visibility</p:attrName>
                                        </p:attrNameLst>
                                      </p:cBhvr>
                                      <p:to>
                                        <p:strVal val="visible"/>
                                      </p:to>
                                    </p:set>
                                    <p:anim calcmode="lin" valueType="num">
                                      <p:cBhvr additive="base">
                                        <p:cTn id="354" dur="3000" fill="hold"/>
                                        <p:tgtEl>
                                          <p:spTgt spid="20"/>
                                        </p:tgtEl>
                                        <p:attrNameLst>
                                          <p:attrName>ppt_x</p:attrName>
                                        </p:attrNameLst>
                                      </p:cBhvr>
                                      <p:tavLst>
                                        <p:tav tm="0">
                                          <p:val>
                                            <p:strVal val="#ppt_x"/>
                                          </p:val>
                                        </p:tav>
                                        <p:tav tm="100000">
                                          <p:val>
                                            <p:strVal val="#ppt_x"/>
                                          </p:val>
                                        </p:tav>
                                      </p:tavLst>
                                    </p:anim>
                                    <p:anim calcmode="lin" valueType="num">
                                      <p:cBhvr additive="base">
                                        <p:cTn id="355" dur="3000" fill="hold"/>
                                        <p:tgtEl>
                                          <p:spTgt spid="20"/>
                                        </p:tgtEl>
                                        <p:attrNameLst>
                                          <p:attrName>ppt_y</p:attrName>
                                        </p:attrNameLst>
                                      </p:cBhvr>
                                      <p:tavLst>
                                        <p:tav tm="0">
                                          <p:val>
                                            <p:strVal val="1+#ppt_h/2"/>
                                          </p:val>
                                        </p:tav>
                                        <p:tav tm="100000">
                                          <p:val>
                                            <p:strVal val="#ppt_y"/>
                                          </p:val>
                                        </p:tav>
                                      </p:tavLst>
                                    </p:anim>
                                  </p:childTnLst>
                                </p:cTn>
                              </p:par>
                              <p:par>
                                <p:cTn id="356" presetID="2" presetClass="entr" presetSubtype="4" fill="hold" grpId="1" nodeType="withEffect">
                                  <p:stCondLst>
                                    <p:cond delay="0"/>
                                  </p:stCondLst>
                                  <p:childTnLst>
                                    <p:set>
                                      <p:cBhvr>
                                        <p:cTn id="357" dur="1" fill="hold">
                                          <p:stCondLst>
                                            <p:cond delay="0"/>
                                          </p:stCondLst>
                                        </p:cTn>
                                        <p:tgtEl>
                                          <p:spTgt spid="21"/>
                                        </p:tgtEl>
                                        <p:attrNameLst>
                                          <p:attrName>style.visibility</p:attrName>
                                        </p:attrNameLst>
                                      </p:cBhvr>
                                      <p:to>
                                        <p:strVal val="visible"/>
                                      </p:to>
                                    </p:set>
                                    <p:anim calcmode="lin" valueType="num">
                                      <p:cBhvr additive="base">
                                        <p:cTn id="358" dur="3000" fill="hold"/>
                                        <p:tgtEl>
                                          <p:spTgt spid="21"/>
                                        </p:tgtEl>
                                        <p:attrNameLst>
                                          <p:attrName>ppt_x</p:attrName>
                                        </p:attrNameLst>
                                      </p:cBhvr>
                                      <p:tavLst>
                                        <p:tav tm="0">
                                          <p:val>
                                            <p:strVal val="#ppt_x"/>
                                          </p:val>
                                        </p:tav>
                                        <p:tav tm="100000">
                                          <p:val>
                                            <p:strVal val="#ppt_x"/>
                                          </p:val>
                                        </p:tav>
                                      </p:tavLst>
                                    </p:anim>
                                    <p:anim calcmode="lin" valueType="num">
                                      <p:cBhvr additive="base">
                                        <p:cTn id="359" dur="3000" fill="hold"/>
                                        <p:tgtEl>
                                          <p:spTgt spid="21"/>
                                        </p:tgtEl>
                                        <p:attrNameLst>
                                          <p:attrName>ppt_y</p:attrName>
                                        </p:attrNameLst>
                                      </p:cBhvr>
                                      <p:tavLst>
                                        <p:tav tm="0">
                                          <p:val>
                                            <p:strVal val="1+#ppt_h/2"/>
                                          </p:val>
                                        </p:tav>
                                        <p:tav tm="100000">
                                          <p:val>
                                            <p:strVal val="#ppt_y"/>
                                          </p:val>
                                        </p:tav>
                                      </p:tavLst>
                                    </p:anim>
                                  </p:childTnLst>
                                </p:cTn>
                              </p:par>
                              <p:par>
                                <p:cTn id="360" presetID="2" presetClass="entr" presetSubtype="4" fill="hold" grpId="1" nodeType="withEffect">
                                  <p:stCondLst>
                                    <p:cond delay="0"/>
                                  </p:stCondLst>
                                  <p:childTnLst>
                                    <p:set>
                                      <p:cBhvr>
                                        <p:cTn id="361" dur="1" fill="hold">
                                          <p:stCondLst>
                                            <p:cond delay="0"/>
                                          </p:stCondLst>
                                        </p:cTn>
                                        <p:tgtEl>
                                          <p:spTgt spid="22"/>
                                        </p:tgtEl>
                                        <p:attrNameLst>
                                          <p:attrName>style.visibility</p:attrName>
                                        </p:attrNameLst>
                                      </p:cBhvr>
                                      <p:to>
                                        <p:strVal val="visible"/>
                                      </p:to>
                                    </p:set>
                                    <p:anim calcmode="lin" valueType="num">
                                      <p:cBhvr additive="base">
                                        <p:cTn id="362" dur="3000" fill="hold"/>
                                        <p:tgtEl>
                                          <p:spTgt spid="22"/>
                                        </p:tgtEl>
                                        <p:attrNameLst>
                                          <p:attrName>ppt_x</p:attrName>
                                        </p:attrNameLst>
                                      </p:cBhvr>
                                      <p:tavLst>
                                        <p:tav tm="0">
                                          <p:val>
                                            <p:strVal val="#ppt_x"/>
                                          </p:val>
                                        </p:tav>
                                        <p:tav tm="100000">
                                          <p:val>
                                            <p:strVal val="#ppt_x"/>
                                          </p:val>
                                        </p:tav>
                                      </p:tavLst>
                                    </p:anim>
                                    <p:anim calcmode="lin" valueType="num">
                                      <p:cBhvr additive="base">
                                        <p:cTn id="363" dur="3000" fill="hold"/>
                                        <p:tgtEl>
                                          <p:spTgt spid="22"/>
                                        </p:tgtEl>
                                        <p:attrNameLst>
                                          <p:attrName>ppt_y</p:attrName>
                                        </p:attrNameLst>
                                      </p:cBhvr>
                                      <p:tavLst>
                                        <p:tav tm="0">
                                          <p:val>
                                            <p:strVal val="1+#ppt_h/2"/>
                                          </p:val>
                                        </p:tav>
                                        <p:tav tm="100000">
                                          <p:val>
                                            <p:strVal val="#ppt_y"/>
                                          </p:val>
                                        </p:tav>
                                      </p:tavLst>
                                    </p:anim>
                                  </p:childTnLst>
                                </p:cTn>
                              </p:par>
                              <p:par>
                                <p:cTn id="364" presetID="2" presetClass="entr" presetSubtype="4" fill="hold" grpId="1" nodeType="withEffect">
                                  <p:stCondLst>
                                    <p:cond delay="0"/>
                                  </p:stCondLst>
                                  <p:childTnLst>
                                    <p:set>
                                      <p:cBhvr>
                                        <p:cTn id="365" dur="1" fill="hold">
                                          <p:stCondLst>
                                            <p:cond delay="0"/>
                                          </p:stCondLst>
                                        </p:cTn>
                                        <p:tgtEl>
                                          <p:spTgt spid="23"/>
                                        </p:tgtEl>
                                        <p:attrNameLst>
                                          <p:attrName>style.visibility</p:attrName>
                                        </p:attrNameLst>
                                      </p:cBhvr>
                                      <p:to>
                                        <p:strVal val="visible"/>
                                      </p:to>
                                    </p:set>
                                    <p:anim calcmode="lin" valueType="num">
                                      <p:cBhvr additive="base">
                                        <p:cTn id="366" dur="3000" fill="hold"/>
                                        <p:tgtEl>
                                          <p:spTgt spid="23"/>
                                        </p:tgtEl>
                                        <p:attrNameLst>
                                          <p:attrName>ppt_x</p:attrName>
                                        </p:attrNameLst>
                                      </p:cBhvr>
                                      <p:tavLst>
                                        <p:tav tm="0">
                                          <p:val>
                                            <p:strVal val="#ppt_x"/>
                                          </p:val>
                                        </p:tav>
                                        <p:tav tm="100000">
                                          <p:val>
                                            <p:strVal val="#ppt_x"/>
                                          </p:val>
                                        </p:tav>
                                      </p:tavLst>
                                    </p:anim>
                                    <p:anim calcmode="lin" valueType="num">
                                      <p:cBhvr additive="base">
                                        <p:cTn id="367" dur="3000" fill="hold"/>
                                        <p:tgtEl>
                                          <p:spTgt spid="23"/>
                                        </p:tgtEl>
                                        <p:attrNameLst>
                                          <p:attrName>ppt_y</p:attrName>
                                        </p:attrNameLst>
                                      </p:cBhvr>
                                      <p:tavLst>
                                        <p:tav tm="0">
                                          <p:val>
                                            <p:strVal val="1+#ppt_h/2"/>
                                          </p:val>
                                        </p:tav>
                                        <p:tav tm="100000">
                                          <p:val>
                                            <p:strVal val="#ppt_y"/>
                                          </p:val>
                                        </p:tav>
                                      </p:tavLst>
                                    </p:anim>
                                  </p:childTnLst>
                                </p:cTn>
                              </p:par>
                              <p:par>
                                <p:cTn id="368" presetID="2" presetClass="entr" presetSubtype="4" fill="hold" grpId="1" nodeType="withEffect">
                                  <p:stCondLst>
                                    <p:cond delay="0"/>
                                  </p:stCondLst>
                                  <p:childTnLst>
                                    <p:set>
                                      <p:cBhvr>
                                        <p:cTn id="369" dur="1" fill="hold">
                                          <p:stCondLst>
                                            <p:cond delay="0"/>
                                          </p:stCondLst>
                                        </p:cTn>
                                        <p:tgtEl>
                                          <p:spTgt spid="24"/>
                                        </p:tgtEl>
                                        <p:attrNameLst>
                                          <p:attrName>style.visibility</p:attrName>
                                        </p:attrNameLst>
                                      </p:cBhvr>
                                      <p:to>
                                        <p:strVal val="visible"/>
                                      </p:to>
                                    </p:set>
                                    <p:anim calcmode="lin" valueType="num">
                                      <p:cBhvr additive="base">
                                        <p:cTn id="370" dur="3000" fill="hold"/>
                                        <p:tgtEl>
                                          <p:spTgt spid="24"/>
                                        </p:tgtEl>
                                        <p:attrNameLst>
                                          <p:attrName>ppt_x</p:attrName>
                                        </p:attrNameLst>
                                      </p:cBhvr>
                                      <p:tavLst>
                                        <p:tav tm="0">
                                          <p:val>
                                            <p:strVal val="#ppt_x"/>
                                          </p:val>
                                        </p:tav>
                                        <p:tav tm="100000">
                                          <p:val>
                                            <p:strVal val="#ppt_x"/>
                                          </p:val>
                                        </p:tav>
                                      </p:tavLst>
                                    </p:anim>
                                    <p:anim calcmode="lin" valueType="num">
                                      <p:cBhvr additive="base">
                                        <p:cTn id="371" dur="3000" fill="hold"/>
                                        <p:tgtEl>
                                          <p:spTgt spid="24"/>
                                        </p:tgtEl>
                                        <p:attrNameLst>
                                          <p:attrName>ppt_y</p:attrName>
                                        </p:attrNameLst>
                                      </p:cBhvr>
                                      <p:tavLst>
                                        <p:tav tm="0">
                                          <p:val>
                                            <p:strVal val="1+#ppt_h/2"/>
                                          </p:val>
                                        </p:tav>
                                        <p:tav tm="100000">
                                          <p:val>
                                            <p:strVal val="#ppt_y"/>
                                          </p:val>
                                        </p:tav>
                                      </p:tavLst>
                                    </p:anim>
                                  </p:childTnLst>
                                </p:cTn>
                              </p:par>
                              <p:par>
                                <p:cTn id="372" presetID="2" presetClass="entr" presetSubtype="4" fill="hold" grpId="1" nodeType="withEffect">
                                  <p:stCondLst>
                                    <p:cond delay="0"/>
                                  </p:stCondLst>
                                  <p:childTnLst>
                                    <p:set>
                                      <p:cBhvr>
                                        <p:cTn id="373" dur="1" fill="hold">
                                          <p:stCondLst>
                                            <p:cond delay="0"/>
                                          </p:stCondLst>
                                        </p:cTn>
                                        <p:tgtEl>
                                          <p:spTgt spid="25"/>
                                        </p:tgtEl>
                                        <p:attrNameLst>
                                          <p:attrName>style.visibility</p:attrName>
                                        </p:attrNameLst>
                                      </p:cBhvr>
                                      <p:to>
                                        <p:strVal val="visible"/>
                                      </p:to>
                                    </p:set>
                                    <p:anim calcmode="lin" valueType="num">
                                      <p:cBhvr additive="base">
                                        <p:cTn id="374" dur="3000" fill="hold"/>
                                        <p:tgtEl>
                                          <p:spTgt spid="25"/>
                                        </p:tgtEl>
                                        <p:attrNameLst>
                                          <p:attrName>ppt_x</p:attrName>
                                        </p:attrNameLst>
                                      </p:cBhvr>
                                      <p:tavLst>
                                        <p:tav tm="0">
                                          <p:val>
                                            <p:strVal val="#ppt_x"/>
                                          </p:val>
                                        </p:tav>
                                        <p:tav tm="100000">
                                          <p:val>
                                            <p:strVal val="#ppt_x"/>
                                          </p:val>
                                        </p:tav>
                                      </p:tavLst>
                                    </p:anim>
                                    <p:anim calcmode="lin" valueType="num">
                                      <p:cBhvr additive="base">
                                        <p:cTn id="375" dur="3000" fill="hold"/>
                                        <p:tgtEl>
                                          <p:spTgt spid="25"/>
                                        </p:tgtEl>
                                        <p:attrNameLst>
                                          <p:attrName>ppt_y</p:attrName>
                                        </p:attrNameLst>
                                      </p:cBhvr>
                                      <p:tavLst>
                                        <p:tav tm="0">
                                          <p:val>
                                            <p:strVal val="1+#ppt_h/2"/>
                                          </p:val>
                                        </p:tav>
                                        <p:tav tm="100000">
                                          <p:val>
                                            <p:strVal val="#ppt_y"/>
                                          </p:val>
                                        </p:tav>
                                      </p:tavLst>
                                    </p:anim>
                                  </p:childTnLst>
                                </p:cTn>
                              </p:par>
                              <p:par>
                                <p:cTn id="376" presetID="2" presetClass="entr" presetSubtype="4" fill="hold" grpId="1" nodeType="withEffect">
                                  <p:stCondLst>
                                    <p:cond delay="0"/>
                                  </p:stCondLst>
                                  <p:childTnLst>
                                    <p:set>
                                      <p:cBhvr>
                                        <p:cTn id="377" dur="1" fill="hold">
                                          <p:stCondLst>
                                            <p:cond delay="0"/>
                                          </p:stCondLst>
                                        </p:cTn>
                                        <p:tgtEl>
                                          <p:spTgt spid="26"/>
                                        </p:tgtEl>
                                        <p:attrNameLst>
                                          <p:attrName>style.visibility</p:attrName>
                                        </p:attrNameLst>
                                      </p:cBhvr>
                                      <p:to>
                                        <p:strVal val="visible"/>
                                      </p:to>
                                    </p:set>
                                    <p:anim calcmode="lin" valueType="num">
                                      <p:cBhvr additive="base">
                                        <p:cTn id="378" dur="3000" fill="hold"/>
                                        <p:tgtEl>
                                          <p:spTgt spid="26"/>
                                        </p:tgtEl>
                                        <p:attrNameLst>
                                          <p:attrName>ppt_x</p:attrName>
                                        </p:attrNameLst>
                                      </p:cBhvr>
                                      <p:tavLst>
                                        <p:tav tm="0">
                                          <p:val>
                                            <p:strVal val="#ppt_x"/>
                                          </p:val>
                                        </p:tav>
                                        <p:tav tm="100000">
                                          <p:val>
                                            <p:strVal val="#ppt_x"/>
                                          </p:val>
                                        </p:tav>
                                      </p:tavLst>
                                    </p:anim>
                                    <p:anim calcmode="lin" valueType="num">
                                      <p:cBhvr additive="base">
                                        <p:cTn id="379" dur="3000" fill="hold"/>
                                        <p:tgtEl>
                                          <p:spTgt spid="26"/>
                                        </p:tgtEl>
                                        <p:attrNameLst>
                                          <p:attrName>ppt_y</p:attrName>
                                        </p:attrNameLst>
                                      </p:cBhvr>
                                      <p:tavLst>
                                        <p:tav tm="0">
                                          <p:val>
                                            <p:strVal val="1+#ppt_h/2"/>
                                          </p:val>
                                        </p:tav>
                                        <p:tav tm="100000">
                                          <p:val>
                                            <p:strVal val="#ppt_y"/>
                                          </p:val>
                                        </p:tav>
                                      </p:tavLst>
                                    </p:anim>
                                  </p:childTnLst>
                                </p:cTn>
                              </p:par>
                              <p:par>
                                <p:cTn id="380" presetID="2" presetClass="entr" presetSubtype="4" fill="hold" grpId="1" nodeType="withEffect">
                                  <p:stCondLst>
                                    <p:cond delay="0"/>
                                  </p:stCondLst>
                                  <p:childTnLst>
                                    <p:set>
                                      <p:cBhvr>
                                        <p:cTn id="381" dur="1" fill="hold">
                                          <p:stCondLst>
                                            <p:cond delay="0"/>
                                          </p:stCondLst>
                                        </p:cTn>
                                        <p:tgtEl>
                                          <p:spTgt spid="27"/>
                                        </p:tgtEl>
                                        <p:attrNameLst>
                                          <p:attrName>style.visibility</p:attrName>
                                        </p:attrNameLst>
                                      </p:cBhvr>
                                      <p:to>
                                        <p:strVal val="visible"/>
                                      </p:to>
                                    </p:set>
                                    <p:anim calcmode="lin" valueType="num">
                                      <p:cBhvr additive="base">
                                        <p:cTn id="382" dur="3000" fill="hold"/>
                                        <p:tgtEl>
                                          <p:spTgt spid="27"/>
                                        </p:tgtEl>
                                        <p:attrNameLst>
                                          <p:attrName>ppt_x</p:attrName>
                                        </p:attrNameLst>
                                      </p:cBhvr>
                                      <p:tavLst>
                                        <p:tav tm="0">
                                          <p:val>
                                            <p:strVal val="#ppt_x"/>
                                          </p:val>
                                        </p:tav>
                                        <p:tav tm="100000">
                                          <p:val>
                                            <p:strVal val="#ppt_x"/>
                                          </p:val>
                                        </p:tav>
                                      </p:tavLst>
                                    </p:anim>
                                    <p:anim calcmode="lin" valueType="num">
                                      <p:cBhvr additive="base">
                                        <p:cTn id="383" dur="3000" fill="hold"/>
                                        <p:tgtEl>
                                          <p:spTgt spid="27"/>
                                        </p:tgtEl>
                                        <p:attrNameLst>
                                          <p:attrName>ppt_y</p:attrName>
                                        </p:attrNameLst>
                                      </p:cBhvr>
                                      <p:tavLst>
                                        <p:tav tm="0">
                                          <p:val>
                                            <p:strVal val="1+#ppt_h/2"/>
                                          </p:val>
                                        </p:tav>
                                        <p:tav tm="100000">
                                          <p:val>
                                            <p:strVal val="#ppt_y"/>
                                          </p:val>
                                        </p:tav>
                                      </p:tavLst>
                                    </p:anim>
                                  </p:childTnLst>
                                </p:cTn>
                              </p:par>
                              <p:par>
                                <p:cTn id="384" presetID="2" presetClass="entr" presetSubtype="4" fill="hold" grpId="1" nodeType="withEffect">
                                  <p:stCondLst>
                                    <p:cond delay="0"/>
                                  </p:stCondLst>
                                  <p:childTnLst>
                                    <p:set>
                                      <p:cBhvr>
                                        <p:cTn id="385" dur="1" fill="hold">
                                          <p:stCondLst>
                                            <p:cond delay="0"/>
                                          </p:stCondLst>
                                        </p:cTn>
                                        <p:tgtEl>
                                          <p:spTgt spid="28"/>
                                        </p:tgtEl>
                                        <p:attrNameLst>
                                          <p:attrName>style.visibility</p:attrName>
                                        </p:attrNameLst>
                                      </p:cBhvr>
                                      <p:to>
                                        <p:strVal val="visible"/>
                                      </p:to>
                                    </p:set>
                                    <p:anim calcmode="lin" valueType="num">
                                      <p:cBhvr additive="base">
                                        <p:cTn id="386" dur="3000" fill="hold"/>
                                        <p:tgtEl>
                                          <p:spTgt spid="28"/>
                                        </p:tgtEl>
                                        <p:attrNameLst>
                                          <p:attrName>ppt_x</p:attrName>
                                        </p:attrNameLst>
                                      </p:cBhvr>
                                      <p:tavLst>
                                        <p:tav tm="0">
                                          <p:val>
                                            <p:strVal val="#ppt_x"/>
                                          </p:val>
                                        </p:tav>
                                        <p:tav tm="100000">
                                          <p:val>
                                            <p:strVal val="#ppt_x"/>
                                          </p:val>
                                        </p:tav>
                                      </p:tavLst>
                                    </p:anim>
                                    <p:anim calcmode="lin" valueType="num">
                                      <p:cBhvr additive="base">
                                        <p:cTn id="387" dur="3000" fill="hold"/>
                                        <p:tgtEl>
                                          <p:spTgt spid="28"/>
                                        </p:tgtEl>
                                        <p:attrNameLst>
                                          <p:attrName>ppt_y</p:attrName>
                                        </p:attrNameLst>
                                      </p:cBhvr>
                                      <p:tavLst>
                                        <p:tav tm="0">
                                          <p:val>
                                            <p:strVal val="1+#ppt_h/2"/>
                                          </p:val>
                                        </p:tav>
                                        <p:tav tm="100000">
                                          <p:val>
                                            <p:strVal val="#ppt_y"/>
                                          </p:val>
                                        </p:tav>
                                      </p:tavLst>
                                    </p:anim>
                                  </p:childTnLst>
                                </p:cTn>
                              </p:par>
                              <p:par>
                                <p:cTn id="388" presetID="2" presetClass="entr" presetSubtype="4" fill="hold" grpId="1" nodeType="withEffect">
                                  <p:stCondLst>
                                    <p:cond delay="0"/>
                                  </p:stCondLst>
                                  <p:childTnLst>
                                    <p:set>
                                      <p:cBhvr>
                                        <p:cTn id="389" dur="1" fill="hold">
                                          <p:stCondLst>
                                            <p:cond delay="0"/>
                                          </p:stCondLst>
                                        </p:cTn>
                                        <p:tgtEl>
                                          <p:spTgt spid="29"/>
                                        </p:tgtEl>
                                        <p:attrNameLst>
                                          <p:attrName>style.visibility</p:attrName>
                                        </p:attrNameLst>
                                      </p:cBhvr>
                                      <p:to>
                                        <p:strVal val="visible"/>
                                      </p:to>
                                    </p:set>
                                    <p:anim calcmode="lin" valueType="num">
                                      <p:cBhvr additive="base">
                                        <p:cTn id="390" dur="3000" fill="hold"/>
                                        <p:tgtEl>
                                          <p:spTgt spid="29"/>
                                        </p:tgtEl>
                                        <p:attrNameLst>
                                          <p:attrName>ppt_x</p:attrName>
                                        </p:attrNameLst>
                                      </p:cBhvr>
                                      <p:tavLst>
                                        <p:tav tm="0">
                                          <p:val>
                                            <p:strVal val="#ppt_x"/>
                                          </p:val>
                                        </p:tav>
                                        <p:tav tm="100000">
                                          <p:val>
                                            <p:strVal val="#ppt_x"/>
                                          </p:val>
                                        </p:tav>
                                      </p:tavLst>
                                    </p:anim>
                                    <p:anim calcmode="lin" valueType="num">
                                      <p:cBhvr additive="base">
                                        <p:cTn id="391" dur="3000" fill="hold"/>
                                        <p:tgtEl>
                                          <p:spTgt spid="29"/>
                                        </p:tgtEl>
                                        <p:attrNameLst>
                                          <p:attrName>ppt_y</p:attrName>
                                        </p:attrNameLst>
                                      </p:cBhvr>
                                      <p:tavLst>
                                        <p:tav tm="0">
                                          <p:val>
                                            <p:strVal val="1+#ppt_h/2"/>
                                          </p:val>
                                        </p:tav>
                                        <p:tav tm="100000">
                                          <p:val>
                                            <p:strVal val="#ppt_y"/>
                                          </p:val>
                                        </p:tav>
                                      </p:tavLst>
                                    </p:anim>
                                  </p:childTnLst>
                                </p:cTn>
                              </p:par>
                              <p:par>
                                <p:cTn id="392" presetID="2" presetClass="entr" presetSubtype="4" fill="hold" grpId="1" nodeType="withEffect">
                                  <p:stCondLst>
                                    <p:cond delay="0"/>
                                  </p:stCondLst>
                                  <p:childTnLst>
                                    <p:set>
                                      <p:cBhvr>
                                        <p:cTn id="393" dur="1" fill="hold">
                                          <p:stCondLst>
                                            <p:cond delay="0"/>
                                          </p:stCondLst>
                                        </p:cTn>
                                        <p:tgtEl>
                                          <p:spTgt spid="53"/>
                                        </p:tgtEl>
                                        <p:attrNameLst>
                                          <p:attrName>style.visibility</p:attrName>
                                        </p:attrNameLst>
                                      </p:cBhvr>
                                      <p:to>
                                        <p:strVal val="visible"/>
                                      </p:to>
                                    </p:set>
                                    <p:anim calcmode="lin" valueType="num">
                                      <p:cBhvr additive="base">
                                        <p:cTn id="394" dur="3000" fill="hold"/>
                                        <p:tgtEl>
                                          <p:spTgt spid="53"/>
                                        </p:tgtEl>
                                        <p:attrNameLst>
                                          <p:attrName>ppt_x</p:attrName>
                                        </p:attrNameLst>
                                      </p:cBhvr>
                                      <p:tavLst>
                                        <p:tav tm="0">
                                          <p:val>
                                            <p:strVal val="#ppt_x"/>
                                          </p:val>
                                        </p:tav>
                                        <p:tav tm="100000">
                                          <p:val>
                                            <p:strVal val="#ppt_x"/>
                                          </p:val>
                                        </p:tav>
                                      </p:tavLst>
                                    </p:anim>
                                    <p:anim calcmode="lin" valueType="num">
                                      <p:cBhvr additive="base">
                                        <p:cTn id="395" dur="3000" fill="hold"/>
                                        <p:tgtEl>
                                          <p:spTgt spid="53"/>
                                        </p:tgtEl>
                                        <p:attrNameLst>
                                          <p:attrName>ppt_y</p:attrName>
                                        </p:attrNameLst>
                                      </p:cBhvr>
                                      <p:tavLst>
                                        <p:tav tm="0">
                                          <p:val>
                                            <p:strVal val="1+#ppt_h/2"/>
                                          </p:val>
                                        </p:tav>
                                        <p:tav tm="100000">
                                          <p:val>
                                            <p:strVal val="#ppt_y"/>
                                          </p:val>
                                        </p:tav>
                                      </p:tavLst>
                                    </p:anim>
                                  </p:childTnLst>
                                </p:cTn>
                              </p:par>
                              <p:par>
                                <p:cTn id="396" presetID="2" presetClass="entr" presetSubtype="4" fill="hold" grpId="1" nodeType="withEffect">
                                  <p:stCondLst>
                                    <p:cond delay="0"/>
                                  </p:stCondLst>
                                  <p:childTnLst>
                                    <p:set>
                                      <p:cBhvr>
                                        <p:cTn id="397" dur="1" fill="hold">
                                          <p:stCondLst>
                                            <p:cond delay="0"/>
                                          </p:stCondLst>
                                        </p:cTn>
                                        <p:tgtEl>
                                          <p:spTgt spid="54"/>
                                        </p:tgtEl>
                                        <p:attrNameLst>
                                          <p:attrName>style.visibility</p:attrName>
                                        </p:attrNameLst>
                                      </p:cBhvr>
                                      <p:to>
                                        <p:strVal val="visible"/>
                                      </p:to>
                                    </p:set>
                                    <p:anim calcmode="lin" valueType="num">
                                      <p:cBhvr additive="base">
                                        <p:cTn id="398" dur="3000" fill="hold"/>
                                        <p:tgtEl>
                                          <p:spTgt spid="54"/>
                                        </p:tgtEl>
                                        <p:attrNameLst>
                                          <p:attrName>ppt_x</p:attrName>
                                        </p:attrNameLst>
                                      </p:cBhvr>
                                      <p:tavLst>
                                        <p:tav tm="0">
                                          <p:val>
                                            <p:strVal val="#ppt_x"/>
                                          </p:val>
                                        </p:tav>
                                        <p:tav tm="100000">
                                          <p:val>
                                            <p:strVal val="#ppt_x"/>
                                          </p:val>
                                        </p:tav>
                                      </p:tavLst>
                                    </p:anim>
                                    <p:anim calcmode="lin" valueType="num">
                                      <p:cBhvr additive="base">
                                        <p:cTn id="399" dur="3000" fill="hold"/>
                                        <p:tgtEl>
                                          <p:spTgt spid="54"/>
                                        </p:tgtEl>
                                        <p:attrNameLst>
                                          <p:attrName>ppt_y</p:attrName>
                                        </p:attrNameLst>
                                      </p:cBhvr>
                                      <p:tavLst>
                                        <p:tav tm="0">
                                          <p:val>
                                            <p:strVal val="1+#ppt_h/2"/>
                                          </p:val>
                                        </p:tav>
                                        <p:tav tm="100000">
                                          <p:val>
                                            <p:strVal val="#ppt_y"/>
                                          </p:val>
                                        </p:tav>
                                      </p:tavLst>
                                    </p:anim>
                                  </p:childTnLst>
                                </p:cTn>
                              </p:par>
                              <p:par>
                                <p:cTn id="400" presetID="2" presetClass="entr" presetSubtype="4" fill="hold" grpId="1" nodeType="withEffect">
                                  <p:stCondLst>
                                    <p:cond delay="0"/>
                                  </p:stCondLst>
                                  <p:childTnLst>
                                    <p:set>
                                      <p:cBhvr>
                                        <p:cTn id="401" dur="1" fill="hold">
                                          <p:stCondLst>
                                            <p:cond delay="0"/>
                                          </p:stCondLst>
                                        </p:cTn>
                                        <p:tgtEl>
                                          <p:spTgt spid="55"/>
                                        </p:tgtEl>
                                        <p:attrNameLst>
                                          <p:attrName>style.visibility</p:attrName>
                                        </p:attrNameLst>
                                      </p:cBhvr>
                                      <p:to>
                                        <p:strVal val="visible"/>
                                      </p:to>
                                    </p:set>
                                    <p:anim calcmode="lin" valueType="num">
                                      <p:cBhvr additive="base">
                                        <p:cTn id="402" dur="3000" fill="hold"/>
                                        <p:tgtEl>
                                          <p:spTgt spid="55"/>
                                        </p:tgtEl>
                                        <p:attrNameLst>
                                          <p:attrName>ppt_x</p:attrName>
                                        </p:attrNameLst>
                                      </p:cBhvr>
                                      <p:tavLst>
                                        <p:tav tm="0">
                                          <p:val>
                                            <p:strVal val="#ppt_x"/>
                                          </p:val>
                                        </p:tav>
                                        <p:tav tm="100000">
                                          <p:val>
                                            <p:strVal val="#ppt_x"/>
                                          </p:val>
                                        </p:tav>
                                      </p:tavLst>
                                    </p:anim>
                                    <p:anim calcmode="lin" valueType="num">
                                      <p:cBhvr additive="base">
                                        <p:cTn id="403" dur="3000" fill="hold"/>
                                        <p:tgtEl>
                                          <p:spTgt spid="55"/>
                                        </p:tgtEl>
                                        <p:attrNameLst>
                                          <p:attrName>ppt_y</p:attrName>
                                        </p:attrNameLst>
                                      </p:cBhvr>
                                      <p:tavLst>
                                        <p:tav tm="0">
                                          <p:val>
                                            <p:strVal val="1+#ppt_h/2"/>
                                          </p:val>
                                        </p:tav>
                                        <p:tav tm="100000">
                                          <p:val>
                                            <p:strVal val="#ppt_y"/>
                                          </p:val>
                                        </p:tav>
                                      </p:tavLst>
                                    </p:anim>
                                  </p:childTnLst>
                                </p:cTn>
                              </p:par>
                              <p:par>
                                <p:cTn id="404" presetID="2" presetClass="entr" presetSubtype="4" fill="hold" grpId="1" nodeType="withEffect">
                                  <p:stCondLst>
                                    <p:cond delay="0"/>
                                  </p:stCondLst>
                                  <p:childTnLst>
                                    <p:set>
                                      <p:cBhvr>
                                        <p:cTn id="405" dur="1" fill="hold">
                                          <p:stCondLst>
                                            <p:cond delay="0"/>
                                          </p:stCondLst>
                                        </p:cTn>
                                        <p:tgtEl>
                                          <p:spTgt spid="56"/>
                                        </p:tgtEl>
                                        <p:attrNameLst>
                                          <p:attrName>style.visibility</p:attrName>
                                        </p:attrNameLst>
                                      </p:cBhvr>
                                      <p:to>
                                        <p:strVal val="visible"/>
                                      </p:to>
                                    </p:set>
                                    <p:anim calcmode="lin" valueType="num">
                                      <p:cBhvr additive="base">
                                        <p:cTn id="406" dur="3000" fill="hold"/>
                                        <p:tgtEl>
                                          <p:spTgt spid="56"/>
                                        </p:tgtEl>
                                        <p:attrNameLst>
                                          <p:attrName>ppt_x</p:attrName>
                                        </p:attrNameLst>
                                      </p:cBhvr>
                                      <p:tavLst>
                                        <p:tav tm="0">
                                          <p:val>
                                            <p:strVal val="#ppt_x"/>
                                          </p:val>
                                        </p:tav>
                                        <p:tav tm="100000">
                                          <p:val>
                                            <p:strVal val="#ppt_x"/>
                                          </p:val>
                                        </p:tav>
                                      </p:tavLst>
                                    </p:anim>
                                    <p:anim calcmode="lin" valueType="num">
                                      <p:cBhvr additive="base">
                                        <p:cTn id="407" dur="3000" fill="hold"/>
                                        <p:tgtEl>
                                          <p:spTgt spid="56"/>
                                        </p:tgtEl>
                                        <p:attrNameLst>
                                          <p:attrName>ppt_y</p:attrName>
                                        </p:attrNameLst>
                                      </p:cBhvr>
                                      <p:tavLst>
                                        <p:tav tm="0">
                                          <p:val>
                                            <p:strVal val="1+#ppt_h/2"/>
                                          </p:val>
                                        </p:tav>
                                        <p:tav tm="100000">
                                          <p:val>
                                            <p:strVal val="#ppt_y"/>
                                          </p:val>
                                        </p:tav>
                                      </p:tavLst>
                                    </p:anim>
                                  </p:childTnLst>
                                </p:cTn>
                              </p:par>
                              <p:par>
                                <p:cTn id="408" presetID="2" presetClass="entr" presetSubtype="4" fill="hold" grpId="1" nodeType="withEffect">
                                  <p:stCondLst>
                                    <p:cond delay="0"/>
                                  </p:stCondLst>
                                  <p:childTnLst>
                                    <p:set>
                                      <p:cBhvr>
                                        <p:cTn id="409" dur="1" fill="hold">
                                          <p:stCondLst>
                                            <p:cond delay="0"/>
                                          </p:stCondLst>
                                        </p:cTn>
                                        <p:tgtEl>
                                          <p:spTgt spid="57"/>
                                        </p:tgtEl>
                                        <p:attrNameLst>
                                          <p:attrName>style.visibility</p:attrName>
                                        </p:attrNameLst>
                                      </p:cBhvr>
                                      <p:to>
                                        <p:strVal val="visible"/>
                                      </p:to>
                                    </p:set>
                                    <p:anim calcmode="lin" valueType="num">
                                      <p:cBhvr additive="base">
                                        <p:cTn id="410" dur="3000" fill="hold"/>
                                        <p:tgtEl>
                                          <p:spTgt spid="57"/>
                                        </p:tgtEl>
                                        <p:attrNameLst>
                                          <p:attrName>ppt_x</p:attrName>
                                        </p:attrNameLst>
                                      </p:cBhvr>
                                      <p:tavLst>
                                        <p:tav tm="0">
                                          <p:val>
                                            <p:strVal val="#ppt_x"/>
                                          </p:val>
                                        </p:tav>
                                        <p:tav tm="100000">
                                          <p:val>
                                            <p:strVal val="#ppt_x"/>
                                          </p:val>
                                        </p:tav>
                                      </p:tavLst>
                                    </p:anim>
                                    <p:anim calcmode="lin" valueType="num">
                                      <p:cBhvr additive="base">
                                        <p:cTn id="411" dur="3000" fill="hold"/>
                                        <p:tgtEl>
                                          <p:spTgt spid="57"/>
                                        </p:tgtEl>
                                        <p:attrNameLst>
                                          <p:attrName>ppt_y</p:attrName>
                                        </p:attrNameLst>
                                      </p:cBhvr>
                                      <p:tavLst>
                                        <p:tav tm="0">
                                          <p:val>
                                            <p:strVal val="1+#ppt_h/2"/>
                                          </p:val>
                                        </p:tav>
                                        <p:tav tm="100000">
                                          <p:val>
                                            <p:strVal val="#ppt_y"/>
                                          </p:val>
                                        </p:tav>
                                      </p:tavLst>
                                    </p:anim>
                                  </p:childTnLst>
                                </p:cTn>
                              </p:par>
                              <p:par>
                                <p:cTn id="412" presetID="2" presetClass="entr" presetSubtype="4" fill="hold" grpId="1" nodeType="withEffect">
                                  <p:stCondLst>
                                    <p:cond delay="0"/>
                                  </p:stCondLst>
                                  <p:childTnLst>
                                    <p:set>
                                      <p:cBhvr>
                                        <p:cTn id="413" dur="1" fill="hold">
                                          <p:stCondLst>
                                            <p:cond delay="0"/>
                                          </p:stCondLst>
                                        </p:cTn>
                                        <p:tgtEl>
                                          <p:spTgt spid="58"/>
                                        </p:tgtEl>
                                        <p:attrNameLst>
                                          <p:attrName>style.visibility</p:attrName>
                                        </p:attrNameLst>
                                      </p:cBhvr>
                                      <p:to>
                                        <p:strVal val="visible"/>
                                      </p:to>
                                    </p:set>
                                    <p:anim calcmode="lin" valueType="num">
                                      <p:cBhvr additive="base">
                                        <p:cTn id="414" dur="3000" fill="hold"/>
                                        <p:tgtEl>
                                          <p:spTgt spid="58"/>
                                        </p:tgtEl>
                                        <p:attrNameLst>
                                          <p:attrName>ppt_x</p:attrName>
                                        </p:attrNameLst>
                                      </p:cBhvr>
                                      <p:tavLst>
                                        <p:tav tm="0">
                                          <p:val>
                                            <p:strVal val="#ppt_x"/>
                                          </p:val>
                                        </p:tav>
                                        <p:tav tm="100000">
                                          <p:val>
                                            <p:strVal val="#ppt_x"/>
                                          </p:val>
                                        </p:tav>
                                      </p:tavLst>
                                    </p:anim>
                                    <p:anim calcmode="lin" valueType="num">
                                      <p:cBhvr additive="base">
                                        <p:cTn id="415" dur="3000" fill="hold"/>
                                        <p:tgtEl>
                                          <p:spTgt spid="58"/>
                                        </p:tgtEl>
                                        <p:attrNameLst>
                                          <p:attrName>ppt_y</p:attrName>
                                        </p:attrNameLst>
                                      </p:cBhvr>
                                      <p:tavLst>
                                        <p:tav tm="0">
                                          <p:val>
                                            <p:strVal val="1+#ppt_h/2"/>
                                          </p:val>
                                        </p:tav>
                                        <p:tav tm="100000">
                                          <p:val>
                                            <p:strVal val="#ppt_y"/>
                                          </p:val>
                                        </p:tav>
                                      </p:tavLst>
                                    </p:anim>
                                  </p:childTnLst>
                                </p:cTn>
                              </p:par>
                              <p:par>
                                <p:cTn id="416" presetID="2" presetClass="entr" presetSubtype="4" fill="hold" grpId="1" nodeType="withEffect">
                                  <p:stCondLst>
                                    <p:cond delay="0"/>
                                  </p:stCondLst>
                                  <p:childTnLst>
                                    <p:set>
                                      <p:cBhvr>
                                        <p:cTn id="417" dur="1" fill="hold">
                                          <p:stCondLst>
                                            <p:cond delay="0"/>
                                          </p:stCondLst>
                                        </p:cTn>
                                        <p:tgtEl>
                                          <p:spTgt spid="59"/>
                                        </p:tgtEl>
                                        <p:attrNameLst>
                                          <p:attrName>style.visibility</p:attrName>
                                        </p:attrNameLst>
                                      </p:cBhvr>
                                      <p:to>
                                        <p:strVal val="visible"/>
                                      </p:to>
                                    </p:set>
                                    <p:anim calcmode="lin" valueType="num">
                                      <p:cBhvr additive="base">
                                        <p:cTn id="418" dur="3000" fill="hold"/>
                                        <p:tgtEl>
                                          <p:spTgt spid="59"/>
                                        </p:tgtEl>
                                        <p:attrNameLst>
                                          <p:attrName>ppt_x</p:attrName>
                                        </p:attrNameLst>
                                      </p:cBhvr>
                                      <p:tavLst>
                                        <p:tav tm="0">
                                          <p:val>
                                            <p:strVal val="#ppt_x"/>
                                          </p:val>
                                        </p:tav>
                                        <p:tav tm="100000">
                                          <p:val>
                                            <p:strVal val="#ppt_x"/>
                                          </p:val>
                                        </p:tav>
                                      </p:tavLst>
                                    </p:anim>
                                    <p:anim calcmode="lin" valueType="num">
                                      <p:cBhvr additive="base">
                                        <p:cTn id="419" dur="3000" fill="hold"/>
                                        <p:tgtEl>
                                          <p:spTgt spid="59"/>
                                        </p:tgtEl>
                                        <p:attrNameLst>
                                          <p:attrName>ppt_y</p:attrName>
                                        </p:attrNameLst>
                                      </p:cBhvr>
                                      <p:tavLst>
                                        <p:tav tm="0">
                                          <p:val>
                                            <p:strVal val="1+#ppt_h/2"/>
                                          </p:val>
                                        </p:tav>
                                        <p:tav tm="100000">
                                          <p:val>
                                            <p:strVal val="#ppt_y"/>
                                          </p:val>
                                        </p:tav>
                                      </p:tavLst>
                                    </p:anim>
                                  </p:childTnLst>
                                </p:cTn>
                              </p:par>
                              <p:par>
                                <p:cTn id="420" presetID="2" presetClass="entr" presetSubtype="4" fill="hold" grpId="1" nodeType="withEffect">
                                  <p:stCondLst>
                                    <p:cond delay="0"/>
                                  </p:stCondLst>
                                  <p:childTnLst>
                                    <p:set>
                                      <p:cBhvr>
                                        <p:cTn id="421" dur="1" fill="hold">
                                          <p:stCondLst>
                                            <p:cond delay="0"/>
                                          </p:stCondLst>
                                        </p:cTn>
                                        <p:tgtEl>
                                          <p:spTgt spid="60"/>
                                        </p:tgtEl>
                                        <p:attrNameLst>
                                          <p:attrName>style.visibility</p:attrName>
                                        </p:attrNameLst>
                                      </p:cBhvr>
                                      <p:to>
                                        <p:strVal val="visible"/>
                                      </p:to>
                                    </p:set>
                                    <p:anim calcmode="lin" valueType="num">
                                      <p:cBhvr additive="base">
                                        <p:cTn id="422" dur="3000" fill="hold"/>
                                        <p:tgtEl>
                                          <p:spTgt spid="60"/>
                                        </p:tgtEl>
                                        <p:attrNameLst>
                                          <p:attrName>ppt_x</p:attrName>
                                        </p:attrNameLst>
                                      </p:cBhvr>
                                      <p:tavLst>
                                        <p:tav tm="0">
                                          <p:val>
                                            <p:strVal val="#ppt_x"/>
                                          </p:val>
                                        </p:tav>
                                        <p:tav tm="100000">
                                          <p:val>
                                            <p:strVal val="#ppt_x"/>
                                          </p:val>
                                        </p:tav>
                                      </p:tavLst>
                                    </p:anim>
                                    <p:anim calcmode="lin" valueType="num">
                                      <p:cBhvr additive="base">
                                        <p:cTn id="423" dur="3000" fill="hold"/>
                                        <p:tgtEl>
                                          <p:spTgt spid="60"/>
                                        </p:tgtEl>
                                        <p:attrNameLst>
                                          <p:attrName>ppt_y</p:attrName>
                                        </p:attrNameLst>
                                      </p:cBhvr>
                                      <p:tavLst>
                                        <p:tav tm="0">
                                          <p:val>
                                            <p:strVal val="1+#ppt_h/2"/>
                                          </p:val>
                                        </p:tav>
                                        <p:tav tm="100000">
                                          <p:val>
                                            <p:strVal val="#ppt_y"/>
                                          </p:val>
                                        </p:tav>
                                      </p:tavLst>
                                    </p:anim>
                                  </p:childTnLst>
                                </p:cTn>
                              </p:par>
                              <p:par>
                                <p:cTn id="424" presetID="2" presetClass="entr" presetSubtype="4" fill="hold" grpId="1" nodeType="withEffect">
                                  <p:stCondLst>
                                    <p:cond delay="0"/>
                                  </p:stCondLst>
                                  <p:childTnLst>
                                    <p:set>
                                      <p:cBhvr>
                                        <p:cTn id="425" dur="1" fill="hold">
                                          <p:stCondLst>
                                            <p:cond delay="0"/>
                                          </p:stCondLst>
                                        </p:cTn>
                                        <p:tgtEl>
                                          <p:spTgt spid="61"/>
                                        </p:tgtEl>
                                        <p:attrNameLst>
                                          <p:attrName>style.visibility</p:attrName>
                                        </p:attrNameLst>
                                      </p:cBhvr>
                                      <p:to>
                                        <p:strVal val="visible"/>
                                      </p:to>
                                    </p:set>
                                    <p:anim calcmode="lin" valueType="num">
                                      <p:cBhvr additive="base">
                                        <p:cTn id="426" dur="3000" fill="hold"/>
                                        <p:tgtEl>
                                          <p:spTgt spid="61"/>
                                        </p:tgtEl>
                                        <p:attrNameLst>
                                          <p:attrName>ppt_x</p:attrName>
                                        </p:attrNameLst>
                                      </p:cBhvr>
                                      <p:tavLst>
                                        <p:tav tm="0">
                                          <p:val>
                                            <p:strVal val="#ppt_x"/>
                                          </p:val>
                                        </p:tav>
                                        <p:tav tm="100000">
                                          <p:val>
                                            <p:strVal val="#ppt_x"/>
                                          </p:val>
                                        </p:tav>
                                      </p:tavLst>
                                    </p:anim>
                                    <p:anim calcmode="lin" valueType="num">
                                      <p:cBhvr additive="base">
                                        <p:cTn id="427" dur="3000" fill="hold"/>
                                        <p:tgtEl>
                                          <p:spTgt spid="61"/>
                                        </p:tgtEl>
                                        <p:attrNameLst>
                                          <p:attrName>ppt_y</p:attrName>
                                        </p:attrNameLst>
                                      </p:cBhvr>
                                      <p:tavLst>
                                        <p:tav tm="0">
                                          <p:val>
                                            <p:strVal val="1+#ppt_h/2"/>
                                          </p:val>
                                        </p:tav>
                                        <p:tav tm="100000">
                                          <p:val>
                                            <p:strVal val="#ppt_y"/>
                                          </p:val>
                                        </p:tav>
                                      </p:tavLst>
                                    </p:anim>
                                  </p:childTnLst>
                                </p:cTn>
                              </p:par>
                              <p:par>
                                <p:cTn id="428" presetID="2" presetClass="entr" presetSubtype="4" fill="hold" grpId="1" nodeType="withEffect">
                                  <p:stCondLst>
                                    <p:cond delay="0"/>
                                  </p:stCondLst>
                                  <p:childTnLst>
                                    <p:set>
                                      <p:cBhvr>
                                        <p:cTn id="429" dur="1" fill="hold">
                                          <p:stCondLst>
                                            <p:cond delay="0"/>
                                          </p:stCondLst>
                                        </p:cTn>
                                        <p:tgtEl>
                                          <p:spTgt spid="62"/>
                                        </p:tgtEl>
                                        <p:attrNameLst>
                                          <p:attrName>style.visibility</p:attrName>
                                        </p:attrNameLst>
                                      </p:cBhvr>
                                      <p:to>
                                        <p:strVal val="visible"/>
                                      </p:to>
                                    </p:set>
                                    <p:anim calcmode="lin" valueType="num">
                                      <p:cBhvr additive="base">
                                        <p:cTn id="430" dur="3000" fill="hold"/>
                                        <p:tgtEl>
                                          <p:spTgt spid="62"/>
                                        </p:tgtEl>
                                        <p:attrNameLst>
                                          <p:attrName>ppt_x</p:attrName>
                                        </p:attrNameLst>
                                      </p:cBhvr>
                                      <p:tavLst>
                                        <p:tav tm="0">
                                          <p:val>
                                            <p:strVal val="#ppt_x"/>
                                          </p:val>
                                        </p:tav>
                                        <p:tav tm="100000">
                                          <p:val>
                                            <p:strVal val="#ppt_x"/>
                                          </p:val>
                                        </p:tav>
                                      </p:tavLst>
                                    </p:anim>
                                    <p:anim calcmode="lin" valueType="num">
                                      <p:cBhvr additive="base">
                                        <p:cTn id="431" dur="3000" fill="hold"/>
                                        <p:tgtEl>
                                          <p:spTgt spid="62"/>
                                        </p:tgtEl>
                                        <p:attrNameLst>
                                          <p:attrName>ppt_y</p:attrName>
                                        </p:attrNameLst>
                                      </p:cBhvr>
                                      <p:tavLst>
                                        <p:tav tm="0">
                                          <p:val>
                                            <p:strVal val="1+#ppt_h/2"/>
                                          </p:val>
                                        </p:tav>
                                        <p:tav tm="100000">
                                          <p:val>
                                            <p:strVal val="#ppt_y"/>
                                          </p:val>
                                        </p:tav>
                                      </p:tavLst>
                                    </p:anim>
                                  </p:childTnLst>
                                </p:cTn>
                              </p:par>
                              <p:par>
                                <p:cTn id="432" presetID="2" presetClass="entr" presetSubtype="4" fill="hold" grpId="1" nodeType="withEffect">
                                  <p:stCondLst>
                                    <p:cond delay="0"/>
                                  </p:stCondLst>
                                  <p:childTnLst>
                                    <p:set>
                                      <p:cBhvr>
                                        <p:cTn id="433" dur="1" fill="hold">
                                          <p:stCondLst>
                                            <p:cond delay="0"/>
                                          </p:stCondLst>
                                        </p:cTn>
                                        <p:tgtEl>
                                          <p:spTgt spid="63"/>
                                        </p:tgtEl>
                                        <p:attrNameLst>
                                          <p:attrName>style.visibility</p:attrName>
                                        </p:attrNameLst>
                                      </p:cBhvr>
                                      <p:to>
                                        <p:strVal val="visible"/>
                                      </p:to>
                                    </p:set>
                                    <p:anim calcmode="lin" valueType="num">
                                      <p:cBhvr additive="base">
                                        <p:cTn id="434" dur="3000" fill="hold"/>
                                        <p:tgtEl>
                                          <p:spTgt spid="63"/>
                                        </p:tgtEl>
                                        <p:attrNameLst>
                                          <p:attrName>ppt_x</p:attrName>
                                        </p:attrNameLst>
                                      </p:cBhvr>
                                      <p:tavLst>
                                        <p:tav tm="0">
                                          <p:val>
                                            <p:strVal val="#ppt_x"/>
                                          </p:val>
                                        </p:tav>
                                        <p:tav tm="100000">
                                          <p:val>
                                            <p:strVal val="#ppt_x"/>
                                          </p:val>
                                        </p:tav>
                                      </p:tavLst>
                                    </p:anim>
                                    <p:anim calcmode="lin" valueType="num">
                                      <p:cBhvr additive="base">
                                        <p:cTn id="435" dur="3000" fill="hold"/>
                                        <p:tgtEl>
                                          <p:spTgt spid="63"/>
                                        </p:tgtEl>
                                        <p:attrNameLst>
                                          <p:attrName>ppt_y</p:attrName>
                                        </p:attrNameLst>
                                      </p:cBhvr>
                                      <p:tavLst>
                                        <p:tav tm="0">
                                          <p:val>
                                            <p:strVal val="1+#ppt_h/2"/>
                                          </p:val>
                                        </p:tav>
                                        <p:tav tm="100000">
                                          <p:val>
                                            <p:strVal val="#ppt_y"/>
                                          </p:val>
                                        </p:tav>
                                      </p:tavLst>
                                    </p:anim>
                                  </p:childTnLst>
                                </p:cTn>
                              </p:par>
                              <p:par>
                                <p:cTn id="436" presetID="2" presetClass="entr" presetSubtype="4" fill="hold" grpId="1" nodeType="withEffect">
                                  <p:stCondLst>
                                    <p:cond delay="0"/>
                                  </p:stCondLst>
                                  <p:childTnLst>
                                    <p:set>
                                      <p:cBhvr>
                                        <p:cTn id="437" dur="1" fill="hold">
                                          <p:stCondLst>
                                            <p:cond delay="0"/>
                                          </p:stCondLst>
                                        </p:cTn>
                                        <p:tgtEl>
                                          <p:spTgt spid="64"/>
                                        </p:tgtEl>
                                        <p:attrNameLst>
                                          <p:attrName>style.visibility</p:attrName>
                                        </p:attrNameLst>
                                      </p:cBhvr>
                                      <p:to>
                                        <p:strVal val="visible"/>
                                      </p:to>
                                    </p:set>
                                    <p:anim calcmode="lin" valueType="num">
                                      <p:cBhvr additive="base">
                                        <p:cTn id="438" dur="3000" fill="hold"/>
                                        <p:tgtEl>
                                          <p:spTgt spid="64"/>
                                        </p:tgtEl>
                                        <p:attrNameLst>
                                          <p:attrName>ppt_x</p:attrName>
                                        </p:attrNameLst>
                                      </p:cBhvr>
                                      <p:tavLst>
                                        <p:tav tm="0">
                                          <p:val>
                                            <p:strVal val="#ppt_x"/>
                                          </p:val>
                                        </p:tav>
                                        <p:tav tm="100000">
                                          <p:val>
                                            <p:strVal val="#ppt_x"/>
                                          </p:val>
                                        </p:tav>
                                      </p:tavLst>
                                    </p:anim>
                                    <p:anim calcmode="lin" valueType="num">
                                      <p:cBhvr additive="base">
                                        <p:cTn id="439" dur="3000" fill="hold"/>
                                        <p:tgtEl>
                                          <p:spTgt spid="64"/>
                                        </p:tgtEl>
                                        <p:attrNameLst>
                                          <p:attrName>ppt_y</p:attrName>
                                        </p:attrNameLst>
                                      </p:cBhvr>
                                      <p:tavLst>
                                        <p:tav tm="0">
                                          <p:val>
                                            <p:strVal val="1+#ppt_h/2"/>
                                          </p:val>
                                        </p:tav>
                                        <p:tav tm="100000">
                                          <p:val>
                                            <p:strVal val="#ppt_y"/>
                                          </p:val>
                                        </p:tav>
                                      </p:tavLst>
                                    </p:anim>
                                  </p:childTnLst>
                                </p:cTn>
                              </p:par>
                              <p:par>
                                <p:cTn id="440" presetID="2" presetClass="entr" presetSubtype="4" fill="hold" grpId="1" nodeType="withEffect">
                                  <p:stCondLst>
                                    <p:cond delay="0"/>
                                  </p:stCondLst>
                                  <p:childTnLst>
                                    <p:set>
                                      <p:cBhvr>
                                        <p:cTn id="441" dur="1" fill="hold">
                                          <p:stCondLst>
                                            <p:cond delay="0"/>
                                          </p:stCondLst>
                                        </p:cTn>
                                        <p:tgtEl>
                                          <p:spTgt spid="65"/>
                                        </p:tgtEl>
                                        <p:attrNameLst>
                                          <p:attrName>style.visibility</p:attrName>
                                        </p:attrNameLst>
                                      </p:cBhvr>
                                      <p:to>
                                        <p:strVal val="visible"/>
                                      </p:to>
                                    </p:set>
                                    <p:anim calcmode="lin" valueType="num">
                                      <p:cBhvr additive="base">
                                        <p:cTn id="442" dur="3000" fill="hold"/>
                                        <p:tgtEl>
                                          <p:spTgt spid="65"/>
                                        </p:tgtEl>
                                        <p:attrNameLst>
                                          <p:attrName>ppt_x</p:attrName>
                                        </p:attrNameLst>
                                      </p:cBhvr>
                                      <p:tavLst>
                                        <p:tav tm="0">
                                          <p:val>
                                            <p:strVal val="#ppt_x"/>
                                          </p:val>
                                        </p:tav>
                                        <p:tav tm="100000">
                                          <p:val>
                                            <p:strVal val="#ppt_x"/>
                                          </p:val>
                                        </p:tav>
                                      </p:tavLst>
                                    </p:anim>
                                    <p:anim calcmode="lin" valueType="num">
                                      <p:cBhvr additive="base">
                                        <p:cTn id="443" dur="3000" fill="hold"/>
                                        <p:tgtEl>
                                          <p:spTgt spid="65"/>
                                        </p:tgtEl>
                                        <p:attrNameLst>
                                          <p:attrName>ppt_y</p:attrName>
                                        </p:attrNameLst>
                                      </p:cBhvr>
                                      <p:tavLst>
                                        <p:tav tm="0">
                                          <p:val>
                                            <p:strVal val="1+#ppt_h/2"/>
                                          </p:val>
                                        </p:tav>
                                        <p:tav tm="100000">
                                          <p:val>
                                            <p:strVal val="#ppt_y"/>
                                          </p:val>
                                        </p:tav>
                                      </p:tavLst>
                                    </p:anim>
                                  </p:childTnLst>
                                </p:cTn>
                              </p:par>
                              <p:par>
                                <p:cTn id="444" presetID="2" presetClass="entr" presetSubtype="4" fill="hold" grpId="1" nodeType="withEffect">
                                  <p:stCondLst>
                                    <p:cond delay="0"/>
                                  </p:stCondLst>
                                  <p:childTnLst>
                                    <p:set>
                                      <p:cBhvr>
                                        <p:cTn id="445" dur="1" fill="hold">
                                          <p:stCondLst>
                                            <p:cond delay="0"/>
                                          </p:stCondLst>
                                        </p:cTn>
                                        <p:tgtEl>
                                          <p:spTgt spid="66"/>
                                        </p:tgtEl>
                                        <p:attrNameLst>
                                          <p:attrName>style.visibility</p:attrName>
                                        </p:attrNameLst>
                                      </p:cBhvr>
                                      <p:to>
                                        <p:strVal val="visible"/>
                                      </p:to>
                                    </p:set>
                                    <p:anim calcmode="lin" valueType="num">
                                      <p:cBhvr additive="base">
                                        <p:cTn id="446" dur="3000" fill="hold"/>
                                        <p:tgtEl>
                                          <p:spTgt spid="66"/>
                                        </p:tgtEl>
                                        <p:attrNameLst>
                                          <p:attrName>ppt_x</p:attrName>
                                        </p:attrNameLst>
                                      </p:cBhvr>
                                      <p:tavLst>
                                        <p:tav tm="0">
                                          <p:val>
                                            <p:strVal val="#ppt_x"/>
                                          </p:val>
                                        </p:tav>
                                        <p:tav tm="100000">
                                          <p:val>
                                            <p:strVal val="#ppt_x"/>
                                          </p:val>
                                        </p:tav>
                                      </p:tavLst>
                                    </p:anim>
                                    <p:anim calcmode="lin" valueType="num">
                                      <p:cBhvr additive="base">
                                        <p:cTn id="447" dur="3000" fill="hold"/>
                                        <p:tgtEl>
                                          <p:spTgt spid="66"/>
                                        </p:tgtEl>
                                        <p:attrNameLst>
                                          <p:attrName>ppt_y</p:attrName>
                                        </p:attrNameLst>
                                      </p:cBhvr>
                                      <p:tavLst>
                                        <p:tav tm="0">
                                          <p:val>
                                            <p:strVal val="1+#ppt_h/2"/>
                                          </p:val>
                                        </p:tav>
                                        <p:tav tm="100000">
                                          <p:val>
                                            <p:strVal val="#ppt_y"/>
                                          </p:val>
                                        </p:tav>
                                      </p:tavLst>
                                    </p:anim>
                                  </p:childTnLst>
                                </p:cTn>
                              </p:par>
                              <p:par>
                                <p:cTn id="448" presetID="2" presetClass="entr" presetSubtype="4" fill="hold" grpId="1" nodeType="withEffect">
                                  <p:stCondLst>
                                    <p:cond delay="0"/>
                                  </p:stCondLst>
                                  <p:childTnLst>
                                    <p:set>
                                      <p:cBhvr>
                                        <p:cTn id="449" dur="1" fill="hold">
                                          <p:stCondLst>
                                            <p:cond delay="0"/>
                                          </p:stCondLst>
                                        </p:cTn>
                                        <p:tgtEl>
                                          <p:spTgt spid="67"/>
                                        </p:tgtEl>
                                        <p:attrNameLst>
                                          <p:attrName>style.visibility</p:attrName>
                                        </p:attrNameLst>
                                      </p:cBhvr>
                                      <p:to>
                                        <p:strVal val="visible"/>
                                      </p:to>
                                    </p:set>
                                    <p:anim calcmode="lin" valueType="num">
                                      <p:cBhvr additive="base">
                                        <p:cTn id="450" dur="3000" fill="hold"/>
                                        <p:tgtEl>
                                          <p:spTgt spid="67"/>
                                        </p:tgtEl>
                                        <p:attrNameLst>
                                          <p:attrName>ppt_x</p:attrName>
                                        </p:attrNameLst>
                                      </p:cBhvr>
                                      <p:tavLst>
                                        <p:tav tm="0">
                                          <p:val>
                                            <p:strVal val="#ppt_x"/>
                                          </p:val>
                                        </p:tav>
                                        <p:tav tm="100000">
                                          <p:val>
                                            <p:strVal val="#ppt_x"/>
                                          </p:val>
                                        </p:tav>
                                      </p:tavLst>
                                    </p:anim>
                                    <p:anim calcmode="lin" valueType="num">
                                      <p:cBhvr additive="base">
                                        <p:cTn id="451" dur="3000" fill="hold"/>
                                        <p:tgtEl>
                                          <p:spTgt spid="67"/>
                                        </p:tgtEl>
                                        <p:attrNameLst>
                                          <p:attrName>ppt_y</p:attrName>
                                        </p:attrNameLst>
                                      </p:cBhvr>
                                      <p:tavLst>
                                        <p:tav tm="0">
                                          <p:val>
                                            <p:strVal val="1+#ppt_h/2"/>
                                          </p:val>
                                        </p:tav>
                                        <p:tav tm="100000">
                                          <p:val>
                                            <p:strVal val="#ppt_y"/>
                                          </p:val>
                                        </p:tav>
                                      </p:tavLst>
                                    </p:anim>
                                  </p:childTnLst>
                                </p:cTn>
                              </p:par>
                              <p:par>
                                <p:cTn id="452" presetID="2" presetClass="entr" presetSubtype="4" fill="hold" grpId="1" nodeType="withEffect">
                                  <p:stCondLst>
                                    <p:cond delay="0"/>
                                  </p:stCondLst>
                                  <p:childTnLst>
                                    <p:set>
                                      <p:cBhvr>
                                        <p:cTn id="453" dur="1" fill="hold">
                                          <p:stCondLst>
                                            <p:cond delay="0"/>
                                          </p:stCondLst>
                                        </p:cTn>
                                        <p:tgtEl>
                                          <p:spTgt spid="68"/>
                                        </p:tgtEl>
                                        <p:attrNameLst>
                                          <p:attrName>style.visibility</p:attrName>
                                        </p:attrNameLst>
                                      </p:cBhvr>
                                      <p:to>
                                        <p:strVal val="visible"/>
                                      </p:to>
                                    </p:set>
                                    <p:anim calcmode="lin" valueType="num">
                                      <p:cBhvr additive="base">
                                        <p:cTn id="454" dur="3000" fill="hold"/>
                                        <p:tgtEl>
                                          <p:spTgt spid="68"/>
                                        </p:tgtEl>
                                        <p:attrNameLst>
                                          <p:attrName>ppt_x</p:attrName>
                                        </p:attrNameLst>
                                      </p:cBhvr>
                                      <p:tavLst>
                                        <p:tav tm="0">
                                          <p:val>
                                            <p:strVal val="#ppt_x"/>
                                          </p:val>
                                        </p:tav>
                                        <p:tav tm="100000">
                                          <p:val>
                                            <p:strVal val="#ppt_x"/>
                                          </p:val>
                                        </p:tav>
                                      </p:tavLst>
                                    </p:anim>
                                    <p:anim calcmode="lin" valueType="num">
                                      <p:cBhvr additive="base">
                                        <p:cTn id="455" dur="3000" fill="hold"/>
                                        <p:tgtEl>
                                          <p:spTgt spid="68"/>
                                        </p:tgtEl>
                                        <p:attrNameLst>
                                          <p:attrName>ppt_y</p:attrName>
                                        </p:attrNameLst>
                                      </p:cBhvr>
                                      <p:tavLst>
                                        <p:tav tm="0">
                                          <p:val>
                                            <p:strVal val="1+#ppt_h/2"/>
                                          </p:val>
                                        </p:tav>
                                        <p:tav tm="100000">
                                          <p:val>
                                            <p:strVal val="#ppt_y"/>
                                          </p:val>
                                        </p:tav>
                                      </p:tavLst>
                                    </p:anim>
                                  </p:childTnLst>
                                </p:cTn>
                              </p:par>
                              <p:par>
                                <p:cTn id="456" presetID="2" presetClass="entr" presetSubtype="4" fill="hold" grpId="1" nodeType="withEffect">
                                  <p:stCondLst>
                                    <p:cond delay="0"/>
                                  </p:stCondLst>
                                  <p:childTnLst>
                                    <p:set>
                                      <p:cBhvr>
                                        <p:cTn id="457" dur="1" fill="hold">
                                          <p:stCondLst>
                                            <p:cond delay="0"/>
                                          </p:stCondLst>
                                        </p:cTn>
                                        <p:tgtEl>
                                          <p:spTgt spid="69"/>
                                        </p:tgtEl>
                                        <p:attrNameLst>
                                          <p:attrName>style.visibility</p:attrName>
                                        </p:attrNameLst>
                                      </p:cBhvr>
                                      <p:to>
                                        <p:strVal val="visible"/>
                                      </p:to>
                                    </p:set>
                                    <p:anim calcmode="lin" valueType="num">
                                      <p:cBhvr additive="base">
                                        <p:cTn id="458" dur="3000" fill="hold"/>
                                        <p:tgtEl>
                                          <p:spTgt spid="69"/>
                                        </p:tgtEl>
                                        <p:attrNameLst>
                                          <p:attrName>ppt_x</p:attrName>
                                        </p:attrNameLst>
                                      </p:cBhvr>
                                      <p:tavLst>
                                        <p:tav tm="0">
                                          <p:val>
                                            <p:strVal val="#ppt_x"/>
                                          </p:val>
                                        </p:tav>
                                        <p:tav tm="100000">
                                          <p:val>
                                            <p:strVal val="#ppt_x"/>
                                          </p:val>
                                        </p:tav>
                                      </p:tavLst>
                                    </p:anim>
                                    <p:anim calcmode="lin" valueType="num">
                                      <p:cBhvr additive="base">
                                        <p:cTn id="459" dur="3000" fill="hold"/>
                                        <p:tgtEl>
                                          <p:spTgt spid="69"/>
                                        </p:tgtEl>
                                        <p:attrNameLst>
                                          <p:attrName>ppt_y</p:attrName>
                                        </p:attrNameLst>
                                      </p:cBhvr>
                                      <p:tavLst>
                                        <p:tav tm="0">
                                          <p:val>
                                            <p:strVal val="1+#ppt_h/2"/>
                                          </p:val>
                                        </p:tav>
                                        <p:tav tm="100000">
                                          <p:val>
                                            <p:strVal val="#ppt_y"/>
                                          </p:val>
                                        </p:tav>
                                      </p:tavLst>
                                    </p:anim>
                                  </p:childTnLst>
                                </p:cTn>
                              </p:par>
                              <p:par>
                                <p:cTn id="460" presetID="2" presetClass="entr" presetSubtype="4" fill="hold" grpId="1" nodeType="withEffect">
                                  <p:stCondLst>
                                    <p:cond delay="0"/>
                                  </p:stCondLst>
                                  <p:childTnLst>
                                    <p:set>
                                      <p:cBhvr>
                                        <p:cTn id="461" dur="1" fill="hold">
                                          <p:stCondLst>
                                            <p:cond delay="0"/>
                                          </p:stCondLst>
                                        </p:cTn>
                                        <p:tgtEl>
                                          <p:spTgt spid="70"/>
                                        </p:tgtEl>
                                        <p:attrNameLst>
                                          <p:attrName>style.visibility</p:attrName>
                                        </p:attrNameLst>
                                      </p:cBhvr>
                                      <p:to>
                                        <p:strVal val="visible"/>
                                      </p:to>
                                    </p:set>
                                    <p:anim calcmode="lin" valueType="num">
                                      <p:cBhvr additive="base">
                                        <p:cTn id="462" dur="3000" fill="hold"/>
                                        <p:tgtEl>
                                          <p:spTgt spid="70"/>
                                        </p:tgtEl>
                                        <p:attrNameLst>
                                          <p:attrName>ppt_x</p:attrName>
                                        </p:attrNameLst>
                                      </p:cBhvr>
                                      <p:tavLst>
                                        <p:tav tm="0">
                                          <p:val>
                                            <p:strVal val="#ppt_x"/>
                                          </p:val>
                                        </p:tav>
                                        <p:tav tm="100000">
                                          <p:val>
                                            <p:strVal val="#ppt_x"/>
                                          </p:val>
                                        </p:tav>
                                      </p:tavLst>
                                    </p:anim>
                                    <p:anim calcmode="lin" valueType="num">
                                      <p:cBhvr additive="base">
                                        <p:cTn id="463" dur="3000" fill="hold"/>
                                        <p:tgtEl>
                                          <p:spTgt spid="70"/>
                                        </p:tgtEl>
                                        <p:attrNameLst>
                                          <p:attrName>ppt_y</p:attrName>
                                        </p:attrNameLst>
                                      </p:cBhvr>
                                      <p:tavLst>
                                        <p:tav tm="0">
                                          <p:val>
                                            <p:strVal val="1+#ppt_h/2"/>
                                          </p:val>
                                        </p:tav>
                                        <p:tav tm="100000">
                                          <p:val>
                                            <p:strVal val="#ppt_y"/>
                                          </p:val>
                                        </p:tav>
                                      </p:tavLst>
                                    </p:anim>
                                  </p:childTnLst>
                                </p:cTn>
                              </p:par>
                              <p:par>
                                <p:cTn id="464" presetID="2" presetClass="entr" presetSubtype="4" fill="hold" grpId="1" nodeType="withEffect">
                                  <p:stCondLst>
                                    <p:cond delay="0"/>
                                  </p:stCondLst>
                                  <p:childTnLst>
                                    <p:set>
                                      <p:cBhvr>
                                        <p:cTn id="465" dur="1" fill="hold">
                                          <p:stCondLst>
                                            <p:cond delay="0"/>
                                          </p:stCondLst>
                                        </p:cTn>
                                        <p:tgtEl>
                                          <p:spTgt spid="71"/>
                                        </p:tgtEl>
                                        <p:attrNameLst>
                                          <p:attrName>style.visibility</p:attrName>
                                        </p:attrNameLst>
                                      </p:cBhvr>
                                      <p:to>
                                        <p:strVal val="visible"/>
                                      </p:to>
                                    </p:set>
                                    <p:anim calcmode="lin" valueType="num">
                                      <p:cBhvr additive="base">
                                        <p:cTn id="466" dur="3000" fill="hold"/>
                                        <p:tgtEl>
                                          <p:spTgt spid="71"/>
                                        </p:tgtEl>
                                        <p:attrNameLst>
                                          <p:attrName>ppt_x</p:attrName>
                                        </p:attrNameLst>
                                      </p:cBhvr>
                                      <p:tavLst>
                                        <p:tav tm="0">
                                          <p:val>
                                            <p:strVal val="#ppt_x"/>
                                          </p:val>
                                        </p:tav>
                                        <p:tav tm="100000">
                                          <p:val>
                                            <p:strVal val="#ppt_x"/>
                                          </p:val>
                                        </p:tav>
                                      </p:tavLst>
                                    </p:anim>
                                    <p:anim calcmode="lin" valueType="num">
                                      <p:cBhvr additive="base">
                                        <p:cTn id="467" dur="3000" fill="hold"/>
                                        <p:tgtEl>
                                          <p:spTgt spid="71"/>
                                        </p:tgtEl>
                                        <p:attrNameLst>
                                          <p:attrName>ppt_y</p:attrName>
                                        </p:attrNameLst>
                                      </p:cBhvr>
                                      <p:tavLst>
                                        <p:tav tm="0">
                                          <p:val>
                                            <p:strVal val="1+#ppt_h/2"/>
                                          </p:val>
                                        </p:tav>
                                        <p:tav tm="100000">
                                          <p:val>
                                            <p:strVal val="#ppt_y"/>
                                          </p:val>
                                        </p:tav>
                                      </p:tavLst>
                                    </p:anim>
                                  </p:childTnLst>
                                </p:cTn>
                              </p:par>
                              <p:par>
                                <p:cTn id="468" presetID="2" presetClass="entr" presetSubtype="4" fill="hold" grpId="1" nodeType="withEffect">
                                  <p:stCondLst>
                                    <p:cond delay="0"/>
                                  </p:stCondLst>
                                  <p:childTnLst>
                                    <p:set>
                                      <p:cBhvr>
                                        <p:cTn id="469" dur="1" fill="hold">
                                          <p:stCondLst>
                                            <p:cond delay="0"/>
                                          </p:stCondLst>
                                        </p:cTn>
                                        <p:tgtEl>
                                          <p:spTgt spid="72"/>
                                        </p:tgtEl>
                                        <p:attrNameLst>
                                          <p:attrName>style.visibility</p:attrName>
                                        </p:attrNameLst>
                                      </p:cBhvr>
                                      <p:to>
                                        <p:strVal val="visible"/>
                                      </p:to>
                                    </p:set>
                                    <p:anim calcmode="lin" valueType="num">
                                      <p:cBhvr additive="base">
                                        <p:cTn id="470" dur="3000" fill="hold"/>
                                        <p:tgtEl>
                                          <p:spTgt spid="72"/>
                                        </p:tgtEl>
                                        <p:attrNameLst>
                                          <p:attrName>ppt_x</p:attrName>
                                        </p:attrNameLst>
                                      </p:cBhvr>
                                      <p:tavLst>
                                        <p:tav tm="0">
                                          <p:val>
                                            <p:strVal val="#ppt_x"/>
                                          </p:val>
                                        </p:tav>
                                        <p:tav tm="100000">
                                          <p:val>
                                            <p:strVal val="#ppt_x"/>
                                          </p:val>
                                        </p:tav>
                                      </p:tavLst>
                                    </p:anim>
                                    <p:anim calcmode="lin" valueType="num">
                                      <p:cBhvr additive="base">
                                        <p:cTn id="471" dur="3000" fill="hold"/>
                                        <p:tgtEl>
                                          <p:spTgt spid="72"/>
                                        </p:tgtEl>
                                        <p:attrNameLst>
                                          <p:attrName>ppt_y</p:attrName>
                                        </p:attrNameLst>
                                      </p:cBhvr>
                                      <p:tavLst>
                                        <p:tav tm="0">
                                          <p:val>
                                            <p:strVal val="1+#ppt_h/2"/>
                                          </p:val>
                                        </p:tav>
                                        <p:tav tm="100000">
                                          <p:val>
                                            <p:strVal val="#ppt_y"/>
                                          </p:val>
                                        </p:tav>
                                      </p:tavLst>
                                    </p:anim>
                                  </p:childTnLst>
                                </p:cTn>
                              </p:par>
                              <p:par>
                                <p:cTn id="472" presetID="2" presetClass="entr" presetSubtype="4" fill="hold" grpId="1" nodeType="withEffect">
                                  <p:stCondLst>
                                    <p:cond delay="0"/>
                                  </p:stCondLst>
                                  <p:childTnLst>
                                    <p:set>
                                      <p:cBhvr>
                                        <p:cTn id="473" dur="1" fill="hold">
                                          <p:stCondLst>
                                            <p:cond delay="0"/>
                                          </p:stCondLst>
                                        </p:cTn>
                                        <p:tgtEl>
                                          <p:spTgt spid="73"/>
                                        </p:tgtEl>
                                        <p:attrNameLst>
                                          <p:attrName>style.visibility</p:attrName>
                                        </p:attrNameLst>
                                      </p:cBhvr>
                                      <p:to>
                                        <p:strVal val="visible"/>
                                      </p:to>
                                    </p:set>
                                    <p:anim calcmode="lin" valueType="num">
                                      <p:cBhvr additive="base">
                                        <p:cTn id="474" dur="3000" fill="hold"/>
                                        <p:tgtEl>
                                          <p:spTgt spid="73"/>
                                        </p:tgtEl>
                                        <p:attrNameLst>
                                          <p:attrName>ppt_x</p:attrName>
                                        </p:attrNameLst>
                                      </p:cBhvr>
                                      <p:tavLst>
                                        <p:tav tm="0">
                                          <p:val>
                                            <p:strVal val="#ppt_x"/>
                                          </p:val>
                                        </p:tav>
                                        <p:tav tm="100000">
                                          <p:val>
                                            <p:strVal val="#ppt_x"/>
                                          </p:val>
                                        </p:tav>
                                      </p:tavLst>
                                    </p:anim>
                                    <p:anim calcmode="lin" valueType="num">
                                      <p:cBhvr additive="base">
                                        <p:cTn id="475" dur="3000" fill="hold"/>
                                        <p:tgtEl>
                                          <p:spTgt spid="73"/>
                                        </p:tgtEl>
                                        <p:attrNameLst>
                                          <p:attrName>ppt_y</p:attrName>
                                        </p:attrNameLst>
                                      </p:cBhvr>
                                      <p:tavLst>
                                        <p:tav tm="0">
                                          <p:val>
                                            <p:strVal val="1+#ppt_h/2"/>
                                          </p:val>
                                        </p:tav>
                                        <p:tav tm="100000">
                                          <p:val>
                                            <p:strVal val="#ppt_y"/>
                                          </p:val>
                                        </p:tav>
                                      </p:tavLst>
                                    </p:anim>
                                  </p:childTnLst>
                                </p:cTn>
                              </p:par>
                              <p:par>
                                <p:cTn id="476" presetID="2" presetClass="entr" presetSubtype="4" fill="hold" grpId="1" nodeType="withEffect">
                                  <p:stCondLst>
                                    <p:cond delay="0"/>
                                  </p:stCondLst>
                                  <p:childTnLst>
                                    <p:set>
                                      <p:cBhvr>
                                        <p:cTn id="477" dur="1" fill="hold">
                                          <p:stCondLst>
                                            <p:cond delay="0"/>
                                          </p:stCondLst>
                                        </p:cTn>
                                        <p:tgtEl>
                                          <p:spTgt spid="74"/>
                                        </p:tgtEl>
                                        <p:attrNameLst>
                                          <p:attrName>style.visibility</p:attrName>
                                        </p:attrNameLst>
                                      </p:cBhvr>
                                      <p:to>
                                        <p:strVal val="visible"/>
                                      </p:to>
                                    </p:set>
                                    <p:anim calcmode="lin" valueType="num">
                                      <p:cBhvr additive="base">
                                        <p:cTn id="478" dur="3000" fill="hold"/>
                                        <p:tgtEl>
                                          <p:spTgt spid="74"/>
                                        </p:tgtEl>
                                        <p:attrNameLst>
                                          <p:attrName>ppt_x</p:attrName>
                                        </p:attrNameLst>
                                      </p:cBhvr>
                                      <p:tavLst>
                                        <p:tav tm="0">
                                          <p:val>
                                            <p:strVal val="#ppt_x"/>
                                          </p:val>
                                        </p:tav>
                                        <p:tav tm="100000">
                                          <p:val>
                                            <p:strVal val="#ppt_x"/>
                                          </p:val>
                                        </p:tav>
                                      </p:tavLst>
                                    </p:anim>
                                    <p:anim calcmode="lin" valueType="num">
                                      <p:cBhvr additive="base">
                                        <p:cTn id="479" dur="3000" fill="hold"/>
                                        <p:tgtEl>
                                          <p:spTgt spid="74"/>
                                        </p:tgtEl>
                                        <p:attrNameLst>
                                          <p:attrName>ppt_y</p:attrName>
                                        </p:attrNameLst>
                                      </p:cBhvr>
                                      <p:tavLst>
                                        <p:tav tm="0">
                                          <p:val>
                                            <p:strVal val="1+#ppt_h/2"/>
                                          </p:val>
                                        </p:tav>
                                        <p:tav tm="100000">
                                          <p:val>
                                            <p:strVal val="#ppt_y"/>
                                          </p:val>
                                        </p:tav>
                                      </p:tavLst>
                                    </p:anim>
                                  </p:childTnLst>
                                </p:cTn>
                              </p:par>
                              <p:par>
                                <p:cTn id="480" presetID="2" presetClass="entr" presetSubtype="4" fill="hold" grpId="1" nodeType="withEffect">
                                  <p:stCondLst>
                                    <p:cond delay="0"/>
                                  </p:stCondLst>
                                  <p:childTnLst>
                                    <p:set>
                                      <p:cBhvr>
                                        <p:cTn id="481" dur="1" fill="hold">
                                          <p:stCondLst>
                                            <p:cond delay="0"/>
                                          </p:stCondLst>
                                        </p:cTn>
                                        <p:tgtEl>
                                          <p:spTgt spid="75"/>
                                        </p:tgtEl>
                                        <p:attrNameLst>
                                          <p:attrName>style.visibility</p:attrName>
                                        </p:attrNameLst>
                                      </p:cBhvr>
                                      <p:to>
                                        <p:strVal val="visible"/>
                                      </p:to>
                                    </p:set>
                                    <p:anim calcmode="lin" valueType="num">
                                      <p:cBhvr additive="base">
                                        <p:cTn id="482" dur="3000" fill="hold"/>
                                        <p:tgtEl>
                                          <p:spTgt spid="75"/>
                                        </p:tgtEl>
                                        <p:attrNameLst>
                                          <p:attrName>ppt_x</p:attrName>
                                        </p:attrNameLst>
                                      </p:cBhvr>
                                      <p:tavLst>
                                        <p:tav tm="0">
                                          <p:val>
                                            <p:strVal val="#ppt_x"/>
                                          </p:val>
                                        </p:tav>
                                        <p:tav tm="100000">
                                          <p:val>
                                            <p:strVal val="#ppt_x"/>
                                          </p:val>
                                        </p:tav>
                                      </p:tavLst>
                                    </p:anim>
                                    <p:anim calcmode="lin" valueType="num">
                                      <p:cBhvr additive="base">
                                        <p:cTn id="483" dur="3000" fill="hold"/>
                                        <p:tgtEl>
                                          <p:spTgt spid="75"/>
                                        </p:tgtEl>
                                        <p:attrNameLst>
                                          <p:attrName>ppt_y</p:attrName>
                                        </p:attrNameLst>
                                      </p:cBhvr>
                                      <p:tavLst>
                                        <p:tav tm="0">
                                          <p:val>
                                            <p:strVal val="1+#ppt_h/2"/>
                                          </p:val>
                                        </p:tav>
                                        <p:tav tm="100000">
                                          <p:val>
                                            <p:strVal val="#ppt_y"/>
                                          </p:val>
                                        </p:tav>
                                      </p:tavLst>
                                    </p:anim>
                                  </p:childTnLst>
                                </p:cTn>
                              </p:par>
                              <p:par>
                                <p:cTn id="484" presetID="2" presetClass="entr" presetSubtype="4" fill="hold" grpId="1" nodeType="withEffect">
                                  <p:stCondLst>
                                    <p:cond delay="0"/>
                                  </p:stCondLst>
                                  <p:childTnLst>
                                    <p:set>
                                      <p:cBhvr>
                                        <p:cTn id="485" dur="1" fill="hold">
                                          <p:stCondLst>
                                            <p:cond delay="0"/>
                                          </p:stCondLst>
                                        </p:cTn>
                                        <p:tgtEl>
                                          <p:spTgt spid="76"/>
                                        </p:tgtEl>
                                        <p:attrNameLst>
                                          <p:attrName>style.visibility</p:attrName>
                                        </p:attrNameLst>
                                      </p:cBhvr>
                                      <p:to>
                                        <p:strVal val="visible"/>
                                      </p:to>
                                    </p:set>
                                    <p:anim calcmode="lin" valueType="num">
                                      <p:cBhvr additive="base">
                                        <p:cTn id="486" dur="3000" fill="hold"/>
                                        <p:tgtEl>
                                          <p:spTgt spid="76"/>
                                        </p:tgtEl>
                                        <p:attrNameLst>
                                          <p:attrName>ppt_x</p:attrName>
                                        </p:attrNameLst>
                                      </p:cBhvr>
                                      <p:tavLst>
                                        <p:tav tm="0">
                                          <p:val>
                                            <p:strVal val="#ppt_x"/>
                                          </p:val>
                                        </p:tav>
                                        <p:tav tm="100000">
                                          <p:val>
                                            <p:strVal val="#ppt_x"/>
                                          </p:val>
                                        </p:tav>
                                      </p:tavLst>
                                    </p:anim>
                                    <p:anim calcmode="lin" valueType="num">
                                      <p:cBhvr additive="base">
                                        <p:cTn id="487" dur="3000" fill="hold"/>
                                        <p:tgtEl>
                                          <p:spTgt spid="76"/>
                                        </p:tgtEl>
                                        <p:attrNameLst>
                                          <p:attrName>ppt_y</p:attrName>
                                        </p:attrNameLst>
                                      </p:cBhvr>
                                      <p:tavLst>
                                        <p:tav tm="0">
                                          <p:val>
                                            <p:strVal val="1+#ppt_h/2"/>
                                          </p:val>
                                        </p:tav>
                                        <p:tav tm="100000">
                                          <p:val>
                                            <p:strVal val="#ppt_y"/>
                                          </p:val>
                                        </p:tav>
                                      </p:tavLst>
                                    </p:anim>
                                  </p:childTnLst>
                                </p:cTn>
                              </p:par>
                              <p:par>
                                <p:cTn id="488" presetID="2" presetClass="entr" presetSubtype="4" fill="hold" grpId="1" nodeType="withEffect">
                                  <p:stCondLst>
                                    <p:cond delay="0"/>
                                  </p:stCondLst>
                                  <p:childTnLst>
                                    <p:set>
                                      <p:cBhvr>
                                        <p:cTn id="489" dur="1" fill="hold">
                                          <p:stCondLst>
                                            <p:cond delay="0"/>
                                          </p:stCondLst>
                                        </p:cTn>
                                        <p:tgtEl>
                                          <p:spTgt spid="6"/>
                                        </p:tgtEl>
                                        <p:attrNameLst>
                                          <p:attrName>style.visibility</p:attrName>
                                        </p:attrNameLst>
                                      </p:cBhvr>
                                      <p:to>
                                        <p:strVal val="visible"/>
                                      </p:to>
                                    </p:set>
                                    <p:anim calcmode="lin" valueType="num">
                                      <p:cBhvr additive="base">
                                        <p:cTn id="490" dur="3000" fill="hold"/>
                                        <p:tgtEl>
                                          <p:spTgt spid="6"/>
                                        </p:tgtEl>
                                        <p:attrNameLst>
                                          <p:attrName>ppt_x</p:attrName>
                                        </p:attrNameLst>
                                      </p:cBhvr>
                                      <p:tavLst>
                                        <p:tav tm="0">
                                          <p:val>
                                            <p:strVal val="#ppt_x"/>
                                          </p:val>
                                        </p:tav>
                                        <p:tav tm="100000">
                                          <p:val>
                                            <p:strVal val="#ppt_x"/>
                                          </p:val>
                                        </p:tav>
                                      </p:tavLst>
                                    </p:anim>
                                    <p:anim calcmode="lin" valueType="num">
                                      <p:cBhvr additive="base">
                                        <p:cTn id="491" dur="3000" fill="hold"/>
                                        <p:tgtEl>
                                          <p:spTgt spid="6"/>
                                        </p:tgtEl>
                                        <p:attrNameLst>
                                          <p:attrName>ppt_y</p:attrName>
                                        </p:attrNameLst>
                                      </p:cBhvr>
                                      <p:tavLst>
                                        <p:tav tm="0">
                                          <p:val>
                                            <p:strVal val="1+#ppt_h/2"/>
                                          </p:val>
                                        </p:tav>
                                        <p:tav tm="100000">
                                          <p:val>
                                            <p:strVal val="#ppt_y"/>
                                          </p:val>
                                        </p:tav>
                                      </p:tavLst>
                                    </p:anim>
                                  </p:childTnLst>
                                </p:cTn>
                              </p:par>
                              <p:par>
                                <p:cTn id="492" presetID="2" presetClass="entr" presetSubtype="4" fill="hold" grpId="1" nodeType="withEffect">
                                  <p:stCondLst>
                                    <p:cond delay="0"/>
                                  </p:stCondLst>
                                  <p:childTnLst>
                                    <p:set>
                                      <p:cBhvr>
                                        <p:cTn id="493" dur="1" fill="hold">
                                          <p:stCondLst>
                                            <p:cond delay="0"/>
                                          </p:stCondLst>
                                        </p:cTn>
                                        <p:tgtEl>
                                          <p:spTgt spid="30"/>
                                        </p:tgtEl>
                                        <p:attrNameLst>
                                          <p:attrName>style.visibility</p:attrName>
                                        </p:attrNameLst>
                                      </p:cBhvr>
                                      <p:to>
                                        <p:strVal val="visible"/>
                                      </p:to>
                                    </p:set>
                                    <p:anim calcmode="lin" valueType="num">
                                      <p:cBhvr additive="base">
                                        <p:cTn id="494" dur="3000" fill="hold"/>
                                        <p:tgtEl>
                                          <p:spTgt spid="30"/>
                                        </p:tgtEl>
                                        <p:attrNameLst>
                                          <p:attrName>ppt_x</p:attrName>
                                        </p:attrNameLst>
                                      </p:cBhvr>
                                      <p:tavLst>
                                        <p:tav tm="0">
                                          <p:val>
                                            <p:strVal val="#ppt_x"/>
                                          </p:val>
                                        </p:tav>
                                        <p:tav tm="100000">
                                          <p:val>
                                            <p:strVal val="#ppt_x"/>
                                          </p:val>
                                        </p:tav>
                                      </p:tavLst>
                                    </p:anim>
                                    <p:anim calcmode="lin" valueType="num">
                                      <p:cBhvr additive="base">
                                        <p:cTn id="495" dur="3000" fill="hold"/>
                                        <p:tgtEl>
                                          <p:spTgt spid="30"/>
                                        </p:tgtEl>
                                        <p:attrNameLst>
                                          <p:attrName>ppt_y</p:attrName>
                                        </p:attrNameLst>
                                      </p:cBhvr>
                                      <p:tavLst>
                                        <p:tav tm="0">
                                          <p:val>
                                            <p:strVal val="1+#ppt_h/2"/>
                                          </p:val>
                                        </p:tav>
                                        <p:tav tm="100000">
                                          <p:val>
                                            <p:strVal val="#ppt_y"/>
                                          </p:val>
                                        </p:tav>
                                      </p:tavLst>
                                    </p:anim>
                                  </p:childTnLst>
                                </p:cTn>
                              </p:par>
                              <p:par>
                                <p:cTn id="496" presetID="2" presetClass="entr" presetSubtype="4" fill="hold" grpId="1" nodeType="withEffect">
                                  <p:stCondLst>
                                    <p:cond delay="0"/>
                                  </p:stCondLst>
                                  <p:childTnLst>
                                    <p:set>
                                      <p:cBhvr>
                                        <p:cTn id="497" dur="1" fill="hold">
                                          <p:stCondLst>
                                            <p:cond delay="0"/>
                                          </p:stCondLst>
                                        </p:cTn>
                                        <p:tgtEl>
                                          <p:spTgt spid="31"/>
                                        </p:tgtEl>
                                        <p:attrNameLst>
                                          <p:attrName>style.visibility</p:attrName>
                                        </p:attrNameLst>
                                      </p:cBhvr>
                                      <p:to>
                                        <p:strVal val="visible"/>
                                      </p:to>
                                    </p:set>
                                    <p:anim calcmode="lin" valueType="num">
                                      <p:cBhvr additive="base">
                                        <p:cTn id="498" dur="3000" fill="hold"/>
                                        <p:tgtEl>
                                          <p:spTgt spid="31"/>
                                        </p:tgtEl>
                                        <p:attrNameLst>
                                          <p:attrName>ppt_x</p:attrName>
                                        </p:attrNameLst>
                                      </p:cBhvr>
                                      <p:tavLst>
                                        <p:tav tm="0">
                                          <p:val>
                                            <p:strVal val="#ppt_x"/>
                                          </p:val>
                                        </p:tav>
                                        <p:tav tm="100000">
                                          <p:val>
                                            <p:strVal val="#ppt_x"/>
                                          </p:val>
                                        </p:tav>
                                      </p:tavLst>
                                    </p:anim>
                                    <p:anim calcmode="lin" valueType="num">
                                      <p:cBhvr additive="base">
                                        <p:cTn id="499" dur="3000" fill="hold"/>
                                        <p:tgtEl>
                                          <p:spTgt spid="31"/>
                                        </p:tgtEl>
                                        <p:attrNameLst>
                                          <p:attrName>ppt_y</p:attrName>
                                        </p:attrNameLst>
                                      </p:cBhvr>
                                      <p:tavLst>
                                        <p:tav tm="0">
                                          <p:val>
                                            <p:strVal val="1+#ppt_h/2"/>
                                          </p:val>
                                        </p:tav>
                                        <p:tav tm="100000">
                                          <p:val>
                                            <p:strVal val="#ppt_y"/>
                                          </p:val>
                                        </p:tav>
                                      </p:tavLst>
                                    </p:anim>
                                  </p:childTnLst>
                                </p:cTn>
                              </p:par>
                              <p:par>
                                <p:cTn id="500" presetID="2" presetClass="entr" presetSubtype="4" fill="hold" grpId="1" nodeType="withEffect">
                                  <p:stCondLst>
                                    <p:cond delay="0"/>
                                  </p:stCondLst>
                                  <p:childTnLst>
                                    <p:set>
                                      <p:cBhvr>
                                        <p:cTn id="501" dur="1" fill="hold">
                                          <p:stCondLst>
                                            <p:cond delay="0"/>
                                          </p:stCondLst>
                                        </p:cTn>
                                        <p:tgtEl>
                                          <p:spTgt spid="32"/>
                                        </p:tgtEl>
                                        <p:attrNameLst>
                                          <p:attrName>style.visibility</p:attrName>
                                        </p:attrNameLst>
                                      </p:cBhvr>
                                      <p:to>
                                        <p:strVal val="visible"/>
                                      </p:to>
                                    </p:set>
                                    <p:anim calcmode="lin" valueType="num">
                                      <p:cBhvr additive="base">
                                        <p:cTn id="502" dur="3000" fill="hold"/>
                                        <p:tgtEl>
                                          <p:spTgt spid="32"/>
                                        </p:tgtEl>
                                        <p:attrNameLst>
                                          <p:attrName>ppt_x</p:attrName>
                                        </p:attrNameLst>
                                      </p:cBhvr>
                                      <p:tavLst>
                                        <p:tav tm="0">
                                          <p:val>
                                            <p:strVal val="#ppt_x"/>
                                          </p:val>
                                        </p:tav>
                                        <p:tav tm="100000">
                                          <p:val>
                                            <p:strVal val="#ppt_x"/>
                                          </p:val>
                                        </p:tav>
                                      </p:tavLst>
                                    </p:anim>
                                    <p:anim calcmode="lin" valueType="num">
                                      <p:cBhvr additive="base">
                                        <p:cTn id="503" dur="3000" fill="hold"/>
                                        <p:tgtEl>
                                          <p:spTgt spid="32"/>
                                        </p:tgtEl>
                                        <p:attrNameLst>
                                          <p:attrName>ppt_y</p:attrName>
                                        </p:attrNameLst>
                                      </p:cBhvr>
                                      <p:tavLst>
                                        <p:tav tm="0">
                                          <p:val>
                                            <p:strVal val="1+#ppt_h/2"/>
                                          </p:val>
                                        </p:tav>
                                        <p:tav tm="100000">
                                          <p:val>
                                            <p:strVal val="#ppt_y"/>
                                          </p:val>
                                        </p:tav>
                                      </p:tavLst>
                                    </p:anim>
                                  </p:childTnLst>
                                </p:cTn>
                              </p:par>
                              <p:par>
                                <p:cTn id="504" presetID="2" presetClass="entr" presetSubtype="4" fill="hold" grpId="1" nodeType="withEffect">
                                  <p:stCondLst>
                                    <p:cond delay="0"/>
                                  </p:stCondLst>
                                  <p:childTnLst>
                                    <p:set>
                                      <p:cBhvr>
                                        <p:cTn id="505" dur="1" fill="hold">
                                          <p:stCondLst>
                                            <p:cond delay="0"/>
                                          </p:stCondLst>
                                        </p:cTn>
                                        <p:tgtEl>
                                          <p:spTgt spid="33"/>
                                        </p:tgtEl>
                                        <p:attrNameLst>
                                          <p:attrName>style.visibility</p:attrName>
                                        </p:attrNameLst>
                                      </p:cBhvr>
                                      <p:to>
                                        <p:strVal val="visible"/>
                                      </p:to>
                                    </p:set>
                                    <p:anim calcmode="lin" valueType="num">
                                      <p:cBhvr additive="base">
                                        <p:cTn id="506" dur="3000" fill="hold"/>
                                        <p:tgtEl>
                                          <p:spTgt spid="33"/>
                                        </p:tgtEl>
                                        <p:attrNameLst>
                                          <p:attrName>ppt_x</p:attrName>
                                        </p:attrNameLst>
                                      </p:cBhvr>
                                      <p:tavLst>
                                        <p:tav tm="0">
                                          <p:val>
                                            <p:strVal val="#ppt_x"/>
                                          </p:val>
                                        </p:tav>
                                        <p:tav tm="100000">
                                          <p:val>
                                            <p:strVal val="#ppt_x"/>
                                          </p:val>
                                        </p:tav>
                                      </p:tavLst>
                                    </p:anim>
                                    <p:anim calcmode="lin" valueType="num">
                                      <p:cBhvr additive="base">
                                        <p:cTn id="507" dur="3000" fill="hold"/>
                                        <p:tgtEl>
                                          <p:spTgt spid="33"/>
                                        </p:tgtEl>
                                        <p:attrNameLst>
                                          <p:attrName>ppt_y</p:attrName>
                                        </p:attrNameLst>
                                      </p:cBhvr>
                                      <p:tavLst>
                                        <p:tav tm="0">
                                          <p:val>
                                            <p:strVal val="1+#ppt_h/2"/>
                                          </p:val>
                                        </p:tav>
                                        <p:tav tm="100000">
                                          <p:val>
                                            <p:strVal val="#ppt_y"/>
                                          </p:val>
                                        </p:tav>
                                      </p:tavLst>
                                    </p:anim>
                                  </p:childTnLst>
                                </p:cTn>
                              </p:par>
                              <p:par>
                                <p:cTn id="508" presetID="2" presetClass="entr" presetSubtype="4" fill="hold" grpId="1" nodeType="withEffect">
                                  <p:stCondLst>
                                    <p:cond delay="0"/>
                                  </p:stCondLst>
                                  <p:childTnLst>
                                    <p:set>
                                      <p:cBhvr>
                                        <p:cTn id="509" dur="1" fill="hold">
                                          <p:stCondLst>
                                            <p:cond delay="0"/>
                                          </p:stCondLst>
                                        </p:cTn>
                                        <p:tgtEl>
                                          <p:spTgt spid="34"/>
                                        </p:tgtEl>
                                        <p:attrNameLst>
                                          <p:attrName>style.visibility</p:attrName>
                                        </p:attrNameLst>
                                      </p:cBhvr>
                                      <p:to>
                                        <p:strVal val="visible"/>
                                      </p:to>
                                    </p:set>
                                    <p:anim calcmode="lin" valueType="num">
                                      <p:cBhvr additive="base">
                                        <p:cTn id="510" dur="3000" fill="hold"/>
                                        <p:tgtEl>
                                          <p:spTgt spid="34"/>
                                        </p:tgtEl>
                                        <p:attrNameLst>
                                          <p:attrName>ppt_x</p:attrName>
                                        </p:attrNameLst>
                                      </p:cBhvr>
                                      <p:tavLst>
                                        <p:tav tm="0">
                                          <p:val>
                                            <p:strVal val="#ppt_x"/>
                                          </p:val>
                                        </p:tav>
                                        <p:tav tm="100000">
                                          <p:val>
                                            <p:strVal val="#ppt_x"/>
                                          </p:val>
                                        </p:tav>
                                      </p:tavLst>
                                    </p:anim>
                                    <p:anim calcmode="lin" valueType="num">
                                      <p:cBhvr additive="base">
                                        <p:cTn id="511" dur="3000" fill="hold"/>
                                        <p:tgtEl>
                                          <p:spTgt spid="34"/>
                                        </p:tgtEl>
                                        <p:attrNameLst>
                                          <p:attrName>ppt_y</p:attrName>
                                        </p:attrNameLst>
                                      </p:cBhvr>
                                      <p:tavLst>
                                        <p:tav tm="0">
                                          <p:val>
                                            <p:strVal val="1+#ppt_h/2"/>
                                          </p:val>
                                        </p:tav>
                                        <p:tav tm="100000">
                                          <p:val>
                                            <p:strVal val="#ppt_y"/>
                                          </p:val>
                                        </p:tav>
                                      </p:tavLst>
                                    </p:anim>
                                  </p:childTnLst>
                                </p:cTn>
                              </p:par>
                              <p:par>
                                <p:cTn id="512" presetID="2" presetClass="entr" presetSubtype="4" fill="hold" grpId="1" nodeType="withEffect">
                                  <p:stCondLst>
                                    <p:cond delay="0"/>
                                  </p:stCondLst>
                                  <p:childTnLst>
                                    <p:set>
                                      <p:cBhvr>
                                        <p:cTn id="513" dur="1" fill="hold">
                                          <p:stCondLst>
                                            <p:cond delay="0"/>
                                          </p:stCondLst>
                                        </p:cTn>
                                        <p:tgtEl>
                                          <p:spTgt spid="35"/>
                                        </p:tgtEl>
                                        <p:attrNameLst>
                                          <p:attrName>style.visibility</p:attrName>
                                        </p:attrNameLst>
                                      </p:cBhvr>
                                      <p:to>
                                        <p:strVal val="visible"/>
                                      </p:to>
                                    </p:set>
                                    <p:anim calcmode="lin" valueType="num">
                                      <p:cBhvr additive="base">
                                        <p:cTn id="514" dur="3000" fill="hold"/>
                                        <p:tgtEl>
                                          <p:spTgt spid="35"/>
                                        </p:tgtEl>
                                        <p:attrNameLst>
                                          <p:attrName>ppt_x</p:attrName>
                                        </p:attrNameLst>
                                      </p:cBhvr>
                                      <p:tavLst>
                                        <p:tav tm="0">
                                          <p:val>
                                            <p:strVal val="#ppt_x"/>
                                          </p:val>
                                        </p:tav>
                                        <p:tav tm="100000">
                                          <p:val>
                                            <p:strVal val="#ppt_x"/>
                                          </p:val>
                                        </p:tav>
                                      </p:tavLst>
                                    </p:anim>
                                    <p:anim calcmode="lin" valueType="num">
                                      <p:cBhvr additive="base">
                                        <p:cTn id="515" dur="3000" fill="hold"/>
                                        <p:tgtEl>
                                          <p:spTgt spid="35"/>
                                        </p:tgtEl>
                                        <p:attrNameLst>
                                          <p:attrName>ppt_y</p:attrName>
                                        </p:attrNameLst>
                                      </p:cBhvr>
                                      <p:tavLst>
                                        <p:tav tm="0">
                                          <p:val>
                                            <p:strVal val="1+#ppt_h/2"/>
                                          </p:val>
                                        </p:tav>
                                        <p:tav tm="100000">
                                          <p:val>
                                            <p:strVal val="#ppt_y"/>
                                          </p:val>
                                        </p:tav>
                                      </p:tavLst>
                                    </p:anim>
                                  </p:childTnLst>
                                </p:cTn>
                              </p:par>
                              <p:par>
                                <p:cTn id="516" presetID="2" presetClass="entr" presetSubtype="4" fill="hold" grpId="1" nodeType="withEffect">
                                  <p:stCondLst>
                                    <p:cond delay="0"/>
                                  </p:stCondLst>
                                  <p:childTnLst>
                                    <p:set>
                                      <p:cBhvr>
                                        <p:cTn id="517" dur="1" fill="hold">
                                          <p:stCondLst>
                                            <p:cond delay="0"/>
                                          </p:stCondLst>
                                        </p:cTn>
                                        <p:tgtEl>
                                          <p:spTgt spid="36"/>
                                        </p:tgtEl>
                                        <p:attrNameLst>
                                          <p:attrName>style.visibility</p:attrName>
                                        </p:attrNameLst>
                                      </p:cBhvr>
                                      <p:to>
                                        <p:strVal val="visible"/>
                                      </p:to>
                                    </p:set>
                                    <p:anim calcmode="lin" valueType="num">
                                      <p:cBhvr additive="base">
                                        <p:cTn id="518" dur="3000" fill="hold"/>
                                        <p:tgtEl>
                                          <p:spTgt spid="36"/>
                                        </p:tgtEl>
                                        <p:attrNameLst>
                                          <p:attrName>ppt_x</p:attrName>
                                        </p:attrNameLst>
                                      </p:cBhvr>
                                      <p:tavLst>
                                        <p:tav tm="0">
                                          <p:val>
                                            <p:strVal val="#ppt_x"/>
                                          </p:val>
                                        </p:tav>
                                        <p:tav tm="100000">
                                          <p:val>
                                            <p:strVal val="#ppt_x"/>
                                          </p:val>
                                        </p:tav>
                                      </p:tavLst>
                                    </p:anim>
                                    <p:anim calcmode="lin" valueType="num">
                                      <p:cBhvr additive="base">
                                        <p:cTn id="519" dur="3000" fill="hold"/>
                                        <p:tgtEl>
                                          <p:spTgt spid="36"/>
                                        </p:tgtEl>
                                        <p:attrNameLst>
                                          <p:attrName>ppt_y</p:attrName>
                                        </p:attrNameLst>
                                      </p:cBhvr>
                                      <p:tavLst>
                                        <p:tav tm="0">
                                          <p:val>
                                            <p:strVal val="1+#ppt_h/2"/>
                                          </p:val>
                                        </p:tav>
                                        <p:tav tm="100000">
                                          <p:val>
                                            <p:strVal val="#ppt_y"/>
                                          </p:val>
                                        </p:tav>
                                      </p:tavLst>
                                    </p:anim>
                                  </p:childTnLst>
                                </p:cTn>
                              </p:par>
                              <p:par>
                                <p:cTn id="520" presetID="2" presetClass="entr" presetSubtype="4" fill="hold" grpId="1" nodeType="withEffect">
                                  <p:stCondLst>
                                    <p:cond delay="0"/>
                                  </p:stCondLst>
                                  <p:childTnLst>
                                    <p:set>
                                      <p:cBhvr>
                                        <p:cTn id="521" dur="1" fill="hold">
                                          <p:stCondLst>
                                            <p:cond delay="0"/>
                                          </p:stCondLst>
                                        </p:cTn>
                                        <p:tgtEl>
                                          <p:spTgt spid="37"/>
                                        </p:tgtEl>
                                        <p:attrNameLst>
                                          <p:attrName>style.visibility</p:attrName>
                                        </p:attrNameLst>
                                      </p:cBhvr>
                                      <p:to>
                                        <p:strVal val="visible"/>
                                      </p:to>
                                    </p:set>
                                    <p:anim calcmode="lin" valueType="num">
                                      <p:cBhvr additive="base">
                                        <p:cTn id="522" dur="3000" fill="hold"/>
                                        <p:tgtEl>
                                          <p:spTgt spid="37"/>
                                        </p:tgtEl>
                                        <p:attrNameLst>
                                          <p:attrName>ppt_x</p:attrName>
                                        </p:attrNameLst>
                                      </p:cBhvr>
                                      <p:tavLst>
                                        <p:tav tm="0">
                                          <p:val>
                                            <p:strVal val="#ppt_x"/>
                                          </p:val>
                                        </p:tav>
                                        <p:tav tm="100000">
                                          <p:val>
                                            <p:strVal val="#ppt_x"/>
                                          </p:val>
                                        </p:tav>
                                      </p:tavLst>
                                    </p:anim>
                                    <p:anim calcmode="lin" valueType="num">
                                      <p:cBhvr additive="base">
                                        <p:cTn id="523" dur="3000" fill="hold"/>
                                        <p:tgtEl>
                                          <p:spTgt spid="37"/>
                                        </p:tgtEl>
                                        <p:attrNameLst>
                                          <p:attrName>ppt_y</p:attrName>
                                        </p:attrNameLst>
                                      </p:cBhvr>
                                      <p:tavLst>
                                        <p:tav tm="0">
                                          <p:val>
                                            <p:strVal val="1+#ppt_h/2"/>
                                          </p:val>
                                        </p:tav>
                                        <p:tav tm="100000">
                                          <p:val>
                                            <p:strVal val="#ppt_y"/>
                                          </p:val>
                                        </p:tav>
                                      </p:tavLst>
                                    </p:anim>
                                  </p:childTnLst>
                                </p:cTn>
                              </p:par>
                              <p:par>
                                <p:cTn id="524" presetID="2" presetClass="entr" presetSubtype="4" fill="hold" grpId="1" nodeType="withEffect">
                                  <p:stCondLst>
                                    <p:cond delay="0"/>
                                  </p:stCondLst>
                                  <p:childTnLst>
                                    <p:set>
                                      <p:cBhvr>
                                        <p:cTn id="525" dur="1" fill="hold">
                                          <p:stCondLst>
                                            <p:cond delay="0"/>
                                          </p:stCondLst>
                                        </p:cTn>
                                        <p:tgtEl>
                                          <p:spTgt spid="38"/>
                                        </p:tgtEl>
                                        <p:attrNameLst>
                                          <p:attrName>style.visibility</p:attrName>
                                        </p:attrNameLst>
                                      </p:cBhvr>
                                      <p:to>
                                        <p:strVal val="visible"/>
                                      </p:to>
                                    </p:set>
                                    <p:anim calcmode="lin" valueType="num">
                                      <p:cBhvr additive="base">
                                        <p:cTn id="526" dur="3000" fill="hold"/>
                                        <p:tgtEl>
                                          <p:spTgt spid="38"/>
                                        </p:tgtEl>
                                        <p:attrNameLst>
                                          <p:attrName>ppt_x</p:attrName>
                                        </p:attrNameLst>
                                      </p:cBhvr>
                                      <p:tavLst>
                                        <p:tav tm="0">
                                          <p:val>
                                            <p:strVal val="#ppt_x"/>
                                          </p:val>
                                        </p:tav>
                                        <p:tav tm="100000">
                                          <p:val>
                                            <p:strVal val="#ppt_x"/>
                                          </p:val>
                                        </p:tav>
                                      </p:tavLst>
                                    </p:anim>
                                    <p:anim calcmode="lin" valueType="num">
                                      <p:cBhvr additive="base">
                                        <p:cTn id="527" dur="3000" fill="hold"/>
                                        <p:tgtEl>
                                          <p:spTgt spid="38"/>
                                        </p:tgtEl>
                                        <p:attrNameLst>
                                          <p:attrName>ppt_y</p:attrName>
                                        </p:attrNameLst>
                                      </p:cBhvr>
                                      <p:tavLst>
                                        <p:tav tm="0">
                                          <p:val>
                                            <p:strVal val="1+#ppt_h/2"/>
                                          </p:val>
                                        </p:tav>
                                        <p:tav tm="100000">
                                          <p:val>
                                            <p:strVal val="#ppt_y"/>
                                          </p:val>
                                        </p:tav>
                                      </p:tavLst>
                                    </p:anim>
                                  </p:childTnLst>
                                </p:cTn>
                              </p:par>
                              <p:par>
                                <p:cTn id="528" presetID="2" presetClass="entr" presetSubtype="4" fill="hold" grpId="1" nodeType="withEffect">
                                  <p:stCondLst>
                                    <p:cond delay="0"/>
                                  </p:stCondLst>
                                  <p:childTnLst>
                                    <p:set>
                                      <p:cBhvr>
                                        <p:cTn id="529" dur="1" fill="hold">
                                          <p:stCondLst>
                                            <p:cond delay="0"/>
                                          </p:stCondLst>
                                        </p:cTn>
                                        <p:tgtEl>
                                          <p:spTgt spid="39"/>
                                        </p:tgtEl>
                                        <p:attrNameLst>
                                          <p:attrName>style.visibility</p:attrName>
                                        </p:attrNameLst>
                                      </p:cBhvr>
                                      <p:to>
                                        <p:strVal val="visible"/>
                                      </p:to>
                                    </p:set>
                                    <p:anim calcmode="lin" valueType="num">
                                      <p:cBhvr additive="base">
                                        <p:cTn id="530" dur="3000" fill="hold"/>
                                        <p:tgtEl>
                                          <p:spTgt spid="39"/>
                                        </p:tgtEl>
                                        <p:attrNameLst>
                                          <p:attrName>ppt_x</p:attrName>
                                        </p:attrNameLst>
                                      </p:cBhvr>
                                      <p:tavLst>
                                        <p:tav tm="0">
                                          <p:val>
                                            <p:strVal val="#ppt_x"/>
                                          </p:val>
                                        </p:tav>
                                        <p:tav tm="100000">
                                          <p:val>
                                            <p:strVal val="#ppt_x"/>
                                          </p:val>
                                        </p:tav>
                                      </p:tavLst>
                                    </p:anim>
                                    <p:anim calcmode="lin" valueType="num">
                                      <p:cBhvr additive="base">
                                        <p:cTn id="531" dur="3000" fill="hold"/>
                                        <p:tgtEl>
                                          <p:spTgt spid="39"/>
                                        </p:tgtEl>
                                        <p:attrNameLst>
                                          <p:attrName>ppt_y</p:attrName>
                                        </p:attrNameLst>
                                      </p:cBhvr>
                                      <p:tavLst>
                                        <p:tav tm="0">
                                          <p:val>
                                            <p:strVal val="1+#ppt_h/2"/>
                                          </p:val>
                                        </p:tav>
                                        <p:tav tm="100000">
                                          <p:val>
                                            <p:strVal val="#ppt_y"/>
                                          </p:val>
                                        </p:tav>
                                      </p:tavLst>
                                    </p:anim>
                                  </p:childTnLst>
                                </p:cTn>
                              </p:par>
                              <p:par>
                                <p:cTn id="532" presetID="2" presetClass="entr" presetSubtype="4" fill="hold" grpId="1" nodeType="withEffect">
                                  <p:stCondLst>
                                    <p:cond delay="0"/>
                                  </p:stCondLst>
                                  <p:childTnLst>
                                    <p:set>
                                      <p:cBhvr>
                                        <p:cTn id="533" dur="1" fill="hold">
                                          <p:stCondLst>
                                            <p:cond delay="0"/>
                                          </p:stCondLst>
                                        </p:cTn>
                                        <p:tgtEl>
                                          <p:spTgt spid="40"/>
                                        </p:tgtEl>
                                        <p:attrNameLst>
                                          <p:attrName>style.visibility</p:attrName>
                                        </p:attrNameLst>
                                      </p:cBhvr>
                                      <p:to>
                                        <p:strVal val="visible"/>
                                      </p:to>
                                    </p:set>
                                    <p:anim calcmode="lin" valueType="num">
                                      <p:cBhvr additive="base">
                                        <p:cTn id="534" dur="3000" fill="hold"/>
                                        <p:tgtEl>
                                          <p:spTgt spid="40"/>
                                        </p:tgtEl>
                                        <p:attrNameLst>
                                          <p:attrName>ppt_x</p:attrName>
                                        </p:attrNameLst>
                                      </p:cBhvr>
                                      <p:tavLst>
                                        <p:tav tm="0">
                                          <p:val>
                                            <p:strVal val="#ppt_x"/>
                                          </p:val>
                                        </p:tav>
                                        <p:tav tm="100000">
                                          <p:val>
                                            <p:strVal val="#ppt_x"/>
                                          </p:val>
                                        </p:tav>
                                      </p:tavLst>
                                    </p:anim>
                                    <p:anim calcmode="lin" valueType="num">
                                      <p:cBhvr additive="base">
                                        <p:cTn id="535" dur="3000" fill="hold"/>
                                        <p:tgtEl>
                                          <p:spTgt spid="40"/>
                                        </p:tgtEl>
                                        <p:attrNameLst>
                                          <p:attrName>ppt_y</p:attrName>
                                        </p:attrNameLst>
                                      </p:cBhvr>
                                      <p:tavLst>
                                        <p:tav tm="0">
                                          <p:val>
                                            <p:strVal val="1+#ppt_h/2"/>
                                          </p:val>
                                        </p:tav>
                                        <p:tav tm="100000">
                                          <p:val>
                                            <p:strVal val="#ppt_y"/>
                                          </p:val>
                                        </p:tav>
                                      </p:tavLst>
                                    </p:anim>
                                  </p:childTnLst>
                                </p:cTn>
                              </p:par>
                              <p:par>
                                <p:cTn id="536" presetID="2" presetClass="entr" presetSubtype="4" fill="hold" grpId="1" nodeType="withEffect">
                                  <p:stCondLst>
                                    <p:cond delay="0"/>
                                  </p:stCondLst>
                                  <p:childTnLst>
                                    <p:set>
                                      <p:cBhvr>
                                        <p:cTn id="537" dur="1" fill="hold">
                                          <p:stCondLst>
                                            <p:cond delay="0"/>
                                          </p:stCondLst>
                                        </p:cTn>
                                        <p:tgtEl>
                                          <p:spTgt spid="41"/>
                                        </p:tgtEl>
                                        <p:attrNameLst>
                                          <p:attrName>style.visibility</p:attrName>
                                        </p:attrNameLst>
                                      </p:cBhvr>
                                      <p:to>
                                        <p:strVal val="visible"/>
                                      </p:to>
                                    </p:set>
                                    <p:anim calcmode="lin" valueType="num">
                                      <p:cBhvr additive="base">
                                        <p:cTn id="538" dur="3000" fill="hold"/>
                                        <p:tgtEl>
                                          <p:spTgt spid="41"/>
                                        </p:tgtEl>
                                        <p:attrNameLst>
                                          <p:attrName>ppt_x</p:attrName>
                                        </p:attrNameLst>
                                      </p:cBhvr>
                                      <p:tavLst>
                                        <p:tav tm="0">
                                          <p:val>
                                            <p:strVal val="#ppt_x"/>
                                          </p:val>
                                        </p:tav>
                                        <p:tav tm="100000">
                                          <p:val>
                                            <p:strVal val="#ppt_x"/>
                                          </p:val>
                                        </p:tav>
                                      </p:tavLst>
                                    </p:anim>
                                    <p:anim calcmode="lin" valueType="num">
                                      <p:cBhvr additive="base">
                                        <p:cTn id="539" dur="3000" fill="hold"/>
                                        <p:tgtEl>
                                          <p:spTgt spid="41"/>
                                        </p:tgtEl>
                                        <p:attrNameLst>
                                          <p:attrName>ppt_y</p:attrName>
                                        </p:attrNameLst>
                                      </p:cBhvr>
                                      <p:tavLst>
                                        <p:tav tm="0">
                                          <p:val>
                                            <p:strVal val="1+#ppt_h/2"/>
                                          </p:val>
                                        </p:tav>
                                        <p:tav tm="100000">
                                          <p:val>
                                            <p:strVal val="#ppt_y"/>
                                          </p:val>
                                        </p:tav>
                                      </p:tavLst>
                                    </p:anim>
                                  </p:childTnLst>
                                </p:cTn>
                              </p:par>
                              <p:par>
                                <p:cTn id="540" presetID="2" presetClass="entr" presetSubtype="4" fill="hold" grpId="1" nodeType="withEffect">
                                  <p:stCondLst>
                                    <p:cond delay="0"/>
                                  </p:stCondLst>
                                  <p:childTnLst>
                                    <p:set>
                                      <p:cBhvr>
                                        <p:cTn id="541" dur="1" fill="hold">
                                          <p:stCondLst>
                                            <p:cond delay="0"/>
                                          </p:stCondLst>
                                        </p:cTn>
                                        <p:tgtEl>
                                          <p:spTgt spid="42"/>
                                        </p:tgtEl>
                                        <p:attrNameLst>
                                          <p:attrName>style.visibility</p:attrName>
                                        </p:attrNameLst>
                                      </p:cBhvr>
                                      <p:to>
                                        <p:strVal val="visible"/>
                                      </p:to>
                                    </p:set>
                                    <p:anim calcmode="lin" valueType="num">
                                      <p:cBhvr additive="base">
                                        <p:cTn id="542" dur="3000" fill="hold"/>
                                        <p:tgtEl>
                                          <p:spTgt spid="42"/>
                                        </p:tgtEl>
                                        <p:attrNameLst>
                                          <p:attrName>ppt_x</p:attrName>
                                        </p:attrNameLst>
                                      </p:cBhvr>
                                      <p:tavLst>
                                        <p:tav tm="0">
                                          <p:val>
                                            <p:strVal val="#ppt_x"/>
                                          </p:val>
                                        </p:tav>
                                        <p:tav tm="100000">
                                          <p:val>
                                            <p:strVal val="#ppt_x"/>
                                          </p:val>
                                        </p:tav>
                                      </p:tavLst>
                                    </p:anim>
                                    <p:anim calcmode="lin" valueType="num">
                                      <p:cBhvr additive="base">
                                        <p:cTn id="543" dur="3000" fill="hold"/>
                                        <p:tgtEl>
                                          <p:spTgt spid="42"/>
                                        </p:tgtEl>
                                        <p:attrNameLst>
                                          <p:attrName>ppt_y</p:attrName>
                                        </p:attrNameLst>
                                      </p:cBhvr>
                                      <p:tavLst>
                                        <p:tav tm="0">
                                          <p:val>
                                            <p:strVal val="1+#ppt_h/2"/>
                                          </p:val>
                                        </p:tav>
                                        <p:tav tm="100000">
                                          <p:val>
                                            <p:strVal val="#ppt_y"/>
                                          </p:val>
                                        </p:tav>
                                      </p:tavLst>
                                    </p:anim>
                                  </p:childTnLst>
                                </p:cTn>
                              </p:par>
                              <p:par>
                                <p:cTn id="544" presetID="2" presetClass="entr" presetSubtype="4" fill="hold" grpId="1" nodeType="withEffect">
                                  <p:stCondLst>
                                    <p:cond delay="0"/>
                                  </p:stCondLst>
                                  <p:childTnLst>
                                    <p:set>
                                      <p:cBhvr>
                                        <p:cTn id="545" dur="1" fill="hold">
                                          <p:stCondLst>
                                            <p:cond delay="0"/>
                                          </p:stCondLst>
                                        </p:cTn>
                                        <p:tgtEl>
                                          <p:spTgt spid="43"/>
                                        </p:tgtEl>
                                        <p:attrNameLst>
                                          <p:attrName>style.visibility</p:attrName>
                                        </p:attrNameLst>
                                      </p:cBhvr>
                                      <p:to>
                                        <p:strVal val="visible"/>
                                      </p:to>
                                    </p:set>
                                    <p:anim calcmode="lin" valueType="num">
                                      <p:cBhvr additive="base">
                                        <p:cTn id="546" dur="3000" fill="hold"/>
                                        <p:tgtEl>
                                          <p:spTgt spid="43"/>
                                        </p:tgtEl>
                                        <p:attrNameLst>
                                          <p:attrName>ppt_x</p:attrName>
                                        </p:attrNameLst>
                                      </p:cBhvr>
                                      <p:tavLst>
                                        <p:tav tm="0">
                                          <p:val>
                                            <p:strVal val="#ppt_x"/>
                                          </p:val>
                                        </p:tav>
                                        <p:tav tm="100000">
                                          <p:val>
                                            <p:strVal val="#ppt_x"/>
                                          </p:val>
                                        </p:tav>
                                      </p:tavLst>
                                    </p:anim>
                                    <p:anim calcmode="lin" valueType="num">
                                      <p:cBhvr additive="base">
                                        <p:cTn id="547" dur="3000" fill="hold"/>
                                        <p:tgtEl>
                                          <p:spTgt spid="43"/>
                                        </p:tgtEl>
                                        <p:attrNameLst>
                                          <p:attrName>ppt_y</p:attrName>
                                        </p:attrNameLst>
                                      </p:cBhvr>
                                      <p:tavLst>
                                        <p:tav tm="0">
                                          <p:val>
                                            <p:strVal val="1+#ppt_h/2"/>
                                          </p:val>
                                        </p:tav>
                                        <p:tav tm="100000">
                                          <p:val>
                                            <p:strVal val="#ppt_y"/>
                                          </p:val>
                                        </p:tav>
                                      </p:tavLst>
                                    </p:anim>
                                  </p:childTnLst>
                                </p:cTn>
                              </p:par>
                              <p:par>
                                <p:cTn id="548" presetID="2" presetClass="entr" presetSubtype="4" fill="hold" grpId="1" nodeType="withEffect">
                                  <p:stCondLst>
                                    <p:cond delay="0"/>
                                  </p:stCondLst>
                                  <p:childTnLst>
                                    <p:set>
                                      <p:cBhvr>
                                        <p:cTn id="549" dur="1" fill="hold">
                                          <p:stCondLst>
                                            <p:cond delay="0"/>
                                          </p:stCondLst>
                                        </p:cTn>
                                        <p:tgtEl>
                                          <p:spTgt spid="44"/>
                                        </p:tgtEl>
                                        <p:attrNameLst>
                                          <p:attrName>style.visibility</p:attrName>
                                        </p:attrNameLst>
                                      </p:cBhvr>
                                      <p:to>
                                        <p:strVal val="visible"/>
                                      </p:to>
                                    </p:set>
                                    <p:anim calcmode="lin" valueType="num">
                                      <p:cBhvr additive="base">
                                        <p:cTn id="550" dur="3000" fill="hold"/>
                                        <p:tgtEl>
                                          <p:spTgt spid="44"/>
                                        </p:tgtEl>
                                        <p:attrNameLst>
                                          <p:attrName>ppt_x</p:attrName>
                                        </p:attrNameLst>
                                      </p:cBhvr>
                                      <p:tavLst>
                                        <p:tav tm="0">
                                          <p:val>
                                            <p:strVal val="#ppt_x"/>
                                          </p:val>
                                        </p:tav>
                                        <p:tav tm="100000">
                                          <p:val>
                                            <p:strVal val="#ppt_x"/>
                                          </p:val>
                                        </p:tav>
                                      </p:tavLst>
                                    </p:anim>
                                    <p:anim calcmode="lin" valueType="num">
                                      <p:cBhvr additive="base">
                                        <p:cTn id="551" dur="3000" fill="hold"/>
                                        <p:tgtEl>
                                          <p:spTgt spid="44"/>
                                        </p:tgtEl>
                                        <p:attrNameLst>
                                          <p:attrName>ppt_y</p:attrName>
                                        </p:attrNameLst>
                                      </p:cBhvr>
                                      <p:tavLst>
                                        <p:tav tm="0">
                                          <p:val>
                                            <p:strVal val="1+#ppt_h/2"/>
                                          </p:val>
                                        </p:tav>
                                        <p:tav tm="100000">
                                          <p:val>
                                            <p:strVal val="#ppt_y"/>
                                          </p:val>
                                        </p:tav>
                                      </p:tavLst>
                                    </p:anim>
                                  </p:childTnLst>
                                </p:cTn>
                              </p:par>
                              <p:par>
                                <p:cTn id="552" presetID="2" presetClass="entr" presetSubtype="4" fill="hold" grpId="1" nodeType="withEffect">
                                  <p:stCondLst>
                                    <p:cond delay="0"/>
                                  </p:stCondLst>
                                  <p:childTnLst>
                                    <p:set>
                                      <p:cBhvr>
                                        <p:cTn id="553" dur="1" fill="hold">
                                          <p:stCondLst>
                                            <p:cond delay="0"/>
                                          </p:stCondLst>
                                        </p:cTn>
                                        <p:tgtEl>
                                          <p:spTgt spid="45"/>
                                        </p:tgtEl>
                                        <p:attrNameLst>
                                          <p:attrName>style.visibility</p:attrName>
                                        </p:attrNameLst>
                                      </p:cBhvr>
                                      <p:to>
                                        <p:strVal val="visible"/>
                                      </p:to>
                                    </p:set>
                                    <p:anim calcmode="lin" valueType="num">
                                      <p:cBhvr additive="base">
                                        <p:cTn id="554" dur="3000" fill="hold"/>
                                        <p:tgtEl>
                                          <p:spTgt spid="45"/>
                                        </p:tgtEl>
                                        <p:attrNameLst>
                                          <p:attrName>ppt_x</p:attrName>
                                        </p:attrNameLst>
                                      </p:cBhvr>
                                      <p:tavLst>
                                        <p:tav tm="0">
                                          <p:val>
                                            <p:strVal val="#ppt_x"/>
                                          </p:val>
                                        </p:tav>
                                        <p:tav tm="100000">
                                          <p:val>
                                            <p:strVal val="#ppt_x"/>
                                          </p:val>
                                        </p:tav>
                                      </p:tavLst>
                                    </p:anim>
                                    <p:anim calcmode="lin" valueType="num">
                                      <p:cBhvr additive="base">
                                        <p:cTn id="555" dur="3000" fill="hold"/>
                                        <p:tgtEl>
                                          <p:spTgt spid="45"/>
                                        </p:tgtEl>
                                        <p:attrNameLst>
                                          <p:attrName>ppt_y</p:attrName>
                                        </p:attrNameLst>
                                      </p:cBhvr>
                                      <p:tavLst>
                                        <p:tav tm="0">
                                          <p:val>
                                            <p:strVal val="1+#ppt_h/2"/>
                                          </p:val>
                                        </p:tav>
                                        <p:tav tm="100000">
                                          <p:val>
                                            <p:strVal val="#ppt_y"/>
                                          </p:val>
                                        </p:tav>
                                      </p:tavLst>
                                    </p:anim>
                                  </p:childTnLst>
                                </p:cTn>
                              </p:par>
                              <p:par>
                                <p:cTn id="556" presetID="2" presetClass="entr" presetSubtype="4" fill="hold" grpId="1" nodeType="withEffect">
                                  <p:stCondLst>
                                    <p:cond delay="0"/>
                                  </p:stCondLst>
                                  <p:childTnLst>
                                    <p:set>
                                      <p:cBhvr>
                                        <p:cTn id="557" dur="1" fill="hold">
                                          <p:stCondLst>
                                            <p:cond delay="0"/>
                                          </p:stCondLst>
                                        </p:cTn>
                                        <p:tgtEl>
                                          <p:spTgt spid="46"/>
                                        </p:tgtEl>
                                        <p:attrNameLst>
                                          <p:attrName>style.visibility</p:attrName>
                                        </p:attrNameLst>
                                      </p:cBhvr>
                                      <p:to>
                                        <p:strVal val="visible"/>
                                      </p:to>
                                    </p:set>
                                    <p:anim calcmode="lin" valueType="num">
                                      <p:cBhvr additive="base">
                                        <p:cTn id="558" dur="3000" fill="hold"/>
                                        <p:tgtEl>
                                          <p:spTgt spid="46"/>
                                        </p:tgtEl>
                                        <p:attrNameLst>
                                          <p:attrName>ppt_x</p:attrName>
                                        </p:attrNameLst>
                                      </p:cBhvr>
                                      <p:tavLst>
                                        <p:tav tm="0">
                                          <p:val>
                                            <p:strVal val="#ppt_x"/>
                                          </p:val>
                                        </p:tav>
                                        <p:tav tm="100000">
                                          <p:val>
                                            <p:strVal val="#ppt_x"/>
                                          </p:val>
                                        </p:tav>
                                      </p:tavLst>
                                    </p:anim>
                                    <p:anim calcmode="lin" valueType="num">
                                      <p:cBhvr additive="base">
                                        <p:cTn id="559" dur="3000" fill="hold"/>
                                        <p:tgtEl>
                                          <p:spTgt spid="46"/>
                                        </p:tgtEl>
                                        <p:attrNameLst>
                                          <p:attrName>ppt_y</p:attrName>
                                        </p:attrNameLst>
                                      </p:cBhvr>
                                      <p:tavLst>
                                        <p:tav tm="0">
                                          <p:val>
                                            <p:strVal val="1+#ppt_h/2"/>
                                          </p:val>
                                        </p:tav>
                                        <p:tav tm="100000">
                                          <p:val>
                                            <p:strVal val="#ppt_y"/>
                                          </p:val>
                                        </p:tav>
                                      </p:tavLst>
                                    </p:anim>
                                  </p:childTnLst>
                                </p:cTn>
                              </p:par>
                              <p:par>
                                <p:cTn id="560" presetID="2" presetClass="entr" presetSubtype="4" fill="hold" grpId="1" nodeType="withEffect">
                                  <p:stCondLst>
                                    <p:cond delay="0"/>
                                  </p:stCondLst>
                                  <p:childTnLst>
                                    <p:set>
                                      <p:cBhvr>
                                        <p:cTn id="561" dur="1" fill="hold">
                                          <p:stCondLst>
                                            <p:cond delay="0"/>
                                          </p:stCondLst>
                                        </p:cTn>
                                        <p:tgtEl>
                                          <p:spTgt spid="47"/>
                                        </p:tgtEl>
                                        <p:attrNameLst>
                                          <p:attrName>style.visibility</p:attrName>
                                        </p:attrNameLst>
                                      </p:cBhvr>
                                      <p:to>
                                        <p:strVal val="visible"/>
                                      </p:to>
                                    </p:set>
                                    <p:anim calcmode="lin" valueType="num">
                                      <p:cBhvr additive="base">
                                        <p:cTn id="562" dur="3000" fill="hold"/>
                                        <p:tgtEl>
                                          <p:spTgt spid="47"/>
                                        </p:tgtEl>
                                        <p:attrNameLst>
                                          <p:attrName>ppt_x</p:attrName>
                                        </p:attrNameLst>
                                      </p:cBhvr>
                                      <p:tavLst>
                                        <p:tav tm="0">
                                          <p:val>
                                            <p:strVal val="#ppt_x"/>
                                          </p:val>
                                        </p:tav>
                                        <p:tav tm="100000">
                                          <p:val>
                                            <p:strVal val="#ppt_x"/>
                                          </p:val>
                                        </p:tav>
                                      </p:tavLst>
                                    </p:anim>
                                    <p:anim calcmode="lin" valueType="num">
                                      <p:cBhvr additive="base">
                                        <p:cTn id="563" dur="3000" fill="hold"/>
                                        <p:tgtEl>
                                          <p:spTgt spid="47"/>
                                        </p:tgtEl>
                                        <p:attrNameLst>
                                          <p:attrName>ppt_y</p:attrName>
                                        </p:attrNameLst>
                                      </p:cBhvr>
                                      <p:tavLst>
                                        <p:tav tm="0">
                                          <p:val>
                                            <p:strVal val="1+#ppt_h/2"/>
                                          </p:val>
                                        </p:tav>
                                        <p:tav tm="100000">
                                          <p:val>
                                            <p:strVal val="#ppt_y"/>
                                          </p:val>
                                        </p:tav>
                                      </p:tavLst>
                                    </p:anim>
                                  </p:childTnLst>
                                </p:cTn>
                              </p:par>
                              <p:par>
                                <p:cTn id="564" presetID="2" presetClass="entr" presetSubtype="4" fill="hold" grpId="1" nodeType="withEffect">
                                  <p:stCondLst>
                                    <p:cond delay="0"/>
                                  </p:stCondLst>
                                  <p:childTnLst>
                                    <p:set>
                                      <p:cBhvr>
                                        <p:cTn id="565" dur="1" fill="hold">
                                          <p:stCondLst>
                                            <p:cond delay="0"/>
                                          </p:stCondLst>
                                        </p:cTn>
                                        <p:tgtEl>
                                          <p:spTgt spid="48"/>
                                        </p:tgtEl>
                                        <p:attrNameLst>
                                          <p:attrName>style.visibility</p:attrName>
                                        </p:attrNameLst>
                                      </p:cBhvr>
                                      <p:to>
                                        <p:strVal val="visible"/>
                                      </p:to>
                                    </p:set>
                                    <p:anim calcmode="lin" valueType="num">
                                      <p:cBhvr additive="base">
                                        <p:cTn id="566" dur="3000" fill="hold"/>
                                        <p:tgtEl>
                                          <p:spTgt spid="48"/>
                                        </p:tgtEl>
                                        <p:attrNameLst>
                                          <p:attrName>ppt_x</p:attrName>
                                        </p:attrNameLst>
                                      </p:cBhvr>
                                      <p:tavLst>
                                        <p:tav tm="0">
                                          <p:val>
                                            <p:strVal val="#ppt_x"/>
                                          </p:val>
                                        </p:tav>
                                        <p:tav tm="100000">
                                          <p:val>
                                            <p:strVal val="#ppt_x"/>
                                          </p:val>
                                        </p:tav>
                                      </p:tavLst>
                                    </p:anim>
                                    <p:anim calcmode="lin" valueType="num">
                                      <p:cBhvr additive="base">
                                        <p:cTn id="567" dur="3000" fill="hold"/>
                                        <p:tgtEl>
                                          <p:spTgt spid="48"/>
                                        </p:tgtEl>
                                        <p:attrNameLst>
                                          <p:attrName>ppt_y</p:attrName>
                                        </p:attrNameLst>
                                      </p:cBhvr>
                                      <p:tavLst>
                                        <p:tav tm="0">
                                          <p:val>
                                            <p:strVal val="1+#ppt_h/2"/>
                                          </p:val>
                                        </p:tav>
                                        <p:tav tm="100000">
                                          <p:val>
                                            <p:strVal val="#ppt_y"/>
                                          </p:val>
                                        </p:tav>
                                      </p:tavLst>
                                    </p:anim>
                                  </p:childTnLst>
                                </p:cTn>
                              </p:par>
                              <p:par>
                                <p:cTn id="568" presetID="2" presetClass="entr" presetSubtype="4" fill="hold" grpId="1" nodeType="withEffect">
                                  <p:stCondLst>
                                    <p:cond delay="0"/>
                                  </p:stCondLst>
                                  <p:childTnLst>
                                    <p:set>
                                      <p:cBhvr>
                                        <p:cTn id="569" dur="1" fill="hold">
                                          <p:stCondLst>
                                            <p:cond delay="0"/>
                                          </p:stCondLst>
                                        </p:cTn>
                                        <p:tgtEl>
                                          <p:spTgt spid="49"/>
                                        </p:tgtEl>
                                        <p:attrNameLst>
                                          <p:attrName>style.visibility</p:attrName>
                                        </p:attrNameLst>
                                      </p:cBhvr>
                                      <p:to>
                                        <p:strVal val="visible"/>
                                      </p:to>
                                    </p:set>
                                    <p:anim calcmode="lin" valueType="num">
                                      <p:cBhvr additive="base">
                                        <p:cTn id="570" dur="3000" fill="hold"/>
                                        <p:tgtEl>
                                          <p:spTgt spid="49"/>
                                        </p:tgtEl>
                                        <p:attrNameLst>
                                          <p:attrName>ppt_x</p:attrName>
                                        </p:attrNameLst>
                                      </p:cBhvr>
                                      <p:tavLst>
                                        <p:tav tm="0">
                                          <p:val>
                                            <p:strVal val="#ppt_x"/>
                                          </p:val>
                                        </p:tav>
                                        <p:tav tm="100000">
                                          <p:val>
                                            <p:strVal val="#ppt_x"/>
                                          </p:val>
                                        </p:tav>
                                      </p:tavLst>
                                    </p:anim>
                                    <p:anim calcmode="lin" valueType="num">
                                      <p:cBhvr additive="base">
                                        <p:cTn id="571" dur="3000" fill="hold"/>
                                        <p:tgtEl>
                                          <p:spTgt spid="49"/>
                                        </p:tgtEl>
                                        <p:attrNameLst>
                                          <p:attrName>ppt_y</p:attrName>
                                        </p:attrNameLst>
                                      </p:cBhvr>
                                      <p:tavLst>
                                        <p:tav tm="0">
                                          <p:val>
                                            <p:strVal val="1+#ppt_h/2"/>
                                          </p:val>
                                        </p:tav>
                                        <p:tav tm="100000">
                                          <p:val>
                                            <p:strVal val="#ppt_y"/>
                                          </p:val>
                                        </p:tav>
                                      </p:tavLst>
                                    </p:anim>
                                  </p:childTnLst>
                                </p:cTn>
                              </p:par>
                              <p:par>
                                <p:cTn id="572" presetID="2" presetClass="entr" presetSubtype="4" fill="hold" grpId="1" nodeType="withEffect">
                                  <p:stCondLst>
                                    <p:cond delay="0"/>
                                  </p:stCondLst>
                                  <p:childTnLst>
                                    <p:set>
                                      <p:cBhvr>
                                        <p:cTn id="573" dur="1" fill="hold">
                                          <p:stCondLst>
                                            <p:cond delay="0"/>
                                          </p:stCondLst>
                                        </p:cTn>
                                        <p:tgtEl>
                                          <p:spTgt spid="50"/>
                                        </p:tgtEl>
                                        <p:attrNameLst>
                                          <p:attrName>style.visibility</p:attrName>
                                        </p:attrNameLst>
                                      </p:cBhvr>
                                      <p:to>
                                        <p:strVal val="visible"/>
                                      </p:to>
                                    </p:set>
                                    <p:anim calcmode="lin" valueType="num">
                                      <p:cBhvr additive="base">
                                        <p:cTn id="574" dur="3000" fill="hold"/>
                                        <p:tgtEl>
                                          <p:spTgt spid="50"/>
                                        </p:tgtEl>
                                        <p:attrNameLst>
                                          <p:attrName>ppt_x</p:attrName>
                                        </p:attrNameLst>
                                      </p:cBhvr>
                                      <p:tavLst>
                                        <p:tav tm="0">
                                          <p:val>
                                            <p:strVal val="#ppt_x"/>
                                          </p:val>
                                        </p:tav>
                                        <p:tav tm="100000">
                                          <p:val>
                                            <p:strVal val="#ppt_x"/>
                                          </p:val>
                                        </p:tav>
                                      </p:tavLst>
                                    </p:anim>
                                    <p:anim calcmode="lin" valueType="num">
                                      <p:cBhvr additive="base">
                                        <p:cTn id="575" dur="3000" fill="hold"/>
                                        <p:tgtEl>
                                          <p:spTgt spid="50"/>
                                        </p:tgtEl>
                                        <p:attrNameLst>
                                          <p:attrName>ppt_y</p:attrName>
                                        </p:attrNameLst>
                                      </p:cBhvr>
                                      <p:tavLst>
                                        <p:tav tm="0">
                                          <p:val>
                                            <p:strVal val="1+#ppt_h/2"/>
                                          </p:val>
                                        </p:tav>
                                        <p:tav tm="100000">
                                          <p:val>
                                            <p:strVal val="#ppt_y"/>
                                          </p:val>
                                        </p:tav>
                                      </p:tavLst>
                                    </p:anim>
                                  </p:childTnLst>
                                </p:cTn>
                              </p:par>
                              <p:par>
                                <p:cTn id="576" presetID="2" presetClass="entr" presetSubtype="4" fill="hold" grpId="1" nodeType="withEffect">
                                  <p:stCondLst>
                                    <p:cond delay="0"/>
                                  </p:stCondLst>
                                  <p:childTnLst>
                                    <p:set>
                                      <p:cBhvr>
                                        <p:cTn id="577" dur="1" fill="hold">
                                          <p:stCondLst>
                                            <p:cond delay="0"/>
                                          </p:stCondLst>
                                        </p:cTn>
                                        <p:tgtEl>
                                          <p:spTgt spid="51"/>
                                        </p:tgtEl>
                                        <p:attrNameLst>
                                          <p:attrName>style.visibility</p:attrName>
                                        </p:attrNameLst>
                                      </p:cBhvr>
                                      <p:to>
                                        <p:strVal val="visible"/>
                                      </p:to>
                                    </p:set>
                                    <p:anim calcmode="lin" valueType="num">
                                      <p:cBhvr additive="base">
                                        <p:cTn id="578" dur="3000" fill="hold"/>
                                        <p:tgtEl>
                                          <p:spTgt spid="51"/>
                                        </p:tgtEl>
                                        <p:attrNameLst>
                                          <p:attrName>ppt_x</p:attrName>
                                        </p:attrNameLst>
                                      </p:cBhvr>
                                      <p:tavLst>
                                        <p:tav tm="0">
                                          <p:val>
                                            <p:strVal val="#ppt_x"/>
                                          </p:val>
                                        </p:tav>
                                        <p:tav tm="100000">
                                          <p:val>
                                            <p:strVal val="#ppt_x"/>
                                          </p:val>
                                        </p:tav>
                                      </p:tavLst>
                                    </p:anim>
                                    <p:anim calcmode="lin" valueType="num">
                                      <p:cBhvr additive="base">
                                        <p:cTn id="579" dur="3000" fill="hold"/>
                                        <p:tgtEl>
                                          <p:spTgt spid="51"/>
                                        </p:tgtEl>
                                        <p:attrNameLst>
                                          <p:attrName>ppt_y</p:attrName>
                                        </p:attrNameLst>
                                      </p:cBhvr>
                                      <p:tavLst>
                                        <p:tav tm="0">
                                          <p:val>
                                            <p:strVal val="1+#ppt_h/2"/>
                                          </p:val>
                                        </p:tav>
                                        <p:tav tm="100000">
                                          <p:val>
                                            <p:strVal val="#ppt_y"/>
                                          </p:val>
                                        </p:tav>
                                      </p:tavLst>
                                    </p:anim>
                                  </p:childTnLst>
                                </p:cTn>
                              </p:par>
                              <p:par>
                                <p:cTn id="580" presetID="2" presetClass="entr" presetSubtype="4" fill="hold" grpId="1" nodeType="withEffect">
                                  <p:stCondLst>
                                    <p:cond delay="0"/>
                                  </p:stCondLst>
                                  <p:childTnLst>
                                    <p:set>
                                      <p:cBhvr>
                                        <p:cTn id="581" dur="1" fill="hold">
                                          <p:stCondLst>
                                            <p:cond delay="0"/>
                                          </p:stCondLst>
                                        </p:cTn>
                                        <p:tgtEl>
                                          <p:spTgt spid="52"/>
                                        </p:tgtEl>
                                        <p:attrNameLst>
                                          <p:attrName>style.visibility</p:attrName>
                                        </p:attrNameLst>
                                      </p:cBhvr>
                                      <p:to>
                                        <p:strVal val="visible"/>
                                      </p:to>
                                    </p:set>
                                    <p:anim calcmode="lin" valueType="num">
                                      <p:cBhvr additive="base">
                                        <p:cTn id="582" dur="3000" fill="hold"/>
                                        <p:tgtEl>
                                          <p:spTgt spid="52"/>
                                        </p:tgtEl>
                                        <p:attrNameLst>
                                          <p:attrName>ppt_x</p:attrName>
                                        </p:attrNameLst>
                                      </p:cBhvr>
                                      <p:tavLst>
                                        <p:tav tm="0">
                                          <p:val>
                                            <p:strVal val="#ppt_x"/>
                                          </p:val>
                                        </p:tav>
                                        <p:tav tm="100000">
                                          <p:val>
                                            <p:strVal val="#ppt_x"/>
                                          </p:val>
                                        </p:tav>
                                      </p:tavLst>
                                    </p:anim>
                                    <p:anim calcmode="lin" valueType="num">
                                      <p:cBhvr additive="base">
                                        <p:cTn id="583" dur="3000" fill="hold"/>
                                        <p:tgtEl>
                                          <p:spTgt spid="52"/>
                                        </p:tgtEl>
                                        <p:attrNameLst>
                                          <p:attrName>ppt_y</p:attrName>
                                        </p:attrNameLst>
                                      </p:cBhvr>
                                      <p:tavLst>
                                        <p:tav tm="0">
                                          <p:val>
                                            <p:strVal val="1+#ppt_h/2"/>
                                          </p:val>
                                        </p:tav>
                                        <p:tav tm="100000">
                                          <p:val>
                                            <p:strVal val="#ppt_y"/>
                                          </p:val>
                                        </p:tav>
                                      </p:tavLst>
                                    </p:anim>
                                  </p:childTnLst>
                                </p:cTn>
                              </p:par>
                              <p:par>
                                <p:cTn id="584" presetID="2" presetClass="entr" presetSubtype="4" fill="hold" grpId="1" nodeType="withEffect">
                                  <p:stCondLst>
                                    <p:cond delay="0"/>
                                  </p:stCondLst>
                                  <p:childTnLst>
                                    <p:set>
                                      <p:cBhvr>
                                        <p:cTn id="585" dur="1" fill="hold">
                                          <p:stCondLst>
                                            <p:cond delay="0"/>
                                          </p:stCondLst>
                                        </p:cTn>
                                        <p:tgtEl>
                                          <p:spTgt spid="77"/>
                                        </p:tgtEl>
                                        <p:attrNameLst>
                                          <p:attrName>style.visibility</p:attrName>
                                        </p:attrNameLst>
                                      </p:cBhvr>
                                      <p:to>
                                        <p:strVal val="visible"/>
                                      </p:to>
                                    </p:set>
                                    <p:anim calcmode="lin" valueType="num">
                                      <p:cBhvr additive="base">
                                        <p:cTn id="586" dur="3000" fill="hold"/>
                                        <p:tgtEl>
                                          <p:spTgt spid="77"/>
                                        </p:tgtEl>
                                        <p:attrNameLst>
                                          <p:attrName>ppt_x</p:attrName>
                                        </p:attrNameLst>
                                      </p:cBhvr>
                                      <p:tavLst>
                                        <p:tav tm="0">
                                          <p:val>
                                            <p:strVal val="#ppt_x"/>
                                          </p:val>
                                        </p:tav>
                                        <p:tav tm="100000">
                                          <p:val>
                                            <p:strVal val="#ppt_x"/>
                                          </p:val>
                                        </p:tav>
                                      </p:tavLst>
                                    </p:anim>
                                    <p:anim calcmode="lin" valueType="num">
                                      <p:cBhvr additive="base">
                                        <p:cTn id="587" dur="3000" fill="hold"/>
                                        <p:tgtEl>
                                          <p:spTgt spid="77"/>
                                        </p:tgtEl>
                                        <p:attrNameLst>
                                          <p:attrName>ppt_y</p:attrName>
                                        </p:attrNameLst>
                                      </p:cBhvr>
                                      <p:tavLst>
                                        <p:tav tm="0">
                                          <p:val>
                                            <p:strVal val="1+#ppt_h/2"/>
                                          </p:val>
                                        </p:tav>
                                        <p:tav tm="100000">
                                          <p:val>
                                            <p:strVal val="#ppt_y"/>
                                          </p:val>
                                        </p:tav>
                                      </p:tavLst>
                                    </p:anim>
                                  </p:childTnLst>
                                </p:cTn>
                              </p:par>
                              <p:par>
                                <p:cTn id="588" presetID="2" presetClass="entr" presetSubtype="4" fill="hold" grpId="1" nodeType="withEffect">
                                  <p:stCondLst>
                                    <p:cond delay="0"/>
                                  </p:stCondLst>
                                  <p:childTnLst>
                                    <p:set>
                                      <p:cBhvr>
                                        <p:cTn id="589" dur="1" fill="hold">
                                          <p:stCondLst>
                                            <p:cond delay="0"/>
                                          </p:stCondLst>
                                        </p:cTn>
                                        <p:tgtEl>
                                          <p:spTgt spid="78"/>
                                        </p:tgtEl>
                                        <p:attrNameLst>
                                          <p:attrName>style.visibility</p:attrName>
                                        </p:attrNameLst>
                                      </p:cBhvr>
                                      <p:to>
                                        <p:strVal val="visible"/>
                                      </p:to>
                                    </p:set>
                                    <p:anim calcmode="lin" valueType="num">
                                      <p:cBhvr additive="base">
                                        <p:cTn id="590" dur="3000" fill="hold"/>
                                        <p:tgtEl>
                                          <p:spTgt spid="78"/>
                                        </p:tgtEl>
                                        <p:attrNameLst>
                                          <p:attrName>ppt_x</p:attrName>
                                        </p:attrNameLst>
                                      </p:cBhvr>
                                      <p:tavLst>
                                        <p:tav tm="0">
                                          <p:val>
                                            <p:strVal val="#ppt_x"/>
                                          </p:val>
                                        </p:tav>
                                        <p:tav tm="100000">
                                          <p:val>
                                            <p:strVal val="#ppt_x"/>
                                          </p:val>
                                        </p:tav>
                                      </p:tavLst>
                                    </p:anim>
                                    <p:anim calcmode="lin" valueType="num">
                                      <p:cBhvr additive="base">
                                        <p:cTn id="591" dur="3000" fill="hold"/>
                                        <p:tgtEl>
                                          <p:spTgt spid="78"/>
                                        </p:tgtEl>
                                        <p:attrNameLst>
                                          <p:attrName>ppt_y</p:attrName>
                                        </p:attrNameLst>
                                      </p:cBhvr>
                                      <p:tavLst>
                                        <p:tav tm="0">
                                          <p:val>
                                            <p:strVal val="1+#ppt_h/2"/>
                                          </p:val>
                                        </p:tav>
                                        <p:tav tm="100000">
                                          <p:val>
                                            <p:strVal val="#ppt_y"/>
                                          </p:val>
                                        </p:tav>
                                      </p:tavLst>
                                    </p:anim>
                                  </p:childTnLst>
                                </p:cTn>
                              </p:par>
                              <p:par>
                                <p:cTn id="592" presetID="2" presetClass="entr" presetSubtype="4" fill="hold" grpId="1" nodeType="withEffect">
                                  <p:stCondLst>
                                    <p:cond delay="0"/>
                                  </p:stCondLst>
                                  <p:childTnLst>
                                    <p:set>
                                      <p:cBhvr>
                                        <p:cTn id="593" dur="1" fill="hold">
                                          <p:stCondLst>
                                            <p:cond delay="0"/>
                                          </p:stCondLst>
                                        </p:cTn>
                                        <p:tgtEl>
                                          <p:spTgt spid="79"/>
                                        </p:tgtEl>
                                        <p:attrNameLst>
                                          <p:attrName>style.visibility</p:attrName>
                                        </p:attrNameLst>
                                      </p:cBhvr>
                                      <p:to>
                                        <p:strVal val="visible"/>
                                      </p:to>
                                    </p:set>
                                    <p:anim calcmode="lin" valueType="num">
                                      <p:cBhvr additive="base">
                                        <p:cTn id="594" dur="3000" fill="hold"/>
                                        <p:tgtEl>
                                          <p:spTgt spid="79"/>
                                        </p:tgtEl>
                                        <p:attrNameLst>
                                          <p:attrName>ppt_x</p:attrName>
                                        </p:attrNameLst>
                                      </p:cBhvr>
                                      <p:tavLst>
                                        <p:tav tm="0">
                                          <p:val>
                                            <p:strVal val="#ppt_x"/>
                                          </p:val>
                                        </p:tav>
                                        <p:tav tm="100000">
                                          <p:val>
                                            <p:strVal val="#ppt_x"/>
                                          </p:val>
                                        </p:tav>
                                      </p:tavLst>
                                    </p:anim>
                                    <p:anim calcmode="lin" valueType="num">
                                      <p:cBhvr additive="base">
                                        <p:cTn id="595" dur="3000" fill="hold"/>
                                        <p:tgtEl>
                                          <p:spTgt spid="79"/>
                                        </p:tgtEl>
                                        <p:attrNameLst>
                                          <p:attrName>ppt_y</p:attrName>
                                        </p:attrNameLst>
                                      </p:cBhvr>
                                      <p:tavLst>
                                        <p:tav tm="0">
                                          <p:val>
                                            <p:strVal val="1+#ppt_h/2"/>
                                          </p:val>
                                        </p:tav>
                                        <p:tav tm="100000">
                                          <p:val>
                                            <p:strVal val="#ppt_y"/>
                                          </p:val>
                                        </p:tav>
                                      </p:tavLst>
                                    </p:anim>
                                  </p:childTnLst>
                                </p:cTn>
                              </p:par>
                              <p:par>
                                <p:cTn id="596" presetID="2" presetClass="entr" presetSubtype="4" fill="hold" grpId="1" nodeType="withEffect">
                                  <p:stCondLst>
                                    <p:cond delay="0"/>
                                  </p:stCondLst>
                                  <p:childTnLst>
                                    <p:set>
                                      <p:cBhvr>
                                        <p:cTn id="597" dur="1" fill="hold">
                                          <p:stCondLst>
                                            <p:cond delay="0"/>
                                          </p:stCondLst>
                                        </p:cTn>
                                        <p:tgtEl>
                                          <p:spTgt spid="80"/>
                                        </p:tgtEl>
                                        <p:attrNameLst>
                                          <p:attrName>style.visibility</p:attrName>
                                        </p:attrNameLst>
                                      </p:cBhvr>
                                      <p:to>
                                        <p:strVal val="visible"/>
                                      </p:to>
                                    </p:set>
                                    <p:anim calcmode="lin" valueType="num">
                                      <p:cBhvr additive="base">
                                        <p:cTn id="598" dur="3000" fill="hold"/>
                                        <p:tgtEl>
                                          <p:spTgt spid="80"/>
                                        </p:tgtEl>
                                        <p:attrNameLst>
                                          <p:attrName>ppt_x</p:attrName>
                                        </p:attrNameLst>
                                      </p:cBhvr>
                                      <p:tavLst>
                                        <p:tav tm="0">
                                          <p:val>
                                            <p:strVal val="#ppt_x"/>
                                          </p:val>
                                        </p:tav>
                                        <p:tav tm="100000">
                                          <p:val>
                                            <p:strVal val="#ppt_x"/>
                                          </p:val>
                                        </p:tav>
                                      </p:tavLst>
                                    </p:anim>
                                    <p:anim calcmode="lin" valueType="num">
                                      <p:cBhvr additive="base">
                                        <p:cTn id="599" dur="3000" fill="hold"/>
                                        <p:tgtEl>
                                          <p:spTgt spid="80"/>
                                        </p:tgtEl>
                                        <p:attrNameLst>
                                          <p:attrName>ppt_y</p:attrName>
                                        </p:attrNameLst>
                                      </p:cBhvr>
                                      <p:tavLst>
                                        <p:tav tm="0">
                                          <p:val>
                                            <p:strVal val="1+#ppt_h/2"/>
                                          </p:val>
                                        </p:tav>
                                        <p:tav tm="100000">
                                          <p:val>
                                            <p:strVal val="#ppt_y"/>
                                          </p:val>
                                        </p:tav>
                                      </p:tavLst>
                                    </p:anim>
                                  </p:childTnLst>
                                </p:cTn>
                              </p:par>
                              <p:par>
                                <p:cTn id="600" presetID="2" presetClass="entr" presetSubtype="4" fill="hold" grpId="1" nodeType="withEffect">
                                  <p:stCondLst>
                                    <p:cond delay="0"/>
                                  </p:stCondLst>
                                  <p:childTnLst>
                                    <p:set>
                                      <p:cBhvr>
                                        <p:cTn id="601" dur="1" fill="hold">
                                          <p:stCondLst>
                                            <p:cond delay="0"/>
                                          </p:stCondLst>
                                        </p:cTn>
                                        <p:tgtEl>
                                          <p:spTgt spid="81"/>
                                        </p:tgtEl>
                                        <p:attrNameLst>
                                          <p:attrName>style.visibility</p:attrName>
                                        </p:attrNameLst>
                                      </p:cBhvr>
                                      <p:to>
                                        <p:strVal val="visible"/>
                                      </p:to>
                                    </p:set>
                                    <p:anim calcmode="lin" valueType="num">
                                      <p:cBhvr additive="base">
                                        <p:cTn id="602" dur="3000" fill="hold"/>
                                        <p:tgtEl>
                                          <p:spTgt spid="81"/>
                                        </p:tgtEl>
                                        <p:attrNameLst>
                                          <p:attrName>ppt_x</p:attrName>
                                        </p:attrNameLst>
                                      </p:cBhvr>
                                      <p:tavLst>
                                        <p:tav tm="0">
                                          <p:val>
                                            <p:strVal val="#ppt_x"/>
                                          </p:val>
                                        </p:tav>
                                        <p:tav tm="100000">
                                          <p:val>
                                            <p:strVal val="#ppt_x"/>
                                          </p:val>
                                        </p:tav>
                                      </p:tavLst>
                                    </p:anim>
                                    <p:anim calcmode="lin" valueType="num">
                                      <p:cBhvr additive="base">
                                        <p:cTn id="603" dur="3000" fill="hold"/>
                                        <p:tgtEl>
                                          <p:spTgt spid="81"/>
                                        </p:tgtEl>
                                        <p:attrNameLst>
                                          <p:attrName>ppt_y</p:attrName>
                                        </p:attrNameLst>
                                      </p:cBhvr>
                                      <p:tavLst>
                                        <p:tav tm="0">
                                          <p:val>
                                            <p:strVal val="1+#ppt_h/2"/>
                                          </p:val>
                                        </p:tav>
                                        <p:tav tm="100000">
                                          <p:val>
                                            <p:strVal val="#ppt_y"/>
                                          </p:val>
                                        </p:tav>
                                      </p:tavLst>
                                    </p:anim>
                                  </p:childTnLst>
                                </p:cTn>
                              </p:par>
                              <p:par>
                                <p:cTn id="604" presetID="2" presetClass="entr" presetSubtype="4" fill="hold" grpId="1" nodeType="withEffect">
                                  <p:stCondLst>
                                    <p:cond delay="0"/>
                                  </p:stCondLst>
                                  <p:childTnLst>
                                    <p:set>
                                      <p:cBhvr>
                                        <p:cTn id="605" dur="1" fill="hold">
                                          <p:stCondLst>
                                            <p:cond delay="0"/>
                                          </p:stCondLst>
                                        </p:cTn>
                                        <p:tgtEl>
                                          <p:spTgt spid="82"/>
                                        </p:tgtEl>
                                        <p:attrNameLst>
                                          <p:attrName>style.visibility</p:attrName>
                                        </p:attrNameLst>
                                      </p:cBhvr>
                                      <p:to>
                                        <p:strVal val="visible"/>
                                      </p:to>
                                    </p:set>
                                    <p:anim calcmode="lin" valueType="num">
                                      <p:cBhvr additive="base">
                                        <p:cTn id="606" dur="3000" fill="hold"/>
                                        <p:tgtEl>
                                          <p:spTgt spid="82"/>
                                        </p:tgtEl>
                                        <p:attrNameLst>
                                          <p:attrName>ppt_x</p:attrName>
                                        </p:attrNameLst>
                                      </p:cBhvr>
                                      <p:tavLst>
                                        <p:tav tm="0">
                                          <p:val>
                                            <p:strVal val="#ppt_x"/>
                                          </p:val>
                                        </p:tav>
                                        <p:tav tm="100000">
                                          <p:val>
                                            <p:strVal val="#ppt_x"/>
                                          </p:val>
                                        </p:tav>
                                      </p:tavLst>
                                    </p:anim>
                                    <p:anim calcmode="lin" valueType="num">
                                      <p:cBhvr additive="base">
                                        <p:cTn id="607" dur="3000" fill="hold"/>
                                        <p:tgtEl>
                                          <p:spTgt spid="82"/>
                                        </p:tgtEl>
                                        <p:attrNameLst>
                                          <p:attrName>ppt_y</p:attrName>
                                        </p:attrNameLst>
                                      </p:cBhvr>
                                      <p:tavLst>
                                        <p:tav tm="0">
                                          <p:val>
                                            <p:strVal val="1+#ppt_h/2"/>
                                          </p:val>
                                        </p:tav>
                                        <p:tav tm="100000">
                                          <p:val>
                                            <p:strVal val="#ppt_y"/>
                                          </p:val>
                                        </p:tav>
                                      </p:tavLst>
                                    </p:anim>
                                  </p:childTnLst>
                                </p:cTn>
                              </p:par>
                              <p:par>
                                <p:cTn id="608" presetID="2" presetClass="entr" presetSubtype="4" fill="hold" grpId="1" nodeType="withEffect">
                                  <p:stCondLst>
                                    <p:cond delay="0"/>
                                  </p:stCondLst>
                                  <p:childTnLst>
                                    <p:set>
                                      <p:cBhvr>
                                        <p:cTn id="609" dur="1" fill="hold">
                                          <p:stCondLst>
                                            <p:cond delay="0"/>
                                          </p:stCondLst>
                                        </p:cTn>
                                        <p:tgtEl>
                                          <p:spTgt spid="83"/>
                                        </p:tgtEl>
                                        <p:attrNameLst>
                                          <p:attrName>style.visibility</p:attrName>
                                        </p:attrNameLst>
                                      </p:cBhvr>
                                      <p:to>
                                        <p:strVal val="visible"/>
                                      </p:to>
                                    </p:set>
                                    <p:anim calcmode="lin" valueType="num">
                                      <p:cBhvr additive="base">
                                        <p:cTn id="610" dur="3000" fill="hold"/>
                                        <p:tgtEl>
                                          <p:spTgt spid="83"/>
                                        </p:tgtEl>
                                        <p:attrNameLst>
                                          <p:attrName>ppt_x</p:attrName>
                                        </p:attrNameLst>
                                      </p:cBhvr>
                                      <p:tavLst>
                                        <p:tav tm="0">
                                          <p:val>
                                            <p:strVal val="#ppt_x"/>
                                          </p:val>
                                        </p:tav>
                                        <p:tav tm="100000">
                                          <p:val>
                                            <p:strVal val="#ppt_x"/>
                                          </p:val>
                                        </p:tav>
                                      </p:tavLst>
                                    </p:anim>
                                    <p:anim calcmode="lin" valueType="num">
                                      <p:cBhvr additive="base">
                                        <p:cTn id="611" dur="3000" fill="hold"/>
                                        <p:tgtEl>
                                          <p:spTgt spid="83"/>
                                        </p:tgtEl>
                                        <p:attrNameLst>
                                          <p:attrName>ppt_y</p:attrName>
                                        </p:attrNameLst>
                                      </p:cBhvr>
                                      <p:tavLst>
                                        <p:tav tm="0">
                                          <p:val>
                                            <p:strVal val="1+#ppt_h/2"/>
                                          </p:val>
                                        </p:tav>
                                        <p:tav tm="100000">
                                          <p:val>
                                            <p:strVal val="#ppt_y"/>
                                          </p:val>
                                        </p:tav>
                                      </p:tavLst>
                                    </p:anim>
                                  </p:childTnLst>
                                </p:cTn>
                              </p:par>
                              <p:par>
                                <p:cTn id="612" presetID="2" presetClass="entr" presetSubtype="4" fill="hold" grpId="1" nodeType="withEffect">
                                  <p:stCondLst>
                                    <p:cond delay="0"/>
                                  </p:stCondLst>
                                  <p:childTnLst>
                                    <p:set>
                                      <p:cBhvr>
                                        <p:cTn id="613" dur="1" fill="hold">
                                          <p:stCondLst>
                                            <p:cond delay="0"/>
                                          </p:stCondLst>
                                        </p:cTn>
                                        <p:tgtEl>
                                          <p:spTgt spid="84"/>
                                        </p:tgtEl>
                                        <p:attrNameLst>
                                          <p:attrName>style.visibility</p:attrName>
                                        </p:attrNameLst>
                                      </p:cBhvr>
                                      <p:to>
                                        <p:strVal val="visible"/>
                                      </p:to>
                                    </p:set>
                                    <p:anim calcmode="lin" valueType="num">
                                      <p:cBhvr additive="base">
                                        <p:cTn id="614" dur="3000" fill="hold"/>
                                        <p:tgtEl>
                                          <p:spTgt spid="84"/>
                                        </p:tgtEl>
                                        <p:attrNameLst>
                                          <p:attrName>ppt_x</p:attrName>
                                        </p:attrNameLst>
                                      </p:cBhvr>
                                      <p:tavLst>
                                        <p:tav tm="0">
                                          <p:val>
                                            <p:strVal val="#ppt_x"/>
                                          </p:val>
                                        </p:tav>
                                        <p:tav tm="100000">
                                          <p:val>
                                            <p:strVal val="#ppt_x"/>
                                          </p:val>
                                        </p:tav>
                                      </p:tavLst>
                                    </p:anim>
                                    <p:anim calcmode="lin" valueType="num">
                                      <p:cBhvr additive="base">
                                        <p:cTn id="615" dur="3000" fill="hold"/>
                                        <p:tgtEl>
                                          <p:spTgt spid="84"/>
                                        </p:tgtEl>
                                        <p:attrNameLst>
                                          <p:attrName>ppt_y</p:attrName>
                                        </p:attrNameLst>
                                      </p:cBhvr>
                                      <p:tavLst>
                                        <p:tav tm="0">
                                          <p:val>
                                            <p:strVal val="1+#ppt_h/2"/>
                                          </p:val>
                                        </p:tav>
                                        <p:tav tm="100000">
                                          <p:val>
                                            <p:strVal val="#ppt_y"/>
                                          </p:val>
                                        </p:tav>
                                      </p:tavLst>
                                    </p:anim>
                                  </p:childTnLst>
                                </p:cTn>
                              </p:par>
                              <p:par>
                                <p:cTn id="616" presetID="2" presetClass="entr" presetSubtype="4" fill="hold" grpId="1" nodeType="withEffect">
                                  <p:stCondLst>
                                    <p:cond delay="0"/>
                                  </p:stCondLst>
                                  <p:childTnLst>
                                    <p:set>
                                      <p:cBhvr>
                                        <p:cTn id="617" dur="1" fill="hold">
                                          <p:stCondLst>
                                            <p:cond delay="0"/>
                                          </p:stCondLst>
                                        </p:cTn>
                                        <p:tgtEl>
                                          <p:spTgt spid="85"/>
                                        </p:tgtEl>
                                        <p:attrNameLst>
                                          <p:attrName>style.visibility</p:attrName>
                                        </p:attrNameLst>
                                      </p:cBhvr>
                                      <p:to>
                                        <p:strVal val="visible"/>
                                      </p:to>
                                    </p:set>
                                    <p:anim calcmode="lin" valueType="num">
                                      <p:cBhvr additive="base">
                                        <p:cTn id="618" dur="3000" fill="hold"/>
                                        <p:tgtEl>
                                          <p:spTgt spid="85"/>
                                        </p:tgtEl>
                                        <p:attrNameLst>
                                          <p:attrName>ppt_x</p:attrName>
                                        </p:attrNameLst>
                                      </p:cBhvr>
                                      <p:tavLst>
                                        <p:tav tm="0">
                                          <p:val>
                                            <p:strVal val="#ppt_x"/>
                                          </p:val>
                                        </p:tav>
                                        <p:tav tm="100000">
                                          <p:val>
                                            <p:strVal val="#ppt_x"/>
                                          </p:val>
                                        </p:tav>
                                      </p:tavLst>
                                    </p:anim>
                                    <p:anim calcmode="lin" valueType="num">
                                      <p:cBhvr additive="base">
                                        <p:cTn id="619" dur="3000" fill="hold"/>
                                        <p:tgtEl>
                                          <p:spTgt spid="85"/>
                                        </p:tgtEl>
                                        <p:attrNameLst>
                                          <p:attrName>ppt_y</p:attrName>
                                        </p:attrNameLst>
                                      </p:cBhvr>
                                      <p:tavLst>
                                        <p:tav tm="0">
                                          <p:val>
                                            <p:strVal val="1+#ppt_h/2"/>
                                          </p:val>
                                        </p:tav>
                                        <p:tav tm="100000">
                                          <p:val>
                                            <p:strVal val="#ppt_y"/>
                                          </p:val>
                                        </p:tav>
                                      </p:tavLst>
                                    </p:anim>
                                  </p:childTnLst>
                                </p:cTn>
                              </p:par>
                              <p:par>
                                <p:cTn id="620" presetID="2" presetClass="entr" presetSubtype="4" fill="hold" grpId="1" nodeType="withEffect">
                                  <p:stCondLst>
                                    <p:cond delay="0"/>
                                  </p:stCondLst>
                                  <p:childTnLst>
                                    <p:set>
                                      <p:cBhvr>
                                        <p:cTn id="621" dur="1" fill="hold">
                                          <p:stCondLst>
                                            <p:cond delay="0"/>
                                          </p:stCondLst>
                                        </p:cTn>
                                        <p:tgtEl>
                                          <p:spTgt spid="86"/>
                                        </p:tgtEl>
                                        <p:attrNameLst>
                                          <p:attrName>style.visibility</p:attrName>
                                        </p:attrNameLst>
                                      </p:cBhvr>
                                      <p:to>
                                        <p:strVal val="visible"/>
                                      </p:to>
                                    </p:set>
                                    <p:anim calcmode="lin" valueType="num">
                                      <p:cBhvr additive="base">
                                        <p:cTn id="622" dur="3000" fill="hold"/>
                                        <p:tgtEl>
                                          <p:spTgt spid="86"/>
                                        </p:tgtEl>
                                        <p:attrNameLst>
                                          <p:attrName>ppt_x</p:attrName>
                                        </p:attrNameLst>
                                      </p:cBhvr>
                                      <p:tavLst>
                                        <p:tav tm="0">
                                          <p:val>
                                            <p:strVal val="#ppt_x"/>
                                          </p:val>
                                        </p:tav>
                                        <p:tav tm="100000">
                                          <p:val>
                                            <p:strVal val="#ppt_x"/>
                                          </p:val>
                                        </p:tav>
                                      </p:tavLst>
                                    </p:anim>
                                    <p:anim calcmode="lin" valueType="num">
                                      <p:cBhvr additive="base">
                                        <p:cTn id="623" dur="3000" fill="hold"/>
                                        <p:tgtEl>
                                          <p:spTgt spid="86"/>
                                        </p:tgtEl>
                                        <p:attrNameLst>
                                          <p:attrName>ppt_y</p:attrName>
                                        </p:attrNameLst>
                                      </p:cBhvr>
                                      <p:tavLst>
                                        <p:tav tm="0">
                                          <p:val>
                                            <p:strVal val="1+#ppt_h/2"/>
                                          </p:val>
                                        </p:tav>
                                        <p:tav tm="100000">
                                          <p:val>
                                            <p:strVal val="#ppt_y"/>
                                          </p:val>
                                        </p:tav>
                                      </p:tavLst>
                                    </p:anim>
                                  </p:childTnLst>
                                </p:cTn>
                              </p:par>
                              <p:par>
                                <p:cTn id="624" presetID="2" presetClass="entr" presetSubtype="4" fill="hold" grpId="1" nodeType="withEffect">
                                  <p:stCondLst>
                                    <p:cond delay="0"/>
                                  </p:stCondLst>
                                  <p:childTnLst>
                                    <p:set>
                                      <p:cBhvr>
                                        <p:cTn id="625" dur="1" fill="hold">
                                          <p:stCondLst>
                                            <p:cond delay="0"/>
                                          </p:stCondLst>
                                        </p:cTn>
                                        <p:tgtEl>
                                          <p:spTgt spid="87"/>
                                        </p:tgtEl>
                                        <p:attrNameLst>
                                          <p:attrName>style.visibility</p:attrName>
                                        </p:attrNameLst>
                                      </p:cBhvr>
                                      <p:to>
                                        <p:strVal val="visible"/>
                                      </p:to>
                                    </p:set>
                                    <p:anim calcmode="lin" valueType="num">
                                      <p:cBhvr additive="base">
                                        <p:cTn id="626" dur="3000" fill="hold"/>
                                        <p:tgtEl>
                                          <p:spTgt spid="87"/>
                                        </p:tgtEl>
                                        <p:attrNameLst>
                                          <p:attrName>ppt_x</p:attrName>
                                        </p:attrNameLst>
                                      </p:cBhvr>
                                      <p:tavLst>
                                        <p:tav tm="0">
                                          <p:val>
                                            <p:strVal val="#ppt_x"/>
                                          </p:val>
                                        </p:tav>
                                        <p:tav tm="100000">
                                          <p:val>
                                            <p:strVal val="#ppt_x"/>
                                          </p:val>
                                        </p:tav>
                                      </p:tavLst>
                                    </p:anim>
                                    <p:anim calcmode="lin" valueType="num">
                                      <p:cBhvr additive="base">
                                        <p:cTn id="627" dur="3000" fill="hold"/>
                                        <p:tgtEl>
                                          <p:spTgt spid="87"/>
                                        </p:tgtEl>
                                        <p:attrNameLst>
                                          <p:attrName>ppt_y</p:attrName>
                                        </p:attrNameLst>
                                      </p:cBhvr>
                                      <p:tavLst>
                                        <p:tav tm="0">
                                          <p:val>
                                            <p:strVal val="1+#ppt_h/2"/>
                                          </p:val>
                                        </p:tav>
                                        <p:tav tm="100000">
                                          <p:val>
                                            <p:strVal val="#ppt_y"/>
                                          </p:val>
                                        </p:tav>
                                      </p:tavLst>
                                    </p:anim>
                                  </p:childTnLst>
                                </p:cTn>
                              </p:par>
                              <p:par>
                                <p:cTn id="628" presetID="2" presetClass="entr" presetSubtype="4" fill="hold" grpId="1" nodeType="withEffect">
                                  <p:stCondLst>
                                    <p:cond delay="0"/>
                                  </p:stCondLst>
                                  <p:childTnLst>
                                    <p:set>
                                      <p:cBhvr>
                                        <p:cTn id="629" dur="1" fill="hold">
                                          <p:stCondLst>
                                            <p:cond delay="0"/>
                                          </p:stCondLst>
                                        </p:cTn>
                                        <p:tgtEl>
                                          <p:spTgt spid="88"/>
                                        </p:tgtEl>
                                        <p:attrNameLst>
                                          <p:attrName>style.visibility</p:attrName>
                                        </p:attrNameLst>
                                      </p:cBhvr>
                                      <p:to>
                                        <p:strVal val="visible"/>
                                      </p:to>
                                    </p:set>
                                    <p:anim calcmode="lin" valueType="num">
                                      <p:cBhvr additive="base">
                                        <p:cTn id="630" dur="3000" fill="hold"/>
                                        <p:tgtEl>
                                          <p:spTgt spid="88"/>
                                        </p:tgtEl>
                                        <p:attrNameLst>
                                          <p:attrName>ppt_x</p:attrName>
                                        </p:attrNameLst>
                                      </p:cBhvr>
                                      <p:tavLst>
                                        <p:tav tm="0">
                                          <p:val>
                                            <p:strVal val="#ppt_x"/>
                                          </p:val>
                                        </p:tav>
                                        <p:tav tm="100000">
                                          <p:val>
                                            <p:strVal val="#ppt_x"/>
                                          </p:val>
                                        </p:tav>
                                      </p:tavLst>
                                    </p:anim>
                                    <p:anim calcmode="lin" valueType="num">
                                      <p:cBhvr additive="base">
                                        <p:cTn id="631" dur="3000" fill="hold"/>
                                        <p:tgtEl>
                                          <p:spTgt spid="88"/>
                                        </p:tgtEl>
                                        <p:attrNameLst>
                                          <p:attrName>ppt_y</p:attrName>
                                        </p:attrNameLst>
                                      </p:cBhvr>
                                      <p:tavLst>
                                        <p:tav tm="0">
                                          <p:val>
                                            <p:strVal val="1+#ppt_h/2"/>
                                          </p:val>
                                        </p:tav>
                                        <p:tav tm="100000">
                                          <p:val>
                                            <p:strVal val="#ppt_y"/>
                                          </p:val>
                                        </p:tav>
                                      </p:tavLst>
                                    </p:anim>
                                  </p:childTnLst>
                                </p:cTn>
                              </p:par>
                              <p:par>
                                <p:cTn id="632" presetID="2" presetClass="entr" presetSubtype="4" fill="hold" grpId="1" nodeType="withEffect">
                                  <p:stCondLst>
                                    <p:cond delay="0"/>
                                  </p:stCondLst>
                                  <p:childTnLst>
                                    <p:set>
                                      <p:cBhvr>
                                        <p:cTn id="633" dur="1" fill="hold">
                                          <p:stCondLst>
                                            <p:cond delay="0"/>
                                          </p:stCondLst>
                                        </p:cTn>
                                        <p:tgtEl>
                                          <p:spTgt spid="89"/>
                                        </p:tgtEl>
                                        <p:attrNameLst>
                                          <p:attrName>style.visibility</p:attrName>
                                        </p:attrNameLst>
                                      </p:cBhvr>
                                      <p:to>
                                        <p:strVal val="visible"/>
                                      </p:to>
                                    </p:set>
                                    <p:anim calcmode="lin" valueType="num">
                                      <p:cBhvr additive="base">
                                        <p:cTn id="634" dur="3000" fill="hold"/>
                                        <p:tgtEl>
                                          <p:spTgt spid="89"/>
                                        </p:tgtEl>
                                        <p:attrNameLst>
                                          <p:attrName>ppt_x</p:attrName>
                                        </p:attrNameLst>
                                      </p:cBhvr>
                                      <p:tavLst>
                                        <p:tav tm="0">
                                          <p:val>
                                            <p:strVal val="#ppt_x"/>
                                          </p:val>
                                        </p:tav>
                                        <p:tav tm="100000">
                                          <p:val>
                                            <p:strVal val="#ppt_x"/>
                                          </p:val>
                                        </p:tav>
                                      </p:tavLst>
                                    </p:anim>
                                    <p:anim calcmode="lin" valueType="num">
                                      <p:cBhvr additive="base">
                                        <p:cTn id="635" dur="3000" fill="hold"/>
                                        <p:tgtEl>
                                          <p:spTgt spid="89"/>
                                        </p:tgtEl>
                                        <p:attrNameLst>
                                          <p:attrName>ppt_y</p:attrName>
                                        </p:attrNameLst>
                                      </p:cBhvr>
                                      <p:tavLst>
                                        <p:tav tm="0">
                                          <p:val>
                                            <p:strVal val="1+#ppt_h/2"/>
                                          </p:val>
                                        </p:tav>
                                        <p:tav tm="100000">
                                          <p:val>
                                            <p:strVal val="#ppt_y"/>
                                          </p:val>
                                        </p:tav>
                                      </p:tavLst>
                                    </p:anim>
                                  </p:childTnLst>
                                </p:cTn>
                              </p:par>
                              <p:par>
                                <p:cTn id="636" presetID="2" presetClass="entr" presetSubtype="4" fill="hold" grpId="1" nodeType="withEffect">
                                  <p:stCondLst>
                                    <p:cond delay="0"/>
                                  </p:stCondLst>
                                  <p:childTnLst>
                                    <p:set>
                                      <p:cBhvr>
                                        <p:cTn id="637" dur="1" fill="hold">
                                          <p:stCondLst>
                                            <p:cond delay="0"/>
                                          </p:stCondLst>
                                        </p:cTn>
                                        <p:tgtEl>
                                          <p:spTgt spid="90"/>
                                        </p:tgtEl>
                                        <p:attrNameLst>
                                          <p:attrName>style.visibility</p:attrName>
                                        </p:attrNameLst>
                                      </p:cBhvr>
                                      <p:to>
                                        <p:strVal val="visible"/>
                                      </p:to>
                                    </p:set>
                                    <p:anim calcmode="lin" valueType="num">
                                      <p:cBhvr additive="base">
                                        <p:cTn id="638" dur="3000" fill="hold"/>
                                        <p:tgtEl>
                                          <p:spTgt spid="90"/>
                                        </p:tgtEl>
                                        <p:attrNameLst>
                                          <p:attrName>ppt_x</p:attrName>
                                        </p:attrNameLst>
                                      </p:cBhvr>
                                      <p:tavLst>
                                        <p:tav tm="0">
                                          <p:val>
                                            <p:strVal val="#ppt_x"/>
                                          </p:val>
                                        </p:tav>
                                        <p:tav tm="100000">
                                          <p:val>
                                            <p:strVal val="#ppt_x"/>
                                          </p:val>
                                        </p:tav>
                                      </p:tavLst>
                                    </p:anim>
                                    <p:anim calcmode="lin" valueType="num">
                                      <p:cBhvr additive="base">
                                        <p:cTn id="639" dur="3000" fill="hold"/>
                                        <p:tgtEl>
                                          <p:spTgt spid="90"/>
                                        </p:tgtEl>
                                        <p:attrNameLst>
                                          <p:attrName>ppt_y</p:attrName>
                                        </p:attrNameLst>
                                      </p:cBhvr>
                                      <p:tavLst>
                                        <p:tav tm="0">
                                          <p:val>
                                            <p:strVal val="1+#ppt_h/2"/>
                                          </p:val>
                                        </p:tav>
                                        <p:tav tm="100000">
                                          <p:val>
                                            <p:strVal val="#ppt_y"/>
                                          </p:val>
                                        </p:tav>
                                      </p:tavLst>
                                    </p:anim>
                                  </p:childTnLst>
                                </p:cTn>
                              </p:par>
                              <p:par>
                                <p:cTn id="640" presetID="2" presetClass="entr" presetSubtype="4" fill="hold" grpId="1" nodeType="withEffect">
                                  <p:stCondLst>
                                    <p:cond delay="0"/>
                                  </p:stCondLst>
                                  <p:childTnLst>
                                    <p:set>
                                      <p:cBhvr>
                                        <p:cTn id="641" dur="1" fill="hold">
                                          <p:stCondLst>
                                            <p:cond delay="0"/>
                                          </p:stCondLst>
                                        </p:cTn>
                                        <p:tgtEl>
                                          <p:spTgt spid="91"/>
                                        </p:tgtEl>
                                        <p:attrNameLst>
                                          <p:attrName>style.visibility</p:attrName>
                                        </p:attrNameLst>
                                      </p:cBhvr>
                                      <p:to>
                                        <p:strVal val="visible"/>
                                      </p:to>
                                    </p:set>
                                    <p:anim calcmode="lin" valueType="num">
                                      <p:cBhvr additive="base">
                                        <p:cTn id="642" dur="3000" fill="hold"/>
                                        <p:tgtEl>
                                          <p:spTgt spid="91"/>
                                        </p:tgtEl>
                                        <p:attrNameLst>
                                          <p:attrName>ppt_x</p:attrName>
                                        </p:attrNameLst>
                                      </p:cBhvr>
                                      <p:tavLst>
                                        <p:tav tm="0">
                                          <p:val>
                                            <p:strVal val="#ppt_x"/>
                                          </p:val>
                                        </p:tav>
                                        <p:tav tm="100000">
                                          <p:val>
                                            <p:strVal val="#ppt_x"/>
                                          </p:val>
                                        </p:tav>
                                      </p:tavLst>
                                    </p:anim>
                                    <p:anim calcmode="lin" valueType="num">
                                      <p:cBhvr additive="base">
                                        <p:cTn id="643" dur="3000" fill="hold"/>
                                        <p:tgtEl>
                                          <p:spTgt spid="91"/>
                                        </p:tgtEl>
                                        <p:attrNameLst>
                                          <p:attrName>ppt_y</p:attrName>
                                        </p:attrNameLst>
                                      </p:cBhvr>
                                      <p:tavLst>
                                        <p:tav tm="0">
                                          <p:val>
                                            <p:strVal val="1+#ppt_h/2"/>
                                          </p:val>
                                        </p:tav>
                                        <p:tav tm="100000">
                                          <p:val>
                                            <p:strVal val="#ppt_y"/>
                                          </p:val>
                                        </p:tav>
                                      </p:tavLst>
                                    </p:anim>
                                  </p:childTnLst>
                                </p:cTn>
                              </p:par>
                              <p:par>
                                <p:cTn id="644" presetID="2" presetClass="entr" presetSubtype="4" fill="hold" grpId="1" nodeType="withEffect">
                                  <p:stCondLst>
                                    <p:cond delay="0"/>
                                  </p:stCondLst>
                                  <p:childTnLst>
                                    <p:set>
                                      <p:cBhvr>
                                        <p:cTn id="645" dur="1" fill="hold">
                                          <p:stCondLst>
                                            <p:cond delay="0"/>
                                          </p:stCondLst>
                                        </p:cTn>
                                        <p:tgtEl>
                                          <p:spTgt spid="92"/>
                                        </p:tgtEl>
                                        <p:attrNameLst>
                                          <p:attrName>style.visibility</p:attrName>
                                        </p:attrNameLst>
                                      </p:cBhvr>
                                      <p:to>
                                        <p:strVal val="visible"/>
                                      </p:to>
                                    </p:set>
                                    <p:anim calcmode="lin" valueType="num">
                                      <p:cBhvr additive="base">
                                        <p:cTn id="646" dur="3000" fill="hold"/>
                                        <p:tgtEl>
                                          <p:spTgt spid="92"/>
                                        </p:tgtEl>
                                        <p:attrNameLst>
                                          <p:attrName>ppt_x</p:attrName>
                                        </p:attrNameLst>
                                      </p:cBhvr>
                                      <p:tavLst>
                                        <p:tav tm="0">
                                          <p:val>
                                            <p:strVal val="#ppt_x"/>
                                          </p:val>
                                        </p:tav>
                                        <p:tav tm="100000">
                                          <p:val>
                                            <p:strVal val="#ppt_x"/>
                                          </p:val>
                                        </p:tav>
                                      </p:tavLst>
                                    </p:anim>
                                    <p:anim calcmode="lin" valueType="num">
                                      <p:cBhvr additive="base">
                                        <p:cTn id="647" dur="3000" fill="hold"/>
                                        <p:tgtEl>
                                          <p:spTgt spid="92"/>
                                        </p:tgtEl>
                                        <p:attrNameLst>
                                          <p:attrName>ppt_y</p:attrName>
                                        </p:attrNameLst>
                                      </p:cBhvr>
                                      <p:tavLst>
                                        <p:tav tm="0">
                                          <p:val>
                                            <p:strVal val="1+#ppt_h/2"/>
                                          </p:val>
                                        </p:tav>
                                        <p:tav tm="100000">
                                          <p:val>
                                            <p:strVal val="#ppt_y"/>
                                          </p:val>
                                        </p:tav>
                                      </p:tavLst>
                                    </p:anim>
                                  </p:childTnLst>
                                </p:cTn>
                              </p:par>
                              <p:par>
                                <p:cTn id="648" presetID="2" presetClass="entr" presetSubtype="4" fill="hold" grpId="1" nodeType="withEffect">
                                  <p:stCondLst>
                                    <p:cond delay="0"/>
                                  </p:stCondLst>
                                  <p:childTnLst>
                                    <p:set>
                                      <p:cBhvr>
                                        <p:cTn id="649" dur="1" fill="hold">
                                          <p:stCondLst>
                                            <p:cond delay="0"/>
                                          </p:stCondLst>
                                        </p:cTn>
                                        <p:tgtEl>
                                          <p:spTgt spid="93"/>
                                        </p:tgtEl>
                                        <p:attrNameLst>
                                          <p:attrName>style.visibility</p:attrName>
                                        </p:attrNameLst>
                                      </p:cBhvr>
                                      <p:to>
                                        <p:strVal val="visible"/>
                                      </p:to>
                                    </p:set>
                                    <p:anim calcmode="lin" valueType="num">
                                      <p:cBhvr additive="base">
                                        <p:cTn id="650" dur="3000" fill="hold"/>
                                        <p:tgtEl>
                                          <p:spTgt spid="93"/>
                                        </p:tgtEl>
                                        <p:attrNameLst>
                                          <p:attrName>ppt_x</p:attrName>
                                        </p:attrNameLst>
                                      </p:cBhvr>
                                      <p:tavLst>
                                        <p:tav tm="0">
                                          <p:val>
                                            <p:strVal val="#ppt_x"/>
                                          </p:val>
                                        </p:tav>
                                        <p:tav tm="100000">
                                          <p:val>
                                            <p:strVal val="#ppt_x"/>
                                          </p:val>
                                        </p:tav>
                                      </p:tavLst>
                                    </p:anim>
                                    <p:anim calcmode="lin" valueType="num">
                                      <p:cBhvr additive="base">
                                        <p:cTn id="651" dur="3000" fill="hold"/>
                                        <p:tgtEl>
                                          <p:spTgt spid="93"/>
                                        </p:tgtEl>
                                        <p:attrNameLst>
                                          <p:attrName>ppt_y</p:attrName>
                                        </p:attrNameLst>
                                      </p:cBhvr>
                                      <p:tavLst>
                                        <p:tav tm="0">
                                          <p:val>
                                            <p:strVal val="1+#ppt_h/2"/>
                                          </p:val>
                                        </p:tav>
                                        <p:tav tm="100000">
                                          <p:val>
                                            <p:strVal val="#ppt_y"/>
                                          </p:val>
                                        </p:tav>
                                      </p:tavLst>
                                    </p:anim>
                                  </p:childTnLst>
                                </p:cTn>
                              </p:par>
                              <p:par>
                                <p:cTn id="652" presetID="2" presetClass="entr" presetSubtype="4" fill="hold" grpId="1" nodeType="withEffect">
                                  <p:stCondLst>
                                    <p:cond delay="0"/>
                                  </p:stCondLst>
                                  <p:childTnLst>
                                    <p:set>
                                      <p:cBhvr>
                                        <p:cTn id="653" dur="1" fill="hold">
                                          <p:stCondLst>
                                            <p:cond delay="0"/>
                                          </p:stCondLst>
                                        </p:cTn>
                                        <p:tgtEl>
                                          <p:spTgt spid="94"/>
                                        </p:tgtEl>
                                        <p:attrNameLst>
                                          <p:attrName>style.visibility</p:attrName>
                                        </p:attrNameLst>
                                      </p:cBhvr>
                                      <p:to>
                                        <p:strVal val="visible"/>
                                      </p:to>
                                    </p:set>
                                    <p:anim calcmode="lin" valueType="num">
                                      <p:cBhvr additive="base">
                                        <p:cTn id="654" dur="3000" fill="hold"/>
                                        <p:tgtEl>
                                          <p:spTgt spid="94"/>
                                        </p:tgtEl>
                                        <p:attrNameLst>
                                          <p:attrName>ppt_x</p:attrName>
                                        </p:attrNameLst>
                                      </p:cBhvr>
                                      <p:tavLst>
                                        <p:tav tm="0">
                                          <p:val>
                                            <p:strVal val="#ppt_x"/>
                                          </p:val>
                                        </p:tav>
                                        <p:tav tm="100000">
                                          <p:val>
                                            <p:strVal val="#ppt_x"/>
                                          </p:val>
                                        </p:tav>
                                      </p:tavLst>
                                    </p:anim>
                                    <p:anim calcmode="lin" valueType="num">
                                      <p:cBhvr additive="base">
                                        <p:cTn id="655" dur="3000" fill="hold"/>
                                        <p:tgtEl>
                                          <p:spTgt spid="94"/>
                                        </p:tgtEl>
                                        <p:attrNameLst>
                                          <p:attrName>ppt_y</p:attrName>
                                        </p:attrNameLst>
                                      </p:cBhvr>
                                      <p:tavLst>
                                        <p:tav tm="0">
                                          <p:val>
                                            <p:strVal val="1+#ppt_h/2"/>
                                          </p:val>
                                        </p:tav>
                                        <p:tav tm="100000">
                                          <p:val>
                                            <p:strVal val="#ppt_y"/>
                                          </p:val>
                                        </p:tav>
                                      </p:tavLst>
                                    </p:anim>
                                  </p:childTnLst>
                                </p:cTn>
                              </p:par>
                              <p:par>
                                <p:cTn id="656" presetID="2" presetClass="entr" presetSubtype="4" fill="hold" grpId="1" nodeType="withEffect">
                                  <p:stCondLst>
                                    <p:cond delay="0"/>
                                  </p:stCondLst>
                                  <p:childTnLst>
                                    <p:set>
                                      <p:cBhvr>
                                        <p:cTn id="657" dur="1" fill="hold">
                                          <p:stCondLst>
                                            <p:cond delay="0"/>
                                          </p:stCondLst>
                                        </p:cTn>
                                        <p:tgtEl>
                                          <p:spTgt spid="95"/>
                                        </p:tgtEl>
                                        <p:attrNameLst>
                                          <p:attrName>style.visibility</p:attrName>
                                        </p:attrNameLst>
                                      </p:cBhvr>
                                      <p:to>
                                        <p:strVal val="visible"/>
                                      </p:to>
                                    </p:set>
                                    <p:anim calcmode="lin" valueType="num">
                                      <p:cBhvr additive="base">
                                        <p:cTn id="658" dur="3000" fill="hold"/>
                                        <p:tgtEl>
                                          <p:spTgt spid="95"/>
                                        </p:tgtEl>
                                        <p:attrNameLst>
                                          <p:attrName>ppt_x</p:attrName>
                                        </p:attrNameLst>
                                      </p:cBhvr>
                                      <p:tavLst>
                                        <p:tav tm="0">
                                          <p:val>
                                            <p:strVal val="#ppt_x"/>
                                          </p:val>
                                        </p:tav>
                                        <p:tav tm="100000">
                                          <p:val>
                                            <p:strVal val="#ppt_x"/>
                                          </p:val>
                                        </p:tav>
                                      </p:tavLst>
                                    </p:anim>
                                    <p:anim calcmode="lin" valueType="num">
                                      <p:cBhvr additive="base">
                                        <p:cTn id="659" dur="3000" fill="hold"/>
                                        <p:tgtEl>
                                          <p:spTgt spid="95"/>
                                        </p:tgtEl>
                                        <p:attrNameLst>
                                          <p:attrName>ppt_y</p:attrName>
                                        </p:attrNameLst>
                                      </p:cBhvr>
                                      <p:tavLst>
                                        <p:tav tm="0">
                                          <p:val>
                                            <p:strVal val="1+#ppt_h/2"/>
                                          </p:val>
                                        </p:tav>
                                        <p:tav tm="100000">
                                          <p:val>
                                            <p:strVal val="#ppt_y"/>
                                          </p:val>
                                        </p:tav>
                                      </p:tavLst>
                                    </p:anim>
                                  </p:childTnLst>
                                </p:cTn>
                              </p:par>
                              <p:par>
                                <p:cTn id="660" presetID="2" presetClass="entr" presetSubtype="4" fill="hold" grpId="1" nodeType="withEffect">
                                  <p:stCondLst>
                                    <p:cond delay="0"/>
                                  </p:stCondLst>
                                  <p:childTnLst>
                                    <p:set>
                                      <p:cBhvr>
                                        <p:cTn id="661" dur="1" fill="hold">
                                          <p:stCondLst>
                                            <p:cond delay="0"/>
                                          </p:stCondLst>
                                        </p:cTn>
                                        <p:tgtEl>
                                          <p:spTgt spid="96"/>
                                        </p:tgtEl>
                                        <p:attrNameLst>
                                          <p:attrName>style.visibility</p:attrName>
                                        </p:attrNameLst>
                                      </p:cBhvr>
                                      <p:to>
                                        <p:strVal val="visible"/>
                                      </p:to>
                                    </p:set>
                                    <p:anim calcmode="lin" valueType="num">
                                      <p:cBhvr additive="base">
                                        <p:cTn id="662" dur="3000" fill="hold"/>
                                        <p:tgtEl>
                                          <p:spTgt spid="96"/>
                                        </p:tgtEl>
                                        <p:attrNameLst>
                                          <p:attrName>ppt_x</p:attrName>
                                        </p:attrNameLst>
                                      </p:cBhvr>
                                      <p:tavLst>
                                        <p:tav tm="0">
                                          <p:val>
                                            <p:strVal val="#ppt_x"/>
                                          </p:val>
                                        </p:tav>
                                        <p:tav tm="100000">
                                          <p:val>
                                            <p:strVal val="#ppt_x"/>
                                          </p:val>
                                        </p:tav>
                                      </p:tavLst>
                                    </p:anim>
                                    <p:anim calcmode="lin" valueType="num">
                                      <p:cBhvr additive="base">
                                        <p:cTn id="663" dur="3000" fill="hold"/>
                                        <p:tgtEl>
                                          <p:spTgt spid="96"/>
                                        </p:tgtEl>
                                        <p:attrNameLst>
                                          <p:attrName>ppt_y</p:attrName>
                                        </p:attrNameLst>
                                      </p:cBhvr>
                                      <p:tavLst>
                                        <p:tav tm="0">
                                          <p:val>
                                            <p:strVal val="1+#ppt_h/2"/>
                                          </p:val>
                                        </p:tav>
                                        <p:tav tm="100000">
                                          <p:val>
                                            <p:strVal val="#ppt_y"/>
                                          </p:val>
                                        </p:tav>
                                      </p:tavLst>
                                    </p:anim>
                                  </p:childTnLst>
                                </p:cTn>
                              </p:par>
                              <p:par>
                                <p:cTn id="664" presetID="2" presetClass="entr" presetSubtype="4" fill="hold" grpId="1" nodeType="withEffect">
                                  <p:stCondLst>
                                    <p:cond delay="0"/>
                                  </p:stCondLst>
                                  <p:childTnLst>
                                    <p:set>
                                      <p:cBhvr>
                                        <p:cTn id="665" dur="1" fill="hold">
                                          <p:stCondLst>
                                            <p:cond delay="0"/>
                                          </p:stCondLst>
                                        </p:cTn>
                                        <p:tgtEl>
                                          <p:spTgt spid="97"/>
                                        </p:tgtEl>
                                        <p:attrNameLst>
                                          <p:attrName>style.visibility</p:attrName>
                                        </p:attrNameLst>
                                      </p:cBhvr>
                                      <p:to>
                                        <p:strVal val="visible"/>
                                      </p:to>
                                    </p:set>
                                    <p:anim calcmode="lin" valueType="num">
                                      <p:cBhvr additive="base">
                                        <p:cTn id="666" dur="3000" fill="hold"/>
                                        <p:tgtEl>
                                          <p:spTgt spid="97"/>
                                        </p:tgtEl>
                                        <p:attrNameLst>
                                          <p:attrName>ppt_x</p:attrName>
                                        </p:attrNameLst>
                                      </p:cBhvr>
                                      <p:tavLst>
                                        <p:tav tm="0">
                                          <p:val>
                                            <p:strVal val="#ppt_x"/>
                                          </p:val>
                                        </p:tav>
                                        <p:tav tm="100000">
                                          <p:val>
                                            <p:strVal val="#ppt_x"/>
                                          </p:val>
                                        </p:tav>
                                      </p:tavLst>
                                    </p:anim>
                                    <p:anim calcmode="lin" valueType="num">
                                      <p:cBhvr additive="base">
                                        <p:cTn id="667" dur="3000" fill="hold"/>
                                        <p:tgtEl>
                                          <p:spTgt spid="97"/>
                                        </p:tgtEl>
                                        <p:attrNameLst>
                                          <p:attrName>ppt_y</p:attrName>
                                        </p:attrNameLst>
                                      </p:cBhvr>
                                      <p:tavLst>
                                        <p:tav tm="0">
                                          <p:val>
                                            <p:strVal val="1+#ppt_h/2"/>
                                          </p:val>
                                        </p:tav>
                                        <p:tav tm="100000">
                                          <p:val>
                                            <p:strVal val="#ppt_y"/>
                                          </p:val>
                                        </p:tav>
                                      </p:tavLst>
                                    </p:anim>
                                  </p:childTnLst>
                                </p:cTn>
                              </p:par>
                              <p:par>
                                <p:cTn id="668" presetID="2" presetClass="entr" presetSubtype="4" fill="hold" grpId="1" nodeType="withEffect">
                                  <p:stCondLst>
                                    <p:cond delay="0"/>
                                  </p:stCondLst>
                                  <p:childTnLst>
                                    <p:set>
                                      <p:cBhvr>
                                        <p:cTn id="669" dur="1" fill="hold">
                                          <p:stCondLst>
                                            <p:cond delay="0"/>
                                          </p:stCondLst>
                                        </p:cTn>
                                        <p:tgtEl>
                                          <p:spTgt spid="98"/>
                                        </p:tgtEl>
                                        <p:attrNameLst>
                                          <p:attrName>style.visibility</p:attrName>
                                        </p:attrNameLst>
                                      </p:cBhvr>
                                      <p:to>
                                        <p:strVal val="visible"/>
                                      </p:to>
                                    </p:set>
                                    <p:anim calcmode="lin" valueType="num">
                                      <p:cBhvr additive="base">
                                        <p:cTn id="670" dur="3000" fill="hold"/>
                                        <p:tgtEl>
                                          <p:spTgt spid="98"/>
                                        </p:tgtEl>
                                        <p:attrNameLst>
                                          <p:attrName>ppt_x</p:attrName>
                                        </p:attrNameLst>
                                      </p:cBhvr>
                                      <p:tavLst>
                                        <p:tav tm="0">
                                          <p:val>
                                            <p:strVal val="#ppt_x"/>
                                          </p:val>
                                        </p:tav>
                                        <p:tav tm="100000">
                                          <p:val>
                                            <p:strVal val="#ppt_x"/>
                                          </p:val>
                                        </p:tav>
                                      </p:tavLst>
                                    </p:anim>
                                    <p:anim calcmode="lin" valueType="num">
                                      <p:cBhvr additive="base">
                                        <p:cTn id="671" dur="3000" fill="hold"/>
                                        <p:tgtEl>
                                          <p:spTgt spid="98"/>
                                        </p:tgtEl>
                                        <p:attrNameLst>
                                          <p:attrName>ppt_y</p:attrName>
                                        </p:attrNameLst>
                                      </p:cBhvr>
                                      <p:tavLst>
                                        <p:tav tm="0">
                                          <p:val>
                                            <p:strVal val="1+#ppt_h/2"/>
                                          </p:val>
                                        </p:tav>
                                        <p:tav tm="100000">
                                          <p:val>
                                            <p:strVal val="#ppt_y"/>
                                          </p:val>
                                        </p:tav>
                                      </p:tavLst>
                                    </p:anim>
                                  </p:childTnLst>
                                </p:cTn>
                              </p:par>
                              <p:par>
                                <p:cTn id="672" presetID="2" presetClass="entr" presetSubtype="4" fill="hold" grpId="1" nodeType="withEffect">
                                  <p:stCondLst>
                                    <p:cond delay="0"/>
                                  </p:stCondLst>
                                  <p:childTnLst>
                                    <p:set>
                                      <p:cBhvr>
                                        <p:cTn id="673" dur="1" fill="hold">
                                          <p:stCondLst>
                                            <p:cond delay="0"/>
                                          </p:stCondLst>
                                        </p:cTn>
                                        <p:tgtEl>
                                          <p:spTgt spid="99"/>
                                        </p:tgtEl>
                                        <p:attrNameLst>
                                          <p:attrName>style.visibility</p:attrName>
                                        </p:attrNameLst>
                                      </p:cBhvr>
                                      <p:to>
                                        <p:strVal val="visible"/>
                                      </p:to>
                                    </p:set>
                                    <p:anim calcmode="lin" valueType="num">
                                      <p:cBhvr additive="base">
                                        <p:cTn id="674" dur="3000" fill="hold"/>
                                        <p:tgtEl>
                                          <p:spTgt spid="99"/>
                                        </p:tgtEl>
                                        <p:attrNameLst>
                                          <p:attrName>ppt_x</p:attrName>
                                        </p:attrNameLst>
                                      </p:cBhvr>
                                      <p:tavLst>
                                        <p:tav tm="0">
                                          <p:val>
                                            <p:strVal val="#ppt_x"/>
                                          </p:val>
                                        </p:tav>
                                        <p:tav tm="100000">
                                          <p:val>
                                            <p:strVal val="#ppt_x"/>
                                          </p:val>
                                        </p:tav>
                                      </p:tavLst>
                                    </p:anim>
                                    <p:anim calcmode="lin" valueType="num">
                                      <p:cBhvr additive="base">
                                        <p:cTn id="675" dur="3000" fill="hold"/>
                                        <p:tgtEl>
                                          <p:spTgt spid="99"/>
                                        </p:tgtEl>
                                        <p:attrNameLst>
                                          <p:attrName>ppt_y</p:attrName>
                                        </p:attrNameLst>
                                      </p:cBhvr>
                                      <p:tavLst>
                                        <p:tav tm="0">
                                          <p:val>
                                            <p:strVal val="1+#ppt_h/2"/>
                                          </p:val>
                                        </p:tav>
                                        <p:tav tm="100000">
                                          <p:val>
                                            <p:strVal val="#ppt_y"/>
                                          </p:val>
                                        </p:tav>
                                      </p:tavLst>
                                    </p:anim>
                                  </p:childTnLst>
                                </p:cTn>
                              </p:par>
                              <p:par>
                                <p:cTn id="676" presetID="2" presetClass="entr" presetSubtype="4" fill="hold" grpId="1" nodeType="withEffect">
                                  <p:stCondLst>
                                    <p:cond delay="0"/>
                                  </p:stCondLst>
                                  <p:childTnLst>
                                    <p:set>
                                      <p:cBhvr>
                                        <p:cTn id="677" dur="1" fill="hold">
                                          <p:stCondLst>
                                            <p:cond delay="0"/>
                                          </p:stCondLst>
                                        </p:cTn>
                                        <p:tgtEl>
                                          <p:spTgt spid="100"/>
                                        </p:tgtEl>
                                        <p:attrNameLst>
                                          <p:attrName>style.visibility</p:attrName>
                                        </p:attrNameLst>
                                      </p:cBhvr>
                                      <p:to>
                                        <p:strVal val="visible"/>
                                      </p:to>
                                    </p:set>
                                    <p:anim calcmode="lin" valueType="num">
                                      <p:cBhvr additive="base">
                                        <p:cTn id="678" dur="3000" fill="hold"/>
                                        <p:tgtEl>
                                          <p:spTgt spid="100"/>
                                        </p:tgtEl>
                                        <p:attrNameLst>
                                          <p:attrName>ppt_x</p:attrName>
                                        </p:attrNameLst>
                                      </p:cBhvr>
                                      <p:tavLst>
                                        <p:tav tm="0">
                                          <p:val>
                                            <p:strVal val="#ppt_x"/>
                                          </p:val>
                                        </p:tav>
                                        <p:tav tm="100000">
                                          <p:val>
                                            <p:strVal val="#ppt_x"/>
                                          </p:val>
                                        </p:tav>
                                      </p:tavLst>
                                    </p:anim>
                                    <p:anim calcmode="lin" valueType="num">
                                      <p:cBhvr additive="base">
                                        <p:cTn id="679" dur="3000" fill="hold"/>
                                        <p:tgtEl>
                                          <p:spTgt spid="100"/>
                                        </p:tgtEl>
                                        <p:attrNameLst>
                                          <p:attrName>ppt_y</p:attrName>
                                        </p:attrNameLst>
                                      </p:cBhvr>
                                      <p:tavLst>
                                        <p:tav tm="0">
                                          <p:val>
                                            <p:strVal val="1+#ppt_h/2"/>
                                          </p:val>
                                        </p:tav>
                                        <p:tav tm="100000">
                                          <p:val>
                                            <p:strVal val="#ppt_y"/>
                                          </p:val>
                                        </p:tav>
                                      </p:tavLst>
                                    </p:anim>
                                  </p:childTnLst>
                                </p:cTn>
                              </p:par>
                              <p:par>
                                <p:cTn id="680" presetID="8" presetClass="emph" presetSubtype="0" fill="hold" grpId="2" nodeType="withEffect">
                                  <p:stCondLst>
                                    <p:cond delay="0"/>
                                  </p:stCondLst>
                                  <p:childTnLst>
                                    <p:animRot by="21600000">
                                      <p:cBhvr>
                                        <p:cTn id="681" dur="3000" fill="hold"/>
                                        <p:tgtEl>
                                          <p:spTgt spid="5"/>
                                        </p:tgtEl>
                                        <p:attrNameLst>
                                          <p:attrName>r</p:attrName>
                                        </p:attrNameLst>
                                      </p:cBhvr>
                                    </p:animRot>
                                  </p:childTnLst>
                                </p:cTn>
                              </p:par>
                              <p:par>
                                <p:cTn id="682" presetID="8" presetClass="emph" presetSubtype="0" fill="hold" grpId="2" nodeType="withEffect">
                                  <p:stCondLst>
                                    <p:cond delay="0"/>
                                  </p:stCondLst>
                                  <p:childTnLst>
                                    <p:animRot by="21600000">
                                      <p:cBhvr>
                                        <p:cTn id="683" dur="3000" fill="hold"/>
                                        <p:tgtEl>
                                          <p:spTgt spid="7"/>
                                        </p:tgtEl>
                                        <p:attrNameLst>
                                          <p:attrName>r</p:attrName>
                                        </p:attrNameLst>
                                      </p:cBhvr>
                                    </p:animRot>
                                  </p:childTnLst>
                                </p:cTn>
                              </p:par>
                              <p:par>
                                <p:cTn id="684" presetID="8" presetClass="emph" presetSubtype="0" fill="hold" grpId="2" nodeType="withEffect">
                                  <p:stCondLst>
                                    <p:cond delay="0"/>
                                  </p:stCondLst>
                                  <p:childTnLst>
                                    <p:animRot by="21600000">
                                      <p:cBhvr>
                                        <p:cTn id="685" dur="3000" fill="hold"/>
                                        <p:tgtEl>
                                          <p:spTgt spid="8"/>
                                        </p:tgtEl>
                                        <p:attrNameLst>
                                          <p:attrName>r</p:attrName>
                                        </p:attrNameLst>
                                      </p:cBhvr>
                                    </p:animRot>
                                  </p:childTnLst>
                                </p:cTn>
                              </p:par>
                              <p:par>
                                <p:cTn id="686" presetID="8" presetClass="emph" presetSubtype="0" fill="hold" grpId="2" nodeType="withEffect">
                                  <p:stCondLst>
                                    <p:cond delay="0"/>
                                  </p:stCondLst>
                                  <p:childTnLst>
                                    <p:animRot by="21600000">
                                      <p:cBhvr>
                                        <p:cTn id="687" dur="3000" fill="hold"/>
                                        <p:tgtEl>
                                          <p:spTgt spid="9"/>
                                        </p:tgtEl>
                                        <p:attrNameLst>
                                          <p:attrName>r</p:attrName>
                                        </p:attrNameLst>
                                      </p:cBhvr>
                                    </p:animRot>
                                  </p:childTnLst>
                                </p:cTn>
                              </p:par>
                              <p:par>
                                <p:cTn id="688" presetID="8" presetClass="emph" presetSubtype="0" fill="hold" grpId="2" nodeType="withEffect">
                                  <p:stCondLst>
                                    <p:cond delay="0"/>
                                  </p:stCondLst>
                                  <p:childTnLst>
                                    <p:animRot by="21600000">
                                      <p:cBhvr>
                                        <p:cTn id="689" dur="3000" fill="hold"/>
                                        <p:tgtEl>
                                          <p:spTgt spid="10"/>
                                        </p:tgtEl>
                                        <p:attrNameLst>
                                          <p:attrName>r</p:attrName>
                                        </p:attrNameLst>
                                      </p:cBhvr>
                                    </p:animRot>
                                  </p:childTnLst>
                                </p:cTn>
                              </p:par>
                              <p:par>
                                <p:cTn id="690" presetID="8" presetClass="emph" presetSubtype="0" fill="hold" grpId="2" nodeType="withEffect">
                                  <p:stCondLst>
                                    <p:cond delay="0"/>
                                  </p:stCondLst>
                                  <p:childTnLst>
                                    <p:animRot by="21600000">
                                      <p:cBhvr>
                                        <p:cTn id="691" dur="3000" fill="hold"/>
                                        <p:tgtEl>
                                          <p:spTgt spid="11"/>
                                        </p:tgtEl>
                                        <p:attrNameLst>
                                          <p:attrName>r</p:attrName>
                                        </p:attrNameLst>
                                      </p:cBhvr>
                                    </p:animRot>
                                  </p:childTnLst>
                                </p:cTn>
                              </p:par>
                              <p:par>
                                <p:cTn id="692" presetID="8" presetClass="emph" presetSubtype="0" fill="hold" grpId="2" nodeType="withEffect">
                                  <p:stCondLst>
                                    <p:cond delay="0"/>
                                  </p:stCondLst>
                                  <p:childTnLst>
                                    <p:animRot by="21600000">
                                      <p:cBhvr>
                                        <p:cTn id="693" dur="3000" fill="hold"/>
                                        <p:tgtEl>
                                          <p:spTgt spid="12"/>
                                        </p:tgtEl>
                                        <p:attrNameLst>
                                          <p:attrName>r</p:attrName>
                                        </p:attrNameLst>
                                      </p:cBhvr>
                                    </p:animRot>
                                  </p:childTnLst>
                                </p:cTn>
                              </p:par>
                              <p:par>
                                <p:cTn id="694" presetID="8" presetClass="emph" presetSubtype="0" fill="hold" grpId="2" nodeType="withEffect">
                                  <p:stCondLst>
                                    <p:cond delay="0"/>
                                  </p:stCondLst>
                                  <p:childTnLst>
                                    <p:animRot by="21600000">
                                      <p:cBhvr>
                                        <p:cTn id="695" dur="3000" fill="hold"/>
                                        <p:tgtEl>
                                          <p:spTgt spid="13"/>
                                        </p:tgtEl>
                                        <p:attrNameLst>
                                          <p:attrName>r</p:attrName>
                                        </p:attrNameLst>
                                      </p:cBhvr>
                                    </p:animRot>
                                  </p:childTnLst>
                                </p:cTn>
                              </p:par>
                              <p:par>
                                <p:cTn id="696" presetID="8" presetClass="emph" presetSubtype="0" fill="hold" grpId="2" nodeType="withEffect">
                                  <p:stCondLst>
                                    <p:cond delay="0"/>
                                  </p:stCondLst>
                                  <p:childTnLst>
                                    <p:animRot by="21600000">
                                      <p:cBhvr>
                                        <p:cTn id="697" dur="3000" fill="hold"/>
                                        <p:tgtEl>
                                          <p:spTgt spid="14"/>
                                        </p:tgtEl>
                                        <p:attrNameLst>
                                          <p:attrName>r</p:attrName>
                                        </p:attrNameLst>
                                      </p:cBhvr>
                                    </p:animRot>
                                  </p:childTnLst>
                                </p:cTn>
                              </p:par>
                              <p:par>
                                <p:cTn id="698" presetID="8" presetClass="emph" presetSubtype="0" fill="hold" grpId="2" nodeType="withEffect">
                                  <p:stCondLst>
                                    <p:cond delay="0"/>
                                  </p:stCondLst>
                                  <p:childTnLst>
                                    <p:animRot by="21600000">
                                      <p:cBhvr>
                                        <p:cTn id="699" dur="3000" fill="hold"/>
                                        <p:tgtEl>
                                          <p:spTgt spid="15"/>
                                        </p:tgtEl>
                                        <p:attrNameLst>
                                          <p:attrName>r</p:attrName>
                                        </p:attrNameLst>
                                      </p:cBhvr>
                                    </p:animRot>
                                  </p:childTnLst>
                                </p:cTn>
                              </p:par>
                              <p:par>
                                <p:cTn id="700" presetID="8" presetClass="emph" presetSubtype="0" fill="hold" grpId="2" nodeType="withEffect">
                                  <p:stCondLst>
                                    <p:cond delay="0"/>
                                  </p:stCondLst>
                                  <p:childTnLst>
                                    <p:animRot by="21600000">
                                      <p:cBhvr>
                                        <p:cTn id="701" dur="3000" fill="hold"/>
                                        <p:tgtEl>
                                          <p:spTgt spid="16"/>
                                        </p:tgtEl>
                                        <p:attrNameLst>
                                          <p:attrName>r</p:attrName>
                                        </p:attrNameLst>
                                      </p:cBhvr>
                                    </p:animRot>
                                  </p:childTnLst>
                                </p:cTn>
                              </p:par>
                              <p:par>
                                <p:cTn id="702" presetID="8" presetClass="emph" presetSubtype="0" fill="hold" grpId="2" nodeType="withEffect">
                                  <p:stCondLst>
                                    <p:cond delay="0"/>
                                  </p:stCondLst>
                                  <p:childTnLst>
                                    <p:animRot by="21600000">
                                      <p:cBhvr>
                                        <p:cTn id="703" dur="3000" fill="hold"/>
                                        <p:tgtEl>
                                          <p:spTgt spid="17"/>
                                        </p:tgtEl>
                                        <p:attrNameLst>
                                          <p:attrName>r</p:attrName>
                                        </p:attrNameLst>
                                      </p:cBhvr>
                                    </p:animRot>
                                  </p:childTnLst>
                                </p:cTn>
                              </p:par>
                              <p:par>
                                <p:cTn id="704" presetID="8" presetClass="emph" presetSubtype="0" fill="hold" grpId="2" nodeType="withEffect">
                                  <p:stCondLst>
                                    <p:cond delay="0"/>
                                  </p:stCondLst>
                                  <p:childTnLst>
                                    <p:animRot by="21600000">
                                      <p:cBhvr>
                                        <p:cTn id="705" dur="3000" fill="hold"/>
                                        <p:tgtEl>
                                          <p:spTgt spid="18"/>
                                        </p:tgtEl>
                                        <p:attrNameLst>
                                          <p:attrName>r</p:attrName>
                                        </p:attrNameLst>
                                      </p:cBhvr>
                                    </p:animRot>
                                  </p:childTnLst>
                                </p:cTn>
                              </p:par>
                              <p:par>
                                <p:cTn id="706" presetID="8" presetClass="emph" presetSubtype="0" fill="hold" grpId="2" nodeType="withEffect">
                                  <p:stCondLst>
                                    <p:cond delay="0"/>
                                  </p:stCondLst>
                                  <p:childTnLst>
                                    <p:animRot by="21600000">
                                      <p:cBhvr>
                                        <p:cTn id="707" dur="3000" fill="hold"/>
                                        <p:tgtEl>
                                          <p:spTgt spid="19"/>
                                        </p:tgtEl>
                                        <p:attrNameLst>
                                          <p:attrName>r</p:attrName>
                                        </p:attrNameLst>
                                      </p:cBhvr>
                                    </p:animRot>
                                  </p:childTnLst>
                                </p:cTn>
                              </p:par>
                              <p:par>
                                <p:cTn id="708" presetID="8" presetClass="emph" presetSubtype="0" fill="hold" grpId="2" nodeType="withEffect">
                                  <p:stCondLst>
                                    <p:cond delay="0"/>
                                  </p:stCondLst>
                                  <p:childTnLst>
                                    <p:animRot by="21600000">
                                      <p:cBhvr>
                                        <p:cTn id="709" dur="3000" fill="hold"/>
                                        <p:tgtEl>
                                          <p:spTgt spid="20"/>
                                        </p:tgtEl>
                                        <p:attrNameLst>
                                          <p:attrName>r</p:attrName>
                                        </p:attrNameLst>
                                      </p:cBhvr>
                                    </p:animRot>
                                  </p:childTnLst>
                                </p:cTn>
                              </p:par>
                              <p:par>
                                <p:cTn id="710" presetID="8" presetClass="emph" presetSubtype="0" fill="hold" grpId="2" nodeType="withEffect">
                                  <p:stCondLst>
                                    <p:cond delay="0"/>
                                  </p:stCondLst>
                                  <p:childTnLst>
                                    <p:animRot by="21600000">
                                      <p:cBhvr>
                                        <p:cTn id="711" dur="3000" fill="hold"/>
                                        <p:tgtEl>
                                          <p:spTgt spid="21"/>
                                        </p:tgtEl>
                                        <p:attrNameLst>
                                          <p:attrName>r</p:attrName>
                                        </p:attrNameLst>
                                      </p:cBhvr>
                                    </p:animRot>
                                  </p:childTnLst>
                                </p:cTn>
                              </p:par>
                              <p:par>
                                <p:cTn id="712" presetID="8" presetClass="emph" presetSubtype="0" fill="hold" grpId="2" nodeType="withEffect">
                                  <p:stCondLst>
                                    <p:cond delay="0"/>
                                  </p:stCondLst>
                                  <p:childTnLst>
                                    <p:animRot by="21600000">
                                      <p:cBhvr>
                                        <p:cTn id="713" dur="3000" fill="hold"/>
                                        <p:tgtEl>
                                          <p:spTgt spid="22"/>
                                        </p:tgtEl>
                                        <p:attrNameLst>
                                          <p:attrName>r</p:attrName>
                                        </p:attrNameLst>
                                      </p:cBhvr>
                                    </p:animRot>
                                  </p:childTnLst>
                                </p:cTn>
                              </p:par>
                              <p:par>
                                <p:cTn id="714" presetID="8" presetClass="emph" presetSubtype="0" fill="hold" grpId="2" nodeType="withEffect">
                                  <p:stCondLst>
                                    <p:cond delay="0"/>
                                  </p:stCondLst>
                                  <p:childTnLst>
                                    <p:animRot by="21600000">
                                      <p:cBhvr>
                                        <p:cTn id="715" dur="3000" fill="hold"/>
                                        <p:tgtEl>
                                          <p:spTgt spid="23"/>
                                        </p:tgtEl>
                                        <p:attrNameLst>
                                          <p:attrName>r</p:attrName>
                                        </p:attrNameLst>
                                      </p:cBhvr>
                                    </p:animRot>
                                  </p:childTnLst>
                                </p:cTn>
                              </p:par>
                              <p:par>
                                <p:cTn id="716" presetID="8" presetClass="emph" presetSubtype="0" fill="hold" grpId="2" nodeType="withEffect">
                                  <p:stCondLst>
                                    <p:cond delay="0"/>
                                  </p:stCondLst>
                                  <p:childTnLst>
                                    <p:animRot by="21600000">
                                      <p:cBhvr>
                                        <p:cTn id="717" dur="3000" fill="hold"/>
                                        <p:tgtEl>
                                          <p:spTgt spid="24"/>
                                        </p:tgtEl>
                                        <p:attrNameLst>
                                          <p:attrName>r</p:attrName>
                                        </p:attrNameLst>
                                      </p:cBhvr>
                                    </p:animRot>
                                  </p:childTnLst>
                                </p:cTn>
                              </p:par>
                              <p:par>
                                <p:cTn id="718" presetID="8" presetClass="emph" presetSubtype="0" fill="hold" grpId="2" nodeType="withEffect">
                                  <p:stCondLst>
                                    <p:cond delay="0"/>
                                  </p:stCondLst>
                                  <p:childTnLst>
                                    <p:animRot by="21600000">
                                      <p:cBhvr>
                                        <p:cTn id="719" dur="3000" fill="hold"/>
                                        <p:tgtEl>
                                          <p:spTgt spid="25"/>
                                        </p:tgtEl>
                                        <p:attrNameLst>
                                          <p:attrName>r</p:attrName>
                                        </p:attrNameLst>
                                      </p:cBhvr>
                                    </p:animRot>
                                  </p:childTnLst>
                                </p:cTn>
                              </p:par>
                              <p:par>
                                <p:cTn id="720" presetID="8" presetClass="emph" presetSubtype="0" fill="hold" grpId="2" nodeType="withEffect">
                                  <p:stCondLst>
                                    <p:cond delay="0"/>
                                  </p:stCondLst>
                                  <p:childTnLst>
                                    <p:animRot by="21600000">
                                      <p:cBhvr>
                                        <p:cTn id="721" dur="3000" fill="hold"/>
                                        <p:tgtEl>
                                          <p:spTgt spid="26"/>
                                        </p:tgtEl>
                                        <p:attrNameLst>
                                          <p:attrName>r</p:attrName>
                                        </p:attrNameLst>
                                      </p:cBhvr>
                                    </p:animRot>
                                  </p:childTnLst>
                                </p:cTn>
                              </p:par>
                              <p:par>
                                <p:cTn id="722" presetID="8" presetClass="emph" presetSubtype="0" fill="hold" grpId="2" nodeType="withEffect">
                                  <p:stCondLst>
                                    <p:cond delay="0"/>
                                  </p:stCondLst>
                                  <p:childTnLst>
                                    <p:animRot by="21600000">
                                      <p:cBhvr>
                                        <p:cTn id="723" dur="3000" fill="hold"/>
                                        <p:tgtEl>
                                          <p:spTgt spid="27"/>
                                        </p:tgtEl>
                                        <p:attrNameLst>
                                          <p:attrName>r</p:attrName>
                                        </p:attrNameLst>
                                      </p:cBhvr>
                                    </p:animRot>
                                  </p:childTnLst>
                                </p:cTn>
                              </p:par>
                              <p:par>
                                <p:cTn id="724" presetID="8" presetClass="emph" presetSubtype="0" fill="hold" grpId="2" nodeType="withEffect">
                                  <p:stCondLst>
                                    <p:cond delay="0"/>
                                  </p:stCondLst>
                                  <p:childTnLst>
                                    <p:animRot by="21600000">
                                      <p:cBhvr>
                                        <p:cTn id="725" dur="3000" fill="hold"/>
                                        <p:tgtEl>
                                          <p:spTgt spid="28"/>
                                        </p:tgtEl>
                                        <p:attrNameLst>
                                          <p:attrName>r</p:attrName>
                                        </p:attrNameLst>
                                      </p:cBhvr>
                                    </p:animRot>
                                  </p:childTnLst>
                                </p:cTn>
                              </p:par>
                              <p:par>
                                <p:cTn id="726" presetID="8" presetClass="emph" presetSubtype="0" fill="hold" grpId="2" nodeType="withEffect">
                                  <p:stCondLst>
                                    <p:cond delay="0"/>
                                  </p:stCondLst>
                                  <p:childTnLst>
                                    <p:animRot by="21600000">
                                      <p:cBhvr>
                                        <p:cTn id="727" dur="3000" fill="hold"/>
                                        <p:tgtEl>
                                          <p:spTgt spid="29"/>
                                        </p:tgtEl>
                                        <p:attrNameLst>
                                          <p:attrName>r</p:attrName>
                                        </p:attrNameLst>
                                      </p:cBhvr>
                                    </p:animRot>
                                  </p:childTnLst>
                                </p:cTn>
                              </p:par>
                              <p:par>
                                <p:cTn id="728" presetID="8" presetClass="emph" presetSubtype="0" fill="hold" grpId="2" nodeType="withEffect">
                                  <p:stCondLst>
                                    <p:cond delay="0"/>
                                  </p:stCondLst>
                                  <p:childTnLst>
                                    <p:animRot by="21600000">
                                      <p:cBhvr>
                                        <p:cTn id="729" dur="3000" fill="hold"/>
                                        <p:tgtEl>
                                          <p:spTgt spid="53"/>
                                        </p:tgtEl>
                                        <p:attrNameLst>
                                          <p:attrName>r</p:attrName>
                                        </p:attrNameLst>
                                      </p:cBhvr>
                                    </p:animRot>
                                  </p:childTnLst>
                                </p:cTn>
                              </p:par>
                              <p:par>
                                <p:cTn id="730" presetID="8" presetClass="emph" presetSubtype="0" fill="hold" grpId="2" nodeType="withEffect">
                                  <p:stCondLst>
                                    <p:cond delay="0"/>
                                  </p:stCondLst>
                                  <p:childTnLst>
                                    <p:animRot by="21600000">
                                      <p:cBhvr>
                                        <p:cTn id="731" dur="3000" fill="hold"/>
                                        <p:tgtEl>
                                          <p:spTgt spid="54"/>
                                        </p:tgtEl>
                                        <p:attrNameLst>
                                          <p:attrName>r</p:attrName>
                                        </p:attrNameLst>
                                      </p:cBhvr>
                                    </p:animRot>
                                  </p:childTnLst>
                                </p:cTn>
                              </p:par>
                              <p:par>
                                <p:cTn id="732" presetID="8" presetClass="emph" presetSubtype="0" fill="hold" grpId="2" nodeType="withEffect">
                                  <p:stCondLst>
                                    <p:cond delay="0"/>
                                  </p:stCondLst>
                                  <p:childTnLst>
                                    <p:animRot by="21600000">
                                      <p:cBhvr>
                                        <p:cTn id="733" dur="3000" fill="hold"/>
                                        <p:tgtEl>
                                          <p:spTgt spid="55"/>
                                        </p:tgtEl>
                                        <p:attrNameLst>
                                          <p:attrName>r</p:attrName>
                                        </p:attrNameLst>
                                      </p:cBhvr>
                                    </p:animRot>
                                  </p:childTnLst>
                                </p:cTn>
                              </p:par>
                              <p:par>
                                <p:cTn id="734" presetID="8" presetClass="emph" presetSubtype="0" fill="hold" grpId="2" nodeType="withEffect">
                                  <p:stCondLst>
                                    <p:cond delay="0"/>
                                  </p:stCondLst>
                                  <p:childTnLst>
                                    <p:animRot by="21600000">
                                      <p:cBhvr>
                                        <p:cTn id="735" dur="3000" fill="hold"/>
                                        <p:tgtEl>
                                          <p:spTgt spid="56"/>
                                        </p:tgtEl>
                                        <p:attrNameLst>
                                          <p:attrName>r</p:attrName>
                                        </p:attrNameLst>
                                      </p:cBhvr>
                                    </p:animRot>
                                  </p:childTnLst>
                                </p:cTn>
                              </p:par>
                              <p:par>
                                <p:cTn id="736" presetID="8" presetClass="emph" presetSubtype="0" fill="hold" grpId="2" nodeType="withEffect">
                                  <p:stCondLst>
                                    <p:cond delay="0"/>
                                  </p:stCondLst>
                                  <p:childTnLst>
                                    <p:animRot by="21600000">
                                      <p:cBhvr>
                                        <p:cTn id="737" dur="3000" fill="hold"/>
                                        <p:tgtEl>
                                          <p:spTgt spid="57"/>
                                        </p:tgtEl>
                                        <p:attrNameLst>
                                          <p:attrName>r</p:attrName>
                                        </p:attrNameLst>
                                      </p:cBhvr>
                                    </p:animRot>
                                  </p:childTnLst>
                                </p:cTn>
                              </p:par>
                              <p:par>
                                <p:cTn id="738" presetID="8" presetClass="emph" presetSubtype="0" fill="hold" grpId="2" nodeType="withEffect">
                                  <p:stCondLst>
                                    <p:cond delay="0"/>
                                  </p:stCondLst>
                                  <p:childTnLst>
                                    <p:animRot by="21600000">
                                      <p:cBhvr>
                                        <p:cTn id="739" dur="3000" fill="hold"/>
                                        <p:tgtEl>
                                          <p:spTgt spid="58"/>
                                        </p:tgtEl>
                                        <p:attrNameLst>
                                          <p:attrName>r</p:attrName>
                                        </p:attrNameLst>
                                      </p:cBhvr>
                                    </p:animRot>
                                  </p:childTnLst>
                                </p:cTn>
                              </p:par>
                              <p:par>
                                <p:cTn id="740" presetID="8" presetClass="emph" presetSubtype="0" fill="hold" grpId="2" nodeType="withEffect">
                                  <p:stCondLst>
                                    <p:cond delay="0"/>
                                  </p:stCondLst>
                                  <p:childTnLst>
                                    <p:animRot by="21600000">
                                      <p:cBhvr>
                                        <p:cTn id="741" dur="3000" fill="hold"/>
                                        <p:tgtEl>
                                          <p:spTgt spid="59"/>
                                        </p:tgtEl>
                                        <p:attrNameLst>
                                          <p:attrName>r</p:attrName>
                                        </p:attrNameLst>
                                      </p:cBhvr>
                                    </p:animRot>
                                  </p:childTnLst>
                                </p:cTn>
                              </p:par>
                              <p:par>
                                <p:cTn id="742" presetID="8" presetClass="emph" presetSubtype="0" fill="hold" grpId="2" nodeType="withEffect">
                                  <p:stCondLst>
                                    <p:cond delay="0"/>
                                  </p:stCondLst>
                                  <p:childTnLst>
                                    <p:animRot by="21600000">
                                      <p:cBhvr>
                                        <p:cTn id="743" dur="3000" fill="hold"/>
                                        <p:tgtEl>
                                          <p:spTgt spid="60"/>
                                        </p:tgtEl>
                                        <p:attrNameLst>
                                          <p:attrName>r</p:attrName>
                                        </p:attrNameLst>
                                      </p:cBhvr>
                                    </p:animRot>
                                  </p:childTnLst>
                                </p:cTn>
                              </p:par>
                              <p:par>
                                <p:cTn id="744" presetID="8" presetClass="emph" presetSubtype="0" fill="hold" grpId="2" nodeType="withEffect">
                                  <p:stCondLst>
                                    <p:cond delay="0"/>
                                  </p:stCondLst>
                                  <p:childTnLst>
                                    <p:animRot by="21600000">
                                      <p:cBhvr>
                                        <p:cTn id="745" dur="3000" fill="hold"/>
                                        <p:tgtEl>
                                          <p:spTgt spid="61"/>
                                        </p:tgtEl>
                                        <p:attrNameLst>
                                          <p:attrName>r</p:attrName>
                                        </p:attrNameLst>
                                      </p:cBhvr>
                                    </p:animRot>
                                  </p:childTnLst>
                                </p:cTn>
                              </p:par>
                              <p:par>
                                <p:cTn id="746" presetID="8" presetClass="emph" presetSubtype="0" fill="hold" grpId="2" nodeType="withEffect">
                                  <p:stCondLst>
                                    <p:cond delay="0"/>
                                  </p:stCondLst>
                                  <p:childTnLst>
                                    <p:animRot by="21600000">
                                      <p:cBhvr>
                                        <p:cTn id="747" dur="3000" fill="hold"/>
                                        <p:tgtEl>
                                          <p:spTgt spid="62"/>
                                        </p:tgtEl>
                                        <p:attrNameLst>
                                          <p:attrName>r</p:attrName>
                                        </p:attrNameLst>
                                      </p:cBhvr>
                                    </p:animRot>
                                  </p:childTnLst>
                                </p:cTn>
                              </p:par>
                              <p:par>
                                <p:cTn id="748" presetID="8" presetClass="emph" presetSubtype="0" fill="hold" grpId="2" nodeType="withEffect">
                                  <p:stCondLst>
                                    <p:cond delay="0"/>
                                  </p:stCondLst>
                                  <p:childTnLst>
                                    <p:animRot by="21600000">
                                      <p:cBhvr>
                                        <p:cTn id="749" dur="3000" fill="hold"/>
                                        <p:tgtEl>
                                          <p:spTgt spid="63"/>
                                        </p:tgtEl>
                                        <p:attrNameLst>
                                          <p:attrName>r</p:attrName>
                                        </p:attrNameLst>
                                      </p:cBhvr>
                                    </p:animRot>
                                  </p:childTnLst>
                                </p:cTn>
                              </p:par>
                              <p:par>
                                <p:cTn id="750" presetID="8" presetClass="emph" presetSubtype="0" fill="hold" grpId="2" nodeType="withEffect">
                                  <p:stCondLst>
                                    <p:cond delay="0"/>
                                  </p:stCondLst>
                                  <p:childTnLst>
                                    <p:animRot by="21600000">
                                      <p:cBhvr>
                                        <p:cTn id="751" dur="3000" fill="hold"/>
                                        <p:tgtEl>
                                          <p:spTgt spid="64"/>
                                        </p:tgtEl>
                                        <p:attrNameLst>
                                          <p:attrName>r</p:attrName>
                                        </p:attrNameLst>
                                      </p:cBhvr>
                                    </p:animRot>
                                  </p:childTnLst>
                                </p:cTn>
                              </p:par>
                              <p:par>
                                <p:cTn id="752" presetID="8" presetClass="emph" presetSubtype="0" fill="hold" grpId="2" nodeType="withEffect">
                                  <p:stCondLst>
                                    <p:cond delay="0"/>
                                  </p:stCondLst>
                                  <p:childTnLst>
                                    <p:animRot by="21600000">
                                      <p:cBhvr>
                                        <p:cTn id="753" dur="3000" fill="hold"/>
                                        <p:tgtEl>
                                          <p:spTgt spid="65"/>
                                        </p:tgtEl>
                                        <p:attrNameLst>
                                          <p:attrName>r</p:attrName>
                                        </p:attrNameLst>
                                      </p:cBhvr>
                                    </p:animRot>
                                  </p:childTnLst>
                                </p:cTn>
                              </p:par>
                              <p:par>
                                <p:cTn id="754" presetID="8" presetClass="emph" presetSubtype="0" fill="hold" grpId="2" nodeType="withEffect">
                                  <p:stCondLst>
                                    <p:cond delay="0"/>
                                  </p:stCondLst>
                                  <p:childTnLst>
                                    <p:animRot by="21600000">
                                      <p:cBhvr>
                                        <p:cTn id="755" dur="3000" fill="hold"/>
                                        <p:tgtEl>
                                          <p:spTgt spid="66"/>
                                        </p:tgtEl>
                                        <p:attrNameLst>
                                          <p:attrName>r</p:attrName>
                                        </p:attrNameLst>
                                      </p:cBhvr>
                                    </p:animRot>
                                  </p:childTnLst>
                                </p:cTn>
                              </p:par>
                              <p:par>
                                <p:cTn id="756" presetID="8" presetClass="emph" presetSubtype="0" fill="hold" grpId="2" nodeType="withEffect">
                                  <p:stCondLst>
                                    <p:cond delay="0"/>
                                  </p:stCondLst>
                                  <p:childTnLst>
                                    <p:animRot by="21600000">
                                      <p:cBhvr>
                                        <p:cTn id="757" dur="3000" fill="hold"/>
                                        <p:tgtEl>
                                          <p:spTgt spid="67"/>
                                        </p:tgtEl>
                                        <p:attrNameLst>
                                          <p:attrName>r</p:attrName>
                                        </p:attrNameLst>
                                      </p:cBhvr>
                                    </p:animRot>
                                  </p:childTnLst>
                                </p:cTn>
                              </p:par>
                              <p:par>
                                <p:cTn id="758" presetID="8" presetClass="emph" presetSubtype="0" fill="hold" grpId="2" nodeType="withEffect">
                                  <p:stCondLst>
                                    <p:cond delay="0"/>
                                  </p:stCondLst>
                                  <p:childTnLst>
                                    <p:animRot by="21600000">
                                      <p:cBhvr>
                                        <p:cTn id="759" dur="3000" fill="hold"/>
                                        <p:tgtEl>
                                          <p:spTgt spid="68"/>
                                        </p:tgtEl>
                                        <p:attrNameLst>
                                          <p:attrName>r</p:attrName>
                                        </p:attrNameLst>
                                      </p:cBhvr>
                                    </p:animRot>
                                  </p:childTnLst>
                                </p:cTn>
                              </p:par>
                              <p:par>
                                <p:cTn id="760" presetID="8" presetClass="emph" presetSubtype="0" fill="hold" grpId="2" nodeType="withEffect">
                                  <p:stCondLst>
                                    <p:cond delay="0"/>
                                  </p:stCondLst>
                                  <p:childTnLst>
                                    <p:animRot by="21600000">
                                      <p:cBhvr>
                                        <p:cTn id="761" dur="3000" fill="hold"/>
                                        <p:tgtEl>
                                          <p:spTgt spid="69"/>
                                        </p:tgtEl>
                                        <p:attrNameLst>
                                          <p:attrName>r</p:attrName>
                                        </p:attrNameLst>
                                      </p:cBhvr>
                                    </p:animRot>
                                  </p:childTnLst>
                                </p:cTn>
                              </p:par>
                              <p:par>
                                <p:cTn id="762" presetID="8" presetClass="emph" presetSubtype="0" fill="hold" grpId="2" nodeType="withEffect">
                                  <p:stCondLst>
                                    <p:cond delay="0"/>
                                  </p:stCondLst>
                                  <p:childTnLst>
                                    <p:animRot by="21600000">
                                      <p:cBhvr>
                                        <p:cTn id="763" dur="3000" fill="hold"/>
                                        <p:tgtEl>
                                          <p:spTgt spid="70"/>
                                        </p:tgtEl>
                                        <p:attrNameLst>
                                          <p:attrName>r</p:attrName>
                                        </p:attrNameLst>
                                      </p:cBhvr>
                                    </p:animRot>
                                  </p:childTnLst>
                                </p:cTn>
                              </p:par>
                              <p:par>
                                <p:cTn id="764" presetID="8" presetClass="emph" presetSubtype="0" fill="hold" grpId="2" nodeType="withEffect">
                                  <p:stCondLst>
                                    <p:cond delay="0"/>
                                  </p:stCondLst>
                                  <p:childTnLst>
                                    <p:animRot by="21600000">
                                      <p:cBhvr>
                                        <p:cTn id="765" dur="3000" fill="hold"/>
                                        <p:tgtEl>
                                          <p:spTgt spid="71"/>
                                        </p:tgtEl>
                                        <p:attrNameLst>
                                          <p:attrName>r</p:attrName>
                                        </p:attrNameLst>
                                      </p:cBhvr>
                                    </p:animRot>
                                  </p:childTnLst>
                                </p:cTn>
                              </p:par>
                              <p:par>
                                <p:cTn id="766" presetID="8" presetClass="emph" presetSubtype="0" fill="hold" grpId="2" nodeType="withEffect">
                                  <p:stCondLst>
                                    <p:cond delay="0"/>
                                  </p:stCondLst>
                                  <p:childTnLst>
                                    <p:animRot by="21600000">
                                      <p:cBhvr>
                                        <p:cTn id="767" dur="3000" fill="hold"/>
                                        <p:tgtEl>
                                          <p:spTgt spid="72"/>
                                        </p:tgtEl>
                                        <p:attrNameLst>
                                          <p:attrName>r</p:attrName>
                                        </p:attrNameLst>
                                      </p:cBhvr>
                                    </p:animRot>
                                  </p:childTnLst>
                                </p:cTn>
                              </p:par>
                              <p:par>
                                <p:cTn id="768" presetID="8" presetClass="emph" presetSubtype="0" fill="hold" grpId="2" nodeType="withEffect">
                                  <p:stCondLst>
                                    <p:cond delay="0"/>
                                  </p:stCondLst>
                                  <p:childTnLst>
                                    <p:animRot by="21600000">
                                      <p:cBhvr>
                                        <p:cTn id="769" dur="3000" fill="hold"/>
                                        <p:tgtEl>
                                          <p:spTgt spid="73"/>
                                        </p:tgtEl>
                                        <p:attrNameLst>
                                          <p:attrName>r</p:attrName>
                                        </p:attrNameLst>
                                      </p:cBhvr>
                                    </p:animRot>
                                  </p:childTnLst>
                                </p:cTn>
                              </p:par>
                              <p:par>
                                <p:cTn id="770" presetID="8" presetClass="emph" presetSubtype="0" fill="hold" grpId="2" nodeType="withEffect">
                                  <p:stCondLst>
                                    <p:cond delay="0"/>
                                  </p:stCondLst>
                                  <p:childTnLst>
                                    <p:animRot by="21600000">
                                      <p:cBhvr>
                                        <p:cTn id="771" dur="3000" fill="hold"/>
                                        <p:tgtEl>
                                          <p:spTgt spid="74"/>
                                        </p:tgtEl>
                                        <p:attrNameLst>
                                          <p:attrName>r</p:attrName>
                                        </p:attrNameLst>
                                      </p:cBhvr>
                                    </p:animRot>
                                  </p:childTnLst>
                                </p:cTn>
                              </p:par>
                              <p:par>
                                <p:cTn id="772" presetID="8" presetClass="emph" presetSubtype="0" fill="hold" grpId="2" nodeType="withEffect">
                                  <p:stCondLst>
                                    <p:cond delay="0"/>
                                  </p:stCondLst>
                                  <p:childTnLst>
                                    <p:animRot by="21600000">
                                      <p:cBhvr>
                                        <p:cTn id="773" dur="3000" fill="hold"/>
                                        <p:tgtEl>
                                          <p:spTgt spid="75"/>
                                        </p:tgtEl>
                                        <p:attrNameLst>
                                          <p:attrName>r</p:attrName>
                                        </p:attrNameLst>
                                      </p:cBhvr>
                                    </p:animRot>
                                  </p:childTnLst>
                                </p:cTn>
                              </p:par>
                              <p:par>
                                <p:cTn id="774" presetID="8" presetClass="emph" presetSubtype="0" fill="hold" grpId="2" nodeType="withEffect">
                                  <p:stCondLst>
                                    <p:cond delay="0"/>
                                  </p:stCondLst>
                                  <p:childTnLst>
                                    <p:animRot by="21600000">
                                      <p:cBhvr>
                                        <p:cTn id="775" dur="3000" fill="hold"/>
                                        <p:tgtEl>
                                          <p:spTgt spid="76"/>
                                        </p:tgtEl>
                                        <p:attrNameLst>
                                          <p:attrName>r</p:attrName>
                                        </p:attrNameLst>
                                      </p:cBhvr>
                                    </p:animRot>
                                  </p:childTnLst>
                                </p:cTn>
                              </p:par>
                              <p:par>
                                <p:cTn id="776" presetID="8" presetClass="emph" presetSubtype="0" fill="hold" grpId="2" nodeType="withEffect">
                                  <p:stCondLst>
                                    <p:cond delay="0"/>
                                  </p:stCondLst>
                                  <p:childTnLst>
                                    <p:animRot by="-21600000">
                                      <p:cBhvr>
                                        <p:cTn id="777" dur="3000" fill="hold"/>
                                        <p:tgtEl>
                                          <p:spTgt spid="6"/>
                                        </p:tgtEl>
                                        <p:attrNameLst>
                                          <p:attrName>r</p:attrName>
                                        </p:attrNameLst>
                                      </p:cBhvr>
                                    </p:animRot>
                                  </p:childTnLst>
                                </p:cTn>
                              </p:par>
                              <p:par>
                                <p:cTn id="778" presetID="8" presetClass="emph" presetSubtype="0" fill="hold" grpId="2" nodeType="withEffect">
                                  <p:stCondLst>
                                    <p:cond delay="0"/>
                                  </p:stCondLst>
                                  <p:childTnLst>
                                    <p:animRot by="-21600000">
                                      <p:cBhvr>
                                        <p:cTn id="779" dur="3000" fill="hold"/>
                                        <p:tgtEl>
                                          <p:spTgt spid="30"/>
                                        </p:tgtEl>
                                        <p:attrNameLst>
                                          <p:attrName>r</p:attrName>
                                        </p:attrNameLst>
                                      </p:cBhvr>
                                    </p:animRot>
                                  </p:childTnLst>
                                </p:cTn>
                              </p:par>
                              <p:par>
                                <p:cTn id="780" presetID="8" presetClass="emph" presetSubtype="0" fill="hold" grpId="2" nodeType="withEffect">
                                  <p:stCondLst>
                                    <p:cond delay="0"/>
                                  </p:stCondLst>
                                  <p:childTnLst>
                                    <p:animRot by="-21600000">
                                      <p:cBhvr>
                                        <p:cTn id="781" dur="3000" fill="hold"/>
                                        <p:tgtEl>
                                          <p:spTgt spid="31"/>
                                        </p:tgtEl>
                                        <p:attrNameLst>
                                          <p:attrName>r</p:attrName>
                                        </p:attrNameLst>
                                      </p:cBhvr>
                                    </p:animRot>
                                  </p:childTnLst>
                                </p:cTn>
                              </p:par>
                              <p:par>
                                <p:cTn id="782" presetID="8" presetClass="emph" presetSubtype="0" fill="hold" grpId="2" nodeType="withEffect">
                                  <p:stCondLst>
                                    <p:cond delay="0"/>
                                  </p:stCondLst>
                                  <p:childTnLst>
                                    <p:animRot by="-21600000">
                                      <p:cBhvr>
                                        <p:cTn id="783" dur="3000" fill="hold"/>
                                        <p:tgtEl>
                                          <p:spTgt spid="32"/>
                                        </p:tgtEl>
                                        <p:attrNameLst>
                                          <p:attrName>r</p:attrName>
                                        </p:attrNameLst>
                                      </p:cBhvr>
                                    </p:animRot>
                                  </p:childTnLst>
                                </p:cTn>
                              </p:par>
                              <p:par>
                                <p:cTn id="784" presetID="8" presetClass="emph" presetSubtype="0" fill="hold" grpId="2" nodeType="withEffect">
                                  <p:stCondLst>
                                    <p:cond delay="0"/>
                                  </p:stCondLst>
                                  <p:childTnLst>
                                    <p:animRot by="-21600000">
                                      <p:cBhvr>
                                        <p:cTn id="785" dur="3000" fill="hold"/>
                                        <p:tgtEl>
                                          <p:spTgt spid="33"/>
                                        </p:tgtEl>
                                        <p:attrNameLst>
                                          <p:attrName>r</p:attrName>
                                        </p:attrNameLst>
                                      </p:cBhvr>
                                    </p:animRot>
                                  </p:childTnLst>
                                </p:cTn>
                              </p:par>
                              <p:par>
                                <p:cTn id="786" presetID="8" presetClass="emph" presetSubtype="0" fill="hold" grpId="2" nodeType="withEffect">
                                  <p:stCondLst>
                                    <p:cond delay="0"/>
                                  </p:stCondLst>
                                  <p:childTnLst>
                                    <p:animRot by="-21600000">
                                      <p:cBhvr>
                                        <p:cTn id="787" dur="3000" fill="hold"/>
                                        <p:tgtEl>
                                          <p:spTgt spid="34"/>
                                        </p:tgtEl>
                                        <p:attrNameLst>
                                          <p:attrName>r</p:attrName>
                                        </p:attrNameLst>
                                      </p:cBhvr>
                                    </p:animRot>
                                  </p:childTnLst>
                                </p:cTn>
                              </p:par>
                              <p:par>
                                <p:cTn id="788" presetID="8" presetClass="emph" presetSubtype="0" fill="hold" grpId="2" nodeType="withEffect">
                                  <p:stCondLst>
                                    <p:cond delay="0"/>
                                  </p:stCondLst>
                                  <p:childTnLst>
                                    <p:animRot by="-21600000">
                                      <p:cBhvr>
                                        <p:cTn id="789" dur="3000" fill="hold"/>
                                        <p:tgtEl>
                                          <p:spTgt spid="35"/>
                                        </p:tgtEl>
                                        <p:attrNameLst>
                                          <p:attrName>r</p:attrName>
                                        </p:attrNameLst>
                                      </p:cBhvr>
                                    </p:animRot>
                                  </p:childTnLst>
                                </p:cTn>
                              </p:par>
                              <p:par>
                                <p:cTn id="790" presetID="8" presetClass="emph" presetSubtype="0" fill="hold" grpId="2" nodeType="withEffect">
                                  <p:stCondLst>
                                    <p:cond delay="0"/>
                                  </p:stCondLst>
                                  <p:childTnLst>
                                    <p:animRot by="-21600000">
                                      <p:cBhvr>
                                        <p:cTn id="791" dur="3000" fill="hold"/>
                                        <p:tgtEl>
                                          <p:spTgt spid="36"/>
                                        </p:tgtEl>
                                        <p:attrNameLst>
                                          <p:attrName>r</p:attrName>
                                        </p:attrNameLst>
                                      </p:cBhvr>
                                    </p:animRot>
                                  </p:childTnLst>
                                </p:cTn>
                              </p:par>
                              <p:par>
                                <p:cTn id="792" presetID="8" presetClass="emph" presetSubtype="0" fill="hold" grpId="2" nodeType="withEffect">
                                  <p:stCondLst>
                                    <p:cond delay="0"/>
                                  </p:stCondLst>
                                  <p:childTnLst>
                                    <p:animRot by="-21600000">
                                      <p:cBhvr>
                                        <p:cTn id="793" dur="3000" fill="hold"/>
                                        <p:tgtEl>
                                          <p:spTgt spid="37"/>
                                        </p:tgtEl>
                                        <p:attrNameLst>
                                          <p:attrName>r</p:attrName>
                                        </p:attrNameLst>
                                      </p:cBhvr>
                                    </p:animRot>
                                  </p:childTnLst>
                                </p:cTn>
                              </p:par>
                              <p:par>
                                <p:cTn id="794" presetID="8" presetClass="emph" presetSubtype="0" fill="hold" grpId="2" nodeType="withEffect">
                                  <p:stCondLst>
                                    <p:cond delay="0"/>
                                  </p:stCondLst>
                                  <p:childTnLst>
                                    <p:animRot by="-21600000">
                                      <p:cBhvr>
                                        <p:cTn id="795" dur="3000" fill="hold"/>
                                        <p:tgtEl>
                                          <p:spTgt spid="38"/>
                                        </p:tgtEl>
                                        <p:attrNameLst>
                                          <p:attrName>r</p:attrName>
                                        </p:attrNameLst>
                                      </p:cBhvr>
                                    </p:animRot>
                                  </p:childTnLst>
                                </p:cTn>
                              </p:par>
                              <p:par>
                                <p:cTn id="796" presetID="8" presetClass="emph" presetSubtype="0" fill="hold" grpId="2" nodeType="withEffect">
                                  <p:stCondLst>
                                    <p:cond delay="0"/>
                                  </p:stCondLst>
                                  <p:childTnLst>
                                    <p:animRot by="-21600000">
                                      <p:cBhvr>
                                        <p:cTn id="797" dur="3000" fill="hold"/>
                                        <p:tgtEl>
                                          <p:spTgt spid="39"/>
                                        </p:tgtEl>
                                        <p:attrNameLst>
                                          <p:attrName>r</p:attrName>
                                        </p:attrNameLst>
                                      </p:cBhvr>
                                    </p:animRot>
                                  </p:childTnLst>
                                </p:cTn>
                              </p:par>
                              <p:par>
                                <p:cTn id="798" presetID="8" presetClass="emph" presetSubtype="0" fill="hold" grpId="2" nodeType="withEffect">
                                  <p:stCondLst>
                                    <p:cond delay="0"/>
                                  </p:stCondLst>
                                  <p:childTnLst>
                                    <p:animRot by="-21600000">
                                      <p:cBhvr>
                                        <p:cTn id="799" dur="3000" fill="hold"/>
                                        <p:tgtEl>
                                          <p:spTgt spid="40"/>
                                        </p:tgtEl>
                                        <p:attrNameLst>
                                          <p:attrName>r</p:attrName>
                                        </p:attrNameLst>
                                      </p:cBhvr>
                                    </p:animRot>
                                  </p:childTnLst>
                                </p:cTn>
                              </p:par>
                              <p:par>
                                <p:cTn id="800" presetID="8" presetClass="emph" presetSubtype="0" fill="hold" grpId="2" nodeType="withEffect">
                                  <p:stCondLst>
                                    <p:cond delay="0"/>
                                  </p:stCondLst>
                                  <p:childTnLst>
                                    <p:animRot by="-21600000">
                                      <p:cBhvr>
                                        <p:cTn id="801" dur="3000" fill="hold"/>
                                        <p:tgtEl>
                                          <p:spTgt spid="41"/>
                                        </p:tgtEl>
                                        <p:attrNameLst>
                                          <p:attrName>r</p:attrName>
                                        </p:attrNameLst>
                                      </p:cBhvr>
                                    </p:animRot>
                                  </p:childTnLst>
                                </p:cTn>
                              </p:par>
                              <p:par>
                                <p:cTn id="802" presetID="8" presetClass="emph" presetSubtype="0" fill="hold" grpId="2" nodeType="withEffect">
                                  <p:stCondLst>
                                    <p:cond delay="0"/>
                                  </p:stCondLst>
                                  <p:childTnLst>
                                    <p:animRot by="-21600000">
                                      <p:cBhvr>
                                        <p:cTn id="803" dur="3000" fill="hold"/>
                                        <p:tgtEl>
                                          <p:spTgt spid="42"/>
                                        </p:tgtEl>
                                        <p:attrNameLst>
                                          <p:attrName>r</p:attrName>
                                        </p:attrNameLst>
                                      </p:cBhvr>
                                    </p:animRot>
                                  </p:childTnLst>
                                </p:cTn>
                              </p:par>
                              <p:par>
                                <p:cTn id="804" presetID="8" presetClass="emph" presetSubtype="0" fill="hold" grpId="2" nodeType="withEffect">
                                  <p:stCondLst>
                                    <p:cond delay="0"/>
                                  </p:stCondLst>
                                  <p:childTnLst>
                                    <p:animRot by="-21600000">
                                      <p:cBhvr>
                                        <p:cTn id="805" dur="3000" fill="hold"/>
                                        <p:tgtEl>
                                          <p:spTgt spid="43"/>
                                        </p:tgtEl>
                                        <p:attrNameLst>
                                          <p:attrName>r</p:attrName>
                                        </p:attrNameLst>
                                      </p:cBhvr>
                                    </p:animRot>
                                  </p:childTnLst>
                                </p:cTn>
                              </p:par>
                              <p:par>
                                <p:cTn id="806" presetID="8" presetClass="emph" presetSubtype="0" fill="hold" grpId="2" nodeType="withEffect">
                                  <p:stCondLst>
                                    <p:cond delay="0"/>
                                  </p:stCondLst>
                                  <p:childTnLst>
                                    <p:animRot by="-21600000">
                                      <p:cBhvr>
                                        <p:cTn id="807" dur="3000" fill="hold"/>
                                        <p:tgtEl>
                                          <p:spTgt spid="44"/>
                                        </p:tgtEl>
                                        <p:attrNameLst>
                                          <p:attrName>r</p:attrName>
                                        </p:attrNameLst>
                                      </p:cBhvr>
                                    </p:animRot>
                                  </p:childTnLst>
                                </p:cTn>
                              </p:par>
                              <p:par>
                                <p:cTn id="808" presetID="8" presetClass="emph" presetSubtype="0" fill="hold" grpId="2" nodeType="withEffect">
                                  <p:stCondLst>
                                    <p:cond delay="0"/>
                                  </p:stCondLst>
                                  <p:childTnLst>
                                    <p:animRot by="-21600000">
                                      <p:cBhvr>
                                        <p:cTn id="809" dur="3000" fill="hold"/>
                                        <p:tgtEl>
                                          <p:spTgt spid="45"/>
                                        </p:tgtEl>
                                        <p:attrNameLst>
                                          <p:attrName>r</p:attrName>
                                        </p:attrNameLst>
                                      </p:cBhvr>
                                    </p:animRot>
                                  </p:childTnLst>
                                </p:cTn>
                              </p:par>
                              <p:par>
                                <p:cTn id="810" presetID="8" presetClass="emph" presetSubtype="0" fill="hold" grpId="2" nodeType="withEffect">
                                  <p:stCondLst>
                                    <p:cond delay="0"/>
                                  </p:stCondLst>
                                  <p:childTnLst>
                                    <p:animRot by="-21600000">
                                      <p:cBhvr>
                                        <p:cTn id="811" dur="3000" fill="hold"/>
                                        <p:tgtEl>
                                          <p:spTgt spid="46"/>
                                        </p:tgtEl>
                                        <p:attrNameLst>
                                          <p:attrName>r</p:attrName>
                                        </p:attrNameLst>
                                      </p:cBhvr>
                                    </p:animRot>
                                  </p:childTnLst>
                                </p:cTn>
                              </p:par>
                              <p:par>
                                <p:cTn id="812" presetID="8" presetClass="emph" presetSubtype="0" fill="hold" grpId="2" nodeType="withEffect">
                                  <p:stCondLst>
                                    <p:cond delay="0"/>
                                  </p:stCondLst>
                                  <p:childTnLst>
                                    <p:animRot by="-21600000">
                                      <p:cBhvr>
                                        <p:cTn id="813" dur="3000" fill="hold"/>
                                        <p:tgtEl>
                                          <p:spTgt spid="47"/>
                                        </p:tgtEl>
                                        <p:attrNameLst>
                                          <p:attrName>r</p:attrName>
                                        </p:attrNameLst>
                                      </p:cBhvr>
                                    </p:animRot>
                                  </p:childTnLst>
                                </p:cTn>
                              </p:par>
                              <p:par>
                                <p:cTn id="814" presetID="8" presetClass="emph" presetSubtype="0" fill="hold" grpId="2" nodeType="withEffect">
                                  <p:stCondLst>
                                    <p:cond delay="0"/>
                                  </p:stCondLst>
                                  <p:childTnLst>
                                    <p:animRot by="-21600000">
                                      <p:cBhvr>
                                        <p:cTn id="815" dur="3000" fill="hold"/>
                                        <p:tgtEl>
                                          <p:spTgt spid="48"/>
                                        </p:tgtEl>
                                        <p:attrNameLst>
                                          <p:attrName>r</p:attrName>
                                        </p:attrNameLst>
                                      </p:cBhvr>
                                    </p:animRot>
                                  </p:childTnLst>
                                </p:cTn>
                              </p:par>
                              <p:par>
                                <p:cTn id="816" presetID="8" presetClass="emph" presetSubtype="0" fill="hold" grpId="2" nodeType="withEffect">
                                  <p:stCondLst>
                                    <p:cond delay="0"/>
                                  </p:stCondLst>
                                  <p:childTnLst>
                                    <p:animRot by="-21600000">
                                      <p:cBhvr>
                                        <p:cTn id="817" dur="3000" fill="hold"/>
                                        <p:tgtEl>
                                          <p:spTgt spid="49"/>
                                        </p:tgtEl>
                                        <p:attrNameLst>
                                          <p:attrName>r</p:attrName>
                                        </p:attrNameLst>
                                      </p:cBhvr>
                                    </p:animRot>
                                  </p:childTnLst>
                                </p:cTn>
                              </p:par>
                              <p:par>
                                <p:cTn id="818" presetID="8" presetClass="emph" presetSubtype="0" fill="hold" grpId="2" nodeType="withEffect">
                                  <p:stCondLst>
                                    <p:cond delay="0"/>
                                  </p:stCondLst>
                                  <p:childTnLst>
                                    <p:animRot by="-21600000">
                                      <p:cBhvr>
                                        <p:cTn id="819" dur="3000" fill="hold"/>
                                        <p:tgtEl>
                                          <p:spTgt spid="50"/>
                                        </p:tgtEl>
                                        <p:attrNameLst>
                                          <p:attrName>r</p:attrName>
                                        </p:attrNameLst>
                                      </p:cBhvr>
                                    </p:animRot>
                                  </p:childTnLst>
                                </p:cTn>
                              </p:par>
                              <p:par>
                                <p:cTn id="820" presetID="8" presetClass="emph" presetSubtype="0" fill="hold" grpId="2" nodeType="withEffect">
                                  <p:stCondLst>
                                    <p:cond delay="0"/>
                                  </p:stCondLst>
                                  <p:childTnLst>
                                    <p:animRot by="-21600000">
                                      <p:cBhvr>
                                        <p:cTn id="821" dur="3000" fill="hold"/>
                                        <p:tgtEl>
                                          <p:spTgt spid="51"/>
                                        </p:tgtEl>
                                        <p:attrNameLst>
                                          <p:attrName>r</p:attrName>
                                        </p:attrNameLst>
                                      </p:cBhvr>
                                    </p:animRot>
                                  </p:childTnLst>
                                </p:cTn>
                              </p:par>
                              <p:par>
                                <p:cTn id="822" presetID="8" presetClass="emph" presetSubtype="0" fill="hold" grpId="2" nodeType="withEffect">
                                  <p:stCondLst>
                                    <p:cond delay="0"/>
                                  </p:stCondLst>
                                  <p:childTnLst>
                                    <p:animRot by="-21600000">
                                      <p:cBhvr>
                                        <p:cTn id="823" dur="3000" fill="hold"/>
                                        <p:tgtEl>
                                          <p:spTgt spid="52"/>
                                        </p:tgtEl>
                                        <p:attrNameLst>
                                          <p:attrName>r</p:attrName>
                                        </p:attrNameLst>
                                      </p:cBhvr>
                                    </p:animRot>
                                  </p:childTnLst>
                                </p:cTn>
                              </p:par>
                              <p:par>
                                <p:cTn id="824" presetID="8" presetClass="emph" presetSubtype="0" fill="hold" grpId="2" nodeType="withEffect">
                                  <p:stCondLst>
                                    <p:cond delay="0"/>
                                  </p:stCondLst>
                                  <p:childTnLst>
                                    <p:animRot by="-21600000">
                                      <p:cBhvr>
                                        <p:cTn id="825" dur="3000" fill="hold"/>
                                        <p:tgtEl>
                                          <p:spTgt spid="77"/>
                                        </p:tgtEl>
                                        <p:attrNameLst>
                                          <p:attrName>r</p:attrName>
                                        </p:attrNameLst>
                                      </p:cBhvr>
                                    </p:animRot>
                                  </p:childTnLst>
                                </p:cTn>
                              </p:par>
                              <p:par>
                                <p:cTn id="826" presetID="8" presetClass="emph" presetSubtype="0" fill="hold" grpId="2" nodeType="withEffect">
                                  <p:stCondLst>
                                    <p:cond delay="0"/>
                                  </p:stCondLst>
                                  <p:childTnLst>
                                    <p:animRot by="-21600000">
                                      <p:cBhvr>
                                        <p:cTn id="827" dur="3000" fill="hold"/>
                                        <p:tgtEl>
                                          <p:spTgt spid="78"/>
                                        </p:tgtEl>
                                        <p:attrNameLst>
                                          <p:attrName>r</p:attrName>
                                        </p:attrNameLst>
                                      </p:cBhvr>
                                    </p:animRot>
                                  </p:childTnLst>
                                </p:cTn>
                              </p:par>
                              <p:par>
                                <p:cTn id="828" presetID="8" presetClass="emph" presetSubtype="0" fill="hold" grpId="2" nodeType="withEffect">
                                  <p:stCondLst>
                                    <p:cond delay="0"/>
                                  </p:stCondLst>
                                  <p:childTnLst>
                                    <p:animRot by="-21600000">
                                      <p:cBhvr>
                                        <p:cTn id="829" dur="3000" fill="hold"/>
                                        <p:tgtEl>
                                          <p:spTgt spid="79"/>
                                        </p:tgtEl>
                                        <p:attrNameLst>
                                          <p:attrName>r</p:attrName>
                                        </p:attrNameLst>
                                      </p:cBhvr>
                                    </p:animRot>
                                  </p:childTnLst>
                                </p:cTn>
                              </p:par>
                              <p:par>
                                <p:cTn id="830" presetID="8" presetClass="emph" presetSubtype="0" fill="hold" grpId="2" nodeType="withEffect">
                                  <p:stCondLst>
                                    <p:cond delay="0"/>
                                  </p:stCondLst>
                                  <p:childTnLst>
                                    <p:animRot by="-21600000">
                                      <p:cBhvr>
                                        <p:cTn id="831" dur="3000" fill="hold"/>
                                        <p:tgtEl>
                                          <p:spTgt spid="80"/>
                                        </p:tgtEl>
                                        <p:attrNameLst>
                                          <p:attrName>r</p:attrName>
                                        </p:attrNameLst>
                                      </p:cBhvr>
                                    </p:animRot>
                                  </p:childTnLst>
                                </p:cTn>
                              </p:par>
                              <p:par>
                                <p:cTn id="832" presetID="8" presetClass="emph" presetSubtype="0" fill="hold" grpId="2" nodeType="withEffect">
                                  <p:stCondLst>
                                    <p:cond delay="0"/>
                                  </p:stCondLst>
                                  <p:childTnLst>
                                    <p:animRot by="-21600000">
                                      <p:cBhvr>
                                        <p:cTn id="833" dur="3000" fill="hold"/>
                                        <p:tgtEl>
                                          <p:spTgt spid="81"/>
                                        </p:tgtEl>
                                        <p:attrNameLst>
                                          <p:attrName>r</p:attrName>
                                        </p:attrNameLst>
                                      </p:cBhvr>
                                    </p:animRot>
                                  </p:childTnLst>
                                </p:cTn>
                              </p:par>
                              <p:par>
                                <p:cTn id="834" presetID="8" presetClass="emph" presetSubtype="0" fill="hold" grpId="2" nodeType="withEffect">
                                  <p:stCondLst>
                                    <p:cond delay="0"/>
                                  </p:stCondLst>
                                  <p:childTnLst>
                                    <p:animRot by="-21600000">
                                      <p:cBhvr>
                                        <p:cTn id="835" dur="3000" fill="hold"/>
                                        <p:tgtEl>
                                          <p:spTgt spid="82"/>
                                        </p:tgtEl>
                                        <p:attrNameLst>
                                          <p:attrName>r</p:attrName>
                                        </p:attrNameLst>
                                      </p:cBhvr>
                                    </p:animRot>
                                  </p:childTnLst>
                                </p:cTn>
                              </p:par>
                              <p:par>
                                <p:cTn id="836" presetID="8" presetClass="emph" presetSubtype="0" fill="hold" grpId="2" nodeType="withEffect">
                                  <p:stCondLst>
                                    <p:cond delay="0"/>
                                  </p:stCondLst>
                                  <p:childTnLst>
                                    <p:animRot by="-21600000">
                                      <p:cBhvr>
                                        <p:cTn id="837" dur="3000" fill="hold"/>
                                        <p:tgtEl>
                                          <p:spTgt spid="83"/>
                                        </p:tgtEl>
                                        <p:attrNameLst>
                                          <p:attrName>r</p:attrName>
                                        </p:attrNameLst>
                                      </p:cBhvr>
                                    </p:animRot>
                                  </p:childTnLst>
                                </p:cTn>
                              </p:par>
                              <p:par>
                                <p:cTn id="838" presetID="8" presetClass="emph" presetSubtype="0" fill="hold" grpId="2" nodeType="withEffect">
                                  <p:stCondLst>
                                    <p:cond delay="0"/>
                                  </p:stCondLst>
                                  <p:childTnLst>
                                    <p:animRot by="-21600000">
                                      <p:cBhvr>
                                        <p:cTn id="839" dur="3000" fill="hold"/>
                                        <p:tgtEl>
                                          <p:spTgt spid="84"/>
                                        </p:tgtEl>
                                        <p:attrNameLst>
                                          <p:attrName>r</p:attrName>
                                        </p:attrNameLst>
                                      </p:cBhvr>
                                    </p:animRot>
                                  </p:childTnLst>
                                </p:cTn>
                              </p:par>
                              <p:par>
                                <p:cTn id="840" presetID="8" presetClass="emph" presetSubtype="0" fill="hold" grpId="2" nodeType="withEffect">
                                  <p:stCondLst>
                                    <p:cond delay="0"/>
                                  </p:stCondLst>
                                  <p:childTnLst>
                                    <p:animRot by="-21600000">
                                      <p:cBhvr>
                                        <p:cTn id="841" dur="3000" fill="hold"/>
                                        <p:tgtEl>
                                          <p:spTgt spid="85"/>
                                        </p:tgtEl>
                                        <p:attrNameLst>
                                          <p:attrName>r</p:attrName>
                                        </p:attrNameLst>
                                      </p:cBhvr>
                                    </p:animRot>
                                  </p:childTnLst>
                                </p:cTn>
                              </p:par>
                              <p:par>
                                <p:cTn id="842" presetID="8" presetClass="emph" presetSubtype="0" fill="hold" grpId="2" nodeType="withEffect">
                                  <p:stCondLst>
                                    <p:cond delay="0"/>
                                  </p:stCondLst>
                                  <p:childTnLst>
                                    <p:animRot by="-21600000">
                                      <p:cBhvr>
                                        <p:cTn id="843" dur="3000" fill="hold"/>
                                        <p:tgtEl>
                                          <p:spTgt spid="86"/>
                                        </p:tgtEl>
                                        <p:attrNameLst>
                                          <p:attrName>r</p:attrName>
                                        </p:attrNameLst>
                                      </p:cBhvr>
                                    </p:animRot>
                                  </p:childTnLst>
                                </p:cTn>
                              </p:par>
                              <p:par>
                                <p:cTn id="844" presetID="8" presetClass="emph" presetSubtype="0" fill="hold" grpId="2" nodeType="withEffect">
                                  <p:stCondLst>
                                    <p:cond delay="0"/>
                                  </p:stCondLst>
                                  <p:childTnLst>
                                    <p:animRot by="-21600000">
                                      <p:cBhvr>
                                        <p:cTn id="845" dur="3000" fill="hold"/>
                                        <p:tgtEl>
                                          <p:spTgt spid="87"/>
                                        </p:tgtEl>
                                        <p:attrNameLst>
                                          <p:attrName>r</p:attrName>
                                        </p:attrNameLst>
                                      </p:cBhvr>
                                    </p:animRot>
                                  </p:childTnLst>
                                </p:cTn>
                              </p:par>
                              <p:par>
                                <p:cTn id="846" presetID="8" presetClass="emph" presetSubtype="0" fill="hold" grpId="2" nodeType="withEffect">
                                  <p:stCondLst>
                                    <p:cond delay="0"/>
                                  </p:stCondLst>
                                  <p:childTnLst>
                                    <p:animRot by="-21600000">
                                      <p:cBhvr>
                                        <p:cTn id="847" dur="3000" fill="hold"/>
                                        <p:tgtEl>
                                          <p:spTgt spid="88"/>
                                        </p:tgtEl>
                                        <p:attrNameLst>
                                          <p:attrName>r</p:attrName>
                                        </p:attrNameLst>
                                      </p:cBhvr>
                                    </p:animRot>
                                  </p:childTnLst>
                                </p:cTn>
                              </p:par>
                              <p:par>
                                <p:cTn id="848" presetID="8" presetClass="emph" presetSubtype="0" fill="hold" grpId="2" nodeType="withEffect">
                                  <p:stCondLst>
                                    <p:cond delay="0"/>
                                  </p:stCondLst>
                                  <p:childTnLst>
                                    <p:animRot by="-21600000">
                                      <p:cBhvr>
                                        <p:cTn id="849" dur="3000" fill="hold"/>
                                        <p:tgtEl>
                                          <p:spTgt spid="89"/>
                                        </p:tgtEl>
                                        <p:attrNameLst>
                                          <p:attrName>r</p:attrName>
                                        </p:attrNameLst>
                                      </p:cBhvr>
                                    </p:animRot>
                                  </p:childTnLst>
                                </p:cTn>
                              </p:par>
                              <p:par>
                                <p:cTn id="850" presetID="8" presetClass="emph" presetSubtype="0" fill="hold" grpId="2" nodeType="withEffect">
                                  <p:stCondLst>
                                    <p:cond delay="0"/>
                                  </p:stCondLst>
                                  <p:childTnLst>
                                    <p:animRot by="-21600000">
                                      <p:cBhvr>
                                        <p:cTn id="851" dur="3000" fill="hold"/>
                                        <p:tgtEl>
                                          <p:spTgt spid="90"/>
                                        </p:tgtEl>
                                        <p:attrNameLst>
                                          <p:attrName>r</p:attrName>
                                        </p:attrNameLst>
                                      </p:cBhvr>
                                    </p:animRot>
                                  </p:childTnLst>
                                </p:cTn>
                              </p:par>
                              <p:par>
                                <p:cTn id="852" presetID="8" presetClass="emph" presetSubtype="0" fill="hold" grpId="2" nodeType="withEffect">
                                  <p:stCondLst>
                                    <p:cond delay="0"/>
                                  </p:stCondLst>
                                  <p:childTnLst>
                                    <p:animRot by="-21600000">
                                      <p:cBhvr>
                                        <p:cTn id="853" dur="3000" fill="hold"/>
                                        <p:tgtEl>
                                          <p:spTgt spid="91"/>
                                        </p:tgtEl>
                                        <p:attrNameLst>
                                          <p:attrName>r</p:attrName>
                                        </p:attrNameLst>
                                      </p:cBhvr>
                                    </p:animRot>
                                  </p:childTnLst>
                                </p:cTn>
                              </p:par>
                              <p:par>
                                <p:cTn id="854" presetID="8" presetClass="emph" presetSubtype="0" fill="hold" grpId="2" nodeType="withEffect">
                                  <p:stCondLst>
                                    <p:cond delay="0"/>
                                  </p:stCondLst>
                                  <p:childTnLst>
                                    <p:animRot by="-21600000">
                                      <p:cBhvr>
                                        <p:cTn id="855" dur="3000" fill="hold"/>
                                        <p:tgtEl>
                                          <p:spTgt spid="92"/>
                                        </p:tgtEl>
                                        <p:attrNameLst>
                                          <p:attrName>r</p:attrName>
                                        </p:attrNameLst>
                                      </p:cBhvr>
                                    </p:animRot>
                                  </p:childTnLst>
                                </p:cTn>
                              </p:par>
                              <p:par>
                                <p:cTn id="856" presetID="8" presetClass="emph" presetSubtype="0" fill="hold" grpId="2" nodeType="withEffect">
                                  <p:stCondLst>
                                    <p:cond delay="0"/>
                                  </p:stCondLst>
                                  <p:childTnLst>
                                    <p:animRot by="-21600000">
                                      <p:cBhvr>
                                        <p:cTn id="857" dur="3000" fill="hold"/>
                                        <p:tgtEl>
                                          <p:spTgt spid="93"/>
                                        </p:tgtEl>
                                        <p:attrNameLst>
                                          <p:attrName>r</p:attrName>
                                        </p:attrNameLst>
                                      </p:cBhvr>
                                    </p:animRot>
                                  </p:childTnLst>
                                </p:cTn>
                              </p:par>
                              <p:par>
                                <p:cTn id="858" presetID="8" presetClass="emph" presetSubtype="0" fill="hold" grpId="2" nodeType="withEffect">
                                  <p:stCondLst>
                                    <p:cond delay="0"/>
                                  </p:stCondLst>
                                  <p:childTnLst>
                                    <p:animRot by="-21600000">
                                      <p:cBhvr>
                                        <p:cTn id="859" dur="3000" fill="hold"/>
                                        <p:tgtEl>
                                          <p:spTgt spid="94"/>
                                        </p:tgtEl>
                                        <p:attrNameLst>
                                          <p:attrName>r</p:attrName>
                                        </p:attrNameLst>
                                      </p:cBhvr>
                                    </p:animRot>
                                  </p:childTnLst>
                                </p:cTn>
                              </p:par>
                              <p:par>
                                <p:cTn id="860" presetID="8" presetClass="emph" presetSubtype="0" fill="hold" grpId="2" nodeType="withEffect">
                                  <p:stCondLst>
                                    <p:cond delay="0"/>
                                  </p:stCondLst>
                                  <p:childTnLst>
                                    <p:animRot by="-21600000">
                                      <p:cBhvr>
                                        <p:cTn id="861" dur="3000" fill="hold"/>
                                        <p:tgtEl>
                                          <p:spTgt spid="95"/>
                                        </p:tgtEl>
                                        <p:attrNameLst>
                                          <p:attrName>r</p:attrName>
                                        </p:attrNameLst>
                                      </p:cBhvr>
                                    </p:animRot>
                                  </p:childTnLst>
                                </p:cTn>
                              </p:par>
                              <p:par>
                                <p:cTn id="862" presetID="8" presetClass="emph" presetSubtype="0" fill="hold" grpId="2" nodeType="withEffect">
                                  <p:stCondLst>
                                    <p:cond delay="0"/>
                                  </p:stCondLst>
                                  <p:childTnLst>
                                    <p:animRot by="-21600000">
                                      <p:cBhvr>
                                        <p:cTn id="863" dur="3000" fill="hold"/>
                                        <p:tgtEl>
                                          <p:spTgt spid="96"/>
                                        </p:tgtEl>
                                        <p:attrNameLst>
                                          <p:attrName>r</p:attrName>
                                        </p:attrNameLst>
                                      </p:cBhvr>
                                    </p:animRot>
                                  </p:childTnLst>
                                </p:cTn>
                              </p:par>
                              <p:par>
                                <p:cTn id="864" presetID="8" presetClass="emph" presetSubtype="0" fill="hold" grpId="2" nodeType="withEffect">
                                  <p:stCondLst>
                                    <p:cond delay="0"/>
                                  </p:stCondLst>
                                  <p:childTnLst>
                                    <p:animRot by="-21600000">
                                      <p:cBhvr>
                                        <p:cTn id="865" dur="3000" fill="hold"/>
                                        <p:tgtEl>
                                          <p:spTgt spid="97"/>
                                        </p:tgtEl>
                                        <p:attrNameLst>
                                          <p:attrName>r</p:attrName>
                                        </p:attrNameLst>
                                      </p:cBhvr>
                                    </p:animRot>
                                  </p:childTnLst>
                                </p:cTn>
                              </p:par>
                              <p:par>
                                <p:cTn id="866" presetID="8" presetClass="emph" presetSubtype="0" fill="hold" grpId="2" nodeType="withEffect">
                                  <p:stCondLst>
                                    <p:cond delay="0"/>
                                  </p:stCondLst>
                                  <p:childTnLst>
                                    <p:animRot by="-21600000">
                                      <p:cBhvr>
                                        <p:cTn id="867" dur="3000" fill="hold"/>
                                        <p:tgtEl>
                                          <p:spTgt spid="98"/>
                                        </p:tgtEl>
                                        <p:attrNameLst>
                                          <p:attrName>r</p:attrName>
                                        </p:attrNameLst>
                                      </p:cBhvr>
                                    </p:animRot>
                                  </p:childTnLst>
                                </p:cTn>
                              </p:par>
                              <p:par>
                                <p:cTn id="868" presetID="8" presetClass="emph" presetSubtype="0" fill="hold" grpId="2" nodeType="withEffect">
                                  <p:stCondLst>
                                    <p:cond delay="0"/>
                                  </p:stCondLst>
                                  <p:childTnLst>
                                    <p:animRot by="-21600000">
                                      <p:cBhvr>
                                        <p:cTn id="869" dur="3000" fill="hold"/>
                                        <p:tgtEl>
                                          <p:spTgt spid="99"/>
                                        </p:tgtEl>
                                        <p:attrNameLst>
                                          <p:attrName>r</p:attrName>
                                        </p:attrNameLst>
                                      </p:cBhvr>
                                    </p:animRot>
                                  </p:childTnLst>
                                </p:cTn>
                              </p:par>
                              <p:par>
                                <p:cTn id="870" presetID="8" presetClass="emph" presetSubtype="0" fill="hold" grpId="2" nodeType="withEffect">
                                  <p:stCondLst>
                                    <p:cond delay="0"/>
                                  </p:stCondLst>
                                  <p:childTnLst>
                                    <p:animRot by="-21600000">
                                      <p:cBhvr>
                                        <p:cTn id="871" dur="3000" fill="hold"/>
                                        <p:tgtEl>
                                          <p:spTgt spid="100"/>
                                        </p:tgtEl>
                                        <p:attrNameLst>
                                          <p:attrName>r</p:attrName>
                                        </p:attrNameLst>
                                      </p:cBhvr>
                                    </p:animRot>
                                  </p:childTnLst>
                                </p:cTn>
                              </p:par>
                            </p:childTnLst>
                          </p:cTn>
                        </p:par>
                        <p:par>
                          <p:cTn id="872" fill="hold">
                            <p:stCondLst>
                              <p:cond delay="3000"/>
                            </p:stCondLst>
                            <p:childTnLst>
                              <p:par>
                                <p:cTn id="873" presetID="2" presetClass="exit" presetSubtype="2" fill="hold" grpId="3" nodeType="afterEffect">
                                  <p:stCondLst>
                                    <p:cond delay="0"/>
                                  </p:stCondLst>
                                  <p:childTnLst>
                                    <p:anim calcmode="lin" valueType="num">
                                      <p:cBhvr additive="base">
                                        <p:cTn id="874" dur="3000"/>
                                        <p:tgtEl>
                                          <p:spTgt spid="5"/>
                                        </p:tgtEl>
                                        <p:attrNameLst>
                                          <p:attrName>ppt_x</p:attrName>
                                        </p:attrNameLst>
                                      </p:cBhvr>
                                      <p:tavLst>
                                        <p:tav tm="0">
                                          <p:val>
                                            <p:strVal val="ppt_x"/>
                                          </p:val>
                                        </p:tav>
                                        <p:tav tm="100000">
                                          <p:val>
                                            <p:strVal val="1+ppt_w/2"/>
                                          </p:val>
                                        </p:tav>
                                      </p:tavLst>
                                    </p:anim>
                                    <p:anim calcmode="lin" valueType="num">
                                      <p:cBhvr additive="base">
                                        <p:cTn id="875" dur="3000"/>
                                        <p:tgtEl>
                                          <p:spTgt spid="5"/>
                                        </p:tgtEl>
                                        <p:attrNameLst>
                                          <p:attrName>ppt_y</p:attrName>
                                        </p:attrNameLst>
                                      </p:cBhvr>
                                      <p:tavLst>
                                        <p:tav tm="0">
                                          <p:val>
                                            <p:strVal val="ppt_y"/>
                                          </p:val>
                                        </p:tav>
                                        <p:tav tm="100000">
                                          <p:val>
                                            <p:strVal val="ppt_y"/>
                                          </p:val>
                                        </p:tav>
                                      </p:tavLst>
                                    </p:anim>
                                    <p:set>
                                      <p:cBhvr>
                                        <p:cTn id="876" dur="1" fill="hold">
                                          <p:stCondLst>
                                            <p:cond delay="2999"/>
                                          </p:stCondLst>
                                        </p:cTn>
                                        <p:tgtEl>
                                          <p:spTgt spid="5"/>
                                        </p:tgtEl>
                                        <p:attrNameLst>
                                          <p:attrName>style.visibility</p:attrName>
                                        </p:attrNameLst>
                                      </p:cBhvr>
                                      <p:to>
                                        <p:strVal val="hidden"/>
                                      </p:to>
                                    </p:set>
                                  </p:childTnLst>
                                </p:cTn>
                              </p:par>
                              <p:par>
                                <p:cTn id="877" presetID="2" presetClass="exit" presetSubtype="2" fill="hold" grpId="3" nodeType="withEffect">
                                  <p:stCondLst>
                                    <p:cond delay="0"/>
                                  </p:stCondLst>
                                  <p:childTnLst>
                                    <p:anim calcmode="lin" valueType="num">
                                      <p:cBhvr additive="base">
                                        <p:cTn id="878" dur="3000"/>
                                        <p:tgtEl>
                                          <p:spTgt spid="7"/>
                                        </p:tgtEl>
                                        <p:attrNameLst>
                                          <p:attrName>ppt_x</p:attrName>
                                        </p:attrNameLst>
                                      </p:cBhvr>
                                      <p:tavLst>
                                        <p:tav tm="0">
                                          <p:val>
                                            <p:strVal val="ppt_x"/>
                                          </p:val>
                                        </p:tav>
                                        <p:tav tm="100000">
                                          <p:val>
                                            <p:strVal val="1+ppt_w/2"/>
                                          </p:val>
                                        </p:tav>
                                      </p:tavLst>
                                    </p:anim>
                                    <p:anim calcmode="lin" valueType="num">
                                      <p:cBhvr additive="base">
                                        <p:cTn id="879" dur="3000"/>
                                        <p:tgtEl>
                                          <p:spTgt spid="7"/>
                                        </p:tgtEl>
                                        <p:attrNameLst>
                                          <p:attrName>ppt_y</p:attrName>
                                        </p:attrNameLst>
                                      </p:cBhvr>
                                      <p:tavLst>
                                        <p:tav tm="0">
                                          <p:val>
                                            <p:strVal val="ppt_y"/>
                                          </p:val>
                                        </p:tav>
                                        <p:tav tm="100000">
                                          <p:val>
                                            <p:strVal val="ppt_y"/>
                                          </p:val>
                                        </p:tav>
                                      </p:tavLst>
                                    </p:anim>
                                    <p:set>
                                      <p:cBhvr>
                                        <p:cTn id="880" dur="1" fill="hold">
                                          <p:stCondLst>
                                            <p:cond delay="2999"/>
                                          </p:stCondLst>
                                        </p:cTn>
                                        <p:tgtEl>
                                          <p:spTgt spid="7"/>
                                        </p:tgtEl>
                                        <p:attrNameLst>
                                          <p:attrName>style.visibility</p:attrName>
                                        </p:attrNameLst>
                                      </p:cBhvr>
                                      <p:to>
                                        <p:strVal val="hidden"/>
                                      </p:to>
                                    </p:set>
                                  </p:childTnLst>
                                </p:cTn>
                              </p:par>
                              <p:par>
                                <p:cTn id="881" presetID="2" presetClass="exit" presetSubtype="2" fill="hold" grpId="3" nodeType="withEffect">
                                  <p:stCondLst>
                                    <p:cond delay="0"/>
                                  </p:stCondLst>
                                  <p:childTnLst>
                                    <p:anim calcmode="lin" valueType="num">
                                      <p:cBhvr additive="base">
                                        <p:cTn id="882" dur="3000"/>
                                        <p:tgtEl>
                                          <p:spTgt spid="8"/>
                                        </p:tgtEl>
                                        <p:attrNameLst>
                                          <p:attrName>ppt_x</p:attrName>
                                        </p:attrNameLst>
                                      </p:cBhvr>
                                      <p:tavLst>
                                        <p:tav tm="0">
                                          <p:val>
                                            <p:strVal val="ppt_x"/>
                                          </p:val>
                                        </p:tav>
                                        <p:tav tm="100000">
                                          <p:val>
                                            <p:strVal val="1+ppt_w/2"/>
                                          </p:val>
                                        </p:tav>
                                      </p:tavLst>
                                    </p:anim>
                                    <p:anim calcmode="lin" valueType="num">
                                      <p:cBhvr additive="base">
                                        <p:cTn id="883" dur="3000"/>
                                        <p:tgtEl>
                                          <p:spTgt spid="8"/>
                                        </p:tgtEl>
                                        <p:attrNameLst>
                                          <p:attrName>ppt_y</p:attrName>
                                        </p:attrNameLst>
                                      </p:cBhvr>
                                      <p:tavLst>
                                        <p:tav tm="0">
                                          <p:val>
                                            <p:strVal val="ppt_y"/>
                                          </p:val>
                                        </p:tav>
                                        <p:tav tm="100000">
                                          <p:val>
                                            <p:strVal val="ppt_y"/>
                                          </p:val>
                                        </p:tav>
                                      </p:tavLst>
                                    </p:anim>
                                    <p:set>
                                      <p:cBhvr>
                                        <p:cTn id="884" dur="1" fill="hold">
                                          <p:stCondLst>
                                            <p:cond delay="2999"/>
                                          </p:stCondLst>
                                        </p:cTn>
                                        <p:tgtEl>
                                          <p:spTgt spid="8"/>
                                        </p:tgtEl>
                                        <p:attrNameLst>
                                          <p:attrName>style.visibility</p:attrName>
                                        </p:attrNameLst>
                                      </p:cBhvr>
                                      <p:to>
                                        <p:strVal val="hidden"/>
                                      </p:to>
                                    </p:set>
                                  </p:childTnLst>
                                </p:cTn>
                              </p:par>
                              <p:par>
                                <p:cTn id="885" presetID="2" presetClass="exit" presetSubtype="2" fill="hold" grpId="3" nodeType="withEffect">
                                  <p:stCondLst>
                                    <p:cond delay="0"/>
                                  </p:stCondLst>
                                  <p:childTnLst>
                                    <p:anim calcmode="lin" valueType="num">
                                      <p:cBhvr additive="base">
                                        <p:cTn id="886" dur="3000"/>
                                        <p:tgtEl>
                                          <p:spTgt spid="9"/>
                                        </p:tgtEl>
                                        <p:attrNameLst>
                                          <p:attrName>ppt_x</p:attrName>
                                        </p:attrNameLst>
                                      </p:cBhvr>
                                      <p:tavLst>
                                        <p:tav tm="0">
                                          <p:val>
                                            <p:strVal val="ppt_x"/>
                                          </p:val>
                                        </p:tav>
                                        <p:tav tm="100000">
                                          <p:val>
                                            <p:strVal val="1+ppt_w/2"/>
                                          </p:val>
                                        </p:tav>
                                      </p:tavLst>
                                    </p:anim>
                                    <p:anim calcmode="lin" valueType="num">
                                      <p:cBhvr additive="base">
                                        <p:cTn id="887" dur="3000"/>
                                        <p:tgtEl>
                                          <p:spTgt spid="9"/>
                                        </p:tgtEl>
                                        <p:attrNameLst>
                                          <p:attrName>ppt_y</p:attrName>
                                        </p:attrNameLst>
                                      </p:cBhvr>
                                      <p:tavLst>
                                        <p:tav tm="0">
                                          <p:val>
                                            <p:strVal val="ppt_y"/>
                                          </p:val>
                                        </p:tav>
                                        <p:tav tm="100000">
                                          <p:val>
                                            <p:strVal val="ppt_y"/>
                                          </p:val>
                                        </p:tav>
                                      </p:tavLst>
                                    </p:anim>
                                    <p:set>
                                      <p:cBhvr>
                                        <p:cTn id="888" dur="1" fill="hold">
                                          <p:stCondLst>
                                            <p:cond delay="2999"/>
                                          </p:stCondLst>
                                        </p:cTn>
                                        <p:tgtEl>
                                          <p:spTgt spid="9"/>
                                        </p:tgtEl>
                                        <p:attrNameLst>
                                          <p:attrName>style.visibility</p:attrName>
                                        </p:attrNameLst>
                                      </p:cBhvr>
                                      <p:to>
                                        <p:strVal val="hidden"/>
                                      </p:to>
                                    </p:set>
                                  </p:childTnLst>
                                </p:cTn>
                              </p:par>
                              <p:par>
                                <p:cTn id="889" presetID="2" presetClass="exit" presetSubtype="2" fill="hold" grpId="3" nodeType="withEffect">
                                  <p:stCondLst>
                                    <p:cond delay="0"/>
                                  </p:stCondLst>
                                  <p:childTnLst>
                                    <p:anim calcmode="lin" valueType="num">
                                      <p:cBhvr additive="base">
                                        <p:cTn id="890" dur="3000"/>
                                        <p:tgtEl>
                                          <p:spTgt spid="10"/>
                                        </p:tgtEl>
                                        <p:attrNameLst>
                                          <p:attrName>ppt_x</p:attrName>
                                        </p:attrNameLst>
                                      </p:cBhvr>
                                      <p:tavLst>
                                        <p:tav tm="0">
                                          <p:val>
                                            <p:strVal val="ppt_x"/>
                                          </p:val>
                                        </p:tav>
                                        <p:tav tm="100000">
                                          <p:val>
                                            <p:strVal val="1+ppt_w/2"/>
                                          </p:val>
                                        </p:tav>
                                      </p:tavLst>
                                    </p:anim>
                                    <p:anim calcmode="lin" valueType="num">
                                      <p:cBhvr additive="base">
                                        <p:cTn id="891" dur="3000"/>
                                        <p:tgtEl>
                                          <p:spTgt spid="10"/>
                                        </p:tgtEl>
                                        <p:attrNameLst>
                                          <p:attrName>ppt_y</p:attrName>
                                        </p:attrNameLst>
                                      </p:cBhvr>
                                      <p:tavLst>
                                        <p:tav tm="0">
                                          <p:val>
                                            <p:strVal val="ppt_y"/>
                                          </p:val>
                                        </p:tav>
                                        <p:tav tm="100000">
                                          <p:val>
                                            <p:strVal val="ppt_y"/>
                                          </p:val>
                                        </p:tav>
                                      </p:tavLst>
                                    </p:anim>
                                    <p:set>
                                      <p:cBhvr>
                                        <p:cTn id="892" dur="1" fill="hold">
                                          <p:stCondLst>
                                            <p:cond delay="2999"/>
                                          </p:stCondLst>
                                        </p:cTn>
                                        <p:tgtEl>
                                          <p:spTgt spid="10"/>
                                        </p:tgtEl>
                                        <p:attrNameLst>
                                          <p:attrName>style.visibility</p:attrName>
                                        </p:attrNameLst>
                                      </p:cBhvr>
                                      <p:to>
                                        <p:strVal val="hidden"/>
                                      </p:to>
                                    </p:set>
                                  </p:childTnLst>
                                </p:cTn>
                              </p:par>
                              <p:par>
                                <p:cTn id="893" presetID="2" presetClass="exit" presetSubtype="2" fill="hold" grpId="3" nodeType="withEffect">
                                  <p:stCondLst>
                                    <p:cond delay="0"/>
                                  </p:stCondLst>
                                  <p:childTnLst>
                                    <p:anim calcmode="lin" valueType="num">
                                      <p:cBhvr additive="base">
                                        <p:cTn id="894" dur="3000"/>
                                        <p:tgtEl>
                                          <p:spTgt spid="11"/>
                                        </p:tgtEl>
                                        <p:attrNameLst>
                                          <p:attrName>ppt_x</p:attrName>
                                        </p:attrNameLst>
                                      </p:cBhvr>
                                      <p:tavLst>
                                        <p:tav tm="0">
                                          <p:val>
                                            <p:strVal val="ppt_x"/>
                                          </p:val>
                                        </p:tav>
                                        <p:tav tm="100000">
                                          <p:val>
                                            <p:strVal val="1+ppt_w/2"/>
                                          </p:val>
                                        </p:tav>
                                      </p:tavLst>
                                    </p:anim>
                                    <p:anim calcmode="lin" valueType="num">
                                      <p:cBhvr additive="base">
                                        <p:cTn id="895" dur="3000"/>
                                        <p:tgtEl>
                                          <p:spTgt spid="11"/>
                                        </p:tgtEl>
                                        <p:attrNameLst>
                                          <p:attrName>ppt_y</p:attrName>
                                        </p:attrNameLst>
                                      </p:cBhvr>
                                      <p:tavLst>
                                        <p:tav tm="0">
                                          <p:val>
                                            <p:strVal val="ppt_y"/>
                                          </p:val>
                                        </p:tav>
                                        <p:tav tm="100000">
                                          <p:val>
                                            <p:strVal val="ppt_y"/>
                                          </p:val>
                                        </p:tav>
                                      </p:tavLst>
                                    </p:anim>
                                    <p:set>
                                      <p:cBhvr>
                                        <p:cTn id="896" dur="1" fill="hold">
                                          <p:stCondLst>
                                            <p:cond delay="2999"/>
                                          </p:stCondLst>
                                        </p:cTn>
                                        <p:tgtEl>
                                          <p:spTgt spid="11"/>
                                        </p:tgtEl>
                                        <p:attrNameLst>
                                          <p:attrName>style.visibility</p:attrName>
                                        </p:attrNameLst>
                                      </p:cBhvr>
                                      <p:to>
                                        <p:strVal val="hidden"/>
                                      </p:to>
                                    </p:set>
                                  </p:childTnLst>
                                </p:cTn>
                              </p:par>
                              <p:par>
                                <p:cTn id="897" presetID="2" presetClass="exit" presetSubtype="2" fill="hold" grpId="3" nodeType="withEffect">
                                  <p:stCondLst>
                                    <p:cond delay="0"/>
                                  </p:stCondLst>
                                  <p:childTnLst>
                                    <p:anim calcmode="lin" valueType="num">
                                      <p:cBhvr additive="base">
                                        <p:cTn id="898" dur="3000"/>
                                        <p:tgtEl>
                                          <p:spTgt spid="12"/>
                                        </p:tgtEl>
                                        <p:attrNameLst>
                                          <p:attrName>ppt_x</p:attrName>
                                        </p:attrNameLst>
                                      </p:cBhvr>
                                      <p:tavLst>
                                        <p:tav tm="0">
                                          <p:val>
                                            <p:strVal val="ppt_x"/>
                                          </p:val>
                                        </p:tav>
                                        <p:tav tm="100000">
                                          <p:val>
                                            <p:strVal val="1+ppt_w/2"/>
                                          </p:val>
                                        </p:tav>
                                      </p:tavLst>
                                    </p:anim>
                                    <p:anim calcmode="lin" valueType="num">
                                      <p:cBhvr additive="base">
                                        <p:cTn id="899" dur="3000"/>
                                        <p:tgtEl>
                                          <p:spTgt spid="12"/>
                                        </p:tgtEl>
                                        <p:attrNameLst>
                                          <p:attrName>ppt_y</p:attrName>
                                        </p:attrNameLst>
                                      </p:cBhvr>
                                      <p:tavLst>
                                        <p:tav tm="0">
                                          <p:val>
                                            <p:strVal val="ppt_y"/>
                                          </p:val>
                                        </p:tav>
                                        <p:tav tm="100000">
                                          <p:val>
                                            <p:strVal val="ppt_y"/>
                                          </p:val>
                                        </p:tav>
                                      </p:tavLst>
                                    </p:anim>
                                    <p:set>
                                      <p:cBhvr>
                                        <p:cTn id="900" dur="1" fill="hold">
                                          <p:stCondLst>
                                            <p:cond delay="2999"/>
                                          </p:stCondLst>
                                        </p:cTn>
                                        <p:tgtEl>
                                          <p:spTgt spid="12"/>
                                        </p:tgtEl>
                                        <p:attrNameLst>
                                          <p:attrName>style.visibility</p:attrName>
                                        </p:attrNameLst>
                                      </p:cBhvr>
                                      <p:to>
                                        <p:strVal val="hidden"/>
                                      </p:to>
                                    </p:set>
                                  </p:childTnLst>
                                </p:cTn>
                              </p:par>
                              <p:par>
                                <p:cTn id="901" presetID="2" presetClass="exit" presetSubtype="2" fill="hold" grpId="3" nodeType="withEffect">
                                  <p:stCondLst>
                                    <p:cond delay="0"/>
                                  </p:stCondLst>
                                  <p:childTnLst>
                                    <p:anim calcmode="lin" valueType="num">
                                      <p:cBhvr additive="base">
                                        <p:cTn id="902" dur="3000"/>
                                        <p:tgtEl>
                                          <p:spTgt spid="13"/>
                                        </p:tgtEl>
                                        <p:attrNameLst>
                                          <p:attrName>ppt_x</p:attrName>
                                        </p:attrNameLst>
                                      </p:cBhvr>
                                      <p:tavLst>
                                        <p:tav tm="0">
                                          <p:val>
                                            <p:strVal val="ppt_x"/>
                                          </p:val>
                                        </p:tav>
                                        <p:tav tm="100000">
                                          <p:val>
                                            <p:strVal val="1+ppt_w/2"/>
                                          </p:val>
                                        </p:tav>
                                      </p:tavLst>
                                    </p:anim>
                                    <p:anim calcmode="lin" valueType="num">
                                      <p:cBhvr additive="base">
                                        <p:cTn id="903" dur="3000"/>
                                        <p:tgtEl>
                                          <p:spTgt spid="13"/>
                                        </p:tgtEl>
                                        <p:attrNameLst>
                                          <p:attrName>ppt_y</p:attrName>
                                        </p:attrNameLst>
                                      </p:cBhvr>
                                      <p:tavLst>
                                        <p:tav tm="0">
                                          <p:val>
                                            <p:strVal val="ppt_y"/>
                                          </p:val>
                                        </p:tav>
                                        <p:tav tm="100000">
                                          <p:val>
                                            <p:strVal val="ppt_y"/>
                                          </p:val>
                                        </p:tav>
                                      </p:tavLst>
                                    </p:anim>
                                    <p:set>
                                      <p:cBhvr>
                                        <p:cTn id="904" dur="1" fill="hold">
                                          <p:stCondLst>
                                            <p:cond delay="2999"/>
                                          </p:stCondLst>
                                        </p:cTn>
                                        <p:tgtEl>
                                          <p:spTgt spid="13"/>
                                        </p:tgtEl>
                                        <p:attrNameLst>
                                          <p:attrName>style.visibility</p:attrName>
                                        </p:attrNameLst>
                                      </p:cBhvr>
                                      <p:to>
                                        <p:strVal val="hidden"/>
                                      </p:to>
                                    </p:set>
                                  </p:childTnLst>
                                </p:cTn>
                              </p:par>
                              <p:par>
                                <p:cTn id="905" presetID="2" presetClass="exit" presetSubtype="2" fill="hold" grpId="3" nodeType="withEffect">
                                  <p:stCondLst>
                                    <p:cond delay="0"/>
                                  </p:stCondLst>
                                  <p:childTnLst>
                                    <p:anim calcmode="lin" valueType="num">
                                      <p:cBhvr additive="base">
                                        <p:cTn id="906" dur="3000"/>
                                        <p:tgtEl>
                                          <p:spTgt spid="14"/>
                                        </p:tgtEl>
                                        <p:attrNameLst>
                                          <p:attrName>ppt_x</p:attrName>
                                        </p:attrNameLst>
                                      </p:cBhvr>
                                      <p:tavLst>
                                        <p:tav tm="0">
                                          <p:val>
                                            <p:strVal val="ppt_x"/>
                                          </p:val>
                                        </p:tav>
                                        <p:tav tm="100000">
                                          <p:val>
                                            <p:strVal val="1+ppt_w/2"/>
                                          </p:val>
                                        </p:tav>
                                      </p:tavLst>
                                    </p:anim>
                                    <p:anim calcmode="lin" valueType="num">
                                      <p:cBhvr additive="base">
                                        <p:cTn id="907" dur="3000"/>
                                        <p:tgtEl>
                                          <p:spTgt spid="14"/>
                                        </p:tgtEl>
                                        <p:attrNameLst>
                                          <p:attrName>ppt_y</p:attrName>
                                        </p:attrNameLst>
                                      </p:cBhvr>
                                      <p:tavLst>
                                        <p:tav tm="0">
                                          <p:val>
                                            <p:strVal val="ppt_y"/>
                                          </p:val>
                                        </p:tav>
                                        <p:tav tm="100000">
                                          <p:val>
                                            <p:strVal val="ppt_y"/>
                                          </p:val>
                                        </p:tav>
                                      </p:tavLst>
                                    </p:anim>
                                    <p:set>
                                      <p:cBhvr>
                                        <p:cTn id="908" dur="1" fill="hold">
                                          <p:stCondLst>
                                            <p:cond delay="2999"/>
                                          </p:stCondLst>
                                        </p:cTn>
                                        <p:tgtEl>
                                          <p:spTgt spid="14"/>
                                        </p:tgtEl>
                                        <p:attrNameLst>
                                          <p:attrName>style.visibility</p:attrName>
                                        </p:attrNameLst>
                                      </p:cBhvr>
                                      <p:to>
                                        <p:strVal val="hidden"/>
                                      </p:to>
                                    </p:set>
                                  </p:childTnLst>
                                </p:cTn>
                              </p:par>
                              <p:par>
                                <p:cTn id="909" presetID="2" presetClass="exit" presetSubtype="2" fill="hold" grpId="3" nodeType="withEffect">
                                  <p:stCondLst>
                                    <p:cond delay="0"/>
                                  </p:stCondLst>
                                  <p:childTnLst>
                                    <p:anim calcmode="lin" valueType="num">
                                      <p:cBhvr additive="base">
                                        <p:cTn id="910" dur="3000"/>
                                        <p:tgtEl>
                                          <p:spTgt spid="15"/>
                                        </p:tgtEl>
                                        <p:attrNameLst>
                                          <p:attrName>ppt_x</p:attrName>
                                        </p:attrNameLst>
                                      </p:cBhvr>
                                      <p:tavLst>
                                        <p:tav tm="0">
                                          <p:val>
                                            <p:strVal val="ppt_x"/>
                                          </p:val>
                                        </p:tav>
                                        <p:tav tm="100000">
                                          <p:val>
                                            <p:strVal val="1+ppt_w/2"/>
                                          </p:val>
                                        </p:tav>
                                      </p:tavLst>
                                    </p:anim>
                                    <p:anim calcmode="lin" valueType="num">
                                      <p:cBhvr additive="base">
                                        <p:cTn id="911" dur="3000"/>
                                        <p:tgtEl>
                                          <p:spTgt spid="15"/>
                                        </p:tgtEl>
                                        <p:attrNameLst>
                                          <p:attrName>ppt_y</p:attrName>
                                        </p:attrNameLst>
                                      </p:cBhvr>
                                      <p:tavLst>
                                        <p:tav tm="0">
                                          <p:val>
                                            <p:strVal val="ppt_y"/>
                                          </p:val>
                                        </p:tav>
                                        <p:tav tm="100000">
                                          <p:val>
                                            <p:strVal val="ppt_y"/>
                                          </p:val>
                                        </p:tav>
                                      </p:tavLst>
                                    </p:anim>
                                    <p:set>
                                      <p:cBhvr>
                                        <p:cTn id="912" dur="1" fill="hold">
                                          <p:stCondLst>
                                            <p:cond delay="2999"/>
                                          </p:stCondLst>
                                        </p:cTn>
                                        <p:tgtEl>
                                          <p:spTgt spid="15"/>
                                        </p:tgtEl>
                                        <p:attrNameLst>
                                          <p:attrName>style.visibility</p:attrName>
                                        </p:attrNameLst>
                                      </p:cBhvr>
                                      <p:to>
                                        <p:strVal val="hidden"/>
                                      </p:to>
                                    </p:set>
                                  </p:childTnLst>
                                </p:cTn>
                              </p:par>
                              <p:par>
                                <p:cTn id="913" presetID="2" presetClass="exit" presetSubtype="2" fill="hold" grpId="3" nodeType="withEffect">
                                  <p:stCondLst>
                                    <p:cond delay="0"/>
                                  </p:stCondLst>
                                  <p:childTnLst>
                                    <p:anim calcmode="lin" valueType="num">
                                      <p:cBhvr additive="base">
                                        <p:cTn id="914" dur="3000"/>
                                        <p:tgtEl>
                                          <p:spTgt spid="16"/>
                                        </p:tgtEl>
                                        <p:attrNameLst>
                                          <p:attrName>ppt_x</p:attrName>
                                        </p:attrNameLst>
                                      </p:cBhvr>
                                      <p:tavLst>
                                        <p:tav tm="0">
                                          <p:val>
                                            <p:strVal val="ppt_x"/>
                                          </p:val>
                                        </p:tav>
                                        <p:tav tm="100000">
                                          <p:val>
                                            <p:strVal val="1+ppt_w/2"/>
                                          </p:val>
                                        </p:tav>
                                      </p:tavLst>
                                    </p:anim>
                                    <p:anim calcmode="lin" valueType="num">
                                      <p:cBhvr additive="base">
                                        <p:cTn id="915" dur="3000"/>
                                        <p:tgtEl>
                                          <p:spTgt spid="16"/>
                                        </p:tgtEl>
                                        <p:attrNameLst>
                                          <p:attrName>ppt_y</p:attrName>
                                        </p:attrNameLst>
                                      </p:cBhvr>
                                      <p:tavLst>
                                        <p:tav tm="0">
                                          <p:val>
                                            <p:strVal val="ppt_y"/>
                                          </p:val>
                                        </p:tav>
                                        <p:tav tm="100000">
                                          <p:val>
                                            <p:strVal val="ppt_y"/>
                                          </p:val>
                                        </p:tav>
                                      </p:tavLst>
                                    </p:anim>
                                    <p:set>
                                      <p:cBhvr>
                                        <p:cTn id="916" dur="1" fill="hold">
                                          <p:stCondLst>
                                            <p:cond delay="2999"/>
                                          </p:stCondLst>
                                        </p:cTn>
                                        <p:tgtEl>
                                          <p:spTgt spid="16"/>
                                        </p:tgtEl>
                                        <p:attrNameLst>
                                          <p:attrName>style.visibility</p:attrName>
                                        </p:attrNameLst>
                                      </p:cBhvr>
                                      <p:to>
                                        <p:strVal val="hidden"/>
                                      </p:to>
                                    </p:set>
                                  </p:childTnLst>
                                </p:cTn>
                              </p:par>
                              <p:par>
                                <p:cTn id="917" presetID="2" presetClass="exit" presetSubtype="2" fill="hold" grpId="3" nodeType="withEffect">
                                  <p:stCondLst>
                                    <p:cond delay="0"/>
                                  </p:stCondLst>
                                  <p:childTnLst>
                                    <p:anim calcmode="lin" valueType="num">
                                      <p:cBhvr additive="base">
                                        <p:cTn id="918" dur="3000"/>
                                        <p:tgtEl>
                                          <p:spTgt spid="17"/>
                                        </p:tgtEl>
                                        <p:attrNameLst>
                                          <p:attrName>ppt_x</p:attrName>
                                        </p:attrNameLst>
                                      </p:cBhvr>
                                      <p:tavLst>
                                        <p:tav tm="0">
                                          <p:val>
                                            <p:strVal val="ppt_x"/>
                                          </p:val>
                                        </p:tav>
                                        <p:tav tm="100000">
                                          <p:val>
                                            <p:strVal val="1+ppt_w/2"/>
                                          </p:val>
                                        </p:tav>
                                      </p:tavLst>
                                    </p:anim>
                                    <p:anim calcmode="lin" valueType="num">
                                      <p:cBhvr additive="base">
                                        <p:cTn id="919" dur="3000"/>
                                        <p:tgtEl>
                                          <p:spTgt spid="17"/>
                                        </p:tgtEl>
                                        <p:attrNameLst>
                                          <p:attrName>ppt_y</p:attrName>
                                        </p:attrNameLst>
                                      </p:cBhvr>
                                      <p:tavLst>
                                        <p:tav tm="0">
                                          <p:val>
                                            <p:strVal val="ppt_y"/>
                                          </p:val>
                                        </p:tav>
                                        <p:tav tm="100000">
                                          <p:val>
                                            <p:strVal val="ppt_y"/>
                                          </p:val>
                                        </p:tav>
                                      </p:tavLst>
                                    </p:anim>
                                    <p:set>
                                      <p:cBhvr>
                                        <p:cTn id="920" dur="1" fill="hold">
                                          <p:stCondLst>
                                            <p:cond delay="2999"/>
                                          </p:stCondLst>
                                        </p:cTn>
                                        <p:tgtEl>
                                          <p:spTgt spid="17"/>
                                        </p:tgtEl>
                                        <p:attrNameLst>
                                          <p:attrName>style.visibility</p:attrName>
                                        </p:attrNameLst>
                                      </p:cBhvr>
                                      <p:to>
                                        <p:strVal val="hidden"/>
                                      </p:to>
                                    </p:set>
                                  </p:childTnLst>
                                </p:cTn>
                              </p:par>
                              <p:par>
                                <p:cTn id="921" presetID="2" presetClass="exit" presetSubtype="2" fill="hold" grpId="3" nodeType="withEffect">
                                  <p:stCondLst>
                                    <p:cond delay="0"/>
                                  </p:stCondLst>
                                  <p:childTnLst>
                                    <p:anim calcmode="lin" valueType="num">
                                      <p:cBhvr additive="base">
                                        <p:cTn id="922" dur="3000"/>
                                        <p:tgtEl>
                                          <p:spTgt spid="18"/>
                                        </p:tgtEl>
                                        <p:attrNameLst>
                                          <p:attrName>ppt_x</p:attrName>
                                        </p:attrNameLst>
                                      </p:cBhvr>
                                      <p:tavLst>
                                        <p:tav tm="0">
                                          <p:val>
                                            <p:strVal val="ppt_x"/>
                                          </p:val>
                                        </p:tav>
                                        <p:tav tm="100000">
                                          <p:val>
                                            <p:strVal val="1+ppt_w/2"/>
                                          </p:val>
                                        </p:tav>
                                      </p:tavLst>
                                    </p:anim>
                                    <p:anim calcmode="lin" valueType="num">
                                      <p:cBhvr additive="base">
                                        <p:cTn id="923" dur="3000"/>
                                        <p:tgtEl>
                                          <p:spTgt spid="18"/>
                                        </p:tgtEl>
                                        <p:attrNameLst>
                                          <p:attrName>ppt_y</p:attrName>
                                        </p:attrNameLst>
                                      </p:cBhvr>
                                      <p:tavLst>
                                        <p:tav tm="0">
                                          <p:val>
                                            <p:strVal val="ppt_y"/>
                                          </p:val>
                                        </p:tav>
                                        <p:tav tm="100000">
                                          <p:val>
                                            <p:strVal val="ppt_y"/>
                                          </p:val>
                                        </p:tav>
                                      </p:tavLst>
                                    </p:anim>
                                    <p:set>
                                      <p:cBhvr>
                                        <p:cTn id="924" dur="1" fill="hold">
                                          <p:stCondLst>
                                            <p:cond delay="2999"/>
                                          </p:stCondLst>
                                        </p:cTn>
                                        <p:tgtEl>
                                          <p:spTgt spid="18"/>
                                        </p:tgtEl>
                                        <p:attrNameLst>
                                          <p:attrName>style.visibility</p:attrName>
                                        </p:attrNameLst>
                                      </p:cBhvr>
                                      <p:to>
                                        <p:strVal val="hidden"/>
                                      </p:to>
                                    </p:set>
                                  </p:childTnLst>
                                </p:cTn>
                              </p:par>
                              <p:par>
                                <p:cTn id="925" presetID="2" presetClass="exit" presetSubtype="2" fill="hold" grpId="3" nodeType="withEffect">
                                  <p:stCondLst>
                                    <p:cond delay="0"/>
                                  </p:stCondLst>
                                  <p:childTnLst>
                                    <p:anim calcmode="lin" valueType="num">
                                      <p:cBhvr additive="base">
                                        <p:cTn id="926" dur="3000"/>
                                        <p:tgtEl>
                                          <p:spTgt spid="19"/>
                                        </p:tgtEl>
                                        <p:attrNameLst>
                                          <p:attrName>ppt_x</p:attrName>
                                        </p:attrNameLst>
                                      </p:cBhvr>
                                      <p:tavLst>
                                        <p:tav tm="0">
                                          <p:val>
                                            <p:strVal val="ppt_x"/>
                                          </p:val>
                                        </p:tav>
                                        <p:tav tm="100000">
                                          <p:val>
                                            <p:strVal val="1+ppt_w/2"/>
                                          </p:val>
                                        </p:tav>
                                      </p:tavLst>
                                    </p:anim>
                                    <p:anim calcmode="lin" valueType="num">
                                      <p:cBhvr additive="base">
                                        <p:cTn id="927" dur="3000"/>
                                        <p:tgtEl>
                                          <p:spTgt spid="19"/>
                                        </p:tgtEl>
                                        <p:attrNameLst>
                                          <p:attrName>ppt_y</p:attrName>
                                        </p:attrNameLst>
                                      </p:cBhvr>
                                      <p:tavLst>
                                        <p:tav tm="0">
                                          <p:val>
                                            <p:strVal val="ppt_y"/>
                                          </p:val>
                                        </p:tav>
                                        <p:tav tm="100000">
                                          <p:val>
                                            <p:strVal val="ppt_y"/>
                                          </p:val>
                                        </p:tav>
                                      </p:tavLst>
                                    </p:anim>
                                    <p:set>
                                      <p:cBhvr>
                                        <p:cTn id="928" dur="1" fill="hold">
                                          <p:stCondLst>
                                            <p:cond delay="2999"/>
                                          </p:stCondLst>
                                        </p:cTn>
                                        <p:tgtEl>
                                          <p:spTgt spid="19"/>
                                        </p:tgtEl>
                                        <p:attrNameLst>
                                          <p:attrName>style.visibility</p:attrName>
                                        </p:attrNameLst>
                                      </p:cBhvr>
                                      <p:to>
                                        <p:strVal val="hidden"/>
                                      </p:to>
                                    </p:set>
                                  </p:childTnLst>
                                </p:cTn>
                              </p:par>
                              <p:par>
                                <p:cTn id="929" presetID="2" presetClass="exit" presetSubtype="2" fill="hold" grpId="3" nodeType="withEffect">
                                  <p:stCondLst>
                                    <p:cond delay="0"/>
                                  </p:stCondLst>
                                  <p:childTnLst>
                                    <p:anim calcmode="lin" valueType="num">
                                      <p:cBhvr additive="base">
                                        <p:cTn id="930" dur="3000"/>
                                        <p:tgtEl>
                                          <p:spTgt spid="20"/>
                                        </p:tgtEl>
                                        <p:attrNameLst>
                                          <p:attrName>ppt_x</p:attrName>
                                        </p:attrNameLst>
                                      </p:cBhvr>
                                      <p:tavLst>
                                        <p:tav tm="0">
                                          <p:val>
                                            <p:strVal val="ppt_x"/>
                                          </p:val>
                                        </p:tav>
                                        <p:tav tm="100000">
                                          <p:val>
                                            <p:strVal val="1+ppt_w/2"/>
                                          </p:val>
                                        </p:tav>
                                      </p:tavLst>
                                    </p:anim>
                                    <p:anim calcmode="lin" valueType="num">
                                      <p:cBhvr additive="base">
                                        <p:cTn id="931" dur="3000"/>
                                        <p:tgtEl>
                                          <p:spTgt spid="20"/>
                                        </p:tgtEl>
                                        <p:attrNameLst>
                                          <p:attrName>ppt_y</p:attrName>
                                        </p:attrNameLst>
                                      </p:cBhvr>
                                      <p:tavLst>
                                        <p:tav tm="0">
                                          <p:val>
                                            <p:strVal val="ppt_y"/>
                                          </p:val>
                                        </p:tav>
                                        <p:tav tm="100000">
                                          <p:val>
                                            <p:strVal val="ppt_y"/>
                                          </p:val>
                                        </p:tav>
                                      </p:tavLst>
                                    </p:anim>
                                    <p:set>
                                      <p:cBhvr>
                                        <p:cTn id="932" dur="1" fill="hold">
                                          <p:stCondLst>
                                            <p:cond delay="2999"/>
                                          </p:stCondLst>
                                        </p:cTn>
                                        <p:tgtEl>
                                          <p:spTgt spid="20"/>
                                        </p:tgtEl>
                                        <p:attrNameLst>
                                          <p:attrName>style.visibility</p:attrName>
                                        </p:attrNameLst>
                                      </p:cBhvr>
                                      <p:to>
                                        <p:strVal val="hidden"/>
                                      </p:to>
                                    </p:set>
                                  </p:childTnLst>
                                </p:cTn>
                              </p:par>
                              <p:par>
                                <p:cTn id="933" presetID="2" presetClass="exit" presetSubtype="2" fill="hold" grpId="3" nodeType="withEffect">
                                  <p:stCondLst>
                                    <p:cond delay="0"/>
                                  </p:stCondLst>
                                  <p:childTnLst>
                                    <p:anim calcmode="lin" valueType="num">
                                      <p:cBhvr additive="base">
                                        <p:cTn id="934" dur="3000"/>
                                        <p:tgtEl>
                                          <p:spTgt spid="21"/>
                                        </p:tgtEl>
                                        <p:attrNameLst>
                                          <p:attrName>ppt_x</p:attrName>
                                        </p:attrNameLst>
                                      </p:cBhvr>
                                      <p:tavLst>
                                        <p:tav tm="0">
                                          <p:val>
                                            <p:strVal val="ppt_x"/>
                                          </p:val>
                                        </p:tav>
                                        <p:tav tm="100000">
                                          <p:val>
                                            <p:strVal val="1+ppt_w/2"/>
                                          </p:val>
                                        </p:tav>
                                      </p:tavLst>
                                    </p:anim>
                                    <p:anim calcmode="lin" valueType="num">
                                      <p:cBhvr additive="base">
                                        <p:cTn id="935" dur="3000"/>
                                        <p:tgtEl>
                                          <p:spTgt spid="21"/>
                                        </p:tgtEl>
                                        <p:attrNameLst>
                                          <p:attrName>ppt_y</p:attrName>
                                        </p:attrNameLst>
                                      </p:cBhvr>
                                      <p:tavLst>
                                        <p:tav tm="0">
                                          <p:val>
                                            <p:strVal val="ppt_y"/>
                                          </p:val>
                                        </p:tav>
                                        <p:tav tm="100000">
                                          <p:val>
                                            <p:strVal val="ppt_y"/>
                                          </p:val>
                                        </p:tav>
                                      </p:tavLst>
                                    </p:anim>
                                    <p:set>
                                      <p:cBhvr>
                                        <p:cTn id="936" dur="1" fill="hold">
                                          <p:stCondLst>
                                            <p:cond delay="2999"/>
                                          </p:stCondLst>
                                        </p:cTn>
                                        <p:tgtEl>
                                          <p:spTgt spid="21"/>
                                        </p:tgtEl>
                                        <p:attrNameLst>
                                          <p:attrName>style.visibility</p:attrName>
                                        </p:attrNameLst>
                                      </p:cBhvr>
                                      <p:to>
                                        <p:strVal val="hidden"/>
                                      </p:to>
                                    </p:set>
                                  </p:childTnLst>
                                </p:cTn>
                              </p:par>
                              <p:par>
                                <p:cTn id="937" presetID="2" presetClass="exit" presetSubtype="2" fill="hold" grpId="3" nodeType="withEffect">
                                  <p:stCondLst>
                                    <p:cond delay="0"/>
                                  </p:stCondLst>
                                  <p:childTnLst>
                                    <p:anim calcmode="lin" valueType="num">
                                      <p:cBhvr additive="base">
                                        <p:cTn id="938" dur="3000"/>
                                        <p:tgtEl>
                                          <p:spTgt spid="22"/>
                                        </p:tgtEl>
                                        <p:attrNameLst>
                                          <p:attrName>ppt_x</p:attrName>
                                        </p:attrNameLst>
                                      </p:cBhvr>
                                      <p:tavLst>
                                        <p:tav tm="0">
                                          <p:val>
                                            <p:strVal val="ppt_x"/>
                                          </p:val>
                                        </p:tav>
                                        <p:tav tm="100000">
                                          <p:val>
                                            <p:strVal val="1+ppt_w/2"/>
                                          </p:val>
                                        </p:tav>
                                      </p:tavLst>
                                    </p:anim>
                                    <p:anim calcmode="lin" valueType="num">
                                      <p:cBhvr additive="base">
                                        <p:cTn id="939" dur="3000"/>
                                        <p:tgtEl>
                                          <p:spTgt spid="22"/>
                                        </p:tgtEl>
                                        <p:attrNameLst>
                                          <p:attrName>ppt_y</p:attrName>
                                        </p:attrNameLst>
                                      </p:cBhvr>
                                      <p:tavLst>
                                        <p:tav tm="0">
                                          <p:val>
                                            <p:strVal val="ppt_y"/>
                                          </p:val>
                                        </p:tav>
                                        <p:tav tm="100000">
                                          <p:val>
                                            <p:strVal val="ppt_y"/>
                                          </p:val>
                                        </p:tav>
                                      </p:tavLst>
                                    </p:anim>
                                    <p:set>
                                      <p:cBhvr>
                                        <p:cTn id="940" dur="1" fill="hold">
                                          <p:stCondLst>
                                            <p:cond delay="2999"/>
                                          </p:stCondLst>
                                        </p:cTn>
                                        <p:tgtEl>
                                          <p:spTgt spid="22"/>
                                        </p:tgtEl>
                                        <p:attrNameLst>
                                          <p:attrName>style.visibility</p:attrName>
                                        </p:attrNameLst>
                                      </p:cBhvr>
                                      <p:to>
                                        <p:strVal val="hidden"/>
                                      </p:to>
                                    </p:set>
                                  </p:childTnLst>
                                </p:cTn>
                              </p:par>
                              <p:par>
                                <p:cTn id="941" presetID="2" presetClass="exit" presetSubtype="2" fill="hold" grpId="3" nodeType="withEffect">
                                  <p:stCondLst>
                                    <p:cond delay="0"/>
                                  </p:stCondLst>
                                  <p:childTnLst>
                                    <p:anim calcmode="lin" valueType="num">
                                      <p:cBhvr additive="base">
                                        <p:cTn id="942" dur="3000"/>
                                        <p:tgtEl>
                                          <p:spTgt spid="23"/>
                                        </p:tgtEl>
                                        <p:attrNameLst>
                                          <p:attrName>ppt_x</p:attrName>
                                        </p:attrNameLst>
                                      </p:cBhvr>
                                      <p:tavLst>
                                        <p:tav tm="0">
                                          <p:val>
                                            <p:strVal val="ppt_x"/>
                                          </p:val>
                                        </p:tav>
                                        <p:tav tm="100000">
                                          <p:val>
                                            <p:strVal val="1+ppt_w/2"/>
                                          </p:val>
                                        </p:tav>
                                      </p:tavLst>
                                    </p:anim>
                                    <p:anim calcmode="lin" valueType="num">
                                      <p:cBhvr additive="base">
                                        <p:cTn id="943" dur="3000"/>
                                        <p:tgtEl>
                                          <p:spTgt spid="23"/>
                                        </p:tgtEl>
                                        <p:attrNameLst>
                                          <p:attrName>ppt_y</p:attrName>
                                        </p:attrNameLst>
                                      </p:cBhvr>
                                      <p:tavLst>
                                        <p:tav tm="0">
                                          <p:val>
                                            <p:strVal val="ppt_y"/>
                                          </p:val>
                                        </p:tav>
                                        <p:tav tm="100000">
                                          <p:val>
                                            <p:strVal val="ppt_y"/>
                                          </p:val>
                                        </p:tav>
                                      </p:tavLst>
                                    </p:anim>
                                    <p:set>
                                      <p:cBhvr>
                                        <p:cTn id="944" dur="1" fill="hold">
                                          <p:stCondLst>
                                            <p:cond delay="2999"/>
                                          </p:stCondLst>
                                        </p:cTn>
                                        <p:tgtEl>
                                          <p:spTgt spid="23"/>
                                        </p:tgtEl>
                                        <p:attrNameLst>
                                          <p:attrName>style.visibility</p:attrName>
                                        </p:attrNameLst>
                                      </p:cBhvr>
                                      <p:to>
                                        <p:strVal val="hidden"/>
                                      </p:to>
                                    </p:set>
                                  </p:childTnLst>
                                </p:cTn>
                              </p:par>
                              <p:par>
                                <p:cTn id="945" presetID="2" presetClass="exit" presetSubtype="2" fill="hold" grpId="3" nodeType="withEffect">
                                  <p:stCondLst>
                                    <p:cond delay="0"/>
                                  </p:stCondLst>
                                  <p:childTnLst>
                                    <p:anim calcmode="lin" valueType="num">
                                      <p:cBhvr additive="base">
                                        <p:cTn id="946" dur="3000"/>
                                        <p:tgtEl>
                                          <p:spTgt spid="24"/>
                                        </p:tgtEl>
                                        <p:attrNameLst>
                                          <p:attrName>ppt_x</p:attrName>
                                        </p:attrNameLst>
                                      </p:cBhvr>
                                      <p:tavLst>
                                        <p:tav tm="0">
                                          <p:val>
                                            <p:strVal val="ppt_x"/>
                                          </p:val>
                                        </p:tav>
                                        <p:tav tm="100000">
                                          <p:val>
                                            <p:strVal val="1+ppt_w/2"/>
                                          </p:val>
                                        </p:tav>
                                      </p:tavLst>
                                    </p:anim>
                                    <p:anim calcmode="lin" valueType="num">
                                      <p:cBhvr additive="base">
                                        <p:cTn id="947" dur="3000"/>
                                        <p:tgtEl>
                                          <p:spTgt spid="24"/>
                                        </p:tgtEl>
                                        <p:attrNameLst>
                                          <p:attrName>ppt_y</p:attrName>
                                        </p:attrNameLst>
                                      </p:cBhvr>
                                      <p:tavLst>
                                        <p:tav tm="0">
                                          <p:val>
                                            <p:strVal val="ppt_y"/>
                                          </p:val>
                                        </p:tav>
                                        <p:tav tm="100000">
                                          <p:val>
                                            <p:strVal val="ppt_y"/>
                                          </p:val>
                                        </p:tav>
                                      </p:tavLst>
                                    </p:anim>
                                    <p:set>
                                      <p:cBhvr>
                                        <p:cTn id="948" dur="1" fill="hold">
                                          <p:stCondLst>
                                            <p:cond delay="2999"/>
                                          </p:stCondLst>
                                        </p:cTn>
                                        <p:tgtEl>
                                          <p:spTgt spid="24"/>
                                        </p:tgtEl>
                                        <p:attrNameLst>
                                          <p:attrName>style.visibility</p:attrName>
                                        </p:attrNameLst>
                                      </p:cBhvr>
                                      <p:to>
                                        <p:strVal val="hidden"/>
                                      </p:to>
                                    </p:set>
                                  </p:childTnLst>
                                </p:cTn>
                              </p:par>
                              <p:par>
                                <p:cTn id="949" presetID="2" presetClass="exit" presetSubtype="2" fill="hold" grpId="3" nodeType="withEffect">
                                  <p:stCondLst>
                                    <p:cond delay="0"/>
                                  </p:stCondLst>
                                  <p:childTnLst>
                                    <p:anim calcmode="lin" valueType="num">
                                      <p:cBhvr additive="base">
                                        <p:cTn id="950" dur="3000"/>
                                        <p:tgtEl>
                                          <p:spTgt spid="25"/>
                                        </p:tgtEl>
                                        <p:attrNameLst>
                                          <p:attrName>ppt_x</p:attrName>
                                        </p:attrNameLst>
                                      </p:cBhvr>
                                      <p:tavLst>
                                        <p:tav tm="0">
                                          <p:val>
                                            <p:strVal val="ppt_x"/>
                                          </p:val>
                                        </p:tav>
                                        <p:tav tm="100000">
                                          <p:val>
                                            <p:strVal val="1+ppt_w/2"/>
                                          </p:val>
                                        </p:tav>
                                      </p:tavLst>
                                    </p:anim>
                                    <p:anim calcmode="lin" valueType="num">
                                      <p:cBhvr additive="base">
                                        <p:cTn id="951" dur="3000"/>
                                        <p:tgtEl>
                                          <p:spTgt spid="25"/>
                                        </p:tgtEl>
                                        <p:attrNameLst>
                                          <p:attrName>ppt_y</p:attrName>
                                        </p:attrNameLst>
                                      </p:cBhvr>
                                      <p:tavLst>
                                        <p:tav tm="0">
                                          <p:val>
                                            <p:strVal val="ppt_y"/>
                                          </p:val>
                                        </p:tav>
                                        <p:tav tm="100000">
                                          <p:val>
                                            <p:strVal val="ppt_y"/>
                                          </p:val>
                                        </p:tav>
                                      </p:tavLst>
                                    </p:anim>
                                    <p:set>
                                      <p:cBhvr>
                                        <p:cTn id="952" dur="1" fill="hold">
                                          <p:stCondLst>
                                            <p:cond delay="2999"/>
                                          </p:stCondLst>
                                        </p:cTn>
                                        <p:tgtEl>
                                          <p:spTgt spid="25"/>
                                        </p:tgtEl>
                                        <p:attrNameLst>
                                          <p:attrName>style.visibility</p:attrName>
                                        </p:attrNameLst>
                                      </p:cBhvr>
                                      <p:to>
                                        <p:strVal val="hidden"/>
                                      </p:to>
                                    </p:set>
                                  </p:childTnLst>
                                </p:cTn>
                              </p:par>
                              <p:par>
                                <p:cTn id="953" presetID="2" presetClass="exit" presetSubtype="2" fill="hold" grpId="3" nodeType="withEffect">
                                  <p:stCondLst>
                                    <p:cond delay="0"/>
                                  </p:stCondLst>
                                  <p:childTnLst>
                                    <p:anim calcmode="lin" valueType="num">
                                      <p:cBhvr additive="base">
                                        <p:cTn id="954" dur="3000"/>
                                        <p:tgtEl>
                                          <p:spTgt spid="26"/>
                                        </p:tgtEl>
                                        <p:attrNameLst>
                                          <p:attrName>ppt_x</p:attrName>
                                        </p:attrNameLst>
                                      </p:cBhvr>
                                      <p:tavLst>
                                        <p:tav tm="0">
                                          <p:val>
                                            <p:strVal val="ppt_x"/>
                                          </p:val>
                                        </p:tav>
                                        <p:tav tm="100000">
                                          <p:val>
                                            <p:strVal val="1+ppt_w/2"/>
                                          </p:val>
                                        </p:tav>
                                      </p:tavLst>
                                    </p:anim>
                                    <p:anim calcmode="lin" valueType="num">
                                      <p:cBhvr additive="base">
                                        <p:cTn id="955" dur="3000"/>
                                        <p:tgtEl>
                                          <p:spTgt spid="26"/>
                                        </p:tgtEl>
                                        <p:attrNameLst>
                                          <p:attrName>ppt_y</p:attrName>
                                        </p:attrNameLst>
                                      </p:cBhvr>
                                      <p:tavLst>
                                        <p:tav tm="0">
                                          <p:val>
                                            <p:strVal val="ppt_y"/>
                                          </p:val>
                                        </p:tav>
                                        <p:tav tm="100000">
                                          <p:val>
                                            <p:strVal val="ppt_y"/>
                                          </p:val>
                                        </p:tav>
                                      </p:tavLst>
                                    </p:anim>
                                    <p:set>
                                      <p:cBhvr>
                                        <p:cTn id="956" dur="1" fill="hold">
                                          <p:stCondLst>
                                            <p:cond delay="2999"/>
                                          </p:stCondLst>
                                        </p:cTn>
                                        <p:tgtEl>
                                          <p:spTgt spid="26"/>
                                        </p:tgtEl>
                                        <p:attrNameLst>
                                          <p:attrName>style.visibility</p:attrName>
                                        </p:attrNameLst>
                                      </p:cBhvr>
                                      <p:to>
                                        <p:strVal val="hidden"/>
                                      </p:to>
                                    </p:set>
                                  </p:childTnLst>
                                </p:cTn>
                              </p:par>
                              <p:par>
                                <p:cTn id="957" presetID="2" presetClass="exit" presetSubtype="2" fill="hold" grpId="3" nodeType="withEffect">
                                  <p:stCondLst>
                                    <p:cond delay="0"/>
                                  </p:stCondLst>
                                  <p:childTnLst>
                                    <p:anim calcmode="lin" valueType="num">
                                      <p:cBhvr additive="base">
                                        <p:cTn id="958" dur="3000"/>
                                        <p:tgtEl>
                                          <p:spTgt spid="27"/>
                                        </p:tgtEl>
                                        <p:attrNameLst>
                                          <p:attrName>ppt_x</p:attrName>
                                        </p:attrNameLst>
                                      </p:cBhvr>
                                      <p:tavLst>
                                        <p:tav tm="0">
                                          <p:val>
                                            <p:strVal val="ppt_x"/>
                                          </p:val>
                                        </p:tav>
                                        <p:tav tm="100000">
                                          <p:val>
                                            <p:strVal val="1+ppt_w/2"/>
                                          </p:val>
                                        </p:tav>
                                      </p:tavLst>
                                    </p:anim>
                                    <p:anim calcmode="lin" valueType="num">
                                      <p:cBhvr additive="base">
                                        <p:cTn id="959" dur="3000"/>
                                        <p:tgtEl>
                                          <p:spTgt spid="27"/>
                                        </p:tgtEl>
                                        <p:attrNameLst>
                                          <p:attrName>ppt_y</p:attrName>
                                        </p:attrNameLst>
                                      </p:cBhvr>
                                      <p:tavLst>
                                        <p:tav tm="0">
                                          <p:val>
                                            <p:strVal val="ppt_y"/>
                                          </p:val>
                                        </p:tav>
                                        <p:tav tm="100000">
                                          <p:val>
                                            <p:strVal val="ppt_y"/>
                                          </p:val>
                                        </p:tav>
                                      </p:tavLst>
                                    </p:anim>
                                    <p:set>
                                      <p:cBhvr>
                                        <p:cTn id="960" dur="1" fill="hold">
                                          <p:stCondLst>
                                            <p:cond delay="2999"/>
                                          </p:stCondLst>
                                        </p:cTn>
                                        <p:tgtEl>
                                          <p:spTgt spid="27"/>
                                        </p:tgtEl>
                                        <p:attrNameLst>
                                          <p:attrName>style.visibility</p:attrName>
                                        </p:attrNameLst>
                                      </p:cBhvr>
                                      <p:to>
                                        <p:strVal val="hidden"/>
                                      </p:to>
                                    </p:set>
                                  </p:childTnLst>
                                </p:cTn>
                              </p:par>
                              <p:par>
                                <p:cTn id="961" presetID="2" presetClass="exit" presetSubtype="2" fill="hold" grpId="3" nodeType="withEffect">
                                  <p:stCondLst>
                                    <p:cond delay="0"/>
                                  </p:stCondLst>
                                  <p:childTnLst>
                                    <p:anim calcmode="lin" valueType="num">
                                      <p:cBhvr additive="base">
                                        <p:cTn id="962" dur="3000"/>
                                        <p:tgtEl>
                                          <p:spTgt spid="28"/>
                                        </p:tgtEl>
                                        <p:attrNameLst>
                                          <p:attrName>ppt_x</p:attrName>
                                        </p:attrNameLst>
                                      </p:cBhvr>
                                      <p:tavLst>
                                        <p:tav tm="0">
                                          <p:val>
                                            <p:strVal val="ppt_x"/>
                                          </p:val>
                                        </p:tav>
                                        <p:tav tm="100000">
                                          <p:val>
                                            <p:strVal val="1+ppt_w/2"/>
                                          </p:val>
                                        </p:tav>
                                      </p:tavLst>
                                    </p:anim>
                                    <p:anim calcmode="lin" valueType="num">
                                      <p:cBhvr additive="base">
                                        <p:cTn id="963" dur="3000"/>
                                        <p:tgtEl>
                                          <p:spTgt spid="28"/>
                                        </p:tgtEl>
                                        <p:attrNameLst>
                                          <p:attrName>ppt_y</p:attrName>
                                        </p:attrNameLst>
                                      </p:cBhvr>
                                      <p:tavLst>
                                        <p:tav tm="0">
                                          <p:val>
                                            <p:strVal val="ppt_y"/>
                                          </p:val>
                                        </p:tav>
                                        <p:tav tm="100000">
                                          <p:val>
                                            <p:strVal val="ppt_y"/>
                                          </p:val>
                                        </p:tav>
                                      </p:tavLst>
                                    </p:anim>
                                    <p:set>
                                      <p:cBhvr>
                                        <p:cTn id="964" dur="1" fill="hold">
                                          <p:stCondLst>
                                            <p:cond delay="2999"/>
                                          </p:stCondLst>
                                        </p:cTn>
                                        <p:tgtEl>
                                          <p:spTgt spid="28"/>
                                        </p:tgtEl>
                                        <p:attrNameLst>
                                          <p:attrName>style.visibility</p:attrName>
                                        </p:attrNameLst>
                                      </p:cBhvr>
                                      <p:to>
                                        <p:strVal val="hidden"/>
                                      </p:to>
                                    </p:set>
                                  </p:childTnLst>
                                </p:cTn>
                              </p:par>
                              <p:par>
                                <p:cTn id="965" presetID="2" presetClass="exit" presetSubtype="2" fill="hold" grpId="3" nodeType="withEffect">
                                  <p:stCondLst>
                                    <p:cond delay="0"/>
                                  </p:stCondLst>
                                  <p:childTnLst>
                                    <p:anim calcmode="lin" valueType="num">
                                      <p:cBhvr additive="base">
                                        <p:cTn id="966" dur="3000"/>
                                        <p:tgtEl>
                                          <p:spTgt spid="29"/>
                                        </p:tgtEl>
                                        <p:attrNameLst>
                                          <p:attrName>ppt_x</p:attrName>
                                        </p:attrNameLst>
                                      </p:cBhvr>
                                      <p:tavLst>
                                        <p:tav tm="0">
                                          <p:val>
                                            <p:strVal val="ppt_x"/>
                                          </p:val>
                                        </p:tav>
                                        <p:tav tm="100000">
                                          <p:val>
                                            <p:strVal val="1+ppt_w/2"/>
                                          </p:val>
                                        </p:tav>
                                      </p:tavLst>
                                    </p:anim>
                                    <p:anim calcmode="lin" valueType="num">
                                      <p:cBhvr additive="base">
                                        <p:cTn id="967" dur="3000"/>
                                        <p:tgtEl>
                                          <p:spTgt spid="29"/>
                                        </p:tgtEl>
                                        <p:attrNameLst>
                                          <p:attrName>ppt_y</p:attrName>
                                        </p:attrNameLst>
                                      </p:cBhvr>
                                      <p:tavLst>
                                        <p:tav tm="0">
                                          <p:val>
                                            <p:strVal val="ppt_y"/>
                                          </p:val>
                                        </p:tav>
                                        <p:tav tm="100000">
                                          <p:val>
                                            <p:strVal val="ppt_y"/>
                                          </p:val>
                                        </p:tav>
                                      </p:tavLst>
                                    </p:anim>
                                    <p:set>
                                      <p:cBhvr>
                                        <p:cTn id="968" dur="1" fill="hold">
                                          <p:stCondLst>
                                            <p:cond delay="2999"/>
                                          </p:stCondLst>
                                        </p:cTn>
                                        <p:tgtEl>
                                          <p:spTgt spid="29"/>
                                        </p:tgtEl>
                                        <p:attrNameLst>
                                          <p:attrName>style.visibility</p:attrName>
                                        </p:attrNameLst>
                                      </p:cBhvr>
                                      <p:to>
                                        <p:strVal val="hidden"/>
                                      </p:to>
                                    </p:set>
                                  </p:childTnLst>
                                </p:cTn>
                              </p:par>
                              <p:par>
                                <p:cTn id="969" presetID="2" presetClass="exit" presetSubtype="2" fill="hold" grpId="3" nodeType="withEffect">
                                  <p:stCondLst>
                                    <p:cond delay="0"/>
                                  </p:stCondLst>
                                  <p:childTnLst>
                                    <p:anim calcmode="lin" valueType="num">
                                      <p:cBhvr additive="base">
                                        <p:cTn id="970" dur="3000"/>
                                        <p:tgtEl>
                                          <p:spTgt spid="53"/>
                                        </p:tgtEl>
                                        <p:attrNameLst>
                                          <p:attrName>ppt_x</p:attrName>
                                        </p:attrNameLst>
                                      </p:cBhvr>
                                      <p:tavLst>
                                        <p:tav tm="0">
                                          <p:val>
                                            <p:strVal val="ppt_x"/>
                                          </p:val>
                                        </p:tav>
                                        <p:tav tm="100000">
                                          <p:val>
                                            <p:strVal val="1+ppt_w/2"/>
                                          </p:val>
                                        </p:tav>
                                      </p:tavLst>
                                    </p:anim>
                                    <p:anim calcmode="lin" valueType="num">
                                      <p:cBhvr additive="base">
                                        <p:cTn id="971" dur="3000"/>
                                        <p:tgtEl>
                                          <p:spTgt spid="53"/>
                                        </p:tgtEl>
                                        <p:attrNameLst>
                                          <p:attrName>ppt_y</p:attrName>
                                        </p:attrNameLst>
                                      </p:cBhvr>
                                      <p:tavLst>
                                        <p:tav tm="0">
                                          <p:val>
                                            <p:strVal val="ppt_y"/>
                                          </p:val>
                                        </p:tav>
                                        <p:tav tm="100000">
                                          <p:val>
                                            <p:strVal val="ppt_y"/>
                                          </p:val>
                                        </p:tav>
                                      </p:tavLst>
                                    </p:anim>
                                    <p:set>
                                      <p:cBhvr>
                                        <p:cTn id="972" dur="1" fill="hold">
                                          <p:stCondLst>
                                            <p:cond delay="2999"/>
                                          </p:stCondLst>
                                        </p:cTn>
                                        <p:tgtEl>
                                          <p:spTgt spid="53"/>
                                        </p:tgtEl>
                                        <p:attrNameLst>
                                          <p:attrName>style.visibility</p:attrName>
                                        </p:attrNameLst>
                                      </p:cBhvr>
                                      <p:to>
                                        <p:strVal val="hidden"/>
                                      </p:to>
                                    </p:set>
                                  </p:childTnLst>
                                </p:cTn>
                              </p:par>
                              <p:par>
                                <p:cTn id="973" presetID="2" presetClass="exit" presetSubtype="2" fill="hold" grpId="3" nodeType="withEffect">
                                  <p:stCondLst>
                                    <p:cond delay="0"/>
                                  </p:stCondLst>
                                  <p:childTnLst>
                                    <p:anim calcmode="lin" valueType="num">
                                      <p:cBhvr additive="base">
                                        <p:cTn id="974" dur="3000"/>
                                        <p:tgtEl>
                                          <p:spTgt spid="54"/>
                                        </p:tgtEl>
                                        <p:attrNameLst>
                                          <p:attrName>ppt_x</p:attrName>
                                        </p:attrNameLst>
                                      </p:cBhvr>
                                      <p:tavLst>
                                        <p:tav tm="0">
                                          <p:val>
                                            <p:strVal val="ppt_x"/>
                                          </p:val>
                                        </p:tav>
                                        <p:tav tm="100000">
                                          <p:val>
                                            <p:strVal val="1+ppt_w/2"/>
                                          </p:val>
                                        </p:tav>
                                      </p:tavLst>
                                    </p:anim>
                                    <p:anim calcmode="lin" valueType="num">
                                      <p:cBhvr additive="base">
                                        <p:cTn id="975" dur="3000"/>
                                        <p:tgtEl>
                                          <p:spTgt spid="54"/>
                                        </p:tgtEl>
                                        <p:attrNameLst>
                                          <p:attrName>ppt_y</p:attrName>
                                        </p:attrNameLst>
                                      </p:cBhvr>
                                      <p:tavLst>
                                        <p:tav tm="0">
                                          <p:val>
                                            <p:strVal val="ppt_y"/>
                                          </p:val>
                                        </p:tav>
                                        <p:tav tm="100000">
                                          <p:val>
                                            <p:strVal val="ppt_y"/>
                                          </p:val>
                                        </p:tav>
                                      </p:tavLst>
                                    </p:anim>
                                    <p:set>
                                      <p:cBhvr>
                                        <p:cTn id="976" dur="1" fill="hold">
                                          <p:stCondLst>
                                            <p:cond delay="2999"/>
                                          </p:stCondLst>
                                        </p:cTn>
                                        <p:tgtEl>
                                          <p:spTgt spid="54"/>
                                        </p:tgtEl>
                                        <p:attrNameLst>
                                          <p:attrName>style.visibility</p:attrName>
                                        </p:attrNameLst>
                                      </p:cBhvr>
                                      <p:to>
                                        <p:strVal val="hidden"/>
                                      </p:to>
                                    </p:set>
                                  </p:childTnLst>
                                </p:cTn>
                              </p:par>
                              <p:par>
                                <p:cTn id="977" presetID="2" presetClass="exit" presetSubtype="2" fill="hold" grpId="3" nodeType="withEffect">
                                  <p:stCondLst>
                                    <p:cond delay="0"/>
                                  </p:stCondLst>
                                  <p:childTnLst>
                                    <p:anim calcmode="lin" valueType="num">
                                      <p:cBhvr additive="base">
                                        <p:cTn id="978" dur="3000"/>
                                        <p:tgtEl>
                                          <p:spTgt spid="55"/>
                                        </p:tgtEl>
                                        <p:attrNameLst>
                                          <p:attrName>ppt_x</p:attrName>
                                        </p:attrNameLst>
                                      </p:cBhvr>
                                      <p:tavLst>
                                        <p:tav tm="0">
                                          <p:val>
                                            <p:strVal val="ppt_x"/>
                                          </p:val>
                                        </p:tav>
                                        <p:tav tm="100000">
                                          <p:val>
                                            <p:strVal val="1+ppt_w/2"/>
                                          </p:val>
                                        </p:tav>
                                      </p:tavLst>
                                    </p:anim>
                                    <p:anim calcmode="lin" valueType="num">
                                      <p:cBhvr additive="base">
                                        <p:cTn id="979" dur="3000"/>
                                        <p:tgtEl>
                                          <p:spTgt spid="55"/>
                                        </p:tgtEl>
                                        <p:attrNameLst>
                                          <p:attrName>ppt_y</p:attrName>
                                        </p:attrNameLst>
                                      </p:cBhvr>
                                      <p:tavLst>
                                        <p:tav tm="0">
                                          <p:val>
                                            <p:strVal val="ppt_y"/>
                                          </p:val>
                                        </p:tav>
                                        <p:tav tm="100000">
                                          <p:val>
                                            <p:strVal val="ppt_y"/>
                                          </p:val>
                                        </p:tav>
                                      </p:tavLst>
                                    </p:anim>
                                    <p:set>
                                      <p:cBhvr>
                                        <p:cTn id="980" dur="1" fill="hold">
                                          <p:stCondLst>
                                            <p:cond delay="2999"/>
                                          </p:stCondLst>
                                        </p:cTn>
                                        <p:tgtEl>
                                          <p:spTgt spid="55"/>
                                        </p:tgtEl>
                                        <p:attrNameLst>
                                          <p:attrName>style.visibility</p:attrName>
                                        </p:attrNameLst>
                                      </p:cBhvr>
                                      <p:to>
                                        <p:strVal val="hidden"/>
                                      </p:to>
                                    </p:set>
                                  </p:childTnLst>
                                </p:cTn>
                              </p:par>
                              <p:par>
                                <p:cTn id="981" presetID="2" presetClass="exit" presetSubtype="2" fill="hold" grpId="3" nodeType="withEffect">
                                  <p:stCondLst>
                                    <p:cond delay="0"/>
                                  </p:stCondLst>
                                  <p:childTnLst>
                                    <p:anim calcmode="lin" valueType="num">
                                      <p:cBhvr additive="base">
                                        <p:cTn id="982" dur="3000"/>
                                        <p:tgtEl>
                                          <p:spTgt spid="56"/>
                                        </p:tgtEl>
                                        <p:attrNameLst>
                                          <p:attrName>ppt_x</p:attrName>
                                        </p:attrNameLst>
                                      </p:cBhvr>
                                      <p:tavLst>
                                        <p:tav tm="0">
                                          <p:val>
                                            <p:strVal val="ppt_x"/>
                                          </p:val>
                                        </p:tav>
                                        <p:tav tm="100000">
                                          <p:val>
                                            <p:strVal val="1+ppt_w/2"/>
                                          </p:val>
                                        </p:tav>
                                      </p:tavLst>
                                    </p:anim>
                                    <p:anim calcmode="lin" valueType="num">
                                      <p:cBhvr additive="base">
                                        <p:cTn id="983" dur="3000"/>
                                        <p:tgtEl>
                                          <p:spTgt spid="56"/>
                                        </p:tgtEl>
                                        <p:attrNameLst>
                                          <p:attrName>ppt_y</p:attrName>
                                        </p:attrNameLst>
                                      </p:cBhvr>
                                      <p:tavLst>
                                        <p:tav tm="0">
                                          <p:val>
                                            <p:strVal val="ppt_y"/>
                                          </p:val>
                                        </p:tav>
                                        <p:tav tm="100000">
                                          <p:val>
                                            <p:strVal val="ppt_y"/>
                                          </p:val>
                                        </p:tav>
                                      </p:tavLst>
                                    </p:anim>
                                    <p:set>
                                      <p:cBhvr>
                                        <p:cTn id="984" dur="1" fill="hold">
                                          <p:stCondLst>
                                            <p:cond delay="2999"/>
                                          </p:stCondLst>
                                        </p:cTn>
                                        <p:tgtEl>
                                          <p:spTgt spid="56"/>
                                        </p:tgtEl>
                                        <p:attrNameLst>
                                          <p:attrName>style.visibility</p:attrName>
                                        </p:attrNameLst>
                                      </p:cBhvr>
                                      <p:to>
                                        <p:strVal val="hidden"/>
                                      </p:to>
                                    </p:set>
                                  </p:childTnLst>
                                </p:cTn>
                              </p:par>
                              <p:par>
                                <p:cTn id="985" presetID="2" presetClass="exit" presetSubtype="2" fill="hold" grpId="3" nodeType="withEffect">
                                  <p:stCondLst>
                                    <p:cond delay="0"/>
                                  </p:stCondLst>
                                  <p:childTnLst>
                                    <p:anim calcmode="lin" valueType="num">
                                      <p:cBhvr additive="base">
                                        <p:cTn id="986" dur="3000"/>
                                        <p:tgtEl>
                                          <p:spTgt spid="57"/>
                                        </p:tgtEl>
                                        <p:attrNameLst>
                                          <p:attrName>ppt_x</p:attrName>
                                        </p:attrNameLst>
                                      </p:cBhvr>
                                      <p:tavLst>
                                        <p:tav tm="0">
                                          <p:val>
                                            <p:strVal val="ppt_x"/>
                                          </p:val>
                                        </p:tav>
                                        <p:tav tm="100000">
                                          <p:val>
                                            <p:strVal val="1+ppt_w/2"/>
                                          </p:val>
                                        </p:tav>
                                      </p:tavLst>
                                    </p:anim>
                                    <p:anim calcmode="lin" valueType="num">
                                      <p:cBhvr additive="base">
                                        <p:cTn id="987" dur="3000"/>
                                        <p:tgtEl>
                                          <p:spTgt spid="57"/>
                                        </p:tgtEl>
                                        <p:attrNameLst>
                                          <p:attrName>ppt_y</p:attrName>
                                        </p:attrNameLst>
                                      </p:cBhvr>
                                      <p:tavLst>
                                        <p:tav tm="0">
                                          <p:val>
                                            <p:strVal val="ppt_y"/>
                                          </p:val>
                                        </p:tav>
                                        <p:tav tm="100000">
                                          <p:val>
                                            <p:strVal val="ppt_y"/>
                                          </p:val>
                                        </p:tav>
                                      </p:tavLst>
                                    </p:anim>
                                    <p:set>
                                      <p:cBhvr>
                                        <p:cTn id="988" dur="1" fill="hold">
                                          <p:stCondLst>
                                            <p:cond delay="2999"/>
                                          </p:stCondLst>
                                        </p:cTn>
                                        <p:tgtEl>
                                          <p:spTgt spid="57"/>
                                        </p:tgtEl>
                                        <p:attrNameLst>
                                          <p:attrName>style.visibility</p:attrName>
                                        </p:attrNameLst>
                                      </p:cBhvr>
                                      <p:to>
                                        <p:strVal val="hidden"/>
                                      </p:to>
                                    </p:set>
                                  </p:childTnLst>
                                </p:cTn>
                              </p:par>
                              <p:par>
                                <p:cTn id="989" presetID="2" presetClass="exit" presetSubtype="2" fill="hold" grpId="3" nodeType="withEffect">
                                  <p:stCondLst>
                                    <p:cond delay="0"/>
                                  </p:stCondLst>
                                  <p:childTnLst>
                                    <p:anim calcmode="lin" valueType="num">
                                      <p:cBhvr additive="base">
                                        <p:cTn id="990" dur="3000"/>
                                        <p:tgtEl>
                                          <p:spTgt spid="58"/>
                                        </p:tgtEl>
                                        <p:attrNameLst>
                                          <p:attrName>ppt_x</p:attrName>
                                        </p:attrNameLst>
                                      </p:cBhvr>
                                      <p:tavLst>
                                        <p:tav tm="0">
                                          <p:val>
                                            <p:strVal val="ppt_x"/>
                                          </p:val>
                                        </p:tav>
                                        <p:tav tm="100000">
                                          <p:val>
                                            <p:strVal val="1+ppt_w/2"/>
                                          </p:val>
                                        </p:tav>
                                      </p:tavLst>
                                    </p:anim>
                                    <p:anim calcmode="lin" valueType="num">
                                      <p:cBhvr additive="base">
                                        <p:cTn id="991" dur="3000"/>
                                        <p:tgtEl>
                                          <p:spTgt spid="58"/>
                                        </p:tgtEl>
                                        <p:attrNameLst>
                                          <p:attrName>ppt_y</p:attrName>
                                        </p:attrNameLst>
                                      </p:cBhvr>
                                      <p:tavLst>
                                        <p:tav tm="0">
                                          <p:val>
                                            <p:strVal val="ppt_y"/>
                                          </p:val>
                                        </p:tav>
                                        <p:tav tm="100000">
                                          <p:val>
                                            <p:strVal val="ppt_y"/>
                                          </p:val>
                                        </p:tav>
                                      </p:tavLst>
                                    </p:anim>
                                    <p:set>
                                      <p:cBhvr>
                                        <p:cTn id="992" dur="1" fill="hold">
                                          <p:stCondLst>
                                            <p:cond delay="2999"/>
                                          </p:stCondLst>
                                        </p:cTn>
                                        <p:tgtEl>
                                          <p:spTgt spid="58"/>
                                        </p:tgtEl>
                                        <p:attrNameLst>
                                          <p:attrName>style.visibility</p:attrName>
                                        </p:attrNameLst>
                                      </p:cBhvr>
                                      <p:to>
                                        <p:strVal val="hidden"/>
                                      </p:to>
                                    </p:set>
                                  </p:childTnLst>
                                </p:cTn>
                              </p:par>
                              <p:par>
                                <p:cTn id="993" presetID="2" presetClass="exit" presetSubtype="2" fill="hold" grpId="3" nodeType="withEffect">
                                  <p:stCondLst>
                                    <p:cond delay="0"/>
                                  </p:stCondLst>
                                  <p:childTnLst>
                                    <p:anim calcmode="lin" valueType="num">
                                      <p:cBhvr additive="base">
                                        <p:cTn id="994" dur="3000"/>
                                        <p:tgtEl>
                                          <p:spTgt spid="59"/>
                                        </p:tgtEl>
                                        <p:attrNameLst>
                                          <p:attrName>ppt_x</p:attrName>
                                        </p:attrNameLst>
                                      </p:cBhvr>
                                      <p:tavLst>
                                        <p:tav tm="0">
                                          <p:val>
                                            <p:strVal val="ppt_x"/>
                                          </p:val>
                                        </p:tav>
                                        <p:tav tm="100000">
                                          <p:val>
                                            <p:strVal val="1+ppt_w/2"/>
                                          </p:val>
                                        </p:tav>
                                      </p:tavLst>
                                    </p:anim>
                                    <p:anim calcmode="lin" valueType="num">
                                      <p:cBhvr additive="base">
                                        <p:cTn id="995" dur="3000"/>
                                        <p:tgtEl>
                                          <p:spTgt spid="59"/>
                                        </p:tgtEl>
                                        <p:attrNameLst>
                                          <p:attrName>ppt_y</p:attrName>
                                        </p:attrNameLst>
                                      </p:cBhvr>
                                      <p:tavLst>
                                        <p:tav tm="0">
                                          <p:val>
                                            <p:strVal val="ppt_y"/>
                                          </p:val>
                                        </p:tav>
                                        <p:tav tm="100000">
                                          <p:val>
                                            <p:strVal val="ppt_y"/>
                                          </p:val>
                                        </p:tav>
                                      </p:tavLst>
                                    </p:anim>
                                    <p:set>
                                      <p:cBhvr>
                                        <p:cTn id="996" dur="1" fill="hold">
                                          <p:stCondLst>
                                            <p:cond delay="2999"/>
                                          </p:stCondLst>
                                        </p:cTn>
                                        <p:tgtEl>
                                          <p:spTgt spid="59"/>
                                        </p:tgtEl>
                                        <p:attrNameLst>
                                          <p:attrName>style.visibility</p:attrName>
                                        </p:attrNameLst>
                                      </p:cBhvr>
                                      <p:to>
                                        <p:strVal val="hidden"/>
                                      </p:to>
                                    </p:set>
                                  </p:childTnLst>
                                </p:cTn>
                              </p:par>
                              <p:par>
                                <p:cTn id="997" presetID="2" presetClass="exit" presetSubtype="2" fill="hold" grpId="3" nodeType="withEffect">
                                  <p:stCondLst>
                                    <p:cond delay="0"/>
                                  </p:stCondLst>
                                  <p:childTnLst>
                                    <p:anim calcmode="lin" valueType="num">
                                      <p:cBhvr additive="base">
                                        <p:cTn id="998" dur="3000"/>
                                        <p:tgtEl>
                                          <p:spTgt spid="60"/>
                                        </p:tgtEl>
                                        <p:attrNameLst>
                                          <p:attrName>ppt_x</p:attrName>
                                        </p:attrNameLst>
                                      </p:cBhvr>
                                      <p:tavLst>
                                        <p:tav tm="0">
                                          <p:val>
                                            <p:strVal val="ppt_x"/>
                                          </p:val>
                                        </p:tav>
                                        <p:tav tm="100000">
                                          <p:val>
                                            <p:strVal val="1+ppt_w/2"/>
                                          </p:val>
                                        </p:tav>
                                      </p:tavLst>
                                    </p:anim>
                                    <p:anim calcmode="lin" valueType="num">
                                      <p:cBhvr additive="base">
                                        <p:cTn id="999" dur="3000"/>
                                        <p:tgtEl>
                                          <p:spTgt spid="60"/>
                                        </p:tgtEl>
                                        <p:attrNameLst>
                                          <p:attrName>ppt_y</p:attrName>
                                        </p:attrNameLst>
                                      </p:cBhvr>
                                      <p:tavLst>
                                        <p:tav tm="0">
                                          <p:val>
                                            <p:strVal val="ppt_y"/>
                                          </p:val>
                                        </p:tav>
                                        <p:tav tm="100000">
                                          <p:val>
                                            <p:strVal val="ppt_y"/>
                                          </p:val>
                                        </p:tav>
                                      </p:tavLst>
                                    </p:anim>
                                    <p:set>
                                      <p:cBhvr>
                                        <p:cTn id="1000" dur="1" fill="hold">
                                          <p:stCondLst>
                                            <p:cond delay="2999"/>
                                          </p:stCondLst>
                                        </p:cTn>
                                        <p:tgtEl>
                                          <p:spTgt spid="60"/>
                                        </p:tgtEl>
                                        <p:attrNameLst>
                                          <p:attrName>style.visibility</p:attrName>
                                        </p:attrNameLst>
                                      </p:cBhvr>
                                      <p:to>
                                        <p:strVal val="hidden"/>
                                      </p:to>
                                    </p:set>
                                  </p:childTnLst>
                                </p:cTn>
                              </p:par>
                              <p:par>
                                <p:cTn id="1001" presetID="2" presetClass="exit" presetSubtype="2" fill="hold" grpId="3" nodeType="withEffect">
                                  <p:stCondLst>
                                    <p:cond delay="0"/>
                                  </p:stCondLst>
                                  <p:childTnLst>
                                    <p:anim calcmode="lin" valueType="num">
                                      <p:cBhvr additive="base">
                                        <p:cTn id="1002" dur="3000"/>
                                        <p:tgtEl>
                                          <p:spTgt spid="61"/>
                                        </p:tgtEl>
                                        <p:attrNameLst>
                                          <p:attrName>ppt_x</p:attrName>
                                        </p:attrNameLst>
                                      </p:cBhvr>
                                      <p:tavLst>
                                        <p:tav tm="0">
                                          <p:val>
                                            <p:strVal val="ppt_x"/>
                                          </p:val>
                                        </p:tav>
                                        <p:tav tm="100000">
                                          <p:val>
                                            <p:strVal val="1+ppt_w/2"/>
                                          </p:val>
                                        </p:tav>
                                      </p:tavLst>
                                    </p:anim>
                                    <p:anim calcmode="lin" valueType="num">
                                      <p:cBhvr additive="base">
                                        <p:cTn id="1003" dur="3000"/>
                                        <p:tgtEl>
                                          <p:spTgt spid="61"/>
                                        </p:tgtEl>
                                        <p:attrNameLst>
                                          <p:attrName>ppt_y</p:attrName>
                                        </p:attrNameLst>
                                      </p:cBhvr>
                                      <p:tavLst>
                                        <p:tav tm="0">
                                          <p:val>
                                            <p:strVal val="ppt_y"/>
                                          </p:val>
                                        </p:tav>
                                        <p:tav tm="100000">
                                          <p:val>
                                            <p:strVal val="ppt_y"/>
                                          </p:val>
                                        </p:tav>
                                      </p:tavLst>
                                    </p:anim>
                                    <p:set>
                                      <p:cBhvr>
                                        <p:cTn id="1004" dur="1" fill="hold">
                                          <p:stCondLst>
                                            <p:cond delay="2999"/>
                                          </p:stCondLst>
                                        </p:cTn>
                                        <p:tgtEl>
                                          <p:spTgt spid="61"/>
                                        </p:tgtEl>
                                        <p:attrNameLst>
                                          <p:attrName>style.visibility</p:attrName>
                                        </p:attrNameLst>
                                      </p:cBhvr>
                                      <p:to>
                                        <p:strVal val="hidden"/>
                                      </p:to>
                                    </p:set>
                                  </p:childTnLst>
                                </p:cTn>
                              </p:par>
                              <p:par>
                                <p:cTn id="1005" presetID="2" presetClass="exit" presetSubtype="2" fill="hold" grpId="3" nodeType="withEffect">
                                  <p:stCondLst>
                                    <p:cond delay="0"/>
                                  </p:stCondLst>
                                  <p:childTnLst>
                                    <p:anim calcmode="lin" valueType="num">
                                      <p:cBhvr additive="base">
                                        <p:cTn id="1006" dur="3000"/>
                                        <p:tgtEl>
                                          <p:spTgt spid="62"/>
                                        </p:tgtEl>
                                        <p:attrNameLst>
                                          <p:attrName>ppt_x</p:attrName>
                                        </p:attrNameLst>
                                      </p:cBhvr>
                                      <p:tavLst>
                                        <p:tav tm="0">
                                          <p:val>
                                            <p:strVal val="ppt_x"/>
                                          </p:val>
                                        </p:tav>
                                        <p:tav tm="100000">
                                          <p:val>
                                            <p:strVal val="1+ppt_w/2"/>
                                          </p:val>
                                        </p:tav>
                                      </p:tavLst>
                                    </p:anim>
                                    <p:anim calcmode="lin" valueType="num">
                                      <p:cBhvr additive="base">
                                        <p:cTn id="1007" dur="3000"/>
                                        <p:tgtEl>
                                          <p:spTgt spid="62"/>
                                        </p:tgtEl>
                                        <p:attrNameLst>
                                          <p:attrName>ppt_y</p:attrName>
                                        </p:attrNameLst>
                                      </p:cBhvr>
                                      <p:tavLst>
                                        <p:tav tm="0">
                                          <p:val>
                                            <p:strVal val="ppt_y"/>
                                          </p:val>
                                        </p:tav>
                                        <p:tav tm="100000">
                                          <p:val>
                                            <p:strVal val="ppt_y"/>
                                          </p:val>
                                        </p:tav>
                                      </p:tavLst>
                                    </p:anim>
                                    <p:set>
                                      <p:cBhvr>
                                        <p:cTn id="1008" dur="1" fill="hold">
                                          <p:stCondLst>
                                            <p:cond delay="2999"/>
                                          </p:stCondLst>
                                        </p:cTn>
                                        <p:tgtEl>
                                          <p:spTgt spid="62"/>
                                        </p:tgtEl>
                                        <p:attrNameLst>
                                          <p:attrName>style.visibility</p:attrName>
                                        </p:attrNameLst>
                                      </p:cBhvr>
                                      <p:to>
                                        <p:strVal val="hidden"/>
                                      </p:to>
                                    </p:set>
                                  </p:childTnLst>
                                </p:cTn>
                              </p:par>
                              <p:par>
                                <p:cTn id="1009" presetID="2" presetClass="exit" presetSubtype="2" fill="hold" grpId="3" nodeType="withEffect">
                                  <p:stCondLst>
                                    <p:cond delay="0"/>
                                  </p:stCondLst>
                                  <p:childTnLst>
                                    <p:anim calcmode="lin" valueType="num">
                                      <p:cBhvr additive="base">
                                        <p:cTn id="1010" dur="3000"/>
                                        <p:tgtEl>
                                          <p:spTgt spid="63"/>
                                        </p:tgtEl>
                                        <p:attrNameLst>
                                          <p:attrName>ppt_x</p:attrName>
                                        </p:attrNameLst>
                                      </p:cBhvr>
                                      <p:tavLst>
                                        <p:tav tm="0">
                                          <p:val>
                                            <p:strVal val="ppt_x"/>
                                          </p:val>
                                        </p:tav>
                                        <p:tav tm="100000">
                                          <p:val>
                                            <p:strVal val="1+ppt_w/2"/>
                                          </p:val>
                                        </p:tav>
                                      </p:tavLst>
                                    </p:anim>
                                    <p:anim calcmode="lin" valueType="num">
                                      <p:cBhvr additive="base">
                                        <p:cTn id="1011" dur="3000"/>
                                        <p:tgtEl>
                                          <p:spTgt spid="63"/>
                                        </p:tgtEl>
                                        <p:attrNameLst>
                                          <p:attrName>ppt_y</p:attrName>
                                        </p:attrNameLst>
                                      </p:cBhvr>
                                      <p:tavLst>
                                        <p:tav tm="0">
                                          <p:val>
                                            <p:strVal val="ppt_y"/>
                                          </p:val>
                                        </p:tav>
                                        <p:tav tm="100000">
                                          <p:val>
                                            <p:strVal val="ppt_y"/>
                                          </p:val>
                                        </p:tav>
                                      </p:tavLst>
                                    </p:anim>
                                    <p:set>
                                      <p:cBhvr>
                                        <p:cTn id="1012" dur="1" fill="hold">
                                          <p:stCondLst>
                                            <p:cond delay="2999"/>
                                          </p:stCondLst>
                                        </p:cTn>
                                        <p:tgtEl>
                                          <p:spTgt spid="63"/>
                                        </p:tgtEl>
                                        <p:attrNameLst>
                                          <p:attrName>style.visibility</p:attrName>
                                        </p:attrNameLst>
                                      </p:cBhvr>
                                      <p:to>
                                        <p:strVal val="hidden"/>
                                      </p:to>
                                    </p:set>
                                  </p:childTnLst>
                                </p:cTn>
                              </p:par>
                              <p:par>
                                <p:cTn id="1013" presetID="2" presetClass="exit" presetSubtype="2" fill="hold" grpId="3" nodeType="withEffect">
                                  <p:stCondLst>
                                    <p:cond delay="0"/>
                                  </p:stCondLst>
                                  <p:childTnLst>
                                    <p:anim calcmode="lin" valueType="num">
                                      <p:cBhvr additive="base">
                                        <p:cTn id="1014" dur="3000"/>
                                        <p:tgtEl>
                                          <p:spTgt spid="64"/>
                                        </p:tgtEl>
                                        <p:attrNameLst>
                                          <p:attrName>ppt_x</p:attrName>
                                        </p:attrNameLst>
                                      </p:cBhvr>
                                      <p:tavLst>
                                        <p:tav tm="0">
                                          <p:val>
                                            <p:strVal val="ppt_x"/>
                                          </p:val>
                                        </p:tav>
                                        <p:tav tm="100000">
                                          <p:val>
                                            <p:strVal val="1+ppt_w/2"/>
                                          </p:val>
                                        </p:tav>
                                      </p:tavLst>
                                    </p:anim>
                                    <p:anim calcmode="lin" valueType="num">
                                      <p:cBhvr additive="base">
                                        <p:cTn id="1015" dur="3000"/>
                                        <p:tgtEl>
                                          <p:spTgt spid="64"/>
                                        </p:tgtEl>
                                        <p:attrNameLst>
                                          <p:attrName>ppt_y</p:attrName>
                                        </p:attrNameLst>
                                      </p:cBhvr>
                                      <p:tavLst>
                                        <p:tav tm="0">
                                          <p:val>
                                            <p:strVal val="ppt_y"/>
                                          </p:val>
                                        </p:tav>
                                        <p:tav tm="100000">
                                          <p:val>
                                            <p:strVal val="ppt_y"/>
                                          </p:val>
                                        </p:tav>
                                      </p:tavLst>
                                    </p:anim>
                                    <p:set>
                                      <p:cBhvr>
                                        <p:cTn id="1016" dur="1" fill="hold">
                                          <p:stCondLst>
                                            <p:cond delay="2999"/>
                                          </p:stCondLst>
                                        </p:cTn>
                                        <p:tgtEl>
                                          <p:spTgt spid="64"/>
                                        </p:tgtEl>
                                        <p:attrNameLst>
                                          <p:attrName>style.visibility</p:attrName>
                                        </p:attrNameLst>
                                      </p:cBhvr>
                                      <p:to>
                                        <p:strVal val="hidden"/>
                                      </p:to>
                                    </p:set>
                                  </p:childTnLst>
                                </p:cTn>
                              </p:par>
                              <p:par>
                                <p:cTn id="1017" presetID="2" presetClass="exit" presetSubtype="2" fill="hold" grpId="3" nodeType="withEffect">
                                  <p:stCondLst>
                                    <p:cond delay="0"/>
                                  </p:stCondLst>
                                  <p:childTnLst>
                                    <p:anim calcmode="lin" valueType="num">
                                      <p:cBhvr additive="base">
                                        <p:cTn id="1018" dur="3000"/>
                                        <p:tgtEl>
                                          <p:spTgt spid="65"/>
                                        </p:tgtEl>
                                        <p:attrNameLst>
                                          <p:attrName>ppt_x</p:attrName>
                                        </p:attrNameLst>
                                      </p:cBhvr>
                                      <p:tavLst>
                                        <p:tav tm="0">
                                          <p:val>
                                            <p:strVal val="ppt_x"/>
                                          </p:val>
                                        </p:tav>
                                        <p:tav tm="100000">
                                          <p:val>
                                            <p:strVal val="1+ppt_w/2"/>
                                          </p:val>
                                        </p:tav>
                                      </p:tavLst>
                                    </p:anim>
                                    <p:anim calcmode="lin" valueType="num">
                                      <p:cBhvr additive="base">
                                        <p:cTn id="1019" dur="3000"/>
                                        <p:tgtEl>
                                          <p:spTgt spid="65"/>
                                        </p:tgtEl>
                                        <p:attrNameLst>
                                          <p:attrName>ppt_y</p:attrName>
                                        </p:attrNameLst>
                                      </p:cBhvr>
                                      <p:tavLst>
                                        <p:tav tm="0">
                                          <p:val>
                                            <p:strVal val="ppt_y"/>
                                          </p:val>
                                        </p:tav>
                                        <p:tav tm="100000">
                                          <p:val>
                                            <p:strVal val="ppt_y"/>
                                          </p:val>
                                        </p:tav>
                                      </p:tavLst>
                                    </p:anim>
                                    <p:set>
                                      <p:cBhvr>
                                        <p:cTn id="1020" dur="1" fill="hold">
                                          <p:stCondLst>
                                            <p:cond delay="2999"/>
                                          </p:stCondLst>
                                        </p:cTn>
                                        <p:tgtEl>
                                          <p:spTgt spid="65"/>
                                        </p:tgtEl>
                                        <p:attrNameLst>
                                          <p:attrName>style.visibility</p:attrName>
                                        </p:attrNameLst>
                                      </p:cBhvr>
                                      <p:to>
                                        <p:strVal val="hidden"/>
                                      </p:to>
                                    </p:set>
                                  </p:childTnLst>
                                </p:cTn>
                              </p:par>
                              <p:par>
                                <p:cTn id="1021" presetID="2" presetClass="exit" presetSubtype="2" fill="hold" grpId="3" nodeType="withEffect">
                                  <p:stCondLst>
                                    <p:cond delay="0"/>
                                  </p:stCondLst>
                                  <p:childTnLst>
                                    <p:anim calcmode="lin" valueType="num">
                                      <p:cBhvr additive="base">
                                        <p:cTn id="1022" dur="3000"/>
                                        <p:tgtEl>
                                          <p:spTgt spid="66"/>
                                        </p:tgtEl>
                                        <p:attrNameLst>
                                          <p:attrName>ppt_x</p:attrName>
                                        </p:attrNameLst>
                                      </p:cBhvr>
                                      <p:tavLst>
                                        <p:tav tm="0">
                                          <p:val>
                                            <p:strVal val="ppt_x"/>
                                          </p:val>
                                        </p:tav>
                                        <p:tav tm="100000">
                                          <p:val>
                                            <p:strVal val="1+ppt_w/2"/>
                                          </p:val>
                                        </p:tav>
                                      </p:tavLst>
                                    </p:anim>
                                    <p:anim calcmode="lin" valueType="num">
                                      <p:cBhvr additive="base">
                                        <p:cTn id="1023" dur="3000"/>
                                        <p:tgtEl>
                                          <p:spTgt spid="66"/>
                                        </p:tgtEl>
                                        <p:attrNameLst>
                                          <p:attrName>ppt_y</p:attrName>
                                        </p:attrNameLst>
                                      </p:cBhvr>
                                      <p:tavLst>
                                        <p:tav tm="0">
                                          <p:val>
                                            <p:strVal val="ppt_y"/>
                                          </p:val>
                                        </p:tav>
                                        <p:tav tm="100000">
                                          <p:val>
                                            <p:strVal val="ppt_y"/>
                                          </p:val>
                                        </p:tav>
                                      </p:tavLst>
                                    </p:anim>
                                    <p:set>
                                      <p:cBhvr>
                                        <p:cTn id="1024" dur="1" fill="hold">
                                          <p:stCondLst>
                                            <p:cond delay="2999"/>
                                          </p:stCondLst>
                                        </p:cTn>
                                        <p:tgtEl>
                                          <p:spTgt spid="66"/>
                                        </p:tgtEl>
                                        <p:attrNameLst>
                                          <p:attrName>style.visibility</p:attrName>
                                        </p:attrNameLst>
                                      </p:cBhvr>
                                      <p:to>
                                        <p:strVal val="hidden"/>
                                      </p:to>
                                    </p:set>
                                  </p:childTnLst>
                                </p:cTn>
                              </p:par>
                              <p:par>
                                <p:cTn id="1025" presetID="2" presetClass="exit" presetSubtype="2" fill="hold" grpId="3" nodeType="withEffect">
                                  <p:stCondLst>
                                    <p:cond delay="0"/>
                                  </p:stCondLst>
                                  <p:childTnLst>
                                    <p:anim calcmode="lin" valueType="num">
                                      <p:cBhvr additive="base">
                                        <p:cTn id="1026" dur="3000"/>
                                        <p:tgtEl>
                                          <p:spTgt spid="67"/>
                                        </p:tgtEl>
                                        <p:attrNameLst>
                                          <p:attrName>ppt_x</p:attrName>
                                        </p:attrNameLst>
                                      </p:cBhvr>
                                      <p:tavLst>
                                        <p:tav tm="0">
                                          <p:val>
                                            <p:strVal val="ppt_x"/>
                                          </p:val>
                                        </p:tav>
                                        <p:tav tm="100000">
                                          <p:val>
                                            <p:strVal val="1+ppt_w/2"/>
                                          </p:val>
                                        </p:tav>
                                      </p:tavLst>
                                    </p:anim>
                                    <p:anim calcmode="lin" valueType="num">
                                      <p:cBhvr additive="base">
                                        <p:cTn id="1027" dur="3000"/>
                                        <p:tgtEl>
                                          <p:spTgt spid="67"/>
                                        </p:tgtEl>
                                        <p:attrNameLst>
                                          <p:attrName>ppt_y</p:attrName>
                                        </p:attrNameLst>
                                      </p:cBhvr>
                                      <p:tavLst>
                                        <p:tav tm="0">
                                          <p:val>
                                            <p:strVal val="ppt_y"/>
                                          </p:val>
                                        </p:tav>
                                        <p:tav tm="100000">
                                          <p:val>
                                            <p:strVal val="ppt_y"/>
                                          </p:val>
                                        </p:tav>
                                      </p:tavLst>
                                    </p:anim>
                                    <p:set>
                                      <p:cBhvr>
                                        <p:cTn id="1028" dur="1" fill="hold">
                                          <p:stCondLst>
                                            <p:cond delay="2999"/>
                                          </p:stCondLst>
                                        </p:cTn>
                                        <p:tgtEl>
                                          <p:spTgt spid="67"/>
                                        </p:tgtEl>
                                        <p:attrNameLst>
                                          <p:attrName>style.visibility</p:attrName>
                                        </p:attrNameLst>
                                      </p:cBhvr>
                                      <p:to>
                                        <p:strVal val="hidden"/>
                                      </p:to>
                                    </p:set>
                                  </p:childTnLst>
                                </p:cTn>
                              </p:par>
                              <p:par>
                                <p:cTn id="1029" presetID="2" presetClass="exit" presetSubtype="2" fill="hold" grpId="3" nodeType="withEffect">
                                  <p:stCondLst>
                                    <p:cond delay="0"/>
                                  </p:stCondLst>
                                  <p:childTnLst>
                                    <p:anim calcmode="lin" valueType="num">
                                      <p:cBhvr additive="base">
                                        <p:cTn id="1030" dur="3000"/>
                                        <p:tgtEl>
                                          <p:spTgt spid="68"/>
                                        </p:tgtEl>
                                        <p:attrNameLst>
                                          <p:attrName>ppt_x</p:attrName>
                                        </p:attrNameLst>
                                      </p:cBhvr>
                                      <p:tavLst>
                                        <p:tav tm="0">
                                          <p:val>
                                            <p:strVal val="ppt_x"/>
                                          </p:val>
                                        </p:tav>
                                        <p:tav tm="100000">
                                          <p:val>
                                            <p:strVal val="1+ppt_w/2"/>
                                          </p:val>
                                        </p:tav>
                                      </p:tavLst>
                                    </p:anim>
                                    <p:anim calcmode="lin" valueType="num">
                                      <p:cBhvr additive="base">
                                        <p:cTn id="1031" dur="3000"/>
                                        <p:tgtEl>
                                          <p:spTgt spid="68"/>
                                        </p:tgtEl>
                                        <p:attrNameLst>
                                          <p:attrName>ppt_y</p:attrName>
                                        </p:attrNameLst>
                                      </p:cBhvr>
                                      <p:tavLst>
                                        <p:tav tm="0">
                                          <p:val>
                                            <p:strVal val="ppt_y"/>
                                          </p:val>
                                        </p:tav>
                                        <p:tav tm="100000">
                                          <p:val>
                                            <p:strVal val="ppt_y"/>
                                          </p:val>
                                        </p:tav>
                                      </p:tavLst>
                                    </p:anim>
                                    <p:set>
                                      <p:cBhvr>
                                        <p:cTn id="1032" dur="1" fill="hold">
                                          <p:stCondLst>
                                            <p:cond delay="2999"/>
                                          </p:stCondLst>
                                        </p:cTn>
                                        <p:tgtEl>
                                          <p:spTgt spid="68"/>
                                        </p:tgtEl>
                                        <p:attrNameLst>
                                          <p:attrName>style.visibility</p:attrName>
                                        </p:attrNameLst>
                                      </p:cBhvr>
                                      <p:to>
                                        <p:strVal val="hidden"/>
                                      </p:to>
                                    </p:set>
                                  </p:childTnLst>
                                </p:cTn>
                              </p:par>
                              <p:par>
                                <p:cTn id="1033" presetID="2" presetClass="exit" presetSubtype="2" fill="hold" grpId="3" nodeType="withEffect">
                                  <p:stCondLst>
                                    <p:cond delay="0"/>
                                  </p:stCondLst>
                                  <p:childTnLst>
                                    <p:anim calcmode="lin" valueType="num">
                                      <p:cBhvr additive="base">
                                        <p:cTn id="1034" dur="3000"/>
                                        <p:tgtEl>
                                          <p:spTgt spid="69"/>
                                        </p:tgtEl>
                                        <p:attrNameLst>
                                          <p:attrName>ppt_x</p:attrName>
                                        </p:attrNameLst>
                                      </p:cBhvr>
                                      <p:tavLst>
                                        <p:tav tm="0">
                                          <p:val>
                                            <p:strVal val="ppt_x"/>
                                          </p:val>
                                        </p:tav>
                                        <p:tav tm="100000">
                                          <p:val>
                                            <p:strVal val="1+ppt_w/2"/>
                                          </p:val>
                                        </p:tav>
                                      </p:tavLst>
                                    </p:anim>
                                    <p:anim calcmode="lin" valueType="num">
                                      <p:cBhvr additive="base">
                                        <p:cTn id="1035" dur="3000"/>
                                        <p:tgtEl>
                                          <p:spTgt spid="69"/>
                                        </p:tgtEl>
                                        <p:attrNameLst>
                                          <p:attrName>ppt_y</p:attrName>
                                        </p:attrNameLst>
                                      </p:cBhvr>
                                      <p:tavLst>
                                        <p:tav tm="0">
                                          <p:val>
                                            <p:strVal val="ppt_y"/>
                                          </p:val>
                                        </p:tav>
                                        <p:tav tm="100000">
                                          <p:val>
                                            <p:strVal val="ppt_y"/>
                                          </p:val>
                                        </p:tav>
                                      </p:tavLst>
                                    </p:anim>
                                    <p:set>
                                      <p:cBhvr>
                                        <p:cTn id="1036" dur="1" fill="hold">
                                          <p:stCondLst>
                                            <p:cond delay="2999"/>
                                          </p:stCondLst>
                                        </p:cTn>
                                        <p:tgtEl>
                                          <p:spTgt spid="69"/>
                                        </p:tgtEl>
                                        <p:attrNameLst>
                                          <p:attrName>style.visibility</p:attrName>
                                        </p:attrNameLst>
                                      </p:cBhvr>
                                      <p:to>
                                        <p:strVal val="hidden"/>
                                      </p:to>
                                    </p:set>
                                  </p:childTnLst>
                                </p:cTn>
                              </p:par>
                              <p:par>
                                <p:cTn id="1037" presetID="2" presetClass="exit" presetSubtype="2" fill="hold" grpId="3" nodeType="withEffect">
                                  <p:stCondLst>
                                    <p:cond delay="0"/>
                                  </p:stCondLst>
                                  <p:childTnLst>
                                    <p:anim calcmode="lin" valueType="num">
                                      <p:cBhvr additive="base">
                                        <p:cTn id="1038" dur="3000"/>
                                        <p:tgtEl>
                                          <p:spTgt spid="70"/>
                                        </p:tgtEl>
                                        <p:attrNameLst>
                                          <p:attrName>ppt_x</p:attrName>
                                        </p:attrNameLst>
                                      </p:cBhvr>
                                      <p:tavLst>
                                        <p:tav tm="0">
                                          <p:val>
                                            <p:strVal val="ppt_x"/>
                                          </p:val>
                                        </p:tav>
                                        <p:tav tm="100000">
                                          <p:val>
                                            <p:strVal val="1+ppt_w/2"/>
                                          </p:val>
                                        </p:tav>
                                      </p:tavLst>
                                    </p:anim>
                                    <p:anim calcmode="lin" valueType="num">
                                      <p:cBhvr additive="base">
                                        <p:cTn id="1039" dur="3000"/>
                                        <p:tgtEl>
                                          <p:spTgt spid="70"/>
                                        </p:tgtEl>
                                        <p:attrNameLst>
                                          <p:attrName>ppt_y</p:attrName>
                                        </p:attrNameLst>
                                      </p:cBhvr>
                                      <p:tavLst>
                                        <p:tav tm="0">
                                          <p:val>
                                            <p:strVal val="ppt_y"/>
                                          </p:val>
                                        </p:tav>
                                        <p:tav tm="100000">
                                          <p:val>
                                            <p:strVal val="ppt_y"/>
                                          </p:val>
                                        </p:tav>
                                      </p:tavLst>
                                    </p:anim>
                                    <p:set>
                                      <p:cBhvr>
                                        <p:cTn id="1040" dur="1" fill="hold">
                                          <p:stCondLst>
                                            <p:cond delay="2999"/>
                                          </p:stCondLst>
                                        </p:cTn>
                                        <p:tgtEl>
                                          <p:spTgt spid="70"/>
                                        </p:tgtEl>
                                        <p:attrNameLst>
                                          <p:attrName>style.visibility</p:attrName>
                                        </p:attrNameLst>
                                      </p:cBhvr>
                                      <p:to>
                                        <p:strVal val="hidden"/>
                                      </p:to>
                                    </p:set>
                                  </p:childTnLst>
                                </p:cTn>
                              </p:par>
                              <p:par>
                                <p:cTn id="1041" presetID="2" presetClass="exit" presetSubtype="2" fill="hold" grpId="3" nodeType="withEffect">
                                  <p:stCondLst>
                                    <p:cond delay="0"/>
                                  </p:stCondLst>
                                  <p:childTnLst>
                                    <p:anim calcmode="lin" valueType="num">
                                      <p:cBhvr additive="base">
                                        <p:cTn id="1042" dur="3000"/>
                                        <p:tgtEl>
                                          <p:spTgt spid="71"/>
                                        </p:tgtEl>
                                        <p:attrNameLst>
                                          <p:attrName>ppt_x</p:attrName>
                                        </p:attrNameLst>
                                      </p:cBhvr>
                                      <p:tavLst>
                                        <p:tav tm="0">
                                          <p:val>
                                            <p:strVal val="ppt_x"/>
                                          </p:val>
                                        </p:tav>
                                        <p:tav tm="100000">
                                          <p:val>
                                            <p:strVal val="1+ppt_w/2"/>
                                          </p:val>
                                        </p:tav>
                                      </p:tavLst>
                                    </p:anim>
                                    <p:anim calcmode="lin" valueType="num">
                                      <p:cBhvr additive="base">
                                        <p:cTn id="1043" dur="3000"/>
                                        <p:tgtEl>
                                          <p:spTgt spid="71"/>
                                        </p:tgtEl>
                                        <p:attrNameLst>
                                          <p:attrName>ppt_y</p:attrName>
                                        </p:attrNameLst>
                                      </p:cBhvr>
                                      <p:tavLst>
                                        <p:tav tm="0">
                                          <p:val>
                                            <p:strVal val="ppt_y"/>
                                          </p:val>
                                        </p:tav>
                                        <p:tav tm="100000">
                                          <p:val>
                                            <p:strVal val="ppt_y"/>
                                          </p:val>
                                        </p:tav>
                                      </p:tavLst>
                                    </p:anim>
                                    <p:set>
                                      <p:cBhvr>
                                        <p:cTn id="1044" dur="1" fill="hold">
                                          <p:stCondLst>
                                            <p:cond delay="2999"/>
                                          </p:stCondLst>
                                        </p:cTn>
                                        <p:tgtEl>
                                          <p:spTgt spid="71"/>
                                        </p:tgtEl>
                                        <p:attrNameLst>
                                          <p:attrName>style.visibility</p:attrName>
                                        </p:attrNameLst>
                                      </p:cBhvr>
                                      <p:to>
                                        <p:strVal val="hidden"/>
                                      </p:to>
                                    </p:set>
                                  </p:childTnLst>
                                </p:cTn>
                              </p:par>
                              <p:par>
                                <p:cTn id="1045" presetID="2" presetClass="exit" presetSubtype="2" fill="hold" grpId="3" nodeType="withEffect">
                                  <p:stCondLst>
                                    <p:cond delay="0"/>
                                  </p:stCondLst>
                                  <p:childTnLst>
                                    <p:anim calcmode="lin" valueType="num">
                                      <p:cBhvr additive="base">
                                        <p:cTn id="1046" dur="3000"/>
                                        <p:tgtEl>
                                          <p:spTgt spid="72"/>
                                        </p:tgtEl>
                                        <p:attrNameLst>
                                          <p:attrName>ppt_x</p:attrName>
                                        </p:attrNameLst>
                                      </p:cBhvr>
                                      <p:tavLst>
                                        <p:tav tm="0">
                                          <p:val>
                                            <p:strVal val="ppt_x"/>
                                          </p:val>
                                        </p:tav>
                                        <p:tav tm="100000">
                                          <p:val>
                                            <p:strVal val="1+ppt_w/2"/>
                                          </p:val>
                                        </p:tav>
                                      </p:tavLst>
                                    </p:anim>
                                    <p:anim calcmode="lin" valueType="num">
                                      <p:cBhvr additive="base">
                                        <p:cTn id="1047" dur="3000"/>
                                        <p:tgtEl>
                                          <p:spTgt spid="72"/>
                                        </p:tgtEl>
                                        <p:attrNameLst>
                                          <p:attrName>ppt_y</p:attrName>
                                        </p:attrNameLst>
                                      </p:cBhvr>
                                      <p:tavLst>
                                        <p:tav tm="0">
                                          <p:val>
                                            <p:strVal val="ppt_y"/>
                                          </p:val>
                                        </p:tav>
                                        <p:tav tm="100000">
                                          <p:val>
                                            <p:strVal val="ppt_y"/>
                                          </p:val>
                                        </p:tav>
                                      </p:tavLst>
                                    </p:anim>
                                    <p:set>
                                      <p:cBhvr>
                                        <p:cTn id="1048" dur="1" fill="hold">
                                          <p:stCondLst>
                                            <p:cond delay="2999"/>
                                          </p:stCondLst>
                                        </p:cTn>
                                        <p:tgtEl>
                                          <p:spTgt spid="72"/>
                                        </p:tgtEl>
                                        <p:attrNameLst>
                                          <p:attrName>style.visibility</p:attrName>
                                        </p:attrNameLst>
                                      </p:cBhvr>
                                      <p:to>
                                        <p:strVal val="hidden"/>
                                      </p:to>
                                    </p:set>
                                  </p:childTnLst>
                                </p:cTn>
                              </p:par>
                              <p:par>
                                <p:cTn id="1049" presetID="2" presetClass="exit" presetSubtype="2" fill="hold" grpId="3" nodeType="withEffect">
                                  <p:stCondLst>
                                    <p:cond delay="0"/>
                                  </p:stCondLst>
                                  <p:childTnLst>
                                    <p:anim calcmode="lin" valueType="num">
                                      <p:cBhvr additive="base">
                                        <p:cTn id="1050" dur="3000"/>
                                        <p:tgtEl>
                                          <p:spTgt spid="73"/>
                                        </p:tgtEl>
                                        <p:attrNameLst>
                                          <p:attrName>ppt_x</p:attrName>
                                        </p:attrNameLst>
                                      </p:cBhvr>
                                      <p:tavLst>
                                        <p:tav tm="0">
                                          <p:val>
                                            <p:strVal val="ppt_x"/>
                                          </p:val>
                                        </p:tav>
                                        <p:tav tm="100000">
                                          <p:val>
                                            <p:strVal val="1+ppt_w/2"/>
                                          </p:val>
                                        </p:tav>
                                      </p:tavLst>
                                    </p:anim>
                                    <p:anim calcmode="lin" valueType="num">
                                      <p:cBhvr additive="base">
                                        <p:cTn id="1051" dur="3000"/>
                                        <p:tgtEl>
                                          <p:spTgt spid="73"/>
                                        </p:tgtEl>
                                        <p:attrNameLst>
                                          <p:attrName>ppt_y</p:attrName>
                                        </p:attrNameLst>
                                      </p:cBhvr>
                                      <p:tavLst>
                                        <p:tav tm="0">
                                          <p:val>
                                            <p:strVal val="ppt_y"/>
                                          </p:val>
                                        </p:tav>
                                        <p:tav tm="100000">
                                          <p:val>
                                            <p:strVal val="ppt_y"/>
                                          </p:val>
                                        </p:tav>
                                      </p:tavLst>
                                    </p:anim>
                                    <p:set>
                                      <p:cBhvr>
                                        <p:cTn id="1052" dur="1" fill="hold">
                                          <p:stCondLst>
                                            <p:cond delay="2999"/>
                                          </p:stCondLst>
                                        </p:cTn>
                                        <p:tgtEl>
                                          <p:spTgt spid="73"/>
                                        </p:tgtEl>
                                        <p:attrNameLst>
                                          <p:attrName>style.visibility</p:attrName>
                                        </p:attrNameLst>
                                      </p:cBhvr>
                                      <p:to>
                                        <p:strVal val="hidden"/>
                                      </p:to>
                                    </p:set>
                                  </p:childTnLst>
                                </p:cTn>
                              </p:par>
                              <p:par>
                                <p:cTn id="1053" presetID="2" presetClass="exit" presetSubtype="2" fill="hold" grpId="3" nodeType="withEffect">
                                  <p:stCondLst>
                                    <p:cond delay="0"/>
                                  </p:stCondLst>
                                  <p:childTnLst>
                                    <p:anim calcmode="lin" valueType="num">
                                      <p:cBhvr additive="base">
                                        <p:cTn id="1054" dur="3000"/>
                                        <p:tgtEl>
                                          <p:spTgt spid="74"/>
                                        </p:tgtEl>
                                        <p:attrNameLst>
                                          <p:attrName>ppt_x</p:attrName>
                                        </p:attrNameLst>
                                      </p:cBhvr>
                                      <p:tavLst>
                                        <p:tav tm="0">
                                          <p:val>
                                            <p:strVal val="ppt_x"/>
                                          </p:val>
                                        </p:tav>
                                        <p:tav tm="100000">
                                          <p:val>
                                            <p:strVal val="1+ppt_w/2"/>
                                          </p:val>
                                        </p:tav>
                                      </p:tavLst>
                                    </p:anim>
                                    <p:anim calcmode="lin" valueType="num">
                                      <p:cBhvr additive="base">
                                        <p:cTn id="1055" dur="3000"/>
                                        <p:tgtEl>
                                          <p:spTgt spid="74"/>
                                        </p:tgtEl>
                                        <p:attrNameLst>
                                          <p:attrName>ppt_y</p:attrName>
                                        </p:attrNameLst>
                                      </p:cBhvr>
                                      <p:tavLst>
                                        <p:tav tm="0">
                                          <p:val>
                                            <p:strVal val="ppt_y"/>
                                          </p:val>
                                        </p:tav>
                                        <p:tav tm="100000">
                                          <p:val>
                                            <p:strVal val="ppt_y"/>
                                          </p:val>
                                        </p:tav>
                                      </p:tavLst>
                                    </p:anim>
                                    <p:set>
                                      <p:cBhvr>
                                        <p:cTn id="1056" dur="1" fill="hold">
                                          <p:stCondLst>
                                            <p:cond delay="2999"/>
                                          </p:stCondLst>
                                        </p:cTn>
                                        <p:tgtEl>
                                          <p:spTgt spid="74"/>
                                        </p:tgtEl>
                                        <p:attrNameLst>
                                          <p:attrName>style.visibility</p:attrName>
                                        </p:attrNameLst>
                                      </p:cBhvr>
                                      <p:to>
                                        <p:strVal val="hidden"/>
                                      </p:to>
                                    </p:set>
                                  </p:childTnLst>
                                </p:cTn>
                              </p:par>
                              <p:par>
                                <p:cTn id="1057" presetID="2" presetClass="exit" presetSubtype="2" fill="hold" grpId="3" nodeType="withEffect">
                                  <p:stCondLst>
                                    <p:cond delay="0"/>
                                  </p:stCondLst>
                                  <p:childTnLst>
                                    <p:anim calcmode="lin" valueType="num">
                                      <p:cBhvr additive="base">
                                        <p:cTn id="1058" dur="3000"/>
                                        <p:tgtEl>
                                          <p:spTgt spid="75"/>
                                        </p:tgtEl>
                                        <p:attrNameLst>
                                          <p:attrName>ppt_x</p:attrName>
                                        </p:attrNameLst>
                                      </p:cBhvr>
                                      <p:tavLst>
                                        <p:tav tm="0">
                                          <p:val>
                                            <p:strVal val="ppt_x"/>
                                          </p:val>
                                        </p:tav>
                                        <p:tav tm="100000">
                                          <p:val>
                                            <p:strVal val="1+ppt_w/2"/>
                                          </p:val>
                                        </p:tav>
                                      </p:tavLst>
                                    </p:anim>
                                    <p:anim calcmode="lin" valueType="num">
                                      <p:cBhvr additive="base">
                                        <p:cTn id="1059" dur="3000"/>
                                        <p:tgtEl>
                                          <p:spTgt spid="75"/>
                                        </p:tgtEl>
                                        <p:attrNameLst>
                                          <p:attrName>ppt_y</p:attrName>
                                        </p:attrNameLst>
                                      </p:cBhvr>
                                      <p:tavLst>
                                        <p:tav tm="0">
                                          <p:val>
                                            <p:strVal val="ppt_y"/>
                                          </p:val>
                                        </p:tav>
                                        <p:tav tm="100000">
                                          <p:val>
                                            <p:strVal val="ppt_y"/>
                                          </p:val>
                                        </p:tav>
                                      </p:tavLst>
                                    </p:anim>
                                    <p:set>
                                      <p:cBhvr>
                                        <p:cTn id="1060" dur="1" fill="hold">
                                          <p:stCondLst>
                                            <p:cond delay="2999"/>
                                          </p:stCondLst>
                                        </p:cTn>
                                        <p:tgtEl>
                                          <p:spTgt spid="75"/>
                                        </p:tgtEl>
                                        <p:attrNameLst>
                                          <p:attrName>style.visibility</p:attrName>
                                        </p:attrNameLst>
                                      </p:cBhvr>
                                      <p:to>
                                        <p:strVal val="hidden"/>
                                      </p:to>
                                    </p:set>
                                  </p:childTnLst>
                                </p:cTn>
                              </p:par>
                              <p:par>
                                <p:cTn id="1061" presetID="2" presetClass="exit" presetSubtype="2" fill="hold" grpId="3" nodeType="withEffect">
                                  <p:stCondLst>
                                    <p:cond delay="0"/>
                                  </p:stCondLst>
                                  <p:childTnLst>
                                    <p:anim calcmode="lin" valueType="num">
                                      <p:cBhvr additive="base">
                                        <p:cTn id="1062" dur="3000"/>
                                        <p:tgtEl>
                                          <p:spTgt spid="76"/>
                                        </p:tgtEl>
                                        <p:attrNameLst>
                                          <p:attrName>ppt_x</p:attrName>
                                        </p:attrNameLst>
                                      </p:cBhvr>
                                      <p:tavLst>
                                        <p:tav tm="0">
                                          <p:val>
                                            <p:strVal val="ppt_x"/>
                                          </p:val>
                                        </p:tav>
                                        <p:tav tm="100000">
                                          <p:val>
                                            <p:strVal val="1+ppt_w/2"/>
                                          </p:val>
                                        </p:tav>
                                      </p:tavLst>
                                    </p:anim>
                                    <p:anim calcmode="lin" valueType="num">
                                      <p:cBhvr additive="base">
                                        <p:cTn id="1063" dur="3000"/>
                                        <p:tgtEl>
                                          <p:spTgt spid="76"/>
                                        </p:tgtEl>
                                        <p:attrNameLst>
                                          <p:attrName>ppt_y</p:attrName>
                                        </p:attrNameLst>
                                      </p:cBhvr>
                                      <p:tavLst>
                                        <p:tav tm="0">
                                          <p:val>
                                            <p:strVal val="ppt_y"/>
                                          </p:val>
                                        </p:tav>
                                        <p:tav tm="100000">
                                          <p:val>
                                            <p:strVal val="ppt_y"/>
                                          </p:val>
                                        </p:tav>
                                      </p:tavLst>
                                    </p:anim>
                                    <p:set>
                                      <p:cBhvr>
                                        <p:cTn id="1064" dur="1" fill="hold">
                                          <p:stCondLst>
                                            <p:cond delay="2999"/>
                                          </p:stCondLst>
                                        </p:cTn>
                                        <p:tgtEl>
                                          <p:spTgt spid="76"/>
                                        </p:tgtEl>
                                        <p:attrNameLst>
                                          <p:attrName>style.visibility</p:attrName>
                                        </p:attrNameLst>
                                      </p:cBhvr>
                                      <p:to>
                                        <p:strVal val="hidden"/>
                                      </p:to>
                                    </p:set>
                                  </p:childTnLst>
                                </p:cTn>
                              </p:par>
                              <p:par>
                                <p:cTn id="1065" presetID="8" presetClass="emph" presetSubtype="0" fill="hold" grpId="4" nodeType="withEffect">
                                  <p:stCondLst>
                                    <p:cond delay="0"/>
                                  </p:stCondLst>
                                  <p:childTnLst>
                                    <p:animRot by="21600000">
                                      <p:cBhvr>
                                        <p:cTn id="1066" dur="3000" fill="hold"/>
                                        <p:tgtEl>
                                          <p:spTgt spid="5"/>
                                        </p:tgtEl>
                                        <p:attrNameLst>
                                          <p:attrName>r</p:attrName>
                                        </p:attrNameLst>
                                      </p:cBhvr>
                                    </p:animRot>
                                  </p:childTnLst>
                                </p:cTn>
                              </p:par>
                              <p:par>
                                <p:cTn id="1067" presetID="8" presetClass="emph" presetSubtype="0" fill="hold" grpId="4" nodeType="withEffect">
                                  <p:stCondLst>
                                    <p:cond delay="0"/>
                                  </p:stCondLst>
                                  <p:childTnLst>
                                    <p:animRot by="21600000">
                                      <p:cBhvr>
                                        <p:cTn id="1068" dur="3000" fill="hold"/>
                                        <p:tgtEl>
                                          <p:spTgt spid="7"/>
                                        </p:tgtEl>
                                        <p:attrNameLst>
                                          <p:attrName>r</p:attrName>
                                        </p:attrNameLst>
                                      </p:cBhvr>
                                    </p:animRot>
                                  </p:childTnLst>
                                </p:cTn>
                              </p:par>
                              <p:par>
                                <p:cTn id="1069" presetID="8" presetClass="emph" presetSubtype="0" fill="hold" grpId="4" nodeType="withEffect">
                                  <p:stCondLst>
                                    <p:cond delay="0"/>
                                  </p:stCondLst>
                                  <p:childTnLst>
                                    <p:animRot by="21600000">
                                      <p:cBhvr>
                                        <p:cTn id="1070" dur="3000" fill="hold"/>
                                        <p:tgtEl>
                                          <p:spTgt spid="8"/>
                                        </p:tgtEl>
                                        <p:attrNameLst>
                                          <p:attrName>r</p:attrName>
                                        </p:attrNameLst>
                                      </p:cBhvr>
                                    </p:animRot>
                                  </p:childTnLst>
                                </p:cTn>
                              </p:par>
                              <p:par>
                                <p:cTn id="1071" presetID="8" presetClass="emph" presetSubtype="0" fill="hold" grpId="4" nodeType="withEffect">
                                  <p:stCondLst>
                                    <p:cond delay="0"/>
                                  </p:stCondLst>
                                  <p:childTnLst>
                                    <p:animRot by="21600000">
                                      <p:cBhvr>
                                        <p:cTn id="1072" dur="3000" fill="hold"/>
                                        <p:tgtEl>
                                          <p:spTgt spid="9"/>
                                        </p:tgtEl>
                                        <p:attrNameLst>
                                          <p:attrName>r</p:attrName>
                                        </p:attrNameLst>
                                      </p:cBhvr>
                                    </p:animRot>
                                  </p:childTnLst>
                                </p:cTn>
                              </p:par>
                              <p:par>
                                <p:cTn id="1073" presetID="8" presetClass="emph" presetSubtype="0" fill="hold" grpId="4" nodeType="withEffect">
                                  <p:stCondLst>
                                    <p:cond delay="0"/>
                                  </p:stCondLst>
                                  <p:childTnLst>
                                    <p:animRot by="21600000">
                                      <p:cBhvr>
                                        <p:cTn id="1074" dur="3000" fill="hold"/>
                                        <p:tgtEl>
                                          <p:spTgt spid="10"/>
                                        </p:tgtEl>
                                        <p:attrNameLst>
                                          <p:attrName>r</p:attrName>
                                        </p:attrNameLst>
                                      </p:cBhvr>
                                    </p:animRot>
                                  </p:childTnLst>
                                </p:cTn>
                              </p:par>
                              <p:par>
                                <p:cTn id="1075" presetID="8" presetClass="emph" presetSubtype="0" fill="hold" grpId="4" nodeType="withEffect">
                                  <p:stCondLst>
                                    <p:cond delay="0"/>
                                  </p:stCondLst>
                                  <p:childTnLst>
                                    <p:animRot by="21600000">
                                      <p:cBhvr>
                                        <p:cTn id="1076" dur="3000" fill="hold"/>
                                        <p:tgtEl>
                                          <p:spTgt spid="11"/>
                                        </p:tgtEl>
                                        <p:attrNameLst>
                                          <p:attrName>r</p:attrName>
                                        </p:attrNameLst>
                                      </p:cBhvr>
                                    </p:animRot>
                                  </p:childTnLst>
                                </p:cTn>
                              </p:par>
                              <p:par>
                                <p:cTn id="1077" presetID="8" presetClass="emph" presetSubtype="0" fill="hold" grpId="4" nodeType="withEffect">
                                  <p:stCondLst>
                                    <p:cond delay="0"/>
                                  </p:stCondLst>
                                  <p:childTnLst>
                                    <p:animRot by="21600000">
                                      <p:cBhvr>
                                        <p:cTn id="1078" dur="3000" fill="hold"/>
                                        <p:tgtEl>
                                          <p:spTgt spid="12"/>
                                        </p:tgtEl>
                                        <p:attrNameLst>
                                          <p:attrName>r</p:attrName>
                                        </p:attrNameLst>
                                      </p:cBhvr>
                                    </p:animRot>
                                  </p:childTnLst>
                                </p:cTn>
                              </p:par>
                              <p:par>
                                <p:cTn id="1079" presetID="8" presetClass="emph" presetSubtype="0" fill="hold" grpId="4" nodeType="withEffect">
                                  <p:stCondLst>
                                    <p:cond delay="0"/>
                                  </p:stCondLst>
                                  <p:childTnLst>
                                    <p:animRot by="21600000">
                                      <p:cBhvr>
                                        <p:cTn id="1080" dur="3000" fill="hold"/>
                                        <p:tgtEl>
                                          <p:spTgt spid="13"/>
                                        </p:tgtEl>
                                        <p:attrNameLst>
                                          <p:attrName>r</p:attrName>
                                        </p:attrNameLst>
                                      </p:cBhvr>
                                    </p:animRot>
                                  </p:childTnLst>
                                </p:cTn>
                              </p:par>
                              <p:par>
                                <p:cTn id="1081" presetID="8" presetClass="emph" presetSubtype="0" fill="hold" grpId="4" nodeType="withEffect">
                                  <p:stCondLst>
                                    <p:cond delay="0"/>
                                  </p:stCondLst>
                                  <p:childTnLst>
                                    <p:animRot by="21600000">
                                      <p:cBhvr>
                                        <p:cTn id="1082" dur="3000" fill="hold"/>
                                        <p:tgtEl>
                                          <p:spTgt spid="14"/>
                                        </p:tgtEl>
                                        <p:attrNameLst>
                                          <p:attrName>r</p:attrName>
                                        </p:attrNameLst>
                                      </p:cBhvr>
                                    </p:animRot>
                                  </p:childTnLst>
                                </p:cTn>
                              </p:par>
                              <p:par>
                                <p:cTn id="1083" presetID="8" presetClass="emph" presetSubtype="0" fill="hold" grpId="4" nodeType="withEffect">
                                  <p:stCondLst>
                                    <p:cond delay="0"/>
                                  </p:stCondLst>
                                  <p:childTnLst>
                                    <p:animRot by="21600000">
                                      <p:cBhvr>
                                        <p:cTn id="1084" dur="3000" fill="hold"/>
                                        <p:tgtEl>
                                          <p:spTgt spid="15"/>
                                        </p:tgtEl>
                                        <p:attrNameLst>
                                          <p:attrName>r</p:attrName>
                                        </p:attrNameLst>
                                      </p:cBhvr>
                                    </p:animRot>
                                  </p:childTnLst>
                                </p:cTn>
                              </p:par>
                              <p:par>
                                <p:cTn id="1085" presetID="8" presetClass="emph" presetSubtype="0" fill="hold" grpId="4" nodeType="withEffect">
                                  <p:stCondLst>
                                    <p:cond delay="0"/>
                                  </p:stCondLst>
                                  <p:childTnLst>
                                    <p:animRot by="21600000">
                                      <p:cBhvr>
                                        <p:cTn id="1086" dur="3000" fill="hold"/>
                                        <p:tgtEl>
                                          <p:spTgt spid="16"/>
                                        </p:tgtEl>
                                        <p:attrNameLst>
                                          <p:attrName>r</p:attrName>
                                        </p:attrNameLst>
                                      </p:cBhvr>
                                    </p:animRot>
                                  </p:childTnLst>
                                </p:cTn>
                              </p:par>
                              <p:par>
                                <p:cTn id="1087" presetID="8" presetClass="emph" presetSubtype="0" fill="hold" grpId="4" nodeType="withEffect">
                                  <p:stCondLst>
                                    <p:cond delay="0"/>
                                  </p:stCondLst>
                                  <p:childTnLst>
                                    <p:animRot by="21600000">
                                      <p:cBhvr>
                                        <p:cTn id="1088" dur="3000" fill="hold"/>
                                        <p:tgtEl>
                                          <p:spTgt spid="17"/>
                                        </p:tgtEl>
                                        <p:attrNameLst>
                                          <p:attrName>r</p:attrName>
                                        </p:attrNameLst>
                                      </p:cBhvr>
                                    </p:animRot>
                                  </p:childTnLst>
                                </p:cTn>
                              </p:par>
                              <p:par>
                                <p:cTn id="1089" presetID="8" presetClass="emph" presetSubtype="0" fill="hold" grpId="4" nodeType="withEffect">
                                  <p:stCondLst>
                                    <p:cond delay="0"/>
                                  </p:stCondLst>
                                  <p:childTnLst>
                                    <p:animRot by="21600000">
                                      <p:cBhvr>
                                        <p:cTn id="1090" dur="3000" fill="hold"/>
                                        <p:tgtEl>
                                          <p:spTgt spid="18"/>
                                        </p:tgtEl>
                                        <p:attrNameLst>
                                          <p:attrName>r</p:attrName>
                                        </p:attrNameLst>
                                      </p:cBhvr>
                                    </p:animRot>
                                  </p:childTnLst>
                                </p:cTn>
                              </p:par>
                              <p:par>
                                <p:cTn id="1091" presetID="8" presetClass="emph" presetSubtype="0" fill="hold" grpId="4" nodeType="withEffect">
                                  <p:stCondLst>
                                    <p:cond delay="0"/>
                                  </p:stCondLst>
                                  <p:childTnLst>
                                    <p:animRot by="21600000">
                                      <p:cBhvr>
                                        <p:cTn id="1092" dur="3000" fill="hold"/>
                                        <p:tgtEl>
                                          <p:spTgt spid="19"/>
                                        </p:tgtEl>
                                        <p:attrNameLst>
                                          <p:attrName>r</p:attrName>
                                        </p:attrNameLst>
                                      </p:cBhvr>
                                    </p:animRot>
                                  </p:childTnLst>
                                </p:cTn>
                              </p:par>
                              <p:par>
                                <p:cTn id="1093" presetID="8" presetClass="emph" presetSubtype="0" fill="hold" grpId="4" nodeType="withEffect">
                                  <p:stCondLst>
                                    <p:cond delay="0"/>
                                  </p:stCondLst>
                                  <p:childTnLst>
                                    <p:animRot by="21600000">
                                      <p:cBhvr>
                                        <p:cTn id="1094" dur="3000" fill="hold"/>
                                        <p:tgtEl>
                                          <p:spTgt spid="20"/>
                                        </p:tgtEl>
                                        <p:attrNameLst>
                                          <p:attrName>r</p:attrName>
                                        </p:attrNameLst>
                                      </p:cBhvr>
                                    </p:animRot>
                                  </p:childTnLst>
                                </p:cTn>
                              </p:par>
                              <p:par>
                                <p:cTn id="1095" presetID="8" presetClass="emph" presetSubtype="0" fill="hold" grpId="4" nodeType="withEffect">
                                  <p:stCondLst>
                                    <p:cond delay="0"/>
                                  </p:stCondLst>
                                  <p:childTnLst>
                                    <p:animRot by="21600000">
                                      <p:cBhvr>
                                        <p:cTn id="1096" dur="3000" fill="hold"/>
                                        <p:tgtEl>
                                          <p:spTgt spid="21"/>
                                        </p:tgtEl>
                                        <p:attrNameLst>
                                          <p:attrName>r</p:attrName>
                                        </p:attrNameLst>
                                      </p:cBhvr>
                                    </p:animRot>
                                  </p:childTnLst>
                                </p:cTn>
                              </p:par>
                              <p:par>
                                <p:cTn id="1097" presetID="8" presetClass="emph" presetSubtype="0" fill="hold" grpId="4" nodeType="withEffect">
                                  <p:stCondLst>
                                    <p:cond delay="0"/>
                                  </p:stCondLst>
                                  <p:childTnLst>
                                    <p:animRot by="21600000">
                                      <p:cBhvr>
                                        <p:cTn id="1098" dur="3000" fill="hold"/>
                                        <p:tgtEl>
                                          <p:spTgt spid="22"/>
                                        </p:tgtEl>
                                        <p:attrNameLst>
                                          <p:attrName>r</p:attrName>
                                        </p:attrNameLst>
                                      </p:cBhvr>
                                    </p:animRot>
                                  </p:childTnLst>
                                </p:cTn>
                              </p:par>
                              <p:par>
                                <p:cTn id="1099" presetID="8" presetClass="emph" presetSubtype="0" fill="hold" grpId="4" nodeType="withEffect">
                                  <p:stCondLst>
                                    <p:cond delay="0"/>
                                  </p:stCondLst>
                                  <p:childTnLst>
                                    <p:animRot by="21600000">
                                      <p:cBhvr>
                                        <p:cTn id="1100" dur="3000" fill="hold"/>
                                        <p:tgtEl>
                                          <p:spTgt spid="23"/>
                                        </p:tgtEl>
                                        <p:attrNameLst>
                                          <p:attrName>r</p:attrName>
                                        </p:attrNameLst>
                                      </p:cBhvr>
                                    </p:animRot>
                                  </p:childTnLst>
                                </p:cTn>
                              </p:par>
                              <p:par>
                                <p:cTn id="1101" presetID="8" presetClass="emph" presetSubtype="0" fill="hold" grpId="4" nodeType="withEffect">
                                  <p:stCondLst>
                                    <p:cond delay="0"/>
                                  </p:stCondLst>
                                  <p:childTnLst>
                                    <p:animRot by="21600000">
                                      <p:cBhvr>
                                        <p:cTn id="1102" dur="3000" fill="hold"/>
                                        <p:tgtEl>
                                          <p:spTgt spid="24"/>
                                        </p:tgtEl>
                                        <p:attrNameLst>
                                          <p:attrName>r</p:attrName>
                                        </p:attrNameLst>
                                      </p:cBhvr>
                                    </p:animRot>
                                  </p:childTnLst>
                                </p:cTn>
                              </p:par>
                              <p:par>
                                <p:cTn id="1103" presetID="8" presetClass="emph" presetSubtype="0" fill="hold" grpId="4" nodeType="withEffect">
                                  <p:stCondLst>
                                    <p:cond delay="0"/>
                                  </p:stCondLst>
                                  <p:childTnLst>
                                    <p:animRot by="21600000">
                                      <p:cBhvr>
                                        <p:cTn id="1104" dur="3000" fill="hold"/>
                                        <p:tgtEl>
                                          <p:spTgt spid="25"/>
                                        </p:tgtEl>
                                        <p:attrNameLst>
                                          <p:attrName>r</p:attrName>
                                        </p:attrNameLst>
                                      </p:cBhvr>
                                    </p:animRot>
                                  </p:childTnLst>
                                </p:cTn>
                              </p:par>
                              <p:par>
                                <p:cTn id="1105" presetID="8" presetClass="emph" presetSubtype="0" fill="hold" grpId="4" nodeType="withEffect">
                                  <p:stCondLst>
                                    <p:cond delay="0"/>
                                  </p:stCondLst>
                                  <p:childTnLst>
                                    <p:animRot by="21600000">
                                      <p:cBhvr>
                                        <p:cTn id="1106" dur="3000" fill="hold"/>
                                        <p:tgtEl>
                                          <p:spTgt spid="26"/>
                                        </p:tgtEl>
                                        <p:attrNameLst>
                                          <p:attrName>r</p:attrName>
                                        </p:attrNameLst>
                                      </p:cBhvr>
                                    </p:animRot>
                                  </p:childTnLst>
                                </p:cTn>
                              </p:par>
                              <p:par>
                                <p:cTn id="1107" presetID="8" presetClass="emph" presetSubtype="0" fill="hold" grpId="4" nodeType="withEffect">
                                  <p:stCondLst>
                                    <p:cond delay="0"/>
                                  </p:stCondLst>
                                  <p:childTnLst>
                                    <p:animRot by="21600000">
                                      <p:cBhvr>
                                        <p:cTn id="1108" dur="3000" fill="hold"/>
                                        <p:tgtEl>
                                          <p:spTgt spid="27"/>
                                        </p:tgtEl>
                                        <p:attrNameLst>
                                          <p:attrName>r</p:attrName>
                                        </p:attrNameLst>
                                      </p:cBhvr>
                                    </p:animRot>
                                  </p:childTnLst>
                                </p:cTn>
                              </p:par>
                              <p:par>
                                <p:cTn id="1109" presetID="8" presetClass="emph" presetSubtype="0" fill="hold" grpId="4" nodeType="withEffect">
                                  <p:stCondLst>
                                    <p:cond delay="0"/>
                                  </p:stCondLst>
                                  <p:childTnLst>
                                    <p:animRot by="21600000">
                                      <p:cBhvr>
                                        <p:cTn id="1110" dur="3000" fill="hold"/>
                                        <p:tgtEl>
                                          <p:spTgt spid="28"/>
                                        </p:tgtEl>
                                        <p:attrNameLst>
                                          <p:attrName>r</p:attrName>
                                        </p:attrNameLst>
                                      </p:cBhvr>
                                    </p:animRot>
                                  </p:childTnLst>
                                </p:cTn>
                              </p:par>
                              <p:par>
                                <p:cTn id="1111" presetID="8" presetClass="emph" presetSubtype="0" fill="hold" grpId="4" nodeType="withEffect">
                                  <p:stCondLst>
                                    <p:cond delay="0"/>
                                  </p:stCondLst>
                                  <p:childTnLst>
                                    <p:animRot by="21600000">
                                      <p:cBhvr>
                                        <p:cTn id="1112" dur="3000" fill="hold"/>
                                        <p:tgtEl>
                                          <p:spTgt spid="29"/>
                                        </p:tgtEl>
                                        <p:attrNameLst>
                                          <p:attrName>r</p:attrName>
                                        </p:attrNameLst>
                                      </p:cBhvr>
                                    </p:animRot>
                                  </p:childTnLst>
                                </p:cTn>
                              </p:par>
                              <p:par>
                                <p:cTn id="1113" presetID="8" presetClass="emph" presetSubtype="0" fill="hold" grpId="4" nodeType="withEffect">
                                  <p:stCondLst>
                                    <p:cond delay="0"/>
                                  </p:stCondLst>
                                  <p:childTnLst>
                                    <p:animRot by="21600000">
                                      <p:cBhvr>
                                        <p:cTn id="1114" dur="3000" fill="hold"/>
                                        <p:tgtEl>
                                          <p:spTgt spid="53"/>
                                        </p:tgtEl>
                                        <p:attrNameLst>
                                          <p:attrName>r</p:attrName>
                                        </p:attrNameLst>
                                      </p:cBhvr>
                                    </p:animRot>
                                  </p:childTnLst>
                                </p:cTn>
                              </p:par>
                              <p:par>
                                <p:cTn id="1115" presetID="8" presetClass="emph" presetSubtype="0" fill="hold" grpId="4" nodeType="withEffect">
                                  <p:stCondLst>
                                    <p:cond delay="0"/>
                                  </p:stCondLst>
                                  <p:childTnLst>
                                    <p:animRot by="21600000">
                                      <p:cBhvr>
                                        <p:cTn id="1116" dur="3000" fill="hold"/>
                                        <p:tgtEl>
                                          <p:spTgt spid="54"/>
                                        </p:tgtEl>
                                        <p:attrNameLst>
                                          <p:attrName>r</p:attrName>
                                        </p:attrNameLst>
                                      </p:cBhvr>
                                    </p:animRot>
                                  </p:childTnLst>
                                </p:cTn>
                              </p:par>
                              <p:par>
                                <p:cTn id="1117" presetID="8" presetClass="emph" presetSubtype="0" fill="hold" grpId="4" nodeType="withEffect">
                                  <p:stCondLst>
                                    <p:cond delay="0"/>
                                  </p:stCondLst>
                                  <p:childTnLst>
                                    <p:animRot by="21600000">
                                      <p:cBhvr>
                                        <p:cTn id="1118" dur="3000" fill="hold"/>
                                        <p:tgtEl>
                                          <p:spTgt spid="55"/>
                                        </p:tgtEl>
                                        <p:attrNameLst>
                                          <p:attrName>r</p:attrName>
                                        </p:attrNameLst>
                                      </p:cBhvr>
                                    </p:animRot>
                                  </p:childTnLst>
                                </p:cTn>
                              </p:par>
                              <p:par>
                                <p:cTn id="1119" presetID="8" presetClass="emph" presetSubtype="0" fill="hold" grpId="4" nodeType="withEffect">
                                  <p:stCondLst>
                                    <p:cond delay="0"/>
                                  </p:stCondLst>
                                  <p:childTnLst>
                                    <p:animRot by="21600000">
                                      <p:cBhvr>
                                        <p:cTn id="1120" dur="3000" fill="hold"/>
                                        <p:tgtEl>
                                          <p:spTgt spid="56"/>
                                        </p:tgtEl>
                                        <p:attrNameLst>
                                          <p:attrName>r</p:attrName>
                                        </p:attrNameLst>
                                      </p:cBhvr>
                                    </p:animRot>
                                  </p:childTnLst>
                                </p:cTn>
                              </p:par>
                              <p:par>
                                <p:cTn id="1121" presetID="8" presetClass="emph" presetSubtype="0" fill="hold" grpId="4" nodeType="withEffect">
                                  <p:stCondLst>
                                    <p:cond delay="0"/>
                                  </p:stCondLst>
                                  <p:childTnLst>
                                    <p:animRot by="21600000">
                                      <p:cBhvr>
                                        <p:cTn id="1122" dur="3000" fill="hold"/>
                                        <p:tgtEl>
                                          <p:spTgt spid="57"/>
                                        </p:tgtEl>
                                        <p:attrNameLst>
                                          <p:attrName>r</p:attrName>
                                        </p:attrNameLst>
                                      </p:cBhvr>
                                    </p:animRot>
                                  </p:childTnLst>
                                </p:cTn>
                              </p:par>
                              <p:par>
                                <p:cTn id="1123" presetID="8" presetClass="emph" presetSubtype="0" fill="hold" grpId="4" nodeType="withEffect">
                                  <p:stCondLst>
                                    <p:cond delay="0"/>
                                  </p:stCondLst>
                                  <p:childTnLst>
                                    <p:animRot by="21600000">
                                      <p:cBhvr>
                                        <p:cTn id="1124" dur="3000" fill="hold"/>
                                        <p:tgtEl>
                                          <p:spTgt spid="58"/>
                                        </p:tgtEl>
                                        <p:attrNameLst>
                                          <p:attrName>r</p:attrName>
                                        </p:attrNameLst>
                                      </p:cBhvr>
                                    </p:animRot>
                                  </p:childTnLst>
                                </p:cTn>
                              </p:par>
                              <p:par>
                                <p:cTn id="1125" presetID="8" presetClass="emph" presetSubtype="0" fill="hold" grpId="4" nodeType="withEffect">
                                  <p:stCondLst>
                                    <p:cond delay="0"/>
                                  </p:stCondLst>
                                  <p:childTnLst>
                                    <p:animRot by="21600000">
                                      <p:cBhvr>
                                        <p:cTn id="1126" dur="3000" fill="hold"/>
                                        <p:tgtEl>
                                          <p:spTgt spid="59"/>
                                        </p:tgtEl>
                                        <p:attrNameLst>
                                          <p:attrName>r</p:attrName>
                                        </p:attrNameLst>
                                      </p:cBhvr>
                                    </p:animRot>
                                  </p:childTnLst>
                                </p:cTn>
                              </p:par>
                              <p:par>
                                <p:cTn id="1127" presetID="8" presetClass="emph" presetSubtype="0" fill="hold" grpId="4" nodeType="withEffect">
                                  <p:stCondLst>
                                    <p:cond delay="0"/>
                                  </p:stCondLst>
                                  <p:childTnLst>
                                    <p:animRot by="21600000">
                                      <p:cBhvr>
                                        <p:cTn id="1128" dur="3000" fill="hold"/>
                                        <p:tgtEl>
                                          <p:spTgt spid="60"/>
                                        </p:tgtEl>
                                        <p:attrNameLst>
                                          <p:attrName>r</p:attrName>
                                        </p:attrNameLst>
                                      </p:cBhvr>
                                    </p:animRot>
                                  </p:childTnLst>
                                </p:cTn>
                              </p:par>
                              <p:par>
                                <p:cTn id="1129" presetID="8" presetClass="emph" presetSubtype="0" fill="hold" grpId="4" nodeType="withEffect">
                                  <p:stCondLst>
                                    <p:cond delay="0"/>
                                  </p:stCondLst>
                                  <p:childTnLst>
                                    <p:animRot by="21600000">
                                      <p:cBhvr>
                                        <p:cTn id="1130" dur="3000" fill="hold"/>
                                        <p:tgtEl>
                                          <p:spTgt spid="61"/>
                                        </p:tgtEl>
                                        <p:attrNameLst>
                                          <p:attrName>r</p:attrName>
                                        </p:attrNameLst>
                                      </p:cBhvr>
                                    </p:animRot>
                                  </p:childTnLst>
                                </p:cTn>
                              </p:par>
                              <p:par>
                                <p:cTn id="1131" presetID="8" presetClass="emph" presetSubtype="0" fill="hold" grpId="4" nodeType="withEffect">
                                  <p:stCondLst>
                                    <p:cond delay="0"/>
                                  </p:stCondLst>
                                  <p:childTnLst>
                                    <p:animRot by="21600000">
                                      <p:cBhvr>
                                        <p:cTn id="1132" dur="3000" fill="hold"/>
                                        <p:tgtEl>
                                          <p:spTgt spid="62"/>
                                        </p:tgtEl>
                                        <p:attrNameLst>
                                          <p:attrName>r</p:attrName>
                                        </p:attrNameLst>
                                      </p:cBhvr>
                                    </p:animRot>
                                  </p:childTnLst>
                                </p:cTn>
                              </p:par>
                              <p:par>
                                <p:cTn id="1133" presetID="8" presetClass="emph" presetSubtype="0" fill="hold" grpId="4" nodeType="withEffect">
                                  <p:stCondLst>
                                    <p:cond delay="0"/>
                                  </p:stCondLst>
                                  <p:childTnLst>
                                    <p:animRot by="21600000">
                                      <p:cBhvr>
                                        <p:cTn id="1134" dur="3000" fill="hold"/>
                                        <p:tgtEl>
                                          <p:spTgt spid="63"/>
                                        </p:tgtEl>
                                        <p:attrNameLst>
                                          <p:attrName>r</p:attrName>
                                        </p:attrNameLst>
                                      </p:cBhvr>
                                    </p:animRot>
                                  </p:childTnLst>
                                </p:cTn>
                              </p:par>
                              <p:par>
                                <p:cTn id="1135" presetID="8" presetClass="emph" presetSubtype="0" fill="hold" grpId="4" nodeType="withEffect">
                                  <p:stCondLst>
                                    <p:cond delay="0"/>
                                  </p:stCondLst>
                                  <p:childTnLst>
                                    <p:animRot by="21600000">
                                      <p:cBhvr>
                                        <p:cTn id="1136" dur="3000" fill="hold"/>
                                        <p:tgtEl>
                                          <p:spTgt spid="64"/>
                                        </p:tgtEl>
                                        <p:attrNameLst>
                                          <p:attrName>r</p:attrName>
                                        </p:attrNameLst>
                                      </p:cBhvr>
                                    </p:animRot>
                                  </p:childTnLst>
                                </p:cTn>
                              </p:par>
                              <p:par>
                                <p:cTn id="1137" presetID="8" presetClass="emph" presetSubtype="0" fill="hold" grpId="4" nodeType="withEffect">
                                  <p:stCondLst>
                                    <p:cond delay="0"/>
                                  </p:stCondLst>
                                  <p:childTnLst>
                                    <p:animRot by="21600000">
                                      <p:cBhvr>
                                        <p:cTn id="1138" dur="3000" fill="hold"/>
                                        <p:tgtEl>
                                          <p:spTgt spid="65"/>
                                        </p:tgtEl>
                                        <p:attrNameLst>
                                          <p:attrName>r</p:attrName>
                                        </p:attrNameLst>
                                      </p:cBhvr>
                                    </p:animRot>
                                  </p:childTnLst>
                                </p:cTn>
                              </p:par>
                              <p:par>
                                <p:cTn id="1139" presetID="8" presetClass="emph" presetSubtype="0" fill="hold" grpId="4" nodeType="withEffect">
                                  <p:stCondLst>
                                    <p:cond delay="0"/>
                                  </p:stCondLst>
                                  <p:childTnLst>
                                    <p:animRot by="21600000">
                                      <p:cBhvr>
                                        <p:cTn id="1140" dur="3000" fill="hold"/>
                                        <p:tgtEl>
                                          <p:spTgt spid="66"/>
                                        </p:tgtEl>
                                        <p:attrNameLst>
                                          <p:attrName>r</p:attrName>
                                        </p:attrNameLst>
                                      </p:cBhvr>
                                    </p:animRot>
                                  </p:childTnLst>
                                </p:cTn>
                              </p:par>
                              <p:par>
                                <p:cTn id="1141" presetID="8" presetClass="emph" presetSubtype="0" fill="hold" grpId="4" nodeType="withEffect">
                                  <p:stCondLst>
                                    <p:cond delay="0"/>
                                  </p:stCondLst>
                                  <p:childTnLst>
                                    <p:animRot by="21600000">
                                      <p:cBhvr>
                                        <p:cTn id="1142" dur="3000" fill="hold"/>
                                        <p:tgtEl>
                                          <p:spTgt spid="67"/>
                                        </p:tgtEl>
                                        <p:attrNameLst>
                                          <p:attrName>r</p:attrName>
                                        </p:attrNameLst>
                                      </p:cBhvr>
                                    </p:animRot>
                                  </p:childTnLst>
                                </p:cTn>
                              </p:par>
                              <p:par>
                                <p:cTn id="1143" presetID="8" presetClass="emph" presetSubtype="0" fill="hold" grpId="4" nodeType="withEffect">
                                  <p:stCondLst>
                                    <p:cond delay="0"/>
                                  </p:stCondLst>
                                  <p:childTnLst>
                                    <p:animRot by="21600000">
                                      <p:cBhvr>
                                        <p:cTn id="1144" dur="3000" fill="hold"/>
                                        <p:tgtEl>
                                          <p:spTgt spid="68"/>
                                        </p:tgtEl>
                                        <p:attrNameLst>
                                          <p:attrName>r</p:attrName>
                                        </p:attrNameLst>
                                      </p:cBhvr>
                                    </p:animRot>
                                  </p:childTnLst>
                                </p:cTn>
                              </p:par>
                              <p:par>
                                <p:cTn id="1145" presetID="8" presetClass="emph" presetSubtype="0" fill="hold" grpId="4" nodeType="withEffect">
                                  <p:stCondLst>
                                    <p:cond delay="0"/>
                                  </p:stCondLst>
                                  <p:childTnLst>
                                    <p:animRot by="21600000">
                                      <p:cBhvr>
                                        <p:cTn id="1146" dur="3000" fill="hold"/>
                                        <p:tgtEl>
                                          <p:spTgt spid="69"/>
                                        </p:tgtEl>
                                        <p:attrNameLst>
                                          <p:attrName>r</p:attrName>
                                        </p:attrNameLst>
                                      </p:cBhvr>
                                    </p:animRot>
                                  </p:childTnLst>
                                </p:cTn>
                              </p:par>
                              <p:par>
                                <p:cTn id="1147" presetID="8" presetClass="emph" presetSubtype="0" fill="hold" grpId="4" nodeType="withEffect">
                                  <p:stCondLst>
                                    <p:cond delay="0"/>
                                  </p:stCondLst>
                                  <p:childTnLst>
                                    <p:animRot by="21600000">
                                      <p:cBhvr>
                                        <p:cTn id="1148" dur="3000" fill="hold"/>
                                        <p:tgtEl>
                                          <p:spTgt spid="70"/>
                                        </p:tgtEl>
                                        <p:attrNameLst>
                                          <p:attrName>r</p:attrName>
                                        </p:attrNameLst>
                                      </p:cBhvr>
                                    </p:animRot>
                                  </p:childTnLst>
                                </p:cTn>
                              </p:par>
                              <p:par>
                                <p:cTn id="1149" presetID="8" presetClass="emph" presetSubtype="0" fill="hold" grpId="4" nodeType="withEffect">
                                  <p:stCondLst>
                                    <p:cond delay="0"/>
                                  </p:stCondLst>
                                  <p:childTnLst>
                                    <p:animRot by="21600000">
                                      <p:cBhvr>
                                        <p:cTn id="1150" dur="3000" fill="hold"/>
                                        <p:tgtEl>
                                          <p:spTgt spid="71"/>
                                        </p:tgtEl>
                                        <p:attrNameLst>
                                          <p:attrName>r</p:attrName>
                                        </p:attrNameLst>
                                      </p:cBhvr>
                                    </p:animRot>
                                  </p:childTnLst>
                                </p:cTn>
                              </p:par>
                              <p:par>
                                <p:cTn id="1151" presetID="8" presetClass="emph" presetSubtype="0" fill="hold" grpId="4" nodeType="withEffect">
                                  <p:stCondLst>
                                    <p:cond delay="0"/>
                                  </p:stCondLst>
                                  <p:childTnLst>
                                    <p:animRot by="21600000">
                                      <p:cBhvr>
                                        <p:cTn id="1152" dur="3000" fill="hold"/>
                                        <p:tgtEl>
                                          <p:spTgt spid="72"/>
                                        </p:tgtEl>
                                        <p:attrNameLst>
                                          <p:attrName>r</p:attrName>
                                        </p:attrNameLst>
                                      </p:cBhvr>
                                    </p:animRot>
                                  </p:childTnLst>
                                </p:cTn>
                              </p:par>
                              <p:par>
                                <p:cTn id="1153" presetID="8" presetClass="emph" presetSubtype="0" fill="hold" grpId="4" nodeType="withEffect">
                                  <p:stCondLst>
                                    <p:cond delay="0"/>
                                  </p:stCondLst>
                                  <p:childTnLst>
                                    <p:animRot by="21600000">
                                      <p:cBhvr>
                                        <p:cTn id="1154" dur="3000" fill="hold"/>
                                        <p:tgtEl>
                                          <p:spTgt spid="73"/>
                                        </p:tgtEl>
                                        <p:attrNameLst>
                                          <p:attrName>r</p:attrName>
                                        </p:attrNameLst>
                                      </p:cBhvr>
                                    </p:animRot>
                                  </p:childTnLst>
                                </p:cTn>
                              </p:par>
                              <p:par>
                                <p:cTn id="1155" presetID="8" presetClass="emph" presetSubtype="0" fill="hold" grpId="4" nodeType="withEffect">
                                  <p:stCondLst>
                                    <p:cond delay="0"/>
                                  </p:stCondLst>
                                  <p:childTnLst>
                                    <p:animRot by="21600000">
                                      <p:cBhvr>
                                        <p:cTn id="1156" dur="3000" fill="hold"/>
                                        <p:tgtEl>
                                          <p:spTgt spid="74"/>
                                        </p:tgtEl>
                                        <p:attrNameLst>
                                          <p:attrName>r</p:attrName>
                                        </p:attrNameLst>
                                      </p:cBhvr>
                                    </p:animRot>
                                  </p:childTnLst>
                                </p:cTn>
                              </p:par>
                              <p:par>
                                <p:cTn id="1157" presetID="8" presetClass="emph" presetSubtype="0" fill="hold" grpId="4" nodeType="withEffect">
                                  <p:stCondLst>
                                    <p:cond delay="0"/>
                                  </p:stCondLst>
                                  <p:childTnLst>
                                    <p:animRot by="21600000">
                                      <p:cBhvr>
                                        <p:cTn id="1158" dur="3000" fill="hold"/>
                                        <p:tgtEl>
                                          <p:spTgt spid="75"/>
                                        </p:tgtEl>
                                        <p:attrNameLst>
                                          <p:attrName>r</p:attrName>
                                        </p:attrNameLst>
                                      </p:cBhvr>
                                    </p:animRot>
                                  </p:childTnLst>
                                </p:cTn>
                              </p:par>
                              <p:par>
                                <p:cTn id="1159" presetID="8" presetClass="emph" presetSubtype="0" fill="hold" grpId="4" nodeType="withEffect">
                                  <p:stCondLst>
                                    <p:cond delay="0"/>
                                  </p:stCondLst>
                                  <p:childTnLst>
                                    <p:animRot by="21600000">
                                      <p:cBhvr>
                                        <p:cTn id="1160" dur="3000" fill="hold"/>
                                        <p:tgtEl>
                                          <p:spTgt spid="76"/>
                                        </p:tgtEl>
                                        <p:attrNameLst>
                                          <p:attrName>r</p:attrName>
                                        </p:attrNameLst>
                                      </p:cBhvr>
                                    </p:animRot>
                                  </p:childTnLst>
                                </p:cTn>
                              </p:par>
                              <p:par>
                                <p:cTn id="1161" presetID="2" presetClass="exit" presetSubtype="8" fill="hold" grpId="3" nodeType="withEffect">
                                  <p:stCondLst>
                                    <p:cond delay="0"/>
                                  </p:stCondLst>
                                  <p:childTnLst>
                                    <p:anim calcmode="lin" valueType="num">
                                      <p:cBhvr additive="base">
                                        <p:cTn id="1162" dur="3000"/>
                                        <p:tgtEl>
                                          <p:spTgt spid="6"/>
                                        </p:tgtEl>
                                        <p:attrNameLst>
                                          <p:attrName>ppt_x</p:attrName>
                                        </p:attrNameLst>
                                      </p:cBhvr>
                                      <p:tavLst>
                                        <p:tav tm="0">
                                          <p:val>
                                            <p:strVal val="ppt_x"/>
                                          </p:val>
                                        </p:tav>
                                        <p:tav tm="100000">
                                          <p:val>
                                            <p:strVal val="0-ppt_w/2"/>
                                          </p:val>
                                        </p:tav>
                                      </p:tavLst>
                                    </p:anim>
                                    <p:anim calcmode="lin" valueType="num">
                                      <p:cBhvr additive="base">
                                        <p:cTn id="1163" dur="3000"/>
                                        <p:tgtEl>
                                          <p:spTgt spid="6"/>
                                        </p:tgtEl>
                                        <p:attrNameLst>
                                          <p:attrName>ppt_y</p:attrName>
                                        </p:attrNameLst>
                                      </p:cBhvr>
                                      <p:tavLst>
                                        <p:tav tm="0">
                                          <p:val>
                                            <p:strVal val="ppt_y"/>
                                          </p:val>
                                        </p:tav>
                                        <p:tav tm="100000">
                                          <p:val>
                                            <p:strVal val="ppt_y"/>
                                          </p:val>
                                        </p:tav>
                                      </p:tavLst>
                                    </p:anim>
                                    <p:set>
                                      <p:cBhvr>
                                        <p:cTn id="1164" dur="1" fill="hold">
                                          <p:stCondLst>
                                            <p:cond delay="2999"/>
                                          </p:stCondLst>
                                        </p:cTn>
                                        <p:tgtEl>
                                          <p:spTgt spid="6"/>
                                        </p:tgtEl>
                                        <p:attrNameLst>
                                          <p:attrName>style.visibility</p:attrName>
                                        </p:attrNameLst>
                                      </p:cBhvr>
                                      <p:to>
                                        <p:strVal val="hidden"/>
                                      </p:to>
                                    </p:set>
                                  </p:childTnLst>
                                </p:cTn>
                              </p:par>
                              <p:par>
                                <p:cTn id="1165" presetID="2" presetClass="exit" presetSubtype="8" fill="hold" grpId="3" nodeType="withEffect">
                                  <p:stCondLst>
                                    <p:cond delay="0"/>
                                  </p:stCondLst>
                                  <p:childTnLst>
                                    <p:anim calcmode="lin" valueType="num">
                                      <p:cBhvr additive="base">
                                        <p:cTn id="1166" dur="3000"/>
                                        <p:tgtEl>
                                          <p:spTgt spid="30"/>
                                        </p:tgtEl>
                                        <p:attrNameLst>
                                          <p:attrName>ppt_x</p:attrName>
                                        </p:attrNameLst>
                                      </p:cBhvr>
                                      <p:tavLst>
                                        <p:tav tm="0">
                                          <p:val>
                                            <p:strVal val="ppt_x"/>
                                          </p:val>
                                        </p:tav>
                                        <p:tav tm="100000">
                                          <p:val>
                                            <p:strVal val="0-ppt_w/2"/>
                                          </p:val>
                                        </p:tav>
                                      </p:tavLst>
                                    </p:anim>
                                    <p:anim calcmode="lin" valueType="num">
                                      <p:cBhvr additive="base">
                                        <p:cTn id="1167" dur="3000"/>
                                        <p:tgtEl>
                                          <p:spTgt spid="30"/>
                                        </p:tgtEl>
                                        <p:attrNameLst>
                                          <p:attrName>ppt_y</p:attrName>
                                        </p:attrNameLst>
                                      </p:cBhvr>
                                      <p:tavLst>
                                        <p:tav tm="0">
                                          <p:val>
                                            <p:strVal val="ppt_y"/>
                                          </p:val>
                                        </p:tav>
                                        <p:tav tm="100000">
                                          <p:val>
                                            <p:strVal val="ppt_y"/>
                                          </p:val>
                                        </p:tav>
                                      </p:tavLst>
                                    </p:anim>
                                    <p:set>
                                      <p:cBhvr>
                                        <p:cTn id="1168" dur="1" fill="hold">
                                          <p:stCondLst>
                                            <p:cond delay="2999"/>
                                          </p:stCondLst>
                                        </p:cTn>
                                        <p:tgtEl>
                                          <p:spTgt spid="30"/>
                                        </p:tgtEl>
                                        <p:attrNameLst>
                                          <p:attrName>style.visibility</p:attrName>
                                        </p:attrNameLst>
                                      </p:cBhvr>
                                      <p:to>
                                        <p:strVal val="hidden"/>
                                      </p:to>
                                    </p:set>
                                  </p:childTnLst>
                                </p:cTn>
                              </p:par>
                              <p:par>
                                <p:cTn id="1169" presetID="2" presetClass="exit" presetSubtype="8" fill="hold" grpId="3" nodeType="withEffect">
                                  <p:stCondLst>
                                    <p:cond delay="0"/>
                                  </p:stCondLst>
                                  <p:childTnLst>
                                    <p:anim calcmode="lin" valueType="num">
                                      <p:cBhvr additive="base">
                                        <p:cTn id="1170" dur="3000"/>
                                        <p:tgtEl>
                                          <p:spTgt spid="31"/>
                                        </p:tgtEl>
                                        <p:attrNameLst>
                                          <p:attrName>ppt_x</p:attrName>
                                        </p:attrNameLst>
                                      </p:cBhvr>
                                      <p:tavLst>
                                        <p:tav tm="0">
                                          <p:val>
                                            <p:strVal val="ppt_x"/>
                                          </p:val>
                                        </p:tav>
                                        <p:tav tm="100000">
                                          <p:val>
                                            <p:strVal val="0-ppt_w/2"/>
                                          </p:val>
                                        </p:tav>
                                      </p:tavLst>
                                    </p:anim>
                                    <p:anim calcmode="lin" valueType="num">
                                      <p:cBhvr additive="base">
                                        <p:cTn id="1171" dur="3000"/>
                                        <p:tgtEl>
                                          <p:spTgt spid="31"/>
                                        </p:tgtEl>
                                        <p:attrNameLst>
                                          <p:attrName>ppt_y</p:attrName>
                                        </p:attrNameLst>
                                      </p:cBhvr>
                                      <p:tavLst>
                                        <p:tav tm="0">
                                          <p:val>
                                            <p:strVal val="ppt_y"/>
                                          </p:val>
                                        </p:tav>
                                        <p:tav tm="100000">
                                          <p:val>
                                            <p:strVal val="ppt_y"/>
                                          </p:val>
                                        </p:tav>
                                      </p:tavLst>
                                    </p:anim>
                                    <p:set>
                                      <p:cBhvr>
                                        <p:cTn id="1172" dur="1" fill="hold">
                                          <p:stCondLst>
                                            <p:cond delay="2999"/>
                                          </p:stCondLst>
                                        </p:cTn>
                                        <p:tgtEl>
                                          <p:spTgt spid="31"/>
                                        </p:tgtEl>
                                        <p:attrNameLst>
                                          <p:attrName>style.visibility</p:attrName>
                                        </p:attrNameLst>
                                      </p:cBhvr>
                                      <p:to>
                                        <p:strVal val="hidden"/>
                                      </p:to>
                                    </p:set>
                                  </p:childTnLst>
                                </p:cTn>
                              </p:par>
                              <p:par>
                                <p:cTn id="1173" presetID="2" presetClass="exit" presetSubtype="8" fill="hold" grpId="3" nodeType="withEffect">
                                  <p:stCondLst>
                                    <p:cond delay="0"/>
                                  </p:stCondLst>
                                  <p:childTnLst>
                                    <p:anim calcmode="lin" valueType="num">
                                      <p:cBhvr additive="base">
                                        <p:cTn id="1174" dur="3000"/>
                                        <p:tgtEl>
                                          <p:spTgt spid="32"/>
                                        </p:tgtEl>
                                        <p:attrNameLst>
                                          <p:attrName>ppt_x</p:attrName>
                                        </p:attrNameLst>
                                      </p:cBhvr>
                                      <p:tavLst>
                                        <p:tav tm="0">
                                          <p:val>
                                            <p:strVal val="ppt_x"/>
                                          </p:val>
                                        </p:tav>
                                        <p:tav tm="100000">
                                          <p:val>
                                            <p:strVal val="0-ppt_w/2"/>
                                          </p:val>
                                        </p:tav>
                                      </p:tavLst>
                                    </p:anim>
                                    <p:anim calcmode="lin" valueType="num">
                                      <p:cBhvr additive="base">
                                        <p:cTn id="1175" dur="3000"/>
                                        <p:tgtEl>
                                          <p:spTgt spid="32"/>
                                        </p:tgtEl>
                                        <p:attrNameLst>
                                          <p:attrName>ppt_y</p:attrName>
                                        </p:attrNameLst>
                                      </p:cBhvr>
                                      <p:tavLst>
                                        <p:tav tm="0">
                                          <p:val>
                                            <p:strVal val="ppt_y"/>
                                          </p:val>
                                        </p:tav>
                                        <p:tav tm="100000">
                                          <p:val>
                                            <p:strVal val="ppt_y"/>
                                          </p:val>
                                        </p:tav>
                                      </p:tavLst>
                                    </p:anim>
                                    <p:set>
                                      <p:cBhvr>
                                        <p:cTn id="1176" dur="1" fill="hold">
                                          <p:stCondLst>
                                            <p:cond delay="2999"/>
                                          </p:stCondLst>
                                        </p:cTn>
                                        <p:tgtEl>
                                          <p:spTgt spid="32"/>
                                        </p:tgtEl>
                                        <p:attrNameLst>
                                          <p:attrName>style.visibility</p:attrName>
                                        </p:attrNameLst>
                                      </p:cBhvr>
                                      <p:to>
                                        <p:strVal val="hidden"/>
                                      </p:to>
                                    </p:set>
                                  </p:childTnLst>
                                </p:cTn>
                              </p:par>
                              <p:par>
                                <p:cTn id="1177" presetID="2" presetClass="exit" presetSubtype="8" fill="hold" grpId="3" nodeType="withEffect">
                                  <p:stCondLst>
                                    <p:cond delay="0"/>
                                  </p:stCondLst>
                                  <p:childTnLst>
                                    <p:anim calcmode="lin" valueType="num">
                                      <p:cBhvr additive="base">
                                        <p:cTn id="1178" dur="3000"/>
                                        <p:tgtEl>
                                          <p:spTgt spid="33"/>
                                        </p:tgtEl>
                                        <p:attrNameLst>
                                          <p:attrName>ppt_x</p:attrName>
                                        </p:attrNameLst>
                                      </p:cBhvr>
                                      <p:tavLst>
                                        <p:tav tm="0">
                                          <p:val>
                                            <p:strVal val="ppt_x"/>
                                          </p:val>
                                        </p:tav>
                                        <p:tav tm="100000">
                                          <p:val>
                                            <p:strVal val="0-ppt_w/2"/>
                                          </p:val>
                                        </p:tav>
                                      </p:tavLst>
                                    </p:anim>
                                    <p:anim calcmode="lin" valueType="num">
                                      <p:cBhvr additive="base">
                                        <p:cTn id="1179" dur="3000"/>
                                        <p:tgtEl>
                                          <p:spTgt spid="33"/>
                                        </p:tgtEl>
                                        <p:attrNameLst>
                                          <p:attrName>ppt_y</p:attrName>
                                        </p:attrNameLst>
                                      </p:cBhvr>
                                      <p:tavLst>
                                        <p:tav tm="0">
                                          <p:val>
                                            <p:strVal val="ppt_y"/>
                                          </p:val>
                                        </p:tav>
                                        <p:tav tm="100000">
                                          <p:val>
                                            <p:strVal val="ppt_y"/>
                                          </p:val>
                                        </p:tav>
                                      </p:tavLst>
                                    </p:anim>
                                    <p:set>
                                      <p:cBhvr>
                                        <p:cTn id="1180" dur="1" fill="hold">
                                          <p:stCondLst>
                                            <p:cond delay="2999"/>
                                          </p:stCondLst>
                                        </p:cTn>
                                        <p:tgtEl>
                                          <p:spTgt spid="33"/>
                                        </p:tgtEl>
                                        <p:attrNameLst>
                                          <p:attrName>style.visibility</p:attrName>
                                        </p:attrNameLst>
                                      </p:cBhvr>
                                      <p:to>
                                        <p:strVal val="hidden"/>
                                      </p:to>
                                    </p:set>
                                  </p:childTnLst>
                                </p:cTn>
                              </p:par>
                              <p:par>
                                <p:cTn id="1181" presetID="2" presetClass="exit" presetSubtype="8" fill="hold" grpId="3" nodeType="withEffect">
                                  <p:stCondLst>
                                    <p:cond delay="0"/>
                                  </p:stCondLst>
                                  <p:childTnLst>
                                    <p:anim calcmode="lin" valueType="num">
                                      <p:cBhvr additive="base">
                                        <p:cTn id="1182" dur="3000"/>
                                        <p:tgtEl>
                                          <p:spTgt spid="34"/>
                                        </p:tgtEl>
                                        <p:attrNameLst>
                                          <p:attrName>ppt_x</p:attrName>
                                        </p:attrNameLst>
                                      </p:cBhvr>
                                      <p:tavLst>
                                        <p:tav tm="0">
                                          <p:val>
                                            <p:strVal val="ppt_x"/>
                                          </p:val>
                                        </p:tav>
                                        <p:tav tm="100000">
                                          <p:val>
                                            <p:strVal val="0-ppt_w/2"/>
                                          </p:val>
                                        </p:tav>
                                      </p:tavLst>
                                    </p:anim>
                                    <p:anim calcmode="lin" valueType="num">
                                      <p:cBhvr additive="base">
                                        <p:cTn id="1183" dur="3000"/>
                                        <p:tgtEl>
                                          <p:spTgt spid="34"/>
                                        </p:tgtEl>
                                        <p:attrNameLst>
                                          <p:attrName>ppt_y</p:attrName>
                                        </p:attrNameLst>
                                      </p:cBhvr>
                                      <p:tavLst>
                                        <p:tav tm="0">
                                          <p:val>
                                            <p:strVal val="ppt_y"/>
                                          </p:val>
                                        </p:tav>
                                        <p:tav tm="100000">
                                          <p:val>
                                            <p:strVal val="ppt_y"/>
                                          </p:val>
                                        </p:tav>
                                      </p:tavLst>
                                    </p:anim>
                                    <p:set>
                                      <p:cBhvr>
                                        <p:cTn id="1184" dur="1" fill="hold">
                                          <p:stCondLst>
                                            <p:cond delay="2999"/>
                                          </p:stCondLst>
                                        </p:cTn>
                                        <p:tgtEl>
                                          <p:spTgt spid="34"/>
                                        </p:tgtEl>
                                        <p:attrNameLst>
                                          <p:attrName>style.visibility</p:attrName>
                                        </p:attrNameLst>
                                      </p:cBhvr>
                                      <p:to>
                                        <p:strVal val="hidden"/>
                                      </p:to>
                                    </p:set>
                                  </p:childTnLst>
                                </p:cTn>
                              </p:par>
                              <p:par>
                                <p:cTn id="1185" presetID="2" presetClass="exit" presetSubtype="8" fill="hold" grpId="3" nodeType="withEffect">
                                  <p:stCondLst>
                                    <p:cond delay="0"/>
                                  </p:stCondLst>
                                  <p:childTnLst>
                                    <p:anim calcmode="lin" valueType="num">
                                      <p:cBhvr additive="base">
                                        <p:cTn id="1186" dur="3000"/>
                                        <p:tgtEl>
                                          <p:spTgt spid="35"/>
                                        </p:tgtEl>
                                        <p:attrNameLst>
                                          <p:attrName>ppt_x</p:attrName>
                                        </p:attrNameLst>
                                      </p:cBhvr>
                                      <p:tavLst>
                                        <p:tav tm="0">
                                          <p:val>
                                            <p:strVal val="ppt_x"/>
                                          </p:val>
                                        </p:tav>
                                        <p:tav tm="100000">
                                          <p:val>
                                            <p:strVal val="0-ppt_w/2"/>
                                          </p:val>
                                        </p:tav>
                                      </p:tavLst>
                                    </p:anim>
                                    <p:anim calcmode="lin" valueType="num">
                                      <p:cBhvr additive="base">
                                        <p:cTn id="1187" dur="3000"/>
                                        <p:tgtEl>
                                          <p:spTgt spid="35"/>
                                        </p:tgtEl>
                                        <p:attrNameLst>
                                          <p:attrName>ppt_y</p:attrName>
                                        </p:attrNameLst>
                                      </p:cBhvr>
                                      <p:tavLst>
                                        <p:tav tm="0">
                                          <p:val>
                                            <p:strVal val="ppt_y"/>
                                          </p:val>
                                        </p:tav>
                                        <p:tav tm="100000">
                                          <p:val>
                                            <p:strVal val="ppt_y"/>
                                          </p:val>
                                        </p:tav>
                                      </p:tavLst>
                                    </p:anim>
                                    <p:set>
                                      <p:cBhvr>
                                        <p:cTn id="1188" dur="1" fill="hold">
                                          <p:stCondLst>
                                            <p:cond delay="2999"/>
                                          </p:stCondLst>
                                        </p:cTn>
                                        <p:tgtEl>
                                          <p:spTgt spid="35"/>
                                        </p:tgtEl>
                                        <p:attrNameLst>
                                          <p:attrName>style.visibility</p:attrName>
                                        </p:attrNameLst>
                                      </p:cBhvr>
                                      <p:to>
                                        <p:strVal val="hidden"/>
                                      </p:to>
                                    </p:set>
                                  </p:childTnLst>
                                </p:cTn>
                              </p:par>
                              <p:par>
                                <p:cTn id="1189" presetID="2" presetClass="exit" presetSubtype="8" fill="hold" grpId="3" nodeType="withEffect">
                                  <p:stCondLst>
                                    <p:cond delay="0"/>
                                  </p:stCondLst>
                                  <p:childTnLst>
                                    <p:anim calcmode="lin" valueType="num">
                                      <p:cBhvr additive="base">
                                        <p:cTn id="1190" dur="3000"/>
                                        <p:tgtEl>
                                          <p:spTgt spid="36"/>
                                        </p:tgtEl>
                                        <p:attrNameLst>
                                          <p:attrName>ppt_x</p:attrName>
                                        </p:attrNameLst>
                                      </p:cBhvr>
                                      <p:tavLst>
                                        <p:tav tm="0">
                                          <p:val>
                                            <p:strVal val="ppt_x"/>
                                          </p:val>
                                        </p:tav>
                                        <p:tav tm="100000">
                                          <p:val>
                                            <p:strVal val="0-ppt_w/2"/>
                                          </p:val>
                                        </p:tav>
                                      </p:tavLst>
                                    </p:anim>
                                    <p:anim calcmode="lin" valueType="num">
                                      <p:cBhvr additive="base">
                                        <p:cTn id="1191" dur="3000"/>
                                        <p:tgtEl>
                                          <p:spTgt spid="36"/>
                                        </p:tgtEl>
                                        <p:attrNameLst>
                                          <p:attrName>ppt_y</p:attrName>
                                        </p:attrNameLst>
                                      </p:cBhvr>
                                      <p:tavLst>
                                        <p:tav tm="0">
                                          <p:val>
                                            <p:strVal val="ppt_y"/>
                                          </p:val>
                                        </p:tav>
                                        <p:tav tm="100000">
                                          <p:val>
                                            <p:strVal val="ppt_y"/>
                                          </p:val>
                                        </p:tav>
                                      </p:tavLst>
                                    </p:anim>
                                    <p:set>
                                      <p:cBhvr>
                                        <p:cTn id="1192" dur="1" fill="hold">
                                          <p:stCondLst>
                                            <p:cond delay="2999"/>
                                          </p:stCondLst>
                                        </p:cTn>
                                        <p:tgtEl>
                                          <p:spTgt spid="36"/>
                                        </p:tgtEl>
                                        <p:attrNameLst>
                                          <p:attrName>style.visibility</p:attrName>
                                        </p:attrNameLst>
                                      </p:cBhvr>
                                      <p:to>
                                        <p:strVal val="hidden"/>
                                      </p:to>
                                    </p:set>
                                  </p:childTnLst>
                                </p:cTn>
                              </p:par>
                              <p:par>
                                <p:cTn id="1193" presetID="2" presetClass="exit" presetSubtype="8" fill="hold" grpId="3" nodeType="withEffect">
                                  <p:stCondLst>
                                    <p:cond delay="0"/>
                                  </p:stCondLst>
                                  <p:childTnLst>
                                    <p:anim calcmode="lin" valueType="num">
                                      <p:cBhvr additive="base">
                                        <p:cTn id="1194" dur="3000"/>
                                        <p:tgtEl>
                                          <p:spTgt spid="37"/>
                                        </p:tgtEl>
                                        <p:attrNameLst>
                                          <p:attrName>ppt_x</p:attrName>
                                        </p:attrNameLst>
                                      </p:cBhvr>
                                      <p:tavLst>
                                        <p:tav tm="0">
                                          <p:val>
                                            <p:strVal val="ppt_x"/>
                                          </p:val>
                                        </p:tav>
                                        <p:tav tm="100000">
                                          <p:val>
                                            <p:strVal val="0-ppt_w/2"/>
                                          </p:val>
                                        </p:tav>
                                      </p:tavLst>
                                    </p:anim>
                                    <p:anim calcmode="lin" valueType="num">
                                      <p:cBhvr additive="base">
                                        <p:cTn id="1195" dur="3000"/>
                                        <p:tgtEl>
                                          <p:spTgt spid="37"/>
                                        </p:tgtEl>
                                        <p:attrNameLst>
                                          <p:attrName>ppt_y</p:attrName>
                                        </p:attrNameLst>
                                      </p:cBhvr>
                                      <p:tavLst>
                                        <p:tav tm="0">
                                          <p:val>
                                            <p:strVal val="ppt_y"/>
                                          </p:val>
                                        </p:tav>
                                        <p:tav tm="100000">
                                          <p:val>
                                            <p:strVal val="ppt_y"/>
                                          </p:val>
                                        </p:tav>
                                      </p:tavLst>
                                    </p:anim>
                                    <p:set>
                                      <p:cBhvr>
                                        <p:cTn id="1196" dur="1" fill="hold">
                                          <p:stCondLst>
                                            <p:cond delay="2999"/>
                                          </p:stCondLst>
                                        </p:cTn>
                                        <p:tgtEl>
                                          <p:spTgt spid="37"/>
                                        </p:tgtEl>
                                        <p:attrNameLst>
                                          <p:attrName>style.visibility</p:attrName>
                                        </p:attrNameLst>
                                      </p:cBhvr>
                                      <p:to>
                                        <p:strVal val="hidden"/>
                                      </p:to>
                                    </p:set>
                                  </p:childTnLst>
                                </p:cTn>
                              </p:par>
                              <p:par>
                                <p:cTn id="1197" presetID="2" presetClass="exit" presetSubtype="8" fill="hold" grpId="3" nodeType="withEffect">
                                  <p:stCondLst>
                                    <p:cond delay="0"/>
                                  </p:stCondLst>
                                  <p:childTnLst>
                                    <p:anim calcmode="lin" valueType="num">
                                      <p:cBhvr additive="base">
                                        <p:cTn id="1198" dur="3000"/>
                                        <p:tgtEl>
                                          <p:spTgt spid="38"/>
                                        </p:tgtEl>
                                        <p:attrNameLst>
                                          <p:attrName>ppt_x</p:attrName>
                                        </p:attrNameLst>
                                      </p:cBhvr>
                                      <p:tavLst>
                                        <p:tav tm="0">
                                          <p:val>
                                            <p:strVal val="ppt_x"/>
                                          </p:val>
                                        </p:tav>
                                        <p:tav tm="100000">
                                          <p:val>
                                            <p:strVal val="0-ppt_w/2"/>
                                          </p:val>
                                        </p:tav>
                                      </p:tavLst>
                                    </p:anim>
                                    <p:anim calcmode="lin" valueType="num">
                                      <p:cBhvr additive="base">
                                        <p:cTn id="1199" dur="3000"/>
                                        <p:tgtEl>
                                          <p:spTgt spid="38"/>
                                        </p:tgtEl>
                                        <p:attrNameLst>
                                          <p:attrName>ppt_y</p:attrName>
                                        </p:attrNameLst>
                                      </p:cBhvr>
                                      <p:tavLst>
                                        <p:tav tm="0">
                                          <p:val>
                                            <p:strVal val="ppt_y"/>
                                          </p:val>
                                        </p:tav>
                                        <p:tav tm="100000">
                                          <p:val>
                                            <p:strVal val="ppt_y"/>
                                          </p:val>
                                        </p:tav>
                                      </p:tavLst>
                                    </p:anim>
                                    <p:set>
                                      <p:cBhvr>
                                        <p:cTn id="1200" dur="1" fill="hold">
                                          <p:stCondLst>
                                            <p:cond delay="2999"/>
                                          </p:stCondLst>
                                        </p:cTn>
                                        <p:tgtEl>
                                          <p:spTgt spid="38"/>
                                        </p:tgtEl>
                                        <p:attrNameLst>
                                          <p:attrName>style.visibility</p:attrName>
                                        </p:attrNameLst>
                                      </p:cBhvr>
                                      <p:to>
                                        <p:strVal val="hidden"/>
                                      </p:to>
                                    </p:set>
                                  </p:childTnLst>
                                </p:cTn>
                              </p:par>
                              <p:par>
                                <p:cTn id="1201" presetID="2" presetClass="exit" presetSubtype="8" fill="hold" grpId="3" nodeType="withEffect">
                                  <p:stCondLst>
                                    <p:cond delay="0"/>
                                  </p:stCondLst>
                                  <p:childTnLst>
                                    <p:anim calcmode="lin" valueType="num">
                                      <p:cBhvr additive="base">
                                        <p:cTn id="1202" dur="3000"/>
                                        <p:tgtEl>
                                          <p:spTgt spid="39"/>
                                        </p:tgtEl>
                                        <p:attrNameLst>
                                          <p:attrName>ppt_x</p:attrName>
                                        </p:attrNameLst>
                                      </p:cBhvr>
                                      <p:tavLst>
                                        <p:tav tm="0">
                                          <p:val>
                                            <p:strVal val="ppt_x"/>
                                          </p:val>
                                        </p:tav>
                                        <p:tav tm="100000">
                                          <p:val>
                                            <p:strVal val="0-ppt_w/2"/>
                                          </p:val>
                                        </p:tav>
                                      </p:tavLst>
                                    </p:anim>
                                    <p:anim calcmode="lin" valueType="num">
                                      <p:cBhvr additive="base">
                                        <p:cTn id="1203" dur="3000"/>
                                        <p:tgtEl>
                                          <p:spTgt spid="39"/>
                                        </p:tgtEl>
                                        <p:attrNameLst>
                                          <p:attrName>ppt_y</p:attrName>
                                        </p:attrNameLst>
                                      </p:cBhvr>
                                      <p:tavLst>
                                        <p:tav tm="0">
                                          <p:val>
                                            <p:strVal val="ppt_y"/>
                                          </p:val>
                                        </p:tav>
                                        <p:tav tm="100000">
                                          <p:val>
                                            <p:strVal val="ppt_y"/>
                                          </p:val>
                                        </p:tav>
                                      </p:tavLst>
                                    </p:anim>
                                    <p:set>
                                      <p:cBhvr>
                                        <p:cTn id="1204" dur="1" fill="hold">
                                          <p:stCondLst>
                                            <p:cond delay="2999"/>
                                          </p:stCondLst>
                                        </p:cTn>
                                        <p:tgtEl>
                                          <p:spTgt spid="39"/>
                                        </p:tgtEl>
                                        <p:attrNameLst>
                                          <p:attrName>style.visibility</p:attrName>
                                        </p:attrNameLst>
                                      </p:cBhvr>
                                      <p:to>
                                        <p:strVal val="hidden"/>
                                      </p:to>
                                    </p:set>
                                  </p:childTnLst>
                                </p:cTn>
                              </p:par>
                              <p:par>
                                <p:cTn id="1205" presetID="2" presetClass="exit" presetSubtype="8" fill="hold" grpId="3" nodeType="withEffect">
                                  <p:stCondLst>
                                    <p:cond delay="0"/>
                                  </p:stCondLst>
                                  <p:childTnLst>
                                    <p:anim calcmode="lin" valueType="num">
                                      <p:cBhvr additive="base">
                                        <p:cTn id="1206" dur="3000"/>
                                        <p:tgtEl>
                                          <p:spTgt spid="40"/>
                                        </p:tgtEl>
                                        <p:attrNameLst>
                                          <p:attrName>ppt_x</p:attrName>
                                        </p:attrNameLst>
                                      </p:cBhvr>
                                      <p:tavLst>
                                        <p:tav tm="0">
                                          <p:val>
                                            <p:strVal val="ppt_x"/>
                                          </p:val>
                                        </p:tav>
                                        <p:tav tm="100000">
                                          <p:val>
                                            <p:strVal val="0-ppt_w/2"/>
                                          </p:val>
                                        </p:tav>
                                      </p:tavLst>
                                    </p:anim>
                                    <p:anim calcmode="lin" valueType="num">
                                      <p:cBhvr additive="base">
                                        <p:cTn id="1207" dur="3000"/>
                                        <p:tgtEl>
                                          <p:spTgt spid="40"/>
                                        </p:tgtEl>
                                        <p:attrNameLst>
                                          <p:attrName>ppt_y</p:attrName>
                                        </p:attrNameLst>
                                      </p:cBhvr>
                                      <p:tavLst>
                                        <p:tav tm="0">
                                          <p:val>
                                            <p:strVal val="ppt_y"/>
                                          </p:val>
                                        </p:tav>
                                        <p:tav tm="100000">
                                          <p:val>
                                            <p:strVal val="ppt_y"/>
                                          </p:val>
                                        </p:tav>
                                      </p:tavLst>
                                    </p:anim>
                                    <p:set>
                                      <p:cBhvr>
                                        <p:cTn id="1208" dur="1" fill="hold">
                                          <p:stCondLst>
                                            <p:cond delay="2999"/>
                                          </p:stCondLst>
                                        </p:cTn>
                                        <p:tgtEl>
                                          <p:spTgt spid="40"/>
                                        </p:tgtEl>
                                        <p:attrNameLst>
                                          <p:attrName>style.visibility</p:attrName>
                                        </p:attrNameLst>
                                      </p:cBhvr>
                                      <p:to>
                                        <p:strVal val="hidden"/>
                                      </p:to>
                                    </p:set>
                                  </p:childTnLst>
                                </p:cTn>
                              </p:par>
                              <p:par>
                                <p:cTn id="1209" presetID="2" presetClass="exit" presetSubtype="8" fill="hold" grpId="3" nodeType="withEffect">
                                  <p:stCondLst>
                                    <p:cond delay="0"/>
                                  </p:stCondLst>
                                  <p:childTnLst>
                                    <p:anim calcmode="lin" valueType="num">
                                      <p:cBhvr additive="base">
                                        <p:cTn id="1210" dur="3000"/>
                                        <p:tgtEl>
                                          <p:spTgt spid="41"/>
                                        </p:tgtEl>
                                        <p:attrNameLst>
                                          <p:attrName>ppt_x</p:attrName>
                                        </p:attrNameLst>
                                      </p:cBhvr>
                                      <p:tavLst>
                                        <p:tav tm="0">
                                          <p:val>
                                            <p:strVal val="ppt_x"/>
                                          </p:val>
                                        </p:tav>
                                        <p:tav tm="100000">
                                          <p:val>
                                            <p:strVal val="0-ppt_w/2"/>
                                          </p:val>
                                        </p:tav>
                                      </p:tavLst>
                                    </p:anim>
                                    <p:anim calcmode="lin" valueType="num">
                                      <p:cBhvr additive="base">
                                        <p:cTn id="1211" dur="3000"/>
                                        <p:tgtEl>
                                          <p:spTgt spid="41"/>
                                        </p:tgtEl>
                                        <p:attrNameLst>
                                          <p:attrName>ppt_y</p:attrName>
                                        </p:attrNameLst>
                                      </p:cBhvr>
                                      <p:tavLst>
                                        <p:tav tm="0">
                                          <p:val>
                                            <p:strVal val="ppt_y"/>
                                          </p:val>
                                        </p:tav>
                                        <p:tav tm="100000">
                                          <p:val>
                                            <p:strVal val="ppt_y"/>
                                          </p:val>
                                        </p:tav>
                                      </p:tavLst>
                                    </p:anim>
                                    <p:set>
                                      <p:cBhvr>
                                        <p:cTn id="1212" dur="1" fill="hold">
                                          <p:stCondLst>
                                            <p:cond delay="2999"/>
                                          </p:stCondLst>
                                        </p:cTn>
                                        <p:tgtEl>
                                          <p:spTgt spid="41"/>
                                        </p:tgtEl>
                                        <p:attrNameLst>
                                          <p:attrName>style.visibility</p:attrName>
                                        </p:attrNameLst>
                                      </p:cBhvr>
                                      <p:to>
                                        <p:strVal val="hidden"/>
                                      </p:to>
                                    </p:set>
                                  </p:childTnLst>
                                </p:cTn>
                              </p:par>
                              <p:par>
                                <p:cTn id="1213" presetID="2" presetClass="exit" presetSubtype="8" fill="hold" grpId="3" nodeType="withEffect">
                                  <p:stCondLst>
                                    <p:cond delay="0"/>
                                  </p:stCondLst>
                                  <p:childTnLst>
                                    <p:anim calcmode="lin" valueType="num">
                                      <p:cBhvr additive="base">
                                        <p:cTn id="1214" dur="3000"/>
                                        <p:tgtEl>
                                          <p:spTgt spid="42"/>
                                        </p:tgtEl>
                                        <p:attrNameLst>
                                          <p:attrName>ppt_x</p:attrName>
                                        </p:attrNameLst>
                                      </p:cBhvr>
                                      <p:tavLst>
                                        <p:tav tm="0">
                                          <p:val>
                                            <p:strVal val="ppt_x"/>
                                          </p:val>
                                        </p:tav>
                                        <p:tav tm="100000">
                                          <p:val>
                                            <p:strVal val="0-ppt_w/2"/>
                                          </p:val>
                                        </p:tav>
                                      </p:tavLst>
                                    </p:anim>
                                    <p:anim calcmode="lin" valueType="num">
                                      <p:cBhvr additive="base">
                                        <p:cTn id="1215" dur="3000"/>
                                        <p:tgtEl>
                                          <p:spTgt spid="42"/>
                                        </p:tgtEl>
                                        <p:attrNameLst>
                                          <p:attrName>ppt_y</p:attrName>
                                        </p:attrNameLst>
                                      </p:cBhvr>
                                      <p:tavLst>
                                        <p:tav tm="0">
                                          <p:val>
                                            <p:strVal val="ppt_y"/>
                                          </p:val>
                                        </p:tav>
                                        <p:tav tm="100000">
                                          <p:val>
                                            <p:strVal val="ppt_y"/>
                                          </p:val>
                                        </p:tav>
                                      </p:tavLst>
                                    </p:anim>
                                    <p:set>
                                      <p:cBhvr>
                                        <p:cTn id="1216" dur="1" fill="hold">
                                          <p:stCondLst>
                                            <p:cond delay="2999"/>
                                          </p:stCondLst>
                                        </p:cTn>
                                        <p:tgtEl>
                                          <p:spTgt spid="42"/>
                                        </p:tgtEl>
                                        <p:attrNameLst>
                                          <p:attrName>style.visibility</p:attrName>
                                        </p:attrNameLst>
                                      </p:cBhvr>
                                      <p:to>
                                        <p:strVal val="hidden"/>
                                      </p:to>
                                    </p:set>
                                  </p:childTnLst>
                                </p:cTn>
                              </p:par>
                              <p:par>
                                <p:cTn id="1217" presetID="2" presetClass="exit" presetSubtype="8" fill="hold" grpId="3" nodeType="withEffect">
                                  <p:stCondLst>
                                    <p:cond delay="0"/>
                                  </p:stCondLst>
                                  <p:childTnLst>
                                    <p:anim calcmode="lin" valueType="num">
                                      <p:cBhvr additive="base">
                                        <p:cTn id="1218" dur="3000"/>
                                        <p:tgtEl>
                                          <p:spTgt spid="43"/>
                                        </p:tgtEl>
                                        <p:attrNameLst>
                                          <p:attrName>ppt_x</p:attrName>
                                        </p:attrNameLst>
                                      </p:cBhvr>
                                      <p:tavLst>
                                        <p:tav tm="0">
                                          <p:val>
                                            <p:strVal val="ppt_x"/>
                                          </p:val>
                                        </p:tav>
                                        <p:tav tm="100000">
                                          <p:val>
                                            <p:strVal val="0-ppt_w/2"/>
                                          </p:val>
                                        </p:tav>
                                      </p:tavLst>
                                    </p:anim>
                                    <p:anim calcmode="lin" valueType="num">
                                      <p:cBhvr additive="base">
                                        <p:cTn id="1219" dur="3000"/>
                                        <p:tgtEl>
                                          <p:spTgt spid="43"/>
                                        </p:tgtEl>
                                        <p:attrNameLst>
                                          <p:attrName>ppt_y</p:attrName>
                                        </p:attrNameLst>
                                      </p:cBhvr>
                                      <p:tavLst>
                                        <p:tav tm="0">
                                          <p:val>
                                            <p:strVal val="ppt_y"/>
                                          </p:val>
                                        </p:tav>
                                        <p:tav tm="100000">
                                          <p:val>
                                            <p:strVal val="ppt_y"/>
                                          </p:val>
                                        </p:tav>
                                      </p:tavLst>
                                    </p:anim>
                                    <p:set>
                                      <p:cBhvr>
                                        <p:cTn id="1220" dur="1" fill="hold">
                                          <p:stCondLst>
                                            <p:cond delay="2999"/>
                                          </p:stCondLst>
                                        </p:cTn>
                                        <p:tgtEl>
                                          <p:spTgt spid="43"/>
                                        </p:tgtEl>
                                        <p:attrNameLst>
                                          <p:attrName>style.visibility</p:attrName>
                                        </p:attrNameLst>
                                      </p:cBhvr>
                                      <p:to>
                                        <p:strVal val="hidden"/>
                                      </p:to>
                                    </p:set>
                                  </p:childTnLst>
                                </p:cTn>
                              </p:par>
                              <p:par>
                                <p:cTn id="1221" presetID="2" presetClass="exit" presetSubtype="8" fill="hold" grpId="3" nodeType="withEffect">
                                  <p:stCondLst>
                                    <p:cond delay="0"/>
                                  </p:stCondLst>
                                  <p:childTnLst>
                                    <p:anim calcmode="lin" valueType="num">
                                      <p:cBhvr additive="base">
                                        <p:cTn id="1222" dur="3000"/>
                                        <p:tgtEl>
                                          <p:spTgt spid="44"/>
                                        </p:tgtEl>
                                        <p:attrNameLst>
                                          <p:attrName>ppt_x</p:attrName>
                                        </p:attrNameLst>
                                      </p:cBhvr>
                                      <p:tavLst>
                                        <p:tav tm="0">
                                          <p:val>
                                            <p:strVal val="ppt_x"/>
                                          </p:val>
                                        </p:tav>
                                        <p:tav tm="100000">
                                          <p:val>
                                            <p:strVal val="0-ppt_w/2"/>
                                          </p:val>
                                        </p:tav>
                                      </p:tavLst>
                                    </p:anim>
                                    <p:anim calcmode="lin" valueType="num">
                                      <p:cBhvr additive="base">
                                        <p:cTn id="1223" dur="3000"/>
                                        <p:tgtEl>
                                          <p:spTgt spid="44"/>
                                        </p:tgtEl>
                                        <p:attrNameLst>
                                          <p:attrName>ppt_y</p:attrName>
                                        </p:attrNameLst>
                                      </p:cBhvr>
                                      <p:tavLst>
                                        <p:tav tm="0">
                                          <p:val>
                                            <p:strVal val="ppt_y"/>
                                          </p:val>
                                        </p:tav>
                                        <p:tav tm="100000">
                                          <p:val>
                                            <p:strVal val="ppt_y"/>
                                          </p:val>
                                        </p:tav>
                                      </p:tavLst>
                                    </p:anim>
                                    <p:set>
                                      <p:cBhvr>
                                        <p:cTn id="1224" dur="1" fill="hold">
                                          <p:stCondLst>
                                            <p:cond delay="2999"/>
                                          </p:stCondLst>
                                        </p:cTn>
                                        <p:tgtEl>
                                          <p:spTgt spid="44"/>
                                        </p:tgtEl>
                                        <p:attrNameLst>
                                          <p:attrName>style.visibility</p:attrName>
                                        </p:attrNameLst>
                                      </p:cBhvr>
                                      <p:to>
                                        <p:strVal val="hidden"/>
                                      </p:to>
                                    </p:set>
                                  </p:childTnLst>
                                </p:cTn>
                              </p:par>
                              <p:par>
                                <p:cTn id="1225" presetID="2" presetClass="exit" presetSubtype="8" fill="hold" grpId="3" nodeType="withEffect">
                                  <p:stCondLst>
                                    <p:cond delay="0"/>
                                  </p:stCondLst>
                                  <p:childTnLst>
                                    <p:anim calcmode="lin" valueType="num">
                                      <p:cBhvr additive="base">
                                        <p:cTn id="1226" dur="3000"/>
                                        <p:tgtEl>
                                          <p:spTgt spid="45"/>
                                        </p:tgtEl>
                                        <p:attrNameLst>
                                          <p:attrName>ppt_x</p:attrName>
                                        </p:attrNameLst>
                                      </p:cBhvr>
                                      <p:tavLst>
                                        <p:tav tm="0">
                                          <p:val>
                                            <p:strVal val="ppt_x"/>
                                          </p:val>
                                        </p:tav>
                                        <p:tav tm="100000">
                                          <p:val>
                                            <p:strVal val="0-ppt_w/2"/>
                                          </p:val>
                                        </p:tav>
                                      </p:tavLst>
                                    </p:anim>
                                    <p:anim calcmode="lin" valueType="num">
                                      <p:cBhvr additive="base">
                                        <p:cTn id="1227" dur="3000"/>
                                        <p:tgtEl>
                                          <p:spTgt spid="45"/>
                                        </p:tgtEl>
                                        <p:attrNameLst>
                                          <p:attrName>ppt_y</p:attrName>
                                        </p:attrNameLst>
                                      </p:cBhvr>
                                      <p:tavLst>
                                        <p:tav tm="0">
                                          <p:val>
                                            <p:strVal val="ppt_y"/>
                                          </p:val>
                                        </p:tav>
                                        <p:tav tm="100000">
                                          <p:val>
                                            <p:strVal val="ppt_y"/>
                                          </p:val>
                                        </p:tav>
                                      </p:tavLst>
                                    </p:anim>
                                    <p:set>
                                      <p:cBhvr>
                                        <p:cTn id="1228" dur="1" fill="hold">
                                          <p:stCondLst>
                                            <p:cond delay="2999"/>
                                          </p:stCondLst>
                                        </p:cTn>
                                        <p:tgtEl>
                                          <p:spTgt spid="45"/>
                                        </p:tgtEl>
                                        <p:attrNameLst>
                                          <p:attrName>style.visibility</p:attrName>
                                        </p:attrNameLst>
                                      </p:cBhvr>
                                      <p:to>
                                        <p:strVal val="hidden"/>
                                      </p:to>
                                    </p:set>
                                  </p:childTnLst>
                                </p:cTn>
                              </p:par>
                              <p:par>
                                <p:cTn id="1229" presetID="2" presetClass="exit" presetSubtype="8" fill="hold" grpId="3" nodeType="withEffect">
                                  <p:stCondLst>
                                    <p:cond delay="0"/>
                                  </p:stCondLst>
                                  <p:childTnLst>
                                    <p:anim calcmode="lin" valueType="num">
                                      <p:cBhvr additive="base">
                                        <p:cTn id="1230" dur="3000"/>
                                        <p:tgtEl>
                                          <p:spTgt spid="46"/>
                                        </p:tgtEl>
                                        <p:attrNameLst>
                                          <p:attrName>ppt_x</p:attrName>
                                        </p:attrNameLst>
                                      </p:cBhvr>
                                      <p:tavLst>
                                        <p:tav tm="0">
                                          <p:val>
                                            <p:strVal val="ppt_x"/>
                                          </p:val>
                                        </p:tav>
                                        <p:tav tm="100000">
                                          <p:val>
                                            <p:strVal val="0-ppt_w/2"/>
                                          </p:val>
                                        </p:tav>
                                      </p:tavLst>
                                    </p:anim>
                                    <p:anim calcmode="lin" valueType="num">
                                      <p:cBhvr additive="base">
                                        <p:cTn id="1231" dur="3000"/>
                                        <p:tgtEl>
                                          <p:spTgt spid="46"/>
                                        </p:tgtEl>
                                        <p:attrNameLst>
                                          <p:attrName>ppt_y</p:attrName>
                                        </p:attrNameLst>
                                      </p:cBhvr>
                                      <p:tavLst>
                                        <p:tav tm="0">
                                          <p:val>
                                            <p:strVal val="ppt_y"/>
                                          </p:val>
                                        </p:tav>
                                        <p:tav tm="100000">
                                          <p:val>
                                            <p:strVal val="ppt_y"/>
                                          </p:val>
                                        </p:tav>
                                      </p:tavLst>
                                    </p:anim>
                                    <p:set>
                                      <p:cBhvr>
                                        <p:cTn id="1232" dur="1" fill="hold">
                                          <p:stCondLst>
                                            <p:cond delay="2999"/>
                                          </p:stCondLst>
                                        </p:cTn>
                                        <p:tgtEl>
                                          <p:spTgt spid="46"/>
                                        </p:tgtEl>
                                        <p:attrNameLst>
                                          <p:attrName>style.visibility</p:attrName>
                                        </p:attrNameLst>
                                      </p:cBhvr>
                                      <p:to>
                                        <p:strVal val="hidden"/>
                                      </p:to>
                                    </p:set>
                                  </p:childTnLst>
                                </p:cTn>
                              </p:par>
                              <p:par>
                                <p:cTn id="1233" presetID="2" presetClass="exit" presetSubtype="8" fill="hold" grpId="3" nodeType="withEffect">
                                  <p:stCondLst>
                                    <p:cond delay="0"/>
                                  </p:stCondLst>
                                  <p:childTnLst>
                                    <p:anim calcmode="lin" valueType="num">
                                      <p:cBhvr additive="base">
                                        <p:cTn id="1234" dur="3000"/>
                                        <p:tgtEl>
                                          <p:spTgt spid="47"/>
                                        </p:tgtEl>
                                        <p:attrNameLst>
                                          <p:attrName>ppt_x</p:attrName>
                                        </p:attrNameLst>
                                      </p:cBhvr>
                                      <p:tavLst>
                                        <p:tav tm="0">
                                          <p:val>
                                            <p:strVal val="ppt_x"/>
                                          </p:val>
                                        </p:tav>
                                        <p:tav tm="100000">
                                          <p:val>
                                            <p:strVal val="0-ppt_w/2"/>
                                          </p:val>
                                        </p:tav>
                                      </p:tavLst>
                                    </p:anim>
                                    <p:anim calcmode="lin" valueType="num">
                                      <p:cBhvr additive="base">
                                        <p:cTn id="1235" dur="3000"/>
                                        <p:tgtEl>
                                          <p:spTgt spid="47"/>
                                        </p:tgtEl>
                                        <p:attrNameLst>
                                          <p:attrName>ppt_y</p:attrName>
                                        </p:attrNameLst>
                                      </p:cBhvr>
                                      <p:tavLst>
                                        <p:tav tm="0">
                                          <p:val>
                                            <p:strVal val="ppt_y"/>
                                          </p:val>
                                        </p:tav>
                                        <p:tav tm="100000">
                                          <p:val>
                                            <p:strVal val="ppt_y"/>
                                          </p:val>
                                        </p:tav>
                                      </p:tavLst>
                                    </p:anim>
                                    <p:set>
                                      <p:cBhvr>
                                        <p:cTn id="1236" dur="1" fill="hold">
                                          <p:stCondLst>
                                            <p:cond delay="2999"/>
                                          </p:stCondLst>
                                        </p:cTn>
                                        <p:tgtEl>
                                          <p:spTgt spid="47"/>
                                        </p:tgtEl>
                                        <p:attrNameLst>
                                          <p:attrName>style.visibility</p:attrName>
                                        </p:attrNameLst>
                                      </p:cBhvr>
                                      <p:to>
                                        <p:strVal val="hidden"/>
                                      </p:to>
                                    </p:set>
                                  </p:childTnLst>
                                </p:cTn>
                              </p:par>
                              <p:par>
                                <p:cTn id="1237" presetID="2" presetClass="exit" presetSubtype="8" fill="hold" grpId="3" nodeType="withEffect">
                                  <p:stCondLst>
                                    <p:cond delay="0"/>
                                  </p:stCondLst>
                                  <p:childTnLst>
                                    <p:anim calcmode="lin" valueType="num">
                                      <p:cBhvr additive="base">
                                        <p:cTn id="1238" dur="3000"/>
                                        <p:tgtEl>
                                          <p:spTgt spid="48"/>
                                        </p:tgtEl>
                                        <p:attrNameLst>
                                          <p:attrName>ppt_x</p:attrName>
                                        </p:attrNameLst>
                                      </p:cBhvr>
                                      <p:tavLst>
                                        <p:tav tm="0">
                                          <p:val>
                                            <p:strVal val="ppt_x"/>
                                          </p:val>
                                        </p:tav>
                                        <p:tav tm="100000">
                                          <p:val>
                                            <p:strVal val="0-ppt_w/2"/>
                                          </p:val>
                                        </p:tav>
                                      </p:tavLst>
                                    </p:anim>
                                    <p:anim calcmode="lin" valueType="num">
                                      <p:cBhvr additive="base">
                                        <p:cTn id="1239" dur="3000"/>
                                        <p:tgtEl>
                                          <p:spTgt spid="48"/>
                                        </p:tgtEl>
                                        <p:attrNameLst>
                                          <p:attrName>ppt_y</p:attrName>
                                        </p:attrNameLst>
                                      </p:cBhvr>
                                      <p:tavLst>
                                        <p:tav tm="0">
                                          <p:val>
                                            <p:strVal val="ppt_y"/>
                                          </p:val>
                                        </p:tav>
                                        <p:tav tm="100000">
                                          <p:val>
                                            <p:strVal val="ppt_y"/>
                                          </p:val>
                                        </p:tav>
                                      </p:tavLst>
                                    </p:anim>
                                    <p:set>
                                      <p:cBhvr>
                                        <p:cTn id="1240" dur="1" fill="hold">
                                          <p:stCondLst>
                                            <p:cond delay="2999"/>
                                          </p:stCondLst>
                                        </p:cTn>
                                        <p:tgtEl>
                                          <p:spTgt spid="48"/>
                                        </p:tgtEl>
                                        <p:attrNameLst>
                                          <p:attrName>style.visibility</p:attrName>
                                        </p:attrNameLst>
                                      </p:cBhvr>
                                      <p:to>
                                        <p:strVal val="hidden"/>
                                      </p:to>
                                    </p:set>
                                  </p:childTnLst>
                                </p:cTn>
                              </p:par>
                              <p:par>
                                <p:cTn id="1241" presetID="2" presetClass="exit" presetSubtype="8" fill="hold" grpId="3" nodeType="withEffect">
                                  <p:stCondLst>
                                    <p:cond delay="0"/>
                                  </p:stCondLst>
                                  <p:childTnLst>
                                    <p:anim calcmode="lin" valueType="num">
                                      <p:cBhvr additive="base">
                                        <p:cTn id="1242" dur="3000"/>
                                        <p:tgtEl>
                                          <p:spTgt spid="49"/>
                                        </p:tgtEl>
                                        <p:attrNameLst>
                                          <p:attrName>ppt_x</p:attrName>
                                        </p:attrNameLst>
                                      </p:cBhvr>
                                      <p:tavLst>
                                        <p:tav tm="0">
                                          <p:val>
                                            <p:strVal val="ppt_x"/>
                                          </p:val>
                                        </p:tav>
                                        <p:tav tm="100000">
                                          <p:val>
                                            <p:strVal val="0-ppt_w/2"/>
                                          </p:val>
                                        </p:tav>
                                      </p:tavLst>
                                    </p:anim>
                                    <p:anim calcmode="lin" valueType="num">
                                      <p:cBhvr additive="base">
                                        <p:cTn id="1243" dur="3000"/>
                                        <p:tgtEl>
                                          <p:spTgt spid="49"/>
                                        </p:tgtEl>
                                        <p:attrNameLst>
                                          <p:attrName>ppt_y</p:attrName>
                                        </p:attrNameLst>
                                      </p:cBhvr>
                                      <p:tavLst>
                                        <p:tav tm="0">
                                          <p:val>
                                            <p:strVal val="ppt_y"/>
                                          </p:val>
                                        </p:tav>
                                        <p:tav tm="100000">
                                          <p:val>
                                            <p:strVal val="ppt_y"/>
                                          </p:val>
                                        </p:tav>
                                      </p:tavLst>
                                    </p:anim>
                                    <p:set>
                                      <p:cBhvr>
                                        <p:cTn id="1244" dur="1" fill="hold">
                                          <p:stCondLst>
                                            <p:cond delay="2999"/>
                                          </p:stCondLst>
                                        </p:cTn>
                                        <p:tgtEl>
                                          <p:spTgt spid="49"/>
                                        </p:tgtEl>
                                        <p:attrNameLst>
                                          <p:attrName>style.visibility</p:attrName>
                                        </p:attrNameLst>
                                      </p:cBhvr>
                                      <p:to>
                                        <p:strVal val="hidden"/>
                                      </p:to>
                                    </p:set>
                                  </p:childTnLst>
                                </p:cTn>
                              </p:par>
                              <p:par>
                                <p:cTn id="1245" presetID="2" presetClass="exit" presetSubtype="8" fill="hold" grpId="3" nodeType="withEffect">
                                  <p:stCondLst>
                                    <p:cond delay="0"/>
                                  </p:stCondLst>
                                  <p:childTnLst>
                                    <p:anim calcmode="lin" valueType="num">
                                      <p:cBhvr additive="base">
                                        <p:cTn id="1246" dur="3000"/>
                                        <p:tgtEl>
                                          <p:spTgt spid="50"/>
                                        </p:tgtEl>
                                        <p:attrNameLst>
                                          <p:attrName>ppt_x</p:attrName>
                                        </p:attrNameLst>
                                      </p:cBhvr>
                                      <p:tavLst>
                                        <p:tav tm="0">
                                          <p:val>
                                            <p:strVal val="ppt_x"/>
                                          </p:val>
                                        </p:tav>
                                        <p:tav tm="100000">
                                          <p:val>
                                            <p:strVal val="0-ppt_w/2"/>
                                          </p:val>
                                        </p:tav>
                                      </p:tavLst>
                                    </p:anim>
                                    <p:anim calcmode="lin" valueType="num">
                                      <p:cBhvr additive="base">
                                        <p:cTn id="1247" dur="3000"/>
                                        <p:tgtEl>
                                          <p:spTgt spid="50"/>
                                        </p:tgtEl>
                                        <p:attrNameLst>
                                          <p:attrName>ppt_y</p:attrName>
                                        </p:attrNameLst>
                                      </p:cBhvr>
                                      <p:tavLst>
                                        <p:tav tm="0">
                                          <p:val>
                                            <p:strVal val="ppt_y"/>
                                          </p:val>
                                        </p:tav>
                                        <p:tav tm="100000">
                                          <p:val>
                                            <p:strVal val="ppt_y"/>
                                          </p:val>
                                        </p:tav>
                                      </p:tavLst>
                                    </p:anim>
                                    <p:set>
                                      <p:cBhvr>
                                        <p:cTn id="1248" dur="1" fill="hold">
                                          <p:stCondLst>
                                            <p:cond delay="2999"/>
                                          </p:stCondLst>
                                        </p:cTn>
                                        <p:tgtEl>
                                          <p:spTgt spid="50"/>
                                        </p:tgtEl>
                                        <p:attrNameLst>
                                          <p:attrName>style.visibility</p:attrName>
                                        </p:attrNameLst>
                                      </p:cBhvr>
                                      <p:to>
                                        <p:strVal val="hidden"/>
                                      </p:to>
                                    </p:set>
                                  </p:childTnLst>
                                </p:cTn>
                              </p:par>
                              <p:par>
                                <p:cTn id="1249" presetID="2" presetClass="exit" presetSubtype="8" fill="hold" grpId="3" nodeType="withEffect">
                                  <p:stCondLst>
                                    <p:cond delay="0"/>
                                  </p:stCondLst>
                                  <p:childTnLst>
                                    <p:anim calcmode="lin" valueType="num">
                                      <p:cBhvr additive="base">
                                        <p:cTn id="1250" dur="3000"/>
                                        <p:tgtEl>
                                          <p:spTgt spid="51"/>
                                        </p:tgtEl>
                                        <p:attrNameLst>
                                          <p:attrName>ppt_x</p:attrName>
                                        </p:attrNameLst>
                                      </p:cBhvr>
                                      <p:tavLst>
                                        <p:tav tm="0">
                                          <p:val>
                                            <p:strVal val="ppt_x"/>
                                          </p:val>
                                        </p:tav>
                                        <p:tav tm="100000">
                                          <p:val>
                                            <p:strVal val="0-ppt_w/2"/>
                                          </p:val>
                                        </p:tav>
                                      </p:tavLst>
                                    </p:anim>
                                    <p:anim calcmode="lin" valueType="num">
                                      <p:cBhvr additive="base">
                                        <p:cTn id="1251" dur="3000"/>
                                        <p:tgtEl>
                                          <p:spTgt spid="51"/>
                                        </p:tgtEl>
                                        <p:attrNameLst>
                                          <p:attrName>ppt_y</p:attrName>
                                        </p:attrNameLst>
                                      </p:cBhvr>
                                      <p:tavLst>
                                        <p:tav tm="0">
                                          <p:val>
                                            <p:strVal val="ppt_y"/>
                                          </p:val>
                                        </p:tav>
                                        <p:tav tm="100000">
                                          <p:val>
                                            <p:strVal val="ppt_y"/>
                                          </p:val>
                                        </p:tav>
                                      </p:tavLst>
                                    </p:anim>
                                    <p:set>
                                      <p:cBhvr>
                                        <p:cTn id="1252" dur="1" fill="hold">
                                          <p:stCondLst>
                                            <p:cond delay="2999"/>
                                          </p:stCondLst>
                                        </p:cTn>
                                        <p:tgtEl>
                                          <p:spTgt spid="51"/>
                                        </p:tgtEl>
                                        <p:attrNameLst>
                                          <p:attrName>style.visibility</p:attrName>
                                        </p:attrNameLst>
                                      </p:cBhvr>
                                      <p:to>
                                        <p:strVal val="hidden"/>
                                      </p:to>
                                    </p:set>
                                  </p:childTnLst>
                                </p:cTn>
                              </p:par>
                              <p:par>
                                <p:cTn id="1253" presetID="2" presetClass="exit" presetSubtype="8" fill="hold" grpId="3" nodeType="withEffect">
                                  <p:stCondLst>
                                    <p:cond delay="0"/>
                                  </p:stCondLst>
                                  <p:childTnLst>
                                    <p:anim calcmode="lin" valueType="num">
                                      <p:cBhvr additive="base">
                                        <p:cTn id="1254" dur="3000"/>
                                        <p:tgtEl>
                                          <p:spTgt spid="52"/>
                                        </p:tgtEl>
                                        <p:attrNameLst>
                                          <p:attrName>ppt_x</p:attrName>
                                        </p:attrNameLst>
                                      </p:cBhvr>
                                      <p:tavLst>
                                        <p:tav tm="0">
                                          <p:val>
                                            <p:strVal val="ppt_x"/>
                                          </p:val>
                                        </p:tav>
                                        <p:tav tm="100000">
                                          <p:val>
                                            <p:strVal val="0-ppt_w/2"/>
                                          </p:val>
                                        </p:tav>
                                      </p:tavLst>
                                    </p:anim>
                                    <p:anim calcmode="lin" valueType="num">
                                      <p:cBhvr additive="base">
                                        <p:cTn id="1255" dur="3000"/>
                                        <p:tgtEl>
                                          <p:spTgt spid="52"/>
                                        </p:tgtEl>
                                        <p:attrNameLst>
                                          <p:attrName>ppt_y</p:attrName>
                                        </p:attrNameLst>
                                      </p:cBhvr>
                                      <p:tavLst>
                                        <p:tav tm="0">
                                          <p:val>
                                            <p:strVal val="ppt_y"/>
                                          </p:val>
                                        </p:tav>
                                        <p:tav tm="100000">
                                          <p:val>
                                            <p:strVal val="ppt_y"/>
                                          </p:val>
                                        </p:tav>
                                      </p:tavLst>
                                    </p:anim>
                                    <p:set>
                                      <p:cBhvr>
                                        <p:cTn id="1256" dur="1" fill="hold">
                                          <p:stCondLst>
                                            <p:cond delay="2999"/>
                                          </p:stCondLst>
                                        </p:cTn>
                                        <p:tgtEl>
                                          <p:spTgt spid="52"/>
                                        </p:tgtEl>
                                        <p:attrNameLst>
                                          <p:attrName>style.visibility</p:attrName>
                                        </p:attrNameLst>
                                      </p:cBhvr>
                                      <p:to>
                                        <p:strVal val="hidden"/>
                                      </p:to>
                                    </p:set>
                                  </p:childTnLst>
                                </p:cTn>
                              </p:par>
                              <p:par>
                                <p:cTn id="1257" presetID="2" presetClass="exit" presetSubtype="8" fill="hold" grpId="3" nodeType="withEffect">
                                  <p:stCondLst>
                                    <p:cond delay="0"/>
                                  </p:stCondLst>
                                  <p:childTnLst>
                                    <p:anim calcmode="lin" valueType="num">
                                      <p:cBhvr additive="base">
                                        <p:cTn id="1258" dur="3000"/>
                                        <p:tgtEl>
                                          <p:spTgt spid="77"/>
                                        </p:tgtEl>
                                        <p:attrNameLst>
                                          <p:attrName>ppt_x</p:attrName>
                                        </p:attrNameLst>
                                      </p:cBhvr>
                                      <p:tavLst>
                                        <p:tav tm="0">
                                          <p:val>
                                            <p:strVal val="ppt_x"/>
                                          </p:val>
                                        </p:tav>
                                        <p:tav tm="100000">
                                          <p:val>
                                            <p:strVal val="0-ppt_w/2"/>
                                          </p:val>
                                        </p:tav>
                                      </p:tavLst>
                                    </p:anim>
                                    <p:anim calcmode="lin" valueType="num">
                                      <p:cBhvr additive="base">
                                        <p:cTn id="1259" dur="3000"/>
                                        <p:tgtEl>
                                          <p:spTgt spid="77"/>
                                        </p:tgtEl>
                                        <p:attrNameLst>
                                          <p:attrName>ppt_y</p:attrName>
                                        </p:attrNameLst>
                                      </p:cBhvr>
                                      <p:tavLst>
                                        <p:tav tm="0">
                                          <p:val>
                                            <p:strVal val="ppt_y"/>
                                          </p:val>
                                        </p:tav>
                                        <p:tav tm="100000">
                                          <p:val>
                                            <p:strVal val="ppt_y"/>
                                          </p:val>
                                        </p:tav>
                                      </p:tavLst>
                                    </p:anim>
                                    <p:set>
                                      <p:cBhvr>
                                        <p:cTn id="1260" dur="1" fill="hold">
                                          <p:stCondLst>
                                            <p:cond delay="2999"/>
                                          </p:stCondLst>
                                        </p:cTn>
                                        <p:tgtEl>
                                          <p:spTgt spid="77"/>
                                        </p:tgtEl>
                                        <p:attrNameLst>
                                          <p:attrName>style.visibility</p:attrName>
                                        </p:attrNameLst>
                                      </p:cBhvr>
                                      <p:to>
                                        <p:strVal val="hidden"/>
                                      </p:to>
                                    </p:set>
                                  </p:childTnLst>
                                </p:cTn>
                              </p:par>
                              <p:par>
                                <p:cTn id="1261" presetID="2" presetClass="exit" presetSubtype="8" fill="hold" grpId="3" nodeType="withEffect">
                                  <p:stCondLst>
                                    <p:cond delay="0"/>
                                  </p:stCondLst>
                                  <p:childTnLst>
                                    <p:anim calcmode="lin" valueType="num">
                                      <p:cBhvr additive="base">
                                        <p:cTn id="1262" dur="3000"/>
                                        <p:tgtEl>
                                          <p:spTgt spid="78"/>
                                        </p:tgtEl>
                                        <p:attrNameLst>
                                          <p:attrName>ppt_x</p:attrName>
                                        </p:attrNameLst>
                                      </p:cBhvr>
                                      <p:tavLst>
                                        <p:tav tm="0">
                                          <p:val>
                                            <p:strVal val="ppt_x"/>
                                          </p:val>
                                        </p:tav>
                                        <p:tav tm="100000">
                                          <p:val>
                                            <p:strVal val="0-ppt_w/2"/>
                                          </p:val>
                                        </p:tav>
                                      </p:tavLst>
                                    </p:anim>
                                    <p:anim calcmode="lin" valueType="num">
                                      <p:cBhvr additive="base">
                                        <p:cTn id="1263" dur="3000"/>
                                        <p:tgtEl>
                                          <p:spTgt spid="78"/>
                                        </p:tgtEl>
                                        <p:attrNameLst>
                                          <p:attrName>ppt_y</p:attrName>
                                        </p:attrNameLst>
                                      </p:cBhvr>
                                      <p:tavLst>
                                        <p:tav tm="0">
                                          <p:val>
                                            <p:strVal val="ppt_y"/>
                                          </p:val>
                                        </p:tav>
                                        <p:tav tm="100000">
                                          <p:val>
                                            <p:strVal val="ppt_y"/>
                                          </p:val>
                                        </p:tav>
                                      </p:tavLst>
                                    </p:anim>
                                    <p:set>
                                      <p:cBhvr>
                                        <p:cTn id="1264" dur="1" fill="hold">
                                          <p:stCondLst>
                                            <p:cond delay="2999"/>
                                          </p:stCondLst>
                                        </p:cTn>
                                        <p:tgtEl>
                                          <p:spTgt spid="78"/>
                                        </p:tgtEl>
                                        <p:attrNameLst>
                                          <p:attrName>style.visibility</p:attrName>
                                        </p:attrNameLst>
                                      </p:cBhvr>
                                      <p:to>
                                        <p:strVal val="hidden"/>
                                      </p:to>
                                    </p:set>
                                  </p:childTnLst>
                                </p:cTn>
                              </p:par>
                              <p:par>
                                <p:cTn id="1265" presetID="2" presetClass="exit" presetSubtype="8" fill="hold" grpId="3" nodeType="withEffect">
                                  <p:stCondLst>
                                    <p:cond delay="0"/>
                                  </p:stCondLst>
                                  <p:childTnLst>
                                    <p:anim calcmode="lin" valueType="num">
                                      <p:cBhvr additive="base">
                                        <p:cTn id="1266" dur="3000"/>
                                        <p:tgtEl>
                                          <p:spTgt spid="79"/>
                                        </p:tgtEl>
                                        <p:attrNameLst>
                                          <p:attrName>ppt_x</p:attrName>
                                        </p:attrNameLst>
                                      </p:cBhvr>
                                      <p:tavLst>
                                        <p:tav tm="0">
                                          <p:val>
                                            <p:strVal val="ppt_x"/>
                                          </p:val>
                                        </p:tav>
                                        <p:tav tm="100000">
                                          <p:val>
                                            <p:strVal val="0-ppt_w/2"/>
                                          </p:val>
                                        </p:tav>
                                      </p:tavLst>
                                    </p:anim>
                                    <p:anim calcmode="lin" valueType="num">
                                      <p:cBhvr additive="base">
                                        <p:cTn id="1267" dur="3000"/>
                                        <p:tgtEl>
                                          <p:spTgt spid="79"/>
                                        </p:tgtEl>
                                        <p:attrNameLst>
                                          <p:attrName>ppt_y</p:attrName>
                                        </p:attrNameLst>
                                      </p:cBhvr>
                                      <p:tavLst>
                                        <p:tav tm="0">
                                          <p:val>
                                            <p:strVal val="ppt_y"/>
                                          </p:val>
                                        </p:tav>
                                        <p:tav tm="100000">
                                          <p:val>
                                            <p:strVal val="ppt_y"/>
                                          </p:val>
                                        </p:tav>
                                      </p:tavLst>
                                    </p:anim>
                                    <p:set>
                                      <p:cBhvr>
                                        <p:cTn id="1268" dur="1" fill="hold">
                                          <p:stCondLst>
                                            <p:cond delay="2999"/>
                                          </p:stCondLst>
                                        </p:cTn>
                                        <p:tgtEl>
                                          <p:spTgt spid="79"/>
                                        </p:tgtEl>
                                        <p:attrNameLst>
                                          <p:attrName>style.visibility</p:attrName>
                                        </p:attrNameLst>
                                      </p:cBhvr>
                                      <p:to>
                                        <p:strVal val="hidden"/>
                                      </p:to>
                                    </p:set>
                                  </p:childTnLst>
                                </p:cTn>
                              </p:par>
                              <p:par>
                                <p:cTn id="1269" presetID="2" presetClass="exit" presetSubtype="8" fill="hold" grpId="3" nodeType="withEffect">
                                  <p:stCondLst>
                                    <p:cond delay="0"/>
                                  </p:stCondLst>
                                  <p:childTnLst>
                                    <p:anim calcmode="lin" valueType="num">
                                      <p:cBhvr additive="base">
                                        <p:cTn id="1270" dur="3000"/>
                                        <p:tgtEl>
                                          <p:spTgt spid="80"/>
                                        </p:tgtEl>
                                        <p:attrNameLst>
                                          <p:attrName>ppt_x</p:attrName>
                                        </p:attrNameLst>
                                      </p:cBhvr>
                                      <p:tavLst>
                                        <p:tav tm="0">
                                          <p:val>
                                            <p:strVal val="ppt_x"/>
                                          </p:val>
                                        </p:tav>
                                        <p:tav tm="100000">
                                          <p:val>
                                            <p:strVal val="0-ppt_w/2"/>
                                          </p:val>
                                        </p:tav>
                                      </p:tavLst>
                                    </p:anim>
                                    <p:anim calcmode="lin" valueType="num">
                                      <p:cBhvr additive="base">
                                        <p:cTn id="1271" dur="3000"/>
                                        <p:tgtEl>
                                          <p:spTgt spid="80"/>
                                        </p:tgtEl>
                                        <p:attrNameLst>
                                          <p:attrName>ppt_y</p:attrName>
                                        </p:attrNameLst>
                                      </p:cBhvr>
                                      <p:tavLst>
                                        <p:tav tm="0">
                                          <p:val>
                                            <p:strVal val="ppt_y"/>
                                          </p:val>
                                        </p:tav>
                                        <p:tav tm="100000">
                                          <p:val>
                                            <p:strVal val="ppt_y"/>
                                          </p:val>
                                        </p:tav>
                                      </p:tavLst>
                                    </p:anim>
                                    <p:set>
                                      <p:cBhvr>
                                        <p:cTn id="1272" dur="1" fill="hold">
                                          <p:stCondLst>
                                            <p:cond delay="2999"/>
                                          </p:stCondLst>
                                        </p:cTn>
                                        <p:tgtEl>
                                          <p:spTgt spid="80"/>
                                        </p:tgtEl>
                                        <p:attrNameLst>
                                          <p:attrName>style.visibility</p:attrName>
                                        </p:attrNameLst>
                                      </p:cBhvr>
                                      <p:to>
                                        <p:strVal val="hidden"/>
                                      </p:to>
                                    </p:set>
                                  </p:childTnLst>
                                </p:cTn>
                              </p:par>
                              <p:par>
                                <p:cTn id="1273" presetID="2" presetClass="exit" presetSubtype="8" fill="hold" grpId="3" nodeType="withEffect">
                                  <p:stCondLst>
                                    <p:cond delay="0"/>
                                  </p:stCondLst>
                                  <p:childTnLst>
                                    <p:anim calcmode="lin" valueType="num">
                                      <p:cBhvr additive="base">
                                        <p:cTn id="1274" dur="3000"/>
                                        <p:tgtEl>
                                          <p:spTgt spid="81"/>
                                        </p:tgtEl>
                                        <p:attrNameLst>
                                          <p:attrName>ppt_x</p:attrName>
                                        </p:attrNameLst>
                                      </p:cBhvr>
                                      <p:tavLst>
                                        <p:tav tm="0">
                                          <p:val>
                                            <p:strVal val="ppt_x"/>
                                          </p:val>
                                        </p:tav>
                                        <p:tav tm="100000">
                                          <p:val>
                                            <p:strVal val="0-ppt_w/2"/>
                                          </p:val>
                                        </p:tav>
                                      </p:tavLst>
                                    </p:anim>
                                    <p:anim calcmode="lin" valueType="num">
                                      <p:cBhvr additive="base">
                                        <p:cTn id="1275" dur="3000"/>
                                        <p:tgtEl>
                                          <p:spTgt spid="81"/>
                                        </p:tgtEl>
                                        <p:attrNameLst>
                                          <p:attrName>ppt_y</p:attrName>
                                        </p:attrNameLst>
                                      </p:cBhvr>
                                      <p:tavLst>
                                        <p:tav tm="0">
                                          <p:val>
                                            <p:strVal val="ppt_y"/>
                                          </p:val>
                                        </p:tav>
                                        <p:tav tm="100000">
                                          <p:val>
                                            <p:strVal val="ppt_y"/>
                                          </p:val>
                                        </p:tav>
                                      </p:tavLst>
                                    </p:anim>
                                    <p:set>
                                      <p:cBhvr>
                                        <p:cTn id="1276" dur="1" fill="hold">
                                          <p:stCondLst>
                                            <p:cond delay="2999"/>
                                          </p:stCondLst>
                                        </p:cTn>
                                        <p:tgtEl>
                                          <p:spTgt spid="81"/>
                                        </p:tgtEl>
                                        <p:attrNameLst>
                                          <p:attrName>style.visibility</p:attrName>
                                        </p:attrNameLst>
                                      </p:cBhvr>
                                      <p:to>
                                        <p:strVal val="hidden"/>
                                      </p:to>
                                    </p:set>
                                  </p:childTnLst>
                                </p:cTn>
                              </p:par>
                              <p:par>
                                <p:cTn id="1277" presetID="2" presetClass="exit" presetSubtype="8" fill="hold" grpId="3" nodeType="withEffect">
                                  <p:stCondLst>
                                    <p:cond delay="0"/>
                                  </p:stCondLst>
                                  <p:childTnLst>
                                    <p:anim calcmode="lin" valueType="num">
                                      <p:cBhvr additive="base">
                                        <p:cTn id="1278" dur="3000"/>
                                        <p:tgtEl>
                                          <p:spTgt spid="82"/>
                                        </p:tgtEl>
                                        <p:attrNameLst>
                                          <p:attrName>ppt_x</p:attrName>
                                        </p:attrNameLst>
                                      </p:cBhvr>
                                      <p:tavLst>
                                        <p:tav tm="0">
                                          <p:val>
                                            <p:strVal val="ppt_x"/>
                                          </p:val>
                                        </p:tav>
                                        <p:tav tm="100000">
                                          <p:val>
                                            <p:strVal val="0-ppt_w/2"/>
                                          </p:val>
                                        </p:tav>
                                      </p:tavLst>
                                    </p:anim>
                                    <p:anim calcmode="lin" valueType="num">
                                      <p:cBhvr additive="base">
                                        <p:cTn id="1279" dur="3000"/>
                                        <p:tgtEl>
                                          <p:spTgt spid="82"/>
                                        </p:tgtEl>
                                        <p:attrNameLst>
                                          <p:attrName>ppt_y</p:attrName>
                                        </p:attrNameLst>
                                      </p:cBhvr>
                                      <p:tavLst>
                                        <p:tav tm="0">
                                          <p:val>
                                            <p:strVal val="ppt_y"/>
                                          </p:val>
                                        </p:tav>
                                        <p:tav tm="100000">
                                          <p:val>
                                            <p:strVal val="ppt_y"/>
                                          </p:val>
                                        </p:tav>
                                      </p:tavLst>
                                    </p:anim>
                                    <p:set>
                                      <p:cBhvr>
                                        <p:cTn id="1280" dur="1" fill="hold">
                                          <p:stCondLst>
                                            <p:cond delay="2999"/>
                                          </p:stCondLst>
                                        </p:cTn>
                                        <p:tgtEl>
                                          <p:spTgt spid="82"/>
                                        </p:tgtEl>
                                        <p:attrNameLst>
                                          <p:attrName>style.visibility</p:attrName>
                                        </p:attrNameLst>
                                      </p:cBhvr>
                                      <p:to>
                                        <p:strVal val="hidden"/>
                                      </p:to>
                                    </p:set>
                                  </p:childTnLst>
                                </p:cTn>
                              </p:par>
                              <p:par>
                                <p:cTn id="1281" presetID="2" presetClass="exit" presetSubtype="8" fill="hold" grpId="3" nodeType="withEffect">
                                  <p:stCondLst>
                                    <p:cond delay="0"/>
                                  </p:stCondLst>
                                  <p:childTnLst>
                                    <p:anim calcmode="lin" valueType="num">
                                      <p:cBhvr additive="base">
                                        <p:cTn id="1282" dur="3000"/>
                                        <p:tgtEl>
                                          <p:spTgt spid="83"/>
                                        </p:tgtEl>
                                        <p:attrNameLst>
                                          <p:attrName>ppt_x</p:attrName>
                                        </p:attrNameLst>
                                      </p:cBhvr>
                                      <p:tavLst>
                                        <p:tav tm="0">
                                          <p:val>
                                            <p:strVal val="ppt_x"/>
                                          </p:val>
                                        </p:tav>
                                        <p:tav tm="100000">
                                          <p:val>
                                            <p:strVal val="0-ppt_w/2"/>
                                          </p:val>
                                        </p:tav>
                                      </p:tavLst>
                                    </p:anim>
                                    <p:anim calcmode="lin" valueType="num">
                                      <p:cBhvr additive="base">
                                        <p:cTn id="1283" dur="3000"/>
                                        <p:tgtEl>
                                          <p:spTgt spid="83"/>
                                        </p:tgtEl>
                                        <p:attrNameLst>
                                          <p:attrName>ppt_y</p:attrName>
                                        </p:attrNameLst>
                                      </p:cBhvr>
                                      <p:tavLst>
                                        <p:tav tm="0">
                                          <p:val>
                                            <p:strVal val="ppt_y"/>
                                          </p:val>
                                        </p:tav>
                                        <p:tav tm="100000">
                                          <p:val>
                                            <p:strVal val="ppt_y"/>
                                          </p:val>
                                        </p:tav>
                                      </p:tavLst>
                                    </p:anim>
                                    <p:set>
                                      <p:cBhvr>
                                        <p:cTn id="1284" dur="1" fill="hold">
                                          <p:stCondLst>
                                            <p:cond delay="2999"/>
                                          </p:stCondLst>
                                        </p:cTn>
                                        <p:tgtEl>
                                          <p:spTgt spid="83"/>
                                        </p:tgtEl>
                                        <p:attrNameLst>
                                          <p:attrName>style.visibility</p:attrName>
                                        </p:attrNameLst>
                                      </p:cBhvr>
                                      <p:to>
                                        <p:strVal val="hidden"/>
                                      </p:to>
                                    </p:set>
                                  </p:childTnLst>
                                </p:cTn>
                              </p:par>
                              <p:par>
                                <p:cTn id="1285" presetID="2" presetClass="exit" presetSubtype="8" fill="hold" grpId="3" nodeType="withEffect">
                                  <p:stCondLst>
                                    <p:cond delay="0"/>
                                  </p:stCondLst>
                                  <p:childTnLst>
                                    <p:anim calcmode="lin" valueType="num">
                                      <p:cBhvr additive="base">
                                        <p:cTn id="1286" dur="3000"/>
                                        <p:tgtEl>
                                          <p:spTgt spid="84"/>
                                        </p:tgtEl>
                                        <p:attrNameLst>
                                          <p:attrName>ppt_x</p:attrName>
                                        </p:attrNameLst>
                                      </p:cBhvr>
                                      <p:tavLst>
                                        <p:tav tm="0">
                                          <p:val>
                                            <p:strVal val="ppt_x"/>
                                          </p:val>
                                        </p:tav>
                                        <p:tav tm="100000">
                                          <p:val>
                                            <p:strVal val="0-ppt_w/2"/>
                                          </p:val>
                                        </p:tav>
                                      </p:tavLst>
                                    </p:anim>
                                    <p:anim calcmode="lin" valueType="num">
                                      <p:cBhvr additive="base">
                                        <p:cTn id="1287" dur="3000"/>
                                        <p:tgtEl>
                                          <p:spTgt spid="84"/>
                                        </p:tgtEl>
                                        <p:attrNameLst>
                                          <p:attrName>ppt_y</p:attrName>
                                        </p:attrNameLst>
                                      </p:cBhvr>
                                      <p:tavLst>
                                        <p:tav tm="0">
                                          <p:val>
                                            <p:strVal val="ppt_y"/>
                                          </p:val>
                                        </p:tav>
                                        <p:tav tm="100000">
                                          <p:val>
                                            <p:strVal val="ppt_y"/>
                                          </p:val>
                                        </p:tav>
                                      </p:tavLst>
                                    </p:anim>
                                    <p:set>
                                      <p:cBhvr>
                                        <p:cTn id="1288" dur="1" fill="hold">
                                          <p:stCondLst>
                                            <p:cond delay="2999"/>
                                          </p:stCondLst>
                                        </p:cTn>
                                        <p:tgtEl>
                                          <p:spTgt spid="84"/>
                                        </p:tgtEl>
                                        <p:attrNameLst>
                                          <p:attrName>style.visibility</p:attrName>
                                        </p:attrNameLst>
                                      </p:cBhvr>
                                      <p:to>
                                        <p:strVal val="hidden"/>
                                      </p:to>
                                    </p:set>
                                  </p:childTnLst>
                                </p:cTn>
                              </p:par>
                              <p:par>
                                <p:cTn id="1289" presetID="2" presetClass="exit" presetSubtype="8" fill="hold" grpId="3" nodeType="withEffect">
                                  <p:stCondLst>
                                    <p:cond delay="0"/>
                                  </p:stCondLst>
                                  <p:childTnLst>
                                    <p:anim calcmode="lin" valueType="num">
                                      <p:cBhvr additive="base">
                                        <p:cTn id="1290" dur="3000"/>
                                        <p:tgtEl>
                                          <p:spTgt spid="85"/>
                                        </p:tgtEl>
                                        <p:attrNameLst>
                                          <p:attrName>ppt_x</p:attrName>
                                        </p:attrNameLst>
                                      </p:cBhvr>
                                      <p:tavLst>
                                        <p:tav tm="0">
                                          <p:val>
                                            <p:strVal val="ppt_x"/>
                                          </p:val>
                                        </p:tav>
                                        <p:tav tm="100000">
                                          <p:val>
                                            <p:strVal val="0-ppt_w/2"/>
                                          </p:val>
                                        </p:tav>
                                      </p:tavLst>
                                    </p:anim>
                                    <p:anim calcmode="lin" valueType="num">
                                      <p:cBhvr additive="base">
                                        <p:cTn id="1291" dur="3000"/>
                                        <p:tgtEl>
                                          <p:spTgt spid="85"/>
                                        </p:tgtEl>
                                        <p:attrNameLst>
                                          <p:attrName>ppt_y</p:attrName>
                                        </p:attrNameLst>
                                      </p:cBhvr>
                                      <p:tavLst>
                                        <p:tav tm="0">
                                          <p:val>
                                            <p:strVal val="ppt_y"/>
                                          </p:val>
                                        </p:tav>
                                        <p:tav tm="100000">
                                          <p:val>
                                            <p:strVal val="ppt_y"/>
                                          </p:val>
                                        </p:tav>
                                      </p:tavLst>
                                    </p:anim>
                                    <p:set>
                                      <p:cBhvr>
                                        <p:cTn id="1292" dur="1" fill="hold">
                                          <p:stCondLst>
                                            <p:cond delay="2999"/>
                                          </p:stCondLst>
                                        </p:cTn>
                                        <p:tgtEl>
                                          <p:spTgt spid="85"/>
                                        </p:tgtEl>
                                        <p:attrNameLst>
                                          <p:attrName>style.visibility</p:attrName>
                                        </p:attrNameLst>
                                      </p:cBhvr>
                                      <p:to>
                                        <p:strVal val="hidden"/>
                                      </p:to>
                                    </p:set>
                                  </p:childTnLst>
                                </p:cTn>
                              </p:par>
                              <p:par>
                                <p:cTn id="1293" presetID="2" presetClass="exit" presetSubtype="8" fill="hold" grpId="3" nodeType="withEffect">
                                  <p:stCondLst>
                                    <p:cond delay="0"/>
                                  </p:stCondLst>
                                  <p:childTnLst>
                                    <p:anim calcmode="lin" valueType="num">
                                      <p:cBhvr additive="base">
                                        <p:cTn id="1294" dur="3000"/>
                                        <p:tgtEl>
                                          <p:spTgt spid="86"/>
                                        </p:tgtEl>
                                        <p:attrNameLst>
                                          <p:attrName>ppt_x</p:attrName>
                                        </p:attrNameLst>
                                      </p:cBhvr>
                                      <p:tavLst>
                                        <p:tav tm="0">
                                          <p:val>
                                            <p:strVal val="ppt_x"/>
                                          </p:val>
                                        </p:tav>
                                        <p:tav tm="100000">
                                          <p:val>
                                            <p:strVal val="0-ppt_w/2"/>
                                          </p:val>
                                        </p:tav>
                                      </p:tavLst>
                                    </p:anim>
                                    <p:anim calcmode="lin" valueType="num">
                                      <p:cBhvr additive="base">
                                        <p:cTn id="1295" dur="3000"/>
                                        <p:tgtEl>
                                          <p:spTgt spid="86"/>
                                        </p:tgtEl>
                                        <p:attrNameLst>
                                          <p:attrName>ppt_y</p:attrName>
                                        </p:attrNameLst>
                                      </p:cBhvr>
                                      <p:tavLst>
                                        <p:tav tm="0">
                                          <p:val>
                                            <p:strVal val="ppt_y"/>
                                          </p:val>
                                        </p:tav>
                                        <p:tav tm="100000">
                                          <p:val>
                                            <p:strVal val="ppt_y"/>
                                          </p:val>
                                        </p:tav>
                                      </p:tavLst>
                                    </p:anim>
                                    <p:set>
                                      <p:cBhvr>
                                        <p:cTn id="1296" dur="1" fill="hold">
                                          <p:stCondLst>
                                            <p:cond delay="2999"/>
                                          </p:stCondLst>
                                        </p:cTn>
                                        <p:tgtEl>
                                          <p:spTgt spid="86"/>
                                        </p:tgtEl>
                                        <p:attrNameLst>
                                          <p:attrName>style.visibility</p:attrName>
                                        </p:attrNameLst>
                                      </p:cBhvr>
                                      <p:to>
                                        <p:strVal val="hidden"/>
                                      </p:to>
                                    </p:set>
                                  </p:childTnLst>
                                </p:cTn>
                              </p:par>
                              <p:par>
                                <p:cTn id="1297" presetID="2" presetClass="exit" presetSubtype="8" fill="hold" grpId="3" nodeType="withEffect">
                                  <p:stCondLst>
                                    <p:cond delay="0"/>
                                  </p:stCondLst>
                                  <p:childTnLst>
                                    <p:anim calcmode="lin" valueType="num">
                                      <p:cBhvr additive="base">
                                        <p:cTn id="1298" dur="3000"/>
                                        <p:tgtEl>
                                          <p:spTgt spid="87"/>
                                        </p:tgtEl>
                                        <p:attrNameLst>
                                          <p:attrName>ppt_x</p:attrName>
                                        </p:attrNameLst>
                                      </p:cBhvr>
                                      <p:tavLst>
                                        <p:tav tm="0">
                                          <p:val>
                                            <p:strVal val="ppt_x"/>
                                          </p:val>
                                        </p:tav>
                                        <p:tav tm="100000">
                                          <p:val>
                                            <p:strVal val="0-ppt_w/2"/>
                                          </p:val>
                                        </p:tav>
                                      </p:tavLst>
                                    </p:anim>
                                    <p:anim calcmode="lin" valueType="num">
                                      <p:cBhvr additive="base">
                                        <p:cTn id="1299" dur="3000"/>
                                        <p:tgtEl>
                                          <p:spTgt spid="87"/>
                                        </p:tgtEl>
                                        <p:attrNameLst>
                                          <p:attrName>ppt_y</p:attrName>
                                        </p:attrNameLst>
                                      </p:cBhvr>
                                      <p:tavLst>
                                        <p:tav tm="0">
                                          <p:val>
                                            <p:strVal val="ppt_y"/>
                                          </p:val>
                                        </p:tav>
                                        <p:tav tm="100000">
                                          <p:val>
                                            <p:strVal val="ppt_y"/>
                                          </p:val>
                                        </p:tav>
                                      </p:tavLst>
                                    </p:anim>
                                    <p:set>
                                      <p:cBhvr>
                                        <p:cTn id="1300" dur="1" fill="hold">
                                          <p:stCondLst>
                                            <p:cond delay="2999"/>
                                          </p:stCondLst>
                                        </p:cTn>
                                        <p:tgtEl>
                                          <p:spTgt spid="87"/>
                                        </p:tgtEl>
                                        <p:attrNameLst>
                                          <p:attrName>style.visibility</p:attrName>
                                        </p:attrNameLst>
                                      </p:cBhvr>
                                      <p:to>
                                        <p:strVal val="hidden"/>
                                      </p:to>
                                    </p:set>
                                  </p:childTnLst>
                                </p:cTn>
                              </p:par>
                              <p:par>
                                <p:cTn id="1301" presetID="2" presetClass="exit" presetSubtype="8" fill="hold" grpId="3" nodeType="withEffect">
                                  <p:stCondLst>
                                    <p:cond delay="0"/>
                                  </p:stCondLst>
                                  <p:childTnLst>
                                    <p:anim calcmode="lin" valueType="num">
                                      <p:cBhvr additive="base">
                                        <p:cTn id="1302" dur="3000"/>
                                        <p:tgtEl>
                                          <p:spTgt spid="88"/>
                                        </p:tgtEl>
                                        <p:attrNameLst>
                                          <p:attrName>ppt_x</p:attrName>
                                        </p:attrNameLst>
                                      </p:cBhvr>
                                      <p:tavLst>
                                        <p:tav tm="0">
                                          <p:val>
                                            <p:strVal val="ppt_x"/>
                                          </p:val>
                                        </p:tav>
                                        <p:tav tm="100000">
                                          <p:val>
                                            <p:strVal val="0-ppt_w/2"/>
                                          </p:val>
                                        </p:tav>
                                      </p:tavLst>
                                    </p:anim>
                                    <p:anim calcmode="lin" valueType="num">
                                      <p:cBhvr additive="base">
                                        <p:cTn id="1303" dur="3000"/>
                                        <p:tgtEl>
                                          <p:spTgt spid="88"/>
                                        </p:tgtEl>
                                        <p:attrNameLst>
                                          <p:attrName>ppt_y</p:attrName>
                                        </p:attrNameLst>
                                      </p:cBhvr>
                                      <p:tavLst>
                                        <p:tav tm="0">
                                          <p:val>
                                            <p:strVal val="ppt_y"/>
                                          </p:val>
                                        </p:tav>
                                        <p:tav tm="100000">
                                          <p:val>
                                            <p:strVal val="ppt_y"/>
                                          </p:val>
                                        </p:tav>
                                      </p:tavLst>
                                    </p:anim>
                                    <p:set>
                                      <p:cBhvr>
                                        <p:cTn id="1304" dur="1" fill="hold">
                                          <p:stCondLst>
                                            <p:cond delay="2999"/>
                                          </p:stCondLst>
                                        </p:cTn>
                                        <p:tgtEl>
                                          <p:spTgt spid="88"/>
                                        </p:tgtEl>
                                        <p:attrNameLst>
                                          <p:attrName>style.visibility</p:attrName>
                                        </p:attrNameLst>
                                      </p:cBhvr>
                                      <p:to>
                                        <p:strVal val="hidden"/>
                                      </p:to>
                                    </p:set>
                                  </p:childTnLst>
                                </p:cTn>
                              </p:par>
                              <p:par>
                                <p:cTn id="1305" presetID="2" presetClass="exit" presetSubtype="8" fill="hold" grpId="3" nodeType="withEffect">
                                  <p:stCondLst>
                                    <p:cond delay="0"/>
                                  </p:stCondLst>
                                  <p:childTnLst>
                                    <p:anim calcmode="lin" valueType="num">
                                      <p:cBhvr additive="base">
                                        <p:cTn id="1306" dur="3000"/>
                                        <p:tgtEl>
                                          <p:spTgt spid="89"/>
                                        </p:tgtEl>
                                        <p:attrNameLst>
                                          <p:attrName>ppt_x</p:attrName>
                                        </p:attrNameLst>
                                      </p:cBhvr>
                                      <p:tavLst>
                                        <p:tav tm="0">
                                          <p:val>
                                            <p:strVal val="ppt_x"/>
                                          </p:val>
                                        </p:tav>
                                        <p:tav tm="100000">
                                          <p:val>
                                            <p:strVal val="0-ppt_w/2"/>
                                          </p:val>
                                        </p:tav>
                                      </p:tavLst>
                                    </p:anim>
                                    <p:anim calcmode="lin" valueType="num">
                                      <p:cBhvr additive="base">
                                        <p:cTn id="1307" dur="3000"/>
                                        <p:tgtEl>
                                          <p:spTgt spid="89"/>
                                        </p:tgtEl>
                                        <p:attrNameLst>
                                          <p:attrName>ppt_y</p:attrName>
                                        </p:attrNameLst>
                                      </p:cBhvr>
                                      <p:tavLst>
                                        <p:tav tm="0">
                                          <p:val>
                                            <p:strVal val="ppt_y"/>
                                          </p:val>
                                        </p:tav>
                                        <p:tav tm="100000">
                                          <p:val>
                                            <p:strVal val="ppt_y"/>
                                          </p:val>
                                        </p:tav>
                                      </p:tavLst>
                                    </p:anim>
                                    <p:set>
                                      <p:cBhvr>
                                        <p:cTn id="1308" dur="1" fill="hold">
                                          <p:stCondLst>
                                            <p:cond delay="2999"/>
                                          </p:stCondLst>
                                        </p:cTn>
                                        <p:tgtEl>
                                          <p:spTgt spid="89"/>
                                        </p:tgtEl>
                                        <p:attrNameLst>
                                          <p:attrName>style.visibility</p:attrName>
                                        </p:attrNameLst>
                                      </p:cBhvr>
                                      <p:to>
                                        <p:strVal val="hidden"/>
                                      </p:to>
                                    </p:set>
                                  </p:childTnLst>
                                </p:cTn>
                              </p:par>
                              <p:par>
                                <p:cTn id="1309" presetID="2" presetClass="exit" presetSubtype="8" fill="hold" grpId="3" nodeType="withEffect">
                                  <p:stCondLst>
                                    <p:cond delay="0"/>
                                  </p:stCondLst>
                                  <p:childTnLst>
                                    <p:anim calcmode="lin" valueType="num">
                                      <p:cBhvr additive="base">
                                        <p:cTn id="1310" dur="3000"/>
                                        <p:tgtEl>
                                          <p:spTgt spid="90"/>
                                        </p:tgtEl>
                                        <p:attrNameLst>
                                          <p:attrName>ppt_x</p:attrName>
                                        </p:attrNameLst>
                                      </p:cBhvr>
                                      <p:tavLst>
                                        <p:tav tm="0">
                                          <p:val>
                                            <p:strVal val="ppt_x"/>
                                          </p:val>
                                        </p:tav>
                                        <p:tav tm="100000">
                                          <p:val>
                                            <p:strVal val="0-ppt_w/2"/>
                                          </p:val>
                                        </p:tav>
                                      </p:tavLst>
                                    </p:anim>
                                    <p:anim calcmode="lin" valueType="num">
                                      <p:cBhvr additive="base">
                                        <p:cTn id="1311" dur="3000"/>
                                        <p:tgtEl>
                                          <p:spTgt spid="90"/>
                                        </p:tgtEl>
                                        <p:attrNameLst>
                                          <p:attrName>ppt_y</p:attrName>
                                        </p:attrNameLst>
                                      </p:cBhvr>
                                      <p:tavLst>
                                        <p:tav tm="0">
                                          <p:val>
                                            <p:strVal val="ppt_y"/>
                                          </p:val>
                                        </p:tav>
                                        <p:tav tm="100000">
                                          <p:val>
                                            <p:strVal val="ppt_y"/>
                                          </p:val>
                                        </p:tav>
                                      </p:tavLst>
                                    </p:anim>
                                    <p:set>
                                      <p:cBhvr>
                                        <p:cTn id="1312" dur="1" fill="hold">
                                          <p:stCondLst>
                                            <p:cond delay="2999"/>
                                          </p:stCondLst>
                                        </p:cTn>
                                        <p:tgtEl>
                                          <p:spTgt spid="90"/>
                                        </p:tgtEl>
                                        <p:attrNameLst>
                                          <p:attrName>style.visibility</p:attrName>
                                        </p:attrNameLst>
                                      </p:cBhvr>
                                      <p:to>
                                        <p:strVal val="hidden"/>
                                      </p:to>
                                    </p:set>
                                  </p:childTnLst>
                                </p:cTn>
                              </p:par>
                              <p:par>
                                <p:cTn id="1313" presetID="2" presetClass="exit" presetSubtype="8" fill="hold" grpId="3" nodeType="withEffect">
                                  <p:stCondLst>
                                    <p:cond delay="0"/>
                                  </p:stCondLst>
                                  <p:childTnLst>
                                    <p:anim calcmode="lin" valueType="num">
                                      <p:cBhvr additive="base">
                                        <p:cTn id="1314" dur="3000"/>
                                        <p:tgtEl>
                                          <p:spTgt spid="91"/>
                                        </p:tgtEl>
                                        <p:attrNameLst>
                                          <p:attrName>ppt_x</p:attrName>
                                        </p:attrNameLst>
                                      </p:cBhvr>
                                      <p:tavLst>
                                        <p:tav tm="0">
                                          <p:val>
                                            <p:strVal val="ppt_x"/>
                                          </p:val>
                                        </p:tav>
                                        <p:tav tm="100000">
                                          <p:val>
                                            <p:strVal val="0-ppt_w/2"/>
                                          </p:val>
                                        </p:tav>
                                      </p:tavLst>
                                    </p:anim>
                                    <p:anim calcmode="lin" valueType="num">
                                      <p:cBhvr additive="base">
                                        <p:cTn id="1315" dur="3000"/>
                                        <p:tgtEl>
                                          <p:spTgt spid="91"/>
                                        </p:tgtEl>
                                        <p:attrNameLst>
                                          <p:attrName>ppt_y</p:attrName>
                                        </p:attrNameLst>
                                      </p:cBhvr>
                                      <p:tavLst>
                                        <p:tav tm="0">
                                          <p:val>
                                            <p:strVal val="ppt_y"/>
                                          </p:val>
                                        </p:tav>
                                        <p:tav tm="100000">
                                          <p:val>
                                            <p:strVal val="ppt_y"/>
                                          </p:val>
                                        </p:tav>
                                      </p:tavLst>
                                    </p:anim>
                                    <p:set>
                                      <p:cBhvr>
                                        <p:cTn id="1316" dur="1" fill="hold">
                                          <p:stCondLst>
                                            <p:cond delay="2999"/>
                                          </p:stCondLst>
                                        </p:cTn>
                                        <p:tgtEl>
                                          <p:spTgt spid="91"/>
                                        </p:tgtEl>
                                        <p:attrNameLst>
                                          <p:attrName>style.visibility</p:attrName>
                                        </p:attrNameLst>
                                      </p:cBhvr>
                                      <p:to>
                                        <p:strVal val="hidden"/>
                                      </p:to>
                                    </p:set>
                                  </p:childTnLst>
                                </p:cTn>
                              </p:par>
                              <p:par>
                                <p:cTn id="1317" presetID="2" presetClass="exit" presetSubtype="8" fill="hold" grpId="3" nodeType="withEffect">
                                  <p:stCondLst>
                                    <p:cond delay="0"/>
                                  </p:stCondLst>
                                  <p:childTnLst>
                                    <p:anim calcmode="lin" valueType="num">
                                      <p:cBhvr additive="base">
                                        <p:cTn id="1318" dur="3000"/>
                                        <p:tgtEl>
                                          <p:spTgt spid="92"/>
                                        </p:tgtEl>
                                        <p:attrNameLst>
                                          <p:attrName>ppt_x</p:attrName>
                                        </p:attrNameLst>
                                      </p:cBhvr>
                                      <p:tavLst>
                                        <p:tav tm="0">
                                          <p:val>
                                            <p:strVal val="ppt_x"/>
                                          </p:val>
                                        </p:tav>
                                        <p:tav tm="100000">
                                          <p:val>
                                            <p:strVal val="0-ppt_w/2"/>
                                          </p:val>
                                        </p:tav>
                                      </p:tavLst>
                                    </p:anim>
                                    <p:anim calcmode="lin" valueType="num">
                                      <p:cBhvr additive="base">
                                        <p:cTn id="1319" dur="3000"/>
                                        <p:tgtEl>
                                          <p:spTgt spid="92"/>
                                        </p:tgtEl>
                                        <p:attrNameLst>
                                          <p:attrName>ppt_y</p:attrName>
                                        </p:attrNameLst>
                                      </p:cBhvr>
                                      <p:tavLst>
                                        <p:tav tm="0">
                                          <p:val>
                                            <p:strVal val="ppt_y"/>
                                          </p:val>
                                        </p:tav>
                                        <p:tav tm="100000">
                                          <p:val>
                                            <p:strVal val="ppt_y"/>
                                          </p:val>
                                        </p:tav>
                                      </p:tavLst>
                                    </p:anim>
                                    <p:set>
                                      <p:cBhvr>
                                        <p:cTn id="1320" dur="1" fill="hold">
                                          <p:stCondLst>
                                            <p:cond delay="2999"/>
                                          </p:stCondLst>
                                        </p:cTn>
                                        <p:tgtEl>
                                          <p:spTgt spid="92"/>
                                        </p:tgtEl>
                                        <p:attrNameLst>
                                          <p:attrName>style.visibility</p:attrName>
                                        </p:attrNameLst>
                                      </p:cBhvr>
                                      <p:to>
                                        <p:strVal val="hidden"/>
                                      </p:to>
                                    </p:set>
                                  </p:childTnLst>
                                </p:cTn>
                              </p:par>
                              <p:par>
                                <p:cTn id="1321" presetID="2" presetClass="exit" presetSubtype="8" fill="hold" grpId="3" nodeType="withEffect">
                                  <p:stCondLst>
                                    <p:cond delay="0"/>
                                  </p:stCondLst>
                                  <p:childTnLst>
                                    <p:anim calcmode="lin" valueType="num">
                                      <p:cBhvr additive="base">
                                        <p:cTn id="1322" dur="3000"/>
                                        <p:tgtEl>
                                          <p:spTgt spid="93"/>
                                        </p:tgtEl>
                                        <p:attrNameLst>
                                          <p:attrName>ppt_x</p:attrName>
                                        </p:attrNameLst>
                                      </p:cBhvr>
                                      <p:tavLst>
                                        <p:tav tm="0">
                                          <p:val>
                                            <p:strVal val="ppt_x"/>
                                          </p:val>
                                        </p:tav>
                                        <p:tav tm="100000">
                                          <p:val>
                                            <p:strVal val="0-ppt_w/2"/>
                                          </p:val>
                                        </p:tav>
                                      </p:tavLst>
                                    </p:anim>
                                    <p:anim calcmode="lin" valueType="num">
                                      <p:cBhvr additive="base">
                                        <p:cTn id="1323" dur="3000"/>
                                        <p:tgtEl>
                                          <p:spTgt spid="93"/>
                                        </p:tgtEl>
                                        <p:attrNameLst>
                                          <p:attrName>ppt_y</p:attrName>
                                        </p:attrNameLst>
                                      </p:cBhvr>
                                      <p:tavLst>
                                        <p:tav tm="0">
                                          <p:val>
                                            <p:strVal val="ppt_y"/>
                                          </p:val>
                                        </p:tav>
                                        <p:tav tm="100000">
                                          <p:val>
                                            <p:strVal val="ppt_y"/>
                                          </p:val>
                                        </p:tav>
                                      </p:tavLst>
                                    </p:anim>
                                    <p:set>
                                      <p:cBhvr>
                                        <p:cTn id="1324" dur="1" fill="hold">
                                          <p:stCondLst>
                                            <p:cond delay="2999"/>
                                          </p:stCondLst>
                                        </p:cTn>
                                        <p:tgtEl>
                                          <p:spTgt spid="93"/>
                                        </p:tgtEl>
                                        <p:attrNameLst>
                                          <p:attrName>style.visibility</p:attrName>
                                        </p:attrNameLst>
                                      </p:cBhvr>
                                      <p:to>
                                        <p:strVal val="hidden"/>
                                      </p:to>
                                    </p:set>
                                  </p:childTnLst>
                                </p:cTn>
                              </p:par>
                              <p:par>
                                <p:cTn id="1325" presetID="2" presetClass="exit" presetSubtype="8" fill="hold" grpId="3" nodeType="withEffect">
                                  <p:stCondLst>
                                    <p:cond delay="0"/>
                                  </p:stCondLst>
                                  <p:childTnLst>
                                    <p:anim calcmode="lin" valueType="num">
                                      <p:cBhvr additive="base">
                                        <p:cTn id="1326" dur="3000"/>
                                        <p:tgtEl>
                                          <p:spTgt spid="94"/>
                                        </p:tgtEl>
                                        <p:attrNameLst>
                                          <p:attrName>ppt_x</p:attrName>
                                        </p:attrNameLst>
                                      </p:cBhvr>
                                      <p:tavLst>
                                        <p:tav tm="0">
                                          <p:val>
                                            <p:strVal val="ppt_x"/>
                                          </p:val>
                                        </p:tav>
                                        <p:tav tm="100000">
                                          <p:val>
                                            <p:strVal val="0-ppt_w/2"/>
                                          </p:val>
                                        </p:tav>
                                      </p:tavLst>
                                    </p:anim>
                                    <p:anim calcmode="lin" valueType="num">
                                      <p:cBhvr additive="base">
                                        <p:cTn id="1327" dur="3000"/>
                                        <p:tgtEl>
                                          <p:spTgt spid="94"/>
                                        </p:tgtEl>
                                        <p:attrNameLst>
                                          <p:attrName>ppt_y</p:attrName>
                                        </p:attrNameLst>
                                      </p:cBhvr>
                                      <p:tavLst>
                                        <p:tav tm="0">
                                          <p:val>
                                            <p:strVal val="ppt_y"/>
                                          </p:val>
                                        </p:tav>
                                        <p:tav tm="100000">
                                          <p:val>
                                            <p:strVal val="ppt_y"/>
                                          </p:val>
                                        </p:tav>
                                      </p:tavLst>
                                    </p:anim>
                                    <p:set>
                                      <p:cBhvr>
                                        <p:cTn id="1328" dur="1" fill="hold">
                                          <p:stCondLst>
                                            <p:cond delay="2999"/>
                                          </p:stCondLst>
                                        </p:cTn>
                                        <p:tgtEl>
                                          <p:spTgt spid="94"/>
                                        </p:tgtEl>
                                        <p:attrNameLst>
                                          <p:attrName>style.visibility</p:attrName>
                                        </p:attrNameLst>
                                      </p:cBhvr>
                                      <p:to>
                                        <p:strVal val="hidden"/>
                                      </p:to>
                                    </p:set>
                                  </p:childTnLst>
                                </p:cTn>
                              </p:par>
                              <p:par>
                                <p:cTn id="1329" presetID="2" presetClass="exit" presetSubtype="8" fill="hold" grpId="3" nodeType="withEffect">
                                  <p:stCondLst>
                                    <p:cond delay="0"/>
                                  </p:stCondLst>
                                  <p:childTnLst>
                                    <p:anim calcmode="lin" valueType="num">
                                      <p:cBhvr additive="base">
                                        <p:cTn id="1330" dur="3000"/>
                                        <p:tgtEl>
                                          <p:spTgt spid="95"/>
                                        </p:tgtEl>
                                        <p:attrNameLst>
                                          <p:attrName>ppt_x</p:attrName>
                                        </p:attrNameLst>
                                      </p:cBhvr>
                                      <p:tavLst>
                                        <p:tav tm="0">
                                          <p:val>
                                            <p:strVal val="ppt_x"/>
                                          </p:val>
                                        </p:tav>
                                        <p:tav tm="100000">
                                          <p:val>
                                            <p:strVal val="0-ppt_w/2"/>
                                          </p:val>
                                        </p:tav>
                                      </p:tavLst>
                                    </p:anim>
                                    <p:anim calcmode="lin" valueType="num">
                                      <p:cBhvr additive="base">
                                        <p:cTn id="1331" dur="3000"/>
                                        <p:tgtEl>
                                          <p:spTgt spid="95"/>
                                        </p:tgtEl>
                                        <p:attrNameLst>
                                          <p:attrName>ppt_y</p:attrName>
                                        </p:attrNameLst>
                                      </p:cBhvr>
                                      <p:tavLst>
                                        <p:tav tm="0">
                                          <p:val>
                                            <p:strVal val="ppt_y"/>
                                          </p:val>
                                        </p:tav>
                                        <p:tav tm="100000">
                                          <p:val>
                                            <p:strVal val="ppt_y"/>
                                          </p:val>
                                        </p:tav>
                                      </p:tavLst>
                                    </p:anim>
                                    <p:set>
                                      <p:cBhvr>
                                        <p:cTn id="1332" dur="1" fill="hold">
                                          <p:stCondLst>
                                            <p:cond delay="2999"/>
                                          </p:stCondLst>
                                        </p:cTn>
                                        <p:tgtEl>
                                          <p:spTgt spid="95"/>
                                        </p:tgtEl>
                                        <p:attrNameLst>
                                          <p:attrName>style.visibility</p:attrName>
                                        </p:attrNameLst>
                                      </p:cBhvr>
                                      <p:to>
                                        <p:strVal val="hidden"/>
                                      </p:to>
                                    </p:set>
                                  </p:childTnLst>
                                </p:cTn>
                              </p:par>
                              <p:par>
                                <p:cTn id="1333" presetID="2" presetClass="exit" presetSubtype="8" fill="hold" grpId="3" nodeType="withEffect">
                                  <p:stCondLst>
                                    <p:cond delay="0"/>
                                  </p:stCondLst>
                                  <p:childTnLst>
                                    <p:anim calcmode="lin" valueType="num">
                                      <p:cBhvr additive="base">
                                        <p:cTn id="1334" dur="3000"/>
                                        <p:tgtEl>
                                          <p:spTgt spid="96"/>
                                        </p:tgtEl>
                                        <p:attrNameLst>
                                          <p:attrName>ppt_x</p:attrName>
                                        </p:attrNameLst>
                                      </p:cBhvr>
                                      <p:tavLst>
                                        <p:tav tm="0">
                                          <p:val>
                                            <p:strVal val="ppt_x"/>
                                          </p:val>
                                        </p:tav>
                                        <p:tav tm="100000">
                                          <p:val>
                                            <p:strVal val="0-ppt_w/2"/>
                                          </p:val>
                                        </p:tav>
                                      </p:tavLst>
                                    </p:anim>
                                    <p:anim calcmode="lin" valueType="num">
                                      <p:cBhvr additive="base">
                                        <p:cTn id="1335" dur="3000"/>
                                        <p:tgtEl>
                                          <p:spTgt spid="96"/>
                                        </p:tgtEl>
                                        <p:attrNameLst>
                                          <p:attrName>ppt_y</p:attrName>
                                        </p:attrNameLst>
                                      </p:cBhvr>
                                      <p:tavLst>
                                        <p:tav tm="0">
                                          <p:val>
                                            <p:strVal val="ppt_y"/>
                                          </p:val>
                                        </p:tav>
                                        <p:tav tm="100000">
                                          <p:val>
                                            <p:strVal val="ppt_y"/>
                                          </p:val>
                                        </p:tav>
                                      </p:tavLst>
                                    </p:anim>
                                    <p:set>
                                      <p:cBhvr>
                                        <p:cTn id="1336" dur="1" fill="hold">
                                          <p:stCondLst>
                                            <p:cond delay="2999"/>
                                          </p:stCondLst>
                                        </p:cTn>
                                        <p:tgtEl>
                                          <p:spTgt spid="96"/>
                                        </p:tgtEl>
                                        <p:attrNameLst>
                                          <p:attrName>style.visibility</p:attrName>
                                        </p:attrNameLst>
                                      </p:cBhvr>
                                      <p:to>
                                        <p:strVal val="hidden"/>
                                      </p:to>
                                    </p:set>
                                  </p:childTnLst>
                                </p:cTn>
                              </p:par>
                              <p:par>
                                <p:cTn id="1337" presetID="2" presetClass="exit" presetSubtype="8" fill="hold" grpId="3" nodeType="withEffect">
                                  <p:stCondLst>
                                    <p:cond delay="0"/>
                                  </p:stCondLst>
                                  <p:childTnLst>
                                    <p:anim calcmode="lin" valueType="num">
                                      <p:cBhvr additive="base">
                                        <p:cTn id="1338" dur="3000"/>
                                        <p:tgtEl>
                                          <p:spTgt spid="97"/>
                                        </p:tgtEl>
                                        <p:attrNameLst>
                                          <p:attrName>ppt_x</p:attrName>
                                        </p:attrNameLst>
                                      </p:cBhvr>
                                      <p:tavLst>
                                        <p:tav tm="0">
                                          <p:val>
                                            <p:strVal val="ppt_x"/>
                                          </p:val>
                                        </p:tav>
                                        <p:tav tm="100000">
                                          <p:val>
                                            <p:strVal val="0-ppt_w/2"/>
                                          </p:val>
                                        </p:tav>
                                      </p:tavLst>
                                    </p:anim>
                                    <p:anim calcmode="lin" valueType="num">
                                      <p:cBhvr additive="base">
                                        <p:cTn id="1339" dur="3000"/>
                                        <p:tgtEl>
                                          <p:spTgt spid="97"/>
                                        </p:tgtEl>
                                        <p:attrNameLst>
                                          <p:attrName>ppt_y</p:attrName>
                                        </p:attrNameLst>
                                      </p:cBhvr>
                                      <p:tavLst>
                                        <p:tav tm="0">
                                          <p:val>
                                            <p:strVal val="ppt_y"/>
                                          </p:val>
                                        </p:tav>
                                        <p:tav tm="100000">
                                          <p:val>
                                            <p:strVal val="ppt_y"/>
                                          </p:val>
                                        </p:tav>
                                      </p:tavLst>
                                    </p:anim>
                                    <p:set>
                                      <p:cBhvr>
                                        <p:cTn id="1340" dur="1" fill="hold">
                                          <p:stCondLst>
                                            <p:cond delay="2999"/>
                                          </p:stCondLst>
                                        </p:cTn>
                                        <p:tgtEl>
                                          <p:spTgt spid="97"/>
                                        </p:tgtEl>
                                        <p:attrNameLst>
                                          <p:attrName>style.visibility</p:attrName>
                                        </p:attrNameLst>
                                      </p:cBhvr>
                                      <p:to>
                                        <p:strVal val="hidden"/>
                                      </p:to>
                                    </p:set>
                                  </p:childTnLst>
                                </p:cTn>
                              </p:par>
                              <p:par>
                                <p:cTn id="1341" presetID="2" presetClass="exit" presetSubtype="8" fill="hold" grpId="3" nodeType="withEffect">
                                  <p:stCondLst>
                                    <p:cond delay="0"/>
                                  </p:stCondLst>
                                  <p:childTnLst>
                                    <p:anim calcmode="lin" valueType="num">
                                      <p:cBhvr additive="base">
                                        <p:cTn id="1342" dur="3000"/>
                                        <p:tgtEl>
                                          <p:spTgt spid="98"/>
                                        </p:tgtEl>
                                        <p:attrNameLst>
                                          <p:attrName>ppt_x</p:attrName>
                                        </p:attrNameLst>
                                      </p:cBhvr>
                                      <p:tavLst>
                                        <p:tav tm="0">
                                          <p:val>
                                            <p:strVal val="ppt_x"/>
                                          </p:val>
                                        </p:tav>
                                        <p:tav tm="100000">
                                          <p:val>
                                            <p:strVal val="0-ppt_w/2"/>
                                          </p:val>
                                        </p:tav>
                                      </p:tavLst>
                                    </p:anim>
                                    <p:anim calcmode="lin" valueType="num">
                                      <p:cBhvr additive="base">
                                        <p:cTn id="1343" dur="3000"/>
                                        <p:tgtEl>
                                          <p:spTgt spid="98"/>
                                        </p:tgtEl>
                                        <p:attrNameLst>
                                          <p:attrName>ppt_y</p:attrName>
                                        </p:attrNameLst>
                                      </p:cBhvr>
                                      <p:tavLst>
                                        <p:tav tm="0">
                                          <p:val>
                                            <p:strVal val="ppt_y"/>
                                          </p:val>
                                        </p:tav>
                                        <p:tav tm="100000">
                                          <p:val>
                                            <p:strVal val="ppt_y"/>
                                          </p:val>
                                        </p:tav>
                                      </p:tavLst>
                                    </p:anim>
                                    <p:set>
                                      <p:cBhvr>
                                        <p:cTn id="1344" dur="1" fill="hold">
                                          <p:stCondLst>
                                            <p:cond delay="2999"/>
                                          </p:stCondLst>
                                        </p:cTn>
                                        <p:tgtEl>
                                          <p:spTgt spid="98"/>
                                        </p:tgtEl>
                                        <p:attrNameLst>
                                          <p:attrName>style.visibility</p:attrName>
                                        </p:attrNameLst>
                                      </p:cBhvr>
                                      <p:to>
                                        <p:strVal val="hidden"/>
                                      </p:to>
                                    </p:set>
                                  </p:childTnLst>
                                </p:cTn>
                              </p:par>
                              <p:par>
                                <p:cTn id="1345" presetID="2" presetClass="exit" presetSubtype="8" fill="hold" grpId="3" nodeType="withEffect">
                                  <p:stCondLst>
                                    <p:cond delay="0"/>
                                  </p:stCondLst>
                                  <p:childTnLst>
                                    <p:anim calcmode="lin" valueType="num">
                                      <p:cBhvr additive="base">
                                        <p:cTn id="1346" dur="3000"/>
                                        <p:tgtEl>
                                          <p:spTgt spid="99"/>
                                        </p:tgtEl>
                                        <p:attrNameLst>
                                          <p:attrName>ppt_x</p:attrName>
                                        </p:attrNameLst>
                                      </p:cBhvr>
                                      <p:tavLst>
                                        <p:tav tm="0">
                                          <p:val>
                                            <p:strVal val="ppt_x"/>
                                          </p:val>
                                        </p:tav>
                                        <p:tav tm="100000">
                                          <p:val>
                                            <p:strVal val="0-ppt_w/2"/>
                                          </p:val>
                                        </p:tav>
                                      </p:tavLst>
                                    </p:anim>
                                    <p:anim calcmode="lin" valueType="num">
                                      <p:cBhvr additive="base">
                                        <p:cTn id="1347" dur="3000"/>
                                        <p:tgtEl>
                                          <p:spTgt spid="99"/>
                                        </p:tgtEl>
                                        <p:attrNameLst>
                                          <p:attrName>ppt_y</p:attrName>
                                        </p:attrNameLst>
                                      </p:cBhvr>
                                      <p:tavLst>
                                        <p:tav tm="0">
                                          <p:val>
                                            <p:strVal val="ppt_y"/>
                                          </p:val>
                                        </p:tav>
                                        <p:tav tm="100000">
                                          <p:val>
                                            <p:strVal val="ppt_y"/>
                                          </p:val>
                                        </p:tav>
                                      </p:tavLst>
                                    </p:anim>
                                    <p:set>
                                      <p:cBhvr>
                                        <p:cTn id="1348" dur="1" fill="hold">
                                          <p:stCondLst>
                                            <p:cond delay="2999"/>
                                          </p:stCondLst>
                                        </p:cTn>
                                        <p:tgtEl>
                                          <p:spTgt spid="99"/>
                                        </p:tgtEl>
                                        <p:attrNameLst>
                                          <p:attrName>style.visibility</p:attrName>
                                        </p:attrNameLst>
                                      </p:cBhvr>
                                      <p:to>
                                        <p:strVal val="hidden"/>
                                      </p:to>
                                    </p:set>
                                  </p:childTnLst>
                                </p:cTn>
                              </p:par>
                              <p:par>
                                <p:cTn id="1349" presetID="2" presetClass="exit" presetSubtype="8" fill="hold" grpId="3" nodeType="withEffect">
                                  <p:stCondLst>
                                    <p:cond delay="0"/>
                                  </p:stCondLst>
                                  <p:childTnLst>
                                    <p:anim calcmode="lin" valueType="num">
                                      <p:cBhvr additive="base">
                                        <p:cTn id="1350" dur="3000"/>
                                        <p:tgtEl>
                                          <p:spTgt spid="100"/>
                                        </p:tgtEl>
                                        <p:attrNameLst>
                                          <p:attrName>ppt_x</p:attrName>
                                        </p:attrNameLst>
                                      </p:cBhvr>
                                      <p:tavLst>
                                        <p:tav tm="0">
                                          <p:val>
                                            <p:strVal val="ppt_x"/>
                                          </p:val>
                                        </p:tav>
                                        <p:tav tm="100000">
                                          <p:val>
                                            <p:strVal val="0-ppt_w/2"/>
                                          </p:val>
                                        </p:tav>
                                      </p:tavLst>
                                    </p:anim>
                                    <p:anim calcmode="lin" valueType="num">
                                      <p:cBhvr additive="base">
                                        <p:cTn id="1351" dur="3000"/>
                                        <p:tgtEl>
                                          <p:spTgt spid="100"/>
                                        </p:tgtEl>
                                        <p:attrNameLst>
                                          <p:attrName>ppt_y</p:attrName>
                                        </p:attrNameLst>
                                      </p:cBhvr>
                                      <p:tavLst>
                                        <p:tav tm="0">
                                          <p:val>
                                            <p:strVal val="ppt_y"/>
                                          </p:val>
                                        </p:tav>
                                        <p:tav tm="100000">
                                          <p:val>
                                            <p:strVal val="ppt_y"/>
                                          </p:val>
                                        </p:tav>
                                      </p:tavLst>
                                    </p:anim>
                                    <p:set>
                                      <p:cBhvr>
                                        <p:cTn id="1352" dur="1" fill="hold">
                                          <p:stCondLst>
                                            <p:cond delay="2999"/>
                                          </p:stCondLst>
                                        </p:cTn>
                                        <p:tgtEl>
                                          <p:spTgt spid="100"/>
                                        </p:tgtEl>
                                        <p:attrNameLst>
                                          <p:attrName>style.visibility</p:attrName>
                                        </p:attrNameLst>
                                      </p:cBhvr>
                                      <p:to>
                                        <p:strVal val="hidden"/>
                                      </p:to>
                                    </p:set>
                                  </p:childTnLst>
                                </p:cTn>
                              </p:par>
                              <p:par>
                                <p:cTn id="1353" presetID="8" presetClass="emph" presetSubtype="0" fill="hold" grpId="4" nodeType="withEffect">
                                  <p:stCondLst>
                                    <p:cond delay="0"/>
                                  </p:stCondLst>
                                  <p:childTnLst>
                                    <p:animRot by="-21600000">
                                      <p:cBhvr>
                                        <p:cTn id="1354" dur="3000" fill="hold"/>
                                        <p:tgtEl>
                                          <p:spTgt spid="6"/>
                                        </p:tgtEl>
                                        <p:attrNameLst>
                                          <p:attrName>r</p:attrName>
                                        </p:attrNameLst>
                                      </p:cBhvr>
                                    </p:animRot>
                                  </p:childTnLst>
                                </p:cTn>
                              </p:par>
                              <p:par>
                                <p:cTn id="1355" presetID="8" presetClass="emph" presetSubtype="0" fill="hold" grpId="4" nodeType="withEffect">
                                  <p:stCondLst>
                                    <p:cond delay="0"/>
                                  </p:stCondLst>
                                  <p:childTnLst>
                                    <p:animRot by="-21600000">
                                      <p:cBhvr>
                                        <p:cTn id="1356" dur="3000" fill="hold"/>
                                        <p:tgtEl>
                                          <p:spTgt spid="30"/>
                                        </p:tgtEl>
                                        <p:attrNameLst>
                                          <p:attrName>r</p:attrName>
                                        </p:attrNameLst>
                                      </p:cBhvr>
                                    </p:animRot>
                                  </p:childTnLst>
                                </p:cTn>
                              </p:par>
                              <p:par>
                                <p:cTn id="1357" presetID="8" presetClass="emph" presetSubtype="0" fill="hold" grpId="4" nodeType="withEffect">
                                  <p:stCondLst>
                                    <p:cond delay="0"/>
                                  </p:stCondLst>
                                  <p:childTnLst>
                                    <p:animRot by="-21600000">
                                      <p:cBhvr>
                                        <p:cTn id="1358" dur="3000" fill="hold"/>
                                        <p:tgtEl>
                                          <p:spTgt spid="31"/>
                                        </p:tgtEl>
                                        <p:attrNameLst>
                                          <p:attrName>r</p:attrName>
                                        </p:attrNameLst>
                                      </p:cBhvr>
                                    </p:animRot>
                                  </p:childTnLst>
                                </p:cTn>
                              </p:par>
                              <p:par>
                                <p:cTn id="1359" presetID="8" presetClass="emph" presetSubtype="0" fill="hold" grpId="4" nodeType="withEffect">
                                  <p:stCondLst>
                                    <p:cond delay="0"/>
                                  </p:stCondLst>
                                  <p:childTnLst>
                                    <p:animRot by="-21600000">
                                      <p:cBhvr>
                                        <p:cTn id="1360" dur="3000" fill="hold"/>
                                        <p:tgtEl>
                                          <p:spTgt spid="32"/>
                                        </p:tgtEl>
                                        <p:attrNameLst>
                                          <p:attrName>r</p:attrName>
                                        </p:attrNameLst>
                                      </p:cBhvr>
                                    </p:animRot>
                                  </p:childTnLst>
                                </p:cTn>
                              </p:par>
                              <p:par>
                                <p:cTn id="1361" presetID="8" presetClass="emph" presetSubtype="0" fill="hold" grpId="4" nodeType="withEffect">
                                  <p:stCondLst>
                                    <p:cond delay="0"/>
                                  </p:stCondLst>
                                  <p:childTnLst>
                                    <p:animRot by="-21600000">
                                      <p:cBhvr>
                                        <p:cTn id="1362" dur="3000" fill="hold"/>
                                        <p:tgtEl>
                                          <p:spTgt spid="33"/>
                                        </p:tgtEl>
                                        <p:attrNameLst>
                                          <p:attrName>r</p:attrName>
                                        </p:attrNameLst>
                                      </p:cBhvr>
                                    </p:animRot>
                                  </p:childTnLst>
                                </p:cTn>
                              </p:par>
                              <p:par>
                                <p:cTn id="1363" presetID="8" presetClass="emph" presetSubtype="0" fill="hold" grpId="4" nodeType="withEffect">
                                  <p:stCondLst>
                                    <p:cond delay="0"/>
                                  </p:stCondLst>
                                  <p:childTnLst>
                                    <p:animRot by="-21600000">
                                      <p:cBhvr>
                                        <p:cTn id="1364" dur="3000" fill="hold"/>
                                        <p:tgtEl>
                                          <p:spTgt spid="34"/>
                                        </p:tgtEl>
                                        <p:attrNameLst>
                                          <p:attrName>r</p:attrName>
                                        </p:attrNameLst>
                                      </p:cBhvr>
                                    </p:animRot>
                                  </p:childTnLst>
                                </p:cTn>
                              </p:par>
                              <p:par>
                                <p:cTn id="1365" presetID="8" presetClass="emph" presetSubtype="0" fill="hold" grpId="4" nodeType="withEffect">
                                  <p:stCondLst>
                                    <p:cond delay="0"/>
                                  </p:stCondLst>
                                  <p:childTnLst>
                                    <p:animRot by="-21600000">
                                      <p:cBhvr>
                                        <p:cTn id="1366" dur="3000" fill="hold"/>
                                        <p:tgtEl>
                                          <p:spTgt spid="35"/>
                                        </p:tgtEl>
                                        <p:attrNameLst>
                                          <p:attrName>r</p:attrName>
                                        </p:attrNameLst>
                                      </p:cBhvr>
                                    </p:animRot>
                                  </p:childTnLst>
                                </p:cTn>
                              </p:par>
                              <p:par>
                                <p:cTn id="1367" presetID="8" presetClass="emph" presetSubtype="0" fill="hold" grpId="4" nodeType="withEffect">
                                  <p:stCondLst>
                                    <p:cond delay="0"/>
                                  </p:stCondLst>
                                  <p:childTnLst>
                                    <p:animRot by="-21600000">
                                      <p:cBhvr>
                                        <p:cTn id="1368" dur="3000" fill="hold"/>
                                        <p:tgtEl>
                                          <p:spTgt spid="36"/>
                                        </p:tgtEl>
                                        <p:attrNameLst>
                                          <p:attrName>r</p:attrName>
                                        </p:attrNameLst>
                                      </p:cBhvr>
                                    </p:animRot>
                                  </p:childTnLst>
                                </p:cTn>
                              </p:par>
                              <p:par>
                                <p:cTn id="1369" presetID="8" presetClass="emph" presetSubtype="0" fill="hold" grpId="4" nodeType="withEffect">
                                  <p:stCondLst>
                                    <p:cond delay="0"/>
                                  </p:stCondLst>
                                  <p:childTnLst>
                                    <p:animRot by="-21600000">
                                      <p:cBhvr>
                                        <p:cTn id="1370" dur="3000" fill="hold"/>
                                        <p:tgtEl>
                                          <p:spTgt spid="37"/>
                                        </p:tgtEl>
                                        <p:attrNameLst>
                                          <p:attrName>r</p:attrName>
                                        </p:attrNameLst>
                                      </p:cBhvr>
                                    </p:animRot>
                                  </p:childTnLst>
                                </p:cTn>
                              </p:par>
                              <p:par>
                                <p:cTn id="1371" presetID="8" presetClass="emph" presetSubtype="0" fill="hold" grpId="4" nodeType="withEffect">
                                  <p:stCondLst>
                                    <p:cond delay="0"/>
                                  </p:stCondLst>
                                  <p:childTnLst>
                                    <p:animRot by="-21600000">
                                      <p:cBhvr>
                                        <p:cTn id="1372" dur="3000" fill="hold"/>
                                        <p:tgtEl>
                                          <p:spTgt spid="38"/>
                                        </p:tgtEl>
                                        <p:attrNameLst>
                                          <p:attrName>r</p:attrName>
                                        </p:attrNameLst>
                                      </p:cBhvr>
                                    </p:animRot>
                                  </p:childTnLst>
                                </p:cTn>
                              </p:par>
                              <p:par>
                                <p:cTn id="1373" presetID="8" presetClass="emph" presetSubtype="0" fill="hold" grpId="4" nodeType="withEffect">
                                  <p:stCondLst>
                                    <p:cond delay="0"/>
                                  </p:stCondLst>
                                  <p:childTnLst>
                                    <p:animRot by="-21600000">
                                      <p:cBhvr>
                                        <p:cTn id="1374" dur="3000" fill="hold"/>
                                        <p:tgtEl>
                                          <p:spTgt spid="39"/>
                                        </p:tgtEl>
                                        <p:attrNameLst>
                                          <p:attrName>r</p:attrName>
                                        </p:attrNameLst>
                                      </p:cBhvr>
                                    </p:animRot>
                                  </p:childTnLst>
                                </p:cTn>
                              </p:par>
                              <p:par>
                                <p:cTn id="1375" presetID="8" presetClass="emph" presetSubtype="0" fill="hold" grpId="4" nodeType="withEffect">
                                  <p:stCondLst>
                                    <p:cond delay="0"/>
                                  </p:stCondLst>
                                  <p:childTnLst>
                                    <p:animRot by="-21600000">
                                      <p:cBhvr>
                                        <p:cTn id="1376" dur="3000" fill="hold"/>
                                        <p:tgtEl>
                                          <p:spTgt spid="40"/>
                                        </p:tgtEl>
                                        <p:attrNameLst>
                                          <p:attrName>r</p:attrName>
                                        </p:attrNameLst>
                                      </p:cBhvr>
                                    </p:animRot>
                                  </p:childTnLst>
                                </p:cTn>
                              </p:par>
                              <p:par>
                                <p:cTn id="1377" presetID="8" presetClass="emph" presetSubtype="0" fill="hold" grpId="4" nodeType="withEffect">
                                  <p:stCondLst>
                                    <p:cond delay="0"/>
                                  </p:stCondLst>
                                  <p:childTnLst>
                                    <p:animRot by="-21600000">
                                      <p:cBhvr>
                                        <p:cTn id="1378" dur="3000" fill="hold"/>
                                        <p:tgtEl>
                                          <p:spTgt spid="41"/>
                                        </p:tgtEl>
                                        <p:attrNameLst>
                                          <p:attrName>r</p:attrName>
                                        </p:attrNameLst>
                                      </p:cBhvr>
                                    </p:animRot>
                                  </p:childTnLst>
                                </p:cTn>
                              </p:par>
                              <p:par>
                                <p:cTn id="1379" presetID="8" presetClass="emph" presetSubtype="0" fill="hold" grpId="4" nodeType="withEffect">
                                  <p:stCondLst>
                                    <p:cond delay="0"/>
                                  </p:stCondLst>
                                  <p:childTnLst>
                                    <p:animRot by="-21600000">
                                      <p:cBhvr>
                                        <p:cTn id="1380" dur="3000" fill="hold"/>
                                        <p:tgtEl>
                                          <p:spTgt spid="42"/>
                                        </p:tgtEl>
                                        <p:attrNameLst>
                                          <p:attrName>r</p:attrName>
                                        </p:attrNameLst>
                                      </p:cBhvr>
                                    </p:animRot>
                                  </p:childTnLst>
                                </p:cTn>
                              </p:par>
                              <p:par>
                                <p:cTn id="1381" presetID="8" presetClass="emph" presetSubtype="0" fill="hold" grpId="4" nodeType="withEffect">
                                  <p:stCondLst>
                                    <p:cond delay="0"/>
                                  </p:stCondLst>
                                  <p:childTnLst>
                                    <p:animRot by="-21600000">
                                      <p:cBhvr>
                                        <p:cTn id="1382" dur="3000" fill="hold"/>
                                        <p:tgtEl>
                                          <p:spTgt spid="43"/>
                                        </p:tgtEl>
                                        <p:attrNameLst>
                                          <p:attrName>r</p:attrName>
                                        </p:attrNameLst>
                                      </p:cBhvr>
                                    </p:animRot>
                                  </p:childTnLst>
                                </p:cTn>
                              </p:par>
                              <p:par>
                                <p:cTn id="1383" presetID="8" presetClass="emph" presetSubtype="0" fill="hold" grpId="4" nodeType="withEffect">
                                  <p:stCondLst>
                                    <p:cond delay="0"/>
                                  </p:stCondLst>
                                  <p:childTnLst>
                                    <p:animRot by="-21600000">
                                      <p:cBhvr>
                                        <p:cTn id="1384" dur="3000" fill="hold"/>
                                        <p:tgtEl>
                                          <p:spTgt spid="44"/>
                                        </p:tgtEl>
                                        <p:attrNameLst>
                                          <p:attrName>r</p:attrName>
                                        </p:attrNameLst>
                                      </p:cBhvr>
                                    </p:animRot>
                                  </p:childTnLst>
                                </p:cTn>
                              </p:par>
                              <p:par>
                                <p:cTn id="1385" presetID="8" presetClass="emph" presetSubtype="0" fill="hold" grpId="4" nodeType="withEffect">
                                  <p:stCondLst>
                                    <p:cond delay="0"/>
                                  </p:stCondLst>
                                  <p:childTnLst>
                                    <p:animRot by="-21600000">
                                      <p:cBhvr>
                                        <p:cTn id="1386" dur="3000" fill="hold"/>
                                        <p:tgtEl>
                                          <p:spTgt spid="45"/>
                                        </p:tgtEl>
                                        <p:attrNameLst>
                                          <p:attrName>r</p:attrName>
                                        </p:attrNameLst>
                                      </p:cBhvr>
                                    </p:animRot>
                                  </p:childTnLst>
                                </p:cTn>
                              </p:par>
                              <p:par>
                                <p:cTn id="1387" presetID="8" presetClass="emph" presetSubtype="0" fill="hold" grpId="4" nodeType="withEffect">
                                  <p:stCondLst>
                                    <p:cond delay="0"/>
                                  </p:stCondLst>
                                  <p:childTnLst>
                                    <p:animRot by="-21600000">
                                      <p:cBhvr>
                                        <p:cTn id="1388" dur="3000" fill="hold"/>
                                        <p:tgtEl>
                                          <p:spTgt spid="46"/>
                                        </p:tgtEl>
                                        <p:attrNameLst>
                                          <p:attrName>r</p:attrName>
                                        </p:attrNameLst>
                                      </p:cBhvr>
                                    </p:animRot>
                                  </p:childTnLst>
                                </p:cTn>
                              </p:par>
                              <p:par>
                                <p:cTn id="1389" presetID="8" presetClass="emph" presetSubtype="0" fill="hold" grpId="4" nodeType="withEffect">
                                  <p:stCondLst>
                                    <p:cond delay="0"/>
                                  </p:stCondLst>
                                  <p:childTnLst>
                                    <p:animRot by="-21600000">
                                      <p:cBhvr>
                                        <p:cTn id="1390" dur="3000" fill="hold"/>
                                        <p:tgtEl>
                                          <p:spTgt spid="47"/>
                                        </p:tgtEl>
                                        <p:attrNameLst>
                                          <p:attrName>r</p:attrName>
                                        </p:attrNameLst>
                                      </p:cBhvr>
                                    </p:animRot>
                                  </p:childTnLst>
                                </p:cTn>
                              </p:par>
                              <p:par>
                                <p:cTn id="1391" presetID="8" presetClass="emph" presetSubtype="0" fill="hold" grpId="4" nodeType="withEffect">
                                  <p:stCondLst>
                                    <p:cond delay="0"/>
                                  </p:stCondLst>
                                  <p:childTnLst>
                                    <p:animRot by="-21600000">
                                      <p:cBhvr>
                                        <p:cTn id="1392" dur="3000" fill="hold"/>
                                        <p:tgtEl>
                                          <p:spTgt spid="48"/>
                                        </p:tgtEl>
                                        <p:attrNameLst>
                                          <p:attrName>r</p:attrName>
                                        </p:attrNameLst>
                                      </p:cBhvr>
                                    </p:animRot>
                                  </p:childTnLst>
                                </p:cTn>
                              </p:par>
                              <p:par>
                                <p:cTn id="1393" presetID="8" presetClass="emph" presetSubtype="0" fill="hold" grpId="4" nodeType="withEffect">
                                  <p:stCondLst>
                                    <p:cond delay="0"/>
                                  </p:stCondLst>
                                  <p:childTnLst>
                                    <p:animRot by="-21600000">
                                      <p:cBhvr>
                                        <p:cTn id="1394" dur="3000" fill="hold"/>
                                        <p:tgtEl>
                                          <p:spTgt spid="49"/>
                                        </p:tgtEl>
                                        <p:attrNameLst>
                                          <p:attrName>r</p:attrName>
                                        </p:attrNameLst>
                                      </p:cBhvr>
                                    </p:animRot>
                                  </p:childTnLst>
                                </p:cTn>
                              </p:par>
                              <p:par>
                                <p:cTn id="1395" presetID="8" presetClass="emph" presetSubtype="0" fill="hold" grpId="4" nodeType="withEffect">
                                  <p:stCondLst>
                                    <p:cond delay="0"/>
                                  </p:stCondLst>
                                  <p:childTnLst>
                                    <p:animRot by="-21600000">
                                      <p:cBhvr>
                                        <p:cTn id="1396" dur="3000" fill="hold"/>
                                        <p:tgtEl>
                                          <p:spTgt spid="50"/>
                                        </p:tgtEl>
                                        <p:attrNameLst>
                                          <p:attrName>r</p:attrName>
                                        </p:attrNameLst>
                                      </p:cBhvr>
                                    </p:animRot>
                                  </p:childTnLst>
                                </p:cTn>
                              </p:par>
                              <p:par>
                                <p:cTn id="1397" presetID="8" presetClass="emph" presetSubtype="0" fill="hold" grpId="4" nodeType="withEffect">
                                  <p:stCondLst>
                                    <p:cond delay="0"/>
                                  </p:stCondLst>
                                  <p:childTnLst>
                                    <p:animRot by="-21600000">
                                      <p:cBhvr>
                                        <p:cTn id="1398" dur="3000" fill="hold"/>
                                        <p:tgtEl>
                                          <p:spTgt spid="51"/>
                                        </p:tgtEl>
                                        <p:attrNameLst>
                                          <p:attrName>r</p:attrName>
                                        </p:attrNameLst>
                                      </p:cBhvr>
                                    </p:animRot>
                                  </p:childTnLst>
                                </p:cTn>
                              </p:par>
                              <p:par>
                                <p:cTn id="1399" presetID="8" presetClass="emph" presetSubtype="0" fill="hold" grpId="4" nodeType="withEffect">
                                  <p:stCondLst>
                                    <p:cond delay="0"/>
                                  </p:stCondLst>
                                  <p:childTnLst>
                                    <p:animRot by="-21600000">
                                      <p:cBhvr>
                                        <p:cTn id="1400" dur="3000" fill="hold"/>
                                        <p:tgtEl>
                                          <p:spTgt spid="52"/>
                                        </p:tgtEl>
                                        <p:attrNameLst>
                                          <p:attrName>r</p:attrName>
                                        </p:attrNameLst>
                                      </p:cBhvr>
                                    </p:animRot>
                                  </p:childTnLst>
                                </p:cTn>
                              </p:par>
                              <p:par>
                                <p:cTn id="1401" presetID="8" presetClass="emph" presetSubtype="0" fill="hold" grpId="4" nodeType="withEffect">
                                  <p:stCondLst>
                                    <p:cond delay="0"/>
                                  </p:stCondLst>
                                  <p:childTnLst>
                                    <p:animRot by="-21600000">
                                      <p:cBhvr>
                                        <p:cTn id="1402" dur="3000" fill="hold"/>
                                        <p:tgtEl>
                                          <p:spTgt spid="77"/>
                                        </p:tgtEl>
                                        <p:attrNameLst>
                                          <p:attrName>r</p:attrName>
                                        </p:attrNameLst>
                                      </p:cBhvr>
                                    </p:animRot>
                                  </p:childTnLst>
                                </p:cTn>
                              </p:par>
                              <p:par>
                                <p:cTn id="1403" presetID="8" presetClass="emph" presetSubtype="0" fill="hold" grpId="4" nodeType="withEffect">
                                  <p:stCondLst>
                                    <p:cond delay="0"/>
                                  </p:stCondLst>
                                  <p:childTnLst>
                                    <p:animRot by="-21600000">
                                      <p:cBhvr>
                                        <p:cTn id="1404" dur="3000" fill="hold"/>
                                        <p:tgtEl>
                                          <p:spTgt spid="78"/>
                                        </p:tgtEl>
                                        <p:attrNameLst>
                                          <p:attrName>r</p:attrName>
                                        </p:attrNameLst>
                                      </p:cBhvr>
                                    </p:animRot>
                                  </p:childTnLst>
                                </p:cTn>
                              </p:par>
                              <p:par>
                                <p:cTn id="1405" presetID="8" presetClass="emph" presetSubtype="0" fill="hold" grpId="4" nodeType="withEffect">
                                  <p:stCondLst>
                                    <p:cond delay="0"/>
                                  </p:stCondLst>
                                  <p:childTnLst>
                                    <p:animRot by="-21600000">
                                      <p:cBhvr>
                                        <p:cTn id="1406" dur="3000" fill="hold"/>
                                        <p:tgtEl>
                                          <p:spTgt spid="79"/>
                                        </p:tgtEl>
                                        <p:attrNameLst>
                                          <p:attrName>r</p:attrName>
                                        </p:attrNameLst>
                                      </p:cBhvr>
                                    </p:animRot>
                                  </p:childTnLst>
                                </p:cTn>
                              </p:par>
                              <p:par>
                                <p:cTn id="1407" presetID="8" presetClass="emph" presetSubtype="0" fill="hold" grpId="4" nodeType="withEffect">
                                  <p:stCondLst>
                                    <p:cond delay="0"/>
                                  </p:stCondLst>
                                  <p:childTnLst>
                                    <p:animRot by="-21600000">
                                      <p:cBhvr>
                                        <p:cTn id="1408" dur="3000" fill="hold"/>
                                        <p:tgtEl>
                                          <p:spTgt spid="80"/>
                                        </p:tgtEl>
                                        <p:attrNameLst>
                                          <p:attrName>r</p:attrName>
                                        </p:attrNameLst>
                                      </p:cBhvr>
                                    </p:animRot>
                                  </p:childTnLst>
                                </p:cTn>
                              </p:par>
                              <p:par>
                                <p:cTn id="1409" presetID="8" presetClass="emph" presetSubtype="0" fill="hold" grpId="4" nodeType="withEffect">
                                  <p:stCondLst>
                                    <p:cond delay="0"/>
                                  </p:stCondLst>
                                  <p:childTnLst>
                                    <p:animRot by="-21600000">
                                      <p:cBhvr>
                                        <p:cTn id="1410" dur="3000" fill="hold"/>
                                        <p:tgtEl>
                                          <p:spTgt spid="81"/>
                                        </p:tgtEl>
                                        <p:attrNameLst>
                                          <p:attrName>r</p:attrName>
                                        </p:attrNameLst>
                                      </p:cBhvr>
                                    </p:animRot>
                                  </p:childTnLst>
                                </p:cTn>
                              </p:par>
                              <p:par>
                                <p:cTn id="1411" presetID="8" presetClass="emph" presetSubtype="0" fill="hold" grpId="4" nodeType="withEffect">
                                  <p:stCondLst>
                                    <p:cond delay="0"/>
                                  </p:stCondLst>
                                  <p:childTnLst>
                                    <p:animRot by="-21600000">
                                      <p:cBhvr>
                                        <p:cTn id="1412" dur="3000" fill="hold"/>
                                        <p:tgtEl>
                                          <p:spTgt spid="82"/>
                                        </p:tgtEl>
                                        <p:attrNameLst>
                                          <p:attrName>r</p:attrName>
                                        </p:attrNameLst>
                                      </p:cBhvr>
                                    </p:animRot>
                                  </p:childTnLst>
                                </p:cTn>
                              </p:par>
                              <p:par>
                                <p:cTn id="1413" presetID="8" presetClass="emph" presetSubtype="0" fill="hold" grpId="4" nodeType="withEffect">
                                  <p:stCondLst>
                                    <p:cond delay="0"/>
                                  </p:stCondLst>
                                  <p:childTnLst>
                                    <p:animRot by="-21600000">
                                      <p:cBhvr>
                                        <p:cTn id="1414" dur="3000" fill="hold"/>
                                        <p:tgtEl>
                                          <p:spTgt spid="83"/>
                                        </p:tgtEl>
                                        <p:attrNameLst>
                                          <p:attrName>r</p:attrName>
                                        </p:attrNameLst>
                                      </p:cBhvr>
                                    </p:animRot>
                                  </p:childTnLst>
                                </p:cTn>
                              </p:par>
                              <p:par>
                                <p:cTn id="1415" presetID="8" presetClass="emph" presetSubtype="0" fill="hold" grpId="4" nodeType="withEffect">
                                  <p:stCondLst>
                                    <p:cond delay="0"/>
                                  </p:stCondLst>
                                  <p:childTnLst>
                                    <p:animRot by="-21600000">
                                      <p:cBhvr>
                                        <p:cTn id="1416" dur="3000" fill="hold"/>
                                        <p:tgtEl>
                                          <p:spTgt spid="84"/>
                                        </p:tgtEl>
                                        <p:attrNameLst>
                                          <p:attrName>r</p:attrName>
                                        </p:attrNameLst>
                                      </p:cBhvr>
                                    </p:animRot>
                                  </p:childTnLst>
                                </p:cTn>
                              </p:par>
                              <p:par>
                                <p:cTn id="1417" presetID="8" presetClass="emph" presetSubtype="0" fill="hold" grpId="4" nodeType="withEffect">
                                  <p:stCondLst>
                                    <p:cond delay="0"/>
                                  </p:stCondLst>
                                  <p:childTnLst>
                                    <p:animRot by="-21600000">
                                      <p:cBhvr>
                                        <p:cTn id="1418" dur="3000" fill="hold"/>
                                        <p:tgtEl>
                                          <p:spTgt spid="85"/>
                                        </p:tgtEl>
                                        <p:attrNameLst>
                                          <p:attrName>r</p:attrName>
                                        </p:attrNameLst>
                                      </p:cBhvr>
                                    </p:animRot>
                                  </p:childTnLst>
                                </p:cTn>
                              </p:par>
                              <p:par>
                                <p:cTn id="1419" presetID="8" presetClass="emph" presetSubtype="0" fill="hold" grpId="4" nodeType="withEffect">
                                  <p:stCondLst>
                                    <p:cond delay="0"/>
                                  </p:stCondLst>
                                  <p:childTnLst>
                                    <p:animRot by="-21600000">
                                      <p:cBhvr>
                                        <p:cTn id="1420" dur="3000" fill="hold"/>
                                        <p:tgtEl>
                                          <p:spTgt spid="86"/>
                                        </p:tgtEl>
                                        <p:attrNameLst>
                                          <p:attrName>r</p:attrName>
                                        </p:attrNameLst>
                                      </p:cBhvr>
                                    </p:animRot>
                                  </p:childTnLst>
                                </p:cTn>
                              </p:par>
                              <p:par>
                                <p:cTn id="1421" presetID="8" presetClass="emph" presetSubtype="0" fill="hold" grpId="4" nodeType="withEffect">
                                  <p:stCondLst>
                                    <p:cond delay="0"/>
                                  </p:stCondLst>
                                  <p:childTnLst>
                                    <p:animRot by="-21600000">
                                      <p:cBhvr>
                                        <p:cTn id="1422" dur="3000" fill="hold"/>
                                        <p:tgtEl>
                                          <p:spTgt spid="87"/>
                                        </p:tgtEl>
                                        <p:attrNameLst>
                                          <p:attrName>r</p:attrName>
                                        </p:attrNameLst>
                                      </p:cBhvr>
                                    </p:animRot>
                                  </p:childTnLst>
                                </p:cTn>
                              </p:par>
                              <p:par>
                                <p:cTn id="1423" presetID="8" presetClass="emph" presetSubtype="0" fill="hold" grpId="4" nodeType="withEffect">
                                  <p:stCondLst>
                                    <p:cond delay="0"/>
                                  </p:stCondLst>
                                  <p:childTnLst>
                                    <p:animRot by="-21600000">
                                      <p:cBhvr>
                                        <p:cTn id="1424" dur="3000" fill="hold"/>
                                        <p:tgtEl>
                                          <p:spTgt spid="88"/>
                                        </p:tgtEl>
                                        <p:attrNameLst>
                                          <p:attrName>r</p:attrName>
                                        </p:attrNameLst>
                                      </p:cBhvr>
                                    </p:animRot>
                                  </p:childTnLst>
                                </p:cTn>
                              </p:par>
                              <p:par>
                                <p:cTn id="1425" presetID="8" presetClass="emph" presetSubtype="0" fill="hold" grpId="4" nodeType="withEffect">
                                  <p:stCondLst>
                                    <p:cond delay="0"/>
                                  </p:stCondLst>
                                  <p:childTnLst>
                                    <p:animRot by="-21600000">
                                      <p:cBhvr>
                                        <p:cTn id="1426" dur="3000" fill="hold"/>
                                        <p:tgtEl>
                                          <p:spTgt spid="89"/>
                                        </p:tgtEl>
                                        <p:attrNameLst>
                                          <p:attrName>r</p:attrName>
                                        </p:attrNameLst>
                                      </p:cBhvr>
                                    </p:animRot>
                                  </p:childTnLst>
                                </p:cTn>
                              </p:par>
                              <p:par>
                                <p:cTn id="1427" presetID="8" presetClass="emph" presetSubtype="0" fill="hold" grpId="4" nodeType="withEffect">
                                  <p:stCondLst>
                                    <p:cond delay="0"/>
                                  </p:stCondLst>
                                  <p:childTnLst>
                                    <p:animRot by="-21600000">
                                      <p:cBhvr>
                                        <p:cTn id="1428" dur="3000" fill="hold"/>
                                        <p:tgtEl>
                                          <p:spTgt spid="90"/>
                                        </p:tgtEl>
                                        <p:attrNameLst>
                                          <p:attrName>r</p:attrName>
                                        </p:attrNameLst>
                                      </p:cBhvr>
                                    </p:animRot>
                                  </p:childTnLst>
                                </p:cTn>
                              </p:par>
                              <p:par>
                                <p:cTn id="1429" presetID="8" presetClass="emph" presetSubtype="0" fill="hold" grpId="4" nodeType="withEffect">
                                  <p:stCondLst>
                                    <p:cond delay="0"/>
                                  </p:stCondLst>
                                  <p:childTnLst>
                                    <p:animRot by="-21600000">
                                      <p:cBhvr>
                                        <p:cTn id="1430" dur="3000" fill="hold"/>
                                        <p:tgtEl>
                                          <p:spTgt spid="91"/>
                                        </p:tgtEl>
                                        <p:attrNameLst>
                                          <p:attrName>r</p:attrName>
                                        </p:attrNameLst>
                                      </p:cBhvr>
                                    </p:animRot>
                                  </p:childTnLst>
                                </p:cTn>
                              </p:par>
                              <p:par>
                                <p:cTn id="1431" presetID="8" presetClass="emph" presetSubtype="0" fill="hold" grpId="4" nodeType="withEffect">
                                  <p:stCondLst>
                                    <p:cond delay="0"/>
                                  </p:stCondLst>
                                  <p:childTnLst>
                                    <p:animRot by="-21600000">
                                      <p:cBhvr>
                                        <p:cTn id="1432" dur="3000" fill="hold"/>
                                        <p:tgtEl>
                                          <p:spTgt spid="92"/>
                                        </p:tgtEl>
                                        <p:attrNameLst>
                                          <p:attrName>r</p:attrName>
                                        </p:attrNameLst>
                                      </p:cBhvr>
                                    </p:animRot>
                                  </p:childTnLst>
                                </p:cTn>
                              </p:par>
                              <p:par>
                                <p:cTn id="1433" presetID="8" presetClass="emph" presetSubtype="0" fill="hold" grpId="4" nodeType="withEffect">
                                  <p:stCondLst>
                                    <p:cond delay="0"/>
                                  </p:stCondLst>
                                  <p:childTnLst>
                                    <p:animRot by="-21600000">
                                      <p:cBhvr>
                                        <p:cTn id="1434" dur="3000" fill="hold"/>
                                        <p:tgtEl>
                                          <p:spTgt spid="93"/>
                                        </p:tgtEl>
                                        <p:attrNameLst>
                                          <p:attrName>r</p:attrName>
                                        </p:attrNameLst>
                                      </p:cBhvr>
                                    </p:animRot>
                                  </p:childTnLst>
                                </p:cTn>
                              </p:par>
                              <p:par>
                                <p:cTn id="1435" presetID="8" presetClass="emph" presetSubtype="0" fill="hold" grpId="4" nodeType="withEffect">
                                  <p:stCondLst>
                                    <p:cond delay="0"/>
                                  </p:stCondLst>
                                  <p:childTnLst>
                                    <p:animRot by="-21600000">
                                      <p:cBhvr>
                                        <p:cTn id="1436" dur="3000" fill="hold"/>
                                        <p:tgtEl>
                                          <p:spTgt spid="94"/>
                                        </p:tgtEl>
                                        <p:attrNameLst>
                                          <p:attrName>r</p:attrName>
                                        </p:attrNameLst>
                                      </p:cBhvr>
                                    </p:animRot>
                                  </p:childTnLst>
                                </p:cTn>
                              </p:par>
                              <p:par>
                                <p:cTn id="1437" presetID="8" presetClass="emph" presetSubtype="0" fill="hold" grpId="4" nodeType="withEffect">
                                  <p:stCondLst>
                                    <p:cond delay="0"/>
                                  </p:stCondLst>
                                  <p:childTnLst>
                                    <p:animRot by="-21600000">
                                      <p:cBhvr>
                                        <p:cTn id="1438" dur="3000" fill="hold"/>
                                        <p:tgtEl>
                                          <p:spTgt spid="95"/>
                                        </p:tgtEl>
                                        <p:attrNameLst>
                                          <p:attrName>r</p:attrName>
                                        </p:attrNameLst>
                                      </p:cBhvr>
                                    </p:animRot>
                                  </p:childTnLst>
                                </p:cTn>
                              </p:par>
                              <p:par>
                                <p:cTn id="1439" presetID="8" presetClass="emph" presetSubtype="0" fill="hold" grpId="4" nodeType="withEffect">
                                  <p:stCondLst>
                                    <p:cond delay="0"/>
                                  </p:stCondLst>
                                  <p:childTnLst>
                                    <p:animRot by="-21600000">
                                      <p:cBhvr>
                                        <p:cTn id="1440" dur="3000" fill="hold"/>
                                        <p:tgtEl>
                                          <p:spTgt spid="96"/>
                                        </p:tgtEl>
                                        <p:attrNameLst>
                                          <p:attrName>r</p:attrName>
                                        </p:attrNameLst>
                                      </p:cBhvr>
                                    </p:animRot>
                                  </p:childTnLst>
                                </p:cTn>
                              </p:par>
                              <p:par>
                                <p:cTn id="1441" presetID="8" presetClass="emph" presetSubtype="0" fill="hold" grpId="4" nodeType="withEffect">
                                  <p:stCondLst>
                                    <p:cond delay="0"/>
                                  </p:stCondLst>
                                  <p:childTnLst>
                                    <p:animRot by="-21600000">
                                      <p:cBhvr>
                                        <p:cTn id="1442" dur="3000" fill="hold"/>
                                        <p:tgtEl>
                                          <p:spTgt spid="97"/>
                                        </p:tgtEl>
                                        <p:attrNameLst>
                                          <p:attrName>r</p:attrName>
                                        </p:attrNameLst>
                                      </p:cBhvr>
                                    </p:animRot>
                                  </p:childTnLst>
                                </p:cTn>
                              </p:par>
                              <p:par>
                                <p:cTn id="1443" presetID="8" presetClass="emph" presetSubtype="0" fill="hold" grpId="4" nodeType="withEffect">
                                  <p:stCondLst>
                                    <p:cond delay="0"/>
                                  </p:stCondLst>
                                  <p:childTnLst>
                                    <p:animRot by="-21600000">
                                      <p:cBhvr>
                                        <p:cTn id="1444" dur="3000" fill="hold"/>
                                        <p:tgtEl>
                                          <p:spTgt spid="98"/>
                                        </p:tgtEl>
                                        <p:attrNameLst>
                                          <p:attrName>r</p:attrName>
                                        </p:attrNameLst>
                                      </p:cBhvr>
                                    </p:animRot>
                                  </p:childTnLst>
                                </p:cTn>
                              </p:par>
                              <p:par>
                                <p:cTn id="1445" presetID="8" presetClass="emph" presetSubtype="0" fill="hold" grpId="4" nodeType="withEffect">
                                  <p:stCondLst>
                                    <p:cond delay="0"/>
                                  </p:stCondLst>
                                  <p:childTnLst>
                                    <p:animRot by="-21600000">
                                      <p:cBhvr>
                                        <p:cTn id="1446" dur="3000" fill="hold"/>
                                        <p:tgtEl>
                                          <p:spTgt spid="99"/>
                                        </p:tgtEl>
                                        <p:attrNameLst>
                                          <p:attrName>r</p:attrName>
                                        </p:attrNameLst>
                                      </p:cBhvr>
                                    </p:animRot>
                                  </p:childTnLst>
                                </p:cTn>
                              </p:par>
                              <p:par>
                                <p:cTn id="1447" presetID="8" presetClass="emph" presetSubtype="0" fill="hold" grpId="4" nodeType="withEffect">
                                  <p:stCondLst>
                                    <p:cond delay="0"/>
                                  </p:stCondLst>
                                  <p:childTnLst>
                                    <p:animRot by="-21600000">
                                      <p:cBhvr>
                                        <p:cTn id="1448" dur="3000" fill="hold"/>
                                        <p:tgtEl>
                                          <p:spTgt spid="100"/>
                                        </p:tgtEl>
                                        <p:attrNameLst>
                                          <p:attrName>r</p:attrName>
                                        </p:attrNameLst>
                                      </p:cBhvr>
                                    </p:animRot>
                                  </p:childTnLst>
                                </p:cTn>
                              </p:par>
                              <p:par>
                                <p:cTn id="1449" presetID="17" presetClass="entr" presetSubtype="10" fill="hold" nodeType="withEffect">
                                  <p:stCondLst>
                                    <p:cond delay="0"/>
                                  </p:stCondLst>
                                  <p:childTnLst>
                                    <p:set>
                                      <p:cBhvr>
                                        <p:cTn id="1450" dur="1" fill="hold">
                                          <p:stCondLst>
                                            <p:cond delay="0"/>
                                          </p:stCondLst>
                                        </p:cTn>
                                        <p:tgtEl>
                                          <p:spTgt spid="4"/>
                                        </p:tgtEl>
                                        <p:attrNameLst>
                                          <p:attrName>style.visibility</p:attrName>
                                        </p:attrNameLst>
                                      </p:cBhvr>
                                      <p:to>
                                        <p:strVal val="visible"/>
                                      </p:to>
                                    </p:set>
                                    <p:anim calcmode="lin" valueType="num">
                                      <p:cBhvr>
                                        <p:cTn id="1451" dur="3000" fill="hold"/>
                                        <p:tgtEl>
                                          <p:spTgt spid="4"/>
                                        </p:tgtEl>
                                        <p:attrNameLst>
                                          <p:attrName>ppt_w</p:attrName>
                                        </p:attrNameLst>
                                      </p:cBhvr>
                                      <p:tavLst>
                                        <p:tav tm="0">
                                          <p:val>
                                            <p:fltVal val="0"/>
                                          </p:val>
                                        </p:tav>
                                        <p:tav tm="100000">
                                          <p:val>
                                            <p:strVal val="#ppt_w"/>
                                          </p:val>
                                        </p:tav>
                                      </p:tavLst>
                                    </p:anim>
                                    <p:anim calcmode="lin" valueType="num">
                                      <p:cBhvr>
                                        <p:cTn id="1452" dur="3000" fill="hold"/>
                                        <p:tgtEl>
                                          <p:spTgt spid="4"/>
                                        </p:tgtEl>
                                        <p:attrNameLst>
                                          <p:attrName>ppt_h</p:attrName>
                                        </p:attrNameLst>
                                      </p:cBhvr>
                                      <p:tavLst>
                                        <p:tav tm="0">
                                          <p:val>
                                            <p:strVal val="#ppt_h"/>
                                          </p:val>
                                        </p:tav>
                                        <p:tav tm="100000">
                                          <p:val>
                                            <p:strVal val="#ppt_h"/>
                                          </p:val>
                                        </p:tav>
                                      </p:tavLst>
                                    </p:anim>
                                  </p:childTnLst>
                                </p:cTn>
                              </p:par>
                            </p:childTnLst>
                          </p:cTn>
                        </p:par>
                        <p:par>
                          <p:cTn id="1453" fill="hold">
                            <p:stCondLst>
                              <p:cond delay="6000"/>
                            </p:stCondLst>
                            <p:childTnLst>
                              <p:par>
                                <p:cTn id="1454" presetID="17" presetClass="entr" presetSubtype="10" fill="hold" grpId="0" nodeType="afterEffect">
                                  <p:stCondLst>
                                    <p:cond delay="0"/>
                                  </p:stCondLst>
                                  <p:childTnLst>
                                    <p:set>
                                      <p:cBhvr>
                                        <p:cTn id="1455" dur="1" fill="hold">
                                          <p:stCondLst>
                                            <p:cond delay="0"/>
                                          </p:stCondLst>
                                        </p:cTn>
                                        <p:tgtEl>
                                          <p:spTgt spid="101"/>
                                        </p:tgtEl>
                                        <p:attrNameLst>
                                          <p:attrName>style.visibility</p:attrName>
                                        </p:attrNameLst>
                                      </p:cBhvr>
                                      <p:to>
                                        <p:strVal val="visible"/>
                                      </p:to>
                                    </p:set>
                                    <p:anim calcmode="lin" valueType="num">
                                      <p:cBhvr>
                                        <p:cTn id="1456" dur="2000" fill="hold"/>
                                        <p:tgtEl>
                                          <p:spTgt spid="101"/>
                                        </p:tgtEl>
                                        <p:attrNameLst>
                                          <p:attrName>ppt_w</p:attrName>
                                        </p:attrNameLst>
                                      </p:cBhvr>
                                      <p:tavLst>
                                        <p:tav tm="0">
                                          <p:val>
                                            <p:fltVal val="0"/>
                                          </p:val>
                                        </p:tav>
                                        <p:tav tm="100000">
                                          <p:val>
                                            <p:strVal val="#ppt_w"/>
                                          </p:val>
                                        </p:tav>
                                      </p:tavLst>
                                    </p:anim>
                                    <p:anim calcmode="lin" valueType="num">
                                      <p:cBhvr>
                                        <p:cTn id="1457" dur="2000" fill="hold"/>
                                        <p:tgtEl>
                                          <p:spTgt spid="101"/>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P spid="57" grpId="1" animBg="1"/>
      <p:bldP spid="57" grpId="2" animBg="1"/>
      <p:bldP spid="57" grpId="3" animBg="1"/>
      <p:bldP spid="57" grpId="4" animBg="1"/>
      <p:bldP spid="58" grpId="0" animBg="1"/>
      <p:bldP spid="58" grpId="1" animBg="1"/>
      <p:bldP spid="58" grpId="2" animBg="1"/>
      <p:bldP spid="58" grpId="3" animBg="1"/>
      <p:bldP spid="58" grpId="4" animBg="1"/>
      <p:bldP spid="59" grpId="0" animBg="1"/>
      <p:bldP spid="59" grpId="1" animBg="1"/>
      <p:bldP spid="59" grpId="2" animBg="1"/>
      <p:bldP spid="59" grpId="3" animBg="1"/>
      <p:bldP spid="59" grpId="4" animBg="1"/>
      <p:bldP spid="60" grpId="0" animBg="1"/>
      <p:bldP spid="60" grpId="1" animBg="1"/>
      <p:bldP spid="60" grpId="2" animBg="1"/>
      <p:bldP spid="60" grpId="3" animBg="1"/>
      <p:bldP spid="60" grpId="4" animBg="1"/>
      <p:bldP spid="61" grpId="0" animBg="1"/>
      <p:bldP spid="61" grpId="1" animBg="1"/>
      <p:bldP spid="61" grpId="2" animBg="1"/>
      <p:bldP spid="61" grpId="3" animBg="1"/>
      <p:bldP spid="61" grpId="4" animBg="1"/>
      <p:bldP spid="62" grpId="0" animBg="1"/>
      <p:bldP spid="62" grpId="1" animBg="1"/>
      <p:bldP spid="62" grpId="2" animBg="1"/>
      <p:bldP spid="62" grpId="3" animBg="1"/>
      <p:bldP spid="62" grpId="4" animBg="1"/>
      <p:bldP spid="63" grpId="0" animBg="1"/>
      <p:bldP spid="63" grpId="1" animBg="1"/>
      <p:bldP spid="63" grpId="2" animBg="1"/>
      <p:bldP spid="63" grpId="3" animBg="1"/>
      <p:bldP spid="63" grpId="4" animBg="1"/>
      <p:bldP spid="64" grpId="0" animBg="1"/>
      <p:bldP spid="64" grpId="1" animBg="1"/>
      <p:bldP spid="64" grpId="2" animBg="1"/>
      <p:bldP spid="64" grpId="3" animBg="1"/>
      <p:bldP spid="64" grpId="4" animBg="1"/>
      <p:bldP spid="65" grpId="0" animBg="1"/>
      <p:bldP spid="65" grpId="1" animBg="1"/>
      <p:bldP spid="65" grpId="2" animBg="1"/>
      <p:bldP spid="65" grpId="3" animBg="1"/>
      <p:bldP spid="65" grpId="4" animBg="1"/>
      <p:bldP spid="66" grpId="0" animBg="1"/>
      <p:bldP spid="66" grpId="1" animBg="1"/>
      <p:bldP spid="66" grpId="2" animBg="1"/>
      <p:bldP spid="66" grpId="3" animBg="1"/>
      <p:bldP spid="66" grpId="4" animBg="1"/>
      <p:bldP spid="67" grpId="0" animBg="1"/>
      <p:bldP spid="67" grpId="1" animBg="1"/>
      <p:bldP spid="67" grpId="2" animBg="1"/>
      <p:bldP spid="67" grpId="3" animBg="1"/>
      <p:bldP spid="67" grpId="4" animBg="1"/>
      <p:bldP spid="68" grpId="0" animBg="1"/>
      <p:bldP spid="68" grpId="1" animBg="1"/>
      <p:bldP spid="68" grpId="2" animBg="1"/>
      <p:bldP spid="68" grpId="3" animBg="1"/>
      <p:bldP spid="68" grpId="4" animBg="1"/>
      <p:bldP spid="69" grpId="0" animBg="1"/>
      <p:bldP spid="69" grpId="1" animBg="1"/>
      <p:bldP spid="69" grpId="2" animBg="1"/>
      <p:bldP spid="69" grpId="3" animBg="1"/>
      <p:bldP spid="69" grpId="4" animBg="1"/>
      <p:bldP spid="70" grpId="0" animBg="1"/>
      <p:bldP spid="70" grpId="1" animBg="1"/>
      <p:bldP spid="70" grpId="2" animBg="1"/>
      <p:bldP spid="70" grpId="3" animBg="1"/>
      <p:bldP spid="70" grpId="4" animBg="1"/>
      <p:bldP spid="71" grpId="0" animBg="1"/>
      <p:bldP spid="71" grpId="1" animBg="1"/>
      <p:bldP spid="71" grpId="2" animBg="1"/>
      <p:bldP spid="71" grpId="3" animBg="1"/>
      <p:bldP spid="71" grpId="4" animBg="1"/>
      <p:bldP spid="72" grpId="0" animBg="1"/>
      <p:bldP spid="72" grpId="1" animBg="1"/>
      <p:bldP spid="72" grpId="2" animBg="1"/>
      <p:bldP spid="72" grpId="3" animBg="1"/>
      <p:bldP spid="72" grpId="4" animBg="1"/>
      <p:bldP spid="73" grpId="0" animBg="1"/>
      <p:bldP spid="73" grpId="1" animBg="1"/>
      <p:bldP spid="73" grpId="2" animBg="1"/>
      <p:bldP spid="73" grpId="3" animBg="1"/>
      <p:bldP spid="73" grpId="4" animBg="1"/>
      <p:bldP spid="74" grpId="0" animBg="1"/>
      <p:bldP spid="74" grpId="1" animBg="1"/>
      <p:bldP spid="74" grpId="2" animBg="1"/>
      <p:bldP spid="74" grpId="3" animBg="1"/>
      <p:bldP spid="74" grpId="4" animBg="1"/>
      <p:bldP spid="75" grpId="0" animBg="1"/>
      <p:bldP spid="75" grpId="1" animBg="1"/>
      <p:bldP spid="75" grpId="2" animBg="1"/>
      <p:bldP spid="75" grpId="3" animBg="1"/>
      <p:bldP spid="75" grpId="4" animBg="1"/>
      <p:bldP spid="76" grpId="0" animBg="1"/>
      <p:bldP spid="76" grpId="1" animBg="1"/>
      <p:bldP spid="76" grpId="2" animBg="1"/>
      <p:bldP spid="76" grpId="3" animBg="1"/>
      <p:bldP spid="76" grpId="4" animBg="1"/>
      <p:bldP spid="77" grpId="0" animBg="1"/>
      <p:bldP spid="77" grpId="1" animBg="1"/>
      <p:bldP spid="77" grpId="2" animBg="1"/>
      <p:bldP spid="77" grpId="3" animBg="1"/>
      <p:bldP spid="77" grpId="4" animBg="1"/>
      <p:bldP spid="78" grpId="0" animBg="1"/>
      <p:bldP spid="78" grpId="1" animBg="1"/>
      <p:bldP spid="78" grpId="2" animBg="1"/>
      <p:bldP spid="78" grpId="3" animBg="1"/>
      <p:bldP spid="78" grpId="4" animBg="1"/>
      <p:bldP spid="79" grpId="0" animBg="1"/>
      <p:bldP spid="79" grpId="1" animBg="1"/>
      <p:bldP spid="79" grpId="2" animBg="1"/>
      <p:bldP spid="79" grpId="3" animBg="1"/>
      <p:bldP spid="79" grpId="4" animBg="1"/>
      <p:bldP spid="80" grpId="0" animBg="1"/>
      <p:bldP spid="80" grpId="1" animBg="1"/>
      <p:bldP spid="80" grpId="2" animBg="1"/>
      <p:bldP spid="80" grpId="3" animBg="1"/>
      <p:bldP spid="80" grpId="4" animBg="1"/>
      <p:bldP spid="81" grpId="0" animBg="1"/>
      <p:bldP spid="81" grpId="1" animBg="1"/>
      <p:bldP spid="81" grpId="2" animBg="1"/>
      <p:bldP spid="81" grpId="3" animBg="1"/>
      <p:bldP spid="81" grpId="4" animBg="1"/>
      <p:bldP spid="82" grpId="0" animBg="1"/>
      <p:bldP spid="82" grpId="1" animBg="1"/>
      <p:bldP spid="82" grpId="2" animBg="1"/>
      <p:bldP spid="82" grpId="3" animBg="1"/>
      <p:bldP spid="82" grpId="4" animBg="1"/>
      <p:bldP spid="83" grpId="0" animBg="1"/>
      <p:bldP spid="83" grpId="1" animBg="1"/>
      <p:bldP spid="83" grpId="2" animBg="1"/>
      <p:bldP spid="83" grpId="3" animBg="1"/>
      <p:bldP spid="83" grpId="4" animBg="1"/>
      <p:bldP spid="84" grpId="0" animBg="1"/>
      <p:bldP spid="84" grpId="1" animBg="1"/>
      <p:bldP spid="84" grpId="2" animBg="1"/>
      <p:bldP spid="84" grpId="3" animBg="1"/>
      <p:bldP spid="84" grpId="4" animBg="1"/>
      <p:bldP spid="85" grpId="0" animBg="1"/>
      <p:bldP spid="85" grpId="1" animBg="1"/>
      <p:bldP spid="85" grpId="2" animBg="1"/>
      <p:bldP spid="85" grpId="3" animBg="1"/>
      <p:bldP spid="85" grpId="4" animBg="1"/>
      <p:bldP spid="86" grpId="0" animBg="1"/>
      <p:bldP spid="86" grpId="1" animBg="1"/>
      <p:bldP spid="86" grpId="2" animBg="1"/>
      <p:bldP spid="86" grpId="3" animBg="1"/>
      <p:bldP spid="86" grpId="4" animBg="1"/>
      <p:bldP spid="87" grpId="0" animBg="1"/>
      <p:bldP spid="87" grpId="1" animBg="1"/>
      <p:bldP spid="87" grpId="2" animBg="1"/>
      <p:bldP spid="87" grpId="3" animBg="1"/>
      <p:bldP spid="87" grpId="4" animBg="1"/>
      <p:bldP spid="88" grpId="0" animBg="1"/>
      <p:bldP spid="88" grpId="1" animBg="1"/>
      <p:bldP spid="88" grpId="2" animBg="1"/>
      <p:bldP spid="88" grpId="3" animBg="1"/>
      <p:bldP spid="88" grpId="4" animBg="1"/>
      <p:bldP spid="89" grpId="0" animBg="1"/>
      <p:bldP spid="89" grpId="1" animBg="1"/>
      <p:bldP spid="89" grpId="2" animBg="1"/>
      <p:bldP spid="89" grpId="3" animBg="1"/>
      <p:bldP spid="89" grpId="4" animBg="1"/>
      <p:bldP spid="90" grpId="0" animBg="1"/>
      <p:bldP spid="90" grpId="1" animBg="1"/>
      <p:bldP spid="90" grpId="2" animBg="1"/>
      <p:bldP spid="90" grpId="3" animBg="1"/>
      <p:bldP spid="90" grpId="4" animBg="1"/>
      <p:bldP spid="91" grpId="0" animBg="1"/>
      <p:bldP spid="91" grpId="1" animBg="1"/>
      <p:bldP spid="91" grpId="2" animBg="1"/>
      <p:bldP spid="91" grpId="3" animBg="1"/>
      <p:bldP spid="91" grpId="4" animBg="1"/>
      <p:bldP spid="92" grpId="0" animBg="1"/>
      <p:bldP spid="92" grpId="1" animBg="1"/>
      <p:bldP spid="92" grpId="2" animBg="1"/>
      <p:bldP spid="92" grpId="3" animBg="1"/>
      <p:bldP spid="92" grpId="4" animBg="1"/>
      <p:bldP spid="93" grpId="0" animBg="1"/>
      <p:bldP spid="93" grpId="1" animBg="1"/>
      <p:bldP spid="93" grpId="2" animBg="1"/>
      <p:bldP spid="93" grpId="3" animBg="1"/>
      <p:bldP spid="93" grpId="4" animBg="1"/>
      <p:bldP spid="94" grpId="0" animBg="1"/>
      <p:bldP spid="94" grpId="1" animBg="1"/>
      <p:bldP spid="94" grpId="2" animBg="1"/>
      <p:bldP spid="94" grpId="3" animBg="1"/>
      <p:bldP spid="94" grpId="4" animBg="1"/>
      <p:bldP spid="95" grpId="0" animBg="1"/>
      <p:bldP spid="95" grpId="1" animBg="1"/>
      <p:bldP spid="95" grpId="2" animBg="1"/>
      <p:bldP spid="95" grpId="3" animBg="1"/>
      <p:bldP spid="95" grpId="4" animBg="1"/>
      <p:bldP spid="96" grpId="0" animBg="1"/>
      <p:bldP spid="96" grpId="1" animBg="1"/>
      <p:bldP spid="96" grpId="2" animBg="1"/>
      <p:bldP spid="96" grpId="3" animBg="1"/>
      <p:bldP spid="96" grpId="4" animBg="1"/>
      <p:bldP spid="97" grpId="0" animBg="1"/>
      <p:bldP spid="97" grpId="1" animBg="1"/>
      <p:bldP spid="97" grpId="2" animBg="1"/>
      <p:bldP spid="97" grpId="3" animBg="1"/>
      <p:bldP spid="97" grpId="4" animBg="1"/>
      <p:bldP spid="98" grpId="0" animBg="1"/>
      <p:bldP spid="98" grpId="1" animBg="1"/>
      <p:bldP spid="98" grpId="2" animBg="1"/>
      <p:bldP spid="98" grpId="3" animBg="1"/>
      <p:bldP spid="98" grpId="4" animBg="1"/>
      <p:bldP spid="99" grpId="0" animBg="1"/>
      <p:bldP spid="99" grpId="1" animBg="1"/>
      <p:bldP spid="99" grpId="2" animBg="1"/>
      <p:bldP spid="99" grpId="3" animBg="1"/>
      <p:bldP spid="99" grpId="4" animBg="1"/>
      <p:bldP spid="100" grpId="0" animBg="1"/>
      <p:bldP spid="100" grpId="1" animBg="1"/>
      <p:bldP spid="100" grpId="2" animBg="1"/>
      <p:bldP spid="100" grpId="3" animBg="1"/>
      <p:bldP spid="100" grpId="4" animBg="1"/>
      <p:bldP spid="101" grpId="0"/>
      <p:bldP spid="102"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gradFill flip="none" rotWithShape="1">
            <a:gsLst>
              <a:gs pos="0">
                <a:schemeClr val="bg1"/>
              </a:gs>
              <a:gs pos="50000">
                <a:srgbClr val="A47D00">
                  <a:shade val="67500"/>
                  <a:satMod val="115000"/>
                </a:srgbClr>
              </a:gs>
              <a:gs pos="100000">
                <a:srgbClr val="A47D00">
                  <a:shade val="100000"/>
                  <a:satMod val="115000"/>
                </a:srgbClr>
              </a:gs>
            </a:gsLst>
            <a:path path="circle">
              <a:fillToRect l="50000" t="50000" r="50000" b="50000"/>
            </a:path>
            <a:tileRect/>
          </a:gradFill>
        </p:spPr>
        <p:txBody>
          <a:bodyPr/>
          <a:lstStyle/>
          <a:p>
            <a:endParaRPr lang="es-ES" dirty="0"/>
          </a:p>
        </p:txBody>
      </p:sp>
      <p:pic>
        <p:nvPicPr>
          <p:cNvPr id="4" name="3 Imagen" descr="2048 (15).jpg"/>
          <p:cNvPicPr>
            <a:picLocks noChangeAspect="1"/>
          </p:cNvPicPr>
          <p:nvPr/>
        </p:nvPicPr>
        <p:blipFill>
          <a:blip r:embed="rId2"/>
          <a:stretch>
            <a:fillRect/>
          </a:stretch>
        </p:blipFill>
        <p:spPr>
          <a:xfrm>
            <a:off x="0" y="0"/>
            <a:ext cx="9144000" cy="6858000"/>
          </a:xfrm>
          <a:prstGeom prst="rect">
            <a:avLst/>
          </a:prstGeom>
        </p:spPr>
      </p:pic>
      <p:sp>
        <p:nvSpPr>
          <p:cNvPr id="5" name="4 Terminador"/>
          <p:cNvSpPr/>
          <p:nvPr/>
        </p:nvSpPr>
        <p:spPr>
          <a:xfrm rot="2540569">
            <a:off x="3516659" y="1020429"/>
            <a:ext cx="1040063" cy="193781"/>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erminador"/>
          <p:cNvSpPr/>
          <p:nvPr/>
        </p:nvSpPr>
        <p:spPr>
          <a:xfrm rot="18941309">
            <a:off x="4285415" y="1043241"/>
            <a:ext cx="1140568" cy="151547"/>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erminador"/>
          <p:cNvSpPr/>
          <p:nvPr/>
        </p:nvSpPr>
        <p:spPr>
          <a:xfrm rot="2540569">
            <a:off x="1610158" y="2883069"/>
            <a:ext cx="1172819" cy="201838"/>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erminador"/>
          <p:cNvSpPr/>
          <p:nvPr/>
        </p:nvSpPr>
        <p:spPr>
          <a:xfrm rot="18737462">
            <a:off x="3544875" y="5639381"/>
            <a:ext cx="1040063" cy="193781"/>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erminador"/>
          <p:cNvSpPr/>
          <p:nvPr/>
        </p:nvSpPr>
        <p:spPr>
          <a:xfrm rot="2540569">
            <a:off x="3501468" y="1253669"/>
            <a:ext cx="1040063" cy="193781"/>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erminador"/>
          <p:cNvSpPr/>
          <p:nvPr/>
        </p:nvSpPr>
        <p:spPr>
          <a:xfrm rot="2540569">
            <a:off x="3445221" y="1449057"/>
            <a:ext cx="1040063" cy="193781"/>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erminador"/>
          <p:cNvSpPr/>
          <p:nvPr/>
        </p:nvSpPr>
        <p:spPr>
          <a:xfrm rot="2540569">
            <a:off x="3430030" y="1682297"/>
            <a:ext cx="1040063" cy="193781"/>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erminador"/>
          <p:cNvSpPr/>
          <p:nvPr/>
        </p:nvSpPr>
        <p:spPr>
          <a:xfrm rot="2540569">
            <a:off x="3445222" y="1877685"/>
            <a:ext cx="1040063" cy="193781"/>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erminador"/>
          <p:cNvSpPr/>
          <p:nvPr/>
        </p:nvSpPr>
        <p:spPr>
          <a:xfrm rot="2540569">
            <a:off x="3422232" y="2107904"/>
            <a:ext cx="1040063" cy="216939"/>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erminador"/>
          <p:cNvSpPr/>
          <p:nvPr/>
        </p:nvSpPr>
        <p:spPr>
          <a:xfrm rot="2540569">
            <a:off x="3344586" y="2334324"/>
            <a:ext cx="1040063" cy="201840"/>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erminador"/>
          <p:cNvSpPr/>
          <p:nvPr/>
        </p:nvSpPr>
        <p:spPr>
          <a:xfrm rot="2540569">
            <a:off x="3358592" y="2610992"/>
            <a:ext cx="1040063" cy="193781"/>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erminador"/>
          <p:cNvSpPr/>
          <p:nvPr/>
        </p:nvSpPr>
        <p:spPr>
          <a:xfrm rot="2540569">
            <a:off x="4430162" y="5682826"/>
            <a:ext cx="1040063" cy="193781"/>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erminador"/>
          <p:cNvSpPr/>
          <p:nvPr/>
        </p:nvSpPr>
        <p:spPr>
          <a:xfrm rot="2540569">
            <a:off x="2113776" y="2799912"/>
            <a:ext cx="1201672" cy="258044"/>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erminador"/>
          <p:cNvSpPr/>
          <p:nvPr/>
        </p:nvSpPr>
        <p:spPr>
          <a:xfrm rot="2540569">
            <a:off x="2418271" y="2791306"/>
            <a:ext cx="1155117" cy="203817"/>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erminador"/>
          <p:cNvSpPr/>
          <p:nvPr/>
        </p:nvSpPr>
        <p:spPr>
          <a:xfrm rot="2540569">
            <a:off x="2623286" y="2752857"/>
            <a:ext cx="1255186" cy="209279"/>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erminador"/>
          <p:cNvSpPr/>
          <p:nvPr/>
        </p:nvSpPr>
        <p:spPr>
          <a:xfrm rot="2540569">
            <a:off x="2923518" y="2718806"/>
            <a:ext cx="1152785" cy="205942"/>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erminador"/>
          <p:cNvSpPr/>
          <p:nvPr/>
        </p:nvSpPr>
        <p:spPr>
          <a:xfrm rot="2540569">
            <a:off x="3193637" y="2741757"/>
            <a:ext cx="1162684" cy="175715"/>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erminador"/>
          <p:cNvSpPr/>
          <p:nvPr/>
        </p:nvSpPr>
        <p:spPr>
          <a:xfrm rot="2540569">
            <a:off x="1863425" y="2846304"/>
            <a:ext cx="1172819" cy="197153"/>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erminador"/>
          <p:cNvSpPr/>
          <p:nvPr/>
        </p:nvSpPr>
        <p:spPr>
          <a:xfrm rot="18941309">
            <a:off x="4311920" y="1231233"/>
            <a:ext cx="1122160" cy="150924"/>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erminador"/>
          <p:cNvSpPr/>
          <p:nvPr/>
        </p:nvSpPr>
        <p:spPr>
          <a:xfrm rot="18941309">
            <a:off x="4319840" y="1591246"/>
            <a:ext cx="1140568" cy="151547"/>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erminador"/>
          <p:cNvSpPr/>
          <p:nvPr/>
        </p:nvSpPr>
        <p:spPr>
          <a:xfrm rot="18941309">
            <a:off x="4393679" y="1727780"/>
            <a:ext cx="1122160" cy="150924"/>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erminador"/>
          <p:cNvSpPr/>
          <p:nvPr/>
        </p:nvSpPr>
        <p:spPr>
          <a:xfrm rot="18941309">
            <a:off x="4391278" y="1876997"/>
            <a:ext cx="1140568" cy="151547"/>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erminador"/>
          <p:cNvSpPr/>
          <p:nvPr/>
        </p:nvSpPr>
        <p:spPr>
          <a:xfrm rot="18941309">
            <a:off x="4465116" y="2013534"/>
            <a:ext cx="1122160" cy="150924"/>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erminador"/>
          <p:cNvSpPr/>
          <p:nvPr/>
        </p:nvSpPr>
        <p:spPr>
          <a:xfrm rot="18941309">
            <a:off x="4462717" y="2162751"/>
            <a:ext cx="1140568" cy="151547"/>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erminador"/>
          <p:cNvSpPr/>
          <p:nvPr/>
        </p:nvSpPr>
        <p:spPr>
          <a:xfrm rot="18941309">
            <a:off x="4465118" y="2370722"/>
            <a:ext cx="1122160" cy="150924"/>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erminador"/>
          <p:cNvSpPr/>
          <p:nvPr/>
        </p:nvSpPr>
        <p:spPr>
          <a:xfrm rot="18941309">
            <a:off x="4465116" y="2585037"/>
            <a:ext cx="1122160" cy="150924"/>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erminador"/>
          <p:cNvSpPr/>
          <p:nvPr/>
        </p:nvSpPr>
        <p:spPr>
          <a:xfrm rot="18941309">
            <a:off x="4536555" y="2727913"/>
            <a:ext cx="1122160" cy="150924"/>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erminador"/>
          <p:cNvSpPr/>
          <p:nvPr/>
        </p:nvSpPr>
        <p:spPr>
          <a:xfrm rot="18941309">
            <a:off x="4679431" y="2799351"/>
            <a:ext cx="1122160" cy="150924"/>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erminador"/>
          <p:cNvSpPr/>
          <p:nvPr/>
        </p:nvSpPr>
        <p:spPr>
          <a:xfrm rot="18941309">
            <a:off x="4893745" y="2799349"/>
            <a:ext cx="1122160" cy="150924"/>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erminador"/>
          <p:cNvSpPr/>
          <p:nvPr/>
        </p:nvSpPr>
        <p:spPr>
          <a:xfrm rot="18941309">
            <a:off x="5108059" y="2799352"/>
            <a:ext cx="1122160" cy="150924"/>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erminador"/>
          <p:cNvSpPr/>
          <p:nvPr/>
        </p:nvSpPr>
        <p:spPr>
          <a:xfrm rot="18941309">
            <a:off x="5322373" y="2799350"/>
            <a:ext cx="1122160" cy="150924"/>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erminador"/>
          <p:cNvSpPr/>
          <p:nvPr/>
        </p:nvSpPr>
        <p:spPr>
          <a:xfrm rot="18941309">
            <a:off x="5465248" y="2870790"/>
            <a:ext cx="1122160" cy="150924"/>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erminador"/>
          <p:cNvSpPr/>
          <p:nvPr/>
        </p:nvSpPr>
        <p:spPr>
          <a:xfrm rot="18941309">
            <a:off x="5679562" y="2870788"/>
            <a:ext cx="1122160" cy="150924"/>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erminador"/>
          <p:cNvSpPr/>
          <p:nvPr/>
        </p:nvSpPr>
        <p:spPr>
          <a:xfrm rot="18941309">
            <a:off x="5822440" y="2942227"/>
            <a:ext cx="1122160" cy="150924"/>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erminador"/>
          <p:cNvSpPr/>
          <p:nvPr/>
        </p:nvSpPr>
        <p:spPr>
          <a:xfrm rot="18941309">
            <a:off x="6036754" y="2942225"/>
            <a:ext cx="1122160" cy="150924"/>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erminador"/>
          <p:cNvSpPr/>
          <p:nvPr/>
        </p:nvSpPr>
        <p:spPr>
          <a:xfrm rot="18941309">
            <a:off x="6251067" y="2942227"/>
            <a:ext cx="1122160" cy="150924"/>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erminador"/>
          <p:cNvSpPr/>
          <p:nvPr/>
        </p:nvSpPr>
        <p:spPr>
          <a:xfrm rot="18941309">
            <a:off x="4319842" y="1376931"/>
            <a:ext cx="1140568" cy="151547"/>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erminador"/>
          <p:cNvSpPr/>
          <p:nvPr/>
        </p:nvSpPr>
        <p:spPr>
          <a:xfrm rot="2540569">
            <a:off x="4430163" y="5397073"/>
            <a:ext cx="1040063" cy="193781"/>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erminador"/>
          <p:cNvSpPr/>
          <p:nvPr/>
        </p:nvSpPr>
        <p:spPr>
          <a:xfrm rot="2540569">
            <a:off x="4501601" y="5182759"/>
            <a:ext cx="1040063" cy="193781"/>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erminador"/>
          <p:cNvSpPr/>
          <p:nvPr/>
        </p:nvSpPr>
        <p:spPr>
          <a:xfrm rot="2540569">
            <a:off x="4501599" y="4897008"/>
            <a:ext cx="1040063" cy="193781"/>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erminador"/>
          <p:cNvSpPr/>
          <p:nvPr/>
        </p:nvSpPr>
        <p:spPr>
          <a:xfrm rot="2540569">
            <a:off x="4501600" y="4611255"/>
            <a:ext cx="1040063" cy="193781"/>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erminador"/>
          <p:cNvSpPr/>
          <p:nvPr/>
        </p:nvSpPr>
        <p:spPr>
          <a:xfrm rot="2540569">
            <a:off x="4573038" y="4396941"/>
            <a:ext cx="1040063" cy="193781"/>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erminador"/>
          <p:cNvSpPr/>
          <p:nvPr/>
        </p:nvSpPr>
        <p:spPr>
          <a:xfrm rot="2540569">
            <a:off x="4573039" y="4111188"/>
            <a:ext cx="1040063" cy="193781"/>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erminador"/>
          <p:cNvSpPr/>
          <p:nvPr/>
        </p:nvSpPr>
        <p:spPr>
          <a:xfrm rot="2540569">
            <a:off x="4644477" y="3896874"/>
            <a:ext cx="1040063" cy="193781"/>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erminador"/>
          <p:cNvSpPr/>
          <p:nvPr/>
        </p:nvSpPr>
        <p:spPr>
          <a:xfrm rot="2540569">
            <a:off x="4858791" y="3896875"/>
            <a:ext cx="1040063" cy="193781"/>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erminador"/>
          <p:cNvSpPr/>
          <p:nvPr/>
        </p:nvSpPr>
        <p:spPr>
          <a:xfrm rot="2785726">
            <a:off x="6216114" y="3754000"/>
            <a:ext cx="1040063" cy="193781"/>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erminador"/>
          <p:cNvSpPr/>
          <p:nvPr/>
        </p:nvSpPr>
        <p:spPr>
          <a:xfrm rot="2785726">
            <a:off x="5980800" y="3775663"/>
            <a:ext cx="1040063" cy="193781"/>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erminador"/>
          <p:cNvSpPr/>
          <p:nvPr/>
        </p:nvSpPr>
        <p:spPr>
          <a:xfrm rot="2785726">
            <a:off x="5837923" y="3847102"/>
            <a:ext cx="1040063" cy="193781"/>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erminador"/>
          <p:cNvSpPr/>
          <p:nvPr/>
        </p:nvSpPr>
        <p:spPr>
          <a:xfrm rot="2785726">
            <a:off x="5602609" y="3868765"/>
            <a:ext cx="1040063" cy="193781"/>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erminador"/>
          <p:cNvSpPr/>
          <p:nvPr/>
        </p:nvSpPr>
        <p:spPr>
          <a:xfrm rot="2785726">
            <a:off x="5337858" y="3847102"/>
            <a:ext cx="1040063" cy="193781"/>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erminador"/>
          <p:cNvSpPr/>
          <p:nvPr/>
        </p:nvSpPr>
        <p:spPr>
          <a:xfrm rot="2785726">
            <a:off x="5102544" y="3868765"/>
            <a:ext cx="1040063" cy="193781"/>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erminador"/>
          <p:cNvSpPr/>
          <p:nvPr/>
        </p:nvSpPr>
        <p:spPr>
          <a:xfrm rot="18737462">
            <a:off x="3544875" y="5353629"/>
            <a:ext cx="1040063" cy="193781"/>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erminador"/>
          <p:cNvSpPr/>
          <p:nvPr/>
        </p:nvSpPr>
        <p:spPr>
          <a:xfrm rot="18737462">
            <a:off x="3473438" y="5139315"/>
            <a:ext cx="1040063" cy="193781"/>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erminador"/>
          <p:cNvSpPr/>
          <p:nvPr/>
        </p:nvSpPr>
        <p:spPr>
          <a:xfrm rot="18737462">
            <a:off x="3473436" y="4853564"/>
            <a:ext cx="1040063" cy="193781"/>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erminador"/>
          <p:cNvSpPr/>
          <p:nvPr/>
        </p:nvSpPr>
        <p:spPr>
          <a:xfrm rot="18737462">
            <a:off x="3473436" y="4567812"/>
            <a:ext cx="1040063" cy="193781"/>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erminador"/>
          <p:cNvSpPr/>
          <p:nvPr/>
        </p:nvSpPr>
        <p:spPr>
          <a:xfrm rot="18737462">
            <a:off x="3401999" y="4353498"/>
            <a:ext cx="1040063" cy="193781"/>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erminador"/>
          <p:cNvSpPr/>
          <p:nvPr/>
        </p:nvSpPr>
        <p:spPr>
          <a:xfrm rot="18737462">
            <a:off x="3330562" y="4139182"/>
            <a:ext cx="1040063" cy="193781"/>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erminador"/>
          <p:cNvSpPr/>
          <p:nvPr/>
        </p:nvSpPr>
        <p:spPr>
          <a:xfrm rot="18737462">
            <a:off x="3259124" y="3924869"/>
            <a:ext cx="1040063" cy="193781"/>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erminador"/>
          <p:cNvSpPr/>
          <p:nvPr/>
        </p:nvSpPr>
        <p:spPr>
          <a:xfrm rot="18737462">
            <a:off x="2973372" y="3924868"/>
            <a:ext cx="1040063" cy="193781"/>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erminador"/>
          <p:cNvSpPr/>
          <p:nvPr/>
        </p:nvSpPr>
        <p:spPr>
          <a:xfrm rot="18737462">
            <a:off x="2716587" y="3872209"/>
            <a:ext cx="1109848" cy="236773"/>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erminador"/>
          <p:cNvSpPr/>
          <p:nvPr/>
        </p:nvSpPr>
        <p:spPr>
          <a:xfrm rot="18737462">
            <a:off x="2462212" y="3858334"/>
            <a:ext cx="1061779" cy="212899"/>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erminador"/>
          <p:cNvSpPr/>
          <p:nvPr/>
        </p:nvSpPr>
        <p:spPr>
          <a:xfrm rot="18737462">
            <a:off x="2187554" y="3853432"/>
            <a:ext cx="1040063" cy="193781"/>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erminador"/>
          <p:cNvSpPr/>
          <p:nvPr/>
        </p:nvSpPr>
        <p:spPr>
          <a:xfrm rot="18737462">
            <a:off x="1875970" y="3825003"/>
            <a:ext cx="1162694" cy="208123"/>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erminador"/>
          <p:cNvSpPr/>
          <p:nvPr/>
        </p:nvSpPr>
        <p:spPr>
          <a:xfrm rot="18737462">
            <a:off x="1601298" y="3825005"/>
            <a:ext cx="1162694" cy="208123"/>
          </a:xfrm>
          <a:prstGeom prst="flowChartTerminator">
            <a:avLst/>
          </a:prstGeom>
          <a:gradFill flip="none" rotWithShape="1">
            <a:gsLst>
              <a:gs pos="0">
                <a:srgbClr val="361B00"/>
              </a:gs>
              <a:gs pos="50000">
                <a:srgbClr val="845B1E">
                  <a:shade val="67500"/>
                  <a:satMod val="115000"/>
                </a:srgbClr>
              </a:gs>
              <a:gs pos="100000">
                <a:srgbClr val="845B1E">
                  <a:shade val="100000"/>
                  <a:satMod val="115000"/>
                </a:srgbClr>
              </a:gs>
            </a:gsLst>
            <a:lin ang="10800000" scaled="1"/>
            <a:tileRect/>
          </a:gradFill>
          <a:ln>
            <a:noFill/>
          </a:ln>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4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69"/>
                                        </p:tgtEl>
                                        <p:attrNameLst>
                                          <p:attrName>style.opacity</p:attrName>
                                        </p:attrNameLst>
                                      </p:cBhvr>
                                      <p:to>
                                        <p:strVal val="0"/>
                                      </p:to>
                                    </p:set>
                                    <p:animEffect filter="image" prLst="opacity: 0">
                                      <p:cBhvr rctx="IE">
                                        <p:cTn id="7" dur="indefinite"/>
                                        <p:tgtEl>
                                          <p:spTgt spid="69"/>
                                        </p:tgtEl>
                                      </p:cBhvr>
                                    </p:animEffect>
                                  </p:childTnLst>
                                </p:cTn>
                              </p:par>
                              <p:par>
                                <p:cTn id="8" presetID="13" presetClass="entr" presetSubtype="16"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plus(in)">
                                      <p:cBhvr>
                                        <p:cTn id="10" dur="3000"/>
                                        <p:tgtEl>
                                          <p:spTgt spid="5"/>
                                        </p:tgtEl>
                                      </p:cBhvr>
                                    </p:animEffect>
                                  </p:childTnLst>
                                </p:cTn>
                              </p:par>
                              <p:par>
                                <p:cTn id="11" presetID="13" presetClass="entr" presetSubtype="16"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plus(in)">
                                      <p:cBhvr>
                                        <p:cTn id="13" dur="3000"/>
                                        <p:tgtEl>
                                          <p:spTgt spid="6"/>
                                        </p:tgtEl>
                                      </p:cBhvr>
                                    </p:animEffect>
                                  </p:childTnLst>
                                </p:cTn>
                              </p:par>
                              <p:par>
                                <p:cTn id="14" presetID="13" presetClass="entr" presetSubtype="16" fill="hold" grpId="0"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plus(in)">
                                      <p:cBhvr>
                                        <p:cTn id="16" dur="3000"/>
                                        <p:tgtEl>
                                          <p:spTgt spid="7"/>
                                        </p:tgtEl>
                                      </p:cBhvr>
                                    </p:animEffect>
                                  </p:childTnLst>
                                </p:cTn>
                              </p:par>
                              <p:par>
                                <p:cTn id="17" presetID="13" presetClass="entr" presetSubtype="16"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plus(in)">
                                      <p:cBhvr>
                                        <p:cTn id="19" dur="3000"/>
                                        <p:tgtEl>
                                          <p:spTgt spid="8"/>
                                        </p:tgtEl>
                                      </p:cBhvr>
                                    </p:animEffect>
                                  </p:childTnLst>
                                </p:cTn>
                              </p:par>
                              <p:par>
                                <p:cTn id="20" presetID="13" presetClass="entr" presetSubtype="16"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plus(in)">
                                      <p:cBhvr>
                                        <p:cTn id="22" dur="3000"/>
                                        <p:tgtEl>
                                          <p:spTgt spid="9"/>
                                        </p:tgtEl>
                                      </p:cBhvr>
                                    </p:animEffect>
                                  </p:childTnLst>
                                </p:cTn>
                              </p:par>
                              <p:par>
                                <p:cTn id="23" presetID="13" presetClass="entr" presetSubtype="16"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plus(in)">
                                      <p:cBhvr>
                                        <p:cTn id="25" dur="3000"/>
                                        <p:tgtEl>
                                          <p:spTgt spid="10"/>
                                        </p:tgtEl>
                                      </p:cBhvr>
                                    </p:animEffect>
                                  </p:childTnLst>
                                </p:cTn>
                              </p:par>
                              <p:par>
                                <p:cTn id="26" presetID="13" presetClass="entr" presetSubtype="16" fill="hold" grpId="0"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plus(in)">
                                      <p:cBhvr>
                                        <p:cTn id="28" dur="3000"/>
                                        <p:tgtEl>
                                          <p:spTgt spid="11"/>
                                        </p:tgtEl>
                                      </p:cBhvr>
                                    </p:animEffect>
                                  </p:childTnLst>
                                </p:cTn>
                              </p:par>
                              <p:par>
                                <p:cTn id="29" presetID="13" presetClass="entr" presetSubtype="16" fill="hold" grpId="0" nodeType="with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plus(in)">
                                      <p:cBhvr>
                                        <p:cTn id="31" dur="3000"/>
                                        <p:tgtEl>
                                          <p:spTgt spid="12"/>
                                        </p:tgtEl>
                                      </p:cBhvr>
                                    </p:animEffect>
                                  </p:childTnLst>
                                </p:cTn>
                              </p:par>
                              <p:par>
                                <p:cTn id="32" presetID="13" presetClass="entr" presetSubtype="16" fill="hold" grpId="0" nodeType="withEffect">
                                  <p:stCondLst>
                                    <p:cond delay="0"/>
                                  </p:stCondLst>
                                  <p:childTnLst>
                                    <p:set>
                                      <p:cBhvr>
                                        <p:cTn id="33" dur="1" fill="hold">
                                          <p:stCondLst>
                                            <p:cond delay="0"/>
                                          </p:stCondLst>
                                        </p:cTn>
                                        <p:tgtEl>
                                          <p:spTgt spid="13"/>
                                        </p:tgtEl>
                                        <p:attrNameLst>
                                          <p:attrName>style.visibility</p:attrName>
                                        </p:attrNameLst>
                                      </p:cBhvr>
                                      <p:to>
                                        <p:strVal val="visible"/>
                                      </p:to>
                                    </p:set>
                                    <p:animEffect transition="in" filter="plus(in)">
                                      <p:cBhvr>
                                        <p:cTn id="34" dur="3000"/>
                                        <p:tgtEl>
                                          <p:spTgt spid="13"/>
                                        </p:tgtEl>
                                      </p:cBhvr>
                                    </p:animEffect>
                                  </p:childTnLst>
                                </p:cTn>
                              </p:par>
                              <p:par>
                                <p:cTn id="35" presetID="13" presetClass="entr" presetSubtype="16" fill="hold" grpId="0" nodeType="with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plus(in)">
                                      <p:cBhvr>
                                        <p:cTn id="37" dur="3000"/>
                                        <p:tgtEl>
                                          <p:spTgt spid="14"/>
                                        </p:tgtEl>
                                      </p:cBhvr>
                                    </p:animEffect>
                                  </p:childTnLst>
                                </p:cTn>
                              </p:par>
                              <p:par>
                                <p:cTn id="38" presetID="13" presetClass="entr" presetSubtype="16" fill="hold" grpId="0" nodeType="with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plus(in)">
                                      <p:cBhvr>
                                        <p:cTn id="40" dur="3000"/>
                                        <p:tgtEl>
                                          <p:spTgt spid="15"/>
                                        </p:tgtEl>
                                      </p:cBhvr>
                                    </p:animEffect>
                                  </p:childTnLst>
                                </p:cTn>
                              </p:par>
                              <p:par>
                                <p:cTn id="41" presetID="13" presetClass="entr" presetSubtype="16" fill="hold" grpId="0" nodeType="withEffect">
                                  <p:stCondLst>
                                    <p:cond delay="0"/>
                                  </p:stCondLst>
                                  <p:childTnLst>
                                    <p:set>
                                      <p:cBhvr>
                                        <p:cTn id="42" dur="1" fill="hold">
                                          <p:stCondLst>
                                            <p:cond delay="0"/>
                                          </p:stCondLst>
                                        </p:cTn>
                                        <p:tgtEl>
                                          <p:spTgt spid="16"/>
                                        </p:tgtEl>
                                        <p:attrNameLst>
                                          <p:attrName>style.visibility</p:attrName>
                                        </p:attrNameLst>
                                      </p:cBhvr>
                                      <p:to>
                                        <p:strVal val="visible"/>
                                      </p:to>
                                    </p:set>
                                    <p:animEffect transition="in" filter="plus(in)">
                                      <p:cBhvr>
                                        <p:cTn id="43" dur="3000"/>
                                        <p:tgtEl>
                                          <p:spTgt spid="16"/>
                                        </p:tgtEl>
                                      </p:cBhvr>
                                    </p:animEffect>
                                  </p:childTnLst>
                                </p:cTn>
                              </p:par>
                              <p:par>
                                <p:cTn id="44" presetID="13" presetClass="entr" presetSubtype="16" fill="hold" grpId="0" nodeType="withEffect">
                                  <p:stCondLst>
                                    <p:cond delay="0"/>
                                  </p:stCondLst>
                                  <p:childTnLst>
                                    <p:set>
                                      <p:cBhvr>
                                        <p:cTn id="45" dur="1" fill="hold">
                                          <p:stCondLst>
                                            <p:cond delay="0"/>
                                          </p:stCondLst>
                                        </p:cTn>
                                        <p:tgtEl>
                                          <p:spTgt spid="17"/>
                                        </p:tgtEl>
                                        <p:attrNameLst>
                                          <p:attrName>style.visibility</p:attrName>
                                        </p:attrNameLst>
                                      </p:cBhvr>
                                      <p:to>
                                        <p:strVal val="visible"/>
                                      </p:to>
                                    </p:set>
                                    <p:animEffect transition="in" filter="plus(in)">
                                      <p:cBhvr>
                                        <p:cTn id="46" dur="3000"/>
                                        <p:tgtEl>
                                          <p:spTgt spid="17"/>
                                        </p:tgtEl>
                                      </p:cBhvr>
                                    </p:animEffect>
                                  </p:childTnLst>
                                </p:cTn>
                              </p:par>
                              <p:par>
                                <p:cTn id="47" presetID="13" presetClass="entr" presetSubtype="16" fill="hold" grpId="0" nodeType="with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plus(in)">
                                      <p:cBhvr>
                                        <p:cTn id="49" dur="3000"/>
                                        <p:tgtEl>
                                          <p:spTgt spid="18"/>
                                        </p:tgtEl>
                                      </p:cBhvr>
                                    </p:animEffect>
                                  </p:childTnLst>
                                </p:cTn>
                              </p:par>
                              <p:par>
                                <p:cTn id="50" presetID="13" presetClass="entr" presetSubtype="16" fill="hold" grpId="0" nodeType="with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plus(in)">
                                      <p:cBhvr>
                                        <p:cTn id="52" dur="3000"/>
                                        <p:tgtEl>
                                          <p:spTgt spid="19"/>
                                        </p:tgtEl>
                                      </p:cBhvr>
                                    </p:animEffect>
                                  </p:childTnLst>
                                </p:cTn>
                              </p:par>
                              <p:par>
                                <p:cTn id="53" presetID="13" presetClass="entr" presetSubtype="16" fill="hold" grpId="0" nodeType="withEffect">
                                  <p:stCondLst>
                                    <p:cond delay="0"/>
                                  </p:stCondLst>
                                  <p:childTnLst>
                                    <p:set>
                                      <p:cBhvr>
                                        <p:cTn id="54" dur="1" fill="hold">
                                          <p:stCondLst>
                                            <p:cond delay="0"/>
                                          </p:stCondLst>
                                        </p:cTn>
                                        <p:tgtEl>
                                          <p:spTgt spid="20"/>
                                        </p:tgtEl>
                                        <p:attrNameLst>
                                          <p:attrName>style.visibility</p:attrName>
                                        </p:attrNameLst>
                                      </p:cBhvr>
                                      <p:to>
                                        <p:strVal val="visible"/>
                                      </p:to>
                                    </p:set>
                                    <p:animEffect transition="in" filter="plus(in)">
                                      <p:cBhvr>
                                        <p:cTn id="55" dur="3000"/>
                                        <p:tgtEl>
                                          <p:spTgt spid="20"/>
                                        </p:tgtEl>
                                      </p:cBhvr>
                                    </p:animEffect>
                                  </p:childTnLst>
                                </p:cTn>
                              </p:par>
                              <p:par>
                                <p:cTn id="56" presetID="13" presetClass="entr" presetSubtype="16" fill="hold" grpId="0" nodeType="withEffect">
                                  <p:stCondLst>
                                    <p:cond delay="0"/>
                                  </p:stCondLst>
                                  <p:childTnLst>
                                    <p:set>
                                      <p:cBhvr>
                                        <p:cTn id="57" dur="1" fill="hold">
                                          <p:stCondLst>
                                            <p:cond delay="0"/>
                                          </p:stCondLst>
                                        </p:cTn>
                                        <p:tgtEl>
                                          <p:spTgt spid="21"/>
                                        </p:tgtEl>
                                        <p:attrNameLst>
                                          <p:attrName>style.visibility</p:attrName>
                                        </p:attrNameLst>
                                      </p:cBhvr>
                                      <p:to>
                                        <p:strVal val="visible"/>
                                      </p:to>
                                    </p:set>
                                    <p:animEffect transition="in" filter="plus(in)">
                                      <p:cBhvr>
                                        <p:cTn id="58" dur="3000"/>
                                        <p:tgtEl>
                                          <p:spTgt spid="21"/>
                                        </p:tgtEl>
                                      </p:cBhvr>
                                    </p:animEffect>
                                  </p:childTnLst>
                                </p:cTn>
                              </p:par>
                              <p:par>
                                <p:cTn id="59" presetID="13" presetClass="entr" presetSubtype="16" fill="hold" grpId="0" nodeType="withEffect">
                                  <p:stCondLst>
                                    <p:cond delay="0"/>
                                  </p:stCondLst>
                                  <p:childTnLst>
                                    <p:set>
                                      <p:cBhvr>
                                        <p:cTn id="60" dur="1" fill="hold">
                                          <p:stCondLst>
                                            <p:cond delay="0"/>
                                          </p:stCondLst>
                                        </p:cTn>
                                        <p:tgtEl>
                                          <p:spTgt spid="22"/>
                                        </p:tgtEl>
                                        <p:attrNameLst>
                                          <p:attrName>style.visibility</p:attrName>
                                        </p:attrNameLst>
                                      </p:cBhvr>
                                      <p:to>
                                        <p:strVal val="visible"/>
                                      </p:to>
                                    </p:set>
                                    <p:animEffect transition="in" filter="plus(in)">
                                      <p:cBhvr>
                                        <p:cTn id="61" dur="3000"/>
                                        <p:tgtEl>
                                          <p:spTgt spid="22"/>
                                        </p:tgtEl>
                                      </p:cBhvr>
                                    </p:animEffect>
                                  </p:childTnLst>
                                </p:cTn>
                              </p:par>
                              <p:par>
                                <p:cTn id="62" presetID="13" presetClass="entr" presetSubtype="16" fill="hold" grpId="0" nodeType="withEffect">
                                  <p:stCondLst>
                                    <p:cond delay="0"/>
                                  </p:stCondLst>
                                  <p:childTnLst>
                                    <p:set>
                                      <p:cBhvr>
                                        <p:cTn id="63" dur="1" fill="hold">
                                          <p:stCondLst>
                                            <p:cond delay="0"/>
                                          </p:stCondLst>
                                        </p:cTn>
                                        <p:tgtEl>
                                          <p:spTgt spid="23"/>
                                        </p:tgtEl>
                                        <p:attrNameLst>
                                          <p:attrName>style.visibility</p:attrName>
                                        </p:attrNameLst>
                                      </p:cBhvr>
                                      <p:to>
                                        <p:strVal val="visible"/>
                                      </p:to>
                                    </p:set>
                                    <p:animEffect transition="in" filter="plus(in)">
                                      <p:cBhvr>
                                        <p:cTn id="64" dur="3000"/>
                                        <p:tgtEl>
                                          <p:spTgt spid="23"/>
                                        </p:tgtEl>
                                      </p:cBhvr>
                                    </p:animEffect>
                                  </p:childTnLst>
                                </p:cTn>
                              </p:par>
                              <p:par>
                                <p:cTn id="65" presetID="13" presetClass="entr" presetSubtype="16" fill="hold" grpId="0" nodeType="withEffect">
                                  <p:stCondLst>
                                    <p:cond delay="0"/>
                                  </p:stCondLst>
                                  <p:childTnLst>
                                    <p:set>
                                      <p:cBhvr>
                                        <p:cTn id="66" dur="1" fill="hold">
                                          <p:stCondLst>
                                            <p:cond delay="0"/>
                                          </p:stCondLst>
                                        </p:cTn>
                                        <p:tgtEl>
                                          <p:spTgt spid="24"/>
                                        </p:tgtEl>
                                        <p:attrNameLst>
                                          <p:attrName>style.visibility</p:attrName>
                                        </p:attrNameLst>
                                      </p:cBhvr>
                                      <p:to>
                                        <p:strVal val="visible"/>
                                      </p:to>
                                    </p:set>
                                    <p:animEffect transition="in" filter="plus(in)">
                                      <p:cBhvr>
                                        <p:cTn id="67" dur="3000"/>
                                        <p:tgtEl>
                                          <p:spTgt spid="24"/>
                                        </p:tgtEl>
                                      </p:cBhvr>
                                    </p:animEffect>
                                  </p:childTnLst>
                                </p:cTn>
                              </p:par>
                              <p:par>
                                <p:cTn id="68" presetID="13" presetClass="entr" presetSubtype="16" fill="hold" grpId="0" nodeType="withEffect">
                                  <p:stCondLst>
                                    <p:cond delay="0"/>
                                  </p:stCondLst>
                                  <p:childTnLst>
                                    <p:set>
                                      <p:cBhvr>
                                        <p:cTn id="69" dur="1" fill="hold">
                                          <p:stCondLst>
                                            <p:cond delay="0"/>
                                          </p:stCondLst>
                                        </p:cTn>
                                        <p:tgtEl>
                                          <p:spTgt spid="25"/>
                                        </p:tgtEl>
                                        <p:attrNameLst>
                                          <p:attrName>style.visibility</p:attrName>
                                        </p:attrNameLst>
                                      </p:cBhvr>
                                      <p:to>
                                        <p:strVal val="visible"/>
                                      </p:to>
                                    </p:set>
                                    <p:animEffect transition="in" filter="plus(in)">
                                      <p:cBhvr>
                                        <p:cTn id="70" dur="3000"/>
                                        <p:tgtEl>
                                          <p:spTgt spid="25"/>
                                        </p:tgtEl>
                                      </p:cBhvr>
                                    </p:animEffect>
                                  </p:childTnLst>
                                </p:cTn>
                              </p:par>
                              <p:par>
                                <p:cTn id="71" presetID="13" presetClass="entr" presetSubtype="16" fill="hold" grpId="0" nodeType="withEffect">
                                  <p:stCondLst>
                                    <p:cond delay="0"/>
                                  </p:stCondLst>
                                  <p:childTnLst>
                                    <p:set>
                                      <p:cBhvr>
                                        <p:cTn id="72" dur="1" fill="hold">
                                          <p:stCondLst>
                                            <p:cond delay="0"/>
                                          </p:stCondLst>
                                        </p:cTn>
                                        <p:tgtEl>
                                          <p:spTgt spid="26"/>
                                        </p:tgtEl>
                                        <p:attrNameLst>
                                          <p:attrName>style.visibility</p:attrName>
                                        </p:attrNameLst>
                                      </p:cBhvr>
                                      <p:to>
                                        <p:strVal val="visible"/>
                                      </p:to>
                                    </p:set>
                                    <p:animEffect transition="in" filter="plus(in)">
                                      <p:cBhvr>
                                        <p:cTn id="73" dur="3000"/>
                                        <p:tgtEl>
                                          <p:spTgt spid="26"/>
                                        </p:tgtEl>
                                      </p:cBhvr>
                                    </p:animEffect>
                                  </p:childTnLst>
                                </p:cTn>
                              </p:par>
                              <p:par>
                                <p:cTn id="74" presetID="13" presetClass="entr" presetSubtype="16" fill="hold" grpId="0" nodeType="withEffect">
                                  <p:stCondLst>
                                    <p:cond delay="0"/>
                                  </p:stCondLst>
                                  <p:childTnLst>
                                    <p:set>
                                      <p:cBhvr>
                                        <p:cTn id="75" dur="1" fill="hold">
                                          <p:stCondLst>
                                            <p:cond delay="0"/>
                                          </p:stCondLst>
                                        </p:cTn>
                                        <p:tgtEl>
                                          <p:spTgt spid="27"/>
                                        </p:tgtEl>
                                        <p:attrNameLst>
                                          <p:attrName>style.visibility</p:attrName>
                                        </p:attrNameLst>
                                      </p:cBhvr>
                                      <p:to>
                                        <p:strVal val="visible"/>
                                      </p:to>
                                    </p:set>
                                    <p:animEffect transition="in" filter="plus(in)">
                                      <p:cBhvr>
                                        <p:cTn id="76" dur="3000"/>
                                        <p:tgtEl>
                                          <p:spTgt spid="27"/>
                                        </p:tgtEl>
                                      </p:cBhvr>
                                    </p:animEffect>
                                  </p:childTnLst>
                                </p:cTn>
                              </p:par>
                              <p:par>
                                <p:cTn id="77" presetID="13" presetClass="entr" presetSubtype="16" fill="hold" grpId="0" nodeType="withEffect">
                                  <p:stCondLst>
                                    <p:cond delay="0"/>
                                  </p:stCondLst>
                                  <p:childTnLst>
                                    <p:set>
                                      <p:cBhvr>
                                        <p:cTn id="78" dur="1" fill="hold">
                                          <p:stCondLst>
                                            <p:cond delay="0"/>
                                          </p:stCondLst>
                                        </p:cTn>
                                        <p:tgtEl>
                                          <p:spTgt spid="28"/>
                                        </p:tgtEl>
                                        <p:attrNameLst>
                                          <p:attrName>style.visibility</p:attrName>
                                        </p:attrNameLst>
                                      </p:cBhvr>
                                      <p:to>
                                        <p:strVal val="visible"/>
                                      </p:to>
                                    </p:set>
                                    <p:animEffect transition="in" filter="plus(in)">
                                      <p:cBhvr>
                                        <p:cTn id="79" dur="3000"/>
                                        <p:tgtEl>
                                          <p:spTgt spid="28"/>
                                        </p:tgtEl>
                                      </p:cBhvr>
                                    </p:animEffect>
                                  </p:childTnLst>
                                </p:cTn>
                              </p:par>
                              <p:par>
                                <p:cTn id="80" presetID="13" presetClass="entr" presetSubtype="16" fill="hold" grpId="0" nodeType="withEffect">
                                  <p:stCondLst>
                                    <p:cond delay="0"/>
                                  </p:stCondLst>
                                  <p:childTnLst>
                                    <p:set>
                                      <p:cBhvr>
                                        <p:cTn id="81" dur="1" fill="hold">
                                          <p:stCondLst>
                                            <p:cond delay="0"/>
                                          </p:stCondLst>
                                        </p:cTn>
                                        <p:tgtEl>
                                          <p:spTgt spid="29"/>
                                        </p:tgtEl>
                                        <p:attrNameLst>
                                          <p:attrName>style.visibility</p:attrName>
                                        </p:attrNameLst>
                                      </p:cBhvr>
                                      <p:to>
                                        <p:strVal val="visible"/>
                                      </p:to>
                                    </p:set>
                                    <p:animEffect transition="in" filter="plus(in)">
                                      <p:cBhvr>
                                        <p:cTn id="82" dur="3000"/>
                                        <p:tgtEl>
                                          <p:spTgt spid="29"/>
                                        </p:tgtEl>
                                      </p:cBhvr>
                                    </p:animEffect>
                                  </p:childTnLst>
                                </p:cTn>
                              </p:par>
                              <p:par>
                                <p:cTn id="83" presetID="13" presetClass="entr" presetSubtype="16" fill="hold" grpId="0" nodeType="withEffect">
                                  <p:stCondLst>
                                    <p:cond delay="0"/>
                                  </p:stCondLst>
                                  <p:childTnLst>
                                    <p:set>
                                      <p:cBhvr>
                                        <p:cTn id="84" dur="1" fill="hold">
                                          <p:stCondLst>
                                            <p:cond delay="0"/>
                                          </p:stCondLst>
                                        </p:cTn>
                                        <p:tgtEl>
                                          <p:spTgt spid="30"/>
                                        </p:tgtEl>
                                        <p:attrNameLst>
                                          <p:attrName>style.visibility</p:attrName>
                                        </p:attrNameLst>
                                      </p:cBhvr>
                                      <p:to>
                                        <p:strVal val="visible"/>
                                      </p:to>
                                    </p:set>
                                    <p:animEffect transition="in" filter="plus(in)">
                                      <p:cBhvr>
                                        <p:cTn id="85" dur="3000"/>
                                        <p:tgtEl>
                                          <p:spTgt spid="30"/>
                                        </p:tgtEl>
                                      </p:cBhvr>
                                    </p:animEffect>
                                  </p:childTnLst>
                                </p:cTn>
                              </p:par>
                              <p:par>
                                <p:cTn id="86" presetID="13" presetClass="entr" presetSubtype="16" fill="hold" grpId="0" nodeType="withEffect">
                                  <p:stCondLst>
                                    <p:cond delay="0"/>
                                  </p:stCondLst>
                                  <p:childTnLst>
                                    <p:set>
                                      <p:cBhvr>
                                        <p:cTn id="87" dur="1" fill="hold">
                                          <p:stCondLst>
                                            <p:cond delay="0"/>
                                          </p:stCondLst>
                                        </p:cTn>
                                        <p:tgtEl>
                                          <p:spTgt spid="31"/>
                                        </p:tgtEl>
                                        <p:attrNameLst>
                                          <p:attrName>style.visibility</p:attrName>
                                        </p:attrNameLst>
                                      </p:cBhvr>
                                      <p:to>
                                        <p:strVal val="visible"/>
                                      </p:to>
                                    </p:set>
                                    <p:animEffect transition="in" filter="plus(in)">
                                      <p:cBhvr>
                                        <p:cTn id="88" dur="3000"/>
                                        <p:tgtEl>
                                          <p:spTgt spid="31"/>
                                        </p:tgtEl>
                                      </p:cBhvr>
                                    </p:animEffect>
                                  </p:childTnLst>
                                </p:cTn>
                              </p:par>
                              <p:par>
                                <p:cTn id="89" presetID="13" presetClass="entr" presetSubtype="16" fill="hold" grpId="0" nodeType="withEffect">
                                  <p:stCondLst>
                                    <p:cond delay="0"/>
                                  </p:stCondLst>
                                  <p:childTnLst>
                                    <p:set>
                                      <p:cBhvr>
                                        <p:cTn id="90" dur="1" fill="hold">
                                          <p:stCondLst>
                                            <p:cond delay="0"/>
                                          </p:stCondLst>
                                        </p:cTn>
                                        <p:tgtEl>
                                          <p:spTgt spid="32"/>
                                        </p:tgtEl>
                                        <p:attrNameLst>
                                          <p:attrName>style.visibility</p:attrName>
                                        </p:attrNameLst>
                                      </p:cBhvr>
                                      <p:to>
                                        <p:strVal val="visible"/>
                                      </p:to>
                                    </p:set>
                                    <p:animEffect transition="in" filter="plus(in)">
                                      <p:cBhvr>
                                        <p:cTn id="91" dur="3000"/>
                                        <p:tgtEl>
                                          <p:spTgt spid="32"/>
                                        </p:tgtEl>
                                      </p:cBhvr>
                                    </p:animEffect>
                                  </p:childTnLst>
                                </p:cTn>
                              </p:par>
                              <p:par>
                                <p:cTn id="92" presetID="13" presetClass="entr" presetSubtype="16" fill="hold" grpId="0" nodeType="withEffect">
                                  <p:stCondLst>
                                    <p:cond delay="0"/>
                                  </p:stCondLst>
                                  <p:childTnLst>
                                    <p:set>
                                      <p:cBhvr>
                                        <p:cTn id="93" dur="1" fill="hold">
                                          <p:stCondLst>
                                            <p:cond delay="0"/>
                                          </p:stCondLst>
                                        </p:cTn>
                                        <p:tgtEl>
                                          <p:spTgt spid="33"/>
                                        </p:tgtEl>
                                        <p:attrNameLst>
                                          <p:attrName>style.visibility</p:attrName>
                                        </p:attrNameLst>
                                      </p:cBhvr>
                                      <p:to>
                                        <p:strVal val="visible"/>
                                      </p:to>
                                    </p:set>
                                    <p:animEffect transition="in" filter="plus(in)">
                                      <p:cBhvr>
                                        <p:cTn id="94" dur="3000"/>
                                        <p:tgtEl>
                                          <p:spTgt spid="33"/>
                                        </p:tgtEl>
                                      </p:cBhvr>
                                    </p:animEffect>
                                  </p:childTnLst>
                                </p:cTn>
                              </p:par>
                              <p:par>
                                <p:cTn id="95" presetID="13" presetClass="entr" presetSubtype="16" fill="hold" grpId="0" nodeType="withEffect">
                                  <p:stCondLst>
                                    <p:cond delay="0"/>
                                  </p:stCondLst>
                                  <p:childTnLst>
                                    <p:set>
                                      <p:cBhvr>
                                        <p:cTn id="96" dur="1" fill="hold">
                                          <p:stCondLst>
                                            <p:cond delay="0"/>
                                          </p:stCondLst>
                                        </p:cTn>
                                        <p:tgtEl>
                                          <p:spTgt spid="34"/>
                                        </p:tgtEl>
                                        <p:attrNameLst>
                                          <p:attrName>style.visibility</p:attrName>
                                        </p:attrNameLst>
                                      </p:cBhvr>
                                      <p:to>
                                        <p:strVal val="visible"/>
                                      </p:to>
                                    </p:set>
                                    <p:animEffect transition="in" filter="plus(in)">
                                      <p:cBhvr>
                                        <p:cTn id="97" dur="3000"/>
                                        <p:tgtEl>
                                          <p:spTgt spid="34"/>
                                        </p:tgtEl>
                                      </p:cBhvr>
                                    </p:animEffect>
                                  </p:childTnLst>
                                </p:cTn>
                              </p:par>
                              <p:par>
                                <p:cTn id="98" presetID="13" presetClass="entr" presetSubtype="16" fill="hold" grpId="0" nodeType="withEffect">
                                  <p:stCondLst>
                                    <p:cond delay="0"/>
                                  </p:stCondLst>
                                  <p:childTnLst>
                                    <p:set>
                                      <p:cBhvr>
                                        <p:cTn id="99" dur="1" fill="hold">
                                          <p:stCondLst>
                                            <p:cond delay="0"/>
                                          </p:stCondLst>
                                        </p:cTn>
                                        <p:tgtEl>
                                          <p:spTgt spid="35"/>
                                        </p:tgtEl>
                                        <p:attrNameLst>
                                          <p:attrName>style.visibility</p:attrName>
                                        </p:attrNameLst>
                                      </p:cBhvr>
                                      <p:to>
                                        <p:strVal val="visible"/>
                                      </p:to>
                                    </p:set>
                                    <p:animEffect transition="in" filter="plus(in)">
                                      <p:cBhvr>
                                        <p:cTn id="100" dur="3000"/>
                                        <p:tgtEl>
                                          <p:spTgt spid="35"/>
                                        </p:tgtEl>
                                      </p:cBhvr>
                                    </p:animEffect>
                                  </p:childTnLst>
                                </p:cTn>
                              </p:par>
                              <p:par>
                                <p:cTn id="101" presetID="13" presetClass="entr" presetSubtype="16" fill="hold" grpId="0" nodeType="withEffect">
                                  <p:stCondLst>
                                    <p:cond delay="0"/>
                                  </p:stCondLst>
                                  <p:childTnLst>
                                    <p:set>
                                      <p:cBhvr>
                                        <p:cTn id="102" dur="1" fill="hold">
                                          <p:stCondLst>
                                            <p:cond delay="0"/>
                                          </p:stCondLst>
                                        </p:cTn>
                                        <p:tgtEl>
                                          <p:spTgt spid="36"/>
                                        </p:tgtEl>
                                        <p:attrNameLst>
                                          <p:attrName>style.visibility</p:attrName>
                                        </p:attrNameLst>
                                      </p:cBhvr>
                                      <p:to>
                                        <p:strVal val="visible"/>
                                      </p:to>
                                    </p:set>
                                    <p:animEffect transition="in" filter="plus(in)">
                                      <p:cBhvr>
                                        <p:cTn id="103" dur="3000"/>
                                        <p:tgtEl>
                                          <p:spTgt spid="36"/>
                                        </p:tgtEl>
                                      </p:cBhvr>
                                    </p:animEffect>
                                  </p:childTnLst>
                                </p:cTn>
                              </p:par>
                              <p:par>
                                <p:cTn id="104" presetID="13" presetClass="entr" presetSubtype="16" fill="hold" grpId="0" nodeType="withEffect">
                                  <p:stCondLst>
                                    <p:cond delay="0"/>
                                  </p:stCondLst>
                                  <p:childTnLst>
                                    <p:set>
                                      <p:cBhvr>
                                        <p:cTn id="105" dur="1" fill="hold">
                                          <p:stCondLst>
                                            <p:cond delay="0"/>
                                          </p:stCondLst>
                                        </p:cTn>
                                        <p:tgtEl>
                                          <p:spTgt spid="37"/>
                                        </p:tgtEl>
                                        <p:attrNameLst>
                                          <p:attrName>style.visibility</p:attrName>
                                        </p:attrNameLst>
                                      </p:cBhvr>
                                      <p:to>
                                        <p:strVal val="visible"/>
                                      </p:to>
                                    </p:set>
                                    <p:animEffect transition="in" filter="plus(in)">
                                      <p:cBhvr>
                                        <p:cTn id="106" dur="3000"/>
                                        <p:tgtEl>
                                          <p:spTgt spid="37"/>
                                        </p:tgtEl>
                                      </p:cBhvr>
                                    </p:animEffect>
                                  </p:childTnLst>
                                </p:cTn>
                              </p:par>
                              <p:par>
                                <p:cTn id="107" presetID="13" presetClass="entr" presetSubtype="16" fill="hold" grpId="0" nodeType="withEffect">
                                  <p:stCondLst>
                                    <p:cond delay="0"/>
                                  </p:stCondLst>
                                  <p:childTnLst>
                                    <p:set>
                                      <p:cBhvr>
                                        <p:cTn id="108" dur="1" fill="hold">
                                          <p:stCondLst>
                                            <p:cond delay="0"/>
                                          </p:stCondLst>
                                        </p:cTn>
                                        <p:tgtEl>
                                          <p:spTgt spid="38"/>
                                        </p:tgtEl>
                                        <p:attrNameLst>
                                          <p:attrName>style.visibility</p:attrName>
                                        </p:attrNameLst>
                                      </p:cBhvr>
                                      <p:to>
                                        <p:strVal val="visible"/>
                                      </p:to>
                                    </p:set>
                                    <p:animEffect transition="in" filter="plus(in)">
                                      <p:cBhvr>
                                        <p:cTn id="109" dur="3000"/>
                                        <p:tgtEl>
                                          <p:spTgt spid="38"/>
                                        </p:tgtEl>
                                      </p:cBhvr>
                                    </p:animEffect>
                                  </p:childTnLst>
                                </p:cTn>
                              </p:par>
                              <p:par>
                                <p:cTn id="110" presetID="13" presetClass="entr" presetSubtype="16" fill="hold" grpId="0" nodeType="withEffect">
                                  <p:stCondLst>
                                    <p:cond delay="0"/>
                                  </p:stCondLst>
                                  <p:childTnLst>
                                    <p:set>
                                      <p:cBhvr>
                                        <p:cTn id="111" dur="1" fill="hold">
                                          <p:stCondLst>
                                            <p:cond delay="0"/>
                                          </p:stCondLst>
                                        </p:cTn>
                                        <p:tgtEl>
                                          <p:spTgt spid="39"/>
                                        </p:tgtEl>
                                        <p:attrNameLst>
                                          <p:attrName>style.visibility</p:attrName>
                                        </p:attrNameLst>
                                      </p:cBhvr>
                                      <p:to>
                                        <p:strVal val="visible"/>
                                      </p:to>
                                    </p:set>
                                    <p:animEffect transition="in" filter="plus(in)">
                                      <p:cBhvr>
                                        <p:cTn id="112" dur="3000"/>
                                        <p:tgtEl>
                                          <p:spTgt spid="39"/>
                                        </p:tgtEl>
                                      </p:cBhvr>
                                    </p:animEffect>
                                  </p:childTnLst>
                                </p:cTn>
                              </p:par>
                              <p:par>
                                <p:cTn id="113" presetID="13" presetClass="entr" presetSubtype="16" fill="hold" grpId="0" nodeType="withEffect">
                                  <p:stCondLst>
                                    <p:cond delay="0"/>
                                  </p:stCondLst>
                                  <p:childTnLst>
                                    <p:set>
                                      <p:cBhvr>
                                        <p:cTn id="114" dur="1" fill="hold">
                                          <p:stCondLst>
                                            <p:cond delay="0"/>
                                          </p:stCondLst>
                                        </p:cTn>
                                        <p:tgtEl>
                                          <p:spTgt spid="40"/>
                                        </p:tgtEl>
                                        <p:attrNameLst>
                                          <p:attrName>style.visibility</p:attrName>
                                        </p:attrNameLst>
                                      </p:cBhvr>
                                      <p:to>
                                        <p:strVal val="visible"/>
                                      </p:to>
                                    </p:set>
                                    <p:animEffect transition="in" filter="plus(in)">
                                      <p:cBhvr>
                                        <p:cTn id="115" dur="3000"/>
                                        <p:tgtEl>
                                          <p:spTgt spid="40"/>
                                        </p:tgtEl>
                                      </p:cBhvr>
                                    </p:animEffect>
                                  </p:childTnLst>
                                </p:cTn>
                              </p:par>
                              <p:par>
                                <p:cTn id="116" presetID="13" presetClass="entr" presetSubtype="16" fill="hold" grpId="0" nodeType="withEffect">
                                  <p:stCondLst>
                                    <p:cond delay="0"/>
                                  </p:stCondLst>
                                  <p:childTnLst>
                                    <p:set>
                                      <p:cBhvr>
                                        <p:cTn id="117" dur="1" fill="hold">
                                          <p:stCondLst>
                                            <p:cond delay="0"/>
                                          </p:stCondLst>
                                        </p:cTn>
                                        <p:tgtEl>
                                          <p:spTgt spid="41"/>
                                        </p:tgtEl>
                                        <p:attrNameLst>
                                          <p:attrName>style.visibility</p:attrName>
                                        </p:attrNameLst>
                                      </p:cBhvr>
                                      <p:to>
                                        <p:strVal val="visible"/>
                                      </p:to>
                                    </p:set>
                                    <p:animEffect transition="in" filter="plus(in)">
                                      <p:cBhvr>
                                        <p:cTn id="118" dur="3000"/>
                                        <p:tgtEl>
                                          <p:spTgt spid="41"/>
                                        </p:tgtEl>
                                      </p:cBhvr>
                                    </p:animEffect>
                                  </p:childTnLst>
                                </p:cTn>
                              </p:par>
                              <p:par>
                                <p:cTn id="119" presetID="13" presetClass="entr" presetSubtype="16" fill="hold" grpId="0" nodeType="withEffect">
                                  <p:stCondLst>
                                    <p:cond delay="0"/>
                                  </p:stCondLst>
                                  <p:childTnLst>
                                    <p:set>
                                      <p:cBhvr>
                                        <p:cTn id="120" dur="1" fill="hold">
                                          <p:stCondLst>
                                            <p:cond delay="0"/>
                                          </p:stCondLst>
                                        </p:cTn>
                                        <p:tgtEl>
                                          <p:spTgt spid="42"/>
                                        </p:tgtEl>
                                        <p:attrNameLst>
                                          <p:attrName>style.visibility</p:attrName>
                                        </p:attrNameLst>
                                      </p:cBhvr>
                                      <p:to>
                                        <p:strVal val="visible"/>
                                      </p:to>
                                    </p:set>
                                    <p:animEffect transition="in" filter="plus(in)">
                                      <p:cBhvr>
                                        <p:cTn id="121" dur="3000"/>
                                        <p:tgtEl>
                                          <p:spTgt spid="42"/>
                                        </p:tgtEl>
                                      </p:cBhvr>
                                    </p:animEffect>
                                  </p:childTnLst>
                                </p:cTn>
                              </p:par>
                              <p:par>
                                <p:cTn id="122" presetID="13" presetClass="entr" presetSubtype="16" fill="hold" grpId="0" nodeType="withEffect">
                                  <p:stCondLst>
                                    <p:cond delay="0"/>
                                  </p:stCondLst>
                                  <p:childTnLst>
                                    <p:set>
                                      <p:cBhvr>
                                        <p:cTn id="123" dur="1" fill="hold">
                                          <p:stCondLst>
                                            <p:cond delay="0"/>
                                          </p:stCondLst>
                                        </p:cTn>
                                        <p:tgtEl>
                                          <p:spTgt spid="43"/>
                                        </p:tgtEl>
                                        <p:attrNameLst>
                                          <p:attrName>style.visibility</p:attrName>
                                        </p:attrNameLst>
                                      </p:cBhvr>
                                      <p:to>
                                        <p:strVal val="visible"/>
                                      </p:to>
                                    </p:set>
                                    <p:animEffect transition="in" filter="plus(in)">
                                      <p:cBhvr>
                                        <p:cTn id="124" dur="3000"/>
                                        <p:tgtEl>
                                          <p:spTgt spid="43"/>
                                        </p:tgtEl>
                                      </p:cBhvr>
                                    </p:animEffect>
                                  </p:childTnLst>
                                </p:cTn>
                              </p:par>
                              <p:par>
                                <p:cTn id="125" presetID="13" presetClass="entr" presetSubtype="16" fill="hold" grpId="0" nodeType="withEffect">
                                  <p:stCondLst>
                                    <p:cond delay="0"/>
                                  </p:stCondLst>
                                  <p:childTnLst>
                                    <p:set>
                                      <p:cBhvr>
                                        <p:cTn id="126" dur="1" fill="hold">
                                          <p:stCondLst>
                                            <p:cond delay="0"/>
                                          </p:stCondLst>
                                        </p:cTn>
                                        <p:tgtEl>
                                          <p:spTgt spid="44"/>
                                        </p:tgtEl>
                                        <p:attrNameLst>
                                          <p:attrName>style.visibility</p:attrName>
                                        </p:attrNameLst>
                                      </p:cBhvr>
                                      <p:to>
                                        <p:strVal val="visible"/>
                                      </p:to>
                                    </p:set>
                                    <p:animEffect transition="in" filter="plus(in)">
                                      <p:cBhvr>
                                        <p:cTn id="127" dur="3000"/>
                                        <p:tgtEl>
                                          <p:spTgt spid="44"/>
                                        </p:tgtEl>
                                      </p:cBhvr>
                                    </p:animEffect>
                                  </p:childTnLst>
                                </p:cTn>
                              </p:par>
                              <p:par>
                                <p:cTn id="128" presetID="13" presetClass="entr" presetSubtype="16" fill="hold" grpId="0" nodeType="withEffect">
                                  <p:stCondLst>
                                    <p:cond delay="0"/>
                                  </p:stCondLst>
                                  <p:childTnLst>
                                    <p:set>
                                      <p:cBhvr>
                                        <p:cTn id="129" dur="1" fill="hold">
                                          <p:stCondLst>
                                            <p:cond delay="0"/>
                                          </p:stCondLst>
                                        </p:cTn>
                                        <p:tgtEl>
                                          <p:spTgt spid="45"/>
                                        </p:tgtEl>
                                        <p:attrNameLst>
                                          <p:attrName>style.visibility</p:attrName>
                                        </p:attrNameLst>
                                      </p:cBhvr>
                                      <p:to>
                                        <p:strVal val="visible"/>
                                      </p:to>
                                    </p:set>
                                    <p:animEffect transition="in" filter="plus(in)">
                                      <p:cBhvr>
                                        <p:cTn id="130" dur="3000"/>
                                        <p:tgtEl>
                                          <p:spTgt spid="45"/>
                                        </p:tgtEl>
                                      </p:cBhvr>
                                    </p:animEffect>
                                  </p:childTnLst>
                                </p:cTn>
                              </p:par>
                              <p:par>
                                <p:cTn id="131" presetID="13" presetClass="entr" presetSubtype="16" fill="hold" grpId="0" nodeType="withEffect">
                                  <p:stCondLst>
                                    <p:cond delay="0"/>
                                  </p:stCondLst>
                                  <p:childTnLst>
                                    <p:set>
                                      <p:cBhvr>
                                        <p:cTn id="132" dur="1" fill="hold">
                                          <p:stCondLst>
                                            <p:cond delay="0"/>
                                          </p:stCondLst>
                                        </p:cTn>
                                        <p:tgtEl>
                                          <p:spTgt spid="46"/>
                                        </p:tgtEl>
                                        <p:attrNameLst>
                                          <p:attrName>style.visibility</p:attrName>
                                        </p:attrNameLst>
                                      </p:cBhvr>
                                      <p:to>
                                        <p:strVal val="visible"/>
                                      </p:to>
                                    </p:set>
                                    <p:animEffect transition="in" filter="plus(in)">
                                      <p:cBhvr>
                                        <p:cTn id="133" dur="3000"/>
                                        <p:tgtEl>
                                          <p:spTgt spid="46"/>
                                        </p:tgtEl>
                                      </p:cBhvr>
                                    </p:animEffect>
                                  </p:childTnLst>
                                </p:cTn>
                              </p:par>
                              <p:par>
                                <p:cTn id="134" presetID="13" presetClass="entr" presetSubtype="16" fill="hold" grpId="0" nodeType="withEffect">
                                  <p:stCondLst>
                                    <p:cond delay="0"/>
                                  </p:stCondLst>
                                  <p:childTnLst>
                                    <p:set>
                                      <p:cBhvr>
                                        <p:cTn id="135" dur="1" fill="hold">
                                          <p:stCondLst>
                                            <p:cond delay="0"/>
                                          </p:stCondLst>
                                        </p:cTn>
                                        <p:tgtEl>
                                          <p:spTgt spid="47"/>
                                        </p:tgtEl>
                                        <p:attrNameLst>
                                          <p:attrName>style.visibility</p:attrName>
                                        </p:attrNameLst>
                                      </p:cBhvr>
                                      <p:to>
                                        <p:strVal val="visible"/>
                                      </p:to>
                                    </p:set>
                                    <p:animEffect transition="in" filter="plus(in)">
                                      <p:cBhvr>
                                        <p:cTn id="136" dur="3000"/>
                                        <p:tgtEl>
                                          <p:spTgt spid="47"/>
                                        </p:tgtEl>
                                      </p:cBhvr>
                                    </p:animEffect>
                                  </p:childTnLst>
                                </p:cTn>
                              </p:par>
                              <p:par>
                                <p:cTn id="137" presetID="13" presetClass="entr" presetSubtype="16" fill="hold" grpId="0" nodeType="withEffect">
                                  <p:stCondLst>
                                    <p:cond delay="0"/>
                                  </p:stCondLst>
                                  <p:childTnLst>
                                    <p:set>
                                      <p:cBhvr>
                                        <p:cTn id="138" dur="1" fill="hold">
                                          <p:stCondLst>
                                            <p:cond delay="0"/>
                                          </p:stCondLst>
                                        </p:cTn>
                                        <p:tgtEl>
                                          <p:spTgt spid="48"/>
                                        </p:tgtEl>
                                        <p:attrNameLst>
                                          <p:attrName>style.visibility</p:attrName>
                                        </p:attrNameLst>
                                      </p:cBhvr>
                                      <p:to>
                                        <p:strVal val="visible"/>
                                      </p:to>
                                    </p:set>
                                    <p:animEffect transition="in" filter="plus(in)">
                                      <p:cBhvr>
                                        <p:cTn id="139" dur="3000"/>
                                        <p:tgtEl>
                                          <p:spTgt spid="48"/>
                                        </p:tgtEl>
                                      </p:cBhvr>
                                    </p:animEffect>
                                  </p:childTnLst>
                                </p:cTn>
                              </p:par>
                              <p:par>
                                <p:cTn id="140" presetID="13" presetClass="entr" presetSubtype="16" fill="hold" grpId="0" nodeType="withEffect">
                                  <p:stCondLst>
                                    <p:cond delay="0"/>
                                  </p:stCondLst>
                                  <p:childTnLst>
                                    <p:set>
                                      <p:cBhvr>
                                        <p:cTn id="141" dur="1" fill="hold">
                                          <p:stCondLst>
                                            <p:cond delay="0"/>
                                          </p:stCondLst>
                                        </p:cTn>
                                        <p:tgtEl>
                                          <p:spTgt spid="49"/>
                                        </p:tgtEl>
                                        <p:attrNameLst>
                                          <p:attrName>style.visibility</p:attrName>
                                        </p:attrNameLst>
                                      </p:cBhvr>
                                      <p:to>
                                        <p:strVal val="visible"/>
                                      </p:to>
                                    </p:set>
                                    <p:animEffect transition="in" filter="plus(in)">
                                      <p:cBhvr>
                                        <p:cTn id="142" dur="3000"/>
                                        <p:tgtEl>
                                          <p:spTgt spid="49"/>
                                        </p:tgtEl>
                                      </p:cBhvr>
                                    </p:animEffect>
                                  </p:childTnLst>
                                </p:cTn>
                              </p:par>
                              <p:par>
                                <p:cTn id="143" presetID="13" presetClass="entr" presetSubtype="16" fill="hold" grpId="0" nodeType="withEffect">
                                  <p:stCondLst>
                                    <p:cond delay="0"/>
                                  </p:stCondLst>
                                  <p:childTnLst>
                                    <p:set>
                                      <p:cBhvr>
                                        <p:cTn id="144" dur="1" fill="hold">
                                          <p:stCondLst>
                                            <p:cond delay="0"/>
                                          </p:stCondLst>
                                        </p:cTn>
                                        <p:tgtEl>
                                          <p:spTgt spid="50"/>
                                        </p:tgtEl>
                                        <p:attrNameLst>
                                          <p:attrName>style.visibility</p:attrName>
                                        </p:attrNameLst>
                                      </p:cBhvr>
                                      <p:to>
                                        <p:strVal val="visible"/>
                                      </p:to>
                                    </p:set>
                                    <p:animEffect transition="in" filter="plus(in)">
                                      <p:cBhvr>
                                        <p:cTn id="145" dur="3000"/>
                                        <p:tgtEl>
                                          <p:spTgt spid="50"/>
                                        </p:tgtEl>
                                      </p:cBhvr>
                                    </p:animEffect>
                                  </p:childTnLst>
                                </p:cTn>
                              </p:par>
                              <p:par>
                                <p:cTn id="146" presetID="13" presetClass="entr" presetSubtype="16" fill="hold" grpId="0" nodeType="withEffect">
                                  <p:stCondLst>
                                    <p:cond delay="0"/>
                                  </p:stCondLst>
                                  <p:childTnLst>
                                    <p:set>
                                      <p:cBhvr>
                                        <p:cTn id="147" dur="1" fill="hold">
                                          <p:stCondLst>
                                            <p:cond delay="0"/>
                                          </p:stCondLst>
                                        </p:cTn>
                                        <p:tgtEl>
                                          <p:spTgt spid="51"/>
                                        </p:tgtEl>
                                        <p:attrNameLst>
                                          <p:attrName>style.visibility</p:attrName>
                                        </p:attrNameLst>
                                      </p:cBhvr>
                                      <p:to>
                                        <p:strVal val="visible"/>
                                      </p:to>
                                    </p:set>
                                    <p:animEffect transition="in" filter="plus(in)">
                                      <p:cBhvr>
                                        <p:cTn id="148" dur="3000"/>
                                        <p:tgtEl>
                                          <p:spTgt spid="51"/>
                                        </p:tgtEl>
                                      </p:cBhvr>
                                    </p:animEffect>
                                  </p:childTnLst>
                                </p:cTn>
                              </p:par>
                              <p:par>
                                <p:cTn id="149" presetID="13" presetClass="entr" presetSubtype="16" fill="hold" grpId="0" nodeType="withEffect">
                                  <p:stCondLst>
                                    <p:cond delay="0"/>
                                  </p:stCondLst>
                                  <p:childTnLst>
                                    <p:set>
                                      <p:cBhvr>
                                        <p:cTn id="150" dur="1" fill="hold">
                                          <p:stCondLst>
                                            <p:cond delay="0"/>
                                          </p:stCondLst>
                                        </p:cTn>
                                        <p:tgtEl>
                                          <p:spTgt spid="52"/>
                                        </p:tgtEl>
                                        <p:attrNameLst>
                                          <p:attrName>style.visibility</p:attrName>
                                        </p:attrNameLst>
                                      </p:cBhvr>
                                      <p:to>
                                        <p:strVal val="visible"/>
                                      </p:to>
                                    </p:set>
                                    <p:animEffect transition="in" filter="plus(in)">
                                      <p:cBhvr>
                                        <p:cTn id="151" dur="3000"/>
                                        <p:tgtEl>
                                          <p:spTgt spid="52"/>
                                        </p:tgtEl>
                                      </p:cBhvr>
                                    </p:animEffect>
                                  </p:childTnLst>
                                </p:cTn>
                              </p:par>
                              <p:par>
                                <p:cTn id="152" presetID="13" presetClass="entr" presetSubtype="16" fill="hold" grpId="0" nodeType="withEffect">
                                  <p:stCondLst>
                                    <p:cond delay="0"/>
                                  </p:stCondLst>
                                  <p:childTnLst>
                                    <p:set>
                                      <p:cBhvr>
                                        <p:cTn id="153" dur="1" fill="hold">
                                          <p:stCondLst>
                                            <p:cond delay="0"/>
                                          </p:stCondLst>
                                        </p:cTn>
                                        <p:tgtEl>
                                          <p:spTgt spid="53"/>
                                        </p:tgtEl>
                                        <p:attrNameLst>
                                          <p:attrName>style.visibility</p:attrName>
                                        </p:attrNameLst>
                                      </p:cBhvr>
                                      <p:to>
                                        <p:strVal val="visible"/>
                                      </p:to>
                                    </p:set>
                                    <p:animEffect transition="in" filter="plus(in)">
                                      <p:cBhvr>
                                        <p:cTn id="154" dur="3000"/>
                                        <p:tgtEl>
                                          <p:spTgt spid="53"/>
                                        </p:tgtEl>
                                      </p:cBhvr>
                                    </p:animEffect>
                                  </p:childTnLst>
                                </p:cTn>
                              </p:par>
                              <p:par>
                                <p:cTn id="155" presetID="13" presetClass="entr" presetSubtype="16" fill="hold" grpId="0" nodeType="withEffect">
                                  <p:stCondLst>
                                    <p:cond delay="0"/>
                                  </p:stCondLst>
                                  <p:childTnLst>
                                    <p:set>
                                      <p:cBhvr>
                                        <p:cTn id="156" dur="1" fill="hold">
                                          <p:stCondLst>
                                            <p:cond delay="0"/>
                                          </p:stCondLst>
                                        </p:cTn>
                                        <p:tgtEl>
                                          <p:spTgt spid="54"/>
                                        </p:tgtEl>
                                        <p:attrNameLst>
                                          <p:attrName>style.visibility</p:attrName>
                                        </p:attrNameLst>
                                      </p:cBhvr>
                                      <p:to>
                                        <p:strVal val="visible"/>
                                      </p:to>
                                    </p:set>
                                    <p:animEffect transition="in" filter="plus(in)">
                                      <p:cBhvr>
                                        <p:cTn id="157" dur="3000"/>
                                        <p:tgtEl>
                                          <p:spTgt spid="54"/>
                                        </p:tgtEl>
                                      </p:cBhvr>
                                    </p:animEffect>
                                  </p:childTnLst>
                                </p:cTn>
                              </p:par>
                              <p:par>
                                <p:cTn id="158" presetID="13" presetClass="entr" presetSubtype="16" fill="hold" grpId="0" nodeType="withEffect">
                                  <p:stCondLst>
                                    <p:cond delay="0"/>
                                  </p:stCondLst>
                                  <p:childTnLst>
                                    <p:set>
                                      <p:cBhvr>
                                        <p:cTn id="159" dur="1" fill="hold">
                                          <p:stCondLst>
                                            <p:cond delay="0"/>
                                          </p:stCondLst>
                                        </p:cTn>
                                        <p:tgtEl>
                                          <p:spTgt spid="55"/>
                                        </p:tgtEl>
                                        <p:attrNameLst>
                                          <p:attrName>style.visibility</p:attrName>
                                        </p:attrNameLst>
                                      </p:cBhvr>
                                      <p:to>
                                        <p:strVal val="visible"/>
                                      </p:to>
                                    </p:set>
                                    <p:animEffect transition="in" filter="plus(in)">
                                      <p:cBhvr>
                                        <p:cTn id="160" dur="3000"/>
                                        <p:tgtEl>
                                          <p:spTgt spid="55"/>
                                        </p:tgtEl>
                                      </p:cBhvr>
                                    </p:animEffect>
                                  </p:childTnLst>
                                </p:cTn>
                              </p:par>
                              <p:par>
                                <p:cTn id="161" presetID="13" presetClass="entr" presetSubtype="16" fill="hold" grpId="0" nodeType="withEffect">
                                  <p:stCondLst>
                                    <p:cond delay="0"/>
                                  </p:stCondLst>
                                  <p:childTnLst>
                                    <p:set>
                                      <p:cBhvr>
                                        <p:cTn id="162" dur="1" fill="hold">
                                          <p:stCondLst>
                                            <p:cond delay="0"/>
                                          </p:stCondLst>
                                        </p:cTn>
                                        <p:tgtEl>
                                          <p:spTgt spid="56"/>
                                        </p:tgtEl>
                                        <p:attrNameLst>
                                          <p:attrName>style.visibility</p:attrName>
                                        </p:attrNameLst>
                                      </p:cBhvr>
                                      <p:to>
                                        <p:strVal val="visible"/>
                                      </p:to>
                                    </p:set>
                                    <p:animEffect transition="in" filter="plus(in)">
                                      <p:cBhvr>
                                        <p:cTn id="163" dur="3000"/>
                                        <p:tgtEl>
                                          <p:spTgt spid="56"/>
                                        </p:tgtEl>
                                      </p:cBhvr>
                                    </p:animEffect>
                                  </p:childTnLst>
                                </p:cTn>
                              </p:par>
                              <p:par>
                                <p:cTn id="164" presetID="13" presetClass="entr" presetSubtype="16" fill="hold" grpId="0" nodeType="withEffect">
                                  <p:stCondLst>
                                    <p:cond delay="0"/>
                                  </p:stCondLst>
                                  <p:childTnLst>
                                    <p:set>
                                      <p:cBhvr>
                                        <p:cTn id="165" dur="1" fill="hold">
                                          <p:stCondLst>
                                            <p:cond delay="0"/>
                                          </p:stCondLst>
                                        </p:cTn>
                                        <p:tgtEl>
                                          <p:spTgt spid="57"/>
                                        </p:tgtEl>
                                        <p:attrNameLst>
                                          <p:attrName>style.visibility</p:attrName>
                                        </p:attrNameLst>
                                      </p:cBhvr>
                                      <p:to>
                                        <p:strVal val="visible"/>
                                      </p:to>
                                    </p:set>
                                    <p:animEffect transition="in" filter="plus(in)">
                                      <p:cBhvr>
                                        <p:cTn id="166" dur="3000"/>
                                        <p:tgtEl>
                                          <p:spTgt spid="57"/>
                                        </p:tgtEl>
                                      </p:cBhvr>
                                    </p:animEffect>
                                  </p:childTnLst>
                                </p:cTn>
                              </p:par>
                              <p:par>
                                <p:cTn id="167" presetID="13" presetClass="entr" presetSubtype="16" fill="hold" grpId="0" nodeType="withEffect">
                                  <p:stCondLst>
                                    <p:cond delay="0"/>
                                  </p:stCondLst>
                                  <p:childTnLst>
                                    <p:set>
                                      <p:cBhvr>
                                        <p:cTn id="168" dur="1" fill="hold">
                                          <p:stCondLst>
                                            <p:cond delay="0"/>
                                          </p:stCondLst>
                                        </p:cTn>
                                        <p:tgtEl>
                                          <p:spTgt spid="58"/>
                                        </p:tgtEl>
                                        <p:attrNameLst>
                                          <p:attrName>style.visibility</p:attrName>
                                        </p:attrNameLst>
                                      </p:cBhvr>
                                      <p:to>
                                        <p:strVal val="visible"/>
                                      </p:to>
                                    </p:set>
                                    <p:animEffect transition="in" filter="plus(in)">
                                      <p:cBhvr>
                                        <p:cTn id="169" dur="3000"/>
                                        <p:tgtEl>
                                          <p:spTgt spid="58"/>
                                        </p:tgtEl>
                                      </p:cBhvr>
                                    </p:animEffect>
                                  </p:childTnLst>
                                </p:cTn>
                              </p:par>
                              <p:par>
                                <p:cTn id="170" presetID="13" presetClass="entr" presetSubtype="16" fill="hold" grpId="0" nodeType="withEffect">
                                  <p:stCondLst>
                                    <p:cond delay="0"/>
                                  </p:stCondLst>
                                  <p:childTnLst>
                                    <p:set>
                                      <p:cBhvr>
                                        <p:cTn id="171" dur="1" fill="hold">
                                          <p:stCondLst>
                                            <p:cond delay="0"/>
                                          </p:stCondLst>
                                        </p:cTn>
                                        <p:tgtEl>
                                          <p:spTgt spid="59"/>
                                        </p:tgtEl>
                                        <p:attrNameLst>
                                          <p:attrName>style.visibility</p:attrName>
                                        </p:attrNameLst>
                                      </p:cBhvr>
                                      <p:to>
                                        <p:strVal val="visible"/>
                                      </p:to>
                                    </p:set>
                                    <p:animEffect transition="in" filter="plus(in)">
                                      <p:cBhvr>
                                        <p:cTn id="172" dur="3000"/>
                                        <p:tgtEl>
                                          <p:spTgt spid="59"/>
                                        </p:tgtEl>
                                      </p:cBhvr>
                                    </p:animEffect>
                                  </p:childTnLst>
                                </p:cTn>
                              </p:par>
                              <p:par>
                                <p:cTn id="173" presetID="13" presetClass="entr" presetSubtype="16" fill="hold" grpId="0" nodeType="withEffect">
                                  <p:stCondLst>
                                    <p:cond delay="0"/>
                                  </p:stCondLst>
                                  <p:childTnLst>
                                    <p:set>
                                      <p:cBhvr>
                                        <p:cTn id="174" dur="1" fill="hold">
                                          <p:stCondLst>
                                            <p:cond delay="0"/>
                                          </p:stCondLst>
                                        </p:cTn>
                                        <p:tgtEl>
                                          <p:spTgt spid="60"/>
                                        </p:tgtEl>
                                        <p:attrNameLst>
                                          <p:attrName>style.visibility</p:attrName>
                                        </p:attrNameLst>
                                      </p:cBhvr>
                                      <p:to>
                                        <p:strVal val="visible"/>
                                      </p:to>
                                    </p:set>
                                    <p:animEffect transition="in" filter="plus(in)">
                                      <p:cBhvr>
                                        <p:cTn id="175" dur="3000"/>
                                        <p:tgtEl>
                                          <p:spTgt spid="60"/>
                                        </p:tgtEl>
                                      </p:cBhvr>
                                    </p:animEffect>
                                  </p:childTnLst>
                                </p:cTn>
                              </p:par>
                              <p:par>
                                <p:cTn id="176" presetID="13" presetClass="entr" presetSubtype="16" fill="hold" grpId="0" nodeType="withEffect">
                                  <p:stCondLst>
                                    <p:cond delay="0"/>
                                  </p:stCondLst>
                                  <p:childTnLst>
                                    <p:set>
                                      <p:cBhvr>
                                        <p:cTn id="177" dur="1" fill="hold">
                                          <p:stCondLst>
                                            <p:cond delay="0"/>
                                          </p:stCondLst>
                                        </p:cTn>
                                        <p:tgtEl>
                                          <p:spTgt spid="61"/>
                                        </p:tgtEl>
                                        <p:attrNameLst>
                                          <p:attrName>style.visibility</p:attrName>
                                        </p:attrNameLst>
                                      </p:cBhvr>
                                      <p:to>
                                        <p:strVal val="visible"/>
                                      </p:to>
                                    </p:set>
                                    <p:animEffect transition="in" filter="plus(in)">
                                      <p:cBhvr>
                                        <p:cTn id="178" dur="3000"/>
                                        <p:tgtEl>
                                          <p:spTgt spid="61"/>
                                        </p:tgtEl>
                                      </p:cBhvr>
                                    </p:animEffect>
                                  </p:childTnLst>
                                </p:cTn>
                              </p:par>
                              <p:par>
                                <p:cTn id="179" presetID="13" presetClass="entr" presetSubtype="16" fill="hold" grpId="0" nodeType="withEffect">
                                  <p:stCondLst>
                                    <p:cond delay="0"/>
                                  </p:stCondLst>
                                  <p:childTnLst>
                                    <p:set>
                                      <p:cBhvr>
                                        <p:cTn id="180" dur="1" fill="hold">
                                          <p:stCondLst>
                                            <p:cond delay="0"/>
                                          </p:stCondLst>
                                        </p:cTn>
                                        <p:tgtEl>
                                          <p:spTgt spid="62"/>
                                        </p:tgtEl>
                                        <p:attrNameLst>
                                          <p:attrName>style.visibility</p:attrName>
                                        </p:attrNameLst>
                                      </p:cBhvr>
                                      <p:to>
                                        <p:strVal val="visible"/>
                                      </p:to>
                                    </p:set>
                                    <p:animEffect transition="in" filter="plus(in)">
                                      <p:cBhvr>
                                        <p:cTn id="181" dur="3000"/>
                                        <p:tgtEl>
                                          <p:spTgt spid="62"/>
                                        </p:tgtEl>
                                      </p:cBhvr>
                                    </p:animEffect>
                                  </p:childTnLst>
                                </p:cTn>
                              </p:par>
                              <p:par>
                                <p:cTn id="182" presetID="13" presetClass="entr" presetSubtype="16" fill="hold" grpId="0" nodeType="withEffect">
                                  <p:stCondLst>
                                    <p:cond delay="0"/>
                                  </p:stCondLst>
                                  <p:childTnLst>
                                    <p:set>
                                      <p:cBhvr>
                                        <p:cTn id="183" dur="1" fill="hold">
                                          <p:stCondLst>
                                            <p:cond delay="0"/>
                                          </p:stCondLst>
                                        </p:cTn>
                                        <p:tgtEl>
                                          <p:spTgt spid="63"/>
                                        </p:tgtEl>
                                        <p:attrNameLst>
                                          <p:attrName>style.visibility</p:attrName>
                                        </p:attrNameLst>
                                      </p:cBhvr>
                                      <p:to>
                                        <p:strVal val="visible"/>
                                      </p:to>
                                    </p:set>
                                    <p:animEffect transition="in" filter="plus(in)">
                                      <p:cBhvr>
                                        <p:cTn id="184" dur="3000"/>
                                        <p:tgtEl>
                                          <p:spTgt spid="63"/>
                                        </p:tgtEl>
                                      </p:cBhvr>
                                    </p:animEffect>
                                  </p:childTnLst>
                                </p:cTn>
                              </p:par>
                              <p:par>
                                <p:cTn id="185" presetID="13" presetClass="entr" presetSubtype="16" fill="hold" grpId="0" nodeType="withEffect">
                                  <p:stCondLst>
                                    <p:cond delay="0"/>
                                  </p:stCondLst>
                                  <p:childTnLst>
                                    <p:set>
                                      <p:cBhvr>
                                        <p:cTn id="186" dur="1" fill="hold">
                                          <p:stCondLst>
                                            <p:cond delay="0"/>
                                          </p:stCondLst>
                                        </p:cTn>
                                        <p:tgtEl>
                                          <p:spTgt spid="64"/>
                                        </p:tgtEl>
                                        <p:attrNameLst>
                                          <p:attrName>style.visibility</p:attrName>
                                        </p:attrNameLst>
                                      </p:cBhvr>
                                      <p:to>
                                        <p:strVal val="visible"/>
                                      </p:to>
                                    </p:set>
                                    <p:animEffect transition="in" filter="plus(in)">
                                      <p:cBhvr>
                                        <p:cTn id="187" dur="3000"/>
                                        <p:tgtEl>
                                          <p:spTgt spid="64"/>
                                        </p:tgtEl>
                                      </p:cBhvr>
                                    </p:animEffect>
                                  </p:childTnLst>
                                </p:cTn>
                              </p:par>
                              <p:par>
                                <p:cTn id="188" presetID="13" presetClass="entr" presetSubtype="16" fill="hold" grpId="0" nodeType="withEffect">
                                  <p:stCondLst>
                                    <p:cond delay="0"/>
                                  </p:stCondLst>
                                  <p:childTnLst>
                                    <p:set>
                                      <p:cBhvr>
                                        <p:cTn id="189" dur="1" fill="hold">
                                          <p:stCondLst>
                                            <p:cond delay="0"/>
                                          </p:stCondLst>
                                        </p:cTn>
                                        <p:tgtEl>
                                          <p:spTgt spid="65"/>
                                        </p:tgtEl>
                                        <p:attrNameLst>
                                          <p:attrName>style.visibility</p:attrName>
                                        </p:attrNameLst>
                                      </p:cBhvr>
                                      <p:to>
                                        <p:strVal val="visible"/>
                                      </p:to>
                                    </p:set>
                                    <p:animEffect transition="in" filter="plus(in)">
                                      <p:cBhvr>
                                        <p:cTn id="190" dur="3000"/>
                                        <p:tgtEl>
                                          <p:spTgt spid="65"/>
                                        </p:tgtEl>
                                      </p:cBhvr>
                                    </p:animEffect>
                                  </p:childTnLst>
                                </p:cTn>
                              </p:par>
                              <p:par>
                                <p:cTn id="191" presetID="13" presetClass="entr" presetSubtype="16" fill="hold" grpId="0" nodeType="withEffect">
                                  <p:stCondLst>
                                    <p:cond delay="0"/>
                                  </p:stCondLst>
                                  <p:childTnLst>
                                    <p:set>
                                      <p:cBhvr>
                                        <p:cTn id="192" dur="1" fill="hold">
                                          <p:stCondLst>
                                            <p:cond delay="0"/>
                                          </p:stCondLst>
                                        </p:cTn>
                                        <p:tgtEl>
                                          <p:spTgt spid="66"/>
                                        </p:tgtEl>
                                        <p:attrNameLst>
                                          <p:attrName>style.visibility</p:attrName>
                                        </p:attrNameLst>
                                      </p:cBhvr>
                                      <p:to>
                                        <p:strVal val="visible"/>
                                      </p:to>
                                    </p:set>
                                    <p:animEffect transition="in" filter="plus(in)">
                                      <p:cBhvr>
                                        <p:cTn id="193" dur="3000"/>
                                        <p:tgtEl>
                                          <p:spTgt spid="66"/>
                                        </p:tgtEl>
                                      </p:cBhvr>
                                    </p:animEffect>
                                  </p:childTnLst>
                                </p:cTn>
                              </p:par>
                              <p:par>
                                <p:cTn id="194" presetID="13" presetClass="entr" presetSubtype="16" fill="hold" grpId="0" nodeType="withEffect">
                                  <p:stCondLst>
                                    <p:cond delay="0"/>
                                  </p:stCondLst>
                                  <p:childTnLst>
                                    <p:set>
                                      <p:cBhvr>
                                        <p:cTn id="195" dur="1" fill="hold">
                                          <p:stCondLst>
                                            <p:cond delay="0"/>
                                          </p:stCondLst>
                                        </p:cTn>
                                        <p:tgtEl>
                                          <p:spTgt spid="67"/>
                                        </p:tgtEl>
                                        <p:attrNameLst>
                                          <p:attrName>style.visibility</p:attrName>
                                        </p:attrNameLst>
                                      </p:cBhvr>
                                      <p:to>
                                        <p:strVal val="visible"/>
                                      </p:to>
                                    </p:set>
                                    <p:animEffect transition="in" filter="plus(in)">
                                      <p:cBhvr>
                                        <p:cTn id="196" dur="3000"/>
                                        <p:tgtEl>
                                          <p:spTgt spid="67"/>
                                        </p:tgtEl>
                                      </p:cBhvr>
                                    </p:animEffect>
                                  </p:childTnLst>
                                </p:cTn>
                              </p:par>
                              <p:par>
                                <p:cTn id="197" presetID="13" presetClass="entr" presetSubtype="16" fill="hold" grpId="0" nodeType="withEffect">
                                  <p:stCondLst>
                                    <p:cond delay="0"/>
                                  </p:stCondLst>
                                  <p:childTnLst>
                                    <p:set>
                                      <p:cBhvr>
                                        <p:cTn id="198" dur="1" fill="hold">
                                          <p:stCondLst>
                                            <p:cond delay="0"/>
                                          </p:stCondLst>
                                        </p:cTn>
                                        <p:tgtEl>
                                          <p:spTgt spid="68"/>
                                        </p:tgtEl>
                                        <p:attrNameLst>
                                          <p:attrName>style.visibility</p:attrName>
                                        </p:attrNameLst>
                                      </p:cBhvr>
                                      <p:to>
                                        <p:strVal val="visible"/>
                                      </p:to>
                                    </p:set>
                                    <p:animEffect transition="in" filter="plus(in)">
                                      <p:cBhvr>
                                        <p:cTn id="199" dur="3000"/>
                                        <p:tgtEl>
                                          <p:spTgt spid="68"/>
                                        </p:tgtEl>
                                      </p:cBhvr>
                                    </p:animEffect>
                                  </p:childTnLst>
                                </p:cTn>
                              </p:par>
                              <p:par>
                                <p:cTn id="200" presetID="2" presetClass="entr" presetSubtype="6" fill="hold" grpId="1" nodeType="withEffect">
                                  <p:stCondLst>
                                    <p:cond delay="0"/>
                                  </p:stCondLst>
                                  <p:childTnLst>
                                    <p:set>
                                      <p:cBhvr>
                                        <p:cTn id="201" dur="1" fill="hold">
                                          <p:stCondLst>
                                            <p:cond delay="0"/>
                                          </p:stCondLst>
                                        </p:cTn>
                                        <p:tgtEl>
                                          <p:spTgt spid="5"/>
                                        </p:tgtEl>
                                        <p:attrNameLst>
                                          <p:attrName>style.visibility</p:attrName>
                                        </p:attrNameLst>
                                      </p:cBhvr>
                                      <p:to>
                                        <p:strVal val="visible"/>
                                      </p:to>
                                    </p:set>
                                    <p:anim calcmode="lin" valueType="num">
                                      <p:cBhvr additive="base">
                                        <p:cTn id="202" dur="3000" fill="hold"/>
                                        <p:tgtEl>
                                          <p:spTgt spid="5"/>
                                        </p:tgtEl>
                                        <p:attrNameLst>
                                          <p:attrName>ppt_x</p:attrName>
                                        </p:attrNameLst>
                                      </p:cBhvr>
                                      <p:tavLst>
                                        <p:tav tm="0">
                                          <p:val>
                                            <p:strVal val="1+#ppt_w/2"/>
                                          </p:val>
                                        </p:tav>
                                        <p:tav tm="100000">
                                          <p:val>
                                            <p:strVal val="#ppt_x"/>
                                          </p:val>
                                        </p:tav>
                                      </p:tavLst>
                                    </p:anim>
                                    <p:anim calcmode="lin" valueType="num">
                                      <p:cBhvr additive="base">
                                        <p:cTn id="203" dur="3000" fill="hold"/>
                                        <p:tgtEl>
                                          <p:spTgt spid="5"/>
                                        </p:tgtEl>
                                        <p:attrNameLst>
                                          <p:attrName>ppt_y</p:attrName>
                                        </p:attrNameLst>
                                      </p:cBhvr>
                                      <p:tavLst>
                                        <p:tav tm="0">
                                          <p:val>
                                            <p:strVal val="1+#ppt_h/2"/>
                                          </p:val>
                                        </p:tav>
                                        <p:tav tm="100000">
                                          <p:val>
                                            <p:strVal val="#ppt_y"/>
                                          </p:val>
                                        </p:tav>
                                      </p:tavLst>
                                    </p:anim>
                                  </p:childTnLst>
                                </p:cTn>
                              </p:par>
                              <p:par>
                                <p:cTn id="204" presetID="2" presetClass="entr" presetSubtype="6" fill="hold" grpId="1" nodeType="withEffect">
                                  <p:stCondLst>
                                    <p:cond delay="0"/>
                                  </p:stCondLst>
                                  <p:childTnLst>
                                    <p:set>
                                      <p:cBhvr>
                                        <p:cTn id="205" dur="1" fill="hold">
                                          <p:stCondLst>
                                            <p:cond delay="0"/>
                                          </p:stCondLst>
                                        </p:cTn>
                                        <p:tgtEl>
                                          <p:spTgt spid="7"/>
                                        </p:tgtEl>
                                        <p:attrNameLst>
                                          <p:attrName>style.visibility</p:attrName>
                                        </p:attrNameLst>
                                      </p:cBhvr>
                                      <p:to>
                                        <p:strVal val="visible"/>
                                      </p:to>
                                    </p:set>
                                    <p:anim calcmode="lin" valueType="num">
                                      <p:cBhvr additive="base">
                                        <p:cTn id="206" dur="3000" fill="hold"/>
                                        <p:tgtEl>
                                          <p:spTgt spid="7"/>
                                        </p:tgtEl>
                                        <p:attrNameLst>
                                          <p:attrName>ppt_x</p:attrName>
                                        </p:attrNameLst>
                                      </p:cBhvr>
                                      <p:tavLst>
                                        <p:tav tm="0">
                                          <p:val>
                                            <p:strVal val="1+#ppt_w/2"/>
                                          </p:val>
                                        </p:tav>
                                        <p:tav tm="100000">
                                          <p:val>
                                            <p:strVal val="#ppt_x"/>
                                          </p:val>
                                        </p:tav>
                                      </p:tavLst>
                                    </p:anim>
                                    <p:anim calcmode="lin" valueType="num">
                                      <p:cBhvr additive="base">
                                        <p:cTn id="207" dur="3000" fill="hold"/>
                                        <p:tgtEl>
                                          <p:spTgt spid="7"/>
                                        </p:tgtEl>
                                        <p:attrNameLst>
                                          <p:attrName>ppt_y</p:attrName>
                                        </p:attrNameLst>
                                      </p:cBhvr>
                                      <p:tavLst>
                                        <p:tav tm="0">
                                          <p:val>
                                            <p:strVal val="1+#ppt_h/2"/>
                                          </p:val>
                                        </p:tav>
                                        <p:tav tm="100000">
                                          <p:val>
                                            <p:strVal val="#ppt_y"/>
                                          </p:val>
                                        </p:tav>
                                      </p:tavLst>
                                    </p:anim>
                                  </p:childTnLst>
                                </p:cTn>
                              </p:par>
                              <p:par>
                                <p:cTn id="208" presetID="2" presetClass="entr" presetSubtype="6" fill="hold" grpId="1" nodeType="withEffect">
                                  <p:stCondLst>
                                    <p:cond delay="0"/>
                                  </p:stCondLst>
                                  <p:childTnLst>
                                    <p:set>
                                      <p:cBhvr>
                                        <p:cTn id="209" dur="1" fill="hold">
                                          <p:stCondLst>
                                            <p:cond delay="0"/>
                                          </p:stCondLst>
                                        </p:cTn>
                                        <p:tgtEl>
                                          <p:spTgt spid="9"/>
                                        </p:tgtEl>
                                        <p:attrNameLst>
                                          <p:attrName>style.visibility</p:attrName>
                                        </p:attrNameLst>
                                      </p:cBhvr>
                                      <p:to>
                                        <p:strVal val="visible"/>
                                      </p:to>
                                    </p:set>
                                    <p:anim calcmode="lin" valueType="num">
                                      <p:cBhvr additive="base">
                                        <p:cTn id="210" dur="3000" fill="hold"/>
                                        <p:tgtEl>
                                          <p:spTgt spid="9"/>
                                        </p:tgtEl>
                                        <p:attrNameLst>
                                          <p:attrName>ppt_x</p:attrName>
                                        </p:attrNameLst>
                                      </p:cBhvr>
                                      <p:tavLst>
                                        <p:tav tm="0">
                                          <p:val>
                                            <p:strVal val="1+#ppt_w/2"/>
                                          </p:val>
                                        </p:tav>
                                        <p:tav tm="100000">
                                          <p:val>
                                            <p:strVal val="#ppt_x"/>
                                          </p:val>
                                        </p:tav>
                                      </p:tavLst>
                                    </p:anim>
                                    <p:anim calcmode="lin" valueType="num">
                                      <p:cBhvr additive="base">
                                        <p:cTn id="211" dur="3000" fill="hold"/>
                                        <p:tgtEl>
                                          <p:spTgt spid="9"/>
                                        </p:tgtEl>
                                        <p:attrNameLst>
                                          <p:attrName>ppt_y</p:attrName>
                                        </p:attrNameLst>
                                      </p:cBhvr>
                                      <p:tavLst>
                                        <p:tav tm="0">
                                          <p:val>
                                            <p:strVal val="1+#ppt_h/2"/>
                                          </p:val>
                                        </p:tav>
                                        <p:tav tm="100000">
                                          <p:val>
                                            <p:strVal val="#ppt_y"/>
                                          </p:val>
                                        </p:tav>
                                      </p:tavLst>
                                    </p:anim>
                                  </p:childTnLst>
                                </p:cTn>
                              </p:par>
                              <p:par>
                                <p:cTn id="212" presetID="2" presetClass="entr" presetSubtype="6" fill="hold" grpId="1" nodeType="withEffect">
                                  <p:stCondLst>
                                    <p:cond delay="0"/>
                                  </p:stCondLst>
                                  <p:childTnLst>
                                    <p:set>
                                      <p:cBhvr>
                                        <p:cTn id="213" dur="1" fill="hold">
                                          <p:stCondLst>
                                            <p:cond delay="0"/>
                                          </p:stCondLst>
                                        </p:cTn>
                                        <p:tgtEl>
                                          <p:spTgt spid="10"/>
                                        </p:tgtEl>
                                        <p:attrNameLst>
                                          <p:attrName>style.visibility</p:attrName>
                                        </p:attrNameLst>
                                      </p:cBhvr>
                                      <p:to>
                                        <p:strVal val="visible"/>
                                      </p:to>
                                    </p:set>
                                    <p:anim calcmode="lin" valueType="num">
                                      <p:cBhvr additive="base">
                                        <p:cTn id="214" dur="3000" fill="hold"/>
                                        <p:tgtEl>
                                          <p:spTgt spid="10"/>
                                        </p:tgtEl>
                                        <p:attrNameLst>
                                          <p:attrName>ppt_x</p:attrName>
                                        </p:attrNameLst>
                                      </p:cBhvr>
                                      <p:tavLst>
                                        <p:tav tm="0">
                                          <p:val>
                                            <p:strVal val="1+#ppt_w/2"/>
                                          </p:val>
                                        </p:tav>
                                        <p:tav tm="100000">
                                          <p:val>
                                            <p:strVal val="#ppt_x"/>
                                          </p:val>
                                        </p:tav>
                                      </p:tavLst>
                                    </p:anim>
                                    <p:anim calcmode="lin" valueType="num">
                                      <p:cBhvr additive="base">
                                        <p:cTn id="215" dur="3000" fill="hold"/>
                                        <p:tgtEl>
                                          <p:spTgt spid="10"/>
                                        </p:tgtEl>
                                        <p:attrNameLst>
                                          <p:attrName>ppt_y</p:attrName>
                                        </p:attrNameLst>
                                      </p:cBhvr>
                                      <p:tavLst>
                                        <p:tav tm="0">
                                          <p:val>
                                            <p:strVal val="1+#ppt_h/2"/>
                                          </p:val>
                                        </p:tav>
                                        <p:tav tm="100000">
                                          <p:val>
                                            <p:strVal val="#ppt_y"/>
                                          </p:val>
                                        </p:tav>
                                      </p:tavLst>
                                    </p:anim>
                                  </p:childTnLst>
                                </p:cTn>
                              </p:par>
                              <p:par>
                                <p:cTn id="216" presetID="2" presetClass="entr" presetSubtype="6" fill="hold" grpId="1" nodeType="withEffect">
                                  <p:stCondLst>
                                    <p:cond delay="0"/>
                                  </p:stCondLst>
                                  <p:childTnLst>
                                    <p:set>
                                      <p:cBhvr>
                                        <p:cTn id="217" dur="1" fill="hold">
                                          <p:stCondLst>
                                            <p:cond delay="0"/>
                                          </p:stCondLst>
                                        </p:cTn>
                                        <p:tgtEl>
                                          <p:spTgt spid="11"/>
                                        </p:tgtEl>
                                        <p:attrNameLst>
                                          <p:attrName>style.visibility</p:attrName>
                                        </p:attrNameLst>
                                      </p:cBhvr>
                                      <p:to>
                                        <p:strVal val="visible"/>
                                      </p:to>
                                    </p:set>
                                    <p:anim calcmode="lin" valueType="num">
                                      <p:cBhvr additive="base">
                                        <p:cTn id="218" dur="3000" fill="hold"/>
                                        <p:tgtEl>
                                          <p:spTgt spid="11"/>
                                        </p:tgtEl>
                                        <p:attrNameLst>
                                          <p:attrName>ppt_x</p:attrName>
                                        </p:attrNameLst>
                                      </p:cBhvr>
                                      <p:tavLst>
                                        <p:tav tm="0">
                                          <p:val>
                                            <p:strVal val="1+#ppt_w/2"/>
                                          </p:val>
                                        </p:tav>
                                        <p:tav tm="100000">
                                          <p:val>
                                            <p:strVal val="#ppt_x"/>
                                          </p:val>
                                        </p:tav>
                                      </p:tavLst>
                                    </p:anim>
                                    <p:anim calcmode="lin" valueType="num">
                                      <p:cBhvr additive="base">
                                        <p:cTn id="219" dur="3000" fill="hold"/>
                                        <p:tgtEl>
                                          <p:spTgt spid="11"/>
                                        </p:tgtEl>
                                        <p:attrNameLst>
                                          <p:attrName>ppt_y</p:attrName>
                                        </p:attrNameLst>
                                      </p:cBhvr>
                                      <p:tavLst>
                                        <p:tav tm="0">
                                          <p:val>
                                            <p:strVal val="1+#ppt_h/2"/>
                                          </p:val>
                                        </p:tav>
                                        <p:tav tm="100000">
                                          <p:val>
                                            <p:strVal val="#ppt_y"/>
                                          </p:val>
                                        </p:tav>
                                      </p:tavLst>
                                    </p:anim>
                                  </p:childTnLst>
                                </p:cTn>
                              </p:par>
                              <p:par>
                                <p:cTn id="220" presetID="2" presetClass="entr" presetSubtype="6" fill="hold" grpId="1" nodeType="withEffect">
                                  <p:stCondLst>
                                    <p:cond delay="0"/>
                                  </p:stCondLst>
                                  <p:childTnLst>
                                    <p:set>
                                      <p:cBhvr>
                                        <p:cTn id="221" dur="1" fill="hold">
                                          <p:stCondLst>
                                            <p:cond delay="0"/>
                                          </p:stCondLst>
                                        </p:cTn>
                                        <p:tgtEl>
                                          <p:spTgt spid="12"/>
                                        </p:tgtEl>
                                        <p:attrNameLst>
                                          <p:attrName>style.visibility</p:attrName>
                                        </p:attrNameLst>
                                      </p:cBhvr>
                                      <p:to>
                                        <p:strVal val="visible"/>
                                      </p:to>
                                    </p:set>
                                    <p:anim calcmode="lin" valueType="num">
                                      <p:cBhvr additive="base">
                                        <p:cTn id="222" dur="3000" fill="hold"/>
                                        <p:tgtEl>
                                          <p:spTgt spid="12"/>
                                        </p:tgtEl>
                                        <p:attrNameLst>
                                          <p:attrName>ppt_x</p:attrName>
                                        </p:attrNameLst>
                                      </p:cBhvr>
                                      <p:tavLst>
                                        <p:tav tm="0">
                                          <p:val>
                                            <p:strVal val="1+#ppt_w/2"/>
                                          </p:val>
                                        </p:tav>
                                        <p:tav tm="100000">
                                          <p:val>
                                            <p:strVal val="#ppt_x"/>
                                          </p:val>
                                        </p:tav>
                                      </p:tavLst>
                                    </p:anim>
                                    <p:anim calcmode="lin" valueType="num">
                                      <p:cBhvr additive="base">
                                        <p:cTn id="223" dur="3000" fill="hold"/>
                                        <p:tgtEl>
                                          <p:spTgt spid="12"/>
                                        </p:tgtEl>
                                        <p:attrNameLst>
                                          <p:attrName>ppt_y</p:attrName>
                                        </p:attrNameLst>
                                      </p:cBhvr>
                                      <p:tavLst>
                                        <p:tav tm="0">
                                          <p:val>
                                            <p:strVal val="1+#ppt_h/2"/>
                                          </p:val>
                                        </p:tav>
                                        <p:tav tm="100000">
                                          <p:val>
                                            <p:strVal val="#ppt_y"/>
                                          </p:val>
                                        </p:tav>
                                      </p:tavLst>
                                    </p:anim>
                                  </p:childTnLst>
                                </p:cTn>
                              </p:par>
                              <p:par>
                                <p:cTn id="224" presetID="2" presetClass="entr" presetSubtype="6" fill="hold" grpId="1" nodeType="withEffect">
                                  <p:stCondLst>
                                    <p:cond delay="0"/>
                                  </p:stCondLst>
                                  <p:childTnLst>
                                    <p:set>
                                      <p:cBhvr>
                                        <p:cTn id="225" dur="1" fill="hold">
                                          <p:stCondLst>
                                            <p:cond delay="0"/>
                                          </p:stCondLst>
                                        </p:cTn>
                                        <p:tgtEl>
                                          <p:spTgt spid="13"/>
                                        </p:tgtEl>
                                        <p:attrNameLst>
                                          <p:attrName>style.visibility</p:attrName>
                                        </p:attrNameLst>
                                      </p:cBhvr>
                                      <p:to>
                                        <p:strVal val="visible"/>
                                      </p:to>
                                    </p:set>
                                    <p:anim calcmode="lin" valueType="num">
                                      <p:cBhvr additive="base">
                                        <p:cTn id="226" dur="3000" fill="hold"/>
                                        <p:tgtEl>
                                          <p:spTgt spid="13"/>
                                        </p:tgtEl>
                                        <p:attrNameLst>
                                          <p:attrName>ppt_x</p:attrName>
                                        </p:attrNameLst>
                                      </p:cBhvr>
                                      <p:tavLst>
                                        <p:tav tm="0">
                                          <p:val>
                                            <p:strVal val="1+#ppt_w/2"/>
                                          </p:val>
                                        </p:tav>
                                        <p:tav tm="100000">
                                          <p:val>
                                            <p:strVal val="#ppt_x"/>
                                          </p:val>
                                        </p:tav>
                                      </p:tavLst>
                                    </p:anim>
                                    <p:anim calcmode="lin" valueType="num">
                                      <p:cBhvr additive="base">
                                        <p:cTn id="227" dur="3000" fill="hold"/>
                                        <p:tgtEl>
                                          <p:spTgt spid="13"/>
                                        </p:tgtEl>
                                        <p:attrNameLst>
                                          <p:attrName>ppt_y</p:attrName>
                                        </p:attrNameLst>
                                      </p:cBhvr>
                                      <p:tavLst>
                                        <p:tav tm="0">
                                          <p:val>
                                            <p:strVal val="1+#ppt_h/2"/>
                                          </p:val>
                                        </p:tav>
                                        <p:tav tm="100000">
                                          <p:val>
                                            <p:strVal val="#ppt_y"/>
                                          </p:val>
                                        </p:tav>
                                      </p:tavLst>
                                    </p:anim>
                                  </p:childTnLst>
                                </p:cTn>
                              </p:par>
                              <p:par>
                                <p:cTn id="228" presetID="2" presetClass="entr" presetSubtype="6" fill="hold" grpId="1" nodeType="withEffect">
                                  <p:stCondLst>
                                    <p:cond delay="0"/>
                                  </p:stCondLst>
                                  <p:childTnLst>
                                    <p:set>
                                      <p:cBhvr>
                                        <p:cTn id="229" dur="1" fill="hold">
                                          <p:stCondLst>
                                            <p:cond delay="0"/>
                                          </p:stCondLst>
                                        </p:cTn>
                                        <p:tgtEl>
                                          <p:spTgt spid="14"/>
                                        </p:tgtEl>
                                        <p:attrNameLst>
                                          <p:attrName>style.visibility</p:attrName>
                                        </p:attrNameLst>
                                      </p:cBhvr>
                                      <p:to>
                                        <p:strVal val="visible"/>
                                      </p:to>
                                    </p:set>
                                    <p:anim calcmode="lin" valueType="num">
                                      <p:cBhvr additive="base">
                                        <p:cTn id="230" dur="3000" fill="hold"/>
                                        <p:tgtEl>
                                          <p:spTgt spid="14"/>
                                        </p:tgtEl>
                                        <p:attrNameLst>
                                          <p:attrName>ppt_x</p:attrName>
                                        </p:attrNameLst>
                                      </p:cBhvr>
                                      <p:tavLst>
                                        <p:tav tm="0">
                                          <p:val>
                                            <p:strVal val="1+#ppt_w/2"/>
                                          </p:val>
                                        </p:tav>
                                        <p:tav tm="100000">
                                          <p:val>
                                            <p:strVal val="#ppt_x"/>
                                          </p:val>
                                        </p:tav>
                                      </p:tavLst>
                                    </p:anim>
                                    <p:anim calcmode="lin" valueType="num">
                                      <p:cBhvr additive="base">
                                        <p:cTn id="231" dur="3000" fill="hold"/>
                                        <p:tgtEl>
                                          <p:spTgt spid="14"/>
                                        </p:tgtEl>
                                        <p:attrNameLst>
                                          <p:attrName>ppt_y</p:attrName>
                                        </p:attrNameLst>
                                      </p:cBhvr>
                                      <p:tavLst>
                                        <p:tav tm="0">
                                          <p:val>
                                            <p:strVal val="1+#ppt_h/2"/>
                                          </p:val>
                                        </p:tav>
                                        <p:tav tm="100000">
                                          <p:val>
                                            <p:strVal val="#ppt_y"/>
                                          </p:val>
                                        </p:tav>
                                      </p:tavLst>
                                    </p:anim>
                                  </p:childTnLst>
                                </p:cTn>
                              </p:par>
                              <p:par>
                                <p:cTn id="232" presetID="2" presetClass="entr" presetSubtype="6" fill="hold" grpId="1" nodeType="withEffect">
                                  <p:stCondLst>
                                    <p:cond delay="0"/>
                                  </p:stCondLst>
                                  <p:childTnLst>
                                    <p:set>
                                      <p:cBhvr>
                                        <p:cTn id="233" dur="1" fill="hold">
                                          <p:stCondLst>
                                            <p:cond delay="0"/>
                                          </p:stCondLst>
                                        </p:cTn>
                                        <p:tgtEl>
                                          <p:spTgt spid="15"/>
                                        </p:tgtEl>
                                        <p:attrNameLst>
                                          <p:attrName>style.visibility</p:attrName>
                                        </p:attrNameLst>
                                      </p:cBhvr>
                                      <p:to>
                                        <p:strVal val="visible"/>
                                      </p:to>
                                    </p:set>
                                    <p:anim calcmode="lin" valueType="num">
                                      <p:cBhvr additive="base">
                                        <p:cTn id="234" dur="3000" fill="hold"/>
                                        <p:tgtEl>
                                          <p:spTgt spid="15"/>
                                        </p:tgtEl>
                                        <p:attrNameLst>
                                          <p:attrName>ppt_x</p:attrName>
                                        </p:attrNameLst>
                                      </p:cBhvr>
                                      <p:tavLst>
                                        <p:tav tm="0">
                                          <p:val>
                                            <p:strVal val="1+#ppt_w/2"/>
                                          </p:val>
                                        </p:tav>
                                        <p:tav tm="100000">
                                          <p:val>
                                            <p:strVal val="#ppt_x"/>
                                          </p:val>
                                        </p:tav>
                                      </p:tavLst>
                                    </p:anim>
                                    <p:anim calcmode="lin" valueType="num">
                                      <p:cBhvr additive="base">
                                        <p:cTn id="235" dur="3000" fill="hold"/>
                                        <p:tgtEl>
                                          <p:spTgt spid="15"/>
                                        </p:tgtEl>
                                        <p:attrNameLst>
                                          <p:attrName>ppt_y</p:attrName>
                                        </p:attrNameLst>
                                      </p:cBhvr>
                                      <p:tavLst>
                                        <p:tav tm="0">
                                          <p:val>
                                            <p:strVal val="1+#ppt_h/2"/>
                                          </p:val>
                                        </p:tav>
                                        <p:tav tm="100000">
                                          <p:val>
                                            <p:strVal val="#ppt_y"/>
                                          </p:val>
                                        </p:tav>
                                      </p:tavLst>
                                    </p:anim>
                                  </p:childTnLst>
                                </p:cTn>
                              </p:par>
                              <p:par>
                                <p:cTn id="236" presetID="2" presetClass="entr" presetSubtype="6" fill="hold" grpId="1" nodeType="withEffect">
                                  <p:stCondLst>
                                    <p:cond delay="0"/>
                                  </p:stCondLst>
                                  <p:childTnLst>
                                    <p:set>
                                      <p:cBhvr>
                                        <p:cTn id="237" dur="1" fill="hold">
                                          <p:stCondLst>
                                            <p:cond delay="0"/>
                                          </p:stCondLst>
                                        </p:cTn>
                                        <p:tgtEl>
                                          <p:spTgt spid="17"/>
                                        </p:tgtEl>
                                        <p:attrNameLst>
                                          <p:attrName>style.visibility</p:attrName>
                                        </p:attrNameLst>
                                      </p:cBhvr>
                                      <p:to>
                                        <p:strVal val="visible"/>
                                      </p:to>
                                    </p:set>
                                    <p:anim calcmode="lin" valueType="num">
                                      <p:cBhvr additive="base">
                                        <p:cTn id="238" dur="3000" fill="hold"/>
                                        <p:tgtEl>
                                          <p:spTgt spid="17"/>
                                        </p:tgtEl>
                                        <p:attrNameLst>
                                          <p:attrName>ppt_x</p:attrName>
                                        </p:attrNameLst>
                                      </p:cBhvr>
                                      <p:tavLst>
                                        <p:tav tm="0">
                                          <p:val>
                                            <p:strVal val="1+#ppt_w/2"/>
                                          </p:val>
                                        </p:tav>
                                        <p:tav tm="100000">
                                          <p:val>
                                            <p:strVal val="#ppt_x"/>
                                          </p:val>
                                        </p:tav>
                                      </p:tavLst>
                                    </p:anim>
                                    <p:anim calcmode="lin" valueType="num">
                                      <p:cBhvr additive="base">
                                        <p:cTn id="239" dur="3000" fill="hold"/>
                                        <p:tgtEl>
                                          <p:spTgt spid="17"/>
                                        </p:tgtEl>
                                        <p:attrNameLst>
                                          <p:attrName>ppt_y</p:attrName>
                                        </p:attrNameLst>
                                      </p:cBhvr>
                                      <p:tavLst>
                                        <p:tav tm="0">
                                          <p:val>
                                            <p:strVal val="1+#ppt_h/2"/>
                                          </p:val>
                                        </p:tav>
                                        <p:tav tm="100000">
                                          <p:val>
                                            <p:strVal val="#ppt_y"/>
                                          </p:val>
                                        </p:tav>
                                      </p:tavLst>
                                    </p:anim>
                                  </p:childTnLst>
                                </p:cTn>
                              </p:par>
                              <p:par>
                                <p:cTn id="240" presetID="2" presetClass="entr" presetSubtype="6" fill="hold" grpId="1" nodeType="withEffect">
                                  <p:stCondLst>
                                    <p:cond delay="0"/>
                                  </p:stCondLst>
                                  <p:childTnLst>
                                    <p:set>
                                      <p:cBhvr>
                                        <p:cTn id="241" dur="1" fill="hold">
                                          <p:stCondLst>
                                            <p:cond delay="0"/>
                                          </p:stCondLst>
                                        </p:cTn>
                                        <p:tgtEl>
                                          <p:spTgt spid="18"/>
                                        </p:tgtEl>
                                        <p:attrNameLst>
                                          <p:attrName>style.visibility</p:attrName>
                                        </p:attrNameLst>
                                      </p:cBhvr>
                                      <p:to>
                                        <p:strVal val="visible"/>
                                      </p:to>
                                    </p:set>
                                    <p:anim calcmode="lin" valueType="num">
                                      <p:cBhvr additive="base">
                                        <p:cTn id="242" dur="3000" fill="hold"/>
                                        <p:tgtEl>
                                          <p:spTgt spid="18"/>
                                        </p:tgtEl>
                                        <p:attrNameLst>
                                          <p:attrName>ppt_x</p:attrName>
                                        </p:attrNameLst>
                                      </p:cBhvr>
                                      <p:tavLst>
                                        <p:tav tm="0">
                                          <p:val>
                                            <p:strVal val="1+#ppt_w/2"/>
                                          </p:val>
                                        </p:tav>
                                        <p:tav tm="100000">
                                          <p:val>
                                            <p:strVal val="#ppt_x"/>
                                          </p:val>
                                        </p:tav>
                                      </p:tavLst>
                                    </p:anim>
                                    <p:anim calcmode="lin" valueType="num">
                                      <p:cBhvr additive="base">
                                        <p:cTn id="243" dur="3000" fill="hold"/>
                                        <p:tgtEl>
                                          <p:spTgt spid="18"/>
                                        </p:tgtEl>
                                        <p:attrNameLst>
                                          <p:attrName>ppt_y</p:attrName>
                                        </p:attrNameLst>
                                      </p:cBhvr>
                                      <p:tavLst>
                                        <p:tav tm="0">
                                          <p:val>
                                            <p:strVal val="1+#ppt_h/2"/>
                                          </p:val>
                                        </p:tav>
                                        <p:tav tm="100000">
                                          <p:val>
                                            <p:strVal val="#ppt_y"/>
                                          </p:val>
                                        </p:tav>
                                      </p:tavLst>
                                    </p:anim>
                                  </p:childTnLst>
                                </p:cTn>
                              </p:par>
                              <p:par>
                                <p:cTn id="244" presetID="2" presetClass="entr" presetSubtype="6" fill="hold" grpId="1" nodeType="withEffect">
                                  <p:stCondLst>
                                    <p:cond delay="0"/>
                                  </p:stCondLst>
                                  <p:childTnLst>
                                    <p:set>
                                      <p:cBhvr>
                                        <p:cTn id="245" dur="1" fill="hold">
                                          <p:stCondLst>
                                            <p:cond delay="0"/>
                                          </p:stCondLst>
                                        </p:cTn>
                                        <p:tgtEl>
                                          <p:spTgt spid="19"/>
                                        </p:tgtEl>
                                        <p:attrNameLst>
                                          <p:attrName>style.visibility</p:attrName>
                                        </p:attrNameLst>
                                      </p:cBhvr>
                                      <p:to>
                                        <p:strVal val="visible"/>
                                      </p:to>
                                    </p:set>
                                    <p:anim calcmode="lin" valueType="num">
                                      <p:cBhvr additive="base">
                                        <p:cTn id="246" dur="3000" fill="hold"/>
                                        <p:tgtEl>
                                          <p:spTgt spid="19"/>
                                        </p:tgtEl>
                                        <p:attrNameLst>
                                          <p:attrName>ppt_x</p:attrName>
                                        </p:attrNameLst>
                                      </p:cBhvr>
                                      <p:tavLst>
                                        <p:tav tm="0">
                                          <p:val>
                                            <p:strVal val="1+#ppt_w/2"/>
                                          </p:val>
                                        </p:tav>
                                        <p:tav tm="100000">
                                          <p:val>
                                            <p:strVal val="#ppt_x"/>
                                          </p:val>
                                        </p:tav>
                                      </p:tavLst>
                                    </p:anim>
                                    <p:anim calcmode="lin" valueType="num">
                                      <p:cBhvr additive="base">
                                        <p:cTn id="247" dur="3000" fill="hold"/>
                                        <p:tgtEl>
                                          <p:spTgt spid="19"/>
                                        </p:tgtEl>
                                        <p:attrNameLst>
                                          <p:attrName>ppt_y</p:attrName>
                                        </p:attrNameLst>
                                      </p:cBhvr>
                                      <p:tavLst>
                                        <p:tav tm="0">
                                          <p:val>
                                            <p:strVal val="1+#ppt_h/2"/>
                                          </p:val>
                                        </p:tav>
                                        <p:tav tm="100000">
                                          <p:val>
                                            <p:strVal val="#ppt_y"/>
                                          </p:val>
                                        </p:tav>
                                      </p:tavLst>
                                    </p:anim>
                                  </p:childTnLst>
                                </p:cTn>
                              </p:par>
                              <p:par>
                                <p:cTn id="248" presetID="2" presetClass="entr" presetSubtype="6" fill="hold" grpId="1" nodeType="withEffect">
                                  <p:stCondLst>
                                    <p:cond delay="0"/>
                                  </p:stCondLst>
                                  <p:childTnLst>
                                    <p:set>
                                      <p:cBhvr>
                                        <p:cTn id="249" dur="1" fill="hold">
                                          <p:stCondLst>
                                            <p:cond delay="0"/>
                                          </p:stCondLst>
                                        </p:cTn>
                                        <p:tgtEl>
                                          <p:spTgt spid="20"/>
                                        </p:tgtEl>
                                        <p:attrNameLst>
                                          <p:attrName>style.visibility</p:attrName>
                                        </p:attrNameLst>
                                      </p:cBhvr>
                                      <p:to>
                                        <p:strVal val="visible"/>
                                      </p:to>
                                    </p:set>
                                    <p:anim calcmode="lin" valueType="num">
                                      <p:cBhvr additive="base">
                                        <p:cTn id="250" dur="3000" fill="hold"/>
                                        <p:tgtEl>
                                          <p:spTgt spid="20"/>
                                        </p:tgtEl>
                                        <p:attrNameLst>
                                          <p:attrName>ppt_x</p:attrName>
                                        </p:attrNameLst>
                                      </p:cBhvr>
                                      <p:tavLst>
                                        <p:tav tm="0">
                                          <p:val>
                                            <p:strVal val="1+#ppt_w/2"/>
                                          </p:val>
                                        </p:tav>
                                        <p:tav tm="100000">
                                          <p:val>
                                            <p:strVal val="#ppt_x"/>
                                          </p:val>
                                        </p:tav>
                                      </p:tavLst>
                                    </p:anim>
                                    <p:anim calcmode="lin" valueType="num">
                                      <p:cBhvr additive="base">
                                        <p:cTn id="251" dur="3000" fill="hold"/>
                                        <p:tgtEl>
                                          <p:spTgt spid="20"/>
                                        </p:tgtEl>
                                        <p:attrNameLst>
                                          <p:attrName>ppt_y</p:attrName>
                                        </p:attrNameLst>
                                      </p:cBhvr>
                                      <p:tavLst>
                                        <p:tav tm="0">
                                          <p:val>
                                            <p:strVal val="1+#ppt_h/2"/>
                                          </p:val>
                                        </p:tav>
                                        <p:tav tm="100000">
                                          <p:val>
                                            <p:strVal val="#ppt_y"/>
                                          </p:val>
                                        </p:tav>
                                      </p:tavLst>
                                    </p:anim>
                                  </p:childTnLst>
                                </p:cTn>
                              </p:par>
                              <p:par>
                                <p:cTn id="252" presetID="2" presetClass="entr" presetSubtype="6" fill="hold" grpId="1" nodeType="withEffect">
                                  <p:stCondLst>
                                    <p:cond delay="0"/>
                                  </p:stCondLst>
                                  <p:childTnLst>
                                    <p:set>
                                      <p:cBhvr>
                                        <p:cTn id="253" dur="1" fill="hold">
                                          <p:stCondLst>
                                            <p:cond delay="0"/>
                                          </p:stCondLst>
                                        </p:cTn>
                                        <p:tgtEl>
                                          <p:spTgt spid="21"/>
                                        </p:tgtEl>
                                        <p:attrNameLst>
                                          <p:attrName>style.visibility</p:attrName>
                                        </p:attrNameLst>
                                      </p:cBhvr>
                                      <p:to>
                                        <p:strVal val="visible"/>
                                      </p:to>
                                    </p:set>
                                    <p:anim calcmode="lin" valueType="num">
                                      <p:cBhvr additive="base">
                                        <p:cTn id="254" dur="3000" fill="hold"/>
                                        <p:tgtEl>
                                          <p:spTgt spid="21"/>
                                        </p:tgtEl>
                                        <p:attrNameLst>
                                          <p:attrName>ppt_x</p:attrName>
                                        </p:attrNameLst>
                                      </p:cBhvr>
                                      <p:tavLst>
                                        <p:tav tm="0">
                                          <p:val>
                                            <p:strVal val="1+#ppt_w/2"/>
                                          </p:val>
                                        </p:tav>
                                        <p:tav tm="100000">
                                          <p:val>
                                            <p:strVal val="#ppt_x"/>
                                          </p:val>
                                        </p:tav>
                                      </p:tavLst>
                                    </p:anim>
                                    <p:anim calcmode="lin" valueType="num">
                                      <p:cBhvr additive="base">
                                        <p:cTn id="255" dur="3000" fill="hold"/>
                                        <p:tgtEl>
                                          <p:spTgt spid="21"/>
                                        </p:tgtEl>
                                        <p:attrNameLst>
                                          <p:attrName>ppt_y</p:attrName>
                                        </p:attrNameLst>
                                      </p:cBhvr>
                                      <p:tavLst>
                                        <p:tav tm="0">
                                          <p:val>
                                            <p:strVal val="1+#ppt_h/2"/>
                                          </p:val>
                                        </p:tav>
                                        <p:tav tm="100000">
                                          <p:val>
                                            <p:strVal val="#ppt_y"/>
                                          </p:val>
                                        </p:tav>
                                      </p:tavLst>
                                    </p:anim>
                                  </p:childTnLst>
                                </p:cTn>
                              </p:par>
                              <p:par>
                                <p:cTn id="256" presetID="2" presetClass="entr" presetSubtype="6" fill="hold" grpId="1" nodeType="withEffect">
                                  <p:stCondLst>
                                    <p:cond delay="0"/>
                                  </p:stCondLst>
                                  <p:childTnLst>
                                    <p:set>
                                      <p:cBhvr>
                                        <p:cTn id="257" dur="1" fill="hold">
                                          <p:stCondLst>
                                            <p:cond delay="0"/>
                                          </p:stCondLst>
                                        </p:cTn>
                                        <p:tgtEl>
                                          <p:spTgt spid="22"/>
                                        </p:tgtEl>
                                        <p:attrNameLst>
                                          <p:attrName>style.visibility</p:attrName>
                                        </p:attrNameLst>
                                      </p:cBhvr>
                                      <p:to>
                                        <p:strVal val="visible"/>
                                      </p:to>
                                    </p:set>
                                    <p:anim calcmode="lin" valueType="num">
                                      <p:cBhvr additive="base">
                                        <p:cTn id="258" dur="3000" fill="hold"/>
                                        <p:tgtEl>
                                          <p:spTgt spid="22"/>
                                        </p:tgtEl>
                                        <p:attrNameLst>
                                          <p:attrName>ppt_x</p:attrName>
                                        </p:attrNameLst>
                                      </p:cBhvr>
                                      <p:tavLst>
                                        <p:tav tm="0">
                                          <p:val>
                                            <p:strVal val="1+#ppt_w/2"/>
                                          </p:val>
                                        </p:tav>
                                        <p:tav tm="100000">
                                          <p:val>
                                            <p:strVal val="#ppt_x"/>
                                          </p:val>
                                        </p:tav>
                                      </p:tavLst>
                                    </p:anim>
                                    <p:anim calcmode="lin" valueType="num">
                                      <p:cBhvr additive="base">
                                        <p:cTn id="259" dur="3000" fill="hold"/>
                                        <p:tgtEl>
                                          <p:spTgt spid="22"/>
                                        </p:tgtEl>
                                        <p:attrNameLst>
                                          <p:attrName>ppt_y</p:attrName>
                                        </p:attrNameLst>
                                      </p:cBhvr>
                                      <p:tavLst>
                                        <p:tav tm="0">
                                          <p:val>
                                            <p:strVal val="1+#ppt_h/2"/>
                                          </p:val>
                                        </p:tav>
                                        <p:tav tm="100000">
                                          <p:val>
                                            <p:strVal val="#ppt_y"/>
                                          </p:val>
                                        </p:tav>
                                      </p:tavLst>
                                    </p:anim>
                                  </p:childTnLst>
                                </p:cTn>
                              </p:par>
                              <p:par>
                                <p:cTn id="260" presetID="2" presetClass="entr" presetSubtype="12" fill="hold" grpId="1" nodeType="withEffect">
                                  <p:stCondLst>
                                    <p:cond delay="0"/>
                                  </p:stCondLst>
                                  <p:childTnLst>
                                    <p:set>
                                      <p:cBhvr>
                                        <p:cTn id="261" dur="1" fill="hold">
                                          <p:stCondLst>
                                            <p:cond delay="0"/>
                                          </p:stCondLst>
                                        </p:cTn>
                                        <p:tgtEl>
                                          <p:spTgt spid="6"/>
                                        </p:tgtEl>
                                        <p:attrNameLst>
                                          <p:attrName>style.visibility</p:attrName>
                                        </p:attrNameLst>
                                      </p:cBhvr>
                                      <p:to>
                                        <p:strVal val="visible"/>
                                      </p:to>
                                    </p:set>
                                    <p:anim calcmode="lin" valueType="num">
                                      <p:cBhvr additive="base">
                                        <p:cTn id="262" dur="3000" fill="hold"/>
                                        <p:tgtEl>
                                          <p:spTgt spid="6"/>
                                        </p:tgtEl>
                                        <p:attrNameLst>
                                          <p:attrName>ppt_x</p:attrName>
                                        </p:attrNameLst>
                                      </p:cBhvr>
                                      <p:tavLst>
                                        <p:tav tm="0">
                                          <p:val>
                                            <p:strVal val="0-#ppt_w/2"/>
                                          </p:val>
                                        </p:tav>
                                        <p:tav tm="100000">
                                          <p:val>
                                            <p:strVal val="#ppt_x"/>
                                          </p:val>
                                        </p:tav>
                                      </p:tavLst>
                                    </p:anim>
                                    <p:anim calcmode="lin" valueType="num">
                                      <p:cBhvr additive="base">
                                        <p:cTn id="263" dur="3000" fill="hold"/>
                                        <p:tgtEl>
                                          <p:spTgt spid="6"/>
                                        </p:tgtEl>
                                        <p:attrNameLst>
                                          <p:attrName>ppt_y</p:attrName>
                                        </p:attrNameLst>
                                      </p:cBhvr>
                                      <p:tavLst>
                                        <p:tav tm="0">
                                          <p:val>
                                            <p:strVal val="1+#ppt_h/2"/>
                                          </p:val>
                                        </p:tav>
                                        <p:tav tm="100000">
                                          <p:val>
                                            <p:strVal val="#ppt_y"/>
                                          </p:val>
                                        </p:tav>
                                      </p:tavLst>
                                    </p:anim>
                                  </p:childTnLst>
                                </p:cTn>
                              </p:par>
                              <p:par>
                                <p:cTn id="264" presetID="2" presetClass="entr" presetSubtype="12" fill="hold" grpId="1" nodeType="withEffect">
                                  <p:stCondLst>
                                    <p:cond delay="0"/>
                                  </p:stCondLst>
                                  <p:childTnLst>
                                    <p:set>
                                      <p:cBhvr>
                                        <p:cTn id="265" dur="1" fill="hold">
                                          <p:stCondLst>
                                            <p:cond delay="0"/>
                                          </p:stCondLst>
                                        </p:cTn>
                                        <p:tgtEl>
                                          <p:spTgt spid="23"/>
                                        </p:tgtEl>
                                        <p:attrNameLst>
                                          <p:attrName>style.visibility</p:attrName>
                                        </p:attrNameLst>
                                      </p:cBhvr>
                                      <p:to>
                                        <p:strVal val="visible"/>
                                      </p:to>
                                    </p:set>
                                    <p:anim calcmode="lin" valueType="num">
                                      <p:cBhvr additive="base">
                                        <p:cTn id="266" dur="3000" fill="hold"/>
                                        <p:tgtEl>
                                          <p:spTgt spid="23"/>
                                        </p:tgtEl>
                                        <p:attrNameLst>
                                          <p:attrName>ppt_x</p:attrName>
                                        </p:attrNameLst>
                                      </p:cBhvr>
                                      <p:tavLst>
                                        <p:tav tm="0">
                                          <p:val>
                                            <p:strVal val="0-#ppt_w/2"/>
                                          </p:val>
                                        </p:tav>
                                        <p:tav tm="100000">
                                          <p:val>
                                            <p:strVal val="#ppt_x"/>
                                          </p:val>
                                        </p:tav>
                                      </p:tavLst>
                                    </p:anim>
                                    <p:anim calcmode="lin" valueType="num">
                                      <p:cBhvr additive="base">
                                        <p:cTn id="267" dur="3000" fill="hold"/>
                                        <p:tgtEl>
                                          <p:spTgt spid="23"/>
                                        </p:tgtEl>
                                        <p:attrNameLst>
                                          <p:attrName>ppt_y</p:attrName>
                                        </p:attrNameLst>
                                      </p:cBhvr>
                                      <p:tavLst>
                                        <p:tav tm="0">
                                          <p:val>
                                            <p:strVal val="1+#ppt_h/2"/>
                                          </p:val>
                                        </p:tav>
                                        <p:tav tm="100000">
                                          <p:val>
                                            <p:strVal val="#ppt_y"/>
                                          </p:val>
                                        </p:tav>
                                      </p:tavLst>
                                    </p:anim>
                                  </p:childTnLst>
                                </p:cTn>
                              </p:par>
                              <p:par>
                                <p:cTn id="268" presetID="2" presetClass="entr" presetSubtype="12" fill="hold" grpId="1" nodeType="withEffect">
                                  <p:stCondLst>
                                    <p:cond delay="0"/>
                                  </p:stCondLst>
                                  <p:childTnLst>
                                    <p:set>
                                      <p:cBhvr>
                                        <p:cTn id="269" dur="1" fill="hold">
                                          <p:stCondLst>
                                            <p:cond delay="0"/>
                                          </p:stCondLst>
                                        </p:cTn>
                                        <p:tgtEl>
                                          <p:spTgt spid="24"/>
                                        </p:tgtEl>
                                        <p:attrNameLst>
                                          <p:attrName>style.visibility</p:attrName>
                                        </p:attrNameLst>
                                      </p:cBhvr>
                                      <p:to>
                                        <p:strVal val="visible"/>
                                      </p:to>
                                    </p:set>
                                    <p:anim calcmode="lin" valueType="num">
                                      <p:cBhvr additive="base">
                                        <p:cTn id="270" dur="3000" fill="hold"/>
                                        <p:tgtEl>
                                          <p:spTgt spid="24"/>
                                        </p:tgtEl>
                                        <p:attrNameLst>
                                          <p:attrName>ppt_x</p:attrName>
                                        </p:attrNameLst>
                                      </p:cBhvr>
                                      <p:tavLst>
                                        <p:tav tm="0">
                                          <p:val>
                                            <p:strVal val="0-#ppt_w/2"/>
                                          </p:val>
                                        </p:tav>
                                        <p:tav tm="100000">
                                          <p:val>
                                            <p:strVal val="#ppt_x"/>
                                          </p:val>
                                        </p:tav>
                                      </p:tavLst>
                                    </p:anim>
                                    <p:anim calcmode="lin" valueType="num">
                                      <p:cBhvr additive="base">
                                        <p:cTn id="271" dur="3000" fill="hold"/>
                                        <p:tgtEl>
                                          <p:spTgt spid="24"/>
                                        </p:tgtEl>
                                        <p:attrNameLst>
                                          <p:attrName>ppt_y</p:attrName>
                                        </p:attrNameLst>
                                      </p:cBhvr>
                                      <p:tavLst>
                                        <p:tav tm="0">
                                          <p:val>
                                            <p:strVal val="1+#ppt_h/2"/>
                                          </p:val>
                                        </p:tav>
                                        <p:tav tm="100000">
                                          <p:val>
                                            <p:strVal val="#ppt_y"/>
                                          </p:val>
                                        </p:tav>
                                      </p:tavLst>
                                    </p:anim>
                                  </p:childTnLst>
                                </p:cTn>
                              </p:par>
                              <p:par>
                                <p:cTn id="272" presetID="2" presetClass="entr" presetSubtype="12" fill="hold" grpId="1" nodeType="withEffect">
                                  <p:stCondLst>
                                    <p:cond delay="0"/>
                                  </p:stCondLst>
                                  <p:childTnLst>
                                    <p:set>
                                      <p:cBhvr>
                                        <p:cTn id="273" dur="1" fill="hold">
                                          <p:stCondLst>
                                            <p:cond delay="0"/>
                                          </p:stCondLst>
                                        </p:cTn>
                                        <p:tgtEl>
                                          <p:spTgt spid="25"/>
                                        </p:tgtEl>
                                        <p:attrNameLst>
                                          <p:attrName>style.visibility</p:attrName>
                                        </p:attrNameLst>
                                      </p:cBhvr>
                                      <p:to>
                                        <p:strVal val="visible"/>
                                      </p:to>
                                    </p:set>
                                    <p:anim calcmode="lin" valueType="num">
                                      <p:cBhvr additive="base">
                                        <p:cTn id="274" dur="3000" fill="hold"/>
                                        <p:tgtEl>
                                          <p:spTgt spid="25"/>
                                        </p:tgtEl>
                                        <p:attrNameLst>
                                          <p:attrName>ppt_x</p:attrName>
                                        </p:attrNameLst>
                                      </p:cBhvr>
                                      <p:tavLst>
                                        <p:tav tm="0">
                                          <p:val>
                                            <p:strVal val="0-#ppt_w/2"/>
                                          </p:val>
                                        </p:tav>
                                        <p:tav tm="100000">
                                          <p:val>
                                            <p:strVal val="#ppt_x"/>
                                          </p:val>
                                        </p:tav>
                                      </p:tavLst>
                                    </p:anim>
                                    <p:anim calcmode="lin" valueType="num">
                                      <p:cBhvr additive="base">
                                        <p:cTn id="275" dur="3000" fill="hold"/>
                                        <p:tgtEl>
                                          <p:spTgt spid="25"/>
                                        </p:tgtEl>
                                        <p:attrNameLst>
                                          <p:attrName>ppt_y</p:attrName>
                                        </p:attrNameLst>
                                      </p:cBhvr>
                                      <p:tavLst>
                                        <p:tav tm="0">
                                          <p:val>
                                            <p:strVal val="1+#ppt_h/2"/>
                                          </p:val>
                                        </p:tav>
                                        <p:tav tm="100000">
                                          <p:val>
                                            <p:strVal val="#ppt_y"/>
                                          </p:val>
                                        </p:tav>
                                      </p:tavLst>
                                    </p:anim>
                                  </p:childTnLst>
                                </p:cTn>
                              </p:par>
                              <p:par>
                                <p:cTn id="276" presetID="2" presetClass="entr" presetSubtype="12" fill="hold" grpId="1" nodeType="withEffect">
                                  <p:stCondLst>
                                    <p:cond delay="0"/>
                                  </p:stCondLst>
                                  <p:childTnLst>
                                    <p:set>
                                      <p:cBhvr>
                                        <p:cTn id="277" dur="1" fill="hold">
                                          <p:stCondLst>
                                            <p:cond delay="0"/>
                                          </p:stCondLst>
                                        </p:cTn>
                                        <p:tgtEl>
                                          <p:spTgt spid="26"/>
                                        </p:tgtEl>
                                        <p:attrNameLst>
                                          <p:attrName>style.visibility</p:attrName>
                                        </p:attrNameLst>
                                      </p:cBhvr>
                                      <p:to>
                                        <p:strVal val="visible"/>
                                      </p:to>
                                    </p:set>
                                    <p:anim calcmode="lin" valueType="num">
                                      <p:cBhvr additive="base">
                                        <p:cTn id="278" dur="3000" fill="hold"/>
                                        <p:tgtEl>
                                          <p:spTgt spid="26"/>
                                        </p:tgtEl>
                                        <p:attrNameLst>
                                          <p:attrName>ppt_x</p:attrName>
                                        </p:attrNameLst>
                                      </p:cBhvr>
                                      <p:tavLst>
                                        <p:tav tm="0">
                                          <p:val>
                                            <p:strVal val="0-#ppt_w/2"/>
                                          </p:val>
                                        </p:tav>
                                        <p:tav tm="100000">
                                          <p:val>
                                            <p:strVal val="#ppt_x"/>
                                          </p:val>
                                        </p:tav>
                                      </p:tavLst>
                                    </p:anim>
                                    <p:anim calcmode="lin" valueType="num">
                                      <p:cBhvr additive="base">
                                        <p:cTn id="279" dur="3000" fill="hold"/>
                                        <p:tgtEl>
                                          <p:spTgt spid="26"/>
                                        </p:tgtEl>
                                        <p:attrNameLst>
                                          <p:attrName>ppt_y</p:attrName>
                                        </p:attrNameLst>
                                      </p:cBhvr>
                                      <p:tavLst>
                                        <p:tav tm="0">
                                          <p:val>
                                            <p:strVal val="1+#ppt_h/2"/>
                                          </p:val>
                                        </p:tav>
                                        <p:tav tm="100000">
                                          <p:val>
                                            <p:strVal val="#ppt_y"/>
                                          </p:val>
                                        </p:tav>
                                      </p:tavLst>
                                    </p:anim>
                                  </p:childTnLst>
                                </p:cTn>
                              </p:par>
                              <p:par>
                                <p:cTn id="280" presetID="2" presetClass="entr" presetSubtype="12" fill="hold" grpId="1" nodeType="withEffect">
                                  <p:stCondLst>
                                    <p:cond delay="0"/>
                                  </p:stCondLst>
                                  <p:childTnLst>
                                    <p:set>
                                      <p:cBhvr>
                                        <p:cTn id="281" dur="1" fill="hold">
                                          <p:stCondLst>
                                            <p:cond delay="0"/>
                                          </p:stCondLst>
                                        </p:cTn>
                                        <p:tgtEl>
                                          <p:spTgt spid="27"/>
                                        </p:tgtEl>
                                        <p:attrNameLst>
                                          <p:attrName>style.visibility</p:attrName>
                                        </p:attrNameLst>
                                      </p:cBhvr>
                                      <p:to>
                                        <p:strVal val="visible"/>
                                      </p:to>
                                    </p:set>
                                    <p:anim calcmode="lin" valueType="num">
                                      <p:cBhvr additive="base">
                                        <p:cTn id="282" dur="3000" fill="hold"/>
                                        <p:tgtEl>
                                          <p:spTgt spid="27"/>
                                        </p:tgtEl>
                                        <p:attrNameLst>
                                          <p:attrName>ppt_x</p:attrName>
                                        </p:attrNameLst>
                                      </p:cBhvr>
                                      <p:tavLst>
                                        <p:tav tm="0">
                                          <p:val>
                                            <p:strVal val="0-#ppt_w/2"/>
                                          </p:val>
                                        </p:tav>
                                        <p:tav tm="100000">
                                          <p:val>
                                            <p:strVal val="#ppt_x"/>
                                          </p:val>
                                        </p:tav>
                                      </p:tavLst>
                                    </p:anim>
                                    <p:anim calcmode="lin" valueType="num">
                                      <p:cBhvr additive="base">
                                        <p:cTn id="283" dur="3000" fill="hold"/>
                                        <p:tgtEl>
                                          <p:spTgt spid="27"/>
                                        </p:tgtEl>
                                        <p:attrNameLst>
                                          <p:attrName>ppt_y</p:attrName>
                                        </p:attrNameLst>
                                      </p:cBhvr>
                                      <p:tavLst>
                                        <p:tav tm="0">
                                          <p:val>
                                            <p:strVal val="1+#ppt_h/2"/>
                                          </p:val>
                                        </p:tav>
                                        <p:tav tm="100000">
                                          <p:val>
                                            <p:strVal val="#ppt_y"/>
                                          </p:val>
                                        </p:tav>
                                      </p:tavLst>
                                    </p:anim>
                                  </p:childTnLst>
                                </p:cTn>
                              </p:par>
                              <p:par>
                                <p:cTn id="284" presetID="2" presetClass="entr" presetSubtype="12" fill="hold" grpId="1" nodeType="withEffect">
                                  <p:stCondLst>
                                    <p:cond delay="0"/>
                                  </p:stCondLst>
                                  <p:childTnLst>
                                    <p:set>
                                      <p:cBhvr>
                                        <p:cTn id="285" dur="1" fill="hold">
                                          <p:stCondLst>
                                            <p:cond delay="0"/>
                                          </p:stCondLst>
                                        </p:cTn>
                                        <p:tgtEl>
                                          <p:spTgt spid="28"/>
                                        </p:tgtEl>
                                        <p:attrNameLst>
                                          <p:attrName>style.visibility</p:attrName>
                                        </p:attrNameLst>
                                      </p:cBhvr>
                                      <p:to>
                                        <p:strVal val="visible"/>
                                      </p:to>
                                    </p:set>
                                    <p:anim calcmode="lin" valueType="num">
                                      <p:cBhvr additive="base">
                                        <p:cTn id="286" dur="3000" fill="hold"/>
                                        <p:tgtEl>
                                          <p:spTgt spid="28"/>
                                        </p:tgtEl>
                                        <p:attrNameLst>
                                          <p:attrName>ppt_x</p:attrName>
                                        </p:attrNameLst>
                                      </p:cBhvr>
                                      <p:tavLst>
                                        <p:tav tm="0">
                                          <p:val>
                                            <p:strVal val="0-#ppt_w/2"/>
                                          </p:val>
                                        </p:tav>
                                        <p:tav tm="100000">
                                          <p:val>
                                            <p:strVal val="#ppt_x"/>
                                          </p:val>
                                        </p:tav>
                                      </p:tavLst>
                                    </p:anim>
                                    <p:anim calcmode="lin" valueType="num">
                                      <p:cBhvr additive="base">
                                        <p:cTn id="287" dur="3000" fill="hold"/>
                                        <p:tgtEl>
                                          <p:spTgt spid="28"/>
                                        </p:tgtEl>
                                        <p:attrNameLst>
                                          <p:attrName>ppt_y</p:attrName>
                                        </p:attrNameLst>
                                      </p:cBhvr>
                                      <p:tavLst>
                                        <p:tav tm="0">
                                          <p:val>
                                            <p:strVal val="1+#ppt_h/2"/>
                                          </p:val>
                                        </p:tav>
                                        <p:tav tm="100000">
                                          <p:val>
                                            <p:strVal val="#ppt_y"/>
                                          </p:val>
                                        </p:tav>
                                      </p:tavLst>
                                    </p:anim>
                                  </p:childTnLst>
                                </p:cTn>
                              </p:par>
                              <p:par>
                                <p:cTn id="288" presetID="2" presetClass="entr" presetSubtype="12" fill="hold" grpId="1" nodeType="withEffect">
                                  <p:stCondLst>
                                    <p:cond delay="0"/>
                                  </p:stCondLst>
                                  <p:childTnLst>
                                    <p:set>
                                      <p:cBhvr>
                                        <p:cTn id="289" dur="1" fill="hold">
                                          <p:stCondLst>
                                            <p:cond delay="0"/>
                                          </p:stCondLst>
                                        </p:cTn>
                                        <p:tgtEl>
                                          <p:spTgt spid="29"/>
                                        </p:tgtEl>
                                        <p:attrNameLst>
                                          <p:attrName>style.visibility</p:attrName>
                                        </p:attrNameLst>
                                      </p:cBhvr>
                                      <p:to>
                                        <p:strVal val="visible"/>
                                      </p:to>
                                    </p:set>
                                    <p:anim calcmode="lin" valueType="num">
                                      <p:cBhvr additive="base">
                                        <p:cTn id="290" dur="3000" fill="hold"/>
                                        <p:tgtEl>
                                          <p:spTgt spid="29"/>
                                        </p:tgtEl>
                                        <p:attrNameLst>
                                          <p:attrName>ppt_x</p:attrName>
                                        </p:attrNameLst>
                                      </p:cBhvr>
                                      <p:tavLst>
                                        <p:tav tm="0">
                                          <p:val>
                                            <p:strVal val="0-#ppt_w/2"/>
                                          </p:val>
                                        </p:tav>
                                        <p:tav tm="100000">
                                          <p:val>
                                            <p:strVal val="#ppt_x"/>
                                          </p:val>
                                        </p:tav>
                                      </p:tavLst>
                                    </p:anim>
                                    <p:anim calcmode="lin" valueType="num">
                                      <p:cBhvr additive="base">
                                        <p:cTn id="291" dur="3000" fill="hold"/>
                                        <p:tgtEl>
                                          <p:spTgt spid="29"/>
                                        </p:tgtEl>
                                        <p:attrNameLst>
                                          <p:attrName>ppt_y</p:attrName>
                                        </p:attrNameLst>
                                      </p:cBhvr>
                                      <p:tavLst>
                                        <p:tav tm="0">
                                          <p:val>
                                            <p:strVal val="1+#ppt_h/2"/>
                                          </p:val>
                                        </p:tav>
                                        <p:tav tm="100000">
                                          <p:val>
                                            <p:strVal val="#ppt_y"/>
                                          </p:val>
                                        </p:tav>
                                      </p:tavLst>
                                    </p:anim>
                                  </p:childTnLst>
                                </p:cTn>
                              </p:par>
                              <p:par>
                                <p:cTn id="292" presetID="2" presetClass="entr" presetSubtype="12" fill="hold" grpId="1" nodeType="withEffect">
                                  <p:stCondLst>
                                    <p:cond delay="0"/>
                                  </p:stCondLst>
                                  <p:childTnLst>
                                    <p:set>
                                      <p:cBhvr>
                                        <p:cTn id="293" dur="1" fill="hold">
                                          <p:stCondLst>
                                            <p:cond delay="0"/>
                                          </p:stCondLst>
                                        </p:cTn>
                                        <p:tgtEl>
                                          <p:spTgt spid="30"/>
                                        </p:tgtEl>
                                        <p:attrNameLst>
                                          <p:attrName>style.visibility</p:attrName>
                                        </p:attrNameLst>
                                      </p:cBhvr>
                                      <p:to>
                                        <p:strVal val="visible"/>
                                      </p:to>
                                    </p:set>
                                    <p:anim calcmode="lin" valueType="num">
                                      <p:cBhvr additive="base">
                                        <p:cTn id="294" dur="3000" fill="hold"/>
                                        <p:tgtEl>
                                          <p:spTgt spid="30"/>
                                        </p:tgtEl>
                                        <p:attrNameLst>
                                          <p:attrName>ppt_x</p:attrName>
                                        </p:attrNameLst>
                                      </p:cBhvr>
                                      <p:tavLst>
                                        <p:tav tm="0">
                                          <p:val>
                                            <p:strVal val="0-#ppt_w/2"/>
                                          </p:val>
                                        </p:tav>
                                        <p:tav tm="100000">
                                          <p:val>
                                            <p:strVal val="#ppt_x"/>
                                          </p:val>
                                        </p:tav>
                                      </p:tavLst>
                                    </p:anim>
                                    <p:anim calcmode="lin" valueType="num">
                                      <p:cBhvr additive="base">
                                        <p:cTn id="295" dur="3000" fill="hold"/>
                                        <p:tgtEl>
                                          <p:spTgt spid="30"/>
                                        </p:tgtEl>
                                        <p:attrNameLst>
                                          <p:attrName>ppt_y</p:attrName>
                                        </p:attrNameLst>
                                      </p:cBhvr>
                                      <p:tavLst>
                                        <p:tav tm="0">
                                          <p:val>
                                            <p:strVal val="1+#ppt_h/2"/>
                                          </p:val>
                                        </p:tav>
                                        <p:tav tm="100000">
                                          <p:val>
                                            <p:strVal val="#ppt_y"/>
                                          </p:val>
                                        </p:tav>
                                      </p:tavLst>
                                    </p:anim>
                                  </p:childTnLst>
                                </p:cTn>
                              </p:par>
                              <p:par>
                                <p:cTn id="296" presetID="2" presetClass="entr" presetSubtype="12" fill="hold" grpId="1" nodeType="withEffect">
                                  <p:stCondLst>
                                    <p:cond delay="0"/>
                                  </p:stCondLst>
                                  <p:childTnLst>
                                    <p:set>
                                      <p:cBhvr>
                                        <p:cTn id="297" dur="1" fill="hold">
                                          <p:stCondLst>
                                            <p:cond delay="0"/>
                                          </p:stCondLst>
                                        </p:cTn>
                                        <p:tgtEl>
                                          <p:spTgt spid="31"/>
                                        </p:tgtEl>
                                        <p:attrNameLst>
                                          <p:attrName>style.visibility</p:attrName>
                                        </p:attrNameLst>
                                      </p:cBhvr>
                                      <p:to>
                                        <p:strVal val="visible"/>
                                      </p:to>
                                    </p:set>
                                    <p:anim calcmode="lin" valueType="num">
                                      <p:cBhvr additive="base">
                                        <p:cTn id="298" dur="3000" fill="hold"/>
                                        <p:tgtEl>
                                          <p:spTgt spid="31"/>
                                        </p:tgtEl>
                                        <p:attrNameLst>
                                          <p:attrName>ppt_x</p:attrName>
                                        </p:attrNameLst>
                                      </p:cBhvr>
                                      <p:tavLst>
                                        <p:tav tm="0">
                                          <p:val>
                                            <p:strVal val="0-#ppt_w/2"/>
                                          </p:val>
                                        </p:tav>
                                        <p:tav tm="100000">
                                          <p:val>
                                            <p:strVal val="#ppt_x"/>
                                          </p:val>
                                        </p:tav>
                                      </p:tavLst>
                                    </p:anim>
                                    <p:anim calcmode="lin" valueType="num">
                                      <p:cBhvr additive="base">
                                        <p:cTn id="299" dur="3000" fill="hold"/>
                                        <p:tgtEl>
                                          <p:spTgt spid="31"/>
                                        </p:tgtEl>
                                        <p:attrNameLst>
                                          <p:attrName>ppt_y</p:attrName>
                                        </p:attrNameLst>
                                      </p:cBhvr>
                                      <p:tavLst>
                                        <p:tav tm="0">
                                          <p:val>
                                            <p:strVal val="1+#ppt_h/2"/>
                                          </p:val>
                                        </p:tav>
                                        <p:tav tm="100000">
                                          <p:val>
                                            <p:strVal val="#ppt_y"/>
                                          </p:val>
                                        </p:tav>
                                      </p:tavLst>
                                    </p:anim>
                                  </p:childTnLst>
                                </p:cTn>
                              </p:par>
                              <p:par>
                                <p:cTn id="300" presetID="2" presetClass="entr" presetSubtype="12" fill="hold" grpId="1" nodeType="withEffect">
                                  <p:stCondLst>
                                    <p:cond delay="0"/>
                                  </p:stCondLst>
                                  <p:childTnLst>
                                    <p:set>
                                      <p:cBhvr>
                                        <p:cTn id="301" dur="1" fill="hold">
                                          <p:stCondLst>
                                            <p:cond delay="0"/>
                                          </p:stCondLst>
                                        </p:cTn>
                                        <p:tgtEl>
                                          <p:spTgt spid="32"/>
                                        </p:tgtEl>
                                        <p:attrNameLst>
                                          <p:attrName>style.visibility</p:attrName>
                                        </p:attrNameLst>
                                      </p:cBhvr>
                                      <p:to>
                                        <p:strVal val="visible"/>
                                      </p:to>
                                    </p:set>
                                    <p:anim calcmode="lin" valueType="num">
                                      <p:cBhvr additive="base">
                                        <p:cTn id="302" dur="3000" fill="hold"/>
                                        <p:tgtEl>
                                          <p:spTgt spid="32"/>
                                        </p:tgtEl>
                                        <p:attrNameLst>
                                          <p:attrName>ppt_x</p:attrName>
                                        </p:attrNameLst>
                                      </p:cBhvr>
                                      <p:tavLst>
                                        <p:tav tm="0">
                                          <p:val>
                                            <p:strVal val="0-#ppt_w/2"/>
                                          </p:val>
                                        </p:tav>
                                        <p:tav tm="100000">
                                          <p:val>
                                            <p:strVal val="#ppt_x"/>
                                          </p:val>
                                        </p:tav>
                                      </p:tavLst>
                                    </p:anim>
                                    <p:anim calcmode="lin" valueType="num">
                                      <p:cBhvr additive="base">
                                        <p:cTn id="303" dur="3000" fill="hold"/>
                                        <p:tgtEl>
                                          <p:spTgt spid="32"/>
                                        </p:tgtEl>
                                        <p:attrNameLst>
                                          <p:attrName>ppt_y</p:attrName>
                                        </p:attrNameLst>
                                      </p:cBhvr>
                                      <p:tavLst>
                                        <p:tav tm="0">
                                          <p:val>
                                            <p:strVal val="1+#ppt_h/2"/>
                                          </p:val>
                                        </p:tav>
                                        <p:tav tm="100000">
                                          <p:val>
                                            <p:strVal val="#ppt_y"/>
                                          </p:val>
                                        </p:tav>
                                      </p:tavLst>
                                    </p:anim>
                                  </p:childTnLst>
                                </p:cTn>
                              </p:par>
                              <p:par>
                                <p:cTn id="304" presetID="2" presetClass="entr" presetSubtype="12" fill="hold" grpId="1" nodeType="withEffect">
                                  <p:stCondLst>
                                    <p:cond delay="0"/>
                                  </p:stCondLst>
                                  <p:childTnLst>
                                    <p:set>
                                      <p:cBhvr>
                                        <p:cTn id="305" dur="1" fill="hold">
                                          <p:stCondLst>
                                            <p:cond delay="0"/>
                                          </p:stCondLst>
                                        </p:cTn>
                                        <p:tgtEl>
                                          <p:spTgt spid="33"/>
                                        </p:tgtEl>
                                        <p:attrNameLst>
                                          <p:attrName>style.visibility</p:attrName>
                                        </p:attrNameLst>
                                      </p:cBhvr>
                                      <p:to>
                                        <p:strVal val="visible"/>
                                      </p:to>
                                    </p:set>
                                    <p:anim calcmode="lin" valueType="num">
                                      <p:cBhvr additive="base">
                                        <p:cTn id="306" dur="3000" fill="hold"/>
                                        <p:tgtEl>
                                          <p:spTgt spid="33"/>
                                        </p:tgtEl>
                                        <p:attrNameLst>
                                          <p:attrName>ppt_x</p:attrName>
                                        </p:attrNameLst>
                                      </p:cBhvr>
                                      <p:tavLst>
                                        <p:tav tm="0">
                                          <p:val>
                                            <p:strVal val="0-#ppt_w/2"/>
                                          </p:val>
                                        </p:tav>
                                        <p:tav tm="100000">
                                          <p:val>
                                            <p:strVal val="#ppt_x"/>
                                          </p:val>
                                        </p:tav>
                                      </p:tavLst>
                                    </p:anim>
                                    <p:anim calcmode="lin" valueType="num">
                                      <p:cBhvr additive="base">
                                        <p:cTn id="307" dur="3000" fill="hold"/>
                                        <p:tgtEl>
                                          <p:spTgt spid="33"/>
                                        </p:tgtEl>
                                        <p:attrNameLst>
                                          <p:attrName>ppt_y</p:attrName>
                                        </p:attrNameLst>
                                      </p:cBhvr>
                                      <p:tavLst>
                                        <p:tav tm="0">
                                          <p:val>
                                            <p:strVal val="1+#ppt_h/2"/>
                                          </p:val>
                                        </p:tav>
                                        <p:tav tm="100000">
                                          <p:val>
                                            <p:strVal val="#ppt_y"/>
                                          </p:val>
                                        </p:tav>
                                      </p:tavLst>
                                    </p:anim>
                                  </p:childTnLst>
                                </p:cTn>
                              </p:par>
                              <p:par>
                                <p:cTn id="308" presetID="2" presetClass="entr" presetSubtype="12" fill="hold" grpId="1" nodeType="withEffect">
                                  <p:stCondLst>
                                    <p:cond delay="0"/>
                                  </p:stCondLst>
                                  <p:childTnLst>
                                    <p:set>
                                      <p:cBhvr>
                                        <p:cTn id="309" dur="1" fill="hold">
                                          <p:stCondLst>
                                            <p:cond delay="0"/>
                                          </p:stCondLst>
                                        </p:cTn>
                                        <p:tgtEl>
                                          <p:spTgt spid="34"/>
                                        </p:tgtEl>
                                        <p:attrNameLst>
                                          <p:attrName>style.visibility</p:attrName>
                                        </p:attrNameLst>
                                      </p:cBhvr>
                                      <p:to>
                                        <p:strVal val="visible"/>
                                      </p:to>
                                    </p:set>
                                    <p:anim calcmode="lin" valueType="num">
                                      <p:cBhvr additive="base">
                                        <p:cTn id="310" dur="3000" fill="hold"/>
                                        <p:tgtEl>
                                          <p:spTgt spid="34"/>
                                        </p:tgtEl>
                                        <p:attrNameLst>
                                          <p:attrName>ppt_x</p:attrName>
                                        </p:attrNameLst>
                                      </p:cBhvr>
                                      <p:tavLst>
                                        <p:tav tm="0">
                                          <p:val>
                                            <p:strVal val="0-#ppt_w/2"/>
                                          </p:val>
                                        </p:tav>
                                        <p:tav tm="100000">
                                          <p:val>
                                            <p:strVal val="#ppt_x"/>
                                          </p:val>
                                        </p:tav>
                                      </p:tavLst>
                                    </p:anim>
                                    <p:anim calcmode="lin" valueType="num">
                                      <p:cBhvr additive="base">
                                        <p:cTn id="311" dur="3000" fill="hold"/>
                                        <p:tgtEl>
                                          <p:spTgt spid="34"/>
                                        </p:tgtEl>
                                        <p:attrNameLst>
                                          <p:attrName>ppt_y</p:attrName>
                                        </p:attrNameLst>
                                      </p:cBhvr>
                                      <p:tavLst>
                                        <p:tav tm="0">
                                          <p:val>
                                            <p:strVal val="1+#ppt_h/2"/>
                                          </p:val>
                                        </p:tav>
                                        <p:tav tm="100000">
                                          <p:val>
                                            <p:strVal val="#ppt_y"/>
                                          </p:val>
                                        </p:tav>
                                      </p:tavLst>
                                    </p:anim>
                                  </p:childTnLst>
                                </p:cTn>
                              </p:par>
                              <p:par>
                                <p:cTn id="312" presetID="2" presetClass="entr" presetSubtype="12" fill="hold" grpId="1" nodeType="withEffect">
                                  <p:stCondLst>
                                    <p:cond delay="0"/>
                                  </p:stCondLst>
                                  <p:childTnLst>
                                    <p:set>
                                      <p:cBhvr>
                                        <p:cTn id="313" dur="1" fill="hold">
                                          <p:stCondLst>
                                            <p:cond delay="0"/>
                                          </p:stCondLst>
                                        </p:cTn>
                                        <p:tgtEl>
                                          <p:spTgt spid="35"/>
                                        </p:tgtEl>
                                        <p:attrNameLst>
                                          <p:attrName>style.visibility</p:attrName>
                                        </p:attrNameLst>
                                      </p:cBhvr>
                                      <p:to>
                                        <p:strVal val="visible"/>
                                      </p:to>
                                    </p:set>
                                    <p:anim calcmode="lin" valueType="num">
                                      <p:cBhvr additive="base">
                                        <p:cTn id="314" dur="3000" fill="hold"/>
                                        <p:tgtEl>
                                          <p:spTgt spid="35"/>
                                        </p:tgtEl>
                                        <p:attrNameLst>
                                          <p:attrName>ppt_x</p:attrName>
                                        </p:attrNameLst>
                                      </p:cBhvr>
                                      <p:tavLst>
                                        <p:tav tm="0">
                                          <p:val>
                                            <p:strVal val="0-#ppt_w/2"/>
                                          </p:val>
                                        </p:tav>
                                        <p:tav tm="100000">
                                          <p:val>
                                            <p:strVal val="#ppt_x"/>
                                          </p:val>
                                        </p:tav>
                                      </p:tavLst>
                                    </p:anim>
                                    <p:anim calcmode="lin" valueType="num">
                                      <p:cBhvr additive="base">
                                        <p:cTn id="315" dur="3000" fill="hold"/>
                                        <p:tgtEl>
                                          <p:spTgt spid="35"/>
                                        </p:tgtEl>
                                        <p:attrNameLst>
                                          <p:attrName>ppt_y</p:attrName>
                                        </p:attrNameLst>
                                      </p:cBhvr>
                                      <p:tavLst>
                                        <p:tav tm="0">
                                          <p:val>
                                            <p:strVal val="1+#ppt_h/2"/>
                                          </p:val>
                                        </p:tav>
                                        <p:tav tm="100000">
                                          <p:val>
                                            <p:strVal val="#ppt_y"/>
                                          </p:val>
                                        </p:tav>
                                      </p:tavLst>
                                    </p:anim>
                                  </p:childTnLst>
                                </p:cTn>
                              </p:par>
                              <p:par>
                                <p:cTn id="316" presetID="2" presetClass="entr" presetSubtype="12" fill="hold" grpId="1" nodeType="withEffect">
                                  <p:stCondLst>
                                    <p:cond delay="0"/>
                                  </p:stCondLst>
                                  <p:childTnLst>
                                    <p:set>
                                      <p:cBhvr>
                                        <p:cTn id="317" dur="1" fill="hold">
                                          <p:stCondLst>
                                            <p:cond delay="0"/>
                                          </p:stCondLst>
                                        </p:cTn>
                                        <p:tgtEl>
                                          <p:spTgt spid="36"/>
                                        </p:tgtEl>
                                        <p:attrNameLst>
                                          <p:attrName>style.visibility</p:attrName>
                                        </p:attrNameLst>
                                      </p:cBhvr>
                                      <p:to>
                                        <p:strVal val="visible"/>
                                      </p:to>
                                    </p:set>
                                    <p:anim calcmode="lin" valueType="num">
                                      <p:cBhvr additive="base">
                                        <p:cTn id="318" dur="3000" fill="hold"/>
                                        <p:tgtEl>
                                          <p:spTgt spid="36"/>
                                        </p:tgtEl>
                                        <p:attrNameLst>
                                          <p:attrName>ppt_x</p:attrName>
                                        </p:attrNameLst>
                                      </p:cBhvr>
                                      <p:tavLst>
                                        <p:tav tm="0">
                                          <p:val>
                                            <p:strVal val="0-#ppt_w/2"/>
                                          </p:val>
                                        </p:tav>
                                        <p:tav tm="100000">
                                          <p:val>
                                            <p:strVal val="#ppt_x"/>
                                          </p:val>
                                        </p:tav>
                                      </p:tavLst>
                                    </p:anim>
                                    <p:anim calcmode="lin" valueType="num">
                                      <p:cBhvr additive="base">
                                        <p:cTn id="319" dur="3000" fill="hold"/>
                                        <p:tgtEl>
                                          <p:spTgt spid="36"/>
                                        </p:tgtEl>
                                        <p:attrNameLst>
                                          <p:attrName>ppt_y</p:attrName>
                                        </p:attrNameLst>
                                      </p:cBhvr>
                                      <p:tavLst>
                                        <p:tav tm="0">
                                          <p:val>
                                            <p:strVal val="1+#ppt_h/2"/>
                                          </p:val>
                                        </p:tav>
                                        <p:tav tm="100000">
                                          <p:val>
                                            <p:strVal val="#ppt_y"/>
                                          </p:val>
                                        </p:tav>
                                      </p:tavLst>
                                    </p:anim>
                                  </p:childTnLst>
                                </p:cTn>
                              </p:par>
                              <p:par>
                                <p:cTn id="320" presetID="2" presetClass="entr" presetSubtype="12" fill="hold" grpId="1" nodeType="withEffect">
                                  <p:stCondLst>
                                    <p:cond delay="0"/>
                                  </p:stCondLst>
                                  <p:childTnLst>
                                    <p:set>
                                      <p:cBhvr>
                                        <p:cTn id="321" dur="1" fill="hold">
                                          <p:stCondLst>
                                            <p:cond delay="0"/>
                                          </p:stCondLst>
                                        </p:cTn>
                                        <p:tgtEl>
                                          <p:spTgt spid="37"/>
                                        </p:tgtEl>
                                        <p:attrNameLst>
                                          <p:attrName>style.visibility</p:attrName>
                                        </p:attrNameLst>
                                      </p:cBhvr>
                                      <p:to>
                                        <p:strVal val="visible"/>
                                      </p:to>
                                    </p:set>
                                    <p:anim calcmode="lin" valueType="num">
                                      <p:cBhvr additive="base">
                                        <p:cTn id="322" dur="3000" fill="hold"/>
                                        <p:tgtEl>
                                          <p:spTgt spid="37"/>
                                        </p:tgtEl>
                                        <p:attrNameLst>
                                          <p:attrName>ppt_x</p:attrName>
                                        </p:attrNameLst>
                                      </p:cBhvr>
                                      <p:tavLst>
                                        <p:tav tm="0">
                                          <p:val>
                                            <p:strVal val="0-#ppt_w/2"/>
                                          </p:val>
                                        </p:tav>
                                        <p:tav tm="100000">
                                          <p:val>
                                            <p:strVal val="#ppt_x"/>
                                          </p:val>
                                        </p:tav>
                                      </p:tavLst>
                                    </p:anim>
                                    <p:anim calcmode="lin" valueType="num">
                                      <p:cBhvr additive="base">
                                        <p:cTn id="323" dur="3000" fill="hold"/>
                                        <p:tgtEl>
                                          <p:spTgt spid="37"/>
                                        </p:tgtEl>
                                        <p:attrNameLst>
                                          <p:attrName>ppt_y</p:attrName>
                                        </p:attrNameLst>
                                      </p:cBhvr>
                                      <p:tavLst>
                                        <p:tav tm="0">
                                          <p:val>
                                            <p:strVal val="1+#ppt_h/2"/>
                                          </p:val>
                                        </p:tav>
                                        <p:tav tm="100000">
                                          <p:val>
                                            <p:strVal val="#ppt_y"/>
                                          </p:val>
                                        </p:tav>
                                      </p:tavLst>
                                    </p:anim>
                                  </p:childTnLst>
                                </p:cTn>
                              </p:par>
                              <p:par>
                                <p:cTn id="324" presetID="2" presetClass="entr" presetSubtype="12" fill="hold" grpId="1" nodeType="withEffect">
                                  <p:stCondLst>
                                    <p:cond delay="0"/>
                                  </p:stCondLst>
                                  <p:childTnLst>
                                    <p:set>
                                      <p:cBhvr>
                                        <p:cTn id="325" dur="1" fill="hold">
                                          <p:stCondLst>
                                            <p:cond delay="0"/>
                                          </p:stCondLst>
                                        </p:cTn>
                                        <p:tgtEl>
                                          <p:spTgt spid="38"/>
                                        </p:tgtEl>
                                        <p:attrNameLst>
                                          <p:attrName>style.visibility</p:attrName>
                                        </p:attrNameLst>
                                      </p:cBhvr>
                                      <p:to>
                                        <p:strVal val="visible"/>
                                      </p:to>
                                    </p:set>
                                    <p:anim calcmode="lin" valueType="num">
                                      <p:cBhvr additive="base">
                                        <p:cTn id="326" dur="3000" fill="hold"/>
                                        <p:tgtEl>
                                          <p:spTgt spid="38"/>
                                        </p:tgtEl>
                                        <p:attrNameLst>
                                          <p:attrName>ppt_x</p:attrName>
                                        </p:attrNameLst>
                                      </p:cBhvr>
                                      <p:tavLst>
                                        <p:tav tm="0">
                                          <p:val>
                                            <p:strVal val="0-#ppt_w/2"/>
                                          </p:val>
                                        </p:tav>
                                        <p:tav tm="100000">
                                          <p:val>
                                            <p:strVal val="#ppt_x"/>
                                          </p:val>
                                        </p:tav>
                                      </p:tavLst>
                                    </p:anim>
                                    <p:anim calcmode="lin" valueType="num">
                                      <p:cBhvr additive="base">
                                        <p:cTn id="327" dur="3000" fill="hold"/>
                                        <p:tgtEl>
                                          <p:spTgt spid="38"/>
                                        </p:tgtEl>
                                        <p:attrNameLst>
                                          <p:attrName>ppt_y</p:attrName>
                                        </p:attrNameLst>
                                      </p:cBhvr>
                                      <p:tavLst>
                                        <p:tav tm="0">
                                          <p:val>
                                            <p:strVal val="1+#ppt_h/2"/>
                                          </p:val>
                                        </p:tav>
                                        <p:tav tm="100000">
                                          <p:val>
                                            <p:strVal val="#ppt_y"/>
                                          </p:val>
                                        </p:tav>
                                      </p:tavLst>
                                    </p:anim>
                                  </p:childTnLst>
                                </p:cTn>
                              </p:par>
                              <p:par>
                                <p:cTn id="328" presetID="2" presetClass="entr" presetSubtype="12" fill="hold" grpId="1" nodeType="withEffect">
                                  <p:stCondLst>
                                    <p:cond delay="0"/>
                                  </p:stCondLst>
                                  <p:childTnLst>
                                    <p:set>
                                      <p:cBhvr>
                                        <p:cTn id="329" dur="1" fill="hold">
                                          <p:stCondLst>
                                            <p:cond delay="0"/>
                                          </p:stCondLst>
                                        </p:cTn>
                                        <p:tgtEl>
                                          <p:spTgt spid="39"/>
                                        </p:tgtEl>
                                        <p:attrNameLst>
                                          <p:attrName>style.visibility</p:attrName>
                                        </p:attrNameLst>
                                      </p:cBhvr>
                                      <p:to>
                                        <p:strVal val="visible"/>
                                      </p:to>
                                    </p:set>
                                    <p:anim calcmode="lin" valueType="num">
                                      <p:cBhvr additive="base">
                                        <p:cTn id="330" dur="3000" fill="hold"/>
                                        <p:tgtEl>
                                          <p:spTgt spid="39"/>
                                        </p:tgtEl>
                                        <p:attrNameLst>
                                          <p:attrName>ppt_x</p:attrName>
                                        </p:attrNameLst>
                                      </p:cBhvr>
                                      <p:tavLst>
                                        <p:tav tm="0">
                                          <p:val>
                                            <p:strVal val="0-#ppt_w/2"/>
                                          </p:val>
                                        </p:tav>
                                        <p:tav tm="100000">
                                          <p:val>
                                            <p:strVal val="#ppt_x"/>
                                          </p:val>
                                        </p:tav>
                                      </p:tavLst>
                                    </p:anim>
                                    <p:anim calcmode="lin" valueType="num">
                                      <p:cBhvr additive="base">
                                        <p:cTn id="331" dur="3000" fill="hold"/>
                                        <p:tgtEl>
                                          <p:spTgt spid="39"/>
                                        </p:tgtEl>
                                        <p:attrNameLst>
                                          <p:attrName>ppt_y</p:attrName>
                                        </p:attrNameLst>
                                      </p:cBhvr>
                                      <p:tavLst>
                                        <p:tav tm="0">
                                          <p:val>
                                            <p:strVal val="1+#ppt_h/2"/>
                                          </p:val>
                                        </p:tav>
                                        <p:tav tm="100000">
                                          <p:val>
                                            <p:strVal val="#ppt_y"/>
                                          </p:val>
                                        </p:tav>
                                      </p:tavLst>
                                    </p:anim>
                                  </p:childTnLst>
                                </p:cTn>
                              </p:par>
                              <p:par>
                                <p:cTn id="332" presetID="2" presetClass="entr" presetSubtype="12" fill="hold" grpId="1" nodeType="withEffect">
                                  <p:stCondLst>
                                    <p:cond delay="0"/>
                                  </p:stCondLst>
                                  <p:childTnLst>
                                    <p:set>
                                      <p:cBhvr>
                                        <p:cTn id="333" dur="1" fill="hold">
                                          <p:stCondLst>
                                            <p:cond delay="0"/>
                                          </p:stCondLst>
                                        </p:cTn>
                                        <p:tgtEl>
                                          <p:spTgt spid="40"/>
                                        </p:tgtEl>
                                        <p:attrNameLst>
                                          <p:attrName>style.visibility</p:attrName>
                                        </p:attrNameLst>
                                      </p:cBhvr>
                                      <p:to>
                                        <p:strVal val="visible"/>
                                      </p:to>
                                    </p:set>
                                    <p:anim calcmode="lin" valueType="num">
                                      <p:cBhvr additive="base">
                                        <p:cTn id="334" dur="3000" fill="hold"/>
                                        <p:tgtEl>
                                          <p:spTgt spid="40"/>
                                        </p:tgtEl>
                                        <p:attrNameLst>
                                          <p:attrName>ppt_x</p:attrName>
                                        </p:attrNameLst>
                                      </p:cBhvr>
                                      <p:tavLst>
                                        <p:tav tm="0">
                                          <p:val>
                                            <p:strVal val="0-#ppt_w/2"/>
                                          </p:val>
                                        </p:tav>
                                        <p:tav tm="100000">
                                          <p:val>
                                            <p:strVal val="#ppt_x"/>
                                          </p:val>
                                        </p:tav>
                                      </p:tavLst>
                                    </p:anim>
                                    <p:anim calcmode="lin" valueType="num">
                                      <p:cBhvr additive="base">
                                        <p:cTn id="335" dur="3000" fill="hold"/>
                                        <p:tgtEl>
                                          <p:spTgt spid="40"/>
                                        </p:tgtEl>
                                        <p:attrNameLst>
                                          <p:attrName>ppt_y</p:attrName>
                                        </p:attrNameLst>
                                      </p:cBhvr>
                                      <p:tavLst>
                                        <p:tav tm="0">
                                          <p:val>
                                            <p:strVal val="1+#ppt_h/2"/>
                                          </p:val>
                                        </p:tav>
                                        <p:tav tm="100000">
                                          <p:val>
                                            <p:strVal val="#ppt_y"/>
                                          </p:val>
                                        </p:tav>
                                      </p:tavLst>
                                    </p:anim>
                                  </p:childTnLst>
                                </p:cTn>
                              </p:par>
                              <p:par>
                                <p:cTn id="336" presetID="2" presetClass="entr" presetSubtype="12" fill="hold" grpId="1" nodeType="withEffect">
                                  <p:stCondLst>
                                    <p:cond delay="0"/>
                                  </p:stCondLst>
                                  <p:childTnLst>
                                    <p:set>
                                      <p:cBhvr>
                                        <p:cTn id="337" dur="1" fill="hold">
                                          <p:stCondLst>
                                            <p:cond delay="0"/>
                                          </p:stCondLst>
                                        </p:cTn>
                                        <p:tgtEl>
                                          <p:spTgt spid="41"/>
                                        </p:tgtEl>
                                        <p:attrNameLst>
                                          <p:attrName>style.visibility</p:attrName>
                                        </p:attrNameLst>
                                      </p:cBhvr>
                                      <p:to>
                                        <p:strVal val="visible"/>
                                      </p:to>
                                    </p:set>
                                    <p:anim calcmode="lin" valueType="num">
                                      <p:cBhvr additive="base">
                                        <p:cTn id="338" dur="3000" fill="hold"/>
                                        <p:tgtEl>
                                          <p:spTgt spid="41"/>
                                        </p:tgtEl>
                                        <p:attrNameLst>
                                          <p:attrName>ppt_x</p:attrName>
                                        </p:attrNameLst>
                                      </p:cBhvr>
                                      <p:tavLst>
                                        <p:tav tm="0">
                                          <p:val>
                                            <p:strVal val="0-#ppt_w/2"/>
                                          </p:val>
                                        </p:tav>
                                        <p:tav tm="100000">
                                          <p:val>
                                            <p:strVal val="#ppt_x"/>
                                          </p:val>
                                        </p:tav>
                                      </p:tavLst>
                                    </p:anim>
                                    <p:anim calcmode="lin" valueType="num">
                                      <p:cBhvr additive="base">
                                        <p:cTn id="339" dur="3000" fill="hold"/>
                                        <p:tgtEl>
                                          <p:spTgt spid="41"/>
                                        </p:tgtEl>
                                        <p:attrNameLst>
                                          <p:attrName>ppt_y</p:attrName>
                                        </p:attrNameLst>
                                      </p:cBhvr>
                                      <p:tavLst>
                                        <p:tav tm="0">
                                          <p:val>
                                            <p:strVal val="1+#ppt_h/2"/>
                                          </p:val>
                                        </p:tav>
                                        <p:tav tm="100000">
                                          <p:val>
                                            <p:strVal val="#ppt_y"/>
                                          </p:val>
                                        </p:tav>
                                      </p:tavLst>
                                    </p:anim>
                                  </p:childTnLst>
                                </p:cTn>
                              </p:par>
                              <p:par>
                                <p:cTn id="340" presetID="2" presetClass="entr" presetSubtype="3" fill="hold" grpId="1" nodeType="withEffect">
                                  <p:stCondLst>
                                    <p:cond delay="0"/>
                                  </p:stCondLst>
                                  <p:childTnLst>
                                    <p:set>
                                      <p:cBhvr>
                                        <p:cTn id="341" dur="1" fill="hold">
                                          <p:stCondLst>
                                            <p:cond delay="0"/>
                                          </p:stCondLst>
                                        </p:cTn>
                                        <p:tgtEl>
                                          <p:spTgt spid="8"/>
                                        </p:tgtEl>
                                        <p:attrNameLst>
                                          <p:attrName>style.visibility</p:attrName>
                                        </p:attrNameLst>
                                      </p:cBhvr>
                                      <p:to>
                                        <p:strVal val="visible"/>
                                      </p:to>
                                    </p:set>
                                    <p:anim calcmode="lin" valueType="num">
                                      <p:cBhvr additive="base">
                                        <p:cTn id="342" dur="3000" fill="hold"/>
                                        <p:tgtEl>
                                          <p:spTgt spid="8"/>
                                        </p:tgtEl>
                                        <p:attrNameLst>
                                          <p:attrName>ppt_x</p:attrName>
                                        </p:attrNameLst>
                                      </p:cBhvr>
                                      <p:tavLst>
                                        <p:tav tm="0">
                                          <p:val>
                                            <p:strVal val="1+#ppt_w/2"/>
                                          </p:val>
                                        </p:tav>
                                        <p:tav tm="100000">
                                          <p:val>
                                            <p:strVal val="#ppt_x"/>
                                          </p:val>
                                        </p:tav>
                                      </p:tavLst>
                                    </p:anim>
                                    <p:anim calcmode="lin" valueType="num">
                                      <p:cBhvr additive="base">
                                        <p:cTn id="343" dur="3000" fill="hold"/>
                                        <p:tgtEl>
                                          <p:spTgt spid="8"/>
                                        </p:tgtEl>
                                        <p:attrNameLst>
                                          <p:attrName>ppt_y</p:attrName>
                                        </p:attrNameLst>
                                      </p:cBhvr>
                                      <p:tavLst>
                                        <p:tav tm="0">
                                          <p:val>
                                            <p:strVal val="0-#ppt_h/2"/>
                                          </p:val>
                                        </p:tav>
                                        <p:tav tm="100000">
                                          <p:val>
                                            <p:strVal val="#ppt_y"/>
                                          </p:val>
                                        </p:tav>
                                      </p:tavLst>
                                    </p:anim>
                                  </p:childTnLst>
                                </p:cTn>
                              </p:par>
                              <p:par>
                                <p:cTn id="344" presetID="2" presetClass="entr" presetSubtype="3" fill="hold" grpId="1" nodeType="withEffect">
                                  <p:stCondLst>
                                    <p:cond delay="0"/>
                                  </p:stCondLst>
                                  <p:childTnLst>
                                    <p:set>
                                      <p:cBhvr>
                                        <p:cTn id="345" dur="1" fill="hold">
                                          <p:stCondLst>
                                            <p:cond delay="0"/>
                                          </p:stCondLst>
                                        </p:cTn>
                                        <p:tgtEl>
                                          <p:spTgt spid="56"/>
                                        </p:tgtEl>
                                        <p:attrNameLst>
                                          <p:attrName>style.visibility</p:attrName>
                                        </p:attrNameLst>
                                      </p:cBhvr>
                                      <p:to>
                                        <p:strVal val="visible"/>
                                      </p:to>
                                    </p:set>
                                    <p:anim calcmode="lin" valueType="num">
                                      <p:cBhvr additive="base">
                                        <p:cTn id="346" dur="3000" fill="hold"/>
                                        <p:tgtEl>
                                          <p:spTgt spid="56"/>
                                        </p:tgtEl>
                                        <p:attrNameLst>
                                          <p:attrName>ppt_x</p:attrName>
                                        </p:attrNameLst>
                                      </p:cBhvr>
                                      <p:tavLst>
                                        <p:tav tm="0">
                                          <p:val>
                                            <p:strVal val="1+#ppt_w/2"/>
                                          </p:val>
                                        </p:tav>
                                        <p:tav tm="100000">
                                          <p:val>
                                            <p:strVal val="#ppt_x"/>
                                          </p:val>
                                        </p:tav>
                                      </p:tavLst>
                                    </p:anim>
                                    <p:anim calcmode="lin" valueType="num">
                                      <p:cBhvr additive="base">
                                        <p:cTn id="347" dur="3000" fill="hold"/>
                                        <p:tgtEl>
                                          <p:spTgt spid="56"/>
                                        </p:tgtEl>
                                        <p:attrNameLst>
                                          <p:attrName>ppt_y</p:attrName>
                                        </p:attrNameLst>
                                      </p:cBhvr>
                                      <p:tavLst>
                                        <p:tav tm="0">
                                          <p:val>
                                            <p:strVal val="0-#ppt_h/2"/>
                                          </p:val>
                                        </p:tav>
                                        <p:tav tm="100000">
                                          <p:val>
                                            <p:strVal val="#ppt_y"/>
                                          </p:val>
                                        </p:tav>
                                      </p:tavLst>
                                    </p:anim>
                                  </p:childTnLst>
                                </p:cTn>
                              </p:par>
                              <p:par>
                                <p:cTn id="348" presetID="2" presetClass="entr" presetSubtype="3" fill="hold" grpId="1" nodeType="withEffect">
                                  <p:stCondLst>
                                    <p:cond delay="0"/>
                                  </p:stCondLst>
                                  <p:childTnLst>
                                    <p:set>
                                      <p:cBhvr>
                                        <p:cTn id="349" dur="1" fill="hold">
                                          <p:stCondLst>
                                            <p:cond delay="0"/>
                                          </p:stCondLst>
                                        </p:cTn>
                                        <p:tgtEl>
                                          <p:spTgt spid="57"/>
                                        </p:tgtEl>
                                        <p:attrNameLst>
                                          <p:attrName>style.visibility</p:attrName>
                                        </p:attrNameLst>
                                      </p:cBhvr>
                                      <p:to>
                                        <p:strVal val="visible"/>
                                      </p:to>
                                    </p:set>
                                    <p:anim calcmode="lin" valueType="num">
                                      <p:cBhvr additive="base">
                                        <p:cTn id="350" dur="3000" fill="hold"/>
                                        <p:tgtEl>
                                          <p:spTgt spid="57"/>
                                        </p:tgtEl>
                                        <p:attrNameLst>
                                          <p:attrName>ppt_x</p:attrName>
                                        </p:attrNameLst>
                                      </p:cBhvr>
                                      <p:tavLst>
                                        <p:tav tm="0">
                                          <p:val>
                                            <p:strVal val="1+#ppt_w/2"/>
                                          </p:val>
                                        </p:tav>
                                        <p:tav tm="100000">
                                          <p:val>
                                            <p:strVal val="#ppt_x"/>
                                          </p:val>
                                        </p:tav>
                                      </p:tavLst>
                                    </p:anim>
                                    <p:anim calcmode="lin" valueType="num">
                                      <p:cBhvr additive="base">
                                        <p:cTn id="351" dur="3000" fill="hold"/>
                                        <p:tgtEl>
                                          <p:spTgt spid="57"/>
                                        </p:tgtEl>
                                        <p:attrNameLst>
                                          <p:attrName>ppt_y</p:attrName>
                                        </p:attrNameLst>
                                      </p:cBhvr>
                                      <p:tavLst>
                                        <p:tav tm="0">
                                          <p:val>
                                            <p:strVal val="0-#ppt_h/2"/>
                                          </p:val>
                                        </p:tav>
                                        <p:tav tm="100000">
                                          <p:val>
                                            <p:strVal val="#ppt_y"/>
                                          </p:val>
                                        </p:tav>
                                      </p:tavLst>
                                    </p:anim>
                                  </p:childTnLst>
                                </p:cTn>
                              </p:par>
                              <p:par>
                                <p:cTn id="352" presetID="2" presetClass="entr" presetSubtype="3" fill="hold" grpId="1" nodeType="withEffect">
                                  <p:stCondLst>
                                    <p:cond delay="0"/>
                                  </p:stCondLst>
                                  <p:childTnLst>
                                    <p:set>
                                      <p:cBhvr>
                                        <p:cTn id="353" dur="1" fill="hold">
                                          <p:stCondLst>
                                            <p:cond delay="0"/>
                                          </p:stCondLst>
                                        </p:cTn>
                                        <p:tgtEl>
                                          <p:spTgt spid="58"/>
                                        </p:tgtEl>
                                        <p:attrNameLst>
                                          <p:attrName>style.visibility</p:attrName>
                                        </p:attrNameLst>
                                      </p:cBhvr>
                                      <p:to>
                                        <p:strVal val="visible"/>
                                      </p:to>
                                    </p:set>
                                    <p:anim calcmode="lin" valueType="num">
                                      <p:cBhvr additive="base">
                                        <p:cTn id="354" dur="3000" fill="hold"/>
                                        <p:tgtEl>
                                          <p:spTgt spid="58"/>
                                        </p:tgtEl>
                                        <p:attrNameLst>
                                          <p:attrName>ppt_x</p:attrName>
                                        </p:attrNameLst>
                                      </p:cBhvr>
                                      <p:tavLst>
                                        <p:tav tm="0">
                                          <p:val>
                                            <p:strVal val="1+#ppt_w/2"/>
                                          </p:val>
                                        </p:tav>
                                        <p:tav tm="100000">
                                          <p:val>
                                            <p:strVal val="#ppt_x"/>
                                          </p:val>
                                        </p:tav>
                                      </p:tavLst>
                                    </p:anim>
                                    <p:anim calcmode="lin" valueType="num">
                                      <p:cBhvr additive="base">
                                        <p:cTn id="355" dur="3000" fill="hold"/>
                                        <p:tgtEl>
                                          <p:spTgt spid="58"/>
                                        </p:tgtEl>
                                        <p:attrNameLst>
                                          <p:attrName>ppt_y</p:attrName>
                                        </p:attrNameLst>
                                      </p:cBhvr>
                                      <p:tavLst>
                                        <p:tav tm="0">
                                          <p:val>
                                            <p:strVal val="0-#ppt_h/2"/>
                                          </p:val>
                                        </p:tav>
                                        <p:tav tm="100000">
                                          <p:val>
                                            <p:strVal val="#ppt_y"/>
                                          </p:val>
                                        </p:tav>
                                      </p:tavLst>
                                    </p:anim>
                                  </p:childTnLst>
                                </p:cTn>
                              </p:par>
                              <p:par>
                                <p:cTn id="356" presetID="2" presetClass="entr" presetSubtype="3" fill="hold" grpId="1" nodeType="withEffect">
                                  <p:stCondLst>
                                    <p:cond delay="0"/>
                                  </p:stCondLst>
                                  <p:childTnLst>
                                    <p:set>
                                      <p:cBhvr>
                                        <p:cTn id="357" dur="1" fill="hold">
                                          <p:stCondLst>
                                            <p:cond delay="0"/>
                                          </p:stCondLst>
                                        </p:cTn>
                                        <p:tgtEl>
                                          <p:spTgt spid="59"/>
                                        </p:tgtEl>
                                        <p:attrNameLst>
                                          <p:attrName>style.visibility</p:attrName>
                                        </p:attrNameLst>
                                      </p:cBhvr>
                                      <p:to>
                                        <p:strVal val="visible"/>
                                      </p:to>
                                    </p:set>
                                    <p:anim calcmode="lin" valueType="num">
                                      <p:cBhvr additive="base">
                                        <p:cTn id="358" dur="3000" fill="hold"/>
                                        <p:tgtEl>
                                          <p:spTgt spid="59"/>
                                        </p:tgtEl>
                                        <p:attrNameLst>
                                          <p:attrName>ppt_x</p:attrName>
                                        </p:attrNameLst>
                                      </p:cBhvr>
                                      <p:tavLst>
                                        <p:tav tm="0">
                                          <p:val>
                                            <p:strVal val="1+#ppt_w/2"/>
                                          </p:val>
                                        </p:tav>
                                        <p:tav tm="100000">
                                          <p:val>
                                            <p:strVal val="#ppt_x"/>
                                          </p:val>
                                        </p:tav>
                                      </p:tavLst>
                                    </p:anim>
                                    <p:anim calcmode="lin" valueType="num">
                                      <p:cBhvr additive="base">
                                        <p:cTn id="359" dur="3000" fill="hold"/>
                                        <p:tgtEl>
                                          <p:spTgt spid="59"/>
                                        </p:tgtEl>
                                        <p:attrNameLst>
                                          <p:attrName>ppt_y</p:attrName>
                                        </p:attrNameLst>
                                      </p:cBhvr>
                                      <p:tavLst>
                                        <p:tav tm="0">
                                          <p:val>
                                            <p:strVal val="0-#ppt_h/2"/>
                                          </p:val>
                                        </p:tav>
                                        <p:tav tm="100000">
                                          <p:val>
                                            <p:strVal val="#ppt_y"/>
                                          </p:val>
                                        </p:tav>
                                      </p:tavLst>
                                    </p:anim>
                                  </p:childTnLst>
                                </p:cTn>
                              </p:par>
                              <p:par>
                                <p:cTn id="360" presetID="2" presetClass="entr" presetSubtype="3" fill="hold" grpId="1" nodeType="withEffect">
                                  <p:stCondLst>
                                    <p:cond delay="0"/>
                                  </p:stCondLst>
                                  <p:childTnLst>
                                    <p:set>
                                      <p:cBhvr>
                                        <p:cTn id="361" dur="1" fill="hold">
                                          <p:stCondLst>
                                            <p:cond delay="0"/>
                                          </p:stCondLst>
                                        </p:cTn>
                                        <p:tgtEl>
                                          <p:spTgt spid="60"/>
                                        </p:tgtEl>
                                        <p:attrNameLst>
                                          <p:attrName>style.visibility</p:attrName>
                                        </p:attrNameLst>
                                      </p:cBhvr>
                                      <p:to>
                                        <p:strVal val="visible"/>
                                      </p:to>
                                    </p:set>
                                    <p:anim calcmode="lin" valueType="num">
                                      <p:cBhvr additive="base">
                                        <p:cTn id="362" dur="3000" fill="hold"/>
                                        <p:tgtEl>
                                          <p:spTgt spid="60"/>
                                        </p:tgtEl>
                                        <p:attrNameLst>
                                          <p:attrName>ppt_x</p:attrName>
                                        </p:attrNameLst>
                                      </p:cBhvr>
                                      <p:tavLst>
                                        <p:tav tm="0">
                                          <p:val>
                                            <p:strVal val="1+#ppt_w/2"/>
                                          </p:val>
                                        </p:tav>
                                        <p:tav tm="100000">
                                          <p:val>
                                            <p:strVal val="#ppt_x"/>
                                          </p:val>
                                        </p:tav>
                                      </p:tavLst>
                                    </p:anim>
                                    <p:anim calcmode="lin" valueType="num">
                                      <p:cBhvr additive="base">
                                        <p:cTn id="363" dur="3000" fill="hold"/>
                                        <p:tgtEl>
                                          <p:spTgt spid="60"/>
                                        </p:tgtEl>
                                        <p:attrNameLst>
                                          <p:attrName>ppt_y</p:attrName>
                                        </p:attrNameLst>
                                      </p:cBhvr>
                                      <p:tavLst>
                                        <p:tav tm="0">
                                          <p:val>
                                            <p:strVal val="0-#ppt_h/2"/>
                                          </p:val>
                                        </p:tav>
                                        <p:tav tm="100000">
                                          <p:val>
                                            <p:strVal val="#ppt_y"/>
                                          </p:val>
                                        </p:tav>
                                      </p:tavLst>
                                    </p:anim>
                                  </p:childTnLst>
                                </p:cTn>
                              </p:par>
                              <p:par>
                                <p:cTn id="364" presetID="2" presetClass="entr" presetSubtype="3" fill="hold" grpId="1" nodeType="withEffect">
                                  <p:stCondLst>
                                    <p:cond delay="0"/>
                                  </p:stCondLst>
                                  <p:childTnLst>
                                    <p:set>
                                      <p:cBhvr>
                                        <p:cTn id="365" dur="1" fill="hold">
                                          <p:stCondLst>
                                            <p:cond delay="0"/>
                                          </p:stCondLst>
                                        </p:cTn>
                                        <p:tgtEl>
                                          <p:spTgt spid="61"/>
                                        </p:tgtEl>
                                        <p:attrNameLst>
                                          <p:attrName>style.visibility</p:attrName>
                                        </p:attrNameLst>
                                      </p:cBhvr>
                                      <p:to>
                                        <p:strVal val="visible"/>
                                      </p:to>
                                    </p:set>
                                    <p:anim calcmode="lin" valueType="num">
                                      <p:cBhvr additive="base">
                                        <p:cTn id="366" dur="3000" fill="hold"/>
                                        <p:tgtEl>
                                          <p:spTgt spid="61"/>
                                        </p:tgtEl>
                                        <p:attrNameLst>
                                          <p:attrName>ppt_x</p:attrName>
                                        </p:attrNameLst>
                                      </p:cBhvr>
                                      <p:tavLst>
                                        <p:tav tm="0">
                                          <p:val>
                                            <p:strVal val="1+#ppt_w/2"/>
                                          </p:val>
                                        </p:tav>
                                        <p:tav tm="100000">
                                          <p:val>
                                            <p:strVal val="#ppt_x"/>
                                          </p:val>
                                        </p:tav>
                                      </p:tavLst>
                                    </p:anim>
                                    <p:anim calcmode="lin" valueType="num">
                                      <p:cBhvr additive="base">
                                        <p:cTn id="367" dur="3000" fill="hold"/>
                                        <p:tgtEl>
                                          <p:spTgt spid="61"/>
                                        </p:tgtEl>
                                        <p:attrNameLst>
                                          <p:attrName>ppt_y</p:attrName>
                                        </p:attrNameLst>
                                      </p:cBhvr>
                                      <p:tavLst>
                                        <p:tav tm="0">
                                          <p:val>
                                            <p:strVal val="0-#ppt_h/2"/>
                                          </p:val>
                                        </p:tav>
                                        <p:tav tm="100000">
                                          <p:val>
                                            <p:strVal val="#ppt_y"/>
                                          </p:val>
                                        </p:tav>
                                      </p:tavLst>
                                    </p:anim>
                                  </p:childTnLst>
                                </p:cTn>
                              </p:par>
                              <p:par>
                                <p:cTn id="368" presetID="2" presetClass="entr" presetSubtype="3" fill="hold" grpId="1" nodeType="withEffect">
                                  <p:stCondLst>
                                    <p:cond delay="0"/>
                                  </p:stCondLst>
                                  <p:childTnLst>
                                    <p:set>
                                      <p:cBhvr>
                                        <p:cTn id="369" dur="1" fill="hold">
                                          <p:stCondLst>
                                            <p:cond delay="0"/>
                                          </p:stCondLst>
                                        </p:cTn>
                                        <p:tgtEl>
                                          <p:spTgt spid="62"/>
                                        </p:tgtEl>
                                        <p:attrNameLst>
                                          <p:attrName>style.visibility</p:attrName>
                                        </p:attrNameLst>
                                      </p:cBhvr>
                                      <p:to>
                                        <p:strVal val="visible"/>
                                      </p:to>
                                    </p:set>
                                    <p:anim calcmode="lin" valueType="num">
                                      <p:cBhvr additive="base">
                                        <p:cTn id="370" dur="3000" fill="hold"/>
                                        <p:tgtEl>
                                          <p:spTgt spid="62"/>
                                        </p:tgtEl>
                                        <p:attrNameLst>
                                          <p:attrName>ppt_x</p:attrName>
                                        </p:attrNameLst>
                                      </p:cBhvr>
                                      <p:tavLst>
                                        <p:tav tm="0">
                                          <p:val>
                                            <p:strVal val="1+#ppt_w/2"/>
                                          </p:val>
                                        </p:tav>
                                        <p:tav tm="100000">
                                          <p:val>
                                            <p:strVal val="#ppt_x"/>
                                          </p:val>
                                        </p:tav>
                                      </p:tavLst>
                                    </p:anim>
                                    <p:anim calcmode="lin" valueType="num">
                                      <p:cBhvr additive="base">
                                        <p:cTn id="371" dur="3000" fill="hold"/>
                                        <p:tgtEl>
                                          <p:spTgt spid="62"/>
                                        </p:tgtEl>
                                        <p:attrNameLst>
                                          <p:attrName>ppt_y</p:attrName>
                                        </p:attrNameLst>
                                      </p:cBhvr>
                                      <p:tavLst>
                                        <p:tav tm="0">
                                          <p:val>
                                            <p:strVal val="0-#ppt_h/2"/>
                                          </p:val>
                                        </p:tav>
                                        <p:tav tm="100000">
                                          <p:val>
                                            <p:strVal val="#ppt_y"/>
                                          </p:val>
                                        </p:tav>
                                      </p:tavLst>
                                    </p:anim>
                                  </p:childTnLst>
                                </p:cTn>
                              </p:par>
                              <p:par>
                                <p:cTn id="372" presetID="2" presetClass="entr" presetSubtype="3" fill="hold" grpId="1" nodeType="withEffect">
                                  <p:stCondLst>
                                    <p:cond delay="0"/>
                                  </p:stCondLst>
                                  <p:childTnLst>
                                    <p:set>
                                      <p:cBhvr>
                                        <p:cTn id="373" dur="1" fill="hold">
                                          <p:stCondLst>
                                            <p:cond delay="0"/>
                                          </p:stCondLst>
                                        </p:cTn>
                                        <p:tgtEl>
                                          <p:spTgt spid="63"/>
                                        </p:tgtEl>
                                        <p:attrNameLst>
                                          <p:attrName>style.visibility</p:attrName>
                                        </p:attrNameLst>
                                      </p:cBhvr>
                                      <p:to>
                                        <p:strVal val="visible"/>
                                      </p:to>
                                    </p:set>
                                    <p:anim calcmode="lin" valueType="num">
                                      <p:cBhvr additive="base">
                                        <p:cTn id="374" dur="3000" fill="hold"/>
                                        <p:tgtEl>
                                          <p:spTgt spid="63"/>
                                        </p:tgtEl>
                                        <p:attrNameLst>
                                          <p:attrName>ppt_x</p:attrName>
                                        </p:attrNameLst>
                                      </p:cBhvr>
                                      <p:tavLst>
                                        <p:tav tm="0">
                                          <p:val>
                                            <p:strVal val="1+#ppt_w/2"/>
                                          </p:val>
                                        </p:tav>
                                        <p:tav tm="100000">
                                          <p:val>
                                            <p:strVal val="#ppt_x"/>
                                          </p:val>
                                        </p:tav>
                                      </p:tavLst>
                                    </p:anim>
                                    <p:anim calcmode="lin" valueType="num">
                                      <p:cBhvr additive="base">
                                        <p:cTn id="375" dur="3000" fill="hold"/>
                                        <p:tgtEl>
                                          <p:spTgt spid="63"/>
                                        </p:tgtEl>
                                        <p:attrNameLst>
                                          <p:attrName>ppt_y</p:attrName>
                                        </p:attrNameLst>
                                      </p:cBhvr>
                                      <p:tavLst>
                                        <p:tav tm="0">
                                          <p:val>
                                            <p:strVal val="0-#ppt_h/2"/>
                                          </p:val>
                                        </p:tav>
                                        <p:tav tm="100000">
                                          <p:val>
                                            <p:strVal val="#ppt_y"/>
                                          </p:val>
                                        </p:tav>
                                      </p:tavLst>
                                    </p:anim>
                                  </p:childTnLst>
                                </p:cTn>
                              </p:par>
                              <p:par>
                                <p:cTn id="376" presetID="2" presetClass="entr" presetSubtype="3" fill="hold" grpId="1" nodeType="withEffect">
                                  <p:stCondLst>
                                    <p:cond delay="0"/>
                                  </p:stCondLst>
                                  <p:childTnLst>
                                    <p:set>
                                      <p:cBhvr>
                                        <p:cTn id="377" dur="1" fill="hold">
                                          <p:stCondLst>
                                            <p:cond delay="0"/>
                                          </p:stCondLst>
                                        </p:cTn>
                                        <p:tgtEl>
                                          <p:spTgt spid="64"/>
                                        </p:tgtEl>
                                        <p:attrNameLst>
                                          <p:attrName>style.visibility</p:attrName>
                                        </p:attrNameLst>
                                      </p:cBhvr>
                                      <p:to>
                                        <p:strVal val="visible"/>
                                      </p:to>
                                    </p:set>
                                    <p:anim calcmode="lin" valueType="num">
                                      <p:cBhvr additive="base">
                                        <p:cTn id="378" dur="3000" fill="hold"/>
                                        <p:tgtEl>
                                          <p:spTgt spid="64"/>
                                        </p:tgtEl>
                                        <p:attrNameLst>
                                          <p:attrName>ppt_x</p:attrName>
                                        </p:attrNameLst>
                                      </p:cBhvr>
                                      <p:tavLst>
                                        <p:tav tm="0">
                                          <p:val>
                                            <p:strVal val="1+#ppt_w/2"/>
                                          </p:val>
                                        </p:tav>
                                        <p:tav tm="100000">
                                          <p:val>
                                            <p:strVal val="#ppt_x"/>
                                          </p:val>
                                        </p:tav>
                                      </p:tavLst>
                                    </p:anim>
                                    <p:anim calcmode="lin" valueType="num">
                                      <p:cBhvr additive="base">
                                        <p:cTn id="379" dur="3000" fill="hold"/>
                                        <p:tgtEl>
                                          <p:spTgt spid="64"/>
                                        </p:tgtEl>
                                        <p:attrNameLst>
                                          <p:attrName>ppt_y</p:attrName>
                                        </p:attrNameLst>
                                      </p:cBhvr>
                                      <p:tavLst>
                                        <p:tav tm="0">
                                          <p:val>
                                            <p:strVal val="0-#ppt_h/2"/>
                                          </p:val>
                                        </p:tav>
                                        <p:tav tm="100000">
                                          <p:val>
                                            <p:strVal val="#ppt_y"/>
                                          </p:val>
                                        </p:tav>
                                      </p:tavLst>
                                    </p:anim>
                                  </p:childTnLst>
                                </p:cTn>
                              </p:par>
                              <p:par>
                                <p:cTn id="380" presetID="2" presetClass="entr" presetSubtype="3" fill="hold" grpId="1" nodeType="withEffect">
                                  <p:stCondLst>
                                    <p:cond delay="0"/>
                                  </p:stCondLst>
                                  <p:childTnLst>
                                    <p:set>
                                      <p:cBhvr>
                                        <p:cTn id="381" dur="1" fill="hold">
                                          <p:stCondLst>
                                            <p:cond delay="0"/>
                                          </p:stCondLst>
                                        </p:cTn>
                                        <p:tgtEl>
                                          <p:spTgt spid="65"/>
                                        </p:tgtEl>
                                        <p:attrNameLst>
                                          <p:attrName>style.visibility</p:attrName>
                                        </p:attrNameLst>
                                      </p:cBhvr>
                                      <p:to>
                                        <p:strVal val="visible"/>
                                      </p:to>
                                    </p:set>
                                    <p:anim calcmode="lin" valueType="num">
                                      <p:cBhvr additive="base">
                                        <p:cTn id="382" dur="3000" fill="hold"/>
                                        <p:tgtEl>
                                          <p:spTgt spid="65"/>
                                        </p:tgtEl>
                                        <p:attrNameLst>
                                          <p:attrName>ppt_x</p:attrName>
                                        </p:attrNameLst>
                                      </p:cBhvr>
                                      <p:tavLst>
                                        <p:tav tm="0">
                                          <p:val>
                                            <p:strVal val="1+#ppt_w/2"/>
                                          </p:val>
                                        </p:tav>
                                        <p:tav tm="100000">
                                          <p:val>
                                            <p:strVal val="#ppt_x"/>
                                          </p:val>
                                        </p:tav>
                                      </p:tavLst>
                                    </p:anim>
                                    <p:anim calcmode="lin" valueType="num">
                                      <p:cBhvr additive="base">
                                        <p:cTn id="383" dur="3000" fill="hold"/>
                                        <p:tgtEl>
                                          <p:spTgt spid="65"/>
                                        </p:tgtEl>
                                        <p:attrNameLst>
                                          <p:attrName>ppt_y</p:attrName>
                                        </p:attrNameLst>
                                      </p:cBhvr>
                                      <p:tavLst>
                                        <p:tav tm="0">
                                          <p:val>
                                            <p:strVal val="0-#ppt_h/2"/>
                                          </p:val>
                                        </p:tav>
                                        <p:tav tm="100000">
                                          <p:val>
                                            <p:strVal val="#ppt_y"/>
                                          </p:val>
                                        </p:tav>
                                      </p:tavLst>
                                    </p:anim>
                                  </p:childTnLst>
                                </p:cTn>
                              </p:par>
                              <p:par>
                                <p:cTn id="384" presetID="2" presetClass="entr" presetSubtype="3" fill="hold" grpId="1" nodeType="withEffect">
                                  <p:stCondLst>
                                    <p:cond delay="0"/>
                                  </p:stCondLst>
                                  <p:childTnLst>
                                    <p:set>
                                      <p:cBhvr>
                                        <p:cTn id="385" dur="1" fill="hold">
                                          <p:stCondLst>
                                            <p:cond delay="0"/>
                                          </p:stCondLst>
                                        </p:cTn>
                                        <p:tgtEl>
                                          <p:spTgt spid="66"/>
                                        </p:tgtEl>
                                        <p:attrNameLst>
                                          <p:attrName>style.visibility</p:attrName>
                                        </p:attrNameLst>
                                      </p:cBhvr>
                                      <p:to>
                                        <p:strVal val="visible"/>
                                      </p:to>
                                    </p:set>
                                    <p:anim calcmode="lin" valueType="num">
                                      <p:cBhvr additive="base">
                                        <p:cTn id="386" dur="3000" fill="hold"/>
                                        <p:tgtEl>
                                          <p:spTgt spid="66"/>
                                        </p:tgtEl>
                                        <p:attrNameLst>
                                          <p:attrName>ppt_x</p:attrName>
                                        </p:attrNameLst>
                                      </p:cBhvr>
                                      <p:tavLst>
                                        <p:tav tm="0">
                                          <p:val>
                                            <p:strVal val="1+#ppt_w/2"/>
                                          </p:val>
                                        </p:tav>
                                        <p:tav tm="100000">
                                          <p:val>
                                            <p:strVal val="#ppt_x"/>
                                          </p:val>
                                        </p:tav>
                                      </p:tavLst>
                                    </p:anim>
                                    <p:anim calcmode="lin" valueType="num">
                                      <p:cBhvr additive="base">
                                        <p:cTn id="387" dur="3000" fill="hold"/>
                                        <p:tgtEl>
                                          <p:spTgt spid="66"/>
                                        </p:tgtEl>
                                        <p:attrNameLst>
                                          <p:attrName>ppt_y</p:attrName>
                                        </p:attrNameLst>
                                      </p:cBhvr>
                                      <p:tavLst>
                                        <p:tav tm="0">
                                          <p:val>
                                            <p:strVal val="0-#ppt_h/2"/>
                                          </p:val>
                                        </p:tav>
                                        <p:tav tm="100000">
                                          <p:val>
                                            <p:strVal val="#ppt_y"/>
                                          </p:val>
                                        </p:tav>
                                      </p:tavLst>
                                    </p:anim>
                                  </p:childTnLst>
                                </p:cTn>
                              </p:par>
                              <p:par>
                                <p:cTn id="388" presetID="2" presetClass="entr" presetSubtype="3" fill="hold" grpId="1" nodeType="withEffect">
                                  <p:stCondLst>
                                    <p:cond delay="0"/>
                                  </p:stCondLst>
                                  <p:childTnLst>
                                    <p:set>
                                      <p:cBhvr>
                                        <p:cTn id="389" dur="1" fill="hold">
                                          <p:stCondLst>
                                            <p:cond delay="0"/>
                                          </p:stCondLst>
                                        </p:cTn>
                                        <p:tgtEl>
                                          <p:spTgt spid="67"/>
                                        </p:tgtEl>
                                        <p:attrNameLst>
                                          <p:attrName>style.visibility</p:attrName>
                                        </p:attrNameLst>
                                      </p:cBhvr>
                                      <p:to>
                                        <p:strVal val="visible"/>
                                      </p:to>
                                    </p:set>
                                    <p:anim calcmode="lin" valueType="num">
                                      <p:cBhvr additive="base">
                                        <p:cTn id="390" dur="3000" fill="hold"/>
                                        <p:tgtEl>
                                          <p:spTgt spid="67"/>
                                        </p:tgtEl>
                                        <p:attrNameLst>
                                          <p:attrName>ppt_x</p:attrName>
                                        </p:attrNameLst>
                                      </p:cBhvr>
                                      <p:tavLst>
                                        <p:tav tm="0">
                                          <p:val>
                                            <p:strVal val="1+#ppt_w/2"/>
                                          </p:val>
                                        </p:tav>
                                        <p:tav tm="100000">
                                          <p:val>
                                            <p:strVal val="#ppt_x"/>
                                          </p:val>
                                        </p:tav>
                                      </p:tavLst>
                                    </p:anim>
                                    <p:anim calcmode="lin" valueType="num">
                                      <p:cBhvr additive="base">
                                        <p:cTn id="391" dur="3000" fill="hold"/>
                                        <p:tgtEl>
                                          <p:spTgt spid="67"/>
                                        </p:tgtEl>
                                        <p:attrNameLst>
                                          <p:attrName>ppt_y</p:attrName>
                                        </p:attrNameLst>
                                      </p:cBhvr>
                                      <p:tavLst>
                                        <p:tav tm="0">
                                          <p:val>
                                            <p:strVal val="0-#ppt_h/2"/>
                                          </p:val>
                                        </p:tav>
                                        <p:tav tm="100000">
                                          <p:val>
                                            <p:strVal val="#ppt_y"/>
                                          </p:val>
                                        </p:tav>
                                      </p:tavLst>
                                    </p:anim>
                                  </p:childTnLst>
                                </p:cTn>
                              </p:par>
                              <p:par>
                                <p:cTn id="392" presetID="2" presetClass="entr" presetSubtype="3" fill="hold" grpId="1" nodeType="withEffect">
                                  <p:stCondLst>
                                    <p:cond delay="0"/>
                                  </p:stCondLst>
                                  <p:childTnLst>
                                    <p:set>
                                      <p:cBhvr>
                                        <p:cTn id="393" dur="1" fill="hold">
                                          <p:stCondLst>
                                            <p:cond delay="0"/>
                                          </p:stCondLst>
                                        </p:cTn>
                                        <p:tgtEl>
                                          <p:spTgt spid="68"/>
                                        </p:tgtEl>
                                        <p:attrNameLst>
                                          <p:attrName>style.visibility</p:attrName>
                                        </p:attrNameLst>
                                      </p:cBhvr>
                                      <p:to>
                                        <p:strVal val="visible"/>
                                      </p:to>
                                    </p:set>
                                    <p:anim calcmode="lin" valueType="num">
                                      <p:cBhvr additive="base">
                                        <p:cTn id="394" dur="3000" fill="hold"/>
                                        <p:tgtEl>
                                          <p:spTgt spid="68"/>
                                        </p:tgtEl>
                                        <p:attrNameLst>
                                          <p:attrName>ppt_x</p:attrName>
                                        </p:attrNameLst>
                                      </p:cBhvr>
                                      <p:tavLst>
                                        <p:tav tm="0">
                                          <p:val>
                                            <p:strVal val="1+#ppt_w/2"/>
                                          </p:val>
                                        </p:tav>
                                        <p:tav tm="100000">
                                          <p:val>
                                            <p:strVal val="#ppt_x"/>
                                          </p:val>
                                        </p:tav>
                                      </p:tavLst>
                                    </p:anim>
                                    <p:anim calcmode="lin" valueType="num">
                                      <p:cBhvr additive="base">
                                        <p:cTn id="395" dur="3000" fill="hold"/>
                                        <p:tgtEl>
                                          <p:spTgt spid="68"/>
                                        </p:tgtEl>
                                        <p:attrNameLst>
                                          <p:attrName>ppt_y</p:attrName>
                                        </p:attrNameLst>
                                      </p:cBhvr>
                                      <p:tavLst>
                                        <p:tav tm="0">
                                          <p:val>
                                            <p:strVal val="0-#ppt_h/2"/>
                                          </p:val>
                                        </p:tav>
                                        <p:tav tm="100000">
                                          <p:val>
                                            <p:strVal val="#ppt_y"/>
                                          </p:val>
                                        </p:tav>
                                      </p:tavLst>
                                    </p:anim>
                                  </p:childTnLst>
                                </p:cTn>
                              </p:par>
                              <p:par>
                                <p:cTn id="396" presetID="2" presetClass="entr" presetSubtype="9" fill="hold" grpId="1" nodeType="withEffect">
                                  <p:stCondLst>
                                    <p:cond delay="0"/>
                                  </p:stCondLst>
                                  <p:childTnLst>
                                    <p:set>
                                      <p:cBhvr>
                                        <p:cTn id="397" dur="1" fill="hold">
                                          <p:stCondLst>
                                            <p:cond delay="0"/>
                                          </p:stCondLst>
                                        </p:cTn>
                                        <p:tgtEl>
                                          <p:spTgt spid="16"/>
                                        </p:tgtEl>
                                        <p:attrNameLst>
                                          <p:attrName>style.visibility</p:attrName>
                                        </p:attrNameLst>
                                      </p:cBhvr>
                                      <p:to>
                                        <p:strVal val="visible"/>
                                      </p:to>
                                    </p:set>
                                    <p:anim calcmode="lin" valueType="num">
                                      <p:cBhvr additive="base">
                                        <p:cTn id="398" dur="3000" fill="hold"/>
                                        <p:tgtEl>
                                          <p:spTgt spid="16"/>
                                        </p:tgtEl>
                                        <p:attrNameLst>
                                          <p:attrName>ppt_x</p:attrName>
                                        </p:attrNameLst>
                                      </p:cBhvr>
                                      <p:tavLst>
                                        <p:tav tm="0">
                                          <p:val>
                                            <p:strVal val="0-#ppt_w/2"/>
                                          </p:val>
                                        </p:tav>
                                        <p:tav tm="100000">
                                          <p:val>
                                            <p:strVal val="#ppt_x"/>
                                          </p:val>
                                        </p:tav>
                                      </p:tavLst>
                                    </p:anim>
                                    <p:anim calcmode="lin" valueType="num">
                                      <p:cBhvr additive="base">
                                        <p:cTn id="399" dur="3000" fill="hold"/>
                                        <p:tgtEl>
                                          <p:spTgt spid="16"/>
                                        </p:tgtEl>
                                        <p:attrNameLst>
                                          <p:attrName>ppt_y</p:attrName>
                                        </p:attrNameLst>
                                      </p:cBhvr>
                                      <p:tavLst>
                                        <p:tav tm="0">
                                          <p:val>
                                            <p:strVal val="0-#ppt_h/2"/>
                                          </p:val>
                                        </p:tav>
                                        <p:tav tm="100000">
                                          <p:val>
                                            <p:strVal val="#ppt_y"/>
                                          </p:val>
                                        </p:tav>
                                      </p:tavLst>
                                    </p:anim>
                                  </p:childTnLst>
                                </p:cTn>
                              </p:par>
                              <p:par>
                                <p:cTn id="400" presetID="2" presetClass="entr" presetSubtype="9" fill="hold" grpId="1" nodeType="withEffect">
                                  <p:stCondLst>
                                    <p:cond delay="0"/>
                                  </p:stCondLst>
                                  <p:childTnLst>
                                    <p:set>
                                      <p:cBhvr>
                                        <p:cTn id="401" dur="1" fill="hold">
                                          <p:stCondLst>
                                            <p:cond delay="0"/>
                                          </p:stCondLst>
                                        </p:cTn>
                                        <p:tgtEl>
                                          <p:spTgt spid="42"/>
                                        </p:tgtEl>
                                        <p:attrNameLst>
                                          <p:attrName>style.visibility</p:attrName>
                                        </p:attrNameLst>
                                      </p:cBhvr>
                                      <p:to>
                                        <p:strVal val="visible"/>
                                      </p:to>
                                    </p:set>
                                    <p:anim calcmode="lin" valueType="num">
                                      <p:cBhvr additive="base">
                                        <p:cTn id="402" dur="3000" fill="hold"/>
                                        <p:tgtEl>
                                          <p:spTgt spid="42"/>
                                        </p:tgtEl>
                                        <p:attrNameLst>
                                          <p:attrName>ppt_x</p:attrName>
                                        </p:attrNameLst>
                                      </p:cBhvr>
                                      <p:tavLst>
                                        <p:tav tm="0">
                                          <p:val>
                                            <p:strVal val="0-#ppt_w/2"/>
                                          </p:val>
                                        </p:tav>
                                        <p:tav tm="100000">
                                          <p:val>
                                            <p:strVal val="#ppt_x"/>
                                          </p:val>
                                        </p:tav>
                                      </p:tavLst>
                                    </p:anim>
                                    <p:anim calcmode="lin" valueType="num">
                                      <p:cBhvr additive="base">
                                        <p:cTn id="403" dur="3000" fill="hold"/>
                                        <p:tgtEl>
                                          <p:spTgt spid="42"/>
                                        </p:tgtEl>
                                        <p:attrNameLst>
                                          <p:attrName>ppt_y</p:attrName>
                                        </p:attrNameLst>
                                      </p:cBhvr>
                                      <p:tavLst>
                                        <p:tav tm="0">
                                          <p:val>
                                            <p:strVal val="0-#ppt_h/2"/>
                                          </p:val>
                                        </p:tav>
                                        <p:tav tm="100000">
                                          <p:val>
                                            <p:strVal val="#ppt_y"/>
                                          </p:val>
                                        </p:tav>
                                      </p:tavLst>
                                    </p:anim>
                                  </p:childTnLst>
                                </p:cTn>
                              </p:par>
                              <p:par>
                                <p:cTn id="404" presetID="2" presetClass="entr" presetSubtype="9" fill="hold" grpId="1" nodeType="withEffect">
                                  <p:stCondLst>
                                    <p:cond delay="0"/>
                                  </p:stCondLst>
                                  <p:childTnLst>
                                    <p:set>
                                      <p:cBhvr>
                                        <p:cTn id="405" dur="1" fill="hold">
                                          <p:stCondLst>
                                            <p:cond delay="0"/>
                                          </p:stCondLst>
                                        </p:cTn>
                                        <p:tgtEl>
                                          <p:spTgt spid="43"/>
                                        </p:tgtEl>
                                        <p:attrNameLst>
                                          <p:attrName>style.visibility</p:attrName>
                                        </p:attrNameLst>
                                      </p:cBhvr>
                                      <p:to>
                                        <p:strVal val="visible"/>
                                      </p:to>
                                    </p:set>
                                    <p:anim calcmode="lin" valueType="num">
                                      <p:cBhvr additive="base">
                                        <p:cTn id="406" dur="3000" fill="hold"/>
                                        <p:tgtEl>
                                          <p:spTgt spid="43"/>
                                        </p:tgtEl>
                                        <p:attrNameLst>
                                          <p:attrName>ppt_x</p:attrName>
                                        </p:attrNameLst>
                                      </p:cBhvr>
                                      <p:tavLst>
                                        <p:tav tm="0">
                                          <p:val>
                                            <p:strVal val="0-#ppt_w/2"/>
                                          </p:val>
                                        </p:tav>
                                        <p:tav tm="100000">
                                          <p:val>
                                            <p:strVal val="#ppt_x"/>
                                          </p:val>
                                        </p:tav>
                                      </p:tavLst>
                                    </p:anim>
                                    <p:anim calcmode="lin" valueType="num">
                                      <p:cBhvr additive="base">
                                        <p:cTn id="407" dur="3000" fill="hold"/>
                                        <p:tgtEl>
                                          <p:spTgt spid="43"/>
                                        </p:tgtEl>
                                        <p:attrNameLst>
                                          <p:attrName>ppt_y</p:attrName>
                                        </p:attrNameLst>
                                      </p:cBhvr>
                                      <p:tavLst>
                                        <p:tav tm="0">
                                          <p:val>
                                            <p:strVal val="0-#ppt_h/2"/>
                                          </p:val>
                                        </p:tav>
                                        <p:tav tm="100000">
                                          <p:val>
                                            <p:strVal val="#ppt_y"/>
                                          </p:val>
                                        </p:tav>
                                      </p:tavLst>
                                    </p:anim>
                                  </p:childTnLst>
                                </p:cTn>
                              </p:par>
                              <p:par>
                                <p:cTn id="408" presetID="2" presetClass="entr" presetSubtype="9" fill="hold" grpId="1" nodeType="withEffect">
                                  <p:stCondLst>
                                    <p:cond delay="0"/>
                                  </p:stCondLst>
                                  <p:childTnLst>
                                    <p:set>
                                      <p:cBhvr>
                                        <p:cTn id="409" dur="1" fill="hold">
                                          <p:stCondLst>
                                            <p:cond delay="0"/>
                                          </p:stCondLst>
                                        </p:cTn>
                                        <p:tgtEl>
                                          <p:spTgt spid="44"/>
                                        </p:tgtEl>
                                        <p:attrNameLst>
                                          <p:attrName>style.visibility</p:attrName>
                                        </p:attrNameLst>
                                      </p:cBhvr>
                                      <p:to>
                                        <p:strVal val="visible"/>
                                      </p:to>
                                    </p:set>
                                    <p:anim calcmode="lin" valueType="num">
                                      <p:cBhvr additive="base">
                                        <p:cTn id="410" dur="3000" fill="hold"/>
                                        <p:tgtEl>
                                          <p:spTgt spid="44"/>
                                        </p:tgtEl>
                                        <p:attrNameLst>
                                          <p:attrName>ppt_x</p:attrName>
                                        </p:attrNameLst>
                                      </p:cBhvr>
                                      <p:tavLst>
                                        <p:tav tm="0">
                                          <p:val>
                                            <p:strVal val="0-#ppt_w/2"/>
                                          </p:val>
                                        </p:tav>
                                        <p:tav tm="100000">
                                          <p:val>
                                            <p:strVal val="#ppt_x"/>
                                          </p:val>
                                        </p:tav>
                                      </p:tavLst>
                                    </p:anim>
                                    <p:anim calcmode="lin" valueType="num">
                                      <p:cBhvr additive="base">
                                        <p:cTn id="411" dur="3000" fill="hold"/>
                                        <p:tgtEl>
                                          <p:spTgt spid="44"/>
                                        </p:tgtEl>
                                        <p:attrNameLst>
                                          <p:attrName>ppt_y</p:attrName>
                                        </p:attrNameLst>
                                      </p:cBhvr>
                                      <p:tavLst>
                                        <p:tav tm="0">
                                          <p:val>
                                            <p:strVal val="0-#ppt_h/2"/>
                                          </p:val>
                                        </p:tav>
                                        <p:tav tm="100000">
                                          <p:val>
                                            <p:strVal val="#ppt_y"/>
                                          </p:val>
                                        </p:tav>
                                      </p:tavLst>
                                    </p:anim>
                                  </p:childTnLst>
                                </p:cTn>
                              </p:par>
                              <p:par>
                                <p:cTn id="412" presetID="2" presetClass="entr" presetSubtype="9" fill="hold" grpId="1" nodeType="withEffect">
                                  <p:stCondLst>
                                    <p:cond delay="0"/>
                                  </p:stCondLst>
                                  <p:childTnLst>
                                    <p:set>
                                      <p:cBhvr>
                                        <p:cTn id="413" dur="1" fill="hold">
                                          <p:stCondLst>
                                            <p:cond delay="0"/>
                                          </p:stCondLst>
                                        </p:cTn>
                                        <p:tgtEl>
                                          <p:spTgt spid="45"/>
                                        </p:tgtEl>
                                        <p:attrNameLst>
                                          <p:attrName>style.visibility</p:attrName>
                                        </p:attrNameLst>
                                      </p:cBhvr>
                                      <p:to>
                                        <p:strVal val="visible"/>
                                      </p:to>
                                    </p:set>
                                    <p:anim calcmode="lin" valueType="num">
                                      <p:cBhvr additive="base">
                                        <p:cTn id="414" dur="3000" fill="hold"/>
                                        <p:tgtEl>
                                          <p:spTgt spid="45"/>
                                        </p:tgtEl>
                                        <p:attrNameLst>
                                          <p:attrName>ppt_x</p:attrName>
                                        </p:attrNameLst>
                                      </p:cBhvr>
                                      <p:tavLst>
                                        <p:tav tm="0">
                                          <p:val>
                                            <p:strVal val="0-#ppt_w/2"/>
                                          </p:val>
                                        </p:tav>
                                        <p:tav tm="100000">
                                          <p:val>
                                            <p:strVal val="#ppt_x"/>
                                          </p:val>
                                        </p:tav>
                                      </p:tavLst>
                                    </p:anim>
                                    <p:anim calcmode="lin" valueType="num">
                                      <p:cBhvr additive="base">
                                        <p:cTn id="415" dur="3000" fill="hold"/>
                                        <p:tgtEl>
                                          <p:spTgt spid="45"/>
                                        </p:tgtEl>
                                        <p:attrNameLst>
                                          <p:attrName>ppt_y</p:attrName>
                                        </p:attrNameLst>
                                      </p:cBhvr>
                                      <p:tavLst>
                                        <p:tav tm="0">
                                          <p:val>
                                            <p:strVal val="0-#ppt_h/2"/>
                                          </p:val>
                                        </p:tav>
                                        <p:tav tm="100000">
                                          <p:val>
                                            <p:strVal val="#ppt_y"/>
                                          </p:val>
                                        </p:tav>
                                      </p:tavLst>
                                    </p:anim>
                                  </p:childTnLst>
                                </p:cTn>
                              </p:par>
                              <p:par>
                                <p:cTn id="416" presetID="2" presetClass="entr" presetSubtype="9" fill="hold" grpId="1" nodeType="withEffect">
                                  <p:stCondLst>
                                    <p:cond delay="0"/>
                                  </p:stCondLst>
                                  <p:childTnLst>
                                    <p:set>
                                      <p:cBhvr>
                                        <p:cTn id="417" dur="1" fill="hold">
                                          <p:stCondLst>
                                            <p:cond delay="0"/>
                                          </p:stCondLst>
                                        </p:cTn>
                                        <p:tgtEl>
                                          <p:spTgt spid="46"/>
                                        </p:tgtEl>
                                        <p:attrNameLst>
                                          <p:attrName>style.visibility</p:attrName>
                                        </p:attrNameLst>
                                      </p:cBhvr>
                                      <p:to>
                                        <p:strVal val="visible"/>
                                      </p:to>
                                    </p:set>
                                    <p:anim calcmode="lin" valueType="num">
                                      <p:cBhvr additive="base">
                                        <p:cTn id="418" dur="3000" fill="hold"/>
                                        <p:tgtEl>
                                          <p:spTgt spid="46"/>
                                        </p:tgtEl>
                                        <p:attrNameLst>
                                          <p:attrName>ppt_x</p:attrName>
                                        </p:attrNameLst>
                                      </p:cBhvr>
                                      <p:tavLst>
                                        <p:tav tm="0">
                                          <p:val>
                                            <p:strVal val="0-#ppt_w/2"/>
                                          </p:val>
                                        </p:tav>
                                        <p:tav tm="100000">
                                          <p:val>
                                            <p:strVal val="#ppt_x"/>
                                          </p:val>
                                        </p:tav>
                                      </p:tavLst>
                                    </p:anim>
                                    <p:anim calcmode="lin" valueType="num">
                                      <p:cBhvr additive="base">
                                        <p:cTn id="419" dur="3000" fill="hold"/>
                                        <p:tgtEl>
                                          <p:spTgt spid="46"/>
                                        </p:tgtEl>
                                        <p:attrNameLst>
                                          <p:attrName>ppt_y</p:attrName>
                                        </p:attrNameLst>
                                      </p:cBhvr>
                                      <p:tavLst>
                                        <p:tav tm="0">
                                          <p:val>
                                            <p:strVal val="0-#ppt_h/2"/>
                                          </p:val>
                                        </p:tav>
                                        <p:tav tm="100000">
                                          <p:val>
                                            <p:strVal val="#ppt_y"/>
                                          </p:val>
                                        </p:tav>
                                      </p:tavLst>
                                    </p:anim>
                                  </p:childTnLst>
                                </p:cTn>
                              </p:par>
                              <p:par>
                                <p:cTn id="420" presetID="2" presetClass="entr" presetSubtype="9" fill="hold" grpId="1" nodeType="withEffect">
                                  <p:stCondLst>
                                    <p:cond delay="0"/>
                                  </p:stCondLst>
                                  <p:childTnLst>
                                    <p:set>
                                      <p:cBhvr>
                                        <p:cTn id="421" dur="1" fill="hold">
                                          <p:stCondLst>
                                            <p:cond delay="0"/>
                                          </p:stCondLst>
                                        </p:cTn>
                                        <p:tgtEl>
                                          <p:spTgt spid="47"/>
                                        </p:tgtEl>
                                        <p:attrNameLst>
                                          <p:attrName>style.visibility</p:attrName>
                                        </p:attrNameLst>
                                      </p:cBhvr>
                                      <p:to>
                                        <p:strVal val="visible"/>
                                      </p:to>
                                    </p:set>
                                    <p:anim calcmode="lin" valueType="num">
                                      <p:cBhvr additive="base">
                                        <p:cTn id="422" dur="3000" fill="hold"/>
                                        <p:tgtEl>
                                          <p:spTgt spid="47"/>
                                        </p:tgtEl>
                                        <p:attrNameLst>
                                          <p:attrName>ppt_x</p:attrName>
                                        </p:attrNameLst>
                                      </p:cBhvr>
                                      <p:tavLst>
                                        <p:tav tm="0">
                                          <p:val>
                                            <p:strVal val="0-#ppt_w/2"/>
                                          </p:val>
                                        </p:tav>
                                        <p:tav tm="100000">
                                          <p:val>
                                            <p:strVal val="#ppt_x"/>
                                          </p:val>
                                        </p:tav>
                                      </p:tavLst>
                                    </p:anim>
                                    <p:anim calcmode="lin" valueType="num">
                                      <p:cBhvr additive="base">
                                        <p:cTn id="423" dur="3000" fill="hold"/>
                                        <p:tgtEl>
                                          <p:spTgt spid="47"/>
                                        </p:tgtEl>
                                        <p:attrNameLst>
                                          <p:attrName>ppt_y</p:attrName>
                                        </p:attrNameLst>
                                      </p:cBhvr>
                                      <p:tavLst>
                                        <p:tav tm="0">
                                          <p:val>
                                            <p:strVal val="0-#ppt_h/2"/>
                                          </p:val>
                                        </p:tav>
                                        <p:tav tm="100000">
                                          <p:val>
                                            <p:strVal val="#ppt_y"/>
                                          </p:val>
                                        </p:tav>
                                      </p:tavLst>
                                    </p:anim>
                                  </p:childTnLst>
                                </p:cTn>
                              </p:par>
                              <p:par>
                                <p:cTn id="424" presetID="2" presetClass="entr" presetSubtype="9" fill="hold" grpId="1" nodeType="withEffect">
                                  <p:stCondLst>
                                    <p:cond delay="0"/>
                                  </p:stCondLst>
                                  <p:childTnLst>
                                    <p:set>
                                      <p:cBhvr>
                                        <p:cTn id="425" dur="1" fill="hold">
                                          <p:stCondLst>
                                            <p:cond delay="0"/>
                                          </p:stCondLst>
                                        </p:cTn>
                                        <p:tgtEl>
                                          <p:spTgt spid="48"/>
                                        </p:tgtEl>
                                        <p:attrNameLst>
                                          <p:attrName>style.visibility</p:attrName>
                                        </p:attrNameLst>
                                      </p:cBhvr>
                                      <p:to>
                                        <p:strVal val="visible"/>
                                      </p:to>
                                    </p:set>
                                    <p:anim calcmode="lin" valueType="num">
                                      <p:cBhvr additive="base">
                                        <p:cTn id="426" dur="3000" fill="hold"/>
                                        <p:tgtEl>
                                          <p:spTgt spid="48"/>
                                        </p:tgtEl>
                                        <p:attrNameLst>
                                          <p:attrName>ppt_x</p:attrName>
                                        </p:attrNameLst>
                                      </p:cBhvr>
                                      <p:tavLst>
                                        <p:tav tm="0">
                                          <p:val>
                                            <p:strVal val="0-#ppt_w/2"/>
                                          </p:val>
                                        </p:tav>
                                        <p:tav tm="100000">
                                          <p:val>
                                            <p:strVal val="#ppt_x"/>
                                          </p:val>
                                        </p:tav>
                                      </p:tavLst>
                                    </p:anim>
                                    <p:anim calcmode="lin" valueType="num">
                                      <p:cBhvr additive="base">
                                        <p:cTn id="427" dur="3000" fill="hold"/>
                                        <p:tgtEl>
                                          <p:spTgt spid="48"/>
                                        </p:tgtEl>
                                        <p:attrNameLst>
                                          <p:attrName>ppt_y</p:attrName>
                                        </p:attrNameLst>
                                      </p:cBhvr>
                                      <p:tavLst>
                                        <p:tav tm="0">
                                          <p:val>
                                            <p:strVal val="0-#ppt_h/2"/>
                                          </p:val>
                                        </p:tav>
                                        <p:tav tm="100000">
                                          <p:val>
                                            <p:strVal val="#ppt_y"/>
                                          </p:val>
                                        </p:tav>
                                      </p:tavLst>
                                    </p:anim>
                                  </p:childTnLst>
                                </p:cTn>
                              </p:par>
                              <p:par>
                                <p:cTn id="428" presetID="2" presetClass="entr" presetSubtype="9" fill="hold" grpId="1" nodeType="withEffect">
                                  <p:stCondLst>
                                    <p:cond delay="0"/>
                                  </p:stCondLst>
                                  <p:childTnLst>
                                    <p:set>
                                      <p:cBhvr>
                                        <p:cTn id="429" dur="1" fill="hold">
                                          <p:stCondLst>
                                            <p:cond delay="0"/>
                                          </p:stCondLst>
                                        </p:cTn>
                                        <p:tgtEl>
                                          <p:spTgt spid="49"/>
                                        </p:tgtEl>
                                        <p:attrNameLst>
                                          <p:attrName>style.visibility</p:attrName>
                                        </p:attrNameLst>
                                      </p:cBhvr>
                                      <p:to>
                                        <p:strVal val="visible"/>
                                      </p:to>
                                    </p:set>
                                    <p:anim calcmode="lin" valueType="num">
                                      <p:cBhvr additive="base">
                                        <p:cTn id="430" dur="3000" fill="hold"/>
                                        <p:tgtEl>
                                          <p:spTgt spid="49"/>
                                        </p:tgtEl>
                                        <p:attrNameLst>
                                          <p:attrName>ppt_x</p:attrName>
                                        </p:attrNameLst>
                                      </p:cBhvr>
                                      <p:tavLst>
                                        <p:tav tm="0">
                                          <p:val>
                                            <p:strVal val="0-#ppt_w/2"/>
                                          </p:val>
                                        </p:tav>
                                        <p:tav tm="100000">
                                          <p:val>
                                            <p:strVal val="#ppt_x"/>
                                          </p:val>
                                        </p:tav>
                                      </p:tavLst>
                                    </p:anim>
                                    <p:anim calcmode="lin" valueType="num">
                                      <p:cBhvr additive="base">
                                        <p:cTn id="431" dur="3000" fill="hold"/>
                                        <p:tgtEl>
                                          <p:spTgt spid="49"/>
                                        </p:tgtEl>
                                        <p:attrNameLst>
                                          <p:attrName>ppt_y</p:attrName>
                                        </p:attrNameLst>
                                      </p:cBhvr>
                                      <p:tavLst>
                                        <p:tav tm="0">
                                          <p:val>
                                            <p:strVal val="0-#ppt_h/2"/>
                                          </p:val>
                                        </p:tav>
                                        <p:tav tm="100000">
                                          <p:val>
                                            <p:strVal val="#ppt_y"/>
                                          </p:val>
                                        </p:tav>
                                      </p:tavLst>
                                    </p:anim>
                                  </p:childTnLst>
                                </p:cTn>
                              </p:par>
                              <p:par>
                                <p:cTn id="432" presetID="2" presetClass="entr" presetSubtype="9" fill="hold" grpId="1" nodeType="withEffect">
                                  <p:stCondLst>
                                    <p:cond delay="0"/>
                                  </p:stCondLst>
                                  <p:childTnLst>
                                    <p:set>
                                      <p:cBhvr>
                                        <p:cTn id="433" dur="1" fill="hold">
                                          <p:stCondLst>
                                            <p:cond delay="0"/>
                                          </p:stCondLst>
                                        </p:cTn>
                                        <p:tgtEl>
                                          <p:spTgt spid="50"/>
                                        </p:tgtEl>
                                        <p:attrNameLst>
                                          <p:attrName>style.visibility</p:attrName>
                                        </p:attrNameLst>
                                      </p:cBhvr>
                                      <p:to>
                                        <p:strVal val="visible"/>
                                      </p:to>
                                    </p:set>
                                    <p:anim calcmode="lin" valueType="num">
                                      <p:cBhvr additive="base">
                                        <p:cTn id="434" dur="3000" fill="hold"/>
                                        <p:tgtEl>
                                          <p:spTgt spid="50"/>
                                        </p:tgtEl>
                                        <p:attrNameLst>
                                          <p:attrName>ppt_x</p:attrName>
                                        </p:attrNameLst>
                                      </p:cBhvr>
                                      <p:tavLst>
                                        <p:tav tm="0">
                                          <p:val>
                                            <p:strVal val="0-#ppt_w/2"/>
                                          </p:val>
                                        </p:tav>
                                        <p:tav tm="100000">
                                          <p:val>
                                            <p:strVal val="#ppt_x"/>
                                          </p:val>
                                        </p:tav>
                                      </p:tavLst>
                                    </p:anim>
                                    <p:anim calcmode="lin" valueType="num">
                                      <p:cBhvr additive="base">
                                        <p:cTn id="435" dur="3000" fill="hold"/>
                                        <p:tgtEl>
                                          <p:spTgt spid="50"/>
                                        </p:tgtEl>
                                        <p:attrNameLst>
                                          <p:attrName>ppt_y</p:attrName>
                                        </p:attrNameLst>
                                      </p:cBhvr>
                                      <p:tavLst>
                                        <p:tav tm="0">
                                          <p:val>
                                            <p:strVal val="0-#ppt_h/2"/>
                                          </p:val>
                                        </p:tav>
                                        <p:tav tm="100000">
                                          <p:val>
                                            <p:strVal val="#ppt_y"/>
                                          </p:val>
                                        </p:tav>
                                      </p:tavLst>
                                    </p:anim>
                                  </p:childTnLst>
                                </p:cTn>
                              </p:par>
                              <p:par>
                                <p:cTn id="436" presetID="2" presetClass="entr" presetSubtype="9" fill="hold" grpId="1" nodeType="withEffect">
                                  <p:stCondLst>
                                    <p:cond delay="0"/>
                                  </p:stCondLst>
                                  <p:childTnLst>
                                    <p:set>
                                      <p:cBhvr>
                                        <p:cTn id="437" dur="1" fill="hold">
                                          <p:stCondLst>
                                            <p:cond delay="0"/>
                                          </p:stCondLst>
                                        </p:cTn>
                                        <p:tgtEl>
                                          <p:spTgt spid="51"/>
                                        </p:tgtEl>
                                        <p:attrNameLst>
                                          <p:attrName>style.visibility</p:attrName>
                                        </p:attrNameLst>
                                      </p:cBhvr>
                                      <p:to>
                                        <p:strVal val="visible"/>
                                      </p:to>
                                    </p:set>
                                    <p:anim calcmode="lin" valueType="num">
                                      <p:cBhvr additive="base">
                                        <p:cTn id="438" dur="3000" fill="hold"/>
                                        <p:tgtEl>
                                          <p:spTgt spid="51"/>
                                        </p:tgtEl>
                                        <p:attrNameLst>
                                          <p:attrName>ppt_x</p:attrName>
                                        </p:attrNameLst>
                                      </p:cBhvr>
                                      <p:tavLst>
                                        <p:tav tm="0">
                                          <p:val>
                                            <p:strVal val="0-#ppt_w/2"/>
                                          </p:val>
                                        </p:tav>
                                        <p:tav tm="100000">
                                          <p:val>
                                            <p:strVal val="#ppt_x"/>
                                          </p:val>
                                        </p:tav>
                                      </p:tavLst>
                                    </p:anim>
                                    <p:anim calcmode="lin" valueType="num">
                                      <p:cBhvr additive="base">
                                        <p:cTn id="439" dur="3000" fill="hold"/>
                                        <p:tgtEl>
                                          <p:spTgt spid="51"/>
                                        </p:tgtEl>
                                        <p:attrNameLst>
                                          <p:attrName>ppt_y</p:attrName>
                                        </p:attrNameLst>
                                      </p:cBhvr>
                                      <p:tavLst>
                                        <p:tav tm="0">
                                          <p:val>
                                            <p:strVal val="0-#ppt_h/2"/>
                                          </p:val>
                                        </p:tav>
                                        <p:tav tm="100000">
                                          <p:val>
                                            <p:strVal val="#ppt_y"/>
                                          </p:val>
                                        </p:tav>
                                      </p:tavLst>
                                    </p:anim>
                                  </p:childTnLst>
                                </p:cTn>
                              </p:par>
                              <p:par>
                                <p:cTn id="440" presetID="2" presetClass="entr" presetSubtype="9" fill="hold" grpId="1" nodeType="withEffect">
                                  <p:stCondLst>
                                    <p:cond delay="0"/>
                                  </p:stCondLst>
                                  <p:childTnLst>
                                    <p:set>
                                      <p:cBhvr>
                                        <p:cTn id="441" dur="1" fill="hold">
                                          <p:stCondLst>
                                            <p:cond delay="0"/>
                                          </p:stCondLst>
                                        </p:cTn>
                                        <p:tgtEl>
                                          <p:spTgt spid="52"/>
                                        </p:tgtEl>
                                        <p:attrNameLst>
                                          <p:attrName>style.visibility</p:attrName>
                                        </p:attrNameLst>
                                      </p:cBhvr>
                                      <p:to>
                                        <p:strVal val="visible"/>
                                      </p:to>
                                    </p:set>
                                    <p:anim calcmode="lin" valueType="num">
                                      <p:cBhvr additive="base">
                                        <p:cTn id="442" dur="3000" fill="hold"/>
                                        <p:tgtEl>
                                          <p:spTgt spid="52"/>
                                        </p:tgtEl>
                                        <p:attrNameLst>
                                          <p:attrName>ppt_x</p:attrName>
                                        </p:attrNameLst>
                                      </p:cBhvr>
                                      <p:tavLst>
                                        <p:tav tm="0">
                                          <p:val>
                                            <p:strVal val="0-#ppt_w/2"/>
                                          </p:val>
                                        </p:tav>
                                        <p:tav tm="100000">
                                          <p:val>
                                            <p:strVal val="#ppt_x"/>
                                          </p:val>
                                        </p:tav>
                                      </p:tavLst>
                                    </p:anim>
                                    <p:anim calcmode="lin" valueType="num">
                                      <p:cBhvr additive="base">
                                        <p:cTn id="443" dur="3000" fill="hold"/>
                                        <p:tgtEl>
                                          <p:spTgt spid="52"/>
                                        </p:tgtEl>
                                        <p:attrNameLst>
                                          <p:attrName>ppt_y</p:attrName>
                                        </p:attrNameLst>
                                      </p:cBhvr>
                                      <p:tavLst>
                                        <p:tav tm="0">
                                          <p:val>
                                            <p:strVal val="0-#ppt_h/2"/>
                                          </p:val>
                                        </p:tav>
                                        <p:tav tm="100000">
                                          <p:val>
                                            <p:strVal val="#ppt_y"/>
                                          </p:val>
                                        </p:tav>
                                      </p:tavLst>
                                    </p:anim>
                                  </p:childTnLst>
                                </p:cTn>
                              </p:par>
                              <p:par>
                                <p:cTn id="444" presetID="2" presetClass="entr" presetSubtype="9" fill="hold" grpId="1" nodeType="withEffect">
                                  <p:stCondLst>
                                    <p:cond delay="0"/>
                                  </p:stCondLst>
                                  <p:childTnLst>
                                    <p:set>
                                      <p:cBhvr>
                                        <p:cTn id="445" dur="1" fill="hold">
                                          <p:stCondLst>
                                            <p:cond delay="0"/>
                                          </p:stCondLst>
                                        </p:cTn>
                                        <p:tgtEl>
                                          <p:spTgt spid="53"/>
                                        </p:tgtEl>
                                        <p:attrNameLst>
                                          <p:attrName>style.visibility</p:attrName>
                                        </p:attrNameLst>
                                      </p:cBhvr>
                                      <p:to>
                                        <p:strVal val="visible"/>
                                      </p:to>
                                    </p:set>
                                    <p:anim calcmode="lin" valueType="num">
                                      <p:cBhvr additive="base">
                                        <p:cTn id="446" dur="3000" fill="hold"/>
                                        <p:tgtEl>
                                          <p:spTgt spid="53"/>
                                        </p:tgtEl>
                                        <p:attrNameLst>
                                          <p:attrName>ppt_x</p:attrName>
                                        </p:attrNameLst>
                                      </p:cBhvr>
                                      <p:tavLst>
                                        <p:tav tm="0">
                                          <p:val>
                                            <p:strVal val="0-#ppt_w/2"/>
                                          </p:val>
                                        </p:tav>
                                        <p:tav tm="100000">
                                          <p:val>
                                            <p:strVal val="#ppt_x"/>
                                          </p:val>
                                        </p:tav>
                                      </p:tavLst>
                                    </p:anim>
                                    <p:anim calcmode="lin" valueType="num">
                                      <p:cBhvr additive="base">
                                        <p:cTn id="447" dur="3000" fill="hold"/>
                                        <p:tgtEl>
                                          <p:spTgt spid="53"/>
                                        </p:tgtEl>
                                        <p:attrNameLst>
                                          <p:attrName>ppt_y</p:attrName>
                                        </p:attrNameLst>
                                      </p:cBhvr>
                                      <p:tavLst>
                                        <p:tav tm="0">
                                          <p:val>
                                            <p:strVal val="0-#ppt_h/2"/>
                                          </p:val>
                                        </p:tav>
                                        <p:tav tm="100000">
                                          <p:val>
                                            <p:strVal val="#ppt_y"/>
                                          </p:val>
                                        </p:tav>
                                      </p:tavLst>
                                    </p:anim>
                                  </p:childTnLst>
                                </p:cTn>
                              </p:par>
                              <p:par>
                                <p:cTn id="448" presetID="2" presetClass="entr" presetSubtype="9" fill="hold" grpId="1" nodeType="withEffect">
                                  <p:stCondLst>
                                    <p:cond delay="0"/>
                                  </p:stCondLst>
                                  <p:childTnLst>
                                    <p:set>
                                      <p:cBhvr>
                                        <p:cTn id="449" dur="1" fill="hold">
                                          <p:stCondLst>
                                            <p:cond delay="0"/>
                                          </p:stCondLst>
                                        </p:cTn>
                                        <p:tgtEl>
                                          <p:spTgt spid="54"/>
                                        </p:tgtEl>
                                        <p:attrNameLst>
                                          <p:attrName>style.visibility</p:attrName>
                                        </p:attrNameLst>
                                      </p:cBhvr>
                                      <p:to>
                                        <p:strVal val="visible"/>
                                      </p:to>
                                    </p:set>
                                    <p:anim calcmode="lin" valueType="num">
                                      <p:cBhvr additive="base">
                                        <p:cTn id="450" dur="3000" fill="hold"/>
                                        <p:tgtEl>
                                          <p:spTgt spid="54"/>
                                        </p:tgtEl>
                                        <p:attrNameLst>
                                          <p:attrName>ppt_x</p:attrName>
                                        </p:attrNameLst>
                                      </p:cBhvr>
                                      <p:tavLst>
                                        <p:tav tm="0">
                                          <p:val>
                                            <p:strVal val="0-#ppt_w/2"/>
                                          </p:val>
                                        </p:tav>
                                        <p:tav tm="100000">
                                          <p:val>
                                            <p:strVal val="#ppt_x"/>
                                          </p:val>
                                        </p:tav>
                                      </p:tavLst>
                                    </p:anim>
                                    <p:anim calcmode="lin" valueType="num">
                                      <p:cBhvr additive="base">
                                        <p:cTn id="451" dur="3000" fill="hold"/>
                                        <p:tgtEl>
                                          <p:spTgt spid="54"/>
                                        </p:tgtEl>
                                        <p:attrNameLst>
                                          <p:attrName>ppt_y</p:attrName>
                                        </p:attrNameLst>
                                      </p:cBhvr>
                                      <p:tavLst>
                                        <p:tav tm="0">
                                          <p:val>
                                            <p:strVal val="0-#ppt_h/2"/>
                                          </p:val>
                                        </p:tav>
                                        <p:tav tm="100000">
                                          <p:val>
                                            <p:strVal val="#ppt_y"/>
                                          </p:val>
                                        </p:tav>
                                      </p:tavLst>
                                    </p:anim>
                                  </p:childTnLst>
                                </p:cTn>
                              </p:par>
                              <p:par>
                                <p:cTn id="452" presetID="2" presetClass="entr" presetSubtype="9" fill="hold" grpId="1" nodeType="withEffect">
                                  <p:stCondLst>
                                    <p:cond delay="0"/>
                                  </p:stCondLst>
                                  <p:childTnLst>
                                    <p:set>
                                      <p:cBhvr>
                                        <p:cTn id="453" dur="1" fill="hold">
                                          <p:stCondLst>
                                            <p:cond delay="0"/>
                                          </p:stCondLst>
                                        </p:cTn>
                                        <p:tgtEl>
                                          <p:spTgt spid="55"/>
                                        </p:tgtEl>
                                        <p:attrNameLst>
                                          <p:attrName>style.visibility</p:attrName>
                                        </p:attrNameLst>
                                      </p:cBhvr>
                                      <p:to>
                                        <p:strVal val="visible"/>
                                      </p:to>
                                    </p:set>
                                    <p:anim calcmode="lin" valueType="num">
                                      <p:cBhvr additive="base">
                                        <p:cTn id="454" dur="3000" fill="hold"/>
                                        <p:tgtEl>
                                          <p:spTgt spid="55"/>
                                        </p:tgtEl>
                                        <p:attrNameLst>
                                          <p:attrName>ppt_x</p:attrName>
                                        </p:attrNameLst>
                                      </p:cBhvr>
                                      <p:tavLst>
                                        <p:tav tm="0">
                                          <p:val>
                                            <p:strVal val="0-#ppt_w/2"/>
                                          </p:val>
                                        </p:tav>
                                        <p:tav tm="100000">
                                          <p:val>
                                            <p:strVal val="#ppt_x"/>
                                          </p:val>
                                        </p:tav>
                                      </p:tavLst>
                                    </p:anim>
                                    <p:anim calcmode="lin" valueType="num">
                                      <p:cBhvr additive="base">
                                        <p:cTn id="455" dur="3000" fill="hold"/>
                                        <p:tgtEl>
                                          <p:spTgt spid="55"/>
                                        </p:tgtEl>
                                        <p:attrNameLst>
                                          <p:attrName>ppt_y</p:attrName>
                                        </p:attrNameLst>
                                      </p:cBhvr>
                                      <p:tavLst>
                                        <p:tav tm="0">
                                          <p:val>
                                            <p:strVal val="0-#ppt_h/2"/>
                                          </p:val>
                                        </p:tav>
                                        <p:tav tm="100000">
                                          <p:val>
                                            <p:strVal val="#ppt_y"/>
                                          </p:val>
                                        </p:tav>
                                      </p:tavLst>
                                    </p:anim>
                                  </p:childTnLst>
                                </p:cTn>
                              </p:par>
                            </p:childTnLst>
                          </p:cTn>
                        </p:par>
                        <p:par>
                          <p:cTn id="456" fill="hold">
                            <p:stCondLst>
                              <p:cond delay="3000"/>
                            </p:stCondLst>
                            <p:childTnLst>
                              <p:par>
                                <p:cTn id="457" presetID="2" presetClass="exit" presetSubtype="6" fill="hold" grpId="2" nodeType="afterEffect">
                                  <p:stCondLst>
                                    <p:cond delay="0"/>
                                  </p:stCondLst>
                                  <p:childTnLst>
                                    <p:anim calcmode="lin" valueType="num">
                                      <p:cBhvr additive="base">
                                        <p:cTn id="458" dur="3000"/>
                                        <p:tgtEl>
                                          <p:spTgt spid="5"/>
                                        </p:tgtEl>
                                        <p:attrNameLst>
                                          <p:attrName>ppt_x</p:attrName>
                                        </p:attrNameLst>
                                      </p:cBhvr>
                                      <p:tavLst>
                                        <p:tav tm="0">
                                          <p:val>
                                            <p:strVal val="ppt_x"/>
                                          </p:val>
                                        </p:tav>
                                        <p:tav tm="100000">
                                          <p:val>
                                            <p:strVal val="1+ppt_w/2"/>
                                          </p:val>
                                        </p:tav>
                                      </p:tavLst>
                                    </p:anim>
                                    <p:anim calcmode="lin" valueType="num">
                                      <p:cBhvr additive="base">
                                        <p:cTn id="459" dur="3000"/>
                                        <p:tgtEl>
                                          <p:spTgt spid="5"/>
                                        </p:tgtEl>
                                        <p:attrNameLst>
                                          <p:attrName>ppt_y</p:attrName>
                                        </p:attrNameLst>
                                      </p:cBhvr>
                                      <p:tavLst>
                                        <p:tav tm="0">
                                          <p:val>
                                            <p:strVal val="ppt_y"/>
                                          </p:val>
                                        </p:tav>
                                        <p:tav tm="100000">
                                          <p:val>
                                            <p:strVal val="1+ppt_h/2"/>
                                          </p:val>
                                        </p:tav>
                                      </p:tavLst>
                                    </p:anim>
                                    <p:set>
                                      <p:cBhvr>
                                        <p:cTn id="460" dur="1" fill="hold">
                                          <p:stCondLst>
                                            <p:cond delay="2999"/>
                                          </p:stCondLst>
                                        </p:cTn>
                                        <p:tgtEl>
                                          <p:spTgt spid="5"/>
                                        </p:tgtEl>
                                        <p:attrNameLst>
                                          <p:attrName>style.visibility</p:attrName>
                                        </p:attrNameLst>
                                      </p:cBhvr>
                                      <p:to>
                                        <p:strVal val="hidden"/>
                                      </p:to>
                                    </p:set>
                                  </p:childTnLst>
                                </p:cTn>
                              </p:par>
                              <p:par>
                                <p:cTn id="461" presetID="2" presetClass="exit" presetSubtype="6" fill="hold" grpId="2" nodeType="withEffect">
                                  <p:stCondLst>
                                    <p:cond delay="0"/>
                                  </p:stCondLst>
                                  <p:childTnLst>
                                    <p:anim calcmode="lin" valueType="num">
                                      <p:cBhvr additive="base">
                                        <p:cTn id="462" dur="3000"/>
                                        <p:tgtEl>
                                          <p:spTgt spid="7"/>
                                        </p:tgtEl>
                                        <p:attrNameLst>
                                          <p:attrName>ppt_x</p:attrName>
                                        </p:attrNameLst>
                                      </p:cBhvr>
                                      <p:tavLst>
                                        <p:tav tm="0">
                                          <p:val>
                                            <p:strVal val="ppt_x"/>
                                          </p:val>
                                        </p:tav>
                                        <p:tav tm="100000">
                                          <p:val>
                                            <p:strVal val="1+ppt_w/2"/>
                                          </p:val>
                                        </p:tav>
                                      </p:tavLst>
                                    </p:anim>
                                    <p:anim calcmode="lin" valueType="num">
                                      <p:cBhvr additive="base">
                                        <p:cTn id="463" dur="3000"/>
                                        <p:tgtEl>
                                          <p:spTgt spid="7"/>
                                        </p:tgtEl>
                                        <p:attrNameLst>
                                          <p:attrName>ppt_y</p:attrName>
                                        </p:attrNameLst>
                                      </p:cBhvr>
                                      <p:tavLst>
                                        <p:tav tm="0">
                                          <p:val>
                                            <p:strVal val="ppt_y"/>
                                          </p:val>
                                        </p:tav>
                                        <p:tav tm="100000">
                                          <p:val>
                                            <p:strVal val="1+ppt_h/2"/>
                                          </p:val>
                                        </p:tav>
                                      </p:tavLst>
                                    </p:anim>
                                    <p:set>
                                      <p:cBhvr>
                                        <p:cTn id="464" dur="1" fill="hold">
                                          <p:stCondLst>
                                            <p:cond delay="2999"/>
                                          </p:stCondLst>
                                        </p:cTn>
                                        <p:tgtEl>
                                          <p:spTgt spid="7"/>
                                        </p:tgtEl>
                                        <p:attrNameLst>
                                          <p:attrName>style.visibility</p:attrName>
                                        </p:attrNameLst>
                                      </p:cBhvr>
                                      <p:to>
                                        <p:strVal val="hidden"/>
                                      </p:to>
                                    </p:set>
                                  </p:childTnLst>
                                </p:cTn>
                              </p:par>
                              <p:par>
                                <p:cTn id="465" presetID="2" presetClass="exit" presetSubtype="6" fill="hold" grpId="2" nodeType="withEffect">
                                  <p:stCondLst>
                                    <p:cond delay="0"/>
                                  </p:stCondLst>
                                  <p:childTnLst>
                                    <p:anim calcmode="lin" valueType="num">
                                      <p:cBhvr additive="base">
                                        <p:cTn id="466" dur="3000"/>
                                        <p:tgtEl>
                                          <p:spTgt spid="9"/>
                                        </p:tgtEl>
                                        <p:attrNameLst>
                                          <p:attrName>ppt_x</p:attrName>
                                        </p:attrNameLst>
                                      </p:cBhvr>
                                      <p:tavLst>
                                        <p:tav tm="0">
                                          <p:val>
                                            <p:strVal val="ppt_x"/>
                                          </p:val>
                                        </p:tav>
                                        <p:tav tm="100000">
                                          <p:val>
                                            <p:strVal val="1+ppt_w/2"/>
                                          </p:val>
                                        </p:tav>
                                      </p:tavLst>
                                    </p:anim>
                                    <p:anim calcmode="lin" valueType="num">
                                      <p:cBhvr additive="base">
                                        <p:cTn id="467" dur="3000"/>
                                        <p:tgtEl>
                                          <p:spTgt spid="9"/>
                                        </p:tgtEl>
                                        <p:attrNameLst>
                                          <p:attrName>ppt_y</p:attrName>
                                        </p:attrNameLst>
                                      </p:cBhvr>
                                      <p:tavLst>
                                        <p:tav tm="0">
                                          <p:val>
                                            <p:strVal val="ppt_y"/>
                                          </p:val>
                                        </p:tav>
                                        <p:tav tm="100000">
                                          <p:val>
                                            <p:strVal val="1+ppt_h/2"/>
                                          </p:val>
                                        </p:tav>
                                      </p:tavLst>
                                    </p:anim>
                                    <p:set>
                                      <p:cBhvr>
                                        <p:cTn id="468" dur="1" fill="hold">
                                          <p:stCondLst>
                                            <p:cond delay="2999"/>
                                          </p:stCondLst>
                                        </p:cTn>
                                        <p:tgtEl>
                                          <p:spTgt spid="9"/>
                                        </p:tgtEl>
                                        <p:attrNameLst>
                                          <p:attrName>style.visibility</p:attrName>
                                        </p:attrNameLst>
                                      </p:cBhvr>
                                      <p:to>
                                        <p:strVal val="hidden"/>
                                      </p:to>
                                    </p:set>
                                  </p:childTnLst>
                                </p:cTn>
                              </p:par>
                              <p:par>
                                <p:cTn id="469" presetID="2" presetClass="exit" presetSubtype="6" fill="hold" grpId="2" nodeType="withEffect">
                                  <p:stCondLst>
                                    <p:cond delay="0"/>
                                  </p:stCondLst>
                                  <p:childTnLst>
                                    <p:anim calcmode="lin" valueType="num">
                                      <p:cBhvr additive="base">
                                        <p:cTn id="470" dur="3000"/>
                                        <p:tgtEl>
                                          <p:spTgt spid="10"/>
                                        </p:tgtEl>
                                        <p:attrNameLst>
                                          <p:attrName>ppt_x</p:attrName>
                                        </p:attrNameLst>
                                      </p:cBhvr>
                                      <p:tavLst>
                                        <p:tav tm="0">
                                          <p:val>
                                            <p:strVal val="ppt_x"/>
                                          </p:val>
                                        </p:tav>
                                        <p:tav tm="100000">
                                          <p:val>
                                            <p:strVal val="1+ppt_w/2"/>
                                          </p:val>
                                        </p:tav>
                                      </p:tavLst>
                                    </p:anim>
                                    <p:anim calcmode="lin" valueType="num">
                                      <p:cBhvr additive="base">
                                        <p:cTn id="471" dur="3000"/>
                                        <p:tgtEl>
                                          <p:spTgt spid="10"/>
                                        </p:tgtEl>
                                        <p:attrNameLst>
                                          <p:attrName>ppt_y</p:attrName>
                                        </p:attrNameLst>
                                      </p:cBhvr>
                                      <p:tavLst>
                                        <p:tav tm="0">
                                          <p:val>
                                            <p:strVal val="ppt_y"/>
                                          </p:val>
                                        </p:tav>
                                        <p:tav tm="100000">
                                          <p:val>
                                            <p:strVal val="1+ppt_h/2"/>
                                          </p:val>
                                        </p:tav>
                                      </p:tavLst>
                                    </p:anim>
                                    <p:set>
                                      <p:cBhvr>
                                        <p:cTn id="472" dur="1" fill="hold">
                                          <p:stCondLst>
                                            <p:cond delay="2999"/>
                                          </p:stCondLst>
                                        </p:cTn>
                                        <p:tgtEl>
                                          <p:spTgt spid="10"/>
                                        </p:tgtEl>
                                        <p:attrNameLst>
                                          <p:attrName>style.visibility</p:attrName>
                                        </p:attrNameLst>
                                      </p:cBhvr>
                                      <p:to>
                                        <p:strVal val="hidden"/>
                                      </p:to>
                                    </p:set>
                                  </p:childTnLst>
                                </p:cTn>
                              </p:par>
                              <p:par>
                                <p:cTn id="473" presetID="2" presetClass="exit" presetSubtype="6" fill="hold" grpId="2" nodeType="withEffect">
                                  <p:stCondLst>
                                    <p:cond delay="0"/>
                                  </p:stCondLst>
                                  <p:childTnLst>
                                    <p:anim calcmode="lin" valueType="num">
                                      <p:cBhvr additive="base">
                                        <p:cTn id="474" dur="3000"/>
                                        <p:tgtEl>
                                          <p:spTgt spid="11"/>
                                        </p:tgtEl>
                                        <p:attrNameLst>
                                          <p:attrName>ppt_x</p:attrName>
                                        </p:attrNameLst>
                                      </p:cBhvr>
                                      <p:tavLst>
                                        <p:tav tm="0">
                                          <p:val>
                                            <p:strVal val="ppt_x"/>
                                          </p:val>
                                        </p:tav>
                                        <p:tav tm="100000">
                                          <p:val>
                                            <p:strVal val="1+ppt_w/2"/>
                                          </p:val>
                                        </p:tav>
                                      </p:tavLst>
                                    </p:anim>
                                    <p:anim calcmode="lin" valueType="num">
                                      <p:cBhvr additive="base">
                                        <p:cTn id="475" dur="3000"/>
                                        <p:tgtEl>
                                          <p:spTgt spid="11"/>
                                        </p:tgtEl>
                                        <p:attrNameLst>
                                          <p:attrName>ppt_y</p:attrName>
                                        </p:attrNameLst>
                                      </p:cBhvr>
                                      <p:tavLst>
                                        <p:tav tm="0">
                                          <p:val>
                                            <p:strVal val="ppt_y"/>
                                          </p:val>
                                        </p:tav>
                                        <p:tav tm="100000">
                                          <p:val>
                                            <p:strVal val="1+ppt_h/2"/>
                                          </p:val>
                                        </p:tav>
                                      </p:tavLst>
                                    </p:anim>
                                    <p:set>
                                      <p:cBhvr>
                                        <p:cTn id="476" dur="1" fill="hold">
                                          <p:stCondLst>
                                            <p:cond delay="2999"/>
                                          </p:stCondLst>
                                        </p:cTn>
                                        <p:tgtEl>
                                          <p:spTgt spid="11"/>
                                        </p:tgtEl>
                                        <p:attrNameLst>
                                          <p:attrName>style.visibility</p:attrName>
                                        </p:attrNameLst>
                                      </p:cBhvr>
                                      <p:to>
                                        <p:strVal val="hidden"/>
                                      </p:to>
                                    </p:set>
                                  </p:childTnLst>
                                </p:cTn>
                              </p:par>
                              <p:par>
                                <p:cTn id="477" presetID="2" presetClass="exit" presetSubtype="6" fill="hold" grpId="2" nodeType="withEffect">
                                  <p:stCondLst>
                                    <p:cond delay="0"/>
                                  </p:stCondLst>
                                  <p:childTnLst>
                                    <p:anim calcmode="lin" valueType="num">
                                      <p:cBhvr additive="base">
                                        <p:cTn id="478" dur="3000"/>
                                        <p:tgtEl>
                                          <p:spTgt spid="12"/>
                                        </p:tgtEl>
                                        <p:attrNameLst>
                                          <p:attrName>ppt_x</p:attrName>
                                        </p:attrNameLst>
                                      </p:cBhvr>
                                      <p:tavLst>
                                        <p:tav tm="0">
                                          <p:val>
                                            <p:strVal val="ppt_x"/>
                                          </p:val>
                                        </p:tav>
                                        <p:tav tm="100000">
                                          <p:val>
                                            <p:strVal val="1+ppt_w/2"/>
                                          </p:val>
                                        </p:tav>
                                      </p:tavLst>
                                    </p:anim>
                                    <p:anim calcmode="lin" valueType="num">
                                      <p:cBhvr additive="base">
                                        <p:cTn id="479" dur="3000"/>
                                        <p:tgtEl>
                                          <p:spTgt spid="12"/>
                                        </p:tgtEl>
                                        <p:attrNameLst>
                                          <p:attrName>ppt_y</p:attrName>
                                        </p:attrNameLst>
                                      </p:cBhvr>
                                      <p:tavLst>
                                        <p:tav tm="0">
                                          <p:val>
                                            <p:strVal val="ppt_y"/>
                                          </p:val>
                                        </p:tav>
                                        <p:tav tm="100000">
                                          <p:val>
                                            <p:strVal val="1+ppt_h/2"/>
                                          </p:val>
                                        </p:tav>
                                      </p:tavLst>
                                    </p:anim>
                                    <p:set>
                                      <p:cBhvr>
                                        <p:cTn id="480" dur="1" fill="hold">
                                          <p:stCondLst>
                                            <p:cond delay="2999"/>
                                          </p:stCondLst>
                                        </p:cTn>
                                        <p:tgtEl>
                                          <p:spTgt spid="12"/>
                                        </p:tgtEl>
                                        <p:attrNameLst>
                                          <p:attrName>style.visibility</p:attrName>
                                        </p:attrNameLst>
                                      </p:cBhvr>
                                      <p:to>
                                        <p:strVal val="hidden"/>
                                      </p:to>
                                    </p:set>
                                  </p:childTnLst>
                                </p:cTn>
                              </p:par>
                              <p:par>
                                <p:cTn id="481" presetID="2" presetClass="exit" presetSubtype="6" fill="hold" grpId="2" nodeType="withEffect">
                                  <p:stCondLst>
                                    <p:cond delay="0"/>
                                  </p:stCondLst>
                                  <p:childTnLst>
                                    <p:anim calcmode="lin" valueType="num">
                                      <p:cBhvr additive="base">
                                        <p:cTn id="482" dur="3000"/>
                                        <p:tgtEl>
                                          <p:spTgt spid="13"/>
                                        </p:tgtEl>
                                        <p:attrNameLst>
                                          <p:attrName>ppt_x</p:attrName>
                                        </p:attrNameLst>
                                      </p:cBhvr>
                                      <p:tavLst>
                                        <p:tav tm="0">
                                          <p:val>
                                            <p:strVal val="ppt_x"/>
                                          </p:val>
                                        </p:tav>
                                        <p:tav tm="100000">
                                          <p:val>
                                            <p:strVal val="1+ppt_w/2"/>
                                          </p:val>
                                        </p:tav>
                                      </p:tavLst>
                                    </p:anim>
                                    <p:anim calcmode="lin" valueType="num">
                                      <p:cBhvr additive="base">
                                        <p:cTn id="483" dur="3000"/>
                                        <p:tgtEl>
                                          <p:spTgt spid="13"/>
                                        </p:tgtEl>
                                        <p:attrNameLst>
                                          <p:attrName>ppt_y</p:attrName>
                                        </p:attrNameLst>
                                      </p:cBhvr>
                                      <p:tavLst>
                                        <p:tav tm="0">
                                          <p:val>
                                            <p:strVal val="ppt_y"/>
                                          </p:val>
                                        </p:tav>
                                        <p:tav tm="100000">
                                          <p:val>
                                            <p:strVal val="1+ppt_h/2"/>
                                          </p:val>
                                        </p:tav>
                                      </p:tavLst>
                                    </p:anim>
                                    <p:set>
                                      <p:cBhvr>
                                        <p:cTn id="484" dur="1" fill="hold">
                                          <p:stCondLst>
                                            <p:cond delay="2999"/>
                                          </p:stCondLst>
                                        </p:cTn>
                                        <p:tgtEl>
                                          <p:spTgt spid="13"/>
                                        </p:tgtEl>
                                        <p:attrNameLst>
                                          <p:attrName>style.visibility</p:attrName>
                                        </p:attrNameLst>
                                      </p:cBhvr>
                                      <p:to>
                                        <p:strVal val="hidden"/>
                                      </p:to>
                                    </p:set>
                                  </p:childTnLst>
                                </p:cTn>
                              </p:par>
                              <p:par>
                                <p:cTn id="485" presetID="2" presetClass="exit" presetSubtype="6" fill="hold" grpId="2" nodeType="withEffect">
                                  <p:stCondLst>
                                    <p:cond delay="0"/>
                                  </p:stCondLst>
                                  <p:childTnLst>
                                    <p:anim calcmode="lin" valueType="num">
                                      <p:cBhvr additive="base">
                                        <p:cTn id="486" dur="3000"/>
                                        <p:tgtEl>
                                          <p:spTgt spid="14"/>
                                        </p:tgtEl>
                                        <p:attrNameLst>
                                          <p:attrName>ppt_x</p:attrName>
                                        </p:attrNameLst>
                                      </p:cBhvr>
                                      <p:tavLst>
                                        <p:tav tm="0">
                                          <p:val>
                                            <p:strVal val="ppt_x"/>
                                          </p:val>
                                        </p:tav>
                                        <p:tav tm="100000">
                                          <p:val>
                                            <p:strVal val="1+ppt_w/2"/>
                                          </p:val>
                                        </p:tav>
                                      </p:tavLst>
                                    </p:anim>
                                    <p:anim calcmode="lin" valueType="num">
                                      <p:cBhvr additive="base">
                                        <p:cTn id="487" dur="3000"/>
                                        <p:tgtEl>
                                          <p:spTgt spid="14"/>
                                        </p:tgtEl>
                                        <p:attrNameLst>
                                          <p:attrName>ppt_y</p:attrName>
                                        </p:attrNameLst>
                                      </p:cBhvr>
                                      <p:tavLst>
                                        <p:tav tm="0">
                                          <p:val>
                                            <p:strVal val="ppt_y"/>
                                          </p:val>
                                        </p:tav>
                                        <p:tav tm="100000">
                                          <p:val>
                                            <p:strVal val="1+ppt_h/2"/>
                                          </p:val>
                                        </p:tav>
                                      </p:tavLst>
                                    </p:anim>
                                    <p:set>
                                      <p:cBhvr>
                                        <p:cTn id="488" dur="1" fill="hold">
                                          <p:stCondLst>
                                            <p:cond delay="2999"/>
                                          </p:stCondLst>
                                        </p:cTn>
                                        <p:tgtEl>
                                          <p:spTgt spid="14"/>
                                        </p:tgtEl>
                                        <p:attrNameLst>
                                          <p:attrName>style.visibility</p:attrName>
                                        </p:attrNameLst>
                                      </p:cBhvr>
                                      <p:to>
                                        <p:strVal val="hidden"/>
                                      </p:to>
                                    </p:set>
                                  </p:childTnLst>
                                </p:cTn>
                              </p:par>
                              <p:par>
                                <p:cTn id="489" presetID="2" presetClass="exit" presetSubtype="6" fill="hold" grpId="2" nodeType="withEffect">
                                  <p:stCondLst>
                                    <p:cond delay="0"/>
                                  </p:stCondLst>
                                  <p:childTnLst>
                                    <p:anim calcmode="lin" valueType="num">
                                      <p:cBhvr additive="base">
                                        <p:cTn id="490" dur="3000"/>
                                        <p:tgtEl>
                                          <p:spTgt spid="15"/>
                                        </p:tgtEl>
                                        <p:attrNameLst>
                                          <p:attrName>ppt_x</p:attrName>
                                        </p:attrNameLst>
                                      </p:cBhvr>
                                      <p:tavLst>
                                        <p:tav tm="0">
                                          <p:val>
                                            <p:strVal val="ppt_x"/>
                                          </p:val>
                                        </p:tav>
                                        <p:tav tm="100000">
                                          <p:val>
                                            <p:strVal val="1+ppt_w/2"/>
                                          </p:val>
                                        </p:tav>
                                      </p:tavLst>
                                    </p:anim>
                                    <p:anim calcmode="lin" valueType="num">
                                      <p:cBhvr additive="base">
                                        <p:cTn id="491" dur="3000"/>
                                        <p:tgtEl>
                                          <p:spTgt spid="15"/>
                                        </p:tgtEl>
                                        <p:attrNameLst>
                                          <p:attrName>ppt_y</p:attrName>
                                        </p:attrNameLst>
                                      </p:cBhvr>
                                      <p:tavLst>
                                        <p:tav tm="0">
                                          <p:val>
                                            <p:strVal val="ppt_y"/>
                                          </p:val>
                                        </p:tav>
                                        <p:tav tm="100000">
                                          <p:val>
                                            <p:strVal val="1+ppt_h/2"/>
                                          </p:val>
                                        </p:tav>
                                      </p:tavLst>
                                    </p:anim>
                                    <p:set>
                                      <p:cBhvr>
                                        <p:cTn id="492" dur="1" fill="hold">
                                          <p:stCondLst>
                                            <p:cond delay="2999"/>
                                          </p:stCondLst>
                                        </p:cTn>
                                        <p:tgtEl>
                                          <p:spTgt spid="15"/>
                                        </p:tgtEl>
                                        <p:attrNameLst>
                                          <p:attrName>style.visibility</p:attrName>
                                        </p:attrNameLst>
                                      </p:cBhvr>
                                      <p:to>
                                        <p:strVal val="hidden"/>
                                      </p:to>
                                    </p:set>
                                  </p:childTnLst>
                                </p:cTn>
                              </p:par>
                              <p:par>
                                <p:cTn id="493" presetID="2" presetClass="exit" presetSubtype="6" fill="hold" grpId="2" nodeType="withEffect">
                                  <p:stCondLst>
                                    <p:cond delay="0"/>
                                  </p:stCondLst>
                                  <p:childTnLst>
                                    <p:anim calcmode="lin" valueType="num">
                                      <p:cBhvr additive="base">
                                        <p:cTn id="494" dur="3000"/>
                                        <p:tgtEl>
                                          <p:spTgt spid="17"/>
                                        </p:tgtEl>
                                        <p:attrNameLst>
                                          <p:attrName>ppt_x</p:attrName>
                                        </p:attrNameLst>
                                      </p:cBhvr>
                                      <p:tavLst>
                                        <p:tav tm="0">
                                          <p:val>
                                            <p:strVal val="ppt_x"/>
                                          </p:val>
                                        </p:tav>
                                        <p:tav tm="100000">
                                          <p:val>
                                            <p:strVal val="1+ppt_w/2"/>
                                          </p:val>
                                        </p:tav>
                                      </p:tavLst>
                                    </p:anim>
                                    <p:anim calcmode="lin" valueType="num">
                                      <p:cBhvr additive="base">
                                        <p:cTn id="495" dur="3000"/>
                                        <p:tgtEl>
                                          <p:spTgt spid="17"/>
                                        </p:tgtEl>
                                        <p:attrNameLst>
                                          <p:attrName>ppt_y</p:attrName>
                                        </p:attrNameLst>
                                      </p:cBhvr>
                                      <p:tavLst>
                                        <p:tav tm="0">
                                          <p:val>
                                            <p:strVal val="ppt_y"/>
                                          </p:val>
                                        </p:tav>
                                        <p:tav tm="100000">
                                          <p:val>
                                            <p:strVal val="1+ppt_h/2"/>
                                          </p:val>
                                        </p:tav>
                                      </p:tavLst>
                                    </p:anim>
                                    <p:set>
                                      <p:cBhvr>
                                        <p:cTn id="496" dur="1" fill="hold">
                                          <p:stCondLst>
                                            <p:cond delay="2999"/>
                                          </p:stCondLst>
                                        </p:cTn>
                                        <p:tgtEl>
                                          <p:spTgt spid="17"/>
                                        </p:tgtEl>
                                        <p:attrNameLst>
                                          <p:attrName>style.visibility</p:attrName>
                                        </p:attrNameLst>
                                      </p:cBhvr>
                                      <p:to>
                                        <p:strVal val="hidden"/>
                                      </p:to>
                                    </p:set>
                                  </p:childTnLst>
                                </p:cTn>
                              </p:par>
                              <p:par>
                                <p:cTn id="497" presetID="2" presetClass="exit" presetSubtype="6" fill="hold" grpId="2" nodeType="withEffect">
                                  <p:stCondLst>
                                    <p:cond delay="0"/>
                                  </p:stCondLst>
                                  <p:childTnLst>
                                    <p:anim calcmode="lin" valueType="num">
                                      <p:cBhvr additive="base">
                                        <p:cTn id="498" dur="3000"/>
                                        <p:tgtEl>
                                          <p:spTgt spid="18"/>
                                        </p:tgtEl>
                                        <p:attrNameLst>
                                          <p:attrName>ppt_x</p:attrName>
                                        </p:attrNameLst>
                                      </p:cBhvr>
                                      <p:tavLst>
                                        <p:tav tm="0">
                                          <p:val>
                                            <p:strVal val="ppt_x"/>
                                          </p:val>
                                        </p:tav>
                                        <p:tav tm="100000">
                                          <p:val>
                                            <p:strVal val="1+ppt_w/2"/>
                                          </p:val>
                                        </p:tav>
                                      </p:tavLst>
                                    </p:anim>
                                    <p:anim calcmode="lin" valueType="num">
                                      <p:cBhvr additive="base">
                                        <p:cTn id="499" dur="3000"/>
                                        <p:tgtEl>
                                          <p:spTgt spid="18"/>
                                        </p:tgtEl>
                                        <p:attrNameLst>
                                          <p:attrName>ppt_y</p:attrName>
                                        </p:attrNameLst>
                                      </p:cBhvr>
                                      <p:tavLst>
                                        <p:tav tm="0">
                                          <p:val>
                                            <p:strVal val="ppt_y"/>
                                          </p:val>
                                        </p:tav>
                                        <p:tav tm="100000">
                                          <p:val>
                                            <p:strVal val="1+ppt_h/2"/>
                                          </p:val>
                                        </p:tav>
                                      </p:tavLst>
                                    </p:anim>
                                    <p:set>
                                      <p:cBhvr>
                                        <p:cTn id="500" dur="1" fill="hold">
                                          <p:stCondLst>
                                            <p:cond delay="2999"/>
                                          </p:stCondLst>
                                        </p:cTn>
                                        <p:tgtEl>
                                          <p:spTgt spid="18"/>
                                        </p:tgtEl>
                                        <p:attrNameLst>
                                          <p:attrName>style.visibility</p:attrName>
                                        </p:attrNameLst>
                                      </p:cBhvr>
                                      <p:to>
                                        <p:strVal val="hidden"/>
                                      </p:to>
                                    </p:set>
                                  </p:childTnLst>
                                </p:cTn>
                              </p:par>
                              <p:par>
                                <p:cTn id="501" presetID="2" presetClass="exit" presetSubtype="6" fill="hold" grpId="2" nodeType="withEffect">
                                  <p:stCondLst>
                                    <p:cond delay="0"/>
                                  </p:stCondLst>
                                  <p:childTnLst>
                                    <p:anim calcmode="lin" valueType="num">
                                      <p:cBhvr additive="base">
                                        <p:cTn id="502" dur="3000"/>
                                        <p:tgtEl>
                                          <p:spTgt spid="19"/>
                                        </p:tgtEl>
                                        <p:attrNameLst>
                                          <p:attrName>ppt_x</p:attrName>
                                        </p:attrNameLst>
                                      </p:cBhvr>
                                      <p:tavLst>
                                        <p:tav tm="0">
                                          <p:val>
                                            <p:strVal val="ppt_x"/>
                                          </p:val>
                                        </p:tav>
                                        <p:tav tm="100000">
                                          <p:val>
                                            <p:strVal val="1+ppt_w/2"/>
                                          </p:val>
                                        </p:tav>
                                      </p:tavLst>
                                    </p:anim>
                                    <p:anim calcmode="lin" valueType="num">
                                      <p:cBhvr additive="base">
                                        <p:cTn id="503" dur="3000"/>
                                        <p:tgtEl>
                                          <p:spTgt spid="19"/>
                                        </p:tgtEl>
                                        <p:attrNameLst>
                                          <p:attrName>ppt_y</p:attrName>
                                        </p:attrNameLst>
                                      </p:cBhvr>
                                      <p:tavLst>
                                        <p:tav tm="0">
                                          <p:val>
                                            <p:strVal val="ppt_y"/>
                                          </p:val>
                                        </p:tav>
                                        <p:tav tm="100000">
                                          <p:val>
                                            <p:strVal val="1+ppt_h/2"/>
                                          </p:val>
                                        </p:tav>
                                      </p:tavLst>
                                    </p:anim>
                                    <p:set>
                                      <p:cBhvr>
                                        <p:cTn id="504" dur="1" fill="hold">
                                          <p:stCondLst>
                                            <p:cond delay="2999"/>
                                          </p:stCondLst>
                                        </p:cTn>
                                        <p:tgtEl>
                                          <p:spTgt spid="19"/>
                                        </p:tgtEl>
                                        <p:attrNameLst>
                                          <p:attrName>style.visibility</p:attrName>
                                        </p:attrNameLst>
                                      </p:cBhvr>
                                      <p:to>
                                        <p:strVal val="hidden"/>
                                      </p:to>
                                    </p:set>
                                  </p:childTnLst>
                                </p:cTn>
                              </p:par>
                              <p:par>
                                <p:cTn id="505" presetID="2" presetClass="exit" presetSubtype="6" fill="hold" grpId="2" nodeType="withEffect">
                                  <p:stCondLst>
                                    <p:cond delay="0"/>
                                  </p:stCondLst>
                                  <p:childTnLst>
                                    <p:anim calcmode="lin" valueType="num">
                                      <p:cBhvr additive="base">
                                        <p:cTn id="506" dur="3000"/>
                                        <p:tgtEl>
                                          <p:spTgt spid="20"/>
                                        </p:tgtEl>
                                        <p:attrNameLst>
                                          <p:attrName>ppt_x</p:attrName>
                                        </p:attrNameLst>
                                      </p:cBhvr>
                                      <p:tavLst>
                                        <p:tav tm="0">
                                          <p:val>
                                            <p:strVal val="ppt_x"/>
                                          </p:val>
                                        </p:tav>
                                        <p:tav tm="100000">
                                          <p:val>
                                            <p:strVal val="1+ppt_w/2"/>
                                          </p:val>
                                        </p:tav>
                                      </p:tavLst>
                                    </p:anim>
                                    <p:anim calcmode="lin" valueType="num">
                                      <p:cBhvr additive="base">
                                        <p:cTn id="507" dur="3000"/>
                                        <p:tgtEl>
                                          <p:spTgt spid="20"/>
                                        </p:tgtEl>
                                        <p:attrNameLst>
                                          <p:attrName>ppt_y</p:attrName>
                                        </p:attrNameLst>
                                      </p:cBhvr>
                                      <p:tavLst>
                                        <p:tav tm="0">
                                          <p:val>
                                            <p:strVal val="ppt_y"/>
                                          </p:val>
                                        </p:tav>
                                        <p:tav tm="100000">
                                          <p:val>
                                            <p:strVal val="1+ppt_h/2"/>
                                          </p:val>
                                        </p:tav>
                                      </p:tavLst>
                                    </p:anim>
                                    <p:set>
                                      <p:cBhvr>
                                        <p:cTn id="508" dur="1" fill="hold">
                                          <p:stCondLst>
                                            <p:cond delay="2999"/>
                                          </p:stCondLst>
                                        </p:cTn>
                                        <p:tgtEl>
                                          <p:spTgt spid="20"/>
                                        </p:tgtEl>
                                        <p:attrNameLst>
                                          <p:attrName>style.visibility</p:attrName>
                                        </p:attrNameLst>
                                      </p:cBhvr>
                                      <p:to>
                                        <p:strVal val="hidden"/>
                                      </p:to>
                                    </p:set>
                                  </p:childTnLst>
                                </p:cTn>
                              </p:par>
                              <p:par>
                                <p:cTn id="509" presetID="2" presetClass="exit" presetSubtype="6" fill="hold" grpId="2" nodeType="withEffect">
                                  <p:stCondLst>
                                    <p:cond delay="0"/>
                                  </p:stCondLst>
                                  <p:childTnLst>
                                    <p:anim calcmode="lin" valueType="num">
                                      <p:cBhvr additive="base">
                                        <p:cTn id="510" dur="3000"/>
                                        <p:tgtEl>
                                          <p:spTgt spid="21"/>
                                        </p:tgtEl>
                                        <p:attrNameLst>
                                          <p:attrName>ppt_x</p:attrName>
                                        </p:attrNameLst>
                                      </p:cBhvr>
                                      <p:tavLst>
                                        <p:tav tm="0">
                                          <p:val>
                                            <p:strVal val="ppt_x"/>
                                          </p:val>
                                        </p:tav>
                                        <p:tav tm="100000">
                                          <p:val>
                                            <p:strVal val="1+ppt_w/2"/>
                                          </p:val>
                                        </p:tav>
                                      </p:tavLst>
                                    </p:anim>
                                    <p:anim calcmode="lin" valueType="num">
                                      <p:cBhvr additive="base">
                                        <p:cTn id="511" dur="3000"/>
                                        <p:tgtEl>
                                          <p:spTgt spid="21"/>
                                        </p:tgtEl>
                                        <p:attrNameLst>
                                          <p:attrName>ppt_y</p:attrName>
                                        </p:attrNameLst>
                                      </p:cBhvr>
                                      <p:tavLst>
                                        <p:tav tm="0">
                                          <p:val>
                                            <p:strVal val="ppt_y"/>
                                          </p:val>
                                        </p:tav>
                                        <p:tav tm="100000">
                                          <p:val>
                                            <p:strVal val="1+ppt_h/2"/>
                                          </p:val>
                                        </p:tav>
                                      </p:tavLst>
                                    </p:anim>
                                    <p:set>
                                      <p:cBhvr>
                                        <p:cTn id="512" dur="1" fill="hold">
                                          <p:stCondLst>
                                            <p:cond delay="2999"/>
                                          </p:stCondLst>
                                        </p:cTn>
                                        <p:tgtEl>
                                          <p:spTgt spid="21"/>
                                        </p:tgtEl>
                                        <p:attrNameLst>
                                          <p:attrName>style.visibility</p:attrName>
                                        </p:attrNameLst>
                                      </p:cBhvr>
                                      <p:to>
                                        <p:strVal val="hidden"/>
                                      </p:to>
                                    </p:set>
                                  </p:childTnLst>
                                </p:cTn>
                              </p:par>
                              <p:par>
                                <p:cTn id="513" presetID="2" presetClass="exit" presetSubtype="6" fill="hold" grpId="2" nodeType="withEffect">
                                  <p:stCondLst>
                                    <p:cond delay="0"/>
                                  </p:stCondLst>
                                  <p:childTnLst>
                                    <p:anim calcmode="lin" valueType="num">
                                      <p:cBhvr additive="base">
                                        <p:cTn id="514" dur="3000"/>
                                        <p:tgtEl>
                                          <p:spTgt spid="22"/>
                                        </p:tgtEl>
                                        <p:attrNameLst>
                                          <p:attrName>ppt_x</p:attrName>
                                        </p:attrNameLst>
                                      </p:cBhvr>
                                      <p:tavLst>
                                        <p:tav tm="0">
                                          <p:val>
                                            <p:strVal val="ppt_x"/>
                                          </p:val>
                                        </p:tav>
                                        <p:tav tm="100000">
                                          <p:val>
                                            <p:strVal val="1+ppt_w/2"/>
                                          </p:val>
                                        </p:tav>
                                      </p:tavLst>
                                    </p:anim>
                                    <p:anim calcmode="lin" valueType="num">
                                      <p:cBhvr additive="base">
                                        <p:cTn id="515" dur="3000"/>
                                        <p:tgtEl>
                                          <p:spTgt spid="22"/>
                                        </p:tgtEl>
                                        <p:attrNameLst>
                                          <p:attrName>ppt_y</p:attrName>
                                        </p:attrNameLst>
                                      </p:cBhvr>
                                      <p:tavLst>
                                        <p:tav tm="0">
                                          <p:val>
                                            <p:strVal val="ppt_y"/>
                                          </p:val>
                                        </p:tav>
                                        <p:tav tm="100000">
                                          <p:val>
                                            <p:strVal val="1+ppt_h/2"/>
                                          </p:val>
                                        </p:tav>
                                      </p:tavLst>
                                    </p:anim>
                                    <p:set>
                                      <p:cBhvr>
                                        <p:cTn id="516" dur="1" fill="hold">
                                          <p:stCondLst>
                                            <p:cond delay="2999"/>
                                          </p:stCondLst>
                                        </p:cTn>
                                        <p:tgtEl>
                                          <p:spTgt spid="22"/>
                                        </p:tgtEl>
                                        <p:attrNameLst>
                                          <p:attrName>style.visibility</p:attrName>
                                        </p:attrNameLst>
                                      </p:cBhvr>
                                      <p:to>
                                        <p:strVal val="hidden"/>
                                      </p:to>
                                    </p:set>
                                  </p:childTnLst>
                                </p:cTn>
                              </p:par>
                              <p:par>
                                <p:cTn id="517" presetID="2" presetClass="exit" presetSubtype="9" fill="hold" grpId="2" nodeType="withEffect">
                                  <p:stCondLst>
                                    <p:cond delay="0"/>
                                  </p:stCondLst>
                                  <p:childTnLst>
                                    <p:anim calcmode="lin" valueType="num">
                                      <p:cBhvr additive="base">
                                        <p:cTn id="518" dur="3000"/>
                                        <p:tgtEl>
                                          <p:spTgt spid="16"/>
                                        </p:tgtEl>
                                        <p:attrNameLst>
                                          <p:attrName>ppt_x</p:attrName>
                                        </p:attrNameLst>
                                      </p:cBhvr>
                                      <p:tavLst>
                                        <p:tav tm="0">
                                          <p:val>
                                            <p:strVal val="ppt_x"/>
                                          </p:val>
                                        </p:tav>
                                        <p:tav tm="100000">
                                          <p:val>
                                            <p:strVal val="0-ppt_w/2"/>
                                          </p:val>
                                        </p:tav>
                                      </p:tavLst>
                                    </p:anim>
                                    <p:anim calcmode="lin" valueType="num">
                                      <p:cBhvr additive="base">
                                        <p:cTn id="519" dur="3000"/>
                                        <p:tgtEl>
                                          <p:spTgt spid="16"/>
                                        </p:tgtEl>
                                        <p:attrNameLst>
                                          <p:attrName>ppt_y</p:attrName>
                                        </p:attrNameLst>
                                      </p:cBhvr>
                                      <p:tavLst>
                                        <p:tav tm="0">
                                          <p:val>
                                            <p:strVal val="ppt_y"/>
                                          </p:val>
                                        </p:tav>
                                        <p:tav tm="100000">
                                          <p:val>
                                            <p:strVal val="0-ppt_h/2"/>
                                          </p:val>
                                        </p:tav>
                                      </p:tavLst>
                                    </p:anim>
                                    <p:set>
                                      <p:cBhvr>
                                        <p:cTn id="520" dur="1" fill="hold">
                                          <p:stCondLst>
                                            <p:cond delay="2999"/>
                                          </p:stCondLst>
                                        </p:cTn>
                                        <p:tgtEl>
                                          <p:spTgt spid="16"/>
                                        </p:tgtEl>
                                        <p:attrNameLst>
                                          <p:attrName>style.visibility</p:attrName>
                                        </p:attrNameLst>
                                      </p:cBhvr>
                                      <p:to>
                                        <p:strVal val="hidden"/>
                                      </p:to>
                                    </p:set>
                                  </p:childTnLst>
                                </p:cTn>
                              </p:par>
                              <p:par>
                                <p:cTn id="521" presetID="2" presetClass="exit" presetSubtype="9" fill="hold" grpId="2" nodeType="withEffect">
                                  <p:stCondLst>
                                    <p:cond delay="0"/>
                                  </p:stCondLst>
                                  <p:childTnLst>
                                    <p:anim calcmode="lin" valueType="num">
                                      <p:cBhvr additive="base">
                                        <p:cTn id="522" dur="3000"/>
                                        <p:tgtEl>
                                          <p:spTgt spid="42"/>
                                        </p:tgtEl>
                                        <p:attrNameLst>
                                          <p:attrName>ppt_x</p:attrName>
                                        </p:attrNameLst>
                                      </p:cBhvr>
                                      <p:tavLst>
                                        <p:tav tm="0">
                                          <p:val>
                                            <p:strVal val="ppt_x"/>
                                          </p:val>
                                        </p:tav>
                                        <p:tav tm="100000">
                                          <p:val>
                                            <p:strVal val="0-ppt_w/2"/>
                                          </p:val>
                                        </p:tav>
                                      </p:tavLst>
                                    </p:anim>
                                    <p:anim calcmode="lin" valueType="num">
                                      <p:cBhvr additive="base">
                                        <p:cTn id="523" dur="3000"/>
                                        <p:tgtEl>
                                          <p:spTgt spid="42"/>
                                        </p:tgtEl>
                                        <p:attrNameLst>
                                          <p:attrName>ppt_y</p:attrName>
                                        </p:attrNameLst>
                                      </p:cBhvr>
                                      <p:tavLst>
                                        <p:tav tm="0">
                                          <p:val>
                                            <p:strVal val="ppt_y"/>
                                          </p:val>
                                        </p:tav>
                                        <p:tav tm="100000">
                                          <p:val>
                                            <p:strVal val="0-ppt_h/2"/>
                                          </p:val>
                                        </p:tav>
                                      </p:tavLst>
                                    </p:anim>
                                    <p:set>
                                      <p:cBhvr>
                                        <p:cTn id="524" dur="1" fill="hold">
                                          <p:stCondLst>
                                            <p:cond delay="2999"/>
                                          </p:stCondLst>
                                        </p:cTn>
                                        <p:tgtEl>
                                          <p:spTgt spid="42"/>
                                        </p:tgtEl>
                                        <p:attrNameLst>
                                          <p:attrName>style.visibility</p:attrName>
                                        </p:attrNameLst>
                                      </p:cBhvr>
                                      <p:to>
                                        <p:strVal val="hidden"/>
                                      </p:to>
                                    </p:set>
                                  </p:childTnLst>
                                </p:cTn>
                              </p:par>
                              <p:par>
                                <p:cTn id="525" presetID="2" presetClass="exit" presetSubtype="9" fill="hold" grpId="2" nodeType="withEffect">
                                  <p:stCondLst>
                                    <p:cond delay="0"/>
                                  </p:stCondLst>
                                  <p:childTnLst>
                                    <p:anim calcmode="lin" valueType="num">
                                      <p:cBhvr additive="base">
                                        <p:cTn id="526" dur="3000"/>
                                        <p:tgtEl>
                                          <p:spTgt spid="43"/>
                                        </p:tgtEl>
                                        <p:attrNameLst>
                                          <p:attrName>ppt_x</p:attrName>
                                        </p:attrNameLst>
                                      </p:cBhvr>
                                      <p:tavLst>
                                        <p:tav tm="0">
                                          <p:val>
                                            <p:strVal val="ppt_x"/>
                                          </p:val>
                                        </p:tav>
                                        <p:tav tm="100000">
                                          <p:val>
                                            <p:strVal val="0-ppt_w/2"/>
                                          </p:val>
                                        </p:tav>
                                      </p:tavLst>
                                    </p:anim>
                                    <p:anim calcmode="lin" valueType="num">
                                      <p:cBhvr additive="base">
                                        <p:cTn id="527" dur="3000"/>
                                        <p:tgtEl>
                                          <p:spTgt spid="43"/>
                                        </p:tgtEl>
                                        <p:attrNameLst>
                                          <p:attrName>ppt_y</p:attrName>
                                        </p:attrNameLst>
                                      </p:cBhvr>
                                      <p:tavLst>
                                        <p:tav tm="0">
                                          <p:val>
                                            <p:strVal val="ppt_y"/>
                                          </p:val>
                                        </p:tav>
                                        <p:tav tm="100000">
                                          <p:val>
                                            <p:strVal val="0-ppt_h/2"/>
                                          </p:val>
                                        </p:tav>
                                      </p:tavLst>
                                    </p:anim>
                                    <p:set>
                                      <p:cBhvr>
                                        <p:cTn id="528" dur="1" fill="hold">
                                          <p:stCondLst>
                                            <p:cond delay="2999"/>
                                          </p:stCondLst>
                                        </p:cTn>
                                        <p:tgtEl>
                                          <p:spTgt spid="43"/>
                                        </p:tgtEl>
                                        <p:attrNameLst>
                                          <p:attrName>style.visibility</p:attrName>
                                        </p:attrNameLst>
                                      </p:cBhvr>
                                      <p:to>
                                        <p:strVal val="hidden"/>
                                      </p:to>
                                    </p:set>
                                  </p:childTnLst>
                                </p:cTn>
                              </p:par>
                              <p:par>
                                <p:cTn id="529" presetID="2" presetClass="exit" presetSubtype="9" fill="hold" grpId="2" nodeType="withEffect">
                                  <p:stCondLst>
                                    <p:cond delay="0"/>
                                  </p:stCondLst>
                                  <p:childTnLst>
                                    <p:anim calcmode="lin" valueType="num">
                                      <p:cBhvr additive="base">
                                        <p:cTn id="530" dur="3000"/>
                                        <p:tgtEl>
                                          <p:spTgt spid="44"/>
                                        </p:tgtEl>
                                        <p:attrNameLst>
                                          <p:attrName>ppt_x</p:attrName>
                                        </p:attrNameLst>
                                      </p:cBhvr>
                                      <p:tavLst>
                                        <p:tav tm="0">
                                          <p:val>
                                            <p:strVal val="ppt_x"/>
                                          </p:val>
                                        </p:tav>
                                        <p:tav tm="100000">
                                          <p:val>
                                            <p:strVal val="0-ppt_w/2"/>
                                          </p:val>
                                        </p:tav>
                                      </p:tavLst>
                                    </p:anim>
                                    <p:anim calcmode="lin" valueType="num">
                                      <p:cBhvr additive="base">
                                        <p:cTn id="531" dur="3000"/>
                                        <p:tgtEl>
                                          <p:spTgt spid="44"/>
                                        </p:tgtEl>
                                        <p:attrNameLst>
                                          <p:attrName>ppt_y</p:attrName>
                                        </p:attrNameLst>
                                      </p:cBhvr>
                                      <p:tavLst>
                                        <p:tav tm="0">
                                          <p:val>
                                            <p:strVal val="ppt_y"/>
                                          </p:val>
                                        </p:tav>
                                        <p:tav tm="100000">
                                          <p:val>
                                            <p:strVal val="0-ppt_h/2"/>
                                          </p:val>
                                        </p:tav>
                                      </p:tavLst>
                                    </p:anim>
                                    <p:set>
                                      <p:cBhvr>
                                        <p:cTn id="532" dur="1" fill="hold">
                                          <p:stCondLst>
                                            <p:cond delay="2999"/>
                                          </p:stCondLst>
                                        </p:cTn>
                                        <p:tgtEl>
                                          <p:spTgt spid="44"/>
                                        </p:tgtEl>
                                        <p:attrNameLst>
                                          <p:attrName>style.visibility</p:attrName>
                                        </p:attrNameLst>
                                      </p:cBhvr>
                                      <p:to>
                                        <p:strVal val="hidden"/>
                                      </p:to>
                                    </p:set>
                                  </p:childTnLst>
                                </p:cTn>
                              </p:par>
                              <p:par>
                                <p:cTn id="533" presetID="2" presetClass="exit" presetSubtype="9" fill="hold" grpId="2" nodeType="withEffect">
                                  <p:stCondLst>
                                    <p:cond delay="0"/>
                                  </p:stCondLst>
                                  <p:childTnLst>
                                    <p:anim calcmode="lin" valueType="num">
                                      <p:cBhvr additive="base">
                                        <p:cTn id="534" dur="3000"/>
                                        <p:tgtEl>
                                          <p:spTgt spid="45"/>
                                        </p:tgtEl>
                                        <p:attrNameLst>
                                          <p:attrName>ppt_x</p:attrName>
                                        </p:attrNameLst>
                                      </p:cBhvr>
                                      <p:tavLst>
                                        <p:tav tm="0">
                                          <p:val>
                                            <p:strVal val="ppt_x"/>
                                          </p:val>
                                        </p:tav>
                                        <p:tav tm="100000">
                                          <p:val>
                                            <p:strVal val="0-ppt_w/2"/>
                                          </p:val>
                                        </p:tav>
                                      </p:tavLst>
                                    </p:anim>
                                    <p:anim calcmode="lin" valueType="num">
                                      <p:cBhvr additive="base">
                                        <p:cTn id="535" dur="3000"/>
                                        <p:tgtEl>
                                          <p:spTgt spid="45"/>
                                        </p:tgtEl>
                                        <p:attrNameLst>
                                          <p:attrName>ppt_y</p:attrName>
                                        </p:attrNameLst>
                                      </p:cBhvr>
                                      <p:tavLst>
                                        <p:tav tm="0">
                                          <p:val>
                                            <p:strVal val="ppt_y"/>
                                          </p:val>
                                        </p:tav>
                                        <p:tav tm="100000">
                                          <p:val>
                                            <p:strVal val="0-ppt_h/2"/>
                                          </p:val>
                                        </p:tav>
                                      </p:tavLst>
                                    </p:anim>
                                    <p:set>
                                      <p:cBhvr>
                                        <p:cTn id="536" dur="1" fill="hold">
                                          <p:stCondLst>
                                            <p:cond delay="2999"/>
                                          </p:stCondLst>
                                        </p:cTn>
                                        <p:tgtEl>
                                          <p:spTgt spid="45"/>
                                        </p:tgtEl>
                                        <p:attrNameLst>
                                          <p:attrName>style.visibility</p:attrName>
                                        </p:attrNameLst>
                                      </p:cBhvr>
                                      <p:to>
                                        <p:strVal val="hidden"/>
                                      </p:to>
                                    </p:set>
                                  </p:childTnLst>
                                </p:cTn>
                              </p:par>
                              <p:par>
                                <p:cTn id="537" presetID="2" presetClass="exit" presetSubtype="9" fill="hold" grpId="2" nodeType="withEffect">
                                  <p:stCondLst>
                                    <p:cond delay="0"/>
                                  </p:stCondLst>
                                  <p:childTnLst>
                                    <p:anim calcmode="lin" valueType="num">
                                      <p:cBhvr additive="base">
                                        <p:cTn id="538" dur="3000"/>
                                        <p:tgtEl>
                                          <p:spTgt spid="46"/>
                                        </p:tgtEl>
                                        <p:attrNameLst>
                                          <p:attrName>ppt_x</p:attrName>
                                        </p:attrNameLst>
                                      </p:cBhvr>
                                      <p:tavLst>
                                        <p:tav tm="0">
                                          <p:val>
                                            <p:strVal val="ppt_x"/>
                                          </p:val>
                                        </p:tav>
                                        <p:tav tm="100000">
                                          <p:val>
                                            <p:strVal val="0-ppt_w/2"/>
                                          </p:val>
                                        </p:tav>
                                      </p:tavLst>
                                    </p:anim>
                                    <p:anim calcmode="lin" valueType="num">
                                      <p:cBhvr additive="base">
                                        <p:cTn id="539" dur="3000"/>
                                        <p:tgtEl>
                                          <p:spTgt spid="46"/>
                                        </p:tgtEl>
                                        <p:attrNameLst>
                                          <p:attrName>ppt_y</p:attrName>
                                        </p:attrNameLst>
                                      </p:cBhvr>
                                      <p:tavLst>
                                        <p:tav tm="0">
                                          <p:val>
                                            <p:strVal val="ppt_y"/>
                                          </p:val>
                                        </p:tav>
                                        <p:tav tm="100000">
                                          <p:val>
                                            <p:strVal val="0-ppt_h/2"/>
                                          </p:val>
                                        </p:tav>
                                      </p:tavLst>
                                    </p:anim>
                                    <p:set>
                                      <p:cBhvr>
                                        <p:cTn id="540" dur="1" fill="hold">
                                          <p:stCondLst>
                                            <p:cond delay="2999"/>
                                          </p:stCondLst>
                                        </p:cTn>
                                        <p:tgtEl>
                                          <p:spTgt spid="46"/>
                                        </p:tgtEl>
                                        <p:attrNameLst>
                                          <p:attrName>style.visibility</p:attrName>
                                        </p:attrNameLst>
                                      </p:cBhvr>
                                      <p:to>
                                        <p:strVal val="hidden"/>
                                      </p:to>
                                    </p:set>
                                  </p:childTnLst>
                                </p:cTn>
                              </p:par>
                              <p:par>
                                <p:cTn id="541" presetID="2" presetClass="exit" presetSubtype="9" fill="hold" grpId="2" nodeType="withEffect">
                                  <p:stCondLst>
                                    <p:cond delay="0"/>
                                  </p:stCondLst>
                                  <p:childTnLst>
                                    <p:anim calcmode="lin" valueType="num">
                                      <p:cBhvr additive="base">
                                        <p:cTn id="542" dur="3000"/>
                                        <p:tgtEl>
                                          <p:spTgt spid="47"/>
                                        </p:tgtEl>
                                        <p:attrNameLst>
                                          <p:attrName>ppt_x</p:attrName>
                                        </p:attrNameLst>
                                      </p:cBhvr>
                                      <p:tavLst>
                                        <p:tav tm="0">
                                          <p:val>
                                            <p:strVal val="ppt_x"/>
                                          </p:val>
                                        </p:tav>
                                        <p:tav tm="100000">
                                          <p:val>
                                            <p:strVal val="0-ppt_w/2"/>
                                          </p:val>
                                        </p:tav>
                                      </p:tavLst>
                                    </p:anim>
                                    <p:anim calcmode="lin" valueType="num">
                                      <p:cBhvr additive="base">
                                        <p:cTn id="543" dur="3000"/>
                                        <p:tgtEl>
                                          <p:spTgt spid="47"/>
                                        </p:tgtEl>
                                        <p:attrNameLst>
                                          <p:attrName>ppt_y</p:attrName>
                                        </p:attrNameLst>
                                      </p:cBhvr>
                                      <p:tavLst>
                                        <p:tav tm="0">
                                          <p:val>
                                            <p:strVal val="ppt_y"/>
                                          </p:val>
                                        </p:tav>
                                        <p:tav tm="100000">
                                          <p:val>
                                            <p:strVal val="0-ppt_h/2"/>
                                          </p:val>
                                        </p:tav>
                                      </p:tavLst>
                                    </p:anim>
                                    <p:set>
                                      <p:cBhvr>
                                        <p:cTn id="544" dur="1" fill="hold">
                                          <p:stCondLst>
                                            <p:cond delay="2999"/>
                                          </p:stCondLst>
                                        </p:cTn>
                                        <p:tgtEl>
                                          <p:spTgt spid="47"/>
                                        </p:tgtEl>
                                        <p:attrNameLst>
                                          <p:attrName>style.visibility</p:attrName>
                                        </p:attrNameLst>
                                      </p:cBhvr>
                                      <p:to>
                                        <p:strVal val="hidden"/>
                                      </p:to>
                                    </p:set>
                                  </p:childTnLst>
                                </p:cTn>
                              </p:par>
                              <p:par>
                                <p:cTn id="545" presetID="2" presetClass="exit" presetSubtype="9" fill="hold" grpId="2" nodeType="withEffect">
                                  <p:stCondLst>
                                    <p:cond delay="0"/>
                                  </p:stCondLst>
                                  <p:childTnLst>
                                    <p:anim calcmode="lin" valueType="num">
                                      <p:cBhvr additive="base">
                                        <p:cTn id="546" dur="3000"/>
                                        <p:tgtEl>
                                          <p:spTgt spid="48"/>
                                        </p:tgtEl>
                                        <p:attrNameLst>
                                          <p:attrName>ppt_x</p:attrName>
                                        </p:attrNameLst>
                                      </p:cBhvr>
                                      <p:tavLst>
                                        <p:tav tm="0">
                                          <p:val>
                                            <p:strVal val="ppt_x"/>
                                          </p:val>
                                        </p:tav>
                                        <p:tav tm="100000">
                                          <p:val>
                                            <p:strVal val="0-ppt_w/2"/>
                                          </p:val>
                                        </p:tav>
                                      </p:tavLst>
                                    </p:anim>
                                    <p:anim calcmode="lin" valueType="num">
                                      <p:cBhvr additive="base">
                                        <p:cTn id="547" dur="3000"/>
                                        <p:tgtEl>
                                          <p:spTgt spid="48"/>
                                        </p:tgtEl>
                                        <p:attrNameLst>
                                          <p:attrName>ppt_y</p:attrName>
                                        </p:attrNameLst>
                                      </p:cBhvr>
                                      <p:tavLst>
                                        <p:tav tm="0">
                                          <p:val>
                                            <p:strVal val="ppt_y"/>
                                          </p:val>
                                        </p:tav>
                                        <p:tav tm="100000">
                                          <p:val>
                                            <p:strVal val="0-ppt_h/2"/>
                                          </p:val>
                                        </p:tav>
                                      </p:tavLst>
                                    </p:anim>
                                    <p:set>
                                      <p:cBhvr>
                                        <p:cTn id="548" dur="1" fill="hold">
                                          <p:stCondLst>
                                            <p:cond delay="2999"/>
                                          </p:stCondLst>
                                        </p:cTn>
                                        <p:tgtEl>
                                          <p:spTgt spid="48"/>
                                        </p:tgtEl>
                                        <p:attrNameLst>
                                          <p:attrName>style.visibility</p:attrName>
                                        </p:attrNameLst>
                                      </p:cBhvr>
                                      <p:to>
                                        <p:strVal val="hidden"/>
                                      </p:to>
                                    </p:set>
                                  </p:childTnLst>
                                </p:cTn>
                              </p:par>
                              <p:par>
                                <p:cTn id="549" presetID="2" presetClass="exit" presetSubtype="9" fill="hold" grpId="2" nodeType="withEffect">
                                  <p:stCondLst>
                                    <p:cond delay="0"/>
                                  </p:stCondLst>
                                  <p:childTnLst>
                                    <p:anim calcmode="lin" valueType="num">
                                      <p:cBhvr additive="base">
                                        <p:cTn id="550" dur="3000"/>
                                        <p:tgtEl>
                                          <p:spTgt spid="49"/>
                                        </p:tgtEl>
                                        <p:attrNameLst>
                                          <p:attrName>ppt_x</p:attrName>
                                        </p:attrNameLst>
                                      </p:cBhvr>
                                      <p:tavLst>
                                        <p:tav tm="0">
                                          <p:val>
                                            <p:strVal val="ppt_x"/>
                                          </p:val>
                                        </p:tav>
                                        <p:tav tm="100000">
                                          <p:val>
                                            <p:strVal val="0-ppt_w/2"/>
                                          </p:val>
                                        </p:tav>
                                      </p:tavLst>
                                    </p:anim>
                                    <p:anim calcmode="lin" valueType="num">
                                      <p:cBhvr additive="base">
                                        <p:cTn id="551" dur="3000"/>
                                        <p:tgtEl>
                                          <p:spTgt spid="49"/>
                                        </p:tgtEl>
                                        <p:attrNameLst>
                                          <p:attrName>ppt_y</p:attrName>
                                        </p:attrNameLst>
                                      </p:cBhvr>
                                      <p:tavLst>
                                        <p:tav tm="0">
                                          <p:val>
                                            <p:strVal val="ppt_y"/>
                                          </p:val>
                                        </p:tav>
                                        <p:tav tm="100000">
                                          <p:val>
                                            <p:strVal val="0-ppt_h/2"/>
                                          </p:val>
                                        </p:tav>
                                      </p:tavLst>
                                    </p:anim>
                                    <p:set>
                                      <p:cBhvr>
                                        <p:cTn id="552" dur="1" fill="hold">
                                          <p:stCondLst>
                                            <p:cond delay="2999"/>
                                          </p:stCondLst>
                                        </p:cTn>
                                        <p:tgtEl>
                                          <p:spTgt spid="49"/>
                                        </p:tgtEl>
                                        <p:attrNameLst>
                                          <p:attrName>style.visibility</p:attrName>
                                        </p:attrNameLst>
                                      </p:cBhvr>
                                      <p:to>
                                        <p:strVal val="hidden"/>
                                      </p:to>
                                    </p:set>
                                  </p:childTnLst>
                                </p:cTn>
                              </p:par>
                              <p:par>
                                <p:cTn id="553" presetID="2" presetClass="exit" presetSubtype="9" fill="hold" grpId="2" nodeType="withEffect">
                                  <p:stCondLst>
                                    <p:cond delay="0"/>
                                  </p:stCondLst>
                                  <p:childTnLst>
                                    <p:anim calcmode="lin" valueType="num">
                                      <p:cBhvr additive="base">
                                        <p:cTn id="554" dur="3000"/>
                                        <p:tgtEl>
                                          <p:spTgt spid="50"/>
                                        </p:tgtEl>
                                        <p:attrNameLst>
                                          <p:attrName>ppt_x</p:attrName>
                                        </p:attrNameLst>
                                      </p:cBhvr>
                                      <p:tavLst>
                                        <p:tav tm="0">
                                          <p:val>
                                            <p:strVal val="ppt_x"/>
                                          </p:val>
                                        </p:tav>
                                        <p:tav tm="100000">
                                          <p:val>
                                            <p:strVal val="0-ppt_w/2"/>
                                          </p:val>
                                        </p:tav>
                                      </p:tavLst>
                                    </p:anim>
                                    <p:anim calcmode="lin" valueType="num">
                                      <p:cBhvr additive="base">
                                        <p:cTn id="555" dur="3000"/>
                                        <p:tgtEl>
                                          <p:spTgt spid="50"/>
                                        </p:tgtEl>
                                        <p:attrNameLst>
                                          <p:attrName>ppt_y</p:attrName>
                                        </p:attrNameLst>
                                      </p:cBhvr>
                                      <p:tavLst>
                                        <p:tav tm="0">
                                          <p:val>
                                            <p:strVal val="ppt_y"/>
                                          </p:val>
                                        </p:tav>
                                        <p:tav tm="100000">
                                          <p:val>
                                            <p:strVal val="0-ppt_h/2"/>
                                          </p:val>
                                        </p:tav>
                                      </p:tavLst>
                                    </p:anim>
                                    <p:set>
                                      <p:cBhvr>
                                        <p:cTn id="556" dur="1" fill="hold">
                                          <p:stCondLst>
                                            <p:cond delay="2999"/>
                                          </p:stCondLst>
                                        </p:cTn>
                                        <p:tgtEl>
                                          <p:spTgt spid="50"/>
                                        </p:tgtEl>
                                        <p:attrNameLst>
                                          <p:attrName>style.visibility</p:attrName>
                                        </p:attrNameLst>
                                      </p:cBhvr>
                                      <p:to>
                                        <p:strVal val="hidden"/>
                                      </p:to>
                                    </p:set>
                                  </p:childTnLst>
                                </p:cTn>
                              </p:par>
                              <p:par>
                                <p:cTn id="557" presetID="2" presetClass="exit" presetSubtype="9" fill="hold" grpId="2" nodeType="withEffect">
                                  <p:stCondLst>
                                    <p:cond delay="0"/>
                                  </p:stCondLst>
                                  <p:childTnLst>
                                    <p:anim calcmode="lin" valueType="num">
                                      <p:cBhvr additive="base">
                                        <p:cTn id="558" dur="3000"/>
                                        <p:tgtEl>
                                          <p:spTgt spid="51"/>
                                        </p:tgtEl>
                                        <p:attrNameLst>
                                          <p:attrName>ppt_x</p:attrName>
                                        </p:attrNameLst>
                                      </p:cBhvr>
                                      <p:tavLst>
                                        <p:tav tm="0">
                                          <p:val>
                                            <p:strVal val="ppt_x"/>
                                          </p:val>
                                        </p:tav>
                                        <p:tav tm="100000">
                                          <p:val>
                                            <p:strVal val="0-ppt_w/2"/>
                                          </p:val>
                                        </p:tav>
                                      </p:tavLst>
                                    </p:anim>
                                    <p:anim calcmode="lin" valueType="num">
                                      <p:cBhvr additive="base">
                                        <p:cTn id="559" dur="3000"/>
                                        <p:tgtEl>
                                          <p:spTgt spid="51"/>
                                        </p:tgtEl>
                                        <p:attrNameLst>
                                          <p:attrName>ppt_y</p:attrName>
                                        </p:attrNameLst>
                                      </p:cBhvr>
                                      <p:tavLst>
                                        <p:tav tm="0">
                                          <p:val>
                                            <p:strVal val="ppt_y"/>
                                          </p:val>
                                        </p:tav>
                                        <p:tav tm="100000">
                                          <p:val>
                                            <p:strVal val="0-ppt_h/2"/>
                                          </p:val>
                                        </p:tav>
                                      </p:tavLst>
                                    </p:anim>
                                    <p:set>
                                      <p:cBhvr>
                                        <p:cTn id="560" dur="1" fill="hold">
                                          <p:stCondLst>
                                            <p:cond delay="2999"/>
                                          </p:stCondLst>
                                        </p:cTn>
                                        <p:tgtEl>
                                          <p:spTgt spid="51"/>
                                        </p:tgtEl>
                                        <p:attrNameLst>
                                          <p:attrName>style.visibility</p:attrName>
                                        </p:attrNameLst>
                                      </p:cBhvr>
                                      <p:to>
                                        <p:strVal val="hidden"/>
                                      </p:to>
                                    </p:set>
                                  </p:childTnLst>
                                </p:cTn>
                              </p:par>
                              <p:par>
                                <p:cTn id="561" presetID="2" presetClass="exit" presetSubtype="9" fill="hold" grpId="2" nodeType="withEffect">
                                  <p:stCondLst>
                                    <p:cond delay="0"/>
                                  </p:stCondLst>
                                  <p:childTnLst>
                                    <p:anim calcmode="lin" valueType="num">
                                      <p:cBhvr additive="base">
                                        <p:cTn id="562" dur="3000"/>
                                        <p:tgtEl>
                                          <p:spTgt spid="52"/>
                                        </p:tgtEl>
                                        <p:attrNameLst>
                                          <p:attrName>ppt_x</p:attrName>
                                        </p:attrNameLst>
                                      </p:cBhvr>
                                      <p:tavLst>
                                        <p:tav tm="0">
                                          <p:val>
                                            <p:strVal val="ppt_x"/>
                                          </p:val>
                                        </p:tav>
                                        <p:tav tm="100000">
                                          <p:val>
                                            <p:strVal val="0-ppt_w/2"/>
                                          </p:val>
                                        </p:tav>
                                      </p:tavLst>
                                    </p:anim>
                                    <p:anim calcmode="lin" valueType="num">
                                      <p:cBhvr additive="base">
                                        <p:cTn id="563" dur="3000"/>
                                        <p:tgtEl>
                                          <p:spTgt spid="52"/>
                                        </p:tgtEl>
                                        <p:attrNameLst>
                                          <p:attrName>ppt_y</p:attrName>
                                        </p:attrNameLst>
                                      </p:cBhvr>
                                      <p:tavLst>
                                        <p:tav tm="0">
                                          <p:val>
                                            <p:strVal val="ppt_y"/>
                                          </p:val>
                                        </p:tav>
                                        <p:tav tm="100000">
                                          <p:val>
                                            <p:strVal val="0-ppt_h/2"/>
                                          </p:val>
                                        </p:tav>
                                      </p:tavLst>
                                    </p:anim>
                                    <p:set>
                                      <p:cBhvr>
                                        <p:cTn id="564" dur="1" fill="hold">
                                          <p:stCondLst>
                                            <p:cond delay="2999"/>
                                          </p:stCondLst>
                                        </p:cTn>
                                        <p:tgtEl>
                                          <p:spTgt spid="52"/>
                                        </p:tgtEl>
                                        <p:attrNameLst>
                                          <p:attrName>style.visibility</p:attrName>
                                        </p:attrNameLst>
                                      </p:cBhvr>
                                      <p:to>
                                        <p:strVal val="hidden"/>
                                      </p:to>
                                    </p:set>
                                  </p:childTnLst>
                                </p:cTn>
                              </p:par>
                              <p:par>
                                <p:cTn id="565" presetID="2" presetClass="exit" presetSubtype="9" fill="hold" grpId="2" nodeType="withEffect">
                                  <p:stCondLst>
                                    <p:cond delay="0"/>
                                  </p:stCondLst>
                                  <p:childTnLst>
                                    <p:anim calcmode="lin" valueType="num">
                                      <p:cBhvr additive="base">
                                        <p:cTn id="566" dur="3000"/>
                                        <p:tgtEl>
                                          <p:spTgt spid="53"/>
                                        </p:tgtEl>
                                        <p:attrNameLst>
                                          <p:attrName>ppt_x</p:attrName>
                                        </p:attrNameLst>
                                      </p:cBhvr>
                                      <p:tavLst>
                                        <p:tav tm="0">
                                          <p:val>
                                            <p:strVal val="ppt_x"/>
                                          </p:val>
                                        </p:tav>
                                        <p:tav tm="100000">
                                          <p:val>
                                            <p:strVal val="0-ppt_w/2"/>
                                          </p:val>
                                        </p:tav>
                                      </p:tavLst>
                                    </p:anim>
                                    <p:anim calcmode="lin" valueType="num">
                                      <p:cBhvr additive="base">
                                        <p:cTn id="567" dur="3000"/>
                                        <p:tgtEl>
                                          <p:spTgt spid="53"/>
                                        </p:tgtEl>
                                        <p:attrNameLst>
                                          <p:attrName>ppt_y</p:attrName>
                                        </p:attrNameLst>
                                      </p:cBhvr>
                                      <p:tavLst>
                                        <p:tav tm="0">
                                          <p:val>
                                            <p:strVal val="ppt_y"/>
                                          </p:val>
                                        </p:tav>
                                        <p:tav tm="100000">
                                          <p:val>
                                            <p:strVal val="0-ppt_h/2"/>
                                          </p:val>
                                        </p:tav>
                                      </p:tavLst>
                                    </p:anim>
                                    <p:set>
                                      <p:cBhvr>
                                        <p:cTn id="568" dur="1" fill="hold">
                                          <p:stCondLst>
                                            <p:cond delay="2999"/>
                                          </p:stCondLst>
                                        </p:cTn>
                                        <p:tgtEl>
                                          <p:spTgt spid="53"/>
                                        </p:tgtEl>
                                        <p:attrNameLst>
                                          <p:attrName>style.visibility</p:attrName>
                                        </p:attrNameLst>
                                      </p:cBhvr>
                                      <p:to>
                                        <p:strVal val="hidden"/>
                                      </p:to>
                                    </p:set>
                                  </p:childTnLst>
                                </p:cTn>
                              </p:par>
                              <p:par>
                                <p:cTn id="569" presetID="2" presetClass="exit" presetSubtype="9" fill="hold" grpId="2" nodeType="withEffect">
                                  <p:stCondLst>
                                    <p:cond delay="0"/>
                                  </p:stCondLst>
                                  <p:childTnLst>
                                    <p:anim calcmode="lin" valueType="num">
                                      <p:cBhvr additive="base">
                                        <p:cTn id="570" dur="3000"/>
                                        <p:tgtEl>
                                          <p:spTgt spid="54"/>
                                        </p:tgtEl>
                                        <p:attrNameLst>
                                          <p:attrName>ppt_x</p:attrName>
                                        </p:attrNameLst>
                                      </p:cBhvr>
                                      <p:tavLst>
                                        <p:tav tm="0">
                                          <p:val>
                                            <p:strVal val="ppt_x"/>
                                          </p:val>
                                        </p:tav>
                                        <p:tav tm="100000">
                                          <p:val>
                                            <p:strVal val="0-ppt_w/2"/>
                                          </p:val>
                                        </p:tav>
                                      </p:tavLst>
                                    </p:anim>
                                    <p:anim calcmode="lin" valueType="num">
                                      <p:cBhvr additive="base">
                                        <p:cTn id="571" dur="3000"/>
                                        <p:tgtEl>
                                          <p:spTgt spid="54"/>
                                        </p:tgtEl>
                                        <p:attrNameLst>
                                          <p:attrName>ppt_y</p:attrName>
                                        </p:attrNameLst>
                                      </p:cBhvr>
                                      <p:tavLst>
                                        <p:tav tm="0">
                                          <p:val>
                                            <p:strVal val="ppt_y"/>
                                          </p:val>
                                        </p:tav>
                                        <p:tav tm="100000">
                                          <p:val>
                                            <p:strVal val="0-ppt_h/2"/>
                                          </p:val>
                                        </p:tav>
                                      </p:tavLst>
                                    </p:anim>
                                    <p:set>
                                      <p:cBhvr>
                                        <p:cTn id="572" dur="1" fill="hold">
                                          <p:stCondLst>
                                            <p:cond delay="2999"/>
                                          </p:stCondLst>
                                        </p:cTn>
                                        <p:tgtEl>
                                          <p:spTgt spid="54"/>
                                        </p:tgtEl>
                                        <p:attrNameLst>
                                          <p:attrName>style.visibility</p:attrName>
                                        </p:attrNameLst>
                                      </p:cBhvr>
                                      <p:to>
                                        <p:strVal val="hidden"/>
                                      </p:to>
                                    </p:set>
                                  </p:childTnLst>
                                </p:cTn>
                              </p:par>
                              <p:par>
                                <p:cTn id="573" presetID="2" presetClass="exit" presetSubtype="9" fill="hold" grpId="2" nodeType="withEffect">
                                  <p:stCondLst>
                                    <p:cond delay="0"/>
                                  </p:stCondLst>
                                  <p:childTnLst>
                                    <p:anim calcmode="lin" valueType="num">
                                      <p:cBhvr additive="base">
                                        <p:cTn id="574" dur="3000"/>
                                        <p:tgtEl>
                                          <p:spTgt spid="55"/>
                                        </p:tgtEl>
                                        <p:attrNameLst>
                                          <p:attrName>ppt_x</p:attrName>
                                        </p:attrNameLst>
                                      </p:cBhvr>
                                      <p:tavLst>
                                        <p:tav tm="0">
                                          <p:val>
                                            <p:strVal val="ppt_x"/>
                                          </p:val>
                                        </p:tav>
                                        <p:tav tm="100000">
                                          <p:val>
                                            <p:strVal val="0-ppt_w/2"/>
                                          </p:val>
                                        </p:tav>
                                      </p:tavLst>
                                    </p:anim>
                                    <p:anim calcmode="lin" valueType="num">
                                      <p:cBhvr additive="base">
                                        <p:cTn id="575" dur="3000"/>
                                        <p:tgtEl>
                                          <p:spTgt spid="55"/>
                                        </p:tgtEl>
                                        <p:attrNameLst>
                                          <p:attrName>ppt_y</p:attrName>
                                        </p:attrNameLst>
                                      </p:cBhvr>
                                      <p:tavLst>
                                        <p:tav tm="0">
                                          <p:val>
                                            <p:strVal val="ppt_y"/>
                                          </p:val>
                                        </p:tav>
                                        <p:tav tm="100000">
                                          <p:val>
                                            <p:strVal val="0-ppt_h/2"/>
                                          </p:val>
                                        </p:tav>
                                      </p:tavLst>
                                    </p:anim>
                                    <p:set>
                                      <p:cBhvr>
                                        <p:cTn id="576" dur="1" fill="hold">
                                          <p:stCondLst>
                                            <p:cond delay="2999"/>
                                          </p:stCondLst>
                                        </p:cTn>
                                        <p:tgtEl>
                                          <p:spTgt spid="55"/>
                                        </p:tgtEl>
                                        <p:attrNameLst>
                                          <p:attrName>style.visibility</p:attrName>
                                        </p:attrNameLst>
                                      </p:cBhvr>
                                      <p:to>
                                        <p:strVal val="hidden"/>
                                      </p:to>
                                    </p:set>
                                  </p:childTnLst>
                                </p:cTn>
                              </p:par>
                              <p:par>
                                <p:cTn id="577" presetID="2" presetClass="exit" presetSubtype="12" fill="hold" grpId="2" nodeType="withEffect">
                                  <p:stCondLst>
                                    <p:cond delay="0"/>
                                  </p:stCondLst>
                                  <p:childTnLst>
                                    <p:anim calcmode="lin" valueType="num">
                                      <p:cBhvr additive="base">
                                        <p:cTn id="578" dur="3000"/>
                                        <p:tgtEl>
                                          <p:spTgt spid="6"/>
                                        </p:tgtEl>
                                        <p:attrNameLst>
                                          <p:attrName>ppt_x</p:attrName>
                                        </p:attrNameLst>
                                      </p:cBhvr>
                                      <p:tavLst>
                                        <p:tav tm="0">
                                          <p:val>
                                            <p:strVal val="ppt_x"/>
                                          </p:val>
                                        </p:tav>
                                        <p:tav tm="100000">
                                          <p:val>
                                            <p:strVal val="0-ppt_w/2"/>
                                          </p:val>
                                        </p:tav>
                                      </p:tavLst>
                                    </p:anim>
                                    <p:anim calcmode="lin" valueType="num">
                                      <p:cBhvr additive="base">
                                        <p:cTn id="579" dur="3000"/>
                                        <p:tgtEl>
                                          <p:spTgt spid="6"/>
                                        </p:tgtEl>
                                        <p:attrNameLst>
                                          <p:attrName>ppt_y</p:attrName>
                                        </p:attrNameLst>
                                      </p:cBhvr>
                                      <p:tavLst>
                                        <p:tav tm="0">
                                          <p:val>
                                            <p:strVal val="ppt_y"/>
                                          </p:val>
                                        </p:tav>
                                        <p:tav tm="100000">
                                          <p:val>
                                            <p:strVal val="1+ppt_h/2"/>
                                          </p:val>
                                        </p:tav>
                                      </p:tavLst>
                                    </p:anim>
                                    <p:set>
                                      <p:cBhvr>
                                        <p:cTn id="580" dur="1" fill="hold">
                                          <p:stCondLst>
                                            <p:cond delay="2999"/>
                                          </p:stCondLst>
                                        </p:cTn>
                                        <p:tgtEl>
                                          <p:spTgt spid="6"/>
                                        </p:tgtEl>
                                        <p:attrNameLst>
                                          <p:attrName>style.visibility</p:attrName>
                                        </p:attrNameLst>
                                      </p:cBhvr>
                                      <p:to>
                                        <p:strVal val="hidden"/>
                                      </p:to>
                                    </p:set>
                                  </p:childTnLst>
                                </p:cTn>
                              </p:par>
                              <p:par>
                                <p:cTn id="581" presetID="2" presetClass="exit" presetSubtype="12" fill="hold" grpId="2" nodeType="withEffect">
                                  <p:stCondLst>
                                    <p:cond delay="0"/>
                                  </p:stCondLst>
                                  <p:childTnLst>
                                    <p:anim calcmode="lin" valueType="num">
                                      <p:cBhvr additive="base">
                                        <p:cTn id="582" dur="3000"/>
                                        <p:tgtEl>
                                          <p:spTgt spid="23"/>
                                        </p:tgtEl>
                                        <p:attrNameLst>
                                          <p:attrName>ppt_x</p:attrName>
                                        </p:attrNameLst>
                                      </p:cBhvr>
                                      <p:tavLst>
                                        <p:tav tm="0">
                                          <p:val>
                                            <p:strVal val="ppt_x"/>
                                          </p:val>
                                        </p:tav>
                                        <p:tav tm="100000">
                                          <p:val>
                                            <p:strVal val="0-ppt_w/2"/>
                                          </p:val>
                                        </p:tav>
                                      </p:tavLst>
                                    </p:anim>
                                    <p:anim calcmode="lin" valueType="num">
                                      <p:cBhvr additive="base">
                                        <p:cTn id="583" dur="3000"/>
                                        <p:tgtEl>
                                          <p:spTgt spid="23"/>
                                        </p:tgtEl>
                                        <p:attrNameLst>
                                          <p:attrName>ppt_y</p:attrName>
                                        </p:attrNameLst>
                                      </p:cBhvr>
                                      <p:tavLst>
                                        <p:tav tm="0">
                                          <p:val>
                                            <p:strVal val="ppt_y"/>
                                          </p:val>
                                        </p:tav>
                                        <p:tav tm="100000">
                                          <p:val>
                                            <p:strVal val="1+ppt_h/2"/>
                                          </p:val>
                                        </p:tav>
                                      </p:tavLst>
                                    </p:anim>
                                    <p:set>
                                      <p:cBhvr>
                                        <p:cTn id="584" dur="1" fill="hold">
                                          <p:stCondLst>
                                            <p:cond delay="2999"/>
                                          </p:stCondLst>
                                        </p:cTn>
                                        <p:tgtEl>
                                          <p:spTgt spid="23"/>
                                        </p:tgtEl>
                                        <p:attrNameLst>
                                          <p:attrName>style.visibility</p:attrName>
                                        </p:attrNameLst>
                                      </p:cBhvr>
                                      <p:to>
                                        <p:strVal val="hidden"/>
                                      </p:to>
                                    </p:set>
                                  </p:childTnLst>
                                </p:cTn>
                              </p:par>
                              <p:par>
                                <p:cTn id="585" presetID="2" presetClass="exit" presetSubtype="12" fill="hold" grpId="2" nodeType="withEffect">
                                  <p:stCondLst>
                                    <p:cond delay="0"/>
                                  </p:stCondLst>
                                  <p:childTnLst>
                                    <p:anim calcmode="lin" valueType="num">
                                      <p:cBhvr additive="base">
                                        <p:cTn id="586" dur="3000"/>
                                        <p:tgtEl>
                                          <p:spTgt spid="24"/>
                                        </p:tgtEl>
                                        <p:attrNameLst>
                                          <p:attrName>ppt_x</p:attrName>
                                        </p:attrNameLst>
                                      </p:cBhvr>
                                      <p:tavLst>
                                        <p:tav tm="0">
                                          <p:val>
                                            <p:strVal val="ppt_x"/>
                                          </p:val>
                                        </p:tav>
                                        <p:tav tm="100000">
                                          <p:val>
                                            <p:strVal val="0-ppt_w/2"/>
                                          </p:val>
                                        </p:tav>
                                      </p:tavLst>
                                    </p:anim>
                                    <p:anim calcmode="lin" valueType="num">
                                      <p:cBhvr additive="base">
                                        <p:cTn id="587" dur="3000"/>
                                        <p:tgtEl>
                                          <p:spTgt spid="24"/>
                                        </p:tgtEl>
                                        <p:attrNameLst>
                                          <p:attrName>ppt_y</p:attrName>
                                        </p:attrNameLst>
                                      </p:cBhvr>
                                      <p:tavLst>
                                        <p:tav tm="0">
                                          <p:val>
                                            <p:strVal val="ppt_y"/>
                                          </p:val>
                                        </p:tav>
                                        <p:tav tm="100000">
                                          <p:val>
                                            <p:strVal val="1+ppt_h/2"/>
                                          </p:val>
                                        </p:tav>
                                      </p:tavLst>
                                    </p:anim>
                                    <p:set>
                                      <p:cBhvr>
                                        <p:cTn id="588" dur="1" fill="hold">
                                          <p:stCondLst>
                                            <p:cond delay="2999"/>
                                          </p:stCondLst>
                                        </p:cTn>
                                        <p:tgtEl>
                                          <p:spTgt spid="24"/>
                                        </p:tgtEl>
                                        <p:attrNameLst>
                                          <p:attrName>style.visibility</p:attrName>
                                        </p:attrNameLst>
                                      </p:cBhvr>
                                      <p:to>
                                        <p:strVal val="hidden"/>
                                      </p:to>
                                    </p:set>
                                  </p:childTnLst>
                                </p:cTn>
                              </p:par>
                              <p:par>
                                <p:cTn id="589" presetID="2" presetClass="exit" presetSubtype="12" fill="hold" grpId="2" nodeType="withEffect">
                                  <p:stCondLst>
                                    <p:cond delay="0"/>
                                  </p:stCondLst>
                                  <p:childTnLst>
                                    <p:anim calcmode="lin" valueType="num">
                                      <p:cBhvr additive="base">
                                        <p:cTn id="590" dur="3000"/>
                                        <p:tgtEl>
                                          <p:spTgt spid="25"/>
                                        </p:tgtEl>
                                        <p:attrNameLst>
                                          <p:attrName>ppt_x</p:attrName>
                                        </p:attrNameLst>
                                      </p:cBhvr>
                                      <p:tavLst>
                                        <p:tav tm="0">
                                          <p:val>
                                            <p:strVal val="ppt_x"/>
                                          </p:val>
                                        </p:tav>
                                        <p:tav tm="100000">
                                          <p:val>
                                            <p:strVal val="0-ppt_w/2"/>
                                          </p:val>
                                        </p:tav>
                                      </p:tavLst>
                                    </p:anim>
                                    <p:anim calcmode="lin" valueType="num">
                                      <p:cBhvr additive="base">
                                        <p:cTn id="591" dur="3000"/>
                                        <p:tgtEl>
                                          <p:spTgt spid="25"/>
                                        </p:tgtEl>
                                        <p:attrNameLst>
                                          <p:attrName>ppt_y</p:attrName>
                                        </p:attrNameLst>
                                      </p:cBhvr>
                                      <p:tavLst>
                                        <p:tav tm="0">
                                          <p:val>
                                            <p:strVal val="ppt_y"/>
                                          </p:val>
                                        </p:tav>
                                        <p:tav tm="100000">
                                          <p:val>
                                            <p:strVal val="1+ppt_h/2"/>
                                          </p:val>
                                        </p:tav>
                                      </p:tavLst>
                                    </p:anim>
                                    <p:set>
                                      <p:cBhvr>
                                        <p:cTn id="592" dur="1" fill="hold">
                                          <p:stCondLst>
                                            <p:cond delay="2999"/>
                                          </p:stCondLst>
                                        </p:cTn>
                                        <p:tgtEl>
                                          <p:spTgt spid="25"/>
                                        </p:tgtEl>
                                        <p:attrNameLst>
                                          <p:attrName>style.visibility</p:attrName>
                                        </p:attrNameLst>
                                      </p:cBhvr>
                                      <p:to>
                                        <p:strVal val="hidden"/>
                                      </p:to>
                                    </p:set>
                                  </p:childTnLst>
                                </p:cTn>
                              </p:par>
                              <p:par>
                                <p:cTn id="593" presetID="2" presetClass="exit" presetSubtype="12" fill="hold" grpId="2" nodeType="withEffect">
                                  <p:stCondLst>
                                    <p:cond delay="0"/>
                                  </p:stCondLst>
                                  <p:childTnLst>
                                    <p:anim calcmode="lin" valueType="num">
                                      <p:cBhvr additive="base">
                                        <p:cTn id="594" dur="3000"/>
                                        <p:tgtEl>
                                          <p:spTgt spid="26"/>
                                        </p:tgtEl>
                                        <p:attrNameLst>
                                          <p:attrName>ppt_x</p:attrName>
                                        </p:attrNameLst>
                                      </p:cBhvr>
                                      <p:tavLst>
                                        <p:tav tm="0">
                                          <p:val>
                                            <p:strVal val="ppt_x"/>
                                          </p:val>
                                        </p:tav>
                                        <p:tav tm="100000">
                                          <p:val>
                                            <p:strVal val="0-ppt_w/2"/>
                                          </p:val>
                                        </p:tav>
                                      </p:tavLst>
                                    </p:anim>
                                    <p:anim calcmode="lin" valueType="num">
                                      <p:cBhvr additive="base">
                                        <p:cTn id="595" dur="3000"/>
                                        <p:tgtEl>
                                          <p:spTgt spid="26"/>
                                        </p:tgtEl>
                                        <p:attrNameLst>
                                          <p:attrName>ppt_y</p:attrName>
                                        </p:attrNameLst>
                                      </p:cBhvr>
                                      <p:tavLst>
                                        <p:tav tm="0">
                                          <p:val>
                                            <p:strVal val="ppt_y"/>
                                          </p:val>
                                        </p:tav>
                                        <p:tav tm="100000">
                                          <p:val>
                                            <p:strVal val="1+ppt_h/2"/>
                                          </p:val>
                                        </p:tav>
                                      </p:tavLst>
                                    </p:anim>
                                    <p:set>
                                      <p:cBhvr>
                                        <p:cTn id="596" dur="1" fill="hold">
                                          <p:stCondLst>
                                            <p:cond delay="2999"/>
                                          </p:stCondLst>
                                        </p:cTn>
                                        <p:tgtEl>
                                          <p:spTgt spid="26"/>
                                        </p:tgtEl>
                                        <p:attrNameLst>
                                          <p:attrName>style.visibility</p:attrName>
                                        </p:attrNameLst>
                                      </p:cBhvr>
                                      <p:to>
                                        <p:strVal val="hidden"/>
                                      </p:to>
                                    </p:set>
                                  </p:childTnLst>
                                </p:cTn>
                              </p:par>
                              <p:par>
                                <p:cTn id="597" presetID="2" presetClass="exit" presetSubtype="12" fill="hold" grpId="2" nodeType="withEffect">
                                  <p:stCondLst>
                                    <p:cond delay="0"/>
                                  </p:stCondLst>
                                  <p:childTnLst>
                                    <p:anim calcmode="lin" valueType="num">
                                      <p:cBhvr additive="base">
                                        <p:cTn id="598" dur="3000"/>
                                        <p:tgtEl>
                                          <p:spTgt spid="27"/>
                                        </p:tgtEl>
                                        <p:attrNameLst>
                                          <p:attrName>ppt_x</p:attrName>
                                        </p:attrNameLst>
                                      </p:cBhvr>
                                      <p:tavLst>
                                        <p:tav tm="0">
                                          <p:val>
                                            <p:strVal val="ppt_x"/>
                                          </p:val>
                                        </p:tav>
                                        <p:tav tm="100000">
                                          <p:val>
                                            <p:strVal val="0-ppt_w/2"/>
                                          </p:val>
                                        </p:tav>
                                      </p:tavLst>
                                    </p:anim>
                                    <p:anim calcmode="lin" valueType="num">
                                      <p:cBhvr additive="base">
                                        <p:cTn id="599" dur="3000"/>
                                        <p:tgtEl>
                                          <p:spTgt spid="27"/>
                                        </p:tgtEl>
                                        <p:attrNameLst>
                                          <p:attrName>ppt_y</p:attrName>
                                        </p:attrNameLst>
                                      </p:cBhvr>
                                      <p:tavLst>
                                        <p:tav tm="0">
                                          <p:val>
                                            <p:strVal val="ppt_y"/>
                                          </p:val>
                                        </p:tav>
                                        <p:tav tm="100000">
                                          <p:val>
                                            <p:strVal val="1+ppt_h/2"/>
                                          </p:val>
                                        </p:tav>
                                      </p:tavLst>
                                    </p:anim>
                                    <p:set>
                                      <p:cBhvr>
                                        <p:cTn id="600" dur="1" fill="hold">
                                          <p:stCondLst>
                                            <p:cond delay="2999"/>
                                          </p:stCondLst>
                                        </p:cTn>
                                        <p:tgtEl>
                                          <p:spTgt spid="27"/>
                                        </p:tgtEl>
                                        <p:attrNameLst>
                                          <p:attrName>style.visibility</p:attrName>
                                        </p:attrNameLst>
                                      </p:cBhvr>
                                      <p:to>
                                        <p:strVal val="hidden"/>
                                      </p:to>
                                    </p:set>
                                  </p:childTnLst>
                                </p:cTn>
                              </p:par>
                              <p:par>
                                <p:cTn id="601" presetID="2" presetClass="exit" presetSubtype="12" fill="hold" grpId="2" nodeType="withEffect">
                                  <p:stCondLst>
                                    <p:cond delay="0"/>
                                  </p:stCondLst>
                                  <p:childTnLst>
                                    <p:anim calcmode="lin" valueType="num">
                                      <p:cBhvr additive="base">
                                        <p:cTn id="602" dur="3000"/>
                                        <p:tgtEl>
                                          <p:spTgt spid="28"/>
                                        </p:tgtEl>
                                        <p:attrNameLst>
                                          <p:attrName>ppt_x</p:attrName>
                                        </p:attrNameLst>
                                      </p:cBhvr>
                                      <p:tavLst>
                                        <p:tav tm="0">
                                          <p:val>
                                            <p:strVal val="ppt_x"/>
                                          </p:val>
                                        </p:tav>
                                        <p:tav tm="100000">
                                          <p:val>
                                            <p:strVal val="0-ppt_w/2"/>
                                          </p:val>
                                        </p:tav>
                                      </p:tavLst>
                                    </p:anim>
                                    <p:anim calcmode="lin" valueType="num">
                                      <p:cBhvr additive="base">
                                        <p:cTn id="603" dur="3000"/>
                                        <p:tgtEl>
                                          <p:spTgt spid="28"/>
                                        </p:tgtEl>
                                        <p:attrNameLst>
                                          <p:attrName>ppt_y</p:attrName>
                                        </p:attrNameLst>
                                      </p:cBhvr>
                                      <p:tavLst>
                                        <p:tav tm="0">
                                          <p:val>
                                            <p:strVal val="ppt_y"/>
                                          </p:val>
                                        </p:tav>
                                        <p:tav tm="100000">
                                          <p:val>
                                            <p:strVal val="1+ppt_h/2"/>
                                          </p:val>
                                        </p:tav>
                                      </p:tavLst>
                                    </p:anim>
                                    <p:set>
                                      <p:cBhvr>
                                        <p:cTn id="604" dur="1" fill="hold">
                                          <p:stCondLst>
                                            <p:cond delay="2999"/>
                                          </p:stCondLst>
                                        </p:cTn>
                                        <p:tgtEl>
                                          <p:spTgt spid="28"/>
                                        </p:tgtEl>
                                        <p:attrNameLst>
                                          <p:attrName>style.visibility</p:attrName>
                                        </p:attrNameLst>
                                      </p:cBhvr>
                                      <p:to>
                                        <p:strVal val="hidden"/>
                                      </p:to>
                                    </p:set>
                                  </p:childTnLst>
                                </p:cTn>
                              </p:par>
                              <p:par>
                                <p:cTn id="605" presetID="2" presetClass="exit" presetSubtype="12" fill="hold" grpId="2" nodeType="withEffect">
                                  <p:stCondLst>
                                    <p:cond delay="0"/>
                                  </p:stCondLst>
                                  <p:childTnLst>
                                    <p:anim calcmode="lin" valueType="num">
                                      <p:cBhvr additive="base">
                                        <p:cTn id="606" dur="3000"/>
                                        <p:tgtEl>
                                          <p:spTgt spid="29"/>
                                        </p:tgtEl>
                                        <p:attrNameLst>
                                          <p:attrName>ppt_x</p:attrName>
                                        </p:attrNameLst>
                                      </p:cBhvr>
                                      <p:tavLst>
                                        <p:tav tm="0">
                                          <p:val>
                                            <p:strVal val="ppt_x"/>
                                          </p:val>
                                        </p:tav>
                                        <p:tav tm="100000">
                                          <p:val>
                                            <p:strVal val="0-ppt_w/2"/>
                                          </p:val>
                                        </p:tav>
                                      </p:tavLst>
                                    </p:anim>
                                    <p:anim calcmode="lin" valueType="num">
                                      <p:cBhvr additive="base">
                                        <p:cTn id="607" dur="3000"/>
                                        <p:tgtEl>
                                          <p:spTgt spid="29"/>
                                        </p:tgtEl>
                                        <p:attrNameLst>
                                          <p:attrName>ppt_y</p:attrName>
                                        </p:attrNameLst>
                                      </p:cBhvr>
                                      <p:tavLst>
                                        <p:tav tm="0">
                                          <p:val>
                                            <p:strVal val="ppt_y"/>
                                          </p:val>
                                        </p:tav>
                                        <p:tav tm="100000">
                                          <p:val>
                                            <p:strVal val="1+ppt_h/2"/>
                                          </p:val>
                                        </p:tav>
                                      </p:tavLst>
                                    </p:anim>
                                    <p:set>
                                      <p:cBhvr>
                                        <p:cTn id="608" dur="1" fill="hold">
                                          <p:stCondLst>
                                            <p:cond delay="2999"/>
                                          </p:stCondLst>
                                        </p:cTn>
                                        <p:tgtEl>
                                          <p:spTgt spid="29"/>
                                        </p:tgtEl>
                                        <p:attrNameLst>
                                          <p:attrName>style.visibility</p:attrName>
                                        </p:attrNameLst>
                                      </p:cBhvr>
                                      <p:to>
                                        <p:strVal val="hidden"/>
                                      </p:to>
                                    </p:set>
                                  </p:childTnLst>
                                </p:cTn>
                              </p:par>
                              <p:par>
                                <p:cTn id="609" presetID="2" presetClass="exit" presetSubtype="12" fill="hold" grpId="2" nodeType="withEffect">
                                  <p:stCondLst>
                                    <p:cond delay="0"/>
                                  </p:stCondLst>
                                  <p:childTnLst>
                                    <p:anim calcmode="lin" valueType="num">
                                      <p:cBhvr additive="base">
                                        <p:cTn id="610" dur="3000"/>
                                        <p:tgtEl>
                                          <p:spTgt spid="30"/>
                                        </p:tgtEl>
                                        <p:attrNameLst>
                                          <p:attrName>ppt_x</p:attrName>
                                        </p:attrNameLst>
                                      </p:cBhvr>
                                      <p:tavLst>
                                        <p:tav tm="0">
                                          <p:val>
                                            <p:strVal val="ppt_x"/>
                                          </p:val>
                                        </p:tav>
                                        <p:tav tm="100000">
                                          <p:val>
                                            <p:strVal val="0-ppt_w/2"/>
                                          </p:val>
                                        </p:tav>
                                      </p:tavLst>
                                    </p:anim>
                                    <p:anim calcmode="lin" valueType="num">
                                      <p:cBhvr additive="base">
                                        <p:cTn id="611" dur="3000"/>
                                        <p:tgtEl>
                                          <p:spTgt spid="30"/>
                                        </p:tgtEl>
                                        <p:attrNameLst>
                                          <p:attrName>ppt_y</p:attrName>
                                        </p:attrNameLst>
                                      </p:cBhvr>
                                      <p:tavLst>
                                        <p:tav tm="0">
                                          <p:val>
                                            <p:strVal val="ppt_y"/>
                                          </p:val>
                                        </p:tav>
                                        <p:tav tm="100000">
                                          <p:val>
                                            <p:strVal val="1+ppt_h/2"/>
                                          </p:val>
                                        </p:tav>
                                      </p:tavLst>
                                    </p:anim>
                                    <p:set>
                                      <p:cBhvr>
                                        <p:cTn id="612" dur="1" fill="hold">
                                          <p:stCondLst>
                                            <p:cond delay="2999"/>
                                          </p:stCondLst>
                                        </p:cTn>
                                        <p:tgtEl>
                                          <p:spTgt spid="30"/>
                                        </p:tgtEl>
                                        <p:attrNameLst>
                                          <p:attrName>style.visibility</p:attrName>
                                        </p:attrNameLst>
                                      </p:cBhvr>
                                      <p:to>
                                        <p:strVal val="hidden"/>
                                      </p:to>
                                    </p:set>
                                  </p:childTnLst>
                                </p:cTn>
                              </p:par>
                              <p:par>
                                <p:cTn id="613" presetID="2" presetClass="exit" presetSubtype="12" fill="hold" grpId="2" nodeType="withEffect">
                                  <p:stCondLst>
                                    <p:cond delay="0"/>
                                  </p:stCondLst>
                                  <p:childTnLst>
                                    <p:anim calcmode="lin" valueType="num">
                                      <p:cBhvr additive="base">
                                        <p:cTn id="614" dur="3000"/>
                                        <p:tgtEl>
                                          <p:spTgt spid="31"/>
                                        </p:tgtEl>
                                        <p:attrNameLst>
                                          <p:attrName>ppt_x</p:attrName>
                                        </p:attrNameLst>
                                      </p:cBhvr>
                                      <p:tavLst>
                                        <p:tav tm="0">
                                          <p:val>
                                            <p:strVal val="ppt_x"/>
                                          </p:val>
                                        </p:tav>
                                        <p:tav tm="100000">
                                          <p:val>
                                            <p:strVal val="0-ppt_w/2"/>
                                          </p:val>
                                        </p:tav>
                                      </p:tavLst>
                                    </p:anim>
                                    <p:anim calcmode="lin" valueType="num">
                                      <p:cBhvr additive="base">
                                        <p:cTn id="615" dur="3000"/>
                                        <p:tgtEl>
                                          <p:spTgt spid="31"/>
                                        </p:tgtEl>
                                        <p:attrNameLst>
                                          <p:attrName>ppt_y</p:attrName>
                                        </p:attrNameLst>
                                      </p:cBhvr>
                                      <p:tavLst>
                                        <p:tav tm="0">
                                          <p:val>
                                            <p:strVal val="ppt_y"/>
                                          </p:val>
                                        </p:tav>
                                        <p:tav tm="100000">
                                          <p:val>
                                            <p:strVal val="1+ppt_h/2"/>
                                          </p:val>
                                        </p:tav>
                                      </p:tavLst>
                                    </p:anim>
                                    <p:set>
                                      <p:cBhvr>
                                        <p:cTn id="616" dur="1" fill="hold">
                                          <p:stCondLst>
                                            <p:cond delay="2999"/>
                                          </p:stCondLst>
                                        </p:cTn>
                                        <p:tgtEl>
                                          <p:spTgt spid="31"/>
                                        </p:tgtEl>
                                        <p:attrNameLst>
                                          <p:attrName>style.visibility</p:attrName>
                                        </p:attrNameLst>
                                      </p:cBhvr>
                                      <p:to>
                                        <p:strVal val="hidden"/>
                                      </p:to>
                                    </p:set>
                                  </p:childTnLst>
                                </p:cTn>
                              </p:par>
                              <p:par>
                                <p:cTn id="617" presetID="2" presetClass="exit" presetSubtype="12" fill="hold" grpId="2" nodeType="withEffect">
                                  <p:stCondLst>
                                    <p:cond delay="0"/>
                                  </p:stCondLst>
                                  <p:childTnLst>
                                    <p:anim calcmode="lin" valueType="num">
                                      <p:cBhvr additive="base">
                                        <p:cTn id="618" dur="3000"/>
                                        <p:tgtEl>
                                          <p:spTgt spid="32"/>
                                        </p:tgtEl>
                                        <p:attrNameLst>
                                          <p:attrName>ppt_x</p:attrName>
                                        </p:attrNameLst>
                                      </p:cBhvr>
                                      <p:tavLst>
                                        <p:tav tm="0">
                                          <p:val>
                                            <p:strVal val="ppt_x"/>
                                          </p:val>
                                        </p:tav>
                                        <p:tav tm="100000">
                                          <p:val>
                                            <p:strVal val="0-ppt_w/2"/>
                                          </p:val>
                                        </p:tav>
                                      </p:tavLst>
                                    </p:anim>
                                    <p:anim calcmode="lin" valueType="num">
                                      <p:cBhvr additive="base">
                                        <p:cTn id="619" dur="3000"/>
                                        <p:tgtEl>
                                          <p:spTgt spid="32"/>
                                        </p:tgtEl>
                                        <p:attrNameLst>
                                          <p:attrName>ppt_y</p:attrName>
                                        </p:attrNameLst>
                                      </p:cBhvr>
                                      <p:tavLst>
                                        <p:tav tm="0">
                                          <p:val>
                                            <p:strVal val="ppt_y"/>
                                          </p:val>
                                        </p:tav>
                                        <p:tav tm="100000">
                                          <p:val>
                                            <p:strVal val="1+ppt_h/2"/>
                                          </p:val>
                                        </p:tav>
                                      </p:tavLst>
                                    </p:anim>
                                    <p:set>
                                      <p:cBhvr>
                                        <p:cTn id="620" dur="1" fill="hold">
                                          <p:stCondLst>
                                            <p:cond delay="2999"/>
                                          </p:stCondLst>
                                        </p:cTn>
                                        <p:tgtEl>
                                          <p:spTgt spid="32"/>
                                        </p:tgtEl>
                                        <p:attrNameLst>
                                          <p:attrName>style.visibility</p:attrName>
                                        </p:attrNameLst>
                                      </p:cBhvr>
                                      <p:to>
                                        <p:strVal val="hidden"/>
                                      </p:to>
                                    </p:set>
                                  </p:childTnLst>
                                </p:cTn>
                              </p:par>
                              <p:par>
                                <p:cTn id="621" presetID="2" presetClass="exit" presetSubtype="12" fill="hold" grpId="2" nodeType="withEffect">
                                  <p:stCondLst>
                                    <p:cond delay="0"/>
                                  </p:stCondLst>
                                  <p:childTnLst>
                                    <p:anim calcmode="lin" valueType="num">
                                      <p:cBhvr additive="base">
                                        <p:cTn id="622" dur="3000"/>
                                        <p:tgtEl>
                                          <p:spTgt spid="33"/>
                                        </p:tgtEl>
                                        <p:attrNameLst>
                                          <p:attrName>ppt_x</p:attrName>
                                        </p:attrNameLst>
                                      </p:cBhvr>
                                      <p:tavLst>
                                        <p:tav tm="0">
                                          <p:val>
                                            <p:strVal val="ppt_x"/>
                                          </p:val>
                                        </p:tav>
                                        <p:tav tm="100000">
                                          <p:val>
                                            <p:strVal val="0-ppt_w/2"/>
                                          </p:val>
                                        </p:tav>
                                      </p:tavLst>
                                    </p:anim>
                                    <p:anim calcmode="lin" valueType="num">
                                      <p:cBhvr additive="base">
                                        <p:cTn id="623" dur="3000"/>
                                        <p:tgtEl>
                                          <p:spTgt spid="33"/>
                                        </p:tgtEl>
                                        <p:attrNameLst>
                                          <p:attrName>ppt_y</p:attrName>
                                        </p:attrNameLst>
                                      </p:cBhvr>
                                      <p:tavLst>
                                        <p:tav tm="0">
                                          <p:val>
                                            <p:strVal val="ppt_y"/>
                                          </p:val>
                                        </p:tav>
                                        <p:tav tm="100000">
                                          <p:val>
                                            <p:strVal val="1+ppt_h/2"/>
                                          </p:val>
                                        </p:tav>
                                      </p:tavLst>
                                    </p:anim>
                                    <p:set>
                                      <p:cBhvr>
                                        <p:cTn id="624" dur="1" fill="hold">
                                          <p:stCondLst>
                                            <p:cond delay="2999"/>
                                          </p:stCondLst>
                                        </p:cTn>
                                        <p:tgtEl>
                                          <p:spTgt spid="33"/>
                                        </p:tgtEl>
                                        <p:attrNameLst>
                                          <p:attrName>style.visibility</p:attrName>
                                        </p:attrNameLst>
                                      </p:cBhvr>
                                      <p:to>
                                        <p:strVal val="hidden"/>
                                      </p:to>
                                    </p:set>
                                  </p:childTnLst>
                                </p:cTn>
                              </p:par>
                              <p:par>
                                <p:cTn id="625" presetID="2" presetClass="exit" presetSubtype="12" fill="hold" grpId="2" nodeType="withEffect">
                                  <p:stCondLst>
                                    <p:cond delay="0"/>
                                  </p:stCondLst>
                                  <p:childTnLst>
                                    <p:anim calcmode="lin" valueType="num">
                                      <p:cBhvr additive="base">
                                        <p:cTn id="626" dur="3000"/>
                                        <p:tgtEl>
                                          <p:spTgt spid="34"/>
                                        </p:tgtEl>
                                        <p:attrNameLst>
                                          <p:attrName>ppt_x</p:attrName>
                                        </p:attrNameLst>
                                      </p:cBhvr>
                                      <p:tavLst>
                                        <p:tav tm="0">
                                          <p:val>
                                            <p:strVal val="ppt_x"/>
                                          </p:val>
                                        </p:tav>
                                        <p:tav tm="100000">
                                          <p:val>
                                            <p:strVal val="0-ppt_w/2"/>
                                          </p:val>
                                        </p:tav>
                                      </p:tavLst>
                                    </p:anim>
                                    <p:anim calcmode="lin" valueType="num">
                                      <p:cBhvr additive="base">
                                        <p:cTn id="627" dur="3000"/>
                                        <p:tgtEl>
                                          <p:spTgt spid="34"/>
                                        </p:tgtEl>
                                        <p:attrNameLst>
                                          <p:attrName>ppt_y</p:attrName>
                                        </p:attrNameLst>
                                      </p:cBhvr>
                                      <p:tavLst>
                                        <p:tav tm="0">
                                          <p:val>
                                            <p:strVal val="ppt_y"/>
                                          </p:val>
                                        </p:tav>
                                        <p:tav tm="100000">
                                          <p:val>
                                            <p:strVal val="1+ppt_h/2"/>
                                          </p:val>
                                        </p:tav>
                                      </p:tavLst>
                                    </p:anim>
                                    <p:set>
                                      <p:cBhvr>
                                        <p:cTn id="628" dur="1" fill="hold">
                                          <p:stCondLst>
                                            <p:cond delay="2999"/>
                                          </p:stCondLst>
                                        </p:cTn>
                                        <p:tgtEl>
                                          <p:spTgt spid="34"/>
                                        </p:tgtEl>
                                        <p:attrNameLst>
                                          <p:attrName>style.visibility</p:attrName>
                                        </p:attrNameLst>
                                      </p:cBhvr>
                                      <p:to>
                                        <p:strVal val="hidden"/>
                                      </p:to>
                                    </p:set>
                                  </p:childTnLst>
                                </p:cTn>
                              </p:par>
                              <p:par>
                                <p:cTn id="629" presetID="2" presetClass="exit" presetSubtype="12" fill="hold" grpId="2" nodeType="withEffect">
                                  <p:stCondLst>
                                    <p:cond delay="0"/>
                                  </p:stCondLst>
                                  <p:childTnLst>
                                    <p:anim calcmode="lin" valueType="num">
                                      <p:cBhvr additive="base">
                                        <p:cTn id="630" dur="3000"/>
                                        <p:tgtEl>
                                          <p:spTgt spid="35"/>
                                        </p:tgtEl>
                                        <p:attrNameLst>
                                          <p:attrName>ppt_x</p:attrName>
                                        </p:attrNameLst>
                                      </p:cBhvr>
                                      <p:tavLst>
                                        <p:tav tm="0">
                                          <p:val>
                                            <p:strVal val="ppt_x"/>
                                          </p:val>
                                        </p:tav>
                                        <p:tav tm="100000">
                                          <p:val>
                                            <p:strVal val="0-ppt_w/2"/>
                                          </p:val>
                                        </p:tav>
                                      </p:tavLst>
                                    </p:anim>
                                    <p:anim calcmode="lin" valueType="num">
                                      <p:cBhvr additive="base">
                                        <p:cTn id="631" dur="3000"/>
                                        <p:tgtEl>
                                          <p:spTgt spid="35"/>
                                        </p:tgtEl>
                                        <p:attrNameLst>
                                          <p:attrName>ppt_y</p:attrName>
                                        </p:attrNameLst>
                                      </p:cBhvr>
                                      <p:tavLst>
                                        <p:tav tm="0">
                                          <p:val>
                                            <p:strVal val="ppt_y"/>
                                          </p:val>
                                        </p:tav>
                                        <p:tav tm="100000">
                                          <p:val>
                                            <p:strVal val="1+ppt_h/2"/>
                                          </p:val>
                                        </p:tav>
                                      </p:tavLst>
                                    </p:anim>
                                    <p:set>
                                      <p:cBhvr>
                                        <p:cTn id="632" dur="1" fill="hold">
                                          <p:stCondLst>
                                            <p:cond delay="2999"/>
                                          </p:stCondLst>
                                        </p:cTn>
                                        <p:tgtEl>
                                          <p:spTgt spid="35"/>
                                        </p:tgtEl>
                                        <p:attrNameLst>
                                          <p:attrName>style.visibility</p:attrName>
                                        </p:attrNameLst>
                                      </p:cBhvr>
                                      <p:to>
                                        <p:strVal val="hidden"/>
                                      </p:to>
                                    </p:set>
                                  </p:childTnLst>
                                </p:cTn>
                              </p:par>
                              <p:par>
                                <p:cTn id="633" presetID="2" presetClass="exit" presetSubtype="12" fill="hold" grpId="2" nodeType="withEffect">
                                  <p:stCondLst>
                                    <p:cond delay="0"/>
                                  </p:stCondLst>
                                  <p:childTnLst>
                                    <p:anim calcmode="lin" valueType="num">
                                      <p:cBhvr additive="base">
                                        <p:cTn id="634" dur="3000"/>
                                        <p:tgtEl>
                                          <p:spTgt spid="36"/>
                                        </p:tgtEl>
                                        <p:attrNameLst>
                                          <p:attrName>ppt_x</p:attrName>
                                        </p:attrNameLst>
                                      </p:cBhvr>
                                      <p:tavLst>
                                        <p:tav tm="0">
                                          <p:val>
                                            <p:strVal val="ppt_x"/>
                                          </p:val>
                                        </p:tav>
                                        <p:tav tm="100000">
                                          <p:val>
                                            <p:strVal val="0-ppt_w/2"/>
                                          </p:val>
                                        </p:tav>
                                      </p:tavLst>
                                    </p:anim>
                                    <p:anim calcmode="lin" valueType="num">
                                      <p:cBhvr additive="base">
                                        <p:cTn id="635" dur="3000"/>
                                        <p:tgtEl>
                                          <p:spTgt spid="36"/>
                                        </p:tgtEl>
                                        <p:attrNameLst>
                                          <p:attrName>ppt_y</p:attrName>
                                        </p:attrNameLst>
                                      </p:cBhvr>
                                      <p:tavLst>
                                        <p:tav tm="0">
                                          <p:val>
                                            <p:strVal val="ppt_y"/>
                                          </p:val>
                                        </p:tav>
                                        <p:tav tm="100000">
                                          <p:val>
                                            <p:strVal val="1+ppt_h/2"/>
                                          </p:val>
                                        </p:tav>
                                      </p:tavLst>
                                    </p:anim>
                                    <p:set>
                                      <p:cBhvr>
                                        <p:cTn id="636" dur="1" fill="hold">
                                          <p:stCondLst>
                                            <p:cond delay="2999"/>
                                          </p:stCondLst>
                                        </p:cTn>
                                        <p:tgtEl>
                                          <p:spTgt spid="36"/>
                                        </p:tgtEl>
                                        <p:attrNameLst>
                                          <p:attrName>style.visibility</p:attrName>
                                        </p:attrNameLst>
                                      </p:cBhvr>
                                      <p:to>
                                        <p:strVal val="hidden"/>
                                      </p:to>
                                    </p:set>
                                  </p:childTnLst>
                                </p:cTn>
                              </p:par>
                              <p:par>
                                <p:cTn id="637" presetID="2" presetClass="exit" presetSubtype="12" fill="hold" grpId="2" nodeType="withEffect">
                                  <p:stCondLst>
                                    <p:cond delay="0"/>
                                  </p:stCondLst>
                                  <p:childTnLst>
                                    <p:anim calcmode="lin" valueType="num">
                                      <p:cBhvr additive="base">
                                        <p:cTn id="638" dur="3000"/>
                                        <p:tgtEl>
                                          <p:spTgt spid="37"/>
                                        </p:tgtEl>
                                        <p:attrNameLst>
                                          <p:attrName>ppt_x</p:attrName>
                                        </p:attrNameLst>
                                      </p:cBhvr>
                                      <p:tavLst>
                                        <p:tav tm="0">
                                          <p:val>
                                            <p:strVal val="ppt_x"/>
                                          </p:val>
                                        </p:tav>
                                        <p:tav tm="100000">
                                          <p:val>
                                            <p:strVal val="0-ppt_w/2"/>
                                          </p:val>
                                        </p:tav>
                                      </p:tavLst>
                                    </p:anim>
                                    <p:anim calcmode="lin" valueType="num">
                                      <p:cBhvr additive="base">
                                        <p:cTn id="639" dur="3000"/>
                                        <p:tgtEl>
                                          <p:spTgt spid="37"/>
                                        </p:tgtEl>
                                        <p:attrNameLst>
                                          <p:attrName>ppt_y</p:attrName>
                                        </p:attrNameLst>
                                      </p:cBhvr>
                                      <p:tavLst>
                                        <p:tav tm="0">
                                          <p:val>
                                            <p:strVal val="ppt_y"/>
                                          </p:val>
                                        </p:tav>
                                        <p:tav tm="100000">
                                          <p:val>
                                            <p:strVal val="1+ppt_h/2"/>
                                          </p:val>
                                        </p:tav>
                                      </p:tavLst>
                                    </p:anim>
                                    <p:set>
                                      <p:cBhvr>
                                        <p:cTn id="640" dur="1" fill="hold">
                                          <p:stCondLst>
                                            <p:cond delay="2999"/>
                                          </p:stCondLst>
                                        </p:cTn>
                                        <p:tgtEl>
                                          <p:spTgt spid="37"/>
                                        </p:tgtEl>
                                        <p:attrNameLst>
                                          <p:attrName>style.visibility</p:attrName>
                                        </p:attrNameLst>
                                      </p:cBhvr>
                                      <p:to>
                                        <p:strVal val="hidden"/>
                                      </p:to>
                                    </p:set>
                                  </p:childTnLst>
                                </p:cTn>
                              </p:par>
                              <p:par>
                                <p:cTn id="641" presetID="2" presetClass="exit" presetSubtype="12" fill="hold" grpId="2" nodeType="withEffect">
                                  <p:stCondLst>
                                    <p:cond delay="0"/>
                                  </p:stCondLst>
                                  <p:childTnLst>
                                    <p:anim calcmode="lin" valueType="num">
                                      <p:cBhvr additive="base">
                                        <p:cTn id="642" dur="3000"/>
                                        <p:tgtEl>
                                          <p:spTgt spid="38"/>
                                        </p:tgtEl>
                                        <p:attrNameLst>
                                          <p:attrName>ppt_x</p:attrName>
                                        </p:attrNameLst>
                                      </p:cBhvr>
                                      <p:tavLst>
                                        <p:tav tm="0">
                                          <p:val>
                                            <p:strVal val="ppt_x"/>
                                          </p:val>
                                        </p:tav>
                                        <p:tav tm="100000">
                                          <p:val>
                                            <p:strVal val="0-ppt_w/2"/>
                                          </p:val>
                                        </p:tav>
                                      </p:tavLst>
                                    </p:anim>
                                    <p:anim calcmode="lin" valueType="num">
                                      <p:cBhvr additive="base">
                                        <p:cTn id="643" dur="3000"/>
                                        <p:tgtEl>
                                          <p:spTgt spid="38"/>
                                        </p:tgtEl>
                                        <p:attrNameLst>
                                          <p:attrName>ppt_y</p:attrName>
                                        </p:attrNameLst>
                                      </p:cBhvr>
                                      <p:tavLst>
                                        <p:tav tm="0">
                                          <p:val>
                                            <p:strVal val="ppt_y"/>
                                          </p:val>
                                        </p:tav>
                                        <p:tav tm="100000">
                                          <p:val>
                                            <p:strVal val="1+ppt_h/2"/>
                                          </p:val>
                                        </p:tav>
                                      </p:tavLst>
                                    </p:anim>
                                    <p:set>
                                      <p:cBhvr>
                                        <p:cTn id="644" dur="1" fill="hold">
                                          <p:stCondLst>
                                            <p:cond delay="2999"/>
                                          </p:stCondLst>
                                        </p:cTn>
                                        <p:tgtEl>
                                          <p:spTgt spid="38"/>
                                        </p:tgtEl>
                                        <p:attrNameLst>
                                          <p:attrName>style.visibility</p:attrName>
                                        </p:attrNameLst>
                                      </p:cBhvr>
                                      <p:to>
                                        <p:strVal val="hidden"/>
                                      </p:to>
                                    </p:set>
                                  </p:childTnLst>
                                </p:cTn>
                              </p:par>
                              <p:par>
                                <p:cTn id="645" presetID="2" presetClass="exit" presetSubtype="12" fill="hold" grpId="2" nodeType="withEffect">
                                  <p:stCondLst>
                                    <p:cond delay="0"/>
                                  </p:stCondLst>
                                  <p:childTnLst>
                                    <p:anim calcmode="lin" valueType="num">
                                      <p:cBhvr additive="base">
                                        <p:cTn id="646" dur="3000"/>
                                        <p:tgtEl>
                                          <p:spTgt spid="39"/>
                                        </p:tgtEl>
                                        <p:attrNameLst>
                                          <p:attrName>ppt_x</p:attrName>
                                        </p:attrNameLst>
                                      </p:cBhvr>
                                      <p:tavLst>
                                        <p:tav tm="0">
                                          <p:val>
                                            <p:strVal val="ppt_x"/>
                                          </p:val>
                                        </p:tav>
                                        <p:tav tm="100000">
                                          <p:val>
                                            <p:strVal val="0-ppt_w/2"/>
                                          </p:val>
                                        </p:tav>
                                      </p:tavLst>
                                    </p:anim>
                                    <p:anim calcmode="lin" valueType="num">
                                      <p:cBhvr additive="base">
                                        <p:cTn id="647" dur="3000"/>
                                        <p:tgtEl>
                                          <p:spTgt spid="39"/>
                                        </p:tgtEl>
                                        <p:attrNameLst>
                                          <p:attrName>ppt_y</p:attrName>
                                        </p:attrNameLst>
                                      </p:cBhvr>
                                      <p:tavLst>
                                        <p:tav tm="0">
                                          <p:val>
                                            <p:strVal val="ppt_y"/>
                                          </p:val>
                                        </p:tav>
                                        <p:tav tm="100000">
                                          <p:val>
                                            <p:strVal val="1+ppt_h/2"/>
                                          </p:val>
                                        </p:tav>
                                      </p:tavLst>
                                    </p:anim>
                                    <p:set>
                                      <p:cBhvr>
                                        <p:cTn id="648" dur="1" fill="hold">
                                          <p:stCondLst>
                                            <p:cond delay="2999"/>
                                          </p:stCondLst>
                                        </p:cTn>
                                        <p:tgtEl>
                                          <p:spTgt spid="39"/>
                                        </p:tgtEl>
                                        <p:attrNameLst>
                                          <p:attrName>style.visibility</p:attrName>
                                        </p:attrNameLst>
                                      </p:cBhvr>
                                      <p:to>
                                        <p:strVal val="hidden"/>
                                      </p:to>
                                    </p:set>
                                  </p:childTnLst>
                                </p:cTn>
                              </p:par>
                              <p:par>
                                <p:cTn id="649" presetID="2" presetClass="exit" presetSubtype="12" fill="hold" grpId="2" nodeType="withEffect">
                                  <p:stCondLst>
                                    <p:cond delay="0"/>
                                  </p:stCondLst>
                                  <p:childTnLst>
                                    <p:anim calcmode="lin" valueType="num">
                                      <p:cBhvr additive="base">
                                        <p:cTn id="650" dur="3000"/>
                                        <p:tgtEl>
                                          <p:spTgt spid="40"/>
                                        </p:tgtEl>
                                        <p:attrNameLst>
                                          <p:attrName>ppt_x</p:attrName>
                                        </p:attrNameLst>
                                      </p:cBhvr>
                                      <p:tavLst>
                                        <p:tav tm="0">
                                          <p:val>
                                            <p:strVal val="ppt_x"/>
                                          </p:val>
                                        </p:tav>
                                        <p:tav tm="100000">
                                          <p:val>
                                            <p:strVal val="0-ppt_w/2"/>
                                          </p:val>
                                        </p:tav>
                                      </p:tavLst>
                                    </p:anim>
                                    <p:anim calcmode="lin" valueType="num">
                                      <p:cBhvr additive="base">
                                        <p:cTn id="651" dur="3000"/>
                                        <p:tgtEl>
                                          <p:spTgt spid="40"/>
                                        </p:tgtEl>
                                        <p:attrNameLst>
                                          <p:attrName>ppt_y</p:attrName>
                                        </p:attrNameLst>
                                      </p:cBhvr>
                                      <p:tavLst>
                                        <p:tav tm="0">
                                          <p:val>
                                            <p:strVal val="ppt_y"/>
                                          </p:val>
                                        </p:tav>
                                        <p:tav tm="100000">
                                          <p:val>
                                            <p:strVal val="1+ppt_h/2"/>
                                          </p:val>
                                        </p:tav>
                                      </p:tavLst>
                                    </p:anim>
                                    <p:set>
                                      <p:cBhvr>
                                        <p:cTn id="652" dur="1" fill="hold">
                                          <p:stCondLst>
                                            <p:cond delay="2999"/>
                                          </p:stCondLst>
                                        </p:cTn>
                                        <p:tgtEl>
                                          <p:spTgt spid="40"/>
                                        </p:tgtEl>
                                        <p:attrNameLst>
                                          <p:attrName>style.visibility</p:attrName>
                                        </p:attrNameLst>
                                      </p:cBhvr>
                                      <p:to>
                                        <p:strVal val="hidden"/>
                                      </p:to>
                                    </p:set>
                                  </p:childTnLst>
                                </p:cTn>
                              </p:par>
                              <p:par>
                                <p:cTn id="653" presetID="2" presetClass="exit" presetSubtype="12" fill="hold" grpId="2" nodeType="withEffect">
                                  <p:stCondLst>
                                    <p:cond delay="0"/>
                                  </p:stCondLst>
                                  <p:childTnLst>
                                    <p:anim calcmode="lin" valueType="num">
                                      <p:cBhvr additive="base">
                                        <p:cTn id="654" dur="3000"/>
                                        <p:tgtEl>
                                          <p:spTgt spid="41"/>
                                        </p:tgtEl>
                                        <p:attrNameLst>
                                          <p:attrName>ppt_x</p:attrName>
                                        </p:attrNameLst>
                                      </p:cBhvr>
                                      <p:tavLst>
                                        <p:tav tm="0">
                                          <p:val>
                                            <p:strVal val="ppt_x"/>
                                          </p:val>
                                        </p:tav>
                                        <p:tav tm="100000">
                                          <p:val>
                                            <p:strVal val="0-ppt_w/2"/>
                                          </p:val>
                                        </p:tav>
                                      </p:tavLst>
                                    </p:anim>
                                    <p:anim calcmode="lin" valueType="num">
                                      <p:cBhvr additive="base">
                                        <p:cTn id="655" dur="3000"/>
                                        <p:tgtEl>
                                          <p:spTgt spid="41"/>
                                        </p:tgtEl>
                                        <p:attrNameLst>
                                          <p:attrName>ppt_y</p:attrName>
                                        </p:attrNameLst>
                                      </p:cBhvr>
                                      <p:tavLst>
                                        <p:tav tm="0">
                                          <p:val>
                                            <p:strVal val="ppt_y"/>
                                          </p:val>
                                        </p:tav>
                                        <p:tav tm="100000">
                                          <p:val>
                                            <p:strVal val="1+ppt_h/2"/>
                                          </p:val>
                                        </p:tav>
                                      </p:tavLst>
                                    </p:anim>
                                    <p:set>
                                      <p:cBhvr>
                                        <p:cTn id="656" dur="1" fill="hold">
                                          <p:stCondLst>
                                            <p:cond delay="2999"/>
                                          </p:stCondLst>
                                        </p:cTn>
                                        <p:tgtEl>
                                          <p:spTgt spid="41"/>
                                        </p:tgtEl>
                                        <p:attrNameLst>
                                          <p:attrName>style.visibility</p:attrName>
                                        </p:attrNameLst>
                                      </p:cBhvr>
                                      <p:to>
                                        <p:strVal val="hidden"/>
                                      </p:to>
                                    </p:set>
                                  </p:childTnLst>
                                </p:cTn>
                              </p:par>
                              <p:par>
                                <p:cTn id="657" presetID="2" presetClass="exit" presetSubtype="3" fill="hold" grpId="2" nodeType="withEffect">
                                  <p:stCondLst>
                                    <p:cond delay="0"/>
                                  </p:stCondLst>
                                  <p:childTnLst>
                                    <p:anim calcmode="lin" valueType="num">
                                      <p:cBhvr additive="base">
                                        <p:cTn id="658" dur="3000"/>
                                        <p:tgtEl>
                                          <p:spTgt spid="8"/>
                                        </p:tgtEl>
                                        <p:attrNameLst>
                                          <p:attrName>ppt_x</p:attrName>
                                        </p:attrNameLst>
                                      </p:cBhvr>
                                      <p:tavLst>
                                        <p:tav tm="0">
                                          <p:val>
                                            <p:strVal val="ppt_x"/>
                                          </p:val>
                                        </p:tav>
                                        <p:tav tm="100000">
                                          <p:val>
                                            <p:strVal val="1+ppt_w/2"/>
                                          </p:val>
                                        </p:tav>
                                      </p:tavLst>
                                    </p:anim>
                                    <p:anim calcmode="lin" valueType="num">
                                      <p:cBhvr additive="base">
                                        <p:cTn id="659" dur="3000"/>
                                        <p:tgtEl>
                                          <p:spTgt spid="8"/>
                                        </p:tgtEl>
                                        <p:attrNameLst>
                                          <p:attrName>ppt_y</p:attrName>
                                        </p:attrNameLst>
                                      </p:cBhvr>
                                      <p:tavLst>
                                        <p:tav tm="0">
                                          <p:val>
                                            <p:strVal val="ppt_y"/>
                                          </p:val>
                                        </p:tav>
                                        <p:tav tm="100000">
                                          <p:val>
                                            <p:strVal val="0-ppt_h/2"/>
                                          </p:val>
                                        </p:tav>
                                      </p:tavLst>
                                    </p:anim>
                                    <p:set>
                                      <p:cBhvr>
                                        <p:cTn id="660" dur="1" fill="hold">
                                          <p:stCondLst>
                                            <p:cond delay="2999"/>
                                          </p:stCondLst>
                                        </p:cTn>
                                        <p:tgtEl>
                                          <p:spTgt spid="8"/>
                                        </p:tgtEl>
                                        <p:attrNameLst>
                                          <p:attrName>style.visibility</p:attrName>
                                        </p:attrNameLst>
                                      </p:cBhvr>
                                      <p:to>
                                        <p:strVal val="hidden"/>
                                      </p:to>
                                    </p:set>
                                  </p:childTnLst>
                                </p:cTn>
                              </p:par>
                              <p:par>
                                <p:cTn id="661" presetID="2" presetClass="exit" presetSubtype="3" fill="hold" grpId="2" nodeType="withEffect">
                                  <p:stCondLst>
                                    <p:cond delay="0"/>
                                  </p:stCondLst>
                                  <p:childTnLst>
                                    <p:anim calcmode="lin" valueType="num">
                                      <p:cBhvr additive="base">
                                        <p:cTn id="662" dur="3000"/>
                                        <p:tgtEl>
                                          <p:spTgt spid="56"/>
                                        </p:tgtEl>
                                        <p:attrNameLst>
                                          <p:attrName>ppt_x</p:attrName>
                                        </p:attrNameLst>
                                      </p:cBhvr>
                                      <p:tavLst>
                                        <p:tav tm="0">
                                          <p:val>
                                            <p:strVal val="ppt_x"/>
                                          </p:val>
                                        </p:tav>
                                        <p:tav tm="100000">
                                          <p:val>
                                            <p:strVal val="1+ppt_w/2"/>
                                          </p:val>
                                        </p:tav>
                                      </p:tavLst>
                                    </p:anim>
                                    <p:anim calcmode="lin" valueType="num">
                                      <p:cBhvr additive="base">
                                        <p:cTn id="663" dur="3000"/>
                                        <p:tgtEl>
                                          <p:spTgt spid="56"/>
                                        </p:tgtEl>
                                        <p:attrNameLst>
                                          <p:attrName>ppt_y</p:attrName>
                                        </p:attrNameLst>
                                      </p:cBhvr>
                                      <p:tavLst>
                                        <p:tav tm="0">
                                          <p:val>
                                            <p:strVal val="ppt_y"/>
                                          </p:val>
                                        </p:tav>
                                        <p:tav tm="100000">
                                          <p:val>
                                            <p:strVal val="0-ppt_h/2"/>
                                          </p:val>
                                        </p:tav>
                                      </p:tavLst>
                                    </p:anim>
                                    <p:set>
                                      <p:cBhvr>
                                        <p:cTn id="664" dur="1" fill="hold">
                                          <p:stCondLst>
                                            <p:cond delay="2999"/>
                                          </p:stCondLst>
                                        </p:cTn>
                                        <p:tgtEl>
                                          <p:spTgt spid="56"/>
                                        </p:tgtEl>
                                        <p:attrNameLst>
                                          <p:attrName>style.visibility</p:attrName>
                                        </p:attrNameLst>
                                      </p:cBhvr>
                                      <p:to>
                                        <p:strVal val="hidden"/>
                                      </p:to>
                                    </p:set>
                                  </p:childTnLst>
                                </p:cTn>
                              </p:par>
                              <p:par>
                                <p:cTn id="665" presetID="2" presetClass="exit" presetSubtype="3" fill="hold" grpId="2" nodeType="withEffect">
                                  <p:stCondLst>
                                    <p:cond delay="0"/>
                                  </p:stCondLst>
                                  <p:childTnLst>
                                    <p:anim calcmode="lin" valueType="num">
                                      <p:cBhvr additive="base">
                                        <p:cTn id="666" dur="3000"/>
                                        <p:tgtEl>
                                          <p:spTgt spid="57"/>
                                        </p:tgtEl>
                                        <p:attrNameLst>
                                          <p:attrName>ppt_x</p:attrName>
                                        </p:attrNameLst>
                                      </p:cBhvr>
                                      <p:tavLst>
                                        <p:tav tm="0">
                                          <p:val>
                                            <p:strVal val="ppt_x"/>
                                          </p:val>
                                        </p:tav>
                                        <p:tav tm="100000">
                                          <p:val>
                                            <p:strVal val="1+ppt_w/2"/>
                                          </p:val>
                                        </p:tav>
                                      </p:tavLst>
                                    </p:anim>
                                    <p:anim calcmode="lin" valueType="num">
                                      <p:cBhvr additive="base">
                                        <p:cTn id="667" dur="3000"/>
                                        <p:tgtEl>
                                          <p:spTgt spid="57"/>
                                        </p:tgtEl>
                                        <p:attrNameLst>
                                          <p:attrName>ppt_y</p:attrName>
                                        </p:attrNameLst>
                                      </p:cBhvr>
                                      <p:tavLst>
                                        <p:tav tm="0">
                                          <p:val>
                                            <p:strVal val="ppt_y"/>
                                          </p:val>
                                        </p:tav>
                                        <p:tav tm="100000">
                                          <p:val>
                                            <p:strVal val="0-ppt_h/2"/>
                                          </p:val>
                                        </p:tav>
                                      </p:tavLst>
                                    </p:anim>
                                    <p:set>
                                      <p:cBhvr>
                                        <p:cTn id="668" dur="1" fill="hold">
                                          <p:stCondLst>
                                            <p:cond delay="2999"/>
                                          </p:stCondLst>
                                        </p:cTn>
                                        <p:tgtEl>
                                          <p:spTgt spid="57"/>
                                        </p:tgtEl>
                                        <p:attrNameLst>
                                          <p:attrName>style.visibility</p:attrName>
                                        </p:attrNameLst>
                                      </p:cBhvr>
                                      <p:to>
                                        <p:strVal val="hidden"/>
                                      </p:to>
                                    </p:set>
                                  </p:childTnLst>
                                </p:cTn>
                              </p:par>
                              <p:par>
                                <p:cTn id="669" presetID="2" presetClass="exit" presetSubtype="3" fill="hold" grpId="2" nodeType="withEffect">
                                  <p:stCondLst>
                                    <p:cond delay="0"/>
                                  </p:stCondLst>
                                  <p:childTnLst>
                                    <p:anim calcmode="lin" valueType="num">
                                      <p:cBhvr additive="base">
                                        <p:cTn id="670" dur="3000"/>
                                        <p:tgtEl>
                                          <p:spTgt spid="58"/>
                                        </p:tgtEl>
                                        <p:attrNameLst>
                                          <p:attrName>ppt_x</p:attrName>
                                        </p:attrNameLst>
                                      </p:cBhvr>
                                      <p:tavLst>
                                        <p:tav tm="0">
                                          <p:val>
                                            <p:strVal val="ppt_x"/>
                                          </p:val>
                                        </p:tav>
                                        <p:tav tm="100000">
                                          <p:val>
                                            <p:strVal val="1+ppt_w/2"/>
                                          </p:val>
                                        </p:tav>
                                      </p:tavLst>
                                    </p:anim>
                                    <p:anim calcmode="lin" valueType="num">
                                      <p:cBhvr additive="base">
                                        <p:cTn id="671" dur="3000"/>
                                        <p:tgtEl>
                                          <p:spTgt spid="58"/>
                                        </p:tgtEl>
                                        <p:attrNameLst>
                                          <p:attrName>ppt_y</p:attrName>
                                        </p:attrNameLst>
                                      </p:cBhvr>
                                      <p:tavLst>
                                        <p:tav tm="0">
                                          <p:val>
                                            <p:strVal val="ppt_y"/>
                                          </p:val>
                                        </p:tav>
                                        <p:tav tm="100000">
                                          <p:val>
                                            <p:strVal val="0-ppt_h/2"/>
                                          </p:val>
                                        </p:tav>
                                      </p:tavLst>
                                    </p:anim>
                                    <p:set>
                                      <p:cBhvr>
                                        <p:cTn id="672" dur="1" fill="hold">
                                          <p:stCondLst>
                                            <p:cond delay="2999"/>
                                          </p:stCondLst>
                                        </p:cTn>
                                        <p:tgtEl>
                                          <p:spTgt spid="58"/>
                                        </p:tgtEl>
                                        <p:attrNameLst>
                                          <p:attrName>style.visibility</p:attrName>
                                        </p:attrNameLst>
                                      </p:cBhvr>
                                      <p:to>
                                        <p:strVal val="hidden"/>
                                      </p:to>
                                    </p:set>
                                  </p:childTnLst>
                                </p:cTn>
                              </p:par>
                              <p:par>
                                <p:cTn id="673" presetID="2" presetClass="exit" presetSubtype="3" fill="hold" grpId="2" nodeType="withEffect">
                                  <p:stCondLst>
                                    <p:cond delay="0"/>
                                  </p:stCondLst>
                                  <p:childTnLst>
                                    <p:anim calcmode="lin" valueType="num">
                                      <p:cBhvr additive="base">
                                        <p:cTn id="674" dur="3000"/>
                                        <p:tgtEl>
                                          <p:spTgt spid="59"/>
                                        </p:tgtEl>
                                        <p:attrNameLst>
                                          <p:attrName>ppt_x</p:attrName>
                                        </p:attrNameLst>
                                      </p:cBhvr>
                                      <p:tavLst>
                                        <p:tav tm="0">
                                          <p:val>
                                            <p:strVal val="ppt_x"/>
                                          </p:val>
                                        </p:tav>
                                        <p:tav tm="100000">
                                          <p:val>
                                            <p:strVal val="1+ppt_w/2"/>
                                          </p:val>
                                        </p:tav>
                                      </p:tavLst>
                                    </p:anim>
                                    <p:anim calcmode="lin" valueType="num">
                                      <p:cBhvr additive="base">
                                        <p:cTn id="675" dur="3000"/>
                                        <p:tgtEl>
                                          <p:spTgt spid="59"/>
                                        </p:tgtEl>
                                        <p:attrNameLst>
                                          <p:attrName>ppt_y</p:attrName>
                                        </p:attrNameLst>
                                      </p:cBhvr>
                                      <p:tavLst>
                                        <p:tav tm="0">
                                          <p:val>
                                            <p:strVal val="ppt_y"/>
                                          </p:val>
                                        </p:tav>
                                        <p:tav tm="100000">
                                          <p:val>
                                            <p:strVal val="0-ppt_h/2"/>
                                          </p:val>
                                        </p:tav>
                                      </p:tavLst>
                                    </p:anim>
                                    <p:set>
                                      <p:cBhvr>
                                        <p:cTn id="676" dur="1" fill="hold">
                                          <p:stCondLst>
                                            <p:cond delay="2999"/>
                                          </p:stCondLst>
                                        </p:cTn>
                                        <p:tgtEl>
                                          <p:spTgt spid="59"/>
                                        </p:tgtEl>
                                        <p:attrNameLst>
                                          <p:attrName>style.visibility</p:attrName>
                                        </p:attrNameLst>
                                      </p:cBhvr>
                                      <p:to>
                                        <p:strVal val="hidden"/>
                                      </p:to>
                                    </p:set>
                                  </p:childTnLst>
                                </p:cTn>
                              </p:par>
                              <p:par>
                                <p:cTn id="677" presetID="2" presetClass="exit" presetSubtype="3" fill="hold" grpId="2" nodeType="withEffect">
                                  <p:stCondLst>
                                    <p:cond delay="0"/>
                                  </p:stCondLst>
                                  <p:childTnLst>
                                    <p:anim calcmode="lin" valueType="num">
                                      <p:cBhvr additive="base">
                                        <p:cTn id="678" dur="3000"/>
                                        <p:tgtEl>
                                          <p:spTgt spid="60"/>
                                        </p:tgtEl>
                                        <p:attrNameLst>
                                          <p:attrName>ppt_x</p:attrName>
                                        </p:attrNameLst>
                                      </p:cBhvr>
                                      <p:tavLst>
                                        <p:tav tm="0">
                                          <p:val>
                                            <p:strVal val="ppt_x"/>
                                          </p:val>
                                        </p:tav>
                                        <p:tav tm="100000">
                                          <p:val>
                                            <p:strVal val="1+ppt_w/2"/>
                                          </p:val>
                                        </p:tav>
                                      </p:tavLst>
                                    </p:anim>
                                    <p:anim calcmode="lin" valueType="num">
                                      <p:cBhvr additive="base">
                                        <p:cTn id="679" dur="3000"/>
                                        <p:tgtEl>
                                          <p:spTgt spid="60"/>
                                        </p:tgtEl>
                                        <p:attrNameLst>
                                          <p:attrName>ppt_y</p:attrName>
                                        </p:attrNameLst>
                                      </p:cBhvr>
                                      <p:tavLst>
                                        <p:tav tm="0">
                                          <p:val>
                                            <p:strVal val="ppt_y"/>
                                          </p:val>
                                        </p:tav>
                                        <p:tav tm="100000">
                                          <p:val>
                                            <p:strVal val="0-ppt_h/2"/>
                                          </p:val>
                                        </p:tav>
                                      </p:tavLst>
                                    </p:anim>
                                    <p:set>
                                      <p:cBhvr>
                                        <p:cTn id="680" dur="1" fill="hold">
                                          <p:stCondLst>
                                            <p:cond delay="2999"/>
                                          </p:stCondLst>
                                        </p:cTn>
                                        <p:tgtEl>
                                          <p:spTgt spid="60"/>
                                        </p:tgtEl>
                                        <p:attrNameLst>
                                          <p:attrName>style.visibility</p:attrName>
                                        </p:attrNameLst>
                                      </p:cBhvr>
                                      <p:to>
                                        <p:strVal val="hidden"/>
                                      </p:to>
                                    </p:set>
                                  </p:childTnLst>
                                </p:cTn>
                              </p:par>
                              <p:par>
                                <p:cTn id="681" presetID="2" presetClass="exit" presetSubtype="3" fill="hold" grpId="2" nodeType="withEffect">
                                  <p:stCondLst>
                                    <p:cond delay="0"/>
                                  </p:stCondLst>
                                  <p:childTnLst>
                                    <p:anim calcmode="lin" valueType="num">
                                      <p:cBhvr additive="base">
                                        <p:cTn id="682" dur="3000"/>
                                        <p:tgtEl>
                                          <p:spTgt spid="61"/>
                                        </p:tgtEl>
                                        <p:attrNameLst>
                                          <p:attrName>ppt_x</p:attrName>
                                        </p:attrNameLst>
                                      </p:cBhvr>
                                      <p:tavLst>
                                        <p:tav tm="0">
                                          <p:val>
                                            <p:strVal val="ppt_x"/>
                                          </p:val>
                                        </p:tav>
                                        <p:tav tm="100000">
                                          <p:val>
                                            <p:strVal val="1+ppt_w/2"/>
                                          </p:val>
                                        </p:tav>
                                      </p:tavLst>
                                    </p:anim>
                                    <p:anim calcmode="lin" valueType="num">
                                      <p:cBhvr additive="base">
                                        <p:cTn id="683" dur="3000"/>
                                        <p:tgtEl>
                                          <p:spTgt spid="61"/>
                                        </p:tgtEl>
                                        <p:attrNameLst>
                                          <p:attrName>ppt_y</p:attrName>
                                        </p:attrNameLst>
                                      </p:cBhvr>
                                      <p:tavLst>
                                        <p:tav tm="0">
                                          <p:val>
                                            <p:strVal val="ppt_y"/>
                                          </p:val>
                                        </p:tav>
                                        <p:tav tm="100000">
                                          <p:val>
                                            <p:strVal val="0-ppt_h/2"/>
                                          </p:val>
                                        </p:tav>
                                      </p:tavLst>
                                    </p:anim>
                                    <p:set>
                                      <p:cBhvr>
                                        <p:cTn id="684" dur="1" fill="hold">
                                          <p:stCondLst>
                                            <p:cond delay="2999"/>
                                          </p:stCondLst>
                                        </p:cTn>
                                        <p:tgtEl>
                                          <p:spTgt spid="61"/>
                                        </p:tgtEl>
                                        <p:attrNameLst>
                                          <p:attrName>style.visibility</p:attrName>
                                        </p:attrNameLst>
                                      </p:cBhvr>
                                      <p:to>
                                        <p:strVal val="hidden"/>
                                      </p:to>
                                    </p:set>
                                  </p:childTnLst>
                                </p:cTn>
                              </p:par>
                              <p:par>
                                <p:cTn id="685" presetID="2" presetClass="exit" presetSubtype="3" fill="hold" grpId="2" nodeType="withEffect">
                                  <p:stCondLst>
                                    <p:cond delay="0"/>
                                  </p:stCondLst>
                                  <p:childTnLst>
                                    <p:anim calcmode="lin" valueType="num">
                                      <p:cBhvr additive="base">
                                        <p:cTn id="686" dur="3000"/>
                                        <p:tgtEl>
                                          <p:spTgt spid="62"/>
                                        </p:tgtEl>
                                        <p:attrNameLst>
                                          <p:attrName>ppt_x</p:attrName>
                                        </p:attrNameLst>
                                      </p:cBhvr>
                                      <p:tavLst>
                                        <p:tav tm="0">
                                          <p:val>
                                            <p:strVal val="ppt_x"/>
                                          </p:val>
                                        </p:tav>
                                        <p:tav tm="100000">
                                          <p:val>
                                            <p:strVal val="1+ppt_w/2"/>
                                          </p:val>
                                        </p:tav>
                                      </p:tavLst>
                                    </p:anim>
                                    <p:anim calcmode="lin" valueType="num">
                                      <p:cBhvr additive="base">
                                        <p:cTn id="687" dur="3000"/>
                                        <p:tgtEl>
                                          <p:spTgt spid="62"/>
                                        </p:tgtEl>
                                        <p:attrNameLst>
                                          <p:attrName>ppt_y</p:attrName>
                                        </p:attrNameLst>
                                      </p:cBhvr>
                                      <p:tavLst>
                                        <p:tav tm="0">
                                          <p:val>
                                            <p:strVal val="ppt_y"/>
                                          </p:val>
                                        </p:tav>
                                        <p:tav tm="100000">
                                          <p:val>
                                            <p:strVal val="0-ppt_h/2"/>
                                          </p:val>
                                        </p:tav>
                                      </p:tavLst>
                                    </p:anim>
                                    <p:set>
                                      <p:cBhvr>
                                        <p:cTn id="688" dur="1" fill="hold">
                                          <p:stCondLst>
                                            <p:cond delay="2999"/>
                                          </p:stCondLst>
                                        </p:cTn>
                                        <p:tgtEl>
                                          <p:spTgt spid="62"/>
                                        </p:tgtEl>
                                        <p:attrNameLst>
                                          <p:attrName>style.visibility</p:attrName>
                                        </p:attrNameLst>
                                      </p:cBhvr>
                                      <p:to>
                                        <p:strVal val="hidden"/>
                                      </p:to>
                                    </p:set>
                                  </p:childTnLst>
                                </p:cTn>
                              </p:par>
                              <p:par>
                                <p:cTn id="689" presetID="2" presetClass="exit" presetSubtype="3" fill="hold" grpId="2" nodeType="withEffect">
                                  <p:stCondLst>
                                    <p:cond delay="0"/>
                                  </p:stCondLst>
                                  <p:childTnLst>
                                    <p:anim calcmode="lin" valueType="num">
                                      <p:cBhvr additive="base">
                                        <p:cTn id="690" dur="3000"/>
                                        <p:tgtEl>
                                          <p:spTgt spid="63"/>
                                        </p:tgtEl>
                                        <p:attrNameLst>
                                          <p:attrName>ppt_x</p:attrName>
                                        </p:attrNameLst>
                                      </p:cBhvr>
                                      <p:tavLst>
                                        <p:tav tm="0">
                                          <p:val>
                                            <p:strVal val="ppt_x"/>
                                          </p:val>
                                        </p:tav>
                                        <p:tav tm="100000">
                                          <p:val>
                                            <p:strVal val="1+ppt_w/2"/>
                                          </p:val>
                                        </p:tav>
                                      </p:tavLst>
                                    </p:anim>
                                    <p:anim calcmode="lin" valueType="num">
                                      <p:cBhvr additive="base">
                                        <p:cTn id="691" dur="3000"/>
                                        <p:tgtEl>
                                          <p:spTgt spid="63"/>
                                        </p:tgtEl>
                                        <p:attrNameLst>
                                          <p:attrName>ppt_y</p:attrName>
                                        </p:attrNameLst>
                                      </p:cBhvr>
                                      <p:tavLst>
                                        <p:tav tm="0">
                                          <p:val>
                                            <p:strVal val="ppt_y"/>
                                          </p:val>
                                        </p:tav>
                                        <p:tav tm="100000">
                                          <p:val>
                                            <p:strVal val="0-ppt_h/2"/>
                                          </p:val>
                                        </p:tav>
                                      </p:tavLst>
                                    </p:anim>
                                    <p:set>
                                      <p:cBhvr>
                                        <p:cTn id="692" dur="1" fill="hold">
                                          <p:stCondLst>
                                            <p:cond delay="2999"/>
                                          </p:stCondLst>
                                        </p:cTn>
                                        <p:tgtEl>
                                          <p:spTgt spid="63"/>
                                        </p:tgtEl>
                                        <p:attrNameLst>
                                          <p:attrName>style.visibility</p:attrName>
                                        </p:attrNameLst>
                                      </p:cBhvr>
                                      <p:to>
                                        <p:strVal val="hidden"/>
                                      </p:to>
                                    </p:set>
                                  </p:childTnLst>
                                </p:cTn>
                              </p:par>
                              <p:par>
                                <p:cTn id="693" presetID="2" presetClass="exit" presetSubtype="3" fill="hold" grpId="2" nodeType="withEffect">
                                  <p:stCondLst>
                                    <p:cond delay="0"/>
                                  </p:stCondLst>
                                  <p:childTnLst>
                                    <p:anim calcmode="lin" valueType="num">
                                      <p:cBhvr additive="base">
                                        <p:cTn id="694" dur="3000"/>
                                        <p:tgtEl>
                                          <p:spTgt spid="64"/>
                                        </p:tgtEl>
                                        <p:attrNameLst>
                                          <p:attrName>ppt_x</p:attrName>
                                        </p:attrNameLst>
                                      </p:cBhvr>
                                      <p:tavLst>
                                        <p:tav tm="0">
                                          <p:val>
                                            <p:strVal val="ppt_x"/>
                                          </p:val>
                                        </p:tav>
                                        <p:tav tm="100000">
                                          <p:val>
                                            <p:strVal val="1+ppt_w/2"/>
                                          </p:val>
                                        </p:tav>
                                      </p:tavLst>
                                    </p:anim>
                                    <p:anim calcmode="lin" valueType="num">
                                      <p:cBhvr additive="base">
                                        <p:cTn id="695" dur="3000"/>
                                        <p:tgtEl>
                                          <p:spTgt spid="64"/>
                                        </p:tgtEl>
                                        <p:attrNameLst>
                                          <p:attrName>ppt_y</p:attrName>
                                        </p:attrNameLst>
                                      </p:cBhvr>
                                      <p:tavLst>
                                        <p:tav tm="0">
                                          <p:val>
                                            <p:strVal val="ppt_y"/>
                                          </p:val>
                                        </p:tav>
                                        <p:tav tm="100000">
                                          <p:val>
                                            <p:strVal val="0-ppt_h/2"/>
                                          </p:val>
                                        </p:tav>
                                      </p:tavLst>
                                    </p:anim>
                                    <p:set>
                                      <p:cBhvr>
                                        <p:cTn id="696" dur="1" fill="hold">
                                          <p:stCondLst>
                                            <p:cond delay="2999"/>
                                          </p:stCondLst>
                                        </p:cTn>
                                        <p:tgtEl>
                                          <p:spTgt spid="64"/>
                                        </p:tgtEl>
                                        <p:attrNameLst>
                                          <p:attrName>style.visibility</p:attrName>
                                        </p:attrNameLst>
                                      </p:cBhvr>
                                      <p:to>
                                        <p:strVal val="hidden"/>
                                      </p:to>
                                    </p:set>
                                  </p:childTnLst>
                                </p:cTn>
                              </p:par>
                              <p:par>
                                <p:cTn id="697" presetID="2" presetClass="exit" presetSubtype="3" fill="hold" grpId="2" nodeType="withEffect">
                                  <p:stCondLst>
                                    <p:cond delay="0"/>
                                  </p:stCondLst>
                                  <p:childTnLst>
                                    <p:anim calcmode="lin" valueType="num">
                                      <p:cBhvr additive="base">
                                        <p:cTn id="698" dur="3000"/>
                                        <p:tgtEl>
                                          <p:spTgt spid="65"/>
                                        </p:tgtEl>
                                        <p:attrNameLst>
                                          <p:attrName>ppt_x</p:attrName>
                                        </p:attrNameLst>
                                      </p:cBhvr>
                                      <p:tavLst>
                                        <p:tav tm="0">
                                          <p:val>
                                            <p:strVal val="ppt_x"/>
                                          </p:val>
                                        </p:tav>
                                        <p:tav tm="100000">
                                          <p:val>
                                            <p:strVal val="1+ppt_w/2"/>
                                          </p:val>
                                        </p:tav>
                                      </p:tavLst>
                                    </p:anim>
                                    <p:anim calcmode="lin" valueType="num">
                                      <p:cBhvr additive="base">
                                        <p:cTn id="699" dur="3000"/>
                                        <p:tgtEl>
                                          <p:spTgt spid="65"/>
                                        </p:tgtEl>
                                        <p:attrNameLst>
                                          <p:attrName>ppt_y</p:attrName>
                                        </p:attrNameLst>
                                      </p:cBhvr>
                                      <p:tavLst>
                                        <p:tav tm="0">
                                          <p:val>
                                            <p:strVal val="ppt_y"/>
                                          </p:val>
                                        </p:tav>
                                        <p:tav tm="100000">
                                          <p:val>
                                            <p:strVal val="0-ppt_h/2"/>
                                          </p:val>
                                        </p:tav>
                                      </p:tavLst>
                                    </p:anim>
                                    <p:set>
                                      <p:cBhvr>
                                        <p:cTn id="700" dur="1" fill="hold">
                                          <p:stCondLst>
                                            <p:cond delay="2999"/>
                                          </p:stCondLst>
                                        </p:cTn>
                                        <p:tgtEl>
                                          <p:spTgt spid="65"/>
                                        </p:tgtEl>
                                        <p:attrNameLst>
                                          <p:attrName>style.visibility</p:attrName>
                                        </p:attrNameLst>
                                      </p:cBhvr>
                                      <p:to>
                                        <p:strVal val="hidden"/>
                                      </p:to>
                                    </p:set>
                                  </p:childTnLst>
                                </p:cTn>
                              </p:par>
                              <p:par>
                                <p:cTn id="701" presetID="2" presetClass="exit" presetSubtype="3" fill="hold" grpId="2" nodeType="withEffect">
                                  <p:stCondLst>
                                    <p:cond delay="0"/>
                                  </p:stCondLst>
                                  <p:childTnLst>
                                    <p:anim calcmode="lin" valueType="num">
                                      <p:cBhvr additive="base">
                                        <p:cTn id="702" dur="3000"/>
                                        <p:tgtEl>
                                          <p:spTgt spid="66"/>
                                        </p:tgtEl>
                                        <p:attrNameLst>
                                          <p:attrName>ppt_x</p:attrName>
                                        </p:attrNameLst>
                                      </p:cBhvr>
                                      <p:tavLst>
                                        <p:tav tm="0">
                                          <p:val>
                                            <p:strVal val="ppt_x"/>
                                          </p:val>
                                        </p:tav>
                                        <p:tav tm="100000">
                                          <p:val>
                                            <p:strVal val="1+ppt_w/2"/>
                                          </p:val>
                                        </p:tav>
                                      </p:tavLst>
                                    </p:anim>
                                    <p:anim calcmode="lin" valueType="num">
                                      <p:cBhvr additive="base">
                                        <p:cTn id="703" dur="3000"/>
                                        <p:tgtEl>
                                          <p:spTgt spid="66"/>
                                        </p:tgtEl>
                                        <p:attrNameLst>
                                          <p:attrName>ppt_y</p:attrName>
                                        </p:attrNameLst>
                                      </p:cBhvr>
                                      <p:tavLst>
                                        <p:tav tm="0">
                                          <p:val>
                                            <p:strVal val="ppt_y"/>
                                          </p:val>
                                        </p:tav>
                                        <p:tav tm="100000">
                                          <p:val>
                                            <p:strVal val="0-ppt_h/2"/>
                                          </p:val>
                                        </p:tav>
                                      </p:tavLst>
                                    </p:anim>
                                    <p:set>
                                      <p:cBhvr>
                                        <p:cTn id="704" dur="1" fill="hold">
                                          <p:stCondLst>
                                            <p:cond delay="2999"/>
                                          </p:stCondLst>
                                        </p:cTn>
                                        <p:tgtEl>
                                          <p:spTgt spid="66"/>
                                        </p:tgtEl>
                                        <p:attrNameLst>
                                          <p:attrName>style.visibility</p:attrName>
                                        </p:attrNameLst>
                                      </p:cBhvr>
                                      <p:to>
                                        <p:strVal val="hidden"/>
                                      </p:to>
                                    </p:set>
                                  </p:childTnLst>
                                </p:cTn>
                              </p:par>
                              <p:par>
                                <p:cTn id="705" presetID="2" presetClass="exit" presetSubtype="3" fill="hold" grpId="2" nodeType="withEffect">
                                  <p:stCondLst>
                                    <p:cond delay="0"/>
                                  </p:stCondLst>
                                  <p:childTnLst>
                                    <p:anim calcmode="lin" valueType="num">
                                      <p:cBhvr additive="base">
                                        <p:cTn id="706" dur="3000"/>
                                        <p:tgtEl>
                                          <p:spTgt spid="67"/>
                                        </p:tgtEl>
                                        <p:attrNameLst>
                                          <p:attrName>ppt_x</p:attrName>
                                        </p:attrNameLst>
                                      </p:cBhvr>
                                      <p:tavLst>
                                        <p:tav tm="0">
                                          <p:val>
                                            <p:strVal val="ppt_x"/>
                                          </p:val>
                                        </p:tav>
                                        <p:tav tm="100000">
                                          <p:val>
                                            <p:strVal val="1+ppt_w/2"/>
                                          </p:val>
                                        </p:tav>
                                      </p:tavLst>
                                    </p:anim>
                                    <p:anim calcmode="lin" valueType="num">
                                      <p:cBhvr additive="base">
                                        <p:cTn id="707" dur="3000"/>
                                        <p:tgtEl>
                                          <p:spTgt spid="67"/>
                                        </p:tgtEl>
                                        <p:attrNameLst>
                                          <p:attrName>ppt_y</p:attrName>
                                        </p:attrNameLst>
                                      </p:cBhvr>
                                      <p:tavLst>
                                        <p:tav tm="0">
                                          <p:val>
                                            <p:strVal val="ppt_y"/>
                                          </p:val>
                                        </p:tav>
                                        <p:tav tm="100000">
                                          <p:val>
                                            <p:strVal val="0-ppt_h/2"/>
                                          </p:val>
                                        </p:tav>
                                      </p:tavLst>
                                    </p:anim>
                                    <p:set>
                                      <p:cBhvr>
                                        <p:cTn id="708" dur="1" fill="hold">
                                          <p:stCondLst>
                                            <p:cond delay="2999"/>
                                          </p:stCondLst>
                                        </p:cTn>
                                        <p:tgtEl>
                                          <p:spTgt spid="67"/>
                                        </p:tgtEl>
                                        <p:attrNameLst>
                                          <p:attrName>style.visibility</p:attrName>
                                        </p:attrNameLst>
                                      </p:cBhvr>
                                      <p:to>
                                        <p:strVal val="hidden"/>
                                      </p:to>
                                    </p:set>
                                  </p:childTnLst>
                                </p:cTn>
                              </p:par>
                              <p:par>
                                <p:cTn id="709" presetID="2" presetClass="exit" presetSubtype="3" fill="hold" grpId="2" nodeType="withEffect">
                                  <p:stCondLst>
                                    <p:cond delay="0"/>
                                  </p:stCondLst>
                                  <p:childTnLst>
                                    <p:anim calcmode="lin" valueType="num">
                                      <p:cBhvr additive="base">
                                        <p:cTn id="710" dur="3000"/>
                                        <p:tgtEl>
                                          <p:spTgt spid="68"/>
                                        </p:tgtEl>
                                        <p:attrNameLst>
                                          <p:attrName>ppt_x</p:attrName>
                                        </p:attrNameLst>
                                      </p:cBhvr>
                                      <p:tavLst>
                                        <p:tav tm="0">
                                          <p:val>
                                            <p:strVal val="ppt_x"/>
                                          </p:val>
                                        </p:tav>
                                        <p:tav tm="100000">
                                          <p:val>
                                            <p:strVal val="1+ppt_w/2"/>
                                          </p:val>
                                        </p:tav>
                                      </p:tavLst>
                                    </p:anim>
                                    <p:anim calcmode="lin" valueType="num">
                                      <p:cBhvr additive="base">
                                        <p:cTn id="711" dur="3000"/>
                                        <p:tgtEl>
                                          <p:spTgt spid="68"/>
                                        </p:tgtEl>
                                        <p:attrNameLst>
                                          <p:attrName>ppt_y</p:attrName>
                                        </p:attrNameLst>
                                      </p:cBhvr>
                                      <p:tavLst>
                                        <p:tav tm="0">
                                          <p:val>
                                            <p:strVal val="ppt_y"/>
                                          </p:val>
                                        </p:tav>
                                        <p:tav tm="100000">
                                          <p:val>
                                            <p:strVal val="0-ppt_h/2"/>
                                          </p:val>
                                        </p:tav>
                                      </p:tavLst>
                                    </p:anim>
                                    <p:set>
                                      <p:cBhvr>
                                        <p:cTn id="712" dur="1" fill="hold">
                                          <p:stCondLst>
                                            <p:cond delay="2999"/>
                                          </p:stCondLst>
                                        </p:cTn>
                                        <p:tgtEl>
                                          <p:spTgt spid="68"/>
                                        </p:tgtEl>
                                        <p:attrNameLst>
                                          <p:attrName>style.visibility</p:attrName>
                                        </p:attrNameLst>
                                      </p:cBhvr>
                                      <p:to>
                                        <p:strVal val="hidden"/>
                                      </p:to>
                                    </p:set>
                                  </p:childTnLst>
                                </p:cTn>
                              </p:par>
                              <p:par>
                                <p:cTn id="713" presetID="13" presetClass="exit" presetSubtype="32" fill="hold" grpId="3" nodeType="withEffect">
                                  <p:stCondLst>
                                    <p:cond delay="0"/>
                                  </p:stCondLst>
                                  <p:childTnLst>
                                    <p:animEffect transition="out" filter="plus(out)">
                                      <p:cBhvr>
                                        <p:cTn id="714" dur="3000"/>
                                        <p:tgtEl>
                                          <p:spTgt spid="5"/>
                                        </p:tgtEl>
                                      </p:cBhvr>
                                    </p:animEffect>
                                    <p:set>
                                      <p:cBhvr>
                                        <p:cTn id="715" dur="1" fill="hold">
                                          <p:stCondLst>
                                            <p:cond delay="2999"/>
                                          </p:stCondLst>
                                        </p:cTn>
                                        <p:tgtEl>
                                          <p:spTgt spid="5"/>
                                        </p:tgtEl>
                                        <p:attrNameLst>
                                          <p:attrName>style.visibility</p:attrName>
                                        </p:attrNameLst>
                                      </p:cBhvr>
                                      <p:to>
                                        <p:strVal val="hidden"/>
                                      </p:to>
                                    </p:set>
                                  </p:childTnLst>
                                </p:cTn>
                              </p:par>
                              <p:par>
                                <p:cTn id="716" presetID="13" presetClass="exit" presetSubtype="32" fill="hold" grpId="3" nodeType="withEffect">
                                  <p:stCondLst>
                                    <p:cond delay="0"/>
                                  </p:stCondLst>
                                  <p:childTnLst>
                                    <p:animEffect transition="out" filter="plus(out)">
                                      <p:cBhvr>
                                        <p:cTn id="717" dur="3000"/>
                                        <p:tgtEl>
                                          <p:spTgt spid="6"/>
                                        </p:tgtEl>
                                      </p:cBhvr>
                                    </p:animEffect>
                                    <p:set>
                                      <p:cBhvr>
                                        <p:cTn id="718" dur="1" fill="hold">
                                          <p:stCondLst>
                                            <p:cond delay="2999"/>
                                          </p:stCondLst>
                                        </p:cTn>
                                        <p:tgtEl>
                                          <p:spTgt spid="6"/>
                                        </p:tgtEl>
                                        <p:attrNameLst>
                                          <p:attrName>style.visibility</p:attrName>
                                        </p:attrNameLst>
                                      </p:cBhvr>
                                      <p:to>
                                        <p:strVal val="hidden"/>
                                      </p:to>
                                    </p:set>
                                  </p:childTnLst>
                                </p:cTn>
                              </p:par>
                              <p:par>
                                <p:cTn id="719" presetID="13" presetClass="exit" presetSubtype="32" fill="hold" grpId="3" nodeType="withEffect">
                                  <p:stCondLst>
                                    <p:cond delay="0"/>
                                  </p:stCondLst>
                                  <p:childTnLst>
                                    <p:animEffect transition="out" filter="plus(out)">
                                      <p:cBhvr>
                                        <p:cTn id="720" dur="3000"/>
                                        <p:tgtEl>
                                          <p:spTgt spid="7"/>
                                        </p:tgtEl>
                                      </p:cBhvr>
                                    </p:animEffect>
                                    <p:set>
                                      <p:cBhvr>
                                        <p:cTn id="721" dur="1" fill="hold">
                                          <p:stCondLst>
                                            <p:cond delay="2999"/>
                                          </p:stCondLst>
                                        </p:cTn>
                                        <p:tgtEl>
                                          <p:spTgt spid="7"/>
                                        </p:tgtEl>
                                        <p:attrNameLst>
                                          <p:attrName>style.visibility</p:attrName>
                                        </p:attrNameLst>
                                      </p:cBhvr>
                                      <p:to>
                                        <p:strVal val="hidden"/>
                                      </p:to>
                                    </p:set>
                                  </p:childTnLst>
                                </p:cTn>
                              </p:par>
                              <p:par>
                                <p:cTn id="722" presetID="13" presetClass="exit" presetSubtype="32" fill="hold" grpId="3" nodeType="withEffect">
                                  <p:stCondLst>
                                    <p:cond delay="0"/>
                                  </p:stCondLst>
                                  <p:childTnLst>
                                    <p:animEffect transition="out" filter="plus(out)">
                                      <p:cBhvr>
                                        <p:cTn id="723" dur="3000"/>
                                        <p:tgtEl>
                                          <p:spTgt spid="8"/>
                                        </p:tgtEl>
                                      </p:cBhvr>
                                    </p:animEffect>
                                    <p:set>
                                      <p:cBhvr>
                                        <p:cTn id="724" dur="1" fill="hold">
                                          <p:stCondLst>
                                            <p:cond delay="2999"/>
                                          </p:stCondLst>
                                        </p:cTn>
                                        <p:tgtEl>
                                          <p:spTgt spid="8"/>
                                        </p:tgtEl>
                                        <p:attrNameLst>
                                          <p:attrName>style.visibility</p:attrName>
                                        </p:attrNameLst>
                                      </p:cBhvr>
                                      <p:to>
                                        <p:strVal val="hidden"/>
                                      </p:to>
                                    </p:set>
                                  </p:childTnLst>
                                </p:cTn>
                              </p:par>
                              <p:par>
                                <p:cTn id="725" presetID="13" presetClass="exit" presetSubtype="32" fill="hold" grpId="3" nodeType="withEffect">
                                  <p:stCondLst>
                                    <p:cond delay="0"/>
                                  </p:stCondLst>
                                  <p:childTnLst>
                                    <p:animEffect transition="out" filter="plus(out)">
                                      <p:cBhvr>
                                        <p:cTn id="726" dur="3000"/>
                                        <p:tgtEl>
                                          <p:spTgt spid="9"/>
                                        </p:tgtEl>
                                      </p:cBhvr>
                                    </p:animEffect>
                                    <p:set>
                                      <p:cBhvr>
                                        <p:cTn id="727" dur="1" fill="hold">
                                          <p:stCondLst>
                                            <p:cond delay="2999"/>
                                          </p:stCondLst>
                                        </p:cTn>
                                        <p:tgtEl>
                                          <p:spTgt spid="9"/>
                                        </p:tgtEl>
                                        <p:attrNameLst>
                                          <p:attrName>style.visibility</p:attrName>
                                        </p:attrNameLst>
                                      </p:cBhvr>
                                      <p:to>
                                        <p:strVal val="hidden"/>
                                      </p:to>
                                    </p:set>
                                  </p:childTnLst>
                                </p:cTn>
                              </p:par>
                              <p:par>
                                <p:cTn id="728" presetID="13" presetClass="exit" presetSubtype="32" fill="hold" grpId="3" nodeType="withEffect">
                                  <p:stCondLst>
                                    <p:cond delay="0"/>
                                  </p:stCondLst>
                                  <p:childTnLst>
                                    <p:animEffect transition="out" filter="plus(out)">
                                      <p:cBhvr>
                                        <p:cTn id="729" dur="3000"/>
                                        <p:tgtEl>
                                          <p:spTgt spid="10"/>
                                        </p:tgtEl>
                                      </p:cBhvr>
                                    </p:animEffect>
                                    <p:set>
                                      <p:cBhvr>
                                        <p:cTn id="730" dur="1" fill="hold">
                                          <p:stCondLst>
                                            <p:cond delay="2999"/>
                                          </p:stCondLst>
                                        </p:cTn>
                                        <p:tgtEl>
                                          <p:spTgt spid="10"/>
                                        </p:tgtEl>
                                        <p:attrNameLst>
                                          <p:attrName>style.visibility</p:attrName>
                                        </p:attrNameLst>
                                      </p:cBhvr>
                                      <p:to>
                                        <p:strVal val="hidden"/>
                                      </p:to>
                                    </p:set>
                                  </p:childTnLst>
                                </p:cTn>
                              </p:par>
                              <p:par>
                                <p:cTn id="731" presetID="13" presetClass="exit" presetSubtype="32" fill="hold" grpId="3" nodeType="withEffect">
                                  <p:stCondLst>
                                    <p:cond delay="0"/>
                                  </p:stCondLst>
                                  <p:childTnLst>
                                    <p:animEffect transition="out" filter="plus(out)">
                                      <p:cBhvr>
                                        <p:cTn id="732" dur="3000"/>
                                        <p:tgtEl>
                                          <p:spTgt spid="11"/>
                                        </p:tgtEl>
                                      </p:cBhvr>
                                    </p:animEffect>
                                    <p:set>
                                      <p:cBhvr>
                                        <p:cTn id="733" dur="1" fill="hold">
                                          <p:stCondLst>
                                            <p:cond delay="2999"/>
                                          </p:stCondLst>
                                        </p:cTn>
                                        <p:tgtEl>
                                          <p:spTgt spid="11"/>
                                        </p:tgtEl>
                                        <p:attrNameLst>
                                          <p:attrName>style.visibility</p:attrName>
                                        </p:attrNameLst>
                                      </p:cBhvr>
                                      <p:to>
                                        <p:strVal val="hidden"/>
                                      </p:to>
                                    </p:set>
                                  </p:childTnLst>
                                </p:cTn>
                              </p:par>
                              <p:par>
                                <p:cTn id="734" presetID="13" presetClass="exit" presetSubtype="32" fill="hold" grpId="3" nodeType="withEffect">
                                  <p:stCondLst>
                                    <p:cond delay="0"/>
                                  </p:stCondLst>
                                  <p:childTnLst>
                                    <p:animEffect transition="out" filter="plus(out)">
                                      <p:cBhvr>
                                        <p:cTn id="735" dur="3000"/>
                                        <p:tgtEl>
                                          <p:spTgt spid="12"/>
                                        </p:tgtEl>
                                      </p:cBhvr>
                                    </p:animEffect>
                                    <p:set>
                                      <p:cBhvr>
                                        <p:cTn id="736" dur="1" fill="hold">
                                          <p:stCondLst>
                                            <p:cond delay="2999"/>
                                          </p:stCondLst>
                                        </p:cTn>
                                        <p:tgtEl>
                                          <p:spTgt spid="12"/>
                                        </p:tgtEl>
                                        <p:attrNameLst>
                                          <p:attrName>style.visibility</p:attrName>
                                        </p:attrNameLst>
                                      </p:cBhvr>
                                      <p:to>
                                        <p:strVal val="hidden"/>
                                      </p:to>
                                    </p:set>
                                  </p:childTnLst>
                                </p:cTn>
                              </p:par>
                              <p:par>
                                <p:cTn id="737" presetID="13" presetClass="exit" presetSubtype="32" fill="hold" grpId="3" nodeType="withEffect">
                                  <p:stCondLst>
                                    <p:cond delay="0"/>
                                  </p:stCondLst>
                                  <p:childTnLst>
                                    <p:animEffect transition="out" filter="plus(out)">
                                      <p:cBhvr>
                                        <p:cTn id="738" dur="3000"/>
                                        <p:tgtEl>
                                          <p:spTgt spid="13"/>
                                        </p:tgtEl>
                                      </p:cBhvr>
                                    </p:animEffect>
                                    <p:set>
                                      <p:cBhvr>
                                        <p:cTn id="739" dur="1" fill="hold">
                                          <p:stCondLst>
                                            <p:cond delay="2999"/>
                                          </p:stCondLst>
                                        </p:cTn>
                                        <p:tgtEl>
                                          <p:spTgt spid="13"/>
                                        </p:tgtEl>
                                        <p:attrNameLst>
                                          <p:attrName>style.visibility</p:attrName>
                                        </p:attrNameLst>
                                      </p:cBhvr>
                                      <p:to>
                                        <p:strVal val="hidden"/>
                                      </p:to>
                                    </p:set>
                                  </p:childTnLst>
                                </p:cTn>
                              </p:par>
                              <p:par>
                                <p:cTn id="740" presetID="13" presetClass="exit" presetSubtype="32" fill="hold" grpId="3" nodeType="withEffect">
                                  <p:stCondLst>
                                    <p:cond delay="0"/>
                                  </p:stCondLst>
                                  <p:childTnLst>
                                    <p:animEffect transition="out" filter="plus(out)">
                                      <p:cBhvr>
                                        <p:cTn id="741" dur="3000"/>
                                        <p:tgtEl>
                                          <p:spTgt spid="14"/>
                                        </p:tgtEl>
                                      </p:cBhvr>
                                    </p:animEffect>
                                    <p:set>
                                      <p:cBhvr>
                                        <p:cTn id="742" dur="1" fill="hold">
                                          <p:stCondLst>
                                            <p:cond delay="2999"/>
                                          </p:stCondLst>
                                        </p:cTn>
                                        <p:tgtEl>
                                          <p:spTgt spid="14"/>
                                        </p:tgtEl>
                                        <p:attrNameLst>
                                          <p:attrName>style.visibility</p:attrName>
                                        </p:attrNameLst>
                                      </p:cBhvr>
                                      <p:to>
                                        <p:strVal val="hidden"/>
                                      </p:to>
                                    </p:set>
                                  </p:childTnLst>
                                </p:cTn>
                              </p:par>
                              <p:par>
                                <p:cTn id="743" presetID="13" presetClass="exit" presetSubtype="32" fill="hold" grpId="3" nodeType="withEffect">
                                  <p:stCondLst>
                                    <p:cond delay="0"/>
                                  </p:stCondLst>
                                  <p:childTnLst>
                                    <p:animEffect transition="out" filter="plus(out)">
                                      <p:cBhvr>
                                        <p:cTn id="744" dur="3000"/>
                                        <p:tgtEl>
                                          <p:spTgt spid="15"/>
                                        </p:tgtEl>
                                      </p:cBhvr>
                                    </p:animEffect>
                                    <p:set>
                                      <p:cBhvr>
                                        <p:cTn id="745" dur="1" fill="hold">
                                          <p:stCondLst>
                                            <p:cond delay="2999"/>
                                          </p:stCondLst>
                                        </p:cTn>
                                        <p:tgtEl>
                                          <p:spTgt spid="15"/>
                                        </p:tgtEl>
                                        <p:attrNameLst>
                                          <p:attrName>style.visibility</p:attrName>
                                        </p:attrNameLst>
                                      </p:cBhvr>
                                      <p:to>
                                        <p:strVal val="hidden"/>
                                      </p:to>
                                    </p:set>
                                  </p:childTnLst>
                                </p:cTn>
                              </p:par>
                              <p:par>
                                <p:cTn id="746" presetID="13" presetClass="exit" presetSubtype="32" fill="hold" grpId="3" nodeType="withEffect">
                                  <p:stCondLst>
                                    <p:cond delay="0"/>
                                  </p:stCondLst>
                                  <p:childTnLst>
                                    <p:animEffect transition="out" filter="plus(out)">
                                      <p:cBhvr>
                                        <p:cTn id="747" dur="3000"/>
                                        <p:tgtEl>
                                          <p:spTgt spid="16"/>
                                        </p:tgtEl>
                                      </p:cBhvr>
                                    </p:animEffect>
                                    <p:set>
                                      <p:cBhvr>
                                        <p:cTn id="748" dur="1" fill="hold">
                                          <p:stCondLst>
                                            <p:cond delay="2999"/>
                                          </p:stCondLst>
                                        </p:cTn>
                                        <p:tgtEl>
                                          <p:spTgt spid="16"/>
                                        </p:tgtEl>
                                        <p:attrNameLst>
                                          <p:attrName>style.visibility</p:attrName>
                                        </p:attrNameLst>
                                      </p:cBhvr>
                                      <p:to>
                                        <p:strVal val="hidden"/>
                                      </p:to>
                                    </p:set>
                                  </p:childTnLst>
                                </p:cTn>
                              </p:par>
                              <p:par>
                                <p:cTn id="749" presetID="13" presetClass="exit" presetSubtype="32" fill="hold" grpId="3" nodeType="withEffect">
                                  <p:stCondLst>
                                    <p:cond delay="0"/>
                                  </p:stCondLst>
                                  <p:childTnLst>
                                    <p:animEffect transition="out" filter="plus(out)">
                                      <p:cBhvr>
                                        <p:cTn id="750" dur="3000"/>
                                        <p:tgtEl>
                                          <p:spTgt spid="17"/>
                                        </p:tgtEl>
                                      </p:cBhvr>
                                    </p:animEffect>
                                    <p:set>
                                      <p:cBhvr>
                                        <p:cTn id="751" dur="1" fill="hold">
                                          <p:stCondLst>
                                            <p:cond delay="2999"/>
                                          </p:stCondLst>
                                        </p:cTn>
                                        <p:tgtEl>
                                          <p:spTgt spid="17"/>
                                        </p:tgtEl>
                                        <p:attrNameLst>
                                          <p:attrName>style.visibility</p:attrName>
                                        </p:attrNameLst>
                                      </p:cBhvr>
                                      <p:to>
                                        <p:strVal val="hidden"/>
                                      </p:to>
                                    </p:set>
                                  </p:childTnLst>
                                </p:cTn>
                              </p:par>
                              <p:par>
                                <p:cTn id="752" presetID="13" presetClass="exit" presetSubtype="32" fill="hold" grpId="3" nodeType="withEffect">
                                  <p:stCondLst>
                                    <p:cond delay="0"/>
                                  </p:stCondLst>
                                  <p:childTnLst>
                                    <p:animEffect transition="out" filter="plus(out)">
                                      <p:cBhvr>
                                        <p:cTn id="753" dur="3000"/>
                                        <p:tgtEl>
                                          <p:spTgt spid="18"/>
                                        </p:tgtEl>
                                      </p:cBhvr>
                                    </p:animEffect>
                                    <p:set>
                                      <p:cBhvr>
                                        <p:cTn id="754" dur="1" fill="hold">
                                          <p:stCondLst>
                                            <p:cond delay="2999"/>
                                          </p:stCondLst>
                                        </p:cTn>
                                        <p:tgtEl>
                                          <p:spTgt spid="18"/>
                                        </p:tgtEl>
                                        <p:attrNameLst>
                                          <p:attrName>style.visibility</p:attrName>
                                        </p:attrNameLst>
                                      </p:cBhvr>
                                      <p:to>
                                        <p:strVal val="hidden"/>
                                      </p:to>
                                    </p:set>
                                  </p:childTnLst>
                                </p:cTn>
                              </p:par>
                              <p:par>
                                <p:cTn id="755" presetID="13" presetClass="exit" presetSubtype="32" fill="hold" grpId="3" nodeType="withEffect">
                                  <p:stCondLst>
                                    <p:cond delay="0"/>
                                  </p:stCondLst>
                                  <p:childTnLst>
                                    <p:animEffect transition="out" filter="plus(out)">
                                      <p:cBhvr>
                                        <p:cTn id="756" dur="3000"/>
                                        <p:tgtEl>
                                          <p:spTgt spid="19"/>
                                        </p:tgtEl>
                                      </p:cBhvr>
                                    </p:animEffect>
                                    <p:set>
                                      <p:cBhvr>
                                        <p:cTn id="757" dur="1" fill="hold">
                                          <p:stCondLst>
                                            <p:cond delay="2999"/>
                                          </p:stCondLst>
                                        </p:cTn>
                                        <p:tgtEl>
                                          <p:spTgt spid="19"/>
                                        </p:tgtEl>
                                        <p:attrNameLst>
                                          <p:attrName>style.visibility</p:attrName>
                                        </p:attrNameLst>
                                      </p:cBhvr>
                                      <p:to>
                                        <p:strVal val="hidden"/>
                                      </p:to>
                                    </p:set>
                                  </p:childTnLst>
                                </p:cTn>
                              </p:par>
                              <p:par>
                                <p:cTn id="758" presetID="13" presetClass="exit" presetSubtype="32" fill="hold" grpId="3" nodeType="withEffect">
                                  <p:stCondLst>
                                    <p:cond delay="0"/>
                                  </p:stCondLst>
                                  <p:childTnLst>
                                    <p:animEffect transition="out" filter="plus(out)">
                                      <p:cBhvr>
                                        <p:cTn id="759" dur="3000"/>
                                        <p:tgtEl>
                                          <p:spTgt spid="20"/>
                                        </p:tgtEl>
                                      </p:cBhvr>
                                    </p:animEffect>
                                    <p:set>
                                      <p:cBhvr>
                                        <p:cTn id="760" dur="1" fill="hold">
                                          <p:stCondLst>
                                            <p:cond delay="2999"/>
                                          </p:stCondLst>
                                        </p:cTn>
                                        <p:tgtEl>
                                          <p:spTgt spid="20"/>
                                        </p:tgtEl>
                                        <p:attrNameLst>
                                          <p:attrName>style.visibility</p:attrName>
                                        </p:attrNameLst>
                                      </p:cBhvr>
                                      <p:to>
                                        <p:strVal val="hidden"/>
                                      </p:to>
                                    </p:set>
                                  </p:childTnLst>
                                </p:cTn>
                              </p:par>
                              <p:par>
                                <p:cTn id="761" presetID="13" presetClass="exit" presetSubtype="32" fill="hold" grpId="3" nodeType="withEffect">
                                  <p:stCondLst>
                                    <p:cond delay="0"/>
                                  </p:stCondLst>
                                  <p:childTnLst>
                                    <p:animEffect transition="out" filter="plus(out)">
                                      <p:cBhvr>
                                        <p:cTn id="762" dur="3000"/>
                                        <p:tgtEl>
                                          <p:spTgt spid="21"/>
                                        </p:tgtEl>
                                      </p:cBhvr>
                                    </p:animEffect>
                                    <p:set>
                                      <p:cBhvr>
                                        <p:cTn id="763" dur="1" fill="hold">
                                          <p:stCondLst>
                                            <p:cond delay="2999"/>
                                          </p:stCondLst>
                                        </p:cTn>
                                        <p:tgtEl>
                                          <p:spTgt spid="21"/>
                                        </p:tgtEl>
                                        <p:attrNameLst>
                                          <p:attrName>style.visibility</p:attrName>
                                        </p:attrNameLst>
                                      </p:cBhvr>
                                      <p:to>
                                        <p:strVal val="hidden"/>
                                      </p:to>
                                    </p:set>
                                  </p:childTnLst>
                                </p:cTn>
                              </p:par>
                              <p:par>
                                <p:cTn id="764" presetID="13" presetClass="exit" presetSubtype="32" fill="hold" grpId="3" nodeType="withEffect">
                                  <p:stCondLst>
                                    <p:cond delay="0"/>
                                  </p:stCondLst>
                                  <p:childTnLst>
                                    <p:animEffect transition="out" filter="plus(out)">
                                      <p:cBhvr>
                                        <p:cTn id="765" dur="3000"/>
                                        <p:tgtEl>
                                          <p:spTgt spid="22"/>
                                        </p:tgtEl>
                                      </p:cBhvr>
                                    </p:animEffect>
                                    <p:set>
                                      <p:cBhvr>
                                        <p:cTn id="766" dur="1" fill="hold">
                                          <p:stCondLst>
                                            <p:cond delay="2999"/>
                                          </p:stCondLst>
                                        </p:cTn>
                                        <p:tgtEl>
                                          <p:spTgt spid="22"/>
                                        </p:tgtEl>
                                        <p:attrNameLst>
                                          <p:attrName>style.visibility</p:attrName>
                                        </p:attrNameLst>
                                      </p:cBhvr>
                                      <p:to>
                                        <p:strVal val="hidden"/>
                                      </p:to>
                                    </p:set>
                                  </p:childTnLst>
                                </p:cTn>
                              </p:par>
                              <p:par>
                                <p:cTn id="767" presetID="13" presetClass="exit" presetSubtype="32" fill="hold" grpId="3" nodeType="withEffect">
                                  <p:stCondLst>
                                    <p:cond delay="0"/>
                                  </p:stCondLst>
                                  <p:childTnLst>
                                    <p:animEffect transition="out" filter="plus(out)">
                                      <p:cBhvr>
                                        <p:cTn id="768" dur="3000"/>
                                        <p:tgtEl>
                                          <p:spTgt spid="23"/>
                                        </p:tgtEl>
                                      </p:cBhvr>
                                    </p:animEffect>
                                    <p:set>
                                      <p:cBhvr>
                                        <p:cTn id="769" dur="1" fill="hold">
                                          <p:stCondLst>
                                            <p:cond delay="2999"/>
                                          </p:stCondLst>
                                        </p:cTn>
                                        <p:tgtEl>
                                          <p:spTgt spid="23"/>
                                        </p:tgtEl>
                                        <p:attrNameLst>
                                          <p:attrName>style.visibility</p:attrName>
                                        </p:attrNameLst>
                                      </p:cBhvr>
                                      <p:to>
                                        <p:strVal val="hidden"/>
                                      </p:to>
                                    </p:set>
                                  </p:childTnLst>
                                </p:cTn>
                              </p:par>
                              <p:par>
                                <p:cTn id="770" presetID="13" presetClass="exit" presetSubtype="32" fill="hold" grpId="3" nodeType="withEffect">
                                  <p:stCondLst>
                                    <p:cond delay="0"/>
                                  </p:stCondLst>
                                  <p:childTnLst>
                                    <p:animEffect transition="out" filter="plus(out)">
                                      <p:cBhvr>
                                        <p:cTn id="771" dur="3000"/>
                                        <p:tgtEl>
                                          <p:spTgt spid="24"/>
                                        </p:tgtEl>
                                      </p:cBhvr>
                                    </p:animEffect>
                                    <p:set>
                                      <p:cBhvr>
                                        <p:cTn id="772" dur="1" fill="hold">
                                          <p:stCondLst>
                                            <p:cond delay="2999"/>
                                          </p:stCondLst>
                                        </p:cTn>
                                        <p:tgtEl>
                                          <p:spTgt spid="24"/>
                                        </p:tgtEl>
                                        <p:attrNameLst>
                                          <p:attrName>style.visibility</p:attrName>
                                        </p:attrNameLst>
                                      </p:cBhvr>
                                      <p:to>
                                        <p:strVal val="hidden"/>
                                      </p:to>
                                    </p:set>
                                  </p:childTnLst>
                                </p:cTn>
                              </p:par>
                              <p:par>
                                <p:cTn id="773" presetID="13" presetClass="exit" presetSubtype="32" fill="hold" grpId="3" nodeType="withEffect">
                                  <p:stCondLst>
                                    <p:cond delay="0"/>
                                  </p:stCondLst>
                                  <p:childTnLst>
                                    <p:animEffect transition="out" filter="plus(out)">
                                      <p:cBhvr>
                                        <p:cTn id="774" dur="3000"/>
                                        <p:tgtEl>
                                          <p:spTgt spid="25"/>
                                        </p:tgtEl>
                                      </p:cBhvr>
                                    </p:animEffect>
                                    <p:set>
                                      <p:cBhvr>
                                        <p:cTn id="775" dur="1" fill="hold">
                                          <p:stCondLst>
                                            <p:cond delay="2999"/>
                                          </p:stCondLst>
                                        </p:cTn>
                                        <p:tgtEl>
                                          <p:spTgt spid="25"/>
                                        </p:tgtEl>
                                        <p:attrNameLst>
                                          <p:attrName>style.visibility</p:attrName>
                                        </p:attrNameLst>
                                      </p:cBhvr>
                                      <p:to>
                                        <p:strVal val="hidden"/>
                                      </p:to>
                                    </p:set>
                                  </p:childTnLst>
                                </p:cTn>
                              </p:par>
                              <p:par>
                                <p:cTn id="776" presetID="13" presetClass="exit" presetSubtype="32" fill="hold" grpId="3" nodeType="withEffect">
                                  <p:stCondLst>
                                    <p:cond delay="0"/>
                                  </p:stCondLst>
                                  <p:childTnLst>
                                    <p:animEffect transition="out" filter="plus(out)">
                                      <p:cBhvr>
                                        <p:cTn id="777" dur="3000"/>
                                        <p:tgtEl>
                                          <p:spTgt spid="26"/>
                                        </p:tgtEl>
                                      </p:cBhvr>
                                    </p:animEffect>
                                    <p:set>
                                      <p:cBhvr>
                                        <p:cTn id="778" dur="1" fill="hold">
                                          <p:stCondLst>
                                            <p:cond delay="2999"/>
                                          </p:stCondLst>
                                        </p:cTn>
                                        <p:tgtEl>
                                          <p:spTgt spid="26"/>
                                        </p:tgtEl>
                                        <p:attrNameLst>
                                          <p:attrName>style.visibility</p:attrName>
                                        </p:attrNameLst>
                                      </p:cBhvr>
                                      <p:to>
                                        <p:strVal val="hidden"/>
                                      </p:to>
                                    </p:set>
                                  </p:childTnLst>
                                </p:cTn>
                              </p:par>
                              <p:par>
                                <p:cTn id="779" presetID="13" presetClass="exit" presetSubtype="32" fill="hold" grpId="3" nodeType="withEffect">
                                  <p:stCondLst>
                                    <p:cond delay="0"/>
                                  </p:stCondLst>
                                  <p:childTnLst>
                                    <p:animEffect transition="out" filter="plus(out)">
                                      <p:cBhvr>
                                        <p:cTn id="780" dur="3000"/>
                                        <p:tgtEl>
                                          <p:spTgt spid="27"/>
                                        </p:tgtEl>
                                      </p:cBhvr>
                                    </p:animEffect>
                                    <p:set>
                                      <p:cBhvr>
                                        <p:cTn id="781" dur="1" fill="hold">
                                          <p:stCondLst>
                                            <p:cond delay="2999"/>
                                          </p:stCondLst>
                                        </p:cTn>
                                        <p:tgtEl>
                                          <p:spTgt spid="27"/>
                                        </p:tgtEl>
                                        <p:attrNameLst>
                                          <p:attrName>style.visibility</p:attrName>
                                        </p:attrNameLst>
                                      </p:cBhvr>
                                      <p:to>
                                        <p:strVal val="hidden"/>
                                      </p:to>
                                    </p:set>
                                  </p:childTnLst>
                                </p:cTn>
                              </p:par>
                              <p:par>
                                <p:cTn id="782" presetID="13" presetClass="exit" presetSubtype="32" fill="hold" grpId="3" nodeType="withEffect">
                                  <p:stCondLst>
                                    <p:cond delay="0"/>
                                  </p:stCondLst>
                                  <p:childTnLst>
                                    <p:animEffect transition="out" filter="plus(out)">
                                      <p:cBhvr>
                                        <p:cTn id="783" dur="3000"/>
                                        <p:tgtEl>
                                          <p:spTgt spid="28"/>
                                        </p:tgtEl>
                                      </p:cBhvr>
                                    </p:animEffect>
                                    <p:set>
                                      <p:cBhvr>
                                        <p:cTn id="784" dur="1" fill="hold">
                                          <p:stCondLst>
                                            <p:cond delay="2999"/>
                                          </p:stCondLst>
                                        </p:cTn>
                                        <p:tgtEl>
                                          <p:spTgt spid="28"/>
                                        </p:tgtEl>
                                        <p:attrNameLst>
                                          <p:attrName>style.visibility</p:attrName>
                                        </p:attrNameLst>
                                      </p:cBhvr>
                                      <p:to>
                                        <p:strVal val="hidden"/>
                                      </p:to>
                                    </p:set>
                                  </p:childTnLst>
                                </p:cTn>
                              </p:par>
                              <p:par>
                                <p:cTn id="785" presetID="13" presetClass="exit" presetSubtype="32" fill="hold" grpId="3" nodeType="withEffect">
                                  <p:stCondLst>
                                    <p:cond delay="0"/>
                                  </p:stCondLst>
                                  <p:childTnLst>
                                    <p:animEffect transition="out" filter="plus(out)">
                                      <p:cBhvr>
                                        <p:cTn id="786" dur="3000"/>
                                        <p:tgtEl>
                                          <p:spTgt spid="29"/>
                                        </p:tgtEl>
                                      </p:cBhvr>
                                    </p:animEffect>
                                    <p:set>
                                      <p:cBhvr>
                                        <p:cTn id="787" dur="1" fill="hold">
                                          <p:stCondLst>
                                            <p:cond delay="2999"/>
                                          </p:stCondLst>
                                        </p:cTn>
                                        <p:tgtEl>
                                          <p:spTgt spid="29"/>
                                        </p:tgtEl>
                                        <p:attrNameLst>
                                          <p:attrName>style.visibility</p:attrName>
                                        </p:attrNameLst>
                                      </p:cBhvr>
                                      <p:to>
                                        <p:strVal val="hidden"/>
                                      </p:to>
                                    </p:set>
                                  </p:childTnLst>
                                </p:cTn>
                              </p:par>
                              <p:par>
                                <p:cTn id="788" presetID="13" presetClass="exit" presetSubtype="32" fill="hold" grpId="3" nodeType="withEffect">
                                  <p:stCondLst>
                                    <p:cond delay="0"/>
                                  </p:stCondLst>
                                  <p:childTnLst>
                                    <p:animEffect transition="out" filter="plus(out)">
                                      <p:cBhvr>
                                        <p:cTn id="789" dur="3000"/>
                                        <p:tgtEl>
                                          <p:spTgt spid="30"/>
                                        </p:tgtEl>
                                      </p:cBhvr>
                                    </p:animEffect>
                                    <p:set>
                                      <p:cBhvr>
                                        <p:cTn id="790" dur="1" fill="hold">
                                          <p:stCondLst>
                                            <p:cond delay="2999"/>
                                          </p:stCondLst>
                                        </p:cTn>
                                        <p:tgtEl>
                                          <p:spTgt spid="30"/>
                                        </p:tgtEl>
                                        <p:attrNameLst>
                                          <p:attrName>style.visibility</p:attrName>
                                        </p:attrNameLst>
                                      </p:cBhvr>
                                      <p:to>
                                        <p:strVal val="hidden"/>
                                      </p:to>
                                    </p:set>
                                  </p:childTnLst>
                                </p:cTn>
                              </p:par>
                              <p:par>
                                <p:cTn id="791" presetID="13" presetClass="exit" presetSubtype="32" fill="hold" grpId="3" nodeType="withEffect">
                                  <p:stCondLst>
                                    <p:cond delay="0"/>
                                  </p:stCondLst>
                                  <p:childTnLst>
                                    <p:animEffect transition="out" filter="plus(out)">
                                      <p:cBhvr>
                                        <p:cTn id="792" dur="3000"/>
                                        <p:tgtEl>
                                          <p:spTgt spid="31"/>
                                        </p:tgtEl>
                                      </p:cBhvr>
                                    </p:animEffect>
                                    <p:set>
                                      <p:cBhvr>
                                        <p:cTn id="793" dur="1" fill="hold">
                                          <p:stCondLst>
                                            <p:cond delay="2999"/>
                                          </p:stCondLst>
                                        </p:cTn>
                                        <p:tgtEl>
                                          <p:spTgt spid="31"/>
                                        </p:tgtEl>
                                        <p:attrNameLst>
                                          <p:attrName>style.visibility</p:attrName>
                                        </p:attrNameLst>
                                      </p:cBhvr>
                                      <p:to>
                                        <p:strVal val="hidden"/>
                                      </p:to>
                                    </p:set>
                                  </p:childTnLst>
                                </p:cTn>
                              </p:par>
                              <p:par>
                                <p:cTn id="794" presetID="13" presetClass="exit" presetSubtype="32" fill="hold" grpId="3" nodeType="withEffect">
                                  <p:stCondLst>
                                    <p:cond delay="0"/>
                                  </p:stCondLst>
                                  <p:childTnLst>
                                    <p:animEffect transition="out" filter="plus(out)">
                                      <p:cBhvr>
                                        <p:cTn id="795" dur="3000"/>
                                        <p:tgtEl>
                                          <p:spTgt spid="32"/>
                                        </p:tgtEl>
                                      </p:cBhvr>
                                    </p:animEffect>
                                    <p:set>
                                      <p:cBhvr>
                                        <p:cTn id="796" dur="1" fill="hold">
                                          <p:stCondLst>
                                            <p:cond delay="2999"/>
                                          </p:stCondLst>
                                        </p:cTn>
                                        <p:tgtEl>
                                          <p:spTgt spid="32"/>
                                        </p:tgtEl>
                                        <p:attrNameLst>
                                          <p:attrName>style.visibility</p:attrName>
                                        </p:attrNameLst>
                                      </p:cBhvr>
                                      <p:to>
                                        <p:strVal val="hidden"/>
                                      </p:to>
                                    </p:set>
                                  </p:childTnLst>
                                </p:cTn>
                              </p:par>
                              <p:par>
                                <p:cTn id="797" presetID="13" presetClass="exit" presetSubtype="32" fill="hold" grpId="3" nodeType="withEffect">
                                  <p:stCondLst>
                                    <p:cond delay="0"/>
                                  </p:stCondLst>
                                  <p:childTnLst>
                                    <p:animEffect transition="out" filter="plus(out)">
                                      <p:cBhvr>
                                        <p:cTn id="798" dur="3000"/>
                                        <p:tgtEl>
                                          <p:spTgt spid="33"/>
                                        </p:tgtEl>
                                      </p:cBhvr>
                                    </p:animEffect>
                                    <p:set>
                                      <p:cBhvr>
                                        <p:cTn id="799" dur="1" fill="hold">
                                          <p:stCondLst>
                                            <p:cond delay="2999"/>
                                          </p:stCondLst>
                                        </p:cTn>
                                        <p:tgtEl>
                                          <p:spTgt spid="33"/>
                                        </p:tgtEl>
                                        <p:attrNameLst>
                                          <p:attrName>style.visibility</p:attrName>
                                        </p:attrNameLst>
                                      </p:cBhvr>
                                      <p:to>
                                        <p:strVal val="hidden"/>
                                      </p:to>
                                    </p:set>
                                  </p:childTnLst>
                                </p:cTn>
                              </p:par>
                              <p:par>
                                <p:cTn id="800" presetID="13" presetClass="exit" presetSubtype="32" fill="hold" grpId="3" nodeType="withEffect">
                                  <p:stCondLst>
                                    <p:cond delay="0"/>
                                  </p:stCondLst>
                                  <p:childTnLst>
                                    <p:animEffect transition="out" filter="plus(out)">
                                      <p:cBhvr>
                                        <p:cTn id="801" dur="3000"/>
                                        <p:tgtEl>
                                          <p:spTgt spid="34"/>
                                        </p:tgtEl>
                                      </p:cBhvr>
                                    </p:animEffect>
                                    <p:set>
                                      <p:cBhvr>
                                        <p:cTn id="802" dur="1" fill="hold">
                                          <p:stCondLst>
                                            <p:cond delay="2999"/>
                                          </p:stCondLst>
                                        </p:cTn>
                                        <p:tgtEl>
                                          <p:spTgt spid="34"/>
                                        </p:tgtEl>
                                        <p:attrNameLst>
                                          <p:attrName>style.visibility</p:attrName>
                                        </p:attrNameLst>
                                      </p:cBhvr>
                                      <p:to>
                                        <p:strVal val="hidden"/>
                                      </p:to>
                                    </p:set>
                                  </p:childTnLst>
                                </p:cTn>
                              </p:par>
                              <p:par>
                                <p:cTn id="803" presetID="13" presetClass="exit" presetSubtype="32" fill="hold" grpId="3" nodeType="withEffect">
                                  <p:stCondLst>
                                    <p:cond delay="0"/>
                                  </p:stCondLst>
                                  <p:childTnLst>
                                    <p:animEffect transition="out" filter="plus(out)">
                                      <p:cBhvr>
                                        <p:cTn id="804" dur="3000"/>
                                        <p:tgtEl>
                                          <p:spTgt spid="35"/>
                                        </p:tgtEl>
                                      </p:cBhvr>
                                    </p:animEffect>
                                    <p:set>
                                      <p:cBhvr>
                                        <p:cTn id="805" dur="1" fill="hold">
                                          <p:stCondLst>
                                            <p:cond delay="2999"/>
                                          </p:stCondLst>
                                        </p:cTn>
                                        <p:tgtEl>
                                          <p:spTgt spid="35"/>
                                        </p:tgtEl>
                                        <p:attrNameLst>
                                          <p:attrName>style.visibility</p:attrName>
                                        </p:attrNameLst>
                                      </p:cBhvr>
                                      <p:to>
                                        <p:strVal val="hidden"/>
                                      </p:to>
                                    </p:set>
                                  </p:childTnLst>
                                </p:cTn>
                              </p:par>
                              <p:par>
                                <p:cTn id="806" presetID="13" presetClass="exit" presetSubtype="32" fill="hold" grpId="3" nodeType="withEffect">
                                  <p:stCondLst>
                                    <p:cond delay="0"/>
                                  </p:stCondLst>
                                  <p:childTnLst>
                                    <p:animEffect transition="out" filter="plus(out)">
                                      <p:cBhvr>
                                        <p:cTn id="807" dur="3000"/>
                                        <p:tgtEl>
                                          <p:spTgt spid="36"/>
                                        </p:tgtEl>
                                      </p:cBhvr>
                                    </p:animEffect>
                                    <p:set>
                                      <p:cBhvr>
                                        <p:cTn id="808" dur="1" fill="hold">
                                          <p:stCondLst>
                                            <p:cond delay="2999"/>
                                          </p:stCondLst>
                                        </p:cTn>
                                        <p:tgtEl>
                                          <p:spTgt spid="36"/>
                                        </p:tgtEl>
                                        <p:attrNameLst>
                                          <p:attrName>style.visibility</p:attrName>
                                        </p:attrNameLst>
                                      </p:cBhvr>
                                      <p:to>
                                        <p:strVal val="hidden"/>
                                      </p:to>
                                    </p:set>
                                  </p:childTnLst>
                                </p:cTn>
                              </p:par>
                              <p:par>
                                <p:cTn id="809" presetID="13" presetClass="exit" presetSubtype="32" fill="hold" grpId="3" nodeType="withEffect">
                                  <p:stCondLst>
                                    <p:cond delay="0"/>
                                  </p:stCondLst>
                                  <p:childTnLst>
                                    <p:animEffect transition="out" filter="plus(out)">
                                      <p:cBhvr>
                                        <p:cTn id="810" dur="3000"/>
                                        <p:tgtEl>
                                          <p:spTgt spid="37"/>
                                        </p:tgtEl>
                                      </p:cBhvr>
                                    </p:animEffect>
                                    <p:set>
                                      <p:cBhvr>
                                        <p:cTn id="811" dur="1" fill="hold">
                                          <p:stCondLst>
                                            <p:cond delay="2999"/>
                                          </p:stCondLst>
                                        </p:cTn>
                                        <p:tgtEl>
                                          <p:spTgt spid="37"/>
                                        </p:tgtEl>
                                        <p:attrNameLst>
                                          <p:attrName>style.visibility</p:attrName>
                                        </p:attrNameLst>
                                      </p:cBhvr>
                                      <p:to>
                                        <p:strVal val="hidden"/>
                                      </p:to>
                                    </p:set>
                                  </p:childTnLst>
                                </p:cTn>
                              </p:par>
                              <p:par>
                                <p:cTn id="812" presetID="13" presetClass="exit" presetSubtype="32" fill="hold" grpId="3" nodeType="withEffect">
                                  <p:stCondLst>
                                    <p:cond delay="0"/>
                                  </p:stCondLst>
                                  <p:childTnLst>
                                    <p:animEffect transition="out" filter="plus(out)">
                                      <p:cBhvr>
                                        <p:cTn id="813" dur="3000"/>
                                        <p:tgtEl>
                                          <p:spTgt spid="38"/>
                                        </p:tgtEl>
                                      </p:cBhvr>
                                    </p:animEffect>
                                    <p:set>
                                      <p:cBhvr>
                                        <p:cTn id="814" dur="1" fill="hold">
                                          <p:stCondLst>
                                            <p:cond delay="2999"/>
                                          </p:stCondLst>
                                        </p:cTn>
                                        <p:tgtEl>
                                          <p:spTgt spid="38"/>
                                        </p:tgtEl>
                                        <p:attrNameLst>
                                          <p:attrName>style.visibility</p:attrName>
                                        </p:attrNameLst>
                                      </p:cBhvr>
                                      <p:to>
                                        <p:strVal val="hidden"/>
                                      </p:to>
                                    </p:set>
                                  </p:childTnLst>
                                </p:cTn>
                              </p:par>
                              <p:par>
                                <p:cTn id="815" presetID="13" presetClass="exit" presetSubtype="32" fill="hold" grpId="3" nodeType="withEffect">
                                  <p:stCondLst>
                                    <p:cond delay="0"/>
                                  </p:stCondLst>
                                  <p:childTnLst>
                                    <p:animEffect transition="out" filter="plus(out)">
                                      <p:cBhvr>
                                        <p:cTn id="816" dur="3000"/>
                                        <p:tgtEl>
                                          <p:spTgt spid="39"/>
                                        </p:tgtEl>
                                      </p:cBhvr>
                                    </p:animEffect>
                                    <p:set>
                                      <p:cBhvr>
                                        <p:cTn id="817" dur="1" fill="hold">
                                          <p:stCondLst>
                                            <p:cond delay="2999"/>
                                          </p:stCondLst>
                                        </p:cTn>
                                        <p:tgtEl>
                                          <p:spTgt spid="39"/>
                                        </p:tgtEl>
                                        <p:attrNameLst>
                                          <p:attrName>style.visibility</p:attrName>
                                        </p:attrNameLst>
                                      </p:cBhvr>
                                      <p:to>
                                        <p:strVal val="hidden"/>
                                      </p:to>
                                    </p:set>
                                  </p:childTnLst>
                                </p:cTn>
                              </p:par>
                              <p:par>
                                <p:cTn id="818" presetID="13" presetClass="exit" presetSubtype="32" fill="hold" grpId="3" nodeType="withEffect">
                                  <p:stCondLst>
                                    <p:cond delay="0"/>
                                  </p:stCondLst>
                                  <p:childTnLst>
                                    <p:animEffect transition="out" filter="plus(out)">
                                      <p:cBhvr>
                                        <p:cTn id="819" dur="3000"/>
                                        <p:tgtEl>
                                          <p:spTgt spid="40"/>
                                        </p:tgtEl>
                                      </p:cBhvr>
                                    </p:animEffect>
                                    <p:set>
                                      <p:cBhvr>
                                        <p:cTn id="820" dur="1" fill="hold">
                                          <p:stCondLst>
                                            <p:cond delay="2999"/>
                                          </p:stCondLst>
                                        </p:cTn>
                                        <p:tgtEl>
                                          <p:spTgt spid="40"/>
                                        </p:tgtEl>
                                        <p:attrNameLst>
                                          <p:attrName>style.visibility</p:attrName>
                                        </p:attrNameLst>
                                      </p:cBhvr>
                                      <p:to>
                                        <p:strVal val="hidden"/>
                                      </p:to>
                                    </p:set>
                                  </p:childTnLst>
                                </p:cTn>
                              </p:par>
                              <p:par>
                                <p:cTn id="821" presetID="13" presetClass="exit" presetSubtype="32" fill="hold" grpId="3" nodeType="withEffect">
                                  <p:stCondLst>
                                    <p:cond delay="0"/>
                                  </p:stCondLst>
                                  <p:childTnLst>
                                    <p:animEffect transition="out" filter="plus(out)">
                                      <p:cBhvr>
                                        <p:cTn id="822" dur="3000"/>
                                        <p:tgtEl>
                                          <p:spTgt spid="41"/>
                                        </p:tgtEl>
                                      </p:cBhvr>
                                    </p:animEffect>
                                    <p:set>
                                      <p:cBhvr>
                                        <p:cTn id="823" dur="1" fill="hold">
                                          <p:stCondLst>
                                            <p:cond delay="2999"/>
                                          </p:stCondLst>
                                        </p:cTn>
                                        <p:tgtEl>
                                          <p:spTgt spid="41"/>
                                        </p:tgtEl>
                                        <p:attrNameLst>
                                          <p:attrName>style.visibility</p:attrName>
                                        </p:attrNameLst>
                                      </p:cBhvr>
                                      <p:to>
                                        <p:strVal val="hidden"/>
                                      </p:to>
                                    </p:set>
                                  </p:childTnLst>
                                </p:cTn>
                              </p:par>
                              <p:par>
                                <p:cTn id="824" presetID="13" presetClass="exit" presetSubtype="32" fill="hold" grpId="3" nodeType="withEffect">
                                  <p:stCondLst>
                                    <p:cond delay="0"/>
                                  </p:stCondLst>
                                  <p:childTnLst>
                                    <p:animEffect transition="out" filter="plus(out)">
                                      <p:cBhvr>
                                        <p:cTn id="825" dur="3000"/>
                                        <p:tgtEl>
                                          <p:spTgt spid="42"/>
                                        </p:tgtEl>
                                      </p:cBhvr>
                                    </p:animEffect>
                                    <p:set>
                                      <p:cBhvr>
                                        <p:cTn id="826" dur="1" fill="hold">
                                          <p:stCondLst>
                                            <p:cond delay="2999"/>
                                          </p:stCondLst>
                                        </p:cTn>
                                        <p:tgtEl>
                                          <p:spTgt spid="42"/>
                                        </p:tgtEl>
                                        <p:attrNameLst>
                                          <p:attrName>style.visibility</p:attrName>
                                        </p:attrNameLst>
                                      </p:cBhvr>
                                      <p:to>
                                        <p:strVal val="hidden"/>
                                      </p:to>
                                    </p:set>
                                  </p:childTnLst>
                                </p:cTn>
                              </p:par>
                              <p:par>
                                <p:cTn id="827" presetID="13" presetClass="exit" presetSubtype="32" fill="hold" grpId="3" nodeType="withEffect">
                                  <p:stCondLst>
                                    <p:cond delay="0"/>
                                  </p:stCondLst>
                                  <p:childTnLst>
                                    <p:animEffect transition="out" filter="plus(out)">
                                      <p:cBhvr>
                                        <p:cTn id="828" dur="3000"/>
                                        <p:tgtEl>
                                          <p:spTgt spid="43"/>
                                        </p:tgtEl>
                                      </p:cBhvr>
                                    </p:animEffect>
                                    <p:set>
                                      <p:cBhvr>
                                        <p:cTn id="829" dur="1" fill="hold">
                                          <p:stCondLst>
                                            <p:cond delay="2999"/>
                                          </p:stCondLst>
                                        </p:cTn>
                                        <p:tgtEl>
                                          <p:spTgt spid="43"/>
                                        </p:tgtEl>
                                        <p:attrNameLst>
                                          <p:attrName>style.visibility</p:attrName>
                                        </p:attrNameLst>
                                      </p:cBhvr>
                                      <p:to>
                                        <p:strVal val="hidden"/>
                                      </p:to>
                                    </p:set>
                                  </p:childTnLst>
                                </p:cTn>
                              </p:par>
                              <p:par>
                                <p:cTn id="830" presetID="13" presetClass="exit" presetSubtype="32" fill="hold" grpId="3" nodeType="withEffect">
                                  <p:stCondLst>
                                    <p:cond delay="0"/>
                                  </p:stCondLst>
                                  <p:childTnLst>
                                    <p:animEffect transition="out" filter="plus(out)">
                                      <p:cBhvr>
                                        <p:cTn id="831" dur="3000"/>
                                        <p:tgtEl>
                                          <p:spTgt spid="44"/>
                                        </p:tgtEl>
                                      </p:cBhvr>
                                    </p:animEffect>
                                    <p:set>
                                      <p:cBhvr>
                                        <p:cTn id="832" dur="1" fill="hold">
                                          <p:stCondLst>
                                            <p:cond delay="2999"/>
                                          </p:stCondLst>
                                        </p:cTn>
                                        <p:tgtEl>
                                          <p:spTgt spid="44"/>
                                        </p:tgtEl>
                                        <p:attrNameLst>
                                          <p:attrName>style.visibility</p:attrName>
                                        </p:attrNameLst>
                                      </p:cBhvr>
                                      <p:to>
                                        <p:strVal val="hidden"/>
                                      </p:to>
                                    </p:set>
                                  </p:childTnLst>
                                </p:cTn>
                              </p:par>
                              <p:par>
                                <p:cTn id="833" presetID="13" presetClass="exit" presetSubtype="32" fill="hold" grpId="3" nodeType="withEffect">
                                  <p:stCondLst>
                                    <p:cond delay="0"/>
                                  </p:stCondLst>
                                  <p:childTnLst>
                                    <p:animEffect transition="out" filter="plus(out)">
                                      <p:cBhvr>
                                        <p:cTn id="834" dur="3000"/>
                                        <p:tgtEl>
                                          <p:spTgt spid="45"/>
                                        </p:tgtEl>
                                      </p:cBhvr>
                                    </p:animEffect>
                                    <p:set>
                                      <p:cBhvr>
                                        <p:cTn id="835" dur="1" fill="hold">
                                          <p:stCondLst>
                                            <p:cond delay="2999"/>
                                          </p:stCondLst>
                                        </p:cTn>
                                        <p:tgtEl>
                                          <p:spTgt spid="45"/>
                                        </p:tgtEl>
                                        <p:attrNameLst>
                                          <p:attrName>style.visibility</p:attrName>
                                        </p:attrNameLst>
                                      </p:cBhvr>
                                      <p:to>
                                        <p:strVal val="hidden"/>
                                      </p:to>
                                    </p:set>
                                  </p:childTnLst>
                                </p:cTn>
                              </p:par>
                              <p:par>
                                <p:cTn id="836" presetID="13" presetClass="exit" presetSubtype="32" fill="hold" grpId="3" nodeType="withEffect">
                                  <p:stCondLst>
                                    <p:cond delay="0"/>
                                  </p:stCondLst>
                                  <p:childTnLst>
                                    <p:animEffect transition="out" filter="plus(out)">
                                      <p:cBhvr>
                                        <p:cTn id="837" dur="3000"/>
                                        <p:tgtEl>
                                          <p:spTgt spid="46"/>
                                        </p:tgtEl>
                                      </p:cBhvr>
                                    </p:animEffect>
                                    <p:set>
                                      <p:cBhvr>
                                        <p:cTn id="838" dur="1" fill="hold">
                                          <p:stCondLst>
                                            <p:cond delay="2999"/>
                                          </p:stCondLst>
                                        </p:cTn>
                                        <p:tgtEl>
                                          <p:spTgt spid="46"/>
                                        </p:tgtEl>
                                        <p:attrNameLst>
                                          <p:attrName>style.visibility</p:attrName>
                                        </p:attrNameLst>
                                      </p:cBhvr>
                                      <p:to>
                                        <p:strVal val="hidden"/>
                                      </p:to>
                                    </p:set>
                                  </p:childTnLst>
                                </p:cTn>
                              </p:par>
                              <p:par>
                                <p:cTn id="839" presetID="13" presetClass="exit" presetSubtype="32" fill="hold" grpId="3" nodeType="withEffect">
                                  <p:stCondLst>
                                    <p:cond delay="0"/>
                                  </p:stCondLst>
                                  <p:childTnLst>
                                    <p:animEffect transition="out" filter="plus(out)">
                                      <p:cBhvr>
                                        <p:cTn id="840" dur="3000"/>
                                        <p:tgtEl>
                                          <p:spTgt spid="47"/>
                                        </p:tgtEl>
                                      </p:cBhvr>
                                    </p:animEffect>
                                    <p:set>
                                      <p:cBhvr>
                                        <p:cTn id="841" dur="1" fill="hold">
                                          <p:stCondLst>
                                            <p:cond delay="2999"/>
                                          </p:stCondLst>
                                        </p:cTn>
                                        <p:tgtEl>
                                          <p:spTgt spid="47"/>
                                        </p:tgtEl>
                                        <p:attrNameLst>
                                          <p:attrName>style.visibility</p:attrName>
                                        </p:attrNameLst>
                                      </p:cBhvr>
                                      <p:to>
                                        <p:strVal val="hidden"/>
                                      </p:to>
                                    </p:set>
                                  </p:childTnLst>
                                </p:cTn>
                              </p:par>
                              <p:par>
                                <p:cTn id="842" presetID="13" presetClass="exit" presetSubtype="32" fill="hold" grpId="3" nodeType="withEffect">
                                  <p:stCondLst>
                                    <p:cond delay="0"/>
                                  </p:stCondLst>
                                  <p:childTnLst>
                                    <p:animEffect transition="out" filter="plus(out)">
                                      <p:cBhvr>
                                        <p:cTn id="843" dur="3000"/>
                                        <p:tgtEl>
                                          <p:spTgt spid="48"/>
                                        </p:tgtEl>
                                      </p:cBhvr>
                                    </p:animEffect>
                                    <p:set>
                                      <p:cBhvr>
                                        <p:cTn id="844" dur="1" fill="hold">
                                          <p:stCondLst>
                                            <p:cond delay="2999"/>
                                          </p:stCondLst>
                                        </p:cTn>
                                        <p:tgtEl>
                                          <p:spTgt spid="48"/>
                                        </p:tgtEl>
                                        <p:attrNameLst>
                                          <p:attrName>style.visibility</p:attrName>
                                        </p:attrNameLst>
                                      </p:cBhvr>
                                      <p:to>
                                        <p:strVal val="hidden"/>
                                      </p:to>
                                    </p:set>
                                  </p:childTnLst>
                                </p:cTn>
                              </p:par>
                              <p:par>
                                <p:cTn id="845" presetID="13" presetClass="exit" presetSubtype="32" fill="hold" grpId="3" nodeType="withEffect">
                                  <p:stCondLst>
                                    <p:cond delay="0"/>
                                  </p:stCondLst>
                                  <p:childTnLst>
                                    <p:animEffect transition="out" filter="plus(out)">
                                      <p:cBhvr>
                                        <p:cTn id="846" dur="3000"/>
                                        <p:tgtEl>
                                          <p:spTgt spid="49"/>
                                        </p:tgtEl>
                                      </p:cBhvr>
                                    </p:animEffect>
                                    <p:set>
                                      <p:cBhvr>
                                        <p:cTn id="847" dur="1" fill="hold">
                                          <p:stCondLst>
                                            <p:cond delay="2999"/>
                                          </p:stCondLst>
                                        </p:cTn>
                                        <p:tgtEl>
                                          <p:spTgt spid="49"/>
                                        </p:tgtEl>
                                        <p:attrNameLst>
                                          <p:attrName>style.visibility</p:attrName>
                                        </p:attrNameLst>
                                      </p:cBhvr>
                                      <p:to>
                                        <p:strVal val="hidden"/>
                                      </p:to>
                                    </p:set>
                                  </p:childTnLst>
                                </p:cTn>
                              </p:par>
                              <p:par>
                                <p:cTn id="848" presetID="13" presetClass="exit" presetSubtype="32" fill="hold" grpId="3" nodeType="withEffect">
                                  <p:stCondLst>
                                    <p:cond delay="0"/>
                                  </p:stCondLst>
                                  <p:childTnLst>
                                    <p:animEffect transition="out" filter="plus(out)">
                                      <p:cBhvr>
                                        <p:cTn id="849" dur="3000"/>
                                        <p:tgtEl>
                                          <p:spTgt spid="50"/>
                                        </p:tgtEl>
                                      </p:cBhvr>
                                    </p:animEffect>
                                    <p:set>
                                      <p:cBhvr>
                                        <p:cTn id="850" dur="1" fill="hold">
                                          <p:stCondLst>
                                            <p:cond delay="2999"/>
                                          </p:stCondLst>
                                        </p:cTn>
                                        <p:tgtEl>
                                          <p:spTgt spid="50"/>
                                        </p:tgtEl>
                                        <p:attrNameLst>
                                          <p:attrName>style.visibility</p:attrName>
                                        </p:attrNameLst>
                                      </p:cBhvr>
                                      <p:to>
                                        <p:strVal val="hidden"/>
                                      </p:to>
                                    </p:set>
                                  </p:childTnLst>
                                </p:cTn>
                              </p:par>
                              <p:par>
                                <p:cTn id="851" presetID="13" presetClass="exit" presetSubtype="32" fill="hold" grpId="3" nodeType="withEffect">
                                  <p:stCondLst>
                                    <p:cond delay="0"/>
                                  </p:stCondLst>
                                  <p:childTnLst>
                                    <p:animEffect transition="out" filter="plus(out)">
                                      <p:cBhvr>
                                        <p:cTn id="852" dur="3000"/>
                                        <p:tgtEl>
                                          <p:spTgt spid="51"/>
                                        </p:tgtEl>
                                      </p:cBhvr>
                                    </p:animEffect>
                                    <p:set>
                                      <p:cBhvr>
                                        <p:cTn id="853" dur="1" fill="hold">
                                          <p:stCondLst>
                                            <p:cond delay="2999"/>
                                          </p:stCondLst>
                                        </p:cTn>
                                        <p:tgtEl>
                                          <p:spTgt spid="51"/>
                                        </p:tgtEl>
                                        <p:attrNameLst>
                                          <p:attrName>style.visibility</p:attrName>
                                        </p:attrNameLst>
                                      </p:cBhvr>
                                      <p:to>
                                        <p:strVal val="hidden"/>
                                      </p:to>
                                    </p:set>
                                  </p:childTnLst>
                                </p:cTn>
                              </p:par>
                              <p:par>
                                <p:cTn id="854" presetID="13" presetClass="exit" presetSubtype="32" fill="hold" grpId="3" nodeType="withEffect">
                                  <p:stCondLst>
                                    <p:cond delay="0"/>
                                  </p:stCondLst>
                                  <p:childTnLst>
                                    <p:animEffect transition="out" filter="plus(out)">
                                      <p:cBhvr>
                                        <p:cTn id="855" dur="3000"/>
                                        <p:tgtEl>
                                          <p:spTgt spid="52"/>
                                        </p:tgtEl>
                                      </p:cBhvr>
                                    </p:animEffect>
                                    <p:set>
                                      <p:cBhvr>
                                        <p:cTn id="856" dur="1" fill="hold">
                                          <p:stCondLst>
                                            <p:cond delay="2999"/>
                                          </p:stCondLst>
                                        </p:cTn>
                                        <p:tgtEl>
                                          <p:spTgt spid="52"/>
                                        </p:tgtEl>
                                        <p:attrNameLst>
                                          <p:attrName>style.visibility</p:attrName>
                                        </p:attrNameLst>
                                      </p:cBhvr>
                                      <p:to>
                                        <p:strVal val="hidden"/>
                                      </p:to>
                                    </p:set>
                                  </p:childTnLst>
                                </p:cTn>
                              </p:par>
                              <p:par>
                                <p:cTn id="857" presetID="13" presetClass="exit" presetSubtype="32" fill="hold" grpId="3" nodeType="withEffect">
                                  <p:stCondLst>
                                    <p:cond delay="0"/>
                                  </p:stCondLst>
                                  <p:childTnLst>
                                    <p:animEffect transition="out" filter="plus(out)">
                                      <p:cBhvr>
                                        <p:cTn id="858" dur="3000"/>
                                        <p:tgtEl>
                                          <p:spTgt spid="53"/>
                                        </p:tgtEl>
                                      </p:cBhvr>
                                    </p:animEffect>
                                    <p:set>
                                      <p:cBhvr>
                                        <p:cTn id="859" dur="1" fill="hold">
                                          <p:stCondLst>
                                            <p:cond delay="2999"/>
                                          </p:stCondLst>
                                        </p:cTn>
                                        <p:tgtEl>
                                          <p:spTgt spid="53"/>
                                        </p:tgtEl>
                                        <p:attrNameLst>
                                          <p:attrName>style.visibility</p:attrName>
                                        </p:attrNameLst>
                                      </p:cBhvr>
                                      <p:to>
                                        <p:strVal val="hidden"/>
                                      </p:to>
                                    </p:set>
                                  </p:childTnLst>
                                </p:cTn>
                              </p:par>
                              <p:par>
                                <p:cTn id="860" presetID="13" presetClass="exit" presetSubtype="32" fill="hold" grpId="3" nodeType="withEffect">
                                  <p:stCondLst>
                                    <p:cond delay="0"/>
                                  </p:stCondLst>
                                  <p:childTnLst>
                                    <p:animEffect transition="out" filter="plus(out)">
                                      <p:cBhvr>
                                        <p:cTn id="861" dur="3000"/>
                                        <p:tgtEl>
                                          <p:spTgt spid="54"/>
                                        </p:tgtEl>
                                      </p:cBhvr>
                                    </p:animEffect>
                                    <p:set>
                                      <p:cBhvr>
                                        <p:cTn id="862" dur="1" fill="hold">
                                          <p:stCondLst>
                                            <p:cond delay="2999"/>
                                          </p:stCondLst>
                                        </p:cTn>
                                        <p:tgtEl>
                                          <p:spTgt spid="54"/>
                                        </p:tgtEl>
                                        <p:attrNameLst>
                                          <p:attrName>style.visibility</p:attrName>
                                        </p:attrNameLst>
                                      </p:cBhvr>
                                      <p:to>
                                        <p:strVal val="hidden"/>
                                      </p:to>
                                    </p:set>
                                  </p:childTnLst>
                                </p:cTn>
                              </p:par>
                              <p:par>
                                <p:cTn id="863" presetID="13" presetClass="exit" presetSubtype="32" fill="hold" grpId="3" nodeType="withEffect">
                                  <p:stCondLst>
                                    <p:cond delay="0"/>
                                  </p:stCondLst>
                                  <p:childTnLst>
                                    <p:animEffect transition="out" filter="plus(out)">
                                      <p:cBhvr>
                                        <p:cTn id="864" dur="3000"/>
                                        <p:tgtEl>
                                          <p:spTgt spid="55"/>
                                        </p:tgtEl>
                                      </p:cBhvr>
                                    </p:animEffect>
                                    <p:set>
                                      <p:cBhvr>
                                        <p:cTn id="865" dur="1" fill="hold">
                                          <p:stCondLst>
                                            <p:cond delay="2999"/>
                                          </p:stCondLst>
                                        </p:cTn>
                                        <p:tgtEl>
                                          <p:spTgt spid="55"/>
                                        </p:tgtEl>
                                        <p:attrNameLst>
                                          <p:attrName>style.visibility</p:attrName>
                                        </p:attrNameLst>
                                      </p:cBhvr>
                                      <p:to>
                                        <p:strVal val="hidden"/>
                                      </p:to>
                                    </p:set>
                                  </p:childTnLst>
                                </p:cTn>
                              </p:par>
                              <p:par>
                                <p:cTn id="866" presetID="13" presetClass="exit" presetSubtype="32" fill="hold" grpId="3" nodeType="withEffect">
                                  <p:stCondLst>
                                    <p:cond delay="0"/>
                                  </p:stCondLst>
                                  <p:childTnLst>
                                    <p:animEffect transition="out" filter="plus(out)">
                                      <p:cBhvr>
                                        <p:cTn id="867" dur="3000"/>
                                        <p:tgtEl>
                                          <p:spTgt spid="56"/>
                                        </p:tgtEl>
                                      </p:cBhvr>
                                    </p:animEffect>
                                    <p:set>
                                      <p:cBhvr>
                                        <p:cTn id="868" dur="1" fill="hold">
                                          <p:stCondLst>
                                            <p:cond delay="2999"/>
                                          </p:stCondLst>
                                        </p:cTn>
                                        <p:tgtEl>
                                          <p:spTgt spid="56"/>
                                        </p:tgtEl>
                                        <p:attrNameLst>
                                          <p:attrName>style.visibility</p:attrName>
                                        </p:attrNameLst>
                                      </p:cBhvr>
                                      <p:to>
                                        <p:strVal val="hidden"/>
                                      </p:to>
                                    </p:set>
                                  </p:childTnLst>
                                </p:cTn>
                              </p:par>
                              <p:par>
                                <p:cTn id="869" presetID="13" presetClass="exit" presetSubtype="32" fill="hold" grpId="3" nodeType="withEffect">
                                  <p:stCondLst>
                                    <p:cond delay="0"/>
                                  </p:stCondLst>
                                  <p:childTnLst>
                                    <p:animEffect transition="out" filter="plus(out)">
                                      <p:cBhvr>
                                        <p:cTn id="870" dur="3000"/>
                                        <p:tgtEl>
                                          <p:spTgt spid="57"/>
                                        </p:tgtEl>
                                      </p:cBhvr>
                                    </p:animEffect>
                                    <p:set>
                                      <p:cBhvr>
                                        <p:cTn id="871" dur="1" fill="hold">
                                          <p:stCondLst>
                                            <p:cond delay="2999"/>
                                          </p:stCondLst>
                                        </p:cTn>
                                        <p:tgtEl>
                                          <p:spTgt spid="57"/>
                                        </p:tgtEl>
                                        <p:attrNameLst>
                                          <p:attrName>style.visibility</p:attrName>
                                        </p:attrNameLst>
                                      </p:cBhvr>
                                      <p:to>
                                        <p:strVal val="hidden"/>
                                      </p:to>
                                    </p:set>
                                  </p:childTnLst>
                                </p:cTn>
                              </p:par>
                              <p:par>
                                <p:cTn id="872" presetID="13" presetClass="exit" presetSubtype="32" fill="hold" grpId="3" nodeType="withEffect">
                                  <p:stCondLst>
                                    <p:cond delay="0"/>
                                  </p:stCondLst>
                                  <p:childTnLst>
                                    <p:animEffect transition="out" filter="plus(out)">
                                      <p:cBhvr>
                                        <p:cTn id="873" dur="3000"/>
                                        <p:tgtEl>
                                          <p:spTgt spid="58"/>
                                        </p:tgtEl>
                                      </p:cBhvr>
                                    </p:animEffect>
                                    <p:set>
                                      <p:cBhvr>
                                        <p:cTn id="874" dur="1" fill="hold">
                                          <p:stCondLst>
                                            <p:cond delay="2999"/>
                                          </p:stCondLst>
                                        </p:cTn>
                                        <p:tgtEl>
                                          <p:spTgt spid="58"/>
                                        </p:tgtEl>
                                        <p:attrNameLst>
                                          <p:attrName>style.visibility</p:attrName>
                                        </p:attrNameLst>
                                      </p:cBhvr>
                                      <p:to>
                                        <p:strVal val="hidden"/>
                                      </p:to>
                                    </p:set>
                                  </p:childTnLst>
                                </p:cTn>
                              </p:par>
                              <p:par>
                                <p:cTn id="875" presetID="13" presetClass="exit" presetSubtype="32" fill="hold" grpId="3" nodeType="withEffect">
                                  <p:stCondLst>
                                    <p:cond delay="0"/>
                                  </p:stCondLst>
                                  <p:childTnLst>
                                    <p:animEffect transition="out" filter="plus(out)">
                                      <p:cBhvr>
                                        <p:cTn id="876" dur="3000"/>
                                        <p:tgtEl>
                                          <p:spTgt spid="59"/>
                                        </p:tgtEl>
                                      </p:cBhvr>
                                    </p:animEffect>
                                    <p:set>
                                      <p:cBhvr>
                                        <p:cTn id="877" dur="1" fill="hold">
                                          <p:stCondLst>
                                            <p:cond delay="2999"/>
                                          </p:stCondLst>
                                        </p:cTn>
                                        <p:tgtEl>
                                          <p:spTgt spid="59"/>
                                        </p:tgtEl>
                                        <p:attrNameLst>
                                          <p:attrName>style.visibility</p:attrName>
                                        </p:attrNameLst>
                                      </p:cBhvr>
                                      <p:to>
                                        <p:strVal val="hidden"/>
                                      </p:to>
                                    </p:set>
                                  </p:childTnLst>
                                </p:cTn>
                              </p:par>
                              <p:par>
                                <p:cTn id="878" presetID="13" presetClass="exit" presetSubtype="32" fill="hold" grpId="3" nodeType="withEffect">
                                  <p:stCondLst>
                                    <p:cond delay="0"/>
                                  </p:stCondLst>
                                  <p:childTnLst>
                                    <p:animEffect transition="out" filter="plus(out)">
                                      <p:cBhvr>
                                        <p:cTn id="879" dur="3000"/>
                                        <p:tgtEl>
                                          <p:spTgt spid="60"/>
                                        </p:tgtEl>
                                      </p:cBhvr>
                                    </p:animEffect>
                                    <p:set>
                                      <p:cBhvr>
                                        <p:cTn id="880" dur="1" fill="hold">
                                          <p:stCondLst>
                                            <p:cond delay="2999"/>
                                          </p:stCondLst>
                                        </p:cTn>
                                        <p:tgtEl>
                                          <p:spTgt spid="60"/>
                                        </p:tgtEl>
                                        <p:attrNameLst>
                                          <p:attrName>style.visibility</p:attrName>
                                        </p:attrNameLst>
                                      </p:cBhvr>
                                      <p:to>
                                        <p:strVal val="hidden"/>
                                      </p:to>
                                    </p:set>
                                  </p:childTnLst>
                                </p:cTn>
                              </p:par>
                              <p:par>
                                <p:cTn id="881" presetID="13" presetClass="exit" presetSubtype="32" fill="hold" grpId="3" nodeType="withEffect">
                                  <p:stCondLst>
                                    <p:cond delay="0"/>
                                  </p:stCondLst>
                                  <p:childTnLst>
                                    <p:animEffect transition="out" filter="plus(out)">
                                      <p:cBhvr>
                                        <p:cTn id="882" dur="3000"/>
                                        <p:tgtEl>
                                          <p:spTgt spid="61"/>
                                        </p:tgtEl>
                                      </p:cBhvr>
                                    </p:animEffect>
                                    <p:set>
                                      <p:cBhvr>
                                        <p:cTn id="883" dur="1" fill="hold">
                                          <p:stCondLst>
                                            <p:cond delay="2999"/>
                                          </p:stCondLst>
                                        </p:cTn>
                                        <p:tgtEl>
                                          <p:spTgt spid="61"/>
                                        </p:tgtEl>
                                        <p:attrNameLst>
                                          <p:attrName>style.visibility</p:attrName>
                                        </p:attrNameLst>
                                      </p:cBhvr>
                                      <p:to>
                                        <p:strVal val="hidden"/>
                                      </p:to>
                                    </p:set>
                                  </p:childTnLst>
                                </p:cTn>
                              </p:par>
                              <p:par>
                                <p:cTn id="884" presetID="13" presetClass="exit" presetSubtype="32" fill="hold" grpId="3" nodeType="withEffect">
                                  <p:stCondLst>
                                    <p:cond delay="0"/>
                                  </p:stCondLst>
                                  <p:childTnLst>
                                    <p:animEffect transition="out" filter="plus(out)">
                                      <p:cBhvr>
                                        <p:cTn id="885" dur="3000"/>
                                        <p:tgtEl>
                                          <p:spTgt spid="62"/>
                                        </p:tgtEl>
                                      </p:cBhvr>
                                    </p:animEffect>
                                    <p:set>
                                      <p:cBhvr>
                                        <p:cTn id="886" dur="1" fill="hold">
                                          <p:stCondLst>
                                            <p:cond delay="2999"/>
                                          </p:stCondLst>
                                        </p:cTn>
                                        <p:tgtEl>
                                          <p:spTgt spid="62"/>
                                        </p:tgtEl>
                                        <p:attrNameLst>
                                          <p:attrName>style.visibility</p:attrName>
                                        </p:attrNameLst>
                                      </p:cBhvr>
                                      <p:to>
                                        <p:strVal val="hidden"/>
                                      </p:to>
                                    </p:set>
                                  </p:childTnLst>
                                </p:cTn>
                              </p:par>
                              <p:par>
                                <p:cTn id="887" presetID="13" presetClass="exit" presetSubtype="32" fill="hold" grpId="3" nodeType="withEffect">
                                  <p:stCondLst>
                                    <p:cond delay="0"/>
                                  </p:stCondLst>
                                  <p:childTnLst>
                                    <p:animEffect transition="out" filter="plus(out)">
                                      <p:cBhvr>
                                        <p:cTn id="888" dur="3000"/>
                                        <p:tgtEl>
                                          <p:spTgt spid="63"/>
                                        </p:tgtEl>
                                      </p:cBhvr>
                                    </p:animEffect>
                                    <p:set>
                                      <p:cBhvr>
                                        <p:cTn id="889" dur="1" fill="hold">
                                          <p:stCondLst>
                                            <p:cond delay="2999"/>
                                          </p:stCondLst>
                                        </p:cTn>
                                        <p:tgtEl>
                                          <p:spTgt spid="63"/>
                                        </p:tgtEl>
                                        <p:attrNameLst>
                                          <p:attrName>style.visibility</p:attrName>
                                        </p:attrNameLst>
                                      </p:cBhvr>
                                      <p:to>
                                        <p:strVal val="hidden"/>
                                      </p:to>
                                    </p:set>
                                  </p:childTnLst>
                                </p:cTn>
                              </p:par>
                              <p:par>
                                <p:cTn id="890" presetID="13" presetClass="exit" presetSubtype="32" fill="hold" grpId="3" nodeType="withEffect">
                                  <p:stCondLst>
                                    <p:cond delay="0"/>
                                  </p:stCondLst>
                                  <p:childTnLst>
                                    <p:animEffect transition="out" filter="plus(out)">
                                      <p:cBhvr>
                                        <p:cTn id="891" dur="3000"/>
                                        <p:tgtEl>
                                          <p:spTgt spid="64"/>
                                        </p:tgtEl>
                                      </p:cBhvr>
                                    </p:animEffect>
                                    <p:set>
                                      <p:cBhvr>
                                        <p:cTn id="892" dur="1" fill="hold">
                                          <p:stCondLst>
                                            <p:cond delay="2999"/>
                                          </p:stCondLst>
                                        </p:cTn>
                                        <p:tgtEl>
                                          <p:spTgt spid="64"/>
                                        </p:tgtEl>
                                        <p:attrNameLst>
                                          <p:attrName>style.visibility</p:attrName>
                                        </p:attrNameLst>
                                      </p:cBhvr>
                                      <p:to>
                                        <p:strVal val="hidden"/>
                                      </p:to>
                                    </p:set>
                                  </p:childTnLst>
                                </p:cTn>
                              </p:par>
                              <p:par>
                                <p:cTn id="893" presetID="13" presetClass="exit" presetSubtype="32" fill="hold" grpId="3" nodeType="withEffect">
                                  <p:stCondLst>
                                    <p:cond delay="0"/>
                                  </p:stCondLst>
                                  <p:childTnLst>
                                    <p:animEffect transition="out" filter="plus(out)">
                                      <p:cBhvr>
                                        <p:cTn id="894" dur="3000"/>
                                        <p:tgtEl>
                                          <p:spTgt spid="65"/>
                                        </p:tgtEl>
                                      </p:cBhvr>
                                    </p:animEffect>
                                    <p:set>
                                      <p:cBhvr>
                                        <p:cTn id="895" dur="1" fill="hold">
                                          <p:stCondLst>
                                            <p:cond delay="2999"/>
                                          </p:stCondLst>
                                        </p:cTn>
                                        <p:tgtEl>
                                          <p:spTgt spid="65"/>
                                        </p:tgtEl>
                                        <p:attrNameLst>
                                          <p:attrName>style.visibility</p:attrName>
                                        </p:attrNameLst>
                                      </p:cBhvr>
                                      <p:to>
                                        <p:strVal val="hidden"/>
                                      </p:to>
                                    </p:set>
                                  </p:childTnLst>
                                </p:cTn>
                              </p:par>
                              <p:par>
                                <p:cTn id="896" presetID="13" presetClass="exit" presetSubtype="32" fill="hold" grpId="3" nodeType="withEffect">
                                  <p:stCondLst>
                                    <p:cond delay="0"/>
                                  </p:stCondLst>
                                  <p:childTnLst>
                                    <p:animEffect transition="out" filter="plus(out)">
                                      <p:cBhvr>
                                        <p:cTn id="897" dur="3000"/>
                                        <p:tgtEl>
                                          <p:spTgt spid="66"/>
                                        </p:tgtEl>
                                      </p:cBhvr>
                                    </p:animEffect>
                                    <p:set>
                                      <p:cBhvr>
                                        <p:cTn id="898" dur="1" fill="hold">
                                          <p:stCondLst>
                                            <p:cond delay="2999"/>
                                          </p:stCondLst>
                                        </p:cTn>
                                        <p:tgtEl>
                                          <p:spTgt spid="66"/>
                                        </p:tgtEl>
                                        <p:attrNameLst>
                                          <p:attrName>style.visibility</p:attrName>
                                        </p:attrNameLst>
                                      </p:cBhvr>
                                      <p:to>
                                        <p:strVal val="hidden"/>
                                      </p:to>
                                    </p:set>
                                  </p:childTnLst>
                                </p:cTn>
                              </p:par>
                              <p:par>
                                <p:cTn id="899" presetID="13" presetClass="exit" presetSubtype="32" fill="hold" grpId="3" nodeType="withEffect">
                                  <p:stCondLst>
                                    <p:cond delay="0"/>
                                  </p:stCondLst>
                                  <p:childTnLst>
                                    <p:animEffect transition="out" filter="plus(out)">
                                      <p:cBhvr>
                                        <p:cTn id="900" dur="3000"/>
                                        <p:tgtEl>
                                          <p:spTgt spid="67"/>
                                        </p:tgtEl>
                                      </p:cBhvr>
                                    </p:animEffect>
                                    <p:set>
                                      <p:cBhvr>
                                        <p:cTn id="901" dur="1" fill="hold">
                                          <p:stCondLst>
                                            <p:cond delay="2999"/>
                                          </p:stCondLst>
                                        </p:cTn>
                                        <p:tgtEl>
                                          <p:spTgt spid="67"/>
                                        </p:tgtEl>
                                        <p:attrNameLst>
                                          <p:attrName>style.visibility</p:attrName>
                                        </p:attrNameLst>
                                      </p:cBhvr>
                                      <p:to>
                                        <p:strVal val="hidden"/>
                                      </p:to>
                                    </p:set>
                                  </p:childTnLst>
                                </p:cTn>
                              </p:par>
                              <p:par>
                                <p:cTn id="902" presetID="13" presetClass="exit" presetSubtype="32" fill="hold" grpId="3" nodeType="withEffect">
                                  <p:stCondLst>
                                    <p:cond delay="0"/>
                                  </p:stCondLst>
                                  <p:childTnLst>
                                    <p:animEffect transition="out" filter="plus(out)">
                                      <p:cBhvr>
                                        <p:cTn id="903" dur="3000"/>
                                        <p:tgtEl>
                                          <p:spTgt spid="68"/>
                                        </p:tgtEl>
                                      </p:cBhvr>
                                    </p:animEffect>
                                    <p:set>
                                      <p:cBhvr>
                                        <p:cTn id="904" dur="1" fill="hold">
                                          <p:stCondLst>
                                            <p:cond delay="2999"/>
                                          </p:stCondLst>
                                        </p:cTn>
                                        <p:tgtEl>
                                          <p:spTgt spid="68"/>
                                        </p:tgtEl>
                                        <p:attrNameLst>
                                          <p:attrName>style.visibility</p:attrName>
                                        </p:attrNameLst>
                                      </p:cBhvr>
                                      <p:to>
                                        <p:strVal val="hidden"/>
                                      </p:to>
                                    </p:set>
                                  </p:childTnLst>
                                </p:cTn>
                              </p:par>
                              <p:par>
                                <p:cTn id="905" presetID="23" presetClass="entr" presetSubtype="272" fill="hold" nodeType="withEffect">
                                  <p:stCondLst>
                                    <p:cond delay="0"/>
                                  </p:stCondLst>
                                  <p:childTnLst>
                                    <p:set>
                                      <p:cBhvr>
                                        <p:cTn id="906" dur="1" fill="hold">
                                          <p:stCondLst>
                                            <p:cond delay="0"/>
                                          </p:stCondLst>
                                        </p:cTn>
                                        <p:tgtEl>
                                          <p:spTgt spid="4"/>
                                        </p:tgtEl>
                                        <p:attrNameLst>
                                          <p:attrName>style.visibility</p:attrName>
                                        </p:attrNameLst>
                                      </p:cBhvr>
                                      <p:to>
                                        <p:strVal val="visible"/>
                                      </p:to>
                                    </p:set>
                                    <p:anim calcmode="lin" valueType="num">
                                      <p:cBhvr>
                                        <p:cTn id="907" dur="3000" fill="hold"/>
                                        <p:tgtEl>
                                          <p:spTgt spid="4"/>
                                        </p:tgtEl>
                                        <p:attrNameLst>
                                          <p:attrName>ppt_w</p:attrName>
                                        </p:attrNameLst>
                                      </p:cBhvr>
                                      <p:tavLst>
                                        <p:tav tm="0">
                                          <p:val>
                                            <p:strVal val="2/3*#ppt_w"/>
                                          </p:val>
                                        </p:tav>
                                        <p:tav tm="100000">
                                          <p:val>
                                            <p:strVal val="#ppt_w"/>
                                          </p:val>
                                        </p:tav>
                                      </p:tavLst>
                                    </p:anim>
                                    <p:anim calcmode="lin" valueType="num">
                                      <p:cBhvr>
                                        <p:cTn id="908" dur="3000" fill="hold"/>
                                        <p:tgtEl>
                                          <p:spTgt spid="4"/>
                                        </p:tgtEl>
                                        <p:attrNameLst>
                                          <p:attrName>ppt_h</p:attrName>
                                        </p:attrNameLst>
                                      </p:cBhvr>
                                      <p:tavLst>
                                        <p:tav tm="0">
                                          <p:val>
                                            <p:strVal val="2/3*#ppt_h"/>
                                          </p:val>
                                        </p:tav>
                                        <p:tav tm="100000">
                                          <p:val>
                                            <p:strVal val="#ppt_h"/>
                                          </p:val>
                                        </p:tav>
                                      </p:tavLst>
                                    </p:anim>
                                  </p:childTnLst>
                                </p:cTn>
                              </p:par>
                              <p:par>
                                <p:cTn id="909" presetID="8" presetClass="entr" presetSubtype="32" fill="hold" nodeType="withEffect">
                                  <p:stCondLst>
                                    <p:cond delay="0"/>
                                  </p:stCondLst>
                                  <p:childTnLst>
                                    <p:set>
                                      <p:cBhvr>
                                        <p:cTn id="910" dur="1" fill="hold">
                                          <p:stCondLst>
                                            <p:cond delay="0"/>
                                          </p:stCondLst>
                                        </p:cTn>
                                        <p:tgtEl>
                                          <p:spTgt spid="4"/>
                                        </p:tgtEl>
                                        <p:attrNameLst>
                                          <p:attrName>style.visibility</p:attrName>
                                        </p:attrNameLst>
                                      </p:cBhvr>
                                      <p:to>
                                        <p:strVal val="visible"/>
                                      </p:to>
                                    </p:set>
                                    <p:animEffect transition="in" filter="diamond(out)">
                                      <p:cBhvr>
                                        <p:cTn id="911"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gradFill flip="none" rotWithShape="1">
            <a:gsLst>
              <a:gs pos="0">
                <a:schemeClr val="bg1"/>
              </a:gs>
              <a:gs pos="50000">
                <a:srgbClr val="FF6600">
                  <a:shade val="67500"/>
                  <a:satMod val="115000"/>
                </a:srgbClr>
              </a:gs>
              <a:gs pos="100000">
                <a:srgbClr val="FF6600">
                  <a:shade val="100000"/>
                  <a:satMod val="115000"/>
                </a:srgbClr>
              </a:gs>
            </a:gsLst>
            <a:path path="circle">
              <a:fillToRect l="50000" t="50000" r="50000" b="50000"/>
            </a:path>
            <a:tileRect/>
          </a:gradFill>
        </p:spPr>
        <p:txBody>
          <a:bodyPr/>
          <a:lstStyle/>
          <a:p>
            <a:endParaRPr lang="es-ES" dirty="0"/>
          </a:p>
        </p:txBody>
      </p:sp>
      <p:pic>
        <p:nvPicPr>
          <p:cNvPr id="4" name="3 Imagen" descr="2048 (20).jpg"/>
          <p:cNvPicPr>
            <a:picLocks noChangeAspect="1"/>
          </p:cNvPicPr>
          <p:nvPr/>
        </p:nvPicPr>
        <p:blipFill>
          <a:blip r:embed="rId2"/>
          <a:stretch>
            <a:fillRect/>
          </a:stretch>
        </p:blipFill>
        <p:spPr>
          <a:xfrm>
            <a:off x="-8930" y="0"/>
            <a:ext cx="9152930" cy="6858000"/>
          </a:xfrm>
          <a:prstGeom prst="rect">
            <a:avLst/>
          </a:prstGeom>
        </p:spPr>
      </p:pic>
      <p:sp>
        <p:nvSpPr>
          <p:cNvPr id="5" name="4 Luna"/>
          <p:cNvSpPr/>
          <p:nvPr/>
        </p:nvSpPr>
        <p:spPr>
          <a:xfrm>
            <a:off x="1500166" y="1500174"/>
            <a:ext cx="3000396" cy="4000528"/>
          </a:xfrm>
          <a:prstGeom prst="moon">
            <a:avLst>
              <a:gd name="adj" fmla="val 43016"/>
            </a:avLst>
          </a:prstGeom>
          <a:gradFill flip="none" rotWithShape="1">
            <a:gsLst>
              <a:gs pos="0">
                <a:srgbClr val="FF6600"/>
              </a:gs>
              <a:gs pos="50000">
                <a:srgbClr val="D4CB88">
                  <a:shade val="67500"/>
                  <a:satMod val="115000"/>
                </a:srgbClr>
              </a:gs>
              <a:gs pos="100000">
                <a:srgbClr val="D4CB88">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Luna"/>
          <p:cNvSpPr/>
          <p:nvPr/>
        </p:nvSpPr>
        <p:spPr>
          <a:xfrm flipH="1">
            <a:off x="4500562" y="1500174"/>
            <a:ext cx="2776558" cy="3857652"/>
          </a:xfrm>
          <a:prstGeom prst="moon">
            <a:avLst>
              <a:gd name="adj" fmla="val 43016"/>
            </a:avLst>
          </a:prstGeom>
          <a:gradFill flip="none" rotWithShape="1">
            <a:gsLst>
              <a:gs pos="0">
                <a:srgbClr val="FF6600"/>
              </a:gs>
              <a:gs pos="50000">
                <a:srgbClr val="D4CB88">
                  <a:shade val="67500"/>
                  <a:satMod val="115000"/>
                </a:srgbClr>
              </a:gs>
              <a:gs pos="100000">
                <a:srgbClr val="D4CB88">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Luna"/>
          <p:cNvSpPr/>
          <p:nvPr/>
        </p:nvSpPr>
        <p:spPr>
          <a:xfrm rot="5400000">
            <a:off x="2857488" y="857232"/>
            <a:ext cx="3000396" cy="4143404"/>
          </a:xfrm>
          <a:prstGeom prst="moon">
            <a:avLst>
              <a:gd name="adj" fmla="val 45556"/>
            </a:avLst>
          </a:prstGeom>
          <a:gradFill flip="none" rotWithShape="1">
            <a:gsLst>
              <a:gs pos="0">
                <a:srgbClr val="FF6600"/>
              </a:gs>
              <a:gs pos="50000">
                <a:srgbClr val="D4CB88">
                  <a:shade val="67500"/>
                  <a:satMod val="115000"/>
                </a:srgbClr>
              </a:gs>
              <a:gs pos="100000">
                <a:srgbClr val="D4CB88">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Luna"/>
          <p:cNvSpPr/>
          <p:nvPr/>
        </p:nvSpPr>
        <p:spPr>
          <a:xfrm rot="16200000">
            <a:off x="2895830" y="1890460"/>
            <a:ext cx="3000396" cy="4220089"/>
          </a:xfrm>
          <a:prstGeom prst="moon">
            <a:avLst>
              <a:gd name="adj" fmla="val 43016"/>
            </a:avLst>
          </a:prstGeom>
          <a:gradFill flip="none" rotWithShape="1">
            <a:gsLst>
              <a:gs pos="0">
                <a:srgbClr val="FF6600"/>
              </a:gs>
              <a:gs pos="50000">
                <a:srgbClr val="D4CB88">
                  <a:shade val="67500"/>
                  <a:satMod val="115000"/>
                </a:srgbClr>
              </a:gs>
              <a:gs pos="100000">
                <a:srgbClr val="D4CB88">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CuadroTexto"/>
          <p:cNvSpPr txBox="1"/>
          <p:nvPr/>
        </p:nvSpPr>
        <p:spPr>
          <a:xfrm>
            <a:off x="3143240" y="500042"/>
            <a:ext cx="4857784" cy="1200329"/>
          </a:xfrm>
          <a:prstGeom prst="rect">
            <a:avLst/>
          </a:prstGeom>
          <a:noFill/>
        </p:spPr>
        <p:txBody>
          <a:bodyPr wrap="square" rtlCol="0">
            <a:spAutoFit/>
          </a:bodyPr>
          <a:lstStyle/>
          <a:p>
            <a:pPr algn="ctr"/>
            <a:r>
              <a:rPr lang="es-ES" sz="2400" b="1" dirty="0" smtClean="0">
                <a:solidFill>
                  <a:srgbClr val="FFFF00"/>
                </a:solidFill>
                <a:effectLst>
                  <a:outerShdw blurRad="38100" dist="38100" dir="2700000" algn="tl">
                    <a:srgbClr val="000000">
                      <a:alpha val="43137"/>
                    </a:srgbClr>
                  </a:outerShdw>
                </a:effectLst>
                <a:latin typeface="Harrington" pitchFamily="82" charset="0"/>
              </a:rPr>
              <a:t>“Vive más sencillamente para que otros puedan sencillamente vivir.”</a:t>
            </a:r>
          </a:p>
          <a:p>
            <a:pPr algn="ctr"/>
            <a:endParaRPr lang="es-ES" sz="2400" b="1" dirty="0">
              <a:solidFill>
                <a:srgbClr val="FFFF00"/>
              </a:solidFill>
              <a:effectLst>
                <a:outerShdw blurRad="38100" dist="38100" dir="2700000" algn="tl">
                  <a:srgbClr val="000000">
                    <a:alpha val="43137"/>
                  </a:srgbClr>
                </a:outerShdw>
              </a:effectLst>
              <a:latin typeface="Harrington" pitchFamily="82" charset="0"/>
            </a:endParaRPr>
          </a:p>
        </p:txBody>
      </p:sp>
      <p:sp>
        <p:nvSpPr>
          <p:cNvPr id="10" name="9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22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0"/>
                                        </p:tgtEl>
                                        <p:attrNameLst>
                                          <p:attrName>style.opacity</p:attrName>
                                        </p:attrNameLst>
                                      </p:cBhvr>
                                      <p:to>
                                        <p:strVal val="0"/>
                                      </p:to>
                                    </p:set>
                                    <p:animEffect filter="image" prLst="opacity: 0">
                                      <p:cBhvr rctx="IE">
                                        <p:cTn id="7" dur="indefinite"/>
                                        <p:tgtEl>
                                          <p:spTgt spid="10"/>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p:cTn id="10" dur="3000" fill="hold"/>
                                        <p:tgtEl>
                                          <p:spTgt spid="5"/>
                                        </p:tgtEl>
                                        <p:attrNameLst>
                                          <p:attrName>ppt_w</p:attrName>
                                        </p:attrNameLst>
                                      </p:cBhvr>
                                      <p:tavLst>
                                        <p:tav tm="0">
                                          <p:val>
                                            <p:fltVal val="0"/>
                                          </p:val>
                                        </p:tav>
                                        <p:tav tm="100000">
                                          <p:val>
                                            <p:strVal val="#ppt_w"/>
                                          </p:val>
                                        </p:tav>
                                      </p:tavLst>
                                    </p:anim>
                                    <p:anim calcmode="lin" valueType="num">
                                      <p:cBhvr>
                                        <p:cTn id="11" dur="3000" fill="hold"/>
                                        <p:tgtEl>
                                          <p:spTgt spid="5"/>
                                        </p:tgtEl>
                                        <p:attrNameLst>
                                          <p:attrName>ppt_h</p:attrName>
                                        </p:attrNameLst>
                                      </p:cBhvr>
                                      <p:tavLst>
                                        <p:tav tm="0">
                                          <p:val>
                                            <p:fltVal val="0"/>
                                          </p:val>
                                        </p:tav>
                                        <p:tav tm="100000">
                                          <p:val>
                                            <p:strVal val="#ppt_h"/>
                                          </p:val>
                                        </p:tav>
                                      </p:tavLst>
                                    </p:anim>
                                    <p:anim calcmode="lin" valueType="num">
                                      <p:cBhvr>
                                        <p:cTn id="12" dur="3000" fill="hold"/>
                                        <p:tgtEl>
                                          <p:spTgt spid="5"/>
                                        </p:tgtEl>
                                        <p:attrNameLst>
                                          <p:attrName>ppt_x</p:attrName>
                                        </p:attrNameLst>
                                      </p:cBhvr>
                                      <p:tavLst>
                                        <p:tav tm="0">
                                          <p:val>
                                            <p:fltVal val="0.5"/>
                                          </p:val>
                                        </p:tav>
                                        <p:tav tm="100000">
                                          <p:val>
                                            <p:strVal val="#ppt_x"/>
                                          </p:val>
                                        </p:tav>
                                      </p:tavLst>
                                    </p:anim>
                                    <p:anim calcmode="lin" valueType="num">
                                      <p:cBhvr>
                                        <p:cTn id="13" dur="3000" fill="hold"/>
                                        <p:tgtEl>
                                          <p:spTgt spid="5"/>
                                        </p:tgtEl>
                                        <p:attrNameLst>
                                          <p:attrName>ppt_y</p:attrName>
                                        </p:attrNameLst>
                                      </p:cBhvr>
                                      <p:tavLst>
                                        <p:tav tm="0">
                                          <p:val>
                                            <p:fltVal val="0.5"/>
                                          </p:val>
                                        </p:tav>
                                        <p:tav tm="100000">
                                          <p:val>
                                            <p:strVal val="#ppt_y"/>
                                          </p:val>
                                        </p:tav>
                                      </p:tavLst>
                                    </p:anim>
                                  </p:childTnLst>
                                </p:cTn>
                              </p:par>
                              <p:par>
                                <p:cTn id="14" presetID="23" presetClass="entr" presetSubtype="528" fill="hold" grpId="0" nodeType="withEffect">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cBhvr>
                                        <p:cTn id="16" dur="3000" fill="hold"/>
                                        <p:tgtEl>
                                          <p:spTgt spid="6"/>
                                        </p:tgtEl>
                                        <p:attrNameLst>
                                          <p:attrName>ppt_w</p:attrName>
                                        </p:attrNameLst>
                                      </p:cBhvr>
                                      <p:tavLst>
                                        <p:tav tm="0">
                                          <p:val>
                                            <p:fltVal val="0"/>
                                          </p:val>
                                        </p:tav>
                                        <p:tav tm="100000">
                                          <p:val>
                                            <p:strVal val="#ppt_w"/>
                                          </p:val>
                                        </p:tav>
                                      </p:tavLst>
                                    </p:anim>
                                    <p:anim calcmode="lin" valueType="num">
                                      <p:cBhvr>
                                        <p:cTn id="17" dur="3000" fill="hold"/>
                                        <p:tgtEl>
                                          <p:spTgt spid="6"/>
                                        </p:tgtEl>
                                        <p:attrNameLst>
                                          <p:attrName>ppt_h</p:attrName>
                                        </p:attrNameLst>
                                      </p:cBhvr>
                                      <p:tavLst>
                                        <p:tav tm="0">
                                          <p:val>
                                            <p:fltVal val="0"/>
                                          </p:val>
                                        </p:tav>
                                        <p:tav tm="100000">
                                          <p:val>
                                            <p:strVal val="#ppt_h"/>
                                          </p:val>
                                        </p:tav>
                                      </p:tavLst>
                                    </p:anim>
                                    <p:anim calcmode="lin" valueType="num">
                                      <p:cBhvr>
                                        <p:cTn id="18" dur="3000" fill="hold"/>
                                        <p:tgtEl>
                                          <p:spTgt spid="6"/>
                                        </p:tgtEl>
                                        <p:attrNameLst>
                                          <p:attrName>ppt_x</p:attrName>
                                        </p:attrNameLst>
                                      </p:cBhvr>
                                      <p:tavLst>
                                        <p:tav tm="0">
                                          <p:val>
                                            <p:fltVal val="0.5"/>
                                          </p:val>
                                        </p:tav>
                                        <p:tav tm="100000">
                                          <p:val>
                                            <p:strVal val="#ppt_x"/>
                                          </p:val>
                                        </p:tav>
                                      </p:tavLst>
                                    </p:anim>
                                    <p:anim calcmode="lin" valueType="num">
                                      <p:cBhvr>
                                        <p:cTn id="19" dur="3000" fill="hold"/>
                                        <p:tgtEl>
                                          <p:spTgt spid="6"/>
                                        </p:tgtEl>
                                        <p:attrNameLst>
                                          <p:attrName>ppt_y</p:attrName>
                                        </p:attrNameLst>
                                      </p:cBhvr>
                                      <p:tavLst>
                                        <p:tav tm="0">
                                          <p:val>
                                            <p:fltVal val="0.5"/>
                                          </p:val>
                                        </p:tav>
                                        <p:tav tm="100000">
                                          <p:val>
                                            <p:strVal val="#ppt_y"/>
                                          </p:val>
                                        </p:tav>
                                      </p:tavLst>
                                    </p:anim>
                                  </p:childTnLst>
                                </p:cTn>
                              </p:par>
                              <p:par>
                                <p:cTn id="20" presetID="23" presetClass="entr" presetSubtype="528"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p:cTn id="22" dur="3000" fill="hold"/>
                                        <p:tgtEl>
                                          <p:spTgt spid="7"/>
                                        </p:tgtEl>
                                        <p:attrNameLst>
                                          <p:attrName>ppt_w</p:attrName>
                                        </p:attrNameLst>
                                      </p:cBhvr>
                                      <p:tavLst>
                                        <p:tav tm="0">
                                          <p:val>
                                            <p:fltVal val="0"/>
                                          </p:val>
                                        </p:tav>
                                        <p:tav tm="100000">
                                          <p:val>
                                            <p:strVal val="#ppt_w"/>
                                          </p:val>
                                        </p:tav>
                                      </p:tavLst>
                                    </p:anim>
                                    <p:anim calcmode="lin" valueType="num">
                                      <p:cBhvr>
                                        <p:cTn id="23" dur="3000" fill="hold"/>
                                        <p:tgtEl>
                                          <p:spTgt spid="7"/>
                                        </p:tgtEl>
                                        <p:attrNameLst>
                                          <p:attrName>ppt_h</p:attrName>
                                        </p:attrNameLst>
                                      </p:cBhvr>
                                      <p:tavLst>
                                        <p:tav tm="0">
                                          <p:val>
                                            <p:fltVal val="0"/>
                                          </p:val>
                                        </p:tav>
                                        <p:tav tm="100000">
                                          <p:val>
                                            <p:strVal val="#ppt_h"/>
                                          </p:val>
                                        </p:tav>
                                      </p:tavLst>
                                    </p:anim>
                                    <p:anim calcmode="lin" valueType="num">
                                      <p:cBhvr>
                                        <p:cTn id="24" dur="3000" fill="hold"/>
                                        <p:tgtEl>
                                          <p:spTgt spid="7"/>
                                        </p:tgtEl>
                                        <p:attrNameLst>
                                          <p:attrName>ppt_x</p:attrName>
                                        </p:attrNameLst>
                                      </p:cBhvr>
                                      <p:tavLst>
                                        <p:tav tm="0">
                                          <p:val>
                                            <p:fltVal val="0.5"/>
                                          </p:val>
                                        </p:tav>
                                        <p:tav tm="100000">
                                          <p:val>
                                            <p:strVal val="#ppt_x"/>
                                          </p:val>
                                        </p:tav>
                                      </p:tavLst>
                                    </p:anim>
                                    <p:anim calcmode="lin" valueType="num">
                                      <p:cBhvr>
                                        <p:cTn id="25" dur="3000" fill="hold"/>
                                        <p:tgtEl>
                                          <p:spTgt spid="7"/>
                                        </p:tgtEl>
                                        <p:attrNameLst>
                                          <p:attrName>ppt_y</p:attrName>
                                        </p:attrNameLst>
                                      </p:cBhvr>
                                      <p:tavLst>
                                        <p:tav tm="0">
                                          <p:val>
                                            <p:fltVal val="0.5"/>
                                          </p:val>
                                        </p:tav>
                                        <p:tav tm="100000">
                                          <p:val>
                                            <p:strVal val="#ppt_y"/>
                                          </p:val>
                                        </p:tav>
                                      </p:tavLst>
                                    </p:anim>
                                  </p:childTnLst>
                                </p:cTn>
                              </p:par>
                              <p:par>
                                <p:cTn id="26" presetID="23" presetClass="entr" presetSubtype="528" fill="hold" grpId="0" nodeType="withEffect">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cBhvr>
                                        <p:cTn id="28" dur="3000" fill="hold"/>
                                        <p:tgtEl>
                                          <p:spTgt spid="8"/>
                                        </p:tgtEl>
                                        <p:attrNameLst>
                                          <p:attrName>ppt_w</p:attrName>
                                        </p:attrNameLst>
                                      </p:cBhvr>
                                      <p:tavLst>
                                        <p:tav tm="0">
                                          <p:val>
                                            <p:fltVal val="0"/>
                                          </p:val>
                                        </p:tav>
                                        <p:tav tm="100000">
                                          <p:val>
                                            <p:strVal val="#ppt_w"/>
                                          </p:val>
                                        </p:tav>
                                      </p:tavLst>
                                    </p:anim>
                                    <p:anim calcmode="lin" valueType="num">
                                      <p:cBhvr>
                                        <p:cTn id="29" dur="3000" fill="hold"/>
                                        <p:tgtEl>
                                          <p:spTgt spid="8"/>
                                        </p:tgtEl>
                                        <p:attrNameLst>
                                          <p:attrName>ppt_h</p:attrName>
                                        </p:attrNameLst>
                                      </p:cBhvr>
                                      <p:tavLst>
                                        <p:tav tm="0">
                                          <p:val>
                                            <p:fltVal val="0"/>
                                          </p:val>
                                        </p:tav>
                                        <p:tav tm="100000">
                                          <p:val>
                                            <p:strVal val="#ppt_h"/>
                                          </p:val>
                                        </p:tav>
                                      </p:tavLst>
                                    </p:anim>
                                    <p:anim calcmode="lin" valueType="num">
                                      <p:cBhvr>
                                        <p:cTn id="30" dur="3000" fill="hold"/>
                                        <p:tgtEl>
                                          <p:spTgt spid="8"/>
                                        </p:tgtEl>
                                        <p:attrNameLst>
                                          <p:attrName>ppt_x</p:attrName>
                                        </p:attrNameLst>
                                      </p:cBhvr>
                                      <p:tavLst>
                                        <p:tav tm="0">
                                          <p:val>
                                            <p:fltVal val="0.5"/>
                                          </p:val>
                                        </p:tav>
                                        <p:tav tm="100000">
                                          <p:val>
                                            <p:strVal val="#ppt_x"/>
                                          </p:val>
                                        </p:tav>
                                      </p:tavLst>
                                    </p:anim>
                                    <p:anim calcmode="lin" valueType="num">
                                      <p:cBhvr>
                                        <p:cTn id="31" dur="3000" fill="hold"/>
                                        <p:tgtEl>
                                          <p:spTgt spid="8"/>
                                        </p:tgtEl>
                                        <p:attrNameLst>
                                          <p:attrName>ppt_y</p:attrName>
                                        </p:attrNameLst>
                                      </p:cBhvr>
                                      <p:tavLst>
                                        <p:tav tm="0">
                                          <p:val>
                                            <p:fltVal val="0.5"/>
                                          </p:val>
                                        </p:tav>
                                        <p:tav tm="100000">
                                          <p:val>
                                            <p:strVal val="#ppt_y"/>
                                          </p:val>
                                        </p:tav>
                                      </p:tavLst>
                                    </p:anim>
                                  </p:childTnLst>
                                </p:cTn>
                              </p:par>
                              <p:par>
                                <p:cTn id="32" presetID="8" presetClass="emph" presetSubtype="0" fill="hold" grpId="1" nodeType="withEffect">
                                  <p:stCondLst>
                                    <p:cond delay="0"/>
                                  </p:stCondLst>
                                  <p:childTnLst>
                                    <p:animRot by="21600000">
                                      <p:cBhvr>
                                        <p:cTn id="33" dur="3000" fill="hold"/>
                                        <p:tgtEl>
                                          <p:spTgt spid="5"/>
                                        </p:tgtEl>
                                        <p:attrNameLst>
                                          <p:attrName>r</p:attrName>
                                        </p:attrNameLst>
                                      </p:cBhvr>
                                    </p:animRot>
                                  </p:childTnLst>
                                </p:cTn>
                              </p:par>
                              <p:par>
                                <p:cTn id="34" presetID="8" presetClass="emph" presetSubtype="0" fill="hold" grpId="1" nodeType="withEffect">
                                  <p:stCondLst>
                                    <p:cond delay="0"/>
                                  </p:stCondLst>
                                  <p:childTnLst>
                                    <p:animRot by="21600000">
                                      <p:cBhvr>
                                        <p:cTn id="35" dur="3000" fill="hold"/>
                                        <p:tgtEl>
                                          <p:spTgt spid="6"/>
                                        </p:tgtEl>
                                        <p:attrNameLst>
                                          <p:attrName>r</p:attrName>
                                        </p:attrNameLst>
                                      </p:cBhvr>
                                    </p:animRot>
                                  </p:childTnLst>
                                </p:cTn>
                              </p:par>
                              <p:par>
                                <p:cTn id="36" presetID="8" presetClass="emph" presetSubtype="0" fill="hold" grpId="1" nodeType="withEffect">
                                  <p:stCondLst>
                                    <p:cond delay="0"/>
                                  </p:stCondLst>
                                  <p:childTnLst>
                                    <p:animRot by="21600000">
                                      <p:cBhvr>
                                        <p:cTn id="37" dur="3000" fill="hold"/>
                                        <p:tgtEl>
                                          <p:spTgt spid="7"/>
                                        </p:tgtEl>
                                        <p:attrNameLst>
                                          <p:attrName>r</p:attrName>
                                        </p:attrNameLst>
                                      </p:cBhvr>
                                    </p:animRot>
                                  </p:childTnLst>
                                </p:cTn>
                              </p:par>
                              <p:par>
                                <p:cTn id="38" presetID="8" presetClass="emph" presetSubtype="0" fill="hold" grpId="1" nodeType="withEffect">
                                  <p:stCondLst>
                                    <p:cond delay="0"/>
                                  </p:stCondLst>
                                  <p:childTnLst>
                                    <p:animRot by="21600000">
                                      <p:cBhvr>
                                        <p:cTn id="39" dur="3000" fill="hold"/>
                                        <p:tgtEl>
                                          <p:spTgt spid="8"/>
                                        </p:tgtEl>
                                        <p:attrNameLst>
                                          <p:attrName>r</p:attrName>
                                        </p:attrNameLst>
                                      </p:cBhvr>
                                    </p:animRot>
                                  </p:childTnLst>
                                </p:cTn>
                              </p:par>
                              <p:par>
                                <p:cTn id="40" presetID="9" presetClass="entr" presetSubtype="0" fill="hold" grpId="2" nodeType="withEffect">
                                  <p:stCondLst>
                                    <p:cond delay="0"/>
                                  </p:stCondLst>
                                  <p:childTnLst>
                                    <p:set>
                                      <p:cBhvr>
                                        <p:cTn id="41" dur="1" fill="hold">
                                          <p:stCondLst>
                                            <p:cond delay="0"/>
                                          </p:stCondLst>
                                        </p:cTn>
                                        <p:tgtEl>
                                          <p:spTgt spid="5"/>
                                        </p:tgtEl>
                                        <p:attrNameLst>
                                          <p:attrName>style.visibility</p:attrName>
                                        </p:attrNameLst>
                                      </p:cBhvr>
                                      <p:to>
                                        <p:strVal val="visible"/>
                                      </p:to>
                                    </p:set>
                                    <p:animEffect transition="in" filter="dissolve">
                                      <p:cBhvr>
                                        <p:cTn id="42" dur="3000"/>
                                        <p:tgtEl>
                                          <p:spTgt spid="5"/>
                                        </p:tgtEl>
                                      </p:cBhvr>
                                    </p:animEffect>
                                  </p:childTnLst>
                                </p:cTn>
                              </p:par>
                              <p:par>
                                <p:cTn id="43" presetID="9" presetClass="entr" presetSubtype="0" fill="hold" grpId="2" nodeType="withEffect">
                                  <p:stCondLst>
                                    <p:cond delay="0"/>
                                  </p:stCondLst>
                                  <p:childTnLst>
                                    <p:set>
                                      <p:cBhvr>
                                        <p:cTn id="44" dur="1" fill="hold">
                                          <p:stCondLst>
                                            <p:cond delay="0"/>
                                          </p:stCondLst>
                                        </p:cTn>
                                        <p:tgtEl>
                                          <p:spTgt spid="6"/>
                                        </p:tgtEl>
                                        <p:attrNameLst>
                                          <p:attrName>style.visibility</p:attrName>
                                        </p:attrNameLst>
                                      </p:cBhvr>
                                      <p:to>
                                        <p:strVal val="visible"/>
                                      </p:to>
                                    </p:set>
                                    <p:animEffect transition="in" filter="dissolve">
                                      <p:cBhvr>
                                        <p:cTn id="45" dur="3000"/>
                                        <p:tgtEl>
                                          <p:spTgt spid="6"/>
                                        </p:tgtEl>
                                      </p:cBhvr>
                                    </p:animEffect>
                                  </p:childTnLst>
                                </p:cTn>
                              </p:par>
                              <p:par>
                                <p:cTn id="46" presetID="9" presetClass="entr" presetSubtype="0" fill="hold" grpId="2" nodeType="with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dissolve">
                                      <p:cBhvr>
                                        <p:cTn id="48" dur="3000"/>
                                        <p:tgtEl>
                                          <p:spTgt spid="7"/>
                                        </p:tgtEl>
                                      </p:cBhvr>
                                    </p:animEffect>
                                  </p:childTnLst>
                                </p:cTn>
                              </p:par>
                              <p:par>
                                <p:cTn id="49" presetID="9" presetClass="entr" presetSubtype="0" fill="hold" grpId="2" nodeType="withEffect">
                                  <p:stCondLst>
                                    <p:cond delay="0"/>
                                  </p:stCondLst>
                                  <p:childTnLst>
                                    <p:set>
                                      <p:cBhvr>
                                        <p:cTn id="50" dur="1" fill="hold">
                                          <p:stCondLst>
                                            <p:cond delay="0"/>
                                          </p:stCondLst>
                                        </p:cTn>
                                        <p:tgtEl>
                                          <p:spTgt spid="8"/>
                                        </p:tgtEl>
                                        <p:attrNameLst>
                                          <p:attrName>style.visibility</p:attrName>
                                        </p:attrNameLst>
                                      </p:cBhvr>
                                      <p:to>
                                        <p:strVal val="visible"/>
                                      </p:to>
                                    </p:set>
                                    <p:animEffect transition="in" filter="dissolve">
                                      <p:cBhvr>
                                        <p:cTn id="51" dur="3000"/>
                                        <p:tgtEl>
                                          <p:spTgt spid="8"/>
                                        </p:tgtEl>
                                      </p:cBhvr>
                                    </p:animEffect>
                                  </p:childTnLst>
                                </p:cTn>
                              </p:par>
                              <p:par>
                                <p:cTn id="52" presetID="3" presetClass="entr" presetSubtype="5" fill="hold" grpId="3" nodeType="withEffect">
                                  <p:stCondLst>
                                    <p:cond delay="0"/>
                                  </p:stCondLst>
                                  <p:childTnLst>
                                    <p:set>
                                      <p:cBhvr>
                                        <p:cTn id="53" dur="1" fill="hold">
                                          <p:stCondLst>
                                            <p:cond delay="0"/>
                                          </p:stCondLst>
                                        </p:cTn>
                                        <p:tgtEl>
                                          <p:spTgt spid="5"/>
                                        </p:tgtEl>
                                        <p:attrNameLst>
                                          <p:attrName>style.visibility</p:attrName>
                                        </p:attrNameLst>
                                      </p:cBhvr>
                                      <p:to>
                                        <p:strVal val="visible"/>
                                      </p:to>
                                    </p:set>
                                    <p:animEffect transition="in" filter="blinds(vertical)">
                                      <p:cBhvr>
                                        <p:cTn id="54" dur="3000"/>
                                        <p:tgtEl>
                                          <p:spTgt spid="5"/>
                                        </p:tgtEl>
                                      </p:cBhvr>
                                    </p:animEffect>
                                  </p:childTnLst>
                                </p:cTn>
                              </p:par>
                              <p:par>
                                <p:cTn id="55" presetID="3" presetClass="entr" presetSubtype="5" fill="hold" grpId="3" nodeType="withEffect">
                                  <p:stCondLst>
                                    <p:cond delay="0"/>
                                  </p:stCondLst>
                                  <p:childTnLst>
                                    <p:set>
                                      <p:cBhvr>
                                        <p:cTn id="56" dur="1" fill="hold">
                                          <p:stCondLst>
                                            <p:cond delay="0"/>
                                          </p:stCondLst>
                                        </p:cTn>
                                        <p:tgtEl>
                                          <p:spTgt spid="6"/>
                                        </p:tgtEl>
                                        <p:attrNameLst>
                                          <p:attrName>style.visibility</p:attrName>
                                        </p:attrNameLst>
                                      </p:cBhvr>
                                      <p:to>
                                        <p:strVal val="visible"/>
                                      </p:to>
                                    </p:set>
                                    <p:animEffect transition="in" filter="blinds(vertical)">
                                      <p:cBhvr>
                                        <p:cTn id="57" dur="3000"/>
                                        <p:tgtEl>
                                          <p:spTgt spid="6"/>
                                        </p:tgtEl>
                                      </p:cBhvr>
                                    </p:animEffect>
                                  </p:childTnLst>
                                </p:cTn>
                              </p:par>
                              <p:par>
                                <p:cTn id="58" presetID="3" presetClass="entr" presetSubtype="10" fill="hold" grpId="3" nodeType="withEffect">
                                  <p:stCondLst>
                                    <p:cond delay="0"/>
                                  </p:stCondLst>
                                  <p:childTnLst>
                                    <p:set>
                                      <p:cBhvr>
                                        <p:cTn id="59" dur="1" fill="hold">
                                          <p:stCondLst>
                                            <p:cond delay="0"/>
                                          </p:stCondLst>
                                        </p:cTn>
                                        <p:tgtEl>
                                          <p:spTgt spid="7"/>
                                        </p:tgtEl>
                                        <p:attrNameLst>
                                          <p:attrName>style.visibility</p:attrName>
                                        </p:attrNameLst>
                                      </p:cBhvr>
                                      <p:to>
                                        <p:strVal val="visible"/>
                                      </p:to>
                                    </p:set>
                                    <p:animEffect transition="in" filter="blinds(horizontal)">
                                      <p:cBhvr>
                                        <p:cTn id="60" dur="3000"/>
                                        <p:tgtEl>
                                          <p:spTgt spid="7"/>
                                        </p:tgtEl>
                                      </p:cBhvr>
                                    </p:animEffect>
                                  </p:childTnLst>
                                </p:cTn>
                              </p:par>
                              <p:par>
                                <p:cTn id="61" presetID="3" presetClass="entr" presetSubtype="10" fill="hold" grpId="3" nodeType="withEffect">
                                  <p:stCondLst>
                                    <p:cond delay="0"/>
                                  </p:stCondLst>
                                  <p:childTnLst>
                                    <p:set>
                                      <p:cBhvr>
                                        <p:cTn id="62" dur="1" fill="hold">
                                          <p:stCondLst>
                                            <p:cond delay="0"/>
                                          </p:stCondLst>
                                        </p:cTn>
                                        <p:tgtEl>
                                          <p:spTgt spid="8"/>
                                        </p:tgtEl>
                                        <p:attrNameLst>
                                          <p:attrName>style.visibility</p:attrName>
                                        </p:attrNameLst>
                                      </p:cBhvr>
                                      <p:to>
                                        <p:strVal val="visible"/>
                                      </p:to>
                                    </p:set>
                                    <p:animEffect transition="in" filter="blinds(horizontal)">
                                      <p:cBhvr>
                                        <p:cTn id="63" dur="3000"/>
                                        <p:tgtEl>
                                          <p:spTgt spid="8"/>
                                        </p:tgtEl>
                                      </p:cBhvr>
                                    </p:animEffect>
                                  </p:childTnLst>
                                </p:cTn>
                              </p:par>
                            </p:childTnLst>
                          </p:cTn>
                        </p:par>
                        <p:par>
                          <p:cTn id="64" fill="hold">
                            <p:stCondLst>
                              <p:cond delay="3000"/>
                            </p:stCondLst>
                            <p:childTnLst>
                              <p:par>
                                <p:cTn id="65" presetID="23" presetClass="exit" presetSubtype="544" fill="hold" grpId="4" nodeType="afterEffect">
                                  <p:stCondLst>
                                    <p:cond delay="0"/>
                                  </p:stCondLst>
                                  <p:childTnLst>
                                    <p:anim calcmode="lin" valueType="num">
                                      <p:cBhvr>
                                        <p:cTn id="66" dur="3000"/>
                                        <p:tgtEl>
                                          <p:spTgt spid="5"/>
                                        </p:tgtEl>
                                        <p:attrNameLst>
                                          <p:attrName>ppt_w</p:attrName>
                                        </p:attrNameLst>
                                      </p:cBhvr>
                                      <p:tavLst>
                                        <p:tav tm="0">
                                          <p:val>
                                            <p:strVal val="ppt_w"/>
                                          </p:val>
                                        </p:tav>
                                        <p:tav tm="100000">
                                          <p:val>
                                            <p:fltVal val="0"/>
                                          </p:val>
                                        </p:tav>
                                      </p:tavLst>
                                    </p:anim>
                                    <p:anim calcmode="lin" valueType="num">
                                      <p:cBhvr>
                                        <p:cTn id="67" dur="3000"/>
                                        <p:tgtEl>
                                          <p:spTgt spid="5"/>
                                        </p:tgtEl>
                                        <p:attrNameLst>
                                          <p:attrName>ppt_h</p:attrName>
                                        </p:attrNameLst>
                                      </p:cBhvr>
                                      <p:tavLst>
                                        <p:tav tm="0">
                                          <p:val>
                                            <p:strVal val="ppt_h"/>
                                          </p:val>
                                        </p:tav>
                                        <p:tav tm="100000">
                                          <p:val>
                                            <p:fltVal val="0"/>
                                          </p:val>
                                        </p:tav>
                                      </p:tavLst>
                                    </p:anim>
                                    <p:anim calcmode="lin" valueType="num">
                                      <p:cBhvr>
                                        <p:cTn id="68" dur="3000"/>
                                        <p:tgtEl>
                                          <p:spTgt spid="5"/>
                                        </p:tgtEl>
                                        <p:attrNameLst>
                                          <p:attrName>ppt_x</p:attrName>
                                        </p:attrNameLst>
                                      </p:cBhvr>
                                      <p:tavLst>
                                        <p:tav tm="0">
                                          <p:val>
                                            <p:strVal val="ppt_x"/>
                                          </p:val>
                                        </p:tav>
                                        <p:tav tm="100000">
                                          <p:val>
                                            <p:fltVal val="0.5"/>
                                          </p:val>
                                        </p:tav>
                                      </p:tavLst>
                                    </p:anim>
                                    <p:anim calcmode="lin" valueType="num">
                                      <p:cBhvr>
                                        <p:cTn id="69" dur="3000"/>
                                        <p:tgtEl>
                                          <p:spTgt spid="5"/>
                                        </p:tgtEl>
                                        <p:attrNameLst>
                                          <p:attrName>ppt_y</p:attrName>
                                        </p:attrNameLst>
                                      </p:cBhvr>
                                      <p:tavLst>
                                        <p:tav tm="0">
                                          <p:val>
                                            <p:strVal val="ppt_y"/>
                                          </p:val>
                                        </p:tav>
                                        <p:tav tm="100000">
                                          <p:val>
                                            <p:fltVal val="0.5"/>
                                          </p:val>
                                        </p:tav>
                                      </p:tavLst>
                                    </p:anim>
                                    <p:set>
                                      <p:cBhvr>
                                        <p:cTn id="70" dur="1" fill="hold">
                                          <p:stCondLst>
                                            <p:cond delay="2999"/>
                                          </p:stCondLst>
                                        </p:cTn>
                                        <p:tgtEl>
                                          <p:spTgt spid="5"/>
                                        </p:tgtEl>
                                        <p:attrNameLst>
                                          <p:attrName>style.visibility</p:attrName>
                                        </p:attrNameLst>
                                      </p:cBhvr>
                                      <p:to>
                                        <p:strVal val="hidden"/>
                                      </p:to>
                                    </p:set>
                                  </p:childTnLst>
                                </p:cTn>
                              </p:par>
                              <p:par>
                                <p:cTn id="71" presetID="23" presetClass="exit" presetSubtype="544" fill="hold" grpId="4" nodeType="withEffect">
                                  <p:stCondLst>
                                    <p:cond delay="0"/>
                                  </p:stCondLst>
                                  <p:childTnLst>
                                    <p:anim calcmode="lin" valueType="num">
                                      <p:cBhvr>
                                        <p:cTn id="72" dur="3000"/>
                                        <p:tgtEl>
                                          <p:spTgt spid="6"/>
                                        </p:tgtEl>
                                        <p:attrNameLst>
                                          <p:attrName>ppt_w</p:attrName>
                                        </p:attrNameLst>
                                      </p:cBhvr>
                                      <p:tavLst>
                                        <p:tav tm="0">
                                          <p:val>
                                            <p:strVal val="ppt_w"/>
                                          </p:val>
                                        </p:tav>
                                        <p:tav tm="100000">
                                          <p:val>
                                            <p:fltVal val="0"/>
                                          </p:val>
                                        </p:tav>
                                      </p:tavLst>
                                    </p:anim>
                                    <p:anim calcmode="lin" valueType="num">
                                      <p:cBhvr>
                                        <p:cTn id="73" dur="3000"/>
                                        <p:tgtEl>
                                          <p:spTgt spid="6"/>
                                        </p:tgtEl>
                                        <p:attrNameLst>
                                          <p:attrName>ppt_h</p:attrName>
                                        </p:attrNameLst>
                                      </p:cBhvr>
                                      <p:tavLst>
                                        <p:tav tm="0">
                                          <p:val>
                                            <p:strVal val="ppt_h"/>
                                          </p:val>
                                        </p:tav>
                                        <p:tav tm="100000">
                                          <p:val>
                                            <p:fltVal val="0"/>
                                          </p:val>
                                        </p:tav>
                                      </p:tavLst>
                                    </p:anim>
                                    <p:anim calcmode="lin" valueType="num">
                                      <p:cBhvr>
                                        <p:cTn id="74" dur="3000"/>
                                        <p:tgtEl>
                                          <p:spTgt spid="6"/>
                                        </p:tgtEl>
                                        <p:attrNameLst>
                                          <p:attrName>ppt_x</p:attrName>
                                        </p:attrNameLst>
                                      </p:cBhvr>
                                      <p:tavLst>
                                        <p:tav tm="0">
                                          <p:val>
                                            <p:strVal val="ppt_x"/>
                                          </p:val>
                                        </p:tav>
                                        <p:tav tm="100000">
                                          <p:val>
                                            <p:fltVal val="0.5"/>
                                          </p:val>
                                        </p:tav>
                                      </p:tavLst>
                                    </p:anim>
                                    <p:anim calcmode="lin" valueType="num">
                                      <p:cBhvr>
                                        <p:cTn id="75" dur="3000"/>
                                        <p:tgtEl>
                                          <p:spTgt spid="6"/>
                                        </p:tgtEl>
                                        <p:attrNameLst>
                                          <p:attrName>ppt_y</p:attrName>
                                        </p:attrNameLst>
                                      </p:cBhvr>
                                      <p:tavLst>
                                        <p:tav tm="0">
                                          <p:val>
                                            <p:strVal val="ppt_y"/>
                                          </p:val>
                                        </p:tav>
                                        <p:tav tm="100000">
                                          <p:val>
                                            <p:fltVal val="0.5"/>
                                          </p:val>
                                        </p:tav>
                                      </p:tavLst>
                                    </p:anim>
                                    <p:set>
                                      <p:cBhvr>
                                        <p:cTn id="76" dur="1" fill="hold">
                                          <p:stCondLst>
                                            <p:cond delay="2999"/>
                                          </p:stCondLst>
                                        </p:cTn>
                                        <p:tgtEl>
                                          <p:spTgt spid="6"/>
                                        </p:tgtEl>
                                        <p:attrNameLst>
                                          <p:attrName>style.visibility</p:attrName>
                                        </p:attrNameLst>
                                      </p:cBhvr>
                                      <p:to>
                                        <p:strVal val="hidden"/>
                                      </p:to>
                                    </p:set>
                                  </p:childTnLst>
                                </p:cTn>
                              </p:par>
                              <p:par>
                                <p:cTn id="77" presetID="23" presetClass="exit" presetSubtype="544" fill="hold" grpId="4" nodeType="withEffect">
                                  <p:stCondLst>
                                    <p:cond delay="0"/>
                                  </p:stCondLst>
                                  <p:childTnLst>
                                    <p:anim calcmode="lin" valueType="num">
                                      <p:cBhvr>
                                        <p:cTn id="78" dur="3000"/>
                                        <p:tgtEl>
                                          <p:spTgt spid="7"/>
                                        </p:tgtEl>
                                        <p:attrNameLst>
                                          <p:attrName>ppt_w</p:attrName>
                                        </p:attrNameLst>
                                      </p:cBhvr>
                                      <p:tavLst>
                                        <p:tav tm="0">
                                          <p:val>
                                            <p:strVal val="ppt_w"/>
                                          </p:val>
                                        </p:tav>
                                        <p:tav tm="100000">
                                          <p:val>
                                            <p:fltVal val="0"/>
                                          </p:val>
                                        </p:tav>
                                      </p:tavLst>
                                    </p:anim>
                                    <p:anim calcmode="lin" valueType="num">
                                      <p:cBhvr>
                                        <p:cTn id="79" dur="3000"/>
                                        <p:tgtEl>
                                          <p:spTgt spid="7"/>
                                        </p:tgtEl>
                                        <p:attrNameLst>
                                          <p:attrName>ppt_h</p:attrName>
                                        </p:attrNameLst>
                                      </p:cBhvr>
                                      <p:tavLst>
                                        <p:tav tm="0">
                                          <p:val>
                                            <p:strVal val="ppt_h"/>
                                          </p:val>
                                        </p:tav>
                                        <p:tav tm="100000">
                                          <p:val>
                                            <p:fltVal val="0"/>
                                          </p:val>
                                        </p:tav>
                                      </p:tavLst>
                                    </p:anim>
                                    <p:anim calcmode="lin" valueType="num">
                                      <p:cBhvr>
                                        <p:cTn id="80" dur="3000"/>
                                        <p:tgtEl>
                                          <p:spTgt spid="7"/>
                                        </p:tgtEl>
                                        <p:attrNameLst>
                                          <p:attrName>ppt_x</p:attrName>
                                        </p:attrNameLst>
                                      </p:cBhvr>
                                      <p:tavLst>
                                        <p:tav tm="0">
                                          <p:val>
                                            <p:strVal val="ppt_x"/>
                                          </p:val>
                                        </p:tav>
                                        <p:tav tm="100000">
                                          <p:val>
                                            <p:fltVal val="0.5"/>
                                          </p:val>
                                        </p:tav>
                                      </p:tavLst>
                                    </p:anim>
                                    <p:anim calcmode="lin" valueType="num">
                                      <p:cBhvr>
                                        <p:cTn id="81" dur="3000"/>
                                        <p:tgtEl>
                                          <p:spTgt spid="7"/>
                                        </p:tgtEl>
                                        <p:attrNameLst>
                                          <p:attrName>ppt_y</p:attrName>
                                        </p:attrNameLst>
                                      </p:cBhvr>
                                      <p:tavLst>
                                        <p:tav tm="0">
                                          <p:val>
                                            <p:strVal val="ppt_y"/>
                                          </p:val>
                                        </p:tav>
                                        <p:tav tm="100000">
                                          <p:val>
                                            <p:fltVal val="0.5"/>
                                          </p:val>
                                        </p:tav>
                                      </p:tavLst>
                                    </p:anim>
                                    <p:set>
                                      <p:cBhvr>
                                        <p:cTn id="82" dur="1" fill="hold">
                                          <p:stCondLst>
                                            <p:cond delay="2999"/>
                                          </p:stCondLst>
                                        </p:cTn>
                                        <p:tgtEl>
                                          <p:spTgt spid="7"/>
                                        </p:tgtEl>
                                        <p:attrNameLst>
                                          <p:attrName>style.visibility</p:attrName>
                                        </p:attrNameLst>
                                      </p:cBhvr>
                                      <p:to>
                                        <p:strVal val="hidden"/>
                                      </p:to>
                                    </p:set>
                                  </p:childTnLst>
                                </p:cTn>
                              </p:par>
                              <p:par>
                                <p:cTn id="83" presetID="23" presetClass="exit" presetSubtype="544" fill="hold" grpId="4" nodeType="withEffect">
                                  <p:stCondLst>
                                    <p:cond delay="0"/>
                                  </p:stCondLst>
                                  <p:childTnLst>
                                    <p:anim calcmode="lin" valueType="num">
                                      <p:cBhvr>
                                        <p:cTn id="84" dur="3000"/>
                                        <p:tgtEl>
                                          <p:spTgt spid="8"/>
                                        </p:tgtEl>
                                        <p:attrNameLst>
                                          <p:attrName>ppt_w</p:attrName>
                                        </p:attrNameLst>
                                      </p:cBhvr>
                                      <p:tavLst>
                                        <p:tav tm="0">
                                          <p:val>
                                            <p:strVal val="ppt_w"/>
                                          </p:val>
                                        </p:tav>
                                        <p:tav tm="100000">
                                          <p:val>
                                            <p:fltVal val="0"/>
                                          </p:val>
                                        </p:tav>
                                      </p:tavLst>
                                    </p:anim>
                                    <p:anim calcmode="lin" valueType="num">
                                      <p:cBhvr>
                                        <p:cTn id="85" dur="3000"/>
                                        <p:tgtEl>
                                          <p:spTgt spid="8"/>
                                        </p:tgtEl>
                                        <p:attrNameLst>
                                          <p:attrName>ppt_h</p:attrName>
                                        </p:attrNameLst>
                                      </p:cBhvr>
                                      <p:tavLst>
                                        <p:tav tm="0">
                                          <p:val>
                                            <p:strVal val="ppt_h"/>
                                          </p:val>
                                        </p:tav>
                                        <p:tav tm="100000">
                                          <p:val>
                                            <p:fltVal val="0"/>
                                          </p:val>
                                        </p:tav>
                                      </p:tavLst>
                                    </p:anim>
                                    <p:anim calcmode="lin" valueType="num">
                                      <p:cBhvr>
                                        <p:cTn id="86" dur="3000"/>
                                        <p:tgtEl>
                                          <p:spTgt spid="8"/>
                                        </p:tgtEl>
                                        <p:attrNameLst>
                                          <p:attrName>ppt_x</p:attrName>
                                        </p:attrNameLst>
                                      </p:cBhvr>
                                      <p:tavLst>
                                        <p:tav tm="0">
                                          <p:val>
                                            <p:strVal val="ppt_x"/>
                                          </p:val>
                                        </p:tav>
                                        <p:tav tm="100000">
                                          <p:val>
                                            <p:fltVal val="0.5"/>
                                          </p:val>
                                        </p:tav>
                                      </p:tavLst>
                                    </p:anim>
                                    <p:anim calcmode="lin" valueType="num">
                                      <p:cBhvr>
                                        <p:cTn id="87" dur="3000"/>
                                        <p:tgtEl>
                                          <p:spTgt spid="8"/>
                                        </p:tgtEl>
                                        <p:attrNameLst>
                                          <p:attrName>ppt_y</p:attrName>
                                        </p:attrNameLst>
                                      </p:cBhvr>
                                      <p:tavLst>
                                        <p:tav tm="0">
                                          <p:val>
                                            <p:strVal val="ppt_y"/>
                                          </p:val>
                                        </p:tav>
                                        <p:tav tm="100000">
                                          <p:val>
                                            <p:fltVal val="0.5"/>
                                          </p:val>
                                        </p:tav>
                                      </p:tavLst>
                                    </p:anim>
                                    <p:set>
                                      <p:cBhvr>
                                        <p:cTn id="88" dur="1" fill="hold">
                                          <p:stCondLst>
                                            <p:cond delay="2999"/>
                                          </p:stCondLst>
                                        </p:cTn>
                                        <p:tgtEl>
                                          <p:spTgt spid="8"/>
                                        </p:tgtEl>
                                        <p:attrNameLst>
                                          <p:attrName>style.visibility</p:attrName>
                                        </p:attrNameLst>
                                      </p:cBhvr>
                                      <p:to>
                                        <p:strVal val="hidden"/>
                                      </p:to>
                                    </p:set>
                                  </p:childTnLst>
                                </p:cTn>
                              </p:par>
                              <p:par>
                                <p:cTn id="89" presetID="8" presetClass="emph" presetSubtype="0" fill="hold" grpId="5" nodeType="withEffect">
                                  <p:stCondLst>
                                    <p:cond delay="0"/>
                                  </p:stCondLst>
                                  <p:childTnLst>
                                    <p:animRot by="-21600000">
                                      <p:cBhvr>
                                        <p:cTn id="90" dur="3000" fill="hold"/>
                                        <p:tgtEl>
                                          <p:spTgt spid="5"/>
                                        </p:tgtEl>
                                        <p:attrNameLst>
                                          <p:attrName>r</p:attrName>
                                        </p:attrNameLst>
                                      </p:cBhvr>
                                    </p:animRot>
                                  </p:childTnLst>
                                </p:cTn>
                              </p:par>
                              <p:par>
                                <p:cTn id="91" presetID="8" presetClass="emph" presetSubtype="0" fill="hold" grpId="5" nodeType="withEffect">
                                  <p:stCondLst>
                                    <p:cond delay="0"/>
                                  </p:stCondLst>
                                  <p:childTnLst>
                                    <p:animRot by="-21600000">
                                      <p:cBhvr>
                                        <p:cTn id="92" dur="3000" fill="hold"/>
                                        <p:tgtEl>
                                          <p:spTgt spid="6"/>
                                        </p:tgtEl>
                                        <p:attrNameLst>
                                          <p:attrName>r</p:attrName>
                                        </p:attrNameLst>
                                      </p:cBhvr>
                                    </p:animRot>
                                  </p:childTnLst>
                                </p:cTn>
                              </p:par>
                              <p:par>
                                <p:cTn id="93" presetID="8" presetClass="emph" presetSubtype="0" fill="hold" grpId="5" nodeType="withEffect">
                                  <p:stCondLst>
                                    <p:cond delay="0"/>
                                  </p:stCondLst>
                                  <p:childTnLst>
                                    <p:animRot by="-21600000">
                                      <p:cBhvr>
                                        <p:cTn id="94" dur="3000" fill="hold"/>
                                        <p:tgtEl>
                                          <p:spTgt spid="7"/>
                                        </p:tgtEl>
                                        <p:attrNameLst>
                                          <p:attrName>r</p:attrName>
                                        </p:attrNameLst>
                                      </p:cBhvr>
                                    </p:animRot>
                                  </p:childTnLst>
                                </p:cTn>
                              </p:par>
                              <p:par>
                                <p:cTn id="95" presetID="8" presetClass="emph" presetSubtype="0" fill="hold" grpId="5" nodeType="withEffect">
                                  <p:stCondLst>
                                    <p:cond delay="0"/>
                                  </p:stCondLst>
                                  <p:childTnLst>
                                    <p:animRot by="-21600000">
                                      <p:cBhvr>
                                        <p:cTn id="96" dur="3000" fill="hold"/>
                                        <p:tgtEl>
                                          <p:spTgt spid="8"/>
                                        </p:tgtEl>
                                        <p:attrNameLst>
                                          <p:attrName>r</p:attrName>
                                        </p:attrNameLst>
                                      </p:cBhvr>
                                    </p:animRot>
                                  </p:childTnLst>
                                </p:cTn>
                              </p:par>
                              <p:par>
                                <p:cTn id="97" presetID="9" presetClass="exit" presetSubtype="0" fill="hold" grpId="6" nodeType="withEffect">
                                  <p:stCondLst>
                                    <p:cond delay="0"/>
                                  </p:stCondLst>
                                  <p:childTnLst>
                                    <p:animEffect transition="out" filter="dissolve">
                                      <p:cBhvr>
                                        <p:cTn id="98" dur="3000"/>
                                        <p:tgtEl>
                                          <p:spTgt spid="5"/>
                                        </p:tgtEl>
                                      </p:cBhvr>
                                    </p:animEffect>
                                    <p:set>
                                      <p:cBhvr>
                                        <p:cTn id="99" dur="1" fill="hold">
                                          <p:stCondLst>
                                            <p:cond delay="2999"/>
                                          </p:stCondLst>
                                        </p:cTn>
                                        <p:tgtEl>
                                          <p:spTgt spid="5"/>
                                        </p:tgtEl>
                                        <p:attrNameLst>
                                          <p:attrName>style.visibility</p:attrName>
                                        </p:attrNameLst>
                                      </p:cBhvr>
                                      <p:to>
                                        <p:strVal val="hidden"/>
                                      </p:to>
                                    </p:set>
                                  </p:childTnLst>
                                </p:cTn>
                              </p:par>
                              <p:par>
                                <p:cTn id="100" presetID="9" presetClass="exit" presetSubtype="0" fill="hold" grpId="6" nodeType="withEffect">
                                  <p:stCondLst>
                                    <p:cond delay="0"/>
                                  </p:stCondLst>
                                  <p:childTnLst>
                                    <p:animEffect transition="out" filter="dissolve">
                                      <p:cBhvr>
                                        <p:cTn id="101" dur="3000"/>
                                        <p:tgtEl>
                                          <p:spTgt spid="6"/>
                                        </p:tgtEl>
                                      </p:cBhvr>
                                    </p:animEffect>
                                    <p:set>
                                      <p:cBhvr>
                                        <p:cTn id="102" dur="1" fill="hold">
                                          <p:stCondLst>
                                            <p:cond delay="2999"/>
                                          </p:stCondLst>
                                        </p:cTn>
                                        <p:tgtEl>
                                          <p:spTgt spid="6"/>
                                        </p:tgtEl>
                                        <p:attrNameLst>
                                          <p:attrName>style.visibility</p:attrName>
                                        </p:attrNameLst>
                                      </p:cBhvr>
                                      <p:to>
                                        <p:strVal val="hidden"/>
                                      </p:to>
                                    </p:set>
                                  </p:childTnLst>
                                </p:cTn>
                              </p:par>
                              <p:par>
                                <p:cTn id="103" presetID="9" presetClass="exit" presetSubtype="0" fill="hold" grpId="6" nodeType="withEffect">
                                  <p:stCondLst>
                                    <p:cond delay="0"/>
                                  </p:stCondLst>
                                  <p:childTnLst>
                                    <p:animEffect transition="out" filter="dissolve">
                                      <p:cBhvr>
                                        <p:cTn id="104" dur="3000"/>
                                        <p:tgtEl>
                                          <p:spTgt spid="7"/>
                                        </p:tgtEl>
                                      </p:cBhvr>
                                    </p:animEffect>
                                    <p:set>
                                      <p:cBhvr>
                                        <p:cTn id="105" dur="1" fill="hold">
                                          <p:stCondLst>
                                            <p:cond delay="2999"/>
                                          </p:stCondLst>
                                        </p:cTn>
                                        <p:tgtEl>
                                          <p:spTgt spid="7"/>
                                        </p:tgtEl>
                                        <p:attrNameLst>
                                          <p:attrName>style.visibility</p:attrName>
                                        </p:attrNameLst>
                                      </p:cBhvr>
                                      <p:to>
                                        <p:strVal val="hidden"/>
                                      </p:to>
                                    </p:set>
                                  </p:childTnLst>
                                </p:cTn>
                              </p:par>
                              <p:par>
                                <p:cTn id="106" presetID="9" presetClass="exit" presetSubtype="0" fill="hold" grpId="6" nodeType="withEffect">
                                  <p:stCondLst>
                                    <p:cond delay="0"/>
                                  </p:stCondLst>
                                  <p:childTnLst>
                                    <p:animEffect transition="out" filter="dissolve">
                                      <p:cBhvr>
                                        <p:cTn id="107" dur="3000"/>
                                        <p:tgtEl>
                                          <p:spTgt spid="8"/>
                                        </p:tgtEl>
                                      </p:cBhvr>
                                    </p:animEffect>
                                    <p:set>
                                      <p:cBhvr>
                                        <p:cTn id="108" dur="1" fill="hold">
                                          <p:stCondLst>
                                            <p:cond delay="2999"/>
                                          </p:stCondLst>
                                        </p:cTn>
                                        <p:tgtEl>
                                          <p:spTgt spid="8"/>
                                        </p:tgtEl>
                                        <p:attrNameLst>
                                          <p:attrName>style.visibility</p:attrName>
                                        </p:attrNameLst>
                                      </p:cBhvr>
                                      <p:to>
                                        <p:strVal val="hidden"/>
                                      </p:to>
                                    </p:set>
                                  </p:childTnLst>
                                </p:cTn>
                              </p:par>
                              <p:par>
                                <p:cTn id="109" presetID="23" presetClass="entr" presetSubtype="288" fill="hold" nodeType="withEffect">
                                  <p:stCondLst>
                                    <p:cond delay="0"/>
                                  </p:stCondLst>
                                  <p:childTnLst>
                                    <p:set>
                                      <p:cBhvr>
                                        <p:cTn id="110" dur="1" fill="hold">
                                          <p:stCondLst>
                                            <p:cond delay="0"/>
                                          </p:stCondLst>
                                        </p:cTn>
                                        <p:tgtEl>
                                          <p:spTgt spid="4"/>
                                        </p:tgtEl>
                                        <p:attrNameLst>
                                          <p:attrName>style.visibility</p:attrName>
                                        </p:attrNameLst>
                                      </p:cBhvr>
                                      <p:to>
                                        <p:strVal val="visible"/>
                                      </p:to>
                                    </p:set>
                                    <p:anim calcmode="lin" valueType="num">
                                      <p:cBhvr>
                                        <p:cTn id="111" dur="3000" fill="hold"/>
                                        <p:tgtEl>
                                          <p:spTgt spid="4"/>
                                        </p:tgtEl>
                                        <p:attrNameLst>
                                          <p:attrName>ppt_w</p:attrName>
                                        </p:attrNameLst>
                                      </p:cBhvr>
                                      <p:tavLst>
                                        <p:tav tm="0">
                                          <p:val>
                                            <p:strVal val="4/3*#ppt_w"/>
                                          </p:val>
                                        </p:tav>
                                        <p:tav tm="100000">
                                          <p:val>
                                            <p:strVal val="#ppt_w"/>
                                          </p:val>
                                        </p:tav>
                                      </p:tavLst>
                                    </p:anim>
                                    <p:anim calcmode="lin" valueType="num">
                                      <p:cBhvr>
                                        <p:cTn id="112" dur="3000" fill="hold"/>
                                        <p:tgtEl>
                                          <p:spTgt spid="4"/>
                                        </p:tgtEl>
                                        <p:attrNameLst>
                                          <p:attrName>ppt_h</p:attrName>
                                        </p:attrNameLst>
                                      </p:cBhvr>
                                      <p:tavLst>
                                        <p:tav tm="0">
                                          <p:val>
                                            <p:strVal val="4/3*#ppt_h"/>
                                          </p:val>
                                        </p:tav>
                                        <p:tav tm="100000">
                                          <p:val>
                                            <p:strVal val="#ppt_h"/>
                                          </p:val>
                                        </p:tav>
                                      </p:tavLst>
                                    </p:anim>
                                  </p:childTnLst>
                                </p:cTn>
                              </p:par>
                              <p:par>
                                <p:cTn id="113" presetID="21" presetClass="entr" presetSubtype="8" fill="hold" nodeType="withEffect">
                                  <p:stCondLst>
                                    <p:cond delay="0"/>
                                  </p:stCondLst>
                                  <p:childTnLst>
                                    <p:set>
                                      <p:cBhvr>
                                        <p:cTn id="114" dur="1" fill="hold">
                                          <p:stCondLst>
                                            <p:cond delay="0"/>
                                          </p:stCondLst>
                                        </p:cTn>
                                        <p:tgtEl>
                                          <p:spTgt spid="4"/>
                                        </p:tgtEl>
                                        <p:attrNameLst>
                                          <p:attrName>style.visibility</p:attrName>
                                        </p:attrNameLst>
                                      </p:cBhvr>
                                      <p:to>
                                        <p:strVal val="visible"/>
                                      </p:to>
                                    </p:set>
                                    <p:animEffect transition="in" filter="wheel(8)">
                                      <p:cBhvr>
                                        <p:cTn id="115" dur="3000"/>
                                        <p:tgtEl>
                                          <p:spTgt spid="4"/>
                                        </p:tgtEl>
                                      </p:cBhvr>
                                    </p:animEffect>
                                  </p:childTnLst>
                                </p:cTn>
                              </p:par>
                            </p:childTnLst>
                          </p:cTn>
                        </p:par>
                        <p:par>
                          <p:cTn id="116" fill="hold">
                            <p:stCondLst>
                              <p:cond delay="6000"/>
                            </p:stCondLst>
                            <p:childTnLst>
                              <p:par>
                                <p:cTn id="117" presetID="17" presetClass="entr" presetSubtype="10" fill="hold" grpId="0" nodeType="afterEffect">
                                  <p:stCondLst>
                                    <p:cond delay="0"/>
                                  </p:stCondLst>
                                  <p:childTnLst>
                                    <p:set>
                                      <p:cBhvr>
                                        <p:cTn id="118" dur="1" fill="hold">
                                          <p:stCondLst>
                                            <p:cond delay="0"/>
                                          </p:stCondLst>
                                        </p:cTn>
                                        <p:tgtEl>
                                          <p:spTgt spid="9"/>
                                        </p:tgtEl>
                                        <p:attrNameLst>
                                          <p:attrName>style.visibility</p:attrName>
                                        </p:attrNameLst>
                                      </p:cBhvr>
                                      <p:to>
                                        <p:strVal val="visible"/>
                                      </p:to>
                                    </p:set>
                                    <p:anim calcmode="lin" valueType="num">
                                      <p:cBhvr>
                                        <p:cTn id="119" dur="2000" fill="hold"/>
                                        <p:tgtEl>
                                          <p:spTgt spid="9"/>
                                        </p:tgtEl>
                                        <p:attrNameLst>
                                          <p:attrName>ppt_w</p:attrName>
                                        </p:attrNameLst>
                                      </p:cBhvr>
                                      <p:tavLst>
                                        <p:tav tm="0">
                                          <p:val>
                                            <p:fltVal val="0"/>
                                          </p:val>
                                        </p:tav>
                                        <p:tav tm="100000">
                                          <p:val>
                                            <p:strVal val="#ppt_w"/>
                                          </p:val>
                                        </p:tav>
                                      </p:tavLst>
                                    </p:anim>
                                    <p:anim calcmode="lin" valueType="num">
                                      <p:cBhvr>
                                        <p:cTn id="120" dur="2000" fill="hold"/>
                                        <p:tgtEl>
                                          <p:spTgt spid="9"/>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5" grpId="5" animBg="1"/>
      <p:bldP spid="5" grpId="6" animBg="1"/>
      <p:bldP spid="6" grpId="0" animBg="1"/>
      <p:bldP spid="6" grpId="1" animBg="1"/>
      <p:bldP spid="6" grpId="2" animBg="1"/>
      <p:bldP spid="6" grpId="3" animBg="1"/>
      <p:bldP spid="6" grpId="4" animBg="1"/>
      <p:bldP spid="6" grpId="5" animBg="1"/>
      <p:bldP spid="6" grpId="6" animBg="1"/>
      <p:bldP spid="7" grpId="0" animBg="1"/>
      <p:bldP spid="7" grpId="1" animBg="1"/>
      <p:bldP spid="7" grpId="2" animBg="1"/>
      <p:bldP spid="7" grpId="3" animBg="1"/>
      <p:bldP spid="7" grpId="4" animBg="1"/>
      <p:bldP spid="7" grpId="5" animBg="1"/>
      <p:bldP spid="7" grpId="6" animBg="1"/>
      <p:bldP spid="8" grpId="0" animBg="1"/>
      <p:bldP spid="8" grpId="1" animBg="1"/>
      <p:bldP spid="8" grpId="2" animBg="1"/>
      <p:bldP spid="8" grpId="3" animBg="1"/>
      <p:bldP spid="8" grpId="4" animBg="1"/>
      <p:bldP spid="8" grpId="5" animBg="1"/>
      <p:bldP spid="8" grpId="6" animBg="1"/>
      <p:bldP spid="9" grpId="0"/>
      <p:bldP spid="10"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gradFill flip="none" rotWithShape="1">
            <a:gsLst>
              <a:gs pos="0">
                <a:schemeClr val="bg1"/>
              </a:gs>
              <a:gs pos="50000">
                <a:srgbClr val="820041">
                  <a:shade val="67500"/>
                  <a:satMod val="115000"/>
                </a:srgbClr>
              </a:gs>
              <a:gs pos="100000">
                <a:srgbClr val="820041">
                  <a:shade val="100000"/>
                  <a:satMod val="115000"/>
                </a:srgbClr>
              </a:gs>
            </a:gsLst>
            <a:path path="circle">
              <a:fillToRect l="50000" t="50000" r="50000" b="50000"/>
            </a:path>
            <a:tileRect/>
          </a:gradFill>
        </p:spPr>
        <p:txBody>
          <a:bodyPr/>
          <a:lstStyle/>
          <a:p>
            <a:endParaRPr lang="es-ES" dirty="0"/>
          </a:p>
        </p:txBody>
      </p:sp>
      <p:pic>
        <p:nvPicPr>
          <p:cNvPr id="4" name="3 Imagen" descr="2048 (3).jpg"/>
          <p:cNvPicPr>
            <a:picLocks noChangeAspect="1"/>
          </p:cNvPicPr>
          <p:nvPr/>
        </p:nvPicPr>
        <p:blipFill>
          <a:blip r:embed="rId2"/>
          <a:stretch>
            <a:fillRect/>
          </a:stretch>
        </p:blipFill>
        <p:spPr>
          <a:xfrm>
            <a:off x="-8930" y="0"/>
            <a:ext cx="9152930" cy="6858000"/>
          </a:xfrm>
          <a:prstGeom prst="rect">
            <a:avLst/>
          </a:prstGeom>
        </p:spPr>
      </p:pic>
      <p:sp>
        <p:nvSpPr>
          <p:cNvPr id="5" name="4 Anillo"/>
          <p:cNvSpPr/>
          <p:nvPr/>
        </p:nvSpPr>
        <p:spPr>
          <a:xfrm>
            <a:off x="2500298" y="2071678"/>
            <a:ext cx="914400" cy="914400"/>
          </a:xfrm>
          <a:prstGeom prst="donut">
            <a:avLst/>
          </a:prstGeom>
          <a:gradFill flip="none" rotWithShape="1">
            <a:gsLst>
              <a:gs pos="0">
                <a:srgbClr val="FFFF00"/>
              </a:gs>
              <a:gs pos="50000">
                <a:srgbClr val="CC0066">
                  <a:shade val="67500"/>
                  <a:satMod val="115000"/>
                </a:srgbClr>
              </a:gs>
              <a:gs pos="100000">
                <a:srgbClr val="CC0066">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3143240" y="1357298"/>
            <a:ext cx="914400" cy="914400"/>
          </a:xfrm>
          <a:prstGeom prst="donut">
            <a:avLst/>
          </a:prstGeom>
          <a:gradFill flip="none" rotWithShape="1">
            <a:gsLst>
              <a:gs pos="0">
                <a:srgbClr val="FFFF00"/>
              </a:gs>
              <a:gs pos="50000">
                <a:srgbClr val="CC0066">
                  <a:shade val="67500"/>
                  <a:satMod val="115000"/>
                </a:srgbClr>
              </a:gs>
              <a:gs pos="100000">
                <a:srgbClr val="CC0066">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4071934" y="1142984"/>
            <a:ext cx="914400" cy="914400"/>
          </a:xfrm>
          <a:prstGeom prst="donut">
            <a:avLst/>
          </a:prstGeom>
          <a:gradFill flip="none" rotWithShape="1">
            <a:gsLst>
              <a:gs pos="0">
                <a:srgbClr val="FFFF00"/>
              </a:gs>
              <a:gs pos="50000">
                <a:srgbClr val="CC0066">
                  <a:shade val="67500"/>
                  <a:satMod val="115000"/>
                </a:srgbClr>
              </a:gs>
              <a:gs pos="100000">
                <a:srgbClr val="CC0066">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2285984" y="3000372"/>
            <a:ext cx="914400" cy="914400"/>
          </a:xfrm>
          <a:prstGeom prst="donut">
            <a:avLst/>
          </a:prstGeom>
          <a:gradFill flip="none" rotWithShape="1">
            <a:gsLst>
              <a:gs pos="0">
                <a:srgbClr val="FFFF00"/>
              </a:gs>
              <a:gs pos="50000">
                <a:srgbClr val="CC0066">
                  <a:shade val="67500"/>
                  <a:satMod val="115000"/>
                </a:srgbClr>
              </a:gs>
              <a:gs pos="100000">
                <a:srgbClr val="CC0066">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5000628" y="1142984"/>
            <a:ext cx="914400" cy="914400"/>
          </a:xfrm>
          <a:prstGeom prst="donut">
            <a:avLst/>
          </a:prstGeom>
          <a:gradFill flip="none" rotWithShape="1">
            <a:gsLst>
              <a:gs pos="0">
                <a:srgbClr val="FFFF00"/>
              </a:gs>
              <a:gs pos="50000">
                <a:srgbClr val="CC0066">
                  <a:shade val="67500"/>
                  <a:satMod val="115000"/>
                </a:srgbClr>
              </a:gs>
              <a:gs pos="100000">
                <a:srgbClr val="CC0066">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5715008" y="1714488"/>
            <a:ext cx="914400" cy="914400"/>
          </a:xfrm>
          <a:prstGeom prst="donut">
            <a:avLst/>
          </a:prstGeom>
          <a:gradFill flip="none" rotWithShape="1">
            <a:gsLst>
              <a:gs pos="0">
                <a:srgbClr val="FFFF00"/>
              </a:gs>
              <a:gs pos="50000">
                <a:srgbClr val="CC0066">
                  <a:shade val="67500"/>
                  <a:satMod val="115000"/>
                </a:srgbClr>
              </a:gs>
              <a:gs pos="100000">
                <a:srgbClr val="CC0066">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2571736" y="3857628"/>
            <a:ext cx="914400" cy="914400"/>
          </a:xfrm>
          <a:prstGeom prst="donut">
            <a:avLst/>
          </a:prstGeom>
          <a:gradFill flip="none" rotWithShape="1">
            <a:gsLst>
              <a:gs pos="0">
                <a:srgbClr val="FFFF00"/>
              </a:gs>
              <a:gs pos="50000">
                <a:srgbClr val="CC0066">
                  <a:shade val="67500"/>
                  <a:satMod val="115000"/>
                </a:srgbClr>
              </a:gs>
              <a:gs pos="100000">
                <a:srgbClr val="CC0066">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3071802" y="4643446"/>
            <a:ext cx="914400" cy="914400"/>
          </a:xfrm>
          <a:prstGeom prst="donut">
            <a:avLst/>
          </a:prstGeom>
          <a:gradFill flip="none" rotWithShape="1">
            <a:gsLst>
              <a:gs pos="0">
                <a:srgbClr val="FFFF00"/>
              </a:gs>
              <a:gs pos="50000">
                <a:srgbClr val="CC0066">
                  <a:shade val="67500"/>
                  <a:satMod val="115000"/>
                </a:srgbClr>
              </a:gs>
              <a:gs pos="100000">
                <a:srgbClr val="CC0066">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a:off x="3929058" y="5000636"/>
            <a:ext cx="914400" cy="914400"/>
          </a:xfrm>
          <a:prstGeom prst="donut">
            <a:avLst/>
          </a:prstGeom>
          <a:gradFill flip="none" rotWithShape="1">
            <a:gsLst>
              <a:gs pos="0">
                <a:srgbClr val="FFFF00"/>
              </a:gs>
              <a:gs pos="50000">
                <a:srgbClr val="CC0066">
                  <a:shade val="67500"/>
                  <a:satMod val="115000"/>
                </a:srgbClr>
              </a:gs>
              <a:gs pos="100000">
                <a:srgbClr val="CC0066">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a:off x="6143636" y="2571744"/>
            <a:ext cx="914400" cy="914400"/>
          </a:xfrm>
          <a:prstGeom prst="donut">
            <a:avLst/>
          </a:prstGeom>
          <a:gradFill flip="none" rotWithShape="1">
            <a:gsLst>
              <a:gs pos="0">
                <a:srgbClr val="FFFF00"/>
              </a:gs>
              <a:gs pos="50000">
                <a:srgbClr val="CC0066">
                  <a:shade val="67500"/>
                  <a:satMod val="115000"/>
                </a:srgbClr>
              </a:gs>
              <a:gs pos="100000">
                <a:srgbClr val="CC0066">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a:off x="4857752" y="4929198"/>
            <a:ext cx="914400" cy="914400"/>
          </a:xfrm>
          <a:prstGeom prst="donut">
            <a:avLst/>
          </a:prstGeom>
          <a:gradFill flip="none" rotWithShape="1">
            <a:gsLst>
              <a:gs pos="0">
                <a:srgbClr val="FFFF00"/>
              </a:gs>
              <a:gs pos="50000">
                <a:srgbClr val="CC0066">
                  <a:shade val="67500"/>
                  <a:satMod val="115000"/>
                </a:srgbClr>
              </a:gs>
              <a:gs pos="100000">
                <a:srgbClr val="CC0066">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a:off x="5643570" y="4429132"/>
            <a:ext cx="914400" cy="914400"/>
          </a:xfrm>
          <a:prstGeom prst="donut">
            <a:avLst/>
          </a:prstGeom>
          <a:gradFill flip="none" rotWithShape="1">
            <a:gsLst>
              <a:gs pos="0">
                <a:srgbClr val="FFFF00"/>
              </a:gs>
              <a:gs pos="50000">
                <a:srgbClr val="CC0066">
                  <a:shade val="67500"/>
                  <a:satMod val="115000"/>
                </a:srgbClr>
              </a:gs>
              <a:gs pos="100000">
                <a:srgbClr val="CC0066">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a:off x="6143636" y="3571876"/>
            <a:ext cx="914400" cy="914400"/>
          </a:xfrm>
          <a:prstGeom prst="donut">
            <a:avLst/>
          </a:prstGeom>
          <a:gradFill flip="none" rotWithShape="1">
            <a:gsLst>
              <a:gs pos="0">
                <a:srgbClr val="FFFF00"/>
              </a:gs>
              <a:gs pos="50000">
                <a:srgbClr val="CC0066">
                  <a:shade val="67500"/>
                  <a:satMod val="115000"/>
                </a:srgbClr>
              </a:gs>
              <a:gs pos="100000">
                <a:srgbClr val="CC0066">
                  <a:shade val="100000"/>
                  <a:satMod val="115000"/>
                </a:srgbClr>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4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8"/>
                                        </p:tgtEl>
                                        <p:attrNameLst>
                                          <p:attrName>style.opacity</p:attrName>
                                        </p:attrNameLst>
                                      </p:cBhvr>
                                      <p:to>
                                        <p:strVal val="0"/>
                                      </p:to>
                                    </p:set>
                                    <p:animEffect filter="image" prLst="opacity: 0">
                                      <p:cBhvr rctx="IE">
                                        <p:cTn id="7" dur="indefinite"/>
                                        <p:tgtEl>
                                          <p:spTgt spid="18"/>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p:cTn id="10" dur="3000" fill="hold"/>
                                        <p:tgtEl>
                                          <p:spTgt spid="5"/>
                                        </p:tgtEl>
                                        <p:attrNameLst>
                                          <p:attrName>ppt_w</p:attrName>
                                        </p:attrNameLst>
                                      </p:cBhvr>
                                      <p:tavLst>
                                        <p:tav tm="0">
                                          <p:val>
                                            <p:fltVal val="0"/>
                                          </p:val>
                                        </p:tav>
                                        <p:tav tm="100000">
                                          <p:val>
                                            <p:strVal val="#ppt_w"/>
                                          </p:val>
                                        </p:tav>
                                      </p:tavLst>
                                    </p:anim>
                                    <p:anim calcmode="lin" valueType="num">
                                      <p:cBhvr>
                                        <p:cTn id="11" dur="3000" fill="hold"/>
                                        <p:tgtEl>
                                          <p:spTgt spid="5"/>
                                        </p:tgtEl>
                                        <p:attrNameLst>
                                          <p:attrName>ppt_h</p:attrName>
                                        </p:attrNameLst>
                                      </p:cBhvr>
                                      <p:tavLst>
                                        <p:tav tm="0">
                                          <p:val>
                                            <p:fltVal val="0"/>
                                          </p:val>
                                        </p:tav>
                                        <p:tav tm="100000">
                                          <p:val>
                                            <p:strVal val="#ppt_h"/>
                                          </p:val>
                                        </p:tav>
                                      </p:tavLst>
                                    </p:anim>
                                    <p:anim calcmode="lin" valueType="num">
                                      <p:cBhvr>
                                        <p:cTn id="12" dur="3000" fill="hold"/>
                                        <p:tgtEl>
                                          <p:spTgt spid="5"/>
                                        </p:tgtEl>
                                        <p:attrNameLst>
                                          <p:attrName>ppt_x</p:attrName>
                                        </p:attrNameLst>
                                      </p:cBhvr>
                                      <p:tavLst>
                                        <p:tav tm="0">
                                          <p:val>
                                            <p:fltVal val="0.5"/>
                                          </p:val>
                                        </p:tav>
                                        <p:tav tm="100000">
                                          <p:val>
                                            <p:strVal val="#ppt_x"/>
                                          </p:val>
                                        </p:tav>
                                      </p:tavLst>
                                    </p:anim>
                                    <p:anim calcmode="lin" valueType="num">
                                      <p:cBhvr>
                                        <p:cTn id="13" dur="3000" fill="hold"/>
                                        <p:tgtEl>
                                          <p:spTgt spid="5"/>
                                        </p:tgtEl>
                                        <p:attrNameLst>
                                          <p:attrName>ppt_y</p:attrName>
                                        </p:attrNameLst>
                                      </p:cBhvr>
                                      <p:tavLst>
                                        <p:tav tm="0">
                                          <p:val>
                                            <p:fltVal val="0.5"/>
                                          </p:val>
                                        </p:tav>
                                        <p:tav tm="100000">
                                          <p:val>
                                            <p:strVal val="#ppt_y"/>
                                          </p:val>
                                        </p:tav>
                                      </p:tavLst>
                                    </p:anim>
                                  </p:childTnLst>
                                </p:cTn>
                              </p:par>
                              <p:par>
                                <p:cTn id="14" presetID="23" presetClass="entr" presetSubtype="528" fill="hold" grpId="0" nodeType="withEffect">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cBhvr>
                                        <p:cTn id="16" dur="3000" fill="hold"/>
                                        <p:tgtEl>
                                          <p:spTgt spid="6"/>
                                        </p:tgtEl>
                                        <p:attrNameLst>
                                          <p:attrName>ppt_w</p:attrName>
                                        </p:attrNameLst>
                                      </p:cBhvr>
                                      <p:tavLst>
                                        <p:tav tm="0">
                                          <p:val>
                                            <p:fltVal val="0"/>
                                          </p:val>
                                        </p:tav>
                                        <p:tav tm="100000">
                                          <p:val>
                                            <p:strVal val="#ppt_w"/>
                                          </p:val>
                                        </p:tav>
                                      </p:tavLst>
                                    </p:anim>
                                    <p:anim calcmode="lin" valueType="num">
                                      <p:cBhvr>
                                        <p:cTn id="17" dur="3000" fill="hold"/>
                                        <p:tgtEl>
                                          <p:spTgt spid="6"/>
                                        </p:tgtEl>
                                        <p:attrNameLst>
                                          <p:attrName>ppt_h</p:attrName>
                                        </p:attrNameLst>
                                      </p:cBhvr>
                                      <p:tavLst>
                                        <p:tav tm="0">
                                          <p:val>
                                            <p:fltVal val="0"/>
                                          </p:val>
                                        </p:tav>
                                        <p:tav tm="100000">
                                          <p:val>
                                            <p:strVal val="#ppt_h"/>
                                          </p:val>
                                        </p:tav>
                                      </p:tavLst>
                                    </p:anim>
                                    <p:anim calcmode="lin" valueType="num">
                                      <p:cBhvr>
                                        <p:cTn id="18" dur="3000" fill="hold"/>
                                        <p:tgtEl>
                                          <p:spTgt spid="6"/>
                                        </p:tgtEl>
                                        <p:attrNameLst>
                                          <p:attrName>ppt_x</p:attrName>
                                        </p:attrNameLst>
                                      </p:cBhvr>
                                      <p:tavLst>
                                        <p:tav tm="0">
                                          <p:val>
                                            <p:fltVal val="0.5"/>
                                          </p:val>
                                        </p:tav>
                                        <p:tav tm="100000">
                                          <p:val>
                                            <p:strVal val="#ppt_x"/>
                                          </p:val>
                                        </p:tav>
                                      </p:tavLst>
                                    </p:anim>
                                    <p:anim calcmode="lin" valueType="num">
                                      <p:cBhvr>
                                        <p:cTn id="19" dur="3000" fill="hold"/>
                                        <p:tgtEl>
                                          <p:spTgt spid="6"/>
                                        </p:tgtEl>
                                        <p:attrNameLst>
                                          <p:attrName>ppt_y</p:attrName>
                                        </p:attrNameLst>
                                      </p:cBhvr>
                                      <p:tavLst>
                                        <p:tav tm="0">
                                          <p:val>
                                            <p:fltVal val="0.5"/>
                                          </p:val>
                                        </p:tav>
                                        <p:tav tm="100000">
                                          <p:val>
                                            <p:strVal val="#ppt_y"/>
                                          </p:val>
                                        </p:tav>
                                      </p:tavLst>
                                    </p:anim>
                                  </p:childTnLst>
                                </p:cTn>
                              </p:par>
                              <p:par>
                                <p:cTn id="20" presetID="23" presetClass="entr" presetSubtype="528"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p:cTn id="22" dur="3000" fill="hold"/>
                                        <p:tgtEl>
                                          <p:spTgt spid="7"/>
                                        </p:tgtEl>
                                        <p:attrNameLst>
                                          <p:attrName>ppt_w</p:attrName>
                                        </p:attrNameLst>
                                      </p:cBhvr>
                                      <p:tavLst>
                                        <p:tav tm="0">
                                          <p:val>
                                            <p:fltVal val="0"/>
                                          </p:val>
                                        </p:tav>
                                        <p:tav tm="100000">
                                          <p:val>
                                            <p:strVal val="#ppt_w"/>
                                          </p:val>
                                        </p:tav>
                                      </p:tavLst>
                                    </p:anim>
                                    <p:anim calcmode="lin" valueType="num">
                                      <p:cBhvr>
                                        <p:cTn id="23" dur="3000" fill="hold"/>
                                        <p:tgtEl>
                                          <p:spTgt spid="7"/>
                                        </p:tgtEl>
                                        <p:attrNameLst>
                                          <p:attrName>ppt_h</p:attrName>
                                        </p:attrNameLst>
                                      </p:cBhvr>
                                      <p:tavLst>
                                        <p:tav tm="0">
                                          <p:val>
                                            <p:fltVal val="0"/>
                                          </p:val>
                                        </p:tav>
                                        <p:tav tm="100000">
                                          <p:val>
                                            <p:strVal val="#ppt_h"/>
                                          </p:val>
                                        </p:tav>
                                      </p:tavLst>
                                    </p:anim>
                                    <p:anim calcmode="lin" valueType="num">
                                      <p:cBhvr>
                                        <p:cTn id="24" dur="3000" fill="hold"/>
                                        <p:tgtEl>
                                          <p:spTgt spid="7"/>
                                        </p:tgtEl>
                                        <p:attrNameLst>
                                          <p:attrName>ppt_x</p:attrName>
                                        </p:attrNameLst>
                                      </p:cBhvr>
                                      <p:tavLst>
                                        <p:tav tm="0">
                                          <p:val>
                                            <p:fltVal val="0.5"/>
                                          </p:val>
                                        </p:tav>
                                        <p:tav tm="100000">
                                          <p:val>
                                            <p:strVal val="#ppt_x"/>
                                          </p:val>
                                        </p:tav>
                                      </p:tavLst>
                                    </p:anim>
                                    <p:anim calcmode="lin" valueType="num">
                                      <p:cBhvr>
                                        <p:cTn id="25" dur="3000" fill="hold"/>
                                        <p:tgtEl>
                                          <p:spTgt spid="7"/>
                                        </p:tgtEl>
                                        <p:attrNameLst>
                                          <p:attrName>ppt_y</p:attrName>
                                        </p:attrNameLst>
                                      </p:cBhvr>
                                      <p:tavLst>
                                        <p:tav tm="0">
                                          <p:val>
                                            <p:fltVal val="0.5"/>
                                          </p:val>
                                        </p:tav>
                                        <p:tav tm="100000">
                                          <p:val>
                                            <p:strVal val="#ppt_y"/>
                                          </p:val>
                                        </p:tav>
                                      </p:tavLst>
                                    </p:anim>
                                  </p:childTnLst>
                                </p:cTn>
                              </p:par>
                              <p:par>
                                <p:cTn id="26" presetID="23" presetClass="entr" presetSubtype="528" fill="hold" grpId="0" nodeType="withEffect">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cBhvr>
                                        <p:cTn id="28" dur="3000" fill="hold"/>
                                        <p:tgtEl>
                                          <p:spTgt spid="8"/>
                                        </p:tgtEl>
                                        <p:attrNameLst>
                                          <p:attrName>ppt_w</p:attrName>
                                        </p:attrNameLst>
                                      </p:cBhvr>
                                      <p:tavLst>
                                        <p:tav tm="0">
                                          <p:val>
                                            <p:fltVal val="0"/>
                                          </p:val>
                                        </p:tav>
                                        <p:tav tm="100000">
                                          <p:val>
                                            <p:strVal val="#ppt_w"/>
                                          </p:val>
                                        </p:tav>
                                      </p:tavLst>
                                    </p:anim>
                                    <p:anim calcmode="lin" valueType="num">
                                      <p:cBhvr>
                                        <p:cTn id="29" dur="3000" fill="hold"/>
                                        <p:tgtEl>
                                          <p:spTgt spid="8"/>
                                        </p:tgtEl>
                                        <p:attrNameLst>
                                          <p:attrName>ppt_h</p:attrName>
                                        </p:attrNameLst>
                                      </p:cBhvr>
                                      <p:tavLst>
                                        <p:tav tm="0">
                                          <p:val>
                                            <p:fltVal val="0"/>
                                          </p:val>
                                        </p:tav>
                                        <p:tav tm="100000">
                                          <p:val>
                                            <p:strVal val="#ppt_h"/>
                                          </p:val>
                                        </p:tav>
                                      </p:tavLst>
                                    </p:anim>
                                    <p:anim calcmode="lin" valueType="num">
                                      <p:cBhvr>
                                        <p:cTn id="30" dur="3000" fill="hold"/>
                                        <p:tgtEl>
                                          <p:spTgt spid="8"/>
                                        </p:tgtEl>
                                        <p:attrNameLst>
                                          <p:attrName>ppt_x</p:attrName>
                                        </p:attrNameLst>
                                      </p:cBhvr>
                                      <p:tavLst>
                                        <p:tav tm="0">
                                          <p:val>
                                            <p:fltVal val="0.5"/>
                                          </p:val>
                                        </p:tav>
                                        <p:tav tm="100000">
                                          <p:val>
                                            <p:strVal val="#ppt_x"/>
                                          </p:val>
                                        </p:tav>
                                      </p:tavLst>
                                    </p:anim>
                                    <p:anim calcmode="lin" valueType="num">
                                      <p:cBhvr>
                                        <p:cTn id="31" dur="3000" fill="hold"/>
                                        <p:tgtEl>
                                          <p:spTgt spid="8"/>
                                        </p:tgtEl>
                                        <p:attrNameLst>
                                          <p:attrName>ppt_y</p:attrName>
                                        </p:attrNameLst>
                                      </p:cBhvr>
                                      <p:tavLst>
                                        <p:tav tm="0">
                                          <p:val>
                                            <p:fltVal val="0.5"/>
                                          </p:val>
                                        </p:tav>
                                        <p:tav tm="100000">
                                          <p:val>
                                            <p:strVal val="#ppt_y"/>
                                          </p:val>
                                        </p:tav>
                                      </p:tavLst>
                                    </p:anim>
                                  </p:childTnLst>
                                </p:cTn>
                              </p:par>
                              <p:par>
                                <p:cTn id="32" presetID="23" presetClass="entr" presetSubtype="528"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p:cTn id="34" dur="3000" fill="hold"/>
                                        <p:tgtEl>
                                          <p:spTgt spid="9"/>
                                        </p:tgtEl>
                                        <p:attrNameLst>
                                          <p:attrName>ppt_w</p:attrName>
                                        </p:attrNameLst>
                                      </p:cBhvr>
                                      <p:tavLst>
                                        <p:tav tm="0">
                                          <p:val>
                                            <p:fltVal val="0"/>
                                          </p:val>
                                        </p:tav>
                                        <p:tav tm="100000">
                                          <p:val>
                                            <p:strVal val="#ppt_w"/>
                                          </p:val>
                                        </p:tav>
                                      </p:tavLst>
                                    </p:anim>
                                    <p:anim calcmode="lin" valueType="num">
                                      <p:cBhvr>
                                        <p:cTn id="35" dur="3000" fill="hold"/>
                                        <p:tgtEl>
                                          <p:spTgt spid="9"/>
                                        </p:tgtEl>
                                        <p:attrNameLst>
                                          <p:attrName>ppt_h</p:attrName>
                                        </p:attrNameLst>
                                      </p:cBhvr>
                                      <p:tavLst>
                                        <p:tav tm="0">
                                          <p:val>
                                            <p:fltVal val="0"/>
                                          </p:val>
                                        </p:tav>
                                        <p:tav tm="100000">
                                          <p:val>
                                            <p:strVal val="#ppt_h"/>
                                          </p:val>
                                        </p:tav>
                                      </p:tavLst>
                                    </p:anim>
                                    <p:anim calcmode="lin" valueType="num">
                                      <p:cBhvr>
                                        <p:cTn id="36" dur="3000" fill="hold"/>
                                        <p:tgtEl>
                                          <p:spTgt spid="9"/>
                                        </p:tgtEl>
                                        <p:attrNameLst>
                                          <p:attrName>ppt_x</p:attrName>
                                        </p:attrNameLst>
                                      </p:cBhvr>
                                      <p:tavLst>
                                        <p:tav tm="0">
                                          <p:val>
                                            <p:fltVal val="0.5"/>
                                          </p:val>
                                        </p:tav>
                                        <p:tav tm="100000">
                                          <p:val>
                                            <p:strVal val="#ppt_x"/>
                                          </p:val>
                                        </p:tav>
                                      </p:tavLst>
                                    </p:anim>
                                    <p:anim calcmode="lin" valueType="num">
                                      <p:cBhvr>
                                        <p:cTn id="37" dur="3000" fill="hold"/>
                                        <p:tgtEl>
                                          <p:spTgt spid="9"/>
                                        </p:tgtEl>
                                        <p:attrNameLst>
                                          <p:attrName>ppt_y</p:attrName>
                                        </p:attrNameLst>
                                      </p:cBhvr>
                                      <p:tavLst>
                                        <p:tav tm="0">
                                          <p:val>
                                            <p:fltVal val="0.5"/>
                                          </p:val>
                                        </p:tav>
                                        <p:tav tm="100000">
                                          <p:val>
                                            <p:strVal val="#ppt_y"/>
                                          </p:val>
                                        </p:tav>
                                      </p:tavLst>
                                    </p:anim>
                                  </p:childTnLst>
                                </p:cTn>
                              </p:par>
                              <p:par>
                                <p:cTn id="38" presetID="23" presetClass="entr" presetSubtype="528" fill="hold" grpId="0" nodeType="withEffect">
                                  <p:stCondLst>
                                    <p:cond delay="0"/>
                                  </p:stCondLst>
                                  <p:childTnLst>
                                    <p:set>
                                      <p:cBhvr>
                                        <p:cTn id="39" dur="1" fill="hold">
                                          <p:stCondLst>
                                            <p:cond delay="0"/>
                                          </p:stCondLst>
                                        </p:cTn>
                                        <p:tgtEl>
                                          <p:spTgt spid="10"/>
                                        </p:tgtEl>
                                        <p:attrNameLst>
                                          <p:attrName>style.visibility</p:attrName>
                                        </p:attrNameLst>
                                      </p:cBhvr>
                                      <p:to>
                                        <p:strVal val="visible"/>
                                      </p:to>
                                    </p:set>
                                    <p:anim calcmode="lin" valueType="num">
                                      <p:cBhvr>
                                        <p:cTn id="40" dur="3000" fill="hold"/>
                                        <p:tgtEl>
                                          <p:spTgt spid="10"/>
                                        </p:tgtEl>
                                        <p:attrNameLst>
                                          <p:attrName>ppt_w</p:attrName>
                                        </p:attrNameLst>
                                      </p:cBhvr>
                                      <p:tavLst>
                                        <p:tav tm="0">
                                          <p:val>
                                            <p:fltVal val="0"/>
                                          </p:val>
                                        </p:tav>
                                        <p:tav tm="100000">
                                          <p:val>
                                            <p:strVal val="#ppt_w"/>
                                          </p:val>
                                        </p:tav>
                                      </p:tavLst>
                                    </p:anim>
                                    <p:anim calcmode="lin" valueType="num">
                                      <p:cBhvr>
                                        <p:cTn id="41" dur="3000" fill="hold"/>
                                        <p:tgtEl>
                                          <p:spTgt spid="10"/>
                                        </p:tgtEl>
                                        <p:attrNameLst>
                                          <p:attrName>ppt_h</p:attrName>
                                        </p:attrNameLst>
                                      </p:cBhvr>
                                      <p:tavLst>
                                        <p:tav tm="0">
                                          <p:val>
                                            <p:fltVal val="0"/>
                                          </p:val>
                                        </p:tav>
                                        <p:tav tm="100000">
                                          <p:val>
                                            <p:strVal val="#ppt_h"/>
                                          </p:val>
                                        </p:tav>
                                      </p:tavLst>
                                    </p:anim>
                                    <p:anim calcmode="lin" valueType="num">
                                      <p:cBhvr>
                                        <p:cTn id="42" dur="3000" fill="hold"/>
                                        <p:tgtEl>
                                          <p:spTgt spid="10"/>
                                        </p:tgtEl>
                                        <p:attrNameLst>
                                          <p:attrName>ppt_x</p:attrName>
                                        </p:attrNameLst>
                                      </p:cBhvr>
                                      <p:tavLst>
                                        <p:tav tm="0">
                                          <p:val>
                                            <p:fltVal val="0.5"/>
                                          </p:val>
                                        </p:tav>
                                        <p:tav tm="100000">
                                          <p:val>
                                            <p:strVal val="#ppt_x"/>
                                          </p:val>
                                        </p:tav>
                                      </p:tavLst>
                                    </p:anim>
                                    <p:anim calcmode="lin" valueType="num">
                                      <p:cBhvr>
                                        <p:cTn id="43" dur="3000" fill="hold"/>
                                        <p:tgtEl>
                                          <p:spTgt spid="10"/>
                                        </p:tgtEl>
                                        <p:attrNameLst>
                                          <p:attrName>ppt_y</p:attrName>
                                        </p:attrNameLst>
                                      </p:cBhvr>
                                      <p:tavLst>
                                        <p:tav tm="0">
                                          <p:val>
                                            <p:fltVal val="0.5"/>
                                          </p:val>
                                        </p:tav>
                                        <p:tav tm="100000">
                                          <p:val>
                                            <p:strVal val="#ppt_y"/>
                                          </p:val>
                                        </p:tav>
                                      </p:tavLst>
                                    </p:anim>
                                  </p:childTnLst>
                                </p:cTn>
                              </p:par>
                              <p:par>
                                <p:cTn id="44" presetID="23" presetClass="entr" presetSubtype="528" fill="hold" grpId="0" nodeType="withEffect">
                                  <p:stCondLst>
                                    <p:cond delay="0"/>
                                  </p:stCondLst>
                                  <p:childTnLst>
                                    <p:set>
                                      <p:cBhvr>
                                        <p:cTn id="45" dur="1" fill="hold">
                                          <p:stCondLst>
                                            <p:cond delay="0"/>
                                          </p:stCondLst>
                                        </p:cTn>
                                        <p:tgtEl>
                                          <p:spTgt spid="11"/>
                                        </p:tgtEl>
                                        <p:attrNameLst>
                                          <p:attrName>style.visibility</p:attrName>
                                        </p:attrNameLst>
                                      </p:cBhvr>
                                      <p:to>
                                        <p:strVal val="visible"/>
                                      </p:to>
                                    </p:set>
                                    <p:anim calcmode="lin" valueType="num">
                                      <p:cBhvr>
                                        <p:cTn id="46" dur="3000" fill="hold"/>
                                        <p:tgtEl>
                                          <p:spTgt spid="11"/>
                                        </p:tgtEl>
                                        <p:attrNameLst>
                                          <p:attrName>ppt_w</p:attrName>
                                        </p:attrNameLst>
                                      </p:cBhvr>
                                      <p:tavLst>
                                        <p:tav tm="0">
                                          <p:val>
                                            <p:fltVal val="0"/>
                                          </p:val>
                                        </p:tav>
                                        <p:tav tm="100000">
                                          <p:val>
                                            <p:strVal val="#ppt_w"/>
                                          </p:val>
                                        </p:tav>
                                      </p:tavLst>
                                    </p:anim>
                                    <p:anim calcmode="lin" valueType="num">
                                      <p:cBhvr>
                                        <p:cTn id="47" dur="3000" fill="hold"/>
                                        <p:tgtEl>
                                          <p:spTgt spid="11"/>
                                        </p:tgtEl>
                                        <p:attrNameLst>
                                          <p:attrName>ppt_h</p:attrName>
                                        </p:attrNameLst>
                                      </p:cBhvr>
                                      <p:tavLst>
                                        <p:tav tm="0">
                                          <p:val>
                                            <p:fltVal val="0"/>
                                          </p:val>
                                        </p:tav>
                                        <p:tav tm="100000">
                                          <p:val>
                                            <p:strVal val="#ppt_h"/>
                                          </p:val>
                                        </p:tav>
                                      </p:tavLst>
                                    </p:anim>
                                    <p:anim calcmode="lin" valueType="num">
                                      <p:cBhvr>
                                        <p:cTn id="48" dur="3000" fill="hold"/>
                                        <p:tgtEl>
                                          <p:spTgt spid="11"/>
                                        </p:tgtEl>
                                        <p:attrNameLst>
                                          <p:attrName>ppt_x</p:attrName>
                                        </p:attrNameLst>
                                      </p:cBhvr>
                                      <p:tavLst>
                                        <p:tav tm="0">
                                          <p:val>
                                            <p:fltVal val="0.5"/>
                                          </p:val>
                                        </p:tav>
                                        <p:tav tm="100000">
                                          <p:val>
                                            <p:strVal val="#ppt_x"/>
                                          </p:val>
                                        </p:tav>
                                      </p:tavLst>
                                    </p:anim>
                                    <p:anim calcmode="lin" valueType="num">
                                      <p:cBhvr>
                                        <p:cTn id="49" dur="3000" fill="hold"/>
                                        <p:tgtEl>
                                          <p:spTgt spid="11"/>
                                        </p:tgtEl>
                                        <p:attrNameLst>
                                          <p:attrName>ppt_y</p:attrName>
                                        </p:attrNameLst>
                                      </p:cBhvr>
                                      <p:tavLst>
                                        <p:tav tm="0">
                                          <p:val>
                                            <p:fltVal val="0.5"/>
                                          </p:val>
                                        </p:tav>
                                        <p:tav tm="100000">
                                          <p:val>
                                            <p:strVal val="#ppt_y"/>
                                          </p:val>
                                        </p:tav>
                                      </p:tavLst>
                                    </p:anim>
                                  </p:childTnLst>
                                </p:cTn>
                              </p:par>
                              <p:par>
                                <p:cTn id="50" presetID="23" presetClass="entr" presetSubtype="528" fill="hold" grpId="0" nodeType="withEffect">
                                  <p:stCondLst>
                                    <p:cond delay="0"/>
                                  </p:stCondLst>
                                  <p:childTnLst>
                                    <p:set>
                                      <p:cBhvr>
                                        <p:cTn id="51" dur="1" fill="hold">
                                          <p:stCondLst>
                                            <p:cond delay="0"/>
                                          </p:stCondLst>
                                        </p:cTn>
                                        <p:tgtEl>
                                          <p:spTgt spid="12"/>
                                        </p:tgtEl>
                                        <p:attrNameLst>
                                          <p:attrName>style.visibility</p:attrName>
                                        </p:attrNameLst>
                                      </p:cBhvr>
                                      <p:to>
                                        <p:strVal val="visible"/>
                                      </p:to>
                                    </p:set>
                                    <p:anim calcmode="lin" valueType="num">
                                      <p:cBhvr>
                                        <p:cTn id="52" dur="3000" fill="hold"/>
                                        <p:tgtEl>
                                          <p:spTgt spid="12"/>
                                        </p:tgtEl>
                                        <p:attrNameLst>
                                          <p:attrName>ppt_w</p:attrName>
                                        </p:attrNameLst>
                                      </p:cBhvr>
                                      <p:tavLst>
                                        <p:tav tm="0">
                                          <p:val>
                                            <p:fltVal val="0"/>
                                          </p:val>
                                        </p:tav>
                                        <p:tav tm="100000">
                                          <p:val>
                                            <p:strVal val="#ppt_w"/>
                                          </p:val>
                                        </p:tav>
                                      </p:tavLst>
                                    </p:anim>
                                    <p:anim calcmode="lin" valueType="num">
                                      <p:cBhvr>
                                        <p:cTn id="53" dur="3000" fill="hold"/>
                                        <p:tgtEl>
                                          <p:spTgt spid="12"/>
                                        </p:tgtEl>
                                        <p:attrNameLst>
                                          <p:attrName>ppt_h</p:attrName>
                                        </p:attrNameLst>
                                      </p:cBhvr>
                                      <p:tavLst>
                                        <p:tav tm="0">
                                          <p:val>
                                            <p:fltVal val="0"/>
                                          </p:val>
                                        </p:tav>
                                        <p:tav tm="100000">
                                          <p:val>
                                            <p:strVal val="#ppt_h"/>
                                          </p:val>
                                        </p:tav>
                                      </p:tavLst>
                                    </p:anim>
                                    <p:anim calcmode="lin" valueType="num">
                                      <p:cBhvr>
                                        <p:cTn id="54" dur="3000" fill="hold"/>
                                        <p:tgtEl>
                                          <p:spTgt spid="12"/>
                                        </p:tgtEl>
                                        <p:attrNameLst>
                                          <p:attrName>ppt_x</p:attrName>
                                        </p:attrNameLst>
                                      </p:cBhvr>
                                      <p:tavLst>
                                        <p:tav tm="0">
                                          <p:val>
                                            <p:fltVal val="0.5"/>
                                          </p:val>
                                        </p:tav>
                                        <p:tav tm="100000">
                                          <p:val>
                                            <p:strVal val="#ppt_x"/>
                                          </p:val>
                                        </p:tav>
                                      </p:tavLst>
                                    </p:anim>
                                    <p:anim calcmode="lin" valueType="num">
                                      <p:cBhvr>
                                        <p:cTn id="55" dur="3000" fill="hold"/>
                                        <p:tgtEl>
                                          <p:spTgt spid="12"/>
                                        </p:tgtEl>
                                        <p:attrNameLst>
                                          <p:attrName>ppt_y</p:attrName>
                                        </p:attrNameLst>
                                      </p:cBhvr>
                                      <p:tavLst>
                                        <p:tav tm="0">
                                          <p:val>
                                            <p:fltVal val="0.5"/>
                                          </p:val>
                                        </p:tav>
                                        <p:tav tm="100000">
                                          <p:val>
                                            <p:strVal val="#ppt_y"/>
                                          </p:val>
                                        </p:tav>
                                      </p:tavLst>
                                    </p:anim>
                                  </p:childTnLst>
                                </p:cTn>
                              </p:par>
                              <p:par>
                                <p:cTn id="56" presetID="23" presetClass="entr" presetSubtype="528" fill="hold" grpId="0" nodeType="withEffect">
                                  <p:stCondLst>
                                    <p:cond delay="0"/>
                                  </p:stCondLst>
                                  <p:childTnLst>
                                    <p:set>
                                      <p:cBhvr>
                                        <p:cTn id="57" dur="1" fill="hold">
                                          <p:stCondLst>
                                            <p:cond delay="0"/>
                                          </p:stCondLst>
                                        </p:cTn>
                                        <p:tgtEl>
                                          <p:spTgt spid="13"/>
                                        </p:tgtEl>
                                        <p:attrNameLst>
                                          <p:attrName>style.visibility</p:attrName>
                                        </p:attrNameLst>
                                      </p:cBhvr>
                                      <p:to>
                                        <p:strVal val="visible"/>
                                      </p:to>
                                    </p:set>
                                    <p:anim calcmode="lin" valueType="num">
                                      <p:cBhvr>
                                        <p:cTn id="58" dur="3000" fill="hold"/>
                                        <p:tgtEl>
                                          <p:spTgt spid="13"/>
                                        </p:tgtEl>
                                        <p:attrNameLst>
                                          <p:attrName>ppt_w</p:attrName>
                                        </p:attrNameLst>
                                      </p:cBhvr>
                                      <p:tavLst>
                                        <p:tav tm="0">
                                          <p:val>
                                            <p:fltVal val="0"/>
                                          </p:val>
                                        </p:tav>
                                        <p:tav tm="100000">
                                          <p:val>
                                            <p:strVal val="#ppt_w"/>
                                          </p:val>
                                        </p:tav>
                                      </p:tavLst>
                                    </p:anim>
                                    <p:anim calcmode="lin" valueType="num">
                                      <p:cBhvr>
                                        <p:cTn id="59" dur="3000" fill="hold"/>
                                        <p:tgtEl>
                                          <p:spTgt spid="13"/>
                                        </p:tgtEl>
                                        <p:attrNameLst>
                                          <p:attrName>ppt_h</p:attrName>
                                        </p:attrNameLst>
                                      </p:cBhvr>
                                      <p:tavLst>
                                        <p:tav tm="0">
                                          <p:val>
                                            <p:fltVal val="0"/>
                                          </p:val>
                                        </p:tav>
                                        <p:tav tm="100000">
                                          <p:val>
                                            <p:strVal val="#ppt_h"/>
                                          </p:val>
                                        </p:tav>
                                      </p:tavLst>
                                    </p:anim>
                                    <p:anim calcmode="lin" valueType="num">
                                      <p:cBhvr>
                                        <p:cTn id="60" dur="3000" fill="hold"/>
                                        <p:tgtEl>
                                          <p:spTgt spid="13"/>
                                        </p:tgtEl>
                                        <p:attrNameLst>
                                          <p:attrName>ppt_x</p:attrName>
                                        </p:attrNameLst>
                                      </p:cBhvr>
                                      <p:tavLst>
                                        <p:tav tm="0">
                                          <p:val>
                                            <p:fltVal val="0.5"/>
                                          </p:val>
                                        </p:tav>
                                        <p:tav tm="100000">
                                          <p:val>
                                            <p:strVal val="#ppt_x"/>
                                          </p:val>
                                        </p:tav>
                                      </p:tavLst>
                                    </p:anim>
                                    <p:anim calcmode="lin" valueType="num">
                                      <p:cBhvr>
                                        <p:cTn id="61" dur="3000" fill="hold"/>
                                        <p:tgtEl>
                                          <p:spTgt spid="13"/>
                                        </p:tgtEl>
                                        <p:attrNameLst>
                                          <p:attrName>ppt_y</p:attrName>
                                        </p:attrNameLst>
                                      </p:cBhvr>
                                      <p:tavLst>
                                        <p:tav tm="0">
                                          <p:val>
                                            <p:fltVal val="0.5"/>
                                          </p:val>
                                        </p:tav>
                                        <p:tav tm="100000">
                                          <p:val>
                                            <p:strVal val="#ppt_y"/>
                                          </p:val>
                                        </p:tav>
                                      </p:tavLst>
                                    </p:anim>
                                  </p:childTnLst>
                                </p:cTn>
                              </p:par>
                              <p:par>
                                <p:cTn id="62" presetID="23" presetClass="entr" presetSubtype="528" fill="hold" grpId="0" nodeType="withEffect">
                                  <p:stCondLst>
                                    <p:cond delay="0"/>
                                  </p:stCondLst>
                                  <p:childTnLst>
                                    <p:set>
                                      <p:cBhvr>
                                        <p:cTn id="63" dur="1" fill="hold">
                                          <p:stCondLst>
                                            <p:cond delay="0"/>
                                          </p:stCondLst>
                                        </p:cTn>
                                        <p:tgtEl>
                                          <p:spTgt spid="14"/>
                                        </p:tgtEl>
                                        <p:attrNameLst>
                                          <p:attrName>style.visibility</p:attrName>
                                        </p:attrNameLst>
                                      </p:cBhvr>
                                      <p:to>
                                        <p:strVal val="visible"/>
                                      </p:to>
                                    </p:set>
                                    <p:anim calcmode="lin" valueType="num">
                                      <p:cBhvr>
                                        <p:cTn id="64" dur="3000" fill="hold"/>
                                        <p:tgtEl>
                                          <p:spTgt spid="14"/>
                                        </p:tgtEl>
                                        <p:attrNameLst>
                                          <p:attrName>ppt_w</p:attrName>
                                        </p:attrNameLst>
                                      </p:cBhvr>
                                      <p:tavLst>
                                        <p:tav tm="0">
                                          <p:val>
                                            <p:fltVal val="0"/>
                                          </p:val>
                                        </p:tav>
                                        <p:tav tm="100000">
                                          <p:val>
                                            <p:strVal val="#ppt_w"/>
                                          </p:val>
                                        </p:tav>
                                      </p:tavLst>
                                    </p:anim>
                                    <p:anim calcmode="lin" valueType="num">
                                      <p:cBhvr>
                                        <p:cTn id="65" dur="3000" fill="hold"/>
                                        <p:tgtEl>
                                          <p:spTgt spid="14"/>
                                        </p:tgtEl>
                                        <p:attrNameLst>
                                          <p:attrName>ppt_h</p:attrName>
                                        </p:attrNameLst>
                                      </p:cBhvr>
                                      <p:tavLst>
                                        <p:tav tm="0">
                                          <p:val>
                                            <p:fltVal val="0"/>
                                          </p:val>
                                        </p:tav>
                                        <p:tav tm="100000">
                                          <p:val>
                                            <p:strVal val="#ppt_h"/>
                                          </p:val>
                                        </p:tav>
                                      </p:tavLst>
                                    </p:anim>
                                    <p:anim calcmode="lin" valueType="num">
                                      <p:cBhvr>
                                        <p:cTn id="66" dur="3000" fill="hold"/>
                                        <p:tgtEl>
                                          <p:spTgt spid="14"/>
                                        </p:tgtEl>
                                        <p:attrNameLst>
                                          <p:attrName>ppt_x</p:attrName>
                                        </p:attrNameLst>
                                      </p:cBhvr>
                                      <p:tavLst>
                                        <p:tav tm="0">
                                          <p:val>
                                            <p:fltVal val="0.5"/>
                                          </p:val>
                                        </p:tav>
                                        <p:tav tm="100000">
                                          <p:val>
                                            <p:strVal val="#ppt_x"/>
                                          </p:val>
                                        </p:tav>
                                      </p:tavLst>
                                    </p:anim>
                                    <p:anim calcmode="lin" valueType="num">
                                      <p:cBhvr>
                                        <p:cTn id="67" dur="3000" fill="hold"/>
                                        <p:tgtEl>
                                          <p:spTgt spid="14"/>
                                        </p:tgtEl>
                                        <p:attrNameLst>
                                          <p:attrName>ppt_y</p:attrName>
                                        </p:attrNameLst>
                                      </p:cBhvr>
                                      <p:tavLst>
                                        <p:tav tm="0">
                                          <p:val>
                                            <p:fltVal val="0.5"/>
                                          </p:val>
                                        </p:tav>
                                        <p:tav tm="100000">
                                          <p:val>
                                            <p:strVal val="#ppt_y"/>
                                          </p:val>
                                        </p:tav>
                                      </p:tavLst>
                                    </p:anim>
                                  </p:childTnLst>
                                </p:cTn>
                              </p:par>
                              <p:par>
                                <p:cTn id="68" presetID="23" presetClass="entr" presetSubtype="528" fill="hold" grpId="0" nodeType="withEffect">
                                  <p:stCondLst>
                                    <p:cond delay="0"/>
                                  </p:stCondLst>
                                  <p:childTnLst>
                                    <p:set>
                                      <p:cBhvr>
                                        <p:cTn id="69" dur="1" fill="hold">
                                          <p:stCondLst>
                                            <p:cond delay="0"/>
                                          </p:stCondLst>
                                        </p:cTn>
                                        <p:tgtEl>
                                          <p:spTgt spid="15"/>
                                        </p:tgtEl>
                                        <p:attrNameLst>
                                          <p:attrName>style.visibility</p:attrName>
                                        </p:attrNameLst>
                                      </p:cBhvr>
                                      <p:to>
                                        <p:strVal val="visible"/>
                                      </p:to>
                                    </p:set>
                                    <p:anim calcmode="lin" valueType="num">
                                      <p:cBhvr>
                                        <p:cTn id="70" dur="3000" fill="hold"/>
                                        <p:tgtEl>
                                          <p:spTgt spid="15"/>
                                        </p:tgtEl>
                                        <p:attrNameLst>
                                          <p:attrName>ppt_w</p:attrName>
                                        </p:attrNameLst>
                                      </p:cBhvr>
                                      <p:tavLst>
                                        <p:tav tm="0">
                                          <p:val>
                                            <p:fltVal val="0"/>
                                          </p:val>
                                        </p:tav>
                                        <p:tav tm="100000">
                                          <p:val>
                                            <p:strVal val="#ppt_w"/>
                                          </p:val>
                                        </p:tav>
                                      </p:tavLst>
                                    </p:anim>
                                    <p:anim calcmode="lin" valueType="num">
                                      <p:cBhvr>
                                        <p:cTn id="71" dur="3000" fill="hold"/>
                                        <p:tgtEl>
                                          <p:spTgt spid="15"/>
                                        </p:tgtEl>
                                        <p:attrNameLst>
                                          <p:attrName>ppt_h</p:attrName>
                                        </p:attrNameLst>
                                      </p:cBhvr>
                                      <p:tavLst>
                                        <p:tav tm="0">
                                          <p:val>
                                            <p:fltVal val="0"/>
                                          </p:val>
                                        </p:tav>
                                        <p:tav tm="100000">
                                          <p:val>
                                            <p:strVal val="#ppt_h"/>
                                          </p:val>
                                        </p:tav>
                                      </p:tavLst>
                                    </p:anim>
                                    <p:anim calcmode="lin" valueType="num">
                                      <p:cBhvr>
                                        <p:cTn id="72" dur="3000" fill="hold"/>
                                        <p:tgtEl>
                                          <p:spTgt spid="15"/>
                                        </p:tgtEl>
                                        <p:attrNameLst>
                                          <p:attrName>ppt_x</p:attrName>
                                        </p:attrNameLst>
                                      </p:cBhvr>
                                      <p:tavLst>
                                        <p:tav tm="0">
                                          <p:val>
                                            <p:fltVal val="0.5"/>
                                          </p:val>
                                        </p:tav>
                                        <p:tav tm="100000">
                                          <p:val>
                                            <p:strVal val="#ppt_x"/>
                                          </p:val>
                                        </p:tav>
                                      </p:tavLst>
                                    </p:anim>
                                    <p:anim calcmode="lin" valueType="num">
                                      <p:cBhvr>
                                        <p:cTn id="73" dur="3000" fill="hold"/>
                                        <p:tgtEl>
                                          <p:spTgt spid="15"/>
                                        </p:tgtEl>
                                        <p:attrNameLst>
                                          <p:attrName>ppt_y</p:attrName>
                                        </p:attrNameLst>
                                      </p:cBhvr>
                                      <p:tavLst>
                                        <p:tav tm="0">
                                          <p:val>
                                            <p:fltVal val="0.5"/>
                                          </p:val>
                                        </p:tav>
                                        <p:tav tm="100000">
                                          <p:val>
                                            <p:strVal val="#ppt_y"/>
                                          </p:val>
                                        </p:tav>
                                      </p:tavLst>
                                    </p:anim>
                                  </p:childTnLst>
                                </p:cTn>
                              </p:par>
                              <p:par>
                                <p:cTn id="74" presetID="23" presetClass="entr" presetSubtype="528" fill="hold" grpId="0" nodeType="withEffect">
                                  <p:stCondLst>
                                    <p:cond delay="0"/>
                                  </p:stCondLst>
                                  <p:childTnLst>
                                    <p:set>
                                      <p:cBhvr>
                                        <p:cTn id="75" dur="1" fill="hold">
                                          <p:stCondLst>
                                            <p:cond delay="0"/>
                                          </p:stCondLst>
                                        </p:cTn>
                                        <p:tgtEl>
                                          <p:spTgt spid="16"/>
                                        </p:tgtEl>
                                        <p:attrNameLst>
                                          <p:attrName>style.visibility</p:attrName>
                                        </p:attrNameLst>
                                      </p:cBhvr>
                                      <p:to>
                                        <p:strVal val="visible"/>
                                      </p:to>
                                    </p:set>
                                    <p:anim calcmode="lin" valueType="num">
                                      <p:cBhvr>
                                        <p:cTn id="76" dur="3000" fill="hold"/>
                                        <p:tgtEl>
                                          <p:spTgt spid="16"/>
                                        </p:tgtEl>
                                        <p:attrNameLst>
                                          <p:attrName>ppt_w</p:attrName>
                                        </p:attrNameLst>
                                      </p:cBhvr>
                                      <p:tavLst>
                                        <p:tav tm="0">
                                          <p:val>
                                            <p:fltVal val="0"/>
                                          </p:val>
                                        </p:tav>
                                        <p:tav tm="100000">
                                          <p:val>
                                            <p:strVal val="#ppt_w"/>
                                          </p:val>
                                        </p:tav>
                                      </p:tavLst>
                                    </p:anim>
                                    <p:anim calcmode="lin" valueType="num">
                                      <p:cBhvr>
                                        <p:cTn id="77" dur="3000" fill="hold"/>
                                        <p:tgtEl>
                                          <p:spTgt spid="16"/>
                                        </p:tgtEl>
                                        <p:attrNameLst>
                                          <p:attrName>ppt_h</p:attrName>
                                        </p:attrNameLst>
                                      </p:cBhvr>
                                      <p:tavLst>
                                        <p:tav tm="0">
                                          <p:val>
                                            <p:fltVal val="0"/>
                                          </p:val>
                                        </p:tav>
                                        <p:tav tm="100000">
                                          <p:val>
                                            <p:strVal val="#ppt_h"/>
                                          </p:val>
                                        </p:tav>
                                      </p:tavLst>
                                    </p:anim>
                                    <p:anim calcmode="lin" valueType="num">
                                      <p:cBhvr>
                                        <p:cTn id="78" dur="3000" fill="hold"/>
                                        <p:tgtEl>
                                          <p:spTgt spid="16"/>
                                        </p:tgtEl>
                                        <p:attrNameLst>
                                          <p:attrName>ppt_x</p:attrName>
                                        </p:attrNameLst>
                                      </p:cBhvr>
                                      <p:tavLst>
                                        <p:tav tm="0">
                                          <p:val>
                                            <p:fltVal val="0.5"/>
                                          </p:val>
                                        </p:tav>
                                        <p:tav tm="100000">
                                          <p:val>
                                            <p:strVal val="#ppt_x"/>
                                          </p:val>
                                        </p:tav>
                                      </p:tavLst>
                                    </p:anim>
                                    <p:anim calcmode="lin" valueType="num">
                                      <p:cBhvr>
                                        <p:cTn id="79" dur="3000" fill="hold"/>
                                        <p:tgtEl>
                                          <p:spTgt spid="16"/>
                                        </p:tgtEl>
                                        <p:attrNameLst>
                                          <p:attrName>ppt_y</p:attrName>
                                        </p:attrNameLst>
                                      </p:cBhvr>
                                      <p:tavLst>
                                        <p:tav tm="0">
                                          <p:val>
                                            <p:fltVal val="0.5"/>
                                          </p:val>
                                        </p:tav>
                                        <p:tav tm="100000">
                                          <p:val>
                                            <p:strVal val="#ppt_y"/>
                                          </p:val>
                                        </p:tav>
                                      </p:tavLst>
                                    </p:anim>
                                  </p:childTnLst>
                                </p:cTn>
                              </p:par>
                              <p:par>
                                <p:cTn id="80" presetID="23" presetClass="entr" presetSubtype="528" fill="hold" grpId="0" nodeType="withEffect">
                                  <p:stCondLst>
                                    <p:cond delay="0"/>
                                  </p:stCondLst>
                                  <p:childTnLst>
                                    <p:set>
                                      <p:cBhvr>
                                        <p:cTn id="81" dur="1" fill="hold">
                                          <p:stCondLst>
                                            <p:cond delay="0"/>
                                          </p:stCondLst>
                                        </p:cTn>
                                        <p:tgtEl>
                                          <p:spTgt spid="17"/>
                                        </p:tgtEl>
                                        <p:attrNameLst>
                                          <p:attrName>style.visibility</p:attrName>
                                        </p:attrNameLst>
                                      </p:cBhvr>
                                      <p:to>
                                        <p:strVal val="visible"/>
                                      </p:to>
                                    </p:set>
                                    <p:anim calcmode="lin" valueType="num">
                                      <p:cBhvr>
                                        <p:cTn id="82" dur="3000" fill="hold"/>
                                        <p:tgtEl>
                                          <p:spTgt spid="17"/>
                                        </p:tgtEl>
                                        <p:attrNameLst>
                                          <p:attrName>ppt_w</p:attrName>
                                        </p:attrNameLst>
                                      </p:cBhvr>
                                      <p:tavLst>
                                        <p:tav tm="0">
                                          <p:val>
                                            <p:fltVal val="0"/>
                                          </p:val>
                                        </p:tav>
                                        <p:tav tm="100000">
                                          <p:val>
                                            <p:strVal val="#ppt_w"/>
                                          </p:val>
                                        </p:tav>
                                      </p:tavLst>
                                    </p:anim>
                                    <p:anim calcmode="lin" valueType="num">
                                      <p:cBhvr>
                                        <p:cTn id="83" dur="3000" fill="hold"/>
                                        <p:tgtEl>
                                          <p:spTgt spid="17"/>
                                        </p:tgtEl>
                                        <p:attrNameLst>
                                          <p:attrName>ppt_h</p:attrName>
                                        </p:attrNameLst>
                                      </p:cBhvr>
                                      <p:tavLst>
                                        <p:tav tm="0">
                                          <p:val>
                                            <p:fltVal val="0"/>
                                          </p:val>
                                        </p:tav>
                                        <p:tav tm="100000">
                                          <p:val>
                                            <p:strVal val="#ppt_h"/>
                                          </p:val>
                                        </p:tav>
                                      </p:tavLst>
                                    </p:anim>
                                    <p:anim calcmode="lin" valueType="num">
                                      <p:cBhvr>
                                        <p:cTn id="84" dur="3000" fill="hold"/>
                                        <p:tgtEl>
                                          <p:spTgt spid="17"/>
                                        </p:tgtEl>
                                        <p:attrNameLst>
                                          <p:attrName>ppt_x</p:attrName>
                                        </p:attrNameLst>
                                      </p:cBhvr>
                                      <p:tavLst>
                                        <p:tav tm="0">
                                          <p:val>
                                            <p:fltVal val="0.5"/>
                                          </p:val>
                                        </p:tav>
                                        <p:tav tm="100000">
                                          <p:val>
                                            <p:strVal val="#ppt_x"/>
                                          </p:val>
                                        </p:tav>
                                      </p:tavLst>
                                    </p:anim>
                                    <p:anim calcmode="lin" valueType="num">
                                      <p:cBhvr>
                                        <p:cTn id="85" dur="3000" fill="hold"/>
                                        <p:tgtEl>
                                          <p:spTgt spid="17"/>
                                        </p:tgtEl>
                                        <p:attrNameLst>
                                          <p:attrName>ppt_y</p:attrName>
                                        </p:attrNameLst>
                                      </p:cBhvr>
                                      <p:tavLst>
                                        <p:tav tm="0">
                                          <p:val>
                                            <p:fltVal val="0.5"/>
                                          </p:val>
                                        </p:tav>
                                        <p:tav tm="100000">
                                          <p:val>
                                            <p:strVal val="#ppt_y"/>
                                          </p:val>
                                        </p:tav>
                                      </p:tavLst>
                                    </p:anim>
                                  </p:childTnLst>
                                </p:cTn>
                              </p:par>
                              <p:par>
                                <p:cTn id="86" presetID="5" presetClass="entr" presetSubtype="10" fill="hold" grpId="1" nodeType="withEffect">
                                  <p:stCondLst>
                                    <p:cond delay="0"/>
                                  </p:stCondLst>
                                  <p:childTnLst>
                                    <p:set>
                                      <p:cBhvr>
                                        <p:cTn id="87" dur="1" fill="hold">
                                          <p:stCondLst>
                                            <p:cond delay="0"/>
                                          </p:stCondLst>
                                        </p:cTn>
                                        <p:tgtEl>
                                          <p:spTgt spid="5"/>
                                        </p:tgtEl>
                                        <p:attrNameLst>
                                          <p:attrName>style.visibility</p:attrName>
                                        </p:attrNameLst>
                                      </p:cBhvr>
                                      <p:to>
                                        <p:strVal val="visible"/>
                                      </p:to>
                                    </p:set>
                                    <p:animEffect transition="in" filter="checkerboard(across)">
                                      <p:cBhvr>
                                        <p:cTn id="88" dur="3000"/>
                                        <p:tgtEl>
                                          <p:spTgt spid="5"/>
                                        </p:tgtEl>
                                      </p:cBhvr>
                                    </p:animEffect>
                                  </p:childTnLst>
                                </p:cTn>
                              </p:par>
                              <p:par>
                                <p:cTn id="89" presetID="5" presetClass="entr" presetSubtype="10" fill="hold" grpId="1" nodeType="withEffect">
                                  <p:stCondLst>
                                    <p:cond delay="0"/>
                                  </p:stCondLst>
                                  <p:childTnLst>
                                    <p:set>
                                      <p:cBhvr>
                                        <p:cTn id="90" dur="1" fill="hold">
                                          <p:stCondLst>
                                            <p:cond delay="0"/>
                                          </p:stCondLst>
                                        </p:cTn>
                                        <p:tgtEl>
                                          <p:spTgt spid="6"/>
                                        </p:tgtEl>
                                        <p:attrNameLst>
                                          <p:attrName>style.visibility</p:attrName>
                                        </p:attrNameLst>
                                      </p:cBhvr>
                                      <p:to>
                                        <p:strVal val="visible"/>
                                      </p:to>
                                    </p:set>
                                    <p:animEffect transition="in" filter="checkerboard(across)">
                                      <p:cBhvr>
                                        <p:cTn id="91" dur="3000"/>
                                        <p:tgtEl>
                                          <p:spTgt spid="6"/>
                                        </p:tgtEl>
                                      </p:cBhvr>
                                    </p:animEffect>
                                  </p:childTnLst>
                                </p:cTn>
                              </p:par>
                              <p:par>
                                <p:cTn id="92" presetID="5" presetClass="entr" presetSubtype="10" fill="hold" grpId="1" nodeType="withEffect">
                                  <p:stCondLst>
                                    <p:cond delay="0"/>
                                  </p:stCondLst>
                                  <p:childTnLst>
                                    <p:set>
                                      <p:cBhvr>
                                        <p:cTn id="93" dur="1" fill="hold">
                                          <p:stCondLst>
                                            <p:cond delay="0"/>
                                          </p:stCondLst>
                                        </p:cTn>
                                        <p:tgtEl>
                                          <p:spTgt spid="7"/>
                                        </p:tgtEl>
                                        <p:attrNameLst>
                                          <p:attrName>style.visibility</p:attrName>
                                        </p:attrNameLst>
                                      </p:cBhvr>
                                      <p:to>
                                        <p:strVal val="visible"/>
                                      </p:to>
                                    </p:set>
                                    <p:animEffect transition="in" filter="checkerboard(across)">
                                      <p:cBhvr>
                                        <p:cTn id="94" dur="3000"/>
                                        <p:tgtEl>
                                          <p:spTgt spid="7"/>
                                        </p:tgtEl>
                                      </p:cBhvr>
                                    </p:animEffect>
                                  </p:childTnLst>
                                </p:cTn>
                              </p:par>
                              <p:par>
                                <p:cTn id="95" presetID="5" presetClass="entr" presetSubtype="10" fill="hold" grpId="1" nodeType="withEffect">
                                  <p:stCondLst>
                                    <p:cond delay="0"/>
                                  </p:stCondLst>
                                  <p:childTnLst>
                                    <p:set>
                                      <p:cBhvr>
                                        <p:cTn id="96" dur="1" fill="hold">
                                          <p:stCondLst>
                                            <p:cond delay="0"/>
                                          </p:stCondLst>
                                        </p:cTn>
                                        <p:tgtEl>
                                          <p:spTgt spid="8"/>
                                        </p:tgtEl>
                                        <p:attrNameLst>
                                          <p:attrName>style.visibility</p:attrName>
                                        </p:attrNameLst>
                                      </p:cBhvr>
                                      <p:to>
                                        <p:strVal val="visible"/>
                                      </p:to>
                                    </p:set>
                                    <p:animEffect transition="in" filter="checkerboard(across)">
                                      <p:cBhvr>
                                        <p:cTn id="97" dur="3000"/>
                                        <p:tgtEl>
                                          <p:spTgt spid="8"/>
                                        </p:tgtEl>
                                      </p:cBhvr>
                                    </p:animEffect>
                                  </p:childTnLst>
                                </p:cTn>
                              </p:par>
                              <p:par>
                                <p:cTn id="98" presetID="5" presetClass="entr" presetSubtype="10" fill="hold" grpId="1" nodeType="withEffect">
                                  <p:stCondLst>
                                    <p:cond delay="0"/>
                                  </p:stCondLst>
                                  <p:childTnLst>
                                    <p:set>
                                      <p:cBhvr>
                                        <p:cTn id="99" dur="1" fill="hold">
                                          <p:stCondLst>
                                            <p:cond delay="0"/>
                                          </p:stCondLst>
                                        </p:cTn>
                                        <p:tgtEl>
                                          <p:spTgt spid="9"/>
                                        </p:tgtEl>
                                        <p:attrNameLst>
                                          <p:attrName>style.visibility</p:attrName>
                                        </p:attrNameLst>
                                      </p:cBhvr>
                                      <p:to>
                                        <p:strVal val="visible"/>
                                      </p:to>
                                    </p:set>
                                    <p:animEffect transition="in" filter="checkerboard(across)">
                                      <p:cBhvr>
                                        <p:cTn id="100" dur="3000"/>
                                        <p:tgtEl>
                                          <p:spTgt spid="9"/>
                                        </p:tgtEl>
                                      </p:cBhvr>
                                    </p:animEffect>
                                  </p:childTnLst>
                                </p:cTn>
                              </p:par>
                              <p:par>
                                <p:cTn id="101" presetID="5" presetClass="entr" presetSubtype="10" fill="hold" grpId="1" nodeType="withEffect">
                                  <p:stCondLst>
                                    <p:cond delay="0"/>
                                  </p:stCondLst>
                                  <p:childTnLst>
                                    <p:set>
                                      <p:cBhvr>
                                        <p:cTn id="102" dur="1" fill="hold">
                                          <p:stCondLst>
                                            <p:cond delay="0"/>
                                          </p:stCondLst>
                                        </p:cTn>
                                        <p:tgtEl>
                                          <p:spTgt spid="10"/>
                                        </p:tgtEl>
                                        <p:attrNameLst>
                                          <p:attrName>style.visibility</p:attrName>
                                        </p:attrNameLst>
                                      </p:cBhvr>
                                      <p:to>
                                        <p:strVal val="visible"/>
                                      </p:to>
                                    </p:set>
                                    <p:animEffect transition="in" filter="checkerboard(across)">
                                      <p:cBhvr>
                                        <p:cTn id="103" dur="3000"/>
                                        <p:tgtEl>
                                          <p:spTgt spid="10"/>
                                        </p:tgtEl>
                                      </p:cBhvr>
                                    </p:animEffect>
                                  </p:childTnLst>
                                </p:cTn>
                              </p:par>
                              <p:par>
                                <p:cTn id="104" presetID="5" presetClass="entr" presetSubtype="10" fill="hold" grpId="1" nodeType="withEffect">
                                  <p:stCondLst>
                                    <p:cond delay="0"/>
                                  </p:stCondLst>
                                  <p:childTnLst>
                                    <p:set>
                                      <p:cBhvr>
                                        <p:cTn id="105" dur="1" fill="hold">
                                          <p:stCondLst>
                                            <p:cond delay="0"/>
                                          </p:stCondLst>
                                        </p:cTn>
                                        <p:tgtEl>
                                          <p:spTgt spid="11"/>
                                        </p:tgtEl>
                                        <p:attrNameLst>
                                          <p:attrName>style.visibility</p:attrName>
                                        </p:attrNameLst>
                                      </p:cBhvr>
                                      <p:to>
                                        <p:strVal val="visible"/>
                                      </p:to>
                                    </p:set>
                                    <p:animEffect transition="in" filter="checkerboard(across)">
                                      <p:cBhvr>
                                        <p:cTn id="106" dur="3000"/>
                                        <p:tgtEl>
                                          <p:spTgt spid="11"/>
                                        </p:tgtEl>
                                      </p:cBhvr>
                                    </p:animEffect>
                                  </p:childTnLst>
                                </p:cTn>
                              </p:par>
                              <p:par>
                                <p:cTn id="107" presetID="5" presetClass="entr" presetSubtype="10" fill="hold" grpId="1" nodeType="withEffect">
                                  <p:stCondLst>
                                    <p:cond delay="0"/>
                                  </p:stCondLst>
                                  <p:childTnLst>
                                    <p:set>
                                      <p:cBhvr>
                                        <p:cTn id="108" dur="1" fill="hold">
                                          <p:stCondLst>
                                            <p:cond delay="0"/>
                                          </p:stCondLst>
                                        </p:cTn>
                                        <p:tgtEl>
                                          <p:spTgt spid="12"/>
                                        </p:tgtEl>
                                        <p:attrNameLst>
                                          <p:attrName>style.visibility</p:attrName>
                                        </p:attrNameLst>
                                      </p:cBhvr>
                                      <p:to>
                                        <p:strVal val="visible"/>
                                      </p:to>
                                    </p:set>
                                    <p:animEffect transition="in" filter="checkerboard(across)">
                                      <p:cBhvr>
                                        <p:cTn id="109" dur="3000"/>
                                        <p:tgtEl>
                                          <p:spTgt spid="12"/>
                                        </p:tgtEl>
                                      </p:cBhvr>
                                    </p:animEffect>
                                  </p:childTnLst>
                                </p:cTn>
                              </p:par>
                              <p:par>
                                <p:cTn id="110" presetID="5" presetClass="entr" presetSubtype="10" fill="hold" grpId="1" nodeType="withEffect">
                                  <p:stCondLst>
                                    <p:cond delay="0"/>
                                  </p:stCondLst>
                                  <p:childTnLst>
                                    <p:set>
                                      <p:cBhvr>
                                        <p:cTn id="111" dur="1" fill="hold">
                                          <p:stCondLst>
                                            <p:cond delay="0"/>
                                          </p:stCondLst>
                                        </p:cTn>
                                        <p:tgtEl>
                                          <p:spTgt spid="13"/>
                                        </p:tgtEl>
                                        <p:attrNameLst>
                                          <p:attrName>style.visibility</p:attrName>
                                        </p:attrNameLst>
                                      </p:cBhvr>
                                      <p:to>
                                        <p:strVal val="visible"/>
                                      </p:to>
                                    </p:set>
                                    <p:animEffect transition="in" filter="checkerboard(across)">
                                      <p:cBhvr>
                                        <p:cTn id="112" dur="3000"/>
                                        <p:tgtEl>
                                          <p:spTgt spid="13"/>
                                        </p:tgtEl>
                                      </p:cBhvr>
                                    </p:animEffect>
                                  </p:childTnLst>
                                </p:cTn>
                              </p:par>
                              <p:par>
                                <p:cTn id="113" presetID="5" presetClass="entr" presetSubtype="10" fill="hold" grpId="1" nodeType="withEffect">
                                  <p:stCondLst>
                                    <p:cond delay="0"/>
                                  </p:stCondLst>
                                  <p:childTnLst>
                                    <p:set>
                                      <p:cBhvr>
                                        <p:cTn id="114" dur="1" fill="hold">
                                          <p:stCondLst>
                                            <p:cond delay="0"/>
                                          </p:stCondLst>
                                        </p:cTn>
                                        <p:tgtEl>
                                          <p:spTgt spid="14"/>
                                        </p:tgtEl>
                                        <p:attrNameLst>
                                          <p:attrName>style.visibility</p:attrName>
                                        </p:attrNameLst>
                                      </p:cBhvr>
                                      <p:to>
                                        <p:strVal val="visible"/>
                                      </p:to>
                                    </p:set>
                                    <p:animEffect transition="in" filter="checkerboard(across)">
                                      <p:cBhvr>
                                        <p:cTn id="115" dur="3000"/>
                                        <p:tgtEl>
                                          <p:spTgt spid="14"/>
                                        </p:tgtEl>
                                      </p:cBhvr>
                                    </p:animEffect>
                                  </p:childTnLst>
                                </p:cTn>
                              </p:par>
                              <p:par>
                                <p:cTn id="116" presetID="5" presetClass="entr" presetSubtype="10" fill="hold" grpId="1" nodeType="withEffect">
                                  <p:stCondLst>
                                    <p:cond delay="0"/>
                                  </p:stCondLst>
                                  <p:childTnLst>
                                    <p:set>
                                      <p:cBhvr>
                                        <p:cTn id="117" dur="1" fill="hold">
                                          <p:stCondLst>
                                            <p:cond delay="0"/>
                                          </p:stCondLst>
                                        </p:cTn>
                                        <p:tgtEl>
                                          <p:spTgt spid="15"/>
                                        </p:tgtEl>
                                        <p:attrNameLst>
                                          <p:attrName>style.visibility</p:attrName>
                                        </p:attrNameLst>
                                      </p:cBhvr>
                                      <p:to>
                                        <p:strVal val="visible"/>
                                      </p:to>
                                    </p:set>
                                    <p:animEffect transition="in" filter="checkerboard(across)">
                                      <p:cBhvr>
                                        <p:cTn id="118" dur="3000"/>
                                        <p:tgtEl>
                                          <p:spTgt spid="15"/>
                                        </p:tgtEl>
                                      </p:cBhvr>
                                    </p:animEffect>
                                  </p:childTnLst>
                                </p:cTn>
                              </p:par>
                              <p:par>
                                <p:cTn id="119" presetID="5" presetClass="entr" presetSubtype="10" fill="hold" grpId="1" nodeType="withEffect">
                                  <p:stCondLst>
                                    <p:cond delay="0"/>
                                  </p:stCondLst>
                                  <p:childTnLst>
                                    <p:set>
                                      <p:cBhvr>
                                        <p:cTn id="120" dur="1" fill="hold">
                                          <p:stCondLst>
                                            <p:cond delay="0"/>
                                          </p:stCondLst>
                                        </p:cTn>
                                        <p:tgtEl>
                                          <p:spTgt spid="16"/>
                                        </p:tgtEl>
                                        <p:attrNameLst>
                                          <p:attrName>style.visibility</p:attrName>
                                        </p:attrNameLst>
                                      </p:cBhvr>
                                      <p:to>
                                        <p:strVal val="visible"/>
                                      </p:to>
                                    </p:set>
                                    <p:animEffect transition="in" filter="checkerboard(across)">
                                      <p:cBhvr>
                                        <p:cTn id="121" dur="3000"/>
                                        <p:tgtEl>
                                          <p:spTgt spid="16"/>
                                        </p:tgtEl>
                                      </p:cBhvr>
                                    </p:animEffect>
                                  </p:childTnLst>
                                </p:cTn>
                              </p:par>
                              <p:par>
                                <p:cTn id="122" presetID="5" presetClass="entr" presetSubtype="10" fill="hold" grpId="1" nodeType="withEffect">
                                  <p:stCondLst>
                                    <p:cond delay="0"/>
                                  </p:stCondLst>
                                  <p:childTnLst>
                                    <p:set>
                                      <p:cBhvr>
                                        <p:cTn id="123" dur="1" fill="hold">
                                          <p:stCondLst>
                                            <p:cond delay="0"/>
                                          </p:stCondLst>
                                        </p:cTn>
                                        <p:tgtEl>
                                          <p:spTgt spid="17"/>
                                        </p:tgtEl>
                                        <p:attrNameLst>
                                          <p:attrName>style.visibility</p:attrName>
                                        </p:attrNameLst>
                                      </p:cBhvr>
                                      <p:to>
                                        <p:strVal val="visible"/>
                                      </p:to>
                                    </p:set>
                                    <p:animEffect transition="in" filter="checkerboard(across)">
                                      <p:cBhvr>
                                        <p:cTn id="124" dur="3000"/>
                                        <p:tgtEl>
                                          <p:spTgt spid="17"/>
                                        </p:tgtEl>
                                      </p:cBhvr>
                                    </p:animEffect>
                                  </p:childTnLst>
                                </p:cTn>
                              </p:par>
                              <p:par>
                                <p:cTn id="125" presetID="8" presetClass="emph" presetSubtype="0" fill="hold" grpId="2" nodeType="withEffect">
                                  <p:stCondLst>
                                    <p:cond delay="0"/>
                                  </p:stCondLst>
                                  <p:childTnLst>
                                    <p:animRot by="21600000">
                                      <p:cBhvr>
                                        <p:cTn id="126" dur="3000" fill="hold"/>
                                        <p:tgtEl>
                                          <p:spTgt spid="5"/>
                                        </p:tgtEl>
                                        <p:attrNameLst>
                                          <p:attrName>r</p:attrName>
                                        </p:attrNameLst>
                                      </p:cBhvr>
                                    </p:animRot>
                                  </p:childTnLst>
                                </p:cTn>
                              </p:par>
                              <p:par>
                                <p:cTn id="127" presetID="8" presetClass="emph" presetSubtype="0" fill="hold" grpId="2" nodeType="withEffect">
                                  <p:stCondLst>
                                    <p:cond delay="0"/>
                                  </p:stCondLst>
                                  <p:childTnLst>
                                    <p:animRot by="21600000">
                                      <p:cBhvr>
                                        <p:cTn id="128" dur="3000" fill="hold"/>
                                        <p:tgtEl>
                                          <p:spTgt spid="6"/>
                                        </p:tgtEl>
                                        <p:attrNameLst>
                                          <p:attrName>r</p:attrName>
                                        </p:attrNameLst>
                                      </p:cBhvr>
                                    </p:animRot>
                                  </p:childTnLst>
                                </p:cTn>
                              </p:par>
                              <p:par>
                                <p:cTn id="129" presetID="8" presetClass="emph" presetSubtype="0" fill="hold" grpId="2" nodeType="withEffect">
                                  <p:stCondLst>
                                    <p:cond delay="0"/>
                                  </p:stCondLst>
                                  <p:childTnLst>
                                    <p:animRot by="21600000">
                                      <p:cBhvr>
                                        <p:cTn id="130" dur="3000" fill="hold"/>
                                        <p:tgtEl>
                                          <p:spTgt spid="7"/>
                                        </p:tgtEl>
                                        <p:attrNameLst>
                                          <p:attrName>r</p:attrName>
                                        </p:attrNameLst>
                                      </p:cBhvr>
                                    </p:animRot>
                                  </p:childTnLst>
                                </p:cTn>
                              </p:par>
                              <p:par>
                                <p:cTn id="131" presetID="8" presetClass="emph" presetSubtype="0" fill="hold" grpId="2" nodeType="withEffect">
                                  <p:stCondLst>
                                    <p:cond delay="0"/>
                                  </p:stCondLst>
                                  <p:childTnLst>
                                    <p:animRot by="21600000">
                                      <p:cBhvr>
                                        <p:cTn id="132" dur="3000" fill="hold"/>
                                        <p:tgtEl>
                                          <p:spTgt spid="8"/>
                                        </p:tgtEl>
                                        <p:attrNameLst>
                                          <p:attrName>r</p:attrName>
                                        </p:attrNameLst>
                                      </p:cBhvr>
                                    </p:animRot>
                                  </p:childTnLst>
                                </p:cTn>
                              </p:par>
                              <p:par>
                                <p:cTn id="133" presetID="8" presetClass="emph" presetSubtype="0" fill="hold" grpId="2" nodeType="withEffect">
                                  <p:stCondLst>
                                    <p:cond delay="0"/>
                                  </p:stCondLst>
                                  <p:childTnLst>
                                    <p:animRot by="21600000">
                                      <p:cBhvr>
                                        <p:cTn id="134" dur="3000" fill="hold"/>
                                        <p:tgtEl>
                                          <p:spTgt spid="9"/>
                                        </p:tgtEl>
                                        <p:attrNameLst>
                                          <p:attrName>r</p:attrName>
                                        </p:attrNameLst>
                                      </p:cBhvr>
                                    </p:animRot>
                                  </p:childTnLst>
                                </p:cTn>
                              </p:par>
                              <p:par>
                                <p:cTn id="135" presetID="8" presetClass="emph" presetSubtype="0" fill="hold" grpId="2" nodeType="withEffect">
                                  <p:stCondLst>
                                    <p:cond delay="0"/>
                                  </p:stCondLst>
                                  <p:childTnLst>
                                    <p:animRot by="21600000">
                                      <p:cBhvr>
                                        <p:cTn id="136" dur="3000" fill="hold"/>
                                        <p:tgtEl>
                                          <p:spTgt spid="10"/>
                                        </p:tgtEl>
                                        <p:attrNameLst>
                                          <p:attrName>r</p:attrName>
                                        </p:attrNameLst>
                                      </p:cBhvr>
                                    </p:animRot>
                                  </p:childTnLst>
                                </p:cTn>
                              </p:par>
                              <p:par>
                                <p:cTn id="137" presetID="8" presetClass="emph" presetSubtype="0" fill="hold" grpId="2" nodeType="withEffect">
                                  <p:stCondLst>
                                    <p:cond delay="0"/>
                                  </p:stCondLst>
                                  <p:childTnLst>
                                    <p:animRot by="21600000">
                                      <p:cBhvr>
                                        <p:cTn id="138" dur="3000" fill="hold"/>
                                        <p:tgtEl>
                                          <p:spTgt spid="11"/>
                                        </p:tgtEl>
                                        <p:attrNameLst>
                                          <p:attrName>r</p:attrName>
                                        </p:attrNameLst>
                                      </p:cBhvr>
                                    </p:animRot>
                                  </p:childTnLst>
                                </p:cTn>
                              </p:par>
                              <p:par>
                                <p:cTn id="139" presetID="8" presetClass="emph" presetSubtype="0" fill="hold" grpId="2" nodeType="withEffect">
                                  <p:stCondLst>
                                    <p:cond delay="0"/>
                                  </p:stCondLst>
                                  <p:childTnLst>
                                    <p:animRot by="21600000">
                                      <p:cBhvr>
                                        <p:cTn id="140" dur="3000" fill="hold"/>
                                        <p:tgtEl>
                                          <p:spTgt spid="12"/>
                                        </p:tgtEl>
                                        <p:attrNameLst>
                                          <p:attrName>r</p:attrName>
                                        </p:attrNameLst>
                                      </p:cBhvr>
                                    </p:animRot>
                                  </p:childTnLst>
                                </p:cTn>
                              </p:par>
                              <p:par>
                                <p:cTn id="141" presetID="8" presetClass="emph" presetSubtype="0" fill="hold" grpId="2" nodeType="withEffect">
                                  <p:stCondLst>
                                    <p:cond delay="0"/>
                                  </p:stCondLst>
                                  <p:childTnLst>
                                    <p:animRot by="21600000">
                                      <p:cBhvr>
                                        <p:cTn id="142" dur="3000" fill="hold"/>
                                        <p:tgtEl>
                                          <p:spTgt spid="13"/>
                                        </p:tgtEl>
                                        <p:attrNameLst>
                                          <p:attrName>r</p:attrName>
                                        </p:attrNameLst>
                                      </p:cBhvr>
                                    </p:animRot>
                                  </p:childTnLst>
                                </p:cTn>
                              </p:par>
                              <p:par>
                                <p:cTn id="143" presetID="8" presetClass="emph" presetSubtype="0" fill="hold" grpId="2" nodeType="withEffect">
                                  <p:stCondLst>
                                    <p:cond delay="0"/>
                                  </p:stCondLst>
                                  <p:childTnLst>
                                    <p:animRot by="21600000">
                                      <p:cBhvr>
                                        <p:cTn id="144" dur="3000" fill="hold"/>
                                        <p:tgtEl>
                                          <p:spTgt spid="14"/>
                                        </p:tgtEl>
                                        <p:attrNameLst>
                                          <p:attrName>r</p:attrName>
                                        </p:attrNameLst>
                                      </p:cBhvr>
                                    </p:animRot>
                                  </p:childTnLst>
                                </p:cTn>
                              </p:par>
                              <p:par>
                                <p:cTn id="145" presetID="8" presetClass="emph" presetSubtype="0" fill="hold" grpId="2" nodeType="withEffect">
                                  <p:stCondLst>
                                    <p:cond delay="0"/>
                                  </p:stCondLst>
                                  <p:childTnLst>
                                    <p:animRot by="21600000">
                                      <p:cBhvr>
                                        <p:cTn id="146" dur="3000" fill="hold"/>
                                        <p:tgtEl>
                                          <p:spTgt spid="15"/>
                                        </p:tgtEl>
                                        <p:attrNameLst>
                                          <p:attrName>r</p:attrName>
                                        </p:attrNameLst>
                                      </p:cBhvr>
                                    </p:animRot>
                                  </p:childTnLst>
                                </p:cTn>
                              </p:par>
                              <p:par>
                                <p:cTn id="147" presetID="8" presetClass="emph" presetSubtype="0" fill="hold" grpId="2" nodeType="withEffect">
                                  <p:stCondLst>
                                    <p:cond delay="0"/>
                                  </p:stCondLst>
                                  <p:childTnLst>
                                    <p:animRot by="21600000">
                                      <p:cBhvr>
                                        <p:cTn id="148" dur="3000" fill="hold"/>
                                        <p:tgtEl>
                                          <p:spTgt spid="16"/>
                                        </p:tgtEl>
                                        <p:attrNameLst>
                                          <p:attrName>r</p:attrName>
                                        </p:attrNameLst>
                                      </p:cBhvr>
                                    </p:animRot>
                                  </p:childTnLst>
                                </p:cTn>
                              </p:par>
                              <p:par>
                                <p:cTn id="149" presetID="8" presetClass="emph" presetSubtype="0" fill="hold" grpId="2" nodeType="withEffect">
                                  <p:stCondLst>
                                    <p:cond delay="0"/>
                                  </p:stCondLst>
                                  <p:childTnLst>
                                    <p:animRot by="21600000">
                                      <p:cBhvr>
                                        <p:cTn id="150" dur="3000" fill="hold"/>
                                        <p:tgtEl>
                                          <p:spTgt spid="17"/>
                                        </p:tgtEl>
                                        <p:attrNameLst>
                                          <p:attrName>r</p:attrName>
                                        </p:attrNameLst>
                                      </p:cBhvr>
                                    </p:animRot>
                                  </p:childTnLst>
                                </p:cTn>
                              </p:par>
                            </p:childTnLst>
                          </p:cTn>
                        </p:par>
                        <p:par>
                          <p:cTn id="151" fill="hold">
                            <p:stCondLst>
                              <p:cond delay="3000"/>
                            </p:stCondLst>
                            <p:childTnLst>
                              <p:par>
                                <p:cTn id="152" presetID="23" presetClass="exit" presetSubtype="544" fill="hold" grpId="3" nodeType="afterEffect">
                                  <p:stCondLst>
                                    <p:cond delay="0"/>
                                  </p:stCondLst>
                                  <p:childTnLst>
                                    <p:anim calcmode="lin" valueType="num">
                                      <p:cBhvr>
                                        <p:cTn id="153" dur="3000"/>
                                        <p:tgtEl>
                                          <p:spTgt spid="5"/>
                                        </p:tgtEl>
                                        <p:attrNameLst>
                                          <p:attrName>ppt_w</p:attrName>
                                        </p:attrNameLst>
                                      </p:cBhvr>
                                      <p:tavLst>
                                        <p:tav tm="0">
                                          <p:val>
                                            <p:strVal val="ppt_w"/>
                                          </p:val>
                                        </p:tav>
                                        <p:tav tm="100000">
                                          <p:val>
                                            <p:fltVal val="0"/>
                                          </p:val>
                                        </p:tav>
                                      </p:tavLst>
                                    </p:anim>
                                    <p:anim calcmode="lin" valueType="num">
                                      <p:cBhvr>
                                        <p:cTn id="154" dur="3000"/>
                                        <p:tgtEl>
                                          <p:spTgt spid="5"/>
                                        </p:tgtEl>
                                        <p:attrNameLst>
                                          <p:attrName>ppt_h</p:attrName>
                                        </p:attrNameLst>
                                      </p:cBhvr>
                                      <p:tavLst>
                                        <p:tav tm="0">
                                          <p:val>
                                            <p:strVal val="ppt_h"/>
                                          </p:val>
                                        </p:tav>
                                        <p:tav tm="100000">
                                          <p:val>
                                            <p:fltVal val="0"/>
                                          </p:val>
                                        </p:tav>
                                      </p:tavLst>
                                    </p:anim>
                                    <p:anim calcmode="lin" valueType="num">
                                      <p:cBhvr>
                                        <p:cTn id="155" dur="3000"/>
                                        <p:tgtEl>
                                          <p:spTgt spid="5"/>
                                        </p:tgtEl>
                                        <p:attrNameLst>
                                          <p:attrName>ppt_x</p:attrName>
                                        </p:attrNameLst>
                                      </p:cBhvr>
                                      <p:tavLst>
                                        <p:tav tm="0">
                                          <p:val>
                                            <p:strVal val="ppt_x"/>
                                          </p:val>
                                        </p:tav>
                                        <p:tav tm="100000">
                                          <p:val>
                                            <p:fltVal val="0.5"/>
                                          </p:val>
                                        </p:tav>
                                      </p:tavLst>
                                    </p:anim>
                                    <p:anim calcmode="lin" valueType="num">
                                      <p:cBhvr>
                                        <p:cTn id="156" dur="3000"/>
                                        <p:tgtEl>
                                          <p:spTgt spid="5"/>
                                        </p:tgtEl>
                                        <p:attrNameLst>
                                          <p:attrName>ppt_y</p:attrName>
                                        </p:attrNameLst>
                                      </p:cBhvr>
                                      <p:tavLst>
                                        <p:tav tm="0">
                                          <p:val>
                                            <p:strVal val="ppt_y"/>
                                          </p:val>
                                        </p:tav>
                                        <p:tav tm="100000">
                                          <p:val>
                                            <p:fltVal val="0.5"/>
                                          </p:val>
                                        </p:tav>
                                      </p:tavLst>
                                    </p:anim>
                                    <p:set>
                                      <p:cBhvr>
                                        <p:cTn id="157" dur="1" fill="hold">
                                          <p:stCondLst>
                                            <p:cond delay="2999"/>
                                          </p:stCondLst>
                                        </p:cTn>
                                        <p:tgtEl>
                                          <p:spTgt spid="5"/>
                                        </p:tgtEl>
                                        <p:attrNameLst>
                                          <p:attrName>style.visibility</p:attrName>
                                        </p:attrNameLst>
                                      </p:cBhvr>
                                      <p:to>
                                        <p:strVal val="hidden"/>
                                      </p:to>
                                    </p:set>
                                  </p:childTnLst>
                                </p:cTn>
                              </p:par>
                              <p:par>
                                <p:cTn id="158" presetID="23" presetClass="exit" presetSubtype="544" fill="hold" grpId="3" nodeType="withEffect">
                                  <p:stCondLst>
                                    <p:cond delay="0"/>
                                  </p:stCondLst>
                                  <p:childTnLst>
                                    <p:anim calcmode="lin" valueType="num">
                                      <p:cBhvr>
                                        <p:cTn id="159" dur="3000"/>
                                        <p:tgtEl>
                                          <p:spTgt spid="6"/>
                                        </p:tgtEl>
                                        <p:attrNameLst>
                                          <p:attrName>ppt_w</p:attrName>
                                        </p:attrNameLst>
                                      </p:cBhvr>
                                      <p:tavLst>
                                        <p:tav tm="0">
                                          <p:val>
                                            <p:strVal val="ppt_w"/>
                                          </p:val>
                                        </p:tav>
                                        <p:tav tm="100000">
                                          <p:val>
                                            <p:fltVal val="0"/>
                                          </p:val>
                                        </p:tav>
                                      </p:tavLst>
                                    </p:anim>
                                    <p:anim calcmode="lin" valueType="num">
                                      <p:cBhvr>
                                        <p:cTn id="160" dur="3000"/>
                                        <p:tgtEl>
                                          <p:spTgt spid="6"/>
                                        </p:tgtEl>
                                        <p:attrNameLst>
                                          <p:attrName>ppt_h</p:attrName>
                                        </p:attrNameLst>
                                      </p:cBhvr>
                                      <p:tavLst>
                                        <p:tav tm="0">
                                          <p:val>
                                            <p:strVal val="ppt_h"/>
                                          </p:val>
                                        </p:tav>
                                        <p:tav tm="100000">
                                          <p:val>
                                            <p:fltVal val="0"/>
                                          </p:val>
                                        </p:tav>
                                      </p:tavLst>
                                    </p:anim>
                                    <p:anim calcmode="lin" valueType="num">
                                      <p:cBhvr>
                                        <p:cTn id="161" dur="3000"/>
                                        <p:tgtEl>
                                          <p:spTgt spid="6"/>
                                        </p:tgtEl>
                                        <p:attrNameLst>
                                          <p:attrName>ppt_x</p:attrName>
                                        </p:attrNameLst>
                                      </p:cBhvr>
                                      <p:tavLst>
                                        <p:tav tm="0">
                                          <p:val>
                                            <p:strVal val="ppt_x"/>
                                          </p:val>
                                        </p:tav>
                                        <p:tav tm="100000">
                                          <p:val>
                                            <p:fltVal val="0.5"/>
                                          </p:val>
                                        </p:tav>
                                      </p:tavLst>
                                    </p:anim>
                                    <p:anim calcmode="lin" valueType="num">
                                      <p:cBhvr>
                                        <p:cTn id="162" dur="3000"/>
                                        <p:tgtEl>
                                          <p:spTgt spid="6"/>
                                        </p:tgtEl>
                                        <p:attrNameLst>
                                          <p:attrName>ppt_y</p:attrName>
                                        </p:attrNameLst>
                                      </p:cBhvr>
                                      <p:tavLst>
                                        <p:tav tm="0">
                                          <p:val>
                                            <p:strVal val="ppt_y"/>
                                          </p:val>
                                        </p:tav>
                                        <p:tav tm="100000">
                                          <p:val>
                                            <p:fltVal val="0.5"/>
                                          </p:val>
                                        </p:tav>
                                      </p:tavLst>
                                    </p:anim>
                                    <p:set>
                                      <p:cBhvr>
                                        <p:cTn id="163" dur="1" fill="hold">
                                          <p:stCondLst>
                                            <p:cond delay="2999"/>
                                          </p:stCondLst>
                                        </p:cTn>
                                        <p:tgtEl>
                                          <p:spTgt spid="6"/>
                                        </p:tgtEl>
                                        <p:attrNameLst>
                                          <p:attrName>style.visibility</p:attrName>
                                        </p:attrNameLst>
                                      </p:cBhvr>
                                      <p:to>
                                        <p:strVal val="hidden"/>
                                      </p:to>
                                    </p:set>
                                  </p:childTnLst>
                                </p:cTn>
                              </p:par>
                              <p:par>
                                <p:cTn id="164" presetID="23" presetClass="exit" presetSubtype="544" fill="hold" grpId="3" nodeType="withEffect">
                                  <p:stCondLst>
                                    <p:cond delay="0"/>
                                  </p:stCondLst>
                                  <p:childTnLst>
                                    <p:anim calcmode="lin" valueType="num">
                                      <p:cBhvr>
                                        <p:cTn id="165" dur="3000"/>
                                        <p:tgtEl>
                                          <p:spTgt spid="7"/>
                                        </p:tgtEl>
                                        <p:attrNameLst>
                                          <p:attrName>ppt_w</p:attrName>
                                        </p:attrNameLst>
                                      </p:cBhvr>
                                      <p:tavLst>
                                        <p:tav tm="0">
                                          <p:val>
                                            <p:strVal val="ppt_w"/>
                                          </p:val>
                                        </p:tav>
                                        <p:tav tm="100000">
                                          <p:val>
                                            <p:fltVal val="0"/>
                                          </p:val>
                                        </p:tav>
                                      </p:tavLst>
                                    </p:anim>
                                    <p:anim calcmode="lin" valueType="num">
                                      <p:cBhvr>
                                        <p:cTn id="166" dur="3000"/>
                                        <p:tgtEl>
                                          <p:spTgt spid="7"/>
                                        </p:tgtEl>
                                        <p:attrNameLst>
                                          <p:attrName>ppt_h</p:attrName>
                                        </p:attrNameLst>
                                      </p:cBhvr>
                                      <p:tavLst>
                                        <p:tav tm="0">
                                          <p:val>
                                            <p:strVal val="ppt_h"/>
                                          </p:val>
                                        </p:tav>
                                        <p:tav tm="100000">
                                          <p:val>
                                            <p:fltVal val="0"/>
                                          </p:val>
                                        </p:tav>
                                      </p:tavLst>
                                    </p:anim>
                                    <p:anim calcmode="lin" valueType="num">
                                      <p:cBhvr>
                                        <p:cTn id="167" dur="3000"/>
                                        <p:tgtEl>
                                          <p:spTgt spid="7"/>
                                        </p:tgtEl>
                                        <p:attrNameLst>
                                          <p:attrName>ppt_x</p:attrName>
                                        </p:attrNameLst>
                                      </p:cBhvr>
                                      <p:tavLst>
                                        <p:tav tm="0">
                                          <p:val>
                                            <p:strVal val="ppt_x"/>
                                          </p:val>
                                        </p:tav>
                                        <p:tav tm="100000">
                                          <p:val>
                                            <p:fltVal val="0.5"/>
                                          </p:val>
                                        </p:tav>
                                      </p:tavLst>
                                    </p:anim>
                                    <p:anim calcmode="lin" valueType="num">
                                      <p:cBhvr>
                                        <p:cTn id="168" dur="3000"/>
                                        <p:tgtEl>
                                          <p:spTgt spid="7"/>
                                        </p:tgtEl>
                                        <p:attrNameLst>
                                          <p:attrName>ppt_y</p:attrName>
                                        </p:attrNameLst>
                                      </p:cBhvr>
                                      <p:tavLst>
                                        <p:tav tm="0">
                                          <p:val>
                                            <p:strVal val="ppt_y"/>
                                          </p:val>
                                        </p:tav>
                                        <p:tav tm="100000">
                                          <p:val>
                                            <p:fltVal val="0.5"/>
                                          </p:val>
                                        </p:tav>
                                      </p:tavLst>
                                    </p:anim>
                                    <p:set>
                                      <p:cBhvr>
                                        <p:cTn id="169" dur="1" fill="hold">
                                          <p:stCondLst>
                                            <p:cond delay="2999"/>
                                          </p:stCondLst>
                                        </p:cTn>
                                        <p:tgtEl>
                                          <p:spTgt spid="7"/>
                                        </p:tgtEl>
                                        <p:attrNameLst>
                                          <p:attrName>style.visibility</p:attrName>
                                        </p:attrNameLst>
                                      </p:cBhvr>
                                      <p:to>
                                        <p:strVal val="hidden"/>
                                      </p:to>
                                    </p:set>
                                  </p:childTnLst>
                                </p:cTn>
                              </p:par>
                              <p:par>
                                <p:cTn id="170" presetID="23" presetClass="exit" presetSubtype="544" fill="hold" grpId="3" nodeType="withEffect">
                                  <p:stCondLst>
                                    <p:cond delay="0"/>
                                  </p:stCondLst>
                                  <p:childTnLst>
                                    <p:anim calcmode="lin" valueType="num">
                                      <p:cBhvr>
                                        <p:cTn id="171" dur="3000"/>
                                        <p:tgtEl>
                                          <p:spTgt spid="8"/>
                                        </p:tgtEl>
                                        <p:attrNameLst>
                                          <p:attrName>ppt_w</p:attrName>
                                        </p:attrNameLst>
                                      </p:cBhvr>
                                      <p:tavLst>
                                        <p:tav tm="0">
                                          <p:val>
                                            <p:strVal val="ppt_w"/>
                                          </p:val>
                                        </p:tav>
                                        <p:tav tm="100000">
                                          <p:val>
                                            <p:fltVal val="0"/>
                                          </p:val>
                                        </p:tav>
                                      </p:tavLst>
                                    </p:anim>
                                    <p:anim calcmode="lin" valueType="num">
                                      <p:cBhvr>
                                        <p:cTn id="172" dur="3000"/>
                                        <p:tgtEl>
                                          <p:spTgt spid="8"/>
                                        </p:tgtEl>
                                        <p:attrNameLst>
                                          <p:attrName>ppt_h</p:attrName>
                                        </p:attrNameLst>
                                      </p:cBhvr>
                                      <p:tavLst>
                                        <p:tav tm="0">
                                          <p:val>
                                            <p:strVal val="ppt_h"/>
                                          </p:val>
                                        </p:tav>
                                        <p:tav tm="100000">
                                          <p:val>
                                            <p:fltVal val="0"/>
                                          </p:val>
                                        </p:tav>
                                      </p:tavLst>
                                    </p:anim>
                                    <p:anim calcmode="lin" valueType="num">
                                      <p:cBhvr>
                                        <p:cTn id="173" dur="3000"/>
                                        <p:tgtEl>
                                          <p:spTgt spid="8"/>
                                        </p:tgtEl>
                                        <p:attrNameLst>
                                          <p:attrName>ppt_x</p:attrName>
                                        </p:attrNameLst>
                                      </p:cBhvr>
                                      <p:tavLst>
                                        <p:tav tm="0">
                                          <p:val>
                                            <p:strVal val="ppt_x"/>
                                          </p:val>
                                        </p:tav>
                                        <p:tav tm="100000">
                                          <p:val>
                                            <p:fltVal val="0.5"/>
                                          </p:val>
                                        </p:tav>
                                      </p:tavLst>
                                    </p:anim>
                                    <p:anim calcmode="lin" valueType="num">
                                      <p:cBhvr>
                                        <p:cTn id="174" dur="3000"/>
                                        <p:tgtEl>
                                          <p:spTgt spid="8"/>
                                        </p:tgtEl>
                                        <p:attrNameLst>
                                          <p:attrName>ppt_y</p:attrName>
                                        </p:attrNameLst>
                                      </p:cBhvr>
                                      <p:tavLst>
                                        <p:tav tm="0">
                                          <p:val>
                                            <p:strVal val="ppt_y"/>
                                          </p:val>
                                        </p:tav>
                                        <p:tav tm="100000">
                                          <p:val>
                                            <p:fltVal val="0.5"/>
                                          </p:val>
                                        </p:tav>
                                      </p:tavLst>
                                    </p:anim>
                                    <p:set>
                                      <p:cBhvr>
                                        <p:cTn id="175" dur="1" fill="hold">
                                          <p:stCondLst>
                                            <p:cond delay="2999"/>
                                          </p:stCondLst>
                                        </p:cTn>
                                        <p:tgtEl>
                                          <p:spTgt spid="8"/>
                                        </p:tgtEl>
                                        <p:attrNameLst>
                                          <p:attrName>style.visibility</p:attrName>
                                        </p:attrNameLst>
                                      </p:cBhvr>
                                      <p:to>
                                        <p:strVal val="hidden"/>
                                      </p:to>
                                    </p:set>
                                  </p:childTnLst>
                                </p:cTn>
                              </p:par>
                              <p:par>
                                <p:cTn id="176" presetID="23" presetClass="exit" presetSubtype="544" fill="hold" grpId="3" nodeType="withEffect">
                                  <p:stCondLst>
                                    <p:cond delay="0"/>
                                  </p:stCondLst>
                                  <p:childTnLst>
                                    <p:anim calcmode="lin" valueType="num">
                                      <p:cBhvr>
                                        <p:cTn id="177" dur="3000"/>
                                        <p:tgtEl>
                                          <p:spTgt spid="9"/>
                                        </p:tgtEl>
                                        <p:attrNameLst>
                                          <p:attrName>ppt_w</p:attrName>
                                        </p:attrNameLst>
                                      </p:cBhvr>
                                      <p:tavLst>
                                        <p:tav tm="0">
                                          <p:val>
                                            <p:strVal val="ppt_w"/>
                                          </p:val>
                                        </p:tav>
                                        <p:tav tm="100000">
                                          <p:val>
                                            <p:fltVal val="0"/>
                                          </p:val>
                                        </p:tav>
                                      </p:tavLst>
                                    </p:anim>
                                    <p:anim calcmode="lin" valueType="num">
                                      <p:cBhvr>
                                        <p:cTn id="178" dur="3000"/>
                                        <p:tgtEl>
                                          <p:spTgt spid="9"/>
                                        </p:tgtEl>
                                        <p:attrNameLst>
                                          <p:attrName>ppt_h</p:attrName>
                                        </p:attrNameLst>
                                      </p:cBhvr>
                                      <p:tavLst>
                                        <p:tav tm="0">
                                          <p:val>
                                            <p:strVal val="ppt_h"/>
                                          </p:val>
                                        </p:tav>
                                        <p:tav tm="100000">
                                          <p:val>
                                            <p:fltVal val="0"/>
                                          </p:val>
                                        </p:tav>
                                      </p:tavLst>
                                    </p:anim>
                                    <p:anim calcmode="lin" valueType="num">
                                      <p:cBhvr>
                                        <p:cTn id="179" dur="3000"/>
                                        <p:tgtEl>
                                          <p:spTgt spid="9"/>
                                        </p:tgtEl>
                                        <p:attrNameLst>
                                          <p:attrName>ppt_x</p:attrName>
                                        </p:attrNameLst>
                                      </p:cBhvr>
                                      <p:tavLst>
                                        <p:tav tm="0">
                                          <p:val>
                                            <p:strVal val="ppt_x"/>
                                          </p:val>
                                        </p:tav>
                                        <p:tav tm="100000">
                                          <p:val>
                                            <p:fltVal val="0.5"/>
                                          </p:val>
                                        </p:tav>
                                      </p:tavLst>
                                    </p:anim>
                                    <p:anim calcmode="lin" valueType="num">
                                      <p:cBhvr>
                                        <p:cTn id="180" dur="3000"/>
                                        <p:tgtEl>
                                          <p:spTgt spid="9"/>
                                        </p:tgtEl>
                                        <p:attrNameLst>
                                          <p:attrName>ppt_y</p:attrName>
                                        </p:attrNameLst>
                                      </p:cBhvr>
                                      <p:tavLst>
                                        <p:tav tm="0">
                                          <p:val>
                                            <p:strVal val="ppt_y"/>
                                          </p:val>
                                        </p:tav>
                                        <p:tav tm="100000">
                                          <p:val>
                                            <p:fltVal val="0.5"/>
                                          </p:val>
                                        </p:tav>
                                      </p:tavLst>
                                    </p:anim>
                                    <p:set>
                                      <p:cBhvr>
                                        <p:cTn id="181" dur="1" fill="hold">
                                          <p:stCondLst>
                                            <p:cond delay="2999"/>
                                          </p:stCondLst>
                                        </p:cTn>
                                        <p:tgtEl>
                                          <p:spTgt spid="9"/>
                                        </p:tgtEl>
                                        <p:attrNameLst>
                                          <p:attrName>style.visibility</p:attrName>
                                        </p:attrNameLst>
                                      </p:cBhvr>
                                      <p:to>
                                        <p:strVal val="hidden"/>
                                      </p:to>
                                    </p:set>
                                  </p:childTnLst>
                                </p:cTn>
                              </p:par>
                              <p:par>
                                <p:cTn id="182" presetID="23" presetClass="exit" presetSubtype="544" fill="hold" grpId="3" nodeType="withEffect">
                                  <p:stCondLst>
                                    <p:cond delay="0"/>
                                  </p:stCondLst>
                                  <p:childTnLst>
                                    <p:anim calcmode="lin" valueType="num">
                                      <p:cBhvr>
                                        <p:cTn id="183" dur="3000"/>
                                        <p:tgtEl>
                                          <p:spTgt spid="10"/>
                                        </p:tgtEl>
                                        <p:attrNameLst>
                                          <p:attrName>ppt_w</p:attrName>
                                        </p:attrNameLst>
                                      </p:cBhvr>
                                      <p:tavLst>
                                        <p:tav tm="0">
                                          <p:val>
                                            <p:strVal val="ppt_w"/>
                                          </p:val>
                                        </p:tav>
                                        <p:tav tm="100000">
                                          <p:val>
                                            <p:fltVal val="0"/>
                                          </p:val>
                                        </p:tav>
                                      </p:tavLst>
                                    </p:anim>
                                    <p:anim calcmode="lin" valueType="num">
                                      <p:cBhvr>
                                        <p:cTn id="184" dur="3000"/>
                                        <p:tgtEl>
                                          <p:spTgt spid="10"/>
                                        </p:tgtEl>
                                        <p:attrNameLst>
                                          <p:attrName>ppt_h</p:attrName>
                                        </p:attrNameLst>
                                      </p:cBhvr>
                                      <p:tavLst>
                                        <p:tav tm="0">
                                          <p:val>
                                            <p:strVal val="ppt_h"/>
                                          </p:val>
                                        </p:tav>
                                        <p:tav tm="100000">
                                          <p:val>
                                            <p:fltVal val="0"/>
                                          </p:val>
                                        </p:tav>
                                      </p:tavLst>
                                    </p:anim>
                                    <p:anim calcmode="lin" valueType="num">
                                      <p:cBhvr>
                                        <p:cTn id="185" dur="3000"/>
                                        <p:tgtEl>
                                          <p:spTgt spid="10"/>
                                        </p:tgtEl>
                                        <p:attrNameLst>
                                          <p:attrName>ppt_x</p:attrName>
                                        </p:attrNameLst>
                                      </p:cBhvr>
                                      <p:tavLst>
                                        <p:tav tm="0">
                                          <p:val>
                                            <p:strVal val="ppt_x"/>
                                          </p:val>
                                        </p:tav>
                                        <p:tav tm="100000">
                                          <p:val>
                                            <p:fltVal val="0.5"/>
                                          </p:val>
                                        </p:tav>
                                      </p:tavLst>
                                    </p:anim>
                                    <p:anim calcmode="lin" valueType="num">
                                      <p:cBhvr>
                                        <p:cTn id="186" dur="3000"/>
                                        <p:tgtEl>
                                          <p:spTgt spid="10"/>
                                        </p:tgtEl>
                                        <p:attrNameLst>
                                          <p:attrName>ppt_y</p:attrName>
                                        </p:attrNameLst>
                                      </p:cBhvr>
                                      <p:tavLst>
                                        <p:tav tm="0">
                                          <p:val>
                                            <p:strVal val="ppt_y"/>
                                          </p:val>
                                        </p:tav>
                                        <p:tav tm="100000">
                                          <p:val>
                                            <p:fltVal val="0.5"/>
                                          </p:val>
                                        </p:tav>
                                      </p:tavLst>
                                    </p:anim>
                                    <p:set>
                                      <p:cBhvr>
                                        <p:cTn id="187" dur="1" fill="hold">
                                          <p:stCondLst>
                                            <p:cond delay="2999"/>
                                          </p:stCondLst>
                                        </p:cTn>
                                        <p:tgtEl>
                                          <p:spTgt spid="10"/>
                                        </p:tgtEl>
                                        <p:attrNameLst>
                                          <p:attrName>style.visibility</p:attrName>
                                        </p:attrNameLst>
                                      </p:cBhvr>
                                      <p:to>
                                        <p:strVal val="hidden"/>
                                      </p:to>
                                    </p:set>
                                  </p:childTnLst>
                                </p:cTn>
                              </p:par>
                              <p:par>
                                <p:cTn id="188" presetID="23" presetClass="exit" presetSubtype="544" fill="hold" grpId="3" nodeType="withEffect">
                                  <p:stCondLst>
                                    <p:cond delay="0"/>
                                  </p:stCondLst>
                                  <p:childTnLst>
                                    <p:anim calcmode="lin" valueType="num">
                                      <p:cBhvr>
                                        <p:cTn id="189" dur="3000"/>
                                        <p:tgtEl>
                                          <p:spTgt spid="11"/>
                                        </p:tgtEl>
                                        <p:attrNameLst>
                                          <p:attrName>ppt_w</p:attrName>
                                        </p:attrNameLst>
                                      </p:cBhvr>
                                      <p:tavLst>
                                        <p:tav tm="0">
                                          <p:val>
                                            <p:strVal val="ppt_w"/>
                                          </p:val>
                                        </p:tav>
                                        <p:tav tm="100000">
                                          <p:val>
                                            <p:fltVal val="0"/>
                                          </p:val>
                                        </p:tav>
                                      </p:tavLst>
                                    </p:anim>
                                    <p:anim calcmode="lin" valueType="num">
                                      <p:cBhvr>
                                        <p:cTn id="190" dur="3000"/>
                                        <p:tgtEl>
                                          <p:spTgt spid="11"/>
                                        </p:tgtEl>
                                        <p:attrNameLst>
                                          <p:attrName>ppt_h</p:attrName>
                                        </p:attrNameLst>
                                      </p:cBhvr>
                                      <p:tavLst>
                                        <p:tav tm="0">
                                          <p:val>
                                            <p:strVal val="ppt_h"/>
                                          </p:val>
                                        </p:tav>
                                        <p:tav tm="100000">
                                          <p:val>
                                            <p:fltVal val="0"/>
                                          </p:val>
                                        </p:tav>
                                      </p:tavLst>
                                    </p:anim>
                                    <p:anim calcmode="lin" valueType="num">
                                      <p:cBhvr>
                                        <p:cTn id="191" dur="3000"/>
                                        <p:tgtEl>
                                          <p:spTgt spid="11"/>
                                        </p:tgtEl>
                                        <p:attrNameLst>
                                          <p:attrName>ppt_x</p:attrName>
                                        </p:attrNameLst>
                                      </p:cBhvr>
                                      <p:tavLst>
                                        <p:tav tm="0">
                                          <p:val>
                                            <p:strVal val="ppt_x"/>
                                          </p:val>
                                        </p:tav>
                                        <p:tav tm="100000">
                                          <p:val>
                                            <p:fltVal val="0.5"/>
                                          </p:val>
                                        </p:tav>
                                      </p:tavLst>
                                    </p:anim>
                                    <p:anim calcmode="lin" valueType="num">
                                      <p:cBhvr>
                                        <p:cTn id="192" dur="3000"/>
                                        <p:tgtEl>
                                          <p:spTgt spid="11"/>
                                        </p:tgtEl>
                                        <p:attrNameLst>
                                          <p:attrName>ppt_y</p:attrName>
                                        </p:attrNameLst>
                                      </p:cBhvr>
                                      <p:tavLst>
                                        <p:tav tm="0">
                                          <p:val>
                                            <p:strVal val="ppt_y"/>
                                          </p:val>
                                        </p:tav>
                                        <p:tav tm="100000">
                                          <p:val>
                                            <p:fltVal val="0.5"/>
                                          </p:val>
                                        </p:tav>
                                      </p:tavLst>
                                    </p:anim>
                                    <p:set>
                                      <p:cBhvr>
                                        <p:cTn id="193" dur="1" fill="hold">
                                          <p:stCondLst>
                                            <p:cond delay="2999"/>
                                          </p:stCondLst>
                                        </p:cTn>
                                        <p:tgtEl>
                                          <p:spTgt spid="11"/>
                                        </p:tgtEl>
                                        <p:attrNameLst>
                                          <p:attrName>style.visibility</p:attrName>
                                        </p:attrNameLst>
                                      </p:cBhvr>
                                      <p:to>
                                        <p:strVal val="hidden"/>
                                      </p:to>
                                    </p:set>
                                  </p:childTnLst>
                                </p:cTn>
                              </p:par>
                              <p:par>
                                <p:cTn id="194" presetID="23" presetClass="exit" presetSubtype="544" fill="hold" grpId="3" nodeType="withEffect">
                                  <p:stCondLst>
                                    <p:cond delay="0"/>
                                  </p:stCondLst>
                                  <p:childTnLst>
                                    <p:anim calcmode="lin" valueType="num">
                                      <p:cBhvr>
                                        <p:cTn id="195" dur="3000"/>
                                        <p:tgtEl>
                                          <p:spTgt spid="12"/>
                                        </p:tgtEl>
                                        <p:attrNameLst>
                                          <p:attrName>ppt_w</p:attrName>
                                        </p:attrNameLst>
                                      </p:cBhvr>
                                      <p:tavLst>
                                        <p:tav tm="0">
                                          <p:val>
                                            <p:strVal val="ppt_w"/>
                                          </p:val>
                                        </p:tav>
                                        <p:tav tm="100000">
                                          <p:val>
                                            <p:fltVal val="0"/>
                                          </p:val>
                                        </p:tav>
                                      </p:tavLst>
                                    </p:anim>
                                    <p:anim calcmode="lin" valueType="num">
                                      <p:cBhvr>
                                        <p:cTn id="196" dur="3000"/>
                                        <p:tgtEl>
                                          <p:spTgt spid="12"/>
                                        </p:tgtEl>
                                        <p:attrNameLst>
                                          <p:attrName>ppt_h</p:attrName>
                                        </p:attrNameLst>
                                      </p:cBhvr>
                                      <p:tavLst>
                                        <p:tav tm="0">
                                          <p:val>
                                            <p:strVal val="ppt_h"/>
                                          </p:val>
                                        </p:tav>
                                        <p:tav tm="100000">
                                          <p:val>
                                            <p:fltVal val="0"/>
                                          </p:val>
                                        </p:tav>
                                      </p:tavLst>
                                    </p:anim>
                                    <p:anim calcmode="lin" valueType="num">
                                      <p:cBhvr>
                                        <p:cTn id="197" dur="3000"/>
                                        <p:tgtEl>
                                          <p:spTgt spid="12"/>
                                        </p:tgtEl>
                                        <p:attrNameLst>
                                          <p:attrName>ppt_x</p:attrName>
                                        </p:attrNameLst>
                                      </p:cBhvr>
                                      <p:tavLst>
                                        <p:tav tm="0">
                                          <p:val>
                                            <p:strVal val="ppt_x"/>
                                          </p:val>
                                        </p:tav>
                                        <p:tav tm="100000">
                                          <p:val>
                                            <p:fltVal val="0.5"/>
                                          </p:val>
                                        </p:tav>
                                      </p:tavLst>
                                    </p:anim>
                                    <p:anim calcmode="lin" valueType="num">
                                      <p:cBhvr>
                                        <p:cTn id="198" dur="3000"/>
                                        <p:tgtEl>
                                          <p:spTgt spid="12"/>
                                        </p:tgtEl>
                                        <p:attrNameLst>
                                          <p:attrName>ppt_y</p:attrName>
                                        </p:attrNameLst>
                                      </p:cBhvr>
                                      <p:tavLst>
                                        <p:tav tm="0">
                                          <p:val>
                                            <p:strVal val="ppt_y"/>
                                          </p:val>
                                        </p:tav>
                                        <p:tav tm="100000">
                                          <p:val>
                                            <p:fltVal val="0.5"/>
                                          </p:val>
                                        </p:tav>
                                      </p:tavLst>
                                    </p:anim>
                                    <p:set>
                                      <p:cBhvr>
                                        <p:cTn id="199" dur="1" fill="hold">
                                          <p:stCondLst>
                                            <p:cond delay="2999"/>
                                          </p:stCondLst>
                                        </p:cTn>
                                        <p:tgtEl>
                                          <p:spTgt spid="12"/>
                                        </p:tgtEl>
                                        <p:attrNameLst>
                                          <p:attrName>style.visibility</p:attrName>
                                        </p:attrNameLst>
                                      </p:cBhvr>
                                      <p:to>
                                        <p:strVal val="hidden"/>
                                      </p:to>
                                    </p:set>
                                  </p:childTnLst>
                                </p:cTn>
                              </p:par>
                              <p:par>
                                <p:cTn id="200" presetID="23" presetClass="exit" presetSubtype="544" fill="hold" grpId="3" nodeType="withEffect">
                                  <p:stCondLst>
                                    <p:cond delay="0"/>
                                  </p:stCondLst>
                                  <p:childTnLst>
                                    <p:anim calcmode="lin" valueType="num">
                                      <p:cBhvr>
                                        <p:cTn id="201" dur="3000"/>
                                        <p:tgtEl>
                                          <p:spTgt spid="13"/>
                                        </p:tgtEl>
                                        <p:attrNameLst>
                                          <p:attrName>ppt_w</p:attrName>
                                        </p:attrNameLst>
                                      </p:cBhvr>
                                      <p:tavLst>
                                        <p:tav tm="0">
                                          <p:val>
                                            <p:strVal val="ppt_w"/>
                                          </p:val>
                                        </p:tav>
                                        <p:tav tm="100000">
                                          <p:val>
                                            <p:fltVal val="0"/>
                                          </p:val>
                                        </p:tav>
                                      </p:tavLst>
                                    </p:anim>
                                    <p:anim calcmode="lin" valueType="num">
                                      <p:cBhvr>
                                        <p:cTn id="202" dur="3000"/>
                                        <p:tgtEl>
                                          <p:spTgt spid="13"/>
                                        </p:tgtEl>
                                        <p:attrNameLst>
                                          <p:attrName>ppt_h</p:attrName>
                                        </p:attrNameLst>
                                      </p:cBhvr>
                                      <p:tavLst>
                                        <p:tav tm="0">
                                          <p:val>
                                            <p:strVal val="ppt_h"/>
                                          </p:val>
                                        </p:tav>
                                        <p:tav tm="100000">
                                          <p:val>
                                            <p:fltVal val="0"/>
                                          </p:val>
                                        </p:tav>
                                      </p:tavLst>
                                    </p:anim>
                                    <p:anim calcmode="lin" valueType="num">
                                      <p:cBhvr>
                                        <p:cTn id="203" dur="3000"/>
                                        <p:tgtEl>
                                          <p:spTgt spid="13"/>
                                        </p:tgtEl>
                                        <p:attrNameLst>
                                          <p:attrName>ppt_x</p:attrName>
                                        </p:attrNameLst>
                                      </p:cBhvr>
                                      <p:tavLst>
                                        <p:tav tm="0">
                                          <p:val>
                                            <p:strVal val="ppt_x"/>
                                          </p:val>
                                        </p:tav>
                                        <p:tav tm="100000">
                                          <p:val>
                                            <p:fltVal val="0.5"/>
                                          </p:val>
                                        </p:tav>
                                      </p:tavLst>
                                    </p:anim>
                                    <p:anim calcmode="lin" valueType="num">
                                      <p:cBhvr>
                                        <p:cTn id="204" dur="3000"/>
                                        <p:tgtEl>
                                          <p:spTgt spid="13"/>
                                        </p:tgtEl>
                                        <p:attrNameLst>
                                          <p:attrName>ppt_y</p:attrName>
                                        </p:attrNameLst>
                                      </p:cBhvr>
                                      <p:tavLst>
                                        <p:tav tm="0">
                                          <p:val>
                                            <p:strVal val="ppt_y"/>
                                          </p:val>
                                        </p:tav>
                                        <p:tav tm="100000">
                                          <p:val>
                                            <p:fltVal val="0.5"/>
                                          </p:val>
                                        </p:tav>
                                      </p:tavLst>
                                    </p:anim>
                                    <p:set>
                                      <p:cBhvr>
                                        <p:cTn id="205" dur="1" fill="hold">
                                          <p:stCondLst>
                                            <p:cond delay="2999"/>
                                          </p:stCondLst>
                                        </p:cTn>
                                        <p:tgtEl>
                                          <p:spTgt spid="13"/>
                                        </p:tgtEl>
                                        <p:attrNameLst>
                                          <p:attrName>style.visibility</p:attrName>
                                        </p:attrNameLst>
                                      </p:cBhvr>
                                      <p:to>
                                        <p:strVal val="hidden"/>
                                      </p:to>
                                    </p:set>
                                  </p:childTnLst>
                                </p:cTn>
                              </p:par>
                              <p:par>
                                <p:cTn id="206" presetID="23" presetClass="exit" presetSubtype="544" fill="hold" grpId="3" nodeType="withEffect">
                                  <p:stCondLst>
                                    <p:cond delay="0"/>
                                  </p:stCondLst>
                                  <p:childTnLst>
                                    <p:anim calcmode="lin" valueType="num">
                                      <p:cBhvr>
                                        <p:cTn id="207" dur="3000"/>
                                        <p:tgtEl>
                                          <p:spTgt spid="14"/>
                                        </p:tgtEl>
                                        <p:attrNameLst>
                                          <p:attrName>ppt_w</p:attrName>
                                        </p:attrNameLst>
                                      </p:cBhvr>
                                      <p:tavLst>
                                        <p:tav tm="0">
                                          <p:val>
                                            <p:strVal val="ppt_w"/>
                                          </p:val>
                                        </p:tav>
                                        <p:tav tm="100000">
                                          <p:val>
                                            <p:fltVal val="0"/>
                                          </p:val>
                                        </p:tav>
                                      </p:tavLst>
                                    </p:anim>
                                    <p:anim calcmode="lin" valueType="num">
                                      <p:cBhvr>
                                        <p:cTn id="208" dur="3000"/>
                                        <p:tgtEl>
                                          <p:spTgt spid="14"/>
                                        </p:tgtEl>
                                        <p:attrNameLst>
                                          <p:attrName>ppt_h</p:attrName>
                                        </p:attrNameLst>
                                      </p:cBhvr>
                                      <p:tavLst>
                                        <p:tav tm="0">
                                          <p:val>
                                            <p:strVal val="ppt_h"/>
                                          </p:val>
                                        </p:tav>
                                        <p:tav tm="100000">
                                          <p:val>
                                            <p:fltVal val="0"/>
                                          </p:val>
                                        </p:tav>
                                      </p:tavLst>
                                    </p:anim>
                                    <p:anim calcmode="lin" valueType="num">
                                      <p:cBhvr>
                                        <p:cTn id="209" dur="3000"/>
                                        <p:tgtEl>
                                          <p:spTgt spid="14"/>
                                        </p:tgtEl>
                                        <p:attrNameLst>
                                          <p:attrName>ppt_x</p:attrName>
                                        </p:attrNameLst>
                                      </p:cBhvr>
                                      <p:tavLst>
                                        <p:tav tm="0">
                                          <p:val>
                                            <p:strVal val="ppt_x"/>
                                          </p:val>
                                        </p:tav>
                                        <p:tav tm="100000">
                                          <p:val>
                                            <p:fltVal val="0.5"/>
                                          </p:val>
                                        </p:tav>
                                      </p:tavLst>
                                    </p:anim>
                                    <p:anim calcmode="lin" valueType="num">
                                      <p:cBhvr>
                                        <p:cTn id="210" dur="3000"/>
                                        <p:tgtEl>
                                          <p:spTgt spid="14"/>
                                        </p:tgtEl>
                                        <p:attrNameLst>
                                          <p:attrName>ppt_y</p:attrName>
                                        </p:attrNameLst>
                                      </p:cBhvr>
                                      <p:tavLst>
                                        <p:tav tm="0">
                                          <p:val>
                                            <p:strVal val="ppt_y"/>
                                          </p:val>
                                        </p:tav>
                                        <p:tav tm="100000">
                                          <p:val>
                                            <p:fltVal val="0.5"/>
                                          </p:val>
                                        </p:tav>
                                      </p:tavLst>
                                    </p:anim>
                                    <p:set>
                                      <p:cBhvr>
                                        <p:cTn id="211" dur="1" fill="hold">
                                          <p:stCondLst>
                                            <p:cond delay="2999"/>
                                          </p:stCondLst>
                                        </p:cTn>
                                        <p:tgtEl>
                                          <p:spTgt spid="14"/>
                                        </p:tgtEl>
                                        <p:attrNameLst>
                                          <p:attrName>style.visibility</p:attrName>
                                        </p:attrNameLst>
                                      </p:cBhvr>
                                      <p:to>
                                        <p:strVal val="hidden"/>
                                      </p:to>
                                    </p:set>
                                  </p:childTnLst>
                                </p:cTn>
                              </p:par>
                              <p:par>
                                <p:cTn id="212" presetID="23" presetClass="exit" presetSubtype="544" fill="hold" grpId="3" nodeType="withEffect">
                                  <p:stCondLst>
                                    <p:cond delay="0"/>
                                  </p:stCondLst>
                                  <p:childTnLst>
                                    <p:anim calcmode="lin" valueType="num">
                                      <p:cBhvr>
                                        <p:cTn id="213" dur="3000"/>
                                        <p:tgtEl>
                                          <p:spTgt spid="15"/>
                                        </p:tgtEl>
                                        <p:attrNameLst>
                                          <p:attrName>ppt_w</p:attrName>
                                        </p:attrNameLst>
                                      </p:cBhvr>
                                      <p:tavLst>
                                        <p:tav tm="0">
                                          <p:val>
                                            <p:strVal val="ppt_w"/>
                                          </p:val>
                                        </p:tav>
                                        <p:tav tm="100000">
                                          <p:val>
                                            <p:fltVal val="0"/>
                                          </p:val>
                                        </p:tav>
                                      </p:tavLst>
                                    </p:anim>
                                    <p:anim calcmode="lin" valueType="num">
                                      <p:cBhvr>
                                        <p:cTn id="214" dur="3000"/>
                                        <p:tgtEl>
                                          <p:spTgt spid="15"/>
                                        </p:tgtEl>
                                        <p:attrNameLst>
                                          <p:attrName>ppt_h</p:attrName>
                                        </p:attrNameLst>
                                      </p:cBhvr>
                                      <p:tavLst>
                                        <p:tav tm="0">
                                          <p:val>
                                            <p:strVal val="ppt_h"/>
                                          </p:val>
                                        </p:tav>
                                        <p:tav tm="100000">
                                          <p:val>
                                            <p:fltVal val="0"/>
                                          </p:val>
                                        </p:tav>
                                      </p:tavLst>
                                    </p:anim>
                                    <p:anim calcmode="lin" valueType="num">
                                      <p:cBhvr>
                                        <p:cTn id="215" dur="3000"/>
                                        <p:tgtEl>
                                          <p:spTgt spid="15"/>
                                        </p:tgtEl>
                                        <p:attrNameLst>
                                          <p:attrName>ppt_x</p:attrName>
                                        </p:attrNameLst>
                                      </p:cBhvr>
                                      <p:tavLst>
                                        <p:tav tm="0">
                                          <p:val>
                                            <p:strVal val="ppt_x"/>
                                          </p:val>
                                        </p:tav>
                                        <p:tav tm="100000">
                                          <p:val>
                                            <p:fltVal val="0.5"/>
                                          </p:val>
                                        </p:tav>
                                      </p:tavLst>
                                    </p:anim>
                                    <p:anim calcmode="lin" valueType="num">
                                      <p:cBhvr>
                                        <p:cTn id="216" dur="3000"/>
                                        <p:tgtEl>
                                          <p:spTgt spid="15"/>
                                        </p:tgtEl>
                                        <p:attrNameLst>
                                          <p:attrName>ppt_y</p:attrName>
                                        </p:attrNameLst>
                                      </p:cBhvr>
                                      <p:tavLst>
                                        <p:tav tm="0">
                                          <p:val>
                                            <p:strVal val="ppt_y"/>
                                          </p:val>
                                        </p:tav>
                                        <p:tav tm="100000">
                                          <p:val>
                                            <p:fltVal val="0.5"/>
                                          </p:val>
                                        </p:tav>
                                      </p:tavLst>
                                    </p:anim>
                                    <p:set>
                                      <p:cBhvr>
                                        <p:cTn id="217" dur="1" fill="hold">
                                          <p:stCondLst>
                                            <p:cond delay="2999"/>
                                          </p:stCondLst>
                                        </p:cTn>
                                        <p:tgtEl>
                                          <p:spTgt spid="15"/>
                                        </p:tgtEl>
                                        <p:attrNameLst>
                                          <p:attrName>style.visibility</p:attrName>
                                        </p:attrNameLst>
                                      </p:cBhvr>
                                      <p:to>
                                        <p:strVal val="hidden"/>
                                      </p:to>
                                    </p:set>
                                  </p:childTnLst>
                                </p:cTn>
                              </p:par>
                              <p:par>
                                <p:cTn id="218" presetID="23" presetClass="exit" presetSubtype="544" fill="hold" grpId="3" nodeType="withEffect">
                                  <p:stCondLst>
                                    <p:cond delay="0"/>
                                  </p:stCondLst>
                                  <p:childTnLst>
                                    <p:anim calcmode="lin" valueType="num">
                                      <p:cBhvr>
                                        <p:cTn id="219" dur="3000"/>
                                        <p:tgtEl>
                                          <p:spTgt spid="16"/>
                                        </p:tgtEl>
                                        <p:attrNameLst>
                                          <p:attrName>ppt_w</p:attrName>
                                        </p:attrNameLst>
                                      </p:cBhvr>
                                      <p:tavLst>
                                        <p:tav tm="0">
                                          <p:val>
                                            <p:strVal val="ppt_w"/>
                                          </p:val>
                                        </p:tav>
                                        <p:tav tm="100000">
                                          <p:val>
                                            <p:fltVal val="0"/>
                                          </p:val>
                                        </p:tav>
                                      </p:tavLst>
                                    </p:anim>
                                    <p:anim calcmode="lin" valueType="num">
                                      <p:cBhvr>
                                        <p:cTn id="220" dur="3000"/>
                                        <p:tgtEl>
                                          <p:spTgt spid="16"/>
                                        </p:tgtEl>
                                        <p:attrNameLst>
                                          <p:attrName>ppt_h</p:attrName>
                                        </p:attrNameLst>
                                      </p:cBhvr>
                                      <p:tavLst>
                                        <p:tav tm="0">
                                          <p:val>
                                            <p:strVal val="ppt_h"/>
                                          </p:val>
                                        </p:tav>
                                        <p:tav tm="100000">
                                          <p:val>
                                            <p:fltVal val="0"/>
                                          </p:val>
                                        </p:tav>
                                      </p:tavLst>
                                    </p:anim>
                                    <p:anim calcmode="lin" valueType="num">
                                      <p:cBhvr>
                                        <p:cTn id="221" dur="3000"/>
                                        <p:tgtEl>
                                          <p:spTgt spid="16"/>
                                        </p:tgtEl>
                                        <p:attrNameLst>
                                          <p:attrName>ppt_x</p:attrName>
                                        </p:attrNameLst>
                                      </p:cBhvr>
                                      <p:tavLst>
                                        <p:tav tm="0">
                                          <p:val>
                                            <p:strVal val="ppt_x"/>
                                          </p:val>
                                        </p:tav>
                                        <p:tav tm="100000">
                                          <p:val>
                                            <p:fltVal val="0.5"/>
                                          </p:val>
                                        </p:tav>
                                      </p:tavLst>
                                    </p:anim>
                                    <p:anim calcmode="lin" valueType="num">
                                      <p:cBhvr>
                                        <p:cTn id="222" dur="3000"/>
                                        <p:tgtEl>
                                          <p:spTgt spid="16"/>
                                        </p:tgtEl>
                                        <p:attrNameLst>
                                          <p:attrName>ppt_y</p:attrName>
                                        </p:attrNameLst>
                                      </p:cBhvr>
                                      <p:tavLst>
                                        <p:tav tm="0">
                                          <p:val>
                                            <p:strVal val="ppt_y"/>
                                          </p:val>
                                        </p:tav>
                                        <p:tav tm="100000">
                                          <p:val>
                                            <p:fltVal val="0.5"/>
                                          </p:val>
                                        </p:tav>
                                      </p:tavLst>
                                    </p:anim>
                                    <p:set>
                                      <p:cBhvr>
                                        <p:cTn id="223" dur="1" fill="hold">
                                          <p:stCondLst>
                                            <p:cond delay="2999"/>
                                          </p:stCondLst>
                                        </p:cTn>
                                        <p:tgtEl>
                                          <p:spTgt spid="16"/>
                                        </p:tgtEl>
                                        <p:attrNameLst>
                                          <p:attrName>style.visibility</p:attrName>
                                        </p:attrNameLst>
                                      </p:cBhvr>
                                      <p:to>
                                        <p:strVal val="hidden"/>
                                      </p:to>
                                    </p:set>
                                  </p:childTnLst>
                                </p:cTn>
                              </p:par>
                              <p:par>
                                <p:cTn id="224" presetID="23" presetClass="exit" presetSubtype="544" fill="hold" grpId="3" nodeType="withEffect">
                                  <p:stCondLst>
                                    <p:cond delay="0"/>
                                  </p:stCondLst>
                                  <p:childTnLst>
                                    <p:anim calcmode="lin" valueType="num">
                                      <p:cBhvr>
                                        <p:cTn id="225" dur="3000"/>
                                        <p:tgtEl>
                                          <p:spTgt spid="17"/>
                                        </p:tgtEl>
                                        <p:attrNameLst>
                                          <p:attrName>ppt_w</p:attrName>
                                        </p:attrNameLst>
                                      </p:cBhvr>
                                      <p:tavLst>
                                        <p:tav tm="0">
                                          <p:val>
                                            <p:strVal val="ppt_w"/>
                                          </p:val>
                                        </p:tav>
                                        <p:tav tm="100000">
                                          <p:val>
                                            <p:fltVal val="0"/>
                                          </p:val>
                                        </p:tav>
                                      </p:tavLst>
                                    </p:anim>
                                    <p:anim calcmode="lin" valueType="num">
                                      <p:cBhvr>
                                        <p:cTn id="226" dur="3000"/>
                                        <p:tgtEl>
                                          <p:spTgt spid="17"/>
                                        </p:tgtEl>
                                        <p:attrNameLst>
                                          <p:attrName>ppt_h</p:attrName>
                                        </p:attrNameLst>
                                      </p:cBhvr>
                                      <p:tavLst>
                                        <p:tav tm="0">
                                          <p:val>
                                            <p:strVal val="ppt_h"/>
                                          </p:val>
                                        </p:tav>
                                        <p:tav tm="100000">
                                          <p:val>
                                            <p:fltVal val="0"/>
                                          </p:val>
                                        </p:tav>
                                      </p:tavLst>
                                    </p:anim>
                                    <p:anim calcmode="lin" valueType="num">
                                      <p:cBhvr>
                                        <p:cTn id="227" dur="3000"/>
                                        <p:tgtEl>
                                          <p:spTgt spid="17"/>
                                        </p:tgtEl>
                                        <p:attrNameLst>
                                          <p:attrName>ppt_x</p:attrName>
                                        </p:attrNameLst>
                                      </p:cBhvr>
                                      <p:tavLst>
                                        <p:tav tm="0">
                                          <p:val>
                                            <p:strVal val="ppt_x"/>
                                          </p:val>
                                        </p:tav>
                                        <p:tav tm="100000">
                                          <p:val>
                                            <p:fltVal val="0.5"/>
                                          </p:val>
                                        </p:tav>
                                      </p:tavLst>
                                    </p:anim>
                                    <p:anim calcmode="lin" valueType="num">
                                      <p:cBhvr>
                                        <p:cTn id="228" dur="3000"/>
                                        <p:tgtEl>
                                          <p:spTgt spid="17"/>
                                        </p:tgtEl>
                                        <p:attrNameLst>
                                          <p:attrName>ppt_y</p:attrName>
                                        </p:attrNameLst>
                                      </p:cBhvr>
                                      <p:tavLst>
                                        <p:tav tm="0">
                                          <p:val>
                                            <p:strVal val="ppt_y"/>
                                          </p:val>
                                        </p:tav>
                                        <p:tav tm="100000">
                                          <p:val>
                                            <p:fltVal val="0.5"/>
                                          </p:val>
                                        </p:tav>
                                      </p:tavLst>
                                    </p:anim>
                                    <p:set>
                                      <p:cBhvr>
                                        <p:cTn id="229" dur="1" fill="hold">
                                          <p:stCondLst>
                                            <p:cond delay="2999"/>
                                          </p:stCondLst>
                                        </p:cTn>
                                        <p:tgtEl>
                                          <p:spTgt spid="17"/>
                                        </p:tgtEl>
                                        <p:attrNameLst>
                                          <p:attrName>style.visibility</p:attrName>
                                        </p:attrNameLst>
                                      </p:cBhvr>
                                      <p:to>
                                        <p:strVal val="hidden"/>
                                      </p:to>
                                    </p:set>
                                  </p:childTnLst>
                                </p:cTn>
                              </p:par>
                              <p:par>
                                <p:cTn id="230" presetID="5" presetClass="exit" presetSubtype="5" fill="hold" grpId="4" nodeType="withEffect">
                                  <p:stCondLst>
                                    <p:cond delay="0"/>
                                  </p:stCondLst>
                                  <p:childTnLst>
                                    <p:animEffect transition="out" filter="checkerboard(down)">
                                      <p:cBhvr>
                                        <p:cTn id="231" dur="3000"/>
                                        <p:tgtEl>
                                          <p:spTgt spid="5"/>
                                        </p:tgtEl>
                                      </p:cBhvr>
                                    </p:animEffect>
                                    <p:set>
                                      <p:cBhvr>
                                        <p:cTn id="232" dur="1" fill="hold">
                                          <p:stCondLst>
                                            <p:cond delay="2999"/>
                                          </p:stCondLst>
                                        </p:cTn>
                                        <p:tgtEl>
                                          <p:spTgt spid="5"/>
                                        </p:tgtEl>
                                        <p:attrNameLst>
                                          <p:attrName>style.visibility</p:attrName>
                                        </p:attrNameLst>
                                      </p:cBhvr>
                                      <p:to>
                                        <p:strVal val="hidden"/>
                                      </p:to>
                                    </p:set>
                                  </p:childTnLst>
                                </p:cTn>
                              </p:par>
                              <p:par>
                                <p:cTn id="233" presetID="5" presetClass="exit" presetSubtype="5" fill="hold" grpId="4" nodeType="withEffect">
                                  <p:stCondLst>
                                    <p:cond delay="0"/>
                                  </p:stCondLst>
                                  <p:childTnLst>
                                    <p:animEffect transition="out" filter="checkerboard(down)">
                                      <p:cBhvr>
                                        <p:cTn id="234" dur="3000"/>
                                        <p:tgtEl>
                                          <p:spTgt spid="6"/>
                                        </p:tgtEl>
                                      </p:cBhvr>
                                    </p:animEffect>
                                    <p:set>
                                      <p:cBhvr>
                                        <p:cTn id="235" dur="1" fill="hold">
                                          <p:stCondLst>
                                            <p:cond delay="2999"/>
                                          </p:stCondLst>
                                        </p:cTn>
                                        <p:tgtEl>
                                          <p:spTgt spid="6"/>
                                        </p:tgtEl>
                                        <p:attrNameLst>
                                          <p:attrName>style.visibility</p:attrName>
                                        </p:attrNameLst>
                                      </p:cBhvr>
                                      <p:to>
                                        <p:strVal val="hidden"/>
                                      </p:to>
                                    </p:set>
                                  </p:childTnLst>
                                </p:cTn>
                              </p:par>
                              <p:par>
                                <p:cTn id="236" presetID="5" presetClass="exit" presetSubtype="5" fill="hold" grpId="4" nodeType="withEffect">
                                  <p:stCondLst>
                                    <p:cond delay="0"/>
                                  </p:stCondLst>
                                  <p:childTnLst>
                                    <p:animEffect transition="out" filter="checkerboard(down)">
                                      <p:cBhvr>
                                        <p:cTn id="237" dur="3000"/>
                                        <p:tgtEl>
                                          <p:spTgt spid="7"/>
                                        </p:tgtEl>
                                      </p:cBhvr>
                                    </p:animEffect>
                                    <p:set>
                                      <p:cBhvr>
                                        <p:cTn id="238" dur="1" fill="hold">
                                          <p:stCondLst>
                                            <p:cond delay="2999"/>
                                          </p:stCondLst>
                                        </p:cTn>
                                        <p:tgtEl>
                                          <p:spTgt spid="7"/>
                                        </p:tgtEl>
                                        <p:attrNameLst>
                                          <p:attrName>style.visibility</p:attrName>
                                        </p:attrNameLst>
                                      </p:cBhvr>
                                      <p:to>
                                        <p:strVal val="hidden"/>
                                      </p:to>
                                    </p:set>
                                  </p:childTnLst>
                                </p:cTn>
                              </p:par>
                              <p:par>
                                <p:cTn id="239" presetID="5" presetClass="exit" presetSubtype="5" fill="hold" grpId="4" nodeType="withEffect">
                                  <p:stCondLst>
                                    <p:cond delay="0"/>
                                  </p:stCondLst>
                                  <p:childTnLst>
                                    <p:animEffect transition="out" filter="checkerboard(down)">
                                      <p:cBhvr>
                                        <p:cTn id="240" dur="3000"/>
                                        <p:tgtEl>
                                          <p:spTgt spid="8"/>
                                        </p:tgtEl>
                                      </p:cBhvr>
                                    </p:animEffect>
                                    <p:set>
                                      <p:cBhvr>
                                        <p:cTn id="241" dur="1" fill="hold">
                                          <p:stCondLst>
                                            <p:cond delay="2999"/>
                                          </p:stCondLst>
                                        </p:cTn>
                                        <p:tgtEl>
                                          <p:spTgt spid="8"/>
                                        </p:tgtEl>
                                        <p:attrNameLst>
                                          <p:attrName>style.visibility</p:attrName>
                                        </p:attrNameLst>
                                      </p:cBhvr>
                                      <p:to>
                                        <p:strVal val="hidden"/>
                                      </p:to>
                                    </p:set>
                                  </p:childTnLst>
                                </p:cTn>
                              </p:par>
                              <p:par>
                                <p:cTn id="242" presetID="5" presetClass="exit" presetSubtype="5" fill="hold" grpId="4" nodeType="withEffect">
                                  <p:stCondLst>
                                    <p:cond delay="0"/>
                                  </p:stCondLst>
                                  <p:childTnLst>
                                    <p:animEffect transition="out" filter="checkerboard(down)">
                                      <p:cBhvr>
                                        <p:cTn id="243" dur="3000"/>
                                        <p:tgtEl>
                                          <p:spTgt spid="9"/>
                                        </p:tgtEl>
                                      </p:cBhvr>
                                    </p:animEffect>
                                    <p:set>
                                      <p:cBhvr>
                                        <p:cTn id="244" dur="1" fill="hold">
                                          <p:stCondLst>
                                            <p:cond delay="2999"/>
                                          </p:stCondLst>
                                        </p:cTn>
                                        <p:tgtEl>
                                          <p:spTgt spid="9"/>
                                        </p:tgtEl>
                                        <p:attrNameLst>
                                          <p:attrName>style.visibility</p:attrName>
                                        </p:attrNameLst>
                                      </p:cBhvr>
                                      <p:to>
                                        <p:strVal val="hidden"/>
                                      </p:to>
                                    </p:set>
                                  </p:childTnLst>
                                </p:cTn>
                              </p:par>
                              <p:par>
                                <p:cTn id="245" presetID="5" presetClass="exit" presetSubtype="5" fill="hold" grpId="4" nodeType="withEffect">
                                  <p:stCondLst>
                                    <p:cond delay="0"/>
                                  </p:stCondLst>
                                  <p:childTnLst>
                                    <p:animEffect transition="out" filter="checkerboard(down)">
                                      <p:cBhvr>
                                        <p:cTn id="246" dur="3000"/>
                                        <p:tgtEl>
                                          <p:spTgt spid="10"/>
                                        </p:tgtEl>
                                      </p:cBhvr>
                                    </p:animEffect>
                                    <p:set>
                                      <p:cBhvr>
                                        <p:cTn id="247" dur="1" fill="hold">
                                          <p:stCondLst>
                                            <p:cond delay="2999"/>
                                          </p:stCondLst>
                                        </p:cTn>
                                        <p:tgtEl>
                                          <p:spTgt spid="10"/>
                                        </p:tgtEl>
                                        <p:attrNameLst>
                                          <p:attrName>style.visibility</p:attrName>
                                        </p:attrNameLst>
                                      </p:cBhvr>
                                      <p:to>
                                        <p:strVal val="hidden"/>
                                      </p:to>
                                    </p:set>
                                  </p:childTnLst>
                                </p:cTn>
                              </p:par>
                              <p:par>
                                <p:cTn id="248" presetID="5" presetClass="exit" presetSubtype="5" fill="hold" grpId="4" nodeType="withEffect">
                                  <p:stCondLst>
                                    <p:cond delay="0"/>
                                  </p:stCondLst>
                                  <p:childTnLst>
                                    <p:animEffect transition="out" filter="checkerboard(down)">
                                      <p:cBhvr>
                                        <p:cTn id="249" dur="3000"/>
                                        <p:tgtEl>
                                          <p:spTgt spid="11"/>
                                        </p:tgtEl>
                                      </p:cBhvr>
                                    </p:animEffect>
                                    <p:set>
                                      <p:cBhvr>
                                        <p:cTn id="250" dur="1" fill="hold">
                                          <p:stCondLst>
                                            <p:cond delay="2999"/>
                                          </p:stCondLst>
                                        </p:cTn>
                                        <p:tgtEl>
                                          <p:spTgt spid="11"/>
                                        </p:tgtEl>
                                        <p:attrNameLst>
                                          <p:attrName>style.visibility</p:attrName>
                                        </p:attrNameLst>
                                      </p:cBhvr>
                                      <p:to>
                                        <p:strVal val="hidden"/>
                                      </p:to>
                                    </p:set>
                                  </p:childTnLst>
                                </p:cTn>
                              </p:par>
                              <p:par>
                                <p:cTn id="251" presetID="5" presetClass="exit" presetSubtype="5" fill="hold" grpId="4" nodeType="withEffect">
                                  <p:stCondLst>
                                    <p:cond delay="0"/>
                                  </p:stCondLst>
                                  <p:childTnLst>
                                    <p:animEffect transition="out" filter="checkerboard(down)">
                                      <p:cBhvr>
                                        <p:cTn id="252" dur="3000"/>
                                        <p:tgtEl>
                                          <p:spTgt spid="12"/>
                                        </p:tgtEl>
                                      </p:cBhvr>
                                    </p:animEffect>
                                    <p:set>
                                      <p:cBhvr>
                                        <p:cTn id="253" dur="1" fill="hold">
                                          <p:stCondLst>
                                            <p:cond delay="2999"/>
                                          </p:stCondLst>
                                        </p:cTn>
                                        <p:tgtEl>
                                          <p:spTgt spid="12"/>
                                        </p:tgtEl>
                                        <p:attrNameLst>
                                          <p:attrName>style.visibility</p:attrName>
                                        </p:attrNameLst>
                                      </p:cBhvr>
                                      <p:to>
                                        <p:strVal val="hidden"/>
                                      </p:to>
                                    </p:set>
                                  </p:childTnLst>
                                </p:cTn>
                              </p:par>
                              <p:par>
                                <p:cTn id="254" presetID="5" presetClass="exit" presetSubtype="5" fill="hold" grpId="4" nodeType="withEffect">
                                  <p:stCondLst>
                                    <p:cond delay="0"/>
                                  </p:stCondLst>
                                  <p:childTnLst>
                                    <p:animEffect transition="out" filter="checkerboard(down)">
                                      <p:cBhvr>
                                        <p:cTn id="255" dur="3000"/>
                                        <p:tgtEl>
                                          <p:spTgt spid="13"/>
                                        </p:tgtEl>
                                      </p:cBhvr>
                                    </p:animEffect>
                                    <p:set>
                                      <p:cBhvr>
                                        <p:cTn id="256" dur="1" fill="hold">
                                          <p:stCondLst>
                                            <p:cond delay="2999"/>
                                          </p:stCondLst>
                                        </p:cTn>
                                        <p:tgtEl>
                                          <p:spTgt spid="13"/>
                                        </p:tgtEl>
                                        <p:attrNameLst>
                                          <p:attrName>style.visibility</p:attrName>
                                        </p:attrNameLst>
                                      </p:cBhvr>
                                      <p:to>
                                        <p:strVal val="hidden"/>
                                      </p:to>
                                    </p:set>
                                  </p:childTnLst>
                                </p:cTn>
                              </p:par>
                              <p:par>
                                <p:cTn id="257" presetID="5" presetClass="exit" presetSubtype="5" fill="hold" grpId="4" nodeType="withEffect">
                                  <p:stCondLst>
                                    <p:cond delay="0"/>
                                  </p:stCondLst>
                                  <p:childTnLst>
                                    <p:animEffect transition="out" filter="checkerboard(down)">
                                      <p:cBhvr>
                                        <p:cTn id="258" dur="3000"/>
                                        <p:tgtEl>
                                          <p:spTgt spid="14"/>
                                        </p:tgtEl>
                                      </p:cBhvr>
                                    </p:animEffect>
                                    <p:set>
                                      <p:cBhvr>
                                        <p:cTn id="259" dur="1" fill="hold">
                                          <p:stCondLst>
                                            <p:cond delay="2999"/>
                                          </p:stCondLst>
                                        </p:cTn>
                                        <p:tgtEl>
                                          <p:spTgt spid="14"/>
                                        </p:tgtEl>
                                        <p:attrNameLst>
                                          <p:attrName>style.visibility</p:attrName>
                                        </p:attrNameLst>
                                      </p:cBhvr>
                                      <p:to>
                                        <p:strVal val="hidden"/>
                                      </p:to>
                                    </p:set>
                                  </p:childTnLst>
                                </p:cTn>
                              </p:par>
                              <p:par>
                                <p:cTn id="260" presetID="5" presetClass="exit" presetSubtype="5" fill="hold" grpId="4" nodeType="withEffect">
                                  <p:stCondLst>
                                    <p:cond delay="0"/>
                                  </p:stCondLst>
                                  <p:childTnLst>
                                    <p:animEffect transition="out" filter="checkerboard(down)">
                                      <p:cBhvr>
                                        <p:cTn id="261" dur="3000"/>
                                        <p:tgtEl>
                                          <p:spTgt spid="15"/>
                                        </p:tgtEl>
                                      </p:cBhvr>
                                    </p:animEffect>
                                    <p:set>
                                      <p:cBhvr>
                                        <p:cTn id="262" dur="1" fill="hold">
                                          <p:stCondLst>
                                            <p:cond delay="2999"/>
                                          </p:stCondLst>
                                        </p:cTn>
                                        <p:tgtEl>
                                          <p:spTgt spid="15"/>
                                        </p:tgtEl>
                                        <p:attrNameLst>
                                          <p:attrName>style.visibility</p:attrName>
                                        </p:attrNameLst>
                                      </p:cBhvr>
                                      <p:to>
                                        <p:strVal val="hidden"/>
                                      </p:to>
                                    </p:set>
                                  </p:childTnLst>
                                </p:cTn>
                              </p:par>
                              <p:par>
                                <p:cTn id="263" presetID="5" presetClass="exit" presetSubtype="5" fill="hold" grpId="4" nodeType="withEffect">
                                  <p:stCondLst>
                                    <p:cond delay="0"/>
                                  </p:stCondLst>
                                  <p:childTnLst>
                                    <p:animEffect transition="out" filter="checkerboard(down)">
                                      <p:cBhvr>
                                        <p:cTn id="264" dur="3000"/>
                                        <p:tgtEl>
                                          <p:spTgt spid="16"/>
                                        </p:tgtEl>
                                      </p:cBhvr>
                                    </p:animEffect>
                                    <p:set>
                                      <p:cBhvr>
                                        <p:cTn id="265" dur="1" fill="hold">
                                          <p:stCondLst>
                                            <p:cond delay="2999"/>
                                          </p:stCondLst>
                                        </p:cTn>
                                        <p:tgtEl>
                                          <p:spTgt spid="16"/>
                                        </p:tgtEl>
                                        <p:attrNameLst>
                                          <p:attrName>style.visibility</p:attrName>
                                        </p:attrNameLst>
                                      </p:cBhvr>
                                      <p:to>
                                        <p:strVal val="hidden"/>
                                      </p:to>
                                    </p:set>
                                  </p:childTnLst>
                                </p:cTn>
                              </p:par>
                              <p:par>
                                <p:cTn id="266" presetID="5" presetClass="exit" presetSubtype="5" fill="hold" grpId="4" nodeType="withEffect">
                                  <p:stCondLst>
                                    <p:cond delay="0"/>
                                  </p:stCondLst>
                                  <p:childTnLst>
                                    <p:animEffect transition="out" filter="checkerboard(down)">
                                      <p:cBhvr>
                                        <p:cTn id="267" dur="3000"/>
                                        <p:tgtEl>
                                          <p:spTgt spid="17"/>
                                        </p:tgtEl>
                                      </p:cBhvr>
                                    </p:animEffect>
                                    <p:set>
                                      <p:cBhvr>
                                        <p:cTn id="268" dur="1" fill="hold">
                                          <p:stCondLst>
                                            <p:cond delay="2999"/>
                                          </p:stCondLst>
                                        </p:cTn>
                                        <p:tgtEl>
                                          <p:spTgt spid="17"/>
                                        </p:tgtEl>
                                        <p:attrNameLst>
                                          <p:attrName>style.visibility</p:attrName>
                                        </p:attrNameLst>
                                      </p:cBhvr>
                                      <p:to>
                                        <p:strVal val="hidden"/>
                                      </p:to>
                                    </p:set>
                                  </p:childTnLst>
                                </p:cTn>
                              </p:par>
                              <p:par>
                                <p:cTn id="269" presetID="8" presetClass="emph" presetSubtype="0" fill="hold" grpId="5" nodeType="withEffect">
                                  <p:stCondLst>
                                    <p:cond delay="0"/>
                                  </p:stCondLst>
                                  <p:childTnLst>
                                    <p:animRot by="21600000">
                                      <p:cBhvr>
                                        <p:cTn id="270" dur="3000" fill="hold"/>
                                        <p:tgtEl>
                                          <p:spTgt spid="5"/>
                                        </p:tgtEl>
                                        <p:attrNameLst>
                                          <p:attrName>r</p:attrName>
                                        </p:attrNameLst>
                                      </p:cBhvr>
                                    </p:animRot>
                                  </p:childTnLst>
                                </p:cTn>
                              </p:par>
                              <p:par>
                                <p:cTn id="271" presetID="8" presetClass="emph" presetSubtype="0" fill="hold" grpId="5" nodeType="withEffect">
                                  <p:stCondLst>
                                    <p:cond delay="0"/>
                                  </p:stCondLst>
                                  <p:childTnLst>
                                    <p:animRot by="21600000">
                                      <p:cBhvr>
                                        <p:cTn id="272" dur="3000" fill="hold"/>
                                        <p:tgtEl>
                                          <p:spTgt spid="6"/>
                                        </p:tgtEl>
                                        <p:attrNameLst>
                                          <p:attrName>r</p:attrName>
                                        </p:attrNameLst>
                                      </p:cBhvr>
                                    </p:animRot>
                                  </p:childTnLst>
                                </p:cTn>
                              </p:par>
                              <p:par>
                                <p:cTn id="273" presetID="8" presetClass="emph" presetSubtype="0" fill="hold" grpId="5" nodeType="withEffect">
                                  <p:stCondLst>
                                    <p:cond delay="0"/>
                                  </p:stCondLst>
                                  <p:childTnLst>
                                    <p:animRot by="21600000">
                                      <p:cBhvr>
                                        <p:cTn id="274" dur="3000" fill="hold"/>
                                        <p:tgtEl>
                                          <p:spTgt spid="7"/>
                                        </p:tgtEl>
                                        <p:attrNameLst>
                                          <p:attrName>r</p:attrName>
                                        </p:attrNameLst>
                                      </p:cBhvr>
                                    </p:animRot>
                                  </p:childTnLst>
                                </p:cTn>
                              </p:par>
                              <p:par>
                                <p:cTn id="275" presetID="8" presetClass="emph" presetSubtype="0" fill="hold" grpId="5" nodeType="withEffect">
                                  <p:stCondLst>
                                    <p:cond delay="0"/>
                                  </p:stCondLst>
                                  <p:childTnLst>
                                    <p:animRot by="21600000">
                                      <p:cBhvr>
                                        <p:cTn id="276" dur="3000" fill="hold"/>
                                        <p:tgtEl>
                                          <p:spTgt spid="8"/>
                                        </p:tgtEl>
                                        <p:attrNameLst>
                                          <p:attrName>r</p:attrName>
                                        </p:attrNameLst>
                                      </p:cBhvr>
                                    </p:animRot>
                                  </p:childTnLst>
                                </p:cTn>
                              </p:par>
                              <p:par>
                                <p:cTn id="277" presetID="8" presetClass="emph" presetSubtype="0" fill="hold" grpId="5" nodeType="withEffect">
                                  <p:stCondLst>
                                    <p:cond delay="0"/>
                                  </p:stCondLst>
                                  <p:childTnLst>
                                    <p:animRot by="21600000">
                                      <p:cBhvr>
                                        <p:cTn id="278" dur="3000" fill="hold"/>
                                        <p:tgtEl>
                                          <p:spTgt spid="9"/>
                                        </p:tgtEl>
                                        <p:attrNameLst>
                                          <p:attrName>r</p:attrName>
                                        </p:attrNameLst>
                                      </p:cBhvr>
                                    </p:animRot>
                                  </p:childTnLst>
                                </p:cTn>
                              </p:par>
                              <p:par>
                                <p:cTn id="279" presetID="8" presetClass="emph" presetSubtype="0" fill="hold" grpId="5" nodeType="withEffect">
                                  <p:stCondLst>
                                    <p:cond delay="0"/>
                                  </p:stCondLst>
                                  <p:childTnLst>
                                    <p:animRot by="21600000">
                                      <p:cBhvr>
                                        <p:cTn id="280" dur="3000" fill="hold"/>
                                        <p:tgtEl>
                                          <p:spTgt spid="10"/>
                                        </p:tgtEl>
                                        <p:attrNameLst>
                                          <p:attrName>r</p:attrName>
                                        </p:attrNameLst>
                                      </p:cBhvr>
                                    </p:animRot>
                                  </p:childTnLst>
                                </p:cTn>
                              </p:par>
                              <p:par>
                                <p:cTn id="281" presetID="8" presetClass="emph" presetSubtype="0" fill="hold" grpId="5" nodeType="withEffect">
                                  <p:stCondLst>
                                    <p:cond delay="0"/>
                                  </p:stCondLst>
                                  <p:childTnLst>
                                    <p:animRot by="21600000">
                                      <p:cBhvr>
                                        <p:cTn id="282" dur="3000" fill="hold"/>
                                        <p:tgtEl>
                                          <p:spTgt spid="11"/>
                                        </p:tgtEl>
                                        <p:attrNameLst>
                                          <p:attrName>r</p:attrName>
                                        </p:attrNameLst>
                                      </p:cBhvr>
                                    </p:animRot>
                                  </p:childTnLst>
                                </p:cTn>
                              </p:par>
                              <p:par>
                                <p:cTn id="283" presetID="8" presetClass="emph" presetSubtype="0" fill="hold" grpId="5" nodeType="withEffect">
                                  <p:stCondLst>
                                    <p:cond delay="0"/>
                                  </p:stCondLst>
                                  <p:childTnLst>
                                    <p:animRot by="21600000">
                                      <p:cBhvr>
                                        <p:cTn id="284" dur="3000" fill="hold"/>
                                        <p:tgtEl>
                                          <p:spTgt spid="12"/>
                                        </p:tgtEl>
                                        <p:attrNameLst>
                                          <p:attrName>r</p:attrName>
                                        </p:attrNameLst>
                                      </p:cBhvr>
                                    </p:animRot>
                                  </p:childTnLst>
                                </p:cTn>
                              </p:par>
                              <p:par>
                                <p:cTn id="285" presetID="8" presetClass="emph" presetSubtype="0" fill="hold" grpId="5" nodeType="withEffect">
                                  <p:stCondLst>
                                    <p:cond delay="0"/>
                                  </p:stCondLst>
                                  <p:childTnLst>
                                    <p:animRot by="21600000">
                                      <p:cBhvr>
                                        <p:cTn id="286" dur="3000" fill="hold"/>
                                        <p:tgtEl>
                                          <p:spTgt spid="13"/>
                                        </p:tgtEl>
                                        <p:attrNameLst>
                                          <p:attrName>r</p:attrName>
                                        </p:attrNameLst>
                                      </p:cBhvr>
                                    </p:animRot>
                                  </p:childTnLst>
                                </p:cTn>
                              </p:par>
                              <p:par>
                                <p:cTn id="287" presetID="8" presetClass="emph" presetSubtype="0" fill="hold" grpId="5" nodeType="withEffect">
                                  <p:stCondLst>
                                    <p:cond delay="0"/>
                                  </p:stCondLst>
                                  <p:childTnLst>
                                    <p:animRot by="21600000">
                                      <p:cBhvr>
                                        <p:cTn id="288" dur="3000" fill="hold"/>
                                        <p:tgtEl>
                                          <p:spTgt spid="14"/>
                                        </p:tgtEl>
                                        <p:attrNameLst>
                                          <p:attrName>r</p:attrName>
                                        </p:attrNameLst>
                                      </p:cBhvr>
                                    </p:animRot>
                                  </p:childTnLst>
                                </p:cTn>
                              </p:par>
                              <p:par>
                                <p:cTn id="289" presetID="8" presetClass="emph" presetSubtype="0" fill="hold" grpId="5" nodeType="withEffect">
                                  <p:stCondLst>
                                    <p:cond delay="0"/>
                                  </p:stCondLst>
                                  <p:childTnLst>
                                    <p:animRot by="21600000">
                                      <p:cBhvr>
                                        <p:cTn id="290" dur="3000" fill="hold"/>
                                        <p:tgtEl>
                                          <p:spTgt spid="15"/>
                                        </p:tgtEl>
                                        <p:attrNameLst>
                                          <p:attrName>r</p:attrName>
                                        </p:attrNameLst>
                                      </p:cBhvr>
                                    </p:animRot>
                                  </p:childTnLst>
                                </p:cTn>
                              </p:par>
                              <p:par>
                                <p:cTn id="291" presetID="8" presetClass="emph" presetSubtype="0" fill="hold" grpId="5" nodeType="withEffect">
                                  <p:stCondLst>
                                    <p:cond delay="0"/>
                                  </p:stCondLst>
                                  <p:childTnLst>
                                    <p:animRot by="21600000">
                                      <p:cBhvr>
                                        <p:cTn id="292" dur="3000" fill="hold"/>
                                        <p:tgtEl>
                                          <p:spTgt spid="16"/>
                                        </p:tgtEl>
                                        <p:attrNameLst>
                                          <p:attrName>r</p:attrName>
                                        </p:attrNameLst>
                                      </p:cBhvr>
                                    </p:animRot>
                                  </p:childTnLst>
                                </p:cTn>
                              </p:par>
                              <p:par>
                                <p:cTn id="293" presetID="8" presetClass="emph" presetSubtype="0" fill="hold" grpId="5" nodeType="withEffect">
                                  <p:stCondLst>
                                    <p:cond delay="0"/>
                                  </p:stCondLst>
                                  <p:childTnLst>
                                    <p:animRot by="21600000">
                                      <p:cBhvr>
                                        <p:cTn id="294" dur="3000" fill="hold"/>
                                        <p:tgtEl>
                                          <p:spTgt spid="17"/>
                                        </p:tgtEl>
                                        <p:attrNameLst>
                                          <p:attrName>r</p:attrName>
                                        </p:attrNameLst>
                                      </p:cBhvr>
                                    </p:animRot>
                                  </p:childTnLst>
                                </p:cTn>
                              </p:par>
                              <p:par>
                                <p:cTn id="295" presetID="23" presetClass="entr" presetSubtype="288" fill="hold" nodeType="withEffect">
                                  <p:stCondLst>
                                    <p:cond delay="0"/>
                                  </p:stCondLst>
                                  <p:childTnLst>
                                    <p:set>
                                      <p:cBhvr>
                                        <p:cTn id="296" dur="1" fill="hold">
                                          <p:stCondLst>
                                            <p:cond delay="0"/>
                                          </p:stCondLst>
                                        </p:cTn>
                                        <p:tgtEl>
                                          <p:spTgt spid="4"/>
                                        </p:tgtEl>
                                        <p:attrNameLst>
                                          <p:attrName>style.visibility</p:attrName>
                                        </p:attrNameLst>
                                      </p:cBhvr>
                                      <p:to>
                                        <p:strVal val="visible"/>
                                      </p:to>
                                    </p:set>
                                    <p:anim calcmode="lin" valueType="num">
                                      <p:cBhvr>
                                        <p:cTn id="297" dur="3000" fill="hold"/>
                                        <p:tgtEl>
                                          <p:spTgt spid="4"/>
                                        </p:tgtEl>
                                        <p:attrNameLst>
                                          <p:attrName>ppt_w</p:attrName>
                                        </p:attrNameLst>
                                      </p:cBhvr>
                                      <p:tavLst>
                                        <p:tav tm="0">
                                          <p:val>
                                            <p:strVal val="4/3*#ppt_w"/>
                                          </p:val>
                                        </p:tav>
                                        <p:tav tm="100000">
                                          <p:val>
                                            <p:strVal val="#ppt_w"/>
                                          </p:val>
                                        </p:tav>
                                      </p:tavLst>
                                    </p:anim>
                                    <p:anim calcmode="lin" valueType="num">
                                      <p:cBhvr>
                                        <p:cTn id="298" dur="3000" fill="hold"/>
                                        <p:tgtEl>
                                          <p:spTgt spid="4"/>
                                        </p:tgtEl>
                                        <p:attrNameLst>
                                          <p:attrName>ppt_h</p:attrName>
                                        </p:attrNameLst>
                                      </p:cBhvr>
                                      <p:tavLst>
                                        <p:tav tm="0">
                                          <p:val>
                                            <p:strVal val="4/3*#ppt_h"/>
                                          </p:val>
                                        </p:tav>
                                        <p:tav tm="100000">
                                          <p:val>
                                            <p:strVal val="#ppt_h"/>
                                          </p:val>
                                        </p:tav>
                                      </p:tavLst>
                                    </p:anim>
                                  </p:childTnLst>
                                </p:cTn>
                              </p:par>
                              <p:par>
                                <p:cTn id="299" presetID="21" presetClass="entr" presetSubtype="8" fill="hold" nodeType="withEffect">
                                  <p:stCondLst>
                                    <p:cond delay="0"/>
                                  </p:stCondLst>
                                  <p:childTnLst>
                                    <p:set>
                                      <p:cBhvr>
                                        <p:cTn id="300" dur="1" fill="hold">
                                          <p:stCondLst>
                                            <p:cond delay="0"/>
                                          </p:stCondLst>
                                        </p:cTn>
                                        <p:tgtEl>
                                          <p:spTgt spid="4"/>
                                        </p:tgtEl>
                                        <p:attrNameLst>
                                          <p:attrName>style.visibility</p:attrName>
                                        </p:attrNameLst>
                                      </p:cBhvr>
                                      <p:to>
                                        <p:strVal val="visible"/>
                                      </p:to>
                                    </p:set>
                                    <p:animEffect transition="in" filter="wheel(8)">
                                      <p:cBhvr>
                                        <p:cTn id="301"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9" grpId="0" animBg="1"/>
      <p:bldP spid="9" grpId="1" animBg="1"/>
      <p:bldP spid="9" grpId="2" animBg="1"/>
      <p:bldP spid="9" grpId="3" animBg="1"/>
      <p:bldP spid="9" grpId="4" animBg="1"/>
      <p:bldP spid="9" grpId="5" animBg="1"/>
      <p:bldP spid="10" grpId="0" animBg="1"/>
      <p:bldP spid="10" grpId="1" animBg="1"/>
      <p:bldP spid="10" grpId="2" animBg="1"/>
      <p:bldP spid="10" grpId="3" animBg="1"/>
      <p:bldP spid="10" grpId="4" animBg="1"/>
      <p:bldP spid="10" grpId="5" animBg="1"/>
      <p:bldP spid="11" grpId="0" animBg="1"/>
      <p:bldP spid="11" grpId="1" animBg="1"/>
      <p:bldP spid="11" grpId="2" animBg="1"/>
      <p:bldP spid="11" grpId="3" animBg="1"/>
      <p:bldP spid="11" grpId="4" animBg="1"/>
      <p:bldP spid="11" grpId="5" animBg="1"/>
      <p:bldP spid="12" grpId="0" animBg="1"/>
      <p:bldP spid="12" grpId="1" animBg="1"/>
      <p:bldP spid="12" grpId="2" animBg="1"/>
      <p:bldP spid="12" grpId="3" animBg="1"/>
      <p:bldP spid="12" grpId="4" animBg="1"/>
      <p:bldP spid="12" grpId="5" animBg="1"/>
      <p:bldP spid="13" grpId="0" animBg="1"/>
      <p:bldP spid="13" grpId="1" animBg="1"/>
      <p:bldP spid="13" grpId="2" animBg="1"/>
      <p:bldP spid="13" grpId="3" animBg="1"/>
      <p:bldP spid="13" grpId="4" animBg="1"/>
      <p:bldP spid="13" grpId="5" animBg="1"/>
      <p:bldP spid="14" grpId="0" animBg="1"/>
      <p:bldP spid="14" grpId="1" animBg="1"/>
      <p:bldP spid="14" grpId="2" animBg="1"/>
      <p:bldP spid="14" grpId="3" animBg="1"/>
      <p:bldP spid="14" grpId="4" animBg="1"/>
      <p:bldP spid="14" grpId="5" animBg="1"/>
      <p:bldP spid="15" grpId="0" animBg="1"/>
      <p:bldP spid="15" grpId="1" animBg="1"/>
      <p:bldP spid="15" grpId="2" animBg="1"/>
      <p:bldP spid="15" grpId="3" animBg="1"/>
      <p:bldP spid="15" grpId="4" animBg="1"/>
      <p:bldP spid="15" grpId="5" animBg="1"/>
      <p:bldP spid="16" grpId="0" animBg="1"/>
      <p:bldP spid="16" grpId="1" animBg="1"/>
      <p:bldP spid="16" grpId="2" animBg="1"/>
      <p:bldP spid="16" grpId="3" animBg="1"/>
      <p:bldP spid="16" grpId="4" animBg="1"/>
      <p:bldP spid="16" grpId="5" animBg="1"/>
      <p:bldP spid="17" grpId="0" animBg="1"/>
      <p:bldP spid="17" grpId="1" animBg="1"/>
      <p:bldP spid="17" grpId="2" animBg="1"/>
      <p:bldP spid="17" grpId="3" animBg="1"/>
      <p:bldP spid="17" grpId="4" animBg="1"/>
      <p:bldP spid="17" grpId="5" animBg="1"/>
      <p:bldP spid="18"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solidFill>
            <a:schemeClr val="tx2">
              <a:lumMod val="25000"/>
            </a:schemeClr>
          </a:solidFill>
        </p:spPr>
        <p:txBody>
          <a:bodyPr/>
          <a:lstStyle/>
          <a:p>
            <a:endParaRPr lang="es-ES" dirty="0"/>
          </a:p>
        </p:txBody>
      </p:sp>
      <p:pic>
        <p:nvPicPr>
          <p:cNvPr id="4" name="3 Imagen" descr="2048 (18).jpg"/>
          <p:cNvPicPr>
            <a:picLocks noChangeAspect="1"/>
          </p:cNvPicPr>
          <p:nvPr/>
        </p:nvPicPr>
        <p:blipFill>
          <a:blip r:embed="rId2"/>
          <a:stretch>
            <a:fillRect/>
          </a:stretch>
        </p:blipFill>
        <p:spPr>
          <a:xfrm>
            <a:off x="0" y="0"/>
            <a:ext cx="9179718" cy="6858000"/>
          </a:xfrm>
          <a:prstGeom prst="rect">
            <a:avLst/>
          </a:prstGeom>
        </p:spPr>
      </p:pic>
      <p:sp>
        <p:nvSpPr>
          <p:cNvPr id="5" name="4 Terminador"/>
          <p:cNvSpPr/>
          <p:nvPr/>
        </p:nvSpPr>
        <p:spPr>
          <a:xfrm flipV="1">
            <a:off x="2071670" y="6643710"/>
            <a:ext cx="5072098" cy="214290"/>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erminador"/>
          <p:cNvSpPr/>
          <p:nvPr/>
        </p:nvSpPr>
        <p:spPr>
          <a:xfrm flipV="1">
            <a:off x="2071670" y="0"/>
            <a:ext cx="5143536" cy="214290"/>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erminador"/>
          <p:cNvSpPr/>
          <p:nvPr/>
        </p:nvSpPr>
        <p:spPr>
          <a:xfrm flipV="1">
            <a:off x="2285984" y="6429396"/>
            <a:ext cx="4643470" cy="214290"/>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erminador"/>
          <p:cNvSpPr/>
          <p:nvPr/>
        </p:nvSpPr>
        <p:spPr>
          <a:xfrm flipV="1">
            <a:off x="2285984" y="214290"/>
            <a:ext cx="4786346" cy="214314"/>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erminador"/>
          <p:cNvSpPr/>
          <p:nvPr/>
        </p:nvSpPr>
        <p:spPr>
          <a:xfrm flipV="1">
            <a:off x="2428860" y="6215082"/>
            <a:ext cx="4429156" cy="214290"/>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erminador"/>
          <p:cNvSpPr/>
          <p:nvPr/>
        </p:nvSpPr>
        <p:spPr>
          <a:xfrm flipV="1">
            <a:off x="2428860" y="428604"/>
            <a:ext cx="4429156" cy="214314"/>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erminador"/>
          <p:cNvSpPr/>
          <p:nvPr/>
        </p:nvSpPr>
        <p:spPr>
          <a:xfrm flipV="1">
            <a:off x="2571736" y="6000768"/>
            <a:ext cx="4143404" cy="214314"/>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erminador"/>
          <p:cNvSpPr/>
          <p:nvPr/>
        </p:nvSpPr>
        <p:spPr>
          <a:xfrm flipV="1">
            <a:off x="2571736" y="642918"/>
            <a:ext cx="4143404" cy="214314"/>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erminador"/>
          <p:cNvSpPr/>
          <p:nvPr/>
        </p:nvSpPr>
        <p:spPr>
          <a:xfrm flipV="1">
            <a:off x="2714612" y="5786454"/>
            <a:ext cx="3786214" cy="214314"/>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erminador"/>
          <p:cNvSpPr/>
          <p:nvPr/>
        </p:nvSpPr>
        <p:spPr>
          <a:xfrm flipV="1">
            <a:off x="2786050" y="857232"/>
            <a:ext cx="3786214" cy="214314"/>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erminador"/>
          <p:cNvSpPr/>
          <p:nvPr/>
        </p:nvSpPr>
        <p:spPr>
          <a:xfrm flipV="1">
            <a:off x="2928926" y="5572140"/>
            <a:ext cx="3429024" cy="214314"/>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erminador"/>
          <p:cNvSpPr/>
          <p:nvPr/>
        </p:nvSpPr>
        <p:spPr>
          <a:xfrm flipV="1">
            <a:off x="2928926" y="1071546"/>
            <a:ext cx="3429024" cy="214314"/>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erminador"/>
          <p:cNvSpPr/>
          <p:nvPr/>
        </p:nvSpPr>
        <p:spPr>
          <a:xfrm flipV="1">
            <a:off x="3071802" y="1285860"/>
            <a:ext cx="3071834" cy="214314"/>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erminador"/>
          <p:cNvSpPr/>
          <p:nvPr/>
        </p:nvSpPr>
        <p:spPr>
          <a:xfrm flipV="1">
            <a:off x="3071802" y="5357826"/>
            <a:ext cx="3143272" cy="214314"/>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erminador"/>
          <p:cNvSpPr/>
          <p:nvPr/>
        </p:nvSpPr>
        <p:spPr>
          <a:xfrm flipV="1">
            <a:off x="3286116" y="1500174"/>
            <a:ext cx="2786082" cy="214314"/>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erminador"/>
          <p:cNvSpPr/>
          <p:nvPr/>
        </p:nvSpPr>
        <p:spPr>
          <a:xfrm flipV="1">
            <a:off x="3357554" y="5143512"/>
            <a:ext cx="2714644" cy="214314"/>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erminador"/>
          <p:cNvSpPr/>
          <p:nvPr/>
        </p:nvSpPr>
        <p:spPr>
          <a:xfrm flipV="1">
            <a:off x="3428992" y="1714488"/>
            <a:ext cx="2428892" cy="214314"/>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erminador"/>
          <p:cNvSpPr/>
          <p:nvPr/>
        </p:nvSpPr>
        <p:spPr>
          <a:xfrm flipV="1">
            <a:off x="3357554" y="4929198"/>
            <a:ext cx="2500330" cy="214314"/>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erminador"/>
          <p:cNvSpPr/>
          <p:nvPr/>
        </p:nvSpPr>
        <p:spPr>
          <a:xfrm flipV="1">
            <a:off x="3571868" y="1928802"/>
            <a:ext cx="2143140" cy="214314"/>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erminador"/>
          <p:cNvSpPr/>
          <p:nvPr/>
        </p:nvSpPr>
        <p:spPr>
          <a:xfrm flipV="1">
            <a:off x="3571868" y="4714884"/>
            <a:ext cx="2143140" cy="214314"/>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erminador"/>
          <p:cNvSpPr/>
          <p:nvPr/>
        </p:nvSpPr>
        <p:spPr>
          <a:xfrm flipV="1">
            <a:off x="3714744" y="2143116"/>
            <a:ext cx="1785950" cy="214314"/>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erminador"/>
          <p:cNvSpPr/>
          <p:nvPr/>
        </p:nvSpPr>
        <p:spPr>
          <a:xfrm flipV="1">
            <a:off x="3714744" y="4500570"/>
            <a:ext cx="1785950" cy="214314"/>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erminador"/>
          <p:cNvSpPr/>
          <p:nvPr/>
        </p:nvSpPr>
        <p:spPr>
          <a:xfrm flipV="1">
            <a:off x="3786182" y="2357430"/>
            <a:ext cx="1571636" cy="214314"/>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erminador"/>
          <p:cNvSpPr/>
          <p:nvPr/>
        </p:nvSpPr>
        <p:spPr>
          <a:xfrm flipV="1">
            <a:off x="4071934" y="2571744"/>
            <a:ext cx="1143008" cy="214314"/>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erminador"/>
          <p:cNvSpPr/>
          <p:nvPr/>
        </p:nvSpPr>
        <p:spPr>
          <a:xfrm flipV="1">
            <a:off x="3857620" y="4286256"/>
            <a:ext cx="1500198" cy="214314"/>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erminador"/>
          <p:cNvSpPr/>
          <p:nvPr/>
        </p:nvSpPr>
        <p:spPr>
          <a:xfrm flipV="1">
            <a:off x="4000496" y="4071942"/>
            <a:ext cx="1214446" cy="214314"/>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erminador"/>
          <p:cNvSpPr/>
          <p:nvPr/>
        </p:nvSpPr>
        <p:spPr>
          <a:xfrm flipV="1">
            <a:off x="4214810" y="2786058"/>
            <a:ext cx="928694" cy="214314"/>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erminador"/>
          <p:cNvSpPr/>
          <p:nvPr/>
        </p:nvSpPr>
        <p:spPr>
          <a:xfrm>
            <a:off x="4214810" y="3857628"/>
            <a:ext cx="857256" cy="214314"/>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erminador"/>
          <p:cNvSpPr/>
          <p:nvPr/>
        </p:nvSpPr>
        <p:spPr>
          <a:xfrm flipV="1">
            <a:off x="4357686" y="3000372"/>
            <a:ext cx="571504" cy="214314"/>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erminador"/>
          <p:cNvSpPr/>
          <p:nvPr/>
        </p:nvSpPr>
        <p:spPr>
          <a:xfrm>
            <a:off x="4357686" y="3643314"/>
            <a:ext cx="500066" cy="214314"/>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erminador"/>
          <p:cNvSpPr/>
          <p:nvPr/>
        </p:nvSpPr>
        <p:spPr>
          <a:xfrm flipV="1">
            <a:off x="4500562" y="3214686"/>
            <a:ext cx="276228" cy="204790"/>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erminador"/>
          <p:cNvSpPr/>
          <p:nvPr/>
        </p:nvSpPr>
        <p:spPr>
          <a:xfrm flipV="1">
            <a:off x="4500562" y="3429000"/>
            <a:ext cx="276228" cy="204790"/>
          </a:xfrm>
          <a:prstGeom prst="flowChartTerminator">
            <a:avLst/>
          </a:prstGeom>
          <a:gradFill flip="none" rotWithShape="1">
            <a:gsLst>
              <a:gs pos="0">
                <a:srgbClr val="DED7A2"/>
              </a:gs>
              <a:gs pos="50000">
                <a:schemeClr val="tx2">
                  <a:lumMod val="50000"/>
                  <a:shade val="67500"/>
                  <a:satMod val="115000"/>
                </a:schemeClr>
              </a:gs>
              <a:gs pos="100000">
                <a:schemeClr val="tx2">
                  <a:lumMod val="50000"/>
                  <a:shade val="100000"/>
                  <a:satMod val="115000"/>
                </a:scheme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CuadroTexto"/>
          <p:cNvSpPr txBox="1"/>
          <p:nvPr/>
        </p:nvSpPr>
        <p:spPr>
          <a:xfrm>
            <a:off x="500034" y="285728"/>
            <a:ext cx="6215074" cy="1292662"/>
          </a:xfrm>
          <a:prstGeom prst="rect">
            <a:avLst/>
          </a:prstGeom>
          <a:noFill/>
        </p:spPr>
        <p:txBody>
          <a:bodyPr wrap="square" rtlCol="0">
            <a:spAutoFit/>
          </a:bodyPr>
          <a:lstStyle/>
          <a:p>
            <a:pPr algn="ctr"/>
            <a:r>
              <a:rPr lang="es-ES" sz="2000" b="1" dirty="0" smtClean="0">
                <a:solidFill>
                  <a:schemeClr val="bg1"/>
                </a:solidFill>
                <a:latin typeface="Harrington" pitchFamily="82" charset="0"/>
              </a:rPr>
              <a:t>“La verdad es totalmente interior. No hay que buscarla fuera de nosotros ni querer realizarla luchando con violencia con enemigos exteriores”</a:t>
            </a:r>
          </a:p>
          <a:p>
            <a:pPr algn="ctr"/>
            <a:endParaRPr lang="es-ES" sz="1600" dirty="0"/>
          </a:p>
        </p:txBody>
      </p:sp>
      <p:sp>
        <p:nvSpPr>
          <p:cNvPr id="38" name="37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2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8"/>
                                        </p:tgtEl>
                                        <p:attrNameLst>
                                          <p:attrName>style.opacity</p:attrName>
                                        </p:attrNameLst>
                                      </p:cBhvr>
                                      <p:to>
                                        <p:strVal val="0"/>
                                      </p:to>
                                    </p:set>
                                    <p:animEffect filter="image" prLst="opacity: 0">
                                      <p:cBhvr rctx="IE">
                                        <p:cTn id="7" dur="indefinite"/>
                                        <p:tgtEl>
                                          <p:spTgt spid="38"/>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circle(in)">
                                      <p:cBhvr>
                                        <p:cTn id="10" dur="3000"/>
                                        <p:tgtEl>
                                          <p:spTgt spid="5"/>
                                        </p:tgtEl>
                                      </p:cBhvr>
                                    </p:animEffect>
                                  </p:childTnLst>
                                </p:cTn>
                              </p:par>
                              <p:par>
                                <p:cTn id="11" presetID="6" presetClass="entr" presetSubtype="16"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circle(in)">
                                      <p:cBhvr>
                                        <p:cTn id="13" dur="3000"/>
                                        <p:tgtEl>
                                          <p:spTgt spid="6"/>
                                        </p:tgtEl>
                                      </p:cBhvr>
                                    </p:animEffect>
                                  </p:childTnLst>
                                </p:cTn>
                              </p:par>
                              <p:par>
                                <p:cTn id="14" presetID="6" presetClass="entr" presetSubtype="16" fill="hold" grpId="0"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circle(in)">
                                      <p:cBhvr>
                                        <p:cTn id="16" dur="3000"/>
                                        <p:tgtEl>
                                          <p:spTgt spid="7"/>
                                        </p:tgtEl>
                                      </p:cBhvr>
                                    </p:animEffect>
                                  </p:childTnLst>
                                </p:cTn>
                              </p:par>
                              <p:par>
                                <p:cTn id="17" presetID="6" presetClass="entr" presetSubtype="16"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circle(in)">
                                      <p:cBhvr>
                                        <p:cTn id="19" dur="3000"/>
                                        <p:tgtEl>
                                          <p:spTgt spid="8"/>
                                        </p:tgtEl>
                                      </p:cBhvr>
                                    </p:animEffect>
                                  </p:childTnLst>
                                </p:cTn>
                              </p:par>
                              <p:par>
                                <p:cTn id="20" presetID="6" presetClass="entr" presetSubtype="16"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circle(in)">
                                      <p:cBhvr>
                                        <p:cTn id="22" dur="3000"/>
                                        <p:tgtEl>
                                          <p:spTgt spid="9"/>
                                        </p:tgtEl>
                                      </p:cBhvr>
                                    </p:animEffect>
                                  </p:childTnLst>
                                </p:cTn>
                              </p:par>
                              <p:par>
                                <p:cTn id="23" presetID="6" presetClass="entr" presetSubtype="16"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circle(in)">
                                      <p:cBhvr>
                                        <p:cTn id="25" dur="3000"/>
                                        <p:tgtEl>
                                          <p:spTgt spid="10"/>
                                        </p:tgtEl>
                                      </p:cBhvr>
                                    </p:animEffect>
                                  </p:childTnLst>
                                </p:cTn>
                              </p:par>
                              <p:par>
                                <p:cTn id="26" presetID="6" presetClass="entr" presetSubtype="16" fill="hold" grpId="0"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circle(in)">
                                      <p:cBhvr>
                                        <p:cTn id="28" dur="3000"/>
                                        <p:tgtEl>
                                          <p:spTgt spid="11"/>
                                        </p:tgtEl>
                                      </p:cBhvr>
                                    </p:animEffect>
                                  </p:childTnLst>
                                </p:cTn>
                              </p:par>
                              <p:par>
                                <p:cTn id="29" presetID="6" presetClass="entr" presetSubtype="16" fill="hold" grpId="0" nodeType="with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circle(in)">
                                      <p:cBhvr>
                                        <p:cTn id="31" dur="3000"/>
                                        <p:tgtEl>
                                          <p:spTgt spid="12"/>
                                        </p:tgtEl>
                                      </p:cBhvr>
                                    </p:animEffect>
                                  </p:childTnLst>
                                </p:cTn>
                              </p:par>
                              <p:par>
                                <p:cTn id="32" presetID="6" presetClass="entr" presetSubtype="16" fill="hold" grpId="0" nodeType="withEffect">
                                  <p:stCondLst>
                                    <p:cond delay="0"/>
                                  </p:stCondLst>
                                  <p:childTnLst>
                                    <p:set>
                                      <p:cBhvr>
                                        <p:cTn id="33" dur="1" fill="hold">
                                          <p:stCondLst>
                                            <p:cond delay="0"/>
                                          </p:stCondLst>
                                        </p:cTn>
                                        <p:tgtEl>
                                          <p:spTgt spid="13"/>
                                        </p:tgtEl>
                                        <p:attrNameLst>
                                          <p:attrName>style.visibility</p:attrName>
                                        </p:attrNameLst>
                                      </p:cBhvr>
                                      <p:to>
                                        <p:strVal val="visible"/>
                                      </p:to>
                                    </p:set>
                                    <p:animEffect transition="in" filter="circle(in)">
                                      <p:cBhvr>
                                        <p:cTn id="34" dur="3000"/>
                                        <p:tgtEl>
                                          <p:spTgt spid="13"/>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circle(in)">
                                      <p:cBhvr>
                                        <p:cTn id="37" dur="3000"/>
                                        <p:tgtEl>
                                          <p:spTgt spid="14"/>
                                        </p:tgtEl>
                                      </p:cBhvr>
                                    </p:animEffect>
                                  </p:childTnLst>
                                </p:cTn>
                              </p:par>
                              <p:par>
                                <p:cTn id="38" presetID="6" presetClass="entr" presetSubtype="16" fill="hold" grpId="0" nodeType="with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circle(in)">
                                      <p:cBhvr>
                                        <p:cTn id="40" dur="3000"/>
                                        <p:tgtEl>
                                          <p:spTgt spid="15"/>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16"/>
                                        </p:tgtEl>
                                        <p:attrNameLst>
                                          <p:attrName>style.visibility</p:attrName>
                                        </p:attrNameLst>
                                      </p:cBhvr>
                                      <p:to>
                                        <p:strVal val="visible"/>
                                      </p:to>
                                    </p:set>
                                    <p:animEffect transition="in" filter="circle(in)">
                                      <p:cBhvr>
                                        <p:cTn id="43" dur="3000"/>
                                        <p:tgtEl>
                                          <p:spTgt spid="16"/>
                                        </p:tgtEl>
                                      </p:cBhvr>
                                    </p:animEffect>
                                  </p:childTnLst>
                                </p:cTn>
                              </p:par>
                              <p:par>
                                <p:cTn id="44" presetID="6" presetClass="entr" presetSubtype="16" fill="hold" grpId="0" nodeType="withEffect">
                                  <p:stCondLst>
                                    <p:cond delay="0"/>
                                  </p:stCondLst>
                                  <p:childTnLst>
                                    <p:set>
                                      <p:cBhvr>
                                        <p:cTn id="45" dur="1" fill="hold">
                                          <p:stCondLst>
                                            <p:cond delay="0"/>
                                          </p:stCondLst>
                                        </p:cTn>
                                        <p:tgtEl>
                                          <p:spTgt spid="17"/>
                                        </p:tgtEl>
                                        <p:attrNameLst>
                                          <p:attrName>style.visibility</p:attrName>
                                        </p:attrNameLst>
                                      </p:cBhvr>
                                      <p:to>
                                        <p:strVal val="visible"/>
                                      </p:to>
                                    </p:set>
                                    <p:animEffect transition="in" filter="circle(in)">
                                      <p:cBhvr>
                                        <p:cTn id="46" dur="3000"/>
                                        <p:tgtEl>
                                          <p:spTgt spid="17"/>
                                        </p:tgtEl>
                                      </p:cBhvr>
                                    </p:animEffect>
                                  </p:childTnLst>
                                </p:cTn>
                              </p:par>
                              <p:par>
                                <p:cTn id="47" presetID="6" presetClass="entr" presetSubtype="16" fill="hold" grpId="0" nodeType="with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circle(in)">
                                      <p:cBhvr>
                                        <p:cTn id="49" dur="3000"/>
                                        <p:tgtEl>
                                          <p:spTgt spid="18"/>
                                        </p:tgtEl>
                                      </p:cBhvr>
                                    </p:animEffect>
                                  </p:childTnLst>
                                </p:cTn>
                              </p:par>
                              <p:par>
                                <p:cTn id="50" presetID="6" presetClass="entr" presetSubtype="16" fill="hold" grpId="0" nodeType="with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circle(in)">
                                      <p:cBhvr>
                                        <p:cTn id="52" dur="3000"/>
                                        <p:tgtEl>
                                          <p:spTgt spid="19"/>
                                        </p:tgtEl>
                                      </p:cBhvr>
                                    </p:animEffect>
                                  </p:childTnLst>
                                </p:cTn>
                              </p:par>
                              <p:par>
                                <p:cTn id="53" presetID="6" presetClass="entr" presetSubtype="16" fill="hold" grpId="0" nodeType="withEffect">
                                  <p:stCondLst>
                                    <p:cond delay="0"/>
                                  </p:stCondLst>
                                  <p:childTnLst>
                                    <p:set>
                                      <p:cBhvr>
                                        <p:cTn id="54" dur="1" fill="hold">
                                          <p:stCondLst>
                                            <p:cond delay="0"/>
                                          </p:stCondLst>
                                        </p:cTn>
                                        <p:tgtEl>
                                          <p:spTgt spid="20"/>
                                        </p:tgtEl>
                                        <p:attrNameLst>
                                          <p:attrName>style.visibility</p:attrName>
                                        </p:attrNameLst>
                                      </p:cBhvr>
                                      <p:to>
                                        <p:strVal val="visible"/>
                                      </p:to>
                                    </p:set>
                                    <p:animEffect transition="in" filter="circle(in)">
                                      <p:cBhvr>
                                        <p:cTn id="55" dur="3000"/>
                                        <p:tgtEl>
                                          <p:spTgt spid="20"/>
                                        </p:tgtEl>
                                      </p:cBhvr>
                                    </p:animEffect>
                                  </p:childTnLst>
                                </p:cTn>
                              </p:par>
                              <p:par>
                                <p:cTn id="56" presetID="6" presetClass="entr" presetSubtype="16" fill="hold" grpId="0" nodeType="withEffect">
                                  <p:stCondLst>
                                    <p:cond delay="0"/>
                                  </p:stCondLst>
                                  <p:childTnLst>
                                    <p:set>
                                      <p:cBhvr>
                                        <p:cTn id="57" dur="1" fill="hold">
                                          <p:stCondLst>
                                            <p:cond delay="0"/>
                                          </p:stCondLst>
                                        </p:cTn>
                                        <p:tgtEl>
                                          <p:spTgt spid="21"/>
                                        </p:tgtEl>
                                        <p:attrNameLst>
                                          <p:attrName>style.visibility</p:attrName>
                                        </p:attrNameLst>
                                      </p:cBhvr>
                                      <p:to>
                                        <p:strVal val="visible"/>
                                      </p:to>
                                    </p:set>
                                    <p:animEffect transition="in" filter="circle(in)">
                                      <p:cBhvr>
                                        <p:cTn id="58" dur="3000"/>
                                        <p:tgtEl>
                                          <p:spTgt spid="21"/>
                                        </p:tgtEl>
                                      </p:cBhvr>
                                    </p:animEffect>
                                  </p:childTnLst>
                                </p:cTn>
                              </p:par>
                              <p:par>
                                <p:cTn id="59" presetID="6" presetClass="entr" presetSubtype="16" fill="hold" grpId="0" nodeType="withEffect">
                                  <p:stCondLst>
                                    <p:cond delay="0"/>
                                  </p:stCondLst>
                                  <p:childTnLst>
                                    <p:set>
                                      <p:cBhvr>
                                        <p:cTn id="60" dur="1" fill="hold">
                                          <p:stCondLst>
                                            <p:cond delay="0"/>
                                          </p:stCondLst>
                                        </p:cTn>
                                        <p:tgtEl>
                                          <p:spTgt spid="22"/>
                                        </p:tgtEl>
                                        <p:attrNameLst>
                                          <p:attrName>style.visibility</p:attrName>
                                        </p:attrNameLst>
                                      </p:cBhvr>
                                      <p:to>
                                        <p:strVal val="visible"/>
                                      </p:to>
                                    </p:set>
                                    <p:animEffect transition="in" filter="circle(in)">
                                      <p:cBhvr>
                                        <p:cTn id="61" dur="3000"/>
                                        <p:tgtEl>
                                          <p:spTgt spid="22"/>
                                        </p:tgtEl>
                                      </p:cBhvr>
                                    </p:animEffect>
                                  </p:childTnLst>
                                </p:cTn>
                              </p:par>
                              <p:par>
                                <p:cTn id="62" presetID="6" presetClass="entr" presetSubtype="16" fill="hold" grpId="0" nodeType="withEffect">
                                  <p:stCondLst>
                                    <p:cond delay="0"/>
                                  </p:stCondLst>
                                  <p:childTnLst>
                                    <p:set>
                                      <p:cBhvr>
                                        <p:cTn id="63" dur="1" fill="hold">
                                          <p:stCondLst>
                                            <p:cond delay="0"/>
                                          </p:stCondLst>
                                        </p:cTn>
                                        <p:tgtEl>
                                          <p:spTgt spid="23"/>
                                        </p:tgtEl>
                                        <p:attrNameLst>
                                          <p:attrName>style.visibility</p:attrName>
                                        </p:attrNameLst>
                                      </p:cBhvr>
                                      <p:to>
                                        <p:strVal val="visible"/>
                                      </p:to>
                                    </p:set>
                                    <p:animEffect transition="in" filter="circle(in)">
                                      <p:cBhvr>
                                        <p:cTn id="64" dur="3000"/>
                                        <p:tgtEl>
                                          <p:spTgt spid="23"/>
                                        </p:tgtEl>
                                      </p:cBhvr>
                                    </p:animEffect>
                                  </p:childTnLst>
                                </p:cTn>
                              </p:par>
                              <p:par>
                                <p:cTn id="65" presetID="6" presetClass="entr" presetSubtype="16" fill="hold" grpId="0" nodeType="withEffect">
                                  <p:stCondLst>
                                    <p:cond delay="0"/>
                                  </p:stCondLst>
                                  <p:childTnLst>
                                    <p:set>
                                      <p:cBhvr>
                                        <p:cTn id="66" dur="1" fill="hold">
                                          <p:stCondLst>
                                            <p:cond delay="0"/>
                                          </p:stCondLst>
                                        </p:cTn>
                                        <p:tgtEl>
                                          <p:spTgt spid="24"/>
                                        </p:tgtEl>
                                        <p:attrNameLst>
                                          <p:attrName>style.visibility</p:attrName>
                                        </p:attrNameLst>
                                      </p:cBhvr>
                                      <p:to>
                                        <p:strVal val="visible"/>
                                      </p:to>
                                    </p:set>
                                    <p:animEffect transition="in" filter="circle(in)">
                                      <p:cBhvr>
                                        <p:cTn id="67" dur="3000"/>
                                        <p:tgtEl>
                                          <p:spTgt spid="24"/>
                                        </p:tgtEl>
                                      </p:cBhvr>
                                    </p:animEffect>
                                  </p:childTnLst>
                                </p:cTn>
                              </p:par>
                              <p:par>
                                <p:cTn id="68" presetID="6" presetClass="entr" presetSubtype="16" fill="hold" grpId="0" nodeType="withEffect">
                                  <p:stCondLst>
                                    <p:cond delay="0"/>
                                  </p:stCondLst>
                                  <p:childTnLst>
                                    <p:set>
                                      <p:cBhvr>
                                        <p:cTn id="69" dur="1" fill="hold">
                                          <p:stCondLst>
                                            <p:cond delay="0"/>
                                          </p:stCondLst>
                                        </p:cTn>
                                        <p:tgtEl>
                                          <p:spTgt spid="25"/>
                                        </p:tgtEl>
                                        <p:attrNameLst>
                                          <p:attrName>style.visibility</p:attrName>
                                        </p:attrNameLst>
                                      </p:cBhvr>
                                      <p:to>
                                        <p:strVal val="visible"/>
                                      </p:to>
                                    </p:set>
                                    <p:animEffect transition="in" filter="circle(in)">
                                      <p:cBhvr>
                                        <p:cTn id="70" dur="3000"/>
                                        <p:tgtEl>
                                          <p:spTgt spid="25"/>
                                        </p:tgtEl>
                                      </p:cBhvr>
                                    </p:animEffect>
                                  </p:childTnLst>
                                </p:cTn>
                              </p:par>
                              <p:par>
                                <p:cTn id="71" presetID="6" presetClass="entr" presetSubtype="16" fill="hold" grpId="0" nodeType="withEffect">
                                  <p:stCondLst>
                                    <p:cond delay="0"/>
                                  </p:stCondLst>
                                  <p:childTnLst>
                                    <p:set>
                                      <p:cBhvr>
                                        <p:cTn id="72" dur="1" fill="hold">
                                          <p:stCondLst>
                                            <p:cond delay="0"/>
                                          </p:stCondLst>
                                        </p:cTn>
                                        <p:tgtEl>
                                          <p:spTgt spid="26"/>
                                        </p:tgtEl>
                                        <p:attrNameLst>
                                          <p:attrName>style.visibility</p:attrName>
                                        </p:attrNameLst>
                                      </p:cBhvr>
                                      <p:to>
                                        <p:strVal val="visible"/>
                                      </p:to>
                                    </p:set>
                                    <p:animEffect transition="in" filter="circle(in)">
                                      <p:cBhvr>
                                        <p:cTn id="73" dur="3000"/>
                                        <p:tgtEl>
                                          <p:spTgt spid="26"/>
                                        </p:tgtEl>
                                      </p:cBhvr>
                                    </p:animEffect>
                                  </p:childTnLst>
                                </p:cTn>
                              </p:par>
                              <p:par>
                                <p:cTn id="74" presetID="6" presetClass="entr" presetSubtype="16" fill="hold" grpId="0" nodeType="withEffect">
                                  <p:stCondLst>
                                    <p:cond delay="0"/>
                                  </p:stCondLst>
                                  <p:childTnLst>
                                    <p:set>
                                      <p:cBhvr>
                                        <p:cTn id="75" dur="1" fill="hold">
                                          <p:stCondLst>
                                            <p:cond delay="0"/>
                                          </p:stCondLst>
                                        </p:cTn>
                                        <p:tgtEl>
                                          <p:spTgt spid="27"/>
                                        </p:tgtEl>
                                        <p:attrNameLst>
                                          <p:attrName>style.visibility</p:attrName>
                                        </p:attrNameLst>
                                      </p:cBhvr>
                                      <p:to>
                                        <p:strVal val="visible"/>
                                      </p:to>
                                    </p:set>
                                    <p:animEffect transition="in" filter="circle(in)">
                                      <p:cBhvr>
                                        <p:cTn id="76" dur="3000"/>
                                        <p:tgtEl>
                                          <p:spTgt spid="27"/>
                                        </p:tgtEl>
                                      </p:cBhvr>
                                    </p:animEffect>
                                  </p:childTnLst>
                                </p:cTn>
                              </p:par>
                              <p:par>
                                <p:cTn id="77" presetID="6" presetClass="entr" presetSubtype="16" fill="hold" grpId="0" nodeType="withEffect">
                                  <p:stCondLst>
                                    <p:cond delay="0"/>
                                  </p:stCondLst>
                                  <p:childTnLst>
                                    <p:set>
                                      <p:cBhvr>
                                        <p:cTn id="78" dur="1" fill="hold">
                                          <p:stCondLst>
                                            <p:cond delay="0"/>
                                          </p:stCondLst>
                                        </p:cTn>
                                        <p:tgtEl>
                                          <p:spTgt spid="28"/>
                                        </p:tgtEl>
                                        <p:attrNameLst>
                                          <p:attrName>style.visibility</p:attrName>
                                        </p:attrNameLst>
                                      </p:cBhvr>
                                      <p:to>
                                        <p:strVal val="visible"/>
                                      </p:to>
                                    </p:set>
                                    <p:animEffect transition="in" filter="circle(in)">
                                      <p:cBhvr>
                                        <p:cTn id="79" dur="3000"/>
                                        <p:tgtEl>
                                          <p:spTgt spid="28"/>
                                        </p:tgtEl>
                                      </p:cBhvr>
                                    </p:animEffect>
                                  </p:childTnLst>
                                </p:cTn>
                              </p:par>
                              <p:par>
                                <p:cTn id="80" presetID="6" presetClass="entr" presetSubtype="16" fill="hold" grpId="0" nodeType="withEffect">
                                  <p:stCondLst>
                                    <p:cond delay="0"/>
                                  </p:stCondLst>
                                  <p:childTnLst>
                                    <p:set>
                                      <p:cBhvr>
                                        <p:cTn id="81" dur="1" fill="hold">
                                          <p:stCondLst>
                                            <p:cond delay="0"/>
                                          </p:stCondLst>
                                        </p:cTn>
                                        <p:tgtEl>
                                          <p:spTgt spid="29"/>
                                        </p:tgtEl>
                                        <p:attrNameLst>
                                          <p:attrName>style.visibility</p:attrName>
                                        </p:attrNameLst>
                                      </p:cBhvr>
                                      <p:to>
                                        <p:strVal val="visible"/>
                                      </p:to>
                                    </p:set>
                                    <p:animEffect transition="in" filter="circle(in)">
                                      <p:cBhvr>
                                        <p:cTn id="82" dur="3000"/>
                                        <p:tgtEl>
                                          <p:spTgt spid="29"/>
                                        </p:tgtEl>
                                      </p:cBhvr>
                                    </p:animEffect>
                                  </p:childTnLst>
                                </p:cTn>
                              </p:par>
                              <p:par>
                                <p:cTn id="83" presetID="6" presetClass="entr" presetSubtype="16" fill="hold" grpId="0" nodeType="withEffect">
                                  <p:stCondLst>
                                    <p:cond delay="0"/>
                                  </p:stCondLst>
                                  <p:childTnLst>
                                    <p:set>
                                      <p:cBhvr>
                                        <p:cTn id="84" dur="1" fill="hold">
                                          <p:stCondLst>
                                            <p:cond delay="0"/>
                                          </p:stCondLst>
                                        </p:cTn>
                                        <p:tgtEl>
                                          <p:spTgt spid="30"/>
                                        </p:tgtEl>
                                        <p:attrNameLst>
                                          <p:attrName>style.visibility</p:attrName>
                                        </p:attrNameLst>
                                      </p:cBhvr>
                                      <p:to>
                                        <p:strVal val="visible"/>
                                      </p:to>
                                    </p:set>
                                    <p:animEffect transition="in" filter="circle(in)">
                                      <p:cBhvr>
                                        <p:cTn id="85" dur="3000"/>
                                        <p:tgtEl>
                                          <p:spTgt spid="30"/>
                                        </p:tgtEl>
                                      </p:cBhvr>
                                    </p:animEffect>
                                  </p:childTnLst>
                                </p:cTn>
                              </p:par>
                              <p:par>
                                <p:cTn id="86" presetID="6" presetClass="entr" presetSubtype="16" fill="hold" grpId="0" nodeType="withEffect">
                                  <p:stCondLst>
                                    <p:cond delay="0"/>
                                  </p:stCondLst>
                                  <p:childTnLst>
                                    <p:set>
                                      <p:cBhvr>
                                        <p:cTn id="87" dur="1" fill="hold">
                                          <p:stCondLst>
                                            <p:cond delay="0"/>
                                          </p:stCondLst>
                                        </p:cTn>
                                        <p:tgtEl>
                                          <p:spTgt spid="31"/>
                                        </p:tgtEl>
                                        <p:attrNameLst>
                                          <p:attrName>style.visibility</p:attrName>
                                        </p:attrNameLst>
                                      </p:cBhvr>
                                      <p:to>
                                        <p:strVal val="visible"/>
                                      </p:to>
                                    </p:set>
                                    <p:animEffect transition="in" filter="circle(in)">
                                      <p:cBhvr>
                                        <p:cTn id="88" dur="3000"/>
                                        <p:tgtEl>
                                          <p:spTgt spid="31"/>
                                        </p:tgtEl>
                                      </p:cBhvr>
                                    </p:animEffect>
                                  </p:childTnLst>
                                </p:cTn>
                              </p:par>
                              <p:par>
                                <p:cTn id="89" presetID="6" presetClass="entr" presetSubtype="16" fill="hold" grpId="0" nodeType="withEffect">
                                  <p:stCondLst>
                                    <p:cond delay="0"/>
                                  </p:stCondLst>
                                  <p:childTnLst>
                                    <p:set>
                                      <p:cBhvr>
                                        <p:cTn id="90" dur="1" fill="hold">
                                          <p:stCondLst>
                                            <p:cond delay="0"/>
                                          </p:stCondLst>
                                        </p:cTn>
                                        <p:tgtEl>
                                          <p:spTgt spid="32"/>
                                        </p:tgtEl>
                                        <p:attrNameLst>
                                          <p:attrName>style.visibility</p:attrName>
                                        </p:attrNameLst>
                                      </p:cBhvr>
                                      <p:to>
                                        <p:strVal val="visible"/>
                                      </p:to>
                                    </p:set>
                                    <p:animEffect transition="in" filter="circle(in)">
                                      <p:cBhvr>
                                        <p:cTn id="91" dur="3000"/>
                                        <p:tgtEl>
                                          <p:spTgt spid="32"/>
                                        </p:tgtEl>
                                      </p:cBhvr>
                                    </p:animEffect>
                                  </p:childTnLst>
                                </p:cTn>
                              </p:par>
                              <p:par>
                                <p:cTn id="92" presetID="6" presetClass="entr" presetSubtype="16" fill="hold" grpId="0" nodeType="withEffect">
                                  <p:stCondLst>
                                    <p:cond delay="0"/>
                                  </p:stCondLst>
                                  <p:childTnLst>
                                    <p:set>
                                      <p:cBhvr>
                                        <p:cTn id="93" dur="1" fill="hold">
                                          <p:stCondLst>
                                            <p:cond delay="0"/>
                                          </p:stCondLst>
                                        </p:cTn>
                                        <p:tgtEl>
                                          <p:spTgt spid="33"/>
                                        </p:tgtEl>
                                        <p:attrNameLst>
                                          <p:attrName>style.visibility</p:attrName>
                                        </p:attrNameLst>
                                      </p:cBhvr>
                                      <p:to>
                                        <p:strVal val="visible"/>
                                      </p:to>
                                    </p:set>
                                    <p:animEffect transition="in" filter="circle(in)">
                                      <p:cBhvr>
                                        <p:cTn id="94" dur="3000"/>
                                        <p:tgtEl>
                                          <p:spTgt spid="33"/>
                                        </p:tgtEl>
                                      </p:cBhvr>
                                    </p:animEffect>
                                  </p:childTnLst>
                                </p:cTn>
                              </p:par>
                              <p:par>
                                <p:cTn id="95" presetID="6" presetClass="entr" presetSubtype="16" fill="hold" grpId="0" nodeType="withEffect">
                                  <p:stCondLst>
                                    <p:cond delay="0"/>
                                  </p:stCondLst>
                                  <p:childTnLst>
                                    <p:set>
                                      <p:cBhvr>
                                        <p:cTn id="96" dur="1" fill="hold">
                                          <p:stCondLst>
                                            <p:cond delay="0"/>
                                          </p:stCondLst>
                                        </p:cTn>
                                        <p:tgtEl>
                                          <p:spTgt spid="34"/>
                                        </p:tgtEl>
                                        <p:attrNameLst>
                                          <p:attrName>style.visibility</p:attrName>
                                        </p:attrNameLst>
                                      </p:cBhvr>
                                      <p:to>
                                        <p:strVal val="visible"/>
                                      </p:to>
                                    </p:set>
                                    <p:animEffect transition="in" filter="circle(in)">
                                      <p:cBhvr>
                                        <p:cTn id="97" dur="3000"/>
                                        <p:tgtEl>
                                          <p:spTgt spid="34"/>
                                        </p:tgtEl>
                                      </p:cBhvr>
                                    </p:animEffect>
                                  </p:childTnLst>
                                </p:cTn>
                              </p:par>
                              <p:par>
                                <p:cTn id="98" presetID="6" presetClass="entr" presetSubtype="16" fill="hold" grpId="0" nodeType="withEffect">
                                  <p:stCondLst>
                                    <p:cond delay="0"/>
                                  </p:stCondLst>
                                  <p:childTnLst>
                                    <p:set>
                                      <p:cBhvr>
                                        <p:cTn id="99" dur="1" fill="hold">
                                          <p:stCondLst>
                                            <p:cond delay="0"/>
                                          </p:stCondLst>
                                        </p:cTn>
                                        <p:tgtEl>
                                          <p:spTgt spid="35"/>
                                        </p:tgtEl>
                                        <p:attrNameLst>
                                          <p:attrName>style.visibility</p:attrName>
                                        </p:attrNameLst>
                                      </p:cBhvr>
                                      <p:to>
                                        <p:strVal val="visible"/>
                                      </p:to>
                                    </p:set>
                                    <p:animEffect transition="in" filter="circle(in)">
                                      <p:cBhvr>
                                        <p:cTn id="100" dur="3000"/>
                                        <p:tgtEl>
                                          <p:spTgt spid="35"/>
                                        </p:tgtEl>
                                      </p:cBhvr>
                                    </p:animEffect>
                                  </p:childTnLst>
                                </p:cTn>
                              </p:par>
                              <p:par>
                                <p:cTn id="101" presetID="6" presetClass="entr" presetSubtype="16" fill="hold" grpId="0" nodeType="withEffect">
                                  <p:stCondLst>
                                    <p:cond delay="0"/>
                                  </p:stCondLst>
                                  <p:childTnLst>
                                    <p:set>
                                      <p:cBhvr>
                                        <p:cTn id="102" dur="1" fill="hold">
                                          <p:stCondLst>
                                            <p:cond delay="0"/>
                                          </p:stCondLst>
                                        </p:cTn>
                                        <p:tgtEl>
                                          <p:spTgt spid="36"/>
                                        </p:tgtEl>
                                        <p:attrNameLst>
                                          <p:attrName>style.visibility</p:attrName>
                                        </p:attrNameLst>
                                      </p:cBhvr>
                                      <p:to>
                                        <p:strVal val="visible"/>
                                      </p:to>
                                    </p:set>
                                    <p:animEffect transition="in" filter="circle(in)">
                                      <p:cBhvr>
                                        <p:cTn id="103" dur="3000"/>
                                        <p:tgtEl>
                                          <p:spTgt spid="36"/>
                                        </p:tgtEl>
                                      </p:cBhvr>
                                    </p:animEffect>
                                  </p:childTnLst>
                                </p:cTn>
                              </p:par>
                              <p:par>
                                <p:cTn id="104" presetID="2" presetClass="entr" presetSubtype="4" fill="hold" grpId="1" nodeType="withEffect">
                                  <p:stCondLst>
                                    <p:cond delay="0"/>
                                  </p:stCondLst>
                                  <p:childTnLst>
                                    <p:set>
                                      <p:cBhvr>
                                        <p:cTn id="105" dur="1" fill="hold">
                                          <p:stCondLst>
                                            <p:cond delay="0"/>
                                          </p:stCondLst>
                                        </p:cTn>
                                        <p:tgtEl>
                                          <p:spTgt spid="6"/>
                                        </p:tgtEl>
                                        <p:attrNameLst>
                                          <p:attrName>style.visibility</p:attrName>
                                        </p:attrNameLst>
                                      </p:cBhvr>
                                      <p:to>
                                        <p:strVal val="visible"/>
                                      </p:to>
                                    </p:set>
                                    <p:anim calcmode="lin" valueType="num">
                                      <p:cBhvr additive="base">
                                        <p:cTn id="106" dur="3000" fill="hold"/>
                                        <p:tgtEl>
                                          <p:spTgt spid="6"/>
                                        </p:tgtEl>
                                        <p:attrNameLst>
                                          <p:attrName>ppt_x</p:attrName>
                                        </p:attrNameLst>
                                      </p:cBhvr>
                                      <p:tavLst>
                                        <p:tav tm="0">
                                          <p:val>
                                            <p:strVal val="#ppt_x"/>
                                          </p:val>
                                        </p:tav>
                                        <p:tav tm="100000">
                                          <p:val>
                                            <p:strVal val="#ppt_x"/>
                                          </p:val>
                                        </p:tav>
                                      </p:tavLst>
                                    </p:anim>
                                    <p:anim calcmode="lin" valueType="num">
                                      <p:cBhvr additive="base">
                                        <p:cTn id="107" dur="3000" fill="hold"/>
                                        <p:tgtEl>
                                          <p:spTgt spid="6"/>
                                        </p:tgtEl>
                                        <p:attrNameLst>
                                          <p:attrName>ppt_y</p:attrName>
                                        </p:attrNameLst>
                                      </p:cBhvr>
                                      <p:tavLst>
                                        <p:tav tm="0">
                                          <p:val>
                                            <p:strVal val="1+#ppt_h/2"/>
                                          </p:val>
                                        </p:tav>
                                        <p:tav tm="100000">
                                          <p:val>
                                            <p:strVal val="#ppt_y"/>
                                          </p:val>
                                        </p:tav>
                                      </p:tavLst>
                                    </p:anim>
                                  </p:childTnLst>
                                </p:cTn>
                              </p:par>
                              <p:par>
                                <p:cTn id="108" presetID="2" presetClass="entr" presetSubtype="4" fill="hold" grpId="1" nodeType="withEffect">
                                  <p:stCondLst>
                                    <p:cond delay="0"/>
                                  </p:stCondLst>
                                  <p:childTnLst>
                                    <p:set>
                                      <p:cBhvr>
                                        <p:cTn id="109" dur="1" fill="hold">
                                          <p:stCondLst>
                                            <p:cond delay="0"/>
                                          </p:stCondLst>
                                        </p:cTn>
                                        <p:tgtEl>
                                          <p:spTgt spid="8"/>
                                        </p:tgtEl>
                                        <p:attrNameLst>
                                          <p:attrName>style.visibility</p:attrName>
                                        </p:attrNameLst>
                                      </p:cBhvr>
                                      <p:to>
                                        <p:strVal val="visible"/>
                                      </p:to>
                                    </p:set>
                                    <p:anim calcmode="lin" valueType="num">
                                      <p:cBhvr additive="base">
                                        <p:cTn id="110" dur="3000" fill="hold"/>
                                        <p:tgtEl>
                                          <p:spTgt spid="8"/>
                                        </p:tgtEl>
                                        <p:attrNameLst>
                                          <p:attrName>ppt_x</p:attrName>
                                        </p:attrNameLst>
                                      </p:cBhvr>
                                      <p:tavLst>
                                        <p:tav tm="0">
                                          <p:val>
                                            <p:strVal val="#ppt_x"/>
                                          </p:val>
                                        </p:tav>
                                        <p:tav tm="100000">
                                          <p:val>
                                            <p:strVal val="#ppt_x"/>
                                          </p:val>
                                        </p:tav>
                                      </p:tavLst>
                                    </p:anim>
                                    <p:anim calcmode="lin" valueType="num">
                                      <p:cBhvr additive="base">
                                        <p:cTn id="111" dur="3000" fill="hold"/>
                                        <p:tgtEl>
                                          <p:spTgt spid="8"/>
                                        </p:tgtEl>
                                        <p:attrNameLst>
                                          <p:attrName>ppt_y</p:attrName>
                                        </p:attrNameLst>
                                      </p:cBhvr>
                                      <p:tavLst>
                                        <p:tav tm="0">
                                          <p:val>
                                            <p:strVal val="1+#ppt_h/2"/>
                                          </p:val>
                                        </p:tav>
                                        <p:tav tm="100000">
                                          <p:val>
                                            <p:strVal val="#ppt_y"/>
                                          </p:val>
                                        </p:tav>
                                      </p:tavLst>
                                    </p:anim>
                                  </p:childTnLst>
                                </p:cTn>
                              </p:par>
                              <p:par>
                                <p:cTn id="112" presetID="2" presetClass="entr" presetSubtype="4" fill="hold" grpId="1" nodeType="withEffect">
                                  <p:stCondLst>
                                    <p:cond delay="0"/>
                                  </p:stCondLst>
                                  <p:childTnLst>
                                    <p:set>
                                      <p:cBhvr>
                                        <p:cTn id="113" dur="1" fill="hold">
                                          <p:stCondLst>
                                            <p:cond delay="0"/>
                                          </p:stCondLst>
                                        </p:cTn>
                                        <p:tgtEl>
                                          <p:spTgt spid="10"/>
                                        </p:tgtEl>
                                        <p:attrNameLst>
                                          <p:attrName>style.visibility</p:attrName>
                                        </p:attrNameLst>
                                      </p:cBhvr>
                                      <p:to>
                                        <p:strVal val="visible"/>
                                      </p:to>
                                    </p:set>
                                    <p:anim calcmode="lin" valueType="num">
                                      <p:cBhvr additive="base">
                                        <p:cTn id="114" dur="3000" fill="hold"/>
                                        <p:tgtEl>
                                          <p:spTgt spid="10"/>
                                        </p:tgtEl>
                                        <p:attrNameLst>
                                          <p:attrName>ppt_x</p:attrName>
                                        </p:attrNameLst>
                                      </p:cBhvr>
                                      <p:tavLst>
                                        <p:tav tm="0">
                                          <p:val>
                                            <p:strVal val="#ppt_x"/>
                                          </p:val>
                                        </p:tav>
                                        <p:tav tm="100000">
                                          <p:val>
                                            <p:strVal val="#ppt_x"/>
                                          </p:val>
                                        </p:tav>
                                      </p:tavLst>
                                    </p:anim>
                                    <p:anim calcmode="lin" valueType="num">
                                      <p:cBhvr additive="base">
                                        <p:cTn id="115" dur="3000" fill="hold"/>
                                        <p:tgtEl>
                                          <p:spTgt spid="10"/>
                                        </p:tgtEl>
                                        <p:attrNameLst>
                                          <p:attrName>ppt_y</p:attrName>
                                        </p:attrNameLst>
                                      </p:cBhvr>
                                      <p:tavLst>
                                        <p:tav tm="0">
                                          <p:val>
                                            <p:strVal val="1+#ppt_h/2"/>
                                          </p:val>
                                        </p:tav>
                                        <p:tav tm="100000">
                                          <p:val>
                                            <p:strVal val="#ppt_y"/>
                                          </p:val>
                                        </p:tav>
                                      </p:tavLst>
                                    </p:anim>
                                  </p:childTnLst>
                                </p:cTn>
                              </p:par>
                              <p:par>
                                <p:cTn id="116" presetID="2" presetClass="entr" presetSubtype="4" fill="hold" grpId="1" nodeType="withEffect">
                                  <p:stCondLst>
                                    <p:cond delay="0"/>
                                  </p:stCondLst>
                                  <p:childTnLst>
                                    <p:set>
                                      <p:cBhvr>
                                        <p:cTn id="117" dur="1" fill="hold">
                                          <p:stCondLst>
                                            <p:cond delay="0"/>
                                          </p:stCondLst>
                                        </p:cTn>
                                        <p:tgtEl>
                                          <p:spTgt spid="12"/>
                                        </p:tgtEl>
                                        <p:attrNameLst>
                                          <p:attrName>style.visibility</p:attrName>
                                        </p:attrNameLst>
                                      </p:cBhvr>
                                      <p:to>
                                        <p:strVal val="visible"/>
                                      </p:to>
                                    </p:set>
                                    <p:anim calcmode="lin" valueType="num">
                                      <p:cBhvr additive="base">
                                        <p:cTn id="118" dur="3000" fill="hold"/>
                                        <p:tgtEl>
                                          <p:spTgt spid="12"/>
                                        </p:tgtEl>
                                        <p:attrNameLst>
                                          <p:attrName>ppt_x</p:attrName>
                                        </p:attrNameLst>
                                      </p:cBhvr>
                                      <p:tavLst>
                                        <p:tav tm="0">
                                          <p:val>
                                            <p:strVal val="#ppt_x"/>
                                          </p:val>
                                        </p:tav>
                                        <p:tav tm="100000">
                                          <p:val>
                                            <p:strVal val="#ppt_x"/>
                                          </p:val>
                                        </p:tav>
                                      </p:tavLst>
                                    </p:anim>
                                    <p:anim calcmode="lin" valueType="num">
                                      <p:cBhvr additive="base">
                                        <p:cTn id="119" dur="3000" fill="hold"/>
                                        <p:tgtEl>
                                          <p:spTgt spid="12"/>
                                        </p:tgtEl>
                                        <p:attrNameLst>
                                          <p:attrName>ppt_y</p:attrName>
                                        </p:attrNameLst>
                                      </p:cBhvr>
                                      <p:tavLst>
                                        <p:tav tm="0">
                                          <p:val>
                                            <p:strVal val="1+#ppt_h/2"/>
                                          </p:val>
                                        </p:tav>
                                        <p:tav tm="100000">
                                          <p:val>
                                            <p:strVal val="#ppt_y"/>
                                          </p:val>
                                        </p:tav>
                                      </p:tavLst>
                                    </p:anim>
                                  </p:childTnLst>
                                </p:cTn>
                              </p:par>
                              <p:par>
                                <p:cTn id="120" presetID="2" presetClass="entr" presetSubtype="4" fill="hold" grpId="1" nodeType="withEffect">
                                  <p:stCondLst>
                                    <p:cond delay="0"/>
                                  </p:stCondLst>
                                  <p:childTnLst>
                                    <p:set>
                                      <p:cBhvr>
                                        <p:cTn id="121" dur="1" fill="hold">
                                          <p:stCondLst>
                                            <p:cond delay="0"/>
                                          </p:stCondLst>
                                        </p:cTn>
                                        <p:tgtEl>
                                          <p:spTgt spid="14"/>
                                        </p:tgtEl>
                                        <p:attrNameLst>
                                          <p:attrName>style.visibility</p:attrName>
                                        </p:attrNameLst>
                                      </p:cBhvr>
                                      <p:to>
                                        <p:strVal val="visible"/>
                                      </p:to>
                                    </p:set>
                                    <p:anim calcmode="lin" valueType="num">
                                      <p:cBhvr additive="base">
                                        <p:cTn id="122" dur="3000" fill="hold"/>
                                        <p:tgtEl>
                                          <p:spTgt spid="14"/>
                                        </p:tgtEl>
                                        <p:attrNameLst>
                                          <p:attrName>ppt_x</p:attrName>
                                        </p:attrNameLst>
                                      </p:cBhvr>
                                      <p:tavLst>
                                        <p:tav tm="0">
                                          <p:val>
                                            <p:strVal val="#ppt_x"/>
                                          </p:val>
                                        </p:tav>
                                        <p:tav tm="100000">
                                          <p:val>
                                            <p:strVal val="#ppt_x"/>
                                          </p:val>
                                        </p:tav>
                                      </p:tavLst>
                                    </p:anim>
                                    <p:anim calcmode="lin" valueType="num">
                                      <p:cBhvr additive="base">
                                        <p:cTn id="123" dur="3000" fill="hold"/>
                                        <p:tgtEl>
                                          <p:spTgt spid="14"/>
                                        </p:tgtEl>
                                        <p:attrNameLst>
                                          <p:attrName>ppt_y</p:attrName>
                                        </p:attrNameLst>
                                      </p:cBhvr>
                                      <p:tavLst>
                                        <p:tav tm="0">
                                          <p:val>
                                            <p:strVal val="1+#ppt_h/2"/>
                                          </p:val>
                                        </p:tav>
                                        <p:tav tm="100000">
                                          <p:val>
                                            <p:strVal val="#ppt_y"/>
                                          </p:val>
                                        </p:tav>
                                      </p:tavLst>
                                    </p:anim>
                                  </p:childTnLst>
                                </p:cTn>
                              </p:par>
                              <p:par>
                                <p:cTn id="124" presetID="2" presetClass="entr" presetSubtype="4" fill="hold" grpId="1" nodeType="withEffect">
                                  <p:stCondLst>
                                    <p:cond delay="0"/>
                                  </p:stCondLst>
                                  <p:childTnLst>
                                    <p:set>
                                      <p:cBhvr>
                                        <p:cTn id="125" dur="1" fill="hold">
                                          <p:stCondLst>
                                            <p:cond delay="0"/>
                                          </p:stCondLst>
                                        </p:cTn>
                                        <p:tgtEl>
                                          <p:spTgt spid="16"/>
                                        </p:tgtEl>
                                        <p:attrNameLst>
                                          <p:attrName>style.visibility</p:attrName>
                                        </p:attrNameLst>
                                      </p:cBhvr>
                                      <p:to>
                                        <p:strVal val="visible"/>
                                      </p:to>
                                    </p:set>
                                    <p:anim calcmode="lin" valueType="num">
                                      <p:cBhvr additive="base">
                                        <p:cTn id="126" dur="3000" fill="hold"/>
                                        <p:tgtEl>
                                          <p:spTgt spid="16"/>
                                        </p:tgtEl>
                                        <p:attrNameLst>
                                          <p:attrName>ppt_x</p:attrName>
                                        </p:attrNameLst>
                                      </p:cBhvr>
                                      <p:tavLst>
                                        <p:tav tm="0">
                                          <p:val>
                                            <p:strVal val="#ppt_x"/>
                                          </p:val>
                                        </p:tav>
                                        <p:tav tm="100000">
                                          <p:val>
                                            <p:strVal val="#ppt_x"/>
                                          </p:val>
                                        </p:tav>
                                      </p:tavLst>
                                    </p:anim>
                                    <p:anim calcmode="lin" valueType="num">
                                      <p:cBhvr additive="base">
                                        <p:cTn id="127" dur="3000" fill="hold"/>
                                        <p:tgtEl>
                                          <p:spTgt spid="16"/>
                                        </p:tgtEl>
                                        <p:attrNameLst>
                                          <p:attrName>ppt_y</p:attrName>
                                        </p:attrNameLst>
                                      </p:cBhvr>
                                      <p:tavLst>
                                        <p:tav tm="0">
                                          <p:val>
                                            <p:strVal val="1+#ppt_h/2"/>
                                          </p:val>
                                        </p:tav>
                                        <p:tav tm="100000">
                                          <p:val>
                                            <p:strVal val="#ppt_y"/>
                                          </p:val>
                                        </p:tav>
                                      </p:tavLst>
                                    </p:anim>
                                  </p:childTnLst>
                                </p:cTn>
                              </p:par>
                              <p:par>
                                <p:cTn id="128" presetID="2" presetClass="entr" presetSubtype="4" fill="hold" grpId="1" nodeType="withEffect">
                                  <p:stCondLst>
                                    <p:cond delay="0"/>
                                  </p:stCondLst>
                                  <p:childTnLst>
                                    <p:set>
                                      <p:cBhvr>
                                        <p:cTn id="129" dur="1" fill="hold">
                                          <p:stCondLst>
                                            <p:cond delay="0"/>
                                          </p:stCondLst>
                                        </p:cTn>
                                        <p:tgtEl>
                                          <p:spTgt spid="17"/>
                                        </p:tgtEl>
                                        <p:attrNameLst>
                                          <p:attrName>style.visibility</p:attrName>
                                        </p:attrNameLst>
                                      </p:cBhvr>
                                      <p:to>
                                        <p:strVal val="visible"/>
                                      </p:to>
                                    </p:set>
                                    <p:anim calcmode="lin" valueType="num">
                                      <p:cBhvr additive="base">
                                        <p:cTn id="130" dur="3000" fill="hold"/>
                                        <p:tgtEl>
                                          <p:spTgt spid="17"/>
                                        </p:tgtEl>
                                        <p:attrNameLst>
                                          <p:attrName>ppt_x</p:attrName>
                                        </p:attrNameLst>
                                      </p:cBhvr>
                                      <p:tavLst>
                                        <p:tav tm="0">
                                          <p:val>
                                            <p:strVal val="#ppt_x"/>
                                          </p:val>
                                        </p:tav>
                                        <p:tav tm="100000">
                                          <p:val>
                                            <p:strVal val="#ppt_x"/>
                                          </p:val>
                                        </p:tav>
                                      </p:tavLst>
                                    </p:anim>
                                    <p:anim calcmode="lin" valueType="num">
                                      <p:cBhvr additive="base">
                                        <p:cTn id="131" dur="3000" fill="hold"/>
                                        <p:tgtEl>
                                          <p:spTgt spid="17"/>
                                        </p:tgtEl>
                                        <p:attrNameLst>
                                          <p:attrName>ppt_y</p:attrName>
                                        </p:attrNameLst>
                                      </p:cBhvr>
                                      <p:tavLst>
                                        <p:tav tm="0">
                                          <p:val>
                                            <p:strVal val="1+#ppt_h/2"/>
                                          </p:val>
                                        </p:tav>
                                        <p:tav tm="100000">
                                          <p:val>
                                            <p:strVal val="#ppt_y"/>
                                          </p:val>
                                        </p:tav>
                                      </p:tavLst>
                                    </p:anim>
                                  </p:childTnLst>
                                </p:cTn>
                              </p:par>
                              <p:par>
                                <p:cTn id="132" presetID="2" presetClass="entr" presetSubtype="4" fill="hold" grpId="1" nodeType="withEffect">
                                  <p:stCondLst>
                                    <p:cond delay="0"/>
                                  </p:stCondLst>
                                  <p:childTnLst>
                                    <p:set>
                                      <p:cBhvr>
                                        <p:cTn id="133" dur="1" fill="hold">
                                          <p:stCondLst>
                                            <p:cond delay="0"/>
                                          </p:stCondLst>
                                        </p:cTn>
                                        <p:tgtEl>
                                          <p:spTgt spid="19"/>
                                        </p:tgtEl>
                                        <p:attrNameLst>
                                          <p:attrName>style.visibility</p:attrName>
                                        </p:attrNameLst>
                                      </p:cBhvr>
                                      <p:to>
                                        <p:strVal val="visible"/>
                                      </p:to>
                                    </p:set>
                                    <p:anim calcmode="lin" valueType="num">
                                      <p:cBhvr additive="base">
                                        <p:cTn id="134" dur="3000" fill="hold"/>
                                        <p:tgtEl>
                                          <p:spTgt spid="19"/>
                                        </p:tgtEl>
                                        <p:attrNameLst>
                                          <p:attrName>ppt_x</p:attrName>
                                        </p:attrNameLst>
                                      </p:cBhvr>
                                      <p:tavLst>
                                        <p:tav tm="0">
                                          <p:val>
                                            <p:strVal val="#ppt_x"/>
                                          </p:val>
                                        </p:tav>
                                        <p:tav tm="100000">
                                          <p:val>
                                            <p:strVal val="#ppt_x"/>
                                          </p:val>
                                        </p:tav>
                                      </p:tavLst>
                                    </p:anim>
                                    <p:anim calcmode="lin" valueType="num">
                                      <p:cBhvr additive="base">
                                        <p:cTn id="135" dur="3000" fill="hold"/>
                                        <p:tgtEl>
                                          <p:spTgt spid="19"/>
                                        </p:tgtEl>
                                        <p:attrNameLst>
                                          <p:attrName>ppt_y</p:attrName>
                                        </p:attrNameLst>
                                      </p:cBhvr>
                                      <p:tavLst>
                                        <p:tav tm="0">
                                          <p:val>
                                            <p:strVal val="1+#ppt_h/2"/>
                                          </p:val>
                                        </p:tav>
                                        <p:tav tm="100000">
                                          <p:val>
                                            <p:strVal val="#ppt_y"/>
                                          </p:val>
                                        </p:tav>
                                      </p:tavLst>
                                    </p:anim>
                                  </p:childTnLst>
                                </p:cTn>
                              </p:par>
                              <p:par>
                                <p:cTn id="136" presetID="2" presetClass="entr" presetSubtype="4" fill="hold" grpId="1" nodeType="withEffect">
                                  <p:stCondLst>
                                    <p:cond delay="0"/>
                                  </p:stCondLst>
                                  <p:childTnLst>
                                    <p:set>
                                      <p:cBhvr>
                                        <p:cTn id="137" dur="1" fill="hold">
                                          <p:stCondLst>
                                            <p:cond delay="0"/>
                                          </p:stCondLst>
                                        </p:cTn>
                                        <p:tgtEl>
                                          <p:spTgt spid="21"/>
                                        </p:tgtEl>
                                        <p:attrNameLst>
                                          <p:attrName>style.visibility</p:attrName>
                                        </p:attrNameLst>
                                      </p:cBhvr>
                                      <p:to>
                                        <p:strVal val="visible"/>
                                      </p:to>
                                    </p:set>
                                    <p:anim calcmode="lin" valueType="num">
                                      <p:cBhvr additive="base">
                                        <p:cTn id="138" dur="3000" fill="hold"/>
                                        <p:tgtEl>
                                          <p:spTgt spid="21"/>
                                        </p:tgtEl>
                                        <p:attrNameLst>
                                          <p:attrName>ppt_x</p:attrName>
                                        </p:attrNameLst>
                                      </p:cBhvr>
                                      <p:tavLst>
                                        <p:tav tm="0">
                                          <p:val>
                                            <p:strVal val="#ppt_x"/>
                                          </p:val>
                                        </p:tav>
                                        <p:tav tm="100000">
                                          <p:val>
                                            <p:strVal val="#ppt_x"/>
                                          </p:val>
                                        </p:tav>
                                      </p:tavLst>
                                    </p:anim>
                                    <p:anim calcmode="lin" valueType="num">
                                      <p:cBhvr additive="base">
                                        <p:cTn id="139" dur="3000" fill="hold"/>
                                        <p:tgtEl>
                                          <p:spTgt spid="21"/>
                                        </p:tgtEl>
                                        <p:attrNameLst>
                                          <p:attrName>ppt_y</p:attrName>
                                        </p:attrNameLst>
                                      </p:cBhvr>
                                      <p:tavLst>
                                        <p:tav tm="0">
                                          <p:val>
                                            <p:strVal val="1+#ppt_h/2"/>
                                          </p:val>
                                        </p:tav>
                                        <p:tav tm="100000">
                                          <p:val>
                                            <p:strVal val="#ppt_y"/>
                                          </p:val>
                                        </p:tav>
                                      </p:tavLst>
                                    </p:anim>
                                  </p:childTnLst>
                                </p:cTn>
                              </p:par>
                              <p:par>
                                <p:cTn id="140" presetID="2" presetClass="entr" presetSubtype="4" fill="hold" grpId="1" nodeType="withEffect">
                                  <p:stCondLst>
                                    <p:cond delay="0"/>
                                  </p:stCondLst>
                                  <p:childTnLst>
                                    <p:set>
                                      <p:cBhvr>
                                        <p:cTn id="141" dur="1" fill="hold">
                                          <p:stCondLst>
                                            <p:cond delay="0"/>
                                          </p:stCondLst>
                                        </p:cTn>
                                        <p:tgtEl>
                                          <p:spTgt spid="23"/>
                                        </p:tgtEl>
                                        <p:attrNameLst>
                                          <p:attrName>style.visibility</p:attrName>
                                        </p:attrNameLst>
                                      </p:cBhvr>
                                      <p:to>
                                        <p:strVal val="visible"/>
                                      </p:to>
                                    </p:set>
                                    <p:anim calcmode="lin" valueType="num">
                                      <p:cBhvr additive="base">
                                        <p:cTn id="142" dur="3000" fill="hold"/>
                                        <p:tgtEl>
                                          <p:spTgt spid="23"/>
                                        </p:tgtEl>
                                        <p:attrNameLst>
                                          <p:attrName>ppt_x</p:attrName>
                                        </p:attrNameLst>
                                      </p:cBhvr>
                                      <p:tavLst>
                                        <p:tav tm="0">
                                          <p:val>
                                            <p:strVal val="#ppt_x"/>
                                          </p:val>
                                        </p:tav>
                                        <p:tav tm="100000">
                                          <p:val>
                                            <p:strVal val="#ppt_x"/>
                                          </p:val>
                                        </p:tav>
                                      </p:tavLst>
                                    </p:anim>
                                    <p:anim calcmode="lin" valueType="num">
                                      <p:cBhvr additive="base">
                                        <p:cTn id="143" dur="3000" fill="hold"/>
                                        <p:tgtEl>
                                          <p:spTgt spid="23"/>
                                        </p:tgtEl>
                                        <p:attrNameLst>
                                          <p:attrName>ppt_y</p:attrName>
                                        </p:attrNameLst>
                                      </p:cBhvr>
                                      <p:tavLst>
                                        <p:tav tm="0">
                                          <p:val>
                                            <p:strVal val="1+#ppt_h/2"/>
                                          </p:val>
                                        </p:tav>
                                        <p:tav tm="100000">
                                          <p:val>
                                            <p:strVal val="#ppt_y"/>
                                          </p:val>
                                        </p:tav>
                                      </p:tavLst>
                                    </p:anim>
                                  </p:childTnLst>
                                </p:cTn>
                              </p:par>
                              <p:par>
                                <p:cTn id="144" presetID="2" presetClass="entr" presetSubtype="4" fill="hold" grpId="1" nodeType="withEffect">
                                  <p:stCondLst>
                                    <p:cond delay="0"/>
                                  </p:stCondLst>
                                  <p:childTnLst>
                                    <p:set>
                                      <p:cBhvr>
                                        <p:cTn id="145" dur="1" fill="hold">
                                          <p:stCondLst>
                                            <p:cond delay="0"/>
                                          </p:stCondLst>
                                        </p:cTn>
                                        <p:tgtEl>
                                          <p:spTgt spid="25"/>
                                        </p:tgtEl>
                                        <p:attrNameLst>
                                          <p:attrName>style.visibility</p:attrName>
                                        </p:attrNameLst>
                                      </p:cBhvr>
                                      <p:to>
                                        <p:strVal val="visible"/>
                                      </p:to>
                                    </p:set>
                                    <p:anim calcmode="lin" valueType="num">
                                      <p:cBhvr additive="base">
                                        <p:cTn id="146" dur="3000" fill="hold"/>
                                        <p:tgtEl>
                                          <p:spTgt spid="25"/>
                                        </p:tgtEl>
                                        <p:attrNameLst>
                                          <p:attrName>ppt_x</p:attrName>
                                        </p:attrNameLst>
                                      </p:cBhvr>
                                      <p:tavLst>
                                        <p:tav tm="0">
                                          <p:val>
                                            <p:strVal val="#ppt_x"/>
                                          </p:val>
                                        </p:tav>
                                        <p:tav tm="100000">
                                          <p:val>
                                            <p:strVal val="#ppt_x"/>
                                          </p:val>
                                        </p:tav>
                                      </p:tavLst>
                                    </p:anim>
                                    <p:anim calcmode="lin" valueType="num">
                                      <p:cBhvr additive="base">
                                        <p:cTn id="147" dur="3000" fill="hold"/>
                                        <p:tgtEl>
                                          <p:spTgt spid="25"/>
                                        </p:tgtEl>
                                        <p:attrNameLst>
                                          <p:attrName>ppt_y</p:attrName>
                                        </p:attrNameLst>
                                      </p:cBhvr>
                                      <p:tavLst>
                                        <p:tav tm="0">
                                          <p:val>
                                            <p:strVal val="1+#ppt_h/2"/>
                                          </p:val>
                                        </p:tav>
                                        <p:tav tm="100000">
                                          <p:val>
                                            <p:strVal val="#ppt_y"/>
                                          </p:val>
                                        </p:tav>
                                      </p:tavLst>
                                    </p:anim>
                                  </p:childTnLst>
                                </p:cTn>
                              </p:par>
                              <p:par>
                                <p:cTn id="148" presetID="2" presetClass="entr" presetSubtype="4" fill="hold" grpId="1" nodeType="withEffect">
                                  <p:stCondLst>
                                    <p:cond delay="0"/>
                                  </p:stCondLst>
                                  <p:childTnLst>
                                    <p:set>
                                      <p:cBhvr>
                                        <p:cTn id="149" dur="1" fill="hold">
                                          <p:stCondLst>
                                            <p:cond delay="0"/>
                                          </p:stCondLst>
                                        </p:cTn>
                                        <p:tgtEl>
                                          <p:spTgt spid="27"/>
                                        </p:tgtEl>
                                        <p:attrNameLst>
                                          <p:attrName>style.visibility</p:attrName>
                                        </p:attrNameLst>
                                      </p:cBhvr>
                                      <p:to>
                                        <p:strVal val="visible"/>
                                      </p:to>
                                    </p:set>
                                    <p:anim calcmode="lin" valueType="num">
                                      <p:cBhvr additive="base">
                                        <p:cTn id="150" dur="3000" fill="hold"/>
                                        <p:tgtEl>
                                          <p:spTgt spid="27"/>
                                        </p:tgtEl>
                                        <p:attrNameLst>
                                          <p:attrName>ppt_x</p:attrName>
                                        </p:attrNameLst>
                                      </p:cBhvr>
                                      <p:tavLst>
                                        <p:tav tm="0">
                                          <p:val>
                                            <p:strVal val="#ppt_x"/>
                                          </p:val>
                                        </p:tav>
                                        <p:tav tm="100000">
                                          <p:val>
                                            <p:strVal val="#ppt_x"/>
                                          </p:val>
                                        </p:tav>
                                      </p:tavLst>
                                    </p:anim>
                                    <p:anim calcmode="lin" valueType="num">
                                      <p:cBhvr additive="base">
                                        <p:cTn id="151" dur="3000" fill="hold"/>
                                        <p:tgtEl>
                                          <p:spTgt spid="27"/>
                                        </p:tgtEl>
                                        <p:attrNameLst>
                                          <p:attrName>ppt_y</p:attrName>
                                        </p:attrNameLst>
                                      </p:cBhvr>
                                      <p:tavLst>
                                        <p:tav tm="0">
                                          <p:val>
                                            <p:strVal val="1+#ppt_h/2"/>
                                          </p:val>
                                        </p:tav>
                                        <p:tav tm="100000">
                                          <p:val>
                                            <p:strVal val="#ppt_y"/>
                                          </p:val>
                                        </p:tav>
                                      </p:tavLst>
                                    </p:anim>
                                  </p:childTnLst>
                                </p:cTn>
                              </p:par>
                              <p:par>
                                <p:cTn id="152" presetID="2" presetClass="entr" presetSubtype="4" fill="hold" grpId="1" nodeType="withEffect">
                                  <p:stCondLst>
                                    <p:cond delay="0"/>
                                  </p:stCondLst>
                                  <p:childTnLst>
                                    <p:set>
                                      <p:cBhvr>
                                        <p:cTn id="153" dur="1" fill="hold">
                                          <p:stCondLst>
                                            <p:cond delay="0"/>
                                          </p:stCondLst>
                                        </p:cTn>
                                        <p:tgtEl>
                                          <p:spTgt spid="28"/>
                                        </p:tgtEl>
                                        <p:attrNameLst>
                                          <p:attrName>style.visibility</p:attrName>
                                        </p:attrNameLst>
                                      </p:cBhvr>
                                      <p:to>
                                        <p:strVal val="visible"/>
                                      </p:to>
                                    </p:set>
                                    <p:anim calcmode="lin" valueType="num">
                                      <p:cBhvr additive="base">
                                        <p:cTn id="154" dur="3000" fill="hold"/>
                                        <p:tgtEl>
                                          <p:spTgt spid="28"/>
                                        </p:tgtEl>
                                        <p:attrNameLst>
                                          <p:attrName>ppt_x</p:attrName>
                                        </p:attrNameLst>
                                      </p:cBhvr>
                                      <p:tavLst>
                                        <p:tav tm="0">
                                          <p:val>
                                            <p:strVal val="#ppt_x"/>
                                          </p:val>
                                        </p:tav>
                                        <p:tav tm="100000">
                                          <p:val>
                                            <p:strVal val="#ppt_x"/>
                                          </p:val>
                                        </p:tav>
                                      </p:tavLst>
                                    </p:anim>
                                    <p:anim calcmode="lin" valueType="num">
                                      <p:cBhvr additive="base">
                                        <p:cTn id="155" dur="3000" fill="hold"/>
                                        <p:tgtEl>
                                          <p:spTgt spid="28"/>
                                        </p:tgtEl>
                                        <p:attrNameLst>
                                          <p:attrName>ppt_y</p:attrName>
                                        </p:attrNameLst>
                                      </p:cBhvr>
                                      <p:tavLst>
                                        <p:tav tm="0">
                                          <p:val>
                                            <p:strVal val="1+#ppt_h/2"/>
                                          </p:val>
                                        </p:tav>
                                        <p:tav tm="100000">
                                          <p:val>
                                            <p:strVal val="#ppt_y"/>
                                          </p:val>
                                        </p:tav>
                                      </p:tavLst>
                                    </p:anim>
                                  </p:childTnLst>
                                </p:cTn>
                              </p:par>
                              <p:par>
                                <p:cTn id="156" presetID="2" presetClass="entr" presetSubtype="4" fill="hold" grpId="1" nodeType="withEffect">
                                  <p:stCondLst>
                                    <p:cond delay="0"/>
                                  </p:stCondLst>
                                  <p:childTnLst>
                                    <p:set>
                                      <p:cBhvr>
                                        <p:cTn id="157" dur="1" fill="hold">
                                          <p:stCondLst>
                                            <p:cond delay="0"/>
                                          </p:stCondLst>
                                        </p:cTn>
                                        <p:tgtEl>
                                          <p:spTgt spid="31"/>
                                        </p:tgtEl>
                                        <p:attrNameLst>
                                          <p:attrName>style.visibility</p:attrName>
                                        </p:attrNameLst>
                                      </p:cBhvr>
                                      <p:to>
                                        <p:strVal val="visible"/>
                                      </p:to>
                                    </p:set>
                                    <p:anim calcmode="lin" valueType="num">
                                      <p:cBhvr additive="base">
                                        <p:cTn id="158" dur="3000" fill="hold"/>
                                        <p:tgtEl>
                                          <p:spTgt spid="31"/>
                                        </p:tgtEl>
                                        <p:attrNameLst>
                                          <p:attrName>ppt_x</p:attrName>
                                        </p:attrNameLst>
                                      </p:cBhvr>
                                      <p:tavLst>
                                        <p:tav tm="0">
                                          <p:val>
                                            <p:strVal val="#ppt_x"/>
                                          </p:val>
                                        </p:tav>
                                        <p:tav tm="100000">
                                          <p:val>
                                            <p:strVal val="#ppt_x"/>
                                          </p:val>
                                        </p:tav>
                                      </p:tavLst>
                                    </p:anim>
                                    <p:anim calcmode="lin" valueType="num">
                                      <p:cBhvr additive="base">
                                        <p:cTn id="159" dur="3000" fill="hold"/>
                                        <p:tgtEl>
                                          <p:spTgt spid="31"/>
                                        </p:tgtEl>
                                        <p:attrNameLst>
                                          <p:attrName>ppt_y</p:attrName>
                                        </p:attrNameLst>
                                      </p:cBhvr>
                                      <p:tavLst>
                                        <p:tav tm="0">
                                          <p:val>
                                            <p:strVal val="1+#ppt_h/2"/>
                                          </p:val>
                                        </p:tav>
                                        <p:tav tm="100000">
                                          <p:val>
                                            <p:strVal val="#ppt_y"/>
                                          </p:val>
                                        </p:tav>
                                      </p:tavLst>
                                    </p:anim>
                                  </p:childTnLst>
                                </p:cTn>
                              </p:par>
                              <p:par>
                                <p:cTn id="160" presetID="2" presetClass="entr" presetSubtype="4" fill="hold" grpId="1" nodeType="withEffect">
                                  <p:stCondLst>
                                    <p:cond delay="0"/>
                                  </p:stCondLst>
                                  <p:childTnLst>
                                    <p:set>
                                      <p:cBhvr>
                                        <p:cTn id="161" dur="1" fill="hold">
                                          <p:stCondLst>
                                            <p:cond delay="0"/>
                                          </p:stCondLst>
                                        </p:cTn>
                                        <p:tgtEl>
                                          <p:spTgt spid="33"/>
                                        </p:tgtEl>
                                        <p:attrNameLst>
                                          <p:attrName>style.visibility</p:attrName>
                                        </p:attrNameLst>
                                      </p:cBhvr>
                                      <p:to>
                                        <p:strVal val="visible"/>
                                      </p:to>
                                    </p:set>
                                    <p:anim calcmode="lin" valueType="num">
                                      <p:cBhvr additive="base">
                                        <p:cTn id="162" dur="3000" fill="hold"/>
                                        <p:tgtEl>
                                          <p:spTgt spid="33"/>
                                        </p:tgtEl>
                                        <p:attrNameLst>
                                          <p:attrName>ppt_x</p:attrName>
                                        </p:attrNameLst>
                                      </p:cBhvr>
                                      <p:tavLst>
                                        <p:tav tm="0">
                                          <p:val>
                                            <p:strVal val="#ppt_x"/>
                                          </p:val>
                                        </p:tav>
                                        <p:tav tm="100000">
                                          <p:val>
                                            <p:strVal val="#ppt_x"/>
                                          </p:val>
                                        </p:tav>
                                      </p:tavLst>
                                    </p:anim>
                                    <p:anim calcmode="lin" valueType="num">
                                      <p:cBhvr additive="base">
                                        <p:cTn id="163" dur="3000" fill="hold"/>
                                        <p:tgtEl>
                                          <p:spTgt spid="33"/>
                                        </p:tgtEl>
                                        <p:attrNameLst>
                                          <p:attrName>ppt_y</p:attrName>
                                        </p:attrNameLst>
                                      </p:cBhvr>
                                      <p:tavLst>
                                        <p:tav tm="0">
                                          <p:val>
                                            <p:strVal val="1+#ppt_h/2"/>
                                          </p:val>
                                        </p:tav>
                                        <p:tav tm="100000">
                                          <p:val>
                                            <p:strVal val="#ppt_y"/>
                                          </p:val>
                                        </p:tav>
                                      </p:tavLst>
                                    </p:anim>
                                  </p:childTnLst>
                                </p:cTn>
                              </p:par>
                              <p:par>
                                <p:cTn id="164" presetID="2" presetClass="entr" presetSubtype="4" fill="hold" grpId="1" nodeType="withEffect">
                                  <p:stCondLst>
                                    <p:cond delay="0"/>
                                  </p:stCondLst>
                                  <p:childTnLst>
                                    <p:set>
                                      <p:cBhvr>
                                        <p:cTn id="165" dur="1" fill="hold">
                                          <p:stCondLst>
                                            <p:cond delay="0"/>
                                          </p:stCondLst>
                                        </p:cTn>
                                        <p:tgtEl>
                                          <p:spTgt spid="35"/>
                                        </p:tgtEl>
                                        <p:attrNameLst>
                                          <p:attrName>style.visibility</p:attrName>
                                        </p:attrNameLst>
                                      </p:cBhvr>
                                      <p:to>
                                        <p:strVal val="visible"/>
                                      </p:to>
                                    </p:set>
                                    <p:anim calcmode="lin" valueType="num">
                                      <p:cBhvr additive="base">
                                        <p:cTn id="166" dur="3000" fill="hold"/>
                                        <p:tgtEl>
                                          <p:spTgt spid="35"/>
                                        </p:tgtEl>
                                        <p:attrNameLst>
                                          <p:attrName>ppt_x</p:attrName>
                                        </p:attrNameLst>
                                      </p:cBhvr>
                                      <p:tavLst>
                                        <p:tav tm="0">
                                          <p:val>
                                            <p:strVal val="#ppt_x"/>
                                          </p:val>
                                        </p:tav>
                                        <p:tav tm="100000">
                                          <p:val>
                                            <p:strVal val="#ppt_x"/>
                                          </p:val>
                                        </p:tav>
                                      </p:tavLst>
                                    </p:anim>
                                    <p:anim calcmode="lin" valueType="num">
                                      <p:cBhvr additive="base">
                                        <p:cTn id="167" dur="3000" fill="hold"/>
                                        <p:tgtEl>
                                          <p:spTgt spid="35"/>
                                        </p:tgtEl>
                                        <p:attrNameLst>
                                          <p:attrName>ppt_y</p:attrName>
                                        </p:attrNameLst>
                                      </p:cBhvr>
                                      <p:tavLst>
                                        <p:tav tm="0">
                                          <p:val>
                                            <p:strVal val="1+#ppt_h/2"/>
                                          </p:val>
                                        </p:tav>
                                        <p:tav tm="100000">
                                          <p:val>
                                            <p:strVal val="#ppt_y"/>
                                          </p:val>
                                        </p:tav>
                                      </p:tavLst>
                                    </p:anim>
                                  </p:childTnLst>
                                </p:cTn>
                              </p:par>
                              <p:par>
                                <p:cTn id="168" presetID="2" presetClass="entr" presetSubtype="1" fill="hold" grpId="1" nodeType="withEffect">
                                  <p:stCondLst>
                                    <p:cond delay="0"/>
                                  </p:stCondLst>
                                  <p:childTnLst>
                                    <p:set>
                                      <p:cBhvr>
                                        <p:cTn id="169" dur="1" fill="hold">
                                          <p:stCondLst>
                                            <p:cond delay="0"/>
                                          </p:stCondLst>
                                        </p:cTn>
                                        <p:tgtEl>
                                          <p:spTgt spid="5"/>
                                        </p:tgtEl>
                                        <p:attrNameLst>
                                          <p:attrName>style.visibility</p:attrName>
                                        </p:attrNameLst>
                                      </p:cBhvr>
                                      <p:to>
                                        <p:strVal val="visible"/>
                                      </p:to>
                                    </p:set>
                                    <p:anim calcmode="lin" valueType="num">
                                      <p:cBhvr additive="base">
                                        <p:cTn id="170" dur="3000" fill="hold"/>
                                        <p:tgtEl>
                                          <p:spTgt spid="5"/>
                                        </p:tgtEl>
                                        <p:attrNameLst>
                                          <p:attrName>ppt_x</p:attrName>
                                        </p:attrNameLst>
                                      </p:cBhvr>
                                      <p:tavLst>
                                        <p:tav tm="0">
                                          <p:val>
                                            <p:strVal val="#ppt_x"/>
                                          </p:val>
                                        </p:tav>
                                        <p:tav tm="100000">
                                          <p:val>
                                            <p:strVal val="#ppt_x"/>
                                          </p:val>
                                        </p:tav>
                                      </p:tavLst>
                                    </p:anim>
                                    <p:anim calcmode="lin" valueType="num">
                                      <p:cBhvr additive="base">
                                        <p:cTn id="171" dur="3000" fill="hold"/>
                                        <p:tgtEl>
                                          <p:spTgt spid="5"/>
                                        </p:tgtEl>
                                        <p:attrNameLst>
                                          <p:attrName>ppt_y</p:attrName>
                                        </p:attrNameLst>
                                      </p:cBhvr>
                                      <p:tavLst>
                                        <p:tav tm="0">
                                          <p:val>
                                            <p:strVal val="0-#ppt_h/2"/>
                                          </p:val>
                                        </p:tav>
                                        <p:tav tm="100000">
                                          <p:val>
                                            <p:strVal val="#ppt_y"/>
                                          </p:val>
                                        </p:tav>
                                      </p:tavLst>
                                    </p:anim>
                                  </p:childTnLst>
                                </p:cTn>
                              </p:par>
                              <p:par>
                                <p:cTn id="172" presetID="2" presetClass="entr" presetSubtype="1" fill="hold" grpId="1" nodeType="withEffect">
                                  <p:stCondLst>
                                    <p:cond delay="0"/>
                                  </p:stCondLst>
                                  <p:childTnLst>
                                    <p:set>
                                      <p:cBhvr>
                                        <p:cTn id="173" dur="1" fill="hold">
                                          <p:stCondLst>
                                            <p:cond delay="0"/>
                                          </p:stCondLst>
                                        </p:cTn>
                                        <p:tgtEl>
                                          <p:spTgt spid="7"/>
                                        </p:tgtEl>
                                        <p:attrNameLst>
                                          <p:attrName>style.visibility</p:attrName>
                                        </p:attrNameLst>
                                      </p:cBhvr>
                                      <p:to>
                                        <p:strVal val="visible"/>
                                      </p:to>
                                    </p:set>
                                    <p:anim calcmode="lin" valueType="num">
                                      <p:cBhvr additive="base">
                                        <p:cTn id="174" dur="3000" fill="hold"/>
                                        <p:tgtEl>
                                          <p:spTgt spid="7"/>
                                        </p:tgtEl>
                                        <p:attrNameLst>
                                          <p:attrName>ppt_x</p:attrName>
                                        </p:attrNameLst>
                                      </p:cBhvr>
                                      <p:tavLst>
                                        <p:tav tm="0">
                                          <p:val>
                                            <p:strVal val="#ppt_x"/>
                                          </p:val>
                                        </p:tav>
                                        <p:tav tm="100000">
                                          <p:val>
                                            <p:strVal val="#ppt_x"/>
                                          </p:val>
                                        </p:tav>
                                      </p:tavLst>
                                    </p:anim>
                                    <p:anim calcmode="lin" valueType="num">
                                      <p:cBhvr additive="base">
                                        <p:cTn id="175" dur="3000" fill="hold"/>
                                        <p:tgtEl>
                                          <p:spTgt spid="7"/>
                                        </p:tgtEl>
                                        <p:attrNameLst>
                                          <p:attrName>ppt_y</p:attrName>
                                        </p:attrNameLst>
                                      </p:cBhvr>
                                      <p:tavLst>
                                        <p:tav tm="0">
                                          <p:val>
                                            <p:strVal val="0-#ppt_h/2"/>
                                          </p:val>
                                        </p:tav>
                                        <p:tav tm="100000">
                                          <p:val>
                                            <p:strVal val="#ppt_y"/>
                                          </p:val>
                                        </p:tav>
                                      </p:tavLst>
                                    </p:anim>
                                  </p:childTnLst>
                                </p:cTn>
                              </p:par>
                              <p:par>
                                <p:cTn id="176" presetID="2" presetClass="entr" presetSubtype="1" fill="hold" grpId="1" nodeType="withEffect">
                                  <p:stCondLst>
                                    <p:cond delay="0"/>
                                  </p:stCondLst>
                                  <p:childTnLst>
                                    <p:set>
                                      <p:cBhvr>
                                        <p:cTn id="177" dur="1" fill="hold">
                                          <p:stCondLst>
                                            <p:cond delay="0"/>
                                          </p:stCondLst>
                                        </p:cTn>
                                        <p:tgtEl>
                                          <p:spTgt spid="9"/>
                                        </p:tgtEl>
                                        <p:attrNameLst>
                                          <p:attrName>style.visibility</p:attrName>
                                        </p:attrNameLst>
                                      </p:cBhvr>
                                      <p:to>
                                        <p:strVal val="visible"/>
                                      </p:to>
                                    </p:set>
                                    <p:anim calcmode="lin" valueType="num">
                                      <p:cBhvr additive="base">
                                        <p:cTn id="178" dur="3000" fill="hold"/>
                                        <p:tgtEl>
                                          <p:spTgt spid="9"/>
                                        </p:tgtEl>
                                        <p:attrNameLst>
                                          <p:attrName>ppt_x</p:attrName>
                                        </p:attrNameLst>
                                      </p:cBhvr>
                                      <p:tavLst>
                                        <p:tav tm="0">
                                          <p:val>
                                            <p:strVal val="#ppt_x"/>
                                          </p:val>
                                        </p:tav>
                                        <p:tav tm="100000">
                                          <p:val>
                                            <p:strVal val="#ppt_x"/>
                                          </p:val>
                                        </p:tav>
                                      </p:tavLst>
                                    </p:anim>
                                    <p:anim calcmode="lin" valueType="num">
                                      <p:cBhvr additive="base">
                                        <p:cTn id="179" dur="3000" fill="hold"/>
                                        <p:tgtEl>
                                          <p:spTgt spid="9"/>
                                        </p:tgtEl>
                                        <p:attrNameLst>
                                          <p:attrName>ppt_y</p:attrName>
                                        </p:attrNameLst>
                                      </p:cBhvr>
                                      <p:tavLst>
                                        <p:tav tm="0">
                                          <p:val>
                                            <p:strVal val="0-#ppt_h/2"/>
                                          </p:val>
                                        </p:tav>
                                        <p:tav tm="100000">
                                          <p:val>
                                            <p:strVal val="#ppt_y"/>
                                          </p:val>
                                        </p:tav>
                                      </p:tavLst>
                                    </p:anim>
                                  </p:childTnLst>
                                </p:cTn>
                              </p:par>
                              <p:par>
                                <p:cTn id="180" presetID="2" presetClass="entr" presetSubtype="1" fill="hold" grpId="1" nodeType="withEffect">
                                  <p:stCondLst>
                                    <p:cond delay="0"/>
                                  </p:stCondLst>
                                  <p:childTnLst>
                                    <p:set>
                                      <p:cBhvr>
                                        <p:cTn id="181" dur="1" fill="hold">
                                          <p:stCondLst>
                                            <p:cond delay="0"/>
                                          </p:stCondLst>
                                        </p:cTn>
                                        <p:tgtEl>
                                          <p:spTgt spid="11"/>
                                        </p:tgtEl>
                                        <p:attrNameLst>
                                          <p:attrName>style.visibility</p:attrName>
                                        </p:attrNameLst>
                                      </p:cBhvr>
                                      <p:to>
                                        <p:strVal val="visible"/>
                                      </p:to>
                                    </p:set>
                                    <p:anim calcmode="lin" valueType="num">
                                      <p:cBhvr additive="base">
                                        <p:cTn id="182" dur="3000" fill="hold"/>
                                        <p:tgtEl>
                                          <p:spTgt spid="11"/>
                                        </p:tgtEl>
                                        <p:attrNameLst>
                                          <p:attrName>ppt_x</p:attrName>
                                        </p:attrNameLst>
                                      </p:cBhvr>
                                      <p:tavLst>
                                        <p:tav tm="0">
                                          <p:val>
                                            <p:strVal val="#ppt_x"/>
                                          </p:val>
                                        </p:tav>
                                        <p:tav tm="100000">
                                          <p:val>
                                            <p:strVal val="#ppt_x"/>
                                          </p:val>
                                        </p:tav>
                                      </p:tavLst>
                                    </p:anim>
                                    <p:anim calcmode="lin" valueType="num">
                                      <p:cBhvr additive="base">
                                        <p:cTn id="183" dur="3000" fill="hold"/>
                                        <p:tgtEl>
                                          <p:spTgt spid="11"/>
                                        </p:tgtEl>
                                        <p:attrNameLst>
                                          <p:attrName>ppt_y</p:attrName>
                                        </p:attrNameLst>
                                      </p:cBhvr>
                                      <p:tavLst>
                                        <p:tav tm="0">
                                          <p:val>
                                            <p:strVal val="0-#ppt_h/2"/>
                                          </p:val>
                                        </p:tav>
                                        <p:tav tm="100000">
                                          <p:val>
                                            <p:strVal val="#ppt_y"/>
                                          </p:val>
                                        </p:tav>
                                      </p:tavLst>
                                    </p:anim>
                                  </p:childTnLst>
                                </p:cTn>
                              </p:par>
                              <p:par>
                                <p:cTn id="184" presetID="2" presetClass="entr" presetSubtype="1" fill="hold" grpId="1" nodeType="withEffect">
                                  <p:stCondLst>
                                    <p:cond delay="0"/>
                                  </p:stCondLst>
                                  <p:childTnLst>
                                    <p:set>
                                      <p:cBhvr>
                                        <p:cTn id="185" dur="1" fill="hold">
                                          <p:stCondLst>
                                            <p:cond delay="0"/>
                                          </p:stCondLst>
                                        </p:cTn>
                                        <p:tgtEl>
                                          <p:spTgt spid="13"/>
                                        </p:tgtEl>
                                        <p:attrNameLst>
                                          <p:attrName>style.visibility</p:attrName>
                                        </p:attrNameLst>
                                      </p:cBhvr>
                                      <p:to>
                                        <p:strVal val="visible"/>
                                      </p:to>
                                    </p:set>
                                    <p:anim calcmode="lin" valueType="num">
                                      <p:cBhvr additive="base">
                                        <p:cTn id="186" dur="3000" fill="hold"/>
                                        <p:tgtEl>
                                          <p:spTgt spid="13"/>
                                        </p:tgtEl>
                                        <p:attrNameLst>
                                          <p:attrName>ppt_x</p:attrName>
                                        </p:attrNameLst>
                                      </p:cBhvr>
                                      <p:tavLst>
                                        <p:tav tm="0">
                                          <p:val>
                                            <p:strVal val="#ppt_x"/>
                                          </p:val>
                                        </p:tav>
                                        <p:tav tm="100000">
                                          <p:val>
                                            <p:strVal val="#ppt_x"/>
                                          </p:val>
                                        </p:tav>
                                      </p:tavLst>
                                    </p:anim>
                                    <p:anim calcmode="lin" valueType="num">
                                      <p:cBhvr additive="base">
                                        <p:cTn id="187" dur="3000" fill="hold"/>
                                        <p:tgtEl>
                                          <p:spTgt spid="13"/>
                                        </p:tgtEl>
                                        <p:attrNameLst>
                                          <p:attrName>ppt_y</p:attrName>
                                        </p:attrNameLst>
                                      </p:cBhvr>
                                      <p:tavLst>
                                        <p:tav tm="0">
                                          <p:val>
                                            <p:strVal val="0-#ppt_h/2"/>
                                          </p:val>
                                        </p:tav>
                                        <p:tav tm="100000">
                                          <p:val>
                                            <p:strVal val="#ppt_y"/>
                                          </p:val>
                                        </p:tav>
                                      </p:tavLst>
                                    </p:anim>
                                  </p:childTnLst>
                                </p:cTn>
                              </p:par>
                              <p:par>
                                <p:cTn id="188" presetID="2" presetClass="entr" presetSubtype="1" fill="hold" grpId="1" nodeType="withEffect">
                                  <p:stCondLst>
                                    <p:cond delay="0"/>
                                  </p:stCondLst>
                                  <p:childTnLst>
                                    <p:set>
                                      <p:cBhvr>
                                        <p:cTn id="189" dur="1" fill="hold">
                                          <p:stCondLst>
                                            <p:cond delay="0"/>
                                          </p:stCondLst>
                                        </p:cTn>
                                        <p:tgtEl>
                                          <p:spTgt spid="15"/>
                                        </p:tgtEl>
                                        <p:attrNameLst>
                                          <p:attrName>style.visibility</p:attrName>
                                        </p:attrNameLst>
                                      </p:cBhvr>
                                      <p:to>
                                        <p:strVal val="visible"/>
                                      </p:to>
                                    </p:set>
                                    <p:anim calcmode="lin" valueType="num">
                                      <p:cBhvr additive="base">
                                        <p:cTn id="190" dur="3000" fill="hold"/>
                                        <p:tgtEl>
                                          <p:spTgt spid="15"/>
                                        </p:tgtEl>
                                        <p:attrNameLst>
                                          <p:attrName>ppt_x</p:attrName>
                                        </p:attrNameLst>
                                      </p:cBhvr>
                                      <p:tavLst>
                                        <p:tav tm="0">
                                          <p:val>
                                            <p:strVal val="#ppt_x"/>
                                          </p:val>
                                        </p:tav>
                                        <p:tav tm="100000">
                                          <p:val>
                                            <p:strVal val="#ppt_x"/>
                                          </p:val>
                                        </p:tav>
                                      </p:tavLst>
                                    </p:anim>
                                    <p:anim calcmode="lin" valueType="num">
                                      <p:cBhvr additive="base">
                                        <p:cTn id="191" dur="3000" fill="hold"/>
                                        <p:tgtEl>
                                          <p:spTgt spid="15"/>
                                        </p:tgtEl>
                                        <p:attrNameLst>
                                          <p:attrName>ppt_y</p:attrName>
                                        </p:attrNameLst>
                                      </p:cBhvr>
                                      <p:tavLst>
                                        <p:tav tm="0">
                                          <p:val>
                                            <p:strVal val="0-#ppt_h/2"/>
                                          </p:val>
                                        </p:tav>
                                        <p:tav tm="100000">
                                          <p:val>
                                            <p:strVal val="#ppt_y"/>
                                          </p:val>
                                        </p:tav>
                                      </p:tavLst>
                                    </p:anim>
                                  </p:childTnLst>
                                </p:cTn>
                              </p:par>
                              <p:par>
                                <p:cTn id="192" presetID="2" presetClass="entr" presetSubtype="1" fill="hold" grpId="1" nodeType="withEffect">
                                  <p:stCondLst>
                                    <p:cond delay="0"/>
                                  </p:stCondLst>
                                  <p:childTnLst>
                                    <p:set>
                                      <p:cBhvr>
                                        <p:cTn id="193" dur="1" fill="hold">
                                          <p:stCondLst>
                                            <p:cond delay="0"/>
                                          </p:stCondLst>
                                        </p:cTn>
                                        <p:tgtEl>
                                          <p:spTgt spid="18"/>
                                        </p:tgtEl>
                                        <p:attrNameLst>
                                          <p:attrName>style.visibility</p:attrName>
                                        </p:attrNameLst>
                                      </p:cBhvr>
                                      <p:to>
                                        <p:strVal val="visible"/>
                                      </p:to>
                                    </p:set>
                                    <p:anim calcmode="lin" valueType="num">
                                      <p:cBhvr additive="base">
                                        <p:cTn id="194" dur="3000" fill="hold"/>
                                        <p:tgtEl>
                                          <p:spTgt spid="18"/>
                                        </p:tgtEl>
                                        <p:attrNameLst>
                                          <p:attrName>ppt_x</p:attrName>
                                        </p:attrNameLst>
                                      </p:cBhvr>
                                      <p:tavLst>
                                        <p:tav tm="0">
                                          <p:val>
                                            <p:strVal val="#ppt_x"/>
                                          </p:val>
                                        </p:tav>
                                        <p:tav tm="100000">
                                          <p:val>
                                            <p:strVal val="#ppt_x"/>
                                          </p:val>
                                        </p:tav>
                                      </p:tavLst>
                                    </p:anim>
                                    <p:anim calcmode="lin" valueType="num">
                                      <p:cBhvr additive="base">
                                        <p:cTn id="195" dur="3000" fill="hold"/>
                                        <p:tgtEl>
                                          <p:spTgt spid="18"/>
                                        </p:tgtEl>
                                        <p:attrNameLst>
                                          <p:attrName>ppt_y</p:attrName>
                                        </p:attrNameLst>
                                      </p:cBhvr>
                                      <p:tavLst>
                                        <p:tav tm="0">
                                          <p:val>
                                            <p:strVal val="0-#ppt_h/2"/>
                                          </p:val>
                                        </p:tav>
                                        <p:tav tm="100000">
                                          <p:val>
                                            <p:strVal val="#ppt_y"/>
                                          </p:val>
                                        </p:tav>
                                      </p:tavLst>
                                    </p:anim>
                                  </p:childTnLst>
                                </p:cTn>
                              </p:par>
                              <p:par>
                                <p:cTn id="196" presetID="2" presetClass="entr" presetSubtype="1" fill="hold" grpId="1" nodeType="withEffect">
                                  <p:stCondLst>
                                    <p:cond delay="0"/>
                                  </p:stCondLst>
                                  <p:childTnLst>
                                    <p:set>
                                      <p:cBhvr>
                                        <p:cTn id="197" dur="1" fill="hold">
                                          <p:stCondLst>
                                            <p:cond delay="0"/>
                                          </p:stCondLst>
                                        </p:cTn>
                                        <p:tgtEl>
                                          <p:spTgt spid="20"/>
                                        </p:tgtEl>
                                        <p:attrNameLst>
                                          <p:attrName>style.visibility</p:attrName>
                                        </p:attrNameLst>
                                      </p:cBhvr>
                                      <p:to>
                                        <p:strVal val="visible"/>
                                      </p:to>
                                    </p:set>
                                    <p:anim calcmode="lin" valueType="num">
                                      <p:cBhvr additive="base">
                                        <p:cTn id="198" dur="3000" fill="hold"/>
                                        <p:tgtEl>
                                          <p:spTgt spid="20"/>
                                        </p:tgtEl>
                                        <p:attrNameLst>
                                          <p:attrName>ppt_x</p:attrName>
                                        </p:attrNameLst>
                                      </p:cBhvr>
                                      <p:tavLst>
                                        <p:tav tm="0">
                                          <p:val>
                                            <p:strVal val="#ppt_x"/>
                                          </p:val>
                                        </p:tav>
                                        <p:tav tm="100000">
                                          <p:val>
                                            <p:strVal val="#ppt_x"/>
                                          </p:val>
                                        </p:tav>
                                      </p:tavLst>
                                    </p:anim>
                                    <p:anim calcmode="lin" valueType="num">
                                      <p:cBhvr additive="base">
                                        <p:cTn id="199" dur="3000" fill="hold"/>
                                        <p:tgtEl>
                                          <p:spTgt spid="20"/>
                                        </p:tgtEl>
                                        <p:attrNameLst>
                                          <p:attrName>ppt_y</p:attrName>
                                        </p:attrNameLst>
                                      </p:cBhvr>
                                      <p:tavLst>
                                        <p:tav tm="0">
                                          <p:val>
                                            <p:strVal val="0-#ppt_h/2"/>
                                          </p:val>
                                        </p:tav>
                                        <p:tav tm="100000">
                                          <p:val>
                                            <p:strVal val="#ppt_y"/>
                                          </p:val>
                                        </p:tav>
                                      </p:tavLst>
                                    </p:anim>
                                  </p:childTnLst>
                                </p:cTn>
                              </p:par>
                              <p:par>
                                <p:cTn id="200" presetID="2" presetClass="entr" presetSubtype="1" fill="hold" grpId="1" nodeType="withEffect">
                                  <p:stCondLst>
                                    <p:cond delay="0"/>
                                  </p:stCondLst>
                                  <p:childTnLst>
                                    <p:set>
                                      <p:cBhvr>
                                        <p:cTn id="201" dur="1" fill="hold">
                                          <p:stCondLst>
                                            <p:cond delay="0"/>
                                          </p:stCondLst>
                                        </p:cTn>
                                        <p:tgtEl>
                                          <p:spTgt spid="22"/>
                                        </p:tgtEl>
                                        <p:attrNameLst>
                                          <p:attrName>style.visibility</p:attrName>
                                        </p:attrNameLst>
                                      </p:cBhvr>
                                      <p:to>
                                        <p:strVal val="visible"/>
                                      </p:to>
                                    </p:set>
                                    <p:anim calcmode="lin" valueType="num">
                                      <p:cBhvr additive="base">
                                        <p:cTn id="202" dur="3000" fill="hold"/>
                                        <p:tgtEl>
                                          <p:spTgt spid="22"/>
                                        </p:tgtEl>
                                        <p:attrNameLst>
                                          <p:attrName>ppt_x</p:attrName>
                                        </p:attrNameLst>
                                      </p:cBhvr>
                                      <p:tavLst>
                                        <p:tav tm="0">
                                          <p:val>
                                            <p:strVal val="#ppt_x"/>
                                          </p:val>
                                        </p:tav>
                                        <p:tav tm="100000">
                                          <p:val>
                                            <p:strVal val="#ppt_x"/>
                                          </p:val>
                                        </p:tav>
                                      </p:tavLst>
                                    </p:anim>
                                    <p:anim calcmode="lin" valueType="num">
                                      <p:cBhvr additive="base">
                                        <p:cTn id="203" dur="3000" fill="hold"/>
                                        <p:tgtEl>
                                          <p:spTgt spid="22"/>
                                        </p:tgtEl>
                                        <p:attrNameLst>
                                          <p:attrName>ppt_y</p:attrName>
                                        </p:attrNameLst>
                                      </p:cBhvr>
                                      <p:tavLst>
                                        <p:tav tm="0">
                                          <p:val>
                                            <p:strVal val="0-#ppt_h/2"/>
                                          </p:val>
                                        </p:tav>
                                        <p:tav tm="100000">
                                          <p:val>
                                            <p:strVal val="#ppt_y"/>
                                          </p:val>
                                        </p:tav>
                                      </p:tavLst>
                                    </p:anim>
                                  </p:childTnLst>
                                </p:cTn>
                              </p:par>
                              <p:par>
                                <p:cTn id="204" presetID="2" presetClass="entr" presetSubtype="1" fill="hold" grpId="1" nodeType="withEffect">
                                  <p:stCondLst>
                                    <p:cond delay="0"/>
                                  </p:stCondLst>
                                  <p:childTnLst>
                                    <p:set>
                                      <p:cBhvr>
                                        <p:cTn id="205" dur="1" fill="hold">
                                          <p:stCondLst>
                                            <p:cond delay="0"/>
                                          </p:stCondLst>
                                        </p:cTn>
                                        <p:tgtEl>
                                          <p:spTgt spid="24"/>
                                        </p:tgtEl>
                                        <p:attrNameLst>
                                          <p:attrName>style.visibility</p:attrName>
                                        </p:attrNameLst>
                                      </p:cBhvr>
                                      <p:to>
                                        <p:strVal val="visible"/>
                                      </p:to>
                                    </p:set>
                                    <p:anim calcmode="lin" valueType="num">
                                      <p:cBhvr additive="base">
                                        <p:cTn id="206" dur="3000" fill="hold"/>
                                        <p:tgtEl>
                                          <p:spTgt spid="24"/>
                                        </p:tgtEl>
                                        <p:attrNameLst>
                                          <p:attrName>ppt_x</p:attrName>
                                        </p:attrNameLst>
                                      </p:cBhvr>
                                      <p:tavLst>
                                        <p:tav tm="0">
                                          <p:val>
                                            <p:strVal val="#ppt_x"/>
                                          </p:val>
                                        </p:tav>
                                        <p:tav tm="100000">
                                          <p:val>
                                            <p:strVal val="#ppt_x"/>
                                          </p:val>
                                        </p:tav>
                                      </p:tavLst>
                                    </p:anim>
                                    <p:anim calcmode="lin" valueType="num">
                                      <p:cBhvr additive="base">
                                        <p:cTn id="207" dur="3000" fill="hold"/>
                                        <p:tgtEl>
                                          <p:spTgt spid="24"/>
                                        </p:tgtEl>
                                        <p:attrNameLst>
                                          <p:attrName>ppt_y</p:attrName>
                                        </p:attrNameLst>
                                      </p:cBhvr>
                                      <p:tavLst>
                                        <p:tav tm="0">
                                          <p:val>
                                            <p:strVal val="0-#ppt_h/2"/>
                                          </p:val>
                                        </p:tav>
                                        <p:tav tm="100000">
                                          <p:val>
                                            <p:strVal val="#ppt_y"/>
                                          </p:val>
                                        </p:tav>
                                      </p:tavLst>
                                    </p:anim>
                                  </p:childTnLst>
                                </p:cTn>
                              </p:par>
                              <p:par>
                                <p:cTn id="208" presetID="2" presetClass="entr" presetSubtype="1" fill="hold" grpId="1" nodeType="withEffect">
                                  <p:stCondLst>
                                    <p:cond delay="0"/>
                                  </p:stCondLst>
                                  <p:childTnLst>
                                    <p:set>
                                      <p:cBhvr>
                                        <p:cTn id="209" dur="1" fill="hold">
                                          <p:stCondLst>
                                            <p:cond delay="0"/>
                                          </p:stCondLst>
                                        </p:cTn>
                                        <p:tgtEl>
                                          <p:spTgt spid="26"/>
                                        </p:tgtEl>
                                        <p:attrNameLst>
                                          <p:attrName>style.visibility</p:attrName>
                                        </p:attrNameLst>
                                      </p:cBhvr>
                                      <p:to>
                                        <p:strVal val="visible"/>
                                      </p:to>
                                    </p:set>
                                    <p:anim calcmode="lin" valueType="num">
                                      <p:cBhvr additive="base">
                                        <p:cTn id="210" dur="3000" fill="hold"/>
                                        <p:tgtEl>
                                          <p:spTgt spid="26"/>
                                        </p:tgtEl>
                                        <p:attrNameLst>
                                          <p:attrName>ppt_x</p:attrName>
                                        </p:attrNameLst>
                                      </p:cBhvr>
                                      <p:tavLst>
                                        <p:tav tm="0">
                                          <p:val>
                                            <p:strVal val="#ppt_x"/>
                                          </p:val>
                                        </p:tav>
                                        <p:tav tm="100000">
                                          <p:val>
                                            <p:strVal val="#ppt_x"/>
                                          </p:val>
                                        </p:tav>
                                      </p:tavLst>
                                    </p:anim>
                                    <p:anim calcmode="lin" valueType="num">
                                      <p:cBhvr additive="base">
                                        <p:cTn id="211" dur="3000" fill="hold"/>
                                        <p:tgtEl>
                                          <p:spTgt spid="26"/>
                                        </p:tgtEl>
                                        <p:attrNameLst>
                                          <p:attrName>ppt_y</p:attrName>
                                        </p:attrNameLst>
                                      </p:cBhvr>
                                      <p:tavLst>
                                        <p:tav tm="0">
                                          <p:val>
                                            <p:strVal val="0-#ppt_h/2"/>
                                          </p:val>
                                        </p:tav>
                                        <p:tav tm="100000">
                                          <p:val>
                                            <p:strVal val="#ppt_y"/>
                                          </p:val>
                                        </p:tav>
                                      </p:tavLst>
                                    </p:anim>
                                  </p:childTnLst>
                                </p:cTn>
                              </p:par>
                              <p:par>
                                <p:cTn id="212" presetID="2" presetClass="entr" presetSubtype="1" fill="hold" grpId="1" nodeType="withEffect">
                                  <p:stCondLst>
                                    <p:cond delay="0"/>
                                  </p:stCondLst>
                                  <p:childTnLst>
                                    <p:set>
                                      <p:cBhvr>
                                        <p:cTn id="213" dur="1" fill="hold">
                                          <p:stCondLst>
                                            <p:cond delay="0"/>
                                          </p:stCondLst>
                                        </p:cTn>
                                        <p:tgtEl>
                                          <p:spTgt spid="29"/>
                                        </p:tgtEl>
                                        <p:attrNameLst>
                                          <p:attrName>style.visibility</p:attrName>
                                        </p:attrNameLst>
                                      </p:cBhvr>
                                      <p:to>
                                        <p:strVal val="visible"/>
                                      </p:to>
                                    </p:set>
                                    <p:anim calcmode="lin" valueType="num">
                                      <p:cBhvr additive="base">
                                        <p:cTn id="214" dur="3000" fill="hold"/>
                                        <p:tgtEl>
                                          <p:spTgt spid="29"/>
                                        </p:tgtEl>
                                        <p:attrNameLst>
                                          <p:attrName>ppt_x</p:attrName>
                                        </p:attrNameLst>
                                      </p:cBhvr>
                                      <p:tavLst>
                                        <p:tav tm="0">
                                          <p:val>
                                            <p:strVal val="#ppt_x"/>
                                          </p:val>
                                        </p:tav>
                                        <p:tav tm="100000">
                                          <p:val>
                                            <p:strVal val="#ppt_x"/>
                                          </p:val>
                                        </p:tav>
                                      </p:tavLst>
                                    </p:anim>
                                    <p:anim calcmode="lin" valueType="num">
                                      <p:cBhvr additive="base">
                                        <p:cTn id="215" dur="3000" fill="hold"/>
                                        <p:tgtEl>
                                          <p:spTgt spid="29"/>
                                        </p:tgtEl>
                                        <p:attrNameLst>
                                          <p:attrName>ppt_y</p:attrName>
                                        </p:attrNameLst>
                                      </p:cBhvr>
                                      <p:tavLst>
                                        <p:tav tm="0">
                                          <p:val>
                                            <p:strVal val="0-#ppt_h/2"/>
                                          </p:val>
                                        </p:tav>
                                        <p:tav tm="100000">
                                          <p:val>
                                            <p:strVal val="#ppt_y"/>
                                          </p:val>
                                        </p:tav>
                                      </p:tavLst>
                                    </p:anim>
                                  </p:childTnLst>
                                </p:cTn>
                              </p:par>
                              <p:par>
                                <p:cTn id="216" presetID="2" presetClass="entr" presetSubtype="1" fill="hold" grpId="1" nodeType="withEffect">
                                  <p:stCondLst>
                                    <p:cond delay="0"/>
                                  </p:stCondLst>
                                  <p:childTnLst>
                                    <p:set>
                                      <p:cBhvr>
                                        <p:cTn id="217" dur="1" fill="hold">
                                          <p:stCondLst>
                                            <p:cond delay="0"/>
                                          </p:stCondLst>
                                        </p:cTn>
                                        <p:tgtEl>
                                          <p:spTgt spid="30"/>
                                        </p:tgtEl>
                                        <p:attrNameLst>
                                          <p:attrName>style.visibility</p:attrName>
                                        </p:attrNameLst>
                                      </p:cBhvr>
                                      <p:to>
                                        <p:strVal val="visible"/>
                                      </p:to>
                                    </p:set>
                                    <p:anim calcmode="lin" valueType="num">
                                      <p:cBhvr additive="base">
                                        <p:cTn id="218" dur="3000" fill="hold"/>
                                        <p:tgtEl>
                                          <p:spTgt spid="30"/>
                                        </p:tgtEl>
                                        <p:attrNameLst>
                                          <p:attrName>ppt_x</p:attrName>
                                        </p:attrNameLst>
                                      </p:cBhvr>
                                      <p:tavLst>
                                        <p:tav tm="0">
                                          <p:val>
                                            <p:strVal val="#ppt_x"/>
                                          </p:val>
                                        </p:tav>
                                        <p:tav tm="100000">
                                          <p:val>
                                            <p:strVal val="#ppt_x"/>
                                          </p:val>
                                        </p:tav>
                                      </p:tavLst>
                                    </p:anim>
                                    <p:anim calcmode="lin" valueType="num">
                                      <p:cBhvr additive="base">
                                        <p:cTn id="219" dur="3000" fill="hold"/>
                                        <p:tgtEl>
                                          <p:spTgt spid="30"/>
                                        </p:tgtEl>
                                        <p:attrNameLst>
                                          <p:attrName>ppt_y</p:attrName>
                                        </p:attrNameLst>
                                      </p:cBhvr>
                                      <p:tavLst>
                                        <p:tav tm="0">
                                          <p:val>
                                            <p:strVal val="0-#ppt_h/2"/>
                                          </p:val>
                                        </p:tav>
                                        <p:tav tm="100000">
                                          <p:val>
                                            <p:strVal val="#ppt_y"/>
                                          </p:val>
                                        </p:tav>
                                      </p:tavLst>
                                    </p:anim>
                                  </p:childTnLst>
                                </p:cTn>
                              </p:par>
                              <p:par>
                                <p:cTn id="220" presetID="2" presetClass="entr" presetSubtype="1" fill="hold" grpId="1" nodeType="withEffect">
                                  <p:stCondLst>
                                    <p:cond delay="0"/>
                                  </p:stCondLst>
                                  <p:childTnLst>
                                    <p:set>
                                      <p:cBhvr>
                                        <p:cTn id="221" dur="1" fill="hold">
                                          <p:stCondLst>
                                            <p:cond delay="0"/>
                                          </p:stCondLst>
                                        </p:cTn>
                                        <p:tgtEl>
                                          <p:spTgt spid="32"/>
                                        </p:tgtEl>
                                        <p:attrNameLst>
                                          <p:attrName>style.visibility</p:attrName>
                                        </p:attrNameLst>
                                      </p:cBhvr>
                                      <p:to>
                                        <p:strVal val="visible"/>
                                      </p:to>
                                    </p:set>
                                    <p:anim calcmode="lin" valueType="num">
                                      <p:cBhvr additive="base">
                                        <p:cTn id="222" dur="3000" fill="hold"/>
                                        <p:tgtEl>
                                          <p:spTgt spid="32"/>
                                        </p:tgtEl>
                                        <p:attrNameLst>
                                          <p:attrName>ppt_x</p:attrName>
                                        </p:attrNameLst>
                                      </p:cBhvr>
                                      <p:tavLst>
                                        <p:tav tm="0">
                                          <p:val>
                                            <p:strVal val="#ppt_x"/>
                                          </p:val>
                                        </p:tav>
                                        <p:tav tm="100000">
                                          <p:val>
                                            <p:strVal val="#ppt_x"/>
                                          </p:val>
                                        </p:tav>
                                      </p:tavLst>
                                    </p:anim>
                                    <p:anim calcmode="lin" valueType="num">
                                      <p:cBhvr additive="base">
                                        <p:cTn id="223" dur="3000" fill="hold"/>
                                        <p:tgtEl>
                                          <p:spTgt spid="32"/>
                                        </p:tgtEl>
                                        <p:attrNameLst>
                                          <p:attrName>ppt_y</p:attrName>
                                        </p:attrNameLst>
                                      </p:cBhvr>
                                      <p:tavLst>
                                        <p:tav tm="0">
                                          <p:val>
                                            <p:strVal val="0-#ppt_h/2"/>
                                          </p:val>
                                        </p:tav>
                                        <p:tav tm="100000">
                                          <p:val>
                                            <p:strVal val="#ppt_y"/>
                                          </p:val>
                                        </p:tav>
                                      </p:tavLst>
                                    </p:anim>
                                  </p:childTnLst>
                                </p:cTn>
                              </p:par>
                              <p:par>
                                <p:cTn id="224" presetID="2" presetClass="entr" presetSubtype="1" fill="hold" grpId="1" nodeType="withEffect">
                                  <p:stCondLst>
                                    <p:cond delay="0"/>
                                  </p:stCondLst>
                                  <p:childTnLst>
                                    <p:set>
                                      <p:cBhvr>
                                        <p:cTn id="225" dur="1" fill="hold">
                                          <p:stCondLst>
                                            <p:cond delay="0"/>
                                          </p:stCondLst>
                                        </p:cTn>
                                        <p:tgtEl>
                                          <p:spTgt spid="34"/>
                                        </p:tgtEl>
                                        <p:attrNameLst>
                                          <p:attrName>style.visibility</p:attrName>
                                        </p:attrNameLst>
                                      </p:cBhvr>
                                      <p:to>
                                        <p:strVal val="visible"/>
                                      </p:to>
                                    </p:set>
                                    <p:anim calcmode="lin" valueType="num">
                                      <p:cBhvr additive="base">
                                        <p:cTn id="226" dur="3000" fill="hold"/>
                                        <p:tgtEl>
                                          <p:spTgt spid="34"/>
                                        </p:tgtEl>
                                        <p:attrNameLst>
                                          <p:attrName>ppt_x</p:attrName>
                                        </p:attrNameLst>
                                      </p:cBhvr>
                                      <p:tavLst>
                                        <p:tav tm="0">
                                          <p:val>
                                            <p:strVal val="#ppt_x"/>
                                          </p:val>
                                        </p:tav>
                                        <p:tav tm="100000">
                                          <p:val>
                                            <p:strVal val="#ppt_x"/>
                                          </p:val>
                                        </p:tav>
                                      </p:tavLst>
                                    </p:anim>
                                    <p:anim calcmode="lin" valueType="num">
                                      <p:cBhvr additive="base">
                                        <p:cTn id="227" dur="3000" fill="hold"/>
                                        <p:tgtEl>
                                          <p:spTgt spid="34"/>
                                        </p:tgtEl>
                                        <p:attrNameLst>
                                          <p:attrName>ppt_y</p:attrName>
                                        </p:attrNameLst>
                                      </p:cBhvr>
                                      <p:tavLst>
                                        <p:tav tm="0">
                                          <p:val>
                                            <p:strVal val="0-#ppt_h/2"/>
                                          </p:val>
                                        </p:tav>
                                        <p:tav tm="100000">
                                          <p:val>
                                            <p:strVal val="#ppt_y"/>
                                          </p:val>
                                        </p:tav>
                                      </p:tavLst>
                                    </p:anim>
                                  </p:childTnLst>
                                </p:cTn>
                              </p:par>
                              <p:par>
                                <p:cTn id="228" presetID="2" presetClass="entr" presetSubtype="1" fill="hold" grpId="1" nodeType="withEffect">
                                  <p:stCondLst>
                                    <p:cond delay="0"/>
                                  </p:stCondLst>
                                  <p:childTnLst>
                                    <p:set>
                                      <p:cBhvr>
                                        <p:cTn id="229" dur="1" fill="hold">
                                          <p:stCondLst>
                                            <p:cond delay="0"/>
                                          </p:stCondLst>
                                        </p:cTn>
                                        <p:tgtEl>
                                          <p:spTgt spid="36"/>
                                        </p:tgtEl>
                                        <p:attrNameLst>
                                          <p:attrName>style.visibility</p:attrName>
                                        </p:attrNameLst>
                                      </p:cBhvr>
                                      <p:to>
                                        <p:strVal val="visible"/>
                                      </p:to>
                                    </p:set>
                                    <p:anim calcmode="lin" valueType="num">
                                      <p:cBhvr additive="base">
                                        <p:cTn id="230" dur="3000" fill="hold"/>
                                        <p:tgtEl>
                                          <p:spTgt spid="36"/>
                                        </p:tgtEl>
                                        <p:attrNameLst>
                                          <p:attrName>ppt_x</p:attrName>
                                        </p:attrNameLst>
                                      </p:cBhvr>
                                      <p:tavLst>
                                        <p:tav tm="0">
                                          <p:val>
                                            <p:strVal val="#ppt_x"/>
                                          </p:val>
                                        </p:tav>
                                        <p:tav tm="100000">
                                          <p:val>
                                            <p:strVal val="#ppt_x"/>
                                          </p:val>
                                        </p:tav>
                                      </p:tavLst>
                                    </p:anim>
                                    <p:anim calcmode="lin" valueType="num">
                                      <p:cBhvr additive="base">
                                        <p:cTn id="231" dur="3000" fill="hold"/>
                                        <p:tgtEl>
                                          <p:spTgt spid="36"/>
                                        </p:tgtEl>
                                        <p:attrNameLst>
                                          <p:attrName>ppt_y</p:attrName>
                                        </p:attrNameLst>
                                      </p:cBhvr>
                                      <p:tavLst>
                                        <p:tav tm="0">
                                          <p:val>
                                            <p:strVal val="0-#ppt_h/2"/>
                                          </p:val>
                                        </p:tav>
                                        <p:tav tm="100000">
                                          <p:val>
                                            <p:strVal val="#ppt_y"/>
                                          </p:val>
                                        </p:tav>
                                      </p:tavLst>
                                    </p:anim>
                                  </p:childTnLst>
                                </p:cTn>
                              </p:par>
                            </p:childTnLst>
                          </p:cTn>
                        </p:par>
                        <p:par>
                          <p:cTn id="232" fill="hold">
                            <p:stCondLst>
                              <p:cond delay="3000"/>
                            </p:stCondLst>
                            <p:childTnLst>
                              <p:par>
                                <p:cTn id="233" presetID="8" presetClass="exit" presetSubtype="32" fill="hold" grpId="2" nodeType="afterEffect">
                                  <p:stCondLst>
                                    <p:cond delay="0"/>
                                  </p:stCondLst>
                                  <p:childTnLst>
                                    <p:animEffect transition="out" filter="diamond(out)">
                                      <p:cBhvr>
                                        <p:cTn id="234" dur="3000"/>
                                        <p:tgtEl>
                                          <p:spTgt spid="6"/>
                                        </p:tgtEl>
                                      </p:cBhvr>
                                    </p:animEffect>
                                    <p:set>
                                      <p:cBhvr>
                                        <p:cTn id="235" dur="1" fill="hold">
                                          <p:stCondLst>
                                            <p:cond delay="2999"/>
                                          </p:stCondLst>
                                        </p:cTn>
                                        <p:tgtEl>
                                          <p:spTgt spid="6"/>
                                        </p:tgtEl>
                                        <p:attrNameLst>
                                          <p:attrName>style.visibility</p:attrName>
                                        </p:attrNameLst>
                                      </p:cBhvr>
                                      <p:to>
                                        <p:strVal val="hidden"/>
                                      </p:to>
                                    </p:set>
                                  </p:childTnLst>
                                </p:cTn>
                              </p:par>
                              <p:par>
                                <p:cTn id="236" presetID="8" presetClass="exit" presetSubtype="32" fill="hold" grpId="2" nodeType="withEffect">
                                  <p:stCondLst>
                                    <p:cond delay="0"/>
                                  </p:stCondLst>
                                  <p:childTnLst>
                                    <p:animEffect transition="out" filter="diamond(out)">
                                      <p:cBhvr>
                                        <p:cTn id="237" dur="3000"/>
                                        <p:tgtEl>
                                          <p:spTgt spid="8"/>
                                        </p:tgtEl>
                                      </p:cBhvr>
                                    </p:animEffect>
                                    <p:set>
                                      <p:cBhvr>
                                        <p:cTn id="238" dur="1" fill="hold">
                                          <p:stCondLst>
                                            <p:cond delay="2999"/>
                                          </p:stCondLst>
                                        </p:cTn>
                                        <p:tgtEl>
                                          <p:spTgt spid="8"/>
                                        </p:tgtEl>
                                        <p:attrNameLst>
                                          <p:attrName>style.visibility</p:attrName>
                                        </p:attrNameLst>
                                      </p:cBhvr>
                                      <p:to>
                                        <p:strVal val="hidden"/>
                                      </p:to>
                                    </p:set>
                                  </p:childTnLst>
                                </p:cTn>
                              </p:par>
                              <p:par>
                                <p:cTn id="239" presetID="8" presetClass="exit" presetSubtype="32" fill="hold" grpId="2" nodeType="withEffect">
                                  <p:stCondLst>
                                    <p:cond delay="0"/>
                                  </p:stCondLst>
                                  <p:childTnLst>
                                    <p:animEffect transition="out" filter="diamond(out)">
                                      <p:cBhvr>
                                        <p:cTn id="240" dur="3000"/>
                                        <p:tgtEl>
                                          <p:spTgt spid="10"/>
                                        </p:tgtEl>
                                      </p:cBhvr>
                                    </p:animEffect>
                                    <p:set>
                                      <p:cBhvr>
                                        <p:cTn id="241" dur="1" fill="hold">
                                          <p:stCondLst>
                                            <p:cond delay="2999"/>
                                          </p:stCondLst>
                                        </p:cTn>
                                        <p:tgtEl>
                                          <p:spTgt spid="10"/>
                                        </p:tgtEl>
                                        <p:attrNameLst>
                                          <p:attrName>style.visibility</p:attrName>
                                        </p:attrNameLst>
                                      </p:cBhvr>
                                      <p:to>
                                        <p:strVal val="hidden"/>
                                      </p:to>
                                    </p:set>
                                  </p:childTnLst>
                                </p:cTn>
                              </p:par>
                              <p:par>
                                <p:cTn id="242" presetID="8" presetClass="exit" presetSubtype="32" fill="hold" grpId="2" nodeType="withEffect">
                                  <p:stCondLst>
                                    <p:cond delay="0"/>
                                  </p:stCondLst>
                                  <p:childTnLst>
                                    <p:animEffect transition="out" filter="diamond(out)">
                                      <p:cBhvr>
                                        <p:cTn id="243" dur="3000"/>
                                        <p:tgtEl>
                                          <p:spTgt spid="12"/>
                                        </p:tgtEl>
                                      </p:cBhvr>
                                    </p:animEffect>
                                    <p:set>
                                      <p:cBhvr>
                                        <p:cTn id="244" dur="1" fill="hold">
                                          <p:stCondLst>
                                            <p:cond delay="2999"/>
                                          </p:stCondLst>
                                        </p:cTn>
                                        <p:tgtEl>
                                          <p:spTgt spid="12"/>
                                        </p:tgtEl>
                                        <p:attrNameLst>
                                          <p:attrName>style.visibility</p:attrName>
                                        </p:attrNameLst>
                                      </p:cBhvr>
                                      <p:to>
                                        <p:strVal val="hidden"/>
                                      </p:to>
                                    </p:set>
                                  </p:childTnLst>
                                </p:cTn>
                              </p:par>
                              <p:par>
                                <p:cTn id="245" presetID="8" presetClass="exit" presetSubtype="32" fill="hold" grpId="2" nodeType="withEffect">
                                  <p:stCondLst>
                                    <p:cond delay="0"/>
                                  </p:stCondLst>
                                  <p:childTnLst>
                                    <p:animEffect transition="out" filter="diamond(out)">
                                      <p:cBhvr>
                                        <p:cTn id="246" dur="3000"/>
                                        <p:tgtEl>
                                          <p:spTgt spid="14"/>
                                        </p:tgtEl>
                                      </p:cBhvr>
                                    </p:animEffect>
                                    <p:set>
                                      <p:cBhvr>
                                        <p:cTn id="247" dur="1" fill="hold">
                                          <p:stCondLst>
                                            <p:cond delay="2999"/>
                                          </p:stCondLst>
                                        </p:cTn>
                                        <p:tgtEl>
                                          <p:spTgt spid="14"/>
                                        </p:tgtEl>
                                        <p:attrNameLst>
                                          <p:attrName>style.visibility</p:attrName>
                                        </p:attrNameLst>
                                      </p:cBhvr>
                                      <p:to>
                                        <p:strVal val="hidden"/>
                                      </p:to>
                                    </p:set>
                                  </p:childTnLst>
                                </p:cTn>
                              </p:par>
                              <p:par>
                                <p:cTn id="248" presetID="8" presetClass="exit" presetSubtype="32" fill="hold" grpId="2" nodeType="withEffect">
                                  <p:stCondLst>
                                    <p:cond delay="0"/>
                                  </p:stCondLst>
                                  <p:childTnLst>
                                    <p:animEffect transition="out" filter="diamond(out)">
                                      <p:cBhvr>
                                        <p:cTn id="249" dur="3000"/>
                                        <p:tgtEl>
                                          <p:spTgt spid="16"/>
                                        </p:tgtEl>
                                      </p:cBhvr>
                                    </p:animEffect>
                                    <p:set>
                                      <p:cBhvr>
                                        <p:cTn id="250" dur="1" fill="hold">
                                          <p:stCondLst>
                                            <p:cond delay="2999"/>
                                          </p:stCondLst>
                                        </p:cTn>
                                        <p:tgtEl>
                                          <p:spTgt spid="16"/>
                                        </p:tgtEl>
                                        <p:attrNameLst>
                                          <p:attrName>style.visibility</p:attrName>
                                        </p:attrNameLst>
                                      </p:cBhvr>
                                      <p:to>
                                        <p:strVal val="hidden"/>
                                      </p:to>
                                    </p:set>
                                  </p:childTnLst>
                                </p:cTn>
                              </p:par>
                              <p:par>
                                <p:cTn id="251" presetID="8" presetClass="exit" presetSubtype="32" fill="hold" grpId="2" nodeType="withEffect">
                                  <p:stCondLst>
                                    <p:cond delay="0"/>
                                  </p:stCondLst>
                                  <p:childTnLst>
                                    <p:animEffect transition="out" filter="diamond(out)">
                                      <p:cBhvr>
                                        <p:cTn id="252" dur="3000"/>
                                        <p:tgtEl>
                                          <p:spTgt spid="17"/>
                                        </p:tgtEl>
                                      </p:cBhvr>
                                    </p:animEffect>
                                    <p:set>
                                      <p:cBhvr>
                                        <p:cTn id="253" dur="1" fill="hold">
                                          <p:stCondLst>
                                            <p:cond delay="2999"/>
                                          </p:stCondLst>
                                        </p:cTn>
                                        <p:tgtEl>
                                          <p:spTgt spid="17"/>
                                        </p:tgtEl>
                                        <p:attrNameLst>
                                          <p:attrName>style.visibility</p:attrName>
                                        </p:attrNameLst>
                                      </p:cBhvr>
                                      <p:to>
                                        <p:strVal val="hidden"/>
                                      </p:to>
                                    </p:set>
                                  </p:childTnLst>
                                </p:cTn>
                              </p:par>
                              <p:par>
                                <p:cTn id="254" presetID="8" presetClass="exit" presetSubtype="32" fill="hold" grpId="2" nodeType="withEffect">
                                  <p:stCondLst>
                                    <p:cond delay="0"/>
                                  </p:stCondLst>
                                  <p:childTnLst>
                                    <p:animEffect transition="out" filter="diamond(out)">
                                      <p:cBhvr>
                                        <p:cTn id="255" dur="3000"/>
                                        <p:tgtEl>
                                          <p:spTgt spid="19"/>
                                        </p:tgtEl>
                                      </p:cBhvr>
                                    </p:animEffect>
                                    <p:set>
                                      <p:cBhvr>
                                        <p:cTn id="256" dur="1" fill="hold">
                                          <p:stCondLst>
                                            <p:cond delay="2999"/>
                                          </p:stCondLst>
                                        </p:cTn>
                                        <p:tgtEl>
                                          <p:spTgt spid="19"/>
                                        </p:tgtEl>
                                        <p:attrNameLst>
                                          <p:attrName>style.visibility</p:attrName>
                                        </p:attrNameLst>
                                      </p:cBhvr>
                                      <p:to>
                                        <p:strVal val="hidden"/>
                                      </p:to>
                                    </p:set>
                                  </p:childTnLst>
                                </p:cTn>
                              </p:par>
                              <p:par>
                                <p:cTn id="257" presetID="8" presetClass="exit" presetSubtype="32" fill="hold" grpId="2" nodeType="withEffect">
                                  <p:stCondLst>
                                    <p:cond delay="0"/>
                                  </p:stCondLst>
                                  <p:childTnLst>
                                    <p:animEffect transition="out" filter="diamond(out)">
                                      <p:cBhvr>
                                        <p:cTn id="258" dur="3000"/>
                                        <p:tgtEl>
                                          <p:spTgt spid="21"/>
                                        </p:tgtEl>
                                      </p:cBhvr>
                                    </p:animEffect>
                                    <p:set>
                                      <p:cBhvr>
                                        <p:cTn id="259" dur="1" fill="hold">
                                          <p:stCondLst>
                                            <p:cond delay="2999"/>
                                          </p:stCondLst>
                                        </p:cTn>
                                        <p:tgtEl>
                                          <p:spTgt spid="21"/>
                                        </p:tgtEl>
                                        <p:attrNameLst>
                                          <p:attrName>style.visibility</p:attrName>
                                        </p:attrNameLst>
                                      </p:cBhvr>
                                      <p:to>
                                        <p:strVal val="hidden"/>
                                      </p:to>
                                    </p:set>
                                  </p:childTnLst>
                                </p:cTn>
                              </p:par>
                              <p:par>
                                <p:cTn id="260" presetID="8" presetClass="exit" presetSubtype="32" fill="hold" grpId="2" nodeType="withEffect">
                                  <p:stCondLst>
                                    <p:cond delay="0"/>
                                  </p:stCondLst>
                                  <p:childTnLst>
                                    <p:animEffect transition="out" filter="diamond(out)">
                                      <p:cBhvr>
                                        <p:cTn id="261" dur="3000"/>
                                        <p:tgtEl>
                                          <p:spTgt spid="23"/>
                                        </p:tgtEl>
                                      </p:cBhvr>
                                    </p:animEffect>
                                    <p:set>
                                      <p:cBhvr>
                                        <p:cTn id="262" dur="1" fill="hold">
                                          <p:stCondLst>
                                            <p:cond delay="2999"/>
                                          </p:stCondLst>
                                        </p:cTn>
                                        <p:tgtEl>
                                          <p:spTgt spid="23"/>
                                        </p:tgtEl>
                                        <p:attrNameLst>
                                          <p:attrName>style.visibility</p:attrName>
                                        </p:attrNameLst>
                                      </p:cBhvr>
                                      <p:to>
                                        <p:strVal val="hidden"/>
                                      </p:to>
                                    </p:set>
                                  </p:childTnLst>
                                </p:cTn>
                              </p:par>
                              <p:par>
                                <p:cTn id="263" presetID="8" presetClass="exit" presetSubtype="32" fill="hold" grpId="2" nodeType="withEffect">
                                  <p:stCondLst>
                                    <p:cond delay="0"/>
                                  </p:stCondLst>
                                  <p:childTnLst>
                                    <p:animEffect transition="out" filter="diamond(out)">
                                      <p:cBhvr>
                                        <p:cTn id="264" dur="3000"/>
                                        <p:tgtEl>
                                          <p:spTgt spid="25"/>
                                        </p:tgtEl>
                                      </p:cBhvr>
                                    </p:animEffect>
                                    <p:set>
                                      <p:cBhvr>
                                        <p:cTn id="265" dur="1" fill="hold">
                                          <p:stCondLst>
                                            <p:cond delay="2999"/>
                                          </p:stCondLst>
                                        </p:cTn>
                                        <p:tgtEl>
                                          <p:spTgt spid="25"/>
                                        </p:tgtEl>
                                        <p:attrNameLst>
                                          <p:attrName>style.visibility</p:attrName>
                                        </p:attrNameLst>
                                      </p:cBhvr>
                                      <p:to>
                                        <p:strVal val="hidden"/>
                                      </p:to>
                                    </p:set>
                                  </p:childTnLst>
                                </p:cTn>
                              </p:par>
                              <p:par>
                                <p:cTn id="266" presetID="8" presetClass="exit" presetSubtype="32" fill="hold" grpId="2" nodeType="withEffect">
                                  <p:stCondLst>
                                    <p:cond delay="0"/>
                                  </p:stCondLst>
                                  <p:childTnLst>
                                    <p:animEffect transition="out" filter="diamond(out)">
                                      <p:cBhvr>
                                        <p:cTn id="267" dur="3000"/>
                                        <p:tgtEl>
                                          <p:spTgt spid="27"/>
                                        </p:tgtEl>
                                      </p:cBhvr>
                                    </p:animEffect>
                                    <p:set>
                                      <p:cBhvr>
                                        <p:cTn id="268" dur="1" fill="hold">
                                          <p:stCondLst>
                                            <p:cond delay="2999"/>
                                          </p:stCondLst>
                                        </p:cTn>
                                        <p:tgtEl>
                                          <p:spTgt spid="27"/>
                                        </p:tgtEl>
                                        <p:attrNameLst>
                                          <p:attrName>style.visibility</p:attrName>
                                        </p:attrNameLst>
                                      </p:cBhvr>
                                      <p:to>
                                        <p:strVal val="hidden"/>
                                      </p:to>
                                    </p:set>
                                  </p:childTnLst>
                                </p:cTn>
                              </p:par>
                              <p:par>
                                <p:cTn id="269" presetID="8" presetClass="exit" presetSubtype="32" fill="hold" grpId="2" nodeType="withEffect">
                                  <p:stCondLst>
                                    <p:cond delay="0"/>
                                  </p:stCondLst>
                                  <p:childTnLst>
                                    <p:animEffect transition="out" filter="diamond(out)">
                                      <p:cBhvr>
                                        <p:cTn id="270" dur="3000"/>
                                        <p:tgtEl>
                                          <p:spTgt spid="28"/>
                                        </p:tgtEl>
                                      </p:cBhvr>
                                    </p:animEffect>
                                    <p:set>
                                      <p:cBhvr>
                                        <p:cTn id="271" dur="1" fill="hold">
                                          <p:stCondLst>
                                            <p:cond delay="2999"/>
                                          </p:stCondLst>
                                        </p:cTn>
                                        <p:tgtEl>
                                          <p:spTgt spid="28"/>
                                        </p:tgtEl>
                                        <p:attrNameLst>
                                          <p:attrName>style.visibility</p:attrName>
                                        </p:attrNameLst>
                                      </p:cBhvr>
                                      <p:to>
                                        <p:strVal val="hidden"/>
                                      </p:to>
                                    </p:set>
                                  </p:childTnLst>
                                </p:cTn>
                              </p:par>
                              <p:par>
                                <p:cTn id="272" presetID="8" presetClass="exit" presetSubtype="32" fill="hold" grpId="2" nodeType="withEffect">
                                  <p:stCondLst>
                                    <p:cond delay="0"/>
                                  </p:stCondLst>
                                  <p:childTnLst>
                                    <p:animEffect transition="out" filter="diamond(out)">
                                      <p:cBhvr>
                                        <p:cTn id="273" dur="3000"/>
                                        <p:tgtEl>
                                          <p:spTgt spid="31"/>
                                        </p:tgtEl>
                                      </p:cBhvr>
                                    </p:animEffect>
                                    <p:set>
                                      <p:cBhvr>
                                        <p:cTn id="274" dur="1" fill="hold">
                                          <p:stCondLst>
                                            <p:cond delay="2999"/>
                                          </p:stCondLst>
                                        </p:cTn>
                                        <p:tgtEl>
                                          <p:spTgt spid="31"/>
                                        </p:tgtEl>
                                        <p:attrNameLst>
                                          <p:attrName>style.visibility</p:attrName>
                                        </p:attrNameLst>
                                      </p:cBhvr>
                                      <p:to>
                                        <p:strVal val="hidden"/>
                                      </p:to>
                                    </p:set>
                                  </p:childTnLst>
                                </p:cTn>
                              </p:par>
                              <p:par>
                                <p:cTn id="275" presetID="8" presetClass="exit" presetSubtype="32" fill="hold" grpId="2" nodeType="withEffect">
                                  <p:stCondLst>
                                    <p:cond delay="0"/>
                                  </p:stCondLst>
                                  <p:childTnLst>
                                    <p:animEffect transition="out" filter="diamond(out)">
                                      <p:cBhvr>
                                        <p:cTn id="276" dur="3000"/>
                                        <p:tgtEl>
                                          <p:spTgt spid="33"/>
                                        </p:tgtEl>
                                      </p:cBhvr>
                                    </p:animEffect>
                                    <p:set>
                                      <p:cBhvr>
                                        <p:cTn id="277" dur="1" fill="hold">
                                          <p:stCondLst>
                                            <p:cond delay="2999"/>
                                          </p:stCondLst>
                                        </p:cTn>
                                        <p:tgtEl>
                                          <p:spTgt spid="33"/>
                                        </p:tgtEl>
                                        <p:attrNameLst>
                                          <p:attrName>style.visibility</p:attrName>
                                        </p:attrNameLst>
                                      </p:cBhvr>
                                      <p:to>
                                        <p:strVal val="hidden"/>
                                      </p:to>
                                    </p:set>
                                  </p:childTnLst>
                                </p:cTn>
                              </p:par>
                              <p:par>
                                <p:cTn id="278" presetID="8" presetClass="exit" presetSubtype="32" fill="hold" grpId="2" nodeType="withEffect">
                                  <p:stCondLst>
                                    <p:cond delay="0"/>
                                  </p:stCondLst>
                                  <p:childTnLst>
                                    <p:animEffect transition="out" filter="diamond(out)">
                                      <p:cBhvr>
                                        <p:cTn id="279" dur="3000"/>
                                        <p:tgtEl>
                                          <p:spTgt spid="35"/>
                                        </p:tgtEl>
                                      </p:cBhvr>
                                    </p:animEffect>
                                    <p:set>
                                      <p:cBhvr>
                                        <p:cTn id="280" dur="1" fill="hold">
                                          <p:stCondLst>
                                            <p:cond delay="2999"/>
                                          </p:stCondLst>
                                        </p:cTn>
                                        <p:tgtEl>
                                          <p:spTgt spid="35"/>
                                        </p:tgtEl>
                                        <p:attrNameLst>
                                          <p:attrName>style.visibility</p:attrName>
                                        </p:attrNameLst>
                                      </p:cBhvr>
                                      <p:to>
                                        <p:strVal val="hidden"/>
                                      </p:to>
                                    </p:set>
                                  </p:childTnLst>
                                </p:cTn>
                              </p:par>
                              <p:par>
                                <p:cTn id="281" presetID="8" presetClass="exit" presetSubtype="32" fill="hold" grpId="2" nodeType="withEffect">
                                  <p:stCondLst>
                                    <p:cond delay="0"/>
                                  </p:stCondLst>
                                  <p:childTnLst>
                                    <p:animEffect transition="out" filter="diamond(out)">
                                      <p:cBhvr>
                                        <p:cTn id="282" dur="3000"/>
                                        <p:tgtEl>
                                          <p:spTgt spid="5"/>
                                        </p:tgtEl>
                                      </p:cBhvr>
                                    </p:animEffect>
                                    <p:set>
                                      <p:cBhvr>
                                        <p:cTn id="283" dur="1" fill="hold">
                                          <p:stCondLst>
                                            <p:cond delay="2999"/>
                                          </p:stCondLst>
                                        </p:cTn>
                                        <p:tgtEl>
                                          <p:spTgt spid="5"/>
                                        </p:tgtEl>
                                        <p:attrNameLst>
                                          <p:attrName>style.visibility</p:attrName>
                                        </p:attrNameLst>
                                      </p:cBhvr>
                                      <p:to>
                                        <p:strVal val="hidden"/>
                                      </p:to>
                                    </p:set>
                                  </p:childTnLst>
                                </p:cTn>
                              </p:par>
                              <p:par>
                                <p:cTn id="284" presetID="8" presetClass="exit" presetSubtype="32" fill="hold" grpId="2" nodeType="withEffect">
                                  <p:stCondLst>
                                    <p:cond delay="0"/>
                                  </p:stCondLst>
                                  <p:childTnLst>
                                    <p:animEffect transition="out" filter="diamond(out)">
                                      <p:cBhvr>
                                        <p:cTn id="285" dur="3000"/>
                                        <p:tgtEl>
                                          <p:spTgt spid="7"/>
                                        </p:tgtEl>
                                      </p:cBhvr>
                                    </p:animEffect>
                                    <p:set>
                                      <p:cBhvr>
                                        <p:cTn id="286" dur="1" fill="hold">
                                          <p:stCondLst>
                                            <p:cond delay="2999"/>
                                          </p:stCondLst>
                                        </p:cTn>
                                        <p:tgtEl>
                                          <p:spTgt spid="7"/>
                                        </p:tgtEl>
                                        <p:attrNameLst>
                                          <p:attrName>style.visibility</p:attrName>
                                        </p:attrNameLst>
                                      </p:cBhvr>
                                      <p:to>
                                        <p:strVal val="hidden"/>
                                      </p:to>
                                    </p:set>
                                  </p:childTnLst>
                                </p:cTn>
                              </p:par>
                              <p:par>
                                <p:cTn id="287" presetID="8" presetClass="exit" presetSubtype="32" fill="hold" grpId="2" nodeType="withEffect">
                                  <p:stCondLst>
                                    <p:cond delay="0"/>
                                  </p:stCondLst>
                                  <p:childTnLst>
                                    <p:animEffect transition="out" filter="diamond(out)">
                                      <p:cBhvr>
                                        <p:cTn id="288" dur="3000"/>
                                        <p:tgtEl>
                                          <p:spTgt spid="9"/>
                                        </p:tgtEl>
                                      </p:cBhvr>
                                    </p:animEffect>
                                    <p:set>
                                      <p:cBhvr>
                                        <p:cTn id="289" dur="1" fill="hold">
                                          <p:stCondLst>
                                            <p:cond delay="2999"/>
                                          </p:stCondLst>
                                        </p:cTn>
                                        <p:tgtEl>
                                          <p:spTgt spid="9"/>
                                        </p:tgtEl>
                                        <p:attrNameLst>
                                          <p:attrName>style.visibility</p:attrName>
                                        </p:attrNameLst>
                                      </p:cBhvr>
                                      <p:to>
                                        <p:strVal val="hidden"/>
                                      </p:to>
                                    </p:set>
                                  </p:childTnLst>
                                </p:cTn>
                              </p:par>
                              <p:par>
                                <p:cTn id="290" presetID="8" presetClass="exit" presetSubtype="32" fill="hold" grpId="2" nodeType="withEffect">
                                  <p:stCondLst>
                                    <p:cond delay="0"/>
                                  </p:stCondLst>
                                  <p:childTnLst>
                                    <p:animEffect transition="out" filter="diamond(out)">
                                      <p:cBhvr>
                                        <p:cTn id="291" dur="3000"/>
                                        <p:tgtEl>
                                          <p:spTgt spid="11"/>
                                        </p:tgtEl>
                                      </p:cBhvr>
                                    </p:animEffect>
                                    <p:set>
                                      <p:cBhvr>
                                        <p:cTn id="292" dur="1" fill="hold">
                                          <p:stCondLst>
                                            <p:cond delay="2999"/>
                                          </p:stCondLst>
                                        </p:cTn>
                                        <p:tgtEl>
                                          <p:spTgt spid="11"/>
                                        </p:tgtEl>
                                        <p:attrNameLst>
                                          <p:attrName>style.visibility</p:attrName>
                                        </p:attrNameLst>
                                      </p:cBhvr>
                                      <p:to>
                                        <p:strVal val="hidden"/>
                                      </p:to>
                                    </p:set>
                                  </p:childTnLst>
                                </p:cTn>
                              </p:par>
                              <p:par>
                                <p:cTn id="293" presetID="8" presetClass="exit" presetSubtype="32" fill="hold" grpId="2" nodeType="withEffect">
                                  <p:stCondLst>
                                    <p:cond delay="0"/>
                                  </p:stCondLst>
                                  <p:childTnLst>
                                    <p:animEffect transition="out" filter="diamond(out)">
                                      <p:cBhvr>
                                        <p:cTn id="294" dur="3000"/>
                                        <p:tgtEl>
                                          <p:spTgt spid="13"/>
                                        </p:tgtEl>
                                      </p:cBhvr>
                                    </p:animEffect>
                                    <p:set>
                                      <p:cBhvr>
                                        <p:cTn id="295" dur="1" fill="hold">
                                          <p:stCondLst>
                                            <p:cond delay="2999"/>
                                          </p:stCondLst>
                                        </p:cTn>
                                        <p:tgtEl>
                                          <p:spTgt spid="13"/>
                                        </p:tgtEl>
                                        <p:attrNameLst>
                                          <p:attrName>style.visibility</p:attrName>
                                        </p:attrNameLst>
                                      </p:cBhvr>
                                      <p:to>
                                        <p:strVal val="hidden"/>
                                      </p:to>
                                    </p:set>
                                  </p:childTnLst>
                                </p:cTn>
                              </p:par>
                              <p:par>
                                <p:cTn id="296" presetID="8" presetClass="exit" presetSubtype="32" fill="hold" grpId="2" nodeType="withEffect">
                                  <p:stCondLst>
                                    <p:cond delay="0"/>
                                  </p:stCondLst>
                                  <p:childTnLst>
                                    <p:animEffect transition="out" filter="diamond(out)">
                                      <p:cBhvr>
                                        <p:cTn id="297" dur="3000"/>
                                        <p:tgtEl>
                                          <p:spTgt spid="15"/>
                                        </p:tgtEl>
                                      </p:cBhvr>
                                    </p:animEffect>
                                    <p:set>
                                      <p:cBhvr>
                                        <p:cTn id="298" dur="1" fill="hold">
                                          <p:stCondLst>
                                            <p:cond delay="2999"/>
                                          </p:stCondLst>
                                        </p:cTn>
                                        <p:tgtEl>
                                          <p:spTgt spid="15"/>
                                        </p:tgtEl>
                                        <p:attrNameLst>
                                          <p:attrName>style.visibility</p:attrName>
                                        </p:attrNameLst>
                                      </p:cBhvr>
                                      <p:to>
                                        <p:strVal val="hidden"/>
                                      </p:to>
                                    </p:set>
                                  </p:childTnLst>
                                </p:cTn>
                              </p:par>
                              <p:par>
                                <p:cTn id="299" presetID="8" presetClass="exit" presetSubtype="32" fill="hold" grpId="2" nodeType="withEffect">
                                  <p:stCondLst>
                                    <p:cond delay="0"/>
                                  </p:stCondLst>
                                  <p:childTnLst>
                                    <p:animEffect transition="out" filter="diamond(out)">
                                      <p:cBhvr>
                                        <p:cTn id="300" dur="3000"/>
                                        <p:tgtEl>
                                          <p:spTgt spid="18"/>
                                        </p:tgtEl>
                                      </p:cBhvr>
                                    </p:animEffect>
                                    <p:set>
                                      <p:cBhvr>
                                        <p:cTn id="301" dur="1" fill="hold">
                                          <p:stCondLst>
                                            <p:cond delay="2999"/>
                                          </p:stCondLst>
                                        </p:cTn>
                                        <p:tgtEl>
                                          <p:spTgt spid="18"/>
                                        </p:tgtEl>
                                        <p:attrNameLst>
                                          <p:attrName>style.visibility</p:attrName>
                                        </p:attrNameLst>
                                      </p:cBhvr>
                                      <p:to>
                                        <p:strVal val="hidden"/>
                                      </p:to>
                                    </p:set>
                                  </p:childTnLst>
                                </p:cTn>
                              </p:par>
                              <p:par>
                                <p:cTn id="302" presetID="8" presetClass="exit" presetSubtype="32" fill="hold" grpId="2" nodeType="withEffect">
                                  <p:stCondLst>
                                    <p:cond delay="0"/>
                                  </p:stCondLst>
                                  <p:childTnLst>
                                    <p:animEffect transition="out" filter="diamond(out)">
                                      <p:cBhvr>
                                        <p:cTn id="303" dur="3000"/>
                                        <p:tgtEl>
                                          <p:spTgt spid="20"/>
                                        </p:tgtEl>
                                      </p:cBhvr>
                                    </p:animEffect>
                                    <p:set>
                                      <p:cBhvr>
                                        <p:cTn id="304" dur="1" fill="hold">
                                          <p:stCondLst>
                                            <p:cond delay="2999"/>
                                          </p:stCondLst>
                                        </p:cTn>
                                        <p:tgtEl>
                                          <p:spTgt spid="20"/>
                                        </p:tgtEl>
                                        <p:attrNameLst>
                                          <p:attrName>style.visibility</p:attrName>
                                        </p:attrNameLst>
                                      </p:cBhvr>
                                      <p:to>
                                        <p:strVal val="hidden"/>
                                      </p:to>
                                    </p:set>
                                  </p:childTnLst>
                                </p:cTn>
                              </p:par>
                              <p:par>
                                <p:cTn id="305" presetID="8" presetClass="exit" presetSubtype="32" fill="hold" grpId="2" nodeType="withEffect">
                                  <p:stCondLst>
                                    <p:cond delay="0"/>
                                  </p:stCondLst>
                                  <p:childTnLst>
                                    <p:animEffect transition="out" filter="diamond(out)">
                                      <p:cBhvr>
                                        <p:cTn id="306" dur="3000"/>
                                        <p:tgtEl>
                                          <p:spTgt spid="22"/>
                                        </p:tgtEl>
                                      </p:cBhvr>
                                    </p:animEffect>
                                    <p:set>
                                      <p:cBhvr>
                                        <p:cTn id="307" dur="1" fill="hold">
                                          <p:stCondLst>
                                            <p:cond delay="2999"/>
                                          </p:stCondLst>
                                        </p:cTn>
                                        <p:tgtEl>
                                          <p:spTgt spid="22"/>
                                        </p:tgtEl>
                                        <p:attrNameLst>
                                          <p:attrName>style.visibility</p:attrName>
                                        </p:attrNameLst>
                                      </p:cBhvr>
                                      <p:to>
                                        <p:strVal val="hidden"/>
                                      </p:to>
                                    </p:set>
                                  </p:childTnLst>
                                </p:cTn>
                              </p:par>
                              <p:par>
                                <p:cTn id="308" presetID="8" presetClass="exit" presetSubtype="32" fill="hold" grpId="2" nodeType="withEffect">
                                  <p:stCondLst>
                                    <p:cond delay="0"/>
                                  </p:stCondLst>
                                  <p:childTnLst>
                                    <p:animEffect transition="out" filter="diamond(out)">
                                      <p:cBhvr>
                                        <p:cTn id="309" dur="3000"/>
                                        <p:tgtEl>
                                          <p:spTgt spid="24"/>
                                        </p:tgtEl>
                                      </p:cBhvr>
                                    </p:animEffect>
                                    <p:set>
                                      <p:cBhvr>
                                        <p:cTn id="310" dur="1" fill="hold">
                                          <p:stCondLst>
                                            <p:cond delay="2999"/>
                                          </p:stCondLst>
                                        </p:cTn>
                                        <p:tgtEl>
                                          <p:spTgt spid="24"/>
                                        </p:tgtEl>
                                        <p:attrNameLst>
                                          <p:attrName>style.visibility</p:attrName>
                                        </p:attrNameLst>
                                      </p:cBhvr>
                                      <p:to>
                                        <p:strVal val="hidden"/>
                                      </p:to>
                                    </p:set>
                                  </p:childTnLst>
                                </p:cTn>
                              </p:par>
                              <p:par>
                                <p:cTn id="311" presetID="8" presetClass="exit" presetSubtype="32" fill="hold" grpId="2" nodeType="withEffect">
                                  <p:stCondLst>
                                    <p:cond delay="0"/>
                                  </p:stCondLst>
                                  <p:childTnLst>
                                    <p:animEffect transition="out" filter="diamond(out)">
                                      <p:cBhvr>
                                        <p:cTn id="312" dur="3000"/>
                                        <p:tgtEl>
                                          <p:spTgt spid="26"/>
                                        </p:tgtEl>
                                      </p:cBhvr>
                                    </p:animEffect>
                                    <p:set>
                                      <p:cBhvr>
                                        <p:cTn id="313" dur="1" fill="hold">
                                          <p:stCondLst>
                                            <p:cond delay="2999"/>
                                          </p:stCondLst>
                                        </p:cTn>
                                        <p:tgtEl>
                                          <p:spTgt spid="26"/>
                                        </p:tgtEl>
                                        <p:attrNameLst>
                                          <p:attrName>style.visibility</p:attrName>
                                        </p:attrNameLst>
                                      </p:cBhvr>
                                      <p:to>
                                        <p:strVal val="hidden"/>
                                      </p:to>
                                    </p:set>
                                  </p:childTnLst>
                                </p:cTn>
                              </p:par>
                              <p:par>
                                <p:cTn id="314" presetID="8" presetClass="exit" presetSubtype="32" fill="hold" grpId="2" nodeType="withEffect">
                                  <p:stCondLst>
                                    <p:cond delay="0"/>
                                  </p:stCondLst>
                                  <p:childTnLst>
                                    <p:animEffect transition="out" filter="diamond(out)">
                                      <p:cBhvr>
                                        <p:cTn id="315" dur="3000"/>
                                        <p:tgtEl>
                                          <p:spTgt spid="29"/>
                                        </p:tgtEl>
                                      </p:cBhvr>
                                    </p:animEffect>
                                    <p:set>
                                      <p:cBhvr>
                                        <p:cTn id="316" dur="1" fill="hold">
                                          <p:stCondLst>
                                            <p:cond delay="2999"/>
                                          </p:stCondLst>
                                        </p:cTn>
                                        <p:tgtEl>
                                          <p:spTgt spid="29"/>
                                        </p:tgtEl>
                                        <p:attrNameLst>
                                          <p:attrName>style.visibility</p:attrName>
                                        </p:attrNameLst>
                                      </p:cBhvr>
                                      <p:to>
                                        <p:strVal val="hidden"/>
                                      </p:to>
                                    </p:set>
                                  </p:childTnLst>
                                </p:cTn>
                              </p:par>
                              <p:par>
                                <p:cTn id="317" presetID="8" presetClass="exit" presetSubtype="32" fill="hold" grpId="2" nodeType="withEffect">
                                  <p:stCondLst>
                                    <p:cond delay="0"/>
                                  </p:stCondLst>
                                  <p:childTnLst>
                                    <p:animEffect transition="out" filter="diamond(out)">
                                      <p:cBhvr>
                                        <p:cTn id="318" dur="3000"/>
                                        <p:tgtEl>
                                          <p:spTgt spid="30"/>
                                        </p:tgtEl>
                                      </p:cBhvr>
                                    </p:animEffect>
                                    <p:set>
                                      <p:cBhvr>
                                        <p:cTn id="319" dur="1" fill="hold">
                                          <p:stCondLst>
                                            <p:cond delay="2999"/>
                                          </p:stCondLst>
                                        </p:cTn>
                                        <p:tgtEl>
                                          <p:spTgt spid="30"/>
                                        </p:tgtEl>
                                        <p:attrNameLst>
                                          <p:attrName>style.visibility</p:attrName>
                                        </p:attrNameLst>
                                      </p:cBhvr>
                                      <p:to>
                                        <p:strVal val="hidden"/>
                                      </p:to>
                                    </p:set>
                                  </p:childTnLst>
                                </p:cTn>
                              </p:par>
                              <p:par>
                                <p:cTn id="320" presetID="8" presetClass="exit" presetSubtype="32" fill="hold" grpId="2" nodeType="withEffect">
                                  <p:stCondLst>
                                    <p:cond delay="0"/>
                                  </p:stCondLst>
                                  <p:childTnLst>
                                    <p:animEffect transition="out" filter="diamond(out)">
                                      <p:cBhvr>
                                        <p:cTn id="321" dur="3000"/>
                                        <p:tgtEl>
                                          <p:spTgt spid="32"/>
                                        </p:tgtEl>
                                      </p:cBhvr>
                                    </p:animEffect>
                                    <p:set>
                                      <p:cBhvr>
                                        <p:cTn id="322" dur="1" fill="hold">
                                          <p:stCondLst>
                                            <p:cond delay="2999"/>
                                          </p:stCondLst>
                                        </p:cTn>
                                        <p:tgtEl>
                                          <p:spTgt spid="32"/>
                                        </p:tgtEl>
                                        <p:attrNameLst>
                                          <p:attrName>style.visibility</p:attrName>
                                        </p:attrNameLst>
                                      </p:cBhvr>
                                      <p:to>
                                        <p:strVal val="hidden"/>
                                      </p:to>
                                    </p:set>
                                  </p:childTnLst>
                                </p:cTn>
                              </p:par>
                              <p:par>
                                <p:cTn id="323" presetID="8" presetClass="exit" presetSubtype="32" fill="hold" grpId="2" nodeType="withEffect">
                                  <p:stCondLst>
                                    <p:cond delay="0"/>
                                  </p:stCondLst>
                                  <p:childTnLst>
                                    <p:animEffect transition="out" filter="diamond(out)">
                                      <p:cBhvr>
                                        <p:cTn id="324" dur="3000"/>
                                        <p:tgtEl>
                                          <p:spTgt spid="34"/>
                                        </p:tgtEl>
                                      </p:cBhvr>
                                    </p:animEffect>
                                    <p:set>
                                      <p:cBhvr>
                                        <p:cTn id="325" dur="1" fill="hold">
                                          <p:stCondLst>
                                            <p:cond delay="2999"/>
                                          </p:stCondLst>
                                        </p:cTn>
                                        <p:tgtEl>
                                          <p:spTgt spid="34"/>
                                        </p:tgtEl>
                                        <p:attrNameLst>
                                          <p:attrName>style.visibility</p:attrName>
                                        </p:attrNameLst>
                                      </p:cBhvr>
                                      <p:to>
                                        <p:strVal val="hidden"/>
                                      </p:to>
                                    </p:set>
                                  </p:childTnLst>
                                </p:cTn>
                              </p:par>
                              <p:par>
                                <p:cTn id="326" presetID="8" presetClass="exit" presetSubtype="32" fill="hold" grpId="2" nodeType="withEffect">
                                  <p:stCondLst>
                                    <p:cond delay="0"/>
                                  </p:stCondLst>
                                  <p:childTnLst>
                                    <p:animEffect transition="out" filter="diamond(out)">
                                      <p:cBhvr>
                                        <p:cTn id="327" dur="3000"/>
                                        <p:tgtEl>
                                          <p:spTgt spid="36"/>
                                        </p:tgtEl>
                                      </p:cBhvr>
                                    </p:animEffect>
                                    <p:set>
                                      <p:cBhvr>
                                        <p:cTn id="328" dur="1" fill="hold">
                                          <p:stCondLst>
                                            <p:cond delay="2999"/>
                                          </p:stCondLst>
                                        </p:cTn>
                                        <p:tgtEl>
                                          <p:spTgt spid="36"/>
                                        </p:tgtEl>
                                        <p:attrNameLst>
                                          <p:attrName>style.visibility</p:attrName>
                                        </p:attrNameLst>
                                      </p:cBhvr>
                                      <p:to>
                                        <p:strVal val="hidden"/>
                                      </p:to>
                                    </p:set>
                                  </p:childTnLst>
                                </p:cTn>
                              </p:par>
                              <p:par>
                                <p:cTn id="329" presetID="2" presetClass="exit" presetSubtype="4" fill="hold" grpId="3" nodeType="withEffect">
                                  <p:stCondLst>
                                    <p:cond delay="0"/>
                                  </p:stCondLst>
                                  <p:childTnLst>
                                    <p:anim calcmode="lin" valueType="num">
                                      <p:cBhvr additive="base">
                                        <p:cTn id="330" dur="3000"/>
                                        <p:tgtEl>
                                          <p:spTgt spid="6"/>
                                        </p:tgtEl>
                                        <p:attrNameLst>
                                          <p:attrName>ppt_x</p:attrName>
                                        </p:attrNameLst>
                                      </p:cBhvr>
                                      <p:tavLst>
                                        <p:tav tm="0">
                                          <p:val>
                                            <p:strVal val="ppt_x"/>
                                          </p:val>
                                        </p:tav>
                                        <p:tav tm="100000">
                                          <p:val>
                                            <p:strVal val="ppt_x"/>
                                          </p:val>
                                        </p:tav>
                                      </p:tavLst>
                                    </p:anim>
                                    <p:anim calcmode="lin" valueType="num">
                                      <p:cBhvr additive="base">
                                        <p:cTn id="331" dur="3000"/>
                                        <p:tgtEl>
                                          <p:spTgt spid="6"/>
                                        </p:tgtEl>
                                        <p:attrNameLst>
                                          <p:attrName>ppt_y</p:attrName>
                                        </p:attrNameLst>
                                      </p:cBhvr>
                                      <p:tavLst>
                                        <p:tav tm="0">
                                          <p:val>
                                            <p:strVal val="ppt_y"/>
                                          </p:val>
                                        </p:tav>
                                        <p:tav tm="100000">
                                          <p:val>
                                            <p:strVal val="1+ppt_h/2"/>
                                          </p:val>
                                        </p:tav>
                                      </p:tavLst>
                                    </p:anim>
                                    <p:set>
                                      <p:cBhvr>
                                        <p:cTn id="332" dur="1" fill="hold">
                                          <p:stCondLst>
                                            <p:cond delay="2999"/>
                                          </p:stCondLst>
                                        </p:cTn>
                                        <p:tgtEl>
                                          <p:spTgt spid="6"/>
                                        </p:tgtEl>
                                        <p:attrNameLst>
                                          <p:attrName>style.visibility</p:attrName>
                                        </p:attrNameLst>
                                      </p:cBhvr>
                                      <p:to>
                                        <p:strVal val="hidden"/>
                                      </p:to>
                                    </p:set>
                                  </p:childTnLst>
                                </p:cTn>
                              </p:par>
                              <p:par>
                                <p:cTn id="333" presetID="2" presetClass="exit" presetSubtype="4" fill="hold" grpId="3" nodeType="withEffect">
                                  <p:stCondLst>
                                    <p:cond delay="0"/>
                                  </p:stCondLst>
                                  <p:childTnLst>
                                    <p:anim calcmode="lin" valueType="num">
                                      <p:cBhvr additive="base">
                                        <p:cTn id="334" dur="3000"/>
                                        <p:tgtEl>
                                          <p:spTgt spid="8"/>
                                        </p:tgtEl>
                                        <p:attrNameLst>
                                          <p:attrName>ppt_x</p:attrName>
                                        </p:attrNameLst>
                                      </p:cBhvr>
                                      <p:tavLst>
                                        <p:tav tm="0">
                                          <p:val>
                                            <p:strVal val="ppt_x"/>
                                          </p:val>
                                        </p:tav>
                                        <p:tav tm="100000">
                                          <p:val>
                                            <p:strVal val="ppt_x"/>
                                          </p:val>
                                        </p:tav>
                                      </p:tavLst>
                                    </p:anim>
                                    <p:anim calcmode="lin" valueType="num">
                                      <p:cBhvr additive="base">
                                        <p:cTn id="335" dur="3000"/>
                                        <p:tgtEl>
                                          <p:spTgt spid="8"/>
                                        </p:tgtEl>
                                        <p:attrNameLst>
                                          <p:attrName>ppt_y</p:attrName>
                                        </p:attrNameLst>
                                      </p:cBhvr>
                                      <p:tavLst>
                                        <p:tav tm="0">
                                          <p:val>
                                            <p:strVal val="ppt_y"/>
                                          </p:val>
                                        </p:tav>
                                        <p:tav tm="100000">
                                          <p:val>
                                            <p:strVal val="1+ppt_h/2"/>
                                          </p:val>
                                        </p:tav>
                                      </p:tavLst>
                                    </p:anim>
                                    <p:set>
                                      <p:cBhvr>
                                        <p:cTn id="336" dur="1" fill="hold">
                                          <p:stCondLst>
                                            <p:cond delay="2999"/>
                                          </p:stCondLst>
                                        </p:cTn>
                                        <p:tgtEl>
                                          <p:spTgt spid="8"/>
                                        </p:tgtEl>
                                        <p:attrNameLst>
                                          <p:attrName>style.visibility</p:attrName>
                                        </p:attrNameLst>
                                      </p:cBhvr>
                                      <p:to>
                                        <p:strVal val="hidden"/>
                                      </p:to>
                                    </p:set>
                                  </p:childTnLst>
                                </p:cTn>
                              </p:par>
                              <p:par>
                                <p:cTn id="337" presetID="2" presetClass="exit" presetSubtype="4" fill="hold" grpId="3" nodeType="withEffect">
                                  <p:stCondLst>
                                    <p:cond delay="0"/>
                                  </p:stCondLst>
                                  <p:childTnLst>
                                    <p:anim calcmode="lin" valueType="num">
                                      <p:cBhvr additive="base">
                                        <p:cTn id="338" dur="3000"/>
                                        <p:tgtEl>
                                          <p:spTgt spid="10"/>
                                        </p:tgtEl>
                                        <p:attrNameLst>
                                          <p:attrName>ppt_x</p:attrName>
                                        </p:attrNameLst>
                                      </p:cBhvr>
                                      <p:tavLst>
                                        <p:tav tm="0">
                                          <p:val>
                                            <p:strVal val="ppt_x"/>
                                          </p:val>
                                        </p:tav>
                                        <p:tav tm="100000">
                                          <p:val>
                                            <p:strVal val="ppt_x"/>
                                          </p:val>
                                        </p:tav>
                                      </p:tavLst>
                                    </p:anim>
                                    <p:anim calcmode="lin" valueType="num">
                                      <p:cBhvr additive="base">
                                        <p:cTn id="339" dur="3000"/>
                                        <p:tgtEl>
                                          <p:spTgt spid="10"/>
                                        </p:tgtEl>
                                        <p:attrNameLst>
                                          <p:attrName>ppt_y</p:attrName>
                                        </p:attrNameLst>
                                      </p:cBhvr>
                                      <p:tavLst>
                                        <p:tav tm="0">
                                          <p:val>
                                            <p:strVal val="ppt_y"/>
                                          </p:val>
                                        </p:tav>
                                        <p:tav tm="100000">
                                          <p:val>
                                            <p:strVal val="1+ppt_h/2"/>
                                          </p:val>
                                        </p:tav>
                                      </p:tavLst>
                                    </p:anim>
                                    <p:set>
                                      <p:cBhvr>
                                        <p:cTn id="340" dur="1" fill="hold">
                                          <p:stCondLst>
                                            <p:cond delay="2999"/>
                                          </p:stCondLst>
                                        </p:cTn>
                                        <p:tgtEl>
                                          <p:spTgt spid="10"/>
                                        </p:tgtEl>
                                        <p:attrNameLst>
                                          <p:attrName>style.visibility</p:attrName>
                                        </p:attrNameLst>
                                      </p:cBhvr>
                                      <p:to>
                                        <p:strVal val="hidden"/>
                                      </p:to>
                                    </p:set>
                                  </p:childTnLst>
                                </p:cTn>
                              </p:par>
                              <p:par>
                                <p:cTn id="341" presetID="2" presetClass="exit" presetSubtype="4" fill="hold" grpId="3" nodeType="withEffect">
                                  <p:stCondLst>
                                    <p:cond delay="0"/>
                                  </p:stCondLst>
                                  <p:childTnLst>
                                    <p:anim calcmode="lin" valueType="num">
                                      <p:cBhvr additive="base">
                                        <p:cTn id="342" dur="3000"/>
                                        <p:tgtEl>
                                          <p:spTgt spid="12"/>
                                        </p:tgtEl>
                                        <p:attrNameLst>
                                          <p:attrName>ppt_x</p:attrName>
                                        </p:attrNameLst>
                                      </p:cBhvr>
                                      <p:tavLst>
                                        <p:tav tm="0">
                                          <p:val>
                                            <p:strVal val="ppt_x"/>
                                          </p:val>
                                        </p:tav>
                                        <p:tav tm="100000">
                                          <p:val>
                                            <p:strVal val="ppt_x"/>
                                          </p:val>
                                        </p:tav>
                                      </p:tavLst>
                                    </p:anim>
                                    <p:anim calcmode="lin" valueType="num">
                                      <p:cBhvr additive="base">
                                        <p:cTn id="343" dur="3000"/>
                                        <p:tgtEl>
                                          <p:spTgt spid="12"/>
                                        </p:tgtEl>
                                        <p:attrNameLst>
                                          <p:attrName>ppt_y</p:attrName>
                                        </p:attrNameLst>
                                      </p:cBhvr>
                                      <p:tavLst>
                                        <p:tav tm="0">
                                          <p:val>
                                            <p:strVal val="ppt_y"/>
                                          </p:val>
                                        </p:tav>
                                        <p:tav tm="100000">
                                          <p:val>
                                            <p:strVal val="1+ppt_h/2"/>
                                          </p:val>
                                        </p:tav>
                                      </p:tavLst>
                                    </p:anim>
                                    <p:set>
                                      <p:cBhvr>
                                        <p:cTn id="344" dur="1" fill="hold">
                                          <p:stCondLst>
                                            <p:cond delay="2999"/>
                                          </p:stCondLst>
                                        </p:cTn>
                                        <p:tgtEl>
                                          <p:spTgt spid="12"/>
                                        </p:tgtEl>
                                        <p:attrNameLst>
                                          <p:attrName>style.visibility</p:attrName>
                                        </p:attrNameLst>
                                      </p:cBhvr>
                                      <p:to>
                                        <p:strVal val="hidden"/>
                                      </p:to>
                                    </p:set>
                                  </p:childTnLst>
                                </p:cTn>
                              </p:par>
                              <p:par>
                                <p:cTn id="345" presetID="2" presetClass="exit" presetSubtype="4" fill="hold" grpId="3" nodeType="withEffect">
                                  <p:stCondLst>
                                    <p:cond delay="0"/>
                                  </p:stCondLst>
                                  <p:childTnLst>
                                    <p:anim calcmode="lin" valueType="num">
                                      <p:cBhvr additive="base">
                                        <p:cTn id="346" dur="3000"/>
                                        <p:tgtEl>
                                          <p:spTgt spid="14"/>
                                        </p:tgtEl>
                                        <p:attrNameLst>
                                          <p:attrName>ppt_x</p:attrName>
                                        </p:attrNameLst>
                                      </p:cBhvr>
                                      <p:tavLst>
                                        <p:tav tm="0">
                                          <p:val>
                                            <p:strVal val="ppt_x"/>
                                          </p:val>
                                        </p:tav>
                                        <p:tav tm="100000">
                                          <p:val>
                                            <p:strVal val="ppt_x"/>
                                          </p:val>
                                        </p:tav>
                                      </p:tavLst>
                                    </p:anim>
                                    <p:anim calcmode="lin" valueType="num">
                                      <p:cBhvr additive="base">
                                        <p:cTn id="347" dur="3000"/>
                                        <p:tgtEl>
                                          <p:spTgt spid="14"/>
                                        </p:tgtEl>
                                        <p:attrNameLst>
                                          <p:attrName>ppt_y</p:attrName>
                                        </p:attrNameLst>
                                      </p:cBhvr>
                                      <p:tavLst>
                                        <p:tav tm="0">
                                          <p:val>
                                            <p:strVal val="ppt_y"/>
                                          </p:val>
                                        </p:tav>
                                        <p:tav tm="100000">
                                          <p:val>
                                            <p:strVal val="1+ppt_h/2"/>
                                          </p:val>
                                        </p:tav>
                                      </p:tavLst>
                                    </p:anim>
                                    <p:set>
                                      <p:cBhvr>
                                        <p:cTn id="348" dur="1" fill="hold">
                                          <p:stCondLst>
                                            <p:cond delay="2999"/>
                                          </p:stCondLst>
                                        </p:cTn>
                                        <p:tgtEl>
                                          <p:spTgt spid="14"/>
                                        </p:tgtEl>
                                        <p:attrNameLst>
                                          <p:attrName>style.visibility</p:attrName>
                                        </p:attrNameLst>
                                      </p:cBhvr>
                                      <p:to>
                                        <p:strVal val="hidden"/>
                                      </p:to>
                                    </p:set>
                                  </p:childTnLst>
                                </p:cTn>
                              </p:par>
                              <p:par>
                                <p:cTn id="349" presetID="2" presetClass="exit" presetSubtype="4" fill="hold" grpId="3" nodeType="withEffect">
                                  <p:stCondLst>
                                    <p:cond delay="0"/>
                                  </p:stCondLst>
                                  <p:childTnLst>
                                    <p:anim calcmode="lin" valueType="num">
                                      <p:cBhvr additive="base">
                                        <p:cTn id="350" dur="3000"/>
                                        <p:tgtEl>
                                          <p:spTgt spid="16"/>
                                        </p:tgtEl>
                                        <p:attrNameLst>
                                          <p:attrName>ppt_x</p:attrName>
                                        </p:attrNameLst>
                                      </p:cBhvr>
                                      <p:tavLst>
                                        <p:tav tm="0">
                                          <p:val>
                                            <p:strVal val="ppt_x"/>
                                          </p:val>
                                        </p:tav>
                                        <p:tav tm="100000">
                                          <p:val>
                                            <p:strVal val="ppt_x"/>
                                          </p:val>
                                        </p:tav>
                                      </p:tavLst>
                                    </p:anim>
                                    <p:anim calcmode="lin" valueType="num">
                                      <p:cBhvr additive="base">
                                        <p:cTn id="351" dur="3000"/>
                                        <p:tgtEl>
                                          <p:spTgt spid="16"/>
                                        </p:tgtEl>
                                        <p:attrNameLst>
                                          <p:attrName>ppt_y</p:attrName>
                                        </p:attrNameLst>
                                      </p:cBhvr>
                                      <p:tavLst>
                                        <p:tav tm="0">
                                          <p:val>
                                            <p:strVal val="ppt_y"/>
                                          </p:val>
                                        </p:tav>
                                        <p:tav tm="100000">
                                          <p:val>
                                            <p:strVal val="1+ppt_h/2"/>
                                          </p:val>
                                        </p:tav>
                                      </p:tavLst>
                                    </p:anim>
                                    <p:set>
                                      <p:cBhvr>
                                        <p:cTn id="352" dur="1" fill="hold">
                                          <p:stCondLst>
                                            <p:cond delay="2999"/>
                                          </p:stCondLst>
                                        </p:cTn>
                                        <p:tgtEl>
                                          <p:spTgt spid="16"/>
                                        </p:tgtEl>
                                        <p:attrNameLst>
                                          <p:attrName>style.visibility</p:attrName>
                                        </p:attrNameLst>
                                      </p:cBhvr>
                                      <p:to>
                                        <p:strVal val="hidden"/>
                                      </p:to>
                                    </p:set>
                                  </p:childTnLst>
                                </p:cTn>
                              </p:par>
                              <p:par>
                                <p:cTn id="353" presetID="2" presetClass="exit" presetSubtype="4" fill="hold" grpId="3" nodeType="withEffect">
                                  <p:stCondLst>
                                    <p:cond delay="0"/>
                                  </p:stCondLst>
                                  <p:childTnLst>
                                    <p:anim calcmode="lin" valueType="num">
                                      <p:cBhvr additive="base">
                                        <p:cTn id="354" dur="3000"/>
                                        <p:tgtEl>
                                          <p:spTgt spid="17"/>
                                        </p:tgtEl>
                                        <p:attrNameLst>
                                          <p:attrName>ppt_x</p:attrName>
                                        </p:attrNameLst>
                                      </p:cBhvr>
                                      <p:tavLst>
                                        <p:tav tm="0">
                                          <p:val>
                                            <p:strVal val="ppt_x"/>
                                          </p:val>
                                        </p:tav>
                                        <p:tav tm="100000">
                                          <p:val>
                                            <p:strVal val="ppt_x"/>
                                          </p:val>
                                        </p:tav>
                                      </p:tavLst>
                                    </p:anim>
                                    <p:anim calcmode="lin" valueType="num">
                                      <p:cBhvr additive="base">
                                        <p:cTn id="355" dur="3000"/>
                                        <p:tgtEl>
                                          <p:spTgt spid="17"/>
                                        </p:tgtEl>
                                        <p:attrNameLst>
                                          <p:attrName>ppt_y</p:attrName>
                                        </p:attrNameLst>
                                      </p:cBhvr>
                                      <p:tavLst>
                                        <p:tav tm="0">
                                          <p:val>
                                            <p:strVal val="ppt_y"/>
                                          </p:val>
                                        </p:tav>
                                        <p:tav tm="100000">
                                          <p:val>
                                            <p:strVal val="1+ppt_h/2"/>
                                          </p:val>
                                        </p:tav>
                                      </p:tavLst>
                                    </p:anim>
                                    <p:set>
                                      <p:cBhvr>
                                        <p:cTn id="356" dur="1" fill="hold">
                                          <p:stCondLst>
                                            <p:cond delay="2999"/>
                                          </p:stCondLst>
                                        </p:cTn>
                                        <p:tgtEl>
                                          <p:spTgt spid="17"/>
                                        </p:tgtEl>
                                        <p:attrNameLst>
                                          <p:attrName>style.visibility</p:attrName>
                                        </p:attrNameLst>
                                      </p:cBhvr>
                                      <p:to>
                                        <p:strVal val="hidden"/>
                                      </p:to>
                                    </p:set>
                                  </p:childTnLst>
                                </p:cTn>
                              </p:par>
                              <p:par>
                                <p:cTn id="357" presetID="2" presetClass="exit" presetSubtype="4" fill="hold" grpId="3" nodeType="withEffect">
                                  <p:stCondLst>
                                    <p:cond delay="0"/>
                                  </p:stCondLst>
                                  <p:childTnLst>
                                    <p:anim calcmode="lin" valueType="num">
                                      <p:cBhvr additive="base">
                                        <p:cTn id="358" dur="3000"/>
                                        <p:tgtEl>
                                          <p:spTgt spid="19"/>
                                        </p:tgtEl>
                                        <p:attrNameLst>
                                          <p:attrName>ppt_x</p:attrName>
                                        </p:attrNameLst>
                                      </p:cBhvr>
                                      <p:tavLst>
                                        <p:tav tm="0">
                                          <p:val>
                                            <p:strVal val="ppt_x"/>
                                          </p:val>
                                        </p:tav>
                                        <p:tav tm="100000">
                                          <p:val>
                                            <p:strVal val="ppt_x"/>
                                          </p:val>
                                        </p:tav>
                                      </p:tavLst>
                                    </p:anim>
                                    <p:anim calcmode="lin" valueType="num">
                                      <p:cBhvr additive="base">
                                        <p:cTn id="359" dur="3000"/>
                                        <p:tgtEl>
                                          <p:spTgt spid="19"/>
                                        </p:tgtEl>
                                        <p:attrNameLst>
                                          <p:attrName>ppt_y</p:attrName>
                                        </p:attrNameLst>
                                      </p:cBhvr>
                                      <p:tavLst>
                                        <p:tav tm="0">
                                          <p:val>
                                            <p:strVal val="ppt_y"/>
                                          </p:val>
                                        </p:tav>
                                        <p:tav tm="100000">
                                          <p:val>
                                            <p:strVal val="1+ppt_h/2"/>
                                          </p:val>
                                        </p:tav>
                                      </p:tavLst>
                                    </p:anim>
                                    <p:set>
                                      <p:cBhvr>
                                        <p:cTn id="360" dur="1" fill="hold">
                                          <p:stCondLst>
                                            <p:cond delay="2999"/>
                                          </p:stCondLst>
                                        </p:cTn>
                                        <p:tgtEl>
                                          <p:spTgt spid="19"/>
                                        </p:tgtEl>
                                        <p:attrNameLst>
                                          <p:attrName>style.visibility</p:attrName>
                                        </p:attrNameLst>
                                      </p:cBhvr>
                                      <p:to>
                                        <p:strVal val="hidden"/>
                                      </p:to>
                                    </p:set>
                                  </p:childTnLst>
                                </p:cTn>
                              </p:par>
                              <p:par>
                                <p:cTn id="361" presetID="2" presetClass="exit" presetSubtype="4" fill="hold" grpId="3" nodeType="withEffect">
                                  <p:stCondLst>
                                    <p:cond delay="0"/>
                                  </p:stCondLst>
                                  <p:childTnLst>
                                    <p:anim calcmode="lin" valueType="num">
                                      <p:cBhvr additive="base">
                                        <p:cTn id="362" dur="3000"/>
                                        <p:tgtEl>
                                          <p:spTgt spid="21"/>
                                        </p:tgtEl>
                                        <p:attrNameLst>
                                          <p:attrName>ppt_x</p:attrName>
                                        </p:attrNameLst>
                                      </p:cBhvr>
                                      <p:tavLst>
                                        <p:tav tm="0">
                                          <p:val>
                                            <p:strVal val="ppt_x"/>
                                          </p:val>
                                        </p:tav>
                                        <p:tav tm="100000">
                                          <p:val>
                                            <p:strVal val="ppt_x"/>
                                          </p:val>
                                        </p:tav>
                                      </p:tavLst>
                                    </p:anim>
                                    <p:anim calcmode="lin" valueType="num">
                                      <p:cBhvr additive="base">
                                        <p:cTn id="363" dur="3000"/>
                                        <p:tgtEl>
                                          <p:spTgt spid="21"/>
                                        </p:tgtEl>
                                        <p:attrNameLst>
                                          <p:attrName>ppt_y</p:attrName>
                                        </p:attrNameLst>
                                      </p:cBhvr>
                                      <p:tavLst>
                                        <p:tav tm="0">
                                          <p:val>
                                            <p:strVal val="ppt_y"/>
                                          </p:val>
                                        </p:tav>
                                        <p:tav tm="100000">
                                          <p:val>
                                            <p:strVal val="1+ppt_h/2"/>
                                          </p:val>
                                        </p:tav>
                                      </p:tavLst>
                                    </p:anim>
                                    <p:set>
                                      <p:cBhvr>
                                        <p:cTn id="364" dur="1" fill="hold">
                                          <p:stCondLst>
                                            <p:cond delay="2999"/>
                                          </p:stCondLst>
                                        </p:cTn>
                                        <p:tgtEl>
                                          <p:spTgt spid="21"/>
                                        </p:tgtEl>
                                        <p:attrNameLst>
                                          <p:attrName>style.visibility</p:attrName>
                                        </p:attrNameLst>
                                      </p:cBhvr>
                                      <p:to>
                                        <p:strVal val="hidden"/>
                                      </p:to>
                                    </p:set>
                                  </p:childTnLst>
                                </p:cTn>
                              </p:par>
                              <p:par>
                                <p:cTn id="365" presetID="2" presetClass="exit" presetSubtype="4" fill="hold" grpId="3" nodeType="withEffect">
                                  <p:stCondLst>
                                    <p:cond delay="0"/>
                                  </p:stCondLst>
                                  <p:childTnLst>
                                    <p:anim calcmode="lin" valueType="num">
                                      <p:cBhvr additive="base">
                                        <p:cTn id="366" dur="3000"/>
                                        <p:tgtEl>
                                          <p:spTgt spid="23"/>
                                        </p:tgtEl>
                                        <p:attrNameLst>
                                          <p:attrName>ppt_x</p:attrName>
                                        </p:attrNameLst>
                                      </p:cBhvr>
                                      <p:tavLst>
                                        <p:tav tm="0">
                                          <p:val>
                                            <p:strVal val="ppt_x"/>
                                          </p:val>
                                        </p:tav>
                                        <p:tav tm="100000">
                                          <p:val>
                                            <p:strVal val="ppt_x"/>
                                          </p:val>
                                        </p:tav>
                                      </p:tavLst>
                                    </p:anim>
                                    <p:anim calcmode="lin" valueType="num">
                                      <p:cBhvr additive="base">
                                        <p:cTn id="367" dur="3000"/>
                                        <p:tgtEl>
                                          <p:spTgt spid="23"/>
                                        </p:tgtEl>
                                        <p:attrNameLst>
                                          <p:attrName>ppt_y</p:attrName>
                                        </p:attrNameLst>
                                      </p:cBhvr>
                                      <p:tavLst>
                                        <p:tav tm="0">
                                          <p:val>
                                            <p:strVal val="ppt_y"/>
                                          </p:val>
                                        </p:tav>
                                        <p:tav tm="100000">
                                          <p:val>
                                            <p:strVal val="1+ppt_h/2"/>
                                          </p:val>
                                        </p:tav>
                                      </p:tavLst>
                                    </p:anim>
                                    <p:set>
                                      <p:cBhvr>
                                        <p:cTn id="368" dur="1" fill="hold">
                                          <p:stCondLst>
                                            <p:cond delay="2999"/>
                                          </p:stCondLst>
                                        </p:cTn>
                                        <p:tgtEl>
                                          <p:spTgt spid="23"/>
                                        </p:tgtEl>
                                        <p:attrNameLst>
                                          <p:attrName>style.visibility</p:attrName>
                                        </p:attrNameLst>
                                      </p:cBhvr>
                                      <p:to>
                                        <p:strVal val="hidden"/>
                                      </p:to>
                                    </p:set>
                                  </p:childTnLst>
                                </p:cTn>
                              </p:par>
                              <p:par>
                                <p:cTn id="369" presetID="2" presetClass="exit" presetSubtype="4" fill="hold" grpId="3" nodeType="withEffect">
                                  <p:stCondLst>
                                    <p:cond delay="0"/>
                                  </p:stCondLst>
                                  <p:childTnLst>
                                    <p:anim calcmode="lin" valueType="num">
                                      <p:cBhvr additive="base">
                                        <p:cTn id="370" dur="3000"/>
                                        <p:tgtEl>
                                          <p:spTgt spid="25"/>
                                        </p:tgtEl>
                                        <p:attrNameLst>
                                          <p:attrName>ppt_x</p:attrName>
                                        </p:attrNameLst>
                                      </p:cBhvr>
                                      <p:tavLst>
                                        <p:tav tm="0">
                                          <p:val>
                                            <p:strVal val="ppt_x"/>
                                          </p:val>
                                        </p:tav>
                                        <p:tav tm="100000">
                                          <p:val>
                                            <p:strVal val="ppt_x"/>
                                          </p:val>
                                        </p:tav>
                                      </p:tavLst>
                                    </p:anim>
                                    <p:anim calcmode="lin" valueType="num">
                                      <p:cBhvr additive="base">
                                        <p:cTn id="371" dur="3000"/>
                                        <p:tgtEl>
                                          <p:spTgt spid="25"/>
                                        </p:tgtEl>
                                        <p:attrNameLst>
                                          <p:attrName>ppt_y</p:attrName>
                                        </p:attrNameLst>
                                      </p:cBhvr>
                                      <p:tavLst>
                                        <p:tav tm="0">
                                          <p:val>
                                            <p:strVal val="ppt_y"/>
                                          </p:val>
                                        </p:tav>
                                        <p:tav tm="100000">
                                          <p:val>
                                            <p:strVal val="1+ppt_h/2"/>
                                          </p:val>
                                        </p:tav>
                                      </p:tavLst>
                                    </p:anim>
                                    <p:set>
                                      <p:cBhvr>
                                        <p:cTn id="372" dur="1" fill="hold">
                                          <p:stCondLst>
                                            <p:cond delay="2999"/>
                                          </p:stCondLst>
                                        </p:cTn>
                                        <p:tgtEl>
                                          <p:spTgt spid="25"/>
                                        </p:tgtEl>
                                        <p:attrNameLst>
                                          <p:attrName>style.visibility</p:attrName>
                                        </p:attrNameLst>
                                      </p:cBhvr>
                                      <p:to>
                                        <p:strVal val="hidden"/>
                                      </p:to>
                                    </p:set>
                                  </p:childTnLst>
                                </p:cTn>
                              </p:par>
                              <p:par>
                                <p:cTn id="373" presetID="2" presetClass="exit" presetSubtype="4" fill="hold" grpId="3" nodeType="withEffect">
                                  <p:stCondLst>
                                    <p:cond delay="0"/>
                                  </p:stCondLst>
                                  <p:childTnLst>
                                    <p:anim calcmode="lin" valueType="num">
                                      <p:cBhvr additive="base">
                                        <p:cTn id="374" dur="3000"/>
                                        <p:tgtEl>
                                          <p:spTgt spid="27"/>
                                        </p:tgtEl>
                                        <p:attrNameLst>
                                          <p:attrName>ppt_x</p:attrName>
                                        </p:attrNameLst>
                                      </p:cBhvr>
                                      <p:tavLst>
                                        <p:tav tm="0">
                                          <p:val>
                                            <p:strVal val="ppt_x"/>
                                          </p:val>
                                        </p:tav>
                                        <p:tav tm="100000">
                                          <p:val>
                                            <p:strVal val="ppt_x"/>
                                          </p:val>
                                        </p:tav>
                                      </p:tavLst>
                                    </p:anim>
                                    <p:anim calcmode="lin" valueType="num">
                                      <p:cBhvr additive="base">
                                        <p:cTn id="375" dur="3000"/>
                                        <p:tgtEl>
                                          <p:spTgt spid="27"/>
                                        </p:tgtEl>
                                        <p:attrNameLst>
                                          <p:attrName>ppt_y</p:attrName>
                                        </p:attrNameLst>
                                      </p:cBhvr>
                                      <p:tavLst>
                                        <p:tav tm="0">
                                          <p:val>
                                            <p:strVal val="ppt_y"/>
                                          </p:val>
                                        </p:tav>
                                        <p:tav tm="100000">
                                          <p:val>
                                            <p:strVal val="1+ppt_h/2"/>
                                          </p:val>
                                        </p:tav>
                                      </p:tavLst>
                                    </p:anim>
                                    <p:set>
                                      <p:cBhvr>
                                        <p:cTn id="376" dur="1" fill="hold">
                                          <p:stCondLst>
                                            <p:cond delay="2999"/>
                                          </p:stCondLst>
                                        </p:cTn>
                                        <p:tgtEl>
                                          <p:spTgt spid="27"/>
                                        </p:tgtEl>
                                        <p:attrNameLst>
                                          <p:attrName>style.visibility</p:attrName>
                                        </p:attrNameLst>
                                      </p:cBhvr>
                                      <p:to>
                                        <p:strVal val="hidden"/>
                                      </p:to>
                                    </p:set>
                                  </p:childTnLst>
                                </p:cTn>
                              </p:par>
                              <p:par>
                                <p:cTn id="377" presetID="2" presetClass="exit" presetSubtype="4" fill="hold" grpId="3" nodeType="withEffect">
                                  <p:stCondLst>
                                    <p:cond delay="0"/>
                                  </p:stCondLst>
                                  <p:childTnLst>
                                    <p:anim calcmode="lin" valueType="num">
                                      <p:cBhvr additive="base">
                                        <p:cTn id="378" dur="3000"/>
                                        <p:tgtEl>
                                          <p:spTgt spid="28"/>
                                        </p:tgtEl>
                                        <p:attrNameLst>
                                          <p:attrName>ppt_x</p:attrName>
                                        </p:attrNameLst>
                                      </p:cBhvr>
                                      <p:tavLst>
                                        <p:tav tm="0">
                                          <p:val>
                                            <p:strVal val="ppt_x"/>
                                          </p:val>
                                        </p:tav>
                                        <p:tav tm="100000">
                                          <p:val>
                                            <p:strVal val="ppt_x"/>
                                          </p:val>
                                        </p:tav>
                                      </p:tavLst>
                                    </p:anim>
                                    <p:anim calcmode="lin" valueType="num">
                                      <p:cBhvr additive="base">
                                        <p:cTn id="379" dur="3000"/>
                                        <p:tgtEl>
                                          <p:spTgt spid="28"/>
                                        </p:tgtEl>
                                        <p:attrNameLst>
                                          <p:attrName>ppt_y</p:attrName>
                                        </p:attrNameLst>
                                      </p:cBhvr>
                                      <p:tavLst>
                                        <p:tav tm="0">
                                          <p:val>
                                            <p:strVal val="ppt_y"/>
                                          </p:val>
                                        </p:tav>
                                        <p:tav tm="100000">
                                          <p:val>
                                            <p:strVal val="1+ppt_h/2"/>
                                          </p:val>
                                        </p:tav>
                                      </p:tavLst>
                                    </p:anim>
                                    <p:set>
                                      <p:cBhvr>
                                        <p:cTn id="380" dur="1" fill="hold">
                                          <p:stCondLst>
                                            <p:cond delay="2999"/>
                                          </p:stCondLst>
                                        </p:cTn>
                                        <p:tgtEl>
                                          <p:spTgt spid="28"/>
                                        </p:tgtEl>
                                        <p:attrNameLst>
                                          <p:attrName>style.visibility</p:attrName>
                                        </p:attrNameLst>
                                      </p:cBhvr>
                                      <p:to>
                                        <p:strVal val="hidden"/>
                                      </p:to>
                                    </p:set>
                                  </p:childTnLst>
                                </p:cTn>
                              </p:par>
                              <p:par>
                                <p:cTn id="381" presetID="2" presetClass="exit" presetSubtype="4" fill="hold" grpId="3" nodeType="withEffect">
                                  <p:stCondLst>
                                    <p:cond delay="0"/>
                                  </p:stCondLst>
                                  <p:childTnLst>
                                    <p:anim calcmode="lin" valueType="num">
                                      <p:cBhvr additive="base">
                                        <p:cTn id="382" dur="3000"/>
                                        <p:tgtEl>
                                          <p:spTgt spid="31"/>
                                        </p:tgtEl>
                                        <p:attrNameLst>
                                          <p:attrName>ppt_x</p:attrName>
                                        </p:attrNameLst>
                                      </p:cBhvr>
                                      <p:tavLst>
                                        <p:tav tm="0">
                                          <p:val>
                                            <p:strVal val="ppt_x"/>
                                          </p:val>
                                        </p:tav>
                                        <p:tav tm="100000">
                                          <p:val>
                                            <p:strVal val="ppt_x"/>
                                          </p:val>
                                        </p:tav>
                                      </p:tavLst>
                                    </p:anim>
                                    <p:anim calcmode="lin" valueType="num">
                                      <p:cBhvr additive="base">
                                        <p:cTn id="383" dur="3000"/>
                                        <p:tgtEl>
                                          <p:spTgt spid="31"/>
                                        </p:tgtEl>
                                        <p:attrNameLst>
                                          <p:attrName>ppt_y</p:attrName>
                                        </p:attrNameLst>
                                      </p:cBhvr>
                                      <p:tavLst>
                                        <p:tav tm="0">
                                          <p:val>
                                            <p:strVal val="ppt_y"/>
                                          </p:val>
                                        </p:tav>
                                        <p:tav tm="100000">
                                          <p:val>
                                            <p:strVal val="1+ppt_h/2"/>
                                          </p:val>
                                        </p:tav>
                                      </p:tavLst>
                                    </p:anim>
                                    <p:set>
                                      <p:cBhvr>
                                        <p:cTn id="384" dur="1" fill="hold">
                                          <p:stCondLst>
                                            <p:cond delay="2999"/>
                                          </p:stCondLst>
                                        </p:cTn>
                                        <p:tgtEl>
                                          <p:spTgt spid="31"/>
                                        </p:tgtEl>
                                        <p:attrNameLst>
                                          <p:attrName>style.visibility</p:attrName>
                                        </p:attrNameLst>
                                      </p:cBhvr>
                                      <p:to>
                                        <p:strVal val="hidden"/>
                                      </p:to>
                                    </p:set>
                                  </p:childTnLst>
                                </p:cTn>
                              </p:par>
                              <p:par>
                                <p:cTn id="385" presetID="2" presetClass="exit" presetSubtype="4" fill="hold" grpId="3" nodeType="withEffect">
                                  <p:stCondLst>
                                    <p:cond delay="0"/>
                                  </p:stCondLst>
                                  <p:childTnLst>
                                    <p:anim calcmode="lin" valueType="num">
                                      <p:cBhvr additive="base">
                                        <p:cTn id="386" dur="3000"/>
                                        <p:tgtEl>
                                          <p:spTgt spid="33"/>
                                        </p:tgtEl>
                                        <p:attrNameLst>
                                          <p:attrName>ppt_x</p:attrName>
                                        </p:attrNameLst>
                                      </p:cBhvr>
                                      <p:tavLst>
                                        <p:tav tm="0">
                                          <p:val>
                                            <p:strVal val="ppt_x"/>
                                          </p:val>
                                        </p:tav>
                                        <p:tav tm="100000">
                                          <p:val>
                                            <p:strVal val="ppt_x"/>
                                          </p:val>
                                        </p:tav>
                                      </p:tavLst>
                                    </p:anim>
                                    <p:anim calcmode="lin" valueType="num">
                                      <p:cBhvr additive="base">
                                        <p:cTn id="387" dur="3000"/>
                                        <p:tgtEl>
                                          <p:spTgt spid="33"/>
                                        </p:tgtEl>
                                        <p:attrNameLst>
                                          <p:attrName>ppt_y</p:attrName>
                                        </p:attrNameLst>
                                      </p:cBhvr>
                                      <p:tavLst>
                                        <p:tav tm="0">
                                          <p:val>
                                            <p:strVal val="ppt_y"/>
                                          </p:val>
                                        </p:tav>
                                        <p:tav tm="100000">
                                          <p:val>
                                            <p:strVal val="1+ppt_h/2"/>
                                          </p:val>
                                        </p:tav>
                                      </p:tavLst>
                                    </p:anim>
                                    <p:set>
                                      <p:cBhvr>
                                        <p:cTn id="388" dur="1" fill="hold">
                                          <p:stCondLst>
                                            <p:cond delay="2999"/>
                                          </p:stCondLst>
                                        </p:cTn>
                                        <p:tgtEl>
                                          <p:spTgt spid="33"/>
                                        </p:tgtEl>
                                        <p:attrNameLst>
                                          <p:attrName>style.visibility</p:attrName>
                                        </p:attrNameLst>
                                      </p:cBhvr>
                                      <p:to>
                                        <p:strVal val="hidden"/>
                                      </p:to>
                                    </p:set>
                                  </p:childTnLst>
                                </p:cTn>
                              </p:par>
                              <p:par>
                                <p:cTn id="389" presetID="2" presetClass="exit" presetSubtype="4" fill="hold" grpId="3" nodeType="withEffect">
                                  <p:stCondLst>
                                    <p:cond delay="0"/>
                                  </p:stCondLst>
                                  <p:childTnLst>
                                    <p:anim calcmode="lin" valueType="num">
                                      <p:cBhvr additive="base">
                                        <p:cTn id="390" dur="3000"/>
                                        <p:tgtEl>
                                          <p:spTgt spid="35"/>
                                        </p:tgtEl>
                                        <p:attrNameLst>
                                          <p:attrName>ppt_x</p:attrName>
                                        </p:attrNameLst>
                                      </p:cBhvr>
                                      <p:tavLst>
                                        <p:tav tm="0">
                                          <p:val>
                                            <p:strVal val="ppt_x"/>
                                          </p:val>
                                        </p:tav>
                                        <p:tav tm="100000">
                                          <p:val>
                                            <p:strVal val="ppt_x"/>
                                          </p:val>
                                        </p:tav>
                                      </p:tavLst>
                                    </p:anim>
                                    <p:anim calcmode="lin" valueType="num">
                                      <p:cBhvr additive="base">
                                        <p:cTn id="391" dur="3000"/>
                                        <p:tgtEl>
                                          <p:spTgt spid="35"/>
                                        </p:tgtEl>
                                        <p:attrNameLst>
                                          <p:attrName>ppt_y</p:attrName>
                                        </p:attrNameLst>
                                      </p:cBhvr>
                                      <p:tavLst>
                                        <p:tav tm="0">
                                          <p:val>
                                            <p:strVal val="ppt_y"/>
                                          </p:val>
                                        </p:tav>
                                        <p:tav tm="100000">
                                          <p:val>
                                            <p:strVal val="1+ppt_h/2"/>
                                          </p:val>
                                        </p:tav>
                                      </p:tavLst>
                                    </p:anim>
                                    <p:set>
                                      <p:cBhvr>
                                        <p:cTn id="392" dur="1" fill="hold">
                                          <p:stCondLst>
                                            <p:cond delay="2999"/>
                                          </p:stCondLst>
                                        </p:cTn>
                                        <p:tgtEl>
                                          <p:spTgt spid="35"/>
                                        </p:tgtEl>
                                        <p:attrNameLst>
                                          <p:attrName>style.visibility</p:attrName>
                                        </p:attrNameLst>
                                      </p:cBhvr>
                                      <p:to>
                                        <p:strVal val="hidden"/>
                                      </p:to>
                                    </p:set>
                                  </p:childTnLst>
                                </p:cTn>
                              </p:par>
                              <p:par>
                                <p:cTn id="393" presetID="2" presetClass="exit" presetSubtype="1" fill="hold" grpId="3" nodeType="withEffect">
                                  <p:stCondLst>
                                    <p:cond delay="0"/>
                                  </p:stCondLst>
                                  <p:childTnLst>
                                    <p:anim calcmode="lin" valueType="num">
                                      <p:cBhvr additive="base">
                                        <p:cTn id="394" dur="3000"/>
                                        <p:tgtEl>
                                          <p:spTgt spid="5"/>
                                        </p:tgtEl>
                                        <p:attrNameLst>
                                          <p:attrName>ppt_x</p:attrName>
                                        </p:attrNameLst>
                                      </p:cBhvr>
                                      <p:tavLst>
                                        <p:tav tm="0">
                                          <p:val>
                                            <p:strVal val="ppt_x"/>
                                          </p:val>
                                        </p:tav>
                                        <p:tav tm="100000">
                                          <p:val>
                                            <p:strVal val="ppt_x"/>
                                          </p:val>
                                        </p:tav>
                                      </p:tavLst>
                                    </p:anim>
                                    <p:anim calcmode="lin" valueType="num">
                                      <p:cBhvr additive="base">
                                        <p:cTn id="395" dur="3000"/>
                                        <p:tgtEl>
                                          <p:spTgt spid="5"/>
                                        </p:tgtEl>
                                        <p:attrNameLst>
                                          <p:attrName>ppt_y</p:attrName>
                                        </p:attrNameLst>
                                      </p:cBhvr>
                                      <p:tavLst>
                                        <p:tav tm="0">
                                          <p:val>
                                            <p:strVal val="ppt_y"/>
                                          </p:val>
                                        </p:tav>
                                        <p:tav tm="100000">
                                          <p:val>
                                            <p:strVal val="0-ppt_h/2"/>
                                          </p:val>
                                        </p:tav>
                                      </p:tavLst>
                                    </p:anim>
                                    <p:set>
                                      <p:cBhvr>
                                        <p:cTn id="396" dur="1" fill="hold">
                                          <p:stCondLst>
                                            <p:cond delay="2999"/>
                                          </p:stCondLst>
                                        </p:cTn>
                                        <p:tgtEl>
                                          <p:spTgt spid="5"/>
                                        </p:tgtEl>
                                        <p:attrNameLst>
                                          <p:attrName>style.visibility</p:attrName>
                                        </p:attrNameLst>
                                      </p:cBhvr>
                                      <p:to>
                                        <p:strVal val="hidden"/>
                                      </p:to>
                                    </p:set>
                                  </p:childTnLst>
                                </p:cTn>
                              </p:par>
                              <p:par>
                                <p:cTn id="397" presetID="2" presetClass="exit" presetSubtype="1" fill="hold" grpId="3" nodeType="withEffect">
                                  <p:stCondLst>
                                    <p:cond delay="0"/>
                                  </p:stCondLst>
                                  <p:childTnLst>
                                    <p:anim calcmode="lin" valueType="num">
                                      <p:cBhvr additive="base">
                                        <p:cTn id="398" dur="3000"/>
                                        <p:tgtEl>
                                          <p:spTgt spid="7"/>
                                        </p:tgtEl>
                                        <p:attrNameLst>
                                          <p:attrName>ppt_x</p:attrName>
                                        </p:attrNameLst>
                                      </p:cBhvr>
                                      <p:tavLst>
                                        <p:tav tm="0">
                                          <p:val>
                                            <p:strVal val="ppt_x"/>
                                          </p:val>
                                        </p:tav>
                                        <p:tav tm="100000">
                                          <p:val>
                                            <p:strVal val="ppt_x"/>
                                          </p:val>
                                        </p:tav>
                                      </p:tavLst>
                                    </p:anim>
                                    <p:anim calcmode="lin" valueType="num">
                                      <p:cBhvr additive="base">
                                        <p:cTn id="399" dur="3000"/>
                                        <p:tgtEl>
                                          <p:spTgt spid="7"/>
                                        </p:tgtEl>
                                        <p:attrNameLst>
                                          <p:attrName>ppt_y</p:attrName>
                                        </p:attrNameLst>
                                      </p:cBhvr>
                                      <p:tavLst>
                                        <p:tav tm="0">
                                          <p:val>
                                            <p:strVal val="ppt_y"/>
                                          </p:val>
                                        </p:tav>
                                        <p:tav tm="100000">
                                          <p:val>
                                            <p:strVal val="0-ppt_h/2"/>
                                          </p:val>
                                        </p:tav>
                                      </p:tavLst>
                                    </p:anim>
                                    <p:set>
                                      <p:cBhvr>
                                        <p:cTn id="400" dur="1" fill="hold">
                                          <p:stCondLst>
                                            <p:cond delay="2999"/>
                                          </p:stCondLst>
                                        </p:cTn>
                                        <p:tgtEl>
                                          <p:spTgt spid="7"/>
                                        </p:tgtEl>
                                        <p:attrNameLst>
                                          <p:attrName>style.visibility</p:attrName>
                                        </p:attrNameLst>
                                      </p:cBhvr>
                                      <p:to>
                                        <p:strVal val="hidden"/>
                                      </p:to>
                                    </p:set>
                                  </p:childTnLst>
                                </p:cTn>
                              </p:par>
                              <p:par>
                                <p:cTn id="401" presetID="2" presetClass="exit" presetSubtype="1" fill="hold" grpId="3" nodeType="withEffect">
                                  <p:stCondLst>
                                    <p:cond delay="0"/>
                                  </p:stCondLst>
                                  <p:childTnLst>
                                    <p:anim calcmode="lin" valueType="num">
                                      <p:cBhvr additive="base">
                                        <p:cTn id="402" dur="3000"/>
                                        <p:tgtEl>
                                          <p:spTgt spid="9"/>
                                        </p:tgtEl>
                                        <p:attrNameLst>
                                          <p:attrName>ppt_x</p:attrName>
                                        </p:attrNameLst>
                                      </p:cBhvr>
                                      <p:tavLst>
                                        <p:tav tm="0">
                                          <p:val>
                                            <p:strVal val="ppt_x"/>
                                          </p:val>
                                        </p:tav>
                                        <p:tav tm="100000">
                                          <p:val>
                                            <p:strVal val="ppt_x"/>
                                          </p:val>
                                        </p:tav>
                                      </p:tavLst>
                                    </p:anim>
                                    <p:anim calcmode="lin" valueType="num">
                                      <p:cBhvr additive="base">
                                        <p:cTn id="403" dur="3000"/>
                                        <p:tgtEl>
                                          <p:spTgt spid="9"/>
                                        </p:tgtEl>
                                        <p:attrNameLst>
                                          <p:attrName>ppt_y</p:attrName>
                                        </p:attrNameLst>
                                      </p:cBhvr>
                                      <p:tavLst>
                                        <p:tav tm="0">
                                          <p:val>
                                            <p:strVal val="ppt_y"/>
                                          </p:val>
                                        </p:tav>
                                        <p:tav tm="100000">
                                          <p:val>
                                            <p:strVal val="0-ppt_h/2"/>
                                          </p:val>
                                        </p:tav>
                                      </p:tavLst>
                                    </p:anim>
                                    <p:set>
                                      <p:cBhvr>
                                        <p:cTn id="404" dur="1" fill="hold">
                                          <p:stCondLst>
                                            <p:cond delay="2999"/>
                                          </p:stCondLst>
                                        </p:cTn>
                                        <p:tgtEl>
                                          <p:spTgt spid="9"/>
                                        </p:tgtEl>
                                        <p:attrNameLst>
                                          <p:attrName>style.visibility</p:attrName>
                                        </p:attrNameLst>
                                      </p:cBhvr>
                                      <p:to>
                                        <p:strVal val="hidden"/>
                                      </p:to>
                                    </p:set>
                                  </p:childTnLst>
                                </p:cTn>
                              </p:par>
                              <p:par>
                                <p:cTn id="405" presetID="2" presetClass="exit" presetSubtype="1" fill="hold" grpId="3" nodeType="withEffect">
                                  <p:stCondLst>
                                    <p:cond delay="0"/>
                                  </p:stCondLst>
                                  <p:childTnLst>
                                    <p:anim calcmode="lin" valueType="num">
                                      <p:cBhvr additive="base">
                                        <p:cTn id="406" dur="3000"/>
                                        <p:tgtEl>
                                          <p:spTgt spid="11"/>
                                        </p:tgtEl>
                                        <p:attrNameLst>
                                          <p:attrName>ppt_x</p:attrName>
                                        </p:attrNameLst>
                                      </p:cBhvr>
                                      <p:tavLst>
                                        <p:tav tm="0">
                                          <p:val>
                                            <p:strVal val="ppt_x"/>
                                          </p:val>
                                        </p:tav>
                                        <p:tav tm="100000">
                                          <p:val>
                                            <p:strVal val="ppt_x"/>
                                          </p:val>
                                        </p:tav>
                                      </p:tavLst>
                                    </p:anim>
                                    <p:anim calcmode="lin" valueType="num">
                                      <p:cBhvr additive="base">
                                        <p:cTn id="407" dur="3000"/>
                                        <p:tgtEl>
                                          <p:spTgt spid="11"/>
                                        </p:tgtEl>
                                        <p:attrNameLst>
                                          <p:attrName>ppt_y</p:attrName>
                                        </p:attrNameLst>
                                      </p:cBhvr>
                                      <p:tavLst>
                                        <p:tav tm="0">
                                          <p:val>
                                            <p:strVal val="ppt_y"/>
                                          </p:val>
                                        </p:tav>
                                        <p:tav tm="100000">
                                          <p:val>
                                            <p:strVal val="0-ppt_h/2"/>
                                          </p:val>
                                        </p:tav>
                                      </p:tavLst>
                                    </p:anim>
                                    <p:set>
                                      <p:cBhvr>
                                        <p:cTn id="408" dur="1" fill="hold">
                                          <p:stCondLst>
                                            <p:cond delay="2999"/>
                                          </p:stCondLst>
                                        </p:cTn>
                                        <p:tgtEl>
                                          <p:spTgt spid="11"/>
                                        </p:tgtEl>
                                        <p:attrNameLst>
                                          <p:attrName>style.visibility</p:attrName>
                                        </p:attrNameLst>
                                      </p:cBhvr>
                                      <p:to>
                                        <p:strVal val="hidden"/>
                                      </p:to>
                                    </p:set>
                                  </p:childTnLst>
                                </p:cTn>
                              </p:par>
                              <p:par>
                                <p:cTn id="409" presetID="2" presetClass="exit" presetSubtype="1" fill="hold" grpId="3" nodeType="withEffect">
                                  <p:stCondLst>
                                    <p:cond delay="0"/>
                                  </p:stCondLst>
                                  <p:childTnLst>
                                    <p:anim calcmode="lin" valueType="num">
                                      <p:cBhvr additive="base">
                                        <p:cTn id="410" dur="3000"/>
                                        <p:tgtEl>
                                          <p:spTgt spid="13"/>
                                        </p:tgtEl>
                                        <p:attrNameLst>
                                          <p:attrName>ppt_x</p:attrName>
                                        </p:attrNameLst>
                                      </p:cBhvr>
                                      <p:tavLst>
                                        <p:tav tm="0">
                                          <p:val>
                                            <p:strVal val="ppt_x"/>
                                          </p:val>
                                        </p:tav>
                                        <p:tav tm="100000">
                                          <p:val>
                                            <p:strVal val="ppt_x"/>
                                          </p:val>
                                        </p:tav>
                                      </p:tavLst>
                                    </p:anim>
                                    <p:anim calcmode="lin" valueType="num">
                                      <p:cBhvr additive="base">
                                        <p:cTn id="411" dur="3000"/>
                                        <p:tgtEl>
                                          <p:spTgt spid="13"/>
                                        </p:tgtEl>
                                        <p:attrNameLst>
                                          <p:attrName>ppt_y</p:attrName>
                                        </p:attrNameLst>
                                      </p:cBhvr>
                                      <p:tavLst>
                                        <p:tav tm="0">
                                          <p:val>
                                            <p:strVal val="ppt_y"/>
                                          </p:val>
                                        </p:tav>
                                        <p:tav tm="100000">
                                          <p:val>
                                            <p:strVal val="0-ppt_h/2"/>
                                          </p:val>
                                        </p:tav>
                                      </p:tavLst>
                                    </p:anim>
                                    <p:set>
                                      <p:cBhvr>
                                        <p:cTn id="412" dur="1" fill="hold">
                                          <p:stCondLst>
                                            <p:cond delay="2999"/>
                                          </p:stCondLst>
                                        </p:cTn>
                                        <p:tgtEl>
                                          <p:spTgt spid="13"/>
                                        </p:tgtEl>
                                        <p:attrNameLst>
                                          <p:attrName>style.visibility</p:attrName>
                                        </p:attrNameLst>
                                      </p:cBhvr>
                                      <p:to>
                                        <p:strVal val="hidden"/>
                                      </p:to>
                                    </p:set>
                                  </p:childTnLst>
                                </p:cTn>
                              </p:par>
                              <p:par>
                                <p:cTn id="413" presetID="2" presetClass="exit" presetSubtype="1" fill="hold" grpId="3" nodeType="withEffect">
                                  <p:stCondLst>
                                    <p:cond delay="0"/>
                                  </p:stCondLst>
                                  <p:childTnLst>
                                    <p:anim calcmode="lin" valueType="num">
                                      <p:cBhvr additive="base">
                                        <p:cTn id="414" dur="3000"/>
                                        <p:tgtEl>
                                          <p:spTgt spid="15"/>
                                        </p:tgtEl>
                                        <p:attrNameLst>
                                          <p:attrName>ppt_x</p:attrName>
                                        </p:attrNameLst>
                                      </p:cBhvr>
                                      <p:tavLst>
                                        <p:tav tm="0">
                                          <p:val>
                                            <p:strVal val="ppt_x"/>
                                          </p:val>
                                        </p:tav>
                                        <p:tav tm="100000">
                                          <p:val>
                                            <p:strVal val="ppt_x"/>
                                          </p:val>
                                        </p:tav>
                                      </p:tavLst>
                                    </p:anim>
                                    <p:anim calcmode="lin" valueType="num">
                                      <p:cBhvr additive="base">
                                        <p:cTn id="415" dur="3000"/>
                                        <p:tgtEl>
                                          <p:spTgt spid="15"/>
                                        </p:tgtEl>
                                        <p:attrNameLst>
                                          <p:attrName>ppt_y</p:attrName>
                                        </p:attrNameLst>
                                      </p:cBhvr>
                                      <p:tavLst>
                                        <p:tav tm="0">
                                          <p:val>
                                            <p:strVal val="ppt_y"/>
                                          </p:val>
                                        </p:tav>
                                        <p:tav tm="100000">
                                          <p:val>
                                            <p:strVal val="0-ppt_h/2"/>
                                          </p:val>
                                        </p:tav>
                                      </p:tavLst>
                                    </p:anim>
                                    <p:set>
                                      <p:cBhvr>
                                        <p:cTn id="416" dur="1" fill="hold">
                                          <p:stCondLst>
                                            <p:cond delay="2999"/>
                                          </p:stCondLst>
                                        </p:cTn>
                                        <p:tgtEl>
                                          <p:spTgt spid="15"/>
                                        </p:tgtEl>
                                        <p:attrNameLst>
                                          <p:attrName>style.visibility</p:attrName>
                                        </p:attrNameLst>
                                      </p:cBhvr>
                                      <p:to>
                                        <p:strVal val="hidden"/>
                                      </p:to>
                                    </p:set>
                                  </p:childTnLst>
                                </p:cTn>
                              </p:par>
                              <p:par>
                                <p:cTn id="417" presetID="2" presetClass="exit" presetSubtype="1" fill="hold" grpId="3" nodeType="withEffect">
                                  <p:stCondLst>
                                    <p:cond delay="0"/>
                                  </p:stCondLst>
                                  <p:childTnLst>
                                    <p:anim calcmode="lin" valueType="num">
                                      <p:cBhvr additive="base">
                                        <p:cTn id="418" dur="3000"/>
                                        <p:tgtEl>
                                          <p:spTgt spid="18"/>
                                        </p:tgtEl>
                                        <p:attrNameLst>
                                          <p:attrName>ppt_x</p:attrName>
                                        </p:attrNameLst>
                                      </p:cBhvr>
                                      <p:tavLst>
                                        <p:tav tm="0">
                                          <p:val>
                                            <p:strVal val="ppt_x"/>
                                          </p:val>
                                        </p:tav>
                                        <p:tav tm="100000">
                                          <p:val>
                                            <p:strVal val="ppt_x"/>
                                          </p:val>
                                        </p:tav>
                                      </p:tavLst>
                                    </p:anim>
                                    <p:anim calcmode="lin" valueType="num">
                                      <p:cBhvr additive="base">
                                        <p:cTn id="419" dur="3000"/>
                                        <p:tgtEl>
                                          <p:spTgt spid="18"/>
                                        </p:tgtEl>
                                        <p:attrNameLst>
                                          <p:attrName>ppt_y</p:attrName>
                                        </p:attrNameLst>
                                      </p:cBhvr>
                                      <p:tavLst>
                                        <p:tav tm="0">
                                          <p:val>
                                            <p:strVal val="ppt_y"/>
                                          </p:val>
                                        </p:tav>
                                        <p:tav tm="100000">
                                          <p:val>
                                            <p:strVal val="0-ppt_h/2"/>
                                          </p:val>
                                        </p:tav>
                                      </p:tavLst>
                                    </p:anim>
                                    <p:set>
                                      <p:cBhvr>
                                        <p:cTn id="420" dur="1" fill="hold">
                                          <p:stCondLst>
                                            <p:cond delay="2999"/>
                                          </p:stCondLst>
                                        </p:cTn>
                                        <p:tgtEl>
                                          <p:spTgt spid="18"/>
                                        </p:tgtEl>
                                        <p:attrNameLst>
                                          <p:attrName>style.visibility</p:attrName>
                                        </p:attrNameLst>
                                      </p:cBhvr>
                                      <p:to>
                                        <p:strVal val="hidden"/>
                                      </p:to>
                                    </p:set>
                                  </p:childTnLst>
                                </p:cTn>
                              </p:par>
                              <p:par>
                                <p:cTn id="421" presetID="2" presetClass="exit" presetSubtype="1" fill="hold" grpId="3" nodeType="withEffect">
                                  <p:stCondLst>
                                    <p:cond delay="0"/>
                                  </p:stCondLst>
                                  <p:childTnLst>
                                    <p:anim calcmode="lin" valueType="num">
                                      <p:cBhvr additive="base">
                                        <p:cTn id="422" dur="3000"/>
                                        <p:tgtEl>
                                          <p:spTgt spid="20"/>
                                        </p:tgtEl>
                                        <p:attrNameLst>
                                          <p:attrName>ppt_x</p:attrName>
                                        </p:attrNameLst>
                                      </p:cBhvr>
                                      <p:tavLst>
                                        <p:tav tm="0">
                                          <p:val>
                                            <p:strVal val="ppt_x"/>
                                          </p:val>
                                        </p:tav>
                                        <p:tav tm="100000">
                                          <p:val>
                                            <p:strVal val="ppt_x"/>
                                          </p:val>
                                        </p:tav>
                                      </p:tavLst>
                                    </p:anim>
                                    <p:anim calcmode="lin" valueType="num">
                                      <p:cBhvr additive="base">
                                        <p:cTn id="423" dur="3000"/>
                                        <p:tgtEl>
                                          <p:spTgt spid="20"/>
                                        </p:tgtEl>
                                        <p:attrNameLst>
                                          <p:attrName>ppt_y</p:attrName>
                                        </p:attrNameLst>
                                      </p:cBhvr>
                                      <p:tavLst>
                                        <p:tav tm="0">
                                          <p:val>
                                            <p:strVal val="ppt_y"/>
                                          </p:val>
                                        </p:tav>
                                        <p:tav tm="100000">
                                          <p:val>
                                            <p:strVal val="0-ppt_h/2"/>
                                          </p:val>
                                        </p:tav>
                                      </p:tavLst>
                                    </p:anim>
                                    <p:set>
                                      <p:cBhvr>
                                        <p:cTn id="424" dur="1" fill="hold">
                                          <p:stCondLst>
                                            <p:cond delay="2999"/>
                                          </p:stCondLst>
                                        </p:cTn>
                                        <p:tgtEl>
                                          <p:spTgt spid="20"/>
                                        </p:tgtEl>
                                        <p:attrNameLst>
                                          <p:attrName>style.visibility</p:attrName>
                                        </p:attrNameLst>
                                      </p:cBhvr>
                                      <p:to>
                                        <p:strVal val="hidden"/>
                                      </p:to>
                                    </p:set>
                                  </p:childTnLst>
                                </p:cTn>
                              </p:par>
                              <p:par>
                                <p:cTn id="425" presetID="2" presetClass="exit" presetSubtype="1" fill="hold" grpId="3" nodeType="withEffect">
                                  <p:stCondLst>
                                    <p:cond delay="0"/>
                                  </p:stCondLst>
                                  <p:childTnLst>
                                    <p:anim calcmode="lin" valueType="num">
                                      <p:cBhvr additive="base">
                                        <p:cTn id="426" dur="3000"/>
                                        <p:tgtEl>
                                          <p:spTgt spid="22"/>
                                        </p:tgtEl>
                                        <p:attrNameLst>
                                          <p:attrName>ppt_x</p:attrName>
                                        </p:attrNameLst>
                                      </p:cBhvr>
                                      <p:tavLst>
                                        <p:tav tm="0">
                                          <p:val>
                                            <p:strVal val="ppt_x"/>
                                          </p:val>
                                        </p:tav>
                                        <p:tav tm="100000">
                                          <p:val>
                                            <p:strVal val="ppt_x"/>
                                          </p:val>
                                        </p:tav>
                                      </p:tavLst>
                                    </p:anim>
                                    <p:anim calcmode="lin" valueType="num">
                                      <p:cBhvr additive="base">
                                        <p:cTn id="427" dur="3000"/>
                                        <p:tgtEl>
                                          <p:spTgt spid="22"/>
                                        </p:tgtEl>
                                        <p:attrNameLst>
                                          <p:attrName>ppt_y</p:attrName>
                                        </p:attrNameLst>
                                      </p:cBhvr>
                                      <p:tavLst>
                                        <p:tav tm="0">
                                          <p:val>
                                            <p:strVal val="ppt_y"/>
                                          </p:val>
                                        </p:tav>
                                        <p:tav tm="100000">
                                          <p:val>
                                            <p:strVal val="0-ppt_h/2"/>
                                          </p:val>
                                        </p:tav>
                                      </p:tavLst>
                                    </p:anim>
                                    <p:set>
                                      <p:cBhvr>
                                        <p:cTn id="428" dur="1" fill="hold">
                                          <p:stCondLst>
                                            <p:cond delay="2999"/>
                                          </p:stCondLst>
                                        </p:cTn>
                                        <p:tgtEl>
                                          <p:spTgt spid="22"/>
                                        </p:tgtEl>
                                        <p:attrNameLst>
                                          <p:attrName>style.visibility</p:attrName>
                                        </p:attrNameLst>
                                      </p:cBhvr>
                                      <p:to>
                                        <p:strVal val="hidden"/>
                                      </p:to>
                                    </p:set>
                                  </p:childTnLst>
                                </p:cTn>
                              </p:par>
                              <p:par>
                                <p:cTn id="429" presetID="2" presetClass="exit" presetSubtype="1" fill="hold" grpId="3" nodeType="withEffect">
                                  <p:stCondLst>
                                    <p:cond delay="0"/>
                                  </p:stCondLst>
                                  <p:childTnLst>
                                    <p:anim calcmode="lin" valueType="num">
                                      <p:cBhvr additive="base">
                                        <p:cTn id="430" dur="3000"/>
                                        <p:tgtEl>
                                          <p:spTgt spid="24"/>
                                        </p:tgtEl>
                                        <p:attrNameLst>
                                          <p:attrName>ppt_x</p:attrName>
                                        </p:attrNameLst>
                                      </p:cBhvr>
                                      <p:tavLst>
                                        <p:tav tm="0">
                                          <p:val>
                                            <p:strVal val="ppt_x"/>
                                          </p:val>
                                        </p:tav>
                                        <p:tav tm="100000">
                                          <p:val>
                                            <p:strVal val="ppt_x"/>
                                          </p:val>
                                        </p:tav>
                                      </p:tavLst>
                                    </p:anim>
                                    <p:anim calcmode="lin" valueType="num">
                                      <p:cBhvr additive="base">
                                        <p:cTn id="431" dur="3000"/>
                                        <p:tgtEl>
                                          <p:spTgt spid="24"/>
                                        </p:tgtEl>
                                        <p:attrNameLst>
                                          <p:attrName>ppt_y</p:attrName>
                                        </p:attrNameLst>
                                      </p:cBhvr>
                                      <p:tavLst>
                                        <p:tav tm="0">
                                          <p:val>
                                            <p:strVal val="ppt_y"/>
                                          </p:val>
                                        </p:tav>
                                        <p:tav tm="100000">
                                          <p:val>
                                            <p:strVal val="0-ppt_h/2"/>
                                          </p:val>
                                        </p:tav>
                                      </p:tavLst>
                                    </p:anim>
                                    <p:set>
                                      <p:cBhvr>
                                        <p:cTn id="432" dur="1" fill="hold">
                                          <p:stCondLst>
                                            <p:cond delay="2999"/>
                                          </p:stCondLst>
                                        </p:cTn>
                                        <p:tgtEl>
                                          <p:spTgt spid="24"/>
                                        </p:tgtEl>
                                        <p:attrNameLst>
                                          <p:attrName>style.visibility</p:attrName>
                                        </p:attrNameLst>
                                      </p:cBhvr>
                                      <p:to>
                                        <p:strVal val="hidden"/>
                                      </p:to>
                                    </p:set>
                                  </p:childTnLst>
                                </p:cTn>
                              </p:par>
                              <p:par>
                                <p:cTn id="433" presetID="2" presetClass="exit" presetSubtype="1" fill="hold" grpId="3" nodeType="withEffect">
                                  <p:stCondLst>
                                    <p:cond delay="0"/>
                                  </p:stCondLst>
                                  <p:childTnLst>
                                    <p:anim calcmode="lin" valueType="num">
                                      <p:cBhvr additive="base">
                                        <p:cTn id="434" dur="3000"/>
                                        <p:tgtEl>
                                          <p:spTgt spid="26"/>
                                        </p:tgtEl>
                                        <p:attrNameLst>
                                          <p:attrName>ppt_x</p:attrName>
                                        </p:attrNameLst>
                                      </p:cBhvr>
                                      <p:tavLst>
                                        <p:tav tm="0">
                                          <p:val>
                                            <p:strVal val="ppt_x"/>
                                          </p:val>
                                        </p:tav>
                                        <p:tav tm="100000">
                                          <p:val>
                                            <p:strVal val="ppt_x"/>
                                          </p:val>
                                        </p:tav>
                                      </p:tavLst>
                                    </p:anim>
                                    <p:anim calcmode="lin" valueType="num">
                                      <p:cBhvr additive="base">
                                        <p:cTn id="435" dur="3000"/>
                                        <p:tgtEl>
                                          <p:spTgt spid="26"/>
                                        </p:tgtEl>
                                        <p:attrNameLst>
                                          <p:attrName>ppt_y</p:attrName>
                                        </p:attrNameLst>
                                      </p:cBhvr>
                                      <p:tavLst>
                                        <p:tav tm="0">
                                          <p:val>
                                            <p:strVal val="ppt_y"/>
                                          </p:val>
                                        </p:tav>
                                        <p:tav tm="100000">
                                          <p:val>
                                            <p:strVal val="0-ppt_h/2"/>
                                          </p:val>
                                        </p:tav>
                                      </p:tavLst>
                                    </p:anim>
                                    <p:set>
                                      <p:cBhvr>
                                        <p:cTn id="436" dur="1" fill="hold">
                                          <p:stCondLst>
                                            <p:cond delay="2999"/>
                                          </p:stCondLst>
                                        </p:cTn>
                                        <p:tgtEl>
                                          <p:spTgt spid="26"/>
                                        </p:tgtEl>
                                        <p:attrNameLst>
                                          <p:attrName>style.visibility</p:attrName>
                                        </p:attrNameLst>
                                      </p:cBhvr>
                                      <p:to>
                                        <p:strVal val="hidden"/>
                                      </p:to>
                                    </p:set>
                                  </p:childTnLst>
                                </p:cTn>
                              </p:par>
                              <p:par>
                                <p:cTn id="437" presetID="2" presetClass="exit" presetSubtype="1" fill="hold" grpId="3" nodeType="withEffect">
                                  <p:stCondLst>
                                    <p:cond delay="0"/>
                                  </p:stCondLst>
                                  <p:childTnLst>
                                    <p:anim calcmode="lin" valueType="num">
                                      <p:cBhvr additive="base">
                                        <p:cTn id="438" dur="3000"/>
                                        <p:tgtEl>
                                          <p:spTgt spid="29"/>
                                        </p:tgtEl>
                                        <p:attrNameLst>
                                          <p:attrName>ppt_x</p:attrName>
                                        </p:attrNameLst>
                                      </p:cBhvr>
                                      <p:tavLst>
                                        <p:tav tm="0">
                                          <p:val>
                                            <p:strVal val="ppt_x"/>
                                          </p:val>
                                        </p:tav>
                                        <p:tav tm="100000">
                                          <p:val>
                                            <p:strVal val="ppt_x"/>
                                          </p:val>
                                        </p:tav>
                                      </p:tavLst>
                                    </p:anim>
                                    <p:anim calcmode="lin" valueType="num">
                                      <p:cBhvr additive="base">
                                        <p:cTn id="439" dur="3000"/>
                                        <p:tgtEl>
                                          <p:spTgt spid="29"/>
                                        </p:tgtEl>
                                        <p:attrNameLst>
                                          <p:attrName>ppt_y</p:attrName>
                                        </p:attrNameLst>
                                      </p:cBhvr>
                                      <p:tavLst>
                                        <p:tav tm="0">
                                          <p:val>
                                            <p:strVal val="ppt_y"/>
                                          </p:val>
                                        </p:tav>
                                        <p:tav tm="100000">
                                          <p:val>
                                            <p:strVal val="0-ppt_h/2"/>
                                          </p:val>
                                        </p:tav>
                                      </p:tavLst>
                                    </p:anim>
                                    <p:set>
                                      <p:cBhvr>
                                        <p:cTn id="440" dur="1" fill="hold">
                                          <p:stCondLst>
                                            <p:cond delay="2999"/>
                                          </p:stCondLst>
                                        </p:cTn>
                                        <p:tgtEl>
                                          <p:spTgt spid="29"/>
                                        </p:tgtEl>
                                        <p:attrNameLst>
                                          <p:attrName>style.visibility</p:attrName>
                                        </p:attrNameLst>
                                      </p:cBhvr>
                                      <p:to>
                                        <p:strVal val="hidden"/>
                                      </p:to>
                                    </p:set>
                                  </p:childTnLst>
                                </p:cTn>
                              </p:par>
                              <p:par>
                                <p:cTn id="441" presetID="2" presetClass="exit" presetSubtype="1" fill="hold" grpId="3" nodeType="withEffect">
                                  <p:stCondLst>
                                    <p:cond delay="0"/>
                                  </p:stCondLst>
                                  <p:childTnLst>
                                    <p:anim calcmode="lin" valueType="num">
                                      <p:cBhvr additive="base">
                                        <p:cTn id="442" dur="3000"/>
                                        <p:tgtEl>
                                          <p:spTgt spid="30"/>
                                        </p:tgtEl>
                                        <p:attrNameLst>
                                          <p:attrName>ppt_x</p:attrName>
                                        </p:attrNameLst>
                                      </p:cBhvr>
                                      <p:tavLst>
                                        <p:tav tm="0">
                                          <p:val>
                                            <p:strVal val="ppt_x"/>
                                          </p:val>
                                        </p:tav>
                                        <p:tav tm="100000">
                                          <p:val>
                                            <p:strVal val="ppt_x"/>
                                          </p:val>
                                        </p:tav>
                                      </p:tavLst>
                                    </p:anim>
                                    <p:anim calcmode="lin" valueType="num">
                                      <p:cBhvr additive="base">
                                        <p:cTn id="443" dur="3000"/>
                                        <p:tgtEl>
                                          <p:spTgt spid="30"/>
                                        </p:tgtEl>
                                        <p:attrNameLst>
                                          <p:attrName>ppt_y</p:attrName>
                                        </p:attrNameLst>
                                      </p:cBhvr>
                                      <p:tavLst>
                                        <p:tav tm="0">
                                          <p:val>
                                            <p:strVal val="ppt_y"/>
                                          </p:val>
                                        </p:tav>
                                        <p:tav tm="100000">
                                          <p:val>
                                            <p:strVal val="0-ppt_h/2"/>
                                          </p:val>
                                        </p:tav>
                                      </p:tavLst>
                                    </p:anim>
                                    <p:set>
                                      <p:cBhvr>
                                        <p:cTn id="444" dur="1" fill="hold">
                                          <p:stCondLst>
                                            <p:cond delay="2999"/>
                                          </p:stCondLst>
                                        </p:cTn>
                                        <p:tgtEl>
                                          <p:spTgt spid="30"/>
                                        </p:tgtEl>
                                        <p:attrNameLst>
                                          <p:attrName>style.visibility</p:attrName>
                                        </p:attrNameLst>
                                      </p:cBhvr>
                                      <p:to>
                                        <p:strVal val="hidden"/>
                                      </p:to>
                                    </p:set>
                                  </p:childTnLst>
                                </p:cTn>
                              </p:par>
                              <p:par>
                                <p:cTn id="445" presetID="2" presetClass="exit" presetSubtype="1" fill="hold" grpId="3" nodeType="withEffect">
                                  <p:stCondLst>
                                    <p:cond delay="0"/>
                                  </p:stCondLst>
                                  <p:childTnLst>
                                    <p:anim calcmode="lin" valueType="num">
                                      <p:cBhvr additive="base">
                                        <p:cTn id="446" dur="3000"/>
                                        <p:tgtEl>
                                          <p:spTgt spid="32"/>
                                        </p:tgtEl>
                                        <p:attrNameLst>
                                          <p:attrName>ppt_x</p:attrName>
                                        </p:attrNameLst>
                                      </p:cBhvr>
                                      <p:tavLst>
                                        <p:tav tm="0">
                                          <p:val>
                                            <p:strVal val="ppt_x"/>
                                          </p:val>
                                        </p:tav>
                                        <p:tav tm="100000">
                                          <p:val>
                                            <p:strVal val="ppt_x"/>
                                          </p:val>
                                        </p:tav>
                                      </p:tavLst>
                                    </p:anim>
                                    <p:anim calcmode="lin" valueType="num">
                                      <p:cBhvr additive="base">
                                        <p:cTn id="447" dur="3000"/>
                                        <p:tgtEl>
                                          <p:spTgt spid="32"/>
                                        </p:tgtEl>
                                        <p:attrNameLst>
                                          <p:attrName>ppt_y</p:attrName>
                                        </p:attrNameLst>
                                      </p:cBhvr>
                                      <p:tavLst>
                                        <p:tav tm="0">
                                          <p:val>
                                            <p:strVal val="ppt_y"/>
                                          </p:val>
                                        </p:tav>
                                        <p:tav tm="100000">
                                          <p:val>
                                            <p:strVal val="0-ppt_h/2"/>
                                          </p:val>
                                        </p:tav>
                                      </p:tavLst>
                                    </p:anim>
                                    <p:set>
                                      <p:cBhvr>
                                        <p:cTn id="448" dur="1" fill="hold">
                                          <p:stCondLst>
                                            <p:cond delay="2999"/>
                                          </p:stCondLst>
                                        </p:cTn>
                                        <p:tgtEl>
                                          <p:spTgt spid="32"/>
                                        </p:tgtEl>
                                        <p:attrNameLst>
                                          <p:attrName>style.visibility</p:attrName>
                                        </p:attrNameLst>
                                      </p:cBhvr>
                                      <p:to>
                                        <p:strVal val="hidden"/>
                                      </p:to>
                                    </p:set>
                                  </p:childTnLst>
                                </p:cTn>
                              </p:par>
                              <p:par>
                                <p:cTn id="449" presetID="2" presetClass="exit" presetSubtype="1" fill="hold" grpId="3" nodeType="withEffect">
                                  <p:stCondLst>
                                    <p:cond delay="0"/>
                                  </p:stCondLst>
                                  <p:childTnLst>
                                    <p:anim calcmode="lin" valueType="num">
                                      <p:cBhvr additive="base">
                                        <p:cTn id="450" dur="3000"/>
                                        <p:tgtEl>
                                          <p:spTgt spid="34"/>
                                        </p:tgtEl>
                                        <p:attrNameLst>
                                          <p:attrName>ppt_x</p:attrName>
                                        </p:attrNameLst>
                                      </p:cBhvr>
                                      <p:tavLst>
                                        <p:tav tm="0">
                                          <p:val>
                                            <p:strVal val="ppt_x"/>
                                          </p:val>
                                        </p:tav>
                                        <p:tav tm="100000">
                                          <p:val>
                                            <p:strVal val="ppt_x"/>
                                          </p:val>
                                        </p:tav>
                                      </p:tavLst>
                                    </p:anim>
                                    <p:anim calcmode="lin" valueType="num">
                                      <p:cBhvr additive="base">
                                        <p:cTn id="451" dur="3000"/>
                                        <p:tgtEl>
                                          <p:spTgt spid="34"/>
                                        </p:tgtEl>
                                        <p:attrNameLst>
                                          <p:attrName>ppt_y</p:attrName>
                                        </p:attrNameLst>
                                      </p:cBhvr>
                                      <p:tavLst>
                                        <p:tav tm="0">
                                          <p:val>
                                            <p:strVal val="ppt_y"/>
                                          </p:val>
                                        </p:tav>
                                        <p:tav tm="100000">
                                          <p:val>
                                            <p:strVal val="0-ppt_h/2"/>
                                          </p:val>
                                        </p:tav>
                                      </p:tavLst>
                                    </p:anim>
                                    <p:set>
                                      <p:cBhvr>
                                        <p:cTn id="452" dur="1" fill="hold">
                                          <p:stCondLst>
                                            <p:cond delay="2999"/>
                                          </p:stCondLst>
                                        </p:cTn>
                                        <p:tgtEl>
                                          <p:spTgt spid="34"/>
                                        </p:tgtEl>
                                        <p:attrNameLst>
                                          <p:attrName>style.visibility</p:attrName>
                                        </p:attrNameLst>
                                      </p:cBhvr>
                                      <p:to>
                                        <p:strVal val="hidden"/>
                                      </p:to>
                                    </p:set>
                                  </p:childTnLst>
                                </p:cTn>
                              </p:par>
                              <p:par>
                                <p:cTn id="453" presetID="23" presetClass="entr" presetSubtype="288" fill="hold" nodeType="withEffect">
                                  <p:stCondLst>
                                    <p:cond delay="0"/>
                                  </p:stCondLst>
                                  <p:childTnLst>
                                    <p:set>
                                      <p:cBhvr>
                                        <p:cTn id="454" dur="1" fill="hold">
                                          <p:stCondLst>
                                            <p:cond delay="0"/>
                                          </p:stCondLst>
                                        </p:cTn>
                                        <p:tgtEl>
                                          <p:spTgt spid="4"/>
                                        </p:tgtEl>
                                        <p:attrNameLst>
                                          <p:attrName>style.visibility</p:attrName>
                                        </p:attrNameLst>
                                      </p:cBhvr>
                                      <p:to>
                                        <p:strVal val="visible"/>
                                      </p:to>
                                    </p:set>
                                    <p:anim calcmode="lin" valueType="num">
                                      <p:cBhvr>
                                        <p:cTn id="455" dur="3000" fill="hold"/>
                                        <p:tgtEl>
                                          <p:spTgt spid="4"/>
                                        </p:tgtEl>
                                        <p:attrNameLst>
                                          <p:attrName>ppt_w</p:attrName>
                                        </p:attrNameLst>
                                      </p:cBhvr>
                                      <p:tavLst>
                                        <p:tav tm="0">
                                          <p:val>
                                            <p:strVal val="4/3*#ppt_w"/>
                                          </p:val>
                                        </p:tav>
                                        <p:tav tm="100000">
                                          <p:val>
                                            <p:strVal val="#ppt_w"/>
                                          </p:val>
                                        </p:tav>
                                      </p:tavLst>
                                    </p:anim>
                                    <p:anim calcmode="lin" valueType="num">
                                      <p:cBhvr>
                                        <p:cTn id="456" dur="3000" fill="hold"/>
                                        <p:tgtEl>
                                          <p:spTgt spid="4"/>
                                        </p:tgtEl>
                                        <p:attrNameLst>
                                          <p:attrName>ppt_h</p:attrName>
                                        </p:attrNameLst>
                                      </p:cBhvr>
                                      <p:tavLst>
                                        <p:tav tm="0">
                                          <p:val>
                                            <p:strVal val="4/3*#ppt_h"/>
                                          </p:val>
                                        </p:tav>
                                        <p:tav tm="100000">
                                          <p:val>
                                            <p:strVal val="#ppt_h"/>
                                          </p:val>
                                        </p:tav>
                                      </p:tavLst>
                                    </p:anim>
                                  </p:childTnLst>
                                </p:cTn>
                              </p:par>
                              <p:par>
                                <p:cTn id="457" presetID="16" presetClass="entr" presetSubtype="42" fill="hold" nodeType="withEffect">
                                  <p:stCondLst>
                                    <p:cond delay="0"/>
                                  </p:stCondLst>
                                  <p:childTnLst>
                                    <p:set>
                                      <p:cBhvr>
                                        <p:cTn id="458" dur="1" fill="hold">
                                          <p:stCondLst>
                                            <p:cond delay="0"/>
                                          </p:stCondLst>
                                        </p:cTn>
                                        <p:tgtEl>
                                          <p:spTgt spid="4"/>
                                        </p:tgtEl>
                                        <p:attrNameLst>
                                          <p:attrName>style.visibility</p:attrName>
                                        </p:attrNameLst>
                                      </p:cBhvr>
                                      <p:to>
                                        <p:strVal val="visible"/>
                                      </p:to>
                                    </p:set>
                                    <p:animEffect transition="in" filter="barn(outHorizontal)">
                                      <p:cBhvr>
                                        <p:cTn id="459" dur="3000"/>
                                        <p:tgtEl>
                                          <p:spTgt spid="4"/>
                                        </p:tgtEl>
                                      </p:cBhvr>
                                    </p:animEffect>
                                  </p:childTnLst>
                                </p:cTn>
                              </p:par>
                            </p:childTnLst>
                          </p:cTn>
                        </p:par>
                        <p:par>
                          <p:cTn id="460" fill="hold">
                            <p:stCondLst>
                              <p:cond delay="6000"/>
                            </p:stCondLst>
                            <p:childTnLst>
                              <p:par>
                                <p:cTn id="461" presetID="17" presetClass="entr" presetSubtype="10" fill="hold" grpId="0" nodeType="afterEffect">
                                  <p:stCondLst>
                                    <p:cond delay="0"/>
                                  </p:stCondLst>
                                  <p:childTnLst>
                                    <p:set>
                                      <p:cBhvr>
                                        <p:cTn id="462" dur="1" fill="hold">
                                          <p:stCondLst>
                                            <p:cond delay="0"/>
                                          </p:stCondLst>
                                        </p:cTn>
                                        <p:tgtEl>
                                          <p:spTgt spid="37"/>
                                        </p:tgtEl>
                                        <p:attrNameLst>
                                          <p:attrName>style.visibility</p:attrName>
                                        </p:attrNameLst>
                                      </p:cBhvr>
                                      <p:to>
                                        <p:strVal val="visible"/>
                                      </p:to>
                                    </p:set>
                                    <p:anim calcmode="lin" valueType="num">
                                      <p:cBhvr>
                                        <p:cTn id="463" dur="2000" fill="hold"/>
                                        <p:tgtEl>
                                          <p:spTgt spid="37"/>
                                        </p:tgtEl>
                                        <p:attrNameLst>
                                          <p:attrName>ppt_w</p:attrName>
                                        </p:attrNameLst>
                                      </p:cBhvr>
                                      <p:tavLst>
                                        <p:tav tm="0">
                                          <p:val>
                                            <p:fltVal val="0"/>
                                          </p:val>
                                        </p:tav>
                                        <p:tav tm="100000">
                                          <p:val>
                                            <p:strVal val="#ppt_w"/>
                                          </p:val>
                                        </p:tav>
                                      </p:tavLst>
                                    </p:anim>
                                    <p:anim calcmode="lin" valueType="num">
                                      <p:cBhvr>
                                        <p:cTn id="464" dur="2000" fill="hold"/>
                                        <p:tgtEl>
                                          <p:spTgt spid="37"/>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7" grpId="0"/>
      <p:bldP spid="38"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gradFill flip="none" rotWithShape="1">
            <a:gsLst>
              <a:gs pos="0">
                <a:schemeClr val="bg2">
                  <a:lumMod val="60000"/>
                  <a:lumOff val="40000"/>
                </a:schemeClr>
              </a:gs>
              <a:gs pos="50000">
                <a:srgbClr val="000099">
                  <a:shade val="67500"/>
                  <a:satMod val="115000"/>
                </a:srgbClr>
              </a:gs>
              <a:gs pos="100000">
                <a:srgbClr val="000099">
                  <a:shade val="100000"/>
                  <a:satMod val="115000"/>
                </a:srgbClr>
              </a:gs>
            </a:gsLst>
            <a:path path="circle">
              <a:fillToRect l="50000" t="50000" r="50000" b="50000"/>
            </a:path>
            <a:tileRect/>
          </a:gradFill>
        </p:spPr>
        <p:txBody>
          <a:bodyPr/>
          <a:lstStyle/>
          <a:p>
            <a:endParaRPr lang="es-ES" dirty="0"/>
          </a:p>
        </p:txBody>
      </p:sp>
      <p:pic>
        <p:nvPicPr>
          <p:cNvPr id="4" name="3 Imagen" descr="2048 (22).jpg"/>
          <p:cNvPicPr>
            <a:picLocks noChangeAspect="1"/>
          </p:cNvPicPr>
          <p:nvPr/>
        </p:nvPicPr>
        <p:blipFill>
          <a:blip r:embed="rId2"/>
          <a:stretch>
            <a:fillRect/>
          </a:stretch>
        </p:blipFill>
        <p:spPr>
          <a:xfrm>
            <a:off x="0" y="0"/>
            <a:ext cx="9188648" cy="6858000"/>
          </a:xfrm>
          <a:prstGeom prst="rect">
            <a:avLst/>
          </a:prstGeom>
        </p:spPr>
      </p:pic>
      <p:sp>
        <p:nvSpPr>
          <p:cNvPr id="5" name="4 Luna"/>
          <p:cNvSpPr/>
          <p:nvPr/>
        </p:nvSpPr>
        <p:spPr>
          <a:xfrm rot="20894965">
            <a:off x="4143372" y="4643446"/>
            <a:ext cx="1143008" cy="1500198"/>
          </a:xfrm>
          <a:prstGeom prst="moon">
            <a:avLst>
              <a:gd name="adj" fmla="val 50000"/>
            </a:avLst>
          </a:prstGeom>
          <a:gradFill flip="none" rotWithShape="1">
            <a:gsLst>
              <a:gs pos="0">
                <a:srgbClr val="000099"/>
              </a:gs>
              <a:gs pos="50000">
                <a:schemeClr val="bg2">
                  <a:lumMod val="60000"/>
                  <a:lumOff val="40000"/>
                  <a:shade val="67500"/>
                  <a:satMod val="115000"/>
                </a:schemeClr>
              </a:gs>
              <a:gs pos="100000">
                <a:schemeClr val="bg2">
                  <a:lumMod val="60000"/>
                  <a:lumOff val="40000"/>
                  <a:shade val="100000"/>
                  <a:satMod val="115000"/>
                </a:schemeClr>
              </a:gs>
            </a:gsLst>
            <a:lin ang="189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Luna"/>
          <p:cNvSpPr/>
          <p:nvPr/>
        </p:nvSpPr>
        <p:spPr>
          <a:xfrm rot="21078573">
            <a:off x="3571868" y="4714884"/>
            <a:ext cx="1143008" cy="1500198"/>
          </a:xfrm>
          <a:prstGeom prst="moon">
            <a:avLst>
              <a:gd name="adj" fmla="val 50000"/>
            </a:avLst>
          </a:prstGeom>
          <a:gradFill flip="none" rotWithShape="1">
            <a:gsLst>
              <a:gs pos="0">
                <a:srgbClr val="000099"/>
              </a:gs>
              <a:gs pos="50000">
                <a:schemeClr val="bg2">
                  <a:lumMod val="60000"/>
                  <a:lumOff val="40000"/>
                  <a:shade val="67500"/>
                  <a:satMod val="115000"/>
                </a:schemeClr>
              </a:gs>
              <a:gs pos="100000">
                <a:schemeClr val="bg2">
                  <a:lumMod val="60000"/>
                  <a:lumOff val="40000"/>
                  <a:shade val="100000"/>
                  <a:satMod val="115000"/>
                </a:schemeClr>
              </a:gs>
            </a:gsLst>
            <a:lin ang="189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Luna"/>
          <p:cNvSpPr/>
          <p:nvPr/>
        </p:nvSpPr>
        <p:spPr>
          <a:xfrm>
            <a:off x="3000364" y="4572008"/>
            <a:ext cx="1143008" cy="1500198"/>
          </a:xfrm>
          <a:prstGeom prst="moon">
            <a:avLst>
              <a:gd name="adj" fmla="val 50000"/>
            </a:avLst>
          </a:prstGeom>
          <a:gradFill flip="none" rotWithShape="1">
            <a:gsLst>
              <a:gs pos="0">
                <a:srgbClr val="000099"/>
              </a:gs>
              <a:gs pos="50000">
                <a:schemeClr val="bg2">
                  <a:lumMod val="60000"/>
                  <a:lumOff val="40000"/>
                  <a:shade val="67500"/>
                  <a:satMod val="115000"/>
                </a:schemeClr>
              </a:gs>
              <a:gs pos="100000">
                <a:schemeClr val="bg2">
                  <a:lumMod val="60000"/>
                  <a:lumOff val="40000"/>
                  <a:shade val="100000"/>
                  <a:satMod val="115000"/>
                </a:schemeClr>
              </a:gs>
            </a:gsLst>
            <a:lin ang="189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Luna"/>
          <p:cNvSpPr/>
          <p:nvPr/>
        </p:nvSpPr>
        <p:spPr>
          <a:xfrm rot="1644842">
            <a:off x="2567165" y="4179400"/>
            <a:ext cx="1143008" cy="1500198"/>
          </a:xfrm>
          <a:prstGeom prst="moon">
            <a:avLst>
              <a:gd name="adj" fmla="val 50000"/>
            </a:avLst>
          </a:prstGeom>
          <a:gradFill flip="none" rotWithShape="1">
            <a:gsLst>
              <a:gs pos="0">
                <a:srgbClr val="000099"/>
              </a:gs>
              <a:gs pos="50000">
                <a:schemeClr val="bg2">
                  <a:lumMod val="60000"/>
                  <a:lumOff val="40000"/>
                  <a:shade val="67500"/>
                  <a:satMod val="115000"/>
                </a:schemeClr>
              </a:gs>
              <a:gs pos="100000">
                <a:schemeClr val="bg2">
                  <a:lumMod val="60000"/>
                  <a:lumOff val="40000"/>
                  <a:shade val="100000"/>
                  <a:satMod val="115000"/>
                </a:schemeClr>
              </a:gs>
            </a:gsLst>
            <a:lin ang="189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Luna"/>
          <p:cNvSpPr/>
          <p:nvPr/>
        </p:nvSpPr>
        <p:spPr>
          <a:xfrm rot="2058646">
            <a:off x="2143633" y="3903190"/>
            <a:ext cx="1143008" cy="1500198"/>
          </a:xfrm>
          <a:prstGeom prst="moon">
            <a:avLst>
              <a:gd name="adj" fmla="val 50000"/>
            </a:avLst>
          </a:prstGeom>
          <a:gradFill flip="none" rotWithShape="1">
            <a:gsLst>
              <a:gs pos="0">
                <a:srgbClr val="000099"/>
              </a:gs>
              <a:gs pos="50000">
                <a:schemeClr val="bg2">
                  <a:lumMod val="60000"/>
                  <a:lumOff val="40000"/>
                  <a:shade val="67500"/>
                  <a:satMod val="115000"/>
                </a:schemeClr>
              </a:gs>
              <a:gs pos="100000">
                <a:schemeClr val="bg2">
                  <a:lumMod val="60000"/>
                  <a:lumOff val="40000"/>
                  <a:shade val="100000"/>
                  <a:satMod val="115000"/>
                </a:schemeClr>
              </a:gs>
            </a:gsLst>
            <a:lin ang="189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Luna"/>
          <p:cNvSpPr/>
          <p:nvPr/>
        </p:nvSpPr>
        <p:spPr>
          <a:xfrm rot="3122239">
            <a:off x="1869821" y="3356320"/>
            <a:ext cx="1143008" cy="1500198"/>
          </a:xfrm>
          <a:prstGeom prst="moon">
            <a:avLst>
              <a:gd name="adj" fmla="val 50000"/>
            </a:avLst>
          </a:prstGeom>
          <a:gradFill flip="none" rotWithShape="1">
            <a:gsLst>
              <a:gs pos="0">
                <a:srgbClr val="000099"/>
              </a:gs>
              <a:gs pos="50000">
                <a:schemeClr val="bg2">
                  <a:lumMod val="60000"/>
                  <a:lumOff val="40000"/>
                  <a:shade val="67500"/>
                  <a:satMod val="115000"/>
                </a:schemeClr>
              </a:gs>
              <a:gs pos="100000">
                <a:schemeClr val="bg2">
                  <a:lumMod val="60000"/>
                  <a:lumOff val="40000"/>
                  <a:shade val="100000"/>
                  <a:satMod val="115000"/>
                </a:schemeClr>
              </a:gs>
            </a:gsLst>
            <a:lin ang="189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Luna"/>
          <p:cNvSpPr/>
          <p:nvPr/>
        </p:nvSpPr>
        <p:spPr>
          <a:xfrm rot="3832176">
            <a:off x="1639482" y="2807969"/>
            <a:ext cx="1143008" cy="1500198"/>
          </a:xfrm>
          <a:prstGeom prst="moon">
            <a:avLst>
              <a:gd name="adj" fmla="val 50000"/>
            </a:avLst>
          </a:prstGeom>
          <a:gradFill flip="none" rotWithShape="1">
            <a:gsLst>
              <a:gs pos="0">
                <a:srgbClr val="000099"/>
              </a:gs>
              <a:gs pos="50000">
                <a:schemeClr val="bg2">
                  <a:lumMod val="60000"/>
                  <a:lumOff val="40000"/>
                  <a:shade val="67500"/>
                  <a:satMod val="115000"/>
                </a:schemeClr>
              </a:gs>
              <a:gs pos="100000">
                <a:schemeClr val="bg2">
                  <a:lumMod val="60000"/>
                  <a:lumOff val="40000"/>
                  <a:shade val="100000"/>
                  <a:satMod val="115000"/>
                </a:schemeClr>
              </a:gs>
            </a:gsLst>
            <a:lin ang="189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Luna"/>
          <p:cNvSpPr/>
          <p:nvPr/>
        </p:nvSpPr>
        <p:spPr>
          <a:xfrm rot="5000011">
            <a:off x="1668596" y="2190612"/>
            <a:ext cx="1143008" cy="1500198"/>
          </a:xfrm>
          <a:prstGeom prst="moon">
            <a:avLst>
              <a:gd name="adj" fmla="val 50000"/>
            </a:avLst>
          </a:prstGeom>
          <a:gradFill flip="none" rotWithShape="1">
            <a:gsLst>
              <a:gs pos="0">
                <a:srgbClr val="000099"/>
              </a:gs>
              <a:gs pos="50000">
                <a:schemeClr val="bg2">
                  <a:lumMod val="60000"/>
                  <a:lumOff val="40000"/>
                  <a:shade val="67500"/>
                  <a:satMod val="115000"/>
                </a:schemeClr>
              </a:gs>
              <a:gs pos="100000">
                <a:schemeClr val="bg2">
                  <a:lumMod val="60000"/>
                  <a:lumOff val="40000"/>
                  <a:shade val="100000"/>
                  <a:satMod val="115000"/>
                </a:schemeClr>
              </a:gs>
            </a:gsLst>
            <a:lin ang="189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Luna"/>
          <p:cNvSpPr/>
          <p:nvPr/>
        </p:nvSpPr>
        <p:spPr>
          <a:xfrm rot="6184952">
            <a:off x="1896890" y="1537301"/>
            <a:ext cx="1143008" cy="1500198"/>
          </a:xfrm>
          <a:prstGeom prst="moon">
            <a:avLst>
              <a:gd name="adj" fmla="val 50000"/>
            </a:avLst>
          </a:prstGeom>
          <a:gradFill flip="none" rotWithShape="1">
            <a:gsLst>
              <a:gs pos="0">
                <a:srgbClr val="000099"/>
              </a:gs>
              <a:gs pos="50000">
                <a:schemeClr val="bg2">
                  <a:lumMod val="60000"/>
                  <a:lumOff val="40000"/>
                  <a:shade val="67500"/>
                  <a:satMod val="115000"/>
                </a:schemeClr>
              </a:gs>
              <a:gs pos="100000">
                <a:schemeClr val="bg2">
                  <a:lumMod val="60000"/>
                  <a:lumOff val="40000"/>
                  <a:shade val="100000"/>
                  <a:satMod val="115000"/>
                </a:schemeClr>
              </a:gs>
            </a:gsLst>
            <a:lin ang="189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Luna"/>
          <p:cNvSpPr/>
          <p:nvPr/>
        </p:nvSpPr>
        <p:spPr>
          <a:xfrm rot="7161513">
            <a:off x="2291246" y="972991"/>
            <a:ext cx="1143008" cy="1500198"/>
          </a:xfrm>
          <a:prstGeom prst="moon">
            <a:avLst>
              <a:gd name="adj" fmla="val 50000"/>
            </a:avLst>
          </a:prstGeom>
          <a:gradFill flip="none" rotWithShape="1">
            <a:gsLst>
              <a:gs pos="0">
                <a:srgbClr val="000099"/>
              </a:gs>
              <a:gs pos="50000">
                <a:schemeClr val="bg2">
                  <a:lumMod val="60000"/>
                  <a:lumOff val="40000"/>
                  <a:shade val="67500"/>
                  <a:satMod val="115000"/>
                </a:schemeClr>
              </a:gs>
              <a:gs pos="100000">
                <a:schemeClr val="bg2">
                  <a:lumMod val="60000"/>
                  <a:lumOff val="40000"/>
                  <a:shade val="100000"/>
                  <a:satMod val="115000"/>
                </a:schemeClr>
              </a:gs>
            </a:gsLst>
            <a:lin ang="189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Luna"/>
          <p:cNvSpPr/>
          <p:nvPr/>
        </p:nvSpPr>
        <p:spPr>
          <a:xfrm rot="8083870">
            <a:off x="2792453" y="540979"/>
            <a:ext cx="1143008" cy="1500198"/>
          </a:xfrm>
          <a:prstGeom prst="moon">
            <a:avLst>
              <a:gd name="adj" fmla="val 50000"/>
            </a:avLst>
          </a:prstGeom>
          <a:gradFill flip="none" rotWithShape="1">
            <a:gsLst>
              <a:gs pos="0">
                <a:srgbClr val="000099"/>
              </a:gs>
              <a:gs pos="50000">
                <a:schemeClr val="bg2">
                  <a:lumMod val="60000"/>
                  <a:lumOff val="40000"/>
                  <a:shade val="67500"/>
                  <a:satMod val="115000"/>
                </a:schemeClr>
              </a:gs>
              <a:gs pos="100000">
                <a:schemeClr val="bg2">
                  <a:lumMod val="60000"/>
                  <a:lumOff val="40000"/>
                  <a:shade val="100000"/>
                  <a:satMod val="115000"/>
                </a:schemeClr>
              </a:gs>
            </a:gsLst>
            <a:lin ang="189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Luna"/>
          <p:cNvSpPr/>
          <p:nvPr/>
        </p:nvSpPr>
        <p:spPr>
          <a:xfrm rot="9637072">
            <a:off x="3431498" y="361395"/>
            <a:ext cx="1143008" cy="1501863"/>
          </a:xfrm>
          <a:prstGeom prst="moon">
            <a:avLst>
              <a:gd name="adj" fmla="val 50000"/>
            </a:avLst>
          </a:prstGeom>
          <a:gradFill flip="none" rotWithShape="1">
            <a:gsLst>
              <a:gs pos="0">
                <a:srgbClr val="000099"/>
              </a:gs>
              <a:gs pos="50000">
                <a:schemeClr val="bg2">
                  <a:lumMod val="60000"/>
                  <a:lumOff val="40000"/>
                  <a:shade val="67500"/>
                  <a:satMod val="115000"/>
                </a:schemeClr>
              </a:gs>
              <a:gs pos="100000">
                <a:schemeClr val="bg2">
                  <a:lumMod val="60000"/>
                  <a:lumOff val="40000"/>
                  <a:shade val="100000"/>
                  <a:satMod val="115000"/>
                </a:schemeClr>
              </a:gs>
            </a:gsLst>
            <a:lin ang="189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Luna"/>
          <p:cNvSpPr/>
          <p:nvPr/>
        </p:nvSpPr>
        <p:spPr>
          <a:xfrm rot="10043523">
            <a:off x="3999588" y="321831"/>
            <a:ext cx="1143008" cy="1427065"/>
          </a:xfrm>
          <a:prstGeom prst="moon">
            <a:avLst>
              <a:gd name="adj" fmla="val 50000"/>
            </a:avLst>
          </a:prstGeom>
          <a:gradFill flip="none" rotWithShape="1">
            <a:gsLst>
              <a:gs pos="0">
                <a:srgbClr val="000099"/>
              </a:gs>
              <a:gs pos="50000">
                <a:schemeClr val="bg2">
                  <a:lumMod val="60000"/>
                  <a:lumOff val="40000"/>
                  <a:shade val="67500"/>
                  <a:satMod val="115000"/>
                </a:schemeClr>
              </a:gs>
              <a:gs pos="100000">
                <a:schemeClr val="bg2">
                  <a:lumMod val="60000"/>
                  <a:lumOff val="40000"/>
                  <a:shade val="100000"/>
                  <a:satMod val="115000"/>
                </a:schemeClr>
              </a:gs>
            </a:gsLst>
            <a:lin ang="189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Luna"/>
          <p:cNvSpPr/>
          <p:nvPr/>
        </p:nvSpPr>
        <p:spPr>
          <a:xfrm rot="19289402">
            <a:off x="4723583" y="4623218"/>
            <a:ext cx="1143008" cy="1435639"/>
          </a:xfrm>
          <a:prstGeom prst="moon">
            <a:avLst>
              <a:gd name="adj" fmla="val 50000"/>
            </a:avLst>
          </a:prstGeom>
          <a:gradFill flip="none" rotWithShape="1">
            <a:gsLst>
              <a:gs pos="0">
                <a:srgbClr val="000099"/>
              </a:gs>
              <a:gs pos="50000">
                <a:schemeClr val="bg2">
                  <a:lumMod val="60000"/>
                  <a:lumOff val="40000"/>
                  <a:shade val="67500"/>
                  <a:satMod val="115000"/>
                </a:schemeClr>
              </a:gs>
              <a:gs pos="100000">
                <a:schemeClr val="bg2">
                  <a:lumMod val="60000"/>
                  <a:lumOff val="40000"/>
                  <a:shade val="100000"/>
                  <a:satMod val="115000"/>
                </a:schemeClr>
              </a:gs>
            </a:gsLst>
            <a:lin ang="189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Luna"/>
          <p:cNvSpPr/>
          <p:nvPr/>
        </p:nvSpPr>
        <p:spPr>
          <a:xfrm rot="18704703">
            <a:off x="5218672" y="4251152"/>
            <a:ext cx="1143008" cy="1479413"/>
          </a:xfrm>
          <a:prstGeom prst="moon">
            <a:avLst>
              <a:gd name="adj" fmla="val 50000"/>
            </a:avLst>
          </a:prstGeom>
          <a:gradFill flip="none" rotWithShape="1">
            <a:gsLst>
              <a:gs pos="0">
                <a:srgbClr val="000099"/>
              </a:gs>
              <a:gs pos="50000">
                <a:schemeClr val="bg2">
                  <a:lumMod val="60000"/>
                  <a:lumOff val="40000"/>
                  <a:shade val="67500"/>
                  <a:satMod val="115000"/>
                </a:schemeClr>
              </a:gs>
              <a:gs pos="100000">
                <a:schemeClr val="bg2">
                  <a:lumMod val="60000"/>
                  <a:lumOff val="40000"/>
                  <a:shade val="100000"/>
                  <a:satMod val="115000"/>
                </a:schemeClr>
              </a:gs>
            </a:gsLst>
            <a:lin ang="189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Luna"/>
          <p:cNvSpPr/>
          <p:nvPr/>
        </p:nvSpPr>
        <p:spPr>
          <a:xfrm rot="17955693">
            <a:off x="5649194" y="3814959"/>
            <a:ext cx="1143008" cy="1479413"/>
          </a:xfrm>
          <a:prstGeom prst="moon">
            <a:avLst>
              <a:gd name="adj" fmla="val 50000"/>
            </a:avLst>
          </a:prstGeom>
          <a:gradFill flip="none" rotWithShape="1">
            <a:gsLst>
              <a:gs pos="0">
                <a:srgbClr val="000099"/>
              </a:gs>
              <a:gs pos="50000">
                <a:schemeClr val="bg2">
                  <a:lumMod val="60000"/>
                  <a:lumOff val="40000"/>
                  <a:shade val="67500"/>
                  <a:satMod val="115000"/>
                </a:schemeClr>
              </a:gs>
              <a:gs pos="100000">
                <a:schemeClr val="bg2">
                  <a:lumMod val="60000"/>
                  <a:lumOff val="40000"/>
                  <a:shade val="100000"/>
                  <a:satMod val="115000"/>
                </a:schemeClr>
              </a:gs>
            </a:gsLst>
            <a:lin ang="189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Luna"/>
          <p:cNvSpPr/>
          <p:nvPr/>
        </p:nvSpPr>
        <p:spPr>
          <a:xfrm rot="16868319">
            <a:off x="5908243" y="3392931"/>
            <a:ext cx="1143008" cy="1479413"/>
          </a:xfrm>
          <a:prstGeom prst="moon">
            <a:avLst>
              <a:gd name="adj" fmla="val 50000"/>
            </a:avLst>
          </a:prstGeom>
          <a:gradFill flip="none" rotWithShape="1">
            <a:gsLst>
              <a:gs pos="0">
                <a:srgbClr val="000099"/>
              </a:gs>
              <a:gs pos="50000">
                <a:schemeClr val="bg2">
                  <a:lumMod val="60000"/>
                  <a:lumOff val="40000"/>
                  <a:shade val="67500"/>
                  <a:satMod val="115000"/>
                </a:schemeClr>
              </a:gs>
              <a:gs pos="100000">
                <a:schemeClr val="bg2">
                  <a:lumMod val="60000"/>
                  <a:lumOff val="40000"/>
                  <a:shade val="100000"/>
                  <a:satMod val="115000"/>
                </a:schemeClr>
              </a:gs>
            </a:gsLst>
            <a:lin ang="189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Luna"/>
          <p:cNvSpPr/>
          <p:nvPr/>
        </p:nvSpPr>
        <p:spPr>
          <a:xfrm rot="16200000">
            <a:off x="6026087" y="2832169"/>
            <a:ext cx="1143008" cy="1479413"/>
          </a:xfrm>
          <a:prstGeom prst="moon">
            <a:avLst>
              <a:gd name="adj" fmla="val 50000"/>
            </a:avLst>
          </a:prstGeom>
          <a:gradFill flip="none" rotWithShape="1">
            <a:gsLst>
              <a:gs pos="0">
                <a:srgbClr val="000099"/>
              </a:gs>
              <a:gs pos="50000">
                <a:schemeClr val="bg2">
                  <a:lumMod val="60000"/>
                  <a:lumOff val="40000"/>
                  <a:shade val="67500"/>
                  <a:satMod val="115000"/>
                </a:schemeClr>
              </a:gs>
              <a:gs pos="100000">
                <a:schemeClr val="bg2">
                  <a:lumMod val="60000"/>
                  <a:lumOff val="40000"/>
                  <a:shade val="100000"/>
                  <a:satMod val="115000"/>
                </a:schemeClr>
              </a:gs>
            </a:gsLst>
            <a:lin ang="189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Luna"/>
          <p:cNvSpPr/>
          <p:nvPr/>
        </p:nvSpPr>
        <p:spPr>
          <a:xfrm rot="14906794">
            <a:off x="6041440" y="2206696"/>
            <a:ext cx="1143008" cy="1479413"/>
          </a:xfrm>
          <a:prstGeom prst="moon">
            <a:avLst>
              <a:gd name="adj" fmla="val 50000"/>
            </a:avLst>
          </a:prstGeom>
          <a:gradFill flip="none" rotWithShape="1">
            <a:gsLst>
              <a:gs pos="0">
                <a:srgbClr val="000099"/>
              </a:gs>
              <a:gs pos="50000">
                <a:schemeClr val="bg2">
                  <a:lumMod val="60000"/>
                  <a:lumOff val="40000"/>
                  <a:shade val="67500"/>
                  <a:satMod val="115000"/>
                </a:schemeClr>
              </a:gs>
              <a:gs pos="100000">
                <a:schemeClr val="bg2">
                  <a:lumMod val="60000"/>
                  <a:lumOff val="40000"/>
                  <a:shade val="100000"/>
                  <a:satMod val="115000"/>
                </a:schemeClr>
              </a:gs>
            </a:gsLst>
            <a:lin ang="189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Luna"/>
          <p:cNvSpPr/>
          <p:nvPr/>
        </p:nvSpPr>
        <p:spPr>
          <a:xfrm rot="13982118">
            <a:off x="5935317" y="1661906"/>
            <a:ext cx="1143008" cy="1479413"/>
          </a:xfrm>
          <a:prstGeom prst="moon">
            <a:avLst>
              <a:gd name="adj" fmla="val 50000"/>
            </a:avLst>
          </a:prstGeom>
          <a:gradFill flip="none" rotWithShape="1">
            <a:gsLst>
              <a:gs pos="0">
                <a:srgbClr val="000099"/>
              </a:gs>
              <a:gs pos="50000">
                <a:schemeClr val="bg2">
                  <a:lumMod val="60000"/>
                  <a:lumOff val="40000"/>
                  <a:shade val="67500"/>
                  <a:satMod val="115000"/>
                </a:schemeClr>
              </a:gs>
              <a:gs pos="100000">
                <a:schemeClr val="bg2">
                  <a:lumMod val="60000"/>
                  <a:lumOff val="40000"/>
                  <a:shade val="100000"/>
                  <a:satMod val="115000"/>
                </a:schemeClr>
              </a:gs>
            </a:gsLst>
            <a:lin ang="189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Luna"/>
          <p:cNvSpPr/>
          <p:nvPr/>
        </p:nvSpPr>
        <p:spPr>
          <a:xfrm rot="13108001">
            <a:off x="5708988" y="1119586"/>
            <a:ext cx="1143008" cy="1479413"/>
          </a:xfrm>
          <a:prstGeom prst="moon">
            <a:avLst>
              <a:gd name="adj" fmla="val 50000"/>
            </a:avLst>
          </a:prstGeom>
          <a:gradFill flip="none" rotWithShape="1">
            <a:gsLst>
              <a:gs pos="0">
                <a:srgbClr val="000099"/>
              </a:gs>
              <a:gs pos="50000">
                <a:schemeClr val="bg2">
                  <a:lumMod val="60000"/>
                  <a:lumOff val="40000"/>
                  <a:shade val="67500"/>
                  <a:satMod val="115000"/>
                </a:schemeClr>
              </a:gs>
              <a:gs pos="100000">
                <a:schemeClr val="bg2">
                  <a:lumMod val="60000"/>
                  <a:lumOff val="40000"/>
                  <a:shade val="100000"/>
                  <a:satMod val="115000"/>
                </a:schemeClr>
              </a:gs>
            </a:gsLst>
            <a:lin ang="189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Luna"/>
          <p:cNvSpPr/>
          <p:nvPr/>
        </p:nvSpPr>
        <p:spPr>
          <a:xfrm rot="12135214">
            <a:off x="5238192" y="732816"/>
            <a:ext cx="1143008" cy="1479413"/>
          </a:xfrm>
          <a:prstGeom prst="moon">
            <a:avLst>
              <a:gd name="adj" fmla="val 50000"/>
            </a:avLst>
          </a:prstGeom>
          <a:gradFill flip="none" rotWithShape="1">
            <a:gsLst>
              <a:gs pos="0">
                <a:srgbClr val="000099"/>
              </a:gs>
              <a:gs pos="50000">
                <a:schemeClr val="bg2">
                  <a:lumMod val="60000"/>
                  <a:lumOff val="40000"/>
                  <a:shade val="67500"/>
                  <a:satMod val="115000"/>
                </a:schemeClr>
              </a:gs>
              <a:gs pos="100000">
                <a:schemeClr val="bg2">
                  <a:lumMod val="60000"/>
                  <a:lumOff val="40000"/>
                  <a:shade val="100000"/>
                  <a:satMod val="115000"/>
                </a:schemeClr>
              </a:gs>
            </a:gsLst>
            <a:lin ang="189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Luna"/>
          <p:cNvSpPr/>
          <p:nvPr/>
        </p:nvSpPr>
        <p:spPr>
          <a:xfrm rot="11438649">
            <a:off x="4671335" y="479111"/>
            <a:ext cx="1143008" cy="1479413"/>
          </a:xfrm>
          <a:prstGeom prst="moon">
            <a:avLst>
              <a:gd name="adj" fmla="val 50000"/>
            </a:avLst>
          </a:prstGeom>
          <a:gradFill flip="none" rotWithShape="1">
            <a:gsLst>
              <a:gs pos="0">
                <a:srgbClr val="000099"/>
              </a:gs>
              <a:gs pos="50000">
                <a:schemeClr val="bg2">
                  <a:lumMod val="60000"/>
                  <a:lumOff val="40000"/>
                  <a:shade val="67500"/>
                  <a:satMod val="115000"/>
                </a:schemeClr>
              </a:gs>
              <a:gs pos="100000">
                <a:schemeClr val="bg2">
                  <a:lumMod val="60000"/>
                  <a:lumOff val="40000"/>
                  <a:shade val="100000"/>
                  <a:satMod val="115000"/>
                </a:schemeClr>
              </a:gs>
            </a:gsLst>
            <a:lin ang="189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a:off x="3143240" y="1928802"/>
            <a:ext cx="2714644" cy="2571768"/>
          </a:xfrm>
          <a:prstGeom prst="ellipse">
            <a:avLst/>
          </a:prstGeom>
          <a:gradFill flip="none" rotWithShape="1">
            <a:gsLst>
              <a:gs pos="0">
                <a:srgbClr val="000099"/>
              </a:gs>
              <a:gs pos="50000">
                <a:schemeClr val="bg2">
                  <a:lumMod val="60000"/>
                  <a:lumOff val="40000"/>
                  <a:shade val="67500"/>
                  <a:satMod val="115000"/>
                </a:schemeClr>
              </a:gs>
              <a:gs pos="100000">
                <a:schemeClr val="bg2">
                  <a:lumMod val="60000"/>
                  <a:lumOff val="40000"/>
                  <a:shade val="100000"/>
                  <a:satMod val="115000"/>
                </a:schemeClr>
              </a:gs>
            </a:gsLst>
            <a:path path="circle">
              <a:fillToRect l="50000" t="50000" r="50000" b="50000"/>
            </a:path>
            <a:tileRect/>
          </a:gradFill>
          <a:ln>
            <a:noFill/>
          </a:ln>
          <a:scene3d>
            <a:camera prst="orthographicFront"/>
            <a:lightRig rig="threePt" dir="t"/>
          </a:scene3d>
          <a:sp3d>
            <a:bevelT w="495300" h="19685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a:off x="-285784" y="0"/>
            <a:ext cx="9429784"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4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9"/>
                                        </p:tgtEl>
                                        <p:attrNameLst>
                                          <p:attrName>style.opacity</p:attrName>
                                        </p:attrNameLst>
                                      </p:cBhvr>
                                      <p:to>
                                        <p:strVal val="0"/>
                                      </p:to>
                                    </p:set>
                                    <p:animEffect filter="image" prLst="opacity: 0">
                                      <p:cBhvr rctx="IE">
                                        <p:cTn id="7" dur="indefinite"/>
                                        <p:tgtEl>
                                          <p:spTgt spid="29"/>
                                        </p:tgtEl>
                                      </p:cBhvr>
                                    </p:animEffect>
                                  </p:childTnLst>
                                </p:cTn>
                              </p:par>
                              <p:par>
                                <p:cTn id="8" presetID="31" presetClass="entr" presetSubtype="0" fill="hold" grpId="0" nodeType="withEffect">
                                  <p:stCondLst>
                                    <p:cond delay="0"/>
                                  </p:stCondLst>
                                  <p:iterate type="lt">
                                    <p:tmPct val="5000"/>
                                  </p:iterate>
                                  <p:childTnLst>
                                    <p:set>
                                      <p:cBhvr>
                                        <p:cTn id="9" dur="1" fill="hold">
                                          <p:stCondLst>
                                            <p:cond delay="0"/>
                                          </p:stCondLst>
                                        </p:cTn>
                                        <p:tgtEl>
                                          <p:spTgt spid="5"/>
                                        </p:tgtEl>
                                        <p:attrNameLst>
                                          <p:attrName>style.visibility</p:attrName>
                                        </p:attrNameLst>
                                      </p:cBhvr>
                                      <p:to>
                                        <p:strVal val="visible"/>
                                      </p:to>
                                    </p:set>
                                    <p:anim calcmode="lin" valueType="num">
                                      <p:cBhvr>
                                        <p:cTn id="10" dur="3000" fill="hold"/>
                                        <p:tgtEl>
                                          <p:spTgt spid="5"/>
                                        </p:tgtEl>
                                        <p:attrNameLst>
                                          <p:attrName>ppt_w</p:attrName>
                                        </p:attrNameLst>
                                      </p:cBhvr>
                                      <p:tavLst>
                                        <p:tav tm="0">
                                          <p:val>
                                            <p:fltVal val="0"/>
                                          </p:val>
                                        </p:tav>
                                        <p:tav tm="100000">
                                          <p:val>
                                            <p:strVal val="#ppt_w"/>
                                          </p:val>
                                        </p:tav>
                                      </p:tavLst>
                                    </p:anim>
                                    <p:anim calcmode="lin" valueType="num">
                                      <p:cBhvr>
                                        <p:cTn id="11" dur="3000" fill="hold"/>
                                        <p:tgtEl>
                                          <p:spTgt spid="5"/>
                                        </p:tgtEl>
                                        <p:attrNameLst>
                                          <p:attrName>ppt_h</p:attrName>
                                        </p:attrNameLst>
                                      </p:cBhvr>
                                      <p:tavLst>
                                        <p:tav tm="0">
                                          <p:val>
                                            <p:fltVal val="0"/>
                                          </p:val>
                                        </p:tav>
                                        <p:tav tm="100000">
                                          <p:val>
                                            <p:strVal val="#ppt_h"/>
                                          </p:val>
                                        </p:tav>
                                      </p:tavLst>
                                    </p:anim>
                                    <p:anim calcmode="lin" valueType="num">
                                      <p:cBhvr>
                                        <p:cTn id="12" dur="3000" fill="hold"/>
                                        <p:tgtEl>
                                          <p:spTgt spid="5"/>
                                        </p:tgtEl>
                                        <p:attrNameLst>
                                          <p:attrName>style.rotation</p:attrName>
                                        </p:attrNameLst>
                                      </p:cBhvr>
                                      <p:tavLst>
                                        <p:tav tm="0">
                                          <p:val>
                                            <p:fltVal val="90"/>
                                          </p:val>
                                        </p:tav>
                                        <p:tav tm="100000">
                                          <p:val>
                                            <p:fltVal val="0"/>
                                          </p:val>
                                        </p:tav>
                                      </p:tavLst>
                                    </p:anim>
                                    <p:animEffect transition="in" filter="fade">
                                      <p:cBhvr>
                                        <p:cTn id="13" dur="3000"/>
                                        <p:tgtEl>
                                          <p:spTgt spid="5"/>
                                        </p:tgtEl>
                                      </p:cBhvr>
                                    </p:animEffect>
                                  </p:childTnLst>
                                </p:cTn>
                              </p:par>
                              <p:par>
                                <p:cTn id="14" presetID="31" presetClass="entr" presetSubtype="0" fill="hold" grpId="0" nodeType="withEffect">
                                  <p:stCondLst>
                                    <p:cond delay="0"/>
                                  </p:stCondLst>
                                  <p:iterate type="lt">
                                    <p:tmPct val="5000"/>
                                  </p:iterate>
                                  <p:childTnLst>
                                    <p:set>
                                      <p:cBhvr>
                                        <p:cTn id="15" dur="1" fill="hold">
                                          <p:stCondLst>
                                            <p:cond delay="0"/>
                                          </p:stCondLst>
                                        </p:cTn>
                                        <p:tgtEl>
                                          <p:spTgt spid="6"/>
                                        </p:tgtEl>
                                        <p:attrNameLst>
                                          <p:attrName>style.visibility</p:attrName>
                                        </p:attrNameLst>
                                      </p:cBhvr>
                                      <p:to>
                                        <p:strVal val="visible"/>
                                      </p:to>
                                    </p:set>
                                    <p:anim calcmode="lin" valueType="num">
                                      <p:cBhvr>
                                        <p:cTn id="16" dur="3000" fill="hold"/>
                                        <p:tgtEl>
                                          <p:spTgt spid="6"/>
                                        </p:tgtEl>
                                        <p:attrNameLst>
                                          <p:attrName>ppt_w</p:attrName>
                                        </p:attrNameLst>
                                      </p:cBhvr>
                                      <p:tavLst>
                                        <p:tav tm="0">
                                          <p:val>
                                            <p:fltVal val="0"/>
                                          </p:val>
                                        </p:tav>
                                        <p:tav tm="100000">
                                          <p:val>
                                            <p:strVal val="#ppt_w"/>
                                          </p:val>
                                        </p:tav>
                                      </p:tavLst>
                                    </p:anim>
                                    <p:anim calcmode="lin" valueType="num">
                                      <p:cBhvr>
                                        <p:cTn id="17" dur="3000" fill="hold"/>
                                        <p:tgtEl>
                                          <p:spTgt spid="6"/>
                                        </p:tgtEl>
                                        <p:attrNameLst>
                                          <p:attrName>ppt_h</p:attrName>
                                        </p:attrNameLst>
                                      </p:cBhvr>
                                      <p:tavLst>
                                        <p:tav tm="0">
                                          <p:val>
                                            <p:fltVal val="0"/>
                                          </p:val>
                                        </p:tav>
                                        <p:tav tm="100000">
                                          <p:val>
                                            <p:strVal val="#ppt_h"/>
                                          </p:val>
                                        </p:tav>
                                      </p:tavLst>
                                    </p:anim>
                                    <p:anim calcmode="lin" valueType="num">
                                      <p:cBhvr>
                                        <p:cTn id="18" dur="3000" fill="hold"/>
                                        <p:tgtEl>
                                          <p:spTgt spid="6"/>
                                        </p:tgtEl>
                                        <p:attrNameLst>
                                          <p:attrName>style.rotation</p:attrName>
                                        </p:attrNameLst>
                                      </p:cBhvr>
                                      <p:tavLst>
                                        <p:tav tm="0">
                                          <p:val>
                                            <p:fltVal val="90"/>
                                          </p:val>
                                        </p:tav>
                                        <p:tav tm="100000">
                                          <p:val>
                                            <p:fltVal val="0"/>
                                          </p:val>
                                        </p:tav>
                                      </p:tavLst>
                                    </p:anim>
                                    <p:animEffect transition="in" filter="fade">
                                      <p:cBhvr>
                                        <p:cTn id="19" dur="3000"/>
                                        <p:tgtEl>
                                          <p:spTgt spid="6"/>
                                        </p:tgtEl>
                                      </p:cBhvr>
                                    </p:animEffect>
                                  </p:childTnLst>
                                </p:cTn>
                              </p:par>
                              <p:par>
                                <p:cTn id="20" presetID="31" presetClass="entr" presetSubtype="0" fill="hold" grpId="0" nodeType="withEffect">
                                  <p:stCondLst>
                                    <p:cond delay="0"/>
                                  </p:stCondLst>
                                  <p:iterate type="lt">
                                    <p:tmPct val="5000"/>
                                  </p:iterate>
                                  <p:childTnLst>
                                    <p:set>
                                      <p:cBhvr>
                                        <p:cTn id="21" dur="1" fill="hold">
                                          <p:stCondLst>
                                            <p:cond delay="0"/>
                                          </p:stCondLst>
                                        </p:cTn>
                                        <p:tgtEl>
                                          <p:spTgt spid="7"/>
                                        </p:tgtEl>
                                        <p:attrNameLst>
                                          <p:attrName>style.visibility</p:attrName>
                                        </p:attrNameLst>
                                      </p:cBhvr>
                                      <p:to>
                                        <p:strVal val="visible"/>
                                      </p:to>
                                    </p:set>
                                    <p:anim calcmode="lin" valueType="num">
                                      <p:cBhvr>
                                        <p:cTn id="22" dur="3000" fill="hold"/>
                                        <p:tgtEl>
                                          <p:spTgt spid="7"/>
                                        </p:tgtEl>
                                        <p:attrNameLst>
                                          <p:attrName>ppt_w</p:attrName>
                                        </p:attrNameLst>
                                      </p:cBhvr>
                                      <p:tavLst>
                                        <p:tav tm="0">
                                          <p:val>
                                            <p:fltVal val="0"/>
                                          </p:val>
                                        </p:tav>
                                        <p:tav tm="100000">
                                          <p:val>
                                            <p:strVal val="#ppt_w"/>
                                          </p:val>
                                        </p:tav>
                                      </p:tavLst>
                                    </p:anim>
                                    <p:anim calcmode="lin" valueType="num">
                                      <p:cBhvr>
                                        <p:cTn id="23" dur="3000" fill="hold"/>
                                        <p:tgtEl>
                                          <p:spTgt spid="7"/>
                                        </p:tgtEl>
                                        <p:attrNameLst>
                                          <p:attrName>ppt_h</p:attrName>
                                        </p:attrNameLst>
                                      </p:cBhvr>
                                      <p:tavLst>
                                        <p:tav tm="0">
                                          <p:val>
                                            <p:fltVal val="0"/>
                                          </p:val>
                                        </p:tav>
                                        <p:tav tm="100000">
                                          <p:val>
                                            <p:strVal val="#ppt_h"/>
                                          </p:val>
                                        </p:tav>
                                      </p:tavLst>
                                    </p:anim>
                                    <p:anim calcmode="lin" valueType="num">
                                      <p:cBhvr>
                                        <p:cTn id="24" dur="3000" fill="hold"/>
                                        <p:tgtEl>
                                          <p:spTgt spid="7"/>
                                        </p:tgtEl>
                                        <p:attrNameLst>
                                          <p:attrName>style.rotation</p:attrName>
                                        </p:attrNameLst>
                                      </p:cBhvr>
                                      <p:tavLst>
                                        <p:tav tm="0">
                                          <p:val>
                                            <p:fltVal val="90"/>
                                          </p:val>
                                        </p:tav>
                                        <p:tav tm="100000">
                                          <p:val>
                                            <p:fltVal val="0"/>
                                          </p:val>
                                        </p:tav>
                                      </p:tavLst>
                                    </p:anim>
                                    <p:animEffect transition="in" filter="fade">
                                      <p:cBhvr>
                                        <p:cTn id="25" dur="3000"/>
                                        <p:tgtEl>
                                          <p:spTgt spid="7"/>
                                        </p:tgtEl>
                                      </p:cBhvr>
                                    </p:animEffect>
                                  </p:childTnLst>
                                </p:cTn>
                              </p:par>
                              <p:par>
                                <p:cTn id="26" presetID="31" presetClass="entr" presetSubtype="0" fill="hold" grpId="0" nodeType="withEffect">
                                  <p:stCondLst>
                                    <p:cond delay="0"/>
                                  </p:stCondLst>
                                  <p:iterate type="lt">
                                    <p:tmPct val="5000"/>
                                  </p:iterate>
                                  <p:childTnLst>
                                    <p:set>
                                      <p:cBhvr>
                                        <p:cTn id="27" dur="1" fill="hold">
                                          <p:stCondLst>
                                            <p:cond delay="0"/>
                                          </p:stCondLst>
                                        </p:cTn>
                                        <p:tgtEl>
                                          <p:spTgt spid="8"/>
                                        </p:tgtEl>
                                        <p:attrNameLst>
                                          <p:attrName>style.visibility</p:attrName>
                                        </p:attrNameLst>
                                      </p:cBhvr>
                                      <p:to>
                                        <p:strVal val="visible"/>
                                      </p:to>
                                    </p:set>
                                    <p:anim calcmode="lin" valueType="num">
                                      <p:cBhvr>
                                        <p:cTn id="28" dur="3000" fill="hold"/>
                                        <p:tgtEl>
                                          <p:spTgt spid="8"/>
                                        </p:tgtEl>
                                        <p:attrNameLst>
                                          <p:attrName>ppt_w</p:attrName>
                                        </p:attrNameLst>
                                      </p:cBhvr>
                                      <p:tavLst>
                                        <p:tav tm="0">
                                          <p:val>
                                            <p:fltVal val="0"/>
                                          </p:val>
                                        </p:tav>
                                        <p:tav tm="100000">
                                          <p:val>
                                            <p:strVal val="#ppt_w"/>
                                          </p:val>
                                        </p:tav>
                                      </p:tavLst>
                                    </p:anim>
                                    <p:anim calcmode="lin" valueType="num">
                                      <p:cBhvr>
                                        <p:cTn id="29" dur="3000" fill="hold"/>
                                        <p:tgtEl>
                                          <p:spTgt spid="8"/>
                                        </p:tgtEl>
                                        <p:attrNameLst>
                                          <p:attrName>ppt_h</p:attrName>
                                        </p:attrNameLst>
                                      </p:cBhvr>
                                      <p:tavLst>
                                        <p:tav tm="0">
                                          <p:val>
                                            <p:fltVal val="0"/>
                                          </p:val>
                                        </p:tav>
                                        <p:tav tm="100000">
                                          <p:val>
                                            <p:strVal val="#ppt_h"/>
                                          </p:val>
                                        </p:tav>
                                      </p:tavLst>
                                    </p:anim>
                                    <p:anim calcmode="lin" valueType="num">
                                      <p:cBhvr>
                                        <p:cTn id="30" dur="3000" fill="hold"/>
                                        <p:tgtEl>
                                          <p:spTgt spid="8"/>
                                        </p:tgtEl>
                                        <p:attrNameLst>
                                          <p:attrName>style.rotation</p:attrName>
                                        </p:attrNameLst>
                                      </p:cBhvr>
                                      <p:tavLst>
                                        <p:tav tm="0">
                                          <p:val>
                                            <p:fltVal val="90"/>
                                          </p:val>
                                        </p:tav>
                                        <p:tav tm="100000">
                                          <p:val>
                                            <p:fltVal val="0"/>
                                          </p:val>
                                        </p:tav>
                                      </p:tavLst>
                                    </p:anim>
                                    <p:animEffect transition="in" filter="fade">
                                      <p:cBhvr>
                                        <p:cTn id="31" dur="3000"/>
                                        <p:tgtEl>
                                          <p:spTgt spid="8"/>
                                        </p:tgtEl>
                                      </p:cBhvr>
                                    </p:animEffect>
                                  </p:childTnLst>
                                </p:cTn>
                              </p:par>
                              <p:par>
                                <p:cTn id="32" presetID="31" presetClass="entr" presetSubtype="0" fill="hold" grpId="0" nodeType="withEffect">
                                  <p:stCondLst>
                                    <p:cond delay="0"/>
                                  </p:stCondLst>
                                  <p:iterate type="lt">
                                    <p:tmPct val="5000"/>
                                  </p:iterate>
                                  <p:childTnLst>
                                    <p:set>
                                      <p:cBhvr>
                                        <p:cTn id="33" dur="1" fill="hold">
                                          <p:stCondLst>
                                            <p:cond delay="0"/>
                                          </p:stCondLst>
                                        </p:cTn>
                                        <p:tgtEl>
                                          <p:spTgt spid="9"/>
                                        </p:tgtEl>
                                        <p:attrNameLst>
                                          <p:attrName>style.visibility</p:attrName>
                                        </p:attrNameLst>
                                      </p:cBhvr>
                                      <p:to>
                                        <p:strVal val="visible"/>
                                      </p:to>
                                    </p:set>
                                    <p:anim calcmode="lin" valueType="num">
                                      <p:cBhvr>
                                        <p:cTn id="34" dur="3000" fill="hold"/>
                                        <p:tgtEl>
                                          <p:spTgt spid="9"/>
                                        </p:tgtEl>
                                        <p:attrNameLst>
                                          <p:attrName>ppt_w</p:attrName>
                                        </p:attrNameLst>
                                      </p:cBhvr>
                                      <p:tavLst>
                                        <p:tav tm="0">
                                          <p:val>
                                            <p:fltVal val="0"/>
                                          </p:val>
                                        </p:tav>
                                        <p:tav tm="100000">
                                          <p:val>
                                            <p:strVal val="#ppt_w"/>
                                          </p:val>
                                        </p:tav>
                                      </p:tavLst>
                                    </p:anim>
                                    <p:anim calcmode="lin" valueType="num">
                                      <p:cBhvr>
                                        <p:cTn id="35" dur="3000" fill="hold"/>
                                        <p:tgtEl>
                                          <p:spTgt spid="9"/>
                                        </p:tgtEl>
                                        <p:attrNameLst>
                                          <p:attrName>ppt_h</p:attrName>
                                        </p:attrNameLst>
                                      </p:cBhvr>
                                      <p:tavLst>
                                        <p:tav tm="0">
                                          <p:val>
                                            <p:fltVal val="0"/>
                                          </p:val>
                                        </p:tav>
                                        <p:tav tm="100000">
                                          <p:val>
                                            <p:strVal val="#ppt_h"/>
                                          </p:val>
                                        </p:tav>
                                      </p:tavLst>
                                    </p:anim>
                                    <p:anim calcmode="lin" valueType="num">
                                      <p:cBhvr>
                                        <p:cTn id="36" dur="3000" fill="hold"/>
                                        <p:tgtEl>
                                          <p:spTgt spid="9"/>
                                        </p:tgtEl>
                                        <p:attrNameLst>
                                          <p:attrName>style.rotation</p:attrName>
                                        </p:attrNameLst>
                                      </p:cBhvr>
                                      <p:tavLst>
                                        <p:tav tm="0">
                                          <p:val>
                                            <p:fltVal val="90"/>
                                          </p:val>
                                        </p:tav>
                                        <p:tav tm="100000">
                                          <p:val>
                                            <p:fltVal val="0"/>
                                          </p:val>
                                        </p:tav>
                                      </p:tavLst>
                                    </p:anim>
                                    <p:animEffect transition="in" filter="fade">
                                      <p:cBhvr>
                                        <p:cTn id="37" dur="3000"/>
                                        <p:tgtEl>
                                          <p:spTgt spid="9"/>
                                        </p:tgtEl>
                                      </p:cBhvr>
                                    </p:animEffect>
                                  </p:childTnLst>
                                </p:cTn>
                              </p:par>
                              <p:par>
                                <p:cTn id="38" presetID="31" presetClass="entr" presetSubtype="0" fill="hold" grpId="0" nodeType="withEffect">
                                  <p:stCondLst>
                                    <p:cond delay="0"/>
                                  </p:stCondLst>
                                  <p:iterate type="lt">
                                    <p:tmPct val="5000"/>
                                  </p:iterate>
                                  <p:childTnLst>
                                    <p:set>
                                      <p:cBhvr>
                                        <p:cTn id="39" dur="1" fill="hold">
                                          <p:stCondLst>
                                            <p:cond delay="0"/>
                                          </p:stCondLst>
                                        </p:cTn>
                                        <p:tgtEl>
                                          <p:spTgt spid="10"/>
                                        </p:tgtEl>
                                        <p:attrNameLst>
                                          <p:attrName>style.visibility</p:attrName>
                                        </p:attrNameLst>
                                      </p:cBhvr>
                                      <p:to>
                                        <p:strVal val="visible"/>
                                      </p:to>
                                    </p:set>
                                    <p:anim calcmode="lin" valueType="num">
                                      <p:cBhvr>
                                        <p:cTn id="40" dur="3000" fill="hold"/>
                                        <p:tgtEl>
                                          <p:spTgt spid="10"/>
                                        </p:tgtEl>
                                        <p:attrNameLst>
                                          <p:attrName>ppt_w</p:attrName>
                                        </p:attrNameLst>
                                      </p:cBhvr>
                                      <p:tavLst>
                                        <p:tav tm="0">
                                          <p:val>
                                            <p:fltVal val="0"/>
                                          </p:val>
                                        </p:tav>
                                        <p:tav tm="100000">
                                          <p:val>
                                            <p:strVal val="#ppt_w"/>
                                          </p:val>
                                        </p:tav>
                                      </p:tavLst>
                                    </p:anim>
                                    <p:anim calcmode="lin" valueType="num">
                                      <p:cBhvr>
                                        <p:cTn id="41" dur="3000" fill="hold"/>
                                        <p:tgtEl>
                                          <p:spTgt spid="10"/>
                                        </p:tgtEl>
                                        <p:attrNameLst>
                                          <p:attrName>ppt_h</p:attrName>
                                        </p:attrNameLst>
                                      </p:cBhvr>
                                      <p:tavLst>
                                        <p:tav tm="0">
                                          <p:val>
                                            <p:fltVal val="0"/>
                                          </p:val>
                                        </p:tav>
                                        <p:tav tm="100000">
                                          <p:val>
                                            <p:strVal val="#ppt_h"/>
                                          </p:val>
                                        </p:tav>
                                      </p:tavLst>
                                    </p:anim>
                                    <p:anim calcmode="lin" valueType="num">
                                      <p:cBhvr>
                                        <p:cTn id="42" dur="3000" fill="hold"/>
                                        <p:tgtEl>
                                          <p:spTgt spid="10"/>
                                        </p:tgtEl>
                                        <p:attrNameLst>
                                          <p:attrName>style.rotation</p:attrName>
                                        </p:attrNameLst>
                                      </p:cBhvr>
                                      <p:tavLst>
                                        <p:tav tm="0">
                                          <p:val>
                                            <p:fltVal val="90"/>
                                          </p:val>
                                        </p:tav>
                                        <p:tav tm="100000">
                                          <p:val>
                                            <p:fltVal val="0"/>
                                          </p:val>
                                        </p:tav>
                                      </p:tavLst>
                                    </p:anim>
                                    <p:animEffect transition="in" filter="fade">
                                      <p:cBhvr>
                                        <p:cTn id="43" dur="3000"/>
                                        <p:tgtEl>
                                          <p:spTgt spid="10"/>
                                        </p:tgtEl>
                                      </p:cBhvr>
                                    </p:animEffect>
                                  </p:childTnLst>
                                </p:cTn>
                              </p:par>
                              <p:par>
                                <p:cTn id="44" presetID="31" presetClass="entr" presetSubtype="0" fill="hold" grpId="0" nodeType="withEffect">
                                  <p:stCondLst>
                                    <p:cond delay="0"/>
                                  </p:stCondLst>
                                  <p:iterate type="lt">
                                    <p:tmPct val="5000"/>
                                  </p:iterate>
                                  <p:childTnLst>
                                    <p:set>
                                      <p:cBhvr>
                                        <p:cTn id="45" dur="1" fill="hold">
                                          <p:stCondLst>
                                            <p:cond delay="0"/>
                                          </p:stCondLst>
                                        </p:cTn>
                                        <p:tgtEl>
                                          <p:spTgt spid="11"/>
                                        </p:tgtEl>
                                        <p:attrNameLst>
                                          <p:attrName>style.visibility</p:attrName>
                                        </p:attrNameLst>
                                      </p:cBhvr>
                                      <p:to>
                                        <p:strVal val="visible"/>
                                      </p:to>
                                    </p:set>
                                    <p:anim calcmode="lin" valueType="num">
                                      <p:cBhvr>
                                        <p:cTn id="46" dur="3000" fill="hold"/>
                                        <p:tgtEl>
                                          <p:spTgt spid="11"/>
                                        </p:tgtEl>
                                        <p:attrNameLst>
                                          <p:attrName>ppt_w</p:attrName>
                                        </p:attrNameLst>
                                      </p:cBhvr>
                                      <p:tavLst>
                                        <p:tav tm="0">
                                          <p:val>
                                            <p:fltVal val="0"/>
                                          </p:val>
                                        </p:tav>
                                        <p:tav tm="100000">
                                          <p:val>
                                            <p:strVal val="#ppt_w"/>
                                          </p:val>
                                        </p:tav>
                                      </p:tavLst>
                                    </p:anim>
                                    <p:anim calcmode="lin" valueType="num">
                                      <p:cBhvr>
                                        <p:cTn id="47" dur="3000" fill="hold"/>
                                        <p:tgtEl>
                                          <p:spTgt spid="11"/>
                                        </p:tgtEl>
                                        <p:attrNameLst>
                                          <p:attrName>ppt_h</p:attrName>
                                        </p:attrNameLst>
                                      </p:cBhvr>
                                      <p:tavLst>
                                        <p:tav tm="0">
                                          <p:val>
                                            <p:fltVal val="0"/>
                                          </p:val>
                                        </p:tav>
                                        <p:tav tm="100000">
                                          <p:val>
                                            <p:strVal val="#ppt_h"/>
                                          </p:val>
                                        </p:tav>
                                      </p:tavLst>
                                    </p:anim>
                                    <p:anim calcmode="lin" valueType="num">
                                      <p:cBhvr>
                                        <p:cTn id="48" dur="3000" fill="hold"/>
                                        <p:tgtEl>
                                          <p:spTgt spid="11"/>
                                        </p:tgtEl>
                                        <p:attrNameLst>
                                          <p:attrName>style.rotation</p:attrName>
                                        </p:attrNameLst>
                                      </p:cBhvr>
                                      <p:tavLst>
                                        <p:tav tm="0">
                                          <p:val>
                                            <p:fltVal val="90"/>
                                          </p:val>
                                        </p:tav>
                                        <p:tav tm="100000">
                                          <p:val>
                                            <p:fltVal val="0"/>
                                          </p:val>
                                        </p:tav>
                                      </p:tavLst>
                                    </p:anim>
                                    <p:animEffect transition="in" filter="fade">
                                      <p:cBhvr>
                                        <p:cTn id="49" dur="3000"/>
                                        <p:tgtEl>
                                          <p:spTgt spid="11"/>
                                        </p:tgtEl>
                                      </p:cBhvr>
                                    </p:animEffect>
                                  </p:childTnLst>
                                </p:cTn>
                              </p:par>
                              <p:par>
                                <p:cTn id="50" presetID="31" presetClass="entr" presetSubtype="0" fill="hold" grpId="0" nodeType="withEffect">
                                  <p:stCondLst>
                                    <p:cond delay="0"/>
                                  </p:stCondLst>
                                  <p:iterate type="lt">
                                    <p:tmPct val="5000"/>
                                  </p:iterate>
                                  <p:childTnLst>
                                    <p:set>
                                      <p:cBhvr>
                                        <p:cTn id="51" dur="1" fill="hold">
                                          <p:stCondLst>
                                            <p:cond delay="0"/>
                                          </p:stCondLst>
                                        </p:cTn>
                                        <p:tgtEl>
                                          <p:spTgt spid="12"/>
                                        </p:tgtEl>
                                        <p:attrNameLst>
                                          <p:attrName>style.visibility</p:attrName>
                                        </p:attrNameLst>
                                      </p:cBhvr>
                                      <p:to>
                                        <p:strVal val="visible"/>
                                      </p:to>
                                    </p:set>
                                    <p:anim calcmode="lin" valueType="num">
                                      <p:cBhvr>
                                        <p:cTn id="52" dur="3000" fill="hold"/>
                                        <p:tgtEl>
                                          <p:spTgt spid="12"/>
                                        </p:tgtEl>
                                        <p:attrNameLst>
                                          <p:attrName>ppt_w</p:attrName>
                                        </p:attrNameLst>
                                      </p:cBhvr>
                                      <p:tavLst>
                                        <p:tav tm="0">
                                          <p:val>
                                            <p:fltVal val="0"/>
                                          </p:val>
                                        </p:tav>
                                        <p:tav tm="100000">
                                          <p:val>
                                            <p:strVal val="#ppt_w"/>
                                          </p:val>
                                        </p:tav>
                                      </p:tavLst>
                                    </p:anim>
                                    <p:anim calcmode="lin" valueType="num">
                                      <p:cBhvr>
                                        <p:cTn id="53" dur="3000" fill="hold"/>
                                        <p:tgtEl>
                                          <p:spTgt spid="12"/>
                                        </p:tgtEl>
                                        <p:attrNameLst>
                                          <p:attrName>ppt_h</p:attrName>
                                        </p:attrNameLst>
                                      </p:cBhvr>
                                      <p:tavLst>
                                        <p:tav tm="0">
                                          <p:val>
                                            <p:fltVal val="0"/>
                                          </p:val>
                                        </p:tav>
                                        <p:tav tm="100000">
                                          <p:val>
                                            <p:strVal val="#ppt_h"/>
                                          </p:val>
                                        </p:tav>
                                      </p:tavLst>
                                    </p:anim>
                                    <p:anim calcmode="lin" valueType="num">
                                      <p:cBhvr>
                                        <p:cTn id="54" dur="3000" fill="hold"/>
                                        <p:tgtEl>
                                          <p:spTgt spid="12"/>
                                        </p:tgtEl>
                                        <p:attrNameLst>
                                          <p:attrName>style.rotation</p:attrName>
                                        </p:attrNameLst>
                                      </p:cBhvr>
                                      <p:tavLst>
                                        <p:tav tm="0">
                                          <p:val>
                                            <p:fltVal val="90"/>
                                          </p:val>
                                        </p:tav>
                                        <p:tav tm="100000">
                                          <p:val>
                                            <p:fltVal val="0"/>
                                          </p:val>
                                        </p:tav>
                                      </p:tavLst>
                                    </p:anim>
                                    <p:animEffect transition="in" filter="fade">
                                      <p:cBhvr>
                                        <p:cTn id="55" dur="3000"/>
                                        <p:tgtEl>
                                          <p:spTgt spid="12"/>
                                        </p:tgtEl>
                                      </p:cBhvr>
                                    </p:animEffect>
                                  </p:childTnLst>
                                </p:cTn>
                              </p:par>
                              <p:par>
                                <p:cTn id="56" presetID="31" presetClass="entr" presetSubtype="0" fill="hold" grpId="0" nodeType="withEffect">
                                  <p:stCondLst>
                                    <p:cond delay="0"/>
                                  </p:stCondLst>
                                  <p:iterate type="lt">
                                    <p:tmPct val="5000"/>
                                  </p:iterate>
                                  <p:childTnLst>
                                    <p:set>
                                      <p:cBhvr>
                                        <p:cTn id="57" dur="1" fill="hold">
                                          <p:stCondLst>
                                            <p:cond delay="0"/>
                                          </p:stCondLst>
                                        </p:cTn>
                                        <p:tgtEl>
                                          <p:spTgt spid="13"/>
                                        </p:tgtEl>
                                        <p:attrNameLst>
                                          <p:attrName>style.visibility</p:attrName>
                                        </p:attrNameLst>
                                      </p:cBhvr>
                                      <p:to>
                                        <p:strVal val="visible"/>
                                      </p:to>
                                    </p:set>
                                    <p:anim calcmode="lin" valueType="num">
                                      <p:cBhvr>
                                        <p:cTn id="58" dur="3000" fill="hold"/>
                                        <p:tgtEl>
                                          <p:spTgt spid="13"/>
                                        </p:tgtEl>
                                        <p:attrNameLst>
                                          <p:attrName>ppt_w</p:attrName>
                                        </p:attrNameLst>
                                      </p:cBhvr>
                                      <p:tavLst>
                                        <p:tav tm="0">
                                          <p:val>
                                            <p:fltVal val="0"/>
                                          </p:val>
                                        </p:tav>
                                        <p:tav tm="100000">
                                          <p:val>
                                            <p:strVal val="#ppt_w"/>
                                          </p:val>
                                        </p:tav>
                                      </p:tavLst>
                                    </p:anim>
                                    <p:anim calcmode="lin" valueType="num">
                                      <p:cBhvr>
                                        <p:cTn id="59" dur="3000" fill="hold"/>
                                        <p:tgtEl>
                                          <p:spTgt spid="13"/>
                                        </p:tgtEl>
                                        <p:attrNameLst>
                                          <p:attrName>ppt_h</p:attrName>
                                        </p:attrNameLst>
                                      </p:cBhvr>
                                      <p:tavLst>
                                        <p:tav tm="0">
                                          <p:val>
                                            <p:fltVal val="0"/>
                                          </p:val>
                                        </p:tav>
                                        <p:tav tm="100000">
                                          <p:val>
                                            <p:strVal val="#ppt_h"/>
                                          </p:val>
                                        </p:tav>
                                      </p:tavLst>
                                    </p:anim>
                                    <p:anim calcmode="lin" valueType="num">
                                      <p:cBhvr>
                                        <p:cTn id="60" dur="3000" fill="hold"/>
                                        <p:tgtEl>
                                          <p:spTgt spid="13"/>
                                        </p:tgtEl>
                                        <p:attrNameLst>
                                          <p:attrName>style.rotation</p:attrName>
                                        </p:attrNameLst>
                                      </p:cBhvr>
                                      <p:tavLst>
                                        <p:tav tm="0">
                                          <p:val>
                                            <p:fltVal val="90"/>
                                          </p:val>
                                        </p:tav>
                                        <p:tav tm="100000">
                                          <p:val>
                                            <p:fltVal val="0"/>
                                          </p:val>
                                        </p:tav>
                                      </p:tavLst>
                                    </p:anim>
                                    <p:animEffect transition="in" filter="fade">
                                      <p:cBhvr>
                                        <p:cTn id="61" dur="3000"/>
                                        <p:tgtEl>
                                          <p:spTgt spid="13"/>
                                        </p:tgtEl>
                                      </p:cBhvr>
                                    </p:animEffect>
                                  </p:childTnLst>
                                </p:cTn>
                              </p:par>
                              <p:par>
                                <p:cTn id="62" presetID="31" presetClass="entr" presetSubtype="0" fill="hold" grpId="0" nodeType="withEffect">
                                  <p:stCondLst>
                                    <p:cond delay="0"/>
                                  </p:stCondLst>
                                  <p:iterate type="lt">
                                    <p:tmPct val="5000"/>
                                  </p:iterate>
                                  <p:childTnLst>
                                    <p:set>
                                      <p:cBhvr>
                                        <p:cTn id="63" dur="1" fill="hold">
                                          <p:stCondLst>
                                            <p:cond delay="0"/>
                                          </p:stCondLst>
                                        </p:cTn>
                                        <p:tgtEl>
                                          <p:spTgt spid="14"/>
                                        </p:tgtEl>
                                        <p:attrNameLst>
                                          <p:attrName>style.visibility</p:attrName>
                                        </p:attrNameLst>
                                      </p:cBhvr>
                                      <p:to>
                                        <p:strVal val="visible"/>
                                      </p:to>
                                    </p:set>
                                    <p:anim calcmode="lin" valueType="num">
                                      <p:cBhvr>
                                        <p:cTn id="64" dur="3000" fill="hold"/>
                                        <p:tgtEl>
                                          <p:spTgt spid="14"/>
                                        </p:tgtEl>
                                        <p:attrNameLst>
                                          <p:attrName>ppt_w</p:attrName>
                                        </p:attrNameLst>
                                      </p:cBhvr>
                                      <p:tavLst>
                                        <p:tav tm="0">
                                          <p:val>
                                            <p:fltVal val="0"/>
                                          </p:val>
                                        </p:tav>
                                        <p:tav tm="100000">
                                          <p:val>
                                            <p:strVal val="#ppt_w"/>
                                          </p:val>
                                        </p:tav>
                                      </p:tavLst>
                                    </p:anim>
                                    <p:anim calcmode="lin" valueType="num">
                                      <p:cBhvr>
                                        <p:cTn id="65" dur="3000" fill="hold"/>
                                        <p:tgtEl>
                                          <p:spTgt spid="14"/>
                                        </p:tgtEl>
                                        <p:attrNameLst>
                                          <p:attrName>ppt_h</p:attrName>
                                        </p:attrNameLst>
                                      </p:cBhvr>
                                      <p:tavLst>
                                        <p:tav tm="0">
                                          <p:val>
                                            <p:fltVal val="0"/>
                                          </p:val>
                                        </p:tav>
                                        <p:tav tm="100000">
                                          <p:val>
                                            <p:strVal val="#ppt_h"/>
                                          </p:val>
                                        </p:tav>
                                      </p:tavLst>
                                    </p:anim>
                                    <p:anim calcmode="lin" valueType="num">
                                      <p:cBhvr>
                                        <p:cTn id="66" dur="3000" fill="hold"/>
                                        <p:tgtEl>
                                          <p:spTgt spid="14"/>
                                        </p:tgtEl>
                                        <p:attrNameLst>
                                          <p:attrName>style.rotation</p:attrName>
                                        </p:attrNameLst>
                                      </p:cBhvr>
                                      <p:tavLst>
                                        <p:tav tm="0">
                                          <p:val>
                                            <p:fltVal val="90"/>
                                          </p:val>
                                        </p:tav>
                                        <p:tav tm="100000">
                                          <p:val>
                                            <p:fltVal val="0"/>
                                          </p:val>
                                        </p:tav>
                                      </p:tavLst>
                                    </p:anim>
                                    <p:animEffect transition="in" filter="fade">
                                      <p:cBhvr>
                                        <p:cTn id="67" dur="3000"/>
                                        <p:tgtEl>
                                          <p:spTgt spid="14"/>
                                        </p:tgtEl>
                                      </p:cBhvr>
                                    </p:animEffect>
                                  </p:childTnLst>
                                </p:cTn>
                              </p:par>
                              <p:par>
                                <p:cTn id="68" presetID="31" presetClass="entr" presetSubtype="0" fill="hold" grpId="0" nodeType="withEffect">
                                  <p:stCondLst>
                                    <p:cond delay="0"/>
                                  </p:stCondLst>
                                  <p:iterate type="lt">
                                    <p:tmPct val="5000"/>
                                  </p:iterate>
                                  <p:childTnLst>
                                    <p:set>
                                      <p:cBhvr>
                                        <p:cTn id="69" dur="1" fill="hold">
                                          <p:stCondLst>
                                            <p:cond delay="0"/>
                                          </p:stCondLst>
                                        </p:cTn>
                                        <p:tgtEl>
                                          <p:spTgt spid="15"/>
                                        </p:tgtEl>
                                        <p:attrNameLst>
                                          <p:attrName>style.visibility</p:attrName>
                                        </p:attrNameLst>
                                      </p:cBhvr>
                                      <p:to>
                                        <p:strVal val="visible"/>
                                      </p:to>
                                    </p:set>
                                    <p:anim calcmode="lin" valueType="num">
                                      <p:cBhvr>
                                        <p:cTn id="70" dur="3000" fill="hold"/>
                                        <p:tgtEl>
                                          <p:spTgt spid="15"/>
                                        </p:tgtEl>
                                        <p:attrNameLst>
                                          <p:attrName>ppt_w</p:attrName>
                                        </p:attrNameLst>
                                      </p:cBhvr>
                                      <p:tavLst>
                                        <p:tav tm="0">
                                          <p:val>
                                            <p:fltVal val="0"/>
                                          </p:val>
                                        </p:tav>
                                        <p:tav tm="100000">
                                          <p:val>
                                            <p:strVal val="#ppt_w"/>
                                          </p:val>
                                        </p:tav>
                                      </p:tavLst>
                                    </p:anim>
                                    <p:anim calcmode="lin" valueType="num">
                                      <p:cBhvr>
                                        <p:cTn id="71" dur="3000" fill="hold"/>
                                        <p:tgtEl>
                                          <p:spTgt spid="15"/>
                                        </p:tgtEl>
                                        <p:attrNameLst>
                                          <p:attrName>ppt_h</p:attrName>
                                        </p:attrNameLst>
                                      </p:cBhvr>
                                      <p:tavLst>
                                        <p:tav tm="0">
                                          <p:val>
                                            <p:fltVal val="0"/>
                                          </p:val>
                                        </p:tav>
                                        <p:tav tm="100000">
                                          <p:val>
                                            <p:strVal val="#ppt_h"/>
                                          </p:val>
                                        </p:tav>
                                      </p:tavLst>
                                    </p:anim>
                                    <p:anim calcmode="lin" valueType="num">
                                      <p:cBhvr>
                                        <p:cTn id="72" dur="3000" fill="hold"/>
                                        <p:tgtEl>
                                          <p:spTgt spid="15"/>
                                        </p:tgtEl>
                                        <p:attrNameLst>
                                          <p:attrName>style.rotation</p:attrName>
                                        </p:attrNameLst>
                                      </p:cBhvr>
                                      <p:tavLst>
                                        <p:tav tm="0">
                                          <p:val>
                                            <p:fltVal val="90"/>
                                          </p:val>
                                        </p:tav>
                                        <p:tav tm="100000">
                                          <p:val>
                                            <p:fltVal val="0"/>
                                          </p:val>
                                        </p:tav>
                                      </p:tavLst>
                                    </p:anim>
                                    <p:animEffect transition="in" filter="fade">
                                      <p:cBhvr>
                                        <p:cTn id="73" dur="3000"/>
                                        <p:tgtEl>
                                          <p:spTgt spid="15"/>
                                        </p:tgtEl>
                                      </p:cBhvr>
                                    </p:animEffect>
                                  </p:childTnLst>
                                </p:cTn>
                              </p:par>
                              <p:par>
                                <p:cTn id="74" presetID="31" presetClass="entr" presetSubtype="0" fill="hold" grpId="0" nodeType="withEffect">
                                  <p:stCondLst>
                                    <p:cond delay="0"/>
                                  </p:stCondLst>
                                  <p:iterate type="lt">
                                    <p:tmPct val="5000"/>
                                  </p:iterate>
                                  <p:childTnLst>
                                    <p:set>
                                      <p:cBhvr>
                                        <p:cTn id="75" dur="1" fill="hold">
                                          <p:stCondLst>
                                            <p:cond delay="0"/>
                                          </p:stCondLst>
                                        </p:cTn>
                                        <p:tgtEl>
                                          <p:spTgt spid="16"/>
                                        </p:tgtEl>
                                        <p:attrNameLst>
                                          <p:attrName>style.visibility</p:attrName>
                                        </p:attrNameLst>
                                      </p:cBhvr>
                                      <p:to>
                                        <p:strVal val="visible"/>
                                      </p:to>
                                    </p:set>
                                    <p:anim calcmode="lin" valueType="num">
                                      <p:cBhvr>
                                        <p:cTn id="76" dur="3000" fill="hold"/>
                                        <p:tgtEl>
                                          <p:spTgt spid="16"/>
                                        </p:tgtEl>
                                        <p:attrNameLst>
                                          <p:attrName>ppt_w</p:attrName>
                                        </p:attrNameLst>
                                      </p:cBhvr>
                                      <p:tavLst>
                                        <p:tav tm="0">
                                          <p:val>
                                            <p:fltVal val="0"/>
                                          </p:val>
                                        </p:tav>
                                        <p:tav tm="100000">
                                          <p:val>
                                            <p:strVal val="#ppt_w"/>
                                          </p:val>
                                        </p:tav>
                                      </p:tavLst>
                                    </p:anim>
                                    <p:anim calcmode="lin" valueType="num">
                                      <p:cBhvr>
                                        <p:cTn id="77" dur="3000" fill="hold"/>
                                        <p:tgtEl>
                                          <p:spTgt spid="16"/>
                                        </p:tgtEl>
                                        <p:attrNameLst>
                                          <p:attrName>ppt_h</p:attrName>
                                        </p:attrNameLst>
                                      </p:cBhvr>
                                      <p:tavLst>
                                        <p:tav tm="0">
                                          <p:val>
                                            <p:fltVal val="0"/>
                                          </p:val>
                                        </p:tav>
                                        <p:tav tm="100000">
                                          <p:val>
                                            <p:strVal val="#ppt_h"/>
                                          </p:val>
                                        </p:tav>
                                      </p:tavLst>
                                    </p:anim>
                                    <p:anim calcmode="lin" valueType="num">
                                      <p:cBhvr>
                                        <p:cTn id="78" dur="3000" fill="hold"/>
                                        <p:tgtEl>
                                          <p:spTgt spid="16"/>
                                        </p:tgtEl>
                                        <p:attrNameLst>
                                          <p:attrName>style.rotation</p:attrName>
                                        </p:attrNameLst>
                                      </p:cBhvr>
                                      <p:tavLst>
                                        <p:tav tm="0">
                                          <p:val>
                                            <p:fltVal val="90"/>
                                          </p:val>
                                        </p:tav>
                                        <p:tav tm="100000">
                                          <p:val>
                                            <p:fltVal val="0"/>
                                          </p:val>
                                        </p:tav>
                                      </p:tavLst>
                                    </p:anim>
                                    <p:animEffect transition="in" filter="fade">
                                      <p:cBhvr>
                                        <p:cTn id="79" dur="3000"/>
                                        <p:tgtEl>
                                          <p:spTgt spid="16"/>
                                        </p:tgtEl>
                                      </p:cBhvr>
                                    </p:animEffect>
                                  </p:childTnLst>
                                </p:cTn>
                              </p:par>
                              <p:par>
                                <p:cTn id="80" presetID="31" presetClass="entr" presetSubtype="0" fill="hold" grpId="0" nodeType="withEffect">
                                  <p:stCondLst>
                                    <p:cond delay="0"/>
                                  </p:stCondLst>
                                  <p:iterate type="lt">
                                    <p:tmPct val="5000"/>
                                  </p:iterate>
                                  <p:childTnLst>
                                    <p:set>
                                      <p:cBhvr>
                                        <p:cTn id="81" dur="1" fill="hold">
                                          <p:stCondLst>
                                            <p:cond delay="0"/>
                                          </p:stCondLst>
                                        </p:cTn>
                                        <p:tgtEl>
                                          <p:spTgt spid="17"/>
                                        </p:tgtEl>
                                        <p:attrNameLst>
                                          <p:attrName>style.visibility</p:attrName>
                                        </p:attrNameLst>
                                      </p:cBhvr>
                                      <p:to>
                                        <p:strVal val="visible"/>
                                      </p:to>
                                    </p:set>
                                    <p:anim calcmode="lin" valueType="num">
                                      <p:cBhvr>
                                        <p:cTn id="82" dur="3000" fill="hold"/>
                                        <p:tgtEl>
                                          <p:spTgt spid="17"/>
                                        </p:tgtEl>
                                        <p:attrNameLst>
                                          <p:attrName>ppt_w</p:attrName>
                                        </p:attrNameLst>
                                      </p:cBhvr>
                                      <p:tavLst>
                                        <p:tav tm="0">
                                          <p:val>
                                            <p:fltVal val="0"/>
                                          </p:val>
                                        </p:tav>
                                        <p:tav tm="100000">
                                          <p:val>
                                            <p:strVal val="#ppt_w"/>
                                          </p:val>
                                        </p:tav>
                                      </p:tavLst>
                                    </p:anim>
                                    <p:anim calcmode="lin" valueType="num">
                                      <p:cBhvr>
                                        <p:cTn id="83" dur="3000" fill="hold"/>
                                        <p:tgtEl>
                                          <p:spTgt spid="17"/>
                                        </p:tgtEl>
                                        <p:attrNameLst>
                                          <p:attrName>ppt_h</p:attrName>
                                        </p:attrNameLst>
                                      </p:cBhvr>
                                      <p:tavLst>
                                        <p:tav tm="0">
                                          <p:val>
                                            <p:fltVal val="0"/>
                                          </p:val>
                                        </p:tav>
                                        <p:tav tm="100000">
                                          <p:val>
                                            <p:strVal val="#ppt_h"/>
                                          </p:val>
                                        </p:tav>
                                      </p:tavLst>
                                    </p:anim>
                                    <p:anim calcmode="lin" valueType="num">
                                      <p:cBhvr>
                                        <p:cTn id="84" dur="3000" fill="hold"/>
                                        <p:tgtEl>
                                          <p:spTgt spid="17"/>
                                        </p:tgtEl>
                                        <p:attrNameLst>
                                          <p:attrName>style.rotation</p:attrName>
                                        </p:attrNameLst>
                                      </p:cBhvr>
                                      <p:tavLst>
                                        <p:tav tm="0">
                                          <p:val>
                                            <p:fltVal val="90"/>
                                          </p:val>
                                        </p:tav>
                                        <p:tav tm="100000">
                                          <p:val>
                                            <p:fltVal val="0"/>
                                          </p:val>
                                        </p:tav>
                                      </p:tavLst>
                                    </p:anim>
                                    <p:animEffect transition="in" filter="fade">
                                      <p:cBhvr>
                                        <p:cTn id="85" dur="3000"/>
                                        <p:tgtEl>
                                          <p:spTgt spid="17"/>
                                        </p:tgtEl>
                                      </p:cBhvr>
                                    </p:animEffect>
                                  </p:childTnLst>
                                </p:cTn>
                              </p:par>
                              <p:par>
                                <p:cTn id="86" presetID="31" presetClass="entr" presetSubtype="0" fill="hold" grpId="0" nodeType="withEffect">
                                  <p:stCondLst>
                                    <p:cond delay="0"/>
                                  </p:stCondLst>
                                  <p:iterate type="lt">
                                    <p:tmPct val="5000"/>
                                  </p:iterate>
                                  <p:childTnLst>
                                    <p:set>
                                      <p:cBhvr>
                                        <p:cTn id="87" dur="1" fill="hold">
                                          <p:stCondLst>
                                            <p:cond delay="0"/>
                                          </p:stCondLst>
                                        </p:cTn>
                                        <p:tgtEl>
                                          <p:spTgt spid="18"/>
                                        </p:tgtEl>
                                        <p:attrNameLst>
                                          <p:attrName>style.visibility</p:attrName>
                                        </p:attrNameLst>
                                      </p:cBhvr>
                                      <p:to>
                                        <p:strVal val="visible"/>
                                      </p:to>
                                    </p:set>
                                    <p:anim calcmode="lin" valueType="num">
                                      <p:cBhvr>
                                        <p:cTn id="88" dur="3000" fill="hold"/>
                                        <p:tgtEl>
                                          <p:spTgt spid="18"/>
                                        </p:tgtEl>
                                        <p:attrNameLst>
                                          <p:attrName>ppt_w</p:attrName>
                                        </p:attrNameLst>
                                      </p:cBhvr>
                                      <p:tavLst>
                                        <p:tav tm="0">
                                          <p:val>
                                            <p:fltVal val="0"/>
                                          </p:val>
                                        </p:tav>
                                        <p:tav tm="100000">
                                          <p:val>
                                            <p:strVal val="#ppt_w"/>
                                          </p:val>
                                        </p:tav>
                                      </p:tavLst>
                                    </p:anim>
                                    <p:anim calcmode="lin" valueType="num">
                                      <p:cBhvr>
                                        <p:cTn id="89" dur="3000" fill="hold"/>
                                        <p:tgtEl>
                                          <p:spTgt spid="18"/>
                                        </p:tgtEl>
                                        <p:attrNameLst>
                                          <p:attrName>ppt_h</p:attrName>
                                        </p:attrNameLst>
                                      </p:cBhvr>
                                      <p:tavLst>
                                        <p:tav tm="0">
                                          <p:val>
                                            <p:fltVal val="0"/>
                                          </p:val>
                                        </p:tav>
                                        <p:tav tm="100000">
                                          <p:val>
                                            <p:strVal val="#ppt_h"/>
                                          </p:val>
                                        </p:tav>
                                      </p:tavLst>
                                    </p:anim>
                                    <p:anim calcmode="lin" valueType="num">
                                      <p:cBhvr>
                                        <p:cTn id="90" dur="3000" fill="hold"/>
                                        <p:tgtEl>
                                          <p:spTgt spid="18"/>
                                        </p:tgtEl>
                                        <p:attrNameLst>
                                          <p:attrName>style.rotation</p:attrName>
                                        </p:attrNameLst>
                                      </p:cBhvr>
                                      <p:tavLst>
                                        <p:tav tm="0">
                                          <p:val>
                                            <p:fltVal val="90"/>
                                          </p:val>
                                        </p:tav>
                                        <p:tav tm="100000">
                                          <p:val>
                                            <p:fltVal val="0"/>
                                          </p:val>
                                        </p:tav>
                                      </p:tavLst>
                                    </p:anim>
                                    <p:animEffect transition="in" filter="fade">
                                      <p:cBhvr>
                                        <p:cTn id="91" dur="3000"/>
                                        <p:tgtEl>
                                          <p:spTgt spid="18"/>
                                        </p:tgtEl>
                                      </p:cBhvr>
                                    </p:animEffect>
                                  </p:childTnLst>
                                </p:cTn>
                              </p:par>
                              <p:par>
                                <p:cTn id="92" presetID="31" presetClass="entr" presetSubtype="0" fill="hold" grpId="0" nodeType="withEffect">
                                  <p:stCondLst>
                                    <p:cond delay="0"/>
                                  </p:stCondLst>
                                  <p:iterate type="lt">
                                    <p:tmPct val="5000"/>
                                  </p:iterate>
                                  <p:childTnLst>
                                    <p:set>
                                      <p:cBhvr>
                                        <p:cTn id="93" dur="1" fill="hold">
                                          <p:stCondLst>
                                            <p:cond delay="0"/>
                                          </p:stCondLst>
                                        </p:cTn>
                                        <p:tgtEl>
                                          <p:spTgt spid="19"/>
                                        </p:tgtEl>
                                        <p:attrNameLst>
                                          <p:attrName>style.visibility</p:attrName>
                                        </p:attrNameLst>
                                      </p:cBhvr>
                                      <p:to>
                                        <p:strVal val="visible"/>
                                      </p:to>
                                    </p:set>
                                    <p:anim calcmode="lin" valueType="num">
                                      <p:cBhvr>
                                        <p:cTn id="94" dur="3000" fill="hold"/>
                                        <p:tgtEl>
                                          <p:spTgt spid="19"/>
                                        </p:tgtEl>
                                        <p:attrNameLst>
                                          <p:attrName>ppt_w</p:attrName>
                                        </p:attrNameLst>
                                      </p:cBhvr>
                                      <p:tavLst>
                                        <p:tav tm="0">
                                          <p:val>
                                            <p:fltVal val="0"/>
                                          </p:val>
                                        </p:tav>
                                        <p:tav tm="100000">
                                          <p:val>
                                            <p:strVal val="#ppt_w"/>
                                          </p:val>
                                        </p:tav>
                                      </p:tavLst>
                                    </p:anim>
                                    <p:anim calcmode="lin" valueType="num">
                                      <p:cBhvr>
                                        <p:cTn id="95" dur="3000" fill="hold"/>
                                        <p:tgtEl>
                                          <p:spTgt spid="19"/>
                                        </p:tgtEl>
                                        <p:attrNameLst>
                                          <p:attrName>ppt_h</p:attrName>
                                        </p:attrNameLst>
                                      </p:cBhvr>
                                      <p:tavLst>
                                        <p:tav tm="0">
                                          <p:val>
                                            <p:fltVal val="0"/>
                                          </p:val>
                                        </p:tav>
                                        <p:tav tm="100000">
                                          <p:val>
                                            <p:strVal val="#ppt_h"/>
                                          </p:val>
                                        </p:tav>
                                      </p:tavLst>
                                    </p:anim>
                                    <p:anim calcmode="lin" valueType="num">
                                      <p:cBhvr>
                                        <p:cTn id="96" dur="3000" fill="hold"/>
                                        <p:tgtEl>
                                          <p:spTgt spid="19"/>
                                        </p:tgtEl>
                                        <p:attrNameLst>
                                          <p:attrName>style.rotation</p:attrName>
                                        </p:attrNameLst>
                                      </p:cBhvr>
                                      <p:tavLst>
                                        <p:tav tm="0">
                                          <p:val>
                                            <p:fltVal val="90"/>
                                          </p:val>
                                        </p:tav>
                                        <p:tav tm="100000">
                                          <p:val>
                                            <p:fltVal val="0"/>
                                          </p:val>
                                        </p:tav>
                                      </p:tavLst>
                                    </p:anim>
                                    <p:animEffect transition="in" filter="fade">
                                      <p:cBhvr>
                                        <p:cTn id="97" dur="3000"/>
                                        <p:tgtEl>
                                          <p:spTgt spid="19"/>
                                        </p:tgtEl>
                                      </p:cBhvr>
                                    </p:animEffect>
                                  </p:childTnLst>
                                </p:cTn>
                              </p:par>
                              <p:par>
                                <p:cTn id="98" presetID="31" presetClass="entr" presetSubtype="0" fill="hold" grpId="0" nodeType="withEffect">
                                  <p:stCondLst>
                                    <p:cond delay="0"/>
                                  </p:stCondLst>
                                  <p:iterate type="lt">
                                    <p:tmPct val="5000"/>
                                  </p:iterate>
                                  <p:childTnLst>
                                    <p:set>
                                      <p:cBhvr>
                                        <p:cTn id="99" dur="1" fill="hold">
                                          <p:stCondLst>
                                            <p:cond delay="0"/>
                                          </p:stCondLst>
                                        </p:cTn>
                                        <p:tgtEl>
                                          <p:spTgt spid="20"/>
                                        </p:tgtEl>
                                        <p:attrNameLst>
                                          <p:attrName>style.visibility</p:attrName>
                                        </p:attrNameLst>
                                      </p:cBhvr>
                                      <p:to>
                                        <p:strVal val="visible"/>
                                      </p:to>
                                    </p:set>
                                    <p:anim calcmode="lin" valueType="num">
                                      <p:cBhvr>
                                        <p:cTn id="100" dur="3000" fill="hold"/>
                                        <p:tgtEl>
                                          <p:spTgt spid="20"/>
                                        </p:tgtEl>
                                        <p:attrNameLst>
                                          <p:attrName>ppt_w</p:attrName>
                                        </p:attrNameLst>
                                      </p:cBhvr>
                                      <p:tavLst>
                                        <p:tav tm="0">
                                          <p:val>
                                            <p:fltVal val="0"/>
                                          </p:val>
                                        </p:tav>
                                        <p:tav tm="100000">
                                          <p:val>
                                            <p:strVal val="#ppt_w"/>
                                          </p:val>
                                        </p:tav>
                                      </p:tavLst>
                                    </p:anim>
                                    <p:anim calcmode="lin" valueType="num">
                                      <p:cBhvr>
                                        <p:cTn id="101" dur="3000" fill="hold"/>
                                        <p:tgtEl>
                                          <p:spTgt spid="20"/>
                                        </p:tgtEl>
                                        <p:attrNameLst>
                                          <p:attrName>ppt_h</p:attrName>
                                        </p:attrNameLst>
                                      </p:cBhvr>
                                      <p:tavLst>
                                        <p:tav tm="0">
                                          <p:val>
                                            <p:fltVal val="0"/>
                                          </p:val>
                                        </p:tav>
                                        <p:tav tm="100000">
                                          <p:val>
                                            <p:strVal val="#ppt_h"/>
                                          </p:val>
                                        </p:tav>
                                      </p:tavLst>
                                    </p:anim>
                                    <p:anim calcmode="lin" valueType="num">
                                      <p:cBhvr>
                                        <p:cTn id="102" dur="3000" fill="hold"/>
                                        <p:tgtEl>
                                          <p:spTgt spid="20"/>
                                        </p:tgtEl>
                                        <p:attrNameLst>
                                          <p:attrName>style.rotation</p:attrName>
                                        </p:attrNameLst>
                                      </p:cBhvr>
                                      <p:tavLst>
                                        <p:tav tm="0">
                                          <p:val>
                                            <p:fltVal val="90"/>
                                          </p:val>
                                        </p:tav>
                                        <p:tav tm="100000">
                                          <p:val>
                                            <p:fltVal val="0"/>
                                          </p:val>
                                        </p:tav>
                                      </p:tavLst>
                                    </p:anim>
                                    <p:animEffect transition="in" filter="fade">
                                      <p:cBhvr>
                                        <p:cTn id="103" dur="3000"/>
                                        <p:tgtEl>
                                          <p:spTgt spid="20"/>
                                        </p:tgtEl>
                                      </p:cBhvr>
                                    </p:animEffect>
                                  </p:childTnLst>
                                </p:cTn>
                              </p:par>
                              <p:par>
                                <p:cTn id="104" presetID="31" presetClass="entr" presetSubtype="0" fill="hold" grpId="0" nodeType="withEffect">
                                  <p:stCondLst>
                                    <p:cond delay="0"/>
                                  </p:stCondLst>
                                  <p:iterate type="lt">
                                    <p:tmPct val="5000"/>
                                  </p:iterate>
                                  <p:childTnLst>
                                    <p:set>
                                      <p:cBhvr>
                                        <p:cTn id="105" dur="1" fill="hold">
                                          <p:stCondLst>
                                            <p:cond delay="0"/>
                                          </p:stCondLst>
                                        </p:cTn>
                                        <p:tgtEl>
                                          <p:spTgt spid="21"/>
                                        </p:tgtEl>
                                        <p:attrNameLst>
                                          <p:attrName>style.visibility</p:attrName>
                                        </p:attrNameLst>
                                      </p:cBhvr>
                                      <p:to>
                                        <p:strVal val="visible"/>
                                      </p:to>
                                    </p:set>
                                    <p:anim calcmode="lin" valueType="num">
                                      <p:cBhvr>
                                        <p:cTn id="106" dur="3000" fill="hold"/>
                                        <p:tgtEl>
                                          <p:spTgt spid="21"/>
                                        </p:tgtEl>
                                        <p:attrNameLst>
                                          <p:attrName>ppt_w</p:attrName>
                                        </p:attrNameLst>
                                      </p:cBhvr>
                                      <p:tavLst>
                                        <p:tav tm="0">
                                          <p:val>
                                            <p:fltVal val="0"/>
                                          </p:val>
                                        </p:tav>
                                        <p:tav tm="100000">
                                          <p:val>
                                            <p:strVal val="#ppt_w"/>
                                          </p:val>
                                        </p:tav>
                                      </p:tavLst>
                                    </p:anim>
                                    <p:anim calcmode="lin" valueType="num">
                                      <p:cBhvr>
                                        <p:cTn id="107" dur="3000" fill="hold"/>
                                        <p:tgtEl>
                                          <p:spTgt spid="21"/>
                                        </p:tgtEl>
                                        <p:attrNameLst>
                                          <p:attrName>ppt_h</p:attrName>
                                        </p:attrNameLst>
                                      </p:cBhvr>
                                      <p:tavLst>
                                        <p:tav tm="0">
                                          <p:val>
                                            <p:fltVal val="0"/>
                                          </p:val>
                                        </p:tav>
                                        <p:tav tm="100000">
                                          <p:val>
                                            <p:strVal val="#ppt_h"/>
                                          </p:val>
                                        </p:tav>
                                      </p:tavLst>
                                    </p:anim>
                                    <p:anim calcmode="lin" valueType="num">
                                      <p:cBhvr>
                                        <p:cTn id="108" dur="3000" fill="hold"/>
                                        <p:tgtEl>
                                          <p:spTgt spid="21"/>
                                        </p:tgtEl>
                                        <p:attrNameLst>
                                          <p:attrName>style.rotation</p:attrName>
                                        </p:attrNameLst>
                                      </p:cBhvr>
                                      <p:tavLst>
                                        <p:tav tm="0">
                                          <p:val>
                                            <p:fltVal val="90"/>
                                          </p:val>
                                        </p:tav>
                                        <p:tav tm="100000">
                                          <p:val>
                                            <p:fltVal val="0"/>
                                          </p:val>
                                        </p:tav>
                                      </p:tavLst>
                                    </p:anim>
                                    <p:animEffect transition="in" filter="fade">
                                      <p:cBhvr>
                                        <p:cTn id="109" dur="3000"/>
                                        <p:tgtEl>
                                          <p:spTgt spid="21"/>
                                        </p:tgtEl>
                                      </p:cBhvr>
                                    </p:animEffect>
                                  </p:childTnLst>
                                </p:cTn>
                              </p:par>
                              <p:par>
                                <p:cTn id="110" presetID="31" presetClass="entr" presetSubtype="0" fill="hold" grpId="0" nodeType="withEffect">
                                  <p:stCondLst>
                                    <p:cond delay="0"/>
                                  </p:stCondLst>
                                  <p:iterate type="lt">
                                    <p:tmPct val="5000"/>
                                  </p:iterate>
                                  <p:childTnLst>
                                    <p:set>
                                      <p:cBhvr>
                                        <p:cTn id="111" dur="1" fill="hold">
                                          <p:stCondLst>
                                            <p:cond delay="0"/>
                                          </p:stCondLst>
                                        </p:cTn>
                                        <p:tgtEl>
                                          <p:spTgt spid="22"/>
                                        </p:tgtEl>
                                        <p:attrNameLst>
                                          <p:attrName>style.visibility</p:attrName>
                                        </p:attrNameLst>
                                      </p:cBhvr>
                                      <p:to>
                                        <p:strVal val="visible"/>
                                      </p:to>
                                    </p:set>
                                    <p:anim calcmode="lin" valueType="num">
                                      <p:cBhvr>
                                        <p:cTn id="112" dur="3000" fill="hold"/>
                                        <p:tgtEl>
                                          <p:spTgt spid="22"/>
                                        </p:tgtEl>
                                        <p:attrNameLst>
                                          <p:attrName>ppt_w</p:attrName>
                                        </p:attrNameLst>
                                      </p:cBhvr>
                                      <p:tavLst>
                                        <p:tav tm="0">
                                          <p:val>
                                            <p:fltVal val="0"/>
                                          </p:val>
                                        </p:tav>
                                        <p:tav tm="100000">
                                          <p:val>
                                            <p:strVal val="#ppt_w"/>
                                          </p:val>
                                        </p:tav>
                                      </p:tavLst>
                                    </p:anim>
                                    <p:anim calcmode="lin" valueType="num">
                                      <p:cBhvr>
                                        <p:cTn id="113" dur="3000" fill="hold"/>
                                        <p:tgtEl>
                                          <p:spTgt spid="22"/>
                                        </p:tgtEl>
                                        <p:attrNameLst>
                                          <p:attrName>ppt_h</p:attrName>
                                        </p:attrNameLst>
                                      </p:cBhvr>
                                      <p:tavLst>
                                        <p:tav tm="0">
                                          <p:val>
                                            <p:fltVal val="0"/>
                                          </p:val>
                                        </p:tav>
                                        <p:tav tm="100000">
                                          <p:val>
                                            <p:strVal val="#ppt_h"/>
                                          </p:val>
                                        </p:tav>
                                      </p:tavLst>
                                    </p:anim>
                                    <p:anim calcmode="lin" valueType="num">
                                      <p:cBhvr>
                                        <p:cTn id="114" dur="3000" fill="hold"/>
                                        <p:tgtEl>
                                          <p:spTgt spid="22"/>
                                        </p:tgtEl>
                                        <p:attrNameLst>
                                          <p:attrName>style.rotation</p:attrName>
                                        </p:attrNameLst>
                                      </p:cBhvr>
                                      <p:tavLst>
                                        <p:tav tm="0">
                                          <p:val>
                                            <p:fltVal val="90"/>
                                          </p:val>
                                        </p:tav>
                                        <p:tav tm="100000">
                                          <p:val>
                                            <p:fltVal val="0"/>
                                          </p:val>
                                        </p:tav>
                                      </p:tavLst>
                                    </p:anim>
                                    <p:animEffect transition="in" filter="fade">
                                      <p:cBhvr>
                                        <p:cTn id="115" dur="3000"/>
                                        <p:tgtEl>
                                          <p:spTgt spid="22"/>
                                        </p:tgtEl>
                                      </p:cBhvr>
                                    </p:animEffect>
                                  </p:childTnLst>
                                </p:cTn>
                              </p:par>
                              <p:par>
                                <p:cTn id="116" presetID="31" presetClass="entr" presetSubtype="0" fill="hold" grpId="0" nodeType="withEffect">
                                  <p:stCondLst>
                                    <p:cond delay="0"/>
                                  </p:stCondLst>
                                  <p:iterate type="lt">
                                    <p:tmPct val="5000"/>
                                  </p:iterate>
                                  <p:childTnLst>
                                    <p:set>
                                      <p:cBhvr>
                                        <p:cTn id="117" dur="1" fill="hold">
                                          <p:stCondLst>
                                            <p:cond delay="0"/>
                                          </p:stCondLst>
                                        </p:cTn>
                                        <p:tgtEl>
                                          <p:spTgt spid="23"/>
                                        </p:tgtEl>
                                        <p:attrNameLst>
                                          <p:attrName>style.visibility</p:attrName>
                                        </p:attrNameLst>
                                      </p:cBhvr>
                                      <p:to>
                                        <p:strVal val="visible"/>
                                      </p:to>
                                    </p:set>
                                    <p:anim calcmode="lin" valueType="num">
                                      <p:cBhvr>
                                        <p:cTn id="118" dur="3000" fill="hold"/>
                                        <p:tgtEl>
                                          <p:spTgt spid="23"/>
                                        </p:tgtEl>
                                        <p:attrNameLst>
                                          <p:attrName>ppt_w</p:attrName>
                                        </p:attrNameLst>
                                      </p:cBhvr>
                                      <p:tavLst>
                                        <p:tav tm="0">
                                          <p:val>
                                            <p:fltVal val="0"/>
                                          </p:val>
                                        </p:tav>
                                        <p:tav tm="100000">
                                          <p:val>
                                            <p:strVal val="#ppt_w"/>
                                          </p:val>
                                        </p:tav>
                                      </p:tavLst>
                                    </p:anim>
                                    <p:anim calcmode="lin" valueType="num">
                                      <p:cBhvr>
                                        <p:cTn id="119" dur="3000" fill="hold"/>
                                        <p:tgtEl>
                                          <p:spTgt spid="23"/>
                                        </p:tgtEl>
                                        <p:attrNameLst>
                                          <p:attrName>ppt_h</p:attrName>
                                        </p:attrNameLst>
                                      </p:cBhvr>
                                      <p:tavLst>
                                        <p:tav tm="0">
                                          <p:val>
                                            <p:fltVal val="0"/>
                                          </p:val>
                                        </p:tav>
                                        <p:tav tm="100000">
                                          <p:val>
                                            <p:strVal val="#ppt_h"/>
                                          </p:val>
                                        </p:tav>
                                      </p:tavLst>
                                    </p:anim>
                                    <p:anim calcmode="lin" valueType="num">
                                      <p:cBhvr>
                                        <p:cTn id="120" dur="3000" fill="hold"/>
                                        <p:tgtEl>
                                          <p:spTgt spid="23"/>
                                        </p:tgtEl>
                                        <p:attrNameLst>
                                          <p:attrName>style.rotation</p:attrName>
                                        </p:attrNameLst>
                                      </p:cBhvr>
                                      <p:tavLst>
                                        <p:tav tm="0">
                                          <p:val>
                                            <p:fltVal val="90"/>
                                          </p:val>
                                        </p:tav>
                                        <p:tav tm="100000">
                                          <p:val>
                                            <p:fltVal val="0"/>
                                          </p:val>
                                        </p:tav>
                                      </p:tavLst>
                                    </p:anim>
                                    <p:animEffect transition="in" filter="fade">
                                      <p:cBhvr>
                                        <p:cTn id="121" dur="3000"/>
                                        <p:tgtEl>
                                          <p:spTgt spid="23"/>
                                        </p:tgtEl>
                                      </p:cBhvr>
                                    </p:animEffect>
                                  </p:childTnLst>
                                </p:cTn>
                              </p:par>
                              <p:par>
                                <p:cTn id="122" presetID="31" presetClass="entr" presetSubtype="0" fill="hold" grpId="0" nodeType="withEffect">
                                  <p:stCondLst>
                                    <p:cond delay="0"/>
                                  </p:stCondLst>
                                  <p:iterate type="lt">
                                    <p:tmPct val="5000"/>
                                  </p:iterate>
                                  <p:childTnLst>
                                    <p:set>
                                      <p:cBhvr>
                                        <p:cTn id="123" dur="1" fill="hold">
                                          <p:stCondLst>
                                            <p:cond delay="0"/>
                                          </p:stCondLst>
                                        </p:cTn>
                                        <p:tgtEl>
                                          <p:spTgt spid="24"/>
                                        </p:tgtEl>
                                        <p:attrNameLst>
                                          <p:attrName>style.visibility</p:attrName>
                                        </p:attrNameLst>
                                      </p:cBhvr>
                                      <p:to>
                                        <p:strVal val="visible"/>
                                      </p:to>
                                    </p:set>
                                    <p:anim calcmode="lin" valueType="num">
                                      <p:cBhvr>
                                        <p:cTn id="124" dur="3000" fill="hold"/>
                                        <p:tgtEl>
                                          <p:spTgt spid="24"/>
                                        </p:tgtEl>
                                        <p:attrNameLst>
                                          <p:attrName>ppt_w</p:attrName>
                                        </p:attrNameLst>
                                      </p:cBhvr>
                                      <p:tavLst>
                                        <p:tav tm="0">
                                          <p:val>
                                            <p:fltVal val="0"/>
                                          </p:val>
                                        </p:tav>
                                        <p:tav tm="100000">
                                          <p:val>
                                            <p:strVal val="#ppt_w"/>
                                          </p:val>
                                        </p:tav>
                                      </p:tavLst>
                                    </p:anim>
                                    <p:anim calcmode="lin" valueType="num">
                                      <p:cBhvr>
                                        <p:cTn id="125" dur="3000" fill="hold"/>
                                        <p:tgtEl>
                                          <p:spTgt spid="24"/>
                                        </p:tgtEl>
                                        <p:attrNameLst>
                                          <p:attrName>ppt_h</p:attrName>
                                        </p:attrNameLst>
                                      </p:cBhvr>
                                      <p:tavLst>
                                        <p:tav tm="0">
                                          <p:val>
                                            <p:fltVal val="0"/>
                                          </p:val>
                                        </p:tav>
                                        <p:tav tm="100000">
                                          <p:val>
                                            <p:strVal val="#ppt_h"/>
                                          </p:val>
                                        </p:tav>
                                      </p:tavLst>
                                    </p:anim>
                                    <p:anim calcmode="lin" valueType="num">
                                      <p:cBhvr>
                                        <p:cTn id="126" dur="3000" fill="hold"/>
                                        <p:tgtEl>
                                          <p:spTgt spid="24"/>
                                        </p:tgtEl>
                                        <p:attrNameLst>
                                          <p:attrName>style.rotation</p:attrName>
                                        </p:attrNameLst>
                                      </p:cBhvr>
                                      <p:tavLst>
                                        <p:tav tm="0">
                                          <p:val>
                                            <p:fltVal val="90"/>
                                          </p:val>
                                        </p:tav>
                                        <p:tav tm="100000">
                                          <p:val>
                                            <p:fltVal val="0"/>
                                          </p:val>
                                        </p:tav>
                                      </p:tavLst>
                                    </p:anim>
                                    <p:animEffect transition="in" filter="fade">
                                      <p:cBhvr>
                                        <p:cTn id="127" dur="3000"/>
                                        <p:tgtEl>
                                          <p:spTgt spid="24"/>
                                        </p:tgtEl>
                                      </p:cBhvr>
                                    </p:animEffect>
                                  </p:childTnLst>
                                </p:cTn>
                              </p:par>
                              <p:par>
                                <p:cTn id="128" presetID="31" presetClass="entr" presetSubtype="0" fill="hold" grpId="0" nodeType="withEffect">
                                  <p:stCondLst>
                                    <p:cond delay="0"/>
                                  </p:stCondLst>
                                  <p:iterate type="lt">
                                    <p:tmPct val="5000"/>
                                  </p:iterate>
                                  <p:childTnLst>
                                    <p:set>
                                      <p:cBhvr>
                                        <p:cTn id="129" dur="1" fill="hold">
                                          <p:stCondLst>
                                            <p:cond delay="0"/>
                                          </p:stCondLst>
                                        </p:cTn>
                                        <p:tgtEl>
                                          <p:spTgt spid="25"/>
                                        </p:tgtEl>
                                        <p:attrNameLst>
                                          <p:attrName>style.visibility</p:attrName>
                                        </p:attrNameLst>
                                      </p:cBhvr>
                                      <p:to>
                                        <p:strVal val="visible"/>
                                      </p:to>
                                    </p:set>
                                    <p:anim calcmode="lin" valueType="num">
                                      <p:cBhvr>
                                        <p:cTn id="130" dur="3000" fill="hold"/>
                                        <p:tgtEl>
                                          <p:spTgt spid="25"/>
                                        </p:tgtEl>
                                        <p:attrNameLst>
                                          <p:attrName>ppt_w</p:attrName>
                                        </p:attrNameLst>
                                      </p:cBhvr>
                                      <p:tavLst>
                                        <p:tav tm="0">
                                          <p:val>
                                            <p:fltVal val="0"/>
                                          </p:val>
                                        </p:tav>
                                        <p:tav tm="100000">
                                          <p:val>
                                            <p:strVal val="#ppt_w"/>
                                          </p:val>
                                        </p:tav>
                                      </p:tavLst>
                                    </p:anim>
                                    <p:anim calcmode="lin" valueType="num">
                                      <p:cBhvr>
                                        <p:cTn id="131" dur="3000" fill="hold"/>
                                        <p:tgtEl>
                                          <p:spTgt spid="25"/>
                                        </p:tgtEl>
                                        <p:attrNameLst>
                                          <p:attrName>ppt_h</p:attrName>
                                        </p:attrNameLst>
                                      </p:cBhvr>
                                      <p:tavLst>
                                        <p:tav tm="0">
                                          <p:val>
                                            <p:fltVal val="0"/>
                                          </p:val>
                                        </p:tav>
                                        <p:tav tm="100000">
                                          <p:val>
                                            <p:strVal val="#ppt_h"/>
                                          </p:val>
                                        </p:tav>
                                      </p:tavLst>
                                    </p:anim>
                                    <p:anim calcmode="lin" valueType="num">
                                      <p:cBhvr>
                                        <p:cTn id="132" dur="3000" fill="hold"/>
                                        <p:tgtEl>
                                          <p:spTgt spid="25"/>
                                        </p:tgtEl>
                                        <p:attrNameLst>
                                          <p:attrName>style.rotation</p:attrName>
                                        </p:attrNameLst>
                                      </p:cBhvr>
                                      <p:tavLst>
                                        <p:tav tm="0">
                                          <p:val>
                                            <p:fltVal val="90"/>
                                          </p:val>
                                        </p:tav>
                                        <p:tav tm="100000">
                                          <p:val>
                                            <p:fltVal val="0"/>
                                          </p:val>
                                        </p:tav>
                                      </p:tavLst>
                                    </p:anim>
                                    <p:animEffect transition="in" filter="fade">
                                      <p:cBhvr>
                                        <p:cTn id="133" dur="3000"/>
                                        <p:tgtEl>
                                          <p:spTgt spid="25"/>
                                        </p:tgtEl>
                                      </p:cBhvr>
                                    </p:animEffect>
                                  </p:childTnLst>
                                </p:cTn>
                              </p:par>
                              <p:par>
                                <p:cTn id="134" presetID="31" presetClass="entr" presetSubtype="0" fill="hold" grpId="0" nodeType="withEffect">
                                  <p:stCondLst>
                                    <p:cond delay="0"/>
                                  </p:stCondLst>
                                  <p:iterate type="lt">
                                    <p:tmPct val="5000"/>
                                  </p:iterate>
                                  <p:childTnLst>
                                    <p:set>
                                      <p:cBhvr>
                                        <p:cTn id="135" dur="1" fill="hold">
                                          <p:stCondLst>
                                            <p:cond delay="0"/>
                                          </p:stCondLst>
                                        </p:cTn>
                                        <p:tgtEl>
                                          <p:spTgt spid="26"/>
                                        </p:tgtEl>
                                        <p:attrNameLst>
                                          <p:attrName>style.visibility</p:attrName>
                                        </p:attrNameLst>
                                      </p:cBhvr>
                                      <p:to>
                                        <p:strVal val="visible"/>
                                      </p:to>
                                    </p:set>
                                    <p:anim calcmode="lin" valueType="num">
                                      <p:cBhvr>
                                        <p:cTn id="136" dur="3000" fill="hold"/>
                                        <p:tgtEl>
                                          <p:spTgt spid="26"/>
                                        </p:tgtEl>
                                        <p:attrNameLst>
                                          <p:attrName>ppt_w</p:attrName>
                                        </p:attrNameLst>
                                      </p:cBhvr>
                                      <p:tavLst>
                                        <p:tav tm="0">
                                          <p:val>
                                            <p:fltVal val="0"/>
                                          </p:val>
                                        </p:tav>
                                        <p:tav tm="100000">
                                          <p:val>
                                            <p:strVal val="#ppt_w"/>
                                          </p:val>
                                        </p:tav>
                                      </p:tavLst>
                                    </p:anim>
                                    <p:anim calcmode="lin" valueType="num">
                                      <p:cBhvr>
                                        <p:cTn id="137" dur="3000" fill="hold"/>
                                        <p:tgtEl>
                                          <p:spTgt spid="26"/>
                                        </p:tgtEl>
                                        <p:attrNameLst>
                                          <p:attrName>ppt_h</p:attrName>
                                        </p:attrNameLst>
                                      </p:cBhvr>
                                      <p:tavLst>
                                        <p:tav tm="0">
                                          <p:val>
                                            <p:fltVal val="0"/>
                                          </p:val>
                                        </p:tav>
                                        <p:tav tm="100000">
                                          <p:val>
                                            <p:strVal val="#ppt_h"/>
                                          </p:val>
                                        </p:tav>
                                      </p:tavLst>
                                    </p:anim>
                                    <p:anim calcmode="lin" valueType="num">
                                      <p:cBhvr>
                                        <p:cTn id="138" dur="3000" fill="hold"/>
                                        <p:tgtEl>
                                          <p:spTgt spid="26"/>
                                        </p:tgtEl>
                                        <p:attrNameLst>
                                          <p:attrName>style.rotation</p:attrName>
                                        </p:attrNameLst>
                                      </p:cBhvr>
                                      <p:tavLst>
                                        <p:tav tm="0">
                                          <p:val>
                                            <p:fltVal val="90"/>
                                          </p:val>
                                        </p:tav>
                                        <p:tav tm="100000">
                                          <p:val>
                                            <p:fltVal val="0"/>
                                          </p:val>
                                        </p:tav>
                                      </p:tavLst>
                                    </p:anim>
                                    <p:animEffect transition="in" filter="fade">
                                      <p:cBhvr>
                                        <p:cTn id="139" dur="3000"/>
                                        <p:tgtEl>
                                          <p:spTgt spid="26"/>
                                        </p:tgtEl>
                                      </p:cBhvr>
                                    </p:animEffect>
                                  </p:childTnLst>
                                </p:cTn>
                              </p:par>
                              <p:par>
                                <p:cTn id="140" presetID="31" presetClass="entr" presetSubtype="0" fill="hold" grpId="0" nodeType="withEffect">
                                  <p:stCondLst>
                                    <p:cond delay="0"/>
                                  </p:stCondLst>
                                  <p:iterate type="lt">
                                    <p:tmPct val="5000"/>
                                  </p:iterate>
                                  <p:childTnLst>
                                    <p:set>
                                      <p:cBhvr>
                                        <p:cTn id="141" dur="1" fill="hold">
                                          <p:stCondLst>
                                            <p:cond delay="0"/>
                                          </p:stCondLst>
                                        </p:cTn>
                                        <p:tgtEl>
                                          <p:spTgt spid="27"/>
                                        </p:tgtEl>
                                        <p:attrNameLst>
                                          <p:attrName>style.visibility</p:attrName>
                                        </p:attrNameLst>
                                      </p:cBhvr>
                                      <p:to>
                                        <p:strVal val="visible"/>
                                      </p:to>
                                    </p:set>
                                    <p:anim calcmode="lin" valueType="num">
                                      <p:cBhvr>
                                        <p:cTn id="142" dur="3000" fill="hold"/>
                                        <p:tgtEl>
                                          <p:spTgt spid="27"/>
                                        </p:tgtEl>
                                        <p:attrNameLst>
                                          <p:attrName>ppt_w</p:attrName>
                                        </p:attrNameLst>
                                      </p:cBhvr>
                                      <p:tavLst>
                                        <p:tav tm="0">
                                          <p:val>
                                            <p:fltVal val="0"/>
                                          </p:val>
                                        </p:tav>
                                        <p:tav tm="100000">
                                          <p:val>
                                            <p:strVal val="#ppt_w"/>
                                          </p:val>
                                        </p:tav>
                                      </p:tavLst>
                                    </p:anim>
                                    <p:anim calcmode="lin" valueType="num">
                                      <p:cBhvr>
                                        <p:cTn id="143" dur="3000" fill="hold"/>
                                        <p:tgtEl>
                                          <p:spTgt spid="27"/>
                                        </p:tgtEl>
                                        <p:attrNameLst>
                                          <p:attrName>ppt_h</p:attrName>
                                        </p:attrNameLst>
                                      </p:cBhvr>
                                      <p:tavLst>
                                        <p:tav tm="0">
                                          <p:val>
                                            <p:fltVal val="0"/>
                                          </p:val>
                                        </p:tav>
                                        <p:tav tm="100000">
                                          <p:val>
                                            <p:strVal val="#ppt_h"/>
                                          </p:val>
                                        </p:tav>
                                      </p:tavLst>
                                    </p:anim>
                                    <p:anim calcmode="lin" valueType="num">
                                      <p:cBhvr>
                                        <p:cTn id="144" dur="3000" fill="hold"/>
                                        <p:tgtEl>
                                          <p:spTgt spid="27"/>
                                        </p:tgtEl>
                                        <p:attrNameLst>
                                          <p:attrName>style.rotation</p:attrName>
                                        </p:attrNameLst>
                                      </p:cBhvr>
                                      <p:tavLst>
                                        <p:tav tm="0">
                                          <p:val>
                                            <p:fltVal val="90"/>
                                          </p:val>
                                        </p:tav>
                                        <p:tav tm="100000">
                                          <p:val>
                                            <p:fltVal val="0"/>
                                          </p:val>
                                        </p:tav>
                                      </p:tavLst>
                                    </p:anim>
                                    <p:animEffect transition="in" filter="fade">
                                      <p:cBhvr>
                                        <p:cTn id="145" dur="3000"/>
                                        <p:tgtEl>
                                          <p:spTgt spid="27"/>
                                        </p:tgtEl>
                                      </p:cBhvr>
                                    </p:animEffect>
                                  </p:childTnLst>
                                </p:cTn>
                              </p:par>
                              <p:par>
                                <p:cTn id="146" presetID="23" presetClass="entr" presetSubtype="528" fill="hold" grpId="1" nodeType="withEffect">
                                  <p:stCondLst>
                                    <p:cond delay="0"/>
                                  </p:stCondLst>
                                  <p:iterate type="lt">
                                    <p:tmPct val="0"/>
                                  </p:iterate>
                                  <p:childTnLst>
                                    <p:set>
                                      <p:cBhvr>
                                        <p:cTn id="147" dur="1" fill="hold">
                                          <p:stCondLst>
                                            <p:cond delay="0"/>
                                          </p:stCondLst>
                                        </p:cTn>
                                        <p:tgtEl>
                                          <p:spTgt spid="5"/>
                                        </p:tgtEl>
                                        <p:attrNameLst>
                                          <p:attrName>style.visibility</p:attrName>
                                        </p:attrNameLst>
                                      </p:cBhvr>
                                      <p:to>
                                        <p:strVal val="visible"/>
                                      </p:to>
                                    </p:set>
                                    <p:anim calcmode="lin" valueType="num">
                                      <p:cBhvr>
                                        <p:cTn id="148" dur="3000" fill="hold"/>
                                        <p:tgtEl>
                                          <p:spTgt spid="5"/>
                                        </p:tgtEl>
                                        <p:attrNameLst>
                                          <p:attrName>ppt_w</p:attrName>
                                        </p:attrNameLst>
                                      </p:cBhvr>
                                      <p:tavLst>
                                        <p:tav tm="0">
                                          <p:val>
                                            <p:fltVal val="0"/>
                                          </p:val>
                                        </p:tav>
                                        <p:tav tm="100000">
                                          <p:val>
                                            <p:strVal val="#ppt_w"/>
                                          </p:val>
                                        </p:tav>
                                      </p:tavLst>
                                    </p:anim>
                                    <p:anim calcmode="lin" valueType="num">
                                      <p:cBhvr>
                                        <p:cTn id="149" dur="3000" fill="hold"/>
                                        <p:tgtEl>
                                          <p:spTgt spid="5"/>
                                        </p:tgtEl>
                                        <p:attrNameLst>
                                          <p:attrName>ppt_h</p:attrName>
                                        </p:attrNameLst>
                                      </p:cBhvr>
                                      <p:tavLst>
                                        <p:tav tm="0">
                                          <p:val>
                                            <p:fltVal val="0"/>
                                          </p:val>
                                        </p:tav>
                                        <p:tav tm="100000">
                                          <p:val>
                                            <p:strVal val="#ppt_h"/>
                                          </p:val>
                                        </p:tav>
                                      </p:tavLst>
                                    </p:anim>
                                    <p:anim calcmode="lin" valueType="num">
                                      <p:cBhvr>
                                        <p:cTn id="150" dur="3000" fill="hold"/>
                                        <p:tgtEl>
                                          <p:spTgt spid="5"/>
                                        </p:tgtEl>
                                        <p:attrNameLst>
                                          <p:attrName>ppt_x</p:attrName>
                                        </p:attrNameLst>
                                      </p:cBhvr>
                                      <p:tavLst>
                                        <p:tav tm="0">
                                          <p:val>
                                            <p:fltVal val="0.5"/>
                                          </p:val>
                                        </p:tav>
                                        <p:tav tm="100000">
                                          <p:val>
                                            <p:strVal val="#ppt_x"/>
                                          </p:val>
                                        </p:tav>
                                      </p:tavLst>
                                    </p:anim>
                                    <p:anim calcmode="lin" valueType="num">
                                      <p:cBhvr>
                                        <p:cTn id="151" dur="3000" fill="hold"/>
                                        <p:tgtEl>
                                          <p:spTgt spid="5"/>
                                        </p:tgtEl>
                                        <p:attrNameLst>
                                          <p:attrName>ppt_y</p:attrName>
                                        </p:attrNameLst>
                                      </p:cBhvr>
                                      <p:tavLst>
                                        <p:tav tm="0">
                                          <p:val>
                                            <p:fltVal val="0.5"/>
                                          </p:val>
                                        </p:tav>
                                        <p:tav tm="100000">
                                          <p:val>
                                            <p:strVal val="#ppt_y"/>
                                          </p:val>
                                        </p:tav>
                                      </p:tavLst>
                                    </p:anim>
                                  </p:childTnLst>
                                </p:cTn>
                              </p:par>
                              <p:par>
                                <p:cTn id="152" presetID="23" presetClass="entr" presetSubtype="528" fill="hold" grpId="1" nodeType="withEffect">
                                  <p:stCondLst>
                                    <p:cond delay="0"/>
                                  </p:stCondLst>
                                  <p:iterate type="lt">
                                    <p:tmPct val="0"/>
                                  </p:iterate>
                                  <p:childTnLst>
                                    <p:set>
                                      <p:cBhvr>
                                        <p:cTn id="153" dur="1" fill="hold">
                                          <p:stCondLst>
                                            <p:cond delay="0"/>
                                          </p:stCondLst>
                                        </p:cTn>
                                        <p:tgtEl>
                                          <p:spTgt spid="6"/>
                                        </p:tgtEl>
                                        <p:attrNameLst>
                                          <p:attrName>style.visibility</p:attrName>
                                        </p:attrNameLst>
                                      </p:cBhvr>
                                      <p:to>
                                        <p:strVal val="visible"/>
                                      </p:to>
                                    </p:set>
                                    <p:anim calcmode="lin" valueType="num">
                                      <p:cBhvr>
                                        <p:cTn id="154" dur="3000" fill="hold"/>
                                        <p:tgtEl>
                                          <p:spTgt spid="6"/>
                                        </p:tgtEl>
                                        <p:attrNameLst>
                                          <p:attrName>ppt_w</p:attrName>
                                        </p:attrNameLst>
                                      </p:cBhvr>
                                      <p:tavLst>
                                        <p:tav tm="0">
                                          <p:val>
                                            <p:fltVal val="0"/>
                                          </p:val>
                                        </p:tav>
                                        <p:tav tm="100000">
                                          <p:val>
                                            <p:strVal val="#ppt_w"/>
                                          </p:val>
                                        </p:tav>
                                      </p:tavLst>
                                    </p:anim>
                                    <p:anim calcmode="lin" valueType="num">
                                      <p:cBhvr>
                                        <p:cTn id="155" dur="3000" fill="hold"/>
                                        <p:tgtEl>
                                          <p:spTgt spid="6"/>
                                        </p:tgtEl>
                                        <p:attrNameLst>
                                          <p:attrName>ppt_h</p:attrName>
                                        </p:attrNameLst>
                                      </p:cBhvr>
                                      <p:tavLst>
                                        <p:tav tm="0">
                                          <p:val>
                                            <p:fltVal val="0"/>
                                          </p:val>
                                        </p:tav>
                                        <p:tav tm="100000">
                                          <p:val>
                                            <p:strVal val="#ppt_h"/>
                                          </p:val>
                                        </p:tav>
                                      </p:tavLst>
                                    </p:anim>
                                    <p:anim calcmode="lin" valueType="num">
                                      <p:cBhvr>
                                        <p:cTn id="156" dur="3000" fill="hold"/>
                                        <p:tgtEl>
                                          <p:spTgt spid="6"/>
                                        </p:tgtEl>
                                        <p:attrNameLst>
                                          <p:attrName>ppt_x</p:attrName>
                                        </p:attrNameLst>
                                      </p:cBhvr>
                                      <p:tavLst>
                                        <p:tav tm="0">
                                          <p:val>
                                            <p:fltVal val="0.5"/>
                                          </p:val>
                                        </p:tav>
                                        <p:tav tm="100000">
                                          <p:val>
                                            <p:strVal val="#ppt_x"/>
                                          </p:val>
                                        </p:tav>
                                      </p:tavLst>
                                    </p:anim>
                                    <p:anim calcmode="lin" valueType="num">
                                      <p:cBhvr>
                                        <p:cTn id="157" dur="3000" fill="hold"/>
                                        <p:tgtEl>
                                          <p:spTgt spid="6"/>
                                        </p:tgtEl>
                                        <p:attrNameLst>
                                          <p:attrName>ppt_y</p:attrName>
                                        </p:attrNameLst>
                                      </p:cBhvr>
                                      <p:tavLst>
                                        <p:tav tm="0">
                                          <p:val>
                                            <p:fltVal val="0.5"/>
                                          </p:val>
                                        </p:tav>
                                        <p:tav tm="100000">
                                          <p:val>
                                            <p:strVal val="#ppt_y"/>
                                          </p:val>
                                        </p:tav>
                                      </p:tavLst>
                                    </p:anim>
                                  </p:childTnLst>
                                </p:cTn>
                              </p:par>
                              <p:par>
                                <p:cTn id="158" presetID="23" presetClass="entr" presetSubtype="528" fill="hold" grpId="1" nodeType="withEffect">
                                  <p:stCondLst>
                                    <p:cond delay="0"/>
                                  </p:stCondLst>
                                  <p:iterate type="lt">
                                    <p:tmPct val="0"/>
                                  </p:iterate>
                                  <p:childTnLst>
                                    <p:set>
                                      <p:cBhvr>
                                        <p:cTn id="159" dur="1" fill="hold">
                                          <p:stCondLst>
                                            <p:cond delay="0"/>
                                          </p:stCondLst>
                                        </p:cTn>
                                        <p:tgtEl>
                                          <p:spTgt spid="7"/>
                                        </p:tgtEl>
                                        <p:attrNameLst>
                                          <p:attrName>style.visibility</p:attrName>
                                        </p:attrNameLst>
                                      </p:cBhvr>
                                      <p:to>
                                        <p:strVal val="visible"/>
                                      </p:to>
                                    </p:set>
                                    <p:anim calcmode="lin" valueType="num">
                                      <p:cBhvr>
                                        <p:cTn id="160" dur="3000" fill="hold"/>
                                        <p:tgtEl>
                                          <p:spTgt spid="7"/>
                                        </p:tgtEl>
                                        <p:attrNameLst>
                                          <p:attrName>ppt_w</p:attrName>
                                        </p:attrNameLst>
                                      </p:cBhvr>
                                      <p:tavLst>
                                        <p:tav tm="0">
                                          <p:val>
                                            <p:fltVal val="0"/>
                                          </p:val>
                                        </p:tav>
                                        <p:tav tm="100000">
                                          <p:val>
                                            <p:strVal val="#ppt_w"/>
                                          </p:val>
                                        </p:tav>
                                      </p:tavLst>
                                    </p:anim>
                                    <p:anim calcmode="lin" valueType="num">
                                      <p:cBhvr>
                                        <p:cTn id="161" dur="3000" fill="hold"/>
                                        <p:tgtEl>
                                          <p:spTgt spid="7"/>
                                        </p:tgtEl>
                                        <p:attrNameLst>
                                          <p:attrName>ppt_h</p:attrName>
                                        </p:attrNameLst>
                                      </p:cBhvr>
                                      <p:tavLst>
                                        <p:tav tm="0">
                                          <p:val>
                                            <p:fltVal val="0"/>
                                          </p:val>
                                        </p:tav>
                                        <p:tav tm="100000">
                                          <p:val>
                                            <p:strVal val="#ppt_h"/>
                                          </p:val>
                                        </p:tav>
                                      </p:tavLst>
                                    </p:anim>
                                    <p:anim calcmode="lin" valueType="num">
                                      <p:cBhvr>
                                        <p:cTn id="162" dur="3000" fill="hold"/>
                                        <p:tgtEl>
                                          <p:spTgt spid="7"/>
                                        </p:tgtEl>
                                        <p:attrNameLst>
                                          <p:attrName>ppt_x</p:attrName>
                                        </p:attrNameLst>
                                      </p:cBhvr>
                                      <p:tavLst>
                                        <p:tav tm="0">
                                          <p:val>
                                            <p:fltVal val="0.5"/>
                                          </p:val>
                                        </p:tav>
                                        <p:tav tm="100000">
                                          <p:val>
                                            <p:strVal val="#ppt_x"/>
                                          </p:val>
                                        </p:tav>
                                      </p:tavLst>
                                    </p:anim>
                                    <p:anim calcmode="lin" valueType="num">
                                      <p:cBhvr>
                                        <p:cTn id="163" dur="3000" fill="hold"/>
                                        <p:tgtEl>
                                          <p:spTgt spid="7"/>
                                        </p:tgtEl>
                                        <p:attrNameLst>
                                          <p:attrName>ppt_y</p:attrName>
                                        </p:attrNameLst>
                                      </p:cBhvr>
                                      <p:tavLst>
                                        <p:tav tm="0">
                                          <p:val>
                                            <p:fltVal val="0.5"/>
                                          </p:val>
                                        </p:tav>
                                        <p:tav tm="100000">
                                          <p:val>
                                            <p:strVal val="#ppt_y"/>
                                          </p:val>
                                        </p:tav>
                                      </p:tavLst>
                                    </p:anim>
                                  </p:childTnLst>
                                </p:cTn>
                              </p:par>
                              <p:par>
                                <p:cTn id="164" presetID="23" presetClass="entr" presetSubtype="528" fill="hold" grpId="1" nodeType="withEffect">
                                  <p:stCondLst>
                                    <p:cond delay="0"/>
                                  </p:stCondLst>
                                  <p:iterate type="lt">
                                    <p:tmPct val="0"/>
                                  </p:iterate>
                                  <p:childTnLst>
                                    <p:set>
                                      <p:cBhvr>
                                        <p:cTn id="165" dur="1" fill="hold">
                                          <p:stCondLst>
                                            <p:cond delay="0"/>
                                          </p:stCondLst>
                                        </p:cTn>
                                        <p:tgtEl>
                                          <p:spTgt spid="8"/>
                                        </p:tgtEl>
                                        <p:attrNameLst>
                                          <p:attrName>style.visibility</p:attrName>
                                        </p:attrNameLst>
                                      </p:cBhvr>
                                      <p:to>
                                        <p:strVal val="visible"/>
                                      </p:to>
                                    </p:set>
                                    <p:anim calcmode="lin" valueType="num">
                                      <p:cBhvr>
                                        <p:cTn id="166" dur="3000" fill="hold"/>
                                        <p:tgtEl>
                                          <p:spTgt spid="8"/>
                                        </p:tgtEl>
                                        <p:attrNameLst>
                                          <p:attrName>ppt_w</p:attrName>
                                        </p:attrNameLst>
                                      </p:cBhvr>
                                      <p:tavLst>
                                        <p:tav tm="0">
                                          <p:val>
                                            <p:fltVal val="0"/>
                                          </p:val>
                                        </p:tav>
                                        <p:tav tm="100000">
                                          <p:val>
                                            <p:strVal val="#ppt_w"/>
                                          </p:val>
                                        </p:tav>
                                      </p:tavLst>
                                    </p:anim>
                                    <p:anim calcmode="lin" valueType="num">
                                      <p:cBhvr>
                                        <p:cTn id="167" dur="3000" fill="hold"/>
                                        <p:tgtEl>
                                          <p:spTgt spid="8"/>
                                        </p:tgtEl>
                                        <p:attrNameLst>
                                          <p:attrName>ppt_h</p:attrName>
                                        </p:attrNameLst>
                                      </p:cBhvr>
                                      <p:tavLst>
                                        <p:tav tm="0">
                                          <p:val>
                                            <p:fltVal val="0"/>
                                          </p:val>
                                        </p:tav>
                                        <p:tav tm="100000">
                                          <p:val>
                                            <p:strVal val="#ppt_h"/>
                                          </p:val>
                                        </p:tav>
                                      </p:tavLst>
                                    </p:anim>
                                    <p:anim calcmode="lin" valueType="num">
                                      <p:cBhvr>
                                        <p:cTn id="168" dur="3000" fill="hold"/>
                                        <p:tgtEl>
                                          <p:spTgt spid="8"/>
                                        </p:tgtEl>
                                        <p:attrNameLst>
                                          <p:attrName>ppt_x</p:attrName>
                                        </p:attrNameLst>
                                      </p:cBhvr>
                                      <p:tavLst>
                                        <p:tav tm="0">
                                          <p:val>
                                            <p:fltVal val="0.5"/>
                                          </p:val>
                                        </p:tav>
                                        <p:tav tm="100000">
                                          <p:val>
                                            <p:strVal val="#ppt_x"/>
                                          </p:val>
                                        </p:tav>
                                      </p:tavLst>
                                    </p:anim>
                                    <p:anim calcmode="lin" valueType="num">
                                      <p:cBhvr>
                                        <p:cTn id="169" dur="3000" fill="hold"/>
                                        <p:tgtEl>
                                          <p:spTgt spid="8"/>
                                        </p:tgtEl>
                                        <p:attrNameLst>
                                          <p:attrName>ppt_y</p:attrName>
                                        </p:attrNameLst>
                                      </p:cBhvr>
                                      <p:tavLst>
                                        <p:tav tm="0">
                                          <p:val>
                                            <p:fltVal val="0.5"/>
                                          </p:val>
                                        </p:tav>
                                        <p:tav tm="100000">
                                          <p:val>
                                            <p:strVal val="#ppt_y"/>
                                          </p:val>
                                        </p:tav>
                                      </p:tavLst>
                                    </p:anim>
                                  </p:childTnLst>
                                </p:cTn>
                              </p:par>
                              <p:par>
                                <p:cTn id="170" presetID="23" presetClass="entr" presetSubtype="528" fill="hold" grpId="1" nodeType="withEffect">
                                  <p:stCondLst>
                                    <p:cond delay="0"/>
                                  </p:stCondLst>
                                  <p:iterate type="lt">
                                    <p:tmPct val="0"/>
                                  </p:iterate>
                                  <p:childTnLst>
                                    <p:set>
                                      <p:cBhvr>
                                        <p:cTn id="171" dur="1" fill="hold">
                                          <p:stCondLst>
                                            <p:cond delay="0"/>
                                          </p:stCondLst>
                                        </p:cTn>
                                        <p:tgtEl>
                                          <p:spTgt spid="9"/>
                                        </p:tgtEl>
                                        <p:attrNameLst>
                                          <p:attrName>style.visibility</p:attrName>
                                        </p:attrNameLst>
                                      </p:cBhvr>
                                      <p:to>
                                        <p:strVal val="visible"/>
                                      </p:to>
                                    </p:set>
                                    <p:anim calcmode="lin" valueType="num">
                                      <p:cBhvr>
                                        <p:cTn id="172" dur="3000" fill="hold"/>
                                        <p:tgtEl>
                                          <p:spTgt spid="9"/>
                                        </p:tgtEl>
                                        <p:attrNameLst>
                                          <p:attrName>ppt_w</p:attrName>
                                        </p:attrNameLst>
                                      </p:cBhvr>
                                      <p:tavLst>
                                        <p:tav tm="0">
                                          <p:val>
                                            <p:fltVal val="0"/>
                                          </p:val>
                                        </p:tav>
                                        <p:tav tm="100000">
                                          <p:val>
                                            <p:strVal val="#ppt_w"/>
                                          </p:val>
                                        </p:tav>
                                      </p:tavLst>
                                    </p:anim>
                                    <p:anim calcmode="lin" valueType="num">
                                      <p:cBhvr>
                                        <p:cTn id="173" dur="3000" fill="hold"/>
                                        <p:tgtEl>
                                          <p:spTgt spid="9"/>
                                        </p:tgtEl>
                                        <p:attrNameLst>
                                          <p:attrName>ppt_h</p:attrName>
                                        </p:attrNameLst>
                                      </p:cBhvr>
                                      <p:tavLst>
                                        <p:tav tm="0">
                                          <p:val>
                                            <p:fltVal val="0"/>
                                          </p:val>
                                        </p:tav>
                                        <p:tav tm="100000">
                                          <p:val>
                                            <p:strVal val="#ppt_h"/>
                                          </p:val>
                                        </p:tav>
                                      </p:tavLst>
                                    </p:anim>
                                    <p:anim calcmode="lin" valueType="num">
                                      <p:cBhvr>
                                        <p:cTn id="174" dur="3000" fill="hold"/>
                                        <p:tgtEl>
                                          <p:spTgt spid="9"/>
                                        </p:tgtEl>
                                        <p:attrNameLst>
                                          <p:attrName>ppt_x</p:attrName>
                                        </p:attrNameLst>
                                      </p:cBhvr>
                                      <p:tavLst>
                                        <p:tav tm="0">
                                          <p:val>
                                            <p:fltVal val="0.5"/>
                                          </p:val>
                                        </p:tav>
                                        <p:tav tm="100000">
                                          <p:val>
                                            <p:strVal val="#ppt_x"/>
                                          </p:val>
                                        </p:tav>
                                      </p:tavLst>
                                    </p:anim>
                                    <p:anim calcmode="lin" valueType="num">
                                      <p:cBhvr>
                                        <p:cTn id="175" dur="3000" fill="hold"/>
                                        <p:tgtEl>
                                          <p:spTgt spid="9"/>
                                        </p:tgtEl>
                                        <p:attrNameLst>
                                          <p:attrName>ppt_y</p:attrName>
                                        </p:attrNameLst>
                                      </p:cBhvr>
                                      <p:tavLst>
                                        <p:tav tm="0">
                                          <p:val>
                                            <p:fltVal val="0.5"/>
                                          </p:val>
                                        </p:tav>
                                        <p:tav tm="100000">
                                          <p:val>
                                            <p:strVal val="#ppt_y"/>
                                          </p:val>
                                        </p:tav>
                                      </p:tavLst>
                                    </p:anim>
                                  </p:childTnLst>
                                </p:cTn>
                              </p:par>
                              <p:par>
                                <p:cTn id="176" presetID="23" presetClass="entr" presetSubtype="528" fill="hold" grpId="1" nodeType="withEffect">
                                  <p:stCondLst>
                                    <p:cond delay="0"/>
                                  </p:stCondLst>
                                  <p:iterate type="lt">
                                    <p:tmPct val="0"/>
                                  </p:iterate>
                                  <p:childTnLst>
                                    <p:set>
                                      <p:cBhvr>
                                        <p:cTn id="177" dur="1" fill="hold">
                                          <p:stCondLst>
                                            <p:cond delay="0"/>
                                          </p:stCondLst>
                                        </p:cTn>
                                        <p:tgtEl>
                                          <p:spTgt spid="10"/>
                                        </p:tgtEl>
                                        <p:attrNameLst>
                                          <p:attrName>style.visibility</p:attrName>
                                        </p:attrNameLst>
                                      </p:cBhvr>
                                      <p:to>
                                        <p:strVal val="visible"/>
                                      </p:to>
                                    </p:set>
                                    <p:anim calcmode="lin" valueType="num">
                                      <p:cBhvr>
                                        <p:cTn id="178" dur="3000" fill="hold"/>
                                        <p:tgtEl>
                                          <p:spTgt spid="10"/>
                                        </p:tgtEl>
                                        <p:attrNameLst>
                                          <p:attrName>ppt_w</p:attrName>
                                        </p:attrNameLst>
                                      </p:cBhvr>
                                      <p:tavLst>
                                        <p:tav tm="0">
                                          <p:val>
                                            <p:fltVal val="0"/>
                                          </p:val>
                                        </p:tav>
                                        <p:tav tm="100000">
                                          <p:val>
                                            <p:strVal val="#ppt_w"/>
                                          </p:val>
                                        </p:tav>
                                      </p:tavLst>
                                    </p:anim>
                                    <p:anim calcmode="lin" valueType="num">
                                      <p:cBhvr>
                                        <p:cTn id="179" dur="3000" fill="hold"/>
                                        <p:tgtEl>
                                          <p:spTgt spid="10"/>
                                        </p:tgtEl>
                                        <p:attrNameLst>
                                          <p:attrName>ppt_h</p:attrName>
                                        </p:attrNameLst>
                                      </p:cBhvr>
                                      <p:tavLst>
                                        <p:tav tm="0">
                                          <p:val>
                                            <p:fltVal val="0"/>
                                          </p:val>
                                        </p:tav>
                                        <p:tav tm="100000">
                                          <p:val>
                                            <p:strVal val="#ppt_h"/>
                                          </p:val>
                                        </p:tav>
                                      </p:tavLst>
                                    </p:anim>
                                    <p:anim calcmode="lin" valueType="num">
                                      <p:cBhvr>
                                        <p:cTn id="180" dur="3000" fill="hold"/>
                                        <p:tgtEl>
                                          <p:spTgt spid="10"/>
                                        </p:tgtEl>
                                        <p:attrNameLst>
                                          <p:attrName>ppt_x</p:attrName>
                                        </p:attrNameLst>
                                      </p:cBhvr>
                                      <p:tavLst>
                                        <p:tav tm="0">
                                          <p:val>
                                            <p:fltVal val="0.5"/>
                                          </p:val>
                                        </p:tav>
                                        <p:tav tm="100000">
                                          <p:val>
                                            <p:strVal val="#ppt_x"/>
                                          </p:val>
                                        </p:tav>
                                      </p:tavLst>
                                    </p:anim>
                                    <p:anim calcmode="lin" valueType="num">
                                      <p:cBhvr>
                                        <p:cTn id="181" dur="3000" fill="hold"/>
                                        <p:tgtEl>
                                          <p:spTgt spid="10"/>
                                        </p:tgtEl>
                                        <p:attrNameLst>
                                          <p:attrName>ppt_y</p:attrName>
                                        </p:attrNameLst>
                                      </p:cBhvr>
                                      <p:tavLst>
                                        <p:tav tm="0">
                                          <p:val>
                                            <p:fltVal val="0.5"/>
                                          </p:val>
                                        </p:tav>
                                        <p:tav tm="100000">
                                          <p:val>
                                            <p:strVal val="#ppt_y"/>
                                          </p:val>
                                        </p:tav>
                                      </p:tavLst>
                                    </p:anim>
                                  </p:childTnLst>
                                </p:cTn>
                              </p:par>
                              <p:par>
                                <p:cTn id="182" presetID="23" presetClass="entr" presetSubtype="528" fill="hold" grpId="1" nodeType="withEffect">
                                  <p:stCondLst>
                                    <p:cond delay="0"/>
                                  </p:stCondLst>
                                  <p:iterate type="lt">
                                    <p:tmPct val="0"/>
                                  </p:iterate>
                                  <p:childTnLst>
                                    <p:set>
                                      <p:cBhvr>
                                        <p:cTn id="183" dur="1" fill="hold">
                                          <p:stCondLst>
                                            <p:cond delay="0"/>
                                          </p:stCondLst>
                                        </p:cTn>
                                        <p:tgtEl>
                                          <p:spTgt spid="11"/>
                                        </p:tgtEl>
                                        <p:attrNameLst>
                                          <p:attrName>style.visibility</p:attrName>
                                        </p:attrNameLst>
                                      </p:cBhvr>
                                      <p:to>
                                        <p:strVal val="visible"/>
                                      </p:to>
                                    </p:set>
                                    <p:anim calcmode="lin" valueType="num">
                                      <p:cBhvr>
                                        <p:cTn id="184" dur="3000" fill="hold"/>
                                        <p:tgtEl>
                                          <p:spTgt spid="11"/>
                                        </p:tgtEl>
                                        <p:attrNameLst>
                                          <p:attrName>ppt_w</p:attrName>
                                        </p:attrNameLst>
                                      </p:cBhvr>
                                      <p:tavLst>
                                        <p:tav tm="0">
                                          <p:val>
                                            <p:fltVal val="0"/>
                                          </p:val>
                                        </p:tav>
                                        <p:tav tm="100000">
                                          <p:val>
                                            <p:strVal val="#ppt_w"/>
                                          </p:val>
                                        </p:tav>
                                      </p:tavLst>
                                    </p:anim>
                                    <p:anim calcmode="lin" valueType="num">
                                      <p:cBhvr>
                                        <p:cTn id="185" dur="3000" fill="hold"/>
                                        <p:tgtEl>
                                          <p:spTgt spid="11"/>
                                        </p:tgtEl>
                                        <p:attrNameLst>
                                          <p:attrName>ppt_h</p:attrName>
                                        </p:attrNameLst>
                                      </p:cBhvr>
                                      <p:tavLst>
                                        <p:tav tm="0">
                                          <p:val>
                                            <p:fltVal val="0"/>
                                          </p:val>
                                        </p:tav>
                                        <p:tav tm="100000">
                                          <p:val>
                                            <p:strVal val="#ppt_h"/>
                                          </p:val>
                                        </p:tav>
                                      </p:tavLst>
                                    </p:anim>
                                    <p:anim calcmode="lin" valueType="num">
                                      <p:cBhvr>
                                        <p:cTn id="186" dur="3000" fill="hold"/>
                                        <p:tgtEl>
                                          <p:spTgt spid="11"/>
                                        </p:tgtEl>
                                        <p:attrNameLst>
                                          <p:attrName>ppt_x</p:attrName>
                                        </p:attrNameLst>
                                      </p:cBhvr>
                                      <p:tavLst>
                                        <p:tav tm="0">
                                          <p:val>
                                            <p:fltVal val="0.5"/>
                                          </p:val>
                                        </p:tav>
                                        <p:tav tm="100000">
                                          <p:val>
                                            <p:strVal val="#ppt_x"/>
                                          </p:val>
                                        </p:tav>
                                      </p:tavLst>
                                    </p:anim>
                                    <p:anim calcmode="lin" valueType="num">
                                      <p:cBhvr>
                                        <p:cTn id="187" dur="3000" fill="hold"/>
                                        <p:tgtEl>
                                          <p:spTgt spid="11"/>
                                        </p:tgtEl>
                                        <p:attrNameLst>
                                          <p:attrName>ppt_y</p:attrName>
                                        </p:attrNameLst>
                                      </p:cBhvr>
                                      <p:tavLst>
                                        <p:tav tm="0">
                                          <p:val>
                                            <p:fltVal val="0.5"/>
                                          </p:val>
                                        </p:tav>
                                        <p:tav tm="100000">
                                          <p:val>
                                            <p:strVal val="#ppt_y"/>
                                          </p:val>
                                        </p:tav>
                                      </p:tavLst>
                                    </p:anim>
                                  </p:childTnLst>
                                </p:cTn>
                              </p:par>
                              <p:par>
                                <p:cTn id="188" presetID="23" presetClass="entr" presetSubtype="528" fill="hold" grpId="1" nodeType="withEffect">
                                  <p:stCondLst>
                                    <p:cond delay="0"/>
                                  </p:stCondLst>
                                  <p:iterate type="lt">
                                    <p:tmPct val="0"/>
                                  </p:iterate>
                                  <p:childTnLst>
                                    <p:set>
                                      <p:cBhvr>
                                        <p:cTn id="189" dur="1" fill="hold">
                                          <p:stCondLst>
                                            <p:cond delay="0"/>
                                          </p:stCondLst>
                                        </p:cTn>
                                        <p:tgtEl>
                                          <p:spTgt spid="12"/>
                                        </p:tgtEl>
                                        <p:attrNameLst>
                                          <p:attrName>style.visibility</p:attrName>
                                        </p:attrNameLst>
                                      </p:cBhvr>
                                      <p:to>
                                        <p:strVal val="visible"/>
                                      </p:to>
                                    </p:set>
                                    <p:anim calcmode="lin" valueType="num">
                                      <p:cBhvr>
                                        <p:cTn id="190" dur="3000" fill="hold"/>
                                        <p:tgtEl>
                                          <p:spTgt spid="12"/>
                                        </p:tgtEl>
                                        <p:attrNameLst>
                                          <p:attrName>ppt_w</p:attrName>
                                        </p:attrNameLst>
                                      </p:cBhvr>
                                      <p:tavLst>
                                        <p:tav tm="0">
                                          <p:val>
                                            <p:fltVal val="0"/>
                                          </p:val>
                                        </p:tav>
                                        <p:tav tm="100000">
                                          <p:val>
                                            <p:strVal val="#ppt_w"/>
                                          </p:val>
                                        </p:tav>
                                      </p:tavLst>
                                    </p:anim>
                                    <p:anim calcmode="lin" valueType="num">
                                      <p:cBhvr>
                                        <p:cTn id="191" dur="3000" fill="hold"/>
                                        <p:tgtEl>
                                          <p:spTgt spid="12"/>
                                        </p:tgtEl>
                                        <p:attrNameLst>
                                          <p:attrName>ppt_h</p:attrName>
                                        </p:attrNameLst>
                                      </p:cBhvr>
                                      <p:tavLst>
                                        <p:tav tm="0">
                                          <p:val>
                                            <p:fltVal val="0"/>
                                          </p:val>
                                        </p:tav>
                                        <p:tav tm="100000">
                                          <p:val>
                                            <p:strVal val="#ppt_h"/>
                                          </p:val>
                                        </p:tav>
                                      </p:tavLst>
                                    </p:anim>
                                    <p:anim calcmode="lin" valueType="num">
                                      <p:cBhvr>
                                        <p:cTn id="192" dur="3000" fill="hold"/>
                                        <p:tgtEl>
                                          <p:spTgt spid="12"/>
                                        </p:tgtEl>
                                        <p:attrNameLst>
                                          <p:attrName>ppt_x</p:attrName>
                                        </p:attrNameLst>
                                      </p:cBhvr>
                                      <p:tavLst>
                                        <p:tav tm="0">
                                          <p:val>
                                            <p:fltVal val="0.5"/>
                                          </p:val>
                                        </p:tav>
                                        <p:tav tm="100000">
                                          <p:val>
                                            <p:strVal val="#ppt_x"/>
                                          </p:val>
                                        </p:tav>
                                      </p:tavLst>
                                    </p:anim>
                                    <p:anim calcmode="lin" valueType="num">
                                      <p:cBhvr>
                                        <p:cTn id="193" dur="3000" fill="hold"/>
                                        <p:tgtEl>
                                          <p:spTgt spid="12"/>
                                        </p:tgtEl>
                                        <p:attrNameLst>
                                          <p:attrName>ppt_y</p:attrName>
                                        </p:attrNameLst>
                                      </p:cBhvr>
                                      <p:tavLst>
                                        <p:tav tm="0">
                                          <p:val>
                                            <p:fltVal val="0.5"/>
                                          </p:val>
                                        </p:tav>
                                        <p:tav tm="100000">
                                          <p:val>
                                            <p:strVal val="#ppt_y"/>
                                          </p:val>
                                        </p:tav>
                                      </p:tavLst>
                                    </p:anim>
                                  </p:childTnLst>
                                </p:cTn>
                              </p:par>
                              <p:par>
                                <p:cTn id="194" presetID="23" presetClass="entr" presetSubtype="528" fill="hold" grpId="1" nodeType="withEffect">
                                  <p:stCondLst>
                                    <p:cond delay="0"/>
                                  </p:stCondLst>
                                  <p:iterate type="lt">
                                    <p:tmPct val="0"/>
                                  </p:iterate>
                                  <p:childTnLst>
                                    <p:set>
                                      <p:cBhvr>
                                        <p:cTn id="195" dur="1" fill="hold">
                                          <p:stCondLst>
                                            <p:cond delay="0"/>
                                          </p:stCondLst>
                                        </p:cTn>
                                        <p:tgtEl>
                                          <p:spTgt spid="13"/>
                                        </p:tgtEl>
                                        <p:attrNameLst>
                                          <p:attrName>style.visibility</p:attrName>
                                        </p:attrNameLst>
                                      </p:cBhvr>
                                      <p:to>
                                        <p:strVal val="visible"/>
                                      </p:to>
                                    </p:set>
                                    <p:anim calcmode="lin" valueType="num">
                                      <p:cBhvr>
                                        <p:cTn id="196" dur="3000" fill="hold"/>
                                        <p:tgtEl>
                                          <p:spTgt spid="13"/>
                                        </p:tgtEl>
                                        <p:attrNameLst>
                                          <p:attrName>ppt_w</p:attrName>
                                        </p:attrNameLst>
                                      </p:cBhvr>
                                      <p:tavLst>
                                        <p:tav tm="0">
                                          <p:val>
                                            <p:fltVal val="0"/>
                                          </p:val>
                                        </p:tav>
                                        <p:tav tm="100000">
                                          <p:val>
                                            <p:strVal val="#ppt_w"/>
                                          </p:val>
                                        </p:tav>
                                      </p:tavLst>
                                    </p:anim>
                                    <p:anim calcmode="lin" valueType="num">
                                      <p:cBhvr>
                                        <p:cTn id="197" dur="3000" fill="hold"/>
                                        <p:tgtEl>
                                          <p:spTgt spid="13"/>
                                        </p:tgtEl>
                                        <p:attrNameLst>
                                          <p:attrName>ppt_h</p:attrName>
                                        </p:attrNameLst>
                                      </p:cBhvr>
                                      <p:tavLst>
                                        <p:tav tm="0">
                                          <p:val>
                                            <p:fltVal val="0"/>
                                          </p:val>
                                        </p:tav>
                                        <p:tav tm="100000">
                                          <p:val>
                                            <p:strVal val="#ppt_h"/>
                                          </p:val>
                                        </p:tav>
                                      </p:tavLst>
                                    </p:anim>
                                    <p:anim calcmode="lin" valueType="num">
                                      <p:cBhvr>
                                        <p:cTn id="198" dur="3000" fill="hold"/>
                                        <p:tgtEl>
                                          <p:spTgt spid="13"/>
                                        </p:tgtEl>
                                        <p:attrNameLst>
                                          <p:attrName>ppt_x</p:attrName>
                                        </p:attrNameLst>
                                      </p:cBhvr>
                                      <p:tavLst>
                                        <p:tav tm="0">
                                          <p:val>
                                            <p:fltVal val="0.5"/>
                                          </p:val>
                                        </p:tav>
                                        <p:tav tm="100000">
                                          <p:val>
                                            <p:strVal val="#ppt_x"/>
                                          </p:val>
                                        </p:tav>
                                      </p:tavLst>
                                    </p:anim>
                                    <p:anim calcmode="lin" valueType="num">
                                      <p:cBhvr>
                                        <p:cTn id="199" dur="3000" fill="hold"/>
                                        <p:tgtEl>
                                          <p:spTgt spid="13"/>
                                        </p:tgtEl>
                                        <p:attrNameLst>
                                          <p:attrName>ppt_y</p:attrName>
                                        </p:attrNameLst>
                                      </p:cBhvr>
                                      <p:tavLst>
                                        <p:tav tm="0">
                                          <p:val>
                                            <p:fltVal val="0.5"/>
                                          </p:val>
                                        </p:tav>
                                        <p:tav tm="100000">
                                          <p:val>
                                            <p:strVal val="#ppt_y"/>
                                          </p:val>
                                        </p:tav>
                                      </p:tavLst>
                                    </p:anim>
                                  </p:childTnLst>
                                </p:cTn>
                              </p:par>
                              <p:par>
                                <p:cTn id="200" presetID="23" presetClass="entr" presetSubtype="528" fill="hold" grpId="1" nodeType="withEffect">
                                  <p:stCondLst>
                                    <p:cond delay="0"/>
                                  </p:stCondLst>
                                  <p:iterate type="lt">
                                    <p:tmPct val="0"/>
                                  </p:iterate>
                                  <p:childTnLst>
                                    <p:set>
                                      <p:cBhvr>
                                        <p:cTn id="201" dur="1" fill="hold">
                                          <p:stCondLst>
                                            <p:cond delay="0"/>
                                          </p:stCondLst>
                                        </p:cTn>
                                        <p:tgtEl>
                                          <p:spTgt spid="14"/>
                                        </p:tgtEl>
                                        <p:attrNameLst>
                                          <p:attrName>style.visibility</p:attrName>
                                        </p:attrNameLst>
                                      </p:cBhvr>
                                      <p:to>
                                        <p:strVal val="visible"/>
                                      </p:to>
                                    </p:set>
                                    <p:anim calcmode="lin" valueType="num">
                                      <p:cBhvr>
                                        <p:cTn id="202" dur="3000" fill="hold"/>
                                        <p:tgtEl>
                                          <p:spTgt spid="14"/>
                                        </p:tgtEl>
                                        <p:attrNameLst>
                                          <p:attrName>ppt_w</p:attrName>
                                        </p:attrNameLst>
                                      </p:cBhvr>
                                      <p:tavLst>
                                        <p:tav tm="0">
                                          <p:val>
                                            <p:fltVal val="0"/>
                                          </p:val>
                                        </p:tav>
                                        <p:tav tm="100000">
                                          <p:val>
                                            <p:strVal val="#ppt_w"/>
                                          </p:val>
                                        </p:tav>
                                      </p:tavLst>
                                    </p:anim>
                                    <p:anim calcmode="lin" valueType="num">
                                      <p:cBhvr>
                                        <p:cTn id="203" dur="3000" fill="hold"/>
                                        <p:tgtEl>
                                          <p:spTgt spid="14"/>
                                        </p:tgtEl>
                                        <p:attrNameLst>
                                          <p:attrName>ppt_h</p:attrName>
                                        </p:attrNameLst>
                                      </p:cBhvr>
                                      <p:tavLst>
                                        <p:tav tm="0">
                                          <p:val>
                                            <p:fltVal val="0"/>
                                          </p:val>
                                        </p:tav>
                                        <p:tav tm="100000">
                                          <p:val>
                                            <p:strVal val="#ppt_h"/>
                                          </p:val>
                                        </p:tav>
                                      </p:tavLst>
                                    </p:anim>
                                    <p:anim calcmode="lin" valueType="num">
                                      <p:cBhvr>
                                        <p:cTn id="204" dur="3000" fill="hold"/>
                                        <p:tgtEl>
                                          <p:spTgt spid="14"/>
                                        </p:tgtEl>
                                        <p:attrNameLst>
                                          <p:attrName>ppt_x</p:attrName>
                                        </p:attrNameLst>
                                      </p:cBhvr>
                                      <p:tavLst>
                                        <p:tav tm="0">
                                          <p:val>
                                            <p:fltVal val="0.5"/>
                                          </p:val>
                                        </p:tav>
                                        <p:tav tm="100000">
                                          <p:val>
                                            <p:strVal val="#ppt_x"/>
                                          </p:val>
                                        </p:tav>
                                      </p:tavLst>
                                    </p:anim>
                                    <p:anim calcmode="lin" valueType="num">
                                      <p:cBhvr>
                                        <p:cTn id="205" dur="3000" fill="hold"/>
                                        <p:tgtEl>
                                          <p:spTgt spid="14"/>
                                        </p:tgtEl>
                                        <p:attrNameLst>
                                          <p:attrName>ppt_y</p:attrName>
                                        </p:attrNameLst>
                                      </p:cBhvr>
                                      <p:tavLst>
                                        <p:tav tm="0">
                                          <p:val>
                                            <p:fltVal val="0.5"/>
                                          </p:val>
                                        </p:tav>
                                        <p:tav tm="100000">
                                          <p:val>
                                            <p:strVal val="#ppt_y"/>
                                          </p:val>
                                        </p:tav>
                                      </p:tavLst>
                                    </p:anim>
                                  </p:childTnLst>
                                </p:cTn>
                              </p:par>
                              <p:par>
                                <p:cTn id="206" presetID="23" presetClass="entr" presetSubtype="528" fill="hold" grpId="1" nodeType="withEffect">
                                  <p:stCondLst>
                                    <p:cond delay="0"/>
                                  </p:stCondLst>
                                  <p:iterate type="lt">
                                    <p:tmPct val="0"/>
                                  </p:iterate>
                                  <p:childTnLst>
                                    <p:set>
                                      <p:cBhvr>
                                        <p:cTn id="207" dur="1" fill="hold">
                                          <p:stCondLst>
                                            <p:cond delay="0"/>
                                          </p:stCondLst>
                                        </p:cTn>
                                        <p:tgtEl>
                                          <p:spTgt spid="15"/>
                                        </p:tgtEl>
                                        <p:attrNameLst>
                                          <p:attrName>style.visibility</p:attrName>
                                        </p:attrNameLst>
                                      </p:cBhvr>
                                      <p:to>
                                        <p:strVal val="visible"/>
                                      </p:to>
                                    </p:set>
                                    <p:anim calcmode="lin" valueType="num">
                                      <p:cBhvr>
                                        <p:cTn id="208" dur="3000" fill="hold"/>
                                        <p:tgtEl>
                                          <p:spTgt spid="15"/>
                                        </p:tgtEl>
                                        <p:attrNameLst>
                                          <p:attrName>ppt_w</p:attrName>
                                        </p:attrNameLst>
                                      </p:cBhvr>
                                      <p:tavLst>
                                        <p:tav tm="0">
                                          <p:val>
                                            <p:fltVal val="0"/>
                                          </p:val>
                                        </p:tav>
                                        <p:tav tm="100000">
                                          <p:val>
                                            <p:strVal val="#ppt_w"/>
                                          </p:val>
                                        </p:tav>
                                      </p:tavLst>
                                    </p:anim>
                                    <p:anim calcmode="lin" valueType="num">
                                      <p:cBhvr>
                                        <p:cTn id="209" dur="3000" fill="hold"/>
                                        <p:tgtEl>
                                          <p:spTgt spid="15"/>
                                        </p:tgtEl>
                                        <p:attrNameLst>
                                          <p:attrName>ppt_h</p:attrName>
                                        </p:attrNameLst>
                                      </p:cBhvr>
                                      <p:tavLst>
                                        <p:tav tm="0">
                                          <p:val>
                                            <p:fltVal val="0"/>
                                          </p:val>
                                        </p:tav>
                                        <p:tav tm="100000">
                                          <p:val>
                                            <p:strVal val="#ppt_h"/>
                                          </p:val>
                                        </p:tav>
                                      </p:tavLst>
                                    </p:anim>
                                    <p:anim calcmode="lin" valueType="num">
                                      <p:cBhvr>
                                        <p:cTn id="210" dur="3000" fill="hold"/>
                                        <p:tgtEl>
                                          <p:spTgt spid="15"/>
                                        </p:tgtEl>
                                        <p:attrNameLst>
                                          <p:attrName>ppt_x</p:attrName>
                                        </p:attrNameLst>
                                      </p:cBhvr>
                                      <p:tavLst>
                                        <p:tav tm="0">
                                          <p:val>
                                            <p:fltVal val="0.5"/>
                                          </p:val>
                                        </p:tav>
                                        <p:tav tm="100000">
                                          <p:val>
                                            <p:strVal val="#ppt_x"/>
                                          </p:val>
                                        </p:tav>
                                      </p:tavLst>
                                    </p:anim>
                                    <p:anim calcmode="lin" valueType="num">
                                      <p:cBhvr>
                                        <p:cTn id="211" dur="3000" fill="hold"/>
                                        <p:tgtEl>
                                          <p:spTgt spid="15"/>
                                        </p:tgtEl>
                                        <p:attrNameLst>
                                          <p:attrName>ppt_y</p:attrName>
                                        </p:attrNameLst>
                                      </p:cBhvr>
                                      <p:tavLst>
                                        <p:tav tm="0">
                                          <p:val>
                                            <p:fltVal val="0.5"/>
                                          </p:val>
                                        </p:tav>
                                        <p:tav tm="100000">
                                          <p:val>
                                            <p:strVal val="#ppt_y"/>
                                          </p:val>
                                        </p:tav>
                                      </p:tavLst>
                                    </p:anim>
                                  </p:childTnLst>
                                </p:cTn>
                              </p:par>
                              <p:par>
                                <p:cTn id="212" presetID="23" presetClass="entr" presetSubtype="528" fill="hold" grpId="1" nodeType="withEffect">
                                  <p:stCondLst>
                                    <p:cond delay="0"/>
                                  </p:stCondLst>
                                  <p:iterate type="lt">
                                    <p:tmPct val="0"/>
                                  </p:iterate>
                                  <p:childTnLst>
                                    <p:set>
                                      <p:cBhvr>
                                        <p:cTn id="213" dur="1" fill="hold">
                                          <p:stCondLst>
                                            <p:cond delay="0"/>
                                          </p:stCondLst>
                                        </p:cTn>
                                        <p:tgtEl>
                                          <p:spTgt spid="16"/>
                                        </p:tgtEl>
                                        <p:attrNameLst>
                                          <p:attrName>style.visibility</p:attrName>
                                        </p:attrNameLst>
                                      </p:cBhvr>
                                      <p:to>
                                        <p:strVal val="visible"/>
                                      </p:to>
                                    </p:set>
                                    <p:anim calcmode="lin" valueType="num">
                                      <p:cBhvr>
                                        <p:cTn id="214" dur="3000" fill="hold"/>
                                        <p:tgtEl>
                                          <p:spTgt spid="16"/>
                                        </p:tgtEl>
                                        <p:attrNameLst>
                                          <p:attrName>ppt_w</p:attrName>
                                        </p:attrNameLst>
                                      </p:cBhvr>
                                      <p:tavLst>
                                        <p:tav tm="0">
                                          <p:val>
                                            <p:fltVal val="0"/>
                                          </p:val>
                                        </p:tav>
                                        <p:tav tm="100000">
                                          <p:val>
                                            <p:strVal val="#ppt_w"/>
                                          </p:val>
                                        </p:tav>
                                      </p:tavLst>
                                    </p:anim>
                                    <p:anim calcmode="lin" valueType="num">
                                      <p:cBhvr>
                                        <p:cTn id="215" dur="3000" fill="hold"/>
                                        <p:tgtEl>
                                          <p:spTgt spid="16"/>
                                        </p:tgtEl>
                                        <p:attrNameLst>
                                          <p:attrName>ppt_h</p:attrName>
                                        </p:attrNameLst>
                                      </p:cBhvr>
                                      <p:tavLst>
                                        <p:tav tm="0">
                                          <p:val>
                                            <p:fltVal val="0"/>
                                          </p:val>
                                        </p:tav>
                                        <p:tav tm="100000">
                                          <p:val>
                                            <p:strVal val="#ppt_h"/>
                                          </p:val>
                                        </p:tav>
                                      </p:tavLst>
                                    </p:anim>
                                    <p:anim calcmode="lin" valueType="num">
                                      <p:cBhvr>
                                        <p:cTn id="216" dur="3000" fill="hold"/>
                                        <p:tgtEl>
                                          <p:spTgt spid="16"/>
                                        </p:tgtEl>
                                        <p:attrNameLst>
                                          <p:attrName>ppt_x</p:attrName>
                                        </p:attrNameLst>
                                      </p:cBhvr>
                                      <p:tavLst>
                                        <p:tav tm="0">
                                          <p:val>
                                            <p:fltVal val="0.5"/>
                                          </p:val>
                                        </p:tav>
                                        <p:tav tm="100000">
                                          <p:val>
                                            <p:strVal val="#ppt_x"/>
                                          </p:val>
                                        </p:tav>
                                      </p:tavLst>
                                    </p:anim>
                                    <p:anim calcmode="lin" valueType="num">
                                      <p:cBhvr>
                                        <p:cTn id="217" dur="3000" fill="hold"/>
                                        <p:tgtEl>
                                          <p:spTgt spid="16"/>
                                        </p:tgtEl>
                                        <p:attrNameLst>
                                          <p:attrName>ppt_y</p:attrName>
                                        </p:attrNameLst>
                                      </p:cBhvr>
                                      <p:tavLst>
                                        <p:tav tm="0">
                                          <p:val>
                                            <p:fltVal val="0.5"/>
                                          </p:val>
                                        </p:tav>
                                        <p:tav tm="100000">
                                          <p:val>
                                            <p:strVal val="#ppt_y"/>
                                          </p:val>
                                        </p:tav>
                                      </p:tavLst>
                                    </p:anim>
                                  </p:childTnLst>
                                </p:cTn>
                              </p:par>
                              <p:par>
                                <p:cTn id="218" presetID="23" presetClass="entr" presetSubtype="528" fill="hold" grpId="1" nodeType="withEffect">
                                  <p:stCondLst>
                                    <p:cond delay="0"/>
                                  </p:stCondLst>
                                  <p:iterate type="lt">
                                    <p:tmPct val="0"/>
                                  </p:iterate>
                                  <p:childTnLst>
                                    <p:set>
                                      <p:cBhvr>
                                        <p:cTn id="219" dur="1" fill="hold">
                                          <p:stCondLst>
                                            <p:cond delay="0"/>
                                          </p:stCondLst>
                                        </p:cTn>
                                        <p:tgtEl>
                                          <p:spTgt spid="17"/>
                                        </p:tgtEl>
                                        <p:attrNameLst>
                                          <p:attrName>style.visibility</p:attrName>
                                        </p:attrNameLst>
                                      </p:cBhvr>
                                      <p:to>
                                        <p:strVal val="visible"/>
                                      </p:to>
                                    </p:set>
                                    <p:anim calcmode="lin" valueType="num">
                                      <p:cBhvr>
                                        <p:cTn id="220" dur="3000" fill="hold"/>
                                        <p:tgtEl>
                                          <p:spTgt spid="17"/>
                                        </p:tgtEl>
                                        <p:attrNameLst>
                                          <p:attrName>ppt_w</p:attrName>
                                        </p:attrNameLst>
                                      </p:cBhvr>
                                      <p:tavLst>
                                        <p:tav tm="0">
                                          <p:val>
                                            <p:fltVal val="0"/>
                                          </p:val>
                                        </p:tav>
                                        <p:tav tm="100000">
                                          <p:val>
                                            <p:strVal val="#ppt_w"/>
                                          </p:val>
                                        </p:tav>
                                      </p:tavLst>
                                    </p:anim>
                                    <p:anim calcmode="lin" valueType="num">
                                      <p:cBhvr>
                                        <p:cTn id="221" dur="3000" fill="hold"/>
                                        <p:tgtEl>
                                          <p:spTgt spid="17"/>
                                        </p:tgtEl>
                                        <p:attrNameLst>
                                          <p:attrName>ppt_h</p:attrName>
                                        </p:attrNameLst>
                                      </p:cBhvr>
                                      <p:tavLst>
                                        <p:tav tm="0">
                                          <p:val>
                                            <p:fltVal val="0"/>
                                          </p:val>
                                        </p:tav>
                                        <p:tav tm="100000">
                                          <p:val>
                                            <p:strVal val="#ppt_h"/>
                                          </p:val>
                                        </p:tav>
                                      </p:tavLst>
                                    </p:anim>
                                    <p:anim calcmode="lin" valueType="num">
                                      <p:cBhvr>
                                        <p:cTn id="222" dur="3000" fill="hold"/>
                                        <p:tgtEl>
                                          <p:spTgt spid="17"/>
                                        </p:tgtEl>
                                        <p:attrNameLst>
                                          <p:attrName>ppt_x</p:attrName>
                                        </p:attrNameLst>
                                      </p:cBhvr>
                                      <p:tavLst>
                                        <p:tav tm="0">
                                          <p:val>
                                            <p:fltVal val="0.5"/>
                                          </p:val>
                                        </p:tav>
                                        <p:tav tm="100000">
                                          <p:val>
                                            <p:strVal val="#ppt_x"/>
                                          </p:val>
                                        </p:tav>
                                      </p:tavLst>
                                    </p:anim>
                                    <p:anim calcmode="lin" valueType="num">
                                      <p:cBhvr>
                                        <p:cTn id="223" dur="3000" fill="hold"/>
                                        <p:tgtEl>
                                          <p:spTgt spid="17"/>
                                        </p:tgtEl>
                                        <p:attrNameLst>
                                          <p:attrName>ppt_y</p:attrName>
                                        </p:attrNameLst>
                                      </p:cBhvr>
                                      <p:tavLst>
                                        <p:tav tm="0">
                                          <p:val>
                                            <p:fltVal val="0.5"/>
                                          </p:val>
                                        </p:tav>
                                        <p:tav tm="100000">
                                          <p:val>
                                            <p:strVal val="#ppt_y"/>
                                          </p:val>
                                        </p:tav>
                                      </p:tavLst>
                                    </p:anim>
                                  </p:childTnLst>
                                </p:cTn>
                              </p:par>
                              <p:par>
                                <p:cTn id="224" presetID="23" presetClass="entr" presetSubtype="528" fill="hold" grpId="1" nodeType="withEffect">
                                  <p:stCondLst>
                                    <p:cond delay="0"/>
                                  </p:stCondLst>
                                  <p:iterate type="lt">
                                    <p:tmPct val="0"/>
                                  </p:iterate>
                                  <p:childTnLst>
                                    <p:set>
                                      <p:cBhvr>
                                        <p:cTn id="225" dur="1" fill="hold">
                                          <p:stCondLst>
                                            <p:cond delay="0"/>
                                          </p:stCondLst>
                                        </p:cTn>
                                        <p:tgtEl>
                                          <p:spTgt spid="18"/>
                                        </p:tgtEl>
                                        <p:attrNameLst>
                                          <p:attrName>style.visibility</p:attrName>
                                        </p:attrNameLst>
                                      </p:cBhvr>
                                      <p:to>
                                        <p:strVal val="visible"/>
                                      </p:to>
                                    </p:set>
                                    <p:anim calcmode="lin" valueType="num">
                                      <p:cBhvr>
                                        <p:cTn id="226" dur="3000" fill="hold"/>
                                        <p:tgtEl>
                                          <p:spTgt spid="18"/>
                                        </p:tgtEl>
                                        <p:attrNameLst>
                                          <p:attrName>ppt_w</p:attrName>
                                        </p:attrNameLst>
                                      </p:cBhvr>
                                      <p:tavLst>
                                        <p:tav tm="0">
                                          <p:val>
                                            <p:fltVal val="0"/>
                                          </p:val>
                                        </p:tav>
                                        <p:tav tm="100000">
                                          <p:val>
                                            <p:strVal val="#ppt_w"/>
                                          </p:val>
                                        </p:tav>
                                      </p:tavLst>
                                    </p:anim>
                                    <p:anim calcmode="lin" valueType="num">
                                      <p:cBhvr>
                                        <p:cTn id="227" dur="3000" fill="hold"/>
                                        <p:tgtEl>
                                          <p:spTgt spid="18"/>
                                        </p:tgtEl>
                                        <p:attrNameLst>
                                          <p:attrName>ppt_h</p:attrName>
                                        </p:attrNameLst>
                                      </p:cBhvr>
                                      <p:tavLst>
                                        <p:tav tm="0">
                                          <p:val>
                                            <p:fltVal val="0"/>
                                          </p:val>
                                        </p:tav>
                                        <p:tav tm="100000">
                                          <p:val>
                                            <p:strVal val="#ppt_h"/>
                                          </p:val>
                                        </p:tav>
                                      </p:tavLst>
                                    </p:anim>
                                    <p:anim calcmode="lin" valueType="num">
                                      <p:cBhvr>
                                        <p:cTn id="228" dur="3000" fill="hold"/>
                                        <p:tgtEl>
                                          <p:spTgt spid="18"/>
                                        </p:tgtEl>
                                        <p:attrNameLst>
                                          <p:attrName>ppt_x</p:attrName>
                                        </p:attrNameLst>
                                      </p:cBhvr>
                                      <p:tavLst>
                                        <p:tav tm="0">
                                          <p:val>
                                            <p:fltVal val="0.5"/>
                                          </p:val>
                                        </p:tav>
                                        <p:tav tm="100000">
                                          <p:val>
                                            <p:strVal val="#ppt_x"/>
                                          </p:val>
                                        </p:tav>
                                      </p:tavLst>
                                    </p:anim>
                                    <p:anim calcmode="lin" valueType="num">
                                      <p:cBhvr>
                                        <p:cTn id="229" dur="3000" fill="hold"/>
                                        <p:tgtEl>
                                          <p:spTgt spid="18"/>
                                        </p:tgtEl>
                                        <p:attrNameLst>
                                          <p:attrName>ppt_y</p:attrName>
                                        </p:attrNameLst>
                                      </p:cBhvr>
                                      <p:tavLst>
                                        <p:tav tm="0">
                                          <p:val>
                                            <p:fltVal val="0.5"/>
                                          </p:val>
                                        </p:tav>
                                        <p:tav tm="100000">
                                          <p:val>
                                            <p:strVal val="#ppt_y"/>
                                          </p:val>
                                        </p:tav>
                                      </p:tavLst>
                                    </p:anim>
                                  </p:childTnLst>
                                </p:cTn>
                              </p:par>
                              <p:par>
                                <p:cTn id="230" presetID="23" presetClass="entr" presetSubtype="528" fill="hold" grpId="1" nodeType="withEffect">
                                  <p:stCondLst>
                                    <p:cond delay="0"/>
                                  </p:stCondLst>
                                  <p:iterate type="lt">
                                    <p:tmPct val="0"/>
                                  </p:iterate>
                                  <p:childTnLst>
                                    <p:set>
                                      <p:cBhvr>
                                        <p:cTn id="231" dur="1" fill="hold">
                                          <p:stCondLst>
                                            <p:cond delay="0"/>
                                          </p:stCondLst>
                                        </p:cTn>
                                        <p:tgtEl>
                                          <p:spTgt spid="19"/>
                                        </p:tgtEl>
                                        <p:attrNameLst>
                                          <p:attrName>style.visibility</p:attrName>
                                        </p:attrNameLst>
                                      </p:cBhvr>
                                      <p:to>
                                        <p:strVal val="visible"/>
                                      </p:to>
                                    </p:set>
                                    <p:anim calcmode="lin" valueType="num">
                                      <p:cBhvr>
                                        <p:cTn id="232" dur="3000" fill="hold"/>
                                        <p:tgtEl>
                                          <p:spTgt spid="19"/>
                                        </p:tgtEl>
                                        <p:attrNameLst>
                                          <p:attrName>ppt_w</p:attrName>
                                        </p:attrNameLst>
                                      </p:cBhvr>
                                      <p:tavLst>
                                        <p:tav tm="0">
                                          <p:val>
                                            <p:fltVal val="0"/>
                                          </p:val>
                                        </p:tav>
                                        <p:tav tm="100000">
                                          <p:val>
                                            <p:strVal val="#ppt_w"/>
                                          </p:val>
                                        </p:tav>
                                      </p:tavLst>
                                    </p:anim>
                                    <p:anim calcmode="lin" valueType="num">
                                      <p:cBhvr>
                                        <p:cTn id="233" dur="3000" fill="hold"/>
                                        <p:tgtEl>
                                          <p:spTgt spid="19"/>
                                        </p:tgtEl>
                                        <p:attrNameLst>
                                          <p:attrName>ppt_h</p:attrName>
                                        </p:attrNameLst>
                                      </p:cBhvr>
                                      <p:tavLst>
                                        <p:tav tm="0">
                                          <p:val>
                                            <p:fltVal val="0"/>
                                          </p:val>
                                        </p:tav>
                                        <p:tav tm="100000">
                                          <p:val>
                                            <p:strVal val="#ppt_h"/>
                                          </p:val>
                                        </p:tav>
                                      </p:tavLst>
                                    </p:anim>
                                    <p:anim calcmode="lin" valueType="num">
                                      <p:cBhvr>
                                        <p:cTn id="234" dur="3000" fill="hold"/>
                                        <p:tgtEl>
                                          <p:spTgt spid="19"/>
                                        </p:tgtEl>
                                        <p:attrNameLst>
                                          <p:attrName>ppt_x</p:attrName>
                                        </p:attrNameLst>
                                      </p:cBhvr>
                                      <p:tavLst>
                                        <p:tav tm="0">
                                          <p:val>
                                            <p:fltVal val="0.5"/>
                                          </p:val>
                                        </p:tav>
                                        <p:tav tm="100000">
                                          <p:val>
                                            <p:strVal val="#ppt_x"/>
                                          </p:val>
                                        </p:tav>
                                      </p:tavLst>
                                    </p:anim>
                                    <p:anim calcmode="lin" valueType="num">
                                      <p:cBhvr>
                                        <p:cTn id="235" dur="3000" fill="hold"/>
                                        <p:tgtEl>
                                          <p:spTgt spid="19"/>
                                        </p:tgtEl>
                                        <p:attrNameLst>
                                          <p:attrName>ppt_y</p:attrName>
                                        </p:attrNameLst>
                                      </p:cBhvr>
                                      <p:tavLst>
                                        <p:tav tm="0">
                                          <p:val>
                                            <p:fltVal val="0.5"/>
                                          </p:val>
                                        </p:tav>
                                        <p:tav tm="100000">
                                          <p:val>
                                            <p:strVal val="#ppt_y"/>
                                          </p:val>
                                        </p:tav>
                                      </p:tavLst>
                                    </p:anim>
                                  </p:childTnLst>
                                </p:cTn>
                              </p:par>
                              <p:par>
                                <p:cTn id="236" presetID="23" presetClass="entr" presetSubtype="528" fill="hold" grpId="1" nodeType="withEffect">
                                  <p:stCondLst>
                                    <p:cond delay="0"/>
                                  </p:stCondLst>
                                  <p:iterate type="lt">
                                    <p:tmPct val="0"/>
                                  </p:iterate>
                                  <p:childTnLst>
                                    <p:set>
                                      <p:cBhvr>
                                        <p:cTn id="237" dur="1" fill="hold">
                                          <p:stCondLst>
                                            <p:cond delay="0"/>
                                          </p:stCondLst>
                                        </p:cTn>
                                        <p:tgtEl>
                                          <p:spTgt spid="20"/>
                                        </p:tgtEl>
                                        <p:attrNameLst>
                                          <p:attrName>style.visibility</p:attrName>
                                        </p:attrNameLst>
                                      </p:cBhvr>
                                      <p:to>
                                        <p:strVal val="visible"/>
                                      </p:to>
                                    </p:set>
                                    <p:anim calcmode="lin" valueType="num">
                                      <p:cBhvr>
                                        <p:cTn id="238" dur="3000" fill="hold"/>
                                        <p:tgtEl>
                                          <p:spTgt spid="20"/>
                                        </p:tgtEl>
                                        <p:attrNameLst>
                                          <p:attrName>ppt_w</p:attrName>
                                        </p:attrNameLst>
                                      </p:cBhvr>
                                      <p:tavLst>
                                        <p:tav tm="0">
                                          <p:val>
                                            <p:fltVal val="0"/>
                                          </p:val>
                                        </p:tav>
                                        <p:tav tm="100000">
                                          <p:val>
                                            <p:strVal val="#ppt_w"/>
                                          </p:val>
                                        </p:tav>
                                      </p:tavLst>
                                    </p:anim>
                                    <p:anim calcmode="lin" valueType="num">
                                      <p:cBhvr>
                                        <p:cTn id="239" dur="3000" fill="hold"/>
                                        <p:tgtEl>
                                          <p:spTgt spid="20"/>
                                        </p:tgtEl>
                                        <p:attrNameLst>
                                          <p:attrName>ppt_h</p:attrName>
                                        </p:attrNameLst>
                                      </p:cBhvr>
                                      <p:tavLst>
                                        <p:tav tm="0">
                                          <p:val>
                                            <p:fltVal val="0"/>
                                          </p:val>
                                        </p:tav>
                                        <p:tav tm="100000">
                                          <p:val>
                                            <p:strVal val="#ppt_h"/>
                                          </p:val>
                                        </p:tav>
                                      </p:tavLst>
                                    </p:anim>
                                    <p:anim calcmode="lin" valueType="num">
                                      <p:cBhvr>
                                        <p:cTn id="240" dur="3000" fill="hold"/>
                                        <p:tgtEl>
                                          <p:spTgt spid="20"/>
                                        </p:tgtEl>
                                        <p:attrNameLst>
                                          <p:attrName>ppt_x</p:attrName>
                                        </p:attrNameLst>
                                      </p:cBhvr>
                                      <p:tavLst>
                                        <p:tav tm="0">
                                          <p:val>
                                            <p:fltVal val="0.5"/>
                                          </p:val>
                                        </p:tav>
                                        <p:tav tm="100000">
                                          <p:val>
                                            <p:strVal val="#ppt_x"/>
                                          </p:val>
                                        </p:tav>
                                      </p:tavLst>
                                    </p:anim>
                                    <p:anim calcmode="lin" valueType="num">
                                      <p:cBhvr>
                                        <p:cTn id="241" dur="3000" fill="hold"/>
                                        <p:tgtEl>
                                          <p:spTgt spid="20"/>
                                        </p:tgtEl>
                                        <p:attrNameLst>
                                          <p:attrName>ppt_y</p:attrName>
                                        </p:attrNameLst>
                                      </p:cBhvr>
                                      <p:tavLst>
                                        <p:tav tm="0">
                                          <p:val>
                                            <p:fltVal val="0.5"/>
                                          </p:val>
                                        </p:tav>
                                        <p:tav tm="100000">
                                          <p:val>
                                            <p:strVal val="#ppt_y"/>
                                          </p:val>
                                        </p:tav>
                                      </p:tavLst>
                                    </p:anim>
                                  </p:childTnLst>
                                </p:cTn>
                              </p:par>
                              <p:par>
                                <p:cTn id="242" presetID="23" presetClass="entr" presetSubtype="528" fill="hold" grpId="1" nodeType="withEffect">
                                  <p:stCondLst>
                                    <p:cond delay="0"/>
                                  </p:stCondLst>
                                  <p:iterate type="lt">
                                    <p:tmPct val="0"/>
                                  </p:iterate>
                                  <p:childTnLst>
                                    <p:set>
                                      <p:cBhvr>
                                        <p:cTn id="243" dur="1" fill="hold">
                                          <p:stCondLst>
                                            <p:cond delay="0"/>
                                          </p:stCondLst>
                                        </p:cTn>
                                        <p:tgtEl>
                                          <p:spTgt spid="21"/>
                                        </p:tgtEl>
                                        <p:attrNameLst>
                                          <p:attrName>style.visibility</p:attrName>
                                        </p:attrNameLst>
                                      </p:cBhvr>
                                      <p:to>
                                        <p:strVal val="visible"/>
                                      </p:to>
                                    </p:set>
                                    <p:anim calcmode="lin" valueType="num">
                                      <p:cBhvr>
                                        <p:cTn id="244" dur="3000" fill="hold"/>
                                        <p:tgtEl>
                                          <p:spTgt spid="21"/>
                                        </p:tgtEl>
                                        <p:attrNameLst>
                                          <p:attrName>ppt_w</p:attrName>
                                        </p:attrNameLst>
                                      </p:cBhvr>
                                      <p:tavLst>
                                        <p:tav tm="0">
                                          <p:val>
                                            <p:fltVal val="0"/>
                                          </p:val>
                                        </p:tav>
                                        <p:tav tm="100000">
                                          <p:val>
                                            <p:strVal val="#ppt_w"/>
                                          </p:val>
                                        </p:tav>
                                      </p:tavLst>
                                    </p:anim>
                                    <p:anim calcmode="lin" valueType="num">
                                      <p:cBhvr>
                                        <p:cTn id="245" dur="3000" fill="hold"/>
                                        <p:tgtEl>
                                          <p:spTgt spid="21"/>
                                        </p:tgtEl>
                                        <p:attrNameLst>
                                          <p:attrName>ppt_h</p:attrName>
                                        </p:attrNameLst>
                                      </p:cBhvr>
                                      <p:tavLst>
                                        <p:tav tm="0">
                                          <p:val>
                                            <p:fltVal val="0"/>
                                          </p:val>
                                        </p:tav>
                                        <p:tav tm="100000">
                                          <p:val>
                                            <p:strVal val="#ppt_h"/>
                                          </p:val>
                                        </p:tav>
                                      </p:tavLst>
                                    </p:anim>
                                    <p:anim calcmode="lin" valueType="num">
                                      <p:cBhvr>
                                        <p:cTn id="246" dur="3000" fill="hold"/>
                                        <p:tgtEl>
                                          <p:spTgt spid="21"/>
                                        </p:tgtEl>
                                        <p:attrNameLst>
                                          <p:attrName>ppt_x</p:attrName>
                                        </p:attrNameLst>
                                      </p:cBhvr>
                                      <p:tavLst>
                                        <p:tav tm="0">
                                          <p:val>
                                            <p:fltVal val="0.5"/>
                                          </p:val>
                                        </p:tav>
                                        <p:tav tm="100000">
                                          <p:val>
                                            <p:strVal val="#ppt_x"/>
                                          </p:val>
                                        </p:tav>
                                      </p:tavLst>
                                    </p:anim>
                                    <p:anim calcmode="lin" valueType="num">
                                      <p:cBhvr>
                                        <p:cTn id="247" dur="3000" fill="hold"/>
                                        <p:tgtEl>
                                          <p:spTgt spid="21"/>
                                        </p:tgtEl>
                                        <p:attrNameLst>
                                          <p:attrName>ppt_y</p:attrName>
                                        </p:attrNameLst>
                                      </p:cBhvr>
                                      <p:tavLst>
                                        <p:tav tm="0">
                                          <p:val>
                                            <p:fltVal val="0.5"/>
                                          </p:val>
                                        </p:tav>
                                        <p:tav tm="100000">
                                          <p:val>
                                            <p:strVal val="#ppt_y"/>
                                          </p:val>
                                        </p:tav>
                                      </p:tavLst>
                                    </p:anim>
                                  </p:childTnLst>
                                </p:cTn>
                              </p:par>
                              <p:par>
                                <p:cTn id="248" presetID="23" presetClass="entr" presetSubtype="528" fill="hold" grpId="1" nodeType="withEffect">
                                  <p:stCondLst>
                                    <p:cond delay="0"/>
                                  </p:stCondLst>
                                  <p:iterate type="lt">
                                    <p:tmPct val="0"/>
                                  </p:iterate>
                                  <p:childTnLst>
                                    <p:set>
                                      <p:cBhvr>
                                        <p:cTn id="249" dur="1" fill="hold">
                                          <p:stCondLst>
                                            <p:cond delay="0"/>
                                          </p:stCondLst>
                                        </p:cTn>
                                        <p:tgtEl>
                                          <p:spTgt spid="22"/>
                                        </p:tgtEl>
                                        <p:attrNameLst>
                                          <p:attrName>style.visibility</p:attrName>
                                        </p:attrNameLst>
                                      </p:cBhvr>
                                      <p:to>
                                        <p:strVal val="visible"/>
                                      </p:to>
                                    </p:set>
                                    <p:anim calcmode="lin" valueType="num">
                                      <p:cBhvr>
                                        <p:cTn id="250" dur="3000" fill="hold"/>
                                        <p:tgtEl>
                                          <p:spTgt spid="22"/>
                                        </p:tgtEl>
                                        <p:attrNameLst>
                                          <p:attrName>ppt_w</p:attrName>
                                        </p:attrNameLst>
                                      </p:cBhvr>
                                      <p:tavLst>
                                        <p:tav tm="0">
                                          <p:val>
                                            <p:fltVal val="0"/>
                                          </p:val>
                                        </p:tav>
                                        <p:tav tm="100000">
                                          <p:val>
                                            <p:strVal val="#ppt_w"/>
                                          </p:val>
                                        </p:tav>
                                      </p:tavLst>
                                    </p:anim>
                                    <p:anim calcmode="lin" valueType="num">
                                      <p:cBhvr>
                                        <p:cTn id="251" dur="3000" fill="hold"/>
                                        <p:tgtEl>
                                          <p:spTgt spid="22"/>
                                        </p:tgtEl>
                                        <p:attrNameLst>
                                          <p:attrName>ppt_h</p:attrName>
                                        </p:attrNameLst>
                                      </p:cBhvr>
                                      <p:tavLst>
                                        <p:tav tm="0">
                                          <p:val>
                                            <p:fltVal val="0"/>
                                          </p:val>
                                        </p:tav>
                                        <p:tav tm="100000">
                                          <p:val>
                                            <p:strVal val="#ppt_h"/>
                                          </p:val>
                                        </p:tav>
                                      </p:tavLst>
                                    </p:anim>
                                    <p:anim calcmode="lin" valueType="num">
                                      <p:cBhvr>
                                        <p:cTn id="252" dur="3000" fill="hold"/>
                                        <p:tgtEl>
                                          <p:spTgt spid="22"/>
                                        </p:tgtEl>
                                        <p:attrNameLst>
                                          <p:attrName>ppt_x</p:attrName>
                                        </p:attrNameLst>
                                      </p:cBhvr>
                                      <p:tavLst>
                                        <p:tav tm="0">
                                          <p:val>
                                            <p:fltVal val="0.5"/>
                                          </p:val>
                                        </p:tav>
                                        <p:tav tm="100000">
                                          <p:val>
                                            <p:strVal val="#ppt_x"/>
                                          </p:val>
                                        </p:tav>
                                      </p:tavLst>
                                    </p:anim>
                                    <p:anim calcmode="lin" valueType="num">
                                      <p:cBhvr>
                                        <p:cTn id="253" dur="3000" fill="hold"/>
                                        <p:tgtEl>
                                          <p:spTgt spid="22"/>
                                        </p:tgtEl>
                                        <p:attrNameLst>
                                          <p:attrName>ppt_y</p:attrName>
                                        </p:attrNameLst>
                                      </p:cBhvr>
                                      <p:tavLst>
                                        <p:tav tm="0">
                                          <p:val>
                                            <p:fltVal val="0.5"/>
                                          </p:val>
                                        </p:tav>
                                        <p:tav tm="100000">
                                          <p:val>
                                            <p:strVal val="#ppt_y"/>
                                          </p:val>
                                        </p:tav>
                                      </p:tavLst>
                                    </p:anim>
                                  </p:childTnLst>
                                </p:cTn>
                              </p:par>
                              <p:par>
                                <p:cTn id="254" presetID="23" presetClass="entr" presetSubtype="528" fill="hold" grpId="1" nodeType="withEffect">
                                  <p:stCondLst>
                                    <p:cond delay="0"/>
                                  </p:stCondLst>
                                  <p:iterate type="lt">
                                    <p:tmPct val="0"/>
                                  </p:iterate>
                                  <p:childTnLst>
                                    <p:set>
                                      <p:cBhvr>
                                        <p:cTn id="255" dur="1" fill="hold">
                                          <p:stCondLst>
                                            <p:cond delay="0"/>
                                          </p:stCondLst>
                                        </p:cTn>
                                        <p:tgtEl>
                                          <p:spTgt spid="23"/>
                                        </p:tgtEl>
                                        <p:attrNameLst>
                                          <p:attrName>style.visibility</p:attrName>
                                        </p:attrNameLst>
                                      </p:cBhvr>
                                      <p:to>
                                        <p:strVal val="visible"/>
                                      </p:to>
                                    </p:set>
                                    <p:anim calcmode="lin" valueType="num">
                                      <p:cBhvr>
                                        <p:cTn id="256" dur="3000" fill="hold"/>
                                        <p:tgtEl>
                                          <p:spTgt spid="23"/>
                                        </p:tgtEl>
                                        <p:attrNameLst>
                                          <p:attrName>ppt_w</p:attrName>
                                        </p:attrNameLst>
                                      </p:cBhvr>
                                      <p:tavLst>
                                        <p:tav tm="0">
                                          <p:val>
                                            <p:fltVal val="0"/>
                                          </p:val>
                                        </p:tav>
                                        <p:tav tm="100000">
                                          <p:val>
                                            <p:strVal val="#ppt_w"/>
                                          </p:val>
                                        </p:tav>
                                      </p:tavLst>
                                    </p:anim>
                                    <p:anim calcmode="lin" valueType="num">
                                      <p:cBhvr>
                                        <p:cTn id="257" dur="3000" fill="hold"/>
                                        <p:tgtEl>
                                          <p:spTgt spid="23"/>
                                        </p:tgtEl>
                                        <p:attrNameLst>
                                          <p:attrName>ppt_h</p:attrName>
                                        </p:attrNameLst>
                                      </p:cBhvr>
                                      <p:tavLst>
                                        <p:tav tm="0">
                                          <p:val>
                                            <p:fltVal val="0"/>
                                          </p:val>
                                        </p:tav>
                                        <p:tav tm="100000">
                                          <p:val>
                                            <p:strVal val="#ppt_h"/>
                                          </p:val>
                                        </p:tav>
                                      </p:tavLst>
                                    </p:anim>
                                    <p:anim calcmode="lin" valueType="num">
                                      <p:cBhvr>
                                        <p:cTn id="258" dur="3000" fill="hold"/>
                                        <p:tgtEl>
                                          <p:spTgt spid="23"/>
                                        </p:tgtEl>
                                        <p:attrNameLst>
                                          <p:attrName>ppt_x</p:attrName>
                                        </p:attrNameLst>
                                      </p:cBhvr>
                                      <p:tavLst>
                                        <p:tav tm="0">
                                          <p:val>
                                            <p:fltVal val="0.5"/>
                                          </p:val>
                                        </p:tav>
                                        <p:tav tm="100000">
                                          <p:val>
                                            <p:strVal val="#ppt_x"/>
                                          </p:val>
                                        </p:tav>
                                      </p:tavLst>
                                    </p:anim>
                                    <p:anim calcmode="lin" valueType="num">
                                      <p:cBhvr>
                                        <p:cTn id="259" dur="3000" fill="hold"/>
                                        <p:tgtEl>
                                          <p:spTgt spid="23"/>
                                        </p:tgtEl>
                                        <p:attrNameLst>
                                          <p:attrName>ppt_y</p:attrName>
                                        </p:attrNameLst>
                                      </p:cBhvr>
                                      <p:tavLst>
                                        <p:tav tm="0">
                                          <p:val>
                                            <p:fltVal val="0.5"/>
                                          </p:val>
                                        </p:tav>
                                        <p:tav tm="100000">
                                          <p:val>
                                            <p:strVal val="#ppt_y"/>
                                          </p:val>
                                        </p:tav>
                                      </p:tavLst>
                                    </p:anim>
                                  </p:childTnLst>
                                </p:cTn>
                              </p:par>
                              <p:par>
                                <p:cTn id="260" presetID="23" presetClass="entr" presetSubtype="528" fill="hold" grpId="1" nodeType="withEffect">
                                  <p:stCondLst>
                                    <p:cond delay="0"/>
                                  </p:stCondLst>
                                  <p:iterate type="lt">
                                    <p:tmPct val="0"/>
                                  </p:iterate>
                                  <p:childTnLst>
                                    <p:set>
                                      <p:cBhvr>
                                        <p:cTn id="261" dur="1" fill="hold">
                                          <p:stCondLst>
                                            <p:cond delay="0"/>
                                          </p:stCondLst>
                                        </p:cTn>
                                        <p:tgtEl>
                                          <p:spTgt spid="24"/>
                                        </p:tgtEl>
                                        <p:attrNameLst>
                                          <p:attrName>style.visibility</p:attrName>
                                        </p:attrNameLst>
                                      </p:cBhvr>
                                      <p:to>
                                        <p:strVal val="visible"/>
                                      </p:to>
                                    </p:set>
                                    <p:anim calcmode="lin" valueType="num">
                                      <p:cBhvr>
                                        <p:cTn id="262" dur="3000" fill="hold"/>
                                        <p:tgtEl>
                                          <p:spTgt spid="24"/>
                                        </p:tgtEl>
                                        <p:attrNameLst>
                                          <p:attrName>ppt_w</p:attrName>
                                        </p:attrNameLst>
                                      </p:cBhvr>
                                      <p:tavLst>
                                        <p:tav tm="0">
                                          <p:val>
                                            <p:fltVal val="0"/>
                                          </p:val>
                                        </p:tav>
                                        <p:tav tm="100000">
                                          <p:val>
                                            <p:strVal val="#ppt_w"/>
                                          </p:val>
                                        </p:tav>
                                      </p:tavLst>
                                    </p:anim>
                                    <p:anim calcmode="lin" valueType="num">
                                      <p:cBhvr>
                                        <p:cTn id="263" dur="3000" fill="hold"/>
                                        <p:tgtEl>
                                          <p:spTgt spid="24"/>
                                        </p:tgtEl>
                                        <p:attrNameLst>
                                          <p:attrName>ppt_h</p:attrName>
                                        </p:attrNameLst>
                                      </p:cBhvr>
                                      <p:tavLst>
                                        <p:tav tm="0">
                                          <p:val>
                                            <p:fltVal val="0"/>
                                          </p:val>
                                        </p:tav>
                                        <p:tav tm="100000">
                                          <p:val>
                                            <p:strVal val="#ppt_h"/>
                                          </p:val>
                                        </p:tav>
                                      </p:tavLst>
                                    </p:anim>
                                    <p:anim calcmode="lin" valueType="num">
                                      <p:cBhvr>
                                        <p:cTn id="264" dur="3000" fill="hold"/>
                                        <p:tgtEl>
                                          <p:spTgt spid="24"/>
                                        </p:tgtEl>
                                        <p:attrNameLst>
                                          <p:attrName>ppt_x</p:attrName>
                                        </p:attrNameLst>
                                      </p:cBhvr>
                                      <p:tavLst>
                                        <p:tav tm="0">
                                          <p:val>
                                            <p:fltVal val="0.5"/>
                                          </p:val>
                                        </p:tav>
                                        <p:tav tm="100000">
                                          <p:val>
                                            <p:strVal val="#ppt_x"/>
                                          </p:val>
                                        </p:tav>
                                      </p:tavLst>
                                    </p:anim>
                                    <p:anim calcmode="lin" valueType="num">
                                      <p:cBhvr>
                                        <p:cTn id="265" dur="3000" fill="hold"/>
                                        <p:tgtEl>
                                          <p:spTgt spid="24"/>
                                        </p:tgtEl>
                                        <p:attrNameLst>
                                          <p:attrName>ppt_y</p:attrName>
                                        </p:attrNameLst>
                                      </p:cBhvr>
                                      <p:tavLst>
                                        <p:tav tm="0">
                                          <p:val>
                                            <p:fltVal val="0.5"/>
                                          </p:val>
                                        </p:tav>
                                        <p:tav tm="100000">
                                          <p:val>
                                            <p:strVal val="#ppt_y"/>
                                          </p:val>
                                        </p:tav>
                                      </p:tavLst>
                                    </p:anim>
                                  </p:childTnLst>
                                </p:cTn>
                              </p:par>
                              <p:par>
                                <p:cTn id="266" presetID="23" presetClass="entr" presetSubtype="528" fill="hold" grpId="1" nodeType="withEffect">
                                  <p:stCondLst>
                                    <p:cond delay="0"/>
                                  </p:stCondLst>
                                  <p:iterate type="lt">
                                    <p:tmPct val="0"/>
                                  </p:iterate>
                                  <p:childTnLst>
                                    <p:set>
                                      <p:cBhvr>
                                        <p:cTn id="267" dur="1" fill="hold">
                                          <p:stCondLst>
                                            <p:cond delay="0"/>
                                          </p:stCondLst>
                                        </p:cTn>
                                        <p:tgtEl>
                                          <p:spTgt spid="25"/>
                                        </p:tgtEl>
                                        <p:attrNameLst>
                                          <p:attrName>style.visibility</p:attrName>
                                        </p:attrNameLst>
                                      </p:cBhvr>
                                      <p:to>
                                        <p:strVal val="visible"/>
                                      </p:to>
                                    </p:set>
                                    <p:anim calcmode="lin" valueType="num">
                                      <p:cBhvr>
                                        <p:cTn id="268" dur="3000" fill="hold"/>
                                        <p:tgtEl>
                                          <p:spTgt spid="25"/>
                                        </p:tgtEl>
                                        <p:attrNameLst>
                                          <p:attrName>ppt_w</p:attrName>
                                        </p:attrNameLst>
                                      </p:cBhvr>
                                      <p:tavLst>
                                        <p:tav tm="0">
                                          <p:val>
                                            <p:fltVal val="0"/>
                                          </p:val>
                                        </p:tav>
                                        <p:tav tm="100000">
                                          <p:val>
                                            <p:strVal val="#ppt_w"/>
                                          </p:val>
                                        </p:tav>
                                      </p:tavLst>
                                    </p:anim>
                                    <p:anim calcmode="lin" valueType="num">
                                      <p:cBhvr>
                                        <p:cTn id="269" dur="3000" fill="hold"/>
                                        <p:tgtEl>
                                          <p:spTgt spid="25"/>
                                        </p:tgtEl>
                                        <p:attrNameLst>
                                          <p:attrName>ppt_h</p:attrName>
                                        </p:attrNameLst>
                                      </p:cBhvr>
                                      <p:tavLst>
                                        <p:tav tm="0">
                                          <p:val>
                                            <p:fltVal val="0"/>
                                          </p:val>
                                        </p:tav>
                                        <p:tav tm="100000">
                                          <p:val>
                                            <p:strVal val="#ppt_h"/>
                                          </p:val>
                                        </p:tav>
                                      </p:tavLst>
                                    </p:anim>
                                    <p:anim calcmode="lin" valueType="num">
                                      <p:cBhvr>
                                        <p:cTn id="270" dur="3000" fill="hold"/>
                                        <p:tgtEl>
                                          <p:spTgt spid="25"/>
                                        </p:tgtEl>
                                        <p:attrNameLst>
                                          <p:attrName>ppt_x</p:attrName>
                                        </p:attrNameLst>
                                      </p:cBhvr>
                                      <p:tavLst>
                                        <p:tav tm="0">
                                          <p:val>
                                            <p:fltVal val="0.5"/>
                                          </p:val>
                                        </p:tav>
                                        <p:tav tm="100000">
                                          <p:val>
                                            <p:strVal val="#ppt_x"/>
                                          </p:val>
                                        </p:tav>
                                      </p:tavLst>
                                    </p:anim>
                                    <p:anim calcmode="lin" valueType="num">
                                      <p:cBhvr>
                                        <p:cTn id="271" dur="3000" fill="hold"/>
                                        <p:tgtEl>
                                          <p:spTgt spid="25"/>
                                        </p:tgtEl>
                                        <p:attrNameLst>
                                          <p:attrName>ppt_y</p:attrName>
                                        </p:attrNameLst>
                                      </p:cBhvr>
                                      <p:tavLst>
                                        <p:tav tm="0">
                                          <p:val>
                                            <p:fltVal val="0.5"/>
                                          </p:val>
                                        </p:tav>
                                        <p:tav tm="100000">
                                          <p:val>
                                            <p:strVal val="#ppt_y"/>
                                          </p:val>
                                        </p:tav>
                                      </p:tavLst>
                                    </p:anim>
                                  </p:childTnLst>
                                </p:cTn>
                              </p:par>
                              <p:par>
                                <p:cTn id="272" presetID="23" presetClass="entr" presetSubtype="528" fill="hold" grpId="1" nodeType="withEffect">
                                  <p:stCondLst>
                                    <p:cond delay="0"/>
                                  </p:stCondLst>
                                  <p:iterate type="lt">
                                    <p:tmPct val="0"/>
                                  </p:iterate>
                                  <p:childTnLst>
                                    <p:set>
                                      <p:cBhvr>
                                        <p:cTn id="273" dur="1" fill="hold">
                                          <p:stCondLst>
                                            <p:cond delay="0"/>
                                          </p:stCondLst>
                                        </p:cTn>
                                        <p:tgtEl>
                                          <p:spTgt spid="26"/>
                                        </p:tgtEl>
                                        <p:attrNameLst>
                                          <p:attrName>style.visibility</p:attrName>
                                        </p:attrNameLst>
                                      </p:cBhvr>
                                      <p:to>
                                        <p:strVal val="visible"/>
                                      </p:to>
                                    </p:set>
                                    <p:anim calcmode="lin" valueType="num">
                                      <p:cBhvr>
                                        <p:cTn id="274" dur="3000" fill="hold"/>
                                        <p:tgtEl>
                                          <p:spTgt spid="26"/>
                                        </p:tgtEl>
                                        <p:attrNameLst>
                                          <p:attrName>ppt_w</p:attrName>
                                        </p:attrNameLst>
                                      </p:cBhvr>
                                      <p:tavLst>
                                        <p:tav tm="0">
                                          <p:val>
                                            <p:fltVal val="0"/>
                                          </p:val>
                                        </p:tav>
                                        <p:tav tm="100000">
                                          <p:val>
                                            <p:strVal val="#ppt_w"/>
                                          </p:val>
                                        </p:tav>
                                      </p:tavLst>
                                    </p:anim>
                                    <p:anim calcmode="lin" valueType="num">
                                      <p:cBhvr>
                                        <p:cTn id="275" dur="3000" fill="hold"/>
                                        <p:tgtEl>
                                          <p:spTgt spid="26"/>
                                        </p:tgtEl>
                                        <p:attrNameLst>
                                          <p:attrName>ppt_h</p:attrName>
                                        </p:attrNameLst>
                                      </p:cBhvr>
                                      <p:tavLst>
                                        <p:tav tm="0">
                                          <p:val>
                                            <p:fltVal val="0"/>
                                          </p:val>
                                        </p:tav>
                                        <p:tav tm="100000">
                                          <p:val>
                                            <p:strVal val="#ppt_h"/>
                                          </p:val>
                                        </p:tav>
                                      </p:tavLst>
                                    </p:anim>
                                    <p:anim calcmode="lin" valueType="num">
                                      <p:cBhvr>
                                        <p:cTn id="276" dur="3000" fill="hold"/>
                                        <p:tgtEl>
                                          <p:spTgt spid="26"/>
                                        </p:tgtEl>
                                        <p:attrNameLst>
                                          <p:attrName>ppt_x</p:attrName>
                                        </p:attrNameLst>
                                      </p:cBhvr>
                                      <p:tavLst>
                                        <p:tav tm="0">
                                          <p:val>
                                            <p:fltVal val="0.5"/>
                                          </p:val>
                                        </p:tav>
                                        <p:tav tm="100000">
                                          <p:val>
                                            <p:strVal val="#ppt_x"/>
                                          </p:val>
                                        </p:tav>
                                      </p:tavLst>
                                    </p:anim>
                                    <p:anim calcmode="lin" valueType="num">
                                      <p:cBhvr>
                                        <p:cTn id="277" dur="3000" fill="hold"/>
                                        <p:tgtEl>
                                          <p:spTgt spid="26"/>
                                        </p:tgtEl>
                                        <p:attrNameLst>
                                          <p:attrName>ppt_y</p:attrName>
                                        </p:attrNameLst>
                                      </p:cBhvr>
                                      <p:tavLst>
                                        <p:tav tm="0">
                                          <p:val>
                                            <p:fltVal val="0.5"/>
                                          </p:val>
                                        </p:tav>
                                        <p:tav tm="100000">
                                          <p:val>
                                            <p:strVal val="#ppt_y"/>
                                          </p:val>
                                        </p:tav>
                                      </p:tavLst>
                                    </p:anim>
                                  </p:childTnLst>
                                </p:cTn>
                              </p:par>
                              <p:par>
                                <p:cTn id="278" presetID="23" presetClass="entr" presetSubtype="528" fill="hold" grpId="0" nodeType="withEffect">
                                  <p:stCondLst>
                                    <p:cond delay="0"/>
                                  </p:stCondLst>
                                  <p:childTnLst>
                                    <p:set>
                                      <p:cBhvr>
                                        <p:cTn id="279" dur="1" fill="hold">
                                          <p:stCondLst>
                                            <p:cond delay="0"/>
                                          </p:stCondLst>
                                        </p:cTn>
                                        <p:tgtEl>
                                          <p:spTgt spid="28"/>
                                        </p:tgtEl>
                                        <p:attrNameLst>
                                          <p:attrName>style.visibility</p:attrName>
                                        </p:attrNameLst>
                                      </p:cBhvr>
                                      <p:to>
                                        <p:strVal val="visible"/>
                                      </p:to>
                                    </p:set>
                                    <p:anim calcmode="lin" valueType="num">
                                      <p:cBhvr>
                                        <p:cTn id="280" dur="3000" fill="hold"/>
                                        <p:tgtEl>
                                          <p:spTgt spid="28"/>
                                        </p:tgtEl>
                                        <p:attrNameLst>
                                          <p:attrName>ppt_w</p:attrName>
                                        </p:attrNameLst>
                                      </p:cBhvr>
                                      <p:tavLst>
                                        <p:tav tm="0">
                                          <p:val>
                                            <p:fltVal val="0"/>
                                          </p:val>
                                        </p:tav>
                                        <p:tav tm="100000">
                                          <p:val>
                                            <p:strVal val="#ppt_w"/>
                                          </p:val>
                                        </p:tav>
                                      </p:tavLst>
                                    </p:anim>
                                    <p:anim calcmode="lin" valueType="num">
                                      <p:cBhvr>
                                        <p:cTn id="281" dur="3000" fill="hold"/>
                                        <p:tgtEl>
                                          <p:spTgt spid="28"/>
                                        </p:tgtEl>
                                        <p:attrNameLst>
                                          <p:attrName>ppt_h</p:attrName>
                                        </p:attrNameLst>
                                      </p:cBhvr>
                                      <p:tavLst>
                                        <p:tav tm="0">
                                          <p:val>
                                            <p:fltVal val="0"/>
                                          </p:val>
                                        </p:tav>
                                        <p:tav tm="100000">
                                          <p:val>
                                            <p:strVal val="#ppt_h"/>
                                          </p:val>
                                        </p:tav>
                                      </p:tavLst>
                                    </p:anim>
                                    <p:anim calcmode="lin" valueType="num">
                                      <p:cBhvr>
                                        <p:cTn id="282" dur="3000" fill="hold"/>
                                        <p:tgtEl>
                                          <p:spTgt spid="28"/>
                                        </p:tgtEl>
                                        <p:attrNameLst>
                                          <p:attrName>ppt_x</p:attrName>
                                        </p:attrNameLst>
                                      </p:cBhvr>
                                      <p:tavLst>
                                        <p:tav tm="0">
                                          <p:val>
                                            <p:fltVal val="0.5"/>
                                          </p:val>
                                        </p:tav>
                                        <p:tav tm="100000">
                                          <p:val>
                                            <p:strVal val="#ppt_x"/>
                                          </p:val>
                                        </p:tav>
                                      </p:tavLst>
                                    </p:anim>
                                    <p:anim calcmode="lin" valueType="num">
                                      <p:cBhvr>
                                        <p:cTn id="283" dur="3000" fill="hold"/>
                                        <p:tgtEl>
                                          <p:spTgt spid="28"/>
                                        </p:tgtEl>
                                        <p:attrNameLst>
                                          <p:attrName>ppt_y</p:attrName>
                                        </p:attrNameLst>
                                      </p:cBhvr>
                                      <p:tavLst>
                                        <p:tav tm="0">
                                          <p:val>
                                            <p:fltVal val="0.5"/>
                                          </p:val>
                                        </p:tav>
                                        <p:tav tm="100000">
                                          <p:val>
                                            <p:strVal val="#ppt_y"/>
                                          </p:val>
                                        </p:tav>
                                      </p:tavLst>
                                    </p:anim>
                                  </p:childTnLst>
                                </p:cTn>
                              </p:par>
                              <p:par>
                                <p:cTn id="284" presetID="21" presetClass="entr" presetSubtype="8" fill="hold" grpId="1" nodeType="withEffect">
                                  <p:stCondLst>
                                    <p:cond delay="0"/>
                                  </p:stCondLst>
                                  <p:childTnLst>
                                    <p:set>
                                      <p:cBhvr>
                                        <p:cTn id="285" dur="1" fill="hold">
                                          <p:stCondLst>
                                            <p:cond delay="0"/>
                                          </p:stCondLst>
                                        </p:cTn>
                                        <p:tgtEl>
                                          <p:spTgt spid="28"/>
                                        </p:tgtEl>
                                        <p:attrNameLst>
                                          <p:attrName>style.visibility</p:attrName>
                                        </p:attrNameLst>
                                      </p:cBhvr>
                                      <p:to>
                                        <p:strVal val="visible"/>
                                      </p:to>
                                    </p:set>
                                    <p:animEffect transition="in" filter="wheel(8)">
                                      <p:cBhvr>
                                        <p:cTn id="286" dur="2000"/>
                                        <p:tgtEl>
                                          <p:spTgt spid="28"/>
                                        </p:tgtEl>
                                      </p:cBhvr>
                                    </p:animEffect>
                                  </p:childTnLst>
                                </p:cTn>
                              </p:par>
                              <p:par>
                                <p:cTn id="287" presetID="23" presetClass="entr" presetSubtype="528" fill="hold" grpId="1" nodeType="withEffect">
                                  <p:stCondLst>
                                    <p:cond delay="0"/>
                                  </p:stCondLst>
                                  <p:iterate type="lt">
                                    <p:tmPct val="0"/>
                                  </p:iterate>
                                  <p:childTnLst>
                                    <p:set>
                                      <p:cBhvr>
                                        <p:cTn id="288" dur="1" fill="hold">
                                          <p:stCondLst>
                                            <p:cond delay="0"/>
                                          </p:stCondLst>
                                        </p:cTn>
                                        <p:tgtEl>
                                          <p:spTgt spid="27"/>
                                        </p:tgtEl>
                                        <p:attrNameLst>
                                          <p:attrName>style.visibility</p:attrName>
                                        </p:attrNameLst>
                                      </p:cBhvr>
                                      <p:to>
                                        <p:strVal val="visible"/>
                                      </p:to>
                                    </p:set>
                                    <p:anim calcmode="lin" valueType="num">
                                      <p:cBhvr>
                                        <p:cTn id="289" dur="3000" fill="hold"/>
                                        <p:tgtEl>
                                          <p:spTgt spid="27"/>
                                        </p:tgtEl>
                                        <p:attrNameLst>
                                          <p:attrName>ppt_w</p:attrName>
                                        </p:attrNameLst>
                                      </p:cBhvr>
                                      <p:tavLst>
                                        <p:tav tm="0">
                                          <p:val>
                                            <p:fltVal val="0"/>
                                          </p:val>
                                        </p:tav>
                                        <p:tav tm="100000">
                                          <p:val>
                                            <p:strVal val="#ppt_w"/>
                                          </p:val>
                                        </p:tav>
                                      </p:tavLst>
                                    </p:anim>
                                    <p:anim calcmode="lin" valueType="num">
                                      <p:cBhvr>
                                        <p:cTn id="290" dur="3000" fill="hold"/>
                                        <p:tgtEl>
                                          <p:spTgt spid="27"/>
                                        </p:tgtEl>
                                        <p:attrNameLst>
                                          <p:attrName>ppt_h</p:attrName>
                                        </p:attrNameLst>
                                      </p:cBhvr>
                                      <p:tavLst>
                                        <p:tav tm="0">
                                          <p:val>
                                            <p:fltVal val="0"/>
                                          </p:val>
                                        </p:tav>
                                        <p:tav tm="100000">
                                          <p:val>
                                            <p:strVal val="#ppt_h"/>
                                          </p:val>
                                        </p:tav>
                                      </p:tavLst>
                                    </p:anim>
                                    <p:anim calcmode="lin" valueType="num">
                                      <p:cBhvr>
                                        <p:cTn id="291" dur="3000" fill="hold"/>
                                        <p:tgtEl>
                                          <p:spTgt spid="27"/>
                                        </p:tgtEl>
                                        <p:attrNameLst>
                                          <p:attrName>ppt_x</p:attrName>
                                        </p:attrNameLst>
                                      </p:cBhvr>
                                      <p:tavLst>
                                        <p:tav tm="0">
                                          <p:val>
                                            <p:fltVal val="0.5"/>
                                          </p:val>
                                        </p:tav>
                                        <p:tav tm="100000">
                                          <p:val>
                                            <p:strVal val="#ppt_x"/>
                                          </p:val>
                                        </p:tav>
                                      </p:tavLst>
                                    </p:anim>
                                    <p:anim calcmode="lin" valueType="num">
                                      <p:cBhvr>
                                        <p:cTn id="292" dur="3000" fill="hold"/>
                                        <p:tgtEl>
                                          <p:spTgt spid="27"/>
                                        </p:tgtEl>
                                        <p:attrNameLst>
                                          <p:attrName>ppt_y</p:attrName>
                                        </p:attrNameLst>
                                      </p:cBhvr>
                                      <p:tavLst>
                                        <p:tav tm="0">
                                          <p:val>
                                            <p:fltVal val="0.5"/>
                                          </p:val>
                                        </p:tav>
                                        <p:tav tm="100000">
                                          <p:val>
                                            <p:strVal val="#ppt_y"/>
                                          </p:val>
                                        </p:tav>
                                      </p:tavLst>
                                    </p:anim>
                                  </p:childTnLst>
                                </p:cTn>
                              </p:par>
                              <p:par>
                                <p:cTn id="293" presetID="8" presetClass="emph" presetSubtype="0" fill="hold" grpId="2" nodeType="withEffect">
                                  <p:stCondLst>
                                    <p:cond delay="0"/>
                                  </p:stCondLst>
                                  <p:iterate type="lt">
                                    <p:tmPct val="0"/>
                                  </p:iterate>
                                  <p:childTnLst>
                                    <p:animRot by="21600000">
                                      <p:cBhvr>
                                        <p:cTn id="294" dur="3000" fill="hold"/>
                                        <p:tgtEl>
                                          <p:spTgt spid="5"/>
                                        </p:tgtEl>
                                        <p:attrNameLst>
                                          <p:attrName>r</p:attrName>
                                        </p:attrNameLst>
                                      </p:cBhvr>
                                    </p:animRot>
                                  </p:childTnLst>
                                </p:cTn>
                              </p:par>
                              <p:par>
                                <p:cTn id="295" presetID="8" presetClass="emph" presetSubtype="0" fill="hold" grpId="2" nodeType="withEffect">
                                  <p:stCondLst>
                                    <p:cond delay="0"/>
                                  </p:stCondLst>
                                  <p:iterate type="lt">
                                    <p:tmPct val="0"/>
                                  </p:iterate>
                                  <p:childTnLst>
                                    <p:animRot by="21600000">
                                      <p:cBhvr>
                                        <p:cTn id="296" dur="3000" fill="hold"/>
                                        <p:tgtEl>
                                          <p:spTgt spid="6"/>
                                        </p:tgtEl>
                                        <p:attrNameLst>
                                          <p:attrName>r</p:attrName>
                                        </p:attrNameLst>
                                      </p:cBhvr>
                                    </p:animRot>
                                  </p:childTnLst>
                                </p:cTn>
                              </p:par>
                              <p:par>
                                <p:cTn id="297" presetID="8" presetClass="emph" presetSubtype="0" fill="hold" grpId="2" nodeType="withEffect">
                                  <p:stCondLst>
                                    <p:cond delay="0"/>
                                  </p:stCondLst>
                                  <p:iterate type="lt">
                                    <p:tmPct val="0"/>
                                  </p:iterate>
                                  <p:childTnLst>
                                    <p:animRot by="21600000">
                                      <p:cBhvr>
                                        <p:cTn id="298" dur="3000" fill="hold"/>
                                        <p:tgtEl>
                                          <p:spTgt spid="7"/>
                                        </p:tgtEl>
                                        <p:attrNameLst>
                                          <p:attrName>r</p:attrName>
                                        </p:attrNameLst>
                                      </p:cBhvr>
                                    </p:animRot>
                                  </p:childTnLst>
                                </p:cTn>
                              </p:par>
                              <p:par>
                                <p:cTn id="299" presetID="8" presetClass="emph" presetSubtype="0" fill="hold" grpId="2" nodeType="withEffect">
                                  <p:stCondLst>
                                    <p:cond delay="0"/>
                                  </p:stCondLst>
                                  <p:iterate type="lt">
                                    <p:tmPct val="0"/>
                                  </p:iterate>
                                  <p:childTnLst>
                                    <p:animRot by="21600000">
                                      <p:cBhvr>
                                        <p:cTn id="300" dur="3000" fill="hold"/>
                                        <p:tgtEl>
                                          <p:spTgt spid="8"/>
                                        </p:tgtEl>
                                        <p:attrNameLst>
                                          <p:attrName>r</p:attrName>
                                        </p:attrNameLst>
                                      </p:cBhvr>
                                    </p:animRot>
                                  </p:childTnLst>
                                </p:cTn>
                              </p:par>
                              <p:par>
                                <p:cTn id="301" presetID="8" presetClass="emph" presetSubtype="0" fill="hold" grpId="2" nodeType="withEffect">
                                  <p:stCondLst>
                                    <p:cond delay="0"/>
                                  </p:stCondLst>
                                  <p:iterate type="lt">
                                    <p:tmPct val="0"/>
                                  </p:iterate>
                                  <p:childTnLst>
                                    <p:animRot by="21600000">
                                      <p:cBhvr>
                                        <p:cTn id="302" dur="3000" fill="hold"/>
                                        <p:tgtEl>
                                          <p:spTgt spid="9"/>
                                        </p:tgtEl>
                                        <p:attrNameLst>
                                          <p:attrName>r</p:attrName>
                                        </p:attrNameLst>
                                      </p:cBhvr>
                                    </p:animRot>
                                  </p:childTnLst>
                                </p:cTn>
                              </p:par>
                              <p:par>
                                <p:cTn id="303" presetID="8" presetClass="emph" presetSubtype="0" fill="hold" grpId="2" nodeType="withEffect">
                                  <p:stCondLst>
                                    <p:cond delay="0"/>
                                  </p:stCondLst>
                                  <p:iterate type="lt">
                                    <p:tmPct val="0"/>
                                  </p:iterate>
                                  <p:childTnLst>
                                    <p:animRot by="21600000">
                                      <p:cBhvr>
                                        <p:cTn id="304" dur="3000" fill="hold"/>
                                        <p:tgtEl>
                                          <p:spTgt spid="10"/>
                                        </p:tgtEl>
                                        <p:attrNameLst>
                                          <p:attrName>r</p:attrName>
                                        </p:attrNameLst>
                                      </p:cBhvr>
                                    </p:animRot>
                                  </p:childTnLst>
                                </p:cTn>
                              </p:par>
                              <p:par>
                                <p:cTn id="305" presetID="8" presetClass="emph" presetSubtype="0" fill="hold" grpId="2" nodeType="withEffect">
                                  <p:stCondLst>
                                    <p:cond delay="0"/>
                                  </p:stCondLst>
                                  <p:iterate type="lt">
                                    <p:tmPct val="0"/>
                                  </p:iterate>
                                  <p:childTnLst>
                                    <p:animRot by="21600000">
                                      <p:cBhvr>
                                        <p:cTn id="306" dur="3000" fill="hold"/>
                                        <p:tgtEl>
                                          <p:spTgt spid="11"/>
                                        </p:tgtEl>
                                        <p:attrNameLst>
                                          <p:attrName>r</p:attrName>
                                        </p:attrNameLst>
                                      </p:cBhvr>
                                    </p:animRot>
                                  </p:childTnLst>
                                </p:cTn>
                              </p:par>
                              <p:par>
                                <p:cTn id="307" presetID="8" presetClass="emph" presetSubtype="0" fill="hold" grpId="2" nodeType="withEffect">
                                  <p:stCondLst>
                                    <p:cond delay="0"/>
                                  </p:stCondLst>
                                  <p:iterate type="lt">
                                    <p:tmPct val="0"/>
                                  </p:iterate>
                                  <p:childTnLst>
                                    <p:animRot by="21600000">
                                      <p:cBhvr>
                                        <p:cTn id="308" dur="3000" fill="hold"/>
                                        <p:tgtEl>
                                          <p:spTgt spid="12"/>
                                        </p:tgtEl>
                                        <p:attrNameLst>
                                          <p:attrName>r</p:attrName>
                                        </p:attrNameLst>
                                      </p:cBhvr>
                                    </p:animRot>
                                  </p:childTnLst>
                                </p:cTn>
                              </p:par>
                              <p:par>
                                <p:cTn id="309" presetID="8" presetClass="emph" presetSubtype="0" fill="hold" grpId="2" nodeType="withEffect">
                                  <p:stCondLst>
                                    <p:cond delay="0"/>
                                  </p:stCondLst>
                                  <p:iterate type="lt">
                                    <p:tmPct val="0"/>
                                  </p:iterate>
                                  <p:childTnLst>
                                    <p:animRot by="21600000">
                                      <p:cBhvr>
                                        <p:cTn id="310" dur="3000" fill="hold"/>
                                        <p:tgtEl>
                                          <p:spTgt spid="13"/>
                                        </p:tgtEl>
                                        <p:attrNameLst>
                                          <p:attrName>r</p:attrName>
                                        </p:attrNameLst>
                                      </p:cBhvr>
                                    </p:animRot>
                                  </p:childTnLst>
                                </p:cTn>
                              </p:par>
                              <p:par>
                                <p:cTn id="311" presetID="8" presetClass="emph" presetSubtype="0" fill="hold" grpId="2" nodeType="withEffect">
                                  <p:stCondLst>
                                    <p:cond delay="0"/>
                                  </p:stCondLst>
                                  <p:iterate type="lt">
                                    <p:tmPct val="0"/>
                                  </p:iterate>
                                  <p:childTnLst>
                                    <p:animRot by="21600000">
                                      <p:cBhvr>
                                        <p:cTn id="312" dur="3000" fill="hold"/>
                                        <p:tgtEl>
                                          <p:spTgt spid="14"/>
                                        </p:tgtEl>
                                        <p:attrNameLst>
                                          <p:attrName>r</p:attrName>
                                        </p:attrNameLst>
                                      </p:cBhvr>
                                    </p:animRot>
                                  </p:childTnLst>
                                </p:cTn>
                              </p:par>
                              <p:par>
                                <p:cTn id="313" presetID="8" presetClass="emph" presetSubtype="0" fill="hold" grpId="2" nodeType="withEffect">
                                  <p:stCondLst>
                                    <p:cond delay="0"/>
                                  </p:stCondLst>
                                  <p:iterate type="lt">
                                    <p:tmPct val="0"/>
                                  </p:iterate>
                                  <p:childTnLst>
                                    <p:animRot by="21600000">
                                      <p:cBhvr>
                                        <p:cTn id="314" dur="3000" fill="hold"/>
                                        <p:tgtEl>
                                          <p:spTgt spid="15"/>
                                        </p:tgtEl>
                                        <p:attrNameLst>
                                          <p:attrName>r</p:attrName>
                                        </p:attrNameLst>
                                      </p:cBhvr>
                                    </p:animRot>
                                  </p:childTnLst>
                                </p:cTn>
                              </p:par>
                              <p:par>
                                <p:cTn id="315" presetID="8" presetClass="emph" presetSubtype="0" fill="hold" grpId="2" nodeType="withEffect">
                                  <p:stCondLst>
                                    <p:cond delay="0"/>
                                  </p:stCondLst>
                                  <p:iterate type="lt">
                                    <p:tmPct val="0"/>
                                  </p:iterate>
                                  <p:childTnLst>
                                    <p:animRot by="21600000">
                                      <p:cBhvr>
                                        <p:cTn id="316" dur="3000" fill="hold"/>
                                        <p:tgtEl>
                                          <p:spTgt spid="16"/>
                                        </p:tgtEl>
                                        <p:attrNameLst>
                                          <p:attrName>r</p:attrName>
                                        </p:attrNameLst>
                                      </p:cBhvr>
                                    </p:animRot>
                                  </p:childTnLst>
                                </p:cTn>
                              </p:par>
                              <p:par>
                                <p:cTn id="317" presetID="8" presetClass="emph" presetSubtype="0" fill="hold" grpId="2" nodeType="withEffect">
                                  <p:stCondLst>
                                    <p:cond delay="0"/>
                                  </p:stCondLst>
                                  <p:iterate type="lt">
                                    <p:tmPct val="0"/>
                                  </p:iterate>
                                  <p:childTnLst>
                                    <p:animRot by="21600000">
                                      <p:cBhvr>
                                        <p:cTn id="318" dur="3000" fill="hold"/>
                                        <p:tgtEl>
                                          <p:spTgt spid="17"/>
                                        </p:tgtEl>
                                        <p:attrNameLst>
                                          <p:attrName>r</p:attrName>
                                        </p:attrNameLst>
                                      </p:cBhvr>
                                    </p:animRot>
                                  </p:childTnLst>
                                </p:cTn>
                              </p:par>
                              <p:par>
                                <p:cTn id="319" presetID="8" presetClass="emph" presetSubtype="0" fill="hold" grpId="2" nodeType="withEffect">
                                  <p:stCondLst>
                                    <p:cond delay="0"/>
                                  </p:stCondLst>
                                  <p:iterate type="lt">
                                    <p:tmPct val="0"/>
                                  </p:iterate>
                                  <p:childTnLst>
                                    <p:animRot by="21600000">
                                      <p:cBhvr>
                                        <p:cTn id="320" dur="3000" fill="hold"/>
                                        <p:tgtEl>
                                          <p:spTgt spid="18"/>
                                        </p:tgtEl>
                                        <p:attrNameLst>
                                          <p:attrName>r</p:attrName>
                                        </p:attrNameLst>
                                      </p:cBhvr>
                                    </p:animRot>
                                  </p:childTnLst>
                                </p:cTn>
                              </p:par>
                              <p:par>
                                <p:cTn id="321" presetID="8" presetClass="emph" presetSubtype="0" fill="hold" grpId="2" nodeType="withEffect">
                                  <p:stCondLst>
                                    <p:cond delay="0"/>
                                  </p:stCondLst>
                                  <p:iterate type="lt">
                                    <p:tmPct val="0"/>
                                  </p:iterate>
                                  <p:childTnLst>
                                    <p:animRot by="21600000">
                                      <p:cBhvr>
                                        <p:cTn id="322" dur="3000" fill="hold"/>
                                        <p:tgtEl>
                                          <p:spTgt spid="19"/>
                                        </p:tgtEl>
                                        <p:attrNameLst>
                                          <p:attrName>r</p:attrName>
                                        </p:attrNameLst>
                                      </p:cBhvr>
                                    </p:animRot>
                                  </p:childTnLst>
                                </p:cTn>
                              </p:par>
                              <p:par>
                                <p:cTn id="323" presetID="8" presetClass="emph" presetSubtype="0" fill="hold" grpId="2" nodeType="withEffect">
                                  <p:stCondLst>
                                    <p:cond delay="0"/>
                                  </p:stCondLst>
                                  <p:iterate type="lt">
                                    <p:tmPct val="0"/>
                                  </p:iterate>
                                  <p:childTnLst>
                                    <p:animRot by="21600000">
                                      <p:cBhvr>
                                        <p:cTn id="324" dur="3000" fill="hold"/>
                                        <p:tgtEl>
                                          <p:spTgt spid="20"/>
                                        </p:tgtEl>
                                        <p:attrNameLst>
                                          <p:attrName>r</p:attrName>
                                        </p:attrNameLst>
                                      </p:cBhvr>
                                    </p:animRot>
                                  </p:childTnLst>
                                </p:cTn>
                              </p:par>
                              <p:par>
                                <p:cTn id="325" presetID="8" presetClass="emph" presetSubtype="0" fill="hold" grpId="2" nodeType="withEffect">
                                  <p:stCondLst>
                                    <p:cond delay="0"/>
                                  </p:stCondLst>
                                  <p:iterate type="lt">
                                    <p:tmPct val="0"/>
                                  </p:iterate>
                                  <p:childTnLst>
                                    <p:animRot by="21600000">
                                      <p:cBhvr>
                                        <p:cTn id="326" dur="3000" fill="hold"/>
                                        <p:tgtEl>
                                          <p:spTgt spid="21"/>
                                        </p:tgtEl>
                                        <p:attrNameLst>
                                          <p:attrName>r</p:attrName>
                                        </p:attrNameLst>
                                      </p:cBhvr>
                                    </p:animRot>
                                  </p:childTnLst>
                                </p:cTn>
                              </p:par>
                              <p:par>
                                <p:cTn id="327" presetID="8" presetClass="emph" presetSubtype="0" fill="hold" grpId="2" nodeType="withEffect">
                                  <p:stCondLst>
                                    <p:cond delay="0"/>
                                  </p:stCondLst>
                                  <p:iterate type="lt">
                                    <p:tmPct val="0"/>
                                  </p:iterate>
                                  <p:childTnLst>
                                    <p:animRot by="21600000">
                                      <p:cBhvr>
                                        <p:cTn id="328" dur="3000" fill="hold"/>
                                        <p:tgtEl>
                                          <p:spTgt spid="22"/>
                                        </p:tgtEl>
                                        <p:attrNameLst>
                                          <p:attrName>r</p:attrName>
                                        </p:attrNameLst>
                                      </p:cBhvr>
                                    </p:animRot>
                                  </p:childTnLst>
                                </p:cTn>
                              </p:par>
                              <p:par>
                                <p:cTn id="329" presetID="8" presetClass="emph" presetSubtype="0" fill="hold" grpId="2" nodeType="withEffect">
                                  <p:stCondLst>
                                    <p:cond delay="0"/>
                                  </p:stCondLst>
                                  <p:iterate type="lt">
                                    <p:tmPct val="0"/>
                                  </p:iterate>
                                  <p:childTnLst>
                                    <p:animRot by="21600000">
                                      <p:cBhvr>
                                        <p:cTn id="330" dur="3000" fill="hold"/>
                                        <p:tgtEl>
                                          <p:spTgt spid="23"/>
                                        </p:tgtEl>
                                        <p:attrNameLst>
                                          <p:attrName>r</p:attrName>
                                        </p:attrNameLst>
                                      </p:cBhvr>
                                    </p:animRot>
                                  </p:childTnLst>
                                </p:cTn>
                              </p:par>
                              <p:par>
                                <p:cTn id="331" presetID="8" presetClass="emph" presetSubtype="0" fill="hold" grpId="2" nodeType="withEffect">
                                  <p:stCondLst>
                                    <p:cond delay="0"/>
                                  </p:stCondLst>
                                  <p:iterate type="lt">
                                    <p:tmPct val="0"/>
                                  </p:iterate>
                                  <p:childTnLst>
                                    <p:animRot by="21600000">
                                      <p:cBhvr>
                                        <p:cTn id="332" dur="3000" fill="hold"/>
                                        <p:tgtEl>
                                          <p:spTgt spid="24"/>
                                        </p:tgtEl>
                                        <p:attrNameLst>
                                          <p:attrName>r</p:attrName>
                                        </p:attrNameLst>
                                      </p:cBhvr>
                                    </p:animRot>
                                  </p:childTnLst>
                                </p:cTn>
                              </p:par>
                              <p:par>
                                <p:cTn id="333" presetID="8" presetClass="emph" presetSubtype="0" fill="hold" grpId="2" nodeType="withEffect">
                                  <p:stCondLst>
                                    <p:cond delay="0"/>
                                  </p:stCondLst>
                                  <p:iterate type="lt">
                                    <p:tmPct val="0"/>
                                  </p:iterate>
                                  <p:childTnLst>
                                    <p:animRot by="21600000">
                                      <p:cBhvr>
                                        <p:cTn id="334" dur="3000" fill="hold"/>
                                        <p:tgtEl>
                                          <p:spTgt spid="25"/>
                                        </p:tgtEl>
                                        <p:attrNameLst>
                                          <p:attrName>r</p:attrName>
                                        </p:attrNameLst>
                                      </p:cBhvr>
                                    </p:animRot>
                                  </p:childTnLst>
                                </p:cTn>
                              </p:par>
                              <p:par>
                                <p:cTn id="335" presetID="8" presetClass="emph" presetSubtype="0" fill="hold" grpId="2" nodeType="withEffect">
                                  <p:stCondLst>
                                    <p:cond delay="0"/>
                                  </p:stCondLst>
                                  <p:iterate type="lt">
                                    <p:tmPct val="0"/>
                                  </p:iterate>
                                  <p:childTnLst>
                                    <p:animRot by="21600000">
                                      <p:cBhvr>
                                        <p:cTn id="336" dur="3000" fill="hold"/>
                                        <p:tgtEl>
                                          <p:spTgt spid="26"/>
                                        </p:tgtEl>
                                        <p:attrNameLst>
                                          <p:attrName>r</p:attrName>
                                        </p:attrNameLst>
                                      </p:cBhvr>
                                    </p:animRot>
                                  </p:childTnLst>
                                </p:cTn>
                              </p:par>
                              <p:par>
                                <p:cTn id="337" presetID="8" presetClass="emph" presetSubtype="0" fill="hold" grpId="2" nodeType="withEffect">
                                  <p:stCondLst>
                                    <p:cond delay="0"/>
                                  </p:stCondLst>
                                  <p:iterate type="lt">
                                    <p:tmPct val="0"/>
                                  </p:iterate>
                                  <p:childTnLst>
                                    <p:animRot by="21600000">
                                      <p:cBhvr>
                                        <p:cTn id="338" dur="3000" fill="hold"/>
                                        <p:tgtEl>
                                          <p:spTgt spid="27"/>
                                        </p:tgtEl>
                                        <p:attrNameLst>
                                          <p:attrName>r</p:attrName>
                                        </p:attrNameLst>
                                      </p:cBhvr>
                                    </p:animRot>
                                  </p:childTnLst>
                                </p:cTn>
                              </p:par>
                            </p:childTnLst>
                          </p:cTn>
                        </p:par>
                        <p:par>
                          <p:cTn id="339" fill="hold">
                            <p:stCondLst>
                              <p:cond delay="3000"/>
                            </p:stCondLst>
                            <p:childTnLst>
                              <p:par>
                                <p:cTn id="340" presetID="23" presetClass="exit" presetSubtype="544" fill="hold" grpId="3" nodeType="afterEffect">
                                  <p:stCondLst>
                                    <p:cond delay="0"/>
                                  </p:stCondLst>
                                  <p:iterate type="lt">
                                    <p:tmPct val="0"/>
                                  </p:iterate>
                                  <p:childTnLst>
                                    <p:anim calcmode="lin" valueType="num">
                                      <p:cBhvr>
                                        <p:cTn id="341" dur="3000"/>
                                        <p:tgtEl>
                                          <p:spTgt spid="5"/>
                                        </p:tgtEl>
                                        <p:attrNameLst>
                                          <p:attrName>ppt_w</p:attrName>
                                        </p:attrNameLst>
                                      </p:cBhvr>
                                      <p:tavLst>
                                        <p:tav tm="0">
                                          <p:val>
                                            <p:strVal val="ppt_w"/>
                                          </p:val>
                                        </p:tav>
                                        <p:tav tm="100000">
                                          <p:val>
                                            <p:fltVal val="0"/>
                                          </p:val>
                                        </p:tav>
                                      </p:tavLst>
                                    </p:anim>
                                    <p:anim calcmode="lin" valueType="num">
                                      <p:cBhvr>
                                        <p:cTn id="342" dur="3000"/>
                                        <p:tgtEl>
                                          <p:spTgt spid="5"/>
                                        </p:tgtEl>
                                        <p:attrNameLst>
                                          <p:attrName>ppt_h</p:attrName>
                                        </p:attrNameLst>
                                      </p:cBhvr>
                                      <p:tavLst>
                                        <p:tav tm="0">
                                          <p:val>
                                            <p:strVal val="ppt_h"/>
                                          </p:val>
                                        </p:tav>
                                        <p:tav tm="100000">
                                          <p:val>
                                            <p:fltVal val="0"/>
                                          </p:val>
                                        </p:tav>
                                      </p:tavLst>
                                    </p:anim>
                                    <p:anim calcmode="lin" valueType="num">
                                      <p:cBhvr>
                                        <p:cTn id="343" dur="3000"/>
                                        <p:tgtEl>
                                          <p:spTgt spid="5"/>
                                        </p:tgtEl>
                                        <p:attrNameLst>
                                          <p:attrName>ppt_x</p:attrName>
                                        </p:attrNameLst>
                                      </p:cBhvr>
                                      <p:tavLst>
                                        <p:tav tm="0">
                                          <p:val>
                                            <p:strVal val="ppt_x"/>
                                          </p:val>
                                        </p:tav>
                                        <p:tav tm="100000">
                                          <p:val>
                                            <p:fltVal val="0.5"/>
                                          </p:val>
                                        </p:tav>
                                      </p:tavLst>
                                    </p:anim>
                                    <p:anim calcmode="lin" valueType="num">
                                      <p:cBhvr>
                                        <p:cTn id="344" dur="3000"/>
                                        <p:tgtEl>
                                          <p:spTgt spid="5"/>
                                        </p:tgtEl>
                                        <p:attrNameLst>
                                          <p:attrName>ppt_y</p:attrName>
                                        </p:attrNameLst>
                                      </p:cBhvr>
                                      <p:tavLst>
                                        <p:tav tm="0">
                                          <p:val>
                                            <p:strVal val="ppt_y"/>
                                          </p:val>
                                        </p:tav>
                                        <p:tav tm="100000">
                                          <p:val>
                                            <p:fltVal val="0.5"/>
                                          </p:val>
                                        </p:tav>
                                      </p:tavLst>
                                    </p:anim>
                                    <p:set>
                                      <p:cBhvr>
                                        <p:cTn id="345" dur="1" fill="hold">
                                          <p:stCondLst>
                                            <p:cond delay="2999"/>
                                          </p:stCondLst>
                                        </p:cTn>
                                        <p:tgtEl>
                                          <p:spTgt spid="5"/>
                                        </p:tgtEl>
                                        <p:attrNameLst>
                                          <p:attrName>style.visibility</p:attrName>
                                        </p:attrNameLst>
                                      </p:cBhvr>
                                      <p:to>
                                        <p:strVal val="hidden"/>
                                      </p:to>
                                    </p:set>
                                  </p:childTnLst>
                                </p:cTn>
                              </p:par>
                              <p:par>
                                <p:cTn id="346" presetID="23" presetClass="exit" presetSubtype="544" fill="hold" grpId="3" nodeType="withEffect">
                                  <p:stCondLst>
                                    <p:cond delay="0"/>
                                  </p:stCondLst>
                                  <p:iterate type="lt">
                                    <p:tmPct val="0"/>
                                  </p:iterate>
                                  <p:childTnLst>
                                    <p:anim calcmode="lin" valueType="num">
                                      <p:cBhvr>
                                        <p:cTn id="347" dur="3000"/>
                                        <p:tgtEl>
                                          <p:spTgt spid="6"/>
                                        </p:tgtEl>
                                        <p:attrNameLst>
                                          <p:attrName>ppt_w</p:attrName>
                                        </p:attrNameLst>
                                      </p:cBhvr>
                                      <p:tavLst>
                                        <p:tav tm="0">
                                          <p:val>
                                            <p:strVal val="ppt_w"/>
                                          </p:val>
                                        </p:tav>
                                        <p:tav tm="100000">
                                          <p:val>
                                            <p:fltVal val="0"/>
                                          </p:val>
                                        </p:tav>
                                      </p:tavLst>
                                    </p:anim>
                                    <p:anim calcmode="lin" valueType="num">
                                      <p:cBhvr>
                                        <p:cTn id="348" dur="3000"/>
                                        <p:tgtEl>
                                          <p:spTgt spid="6"/>
                                        </p:tgtEl>
                                        <p:attrNameLst>
                                          <p:attrName>ppt_h</p:attrName>
                                        </p:attrNameLst>
                                      </p:cBhvr>
                                      <p:tavLst>
                                        <p:tav tm="0">
                                          <p:val>
                                            <p:strVal val="ppt_h"/>
                                          </p:val>
                                        </p:tav>
                                        <p:tav tm="100000">
                                          <p:val>
                                            <p:fltVal val="0"/>
                                          </p:val>
                                        </p:tav>
                                      </p:tavLst>
                                    </p:anim>
                                    <p:anim calcmode="lin" valueType="num">
                                      <p:cBhvr>
                                        <p:cTn id="349" dur="3000"/>
                                        <p:tgtEl>
                                          <p:spTgt spid="6"/>
                                        </p:tgtEl>
                                        <p:attrNameLst>
                                          <p:attrName>ppt_x</p:attrName>
                                        </p:attrNameLst>
                                      </p:cBhvr>
                                      <p:tavLst>
                                        <p:tav tm="0">
                                          <p:val>
                                            <p:strVal val="ppt_x"/>
                                          </p:val>
                                        </p:tav>
                                        <p:tav tm="100000">
                                          <p:val>
                                            <p:fltVal val="0.5"/>
                                          </p:val>
                                        </p:tav>
                                      </p:tavLst>
                                    </p:anim>
                                    <p:anim calcmode="lin" valueType="num">
                                      <p:cBhvr>
                                        <p:cTn id="350" dur="3000"/>
                                        <p:tgtEl>
                                          <p:spTgt spid="6"/>
                                        </p:tgtEl>
                                        <p:attrNameLst>
                                          <p:attrName>ppt_y</p:attrName>
                                        </p:attrNameLst>
                                      </p:cBhvr>
                                      <p:tavLst>
                                        <p:tav tm="0">
                                          <p:val>
                                            <p:strVal val="ppt_y"/>
                                          </p:val>
                                        </p:tav>
                                        <p:tav tm="100000">
                                          <p:val>
                                            <p:fltVal val="0.5"/>
                                          </p:val>
                                        </p:tav>
                                      </p:tavLst>
                                    </p:anim>
                                    <p:set>
                                      <p:cBhvr>
                                        <p:cTn id="351" dur="1" fill="hold">
                                          <p:stCondLst>
                                            <p:cond delay="2999"/>
                                          </p:stCondLst>
                                        </p:cTn>
                                        <p:tgtEl>
                                          <p:spTgt spid="6"/>
                                        </p:tgtEl>
                                        <p:attrNameLst>
                                          <p:attrName>style.visibility</p:attrName>
                                        </p:attrNameLst>
                                      </p:cBhvr>
                                      <p:to>
                                        <p:strVal val="hidden"/>
                                      </p:to>
                                    </p:set>
                                  </p:childTnLst>
                                </p:cTn>
                              </p:par>
                              <p:par>
                                <p:cTn id="352" presetID="23" presetClass="exit" presetSubtype="544" fill="hold" grpId="3" nodeType="withEffect">
                                  <p:stCondLst>
                                    <p:cond delay="0"/>
                                  </p:stCondLst>
                                  <p:iterate type="lt">
                                    <p:tmPct val="0"/>
                                  </p:iterate>
                                  <p:childTnLst>
                                    <p:anim calcmode="lin" valueType="num">
                                      <p:cBhvr>
                                        <p:cTn id="353" dur="3000"/>
                                        <p:tgtEl>
                                          <p:spTgt spid="7"/>
                                        </p:tgtEl>
                                        <p:attrNameLst>
                                          <p:attrName>ppt_w</p:attrName>
                                        </p:attrNameLst>
                                      </p:cBhvr>
                                      <p:tavLst>
                                        <p:tav tm="0">
                                          <p:val>
                                            <p:strVal val="ppt_w"/>
                                          </p:val>
                                        </p:tav>
                                        <p:tav tm="100000">
                                          <p:val>
                                            <p:fltVal val="0"/>
                                          </p:val>
                                        </p:tav>
                                      </p:tavLst>
                                    </p:anim>
                                    <p:anim calcmode="lin" valueType="num">
                                      <p:cBhvr>
                                        <p:cTn id="354" dur="3000"/>
                                        <p:tgtEl>
                                          <p:spTgt spid="7"/>
                                        </p:tgtEl>
                                        <p:attrNameLst>
                                          <p:attrName>ppt_h</p:attrName>
                                        </p:attrNameLst>
                                      </p:cBhvr>
                                      <p:tavLst>
                                        <p:tav tm="0">
                                          <p:val>
                                            <p:strVal val="ppt_h"/>
                                          </p:val>
                                        </p:tav>
                                        <p:tav tm="100000">
                                          <p:val>
                                            <p:fltVal val="0"/>
                                          </p:val>
                                        </p:tav>
                                      </p:tavLst>
                                    </p:anim>
                                    <p:anim calcmode="lin" valueType="num">
                                      <p:cBhvr>
                                        <p:cTn id="355" dur="3000"/>
                                        <p:tgtEl>
                                          <p:spTgt spid="7"/>
                                        </p:tgtEl>
                                        <p:attrNameLst>
                                          <p:attrName>ppt_x</p:attrName>
                                        </p:attrNameLst>
                                      </p:cBhvr>
                                      <p:tavLst>
                                        <p:tav tm="0">
                                          <p:val>
                                            <p:strVal val="ppt_x"/>
                                          </p:val>
                                        </p:tav>
                                        <p:tav tm="100000">
                                          <p:val>
                                            <p:fltVal val="0.5"/>
                                          </p:val>
                                        </p:tav>
                                      </p:tavLst>
                                    </p:anim>
                                    <p:anim calcmode="lin" valueType="num">
                                      <p:cBhvr>
                                        <p:cTn id="356" dur="3000"/>
                                        <p:tgtEl>
                                          <p:spTgt spid="7"/>
                                        </p:tgtEl>
                                        <p:attrNameLst>
                                          <p:attrName>ppt_y</p:attrName>
                                        </p:attrNameLst>
                                      </p:cBhvr>
                                      <p:tavLst>
                                        <p:tav tm="0">
                                          <p:val>
                                            <p:strVal val="ppt_y"/>
                                          </p:val>
                                        </p:tav>
                                        <p:tav tm="100000">
                                          <p:val>
                                            <p:fltVal val="0.5"/>
                                          </p:val>
                                        </p:tav>
                                      </p:tavLst>
                                    </p:anim>
                                    <p:set>
                                      <p:cBhvr>
                                        <p:cTn id="357" dur="1" fill="hold">
                                          <p:stCondLst>
                                            <p:cond delay="2999"/>
                                          </p:stCondLst>
                                        </p:cTn>
                                        <p:tgtEl>
                                          <p:spTgt spid="7"/>
                                        </p:tgtEl>
                                        <p:attrNameLst>
                                          <p:attrName>style.visibility</p:attrName>
                                        </p:attrNameLst>
                                      </p:cBhvr>
                                      <p:to>
                                        <p:strVal val="hidden"/>
                                      </p:to>
                                    </p:set>
                                  </p:childTnLst>
                                </p:cTn>
                              </p:par>
                              <p:par>
                                <p:cTn id="358" presetID="23" presetClass="exit" presetSubtype="544" fill="hold" grpId="3" nodeType="withEffect">
                                  <p:stCondLst>
                                    <p:cond delay="0"/>
                                  </p:stCondLst>
                                  <p:iterate type="lt">
                                    <p:tmPct val="0"/>
                                  </p:iterate>
                                  <p:childTnLst>
                                    <p:anim calcmode="lin" valueType="num">
                                      <p:cBhvr>
                                        <p:cTn id="359" dur="3000"/>
                                        <p:tgtEl>
                                          <p:spTgt spid="8"/>
                                        </p:tgtEl>
                                        <p:attrNameLst>
                                          <p:attrName>ppt_w</p:attrName>
                                        </p:attrNameLst>
                                      </p:cBhvr>
                                      <p:tavLst>
                                        <p:tav tm="0">
                                          <p:val>
                                            <p:strVal val="ppt_w"/>
                                          </p:val>
                                        </p:tav>
                                        <p:tav tm="100000">
                                          <p:val>
                                            <p:fltVal val="0"/>
                                          </p:val>
                                        </p:tav>
                                      </p:tavLst>
                                    </p:anim>
                                    <p:anim calcmode="lin" valueType="num">
                                      <p:cBhvr>
                                        <p:cTn id="360" dur="3000"/>
                                        <p:tgtEl>
                                          <p:spTgt spid="8"/>
                                        </p:tgtEl>
                                        <p:attrNameLst>
                                          <p:attrName>ppt_h</p:attrName>
                                        </p:attrNameLst>
                                      </p:cBhvr>
                                      <p:tavLst>
                                        <p:tav tm="0">
                                          <p:val>
                                            <p:strVal val="ppt_h"/>
                                          </p:val>
                                        </p:tav>
                                        <p:tav tm="100000">
                                          <p:val>
                                            <p:fltVal val="0"/>
                                          </p:val>
                                        </p:tav>
                                      </p:tavLst>
                                    </p:anim>
                                    <p:anim calcmode="lin" valueType="num">
                                      <p:cBhvr>
                                        <p:cTn id="361" dur="3000"/>
                                        <p:tgtEl>
                                          <p:spTgt spid="8"/>
                                        </p:tgtEl>
                                        <p:attrNameLst>
                                          <p:attrName>ppt_x</p:attrName>
                                        </p:attrNameLst>
                                      </p:cBhvr>
                                      <p:tavLst>
                                        <p:tav tm="0">
                                          <p:val>
                                            <p:strVal val="ppt_x"/>
                                          </p:val>
                                        </p:tav>
                                        <p:tav tm="100000">
                                          <p:val>
                                            <p:fltVal val="0.5"/>
                                          </p:val>
                                        </p:tav>
                                      </p:tavLst>
                                    </p:anim>
                                    <p:anim calcmode="lin" valueType="num">
                                      <p:cBhvr>
                                        <p:cTn id="362" dur="3000"/>
                                        <p:tgtEl>
                                          <p:spTgt spid="8"/>
                                        </p:tgtEl>
                                        <p:attrNameLst>
                                          <p:attrName>ppt_y</p:attrName>
                                        </p:attrNameLst>
                                      </p:cBhvr>
                                      <p:tavLst>
                                        <p:tav tm="0">
                                          <p:val>
                                            <p:strVal val="ppt_y"/>
                                          </p:val>
                                        </p:tav>
                                        <p:tav tm="100000">
                                          <p:val>
                                            <p:fltVal val="0.5"/>
                                          </p:val>
                                        </p:tav>
                                      </p:tavLst>
                                    </p:anim>
                                    <p:set>
                                      <p:cBhvr>
                                        <p:cTn id="363" dur="1" fill="hold">
                                          <p:stCondLst>
                                            <p:cond delay="2999"/>
                                          </p:stCondLst>
                                        </p:cTn>
                                        <p:tgtEl>
                                          <p:spTgt spid="8"/>
                                        </p:tgtEl>
                                        <p:attrNameLst>
                                          <p:attrName>style.visibility</p:attrName>
                                        </p:attrNameLst>
                                      </p:cBhvr>
                                      <p:to>
                                        <p:strVal val="hidden"/>
                                      </p:to>
                                    </p:set>
                                  </p:childTnLst>
                                </p:cTn>
                              </p:par>
                              <p:par>
                                <p:cTn id="364" presetID="23" presetClass="exit" presetSubtype="544" fill="hold" grpId="3" nodeType="withEffect">
                                  <p:stCondLst>
                                    <p:cond delay="0"/>
                                  </p:stCondLst>
                                  <p:iterate type="lt">
                                    <p:tmPct val="0"/>
                                  </p:iterate>
                                  <p:childTnLst>
                                    <p:anim calcmode="lin" valueType="num">
                                      <p:cBhvr>
                                        <p:cTn id="365" dur="3000"/>
                                        <p:tgtEl>
                                          <p:spTgt spid="9"/>
                                        </p:tgtEl>
                                        <p:attrNameLst>
                                          <p:attrName>ppt_w</p:attrName>
                                        </p:attrNameLst>
                                      </p:cBhvr>
                                      <p:tavLst>
                                        <p:tav tm="0">
                                          <p:val>
                                            <p:strVal val="ppt_w"/>
                                          </p:val>
                                        </p:tav>
                                        <p:tav tm="100000">
                                          <p:val>
                                            <p:fltVal val="0"/>
                                          </p:val>
                                        </p:tav>
                                      </p:tavLst>
                                    </p:anim>
                                    <p:anim calcmode="lin" valueType="num">
                                      <p:cBhvr>
                                        <p:cTn id="366" dur="3000"/>
                                        <p:tgtEl>
                                          <p:spTgt spid="9"/>
                                        </p:tgtEl>
                                        <p:attrNameLst>
                                          <p:attrName>ppt_h</p:attrName>
                                        </p:attrNameLst>
                                      </p:cBhvr>
                                      <p:tavLst>
                                        <p:tav tm="0">
                                          <p:val>
                                            <p:strVal val="ppt_h"/>
                                          </p:val>
                                        </p:tav>
                                        <p:tav tm="100000">
                                          <p:val>
                                            <p:fltVal val="0"/>
                                          </p:val>
                                        </p:tav>
                                      </p:tavLst>
                                    </p:anim>
                                    <p:anim calcmode="lin" valueType="num">
                                      <p:cBhvr>
                                        <p:cTn id="367" dur="3000"/>
                                        <p:tgtEl>
                                          <p:spTgt spid="9"/>
                                        </p:tgtEl>
                                        <p:attrNameLst>
                                          <p:attrName>ppt_x</p:attrName>
                                        </p:attrNameLst>
                                      </p:cBhvr>
                                      <p:tavLst>
                                        <p:tav tm="0">
                                          <p:val>
                                            <p:strVal val="ppt_x"/>
                                          </p:val>
                                        </p:tav>
                                        <p:tav tm="100000">
                                          <p:val>
                                            <p:fltVal val="0.5"/>
                                          </p:val>
                                        </p:tav>
                                      </p:tavLst>
                                    </p:anim>
                                    <p:anim calcmode="lin" valueType="num">
                                      <p:cBhvr>
                                        <p:cTn id="368" dur="3000"/>
                                        <p:tgtEl>
                                          <p:spTgt spid="9"/>
                                        </p:tgtEl>
                                        <p:attrNameLst>
                                          <p:attrName>ppt_y</p:attrName>
                                        </p:attrNameLst>
                                      </p:cBhvr>
                                      <p:tavLst>
                                        <p:tav tm="0">
                                          <p:val>
                                            <p:strVal val="ppt_y"/>
                                          </p:val>
                                        </p:tav>
                                        <p:tav tm="100000">
                                          <p:val>
                                            <p:fltVal val="0.5"/>
                                          </p:val>
                                        </p:tav>
                                      </p:tavLst>
                                    </p:anim>
                                    <p:set>
                                      <p:cBhvr>
                                        <p:cTn id="369" dur="1" fill="hold">
                                          <p:stCondLst>
                                            <p:cond delay="2999"/>
                                          </p:stCondLst>
                                        </p:cTn>
                                        <p:tgtEl>
                                          <p:spTgt spid="9"/>
                                        </p:tgtEl>
                                        <p:attrNameLst>
                                          <p:attrName>style.visibility</p:attrName>
                                        </p:attrNameLst>
                                      </p:cBhvr>
                                      <p:to>
                                        <p:strVal val="hidden"/>
                                      </p:to>
                                    </p:set>
                                  </p:childTnLst>
                                </p:cTn>
                              </p:par>
                              <p:par>
                                <p:cTn id="370" presetID="23" presetClass="exit" presetSubtype="544" fill="hold" grpId="3" nodeType="withEffect">
                                  <p:stCondLst>
                                    <p:cond delay="0"/>
                                  </p:stCondLst>
                                  <p:iterate type="lt">
                                    <p:tmPct val="0"/>
                                  </p:iterate>
                                  <p:childTnLst>
                                    <p:anim calcmode="lin" valueType="num">
                                      <p:cBhvr>
                                        <p:cTn id="371" dur="3000"/>
                                        <p:tgtEl>
                                          <p:spTgt spid="10"/>
                                        </p:tgtEl>
                                        <p:attrNameLst>
                                          <p:attrName>ppt_w</p:attrName>
                                        </p:attrNameLst>
                                      </p:cBhvr>
                                      <p:tavLst>
                                        <p:tav tm="0">
                                          <p:val>
                                            <p:strVal val="ppt_w"/>
                                          </p:val>
                                        </p:tav>
                                        <p:tav tm="100000">
                                          <p:val>
                                            <p:fltVal val="0"/>
                                          </p:val>
                                        </p:tav>
                                      </p:tavLst>
                                    </p:anim>
                                    <p:anim calcmode="lin" valueType="num">
                                      <p:cBhvr>
                                        <p:cTn id="372" dur="3000"/>
                                        <p:tgtEl>
                                          <p:spTgt spid="10"/>
                                        </p:tgtEl>
                                        <p:attrNameLst>
                                          <p:attrName>ppt_h</p:attrName>
                                        </p:attrNameLst>
                                      </p:cBhvr>
                                      <p:tavLst>
                                        <p:tav tm="0">
                                          <p:val>
                                            <p:strVal val="ppt_h"/>
                                          </p:val>
                                        </p:tav>
                                        <p:tav tm="100000">
                                          <p:val>
                                            <p:fltVal val="0"/>
                                          </p:val>
                                        </p:tav>
                                      </p:tavLst>
                                    </p:anim>
                                    <p:anim calcmode="lin" valueType="num">
                                      <p:cBhvr>
                                        <p:cTn id="373" dur="3000"/>
                                        <p:tgtEl>
                                          <p:spTgt spid="10"/>
                                        </p:tgtEl>
                                        <p:attrNameLst>
                                          <p:attrName>ppt_x</p:attrName>
                                        </p:attrNameLst>
                                      </p:cBhvr>
                                      <p:tavLst>
                                        <p:tav tm="0">
                                          <p:val>
                                            <p:strVal val="ppt_x"/>
                                          </p:val>
                                        </p:tav>
                                        <p:tav tm="100000">
                                          <p:val>
                                            <p:fltVal val="0.5"/>
                                          </p:val>
                                        </p:tav>
                                      </p:tavLst>
                                    </p:anim>
                                    <p:anim calcmode="lin" valueType="num">
                                      <p:cBhvr>
                                        <p:cTn id="374" dur="3000"/>
                                        <p:tgtEl>
                                          <p:spTgt spid="10"/>
                                        </p:tgtEl>
                                        <p:attrNameLst>
                                          <p:attrName>ppt_y</p:attrName>
                                        </p:attrNameLst>
                                      </p:cBhvr>
                                      <p:tavLst>
                                        <p:tav tm="0">
                                          <p:val>
                                            <p:strVal val="ppt_y"/>
                                          </p:val>
                                        </p:tav>
                                        <p:tav tm="100000">
                                          <p:val>
                                            <p:fltVal val="0.5"/>
                                          </p:val>
                                        </p:tav>
                                      </p:tavLst>
                                    </p:anim>
                                    <p:set>
                                      <p:cBhvr>
                                        <p:cTn id="375" dur="1" fill="hold">
                                          <p:stCondLst>
                                            <p:cond delay="2999"/>
                                          </p:stCondLst>
                                        </p:cTn>
                                        <p:tgtEl>
                                          <p:spTgt spid="10"/>
                                        </p:tgtEl>
                                        <p:attrNameLst>
                                          <p:attrName>style.visibility</p:attrName>
                                        </p:attrNameLst>
                                      </p:cBhvr>
                                      <p:to>
                                        <p:strVal val="hidden"/>
                                      </p:to>
                                    </p:set>
                                  </p:childTnLst>
                                </p:cTn>
                              </p:par>
                              <p:par>
                                <p:cTn id="376" presetID="23" presetClass="exit" presetSubtype="544" fill="hold" grpId="3" nodeType="withEffect">
                                  <p:stCondLst>
                                    <p:cond delay="0"/>
                                  </p:stCondLst>
                                  <p:iterate type="lt">
                                    <p:tmPct val="0"/>
                                  </p:iterate>
                                  <p:childTnLst>
                                    <p:anim calcmode="lin" valueType="num">
                                      <p:cBhvr>
                                        <p:cTn id="377" dur="3000"/>
                                        <p:tgtEl>
                                          <p:spTgt spid="11"/>
                                        </p:tgtEl>
                                        <p:attrNameLst>
                                          <p:attrName>ppt_w</p:attrName>
                                        </p:attrNameLst>
                                      </p:cBhvr>
                                      <p:tavLst>
                                        <p:tav tm="0">
                                          <p:val>
                                            <p:strVal val="ppt_w"/>
                                          </p:val>
                                        </p:tav>
                                        <p:tav tm="100000">
                                          <p:val>
                                            <p:fltVal val="0"/>
                                          </p:val>
                                        </p:tav>
                                      </p:tavLst>
                                    </p:anim>
                                    <p:anim calcmode="lin" valueType="num">
                                      <p:cBhvr>
                                        <p:cTn id="378" dur="3000"/>
                                        <p:tgtEl>
                                          <p:spTgt spid="11"/>
                                        </p:tgtEl>
                                        <p:attrNameLst>
                                          <p:attrName>ppt_h</p:attrName>
                                        </p:attrNameLst>
                                      </p:cBhvr>
                                      <p:tavLst>
                                        <p:tav tm="0">
                                          <p:val>
                                            <p:strVal val="ppt_h"/>
                                          </p:val>
                                        </p:tav>
                                        <p:tav tm="100000">
                                          <p:val>
                                            <p:fltVal val="0"/>
                                          </p:val>
                                        </p:tav>
                                      </p:tavLst>
                                    </p:anim>
                                    <p:anim calcmode="lin" valueType="num">
                                      <p:cBhvr>
                                        <p:cTn id="379" dur="3000"/>
                                        <p:tgtEl>
                                          <p:spTgt spid="11"/>
                                        </p:tgtEl>
                                        <p:attrNameLst>
                                          <p:attrName>ppt_x</p:attrName>
                                        </p:attrNameLst>
                                      </p:cBhvr>
                                      <p:tavLst>
                                        <p:tav tm="0">
                                          <p:val>
                                            <p:strVal val="ppt_x"/>
                                          </p:val>
                                        </p:tav>
                                        <p:tav tm="100000">
                                          <p:val>
                                            <p:fltVal val="0.5"/>
                                          </p:val>
                                        </p:tav>
                                      </p:tavLst>
                                    </p:anim>
                                    <p:anim calcmode="lin" valueType="num">
                                      <p:cBhvr>
                                        <p:cTn id="380" dur="3000"/>
                                        <p:tgtEl>
                                          <p:spTgt spid="11"/>
                                        </p:tgtEl>
                                        <p:attrNameLst>
                                          <p:attrName>ppt_y</p:attrName>
                                        </p:attrNameLst>
                                      </p:cBhvr>
                                      <p:tavLst>
                                        <p:tav tm="0">
                                          <p:val>
                                            <p:strVal val="ppt_y"/>
                                          </p:val>
                                        </p:tav>
                                        <p:tav tm="100000">
                                          <p:val>
                                            <p:fltVal val="0.5"/>
                                          </p:val>
                                        </p:tav>
                                      </p:tavLst>
                                    </p:anim>
                                    <p:set>
                                      <p:cBhvr>
                                        <p:cTn id="381" dur="1" fill="hold">
                                          <p:stCondLst>
                                            <p:cond delay="2999"/>
                                          </p:stCondLst>
                                        </p:cTn>
                                        <p:tgtEl>
                                          <p:spTgt spid="11"/>
                                        </p:tgtEl>
                                        <p:attrNameLst>
                                          <p:attrName>style.visibility</p:attrName>
                                        </p:attrNameLst>
                                      </p:cBhvr>
                                      <p:to>
                                        <p:strVal val="hidden"/>
                                      </p:to>
                                    </p:set>
                                  </p:childTnLst>
                                </p:cTn>
                              </p:par>
                              <p:par>
                                <p:cTn id="382" presetID="23" presetClass="exit" presetSubtype="544" fill="hold" grpId="3" nodeType="withEffect">
                                  <p:stCondLst>
                                    <p:cond delay="0"/>
                                  </p:stCondLst>
                                  <p:iterate type="lt">
                                    <p:tmPct val="0"/>
                                  </p:iterate>
                                  <p:childTnLst>
                                    <p:anim calcmode="lin" valueType="num">
                                      <p:cBhvr>
                                        <p:cTn id="383" dur="3000"/>
                                        <p:tgtEl>
                                          <p:spTgt spid="12"/>
                                        </p:tgtEl>
                                        <p:attrNameLst>
                                          <p:attrName>ppt_w</p:attrName>
                                        </p:attrNameLst>
                                      </p:cBhvr>
                                      <p:tavLst>
                                        <p:tav tm="0">
                                          <p:val>
                                            <p:strVal val="ppt_w"/>
                                          </p:val>
                                        </p:tav>
                                        <p:tav tm="100000">
                                          <p:val>
                                            <p:fltVal val="0"/>
                                          </p:val>
                                        </p:tav>
                                      </p:tavLst>
                                    </p:anim>
                                    <p:anim calcmode="lin" valueType="num">
                                      <p:cBhvr>
                                        <p:cTn id="384" dur="3000"/>
                                        <p:tgtEl>
                                          <p:spTgt spid="12"/>
                                        </p:tgtEl>
                                        <p:attrNameLst>
                                          <p:attrName>ppt_h</p:attrName>
                                        </p:attrNameLst>
                                      </p:cBhvr>
                                      <p:tavLst>
                                        <p:tav tm="0">
                                          <p:val>
                                            <p:strVal val="ppt_h"/>
                                          </p:val>
                                        </p:tav>
                                        <p:tav tm="100000">
                                          <p:val>
                                            <p:fltVal val="0"/>
                                          </p:val>
                                        </p:tav>
                                      </p:tavLst>
                                    </p:anim>
                                    <p:anim calcmode="lin" valueType="num">
                                      <p:cBhvr>
                                        <p:cTn id="385" dur="3000"/>
                                        <p:tgtEl>
                                          <p:spTgt spid="12"/>
                                        </p:tgtEl>
                                        <p:attrNameLst>
                                          <p:attrName>ppt_x</p:attrName>
                                        </p:attrNameLst>
                                      </p:cBhvr>
                                      <p:tavLst>
                                        <p:tav tm="0">
                                          <p:val>
                                            <p:strVal val="ppt_x"/>
                                          </p:val>
                                        </p:tav>
                                        <p:tav tm="100000">
                                          <p:val>
                                            <p:fltVal val="0.5"/>
                                          </p:val>
                                        </p:tav>
                                      </p:tavLst>
                                    </p:anim>
                                    <p:anim calcmode="lin" valueType="num">
                                      <p:cBhvr>
                                        <p:cTn id="386" dur="3000"/>
                                        <p:tgtEl>
                                          <p:spTgt spid="12"/>
                                        </p:tgtEl>
                                        <p:attrNameLst>
                                          <p:attrName>ppt_y</p:attrName>
                                        </p:attrNameLst>
                                      </p:cBhvr>
                                      <p:tavLst>
                                        <p:tav tm="0">
                                          <p:val>
                                            <p:strVal val="ppt_y"/>
                                          </p:val>
                                        </p:tav>
                                        <p:tav tm="100000">
                                          <p:val>
                                            <p:fltVal val="0.5"/>
                                          </p:val>
                                        </p:tav>
                                      </p:tavLst>
                                    </p:anim>
                                    <p:set>
                                      <p:cBhvr>
                                        <p:cTn id="387" dur="1" fill="hold">
                                          <p:stCondLst>
                                            <p:cond delay="2999"/>
                                          </p:stCondLst>
                                        </p:cTn>
                                        <p:tgtEl>
                                          <p:spTgt spid="12"/>
                                        </p:tgtEl>
                                        <p:attrNameLst>
                                          <p:attrName>style.visibility</p:attrName>
                                        </p:attrNameLst>
                                      </p:cBhvr>
                                      <p:to>
                                        <p:strVal val="hidden"/>
                                      </p:to>
                                    </p:set>
                                  </p:childTnLst>
                                </p:cTn>
                              </p:par>
                              <p:par>
                                <p:cTn id="388" presetID="23" presetClass="exit" presetSubtype="544" fill="hold" grpId="3" nodeType="withEffect">
                                  <p:stCondLst>
                                    <p:cond delay="0"/>
                                  </p:stCondLst>
                                  <p:iterate type="lt">
                                    <p:tmPct val="0"/>
                                  </p:iterate>
                                  <p:childTnLst>
                                    <p:anim calcmode="lin" valueType="num">
                                      <p:cBhvr>
                                        <p:cTn id="389" dur="3000"/>
                                        <p:tgtEl>
                                          <p:spTgt spid="13"/>
                                        </p:tgtEl>
                                        <p:attrNameLst>
                                          <p:attrName>ppt_w</p:attrName>
                                        </p:attrNameLst>
                                      </p:cBhvr>
                                      <p:tavLst>
                                        <p:tav tm="0">
                                          <p:val>
                                            <p:strVal val="ppt_w"/>
                                          </p:val>
                                        </p:tav>
                                        <p:tav tm="100000">
                                          <p:val>
                                            <p:fltVal val="0"/>
                                          </p:val>
                                        </p:tav>
                                      </p:tavLst>
                                    </p:anim>
                                    <p:anim calcmode="lin" valueType="num">
                                      <p:cBhvr>
                                        <p:cTn id="390" dur="3000"/>
                                        <p:tgtEl>
                                          <p:spTgt spid="13"/>
                                        </p:tgtEl>
                                        <p:attrNameLst>
                                          <p:attrName>ppt_h</p:attrName>
                                        </p:attrNameLst>
                                      </p:cBhvr>
                                      <p:tavLst>
                                        <p:tav tm="0">
                                          <p:val>
                                            <p:strVal val="ppt_h"/>
                                          </p:val>
                                        </p:tav>
                                        <p:tav tm="100000">
                                          <p:val>
                                            <p:fltVal val="0"/>
                                          </p:val>
                                        </p:tav>
                                      </p:tavLst>
                                    </p:anim>
                                    <p:anim calcmode="lin" valueType="num">
                                      <p:cBhvr>
                                        <p:cTn id="391" dur="3000"/>
                                        <p:tgtEl>
                                          <p:spTgt spid="13"/>
                                        </p:tgtEl>
                                        <p:attrNameLst>
                                          <p:attrName>ppt_x</p:attrName>
                                        </p:attrNameLst>
                                      </p:cBhvr>
                                      <p:tavLst>
                                        <p:tav tm="0">
                                          <p:val>
                                            <p:strVal val="ppt_x"/>
                                          </p:val>
                                        </p:tav>
                                        <p:tav tm="100000">
                                          <p:val>
                                            <p:fltVal val="0.5"/>
                                          </p:val>
                                        </p:tav>
                                      </p:tavLst>
                                    </p:anim>
                                    <p:anim calcmode="lin" valueType="num">
                                      <p:cBhvr>
                                        <p:cTn id="392" dur="3000"/>
                                        <p:tgtEl>
                                          <p:spTgt spid="13"/>
                                        </p:tgtEl>
                                        <p:attrNameLst>
                                          <p:attrName>ppt_y</p:attrName>
                                        </p:attrNameLst>
                                      </p:cBhvr>
                                      <p:tavLst>
                                        <p:tav tm="0">
                                          <p:val>
                                            <p:strVal val="ppt_y"/>
                                          </p:val>
                                        </p:tav>
                                        <p:tav tm="100000">
                                          <p:val>
                                            <p:fltVal val="0.5"/>
                                          </p:val>
                                        </p:tav>
                                      </p:tavLst>
                                    </p:anim>
                                    <p:set>
                                      <p:cBhvr>
                                        <p:cTn id="393" dur="1" fill="hold">
                                          <p:stCondLst>
                                            <p:cond delay="2999"/>
                                          </p:stCondLst>
                                        </p:cTn>
                                        <p:tgtEl>
                                          <p:spTgt spid="13"/>
                                        </p:tgtEl>
                                        <p:attrNameLst>
                                          <p:attrName>style.visibility</p:attrName>
                                        </p:attrNameLst>
                                      </p:cBhvr>
                                      <p:to>
                                        <p:strVal val="hidden"/>
                                      </p:to>
                                    </p:set>
                                  </p:childTnLst>
                                </p:cTn>
                              </p:par>
                              <p:par>
                                <p:cTn id="394" presetID="23" presetClass="exit" presetSubtype="544" fill="hold" grpId="3" nodeType="withEffect">
                                  <p:stCondLst>
                                    <p:cond delay="0"/>
                                  </p:stCondLst>
                                  <p:iterate type="lt">
                                    <p:tmPct val="0"/>
                                  </p:iterate>
                                  <p:childTnLst>
                                    <p:anim calcmode="lin" valueType="num">
                                      <p:cBhvr>
                                        <p:cTn id="395" dur="3000"/>
                                        <p:tgtEl>
                                          <p:spTgt spid="14"/>
                                        </p:tgtEl>
                                        <p:attrNameLst>
                                          <p:attrName>ppt_w</p:attrName>
                                        </p:attrNameLst>
                                      </p:cBhvr>
                                      <p:tavLst>
                                        <p:tav tm="0">
                                          <p:val>
                                            <p:strVal val="ppt_w"/>
                                          </p:val>
                                        </p:tav>
                                        <p:tav tm="100000">
                                          <p:val>
                                            <p:fltVal val="0"/>
                                          </p:val>
                                        </p:tav>
                                      </p:tavLst>
                                    </p:anim>
                                    <p:anim calcmode="lin" valueType="num">
                                      <p:cBhvr>
                                        <p:cTn id="396" dur="3000"/>
                                        <p:tgtEl>
                                          <p:spTgt spid="14"/>
                                        </p:tgtEl>
                                        <p:attrNameLst>
                                          <p:attrName>ppt_h</p:attrName>
                                        </p:attrNameLst>
                                      </p:cBhvr>
                                      <p:tavLst>
                                        <p:tav tm="0">
                                          <p:val>
                                            <p:strVal val="ppt_h"/>
                                          </p:val>
                                        </p:tav>
                                        <p:tav tm="100000">
                                          <p:val>
                                            <p:fltVal val="0"/>
                                          </p:val>
                                        </p:tav>
                                      </p:tavLst>
                                    </p:anim>
                                    <p:anim calcmode="lin" valueType="num">
                                      <p:cBhvr>
                                        <p:cTn id="397" dur="3000"/>
                                        <p:tgtEl>
                                          <p:spTgt spid="14"/>
                                        </p:tgtEl>
                                        <p:attrNameLst>
                                          <p:attrName>ppt_x</p:attrName>
                                        </p:attrNameLst>
                                      </p:cBhvr>
                                      <p:tavLst>
                                        <p:tav tm="0">
                                          <p:val>
                                            <p:strVal val="ppt_x"/>
                                          </p:val>
                                        </p:tav>
                                        <p:tav tm="100000">
                                          <p:val>
                                            <p:fltVal val="0.5"/>
                                          </p:val>
                                        </p:tav>
                                      </p:tavLst>
                                    </p:anim>
                                    <p:anim calcmode="lin" valueType="num">
                                      <p:cBhvr>
                                        <p:cTn id="398" dur="3000"/>
                                        <p:tgtEl>
                                          <p:spTgt spid="14"/>
                                        </p:tgtEl>
                                        <p:attrNameLst>
                                          <p:attrName>ppt_y</p:attrName>
                                        </p:attrNameLst>
                                      </p:cBhvr>
                                      <p:tavLst>
                                        <p:tav tm="0">
                                          <p:val>
                                            <p:strVal val="ppt_y"/>
                                          </p:val>
                                        </p:tav>
                                        <p:tav tm="100000">
                                          <p:val>
                                            <p:fltVal val="0.5"/>
                                          </p:val>
                                        </p:tav>
                                      </p:tavLst>
                                    </p:anim>
                                    <p:set>
                                      <p:cBhvr>
                                        <p:cTn id="399" dur="1" fill="hold">
                                          <p:stCondLst>
                                            <p:cond delay="2999"/>
                                          </p:stCondLst>
                                        </p:cTn>
                                        <p:tgtEl>
                                          <p:spTgt spid="14"/>
                                        </p:tgtEl>
                                        <p:attrNameLst>
                                          <p:attrName>style.visibility</p:attrName>
                                        </p:attrNameLst>
                                      </p:cBhvr>
                                      <p:to>
                                        <p:strVal val="hidden"/>
                                      </p:to>
                                    </p:set>
                                  </p:childTnLst>
                                </p:cTn>
                              </p:par>
                              <p:par>
                                <p:cTn id="400" presetID="23" presetClass="exit" presetSubtype="544" fill="hold" grpId="3" nodeType="withEffect">
                                  <p:stCondLst>
                                    <p:cond delay="0"/>
                                  </p:stCondLst>
                                  <p:iterate type="lt">
                                    <p:tmPct val="0"/>
                                  </p:iterate>
                                  <p:childTnLst>
                                    <p:anim calcmode="lin" valueType="num">
                                      <p:cBhvr>
                                        <p:cTn id="401" dur="3000"/>
                                        <p:tgtEl>
                                          <p:spTgt spid="15"/>
                                        </p:tgtEl>
                                        <p:attrNameLst>
                                          <p:attrName>ppt_w</p:attrName>
                                        </p:attrNameLst>
                                      </p:cBhvr>
                                      <p:tavLst>
                                        <p:tav tm="0">
                                          <p:val>
                                            <p:strVal val="ppt_w"/>
                                          </p:val>
                                        </p:tav>
                                        <p:tav tm="100000">
                                          <p:val>
                                            <p:fltVal val="0"/>
                                          </p:val>
                                        </p:tav>
                                      </p:tavLst>
                                    </p:anim>
                                    <p:anim calcmode="lin" valueType="num">
                                      <p:cBhvr>
                                        <p:cTn id="402" dur="3000"/>
                                        <p:tgtEl>
                                          <p:spTgt spid="15"/>
                                        </p:tgtEl>
                                        <p:attrNameLst>
                                          <p:attrName>ppt_h</p:attrName>
                                        </p:attrNameLst>
                                      </p:cBhvr>
                                      <p:tavLst>
                                        <p:tav tm="0">
                                          <p:val>
                                            <p:strVal val="ppt_h"/>
                                          </p:val>
                                        </p:tav>
                                        <p:tav tm="100000">
                                          <p:val>
                                            <p:fltVal val="0"/>
                                          </p:val>
                                        </p:tav>
                                      </p:tavLst>
                                    </p:anim>
                                    <p:anim calcmode="lin" valueType="num">
                                      <p:cBhvr>
                                        <p:cTn id="403" dur="3000"/>
                                        <p:tgtEl>
                                          <p:spTgt spid="15"/>
                                        </p:tgtEl>
                                        <p:attrNameLst>
                                          <p:attrName>ppt_x</p:attrName>
                                        </p:attrNameLst>
                                      </p:cBhvr>
                                      <p:tavLst>
                                        <p:tav tm="0">
                                          <p:val>
                                            <p:strVal val="ppt_x"/>
                                          </p:val>
                                        </p:tav>
                                        <p:tav tm="100000">
                                          <p:val>
                                            <p:fltVal val="0.5"/>
                                          </p:val>
                                        </p:tav>
                                      </p:tavLst>
                                    </p:anim>
                                    <p:anim calcmode="lin" valueType="num">
                                      <p:cBhvr>
                                        <p:cTn id="404" dur="3000"/>
                                        <p:tgtEl>
                                          <p:spTgt spid="15"/>
                                        </p:tgtEl>
                                        <p:attrNameLst>
                                          <p:attrName>ppt_y</p:attrName>
                                        </p:attrNameLst>
                                      </p:cBhvr>
                                      <p:tavLst>
                                        <p:tav tm="0">
                                          <p:val>
                                            <p:strVal val="ppt_y"/>
                                          </p:val>
                                        </p:tav>
                                        <p:tav tm="100000">
                                          <p:val>
                                            <p:fltVal val="0.5"/>
                                          </p:val>
                                        </p:tav>
                                      </p:tavLst>
                                    </p:anim>
                                    <p:set>
                                      <p:cBhvr>
                                        <p:cTn id="405" dur="1" fill="hold">
                                          <p:stCondLst>
                                            <p:cond delay="2999"/>
                                          </p:stCondLst>
                                        </p:cTn>
                                        <p:tgtEl>
                                          <p:spTgt spid="15"/>
                                        </p:tgtEl>
                                        <p:attrNameLst>
                                          <p:attrName>style.visibility</p:attrName>
                                        </p:attrNameLst>
                                      </p:cBhvr>
                                      <p:to>
                                        <p:strVal val="hidden"/>
                                      </p:to>
                                    </p:set>
                                  </p:childTnLst>
                                </p:cTn>
                              </p:par>
                              <p:par>
                                <p:cTn id="406" presetID="23" presetClass="exit" presetSubtype="544" fill="hold" grpId="3" nodeType="withEffect">
                                  <p:stCondLst>
                                    <p:cond delay="0"/>
                                  </p:stCondLst>
                                  <p:iterate type="lt">
                                    <p:tmPct val="0"/>
                                  </p:iterate>
                                  <p:childTnLst>
                                    <p:anim calcmode="lin" valueType="num">
                                      <p:cBhvr>
                                        <p:cTn id="407" dur="3000"/>
                                        <p:tgtEl>
                                          <p:spTgt spid="16"/>
                                        </p:tgtEl>
                                        <p:attrNameLst>
                                          <p:attrName>ppt_w</p:attrName>
                                        </p:attrNameLst>
                                      </p:cBhvr>
                                      <p:tavLst>
                                        <p:tav tm="0">
                                          <p:val>
                                            <p:strVal val="ppt_w"/>
                                          </p:val>
                                        </p:tav>
                                        <p:tav tm="100000">
                                          <p:val>
                                            <p:fltVal val="0"/>
                                          </p:val>
                                        </p:tav>
                                      </p:tavLst>
                                    </p:anim>
                                    <p:anim calcmode="lin" valueType="num">
                                      <p:cBhvr>
                                        <p:cTn id="408" dur="3000"/>
                                        <p:tgtEl>
                                          <p:spTgt spid="16"/>
                                        </p:tgtEl>
                                        <p:attrNameLst>
                                          <p:attrName>ppt_h</p:attrName>
                                        </p:attrNameLst>
                                      </p:cBhvr>
                                      <p:tavLst>
                                        <p:tav tm="0">
                                          <p:val>
                                            <p:strVal val="ppt_h"/>
                                          </p:val>
                                        </p:tav>
                                        <p:tav tm="100000">
                                          <p:val>
                                            <p:fltVal val="0"/>
                                          </p:val>
                                        </p:tav>
                                      </p:tavLst>
                                    </p:anim>
                                    <p:anim calcmode="lin" valueType="num">
                                      <p:cBhvr>
                                        <p:cTn id="409" dur="3000"/>
                                        <p:tgtEl>
                                          <p:spTgt spid="16"/>
                                        </p:tgtEl>
                                        <p:attrNameLst>
                                          <p:attrName>ppt_x</p:attrName>
                                        </p:attrNameLst>
                                      </p:cBhvr>
                                      <p:tavLst>
                                        <p:tav tm="0">
                                          <p:val>
                                            <p:strVal val="ppt_x"/>
                                          </p:val>
                                        </p:tav>
                                        <p:tav tm="100000">
                                          <p:val>
                                            <p:fltVal val="0.5"/>
                                          </p:val>
                                        </p:tav>
                                      </p:tavLst>
                                    </p:anim>
                                    <p:anim calcmode="lin" valueType="num">
                                      <p:cBhvr>
                                        <p:cTn id="410" dur="3000"/>
                                        <p:tgtEl>
                                          <p:spTgt spid="16"/>
                                        </p:tgtEl>
                                        <p:attrNameLst>
                                          <p:attrName>ppt_y</p:attrName>
                                        </p:attrNameLst>
                                      </p:cBhvr>
                                      <p:tavLst>
                                        <p:tav tm="0">
                                          <p:val>
                                            <p:strVal val="ppt_y"/>
                                          </p:val>
                                        </p:tav>
                                        <p:tav tm="100000">
                                          <p:val>
                                            <p:fltVal val="0.5"/>
                                          </p:val>
                                        </p:tav>
                                      </p:tavLst>
                                    </p:anim>
                                    <p:set>
                                      <p:cBhvr>
                                        <p:cTn id="411" dur="1" fill="hold">
                                          <p:stCondLst>
                                            <p:cond delay="2999"/>
                                          </p:stCondLst>
                                        </p:cTn>
                                        <p:tgtEl>
                                          <p:spTgt spid="16"/>
                                        </p:tgtEl>
                                        <p:attrNameLst>
                                          <p:attrName>style.visibility</p:attrName>
                                        </p:attrNameLst>
                                      </p:cBhvr>
                                      <p:to>
                                        <p:strVal val="hidden"/>
                                      </p:to>
                                    </p:set>
                                  </p:childTnLst>
                                </p:cTn>
                              </p:par>
                              <p:par>
                                <p:cTn id="412" presetID="23" presetClass="exit" presetSubtype="544" fill="hold" grpId="3" nodeType="withEffect">
                                  <p:stCondLst>
                                    <p:cond delay="0"/>
                                  </p:stCondLst>
                                  <p:iterate type="lt">
                                    <p:tmPct val="0"/>
                                  </p:iterate>
                                  <p:childTnLst>
                                    <p:anim calcmode="lin" valueType="num">
                                      <p:cBhvr>
                                        <p:cTn id="413" dur="3000"/>
                                        <p:tgtEl>
                                          <p:spTgt spid="17"/>
                                        </p:tgtEl>
                                        <p:attrNameLst>
                                          <p:attrName>ppt_w</p:attrName>
                                        </p:attrNameLst>
                                      </p:cBhvr>
                                      <p:tavLst>
                                        <p:tav tm="0">
                                          <p:val>
                                            <p:strVal val="ppt_w"/>
                                          </p:val>
                                        </p:tav>
                                        <p:tav tm="100000">
                                          <p:val>
                                            <p:fltVal val="0"/>
                                          </p:val>
                                        </p:tav>
                                      </p:tavLst>
                                    </p:anim>
                                    <p:anim calcmode="lin" valueType="num">
                                      <p:cBhvr>
                                        <p:cTn id="414" dur="3000"/>
                                        <p:tgtEl>
                                          <p:spTgt spid="17"/>
                                        </p:tgtEl>
                                        <p:attrNameLst>
                                          <p:attrName>ppt_h</p:attrName>
                                        </p:attrNameLst>
                                      </p:cBhvr>
                                      <p:tavLst>
                                        <p:tav tm="0">
                                          <p:val>
                                            <p:strVal val="ppt_h"/>
                                          </p:val>
                                        </p:tav>
                                        <p:tav tm="100000">
                                          <p:val>
                                            <p:fltVal val="0"/>
                                          </p:val>
                                        </p:tav>
                                      </p:tavLst>
                                    </p:anim>
                                    <p:anim calcmode="lin" valueType="num">
                                      <p:cBhvr>
                                        <p:cTn id="415" dur="3000"/>
                                        <p:tgtEl>
                                          <p:spTgt spid="17"/>
                                        </p:tgtEl>
                                        <p:attrNameLst>
                                          <p:attrName>ppt_x</p:attrName>
                                        </p:attrNameLst>
                                      </p:cBhvr>
                                      <p:tavLst>
                                        <p:tav tm="0">
                                          <p:val>
                                            <p:strVal val="ppt_x"/>
                                          </p:val>
                                        </p:tav>
                                        <p:tav tm="100000">
                                          <p:val>
                                            <p:fltVal val="0.5"/>
                                          </p:val>
                                        </p:tav>
                                      </p:tavLst>
                                    </p:anim>
                                    <p:anim calcmode="lin" valueType="num">
                                      <p:cBhvr>
                                        <p:cTn id="416" dur="3000"/>
                                        <p:tgtEl>
                                          <p:spTgt spid="17"/>
                                        </p:tgtEl>
                                        <p:attrNameLst>
                                          <p:attrName>ppt_y</p:attrName>
                                        </p:attrNameLst>
                                      </p:cBhvr>
                                      <p:tavLst>
                                        <p:tav tm="0">
                                          <p:val>
                                            <p:strVal val="ppt_y"/>
                                          </p:val>
                                        </p:tav>
                                        <p:tav tm="100000">
                                          <p:val>
                                            <p:fltVal val="0.5"/>
                                          </p:val>
                                        </p:tav>
                                      </p:tavLst>
                                    </p:anim>
                                    <p:set>
                                      <p:cBhvr>
                                        <p:cTn id="417" dur="1" fill="hold">
                                          <p:stCondLst>
                                            <p:cond delay="2999"/>
                                          </p:stCondLst>
                                        </p:cTn>
                                        <p:tgtEl>
                                          <p:spTgt spid="17"/>
                                        </p:tgtEl>
                                        <p:attrNameLst>
                                          <p:attrName>style.visibility</p:attrName>
                                        </p:attrNameLst>
                                      </p:cBhvr>
                                      <p:to>
                                        <p:strVal val="hidden"/>
                                      </p:to>
                                    </p:set>
                                  </p:childTnLst>
                                </p:cTn>
                              </p:par>
                              <p:par>
                                <p:cTn id="418" presetID="23" presetClass="exit" presetSubtype="544" fill="hold" grpId="3" nodeType="withEffect">
                                  <p:stCondLst>
                                    <p:cond delay="0"/>
                                  </p:stCondLst>
                                  <p:iterate type="lt">
                                    <p:tmPct val="0"/>
                                  </p:iterate>
                                  <p:childTnLst>
                                    <p:anim calcmode="lin" valueType="num">
                                      <p:cBhvr>
                                        <p:cTn id="419" dur="3000"/>
                                        <p:tgtEl>
                                          <p:spTgt spid="18"/>
                                        </p:tgtEl>
                                        <p:attrNameLst>
                                          <p:attrName>ppt_w</p:attrName>
                                        </p:attrNameLst>
                                      </p:cBhvr>
                                      <p:tavLst>
                                        <p:tav tm="0">
                                          <p:val>
                                            <p:strVal val="ppt_w"/>
                                          </p:val>
                                        </p:tav>
                                        <p:tav tm="100000">
                                          <p:val>
                                            <p:fltVal val="0"/>
                                          </p:val>
                                        </p:tav>
                                      </p:tavLst>
                                    </p:anim>
                                    <p:anim calcmode="lin" valueType="num">
                                      <p:cBhvr>
                                        <p:cTn id="420" dur="3000"/>
                                        <p:tgtEl>
                                          <p:spTgt spid="18"/>
                                        </p:tgtEl>
                                        <p:attrNameLst>
                                          <p:attrName>ppt_h</p:attrName>
                                        </p:attrNameLst>
                                      </p:cBhvr>
                                      <p:tavLst>
                                        <p:tav tm="0">
                                          <p:val>
                                            <p:strVal val="ppt_h"/>
                                          </p:val>
                                        </p:tav>
                                        <p:tav tm="100000">
                                          <p:val>
                                            <p:fltVal val="0"/>
                                          </p:val>
                                        </p:tav>
                                      </p:tavLst>
                                    </p:anim>
                                    <p:anim calcmode="lin" valueType="num">
                                      <p:cBhvr>
                                        <p:cTn id="421" dur="3000"/>
                                        <p:tgtEl>
                                          <p:spTgt spid="18"/>
                                        </p:tgtEl>
                                        <p:attrNameLst>
                                          <p:attrName>ppt_x</p:attrName>
                                        </p:attrNameLst>
                                      </p:cBhvr>
                                      <p:tavLst>
                                        <p:tav tm="0">
                                          <p:val>
                                            <p:strVal val="ppt_x"/>
                                          </p:val>
                                        </p:tav>
                                        <p:tav tm="100000">
                                          <p:val>
                                            <p:fltVal val="0.5"/>
                                          </p:val>
                                        </p:tav>
                                      </p:tavLst>
                                    </p:anim>
                                    <p:anim calcmode="lin" valueType="num">
                                      <p:cBhvr>
                                        <p:cTn id="422" dur="3000"/>
                                        <p:tgtEl>
                                          <p:spTgt spid="18"/>
                                        </p:tgtEl>
                                        <p:attrNameLst>
                                          <p:attrName>ppt_y</p:attrName>
                                        </p:attrNameLst>
                                      </p:cBhvr>
                                      <p:tavLst>
                                        <p:tav tm="0">
                                          <p:val>
                                            <p:strVal val="ppt_y"/>
                                          </p:val>
                                        </p:tav>
                                        <p:tav tm="100000">
                                          <p:val>
                                            <p:fltVal val="0.5"/>
                                          </p:val>
                                        </p:tav>
                                      </p:tavLst>
                                    </p:anim>
                                    <p:set>
                                      <p:cBhvr>
                                        <p:cTn id="423" dur="1" fill="hold">
                                          <p:stCondLst>
                                            <p:cond delay="2999"/>
                                          </p:stCondLst>
                                        </p:cTn>
                                        <p:tgtEl>
                                          <p:spTgt spid="18"/>
                                        </p:tgtEl>
                                        <p:attrNameLst>
                                          <p:attrName>style.visibility</p:attrName>
                                        </p:attrNameLst>
                                      </p:cBhvr>
                                      <p:to>
                                        <p:strVal val="hidden"/>
                                      </p:to>
                                    </p:set>
                                  </p:childTnLst>
                                </p:cTn>
                              </p:par>
                              <p:par>
                                <p:cTn id="424" presetID="23" presetClass="exit" presetSubtype="544" fill="hold" grpId="3" nodeType="withEffect">
                                  <p:stCondLst>
                                    <p:cond delay="0"/>
                                  </p:stCondLst>
                                  <p:iterate type="lt">
                                    <p:tmPct val="0"/>
                                  </p:iterate>
                                  <p:childTnLst>
                                    <p:anim calcmode="lin" valueType="num">
                                      <p:cBhvr>
                                        <p:cTn id="425" dur="3000"/>
                                        <p:tgtEl>
                                          <p:spTgt spid="19"/>
                                        </p:tgtEl>
                                        <p:attrNameLst>
                                          <p:attrName>ppt_w</p:attrName>
                                        </p:attrNameLst>
                                      </p:cBhvr>
                                      <p:tavLst>
                                        <p:tav tm="0">
                                          <p:val>
                                            <p:strVal val="ppt_w"/>
                                          </p:val>
                                        </p:tav>
                                        <p:tav tm="100000">
                                          <p:val>
                                            <p:fltVal val="0"/>
                                          </p:val>
                                        </p:tav>
                                      </p:tavLst>
                                    </p:anim>
                                    <p:anim calcmode="lin" valueType="num">
                                      <p:cBhvr>
                                        <p:cTn id="426" dur="3000"/>
                                        <p:tgtEl>
                                          <p:spTgt spid="19"/>
                                        </p:tgtEl>
                                        <p:attrNameLst>
                                          <p:attrName>ppt_h</p:attrName>
                                        </p:attrNameLst>
                                      </p:cBhvr>
                                      <p:tavLst>
                                        <p:tav tm="0">
                                          <p:val>
                                            <p:strVal val="ppt_h"/>
                                          </p:val>
                                        </p:tav>
                                        <p:tav tm="100000">
                                          <p:val>
                                            <p:fltVal val="0"/>
                                          </p:val>
                                        </p:tav>
                                      </p:tavLst>
                                    </p:anim>
                                    <p:anim calcmode="lin" valueType="num">
                                      <p:cBhvr>
                                        <p:cTn id="427" dur="3000"/>
                                        <p:tgtEl>
                                          <p:spTgt spid="19"/>
                                        </p:tgtEl>
                                        <p:attrNameLst>
                                          <p:attrName>ppt_x</p:attrName>
                                        </p:attrNameLst>
                                      </p:cBhvr>
                                      <p:tavLst>
                                        <p:tav tm="0">
                                          <p:val>
                                            <p:strVal val="ppt_x"/>
                                          </p:val>
                                        </p:tav>
                                        <p:tav tm="100000">
                                          <p:val>
                                            <p:fltVal val="0.5"/>
                                          </p:val>
                                        </p:tav>
                                      </p:tavLst>
                                    </p:anim>
                                    <p:anim calcmode="lin" valueType="num">
                                      <p:cBhvr>
                                        <p:cTn id="428" dur="3000"/>
                                        <p:tgtEl>
                                          <p:spTgt spid="19"/>
                                        </p:tgtEl>
                                        <p:attrNameLst>
                                          <p:attrName>ppt_y</p:attrName>
                                        </p:attrNameLst>
                                      </p:cBhvr>
                                      <p:tavLst>
                                        <p:tav tm="0">
                                          <p:val>
                                            <p:strVal val="ppt_y"/>
                                          </p:val>
                                        </p:tav>
                                        <p:tav tm="100000">
                                          <p:val>
                                            <p:fltVal val="0.5"/>
                                          </p:val>
                                        </p:tav>
                                      </p:tavLst>
                                    </p:anim>
                                    <p:set>
                                      <p:cBhvr>
                                        <p:cTn id="429" dur="1" fill="hold">
                                          <p:stCondLst>
                                            <p:cond delay="2999"/>
                                          </p:stCondLst>
                                        </p:cTn>
                                        <p:tgtEl>
                                          <p:spTgt spid="19"/>
                                        </p:tgtEl>
                                        <p:attrNameLst>
                                          <p:attrName>style.visibility</p:attrName>
                                        </p:attrNameLst>
                                      </p:cBhvr>
                                      <p:to>
                                        <p:strVal val="hidden"/>
                                      </p:to>
                                    </p:set>
                                  </p:childTnLst>
                                </p:cTn>
                              </p:par>
                              <p:par>
                                <p:cTn id="430" presetID="23" presetClass="exit" presetSubtype="544" fill="hold" grpId="3" nodeType="withEffect">
                                  <p:stCondLst>
                                    <p:cond delay="0"/>
                                  </p:stCondLst>
                                  <p:iterate type="lt">
                                    <p:tmPct val="0"/>
                                  </p:iterate>
                                  <p:childTnLst>
                                    <p:anim calcmode="lin" valueType="num">
                                      <p:cBhvr>
                                        <p:cTn id="431" dur="3000"/>
                                        <p:tgtEl>
                                          <p:spTgt spid="20"/>
                                        </p:tgtEl>
                                        <p:attrNameLst>
                                          <p:attrName>ppt_w</p:attrName>
                                        </p:attrNameLst>
                                      </p:cBhvr>
                                      <p:tavLst>
                                        <p:tav tm="0">
                                          <p:val>
                                            <p:strVal val="ppt_w"/>
                                          </p:val>
                                        </p:tav>
                                        <p:tav tm="100000">
                                          <p:val>
                                            <p:fltVal val="0"/>
                                          </p:val>
                                        </p:tav>
                                      </p:tavLst>
                                    </p:anim>
                                    <p:anim calcmode="lin" valueType="num">
                                      <p:cBhvr>
                                        <p:cTn id="432" dur="3000"/>
                                        <p:tgtEl>
                                          <p:spTgt spid="20"/>
                                        </p:tgtEl>
                                        <p:attrNameLst>
                                          <p:attrName>ppt_h</p:attrName>
                                        </p:attrNameLst>
                                      </p:cBhvr>
                                      <p:tavLst>
                                        <p:tav tm="0">
                                          <p:val>
                                            <p:strVal val="ppt_h"/>
                                          </p:val>
                                        </p:tav>
                                        <p:tav tm="100000">
                                          <p:val>
                                            <p:fltVal val="0"/>
                                          </p:val>
                                        </p:tav>
                                      </p:tavLst>
                                    </p:anim>
                                    <p:anim calcmode="lin" valueType="num">
                                      <p:cBhvr>
                                        <p:cTn id="433" dur="3000"/>
                                        <p:tgtEl>
                                          <p:spTgt spid="20"/>
                                        </p:tgtEl>
                                        <p:attrNameLst>
                                          <p:attrName>ppt_x</p:attrName>
                                        </p:attrNameLst>
                                      </p:cBhvr>
                                      <p:tavLst>
                                        <p:tav tm="0">
                                          <p:val>
                                            <p:strVal val="ppt_x"/>
                                          </p:val>
                                        </p:tav>
                                        <p:tav tm="100000">
                                          <p:val>
                                            <p:fltVal val="0.5"/>
                                          </p:val>
                                        </p:tav>
                                      </p:tavLst>
                                    </p:anim>
                                    <p:anim calcmode="lin" valueType="num">
                                      <p:cBhvr>
                                        <p:cTn id="434" dur="3000"/>
                                        <p:tgtEl>
                                          <p:spTgt spid="20"/>
                                        </p:tgtEl>
                                        <p:attrNameLst>
                                          <p:attrName>ppt_y</p:attrName>
                                        </p:attrNameLst>
                                      </p:cBhvr>
                                      <p:tavLst>
                                        <p:tav tm="0">
                                          <p:val>
                                            <p:strVal val="ppt_y"/>
                                          </p:val>
                                        </p:tav>
                                        <p:tav tm="100000">
                                          <p:val>
                                            <p:fltVal val="0.5"/>
                                          </p:val>
                                        </p:tav>
                                      </p:tavLst>
                                    </p:anim>
                                    <p:set>
                                      <p:cBhvr>
                                        <p:cTn id="435" dur="1" fill="hold">
                                          <p:stCondLst>
                                            <p:cond delay="2999"/>
                                          </p:stCondLst>
                                        </p:cTn>
                                        <p:tgtEl>
                                          <p:spTgt spid="20"/>
                                        </p:tgtEl>
                                        <p:attrNameLst>
                                          <p:attrName>style.visibility</p:attrName>
                                        </p:attrNameLst>
                                      </p:cBhvr>
                                      <p:to>
                                        <p:strVal val="hidden"/>
                                      </p:to>
                                    </p:set>
                                  </p:childTnLst>
                                </p:cTn>
                              </p:par>
                              <p:par>
                                <p:cTn id="436" presetID="23" presetClass="exit" presetSubtype="544" fill="hold" grpId="3" nodeType="withEffect">
                                  <p:stCondLst>
                                    <p:cond delay="0"/>
                                  </p:stCondLst>
                                  <p:iterate type="lt">
                                    <p:tmPct val="0"/>
                                  </p:iterate>
                                  <p:childTnLst>
                                    <p:anim calcmode="lin" valueType="num">
                                      <p:cBhvr>
                                        <p:cTn id="437" dur="3000"/>
                                        <p:tgtEl>
                                          <p:spTgt spid="21"/>
                                        </p:tgtEl>
                                        <p:attrNameLst>
                                          <p:attrName>ppt_w</p:attrName>
                                        </p:attrNameLst>
                                      </p:cBhvr>
                                      <p:tavLst>
                                        <p:tav tm="0">
                                          <p:val>
                                            <p:strVal val="ppt_w"/>
                                          </p:val>
                                        </p:tav>
                                        <p:tav tm="100000">
                                          <p:val>
                                            <p:fltVal val="0"/>
                                          </p:val>
                                        </p:tav>
                                      </p:tavLst>
                                    </p:anim>
                                    <p:anim calcmode="lin" valueType="num">
                                      <p:cBhvr>
                                        <p:cTn id="438" dur="3000"/>
                                        <p:tgtEl>
                                          <p:spTgt spid="21"/>
                                        </p:tgtEl>
                                        <p:attrNameLst>
                                          <p:attrName>ppt_h</p:attrName>
                                        </p:attrNameLst>
                                      </p:cBhvr>
                                      <p:tavLst>
                                        <p:tav tm="0">
                                          <p:val>
                                            <p:strVal val="ppt_h"/>
                                          </p:val>
                                        </p:tav>
                                        <p:tav tm="100000">
                                          <p:val>
                                            <p:fltVal val="0"/>
                                          </p:val>
                                        </p:tav>
                                      </p:tavLst>
                                    </p:anim>
                                    <p:anim calcmode="lin" valueType="num">
                                      <p:cBhvr>
                                        <p:cTn id="439" dur="3000"/>
                                        <p:tgtEl>
                                          <p:spTgt spid="21"/>
                                        </p:tgtEl>
                                        <p:attrNameLst>
                                          <p:attrName>ppt_x</p:attrName>
                                        </p:attrNameLst>
                                      </p:cBhvr>
                                      <p:tavLst>
                                        <p:tav tm="0">
                                          <p:val>
                                            <p:strVal val="ppt_x"/>
                                          </p:val>
                                        </p:tav>
                                        <p:tav tm="100000">
                                          <p:val>
                                            <p:fltVal val="0.5"/>
                                          </p:val>
                                        </p:tav>
                                      </p:tavLst>
                                    </p:anim>
                                    <p:anim calcmode="lin" valueType="num">
                                      <p:cBhvr>
                                        <p:cTn id="440" dur="3000"/>
                                        <p:tgtEl>
                                          <p:spTgt spid="21"/>
                                        </p:tgtEl>
                                        <p:attrNameLst>
                                          <p:attrName>ppt_y</p:attrName>
                                        </p:attrNameLst>
                                      </p:cBhvr>
                                      <p:tavLst>
                                        <p:tav tm="0">
                                          <p:val>
                                            <p:strVal val="ppt_y"/>
                                          </p:val>
                                        </p:tav>
                                        <p:tav tm="100000">
                                          <p:val>
                                            <p:fltVal val="0.5"/>
                                          </p:val>
                                        </p:tav>
                                      </p:tavLst>
                                    </p:anim>
                                    <p:set>
                                      <p:cBhvr>
                                        <p:cTn id="441" dur="1" fill="hold">
                                          <p:stCondLst>
                                            <p:cond delay="2999"/>
                                          </p:stCondLst>
                                        </p:cTn>
                                        <p:tgtEl>
                                          <p:spTgt spid="21"/>
                                        </p:tgtEl>
                                        <p:attrNameLst>
                                          <p:attrName>style.visibility</p:attrName>
                                        </p:attrNameLst>
                                      </p:cBhvr>
                                      <p:to>
                                        <p:strVal val="hidden"/>
                                      </p:to>
                                    </p:set>
                                  </p:childTnLst>
                                </p:cTn>
                              </p:par>
                              <p:par>
                                <p:cTn id="442" presetID="23" presetClass="exit" presetSubtype="544" fill="hold" grpId="3" nodeType="withEffect">
                                  <p:stCondLst>
                                    <p:cond delay="0"/>
                                  </p:stCondLst>
                                  <p:iterate type="lt">
                                    <p:tmPct val="0"/>
                                  </p:iterate>
                                  <p:childTnLst>
                                    <p:anim calcmode="lin" valueType="num">
                                      <p:cBhvr>
                                        <p:cTn id="443" dur="3000"/>
                                        <p:tgtEl>
                                          <p:spTgt spid="22"/>
                                        </p:tgtEl>
                                        <p:attrNameLst>
                                          <p:attrName>ppt_w</p:attrName>
                                        </p:attrNameLst>
                                      </p:cBhvr>
                                      <p:tavLst>
                                        <p:tav tm="0">
                                          <p:val>
                                            <p:strVal val="ppt_w"/>
                                          </p:val>
                                        </p:tav>
                                        <p:tav tm="100000">
                                          <p:val>
                                            <p:fltVal val="0"/>
                                          </p:val>
                                        </p:tav>
                                      </p:tavLst>
                                    </p:anim>
                                    <p:anim calcmode="lin" valueType="num">
                                      <p:cBhvr>
                                        <p:cTn id="444" dur="3000"/>
                                        <p:tgtEl>
                                          <p:spTgt spid="22"/>
                                        </p:tgtEl>
                                        <p:attrNameLst>
                                          <p:attrName>ppt_h</p:attrName>
                                        </p:attrNameLst>
                                      </p:cBhvr>
                                      <p:tavLst>
                                        <p:tav tm="0">
                                          <p:val>
                                            <p:strVal val="ppt_h"/>
                                          </p:val>
                                        </p:tav>
                                        <p:tav tm="100000">
                                          <p:val>
                                            <p:fltVal val="0"/>
                                          </p:val>
                                        </p:tav>
                                      </p:tavLst>
                                    </p:anim>
                                    <p:anim calcmode="lin" valueType="num">
                                      <p:cBhvr>
                                        <p:cTn id="445" dur="3000"/>
                                        <p:tgtEl>
                                          <p:spTgt spid="22"/>
                                        </p:tgtEl>
                                        <p:attrNameLst>
                                          <p:attrName>ppt_x</p:attrName>
                                        </p:attrNameLst>
                                      </p:cBhvr>
                                      <p:tavLst>
                                        <p:tav tm="0">
                                          <p:val>
                                            <p:strVal val="ppt_x"/>
                                          </p:val>
                                        </p:tav>
                                        <p:tav tm="100000">
                                          <p:val>
                                            <p:fltVal val="0.5"/>
                                          </p:val>
                                        </p:tav>
                                      </p:tavLst>
                                    </p:anim>
                                    <p:anim calcmode="lin" valueType="num">
                                      <p:cBhvr>
                                        <p:cTn id="446" dur="3000"/>
                                        <p:tgtEl>
                                          <p:spTgt spid="22"/>
                                        </p:tgtEl>
                                        <p:attrNameLst>
                                          <p:attrName>ppt_y</p:attrName>
                                        </p:attrNameLst>
                                      </p:cBhvr>
                                      <p:tavLst>
                                        <p:tav tm="0">
                                          <p:val>
                                            <p:strVal val="ppt_y"/>
                                          </p:val>
                                        </p:tav>
                                        <p:tav tm="100000">
                                          <p:val>
                                            <p:fltVal val="0.5"/>
                                          </p:val>
                                        </p:tav>
                                      </p:tavLst>
                                    </p:anim>
                                    <p:set>
                                      <p:cBhvr>
                                        <p:cTn id="447" dur="1" fill="hold">
                                          <p:stCondLst>
                                            <p:cond delay="2999"/>
                                          </p:stCondLst>
                                        </p:cTn>
                                        <p:tgtEl>
                                          <p:spTgt spid="22"/>
                                        </p:tgtEl>
                                        <p:attrNameLst>
                                          <p:attrName>style.visibility</p:attrName>
                                        </p:attrNameLst>
                                      </p:cBhvr>
                                      <p:to>
                                        <p:strVal val="hidden"/>
                                      </p:to>
                                    </p:set>
                                  </p:childTnLst>
                                </p:cTn>
                              </p:par>
                              <p:par>
                                <p:cTn id="448" presetID="23" presetClass="exit" presetSubtype="544" fill="hold" grpId="3" nodeType="withEffect">
                                  <p:stCondLst>
                                    <p:cond delay="0"/>
                                  </p:stCondLst>
                                  <p:iterate type="lt">
                                    <p:tmPct val="0"/>
                                  </p:iterate>
                                  <p:childTnLst>
                                    <p:anim calcmode="lin" valueType="num">
                                      <p:cBhvr>
                                        <p:cTn id="449" dur="3000"/>
                                        <p:tgtEl>
                                          <p:spTgt spid="23"/>
                                        </p:tgtEl>
                                        <p:attrNameLst>
                                          <p:attrName>ppt_w</p:attrName>
                                        </p:attrNameLst>
                                      </p:cBhvr>
                                      <p:tavLst>
                                        <p:tav tm="0">
                                          <p:val>
                                            <p:strVal val="ppt_w"/>
                                          </p:val>
                                        </p:tav>
                                        <p:tav tm="100000">
                                          <p:val>
                                            <p:fltVal val="0"/>
                                          </p:val>
                                        </p:tav>
                                      </p:tavLst>
                                    </p:anim>
                                    <p:anim calcmode="lin" valueType="num">
                                      <p:cBhvr>
                                        <p:cTn id="450" dur="3000"/>
                                        <p:tgtEl>
                                          <p:spTgt spid="23"/>
                                        </p:tgtEl>
                                        <p:attrNameLst>
                                          <p:attrName>ppt_h</p:attrName>
                                        </p:attrNameLst>
                                      </p:cBhvr>
                                      <p:tavLst>
                                        <p:tav tm="0">
                                          <p:val>
                                            <p:strVal val="ppt_h"/>
                                          </p:val>
                                        </p:tav>
                                        <p:tav tm="100000">
                                          <p:val>
                                            <p:fltVal val="0"/>
                                          </p:val>
                                        </p:tav>
                                      </p:tavLst>
                                    </p:anim>
                                    <p:anim calcmode="lin" valueType="num">
                                      <p:cBhvr>
                                        <p:cTn id="451" dur="3000"/>
                                        <p:tgtEl>
                                          <p:spTgt spid="23"/>
                                        </p:tgtEl>
                                        <p:attrNameLst>
                                          <p:attrName>ppt_x</p:attrName>
                                        </p:attrNameLst>
                                      </p:cBhvr>
                                      <p:tavLst>
                                        <p:tav tm="0">
                                          <p:val>
                                            <p:strVal val="ppt_x"/>
                                          </p:val>
                                        </p:tav>
                                        <p:tav tm="100000">
                                          <p:val>
                                            <p:fltVal val="0.5"/>
                                          </p:val>
                                        </p:tav>
                                      </p:tavLst>
                                    </p:anim>
                                    <p:anim calcmode="lin" valueType="num">
                                      <p:cBhvr>
                                        <p:cTn id="452" dur="3000"/>
                                        <p:tgtEl>
                                          <p:spTgt spid="23"/>
                                        </p:tgtEl>
                                        <p:attrNameLst>
                                          <p:attrName>ppt_y</p:attrName>
                                        </p:attrNameLst>
                                      </p:cBhvr>
                                      <p:tavLst>
                                        <p:tav tm="0">
                                          <p:val>
                                            <p:strVal val="ppt_y"/>
                                          </p:val>
                                        </p:tav>
                                        <p:tav tm="100000">
                                          <p:val>
                                            <p:fltVal val="0.5"/>
                                          </p:val>
                                        </p:tav>
                                      </p:tavLst>
                                    </p:anim>
                                    <p:set>
                                      <p:cBhvr>
                                        <p:cTn id="453" dur="1" fill="hold">
                                          <p:stCondLst>
                                            <p:cond delay="2999"/>
                                          </p:stCondLst>
                                        </p:cTn>
                                        <p:tgtEl>
                                          <p:spTgt spid="23"/>
                                        </p:tgtEl>
                                        <p:attrNameLst>
                                          <p:attrName>style.visibility</p:attrName>
                                        </p:attrNameLst>
                                      </p:cBhvr>
                                      <p:to>
                                        <p:strVal val="hidden"/>
                                      </p:to>
                                    </p:set>
                                  </p:childTnLst>
                                </p:cTn>
                              </p:par>
                              <p:par>
                                <p:cTn id="454" presetID="23" presetClass="exit" presetSubtype="544" fill="hold" grpId="3" nodeType="withEffect">
                                  <p:stCondLst>
                                    <p:cond delay="0"/>
                                  </p:stCondLst>
                                  <p:iterate type="lt">
                                    <p:tmPct val="0"/>
                                  </p:iterate>
                                  <p:childTnLst>
                                    <p:anim calcmode="lin" valueType="num">
                                      <p:cBhvr>
                                        <p:cTn id="455" dur="3000"/>
                                        <p:tgtEl>
                                          <p:spTgt spid="24"/>
                                        </p:tgtEl>
                                        <p:attrNameLst>
                                          <p:attrName>ppt_w</p:attrName>
                                        </p:attrNameLst>
                                      </p:cBhvr>
                                      <p:tavLst>
                                        <p:tav tm="0">
                                          <p:val>
                                            <p:strVal val="ppt_w"/>
                                          </p:val>
                                        </p:tav>
                                        <p:tav tm="100000">
                                          <p:val>
                                            <p:fltVal val="0"/>
                                          </p:val>
                                        </p:tav>
                                      </p:tavLst>
                                    </p:anim>
                                    <p:anim calcmode="lin" valueType="num">
                                      <p:cBhvr>
                                        <p:cTn id="456" dur="3000"/>
                                        <p:tgtEl>
                                          <p:spTgt spid="24"/>
                                        </p:tgtEl>
                                        <p:attrNameLst>
                                          <p:attrName>ppt_h</p:attrName>
                                        </p:attrNameLst>
                                      </p:cBhvr>
                                      <p:tavLst>
                                        <p:tav tm="0">
                                          <p:val>
                                            <p:strVal val="ppt_h"/>
                                          </p:val>
                                        </p:tav>
                                        <p:tav tm="100000">
                                          <p:val>
                                            <p:fltVal val="0"/>
                                          </p:val>
                                        </p:tav>
                                      </p:tavLst>
                                    </p:anim>
                                    <p:anim calcmode="lin" valueType="num">
                                      <p:cBhvr>
                                        <p:cTn id="457" dur="3000"/>
                                        <p:tgtEl>
                                          <p:spTgt spid="24"/>
                                        </p:tgtEl>
                                        <p:attrNameLst>
                                          <p:attrName>ppt_x</p:attrName>
                                        </p:attrNameLst>
                                      </p:cBhvr>
                                      <p:tavLst>
                                        <p:tav tm="0">
                                          <p:val>
                                            <p:strVal val="ppt_x"/>
                                          </p:val>
                                        </p:tav>
                                        <p:tav tm="100000">
                                          <p:val>
                                            <p:fltVal val="0.5"/>
                                          </p:val>
                                        </p:tav>
                                      </p:tavLst>
                                    </p:anim>
                                    <p:anim calcmode="lin" valueType="num">
                                      <p:cBhvr>
                                        <p:cTn id="458" dur="3000"/>
                                        <p:tgtEl>
                                          <p:spTgt spid="24"/>
                                        </p:tgtEl>
                                        <p:attrNameLst>
                                          <p:attrName>ppt_y</p:attrName>
                                        </p:attrNameLst>
                                      </p:cBhvr>
                                      <p:tavLst>
                                        <p:tav tm="0">
                                          <p:val>
                                            <p:strVal val="ppt_y"/>
                                          </p:val>
                                        </p:tav>
                                        <p:tav tm="100000">
                                          <p:val>
                                            <p:fltVal val="0.5"/>
                                          </p:val>
                                        </p:tav>
                                      </p:tavLst>
                                    </p:anim>
                                    <p:set>
                                      <p:cBhvr>
                                        <p:cTn id="459" dur="1" fill="hold">
                                          <p:stCondLst>
                                            <p:cond delay="2999"/>
                                          </p:stCondLst>
                                        </p:cTn>
                                        <p:tgtEl>
                                          <p:spTgt spid="24"/>
                                        </p:tgtEl>
                                        <p:attrNameLst>
                                          <p:attrName>style.visibility</p:attrName>
                                        </p:attrNameLst>
                                      </p:cBhvr>
                                      <p:to>
                                        <p:strVal val="hidden"/>
                                      </p:to>
                                    </p:set>
                                  </p:childTnLst>
                                </p:cTn>
                              </p:par>
                              <p:par>
                                <p:cTn id="460" presetID="23" presetClass="exit" presetSubtype="544" fill="hold" grpId="3" nodeType="withEffect">
                                  <p:stCondLst>
                                    <p:cond delay="0"/>
                                  </p:stCondLst>
                                  <p:iterate type="lt">
                                    <p:tmPct val="0"/>
                                  </p:iterate>
                                  <p:childTnLst>
                                    <p:anim calcmode="lin" valueType="num">
                                      <p:cBhvr>
                                        <p:cTn id="461" dur="3000"/>
                                        <p:tgtEl>
                                          <p:spTgt spid="25"/>
                                        </p:tgtEl>
                                        <p:attrNameLst>
                                          <p:attrName>ppt_w</p:attrName>
                                        </p:attrNameLst>
                                      </p:cBhvr>
                                      <p:tavLst>
                                        <p:tav tm="0">
                                          <p:val>
                                            <p:strVal val="ppt_w"/>
                                          </p:val>
                                        </p:tav>
                                        <p:tav tm="100000">
                                          <p:val>
                                            <p:fltVal val="0"/>
                                          </p:val>
                                        </p:tav>
                                      </p:tavLst>
                                    </p:anim>
                                    <p:anim calcmode="lin" valueType="num">
                                      <p:cBhvr>
                                        <p:cTn id="462" dur="3000"/>
                                        <p:tgtEl>
                                          <p:spTgt spid="25"/>
                                        </p:tgtEl>
                                        <p:attrNameLst>
                                          <p:attrName>ppt_h</p:attrName>
                                        </p:attrNameLst>
                                      </p:cBhvr>
                                      <p:tavLst>
                                        <p:tav tm="0">
                                          <p:val>
                                            <p:strVal val="ppt_h"/>
                                          </p:val>
                                        </p:tav>
                                        <p:tav tm="100000">
                                          <p:val>
                                            <p:fltVal val="0"/>
                                          </p:val>
                                        </p:tav>
                                      </p:tavLst>
                                    </p:anim>
                                    <p:anim calcmode="lin" valueType="num">
                                      <p:cBhvr>
                                        <p:cTn id="463" dur="3000"/>
                                        <p:tgtEl>
                                          <p:spTgt spid="25"/>
                                        </p:tgtEl>
                                        <p:attrNameLst>
                                          <p:attrName>ppt_x</p:attrName>
                                        </p:attrNameLst>
                                      </p:cBhvr>
                                      <p:tavLst>
                                        <p:tav tm="0">
                                          <p:val>
                                            <p:strVal val="ppt_x"/>
                                          </p:val>
                                        </p:tav>
                                        <p:tav tm="100000">
                                          <p:val>
                                            <p:fltVal val="0.5"/>
                                          </p:val>
                                        </p:tav>
                                      </p:tavLst>
                                    </p:anim>
                                    <p:anim calcmode="lin" valueType="num">
                                      <p:cBhvr>
                                        <p:cTn id="464" dur="3000"/>
                                        <p:tgtEl>
                                          <p:spTgt spid="25"/>
                                        </p:tgtEl>
                                        <p:attrNameLst>
                                          <p:attrName>ppt_y</p:attrName>
                                        </p:attrNameLst>
                                      </p:cBhvr>
                                      <p:tavLst>
                                        <p:tav tm="0">
                                          <p:val>
                                            <p:strVal val="ppt_y"/>
                                          </p:val>
                                        </p:tav>
                                        <p:tav tm="100000">
                                          <p:val>
                                            <p:fltVal val="0.5"/>
                                          </p:val>
                                        </p:tav>
                                      </p:tavLst>
                                    </p:anim>
                                    <p:set>
                                      <p:cBhvr>
                                        <p:cTn id="465" dur="1" fill="hold">
                                          <p:stCondLst>
                                            <p:cond delay="2999"/>
                                          </p:stCondLst>
                                        </p:cTn>
                                        <p:tgtEl>
                                          <p:spTgt spid="25"/>
                                        </p:tgtEl>
                                        <p:attrNameLst>
                                          <p:attrName>style.visibility</p:attrName>
                                        </p:attrNameLst>
                                      </p:cBhvr>
                                      <p:to>
                                        <p:strVal val="hidden"/>
                                      </p:to>
                                    </p:set>
                                  </p:childTnLst>
                                </p:cTn>
                              </p:par>
                              <p:par>
                                <p:cTn id="466" presetID="23" presetClass="exit" presetSubtype="544" fill="hold" grpId="3" nodeType="withEffect">
                                  <p:stCondLst>
                                    <p:cond delay="0"/>
                                  </p:stCondLst>
                                  <p:iterate type="lt">
                                    <p:tmPct val="0"/>
                                  </p:iterate>
                                  <p:childTnLst>
                                    <p:anim calcmode="lin" valueType="num">
                                      <p:cBhvr>
                                        <p:cTn id="467" dur="3000"/>
                                        <p:tgtEl>
                                          <p:spTgt spid="26"/>
                                        </p:tgtEl>
                                        <p:attrNameLst>
                                          <p:attrName>ppt_w</p:attrName>
                                        </p:attrNameLst>
                                      </p:cBhvr>
                                      <p:tavLst>
                                        <p:tav tm="0">
                                          <p:val>
                                            <p:strVal val="ppt_w"/>
                                          </p:val>
                                        </p:tav>
                                        <p:tav tm="100000">
                                          <p:val>
                                            <p:fltVal val="0"/>
                                          </p:val>
                                        </p:tav>
                                      </p:tavLst>
                                    </p:anim>
                                    <p:anim calcmode="lin" valueType="num">
                                      <p:cBhvr>
                                        <p:cTn id="468" dur="3000"/>
                                        <p:tgtEl>
                                          <p:spTgt spid="26"/>
                                        </p:tgtEl>
                                        <p:attrNameLst>
                                          <p:attrName>ppt_h</p:attrName>
                                        </p:attrNameLst>
                                      </p:cBhvr>
                                      <p:tavLst>
                                        <p:tav tm="0">
                                          <p:val>
                                            <p:strVal val="ppt_h"/>
                                          </p:val>
                                        </p:tav>
                                        <p:tav tm="100000">
                                          <p:val>
                                            <p:fltVal val="0"/>
                                          </p:val>
                                        </p:tav>
                                      </p:tavLst>
                                    </p:anim>
                                    <p:anim calcmode="lin" valueType="num">
                                      <p:cBhvr>
                                        <p:cTn id="469" dur="3000"/>
                                        <p:tgtEl>
                                          <p:spTgt spid="26"/>
                                        </p:tgtEl>
                                        <p:attrNameLst>
                                          <p:attrName>ppt_x</p:attrName>
                                        </p:attrNameLst>
                                      </p:cBhvr>
                                      <p:tavLst>
                                        <p:tav tm="0">
                                          <p:val>
                                            <p:strVal val="ppt_x"/>
                                          </p:val>
                                        </p:tav>
                                        <p:tav tm="100000">
                                          <p:val>
                                            <p:fltVal val="0.5"/>
                                          </p:val>
                                        </p:tav>
                                      </p:tavLst>
                                    </p:anim>
                                    <p:anim calcmode="lin" valueType="num">
                                      <p:cBhvr>
                                        <p:cTn id="470" dur="3000"/>
                                        <p:tgtEl>
                                          <p:spTgt spid="26"/>
                                        </p:tgtEl>
                                        <p:attrNameLst>
                                          <p:attrName>ppt_y</p:attrName>
                                        </p:attrNameLst>
                                      </p:cBhvr>
                                      <p:tavLst>
                                        <p:tav tm="0">
                                          <p:val>
                                            <p:strVal val="ppt_y"/>
                                          </p:val>
                                        </p:tav>
                                        <p:tav tm="100000">
                                          <p:val>
                                            <p:fltVal val="0.5"/>
                                          </p:val>
                                        </p:tav>
                                      </p:tavLst>
                                    </p:anim>
                                    <p:set>
                                      <p:cBhvr>
                                        <p:cTn id="471" dur="1" fill="hold">
                                          <p:stCondLst>
                                            <p:cond delay="2999"/>
                                          </p:stCondLst>
                                        </p:cTn>
                                        <p:tgtEl>
                                          <p:spTgt spid="26"/>
                                        </p:tgtEl>
                                        <p:attrNameLst>
                                          <p:attrName>style.visibility</p:attrName>
                                        </p:attrNameLst>
                                      </p:cBhvr>
                                      <p:to>
                                        <p:strVal val="hidden"/>
                                      </p:to>
                                    </p:set>
                                  </p:childTnLst>
                                </p:cTn>
                              </p:par>
                              <p:par>
                                <p:cTn id="472" presetID="23" presetClass="exit" presetSubtype="544" fill="hold" grpId="3" nodeType="withEffect">
                                  <p:stCondLst>
                                    <p:cond delay="0"/>
                                  </p:stCondLst>
                                  <p:iterate type="lt">
                                    <p:tmPct val="0"/>
                                  </p:iterate>
                                  <p:childTnLst>
                                    <p:anim calcmode="lin" valueType="num">
                                      <p:cBhvr>
                                        <p:cTn id="473" dur="3000"/>
                                        <p:tgtEl>
                                          <p:spTgt spid="27"/>
                                        </p:tgtEl>
                                        <p:attrNameLst>
                                          <p:attrName>ppt_w</p:attrName>
                                        </p:attrNameLst>
                                      </p:cBhvr>
                                      <p:tavLst>
                                        <p:tav tm="0">
                                          <p:val>
                                            <p:strVal val="ppt_w"/>
                                          </p:val>
                                        </p:tav>
                                        <p:tav tm="100000">
                                          <p:val>
                                            <p:fltVal val="0"/>
                                          </p:val>
                                        </p:tav>
                                      </p:tavLst>
                                    </p:anim>
                                    <p:anim calcmode="lin" valueType="num">
                                      <p:cBhvr>
                                        <p:cTn id="474" dur="3000"/>
                                        <p:tgtEl>
                                          <p:spTgt spid="27"/>
                                        </p:tgtEl>
                                        <p:attrNameLst>
                                          <p:attrName>ppt_h</p:attrName>
                                        </p:attrNameLst>
                                      </p:cBhvr>
                                      <p:tavLst>
                                        <p:tav tm="0">
                                          <p:val>
                                            <p:strVal val="ppt_h"/>
                                          </p:val>
                                        </p:tav>
                                        <p:tav tm="100000">
                                          <p:val>
                                            <p:fltVal val="0"/>
                                          </p:val>
                                        </p:tav>
                                      </p:tavLst>
                                    </p:anim>
                                    <p:anim calcmode="lin" valueType="num">
                                      <p:cBhvr>
                                        <p:cTn id="475" dur="3000"/>
                                        <p:tgtEl>
                                          <p:spTgt spid="27"/>
                                        </p:tgtEl>
                                        <p:attrNameLst>
                                          <p:attrName>ppt_x</p:attrName>
                                        </p:attrNameLst>
                                      </p:cBhvr>
                                      <p:tavLst>
                                        <p:tav tm="0">
                                          <p:val>
                                            <p:strVal val="ppt_x"/>
                                          </p:val>
                                        </p:tav>
                                        <p:tav tm="100000">
                                          <p:val>
                                            <p:fltVal val="0.5"/>
                                          </p:val>
                                        </p:tav>
                                      </p:tavLst>
                                    </p:anim>
                                    <p:anim calcmode="lin" valueType="num">
                                      <p:cBhvr>
                                        <p:cTn id="476" dur="3000"/>
                                        <p:tgtEl>
                                          <p:spTgt spid="27"/>
                                        </p:tgtEl>
                                        <p:attrNameLst>
                                          <p:attrName>ppt_y</p:attrName>
                                        </p:attrNameLst>
                                      </p:cBhvr>
                                      <p:tavLst>
                                        <p:tav tm="0">
                                          <p:val>
                                            <p:strVal val="ppt_y"/>
                                          </p:val>
                                        </p:tav>
                                        <p:tav tm="100000">
                                          <p:val>
                                            <p:fltVal val="0.5"/>
                                          </p:val>
                                        </p:tav>
                                      </p:tavLst>
                                    </p:anim>
                                    <p:set>
                                      <p:cBhvr>
                                        <p:cTn id="477" dur="1" fill="hold">
                                          <p:stCondLst>
                                            <p:cond delay="2999"/>
                                          </p:stCondLst>
                                        </p:cTn>
                                        <p:tgtEl>
                                          <p:spTgt spid="27"/>
                                        </p:tgtEl>
                                        <p:attrNameLst>
                                          <p:attrName>style.visibility</p:attrName>
                                        </p:attrNameLst>
                                      </p:cBhvr>
                                      <p:to>
                                        <p:strVal val="hidden"/>
                                      </p:to>
                                    </p:set>
                                  </p:childTnLst>
                                </p:cTn>
                              </p:par>
                              <p:par>
                                <p:cTn id="478" presetID="8" presetClass="emph" presetSubtype="0" fill="hold" grpId="4" nodeType="withEffect">
                                  <p:stCondLst>
                                    <p:cond delay="0"/>
                                  </p:stCondLst>
                                  <p:iterate type="lt">
                                    <p:tmPct val="0"/>
                                  </p:iterate>
                                  <p:childTnLst>
                                    <p:animRot by="-21600000">
                                      <p:cBhvr>
                                        <p:cTn id="479" dur="3000" fill="hold"/>
                                        <p:tgtEl>
                                          <p:spTgt spid="5"/>
                                        </p:tgtEl>
                                        <p:attrNameLst>
                                          <p:attrName>r</p:attrName>
                                        </p:attrNameLst>
                                      </p:cBhvr>
                                    </p:animRot>
                                  </p:childTnLst>
                                </p:cTn>
                              </p:par>
                              <p:par>
                                <p:cTn id="480" presetID="8" presetClass="emph" presetSubtype="0" fill="hold" grpId="4" nodeType="withEffect">
                                  <p:stCondLst>
                                    <p:cond delay="0"/>
                                  </p:stCondLst>
                                  <p:iterate type="lt">
                                    <p:tmPct val="0"/>
                                  </p:iterate>
                                  <p:childTnLst>
                                    <p:animRot by="-21600000">
                                      <p:cBhvr>
                                        <p:cTn id="481" dur="3000" fill="hold"/>
                                        <p:tgtEl>
                                          <p:spTgt spid="6"/>
                                        </p:tgtEl>
                                        <p:attrNameLst>
                                          <p:attrName>r</p:attrName>
                                        </p:attrNameLst>
                                      </p:cBhvr>
                                    </p:animRot>
                                  </p:childTnLst>
                                </p:cTn>
                              </p:par>
                              <p:par>
                                <p:cTn id="482" presetID="8" presetClass="emph" presetSubtype="0" fill="hold" grpId="4" nodeType="withEffect">
                                  <p:stCondLst>
                                    <p:cond delay="0"/>
                                  </p:stCondLst>
                                  <p:iterate type="lt">
                                    <p:tmPct val="0"/>
                                  </p:iterate>
                                  <p:childTnLst>
                                    <p:animRot by="-21600000">
                                      <p:cBhvr>
                                        <p:cTn id="483" dur="3000" fill="hold"/>
                                        <p:tgtEl>
                                          <p:spTgt spid="7"/>
                                        </p:tgtEl>
                                        <p:attrNameLst>
                                          <p:attrName>r</p:attrName>
                                        </p:attrNameLst>
                                      </p:cBhvr>
                                    </p:animRot>
                                  </p:childTnLst>
                                </p:cTn>
                              </p:par>
                              <p:par>
                                <p:cTn id="484" presetID="8" presetClass="emph" presetSubtype="0" fill="hold" grpId="4" nodeType="withEffect">
                                  <p:stCondLst>
                                    <p:cond delay="0"/>
                                  </p:stCondLst>
                                  <p:iterate type="lt">
                                    <p:tmPct val="0"/>
                                  </p:iterate>
                                  <p:childTnLst>
                                    <p:animRot by="-21600000">
                                      <p:cBhvr>
                                        <p:cTn id="485" dur="3000" fill="hold"/>
                                        <p:tgtEl>
                                          <p:spTgt spid="8"/>
                                        </p:tgtEl>
                                        <p:attrNameLst>
                                          <p:attrName>r</p:attrName>
                                        </p:attrNameLst>
                                      </p:cBhvr>
                                    </p:animRot>
                                  </p:childTnLst>
                                </p:cTn>
                              </p:par>
                              <p:par>
                                <p:cTn id="486" presetID="8" presetClass="emph" presetSubtype="0" fill="hold" grpId="4" nodeType="withEffect">
                                  <p:stCondLst>
                                    <p:cond delay="0"/>
                                  </p:stCondLst>
                                  <p:iterate type="lt">
                                    <p:tmPct val="0"/>
                                  </p:iterate>
                                  <p:childTnLst>
                                    <p:animRot by="-21600000">
                                      <p:cBhvr>
                                        <p:cTn id="487" dur="3000" fill="hold"/>
                                        <p:tgtEl>
                                          <p:spTgt spid="9"/>
                                        </p:tgtEl>
                                        <p:attrNameLst>
                                          <p:attrName>r</p:attrName>
                                        </p:attrNameLst>
                                      </p:cBhvr>
                                    </p:animRot>
                                  </p:childTnLst>
                                </p:cTn>
                              </p:par>
                              <p:par>
                                <p:cTn id="488" presetID="8" presetClass="emph" presetSubtype="0" fill="hold" grpId="4" nodeType="withEffect">
                                  <p:stCondLst>
                                    <p:cond delay="0"/>
                                  </p:stCondLst>
                                  <p:iterate type="lt">
                                    <p:tmPct val="0"/>
                                  </p:iterate>
                                  <p:childTnLst>
                                    <p:animRot by="-21600000">
                                      <p:cBhvr>
                                        <p:cTn id="489" dur="3000" fill="hold"/>
                                        <p:tgtEl>
                                          <p:spTgt spid="10"/>
                                        </p:tgtEl>
                                        <p:attrNameLst>
                                          <p:attrName>r</p:attrName>
                                        </p:attrNameLst>
                                      </p:cBhvr>
                                    </p:animRot>
                                  </p:childTnLst>
                                </p:cTn>
                              </p:par>
                              <p:par>
                                <p:cTn id="490" presetID="8" presetClass="emph" presetSubtype="0" fill="hold" grpId="4" nodeType="withEffect">
                                  <p:stCondLst>
                                    <p:cond delay="0"/>
                                  </p:stCondLst>
                                  <p:iterate type="lt">
                                    <p:tmPct val="0"/>
                                  </p:iterate>
                                  <p:childTnLst>
                                    <p:animRot by="-21600000">
                                      <p:cBhvr>
                                        <p:cTn id="491" dur="3000" fill="hold"/>
                                        <p:tgtEl>
                                          <p:spTgt spid="11"/>
                                        </p:tgtEl>
                                        <p:attrNameLst>
                                          <p:attrName>r</p:attrName>
                                        </p:attrNameLst>
                                      </p:cBhvr>
                                    </p:animRot>
                                  </p:childTnLst>
                                </p:cTn>
                              </p:par>
                              <p:par>
                                <p:cTn id="492" presetID="8" presetClass="emph" presetSubtype="0" fill="hold" grpId="4" nodeType="withEffect">
                                  <p:stCondLst>
                                    <p:cond delay="0"/>
                                  </p:stCondLst>
                                  <p:iterate type="lt">
                                    <p:tmPct val="0"/>
                                  </p:iterate>
                                  <p:childTnLst>
                                    <p:animRot by="-21600000">
                                      <p:cBhvr>
                                        <p:cTn id="493" dur="3000" fill="hold"/>
                                        <p:tgtEl>
                                          <p:spTgt spid="12"/>
                                        </p:tgtEl>
                                        <p:attrNameLst>
                                          <p:attrName>r</p:attrName>
                                        </p:attrNameLst>
                                      </p:cBhvr>
                                    </p:animRot>
                                  </p:childTnLst>
                                </p:cTn>
                              </p:par>
                              <p:par>
                                <p:cTn id="494" presetID="8" presetClass="emph" presetSubtype="0" fill="hold" grpId="4" nodeType="withEffect">
                                  <p:stCondLst>
                                    <p:cond delay="0"/>
                                  </p:stCondLst>
                                  <p:iterate type="lt">
                                    <p:tmPct val="0"/>
                                  </p:iterate>
                                  <p:childTnLst>
                                    <p:animRot by="-21600000">
                                      <p:cBhvr>
                                        <p:cTn id="495" dur="3000" fill="hold"/>
                                        <p:tgtEl>
                                          <p:spTgt spid="13"/>
                                        </p:tgtEl>
                                        <p:attrNameLst>
                                          <p:attrName>r</p:attrName>
                                        </p:attrNameLst>
                                      </p:cBhvr>
                                    </p:animRot>
                                  </p:childTnLst>
                                </p:cTn>
                              </p:par>
                              <p:par>
                                <p:cTn id="496" presetID="8" presetClass="emph" presetSubtype="0" fill="hold" grpId="4" nodeType="withEffect">
                                  <p:stCondLst>
                                    <p:cond delay="0"/>
                                  </p:stCondLst>
                                  <p:iterate type="lt">
                                    <p:tmPct val="0"/>
                                  </p:iterate>
                                  <p:childTnLst>
                                    <p:animRot by="-21600000">
                                      <p:cBhvr>
                                        <p:cTn id="497" dur="3000" fill="hold"/>
                                        <p:tgtEl>
                                          <p:spTgt spid="14"/>
                                        </p:tgtEl>
                                        <p:attrNameLst>
                                          <p:attrName>r</p:attrName>
                                        </p:attrNameLst>
                                      </p:cBhvr>
                                    </p:animRot>
                                  </p:childTnLst>
                                </p:cTn>
                              </p:par>
                              <p:par>
                                <p:cTn id="498" presetID="8" presetClass="emph" presetSubtype="0" fill="hold" grpId="4" nodeType="withEffect">
                                  <p:stCondLst>
                                    <p:cond delay="0"/>
                                  </p:stCondLst>
                                  <p:iterate type="lt">
                                    <p:tmPct val="0"/>
                                  </p:iterate>
                                  <p:childTnLst>
                                    <p:animRot by="-21600000">
                                      <p:cBhvr>
                                        <p:cTn id="499" dur="3000" fill="hold"/>
                                        <p:tgtEl>
                                          <p:spTgt spid="15"/>
                                        </p:tgtEl>
                                        <p:attrNameLst>
                                          <p:attrName>r</p:attrName>
                                        </p:attrNameLst>
                                      </p:cBhvr>
                                    </p:animRot>
                                  </p:childTnLst>
                                </p:cTn>
                              </p:par>
                              <p:par>
                                <p:cTn id="500" presetID="8" presetClass="emph" presetSubtype="0" fill="hold" grpId="4" nodeType="withEffect">
                                  <p:stCondLst>
                                    <p:cond delay="0"/>
                                  </p:stCondLst>
                                  <p:iterate type="lt">
                                    <p:tmPct val="0"/>
                                  </p:iterate>
                                  <p:childTnLst>
                                    <p:animRot by="-21600000">
                                      <p:cBhvr>
                                        <p:cTn id="501" dur="3000" fill="hold"/>
                                        <p:tgtEl>
                                          <p:spTgt spid="16"/>
                                        </p:tgtEl>
                                        <p:attrNameLst>
                                          <p:attrName>r</p:attrName>
                                        </p:attrNameLst>
                                      </p:cBhvr>
                                    </p:animRot>
                                  </p:childTnLst>
                                </p:cTn>
                              </p:par>
                              <p:par>
                                <p:cTn id="502" presetID="8" presetClass="emph" presetSubtype="0" fill="hold" grpId="4" nodeType="withEffect">
                                  <p:stCondLst>
                                    <p:cond delay="0"/>
                                  </p:stCondLst>
                                  <p:iterate type="lt">
                                    <p:tmPct val="0"/>
                                  </p:iterate>
                                  <p:childTnLst>
                                    <p:animRot by="-21600000">
                                      <p:cBhvr>
                                        <p:cTn id="503" dur="3000" fill="hold"/>
                                        <p:tgtEl>
                                          <p:spTgt spid="17"/>
                                        </p:tgtEl>
                                        <p:attrNameLst>
                                          <p:attrName>r</p:attrName>
                                        </p:attrNameLst>
                                      </p:cBhvr>
                                    </p:animRot>
                                  </p:childTnLst>
                                </p:cTn>
                              </p:par>
                              <p:par>
                                <p:cTn id="504" presetID="8" presetClass="emph" presetSubtype="0" fill="hold" grpId="4" nodeType="withEffect">
                                  <p:stCondLst>
                                    <p:cond delay="0"/>
                                  </p:stCondLst>
                                  <p:iterate type="lt">
                                    <p:tmPct val="0"/>
                                  </p:iterate>
                                  <p:childTnLst>
                                    <p:animRot by="-21600000">
                                      <p:cBhvr>
                                        <p:cTn id="505" dur="3000" fill="hold"/>
                                        <p:tgtEl>
                                          <p:spTgt spid="18"/>
                                        </p:tgtEl>
                                        <p:attrNameLst>
                                          <p:attrName>r</p:attrName>
                                        </p:attrNameLst>
                                      </p:cBhvr>
                                    </p:animRot>
                                  </p:childTnLst>
                                </p:cTn>
                              </p:par>
                              <p:par>
                                <p:cTn id="506" presetID="8" presetClass="emph" presetSubtype="0" fill="hold" grpId="4" nodeType="withEffect">
                                  <p:stCondLst>
                                    <p:cond delay="0"/>
                                  </p:stCondLst>
                                  <p:iterate type="lt">
                                    <p:tmPct val="0"/>
                                  </p:iterate>
                                  <p:childTnLst>
                                    <p:animRot by="-21600000">
                                      <p:cBhvr>
                                        <p:cTn id="507" dur="3000" fill="hold"/>
                                        <p:tgtEl>
                                          <p:spTgt spid="19"/>
                                        </p:tgtEl>
                                        <p:attrNameLst>
                                          <p:attrName>r</p:attrName>
                                        </p:attrNameLst>
                                      </p:cBhvr>
                                    </p:animRot>
                                  </p:childTnLst>
                                </p:cTn>
                              </p:par>
                              <p:par>
                                <p:cTn id="508" presetID="8" presetClass="emph" presetSubtype="0" fill="hold" grpId="4" nodeType="withEffect">
                                  <p:stCondLst>
                                    <p:cond delay="0"/>
                                  </p:stCondLst>
                                  <p:iterate type="lt">
                                    <p:tmPct val="0"/>
                                  </p:iterate>
                                  <p:childTnLst>
                                    <p:animRot by="-21600000">
                                      <p:cBhvr>
                                        <p:cTn id="509" dur="3000" fill="hold"/>
                                        <p:tgtEl>
                                          <p:spTgt spid="20"/>
                                        </p:tgtEl>
                                        <p:attrNameLst>
                                          <p:attrName>r</p:attrName>
                                        </p:attrNameLst>
                                      </p:cBhvr>
                                    </p:animRot>
                                  </p:childTnLst>
                                </p:cTn>
                              </p:par>
                              <p:par>
                                <p:cTn id="510" presetID="8" presetClass="emph" presetSubtype="0" fill="hold" grpId="4" nodeType="withEffect">
                                  <p:stCondLst>
                                    <p:cond delay="0"/>
                                  </p:stCondLst>
                                  <p:iterate type="lt">
                                    <p:tmPct val="0"/>
                                  </p:iterate>
                                  <p:childTnLst>
                                    <p:animRot by="-21600000">
                                      <p:cBhvr>
                                        <p:cTn id="511" dur="3000" fill="hold"/>
                                        <p:tgtEl>
                                          <p:spTgt spid="21"/>
                                        </p:tgtEl>
                                        <p:attrNameLst>
                                          <p:attrName>r</p:attrName>
                                        </p:attrNameLst>
                                      </p:cBhvr>
                                    </p:animRot>
                                  </p:childTnLst>
                                </p:cTn>
                              </p:par>
                              <p:par>
                                <p:cTn id="512" presetID="8" presetClass="emph" presetSubtype="0" fill="hold" grpId="4" nodeType="withEffect">
                                  <p:stCondLst>
                                    <p:cond delay="0"/>
                                  </p:stCondLst>
                                  <p:iterate type="lt">
                                    <p:tmPct val="0"/>
                                  </p:iterate>
                                  <p:childTnLst>
                                    <p:animRot by="-21600000">
                                      <p:cBhvr>
                                        <p:cTn id="513" dur="3000" fill="hold"/>
                                        <p:tgtEl>
                                          <p:spTgt spid="22"/>
                                        </p:tgtEl>
                                        <p:attrNameLst>
                                          <p:attrName>r</p:attrName>
                                        </p:attrNameLst>
                                      </p:cBhvr>
                                    </p:animRot>
                                  </p:childTnLst>
                                </p:cTn>
                              </p:par>
                              <p:par>
                                <p:cTn id="514" presetID="8" presetClass="emph" presetSubtype="0" fill="hold" grpId="4" nodeType="withEffect">
                                  <p:stCondLst>
                                    <p:cond delay="0"/>
                                  </p:stCondLst>
                                  <p:iterate type="lt">
                                    <p:tmPct val="0"/>
                                  </p:iterate>
                                  <p:childTnLst>
                                    <p:animRot by="-21600000">
                                      <p:cBhvr>
                                        <p:cTn id="515" dur="3000" fill="hold"/>
                                        <p:tgtEl>
                                          <p:spTgt spid="23"/>
                                        </p:tgtEl>
                                        <p:attrNameLst>
                                          <p:attrName>r</p:attrName>
                                        </p:attrNameLst>
                                      </p:cBhvr>
                                    </p:animRot>
                                  </p:childTnLst>
                                </p:cTn>
                              </p:par>
                              <p:par>
                                <p:cTn id="516" presetID="8" presetClass="emph" presetSubtype="0" fill="hold" grpId="4" nodeType="withEffect">
                                  <p:stCondLst>
                                    <p:cond delay="0"/>
                                  </p:stCondLst>
                                  <p:iterate type="lt">
                                    <p:tmPct val="0"/>
                                  </p:iterate>
                                  <p:childTnLst>
                                    <p:animRot by="-21600000">
                                      <p:cBhvr>
                                        <p:cTn id="517" dur="3000" fill="hold"/>
                                        <p:tgtEl>
                                          <p:spTgt spid="24"/>
                                        </p:tgtEl>
                                        <p:attrNameLst>
                                          <p:attrName>r</p:attrName>
                                        </p:attrNameLst>
                                      </p:cBhvr>
                                    </p:animRot>
                                  </p:childTnLst>
                                </p:cTn>
                              </p:par>
                              <p:par>
                                <p:cTn id="518" presetID="8" presetClass="emph" presetSubtype="0" fill="hold" grpId="4" nodeType="withEffect">
                                  <p:stCondLst>
                                    <p:cond delay="0"/>
                                  </p:stCondLst>
                                  <p:iterate type="lt">
                                    <p:tmPct val="0"/>
                                  </p:iterate>
                                  <p:childTnLst>
                                    <p:animRot by="-21600000">
                                      <p:cBhvr>
                                        <p:cTn id="519" dur="3000" fill="hold"/>
                                        <p:tgtEl>
                                          <p:spTgt spid="25"/>
                                        </p:tgtEl>
                                        <p:attrNameLst>
                                          <p:attrName>r</p:attrName>
                                        </p:attrNameLst>
                                      </p:cBhvr>
                                    </p:animRot>
                                  </p:childTnLst>
                                </p:cTn>
                              </p:par>
                              <p:par>
                                <p:cTn id="520" presetID="8" presetClass="emph" presetSubtype="0" fill="hold" grpId="4" nodeType="withEffect">
                                  <p:stCondLst>
                                    <p:cond delay="0"/>
                                  </p:stCondLst>
                                  <p:iterate type="lt">
                                    <p:tmPct val="0"/>
                                  </p:iterate>
                                  <p:childTnLst>
                                    <p:animRot by="-21600000">
                                      <p:cBhvr>
                                        <p:cTn id="521" dur="3000" fill="hold"/>
                                        <p:tgtEl>
                                          <p:spTgt spid="26"/>
                                        </p:tgtEl>
                                        <p:attrNameLst>
                                          <p:attrName>r</p:attrName>
                                        </p:attrNameLst>
                                      </p:cBhvr>
                                    </p:animRot>
                                  </p:childTnLst>
                                </p:cTn>
                              </p:par>
                              <p:par>
                                <p:cTn id="522" presetID="8" presetClass="emph" presetSubtype="0" fill="hold" grpId="4" nodeType="withEffect">
                                  <p:stCondLst>
                                    <p:cond delay="0"/>
                                  </p:stCondLst>
                                  <p:iterate type="lt">
                                    <p:tmPct val="0"/>
                                  </p:iterate>
                                  <p:childTnLst>
                                    <p:animRot by="-21600000">
                                      <p:cBhvr>
                                        <p:cTn id="523" dur="3000" fill="hold"/>
                                        <p:tgtEl>
                                          <p:spTgt spid="27"/>
                                        </p:tgtEl>
                                        <p:attrNameLst>
                                          <p:attrName>r</p:attrName>
                                        </p:attrNameLst>
                                      </p:cBhvr>
                                    </p:animRot>
                                  </p:childTnLst>
                                </p:cTn>
                              </p:par>
                              <p:par>
                                <p:cTn id="524" presetID="23" presetClass="exit" presetSubtype="544" fill="hold" grpId="2" nodeType="withEffect">
                                  <p:stCondLst>
                                    <p:cond delay="0"/>
                                  </p:stCondLst>
                                  <p:childTnLst>
                                    <p:anim calcmode="lin" valueType="num">
                                      <p:cBhvr>
                                        <p:cTn id="525" dur="3000"/>
                                        <p:tgtEl>
                                          <p:spTgt spid="28"/>
                                        </p:tgtEl>
                                        <p:attrNameLst>
                                          <p:attrName>ppt_w</p:attrName>
                                        </p:attrNameLst>
                                      </p:cBhvr>
                                      <p:tavLst>
                                        <p:tav tm="0">
                                          <p:val>
                                            <p:strVal val="ppt_w"/>
                                          </p:val>
                                        </p:tav>
                                        <p:tav tm="100000">
                                          <p:val>
                                            <p:fltVal val="0"/>
                                          </p:val>
                                        </p:tav>
                                      </p:tavLst>
                                    </p:anim>
                                    <p:anim calcmode="lin" valueType="num">
                                      <p:cBhvr>
                                        <p:cTn id="526" dur="3000"/>
                                        <p:tgtEl>
                                          <p:spTgt spid="28"/>
                                        </p:tgtEl>
                                        <p:attrNameLst>
                                          <p:attrName>ppt_h</p:attrName>
                                        </p:attrNameLst>
                                      </p:cBhvr>
                                      <p:tavLst>
                                        <p:tav tm="0">
                                          <p:val>
                                            <p:strVal val="ppt_h"/>
                                          </p:val>
                                        </p:tav>
                                        <p:tav tm="100000">
                                          <p:val>
                                            <p:fltVal val="0"/>
                                          </p:val>
                                        </p:tav>
                                      </p:tavLst>
                                    </p:anim>
                                    <p:anim calcmode="lin" valueType="num">
                                      <p:cBhvr>
                                        <p:cTn id="527" dur="3000"/>
                                        <p:tgtEl>
                                          <p:spTgt spid="28"/>
                                        </p:tgtEl>
                                        <p:attrNameLst>
                                          <p:attrName>ppt_x</p:attrName>
                                        </p:attrNameLst>
                                      </p:cBhvr>
                                      <p:tavLst>
                                        <p:tav tm="0">
                                          <p:val>
                                            <p:strVal val="ppt_x"/>
                                          </p:val>
                                        </p:tav>
                                        <p:tav tm="100000">
                                          <p:val>
                                            <p:fltVal val="0.5"/>
                                          </p:val>
                                        </p:tav>
                                      </p:tavLst>
                                    </p:anim>
                                    <p:anim calcmode="lin" valueType="num">
                                      <p:cBhvr>
                                        <p:cTn id="528" dur="3000"/>
                                        <p:tgtEl>
                                          <p:spTgt spid="28"/>
                                        </p:tgtEl>
                                        <p:attrNameLst>
                                          <p:attrName>ppt_y</p:attrName>
                                        </p:attrNameLst>
                                      </p:cBhvr>
                                      <p:tavLst>
                                        <p:tav tm="0">
                                          <p:val>
                                            <p:strVal val="ppt_y"/>
                                          </p:val>
                                        </p:tav>
                                        <p:tav tm="100000">
                                          <p:val>
                                            <p:fltVal val="0.5"/>
                                          </p:val>
                                        </p:tav>
                                      </p:tavLst>
                                    </p:anim>
                                    <p:set>
                                      <p:cBhvr>
                                        <p:cTn id="529" dur="1" fill="hold">
                                          <p:stCondLst>
                                            <p:cond delay="2999"/>
                                          </p:stCondLst>
                                        </p:cTn>
                                        <p:tgtEl>
                                          <p:spTgt spid="28"/>
                                        </p:tgtEl>
                                        <p:attrNameLst>
                                          <p:attrName>style.visibility</p:attrName>
                                        </p:attrNameLst>
                                      </p:cBhvr>
                                      <p:to>
                                        <p:strVal val="hidden"/>
                                      </p:to>
                                    </p:set>
                                  </p:childTnLst>
                                </p:cTn>
                              </p:par>
                              <p:par>
                                <p:cTn id="530" presetID="21" presetClass="exit" presetSubtype="8" fill="hold" grpId="3" nodeType="withEffect">
                                  <p:stCondLst>
                                    <p:cond delay="0"/>
                                  </p:stCondLst>
                                  <p:childTnLst>
                                    <p:animEffect transition="out" filter="wheel(8)">
                                      <p:cBhvr>
                                        <p:cTn id="531" dur="3000"/>
                                        <p:tgtEl>
                                          <p:spTgt spid="28"/>
                                        </p:tgtEl>
                                      </p:cBhvr>
                                    </p:animEffect>
                                    <p:set>
                                      <p:cBhvr>
                                        <p:cTn id="532" dur="1" fill="hold">
                                          <p:stCondLst>
                                            <p:cond delay="2999"/>
                                          </p:stCondLst>
                                        </p:cTn>
                                        <p:tgtEl>
                                          <p:spTgt spid="28"/>
                                        </p:tgtEl>
                                        <p:attrNameLst>
                                          <p:attrName>style.visibility</p:attrName>
                                        </p:attrNameLst>
                                      </p:cBhvr>
                                      <p:to>
                                        <p:strVal val="hidden"/>
                                      </p:to>
                                    </p:set>
                                  </p:childTnLst>
                                </p:cTn>
                              </p:par>
                              <p:par>
                                <p:cTn id="533" presetID="23" presetClass="entr" presetSubtype="288" fill="hold" nodeType="withEffect">
                                  <p:stCondLst>
                                    <p:cond delay="0"/>
                                  </p:stCondLst>
                                  <p:childTnLst>
                                    <p:set>
                                      <p:cBhvr>
                                        <p:cTn id="534" dur="1" fill="hold">
                                          <p:stCondLst>
                                            <p:cond delay="0"/>
                                          </p:stCondLst>
                                        </p:cTn>
                                        <p:tgtEl>
                                          <p:spTgt spid="4"/>
                                        </p:tgtEl>
                                        <p:attrNameLst>
                                          <p:attrName>style.visibility</p:attrName>
                                        </p:attrNameLst>
                                      </p:cBhvr>
                                      <p:to>
                                        <p:strVal val="visible"/>
                                      </p:to>
                                    </p:set>
                                    <p:anim calcmode="lin" valueType="num">
                                      <p:cBhvr>
                                        <p:cTn id="535" dur="2000" fill="hold"/>
                                        <p:tgtEl>
                                          <p:spTgt spid="4"/>
                                        </p:tgtEl>
                                        <p:attrNameLst>
                                          <p:attrName>ppt_w</p:attrName>
                                        </p:attrNameLst>
                                      </p:cBhvr>
                                      <p:tavLst>
                                        <p:tav tm="0">
                                          <p:val>
                                            <p:strVal val="4/3*#ppt_w"/>
                                          </p:val>
                                        </p:tav>
                                        <p:tav tm="100000">
                                          <p:val>
                                            <p:strVal val="#ppt_w"/>
                                          </p:val>
                                        </p:tav>
                                      </p:tavLst>
                                    </p:anim>
                                    <p:anim calcmode="lin" valueType="num">
                                      <p:cBhvr>
                                        <p:cTn id="536" dur="2000" fill="hold"/>
                                        <p:tgtEl>
                                          <p:spTgt spid="4"/>
                                        </p:tgtEl>
                                        <p:attrNameLst>
                                          <p:attrName>ppt_h</p:attrName>
                                        </p:attrNameLst>
                                      </p:cBhvr>
                                      <p:tavLst>
                                        <p:tav tm="0">
                                          <p:val>
                                            <p:strVal val="4/3*#ppt_h"/>
                                          </p:val>
                                        </p:tav>
                                        <p:tav tm="100000">
                                          <p:val>
                                            <p:strVal val="#ppt_h"/>
                                          </p:val>
                                        </p:tav>
                                      </p:tavLst>
                                    </p:anim>
                                  </p:childTnLst>
                                </p:cTn>
                              </p:par>
                              <p:par>
                                <p:cTn id="537" presetID="21" presetClass="entr" presetSubtype="8" fill="hold" nodeType="withEffect">
                                  <p:stCondLst>
                                    <p:cond delay="0"/>
                                  </p:stCondLst>
                                  <p:childTnLst>
                                    <p:set>
                                      <p:cBhvr>
                                        <p:cTn id="538" dur="1" fill="hold">
                                          <p:stCondLst>
                                            <p:cond delay="0"/>
                                          </p:stCondLst>
                                        </p:cTn>
                                        <p:tgtEl>
                                          <p:spTgt spid="4"/>
                                        </p:tgtEl>
                                        <p:attrNameLst>
                                          <p:attrName>style.visibility</p:attrName>
                                        </p:attrNameLst>
                                      </p:cBhvr>
                                      <p:to>
                                        <p:strVal val="visible"/>
                                      </p:to>
                                    </p:set>
                                    <p:animEffect transition="in" filter="wheel(8)">
                                      <p:cBhvr>
                                        <p:cTn id="539"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9"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6857999"/>
          </a:xfrm>
        </p:spPr>
        <p:txBody>
          <a:bodyPr/>
          <a:lstStyle/>
          <a:p>
            <a:endParaRPr lang="es-ES" dirty="0"/>
          </a:p>
        </p:txBody>
      </p:sp>
      <p:sp>
        <p:nvSpPr>
          <p:cNvPr id="3" name="2 Subtítulo"/>
          <p:cNvSpPr>
            <a:spLocks noGrp="1"/>
          </p:cNvSpPr>
          <p:nvPr>
            <p:ph type="subTitle" idx="1"/>
          </p:nvPr>
        </p:nvSpPr>
        <p:spPr>
          <a:xfrm>
            <a:off x="0" y="0"/>
            <a:ext cx="9144000" cy="6858000"/>
          </a:xfrm>
          <a:gradFill flip="none" rotWithShape="1">
            <a:gsLst>
              <a:gs pos="0">
                <a:srgbClr val="996600"/>
              </a:gs>
              <a:gs pos="50000">
                <a:schemeClr val="tx2">
                  <a:lumMod val="25000"/>
                  <a:shade val="67500"/>
                  <a:satMod val="115000"/>
                </a:schemeClr>
              </a:gs>
              <a:gs pos="100000">
                <a:schemeClr val="tx2">
                  <a:lumMod val="25000"/>
                  <a:shade val="100000"/>
                  <a:satMod val="115000"/>
                </a:schemeClr>
              </a:gs>
            </a:gsLst>
            <a:path path="circle">
              <a:fillToRect l="50000" t="50000" r="50000" b="50000"/>
            </a:path>
            <a:tileRect/>
          </a:gradFill>
        </p:spPr>
        <p:txBody>
          <a:bodyPr/>
          <a:lstStyle/>
          <a:p>
            <a:endParaRPr lang="es-ES" dirty="0"/>
          </a:p>
        </p:txBody>
      </p:sp>
      <p:pic>
        <p:nvPicPr>
          <p:cNvPr id="4" name="3 Imagen" descr="2048 (16).jpg"/>
          <p:cNvPicPr>
            <a:picLocks noChangeAspect="1"/>
          </p:cNvPicPr>
          <p:nvPr/>
        </p:nvPicPr>
        <p:blipFill>
          <a:blip r:embed="rId2"/>
          <a:stretch>
            <a:fillRect/>
          </a:stretch>
        </p:blipFill>
        <p:spPr>
          <a:xfrm>
            <a:off x="0" y="0"/>
            <a:ext cx="9144000" cy="6858000"/>
          </a:xfrm>
          <a:prstGeom prst="rect">
            <a:avLst/>
          </a:prstGeom>
        </p:spPr>
      </p:pic>
      <p:sp>
        <p:nvSpPr>
          <p:cNvPr id="5" name="4 Terminador"/>
          <p:cNvSpPr/>
          <p:nvPr/>
        </p:nvSpPr>
        <p:spPr>
          <a:xfrm rot="19203599">
            <a:off x="1614516" y="3528677"/>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erminador"/>
          <p:cNvSpPr/>
          <p:nvPr/>
        </p:nvSpPr>
        <p:spPr>
          <a:xfrm rot="19203599">
            <a:off x="1766916" y="3681077"/>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erminador"/>
          <p:cNvSpPr/>
          <p:nvPr/>
        </p:nvSpPr>
        <p:spPr>
          <a:xfrm rot="19203599">
            <a:off x="1919316" y="3833477"/>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erminador"/>
          <p:cNvSpPr/>
          <p:nvPr/>
        </p:nvSpPr>
        <p:spPr>
          <a:xfrm rot="19203599">
            <a:off x="2045592" y="3951121"/>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erminador"/>
          <p:cNvSpPr/>
          <p:nvPr/>
        </p:nvSpPr>
        <p:spPr>
          <a:xfrm rot="19203599">
            <a:off x="2188468" y="4093996"/>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erminador"/>
          <p:cNvSpPr/>
          <p:nvPr/>
        </p:nvSpPr>
        <p:spPr>
          <a:xfrm rot="19203599">
            <a:off x="2331345" y="4236873"/>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erminador"/>
          <p:cNvSpPr/>
          <p:nvPr/>
        </p:nvSpPr>
        <p:spPr>
          <a:xfrm rot="19203599">
            <a:off x="2471773" y="4385932"/>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erminador"/>
          <p:cNvSpPr/>
          <p:nvPr/>
        </p:nvSpPr>
        <p:spPr>
          <a:xfrm rot="19203599">
            <a:off x="2624173" y="4538332"/>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erminador"/>
          <p:cNvSpPr/>
          <p:nvPr/>
        </p:nvSpPr>
        <p:spPr>
          <a:xfrm rot="19203599">
            <a:off x="2776573" y="4690732"/>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erminador"/>
          <p:cNvSpPr/>
          <p:nvPr/>
        </p:nvSpPr>
        <p:spPr>
          <a:xfrm rot="19203599">
            <a:off x="2902849" y="4808376"/>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erminador"/>
          <p:cNvSpPr/>
          <p:nvPr/>
        </p:nvSpPr>
        <p:spPr>
          <a:xfrm rot="19203599">
            <a:off x="3045725" y="4951251"/>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erminador"/>
          <p:cNvSpPr/>
          <p:nvPr/>
        </p:nvSpPr>
        <p:spPr>
          <a:xfrm rot="19203599">
            <a:off x="3188602" y="5094128"/>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erminador"/>
          <p:cNvSpPr/>
          <p:nvPr/>
        </p:nvSpPr>
        <p:spPr>
          <a:xfrm rot="19203599">
            <a:off x="3329027" y="5243188"/>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erminador"/>
          <p:cNvSpPr/>
          <p:nvPr/>
        </p:nvSpPr>
        <p:spPr>
          <a:xfrm rot="19203599">
            <a:off x="3481427" y="5395588"/>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erminador"/>
          <p:cNvSpPr/>
          <p:nvPr/>
        </p:nvSpPr>
        <p:spPr>
          <a:xfrm rot="19203599">
            <a:off x="3633827" y="5547988"/>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erminador"/>
          <p:cNvSpPr/>
          <p:nvPr/>
        </p:nvSpPr>
        <p:spPr>
          <a:xfrm rot="19203599">
            <a:off x="3760103" y="5665632"/>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erminador"/>
          <p:cNvSpPr/>
          <p:nvPr/>
        </p:nvSpPr>
        <p:spPr>
          <a:xfrm rot="19203599">
            <a:off x="3902979" y="5808507"/>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erminador"/>
          <p:cNvSpPr/>
          <p:nvPr/>
        </p:nvSpPr>
        <p:spPr>
          <a:xfrm rot="19203599">
            <a:off x="4045856" y="5951384"/>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erminador"/>
          <p:cNvSpPr/>
          <p:nvPr/>
        </p:nvSpPr>
        <p:spPr>
          <a:xfrm rot="19203599">
            <a:off x="4543474" y="742596"/>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erminador"/>
          <p:cNvSpPr/>
          <p:nvPr/>
        </p:nvSpPr>
        <p:spPr>
          <a:xfrm rot="19203599">
            <a:off x="4695874" y="894996"/>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erminador"/>
          <p:cNvSpPr/>
          <p:nvPr/>
        </p:nvSpPr>
        <p:spPr>
          <a:xfrm rot="19203599">
            <a:off x="4848274" y="1047396"/>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erminador"/>
          <p:cNvSpPr/>
          <p:nvPr/>
        </p:nvSpPr>
        <p:spPr>
          <a:xfrm rot="19203599">
            <a:off x="4974550" y="1165040"/>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erminador"/>
          <p:cNvSpPr/>
          <p:nvPr/>
        </p:nvSpPr>
        <p:spPr>
          <a:xfrm rot="19203599">
            <a:off x="5117426" y="1307915"/>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erminador"/>
          <p:cNvSpPr/>
          <p:nvPr/>
        </p:nvSpPr>
        <p:spPr>
          <a:xfrm rot="19203599">
            <a:off x="5260303" y="1450792"/>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erminador"/>
          <p:cNvSpPr/>
          <p:nvPr/>
        </p:nvSpPr>
        <p:spPr>
          <a:xfrm rot="19203599">
            <a:off x="5400731" y="1599851"/>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erminador"/>
          <p:cNvSpPr/>
          <p:nvPr/>
        </p:nvSpPr>
        <p:spPr>
          <a:xfrm rot="19203599">
            <a:off x="5553131" y="1752251"/>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erminador"/>
          <p:cNvSpPr/>
          <p:nvPr/>
        </p:nvSpPr>
        <p:spPr>
          <a:xfrm rot="19203599">
            <a:off x="5705531" y="1904651"/>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erminador"/>
          <p:cNvSpPr/>
          <p:nvPr/>
        </p:nvSpPr>
        <p:spPr>
          <a:xfrm rot="19203599">
            <a:off x="5831807" y="2022295"/>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erminador"/>
          <p:cNvSpPr/>
          <p:nvPr/>
        </p:nvSpPr>
        <p:spPr>
          <a:xfrm rot="19203599">
            <a:off x="5974683" y="2165170"/>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erminador"/>
          <p:cNvSpPr/>
          <p:nvPr/>
        </p:nvSpPr>
        <p:spPr>
          <a:xfrm rot="19203599">
            <a:off x="6117560" y="2308047"/>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erminador"/>
          <p:cNvSpPr/>
          <p:nvPr/>
        </p:nvSpPr>
        <p:spPr>
          <a:xfrm rot="19203599">
            <a:off x="6257985" y="2457107"/>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erminador"/>
          <p:cNvSpPr/>
          <p:nvPr/>
        </p:nvSpPr>
        <p:spPr>
          <a:xfrm rot="19203599">
            <a:off x="6410385" y="2609507"/>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erminador"/>
          <p:cNvSpPr/>
          <p:nvPr/>
        </p:nvSpPr>
        <p:spPr>
          <a:xfrm rot="19203599">
            <a:off x="6562785" y="2761907"/>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erminador"/>
          <p:cNvSpPr/>
          <p:nvPr/>
        </p:nvSpPr>
        <p:spPr>
          <a:xfrm rot="19203599">
            <a:off x="6689061" y="2879551"/>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erminador"/>
          <p:cNvSpPr/>
          <p:nvPr/>
        </p:nvSpPr>
        <p:spPr>
          <a:xfrm rot="19203599">
            <a:off x="6831937" y="3022426"/>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erminador"/>
          <p:cNvSpPr/>
          <p:nvPr/>
        </p:nvSpPr>
        <p:spPr>
          <a:xfrm rot="19203599">
            <a:off x="6974814" y="3165303"/>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erminador"/>
          <p:cNvSpPr/>
          <p:nvPr/>
        </p:nvSpPr>
        <p:spPr>
          <a:xfrm rot="2671317">
            <a:off x="1672876" y="2969325"/>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erminador"/>
          <p:cNvSpPr/>
          <p:nvPr/>
        </p:nvSpPr>
        <p:spPr>
          <a:xfrm rot="2671317">
            <a:off x="1815753" y="2826451"/>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erminador"/>
          <p:cNvSpPr/>
          <p:nvPr/>
        </p:nvSpPr>
        <p:spPr>
          <a:xfrm rot="2671317">
            <a:off x="1958627" y="2683571"/>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erminador"/>
          <p:cNvSpPr/>
          <p:nvPr/>
        </p:nvSpPr>
        <p:spPr>
          <a:xfrm rot="2671317">
            <a:off x="2101504" y="2540697"/>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erminador"/>
          <p:cNvSpPr/>
          <p:nvPr/>
        </p:nvSpPr>
        <p:spPr>
          <a:xfrm rot="2671317">
            <a:off x="2244380" y="2397822"/>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erminador"/>
          <p:cNvSpPr/>
          <p:nvPr/>
        </p:nvSpPr>
        <p:spPr>
          <a:xfrm rot="2671317">
            <a:off x="2387257" y="2254948"/>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erminador"/>
          <p:cNvSpPr/>
          <p:nvPr/>
        </p:nvSpPr>
        <p:spPr>
          <a:xfrm rot="2671317">
            <a:off x="2530131" y="2112068"/>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erminador"/>
          <p:cNvSpPr/>
          <p:nvPr/>
        </p:nvSpPr>
        <p:spPr>
          <a:xfrm rot="2671317">
            <a:off x="2673008" y="1969194"/>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erminador"/>
          <p:cNvSpPr/>
          <p:nvPr/>
        </p:nvSpPr>
        <p:spPr>
          <a:xfrm rot="2671317">
            <a:off x="2815884" y="1826315"/>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erminador"/>
          <p:cNvSpPr/>
          <p:nvPr/>
        </p:nvSpPr>
        <p:spPr>
          <a:xfrm rot="2671317">
            <a:off x="2958761" y="1683441"/>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erminador"/>
          <p:cNvSpPr/>
          <p:nvPr/>
        </p:nvSpPr>
        <p:spPr>
          <a:xfrm rot="2671317">
            <a:off x="3101635" y="1540561"/>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erminador"/>
          <p:cNvSpPr/>
          <p:nvPr/>
        </p:nvSpPr>
        <p:spPr>
          <a:xfrm rot="2671317">
            <a:off x="3244512" y="1397687"/>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erminador"/>
          <p:cNvSpPr/>
          <p:nvPr/>
        </p:nvSpPr>
        <p:spPr>
          <a:xfrm rot="2671317">
            <a:off x="3387388" y="1254812"/>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erminador"/>
          <p:cNvSpPr/>
          <p:nvPr/>
        </p:nvSpPr>
        <p:spPr>
          <a:xfrm rot="2671317">
            <a:off x="3530265" y="1111938"/>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erminador"/>
          <p:cNvSpPr/>
          <p:nvPr/>
        </p:nvSpPr>
        <p:spPr>
          <a:xfrm rot="2671317">
            <a:off x="3673139" y="969058"/>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erminador"/>
          <p:cNvSpPr/>
          <p:nvPr/>
        </p:nvSpPr>
        <p:spPr>
          <a:xfrm rot="2671317">
            <a:off x="3816016" y="826184"/>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erminador"/>
          <p:cNvSpPr/>
          <p:nvPr/>
        </p:nvSpPr>
        <p:spPr>
          <a:xfrm rot="2671317">
            <a:off x="4601835" y="5826849"/>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erminador"/>
          <p:cNvSpPr/>
          <p:nvPr/>
        </p:nvSpPr>
        <p:spPr>
          <a:xfrm rot="2671317">
            <a:off x="4744712" y="5683975"/>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erminador"/>
          <p:cNvSpPr/>
          <p:nvPr/>
        </p:nvSpPr>
        <p:spPr>
          <a:xfrm rot="2671317">
            <a:off x="4887586" y="5541095"/>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erminador"/>
          <p:cNvSpPr/>
          <p:nvPr/>
        </p:nvSpPr>
        <p:spPr>
          <a:xfrm rot="2671317">
            <a:off x="5030463" y="5398221"/>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erminador"/>
          <p:cNvSpPr/>
          <p:nvPr/>
        </p:nvSpPr>
        <p:spPr>
          <a:xfrm rot="2671317">
            <a:off x="5173339" y="5255346"/>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erminador"/>
          <p:cNvSpPr/>
          <p:nvPr/>
        </p:nvSpPr>
        <p:spPr>
          <a:xfrm rot="2671317">
            <a:off x="5316216" y="5112472"/>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erminador"/>
          <p:cNvSpPr/>
          <p:nvPr/>
        </p:nvSpPr>
        <p:spPr>
          <a:xfrm rot="2671317">
            <a:off x="5459090" y="4969592"/>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erminador"/>
          <p:cNvSpPr/>
          <p:nvPr/>
        </p:nvSpPr>
        <p:spPr>
          <a:xfrm rot="2671317">
            <a:off x="5601967" y="4826718"/>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erminador"/>
          <p:cNvSpPr/>
          <p:nvPr/>
        </p:nvSpPr>
        <p:spPr>
          <a:xfrm rot="2671317">
            <a:off x="5744843" y="4683839"/>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erminador"/>
          <p:cNvSpPr/>
          <p:nvPr/>
        </p:nvSpPr>
        <p:spPr>
          <a:xfrm rot="2671317">
            <a:off x="5887720" y="4540965"/>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erminador"/>
          <p:cNvSpPr/>
          <p:nvPr/>
        </p:nvSpPr>
        <p:spPr>
          <a:xfrm rot="2671317">
            <a:off x="6030594" y="4398085"/>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erminador"/>
          <p:cNvSpPr/>
          <p:nvPr/>
        </p:nvSpPr>
        <p:spPr>
          <a:xfrm rot="2671317">
            <a:off x="6173471" y="4255211"/>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erminador"/>
          <p:cNvSpPr/>
          <p:nvPr/>
        </p:nvSpPr>
        <p:spPr>
          <a:xfrm rot="2671317">
            <a:off x="6316347" y="4112336"/>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Terminador"/>
          <p:cNvSpPr/>
          <p:nvPr/>
        </p:nvSpPr>
        <p:spPr>
          <a:xfrm rot="2671317">
            <a:off x="6459224" y="3969462"/>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Terminador"/>
          <p:cNvSpPr/>
          <p:nvPr/>
        </p:nvSpPr>
        <p:spPr>
          <a:xfrm rot="2671317">
            <a:off x="6602098" y="3826582"/>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Terminador"/>
          <p:cNvSpPr/>
          <p:nvPr/>
        </p:nvSpPr>
        <p:spPr>
          <a:xfrm rot="2671317">
            <a:off x="6744975" y="3683708"/>
            <a:ext cx="814381" cy="214687"/>
          </a:xfrm>
          <a:prstGeom prst="flowChartTerminator">
            <a:avLst/>
          </a:prstGeom>
          <a:gradFill flip="none" rotWithShape="1">
            <a:gsLst>
              <a:gs pos="0">
                <a:schemeClr val="tx2">
                  <a:lumMod val="10000"/>
                </a:schemeClr>
              </a:gs>
              <a:gs pos="50000">
                <a:srgbClr val="DED7A2">
                  <a:shade val="67500"/>
                  <a:satMod val="115000"/>
                </a:srgbClr>
              </a:gs>
              <a:gs pos="100000">
                <a:srgbClr val="DED7A2">
                  <a:shade val="100000"/>
                  <a:satMod val="115000"/>
                </a:srgbClr>
              </a:gs>
            </a:gsLst>
            <a:path path="circle">
              <a:fillToRect l="50000" t="50000" r="50000" b="50000"/>
            </a:path>
            <a:tileRect/>
          </a:gradFill>
          <a:ln>
            <a:solidFill>
              <a:srgbClr val="214E16"/>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CuadroTexto"/>
          <p:cNvSpPr txBox="1"/>
          <p:nvPr/>
        </p:nvSpPr>
        <p:spPr>
          <a:xfrm>
            <a:off x="357158" y="357166"/>
            <a:ext cx="4500594" cy="2523768"/>
          </a:xfrm>
          <a:prstGeom prst="rect">
            <a:avLst/>
          </a:prstGeom>
          <a:noFill/>
        </p:spPr>
        <p:txBody>
          <a:bodyPr wrap="square" rtlCol="0">
            <a:spAutoFit/>
          </a:bodyPr>
          <a:lstStyle/>
          <a:p>
            <a:pPr algn="ctr"/>
            <a:r>
              <a:rPr lang="es-ES" sz="2800" dirty="0" smtClean="0">
                <a:solidFill>
                  <a:srgbClr val="FFFF00"/>
                </a:solidFill>
              </a:rPr>
              <a:t>“</a:t>
            </a:r>
            <a:r>
              <a:rPr lang="es-ES" sz="2800" b="1" dirty="0" smtClean="0">
                <a:solidFill>
                  <a:srgbClr val="FFFF00"/>
                </a:solidFill>
                <a:effectLst>
                  <a:outerShdw blurRad="38100" dist="38100" dir="2700000" algn="tl">
                    <a:srgbClr val="000000">
                      <a:alpha val="43137"/>
                    </a:srgbClr>
                  </a:outerShdw>
                </a:effectLst>
                <a:latin typeface="Harrington" pitchFamily="82" charset="0"/>
              </a:rPr>
              <a:t>Con el puño cerrado no se puede intercambiar un apretón de manos.” </a:t>
            </a:r>
            <a:endParaRPr lang="es-ES" sz="2800" b="1" dirty="0" smtClean="0">
              <a:solidFill>
                <a:srgbClr val="FFFF00"/>
              </a:solidFill>
              <a:effectLst>
                <a:outerShdw blurRad="38100" dist="38100" dir="2700000" algn="tl">
                  <a:srgbClr val="000000">
                    <a:alpha val="43137"/>
                  </a:srgbClr>
                </a:outerShdw>
              </a:effectLst>
              <a:latin typeface="Harrington" pitchFamily="82" charset="0"/>
              <a:hlinkClick r:id="rId3"/>
            </a:endParaRPr>
          </a:p>
          <a:p>
            <a:r>
              <a:rPr lang="es-ES" sz="2800" dirty="0" smtClean="0">
                <a:hlinkClick r:id="rId3"/>
              </a:rPr>
              <a:t/>
            </a:r>
            <a:br>
              <a:rPr lang="es-ES" sz="2800" dirty="0" smtClean="0">
                <a:hlinkClick r:id="rId3"/>
              </a:rPr>
            </a:br>
            <a:endParaRPr lang="es-ES" sz="2800" dirty="0" smtClean="0"/>
          </a:p>
          <a:p>
            <a:endParaRPr lang="es-ES" dirty="0"/>
          </a:p>
        </p:txBody>
      </p:sp>
      <p:sp>
        <p:nvSpPr>
          <p:cNvPr id="74" name="73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2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4"/>
                                        </p:tgtEl>
                                        <p:attrNameLst>
                                          <p:attrName>style.opacity</p:attrName>
                                        </p:attrNameLst>
                                      </p:cBhvr>
                                      <p:to>
                                        <p:strVal val="0"/>
                                      </p:to>
                                    </p:set>
                                    <p:animEffect filter="image" prLst="opacity: 0">
                                      <p:cBhvr rctx="IE">
                                        <p:cTn id="7" dur="indefinite"/>
                                        <p:tgtEl>
                                          <p:spTgt spid="74"/>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p:cTn id="10" dur="3000" fill="hold"/>
                                        <p:tgtEl>
                                          <p:spTgt spid="5"/>
                                        </p:tgtEl>
                                        <p:attrNameLst>
                                          <p:attrName>ppt_w</p:attrName>
                                        </p:attrNameLst>
                                      </p:cBhvr>
                                      <p:tavLst>
                                        <p:tav tm="0">
                                          <p:val>
                                            <p:fltVal val="0"/>
                                          </p:val>
                                        </p:tav>
                                        <p:tav tm="100000">
                                          <p:val>
                                            <p:strVal val="#ppt_w"/>
                                          </p:val>
                                        </p:tav>
                                      </p:tavLst>
                                    </p:anim>
                                    <p:anim calcmode="lin" valueType="num">
                                      <p:cBhvr>
                                        <p:cTn id="11" dur="3000" fill="hold"/>
                                        <p:tgtEl>
                                          <p:spTgt spid="5"/>
                                        </p:tgtEl>
                                        <p:attrNameLst>
                                          <p:attrName>ppt_h</p:attrName>
                                        </p:attrNameLst>
                                      </p:cBhvr>
                                      <p:tavLst>
                                        <p:tav tm="0">
                                          <p:val>
                                            <p:fltVal val="0"/>
                                          </p:val>
                                        </p:tav>
                                        <p:tav tm="100000">
                                          <p:val>
                                            <p:strVal val="#ppt_h"/>
                                          </p:val>
                                        </p:tav>
                                      </p:tavLst>
                                    </p:anim>
                                    <p:anim calcmode="lin" valueType="num">
                                      <p:cBhvr>
                                        <p:cTn id="12" dur="3000" fill="hold"/>
                                        <p:tgtEl>
                                          <p:spTgt spid="5"/>
                                        </p:tgtEl>
                                        <p:attrNameLst>
                                          <p:attrName>ppt_x</p:attrName>
                                        </p:attrNameLst>
                                      </p:cBhvr>
                                      <p:tavLst>
                                        <p:tav tm="0">
                                          <p:val>
                                            <p:fltVal val="0.5"/>
                                          </p:val>
                                        </p:tav>
                                        <p:tav tm="100000">
                                          <p:val>
                                            <p:strVal val="#ppt_x"/>
                                          </p:val>
                                        </p:tav>
                                      </p:tavLst>
                                    </p:anim>
                                    <p:anim calcmode="lin" valueType="num">
                                      <p:cBhvr>
                                        <p:cTn id="13" dur="3000" fill="hold"/>
                                        <p:tgtEl>
                                          <p:spTgt spid="5"/>
                                        </p:tgtEl>
                                        <p:attrNameLst>
                                          <p:attrName>ppt_y</p:attrName>
                                        </p:attrNameLst>
                                      </p:cBhvr>
                                      <p:tavLst>
                                        <p:tav tm="0">
                                          <p:val>
                                            <p:fltVal val="0.5"/>
                                          </p:val>
                                        </p:tav>
                                        <p:tav tm="100000">
                                          <p:val>
                                            <p:strVal val="#ppt_y"/>
                                          </p:val>
                                        </p:tav>
                                      </p:tavLst>
                                    </p:anim>
                                  </p:childTnLst>
                                </p:cTn>
                              </p:par>
                              <p:par>
                                <p:cTn id="14" presetID="23" presetClass="entr" presetSubtype="528" fill="hold" grpId="0" nodeType="withEffect">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cBhvr>
                                        <p:cTn id="16" dur="3000" fill="hold"/>
                                        <p:tgtEl>
                                          <p:spTgt spid="6"/>
                                        </p:tgtEl>
                                        <p:attrNameLst>
                                          <p:attrName>ppt_w</p:attrName>
                                        </p:attrNameLst>
                                      </p:cBhvr>
                                      <p:tavLst>
                                        <p:tav tm="0">
                                          <p:val>
                                            <p:fltVal val="0"/>
                                          </p:val>
                                        </p:tav>
                                        <p:tav tm="100000">
                                          <p:val>
                                            <p:strVal val="#ppt_w"/>
                                          </p:val>
                                        </p:tav>
                                      </p:tavLst>
                                    </p:anim>
                                    <p:anim calcmode="lin" valueType="num">
                                      <p:cBhvr>
                                        <p:cTn id="17" dur="3000" fill="hold"/>
                                        <p:tgtEl>
                                          <p:spTgt spid="6"/>
                                        </p:tgtEl>
                                        <p:attrNameLst>
                                          <p:attrName>ppt_h</p:attrName>
                                        </p:attrNameLst>
                                      </p:cBhvr>
                                      <p:tavLst>
                                        <p:tav tm="0">
                                          <p:val>
                                            <p:fltVal val="0"/>
                                          </p:val>
                                        </p:tav>
                                        <p:tav tm="100000">
                                          <p:val>
                                            <p:strVal val="#ppt_h"/>
                                          </p:val>
                                        </p:tav>
                                      </p:tavLst>
                                    </p:anim>
                                    <p:anim calcmode="lin" valueType="num">
                                      <p:cBhvr>
                                        <p:cTn id="18" dur="3000" fill="hold"/>
                                        <p:tgtEl>
                                          <p:spTgt spid="6"/>
                                        </p:tgtEl>
                                        <p:attrNameLst>
                                          <p:attrName>ppt_x</p:attrName>
                                        </p:attrNameLst>
                                      </p:cBhvr>
                                      <p:tavLst>
                                        <p:tav tm="0">
                                          <p:val>
                                            <p:fltVal val="0.5"/>
                                          </p:val>
                                        </p:tav>
                                        <p:tav tm="100000">
                                          <p:val>
                                            <p:strVal val="#ppt_x"/>
                                          </p:val>
                                        </p:tav>
                                      </p:tavLst>
                                    </p:anim>
                                    <p:anim calcmode="lin" valueType="num">
                                      <p:cBhvr>
                                        <p:cTn id="19" dur="3000" fill="hold"/>
                                        <p:tgtEl>
                                          <p:spTgt spid="6"/>
                                        </p:tgtEl>
                                        <p:attrNameLst>
                                          <p:attrName>ppt_y</p:attrName>
                                        </p:attrNameLst>
                                      </p:cBhvr>
                                      <p:tavLst>
                                        <p:tav tm="0">
                                          <p:val>
                                            <p:fltVal val="0.5"/>
                                          </p:val>
                                        </p:tav>
                                        <p:tav tm="100000">
                                          <p:val>
                                            <p:strVal val="#ppt_y"/>
                                          </p:val>
                                        </p:tav>
                                      </p:tavLst>
                                    </p:anim>
                                  </p:childTnLst>
                                </p:cTn>
                              </p:par>
                              <p:par>
                                <p:cTn id="20" presetID="23" presetClass="entr" presetSubtype="528"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p:cTn id="22" dur="3000" fill="hold"/>
                                        <p:tgtEl>
                                          <p:spTgt spid="7"/>
                                        </p:tgtEl>
                                        <p:attrNameLst>
                                          <p:attrName>ppt_w</p:attrName>
                                        </p:attrNameLst>
                                      </p:cBhvr>
                                      <p:tavLst>
                                        <p:tav tm="0">
                                          <p:val>
                                            <p:fltVal val="0"/>
                                          </p:val>
                                        </p:tav>
                                        <p:tav tm="100000">
                                          <p:val>
                                            <p:strVal val="#ppt_w"/>
                                          </p:val>
                                        </p:tav>
                                      </p:tavLst>
                                    </p:anim>
                                    <p:anim calcmode="lin" valueType="num">
                                      <p:cBhvr>
                                        <p:cTn id="23" dur="3000" fill="hold"/>
                                        <p:tgtEl>
                                          <p:spTgt spid="7"/>
                                        </p:tgtEl>
                                        <p:attrNameLst>
                                          <p:attrName>ppt_h</p:attrName>
                                        </p:attrNameLst>
                                      </p:cBhvr>
                                      <p:tavLst>
                                        <p:tav tm="0">
                                          <p:val>
                                            <p:fltVal val="0"/>
                                          </p:val>
                                        </p:tav>
                                        <p:tav tm="100000">
                                          <p:val>
                                            <p:strVal val="#ppt_h"/>
                                          </p:val>
                                        </p:tav>
                                      </p:tavLst>
                                    </p:anim>
                                    <p:anim calcmode="lin" valueType="num">
                                      <p:cBhvr>
                                        <p:cTn id="24" dur="3000" fill="hold"/>
                                        <p:tgtEl>
                                          <p:spTgt spid="7"/>
                                        </p:tgtEl>
                                        <p:attrNameLst>
                                          <p:attrName>ppt_x</p:attrName>
                                        </p:attrNameLst>
                                      </p:cBhvr>
                                      <p:tavLst>
                                        <p:tav tm="0">
                                          <p:val>
                                            <p:fltVal val="0.5"/>
                                          </p:val>
                                        </p:tav>
                                        <p:tav tm="100000">
                                          <p:val>
                                            <p:strVal val="#ppt_x"/>
                                          </p:val>
                                        </p:tav>
                                      </p:tavLst>
                                    </p:anim>
                                    <p:anim calcmode="lin" valueType="num">
                                      <p:cBhvr>
                                        <p:cTn id="25" dur="3000" fill="hold"/>
                                        <p:tgtEl>
                                          <p:spTgt spid="7"/>
                                        </p:tgtEl>
                                        <p:attrNameLst>
                                          <p:attrName>ppt_y</p:attrName>
                                        </p:attrNameLst>
                                      </p:cBhvr>
                                      <p:tavLst>
                                        <p:tav tm="0">
                                          <p:val>
                                            <p:fltVal val="0.5"/>
                                          </p:val>
                                        </p:tav>
                                        <p:tav tm="100000">
                                          <p:val>
                                            <p:strVal val="#ppt_y"/>
                                          </p:val>
                                        </p:tav>
                                      </p:tavLst>
                                    </p:anim>
                                  </p:childTnLst>
                                </p:cTn>
                              </p:par>
                              <p:par>
                                <p:cTn id="26" presetID="23" presetClass="entr" presetSubtype="528" fill="hold" grpId="0" nodeType="withEffect">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cBhvr>
                                        <p:cTn id="28" dur="3000" fill="hold"/>
                                        <p:tgtEl>
                                          <p:spTgt spid="8"/>
                                        </p:tgtEl>
                                        <p:attrNameLst>
                                          <p:attrName>ppt_w</p:attrName>
                                        </p:attrNameLst>
                                      </p:cBhvr>
                                      <p:tavLst>
                                        <p:tav tm="0">
                                          <p:val>
                                            <p:fltVal val="0"/>
                                          </p:val>
                                        </p:tav>
                                        <p:tav tm="100000">
                                          <p:val>
                                            <p:strVal val="#ppt_w"/>
                                          </p:val>
                                        </p:tav>
                                      </p:tavLst>
                                    </p:anim>
                                    <p:anim calcmode="lin" valueType="num">
                                      <p:cBhvr>
                                        <p:cTn id="29" dur="3000" fill="hold"/>
                                        <p:tgtEl>
                                          <p:spTgt spid="8"/>
                                        </p:tgtEl>
                                        <p:attrNameLst>
                                          <p:attrName>ppt_h</p:attrName>
                                        </p:attrNameLst>
                                      </p:cBhvr>
                                      <p:tavLst>
                                        <p:tav tm="0">
                                          <p:val>
                                            <p:fltVal val="0"/>
                                          </p:val>
                                        </p:tav>
                                        <p:tav tm="100000">
                                          <p:val>
                                            <p:strVal val="#ppt_h"/>
                                          </p:val>
                                        </p:tav>
                                      </p:tavLst>
                                    </p:anim>
                                    <p:anim calcmode="lin" valueType="num">
                                      <p:cBhvr>
                                        <p:cTn id="30" dur="3000" fill="hold"/>
                                        <p:tgtEl>
                                          <p:spTgt spid="8"/>
                                        </p:tgtEl>
                                        <p:attrNameLst>
                                          <p:attrName>ppt_x</p:attrName>
                                        </p:attrNameLst>
                                      </p:cBhvr>
                                      <p:tavLst>
                                        <p:tav tm="0">
                                          <p:val>
                                            <p:fltVal val="0.5"/>
                                          </p:val>
                                        </p:tav>
                                        <p:tav tm="100000">
                                          <p:val>
                                            <p:strVal val="#ppt_x"/>
                                          </p:val>
                                        </p:tav>
                                      </p:tavLst>
                                    </p:anim>
                                    <p:anim calcmode="lin" valueType="num">
                                      <p:cBhvr>
                                        <p:cTn id="31" dur="3000" fill="hold"/>
                                        <p:tgtEl>
                                          <p:spTgt spid="8"/>
                                        </p:tgtEl>
                                        <p:attrNameLst>
                                          <p:attrName>ppt_y</p:attrName>
                                        </p:attrNameLst>
                                      </p:cBhvr>
                                      <p:tavLst>
                                        <p:tav tm="0">
                                          <p:val>
                                            <p:fltVal val="0.5"/>
                                          </p:val>
                                        </p:tav>
                                        <p:tav tm="100000">
                                          <p:val>
                                            <p:strVal val="#ppt_y"/>
                                          </p:val>
                                        </p:tav>
                                      </p:tavLst>
                                    </p:anim>
                                  </p:childTnLst>
                                </p:cTn>
                              </p:par>
                              <p:par>
                                <p:cTn id="32" presetID="23" presetClass="entr" presetSubtype="528"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p:cTn id="34" dur="3000" fill="hold"/>
                                        <p:tgtEl>
                                          <p:spTgt spid="9"/>
                                        </p:tgtEl>
                                        <p:attrNameLst>
                                          <p:attrName>ppt_w</p:attrName>
                                        </p:attrNameLst>
                                      </p:cBhvr>
                                      <p:tavLst>
                                        <p:tav tm="0">
                                          <p:val>
                                            <p:fltVal val="0"/>
                                          </p:val>
                                        </p:tav>
                                        <p:tav tm="100000">
                                          <p:val>
                                            <p:strVal val="#ppt_w"/>
                                          </p:val>
                                        </p:tav>
                                      </p:tavLst>
                                    </p:anim>
                                    <p:anim calcmode="lin" valueType="num">
                                      <p:cBhvr>
                                        <p:cTn id="35" dur="3000" fill="hold"/>
                                        <p:tgtEl>
                                          <p:spTgt spid="9"/>
                                        </p:tgtEl>
                                        <p:attrNameLst>
                                          <p:attrName>ppt_h</p:attrName>
                                        </p:attrNameLst>
                                      </p:cBhvr>
                                      <p:tavLst>
                                        <p:tav tm="0">
                                          <p:val>
                                            <p:fltVal val="0"/>
                                          </p:val>
                                        </p:tav>
                                        <p:tav tm="100000">
                                          <p:val>
                                            <p:strVal val="#ppt_h"/>
                                          </p:val>
                                        </p:tav>
                                      </p:tavLst>
                                    </p:anim>
                                    <p:anim calcmode="lin" valueType="num">
                                      <p:cBhvr>
                                        <p:cTn id="36" dur="3000" fill="hold"/>
                                        <p:tgtEl>
                                          <p:spTgt spid="9"/>
                                        </p:tgtEl>
                                        <p:attrNameLst>
                                          <p:attrName>ppt_x</p:attrName>
                                        </p:attrNameLst>
                                      </p:cBhvr>
                                      <p:tavLst>
                                        <p:tav tm="0">
                                          <p:val>
                                            <p:fltVal val="0.5"/>
                                          </p:val>
                                        </p:tav>
                                        <p:tav tm="100000">
                                          <p:val>
                                            <p:strVal val="#ppt_x"/>
                                          </p:val>
                                        </p:tav>
                                      </p:tavLst>
                                    </p:anim>
                                    <p:anim calcmode="lin" valueType="num">
                                      <p:cBhvr>
                                        <p:cTn id="37" dur="3000" fill="hold"/>
                                        <p:tgtEl>
                                          <p:spTgt spid="9"/>
                                        </p:tgtEl>
                                        <p:attrNameLst>
                                          <p:attrName>ppt_y</p:attrName>
                                        </p:attrNameLst>
                                      </p:cBhvr>
                                      <p:tavLst>
                                        <p:tav tm="0">
                                          <p:val>
                                            <p:fltVal val="0.5"/>
                                          </p:val>
                                        </p:tav>
                                        <p:tav tm="100000">
                                          <p:val>
                                            <p:strVal val="#ppt_y"/>
                                          </p:val>
                                        </p:tav>
                                      </p:tavLst>
                                    </p:anim>
                                  </p:childTnLst>
                                </p:cTn>
                              </p:par>
                              <p:par>
                                <p:cTn id="38" presetID="23" presetClass="entr" presetSubtype="528" fill="hold" grpId="0" nodeType="withEffect">
                                  <p:stCondLst>
                                    <p:cond delay="0"/>
                                  </p:stCondLst>
                                  <p:childTnLst>
                                    <p:set>
                                      <p:cBhvr>
                                        <p:cTn id="39" dur="1" fill="hold">
                                          <p:stCondLst>
                                            <p:cond delay="0"/>
                                          </p:stCondLst>
                                        </p:cTn>
                                        <p:tgtEl>
                                          <p:spTgt spid="10"/>
                                        </p:tgtEl>
                                        <p:attrNameLst>
                                          <p:attrName>style.visibility</p:attrName>
                                        </p:attrNameLst>
                                      </p:cBhvr>
                                      <p:to>
                                        <p:strVal val="visible"/>
                                      </p:to>
                                    </p:set>
                                    <p:anim calcmode="lin" valueType="num">
                                      <p:cBhvr>
                                        <p:cTn id="40" dur="3000" fill="hold"/>
                                        <p:tgtEl>
                                          <p:spTgt spid="10"/>
                                        </p:tgtEl>
                                        <p:attrNameLst>
                                          <p:attrName>ppt_w</p:attrName>
                                        </p:attrNameLst>
                                      </p:cBhvr>
                                      <p:tavLst>
                                        <p:tav tm="0">
                                          <p:val>
                                            <p:fltVal val="0"/>
                                          </p:val>
                                        </p:tav>
                                        <p:tav tm="100000">
                                          <p:val>
                                            <p:strVal val="#ppt_w"/>
                                          </p:val>
                                        </p:tav>
                                      </p:tavLst>
                                    </p:anim>
                                    <p:anim calcmode="lin" valueType="num">
                                      <p:cBhvr>
                                        <p:cTn id="41" dur="3000" fill="hold"/>
                                        <p:tgtEl>
                                          <p:spTgt spid="10"/>
                                        </p:tgtEl>
                                        <p:attrNameLst>
                                          <p:attrName>ppt_h</p:attrName>
                                        </p:attrNameLst>
                                      </p:cBhvr>
                                      <p:tavLst>
                                        <p:tav tm="0">
                                          <p:val>
                                            <p:fltVal val="0"/>
                                          </p:val>
                                        </p:tav>
                                        <p:tav tm="100000">
                                          <p:val>
                                            <p:strVal val="#ppt_h"/>
                                          </p:val>
                                        </p:tav>
                                      </p:tavLst>
                                    </p:anim>
                                    <p:anim calcmode="lin" valueType="num">
                                      <p:cBhvr>
                                        <p:cTn id="42" dur="3000" fill="hold"/>
                                        <p:tgtEl>
                                          <p:spTgt spid="10"/>
                                        </p:tgtEl>
                                        <p:attrNameLst>
                                          <p:attrName>ppt_x</p:attrName>
                                        </p:attrNameLst>
                                      </p:cBhvr>
                                      <p:tavLst>
                                        <p:tav tm="0">
                                          <p:val>
                                            <p:fltVal val="0.5"/>
                                          </p:val>
                                        </p:tav>
                                        <p:tav tm="100000">
                                          <p:val>
                                            <p:strVal val="#ppt_x"/>
                                          </p:val>
                                        </p:tav>
                                      </p:tavLst>
                                    </p:anim>
                                    <p:anim calcmode="lin" valueType="num">
                                      <p:cBhvr>
                                        <p:cTn id="43" dur="3000" fill="hold"/>
                                        <p:tgtEl>
                                          <p:spTgt spid="10"/>
                                        </p:tgtEl>
                                        <p:attrNameLst>
                                          <p:attrName>ppt_y</p:attrName>
                                        </p:attrNameLst>
                                      </p:cBhvr>
                                      <p:tavLst>
                                        <p:tav tm="0">
                                          <p:val>
                                            <p:fltVal val="0.5"/>
                                          </p:val>
                                        </p:tav>
                                        <p:tav tm="100000">
                                          <p:val>
                                            <p:strVal val="#ppt_y"/>
                                          </p:val>
                                        </p:tav>
                                      </p:tavLst>
                                    </p:anim>
                                  </p:childTnLst>
                                </p:cTn>
                              </p:par>
                              <p:par>
                                <p:cTn id="44" presetID="23" presetClass="entr" presetSubtype="528" fill="hold" grpId="0" nodeType="withEffect">
                                  <p:stCondLst>
                                    <p:cond delay="0"/>
                                  </p:stCondLst>
                                  <p:childTnLst>
                                    <p:set>
                                      <p:cBhvr>
                                        <p:cTn id="45" dur="1" fill="hold">
                                          <p:stCondLst>
                                            <p:cond delay="0"/>
                                          </p:stCondLst>
                                        </p:cTn>
                                        <p:tgtEl>
                                          <p:spTgt spid="11"/>
                                        </p:tgtEl>
                                        <p:attrNameLst>
                                          <p:attrName>style.visibility</p:attrName>
                                        </p:attrNameLst>
                                      </p:cBhvr>
                                      <p:to>
                                        <p:strVal val="visible"/>
                                      </p:to>
                                    </p:set>
                                    <p:anim calcmode="lin" valueType="num">
                                      <p:cBhvr>
                                        <p:cTn id="46" dur="3000" fill="hold"/>
                                        <p:tgtEl>
                                          <p:spTgt spid="11"/>
                                        </p:tgtEl>
                                        <p:attrNameLst>
                                          <p:attrName>ppt_w</p:attrName>
                                        </p:attrNameLst>
                                      </p:cBhvr>
                                      <p:tavLst>
                                        <p:tav tm="0">
                                          <p:val>
                                            <p:fltVal val="0"/>
                                          </p:val>
                                        </p:tav>
                                        <p:tav tm="100000">
                                          <p:val>
                                            <p:strVal val="#ppt_w"/>
                                          </p:val>
                                        </p:tav>
                                      </p:tavLst>
                                    </p:anim>
                                    <p:anim calcmode="lin" valueType="num">
                                      <p:cBhvr>
                                        <p:cTn id="47" dur="3000" fill="hold"/>
                                        <p:tgtEl>
                                          <p:spTgt spid="11"/>
                                        </p:tgtEl>
                                        <p:attrNameLst>
                                          <p:attrName>ppt_h</p:attrName>
                                        </p:attrNameLst>
                                      </p:cBhvr>
                                      <p:tavLst>
                                        <p:tav tm="0">
                                          <p:val>
                                            <p:fltVal val="0"/>
                                          </p:val>
                                        </p:tav>
                                        <p:tav tm="100000">
                                          <p:val>
                                            <p:strVal val="#ppt_h"/>
                                          </p:val>
                                        </p:tav>
                                      </p:tavLst>
                                    </p:anim>
                                    <p:anim calcmode="lin" valueType="num">
                                      <p:cBhvr>
                                        <p:cTn id="48" dur="3000" fill="hold"/>
                                        <p:tgtEl>
                                          <p:spTgt spid="11"/>
                                        </p:tgtEl>
                                        <p:attrNameLst>
                                          <p:attrName>ppt_x</p:attrName>
                                        </p:attrNameLst>
                                      </p:cBhvr>
                                      <p:tavLst>
                                        <p:tav tm="0">
                                          <p:val>
                                            <p:fltVal val="0.5"/>
                                          </p:val>
                                        </p:tav>
                                        <p:tav tm="100000">
                                          <p:val>
                                            <p:strVal val="#ppt_x"/>
                                          </p:val>
                                        </p:tav>
                                      </p:tavLst>
                                    </p:anim>
                                    <p:anim calcmode="lin" valueType="num">
                                      <p:cBhvr>
                                        <p:cTn id="49" dur="3000" fill="hold"/>
                                        <p:tgtEl>
                                          <p:spTgt spid="11"/>
                                        </p:tgtEl>
                                        <p:attrNameLst>
                                          <p:attrName>ppt_y</p:attrName>
                                        </p:attrNameLst>
                                      </p:cBhvr>
                                      <p:tavLst>
                                        <p:tav tm="0">
                                          <p:val>
                                            <p:fltVal val="0.5"/>
                                          </p:val>
                                        </p:tav>
                                        <p:tav tm="100000">
                                          <p:val>
                                            <p:strVal val="#ppt_y"/>
                                          </p:val>
                                        </p:tav>
                                      </p:tavLst>
                                    </p:anim>
                                  </p:childTnLst>
                                </p:cTn>
                              </p:par>
                              <p:par>
                                <p:cTn id="50" presetID="23" presetClass="entr" presetSubtype="528" fill="hold" grpId="0" nodeType="withEffect">
                                  <p:stCondLst>
                                    <p:cond delay="0"/>
                                  </p:stCondLst>
                                  <p:childTnLst>
                                    <p:set>
                                      <p:cBhvr>
                                        <p:cTn id="51" dur="1" fill="hold">
                                          <p:stCondLst>
                                            <p:cond delay="0"/>
                                          </p:stCondLst>
                                        </p:cTn>
                                        <p:tgtEl>
                                          <p:spTgt spid="12"/>
                                        </p:tgtEl>
                                        <p:attrNameLst>
                                          <p:attrName>style.visibility</p:attrName>
                                        </p:attrNameLst>
                                      </p:cBhvr>
                                      <p:to>
                                        <p:strVal val="visible"/>
                                      </p:to>
                                    </p:set>
                                    <p:anim calcmode="lin" valueType="num">
                                      <p:cBhvr>
                                        <p:cTn id="52" dur="3000" fill="hold"/>
                                        <p:tgtEl>
                                          <p:spTgt spid="12"/>
                                        </p:tgtEl>
                                        <p:attrNameLst>
                                          <p:attrName>ppt_w</p:attrName>
                                        </p:attrNameLst>
                                      </p:cBhvr>
                                      <p:tavLst>
                                        <p:tav tm="0">
                                          <p:val>
                                            <p:fltVal val="0"/>
                                          </p:val>
                                        </p:tav>
                                        <p:tav tm="100000">
                                          <p:val>
                                            <p:strVal val="#ppt_w"/>
                                          </p:val>
                                        </p:tav>
                                      </p:tavLst>
                                    </p:anim>
                                    <p:anim calcmode="lin" valueType="num">
                                      <p:cBhvr>
                                        <p:cTn id="53" dur="3000" fill="hold"/>
                                        <p:tgtEl>
                                          <p:spTgt spid="12"/>
                                        </p:tgtEl>
                                        <p:attrNameLst>
                                          <p:attrName>ppt_h</p:attrName>
                                        </p:attrNameLst>
                                      </p:cBhvr>
                                      <p:tavLst>
                                        <p:tav tm="0">
                                          <p:val>
                                            <p:fltVal val="0"/>
                                          </p:val>
                                        </p:tav>
                                        <p:tav tm="100000">
                                          <p:val>
                                            <p:strVal val="#ppt_h"/>
                                          </p:val>
                                        </p:tav>
                                      </p:tavLst>
                                    </p:anim>
                                    <p:anim calcmode="lin" valueType="num">
                                      <p:cBhvr>
                                        <p:cTn id="54" dur="3000" fill="hold"/>
                                        <p:tgtEl>
                                          <p:spTgt spid="12"/>
                                        </p:tgtEl>
                                        <p:attrNameLst>
                                          <p:attrName>ppt_x</p:attrName>
                                        </p:attrNameLst>
                                      </p:cBhvr>
                                      <p:tavLst>
                                        <p:tav tm="0">
                                          <p:val>
                                            <p:fltVal val="0.5"/>
                                          </p:val>
                                        </p:tav>
                                        <p:tav tm="100000">
                                          <p:val>
                                            <p:strVal val="#ppt_x"/>
                                          </p:val>
                                        </p:tav>
                                      </p:tavLst>
                                    </p:anim>
                                    <p:anim calcmode="lin" valueType="num">
                                      <p:cBhvr>
                                        <p:cTn id="55" dur="3000" fill="hold"/>
                                        <p:tgtEl>
                                          <p:spTgt spid="12"/>
                                        </p:tgtEl>
                                        <p:attrNameLst>
                                          <p:attrName>ppt_y</p:attrName>
                                        </p:attrNameLst>
                                      </p:cBhvr>
                                      <p:tavLst>
                                        <p:tav tm="0">
                                          <p:val>
                                            <p:fltVal val="0.5"/>
                                          </p:val>
                                        </p:tav>
                                        <p:tav tm="100000">
                                          <p:val>
                                            <p:strVal val="#ppt_y"/>
                                          </p:val>
                                        </p:tav>
                                      </p:tavLst>
                                    </p:anim>
                                  </p:childTnLst>
                                </p:cTn>
                              </p:par>
                              <p:par>
                                <p:cTn id="56" presetID="23" presetClass="entr" presetSubtype="528" fill="hold" grpId="0" nodeType="withEffect">
                                  <p:stCondLst>
                                    <p:cond delay="0"/>
                                  </p:stCondLst>
                                  <p:childTnLst>
                                    <p:set>
                                      <p:cBhvr>
                                        <p:cTn id="57" dur="1" fill="hold">
                                          <p:stCondLst>
                                            <p:cond delay="0"/>
                                          </p:stCondLst>
                                        </p:cTn>
                                        <p:tgtEl>
                                          <p:spTgt spid="13"/>
                                        </p:tgtEl>
                                        <p:attrNameLst>
                                          <p:attrName>style.visibility</p:attrName>
                                        </p:attrNameLst>
                                      </p:cBhvr>
                                      <p:to>
                                        <p:strVal val="visible"/>
                                      </p:to>
                                    </p:set>
                                    <p:anim calcmode="lin" valueType="num">
                                      <p:cBhvr>
                                        <p:cTn id="58" dur="3000" fill="hold"/>
                                        <p:tgtEl>
                                          <p:spTgt spid="13"/>
                                        </p:tgtEl>
                                        <p:attrNameLst>
                                          <p:attrName>ppt_w</p:attrName>
                                        </p:attrNameLst>
                                      </p:cBhvr>
                                      <p:tavLst>
                                        <p:tav tm="0">
                                          <p:val>
                                            <p:fltVal val="0"/>
                                          </p:val>
                                        </p:tav>
                                        <p:tav tm="100000">
                                          <p:val>
                                            <p:strVal val="#ppt_w"/>
                                          </p:val>
                                        </p:tav>
                                      </p:tavLst>
                                    </p:anim>
                                    <p:anim calcmode="lin" valueType="num">
                                      <p:cBhvr>
                                        <p:cTn id="59" dur="3000" fill="hold"/>
                                        <p:tgtEl>
                                          <p:spTgt spid="13"/>
                                        </p:tgtEl>
                                        <p:attrNameLst>
                                          <p:attrName>ppt_h</p:attrName>
                                        </p:attrNameLst>
                                      </p:cBhvr>
                                      <p:tavLst>
                                        <p:tav tm="0">
                                          <p:val>
                                            <p:fltVal val="0"/>
                                          </p:val>
                                        </p:tav>
                                        <p:tav tm="100000">
                                          <p:val>
                                            <p:strVal val="#ppt_h"/>
                                          </p:val>
                                        </p:tav>
                                      </p:tavLst>
                                    </p:anim>
                                    <p:anim calcmode="lin" valueType="num">
                                      <p:cBhvr>
                                        <p:cTn id="60" dur="3000" fill="hold"/>
                                        <p:tgtEl>
                                          <p:spTgt spid="13"/>
                                        </p:tgtEl>
                                        <p:attrNameLst>
                                          <p:attrName>ppt_x</p:attrName>
                                        </p:attrNameLst>
                                      </p:cBhvr>
                                      <p:tavLst>
                                        <p:tav tm="0">
                                          <p:val>
                                            <p:fltVal val="0.5"/>
                                          </p:val>
                                        </p:tav>
                                        <p:tav tm="100000">
                                          <p:val>
                                            <p:strVal val="#ppt_x"/>
                                          </p:val>
                                        </p:tav>
                                      </p:tavLst>
                                    </p:anim>
                                    <p:anim calcmode="lin" valueType="num">
                                      <p:cBhvr>
                                        <p:cTn id="61" dur="3000" fill="hold"/>
                                        <p:tgtEl>
                                          <p:spTgt spid="13"/>
                                        </p:tgtEl>
                                        <p:attrNameLst>
                                          <p:attrName>ppt_y</p:attrName>
                                        </p:attrNameLst>
                                      </p:cBhvr>
                                      <p:tavLst>
                                        <p:tav tm="0">
                                          <p:val>
                                            <p:fltVal val="0.5"/>
                                          </p:val>
                                        </p:tav>
                                        <p:tav tm="100000">
                                          <p:val>
                                            <p:strVal val="#ppt_y"/>
                                          </p:val>
                                        </p:tav>
                                      </p:tavLst>
                                    </p:anim>
                                  </p:childTnLst>
                                </p:cTn>
                              </p:par>
                              <p:par>
                                <p:cTn id="62" presetID="23" presetClass="entr" presetSubtype="528" fill="hold" grpId="0" nodeType="withEffect">
                                  <p:stCondLst>
                                    <p:cond delay="0"/>
                                  </p:stCondLst>
                                  <p:childTnLst>
                                    <p:set>
                                      <p:cBhvr>
                                        <p:cTn id="63" dur="1" fill="hold">
                                          <p:stCondLst>
                                            <p:cond delay="0"/>
                                          </p:stCondLst>
                                        </p:cTn>
                                        <p:tgtEl>
                                          <p:spTgt spid="14"/>
                                        </p:tgtEl>
                                        <p:attrNameLst>
                                          <p:attrName>style.visibility</p:attrName>
                                        </p:attrNameLst>
                                      </p:cBhvr>
                                      <p:to>
                                        <p:strVal val="visible"/>
                                      </p:to>
                                    </p:set>
                                    <p:anim calcmode="lin" valueType="num">
                                      <p:cBhvr>
                                        <p:cTn id="64" dur="3000" fill="hold"/>
                                        <p:tgtEl>
                                          <p:spTgt spid="14"/>
                                        </p:tgtEl>
                                        <p:attrNameLst>
                                          <p:attrName>ppt_w</p:attrName>
                                        </p:attrNameLst>
                                      </p:cBhvr>
                                      <p:tavLst>
                                        <p:tav tm="0">
                                          <p:val>
                                            <p:fltVal val="0"/>
                                          </p:val>
                                        </p:tav>
                                        <p:tav tm="100000">
                                          <p:val>
                                            <p:strVal val="#ppt_w"/>
                                          </p:val>
                                        </p:tav>
                                      </p:tavLst>
                                    </p:anim>
                                    <p:anim calcmode="lin" valueType="num">
                                      <p:cBhvr>
                                        <p:cTn id="65" dur="3000" fill="hold"/>
                                        <p:tgtEl>
                                          <p:spTgt spid="14"/>
                                        </p:tgtEl>
                                        <p:attrNameLst>
                                          <p:attrName>ppt_h</p:attrName>
                                        </p:attrNameLst>
                                      </p:cBhvr>
                                      <p:tavLst>
                                        <p:tav tm="0">
                                          <p:val>
                                            <p:fltVal val="0"/>
                                          </p:val>
                                        </p:tav>
                                        <p:tav tm="100000">
                                          <p:val>
                                            <p:strVal val="#ppt_h"/>
                                          </p:val>
                                        </p:tav>
                                      </p:tavLst>
                                    </p:anim>
                                    <p:anim calcmode="lin" valueType="num">
                                      <p:cBhvr>
                                        <p:cTn id="66" dur="3000" fill="hold"/>
                                        <p:tgtEl>
                                          <p:spTgt spid="14"/>
                                        </p:tgtEl>
                                        <p:attrNameLst>
                                          <p:attrName>ppt_x</p:attrName>
                                        </p:attrNameLst>
                                      </p:cBhvr>
                                      <p:tavLst>
                                        <p:tav tm="0">
                                          <p:val>
                                            <p:fltVal val="0.5"/>
                                          </p:val>
                                        </p:tav>
                                        <p:tav tm="100000">
                                          <p:val>
                                            <p:strVal val="#ppt_x"/>
                                          </p:val>
                                        </p:tav>
                                      </p:tavLst>
                                    </p:anim>
                                    <p:anim calcmode="lin" valueType="num">
                                      <p:cBhvr>
                                        <p:cTn id="67" dur="3000" fill="hold"/>
                                        <p:tgtEl>
                                          <p:spTgt spid="14"/>
                                        </p:tgtEl>
                                        <p:attrNameLst>
                                          <p:attrName>ppt_y</p:attrName>
                                        </p:attrNameLst>
                                      </p:cBhvr>
                                      <p:tavLst>
                                        <p:tav tm="0">
                                          <p:val>
                                            <p:fltVal val="0.5"/>
                                          </p:val>
                                        </p:tav>
                                        <p:tav tm="100000">
                                          <p:val>
                                            <p:strVal val="#ppt_y"/>
                                          </p:val>
                                        </p:tav>
                                      </p:tavLst>
                                    </p:anim>
                                  </p:childTnLst>
                                </p:cTn>
                              </p:par>
                              <p:par>
                                <p:cTn id="68" presetID="23" presetClass="entr" presetSubtype="528" fill="hold" grpId="0" nodeType="withEffect">
                                  <p:stCondLst>
                                    <p:cond delay="0"/>
                                  </p:stCondLst>
                                  <p:childTnLst>
                                    <p:set>
                                      <p:cBhvr>
                                        <p:cTn id="69" dur="1" fill="hold">
                                          <p:stCondLst>
                                            <p:cond delay="0"/>
                                          </p:stCondLst>
                                        </p:cTn>
                                        <p:tgtEl>
                                          <p:spTgt spid="15"/>
                                        </p:tgtEl>
                                        <p:attrNameLst>
                                          <p:attrName>style.visibility</p:attrName>
                                        </p:attrNameLst>
                                      </p:cBhvr>
                                      <p:to>
                                        <p:strVal val="visible"/>
                                      </p:to>
                                    </p:set>
                                    <p:anim calcmode="lin" valueType="num">
                                      <p:cBhvr>
                                        <p:cTn id="70" dur="3000" fill="hold"/>
                                        <p:tgtEl>
                                          <p:spTgt spid="15"/>
                                        </p:tgtEl>
                                        <p:attrNameLst>
                                          <p:attrName>ppt_w</p:attrName>
                                        </p:attrNameLst>
                                      </p:cBhvr>
                                      <p:tavLst>
                                        <p:tav tm="0">
                                          <p:val>
                                            <p:fltVal val="0"/>
                                          </p:val>
                                        </p:tav>
                                        <p:tav tm="100000">
                                          <p:val>
                                            <p:strVal val="#ppt_w"/>
                                          </p:val>
                                        </p:tav>
                                      </p:tavLst>
                                    </p:anim>
                                    <p:anim calcmode="lin" valueType="num">
                                      <p:cBhvr>
                                        <p:cTn id="71" dur="3000" fill="hold"/>
                                        <p:tgtEl>
                                          <p:spTgt spid="15"/>
                                        </p:tgtEl>
                                        <p:attrNameLst>
                                          <p:attrName>ppt_h</p:attrName>
                                        </p:attrNameLst>
                                      </p:cBhvr>
                                      <p:tavLst>
                                        <p:tav tm="0">
                                          <p:val>
                                            <p:fltVal val="0"/>
                                          </p:val>
                                        </p:tav>
                                        <p:tav tm="100000">
                                          <p:val>
                                            <p:strVal val="#ppt_h"/>
                                          </p:val>
                                        </p:tav>
                                      </p:tavLst>
                                    </p:anim>
                                    <p:anim calcmode="lin" valueType="num">
                                      <p:cBhvr>
                                        <p:cTn id="72" dur="3000" fill="hold"/>
                                        <p:tgtEl>
                                          <p:spTgt spid="15"/>
                                        </p:tgtEl>
                                        <p:attrNameLst>
                                          <p:attrName>ppt_x</p:attrName>
                                        </p:attrNameLst>
                                      </p:cBhvr>
                                      <p:tavLst>
                                        <p:tav tm="0">
                                          <p:val>
                                            <p:fltVal val="0.5"/>
                                          </p:val>
                                        </p:tav>
                                        <p:tav tm="100000">
                                          <p:val>
                                            <p:strVal val="#ppt_x"/>
                                          </p:val>
                                        </p:tav>
                                      </p:tavLst>
                                    </p:anim>
                                    <p:anim calcmode="lin" valueType="num">
                                      <p:cBhvr>
                                        <p:cTn id="73" dur="3000" fill="hold"/>
                                        <p:tgtEl>
                                          <p:spTgt spid="15"/>
                                        </p:tgtEl>
                                        <p:attrNameLst>
                                          <p:attrName>ppt_y</p:attrName>
                                        </p:attrNameLst>
                                      </p:cBhvr>
                                      <p:tavLst>
                                        <p:tav tm="0">
                                          <p:val>
                                            <p:fltVal val="0.5"/>
                                          </p:val>
                                        </p:tav>
                                        <p:tav tm="100000">
                                          <p:val>
                                            <p:strVal val="#ppt_y"/>
                                          </p:val>
                                        </p:tav>
                                      </p:tavLst>
                                    </p:anim>
                                  </p:childTnLst>
                                </p:cTn>
                              </p:par>
                              <p:par>
                                <p:cTn id="74" presetID="23" presetClass="entr" presetSubtype="528" fill="hold" grpId="0" nodeType="withEffect">
                                  <p:stCondLst>
                                    <p:cond delay="0"/>
                                  </p:stCondLst>
                                  <p:childTnLst>
                                    <p:set>
                                      <p:cBhvr>
                                        <p:cTn id="75" dur="1" fill="hold">
                                          <p:stCondLst>
                                            <p:cond delay="0"/>
                                          </p:stCondLst>
                                        </p:cTn>
                                        <p:tgtEl>
                                          <p:spTgt spid="16"/>
                                        </p:tgtEl>
                                        <p:attrNameLst>
                                          <p:attrName>style.visibility</p:attrName>
                                        </p:attrNameLst>
                                      </p:cBhvr>
                                      <p:to>
                                        <p:strVal val="visible"/>
                                      </p:to>
                                    </p:set>
                                    <p:anim calcmode="lin" valueType="num">
                                      <p:cBhvr>
                                        <p:cTn id="76" dur="3000" fill="hold"/>
                                        <p:tgtEl>
                                          <p:spTgt spid="16"/>
                                        </p:tgtEl>
                                        <p:attrNameLst>
                                          <p:attrName>ppt_w</p:attrName>
                                        </p:attrNameLst>
                                      </p:cBhvr>
                                      <p:tavLst>
                                        <p:tav tm="0">
                                          <p:val>
                                            <p:fltVal val="0"/>
                                          </p:val>
                                        </p:tav>
                                        <p:tav tm="100000">
                                          <p:val>
                                            <p:strVal val="#ppt_w"/>
                                          </p:val>
                                        </p:tav>
                                      </p:tavLst>
                                    </p:anim>
                                    <p:anim calcmode="lin" valueType="num">
                                      <p:cBhvr>
                                        <p:cTn id="77" dur="3000" fill="hold"/>
                                        <p:tgtEl>
                                          <p:spTgt spid="16"/>
                                        </p:tgtEl>
                                        <p:attrNameLst>
                                          <p:attrName>ppt_h</p:attrName>
                                        </p:attrNameLst>
                                      </p:cBhvr>
                                      <p:tavLst>
                                        <p:tav tm="0">
                                          <p:val>
                                            <p:fltVal val="0"/>
                                          </p:val>
                                        </p:tav>
                                        <p:tav tm="100000">
                                          <p:val>
                                            <p:strVal val="#ppt_h"/>
                                          </p:val>
                                        </p:tav>
                                      </p:tavLst>
                                    </p:anim>
                                    <p:anim calcmode="lin" valueType="num">
                                      <p:cBhvr>
                                        <p:cTn id="78" dur="3000" fill="hold"/>
                                        <p:tgtEl>
                                          <p:spTgt spid="16"/>
                                        </p:tgtEl>
                                        <p:attrNameLst>
                                          <p:attrName>ppt_x</p:attrName>
                                        </p:attrNameLst>
                                      </p:cBhvr>
                                      <p:tavLst>
                                        <p:tav tm="0">
                                          <p:val>
                                            <p:fltVal val="0.5"/>
                                          </p:val>
                                        </p:tav>
                                        <p:tav tm="100000">
                                          <p:val>
                                            <p:strVal val="#ppt_x"/>
                                          </p:val>
                                        </p:tav>
                                      </p:tavLst>
                                    </p:anim>
                                    <p:anim calcmode="lin" valueType="num">
                                      <p:cBhvr>
                                        <p:cTn id="79" dur="3000" fill="hold"/>
                                        <p:tgtEl>
                                          <p:spTgt spid="16"/>
                                        </p:tgtEl>
                                        <p:attrNameLst>
                                          <p:attrName>ppt_y</p:attrName>
                                        </p:attrNameLst>
                                      </p:cBhvr>
                                      <p:tavLst>
                                        <p:tav tm="0">
                                          <p:val>
                                            <p:fltVal val="0.5"/>
                                          </p:val>
                                        </p:tav>
                                        <p:tav tm="100000">
                                          <p:val>
                                            <p:strVal val="#ppt_y"/>
                                          </p:val>
                                        </p:tav>
                                      </p:tavLst>
                                    </p:anim>
                                  </p:childTnLst>
                                </p:cTn>
                              </p:par>
                              <p:par>
                                <p:cTn id="80" presetID="23" presetClass="entr" presetSubtype="528" fill="hold" grpId="0" nodeType="withEffect">
                                  <p:stCondLst>
                                    <p:cond delay="0"/>
                                  </p:stCondLst>
                                  <p:childTnLst>
                                    <p:set>
                                      <p:cBhvr>
                                        <p:cTn id="81" dur="1" fill="hold">
                                          <p:stCondLst>
                                            <p:cond delay="0"/>
                                          </p:stCondLst>
                                        </p:cTn>
                                        <p:tgtEl>
                                          <p:spTgt spid="17"/>
                                        </p:tgtEl>
                                        <p:attrNameLst>
                                          <p:attrName>style.visibility</p:attrName>
                                        </p:attrNameLst>
                                      </p:cBhvr>
                                      <p:to>
                                        <p:strVal val="visible"/>
                                      </p:to>
                                    </p:set>
                                    <p:anim calcmode="lin" valueType="num">
                                      <p:cBhvr>
                                        <p:cTn id="82" dur="3000" fill="hold"/>
                                        <p:tgtEl>
                                          <p:spTgt spid="17"/>
                                        </p:tgtEl>
                                        <p:attrNameLst>
                                          <p:attrName>ppt_w</p:attrName>
                                        </p:attrNameLst>
                                      </p:cBhvr>
                                      <p:tavLst>
                                        <p:tav tm="0">
                                          <p:val>
                                            <p:fltVal val="0"/>
                                          </p:val>
                                        </p:tav>
                                        <p:tav tm="100000">
                                          <p:val>
                                            <p:strVal val="#ppt_w"/>
                                          </p:val>
                                        </p:tav>
                                      </p:tavLst>
                                    </p:anim>
                                    <p:anim calcmode="lin" valueType="num">
                                      <p:cBhvr>
                                        <p:cTn id="83" dur="3000" fill="hold"/>
                                        <p:tgtEl>
                                          <p:spTgt spid="17"/>
                                        </p:tgtEl>
                                        <p:attrNameLst>
                                          <p:attrName>ppt_h</p:attrName>
                                        </p:attrNameLst>
                                      </p:cBhvr>
                                      <p:tavLst>
                                        <p:tav tm="0">
                                          <p:val>
                                            <p:fltVal val="0"/>
                                          </p:val>
                                        </p:tav>
                                        <p:tav tm="100000">
                                          <p:val>
                                            <p:strVal val="#ppt_h"/>
                                          </p:val>
                                        </p:tav>
                                      </p:tavLst>
                                    </p:anim>
                                    <p:anim calcmode="lin" valueType="num">
                                      <p:cBhvr>
                                        <p:cTn id="84" dur="3000" fill="hold"/>
                                        <p:tgtEl>
                                          <p:spTgt spid="17"/>
                                        </p:tgtEl>
                                        <p:attrNameLst>
                                          <p:attrName>ppt_x</p:attrName>
                                        </p:attrNameLst>
                                      </p:cBhvr>
                                      <p:tavLst>
                                        <p:tav tm="0">
                                          <p:val>
                                            <p:fltVal val="0.5"/>
                                          </p:val>
                                        </p:tav>
                                        <p:tav tm="100000">
                                          <p:val>
                                            <p:strVal val="#ppt_x"/>
                                          </p:val>
                                        </p:tav>
                                      </p:tavLst>
                                    </p:anim>
                                    <p:anim calcmode="lin" valueType="num">
                                      <p:cBhvr>
                                        <p:cTn id="85" dur="3000" fill="hold"/>
                                        <p:tgtEl>
                                          <p:spTgt spid="17"/>
                                        </p:tgtEl>
                                        <p:attrNameLst>
                                          <p:attrName>ppt_y</p:attrName>
                                        </p:attrNameLst>
                                      </p:cBhvr>
                                      <p:tavLst>
                                        <p:tav tm="0">
                                          <p:val>
                                            <p:fltVal val="0.5"/>
                                          </p:val>
                                        </p:tav>
                                        <p:tav tm="100000">
                                          <p:val>
                                            <p:strVal val="#ppt_y"/>
                                          </p:val>
                                        </p:tav>
                                      </p:tavLst>
                                    </p:anim>
                                  </p:childTnLst>
                                </p:cTn>
                              </p:par>
                              <p:par>
                                <p:cTn id="86" presetID="23" presetClass="entr" presetSubtype="528" fill="hold" grpId="0" nodeType="withEffect">
                                  <p:stCondLst>
                                    <p:cond delay="0"/>
                                  </p:stCondLst>
                                  <p:childTnLst>
                                    <p:set>
                                      <p:cBhvr>
                                        <p:cTn id="87" dur="1" fill="hold">
                                          <p:stCondLst>
                                            <p:cond delay="0"/>
                                          </p:stCondLst>
                                        </p:cTn>
                                        <p:tgtEl>
                                          <p:spTgt spid="18"/>
                                        </p:tgtEl>
                                        <p:attrNameLst>
                                          <p:attrName>style.visibility</p:attrName>
                                        </p:attrNameLst>
                                      </p:cBhvr>
                                      <p:to>
                                        <p:strVal val="visible"/>
                                      </p:to>
                                    </p:set>
                                    <p:anim calcmode="lin" valueType="num">
                                      <p:cBhvr>
                                        <p:cTn id="88" dur="3000" fill="hold"/>
                                        <p:tgtEl>
                                          <p:spTgt spid="18"/>
                                        </p:tgtEl>
                                        <p:attrNameLst>
                                          <p:attrName>ppt_w</p:attrName>
                                        </p:attrNameLst>
                                      </p:cBhvr>
                                      <p:tavLst>
                                        <p:tav tm="0">
                                          <p:val>
                                            <p:fltVal val="0"/>
                                          </p:val>
                                        </p:tav>
                                        <p:tav tm="100000">
                                          <p:val>
                                            <p:strVal val="#ppt_w"/>
                                          </p:val>
                                        </p:tav>
                                      </p:tavLst>
                                    </p:anim>
                                    <p:anim calcmode="lin" valueType="num">
                                      <p:cBhvr>
                                        <p:cTn id="89" dur="3000" fill="hold"/>
                                        <p:tgtEl>
                                          <p:spTgt spid="18"/>
                                        </p:tgtEl>
                                        <p:attrNameLst>
                                          <p:attrName>ppt_h</p:attrName>
                                        </p:attrNameLst>
                                      </p:cBhvr>
                                      <p:tavLst>
                                        <p:tav tm="0">
                                          <p:val>
                                            <p:fltVal val="0"/>
                                          </p:val>
                                        </p:tav>
                                        <p:tav tm="100000">
                                          <p:val>
                                            <p:strVal val="#ppt_h"/>
                                          </p:val>
                                        </p:tav>
                                      </p:tavLst>
                                    </p:anim>
                                    <p:anim calcmode="lin" valueType="num">
                                      <p:cBhvr>
                                        <p:cTn id="90" dur="3000" fill="hold"/>
                                        <p:tgtEl>
                                          <p:spTgt spid="18"/>
                                        </p:tgtEl>
                                        <p:attrNameLst>
                                          <p:attrName>ppt_x</p:attrName>
                                        </p:attrNameLst>
                                      </p:cBhvr>
                                      <p:tavLst>
                                        <p:tav tm="0">
                                          <p:val>
                                            <p:fltVal val="0.5"/>
                                          </p:val>
                                        </p:tav>
                                        <p:tav tm="100000">
                                          <p:val>
                                            <p:strVal val="#ppt_x"/>
                                          </p:val>
                                        </p:tav>
                                      </p:tavLst>
                                    </p:anim>
                                    <p:anim calcmode="lin" valueType="num">
                                      <p:cBhvr>
                                        <p:cTn id="91" dur="3000" fill="hold"/>
                                        <p:tgtEl>
                                          <p:spTgt spid="18"/>
                                        </p:tgtEl>
                                        <p:attrNameLst>
                                          <p:attrName>ppt_y</p:attrName>
                                        </p:attrNameLst>
                                      </p:cBhvr>
                                      <p:tavLst>
                                        <p:tav tm="0">
                                          <p:val>
                                            <p:fltVal val="0.5"/>
                                          </p:val>
                                        </p:tav>
                                        <p:tav tm="100000">
                                          <p:val>
                                            <p:strVal val="#ppt_y"/>
                                          </p:val>
                                        </p:tav>
                                      </p:tavLst>
                                    </p:anim>
                                  </p:childTnLst>
                                </p:cTn>
                              </p:par>
                              <p:par>
                                <p:cTn id="92" presetID="23" presetClass="entr" presetSubtype="528" fill="hold" grpId="0" nodeType="withEffect">
                                  <p:stCondLst>
                                    <p:cond delay="0"/>
                                  </p:stCondLst>
                                  <p:childTnLst>
                                    <p:set>
                                      <p:cBhvr>
                                        <p:cTn id="93" dur="1" fill="hold">
                                          <p:stCondLst>
                                            <p:cond delay="0"/>
                                          </p:stCondLst>
                                        </p:cTn>
                                        <p:tgtEl>
                                          <p:spTgt spid="19"/>
                                        </p:tgtEl>
                                        <p:attrNameLst>
                                          <p:attrName>style.visibility</p:attrName>
                                        </p:attrNameLst>
                                      </p:cBhvr>
                                      <p:to>
                                        <p:strVal val="visible"/>
                                      </p:to>
                                    </p:set>
                                    <p:anim calcmode="lin" valueType="num">
                                      <p:cBhvr>
                                        <p:cTn id="94" dur="3000" fill="hold"/>
                                        <p:tgtEl>
                                          <p:spTgt spid="19"/>
                                        </p:tgtEl>
                                        <p:attrNameLst>
                                          <p:attrName>ppt_w</p:attrName>
                                        </p:attrNameLst>
                                      </p:cBhvr>
                                      <p:tavLst>
                                        <p:tav tm="0">
                                          <p:val>
                                            <p:fltVal val="0"/>
                                          </p:val>
                                        </p:tav>
                                        <p:tav tm="100000">
                                          <p:val>
                                            <p:strVal val="#ppt_w"/>
                                          </p:val>
                                        </p:tav>
                                      </p:tavLst>
                                    </p:anim>
                                    <p:anim calcmode="lin" valueType="num">
                                      <p:cBhvr>
                                        <p:cTn id="95" dur="3000" fill="hold"/>
                                        <p:tgtEl>
                                          <p:spTgt spid="19"/>
                                        </p:tgtEl>
                                        <p:attrNameLst>
                                          <p:attrName>ppt_h</p:attrName>
                                        </p:attrNameLst>
                                      </p:cBhvr>
                                      <p:tavLst>
                                        <p:tav tm="0">
                                          <p:val>
                                            <p:fltVal val="0"/>
                                          </p:val>
                                        </p:tav>
                                        <p:tav tm="100000">
                                          <p:val>
                                            <p:strVal val="#ppt_h"/>
                                          </p:val>
                                        </p:tav>
                                      </p:tavLst>
                                    </p:anim>
                                    <p:anim calcmode="lin" valueType="num">
                                      <p:cBhvr>
                                        <p:cTn id="96" dur="3000" fill="hold"/>
                                        <p:tgtEl>
                                          <p:spTgt spid="19"/>
                                        </p:tgtEl>
                                        <p:attrNameLst>
                                          <p:attrName>ppt_x</p:attrName>
                                        </p:attrNameLst>
                                      </p:cBhvr>
                                      <p:tavLst>
                                        <p:tav tm="0">
                                          <p:val>
                                            <p:fltVal val="0.5"/>
                                          </p:val>
                                        </p:tav>
                                        <p:tav tm="100000">
                                          <p:val>
                                            <p:strVal val="#ppt_x"/>
                                          </p:val>
                                        </p:tav>
                                      </p:tavLst>
                                    </p:anim>
                                    <p:anim calcmode="lin" valueType="num">
                                      <p:cBhvr>
                                        <p:cTn id="97" dur="3000" fill="hold"/>
                                        <p:tgtEl>
                                          <p:spTgt spid="19"/>
                                        </p:tgtEl>
                                        <p:attrNameLst>
                                          <p:attrName>ppt_y</p:attrName>
                                        </p:attrNameLst>
                                      </p:cBhvr>
                                      <p:tavLst>
                                        <p:tav tm="0">
                                          <p:val>
                                            <p:fltVal val="0.5"/>
                                          </p:val>
                                        </p:tav>
                                        <p:tav tm="100000">
                                          <p:val>
                                            <p:strVal val="#ppt_y"/>
                                          </p:val>
                                        </p:tav>
                                      </p:tavLst>
                                    </p:anim>
                                  </p:childTnLst>
                                </p:cTn>
                              </p:par>
                              <p:par>
                                <p:cTn id="98" presetID="23" presetClass="entr" presetSubtype="528" fill="hold" grpId="0" nodeType="withEffect">
                                  <p:stCondLst>
                                    <p:cond delay="0"/>
                                  </p:stCondLst>
                                  <p:childTnLst>
                                    <p:set>
                                      <p:cBhvr>
                                        <p:cTn id="99" dur="1" fill="hold">
                                          <p:stCondLst>
                                            <p:cond delay="0"/>
                                          </p:stCondLst>
                                        </p:cTn>
                                        <p:tgtEl>
                                          <p:spTgt spid="20"/>
                                        </p:tgtEl>
                                        <p:attrNameLst>
                                          <p:attrName>style.visibility</p:attrName>
                                        </p:attrNameLst>
                                      </p:cBhvr>
                                      <p:to>
                                        <p:strVal val="visible"/>
                                      </p:to>
                                    </p:set>
                                    <p:anim calcmode="lin" valueType="num">
                                      <p:cBhvr>
                                        <p:cTn id="100" dur="3000" fill="hold"/>
                                        <p:tgtEl>
                                          <p:spTgt spid="20"/>
                                        </p:tgtEl>
                                        <p:attrNameLst>
                                          <p:attrName>ppt_w</p:attrName>
                                        </p:attrNameLst>
                                      </p:cBhvr>
                                      <p:tavLst>
                                        <p:tav tm="0">
                                          <p:val>
                                            <p:fltVal val="0"/>
                                          </p:val>
                                        </p:tav>
                                        <p:tav tm="100000">
                                          <p:val>
                                            <p:strVal val="#ppt_w"/>
                                          </p:val>
                                        </p:tav>
                                      </p:tavLst>
                                    </p:anim>
                                    <p:anim calcmode="lin" valueType="num">
                                      <p:cBhvr>
                                        <p:cTn id="101" dur="3000" fill="hold"/>
                                        <p:tgtEl>
                                          <p:spTgt spid="20"/>
                                        </p:tgtEl>
                                        <p:attrNameLst>
                                          <p:attrName>ppt_h</p:attrName>
                                        </p:attrNameLst>
                                      </p:cBhvr>
                                      <p:tavLst>
                                        <p:tav tm="0">
                                          <p:val>
                                            <p:fltVal val="0"/>
                                          </p:val>
                                        </p:tav>
                                        <p:tav tm="100000">
                                          <p:val>
                                            <p:strVal val="#ppt_h"/>
                                          </p:val>
                                        </p:tav>
                                      </p:tavLst>
                                    </p:anim>
                                    <p:anim calcmode="lin" valueType="num">
                                      <p:cBhvr>
                                        <p:cTn id="102" dur="3000" fill="hold"/>
                                        <p:tgtEl>
                                          <p:spTgt spid="20"/>
                                        </p:tgtEl>
                                        <p:attrNameLst>
                                          <p:attrName>ppt_x</p:attrName>
                                        </p:attrNameLst>
                                      </p:cBhvr>
                                      <p:tavLst>
                                        <p:tav tm="0">
                                          <p:val>
                                            <p:fltVal val="0.5"/>
                                          </p:val>
                                        </p:tav>
                                        <p:tav tm="100000">
                                          <p:val>
                                            <p:strVal val="#ppt_x"/>
                                          </p:val>
                                        </p:tav>
                                      </p:tavLst>
                                    </p:anim>
                                    <p:anim calcmode="lin" valueType="num">
                                      <p:cBhvr>
                                        <p:cTn id="103" dur="3000" fill="hold"/>
                                        <p:tgtEl>
                                          <p:spTgt spid="20"/>
                                        </p:tgtEl>
                                        <p:attrNameLst>
                                          <p:attrName>ppt_y</p:attrName>
                                        </p:attrNameLst>
                                      </p:cBhvr>
                                      <p:tavLst>
                                        <p:tav tm="0">
                                          <p:val>
                                            <p:fltVal val="0.5"/>
                                          </p:val>
                                        </p:tav>
                                        <p:tav tm="100000">
                                          <p:val>
                                            <p:strVal val="#ppt_y"/>
                                          </p:val>
                                        </p:tav>
                                      </p:tavLst>
                                    </p:anim>
                                  </p:childTnLst>
                                </p:cTn>
                              </p:par>
                              <p:par>
                                <p:cTn id="104" presetID="23" presetClass="entr" presetSubtype="528" fill="hold" grpId="0" nodeType="withEffect">
                                  <p:stCondLst>
                                    <p:cond delay="0"/>
                                  </p:stCondLst>
                                  <p:childTnLst>
                                    <p:set>
                                      <p:cBhvr>
                                        <p:cTn id="105" dur="1" fill="hold">
                                          <p:stCondLst>
                                            <p:cond delay="0"/>
                                          </p:stCondLst>
                                        </p:cTn>
                                        <p:tgtEl>
                                          <p:spTgt spid="21"/>
                                        </p:tgtEl>
                                        <p:attrNameLst>
                                          <p:attrName>style.visibility</p:attrName>
                                        </p:attrNameLst>
                                      </p:cBhvr>
                                      <p:to>
                                        <p:strVal val="visible"/>
                                      </p:to>
                                    </p:set>
                                    <p:anim calcmode="lin" valueType="num">
                                      <p:cBhvr>
                                        <p:cTn id="106" dur="3000" fill="hold"/>
                                        <p:tgtEl>
                                          <p:spTgt spid="21"/>
                                        </p:tgtEl>
                                        <p:attrNameLst>
                                          <p:attrName>ppt_w</p:attrName>
                                        </p:attrNameLst>
                                      </p:cBhvr>
                                      <p:tavLst>
                                        <p:tav tm="0">
                                          <p:val>
                                            <p:fltVal val="0"/>
                                          </p:val>
                                        </p:tav>
                                        <p:tav tm="100000">
                                          <p:val>
                                            <p:strVal val="#ppt_w"/>
                                          </p:val>
                                        </p:tav>
                                      </p:tavLst>
                                    </p:anim>
                                    <p:anim calcmode="lin" valueType="num">
                                      <p:cBhvr>
                                        <p:cTn id="107" dur="3000" fill="hold"/>
                                        <p:tgtEl>
                                          <p:spTgt spid="21"/>
                                        </p:tgtEl>
                                        <p:attrNameLst>
                                          <p:attrName>ppt_h</p:attrName>
                                        </p:attrNameLst>
                                      </p:cBhvr>
                                      <p:tavLst>
                                        <p:tav tm="0">
                                          <p:val>
                                            <p:fltVal val="0"/>
                                          </p:val>
                                        </p:tav>
                                        <p:tav tm="100000">
                                          <p:val>
                                            <p:strVal val="#ppt_h"/>
                                          </p:val>
                                        </p:tav>
                                      </p:tavLst>
                                    </p:anim>
                                    <p:anim calcmode="lin" valueType="num">
                                      <p:cBhvr>
                                        <p:cTn id="108" dur="3000" fill="hold"/>
                                        <p:tgtEl>
                                          <p:spTgt spid="21"/>
                                        </p:tgtEl>
                                        <p:attrNameLst>
                                          <p:attrName>ppt_x</p:attrName>
                                        </p:attrNameLst>
                                      </p:cBhvr>
                                      <p:tavLst>
                                        <p:tav tm="0">
                                          <p:val>
                                            <p:fltVal val="0.5"/>
                                          </p:val>
                                        </p:tav>
                                        <p:tav tm="100000">
                                          <p:val>
                                            <p:strVal val="#ppt_x"/>
                                          </p:val>
                                        </p:tav>
                                      </p:tavLst>
                                    </p:anim>
                                    <p:anim calcmode="lin" valueType="num">
                                      <p:cBhvr>
                                        <p:cTn id="109" dur="3000" fill="hold"/>
                                        <p:tgtEl>
                                          <p:spTgt spid="21"/>
                                        </p:tgtEl>
                                        <p:attrNameLst>
                                          <p:attrName>ppt_y</p:attrName>
                                        </p:attrNameLst>
                                      </p:cBhvr>
                                      <p:tavLst>
                                        <p:tav tm="0">
                                          <p:val>
                                            <p:fltVal val="0.5"/>
                                          </p:val>
                                        </p:tav>
                                        <p:tav tm="100000">
                                          <p:val>
                                            <p:strVal val="#ppt_y"/>
                                          </p:val>
                                        </p:tav>
                                      </p:tavLst>
                                    </p:anim>
                                  </p:childTnLst>
                                </p:cTn>
                              </p:par>
                              <p:par>
                                <p:cTn id="110" presetID="23" presetClass="entr" presetSubtype="528" fill="hold" grpId="0" nodeType="withEffect">
                                  <p:stCondLst>
                                    <p:cond delay="0"/>
                                  </p:stCondLst>
                                  <p:childTnLst>
                                    <p:set>
                                      <p:cBhvr>
                                        <p:cTn id="111" dur="1" fill="hold">
                                          <p:stCondLst>
                                            <p:cond delay="0"/>
                                          </p:stCondLst>
                                        </p:cTn>
                                        <p:tgtEl>
                                          <p:spTgt spid="22"/>
                                        </p:tgtEl>
                                        <p:attrNameLst>
                                          <p:attrName>style.visibility</p:attrName>
                                        </p:attrNameLst>
                                      </p:cBhvr>
                                      <p:to>
                                        <p:strVal val="visible"/>
                                      </p:to>
                                    </p:set>
                                    <p:anim calcmode="lin" valueType="num">
                                      <p:cBhvr>
                                        <p:cTn id="112" dur="3000" fill="hold"/>
                                        <p:tgtEl>
                                          <p:spTgt spid="22"/>
                                        </p:tgtEl>
                                        <p:attrNameLst>
                                          <p:attrName>ppt_w</p:attrName>
                                        </p:attrNameLst>
                                      </p:cBhvr>
                                      <p:tavLst>
                                        <p:tav tm="0">
                                          <p:val>
                                            <p:fltVal val="0"/>
                                          </p:val>
                                        </p:tav>
                                        <p:tav tm="100000">
                                          <p:val>
                                            <p:strVal val="#ppt_w"/>
                                          </p:val>
                                        </p:tav>
                                      </p:tavLst>
                                    </p:anim>
                                    <p:anim calcmode="lin" valueType="num">
                                      <p:cBhvr>
                                        <p:cTn id="113" dur="3000" fill="hold"/>
                                        <p:tgtEl>
                                          <p:spTgt spid="22"/>
                                        </p:tgtEl>
                                        <p:attrNameLst>
                                          <p:attrName>ppt_h</p:attrName>
                                        </p:attrNameLst>
                                      </p:cBhvr>
                                      <p:tavLst>
                                        <p:tav tm="0">
                                          <p:val>
                                            <p:fltVal val="0"/>
                                          </p:val>
                                        </p:tav>
                                        <p:tav tm="100000">
                                          <p:val>
                                            <p:strVal val="#ppt_h"/>
                                          </p:val>
                                        </p:tav>
                                      </p:tavLst>
                                    </p:anim>
                                    <p:anim calcmode="lin" valueType="num">
                                      <p:cBhvr>
                                        <p:cTn id="114" dur="3000" fill="hold"/>
                                        <p:tgtEl>
                                          <p:spTgt spid="22"/>
                                        </p:tgtEl>
                                        <p:attrNameLst>
                                          <p:attrName>ppt_x</p:attrName>
                                        </p:attrNameLst>
                                      </p:cBhvr>
                                      <p:tavLst>
                                        <p:tav tm="0">
                                          <p:val>
                                            <p:fltVal val="0.5"/>
                                          </p:val>
                                        </p:tav>
                                        <p:tav tm="100000">
                                          <p:val>
                                            <p:strVal val="#ppt_x"/>
                                          </p:val>
                                        </p:tav>
                                      </p:tavLst>
                                    </p:anim>
                                    <p:anim calcmode="lin" valueType="num">
                                      <p:cBhvr>
                                        <p:cTn id="115" dur="3000" fill="hold"/>
                                        <p:tgtEl>
                                          <p:spTgt spid="22"/>
                                        </p:tgtEl>
                                        <p:attrNameLst>
                                          <p:attrName>ppt_y</p:attrName>
                                        </p:attrNameLst>
                                      </p:cBhvr>
                                      <p:tavLst>
                                        <p:tav tm="0">
                                          <p:val>
                                            <p:fltVal val="0.5"/>
                                          </p:val>
                                        </p:tav>
                                        <p:tav tm="100000">
                                          <p:val>
                                            <p:strVal val="#ppt_y"/>
                                          </p:val>
                                        </p:tav>
                                      </p:tavLst>
                                    </p:anim>
                                  </p:childTnLst>
                                </p:cTn>
                              </p:par>
                              <p:par>
                                <p:cTn id="116" presetID="23" presetClass="entr" presetSubtype="528" fill="hold" grpId="0" nodeType="withEffect">
                                  <p:stCondLst>
                                    <p:cond delay="0"/>
                                  </p:stCondLst>
                                  <p:childTnLst>
                                    <p:set>
                                      <p:cBhvr>
                                        <p:cTn id="117" dur="1" fill="hold">
                                          <p:stCondLst>
                                            <p:cond delay="0"/>
                                          </p:stCondLst>
                                        </p:cTn>
                                        <p:tgtEl>
                                          <p:spTgt spid="23"/>
                                        </p:tgtEl>
                                        <p:attrNameLst>
                                          <p:attrName>style.visibility</p:attrName>
                                        </p:attrNameLst>
                                      </p:cBhvr>
                                      <p:to>
                                        <p:strVal val="visible"/>
                                      </p:to>
                                    </p:set>
                                    <p:anim calcmode="lin" valueType="num">
                                      <p:cBhvr>
                                        <p:cTn id="118" dur="3000" fill="hold"/>
                                        <p:tgtEl>
                                          <p:spTgt spid="23"/>
                                        </p:tgtEl>
                                        <p:attrNameLst>
                                          <p:attrName>ppt_w</p:attrName>
                                        </p:attrNameLst>
                                      </p:cBhvr>
                                      <p:tavLst>
                                        <p:tav tm="0">
                                          <p:val>
                                            <p:fltVal val="0"/>
                                          </p:val>
                                        </p:tav>
                                        <p:tav tm="100000">
                                          <p:val>
                                            <p:strVal val="#ppt_w"/>
                                          </p:val>
                                        </p:tav>
                                      </p:tavLst>
                                    </p:anim>
                                    <p:anim calcmode="lin" valueType="num">
                                      <p:cBhvr>
                                        <p:cTn id="119" dur="3000" fill="hold"/>
                                        <p:tgtEl>
                                          <p:spTgt spid="23"/>
                                        </p:tgtEl>
                                        <p:attrNameLst>
                                          <p:attrName>ppt_h</p:attrName>
                                        </p:attrNameLst>
                                      </p:cBhvr>
                                      <p:tavLst>
                                        <p:tav tm="0">
                                          <p:val>
                                            <p:fltVal val="0"/>
                                          </p:val>
                                        </p:tav>
                                        <p:tav tm="100000">
                                          <p:val>
                                            <p:strVal val="#ppt_h"/>
                                          </p:val>
                                        </p:tav>
                                      </p:tavLst>
                                    </p:anim>
                                    <p:anim calcmode="lin" valueType="num">
                                      <p:cBhvr>
                                        <p:cTn id="120" dur="3000" fill="hold"/>
                                        <p:tgtEl>
                                          <p:spTgt spid="23"/>
                                        </p:tgtEl>
                                        <p:attrNameLst>
                                          <p:attrName>ppt_x</p:attrName>
                                        </p:attrNameLst>
                                      </p:cBhvr>
                                      <p:tavLst>
                                        <p:tav tm="0">
                                          <p:val>
                                            <p:fltVal val="0.5"/>
                                          </p:val>
                                        </p:tav>
                                        <p:tav tm="100000">
                                          <p:val>
                                            <p:strVal val="#ppt_x"/>
                                          </p:val>
                                        </p:tav>
                                      </p:tavLst>
                                    </p:anim>
                                    <p:anim calcmode="lin" valueType="num">
                                      <p:cBhvr>
                                        <p:cTn id="121" dur="3000" fill="hold"/>
                                        <p:tgtEl>
                                          <p:spTgt spid="23"/>
                                        </p:tgtEl>
                                        <p:attrNameLst>
                                          <p:attrName>ppt_y</p:attrName>
                                        </p:attrNameLst>
                                      </p:cBhvr>
                                      <p:tavLst>
                                        <p:tav tm="0">
                                          <p:val>
                                            <p:fltVal val="0.5"/>
                                          </p:val>
                                        </p:tav>
                                        <p:tav tm="100000">
                                          <p:val>
                                            <p:strVal val="#ppt_y"/>
                                          </p:val>
                                        </p:tav>
                                      </p:tavLst>
                                    </p:anim>
                                  </p:childTnLst>
                                </p:cTn>
                              </p:par>
                              <p:par>
                                <p:cTn id="122" presetID="23" presetClass="entr" presetSubtype="528" fill="hold" grpId="0" nodeType="withEffect">
                                  <p:stCondLst>
                                    <p:cond delay="0"/>
                                  </p:stCondLst>
                                  <p:childTnLst>
                                    <p:set>
                                      <p:cBhvr>
                                        <p:cTn id="123" dur="1" fill="hold">
                                          <p:stCondLst>
                                            <p:cond delay="0"/>
                                          </p:stCondLst>
                                        </p:cTn>
                                        <p:tgtEl>
                                          <p:spTgt spid="24"/>
                                        </p:tgtEl>
                                        <p:attrNameLst>
                                          <p:attrName>style.visibility</p:attrName>
                                        </p:attrNameLst>
                                      </p:cBhvr>
                                      <p:to>
                                        <p:strVal val="visible"/>
                                      </p:to>
                                    </p:set>
                                    <p:anim calcmode="lin" valueType="num">
                                      <p:cBhvr>
                                        <p:cTn id="124" dur="3000" fill="hold"/>
                                        <p:tgtEl>
                                          <p:spTgt spid="24"/>
                                        </p:tgtEl>
                                        <p:attrNameLst>
                                          <p:attrName>ppt_w</p:attrName>
                                        </p:attrNameLst>
                                      </p:cBhvr>
                                      <p:tavLst>
                                        <p:tav tm="0">
                                          <p:val>
                                            <p:fltVal val="0"/>
                                          </p:val>
                                        </p:tav>
                                        <p:tav tm="100000">
                                          <p:val>
                                            <p:strVal val="#ppt_w"/>
                                          </p:val>
                                        </p:tav>
                                      </p:tavLst>
                                    </p:anim>
                                    <p:anim calcmode="lin" valueType="num">
                                      <p:cBhvr>
                                        <p:cTn id="125" dur="3000" fill="hold"/>
                                        <p:tgtEl>
                                          <p:spTgt spid="24"/>
                                        </p:tgtEl>
                                        <p:attrNameLst>
                                          <p:attrName>ppt_h</p:attrName>
                                        </p:attrNameLst>
                                      </p:cBhvr>
                                      <p:tavLst>
                                        <p:tav tm="0">
                                          <p:val>
                                            <p:fltVal val="0"/>
                                          </p:val>
                                        </p:tav>
                                        <p:tav tm="100000">
                                          <p:val>
                                            <p:strVal val="#ppt_h"/>
                                          </p:val>
                                        </p:tav>
                                      </p:tavLst>
                                    </p:anim>
                                    <p:anim calcmode="lin" valueType="num">
                                      <p:cBhvr>
                                        <p:cTn id="126" dur="3000" fill="hold"/>
                                        <p:tgtEl>
                                          <p:spTgt spid="24"/>
                                        </p:tgtEl>
                                        <p:attrNameLst>
                                          <p:attrName>ppt_x</p:attrName>
                                        </p:attrNameLst>
                                      </p:cBhvr>
                                      <p:tavLst>
                                        <p:tav tm="0">
                                          <p:val>
                                            <p:fltVal val="0.5"/>
                                          </p:val>
                                        </p:tav>
                                        <p:tav tm="100000">
                                          <p:val>
                                            <p:strVal val="#ppt_x"/>
                                          </p:val>
                                        </p:tav>
                                      </p:tavLst>
                                    </p:anim>
                                    <p:anim calcmode="lin" valueType="num">
                                      <p:cBhvr>
                                        <p:cTn id="127" dur="3000" fill="hold"/>
                                        <p:tgtEl>
                                          <p:spTgt spid="24"/>
                                        </p:tgtEl>
                                        <p:attrNameLst>
                                          <p:attrName>ppt_y</p:attrName>
                                        </p:attrNameLst>
                                      </p:cBhvr>
                                      <p:tavLst>
                                        <p:tav tm="0">
                                          <p:val>
                                            <p:fltVal val="0.5"/>
                                          </p:val>
                                        </p:tav>
                                        <p:tav tm="100000">
                                          <p:val>
                                            <p:strVal val="#ppt_y"/>
                                          </p:val>
                                        </p:tav>
                                      </p:tavLst>
                                    </p:anim>
                                  </p:childTnLst>
                                </p:cTn>
                              </p:par>
                              <p:par>
                                <p:cTn id="128" presetID="23" presetClass="entr" presetSubtype="528" fill="hold" grpId="0" nodeType="withEffect">
                                  <p:stCondLst>
                                    <p:cond delay="0"/>
                                  </p:stCondLst>
                                  <p:childTnLst>
                                    <p:set>
                                      <p:cBhvr>
                                        <p:cTn id="129" dur="1" fill="hold">
                                          <p:stCondLst>
                                            <p:cond delay="0"/>
                                          </p:stCondLst>
                                        </p:cTn>
                                        <p:tgtEl>
                                          <p:spTgt spid="25"/>
                                        </p:tgtEl>
                                        <p:attrNameLst>
                                          <p:attrName>style.visibility</p:attrName>
                                        </p:attrNameLst>
                                      </p:cBhvr>
                                      <p:to>
                                        <p:strVal val="visible"/>
                                      </p:to>
                                    </p:set>
                                    <p:anim calcmode="lin" valueType="num">
                                      <p:cBhvr>
                                        <p:cTn id="130" dur="3000" fill="hold"/>
                                        <p:tgtEl>
                                          <p:spTgt spid="25"/>
                                        </p:tgtEl>
                                        <p:attrNameLst>
                                          <p:attrName>ppt_w</p:attrName>
                                        </p:attrNameLst>
                                      </p:cBhvr>
                                      <p:tavLst>
                                        <p:tav tm="0">
                                          <p:val>
                                            <p:fltVal val="0"/>
                                          </p:val>
                                        </p:tav>
                                        <p:tav tm="100000">
                                          <p:val>
                                            <p:strVal val="#ppt_w"/>
                                          </p:val>
                                        </p:tav>
                                      </p:tavLst>
                                    </p:anim>
                                    <p:anim calcmode="lin" valueType="num">
                                      <p:cBhvr>
                                        <p:cTn id="131" dur="3000" fill="hold"/>
                                        <p:tgtEl>
                                          <p:spTgt spid="25"/>
                                        </p:tgtEl>
                                        <p:attrNameLst>
                                          <p:attrName>ppt_h</p:attrName>
                                        </p:attrNameLst>
                                      </p:cBhvr>
                                      <p:tavLst>
                                        <p:tav tm="0">
                                          <p:val>
                                            <p:fltVal val="0"/>
                                          </p:val>
                                        </p:tav>
                                        <p:tav tm="100000">
                                          <p:val>
                                            <p:strVal val="#ppt_h"/>
                                          </p:val>
                                        </p:tav>
                                      </p:tavLst>
                                    </p:anim>
                                    <p:anim calcmode="lin" valueType="num">
                                      <p:cBhvr>
                                        <p:cTn id="132" dur="3000" fill="hold"/>
                                        <p:tgtEl>
                                          <p:spTgt spid="25"/>
                                        </p:tgtEl>
                                        <p:attrNameLst>
                                          <p:attrName>ppt_x</p:attrName>
                                        </p:attrNameLst>
                                      </p:cBhvr>
                                      <p:tavLst>
                                        <p:tav tm="0">
                                          <p:val>
                                            <p:fltVal val="0.5"/>
                                          </p:val>
                                        </p:tav>
                                        <p:tav tm="100000">
                                          <p:val>
                                            <p:strVal val="#ppt_x"/>
                                          </p:val>
                                        </p:tav>
                                      </p:tavLst>
                                    </p:anim>
                                    <p:anim calcmode="lin" valueType="num">
                                      <p:cBhvr>
                                        <p:cTn id="133" dur="3000" fill="hold"/>
                                        <p:tgtEl>
                                          <p:spTgt spid="25"/>
                                        </p:tgtEl>
                                        <p:attrNameLst>
                                          <p:attrName>ppt_y</p:attrName>
                                        </p:attrNameLst>
                                      </p:cBhvr>
                                      <p:tavLst>
                                        <p:tav tm="0">
                                          <p:val>
                                            <p:fltVal val="0.5"/>
                                          </p:val>
                                        </p:tav>
                                        <p:tav tm="100000">
                                          <p:val>
                                            <p:strVal val="#ppt_y"/>
                                          </p:val>
                                        </p:tav>
                                      </p:tavLst>
                                    </p:anim>
                                  </p:childTnLst>
                                </p:cTn>
                              </p:par>
                              <p:par>
                                <p:cTn id="134" presetID="23" presetClass="entr" presetSubtype="528" fill="hold" grpId="0" nodeType="withEffect">
                                  <p:stCondLst>
                                    <p:cond delay="0"/>
                                  </p:stCondLst>
                                  <p:childTnLst>
                                    <p:set>
                                      <p:cBhvr>
                                        <p:cTn id="135" dur="1" fill="hold">
                                          <p:stCondLst>
                                            <p:cond delay="0"/>
                                          </p:stCondLst>
                                        </p:cTn>
                                        <p:tgtEl>
                                          <p:spTgt spid="26"/>
                                        </p:tgtEl>
                                        <p:attrNameLst>
                                          <p:attrName>style.visibility</p:attrName>
                                        </p:attrNameLst>
                                      </p:cBhvr>
                                      <p:to>
                                        <p:strVal val="visible"/>
                                      </p:to>
                                    </p:set>
                                    <p:anim calcmode="lin" valueType="num">
                                      <p:cBhvr>
                                        <p:cTn id="136" dur="3000" fill="hold"/>
                                        <p:tgtEl>
                                          <p:spTgt spid="26"/>
                                        </p:tgtEl>
                                        <p:attrNameLst>
                                          <p:attrName>ppt_w</p:attrName>
                                        </p:attrNameLst>
                                      </p:cBhvr>
                                      <p:tavLst>
                                        <p:tav tm="0">
                                          <p:val>
                                            <p:fltVal val="0"/>
                                          </p:val>
                                        </p:tav>
                                        <p:tav tm="100000">
                                          <p:val>
                                            <p:strVal val="#ppt_w"/>
                                          </p:val>
                                        </p:tav>
                                      </p:tavLst>
                                    </p:anim>
                                    <p:anim calcmode="lin" valueType="num">
                                      <p:cBhvr>
                                        <p:cTn id="137" dur="3000" fill="hold"/>
                                        <p:tgtEl>
                                          <p:spTgt spid="26"/>
                                        </p:tgtEl>
                                        <p:attrNameLst>
                                          <p:attrName>ppt_h</p:attrName>
                                        </p:attrNameLst>
                                      </p:cBhvr>
                                      <p:tavLst>
                                        <p:tav tm="0">
                                          <p:val>
                                            <p:fltVal val="0"/>
                                          </p:val>
                                        </p:tav>
                                        <p:tav tm="100000">
                                          <p:val>
                                            <p:strVal val="#ppt_h"/>
                                          </p:val>
                                        </p:tav>
                                      </p:tavLst>
                                    </p:anim>
                                    <p:anim calcmode="lin" valueType="num">
                                      <p:cBhvr>
                                        <p:cTn id="138" dur="3000" fill="hold"/>
                                        <p:tgtEl>
                                          <p:spTgt spid="26"/>
                                        </p:tgtEl>
                                        <p:attrNameLst>
                                          <p:attrName>ppt_x</p:attrName>
                                        </p:attrNameLst>
                                      </p:cBhvr>
                                      <p:tavLst>
                                        <p:tav tm="0">
                                          <p:val>
                                            <p:fltVal val="0.5"/>
                                          </p:val>
                                        </p:tav>
                                        <p:tav tm="100000">
                                          <p:val>
                                            <p:strVal val="#ppt_x"/>
                                          </p:val>
                                        </p:tav>
                                      </p:tavLst>
                                    </p:anim>
                                    <p:anim calcmode="lin" valueType="num">
                                      <p:cBhvr>
                                        <p:cTn id="139" dur="3000" fill="hold"/>
                                        <p:tgtEl>
                                          <p:spTgt spid="26"/>
                                        </p:tgtEl>
                                        <p:attrNameLst>
                                          <p:attrName>ppt_y</p:attrName>
                                        </p:attrNameLst>
                                      </p:cBhvr>
                                      <p:tavLst>
                                        <p:tav tm="0">
                                          <p:val>
                                            <p:fltVal val="0.5"/>
                                          </p:val>
                                        </p:tav>
                                        <p:tav tm="100000">
                                          <p:val>
                                            <p:strVal val="#ppt_y"/>
                                          </p:val>
                                        </p:tav>
                                      </p:tavLst>
                                    </p:anim>
                                  </p:childTnLst>
                                </p:cTn>
                              </p:par>
                              <p:par>
                                <p:cTn id="140" presetID="23" presetClass="entr" presetSubtype="528" fill="hold" grpId="0" nodeType="withEffect">
                                  <p:stCondLst>
                                    <p:cond delay="0"/>
                                  </p:stCondLst>
                                  <p:childTnLst>
                                    <p:set>
                                      <p:cBhvr>
                                        <p:cTn id="141" dur="1" fill="hold">
                                          <p:stCondLst>
                                            <p:cond delay="0"/>
                                          </p:stCondLst>
                                        </p:cTn>
                                        <p:tgtEl>
                                          <p:spTgt spid="27"/>
                                        </p:tgtEl>
                                        <p:attrNameLst>
                                          <p:attrName>style.visibility</p:attrName>
                                        </p:attrNameLst>
                                      </p:cBhvr>
                                      <p:to>
                                        <p:strVal val="visible"/>
                                      </p:to>
                                    </p:set>
                                    <p:anim calcmode="lin" valueType="num">
                                      <p:cBhvr>
                                        <p:cTn id="142" dur="3000" fill="hold"/>
                                        <p:tgtEl>
                                          <p:spTgt spid="27"/>
                                        </p:tgtEl>
                                        <p:attrNameLst>
                                          <p:attrName>ppt_w</p:attrName>
                                        </p:attrNameLst>
                                      </p:cBhvr>
                                      <p:tavLst>
                                        <p:tav tm="0">
                                          <p:val>
                                            <p:fltVal val="0"/>
                                          </p:val>
                                        </p:tav>
                                        <p:tav tm="100000">
                                          <p:val>
                                            <p:strVal val="#ppt_w"/>
                                          </p:val>
                                        </p:tav>
                                      </p:tavLst>
                                    </p:anim>
                                    <p:anim calcmode="lin" valueType="num">
                                      <p:cBhvr>
                                        <p:cTn id="143" dur="3000" fill="hold"/>
                                        <p:tgtEl>
                                          <p:spTgt spid="27"/>
                                        </p:tgtEl>
                                        <p:attrNameLst>
                                          <p:attrName>ppt_h</p:attrName>
                                        </p:attrNameLst>
                                      </p:cBhvr>
                                      <p:tavLst>
                                        <p:tav tm="0">
                                          <p:val>
                                            <p:fltVal val="0"/>
                                          </p:val>
                                        </p:tav>
                                        <p:tav tm="100000">
                                          <p:val>
                                            <p:strVal val="#ppt_h"/>
                                          </p:val>
                                        </p:tav>
                                      </p:tavLst>
                                    </p:anim>
                                    <p:anim calcmode="lin" valueType="num">
                                      <p:cBhvr>
                                        <p:cTn id="144" dur="3000" fill="hold"/>
                                        <p:tgtEl>
                                          <p:spTgt spid="27"/>
                                        </p:tgtEl>
                                        <p:attrNameLst>
                                          <p:attrName>ppt_x</p:attrName>
                                        </p:attrNameLst>
                                      </p:cBhvr>
                                      <p:tavLst>
                                        <p:tav tm="0">
                                          <p:val>
                                            <p:fltVal val="0.5"/>
                                          </p:val>
                                        </p:tav>
                                        <p:tav tm="100000">
                                          <p:val>
                                            <p:strVal val="#ppt_x"/>
                                          </p:val>
                                        </p:tav>
                                      </p:tavLst>
                                    </p:anim>
                                    <p:anim calcmode="lin" valueType="num">
                                      <p:cBhvr>
                                        <p:cTn id="145" dur="3000" fill="hold"/>
                                        <p:tgtEl>
                                          <p:spTgt spid="27"/>
                                        </p:tgtEl>
                                        <p:attrNameLst>
                                          <p:attrName>ppt_y</p:attrName>
                                        </p:attrNameLst>
                                      </p:cBhvr>
                                      <p:tavLst>
                                        <p:tav tm="0">
                                          <p:val>
                                            <p:fltVal val="0.5"/>
                                          </p:val>
                                        </p:tav>
                                        <p:tav tm="100000">
                                          <p:val>
                                            <p:strVal val="#ppt_y"/>
                                          </p:val>
                                        </p:tav>
                                      </p:tavLst>
                                    </p:anim>
                                  </p:childTnLst>
                                </p:cTn>
                              </p:par>
                              <p:par>
                                <p:cTn id="146" presetID="23" presetClass="entr" presetSubtype="528" fill="hold" grpId="0" nodeType="withEffect">
                                  <p:stCondLst>
                                    <p:cond delay="0"/>
                                  </p:stCondLst>
                                  <p:childTnLst>
                                    <p:set>
                                      <p:cBhvr>
                                        <p:cTn id="147" dur="1" fill="hold">
                                          <p:stCondLst>
                                            <p:cond delay="0"/>
                                          </p:stCondLst>
                                        </p:cTn>
                                        <p:tgtEl>
                                          <p:spTgt spid="28"/>
                                        </p:tgtEl>
                                        <p:attrNameLst>
                                          <p:attrName>style.visibility</p:attrName>
                                        </p:attrNameLst>
                                      </p:cBhvr>
                                      <p:to>
                                        <p:strVal val="visible"/>
                                      </p:to>
                                    </p:set>
                                    <p:anim calcmode="lin" valueType="num">
                                      <p:cBhvr>
                                        <p:cTn id="148" dur="3000" fill="hold"/>
                                        <p:tgtEl>
                                          <p:spTgt spid="28"/>
                                        </p:tgtEl>
                                        <p:attrNameLst>
                                          <p:attrName>ppt_w</p:attrName>
                                        </p:attrNameLst>
                                      </p:cBhvr>
                                      <p:tavLst>
                                        <p:tav tm="0">
                                          <p:val>
                                            <p:fltVal val="0"/>
                                          </p:val>
                                        </p:tav>
                                        <p:tav tm="100000">
                                          <p:val>
                                            <p:strVal val="#ppt_w"/>
                                          </p:val>
                                        </p:tav>
                                      </p:tavLst>
                                    </p:anim>
                                    <p:anim calcmode="lin" valueType="num">
                                      <p:cBhvr>
                                        <p:cTn id="149" dur="3000" fill="hold"/>
                                        <p:tgtEl>
                                          <p:spTgt spid="28"/>
                                        </p:tgtEl>
                                        <p:attrNameLst>
                                          <p:attrName>ppt_h</p:attrName>
                                        </p:attrNameLst>
                                      </p:cBhvr>
                                      <p:tavLst>
                                        <p:tav tm="0">
                                          <p:val>
                                            <p:fltVal val="0"/>
                                          </p:val>
                                        </p:tav>
                                        <p:tav tm="100000">
                                          <p:val>
                                            <p:strVal val="#ppt_h"/>
                                          </p:val>
                                        </p:tav>
                                      </p:tavLst>
                                    </p:anim>
                                    <p:anim calcmode="lin" valueType="num">
                                      <p:cBhvr>
                                        <p:cTn id="150" dur="3000" fill="hold"/>
                                        <p:tgtEl>
                                          <p:spTgt spid="28"/>
                                        </p:tgtEl>
                                        <p:attrNameLst>
                                          <p:attrName>ppt_x</p:attrName>
                                        </p:attrNameLst>
                                      </p:cBhvr>
                                      <p:tavLst>
                                        <p:tav tm="0">
                                          <p:val>
                                            <p:fltVal val="0.5"/>
                                          </p:val>
                                        </p:tav>
                                        <p:tav tm="100000">
                                          <p:val>
                                            <p:strVal val="#ppt_x"/>
                                          </p:val>
                                        </p:tav>
                                      </p:tavLst>
                                    </p:anim>
                                    <p:anim calcmode="lin" valueType="num">
                                      <p:cBhvr>
                                        <p:cTn id="151" dur="3000" fill="hold"/>
                                        <p:tgtEl>
                                          <p:spTgt spid="28"/>
                                        </p:tgtEl>
                                        <p:attrNameLst>
                                          <p:attrName>ppt_y</p:attrName>
                                        </p:attrNameLst>
                                      </p:cBhvr>
                                      <p:tavLst>
                                        <p:tav tm="0">
                                          <p:val>
                                            <p:fltVal val="0.5"/>
                                          </p:val>
                                        </p:tav>
                                        <p:tav tm="100000">
                                          <p:val>
                                            <p:strVal val="#ppt_y"/>
                                          </p:val>
                                        </p:tav>
                                      </p:tavLst>
                                    </p:anim>
                                  </p:childTnLst>
                                </p:cTn>
                              </p:par>
                              <p:par>
                                <p:cTn id="152" presetID="23" presetClass="entr" presetSubtype="528" fill="hold" grpId="0" nodeType="withEffect">
                                  <p:stCondLst>
                                    <p:cond delay="0"/>
                                  </p:stCondLst>
                                  <p:childTnLst>
                                    <p:set>
                                      <p:cBhvr>
                                        <p:cTn id="153" dur="1" fill="hold">
                                          <p:stCondLst>
                                            <p:cond delay="0"/>
                                          </p:stCondLst>
                                        </p:cTn>
                                        <p:tgtEl>
                                          <p:spTgt spid="29"/>
                                        </p:tgtEl>
                                        <p:attrNameLst>
                                          <p:attrName>style.visibility</p:attrName>
                                        </p:attrNameLst>
                                      </p:cBhvr>
                                      <p:to>
                                        <p:strVal val="visible"/>
                                      </p:to>
                                    </p:set>
                                    <p:anim calcmode="lin" valueType="num">
                                      <p:cBhvr>
                                        <p:cTn id="154" dur="3000" fill="hold"/>
                                        <p:tgtEl>
                                          <p:spTgt spid="29"/>
                                        </p:tgtEl>
                                        <p:attrNameLst>
                                          <p:attrName>ppt_w</p:attrName>
                                        </p:attrNameLst>
                                      </p:cBhvr>
                                      <p:tavLst>
                                        <p:tav tm="0">
                                          <p:val>
                                            <p:fltVal val="0"/>
                                          </p:val>
                                        </p:tav>
                                        <p:tav tm="100000">
                                          <p:val>
                                            <p:strVal val="#ppt_w"/>
                                          </p:val>
                                        </p:tav>
                                      </p:tavLst>
                                    </p:anim>
                                    <p:anim calcmode="lin" valueType="num">
                                      <p:cBhvr>
                                        <p:cTn id="155" dur="3000" fill="hold"/>
                                        <p:tgtEl>
                                          <p:spTgt spid="29"/>
                                        </p:tgtEl>
                                        <p:attrNameLst>
                                          <p:attrName>ppt_h</p:attrName>
                                        </p:attrNameLst>
                                      </p:cBhvr>
                                      <p:tavLst>
                                        <p:tav tm="0">
                                          <p:val>
                                            <p:fltVal val="0"/>
                                          </p:val>
                                        </p:tav>
                                        <p:tav tm="100000">
                                          <p:val>
                                            <p:strVal val="#ppt_h"/>
                                          </p:val>
                                        </p:tav>
                                      </p:tavLst>
                                    </p:anim>
                                    <p:anim calcmode="lin" valueType="num">
                                      <p:cBhvr>
                                        <p:cTn id="156" dur="3000" fill="hold"/>
                                        <p:tgtEl>
                                          <p:spTgt spid="29"/>
                                        </p:tgtEl>
                                        <p:attrNameLst>
                                          <p:attrName>ppt_x</p:attrName>
                                        </p:attrNameLst>
                                      </p:cBhvr>
                                      <p:tavLst>
                                        <p:tav tm="0">
                                          <p:val>
                                            <p:fltVal val="0.5"/>
                                          </p:val>
                                        </p:tav>
                                        <p:tav tm="100000">
                                          <p:val>
                                            <p:strVal val="#ppt_x"/>
                                          </p:val>
                                        </p:tav>
                                      </p:tavLst>
                                    </p:anim>
                                    <p:anim calcmode="lin" valueType="num">
                                      <p:cBhvr>
                                        <p:cTn id="157" dur="3000" fill="hold"/>
                                        <p:tgtEl>
                                          <p:spTgt spid="29"/>
                                        </p:tgtEl>
                                        <p:attrNameLst>
                                          <p:attrName>ppt_y</p:attrName>
                                        </p:attrNameLst>
                                      </p:cBhvr>
                                      <p:tavLst>
                                        <p:tav tm="0">
                                          <p:val>
                                            <p:fltVal val="0.5"/>
                                          </p:val>
                                        </p:tav>
                                        <p:tav tm="100000">
                                          <p:val>
                                            <p:strVal val="#ppt_y"/>
                                          </p:val>
                                        </p:tav>
                                      </p:tavLst>
                                    </p:anim>
                                  </p:childTnLst>
                                </p:cTn>
                              </p:par>
                              <p:par>
                                <p:cTn id="158" presetID="23" presetClass="entr" presetSubtype="528" fill="hold" grpId="0" nodeType="withEffect">
                                  <p:stCondLst>
                                    <p:cond delay="0"/>
                                  </p:stCondLst>
                                  <p:childTnLst>
                                    <p:set>
                                      <p:cBhvr>
                                        <p:cTn id="159" dur="1" fill="hold">
                                          <p:stCondLst>
                                            <p:cond delay="0"/>
                                          </p:stCondLst>
                                        </p:cTn>
                                        <p:tgtEl>
                                          <p:spTgt spid="30"/>
                                        </p:tgtEl>
                                        <p:attrNameLst>
                                          <p:attrName>style.visibility</p:attrName>
                                        </p:attrNameLst>
                                      </p:cBhvr>
                                      <p:to>
                                        <p:strVal val="visible"/>
                                      </p:to>
                                    </p:set>
                                    <p:anim calcmode="lin" valueType="num">
                                      <p:cBhvr>
                                        <p:cTn id="160" dur="3000" fill="hold"/>
                                        <p:tgtEl>
                                          <p:spTgt spid="30"/>
                                        </p:tgtEl>
                                        <p:attrNameLst>
                                          <p:attrName>ppt_w</p:attrName>
                                        </p:attrNameLst>
                                      </p:cBhvr>
                                      <p:tavLst>
                                        <p:tav tm="0">
                                          <p:val>
                                            <p:fltVal val="0"/>
                                          </p:val>
                                        </p:tav>
                                        <p:tav tm="100000">
                                          <p:val>
                                            <p:strVal val="#ppt_w"/>
                                          </p:val>
                                        </p:tav>
                                      </p:tavLst>
                                    </p:anim>
                                    <p:anim calcmode="lin" valueType="num">
                                      <p:cBhvr>
                                        <p:cTn id="161" dur="3000" fill="hold"/>
                                        <p:tgtEl>
                                          <p:spTgt spid="30"/>
                                        </p:tgtEl>
                                        <p:attrNameLst>
                                          <p:attrName>ppt_h</p:attrName>
                                        </p:attrNameLst>
                                      </p:cBhvr>
                                      <p:tavLst>
                                        <p:tav tm="0">
                                          <p:val>
                                            <p:fltVal val="0"/>
                                          </p:val>
                                        </p:tav>
                                        <p:tav tm="100000">
                                          <p:val>
                                            <p:strVal val="#ppt_h"/>
                                          </p:val>
                                        </p:tav>
                                      </p:tavLst>
                                    </p:anim>
                                    <p:anim calcmode="lin" valueType="num">
                                      <p:cBhvr>
                                        <p:cTn id="162" dur="3000" fill="hold"/>
                                        <p:tgtEl>
                                          <p:spTgt spid="30"/>
                                        </p:tgtEl>
                                        <p:attrNameLst>
                                          <p:attrName>ppt_x</p:attrName>
                                        </p:attrNameLst>
                                      </p:cBhvr>
                                      <p:tavLst>
                                        <p:tav tm="0">
                                          <p:val>
                                            <p:fltVal val="0.5"/>
                                          </p:val>
                                        </p:tav>
                                        <p:tav tm="100000">
                                          <p:val>
                                            <p:strVal val="#ppt_x"/>
                                          </p:val>
                                        </p:tav>
                                      </p:tavLst>
                                    </p:anim>
                                    <p:anim calcmode="lin" valueType="num">
                                      <p:cBhvr>
                                        <p:cTn id="163" dur="3000" fill="hold"/>
                                        <p:tgtEl>
                                          <p:spTgt spid="30"/>
                                        </p:tgtEl>
                                        <p:attrNameLst>
                                          <p:attrName>ppt_y</p:attrName>
                                        </p:attrNameLst>
                                      </p:cBhvr>
                                      <p:tavLst>
                                        <p:tav tm="0">
                                          <p:val>
                                            <p:fltVal val="0.5"/>
                                          </p:val>
                                        </p:tav>
                                        <p:tav tm="100000">
                                          <p:val>
                                            <p:strVal val="#ppt_y"/>
                                          </p:val>
                                        </p:tav>
                                      </p:tavLst>
                                    </p:anim>
                                  </p:childTnLst>
                                </p:cTn>
                              </p:par>
                              <p:par>
                                <p:cTn id="164" presetID="23" presetClass="entr" presetSubtype="528" fill="hold" grpId="0" nodeType="withEffect">
                                  <p:stCondLst>
                                    <p:cond delay="0"/>
                                  </p:stCondLst>
                                  <p:childTnLst>
                                    <p:set>
                                      <p:cBhvr>
                                        <p:cTn id="165" dur="1" fill="hold">
                                          <p:stCondLst>
                                            <p:cond delay="0"/>
                                          </p:stCondLst>
                                        </p:cTn>
                                        <p:tgtEl>
                                          <p:spTgt spid="31"/>
                                        </p:tgtEl>
                                        <p:attrNameLst>
                                          <p:attrName>style.visibility</p:attrName>
                                        </p:attrNameLst>
                                      </p:cBhvr>
                                      <p:to>
                                        <p:strVal val="visible"/>
                                      </p:to>
                                    </p:set>
                                    <p:anim calcmode="lin" valueType="num">
                                      <p:cBhvr>
                                        <p:cTn id="166" dur="3000" fill="hold"/>
                                        <p:tgtEl>
                                          <p:spTgt spid="31"/>
                                        </p:tgtEl>
                                        <p:attrNameLst>
                                          <p:attrName>ppt_w</p:attrName>
                                        </p:attrNameLst>
                                      </p:cBhvr>
                                      <p:tavLst>
                                        <p:tav tm="0">
                                          <p:val>
                                            <p:fltVal val="0"/>
                                          </p:val>
                                        </p:tav>
                                        <p:tav tm="100000">
                                          <p:val>
                                            <p:strVal val="#ppt_w"/>
                                          </p:val>
                                        </p:tav>
                                      </p:tavLst>
                                    </p:anim>
                                    <p:anim calcmode="lin" valueType="num">
                                      <p:cBhvr>
                                        <p:cTn id="167" dur="3000" fill="hold"/>
                                        <p:tgtEl>
                                          <p:spTgt spid="31"/>
                                        </p:tgtEl>
                                        <p:attrNameLst>
                                          <p:attrName>ppt_h</p:attrName>
                                        </p:attrNameLst>
                                      </p:cBhvr>
                                      <p:tavLst>
                                        <p:tav tm="0">
                                          <p:val>
                                            <p:fltVal val="0"/>
                                          </p:val>
                                        </p:tav>
                                        <p:tav tm="100000">
                                          <p:val>
                                            <p:strVal val="#ppt_h"/>
                                          </p:val>
                                        </p:tav>
                                      </p:tavLst>
                                    </p:anim>
                                    <p:anim calcmode="lin" valueType="num">
                                      <p:cBhvr>
                                        <p:cTn id="168" dur="3000" fill="hold"/>
                                        <p:tgtEl>
                                          <p:spTgt spid="31"/>
                                        </p:tgtEl>
                                        <p:attrNameLst>
                                          <p:attrName>ppt_x</p:attrName>
                                        </p:attrNameLst>
                                      </p:cBhvr>
                                      <p:tavLst>
                                        <p:tav tm="0">
                                          <p:val>
                                            <p:fltVal val="0.5"/>
                                          </p:val>
                                        </p:tav>
                                        <p:tav tm="100000">
                                          <p:val>
                                            <p:strVal val="#ppt_x"/>
                                          </p:val>
                                        </p:tav>
                                      </p:tavLst>
                                    </p:anim>
                                    <p:anim calcmode="lin" valueType="num">
                                      <p:cBhvr>
                                        <p:cTn id="169" dur="3000" fill="hold"/>
                                        <p:tgtEl>
                                          <p:spTgt spid="31"/>
                                        </p:tgtEl>
                                        <p:attrNameLst>
                                          <p:attrName>ppt_y</p:attrName>
                                        </p:attrNameLst>
                                      </p:cBhvr>
                                      <p:tavLst>
                                        <p:tav tm="0">
                                          <p:val>
                                            <p:fltVal val="0.5"/>
                                          </p:val>
                                        </p:tav>
                                        <p:tav tm="100000">
                                          <p:val>
                                            <p:strVal val="#ppt_y"/>
                                          </p:val>
                                        </p:tav>
                                      </p:tavLst>
                                    </p:anim>
                                  </p:childTnLst>
                                </p:cTn>
                              </p:par>
                              <p:par>
                                <p:cTn id="170" presetID="23" presetClass="entr" presetSubtype="528" fill="hold" grpId="0" nodeType="withEffect">
                                  <p:stCondLst>
                                    <p:cond delay="0"/>
                                  </p:stCondLst>
                                  <p:childTnLst>
                                    <p:set>
                                      <p:cBhvr>
                                        <p:cTn id="171" dur="1" fill="hold">
                                          <p:stCondLst>
                                            <p:cond delay="0"/>
                                          </p:stCondLst>
                                        </p:cTn>
                                        <p:tgtEl>
                                          <p:spTgt spid="32"/>
                                        </p:tgtEl>
                                        <p:attrNameLst>
                                          <p:attrName>style.visibility</p:attrName>
                                        </p:attrNameLst>
                                      </p:cBhvr>
                                      <p:to>
                                        <p:strVal val="visible"/>
                                      </p:to>
                                    </p:set>
                                    <p:anim calcmode="lin" valueType="num">
                                      <p:cBhvr>
                                        <p:cTn id="172" dur="3000" fill="hold"/>
                                        <p:tgtEl>
                                          <p:spTgt spid="32"/>
                                        </p:tgtEl>
                                        <p:attrNameLst>
                                          <p:attrName>ppt_w</p:attrName>
                                        </p:attrNameLst>
                                      </p:cBhvr>
                                      <p:tavLst>
                                        <p:tav tm="0">
                                          <p:val>
                                            <p:fltVal val="0"/>
                                          </p:val>
                                        </p:tav>
                                        <p:tav tm="100000">
                                          <p:val>
                                            <p:strVal val="#ppt_w"/>
                                          </p:val>
                                        </p:tav>
                                      </p:tavLst>
                                    </p:anim>
                                    <p:anim calcmode="lin" valueType="num">
                                      <p:cBhvr>
                                        <p:cTn id="173" dur="3000" fill="hold"/>
                                        <p:tgtEl>
                                          <p:spTgt spid="32"/>
                                        </p:tgtEl>
                                        <p:attrNameLst>
                                          <p:attrName>ppt_h</p:attrName>
                                        </p:attrNameLst>
                                      </p:cBhvr>
                                      <p:tavLst>
                                        <p:tav tm="0">
                                          <p:val>
                                            <p:fltVal val="0"/>
                                          </p:val>
                                        </p:tav>
                                        <p:tav tm="100000">
                                          <p:val>
                                            <p:strVal val="#ppt_h"/>
                                          </p:val>
                                        </p:tav>
                                      </p:tavLst>
                                    </p:anim>
                                    <p:anim calcmode="lin" valueType="num">
                                      <p:cBhvr>
                                        <p:cTn id="174" dur="3000" fill="hold"/>
                                        <p:tgtEl>
                                          <p:spTgt spid="32"/>
                                        </p:tgtEl>
                                        <p:attrNameLst>
                                          <p:attrName>ppt_x</p:attrName>
                                        </p:attrNameLst>
                                      </p:cBhvr>
                                      <p:tavLst>
                                        <p:tav tm="0">
                                          <p:val>
                                            <p:fltVal val="0.5"/>
                                          </p:val>
                                        </p:tav>
                                        <p:tav tm="100000">
                                          <p:val>
                                            <p:strVal val="#ppt_x"/>
                                          </p:val>
                                        </p:tav>
                                      </p:tavLst>
                                    </p:anim>
                                    <p:anim calcmode="lin" valueType="num">
                                      <p:cBhvr>
                                        <p:cTn id="175" dur="3000" fill="hold"/>
                                        <p:tgtEl>
                                          <p:spTgt spid="32"/>
                                        </p:tgtEl>
                                        <p:attrNameLst>
                                          <p:attrName>ppt_y</p:attrName>
                                        </p:attrNameLst>
                                      </p:cBhvr>
                                      <p:tavLst>
                                        <p:tav tm="0">
                                          <p:val>
                                            <p:fltVal val="0.5"/>
                                          </p:val>
                                        </p:tav>
                                        <p:tav tm="100000">
                                          <p:val>
                                            <p:strVal val="#ppt_y"/>
                                          </p:val>
                                        </p:tav>
                                      </p:tavLst>
                                    </p:anim>
                                  </p:childTnLst>
                                </p:cTn>
                              </p:par>
                              <p:par>
                                <p:cTn id="176" presetID="23" presetClass="entr" presetSubtype="528" fill="hold" grpId="0" nodeType="withEffect">
                                  <p:stCondLst>
                                    <p:cond delay="0"/>
                                  </p:stCondLst>
                                  <p:childTnLst>
                                    <p:set>
                                      <p:cBhvr>
                                        <p:cTn id="177" dur="1" fill="hold">
                                          <p:stCondLst>
                                            <p:cond delay="0"/>
                                          </p:stCondLst>
                                        </p:cTn>
                                        <p:tgtEl>
                                          <p:spTgt spid="33"/>
                                        </p:tgtEl>
                                        <p:attrNameLst>
                                          <p:attrName>style.visibility</p:attrName>
                                        </p:attrNameLst>
                                      </p:cBhvr>
                                      <p:to>
                                        <p:strVal val="visible"/>
                                      </p:to>
                                    </p:set>
                                    <p:anim calcmode="lin" valueType="num">
                                      <p:cBhvr>
                                        <p:cTn id="178" dur="3000" fill="hold"/>
                                        <p:tgtEl>
                                          <p:spTgt spid="33"/>
                                        </p:tgtEl>
                                        <p:attrNameLst>
                                          <p:attrName>ppt_w</p:attrName>
                                        </p:attrNameLst>
                                      </p:cBhvr>
                                      <p:tavLst>
                                        <p:tav tm="0">
                                          <p:val>
                                            <p:fltVal val="0"/>
                                          </p:val>
                                        </p:tav>
                                        <p:tav tm="100000">
                                          <p:val>
                                            <p:strVal val="#ppt_w"/>
                                          </p:val>
                                        </p:tav>
                                      </p:tavLst>
                                    </p:anim>
                                    <p:anim calcmode="lin" valueType="num">
                                      <p:cBhvr>
                                        <p:cTn id="179" dur="3000" fill="hold"/>
                                        <p:tgtEl>
                                          <p:spTgt spid="33"/>
                                        </p:tgtEl>
                                        <p:attrNameLst>
                                          <p:attrName>ppt_h</p:attrName>
                                        </p:attrNameLst>
                                      </p:cBhvr>
                                      <p:tavLst>
                                        <p:tav tm="0">
                                          <p:val>
                                            <p:fltVal val="0"/>
                                          </p:val>
                                        </p:tav>
                                        <p:tav tm="100000">
                                          <p:val>
                                            <p:strVal val="#ppt_h"/>
                                          </p:val>
                                        </p:tav>
                                      </p:tavLst>
                                    </p:anim>
                                    <p:anim calcmode="lin" valueType="num">
                                      <p:cBhvr>
                                        <p:cTn id="180" dur="3000" fill="hold"/>
                                        <p:tgtEl>
                                          <p:spTgt spid="33"/>
                                        </p:tgtEl>
                                        <p:attrNameLst>
                                          <p:attrName>ppt_x</p:attrName>
                                        </p:attrNameLst>
                                      </p:cBhvr>
                                      <p:tavLst>
                                        <p:tav tm="0">
                                          <p:val>
                                            <p:fltVal val="0.5"/>
                                          </p:val>
                                        </p:tav>
                                        <p:tav tm="100000">
                                          <p:val>
                                            <p:strVal val="#ppt_x"/>
                                          </p:val>
                                        </p:tav>
                                      </p:tavLst>
                                    </p:anim>
                                    <p:anim calcmode="lin" valueType="num">
                                      <p:cBhvr>
                                        <p:cTn id="181" dur="3000" fill="hold"/>
                                        <p:tgtEl>
                                          <p:spTgt spid="33"/>
                                        </p:tgtEl>
                                        <p:attrNameLst>
                                          <p:attrName>ppt_y</p:attrName>
                                        </p:attrNameLst>
                                      </p:cBhvr>
                                      <p:tavLst>
                                        <p:tav tm="0">
                                          <p:val>
                                            <p:fltVal val="0.5"/>
                                          </p:val>
                                        </p:tav>
                                        <p:tav tm="100000">
                                          <p:val>
                                            <p:strVal val="#ppt_y"/>
                                          </p:val>
                                        </p:tav>
                                      </p:tavLst>
                                    </p:anim>
                                  </p:childTnLst>
                                </p:cTn>
                              </p:par>
                              <p:par>
                                <p:cTn id="182" presetID="23" presetClass="entr" presetSubtype="528" fill="hold" grpId="0" nodeType="withEffect">
                                  <p:stCondLst>
                                    <p:cond delay="0"/>
                                  </p:stCondLst>
                                  <p:childTnLst>
                                    <p:set>
                                      <p:cBhvr>
                                        <p:cTn id="183" dur="1" fill="hold">
                                          <p:stCondLst>
                                            <p:cond delay="0"/>
                                          </p:stCondLst>
                                        </p:cTn>
                                        <p:tgtEl>
                                          <p:spTgt spid="34"/>
                                        </p:tgtEl>
                                        <p:attrNameLst>
                                          <p:attrName>style.visibility</p:attrName>
                                        </p:attrNameLst>
                                      </p:cBhvr>
                                      <p:to>
                                        <p:strVal val="visible"/>
                                      </p:to>
                                    </p:set>
                                    <p:anim calcmode="lin" valueType="num">
                                      <p:cBhvr>
                                        <p:cTn id="184" dur="3000" fill="hold"/>
                                        <p:tgtEl>
                                          <p:spTgt spid="34"/>
                                        </p:tgtEl>
                                        <p:attrNameLst>
                                          <p:attrName>ppt_w</p:attrName>
                                        </p:attrNameLst>
                                      </p:cBhvr>
                                      <p:tavLst>
                                        <p:tav tm="0">
                                          <p:val>
                                            <p:fltVal val="0"/>
                                          </p:val>
                                        </p:tav>
                                        <p:tav tm="100000">
                                          <p:val>
                                            <p:strVal val="#ppt_w"/>
                                          </p:val>
                                        </p:tav>
                                      </p:tavLst>
                                    </p:anim>
                                    <p:anim calcmode="lin" valueType="num">
                                      <p:cBhvr>
                                        <p:cTn id="185" dur="3000" fill="hold"/>
                                        <p:tgtEl>
                                          <p:spTgt spid="34"/>
                                        </p:tgtEl>
                                        <p:attrNameLst>
                                          <p:attrName>ppt_h</p:attrName>
                                        </p:attrNameLst>
                                      </p:cBhvr>
                                      <p:tavLst>
                                        <p:tav tm="0">
                                          <p:val>
                                            <p:fltVal val="0"/>
                                          </p:val>
                                        </p:tav>
                                        <p:tav tm="100000">
                                          <p:val>
                                            <p:strVal val="#ppt_h"/>
                                          </p:val>
                                        </p:tav>
                                      </p:tavLst>
                                    </p:anim>
                                    <p:anim calcmode="lin" valueType="num">
                                      <p:cBhvr>
                                        <p:cTn id="186" dur="3000" fill="hold"/>
                                        <p:tgtEl>
                                          <p:spTgt spid="34"/>
                                        </p:tgtEl>
                                        <p:attrNameLst>
                                          <p:attrName>ppt_x</p:attrName>
                                        </p:attrNameLst>
                                      </p:cBhvr>
                                      <p:tavLst>
                                        <p:tav tm="0">
                                          <p:val>
                                            <p:fltVal val="0.5"/>
                                          </p:val>
                                        </p:tav>
                                        <p:tav tm="100000">
                                          <p:val>
                                            <p:strVal val="#ppt_x"/>
                                          </p:val>
                                        </p:tav>
                                      </p:tavLst>
                                    </p:anim>
                                    <p:anim calcmode="lin" valueType="num">
                                      <p:cBhvr>
                                        <p:cTn id="187" dur="3000" fill="hold"/>
                                        <p:tgtEl>
                                          <p:spTgt spid="34"/>
                                        </p:tgtEl>
                                        <p:attrNameLst>
                                          <p:attrName>ppt_y</p:attrName>
                                        </p:attrNameLst>
                                      </p:cBhvr>
                                      <p:tavLst>
                                        <p:tav tm="0">
                                          <p:val>
                                            <p:fltVal val="0.5"/>
                                          </p:val>
                                        </p:tav>
                                        <p:tav tm="100000">
                                          <p:val>
                                            <p:strVal val="#ppt_y"/>
                                          </p:val>
                                        </p:tav>
                                      </p:tavLst>
                                    </p:anim>
                                  </p:childTnLst>
                                </p:cTn>
                              </p:par>
                              <p:par>
                                <p:cTn id="188" presetID="23" presetClass="entr" presetSubtype="528" fill="hold" grpId="0" nodeType="withEffect">
                                  <p:stCondLst>
                                    <p:cond delay="0"/>
                                  </p:stCondLst>
                                  <p:childTnLst>
                                    <p:set>
                                      <p:cBhvr>
                                        <p:cTn id="189" dur="1" fill="hold">
                                          <p:stCondLst>
                                            <p:cond delay="0"/>
                                          </p:stCondLst>
                                        </p:cTn>
                                        <p:tgtEl>
                                          <p:spTgt spid="35"/>
                                        </p:tgtEl>
                                        <p:attrNameLst>
                                          <p:attrName>style.visibility</p:attrName>
                                        </p:attrNameLst>
                                      </p:cBhvr>
                                      <p:to>
                                        <p:strVal val="visible"/>
                                      </p:to>
                                    </p:set>
                                    <p:anim calcmode="lin" valueType="num">
                                      <p:cBhvr>
                                        <p:cTn id="190" dur="3000" fill="hold"/>
                                        <p:tgtEl>
                                          <p:spTgt spid="35"/>
                                        </p:tgtEl>
                                        <p:attrNameLst>
                                          <p:attrName>ppt_w</p:attrName>
                                        </p:attrNameLst>
                                      </p:cBhvr>
                                      <p:tavLst>
                                        <p:tav tm="0">
                                          <p:val>
                                            <p:fltVal val="0"/>
                                          </p:val>
                                        </p:tav>
                                        <p:tav tm="100000">
                                          <p:val>
                                            <p:strVal val="#ppt_w"/>
                                          </p:val>
                                        </p:tav>
                                      </p:tavLst>
                                    </p:anim>
                                    <p:anim calcmode="lin" valueType="num">
                                      <p:cBhvr>
                                        <p:cTn id="191" dur="3000" fill="hold"/>
                                        <p:tgtEl>
                                          <p:spTgt spid="35"/>
                                        </p:tgtEl>
                                        <p:attrNameLst>
                                          <p:attrName>ppt_h</p:attrName>
                                        </p:attrNameLst>
                                      </p:cBhvr>
                                      <p:tavLst>
                                        <p:tav tm="0">
                                          <p:val>
                                            <p:fltVal val="0"/>
                                          </p:val>
                                        </p:tav>
                                        <p:tav tm="100000">
                                          <p:val>
                                            <p:strVal val="#ppt_h"/>
                                          </p:val>
                                        </p:tav>
                                      </p:tavLst>
                                    </p:anim>
                                    <p:anim calcmode="lin" valueType="num">
                                      <p:cBhvr>
                                        <p:cTn id="192" dur="3000" fill="hold"/>
                                        <p:tgtEl>
                                          <p:spTgt spid="35"/>
                                        </p:tgtEl>
                                        <p:attrNameLst>
                                          <p:attrName>ppt_x</p:attrName>
                                        </p:attrNameLst>
                                      </p:cBhvr>
                                      <p:tavLst>
                                        <p:tav tm="0">
                                          <p:val>
                                            <p:fltVal val="0.5"/>
                                          </p:val>
                                        </p:tav>
                                        <p:tav tm="100000">
                                          <p:val>
                                            <p:strVal val="#ppt_x"/>
                                          </p:val>
                                        </p:tav>
                                      </p:tavLst>
                                    </p:anim>
                                    <p:anim calcmode="lin" valueType="num">
                                      <p:cBhvr>
                                        <p:cTn id="193" dur="3000" fill="hold"/>
                                        <p:tgtEl>
                                          <p:spTgt spid="35"/>
                                        </p:tgtEl>
                                        <p:attrNameLst>
                                          <p:attrName>ppt_y</p:attrName>
                                        </p:attrNameLst>
                                      </p:cBhvr>
                                      <p:tavLst>
                                        <p:tav tm="0">
                                          <p:val>
                                            <p:fltVal val="0.5"/>
                                          </p:val>
                                        </p:tav>
                                        <p:tav tm="100000">
                                          <p:val>
                                            <p:strVal val="#ppt_y"/>
                                          </p:val>
                                        </p:tav>
                                      </p:tavLst>
                                    </p:anim>
                                  </p:childTnLst>
                                </p:cTn>
                              </p:par>
                              <p:par>
                                <p:cTn id="194" presetID="23" presetClass="entr" presetSubtype="528" fill="hold" grpId="0" nodeType="withEffect">
                                  <p:stCondLst>
                                    <p:cond delay="0"/>
                                  </p:stCondLst>
                                  <p:childTnLst>
                                    <p:set>
                                      <p:cBhvr>
                                        <p:cTn id="195" dur="1" fill="hold">
                                          <p:stCondLst>
                                            <p:cond delay="0"/>
                                          </p:stCondLst>
                                        </p:cTn>
                                        <p:tgtEl>
                                          <p:spTgt spid="36"/>
                                        </p:tgtEl>
                                        <p:attrNameLst>
                                          <p:attrName>style.visibility</p:attrName>
                                        </p:attrNameLst>
                                      </p:cBhvr>
                                      <p:to>
                                        <p:strVal val="visible"/>
                                      </p:to>
                                    </p:set>
                                    <p:anim calcmode="lin" valueType="num">
                                      <p:cBhvr>
                                        <p:cTn id="196" dur="3000" fill="hold"/>
                                        <p:tgtEl>
                                          <p:spTgt spid="36"/>
                                        </p:tgtEl>
                                        <p:attrNameLst>
                                          <p:attrName>ppt_w</p:attrName>
                                        </p:attrNameLst>
                                      </p:cBhvr>
                                      <p:tavLst>
                                        <p:tav tm="0">
                                          <p:val>
                                            <p:fltVal val="0"/>
                                          </p:val>
                                        </p:tav>
                                        <p:tav tm="100000">
                                          <p:val>
                                            <p:strVal val="#ppt_w"/>
                                          </p:val>
                                        </p:tav>
                                      </p:tavLst>
                                    </p:anim>
                                    <p:anim calcmode="lin" valueType="num">
                                      <p:cBhvr>
                                        <p:cTn id="197" dur="3000" fill="hold"/>
                                        <p:tgtEl>
                                          <p:spTgt spid="36"/>
                                        </p:tgtEl>
                                        <p:attrNameLst>
                                          <p:attrName>ppt_h</p:attrName>
                                        </p:attrNameLst>
                                      </p:cBhvr>
                                      <p:tavLst>
                                        <p:tav tm="0">
                                          <p:val>
                                            <p:fltVal val="0"/>
                                          </p:val>
                                        </p:tav>
                                        <p:tav tm="100000">
                                          <p:val>
                                            <p:strVal val="#ppt_h"/>
                                          </p:val>
                                        </p:tav>
                                      </p:tavLst>
                                    </p:anim>
                                    <p:anim calcmode="lin" valueType="num">
                                      <p:cBhvr>
                                        <p:cTn id="198" dur="3000" fill="hold"/>
                                        <p:tgtEl>
                                          <p:spTgt spid="36"/>
                                        </p:tgtEl>
                                        <p:attrNameLst>
                                          <p:attrName>ppt_x</p:attrName>
                                        </p:attrNameLst>
                                      </p:cBhvr>
                                      <p:tavLst>
                                        <p:tav tm="0">
                                          <p:val>
                                            <p:fltVal val="0.5"/>
                                          </p:val>
                                        </p:tav>
                                        <p:tav tm="100000">
                                          <p:val>
                                            <p:strVal val="#ppt_x"/>
                                          </p:val>
                                        </p:tav>
                                      </p:tavLst>
                                    </p:anim>
                                    <p:anim calcmode="lin" valueType="num">
                                      <p:cBhvr>
                                        <p:cTn id="199" dur="3000" fill="hold"/>
                                        <p:tgtEl>
                                          <p:spTgt spid="36"/>
                                        </p:tgtEl>
                                        <p:attrNameLst>
                                          <p:attrName>ppt_y</p:attrName>
                                        </p:attrNameLst>
                                      </p:cBhvr>
                                      <p:tavLst>
                                        <p:tav tm="0">
                                          <p:val>
                                            <p:fltVal val="0.5"/>
                                          </p:val>
                                        </p:tav>
                                        <p:tav tm="100000">
                                          <p:val>
                                            <p:strVal val="#ppt_y"/>
                                          </p:val>
                                        </p:tav>
                                      </p:tavLst>
                                    </p:anim>
                                  </p:childTnLst>
                                </p:cTn>
                              </p:par>
                              <p:par>
                                <p:cTn id="200" presetID="23" presetClass="entr" presetSubtype="528" fill="hold" grpId="0" nodeType="withEffect">
                                  <p:stCondLst>
                                    <p:cond delay="0"/>
                                  </p:stCondLst>
                                  <p:childTnLst>
                                    <p:set>
                                      <p:cBhvr>
                                        <p:cTn id="201" dur="1" fill="hold">
                                          <p:stCondLst>
                                            <p:cond delay="0"/>
                                          </p:stCondLst>
                                        </p:cTn>
                                        <p:tgtEl>
                                          <p:spTgt spid="37"/>
                                        </p:tgtEl>
                                        <p:attrNameLst>
                                          <p:attrName>style.visibility</p:attrName>
                                        </p:attrNameLst>
                                      </p:cBhvr>
                                      <p:to>
                                        <p:strVal val="visible"/>
                                      </p:to>
                                    </p:set>
                                    <p:anim calcmode="lin" valueType="num">
                                      <p:cBhvr>
                                        <p:cTn id="202" dur="3000" fill="hold"/>
                                        <p:tgtEl>
                                          <p:spTgt spid="37"/>
                                        </p:tgtEl>
                                        <p:attrNameLst>
                                          <p:attrName>ppt_w</p:attrName>
                                        </p:attrNameLst>
                                      </p:cBhvr>
                                      <p:tavLst>
                                        <p:tav tm="0">
                                          <p:val>
                                            <p:fltVal val="0"/>
                                          </p:val>
                                        </p:tav>
                                        <p:tav tm="100000">
                                          <p:val>
                                            <p:strVal val="#ppt_w"/>
                                          </p:val>
                                        </p:tav>
                                      </p:tavLst>
                                    </p:anim>
                                    <p:anim calcmode="lin" valueType="num">
                                      <p:cBhvr>
                                        <p:cTn id="203" dur="3000" fill="hold"/>
                                        <p:tgtEl>
                                          <p:spTgt spid="37"/>
                                        </p:tgtEl>
                                        <p:attrNameLst>
                                          <p:attrName>ppt_h</p:attrName>
                                        </p:attrNameLst>
                                      </p:cBhvr>
                                      <p:tavLst>
                                        <p:tav tm="0">
                                          <p:val>
                                            <p:fltVal val="0"/>
                                          </p:val>
                                        </p:tav>
                                        <p:tav tm="100000">
                                          <p:val>
                                            <p:strVal val="#ppt_h"/>
                                          </p:val>
                                        </p:tav>
                                      </p:tavLst>
                                    </p:anim>
                                    <p:anim calcmode="lin" valueType="num">
                                      <p:cBhvr>
                                        <p:cTn id="204" dur="3000" fill="hold"/>
                                        <p:tgtEl>
                                          <p:spTgt spid="37"/>
                                        </p:tgtEl>
                                        <p:attrNameLst>
                                          <p:attrName>ppt_x</p:attrName>
                                        </p:attrNameLst>
                                      </p:cBhvr>
                                      <p:tavLst>
                                        <p:tav tm="0">
                                          <p:val>
                                            <p:fltVal val="0.5"/>
                                          </p:val>
                                        </p:tav>
                                        <p:tav tm="100000">
                                          <p:val>
                                            <p:strVal val="#ppt_x"/>
                                          </p:val>
                                        </p:tav>
                                      </p:tavLst>
                                    </p:anim>
                                    <p:anim calcmode="lin" valueType="num">
                                      <p:cBhvr>
                                        <p:cTn id="205" dur="3000" fill="hold"/>
                                        <p:tgtEl>
                                          <p:spTgt spid="37"/>
                                        </p:tgtEl>
                                        <p:attrNameLst>
                                          <p:attrName>ppt_y</p:attrName>
                                        </p:attrNameLst>
                                      </p:cBhvr>
                                      <p:tavLst>
                                        <p:tav tm="0">
                                          <p:val>
                                            <p:fltVal val="0.5"/>
                                          </p:val>
                                        </p:tav>
                                        <p:tav tm="100000">
                                          <p:val>
                                            <p:strVal val="#ppt_y"/>
                                          </p:val>
                                        </p:tav>
                                      </p:tavLst>
                                    </p:anim>
                                  </p:childTnLst>
                                </p:cTn>
                              </p:par>
                              <p:par>
                                <p:cTn id="206" presetID="23" presetClass="entr" presetSubtype="528" fill="hold" grpId="0" nodeType="withEffect">
                                  <p:stCondLst>
                                    <p:cond delay="0"/>
                                  </p:stCondLst>
                                  <p:childTnLst>
                                    <p:set>
                                      <p:cBhvr>
                                        <p:cTn id="207" dur="1" fill="hold">
                                          <p:stCondLst>
                                            <p:cond delay="0"/>
                                          </p:stCondLst>
                                        </p:cTn>
                                        <p:tgtEl>
                                          <p:spTgt spid="38"/>
                                        </p:tgtEl>
                                        <p:attrNameLst>
                                          <p:attrName>style.visibility</p:attrName>
                                        </p:attrNameLst>
                                      </p:cBhvr>
                                      <p:to>
                                        <p:strVal val="visible"/>
                                      </p:to>
                                    </p:set>
                                    <p:anim calcmode="lin" valueType="num">
                                      <p:cBhvr>
                                        <p:cTn id="208" dur="3000" fill="hold"/>
                                        <p:tgtEl>
                                          <p:spTgt spid="38"/>
                                        </p:tgtEl>
                                        <p:attrNameLst>
                                          <p:attrName>ppt_w</p:attrName>
                                        </p:attrNameLst>
                                      </p:cBhvr>
                                      <p:tavLst>
                                        <p:tav tm="0">
                                          <p:val>
                                            <p:fltVal val="0"/>
                                          </p:val>
                                        </p:tav>
                                        <p:tav tm="100000">
                                          <p:val>
                                            <p:strVal val="#ppt_w"/>
                                          </p:val>
                                        </p:tav>
                                      </p:tavLst>
                                    </p:anim>
                                    <p:anim calcmode="lin" valueType="num">
                                      <p:cBhvr>
                                        <p:cTn id="209" dur="3000" fill="hold"/>
                                        <p:tgtEl>
                                          <p:spTgt spid="38"/>
                                        </p:tgtEl>
                                        <p:attrNameLst>
                                          <p:attrName>ppt_h</p:attrName>
                                        </p:attrNameLst>
                                      </p:cBhvr>
                                      <p:tavLst>
                                        <p:tav tm="0">
                                          <p:val>
                                            <p:fltVal val="0"/>
                                          </p:val>
                                        </p:tav>
                                        <p:tav tm="100000">
                                          <p:val>
                                            <p:strVal val="#ppt_h"/>
                                          </p:val>
                                        </p:tav>
                                      </p:tavLst>
                                    </p:anim>
                                    <p:anim calcmode="lin" valueType="num">
                                      <p:cBhvr>
                                        <p:cTn id="210" dur="3000" fill="hold"/>
                                        <p:tgtEl>
                                          <p:spTgt spid="38"/>
                                        </p:tgtEl>
                                        <p:attrNameLst>
                                          <p:attrName>ppt_x</p:attrName>
                                        </p:attrNameLst>
                                      </p:cBhvr>
                                      <p:tavLst>
                                        <p:tav tm="0">
                                          <p:val>
                                            <p:fltVal val="0.5"/>
                                          </p:val>
                                        </p:tav>
                                        <p:tav tm="100000">
                                          <p:val>
                                            <p:strVal val="#ppt_x"/>
                                          </p:val>
                                        </p:tav>
                                      </p:tavLst>
                                    </p:anim>
                                    <p:anim calcmode="lin" valueType="num">
                                      <p:cBhvr>
                                        <p:cTn id="211" dur="3000" fill="hold"/>
                                        <p:tgtEl>
                                          <p:spTgt spid="38"/>
                                        </p:tgtEl>
                                        <p:attrNameLst>
                                          <p:attrName>ppt_y</p:attrName>
                                        </p:attrNameLst>
                                      </p:cBhvr>
                                      <p:tavLst>
                                        <p:tav tm="0">
                                          <p:val>
                                            <p:fltVal val="0.5"/>
                                          </p:val>
                                        </p:tav>
                                        <p:tav tm="100000">
                                          <p:val>
                                            <p:strVal val="#ppt_y"/>
                                          </p:val>
                                        </p:tav>
                                      </p:tavLst>
                                    </p:anim>
                                  </p:childTnLst>
                                </p:cTn>
                              </p:par>
                              <p:par>
                                <p:cTn id="212" presetID="23" presetClass="entr" presetSubtype="528" fill="hold" grpId="0" nodeType="withEffect">
                                  <p:stCondLst>
                                    <p:cond delay="0"/>
                                  </p:stCondLst>
                                  <p:childTnLst>
                                    <p:set>
                                      <p:cBhvr>
                                        <p:cTn id="213" dur="1" fill="hold">
                                          <p:stCondLst>
                                            <p:cond delay="0"/>
                                          </p:stCondLst>
                                        </p:cTn>
                                        <p:tgtEl>
                                          <p:spTgt spid="39"/>
                                        </p:tgtEl>
                                        <p:attrNameLst>
                                          <p:attrName>style.visibility</p:attrName>
                                        </p:attrNameLst>
                                      </p:cBhvr>
                                      <p:to>
                                        <p:strVal val="visible"/>
                                      </p:to>
                                    </p:set>
                                    <p:anim calcmode="lin" valueType="num">
                                      <p:cBhvr>
                                        <p:cTn id="214" dur="3000" fill="hold"/>
                                        <p:tgtEl>
                                          <p:spTgt spid="39"/>
                                        </p:tgtEl>
                                        <p:attrNameLst>
                                          <p:attrName>ppt_w</p:attrName>
                                        </p:attrNameLst>
                                      </p:cBhvr>
                                      <p:tavLst>
                                        <p:tav tm="0">
                                          <p:val>
                                            <p:fltVal val="0"/>
                                          </p:val>
                                        </p:tav>
                                        <p:tav tm="100000">
                                          <p:val>
                                            <p:strVal val="#ppt_w"/>
                                          </p:val>
                                        </p:tav>
                                      </p:tavLst>
                                    </p:anim>
                                    <p:anim calcmode="lin" valueType="num">
                                      <p:cBhvr>
                                        <p:cTn id="215" dur="3000" fill="hold"/>
                                        <p:tgtEl>
                                          <p:spTgt spid="39"/>
                                        </p:tgtEl>
                                        <p:attrNameLst>
                                          <p:attrName>ppt_h</p:attrName>
                                        </p:attrNameLst>
                                      </p:cBhvr>
                                      <p:tavLst>
                                        <p:tav tm="0">
                                          <p:val>
                                            <p:fltVal val="0"/>
                                          </p:val>
                                        </p:tav>
                                        <p:tav tm="100000">
                                          <p:val>
                                            <p:strVal val="#ppt_h"/>
                                          </p:val>
                                        </p:tav>
                                      </p:tavLst>
                                    </p:anim>
                                    <p:anim calcmode="lin" valueType="num">
                                      <p:cBhvr>
                                        <p:cTn id="216" dur="3000" fill="hold"/>
                                        <p:tgtEl>
                                          <p:spTgt spid="39"/>
                                        </p:tgtEl>
                                        <p:attrNameLst>
                                          <p:attrName>ppt_x</p:attrName>
                                        </p:attrNameLst>
                                      </p:cBhvr>
                                      <p:tavLst>
                                        <p:tav tm="0">
                                          <p:val>
                                            <p:fltVal val="0.5"/>
                                          </p:val>
                                        </p:tav>
                                        <p:tav tm="100000">
                                          <p:val>
                                            <p:strVal val="#ppt_x"/>
                                          </p:val>
                                        </p:tav>
                                      </p:tavLst>
                                    </p:anim>
                                    <p:anim calcmode="lin" valueType="num">
                                      <p:cBhvr>
                                        <p:cTn id="217" dur="3000" fill="hold"/>
                                        <p:tgtEl>
                                          <p:spTgt spid="39"/>
                                        </p:tgtEl>
                                        <p:attrNameLst>
                                          <p:attrName>ppt_y</p:attrName>
                                        </p:attrNameLst>
                                      </p:cBhvr>
                                      <p:tavLst>
                                        <p:tav tm="0">
                                          <p:val>
                                            <p:fltVal val="0.5"/>
                                          </p:val>
                                        </p:tav>
                                        <p:tav tm="100000">
                                          <p:val>
                                            <p:strVal val="#ppt_y"/>
                                          </p:val>
                                        </p:tav>
                                      </p:tavLst>
                                    </p:anim>
                                  </p:childTnLst>
                                </p:cTn>
                              </p:par>
                              <p:par>
                                <p:cTn id="218" presetID="23" presetClass="entr" presetSubtype="528" fill="hold" grpId="0" nodeType="withEffect">
                                  <p:stCondLst>
                                    <p:cond delay="0"/>
                                  </p:stCondLst>
                                  <p:childTnLst>
                                    <p:set>
                                      <p:cBhvr>
                                        <p:cTn id="219" dur="1" fill="hold">
                                          <p:stCondLst>
                                            <p:cond delay="0"/>
                                          </p:stCondLst>
                                        </p:cTn>
                                        <p:tgtEl>
                                          <p:spTgt spid="40"/>
                                        </p:tgtEl>
                                        <p:attrNameLst>
                                          <p:attrName>style.visibility</p:attrName>
                                        </p:attrNameLst>
                                      </p:cBhvr>
                                      <p:to>
                                        <p:strVal val="visible"/>
                                      </p:to>
                                    </p:set>
                                    <p:anim calcmode="lin" valueType="num">
                                      <p:cBhvr>
                                        <p:cTn id="220" dur="3000" fill="hold"/>
                                        <p:tgtEl>
                                          <p:spTgt spid="40"/>
                                        </p:tgtEl>
                                        <p:attrNameLst>
                                          <p:attrName>ppt_w</p:attrName>
                                        </p:attrNameLst>
                                      </p:cBhvr>
                                      <p:tavLst>
                                        <p:tav tm="0">
                                          <p:val>
                                            <p:fltVal val="0"/>
                                          </p:val>
                                        </p:tav>
                                        <p:tav tm="100000">
                                          <p:val>
                                            <p:strVal val="#ppt_w"/>
                                          </p:val>
                                        </p:tav>
                                      </p:tavLst>
                                    </p:anim>
                                    <p:anim calcmode="lin" valueType="num">
                                      <p:cBhvr>
                                        <p:cTn id="221" dur="3000" fill="hold"/>
                                        <p:tgtEl>
                                          <p:spTgt spid="40"/>
                                        </p:tgtEl>
                                        <p:attrNameLst>
                                          <p:attrName>ppt_h</p:attrName>
                                        </p:attrNameLst>
                                      </p:cBhvr>
                                      <p:tavLst>
                                        <p:tav tm="0">
                                          <p:val>
                                            <p:fltVal val="0"/>
                                          </p:val>
                                        </p:tav>
                                        <p:tav tm="100000">
                                          <p:val>
                                            <p:strVal val="#ppt_h"/>
                                          </p:val>
                                        </p:tav>
                                      </p:tavLst>
                                    </p:anim>
                                    <p:anim calcmode="lin" valueType="num">
                                      <p:cBhvr>
                                        <p:cTn id="222" dur="3000" fill="hold"/>
                                        <p:tgtEl>
                                          <p:spTgt spid="40"/>
                                        </p:tgtEl>
                                        <p:attrNameLst>
                                          <p:attrName>ppt_x</p:attrName>
                                        </p:attrNameLst>
                                      </p:cBhvr>
                                      <p:tavLst>
                                        <p:tav tm="0">
                                          <p:val>
                                            <p:fltVal val="0.5"/>
                                          </p:val>
                                        </p:tav>
                                        <p:tav tm="100000">
                                          <p:val>
                                            <p:strVal val="#ppt_x"/>
                                          </p:val>
                                        </p:tav>
                                      </p:tavLst>
                                    </p:anim>
                                    <p:anim calcmode="lin" valueType="num">
                                      <p:cBhvr>
                                        <p:cTn id="223" dur="3000" fill="hold"/>
                                        <p:tgtEl>
                                          <p:spTgt spid="40"/>
                                        </p:tgtEl>
                                        <p:attrNameLst>
                                          <p:attrName>ppt_y</p:attrName>
                                        </p:attrNameLst>
                                      </p:cBhvr>
                                      <p:tavLst>
                                        <p:tav tm="0">
                                          <p:val>
                                            <p:fltVal val="0.5"/>
                                          </p:val>
                                        </p:tav>
                                        <p:tav tm="100000">
                                          <p:val>
                                            <p:strVal val="#ppt_y"/>
                                          </p:val>
                                        </p:tav>
                                      </p:tavLst>
                                    </p:anim>
                                  </p:childTnLst>
                                </p:cTn>
                              </p:par>
                              <p:par>
                                <p:cTn id="224" presetID="23" presetClass="entr" presetSubtype="528" fill="hold" grpId="0" nodeType="withEffect">
                                  <p:stCondLst>
                                    <p:cond delay="0"/>
                                  </p:stCondLst>
                                  <p:childTnLst>
                                    <p:set>
                                      <p:cBhvr>
                                        <p:cTn id="225" dur="1" fill="hold">
                                          <p:stCondLst>
                                            <p:cond delay="0"/>
                                          </p:stCondLst>
                                        </p:cTn>
                                        <p:tgtEl>
                                          <p:spTgt spid="41"/>
                                        </p:tgtEl>
                                        <p:attrNameLst>
                                          <p:attrName>style.visibility</p:attrName>
                                        </p:attrNameLst>
                                      </p:cBhvr>
                                      <p:to>
                                        <p:strVal val="visible"/>
                                      </p:to>
                                    </p:set>
                                    <p:anim calcmode="lin" valueType="num">
                                      <p:cBhvr>
                                        <p:cTn id="226" dur="3000" fill="hold"/>
                                        <p:tgtEl>
                                          <p:spTgt spid="41"/>
                                        </p:tgtEl>
                                        <p:attrNameLst>
                                          <p:attrName>ppt_w</p:attrName>
                                        </p:attrNameLst>
                                      </p:cBhvr>
                                      <p:tavLst>
                                        <p:tav tm="0">
                                          <p:val>
                                            <p:fltVal val="0"/>
                                          </p:val>
                                        </p:tav>
                                        <p:tav tm="100000">
                                          <p:val>
                                            <p:strVal val="#ppt_w"/>
                                          </p:val>
                                        </p:tav>
                                      </p:tavLst>
                                    </p:anim>
                                    <p:anim calcmode="lin" valueType="num">
                                      <p:cBhvr>
                                        <p:cTn id="227" dur="3000" fill="hold"/>
                                        <p:tgtEl>
                                          <p:spTgt spid="41"/>
                                        </p:tgtEl>
                                        <p:attrNameLst>
                                          <p:attrName>ppt_h</p:attrName>
                                        </p:attrNameLst>
                                      </p:cBhvr>
                                      <p:tavLst>
                                        <p:tav tm="0">
                                          <p:val>
                                            <p:fltVal val="0"/>
                                          </p:val>
                                        </p:tav>
                                        <p:tav tm="100000">
                                          <p:val>
                                            <p:strVal val="#ppt_h"/>
                                          </p:val>
                                        </p:tav>
                                      </p:tavLst>
                                    </p:anim>
                                    <p:anim calcmode="lin" valueType="num">
                                      <p:cBhvr>
                                        <p:cTn id="228" dur="3000" fill="hold"/>
                                        <p:tgtEl>
                                          <p:spTgt spid="41"/>
                                        </p:tgtEl>
                                        <p:attrNameLst>
                                          <p:attrName>ppt_x</p:attrName>
                                        </p:attrNameLst>
                                      </p:cBhvr>
                                      <p:tavLst>
                                        <p:tav tm="0">
                                          <p:val>
                                            <p:fltVal val="0.5"/>
                                          </p:val>
                                        </p:tav>
                                        <p:tav tm="100000">
                                          <p:val>
                                            <p:strVal val="#ppt_x"/>
                                          </p:val>
                                        </p:tav>
                                      </p:tavLst>
                                    </p:anim>
                                    <p:anim calcmode="lin" valueType="num">
                                      <p:cBhvr>
                                        <p:cTn id="229" dur="3000" fill="hold"/>
                                        <p:tgtEl>
                                          <p:spTgt spid="41"/>
                                        </p:tgtEl>
                                        <p:attrNameLst>
                                          <p:attrName>ppt_y</p:attrName>
                                        </p:attrNameLst>
                                      </p:cBhvr>
                                      <p:tavLst>
                                        <p:tav tm="0">
                                          <p:val>
                                            <p:fltVal val="0.5"/>
                                          </p:val>
                                        </p:tav>
                                        <p:tav tm="100000">
                                          <p:val>
                                            <p:strVal val="#ppt_y"/>
                                          </p:val>
                                        </p:tav>
                                      </p:tavLst>
                                    </p:anim>
                                  </p:childTnLst>
                                </p:cTn>
                              </p:par>
                              <p:par>
                                <p:cTn id="230" presetID="23" presetClass="entr" presetSubtype="528" fill="hold" grpId="0" nodeType="withEffect">
                                  <p:stCondLst>
                                    <p:cond delay="0"/>
                                  </p:stCondLst>
                                  <p:childTnLst>
                                    <p:set>
                                      <p:cBhvr>
                                        <p:cTn id="231" dur="1" fill="hold">
                                          <p:stCondLst>
                                            <p:cond delay="0"/>
                                          </p:stCondLst>
                                        </p:cTn>
                                        <p:tgtEl>
                                          <p:spTgt spid="42"/>
                                        </p:tgtEl>
                                        <p:attrNameLst>
                                          <p:attrName>style.visibility</p:attrName>
                                        </p:attrNameLst>
                                      </p:cBhvr>
                                      <p:to>
                                        <p:strVal val="visible"/>
                                      </p:to>
                                    </p:set>
                                    <p:anim calcmode="lin" valueType="num">
                                      <p:cBhvr>
                                        <p:cTn id="232" dur="3000" fill="hold"/>
                                        <p:tgtEl>
                                          <p:spTgt spid="42"/>
                                        </p:tgtEl>
                                        <p:attrNameLst>
                                          <p:attrName>ppt_w</p:attrName>
                                        </p:attrNameLst>
                                      </p:cBhvr>
                                      <p:tavLst>
                                        <p:tav tm="0">
                                          <p:val>
                                            <p:fltVal val="0"/>
                                          </p:val>
                                        </p:tav>
                                        <p:tav tm="100000">
                                          <p:val>
                                            <p:strVal val="#ppt_w"/>
                                          </p:val>
                                        </p:tav>
                                      </p:tavLst>
                                    </p:anim>
                                    <p:anim calcmode="lin" valueType="num">
                                      <p:cBhvr>
                                        <p:cTn id="233" dur="3000" fill="hold"/>
                                        <p:tgtEl>
                                          <p:spTgt spid="42"/>
                                        </p:tgtEl>
                                        <p:attrNameLst>
                                          <p:attrName>ppt_h</p:attrName>
                                        </p:attrNameLst>
                                      </p:cBhvr>
                                      <p:tavLst>
                                        <p:tav tm="0">
                                          <p:val>
                                            <p:fltVal val="0"/>
                                          </p:val>
                                        </p:tav>
                                        <p:tav tm="100000">
                                          <p:val>
                                            <p:strVal val="#ppt_h"/>
                                          </p:val>
                                        </p:tav>
                                      </p:tavLst>
                                    </p:anim>
                                    <p:anim calcmode="lin" valueType="num">
                                      <p:cBhvr>
                                        <p:cTn id="234" dur="3000" fill="hold"/>
                                        <p:tgtEl>
                                          <p:spTgt spid="42"/>
                                        </p:tgtEl>
                                        <p:attrNameLst>
                                          <p:attrName>ppt_x</p:attrName>
                                        </p:attrNameLst>
                                      </p:cBhvr>
                                      <p:tavLst>
                                        <p:tav tm="0">
                                          <p:val>
                                            <p:fltVal val="0.5"/>
                                          </p:val>
                                        </p:tav>
                                        <p:tav tm="100000">
                                          <p:val>
                                            <p:strVal val="#ppt_x"/>
                                          </p:val>
                                        </p:tav>
                                      </p:tavLst>
                                    </p:anim>
                                    <p:anim calcmode="lin" valueType="num">
                                      <p:cBhvr>
                                        <p:cTn id="235" dur="3000" fill="hold"/>
                                        <p:tgtEl>
                                          <p:spTgt spid="42"/>
                                        </p:tgtEl>
                                        <p:attrNameLst>
                                          <p:attrName>ppt_y</p:attrName>
                                        </p:attrNameLst>
                                      </p:cBhvr>
                                      <p:tavLst>
                                        <p:tav tm="0">
                                          <p:val>
                                            <p:fltVal val="0.5"/>
                                          </p:val>
                                        </p:tav>
                                        <p:tav tm="100000">
                                          <p:val>
                                            <p:strVal val="#ppt_y"/>
                                          </p:val>
                                        </p:tav>
                                      </p:tavLst>
                                    </p:anim>
                                  </p:childTnLst>
                                </p:cTn>
                              </p:par>
                              <p:par>
                                <p:cTn id="236" presetID="23" presetClass="entr" presetSubtype="528" fill="hold" grpId="0" nodeType="withEffect">
                                  <p:stCondLst>
                                    <p:cond delay="0"/>
                                  </p:stCondLst>
                                  <p:childTnLst>
                                    <p:set>
                                      <p:cBhvr>
                                        <p:cTn id="237" dur="1" fill="hold">
                                          <p:stCondLst>
                                            <p:cond delay="0"/>
                                          </p:stCondLst>
                                        </p:cTn>
                                        <p:tgtEl>
                                          <p:spTgt spid="43"/>
                                        </p:tgtEl>
                                        <p:attrNameLst>
                                          <p:attrName>style.visibility</p:attrName>
                                        </p:attrNameLst>
                                      </p:cBhvr>
                                      <p:to>
                                        <p:strVal val="visible"/>
                                      </p:to>
                                    </p:set>
                                    <p:anim calcmode="lin" valueType="num">
                                      <p:cBhvr>
                                        <p:cTn id="238" dur="3000" fill="hold"/>
                                        <p:tgtEl>
                                          <p:spTgt spid="43"/>
                                        </p:tgtEl>
                                        <p:attrNameLst>
                                          <p:attrName>ppt_w</p:attrName>
                                        </p:attrNameLst>
                                      </p:cBhvr>
                                      <p:tavLst>
                                        <p:tav tm="0">
                                          <p:val>
                                            <p:fltVal val="0"/>
                                          </p:val>
                                        </p:tav>
                                        <p:tav tm="100000">
                                          <p:val>
                                            <p:strVal val="#ppt_w"/>
                                          </p:val>
                                        </p:tav>
                                      </p:tavLst>
                                    </p:anim>
                                    <p:anim calcmode="lin" valueType="num">
                                      <p:cBhvr>
                                        <p:cTn id="239" dur="3000" fill="hold"/>
                                        <p:tgtEl>
                                          <p:spTgt spid="43"/>
                                        </p:tgtEl>
                                        <p:attrNameLst>
                                          <p:attrName>ppt_h</p:attrName>
                                        </p:attrNameLst>
                                      </p:cBhvr>
                                      <p:tavLst>
                                        <p:tav tm="0">
                                          <p:val>
                                            <p:fltVal val="0"/>
                                          </p:val>
                                        </p:tav>
                                        <p:tav tm="100000">
                                          <p:val>
                                            <p:strVal val="#ppt_h"/>
                                          </p:val>
                                        </p:tav>
                                      </p:tavLst>
                                    </p:anim>
                                    <p:anim calcmode="lin" valueType="num">
                                      <p:cBhvr>
                                        <p:cTn id="240" dur="3000" fill="hold"/>
                                        <p:tgtEl>
                                          <p:spTgt spid="43"/>
                                        </p:tgtEl>
                                        <p:attrNameLst>
                                          <p:attrName>ppt_x</p:attrName>
                                        </p:attrNameLst>
                                      </p:cBhvr>
                                      <p:tavLst>
                                        <p:tav tm="0">
                                          <p:val>
                                            <p:fltVal val="0.5"/>
                                          </p:val>
                                        </p:tav>
                                        <p:tav tm="100000">
                                          <p:val>
                                            <p:strVal val="#ppt_x"/>
                                          </p:val>
                                        </p:tav>
                                      </p:tavLst>
                                    </p:anim>
                                    <p:anim calcmode="lin" valueType="num">
                                      <p:cBhvr>
                                        <p:cTn id="241" dur="3000" fill="hold"/>
                                        <p:tgtEl>
                                          <p:spTgt spid="43"/>
                                        </p:tgtEl>
                                        <p:attrNameLst>
                                          <p:attrName>ppt_y</p:attrName>
                                        </p:attrNameLst>
                                      </p:cBhvr>
                                      <p:tavLst>
                                        <p:tav tm="0">
                                          <p:val>
                                            <p:fltVal val="0.5"/>
                                          </p:val>
                                        </p:tav>
                                        <p:tav tm="100000">
                                          <p:val>
                                            <p:strVal val="#ppt_y"/>
                                          </p:val>
                                        </p:tav>
                                      </p:tavLst>
                                    </p:anim>
                                  </p:childTnLst>
                                </p:cTn>
                              </p:par>
                              <p:par>
                                <p:cTn id="242" presetID="23" presetClass="entr" presetSubtype="528" fill="hold" grpId="0" nodeType="withEffect">
                                  <p:stCondLst>
                                    <p:cond delay="0"/>
                                  </p:stCondLst>
                                  <p:childTnLst>
                                    <p:set>
                                      <p:cBhvr>
                                        <p:cTn id="243" dur="1" fill="hold">
                                          <p:stCondLst>
                                            <p:cond delay="0"/>
                                          </p:stCondLst>
                                        </p:cTn>
                                        <p:tgtEl>
                                          <p:spTgt spid="44"/>
                                        </p:tgtEl>
                                        <p:attrNameLst>
                                          <p:attrName>style.visibility</p:attrName>
                                        </p:attrNameLst>
                                      </p:cBhvr>
                                      <p:to>
                                        <p:strVal val="visible"/>
                                      </p:to>
                                    </p:set>
                                    <p:anim calcmode="lin" valueType="num">
                                      <p:cBhvr>
                                        <p:cTn id="244" dur="3000" fill="hold"/>
                                        <p:tgtEl>
                                          <p:spTgt spid="44"/>
                                        </p:tgtEl>
                                        <p:attrNameLst>
                                          <p:attrName>ppt_w</p:attrName>
                                        </p:attrNameLst>
                                      </p:cBhvr>
                                      <p:tavLst>
                                        <p:tav tm="0">
                                          <p:val>
                                            <p:fltVal val="0"/>
                                          </p:val>
                                        </p:tav>
                                        <p:tav tm="100000">
                                          <p:val>
                                            <p:strVal val="#ppt_w"/>
                                          </p:val>
                                        </p:tav>
                                      </p:tavLst>
                                    </p:anim>
                                    <p:anim calcmode="lin" valueType="num">
                                      <p:cBhvr>
                                        <p:cTn id="245" dur="3000" fill="hold"/>
                                        <p:tgtEl>
                                          <p:spTgt spid="44"/>
                                        </p:tgtEl>
                                        <p:attrNameLst>
                                          <p:attrName>ppt_h</p:attrName>
                                        </p:attrNameLst>
                                      </p:cBhvr>
                                      <p:tavLst>
                                        <p:tav tm="0">
                                          <p:val>
                                            <p:fltVal val="0"/>
                                          </p:val>
                                        </p:tav>
                                        <p:tav tm="100000">
                                          <p:val>
                                            <p:strVal val="#ppt_h"/>
                                          </p:val>
                                        </p:tav>
                                      </p:tavLst>
                                    </p:anim>
                                    <p:anim calcmode="lin" valueType="num">
                                      <p:cBhvr>
                                        <p:cTn id="246" dur="3000" fill="hold"/>
                                        <p:tgtEl>
                                          <p:spTgt spid="44"/>
                                        </p:tgtEl>
                                        <p:attrNameLst>
                                          <p:attrName>ppt_x</p:attrName>
                                        </p:attrNameLst>
                                      </p:cBhvr>
                                      <p:tavLst>
                                        <p:tav tm="0">
                                          <p:val>
                                            <p:fltVal val="0.5"/>
                                          </p:val>
                                        </p:tav>
                                        <p:tav tm="100000">
                                          <p:val>
                                            <p:strVal val="#ppt_x"/>
                                          </p:val>
                                        </p:tav>
                                      </p:tavLst>
                                    </p:anim>
                                    <p:anim calcmode="lin" valueType="num">
                                      <p:cBhvr>
                                        <p:cTn id="247" dur="3000" fill="hold"/>
                                        <p:tgtEl>
                                          <p:spTgt spid="44"/>
                                        </p:tgtEl>
                                        <p:attrNameLst>
                                          <p:attrName>ppt_y</p:attrName>
                                        </p:attrNameLst>
                                      </p:cBhvr>
                                      <p:tavLst>
                                        <p:tav tm="0">
                                          <p:val>
                                            <p:fltVal val="0.5"/>
                                          </p:val>
                                        </p:tav>
                                        <p:tav tm="100000">
                                          <p:val>
                                            <p:strVal val="#ppt_y"/>
                                          </p:val>
                                        </p:tav>
                                      </p:tavLst>
                                    </p:anim>
                                  </p:childTnLst>
                                </p:cTn>
                              </p:par>
                              <p:par>
                                <p:cTn id="248" presetID="23" presetClass="entr" presetSubtype="528" fill="hold" grpId="0" nodeType="withEffect">
                                  <p:stCondLst>
                                    <p:cond delay="0"/>
                                  </p:stCondLst>
                                  <p:childTnLst>
                                    <p:set>
                                      <p:cBhvr>
                                        <p:cTn id="249" dur="1" fill="hold">
                                          <p:stCondLst>
                                            <p:cond delay="0"/>
                                          </p:stCondLst>
                                        </p:cTn>
                                        <p:tgtEl>
                                          <p:spTgt spid="45"/>
                                        </p:tgtEl>
                                        <p:attrNameLst>
                                          <p:attrName>style.visibility</p:attrName>
                                        </p:attrNameLst>
                                      </p:cBhvr>
                                      <p:to>
                                        <p:strVal val="visible"/>
                                      </p:to>
                                    </p:set>
                                    <p:anim calcmode="lin" valueType="num">
                                      <p:cBhvr>
                                        <p:cTn id="250" dur="3000" fill="hold"/>
                                        <p:tgtEl>
                                          <p:spTgt spid="45"/>
                                        </p:tgtEl>
                                        <p:attrNameLst>
                                          <p:attrName>ppt_w</p:attrName>
                                        </p:attrNameLst>
                                      </p:cBhvr>
                                      <p:tavLst>
                                        <p:tav tm="0">
                                          <p:val>
                                            <p:fltVal val="0"/>
                                          </p:val>
                                        </p:tav>
                                        <p:tav tm="100000">
                                          <p:val>
                                            <p:strVal val="#ppt_w"/>
                                          </p:val>
                                        </p:tav>
                                      </p:tavLst>
                                    </p:anim>
                                    <p:anim calcmode="lin" valueType="num">
                                      <p:cBhvr>
                                        <p:cTn id="251" dur="3000" fill="hold"/>
                                        <p:tgtEl>
                                          <p:spTgt spid="45"/>
                                        </p:tgtEl>
                                        <p:attrNameLst>
                                          <p:attrName>ppt_h</p:attrName>
                                        </p:attrNameLst>
                                      </p:cBhvr>
                                      <p:tavLst>
                                        <p:tav tm="0">
                                          <p:val>
                                            <p:fltVal val="0"/>
                                          </p:val>
                                        </p:tav>
                                        <p:tav tm="100000">
                                          <p:val>
                                            <p:strVal val="#ppt_h"/>
                                          </p:val>
                                        </p:tav>
                                      </p:tavLst>
                                    </p:anim>
                                    <p:anim calcmode="lin" valueType="num">
                                      <p:cBhvr>
                                        <p:cTn id="252" dur="3000" fill="hold"/>
                                        <p:tgtEl>
                                          <p:spTgt spid="45"/>
                                        </p:tgtEl>
                                        <p:attrNameLst>
                                          <p:attrName>ppt_x</p:attrName>
                                        </p:attrNameLst>
                                      </p:cBhvr>
                                      <p:tavLst>
                                        <p:tav tm="0">
                                          <p:val>
                                            <p:fltVal val="0.5"/>
                                          </p:val>
                                        </p:tav>
                                        <p:tav tm="100000">
                                          <p:val>
                                            <p:strVal val="#ppt_x"/>
                                          </p:val>
                                        </p:tav>
                                      </p:tavLst>
                                    </p:anim>
                                    <p:anim calcmode="lin" valueType="num">
                                      <p:cBhvr>
                                        <p:cTn id="253" dur="3000" fill="hold"/>
                                        <p:tgtEl>
                                          <p:spTgt spid="45"/>
                                        </p:tgtEl>
                                        <p:attrNameLst>
                                          <p:attrName>ppt_y</p:attrName>
                                        </p:attrNameLst>
                                      </p:cBhvr>
                                      <p:tavLst>
                                        <p:tav tm="0">
                                          <p:val>
                                            <p:fltVal val="0.5"/>
                                          </p:val>
                                        </p:tav>
                                        <p:tav tm="100000">
                                          <p:val>
                                            <p:strVal val="#ppt_y"/>
                                          </p:val>
                                        </p:tav>
                                      </p:tavLst>
                                    </p:anim>
                                  </p:childTnLst>
                                </p:cTn>
                              </p:par>
                              <p:par>
                                <p:cTn id="254" presetID="23" presetClass="entr" presetSubtype="528" fill="hold" grpId="0" nodeType="withEffect">
                                  <p:stCondLst>
                                    <p:cond delay="0"/>
                                  </p:stCondLst>
                                  <p:childTnLst>
                                    <p:set>
                                      <p:cBhvr>
                                        <p:cTn id="255" dur="1" fill="hold">
                                          <p:stCondLst>
                                            <p:cond delay="0"/>
                                          </p:stCondLst>
                                        </p:cTn>
                                        <p:tgtEl>
                                          <p:spTgt spid="46"/>
                                        </p:tgtEl>
                                        <p:attrNameLst>
                                          <p:attrName>style.visibility</p:attrName>
                                        </p:attrNameLst>
                                      </p:cBhvr>
                                      <p:to>
                                        <p:strVal val="visible"/>
                                      </p:to>
                                    </p:set>
                                    <p:anim calcmode="lin" valueType="num">
                                      <p:cBhvr>
                                        <p:cTn id="256" dur="3000" fill="hold"/>
                                        <p:tgtEl>
                                          <p:spTgt spid="46"/>
                                        </p:tgtEl>
                                        <p:attrNameLst>
                                          <p:attrName>ppt_w</p:attrName>
                                        </p:attrNameLst>
                                      </p:cBhvr>
                                      <p:tavLst>
                                        <p:tav tm="0">
                                          <p:val>
                                            <p:fltVal val="0"/>
                                          </p:val>
                                        </p:tav>
                                        <p:tav tm="100000">
                                          <p:val>
                                            <p:strVal val="#ppt_w"/>
                                          </p:val>
                                        </p:tav>
                                      </p:tavLst>
                                    </p:anim>
                                    <p:anim calcmode="lin" valueType="num">
                                      <p:cBhvr>
                                        <p:cTn id="257" dur="3000" fill="hold"/>
                                        <p:tgtEl>
                                          <p:spTgt spid="46"/>
                                        </p:tgtEl>
                                        <p:attrNameLst>
                                          <p:attrName>ppt_h</p:attrName>
                                        </p:attrNameLst>
                                      </p:cBhvr>
                                      <p:tavLst>
                                        <p:tav tm="0">
                                          <p:val>
                                            <p:fltVal val="0"/>
                                          </p:val>
                                        </p:tav>
                                        <p:tav tm="100000">
                                          <p:val>
                                            <p:strVal val="#ppt_h"/>
                                          </p:val>
                                        </p:tav>
                                      </p:tavLst>
                                    </p:anim>
                                    <p:anim calcmode="lin" valueType="num">
                                      <p:cBhvr>
                                        <p:cTn id="258" dur="3000" fill="hold"/>
                                        <p:tgtEl>
                                          <p:spTgt spid="46"/>
                                        </p:tgtEl>
                                        <p:attrNameLst>
                                          <p:attrName>ppt_x</p:attrName>
                                        </p:attrNameLst>
                                      </p:cBhvr>
                                      <p:tavLst>
                                        <p:tav tm="0">
                                          <p:val>
                                            <p:fltVal val="0.5"/>
                                          </p:val>
                                        </p:tav>
                                        <p:tav tm="100000">
                                          <p:val>
                                            <p:strVal val="#ppt_x"/>
                                          </p:val>
                                        </p:tav>
                                      </p:tavLst>
                                    </p:anim>
                                    <p:anim calcmode="lin" valueType="num">
                                      <p:cBhvr>
                                        <p:cTn id="259" dur="3000" fill="hold"/>
                                        <p:tgtEl>
                                          <p:spTgt spid="46"/>
                                        </p:tgtEl>
                                        <p:attrNameLst>
                                          <p:attrName>ppt_y</p:attrName>
                                        </p:attrNameLst>
                                      </p:cBhvr>
                                      <p:tavLst>
                                        <p:tav tm="0">
                                          <p:val>
                                            <p:fltVal val="0.5"/>
                                          </p:val>
                                        </p:tav>
                                        <p:tav tm="100000">
                                          <p:val>
                                            <p:strVal val="#ppt_y"/>
                                          </p:val>
                                        </p:tav>
                                      </p:tavLst>
                                    </p:anim>
                                  </p:childTnLst>
                                </p:cTn>
                              </p:par>
                              <p:par>
                                <p:cTn id="260" presetID="23" presetClass="entr" presetSubtype="528" fill="hold" grpId="0" nodeType="withEffect">
                                  <p:stCondLst>
                                    <p:cond delay="0"/>
                                  </p:stCondLst>
                                  <p:childTnLst>
                                    <p:set>
                                      <p:cBhvr>
                                        <p:cTn id="261" dur="1" fill="hold">
                                          <p:stCondLst>
                                            <p:cond delay="0"/>
                                          </p:stCondLst>
                                        </p:cTn>
                                        <p:tgtEl>
                                          <p:spTgt spid="47"/>
                                        </p:tgtEl>
                                        <p:attrNameLst>
                                          <p:attrName>style.visibility</p:attrName>
                                        </p:attrNameLst>
                                      </p:cBhvr>
                                      <p:to>
                                        <p:strVal val="visible"/>
                                      </p:to>
                                    </p:set>
                                    <p:anim calcmode="lin" valueType="num">
                                      <p:cBhvr>
                                        <p:cTn id="262" dur="3000" fill="hold"/>
                                        <p:tgtEl>
                                          <p:spTgt spid="47"/>
                                        </p:tgtEl>
                                        <p:attrNameLst>
                                          <p:attrName>ppt_w</p:attrName>
                                        </p:attrNameLst>
                                      </p:cBhvr>
                                      <p:tavLst>
                                        <p:tav tm="0">
                                          <p:val>
                                            <p:fltVal val="0"/>
                                          </p:val>
                                        </p:tav>
                                        <p:tav tm="100000">
                                          <p:val>
                                            <p:strVal val="#ppt_w"/>
                                          </p:val>
                                        </p:tav>
                                      </p:tavLst>
                                    </p:anim>
                                    <p:anim calcmode="lin" valueType="num">
                                      <p:cBhvr>
                                        <p:cTn id="263" dur="3000" fill="hold"/>
                                        <p:tgtEl>
                                          <p:spTgt spid="47"/>
                                        </p:tgtEl>
                                        <p:attrNameLst>
                                          <p:attrName>ppt_h</p:attrName>
                                        </p:attrNameLst>
                                      </p:cBhvr>
                                      <p:tavLst>
                                        <p:tav tm="0">
                                          <p:val>
                                            <p:fltVal val="0"/>
                                          </p:val>
                                        </p:tav>
                                        <p:tav tm="100000">
                                          <p:val>
                                            <p:strVal val="#ppt_h"/>
                                          </p:val>
                                        </p:tav>
                                      </p:tavLst>
                                    </p:anim>
                                    <p:anim calcmode="lin" valueType="num">
                                      <p:cBhvr>
                                        <p:cTn id="264" dur="3000" fill="hold"/>
                                        <p:tgtEl>
                                          <p:spTgt spid="47"/>
                                        </p:tgtEl>
                                        <p:attrNameLst>
                                          <p:attrName>ppt_x</p:attrName>
                                        </p:attrNameLst>
                                      </p:cBhvr>
                                      <p:tavLst>
                                        <p:tav tm="0">
                                          <p:val>
                                            <p:fltVal val="0.5"/>
                                          </p:val>
                                        </p:tav>
                                        <p:tav tm="100000">
                                          <p:val>
                                            <p:strVal val="#ppt_x"/>
                                          </p:val>
                                        </p:tav>
                                      </p:tavLst>
                                    </p:anim>
                                    <p:anim calcmode="lin" valueType="num">
                                      <p:cBhvr>
                                        <p:cTn id="265" dur="3000" fill="hold"/>
                                        <p:tgtEl>
                                          <p:spTgt spid="47"/>
                                        </p:tgtEl>
                                        <p:attrNameLst>
                                          <p:attrName>ppt_y</p:attrName>
                                        </p:attrNameLst>
                                      </p:cBhvr>
                                      <p:tavLst>
                                        <p:tav tm="0">
                                          <p:val>
                                            <p:fltVal val="0.5"/>
                                          </p:val>
                                        </p:tav>
                                        <p:tav tm="100000">
                                          <p:val>
                                            <p:strVal val="#ppt_y"/>
                                          </p:val>
                                        </p:tav>
                                      </p:tavLst>
                                    </p:anim>
                                  </p:childTnLst>
                                </p:cTn>
                              </p:par>
                              <p:par>
                                <p:cTn id="266" presetID="23" presetClass="entr" presetSubtype="528" fill="hold" grpId="0" nodeType="withEffect">
                                  <p:stCondLst>
                                    <p:cond delay="0"/>
                                  </p:stCondLst>
                                  <p:childTnLst>
                                    <p:set>
                                      <p:cBhvr>
                                        <p:cTn id="267" dur="1" fill="hold">
                                          <p:stCondLst>
                                            <p:cond delay="0"/>
                                          </p:stCondLst>
                                        </p:cTn>
                                        <p:tgtEl>
                                          <p:spTgt spid="48"/>
                                        </p:tgtEl>
                                        <p:attrNameLst>
                                          <p:attrName>style.visibility</p:attrName>
                                        </p:attrNameLst>
                                      </p:cBhvr>
                                      <p:to>
                                        <p:strVal val="visible"/>
                                      </p:to>
                                    </p:set>
                                    <p:anim calcmode="lin" valueType="num">
                                      <p:cBhvr>
                                        <p:cTn id="268" dur="3000" fill="hold"/>
                                        <p:tgtEl>
                                          <p:spTgt spid="48"/>
                                        </p:tgtEl>
                                        <p:attrNameLst>
                                          <p:attrName>ppt_w</p:attrName>
                                        </p:attrNameLst>
                                      </p:cBhvr>
                                      <p:tavLst>
                                        <p:tav tm="0">
                                          <p:val>
                                            <p:fltVal val="0"/>
                                          </p:val>
                                        </p:tav>
                                        <p:tav tm="100000">
                                          <p:val>
                                            <p:strVal val="#ppt_w"/>
                                          </p:val>
                                        </p:tav>
                                      </p:tavLst>
                                    </p:anim>
                                    <p:anim calcmode="lin" valueType="num">
                                      <p:cBhvr>
                                        <p:cTn id="269" dur="3000" fill="hold"/>
                                        <p:tgtEl>
                                          <p:spTgt spid="48"/>
                                        </p:tgtEl>
                                        <p:attrNameLst>
                                          <p:attrName>ppt_h</p:attrName>
                                        </p:attrNameLst>
                                      </p:cBhvr>
                                      <p:tavLst>
                                        <p:tav tm="0">
                                          <p:val>
                                            <p:fltVal val="0"/>
                                          </p:val>
                                        </p:tav>
                                        <p:tav tm="100000">
                                          <p:val>
                                            <p:strVal val="#ppt_h"/>
                                          </p:val>
                                        </p:tav>
                                      </p:tavLst>
                                    </p:anim>
                                    <p:anim calcmode="lin" valueType="num">
                                      <p:cBhvr>
                                        <p:cTn id="270" dur="3000" fill="hold"/>
                                        <p:tgtEl>
                                          <p:spTgt spid="48"/>
                                        </p:tgtEl>
                                        <p:attrNameLst>
                                          <p:attrName>ppt_x</p:attrName>
                                        </p:attrNameLst>
                                      </p:cBhvr>
                                      <p:tavLst>
                                        <p:tav tm="0">
                                          <p:val>
                                            <p:fltVal val="0.5"/>
                                          </p:val>
                                        </p:tav>
                                        <p:tav tm="100000">
                                          <p:val>
                                            <p:strVal val="#ppt_x"/>
                                          </p:val>
                                        </p:tav>
                                      </p:tavLst>
                                    </p:anim>
                                    <p:anim calcmode="lin" valueType="num">
                                      <p:cBhvr>
                                        <p:cTn id="271" dur="3000" fill="hold"/>
                                        <p:tgtEl>
                                          <p:spTgt spid="48"/>
                                        </p:tgtEl>
                                        <p:attrNameLst>
                                          <p:attrName>ppt_y</p:attrName>
                                        </p:attrNameLst>
                                      </p:cBhvr>
                                      <p:tavLst>
                                        <p:tav tm="0">
                                          <p:val>
                                            <p:fltVal val="0.5"/>
                                          </p:val>
                                        </p:tav>
                                        <p:tav tm="100000">
                                          <p:val>
                                            <p:strVal val="#ppt_y"/>
                                          </p:val>
                                        </p:tav>
                                      </p:tavLst>
                                    </p:anim>
                                  </p:childTnLst>
                                </p:cTn>
                              </p:par>
                              <p:par>
                                <p:cTn id="272" presetID="23" presetClass="entr" presetSubtype="528" fill="hold" grpId="0" nodeType="withEffect">
                                  <p:stCondLst>
                                    <p:cond delay="0"/>
                                  </p:stCondLst>
                                  <p:childTnLst>
                                    <p:set>
                                      <p:cBhvr>
                                        <p:cTn id="273" dur="1" fill="hold">
                                          <p:stCondLst>
                                            <p:cond delay="0"/>
                                          </p:stCondLst>
                                        </p:cTn>
                                        <p:tgtEl>
                                          <p:spTgt spid="49"/>
                                        </p:tgtEl>
                                        <p:attrNameLst>
                                          <p:attrName>style.visibility</p:attrName>
                                        </p:attrNameLst>
                                      </p:cBhvr>
                                      <p:to>
                                        <p:strVal val="visible"/>
                                      </p:to>
                                    </p:set>
                                    <p:anim calcmode="lin" valueType="num">
                                      <p:cBhvr>
                                        <p:cTn id="274" dur="3000" fill="hold"/>
                                        <p:tgtEl>
                                          <p:spTgt spid="49"/>
                                        </p:tgtEl>
                                        <p:attrNameLst>
                                          <p:attrName>ppt_w</p:attrName>
                                        </p:attrNameLst>
                                      </p:cBhvr>
                                      <p:tavLst>
                                        <p:tav tm="0">
                                          <p:val>
                                            <p:fltVal val="0"/>
                                          </p:val>
                                        </p:tav>
                                        <p:tav tm="100000">
                                          <p:val>
                                            <p:strVal val="#ppt_w"/>
                                          </p:val>
                                        </p:tav>
                                      </p:tavLst>
                                    </p:anim>
                                    <p:anim calcmode="lin" valueType="num">
                                      <p:cBhvr>
                                        <p:cTn id="275" dur="3000" fill="hold"/>
                                        <p:tgtEl>
                                          <p:spTgt spid="49"/>
                                        </p:tgtEl>
                                        <p:attrNameLst>
                                          <p:attrName>ppt_h</p:attrName>
                                        </p:attrNameLst>
                                      </p:cBhvr>
                                      <p:tavLst>
                                        <p:tav tm="0">
                                          <p:val>
                                            <p:fltVal val="0"/>
                                          </p:val>
                                        </p:tav>
                                        <p:tav tm="100000">
                                          <p:val>
                                            <p:strVal val="#ppt_h"/>
                                          </p:val>
                                        </p:tav>
                                      </p:tavLst>
                                    </p:anim>
                                    <p:anim calcmode="lin" valueType="num">
                                      <p:cBhvr>
                                        <p:cTn id="276" dur="3000" fill="hold"/>
                                        <p:tgtEl>
                                          <p:spTgt spid="49"/>
                                        </p:tgtEl>
                                        <p:attrNameLst>
                                          <p:attrName>ppt_x</p:attrName>
                                        </p:attrNameLst>
                                      </p:cBhvr>
                                      <p:tavLst>
                                        <p:tav tm="0">
                                          <p:val>
                                            <p:fltVal val="0.5"/>
                                          </p:val>
                                        </p:tav>
                                        <p:tav tm="100000">
                                          <p:val>
                                            <p:strVal val="#ppt_x"/>
                                          </p:val>
                                        </p:tav>
                                      </p:tavLst>
                                    </p:anim>
                                    <p:anim calcmode="lin" valueType="num">
                                      <p:cBhvr>
                                        <p:cTn id="277" dur="3000" fill="hold"/>
                                        <p:tgtEl>
                                          <p:spTgt spid="49"/>
                                        </p:tgtEl>
                                        <p:attrNameLst>
                                          <p:attrName>ppt_y</p:attrName>
                                        </p:attrNameLst>
                                      </p:cBhvr>
                                      <p:tavLst>
                                        <p:tav tm="0">
                                          <p:val>
                                            <p:fltVal val="0.5"/>
                                          </p:val>
                                        </p:tav>
                                        <p:tav tm="100000">
                                          <p:val>
                                            <p:strVal val="#ppt_y"/>
                                          </p:val>
                                        </p:tav>
                                      </p:tavLst>
                                    </p:anim>
                                  </p:childTnLst>
                                </p:cTn>
                              </p:par>
                              <p:par>
                                <p:cTn id="278" presetID="23" presetClass="entr" presetSubtype="528" fill="hold" grpId="0" nodeType="withEffect">
                                  <p:stCondLst>
                                    <p:cond delay="0"/>
                                  </p:stCondLst>
                                  <p:childTnLst>
                                    <p:set>
                                      <p:cBhvr>
                                        <p:cTn id="279" dur="1" fill="hold">
                                          <p:stCondLst>
                                            <p:cond delay="0"/>
                                          </p:stCondLst>
                                        </p:cTn>
                                        <p:tgtEl>
                                          <p:spTgt spid="50"/>
                                        </p:tgtEl>
                                        <p:attrNameLst>
                                          <p:attrName>style.visibility</p:attrName>
                                        </p:attrNameLst>
                                      </p:cBhvr>
                                      <p:to>
                                        <p:strVal val="visible"/>
                                      </p:to>
                                    </p:set>
                                    <p:anim calcmode="lin" valueType="num">
                                      <p:cBhvr>
                                        <p:cTn id="280" dur="3000" fill="hold"/>
                                        <p:tgtEl>
                                          <p:spTgt spid="50"/>
                                        </p:tgtEl>
                                        <p:attrNameLst>
                                          <p:attrName>ppt_w</p:attrName>
                                        </p:attrNameLst>
                                      </p:cBhvr>
                                      <p:tavLst>
                                        <p:tav tm="0">
                                          <p:val>
                                            <p:fltVal val="0"/>
                                          </p:val>
                                        </p:tav>
                                        <p:tav tm="100000">
                                          <p:val>
                                            <p:strVal val="#ppt_w"/>
                                          </p:val>
                                        </p:tav>
                                      </p:tavLst>
                                    </p:anim>
                                    <p:anim calcmode="lin" valueType="num">
                                      <p:cBhvr>
                                        <p:cTn id="281" dur="3000" fill="hold"/>
                                        <p:tgtEl>
                                          <p:spTgt spid="50"/>
                                        </p:tgtEl>
                                        <p:attrNameLst>
                                          <p:attrName>ppt_h</p:attrName>
                                        </p:attrNameLst>
                                      </p:cBhvr>
                                      <p:tavLst>
                                        <p:tav tm="0">
                                          <p:val>
                                            <p:fltVal val="0"/>
                                          </p:val>
                                        </p:tav>
                                        <p:tav tm="100000">
                                          <p:val>
                                            <p:strVal val="#ppt_h"/>
                                          </p:val>
                                        </p:tav>
                                      </p:tavLst>
                                    </p:anim>
                                    <p:anim calcmode="lin" valueType="num">
                                      <p:cBhvr>
                                        <p:cTn id="282" dur="3000" fill="hold"/>
                                        <p:tgtEl>
                                          <p:spTgt spid="50"/>
                                        </p:tgtEl>
                                        <p:attrNameLst>
                                          <p:attrName>ppt_x</p:attrName>
                                        </p:attrNameLst>
                                      </p:cBhvr>
                                      <p:tavLst>
                                        <p:tav tm="0">
                                          <p:val>
                                            <p:fltVal val="0.5"/>
                                          </p:val>
                                        </p:tav>
                                        <p:tav tm="100000">
                                          <p:val>
                                            <p:strVal val="#ppt_x"/>
                                          </p:val>
                                        </p:tav>
                                      </p:tavLst>
                                    </p:anim>
                                    <p:anim calcmode="lin" valueType="num">
                                      <p:cBhvr>
                                        <p:cTn id="283" dur="3000" fill="hold"/>
                                        <p:tgtEl>
                                          <p:spTgt spid="50"/>
                                        </p:tgtEl>
                                        <p:attrNameLst>
                                          <p:attrName>ppt_y</p:attrName>
                                        </p:attrNameLst>
                                      </p:cBhvr>
                                      <p:tavLst>
                                        <p:tav tm="0">
                                          <p:val>
                                            <p:fltVal val="0.5"/>
                                          </p:val>
                                        </p:tav>
                                        <p:tav tm="100000">
                                          <p:val>
                                            <p:strVal val="#ppt_y"/>
                                          </p:val>
                                        </p:tav>
                                      </p:tavLst>
                                    </p:anim>
                                  </p:childTnLst>
                                </p:cTn>
                              </p:par>
                              <p:par>
                                <p:cTn id="284" presetID="23" presetClass="entr" presetSubtype="528" fill="hold" grpId="0" nodeType="withEffect">
                                  <p:stCondLst>
                                    <p:cond delay="0"/>
                                  </p:stCondLst>
                                  <p:childTnLst>
                                    <p:set>
                                      <p:cBhvr>
                                        <p:cTn id="285" dur="1" fill="hold">
                                          <p:stCondLst>
                                            <p:cond delay="0"/>
                                          </p:stCondLst>
                                        </p:cTn>
                                        <p:tgtEl>
                                          <p:spTgt spid="51"/>
                                        </p:tgtEl>
                                        <p:attrNameLst>
                                          <p:attrName>style.visibility</p:attrName>
                                        </p:attrNameLst>
                                      </p:cBhvr>
                                      <p:to>
                                        <p:strVal val="visible"/>
                                      </p:to>
                                    </p:set>
                                    <p:anim calcmode="lin" valueType="num">
                                      <p:cBhvr>
                                        <p:cTn id="286" dur="3000" fill="hold"/>
                                        <p:tgtEl>
                                          <p:spTgt spid="51"/>
                                        </p:tgtEl>
                                        <p:attrNameLst>
                                          <p:attrName>ppt_w</p:attrName>
                                        </p:attrNameLst>
                                      </p:cBhvr>
                                      <p:tavLst>
                                        <p:tav tm="0">
                                          <p:val>
                                            <p:fltVal val="0"/>
                                          </p:val>
                                        </p:tav>
                                        <p:tav tm="100000">
                                          <p:val>
                                            <p:strVal val="#ppt_w"/>
                                          </p:val>
                                        </p:tav>
                                      </p:tavLst>
                                    </p:anim>
                                    <p:anim calcmode="lin" valueType="num">
                                      <p:cBhvr>
                                        <p:cTn id="287" dur="3000" fill="hold"/>
                                        <p:tgtEl>
                                          <p:spTgt spid="51"/>
                                        </p:tgtEl>
                                        <p:attrNameLst>
                                          <p:attrName>ppt_h</p:attrName>
                                        </p:attrNameLst>
                                      </p:cBhvr>
                                      <p:tavLst>
                                        <p:tav tm="0">
                                          <p:val>
                                            <p:fltVal val="0"/>
                                          </p:val>
                                        </p:tav>
                                        <p:tav tm="100000">
                                          <p:val>
                                            <p:strVal val="#ppt_h"/>
                                          </p:val>
                                        </p:tav>
                                      </p:tavLst>
                                    </p:anim>
                                    <p:anim calcmode="lin" valueType="num">
                                      <p:cBhvr>
                                        <p:cTn id="288" dur="3000" fill="hold"/>
                                        <p:tgtEl>
                                          <p:spTgt spid="51"/>
                                        </p:tgtEl>
                                        <p:attrNameLst>
                                          <p:attrName>ppt_x</p:attrName>
                                        </p:attrNameLst>
                                      </p:cBhvr>
                                      <p:tavLst>
                                        <p:tav tm="0">
                                          <p:val>
                                            <p:fltVal val="0.5"/>
                                          </p:val>
                                        </p:tav>
                                        <p:tav tm="100000">
                                          <p:val>
                                            <p:strVal val="#ppt_x"/>
                                          </p:val>
                                        </p:tav>
                                      </p:tavLst>
                                    </p:anim>
                                    <p:anim calcmode="lin" valueType="num">
                                      <p:cBhvr>
                                        <p:cTn id="289" dur="3000" fill="hold"/>
                                        <p:tgtEl>
                                          <p:spTgt spid="51"/>
                                        </p:tgtEl>
                                        <p:attrNameLst>
                                          <p:attrName>ppt_y</p:attrName>
                                        </p:attrNameLst>
                                      </p:cBhvr>
                                      <p:tavLst>
                                        <p:tav tm="0">
                                          <p:val>
                                            <p:fltVal val="0.5"/>
                                          </p:val>
                                        </p:tav>
                                        <p:tav tm="100000">
                                          <p:val>
                                            <p:strVal val="#ppt_y"/>
                                          </p:val>
                                        </p:tav>
                                      </p:tavLst>
                                    </p:anim>
                                  </p:childTnLst>
                                </p:cTn>
                              </p:par>
                              <p:par>
                                <p:cTn id="290" presetID="23" presetClass="entr" presetSubtype="528" fill="hold" grpId="0" nodeType="withEffect">
                                  <p:stCondLst>
                                    <p:cond delay="0"/>
                                  </p:stCondLst>
                                  <p:childTnLst>
                                    <p:set>
                                      <p:cBhvr>
                                        <p:cTn id="291" dur="1" fill="hold">
                                          <p:stCondLst>
                                            <p:cond delay="0"/>
                                          </p:stCondLst>
                                        </p:cTn>
                                        <p:tgtEl>
                                          <p:spTgt spid="52"/>
                                        </p:tgtEl>
                                        <p:attrNameLst>
                                          <p:attrName>style.visibility</p:attrName>
                                        </p:attrNameLst>
                                      </p:cBhvr>
                                      <p:to>
                                        <p:strVal val="visible"/>
                                      </p:to>
                                    </p:set>
                                    <p:anim calcmode="lin" valueType="num">
                                      <p:cBhvr>
                                        <p:cTn id="292" dur="3000" fill="hold"/>
                                        <p:tgtEl>
                                          <p:spTgt spid="52"/>
                                        </p:tgtEl>
                                        <p:attrNameLst>
                                          <p:attrName>ppt_w</p:attrName>
                                        </p:attrNameLst>
                                      </p:cBhvr>
                                      <p:tavLst>
                                        <p:tav tm="0">
                                          <p:val>
                                            <p:fltVal val="0"/>
                                          </p:val>
                                        </p:tav>
                                        <p:tav tm="100000">
                                          <p:val>
                                            <p:strVal val="#ppt_w"/>
                                          </p:val>
                                        </p:tav>
                                      </p:tavLst>
                                    </p:anim>
                                    <p:anim calcmode="lin" valueType="num">
                                      <p:cBhvr>
                                        <p:cTn id="293" dur="3000" fill="hold"/>
                                        <p:tgtEl>
                                          <p:spTgt spid="52"/>
                                        </p:tgtEl>
                                        <p:attrNameLst>
                                          <p:attrName>ppt_h</p:attrName>
                                        </p:attrNameLst>
                                      </p:cBhvr>
                                      <p:tavLst>
                                        <p:tav tm="0">
                                          <p:val>
                                            <p:fltVal val="0"/>
                                          </p:val>
                                        </p:tav>
                                        <p:tav tm="100000">
                                          <p:val>
                                            <p:strVal val="#ppt_h"/>
                                          </p:val>
                                        </p:tav>
                                      </p:tavLst>
                                    </p:anim>
                                    <p:anim calcmode="lin" valueType="num">
                                      <p:cBhvr>
                                        <p:cTn id="294" dur="3000" fill="hold"/>
                                        <p:tgtEl>
                                          <p:spTgt spid="52"/>
                                        </p:tgtEl>
                                        <p:attrNameLst>
                                          <p:attrName>ppt_x</p:attrName>
                                        </p:attrNameLst>
                                      </p:cBhvr>
                                      <p:tavLst>
                                        <p:tav tm="0">
                                          <p:val>
                                            <p:fltVal val="0.5"/>
                                          </p:val>
                                        </p:tav>
                                        <p:tav tm="100000">
                                          <p:val>
                                            <p:strVal val="#ppt_x"/>
                                          </p:val>
                                        </p:tav>
                                      </p:tavLst>
                                    </p:anim>
                                    <p:anim calcmode="lin" valueType="num">
                                      <p:cBhvr>
                                        <p:cTn id="295" dur="3000" fill="hold"/>
                                        <p:tgtEl>
                                          <p:spTgt spid="52"/>
                                        </p:tgtEl>
                                        <p:attrNameLst>
                                          <p:attrName>ppt_y</p:attrName>
                                        </p:attrNameLst>
                                      </p:cBhvr>
                                      <p:tavLst>
                                        <p:tav tm="0">
                                          <p:val>
                                            <p:fltVal val="0.5"/>
                                          </p:val>
                                        </p:tav>
                                        <p:tav tm="100000">
                                          <p:val>
                                            <p:strVal val="#ppt_y"/>
                                          </p:val>
                                        </p:tav>
                                      </p:tavLst>
                                    </p:anim>
                                  </p:childTnLst>
                                </p:cTn>
                              </p:par>
                              <p:par>
                                <p:cTn id="296" presetID="23" presetClass="entr" presetSubtype="528" fill="hold" grpId="0" nodeType="withEffect">
                                  <p:stCondLst>
                                    <p:cond delay="0"/>
                                  </p:stCondLst>
                                  <p:childTnLst>
                                    <p:set>
                                      <p:cBhvr>
                                        <p:cTn id="297" dur="1" fill="hold">
                                          <p:stCondLst>
                                            <p:cond delay="0"/>
                                          </p:stCondLst>
                                        </p:cTn>
                                        <p:tgtEl>
                                          <p:spTgt spid="53"/>
                                        </p:tgtEl>
                                        <p:attrNameLst>
                                          <p:attrName>style.visibility</p:attrName>
                                        </p:attrNameLst>
                                      </p:cBhvr>
                                      <p:to>
                                        <p:strVal val="visible"/>
                                      </p:to>
                                    </p:set>
                                    <p:anim calcmode="lin" valueType="num">
                                      <p:cBhvr>
                                        <p:cTn id="298" dur="3000" fill="hold"/>
                                        <p:tgtEl>
                                          <p:spTgt spid="53"/>
                                        </p:tgtEl>
                                        <p:attrNameLst>
                                          <p:attrName>ppt_w</p:attrName>
                                        </p:attrNameLst>
                                      </p:cBhvr>
                                      <p:tavLst>
                                        <p:tav tm="0">
                                          <p:val>
                                            <p:fltVal val="0"/>
                                          </p:val>
                                        </p:tav>
                                        <p:tav tm="100000">
                                          <p:val>
                                            <p:strVal val="#ppt_w"/>
                                          </p:val>
                                        </p:tav>
                                      </p:tavLst>
                                    </p:anim>
                                    <p:anim calcmode="lin" valueType="num">
                                      <p:cBhvr>
                                        <p:cTn id="299" dur="3000" fill="hold"/>
                                        <p:tgtEl>
                                          <p:spTgt spid="53"/>
                                        </p:tgtEl>
                                        <p:attrNameLst>
                                          <p:attrName>ppt_h</p:attrName>
                                        </p:attrNameLst>
                                      </p:cBhvr>
                                      <p:tavLst>
                                        <p:tav tm="0">
                                          <p:val>
                                            <p:fltVal val="0"/>
                                          </p:val>
                                        </p:tav>
                                        <p:tav tm="100000">
                                          <p:val>
                                            <p:strVal val="#ppt_h"/>
                                          </p:val>
                                        </p:tav>
                                      </p:tavLst>
                                    </p:anim>
                                    <p:anim calcmode="lin" valueType="num">
                                      <p:cBhvr>
                                        <p:cTn id="300" dur="3000" fill="hold"/>
                                        <p:tgtEl>
                                          <p:spTgt spid="53"/>
                                        </p:tgtEl>
                                        <p:attrNameLst>
                                          <p:attrName>ppt_x</p:attrName>
                                        </p:attrNameLst>
                                      </p:cBhvr>
                                      <p:tavLst>
                                        <p:tav tm="0">
                                          <p:val>
                                            <p:fltVal val="0.5"/>
                                          </p:val>
                                        </p:tav>
                                        <p:tav tm="100000">
                                          <p:val>
                                            <p:strVal val="#ppt_x"/>
                                          </p:val>
                                        </p:tav>
                                      </p:tavLst>
                                    </p:anim>
                                    <p:anim calcmode="lin" valueType="num">
                                      <p:cBhvr>
                                        <p:cTn id="301" dur="3000" fill="hold"/>
                                        <p:tgtEl>
                                          <p:spTgt spid="53"/>
                                        </p:tgtEl>
                                        <p:attrNameLst>
                                          <p:attrName>ppt_y</p:attrName>
                                        </p:attrNameLst>
                                      </p:cBhvr>
                                      <p:tavLst>
                                        <p:tav tm="0">
                                          <p:val>
                                            <p:fltVal val="0.5"/>
                                          </p:val>
                                        </p:tav>
                                        <p:tav tm="100000">
                                          <p:val>
                                            <p:strVal val="#ppt_y"/>
                                          </p:val>
                                        </p:tav>
                                      </p:tavLst>
                                    </p:anim>
                                  </p:childTnLst>
                                </p:cTn>
                              </p:par>
                              <p:par>
                                <p:cTn id="302" presetID="23" presetClass="entr" presetSubtype="528" fill="hold" grpId="0" nodeType="withEffect">
                                  <p:stCondLst>
                                    <p:cond delay="0"/>
                                  </p:stCondLst>
                                  <p:childTnLst>
                                    <p:set>
                                      <p:cBhvr>
                                        <p:cTn id="303" dur="1" fill="hold">
                                          <p:stCondLst>
                                            <p:cond delay="0"/>
                                          </p:stCondLst>
                                        </p:cTn>
                                        <p:tgtEl>
                                          <p:spTgt spid="54"/>
                                        </p:tgtEl>
                                        <p:attrNameLst>
                                          <p:attrName>style.visibility</p:attrName>
                                        </p:attrNameLst>
                                      </p:cBhvr>
                                      <p:to>
                                        <p:strVal val="visible"/>
                                      </p:to>
                                    </p:set>
                                    <p:anim calcmode="lin" valueType="num">
                                      <p:cBhvr>
                                        <p:cTn id="304" dur="3000" fill="hold"/>
                                        <p:tgtEl>
                                          <p:spTgt spid="54"/>
                                        </p:tgtEl>
                                        <p:attrNameLst>
                                          <p:attrName>ppt_w</p:attrName>
                                        </p:attrNameLst>
                                      </p:cBhvr>
                                      <p:tavLst>
                                        <p:tav tm="0">
                                          <p:val>
                                            <p:fltVal val="0"/>
                                          </p:val>
                                        </p:tav>
                                        <p:tav tm="100000">
                                          <p:val>
                                            <p:strVal val="#ppt_w"/>
                                          </p:val>
                                        </p:tav>
                                      </p:tavLst>
                                    </p:anim>
                                    <p:anim calcmode="lin" valueType="num">
                                      <p:cBhvr>
                                        <p:cTn id="305" dur="3000" fill="hold"/>
                                        <p:tgtEl>
                                          <p:spTgt spid="54"/>
                                        </p:tgtEl>
                                        <p:attrNameLst>
                                          <p:attrName>ppt_h</p:attrName>
                                        </p:attrNameLst>
                                      </p:cBhvr>
                                      <p:tavLst>
                                        <p:tav tm="0">
                                          <p:val>
                                            <p:fltVal val="0"/>
                                          </p:val>
                                        </p:tav>
                                        <p:tav tm="100000">
                                          <p:val>
                                            <p:strVal val="#ppt_h"/>
                                          </p:val>
                                        </p:tav>
                                      </p:tavLst>
                                    </p:anim>
                                    <p:anim calcmode="lin" valueType="num">
                                      <p:cBhvr>
                                        <p:cTn id="306" dur="3000" fill="hold"/>
                                        <p:tgtEl>
                                          <p:spTgt spid="54"/>
                                        </p:tgtEl>
                                        <p:attrNameLst>
                                          <p:attrName>ppt_x</p:attrName>
                                        </p:attrNameLst>
                                      </p:cBhvr>
                                      <p:tavLst>
                                        <p:tav tm="0">
                                          <p:val>
                                            <p:fltVal val="0.5"/>
                                          </p:val>
                                        </p:tav>
                                        <p:tav tm="100000">
                                          <p:val>
                                            <p:strVal val="#ppt_x"/>
                                          </p:val>
                                        </p:tav>
                                      </p:tavLst>
                                    </p:anim>
                                    <p:anim calcmode="lin" valueType="num">
                                      <p:cBhvr>
                                        <p:cTn id="307" dur="3000" fill="hold"/>
                                        <p:tgtEl>
                                          <p:spTgt spid="54"/>
                                        </p:tgtEl>
                                        <p:attrNameLst>
                                          <p:attrName>ppt_y</p:attrName>
                                        </p:attrNameLst>
                                      </p:cBhvr>
                                      <p:tavLst>
                                        <p:tav tm="0">
                                          <p:val>
                                            <p:fltVal val="0.5"/>
                                          </p:val>
                                        </p:tav>
                                        <p:tav tm="100000">
                                          <p:val>
                                            <p:strVal val="#ppt_y"/>
                                          </p:val>
                                        </p:tav>
                                      </p:tavLst>
                                    </p:anim>
                                  </p:childTnLst>
                                </p:cTn>
                              </p:par>
                              <p:par>
                                <p:cTn id="308" presetID="23" presetClass="entr" presetSubtype="528" fill="hold" grpId="0" nodeType="withEffect">
                                  <p:stCondLst>
                                    <p:cond delay="0"/>
                                  </p:stCondLst>
                                  <p:childTnLst>
                                    <p:set>
                                      <p:cBhvr>
                                        <p:cTn id="309" dur="1" fill="hold">
                                          <p:stCondLst>
                                            <p:cond delay="0"/>
                                          </p:stCondLst>
                                        </p:cTn>
                                        <p:tgtEl>
                                          <p:spTgt spid="55"/>
                                        </p:tgtEl>
                                        <p:attrNameLst>
                                          <p:attrName>style.visibility</p:attrName>
                                        </p:attrNameLst>
                                      </p:cBhvr>
                                      <p:to>
                                        <p:strVal val="visible"/>
                                      </p:to>
                                    </p:set>
                                    <p:anim calcmode="lin" valueType="num">
                                      <p:cBhvr>
                                        <p:cTn id="310" dur="3000" fill="hold"/>
                                        <p:tgtEl>
                                          <p:spTgt spid="55"/>
                                        </p:tgtEl>
                                        <p:attrNameLst>
                                          <p:attrName>ppt_w</p:attrName>
                                        </p:attrNameLst>
                                      </p:cBhvr>
                                      <p:tavLst>
                                        <p:tav tm="0">
                                          <p:val>
                                            <p:fltVal val="0"/>
                                          </p:val>
                                        </p:tav>
                                        <p:tav tm="100000">
                                          <p:val>
                                            <p:strVal val="#ppt_w"/>
                                          </p:val>
                                        </p:tav>
                                      </p:tavLst>
                                    </p:anim>
                                    <p:anim calcmode="lin" valueType="num">
                                      <p:cBhvr>
                                        <p:cTn id="311" dur="3000" fill="hold"/>
                                        <p:tgtEl>
                                          <p:spTgt spid="55"/>
                                        </p:tgtEl>
                                        <p:attrNameLst>
                                          <p:attrName>ppt_h</p:attrName>
                                        </p:attrNameLst>
                                      </p:cBhvr>
                                      <p:tavLst>
                                        <p:tav tm="0">
                                          <p:val>
                                            <p:fltVal val="0"/>
                                          </p:val>
                                        </p:tav>
                                        <p:tav tm="100000">
                                          <p:val>
                                            <p:strVal val="#ppt_h"/>
                                          </p:val>
                                        </p:tav>
                                      </p:tavLst>
                                    </p:anim>
                                    <p:anim calcmode="lin" valueType="num">
                                      <p:cBhvr>
                                        <p:cTn id="312" dur="3000" fill="hold"/>
                                        <p:tgtEl>
                                          <p:spTgt spid="55"/>
                                        </p:tgtEl>
                                        <p:attrNameLst>
                                          <p:attrName>ppt_x</p:attrName>
                                        </p:attrNameLst>
                                      </p:cBhvr>
                                      <p:tavLst>
                                        <p:tav tm="0">
                                          <p:val>
                                            <p:fltVal val="0.5"/>
                                          </p:val>
                                        </p:tav>
                                        <p:tav tm="100000">
                                          <p:val>
                                            <p:strVal val="#ppt_x"/>
                                          </p:val>
                                        </p:tav>
                                      </p:tavLst>
                                    </p:anim>
                                    <p:anim calcmode="lin" valueType="num">
                                      <p:cBhvr>
                                        <p:cTn id="313" dur="3000" fill="hold"/>
                                        <p:tgtEl>
                                          <p:spTgt spid="55"/>
                                        </p:tgtEl>
                                        <p:attrNameLst>
                                          <p:attrName>ppt_y</p:attrName>
                                        </p:attrNameLst>
                                      </p:cBhvr>
                                      <p:tavLst>
                                        <p:tav tm="0">
                                          <p:val>
                                            <p:fltVal val="0.5"/>
                                          </p:val>
                                        </p:tav>
                                        <p:tav tm="100000">
                                          <p:val>
                                            <p:strVal val="#ppt_y"/>
                                          </p:val>
                                        </p:tav>
                                      </p:tavLst>
                                    </p:anim>
                                  </p:childTnLst>
                                </p:cTn>
                              </p:par>
                              <p:par>
                                <p:cTn id="314" presetID="23" presetClass="entr" presetSubtype="528" fill="hold" grpId="0" nodeType="withEffect">
                                  <p:stCondLst>
                                    <p:cond delay="0"/>
                                  </p:stCondLst>
                                  <p:childTnLst>
                                    <p:set>
                                      <p:cBhvr>
                                        <p:cTn id="315" dur="1" fill="hold">
                                          <p:stCondLst>
                                            <p:cond delay="0"/>
                                          </p:stCondLst>
                                        </p:cTn>
                                        <p:tgtEl>
                                          <p:spTgt spid="56"/>
                                        </p:tgtEl>
                                        <p:attrNameLst>
                                          <p:attrName>style.visibility</p:attrName>
                                        </p:attrNameLst>
                                      </p:cBhvr>
                                      <p:to>
                                        <p:strVal val="visible"/>
                                      </p:to>
                                    </p:set>
                                    <p:anim calcmode="lin" valueType="num">
                                      <p:cBhvr>
                                        <p:cTn id="316" dur="3000" fill="hold"/>
                                        <p:tgtEl>
                                          <p:spTgt spid="56"/>
                                        </p:tgtEl>
                                        <p:attrNameLst>
                                          <p:attrName>ppt_w</p:attrName>
                                        </p:attrNameLst>
                                      </p:cBhvr>
                                      <p:tavLst>
                                        <p:tav tm="0">
                                          <p:val>
                                            <p:fltVal val="0"/>
                                          </p:val>
                                        </p:tav>
                                        <p:tav tm="100000">
                                          <p:val>
                                            <p:strVal val="#ppt_w"/>
                                          </p:val>
                                        </p:tav>
                                      </p:tavLst>
                                    </p:anim>
                                    <p:anim calcmode="lin" valueType="num">
                                      <p:cBhvr>
                                        <p:cTn id="317" dur="3000" fill="hold"/>
                                        <p:tgtEl>
                                          <p:spTgt spid="56"/>
                                        </p:tgtEl>
                                        <p:attrNameLst>
                                          <p:attrName>ppt_h</p:attrName>
                                        </p:attrNameLst>
                                      </p:cBhvr>
                                      <p:tavLst>
                                        <p:tav tm="0">
                                          <p:val>
                                            <p:fltVal val="0"/>
                                          </p:val>
                                        </p:tav>
                                        <p:tav tm="100000">
                                          <p:val>
                                            <p:strVal val="#ppt_h"/>
                                          </p:val>
                                        </p:tav>
                                      </p:tavLst>
                                    </p:anim>
                                    <p:anim calcmode="lin" valueType="num">
                                      <p:cBhvr>
                                        <p:cTn id="318" dur="3000" fill="hold"/>
                                        <p:tgtEl>
                                          <p:spTgt spid="56"/>
                                        </p:tgtEl>
                                        <p:attrNameLst>
                                          <p:attrName>ppt_x</p:attrName>
                                        </p:attrNameLst>
                                      </p:cBhvr>
                                      <p:tavLst>
                                        <p:tav tm="0">
                                          <p:val>
                                            <p:fltVal val="0.5"/>
                                          </p:val>
                                        </p:tav>
                                        <p:tav tm="100000">
                                          <p:val>
                                            <p:strVal val="#ppt_x"/>
                                          </p:val>
                                        </p:tav>
                                      </p:tavLst>
                                    </p:anim>
                                    <p:anim calcmode="lin" valueType="num">
                                      <p:cBhvr>
                                        <p:cTn id="319" dur="3000" fill="hold"/>
                                        <p:tgtEl>
                                          <p:spTgt spid="56"/>
                                        </p:tgtEl>
                                        <p:attrNameLst>
                                          <p:attrName>ppt_y</p:attrName>
                                        </p:attrNameLst>
                                      </p:cBhvr>
                                      <p:tavLst>
                                        <p:tav tm="0">
                                          <p:val>
                                            <p:fltVal val="0.5"/>
                                          </p:val>
                                        </p:tav>
                                        <p:tav tm="100000">
                                          <p:val>
                                            <p:strVal val="#ppt_y"/>
                                          </p:val>
                                        </p:tav>
                                      </p:tavLst>
                                    </p:anim>
                                  </p:childTnLst>
                                </p:cTn>
                              </p:par>
                              <p:par>
                                <p:cTn id="320" presetID="23" presetClass="entr" presetSubtype="528" fill="hold" grpId="0" nodeType="withEffect">
                                  <p:stCondLst>
                                    <p:cond delay="0"/>
                                  </p:stCondLst>
                                  <p:childTnLst>
                                    <p:set>
                                      <p:cBhvr>
                                        <p:cTn id="321" dur="1" fill="hold">
                                          <p:stCondLst>
                                            <p:cond delay="0"/>
                                          </p:stCondLst>
                                        </p:cTn>
                                        <p:tgtEl>
                                          <p:spTgt spid="57"/>
                                        </p:tgtEl>
                                        <p:attrNameLst>
                                          <p:attrName>style.visibility</p:attrName>
                                        </p:attrNameLst>
                                      </p:cBhvr>
                                      <p:to>
                                        <p:strVal val="visible"/>
                                      </p:to>
                                    </p:set>
                                    <p:anim calcmode="lin" valueType="num">
                                      <p:cBhvr>
                                        <p:cTn id="322" dur="3000" fill="hold"/>
                                        <p:tgtEl>
                                          <p:spTgt spid="57"/>
                                        </p:tgtEl>
                                        <p:attrNameLst>
                                          <p:attrName>ppt_w</p:attrName>
                                        </p:attrNameLst>
                                      </p:cBhvr>
                                      <p:tavLst>
                                        <p:tav tm="0">
                                          <p:val>
                                            <p:fltVal val="0"/>
                                          </p:val>
                                        </p:tav>
                                        <p:tav tm="100000">
                                          <p:val>
                                            <p:strVal val="#ppt_w"/>
                                          </p:val>
                                        </p:tav>
                                      </p:tavLst>
                                    </p:anim>
                                    <p:anim calcmode="lin" valueType="num">
                                      <p:cBhvr>
                                        <p:cTn id="323" dur="3000" fill="hold"/>
                                        <p:tgtEl>
                                          <p:spTgt spid="57"/>
                                        </p:tgtEl>
                                        <p:attrNameLst>
                                          <p:attrName>ppt_h</p:attrName>
                                        </p:attrNameLst>
                                      </p:cBhvr>
                                      <p:tavLst>
                                        <p:tav tm="0">
                                          <p:val>
                                            <p:fltVal val="0"/>
                                          </p:val>
                                        </p:tav>
                                        <p:tav tm="100000">
                                          <p:val>
                                            <p:strVal val="#ppt_h"/>
                                          </p:val>
                                        </p:tav>
                                      </p:tavLst>
                                    </p:anim>
                                    <p:anim calcmode="lin" valueType="num">
                                      <p:cBhvr>
                                        <p:cTn id="324" dur="3000" fill="hold"/>
                                        <p:tgtEl>
                                          <p:spTgt spid="57"/>
                                        </p:tgtEl>
                                        <p:attrNameLst>
                                          <p:attrName>ppt_x</p:attrName>
                                        </p:attrNameLst>
                                      </p:cBhvr>
                                      <p:tavLst>
                                        <p:tav tm="0">
                                          <p:val>
                                            <p:fltVal val="0.5"/>
                                          </p:val>
                                        </p:tav>
                                        <p:tav tm="100000">
                                          <p:val>
                                            <p:strVal val="#ppt_x"/>
                                          </p:val>
                                        </p:tav>
                                      </p:tavLst>
                                    </p:anim>
                                    <p:anim calcmode="lin" valueType="num">
                                      <p:cBhvr>
                                        <p:cTn id="325" dur="3000" fill="hold"/>
                                        <p:tgtEl>
                                          <p:spTgt spid="57"/>
                                        </p:tgtEl>
                                        <p:attrNameLst>
                                          <p:attrName>ppt_y</p:attrName>
                                        </p:attrNameLst>
                                      </p:cBhvr>
                                      <p:tavLst>
                                        <p:tav tm="0">
                                          <p:val>
                                            <p:fltVal val="0.5"/>
                                          </p:val>
                                        </p:tav>
                                        <p:tav tm="100000">
                                          <p:val>
                                            <p:strVal val="#ppt_y"/>
                                          </p:val>
                                        </p:tav>
                                      </p:tavLst>
                                    </p:anim>
                                  </p:childTnLst>
                                </p:cTn>
                              </p:par>
                              <p:par>
                                <p:cTn id="326" presetID="23" presetClass="entr" presetSubtype="528" fill="hold" grpId="0" nodeType="withEffect">
                                  <p:stCondLst>
                                    <p:cond delay="0"/>
                                  </p:stCondLst>
                                  <p:childTnLst>
                                    <p:set>
                                      <p:cBhvr>
                                        <p:cTn id="327" dur="1" fill="hold">
                                          <p:stCondLst>
                                            <p:cond delay="0"/>
                                          </p:stCondLst>
                                        </p:cTn>
                                        <p:tgtEl>
                                          <p:spTgt spid="58"/>
                                        </p:tgtEl>
                                        <p:attrNameLst>
                                          <p:attrName>style.visibility</p:attrName>
                                        </p:attrNameLst>
                                      </p:cBhvr>
                                      <p:to>
                                        <p:strVal val="visible"/>
                                      </p:to>
                                    </p:set>
                                    <p:anim calcmode="lin" valueType="num">
                                      <p:cBhvr>
                                        <p:cTn id="328" dur="3000" fill="hold"/>
                                        <p:tgtEl>
                                          <p:spTgt spid="58"/>
                                        </p:tgtEl>
                                        <p:attrNameLst>
                                          <p:attrName>ppt_w</p:attrName>
                                        </p:attrNameLst>
                                      </p:cBhvr>
                                      <p:tavLst>
                                        <p:tav tm="0">
                                          <p:val>
                                            <p:fltVal val="0"/>
                                          </p:val>
                                        </p:tav>
                                        <p:tav tm="100000">
                                          <p:val>
                                            <p:strVal val="#ppt_w"/>
                                          </p:val>
                                        </p:tav>
                                      </p:tavLst>
                                    </p:anim>
                                    <p:anim calcmode="lin" valueType="num">
                                      <p:cBhvr>
                                        <p:cTn id="329" dur="3000" fill="hold"/>
                                        <p:tgtEl>
                                          <p:spTgt spid="58"/>
                                        </p:tgtEl>
                                        <p:attrNameLst>
                                          <p:attrName>ppt_h</p:attrName>
                                        </p:attrNameLst>
                                      </p:cBhvr>
                                      <p:tavLst>
                                        <p:tav tm="0">
                                          <p:val>
                                            <p:fltVal val="0"/>
                                          </p:val>
                                        </p:tav>
                                        <p:tav tm="100000">
                                          <p:val>
                                            <p:strVal val="#ppt_h"/>
                                          </p:val>
                                        </p:tav>
                                      </p:tavLst>
                                    </p:anim>
                                    <p:anim calcmode="lin" valueType="num">
                                      <p:cBhvr>
                                        <p:cTn id="330" dur="3000" fill="hold"/>
                                        <p:tgtEl>
                                          <p:spTgt spid="58"/>
                                        </p:tgtEl>
                                        <p:attrNameLst>
                                          <p:attrName>ppt_x</p:attrName>
                                        </p:attrNameLst>
                                      </p:cBhvr>
                                      <p:tavLst>
                                        <p:tav tm="0">
                                          <p:val>
                                            <p:fltVal val="0.5"/>
                                          </p:val>
                                        </p:tav>
                                        <p:tav tm="100000">
                                          <p:val>
                                            <p:strVal val="#ppt_x"/>
                                          </p:val>
                                        </p:tav>
                                      </p:tavLst>
                                    </p:anim>
                                    <p:anim calcmode="lin" valueType="num">
                                      <p:cBhvr>
                                        <p:cTn id="331" dur="3000" fill="hold"/>
                                        <p:tgtEl>
                                          <p:spTgt spid="58"/>
                                        </p:tgtEl>
                                        <p:attrNameLst>
                                          <p:attrName>ppt_y</p:attrName>
                                        </p:attrNameLst>
                                      </p:cBhvr>
                                      <p:tavLst>
                                        <p:tav tm="0">
                                          <p:val>
                                            <p:fltVal val="0.5"/>
                                          </p:val>
                                        </p:tav>
                                        <p:tav tm="100000">
                                          <p:val>
                                            <p:strVal val="#ppt_y"/>
                                          </p:val>
                                        </p:tav>
                                      </p:tavLst>
                                    </p:anim>
                                  </p:childTnLst>
                                </p:cTn>
                              </p:par>
                              <p:par>
                                <p:cTn id="332" presetID="23" presetClass="entr" presetSubtype="528" fill="hold" grpId="0" nodeType="withEffect">
                                  <p:stCondLst>
                                    <p:cond delay="0"/>
                                  </p:stCondLst>
                                  <p:childTnLst>
                                    <p:set>
                                      <p:cBhvr>
                                        <p:cTn id="333" dur="1" fill="hold">
                                          <p:stCondLst>
                                            <p:cond delay="0"/>
                                          </p:stCondLst>
                                        </p:cTn>
                                        <p:tgtEl>
                                          <p:spTgt spid="59"/>
                                        </p:tgtEl>
                                        <p:attrNameLst>
                                          <p:attrName>style.visibility</p:attrName>
                                        </p:attrNameLst>
                                      </p:cBhvr>
                                      <p:to>
                                        <p:strVal val="visible"/>
                                      </p:to>
                                    </p:set>
                                    <p:anim calcmode="lin" valueType="num">
                                      <p:cBhvr>
                                        <p:cTn id="334" dur="3000" fill="hold"/>
                                        <p:tgtEl>
                                          <p:spTgt spid="59"/>
                                        </p:tgtEl>
                                        <p:attrNameLst>
                                          <p:attrName>ppt_w</p:attrName>
                                        </p:attrNameLst>
                                      </p:cBhvr>
                                      <p:tavLst>
                                        <p:tav tm="0">
                                          <p:val>
                                            <p:fltVal val="0"/>
                                          </p:val>
                                        </p:tav>
                                        <p:tav tm="100000">
                                          <p:val>
                                            <p:strVal val="#ppt_w"/>
                                          </p:val>
                                        </p:tav>
                                      </p:tavLst>
                                    </p:anim>
                                    <p:anim calcmode="lin" valueType="num">
                                      <p:cBhvr>
                                        <p:cTn id="335" dur="3000" fill="hold"/>
                                        <p:tgtEl>
                                          <p:spTgt spid="59"/>
                                        </p:tgtEl>
                                        <p:attrNameLst>
                                          <p:attrName>ppt_h</p:attrName>
                                        </p:attrNameLst>
                                      </p:cBhvr>
                                      <p:tavLst>
                                        <p:tav tm="0">
                                          <p:val>
                                            <p:fltVal val="0"/>
                                          </p:val>
                                        </p:tav>
                                        <p:tav tm="100000">
                                          <p:val>
                                            <p:strVal val="#ppt_h"/>
                                          </p:val>
                                        </p:tav>
                                      </p:tavLst>
                                    </p:anim>
                                    <p:anim calcmode="lin" valueType="num">
                                      <p:cBhvr>
                                        <p:cTn id="336" dur="3000" fill="hold"/>
                                        <p:tgtEl>
                                          <p:spTgt spid="59"/>
                                        </p:tgtEl>
                                        <p:attrNameLst>
                                          <p:attrName>ppt_x</p:attrName>
                                        </p:attrNameLst>
                                      </p:cBhvr>
                                      <p:tavLst>
                                        <p:tav tm="0">
                                          <p:val>
                                            <p:fltVal val="0.5"/>
                                          </p:val>
                                        </p:tav>
                                        <p:tav tm="100000">
                                          <p:val>
                                            <p:strVal val="#ppt_x"/>
                                          </p:val>
                                        </p:tav>
                                      </p:tavLst>
                                    </p:anim>
                                    <p:anim calcmode="lin" valueType="num">
                                      <p:cBhvr>
                                        <p:cTn id="337" dur="3000" fill="hold"/>
                                        <p:tgtEl>
                                          <p:spTgt spid="59"/>
                                        </p:tgtEl>
                                        <p:attrNameLst>
                                          <p:attrName>ppt_y</p:attrName>
                                        </p:attrNameLst>
                                      </p:cBhvr>
                                      <p:tavLst>
                                        <p:tav tm="0">
                                          <p:val>
                                            <p:fltVal val="0.5"/>
                                          </p:val>
                                        </p:tav>
                                        <p:tav tm="100000">
                                          <p:val>
                                            <p:strVal val="#ppt_y"/>
                                          </p:val>
                                        </p:tav>
                                      </p:tavLst>
                                    </p:anim>
                                  </p:childTnLst>
                                </p:cTn>
                              </p:par>
                              <p:par>
                                <p:cTn id="338" presetID="23" presetClass="entr" presetSubtype="528" fill="hold" grpId="0" nodeType="withEffect">
                                  <p:stCondLst>
                                    <p:cond delay="0"/>
                                  </p:stCondLst>
                                  <p:childTnLst>
                                    <p:set>
                                      <p:cBhvr>
                                        <p:cTn id="339" dur="1" fill="hold">
                                          <p:stCondLst>
                                            <p:cond delay="0"/>
                                          </p:stCondLst>
                                        </p:cTn>
                                        <p:tgtEl>
                                          <p:spTgt spid="60"/>
                                        </p:tgtEl>
                                        <p:attrNameLst>
                                          <p:attrName>style.visibility</p:attrName>
                                        </p:attrNameLst>
                                      </p:cBhvr>
                                      <p:to>
                                        <p:strVal val="visible"/>
                                      </p:to>
                                    </p:set>
                                    <p:anim calcmode="lin" valueType="num">
                                      <p:cBhvr>
                                        <p:cTn id="340" dur="3000" fill="hold"/>
                                        <p:tgtEl>
                                          <p:spTgt spid="60"/>
                                        </p:tgtEl>
                                        <p:attrNameLst>
                                          <p:attrName>ppt_w</p:attrName>
                                        </p:attrNameLst>
                                      </p:cBhvr>
                                      <p:tavLst>
                                        <p:tav tm="0">
                                          <p:val>
                                            <p:fltVal val="0"/>
                                          </p:val>
                                        </p:tav>
                                        <p:tav tm="100000">
                                          <p:val>
                                            <p:strVal val="#ppt_w"/>
                                          </p:val>
                                        </p:tav>
                                      </p:tavLst>
                                    </p:anim>
                                    <p:anim calcmode="lin" valueType="num">
                                      <p:cBhvr>
                                        <p:cTn id="341" dur="3000" fill="hold"/>
                                        <p:tgtEl>
                                          <p:spTgt spid="60"/>
                                        </p:tgtEl>
                                        <p:attrNameLst>
                                          <p:attrName>ppt_h</p:attrName>
                                        </p:attrNameLst>
                                      </p:cBhvr>
                                      <p:tavLst>
                                        <p:tav tm="0">
                                          <p:val>
                                            <p:fltVal val="0"/>
                                          </p:val>
                                        </p:tav>
                                        <p:tav tm="100000">
                                          <p:val>
                                            <p:strVal val="#ppt_h"/>
                                          </p:val>
                                        </p:tav>
                                      </p:tavLst>
                                    </p:anim>
                                    <p:anim calcmode="lin" valueType="num">
                                      <p:cBhvr>
                                        <p:cTn id="342" dur="3000" fill="hold"/>
                                        <p:tgtEl>
                                          <p:spTgt spid="60"/>
                                        </p:tgtEl>
                                        <p:attrNameLst>
                                          <p:attrName>ppt_x</p:attrName>
                                        </p:attrNameLst>
                                      </p:cBhvr>
                                      <p:tavLst>
                                        <p:tav tm="0">
                                          <p:val>
                                            <p:fltVal val="0.5"/>
                                          </p:val>
                                        </p:tav>
                                        <p:tav tm="100000">
                                          <p:val>
                                            <p:strVal val="#ppt_x"/>
                                          </p:val>
                                        </p:tav>
                                      </p:tavLst>
                                    </p:anim>
                                    <p:anim calcmode="lin" valueType="num">
                                      <p:cBhvr>
                                        <p:cTn id="343" dur="3000" fill="hold"/>
                                        <p:tgtEl>
                                          <p:spTgt spid="60"/>
                                        </p:tgtEl>
                                        <p:attrNameLst>
                                          <p:attrName>ppt_y</p:attrName>
                                        </p:attrNameLst>
                                      </p:cBhvr>
                                      <p:tavLst>
                                        <p:tav tm="0">
                                          <p:val>
                                            <p:fltVal val="0.5"/>
                                          </p:val>
                                        </p:tav>
                                        <p:tav tm="100000">
                                          <p:val>
                                            <p:strVal val="#ppt_y"/>
                                          </p:val>
                                        </p:tav>
                                      </p:tavLst>
                                    </p:anim>
                                  </p:childTnLst>
                                </p:cTn>
                              </p:par>
                              <p:par>
                                <p:cTn id="344" presetID="23" presetClass="entr" presetSubtype="528" fill="hold" grpId="0" nodeType="withEffect">
                                  <p:stCondLst>
                                    <p:cond delay="0"/>
                                  </p:stCondLst>
                                  <p:childTnLst>
                                    <p:set>
                                      <p:cBhvr>
                                        <p:cTn id="345" dur="1" fill="hold">
                                          <p:stCondLst>
                                            <p:cond delay="0"/>
                                          </p:stCondLst>
                                        </p:cTn>
                                        <p:tgtEl>
                                          <p:spTgt spid="61"/>
                                        </p:tgtEl>
                                        <p:attrNameLst>
                                          <p:attrName>style.visibility</p:attrName>
                                        </p:attrNameLst>
                                      </p:cBhvr>
                                      <p:to>
                                        <p:strVal val="visible"/>
                                      </p:to>
                                    </p:set>
                                    <p:anim calcmode="lin" valueType="num">
                                      <p:cBhvr>
                                        <p:cTn id="346" dur="3000" fill="hold"/>
                                        <p:tgtEl>
                                          <p:spTgt spid="61"/>
                                        </p:tgtEl>
                                        <p:attrNameLst>
                                          <p:attrName>ppt_w</p:attrName>
                                        </p:attrNameLst>
                                      </p:cBhvr>
                                      <p:tavLst>
                                        <p:tav tm="0">
                                          <p:val>
                                            <p:fltVal val="0"/>
                                          </p:val>
                                        </p:tav>
                                        <p:tav tm="100000">
                                          <p:val>
                                            <p:strVal val="#ppt_w"/>
                                          </p:val>
                                        </p:tav>
                                      </p:tavLst>
                                    </p:anim>
                                    <p:anim calcmode="lin" valueType="num">
                                      <p:cBhvr>
                                        <p:cTn id="347" dur="3000" fill="hold"/>
                                        <p:tgtEl>
                                          <p:spTgt spid="61"/>
                                        </p:tgtEl>
                                        <p:attrNameLst>
                                          <p:attrName>ppt_h</p:attrName>
                                        </p:attrNameLst>
                                      </p:cBhvr>
                                      <p:tavLst>
                                        <p:tav tm="0">
                                          <p:val>
                                            <p:fltVal val="0"/>
                                          </p:val>
                                        </p:tav>
                                        <p:tav tm="100000">
                                          <p:val>
                                            <p:strVal val="#ppt_h"/>
                                          </p:val>
                                        </p:tav>
                                      </p:tavLst>
                                    </p:anim>
                                    <p:anim calcmode="lin" valueType="num">
                                      <p:cBhvr>
                                        <p:cTn id="348" dur="3000" fill="hold"/>
                                        <p:tgtEl>
                                          <p:spTgt spid="61"/>
                                        </p:tgtEl>
                                        <p:attrNameLst>
                                          <p:attrName>ppt_x</p:attrName>
                                        </p:attrNameLst>
                                      </p:cBhvr>
                                      <p:tavLst>
                                        <p:tav tm="0">
                                          <p:val>
                                            <p:fltVal val="0.5"/>
                                          </p:val>
                                        </p:tav>
                                        <p:tav tm="100000">
                                          <p:val>
                                            <p:strVal val="#ppt_x"/>
                                          </p:val>
                                        </p:tav>
                                      </p:tavLst>
                                    </p:anim>
                                    <p:anim calcmode="lin" valueType="num">
                                      <p:cBhvr>
                                        <p:cTn id="349" dur="3000" fill="hold"/>
                                        <p:tgtEl>
                                          <p:spTgt spid="61"/>
                                        </p:tgtEl>
                                        <p:attrNameLst>
                                          <p:attrName>ppt_y</p:attrName>
                                        </p:attrNameLst>
                                      </p:cBhvr>
                                      <p:tavLst>
                                        <p:tav tm="0">
                                          <p:val>
                                            <p:fltVal val="0.5"/>
                                          </p:val>
                                        </p:tav>
                                        <p:tav tm="100000">
                                          <p:val>
                                            <p:strVal val="#ppt_y"/>
                                          </p:val>
                                        </p:tav>
                                      </p:tavLst>
                                    </p:anim>
                                  </p:childTnLst>
                                </p:cTn>
                              </p:par>
                              <p:par>
                                <p:cTn id="350" presetID="23" presetClass="entr" presetSubtype="528" fill="hold" grpId="0" nodeType="withEffect">
                                  <p:stCondLst>
                                    <p:cond delay="0"/>
                                  </p:stCondLst>
                                  <p:childTnLst>
                                    <p:set>
                                      <p:cBhvr>
                                        <p:cTn id="351" dur="1" fill="hold">
                                          <p:stCondLst>
                                            <p:cond delay="0"/>
                                          </p:stCondLst>
                                        </p:cTn>
                                        <p:tgtEl>
                                          <p:spTgt spid="62"/>
                                        </p:tgtEl>
                                        <p:attrNameLst>
                                          <p:attrName>style.visibility</p:attrName>
                                        </p:attrNameLst>
                                      </p:cBhvr>
                                      <p:to>
                                        <p:strVal val="visible"/>
                                      </p:to>
                                    </p:set>
                                    <p:anim calcmode="lin" valueType="num">
                                      <p:cBhvr>
                                        <p:cTn id="352" dur="3000" fill="hold"/>
                                        <p:tgtEl>
                                          <p:spTgt spid="62"/>
                                        </p:tgtEl>
                                        <p:attrNameLst>
                                          <p:attrName>ppt_w</p:attrName>
                                        </p:attrNameLst>
                                      </p:cBhvr>
                                      <p:tavLst>
                                        <p:tav tm="0">
                                          <p:val>
                                            <p:fltVal val="0"/>
                                          </p:val>
                                        </p:tav>
                                        <p:tav tm="100000">
                                          <p:val>
                                            <p:strVal val="#ppt_w"/>
                                          </p:val>
                                        </p:tav>
                                      </p:tavLst>
                                    </p:anim>
                                    <p:anim calcmode="lin" valueType="num">
                                      <p:cBhvr>
                                        <p:cTn id="353" dur="3000" fill="hold"/>
                                        <p:tgtEl>
                                          <p:spTgt spid="62"/>
                                        </p:tgtEl>
                                        <p:attrNameLst>
                                          <p:attrName>ppt_h</p:attrName>
                                        </p:attrNameLst>
                                      </p:cBhvr>
                                      <p:tavLst>
                                        <p:tav tm="0">
                                          <p:val>
                                            <p:fltVal val="0"/>
                                          </p:val>
                                        </p:tav>
                                        <p:tav tm="100000">
                                          <p:val>
                                            <p:strVal val="#ppt_h"/>
                                          </p:val>
                                        </p:tav>
                                      </p:tavLst>
                                    </p:anim>
                                    <p:anim calcmode="lin" valueType="num">
                                      <p:cBhvr>
                                        <p:cTn id="354" dur="3000" fill="hold"/>
                                        <p:tgtEl>
                                          <p:spTgt spid="62"/>
                                        </p:tgtEl>
                                        <p:attrNameLst>
                                          <p:attrName>ppt_x</p:attrName>
                                        </p:attrNameLst>
                                      </p:cBhvr>
                                      <p:tavLst>
                                        <p:tav tm="0">
                                          <p:val>
                                            <p:fltVal val="0.5"/>
                                          </p:val>
                                        </p:tav>
                                        <p:tav tm="100000">
                                          <p:val>
                                            <p:strVal val="#ppt_x"/>
                                          </p:val>
                                        </p:tav>
                                      </p:tavLst>
                                    </p:anim>
                                    <p:anim calcmode="lin" valueType="num">
                                      <p:cBhvr>
                                        <p:cTn id="355" dur="3000" fill="hold"/>
                                        <p:tgtEl>
                                          <p:spTgt spid="62"/>
                                        </p:tgtEl>
                                        <p:attrNameLst>
                                          <p:attrName>ppt_y</p:attrName>
                                        </p:attrNameLst>
                                      </p:cBhvr>
                                      <p:tavLst>
                                        <p:tav tm="0">
                                          <p:val>
                                            <p:fltVal val="0.5"/>
                                          </p:val>
                                        </p:tav>
                                        <p:tav tm="100000">
                                          <p:val>
                                            <p:strVal val="#ppt_y"/>
                                          </p:val>
                                        </p:tav>
                                      </p:tavLst>
                                    </p:anim>
                                  </p:childTnLst>
                                </p:cTn>
                              </p:par>
                              <p:par>
                                <p:cTn id="356" presetID="23" presetClass="entr" presetSubtype="528" fill="hold" grpId="0" nodeType="withEffect">
                                  <p:stCondLst>
                                    <p:cond delay="0"/>
                                  </p:stCondLst>
                                  <p:childTnLst>
                                    <p:set>
                                      <p:cBhvr>
                                        <p:cTn id="357" dur="1" fill="hold">
                                          <p:stCondLst>
                                            <p:cond delay="0"/>
                                          </p:stCondLst>
                                        </p:cTn>
                                        <p:tgtEl>
                                          <p:spTgt spid="63"/>
                                        </p:tgtEl>
                                        <p:attrNameLst>
                                          <p:attrName>style.visibility</p:attrName>
                                        </p:attrNameLst>
                                      </p:cBhvr>
                                      <p:to>
                                        <p:strVal val="visible"/>
                                      </p:to>
                                    </p:set>
                                    <p:anim calcmode="lin" valueType="num">
                                      <p:cBhvr>
                                        <p:cTn id="358" dur="3000" fill="hold"/>
                                        <p:tgtEl>
                                          <p:spTgt spid="63"/>
                                        </p:tgtEl>
                                        <p:attrNameLst>
                                          <p:attrName>ppt_w</p:attrName>
                                        </p:attrNameLst>
                                      </p:cBhvr>
                                      <p:tavLst>
                                        <p:tav tm="0">
                                          <p:val>
                                            <p:fltVal val="0"/>
                                          </p:val>
                                        </p:tav>
                                        <p:tav tm="100000">
                                          <p:val>
                                            <p:strVal val="#ppt_w"/>
                                          </p:val>
                                        </p:tav>
                                      </p:tavLst>
                                    </p:anim>
                                    <p:anim calcmode="lin" valueType="num">
                                      <p:cBhvr>
                                        <p:cTn id="359" dur="3000" fill="hold"/>
                                        <p:tgtEl>
                                          <p:spTgt spid="63"/>
                                        </p:tgtEl>
                                        <p:attrNameLst>
                                          <p:attrName>ppt_h</p:attrName>
                                        </p:attrNameLst>
                                      </p:cBhvr>
                                      <p:tavLst>
                                        <p:tav tm="0">
                                          <p:val>
                                            <p:fltVal val="0"/>
                                          </p:val>
                                        </p:tav>
                                        <p:tav tm="100000">
                                          <p:val>
                                            <p:strVal val="#ppt_h"/>
                                          </p:val>
                                        </p:tav>
                                      </p:tavLst>
                                    </p:anim>
                                    <p:anim calcmode="lin" valueType="num">
                                      <p:cBhvr>
                                        <p:cTn id="360" dur="3000" fill="hold"/>
                                        <p:tgtEl>
                                          <p:spTgt spid="63"/>
                                        </p:tgtEl>
                                        <p:attrNameLst>
                                          <p:attrName>ppt_x</p:attrName>
                                        </p:attrNameLst>
                                      </p:cBhvr>
                                      <p:tavLst>
                                        <p:tav tm="0">
                                          <p:val>
                                            <p:fltVal val="0.5"/>
                                          </p:val>
                                        </p:tav>
                                        <p:tav tm="100000">
                                          <p:val>
                                            <p:strVal val="#ppt_x"/>
                                          </p:val>
                                        </p:tav>
                                      </p:tavLst>
                                    </p:anim>
                                    <p:anim calcmode="lin" valueType="num">
                                      <p:cBhvr>
                                        <p:cTn id="361" dur="3000" fill="hold"/>
                                        <p:tgtEl>
                                          <p:spTgt spid="63"/>
                                        </p:tgtEl>
                                        <p:attrNameLst>
                                          <p:attrName>ppt_y</p:attrName>
                                        </p:attrNameLst>
                                      </p:cBhvr>
                                      <p:tavLst>
                                        <p:tav tm="0">
                                          <p:val>
                                            <p:fltVal val="0.5"/>
                                          </p:val>
                                        </p:tav>
                                        <p:tav tm="100000">
                                          <p:val>
                                            <p:strVal val="#ppt_y"/>
                                          </p:val>
                                        </p:tav>
                                      </p:tavLst>
                                    </p:anim>
                                  </p:childTnLst>
                                </p:cTn>
                              </p:par>
                              <p:par>
                                <p:cTn id="362" presetID="23" presetClass="entr" presetSubtype="528" fill="hold" grpId="0" nodeType="withEffect">
                                  <p:stCondLst>
                                    <p:cond delay="0"/>
                                  </p:stCondLst>
                                  <p:childTnLst>
                                    <p:set>
                                      <p:cBhvr>
                                        <p:cTn id="363" dur="1" fill="hold">
                                          <p:stCondLst>
                                            <p:cond delay="0"/>
                                          </p:stCondLst>
                                        </p:cTn>
                                        <p:tgtEl>
                                          <p:spTgt spid="64"/>
                                        </p:tgtEl>
                                        <p:attrNameLst>
                                          <p:attrName>style.visibility</p:attrName>
                                        </p:attrNameLst>
                                      </p:cBhvr>
                                      <p:to>
                                        <p:strVal val="visible"/>
                                      </p:to>
                                    </p:set>
                                    <p:anim calcmode="lin" valueType="num">
                                      <p:cBhvr>
                                        <p:cTn id="364" dur="3000" fill="hold"/>
                                        <p:tgtEl>
                                          <p:spTgt spid="64"/>
                                        </p:tgtEl>
                                        <p:attrNameLst>
                                          <p:attrName>ppt_w</p:attrName>
                                        </p:attrNameLst>
                                      </p:cBhvr>
                                      <p:tavLst>
                                        <p:tav tm="0">
                                          <p:val>
                                            <p:fltVal val="0"/>
                                          </p:val>
                                        </p:tav>
                                        <p:tav tm="100000">
                                          <p:val>
                                            <p:strVal val="#ppt_w"/>
                                          </p:val>
                                        </p:tav>
                                      </p:tavLst>
                                    </p:anim>
                                    <p:anim calcmode="lin" valueType="num">
                                      <p:cBhvr>
                                        <p:cTn id="365" dur="3000" fill="hold"/>
                                        <p:tgtEl>
                                          <p:spTgt spid="64"/>
                                        </p:tgtEl>
                                        <p:attrNameLst>
                                          <p:attrName>ppt_h</p:attrName>
                                        </p:attrNameLst>
                                      </p:cBhvr>
                                      <p:tavLst>
                                        <p:tav tm="0">
                                          <p:val>
                                            <p:fltVal val="0"/>
                                          </p:val>
                                        </p:tav>
                                        <p:tav tm="100000">
                                          <p:val>
                                            <p:strVal val="#ppt_h"/>
                                          </p:val>
                                        </p:tav>
                                      </p:tavLst>
                                    </p:anim>
                                    <p:anim calcmode="lin" valueType="num">
                                      <p:cBhvr>
                                        <p:cTn id="366" dur="3000" fill="hold"/>
                                        <p:tgtEl>
                                          <p:spTgt spid="64"/>
                                        </p:tgtEl>
                                        <p:attrNameLst>
                                          <p:attrName>ppt_x</p:attrName>
                                        </p:attrNameLst>
                                      </p:cBhvr>
                                      <p:tavLst>
                                        <p:tav tm="0">
                                          <p:val>
                                            <p:fltVal val="0.5"/>
                                          </p:val>
                                        </p:tav>
                                        <p:tav tm="100000">
                                          <p:val>
                                            <p:strVal val="#ppt_x"/>
                                          </p:val>
                                        </p:tav>
                                      </p:tavLst>
                                    </p:anim>
                                    <p:anim calcmode="lin" valueType="num">
                                      <p:cBhvr>
                                        <p:cTn id="367" dur="3000" fill="hold"/>
                                        <p:tgtEl>
                                          <p:spTgt spid="64"/>
                                        </p:tgtEl>
                                        <p:attrNameLst>
                                          <p:attrName>ppt_y</p:attrName>
                                        </p:attrNameLst>
                                      </p:cBhvr>
                                      <p:tavLst>
                                        <p:tav tm="0">
                                          <p:val>
                                            <p:fltVal val="0.5"/>
                                          </p:val>
                                        </p:tav>
                                        <p:tav tm="100000">
                                          <p:val>
                                            <p:strVal val="#ppt_y"/>
                                          </p:val>
                                        </p:tav>
                                      </p:tavLst>
                                    </p:anim>
                                  </p:childTnLst>
                                </p:cTn>
                              </p:par>
                              <p:par>
                                <p:cTn id="368" presetID="23" presetClass="entr" presetSubtype="528" fill="hold" grpId="0" nodeType="withEffect">
                                  <p:stCondLst>
                                    <p:cond delay="0"/>
                                  </p:stCondLst>
                                  <p:childTnLst>
                                    <p:set>
                                      <p:cBhvr>
                                        <p:cTn id="369" dur="1" fill="hold">
                                          <p:stCondLst>
                                            <p:cond delay="0"/>
                                          </p:stCondLst>
                                        </p:cTn>
                                        <p:tgtEl>
                                          <p:spTgt spid="65"/>
                                        </p:tgtEl>
                                        <p:attrNameLst>
                                          <p:attrName>style.visibility</p:attrName>
                                        </p:attrNameLst>
                                      </p:cBhvr>
                                      <p:to>
                                        <p:strVal val="visible"/>
                                      </p:to>
                                    </p:set>
                                    <p:anim calcmode="lin" valueType="num">
                                      <p:cBhvr>
                                        <p:cTn id="370" dur="3000" fill="hold"/>
                                        <p:tgtEl>
                                          <p:spTgt spid="65"/>
                                        </p:tgtEl>
                                        <p:attrNameLst>
                                          <p:attrName>ppt_w</p:attrName>
                                        </p:attrNameLst>
                                      </p:cBhvr>
                                      <p:tavLst>
                                        <p:tav tm="0">
                                          <p:val>
                                            <p:fltVal val="0"/>
                                          </p:val>
                                        </p:tav>
                                        <p:tav tm="100000">
                                          <p:val>
                                            <p:strVal val="#ppt_w"/>
                                          </p:val>
                                        </p:tav>
                                      </p:tavLst>
                                    </p:anim>
                                    <p:anim calcmode="lin" valueType="num">
                                      <p:cBhvr>
                                        <p:cTn id="371" dur="3000" fill="hold"/>
                                        <p:tgtEl>
                                          <p:spTgt spid="65"/>
                                        </p:tgtEl>
                                        <p:attrNameLst>
                                          <p:attrName>ppt_h</p:attrName>
                                        </p:attrNameLst>
                                      </p:cBhvr>
                                      <p:tavLst>
                                        <p:tav tm="0">
                                          <p:val>
                                            <p:fltVal val="0"/>
                                          </p:val>
                                        </p:tav>
                                        <p:tav tm="100000">
                                          <p:val>
                                            <p:strVal val="#ppt_h"/>
                                          </p:val>
                                        </p:tav>
                                      </p:tavLst>
                                    </p:anim>
                                    <p:anim calcmode="lin" valueType="num">
                                      <p:cBhvr>
                                        <p:cTn id="372" dur="3000" fill="hold"/>
                                        <p:tgtEl>
                                          <p:spTgt spid="65"/>
                                        </p:tgtEl>
                                        <p:attrNameLst>
                                          <p:attrName>ppt_x</p:attrName>
                                        </p:attrNameLst>
                                      </p:cBhvr>
                                      <p:tavLst>
                                        <p:tav tm="0">
                                          <p:val>
                                            <p:fltVal val="0.5"/>
                                          </p:val>
                                        </p:tav>
                                        <p:tav tm="100000">
                                          <p:val>
                                            <p:strVal val="#ppt_x"/>
                                          </p:val>
                                        </p:tav>
                                      </p:tavLst>
                                    </p:anim>
                                    <p:anim calcmode="lin" valueType="num">
                                      <p:cBhvr>
                                        <p:cTn id="373" dur="3000" fill="hold"/>
                                        <p:tgtEl>
                                          <p:spTgt spid="65"/>
                                        </p:tgtEl>
                                        <p:attrNameLst>
                                          <p:attrName>ppt_y</p:attrName>
                                        </p:attrNameLst>
                                      </p:cBhvr>
                                      <p:tavLst>
                                        <p:tav tm="0">
                                          <p:val>
                                            <p:fltVal val="0.5"/>
                                          </p:val>
                                        </p:tav>
                                        <p:tav tm="100000">
                                          <p:val>
                                            <p:strVal val="#ppt_y"/>
                                          </p:val>
                                        </p:tav>
                                      </p:tavLst>
                                    </p:anim>
                                  </p:childTnLst>
                                </p:cTn>
                              </p:par>
                              <p:par>
                                <p:cTn id="374" presetID="23" presetClass="entr" presetSubtype="528" fill="hold" grpId="0" nodeType="withEffect">
                                  <p:stCondLst>
                                    <p:cond delay="0"/>
                                  </p:stCondLst>
                                  <p:childTnLst>
                                    <p:set>
                                      <p:cBhvr>
                                        <p:cTn id="375" dur="1" fill="hold">
                                          <p:stCondLst>
                                            <p:cond delay="0"/>
                                          </p:stCondLst>
                                        </p:cTn>
                                        <p:tgtEl>
                                          <p:spTgt spid="66"/>
                                        </p:tgtEl>
                                        <p:attrNameLst>
                                          <p:attrName>style.visibility</p:attrName>
                                        </p:attrNameLst>
                                      </p:cBhvr>
                                      <p:to>
                                        <p:strVal val="visible"/>
                                      </p:to>
                                    </p:set>
                                    <p:anim calcmode="lin" valueType="num">
                                      <p:cBhvr>
                                        <p:cTn id="376" dur="3000" fill="hold"/>
                                        <p:tgtEl>
                                          <p:spTgt spid="66"/>
                                        </p:tgtEl>
                                        <p:attrNameLst>
                                          <p:attrName>ppt_w</p:attrName>
                                        </p:attrNameLst>
                                      </p:cBhvr>
                                      <p:tavLst>
                                        <p:tav tm="0">
                                          <p:val>
                                            <p:fltVal val="0"/>
                                          </p:val>
                                        </p:tav>
                                        <p:tav tm="100000">
                                          <p:val>
                                            <p:strVal val="#ppt_w"/>
                                          </p:val>
                                        </p:tav>
                                      </p:tavLst>
                                    </p:anim>
                                    <p:anim calcmode="lin" valueType="num">
                                      <p:cBhvr>
                                        <p:cTn id="377" dur="3000" fill="hold"/>
                                        <p:tgtEl>
                                          <p:spTgt spid="66"/>
                                        </p:tgtEl>
                                        <p:attrNameLst>
                                          <p:attrName>ppt_h</p:attrName>
                                        </p:attrNameLst>
                                      </p:cBhvr>
                                      <p:tavLst>
                                        <p:tav tm="0">
                                          <p:val>
                                            <p:fltVal val="0"/>
                                          </p:val>
                                        </p:tav>
                                        <p:tav tm="100000">
                                          <p:val>
                                            <p:strVal val="#ppt_h"/>
                                          </p:val>
                                        </p:tav>
                                      </p:tavLst>
                                    </p:anim>
                                    <p:anim calcmode="lin" valueType="num">
                                      <p:cBhvr>
                                        <p:cTn id="378" dur="3000" fill="hold"/>
                                        <p:tgtEl>
                                          <p:spTgt spid="66"/>
                                        </p:tgtEl>
                                        <p:attrNameLst>
                                          <p:attrName>ppt_x</p:attrName>
                                        </p:attrNameLst>
                                      </p:cBhvr>
                                      <p:tavLst>
                                        <p:tav tm="0">
                                          <p:val>
                                            <p:fltVal val="0.5"/>
                                          </p:val>
                                        </p:tav>
                                        <p:tav tm="100000">
                                          <p:val>
                                            <p:strVal val="#ppt_x"/>
                                          </p:val>
                                        </p:tav>
                                      </p:tavLst>
                                    </p:anim>
                                    <p:anim calcmode="lin" valueType="num">
                                      <p:cBhvr>
                                        <p:cTn id="379" dur="3000" fill="hold"/>
                                        <p:tgtEl>
                                          <p:spTgt spid="66"/>
                                        </p:tgtEl>
                                        <p:attrNameLst>
                                          <p:attrName>ppt_y</p:attrName>
                                        </p:attrNameLst>
                                      </p:cBhvr>
                                      <p:tavLst>
                                        <p:tav tm="0">
                                          <p:val>
                                            <p:fltVal val="0.5"/>
                                          </p:val>
                                        </p:tav>
                                        <p:tav tm="100000">
                                          <p:val>
                                            <p:strVal val="#ppt_y"/>
                                          </p:val>
                                        </p:tav>
                                      </p:tavLst>
                                    </p:anim>
                                  </p:childTnLst>
                                </p:cTn>
                              </p:par>
                              <p:par>
                                <p:cTn id="380" presetID="23" presetClass="entr" presetSubtype="528" fill="hold" grpId="0" nodeType="withEffect">
                                  <p:stCondLst>
                                    <p:cond delay="0"/>
                                  </p:stCondLst>
                                  <p:childTnLst>
                                    <p:set>
                                      <p:cBhvr>
                                        <p:cTn id="381" dur="1" fill="hold">
                                          <p:stCondLst>
                                            <p:cond delay="0"/>
                                          </p:stCondLst>
                                        </p:cTn>
                                        <p:tgtEl>
                                          <p:spTgt spid="67"/>
                                        </p:tgtEl>
                                        <p:attrNameLst>
                                          <p:attrName>style.visibility</p:attrName>
                                        </p:attrNameLst>
                                      </p:cBhvr>
                                      <p:to>
                                        <p:strVal val="visible"/>
                                      </p:to>
                                    </p:set>
                                    <p:anim calcmode="lin" valueType="num">
                                      <p:cBhvr>
                                        <p:cTn id="382" dur="3000" fill="hold"/>
                                        <p:tgtEl>
                                          <p:spTgt spid="67"/>
                                        </p:tgtEl>
                                        <p:attrNameLst>
                                          <p:attrName>ppt_w</p:attrName>
                                        </p:attrNameLst>
                                      </p:cBhvr>
                                      <p:tavLst>
                                        <p:tav tm="0">
                                          <p:val>
                                            <p:fltVal val="0"/>
                                          </p:val>
                                        </p:tav>
                                        <p:tav tm="100000">
                                          <p:val>
                                            <p:strVal val="#ppt_w"/>
                                          </p:val>
                                        </p:tav>
                                      </p:tavLst>
                                    </p:anim>
                                    <p:anim calcmode="lin" valueType="num">
                                      <p:cBhvr>
                                        <p:cTn id="383" dur="3000" fill="hold"/>
                                        <p:tgtEl>
                                          <p:spTgt spid="67"/>
                                        </p:tgtEl>
                                        <p:attrNameLst>
                                          <p:attrName>ppt_h</p:attrName>
                                        </p:attrNameLst>
                                      </p:cBhvr>
                                      <p:tavLst>
                                        <p:tav tm="0">
                                          <p:val>
                                            <p:fltVal val="0"/>
                                          </p:val>
                                        </p:tav>
                                        <p:tav tm="100000">
                                          <p:val>
                                            <p:strVal val="#ppt_h"/>
                                          </p:val>
                                        </p:tav>
                                      </p:tavLst>
                                    </p:anim>
                                    <p:anim calcmode="lin" valueType="num">
                                      <p:cBhvr>
                                        <p:cTn id="384" dur="3000" fill="hold"/>
                                        <p:tgtEl>
                                          <p:spTgt spid="67"/>
                                        </p:tgtEl>
                                        <p:attrNameLst>
                                          <p:attrName>ppt_x</p:attrName>
                                        </p:attrNameLst>
                                      </p:cBhvr>
                                      <p:tavLst>
                                        <p:tav tm="0">
                                          <p:val>
                                            <p:fltVal val="0.5"/>
                                          </p:val>
                                        </p:tav>
                                        <p:tav tm="100000">
                                          <p:val>
                                            <p:strVal val="#ppt_x"/>
                                          </p:val>
                                        </p:tav>
                                      </p:tavLst>
                                    </p:anim>
                                    <p:anim calcmode="lin" valueType="num">
                                      <p:cBhvr>
                                        <p:cTn id="385" dur="3000" fill="hold"/>
                                        <p:tgtEl>
                                          <p:spTgt spid="67"/>
                                        </p:tgtEl>
                                        <p:attrNameLst>
                                          <p:attrName>ppt_y</p:attrName>
                                        </p:attrNameLst>
                                      </p:cBhvr>
                                      <p:tavLst>
                                        <p:tav tm="0">
                                          <p:val>
                                            <p:fltVal val="0.5"/>
                                          </p:val>
                                        </p:tav>
                                        <p:tav tm="100000">
                                          <p:val>
                                            <p:strVal val="#ppt_y"/>
                                          </p:val>
                                        </p:tav>
                                      </p:tavLst>
                                    </p:anim>
                                  </p:childTnLst>
                                </p:cTn>
                              </p:par>
                              <p:par>
                                <p:cTn id="386" presetID="23" presetClass="entr" presetSubtype="528" fill="hold" grpId="0" nodeType="withEffect">
                                  <p:stCondLst>
                                    <p:cond delay="0"/>
                                  </p:stCondLst>
                                  <p:childTnLst>
                                    <p:set>
                                      <p:cBhvr>
                                        <p:cTn id="387" dur="1" fill="hold">
                                          <p:stCondLst>
                                            <p:cond delay="0"/>
                                          </p:stCondLst>
                                        </p:cTn>
                                        <p:tgtEl>
                                          <p:spTgt spid="68"/>
                                        </p:tgtEl>
                                        <p:attrNameLst>
                                          <p:attrName>style.visibility</p:attrName>
                                        </p:attrNameLst>
                                      </p:cBhvr>
                                      <p:to>
                                        <p:strVal val="visible"/>
                                      </p:to>
                                    </p:set>
                                    <p:anim calcmode="lin" valueType="num">
                                      <p:cBhvr>
                                        <p:cTn id="388" dur="3000" fill="hold"/>
                                        <p:tgtEl>
                                          <p:spTgt spid="68"/>
                                        </p:tgtEl>
                                        <p:attrNameLst>
                                          <p:attrName>ppt_w</p:attrName>
                                        </p:attrNameLst>
                                      </p:cBhvr>
                                      <p:tavLst>
                                        <p:tav tm="0">
                                          <p:val>
                                            <p:fltVal val="0"/>
                                          </p:val>
                                        </p:tav>
                                        <p:tav tm="100000">
                                          <p:val>
                                            <p:strVal val="#ppt_w"/>
                                          </p:val>
                                        </p:tav>
                                      </p:tavLst>
                                    </p:anim>
                                    <p:anim calcmode="lin" valueType="num">
                                      <p:cBhvr>
                                        <p:cTn id="389" dur="3000" fill="hold"/>
                                        <p:tgtEl>
                                          <p:spTgt spid="68"/>
                                        </p:tgtEl>
                                        <p:attrNameLst>
                                          <p:attrName>ppt_h</p:attrName>
                                        </p:attrNameLst>
                                      </p:cBhvr>
                                      <p:tavLst>
                                        <p:tav tm="0">
                                          <p:val>
                                            <p:fltVal val="0"/>
                                          </p:val>
                                        </p:tav>
                                        <p:tav tm="100000">
                                          <p:val>
                                            <p:strVal val="#ppt_h"/>
                                          </p:val>
                                        </p:tav>
                                      </p:tavLst>
                                    </p:anim>
                                    <p:anim calcmode="lin" valueType="num">
                                      <p:cBhvr>
                                        <p:cTn id="390" dur="3000" fill="hold"/>
                                        <p:tgtEl>
                                          <p:spTgt spid="68"/>
                                        </p:tgtEl>
                                        <p:attrNameLst>
                                          <p:attrName>ppt_x</p:attrName>
                                        </p:attrNameLst>
                                      </p:cBhvr>
                                      <p:tavLst>
                                        <p:tav tm="0">
                                          <p:val>
                                            <p:fltVal val="0.5"/>
                                          </p:val>
                                        </p:tav>
                                        <p:tav tm="100000">
                                          <p:val>
                                            <p:strVal val="#ppt_x"/>
                                          </p:val>
                                        </p:tav>
                                      </p:tavLst>
                                    </p:anim>
                                    <p:anim calcmode="lin" valueType="num">
                                      <p:cBhvr>
                                        <p:cTn id="391" dur="3000" fill="hold"/>
                                        <p:tgtEl>
                                          <p:spTgt spid="68"/>
                                        </p:tgtEl>
                                        <p:attrNameLst>
                                          <p:attrName>ppt_y</p:attrName>
                                        </p:attrNameLst>
                                      </p:cBhvr>
                                      <p:tavLst>
                                        <p:tav tm="0">
                                          <p:val>
                                            <p:fltVal val="0.5"/>
                                          </p:val>
                                        </p:tav>
                                        <p:tav tm="100000">
                                          <p:val>
                                            <p:strVal val="#ppt_y"/>
                                          </p:val>
                                        </p:tav>
                                      </p:tavLst>
                                    </p:anim>
                                  </p:childTnLst>
                                </p:cTn>
                              </p:par>
                              <p:par>
                                <p:cTn id="392" presetID="23" presetClass="entr" presetSubtype="528" fill="hold" grpId="0" nodeType="withEffect">
                                  <p:stCondLst>
                                    <p:cond delay="0"/>
                                  </p:stCondLst>
                                  <p:childTnLst>
                                    <p:set>
                                      <p:cBhvr>
                                        <p:cTn id="393" dur="1" fill="hold">
                                          <p:stCondLst>
                                            <p:cond delay="0"/>
                                          </p:stCondLst>
                                        </p:cTn>
                                        <p:tgtEl>
                                          <p:spTgt spid="69"/>
                                        </p:tgtEl>
                                        <p:attrNameLst>
                                          <p:attrName>style.visibility</p:attrName>
                                        </p:attrNameLst>
                                      </p:cBhvr>
                                      <p:to>
                                        <p:strVal val="visible"/>
                                      </p:to>
                                    </p:set>
                                    <p:anim calcmode="lin" valueType="num">
                                      <p:cBhvr>
                                        <p:cTn id="394" dur="3000" fill="hold"/>
                                        <p:tgtEl>
                                          <p:spTgt spid="69"/>
                                        </p:tgtEl>
                                        <p:attrNameLst>
                                          <p:attrName>ppt_w</p:attrName>
                                        </p:attrNameLst>
                                      </p:cBhvr>
                                      <p:tavLst>
                                        <p:tav tm="0">
                                          <p:val>
                                            <p:fltVal val="0"/>
                                          </p:val>
                                        </p:tav>
                                        <p:tav tm="100000">
                                          <p:val>
                                            <p:strVal val="#ppt_w"/>
                                          </p:val>
                                        </p:tav>
                                      </p:tavLst>
                                    </p:anim>
                                    <p:anim calcmode="lin" valueType="num">
                                      <p:cBhvr>
                                        <p:cTn id="395" dur="3000" fill="hold"/>
                                        <p:tgtEl>
                                          <p:spTgt spid="69"/>
                                        </p:tgtEl>
                                        <p:attrNameLst>
                                          <p:attrName>ppt_h</p:attrName>
                                        </p:attrNameLst>
                                      </p:cBhvr>
                                      <p:tavLst>
                                        <p:tav tm="0">
                                          <p:val>
                                            <p:fltVal val="0"/>
                                          </p:val>
                                        </p:tav>
                                        <p:tav tm="100000">
                                          <p:val>
                                            <p:strVal val="#ppt_h"/>
                                          </p:val>
                                        </p:tav>
                                      </p:tavLst>
                                    </p:anim>
                                    <p:anim calcmode="lin" valueType="num">
                                      <p:cBhvr>
                                        <p:cTn id="396" dur="3000" fill="hold"/>
                                        <p:tgtEl>
                                          <p:spTgt spid="69"/>
                                        </p:tgtEl>
                                        <p:attrNameLst>
                                          <p:attrName>ppt_x</p:attrName>
                                        </p:attrNameLst>
                                      </p:cBhvr>
                                      <p:tavLst>
                                        <p:tav tm="0">
                                          <p:val>
                                            <p:fltVal val="0.5"/>
                                          </p:val>
                                        </p:tav>
                                        <p:tav tm="100000">
                                          <p:val>
                                            <p:strVal val="#ppt_x"/>
                                          </p:val>
                                        </p:tav>
                                      </p:tavLst>
                                    </p:anim>
                                    <p:anim calcmode="lin" valueType="num">
                                      <p:cBhvr>
                                        <p:cTn id="397" dur="3000" fill="hold"/>
                                        <p:tgtEl>
                                          <p:spTgt spid="69"/>
                                        </p:tgtEl>
                                        <p:attrNameLst>
                                          <p:attrName>ppt_y</p:attrName>
                                        </p:attrNameLst>
                                      </p:cBhvr>
                                      <p:tavLst>
                                        <p:tav tm="0">
                                          <p:val>
                                            <p:fltVal val="0.5"/>
                                          </p:val>
                                        </p:tav>
                                        <p:tav tm="100000">
                                          <p:val>
                                            <p:strVal val="#ppt_y"/>
                                          </p:val>
                                        </p:tav>
                                      </p:tavLst>
                                    </p:anim>
                                  </p:childTnLst>
                                </p:cTn>
                              </p:par>
                              <p:par>
                                <p:cTn id="398" presetID="23" presetClass="entr" presetSubtype="528" fill="hold" grpId="0" nodeType="withEffect">
                                  <p:stCondLst>
                                    <p:cond delay="0"/>
                                  </p:stCondLst>
                                  <p:childTnLst>
                                    <p:set>
                                      <p:cBhvr>
                                        <p:cTn id="399" dur="1" fill="hold">
                                          <p:stCondLst>
                                            <p:cond delay="0"/>
                                          </p:stCondLst>
                                        </p:cTn>
                                        <p:tgtEl>
                                          <p:spTgt spid="70"/>
                                        </p:tgtEl>
                                        <p:attrNameLst>
                                          <p:attrName>style.visibility</p:attrName>
                                        </p:attrNameLst>
                                      </p:cBhvr>
                                      <p:to>
                                        <p:strVal val="visible"/>
                                      </p:to>
                                    </p:set>
                                    <p:anim calcmode="lin" valueType="num">
                                      <p:cBhvr>
                                        <p:cTn id="400" dur="3000" fill="hold"/>
                                        <p:tgtEl>
                                          <p:spTgt spid="70"/>
                                        </p:tgtEl>
                                        <p:attrNameLst>
                                          <p:attrName>ppt_w</p:attrName>
                                        </p:attrNameLst>
                                      </p:cBhvr>
                                      <p:tavLst>
                                        <p:tav tm="0">
                                          <p:val>
                                            <p:fltVal val="0"/>
                                          </p:val>
                                        </p:tav>
                                        <p:tav tm="100000">
                                          <p:val>
                                            <p:strVal val="#ppt_w"/>
                                          </p:val>
                                        </p:tav>
                                      </p:tavLst>
                                    </p:anim>
                                    <p:anim calcmode="lin" valueType="num">
                                      <p:cBhvr>
                                        <p:cTn id="401" dur="3000" fill="hold"/>
                                        <p:tgtEl>
                                          <p:spTgt spid="70"/>
                                        </p:tgtEl>
                                        <p:attrNameLst>
                                          <p:attrName>ppt_h</p:attrName>
                                        </p:attrNameLst>
                                      </p:cBhvr>
                                      <p:tavLst>
                                        <p:tav tm="0">
                                          <p:val>
                                            <p:fltVal val="0"/>
                                          </p:val>
                                        </p:tav>
                                        <p:tav tm="100000">
                                          <p:val>
                                            <p:strVal val="#ppt_h"/>
                                          </p:val>
                                        </p:tav>
                                      </p:tavLst>
                                    </p:anim>
                                    <p:anim calcmode="lin" valueType="num">
                                      <p:cBhvr>
                                        <p:cTn id="402" dur="3000" fill="hold"/>
                                        <p:tgtEl>
                                          <p:spTgt spid="70"/>
                                        </p:tgtEl>
                                        <p:attrNameLst>
                                          <p:attrName>ppt_x</p:attrName>
                                        </p:attrNameLst>
                                      </p:cBhvr>
                                      <p:tavLst>
                                        <p:tav tm="0">
                                          <p:val>
                                            <p:fltVal val="0.5"/>
                                          </p:val>
                                        </p:tav>
                                        <p:tav tm="100000">
                                          <p:val>
                                            <p:strVal val="#ppt_x"/>
                                          </p:val>
                                        </p:tav>
                                      </p:tavLst>
                                    </p:anim>
                                    <p:anim calcmode="lin" valueType="num">
                                      <p:cBhvr>
                                        <p:cTn id="403" dur="3000" fill="hold"/>
                                        <p:tgtEl>
                                          <p:spTgt spid="70"/>
                                        </p:tgtEl>
                                        <p:attrNameLst>
                                          <p:attrName>ppt_y</p:attrName>
                                        </p:attrNameLst>
                                      </p:cBhvr>
                                      <p:tavLst>
                                        <p:tav tm="0">
                                          <p:val>
                                            <p:fltVal val="0.5"/>
                                          </p:val>
                                        </p:tav>
                                        <p:tav tm="100000">
                                          <p:val>
                                            <p:strVal val="#ppt_y"/>
                                          </p:val>
                                        </p:tav>
                                      </p:tavLst>
                                    </p:anim>
                                  </p:childTnLst>
                                </p:cTn>
                              </p:par>
                              <p:par>
                                <p:cTn id="404" presetID="23" presetClass="entr" presetSubtype="528" fill="hold" grpId="0" nodeType="withEffect">
                                  <p:stCondLst>
                                    <p:cond delay="0"/>
                                  </p:stCondLst>
                                  <p:childTnLst>
                                    <p:set>
                                      <p:cBhvr>
                                        <p:cTn id="405" dur="1" fill="hold">
                                          <p:stCondLst>
                                            <p:cond delay="0"/>
                                          </p:stCondLst>
                                        </p:cTn>
                                        <p:tgtEl>
                                          <p:spTgt spid="71"/>
                                        </p:tgtEl>
                                        <p:attrNameLst>
                                          <p:attrName>style.visibility</p:attrName>
                                        </p:attrNameLst>
                                      </p:cBhvr>
                                      <p:to>
                                        <p:strVal val="visible"/>
                                      </p:to>
                                    </p:set>
                                    <p:anim calcmode="lin" valueType="num">
                                      <p:cBhvr>
                                        <p:cTn id="406" dur="3000" fill="hold"/>
                                        <p:tgtEl>
                                          <p:spTgt spid="71"/>
                                        </p:tgtEl>
                                        <p:attrNameLst>
                                          <p:attrName>ppt_w</p:attrName>
                                        </p:attrNameLst>
                                      </p:cBhvr>
                                      <p:tavLst>
                                        <p:tav tm="0">
                                          <p:val>
                                            <p:fltVal val="0"/>
                                          </p:val>
                                        </p:tav>
                                        <p:tav tm="100000">
                                          <p:val>
                                            <p:strVal val="#ppt_w"/>
                                          </p:val>
                                        </p:tav>
                                      </p:tavLst>
                                    </p:anim>
                                    <p:anim calcmode="lin" valueType="num">
                                      <p:cBhvr>
                                        <p:cTn id="407" dur="3000" fill="hold"/>
                                        <p:tgtEl>
                                          <p:spTgt spid="71"/>
                                        </p:tgtEl>
                                        <p:attrNameLst>
                                          <p:attrName>ppt_h</p:attrName>
                                        </p:attrNameLst>
                                      </p:cBhvr>
                                      <p:tavLst>
                                        <p:tav tm="0">
                                          <p:val>
                                            <p:fltVal val="0"/>
                                          </p:val>
                                        </p:tav>
                                        <p:tav tm="100000">
                                          <p:val>
                                            <p:strVal val="#ppt_h"/>
                                          </p:val>
                                        </p:tav>
                                      </p:tavLst>
                                    </p:anim>
                                    <p:anim calcmode="lin" valueType="num">
                                      <p:cBhvr>
                                        <p:cTn id="408" dur="3000" fill="hold"/>
                                        <p:tgtEl>
                                          <p:spTgt spid="71"/>
                                        </p:tgtEl>
                                        <p:attrNameLst>
                                          <p:attrName>ppt_x</p:attrName>
                                        </p:attrNameLst>
                                      </p:cBhvr>
                                      <p:tavLst>
                                        <p:tav tm="0">
                                          <p:val>
                                            <p:fltVal val="0.5"/>
                                          </p:val>
                                        </p:tav>
                                        <p:tav tm="100000">
                                          <p:val>
                                            <p:strVal val="#ppt_x"/>
                                          </p:val>
                                        </p:tav>
                                      </p:tavLst>
                                    </p:anim>
                                    <p:anim calcmode="lin" valueType="num">
                                      <p:cBhvr>
                                        <p:cTn id="409" dur="3000" fill="hold"/>
                                        <p:tgtEl>
                                          <p:spTgt spid="71"/>
                                        </p:tgtEl>
                                        <p:attrNameLst>
                                          <p:attrName>ppt_y</p:attrName>
                                        </p:attrNameLst>
                                      </p:cBhvr>
                                      <p:tavLst>
                                        <p:tav tm="0">
                                          <p:val>
                                            <p:fltVal val="0.5"/>
                                          </p:val>
                                        </p:tav>
                                        <p:tav tm="100000">
                                          <p:val>
                                            <p:strVal val="#ppt_y"/>
                                          </p:val>
                                        </p:tav>
                                      </p:tavLst>
                                    </p:anim>
                                  </p:childTnLst>
                                </p:cTn>
                              </p:par>
                              <p:par>
                                <p:cTn id="410" presetID="23" presetClass="entr" presetSubtype="528" fill="hold" grpId="0" nodeType="withEffect">
                                  <p:stCondLst>
                                    <p:cond delay="0"/>
                                  </p:stCondLst>
                                  <p:childTnLst>
                                    <p:set>
                                      <p:cBhvr>
                                        <p:cTn id="411" dur="1" fill="hold">
                                          <p:stCondLst>
                                            <p:cond delay="0"/>
                                          </p:stCondLst>
                                        </p:cTn>
                                        <p:tgtEl>
                                          <p:spTgt spid="72"/>
                                        </p:tgtEl>
                                        <p:attrNameLst>
                                          <p:attrName>style.visibility</p:attrName>
                                        </p:attrNameLst>
                                      </p:cBhvr>
                                      <p:to>
                                        <p:strVal val="visible"/>
                                      </p:to>
                                    </p:set>
                                    <p:anim calcmode="lin" valueType="num">
                                      <p:cBhvr>
                                        <p:cTn id="412" dur="3000" fill="hold"/>
                                        <p:tgtEl>
                                          <p:spTgt spid="72"/>
                                        </p:tgtEl>
                                        <p:attrNameLst>
                                          <p:attrName>ppt_w</p:attrName>
                                        </p:attrNameLst>
                                      </p:cBhvr>
                                      <p:tavLst>
                                        <p:tav tm="0">
                                          <p:val>
                                            <p:fltVal val="0"/>
                                          </p:val>
                                        </p:tav>
                                        <p:tav tm="100000">
                                          <p:val>
                                            <p:strVal val="#ppt_w"/>
                                          </p:val>
                                        </p:tav>
                                      </p:tavLst>
                                    </p:anim>
                                    <p:anim calcmode="lin" valueType="num">
                                      <p:cBhvr>
                                        <p:cTn id="413" dur="3000" fill="hold"/>
                                        <p:tgtEl>
                                          <p:spTgt spid="72"/>
                                        </p:tgtEl>
                                        <p:attrNameLst>
                                          <p:attrName>ppt_h</p:attrName>
                                        </p:attrNameLst>
                                      </p:cBhvr>
                                      <p:tavLst>
                                        <p:tav tm="0">
                                          <p:val>
                                            <p:fltVal val="0"/>
                                          </p:val>
                                        </p:tav>
                                        <p:tav tm="100000">
                                          <p:val>
                                            <p:strVal val="#ppt_h"/>
                                          </p:val>
                                        </p:tav>
                                      </p:tavLst>
                                    </p:anim>
                                    <p:anim calcmode="lin" valueType="num">
                                      <p:cBhvr>
                                        <p:cTn id="414" dur="3000" fill="hold"/>
                                        <p:tgtEl>
                                          <p:spTgt spid="72"/>
                                        </p:tgtEl>
                                        <p:attrNameLst>
                                          <p:attrName>ppt_x</p:attrName>
                                        </p:attrNameLst>
                                      </p:cBhvr>
                                      <p:tavLst>
                                        <p:tav tm="0">
                                          <p:val>
                                            <p:fltVal val="0.5"/>
                                          </p:val>
                                        </p:tav>
                                        <p:tav tm="100000">
                                          <p:val>
                                            <p:strVal val="#ppt_x"/>
                                          </p:val>
                                        </p:tav>
                                      </p:tavLst>
                                    </p:anim>
                                    <p:anim calcmode="lin" valueType="num">
                                      <p:cBhvr>
                                        <p:cTn id="415" dur="3000" fill="hold"/>
                                        <p:tgtEl>
                                          <p:spTgt spid="72"/>
                                        </p:tgtEl>
                                        <p:attrNameLst>
                                          <p:attrName>ppt_y</p:attrName>
                                        </p:attrNameLst>
                                      </p:cBhvr>
                                      <p:tavLst>
                                        <p:tav tm="0">
                                          <p:val>
                                            <p:fltVal val="0.5"/>
                                          </p:val>
                                        </p:tav>
                                        <p:tav tm="100000">
                                          <p:val>
                                            <p:strVal val="#ppt_y"/>
                                          </p:val>
                                        </p:tav>
                                      </p:tavLst>
                                    </p:anim>
                                  </p:childTnLst>
                                </p:cTn>
                              </p:par>
                              <p:par>
                                <p:cTn id="416" presetID="13" presetClass="entr" presetSubtype="16" fill="hold" grpId="1" nodeType="withEffect">
                                  <p:stCondLst>
                                    <p:cond delay="0"/>
                                  </p:stCondLst>
                                  <p:childTnLst>
                                    <p:set>
                                      <p:cBhvr>
                                        <p:cTn id="417" dur="1" fill="hold">
                                          <p:stCondLst>
                                            <p:cond delay="0"/>
                                          </p:stCondLst>
                                        </p:cTn>
                                        <p:tgtEl>
                                          <p:spTgt spid="5"/>
                                        </p:tgtEl>
                                        <p:attrNameLst>
                                          <p:attrName>style.visibility</p:attrName>
                                        </p:attrNameLst>
                                      </p:cBhvr>
                                      <p:to>
                                        <p:strVal val="visible"/>
                                      </p:to>
                                    </p:set>
                                    <p:animEffect transition="in" filter="plus(in)">
                                      <p:cBhvr>
                                        <p:cTn id="418" dur="3000"/>
                                        <p:tgtEl>
                                          <p:spTgt spid="5"/>
                                        </p:tgtEl>
                                      </p:cBhvr>
                                    </p:animEffect>
                                  </p:childTnLst>
                                </p:cTn>
                              </p:par>
                              <p:par>
                                <p:cTn id="419" presetID="13" presetClass="entr" presetSubtype="16" fill="hold" grpId="1" nodeType="withEffect">
                                  <p:stCondLst>
                                    <p:cond delay="0"/>
                                  </p:stCondLst>
                                  <p:childTnLst>
                                    <p:set>
                                      <p:cBhvr>
                                        <p:cTn id="420" dur="1" fill="hold">
                                          <p:stCondLst>
                                            <p:cond delay="0"/>
                                          </p:stCondLst>
                                        </p:cTn>
                                        <p:tgtEl>
                                          <p:spTgt spid="6"/>
                                        </p:tgtEl>
                                        <p:attrNameLst>
                                          <p:attrName>style.visibility</p:attrName>
                                        </p:attrNameLst>
                                      </p:cBhvr>
                                      <p:to>
                                        <p:strVal val="visible"/>
                                      </p:to>
                                    </p:set>
                                    <p:animEffect transition="in" filter="plus(in)">
                                      <p:cBhvr>
                                        <p:cTn id="421" dur="3000"/>
                                        <p:tgtEl>
                                          <p:spTgt spid="6"/>
                                        </p:tgtEl>
                                      </p:cBhvr>
                                    </p:animEffect>
                                  </p:childTnLst>
                                </p:cTn>
                              </p:par>
                              <p:par>
                                <p:cTn id="422" presetID="13" presetClass="entr" presetSubtype="16" fill="hold" grpId="1" nodeType="withEffect">
                                  <p:stCondLst>
                                    <p:cond delay="0"/>
                                  </p:stCondLst>
                                  <p:childTnLst>
                                    <p:set>
                                      <p:cBhvr>
                                        <p:cTn id="423" dur="1" fill="hold">
                                          <p:stCondLst>
                                            <p:cond delay="0"/>
                                          </p:stCondLst>
                                        </p:cTn>
                                        <p:tgtEl>
                                          <p:spTgt spid="7"/>
                                        </p:tgtEl>
                                        <p:attrNameLst>
                                          <p:attrName>style.visibility</p:attrName>
                                        </p:attrNameLst>
                                      </p:cBhvr>
                                      <p:to>
                                        <p:strVal val="visible"/>
                                      </p:to>
                                    </p:set>
                                    <p:animEffect transition="in" filter="plus(in)">
                                      <p:cBhvr>
                                        <p:cTn id="424" dur="3000"/>
                                        <p:tgtEl>
                                          <p:spTgt spid="7"/>
                                        </p:tgtEl>
                                      </p:cBhvr>
                                    </p:animEffect>
                                  </p:childTnLst>
                                </p:cTn>
                              </p:par>
                              <p:par>
                                <p:cTn id="425" presetID="13" presetClass="entr" presetSubtype="16" fill="hold" grpId="1" nodeType="withEffect">
                                  <p:stCondLst>
                                    <p:cond delay="0"/>
                                  </p:stCondLst>
                                  <p:childTnLst>
                                    <p:set>
                                      <p:cBhvr>
                                        <p:cTn id="426" dur="1" fill="hold">
                                          <p:stCondLst>
                                            <p:cond delay="0"/>
                                          </p:stCondLst>
                                        </p:cTn>
                                        <p:tgtEl>
                                          <p:spTgt spid="8"/>
                                        </p:tgtEl>
                                        <p:attrNameLst>
                                          <p:attrName>style.visibility</p:attrName>
                                        </p:attrNameLst>
                                      </p:cBhvr>
                                      <p:to>
                                        <p:strVal val="visible"/>
                                      </p:to>
                                    </p:set>
                                    <p:animEffect transition="in" filter="plus(in)">
                                      <p:cBhvr>
                                        <p:cTn id="427" dur="3000"/>
                                        <p:tgtEl>
                                          <p:spTgt spid="8"/>
                                        </p:tgtEl>
                                      </p:cBhvr>
                                    </p:animEffect>
                                  </p:childTnLst>
                                </p:cTn>
                              </p:par>
                              <p:par>
                                <p:cTn id="428" presetID="13" presetClass="entr" presetSubtype="16" fill="hold" grpId="1" nodeType="withEffect">
                                  <p:stCondLst>
                                    <p:cond delay="0"/>
                                  </p:stCondLst>
                                  <p:childTnLst>
                                    <p:set>
                                      <p:cBhvr>
                                        <p:cTn id="429" dur="1" fill="hold">
                                          <p:stCondLst>
                                            <p:cond delay="0"/>
                                          </p:stCondLst>
                                        </p:cTn>
                                        <p:tgtEl>
                                          <p:spTgt spid="9"/>
                                        </p:tgtEl>
                                        <p:attrNameLst>
                                          <p:attrName>style.visibility</p:attrName>
                                        </p:attrNameLst>
                                      </p:cBhvr>
                                      <p:to>
                                        <p:strVal val="visible"/>
                                      </p:to>
                                    </p:set>
                                    <p:animEffect transition="in" filter="plus(in)">
                                      <p:cBhvr>
                                        <p:cTn id="430" dur="3000"/>
                                        <p:tgtEl>
                                          <p:spTgt spid="9"/>
                                        </p:tgtEl>
                                      </p:cBhvr>
                                    </p:animEffect>
                                  </p:childTnLst>
                                </p:cTn>
                              </p:par>
                              <p:par>
                                <p:cTn id="431" presetID="13" presetClass="entr" presetSubtype="16" fill="hold" grpId="1" nodeType="withEffect">
                                  <p:stCondLst>
                                    <p:cond delay="0"/>
                                  </p:stCondLst>
                                  <p:childTnLst>
                                    <p:set>
                                      <p:cBhvr>
                                        <p:cTn id="432" dur="1" fill="hold">
                                          <p:stCondLst>
                                            <p:cond delay="0"/>
                                          </p:stCondLst>
                                        </p:cTn>
                                        <p:tgtEl>
                                          <p:spTgt spid="10"/>
                                        </p:tgtEl>
                                        <p:attrNameLst>
                                          <p:attrName>style.visibility</p:attrName>
                                        </p:attrNameLst>
                                      </p:cBhvr>
                                      <p:to>
                                        <p:strVal val="visible"/>
                                      </p:to>
                                    </p:set>
                                    <p:animEffect transition="in" filter="plus(in)">
                                      <p:cBhvr>
                                        <p:cTn id="433" dur="3000"/>
                                        <p:tgtEl>
                                          <p:spTgt spid="10"/>
                                        </p:tgtEl>
                                      </p:cBhvr>
                                    </p:animEffect>
                                  </p:childTnLst>
                                </p:cTn>
                              </p:par>
                              <p:par>
                                <p:cTn id="434" presetID="13" presetClass="entr" presetSubtype="16" fill="hold" grpId="1" nodeType="withEffect">
                                  <p:stCondLst>
                                    <p:cond delay="0"/>
                                  </p:stCondLst>
                                  <p:childTnLst>
                                    <p:set>
                                      <p:cBhvr>
                                        <p:cTn id="435" dur="1" fill="hold">
                                          <p:stCondLst>
                                            <p:cond delay="0"/>
                                          </p:stCondLst>
                                        </p:cTn>
                                        <p:tgtEl>
                                          <p:spTgt spid="11"/>
                                        </p:tgtEl>
                                        <p:attrNameLst>
                                          <p:attrName>style.visibility</p:attrName>
                                        </p:attrNameLst>
                                      </p:cBhvr>
                                      <p:to>
                                        <p:strVal val="visible"/>
                                      </p:to>
                                    </p:set>
                                    <p:animEffect transition="in" filter="plus(in)">
                                      <p:cBhvr>
                                        <p:cTn id="436" dur="3000"/>
                                        <p:tgtEl>
                                          <p:spTgt spid="11"/>
                                        </p:tgtEl>
                                      </p:cBhvr>
                                    </p:animEffect>
                                  </p:childTnLst>
                                </p:cTn>
                              </p:par>
                              <p:par>
                                <p:cTn id="437" presetID="13" presetClass="entr" presetSubtype="16" fill="hold" grpId="1" nodeType="withEffect">
                                  <p:stCondLst>
                                    <p:cond delay="0"/>
                                  </p:stCondLst>
                                  <p:childTnLst>
                                    <p:set>
                                      <p:cBhvr>
                                        <p:cTn id="438" dur="1" fill="hold">
                                          <p:stCondLst>
                                            <p:cond delay="0"/>
                                          </p:stCondLst>
                                        </p:cTn>
                                        <p:tgtEl>
                                          <p:spTgt spid="12"/>
                                        </p:tgtEl>
                                        <p:attrNameLst>
                                          <p:attrName>style.visibility</p:attrName>
                                        </p:attrNameLst>
                                      </p:cBhvr>
                                      <p:to>
                                        <p:strVal val="visible"/>
                                      </p:to>
                                    </p:set>
                                    <p:animEffect transition="in" filter="plus(in)">
                                      <p:cBhvr>
                                        <p:cTn id="439" dur="3000"/>
                                        <p:tgtEl>
                                          <p:spTgt spid="12"/>
                                        </p:tgtEl>
                                      </p:cBhvr>
                                    </p:animEffect>
                                  </p:childTnLst>
                                </p:cTn>
                              </p:par>
                              <p:par>
                                <p:cTn id="440" presetID="13" presetClass="entr" presetSubtype="16" fill="hold" grpId="1" nodeType="withEffect">
                                  <p:stCondLst>
                                    <p:cond delay="0"/>
                                  </p:stCondLst>
                                  <p:childTnLst>
                                    <p:set>
                                      <p:cBhvr>
                                        <p:cTn id="441" dur="1" fill="hold">
                                          <p:stCondLst>
                                            <p:cond delay="0"/>
                                          </p:stCondLst>
                                        </p:cTn>
                                        <p:tgtEl>
                                          <p:spTgt spid="13"/>
                                        </p:tgtEl>
                                        <p:attrNameLst>
                                          <p:attrName>style.visibility</p:attrName>
                                        </p:attrNameLst>
                                      </p:cBhvr>
                                      <p:to>
                                        <p:strVal val="visible"/>
                                      </p:to>
                                    </p:set>
                                    <p:animEffect transition="in" filter="plus(in)">
                                      <p:cBhvr>
                                        <p:cTn id="442" dur="3000"/>
                                        <p:tgtEl>
                                          <p:spTgt spid="13"/>
                                        </p:tgtEl>
                                      </p:cBhvr>
                                    </p:animEffect>
                                  </p:childTnLst>
                                </p:cTn>
                              </p:par>
                              <p:par>
                                <p:cTn id="443" presetID="13" presetClass="entr" presetSubtype="16" fill="hold" grpId="1" nodeType="withEffect">
                                  <p:stCondLst>
                                    <p:cond delay="0"/>
                                  </p:stCondLst>
                                  <p:childTnLst>
                                    <p:set>
                                      <p:cBhvr>
                                        <p:cTn id="444" dur="1" fill="hold">
                                          <p:stCondLst>
                                            <p:cond delay="0"/>
                                          </p:stCondLst>
                                        </p:cTn>
                                        <p:tgtEl>
                                          <p:spTgt spid="14"/>
                                        </p:tgtEl>
                                        <p:attrNameLst>
                                          <p:attrName>style.visibility</p:attrName>
                                        </p:attrNameLst>
                                      </p:cBhvr>
                                      <p:to>
                                        <p:strVal val="visible"/>
                                      </p:to>
                                    </p:set>
                                    <p:animEffect transition="in" filter="plus(in)">
                                      <p:cBhvr>
                                        <p:cTn id="445" dur="3000"/>
                                        <p:tgtEl>
                                          <p:spTgt spid="14"/>
                                        </p:tgtEl>
                                      </p:cBhvr>
                                    </p:animEffect>
                                  </p:childTnLst>
                                </p:cTn>
                              </p:par>
                              <p:par>
                                <p:cTn id="446" presetID="13" presetClass="entr" presetSubtype="16" fill="hold" grpId="1" nodeType="withEffect">
                                  <p:stCondLst>
                                    <p:cond delay="0"/>
                                  </p:stCondLst>
                                  <p:childTnLst>
                                    <p:set>
                                      <p:cBhvr>
                                        <p:cTn id="447" dur="1" fill="hold">
                                          <p:stCondLst>
                                            <p:cond delay="0"/>
                                          </p:stCondLst>
                                        </p:cTn>
                                        <p:tgtEl>
                                          <p:spTgt spid="15"/>
                                        </p:tgtEl>
                                        <p:attrNameLst>
                                          <p:attrName>style.visibility</p:attrName>
                                        </p:attrNameLst>
                                      </p:cBhvr>
                                      <p:to>
                                        <p:strVal val="visible"/>
                                      </p:to>
                                    </p:set>
                                    <p:animEffect transition="in" filter="plus(in)">
                                      <p:cBhvr>
                                        <p:cTn id="448" dur="3000"/>
                                        <p:tgtEl>
                                          <p:spTgt spid="15"/>
                                        </p:tgtEl>
                                      </p:cBhvr>
                                    </p:animEffect>
                                  </p:childTnLst>
                                </p:cTn>
                              </p:par>
                              <p:par>
                                <p:cTn id="449" presetID="13" presetClass="entr" presetSubtype="16" fill="hold" grpId="1" nodeType="withEffect">
                                  <p:stCondLst>
                                    <p:cond delay="0"/>
                                  </p:stCondLst>
                                  <p:childTnLst>
                                    <p:set>
                                      <p:cBhvr>
                                        <p:cTn id="450" dur="1" fill="hold">
                                          <p:stCondLst>
                                            <p:cond delay="0"/>
                                          </p:stCondLst>
                                        </p:cTn>
                                        <p:tgtEl>
                                          <p:spTgt spid="16"/>
                                        </p:tgtEl>
                                        <p:attrNameLst>
                                          <p:attrName>style.visibility</p:attrName>
                                        </p:attrNameLst>
                                      </p:cBhvr>
                                      <p:to>
                                        <p:strVal val="visible"/>
                                      </p:to>
                                    </p:set>
                                    <p:animEffect transition="in" filter="plus(in)">
                                      <p:cBhvr>
                                        <p:cTn id="451" dur="3000"/>
                                        <p:tgtEl>
                                          <p:spTgt spid="16"/>
                                        </p:tgtEl>
                                      </p:cBhvr>
                                    </p:animEffect>
                                  </p:childTnLst>
                                </p:cTn>
                              </p:par>
                              <p:par>
                                <p:cTn id="452" presetID="13" presetClass="entr" presetSubtype="16" fill="hold" grpId="1" nodeType="withEffect">
                                  <p:stCondLst>
                                    <p:cond delay="0"/>
                                  </p:stCondLst>
                                  <p:childTnLst>
                                    <p:set>
                                      <p:cBhvr>
                                        <p:cTn id="453" dur="1" fill="hold">
                                          <p:stCondLst>
                                            <p:cond delay="0"/>
                                          </p:stCondLst>
                                        </p:cTn>
                                        <p:tgtEl>
                                          <p:spTgt spid="17"/>
                                        </p:tgtEl>
                                        <p:attrNameLst>
                                          <p:attrName>style.visibility</p:attrName>
                                        </p:attrNameLst>
                                      </p:cBhvr>
                                      <p:to>
                                        <p:strVal val="visible"/>
                                      </p:to>
                                    </p:set>
                                    <p:animEffect transition="in" filter="plus(in)">
                                      <p:cBhvr>
                                        <p:cTn id="454" dur="3000"/>
                                        <p:tgtEl>
                                          <p:spTgt spid="17"/>
                                        </p:tgtEl>
                                      </p:cBhvr>
                                    </p:animEffect>
                                  </p:childTnLst>
                                </p:cTn>
                              </p:par>
                              <p:par>
                                <p:cTn id="455" presetID="13" presetClass="entr" presetSubtype="16" fill="hold" grpId="1" nodeType="withEffect">
                                  <p:stCondLst>
                                    <p:cond delay="0"/>
                                  </p:stCondLst>
                                  <p:childTnLst>
                                    <p:set>
                                      <p:cBhvr>
                                        <p:cTn id="456" dur="1" fill="hold">
                                          <p:stCondLst>
                                            <p:cond delay="0"/>
                                          </p:stCondLst>
                                        </p:cTn>
                                        <p:tgtEl>
                                          <p:spTgt spid="18"/>
                                        </p:tgtEl>
                                        <p:attrNameLst>
                                          <p:attrName>style.visibility</p:attrName>
                                        </p:attrNameLst>
                                      </p:cBhvr>
                                      <p:to>
                                        <p:strVal val="visible"/>
                                      </p:to>
                                    </p:set>
                                    <p:animEffect transition="in" filter="plus(in)">
                                      <p:cBhvr>
                                        <p:cTn id="457" dur="3000"/>
                                        <p:tgtEl>
                                          <p:spTgt spid="18"/>
                                        </p:tgtEl>
                                      </p:cBhvr>
                                    </p:animEffect>
                                  </p:childTnLst>
                                </p:cTn>
                              </p:par>
                              <p:par>
                                <p:cTn id="458" presetID="13" presetClass="entr" presetSubtype="16" fill="hold" grpId="1" nodeType="withEffect">
                                  <p:stCondLst>
                                    <p:cond delay="0"/>
                                  </p:stCondLst>
                                  <p:childTnLst>
                                    <p:set>
                                      <p:cBhvr>
                                        <p:cTn id="459" dur="1" fill="hold">
                                          <p:stCondLst>
                                            <p:cond delay="0"/>
                                          </p:stCondLst>
                                        </p:cTn>
                                        <p:tgtEl>
                                          <p:spTgt spid="19"/>
                                        </p:tgtEl>
                                        <p:attrNameLst>
                                          <p:attrName>style.visibility</p:attrName>
                                        </p:attrNameLst>
                                      </p:cBhvr>
                                      <p:to>
                                        <p:strVal val="visible"/>
                                      </p:to>
                                    </p:set>
                                    <p:animEffect transition="in" filter="plus(in)">
                                      <p:cBhvr>
                                        <p:cTn id="460" dur="3000"/>
                                        <p:tgtEl>
                                          <p:spTgt spid="19"/>
                                        </p:tgtEl>
                                      </p:cBhvr>
                                    </p:animEffect>
                                  </p:childTnLst>
                                </p:cTn>
                              </p:par>
                              <p:par>
                                <p:cTn id="461" presetID="13" presetClass="entr" presetSubtype="16" fill="hold" grpId="1" nodeType="withEffect">
                                  <p:stCondLst>
                                    <p:cond delay="0"/>
                                  </p:stCondLst>
                                  <p:childTnLst>
                                    <p:set>
                                      <p:cBhvr>
                                        <p:cTn id="462" dur="1" fill="hold">
                                          <p:stCondLst>
                                            <p:cond delay="0"/>
                                          </p:stCondLst>
                                        </p:cTn>
                                        <p:tgtEl>
                                          <p:spTgt spid="20"/>
                                        </p:tgtEl>
                                        <p:attrNameLst>
                                          <p:attrName>style.visibility</p:attrName>
                                        </p:attrNameLst>
                                      </p:cBhvr>
                                      <p:to>
                                        <p:strVal val="visible"/>
                                      </p:to>
                                    </p:set>
                                    <p:animEffect transition="in" filter="plus(in)">
                                      <p:cBhvr>
                                        <p:cTn id="463" dur="3000"/>
                                        <p:tgtEl>
                                          <p:spTgt spid="20"/>
                                        </p:tgtEl>
                                      </p:cBhvr>
                                    </p:animEffect>
                                  </p:childTnLst>
                                </p:cTn>
                              </p:par>
                              <p:par>
                                <p:cTn id="464" presetID="13" presetClass="entr" presetSubtype="16" fill="hold" grpId="1" nodeType="withEffect">
                                  <p:stCondLst>
                                    <p:cond delay="0"/>
                                  </p:stCondLst>
                                  <p:childTnLst>
                                    <p:set>
                                      <p:cBhvr>
                                        <p:cTn id="465" dur="1" fill="hold">
                                          <p:stCondLst>
                                            <p:cond delay="0"/>
                                          </p:stCondLst>
                                        </p:cTn>
                                        <p:tgtEl>
                                          <p:spTgt spid="21"/>
                                        </p:tgtEl>
                                        <p:attrNameLst>
                                          <p:attrName>style.visibility</p:attrName>
                                        </p:attrNameLst>
                                      </p:cBhvr>
                                      <p:to>
                                        <p:strVal val="visible"/>
                                      </p:to>
                                    </p:set>
                                    <p:animEffect transition="in" filter="plus(in)">
                                      <p:cBhvr>
                                        <p:cTn id="466" dur="3000"/>
                                        <p:tgtEl>
                                          <p:spTgt spid="21"/>
                                        </p:tgtEl>
                                      </p:cBhvr>
                                    </p:animEffect>
                                  </p:childTnLst>
                                </p:cTn>
                              </p:par>
                              <p:par>
                                <p:cTn id="467" presetID="13" presetClass="entr" presetSubtype="16" fill="hold" grpId="1" nodeType="withEffect">
                                  <p:stCondLst>
                                    <p:cond delay="0"/>
                                  </p:stCondLst>
                                  <p:childTnLst>
                                    <p:set>
                                      <p:cBhvr>
                                        <p:cTn id="468" dur="1" fill="hold">
                                          <p:stCondLst>
                                            <p:cond delay="0"/>
                                          </p:stCondLst>
                                        </p:cTn>
                                        <p:tgtEl>
                                          <p:spTgt spid="22"/>
                                        </p:tgtEl>
                                        <p:attrNameLst>
                                          <p:attrName>style.visibility</p:attrName>
                                        </p:attrNameLst>
                                      </p:cBhvr>
                                      <p:to>
                                        <p:strVal val="visible"/>
                                      </p:to>
                                    </p:set>
                                    <p:animEffect transition="in" filter="plus(in)">
                                      <p:cBhvr>
                                        <p:cTn id="469" dur="3000"/>
                                        <p:tgtEl>
                                          <p:spTgt spid="22"/>
                                        </p:tgtEl>
                                      </p:cBhvr>
                                    </p:animEffect>
                                  </p:childTnLst>
                                </p:cTn>
                              </p:par>
                              <p:par>
                                <p:cTn id="470" presetID="13" presetClass="entr" presetSubtype="16" fill="hold" grpId="1" nodeType="withEffect">
                                  <p:stCondLst>
                                    <p:cond delay="0"/>
                                  </p:stCondLst>
                                  <p:childTnLst>
                                    <p:set>
                                      <p:cBhvr>
                                        <p:cTn id="471" dur="1" fill="hold">
                                          <p:stCondLst>
                                            <p:cond delay="0"/>
                                          </p:stCondLst>
                                        </p:cTn>
                                        <p:tgtEl>
                                          <p:spTgt spid="23"/>
                                        </p:tgtEl>
                                        <p:attrNameLst>
                                          <p:attrName>style.visibility</p:attrName>
                                        </p:attrNameLst>
                                      </p:cBhvr>
                                      <p:to>
                                        <p:strVal val="visible"/>
                                      </p:to>
                                    </p:set>
                                    <p:animEffect transition="in" filter="plus(in)">
                                      <p:cBhvr>
                                        <p:cTn id="472" dur="3000"/>
                                        <p:tgtEl>
                                          <p:spTgt spid="23"/>
                                        </p:tgtEl>
                                      </p:cBhvr>
                                    </p:animEffect>
                                  </p:childTnLst>
                                </p:cTn>
                              </p:par>
                              <p:par>
                                <p:cTn id="473" presetID="13" presetClass="entr" presetSubtype="16" fill="hold" grpId="1" nodeType="withEffect">
                                  <p:stCondLst>
                                    <p:cond delay="0"/>
                                  </p:stCondLst>
                                  <p:childTnLst>
                                    <p:set>
                                      <p:cBhvr>
                                        <p:cTn id="474" dur="1" fill="hold">
                                          <p:stCondLst>
                                            <p:cond delay="0"/>
                                          </p:stCondLst>
                                        </p:cTn>
                                        <p:tgtEl>
                                          <p:spTgt spid="24"/>
                                        </p:tgtEl>
                                        <p:attrNameLst>
                                          <p:attrName>style.visibility</p:attrName>
                                        </p:attrNameLst>
                                      </p:cBhvr>
                                      <p:to>
                                        <p:strVal val="visible"/>
                                      </p:to>
                                    </p:set>
                                    <p:animEffect transition="in" filter="plus(in)">
                                      <p:cBhvr>
                                        <p:cTn id="475" dur="3000"/>
                                        <p:tgtEl>
                                          <p:spTgt spid="24"/>
                                        </p:tgtEl>
                                      </p:cBhvr>
                                    </p:animEffect>
                                  </p:childTnLst>
                                </p:cTn>
                              </p:par>
                              <p:par>
                                <p:cTn id="476" presetID="13" presetClass="entr" presetSubtype="16" fill="hold" grpId="1" nodeType="withEffect">
                                  <p:stCondLst>
                                    <p:cond delay="0"/>
                                  </p:stCondLst>
                                  <p:childTnLst>
                                    <p:set>
                                      <p:cBhvr>
                                        <p:cTn id="477" dur="1" fill="hold">
                                          <p:stCondLst>
                                            <p:cond delay="0"/>
                                          </p:stCondLst>
                                        </p:cTn>
                                        <p:tgtEl>
                                          <p:spTgt spid="25"/>
                                        </p:tgtEl>
                                        <p:attrNameLst>
                                          <p:attrName>style.visibility</p:attrName>
                                        </p:attrNameLst>
                                      </p:cBhvr>
                                      <p:to>
                                        <p:strVal val="visible"/>
                                      </p:to>
                                    </p:set>
                                    <p:animEffect transition="in" filter="plus(in)">
                                      <p:cBhvr>
                                        <p:cTn id="478" dur="3000"/>
                                        <p:tgtEl>
                                          <p:spTgt spid="25"/>
                                        </p:tgtEl>
                                      </p:cBhvr>
                                    </p:animEffect>
                                  </p:childTnLst>
                                </p:cTn>
                              </p:par>
                              <p:par>
                                <p:cTn id="479" presetID="13" presetClass="entr" presetSubtype="16" fill="hold" grpId="1" nodeType="withEffect">
                                  <p:stCondLst>
                                    <p:cond delay="0"/>
                                  </p:stCondLst>
                                  <p:childTnLst>
                                    <p:set>
                                      <p:cBhvr>
                                        <p:cTn id="480" dur="1" fill="hold">
                                          <p:stCondLst>
                                            <p:cond delay="0"/>
                                          </p:stCondLst>
                                        </p:cTn>
                                        <p:tgtEl>
                                          <p:spTgt spid="26"/>
                                        </p:tgtEl>
                                        <p:attrNameLst>
                                          <p:attrName>style.visibility</p:attrName>
                                        </p:attrNameLst>
                                      </p:cBhvr>
                                      <p:to>
                                        <p:strVal val="visible"/>
                                      </p:to>
                                    </p:set>
                                    <p:animEffect transition="in" filter="plus(in)">
                                      <p:cBhvr>
                                        <p:cTn id="481" dur="3000"/>
                                        <p:tgtEl>
                                          <p:spTgt spid="26"/>
                                        </p:tgtEl>
                                      </p:cBhvr>
                                    </p:animEffect>
                                  </p:childTnLst>
                                </p:cTn>
                              </p:par>
                              <p:par>
                                <p:cTn id="482" presetID="13" presetClass="entr" presetSubtype="16" fill="hold" grpId="1" nodeType="withEffect">
                                  <p:stCondLst>
                                    <p:cond delay="0"/>
                                  </p:stCondLst>
                                  <p:childTnLst>
                                    <p:set>
                                      <p:cBhvr>
                                        <p:cTn id="483" dur="1" fill="hold">
                                          <p:stCondLst>
                                            <p:cond delay="0"/>
                                          </p:stCondLst>
                                        </p:cTn>
                                        <p:tgtEl>
                                          <p:spTgt spid="27"/>
                                        </p:tgtEl>
                                        <p:attrNameLst>
                                          <p:attrName>style.visibility</p:attrName>
                                        </p:attrNameLst>
                                      </p:cBhvr>
                                      <p:to>
                                        <p:strVal val="visible"/>
                                      </p:to>
                                    </p:set>
                                    <p:animEffect transition="in" filter="plus(in)">
                                      <p:cBhvr>
                                        <p:cTn id="484" dur="3000"/>
                                        <p:tgtEl>
                                          <p:spTgt spid="27"/>
                                        </p:tgtEl>
                                      </p:cBhvr>
                                    </p:animEffect>
                                  </p:childTnLst>
                                </p:cTn>
                              </p:par>
                              <p:par>
                                <p:cTn id="485" presetID="13" presetClass="entr" presetSubtype="16" fill="hold" grpId="1" nodeType="withEffect">
                                  <p:stCondLst>
                                    <p:cond delay="0"/>
                                  </p:stCondLst>
                                  <p:childTnLst>
                                    <p:set>
                                      <p:cBhvr>
                                        <p:cTn id="486" dur="1" fill="hold">
                                          <p:stCondLst>
                                            <p:cond delay="0"/>
                                          </p:stCondLst>
                                        </p:cTn>
                                        <p:tgtEl>
                                          <p:spTgt spid="28"/>
                                        </p:tgtEl>
                                        <p:attrNameLst>
                                          <p:attrName>style.visibility</p:attrName>
                                        </p:attrNameLst>
                                      </p:cBhvr>
                                      <p:to>
                                        <p:strVal val="visible"/>
                                      </p:to>
                                    </p:set>
                                    <p:animEffect transition="in" filter="plus(in)">
                                      <p:cBhvr>
                                        <p:cTn id="487" dur="3000"/>
                                        <p:tgtEl>
                                          <p:spTgt spid="28"/>
                                        </p:tgtEl>
                                      </p:cBhvr>
                                    </p:animEffect>
                                  </p:childTnLst>
                                </p:cTn>
                              </p:par>
                              <p:par>
                                <p:cTn id="488" presetID="13" presetClass="entr" presetSubtype="16" fill="hold" grpId="1" nodeType="withEffect">
                                  <p:stCondLst>
                                    <p:cond delay="0"/>
                                  </p:stCondLst>
                                  <p:childTnLst>
                                    <p:set>
                                      <p:cBhvr>
                                        <p:cTn id="489" dur="1" fill="hold">
                                          <p:stCondLst>
                                            <p:cond delay="0"/>
                                          </p:stCondLst>
                                        </p:cTn>
                                        <p:tgtEl>
                                          <p:spTgt spid="29"/>
                                        </p:tgtEl>
                                        <p:attrNameLst>
                                          <p:attrName>style.visibility</p:attrName>
                                        </p:attrNameLst>
                                      </p:cBhvr>
                                      <p:to>
                                        <p:strVal val="visible"/>
                                      </p:to>
                                    </p:set>
                                    <p:animEffect transition="in" filter="plus(in)">
                                      <p:cBhvr>
                                        <p:cTn id="490" dur="3000"/>
                                        <p:tgtEl>
                                          <p:spTgt spid="29"/>
                                        </p:tgtEl>
                                      </p:cBhvr>
                                    </p:animEffect>
                                  </p:childTnLst>
                                </p:cTn>
                              </p:par>
                              <p:par>
                                <p:cTn id="491" presetID="13" presetClass="entr" presetSubtype="16" fill="hold" grpId="1" nodeType="withEffect">
                                  <p:stCondLst>
                                    <p:cond delay="0"/>
                                  </p:stCondLst>
                                  <p:childTnLst>
                                    <p:set>
                                      <p:cBhvr>
                                        <p:cTn id="492" dur="1" fill="hold">
                                          <p:stCondLst>
                                            <p:cond delay="0"/>
                                          </p:stCondLst>
                                        </p:cTn>
                                        <p:tgtEl>
                                          <p:spTgt spid="30"/>
                                        </p:tgtEl>
                                        <p:attrNameLst>
                                          <p:attrName>style.visibility</p:attrName>
                                        </p:attrNameLst>
                                      </p:cBhvr>
                                      <p:to>
                                        <p:strVal val="visible"/>
                                      </p:to>
                                    </p:set>
                                    <p:animEffect transition="in" filter="plus(in)">
                                      <p:cBhvr>
                                        <p:cTn id="493" dur="3000"/>
                                        <p:tgtEl>
                                          <p:spTgt spid="30"/>
                                        </p:tgtEl>
                                      </p:cBhvr>
                                    </p:animEffect>
                                  </p:childTnLst>
                                </p:cTn>
                              </p:par>
                              <p:par>
                                <p:cTn id="494" presetID="13" presetClass="entr" presetSubtype="16" fill="hold" grpId="1" nodeType="withEffect">
                                  <p:stCondLst>
                                    <p:cond delay="0"/>
                                  </p:stCondLst>
                                  <p:childTnLst>
                                    <p:set>
                                      <p:cBhvr>
                                        <p:cTn id="495" dur="1" fill="hold">
                                          <p:stCondLst>
                                            <p:cond delay="0"/>
                                          </p:stCondLst>
                                        </p:cTn>
                                        <p:tgtEl>
                                          <p:spTgt spid="31"/>
                                        </p:tgtEl>
                                        <p:attrNameLst>
                                          <p:attrName>style.visibility</p:attrName>
                                        </p:attrNameLst>
                                      </p:cBhvr>
                                      <p:to>
                                        <p:strVal val="visible"/>
                                      </p:to>
                                    </p:set>
                                    <p:animEffect transition="in" filter="plus(in)">
                                      <p:cBhvr>
                                        <p:cTn id="496" dur="3000"/>
                                        <p:tgtEl>
                                          <p:spTgt spid="31"/>
                                        </p:tgtEl>
                                      </p:cBhvr>
                                    </p:animEffect>
                                  </p:childTnLst>
                                </p:cTn>
                              </p:par>
                              <p:par>
                                <p:cTn id="497" presetID="13" presetClass="entr" presetSubtype="16" fill="hold" grpId="1" nodeType="withEffect">
                                  <p:stCondLst>
                                    <p:cond delay="0"/>
                                  </p:stCondLst>
                                  <p:childTnLst>
                                    <p:set>
                                      <p:cBhvr>
                                        <p:cTn id="498" dur="1" fill="hold">
                                          <p:stCondLst>
                                            <p:cond delay="0"/>
                                          </p:stCondLst>
                                        </p:cTn>
                                        <p:tgtEl>
                                          <p:spTgt spid="32"/>
                                        </p:tgtEl>
                                        <p:attrNameLst>
                                          <p:attrName>style.visibility</p:attrName>
                                        </p:attrNameLst>
                                      </p:cBhvr>
                                      <p:to>
                                        <p:strVal val="visible"/>
                                      </p:to>
                                    </p:set>
                                    <p:animEffect transition="in" filter="plus(in)">
                                      <p:cBhvr>
                                        <p:cTn id="499" dur="3000"/>
                                        <p:tgtEl>
                                          <p:spTgt spid="32"/>
                                        </p:tgtEl>
                                      </p:cBhvr>
                                    </p:animEffect>
                                  </p:childTnLst>
                                </p:cTn>
                              </p:par>
                              <p:par>
                                <p:cTn id="500" presetID="13" presetClass="entr" presetSubtype="16" fill="hold" grpId="1" nodeType="withEffect">
                                  <p:stCondLst>
                                    <p:cond delay="0"/>
                                  </p:stCondLst>
                                  <p:childTnLst>
                                    <p:set>
                                      <p:cBhvr>
                                        <p:cTn id="501" dur="1" fill="hold">
                                          <p:stCondLst>
                                            <p:cond delay="0"/>
                                          </p:stCondLst>
                                        </p:cTn>
                                        <p:tgtEl>
                                          <p:spTgt spid="33"/>
                                        </p:tgtEl>
                                        <p:attrNameLst>
                                          <p:attrName>style.visibility</p:attrName>
                                        </p:attrNameLst>
                                      </p:cBhvr>
                                      <p:to>
                                        <p:strVal val="visible"/>
                                      </p:to>
                                    </p:set>
                                    <p:animEffect transition="in" filter="plus(in)">
                                      <p:cBhvr>
                                        <p:cTn id="502" dur="3000"/>
                                        <p:tgtEl>
                                          <p:spTgt spid="33"/>
                                        </p:tgtEl>
                                      </p:cBhvr>
                                    </p:animEffect>
                                  </p:childTnLst>
                                </p:cTn>
                              </p:par>
                              <p:par>
                                <p:cTn id="503" presetID="13" presetClass="entr" presetSubtype="16" fill="hold" grpId="1" nodeType="withEffect">
                                  <p:stCondLst>
                                    <p:cond delay="0"/>
                                  </p:stCondLst>
                                  <p:childTnLst>
                                    <p:set>
                                      <p:cBhvr>
                                        <p:cTn id="504" dur="1" fill="hold">
                                          <p:stCondLst>
                                            <p:cond delay="0"/>
                                          </p:stCondLst>
                                        </p:cTn>
                                        <p:tgtEl>
                                          <p:spTgt spid="34"/>
                                        </p:tgtEl>
                                        <p:attrNameLst>
                                          <p:attrName>style.visibility</p:attrName>
                                        </p:attrNameLst>
                                      </p:cBhvr>
                                      <p:to>
                                        <p:strVal val="visible"/>
                                      </p:to>
                                    </p:set>
                                    <p:animEffect transition="in" filter="plus(in)">
                                      <p:cBhvr>
                                        <p:cTn id="505" dur="3000"/>
                                        <p:tgtEl>
                                          <p:spTgt spid="34"/>
                                        </p:tgtEl>
                                      </p:cBhvr>
                                    </p:animEffect>
                                  </p:childTnLst>
                                </p:cTn>
                              </p:par>
                              <p:par>
                                <p:cTn id="506" presetID="13" presetClass="entr" presetSubtype="16" fill="hold" grpId="1" nodeType="withEffect">
                                  <p:stCondLst>
                                    <p:cond delay="0"/>
                                  </p:stCondLst>
                                  <p:childTnLst>
                                    <p:set>
                                      <p:cBhvr>
                                        <p:cTn id="507" dur="1" fill="hold">
                                          <p:stCondLst>
                                            <p:cond delay="0"/>
                                          </p:stCondLst>
                                        </p:cTn>
                                        <p:tgtEl>
                                          <p:spTgt spid="35"/>
                                        </p:tgtEl>
                                        <p:attrNameLst>
                                          <p:attrName>style.visibility</p:attrName>
                                        </p:attrNameLst>
                                      </p:cBhvr>
                                      <p:to>
                                        <p:strVal val="visible"/>
                                      </p:to>
                                    </p:set>
                                    <p:animEffect transition="in" filter="plus(in)">
                                      <p:cBhvr>
                                        <p:cTn id="508" dur="3000"/>
                                        <p:tgtEl>
                                          <p:spTgt spid="35"/>
                                        </p:tgtEl>
                                      </p:cBhvr>
                                    </p:animEffect>
                                  </p:childTnLst>
                                </p:cTn>
                              </p:par>
                              <p:par>
                                <p:cTn id="509" presetID="13" presetClass="entr" presetSubtype="16" fill="hold" grpId="1" nodeType="withEffect">
                                  <p:stCondLst>
                                    <p:cond delay="0"/>
                                  </p:stCondLst>
                                  <p:childTnLst>
                                    <p:set>
                                      <p:cBhvr>
                                        <p:cTn id="510" dur="1" fill="hold">
                                          <p:stCondLst>
                                            <p:cond delay="0"/>
                                          </p:stCondLst>
                                        </p:cTn>
                                        <p:tgtEl>
                                          <p:spTgt spid="36"/>
                                        </p:tgtEl>
                                        <p:attrNameLst>
                                          <p:attrName>style.visibility</p:attrName>
                                        </p:attrNameLst>
                                      </p:cBhvr>
                                      <p:to>
                                        <p:strVal val="visible"/>
                                      </p:to>
                                    </p:set>
                                    <p:animEffect transition="in" filter="plus(in)">
                                      <p:cBhvr>
                                        <p:cTn id="511" dur="3000"/>
                                        <p:tgtEl>
                                          <p:spTgt spid="36"/>
                                        </p:tgtEl>
                                      </p:cBhvr>
                                    </p:animEffect>
                                  </p:childTnLst>
                                </p:cTn>
                              </p:par>
                              <p:par>
                                <p:cTn id="512" presetID="13" presetClass="entr" presetSubtype="16" fill="hold" grpId="1" nodeType="withEffect">
                                  <p:stCondLst>
                                    <p:cond delay="0"/>
                                  </p:stCondLst>
                                  <p:childTnLst>
                                    <p:set>
                                      <p:cBhvr>
                                        <p:cTn id="513" dur="1" fill="hold">
                                          <p:stCondLst>
                                            <p:cond delay="0"/>
                                          </p:stCondLst>
                                        </p:cTn>
                                        <p:tgtEl>
                                          <p:spTgt spid="37"/>
                                        </p:tgtEl>
                                        <p:attrNameLst>
                                          <p:attrName>style.visibility</p:attrName>
                                        </p:attrNameLst>
                                      </p:cBhvr>
                                      <p:to>
                                        <p:strVal val="visible"/>
                                      </p:to>
                                    </p:set>
                                    <p:animEffect transition="in" filter="plus(in)">
                                      <p:cBhvr>
                                        <p:cTn id="514" dur="3000"/>
                                        <p:tgtEl>
                                          <p:spTgt spid="37"/>
                                        </p:tgtEl>
                                      </p:cBhvr>
                                    </p:animEffect>
                                  </p:childTnLst>
                                </p:cTn>
                              </p:par>
                              <p:par>
                                <p:cTn id="515" presetID="13" presetClass="entr" presetSubtype="16" fill="hold" grpId="1" nodeType="withEffect">
                                  <p:stCondLst>
                                    <p:cond delay="0"/>
                                  </p:stCondLst>
                                  <p:childTnLst>
                                    <p:set>
                                      <p:cBhvr>
                                        <p:cTn id="516" dur="1" fill="hold">
                                          <p:stCondLst>
                                            <p:cond delay="0"/>
                                          </p:stCondLst>
                                        </p:cTn>
                                        <p:tgtEl>
                                          <p:spTgt spid="38"/>
                                        </p:tgtEl>
                                        <p:attrNameLst>
                                          <p:attrName>style.visibility</p:attrName>
                                        </p:attrNameLst>
                                      </p:cBhvr>
                                      <p:to>
                                        <p:strVal val="visible"/>
                                      </p:to>
                                    </p:set>
                                    <p:animEffect transition="in" filter="plus(in)">
                                      <p:cBhvr>
                                        <p:cTn id="517" dur="3000"/>
                                        <p:tgtEl>
                                          <p:spTgt spid="38"/>
                                        </p:tgtEl>
                                      </p:cBhvr>
                                    </p:animEffect>
                                  </p:childTnLst>
                                </p:cTn>
                              </p:par>
                              <p:par>
                                <p:cTn id="518" presetID="13" presetClass="entr" presetSubtype="16" fill="hold" grpId="1" nodeType="withEffect">
                                  <p:stCondLst>
                                    <p:cond delay="0"/>
                                  </p:stCondLst>
                                  <p:childTnLst>
                                    <p:set>
                                      <p:cBhvr>
                                        <p:cTn id="519" dur="1" fill="hold">
                                          <p:stCondLst>
                                            <p:cond delay="0"/>
                                          </p:stCondLst>
                                        </p:cTn>
                                        <p:tgtEl>
                                          <p:spTgt spid="39"/>
                                        </p:tgtEl>
                                        <p:attrNameLst>
                                          <p:attrName>style.visibility</p:attrName>
                                        </p:attrNameLst>
                                      </p:cBhvr>
                                      <p:to>
                                        <p:strVal val="visible"/>
                                      </p:to>
                                    </p:set>
                                    <p:animEffect transition="in" filter="plus(in)">
                                      <p:cBhvr>
                                        <p:cTn id="520" dur="3000"/>
                                        <p:tgtEl>
                                          <p:spTgt spid="39"/>
                                        </p:tgtEl>
                                      </p:cBhvr>
                                    </p:animEffect>
                                  </p:childTnLst>
                                </p:cTn>
                              </p:par>
                              <p:par>
                                <p:cTn id="521" presetID="13" presetClass="entr" presetSubtype="16" fill="hold" grpId="1" nodeType="withEffect">
                                  <p:stCondLst>
                                    <p:cond delay="0"/>
                                  </p:stCondLst>
                                  <p:childTnLst>
                                    <p:set>
                                      <p:cBhvr>
                                        <p:cTn id="522" dur="1" fill="hold">
                                          <p:stCondLst>
                                            <p:cond delay="0"/>
                                          </p:stCondLst>
                                        </p:cTn>
                                        <p:tgtEl>
                                          <p:spTgt spid="40"/>
                                        </p:tgtEl>
                                        <p:attrNameLst>
                                          <p:attrName>style.visibility</p:attrName>
                                        </p:attrNameLst>
                                      </p:cBhvr>
                                      <p:to>
                                        <p:strVal val="visible"/>
                                      </p:to>
                                    </p:set>
                                    <p:animEffect transition="in" filter="plus(in)">
                                      <p:cBhvr>
                                        <p:cTn id="523" dur="3000"/>
                                        <p:tgtEl>
                                          <p:spTgt spid="40"/>
                                        </p:tgtEl>
                                      </p:cBhvr>
                                    </p:animEffect>
                                  </p:childTnLst>
                                </p:cTn>
                              </p:par>
                              <p:par>
                                <p:cTn id="524" presetID="13" presetClass="entr" presetSubtype="16" fill="hold" grpId="1" nodeType="withEffect">
                                  <p:stCondLst>
                                    <p:cond delay="0"/>
                                  </p:stCondLst>
                                  <p:childTnLst>
                                    <p:set>
                                      <p:cBhvr>
                                        <p:cTn id="525" dur="1" fill="hold">
                                          <p:stCondLst>
                                            <p:cond delay="0"/>
                                          </p:stCondLst>
                                        </p:cTn>
                                        <p:tgtEl>
                                          <p:spTgt spid="41"/>
                                        </p:tgtEl>
                                        <p:attrNameLst>
                                          <p:attrName>style.visibility</p:attrName>
                                        </p:attrNameLst>
                                      </p:cBhvr>
                                      <p:to>
                                        <p:strVal val="visible"/>
                                      </p:to>
                                    </p:set>
                                    <p:animEffect transition="in" filter="plus(in)">
                                      <p:cBhvr>
                                        <p:cTn id="526" dur="3000"/>
                                        <p:tgtEl>
                                          <p:spTgt spid="41"/>
                                        </p:tgtEl>
                                      </p:cBhvr>
                                    </p:animEffect>
                                  </p:childTnLst>
                                </p:cTn>
                              </p:par>
                              <p:par>
                                <p:cTn id="527" presetID="13" presetClass="entr" presetSubtype="16" fill="hold" grpId="1" nodeType="withEffect">
                                  <p:stCondLst>
                                    <p:cond delay="0"/>
                                  </p:stCondLst>
                                  <p:childTnLst>
                                    <p:set>
                                      <p:cBhvr>
                                        <p:cTn id="528" dur="1" fill="hold">
                                          <p:stCondLst>
                                            <p:cond delay="0"/>
                                          </p:stCondLst>
                                        </p:cTn>
                                        <p:tgtEl>
                                          <p:spTgt spid="42"/>
                                        </p:tgtEl>
                                        <p:attrNameLst>
                                          <p:attrName>style.visibility</p:attrName>
                                        </p:attrNameLst>
                                      </p:cBhvr>
                                      <p:to>
                                        <p:strVal val="visible"/>
                                      </p:to>
                                    </p:set>
                                    <p:animEffect transition="in" filter="plus(in)">
                                      <p:cBhvr>
                                        <p:cTn id="529" dur="3000"/>
                                        <p:tgtEl>
                                          <p:spTgt spid="42"/>
                                        </p:tgtEl>
                                      </p:cBhvr>
                                    </p:animEffect>
                                  </p:childTnLst>
                                </p:cTn>
                              </p:par>
                              <p:par>
                                <p:cTn id="530" presetID="13" presetClass="entr" presetSubtype="16" fill="hold" grpId="1" nodeType="withEffect">
                                  <p:stCondLst>
                                    <p:cond delay="0"/>
                                  </p:stCondLst>
                                  <p:childTnLst>
                                    <p:set>
                                      <p:cBhvr>
                                        <p:cTn id="531" dur="1" fill="hold">
                                          <p:stCondLst>
                                            <p:cond delay="0"/>
                                          </p:stCondLst>
                                        </p:cTn>
                                        <p:tgtEl>
                                          <p:spTgt spid="43"/>
                                        </p:tgtEl>
                                        <p:attrNameLst>
                                          <p:attrName>style.visibility</p:attrName>
                                        </p:attrNameLst>
                                      </p:cBhvr>
                                      <p:to>
                                        <p:strVal val="visible"/>
                                      </p:to>
                                    </p:set>
                                    <p:animEffect transition="in" filter="plus(in)">
                                      <p:cBhvr>
                                        <p:cTn id="532" dur="3000"/>
                                        <p:tgtEl>
                                          <p:spTgt spid="43"/>
                                        </p:tgtEl>
                                      </p:cBhvr>
                                    </p:animEffect>
                                  </p:childTnLst>
                                </p:cTn>
                              </p:par>
                              <p:par>
                                <p:cTn id="533" presetID="13" presetClass="entr" presetSubtype="16" fill="hold" grpId="1" nodeType="withEffect">
                                  <p:stCondLst>
                                    <p:cond delay="0"/>
                                  </p:stCondLst>
                                  <p:childTnLst>
                                    <p:set>
                                      <p:cBhvr>
                                        <p:cTn id="534" dur="1" fill="hold">
                                          <p:stCondLst>
                                            <p:cond delay="0"/>
                                          </p:stCondLst>
                                        </p:cTn>
                                        <p:tgtEl>
                                          <p:spTgt spid="44"/>
                                        </p:tgtEl>
                                        <p:attrNameLst>
                                          <p:attrName>style.visibility</p:attrName>
                                        </p:attrNameLst>
                                      </p:cBhvr>
                                      <p:to>
                                        <p:strVal val="visible"/>
                                      </p:to>
                                    </p:set>
                                    <p:animEffect transition="in" filter="plus(in)">
                                      <p:cBhvr>
                                        <p:cTn id="535" dur="3000"/>
                                        <p:tgtEl>
                                          <p:spTgt spid="44"/>
                                        </p:tgtEl>
                                      </p:cBhvr>
                                    </p:animEffect>
                                  </p:childTnLst>
                                </p:cTn>
                              </p:par>
                              <p:par>
                                <p:cTn id="536" presetID="13" presetClass="entr" presetSubtype="16" fill="hold" grpId="1" nodeType="withEffect">
                                  <p:stCondLst>
                                    <p:cond delay="0"/>
                                  </p:stCondLst>
                                  <p:childTnLst>
                                    <p:set>
                                      <p:cBhvr>
                                        <p:cTn id="537" dur="1" fill="hold">
                                          <p:stCondLst>
                                            <p:cond delay="0"/>
                                          </p:stCondLst>
                                        </p:cTn>
                                        <p:tgtEl>
                                          <p:spTgt spid="45"/>
                                        </p:tgtEl>
                                        <p:attrNameLst>
                                          <p:attrName>style.visibility</p:attrName>
                                        </p:attrNameLst>
                                      </p:cBhvr>
                                      <p:to>
                                        <p:strVal val="visible"/>
                                      </p:to>
                                    </p:set>
                                    <p:animEffect transition="in" filter="plus(in)">
                                      <p:cBhvr>
                                        <p:cTn id="538" dur="3000"/>
                                        <p:tgtEl>
                                          <p:spTgt spid="45"/>
                                        </p:tgtEl>
                                      </p:cBhvr>
                                    </p:animEffect>
                                  </p:childTnLst>
                                </p:cTn>
                              </p:par>
                              <p:par>
                                <p:cTn id="539" presetID="13" presetClass="entr" presetSubtype="16" fill="hold" grpId="1" nodeType="withEffect">
                                  <p:stCondLst>
                                    <p:cond delay="0"/>
                                  </p:stCondLst>
                                  <p:childTnLst>
                                    <p:set>
                                      <p:cBhvr>
                                        <p:cTn id="540" dur="1" fill="hold">
                                          <p:stCondLst>
                                            <p:cond delay="0"/>
                                          </p:stCondLst>
                                        </p:cTn>
                                        <p:tgtEl>
                                          <p:spTgt spid="46"/>
                                        </p:tgtEl>
                                        <p:attrNameLst>
                                          <p:attrName>style.visibility</p:attrName>
                                        </p:attrNameLst>
                                      </p:cBhvr>
                                      <p:to>
                                        <p:strVal val="visible"/>
                                      </p:to>
                                    </p:set>
                                    <p:animEffect transition="in" filter="plus(in)">
                                      <p:cBhvr>
                                        <p:cTn id="541" dur="3000"/>
                                        <p:tgtEl>
                                          <p:spTgt spid="46"/>
                                        </p:tgtEl>
                                      </p:cBhvr>
                                    </p:animEffect>
                                  </p:childTnLst>
                                </p:cTn>
                              </p:par>
                              <p:par>
                                <p:cTn id="542" presetID="13" presetClass="entr" presetSubtype="16" fill="hold" grpId="1" nodeType="withEffect">
                                  <p:stCondLst>
                                    <p:cond delay="0"/>
                                  </p:stCondLst>
                                  <p:childTnLst>
                                    <p:set>
                                      <p:cBhvr>
                                        <p:cTn id="543" dur="1" fill="hold">
                                          <p:stCondLst>
                                            <p:cond delay="0"/>
                                          </p:stCondLst>
                                        </p:cTn>
                                        <p:tgtEl>
                                          <p:spTgt spid="47"/>
                                        </p:tgtEl>
                                        <p:attrNameLst>
                                          <p:attrName>style.visibility</p:attrName>
                                        </p:attrNameLst>
                                      </p:cBhvr>
                                      <p:to>
                                        <p:strVal val="visible"/>
                                      </p:to>
                                    </p:set>
                                    <p:animEffect transition="in" filter="plus(in)">
                                      <p:cBhvr>
                                        <p:cTn id="544" dur="3000"/>
                                        <p:tgtEl>
                                          <p:spTgt spid="47"/>
                                        </p:tgtEl>
                                      </p:cBhvr>
                                    </p:animEffect>
                                  </p:childTnLst>
                                </p:cTn>
                              </p:par>
                              <p:par>
                                <p:cTn id="545" presetID="13" presetClass="entr" presetSubtype="16" fill="hold" grpId="1" nodeType="withEffect">
                                  <p:stCondLst>
                                    <p:cond delay="0"/>
                                  </p:stCondLst>
                                  <p:childTnLst>
                                    <p:set>
                                      <p:cBhvr>
                                        <p:cTn id="546" dur="1" fill="hold">
                                          <p:stCondLst>
                                            <p:cond delay="0"/>
                                          </p:stCondLst>
                                        </p:cTn>
                                        <p:tgtEl>
                                          <p:spTgt spid="48"/>
                                        </p:tgtEl>
                                        <p:attrNameLst>
                                          <p:attrName>style.visibility</p:attrName>
                                        </p:attrNameLst>
                                      </p:cBhvr>
                                      <p:to>
                                        <p:strVal val="visible"/>
                                      </p:to>
                                    </p:set>
                                    <p:animEffect transition="in" filter="plus(in)">
                                      <p:cBhvr>
                                        <p:cTn id="547" dur="3000"/>
                                        <p:tgtEl>
                                          <p:spTgt spid="48"/>
                                        </p:tgtEl>
                                      </p:cBhvr>
                                    </p:animEffect>
                                  </p:childTnLst>
                                </p:cTn>
                              </p:par>
                              <p:par>
                                <p:cTn id="548" presetID="13" presetClass="entr" presetSubtype="16" fill="hold" grpId="1" nodeType="withEffect">
                                  <p:stCondLst>
                                    <p:cond delay="0"/>
                                  </p:stCondLst>
                                  <p:childTnLst>
                                    <p:set>
                                      <p:cBhvr>
                                        <p:cTn id="549" dur="1" fill="hold">
                                          <p:stCondLst>
                                            <p:cond delay="0"/>
                                          </p:stCondLst>
                                        </p:cTn>
                                        <p:tgtEl>
                                          <p:spTgt spid="49"/>
                                        </p:tgtEl>
                                        <p:attrNameLst>
                                          <p:attrName>style.visibility</p:attrName>
                                        </p:attrNameLst>
                                      </p:cBhvr>
                                      <p:to>
                                        <p:strVal val="visible"/>
                                      </p:to>
                                    </p:set>
                                    <p:animEffect transition="in" filter="plus(in)">
                                      <p:cBhvr>
                                        <p:cTn id="550" dur="3000"/>
                                        <p:tgtEl>
                                          <p:spTgt spid="49"/>
                                        </p:tgtEl>
                                      </p:cBhvr>
                                    </p:animEffect>
                                  </p:childTnLst>
                                </p:cTn>
                              </p:par>
                              <p:par>
                                <p:cTn id="551" presetID="13" presetClass="entr" presetSubtype="16" fill="hold" grpId="1" nodeType="withEffect">
                                  <p:stCondLst>
                                    <p:cond delay="0"/>
                                  </p:stCondLst>
                                  <p:childTnLst>
                                    <p:set>
                                      <p:cBhvr>
                                        <p:cTn id="552" dur="1" fill="hold">
                                          <p:stCondLst>
                                            <p:cond delay="0"/>
                                          </p:stCondLst>
                                        </p:cTn>
                                        <p:tgtEl>
                                          <p:spTgt spid="50"/>
                                        </p:tgtEl>
                                        <p:attrNameLst>
                                          <p:attrName>style.visibility</p:attrName>
                                        </p:attrNameLst>
                                      </p:cBhvr>
                                      <p:to>
                                        <p:strVal val="visible"/>
                                      </p:to>
                                    </p:set>
                                    <p:animEffect transition="in" filter="plus(in)">
                                      <p:cBhvr>
                                        <p:cTn id="553" dur="3000"/>
                                        <p:tgtEl>
                                          <p:spTgt spid="50"/>
                                        </p:tgtEl>
                                      </p:cBhvr>
                                    </p:animEffect>
                                  </p:childTnLst>
                                </p:cTn>
                              </p:par>
                              <p:par>
                                <p:cTn id="554" presetID="13" presetClass="entr" presetSubtype="16" fill="hold" grpId="1" nodeType="withEffect">
                                  <p:stCondLst>
                                    <p:cond delay="0"/>
                                  </p:stCondLst>
                                  <p:childTnLst>
                                    <p:set>
                                      <p:cBhvr>
                                        <p:cTn id="555" dur="1" fill="hold">
                                          <p:stCondLst>
                                            <p:cond delay="0"/>
                                          </p:stCondLst>
                                        </p:cTn>
                                        <p:tgtEl>
                                          <p:spTgt spid="51"/>
                                        </p:tgtEl>
                                        <p:attrNameLst>
                                          <p:attrName>style.visibility</p:attrName>
                                        </p:attrNameLst>
                                      </p:cBhvr>
                                      <p:to>
                                        <p:strVal val="visible"/>
                                      </p:to>
                                    </p:set>
                                    <p:animEffect transition="in" filter="plus(in)">
                                      <p:cBhvr>
                                        <p:cTn id="556" dur="3000"/>
                                        <p:tgtEl>
                                          <p:spTgt spid="51"/>
                                        </p:tgtEl>
                                      </p:cBhvr>
                                    </p:animEffect>
                                  </p:childTnLst>
                                </p:cTn>
                              </p:par>
                              <p:par>
                                <p:cTn id="557" presetID="13" presetClass="entr" presetSubtype="16" fill="hold" grpId="1" nodeType="withEffect">
                                  <p:stCondLst>
                                    <p:cond delay="0"/>
                                  </p:stCondLst>
                                  <p:childTnLst>
                                    <p:set>
                                      <p:cBhvr>
                                        <p:cTn id="558" dur="1" fill="hold">
                                          <p:stCondLst>
                                            <p:cond delay="0"/>
                                          </p:stCondLst>
                                        </p:cTn>
                                        <p:tgtEl>
                                          <p:spTgt spid="52"/>
                                        </p:tgtEl>
                                        <p:attrNameLst>
                                          <p:attrName>style.visibility</p:attrName>
                                        </p:attrNameLst>
                                      </p:cBhvr>
                                      <p:to>
                                        <p:strVal val="visible"/>
                                      </p:to>
                                    </p:set>
                                    <p:animEffect transition="in" filter="plus(in)">
                                      <p:cBhvr>
                                        <p:cTn id="559" dur="3000"/>
                                        <p:tgtEl>
                                          <p:spTgt spid="52"/>
                                        </p:tgtEl>
                                      </p:cBhvr>
                                    </p:animEffect>
                                  </p:childTnLst>
                                </p:cTn>
                              </p:par>
                              <p:par>
                                <p:cTn id="560" presetID="13" presetClass="entr" presetSubtype="16" fill="hold" grpId="1" nodeType="withEffect">
                                  <p:stCondLst>
                                    <p:cond delay="0"/>
                                  </p:stCondLst>
                                  <p:childTnLst>
                                    <p:set>
                                      <p:cBhvr>
                                        <p:cTn id="561" dur="1" fill="hold">
                                          <p:stCondLst>
                                            <p:cond delay="0"/>
                                          </p:stCondLst>
                                        </p:cTn>
                                        <p:tgtEl>
                                          <p:spTgt spid="53"/>
                                        </p:tgtEl>
                                        <p:attrNameLst>
                                          <p:attrName>style.visibility</p:attrName>
                                        </p:attrNameLst>
                                      </p:cBhvr>
                                      <p:to>
                                        <p:strVal val="visible"/>
                                      </p:to>
                                    </p:set>
                                    <p:animEffect transition="in" filter="plus(in)">
                                      <p:cBhvr>
                                        <p:cTn id="562" dur="3000"/>
                                        <p:tgtEl>
                                          <p:spTgt spid="53"/>
                                        </p:tgtEl>
                                      </p:cBhvr>
                                    </p:animEffect>
                                  </p:childTnLst>
                                </p:cTn>
                              </p:par>
                              <p:par>
                                <p:cTn id="563" presetID="13" presetClass="entr" presetSubtype="16" fill="hold" grpId="1" nodeType="withEffect">
                                  <p:stCondLst>
                                    <p:cond delay="0"/>
                                  </p:stCondLst>
                                  <p:childTnLst>
                                    <p:set>
                                      <p:cBhvr>
                                        <p:cTn id="564" dur="1" fill="hold">
                                          <p:stCondLst>
                                            <p:cond delay="0"/>
                                          </p:stCondLst>
                                        </p:cTn>
                                        <p:tgtEl>
                                          <p:spTgt spid="54"/>
                                        </p:tgtEl>
                                        <p:attrNameLst>
                                          <p:attrName>style.visibility</p:attrName>
                                        </p:attrNameLst>
                                      </p:cBhvr>
                                      <p:to>
                                        <p:strVal val="visible"/>
                                      </p:to>
                                    </p:set>
                                    <p:animEffect transition="in" filter="plus(in)">
                                      <p:cBhvr>
                                        <p:cTn id="565" dur="3000"/>
                                        <p:tgtEl>
                                          <p:spTgt spid="54"/>
                                        </p:tgtEl>
                                      </p:cBhvr>
                                    </p:animEffect>
                                  </p:childTnLst>
                                </p:cTn>
                              </p:par>
                              <p:par>
                                <p:cTn id="566" presetID="13" presetClass="entr" presetSubtype="16" fill="hold" grpId="1" nodeType="withEffect">
                                  <p:stCondLst>
                                    <p:cond delay="0"/>
                                  </p:stCondLst>
                                  <p:childTnLst>
                                    <p:set>
                                      <p:cBhvr>
                                        <p:cTn id="567" dur="1" fill="hold">
                                          <p:stCondLst>
                                            <p:cond delay="0"/>
                                          </p:stCondLst>
                                        </p:cTn>
                                        <p:tgtEl>
                                          <p:spTgt spid="55"/>
                                        </p:tgtEl>
                                        <p:attrNameLst>
                                          <p:attrName>style.visibility</p:attrName>
                                        </p:attrNameLst>
                                      </p:cBhvr>
                                      <p:to>
                                        <p:strVal val="visible"/>
                                      </p:to>
                                    </p:set>
                                    <p:animEffect transition="in" filter="plus(in)">
                                      <p:cBhvr>
                                        <p:cTn id="568" dur="3000"/>
                                        <p:tgtEl>
                                          <p:spTgt spid="55"/>
                                        </p:tgtEl>
                                      </p:cBhvr>
                                    </p:animEffect>
                                  </p:childTnLst>
                                </p:cTn>
                              </p:par>
                              <p:par>
                                <p:cTn id="569" presetID="13" presetClass="entr" presetSubtype="16" fill="hold" grpId="1" nodeType="withEffect">
                                  <p:stCondLst>
                                    <p:cond delay="0"/>
                                  </p:stCondLst>
                                  <p:childTnLst>
                                    <p:set>
                                      <p:cBhvr>
                                        <p:cTn id="570" dur="1" fill="hold">
                                          <p:stCondLst>
                                            <p:cond delay="0"/>
                                          </p:stCondLst>
                                        </p:cTn>
                                        <p:tgtEl>
                                          <p:spTgt spid="56"/>
                                        </p:tgtEl>
                                        <p:attrNameLst>
                                          <p:attrName>style.visibility</p:attrName>
                                        </p:attrNameLst>
                                      </p:cBhvr>
                                      <p:to>
                                        <p:strVal val="visible"/>
                                      </p:to>
                                    </p:set>
                                    <p:animEffect transition="in" filter="plus(in)">
                                      <p:cBhvr>
                                        <p:cTn id="571" dur="3000"/>
                                        <p:tgtEl>
                                          <p:spTgt spid="56"/>
                                        </p:tgtEl>
                                      </p:cBhvr>
                                    </p:animEffect>
                                  </p:childTnLst>
                                </p:cTn>
                              </p:par>
                              <p:par>
                                <p:cTn id="572" presetID="13" presetClass="entr" presetSubtype="16" fill="hold" grpId="1" nodeType="withEffect">
                                  <p:stCondLst>
                                    <p:cond delay="0"/>
                                  </p:stCondLst>
                                  <p:childTnLst>
                                    <p:set>
                                      <p:cBhvr>
                                        <p:cTn id="573" dur="1" fill="hold">
                                          <p:stCondLst>
                                            <p:cond delay="0"/>
                                          </p:stCondLst>
                                        </p:cTn>
                                        <p:tgtEl>
                                          <p:spTgt spid="57"/>
                                        </p:tgtEl>
                                        <p:attrNameLst>
                                          <p:attrName>style.visibility</p:attrName>
                                        </p:attrNameLst>
                                      </p:cBhvr>
                                      <p:to>
                                        <p:strVal val="visible"/>
                                      </p:to>
                                    </p:set>
                                    <p:animEffect transition="in" filter="plus(in)">
                                      <p:cBhvr>
                                        <p:cTn id="574" dur="3000"/>
                                        <p:tgtEl>
                                          <p:spTgt spid="57"/>
                                        </p:tgtEl>
                                      </p:cBhvr>
                                    </p:animEffect>
                                  </p:childTnLst>
                                </p:cTn>
                              </p:par>
                              <p:par>
                                <p:cTn id="575" presetID="13" presetClass="entr" presetSubtype="16" fill="hold" grpId="1" nodeType="withEffect">
                                  <p:stCondLst>
                                    <p:cond delay="0"/>
                                  </p:stCondLst>
                                  <p:childTnLst>
                                    <p:set>
                                      <p:cBhvr>
                                        <p:cTn id="576" dur="1" fill="hold">
                                          <p:stCondLst>
                                            <p:cond delay="0"/>
                                          </p:stCondLst>
                                        </p:cTn>
                                        <p:tgtEl>
                                          <p:spTgt spid="58"/>
                                        </p:tgtEl>
                                        <p:attrNameLst>
                                          <p:attrName>style.visibility</p:attrName>
                                        </p:attrNameLst>
                                      </p:cBhvr>
                                      <p:to>
                                        <p:strVal val="visible"/>
                                      </p:to>
                                    </p:set>
                                    <p:animEffect transition="in" filter="plus(in)">
                                      <p:cBhvr>
                                        <p:cTn id="577" dur="3000"/>
                                        <p:tgtEl>
                                          <p:spTgt spid="58"/>
                                        </p:tgtEl>
                                      </p:cBhvr>
                                    </p:animEffect>
                                  </p:childTnLst>
                                </p:cTn>
                              </p:par>
                              <p:par>
                                <p:cTn id="578" presetID="13" presetClass="entr" presetSubtype="16" fill="hold" grpId="1" nodeType="withEffect">
                                  <p:stCondLst>
                                    <p:cond delay="0"/>
                                  </p:stCondLst>
                                  <p:childTnLst>
                                    <p:set>
                                      <p:cBhvr>
                                        <p:cTn id="579" dur="1" fill="hold">
                                          <p:stCondLst>
                                            <p:cond delay="0"/>
                                          </p:stCondLst>
                                        </p:cTn>
                                        <p:tgtEl>
                                          <p:spTgt spid="59"/>
                                        </p:tgtEl>
                                        <p:attrNameLst>
                                          <p:attrName>style.visibility</p:attrName>
                                        </p:attrNameLst>
                                      </p:cBhvr>
                                      <p:to>
                                        <p:strVal val="visible"/>
                                      </p:to>
                                    </p:set>
                                    <p:animEffect transition="in" filter="plus(in)">
                                      <p:cBhvr>
                                        <p:cTn id="580" dur="3000"/>
                                        <p:tgtEl>
                                          <p:spTgt spid="59"/>
                                        </p:tgtEl>
                                      </p:cBhvr>
                                    </p:animEffect>
                                  </p:childTnLst>
                                </p:cTn>
                              </p:par>
                              <p:par>
                                <p:cTn id="581" presetID="13" presetClass="entr" presetSubtype="16" fill="hold" grpId="1" nodeType="withEffect">
                                  <p:stCondLst>
                                    <p:cond delay="0"/>
                                  </p:stCondLst>
                                  <p:childTnLst>
                                    <p:set>
                                      <p:cBhvr>
                                        <p:cTn id="582" dur="1" fill="hold">
                                          <p:stCondLst>
                                            <p:cond delay="0"/>
                                          </p:stCondLst>
                                        </p:cTn>
                                        <p:tgtEl>
                                          <p:spTgt spid="60"/>
                                        </p:tgtEl>
                                        <p:attrNameLst>
                                          <p:attrName>style.visibility</p:attrName>
                                        </p:attrNameLst>
                                      </p:cBhvr>
                                      <p:to>
                                        <p:strVal val="visible"/>
                                      </p:to>
                                    </p:set>
                                    <p:animEffect transition="in" filter="plus(in)">
                                      <p:cBhvr>
                                        <p:cTn id="583" dur="3000"/>
                                        <p:tgtEl>
                                          <p:spTgt spid="60"/>
                                        </p:tgtEl>
                                      </p:cBhvr>
                                    </p:animEffect>
                                  </p:childTnLst>
                                </p:cTn>
                              </p:par>
                              <p:par>
                                <p:cTn id="584" presetID="13" presetClass="entr" presetSubtype="16" fill="hold" grpId="1" nodeType="withEffect">
                                  <p:stCondLst>
                                    <p:cond delay="0"/>
                                  </p:stCondLst>
                                  <p:childTnLst>
                                    <p:set>
                                      <p:cBhvr>
                                        <p:cTn id="585" dur="1" fill="hold">
                                          <p:stCondLst>
                                            <p:cond delay="0"/>
                                          </p:stCondLst>
                                        </p:cTn>
                                        <p:tgtEl>
                                          <p:spTgt spid="61"/>
                                        </p:tgtEl>
                                        <p:attrNameLst>
                                          <p:attrName>style.visibility</p:attrName>
                                        </p:attrNameLst>
                                      </p:cBhvr>
                                      <p:to>
                                        <p:strVal val="visible"/>
                                      </p:to>
                                    </p:set>
                                    <p:animEffect transition="in" filter="plus(in)">
                                      <p:cBhvr>
                                        <p:cTn id="586" dur="3000"/>
                                        <p:tgtEl>
                                          <p:spTgt spid="61"/>
                                        </p:tgtEl>
                                      </p:cBhvr>
                                    </p:animEffect>
                                  </p:childTnLst>
                                </p:cTn>
                              </p:par>
                              <p:par>
                                <p:cTn id="587" presetID="13" presetClass="entr" presetSubtype="16" fill="hold" grpId="1" nodeType="withEffect">
                                  <p:stCondLst>
                                    <p:cond delay="0"/>
                                  </p:stCondLst>
                                  <p:childTnLst>
                                    <p:set>
                                      <p:cBhvr>
                                        <p:cTn id="588" dur="1" fill="hold">
                                          <p:stCondLst>
                                            <p:cond delay="0"/>
                                          </p:stCondLst>
                                        </p:cTn>
                                        <p:tgtEl>
                                          <p:spTgt spid="62"/>
                                        </p:tgtEl>
                                        <p:attrNameLst>
                                          <p:attrName>style.visibility</p:attrName>
                                        </p:attrNameLst>
                                      </p:cBhvr>
                                      <p:to>
                                        <p:strVal val="visible"/>
                                      </p:to>
                                    </p:set>
                                    <p:animEffect transition="in" filter="plus(in)">
                                      <p:cBhvr>
                                        <p:cTn id="589" dur="3000"/>
                                        <p:tgtEl>
                                          <p:spTgt spid="62"/>
                                        </p:tgtEl>
                                      </p:cBhvr>
                                    </p:animEffect>
                                  </p:childTnLst>
                                </p:cTn>
                              </p:par>
                              <p:par>
                                <p:cTn id="590" presetID="13" presetClass="entr" presetSubtype="16" fill="hold" grpId="1" nodeType="withEffect">
                                  <p:stCondLst>
                                    <p:cond delay="0"/>
                                  </p:stCondLst>
                                  <p:childTnLst>
                                    <p:set>
                                      <p:cBhvr>
                                        <p:cTn id="591" dur="1" fill="hold">
                                          <p:stCondLst>
                                            <p:cond delay="0"/>
                                          </p:stCondLst>
                                        </p:cTn>
                                        <p:tgtEl>
                                          <p:spTgt spid="63"/>
                                        </p:tgtEl>
                                        <p:attrNameLst>
                                          <p:attrName>style.visibility</p:attrName>
                                        </p:attrNameLst>
                                      </p:cBhvr>
                                      <p:to>
                                        <p:strVal val="visible"/>
                                      </p:to>
                                    </p:set>
                                    <p:animEffect transition="in" filter="plus(in)">
                                      <p:cBhvr>
                                        <p:cTn id="592" dur="3000"/>
                                        <p:tgtEl>
                                          <p:spTgt spid="63"/>
                                        </p:tgtEl>
                                      </p:cBhvr>
                                    </p:animEffect>
                                  </p:childTnLst>
                                </p:cTn>
                              </p:par>
                              <p:par>
                                <p:cTn id="593" presetID="13" presetClass="entr" presetSubtype="16" fill="hold" grpId="1" nodeType="withEffect">
                                  <p:stCondLst>
                                    <p:cond delay="0"/>
                                  </p:stCondLst>
                                  <p:childTnLst>
                                    <p:set>
                                      <p:cBhvr>
                                        <p:cTn id="594" dur="1" fill="hold">
                                          <p:stCondLst>
                                            <p:cond delay="0"/>
                                          </p:stCondLst>
                                        </p:cTn>
                                        <p:tgtEl>
                                          <p:spTgt spid="64"/>
                                        </p:tgtEl>
                                        <p:attrNameLst>
                                          <p:attrName>style.visibility</p:attrName>
                                        </p:attrNameLst>
                                      </p:cBhvr>
                                      <p:to>
                                        <p:strVal val="visible"/>
                                      </p:to>
                                    </p:set>
                                    <p:animEffect transition="in" filter="plus(in)">
                                      <p:cBhvr>
                                        <p:cTn id="595" dur="3000"/>
                                        <p:tgtEl>
                                          <p:spTgt spid="64"/>
                                        </p:tgtEl>
                                      </p:cBhvr>
                                    </p:animEffect>
                                  </p:childTnLst>
                                </p:cTn>
                              </p:par>
                              <p:par>
                                <p:cTn id="596" presetID="13" presetClass="entr" presetSubtype="16" fill="hold" grpId="1" nodeType="withEffect">
                                  <p:stCondLst>
                                    <p:cond delay="0"/>
                                  </p:stCondLst>
                                  <p:childTnLst>
                                    <p:set>
                                      <p:cBhvr>
                                        <p:cTn id="597" dur="1" fill="hold">
                                          <p:stCondLst>
                                            <p:cond delay="0"/>
                                          </p:stCondLst>
                                        </p:cTn>
                                        <p:tgtEl>
                                          <p:spTgt spid="65"/>
                                        </p:tgtEl>
                                        <p:attrNameLst>
                                          <p:attrName>style.visibility</p:attrName>
                                        </p:attrNameLst>
                                      </p:cBhvr>
                                      <p:to>
                                        <p:strVal val="visible"/>
                                      </p:to>
                                    </p:set>
                                    <p:animEffect transition="in" filter="plus(in)">
                                      <p:cBhvr>
                                        <p:cTn id="598" dur="3000"/>
                                        <p:tgtEl>
                                          <p:spTgt spid="65"/>
                                        </p:tgtEl>
                                      </p:cBhvr>
                                    </p:animEffect>
                                  </p:childTnLst>
                                </p:cTn>
                              </p:par>
                              <p:par>
                                <p:cTn id="599" presetID="13" presetClass="entr" presetSubtype="16" fill="hold" grpId="1" nodeType="withEffect">
                                  <p:stCondLst>
                                    <p:cond delay="0"/>
                                  </p:stCondLst>
                                  <p:childTnLst>
                                    <p:set>
                                      <p:cBhvr>
                                        <p:cTn id="600" dur="1" fill="hold">
                                          <p:stCondLst>
                                            <p:cond delay="0"/>
                                          </p:stCondLst>
                                        </p:cTn>
                                        <p:tgtEl>
                                          <p:spTgt spid="66"/>
                                        </p:tgtEl>
                                        <p:attrNameLst>
                                          <p:attrName>style.visibility</p:attrName>
                                        </p:attrNameLst>
                                      </p:cBhvr>
                                      <p:to>
                                        <p:strVal val="visible"/>
                                      </p:to>
                                    </p:set>
                                    <p:animEffect transition="in" filter="plus(in)">
                                      <p:cBhvr>
                                        <p:cTn id="601" dur="3000"/>
                                        <p:tgtEl>
                                          <p:spTgt spid="66"/>
                                        </p:tgtEl>
                                      </p:cBhvr>
                                    </p:animEffect>
                                  </p:childTnLst>
                                </p:cTn>
                              </p:par>
                              <p:par>
                                <p:cTn id="602" presetID="13" presetClass="entr" presetSubtype="16" fill="hold" grpId="1" nodeType="withEffect">
                                  <p:stCondLst>
                                    <p:cond delay="0"/>
                                  </p:stCondLst>
                                  <p:childTnLst>
                                    <p:set>
                                      <p:cBhvr>
                                        <p:cTn id="603" dur="1" fill="hold">
                                          <p:stCondLst>
                                            <p:cond delay="0"/>
                                          </p:stCondLst>
                                        </p:cTn>
                                        <p:tgtEl>
                                          <p:spTgt spid="67"/>
                                        </p:tgtEl>
                                        <p:attrNameLst>
                                          <p:attrName>style.visibility</p:attrName>
                                        </p:attrNameLst>
                                      </p:cBhvr>
                                      <p:to>
                                        <p:strVal val="visible"/>
                                      </p:to>
                                    </p:set>
                                    <p:animEffect transition="in" filter="plus(in)">
                                      <p:cBhvr>
                                        <p:cTn id="604" dur="3000"/>
                                        <p:tgtEl>
                                          <p:spTgt spid="67"/>
                                        </p:tgtEl>
                                      </p:cBhvr>
                                    </p:animEffect>
                                  </p:childTnLst>
                                </p:cTn>
                              </p:par>
                              <p:par>
                                <p:cTn id="605" presetID="13" presetClass="entr" presetSubtype="16" fill="hold" grpId="1" nodeType="withEffect">
                                  <p:stCondLst>
                                    <p:cond delay="0"/>
                                  </p:stCondLst>
                                  <p:childTnLst>
                                    <p:set>
                                      <p:cBhvr>
                                        <p:cTn id="606" dur="1" fill="hold">
                                          <p:stCondLst>
                                            <p:cond delay="0"/>
                                          </p:stCondLst>
                                        </p:cTn>
                                        <p:tgtEl>
                                          <p:spTgt spid="68"/>
                                        </p:tgtEl>
                                        <p:attrNameLst>
                                          <p:attrName>style.visibility</p:attrName>
                                        </p:attrNameLst>
                                      </p:cBhvr>
                                      <p:to>
                                        <p:strVal val="visible"/>
                                      </p:to>
                                    </p:set>
                                    <p:animEffect transition="in" filter="plus(in)">
                                      <p:cBhvr>
                                        <p:cTn id="607" dur="3000"/>
                                        <p:tgtEl>
                                          <p:spTgt spid="68"/>
                                        </p:tgtEl>
                                      </p:cBhvr>
                                    </p:animEffect>
                                  </p:childTnLst>
                                </p:cTn>
                              </p:par>
                              <p:par>
                                <p:cTn id="608" presetID="13" presetClass="entr" presetSubtype="16" fill="hold" grpId="1" nodeType="withEffect">
                                  <p:stCondLst>
                                    <p:cond delay="0"/>
                                  </p:stCondLst>
                                  <p:childTnLst>
                                    <p:set>
                                      <p:cBhvr>
                                        <p:cTn id="609" dur="1" fill="hold">
                                          <p:stCondLst>
                                            <p:cond delay="0"/>
                                          </p:stCondLst>
                                        </p:cTn>
                                        <p:tgtEl>
                                          <p:spTgt spid="69"/>
                                        </p:tgtEl>
                                        <p:attrNameLst>
                                          <p:attrName>style.visibility</p:attrName>
                                        </p:attrNameLst>
                                      </p:cBhvr>
                                      <p:to>
                                        <p:strVal val="visible"/>
                                      </p:to>
                                    </p:set>
                                    <p:animEffect transition="in" filter="plus(in)">
                                      <p:cBhvr>
                                        <p:cTn id="610" dur="3000"/>
                                        <p:tgtEl>
                                          <p:spTgt spid="69"/>
                                        </p:tgtEl>
                                      </p:cBhvr>
                                    </p:animEffect>
                                  </p:childTnLst>
                                </p:cTn>
                              </p:par>
                              <p:par>
                                <p:cTn id="611" presetID="13" presetClass="entr" presetSubtype="16" fill="hold" grpId="1" nodeType="withEffect">
                                  <p:stCondLst>
                                    <p:cond delay="0"/>
                                  </p:stCondLst>
                                  <p:childTnLst>
                                    <p:set>
                                      <p:cBhvr>
                                        <p:cTn id="612" dur="1" fill="hold">
                                          <p:stCondLst>
                                            <p:cond delay="0"/>
                                          </p:stCondLst>
                                        </p:cTn>
                                        <p:tgtEl>
                                          <p:spTgt spid="70"/>
                                        </p:tgtEl>
                                        <p:attrNameLst>
                                          <p:attrName>style.visibility</p:attrName>
                                        </p:attrNameLst>
                                      </p:cBhvr>
                                      <p:to>
                                        <p:strVal val="visible"/>
                                      </p:to>
                                    </p:set>
                                    <p:animEffect transition="in" filter="plus(in)">
                                      <p:cBhvr>
                                        <p:cTn id="613" dur="3000"/>
                                        <p:tgtEl>
                                          <p:spTgt spid="70"/>
                                        </p:tgtEl>
                                      </p:cBhvr>
                                    </p:animEffect>
                                  </p:childTnLst>
                                </p:cTn>
                              </p:par>
                              <p:par>
                                <p:cTn id="614" presetID="13" presetClass="entr" presetSubtype="16" fill="hold" grpId="1" nodeType="withEffect">
                                  <p:stCondLst>
                                    <p:cond delay="0"/>
                                  </p:stCondLst>
                                  <p:childTnLst>
                                    <p:set>
                                      <p:cBhvr>
                                        <p:cTn id="615" dur="1" fill="hold">
                                          <p:stCondLst>
                                            <p:cond delay="0"/>
                                          </p:stCondLst>
                                        </p:cTn>
                                        <p:tgtEl>
                                          <p:spTgt spid="71"/>
                                        </p:tgtEl>
                                        <p:attrNameLst>
                                          <p:attrName>style.visibility</p:attrName>
                                        </p:attrNameLst>
                                      </p:cBhvr>
                                      <p:to>
                                        <p:strVal val="visible"/>
                                      </p:to>
                                    </p:set>
                                    <p:animEffect transition="in" filter="plus(in)">
                                      <p:cBhvr>
                                        <p:cTn id="616" dur="3000"/>
                                        <p:tgtEl>
                                          <p:spTgt spid="71"/>
                                        </p:tgtEl>
                                      </p:cBhvr>
                                    </p:animEffect>
                                  </p:childTnLst>
                                </p:cTn>
                              </p:par>
                              <p:par>
                                <p:cTn id="617" presetID="13" presetClass="entr" presetSubtype="16" fill="hold" grpId="1" nodeType="withEffect">
                                  <p:stCondLst>
                                    <p:cond delay="0"/>
                                  </p:stCondLst>
                                  <p:childTnLst>
                                    <p:set>
                                      <p:cBhvr>
                                        <p:cTn id="618" dur="1" fill="hold">
                                          <p:stCondLst>
                                            <p:cond delay="0"/>
                                          </p:stCondLst>
                                        </p:cTn>
                                        <p:tgtEl>
                                          <p:spTgt spid="72"/>
                                        </p:tgtEl>
                                        <p:attrNameLst>
                                          <p:attrName>style.visibility</p:attrName>
                                        </p:attrNameLst>
                                      </p:cBhvr>
                                      <p:to>
                                        <p:strVal val="visible"/>
                                      </p:to>
                                    </p:set>
                                    <p:animEffect transition="in" filter="plus(in)">
                                      <p:cBhvr>
                                        <p:cTn id="619" dur="3000"/>
                                        <p:tgtEl>
                                          <p:spTgt spid="72"/>
                                        </p:tgtEl>
                                      </p:cBhvr>
                                    </p:animEffect>
                                  </p:childTnLst>
                                </p:cTn>
                              </p:par>
                              <p:par>
                                <p:cTn id="620" presetID="2" presetClass="entr" presetSubtype="6" fill="hold" grpId="2" nodeType="withEffect">
                                  <p:stCondLst>
                                    <p:cond delay="0"/>
                                  </p:stCondLst>
                                  <p:childTnLst>
                                    <p:set>
                                      <p:cBhvr>
                                        <p:cTn id="621" dur="1" fill="hold">
                                          <p:stCondLst>
                                            <p:cond delay="0"/>
                                          </p:stCondLst>
                                        </p:cTn>
                                        <p:tgtEl>
                                          <p:spTgt spid="41"/>
                                        </p:tgtEl>
                                        <p:attrNameLst>
                                          <p:attrName>style.visibility</p:attrName>
                                        </p:attrNameLst>
                                      </p:cBhvr>
                                      <p:to>
                                        <p:strVal val="visible"/>
                                      </p:to>
                                    </p:set>
                                    <p:anim calcmode="lin" valueType="num">
                                      <p:cBhvr additive="base">
                                        <p:cTn id="622" dur="3000" fill="hold"/>
                                        <p:tgtEl>
                                          <p:spTgt spid="41"/>
                                        </p:tgtEl>
                                        <p:attrNameLst>
                                          <p:attrName>ppt_x</p:attrName>
                                        </p:attrNameLst>
                                      </p:cBhvr>
                                      <p:tavLst>
                                        <p:tav tm="0">
                                          <p:val>
                                            <p:strVal val="1+#ppt_w/2"/>
                                          </p:val>
                                        </p:tav>
                                        <p:tav tm="100000">
                                          <p:val>
                                            <p:strVal val="#ppt_x"/>
                                          </p:val>
                                        </p:tav>
                                      </p:tavLst>
                                    </p:anim>
                                    <p:anim calcmode="lin" valueType="num">
                                      <p:cBhvr additive="base">
                                        <p:cTn id="623" dur="3000" fill="hold"/>
                                        <p:tgtEl>
                                          <p:spTgt spid="41"/>
                                        </p:tgtEl>
                                        <p:attrNameLst>
                                          <p:attrName>ppt_y</p:attrName>
                                        </p:attrNameLst>
                                      </p:cBhvr>
                                      <p:tavLst>
                                        <p:tav tm="0">
                                          <p:val>
                                            <p:strVal val="1+#ppt_h/2"/>
                                          </p:val>
                                        </p:tav>
                                        <p:tav tm="100000">
                                          <p:val>
                                            <p:strVal val="#ppt_y"/>
                                          </p:val>
                                        </p:tav>
                                      </p:tavLst>
                                    </p:anim>
                                  </p:childTnLst>
                                </p:cTn>
                              </p:par>
                              <p:par>
                                <p:cTn id="624" presetID="2" presetClass="entr" presetSubtype="6" fill="hold" grpId="2" nodeType="withEffect">
                                  <p:stCondLst>
                                    <p:cond delay="0"/>
                                  </p:stCondLst>
                                  <p:childTnLst>
                                    <p:set>
                                      <p:cBhvr>
                                        <p:cTn id="625" dur="1" fill="hold">
                                          <p:stCondLst>
                                            <p:cond delay="0"/>
                                          </p:stCondLst>
                                        </p:cTn>
                                        <p:tgtEl>
                                          <p:spTgt spid="42"/>
                                        </p:tgtEl>
                                        <p:attrNameLst>
                                          <p:attrName>style.visibility</p:attrName>
                                        </p:attrNameLst>
                                      </p:cBhvr>
                                      <p:to>
                                        <p:strVal val="visible"/>
                                      </p:to>
                                    </p:set>
                                    <p:anim calcmode="lin" valueType="num">
                                      <p:cBhvr additive="base">
                                        <p:cTn id="626" dur="3000" fill="hold"/>
                                        <p:tgtEl>
                                          <p:spTgt spid="42"/>
                                        </p:tgtEl>
                                        <p:attrNameLst>
                                          <p:attrName>ppt_x</p:attrName>
                                        </p:attrNameLst>
                                      </p:cBhvr>
                                      <p:tavLst>
                                        <p:tav tm="0">
                                          <p:val>
                                            <p:strVal val="1+#ppt_w/2"/>
                                          </p:val>
                                        </p:tav>
                                        <p:tav tm="100000">
                                          <p:val>
                                            <p:strVal val="#ppt_x"/>
                                          </p:val>
                                        </p:tav>
                                      </p:tavLst>
                                    </p:anim>
                                    <p:anim calcmode="lin" valueType="num">
                                      <p:cBhvr additive="base">
                                        <p:cTn id="627" dur="3000" fill="hold"/>
                                        <p:tgtEl>
                                          <p:spTgt spid="42"/>
                                        </p:tgtEl>
                                        <p:attrNameLst>
                                          <p:attrName>ppt_y</p:attrName>
                                        </p:attrNameLst>
                                      </p:cBhvr>
                                      <p:tavLst>
                                        <p:tav tm="0">
                                          <p:val>
                                            <p:strVal val="1+#ppt_h/2"/>
                                          </p:val>
                                        </p:tav>
                                        <p:tav tm="100000">
                                          <p:val>
                                            <p:strVal val="#ppt_y"/>
                                          </p:val>
                                        </p:tav>
                                      </p:tavLst>
                                    </p:anim>
                                  </p:childTnLst>
                                </p:cTn>
                              </p:par>
                              <p:par>
                                <p:cTn id="628" presetID="2" presetClass="entr" presetSubtype="6" fill="hold" grpId="2" nodeType="withEffect">
                                  <p:stCondLst>
                                    <p:cond delay="0"/>
                                  </p:stCondLst>
                                  <p:childTnLst>
                                    <p:set>
                                      <p:cBhvr>
                                        <p:cTn id="629" dur="1" fill="hold">
                                          <p:stCondLst>
                                            <p:cond delay="0"/>
                                          </p:stCondLst>
                                        </p:cTn>
                                        <p:tgtEl>
                                          <p:spTgt spid="43"/>
                                        </p:tgtEl>
                                        <p:attrNameLst>
                                          <p:attrName>style.visibility</p:attrName>
                                        </p:attrNameLst>
                                      </p:cBhvr>
                                      <p:to>
                                        <p:strVal val="visible"/>
                                      </p:to>
                                    </p:set>
                                    <p:anim calcmode="lin" valueType="num">
                                      <p:cBhvr additive="base">
                                        <p:cTn id="630" dur="3000" fill="hold"/>
                                        <p:tgtEl>
                                          <p:spTgt spid="43"/>
                                        </p:tgtEl>
                                        <p:attrNameLst>
                                          <p:attrName>ppt_x</p:attrName>
                                        </p:attrNameLst>
                                      </p:cBhvr>
                                      <p:tavLst>
                                        <p:tav tm="0">
                                          <p:val>
                                            <p:strVal val="1+#ppt_w/2"/>
                                          </p:val>
                                        </p:tav>
                                        <p:tav tm="100000">
                                          <p:val>
                                            <p:strVal val="#ppt_x"/>
                                          </p:val>
                                        </p:tav>
                                      </p:tavLst>
                                    </p:anim>
                                    <p:anim calcmode="lin" valueType="num">
                                      <p:cBhvr additive="base">
                                        <p:cTn id="631" dur="3000" fill="hold"/>
                                        <p:tgtEl>
                                          <p:spTgt spid="43"/>
                                        </p:tgtEl>
                                        <p:attrNameLst>
                                          <p:attrName>ppt_y</p:attrName>
                                        </p:attrNameLst>
                                      </p:cBhvr>
                                      <p:tavLst>
                                        <p:tav tm="0">
                                          <p:val>
                                            <p:strVal val="1+#ppt_h/2"/>
                                          </p:val>
                                        </p:tav>
                                        <p:tav tm="100000">
                                          <p:val>
                                            <p:strVal val="#ppt_y"/>
                                          </p:val>
                                        </p:tav>
                                      </p:tavLst>
                                    </p:anim>
                                  </p:childTnLst>
                                </p:cTn>
                              </p:par>
                              <p:par>
                                <p:cTn id="632" presetID="2" presetClass="entr" presetSubtype="6" fill="hold" grpId="2" nodeType="withEffect">
                                  <p:stCondLst>
                                    <p:cond delay="0"/>
                                  </p:stCondLst>
                                  <p:childTnLst>
                                    <p:set>
                                      <p:cBhvr>
                                        <p:cTn id="633" dur="1" fill="hold">
                                          <p:stCondLst>
                                            <p:cond delay="0"/>
                                          </p:stCondLst>
                                        </p:cTn>
                                        <p:tgtEl>
                                          <p:spTgt spid="44"/>
                                        </p:tgtEl>
                                        <p:attrNameLst>
                                          <p:attrName>style.visibility</p:attrName>
                                        </p:attrNameLst>
                                      </p:cBhvr>
                                      <p:to>
                                        <p:strVal val="visible"/>
                                      </p:to>
                                    </p:set>
                                    <p:anim calcmode="lin" valueType="num">
                                      <p:cBhvr additive="base">
                                        <p:cTn id="634" dur="3000" fill="hold"/>
                                        <p:tgtEl>
                                          <p:spTgt spid="44"/>
                                        </p:tgtEl>
                                        <p:attrNameLst>
                                          <p:attrName>ppt_x</p:attrName>
                                        </p:attrNameLst>
                                      </p:cBhvr>
                                      <p:tavLst>
                                        <p:tav tm="0">
                                          <p:val>
                                            <p:strVal val="1+#ppt_w/2"/>
                                          </p:val>
                                        </p:tav>
                                        <p:tav tm="100000">
                                          <p:val>
                                            <p:strVal val="#ppt_x"/>
                                          </p:val>
                                        </p:tav>
                                      </p:tavLst>
                                    </p:anim>
                                    <p:anim calcmode="lin" valueType="num">
                                      <p:cBhvr additive="base">
                                        <p:cTn id="635" dur="3000" fill="hold"/>
                                        <p:tgtEl>
                                          <p:spTgt spid="44"/>
                                        </p:tgtEl>
                                        <p:attrNameLst>
                                          <p:attrName>ppt_y</p:attrName>
                                        </p:attrNameLst>
                                      </p:cBhvr>
                                      <p:tavLst>
                                        <p:tav tm="0">
                                          <p:val>
                                            <p:strVal val="1+#ppt_h/2"/>
                                          </p:val>
                                        </p:tav>
                                        <p:tav tm="100000">
                                          <p:val>
                                            <p:strVal val="#ppt_y"/>
                                          </p:val>
                                        </p:tav>
                                      </p:tavLst>
                                    </p:anim>
                                  </p:childTnLst>
                                </p:cTn>
                              </p:par>
                              <p:par>
                                <p:cTn id="636" presetID="2" presetClass="entr" presetSubtype="6" fill="hold" grpId="2" nodeType="withEffect">
                                  <p:stCondLst>
                                    <p:cond delay="0"/>
                                  </p:stCondLst>
                                  <p:childTnLst>
                                    <p:set>
                                      <p:cBhvr>
                                        <p:cTn id="637" dur="1" fill="hold">
                                          <p:stCondLst>
                                            <p:cond delay="0"/>
                                          </p:stCondLst>
                                        </p:cTn>
                                        <p:tgtEl>
                                          <p:spTgt spid="45"/>
                                        </p:tgtEl>
                                        <p:attrNameLst>
                                          <p:attrName>style.visibility</p:attrName>
                                        </p:attrNameLst>
                                      </p:cBhvr>
                                      <p:to>
                                        <p:strVal val="visible"/>
                                      </p:to>
                                    </p:set>
                                    <p:anim calcmode="lin" valueType="num">
                                      <p:cBhvr additive="base">
                                        <p:cTn id="638" dur="3000" fill="hold"/>
                                        <p:tgtEl>
                                          <p:spTgt spid="45"/>
                                        </p:tgtEl>
                                        <p:attrNameLst>
                                          <p:attrName>ppt_x</p:attrName>
                                        </p:attrNameLst>
                                      </p:cBhvr>
                                      <p:tavLst>
                                        <p:tav tm="0">
                                          <p:val>
                                            <p:strVal val="1+#ppt_w/2"/>
                                          </p:val>
                                        </p:tav>
                                        <p:tav tm="100000">
                                          <p:val>
                                            <p:strVal val="#ppt_x"/>
                                          </p:val>
                                        </p:tav>
                                      </p:tavLst>
                                    </p:anim>
                                    <p:anim calcmode="lin" valueType="num">
                                      <p:cBhvr additive="base">
                                        <p:cTn id="639" dur="3000" fill="hold"/>
                                        <p:tgtEl>
                                          <p:spTgt spid="45"/>
                                        </p:tgtEl>
                                        <p:attrNameLst>
                                          <p:attrName>ppt_y</p:attrName>
                                        </p:attrNameLst>
                                      </p:cBhvr>
                                      <p:tavLst>
                                        <p:tav tm="0">
                                          <p:val>
                                            <p:strVal val="1+#ppt_h/2"/>
                                          </p:val>
                                        </p:tav>
                                        <p:tav tm="100000">
                                          <p:val>
                                            <p:strVal val="#ppt_y"/>
                                          </p:val>
                                        </p:tav>
                                      </p:tavLst>
                                    </p:anim>
                                  </p:childTnLst>
                                </p:cTn>
                              </p:par>
                              <p:par>
                                <p:cTn id="640" presetID="2" presetClass="entr" presetSubtype="6" fill="hold" grpId="2" nodeType="withEffect">
                                  <p:stCondLst>
                                    <p:cond delay="0"/>
                                  </p:stCondLst>
                                  <p:childTnLst>
                                    <p:set>
                                      <p:cBhvr>
                                        <p:cTn id="641" dur="1" fill="hold">
                                          <p:stCondLst>
                                            <p:cond delay="0"/>
                                          </p:stCondLst>
                                        </p:cTn>
                                        <p:tgtEl>
                                          <p:spTgt spid="46"/>
                                        </p:tgtEl>
                                        <p:attrNameLst>
                                          <p:attrName>style.visibility</p:attrName>
                                        </p:attrNameLst>
                                      </p:cBhvr>
                                      <p:to>
                                        <p:strVal val="visible"/>
                                      </p:to>
                                    </p:set>
                                    <p:anim calcmode="lin" valueType="num">
                                      <p:cBhvr additive="base">
                                        <p:cTn id="642" dur="3000" fill="hold"/>
                                        <p:tgtEl>
                                          <p:spTgt spid="46"/>
                                        </p:tgtEl>
                                        <p:attrNameLst>
                                          <p:attrName>ppt_x</p:attrName>
                                        </p:attrNameLst>
                                      </p:cBhvr>
                                      <p:tavLst>
                                        <p:tav tm="0">
                                          <p:val>
                                            <p:strVal val="1+#ppt_w/2"/>
                                          </p:val>
                                        </p:tav>
                                        <p:tav tm="100000">
                                          <p:val>
                                            <p:strVal val="#ppt_x"/>
                                          </p:val>
                                        </p:tav>
                                      </p:tavLst>
                                    </p:anim>
                                    <p:anim calcmode="lin" valueType="num">
                                      <p:cBhvr additive="base">
                                        <p:cTn id="643" dur="3000" fill="hold"/>
                                        <p:tgtEl>
                                          <p:spTgt spid="46"/>
                                        </p:tgtEl>
                                        <p:attrNameLst>
                                          <p:attrName>ppt_y</p:attrName>
                                        </p:attrNameLst>
                                      </p:cBhvr>
                                      <p:tavLst>
                                        <p:tav tm="0">
                                          <p:val>
                                            <p:strVal val="1+#ppt_h/2"/>
                                          </p:val>
                                        </p:tav>
                                        <p:tav tm="100000">
                                          <p:val>
                                            <p:strVal val="#ppt_y"/>
                                          </p:val>
                                        </p:tav>
                                      </p:tavLst>
                                    </p:anim>
                                  </p:childTnLst>
                                </p:cTn>
                              </p:par>
                              <p:par>
                                <p:cTn id="644" presetID="2" presetClass="entr" presetSubtype="6" fill="hold" grpId="2" nodeType="withEffect">
                                  <p:stCondLst>
                                    <p:cond delay="0"/>
                                  </p:stCondLst>
                                  <p:childTnLst>
                                    <p:set>
                                      <p:cBhvr>
                                        <p:cTn id="645" dur="1" fill="hold">
                                          <p:stCondLst>
                                            <p:cond delay="0"/>
                                          </p:stCondLst>
                                        </p:cTn>
                                        <p:tgtEl>
                                          <p:spTgt spid="47"/>
                                        </p:tgtEl>
                                        <p:attrNameLst>
                                          <p:attrName>style.visibility</p:attrName>
                                        </p:attrNameLst>
                                      </p:cBhvr>
                                      <p:to>
                                        <p:strVal val="visible"/>
                                      </p:to>
                                    </p:set>
                                    <p:anim calcmode="lin" valueType="num">
                                      <p:cBhvr additive="base">
                                        <p:cTn id="646" dur="3000" fill="hold"/>
                                        <p:tgtEl>
                                          <p:spTgt spid="47"/>
                                        </p:tgtEl>
                                        <p:attrNameLst>
                                          <p:attrName>ppt_x</p:attrName>
                                        </p:attrNameLst>
                                      </p:cBhvr>
                                      <p:tavLst>
                                        <p:tav tm="0">
                                          <p:val>
                                            <p:strVal val="1+#ppt_w/2"/>
                                          </p:val>
                                        </p:tav>
                                        <p:tav tm="100000">
                                          <p:val>
                                            <p:strVal val="#ppt_x"/>
                                          </p:val>
                                        </p:tav>
                                      </p:tavLst>
                                    </p:anim>
                                    <p:anim calcmode="lin" valueType="num">
                                      <p:cBhvr additive="base">
                                        <p:cTn id="647" dur="3000" fill="hold"/>
                                        <p:tgtEl>
                                          <p:spTgt spid="47"/>
                                        </p:tgtEl>
                                        <p:attrNameLst>
                                          <p:attrName>ppt_y</p:attrName>
                                        </p:attrNameLst>
                                      </p:cBhvr>
                                      <p:tavLst>
                                        <p:tav tm="0">
                                          <p:val>
                                            <p:strVal val="1+#ppt_h/2"/>
                                          </p:val>
                                        </p:tav>
                                        <p:tav tm="100000">
                                          <p:val>
                                            <p:strVal val="#ppt_y"/>
                                          </p:val>
                                        </p:tav>
                                      </p:tavLst>
                                    </p:anim>
                                  </p:childTnLst>
                                </p:cTn>
                              </p:par>
                              <p:par>
                                <p:cTn id="648" presetID="2" presetClass="entr" presetSubtype="6" fill="hold" grpId="2" nodeType="withEffect">
                                  <p:stCondLst>
                                    <p:cond delay="0"/>
                                  </p:stCondLst>
                                  <p:childTnLst>
                                    <p:set>
                                      <p:cBhvr>
                                        <p:cTn id="649" dur="1" fill="hold">
                                          <p:stCondLst>
                                            <p:cond delay="0"/>
                                          </p:stCondLst>
                                        </p:cTn>
                                        <p:tgtEl>
                                          <p:spTgt spid="48"/>
                                        </p:tgtEl>
                                        <p:attrNameLst>
                                          <p:attrName>style.visibility</p:attrName>
                                        </p:attrNameLst>
                                      </p:cBhvr>
                                      <p:to>
                                        <p:strVal val="visible"/>
                                      </p:to>
                                    </p:set>
                                    <p:anim calcmode="lin" valueType="num">
                                      <p:cBhvr additive="base">
                                        <p:cTn id="650" dur="3000" fill="hold"/>
                                        <p:tgtEl>
                                          <p:spTgt spid="48"/>
                                        </p:tgtEl>
                                        <p:attrNameLst>
                                          <p:attrName>ppt_x</p:attrName>
                                        </p:attrNameLst>
                                      </p:cBhvr>
                                      <p:tavLst>
                                        <p:tav tm="0">
                                          <p:val>
                                            <p:strVal val="1+#ppt_w/2"/>
                                          </p:val>
                                        </p:tav>
                                        <p:tav tm="100000">
                                          <p:val>
                                            <p:strVal val="#ppt_x"/>
                                          </p:val>
                                        </p:tav>
                                      </p:tavLst>
                                    </p:anim>
                                    <p:anim calcmode="lin" valueType="num">
                                      <p:cBhvr additive="base">
                                        <p:cTn id="651" dur="3000" fill="hold"/>
                                        <p:tgtEl>
                                          <p:spTgt spid="48"/>
                                        </p:tgtEl>
                                        <p:attrNameLst>
                                          <p:attrName>ppt_y</p:attrName>
                                        </p:attrNameLst>
                                      </p:cBhvr>
                                      <p:tavLst>
                                        <p:tav tm="0">
                                          <p:val>
                                            <p:strVal val="1+#ppt_h/2"/>
                                          </p:val>
                                        </p:tav>
                                        <p:tav tm="100000">
                                          <p:val>
                                            <p:strVal val="#ppt_y"/>
                                          </p:val>
                                        </p:tav>
                                      </p:tavLst>
                                    </p:anim>
                                  </p:childTnLst>
                                </p:cTn>
                              </p:par>
                              <p:par>
                                <p:cTn id="652" presetID="2" presetClass="entr" presetSubtype="6" fill="hold" grpId="2" nodeType="withEffect">
                                  <p:stCondLst>
                                    <p:cond delay="0"/>
                                  </p:stCondLst>
                                  <p:childTnLst>
                                    <p:set>
                                      <p:cBhvr>
                                        <p:cTn id="653" dur="1" fill="hold">
                                          <p:stCondLst>
                                            <p:cond delay="0"/>
                                          </p:stCondLst>
                                        </p:cTn>
                                        <p:tgtEl>
                                          <p:spTgt spid="49"/>
                                        </p:tgtEl>
                                        <p:attrNameLst>
                                          <p:attrName>style.visibility</p:attrName>
                                        </p:attrNameLst>
                                      </p:cBhvr>
                                      <p:to>
                                        <p:strVal val="visible"/>
                                      </p:to>
                                    </p:set>
                                    <p:anim calcmode="lin" valueType="num">
                                      <p:cBhvr additive="base">
                                        <p:cTn id="654" dur="3000" fill="hold"/>
                                        <p:tgtEl>
                                          <p:spTgt spid="49"/>
                                        </p:tgtEl>
                                        <p:attrNameLst>
                                          <p:attrName>ppt_x</p:attrName>
                                        </p:attrNameLst>
                                      </p:cBhvr>
                                      <p:tavLst>
                                        <p:tav tm="0">
                                          <p:val>
                                            <p:strVal val="1+#ppt_w/2"/>
                                          </p:val>
                                        </p:tav>
                                        <p:tav tm="100000">
                                          <p:val>
                                            <p:strVal val="#ppt_x"/>
                                          </p:val>
                                        </p:tav>
                                      </p:tavLst>
                                    </p:anim>
                                    <p:anim calcmode="lin" valueType="num">
                                      <p:cBhvr additive="base">
                                        <p:cTn id="655" dur="3000" fill="hold"/>
                                        <p:tgtEl>
                                          <p:spTgt spid="49"/>
                                        </p:tgtEl>
                                        <p:attrNameLst>
                                          <p:attrName>ppt_y</p:attrName>
                                        </p:attrNameLst>
                                      </p:cBhvr>
                                      <p:tavLst>
                                        <p:tav tm="0">
                                          <p:val>
                                            <p:strVal val="1+#ppt_h/2"/>
                                          </p:val>
                                        </p:tav>
                                        <p:tav tm="100000">
                                          <p:val>
                                            <p:strVal val="#ppt_y"/>
                                          </p:val>
                                        </p:tav>
                                      </p:tavLst>
                                    </p:anim>
                                  </p:childTnLst>
                                </p:cTn>
                              </p:par>
                              <p:par>
                                <p:cTn id="656" presetID="2" presetClass="entr" presetSubtype="6" fill="hold" grpId="2" nodeType="withEffect">
                                  <p:stCondLst>
                                    <p:cond delay="0"/>
                                  </p:stCondLst>
                                  <p:childTnLst>
                                    <p:set>
                                      <p:cBhvr>
                                        <p:cTn id="657" dur="1" fill="hold">
                                          <p:stCondLst>
                                            <p:cond delay="0"/>
                                          </p:stCondLst>
                                        </p:cTn>
                                        <p:tgtEl>
                                          <p:spTgt spid="50"/>
                                        </p:tgtEl>
                                        <p:attrNameLst>
                                          <p:attrName>style.visibility</p:attrName>
                                        </p:attrNameLst>
                                      </p:cBhvr>
                                      <p:to>
                                        <p:strVal val="visible"/>
                                      </p:to>
                                    </p:set>
                                    <p:anim calcmode="lin" valueType="num">
                                      <p:cBhvr additive="base">
                                        <p:cTn id="658" dur="3000" fill="hold"/>
                                        <p:tgtEl>
                                          <p:spTgt spid="50"/>
                                        </p:tgtEl>
                                        <p:attrNameLst>
                                          <p:attrName>ppt_x</p:attrName>
                                        </p:attrNameLst>
                                      </p:cBhvr>
                                      <p:tavLst>
                                        <p:tav tm="0">
                                          <p:val>
                                            <p:strVal val="1+#ppt_w/2"/>
                                          </p:val>
                                        </p:tav>
                                        <p:tav tm="100000">
                                          <p:val>
                                            <p:strVal val="#ppt_x"/>
                                          </p:val>
                                        </p:tav>
                                      </p:tavLst>
                                    </p:anim>
                                    <p:anim calcmode="lin" valueType="num">
                                      <p:cBhvr additive="base">
                                        <p:cTn id="659" dur="3000" fill="hold"/>
                                        <p:tgtEl>
                                          <p:spTgt spid="50"/>
                                        </p:tgtEl>
                                        <p:attrNameLst>
                                          <p:attrName>ppt_y</p:attrName>
                                        </p:attrNameLst>
                                      </p:cBhvr>
                                      <p:tavLst>
                                        <p:tav tm="0">
                                          <p:val>
                                            <p:strVal val="1+#ppt_h/2"/>
                                          </p:val>
                                        </p:tav>
                                        <p:tav tm="100000">
                                          <p:val>
                                            <p:strVal val="#ppt_y"/>
                                          </p:val>
                                        </p:tav>
                                      </p:tavLst>
                                    </p:anim>
                                  </p:childTnLst>
                                </p:cTn>
                              </p:par>
                              <p:par>
                                <p:cTn id="660" presetID="2" presetClass="entr" presetSubtype="6" fill="hold" grpId="2" nodeType="withEffect">
                                  <p:stCondLst>
                                    <p:cond delay="0"/>
                                  </p:stCondLst>
                                  <p:childTnLst>
                                    <p:set>
                                      <p:cBhvr>
                                        <p:cTn id="661" dur="1" fill="hold">
                                          <p:stCondLst>
                                            <p:cond delay="0"/>
                                          </p:stCondLst>
                                        </p:cTn>
                                        <p:tgtEl>
                                          <p:spTgt spid="51"/>
                                        </p:tgtEl>
                                        <p:attrNameLst>
                                          <p:attrName>style.visibility</p:attrName>
                                        </p:attrNameLst>
                                      </p:cBhvr>
                                      <p:to>
                                        <p:strVal val="visible"/>
                                      </p:to>
                                    </p:set>
                                    <p:anim calcmode="lin" valueType="num">
                                      <p:cBhvr additive="base">
                                        <p:cTn id="662" dur="3000" fill="hold"/>
                                        <p:tgtEl>
                                          <p:spTgt spid="51"/>
                                        </p:tgtEl>
                                        <p:attrNameLst>
                                          <p:attrName>ppt_x</p:attrName>
                                        </p:attrNameLst>
                                      </p:cBhvr>
                                      <p:tavLst>
                                        <p:tav tm="0">
                                          <p:val>
                                            <p:strVal val="1+#ppt_w/2"/>
                                          </p:val>
                                        </p:tav>
                                        <p:tav tm="100000">
                                          <p:val>
                                            <p:strVal val="#ppt_x"/>
                                          </p:val>
                                        </p:tav>
                                      </p:tavLst>
                                    </p:anim>
                                    <p:anim calcmode="lin" valueType="num">
                                      <p:cBhvr additive="base">
                                        <p:cTn id="663" dur="3000" fill="hold"/>
                                        <p:tgtEl>
                                          <p:spTgt spid="51"/>
                                        </p:tgtEl>
                                        <p:attrNameLst>
                                          <p:attrName>ppt_y</p:attrName>
                                        </p:attrNameLst>
                                      </p:cBhvr>
                                      <p:tavLst>
                                        <p:tav tm="0">
                                          <p:val>
                                            <p:strVal val="1+#ppt_h/2"/>
                                          </p:val>
                                        </p:tav>
                                        <p:tav tm="100000">
                                          <p:val>
                                            <p:strVal val="#ppt_y"/>
                                          </p:val>
                                        </p:tav>
                                      </p:tavLst>
                                    </p:anim>
                                  </p:childTnLst>
                                </p:cTn>
                              </p:par>
                              <p:par>
                                <p:cTn id="664" presetID="2" presetClass="entr" presetSubtype="6" fill="hold" grpId="2" nodeType="withEffect">
                                  <p:stCondLst>
                                    <p:cond delay="0"/>
                                  </p:stCondLst>
                                  <p:childTnLst>
                                    <p:set>
                                      <p:cBhvr>
                                        <p:cTn id="665" dur="1" fill="hold">
                                          <p:stCondLst>
                                            <p:cond delay="0"/>
                                          </p:stCondLst>
                                        </p:cTn>
                                        <p:tgtEl>
                                          <p:spTgt spid="52"/>
                                        </p:tgtEl>
                                        <p:attrNameLst>
                                          <p:attrName>style.visibility</p:attrName>
                                        </p:attrNameLst>
                                      </p:cBhvr>
                                      <p:to>
                                        <p:strVal val="visible"/>
                                      </p:to>
                                    </p:set>
                                    <p:anim calcmode="lin" valueType="num">
                                      <p:cBhvr additive="base">
                                        <p:cTn id="666" dur="3000" fill="hold"/>
                                        <p:tgtEl>
                                          <p:spTgt spid="52"/>
                                        </p:tgtEl>
                                        <p:attrNameLst>
                                          <p:attrName>ppt_x</p:attrName>
                                        </p:attrNameLst>
                                      </p:cBhvr>
                                      <p:tavLst>
                                        <p:tav tm="0">
                                          <p:val>
                                            <p:strVal val="1+#ppt_w/2"/>
                                          </p:val>
                                        </p:tav>
                                        <p:tav tm="100000">
                                          <p:val>
                                            <p:strVal val="#ppt_x"/>
                                          </p:val>
                                        </p:tav>
                                      </p:tavLst>
                                    </p:anim>
                                    <p:anim calcmode="lin" valueType="num">
                                      <p:cBhvr additive="base">
                                        <p:cTn id="667" dur="3000" fill="hold"/>
                                        <p:tgtEl>
                                          <p:spTgt spid="52"/>
                                        </p:tgtEl>
                                        <p:attrNameLst>
                                          <p:attrName>ppt_y</p:attrName>
                                        </p:attrNameLst>
                                      </p:cBhvr>
                                      <p:tavLst>
                                        <p:tav tm="0">
                                          <p:val>
                                            <p:strVal val="1+#ppt_h/2"/>
                                          </p:val>
                                        </p:tav>
                                        <p:tav tm="100000">
                                          <p:val>
                                            <p:strVal val="#ppt_y"/>
                                          </p:val>
                                        </p:tav>
                                      </p:tavLst>
                                    </p:anim>
                                  </p:childTnLst>
                                </p:cTn>
                              </p:par>
                              <p:par>
                                <p:cTn id="668" presetID="2" presetClass="entr" presetSubtype="6" fill="hold" grpId="2" nodeType="withEffect">
                                  <p:stCondLst>
                                    <p:cond delay="0"/>
                                  </p:stCondLst>
                                  <p:childTnLst>
                                    <p:set>
                                      <p:cBhvr>
                                        <p:cTn id="669" dur="1" fill="hold">
                                          <p:stCondLst>
                                            <p:cond delay="0"/>
                                          </p:stCondLst>
                                        </p:cTn>
                                        <p:tgtEl>
                                          <p:spTgt spid="53"/>
                                        </p:tgtEl>
                                        <p:attrNameLst>
                                          <p:attrName>style.visibility</p:attrName>
                                        </p:attrNameLst>
                                      </p:cBhvr>
                                      <p:to>
                                        <p:strVal val="visible"/>
                                      </p:to>
                                    </p:set>
                                    <p:anim calcmode="lin" valueType="num">
                                      <p:cBhvr additive="base">
                                        <p:cTn id="670" dur="3000" fill="hold"/>
                                        <p:tgtEl>
                                          <p:spTgt spid="53"/>
                                        </p:tgtEl>
                                        <p:attrNameLst>
                                          <p:attrName>ppt_x</p:attrName>
                                        </p:attrNameLst>
                                      </p:cBhvr>
                                      <p:tavLst>
                                        <p:tav tm="0">
                                          <p:val>
                                            <p:strVal val="1+#ppt_w/2"/>
                                          </p:val>
                                        </p:tav>
                                        <p:tav tm="100000">
                                          <p:val>
                                            <p:strVal val="#ppt_x"/>
                                          </p:val>
                                        </p:tav>
                                      </p:tavLst>
                                    </p:anim>
                                    <p:anim calcmode="lin" valueType="num">
                                      <p:cBhvr additive="base">
                                        <p:cTn id="671" dur="3000" fill="hold"/>
                                        <p:tgtEl>
                                          <p:spTgt spid="53"/>
                                        </p:tgtEl>
                                        <p:attrNameLst>
                                          <p:attrName>ppt_y</p:attrName>
                                        </p:attrNameLst>
                                      </p:cBhvr>
                                      <p:tavLst>
                                        <p:tav tm="0">
                                          <p:val>
                                            <p:strVal val="1+#ppt_h/2"/>
                                          </p:val>
                                        </p:tav>
                                        <p:tav tm="100000">
                                          <p:val>
                                            <p:strVal val="#ppt_y"/>
                                          </p:val>
                                        </p:tav>
                                      </p:tavLst>
                                    </p:anim>
                                  </p:childTnLst>
                                </p:cTn>
                              </p:par>
                              <p:par>
                                <p:cTn id="672" presetID="2" presetClass="entr" presetSubtype="6" fill="hold" grpId="2" nodeType="withEffect">
                                  <p:stCondLst>
                                    <p:cond delay="0"/>
                                  </p:stCondLst>
                                  <p:childTnLst>
                                    <p:set>
                                      <p:cBhvr>
                                        <p:cTn id="673" dur="1" fill="hold">
                                          <p:stCondLst>
                                            <p:cond delay="0"/>
                                          </p:stCondLst>
                                        </p:cTn>
                                        <p:tgtEl>
                                          <p:spTgt spid="54"/>
                                        </p:tgtEl>
                                        <p:attrNameLst>
                                          <p:attrName>style.visibility</p:attrName>
                                        </p:attrNameLst>
                                      </p:cBhvr>
                                      <p:to>
                                        <p:strVal val="visible"/>
                                      </p:to>
                                    </p:set>
                                    <p:anim calcmode="lin" valueType="num">
                                      <p:cBhvr additive="base">
                                        <p:cTn id="674" dur="3000" fill="hold"/>
                                        <p:tgtEl>
                                          <p:spTgt spid="54"/>
                                        </p:tgtEl>
                                        <p:attrNameLst>
                                          <p:attrName>ppt_x</p:attrName>
                                        </p:attrNameLst>
                                      </p:cBhvr>
                                      <p:tavLst>
                                        <p:tav tm="0">
                                          <p:val>
                                            <p:strVal val="1+#ppt_w/2"/>
                                          </p:val>
                                        </p:tav>
                                        <p:tav tm="100000">
                                          <p:val>
                                            <p:strVal val="#ppt_x"/>
                                          </p:val>
                                        </p:tav>
                                      </p:tavLst>
                                    </p:anim>
                                    <p:anim calcmode="lin" valueType="num">
                                      <p:cBhvr additive="base">
                                        <p:cTn id="675" dur="3000" fill="hold"/>
                                        <p:tgtEl>
                                          <p:spTgt spid="54"/>
                                        </p:tgtEl>
                                        <p:attrNameLst>
                                          <p:attrName>ppt_y</p:attrName>
                                        </p:attrNameLst>
                                      </p:cBhvr>
                                      <p:tavLst>
                                        <p:tav tm="0">
                                          <p:val>
                                            <p:strVal val="1+#ppt_h/2"/>
                                          </p:val>
                                        </p:tav>
                                        <p:tav tm="100000">
                                          <p:val>
                                            <p:strVal val="#ppt_y"/>
                                          </p:val>
                                        </p:tav>
                                      </p:tavLst>
                                    </p:anim>
                                  </p:childTnLst>
                                </p:cTn>
                              </p:par>
                              <p:par>
                                <p:cTn id="676" presetID="2" presetClass="entr" presetSubtype="6" fill="hold" grpId="2" nodeType="withEffect">
                                  <p:stCondLst>
                                    <p:cond delay="0"/>
                                  </p:stCondLst>
                                  <p:childTnLst>
                                    <p:set>
                                      <p:cBhvr>
                                        <p:cTn id="677" dur="1" fill="hold">
                                          <p:stCondLst>
                                            <p:cond delay="0"/>
                                          </p:stCondLst>
                                        </p:cTn>
                                        <p:tgtEl>
                                          <p:spTgt spid="55"/>
                                        </p:tgtEl>
                                        <p:attrNameLst>
                                          <p:attrName>style.visibility</p:attrName>
                                        </p:attrNameLst>
                                      </p:cBhvr>
                                      <p:to>
                                        <p:strVal val="visible"/>
                                      </p:to>
                                    </p:set>
                                    <p:anim calcmode="lin" valueType="num">
                                      <p:cBhvr additive="base">
                                        <p:cTn id="678" dur="3000" fill="hold"/>
                                        <p:tgtEl>
                                          <p:spTgt spid="55"/>
                                        </p:tgtEl>
                                        <p:attrNameLst>
                                          <p:attrName>ppt_x</p:attrName>
                                        </p:attrNameLst>
                                      </p:cBhvr>
                                      <p:tavLst>
                                        <p:tav tm="0">
                                          <p:val>
                                            <p:strVal val="1+#ppt_w/2"/>
                                          </p:val>
                                        </p:tav>
                                        <p:tav tm="100000">
                                          <p:val>
                                            <p:strVal val="#ppt_x"/>
                                          </p:val>
                                        </p:tav>
                                      </p:tavLst>
                                    </p:anim>
                                    <p:anim calcmode="lin" valueType="num">
                                      <p:cBhvr additive="base">
                                        <p:cTn id="679" dur="3000" fill="hold"/>
                                        <p:tgtEl>
                                          <p:spTgt spid="55"/>
                                        </p:tgtEl>
                                        <p:attrNameLst>
                                          <p:attrName>ppt_y</p:attrName>
                                        </p:attrNameLst>
                                      </p:cBhvr>
                                      <p:tavLst>
                                        <p:tav tm="0">
                                          <p:val>
                                            <p:strVal val="1+#ppt_h/2"/>
                                          </p:val>
                                        </p:tav>
                                        <p:tav tm="100000">
                                          <p:val>
                                            <p:strVal val="#ppt_y"/>
                                          </p:val>
                                        </p:tav>
                                      </p:tavLst>
                                    </p:anim>
                                  </p:childTnLst>
                                </p:cTn>
                              </p:par>
                              <p:par>
                                <p:cTn id="680" presetID="2" presetClass="entr" presetSubtype="6" fill="hold" grpId="2" nodeType="withEffect">
                                  <p:stCondLst>
                                    <p:cond delay="0"/>
                                  </p:stCondLst>
                                  <p:childTnLst>
                                    <p:set>
                                      <p:cBhvr>
                                        <p:cTn id="681" dur="1" fill="hold">
                                          <p:stCondLst>
                                            <p:cond delay="0"/>
                                          </p:stCondLst>
                                        </p:cTn>
                                        <p:tgtEl>
                                          <p:spTgt spid="56"/>
                                        </p:tgtEl>
                                        <p:attrNameLst>
                                          <p:attrName>style.visibility</p:attrName>
                                        </p:attrNameLst>
                                      </p:cBhvr>
                                      <p:to>
                                        <p:strVal val="visible"/>
                                      </p:to>
                                    </p:set>
                                    <p:anim calcmode="lin" valueType="num">
                                      <p:cBhvr additive="base">
                                        <p:cTn id="682" dur="3000" fill="hold"/>
                                        <p:tgtEl>
                                          <p:spTgt spid="56"/>
                                        </p:tgtEl>
                                        <p:attrNameLst>
                                          <p:attrName>ppt_x</p:attrName>
                                        </p:attrNameLst>
                                      </p:cBhvr>
                                      <p:tavLst>
                                        <p:tav tm="0">
                                          <p:val>
                                            <p:strVal val="1+#ppt_w/2"/>
                                          </p:val>
                                        </p:tav>
                                        <p:tav tm="100000">
                                          <p:val>
                                            <p:strVal val="#ppt_x"/>
                                          </p:val>
                                        </p:tav>
                                      </p:tavLst>
                                    </p:anim>
                                    <p:anim calcmode="lin" valueType="num">
                                      <p:cBhvr additive="base">
                                        <p:cTn id="683" dur="3000" fill="hold"/>
                                        <p:tgtEl>
                                          <p:spTgt spid="56"/>
                                        </p:tgtEl>
                                        <p:attrNameLst>
                                          <p:attrName>ppt_y</p:attrName>
                                        </p:attrNameLst>
                                      </p:cBhvr>
                                      <p:tavLst>
                                        <p:tav tm="0">
                                          <p:val>
                                            <p:strVal val="1+#ppt_h/2"/>
                                          </p:val>
                                        </p:tav>
                                        <p:tav tm="100000">
                                          <p:val>
                                            <p:strVal val="#ppt_y"/>
                                          </p:val>
                                        </p:tav>
                                      </p:tavLst>
                                    </p:anim>
                                  </p:childTnLst>
                                </p:cTn>
                              </p:par>
                              <p:par>
                                <p:cTn id="684" presetID="2" presetClass="entr" presetSubtype="9" fill="hold" grpId="2" nodeType="withEffect">
                                  <p:stCondLst>
                                    <p:cond delay="0"/>
                                  </p:stCondLst>
                                  <p:childTnLst>
                                    <p:set>
                                      <p:cBhvr>
                                        <p:cTn id="685" dur="1" fill="hold">
                                          <p:stCondLst>
                                            <p:cond delay="0"/>
                                          </p:stCondLst>
                                        </p:cTn>
                                        <p:tgtEl>
                                          <p:spTgt spid="57"/>
                                        </p:tgtEl>
                                        <p:attrNameLst>
                                          <p:attrName>style.visibility</p:attrName>
                                        </p:attrNameLst>
                                      </p:cBhvr>
                                      <p:to>
                                        <p:strVal val="visible"/>
                                      </p:to>
                                    </p:set>
                                    <p:anim calcmode="lin" valueType="num">
                                      <p:cBhvr additive="base">
                                        <p:cTn id="686" dur="3000" fill="hold"/>
                                        <p:tgtEl>
                                          <p:spTgt spid="57"/>
                                        </p:tgtEl>
                                        <p:attrNameLst>
                                          <p:attrName>ppt_x</p:attrName>
                                        </p:attrNameLst>
                                      </p:cBhvr>
                                      <p:tavLst>
                                        <p:tav tm="0">
                                          <p:val>
                                            <p:strVal val="0-#ppt_w/2"/>
                                          </p:val>
                                        </p:tav>
                                        <p:tav tm="100000">
                                          <p:val>
                                            <p:strVal val="#ppt_x"/>
                                          </p:val>
                                        </p:tav>
                                      </p:tavLst>
                                    </p:anim>
                                    <p:anim calcmode="lin" valueType="num">
                                      <p:cBhvr additive="base">
                                        <p:cTn id="687" dur="3000" fill="hold"/>
                                        <p:tgtEl>
                                          <p:spTgt spid="57"/>
                                        </p:tgtEl>
                                        <p:attrNameLst>
                                          <p:attrName>ppt_y</p:attrName>
                                        </p:attrNameLst>
                                      </p:cBhvr>
                                      <p:tavLst>
                                        <p:tav tm="0">
                                          <p:val>
                                            <p:strVal val="0-#ppt_h/2"/>
                                          </p:val>
                                        </p:tav>
                                        <p:tav tm="100000">
                                          <p:val>
                                            <p:strVal val="#ppt_y"/>
                                          </p:val>
                                        </p:tav>
                                      </p:tavLst>
                                    </p:anim>
                                  </p:childTnLst>
                                </p:cTn>
                              </p:par>
                              <p:par>
                                <p:cTn id="688" presetID="2" presetClass="entr" presetSubtype="9" fill="hold" grpId="2" nodeType="withEffect">
                                  <p:stCondLst>
                                    <p:cond delay="0"/>
                                  </p:stCondLst>
                                  <p:childTnLst>
                                    <p:set>
                                      <p:cBhvr>
                                        <p:cTn id="689" dur="1" fill="hold">
                                          <p:stCondLst>
                                            <p:cond delay="0"/>
                                          </p:stCondLst>
                                        </p:cTn>
                                        <p:tgtEl>
                                          <p:spTgt spid="58"/>
                                        </p:tgtEl>
                                        <p:attrNameLst>
                                          <p:attrName>style.visibility</p:attrName>
                                        </p:attrNameLst>
                                      </p:cBhvr>
                                      <p:to>
                                        <p:strVal val="visible"/>
                                      </p:to>
                                    </p:set>
                                    <p:anim calcmode="lin" valueType="num">
                                      <p:cBhvr additive="base">
                                        <p:cTn id="690" dur="3000" fill="hold"/>
                                        <p:tgtEl>
                                          <p:spTgt spid="58"/>
                                        </p:tgtEl>
                                        <p:attrNameLst>
                                          <p:attrName>ppt_x</p:attrName>
                                        </p:attrNameLst>
                                      </p:cBhvr>
                                      <p:tavLst>
                                        <p:tav tm="0">
                                          <p:val>
                                            <p:strVal val="0-#ppt_w/2"/>
                                          </p:val>
                                        </p:tav>
                                        <p:tav tm="100000">
                                          <p:val>
                                            <p:strVal val="#ppt_x"/>
                                          </p:val>
                                        </p:tav>
                                      </p:tavLst>
                                    </p:anim>
                                    <p:anim calcmode="lin" valueType="num">
                                      <p:cBhvr additive="base">
                                        <p:cTn id="691" dur="3000" fill="hold"/>
                                        <p:tgtEl>
                                          <p:spTgt spid="58"/>
                                        </p:tgtEl>
                                        <p:attrNameLst>
                                          <p:attrName>ppt_y</p:attrName>
                                        </p:attrNameLst>
                                      </p:cBhvr>
                                      <p:tavLst>
                                        <p:tav tm="0">
                                          <p:val>
                                            <p:strVal val="0-#ppt_h/2"/>
                                          </p:val>
                                        </p:tav>
                                        <p:tav tm="100000">
                                          <p:val>
                                            <p:strVal val="#ppt_y"/>
                                          </p:val>
                                        </p:tav>
                                      </p:tavLst>
                                    </p:anim>
                                  </p:childTnLst>
                                </p:cTn>
                              </p:par>
                              <p:par>
                                <p:cTn id="692" presetID="2" presetClass="entr" presetSubtype="9" fill="hold" grpId="2" nodeType="withEffect">
                                  <p:stCondLst>
                                    <p:cond delay="0"/>
                                  </p:stCondLst>
                                  <p:childTnLst>
                                    <p:set>
                                      <p:cBhvr>
                                        <p:cTn id="693" dur="1" fill="hold">
                                          <p:stCondLst>
                                            <p:cond delay="0"/>
                                          </p:stCondLst>
                                        </p:cTn>
                                        <p:tgtEl>
                                          <p:spTgt spid="59"/>
                                        </p:tgtEl>
                                        <p:attrNameLst>
                                          <p:attrName>style.visibility</p:attrName>
                                        </p:attrNameLst>
                                      </p:cBhvr>
                                      <p:to>
                                        <p:strVal val="visible"/>
                                      </p:to>
                                    </p:set>
                                    <p:anim calcmode="lin" valueType="num">
                                      <p:cBhvr additive="base">
                                        <p:cTn id="694" dur="3000" fill="hold"/>
                                        <p:tgtEl>
                                          <p:spTgt spid="59"/>
                                        </p:tgtEl>
                                        <p:attrNameLst>
                                          <p:attrName>ppt_x</p:attrName>
                                        </p:attrNameLst>
                                      </p:cBhvr>
                                      <p:tavLst>
                                        <p:tav tm="0">
                                          <p:val>
                                            <p:strVal val="0-#ppt_w/2"/>
                                          </p:val>
                                        </p:tav>
                                        <p:tav tm="100000">
                                          <p:val>
                                            <p:strVal val="#ppt_x"/>
                                          </p:val>
                                        </p:tav>
                                      </p:tavLst>
                                    </p:anim>
                                    <p:anim calcmode="lin" valueType="num">
                                      <p:cBhvr additive="base">
                                        <p:cTn id="695" dur="3000" fill="hold"/>
                                        <p:tgtEl>
                                          <p:spTgt spid="59"/>
                                        </p:tgtEl>
                                        <p:attrNameLst>
                                          <p:attrName>ppt_y</p:attrName>
                                        </p:attrNameLst>
                                      </p:cBhvr>
                                      <p:tavLst>
                                        <p:tav tm="0">
                                          <p:val>
                                            <p:strVal val="0-#ppt_h/2"/>
                                          </p:val>
                                        </p:tav>
                                        <p:tav tm="100000">
                                          <p:val>
                                            <p:strVal val="#ppt_y"/>
                                          </p:val>
                                        </p:tav>
                                      </p:tavLst>
                                    </p:anim>
                                  </p:childTnLst>
                                </p:cTn>
                              </p:par>
                              <p:par>
                                <p:cTn id="696" presetID="2" presetClass="entr" presetSubtype="9" fill="hold" grpId="2" nodeType="withEffect">
                                  <p:stCondLst>
                                    <p:cond delay="0"/>
                                  </p:stCondLst>
                                  <p:childTnLst>
                                    <p:set>
                                      <p:cBhvr>
                                        <p:cTn id="697" dur="1" fill="hold">
                                          <p:stCondLst>
                                            <p:cond delay="0"/>
                                          </p:stCondLst>
                                        </p:cTn>
                                        <p:tgtEl>
                                          <p:spTgt spid="60"/>
                                        </p:tgtEl>
                                        <p:attrNameLst>
                                          <p:attrName>style.visibility</p:attrName>
                                        </p:attrNameLst>
                                      </p:cBhvr>
                                      <p:to>
                                        <p:strVal val="visible"/>
                                      </p:to>
                                    </p:set>
                                    <p:anim calcmode="lin" valueType="num">
                                      <p:cBhvr additive="base">
                                        <p:cTn id="698" dur="3000" fill="hold"/>
                                        <p:tgtEl>
                                          <p:spTgt spid="60"/>
                                        </p:tgtEl>
                                        <p:attrNameLst>
                                          <p:attrName>ppt_x</p:attrName>
                                        </p:attrNameLst>
                                      </p:cBhvr>
                                      <p:tavLst>
                                        <p:tav tm="0">
                                          <p:val>
                                            <p:strVal val="0-#ppt_w/2"/>
                                          </p:val>
                                        </p:tav>
                                        <p:tav tm="100000">
                                          <p:val>
                                            <p:strVal val="#ppt_x"/>
                                          </p:val>
                                        </p:tav>
                                      </p:tavLst>
                                    </p:anim>
                                    <p:anim calcmode="lin" valueType="num">
                                      <p:cBhvr additive="base">
                                        <p:cTn id="699" dur="3000" fill="hold"/>
                                        <p:tgtEl>
                                          <p:spTgt spid="60"/>
                                        </p:tgtEl>
                                        <p:attrNameLst>
                                          <p:attrName>ppt_y</p:attrName>
                                        </p:attrNameLst>
                                      </p:cBhvr>
                                      <p:tavLst>
                                        <p:tav tm="0">
                                          <p:val>
                                            <p:strVal val="0-#ppt_h/2"/>
                                          </p:val>
                                        </p:tav>
                                        <p:tav tm="100000">
                                          <p:val>
                                            <p:strVal val="#ppt_y"/>
                                          </p:val>
                                        </p:tav>
                                      </p:tavLst>
                                    </p:anim>
                                  </p:childTnLst>
                                </p:cTn>
                              </p:par>
                              <p:par>
                                <p:cTn id="700" presetID="2" presetClass="entr" presetSubtype="9" fill="hold" grpId="2" nodeType="withEffect">
                                  <p:stCondLst>
                                    <p:cond delay="0"/>
                                  </p:stCondLst>
                                  <p:childTnLst>
                                    <p:set>
                                      <p:cBhvr>
                                        <p:cTn id="701" dur="1" fill="hold">
                                          <p:stCondLst>
                                            <p:cond delay="0"/>
                                          </p:stCondLst>
                                        </p:cTn>
                                        <p:tgtEl>
                                          <p:spTgt spid="61"/>
                                        </p:tgtEl>
                                        <p:attrNameLst>
                                          <p:attrName>style.visibility</p:attrName>
                                        </p:attrNameLst>
                                      </p:cBhvr>
                                      <p:to>
                                        <p:strVal val="visible"/>
                                      </p:to>
                                    </p:set>
                                    <p:anim calcmode="lin" valueType="num">
                                      <p:cBhvr additive="base">
                                        <p:cTn id="702" dur="3000" fill="hold"/>
                                        <p:tgtEl>
                                          <p:spTgt spid="61"/>
                                        </p:tgtEl>
                                        <p:attrNameLst>
                                          <p:attrName>ppt_x</p:attrName>
                                        </p:attrNameLst>
                                      </p:cBhvr>
                                      <p:tavLst>
                                        <p:tav tm="0">
                                          <p:val>
                                            <p:strVal val="0-#ppt_w/2"/>
                                          </p:val>
                                        </p:tav>
                                        <p:tav tm="100000">
                                          <p:val>
                                            <p:strVal val="#ppt_x"/>
                                          </p:val>
                                        </p:tav>
                                      </p:tavLst>
                                    </p:anim>
                                    <p:anim calcmode="lin" valueType="num">
                                      <p:cBhvr additive="base">
                                        <p:cTn id="703" dur="3000" fill="hold"/>
                                        <p:tgtEl>
                                          <p:spTgt spid="61"/>
                                        </p:tgtEl>
                                        <p:attrNameLst>
                                          <p:attrName>ppt_y</p:attrName>
                                        </p:attrNameLst>
                                      </p:cBhvr>
                                      <p:tavLst>
                                        <p:tav tm="0">
                                          <p:val>
                                            <p:strVal val="0-#ppt_h/2"/>
                                          </p:val>
                                        </p:tav>
                                        <p:tav tm="100000">
                                          <p:val>
                                            <p:strVal val="#ppt_y"/>
                                          </p:val>
                                        </p:tav>
                                      </p:tavLst>
                                    </p:anim>
                                  </p:childTnLst>
                                </p:cTn>
                              </p:par>
                              <p:par>
                                <p:cTn id="704" presetID="2" presetClass="entr" presetSubtype="9" fill="hold" grpId="2" nodeType="withEffect">
                                  <p:stCondLst>
                                    <p:cond delay="0"/>
                                  </p:stCondLst>
                                  <p:childTnLst>
                                    <p:set>
                                      <p:cBhvr>
                                        <p:cTn id="705" dur="1" fill="hold">
                                          <p:stCondLst>
                                            <p:cond delay="0"/>
                                          </p:stCondLst>
                                        </p:cTn>
                                        <p:tgtEl>
                                          <p:spTgt spid="62"/>
                                        </p:tgtEl>
                                        <p:attrNameLst>
                                          <p:attrName>style.visibility</p:attrName>
                                        </p:attrNameLst>
                                      </p:cBhvr>
                                      <p:to>
                                        <p:strVal val="visible"/>
                                      </p:to>
                                    </p:set>
                                    <p:anim calcmode="lin" valueType="num">
                                      <p:cBhvr additive="base">
                                        <p:cTn id="706" dur="3000" fill="hold"/>
                                        <p:tgtEl>
                                          <p:spTgt spid="62"/>
                                        </p:tgtEl>
                                        <p:attrNameLst>
                                          <p:attrName>ppt_x</p:attrName>
                                        </p:attrNameLst>
                                      </p:cBhvr>
                                      <p:tavLst>
                                        <p:tav tm="0">
                                          <p:val>
                                            <p:strVal val="0-#ppt_w/2"/>
                                          </p:val>
                                        </p:tav>
                                        <p:tav tm="100000">
                                          <p:val>
                                            <p:strVal val="#ppt_x"/>
                                          </p:val>
                                        </p:tav>
                                      </p:tavLst>
                                    </p:anim>
                                    <p:anim calcmode="lin" valueType="num">
                                      <p:cBhvr additive="base">
                                        <p:cTn id="707" dur="3000" fill="hold"/>
                                        <p:tgtEl>
                                          <p:spTgt spid="62"/>
                                        </p:tgtEl>
                                        <p:attrNameLst>
                                          <p:attrName>ppt_y</p:attrName>
                                        </p:attrNameLst>
                                      </p:cBhvr>
                                      <p:tavLst>
                                        <p:tav tm="0">
                                          <p:val>
                                            <p:strVal val="0-#ppt_h/2"/>
                                          </p:val>
                                        </p:tav>
                                        <p:tav tm="100000">
                                          <p:val>
                                            <p:strVal val="#ppt_y"/>
                                          </p:val>
                                        </p:tav>
                                      </p:tavLst>
                                    </p:anim>
                                  </p:childTnLst>
                                </p:cTn>
                              </p:par>
                              <p:par>
                                <p:cTn id="708" presetID="2" presetClass="entr" presetSubtype="9" fill="hold" grpId="2" nodeType="withEffect">
                                  <p:stCondLst>
                                    <p:cond delay="0"/>
                                  </p:stCondLst>
                                  <p:childTnLst>
                                    <p:set>
                                      <p:cBhvr>
                                        <p:cTn id="709" dur="1" fill="hold">
                                          <p:stCondLst>
                                            <p:cond delay="0"/>
                                          </p:stCondLst>
                                        </p:cTn>
                                        <p:tgtEl>
                                          <p:spTgt spid="63"/>
                                        </p:tgtEl>
                                        <p:attrNameLst>
                                          <p:attrName>style.visibility</p:attrName>
                                        </p:attrNameLst>
                                      </p:cBhvr>
                                      <p:to>
                                        <p:strVal val="visible"/>
                                      </p:to>
                                    </p:set>
                                    <p:anim calcmode="lin" valueType="num">
                                      <p:cBhvr additive="base">
                                        <p:cTn id="710" dur="3000" fill="hold"/>
                                        <p:tgtEl>
                                          <p:spTgt spid="63"/>
                                        </p:tgtEl>
                                        <p:attrNameLst>
                                          <p:attrName>ppt_x</p:attrName>
                                        </p:attrNameLst>
                                      </p:cBhvr>
                                      <p:tavLst>
                                        <p:tav tm="0">
                                          <p:val>
                                            <p:strVal val="0-#ppt_w/2"/>
                                          </p:val>
                                        </p:tav>
                                        <p:tav tm="100000">
                                          <p:val>
                                            <p:strVal val="#ppt_x"/>
                                          </p:val>
                                        </p:tav>
                                      </p:tavLst>
                                    </p:anim>
                                    <p:anim calcmode="lin" valueType="num">
                                      <p:cBhvr additive="base">
                                        <p:cTn id="711" dur="3000" fill="hold"/>
                                        <p:tgtEl>
                                          <p:spTgt spid="63"/>
                                        </p:tgtEl>
                                        <p:attrNameLst>
                                          <p:attrName>ppt_y</p:attrName>
                                        </p:attrNameLst>
                                      </p:cBhvr>
                                      <p:tavLst>
                                        <p:tav tm="0">
                                          <p:val>
                                            <p:strVal val="0-#ppt_h/2"/>
                                          </p:val>
                                        </p:tav>
                                        <p:tav tm="100000">
                                          <p:val>
                                            <p:strVal val="#ppt_y"/>
                                          </p:val>
                                        </p:tav>
                                      </p:tavLst>
                                    </p:anim>
                                  </p:childTnLst>
                                </p:cTn>
                              </p:par>
                              <p:par>
                                <p:cTn id="712" presetID="2" presetClass="entr" presetSubtype="9" fill="hold" grpId="2" nodeType="withEffect">
                                  <p:stCondLst>
                                    <p:cond delay="0"/>
                                  </p:stCondLst>
                                  <p:childTnLst>
                                    <p:set>
                                      <p:cBhvr>
                                        <p:cTn id="713" dur="1" fill="hold">
                                          <p:stCondLst>
                                            <p:cond delay="0"/>
                                          </p:stCondLst>
                                        </p:cTn>
                                        <p:tgtEl>
                                          <p:spTgt spid="64"/>
                                        </p:tgtEl>
                                        <p:attrNameLst>
                                          <p:attrName>style.visibility</p:attrName>
                                        </p:attrNameLst>
                                      </p:cBhvr>
                                      <p:to>
                                        <p:strVal val="visible"/>
                                      </p:to>
                                    </p:set>
                                    <p:anim calcmode="lin" valueType="num">
                                      <p:cBhvr additive="base">
                                        <p:cTn id="714" dur="3000" fill="hold"/>
                                        <p:tgtEl>
                                          <p:spTgt spid="64"/>
                                        </p:tgtEl>
                                        <p:attrNameLst>
                                          <p:attrName>ppt_x</p:attrName>
                                        </p:attrNameLst>
                                      </p:cBhvr>
                                      <p:tavLst>
                                        <p:tav tm="0">
                                          <p:val>
                                            <p:strVal val="0-#ppt_w/2"/>
                                          </p:val>
                                        </p:tav>
                                        <p:tav tm="100000">
                                          <p:val>
                                            <p:strVal val="#ppt_x"/>
                                          </p:val>
                                        </p:tav>
                                      </p:tavLst>
                                    </p:anim>
                                    <p:anim calcmode="lin" valueType="num">
                                      <p:cBhvr additive="base">
                                        <p:cTn id="715" dur="3000" fill="hold"/>
                                        <p:tgtEl>
                                          <p:spTgt spid="64"/>
                                        </p:tgtEl>
                                        <p:attrNameLst>
                                          <p:attrName>ppt_y</p:attrName>
                                        </p:attrNameLst>
                                      </p:cBhvr>
                                      <p:tavLst>
                                        <p:tav tm="0">
                                          <p:val>
                                            <p:strVal val="0-#ppt_h/2"/>
                                          </p:val>
                                        </p:tav>
                                        <p:tav tm="100000">
                                          <p:val>
                                            <p:strVal val="#ppt_y"/>
                                          </p:val>
                                        </p:tav>
                                      </p:tavLst>
                                    </p:anim>
                                  </p:childTnLst>
                                </p:cTn>
                              </p:par>
                              <p:par>
                                <p:cTn id="716" presetID="2" presetClass="entr" presetSubtype="9" fill="hold" grpId="2" nodeType="withEffect">
                                  <p:stCondLst>
                                    <p:cond delay="0"/>
                                  </p:stCondLst>
                                  <p:childTnLst>
                                    <p:set>
                                      <p:cBhvr>
                                        <p:cTn id="717" dur="1" fill="hold">
                                          <p:stCondLst>
                                            <p:cond delay="0"/>
                                          </p:stCondLst>
                                        </p:cTn>
                                        <p:tgtEl>
                                          <p:spTgt spid="65"/>
                                        </p:tgtEl>
                                        <p:attrNameLst>
                                          <p:attrName>style.visibility</p:attrName>
                                        </p:attrNameLst>
                                      </p:cBhvr>
                                      <p:to>
                                        <p:strVal val="visible"/>
                                      </p:to>
                                    </p:set>
                                    <p:anim calcmode="lin" valueType="num">
                                      <p:cBhvr additive="base">
                                        <p:cTn id="718" dur="3000" fill="hold"/>
                                        <p:tgtEl>
                                          <p:spTgt spid="65"/>
                                        </p:tgtEl>
                                        <p:attrNameLst>
                                          <p:attrName>ppt_x</p:attrName>
                                        </p:attrNameLst>
                                      </p:cBhvr>
                                      <p:tavLst>
                                        <p:tav tm="0">
                                          <p:val>
                                            <p:strVal val="0-#ppt_w/2"/>
                                          </p:val>
                                        </p:tav>
                                        <p:tav tm="100000">
                                          <p:val>
                                            <p:strVal val="#ppt_x"/>
                                          </p:val>
                                        </p:tav>
                                      </p:tavLst>
                                    </p:anim>
                                    <p:anim calcmode="lin" valueType="num">
                                      <p:cBhvr additive="base">
                                        <p:cTn id="719" dur="3000" fill="hold"/>
                                        <p:tgtEl>
                                          <p:spTgt spid="65"/>
                                        </p:tgtEl>
                                        <p:attrNameLst>
                                          <p:attrName>ppt_y</p:attrName>
                                        </p:attrNameLst>
                                      </p:cBhvr>
                                      <p:tavLst>
                                        <p:tav tm="0">
                                          <p:val>
                                            <p:strVal val="0-#ppt_h/2"/>
                                          </p:val>
                                        </p:tav>
                                        <p:tav tm="100000">
                                          <p:val>
                                            <p:strVal val="#ppt_y"/>
                                          </p:val>
                                        </p:tav>
                                      </p:tavLst>
                                    </p:anim>
                                  </p:childTnLst>
                                </p:cTn>
                              </p:par>
                              <p:par>
                                <p:cTn id="720" presetID="2" presetClass="entr" presetSubtype="9" fill="hold" grpId="2" nodeType="withEffect">
                                  <p:stCondLst>
                                    <p:cond delay="0"/>
                                  </p:stCondLst>
                                  <p:childTnLst>
                                    <p:set>
                                      <p:cBhvr>
                                        <p:cTn id="721" dur="1" fill="hold">
                                          <p:stCondLst>
                                            <p:cond delay="0"/>
                                          </p:stCondLst>
                                        </p:cTn>
                                        <p:tgtEl>
                                          <p:spTgt spid="66"/>
                                        </p:tgtEl>
                                        <p:attrNameLst>
                                          <p:attrName>style.visibility</p:attrName>
                                        </p:attrNameLst>
                                      </p:cBhvr>
                                      <p:to>
                                        <p:strVal val="visible"/>
                                      </p:to>
                                    </p:set>
                                    <p:anim calcmode="lin" valueType="num">
                                      <p:cBhvr additive="base">
                                        <p:cTn id="722" dur="3000" fill="hold"/>
                                        <p:tgtEl>
                                          <p:spTgt spid="66"/>
                                        </p:tgtEl>
                                        <p:attrNameLst>
                                          <p:attrName>ppt_x</p:attrName>
                                        </p:attrNameLst>
                                      </p:cBhvr>
                                      <p:tavLst>
                                        <p:tav tm="0">
                                          <p:val>
                                            <p:strVal val="0-#ppt_w/2"/>
                                          </p:val>
                                        </p:tav>
                                        <p:tav tm="100000">
                                          <p:val>
                                            <p:strVal val="#ppt_x"/>
                                          </p:val>
                                        </p:tav>
                                      </p:tavLst>
                                    </p:anim>
                                    <p:anim calcmode="lin" valueType="num">
                                      <p:cBhvr additive="base">
                                        <p:cTn id="723" dur="3000" fill="hold"/>
                                        <p:tgtEl>
                                          <p:spTgt spid="66"/>
                                        </p:tgtEl>
                                        <p:attrNameLst>
                                          <p:attrName>ppt_y</p:attrName>
                                        </p:attrNameLst>
                                      </p:cBhvr>
                                      <p:tavLst>
                                        <p:tav tm="0">
                                          <p:val>
                                            <p:strVal val="0-#ppt_h/2"/>
                                          </p:val>
                                        </p:tav>
                                        <p:tav tm="100000">
                                          <p:val>
                                            <p:strVal val="#ppt_y"/>
                                          </p:val>
                                        </p:tav>
                                      </p:tavLst>
                                    </p:anim>
                                  </p:childTnLst>
                                </p:cTn>
                              </p:par>
                              <p:par>
                                <p:cTn id="724" presetID="2" presetClass="entr" presetSubtype="9" fill="hold" grpId="2" nodeType="withEffect">
                                  <p:stCondLst>
                                    <p:cond delay="0"/>
                                  </p:stCondLst>
                                  <p:childTnLst>
                                    <p:set>
                                      <p:cBhvr>
                                        <p:cTn id="725" dur="1" fill="hold">
                                          <p:stCondLst>
                                            <p:cond delay="0"/>
                                          </p:stCondLst>
                                        </p:cTn>
                                        <p:tgtEl>
                                          <p:spTgt spid="67"/>
                                        </p:tgtEl>
                                        <p:attrNameLst>
                                          <p:attrName>style.visibility</p:attrName>
                                        </p:attrNameLst>
                                      </p:cBhvr>
                                      <p:to>
                                        <p:strVal val="visible"/>
                                      </p:to>
                                    </p:set>
                                    <p:anim calcmode="lin" valueType="num">
                                      <p:cBhvr additive="base">
                                        <p:cTn id="726" dur="3000" fill="hold"/>
                                        <p:tgtEl>
                                          <p:spTgt spid="67"/>
                                        </p:tgtEl>
                                        <p:attrNameLst>
                                          <p:attrName>ppt_x</p:attrName>
                                        </p:attrNameLst>
                                      </p:cBhvr>
                                      <p:tavLst>
                                        <p:tav tm="0">
                                          <p:val>
                                            <p:strVal val="0-#ppt_w/2"/>
                                          </p:val>
                                        </p:tav>
                                        <p:tav tm="100000">
                                          <p:val>
                                            <p:strVal val="#ppt_x"/>
                                          </p:val>
                                        </p:tav>
                                      </p:tavLst>
                                    </p:anim>
                                    <p:anim calcmode="lin" valueType="num">
                                      <p:cBhvr additive="base">
                                        <p:cTn id="727" dur="3000" fill="hold"/>
                                        <p:tgtEl>
                                          <p:spTgt spid="67"/>
                                        </p:tgtEl>
                                        <p:attrNameLst>
                                          <p:attrName>ppt_y</p:attrName>
                                        </p:attrNameLst>
                                      </p:cBhvr>
                                      <p:tavLst>
                                        <p:tav tm="0">
                                          <p:val>
                                            <p:strVal val="0-#ppt_h/2"/>
                                          </p:val>
                                        </p:tav>
                                        <p:tav tm="100000">
                                          <p:val>
                                            <p:strVal val="#ppt_y"/>
                                          </p:val>
                                        </p:tav>
                                      </p:tavLst>
                                    </p:anim>
                                  </p:childTnLst>
                                </p:cTn>
                              </p:par>
                              <p:par>
                                <p:cTn id="728" presetID="2" presetClass="entr" presetSubtype="9" fill="hold" grpId="2" nodeType="withEffect">
                                  <p:stCondLst>
                                    <p:cond delay="0"/>
                                  </p:stCondLst>
                                  <p:childTnLst>
                                    <p:set>
                                      <p:cBhvr>
                                        <p:cTn id="729" dur="1" fill="hold">
                                          <p:stCondLst>
                                            <p:cond delay="0"/>
                                          </p:stCondLst>
                                        </p:cTn>
                                        <p:tgtEl>
                                          <p:spTgt spid="68"/>
                                        </p:tgtEl>
                                        <p:attrNameLst>
                                          <p:attrName>style.visibility</p:attrName>
                                        </p:attrNameLst>
                                      </p:cBhvr>
                                      <p:to>
                                        <p:strVal val="visible"/>
                                      </p:to>
                                    </p:set>
                                    <p:anim calcmode="lin" valueType="num">
                                      <p:cBhvr additive="base">
                                        <p:cTn id="730" dur="3000" fill="hold"/>
                                        <p:tgtEl>
                                          <p:spTgt spid="68"/>
                                        </p:tgtEl>
                                        <p:attrNameLst>
                                          <p:attrName>ppt_x</p:attrName>
                                        </p:attrNameLst>
                                      </p:cBhvr>
                                      <p:tavLst>
                                        <p:tav tm="0">
                                          <p:val>
                                            <p:strVal val="0-#ppt_w/2"/>
                                          </p:val>
                                        </p:tav>
                                        <p:tav tm="100000">
                                          <p:val>
                                            <p:strVal val="#ppt_x"/>
                                          </p:val>
                                        </p:tav>
                                      </p:tavLst>
                                    </p:anim>
                                    <p:anim calcmode="lin" valueType="num">
                                      <p:cBhvr additive="base">
                                        <p:cTn id="731" dur="3000" fill="hold"/>
                                        <p:tgtEl>
                                          <p:spTgt spid="68"/>
                                        </p:tgtEl>
                                        <p:attrNameLst>
                                          <p:attrName>ppt_y</p:attrName>
                                        </p:attrNameLst>
                                      </p:cBhvr>
                                      <p:tavLst>
                                        <p:tav tm="0">
                                          <p:val>
                                            <p:strVal val="0-#ppt_h/2"/>
                                          </p:val>
                                        </p:tav>
                                        <p:tav tm="100000">
                                          <p:val>
                                            <p:strVal val="#ppt_y"/>
                                          </p:val>
                                        </p:tav>
                                      </p:tavLst>
                                    </p:anim>
                                  </p:childTnLst>
                                </p:cTn>
                              </p:par>
                              <p:par>
                                <p:cTn id="732" presetID="2" presetClass="entr" presetSubtype="9" fill="hold" grpId="2" nodeType="withEffect">
                                  <p:stCondLst>
                                    <p:cond delay="0"/>
                                  </p:stCondLst>
                                  <p:childTnLst>
                                    <p:set>
                                      <p:cBhvr>
                                        <p:cTn id="733" dur="1" fill="hold">
                                          <p:stCondLst>
                                            <p:cond delay="0"/>
                                          </p:stCondLst>
                                        </p:cTn>
                                        <p:tgtEl>
                                          <p:spTgt spid="69"/>
                                        </p:tgtEl>
                                        <p:attrNameLst>
                                          <p:attrName>style.visibility</p:attrName>
                                        </p:attrNameLst>
                                      </p:cBhvr>
                                      <p:to>
                                        <p:strVal val="visible"/>
                                      </p:to>
                                    </p:set>
                                    <p:anim calcmode="lin" valueType="num">
                                      <p:cBhvr additive="base">
                                        <p:cTn id="734" dur="3000" fill="hold"/>
                                        <p:tgtEl>
                                          <p:spTgt spid="69"/>
                                        </p:tgtEl>
                                        <p:attrNameLst>
                                          <p:attrName>ppt_x</p:attrName>
                                        </p:attrNameLst>
                                      </p:cBhvr>
                                      <p:tavLst>
                                        <p:tav tm="0">
                                          <p:val>
                                            <p:strVal val="0-#ppt_w/2"/>
                                          </p:val>
                                        </p:tav>
                                        <p:tav tm="100000">
                                          <p:val>
                                            <p:strVal val="#ppt_x"/>
                                          </p:val>
                                        </p:tav>
                                      </p:tavLst>
                                    </p:anim>
                                    <p:anim calcmode="lin" valueType="num">
                                      <p:cBhvr additive="base">
                                        <p:cTn id="735" dur="3000" fill="hold"/>
                                        <p:tgtEl>
                                          <p:spTgt spid="69"/>
                                        </p:tgtEl>
                                        <p:attrNameLst>
                                          <p:attrName>ppt_y</p:attrName>
                                        </p:attrNameLst>
                                      </p:cBhvr>
                                      <p:tavLst>
                                        <p:tav tm="0">
                                          <p:val>
                                            <p:strVal val="0-#ppt_h/2"/>
                                          </p:val>
                                        </p:tav>
                                        <p:tav tm="100000">
                                          <p:val>
                                            <p:strVal val="#ppt_y"/>
                                          </p:val>
                                        </p:tav>
                                      </p:tavLst>
                                    </p:anim>
                                  </p:childTnLst>
                                </p:cTn>
                              </p:par>
                              <p:par>
                                <p:cTn id="736" presetID="2" presetClass="entr" presetSubtype="9" fill="hold" grpId="2" nodeType="withEffect">
                                  <p:stCondLst>
                                    <p:cond delay="0"/>
                                  </p:stCondLst>
                                  <p:childTnLst>
                                    <p:set>
                                      <p:cBhvr>
                                        <p:cTn id="737" dur="1" fill="hold">
                                          <p:stCondLst>
                                            <p:cond delay="0"/>
                                          </p:stCondLst>
                                        </p:cTn>
                                        <p:tgtEl>
                                          <p:spTgt spid="70"/>
                                        </p:tgtEl>
                                        <p:attrNameLst>
                                          <p:attrName>style.visibility</p:attrName>
                                        </p:attrNameLst>
                                      </p:cBhvr>
                                      <p:to>
                                        <p:strVal val="visible"/>
                                      </p:to>
                                    </p:set>
                                    <p:anim calcmode="lin" valueType="num">
                                      <p:cBhvr additive="base">
                                        <p:cTn id="738" dur="3000" fill="hold"/>
                                        <p:tgtEl>
                                          <p:spTgt spid="70"/>
                                        </p:tgtEl>
                                        <p:attrNameLst>
                                          <p:attrName>ppt_x</p:attrName>
                                        </p:attrNameLst>
                                      </p:cBhvr>
                                      <p:tavLst>
                                        <p:tav tm="0">
                                          <p:val>
                                            <p:strVal val="0-#ppt_w/2"/>
                                          </p:val>
                                        </p:tav>
                                        <p:tav tm="100000">
                                          <p:val>
                                            <p:strVal val="#ppt_x"/>
                                          </p:val>
                                        </p:tav>
                                      </p:tavLst>
                                    </p:anim>
                                    <p:anim calcmode="lin" valueType="num">
                                      <p:cBhvr additive="base">
                                        <p:cTn id="739" dur="3000" fill="hold"/>
                                        <p:tgtEl>
                                          <p:spTgt spid="70"/>
                                        </p:tgtEl>
                                        <p:attrNameLst>
                                          <p:attrName>ppt_y</p:attrName>
                                        </p:attrNameLst>
                                      </p:cBhvr>
                                      <p:tavLst>
                                        <p:tav tm="0">
                                          <p:val>
                                            <p:strVal val="0-#ppt_h/2"/>
                                          </p:val>
                                        </p:tav>
                                        <p:tav tm="100000">
                                          <p:val>
                                            <p:strVal val="#ppt_y"/>
                                          </p:val>
                                        </p:tav>
                                      </p:tavLst>
                                    </p:anim>
                                  </p:childTnLst>
                                </p:cTn>
                              </p:par>
                              <p:par>
                                <p:cTn id="740" presetID="2" presetClass="entr" presetSubtype="9" fill="hold" grpId="2" nodeType="withEffect">
                                  <p:stCondLst>
                                    <p:cond delay="0"/>
                                  </p:stCondLst>
                                  <p:childTnLst>
                                    <p:set>
                                      <p:cBhvr>
                                        <p:cTn id="741" dur="1" fill="hold">
                                          <p:stCondLst>
                                            <p:cond delay="0"/>
                                          </p:stCondLst>
                                        </p:cTn>
                                        <p:tgtEl>
                                          <p:spTgt spid="71"/>
                                        </p:tgtEl>
                                        <p:attrNameLst>
                                          <p:attrName>style.visibility</p:attrName>
                                        </p:attrNameLst>
                                      </p:cBhvr>
                                      <p:to>
                                        <p:strVal val="visible"/>
                                      </p:to>
                                    </p:set>
                                    <p:anim calcmode="lin" valueType="num">
                                      <p:cBhvr additive="base">
                                        <p:cTn id="742" dur="3000" fill="hold"/>
                                        <p:tgtEl>
                                          <p:spTgt spid="71"/>
                                        </p:tgtEl>
                                        <p:attrNameLst>
                                          <p:attrName>ppt_x</p:attrName>
                                        </p:attrNameLst>
                                      </p:cBhvr>
                                      <p:tavLst>
                                        <p:tav tm="0">
                                          <p:val>
                                            <p:strVal val="0-#ppt_w/2"/>
                                          </p:val>
                                        </p:tav>
                                        <p:tav tm="100000">
                                          <p:val>
                                            <p:strVal val="#ppt_x"/>
                                          </p:val>
                                        </p:tav>
                                      </p:tavLst>
                                    </p:anim>
                                    <p:anim calcmode="lin" valueType="num">
                                      <p:cBhvr additive="base">
                                        <p:cTn id="743" dur="3000" fill="hold"/>
                                        <p:tgtEl>
                                          <p:spTgt spid="71"/>
                                        </p:tgtEl>
                                        <p:attrNameLst>
                                          <p:attrName>ppt_y</p:attrName>
                                        </p:attrNameLst>
                                      </p:cBhvr>
                                      <p:tavLst>
                                        <p:tav tm="0">
                                          <p:val>
                                            <p:strVal val="0-#ppt_h/2"/>
                                          </p:val>
                                        </p:tav>
                                        <p:tav tm="100000">
                                          <p:val>
                                            <p:strVal val="#ppt_y"/>
                                          </p:val>
                                        </p:tav>
                                      </p:tavLst>
                                    </p:anim>
                                  </p:childTnLst>
                                </p:cTn>
                              </p:par>
                              <p:par>
                                <p:cTn id="744" presetID="2" presetClass="entr" presetSubtype="9" fill="hold" grpId="2" nodeType="withEffect">
                                  <p:stCondLst>
                                    <p:cond delay="0"/>
                                  </p:stCondLst>
                                  <p:childTnLst>
                                    <p:set>
                                      <p:cBhvr>
                                        <p:cTn id="745" dur="1" fill="hold">
                                          <p:stCondLst>
                                            <p:cond delay="0"/>
                                          </p:stCondLst>
                                        </p:cTn>
                                        <p:tgtEl>
                                          <p:spTgt spid="72"/>
                                        </p:tgtEl>
                                        <p:attrNameLst>
                                          <p:attrName>style.visibility</p:attrName>
                                        </p:attrNameLst>
                                      </p:cBhvr>
                                      <p:to>
                                        <p:strVal val="visible"/>
                                      </p:to>
                                    </p:set>
                                    <p:anim calcmode="lin" valueType="num">
                                      <p:cBhvr additive="base">
                                        <p:cTn id="746" dur="3000" fill="hold"/>
                                        <p:tgtEl>
                                          <p:spTgt spid="72"/>
                                        </p:tgtEl>
                                        <p:attrNameLst>
                                          <p:attrName>ppt_x</p:attrName>
                                        </p:attrNameLst>
                                      </p:cBhvr>
                                      <p:tavLst>
                                        <p:tav tm="0">
                                          <p:val>
                                            <p:strVal val="0-#ppt_w/2"/>
                                          </p:val>
                                        </p:tav>
                                        <p:tav tm="100000">
                                          <p:val>
                                            <p:strVal val="#ppt_x"/>
                                          </p:val>
                                        </p:tav>
                                      </p:tavLst>
                                    </p:anim>
                                    <p:anim calcmode="lin" valueType="num">
                                      <p:cBhvr additive="base">
                                        <p:cTn id="747" dur="3000" fill="hold"/>
                                        <p:tgtEl>
                                          <p:spTgt spid="72"/>
                                        </p:tgtEl>
                                        <p:attrNameLst>
                                          <p:attrName>ppt_y</p:attrName>
                                        </p:attrNameLst>
                                      </p:cBhvr>
                                      <p:tavLst>
                                        <p:tav tm="0">
                                          <p:val>
                                            <p:strVal val="0-#ppt_h/2"/>
                                          </p:val>
                                        </p:tav>
                                        <p:tav tm="100000">
                                          <p:val>
                                            <p:strVal val="#ppt_y"/>
                                          </p:val>
                                        </p:tav>
                                      </p:tavLst>
                                    </p:anim>
                                  </p:childTnLst>
                                </p:cTn>
                              </p:par>
                              <p:par>
                                <p:cTn id="748" presetID="2" presetClass="entr" presetSubtype="12" fill="hold" grpId="2" nodeType="withEffect">
                                  <p:stCondLst>
                                    <p:cond delay="0"/>
                                  </p:stCondLst>
                                  <p:childTnLst>
                                    <p:set>
                                      <p:cBhvr>
                                        <p:cTn id="749" dur="1" fill="hold">
                                          <p:stCondLst>
                                            <p:cond delay="0"/>
                                          </p:stCondLst>
                                        </p:cTn>
                                        <p:tgtEl>
                                          <p:spTgt spid="23"/>
                                        </p:tgtEl>
                                        <p:attrNameLst>
                                          <p:attrName>style.visibility</p:attrName>
                                        </p:attrNameLst>
                                      </p:cBhvr>
                                      <p:to>
                                        <p:strVal val="visible"/>
                                      </p:to>
                                    </p:set>
                                    <p:anim calcmode="lin" valueType="num">
                                      <p:cBhvr additive="base">
                                        <p:cTn id="750" dur="3000" fill="hold"/>
                                        <p:tgtEl>
                                          <p:spTgt spid="23"/>
                                        </p:tgtEl>
                                        <p:attrNameLst>
                                          <p:attrName>ppt_x</p:attrName>
                                        </p:attrNameLst>
                                      </p:cBhvr>
                                      <p:tavLst>
                                        <p:tav tm="0">
                                          <p:val>
                                            <p:strVal val="0-#ppt_w/2"/>
                                          </p:val>
                                        </p:tav>
                                        <p:tav tm="100000">
                                          <p:val>
                                            <p:strVal val="#ppt_x"/>
                                          </p:val>
                                        </p:tav>
                                      </p:tavLst>
                                    </p:anim>
                                    <p:anim calcmode="lin" valueType="num">
                                      <p:cBhvr additive="base">
                                        <p:cTn id="751" dur="3000" fill="hold"/>
                                        <p:tgtEl>
                                          <p:spTgt spid="23"/>
                                        </p:tgtEl>
                                        <p:attrNameLst>
                                          <p:attrName>ppt_y</p:attrName>
                                        </p:attrNameLst>
                                      </p:cBhvr>
                                      <p:tavLst>
                                        <p:tav tm="0">
                                          <p:val>
                                            <p:strVal val="1+#ppt_h/2"/>
                                          </p:val>
                                        </p:tav>
                                        <p:tav tm="100000">
                                          <p:val>
                                            <p:strVal val="#ppt_y"/>
                                          </p:val>
                                        </p:tav>
                                      </p:tavLst>
                                    </p:anim>
                                  </p:childTnLst>
                                </p:cTn>
                              </p:par>
                              <p:par>
                                <p:cTn id="752" presetID="2" presetClass="entr" presetSubtype="12" fill="hold" grpId="2" nodeType="withEffect">
                                  <p:stCondLst>
                                    <p:cond delay="0"/>
                                  </p:stCondLst>
                                  <p:childTnLst>
                                    <p:set>
                                      <p:cBhvr>
                                        <p:cTn id="753" dur="1" fill="hold">
                                          <p:stCondLst>
                                            <p:cond delay="0"/>
                                          </p:stCondLst>
                                        </p:cTn>
                                        <p:tgtEl>
                                          <p:spTgt spid="24"/>
                                        </p:tgtEl>
                                        <p:attrNameLst>
                                          <p:attrName>style.visibility</p:attrName>
                                        </p:attrNameLst>
                                      </p:cBhvr>
                                      <p:to>
                                        <p:strVal val="visible"/>
                                      </p:to>
                                    </p:set>
                                    <p:anim calcmode="lin" valueType="num">
                                      <p:cBhvr additive="base">
                                        <p:cTn id="754" dur="3000" fill="hold"/>
                                        <p:tgtEl>
                                          <p:spTgt spid="24"/>
                                        </p:tgtEl>
                                        <p:attrNameLst>
                                          <p:attrName>ppt_x</p:attrName>
                                        </p:attrNameLst>
                                      </p:cBhvr>
                                      <p:tavLst>
                                        <p:tav tm="0">
                                          <p:val>
                                            <p:strVal val="0-#ppt_w/2"/>
                                          </p:val>
                                        </p:tav>
                                        <p:tav tm="100000">
                                          <p:val>
                                            <p:strVal val="#ppt_x"/>
                                          </p:val>
                                        </p:tav>
                                      </p:tavLst>
                                    </p:anim>
                                    <p:anim calcmode="lin" valueType="num">
                                      <p:cBhvr additive="base">
                                        <p:cTn id="755" dur="3000" fill="hold"/>
                                        <p:tgtEl>
                                          <p:spTgt spid="24"/>
                                        </p:tgtEl>
                                        <p:attrNameLst>
                                          <p:attrName>ppt_y</p:attrName>
                                        </p:attrNameLst>
                                      </p:cBhvr>
                                      <p:tavLst>
                                        <p:tav tm="0">
                                          <p:val>
                                            <p:strVal val="1+#ppt_h/2"/>
                                          </p:val>
                                        </p:tav>
                                        <p:tav tm="100000">
                                          <p:val>
                                            <p:strVal val="#ppt_y"/>
                                          </p:val>
                                        </p:tav>
                                      </p:tavLst>
                                    </p:anim>
                                  </p:childTnLst>
                                </p:cTn>
                              </p:par>
                              <p:par>
                                <p:cTn id="756" presetID="2" presetClass="entr" presetSubtype="12" fill="hold" grpId="2" nodeType="withEffect">
                                  <p:stCondLst>
                                    <p:cond delay="0"/>
                                  </p:stCondLst>
                                  <p:childTnLst>
                                    <p:set>
                                      <p:cBhvr>
                                        <p:cTn id="757" dur="1" fill="hold">
                                          <p:stCondLst>
                                            <p:cond delay="0"/>
                                          </p:stCondLst>
                                        </p:cTn>
                                        <p:tgtEl>
                                          <p:spTgt spid="25"/>
                                        </p:tgtEl>
                                        <p:attrNameLst>
                                          <p:attrName>style.visibility</p:attrName>
                                        </p:attrNameLst>
                                      </p:cBhvr>
                                      <p:to>
                                        <p:strVal val="visible"/>
                                      </p:to>
                                    </p:set>
                                    <p:anim calcmode="lin" valueType="num">
                                      <p:cBhvr additive="base">
                                        <p:cTn id="758" dur="3000" fill="hold"/>
                                        <p:tgtEl>
                                          <p:spTgt spid="25"/>
                                        </p:tgtEl>
                                        <p:attrNameLst>
                                          <p:attrName>ppt_x</p:attrName>
                                        </p:attrNameLst>
                                      </p:cBhvr>
                                      <p:tavLst>
                                        <p:tav tm="0">
                                          <p:val>
                                            <p:strVal val="0-#ppt_w/2"/>
                                          </p:val>
                                        </p:tav>
                                        <p:tav tm="100000">
                                          <p:val>
                                            <p:strVal val="#ppt_x"/>
                                          </p:val>
                                        </p:tav>
                                      </p:tavLst>
                                    </p:anim>
                                    <p:anim calcmode="lin" valueType="num">
                                      <p:cBhvr additive="base">
                                        <p:cTn id="759" dur="3000" fill="hold"/>
                                        <p:tgtEl>
                                          <p:spTgt spid="25"/>
                                        </p:tgtEl>
                                        <p:attrNameLst>
                                          <p:attrName>ppt_y</p:attrName>
                                        </p:attrNameLst>
                                      </p:cBhvr>
                                      <p:tavLst>
                                        <p:tav tm="0">
                                          <p:val>
                                            <p:strVal val="1+#ppt_h/2"/>
                                          </p:val>
                                        </p:tav>
                                        <p:tav tm="100000">
                                          <p:val>
                                            <p:strVal val="#ppt_y"/>
                                          </p:val>
                                        </p:tav>
                                      </p:tavLst>
                                    </p:anim>
                                  </p:childTnLst>
                                </p:cTn>
                              </p:par>
                              <p:par>
                                <p:cTn id="760" presetID="2" presetClass="entr" presetSubtype="12" fill="hold" grpId="2" nodeType="withEffect">
                                  <p:stCondLst>
                                    <p:cond delay="0"/>
                                  </p:stCondLst>
                                  <p:childTnLst>
                                    <p:set>
                                      <p:cBhvr>
                                        <p:cTn id="761" dur="1" fill="hold">
                                          <p:stCondLst>
                                            <p:cond delay="0"/>
                                          </p:stCondLst>
                                        </p:cTn>
                                        <p:tgtEl>
                                          <p:spTgt spid="26"/>
                                        </p:tgtEl>
                                        <p:attrNameLst>
                                          <p:attrName>style.visibility</p:attrName>
                                        </p:attrNameLst>
                                      </p:cBhvr>
                                      <p:to>
                                        <p:strVal val="visible"/>
                                      </p:to>
                                    </p:set>
                                    <p:anim calcmode="lin" valueType="num">
                                      <p:cBhvr additive="base">
                                        <p:cTn id="762" dur="3000" fill="hold"/>
                                        <p:tgtEl>
                                          <p:spTgt spid="26"/>
                                        </p:tgtEl>
                                        <p:attrNameLst>
                                          <p:attrName>ppt_x</p:attrName>
                                        </p:attrNameLst>
                                      </p:cBhvr>
                                      <p:tavLst>
                                        <p:tav tm="0">
                                          <p:val>
                                            <p:strVal val="0-#ppt_w/2"/>
                                          </p:val>
                                        </p:tav>
                                        <p:tav tm="100000">
                                          <p:val>
                                            <p:strVal val="#ppt_x"/>
                                          </p:val>
                                        </p:tav>
                                      </p:tavLst>
                                    </p:anim>
                                    <p:anim calcmode="lin" valueType="num">
                                      <p:cBhvr additive="base">
                                        <p:cTn id="763" dur="3000" fill="hold"/>
                                        <p:tgtEl>
                                          <p:spTgt spid="26"/>
                                        </p:tgtEl>
                                        <p:attrNameLst>
                                          <p:attrName>ppt_y</p:attrName>
                                        </p:attrNameLst>
                                      </p:cBhvr>
                                      <p:tavLst>
                                        <p:tav tm="0">
                                          <p:val>
                                            <p:strVal val="1+#ppt_h/2"/>
                                          </p:val>
                                        </p:tav>
                                        <p:tav tm="100000">
                                          <p:val>
                                            <p:strVal val="#ppt_y"/>
                                          </p:val>
                                        </p:tav>
                                      </p:tavLst>
                                    </p:anim>
                                  </p:childTnLst>
                                </p:cTn>
                              </p:par>
                              <p:par>
                                <p:cTn id="764" presetID="2" presetClass="entr" presetSubtype="12" fill="hold" grpId="2" nodeType="withEffect">
                                  <p:stCondLst>
                                    <p:cond delay="0"/>
                                  </p:stCondLst>
                                  <p:childTnLst>
                                    <p:set>
                                      <p:cBhvr>
                                        <p:cTn id="765" dur="1" fill="hold">
                                          <p:stCondLst>
                                            <p:cond delay="0"/>
                                          </p:stCondLst>
                                        </p:cTn>
                                        <p:tgtEl>
                                          <p:spTgt spid="27"/>
                                        </p:tgtEl>
                                        <p:attrNameLst>
                                          <p:attrName>style.visibility</p:attrName>
                                        </p:attrNameLst>
                                      </p:cBhvr>
                                      <p:to>
                                        <p:strVal val="visible"/>
                                      </p:to>
                                    </p:set>
                                    <p:anim calcmode="lin" valueType="num">
                                      <p:cBhvr additive="base">
                                        <p:cTn id="766" dur="3000" fill="hold"/>
                                        <p:tgtEl>
                                          <p:spTgt spid="27"/>
                                        </p:tgtEl>
                                        <p:attrNameLst>
                                          <p:attrName>ppt_x</p:attrName>
                                        </p:attrNameLst>
                                      </p:cBhvr>
                                      <p:tavLst>
                                        <p:tav tm="0">
                                          <p:val>
                                            <p:strVal val="0-#ppt_w/2"/>
                                          </p:val>
                                        </p:tav>
                                        <p:tav tm="100000">
                                          <p:val>
                                            <p:strVal val="#ppt_x"/>
                                          </p:val>
                                        </p:tav>
                                      </p:tavLst>
                                    </p:anim>
                                    <p:anim calcmode="lin" valueType="num">
                                      <p:cBhvr additive="base">
                                        <p:cTn id="767" dur="3000" fill="hold"/>
                                        <p:tgtEl>
                                          <p:spTgt spid="27"/>
                                        </p:tgtEl>
                                        <p:attrNameLst>
                                          <p:attrName>ppt_y</p:attrName>
                                        </p:attrNameLst>
                                      </p:cBhvr>
                                      <p:tavLst>
                                        <p:tav tm="0">
                                          <p:val>
                                            <p:strVal val="1+#ppt_h/2"/>
                                          </p:val>
                                        </p:tav>
                                        <p:tav tm="100000">
                                          <p:val>
                                            <p:strVal val="#ppt_y"/>
                                          </p:val>
                                        </p:tav>
                                      </p:tavLst>
                                    </p:anim>
                                  </p:childTnLst>
                                </p:cTn>
                              </p:par>
                              <p:par>
                                <p:cTn id="768" presetID="2" presetClass="entr" presetSubtype="12" fill="hold" grpId="2" nodeType="withEffect">
                                  <p:stCondLst>
                                    <p:cond delay="0"/>
                                  </p:stCondLst>
                                  <p:childTnLst>
                                    <p:set>
                                      <p:cBhvr>
                                        <p:cTn id="769" dur="1" fill="hold">
                                          <p:stCondLst>
                                            <p:cond delay="0"/>
                                          </p:stCondLst>
                                        </p:cTn>
                                        <p:tgtEl>
                                          <p:spTgt spid="28"/>
                                        </p:tgtEl>
                                        <p:attrNameLst>
                                          <p:attrName>style.visibility</p:attrName>
                                        </p:attrNameLst>
                                      </p:cBhvr>
                                      <p:to>
                                        <p:strVal val="visible"/>
                                      </p:to>
                                    </p:set>
                                    <p:anim calcmode="lin" valueType="num">
                                      <p:cBhvr additive="base">
                                        <p:cTn id="770" dur="3000" fill="hold"/>
                                        <p:tgtEl>
                                          <p:spTgt spid="28"/>
                                        </p:tgtEl>
                                        <p:attrNameLst>
                                          <p:attrName>ppt_x</p:attrName>
                                        </p:attrNameLst>
                                      </p:cBhvr>
                                      <p:tavLst>
                                        <p:tav tm="0">
                                          <p:val>
                                            <p:strVal val="0-#ppt_w/2"/>
                                          </p:val>
                                        </p:tav>
                                        <p:tav tm="100000">
                                          <p:val>
                                            <p:strVal val="#ppt_x"/>
                                          </p:val>
                                        </p:tav>
                                      </p:tavLst>
                                    </p:anim>
                                    <p:anim calcmode="lin" valueType="num">
                                      <p:cBhvr additive="base">
                                        <p:cTn id="771" dur="3000" fill="hold"/>
                                        <p:tgtEl>
                                          <p:spTgt spid="28"/>
                                        </p:tgtEl>
                                        <p:attrNameLst>
                                          <p:attrName>ppt_y</p:attrName>
                                        </p:attrNameLst>
                                      </p:cBhvr>
                                      <p:tavLst>
                                        <p:tav tm="0">
                                          <p:val>
                                            <p:strVal val="1+#ppt_h/2"/>
                                          </p:val>
                                        </p:tav>
                                        <p:tav tm="100000">
                                          <p:val>
                                            <p:strVal val="#ppt_y"/>
                                          </p:val>
                                        </p:tav>
                                      </p:tavLst>
                                    </p:anim>
                                  </p:childTnLst>
                                </p:cTn>
                              </p:par>
                              <p:par>
                                <p:cTn id="772" presetID="2" presetClass="entr" presetSubtype="12" fill="hold" grpId="2" nodeType="withEffect">
                                  <p:stCondLst>
                                    <p:cond delay="0"/>
                                  </p:stCondLst>
                                  <p:childTnLst>
                                    <p:set>
                                      <p:cBhvr>
                                        <p:cTn id="773" dur="1" fill="hold">
                                          <p:stCondLst>
                                            <p:cond delay="0"/>
                                          </p:stCondLst>
                                        </p:cTn>
                                        <p:tgtEl>
                                          <p:spTgt spid="29"/>
                                        </p:tgtEl>
                                        <p:attrNameLst>
                                          <p:attrName>style.visibility</p:attrName>
                                        </p:attrNameLst>
                                      </p:cBhvr>
                                      <p:to>
                                        <p:strVal val="visible"/>
                                      </p:to>
                                    </p:set>
                                    <p:anim calcmode="lin" valueType="num">
                                      <p:cBhvr additive="base">
                                        <p:cTn id="774" dur="3000" fill="hold"/>
                                        <p:tgtEl>
                                          <p:spTgt spid="29"/>
                                        </p:tgtEl>
                                        <p:attrNameLst>
                                          <p:attrName>ppt_x</p:attrName>
                                        </p:attrNameLst>
                                      </p:cBhvr>
                                      <p:tavLst>
                                        <p:tav tm="0">
                                          <p:val>
                                            <p:strVal val="0-#ppt_w/2"/>
                                          </p:val>
                                        </p:tav>
                                        <p:tav tm="100000">
                                          <p:val>
                                            <p:strVal val="#ppt_x"/>
                                          </p:val>
                                        </p:tav>
                                      </p:tavLst>
                                    </p:anim>
                                    <p:anim calcmode="lin" valueType="num">
                                      <p:cBhvr additive="base">
                                        <p:cTn id="775" dur="3000" fill="hold"/>
                                        <p:tgtEl>
                                          <p:spTgt spid="29"/>
                                        </p:tgtEl>
                                        <p:attrNameLst>
                                          <p:attrName>ppt_y</p:attrName>
                                        </p:attrNameLst>
                                      </p:cBhvr>
                                      <p:tavLst>
                                        <p:tav tm="0">
                                          <p:val>
                                            <p:strVal val="1+#ppt_h/2"/>
                                          </p:val>
                                        </p:tav>
                                        <p:tav tm="100000">
                                          <p:val>
                                            <p:strVal val="#ppt_y"/>
                                          </p:val>
                                        </p:tav>
                                      </p:tavLst>
                                    </p:anim>
                                  </p:childTnLst>
                                </p:cTn>
                              </p:par>
                              <p:par>
                                <p:cTn id="776" presetID="2" presetClass="entr" presetSubtype="12" fill="hold" grpId="2" nodeType="withEffect">
                                  <p:stCondLst>
                                    <p:cond delay="0"/>
                                  </p:stCondLst>
                                  <p:childTnLst>
                                    <p:set>
                                      <p:cBhvr>
                                        <p:cTn id="777" dur="1" fill="hold">
                                          <p:stCondLst>
                                            <p:cond delay="0"/>
                                          </p:stCondLst>
                                        </p:cTn>
                                        <p:tgtEl>
                                          <p:spTgt spid="30"/>
                                        </p:tgtEl>
                                        <p:attrNameLst>
                                          <p:attrName>style.visibility</p:attrName>
                                        </p:attrNameLst>
                                      </p:cBhvr>
                                      <p:to>
                                        <p:strVal val="visible"/>
                                      </p:to>
                                    </p:set>
                                    <p:anim calcmode="lin" valueType="num">
                                      <p:cBhvr additive="base">
                                        <p:cTn id="778" dur="3000" fill="hold"/>
                                        <p:tgtEl>
                                          <p:spTgt spid="30"/>
                                        </p:tgtEl>
                                        <p:attrNameLst>
                                          <p:attrName>ppt_x</p:attrName>
                                        </p:attrNameLst>
                                      </p:cBhvr>
                                      <p:tavLst>
                                        <p:tav tm="0">
                                          <p:val>
                                            <p:strVal val="0-#ppt_w/2"/>
                                          </p:val>
                                        </p:tav>
                                        <p:tav tm="100000">
                                          <p:val>
                                            <p:strVal val="#ppt_x"/>
                                          </p:val>
                                        </p:tav>
                                      </p:tavLst>
                                    </p:anim>
                                    <p:anim calcmode="lin" valueType="num">
                                      <p:cBhvr additive="base">
                                        <p:cTn id="779" dur="3000" fill="hold"/>
                                        <p:tgtEl>
                                          <p:spTgt spid="30"/>
                                        </p:tgtEl>
                                        <p:attrNameLst>
                                          <p:attrName>ppt_y</p:attrName>
                                        </p:attrNameLst>
                                      </p:cBhvr>
                                      <p:tavLst>
                                        <p:tav tm="0">
                                          <p:val>
                                            <p:strVal val="1+#ppt_h/2"/>
                                          </p:val>
                                        </p:tav>
                                        <p:tav tm="100000">
                                          <p:val>
                                            <p:strVal val="#ppt_y"/>
                                          </p:val>
                                        </p:tav>
                                      </p:tavLst>
                                    </p:anim>
                                  </p:childTnLst>
                                </p:cTn>
                              </p:par>
                              <p:par>
                                <p:cTn id="780" presetID="2" presetClass="entr" presetSubtype="12" fill="hold" grpId="2" nodeType="withEffect">
                                  <p:stCondLst>
                                    <p:cond delay="0"/>
                                  </p:stCondLst>
                                  <p:childTnLst>
                                    <p:set>
                                      <p:cBhvr>
                                        <p:cTn id="781" dur="1" fill="hold">
                                          <p:stCondLst>
                                            <p:cond delay="0"/>
                                          </p:stCondLst>
                                        </p:cTn>
                                        <p:tgtEl>
                                          <p:spTgt spid="31"/>
                                        </p:tgtEl>
                                        <p:attrNameLst>
                                          <p:attrName>style.visibility</p:attrName>
                                        </p:attrNameLst>
                                      </p:cBhvr>
                                      <p:to>
                                        <p:strVal val="visible"/>
                                      </p:to>
                                    </p:set>
                                    <p:anim calcmode="lin" valueType="num">
                                      <p:cBhvr additive="base">
                                        <p:cTn id="782" dur="3000" fill="hold"/>
                                        <p:tgtEl>
                                          <p:spTgt spid="31"/>
                                        </p:tgtEl>
                                        <p:attrNameLst>
                                          <p:attrName>ppt_x</p:attrName>
                                        </p:attrNameLst>
                                      </p:cBhvr>
                                      <p:tavLst>
                                        <p:tav tm="0">
                                          <p:val>
                                            <p:strVal val="0-#ppt_w/2"/>
                                          </p:val>
                                        </p:tav>
                                        <p:tav tm="100000">
                                          <p:val>
                                            <p:strVal val="#ppt_x"/>
                                          </p:val>
                                        </p:tav>
                                      </p:tavLst>
                                    </p:anim>
                                    <p:anim calcmode="lin" valueType="num">
                                      <p:cBhvr additive="base">
                                        <p:cTn id="783" dur="3000" fill="hold"/>
                                        <p:tgtEl>
                                          <p:spTgt spid="31"/>
                                        </p:tgtEl>
                                        <p:attrNameLst>
                                          <p:attrName>ppt_y</p:attrName>
                                        </p:attrNameLst>
                                      </p:cBhvr>
                                      <p:tavLst>
                                        <p:tav tm="0">
                                          <p:val>
                                            <p:strVal val="1+#ppt_h/2"/>
                                          </p:val>
                                        </p:tav>
                                        <p:tav tm="100000">
                                          <p:val>
                                            <p:strVal val="#ppt_y"/>
                                          </p:val>
                                        </p:tav>
                                      </p:tavLst>
                                    </p:anim>
                                  </p:childTnLst>
                                </p:cTn>
                              </p:par>
                              <p:par>
                                <p:cTn id="784" presetID="2" presetClass="entr" presetSubtype="12" fill="hold" grpId="2" nodeType="withEffect">
                                  <p:stCondLst>
                                    <p:cond delay="0"/>
                                  </p:stCondLst>
                                  <p:childTnLst>
                                    <p:set>
                                      <p:cBhvr>
                                        <p:cTn id="785" dur="1" fill="hold">
                                          <p:stCondLst>
                                            <p:cond delay="0"/>
                                          </p:stCondLst>
                                        </p:cTn>
                                        <p:tgtEl>
                                          <p:spTgt spid="32"/>
                                        </p:tgtEl>
                                        <p:attrNameLst>
                                          <p:attrName>style.visibility</p:attrName>
                                        </p:attrNameLst>
                                      </p:cBhvr>
                                      <p:to>
                                        <p:strVal val="visible"/>
                                      </p:to>
                                    </p:set>
                                    <p:anim calcmode="lin" valueType="num">
                                      <p:cBhvr additive="base">
                                        <p:cTn id="786" dur="3000" fill="hold"/>
                                        <p:tgtEl>
                                          <p:spTgt spid="32"/>
                                        </p:tgtEl>
                                        <p:attrNameLst>
                                          <p:attrName>ppt_x</p:attrName>
                                        </p:attrNameLst>
                                      </p:cBhvr>
                                      <p:tavLst>
                                        <p:tav tm="0">
                                          <p:val>
                                            <p:strVal val="0-#ppt_w/2"/>
                                          </p:val>
                                        </p:tav>
                                        <p:tav tm="100000">
                                          <p:val>
                                            <p:strVal val="#ppt_x"/>
                                          </p:val>
                                        </p:tav>
                                      </p:tavLst>
                                    </p:anim>
                                    <p:anim calcmode="lin" valueType="num">
                                      <p:cBhvr additive="base">
                                        <p:cTn id="787" dur="3000" fill="hold"/>
                                        <p:tgtEl>
                                          <p:spTgt spid="32"/>
                                        </p:tgtEl>
                                        <p:attrNameLst>
                                          <p:attrName>ppt_y</p:attrName>
                                        </p:attrNameLst>
                                      </p:cBhvr>
                                      <p:tavLst>
                                        <p:tav tm="0">
                                          <p:val>
                                            <p:strVal val="1+#ppt_h/2"/>
                                          </p:val>
                                        </p:tav>
                                        <p:tav tm="100000">
                                          <p:val>
                                            <p:strVal val="#ppt_y"/>
                                          </p:val>
                                        </p:tav>
                                      </p:tavLst>
                                    </p:anim>
                                  </p:childTnLst>
                                </p:cTn>
                              </p:par>
                              <p:par>
                                <p:cTn id="788" presetID="2" presetClass="entr" presetSubtype="12" fill="hold" grpId="2" nodeType="withEffect">
                                  <p:stCondLst>
                                    <p:cond delay="0"/>
                                  </p:stCondLst>
                                  <p:childTnLst>
                                    <p:set>
                                      <p:cBhvr>
                                        <p:cTn id="789" dur="1" fill="hold">
                                          <p:stCondLst>
                                            <p:cond delay="0"/>
                                          </p:stCondLst>
                                        </p:cTn>
                                        <p:tgtEl>
                                          <p:spTgt spid="33"/>
                                        </p:tgtEl>
                                        <p:attrNameLst>
                                          <p:attrName>style.visibility</p:attrName>
                                        </p:attrNameLst>
                                      </p:cBhvr>
                                      <p:to>
                                        <p:strVal val="visible"/>
                                      </p:to>
                                    </p:set>
                                    <p:anim calcmode="lin" valueType="num">
                                      <p:cBhvr additive="base">
                                        <p:cTn id="790" dur="3000" fill="hold"/>
                                        <p:tgtEl>
                                          <p:spTgt spid="33"/>
                                        </p:tgtEl>
                                        <p:attrNameLst>
                                          <p:attrName>ppt_x</p:attrName>
                                        </p:attrNameLst>
                                      </p:cBhvr>
                                      <p:tavLst>
                                        <p:tav tm="0">
                                          <p:val>
                                            <p:strVal val="0-#ppt_w/2"/>
                                          </p:val>
                                        </p:tav>
                                        <p:tav tm="100000">
                                          <p:val>
                                            <p:strVal val="#ppt_x"/>
                                          </p:val>
                                        </p:tav>
                                      </p:tavLst>
                                    </p:anim>
                                    <p:anim calcmode="lin" valueType="num">
                                      <p:cBhvr additive="base">
                                        <p:cTn id="791" dur="3000" fill="hold"/>
                                        <p:tgtEl>
                                          <p:spTgt spid="33"/>
                                        </p:tgtEl>
                                        <p:attrNameLst>
                                          <p:attrName>ppt_y</p:attrName>
                                        </p:attrNameLst>
                                      </p:cBhvr>
                                      <p:tavLst>
                                        <p:tav tm="0">
                                          <p:val>
                                            <p:strVal val="1+#ppt_h/2"/>
                                          </p:val>
                                        </p:tav>
                                        <p:tav tm="100000">
                                          <p:val>
                                            <p:strVal val="#ppt_y"/>
                                          </p:val>
                                        </p:tav>
                                      </p:tavLst>
                                    </p:anim>
                                  </p:childTnLst>
                                </p:cTn>
                              </p:par>
                              <p:par>
                                <p:cTn id="792" presetID="2" presetClass="entr" presetSubtype="12" fill="hold" grpId="2" nodeType="withEffect">
                                  <p:stCondLst>
                                    <p:cond delay="0"/>
                                  </p:stCondLst>
                                  <p:childTnLst>
                                    <p:set>
                                      <p:cBhvr>
                                        <p:cTn id="793" dur="1" fill="hold">
                                          <p:stCondLst>
                                            <p:cond delay="0"/>
                                          </p:stCondLst>
                                        </p:cTn>
                                        <p:tgtEl>
                                          <p:spTgt spid="34"/>
                                        </p:tgtEl>
                                        <p:attrNameLst>
                                          <p:attrName>style.visibility</p:attrName>
                                        </p:attrNameLst>
                                      </p:cBhvr>
                                      <p:to>
                                        <p:strVal val="visible"/>
                                      </p:to>
                                    </p:set>
                                    <p:anim calcmode="lin" valueType="num">
                                      <p:cBhvr additive="base">
                                        <p:cTn id="794" dur="3000" fill="hold"/>
                                        <p:tgtEl>
                                          <p:spTgt spid="34"/>
                                        </p:tgtEl>
                                        <p:attrNameLst>
                                          <p:attrName>ppt_x</p:attrName>
                                        </p:attrNameLst>
                                      </p:cBhvr>
                                      <p:tavLst>
                                        <p:tav tm="0">
                                          <p:val>
                                            <p:strVal val="0-#ppt_w/2"/>
                                          </p:val>
                                        </p:tav>
                                        <p:tav tm="100000">
                                          <p:val>
                                            <p:strVal val="#ppt_x"/>
                                          </p:val>
                                        </p:tav>
                                      </p:tavLst>
                                    </p:anim>
                                    <p:anim calcmode="lin" valueType="num">
                                      <p:cBhvr additive="base">
                                        <p:cTn id="795" dur="3000" fill="hold"/>
                                        <p:tgtEl>
                                          <p:spTgt spid="34"/>
                                        </p:tgtEl>
                                        <p:attrNameLst>
                                          <p:attrName>ppt_y</p:attrName>
                                        </p:attrNameLst>
                                      </p:cBhvr>
                                      <p:tavLst>
                                        <p:tav tm="0">
                                          <p:val>
                                            <p:strVal val="1+#ppt_h/2"/>
                                          </p:val>
                                        </p:tav>
                                        <p:tav tm="100000">
                                          <p:val>
                                            <p:strVal val="#ppt_y"/>
                                          </p:val>
                                        </p:tav>
                                      </p:tavLst>
                                    </p:anim>
                                  </p:childTnLst>
                                </p:cTn>
                              </p:par>
                              <p:par>
                                <p:cTn id="796" presetID="2" presetClass="entr" presetSubtype="12" fill="hold" grpId="2" nodeType="withEffect">
                                  <p:stCondLst>
                                    <p:cond delay="0"/>
                                  </p:stCondLst>
                                  <p:childTnLst>
                                    <p:set>
                                      <p:cBhvr>
                                        <p:cTn id="797" dur="1" fill="hold">
                                          <p:stCondLst>
                                            <p:cond delay="0"/>
                                          </p:stCondLst>
                                        </p:cTn>
                                        <p:tgtEl>
                                          <p:spTgt spid="35"/>
                                        </p:tgtEl>
                                        <p:attrNameLst>
                                          <p:attrName>style.visibility</p:attrName>
                                        </p:attrNameLst>
                                      </p:cBhvr>
                                      <p:to>
                                        <p:strVal val="visible"/>
                                      </p:to>
                                    </p:set>
                                    <p:anim calcmode="lin" valueType="num">
                                      <p:cBhvr additive="base">
                                        <p:cTn id="798" dur="3000" fill="hold"/>
                                        <p:tgtEl>
                                          <p:spTgt spid="35"/>
                                        </p:tgtEl>
                                        <p:attrNameLst>
                                          <p:attrName>ppt_x</p:attrName>
                                        </p:attrNameLst>
                                      </p:cBhvr>
                                      <p:tavLst>
                                        <p:tav tm="0">
                                          <p:val>
                                            <p:strVal val="0-#ppt_w/2"/>
                                          </p:val>
                                        </p:tav>
                                        <p:tav tm="100000">
                                          <p:val>
                                            <p:strVal val="#ppt_x"/>
                                          </p:val>
                                        </p:tav>
                                      </p:tavLst>
                                    </p:anim>
                                    <p:anim calcmode="lin" valueType="num">
                                      <p:cBhvr additive="base">
                                        <p:cTn id="799" dur="3000" fill="hold"/>
                                        <p:tgtEl>
                                          <p:spTgt spid="35"/>
                                        </p:tgtEl>
                                        <p:attrNameLst>
                                          <p:attrName>ppt_y</p:attrName>
                                        </p:attrNameLst>
                                      </p:cBhvr>
                                      <p:tavLst>
                                        <p:tav tm="0">
                                          <p:val>
                                            <p:strVal val="1+#ppt_h/2"/>
                                          </p:val>
                                        </p:tav>
                                        <p:tav tm="100000">
                                          <p:val>
                                            <p:strVal val="#ppt_y"/>
                                          </p:val>
                                        </p:tav>
                                      </p:tavLst>
                                    </p:anim>
                                  </p:childTnLst>
                                </p:cTn>
                              </p:par>
                              <p:par>
                                <p:cTn id="800" presetID="2" presetClass="entr" presetSubtype="12" fill="hold" grpId="2" nodeType="withEffect">
                                  <p:stCondLst>
                                    <p:cond delay="0"/>
                                  </p:stCondLst>
                                  <p:childTnLst>
                                    <p:set>
                                      <p:cBhvr>
                                        <p:cTn id="801" dur="1" fill="hold">
                                          <p:stCondLst>
                                            <p:cond delay="0"/>
                                          </p:stCondLst>
                                        </p:cTn>
                                        <p:tgtEl>
                                          <p:spTgt spid="36"/>
                                        </p:tgtEl>
                                        <p:attrNameLst>
                                          <p:attrName>style.visibility</p:attrName>
                                        </p:attrNameLst>
                                      </p:cBhvr>
                                      <p:to>
                                        <p:strVal val="visible"/>
                                      </p:to>
                                    </p:set>
                                    <p:anim calcmode="lin" valueType="num">
                                      <p:cBhvr additive="base">
                                        <p:cTn id="802" dur="3000" fill="hold"/>
                                        <p:tgtEl>
                                          <p:spTgt spid="36"/>
                                        </p:tgtEl>
                                        <p:attrNameLst>
                                          <p:attrName>ppt_x</p:attrName>
                                        </p:attrNameLst>
                                      </p:cBhvr>
                                      <p:tavLst>
                                        <p:tav tm="0">
                                          <p:val>
                                            <p:strVal val="0-#ppt_w/2"/>
                                          </p:val>
                                        </p:tav>
                                        <p:tav tm="100000">
                                          <p:val>
                                            <p:strVal val="#ppt_x"/>
                                          </p:val>
                                        </p:tav>
                                      </p:tavLst>
                                    </p:anim>
                                    <p:anim calcmode="lin" valueType="num">
                                      <p:cBhvr additive="base">
                                        <p:cTn id="803" dur="3000" fill="hold"/>
                                        <p:tgtEl>
                                          <p:spTgt spid="36"/>
                                        </p:tgtEl>
                                        <p:attrNameLst>
                                          <p:attrName>ppt_y</p:attrName>
                                        </p:attrNameLst>
                                      </p:cBhvr>
                                      <p:tavLst>
                                        <p:tav tm="0">
                                          <p:val>
                                            <p:strVal val="1+#ppt_h/2"/>
                                          </p:val>
                                        </p:tav>
                                        <p:tav tm="100000">
                                          <p:val>
                                            <p:strVal val="#ppt_y"/>
                                          </p:val>
                                        </p:tav>
                                      </p:tavLst>
                                    </p:anim>
                                  </p:childTnLst>
                                </p:cTn>
                              </p:par>
                              <p:par>
                                <p:cTn id="804" presetID="2" presetClass="entr" presetSubtype="12" fill="hold" grpId="2" nodeType="withEffect">
                                  <p:stCondLst>
                                    <p:cond delay="0"/>
                                  </p:stCondLst>
                                  <p:childTnLst>
                                    <p:set>
                                      <p:cBhvr>
                                        <p:cTn id="805" dur="1" fill="hold">
                                          <p:stCondLst>
                                            <p:cond delay="0"/>
                                          </p:stCondLst>
                                        </p:cTn>
                                        <p:tgtEl>
                                          <p:spTgt spid="37"/>
                                        </p:tgtEl>
                                        <p:attrNameLst>
                                          <p:attrName>style.visibility</p:attrName>
                                        </p:attrNameLst>
                                      </p:cBhvr>
                                      <p:to>
                                        <p:strVal val="visible"/>
                                      </p:to>
                                    </p:set>
                                    <p:anim calcmode="lin" valueType="num">
                                      <p:cBhvr additive="base">
                                        <p:cTn id="806" dur="3000" fill="hold"/>
                                        <p:tgtEl>
                                          <p:spTgt spid="37"/>
                                        </p:tgtEl>
                                        <p:attrNameLst>
                                          <p:attrName>ppt_x</p:attrName>
                                        </p:attrNameLst>
                                      </p:cBhvr>
                                      <p:tavLst>
                                        <p:tav tm="0">
                                          <p:val>
                                            <p:strVal val="0-#ppt_w/2"/>
                                          </p:val>
                                        </p:tav>
                                        <p:tav tm="100000">
                                          <p:val>
                                            <p:strVal val="#ppt_x"/>
                                          </p:val>
                                        </p:tav>
                                      </p:tavLst>
                                    </p:anim>
                                    <p:anim calcmode="lin" valueType="num">
                                      <p:cBhvr additive="base">
                                        <p:cTn id="807" dur="3000" fill="hold"/>
                                        <p:tgtEl>
                                          <p:spTgt spid="37"/>
                                        </p:tgtEl>
                                        <p:attrNameLst>
                                          <p:attrName>ppt_y</p:attrName>
                                        </p:attrNameLst>
                                      </p:cBhvr>
                                      <p:tavLst>
                                        <p:tav tm="0">
                                          <p:val>
                                            <p:strVal val="1+#ppt_h/2"/>
                                          </p:val>
                                        </p:tav>
                                        <p:tav tm="100000">
                                          <p:val>
                                            <p:strVal val="#ppt_y"/>
                                          </p:val>
                                        </p:tav>
                                      </p:tavLst>
                                    </p:anim>
                                  </p:childTnLst>
                                </p:cTn>
                              </p:par>
                              <p:par>
                                <p:cTn id="808" presetID="2" presetClass="entr" presetSubtype="12" fill="hold" grpId="2" nodeType="withEffect">
                                  <p:stCondLst>
                                    <p:cond delay="0"/>
                                  </p:stCondLst>
                                  <p:childTnLst>
                                    <p:set>
                                      <p:cBhvr>
                                        <p:cTn id="809" dur="1" fill="hold">
                                          <p:stCondLst>
                                            <p:cond delay="0"/>
                                          </p:stCondLst>
                                        </p:cTn>
                                        <p:tgtEl>
                                          <p:spTgt spid="38"/>
                                        </p:tgtEl>
                                        <p:attrNameLst>
                                          <p:attrName>style.visibility</p:attrName>
                                        </p:attrNameLst>
                                      </p:cBhvr>
                                      <p:to>
                                        <p:strVal val="visible"/>
                                      </p:to>
                                    </p:set>
                                    <p:anim calcmode="lin" valueType="num">
                                      <p:cBhvr additive="base">
                                        <p:cTn id="810" dur="3000" fill="hold"/>
                                        <p:tgtEl>
                                          <p:spTgt spid="38"/>
                                        </p:tgtEl>
                                        <p:attrNameLst>
                                          <p:attrName>ppt_x</p:attrName>
                                        </p:attrNameLst>
                                      </p:cBhvr>
                                      <p:tavLst>
                                        <p:tav tm="0">
                                          <p:val>
                                            <p:strVal val="0-#ppt_w/2"/>
                                          </p:val>
                                        </p:tav>
                                        <p:tav tm="100000">
                                          <p:val>
                                            <p:strVal val="#ppt_x"/>
                                          </p:val>
                                        </p:tav>
                                      </p:tavLst>
                                    </p:anim>
                                    <p:anim calcmode="lin" valueType="num">
                                      <p:cBhvr additive="base">
                                        <p:cTn id="811" dur="3000" fill="hold"/>
                                        <p:tgtEl>
                                          <p:spTgt spid="38"/>
                                        </p:tgtEl>
                                        <p:attrNameLst>
                                          <p:attrName>ppt_y</p:attrName>
                                        </p:attrNameLst>
                                      </p:cBhvr>
                                      <p:tavLst>
                                        <p:tav tm="0">
                                          <p:val>
                                            <p:strVal val="1+#ppt_h/2"/>
                                          </p:val>
                                        </p:tav>
                                        <p:tav tm="100000">
                                          <p:val>
                                            <p:strVal val="#ppt_y"/>
                                          </p:val>
                                        </p:tav>
                                      </p:tavLst>
                                    </p:anim>
                                  </p:childTnLst>
                                </p:cTn>
                              </p:par>
                              <p:par>
                                <p:cTn id="812" presetID="2" presetClass="entr" presetSubtype="12" fill="hold" grpId="2" nodeType="withEffect">
                                  <p:stCondLst>
                                    <p:cond delay="0"/>
                                  </p:stCondLst>
                                  <p:childTnLst>
                                    <p:set>
                                      <p:cBhvr>
                                        <p:cTn id="813" dur="1" fill="hold">
                                          <p:stCondLst>
                                            <p:cond delay="0"/>
                                          </p:stCondLst>
                                        </p:cTn>
                                        <p:tgtEl>
                                          <p:spTgt spid="39"/>
                                        </p:tgtEl>
                                        <p:attrNameLst>
                                          <p:attrName>style.visibility</p:attrName>
                                        </p:attrNameLst>
                                      </p:cBhvr>
                                      <p:to>
                                        <p:strVal val="visible"/>
                                      </p:to>
                                    </p:set>
                                    <p:anim calcmode="lin" valueType="num">
                                      <p:cBhvr additive="base">
                                        <p:cTn id="814" dur="3000" fill="hold"/>
                                        <p:tgtEl>
                                          <p:spTgt spid="39"/>
                                        </p:tgtEl>
                                        <p:attrNameLst>
                                          <p:attrName>ppt_x</p:attrName>
                                        </p:attrNameLst>
                                      </p:cBhvr>
                                      <p:tavLst>
                                        <p:tav tm="0">
                                          <p:val>
                                            <p:strVal val="0-#ppt_w/2"/>
                                          </p:val>
                                        </p:tav>
                                        <p:tav tm="100000">
                                          <p:val>
                                            <p:strVal val="#ppt_x"/>
                                          </p:val>
                                        </p:tav>
                                      </p:tavLst>
                                    </p:anim>
                                    <p:anim calcmode="lin" valueType="num">
                                      <p:cBhvr additive="base">
                                        <p:cTn id="815" dur="3000" fill="hold"/>
                                        <p:tgtEl>
                                          <p:spTgt spid="39"/>
                                        </p:tgtEl>
                                        <p:attrNameLst>
                                          <p:attrName>ppt_y</p:attrName>
                                        </p:attrNameLst>
                                      </p:cBhvr>
                                      <p:tavLst>
                                        <p:tav tm="0">
                                          <p:val>
                                            <p:strVal val="1+#ppt_h/2"/>
                                          </p:val>
                                        </p:tav>
                                        <p:tav tm="100000">
                                          <p:val>
                                            <p:strVal val="#ppt_y"/>
                                          </p:val>
                                        </p:tav>
                                      </p:tavLst>
                                    </p:anim>
                                  </p:childTnLst>
                                </p:cTn>
                              </p:par>
                              <p:par>
                                <p:cTn id="816" presetID="2" presetClass="entr" presetSubtype="12" fill="hold" grpId="2" nodeType="withEffect">
                                  <p:stCondLst>
                                    <p:cond delay="0"/>
                                  </p:stCondLst>
                                  <p:childTnLst>
                                    <p:set>
                                      <p:cBhvr>
                                        <p:cTn id="817" dur="1" fill="hold">
                                          <p:stCondLst>
                                            <p:cond delay="0"/>
                                          </p:stCondLst>
                                        </p:cTn>
                                        <p:tgtEl>
                                          <p:spTgt spid="40"/>
                                        </p:tgtEl>
                                        <p:attrNameLst>
                                          <p:attrName>style.visibility</p:attrName>
                                        </p:attrNameLst>
                                      </p:cBhvr>
                                      <p:to>
                                        <p:strVal val="visible"/>
                                      </p:to>
                                    </p:set>
                                    <p:anim calcmode="lin" valueType="num">
                                      <p:cBhvr additive="base">
                                        <p:cTn id="818" dur="3000" fill="hold"/>
                                        <p:tgtEl>
                                          <p:spTgt spid="40"/>
                                        </p:tgtEl>
                                        <p:attrNameLst>
                                          <p:attrName>ppt_x</p:attrName>
                                        </p:attrNameLst>
                                      </p:cBhvr>
                                      <p:tavLst>
                                        <p:tav tm="0">
                                          <p:val>
                                            <p:strVal val="0-#ppt_w/2"/>
                                          </p:val>
                                        </p:tav>
                                        <p:tav tm="100000">
                                          <p:val>
                                            <p:strVal val="#ppt_x"/>
                                          </p:val>
                                        </p:tav>
                                      </p:tavLst>
                                    </p:anim>
                                    <p:anim calcmode="lin" valueType="num">
                                      <p:cBhvr additive="base">
                                        <p:cTn id="819" dur="3000" fill="hold"/>
                                        <p:tgtEl>
                                          <p:spTgt spid="40"/>
                                        </p:tgtEl>
                                        <p:attrNameLst>
                                          <p:attrName>ppt_y</p:attrName>
                                        </p:attrNameLst>
                                      </p:cBhvr>
                                      <p:tavLst>
                                        <p:tav tm="0">
                                          <p:val>
                                            <p:strVal val="1+#ppt_h/2"/>
                                          </p:val>
                                        </p:tav>
                                        <p:tav tm="100000">
                                          <p:val>
                                            <p:strVal val="#ppt_y"/>
                                          </p:val>
                                        </p:tav>
                                      </p:tavLst>
                                    </p:anim>
                                  </p:childTnLst>
                                </p:cTn>
                              </p:par>
                              <p:par>
                                <p:cTn id="820" presetID="2" presetClass="entr" presetSubtype="3" fill="hold" grpId="2" nodeType="withEffect">
                                  <p:stCondLst>
                                    <p:cond delay="0"/>
                                  </p:stCondLst>
                                  <p:childTnLst>
                                    <p:set>
                                      <p:cBhvr>
                                        <p:cTn id="821" dur="1" fill="hold">
                                          <p:stCondLst>
                                            <p:cond delay="0"/>
                                          </p:stCondLst>
                                        </p:cTn>
                                        <p:tgtEl>
                                          <p:spTgt spid="5"/>
                                        </p:tgtEl>
                                        <p:attrNameLst>
                                          <p:attrName>style.visibility</p:attrName>
                                        </p:attrNameLst>
                                      </p:cBhvr>
                                      <p:to>
                                        <p:strVal val="visible"/>
                                      </p:to>
                                    </p:set>
                                    <p:anim calcmode="lin" valueType="num">
                                      <p:cBhvr additive="base">
                                        <p:cTn id="822" dur="3000" fill="hold"/>
                                        <p:tgtEl>
                                          <p:spTgt spid="5"/>
                                        </p:tgtEl>
                                        <p:attrNameLst>
                                          <p:attrName>ppt_x</p:attrName>
                                        </p:attrNameLst>
                                      </p:cBhvr>
                                      <p:tavLst>
                                        <p:tav tm="0">
                                          <p:val>
                                            <p:strVal val="1+#ppt_w/2"/>
                                          </p:val>
                                        </p:tav>
                                        <p:tav tm="100000">
                                          <p:val>
                                            <p:strVal val="#ppt_x"/>
                                          </p:val>
                                        </p:tav>
                                      </p:tavLst>
                                    </p:anim>
                                    <p:anim calcmode="lin" valueType="num">
                                      <p:cBhvr additive="base">
                                        <p:cTn id="823" dur="3000" fill="hold"/>
                                        <p:tgtEl>
                                          <p:spTgt spid="5"/>
                                        </p:tgtEl>
                                        <p:attrNameLst>
                                          <p:attrName>ppt_y</p:attrName>
                                        </p:attrNameLst>
                                      </p:cBhvr>
                                      <p:tavLst>
                                        <p:tav tm="0">
                                          <p:val>
                                            <p:strVal val="0-#ppt_h/2"/>
                                          </p:val>
                                        </p:tav>
                                        <p:tav tm="100000">
                                          <p:val>
                                            <p:strVal val="#ppt_y"/>
                                          </p:val>
                                        </p:tav>
                                      </p:tavLst>
                                    </p:anim>
                                  </p:childTnLst>
                                </p:cTn>
                              </p:par>
                              <p:par>
                                <p:cTn id="824" presetID="2" presetClass="entr" presetSubtype="3" fill="hold" grpId="2" nodeType="withEffect">
                                  <p:stCondLst>
                                    <p:cond delay="0"/>
                                  </p:stCondLst>
                                  <p:childTnLst>
                                    <p:set>
                                      <p:cBhvr>
                                        <p:cTn id="825" dur="1" fill="hold">
                                          <p:stCondLst>
                                            <p:cond delay="0"/>
                                          </p:stCondLst>
                                        </p:cTn>
                                        <p:tgtEl>
                                          <p:spTgt spid="6"/>
                                        </p:tgtEl>
                                        <p:attrNameLst>
                                          <p:attrName>style.visibility</p:attrName>
                                        </p:attrNameLst>
                                      </p:cBhvr>
                                      <p:to>
                                        <p:strVal val="visible"/>
                                      </p:to>
                                    </p:set>
                                    <p:anim calcmode="lin" valueType="num">
                                      <p:cBhvr additive="base">
                                        <p:cTn id="826" dur="3000" fill="hold"/>
                                        <p:tgtEl>
                                          <p:spTgt spid="6"/>
                                        </p:tgtEl>
                                        <p:attrNameLst>
                                          <p:attrName>ppt_x</p:attrName>
                                        </p:attrNameLst>
                                      </p:cBhvr>
                                      <p:tavLst>
                                        <p:tav tm="0">
                                          <p:val>
                                            <p:strVal val="1+#ppt_w/2"/>
                                          </p:val>
                                        </p:tav>
                                        <p:tav tm="100000">
                                          <p:val>
                                            <p:strVal val="#ppt_x"/>
                                          </p:val>
                                        </p:tav>
                                      </p:tavLst>
                                    </p:anim>
                                    <p:anim calcmode="lin" valueType="num">
                                      <p:cBhvr additive="base">
                                        <p:cTn id="827" dur="3000" fill="hold"/>
                                        <p:tgtEl>
                                          <p:spTgt spid="6"/>
                                        </p:tgtEl>
                                        <p:attrNameLst>
                                          <p:attrName>ppt_y</p:attrName>
                                        </p:attrNameLst>
                                      </p:cBhvr>
                                      <p:tavLst>
                                        <p:tav tm="0">
                                          <p:val>
                                            <p:strVal val="0-#ppt_h/2"/>
                                          </p:val>
                                        </p:tav>
                                        <p:tav tm="100000">
                                          <p:val>
                                            <p:strVal val="#ppt_y"/>
                                          </p:val>
                                        </p:tav>
                                      </p:tavLst>
                                    </p:anim>
                                  </p:childTnLst>
                                </p:cTn>
                              </p:par>
                              <p:par>
                                <p:cTn id="828" presetID="2" presetClass="entr" presetSubtype="3" fill="hold" grpId="2" nodeType="withEffect">
                                  <p:stCondLst>
                                    <p:cond delay="0"/>
                                  </p:stCondLst>
                                  <p:childTnLst>
                                    <p:set>
                                      <p:cBhvr>
                                        <p:cTn id="829" dur="1" fill="hold">
                                          <p:stCondLst>
                                            <p:cond delay="0"/>
                                          </p:stCondLst>
                                        </p:cTn>
                                        <p:tgtEl>
                                          <p:spTgt spid="7"/>
                                        </p:tgtEl>
                                        <p:attrNameLst>
                                          <p:attrName>style.visibility</p:attrName>
                                        </p:attrNameLst>
                                      </p:cBhvr>
                                      <p:to>
                                        <p:strVal val="visible"/>
                                      </p:to>
                                    </p:set>
                                    <p:anim calcmode="lin" valueType="num">
                                      <p:cBhvr additive="base">
                                        <p:cTn id="830" dur="3000" fill="hold"/>
                                        <p:tgtEl>
                                          <p:spTgt spid="7"/>
                                        </p:tgtEl>
                                        <p:attrNameLst>
                                          <p:attrName>ppt_x</p:attrName>
                                        </p:attrNameLst>
                                      </p:cBhvr>
                                      <p:tavLst>
                                        <p:tav tm="0">
                                          <p:val>
                                            <p:strVal val="1+#ppt_w/2"/>
                                          </p:val>
                                        </p:tav>
                                        <p:tav tm="100000">
                                          <p:val>
                                            <p:strVal val="#ppt_x"/>
                                          </p:val>
                                        </p:tav>
                                      </p:tavLst>
                                    </p:anim>
                                    <p:anim calcmode="lin" valueType="num">
                                      <p:cBhvr additive="base">
                                        <p:cTn id="831" dur="3000" fill="hold"/>
                                        <p:tgtEl>
                                          <p:spTgt spid="7"/>
                                        </p:tgtEl>
                                        <p:attrNameLst>
                                          <p:attrName>ppt_y</p:attrName>
                                        </p:attrNameLst>
                                      </p:cBhvr>
                                      <p:tavLst>
                                        <p:tav tm="0">
                                          <p:val>
                                            <p:strVal val="0-#ppt_h/2"/>
                                          </p:val>
                                        </p:tav>
                                        <p:tav tm="100000">
                                          <p:val>
                                            <p:strVal val="#ppt_y"/>
                                          </p:val>
                                        </p:tav>
                                      </p:tavLst>
                                    </p:anim>
                                  </p:childTnLst>
                                </p:cTn>
                              </p:par>
                              <p:par>
                                <p:cTn id="832" presetID="2" presetClass="entr" presetSubtype="3" fill="hold" grpId="2" nodeType="withEffect">
                                  <p:stCondLst>
                                    <p:cond delay="0"/>
                                  </p:stCondLst>
                                  <p:childTnLst>
                                    <p:set>
                                      <p:cBhvr>
                                        <p:cTn id="833" dur="1" fill="hold">
                                          <p:stCondLst>
                                            <p:cond delay="0"/>
                                          </p:stCondLst>
                                        </p:cTn>
                                        <p:tgtEl>
                                          <p:spTgt spid="8"/>
                                        </p:tgtEl>
                                        <p:attrNameLst>
                                          <p:attrName>style.visibility</p:attrName>
                                        </p:attrNameLst>
                                      </p:cBhvr>
                                      <p:to>
                                        <p:strVal val="visible"/>
                                      </p:to>
                                    </p:set>
                                    <p:anim calcmode="lin" valueType="num">
                                      <p:cBhvr additive="base">
                                        <p:cTn id="834" dur="3000" fill="hold"/>
                                        <p:tgtEl>
                                          <p:spTgt spid="8"/>
                                        </p:tgtEl>
                                        <p:attrNameLst>
                                          <p:attrName>ppt_x</p:attrName>
                                        </p:attrNameLst>
                                      </p:cBhvr>
                                      <p:tavLst>
                                        <p:tav tm="0">
                                          <p:val>
                                            <p:strVal val="1+#ppt_w/2"/>
                                          </p:val>
                                        </p:tav>
                                        <p:tav tm="100000">
                                          <p:val>
                                            <p:strVal val="#ppt_x"/>
                                          </p:val>
                                        </p:tav>
                                      </p:tavLst>
                                    </p:anim>
                                    <p:anim calcmode="lin" valueType="num">
                                      <p:cBhvr additive="base">
                                        <p:cTn id="835" dur="3000" fill="hold"/>
                                        <p:tgtEl>
                                          <p:spTgt spid="8"/>
                                        </p:tgtEl>
                                        <p:attrNameLst>
                                          <p:attrName>ppt_y</p:attrName>
                                        </p:attrNameLst>
                                      </p:cBhvr>
                                      <p:tavLst>
                                        <p:tav tm="0">
                                          <p:val>
                                            <p:strVal val="0-#ppt_h/2"/>
                                          </p:val>
                                        </p:tav>
                                        <p:tav tm="100000">
                                          <p:val>
                                            <p:strVal val="#ppt_y"/>
                                          </p:val>
                                        </p:tav>
                                      </p:tavLst>
                                    </p:anim>
                                  </p:childTnLst>
                                </p:cTn>
                              </p:par>
                              <p:par>
                                <p:cTn id="836" presetID="2" presetClass="entr" presetSubtype="3" fill="hold" grpId="2" nodeType="withEffect">
                                  <p:stCondLst>
                                    <p:cond delay="0"/>
                                  </p:stCondLst>
                                  <p:childTnLst>
                                    <p:set>
                                      <p:cBhvr>
                                        <p:cTn id="837" dur="1" fill="hold">
                                          <p:stCondLst>
                                            <p:cond delay="0"/>
                                          </p:stCondLst>
                                        </p:cTn>
                                        <p:tgtEl>
                                          <p:spTgt spid="9"/>
                                        </p:tgtEl>
                                        <p:attrNameLst>
                                          <p:attrName>style.visibility</p:attrName>
                                        </p:attrNameLst>
                                      </p:cBhvr>
                                      <p:to>
                                        <p:strVal val="visible"/>
                                      </p:to>
                                    </p:set>
                                    <p:anim calcmode="lin" valueType="num">
                                      <p:cBhvr additive="base">
                                        <p:cTn id="838" dur="3000" fill="hold"/>
                                        <p:tgtEl>
                                          <p:spTgt spid="9"/>
                                        </p:tgtEl>
                                        <p:attrNameLst>
                                          <p:attrName>ppt_x</p:attrName>
                                        </p:attrNameLst>
                                      </p:cBhvr>
                                      <p:tavLst>
                                        <p:tav tm="0">
                                          <p:val>
                                            <p:strVal val="1+#ppt_w/2"/>
                                          </p:val>
                                        </p:tav>
                                        <p:tav tm="100000">
                                          <p:val>
                                            <p:strVal val="#ppt_x"/>
                                          </p:val>
                                        </p:tav>
                                      </p:tavLst>
                                    </p:anim>
                                    <p:anim calcmode="lin" valueType="num">
                                      <p:cBhvr additive="base">
                                        <p:cTn id="839" dur="3000" fill="hold"/>
                                        <p:tgtEl>
                                          <p:spTgt spid="9"/>
                                        </p:tgtEl>
                                        <p:attrNameLst>
                                          <p:attrName>ppt_y</p:attrName>
                                        </p:attrNameLst>
                                      </p:cBhvr>
                                      <p:tavLst>
                                        <p:tav tm="0">
                                          <p:val>
                                            <p:strVal val="0-#ppt_h/2"/>
                                          </p:val>
                                        </p:tav>
                                        <p:tav tm="100000">
                                          <p:val>
                                            <p:strVal val="#ppt_y"/>
                                          </p:val>
                                        </p:tav>
                                      </p:tavLst>
                                    </p:anim>
                                  </p:childTnLst>
                                </p:cTn>
                              </p:par>
                              <p:par>
                                <p:cTn id="840" presetID="2" presetClass="entr" presetSubtype="3" fill="hold" grpId="2" nodeType="withEffect">
                                  <p:stCondLst>
                                    <p:cond delay="0"/>
                                  </p:stCondLst>
                                  <p:childTnLst>
                                    <p:set>
                                      <p:cBhvr>
                                        <p:cTn id="841" dur="1" fill="hold">
                                          <p:stCondLst>
                                            <p:cond delay="0"/>
                                          </p:stCondLst>
                                        </p:cTn>
                                        <p:tgtEl>
                                          <p:spTgt spid="10"/>
                                        </p:tgtEl>
                                        <p:attrNameLst>
                                          <p:attrName>style.visibility</p:attrName>
                                        </p:attrNameLst>
                                      </p:cBhvr>
                                      <p:to>
                                        <p:strVal val="visible"/>
                                      </p:to>
                                    </p:set>
                                    <p:anim calcmode="lin" valueType="num">
                                      <p:cBhvr additive="base">
                                        <p:cTn id="842" dur="3000" fill="hold"/>
                                        <p:tgtEl>
                                          <p:spTgt spid="10"/>
                                        </p:tgtEl>
                                        <p:attrNameLst>
                                          <p:attrName>ppt_x</p:attrName>
                                        </p:attrNameLst>
                                      </p:cBhvr>
                                      <p:tavLst>
                                        <p:tav tm="0">
                                          <p:val>
                                            <p:strVal val="1+#ppt_w/2"/>
                                          </p:val>
                                        </p:tav>
                                        <p:tav tm="100000">
                                          <p:val>
                                            <p:strVal val="#ppt_x"/>
                                          </p:val>
                                        </p:tav>
                                      </p:tavLst>
                                    </p:anim>
                                    <p:anim calcmode="lin" valueType="num">
                                      <p:cBhvr additive="base">
                                        <p:cTn id="843" dur="3000" fill="hold"/>
                                        <p:tgtEl>
                                          <p:spTgt spid="10"/>
                                        </p:tgtEl>
                                        <p:attrNameLst>
                                          <p:attrName>ppt_y</p:attrName>
                                        </p:attrNameLst>
                                      </p:cBhvr>
                                      <p:tavLst>
                                        <p:tav tm="0">
                                          <p:val>
                                            <p:strVal val="0-#ppt_h/2"/>
                                          </p:val>
                                        </p:tav>
                                        <p:tav tm="100000">
                                          <p:val>
                                            <p:strVal val="#ppt_y"/>
                                          </p:val>
                                        </p:tav>
                                      </p:tavLst>
                                    </p:anim>
                                  </p:childTnLst>
                                </p:cTn>
                              </p:par>
                              <p:par>
                                <p:cTn id="844" presetID="2" presetClass="entr" presetSubtype="3" fill="hold" grpId="2" nodeType="withEffect">
                                  <p:stCondLst>
                                    <p:cond delay="0"/>
                                  </p:stCondLst>
                                  <p:childTnLst>
                                    <p:set>
                                      <p:cBhvr>
                                        <p:cTn id="845" dur="1" fill="hold">
                                          <p:stCondLst>
                                            <p:cond delay="0"/>
                                          </p:stCondLst>
                                        </p:cTn>
                                        <p:tgtEl>
                                          <p:spTgt spid="11"/>
                                        </p:tgtEl>
                                        <p:attrNameLst>
                                          <p:attrName>style.visibility</p:attrName>
                                        </p:attrNameLst>
                                      </p:cBhvr>
                                      <p:to>
                                        <p:strVal val="visible"/>
                                      </p:to>
                                    </p:set>
                                    <p:anim calcmode="lin" valueType="num">
                                      <p:cBhvr additive="base">
                                        <p:cTn id="846" dur="3000" fill="hold"/>
                                        <p:tgtEl>
                                          <p:spTgt spid="11"/>
                                        </p:tgtEl>
                                        <p:attrNameLst>
                                          <p:attrName>ppt_x</p:attrName>
                                        </p:attrNameLst>
                                      </p:cBhvr>
                                      <p:tavLst>
                                        <p:tav tm="0">
                                          <p:val>
                                            <p:strVal val="1+#ppt_w/2"/>
                                          </p:val>
                                        </p:tav>
                                        <p:tav tm="100000">
                                          <p:val>
                                            <p:strVal val="#ppt_x"/>
                                          </p:val>
                                        </p:tav>
                                      </p:tavLst>
                                    </p:anim>
                                    <p:anim calcmode="lin" valueType="num">
                                      <p:cBhvr additive="base">
                                        <p:cTn id="847" dur="3000" fill="hold"/>
                                        <p:tgtEl>
                                          <p:spTgt spid="11"/>
                                        </p:tgtEl>
                                        <p:attrNameLst>
                                          <p:attrName>ppt_y</p:attrName>
                                        </p:attrNameLst>
                                      </p:cBhvr>
                                      <p:tavLst>
                                        <p:tav tm="0">
                                          <p:val>
                                            <p:strVal val="0-#ppt_h/2"/>
                                          </p:val>
                                        </p:tav>
                                        <p:tav tm="100000">
                                          <p:val>
                                            <p:strVal val="#ppt_y"/>
                                          </p:val>
                                        </p:tav>
                                      </p:tavLst>
                                    </p:anim>
                                  </p:childTnLst>
                                </p:cTn>
                              </p:par>
                              <p:par>
                                <p:cTn id="848" presetID="2" presetClass="entr" presetSubtype="3" fill="hold" grpId="2" nodeType="withEffect">
                                  <p:stCondLst>
                                    <p:cond delay="0"/>
                                  </p:stCondLst>
                                  <p:childTnLst>
                                    <p:set>
                                      <p:cBhvr>
                                        <p:cTn id="849" dur="1" fill="hold">
                                          <p:stCondLst>
                                            <p:cond delay="0"/>
                                          </p:stCondLst>
                                        </p:cTn>
                                        <p:tgtEl>
                                          <p:spTgt spid="12"/>
                                        </p:tgtEl>
                                        <p:attrNameLst>
                                          <p:attrName>style.visibility</p:attrName>
                                        </p:attrNameLst>
                                      </p:cBhvr>
                                      <p:to>
                                        <p:strVal val="visible"/>
                                      </p:to>
                                    </p:set>
                                    <p:anim calcmode="lin" valueType="num">
                                      <p:cBhvr additive="base">
                                        <p:cTn id="850" dur="3000" fill="hold"/>
                                        <p:tgtEl>
                                          <p:spTgt spid="12"/>
                                        </p:tgtEl>
                                        <p:attrNameLst>
                                          <p:attrName>ppt_x</p:attrName>
                                        </p:attrNameLst>
                                      </p:cBhvr>
                                      <p:tavLst>
                                        <p:tav tm="0">
                                          <p:val>
                                            <p:strVal val="1+#ppt_w/2"/>
                                          </p:val>
                                        </p:tav>
                                        <p:tav tm="100000">
                                          <p:val>
                                            <p:strVal val="#ppt_x"/>
                                          </p:val>
                                        </p:tav>
                                      </p:tavLst>
                                    </p:anim>
                                    <p:anim calcmode="lin" valueType="num">
                                      <p:cBhvr additive="base">
                                        <p:cTn id="851" dur="3000" fill="hold"/>
                                        <p:tgtEl>
                                          <p:spTgt spid="12"/>
                                        </p:tgtEl>
                                        <p:attrNameLst>
                                          <p:attrName>ppt_y</p:attrName>
                                        </p:attrNameLst>
                                      </p:cBhvr>
                                      <p:tavLst>
                                        <p:tav tm="0">
                                          <p:val>
                                            <p:strVal val="0-#ppt_h/2"/>
                                          </p:val>
                                        </p:tav>
                                        <p:tav tm="100000">
                                          <p:val>
                                            <p:strVal val="#ppt_y"/>
                                          </p:val>
                                        </p:tav>
                                      </p:tavLst>
                                    </p:anim>
                                  </p:childTnLst>
                                </p:cTn>
                              </p:par>
                              <p:par>
                                <p:cTn id="852" presetID="2" presetClass="entr" presetSubtype="3" fill="hold" grpId="2" nodeType="withEffect">
                                  <p:stCondLst>
                                    <p:cond delay="0"/>
                                  </p:stCondLst>
                                  <p:childTnLst>
                                    <p:set>
                                      <p:cBhvr>
                                        <p:cTn id="853" dur="1" fill="hold">
                                          <p:stCondLst>
                                            <p:cond delay="0"/>
                                          </p:stCondLst>
                                        </p:cTn>
                                        <p:tgtEl>
                                          <p:spTgt spid="13"/>
                                        </p:tgtEl>
                                        <p:attrNameLst>
                                          <p:attrName>style.visibility</p:attrName>
                                        </p:attrNameLst>
                                      </p:cBhvr>
                                      <p:to>
                                        <p:strVal val="visible"/>
                                      </p:to>
                                    </p:set>
                                    <p:anim calcmode="lin" valueType="num">
                                      <p:cBhvr additive="base">
                                        <p:cTn id="854" dur="3000" fill="hold"/>
                                        <p:tgtEl>
                                          <p:spTgt spid="13"/>
                                        </p:tgtEl>
                                        <p:attrNameLst>
                                          <p:attrName>ppt_x</p:attrName>
                                        </p:attrNameLst>
                                      </p:cBhvr>
                                      <p:tavLst>
                                        <p:tav tm="0">
                                          <p:val>
                                            <p:strVal val="1+#ppt_w/2"/>
                                          </p:val>
                                        </p:tav>
                                        <p:tav tm="100000">
                                          <p:val>
                                            <p:strVal val="#ppt_x"/>
                                          </p:val>
                                        </p:tav>
                                      </p:tavLst>
                                    </p:anim>
                                    <p:anim calcmode="lin" valueType="num">
                                      <p:cBhvr additive="base">
                                        <p:cTn id="855" dur="3000" fill="hold"/>
                                        <p:tgtEl>
                                          <p:spTgt spid="13"/>
                                        </p:tgtEl>
                                        <p:attrNameLst>
                                          <p:attrName>ppt_y</p:attrName>
                                        </p:attrNameLst>
                                      </p:cBhvr>
                                      <p:tavLst>
                                        <p:tav tm="0">
                                          <p:val>
                                            <p:strVal val="0-#ppt_h/2"/>
                                          </p:val>
                                        </p:tav>
                                        <p:tav tm="100000">
                                          <p:val>
                                            <p:strVal val="#ppt_y"/>
                                          </p:val>
                                        </p:tav>
                                      </p:tavLst>
                                    </p:anim>
                                  </p:childTnLst>
                                </p:cTn>
                              </p:par>
                              <p:par>
                                <p:cTn id="856" presetID="2" presetClass="entr" presetSubtype="3" fill="hold" grpId="2" nodeType="withEffect">
                                  <p:stCondLst>
                                    <p:cond delay="0"/>
                                  </p:stCondLst>
                                  <p:childTnLst>
                                    <p:set>
                                      <p:cBhvr>
                                        <p:cTn id="857" dur="1" fill="hold">
                                          <p:stCondLst>
                                            <p:cond delay="0"/>
                                          </p:stCondLst>
                                        </p:cTn>
                                        <p:tgtEl>
                                          <p:spTgt spid="14"/>
                                        </p:tgtEl>
                                        <p:attrNameLst>
                                          <p:attrName>style.visibility</p:attrName>
                                        </p:attrNameLst>
                                      </p:cBhvr>
                                      <p:to>
                                        <p:strVal val="visible"/>
                                      </p:to>
                                    </p:set>
                                    <p:anim calcmode="lin" valueType="num">
                                      <p:cBhvr additive="base">
                                        <p:cTn id="858" dur="3000" fill="hold"/>
                                        <p:tgtEl>
                                          <p:spTgt spid="14"/>
                                        </p:tgtEl>
                                        <p:attrNameLst>
                                          <p:attrName>ppt_x</p:attrName>
                                        </p:attrNameLst>
                                      </p:cBhvr>
                                      <p:tavLst>
                                        <p:tav tm="0">
                                          <p:val>
                                            <p:strVal val="1+#ppt_w/2"/>
                                          </p:val>
                                        </p:tav>
                                        <p:tav tm="100000">
                                          <p:val>
                                            <p:strVal val="#ppt_x"/>
                                          </p:val>
                                        </p:tav>
                                      </p:tavLst>
                                    </p:anim>
                                    <p:anim calcmode="lin" valueType="num">
                                      <p:cBhvr additive="base">
                                        <p:cTn id="859" dur="3000" fill="hold"/>
                                        <p:tgtEl>
                                          <p:spTgt spid="14"/>
                                        </p:tgtEl>
                                        <p:attrNameLst>
                                          <p:attrName>ppt_y</p:attrName>
                                        </p:attrNameLst>
                                      </p:cBhvr>
                                      <p:tavLst>
                                        <p:tav tm="0">
                                          <p:val>
                                            <p:strVal val="0-#ppt_h/2"/>
                                          </p:val>
                                        </p:tav>
                                        <p:tav tm="100000">
                                          <p:val>
                                            <p:strVal val="#ppt_y"/>
                                          </p:val>
                                        </p:tav>
                                      </p:tavLst>
                                    </p:anim>
                                  </p:childTnLst>
                                </p:cTn>
                              </p:par>
                              <p:par>
                                <p:cTn id="860" presetID="2" presetClass="entr" presetSubtype="3" fill="hold" grpId="2" nodeType="withEffect">
                                  <p:stCondLst>
                                    <p:cond delay="0"/>
                                  </p:stCondLst>
                                  <p:childTnLst>
                                    <p:set>
                                      <p:cBhvr>
                                        <p:cTn id="861" dur="1" fill="hold">
                                          <p:stCondLst>
                                            <p:cond delay="0"/>
                                          </p:stCondLst>
                                        </p:cTn>
                                        <p:tgtEl>
                                          <p:spTgt spid="15"/>
                                        </p:tgtEl>
                                        <p:attrNameLst>
                                          <p:attrName>style.visibility</p:attrName>
                                        </p:attrNameLst>
                                      </p:cBhvr>
                                      <p:to>
                                        <p:strVal val="visible"/>
                                      </p:to>
                                    </p:set>
                                    <p:anim calcmode="lin" valueType="num">
                                      <p:cBhvr additive="base">
                                        <p:cTn id="862" dur="3000" fill="hold"/>
                                        <p:tgtEl>
                                          <p:spTgt spid="15"/>
                                        </p:tgtEl>
                                        <p:attrNameLst>
                                          <p:attrName>ppt_x</p:attrName>
                                        </p:attrNameLst>
                                      </p:cBhvr>
                                      <p:tavLst>
                                        <p:tav tm="0">
                                          <p:val>
                                            <p:strVal val="1+#ppt_w/2"/>
                                          </p:val>
                                        </p:tav>
                                        <p:tav tm="100000">
                                          <p:val>
                                            <p:strVal val="#ppt_x"/>
                                          </p:val>
                                        </p:tav>
                                      </p:tavLst>
                                    </p:anim>
                                    <p:anim calcmode="lin" valueType="num">
                                      <p:cBhvr additive="base">
                                        <p:cTn id="863" dur="3000" fill="hold"/>
                                        <p:tgtEl>
                                          <p:spTgt spid="15"/>
                                        </p:tgtEl>
                                        <p:attrNameLst>
                                          <p:attrName>ppt_y</p:attrName>
                                        </p:attrNameLst>
                                      </p:cBhvr>
                                      <p:tavLst>
                                        <p:tav tm="0">
                                          <p:val>
                                            <p:strVal val="0-#ppt_h/2"/>
                                          </p:val>
                                        </p:tav>
                                        <p:tav tm="100000">
                                          <p:val>
                                            <p:strVal val="#ppt_y"/>
                                          </p:val>
                                        </p:tav>
                                      </p:tavLst>
                                    </p:anim>
                                  </p:childTnLst>
                                </p:cTn>
                              </p:par>
                              <p:par>
                                <p:cTn id="864" presetID="2" presetClass="entr" presetSubtype="3" fill="hold" grpId="2" nodeType="withEffect">
                                  <p:stCondLst>
                                    <p:cond delay="0"/>
                                  </p:stCondLst>
                                  <p:childTnLst>
                                    <p:set>
                                      <p:cBhvr>
                                        <p:cTn id="865" dur="1" fill="hold">
                                          <p:stCondLst>
                                            <p:cond delay="0"/>
                                          </p:stCondLst>
                                        </p:cTn>
                                        <p:tgtEl>
                                          <p:spTgt spid="16"/>
                                        </p:tgtEl>
                                        <p:attrNameLst>
                                          <p:attrName>style.visibility</p:attrName>
                                        </p:attrNameLst>
                                      </p:cBhvr>
                                      <p:to>
                                        <p:strVal val="visible"/>
                                      </p:to>
                                    </p:set>
                                    <p:anim calcmode="lin" valueType="num">
                                      <p:cBhvr additive="base">
                                        <p:cTn id="866" dur="3000" fill="hold"/>
                                        <p:tgtEl>
                                          <p:spTgt spid="16"/>
                                        </p:tgtEl>
                                        <p:attrNameLst>
                                          <p:attrName>ppt_x</p:attrName>
                                        </p:attrNameLst>
                                      </p:cBhvr>
                                      <p:tavLst>
                                        <p:tav tm="0">
                                          <p:val>
                                            <p:strVal val="1+#ppt_w/2"/>
                                          </p:val>
                                        </p:tav>
                                        <p:tav tm="100000">
                                          <p:val>
                                            <p:strVal val="#ppt_x"/>
                                          </p:val>
                                        </p:tav>
                                      </p:tavLst>
                                    </p:anim>
                                    <p:anim calcmode="lin" valueType="num">
                                      <p:cBhvr additive="base">
                                        <p:cTn id="867" dur="3000" fill="hold"/>
                                        <p:tgtEl>
                                          <p:spTgt spid="16"/>
                                        </p:tgtEl>
                                        <p:attrNameLst>
                                          <p:attrName>ppt_y</p:attrName>
                                        </p:attrNameLst>
                                      </p:cBhvr>
                                      <p:tavLst>
                                        <p:tav tm="0">
                                          <p:val>
                                            <p:strVal val="0-#ppt_h/2"/>
                                          </p:val>
                                        </p:tav>
                                        <p:tav tm="100000">
                                          <p:val>
                                            <p:strVal val="#ppt_y"/>
                                          </p:val>
                                        </p:tav>
                                      </p:tavLst>
                                    </p:anim>
                                  </p:childTnLst>
                                </p:cTn>
                              </p:par>
                              <p:par>
                                <p:cTn id="868" presetID="2" presetClass="entr" presetSubtype="3" fill="hold" grpId="2" nodeType="withEffect">
                                  <p:stCondLst>
                                    <p:cond delay="0"/>
                                  </p:stCondLst>
                                  <p:childTnLst>
                                    <p:set>
                                      <p:cBhvr>
                                        <p:cTn id="869" dur="1" fill="hold">
                                          <p:stCondLst>
                                            <p:cond delay="0"/>
                                          </p:stCondLst>
                                        </p:cTn>
                                        <p:tgtEl>
                                          <p:spTgt spid="17"/>
                                        </p:tgtEl>
                                        <p:attrNameLst>
                                          <p:attrName>style.visibility</p:attrName>
                                        </p:attrNameLst>
                                      </p:cBhvr>
                                      <p:to>
                                        <p:strVal val="visible"/>
                                      </p:to>
                                    </p:set>
                                    <p:anim calcmode="lin" valueType="num">
                                      <p:cBhvr additive="base">
                                        <p:cTn id="870" dur="3000" fill="hold"/>
                                        <p:tgtEl>
                                          <p:spTgt spid="17"/>
                                        </p:tgtEl>
                                        <p:attrNameLst>
                                          <p:attrName>ppt_x</p:attrName>
                                        </p:attrNameLst>
                                      </p:cBhvr>
                                      <p:tavLst>
                                        <p:tav tm="0">
                                          <p:val>
                                            <p:strVal val="1+#ppt_w/2"/>
                                          </p:val>
                                        </p:tav>
                                        <p:tav tm="100000">
                                          <p:val>
                                            <p:strVal val="#ppt_x"/>
                                          </p:val>
                                        </p:tav>
                                      </p:tavLst>
                                    </p:anim>
                                    <p:anim calcmode="lin" valueType="num">
                                      <p:cBhvr additive="base">
                                        <p:cTn id="871" dur="3000" fill="hold"/>
                                        <p:tgtEl>
                                          <p:spTgt spid="17"/>
                                        </p:tgtEl>
                                        <p:attrNameLst>
                                          <p:attrName>ppt_y</p:attrName>
                                        </p:attrNameLst>
                                      </p:cBhvr>
                                      <p:tavLst>
                                        <p:tav tm="0">
                                          <p:val>
                                            <p:strVal val="0-#ppt_h/2"/>
                                          </p:val>
                                        </p:tav>
                                        <p:tav tm="100000">
                                          <p:val>
                                            <p:strVal val="#ppt_y"/>
                                          </p:val>
                                        </p:tav>
                                      </p:tavLst>
                                    </p:anim>
                                  </p:childTnLst>
                                </p:cTn>
                              </p:par>
                              <p:par>
                                <p:cTn id="872" presetID="2" presetClass="entr" presetSubtype="3" fill="hold" grpId="2" nodeType="withEffect">
                                  <p:stCondLst>
                                    <p:cond delay="0"/>
                                  </p:stCondLst>
                                  <p:childTnLst>
                                    <p:set>
                                      <p:cBhvr>
                                        <p:cTn id="873" dur="1" fill="hold">
                                          <p:stCondLst>
                                            <p:cond delay="0"/>
                                          </p:stCondLst>
                                        </p:cTn>
                                        <p:tgtEl>
                                          <p:spTgt spid="18"/>
                                        </p:tgtEl>
                                        <p:attrNameLst>
                                          <p:attrName>style.visibility</p:attrName>
                                        </p:attrNameLst>
                                      </p:cBhvr>
                                      <p:to>
                                        <p:strVal val="visible"/>
                                      </p:to>
                                    </p:set>
                                    <p:anim calcmode="lin" valueType="num">
                                      <p:cBhvr additive="base">
                                        <p:cTn id="874" dur="3000" fill="hold"/>
                                        <p:tgtEl>
                                          <p:spTgt spid="18"/>
                                        </p:tgtEl>
                                        <p:attrNameLst>
                                          <p:attrName>ppt_x</p:attrName>
                                        </p:attrNameLst>
                                      </p:cBhvr>
                                      <p:tavLst>
                                        <p:tav tm="0">
                                          <p:val>
                                            <p:strVal val="1+#ppt_w/2"/>
                                          </p:val>
                                        </p:tav>
                                        <p:tav tm="100000">
                                          <p:val>
                                            <p:strVal val="#ppt_x"/>
                                          </p:val>
                                        </p:tav>
                                      </p:tavLst>
                                    </p:anim>
                                    <p:anim calcmode="lin" valueType="num">
                                      <p:cBhvr additive="base">
                                        <p:cTn id="875" dur="3000" fill="hold"/>
                                        <p:tgtEl>
                                          <p:spTgt spid="18"/>
                                        </p:tgtEl>
                                        <p:attrNameLst>
                                          <p:attrName>ppt_y</p:attrName>
                                        </p:attrNameLst>
                                      </p:cBhvr>
                                      <p:tavLst>
                                        <p:tav tm="0">
                                          <p:val>
                                            <p:strVal val="0-#ppt_h/2"/>
                                          </p:val>
                                        </p:tav>
                                        <p:tav tm="100000">
                                          <p:val>
                                            <p:strVal val="#ppt_y"/>
                                          </p:val>
                                        </p:tav>
                                      </p:tavLst>
                                    </p:anim>
                                  </p:childTnLst>
                                </p:cTn>
                              </p:par>
                              <p:par>
                                <p:cTn id="876" presetID="2" presetClass="entr" presetSubtype="3" fill="hold" grpId="2" nodeType="withEffect">
                                  <p:stCondLst>
                                    <p:cond delay="0"/>
                                  </p:stCondLst>
                                  <p:childTnLst>
                                    <p:set>
                                      <p:cBhvr>
                                        <p:cTn id="877" dur="1" fill="hold">
                                          <p:stCondLst>
                                            <p:cond delay="0"/>
                                          </p:stCondLst>
                                        </p:cTn>
                                        <p:tgtEl>
                                          <p:spTgt spid="19"/>
                                        </p:tgtEl>
                                        <p:attrNameLst>
                                          <p:attrName>style.visibility</p:attrName>
                                        </p:attrNameLst>
                                      </p:cBhvr>
                                      <p:to>
                                        <p:strVal val="visible"/>
                                      </p:to>
                                    </p:set>
                                    <p:anim calcmode="lin" valueType="num">
                                      <p:cBhvr additive="base">
                                        <p:cTn id="878" dur="3000" fill="hold"/>
                                        <p:tgtEl>
                                          <p:spTgt spid="19"/>
                                        </p:tgtEl>
                                        <p:attrNameLst>
                                          <p:attrName>ppt_x</p:attrName>
                                        </p:attrNameLst>
                                      </p:cBhvr>
                                      <p:tavLst>
                                        <p:tav tm="0">
                                          <p:val>
                                            <p:strVal val="1+#ppt_w/2"/>
                                          </p:val>
                                        </p:tav>
                                        <p:tav tm="100000">
                                          <p:val>
                                            <p:strVal val="#ppt_x"/>
                                          </p:val>
                                        </p:tav>
                                      </p:tavLst>
                                    </p:anim>
                                    <p:anim calcmode="lin" valueType="num">
                                      <p:cBhvr additive="base">
                                        <p:cTn id="879" dur="3000" fill="hold"/>
                                        <p:tgtEl>
                                          <p:spTgt spid="19"/>
                                        </p:tgtEl>
                                        <p:attrNameLst>
                                          <p:attrName>ppt_y</p:attrName>
                                        </p:attrNameLst>
                                      </p:cBhvr>
                                      <p:tavLst>
                                        <p:tav tm="0">
                                          <p:val>
                                            <p:strVal val="0-#ppt_h/2"/>
                                          </p:val>
                                        </p:tav>
                                        <p:tav tm="100000">
                                          <p:val>
                                            <p:strVal val="#ppt_y"/>
                                          </p:val>
                                        </p:tav>
                                      </p:tavLst>
                                    </p:anim>
                                  </p:childTnLst>
                                </p:cTn>
                              </p:par>
                              <p:par>
                                <p:cTn id="880" presetID="2" presetClass="entr" presetSubtype="3" fill="hold" grpId="2" nodeType="withEffect">
                                  <p:stCondLst>
                                    <p:cond delay="0"/>
                                  </p:stCondLst>
                                  <p:childTnLst>
                                    <p:set>
                                      <p:cBhvr>
                                        <p:cTn id="881" dur="1" fill="hold">
                                          <p:stCondLst>
                                            <p:cond delay="0"/>
                                          </p:stCondLst>
                                        </p:cTn>
                                        <p:tgtEl>
                                          <p:spTgt spid="20"/>
                                        </p:tgtEl>
                                        <p:attrNameLst>
                                          <p:attrName>style.visibility</p:attrName>
                                        </p:attrNameLst>
                                      </p:cBhvr>
                                      <p:to>
                                        <p:strVal val="visible"/>
                                      </p:to>
                                    </p:set>
                                    <p:anim calcmode="lin" valueType="num">
                                      <p:cBhvr additive="base">
                                        <p:cTn id="882" dur="3000" fill="hold"/>
                                        <p:tgtEl>
                                          <p:spTgt spid="20"/>
                                        </p:tgtEl>
                                        <p:attrNameLst>
                                          <p:attrName>ppt_x</p:attrName>
                                        </p:attrNameLst>
                                      </p:cBhvr>
                                      <p:tavLst>
                                        <p:tav tm="0">
                                          <p:val>
                                            <p:strVal val="1+#ppt_w/2"/>
                                          </p:val>
                                        </p:tav>
                                        <p:tav tm="100000">
                                          <p:val>
                                            <p:strVal val="#ppt_x"/>
                                          </p:val>
                                        </p:tav>
                                      </p:tavLst>
                                    </p:anim>
                                    <p:anim calcmode="lin" valueType="num">
                                      <p:cBhvr additive="base">
                                        <p:cTn id="883" dur="3000" fill="hold"/>
                                        <p:tgtEl>
                                          <p:spTgt spid="20"/>
                                        </p:tgtEl>
                                        <p:attrNameLst>
                                          <p:attrName>ppt_y</p:attrName>
                                        </p:attrNameLst>
                                      </p:cBhvr>
                                      <p:tavLst>
                                        <p:tav tm="0">
                                          <p:val>
                                            <p:strVal val="0-#ppt_h/2"/>
                                          </p:val>
                                        </p:tav>
                                        <p:tav tm="100000">
                                          <p:val>
                                            <p:strVal val="#ppt_y"/>
                                          </p:val>
                                        </p:tav>
                                      </p:tavLst>
                                    </p:anim>
                                  </p:childTnLst>
                                </p:cTn>
                              </p:par>
                              <p:par>
                                <p:cTn id="884" presetID="2" presetClass="entr" presetSubtype="3" fill="hold" grpId="2" nodeType="withEffect">
                                  <p:stCondLst>
                                    <p:cond delay="0"/>
                                  </p:stCondLst>
                                  <p:childTnLst>
                                    <p:set>
                                      <p:cBhvr>
                                        <p:cTn id="885" dur="1" fill="hold">
                                          <p:stCondLst>
                                            <p:cond delay="0"/>
                                          </p:stCondLst>
                                        </p:cTn>
                                        <p:tgtEl>
                                          <p:spTgt spid="21"/>
                                        </p:tgtEl>
                                        <p:attrNameLst>
                                          <p:attrName>style.visibility</p:attrName>
                                        </p:attrNameLst>
                                      </p:cBhvr>
                                      <p:to>
                                        <p:strVal val="visible"/>
                                      </p:to>
                                    </p:set>
                                    <p:anim calcmode="lin" valueType="num">
                                      <p:cBhvr additive="base">
                                        <p:cTn id="886" dur="3000" fill="hold"/>
                                        <p:tgtEl>
                                          <p:spTgt spid="21"/>
                                        </p:tgtEl>
                                        <p:attrNameLst>
                                          <p:attrName>ppt_x</p:attrName>
                                        </p:attrNameLst>
                                      </p:cBhvr>
                                      <p:tavLst>
                                        <p:tav tm="0">
                                          <p:val>
                                            <p:strVal val="1+#ppt_w/2"/>
                                          </p:val>
                                        </p:tav>
                                        <p:tav tm="100000">
                                          <p:val>
                                            <p:strVal val="#ppt_x"/>
                                          </p:val>
                                        </p:tav>
                                      </p:tavLst>
                                    </p:anim>
                                    <p:anim calcmode="lin" valueType="num">
                                      <p:cBhvr additive="base">
                                        <p:cTn id="887" dur="3000" fill="hold"/>
                                        <p:tgtEl>
                                          <p:spTgt spid="21"/>
                                        </p:tgtEl>
                                        <p:attrNameLst>
                                          <p:attrName>ppt_y</p:attrName>
                                        </p:attrNameLst>
                                      </p:cBhvr>
                                      <p:tavLst>
                                        <p:tav tm="0">
                                          <p:val>
                                            <p:strVal val="0-#ppt_h/2"/>
                                          </p:val>
                                        </p:tav>
                                        <p:tav tm="100000">
                                          <p:val>
                                            <p:strVal val="#ppt_y"/>
                                          </p:val>
                                        </p:tav>
                                      </p:tavLst>
                                    </p:anim>
                                  </p:childTnLst>
                                </p:cTn>
                              </p:par>
                              <p:par>
                                <p:cTn id="888" presetID="2" presetClass="entr" presetSubtype="3" fill="hold" grpId="2" nodeType="withEffect">
                                  <p:stCondLst>
                                    <p:cond delay="0"/>
                                  </p:stCondLst>
                                  <p:childTnLst>
                                    <p:set>
                                      <p:cBhvr>
                                        <p:cTn id="889" dur="1" fill="hold">
                                          <p:stCondLst>
                                            <p:cond delay="0"/>
                                          </p:stCondLst>
                                        </p:cTn>
                                        <p:tgtEl>
                                          <p:spTgt spid="22"/>
                                        </p:tgtEl>
                                        <p:attrNameLst>
                                          <p:attrName>style.visibility</p:attrName>
                                        </p:attrNameLst>
                                      </p:cBhvr>
                                      <p:to>
                                        <p:strVal val="visible"/>
                                      </p:to>
                                    </p:set>
                                    <p:anim calcmode="lin" valueType="num">
                                      <p:cBhvr additive="base">
                                        <p:cTn id="890" dur="3000" fill="hold"/>
                                        <p:tgtEl>
                                          <p:spTgt spid="22"/>
                                        </p:tgtEl>
                                        <p:attrNameLst>
                                          <p:attrName>ppt_x</p:attrName>
                                        </p:attrNameLst>
                                      </p:cBhvr>
                                      <p:tavLst>
                                        <p:tav tm="0">
                                          <p:val>
                                            <p:strVal val="1+#ppt_w/2"/>
                                          </p:val>
                                        </p:tav>
                                        <p:tav tm="100000">
                                          <p:val>
                                            <p:strVal val="#ppt_x"/>
                                          </p:val>
                                        </p:tav>
                                      </p:tavLst>
                                    </p:anim>
                                    <p:anim calcmode="lin" valueType="num">
                                      <p:cBhvr additive="base">
                                        <p:cTn id="891" dur="3000" fill="hold"/>
                                        <p:tgtEl>
                                          <p:spTgt spid="22"/>
                                        </p:tgtEl>
                                        <p:attrNameLst>
                                          <p:attrName>ppt_y</p:attrName>
                                        </p:attrNameLst>
                                      </p:cBhvr>
                                      <p:tavLst>
                                        <p:tav tm="0">
                                          <p:val>
                                            <p:strVal val="0-#ppt_h/2"/>
                                          </p:val>
                                        </p:tav>
                                        <p:tav tm="100000">
                                          <p:val>
                                            <p:strVal val="#ppt_y"/>
                                          </p:val>
                                        </p:tav>
                                      </p:tavLst>
                                    </p:anim>
                                  </p:childTnLst>
                                </p:cTn>
                              </p:par>
                            </p:childTnLst>
                          </p:cTn>
                        </p:par>
                        <p:par>
                          <p:cTn id="892" fill="hold">
                            <p:stCondLst>
                              <p:cond delay="3000"/>
                            </p:stCondLst>
                            <p:childTnLst>
                              <p:par>
                                <p:cTn id="893" presetID="13" presetClass="exit" presetSubtype="32" fill="hold" grpId="3" nodeType="afterEffect">
                                  <p:stCondLst>
                                    <p:cond delay="0"/>
                                  </p:stCondLst>
                                  <p:childTnLst>
                                    <p:animEffect transition="out" filter="plus(out)">
                                      <p:cBhvr>
                                        <p:cTn id="894" dur="3000"/>
                                        <p:tgtEl>
                                          <p:spTgt spid="5"/>
                                        </p:tgtEl>
                                      </p:cBhvr>
                                    </p:animEffect>
                                    <p:set>
                                      <p:cBhvr>
                                        <p:cTn id="895" dur="1" fill="hold">
                                          <p:stCondLst>
                                            <p:cond delay="2999"/>
                                          </p:stCondLst>
                                        </p:cTn>
                                        <p:tgtEl>
                                          <p:spTgt spid="5"/>
                                        </p:tgtEl>
                                        <p:attrNameLst>
                                          <p:attrName>style.visibility</p:attrName>
                                        </p:attrNameLst>
                                      </p:cBhvr>
                                      <p:to>
                                        <p:strVal val="hidden"/>
                                      </p:to>
                                    </p:set>
                                  </p:childTnLst>
                                </p:cTn>
                              </p:par>
                              <p:par>
                                <p:cTn id="896" presetID="13" presetClass="exit" presetSubtype="32" fill="hold" grpId="3" nodeType="withEffect">
                                  <p:stCondLst>
                                    <p:cond delay="0"/>
                                  </p:stCondLst>
                                  <p:childTnLst>
                                    <p:animEffect transition="out" filter="plus(out)">
                                      <p:cBhvr>
                                        <p:cTn id="897" dur="3000"/>
                                        <p:tgtEl>
                                          <p:spTgt spid="6"/>
                                        </p:tgtEl>
                                      </p:cBhvr>
                                    </p:animEffect>
                                    <p:set>
                                      <p:cBhvr>
                                        <p:cTn id="898" dur="1" fill="hold">
                                          <p:stCondLst>
                                            <p:cond delay="2999"/>
                                          </p:stCondLst>
                                        </p:cTn>
                                        <p:tgtEl>
                                          <p:spTgt spid="6"/>
                                        </p:tgtEl>
                                        <p:attrNameLst>
                                          <p:attrName>style.visibility</p:attrName>
                                        </p:attrNameLst>
                                      </p:cBhvr>
                                      <p:to>
                                        <p:strVal val="hidden"/>
                                      </p:to>
                                    </p:set>
                                  </p:childTnLst>
                                </p:cTn>
                              </p:par>
                              <p:par>
                                <p:cTn id="899" presetID="13" presetClass="exit" presetSubtype="32" fill="hold" grpId="3" nodeType="withEffect">
                                  <p:stCondLst>
                                    <p:cond delay="0"/>
                                  </p:stCondLst>
                                  <p:childTnLst>
                                    <p:animEffect transition="out" filter="plus(out)">
                                      <p:cBhvr>
                                        <p:cTn id="900" dur="3000"/>
                                        <p:tgtEl>
                                          <p:spTgt spid="7"/>
                                        </p:tgtEl>
                                      </p:cBhvr>
                                    </p:animEffect>
                                    <p:set>
                                      <p:cBhvr>
                                        <p:cTn id="901" dur="1" fill="hold">
                                          <p:stCondLst>
                                            <p:cond delay="2999"/>
                                          </p:stCondLst>
                                        </p:cTn>
                                        <p:tgtEl>
                                          <p:spTgt spid="7"/>
                                        </p:tgtEl>
                                        <p:attrNameLst>
                                          <p:attrName>style.visibility</p:attrName>
                                        </p:attrNameLst>
                                      </p:cBhvr>
                                      <p:to>
                                        <p:strVal val="hidden"/>
                                      </p:to>
                                    </p:set>
                                  </p:childTnLst>
                                </p:cTn>
                              </p:par>
                              <p:par>
                                <p:cTn id="902" presetID="13" presetClass="exit" presetSubtype="32" fill="hold" grpId="3" nodeType="withEffect">
                                  <p:stCondLst>
                                    <p:cond delay="0"/>
                                  </p:stCondLst>
                                  <p:childTnLst>
                                    <p:animEffect transition="out" filter="plus(out)">
                                      <p:cBhvr>
                                        <p:cTn id="903" dur="3000"/>
                                        <p:tgtEl>
                                          <p:spTgt spid="8"/>
                                        </p:tgtEl>
                                      </p:cBhvr>
                                    </p:animEffect>
                                    <p:set>
                                      <p:cBhvr>
                                        <p:cTn id="904" dur="1" fill="hold">
                                          <p:stCondLst>
                                            <p:cond delay="2999"/>
                                          </p:stCondLst>
                                        </p:cTn>
                                        <p:tgtEl>
                                          <p:spTgt spid="8"/>
                                        </p:tgtEl>
                                        <p:attrNameLst>
                                          <p:attrName>style.visibility</p:attrName>
                                        </p:attrNameLst>
                                      </p:cBhvr>
                                      <p:to>
                                        <p:strVal val="hidden"/>
                                      </p:to>
                                    </p:set>
                                  </p:childTnLst>
                                </p:cTn>
                              </p:par>
                              <p:par>
                                <p:cTn id="905" presetID="13" presetClass="exit" presetSubtype="32" fill="hold" grpId="3" nodeType="withEffect">
                                  <p:stCondLst>
                                    <p:cond delay="0"/>
                                  </p:stCondLst>
                                  <p:childTnLst>
                                    <p:animEffect transition="out" filter="plus(out)">
                                      <p:cBhvr>
                                        <p:cTn id="906" dur="3000"/>
                                        <p:tgtEl>
                                          <p:spTgt spid="9"/>
                                        </p:tgtEl>
                                      </p:cBhvr>
                                    </p:animEffect>
                                    <p:set>
                                      <p:cBhvr>
                                        <p:cTn id="907" dur="1" fill="hold">
                                          <p:stCondLst>
                                            <p:cond delay="2999"/>
                                          </p:stCondLst>
                                        </p:cTn>
                                        <p:tgtEl>
                                          <p:spTgt spid="9"/>
                                        </p:tgtEl>
                                        <p:attrNameLst>
                                          <p:attrName>style.visibility</p:attrName>
                                        </p:attrNameLst>
                                      </p:cBhvr>
                                      <p:to>
                                        <p:strVal val="hidden"/>
                                      </p:to>
                                    </p:set>
                                  </p:childTnLst>
                                </p:cTn>
                              </p:par>
                              <p:par>
                                <p:cTn id="908" presetID="13" presetClass="exit" presetSubtype="32" fill="hold" grpId="3" nodeType="withEffect">
                                  <p:stCondLst>
                                    <p:cond delay="0"/>
                                  </p:stCondLst>
                                  <p:childTnLst>
                                    <p:animEffect transition="out" filter="plus(out)">
                                      <p:cBhvr>
                                        <p:cTn id="909" dur="3000"/>
                                        <p:tgtEl>
                                          <p:spTgt spid="10"/>
                                        </p:tgtEl>
                                      </p:cBhvr>
                                    </p:animEffect>
                                    <p:set>
                                      <p:cBhvr>
                                        <p:cTn id="910" dur="1" fill="hold">
                                          <p:stCondLst>
                                            <p:cond delay="2999"/>
                                          </p:stCondLst>
                                        </p:cTn>
                                        <p:tgtEl>
                                          <p:spTgt spid="10"/>
                                        </p:tgtEl>
                                        <p:attrNameLst>
                                          <p:attrName>style.visibility</p:attrName>
                                        </p:attrNameLst>
                                      </p:cBhvr>
                                      <p:to>
                                        <p:strVal val="hidden"/>
                                      </p:to>
                                    </p:set>
                                  </p:childTnLst>
                                </p:cTn>
                              </p:par>
                              <p:par>
                                <p:cTn id="911" presetID="13" presetClass="exit" presetSubtype="32" fill="hold" grpId="3" nodeType="withEffect">
                                  <p:stCondLst>
                                    <p:cond delay="0"/>
                                  </p:stCondLst>
                                  <p:childTnLst>
                                    <p:animEffect transition="out" filter="plus(out)">
                                      <p:cBhvr>
                                        <p:cTn id="912" dur="3000"/>
                                        <p:tgtEl>
                                          <p:spTgt spid="11"/>
                                        </p:tgtEl>
                                      </p:cBhvr>
                                    </p:animEffect>
                                    <p:set>
                                      <p:cBhvr>
                                        <p:cTn id="913" dur="1" fill="hold">
                                          <p:stCondLst>
                                            <p:cond delay="2999"/>
                                          </p:stCondLst>
                                        </p:cTn>
                                        <p:tgtEl>
                                          <p:spTgt spid="11"/>
                                        </p:tgtEl>
                                        <p:attrNameLst>
                                          <p:attrName>style.visibility</p:attrName>
                                        </p:attrNameLst>
                                      </p:cBhvr>
                                      <p:to>
                                        <p:strVal val="hidden"/>
                                      </p:to>
                                    </p:set>
                                  </p:childTnLst>
                                </p:cTn>
                              </p:par>
                              <p:par>
                                <p:cTn id="914" presetID="13" presetClass="exit" presetSubtype="32" fill="hold" grpId="3" nodeType="withEffect">
                                  <p:stCondLst>
                                    <p:cond delay="0"/>
                                  </p:stCondLst>
                                  <p:childTnLst>
                                    <p:animEffect transition="out" filter="plus(out)">
                                      <p:cBhvr>
                                        <p:cTn id="915" dur="3000"/>
                                        <p:tgtEl>
                                          <p:spTgt spid="12"/>
                                        </p:tgtEl>
                                      </p:cBhvr>
                                    </p:animEffect>
                                    <p:set>
                                      <p:cBhvr>
                                        <p:cTn id="916" dur="1" fill="hold">
                                          <p:stCondLst>
                                            <p:cond delay="2999"/>
                                          </p:stCondLst>
                                        </p:cTn>
                                        <p:tgtEl>
                                          <p:spTgt spid="12"/>
                                        </p:tgtEl>
                                        <p:attrNameLst>
                                          <p:attrName>style.visibility</p:attrName>
                                        </p:attrNameLst>
                                      </p:cBhvr>
                                      <p:to>
                                        <p:strVal val="hidden"/>
                                      </p:to>
                                    </p:set>
                                  </p:childTnLst>
                                </p:cTn>
                              </p:par>
                              <p:par>
                                <p:cTn id="917" presetID="13" presetClass="exit" presetSubtype="32" fill="hold" grpId="3" nodeType="withEffect">
                                  <p:stCondLst>
                                    <p:cond delay="0"/>
                                  </p:stCondLst>
                                  <p:childTnLst>
                                    <p:animEffect transition="out" filter="plus(out)">
                                      <p:cBhvr>
                                        <p:cTn id="918" dur="3000"/>
                                        <p:tgtEl>
                                          <p:spTgt spid="13"/>
                                        </p:tgtEl>
                                      </p:cBhvr>
                                    </p:animEffect>
                                    <p:set>
                                      <p:cBhvr>
                                        <p:cTn id="919" dur="1" fill="hold">
                                          <p:stCondLst>
                                            <p:cond delay="2999"/>
                                          </p:stCondLst>
                                        </p:cTn>
                                        <p:tgtEl>
                                          <p:spTgt spid="13"/>
                                        </p:tgtEl>
                                        <p:attrNameLst>
                                          <p:attrName>style.visibility</p:attrName>
                                        </p:attrNameLst>
                                      </p:cBhvr>
                                      <p:to>
                                        <p:strVal val="hidden"/>
                                      </p:to>
                                    </p:set>
                                  </p:childTnLst>
                                </p:cTn>
                              </p:par>
                              <p:par>
                                <p:cTn id="920" presetID="13" presetClass="exit" presetSubtype="32" fill="hold" grpId="3" nodeType="withEffect">
                                  <p:stCondLst>
                                    <p:cond delay="0"/>
                                  </p:stCondLst>
                                  <p:childTnLst>
                                    <p:animEffect transition="out" filter="plus(out)">
                                      <p:cBhvr>
                                        <p:cTn id="921" dur="3000"/>
                                        <p:tgtEl>
                                          <p:spTgt spid="14"/>
                                        </p:tgtEl>
                                      </p:cBhvr>
                                    </p:animEffect>
                                    <p:set>
                                      <p:cBhvr>
                                        <p:cTn id="922" dur="1" fill="hold">
                                          <p:stCondLst>
                                            <p:cond delay="2999"/>
                                          </p:stCondLst>
                                        </p:cTn>
                                        <p:tgtEl>
                                          <p:spTgt spid="14"/>
                                        </p:tgtEl>
                                        <p:attrNameLst>
                                          <p:attrName>style.visibility</p:attrName>
                                        </p:attrNameLst>
                                      </p:cBhvr>
                                      <p:to>
                                        <p:strVal val="hidden"/>
                                      </p:to>
                                    </p:set>
                                  </p:childTnLst>
                                </p:cTn>
                              </p:par>
                              <p:par>
                                <p:cTn id="923" presetID="13" presetClass="exit" presetSubtype="32" fill="hold" grpId="3" nodeType="withEffect">
                                  <p:stCondLst>
                                    <p:cond delay="0"/>
                                  </p:stCondLst>
                                  <p:childTnLst>
                                    <p:animEffect transition="out" filter="plus(out)">
                                      <p:cBhvr>
                                        <p:cTn id="924" dur="3000"/>
                                        <p:tgtEl>
                                          <p:spTgt spid="15"/>
                                        </p:tgtEl>
                                      </p:cBhvr>
                                    </p:animEffect>
                                    <p:set>
                                      <p:cBhvr>
                                        <p:cTn id="925" dur="1" fill="hold">
                                          <p:stCondLst>
                                            <p:cond delay="2999"/>
                                          </p:stCondLst>
                                        </p:cTn>
                                        <p:tgtEl>
                                          <p:spTgt spid="15"/>
                                        </p:tgtEl>
                                        <p:attrNameLst>
                                          <p:attrName>style.visibility</p:attrName>
                                        </p:attrNameLst>
                                      </p:cBhvr>
                                      <p:to>
                                        <p:strVal val="hidden"/>
                                      </p:to>
                                    </p:set>
                                  </p:childTnLst>
                                </p:cTn>
                              </p:par>
                              <p:par>
                                <p:cTn id="926" presetID="13" presetClass="exit" presetSubtype="32" fill="hold" grpId="3" nodeType="withEffect">
                                  <p:stCondLst>
                                    <p:cond delay="0"/>
                                  </p:stCondLst>
                                  <p:childTnLst>
                                    <p:animEffect transition="out" filter="plus(out)">
                                      <p:cBhvr>
                                        <p:cTn id="927" dur="3000"/>
                                        <p:tgtEl>
                                          <p:spTgt spid="16"/>
                                        </p:tgtEl>
                                      </p:cBhvr>
                                    </p:animEffect>
                                    <p:set>
                                      <p:cBhvr>
                                        <p:cTn id="928" dur="1" fill="hold">
                                          <p:stCondLst>
                                            <p:cond delay="2999"/>
                                          </p:stCondLst>
                                        </p:cTn>
                                        <p:tgtEl>
                                          <p:spTgt spid="16"/>
                                        </p:tgtEl>
                                        <p:attrNameLst>
                                          <p:attrName>style.visibility</p:attrName>
                                        </p:attrNameLst>
                                      </p:cBhvr>
                                      <p:to>
                                        <p:strVal val="hidden"/>
                                      </p:to>
                                    </p:set>
                                  </p:childTnLst>
                                </p:cTn>
                              </p:par>
                              <p:par>
                                <p:cTn id="929" presetID="13" presetClass="exit" presetSubtype="32" fill="hold" grpId="3" nodeType="withEffect">
                                  <p:stCondLst>
                                    <p:cond delay="0"/>
                                  </p:stCondLst>
                                  <p:childTnLst>
                                    <p:animEffect transition="out" filter="plus(out)">
                                      <p:cBhvr>
                                        <p:cTn id="930" dur="3000"/>
                                        <p:tgtEl>
                                          <p:spTgt spid="17"/>
                                        </p:tgtEl>
                                      </p:cBhvr>
                                    </p:animEffect>
                                    <p:set>
                                      <p:cBhvr>
                                        <p:cTn id="931" dur="1" fill="hold">
                                          <p:stCondLst>
                                            <p:cond delay="2999"/>
                                          </p:stCondLst>
                                        </p:cTn>
                                        <p:tgtEl>
                                          <p:spTgt spid="17"/>
                                        </p:tgtEl>
                                        <p:attrNameLst>
                                          <p:attrName>style.visibility</p:attrName>
                                        </p:attrNameLst>
                                      </p:cBhvr>
                                      <p:to>
                                        <p:strVal val="hidden"/>
                                      </p:to>
                                    </p:set>
                                  </p:childTnLst>
                                </p:cTn>
                              </p:par>
                              <p:par>
                                <p:cTn id="932" presetID="13" presetClass="exit" presetSubtype="32" fill="hold" grpId="3" nodeType="withEffect">
                                  <p:stCondLst>
                                    <p:cond delay="0"/>
                                  </p:stCondLst>
                                  <p:childTnLst>
                                    <p:animEffect transition="out" filter="plus(out)">
                                      <p:cBhvr>
                                        <p:cTn id="933" dur="3000"/>
                                        <p:tgtEl>
                                          <p:spTgt spid="18"/>
                                        </p:tgtEl>
                                      </p:cBhvr>
                                    </p:animEffect>
                                    <p:set>
                                      <p:cBhvr>
                                        <p:cTn id="934" dur="1" fill="hold">
                                          <p:stCondLst>
                                            <p:cond delay="2999"/>
                                          </p:stCondLst>
                                        </p:cTn>
                                        <p:tgtEl>
                                          <p:spTgt spid="18"/>
                                        </p:tgtEl>
                                        <p:attrNameLst>
                                          <p:attrName>style.visibility</p:attrName>
                                        </p:attrNameLst>
                                      </p:cBhvr>
                                      <p:to>
                                        <p:strVal val="hidden"/>
                                      </p:to>
                                    </p:set>
                                  </p:childTnLst>
                                </p:cTn>
                              </p:par>
                              <p:par>
                                <p:cTn id="935" presetID="13" presetClass="exit" presetSubtype="32" fill="hold" grpId="3" nodeType="withEffect">
                                  <p:stCondLst>
                                    <p:cond delay="0"/>
                                  </p:stCondLst>
                                  <p:childTnLst>
                                    <p:animEffect transition="out" filter="plus(out)">
                                      <p:cBhvr>
                                        <p:cTn id="936" dur="3000"/>
                                        <p:tgtEl>
                                          <p:spTgt spid="19"/>
                                        </p:tgtEl>
                                      </p:cBhvr>
                                    </p:animEffect>
                                    <p:set>
                                      <p:cBhvr>
                                        <p:cTn id="937" dur="1" fill="hold">
                                          <p:stCondLst>
                                            <p:cond delay="2999"/>
                                          </p:stCondLst>
                                        </p:cTn>
                                        <p:tgtEl>
                                          <p:spTgt spid="19"/>
                                        </p:tgtEl>
                                        <p:attrNameLst>
                                          <p:attrName>style.visibility</p:attrName>
                                        </p:attrNameLst>
                                      </p:cBhvr>
                                      <p:to>
                                        <p:strVal val="hidden"/>
                                      </p:to>
                                    </p:set>
                                  </p:childTnLst>
                                </p:cTn>
                              </p:par>
                              <p:par>
                                <p:cTn id="938" presetID="13" presetClass="exit" presetSubtype="32" fill="hold" grpId="3" nodeType="withEffect">
                                  <p:stCondLst>
                                    <p:cond delay="0"/>
                                  </p:stCondLst>
                                  <p:childTnLst>
                                    <p:animEffect transition="out" filter="plus(out)">
                                      <p:cBhvr>
                                        <p:cTn id="939" dur="3000"/>
                                        <p:tgtEl>
                                          <p:spTgt spid="20"/>
                                        </p:tgtEl>
                                      </p:cBhvr>
                                    </p:animEffect>
                                    <p:set>
                                      <p:cBhvr>
                                        <p:cTn id="940" dur="1" fill="hold">
                                          <p:stCondLst>
                                            <p:cond delay="2999"/>
                                          </p:stCondLst>
                                        </p:cTn>
                                        <p:tgtEl>
                                          <p:spTgt spid="20"/>
                                        </p:tgtEl>
                                        <p:attrNameLst>
                                          <p:attrName>style.visibility</p:attrName>
                                        </p:attrNameLst>
                                      </p:cBhvr>
                                      <p:to>
                                        <p:strVal val="hidden"/>
                                      </p:to>
                                    </p:set>
                                  </p:childTnLst>
                                </p:cTn>
                              </p:par>
                              <p:par>
                                <p:cTn id="941" presetID="13" presetClass="exit" presetSubtype="32" fill="hold" grpId="3" nodeType="withEffect">
                                  <p:stCondLst>
                                    <p:cond delay="0"/>
                                  </p:stCondLst>
                                  <p:childTnLst>
                                    <p:animEffect transition="out" filter="plus(out)">
                                      <p:cBhvr>
                                        <p:cTn id="942" dur="3000"/>
                                        <p:tgtEl>
                                          <p:spTgt spid="21"/>
                                        </p:tgtEl>
                                      </p:cBhvr>
                                    </p:animEffect>
                                    <p:set>
                                      <p:cBhvr>
                                        <p:cTn id="943" dur="1" fill="hold">
                                          <p:stCondLst>
                                            <p:cond delay="2999"/>
                                          </p:stCondLst>
                                        </p:cTn>
                                        <p:tgtEl>
                                          <p:spTgt spid="21"/>
                                        </p:tgtEl>
                                        <p:attrNameLst>
                                          <p:attrName>style.visibility</p:attrName>
                                        </p:attrNameLst>
                                      </p:cBhvr>
                                      <p:to>
                                        <p:strVal val="hidden"/>
                                      </p:to>
                                    </p:set>
                                  </p:childTnLst>
                                </p:cTn>
                              </p:par>
                              <p:par>
                                <p:cTn id="944" presetID="13" presetClass="exit" presetSubtype="32" fill="hold" grpId="3" nodeType="withEffect">
                                  <p:stCondLst>
                                    <p:cond delay="0"/>
                                  </p:stCondLst>
                                  <p:childTnLst>
                                    <p:animEffect transition="out" filter="plus(out)">
                                      <p:cBhvr>
                                        <p:cTn id="945" dur="3000"/>
                                        <p:tgtEl>
                                          <p:spTgt spid="22"/>
                                        </p:tgtEl>
                                      </p:cBhvr>
                                    </p:animEffect>
                                    <p:set>
                                      <p:cBhvr>
                                        <p:cTn id="946" dur="1" fill="hold">
                                          <p:stCondLst>
                                            <p:cond delay="2999"/>
                                          </p:stCondLst>
                                        </p:cTn>
                                        <p:tgtEl>
                                          <p:spTgt spid="22"/>
                                        </p:tgtEl>
                                        <p:attrNameLst>
                                          <p:attrName>style.visibility</p:attrName>
                                        </p:attrNameLst>
                                      </p:cBhvr>
                                      <p:to>
                                        <p:strVal val="hidden"/>
                                      </p:to>
                                    </p:set>
                                  </p:childTnLst>
                                </p:cTn>
                              </p:par>
                              <p:par>
                                <p:cTn id="947" presetID="13" presetClass="exit" presetSubtype="32" fill="hold" grpId="3" nodeType="withEffect">
                                  <p:stCondLst>
                                    <p:cond delay="0"/>
                                  </p:stCondLst>
                                  <p:childTnLst>
                                    <p:animEffect transition="out" filter="plus(out)">
                                      <p:cBhvr>
                                        <p:cTn id="948" dur="3000"/>
                                        <p:tgtEl>
                                          <p:spTgt spid="23"/>
                                        </p:tgtEl>
                                      </p:cBhvr>
                                    </p:animEffect>
                                    <p:set>
                                      <p:cBhvr>
                                        <p:cTn id="949" dur="1" fill="hold">
                                          <p:stCondLst>
                                            <p:cond delay="2999"/>
                                          </p:stCondLst>
                                        </p:cTn>
                                        <p:tgtEl>
                                          <p:spTgt spid="23"/>
                                        </p:tgtEl>
                                        <p:attrNameLst>
                                          <p:attrName>style.visibility</p:attrName>
                                        </p:attrNameLst>
                                      </p:cBhvr>
                                      <p:to>
                                        <p:strVal val="hidden"/>
                                      </p:to>
                                    </p:set>
                                  </p:childTnLst>
                                </p:cTn>
                              </p:par>
                              <p:par>
                                <p:cTn id="950" presetID="13" presetClass="exit" presetSubtype="32" fill="hold" grpId="3" nodeType="withEffect">
                                  <p:stCondLst>
                                    <p:cond delay="0"/>
                                  </p:stCondLst>
                                  <p:childTnLst>
                                    <p:animEffect transition="out" filter="plus(out)">
                                      <p:cBhvr>
                                        <p:cTn id="951" dur="3000"/>
                                        <p:tgtEl>
                                          <p:spTgt spid="24"/>
                                        </p:tgtEl>
                                      </p:cBhvr>
                                    </p:animEffect>
                                    <p:set>
                                      <p:cBhvr>
                                        <p:cTn id="952" dur="1" fill="hold">
                                          <p:stCondLst>
                                            <p:cond delay="2999"/>
                                          </p:stCondLst>
                                        </p:cTn>
                                        <p:tgtEl>
                                          <p:spTgt spid="24"/>
                                        </p:tgtEl>
                                        <p:attrNameLst>
                                          <p:attrName>style.visibility</p:attrName>
                                        </p:attrNameLst>
                                      </p:cBhvr>
                                      <p:to>
                                        <p:strVal val="hidden"/>
                                      </p:to>
                                    </p:set>
                                  </p:childTnLst>
                                </p:cTn>
                              </p:par>
                              <p:par>
                                <p:cTn id="953" presetID="13" presetClass="exit" presetSubtype="32" fill="hold" grpId="3" nodeType="withEffect">
                                  <p:stCondLst>
                                    <p:cond delay="0"/>
                                  </p:stCondLst>
                                  <p:childTnLst>
                                    <p:animEffect transition="out" filter="plus(out)">
                                      <p:cBhvr>
                                        <p:cTn id="954" dur="3000"/>
                                        <p:tgtEl>
                                          <p:spTgt spid="25"/>
                                        </p:tgtEl>
                                      </p:cBhvr>
                                    </p:animEffect>
                                    <p:set>
                                      <p:cBhvr>
                                        <p:cTn id="955" dur="1" fill="hold">
                                          <p:stCondLst>
                                            <p:cond delay="2999"/>
                                          </p:stCondLst>
                                        </p:cTn>
                                        <p:tgtEl>
                                          <p:spTgt spid="25"/>
                                        </p:tgtEl>
                                        <p:attrNameLst>
                                          <p:attrName>style.visibility</p:attrName>
                                        </p:attrNameLst>
                                      </p:cBhvr>
                                      <p:to>
                                        <p:strVal val="hidden"/>
                                      </p:to>
                                    </p:set>
                                  </p:childTnLst>
                                </p:cTn>
                              </p:par>
                              <p:par>
                                <p:cTn id="956" presetID="13" presetClass="exit" presetSubtype="32" fill="hold" grpId="3" nodeType="withEffect">
                                  <p:stCondLst>
                                    <p:cond delay="0"/>
                                  </p:stCondLst>
                                  <p:childTnLst>
                                    <p:animEffect transition="out" filter="plus(out)">
                                      <p:cBhvr>
                                        <p:cTn id="957" dur="3000"/>
                                        <p:tgtEl>
                                          <p:spTgt spid="26"/>
                                        </p:tgtEl>
                                      </p:cBhvr>
                                    </p:animEffect>
                                    <p:set>
                                      <p:cBhvr>
                                        <p:cTn id="958" dur="1" fill="hold">
                                          <p:stCondLst>
                                            <p:cond delay="2999"/>
                                          </p:stCondLst>
                                        </p:cTn>
                                        <p:tgtEl>
                                          <p:spTgt spid="26"/>
                                        </p:tgtEl>
                                        <p:attrNameLst>
                                          <p:attrName>style.visibility</p:attrName>
                                        </p:attrNameLst>
                                      </p:cBhvr>
                                      <p:to>
                                        <p:strVal val="hidden"/>
                                      </p:to>
                                    </p:set>
                                  </p:childTnLst>
                                </p:cTn>
                              </p:par>
                              <p:par>
                                <p:cTn id="959" presetID="13" presetClass="exit" presetSubtype="32" fill="hold" grpId="3" nodeType="withEffect">
                                  <p:stCondLst>
                                    <p:cond delay="0"/>
                                  </p:stCondLst>
                                  <p:childTnLst>
                                    <p:animEffect transition="out" filter="plus(out)">
                                      <p:cBhvr>
                                        <p:cTn id="960" dur="3000"/>
                                        <p:tgtEl>
                                          <p:spTgt spid="27"/>
                                        </p:tgtEl>
                                      </p:cBhvr>
                                    </p:animEffect>
                                    <p:set>
                                      <p:cBhvr>
                                        <p:cTn id="961" dur="1" fill="hold">
                                          <p:stCondLst>
                                            <p:cond delay="2999"/>
                                          </p:stCondLst>
                                        </p:cTn>
                                        <p:tgtEl>
                                          <p:spTgt spid="27"/>
                                        </p:tgtEl>
                                        <p:attrNameLst>
                                          <p:attrName>style.visibility</p:attrName>
                                        </p:attrNameLst>
                                      </p:cBhvr>
                                      <p:to>
                                        <p:strVal val="hidden"/>
                                      </p:to>
                                    </p:set>
                                  </p:childTnLst>
                                </p:cTn>
                              </p:par>
                              <p:par>
                                <p:cTn id="962" presetID="13" presetClass="exit" presetSubtype="32" fill="hold" grpId="3" nodeType="withEffect">
                                  <p:stCondLst>
                                    <p:cond delay="0"/>
                                  </p:stCondLst>
                                  <p:childTnLst>
                                    <p:animEffect transition="out" filter="plus(out)">
                                      <p:cBhvr>
                                        <p:cTn id="963" dur="3000"/>
                                        <p:tgtEl>
                                          <p:spTgt spid="28"/>
                                        </p:tgtEl>
                                      </p:cBhvr>
                                    </p:animEffect>
                                    <p:set>
                                      <p:cBhvr>
                                        <p:cTn id="964" dur="1" fill="hold">
                                          <p:stCondLst>
                                            <p:cond delay="2999"/>
                                          </p:stCondLst>
                                        </p:cTn>
                                        <p:tgtEl>
                                          <p:spTgt spid="28"/>
                                        </p:tgtEl>
                                        <p:attrNameLst>
                                          <p:attrName>style.visibility</p:attrName>
                                        </p:attrNameLst>
                                      </p:cBhvr>
                                      <p:to>
                                        <p:strVal val="hidden"/>
                                      </p:to>
                                    </p:set>
                                  </p:childTnLst>
                                </p:cTn>
                              </p:par>
                              <p:par>
                                <p:cTn id="965" presetID="13" presetClass="exit" presetSubtype="32" fill="hold" grpId="3" nodeType="withEffect">
                                  <p:stCondLst>
                                    <p:cond delay="0"/>
                                  </p:stCondLst>
                                  <p:childTnLst>
                                    <p:animEffect transition="out" filter="plus(out)">
                                      <p:cBhvr>
                                        <p:cTn id="966" dur="3000"/>
                                        <p:tgtEl>
                                          <p:spTgt spid="29"/>
                                        </p:tgtEl>
                                      </p:cBhvr>
                                    </p:animEffect>
                                    <p:set>
                                      <p:cBhvr>
                                        <p:cTn id="967" dur="1" fill="hold">
                                          <p:stCondLst>
                                            <p:cond delay="2999"/>
                                          </p:stCondLst>
                                        </p:cTn>
                                        <p:tgtEl>
                                          <p:spTgt spid="29"/>
                                        </p:tgtEl>
                                        <p:attrNameLst>
                                          <p:attrName>style.visibility</p:attrName>
                                        </p:attrNameLst>
                                      </p:cBhvr>
                                      <p:to>
                                        <p:strVal val="hidden"/>
                                      </p:to>
                                    </p:set>
                                  </p:childTnLst>
                                </p:cTn>
                              </p:par>
                              <p:par>
                                <p:cTn id="968" presetID="13" presetClass="exit" presetSubtype="32" fill="hold" grpId="3" nodeType="withEffect">
                                  <p:stCondLst>
                                    <p:cond delay="0"/>
                                  </p:stCondLst>
                                  <p:childTnLst>
                                    <p:animEffect transition="out" filter="plus(out)">
                                      <p:cBhvr>
                                        <p:cTn id="969" dur="3000"/>
                                        <p:tgtEl>
                                          <p:spTgt spid="30"/>
                                        </p:tgtEl>
                                      </p:cBhvr>
                                    </p:animEffect>
                                    <p:set>
                                      <p:cBhvr>
                                        <p:cTn id="970" dur="1" fill="hold">
                                          <p:stCondLst>
                                            <p:cond delay="2999"/>
                                          </p:stCondLst>
                                        </p:cTn>
                                        <p:tgtEl>
                                          <p:spTgt spid="30"/>
                                        </p:tgtEl>
                                        <p:attrNameLst>
                                          <p:attrName>style.visibility</p:attrName>
                                        </p:attrNameLst>
                                      </p:cBhvr>
                                      <p:to>
                                        <p:strVal val="hidden"/>
                                      </p:to>
                                    </p:set>
                                  </p:childTnLst>
                                </p:cTn>
                              </p:par>
                              <p:par>
                                <p:cTn id="971" presetID="13" presetClass="exit" presetSubtype="32" fill="hold" grpId="3" nodeType="withEffect">
                                  <p:stCondLst>
                                    <p:cond delay="0"/>
                                  </p:stCondLst>
                                  <p:childTnLst>
                                    <p:animEffect transition="out" filter="plus(out)">
                                      <p:cBhvr>
                                        <p:cTn id="972" dur="3000"/>
                                        <p:tgtEl>
                                          <p:spTgt spid="31"/>
                                        </p:tgtEl>
                                      </p:cBhvr>
                                    </p:animEffect>
                                    <p:set>
                                      <p:cBhvr>
                                        <p:cTn id="973" dur="1" fill="hold">
                                          <p:stCondLst>
                                            <p:cond delay="2999"/>
                                          </p:stCondLst>
                                        </p:cTn>
                                        <p:tgtEl>
                                          <p:spTgt spid="31"/>
                                        </p:tgtEl>
                                        <p:attrNameLst>
                                          <p:attrName>style.visibility</p:attrName>
                                        </p:attrNameLst>
                                      </p:cBhvr>
                                      <p:to>
                                        <p:strVal val="hidden"/>
                                      </p:to>
                                    </p:set>
                                  </p:childTnLst>
                                </p:cTn>
                              </p:par>
                              <p:par>
                                <p:cTn id="974" presetID="13" presetClass="exit" presetSubtype="32" fill="hold" grpId="3" nodeType="withEffect">
                                  <p:stCondLst>
                                    <p:cond delay="0"/>
                                  </p:stCondLst>
                                  <p:childTnLst>
                                    <p:animEffect transition="out" filter="plus(out)">
                                      <p:cBhvr>
                                        <p:cTn id="975" dur="3000"/>
                                        <p:tgtEl>
                                          <p:spTgt spid="32"/>
                                        </p:tgtEl>
                                      </p:cBhvr>
                                    </p:animEffect>
                                    <p:set>
                                      <p:cBhvr>
                                        <p:cTn id="976" dur="1" fill="hold">
                                          <p:stCondLst>
                                            <p:cond delay="2999"/>
                                          </p:stCondLst>
                                        </p:cTn>
                                        <p:tgtEl>
                                          <p:spTgt spid="32"/>
                                        </p:tgtEl>
                                        <p:attrNameLst>
                                          <p:attrName>style.visibility</p:attrName>
                                        </p:attrNameLst>
                                      </p:cBhvr>
                                      <p:to>
                                        <p:strVal val="hidden"/>
                                      </p:to>
                                    </p:set>
                                  </p:childTnLst>
                                </p:cTn>
                              </p:par>
                              <p:par>
                                <p:cTn id="977" presetID="13" presetClass="exit" presetSubtype="32" fill="hold" grpId="3" nodeType="withEffect">
                                  <p:stCondLst>
                                    <p:cond delay="0"/>
                                  </p:stCondLst>
                                  <p:childTnLst>
                                    <p:animEffect transition="out" filter="plus(out)">
                                      <p:cBhvr>
                                        <p:cTn id="978" dur="3000"/>
                                        <p:tgtEl>
                                          <p:spTgt spid="33"/>
                                        </p:tgtEl>
                                      </p:cBhvr>
                                    </p:animEffect>
                                    <p:set>
                                      <p:cBhvr>
                                        <p:cTn id="979" dur="1" fill="hold">
                                          <p:stCondLst>
                                            <p:cond delay="2999"/>
                                          </p:stCondLst>
                                        </p:cTn>
                                        <p:tgtEl>
                                          <p:spTgt spid="33"/>
                                        </p:tgtEl>
                                        <p:attrNameLst>
                                          <p:attrName>style.visibility</p:attrName>
                                        </p:attrNameLst>
                                      </p:cBhvr>
                                      <p:to>
                                        <p:strVal val="hidden"/>
                                      </p:to>
                                    </p:set>
                                  </p:childTnLst>
                                </p:cTn>
                              </p:par>
                              <p:par>
                                <p:cTn id="980" presetID="13" presetClass="exit" presetSubtype="32" fill="hold" grpId="3" nodeType="withEffect">
                                  <p:stCondLst>
                                    <p:cond delay="0"/>
                                  </p:stCondLst>
                                  <p:childTnLst>
                                    <p:animEffect transition="out" filter="plus(out)">
                                      <p:cBhvr>
                                        <p:cTn id="981" dur="3000"/>
                                        <p:tgtEl>
                                          <p:spTgt spid="34"/>
                                        </p:tgtEl>
                                      </p:cBhvr>
                                    </p:animEffect>
                                    <p:set>
                                      <p:cBhvr>
                                        <p:cTn id="982" dur="1" fill="hold">
                                          <p:stCondLst>
                                            <p:cond delay="2999"/>
                                          </p:stCondLst>
                                        </p:cTn>
                                        <p:tgtEl>
                                          <p:spTgt spid="34"/>
                                        </p:tgtEl>
                                        <p:attrNameLst>
                                          <p:attrName>style.visibility</p:attrName>
                                        </p:attrNameLst>
                                      </p:cBhvr>
                                      <p:to>
                                        <p:strVal val="hidden"/>
                                      </p:to>
                                    </p:set>
                                  </p:childTnLst>
                                </p:cTn>
                              </p:par>
                              <p:par>
                                <p:cTn id="983" presetID="13" presetClass="exit" presetSubtype="32" fill="hold" grpId="3" nodeType="withEffect">
                                  <p:stCondLst>
                                    <p:cond delay="0"/>
                                  </p:stCondLst>
                                  <p:childTnLst>
                                    <p:animEffect transition="out" filter="plus(out)">
                                      <p:cBhvr>
                                        <p:cTn id="984" dur="3000"/>
                                        <p:tgtEl>
                                          <p:spTgt spid="35"/>
                                        </p:tgtEl>
                                      </p:cBhvr>
                                    </p:animEffect>
                                    <p:set>
                                      <p:cBhvr>
                                        <p:cTn id="985" dur="1" fill="hold">
                                          <p:stCondLst>
                                            <p:cond delay="2999"/>
                                          </p:stCondLst>
                                        </p:cTn>
                                        <p:tgtEl>
                                          <p:spTgt spid="35"/>
                                        </p:tgtEl>
                                        <p:attrNameLst>
                                          <p:attrName>style.visibility</p:attrName>
                                        </p:attrNameLst>
                                      </p:cBhvr>
                                      <p:to>
                                        <p:strVal val="hidden"/>
                                      </p:to>
                                    </p:set>
                                  </p:childTnLst>
                                </p:cTn>
                              </p:par>
                              <p:par>
                                <p:cTn id="986" presetID="13" presetClass="exit" presetSubtype="32" fill="hold" grpId="3" nodeType="withEffect">
                                  <p:stCondLst>
                                    <p:cond delay="0"/>
                                  </p:stCondLst>
                                  <p:childTnLst>
                                    <p:animEffect transition="out" filter="plus(out)">
                                      <p:cBhvr>
                                        <p:cTn id="987" dur="3000"/>
                                        <p:tgtEl>
                                          <p:spTgt spid="36"/>
                                        </p:tgtEl>
                                      </p:cBhvr>
                                    </p:animEffect>
                                    <p:set>
                                      <p:cBhvr>
                                        <p:cTn id="988" dur="1" fill="hold">
                                          <p:stCondLst>
                                            <p:cond delay="2999"/>
                                          </p:stCondLst>
                                        </p:cTn>
                                        <p:tgtEl>
                                          <p:spTgt spid="36"/>
                                        </p:tgtEl>
                                        <p:attrNameLst>
                                          <p:attrName>style.visibility</p:attrName>
                                        </p:attrNameLst>
                                      </p:cBhvr>
                                      <p:to>
                                        <p:strVal val="hidden"/>
                                      </p:to>
                                    </p:set>
                                  </p:childTnLst>
                                </p:cTn>
                              </p:par>
                              <p:par>
                                <p:cTn id="989" presetID="13" presetClass="exit" presetSubtype="32" fill="hold" grpId="3" nodeType="withEffect">
                                  <p:stCondLst>
                                    <p:cond delay="0"/>
                                  </p:stCondLst>
                                  <p:childTnLst>
                                    <p:animEffect transition="out" filter="plus(out)">
                                      <p:cBhvr>
                                        <p:cTn id="990" dur="3000"/>
                                        <p:tgtEl>
                                          <p:spTgt spid="37"/>
                                        </p:tgtEl>
                                      </p:cBhvr>
                                    </p:animEffect>
                                    <p:set>
                                      <p:cBhvr>
                                        <p:cTn id="991" dur="1" fill="hold">
                                          <p:stCondLst>
                                            <p:cond delay="2999"/>
                                          </p:stCondLst>
                                        </p:cTn>
                                        <p:tgtEl>
                                          <p:spTgt spid="37"/>
                                        </p:tgtEl>
                                        <p:attrNameLst>
                                          <p:attrName>style.visibility</p:attrName>
                                        </p:attrNameLst>
                                      </p:cBhvr>
                                      <p:to>
                                        <p:strVal val="hidden"/>
                                      </p:to>
                                    </p:set>
                                  </p:childTnLst>
                                </p:cTn>
                              </p:par>
                              <p:par>
                                <p:cTn id="992" presetID="13" presetClass="exit" presetSubtype="32" fill="hold" grpId="3" nodeType="withEffect">
                                  <p:stCondLst>
                                    <p:cond delay="0"/>
                                  </p:stCondLst>
                                  <p:childTnLst>
                                    <p:animEffect transition="out" filter="plus(out)">
                                      <p:cBhvr>
                                        <p:cTn id="993" dur="3000"/>
                                        <p:tgtEl>
                                          <p:spTgt spid="38"/>
                                        </p:tgtEl>
                                      </p:cBhvr>
                                    </p:animEffect>
                                    <p:set>
                                      <p:cBhvr>
                                        <p:cTn id="994" dur="1" fill="hold">
                                          <p:stCondLst>
                                            <p:cond delay="2999"/>
                                          </p:stCondLst>
                                        </p:cTn>
                                        <p:tgtEl>
                                          <p:spTgt spid="38"/>
                                        </p:tgtEl>
                                        <p:attrNameLst>
                                          <p:attrName>style.visibility</p:attrName>
                                        </p:attrNameLst>
                                      </p:cBhvr>
                                      <p:to>
                                        <p:strVal val="hidden"/>
                                      </p:to>
                                    </p:set>
                                  </p:childTnLst>
                                </p:cTn>
                              </p:par>
                              <p:par>
                                <p:cTn id="995" presetID="13" presetClass="exit" presetSubtype="32" fill="hold" grpId="3" nodeType="withEffect">
                                  <p:stCondLst>
                                    <p:cond delay="0"/>
                                  </p:stCondLst>
                                  <p:childTnLst>
                                    <p:animEffect transition="out" filter="plus(out)">
                                      <p:cBhvr>
                                        <p:cTn id="996" dur="3000"/>
                                        <p:tgtEl>
                                          <p:spTgt spid="39"/>
                                        </p:tgtEl>
                                      </p:cBhvr>
                                    </p:animEffect>
                                    <p:set>
                                      <p:cBhvr>
                                        <p:cTn id="997" dur="1" fill="hold">
                                          <p:stCondLst>
                                            <p:cond delay="2999"/>
                                          </p:stCondLst>
                                        </p:cTn>
                                        <p:tgtEl>
                                          <p:spTgt spid="39"/>
                                        </p:tgtEl>
                                        <p:attrNameLst>
                                          <p:attrName>style.visibility</p:attrName>
                                        </p:attrNameLst>
                                      </p:cBhvr>
                                      <p:to>
                                        <p:strVal val="hidden"/>
                                      </p:to>
                                    </p:set>
                                  </p:childTnLst>
                                </p:cTn>
                              </p:par>
                              <p:par>
                                <p:cTn id="998" presetID="13" presetClass="exit" presetSubtype="32" fill="hold" grpId="3" nodeType="withEffect">
                                  <p:stCondLst>
                                    <p:cond delay="0"/>
                                  </p:stCondLst>
                                  <p:childTnLst>
                                    <p:animEffect transition="out" filter="plus(out)">
                                      <p:cBhvr>
                                        <p:cTn id="999" dur="3000"/>
                                        <p:tgtEl>
                                          <p:spTgt spid="40"/>
                                        </p:tgtEl>
                                      </p:cBhvr>
                                    </p:animEffect>
                                    <p:set>
                                      <p:cBhvr>
                                        <p:cTn id="1000" dur="1" fill="hold">
                                          <p:stCondLst>
                                            <p:cond delay="2999"/>
                                          </p:stCondLst>
                                        </p:cTn>
                                        <p:tgtEl>
                                          <p:spTgt spid="40"/>
                                        </p:tgtEl>
                                        <p:attrNameLst>
                                          <p:attrName>style.visibility</p:attrName>
                                        </p:attrNameLst>
                                      </p:cBhvr>
                                      <p:to>
                                        <p:strVal val="hidden"/>
                                      </p:to>
                                    </p:set>
                                  </p:childTnLst>
                                </p:cTn>
                              </p:par>
                              <p:par>
                                <p:cTn id="1001" presetID="13" presetClass="exit" presetSubtype="32" fill="hold" grpId="3" nodeType="withEffect">
                                  <p:stCondLst>
                                    <p:cond delay="0"/>
                                  </p:stCondLst>
                                  <p:childTnLst>
                                    <p:animEffect transition="out" filter="plus(out)">
                                      <p:cBhvr>
                                        <p:cTn id="1002" dur="3000"/>
                                        <p:tgtEl>
                                          <p:spTgt spid="41"/>
                                        </p:tgtEl>
                                      </p:cBhvr>
                                    </p:animEffect>
                                    <p:set>
                                      <p:cBhvr>
                                        <p:cTn id="1003" dur="1" fill="hold">
                                          <p:stCondLst>
                                            <p:cond delay="2999"/>
                                          </p:stCondLst>
                                        </p:cTn>
                                        <p:tgtEl>
                                          <p:spTgt spid="41"/>
                                        </p:tgtEl>
                                        <p:attrNameLst>
                                          <p:attrName>style.visibility</p:attrName>
                                        </p:attrNameLst>
                                      </p:cBhvr>
                                      <p:to>
                                        <p:strVal val="hidden"/>
                                      </p:to>
                                    </p:set>
                                  </p:childTnLst>
                                </p:cTn>
                              </p:par>
                              <p:par>
                                <p:cTn id="1004" presetID="13" presetClass="exit" presetSubtype="32" fill="hold" grpId="3" nodeType="withEffect">
                                  <p:stCondLst>
                                    <p:cond delay="0"/>
                                  </p:stCondLst>
                                  <p:childTnLst>
                                    <p:animEffect transition="out" filter="plus(out)">
                                      <p:cBhvr>
                                        <p:cTn id="1005" dur="3000"/>
                                        <p:tgtEl>
                                          <p:spTgt spid="42"/>
                                        </p:tgtEl>
                                      </p:cBhvr>
                                    </p:animEffect>
                                    <p:set>
                                      <p:cBhvr>
                                        <p:cTn id="1006" dur="1" fill="hold">
                                          <p:stCondLst>
                                            <p:cond delay="2999"/>
                                          </p:stCondLst>
                                        </p:cTn>
                                        <p:tgtEl>
                                          <p:spTgt spid="42"/>
                                        </p:tgtEl>
                                        <p:attrNameLst>
                                          <p:attrName>style.visibility</p:attrName>
                                        </p:attrNameLst>
                                      </p:cBhvr>
                                      <p:to>
                                        <p:strVal val="hidden"/>
                                      </p:to>
                                    </p:set>
                                  </p:childTnLst>
                                </p:cTn>
                              </p:par>
                              <p:par>
                                <p:cTn id="1007" presetID="13" presetClass="exit" presetSubtype="32" fill="hold" grpId="3" nodeType="withEffect">
                                  <p:stCondLst>
                                    <p:cond delay="0"/>
                                  </p:stCondLst>
                                  <p:childTnLst>
                                    <p:animEffect transition="out" filter="plus(out)">
                                      <p:cBhvr>
                                        <p:cTn id="1008" dur="3000"/>
                                        <p:tgtEl>
                                          <p:spTgt spid="43"/>
                                        </p:tgtEl>
                                      </p:cBhvr>
                                    </p:animEffect>
                                    <p:set>
                                      <p:cBhvr>
                                        <p:cTn id="1009" dur="1" fill="hold">
                                          <p:stCondLst>
                                            <p:cond delay="2999"/>
                                          </p:stCondLst>
                                        </p:cTn>
                                        <p:tgtEl>
                                          <p:spTgt spid="43"/>
                                        </p:tgtEl>
                                        <p:attrNameLst>
                                          <p:attrName>style.visibility</p:attrName>
                                        </p:attrNameLst>
                                      </p:cBhvr>
                                      <p:to>
                                        <p:strVal val="hidden"/>
                                      </p:to>
                                    </p:set>
                                  </p:childTnLst>
                                </p:cTn>
                              </p:par>
                              <p:par>
                                <p:cTn id="1010" presetID="13" presetClass="exit" presetSubtype="32" fill="hold" grpId="3" nodeType="withEffect">
                                  <p:stCondLst>
                                    <p:cond delay="0"/>
                                  </p:stCondLst>
                                  <p:childTnLst>
                                    <p:animEffect transition="out" filter="plus(out)">
                                      <p:cBhvr>
                                        <p:cTn id="1011" dur="3000"/>
                                        <p:tgtEl>
                                          <p:spTgt spid="44"/>
                                        </p:tgtEl>
                                      </p:cBhvr>
                                    </p:animEffect>
                                    <p:set>
                                      <p:cBhvr>
                                        <p:cTn id="1012" dur="1" fill="hold">
                                          <p:stCondLst>
                                            <p:cond delay="2999"/>
                                          </p:stCondLst>
                                        </p:cTn>
                                        <p:tgtEl>
                                          <p:spTgt spid="44"/>
                                        </p:tgtEl>
                                        <p:attrNameLst>
                                          <p:attrName>style.visibility</p:attrName>
                                        </p:attrNameLst>
                                      </p:cBhvr>
                                      <p:to>
                                        <p:strVal val="hidden"/>
                                      </p:to>
                                    </p:set>
                                  </p:childTnLst>
                                </p:cTn>
                              </p:par>
                              <p:par>
                                <p:cTn id="1013" presetID="13" presetClass="exit" presetSubtype="32" fill="hold" grpId="3" nodeType="withEffect">
                                  <p:stCondLst>
                                    <p:cond delay="0"/>
                                  </p:stCondLst>
                                  <p:childTnLst>
                                    <p:animEffect transition="out" filter="plus(out)">
                                      <p:cBhvr>
                                        <p:cTn id="1014" dur="3000"/>
                                        <p:tgtEl>
                                          <p:spTgt spid="45"/>
                                        </p:tgtEl>
                                      </p:cBhvr>
                                    </p:animEffect>
                                    <p:set>
                                      <p:cBhvr>
                                        <p:cTn id="1015" dur="1" fill="hold">
                                          <p:stCondLst>
                                            <p:cond delay="2999"/>
                                          </p:stCondLst>
                                        </p:cTn>
                                        <p:tgtEl>
                                          <p:spTgt spid="45"/>
                                        </p:tgtEl>
                                        <p:attrNameLst>
                                          <p:attrName>style.visibility</p:attrName>
                                        </p:attrNameLst>
                                      </p:cBhvr>
                                      <p:to>
                                        <p:strVal val="hidden"/>
                                      </p:to>
                                    </p:set>
                                  </p:childTnLst>
                                </p:cTn>
                              </p:par>
                              <p:par>
                                <p:cTn id="1016" presetID="13" presetClass="exit" presetSubtype="32" fill="hold" grpId="3" nodeType="withEffect">
                                  <p:stCondLst>
                                    <p:cond delay="0"/>
                                  </p:stCondLst>
                                  <p:childTnLst>
                                    <p:animEffect transition="out" filter="plus(out)">
                                      <p:cBhvr>
                                        <p:cTn id="1017" dur="3000"/>
                                        <p:tgtEl>
                                          <p:spTgt spid="46"/>
                                        </p:tgtEl>
                                      </p:cBhvr>
                                    </p:animEffect>
                                    <p:set>
                                      <p:cBhvr>
                                        <p:cTn id="1018" dur="1" fill="hold">
                                          <p:stCondLst>
                                            <p:cond delay="2999"/>
                                          </p:stCondLst>
                                        </p:cTn>
                                        <p:tgtEl>
                                          <p:spTgt spid="46"/>
                                        </p:tgtEl>
                                        <p:attrNameLst>
                                          <p:attrName>style.visibility</p:attrName>
                                        </p:attrNameLst>
                                      </p:cBhvr>
                                      <p:to>
                                        <p:strVal val="hidden"/>
                                      </p:to>
                                    </p:set>
                                  </p:childTnLst>
                                </p:cTn>
                              </p:par>
                              <p:par>
                                <p:cTn id="1019" presetID="13" presetClass="exit" presetSubtype="32" fill="hold" grpId="3" nodeType="withEffect">
                                  <p:stCondLst>
                                    <p:cond delay="0"/>
                                  </p:stCondLst>
                                  <p:childTnLst>
                                    <p:animEffect transition="out" filter="plus(out)">
                                      <p:cBhvr>
                                        <p:cTn id="1020" dur="3000"/>
                                        <p:tgtEl>
                                          <p:spTgt spid="47"/>
                                        </p:tgtEl>
                                      </p:cBhvr>
                                    </p:animEffect>
                                    <p:set>
                                      <p:cBhvr>
                                        <p:cTn id="1021" dur="1" fill="hold">
                                          <p:stCondLst>
                                            <p:cond delay="2999"/>
                                          </p:stCondLst>
                                        </p:cTn>
                                        <p:tgtEl>
                                          <p:spTgt spid="47"/>
                                        </p:tgtEl>
                                        <p:attrNameLst>
                                          <p:attrName>style.visibility</p:attrName>
                                        </p:attrNameLst>
                                      </p:cBhvr>
                                      <p:to>
                                        <p:strVal val="hidden"/>
                                      </p:to>
                                    </p:set>
                                  </p:childTnLst>
                                </p:cTn>
                              </p:par>
                              <p:par>
                                <p:cTn id="1022" presetID="13" presetClass="exit" presetSubtype="32" fill="hold" grpId="3" nodeType="withEffect">
                                  <p:stCondLst>
                                    <p:cond delay="0"/>
                                  </p:stCondLst>
                                  <p:childTnLst>
                                    <p:animEffect transition="out" filter="plus(out)">
                                      <p:cBhvr>
                                        <p:cTn id="1023" dur="3000"/>
                                        <p:tgtEl>
                                          <p:spTgt spid="48"/>
                                        </p:tgtEl>
                                      </p:cBhvr>
                                    </p:animEffect>
                                    <p:set>
                                      <p:cBhvr>
                                        <p:cTn id="1024" dur="1" fill="hold">
                                          <p:stCondLst>
                                            <p:cond delay="2999"/>
                                          </p:stCondLst>
                                        </p:cTn>
                                        <p:tgtEl>
                                          <p:spTgt spid="48"/>
                                        </p:tgtEl>
                                        <p:attrNameLst>
                                          <p:attrName>style.visibility</p:attrName>
                                        </p:attrNameLst>
                                      </p:cBhvr>
                                      <p:to>
                                        <p:strVal val="hidden"/>
                                      </p:to>
                                    </p:set>
                                  </p:childTnLst>
                                </p:cTn>
                              </p:par>
                              <p:par>
                                <p:cTn id="1025" presetID="13" presetClass="exit" presetSubtype="32" fill="hold" grpId="3" nodeType="withEffect">
                                  <p:stCondLst>
                                    <p:cond delay="0"/>
                                  </p:stCondLst>
                                  <p:childTnLst>
                                    <p:animEffect transition="out" filter="plus(out)">
                                      <p:cBhvr>
                                        <p:cTn id="1026" dur="3000"/>
                                        <p:tgtEl>
                                          <p:spTgt spid="49"/>
                                        </p:tgtEl>
                                      </p:cBhvr>
                                    </p:animEffect>
                                    <p:set>
                                      <p:cBhvr>
                                        <p:cTn id="1027" dur="1" fill="hold">
                                          <p:stCondLst>
                                            <p:cond delay="2999"/>
                                          </p:stCondLst>
                                        </p:cTn>
                                        <p:tgtEl>
                                          <p:spTgt spid="49"/>
                                        </p:tgtEl>
                                        <p:attrNameLst>
                                          <p:attrName>style.visibility</p:attrName>
                                        </p:attrNameLst>
                                      </p:cBhvr>
                                      <p:to>
                                        <p:strVal val="hidden"/>
                                      </p:to>
                                    </p:set>
                                  </p:childTnLst>
                                </p:cTn>
                              </p:par>
                              <p:par>
                                <p:cTn id="1028" presetID="13" presetClass="exit" presetSubtype="32" fill="hold" grpId="3" nodeType="withEffect">
                                  <p:stCondLst>
                                    <p:cond delay="0"/>
                                  </p:stCondLst>
                                  <p:childTnLst>
                                    <p:animEffect transition="out" filter="plus(out)">
                                      <p:cBhvr>
                                        <p:cTn id="1029" dur="3000"/>
                                        <p:tgtEl>
                                          <p:spTgt spid="50"/>
                                        </p:tgtEl>
                                      </p:cBhvr>
                                    </p:animEffect>
                                    <p:set>
                                      <p:cBhvr>
                                        <p:cTn id="1030" dur="1" fill="hold">
                                          <p:stCondLst>
                                            <p:cond delay="2999"/>
                                          </p:stCondLst>
                                        </p:cTn>
                                        <p:tgtEl>
                                          <p:spTgt spid="50"/>
                                        </p:tgtEl>
                                        <p:attrNameLst>
                                          <p:attrName>style.visibility</p:attrName>
                                        </p:attrNameLst>
                                      </p:cBhvr>
                                      <p:to>
                                        <p:strVal val="hidden"/>
                                      </p:to>
                                    </p:set>
                                  </p:childTnLst>
                                </p:cTn>
                              </p:par>
                              <p:par>
                                <p:cTn id="1031" presetID="13" presetClass="exit" presetSubtype="32" fill="hold" grpId="3" nodeType="withEffect">
                                  <p:stCondLst>
                                    <p:cond delay="0"/>
                                  </p:stCondLst>
                                  <p:childTnLst>
                                    <p:animEffect transition="out" filter="plus(out)">
                                      <p:cBhvr>
                                        <p:cTn id="1032" dur="3000"/>
                                        <p:tgtEl>
                                          <p:spTgt spid="51"/>
                                        </p:tgtEl>
                                      </p:cBhvr>
                                    </p:animEffect>
                                    <p:set>
                                      <p:cBhvr>
                                        <p:cTn id="1033" dur="1" fill="hold">
                                          <p:stCondLst>
                                            <p:cond delay="2999"/>
                                          </p:stCondLst>
                                        </p:cTn>
                                        <p:tgtEl>
                                          <p:spTgt spid="51"/>
                                        </p:tgtEl>
                                        <p:attrNameLst>
                                          <p:attrName>style.visibility</p:attrName>
                                        </p:attrNameLst>
                                      </p:cBhvr>
                                      <p:to>
                                        <p:strVal val="hidden"/>
                                      </p:to>
                                    </p:set>
                                  </p:childTnLst>
                                </p:cTn>
                              </p:par>
                              <p:par>
                                <p:cTn id="1034" presetID="13" presetClass="exit" presetSubtype="32" fill="hold" grpId="3" nodeType="withEffect">
                                  <p:stCondLst>
                                    <p:cond delay="0"/>
                                  </p:stCondLst>
                                  <p:childTnLst>
                                    <p:animEffect transition="out" filter="plus(out)">
                                      <p:cBhvr>
                                        <p:cTn id="1035" dur="3000"/>
                                        <p:tgtEl>
                                          <p:spTgt spid="52"/>
                                        </p:tgtEl>
                                      </p:cBhvr>
                                    </p:animEffect>
                                    <p:set>
                                      <p:cBhvr>
                                        <p:cTn id="1036" dur="1" fill="hold">
                                          <p:stCondLst>
                                            <p:cond delay="2999"/>
                                          </p:stCondLst>
                                        </p:cTn>
                                        <p:tgtEl>
                                          <p:spTgt spid="52"/>
                                        </p:tgtEl>
                                        <p:attrNameLst>
                                          <p:attrName>style.visibility</p:attrName>
                                        </p:attrNameLst>
                                      </p:cBhvr>
                                      <p:to>
                                        <p:strVal val="hidden"/>
                                      </p:to>
                                    </p:set>
                                  </p:childTnLst>
                                </p:cTn>
                              </p:par>
                              <p:par>
                                <p:cTn id="1037" presetID="13" presetClass="exit" presetSubtype="32" fill="hold" grpId="3" nodeType="withEffect">
                                  <p:stCondLst>
                                    <p:cond delay="0"/>
                                  </p:stCondLst>
                                  <p:childTnLst>
                                    <p:animEffect transition="out" filter="plus(out)">
                                      <p:cBhvr>
                                        <p:cTn id="1038" dur="3000"/>
                                        <p:tgtEl>
                                          <p:spTgt spid="53"/>
                                        </p:tgtEl>
                                      </p:cBhvr>
                                    </p:animEffect>
                                    <p:set>
                                      <p:cBhvr>
                                        <p:cTn id="1039" dur="1" fill="hold">
                                          <p:stCondLst>
                                            <p:cond delay="2999"/>
                                          </p:stCondLst>
                                        </p:cTn>
                                        <p:tgtEl>
                                          <p:spTgt spid="53"/>
                                        </p:tgtEl>
                                        <p:attrNameLst>
                                          <p:attrName>style.visibility</p:attrName>
                                        </p:attrNameLst>
                                      </p:cBhvr>
                                      <p:to>
                                        <p:strVal val="hidden"/>
                                      </p:to>
                                    </p:set>
                                  </p:childTnLst>
                                </p:cTn>
                              </p:par>
                              <p:par>
                                <p:cTn id="1040" presetID="13" presetClass="exit" presetSubtype="32" fill="hold" grpId="3" nodeType="withEffect">
                                  <p:stCondLst>
                                    <p:cond delay="0"/>
                                  </p:stCondLst>
                                  <p:childTnLst>
                                    <p:animEffect transition="out" filter="plus(out)">
                                      <p:cBhvr>
                                        <p:cTn id="1041" dur="3000"/>
                                        <p:tgtEl>
                                          <p:spTgt spid="54"/>
                                        </p:tgtEl>
                                      </p:cBhvr>
                                    </p:animEffect>
                                    <p:set>
                                      <p:cBhvr>
                                        <p:cTn id="1042" dur="1" fill="hold">
                                          <p:stCondLst>
                                            <p:cond delay="2999"/>
                                          </p:stCondLst>
                                        </p:cTn>
                                        <p:tgtEl>
                                          <p:spTgt spid="54"/>
                                        </p:tgtEl>
                                        <p:attrNameLst>
                                          <p:attrName>style.visibility</p:attrName>
                                        </p:attrNameLst>
                                      </p:cBhvr>
                                      <p:to>
                                        <p:strVal val="hidden"/>
                                      </p:to>
                                    </p:set>
                                  </p:childTnLst>
                                </p:cTn>
                              </p:par>
                              <p:par>
                                <p:cTn id="1043" presetID="13" presetClass="exit" presetSubtype="32" fill="hold" grpId="3" nodeType="withEffect">
                                  <p:stCondLst>
                                    <p:cond delay="0"/>
                                  </p:stCondLst>
                                  <p:childTnLst>
                                    <p:animEffect transition="out" filter="plus(out)">
                                      <p:cBhvr>
                                        <p:cTn id="1044" dur="3000"/>
                                        <p:tgtEl>
                                          <p:spTgt spid="55"/>
                                        </p:tgtEl>
                                      </p:cBhvr>
                                    </p:animEffect>
                                    <p:set>
                                      <p:cBhvr>
                                        <p:cTn id="1045" dur="1" fill="hold">
                                          <p:stCondLst>
                                            <p:cond delay="2999"/>
                                          </p:stCondLst>
                                        </p:cTn>
                                        <p:tgtEl>
                                          <p:spTgt spid="55"/>
                                        </p:tgtEl>
                                        <p:attrNameLst>
                                          <p:attrName>style.visibility</p:attrName>
                                        </p:attrNameLst>
                                      </p:cBhvr>
                                      <p:to>
                                        <p:strVal val="hidden"/>
                                      </p:to>
                                    </p:set>
                                  </p:childTnLst>
                                </p:cTn>
                              </p:par>
                              <p:par>
                                <p:cTn id="1046" presetID="13" presetClass="exit" presetSubtype="32" fill="hold" grpId="3" nodeType="withEffect">
                                  <p:stCondLst>
                                    <p:cond delay="0"/>
                                  </p:stCondLst>
                                  <p:childTnLst>
                                    <p:animEffect transition="out" filter="plus(out)">
                                      <p:cBhvr>
                                        <p:cTn id="1047" dur="3000"/>
                                        <p:tgtEl>
                                          <p:spTgt spid="56"/>
                                        </p:tgtEl>
                                      </p:cBhvr>
                                    </p:animEffect>
                                    <p:set>
                                      <p:cBhvr>
                                        <p:cTn id="1048" dur="1" fill="hold">
                                          <p:stCondLst>
                                            <p:cond delay="2999"/>
                                          </p:stCondLst>
                                        </p:cTn>
                                        <p:tgtEl>
                                          <p:spTgt spid="56"/>
                                        </p:tgtEl>
                                        <p:attrNameLst>
                                          <p:attrName>style.visibility</p:attrName>
                                        </p:attrNameLst>
                                      </p:cBhvr>
                                      <p:to>
                                        <p:strVal val="hidden"/>
                                      </p:to>
                                    </p:set>
                                  </p:childTnLst>
                                </p:cTn>
                              </p:par>
                              <p:par>
                                <p:cTn id="1049" presetID="13" presetClass="exit" presetSubtype="32" fill="hold" grpId="3" nodeType="withEffect">
                                  <p:stCondLst>
                                    <p:cond delay="0"/>
                                  </p:stCondLst>
                                  <p:childTnLst>
                                    <p:animEffect transition="out" filter="plus(out)">
                                      <p:cBhvr>
                                        <p:cTn id="1050" dur="3000"/>
                                        <p:tgtEl>
                                          <p:spTgt spid="57"/>
                                        </p:tgtEl>
                                      </p:cBhvr>
                                    </p:animEffect>
                                    <p:set>
                                      <p:cBhvr>
                                        <p:cTn id="1051" dur="1" fill="hold">
                                          <p:stCondLst>
                                            <p:cond delay="2999"/>
                                          </p:stCondLst>
                                        </p:cTn>
                                        <p:tgtEl>
                                          <p:spTgt spid="57"/>
                                        </p:tgtEl>
                                        <p:attrNameLst>
                                          <p:attrName>style.visibility</p:attrName>
                                        </p:attrNameLst>
                                      </p:cBhvr>
                                      <p:to>
                                        <p:strVal val="hidden"/>
                                      </p:to>
                                    </p:set>
                                  </p:childTnLst>
                                </p:cTn>
                              </p:par>
                              <p:par>
                                <p:cTn id="1052" presetID="13" presetClass="exit" presetSubtype="32" fill="hold" grpId="3" nodeType="withEffect">
                                  <p:stCondLst>
                                    <p:cond delay="0"/>
                                  </p:stCondLst>
                                  <p:childTnLst>
                                    <p:animEffect transition="out" filter="plus(out)">
                                      <p:cBhvr>
                                        <p:cTn id="1053" dur="3000"/>
                                        <p:tgtEl>
                                          <p:spTgt spid="58"/>
                                        </p:tgtEl>
                                      </p:cBhvr>
                                    </p:animEffect>
                                    <p:set>
                                      <p:cBhvr>
                                        <p:cTn id="1054" dur="1" fill="hold">
                                          <p:stCondLst>
                                            <p:cond delay="2999"/>
                                          </p:stCondLst>
                                        </p:cTn>
                                        <p:tgtEl>
                                          <p:spTgt spid="58"/>
                                        </p:tgtEl>
                                        <p:attrNameLst>
                                          <p:attrName>style.visibility</p:attrName>
                                        </p:attrNameLst>
                                      </p:cBhvr>
                                      <p:to>
                                        <p:strVal val="hidden"/>
                                      </p:to>
                                    </p:set>
                                  </p:childTnLst>
                                </p:cTn>
                              </p:par>
                              <p:par>
                                <p:cTn id="1055" presetID="13" presetClass="exit" presetSubtype="32" fill="hold" grpId="3" nodeType="withEffect">
                                  <p:stCondLst>
                                    <p:cond delay="0"/>
                                  </p:stCondLst>
                                  <p:childTnLst>
                                    <p:animEffect transition="out" filter="plus(out)">
                                      <p:cBhvr>
                                        <p:cTn id="1056" dur="3000"/>
                                        <p:tgtEl>
                                          <p:spTgt spid="59"/>
                                        </p:tgtEl>
                                      </p:cBhvr>
                                    </p:animEffect>
                                    <p:set>
                                      <p:cBhvr>
                                        <p:cTn id="1057" dur="1" fill="hold">
                                          <p:stCondLst>
                                            <p:cond delay="2999"/>
                                          </p:stCondLst>
                                        </p:cTn>
                                        <p:tgtEl>
                                          <p:spTgt spid="59"/>
                                        </p:tgtEl>
                                        <p:attrNameLst>
                                          <p:attrName>style.visibility</p:attrName>
                                        </p:attrNameLst>
                                      </p:cBhvr>
                                      <p:to>
                                        <p:strVal val="hidden"/>
                                      </p:to>
                                    </p:set>
                                  </p:childTnLst>
                                </p:cTn>
                              </p:par>
                              <p:par>
                                <p:cTn id="1058" presetID="13" presetClass="exit" presetSubtype="32" fill="hold" grpId="3" nodeType="withEffect">
                                  <p:stCondLst>
                                    <p:cond delay="0"/>
                                  </p:stCondLst>
                                  <p:childTnLst>
                                    <p:animEffect transition="out" filter="plus(out)">
                                      <p:cBhvr>
                                        <p:cTn id="1059" dur="3000"/>
                                        <p:tgtEl>
                                          <p:spTgt spid="60"/>
                                        </p:tgtEl>
                                      </p:cBhvr>
                                    </p:animEffect>
                                    <p:set>
                                      <p:cBhvr>
                                        <p:cTn id="1060" dur="1" fill="hold">
                                          <p:stCondLst>
                                            <p:cond delay="2999"/>
                                          </p:stCondLst>
                                        </p:cTn>
                                        <p:tgtEl>
                                          <p:spTgt spid="60"/>
                                        </p:tgtEl>
                                        <p:attrNameLst>
                                          <p:attrName>style.visibility</p:attrName>
                                        </p:attrNameLst>
                                      </p:cBhvr>
                                      <p:to>
                                        <p:strVal val="hidden"/>
                                      </p:to>
                                    </p:set>
                                  </p:childTnLst>
                                </p:cTn>
                              </p:par>
                              <p:par>
                                <p:cTn id="1061" presetID="13" presetClass="exit" presetSubtype="32" fill="hold" grpId="3" nodeType="withEffect">
                                  <p:stCondLst>
                                    <p:cond delay="0"/>
                                  </p:stCondLst>
                                  <p:childTnLst>
                                    <p:animEffect transition="out" filter="plus(out)">
                                      <p:cBhvr>
                                        <p:cTn id="1062" dur="3000"/>
                                        <p:tgtEl>
                                          <p:spTgt spid="61"/>
                                        </p:tgtEl>
                                      </p:cBhvr>
                                    </p:animEffect>
                                    <p:set>
                                      <p:cBhvr>
                                        <p:cTn id="1063" dur="1" fill="hold">
                                          <p:stCondLst>
                                            <p:cond delay="2999"/>
                                          </p:stCondLst>
                                        </p:cTn>
                                        <p:tgtEl>
                                          <p:spTgt spid="61"/>
                                        </p:tgtEl>
                                        <p:attrNameLst>
                                          <p:attrName>style.visibility</p:attrName>
                                        </p:attrNameLst>
                                      </p:cBhvr>
                                      <p:to>
                                        <p:strVal val="hidden"/>
                                      </p:to>
                                    </p:set>
                                  </p:childTnLst>
                                </p:cTn>
                              </p:par>
                              <p:par>
                                <p:cTn id="1064" presetID="13" presetClass="exit" presetSubtype="32" fill="hold" grpId="3" nodeType="withEffect">
                                  <p:stCondLst>
                                    <p:cond delay="0"/>
                                  </p:stCondLst>
                                  <p:childTnLst>
                                    <p:animEffect transition="out" filter="plus(out)">
                                      <p:cBhvr>
                                        <p:cTn id="1065" dur="3000"/>
                                        <p:tgtEl>
                                          <p:spTgt spid="62"/>
                                        </p:tgtEl>
                                      </p:cBhvr>
                                    </p:animEffect>
                                    <p:set>
                                      <p:cBhvr>
                                        <p:cTn id="1066" dur="1" fill="hold">
                                          <p:stCondLst>
                                            <p:cond delay="2999"/>
                                          </p:stCondLst>
                                        </p:cTn>
                                        <p:tgtEl>
                                          <p:spTgt spid="62"/>
                                        </p:tgtEl>
                                        <p:attrNameLst>
                                          <p:attrName>style.visibility</p:attrName>
                                        </p:attrNameLst>
                                      </p:cBhvr>
                                      <p:to>
                                        <p:strVal val="hidden"/>
                                      </p:to>
                                    </p:set>
                                  </p:childTnLst>
                                </p:cTn>
                              </p:par>
                              <p:par>
                                <p:cTn id="1067" presetID="13" presetClass="exit" presetSubtype="32" fill="hold" grpId="3" nodeType="withEffect">
                                  <p:stCondLst>
                                    <p:cond delay="0"/>
                                  </p:stCondLst>
                                  <p:childTnLst>
                                    <p:animEffect transition="out" filter="plus(out)">
                                      <p:cBhvr>
                                        <p:cTn id="1068" dur="3000"/>
                                        <p:tgtEl>
                                          <p:spTgt spid="63"/>
                                        </p:tgtEl>
                                      </p:cBhvr>
                                    </p:animEffect>
                                    <p:set>
                                      <p:cBhvr>
                                        <p:cTn id="1069" dur="1" fill="hold">
                                          <p:stCondLst>
                                            <p:cond delay="2999"/>
                                          </p:stCondLst>
                                        </p:cTn>
                                        <p:tgtEl>
                                          <p:spTgt spid="63"/>
                                        </p:tgtEl>
                                        <p:attrNameLst>
                                          <p:attrName>style.visibility</p:attrName>
                                        </p:attrNameLst>
                                      </p:cBhvr>
                                      <p:to>
                                        <p:strVal val="hidden"/>
                                      </p:to>
                                    </p:set>
                                  </p:childTnLst>
                                </p:cTn>
                              </p:par>
                              <p:par>
                                <p:cTn id="1070" presetID="13" presetClass="exit" presetSubtype="32" fill="hold" grpId="3" nodeType="withEffect">
                                  <p:stCondLst>
                                    <p:cond delay="0"/>
                                  </p:stCondLst>
                                  <p:childTnLst>
                                    <p:animEffect transition="out" filter="plus(out)">
                                      <p:cBhvr>
                                        <p:cTn id="1071" dur="3000"/>
                                        <p:tgtEl>
                                          <p:spTgt spid="64"/>
                                        </p:tgtEl>
                                      </p:cBhvr>
                                    </p:animEffect>
                                    <p:set>
                                      <p:cBhvr>
                                        <p:cTn id="1072" dur="1" fill="hold">
                                          <p:stCondLst>
                                            <p:cond delay="2999"/>
                                          </p:stCondLst>
                                        </p:cTn>
                                        <p:tgtEl>
                                          <p:spTgt spid="64"/>
                                        </p:tgtEl>
                                        <p:attrNameLst>
                                          <p:attrName>style.visibility</p:attrName>
                                        </p:attrNameLst>
                                      </p:cBhvr>
                                      <p:to>
                                        <p:strVal val="hidden"/>
                                      </p:to>
                                    </p:set>
                                  </p:childTnLst>
                                </p:cTn>
                              </p:par>
                              <p:par>
                                <p:cTn id="1073" presetID="13" presetClass="exit" presetSubtype="32" fill="hold" grpId="3" nodeType="withEffect">
                                  <p:stCondLst>
                                    <p:cond delay="0"/>
                                  </p:stCondLst>
                                  <p:childTnLst>
                                    <p:animEffect transition="out" filter="plus(out)">
                                      <p:cBhvr>
                                        <p:cTn id="1074" dur="3000"/>
                                        <p:tgtEl>
                                          <p:spTgt spid="65"/>
                                        </p:tgtEl>
                                      </p:cBhvr>
                                    </p:animEffect>
                                    <p:set>
                                      <p:cBhvr>
                                        <p:cTn id="1075" dur="1" fill="hold">
                                          <p:stCondLst>
                                            <p:cond delay="2999"/>
                                          </p:stCondLst>
                                        </p:cTn>
                                        <p:tgtEl>
                                          <p:spTgt spid="65"/>
                                        </p:tgtEl>
                                        <p:attrNameLst>
                                          <p:attrName>style.visibility</p:attrName>
                                        </p:attrNameLst>
                                      </p:cBhvr>
                                      <p:to>
                                        <p:strVal val="hidden"/>
                                      </p:to>
                                    </p:set>
                                  </p:childTnLst>
                                </p:cTn>
                              </p:par>
                              <p:par>
                                <p:cTn id="1076" presetID="13" presetClass="exit" presetSubtype="32" fill="hold" grpId="3" nodeType="withEffect">
                                  <p:stCondLst>
                                    <p:cond delay="0"/>
                                  </p:stCondLst>
                                  <p:childTnLst>
                                    <p:animEffect transition="out" filter="plus(out)">
                                      <p:cBhvr>
                                        <p:cTn id="1077" dur="3000"/>
                                        <p:tgtEl>
                                          <p:spTgt spid="66"/>
                                        </p:tgtEl>
                                      </p:cBhvr>
                                    </p:animEffect>
                                    <p:set>
                                      <p:cBhvr>
                                        <p:cTn id="1078" dur="1" fill="hold">
                                          <p:stCondLst>
                                            <p:cond delay="2999"/>
                                          </p:stCondLst>
                                        </p:cTn>
                                        <p:tgtEl>
                                          <p:spTgt spid="66"/>
                                        </p:tgtEl>
                                        <p:attrNameLst>
                                          <p:attrName>style.visibility</p:attrName>
                                        </p:attrNameLst>
                                      </p:cBhvr>
                                      <p:to>
                                        <p:strVal val="hidden"/>
                                      </p:to>
                                    </p:set>
                                  </p:childTnLst>
                                </p:cTn>
                              </p:par>
                              <p:par>
                                <p:cTn id="1079" presetID="13" presetClass="exit" presetSubtype="32" fill="hold" grpId="3" nodeType="withEffect">
                                  <p:stCondLst>
                                    <p:cond delay="0"/>
                                  </p:stCondLst>
                                  <p:childTnLst>
                                    <p:animEffect transition="out" filter="plus(out)">
                                      <p:cBhvr>
                                        <p:cTn id="1080" dur="3000"/>
                                        <p:tgtEl>
                                          <p:spTgt spid="67"/>
                                        </p:tgtEl>
                                      </p:cBhvr>
                                    </p:animEffect>
                                    <p:set>
                                      <p:cBhvr>
                                        <p:cTn id="1081" dur="1" fill="hold">
                                          <p:stCondLst>
                                            <p:cond delay="2999"/>
                                          </p:stCondLst>
                                        </p:cTn>
                                        <p:tgtEl>
                                          <p:spTgt spid="67"/>
                                        </p:tgtEl>
                                        <p:attrNameLst>
                                          <p:attrName>style.visibility</p:attrName>
                                        </p:attrNameLst>
                                      </p:cBhvr>
                                      <p:to>
                                        <p:strVal val="hidden"/>
                                      </p:to>
                                    </p:set>
                                  </p:childTnLst>
                                </p:cTn>
                              </p:par>
                              <p:par>
                                <p:cTn id="1082" presetID="13" presetClass="exit" presetSubtype="32" fill="hold" grpId="3" nodeType="withEffect">
                                  <p:stCondLst>
                                    <p:cond delay="0"/>
                                  </p:stCondLst>
                                  <p:childTnLst>
                                    <p:animEffect transition="out" filter="plus(out)">
                                      <p:cBhvr>
                                        <p:cTn id="1083" dur="3000"/>
                                        <p:tgtEl>
                                          <p:spTgt spid="68"/>
                                        </p:tgtEl>
                                      </p:cBhvr>
                                    </p:animEffect>
                                    <p:set>
                                      <p:cBhvr>
                                        <p:cTn id="1084" dur="1" fill="hold">
                                          <p:stCondLst>
                                            <p:cond delay="2999"/>
                                          </p:stCondLst>
                                        </p:cTn>
                                        <p:tgtEl>
                                          <p:spTgt spid="68"/>
                                        </p:tgtEl>
                                        <p:attrNameLst>
                                          <p:attrName>style.visibility</p:attrName>
                                        </p:attrNameLst>
                                      </p:cBhvr>
                                      <p:to>
                                        <p:strVal val="hidden"/>
                                      </p:to>
                                    </p:set>
                                  </p:childTnLst>
                                </p:cTn>
                              </p:par>
                              <p:par>
                                <p:cTn id="1085" presetID="13" presetClass="exit" presetSubtype="32" fill="hold" grpId="3" nodeType="withEffect">
                                  <p:stCondLst>
                                    <p:cond delay="0"/>
                                  </p:stCondLst>
                                  <p:childTnLst>
                                    <p:animEffect transition="out" filter="plus(out)">
                                      <p:cBhvr>
                                        <p:cTn id="1086" dur="3000"/>
                                        <p:tgtEl>
                                          <p:spTgt spid="69"/>
                                        </p:tgtEl>
                                      </p:cBhvr>
                                    </p:animEffect>
                                    <p:set>
                                      <p:cBhvr>
                                        <p:cTn id="1087" dur="1" fill="hold">
                                          <p:stCondLst>
                                            <p:cond delay="2999"/>
                                          </p:stCondLst>
                                        </p:cTn>
                                        <p:tgtEl>
                                          <p:spTgt spid="69"/>
                                        </p:tgtEl>
                                        <p:attrNameLst>
                                          <p:attrName>style.visibility</p:attrName>
                                        </p:attrNameLst>
                                      </p:cBhvr>
                                      <p:to>
                                        <p:strVal val="hidden"/>
                                      </p:to>
                                    </p:set>
                                  </p:childTnLst>
                                </p:cTn>
                              </p:par>
                              <p:par>
                                <p:cTn id="1088" presetID="13" presetClass="exit" presetSubtype="32" fill="hold" grpId="3" nodeType="withEffect">
                                  <p:stCondLst>
                                    <p:cond delay="0"/>
                                  </p:stCondLst>
                                  <p:childTnLst>
                                    <p:animEffect transition="out" filter="plus(out)">
                                      <p:cBhvr>
                                        <p:cTn id="1089" dur="3000"/>
                                        <p:tgtEl>
                                          <p:spTgt spid="70"/>
                                        </p:tgtEl>
                                      </p:cBhvr>
                                    </p:animEffect>
                                    <p:set>
                                      <p:cBhvr>
                                        <p:cTn id="1090" dur="1" fill="hold">
                                          <p:stCondLst>
                                            <p:cond delay="2999"/>
                                          </p:stCondLst>
                                        </p:cTn>
                                        <p:tgtEl>
                                          <p:spTgt spid="70"/>
                                        </p:tgtEl>
                                        <p:attrNameLst>
                                          <p:attrName>style.visibility</p:attrName>
                                        </p:attrNameLst>
                                      </p:cBhvr>
                                      <p:to>
                                        <p:strVal val="hidden"/>
                                      </p:to>
                                    </p:set>
                                  </p:childTnLst>
                                </p:cTn>
                              </p:par>
                              <p:par>
                                <p:cTn id="1091" presetID="13" presetClass="exit" presetSubtype="32" fill="hold" grpId="3" nodeType="withEffect">
                                  <p:stCondLst>
                                    <p:cond delay="0"/>
                                  </p:stCondLst>
                                  <p:childTnLst>
                                    <p:animEffect transition="out" filter="plus(out)">
                                      <p:cBhvr>
                                        <p:cTn id="1092" dur="3000"/>
                                        <p:tgtEl>
                                          <p:spTgt spid="71"/>
                                        </p:tgtEl>
                                      </p:cBhvr>
                                    </p:animEffect>
                                    <p:set>
                                      <p:cBhvr>
                                        <p:cTn id="1093" dur="1" fill="hold">
                                          <p:stCondLst>
                                            <p:cond delay="2999"/>
                                          </p:stCondLst>
                                        </p:cTn>
                                        <p:tgtEl>
                                          <p:spTgt spid="71"/>
                                        </p:tgtEl>
                                        <p:attrNameLst>
                                          <p:attrName>style.visibility</p:attrName>
                                        </p:attrNameLst>
                                      </p:cBhvr>
                                      <p:to>
                                        <p:strVal val="hidden"/>
                                      </p:to>
                                    </p:set>
                                  </p:childTnLst>
                                </p:cTn>
                              </p:par>
                              <p:par>
                                <p:cTn id="1094" presetID="13" presetClass="exit" presetSubtype="32" fill="hold" grpId="3" nodeType="withEffect">
                                  <p:stCondLst>
                                    <p:cond delay="0"/>
                                  </p:stCondLst>
                                  <p:childTnLst>
                                    <p:animEffect transition="out" filter="plus(out)">
                                      <p:cBhvr>
                                        <p:cTn id="1095" dur="3000"/>
                                        <p:tgtEl>
                                          <p:spTgt spid="72"/>
                                        </p:tgtEl>
                                      </p:cBhvr>
                                    </p:animEffect>
                                    <p:set>
                                      <p:cBhvr>
                                        <p:cTn id="1096" dur="1" fill="hold">
                                          <p:stCondLst>
                                            <p:cond delay="2999"/>
                                          </p:stCondLst>
                                        </p:cTn>
                                        <p:tgtEl>
                                          <p:spTgt spid="72"/>
                                        </p:tgtEl>
                                        <p:attrNameLst>
                                          <p:attrName>style.visibility</p:attrName>
                                        </p:attrNameLst>
                                      </p:cBhvr>
                                      <p:to>
                                        <p:strVal val="hidden"/>
                                      </p:to>
                                    </p:set>
                                  </p:childTnLst>
                                </p:cTn>
                              </p:par>
                              <p:par>
                                <p:cTn id="1097" presetID="2" presetClass="exit" presetSubtype="6" fill="hold" grpId="4" nodeType="withEffect">
                                  <p:stCondLst>
                                    <p:cond delay="0"/>
                                  </p:stCondLst>
                                  <p:childTnLst>
                                    <p:anim calcmode="lin" valueType="num">
                                      <p:cBhvr additive="base">
                                        <p:cTn id="1098" dur="3000"/>
                                        <p:tgtEl>
                                          <p:spTgt spid="41"/>
                                        </p:tgtEl>
                                        <p:attrNameLst>
                                          <p:attrName>ppt_x</p:attrName>
                                        </p:attrNameLst>
                                      </p:cBhvr>
                                      <p:tavLst>
                                        <p:tav tm="0">
                                          <p:val>
                                            <p:strVal val="ppt_x"/>
                                          </p:val>
                                        </p:tav>
                                        <p:tav tm="100000">
                                          <p:val>
                                            <p:strVal val="1+ppt_w/2"/>
                                          </p:val>
                                        </p:tav>
                                      </p:tavLst>
                                    </p:anim>
                                    <p:anim calcmode="lin" valueType="num">
                                      <p:cBhvr additive="base">
                                        <p:cTn id="1099" dur="3000"/>
                                        <p:tgtEl>
                                          <p:spTgt spid="41"/>
                                        </p:tgtEl>
                                        <p:attrNameLst>
                                          <p:attrName>ppt_y</p:attrName>
                                        </p:attrNameLst>
                                      </p:cBhvr>
                                      <p:tavLst>
                                        <p:tav tm="0">
                                          <p:val>
                                            <p:strVal val="ppt_y"/>
                                          </p:val>
                                        </p:tav>
                                        <p:tav tm="100000">
                                          <p:val>
                                            <p:strVal val="1+ppt_h/2"/>
                                          </p:val>
                                        </p:tav>
                                      </p:tavLst>
                                    </p:anim>
                                    <p:set>
                                      <p:cBhvr>
                                        <p:cTn id="1100" dur="1" fill="hold">
                                          <p:stCondLst>
                                            <p:cond delay="2999"/>
                                          </p:stCondLst>
                                        </p:cTn>
                                        <p:tgtEl>
                                          <p:spTgt spid="41"/>
                                        </p:tgtEl>
                                        <p:attrNameLst>
                                          <p:attrName>style.visibility</p:attrName>
                                        </p:attrNameLst>
                                      </p:cBhvr>
                                      <p:to>
                                        <p:strVal val="hidden"/>
                                      </p:to>
                                    </p:set>
                                  </p:childTnLst>
                                </p:cTn>
                              </p:par>
                              <p:par>
                                <p:cTn id="1101" presetID="2" presetClass="exit" presetSubtype="6" fill="hold" grpId="4" nodeType="withEffect">
                                  <p:stCondLst>
                                    <p:cond delay="0"/>
                                  </p:stCondLst>
                                  <p:childTnLst>
                                    <p:anim calcmode="lin" valueType="num">
                                      <p:cBhvr additive="base">
                                        <p:cTn id="1102" dur="3000"/>
                                        <p:tgtEl>
                                          <p:spTgt spid="42"/>
                                        </p:tgtEl>
                                        <p:attrNameLst>
                                          <p:attrName>ppt_x</p:attrName>
                                        </p:attrNameLst>
                                      </p:cBhvr>
                                      <p:tavLst>
                                        <p:tav tm="0">
                                          <p:val>
                                            <p:strVal val="ppt_x"/>
                                          </p:val>
                                        </p:tav>
                                        <p:tav tm="100000">
                                          <p:val>
                                            <p:strVal val="1+ppt_w/2"/>
                                          </p:val>
                                        </p:tav>
                                      </p:tavLst>
                                    </p:anim>
                                    <p:anim calcmode="lin" valueType="num">
                                      <p:cBhvr additive="base">
                                        <p:cTn id="1103" dur="3000"/>
                                        <p:tgtEl>
                                          <p:spTgt spid="42"/>
                                        </p:tgtEl>
                                        <p:attrNameLst>
                                          <p:attrName>ppt_y</p:attrName>
                                        </p:attrNameLst>
                                      </p:cBhvr>
                                      <p:tavLst>
                                        <p:tav tm="0">
                                          <p:val>
                                            <p:strVal val="ppt_y"/>
                                          </p:val>
                                        </p:tav>
                                        <p:tav tm="100000">
                                          <p:val>
                                            <p:strVal val="1+ppt_h/2"/>
                                          </p:val>
                                        </p:tav>
                                      </p:tavLst>
                                    </p:anim>
                                    <p:set>
                                      <p:cBhvr>
                                        <p:cTn id="1104" dur="1" fill="hold">
                                          <p:stCondLst>
                                            <p:cond delay="2999"/>
                                          </p:stCondLst>
                                        </p:cTn>
                                        <p:tgtEl>
                                          <p:spTgt spid="42"/>
                                        </p:tgtEl>
                                        <p:attrNameLst>
                                          <p:attrName>style.visibility</p:attrName>
                                        </p:attrNameLst>
                                      </p:cBhvr>
                                      <p:to>
                                        <p:strVal val="hidden"/>
                                      </p:to>
                                    </p:set>
                                  </p:childTnLst>
                                </p:cTn>
                              </p:par>
                              <p:par>
                                <p:cTn id="1105" presetID="2" presetClass="exit" presetSubtype="6" fill="hold" grpId="4" nodeType="withEffect">
                                  <p:stCondLst>
                                    <p:cond delay="0"/>
                                  </p:stCondLst>
                                  <p:childTnLst>
                                    <p:anim calcmode="lin" valueType="num">
                                      <p:cBhvr additive="base">
                                        <p:cTn id="1106" dur="3000"/>
                                        <p:tgtEl>
                                          <p:spTgt spid="43"/>
                                        </p:tgtEl>
                                        <p:attrNameLst>
                                          <p:attrName>ppt_x</p:attrName>
                                        </p:attrNameLst>
                                      </p:cBhvr>
                                      <p:tavLst>
                                        <p:tav tm="0">
                                          <p:val>
                                            <p:strVal val="ppt_x"/>
                                          </p:val>
                                        </p:tav>
                                        <p:tav tm="100000">
                                          <p:val>
                                            <p:strVal val="1+ppt_w/2"/>
                                          </p:val>
                                        </p:tav>
                                      </p:tavLst>
                                    </p:anim>
                                    <p:anim calcmode="lin" valueType="num">
                                      <p:cBhvr additive="base">
                                        <p:cTn id="1107" dur="3000"/>
                                        <p:tgtEl>
                                          <p:spTgt spid="43"/>
                                        </p:tgtEl>
                                        <p:attrNameLst>
                                          <p:attrName>ppt_y</p:attrName>
                                        </p:attrNameLst>
                                      </p:cBhvr>
                                      <p:tavLst>
                                        <p:tav tm="0">
                                          <p:val>
                                            <p:strVal val="ppt_y"/>
                                          </p:val>
                                        </p:tav>
                                        <p:tav tm="100000">
                                          <p:val>
                                            <p:strVal val="1+ppt_h/2"/>
                                          </p:val>
                                        </p:tav>
                                      </p:tavLst>
                                    </p:anim>
                                    <p:set>
                                      <p:cBhvr>
                                        <p:cTn id="1108" dur="1" fill="hold">
                                          <p:stCondLst>
                                            <p:cond delay="2999"/>
                                          </p:stCondLst>
                                        </p:cTn>
                                        <p:tgtEl>
                                          <p:spTgt spid="43"/>
                                        </p:tgtEl>
                                        <p:attrNameLst>
                                          <p:attrName>style.visibility</p:attrName>
                                        </p:attrNameLst>
                                      </p:cBhvr>
                                      <p:to>
                                        <p:strVal val="hidden"/>
                                      </p:to>
                                    </p:set>
                                  </p:childTnLst>
                                </p:cTn>
                              </p:par>
                              <p:par>
                                <p:cTn id="1109" presetID="2" presetClass="exit" presetSubtype="6" fill="hold" grpId="4" nodeType="withEffect">
                                  <p:stCondLst>
                                    <p:cond delay="0"/>
                                  </p:stCondLst>
                                  <p:childTnLst>
                                    <p:anim calcmode="lin" valueType="num">
                                      <p:cBhvr additive="base">
                                        <p:cTn id="1110" dur="3000"/>
                                        <p:tgtEl>
                                          <p:spTgt spid="44"/>
                                        </p:tgtEl>
                                        <p:attrNameLst>
                                          <p:attrName>ppt_x</p:attrName>
                                        </p:attrNameLst>
                                      </p:cBhvr>
                                      <p:tavLst>
                                        <p:tav tm="0">
                                          <p:val>
                                            <p:strVal val="ppt_x"/>
                                          </p:val>
                                        </p:tav>
                                        <p:tav tm="100000">
                                          <p:val>
                                            <p:strVal val="1+ppt_w/2"/>
                                          </p:val>
                                        </p:tav>
                                      </p:tavLst>
                                    </p:anim>
                                    <p:anim calcmode="lin" valueType="num">
                                      <p:cBhvr additive="base">
                                        <p:cTn id="1111" dur="3000"/>
                                        <p:tgtEl>
                                          <p:spTgt spid="44"/>
                                        </p:tgtEl>
                                        <p:attrNameLst>
                                          <p:attrName>ppt_y</p:attrName>
                                        </p:attrNameLst>
                                      </p:cBhvr>
                                      <p:tavLst>
                                        <p:tav tm="0">
                                          <p:val>
                                            <p:strVal val="ppt_y"/>
                                          </p:val>
                                        </p:tav>
                                        <p:tav tm="100000">
                                          <p:val>
                                            <p:strVal val="1+ppt_h/2"/>
                                          </p:val>
                                        </p:tav>
                                      </p:tavLst>
                                    </p:anim>
                                    <p:set>
                                      <p:cBhvr>
                                        <p:cTn id="1112" dur="1" fill="hold">
                                          <p:stCondLst>
                                            <p:cond delay="2999"/>
                                          </p:stCondLst>
                                        </p:cTn>
                                        <p:tgtEl>
                                          <p:spTgt spid="44"/>
                                        </p:tgtEl>
                                        <p:attrNameLst>
                                          <p:attrName>style.visibility</p:attrName>
                                        </p:attrNameLst>
                                      </p:cBhvr>
                                      <p:to>
                                        <p:strVal val="hidden"/>
                                      </p:to>
                                    </p:set>
                                  </p:childTnLst>
                                </p:cTn>
                              </p:par>
                              <p:par>
                                <p:cTn id="1113" presetID="2" presetClass="exit" presetSubtype="6" fill="hold" grpId="4" nodeType="withEffect">
                                  <p:stCondLst>
                                    <p:cond delay="0"/>
                                  </p:stCondLst>
                                  <p:childTnLst>
                                    <p:anim calcmode="lin" valueType="num">
                                      <p:cBhvr additive="base">
                                        <p:cTn id="1114" dur="3000"/>
                                        <p:tgtEl>
                                          <p:spTgt spid="45"/>
                                        </p:tgtEl>
                                        <p:attrNameLst>
                                          <p:attrName>ppt_x</p:attrName>
                                        </p:attrNameLst>
                                      </p:cBhvr>
                                      <p:tavLst>
                                        <p:tav tm="0">
                                          <p:val>
                                            <p:strVal val="ppt_x"/>
                                          </p:val>
                                        </p:tav>
                                        <p:tav tm="100000">
                                          <p:val>
                                            <p:strVal val="1+ppt_w/2"/>
                                          </p:val>
                                        </p:tav>
                                      </p:tavLst>
                                    </p:anim>
                                    <p:anim calcmode="lin" valueType="num">
                                      <p:cBhvr additive="base">
                                        <p:cTn id="1115" dur="3000"/>
                                        <p:tgtEl>
                                          <p:spTgt spid="45"/>
                                        </p:tgtEl>
                                        <p:attrNameLst>
                                          <p:attrName>ppt_y</p:attrName>
                                        </p:attrNameLst>
                                      </p:cBhvr>
                                      <p:tavLst>
                                        <p:tav tm="0">
                                          <p:val>
                                            <p:strVal val="ppt_y"/>
                                          </p:val>
                                        </p:tav>
                                        <p:tav tm="100000">
                                          <p:val>
                                            <p:strVal val="1+ppt_h/2"/>
                                          </p:val>
                                        </p:tav>
                                      </p:tavLst>
                                    </p:anim>
                                    <p:set>
                                      <p:cBhvr>
                                        <p:cTn id="1116" dur="1" fill="hold">
                                          <p:stCondLst>
                                            <p:cond delay="2999"/>
                                          </p:stCondLst>
                                        </p:cTn>
                                        <p:tgtEl>
                                          <p:spTgt spid="45"/>
                                        </p:tgtEl>
                                        <p:attrNameLst>
                                          <p:attrName>style.visibility</p:attrName>
                                        </p:attrNameLst>
                                      </p:cBhvr>
                                      <p:to>
                                        <p:strVal val="hidden"/>
                                      </p:to>
                                    </p:set>
                                  </p:childTnLst>
                                </p:cTn>
                              </p:par>
                              <p:par>
                                <p:cTn id="1117" presetID="2" presetClass="exit" presetSubtype="6" fill="hold" grpId="4" nodeType="withEffect">
                                  <p:stCondLst>
                                    <p:cond delay="0"/>
                                  </p:stCondLst>
                                  <p:childTnLst>
                                    <p:anim calcmode="lin" valueType="num">
                                      <p:cBhvr additive="base">
                                        <p:cTn id="1118" dur="3000"/>
                                        <p:tgtEl>
                                          <p:spTgt spid="46"/>
                                        </p:tgtEl>
                                        <p:attrNameLst>
                                          <p:attrName>ppt_x</p:attrName>
                                        </p:attrNameLst>
                                      </p:cBhvr>
                                      <p:tavLst>
                                        <p:tav tm="0">
                                          <p:val>
                                            <p:strVal val="ppt_x"/>
                                          </p:val>
                                        </p:tav>
                                        <p:tav tm="100000">
                                          <p:val>
                                            <p:strVal val="1+ppt_w/2"/>
                                          </p:val>
                                        </p:tav>
                                      </p:tavLst>
                                    </p:anim>
                                    <p:anim calcmode="lin" valueType="num">
                                      <p:cBhvr additive="base">
                                        <p:cTn id="1119" dur="3000"/>
                                        <p:tgtEl>
                                          <p:spTgt spid="46"/>
                                        </p:tgtEl>
                                        <p:attrNameLst>
                                          <p:attrName>ppt_y</p:attrName>
                                        </p:attrNameLst>
                                      </p:cBhvr>
                                      <p:tavLst>
                                        <p:tav tm="0">
                                          <p:val>
                                            <p:strVal val="ppt_y"/>
                                          </p:val>
                                        </p:tav>
                                        <p:tav tm="100000">
                                          <p:val>
                                            <p:strVal val="1+ppt_h/2"/>
                                          </p:val>
                                        </p:tav>
                                      </p:tavLst>
                                    </p:anim>
                                    <p:set>
                                      <p:cBhvr>
                                        <p:cTn id="1120" dur="1" fill="hold">
                                          <p:stCondLst>
                                            <p:cond delay="2999"/>
                                          </p:stCondLst>
                                        </p:cTn>
                                        <p:tgtEl>
                                          <p:spTgt spid="46"/>
                                        </p:tgtEl>
                                        <p:attrNameLst>
                                          <p:attrName>style.visibility</p:attrName>
                                        </p:attrNameLst>
                                      </p:cBhvr>
                                      <p:to>
                                        <p:strVal val="hidden"/>
                                      </p:to>
                                    </p:set>
                                  </p:childTnLst>
                                </p:cTn>
                              </p:par>
                              <p:par>
                                <p:cTn id="1121" presetID="2" presetClass="exit" presetSubtype="6" fill="hold" grpId="4" nodeType="withEffect">
                                  <p:stCondLst>
                                    <p:cond delay="0"/>
                                  </p:stCondLst>
                                  <p:childTnLst>
                                    <p:anim calcmode="lin" valueType="num">
                                      <p:cBhvr additive="base">
                                        <p:cTn id="1122" dur="3000"/>
                                        <p:tgtEl>
                                          <p:spTgt spid="47"/>
                                        </p:tgtEl>
                                        <p:attrNameLst>
                                          <p:attrName>ppt_x</p:attrName>
                                        </p:attrNameLst>
                                      </p:cBhvr>
                                      <p:tavLst>
                                        <p:tav tm="0">
                                          <p:val>
                                            <p:strVal val="ppt_x"/>
                                          </p:val>
                                        </p:tav>
                                        <p:tav tm="100000">
                                          <p:val>
                                            <p:strVal val="1+ppt_w/2"/>
                                          </p:val>
                                        </p:tav>
                                      </p:tavLst>
                                    </p:anim>
                                    <p:anim calcmode="lin" valueType="num">
                                      <p:cBhvr additive="base">
                                        <p:cTn id="1123" dur="3000"/>
                                        <p:tgtEl>
                                          <p:spTgt spid="47"/>
                                        </p:tgtEl>
                                        <p:attrNameLst>
                                          <p:attrName>ppt_y</p:attrName>
                                        </p:attrNameLst>
                                      </p:cBhvr>
                                      <p:tavLst>
                                        <p:tav tm="0">
                                          <p:val>
                                            <p:strVal val="ppt_y"/>
                                          </p:val>
                                        </p:tav>
                                        <p:tav tm="100000">
                                          <p:val>
                                            <p:strVal val="1+ppt_h/2"/>
                                          </p:val>
                                        </p:tav>
                                      </p:tavLst>
                                    </p:anim>
                                    <p:set>
                                      <p:cBhvr>
                                        <p:cTn id="1124" dur="1" fill="hold">
                                          <p:stCondLst>
                                            <p:cond delay="2999"/>
                                          </p:stCondLst>
                                        </p:cTn>
                                        <p:tgtEl>
                                          <p:spTgt spid="47"/>
                                        </p:tgtEl>
                                        <p:attrNameLst>
                                          <p:attrName>style.visibility</p:attrName>
                                        </p:attrNameLst>
                                      </p:cBhvr>
                                      <p:to>
                                        <p:strVal val="hidden"/>
                                      </p:to>
                                    </p:set>
                                  </p:childTnLst>
                                </p:cTn>
                              </p:par>
                              <p:par>
                                <p:cTn id="1125" presetID="2" presetClass="exit" presetSubtype="6" fill="hold" grpId="4" nodeType="withEffect">
                                  <p:stCondLst>
                                    <p:cond delay="0"/>
                                  </p:stCondLst>
                                  <p:childTnLst>
                                    <p:anim calcmode="lin" valueType="num">
                                      <p:cBhvr additive="base">
                                        <p:cTn id="1126" dur="3000"/>
                                        <p:tgtEl>
                                          <p:spTgt spid="48"/>
                                        </p:tgtEl>
                                        <p:attrNameLst>
                                          <p:attrName>ppt_x</p:attrName>
                                        </p:attrNameLst>
                                      </p:cBhvr>
                                      <p:tavLst>
                                        <p:tav tm="0">
                                          <p:val>
                                            <p:strVal val="ppt_x"/>
                                          </p:val>
                                        </p:tav>
                                        <p:tav tm="100000">
                                          <p:val>
                                            <p:strVal val="1+ppt_w/2"/>
                                          </p:val>
                                        </p:tav>
                                      </p:tavLst>
                                    </p:anim>
                                    <p:anim calcmode="lin" valueType="num">
                                      <p:cBhvr additive="base">
                                        <p:cTn id="1127" dur="3000"/>
                                        <p:tgtEl>
                                          <p:spTgt spid="48"/>
                                        </p:tgtEl>
                                        <p:attrNameLst>
                                          <p:attrName>ppt_y</p:attrName>
                                        </p:attrNameLst>
                                      </p:cBhvr>
                                      <p:tavLst>
                                        <p:tav tm="0">
                                          <p:val>
                                            <p:strVal val="ppt_y"/>
                                          </p:val>
                                        </p:tav>
                                        <p:tav tm="100000">
                                          <p:val>
                                            <p:strVal val="1+ppt_h/2"/>
                                          </p:val>
                                        </p:tav>
                                      </p:tavLst>
                                    </p:anim>
                                    <p:set>
                                      <p:cBhvr>
                                        <p:cTn id="1128" dur="1" fill="hold">
                                          <p:stCondLst>
                                            <p:cond delay="2999"/>
                                          </p:stCondLst>
                                        </p:cTn>
                                        <p:tgtEl>
                                          <p:spTgt spid="48"/>
                                        </p:tgtEl>
                                        <p:attrNameLst>
                                          <p:attrName>style.visibility</p:attrName>
                                        </p:attrNameLst>
                                      </p:cBhvr>
                                      <p:to>
                                        <p:strVal val="hidden"/>
                                      </p:to>
                                    </p:set>
                                  </p:childTnLst>
                                </p:cTn>
                              </p:par>
                              <p:par>
                                <p:cTn id="1129" presetID="2" presetClass="exit" presetSubtype="6" fill="hold" grpId="4" nodeType="withEffect">
                                  <p:stCondLst>
                                    <p:cond delay="0"/>
                                  </p:stCondLst>
                                  <p:childTnLst>
                                    <p:anim calcmode="lin" valueType="num">
                                      <p:cBhvr additive="base">
                                        <p:cTn id="1130" dur="3000"/>
                                        <p:tgtEl>
                                          <p:spTgt spid="49"/>
                                        </p:tgtEl>
                                        <p:attrNameLst>
                                          <p:attrName>ppt_x</p:attrName>
                                        </p:attrNameLst>
                                      </p:cBhvr>
                                      <p:tavLst>
                                        <p:tav tm="0">
                                          <p:val>
                                            <p:strVal val="ppt_x"/>
                                          </p:val>
                                        </p:tav>
                                        <p:tav tm="100000">
                                          <p:val>
                                            <p:strVal val="1+ppt_w/2"/>
                                          </p:val>
                                        </p:tav>
                                      </p:tavLst>
                                    </p:anim>
                                    <p:anim calcmode="lin" valueType="num">
                                      <p:cBhvr additive="base">
                                        <p:cTn id="1131" dur="3000"/>
                                        <p:tgtEl>
                                          <p:spTgt spid="49"/>
                                        </p:tgtEl>
                                        <p:attrNameLst>
                                          <p:attrName>ppt_y</p:attrName>
                                        </p:attrNameLst>
                                      </p:cBhvr>
                                      <p:tavLst>
                                        <p:tav tm="0">
                                          <p:val>
                                            <p:strVal val="ppt_y"/>
                                          </p:val>
                                        </p:tav>
                                        <p:tav tm="100000">
                                          <p:val>
                                            <p:strVal val="1+ppt_h/2"/>
                                          </p:val>
                                        </p:tav>
                                      </p:tavLst>
                                    </p:anim>
                                    <p:set>
                                      <p:cBhvr>
                                        <p:cTn id="1132" dur="1" fill="hold">
                                          <p:stCondLst>
                                            <p:cond delay="2999"/>
                                          </p:stCondLst>
                                        </p:cTn>
                                        <p:tgtEl>
                                          <p:spTgt spid="49"/>
                                        </p:tgtEl>
                                        <p:attrNameLst>
                                          <p:attrName>style.visibility</p:attrName>
                                        </p:attrNameLst>
                                      </p:cBhvr>
                                      <p:to>
                                        <p:strVal val="hidden"/>
                                      </p:to>
                                    </p:set>
                                  </p:childTnLst>
                                </p:cTn>
                              </p:par>
                              <p:par>
                                <p:cTn id="1133" presetID="2" presetClass="exit" presetSubtype="6" fill="hold" grpId="4" nodeType="withEffect">
                                  <p:stCondLst>
                                    <p:cond delay="0"/>
                                  </p:stCondLst>
                                  <p:childTnLst>
                                    <p:anim calcmode="lin" valueType="num">
                                      <p:cBhvr additive="base">
                                        <p:cTn id="1134" dur="3000"/>
                                        <p:tgtEl>
                                          <p:spTgt spid="50"/>
                                        </p:tgtEl>
                                        <p:attrNameLst>
                                          <p:attrName>ppt_x</p:attrName>
                                        </p:attrNameLst>
                                      </p:cBhvr>
                                      <p:tavLst>
                                        <p:tav tm="0">
                                          <p:val>
                                            <p:strVal val="ppt_x"/>
                                          </p:val>
                                        </p:tav>
                                        <p:tav tm="100000">
                                          <p:val>
                                            <p:strVal val="1+ppt_w/2"/>
                                          </p:val>
                                        </p:tav>
                                      </p:tavLst>
                                    </p:anim>
                                    <p:anim calcmode="lin" valueType="num">
                                      <p:cBhvr additive="base">
                                        <p:cTn id="1135" dur="3000"/>
                                        <p:tgtEl>
                                          <p:spTgt spid="50"/>
                                        </p:tgtEl>
                                        <p:attrNameLst>
                                          <p:attrName>ppt_y</p:attrName>
                                        </p:attrNameLst>
                                      </p:cBhvr>
                                      <p:tavLst>
                                        <p:tav tm="0">
                                          <p:val>
                                            <p:strVal val="ppt_y"/>
                                          </p:val>
                                        </p:tav>
                                        <p:tav tm="100000">
                                          <p:val>
                                            <p:strVal val="1+ppt_h/2"/>
                                          </p:val>
                                        </p:tav>
                                      </p:tavLst>
                                    </p:anim>
                                    <p:set>
                                      <p:cBhvr>
                                        <p:cTn id="1136" dur="1" fill="hold">
                                          <p:stCondLst>
                                            <p:cond delay="2999"/>
                                          </p:stCondLst>
                                        </p:cTn>
                                        <p:tgtEl>
                                          <p:spTgt spid="50"/>
                                        </p:tgtEl>
                                        <p:attrNameLst>
                                          <p:attrName>style.visibility</p:attrName>
                                        </p:attrNameLst>
                                      </p:cBhvr>
                                      <p:to>
                                        <p:strVal val="hidden"/>
                                      </p:to>
                                    </p:set>
                                  </p:childTnLst>
                                </p:cTn>
                              </p:par>
                              <p:par>
                                <p:cTn id="1137" presetID="2" presetClass="exit" presetSubtype="6" fill="hold" grpId="4" nodeType="withEffect">
                                  <p:stCondLst>
                                    <p:cond delay="0"/>
                                  </p:stCondLst>
                                  <p:childTnLst>
                                    <p:anim calcmode="lin" valueType="num">
                                      <p:cBhvr additive="base">
                                        <p:cTn id="1138" dur="3000"/>
                                        <p:tgtEl>
                                          <p:spTgt spid="51"/>
                                        </p:tgtEl>
                                        <p:attrNameLst>
                                          <p:attrName>ppt_x</p:attrName>
                                        </p:attrNameLst>
                                      </p:cBhvr>
                                      <p:tavLst>
                                        <p:tav tm="0">
                                          <p:val>
                                            <p:strVal val="ppt_x"/>
                                          </p:val>
                                        </p:tav>
                                        <p:tav tm="100000">
                                          <p:val>
                                            <p:strVal val="1+ppt_w/2"/>
                                          </p:val>
                                        </p:tav>
                                      </p:tavLst>
                                    </p:anim>
                                    <p:anim calcmode="lin" valueType="num">
                                      <p:cBhvr additive="base">
                                        <p:cTn id="1139" dur="3000"/>
                                        <p:tgtEl>
                                          <p:spTgt spid="51"/>
                                        </p:tgtEl>
                                        <p:attrNameLst>
                                          <p:attrName>ppt_y</p:attrName>
                                        </p:attrNameLst>
                                      </p:cBhvr>
                                      <p:tavLst>
                                        <p:tav tm="0">
                                          <p:val>
                                            <p:strVal val="ppt_y"/>
                                          </p:val>
                                        </p:tav>
                                        <p:tav tm="100000">
                                          <p:val>
                                            <p:strVal val="1+ppt_h/2"/>
                                          </p:val>
                                        </p:tav>
                                      </p:tavLst>
                                    </p:anim>
                                    <p:set>
                                      <p:cBhvr>
                                        <p:cTn id="1140" dur="1" fill="hold">
                                          <p:stCondLst>
                                            <p:cond delay="2999"/>
                                          </p:stCondLst>
                                        </p:cTn>
                                        <p:tgtEl>
                                          <p:spTgt spid="51"/>
                                        </p:tgtEl>
                                        <p:attrNameLst>
                                          <p:attrName>style.visibility</p:attrName>
                                        </p:attrNameLst>
                                      </p:cBhvr>
                                      <p:to>
                                        <p:strVal val="hidden"/>
                                      </p:to>
                                    </p:set>
                                  </p:childTnLst>
                                </p:cTn>
                              </p:par>
                              <p:par>
                                <p:cTn id="1141" presetID="2" presetClass="exit" presetSubtype="6" fill="hold" grpId="4" nodeType="withEffect">
                                  <p:stCondLst>
                                    <p:cond delay="0"/>
                                  </p:stCondLst>
                                  <p:childTnLst>
                                    <p:anim calcmode="lin" valueType="num">
                                      <p:cBhvr additive="base">
                                        <p:cTn id="1142" dur="3000"/>
                                        <p:tgtEl>
                                          <p:spTgt spid="52"/>
                                        </p:tgtEl>
                                        <p:attrNameLst>
                                          <p:attrName>ppt_x</p:attrName>
                                        </p:attrNameLst>
                                      </p:cBhvr>
                                      <p:tavLst>
                                        <p:tav tm="0">
                                          <p:val>
                                            <p:strVal val="ppt_x"/>
                                          </p:val>
                                        </p:tav>
                                        <p:tav tm="100000">
                                          <p:val>
                                            <p:strVal val="1+ppt_w/2"/>
                                          </p:val>
                                        </p:tav>
                                      </p:tavLst>
                                    </p:anim>
                                    <p:anim calcmode="lin" valueType="num">
                                      <p:cBhvr additive="base">
                                        <p:cTn id="1143" dur="3000"/>
                                        <p:tgtEl>
                                          <p:spTgt spid="52"/>
                                        </p:tgtEl>
                                        <p:attrNameLst>
                                          <p:attrName>ppt_y</p:attrName>
                                        </p:attrNameLst>
                                      </p:cBhvr>
                                      <p:tavLst>
                                        <p:tav tm="0">
                                          <p:val>
                                            <p:strVal val="ppt_y"/>
                                          </p:val>
                                        </p:tav>
                                        <p:tav tm="100000">
                                          <p:val>
                                            <p:strVal val="1+ppt_h/2"/>
                                          </p:val>
                                        </p:tav>
                                      </p:tavLst>
                                    </p:anim>
                                    <p:set>
                                      <p:cBhvr>
                                        <p:cTn id="1144" dur="1" fill="hold">
                                          <p:stCondLst>
                                            <p:cond delay="2999"/>
                                          </p:stCondLst>
                                        </p:cTn>
                                        <p:tgtEl>
                                          <p:spTgt spid="52"/>
                                        </p:tgtEl>
                                        <p:attrNameLst>
                                          <p:attrName>style.visibility</p:attrName>
                                        </p:attrNameLst>
                                      </p:cBhvr>
                                      <p:to>
                                        <p:strVal val="hidden"/>
                                      </p:to>
                                    </p:set>
                                  </p:childTnLst>
                                </p:cTn>
                              </p:par>
                              <p:par>
                                <p:cTn id="1145" presetID="2" presetClass="exit" presetSubtype="6" fill="hold" grpId="4" nodeType="withEffect">
                                  <p:stCondLst>
                                    <p:cond delay="0"/>
                                  </p:stCondLst>
                                  <p:childTnLst>
                                    <p:anim calcmode="lin" valueType="num">
                                      <p:cBhvr additive="base">
                                        <p:cTn id="1146" dur="3000"/>
                                        <p:tgtEl>
                                          <p:spTgt spid="53"/>
                                        </p:tgtEl>
                                        <p:attrNameLst>
                                          <p:attrName>ppt_x</p:attrName>
                                        </p:attrNameLst>
                                      </p:cBhvr>
                                      <p:tavLst>
                                        <p:tav tm="0">
                                          <p:val>
                                            <p:strVal val="ppt_x"/>
                                          </p:val>
                                        </p:tav>
                                        <p:tav tm="100000">
                                          <p:val>
                                            <p:strVal val="1+ppt_w/2"/>
                                          </p:val>
                                        </p:tav>
                                      </p:tavLst>
                                    </p:anim>
                                    <p:anim calcmode="lin" valueType="num">
                                      <p:cBhvr additive="base">
                                        <p:cTn id="1147" dur="3000"/>
                                        <p:tgtEl>
                                          <p:spTgt spid="53"/>
                                        </p:tgtEl>
                                        <p:attrNameLst>
                                          <p:attrName>ppt_y</p:attrName>
                                        </p:attrNameLst>
                                      </p:cBhvr>
                                      <p:tavLst>
                                        <p:tav tm="0">
                                          <p:val>
                                            <p:strVal val="ppt_y"/>
                                          </p:val>
                                        </p:tav>
                                        <p:tav tm="100000">
                                          <p:val>
                                            <p:strVal val="1+ppt_h/2"/>
                                          </p:val>
                                        </p:tav>
                                      </p:tavLst>
                                    </p:anim>
                                    <p:set>
                                      <p:cBhvr>
                                        <p:cTn id="1148" dur="1" fill="hold">
                                          <p:stCondLst>
                                            <p:cond delay="2999"/>
                                          </p:stCondLst>
                                        </p:cTn>
                                        <p:tgtEl>
                                          <p:spTgt spid="53"/>
                                        </p:tgtEl>
                                        <p:attrNameLst>
                                          <p:attrName>style.visibility</p:attrName>
                                        </p:attrNameLst>
                                      </p:cBhvr>
                                      <p:to>
                                        <p:strVal val="hidden"/>
                                      </p:to>
                                    </p:set>
                                  </p:childTnLst>
                                </p:cTn>
                              </p:par>
                              <p:par>
                                <p:cTn id="1149" presetID="2" presetClass="exit" presetSubtype="6" fill="hold" grpId="4" nodeType="withEffect">
                                  <p:stCondLst>
                                    <p:cond delay="0"/>
                                  </p:stCondLst>
                                  <p:childTnLst>
                                    <p:anim calcmode="lin" valueType="num">
                                      <p:cBhvr additive="base">
                                        <p:cTn id="1150" dur="3000"/>
                                        <p:tgtEl>
                                          <p:spTgt spid="54"/>
                                        </p:tgtEl>
                                        <p:attrNameLst>
                                          <p:attrName>ppt_x</p:attrName>
                                        </p:attrNameLst>
                                      </p:cBhvr>
                                      <p:tavLst>
                                        <p:tav tm="0">
                                          <p:val>
                                            <p:strVal val="ppt_x"/>
                                          </p:val>
                                        </p:tav>
                                        <p:tav tm="100000">
                                          <p:val>
                                            <p:strVal val="1+ppt_w/2"/>
                                          </p:val>
                                        </p:tav>
                                      </p:tavLst>
                                    </p:anim>
                                    <p:anim calcmode="lin" valueType="num">
                                      <p:cBhvr additive="base">
                                        <p:cTn id="1151" dur="3000"/>
                                        <p:tgtEl>
                                          <p:spTgt spid="54"/>
                                        </p:tgtEl>
                                        <p:attrNameLst>
                                          <p:attrName>ppt_y</p:attrName>
                                        </p:attrNameLst>
                                      </p:cBhvr>
                                      <p:tavLst>
                                        <p:tav tm="0">
                                          <p:val>
                                            <p:strVal val="ppt_y"/>
                                          </p:val>
                                        </p:tav>
                                        <p:tav tm="100000">
                                          <p:val>
                                            <p:strVal val="1+ppt_h/2"/>
                                          </p:val>
                                        </p:tav>
                                      </p:tavLst>
                                    </p:anim>
                                    <p:set>
                                      <p:cBhvr>
                                        <p:cTn id="1152" dur="1" fill="hold">
                                          <p:stCondLst>
                                            <p:cond delay="2999"/>
                                          </p:stCondLst>
                                        </p:cTn>
                                        <p:tgtEl>
                                          <p:spTgt spid="54"/>
                                        </p:tgtEl>
                                        <p:attrNameLst>
                                          <p:attrName>style.visibility</p:attrName>
                                        </p:attrNameLst>
                                      </p:cBhvr>
                                      <p:to>
                                        <p:strVal val="hidden"/>
                                      </p:to>
                                    </p:set>
                                  </p:childTnLst>
                                </p:cTn>
                              </p:par>
                              <p:par>
                                <p:cTn id="1153" presetID="2" presetClass="exit" presetSubtype="6" fill="hold" grpId="4" nodeType="withEffect">
                                  <p:stCondLst>
                                    <p:cond delay="0"/>
                                  </p:stCondLst>
                                  <p:childTnLst>
                                    <p:anim calcmode="lin" valueType="num">
                                      <p:cBhvr additive="base">
                                        <p:cTn id="1154" dur="3000"/>
                                        <p:tgtEl>
                                          <p:spTgt spid="55"/>
                                        </p:tgtEl>
                                        <p:attrNameLst>
                                          <p:attrName>ppt_x</p:attrName>
                                        </p:attrNameLst>
                                      </p:cBhvr>
                                      <p:tavLst>
                                        <p:tav tm="0">
                                          <p:val>
                                            <p:strVal val="ppt_x"/>
                                          </p:val>
                                        </p:tav>
                                        <p:tav tm="100000">
                                          <p:val>
                                            <p:strVal val="1+ppt_w/2"/>
                                          </p:val>
                                        </p:tav>
                                      </p:tavLst>
                                    </p:anim>
                                    <p:anim calcmode="lin" valueType="num">
                                      <p:cBhvr additive="base">
                                        <p:cTn id="1155" dur="3000"/>
                                        <p:tgtEl>
                                          <p:spTgt spid="55"/>
                                        </p:tgtEl>
                                        <p:attrNameLst>
                                          <p:attrName>ppt_y</p:attrName>
                                        </p:attrNameLst>
                                      </p:cBhvr>
                                      <p:tavLst>
                                        <p:tav tm="0">
                                          <p:val>
                                            <p:strVal val="ppt_y"/>
                                          </p:val>
                                        </p:tav>
                                        <p:tav tm="100000">
                                          <p:val>
                                            <p:strVal val="1+ppt_h/2"/>
                                          </p:val>
                                        </p:tav>
                                      </p:tavLst>
                                    </p:anim>
                                    <p:set>
                                      <p:cBhvr>
                                        <p:cTn id="1156" dur="1" fill="hold">
                                          <p:stCondLst>
                                            <p:cond delay="2999"/>
                                          </p:stCondLst>
                                        </p:cTn>
                                        <p:tgtEl>
                                          <p:spTgt spid="55"/>
                                        </p:tgtEl>
                                        <p:attrNameLst>
                                          <p:attrName>style.visibility</p:attrName>
                                        </p:attrNameLst>
                                      </p:cBhvr>
                                      <p:to>
                                        <p:strVal val="hidden"/>
                                      </p:to>
                                    </p:set>
                                  </p:childTnLst>
                                </p:cTn>
                              </p:par>
                              <p:par>
                                <p:cTn id="1157" presetID="2" presetClass="exit" presetSubtype="6" fill="hold" grpId="4" nodeType="withEffect">
                                  <p:stCondLst>
                                    <p:cond delay="0"/>
                                  </p:stCondLst>
                                  <p:childTnLst>
                                    <p:anim calcmode="lin" valueType="num">
                                      <p:cBhvr additive="base">
                                        <p:cTn id="1158" dur="3000"/>
                                        <p:tgtEl>
                                          <p:spTgt spid="56"/>
                                        </p:tgtEl>
                                        <p:attrNameLst>
                                          <p:attrName>ppt_x</p:attrName>
                                        </p:attrNameLst>
                                      </p:cBhvr>
                                      <p:tavLst>
                                        <p:tav tm="0">
                                          <p:val>
                                            <p:strVal val="ppt_x"/>
                                          </p:val>
                                        </p:tav>
                                        <p:tav tm="100000">
                                          <p:val>
                                            <p:strVal val="1+ppt_w/2"/>
                                          </p:val>
                                        </p:tav>
                                      </p:tavLst>
                                    </p:anim>
                                    <p:anim calcmode="lin" valueType="num">
                                      <p:cBhvr additive="base">
                                        <p:cTn id="1159" dur="3000"/>
                                        <p:tgtEl>
                                          <p:spTgt spid="56"/>
                                        </p:tgtEl>
                                        <p:attrNameLst>
                                          <p:attrName>ppt_y</p:attrName>
                                        </p:attrNameLst>
                                      </p:cBhvr>
                                      <p:tavLst>
                                        <p:tav tm="0">
                                          <p:val>
                                            <p:strVal val="ppt_y"/>
                                          </p:val>
                                        </p:tav>
                                        <p:tav tm="100000">
                                          <p:val>
                                            <p:strVal val="1+ppt_h/2"/>
                                          </p:val>
                                        </p:tav>
                                      </p:tavLst>
                                    </p:anim>
                                    <p:set>
                                      <p:cBhvr>
                                        <p:cTn id="1160" dur="1" fill="hold">
                                          <p:stCondLst>
                                            <p:cond delay="2999"/>
                                          </p:stCondLst>
                                        </p:cTn>
                                        <p:tgtEl>
                                          <p:spTgt spid="56"/>
                                        </p:tgtEl>
                                        <p:attrNameLst>
                                          <p:attrName>style.visibility</p:attrName>
                                        </p:attrNameLst>
                                      </p:cBhvr>
                                      <p:to>
                                        <p:strVal val="hidden"/>
                                      </p:to>
                                    </p:set>
                                  </p:childTnLst>
                                </p:cTn>
                              </p:par>
                              <p:par>
                                <p:cTn id="1161" presetID="2" presetClass="exit" presetSubtype="12" fill="hold" grpId="4" nodeType="withEffect">
                                  <p:stCondLst>
                                    <p:cond delay="0"/>
                                  </p:stCondLst>
                                  <p:childTnLst>
                                    <p:anim calcmode="lin" valueType="num">
                                      <p:cBhvr additive="base">
                                        <p:cTn id="1162" dur="3000"/>
                                        <p:tgtEl>
                                          <p:spTgt spid="23"/>
                                        </p:tgtEl>
                                        <p:attrNameLst>
                                          <p:attrName>ppt_x</p:attrName>
                                        </p:attrNameLst>
                                      </p:cBhvr>
                                      <p:tavLst>
                                        <p:tav tm="0">
                                          <p:val>
                                            <p:strVal val="ppt_x"/>
                                          </p:val>
                                        </p:tav>
                                        <p:tav tm="100000">
                                          <p:val>
                                            <p:strVal val="0-ppt_w/2"/>
                                          </p:val>
                                        </p:tav>
                                      </p:tavLst>
                                    </p:anim>
                                    <p:anim calcmode="lin" valueType="num">
                                      <p:cBhvr additive="base">
                                        <p:cTn id="1163" dur="3000"/>
                                        <p:tgtEl>
                                          <p:spTgt spid="23"/>
                                        </p:tgtEl>
                                        <p:attrNameLst>
                                          <p:attrName>ppt_y</p:attrName>
                                        </p:attrNameLst>
                                      </p:cBhvr>
                                      <p:tavLst>
                                        <p:tav tm="0">
                                          <p:val>
                                            <p:strVal val="ppt_y"/>
                                          </p:val>
                                        </p:tav>
                                        <p:tav tm="100000">
                                          <p:val>
                                            <p:strVal val="1+ppt_h/2"/>
                                          </p:val>
                                        </p:tav>
                                      </p:tavLst>
                                    </p:anim>
                                    <p:set>
                                      <p:cBhvr>
                                        <p:cTn id="1164" dur="1" fill="hold">
                                          <p:stCondLst>
                                            <p:cond delay="2999"/>
                                          </p:stCondLst>
                                        </p:cTn>
                                        <p:tgtEl>
                                          <p:spTgt spid="23"/>
                                        </p:tgtEl>
                                        <p:attrNameLst>
                                          <p:attrName>style.visibility</p:attrName>
                                        </p:attrNameLst>
                                      </p:cBhvr>
                                      <p:to>
                                        <p:strVal val="hidden"/>
                                      </p:to>
                                    </p:set>
                                  </p:childTnLst>
                                </p:cTn>
                              </p:par>
                              <p:par>
                                <p:cTn id="1165" presetID="2" presetClass="exit" presetSubtype="12" fill="hold" grpId="4" nodeType="withEffect">
                                  <p:stCondLst>
                                    <p:cond delay="0"/>
                                  </p:stCondLst>
                                  <p:childTnLst>
                                    <p:anim calcmode="lin" valueType="num">
                                      <p:cBhvr additive="base">
                                        <p:cTn id="1166" dur="3000"/>
                                        <p:tgtEl>
                                          <p:spTgt spid="24"/>
                                        </p:tgtEl>
                                        <p:attrNameLst>
                                          <p:attrName>ppt_x</p:attrName>
                                        </p:attrNameLst>
                                      </p:cBhvr>
                                      <p:tavLst>
                                        <p:tav tm="0">
                                          <p:val>
                                            <p:strVal val="ppt_x"/>
                                          </p:val>
                                        </p:tav>
                                        <p:tav tm="100000">
                                          <p:val>
                                            <p:strVal val="0-ppt_w/2"/>
                                          </p:val>
                                        </p:tav>
                                      </p:tavLst>
                                    </p:anim>
                                    <p:anim calcmode="lin" valueType="num">
                                      <p:cBhvr additive="base">
                                        <p:cTn id="1167" dur="3000"/>
                                        <p:tgtEl>
                                          <p:spTgt spid="24"/>
                                        </p:tgtEl>
                                        <p:attrNameLst>
                                          <p:attrName>ppt_y</p:attrName>
                                        </p:attrNameLst>
                                      </p:cBhvr>
                                      <p:tavLst>
                                        <p:tav tm="0">
                                          <p:val>
                                            <p:strVal val="ppt_y"/>
                                          </p:val>
                                        </p:tav>
                                        <p:tav tm="100000">
                                          <p:val>
                                            <p:strVal val="1+ppt_h/2"/>
                                          </p:val>
                                        </p:tav>
                                      </p:tavLst>
                                    </p:anim>
                                    <p:set>
                                      <p:cBhvr>
                                        <p:cTn id="1168" dur="1" fill="hold">
                                          <p:stCondLst>
                                            <p:cond delay="2999"/>
                                          </p:stCondLst>
                                        </p:cTn>
                                        <p:tgtEl>
                                          <p:spTgt spid="24"/>
                                        </p:tgtEl>
                                        <p:attrNameLst>
                                          <p:attrName>style.visibility</p:attrName>
                                        </p:attrNameLst>
                                      </p:cBhvr>
                                      <p:to>
                                        <p:strVal val="hidden"/>
                                      </p:to>
                                    </p:set>
                                  </p:childTnLst>
                                </p:cTn>
                              </p:par>
                              <p:par>
                                <p:cTn id="1169" presetID="2" presetClass="exit" presetSubtype="12" fill="hold" grpId="4" nodeType="withEffect">
                                  <p:stCondLst>
                                    <p:cond delay="0"/>
                                  </p:stCondLst>
                                  <p:childTnLst>
                                    <p:anim calcmode="lin" valueType="num">
                                      <p:cBhvr additive="base">
                                        <p:cTn id="1170" dur="3000"/>
                                        <p:tgtEl>
                                          <p:spTgt spid="25"/>
                                        </p:tgtEl>
                                        <p:attrNameLst>
                                          <p:attrName>ppt_x</p:attrName>
                                        </p:attrNameLst>
                                      </p:cBhvr>
                                      <p:tavLst>
                                        <p:tav tm="0">
                                          <p:val>
                                            <p:strVal val="ppt_x"/>
                                          </p:val>
                                        </p:tav>
                                        <p:tav tm="100000">
                                          <p:val>
                                            <p:strVal val="0-ppt_w/2"/>
                                          </p:val>
                                        </p:tav>
                                      </p:tavLst>
                                    </p:anim>
                                    <p:anim calcmode="lin" valueType="num">
                                      <p:cBhvr additive="base">
                                        <p:cTn id="1171" dur="3000"/>
                                        <p:tgtEl>
                                          <p:spTgt spid="25"/>
                                        </p:tgtEl>
                                        <p:attrNameLst>
                                          <p:attrName>ppt_y</p:attrName>
                                        </p:attrNameLst>
                                      </p:cBhvr>
                                      <p:tavLst>
                                        <p:tav tm="0">
                                          <p:val>
                                            <p:strVal val="ppt_y"/>
                                          </p:val>
                                        </p:tav>
                                        <p:tav tm="100000">
                                          <p:val>
                                            <p:strVal val="1+ppt_h/2"/>
                                          </p:val>
                                        </p:tav>
                                      </p:tavLst>
                                    </p:anim>
                                    <p:set>
                                      <p:cBhvr>
                                        <p:cTn id="1172" dur="1" fill="hold">
                                          <p:stCondLst>
                                            <p:cond delay="2999"/>
                                          </p:stCondLst>
                                        </p:cTn>
                                        <p:tgtEl>
                                          <p:spTgt spid="25"/>
                                        </p:tgtEl>
                                        <p:attrNameLst>
                                          <p:attrName>style.visibility</p:attrName>
                                        </p:attrNameLst>
                                      </p:cBhvr>
                                      <p:to>
                                        <p:strVal val="hidden"/>
                                      </p:to>
                                    </p:set>
                                  </p:childTnLst>
                                </p:cTn>
                              </p:par>
                              <p:par>
                                <p:cTn id="1173" presetID="2" presetClass="exit" presetSubtype="12" fill="hold" grpId="4" nodeType="withEffect">
                                  <p:stCondLst>
                                    <p:cond delay="0"/>
                                  </p:stCondLst>
                                  <p:childTnLst>
                                    <p:anim calcmode="lin" valueType="num">
                                      <p:cBhvr additive="base">
                                        <p:cTn id="1174" dur="3000"/>
                                        <p:tgtEl>
                                          <p:spTgt spid="26"/>
                                        </p:tgtEl>
                                        <p:attrNameLst>
                                          <p:attrName>ppt_x</p:attrName>
                                        </p:attrNameLst>
                                      </p:cBhvr>
                                      <p:tavLst>
                                        <p:tav tm="0">
                                          <p:val>
                                            <p:strVal val="ppt_x"/>
                                          </p:val>
                                        </p:tav>
                                        <p:tav tm="100000">
                                          <p:val>
                                            <p:strVal val="0-ppt_w/2"/>
                                          </p:val>
                                        </p:tav>
                                      </p:tavLst>
                                    </p:anim>
                                    <p:anim calcmode="lin" valueType="num">
                                      <p:cBhvr additive="base">
                                        <p:cTn id="1175" dur="3000"/>
                                        <p:tgtEl>
                                          <p:spTgt spid="26"/>
                                        </p:tgtEl>
                                        <p:attrNameLst>
                                          <p:attrName>ppt_y</p:attrName>
                                        </p:attrNameLst>
                                      </p:cBhvr>
                                      <p:tavLst>
                                        <p:tav tm="0">
                                          <p:val>
                                            <p:strVal val="ppt_y"/>
                                          </p:val>
                                        </p:tav>
                                        <p:tav tm="100000">
                                          <p:val>
                                            <p:strVal val="1+ppt_h/2"/>
                                          </p:val>
                                        </p:tav>
                                      </p:tavLst>
                                    </p:anim>
                                    <p:set>
                                      <p:cBhvr>
                                        <p:cTn id="1176" dur="1" fill="hold">
                                          <p:stCondLst>
                                            <p:cond delay="2999"/>
                                          </p:stCondLst>
                                        </p:cTn>
                                        <p:tgtEl>
                                          <p:spTgt spid="26"/>
                                        </p:tgtEl>
                                        <p:attrNameLst>
                                          <p:attrName>style.visibility</p:attrName>
                                        </p:attrNameLst>
                                      </p:cBhvr>
                                      <p:to>
                                        <p:strVal val="hidden"/>
                                      </p:to>
                                    </p:set>
                                  </p:childTnLst>
                                </p:cTn>
                              </p:par>
                              <p:par>
                                <p:cTn id="1177" presetID="2" presetClass="exit" presetSubtype="12" fill="hold" grpId="4" nodeType="withEffect">
                                  <p:stCondLst>
                                    <p:cond delay="0"/>
                                  </p:stCondLst>
                                  <p:childTnLst>
                                    <p:anim calcmode="lin" valueType="num">
                                      <p:cBhvr additive="base">
                                        <p:cTn id="1178" dur="3000"/>
                                        <p:tgtEl>
                                          <p:spTgt spid="27"/>
                                        </p:tgtEl>
                                        <p:attrNameLst>
                                          <p:attrName>ppt_x</p:attrName>
                                        </p:attrNameLst>
                                      </p:cBhvr>
                                      <p:tavLst>
                                        <p:tav tm="0">
                                          <p:val>
                                            <p:strVal val="ppt_x"/>
                                          </p:val>
                                        </p:tav>
                                        <p:tav tm="100000">
                                          <p:val>
                                            <p:strVal val="0-ppt_w/2"/>
                                          </p:val>
                                        </p:tav>
                                      </p:tavLst>
                                    </p:anim>
                                    <p:anim calcmode="lin" valueType="num">
                                      <p:cBhvr additive="base">
                                        <p:cTn id="1179" dur="3000"/>
                                        <p:tgtEl>
                                          <p:spTgt spid="27"/>
                                        </p:tgtEl>
                                        <p:attrNameLst>
                                          <p:attrName>ppt_y</p:attrName>
                                        </p:attrNameLst>
                                      </p:cBhvr>
                                      <p:tavLst>
                                        <p:tav tm="0">
                                          <p:val>
                                            <p:strVal val="ppt_y"/>
                                          </p:val>
                                        </p:tav>
                                        <p:tav tm="100000">
                                          <p:val>
                                            <p:strVal val="1+ppt_h/2"/>
                                          </p:val>
                                        </p:tav>
                                      </p:tavLst>
                                    </p:anim>
                                    <p:set>
                                      <p:cBhvr>
                                        <p:cTn id="1180" dur="1" fill="hold">
                                          <p:stCondLst>
                                            <p:cond delay="2999"/>
                                          </p:stCondLst>
                                        </p:cTn>
                                        <p:tgtEl>
                                          <p:spTgt spid="27"/>
                                        </p:tgtEl>
                                        <p:attrNameLst>
                                          <p:attrName>style.visibility</p:attrName>
                                        </p:attrNameLst>
                                      </p:cBhvr>
                                      <p:to>
                                        <p:strVal val="hidden"/>
                                      </p:to>
                                    </p:set>
                                  </p:childTnLst>
                                </p:cTn>
                              </p:par>
                              <p:par>
                                <p:cTn id="1181" presetID="2" presetClass="exit" presetSubtype="12" fill="hold" grpId="4" nodeType="withEffect">
                                  <p:stCondLst>
                                    <p:cond delay="0"/>
                                  </p:stCondLst>
                                  <p:childTnLst>
                                    <p:anim calcmode="lin" valueType="num">
                                      <p:cBhvr additive="base">
                                        <p:cTn id="1182" dur="3000"/>
                                        <p:tgtEl>
                                          <p:spTgt spid="28"/>
                                        </p:tgtEl>
                                        <p:attrNameLst>
                                          <p:attrName>ppt_x</p:attrName>
                                        </p:attrNameLst>
                                      </p:cBhvr>
                                      <p:tavLst>
                                        <p:tav tm="0">
                                          <p:val>
                                            <p:strVal val="ppt_x"/>
                                          </p:val>
                                        </p:tav>
                                        <p:tav tm="100000">
                                          <p:val>
                                            <p:strVal val="0-ppt_w/2"/>
                                          </p:val>
                                        </p:tav>
                                      </p:tavLst>
                                    </p:anim>
                                    <p:anim calcmode="lin" valueType="num">
                                      <p:cBhvr additive="base">
                                        <p:cTn id="1183" dur="3000"/>
                                        <p:tgtEl>
                                          <p:spTgt spid="28"/>
                                        </p:tgtEl>
                                        <p:attrNameLst>
                                          <p:attrName>ppt_y</p:attrName>
                                        </p:attrNameLst>
                                      </p:cBhvr>
                                      <p:tavLst>
                                        <p:tav tm="0">
                                          <p:val>
                                            <p:strVal val="ppt_y"/>
                                          </p:val>
                                        </p:tav>
                                        <p:tav tm="100000">
                                          <p:val>
                                            <p:strVal val="1+ppt_h/2"/>
                                          </p:val>
                                        </p:tav>
                                      </p:tavLst>
                                    </p:anim>
                                    <p:set>
                                      <p:cBhvr>
                                        <p:cTn id="1184" dur="1" fill="hold">
                                          <p:stCondLst>
                                            <p:cond delay="2999"/>
                                          </p:stCondLst>
                                        </p:cTn>
                                        <p:tgtEl>
                                          <p:spTgt spid="28"/>
                                        </p:tgtEl>
                                        <p:attrNameLst>
                                          <p:attrName>style.visibility</p:attrName>
                                        </p:attrNameLst>
                                      </p:cBhvr>
                                      <p:to>
                                        <p:strVal val="hidden"/>
                                      </p:to>
                                    </p:set>
                                  </p:childTnLst>
                                </p:cTn>
                              </p:par>
                              <p:par>
                                <p:cTn id="1185" presetID="2" presetClass="exit" presetSubtype="12" fill="hold" grpId="4" nodeType="withEffect">
                                  <p:stCondLst>
                                    <p:cond delay="0"/>
                                  </p:stCondLst>
                                  <p:childTnLst>
                                    <p:anim calcmode="lin" valueType="num">
                                      <p:cBhvr additive="base">
                                        <p:cTn id="1186" dur="3000"/>
                                        <p:tgtEl>
                                          <p:spTgt spid="29"/>
                                        </p:tgtEl>
                                        <p:attrNameLst>
                                          <p:attrName>ppt_x</p:attrName>
                                        </p:attrNameLst>
                                      </p:cBhvr>
                                      <p:tavLst>
                                        <p:tav tm="0">
                                          <p:val>
                                            <p:strVal val="ppt_x"/>
                                          </p:val>
                                        </p:tav>
                                        <p:tav tm="100000">
                                          <p:val>
                                            <p:strVal val="0-ppt_w/2"/>
                                          </p:val>
                                        </p:tav>
                                      </p:tavLst>
                                    </p:anim>
                                    <p:anim calcmode="lin" valueType="num">
                                      <p:cBhvr additive="base">
                                        <p:cTn id="1187" dur="3000"/>
                                        <p:tgtEl>
                                          <p:spTgt spid="29"/>
                                        </p:tgtEl>
                                        <p:attrNameLst>
                                          <p:attrName>ppt_y</p:attrName>
                                        </p:attrNameLst>
                                      </p:cBhvr>
                                      <p:tavLst>
                                        <p:tav tm="0">
                                          <p:val>
                                            <p:strVal val="ppt_y"/>
                                          </p:val>
                                        </p:tav>
                                        <p:tav tm="100000">
                                          <p:val>
                                            <p:strVal val="1+ppt_h/2"/>
                                          </p:val>
                                        </p:tav>
                                      </p:tavLst>
                                    </p:anim>
                                    <p:set>
                                      <p:cBhvr>
                                        <p:cTn id="1188" dur="1" fill="hold">
                                          <p:stCondLst>
                                            <p:cond delay="2999"/>
                                          </p:stCondLst>
                                        </p:cTn>
                                        <p:tgtEl>
                                          <p:spTgt spid="29"/>
                                        </p:tgtEl>
                                        <p:attrNameLst>
                                          <p:attrName>style.visibility</p:attrName>
                                        </p:attrNameLst>
                                      </p:cBhvr>
                                      <p:to>
                                        <p:strVal val="hidden"/>
                                      </p:to>
                                    </p:set>
                                  </p:childTnLst>
                                </p:cTn>
                              </p:par>
                              <p:par>
                                <p:cTn id="1189" presetID="2" presetClass="exit" presetSubtype="12" fill="hold" grpId="4" nodeType="withEffect">
                                  <p:stCondLst>
                                    <p:cond delay="0"/>
                                  </p:stCondLst>
                                  <p:childTnLst>
                                    <p:anim calcmode="lin" valueType="num">
                                      <p:cBhvr additive="base">
                                        <p:cTn id="1190" dur="3000"/>
                                        <p:tgtEl>
                                          <p:spTgt spid="30"/>
                                        </p:tgtEl>
                                        <p:attrNameLst>
                                          <p:attrName>ppt_x</p:attrName>
                                        </p:attrNameLst>
                                      </p:cBhvr>
                                      <p:tavLst>
                                        <p:tav tm="0">
                                          <p:val>
                                            <p:strVal val="ppt_x"/>
                                          </p:val>
                                        </p:tav>
                                        <p:tav tm="100000">
                                          <p:val>
                                            <p:strVal val="0-ppt_w/2"/>
                                          </p:val>
                                        </p:tav>
                                      </p:tavLst>
                                    </p:anim>
                                    <p:anim calcmode="lin" valueType="num">
                                      <p:cBhvr additive="base">
                                        <p:cTn id="1191" dur="3000"/>
                                        <p:tgtEl>
                                          <p:spTgt spid="30"/>
                                        </p:tgtEl>
                                        <p:attrNameLst>
                                          <p:attrName>ppt_y</p:attrName>
                                        </p:attrNameLst>
                                      </p:cBhvr>
                                      <p:tavLst>
                                        <p:tav tm="0">
                                          <p:val>
                                            <p:strVal val="ppt_y"/>
                                          </p:val>
                                        </p:tav>
                                        <p:tav tm="100000">
                                          <p:val>
                                            <p:strVal val="1+ppt_h/2"/>
                                          </p:val>
                                        </p:tav>
                                      </p:tavLst>
                                    </p:anim>
                                    <p:set>
                                      <p:cBhvr>
                                        <p:cTn id="1192" dur="1" fill="hold">
                                          <p:stCondLst>
                                            <p:cond delay="2999"/>
                                          </p:stCondLst>
                                        </p:cTn>
                                        <p:tgtEl>
                                          <p:spTgt spid="30"/>
                                        </p:tgtEl>
                                        <p:attrNameLst>
                                          <p:attrName>style.visibility</p:attrName>
                                        </p:attrNameLst>
                                      </p:cBhvr>
                                      <p:to>
                                        <p:strVal val="hidden"/>
                                      </p:to>
                                    </p:set>
                                  </p:childTnLst>
                                </p:cTn>
                              </p:par>
                              <p:par>
                                <p:cTn id="1193" presetID="2" presetClass="exit" presetSubtype="12" fill="hold" grpId="4" nodeType="withEffect">
                                  <p:stCondLst>
                                    <p:cond delay="0"/>
                                  </p:stCondLst>
                                  <p:childTnLst>
                                    <p:anim calcmode="lin" valueType="num">
                                      <p:cBhvr additive="base">
                                        <p:cTn id="1194" dur="3000"/>
                                        <p:tgtEl>
                                          <p:spTgt spid="31"/>
                                        </p:tgtEl>
                                        <p:attrNameLst>
                                          <p:attrName>ppt_x</p:attrName>
                                        </p:attrNameLst>
                                      </p:cBhvr>
                                      <p:tavLst>
                                        <p:tav tm="0">
                                          <p:val>
                                            <p:strVal val="ppt_x"/>
                                          </p:val>
                                        </p:tav>
                                        <p:tav tm="100000">
                                          <p:val>
                                            <p:strVal val="0-ppt_w/2"/>
                                          </p:val>
                                        </p:tav>
                                      </p:tavLst>
                                    </p:anim>
                                    <p:anim calcmode="lin" valueType="num">
                                      <p:cBhvr additive="base">
                                        <p:cTn id="1195" dur="3000"/>
                                        <p:tgtEl>
                                          <p:spTgt spid="31"/>
                                        </p:tgtEl>
                                        <p:attrNameLst>
                                          <p:attrName>ppt_y</p:attrName>
                                        </p:attrNameLst>
                                      </p:cBhvr>
                                      <p:tavLst>
                                        <p:tav tm="0">
                                          <p:val>
                                            <p:strVal val="ppt_y"/>
                                          </p:val>
                                        </p:tav>
                                        <p:tav tm="100000">
                                          <p:val>
                                            <p:strVal val="1+ppt_h/2"/>
                                          </p:val>
                                        </p:tav>
                                      </p:tavLst>
                                    </p:anim>
                                    <p:set>
                                      <p:cBhvr>
                                        <p:cTn id="1196" dur="1" fill="hold">
                                          <p:stCondLst>
                                            <p:cond delay="2999"/>
                                          </p:stCondLst>
                                        </p:cTn>
                                        <p:tgtEl>
                                          <p:spTgt spid="31"/>
                                        </p:tgtEl>
                                        <p:attrNameLst>
                                          <p:attrName>style.visibility</p:attrName>
                                        </p:attrNameLst>
                                      </p:cBhvr>
                                      <p:to>
                                        <p:strVal val="hidden"/>
                                      </p:to>
                                    </p:set>
                                  </p:childTnLst>
                                </p:cTn>
                              </p:par>
                              <p:par>
                                <p:cTn id="1197" presetID="2" presetClass="exit" presetSubtype="12" fill="hold" grpId="4" nodeType="withEffect">
                                  <p:stCondLst>
                                    <p:cond delay="0"/>
                                  </p:stCondLst>
                                  <p:childTnLst>
                                    <p:anim calcmode="lin" valueType="num">
                                      <p:cBhvr additive="base">
                                        <p:cTn id="1198" dur="3000"/>
                                        <p:tgtEl>
                                          <p:spTgt spid="32"/>
                                        </p:tgtEl>
                                        <p:attrNameLst>
                                          <p:attrName>ppt_x</p:attrName>
                                        </p:attrNameLst>
                                      </p:cBhvr>
                                      <p:tavLst>
                                        <p:tav tm="0">
                                          <p:val>
                                            <p:strVal val="ppt_x"/>
                                          </p:val>
                                        </p:tav>
                                        <p:tav tm="100000">
                                          <p:val>
                                            <p:strVal val="0-ppt_w/2"/>
                                          </p:val>
                                        </p:tav>
                                      </p:tavLst>
                                    </p:anim>
                                    <p:anim calcmode="lin" valueType="num">
                                      <p:cBhvr additive="base">
                                        <p:cTn id="1199" dur="3000"/>
                                        <p:tgtEl>
                                          <p:spTgt spid="32"/>
                                        </p:tgtEl>
                                        <p:attrNameLst>
                                          <p:attrName>ppt_y</p:attrName>
                                        </p:attrNameLst>
                                      </p:cBhvr>
                                      <p:tavLst>
                                        <p:tav tm="0">
                                          <p:val>
                                            <p:strVal val="ppt_y"/>
                                          </p:val>
                                        </p:tav>
                                        <p:tav tm="100000">
                                          <p:val>
                                            <p:strVal val="1+ppt_h/2"/>
                                          </p:val>
                                        </p:tav>
                                      </p:tavLst>
                                    </p:anim>
                                    <p:set>
                                      <p:cBhvr>
                                        <p:cTn id="1200" dur="1" fill="hold">
                                          <p:stCondLst>
                                            <p:cond delay="2999"/>
                                          </p:stCondLst>
                                        </p:cTn>
                                        <p:tgtEl>
                                          <p:spTgt spid="32"/>
                                        </p:tgtEl>
                                        <p:attrNameLst>
                                          <p:attrName>style.visibility</p:attrName>
                                        </p:attrNameLst>
                                      </p:cBhvr>
                                      <p:to>
                                        <p:strVal val="hidden"/>
                                      </p:to>
                                    </p:set>
                                  </p:childTnLst>
                                </p:cTn>
                              </p:par>
                              <p:par>
                                <p:cTn id="1201" presetID="2" presetClass="exit" presetSubtype="12" fill="hold" grpId="4" nodeType="withEffect">
                                  <p:stCondLst>
                                    <p:cond delay="0"/>
                                  </p:stCondLst>
                                  <p:childTnLst>
                                    <p:anim calcmode="lin" valueType="num">
                                      <p:cBhvr additive="base">
                                        <p:cTn id="1202" dur="3000"/>
                                        <p:tgtEl>
                                          <p:spTgt spid="33"/>
                                        </p:tgtEl>
                                        <p:attrNameLst>
                                          <p:attrName>ppt_x</p:attrName>
                                        </p:attrNameLst>
                                      </p:cBhvr>
                                      <p:tavLst>
                                        <p:tav tm="0">
                                          <p:val>
                                            <p:strVal val="ppt_x"/>
                                          </p:val>
                                        </p:tav>
                                        <p:tav tm="100000">
                                          <p:val>
                                            <p:strVal val="0-ppt_w/2"/>
                                          </p:val>
                                        </p:tav>
                                      </p:tavLst>
                                    </p:anim>
                                    <p:anim calcmode="lin" valueType="num">
                                      <p:cBhvr additive="base">
                                        <p:cTn id="1203" dur="3000"/>
                                        <p:tgtEl>
                                          <p:spTgt spid="33"/>
                                        </p:tgtEl>
                                        <p:attrNameLst>
                                          <p:attrName>ppt_y</p:attrName>
                                        </p:attrNameLst>
                                      </p:cBhvr>
                                      <p:tavLst>
                                        <p:tav tm="0">
                                          <p:val>
                                            <p:strVal val="ppt_y"/>
                                          </p:val>
                                        </p:tav>
                                        <p:tav tm="100000">
                                          <p:val>
                                            <p:strVal val="1+ppt_h/2"/>
                                          </p:val>
                                        </p:tav>
                                      </p:tavLst>
                                    </p:anim>
                                    <p:set>
                                      <p:cBhvr>
                                        <p:cTn id="1204" dur="1" fill="hold">
                                          <p:stCondLst>
                                            <p:cond delay="2999"/>
                                          </p:stCondLst>
                                        </p:cTn>
                                        <p:tgtEl>
                                          <p:spTgt spid="33"/>
                                        </p:tgtEl>
                                        <p:attrNameLst>
                                          <p:attrName>style.visibility</p:attrName>
                                        </p:attrNameLst>
                                      </p:cBhvr>
                                      <p:to>
                                        <p:strVal val="hidden"/>
                                      </p:to>
                                    </p:set>
                                  </p:childTnLst>
                                </p:cTn>
                              </p:par>
                              <p:par>
                                <p:cTn id="1205" presetID="2" presetClass="exit" presetSubtype="12" fill="hold" grpId="4" nodeType="withEffect">
                                  <p:stCondLst>
                                    <p:cond delay="0"/>
                                  </p:stCondLst>
                                  <p:childTnLst>
                                    <p:anim calcmode="lin" valueType="num">
                                      <p:cBhvr additive="base">
                                        <p:cTn id="1206" dur="3000"/>
                                        <p:tgtEl>
                                          <p:spTgt spid="34"/>
                                        </p:tgtEl>
                                        <p:attrNameLst>
                                          <p:attrName>ppt_x</p:attrName>
                                        </p:attrNameLst>
                                      </p:cBhvr>
                                      <p:tavLst>
                                        <p:tav tm="0">
                                          <p:val>
                                            <p:strVal val="ppt_x"/>
                                          </p:val>
                                        </p:tav>
                                        <p:tav tm="100000">
                                          <p:val>
                                            <p:strVal val="0-ppt_w/2"/>
                                          </p:val>
                                        </p:tav>
                                      </p:tavLst>
                                    </p:anim>
                                    <p:anim calcmode="lin" valueType="num">
                                      <p:cBhvr additive="base">
                                        <p:cTn id="1207" dur="3000"/>
                                        <p:tgtEl>
                                          <p:spTgt spid="34"/>
                                        </p:tgtEl>
                                        <p:attrNameLst>
                                          <p:attrName>ppt_y</p:attrName>
                                        </p:attrNameLst>
                                      </p:cBhvr>
                                      <p:tavLst>
                                        <p:tav tm="0">
                                          <p:val>
                                            <p:strVal val="ppt_y"/>
                                          </p:val>
                                        </p:tav>
                                        <p:tav tm="100000">
                                          <p:val>
                                            <p:strVal val="1+ppt_h/2"/>
                                          </p:val>
                                        </p:tav>
                                      </p:tavLst>
                                    </p:anim>
                                    <p:set>
                                      <p:cBhvr>
                                        <p:cTn id="1208" dur="1" fill="hold">
                                          <p:stCondLst>
                                            <p:cond delay="2999"/>
                                          </p:stCondLst>
                                        </p:cTn>
                                        <p:tgtEl>
                                          <p:spTgt spid="34"/>
                                        </p:tgtEl>
                                        <p:attrNameLst>
                                          <p:attrName>style.visibility</p:attrName>
                                        </p:attrNameLst>
                                      </p:cBhvr>
                                      <p:to>
                                        <p:strVal val="hidden"/>
                                      </p:to>
                                    </p:set>
                                  </p:childTnLst>
                                </p:cTn>
                              </p:par>
                              <p:par>
                                <p:cTn id="1209" presetID="2" presetClass="exit" presetSubtype="12" fill="hold" grpId="4" nodeType="withEffect">
                                  <p:stCondLst>
                                    <p:cond delay="0"/>
                                  </p:stCondLst>
                                  <p:childTnLst>
                                    <p:anim calcmode="lin" valueType="num">
                                      <p:cBhvr additive="base">
                                        <p:cTn id="1210" dur="3000"/>
                                        <p:tgtEl>
                                          <p:spTgt spid="35"/>
                                        </p:tgtEl>
                                        <p:attrNameLst>
                                          <p:attrName>ppt_x</p:attrName>
                                        </p:attrNameLst>
                                      </p:cBhvr>
                                      <p:tavLst>
                                        <p:tav tm="0">
                                          <p:val>
                                            <p:strVal val="ppt_x"/>
                                          </p:val>
                                        </p:tav>
                                        <p:tav tm="100000">
                                          <p:val>
                                            <p:strVal val="0-ppt_w/2"/>
                                          </p:val>
                                        </p:tav>
                                      </p:tavLst>
                                    </p:anim>
                                    <p:anim calcmode="lin" valueType="num">
                                      <p:cBhvr additive="base">
                                        <p:cTn id="1211" dur="3000"/>
                                        <p:tgtEl>
                                          <p:spTgt spid="35"/>
                                        </p:tgtEl>
                                        <p:attrNameLst>
                                          <p:attrName>ppt_y</p:attrName>
                                        </p:attrNameLst>
                                      </p:cBhvr>
                                      <p:tavLst>
                                        <p:tav tm="0">
                                          <p:val>
                                            <p:strVal val="ppt_y"/>
                                          </p:val>
                                        </p:tav>
                                        <p:tav tm="100000">
                                          <p:val>
                                            <p:strVal val="1+ppt_h/2"/>
                                          </p:val>
                                        </p:tav>
                                      </p:tavLst>
                                    </p:anim>
                                    <p:set>
                                      <p:cBhvr>
                                        <p:cTn id="1212" dur="1" fill="hold">
                                          <p:stCondLst>
                                            <p:cond delay="2999"/>
                                          </p:stCondLst>
                                        </p:cTn>
                                        <p:tgtEl>
                                          <p:spTgt spid="35"/>
                                        </p:tgtEl>
                                        <p:attrNameLst>
                                          <p:attrName>style.visibility</p:attrName>
                                        </p:attrNameLst>
                                      </p:cBhvr>
                                      <p:to>
                                        <p:strVal val="hidden"/>
                                      </p:to>
                                    </p:set>
                                  </p:childTnLst>
                                </p:cTn>
                              </p:par>
                              <p:par>
                                <p:cTn id="1213" presetID="2" presetClass="exit" presetSubtype="12" fill="hold" grpId="4" nodeType="withEffect">
                                  <p:stCondLst>
                                    <p:cond delay="0"/>
                                  </p:stCondLst>
                                  <p:childTnLst>
                                    <p:anim calcmode="lin" valueType="num">
                                      <p:cBhvr additive="base">
                                        <p:cTn id="1214" dur="3000"/>
                                        <p:tgtEl>
                                          <p:spTgt spid="36"/>
                                        </p:tgtEl>
                                        <p:attrNameLst>
                                          <p:attrName>ppt_x</p:attrName>
                                        </p:attrNameLst>
                                      </p:cBhvr>
                                      <p:tavLst>
                                        <p:tav tm="0">
                                          <p:val>
                                            <p:strVal val="ppt_x"/>
                                          </p:val>
                                        </p:tav>
                                        <p:tav tm="100000">
                                          <p:val>
                                            <p:strVal val="0-ppt_w/2"/>
                                          </p:val>
                                        </p:tav>
                                      </p:tavLst>
                                    </p:anim>
                                    <p:anim calcmode="lin" valueType="num">
                                      <p:cBhvr additive="base">
                                        <p:cTn id="1215" dur="3000"/>
                                        <p:tgtEl>
                                          <p:spTgt spid="36"/>
                                        </p:tgtEl>
                                        <p:attrNameLst>
                                          <p:attrName>ppt_y</p:attrName>
                                        </p:attrNameLst>
                                      </p:cBhvr>
                                      <p:tavLst>
                                        <p:tav tm="0">
                                          <p:val>
                                            <p:strVal val="ppt_y"/>
                                          </p:val>
                                        </p:tav>
                                        <p:tav tm="100000">
                                          <p:val>
                                            <p:strVal val="1+ppt_h/2"/>
                                          </p:val>
                                        </p:tav>
                                      </p:tavLst>
                                    </p:anim>
                                    <p:set>
                                      <p:cBhvr>
                                        <p:cTn id="1216" dur="1" fill="hold">
                                          <p:stCondLst>
                                            <p:cond delay="2999"/>
                                          </p:stCondLst>
                                        </p:cTn>
                                        <p:tgtEl>
                                          <p:spTgt spid="36"/>
                                        </p:tgtEl>
                                        <p:attrNameLst>
                                          <p:attrName>style.visibility</p:attrName>
                                        </p:attrNameLst>
                                      </p:cBhvr>
                                      <p:to>
                                        <p:strVal val="hidden"/>
                                      </p:to>
                                    </p:set>
                                  </p:childTnLst>
                                </p:cTn>
                              </p:par>
                              <p:par>
                                <p:cTn id="1217" presetID="2" presetClass="exit" presetSubtype="12" fill="hold" grpId="4" nodeType="withEffect">
                                  <p:stCondLst>
                                    <p:cond delay="0"/>
                                  </p:stCondLst>
                                  <p:childTnLst>
                                    <p:anim calcmode="lin" valueType="num">
                                      <p:cBhvr additive="base">
                                        <p:cTn id="1218" dur="3000"/>
                                        <p:tgtEl>
                                          <p:spTgt spid="37"/>
                                        </p:tgtEl>
                                        <p:attrNameLst>
                                          <p:attrName>ppt_x</p:attrName>
                                        </p:attrNameLst>
                                      </p:cBhvr>
                                      <p:tavLst>
                                        <p:tav tm="0">
                                          <p:val>
                                            <p:strVal val="ppt_x"/>
                                          </p:val>
                                        </p:tav>
                                        <p:tav tm="100000">
                                          <p:val>
                                            <p:strVal val="0-ppt_w/2"/>
                                          </p:val>
                                        </p:tav>
                                      </p:tavLst>
                                    </p:anim>
                                    <p:anim calcmode="lin" valueType="num">
                                      <p:cBhvr additive="base">
                                        <p:cTn id="1219" dur="3000"/>
                                        <p:tgtEl>
                                          <p:spTgt spid="37"/>
                                        </p:tgtEl>
                                        <p:attrNameLst>
                                          <p:attrName>ppt_y</p:attrName>
                                        </p:attrNameLst>
                                      </p:cBhvr>
                                      <p:tavLst>
                                        <p:tav tm="0">
                                          <p:val>
                                            <p:strVal val="ppt_y"/>
                                          </p:val>
                                        </p:tav>
                                        <p:tav tm="100000">
                                          <p:val>
                                            <p:strVal val="1+ppt_h/2"/>
                                          </p:val>
                                        </p:tav>
                                      </p:tavLst>
                                    </p:anim>
                                    <p:set>
                                      <p:cBhvr>
                                        <p:cTn id="1220" dur="1" fill="hold">
                                          <p:stCondLst>
                                            <p:cond delay="2999"/>
                                          </p:stCondLst>
                                        </p:cTn>
                                        <p:tgtEl>
                                          <p:spTgt spid="37"/>
                                        </p:tgtEl>
                                        <p:attrNameLst>
                                          <p:attrName>style.visibility</p:attrName>
                                        </p:attrNameLst>
                                      </p:cBhvr>
                                      <p:to>
                                        <p:strVal val="hidden"/>
                                      </p:to>
                                    </p:set>
                                  </p:childTnLst>
                                </p:cTn>
                              </p:par>
                              <p:par>
                                <p:cTn id="1221" presetID="2" presetClass="exit" presetSubtype="12" fill="hold" grpId="4" nodeType="withEffect">
                                  <p:stCondLst>
                                    <p:cond delay="0"/>
                                  </p:stCondLst>
                                  <p:childTnLst>
                                    <p:anim calcmode="lin" valueType="num">
                                      <p:cBhvr additive="base">
                                        <p:cTn id="1222" dur="3000"/>
                                        <p:tgtEl>
                                          <p:spTgt spid="38"/>
                                        </p:tgtEl>
                                        <p:attrNameLst>
                                          <p:attrName>ppt_x</p:attrName>
                                        </p:attrNameLst>
                                      </p:cBhvr>
                                      <p:tavLst>
                                        <p:tav tm="0">
                                          <p:val>
                                            <p:strVal val="ppt_x"/>
                                          </p:val>
                                        </p:tav>
                                        <p:tav tm="100000">
                                          <p:val>
                                            <p:strVal val="0-ppt_w/2"/>
                                          </p:val>
                                        </p:tav>
                                      </p:tavLst>
                                    </p:anim>
                                    <p:anim calcmode="lin" valueType="num">
                                      <p:cBhvr additive="base">
                                        <p:cTn id="1223" dur="3000"/>
                                        <p:tgtEl>
                                          <p:spTgt spid="38"/>
                                        </p:tgtEl>
                                        <p:attrNameLst>
                                          <p:attrName>ppt_y</p:attrName>
                                        </p:attrNameLst>
                                      </p:cBhvr>
                                      <p:tavLst>
                                        <p:tav tm="0">
                                          <p:val>
                                            <p:strVal val="ppt_y"/>
                                          </p:val>
                                        </p:tav>
                                        <p:tav tm="100000">
                                          <p:val>
                                            <p:strVal val="1+ppt_h/2"/>
                                          </p:val>
                                        </p:tav>
                                      </p:tavLst>
                                    </p:anim>
                                    <p:set>
                                      <p:cBhvr>
                                        <p:cTn id="1224" dur="1" fill="hold">
                                          <p:stCondLst>
                                            <p:cond delay="2999"/>
                                          </p:stCondLst>
                                        </p:cTn>
                                        <p:tgtEl>
                                          <p:spTgt spid="38"/>
                                        </p:tgtEl>
                                        <p:attrNameLst>
                                          <p:attrName>style.visibility</p:attrName>
                                        </p:attrNameLst>
                                      </p:cBhvr>
                                      <p:to>
                                        <p:strVal val="hidden"/>
                                      </p:to>
                                    </p:set>
                                  </p:childTnLst>
                                </p:cTn>
                              </p:par>
                              <p:par>
                                <p:cTn id="1225" presetID="2" presetClass="exit" presetSubtype="12" fill="hold" grpId="4" nodeType="withEffect">
                                  <p:stCondLst>
                                    <p:cond delay="0"/>
                                  </p:stCondLst>
                                  <p:childTnLst>
                                    <p:anim calcmode="lin" valueType="num">
                                      <p:cBhvr additive="base">
                                        <p:cTn id="1226" dur="3000"/>
                                        <p:tgtEl>
                                          <p:spTgt spid="39"/>
                                        </p:tgtEl>
                                        <p:attrNameLst>
                                          <p:attrName>ppt_x</p:attrName>
                                        </p:attrNameLst>
                                      </p:cBhvr>
                                      <p:tavLst>
                                        <p:tav tm="0">
                                          <p:val>
                                            <p:strVal val="ppt_x"/>
                                          </p:val>
                                        </p:tav>
                                        <p:tav tm="100000">
                                          <p:val>
                                            <p:strVal val="0-ppt_w/2"/>
                                          </p:val>
                                        </p:tav>
                                      </p:tavLst>
                                    </p:anim>
                                    <p:anim calcmode="lin" valueType="num">
                                      <p:cBhvr additive="base">
                                        <p:cTn id="1227" dur="3000"/>
                                        <p:tgtEl>
                                          <p:spTgt spid="39"/>
                                        </p:tgtEl>
                                        <p:attrNameLst>
                                          <p:attrName>ppt_y</p:attrName>
                                        </p:attrNameLst>
                                      </p:cBhvr>
                                      <p:tavLst>
                                        <p:tav tm="0">
                                          <p:val>
                                            <p:strVal val="ppt_y"/>
                                          </p:val>
                                        </p:tav>
                                        <p:tav tm="100000">
                                          <p:val>
                                            <p:strVal val="1+ppt_h/2"/>
                                          </p:val>
                                        </p:tav>
                                      </p:tavLst>
                                    </p:anim>
                                    <p:set>
                                      <p:cBhvr>
                                        <p:cTn id="1228" dur="1" fill="hold">
                                          <p:stCondLst>
                                            <p:cond delay="2999"/>
                                          </p:stCondLst>
                                        </p:cTn>
                                        <p:tgtEl>
                                          <p:spTgt spid="39"/>
                                        </p:tgtEl>
                                        <p:attrNameLst>
                                          <p:attrName>style.visibility</p:attrName>
                                        </p:attrNameLst>
                                      </p:cBhvr>
                                      <p:to>
                                        <p:strVal val="hidden"/>
                                      </p:to>
                                    </p:set>
                                  </p:childTnLst>
                                </p:cTn>
                              </p:par>
                              <p:par>
                                <p:cTn id="1229" presetID="2" presetClass="exit" presetSubtype="12" fill="hold" grpId="4" nodeType="withEffect">
                                  <p:stCondLst>
                                    <p:cond delay="0"/>
                                  </p:stCondLst>
                                  <p:childTnLst>
                                    <p:anim calcmode="lin" valueType="num">
                                      <p:cBhvr additive="base">
                                        <p:cTn id="1230" dur="3000"/>
                                        <p:tgtEl>
                                          <p:spTgt spid="40"/>
                                        </p:tgtEl>
                                        <p:attrNameLst>
                                          <p:attrName>ppt_x</p:attrName>
                                        </p:attrNameLst>
                                      </p:cBhvr>
                                      <p:tavLst>
                                        <p:tav tm="0">
                                          <p:val>
                                            <p:strVal val="ppt_x"/>
                                          </p:val>
                                        </p:tav>
                                        <p:tav tm="100000">
                                          <p:val>
                                            <p:strVal val="0-ppt_w/2"/>
                                          </p:val>
                                        </p:tav>
                                      </p:tavLst>
                                    </p:anim>
                                    <p:anim calcmode="lin" valueType="num">
                                      <p:cBhvr additive="base">
                                        <p:cTn id="1231" dur="3000"/>
                                        <p:tgtEl>
                                          <p:spTgt spid="40"/>
                                        </p:tgtEl>
                                        <p:attrNameLst>
                                          <p:attrName>ppt_y</p:attrName>
                                        </p:attrNameLst>
                                      </p:cBhvr>
                                      <p:tavLst>
                                        <p:tav tm="0">
                                          <p:val>
                                            <p:strVal val="ppt_y"/>
                                          </p:val>
                                        </p:tav>
                                        <p:tav tm="100000">
                                          <p:val>
                                            <p:strVal val="1+ppt_h/2"/>
                                          </p:val>
                                        </p:tav>
                                      </p:tavLst>
                                    </p:anim>
                                    <p:set>
                                      <p:cBhvr>
                                        <p:cTn id="1232" dur="1" fill="hold">
                                          <p:stCondLst>
                                            <p:cond delay="2999"/>
                                          </p:stCondLst>
                                        </p:cTn>
                                        <p:tgtEl>
                                          <p:spTgt spid="40"/>
                                        </p:tgtEl>
                                        <p:attrNameLst>
                                          <p:attrName>style.visibility</p:attrName>
                                        </p:attrNameLst>
                                      </p:cBhvr>
                                      <p:to>
                                        <p:strVal val="hidden"/>
                                      </p:to>
                                    </p:set>
                                  </p:childTnLst>
                                </p:cTn>
                              </p:par>
                              <p:par>
                                <p:cTn id="1233" presetID="2" presetClass="exit" presetSubtype="3" fill="hold" grpId="4" nodeType="withEffect">
                                  <p:stCondLst>
                                    <p:cond delay="0"/>
                                  </p:stCondLst>
                                  <p:childTnLst>
                                    <p:anim calcmode="lin" valueType="num">
                                      <p:cBhvr additive="base">
                                        <p:cTn id="1234" dur="3000"/>
                                        <p:tgtEl>
                                          <p:spTgt spid="5"/>
                                        </p:tgtEl>
                                        <p:attrNameLst>
                                          <p:attrName>ppt_x</p:attrName>
                                        </p:attrNameLst>
                                      </p:cBhvr>
                                      <p:tavLst>
                                        <p:tav tm="0">
                                          <p:val>
                                            <p:strVal val="ppt_x"/>
                                          </p:val>
                                        </p:tav>
                                        <p:tav tm="100000">
                                          <p:val>
                                            <p:strVal val="1+ppt_w/2"/>
                                          </p:val>
                                        </p:tav>
                                      </p:tavLst>
                                    </p:anim>
                                    <p:anim calcmode="lin" valueType="num">
                                      <p:cBhvr additive="base">
                                        <p:cTn id="1235" dur="3000"/>
                                        <p:tgtEl>
                                          <p:spTgt spid="5"/>
                                        </p:tgtEl>
                                        <p:attrNameLst>
                                          <p:attrName>ppt_y</p:attrName>
                                        </p:attrNameLst>
                                      </p:cBhvr>
                                      <p:tavLst>
                                        <p:tav tm="0">
                                          <p:val>
                                            <p:strVal val="ppt_y"/>
                                          </p:val>
                                        </p:tav>
                                        <p:tav tm="100000">
                                          <p:val>
                                            <p:strVal val="0-ppt_h/2"/>
                                          </p:val>
                                        </p:tav>
                                      </p:tavLst>
                                    </p:anim>
                                    <p:set>
                                      <p:cBhvr>
                                        <p:cTn id="1236" dur="1" fill="hold">
                                          <p:stCondLst>
                                            <p:cond delay="2999"/>
                                          </p:stCondLst>
                                        </p:cTn>
                                        <p:tgtEl>
                                          <p:spTgt spid="5"/>
                                        </p:tgtEl>
                                        <p:attrNameLst>
                                          <p:attrName>style.visibility</p:attrName>
                                        </p:attrNameLst>
                                      </p:cBhvr>
                                      <p:to>
                                        <p:strVal val="hidden"/>
                                      </p:to>
                                    </p:set>
                                  </p:childTnLst>
                                </p:cTn>
                              </p:par>
                              <p:par>
                                <p:cTn id="1237" presetID="2" presetClass="exit" presetSubtype="3" fill="hold" grpId="4" nodeType="withEffect">
                                  <p:stCondLst>
                                    <p:cond delay="0"/>
                                  </p:stCondLst>
                                  <p:childTnLst>
                                    <p:anim calcmode="lin" valueType="num">
                                      <p:cBhvr additive="base">
                                        <p:cTn id="1238" dur="3000"/>
                                        <p:tgtEl>
                                          <p:spTgt spid="6"/>
                                        </p:tgtEl>
                                        <p:attrNameLst>
                                          <p:attrName>ppt_x</p:attrName>
                                        </p:attrNameLst>
                                      </p:cBhvr>
                                      <p:tavLst>
                                        <p:tav tm="0">
                                          <p:val>
                                            <p:strVal val="ppt_x"/>
                                          </p:val>
                                        </p:tav>
                                        <p:tav tm="100000">
                                          <p:val>
                                            <p:strVal val="1+ppt_w/2"/>
                                          </p:val>
                                        </p:tav>
                                      </p:tavLst>
                                    </p:anim>
                                    <p:anim calcmode="lin" valueType="num">
                                      <p:cBhvr additive="base">
                                        <p:cTn id="1239" dur="3000"/>
                                        <p:tgtEl>
                                          <p:spTgt spid="6"/>
                                        </p:tgtEl>
                                        <p:attrNameLst>
                                          <p:attrName>ppt_y</p:attrName>
                                        </p:attrNameLst>
                                      </p:cBhvr>
                                      <p:tavLst>
                                        <p:tav tm="0">
                                          <p:val>
                                            <p:strVal val="ppt_y"/>
                                          </p:val>
                                        </p:tav>
                                        <p:tav tm="100000">
                                          <p:val>
                                            <p:strVal val="0-ppt_h/2"/>
                                          </p:val>
                                        </p:tav>
                                      </p:tavLst>
                                    </p:anim>
                                    <p:set>
                                      <p:cBhvr>
                                        <p:cTn id="1240" dur="1" fill="hold">
                                          <p:stCondLst>
                                            <p:cond delay="2999"/>
                                          </p:stCondLst>
                                        </p:cTn>
                                        <p:tgtEl>
                                          <p:spTgt spid="6"/>
                                        </p:tgtEl>
                                        <p:attrNameLst>
                                          <p:attrName>style.visibility</p:attrName>
                                        </p:attrNameLst>
                                      </p:cBhvr>
                                      <p:to>
                                        <p:strVal val="hidden"/>
                                      </p:to>
                                    </p:set>
                                  </p:childTnLst>
                                </p:cTn>
                              </p:par>
                              <p:par>
                                <p:cTn id="1241" presetID="2" presetClass="exit" presetSubtype="3" fill="hold" grpId="4" nodeType="withEffect">
                                  <p:stCondLst>
                                    <p:cond delay="0"/>
                                  </p:stCondLst>
                                  <p:childTnLst>
                                    <p:anim calcmode="lin" valueType="num">
                                      <p:cBhvr additive="base">
                                        <p:cTn id="1242" dur="3000"/>
                                        <p:tgtEl>
                                          <p:spTgt spid="7"/>
                                        </p:tgtEl>
                                        <p:attrNameLst>
                                          <p:attrName>ppt_x</p:attrName>
                                        </p:attrNameLst>
                                      </p:cBhvr>
                                      <p:tavLst>
                                        <p:tav tm="0">
                                          <p:val>
                                            <p:strVal val="ppt_x"/>
                                          </p:val>
                                        </p:tav>
                                        <p:tav tm="100000">
                                          <p:val>
                                            <p:strVal val="1+ppt_w/2"/>
                                          </p:val>
                                        </p:tav>
                                      </p:tavLst>
                                    </p:anim>
                                    <p:anim calcmode="lin" valueType="num">
                                      <p:cBhvr additive="base">
                                        <p:cTn id="1243" dur="3000"/>
                                        <p:tgtEl>
                                          <p:spTgt spid="7"/>
                                        </p:tgtEl>
                                        <p:attrNameLst>
                                          <p:attrName>ppt_y</p:attrName>
                                        </p:attrNameLst>
                                      </p:cBhvr>
                                      <p:tavLst>
                                        <p:tav tm="0">
                                          <p:val>
                                            <p:strVal val="ppt_y"/>
                                          </p:val>
                                        </p:tav>
                                        <p:tav tm="100000">
                                          <p:val>
                                            <p:strVal val="0-ppt_h/2"/>
                                          </p:val>
                                        </p:tav>
                                      </p:tavLst>
                                    </p:anim>
                                    <p:set>
                                      <p:cBhvr>
                                        <p:cTn id="1244" dur="1" fill="hold">
                                          <p:stCondLst>
                                            <p:cond delay="2999"/>
                                          </p:stCondLst>
                                        </p:cTn>
                                        <p:tgtEl>
                                          <p:spTgt spid="7"/>
                                        </p:tgtEl>
                                        <p:attrNameLst>
                                          <p:attrName>style.visibility</p:attrName>
                                        </p:attrNameLst>
                                      </p:cBhvr>
                                      <p:to>
                                        <p:strVal val="hidden"/>
                                      </p:to>
                                    </p:set>
                                  </p:childTnLst>
                                </p:cTn>
                              </p:par>
                              <p:par>
                                <p:cTn id="1245" presetID="2" presetClass="exit" presetSubtype="3" fill="hold" grpId="4" nodeType="withEffect">
                                  <p:stCondLst>
                                    <p:cond delay="0"/>
                                  </p:stCondLst>
                                  <p:childTnLst>
                                    <p:anim calcmode="lin" valueType="num">
                                      <p:cBhvr additive="base">
                                        <p:cTn id="1246" dur="3000"/>
                                        <p:tgtEl>
                                          <p:spTgt spid="8"/>
                                        </p:tgtEl>
                                        <p:attrNameLst>
                                          <p:attrName>ppt_x</p:attrName>
                                        </p:attrNameLst>
                                      </p:cBhvr>
                                      <p:tavLst>
                                        <p:tav tm="0">
                                          <p:val>
                                            <p:strVal val="ppt_x"/>
                                          </p:val>
                                        </p:tav>
                                        <p:tav tm="100000">
                                          <p:val>
                                            <p:strVal val="1+ppt_w/2"/>
                                          </p:val>
                                        </p:tav>
                                      </p:tavLst>
                                    </p:anim>
                                    <p:anim calcmode="lin" valueType="num">
                                      <p:cBhvr additive="base">
                                        <p:cTn id="1247" dur="3000"/>
                                        <p:tgtEl>
                                          <p:spTgt spid="8"/>
                                        </p:tgtEl>
                                        <p:attrNameLst>
                                          <p:attrName>ppt_y</p:attrName>
                                        </p:attrNameLst>
                                      </p:cBhvr>
                                      <p:tavLst>
                                        <p:tav tm="0">
                                          <p:val>
                                            <p:strVal val="ppt_y"/>
                                          </p:val>
                                        </p:tav>
                                        <p:tav tm="100000">
                                          <p:val>
                                            <p:strVal val="0-ppt_h/2"/>
                                          </p:val>
                                        </p:tav>
                                      </p:tavLst>
                                    </p:anim>
                                    <p:set>
                                      <p:cBhvr>
                                        <p:cTn id="1248" dur="1" fill="hold">
                                          <p:stCondLst>
                                            <p:cond delay="2999"/>
                                          </p:stCondLst>
                                        </p:cTn>
                                        <p:tgtEl>
                                          <p:spTgt spid="8"/>
                                        </p:tgtEl>
                                        <p:attrNameLst>
                                          <p:attrName>style.visibility</p:attrName>
                                        </p:attrNameLst>
                                      </p:cBhvr>
                                      <p:to>
                                        <p:strVal val="hidden"/>
                                      </p:to>
                                    </p:set>
                                  </p:childTnLst>
                                </p:cTn>
                              </p:par>
                              <p:par>
                                <p:cTn id="1249" presetID="2" presetClass="exit" presetSubtype="3" fill="hold" grpId="4" nodeType="withEffect">
                                  <p:stCondLst>
                                    <p:cond delay="0"/>
                                  </p:stCondLst>
                                  <p:childTnLst>
                                    <p:anim calcmode="lin" valueType="num">
                                      <p:cBhvr additive="base">
                                        <p:cTn id="1250" dur="3000"/>
                                        <p:tgtEl>
                                          <p:spTgt spid="9"/>
                                        </p:tgtEl>
                                        <p:attrNameLst>
                                          <p:attrName>ppt_x</p:attrName>
                                        </p:attrNameLst>
                                      </p:cBhvr>
                                      <p:tavLst>
                                        <p:tav tm="0">
                                          <p:val>
                                            <p:strVal val="ppt_x"/>
                                          </p:val>
                                        </p:tav>
                                        <p:tav tm="100000">
                                          <p:val>
                                            <p:strVal val="1+ppt_w/2"/>
                                          </p:val>
                                        </p:tav>
                                      </p:tavLst>
                                    </p:anim>
                                    <p:anim calcmode="lin" valueType="num">
                                      <p:cBhvr additive="base">
                                        <p:cTn id="1251" dur="3000"/>
                                        <p:tgtEl>
                                          <p:spTgt spid="9"/>
                                        </p:tgtEl>
                                        <p:attrNameLst>
                                          <p:attrName>ppt_y</p:attrName>
                                        </p:attrNameLst>
                                      </p:cBhvr>
                                      <p:tavLst>
                                        <p:tav tm="0">
                                          <p:val>
                                            <p:strVal val="ppt_y"/>
                                          </p:val>
                                        </p:tav>
                                        <p:tav tm="100000">
                                          <p:val>
                                            <p:strVal val="0-ppt_h/2"/>
                                          </p:val>
                                        </p:tav>
                                      </p:tavLst>
                                    </p:anim>
                                    <p:set>
                                      <p:cBhvr>
                                        <p:cTn id="1252" dur="1" fill="hold">
                                          <p:stCondLst>
                                            <p:cond delay="2999"/>
                                          </p:stCondLst>
                                        </p:cTn>
                                        <p:tgtEl>
                                          <p:spTgt spid="9"/>
                                        </p:tgtEl>
                                        <p:attrNameLst>
                                          <p:attrName>style.visibility</p:attrName>
                                        </p:attrNameLst>
                                      </p:cBhvr>
                                      <p:to>
                                        <p:strVal val="hidden"/>
                                      </p:to>
                                    </p:set>
                                  </p:childTnLst>
                                </p:cTn>
                              </p:par>
                              <p:par>
                                <p:cTn id="1253" presetID="2" presetClass="exit" presetSubtype="3" fill="hold" grpId="4" nodeType="withEffect">
                                  <p:stCondLst>
                                    <p:cond delay="0"/>
                                  </p:stCondLst>
                                  <p:childTnLst>
                                    <p:anim calcmode="lin" valueType="num">
                                      <p:cBhvr additive="base">
                                        <p:cTn id="1254" dur="3000"/>
                                        <p:tgtEl>
                                          <p:spTgt spid="10"/>
                                        </p:tgtEl>
                                        <p:attrNameLst>
                                          <p:attrName>ppt_x</p:attrName>
                                        </p:attrNameLst>
                                      </p:cBhvr>
                                      <p:tavLst>
                                        <p:tav tm="0">
                                          <p:val>
                                            <p:strVal val="ppt_x"/>
                                          </p:val>
                                        </p:tav>
                                        <p:tav tm="100000">
                                          <p:val>
                                            <p:strVal val="1+ppt_w/2"/>
                                          </p:val>
                                        </p:tav>
                                      </p:tavLst>
                                    </p:anim>
                                    <p:anim calcmode="lin" valueType="num">
                                      <p:cBhvr additive="base">
                                        <p:cTn id="1255" dur="3000"/>
                                        <p:tgtEl>
                                          <p:spTgt spid="10"/>
                                        </p:tgtEl>
                                        <p:attrNameLst>
                                          <p:attrName>ppt_y</p:attrName>
                                        </p:attrNameLst>
                                      </p:cBhvr>
                                      <p:tavLst>
                                        <p:tav tm="0">
                                          <p:val>
                                            <p:strVal val="ppt_y"/>
                                          </p:val>
                                        </p:tav>
                                        <p:tav tm="100000">
                                          <p:val>
                                            <p:strVal val="0-ppt_h/2"/>
                                          </p:val>
                                        </p:tav>
                                      </p:tavLst>
                                    </p:anim>
                                    <p:set>
                                      <p:cBhvr>
                                        <p:cTn id="1256" dur="1" fill="hold">
                                          <p:stCondLst>
                                            <p:cond delay="2999"/>
                                          </p:stCondLst>
                                        </p:cTn>
                                        <p:tgtEl>
                                          <p:spTgt spid="10"/>
                                        </p:tgtEl>
                                        <p:attrNameLst>
                                          <p:attrName>style.visibility</p:attrName>
                                        </p:attrNameLst>
                                      </p:cBhvr>
                                      <p:to>
                                        <p:strVal val="hidden"/>
                                      </p:to>
                                    </p:set>
                                  </p:childTnLst>
                                </p:cTn>
                              </p:par>
                              <p:par>
                                <p:cTn id="1257" presetID="2" presetClass="exit" presetSubtype="3" fill="hold" grpId="4" nodeType="withEffect">
                                  <p:stCondLst>
                                    <p:cond delay="0"/>
                                  </p:stCondLst>
                                  <p:childTnLst>
                                    <p:anim calcmode="lin" valueType="num">
                                      <p:cBhvr additive="base">
                                        <p:cTn id="1258" dur="3000"/>
                                        <p:tgtEl>
                                          <p:spTgt spid="11"/>
                                        </p:tgtEl>
                                        <p:attrNameLst>
                                          <p:attrName>ppt_x</p:attrName>
                                        </p:attrNameLst>
                                      </p:cBhvr>
                                      <p:tavLst>
                                        <p:tav tm="0">
                                          <p:val>
                                            <p:strVal val="ppt_x"/>
                                          </p:val>
                                        </p:tav>
                                        <p:tav tm="100000">
                                          <p:val>
                                            <p:strVal val="1+ppt_w/2"/>
                                          </p:val>
                                        </p:tav>
                                      </p:tavLst>
                                    </p:anim>
                                    <p:anim calcmode="lin" valueType="num">
                                      <p:cBhvr additive="base">
                                        <p:cTn id="1259" dur="3000"/>
                                        <p:tgtEl>
                                          <p:spTgt spid="11"/>
                                        </p:tgtEl>
                                        <p:attrNameLst>
                                          <p:attrName>ppt_y</p:attrName>
                                        </p:attrNameLst>
                                      </p:cBhvr>
                                      <p:tavLst>
                                        <p:tav tm="0">
                                          <p:val>
                                            <p:strVal val="ppt_y"/>
                                          </p:val>
                                        </p:tav>
                                        <p:tav tm="100000">
                                          <p:val>
                                            <p:strVal val="0-ppt_h/2"/>
                                          </p:val>
                                        </p:tav>
                                      </p:tavLst>
                                    </p:anim>
                                    <p:set>
                                      <p:cBhvr>
                                        <p:cTn id="1260" dur="1" fill="hold">
                                          <p:stCondLst>
                                            <p:cond delay="2999"/>
                                          </p:stCondLst>
                                        </p:cTn>
                                        <p:tgtEl>
                                          <p:spTgt spid="11"/>
                                        </p:tgtEl>
                                        <p:attrNameLst>
                                          <p:attrName>style.visibility</p:attrName>
                                        </p:attrNameLst>
                                      </p:cBhvr>
                                      <p:to>
                                        <p:strVal val="hidden"/>
                                      </p:to>
                                    </p:set>
                                  </p:childTnLst>
                                </p:cTn>
                              </p:par>
                              <p:par>
                                <p:cTn id="1261" presetID="2" presetClass="exit" presetSubtype="3" fill="hold" grpId="4" nodeType="withEffect">
                                  <p:stCondLst>
                                    <p:cond delay="0"/>
                                  </p:stCondLst>
                                  <p:childTnLst>
                                    <p:anim calcmode="lin" valueType="num">
                                      <p:cBhvr additive="base">
                                        <p:cTn id="1262" dur="3000"/>
                                        <p:tgtEl>
                                          <p:spTgt spid="12"/>
                                        </p:tgtEl>
                                        <p:attrNameLst>
                                          <p:attrName>ppt_x</p:attrName>
                                        </p:attrNameLst>
                                      </p:cBhvr>
                                      <p:tavLst>
                                        <p:tav tm="0">
                                          <p:val>
                                            <p:strVal val="ppt_x"/>
                                          </p:val>
                                        </p:tav>
                                        <p:tav tm="100000">
                                          <p:val>
                                            <p:strVal val="1+ppt_w/2"/>
                                          </p:val>
                                        </p:tav>
                                      </p:tavLst>
                                    </p:anim>
                                    <p:anim calcmode="lin" valueType="num">
                                      <p:cBhvr additive="base">
                                        <p:cTn id="1263" dur="3000"/>
                                        <p:tgtEl>
                                          <p:spTgt spid="12"/>
                                        </p:tgtEl>
                                        <p:attrNameLst>
                                          <p:attrName>ppt_y</p:attrName>
                                        </p:attrNameLst>
                                      </p:cBhvr>
                                      <p:tavLst>
                                        <p:tav tm="0">
                                          <p:val>
                                            <p:strVal val="ppt_y"/>
                                          </p:val>
                                        </p:tav>
                                        <p:tav tm="100000">
                                          <p:val>
                                            <p:strVal val="0-ppt_h/2"/>
                                          </p:val>
                                        </p:tav>
                                      </p:tavLst>
                                    </p:anim>
                                    <p:set>
                                      <p:cBhvr>
                                        <p:cTn id="1264" dur="1" fill="hold">
                                          <p:stCondLst>
                                            <p:cond delay="2999"/>
                                          </p:stCondLst>
                                        </p:cTn>
                                        <p:tgtEl>
                                          <p:spTgt spid="12"/>
                                        </p:tgtEl>
                                        <p:attrNameLst>
                                          <p:attrName>style.visibility</p:attrName>
                                        </p:attrNameLst>
                                      </p:cBhvr>
                                      <p:to>
                                        <p:strVal val="hidden"/>
                                      </p:to>
                                    </p:set>
                                  </p:childTnLst>
                                </p:cTn>
                              </p:par>
                              <p:par>
                                <p:cTn id="1265" presetID="2" presetClass="exit" presetSubtype="3" fill="hold" grpId="4" nodeType="withEffect">
                                  <p:stCondLst>
                                    <p:cond delay="0"/>
                                  </p:stCondLst>
                                  <p:childTnLst>
                                    <p:anim calcmode="lin" valueType="num">
                                      <p:cBhvr additive="base">
                                        <p:cTn id="1266" dur="3000"/>
                                        <p:tgtEl>
                                          <p:spTgt spid="13"/>
                                        </p:tgtEl>
                                        <p:attrNameLst>
                                          <p:attrName>ppt_x</p:attrName>
                                        </p:attrNameLst>
                                      </p:cBhvr>
                                      <p:tavLst>
                                        <p:tav tm="0">
                                          <p:val>
                                            <p:strVal val="ppt_x"/>
                                          </p:val>
                                        </p:tav>
                                        <p:tav tm="100000">
                                          <p:val>
                                            <p:strVal val="1+ppt_w/2"/>
                                          </p:val>
                                        </p:tav>
                                      </p:tavLst>
                                    </p:anim>
                                    <p:anim calcmode="lin" valueType="num">
                                      <p:cBhvr additive="base">
                                        <p:cTn id="1267" dur="3000"/>
                                        <p:tgtEl>
                                          <p:spTgt spid="13"/>
                                        </p:tgtEl>
                                        <p:attrNameLst>
                                          <p:attrName>ppt_y</p:attrName>
                                        </p:attrNameLst>
                                      </p:cBhvr>
                                      <p:tavLst>
                                        <p:tav tm="0">
                                          <p:val>
                                            <p:strVal val="ppt_y"/>
                                          </p:val>
                                        </p:tav>
                                        <p:tav tm="100000">
                                          <p:val>
                                            <p:strVal val="0-ppt_h/2"/>
                                          </p:val>
                                        </p:tav>
                                      </p:tavLst>
                                    </p:anim>
                                    <p:set>
                                      <p:cBhvr>
                                        <p:cTn id="1268" dur="1" fill="hold">
                                          <p:stCondLst>
                                            <p:cond delay="2999"/>
                                          </p:stCondLst>
                                        </p:cTn>
                                        <p:tgtEl>
                                          <p:spTgt spid="13"/>
                                        </p:tgtEl>
                                        <p:attrNameLst>
                                          <p:attrName>style.visibility</p:attrName>
                                        </p:attrNameLst>
                                      </p:cBhvr>
                                      <p:to>
                                        <p:strVal val="hidden"/>
                                      </p:to>
                                    </p:set>
                                  </p:childTnLst>
                                </p:cTn>
                              </p:par>
                              <p:par>
                                <p:cTn id="1269" presetID="2" presetClass="exit" presetSubtype="3" fill="hold" grpId="4" nodeType="withEffect">
                                  <p:stCondLst>
                                    <p:cond delay="0"/>
                                  </p:stCondLst>
                                  <p:childTnLst>
                                    <p:anim calcmode="lin" valueType="num">
                                      <p:cBhvr additive="base">
                                        <p:cTn id="1270" dur="3000"/>
                                        <p:tgtEl>
                                          <p:spTgt spid="14"/>
                                        </p:tgtEl>
                                        <p:attrNameLst>
                                          <p:attrName>ppt_x</p:attrName>
                                        </p:attrNameLst>
                                      </p:cBhvr>
                                      <p:tavLst>
                                        <p:tav tm="0">
                                          <p:val>
                                            <p:strVal val="ppt_x"/>
                                          </p:val>
                                        </p:tav>
                                        <p:tav tm="100000">
                                          <p:val>
                                            <p:strVal val="1+ppt_w/2"/>
                                          </p:val>
                                        </p:tav>
                                      </p:tavLst>
                                    </p:anim>
                                    <p:anim calcmode="lin" valueType="num">
                                      <p:cBhvr additive="base">
                                        <p:cTn id="1271" dur="3000"/>
                                        <p:tgtEl>
                                          <p:spTgt spid="14"/>
                                        </p:tgtEl>
                                        <p:attrNameLst>
                                          <p:attrName>ppt_y</p:attrName>
                                        </p:attrNameLst>
                                      </p:cBhvr>
                                      <p:tavLst>
                                        <p:tav tm="0">
                                          <p:val>
                                            <p:strVal val="ppt_y"/>
                                          </p:val>
                                        </p:tav>
                                        <p:tav tm="100000">
                                          <p:val>
                                            <p:strVal val="0-ppt_h/2"/>
                                          </p:val>
                                        </p:tav>
                                      </p:tavLst>
                                    </p:anim>
                                    <p:set>
                                      <p:cBhvr>
                                        <p:cTn id="1272" dur="1" fill="hold">
                                          <p:stCondLst>
                                            <p:cond delay="2999"/>
                                          </p:stCondLst>
                                        </p:cTn>
                                        <p:tgtEl>
                                          <p:spTgt spid="14"/>
                                        </p:tgtEl>
                                        <p:attrNameLst>
                                          <p:attrName>style.visibility</p:attrName>
                                        </p:attrNameLst>
                                      </p:cBhvr>
                                      <p:to>
                                        <p:strVal val="hidden"/>
                                      </p:to>
                                    </p:set>
                                  </p:childTnLst>
                                </p:cTn>
                              </p:par>
                              <p:par>
                                <p:cTn id="1273" presetID="2" presetClass="exit" presetSubtype="3" fill="hold" grpId="4" nodeType="withEffect">
                                  <p:stCondLst>
                                    <p:cond delay="0"/>
                                  </p:stCondLst>
                                  <p:childTnLst>
                                    <p:anim calcmode="lin" valueType="num">
                                      <p:cBhvr additive="base">
                                        <p:cTn id="1274" dur="3000"/>
                                        <p:tgtEl>
                                          <p:spTgt spid="15"/>
                                        </p:tgtEl>
                                        <p:attrNameLst>
                                          <p:attrName>ppt_x</p:attrName>
                                        </p:attrNameLst>
                                      </p:cBhvr>
                                      <p:tavLst>
                                        <p:tav tm="0">
                                          <p:val>
                                            <p:strVal val="ppt_x"/>
                                          </p:val>
                                        </p:tav>
                                        <p:tav tm="100000">
                                          <p:val>
                                            <p:strVal val="1+ppt_w/2"/>
                                          </p:val>
                                        </p:tav>
                                      </p:tavLst>
                                    </p:anim>
                                    <p:anim calcmode="lin" valueType="num">
                                      <p:cBhvr additive="base">
                                        <p:cTn id="1275" dur="3000"/>
                                        <p:tgtEl>
                                          <p:spTgt spid="15"/>
                                        </p:tgtEl>
                                        <p:attrNameLst>
                                          <p:attrName>ppt_y</p:attrName>
                                        </p:attrNameLst>
                                      </p:cBhvr>
                                      <p:tavLst>
                                        <p:tav tm="0">
                                          <p:val>
                                            <p:strVal val="ppt_y"/>
                                          </p:val>
                                        </p:tav>
                                        <p:tav tm="100000">
                                          <p:val>
                                            <p:strVal val="0-ppt_h/2"/>
                                          </p:val>
                                        </p:tav>
                                      </p:tavLst>
                                    </p:anim>
                                    <p:set>
                                      <p:cBhvr>
                                        <p:cTn id="1276" dur="1" fill="hold">
                                          <p:stCondLst>
                                            <p:cond delay="2999"/>
                                          </p:stCondLst>
                                        </p:cTn>
                                        <p:tgtEl>
                                          <p:spTgt spid="15"/>
                                        </p:tgtEl>
                                        <p:attrNameLst>
                                          <p:attrName>style.visibility</p:attrName>
                                        </p:attrNameLst>
                                      </p:cBhvr>
                                      <p:to>
                                        <p:strVal val="hidden"/>
                                      </p:to>
                                    </p:set>
                                  </p:childTnLst>
                                </p:cTn>
                              </p:par>
                              <p:par>
                                <p:cTn id="1277" presetID="2" presetClass="exit" presetSubtype="3" fill="hold" grpId="4" nodeType="withEffect">
                                  <p:stCondLst>
                                    <p:cond delay="0"/>
                                  </p:stCondLst>
                                  <p:childTnLst>
                                    <p:anim calcmode="lin" valueType="num">
                                      <p:cBhvr additive="base">
                                        <p:cTn id="1278" dur="3000"/>
                                        <p:tgtEl>
                                          <p:spTgt spid="16"/>
                                        </p:tgtEl>
                                        <p:attrNameLst>
                                          <p:attrName>ppt_x</p:attrName>
                                        </p:attrNameLst>
                                      </p:cBhvr>
                                      <p:tavLst>
                                        <p:tav tm="0">
                                          <p:val>
                                            <p:strVal val="ppt_x"/>
                                          </p:val>
                                        </p:tav>
                                        <p:tav tm="100000">
                                          <p:val>
                                            <p:strVal val="1+ppt_w/2"/>
                                          </p:val>
                                        </p:tav>
                                      </p:tavLst>
                                    </p:anim>
                                    <p:anim calcmode="lin" valueType="num">
                                      <p:cBhvr additive="base">
                                        <p:cTn id="1279" dur="3000"/>
                                        <p:tgtEl>
                                          <p:spTgt spid="16"/>
                                        </p:tgtEl>
                                        <p:attrNameLst>
                                          <p:attrName>ppt_y</p:attrName>
                                        </p:attrNameLst>
                                      </p:cBhvr>
                                      <p:tavLst>
                                        <p:tav tm="0">
                                          <p:val>
                                            <p:strVal val="ppt_y"/>
                                          </p:val>
                                        </p:tav>
                                        <p:tav tm="100000">
                                          <p:val>
                                            <p:strVal val="0-ppt_h/2"/>
                                          </p:val>
                                        </p:tav>
                                      </p:tavLst>
                                    </p:anim>
                                    <p:set>
                                      <p:cBhvr>
                                        <p:cTn id="1280" dur="1" fill="hold">
                                          <p:stCondLst>
                                            <p:cond delay="2999"/>
                                          </p:stCondLst>
                                        </p:cTn>
                                        <p:tgtEl>
                                          <p:spTgt spid="16"/>
                                        </p:tgtEl>
                                        <p:attrNameLst>
                                          <p:attrName>style.visibility</p:attrName>
                                        </p:attrNameLst>
                                      </p:cBhvr>
                                      <p:to>
                                        <p:strVal val="hidden"/>
                                      </p:to>
                                    </p:set>
                                  </p:childTnLst>
                                </p:cTn>
                              </p:par>
                              <p:par>
                                <p:cTn id="1281" presetID="2" presetClass="exit" presetSubtype="3" fill="hold" grpId="4" nodeType="withEffect">
                                  <p:stCondLst>
                                    <p:cond delay="0"/>
                                  </p:stCondLst>
                                  <p:childTnLst>
                                    <p:anim calcmode="lin" valueType="num">
                                      <p:cBhvr additive="base">
                                        <p:cTn id="1282" dur="3000"/>
                                        <p:tgtEl>
                                          <p:spTgt spid="17"/>
                                        </p:tgtEl>
                                        <p:attrNameLst>
                                          <p:attrName>ppt_x</p:attrName>
                                        </p:attrNameLst>
                                      </p:cBhvr>
                                      <p:tavLst>
                                        <p:tav tm="0">
                                          <p:val>
                                            <p:strVal val="ppt_x"/>
                                          </p:val>
                                        </p:tav>
                                        <p:tav tm="100000">
                                          <p:val>
                                            <p:strVal val="1+ppt_w/2"/>
                                          </p:val>
                                        </p:tav>
                                      </p:tavLst>
                                    </p:anim>
                                    <p:anim calcmode="lin" valueType="num">
                                      <p:cBhvr additive="base">
                                        <p:cTn id="1283" dur="3000"/>
                                        <p:tgtEl>
                                          <p:spTgt spid="17"/>
                                        </p:tgtEl>
                                        <p:attrNameLst>
                                          <p:attrName>ppt_y</p:attrName>
                                        </p:attrNameLst>
                                      </p:cBhvr>
                                      <p:tavLst>
                                        <p:tav tm="0">
                                          <p:val>
                                            <p:strVal val="ppt_y"/>
                                          </p:val>
                                        </p:tav>
                                        <p:tav tm="100000">
                                          <p:val>
                                            <p:strVal val="0-ppt_h/2"/>
                                          </p:val>
                                        </p:tav>
                                      </p:tavLst>
                                    </p:anim>
                                    <p:set>
                                      <p:cBhvr>
                                        <p:cTn id="1284" dur="1" fill="hold">
                                          <p:stCondLst>
                                            <p:cond delay="2999"/>
                                          </p:stCondLst>
                                        </p:cTn>
                                        <p:tgtEl>
                                          <p:spTgt spid="17"/>
                                        </p:tgtEl>
                                        <p:attrNameLst>
                                          <p:attrName>style.visibility</p:attrName>
                                        </p:attrNameLst>
                                      </p:cBhvr>
                                      <p:to>
                                        <p:strVal val="hidden"/>
                                      </p:to>
                                    </p:set>
                                  </p:childTnLst>
                                </p:cTn>
                              </p:par>
                              <p:par>
                                <p:cTn id="1285" presetID="2" presetClass="exit" presetSubtype="3" fill="hold" grpId="4" nodeType="withEffect">
                                  <p:stCondLst>
                                    <p:cond delay="0"/>
                                  </p:stCondLst>
                                  <p:childTnLst>
                                    <p:anim calcmode="lin" valueType="num">
                                      <p:cBhvr additive="base">
                                        <p:cTn id="1286" dur="3000"/>
                                        <p:tgtEl>
                                          <p:spTgt spid="18"/>
                                        </p:tgtEl>
                                        <p:attrNameLst>
                                          <p:attrName>ppt_x</p:attrName>
                                        </p:attrNameLst>
                                      </p:cBhvr>
                                      <p:tavLst>
                                        <p:tav tm="0">
                                          <p:val>
                                            <p:strVal val="ppt_x"/>
                                          </p:val>
                                        </p:tav>
                                        <p:tav tm="100000">
                                          <p:val>
                                            <p:strVal val="1+ppt_w/2"/>
                                          </p:val>
                                        </p:tav>
                                      </p:tavLst>
                                    </p:anim>
                                    <p:anim calcmode="lin" valueType="num">
                                      <p:cBhvr additive="base">
                                        <p:cTn id="1287" dur="3000"/>
                                        <p:tgtEl>
                                          <p:spTgt spid="18"/>
                                        </p:tgtEl>
                                        <p:attrNameLst>
                                          <p:attrName>ppt_y</p:attrName>
                                        </p:attrNameLst>
                                      </p:cBhvr>
                                      <p:tavLst>
                                        <p:tav tm="0">
                                          <p:val>
                                            <p:strVal val="ppt_y"/>
                                          </p:val>
                                        </p:tav>
                                        <p:tav tm="100000">
                                          <p:val>
                                            <p:strVal val="0-ppt_h/2"/>
                                          </p:val>
                                        </p:tav>
                                      </p:tavLst>
                                    </p:anim>
                                    <p:set>
                                      <p:cBhvr>
                                        <p:cTn id="1288" dur="1" fill="hold">
                                          <p:stCondLst>
                                            <p:cond delay="2999"/>
                                          </p:stCondLst>
                                        </p:cTn>
                                        <p:tgtEl>
                                          <p:spTgt spid="18"/>
                                        </p:tgtEl>
                                        <p:attrNameLst>
                                          <p:attrName>style.visibility</p:attrName>
                                        </p:attrNameLst>
                                      </p:cBhvr>
                                      <p:to>
                                        <p:strVal val="hidden"/>
                                      </p:to>
                                    </p:set>
                                  </p:childTnLst>
                                </p:cTn>
                              </p:par>
                              <p:par>
                                <p:cTn id="1289" presetID="2" presetClass="exit" presetSubtype="3" fill="hold" grpId="4" nodeType="withEffect">
                                  <p:stCondLst>
                                    <p:cond delay="0"/>
                                  </p:stCondLst>
                                  <p:childTnLst>
                                    <p:anim calcmode="lin" valueType="num">
                                      <p:cBhvr additive="base">
                                        <p:cTn id="1290" dur="3000"/>
                                        <p:tgtEl>
                                          <p:spTgt spid="19"/>
                                        </p:tgtEl>
                                        <p:attrNameLst>
                                          <p:attrName>ppt_x</p:attrName>
                                        </p:attrNameLst>
                                      </p:cBhvr>
                                      <p:tavLst>
                                        <p:tav tm="0">
                                          <p:val>
                                            <p:strVal val="ppt_x"/>
                                          </p:val>
                                        </p:tav>
                                        <p:tav tm="100000">
                                          <p:val>
                                            <p:strVal val="1+ppt_w/2"/>
                                          </p:val>
                                        </p:tav>
                                      </p:tavLst>
                                    </p:anim>
                                    <p:anim calcmode="lin" valueType="num">
                                      <p:cBhvr additive="base">
                                        <p:cTn id="1291" dur="3000"/>
                                        <p:tgtEl>
                                          <p:spTgt spid="19"/>
                                        </p:tgtEl>
                                        <p:attrNameLst>
                                          <p:attrName>ppt_y</p:attrName>
                                        </p:attrNameLst>
                                      </p:cBhvr>
                                      <p:tavLst>
                                        <p:tav tm="0">
                                          <p:val>
                                            <p:strVal val="ppt_y"/>
                                          </p:val>
                                        </p:tav>
                                        <p:tav tm="100000">
                                          <p:val>
                                            <p:strVal val="0-ppt_h/2"/>
                                          </p:val>
                                        </p:tav>
                                      </p:tavLst>
                                    </p:anim>
                                    <p:set>
                                      <p:cBhvr>
                                        <p:cTn id="1292" dur="1" fill="hold">
                                          <p:stCondLst>
                                            <p:cond delay="2999"/>
                                          </p:stCondLst>
                                        </p:cTn>
                                        <p:tgtEl>
                                          <p:spTgt spid="19"/>
                                        </p:tgtEl>
                                        <p:attrNameLst>
                                          <p:attrName>style.visibility</p:attrName>
                                        </p:attrNameLst>
                                      </p:cBhvr>
                                      <p:to>
                                        <p:strVal val="hidden"/>
                                      </p:to>
                                    </p:set>
                                  </p:childTnLst>
                                </p:cTn>
                              </p:par>
                              <p:par>
                                <p:cTn id="1293" presetID="2" presetClass="exit" presetSubtype="3" fill="hold" grpId="4" nodeType="withEffect">
                                  <p:stCondLst>
                                    <p:cond delay="0"/>
                                  </p:stCondLst>
                                  <p:childTnLst>
                                    <p:anim calcmode="lin" valueType="num">
                                      <p:cBhvr additive="base">
                                        <p:cTn id="1294" dur="3000"/>
                                        <p:tgtEl>
                                          <p:spTgt spid="20"/>
                                        </p:tgtEl>
                                        <p:attrNameLst>
                                          <p:attrName>ppt_x</p:attrName>
                                        </p:attrNameLst>
                                      </p:cBhvr>
                                      <p:tavLst>
                                        <p:tav tm="0">
                                          <p:val>
                                            <p:strVal val="ppt_x"/>
                                          </p:val>
                                        </p:tav>
                                        <p:tav tm="100000">
                                          <p:val>
                                            <p:strVal val="1+ppt_w/2"/>
                                          </p:val>
                                        </p:tav>
                                      </p:tavLst>
                                    </p:anim>
                                    <p:anim calcmode="lin" valueType="num">
                                      <p:cBhvr additive="base">
                                        <p:cTn id="1295" dur="3000"/>
                                        <p:tgtEl>
                                          <p:spTgt spid="20"/>
                                        </p:tgtEl>
                                        <p:attrNameLst>
                                          <p:attrName>ppt_y</p:attrName>
                                        </p:attrNameLst>
                                      </p:cBhvr>
                                      <p:tavLst>
                                        <p:tav tm="0">
                                          <p:val>
                                            <p:strVal val="ppt_y"/>
                                          </p:val>
                                        </p:tav>
                                        <p:tav tm="100000">
                                          <p:val>
                                            <p:strVal val="0-ppt_h/2"/>
                                          </p:val>
                                        </p:tav>
                                      </p:tavLst>
                                    </p:anim>
                                    <p:set>
                                      <p:cBhvr>
                                        <p:cTn id="1296" dur="1" fill="hold">
                                          <p:stCondLst>
                                            <p:cond delay="2999"/>
                                          </p:stCondLst>
                                        </p:cTn>
                                        <p:tgtEl>
                                          <p:spTgt spid="20"/>
                                        </p:tgtEl>
                                        <p:attrNameLst>
                                          <p:attrName>style.visibility</p:attrName>
                                        </p:attrNameLst>
                                      </p:cBhvr>
                                      <p:to>
                                        <p:strVal val="hidden"/>
                                      </p:to>
                                    </p:set>
                                  </p:childTnLst>
                                </p:cTn>
                              </p:par>
                              <p:par>
                                <p:cTn id="1297" presetID="2" presetClass="exit" presetSubtype="3" fill="hold" grpId="4" nodeType="withEffect">
                                  <p:stCondLst>
                                    <p:cond delay="0"/>
                                  </p:stCondLst>
                                  <p:childTnLst>
                                    <p:anim calcmode="lin" valueType="num">
                                      <p:cBhvr additive="base">
                                        <p:cTn id="1298" dur="3000"/>
                                        <p:tgtEl>
                                          <p:spTgt spid="21"/>
                                        </p:tgtEl>
                                        <p:attrNameLst>
                                          <p:attrName>ppt_x</p:attrName>
                                        </p:attrNameLst>
                                      </p:cBhvr>
                                      <p:tavLst>
                                        <p:tav tm="0">
                                          <p:val>
                                            <p:strVal val="ppt_x"/>
                                          </p:val>
                                        </p:tav>
                                        <p:tav tm="100000">
                                          <p:val>
                                            <p:strVal val="1+ppt_w/2"/>
                                          </p:val>
                                        </p:tav>
                                      </p:tavLst>
                                    </p:anim>
                                    <p:anim calcmode="lin" valueType="num">
                                      <p:cBhvr additive="base">
                                        <p:cTn id="1299" dur="3000"/>
                                        <p:tgtEl>
                                          <p:spTgt spid="21"/>
                                        </p:tgtEl>
                                        <p:attrNameLst>
                                          <p:attrName>ppt_y</p:attrName>
                                        </p:attrNameLst>
                                      </p:cBhvr>
                                      <p:tavLst>
                                        <p:tav tm="0">
                                          <p:val>
                                            <p:strVal val="ppt_y"/>
                                          </p:val>
                                        </p:tav>
                                        <p:tav tm="100000">
                                          <p:val>
                                            <p:strVal val="0-ppt_h/2"/>
                                          </p:val>
                                        </p:tav>
                                      </p:tavLst>
                                    </p:anim>
                                    <p:set>
                                      <p:cBhvr>
                                        <p:cTn id="1300" dur="1" fill="hold">
                                          <p:stCondLst>
                                            <p:cond delay="2999"/>
                                          </p:stCondLst>
                                        </p:cTn>
                                        <p:tgtEl>
                                          <p:spTgt spid="21"/>
                                        </p:tgtEl>
                                        <p:attrNameLst>
                                          <p:attrName>style.visibility</p:attrName>
                                        </p:attrNameLst>
                                      </p:cBhvr>
                                      <p:to>
                                        <p:strVal val="hidden"/>
                                      </p:to>
                                    </p:set>
                                  </p:childTnLst>
                                </p:cTn>
                              </p:par>
                              <p:par>
                                <p:cTn id="1301" presetID="2" presetClass="exit" presetSubtype="3" fill="hold" grpId="4" nodeType="withEffect">
                                  <p:stCondLst>
                                    <p:cond delay="0"/>
                                  </p:stCondLst>
                                  <p:childTnLst>
                                    <p:anim calcmode="lin" valueType="num">
                                      <p:cBhvr additive="base">
                                        <p:cTn id="1302" dur="3000"/>
                                        <p:tgtEl>
                                          <p:spTgt spid="22"/>
                                        </p:tgtEl>
                                        <p:attrNameLst>
                                          <p:attrName>ppt_x</p:attrName>
                                        </p:attrNameLst>
                                      </p:cBhvr>
                                      <p:tavLst>
                                        <p:tav tm="0">
                                          <p:val>
                                            <p:strVal val="ppt_x"/>
                                          </p:val>
                                        </p:tav>
                                        <p:tav tm="100000">
                                          <p:val>
                                            <p:strVal val="1+ppt_w/2"/>
                                          </p:val>
                                        </p:tav>
                                      </p:tavLst>
                                    </p:anim>
                                    <p:anim calcmode="lin" valueType="num">
                                      <p:cBhvr additive="base">
                                        <p:cTn id="1303" dur="3000"/>
                                        <p:tgtEl>
                                          <p:spTgt spid="22"/>
                                        </p:tgtEl>
                                        <p:attrNameLst>
                                          <p:attrName>ppt_y</p:attrName>
                                        </p:attrNameLst>
                                      </p:cBhvr>
                                      <p:tavLst>
                                        <p:tav tm="0">
                                          <p:val>
                                            <p:strVal val="ppt_y"/>
                                          </p:val>
                                        </p:tav>
                                        <p:tav tm="100000">
                                          <p:val>
                                            <p:strVal val="0-ppt_h/2"/>
                                          </p:val>
                                        </p:tav>
                                      </p:tavLst>
                                    </p:anim>
                                    <p:set>
                                      <p:cBhvr>
                                        <p:cTn id="1304" dur="1" fill="hold">
                                          <p:stCondLst>
                                            <p:cond delay="2999"/>
                                          </p:stCondLst>
                                        </p:cTn>
                                        <p:tgtEl>
                                          <p:spTgt spid="22"/>
                                        </p:tgtEl>
                                        <p:attrNameLst>
                                          <p:attrName>style.visibility</p:attrName>
                                        </p:attrNameLst>
                                      </p:cBhvr>
                                      <p:to>
                                        <p:strVal val="hidden"/>
                                      </p:to>
                                    </p:set>
                                  </p:childTnLst>
                                </p:cTn>
                              </p:par>
                              <p:par>
                                <p:cTn id="1305" presetID="2" presetClass="exit" presetSubtype="9" fill="hold" grpId="4" nodeType="withEffect">
                                  <p:stCondLst>
                                    <p:cond delay="0"/>
                                  </p:stCondLst>
                                  <p:childTnLst>
                                    <p:anim calcmode="lin" valueType="num">
                                      <p:cBhvr additive="base">
                                        <p:cTn id="1306" dur="3000"/>
                                        <p:tgtEl>
                                          <p:spTgt spid="57"/>
                                        </p:tgtEl>
                                        <p:attrNameLst>
                                          <p:attrName>ppt_x</p:attrName>
                                        </p:attrNameLst>
                                      </p:cBhvr>
                                      <p:tavLst>
                                        <p:tav tm="0">
                                          <p:val>
                                            <p:strVal val="ppt_x"/>
                                          </p:val>
                                        </p:tav>
                                        <p:tav tm="100000">
                                          <p:val>
                                            <p:strVal val="0-ppt_w/2"/>
                                          </p:val>
                                        </p:tav>
                                      </p:tavLst>
                                    </p:anim>
                                    <p:anim calcmode="lin" valueType="num">
                                      <p:cBhvr additive="base">
                                        <p:cTn id="1307" dur="3000"/>
                                        <p:tgtEl>
                                          <p:spTgt spid="57"/>
                                        </p:tgtEl>
                                        <p:attrNameLst>
                                          <p:attrName>ppt_y</p:attrName>
                                        </p:attrNameLst>
                                      </p:cBhvr>
                                      <p:tavLst>
                                        <p:tav tm="0">
                                          <p:val>
                                            <p:strVal val="ppt_y"/>
                                          </p:val>
                                        </p:tav>
                                        <p:tav tm="100000">
                                          <p:val>
                                            <p:strVal val="0-ppt_h/2"/>
                                          </p:val>
                                        </p:tav>
                                      </p:tavLst>
                                    </p:anim>
                                    <p:set>
                                      <p:cBhvr>
                                        <p:cTn id="1308" dur="1" fill="hold">
                                          <p:stCondLst>
                                            <p:cond delay="2999"/>
                                          </p:stCondLst>
                                        </p:cTn>
                                        <p:tgtEl>
                                          <p:spTgt spid="57"/>
                                        </p:tgtEl>
                                        <p:attrNameLst>
                                          <p:attrName>style.visibility</p:attrName>
                                        </p:attrNameLst>
                                      </p:cBhvr>
                                      <p:to>
                                        <p:strVal val="hidden"/>
                                      </p:to>
                                    </p:set>
                                  </p:childTnLst>
                                </p:cTn>
                              </p:par>
                              <p:par>
                                <p:cTn id="1309" presetID="2" presetClass="exit" presetSubtype="9" fill="hold" grpId="4" nodeType="withEffect">
                                  <p:stCondLst>
                                    <p:cond delay="0"/>
                                  </p:stCondLst>
                                  <p:childTnLst>
                                    <p:anim calcmode="lin" valueType="num">
                                      <p:cBhvr additive="base">
                                        <p:cTn id="1310" dur="3000"/>
                                        <p:tgtEl>
                                          <p:spTgt spid="58"/>
                                        </p:tgtEl>
                                        <p:attrNameLst>
                                          <p:attrName>ppt_x</p:attrName>
                                        </p:attrNameLst>
                                      </p:cBhvr>
                                      <p:tavLst>
                                        <p:tav tm="0">
                                          <p:val>
                                            <p:strVal val="ppt_x"/>
                                          </p:val>
                                        </p:tav>
                                        <p:tav tm="100000">
                                          <p:val>
                                            <p:strVal val="0-ppt_w/2"/>
                                          </p:val>
                                        </p:tav>
                                      </p:tavLst>
                                    </p:anim>
                                    <p:anim calcmode="lin" valueType="num">
                                      <p:cBhvr additive="base">
                                        <p:cTn id="1311" dur="3000"/>
                                        <p:tgtEl>
                                          <p:spTgt spid="58"/>
                                        </p:tgtEl>
                                        <p:attrNameLst>
                                          <p:attrName>ppt_y</p:attrName>
                                        </p:attrNameLst>
                                      </p:cBhvr>
                                      <p:tavLst>
                                        <p:tav tm="0">
                                          <p:val>
                                            <p:strVal val="ppt_y"/>
                                          </p:val>
                                        </p:tav>
                                        <p:tav tm="100000">
                                          <p:val>
                                            <p:strVal val="0-ppt_h/2"/>
                                          </p:val>
                                        </p:tav>
                                      </p:tavLst>
                                    </p:anim>
                                    <p:set>
                                      <p:cBhvr>
                                        <p:cTn id="1312" dur="1" fill="hold">
                                          <p:stCondLst>
                                            <p:cond delay="2999"/>
                                          </p:stCondLst>
                                        </p:cTn>
                                        <p:tgtEl>
                                          <p:spTgt spid="58"/>
                                        </p:tgtEl>
                                        <p:attrNameLst>
                                          <p:attrName>style.visibility</p:attrName>
                                        </p:attrNameLst>
                                      </p:cBhvr>
                                      <p:to>
                                        <p:strVal val="hidden"/>
                                      </p:to>
                                    </p:set>
                                  </p:childTnLst>
                                </p:cTn>
                              </p:par>
                              <p:par>
                                <p:cTn id="1313" presetID="2" presetClass="exit" presetSubtype="9" fill="hold" grpId="4" nodeType="withEffect">
                                  <p:stCondLst>
                                    <p:cond delay="0"/>
                                  </p:stCondLst>
                                  <p:childTnLst>
                                    <p:anim calcmode="lin" valueType="num">
                                      <p:cBhvr additive="base">
                                        <p:cTn id="1314" dur="3000"/>
                                        <p:tgtEl>
                                          <p:spTgt spid="59"/>
                                        </p:tgtEl>
                                        <p:attrNameLst>
                                          <p:attrName>ppt_x</p:attrName>
                                        </p:attrNameLst>
                                      </p:cBhvr>
                                      <p:tavLst>
                                        <p:tav tm="0">
                                          <p:val>
                                            <p:strVal val="ppt_x"/>
                                          </p:val>
                                        </p:tav>
                                        <p:tav tm="100000">
                                          <p:val>
                                            <p:strVal val="0-ppt_w/2"/>
                                          </p:val>
                                        </p:tav>
                                      </p:tavLst>
                                    </p:anim>
                                    <p:anim calcmode="lin" valueType="num">
                                      <p:cBhvr additive="base">
                                        <p:cTn id="1315" dur="3000"/>
                                        <p:tgtEl>
                                          <p:spTgt spid="59"/>
                                        </p:tgtEl>
                                        <p:attrNameLst>
                                          <p:attrName>ppt_y</p:attrName>
                                        </p:attrNameLst>
                                      </p:cBhvr>
                                      <p:tavLst>
                                        <p:tav tm="0">
                                          <p:val>
                                            <p:strVal val="ppt_y"/>
                                          </p:val>
                                        </p:tav>
                                        <p:tav tm="100000">
                                          <p:val>
                                            <p:strVal val="0-ppt_h/2"/>
                                          </p:val>
                                        </p:tav>
                                      </p:tavLst>
                                    </p:anim>
                                    <p:set>
                                      <p:cBhvr>
                                        <p:cTn id="1316" dur="1" fill="hold">
                                          <p:stCondLst>
                                            <p:cond delay="2999"/>
                                          </p:stCondLst>
                                        </p:cTn>
                                        <p:tgtEl>
                                          <p:spTgt spid="59"/>
                                        </p:tgtEl>
                                        <p:attrNameLst>
                                          <p:attrName>style.visibility</p:attrName>
                                        </p:attrNameLst>
                                      </p:cBhvr>
                                      <p:to>
                                        <p:strVal val="hidden"/>
                                      </p:to>
                                    </p:set>
                                  </p:childTnLst>
                                </p:cTn>
                              </p:par>
                              <p:par>
                                <p:cTn id="1317" presetID="2" presetClass="exit" presetSubtype="9" fill="hold" grpId="4" nodeType="withEffect">
                                  <p:stCondLst>
                                    <p:cond delay="0"/>
                                  </p:stCondLst>
                                  <p:childTnLst>
                                    <p:anim calcmode="lin" valueType="num">
                                      <p:cBhvr additive="base">
                                        <p:cTn id="1318" dur="3000"/>
                                        <p:tgtEl>
                                          <p:spTgt spid="60"/>
                                        </p:tgtEl>
                                        <p:attrNameLst>
                                          <p:attrName>ppt_x</p:attrName>
                                        </p:attrNameLst>
                                      </p:cBhvr>
                                      <p:tavLst>
                                        <p:tav tm="0">
                                          <p:val>
                                            <p:strVal val="ppt_x"/>
                                          </p:val>
                                        </p:tav>
                                        <p:tav tm="100000">
                                          <p:val>
                                            <p:strVal val="0-ppt_w/2"/>
                                          </p:val>
                                        </p:tav>
                                      </p:tavLst>
                                    </p:anim>
                                    <p:anim calcmode="lin" valueType="num">
                                      <p:cBhvr additive="base">
                                        <p:cTn id="1319" dur="3000"/>
                                        <p:tgtEl>
                                          <p:spTgt spid="60"/>
                                        </p:tgtEl>
                                        <p:attrNameLst>
                                          <p:attrName>ppt_y</p:attrName>
                                        </p:attrNameLst>
                                      </p:cBhvr>
                                      <p:tavLst>
                                        <p:tav tm="0">
                                          <p:val>
                                            <p:strVal val="ppt_y"/>
                                          </p:val>
                                        </p:tav>
                                        <p:tav tm="100000">
                                          <p:val>
                                            <p:strVal val="0-ppt_h/2"/>
                                          </p:val>
                                        </p:tav>
                                      </p:tavLst>
                                    </p:anim>
                                    <p:set>
                                      <p:cBhvr>
                                        <p:cTn id="1320" dur="1" fill="hold">
                                          <p:stCondLst>
                                            <p:cond delay="2999"/>
                                          </p:stCondLst>
                                        </p:cTn>
                                        <p:tgtEl>
                                          <p:spTgt spid="60"/>
                                        </p:tgtEl>
                                        <p:attrNameLst>
                                          <p:attrName>style.visibility</p:attrName>
                                        </p:attrNameLst>
                                      </p:cBhvr>
                                      <p:to>
                                        <p:strVal val="hidden"/>
                                      </p:to>
                                    </p:set>
                                  </p:childTnLst>
                                </p:cTn>
                              </p:par>
                              <p:par>
                                <p:cTn id="1321" presetID="2" presetClass="exit" presetSubtype="9" fill="hold" grpId="4" nodeType="withEffect">
                                  <p:stCondLst>
                                    <p:cond delay="0"/>
                                  </p:stCondLst>
                                  <p:childTnLst>
                                    <p:anim calcmode="lin" valueType="num">
                                      <p:cBhvr additive="base">
                                        <p:cTn id="1322" dur="3000"/>
                                        <p:tgtEl>
                                          <p:spTgt spid="61"/>
                                        </p:tgtEl>
                                        <p:attrNameLst>
                                          <p:attrName>ppt_x</p:attrName>
                                        </p:attrNameLst>
                                      </p:cBhvr>
                                      <p:tavLst>
                                        <p:tav tm="0">
                                          <p:val>
                                            <p:strVal val="ppt_x"/>
                                          </p:val>
                                        </p:tav>
                                        <p:tav tm="100000">
                                          <p:val>
                                            <p:strVal val="0-ppt_w/2"/>
                                          </p:val>
                                        </p:tav>
                                      </p:tavLst>
                                    </p:anim>
                                    <p:anim calcmode="lin" valueType="num">
                                      <p:cBhvr additive="base">
                                        <p:cTn id="1323" dur="3000"/>
                                        <p:tgtEl>
                                          <p:spTgt spid="61"/>
                                        </p:tgtEl>
                                        <p:attrNameLst>
                                          <p:attrName>ppt_y</p:attrName>
                                        </p:attrNameLst>
                                      </p:cBhvr>
                                      <p:tavLst>
                                        <p:tav tm="0">
                                          <p:val>
                                            <p:strVal val="ppt_y"/>
                                          </p:val>
                                        </p:tav>
                                        <p:tav tm="100000">
                                          <p:val>
                                            <p:strVal val="0-ppt_h/2"/>
                                          </p:val>
                                        </p:tav>
                                      </p:tavLst>
                                    </p:anim>
                                    <p:set>
                                      <p:cBhvr>
                                        <p:cTn id="1324" dur="1" fill="hold">
                                          <p:stCondLst>
                                            <p:cond delay="2999"/>
                                          </p:stCondLst>
                                        </p:cTn>
                                        <p:tgtEl>
                                          <p:spTgt spid="61"/>
                                        </p:tgtEl>
                                        <p:attrNameLst>
                                          <p:attrName>style.visibility</p:attrName>
                                        </p:attrNameLst>
                                      </p:cBhvr>
                                      <p:to>
                                        <p:strVal val="hidden"/>
                                      </p:to>
                                    </p:set>
                                  </p:childTnLst>
                                </p:cTn>
                              </p:par>
                              <p:par>
                                <p:cTn id="1325" presetID="2" presetClass="exit" presetSubtype="9" fill="hold" grpId="4" nodeType="withEffect">
                                  <p:stCondLst>
                                    <p:cond delay="0"/>
                                  </p:stCondLst>
                                  <p:childTnLst>
                                    <p:anim calcmode="lin" valueType="num">
                                      <p:cBhvr additive="base">
                                        <p:cTn id="1326" dur="3000"/>
                                        <p:tgtEl>
                                          <p:spTgt spid="62"/>
                                        </p:tgtEl>
                                        <p:attrNameLst>
                                          <p:attrName>ppt_x</p:attrName>
                                        </p:attrNameLst>
                                      </p:cBhvr>
                                      <p:tavLst>
                                        <p:tav tm="0">
                                          <p:val>
                                            <p:strVal val="ppt_x"/>
                                          </p:val>
                                        </p:tav>
                                        <p:tav tm="100000">
                                          <p:val>
                                            <p:strVal val="0-ppt_w/2"/>
                                          </p:val>
                                        </p:tav>
                                      </p:tavLst>
                                    </p:anim>
                                    <p:anim calcmode="lin" valueType="num">
                                      <p:cBhvr additive="base">
                                        <p:cTn id="1327" dur="3000"/>
                                        <p:tgtEl>
                                          <p:spTgt spid="62"/>
                                        </p:tgtEl>
                                        <p:attrNameLst>
                                          <p:attrName>ppt_y</p:attrName>
                                        </p:attrNameLst>
                                      </p:cBhvr>
                                      <p:tavLst>
                                        <p:tav tm="0">
                                          <p:val>
                                            <p:strVal val="ppt_y"/>
                                          </p:val>
                                        </p:tav>
                                        <p:tav tm="100000">
                                          <p:val>
                                            <p:strVal val="0-ppt_h/2"/>
                                          </p:val>
                                        </p:tav>
                                      </p:tavLst>
                                    </p:anim>
                                    <p:set>
                                      <p:cBhvr>
                                        <p:cTn id="1328" dur="1" fill="hold">
                                          <p:stCondLst>
                                            <p:cond delay="2999"/>
                                          </p:stCondLst>
                                        </p:cTn>
                                        <p:tgtEl>
                                          <p:spTgt spid="62"/>
                                        </p:tgtEl>
                                        <p:attrNameLst>
                                          <p:attrName>style.visibility</p:attrName>
                                        </p:attrNameLst>
                                      </p:cBhvr>
                                      <p:to>
                                        <p:strVal val="hidden"/>
                                      </p:to>
                                    </p:set>
                                  </p:childTnLst>
                                </p:cTn>
                              </p:par>
                              <p:par>
                                <p:cTn id="1329" presetID="2" presetClass="exit" presetSubtype="9" fill="hold" grpId="4" nodeType="withEffect">
                                  <p:stCondLst>
                                    <p:cond delay="0"/>
                                  </p:stCondLst>
                                  <p:childTnLst>
                                    <p:anim calcmode="lin" valueType="num">
                                      <p:cBhvr additive="base">
                                        <p:cTn id="1330" dur="3000"/>
                                        <p:tgtEl>
                                          <p:spTgt spid="63"/>
                                        </p:tgtEl>
                                        <p:attrNameLst>
                                          <p:attrName>ppt_x</p:attrName>
                                        </p:attrNameLst>
                                      </p:cBhvr>
                                      <p:tavLst>
                                        <p:tav tm="0">
                                          <p:val>
                                            <p:strVal val="ppt_x"/>
                                          </p:val>
                                        </p:tav>
                                        <p:tav tm="100000">
                                          <p:val>
                                            <p:strVal val="0-ppt_w/2"/>
                                          </p:val>
                                        </p:tav>
                                      </p:tavLst>
                                    </p:anim>
                                    <p:anim calcmode="lin" valueType="num">
                                      <p:cBhvr additive="base">
                                        <p:cTn id="1331" dur="3000"/>
                                        <p:tgtEl>
                                          <p:spTgt spid="63"/>
                                        </p:tgtEl>
                                        <p:attrNameLst>
                                          <p:attrName>ppt_y</p:attrName>
                                        </p:attrNameLst>
                                      </p:cBhvr>
                                      <p:tavLst>
                                        <p:tav tm="0">
                                          <p:val>
                                            <p:strVal val="ppt_y"/>
                                          </p:val>
                                        </p:tav>
                                        <p:tav tm="100000">
                                          <p:val>
                                            <p:strVal val="0-ppt_h/2"/>
                                          </p:val>
                                        </p:tav>
                                      </p:tavLst>
                                    </p:anim>
                                    <p:set>
                                      <p:cBhvr>
                                        <p:cTn id="1332" dur="1" fill="hold">
                                          <p:stCondLst>
                                            <p:cond delay="2999"/>
                                          </p:stCondLst>
                                        </p:cTn>
                                        <p:tgtEl>
                                          <p:spTgt spid="63"/>
                                        </p:tgtEl>
                                        <p:attrNameLst>
                                          <p:attrName>style.visibility</p:attrName>
                                        </p:attrNameLst>
                                      </p:cBhvr>
                                      <p:to>
                                        <p:strVal val="hidden"/>
                                      </p:to>
                                    </p:set>
                                  </p:childTnLst>
                                </p:cTn>
                              </p:par>
                              <p:par>
                                <p:cTn id="1333" presetID="2" presetClass="exit" presetSubtype="9" fill="hold" grpId="4" nodeType="withEffect">
                                  <p:stCondLst>
                                    <p:cond delay="0"/>
                                  </p:stCondLst>
                                  <p:childTnLst>
                                    <p:anim calcmode="lin" valueType="num">
                                      <p:cBhvr additive="base">
                                        <p:cTn id="1334" dur="3000"/>
                                        <p:tgtEl>
                                          <p:spTgt spid="64"/>
                                        </p:tgtEl>
                                        <p:attrNameLst>
                                          <p:attrName>ppt_x</p:attrName>
                                        </p:attrNameLst>
                                      </p:cBhvr>
                                      <p:tavLst>
                                        <p:tav tm="0">
                                          <p:val>
                                            <p:strVal val="ppt_x"/>
                                          </p:val>
                                        </p:tav>
                                        <p:tav tm="100000">
                                          <p:val>
                                            <p:strVal val="0-ppt_w/2"/>
                                          </p:val>
                                        </p:tav>
                                      </p:tavLst>
                                    </p:anim>
                                    <p:anim calcmode="lin" valueType="num">
                                      <p:cBhvr additive="base">
                                        <p:cTn id="1335" dur="3000"/>
                                        <p:tgtEl>
                                          <p:spTgt spid="64"/>
                                        </p:tgtEl>
                                        <p:attrNameLst>
                                          <p:attrName>ppt_y</p:attrName>
                                        </p:attrNameLst>
                                      </p:cBhvr>
                                      <p:tavLst>
                                        <p:tav tm="0">
                                          <p:val>
                                            <p:strVal val="ppt_y"/>
                                          </p:val>
                                        </p:tav>
                                        <p:tav tm="100000">
                                          <p:val>
                                            <p:strVal val="0-ppt_h/2"/>
                                          </p:val>
                                        </p:tav>
                                      </p:tavLst>
                                    </p:anim>
                                    <p:set>
                                      <p:cBhvr>
                                        <p:cTn id="1336" dur="1" fill="hold">
                                          <p:stCondLst>
                                            <p:cond delay="2999"/>
                                          </p:stCondLst>
                                        </p:cTn>
                                        <p:tgtEl>
                                          <p:spTgt spid="64"/>
                                        </p:tgtEl>
                                        <p:attrNameLst>
                                          <p:attrName>style.visibility</p:attrName>
                                        </p:attrNameLst>
                                      </p:cBhvr>
                                      <p:to>
                                        <p:strVal val="hidden"/>
                                      </p:to>
                                    </p:set>
                                  </p:childTnLst>
                                </p:cTn>
                              </p:par>
                              <p:par>
                                <p:cTn id="1337" presetID="2" presetClass="exit" presetSubtype="9" fill="hold" grpId="4" nodeType="withEffect">
                                  <p:stCondLst>
                                    <p:cond delay="0"/>
                                  </p:stCondLst>
                                  <p:childTnLst>
                                    <p:anim calcmode="lin" valueType="num">
                                      <p:cBhvr additive="base">
                                        <p:cTn id="1338" dur="3000"/>
                                        <p:tgtEl>
                                          <p:spTgt spid="65"/>
                                        </p:tgtEl>
                                        <p:attrNameLst>
                                          <p:attrName>ppt_x</p:attrName>
                                        </p:attrNameLst>
                                      </p:cBhvr>
                                      <p:tavLst>
                                        <p:tav tm="0">
                                          <p:val>
                                            <p:strVal val="ppt_x"/>
                                          </p:val>
                                        </p:tav>
                                        <p:tav tm="100000">
                                          <p:val>
                                            <p:strVal val="0-ppt_w/2"/>
                                          </p:val>
                                        </p:tav>
                                      </p:tavLst>
                                    </p:anim>
                                    <p:anim calcmode="lin" valueType="num">
                                      <p:cBhvr additive="base">
                                        <p:cTn id="1339" dur="3000"/>
                                        <p:tgtEl>
                                          <p:spTgt spid="65"/>
                                        </p:tgtEl>
                                        <p:attrNameLst>
                                          <p:attrName>ppt_y</p:attrName>
                                        </p:attrNameLst>
                                      </p:cBhvr>
                                      <p:tavLst>
                                        <p:tav tm="0">
                                          <p:val>
                                            <p:strVal val="ppt_y"/>
                                          </p:val>
                                        </p:tav>
                                        <p:tav tm="100000">
                                          <p:val>
                                            <p:strVal val="0-ppt_h/2"/>
                                          </p:val>
                                        </p:tav>
                                      </p:tavLst>
                                    </p:anim>
                                    <p:set>
                                      <p:cBhvr>
                                        <p:cTn id="1340" dur="1" fill="hold">
                                          <p:stCondLst>
                                            <p:cond delay="2999"/>
                                          </p:stCondLst>
                                        </p:cTn>
                                        <p:tgtEl>
                                          <p:spTgt spid="65"/>
                                        </p:tgtEl>
                                        <p:attrNameLst>
                                          <p:attrName>style.visibility</p:attrName>
                                        </p:attrNameLst>
                                      </p:cBhvr>
                                      <p:to>
                                        <p:strVal val="hidden"/>
                                      </p:to>
                                    </p:set>
                                  </p:childTnLst>
                                </p:cTn>
                              </p:par>
                              <p:par>
                                <p:cTn id="1341" presetID="2" presetClass="exit" presetSubtype="9" fill="hold" grpId="4" nodeType="withEffect">
                                  <p:stCondLst>
                                    <p:cond delay="0"/>
                                  </p:stCondLst>
                                  <p:childTnLst>
                                    <p:anim calcmode="lin" valueType="num">
                                      <p:cBhvr additive="base">
                                        <p:cTn id="1342" dur="3000"/>
                                        <p:tgtEl>
                                          <p:spTgt spid="66"/>
                                        </p:tgtEl>
                                        <p:attrNameLst>
                                          <p:attrName>ppt_x</p:attrName>
                                        </p:attrNameLst>
                                      </p:cBhvr>
                                      <p:tavLst>
                                        <p:tav tm="0">
                                          <p:val>
                                            <p:strVal val="ppt_x"/>
                                          </p:val>
                                        </p:tav>
                                        <p:tav tm="100000">
                                          <p:val>
                                            <p:strVal val="0-ppt_w/2"/>
                                          </p:val>
                                        </p:tav>
                                      </p:tavLst>
                                    </p:anim>
                                    <p:anim calcmode="lin" valueType="num">
                                      <p:cBhvr additive="base">
                                        <p:cTn id="1343" dur="3000"/>
                                        <p:tgtEl>
                                          <p:spTgt spid="66"/>
                                        </p:tgtEl>
                                        <p:attrNameLst>
                                          <p:attrName>ppt_y</p:attrName>
                                        </p:attrNameLst>
                                      </p:cBhvr>
                                      <p:tavLst>
                                        <p:tav tm="0">
                                          <p:val>
                                            <p:strVal val="ppt_y"/>
                                          </p:val>
                                        </p:tav>
                                        <p:tav tm="100000">
                                          <p:val>
                                            <p:strVal val="0-ppt_h/2"/>
                                          </p:val>
                                        </p:tav>
                                      </p:tavLst>
                                    </p:anim>
                                    <p:set>
                                      <p:cBhvr>
                                        <p:cTn id="1344" dur="1" fill="hold">
                                          <p:stCondLst>
                                            <p:cond delay="2999"/>
                                          </p:stCondLst>
                                        </p:cTn>
                                        <p:tgtEl>
                                          <p:spTgt spid="66"/>
                                        </p:tgtEl>
                                        <p:attrNameLst>
                                          <p:attrName>style.visibility</p:attrName>
                                        </p:attrNameLst>
                                      </p:cBhvr>
                                      <p:to>
                                        <p:strVal val="hidden"/>
                                      </p:to>
                                    </p:set>
                                  </p:childTnLst>
                                </p:cTn>
                              </p:par>
                              <p:par>
                                <p:cTn id="1345" presetID="2" presetClass="exit" presetSubtype="9" fill="hold" grpId="4" nodeType="withEffect">
                                  <p:stCondLst>
                                    <p:cond delay="0"/>
                                  </p:stCondLst>
                                  <p:childTnLst>
                                    <p:anim calcmode="lin" valueType="num">
                                      <p:cBhvr additive="base">
                                        <p:cTn id="1346" dur="3000"/>
                                        <p:tgtEl>
                                          <p:spTgt spid="67"/>
                                        </p:tgtEl>
                                        <p:attrNameLst>
                                          <p:attrName>ppt_x</p:attrName>
                                        </p:attrNameLst>
                                      </p:cBhvr>
                                      <p:tavLst>
                                        <p:tav tm="0">
                                          <p:val>
                                            <p:strVal val="ppt_x"/>
                                          </p:val>
                                        </p:tav>
                                        <p:tav tm="100000">
                                          <p:val>
                                            <p:strVal val="0-ppt_w/2"/>
                                          </p:val>
                                        </p:tav>
                                      </p:tavLst>
                                    </p:anim>
                                    <p:anim calcmode="lin" valueType="num">
                                      <p:cBhvr additive="base">
                                        <p:cTn id="1347" dur="3000"/>
                                        <p:tgtEl>
                                          <p:spTgt spid="67"/>
                                        </p:tgtEl>
                                        <p:attrNameLst>
                                          <p:attrName>ppt_y</p:attrName>
                                        </p:attrNameLst>
                                      </p:cBhvr>
                                      <p:tavLst>
                                        <p:tav tm="0">
                                          <p:val>
                                            <p:strVal val="ppt_y"/>
                                          </p:val>
                                        </p:tav>
                                        <p:tav tm="100000">
                                          <p:val>
                                            <p:strVal val="0-ppt_h/2"/>
                                          </p:val>
                                        </p:tav>
                                      </p:tavLst>
                                    </p:anim>
                                    <p:set>
                                      <p:cBhvr>
                                        <p:cTn id="1348" dur="1" fill="hold">
                                          <p:stCondLst>
                                            <p:cond delay="2999"/>
                                          </p:stCondLst>
                                        </p:cTn>
                                        <p:tgtEl>
                                          <p:spTgt spid="67"/>
                                        </p:tgtEl>
                                        <p:attrNameLst>
                                          <p:attrName>style.visibility</p:attrName>
                                        </p:attrNameLst>
                                      </p:cBhvr>
                                      <p:to>
                                        <p:strVal val="hidden"/>
                                      </p:to>
                                    </p:set>
                                  </p:childTnLst>
                                </p:cTn>
                              </p:par>
                              <p:par>
                                <p:cTn id="1349" presetID="2" presetClass="exit" presetSubtype="9" fill="hold" grpId="4" nodeType="withEffect">
                                  <p:stCondLst>
                                    <p:cond delay="0"/>
                                  </p:stCondLst>
                                  <p:childTnLst>
                                    <p:anim calcmode="lin" valueType="num">
                                      <p:cBhvr additive="base">
                                        <p:cTn id="1350" dur="3000"/>
                                        <p:tgtEl>
                                          <p:spTgt spid="68"/>
                                        </p:tgtEl>
                                        <p:attrNameLst>
                                          <p:attrName>ppt_x</p:attrName>
                                        </p:attrNameLst>
                                      </p:cBhvr>
                                      <p:tavLst>
                                        <p:tav tm="0">
                                          <p:val>
                                            <p:strVal val="ppt_x"/>
                                          </p:val>
                                        </p:tav>
                                        <p:tav tm="100000">
                                          <p:val>
                                            <p:strVal val="0-ppt_w/2"/>
                                          </p:val>
                                        </p:tav>
                                      </p:tavLst>
                                    </p:anim>
                                    <p:anim calcmode="lin" valueType="num">
                                      <p:cBhvr additive="base">
                                        <p:cTn id="1351" dur="3000"/>
                                        <p:tgtEl>
                                          <p:spTgt spid="68"/>
                                        </p:tgtEl>
                                        <p:attrNameLst>
                                          <p:attrName>ppt_y</p:attrName>
                                        </p:attrNameLst>
                                      </p:cBhvr>
                                      <p:tavLst>
                                        <p:tav tm="0">
                                          <p:val>
                                            <p:strVal val="ppt_y"/>
                                          </p:val>
                                        </p:tav>
                                        <p:tav tm="100000">
                                          <p:val>
                                            <p:strVal val="0-ppt_h/2"/>
                                          </p:val>
                                        </p:tav>
                                      </p:tavLst>
                                    </p:anim>
                                    <p:set>
                                      <p:cBhvr>
                                        <p:cTn id="1352" dur="1" fill="hold">
                                          <p:stCondLst>
                                            <p:cond delay="2999"/>
                                          </p:stCondLst>
                                        </p:cTn>
                                        <p:tgtEl>
                                          <p:spTgt spid="68"/>
                                        </p:tgtEl>
                                        <p:attrNameLst>
                                          <p:attrName>style.visibility</p:attrName>
                                        </p:attrNameLst>
                                      </p:cBhvr>
                                      <p:to>
                                        <p:strVal val="hidden"/>
                                      </p:to>
                                    </p:set>
                                  </p:childTnLst>
                                </p:cTn>
                              </p:par>
                              <p:par>
                                <p:cTn id="1353" presetID="2" presetClass="exit" presetSubtype="9" fill="hold" grpId="4" nodeType="withEffect">
                                  <p:stCondLst>
                                    <p:cond delay="0"/>
                                  </p:stCondLst>
                                  <p:childTnLst>
                                    <p:anim calcmode="lin" valueType="num">
                                      <p:cBhvr additive="base">
                                        <p:cTn id="1354" dur="3000"/>
                                        <p:tgtEl>
                                          <p:spTgt spid="69"/>
                                        </p:tgtEl>
                                        <p:attrNameLst>
                                          <p:attrName>ppt_x</p:attrName>
                                        </p:attrNameLst>
                                      </p:cBhvr>
                                      <p:tavLst>
                                        <p:tav tm="0">
                                          <p:val>
                                            <p:strVal val="ppt_x"/>
                                          </p:val>
                                        </p:tav>
                                        <p:tav tm="100000">
                                          <p:val>
                                            <p:strVal val="0-ppt_w/2"/>
                                          </p:val>
                                        </p:tav>
                                      </p:tavLst>
                                    </p:anim>
                                    <p:anim calcmode="lin" valueType="num">
                                      <p:cBhvr additive="base">
                                        <p:cTn id="1355" dur="3000"/>
                                        <p:tgtEl>
                                          <p:spTgt spid="69"/>
                                        </p:tgtEl>
                                        <p:attrNameLst>
                                          <p:attrName>ppt_y</p:attrName>
                                        </p:attrNameLst>
                                      </p:cBhvr>
                                      <p:tavLst>
                                        <p:tav tm="0">
                                          <p:val>
                                            <p:strVal val="ppt_y"/>
                                          </p:val>
                                        </p:tav>
                                        <p:tav tm="100000">
                                          <p:val>
                                            <p:strVal val="0-ppt_h/2"/>
                                          </p:val>
                                        </p:tav>
                                      </p:tavLst>
                                    </p:anim>
                                    <p:set>
                                      <p:cBhvr>
                                        <p:cTn id="1356" dur="1" fill="hold">
                                          <p:stCondLst>
                                            <p:cond delay="2999"/>
                                          </p:stCondLst>
                                        </p:cTn>
                                        <p:tgtEl>
                                          <p:spTgt spid="69"/>
                                        </p:tgtEl>
                                        <p:attrNameLst>
                                          <p:attrName>style.visibility</p:attrName>
                                        </p:attrNameLst>
                                      </p:cBhvr>
                                      <p:to>
                                        <p:strVal val="hidden"/>
                                      </p:to>
                                    </p:set>
                                  </p:childTnLst>
                                </p:cTn>
                              </p:par>
                              <p:par>
                                <p:cTn id="1357" presetID="2" presetClass="exit" presetSubtype="9" fill="hold" grpId="4" nodeType="withEffect">
                                  <p:stCondLst>
                                    <p:cond delay="0"/>
                                  </p:stCondLst>
                                  <p:childTnLst>
                                    <p:anim calcmode="lin" valueType="num">
                                      <p:cBhvr additive="base">
                                        <p:cTn id="1358" dur="3000"/>
                                        <p:tgtEl>
                                          <p:spTgt spid="70"/>
                                        </p:tgtEl>
                                        <p:attrNameLst>
                                          <p:attrName>ppt_x</p:attrName>
                                        </p:attrNameLst>
                                      </p:cBhvr>
                                      <p:tavLst>
                                        <p:tav tm="0">
                                          <p:val>
                                            <p:strVal val="ppt_x"/>
                                          </p:val>
                                        </p:tav>
                                        <p:tav tm="100000">
                                          <p:val>
                                            <p:strVal val="0-ppt_w/2"/>
                                          </p:val>
                                        </p:tav>
                                      </p:tavLst>
                                    </p:anim>
                                    <p:anim calcmode="lin" valueType="num">
                                      <p:cBhvr additive="base">
                                        <p:cTn id="1359" dur="3000"/>
                                        <p:tgtEl>
                                          <p:spTgt spid="70"/>
                                        </p:tgtEl>
                                        <p:attrNameLst>
                                          <p:attrName>ppt_y</p:attrName>
                                        </p:attrNameLst>
                                      </p:cBhvr>
                                      <p:tavLst>
                                        <p:tav tm="0">
                                          <p:val>
                                            <p:strVal val="ppt_y"/>
                                          </p:val>
                                        </p:tav>
                                        <p:tav tm="100000">
                                          <p:val>
                                            <p:strVal val="0-ppt_h/2"/>
                                          </p:val>
                                        </p:tav>
                                      </p:tavLst>
                                    </p:anim>
                                    <p:set>
                                      <p:cBhvr>
                                        <p:cTn id="1360" dur="1" fill="hold">
                                          <p:stCondLst>
                                            <p:cond delay="2999"/>
                                          </p:stCondLst>
                                        </p:cTn>
                                        <p:tgtEl>
                                          <p:spTgt spid="70"/>
                                        </p:tgtEl>
                                        <p:attrNameLst>
                                          <p:attrName>style.visibility</p:attrName>
                                        </p:attrNameLst>
                                      </p:cBhvr>
                                      <p:to>
                                        <p:strVal val="hidden"/>
                                      </p:to>
                                    </p:set>
                                  </p:childTnLst>
                                </p:cTn>
                              </p:par>
                              <p:par>
                                <p:cTn id="1361" presetID="2" presetClass="exit" presetSubtype="9" fill="hold" grpId="4" nodeType="withEffect">
                                  <p:stCondLst>
                                    <p:cond delay="0"/>
                                  </p:stCondLst>
                                  <p:childTnLst>
                                    <p:anim calcmode="lin" valueType="num">
                                      <p:cBhvr additive="base">
                                        <p:cTn id="1362" dur="3000"/>
                                        <p:tgtEl>
                                          <p:spTgt spid="71"/>
                                        </p:tgtEl>
                                        <p:attrNameLst>
                                          <p:attrName>ppt_x</p:attrName>
                                        </p:attrNameLst>
                                      </p:cBhvr>
                                      <p:tavLst>
                                        <p:tav tm="0">
                                          <p:val>
                                            <p:strVal val="ppt_x"/>
                                          </p:val>
                                        </p:tav>
                                        <p:tav tm="100000">
                                          <p:val>
                                            <p:strVal val="0-ppt_w/2"/>
                                          </p:val>
                                        </p:tav>
                                      </p:tavLst>
                                    </p:anim>
                                    <p:anim calcmode="lin" valueType="num">
                                      <p:cBhvr additive="base">
                                        <p:cTn id="1363" dur="3000"/>
                                        <p:tgtEl>
                                          <p:spTgt spid="71"/>
                                        </p:tgtEl>
                                        <p:attrNameLst>
                                          <p:attrName>ppt_y</p:attrName>
                                        </p:attrNameLst>
                                      </p:cBhvr>
                                      <p:tavLst>
                                        <p:tav tm="0">
                                          <p:val>
                                            <p:strVal val="ppt_y"/>
                                          </p:val>
                                        </p:tav>
                                        <p:tav tm="100000">
                                          <p:val>
                                            <p:strVal val="0-ppt_h/2"/>
                                          </p:val>
                                        </p:tav>
                                      </p:tavLst>
                                    </p:anim>
                                    <p:set>
                                      <p:cBhvr>
                                        <p:cTn id="1364" dur="1" fill="hold">
                                          <p:stCondLst>
                                            <p:cond delay="2999"/>
                                          </p:stCondLst>
                                        </p:cTn>
                                        <p:tgtEl>
                                          <p:spTgt spid="71"/>
                                        </p:tgtEl>
                                        <p:attrNameLst>
                                          <p:attrName>style.visibility</p:attrName>
                                        </p:attrNameLst>
                                      </p:cBhvr>
                                      <p:to>
                                        <p:strVal val="hidden"/>
                                      </p:to>
                                    </p:set>
                                  </p:childTnLst>
                                </p:cTn>
                              </p:par>
                              <p:par>
                                <p:cTn id="1365" presetID="2" presetClass="exit" presetSubtype="9" fill="hold" grpId="4" nodeType="withEffect">
                                  <p:stCondLst>
                                    <p:cond delay="0"/>
                                  </p:stCondLst>
                                  <p:childTnLst>
                                    <p:anim calcmode="lin" valueType="num">
                                      <p:cBhvr additive="base">
                                        <p:cTn id="1366" dur="3000"/>
                                        <p:tgtEl>
                                          <p:spTgt spid="72"/>
                                        </p:tgtEl>
                                        <p:attrNameLst>
                                          <p:attrName>ppt_x</p:attrName>
                                        </p:attrNameLst>
                                      </p:cBhvr>
                                      <p:tavLst>
                                        <p:tav tm="0">
                                          <p:val>
                                            <p:strVal val="ppt_x"/>
                                          </p:val>
                                        </p:tav>
                                        <p:tav tm="100000">
                                          <p:val>
                                            <p:strVal val="0-ppt_w/2"/>
                                          </p:val>
                                        </p:tav>
                                      </p:tavLst>
                                    </p:anim>
                                    <p:anim calcmode="lin" valueType="num">
                                      <p:cBhvr additive="base">
                                        <p:cTn id="1367" dur="3000"/>
                                        <p:tgtEl>
                                          <p:spTgt spid="72"/>
                                        </p:tgtEl>
                                        <p:attrNameLst>
                                          <p:attrName>ppt_y</p:attrName>
                                        </p:attrNameLst>
                                      </p:cBhvr>
                                      <p:tavLst>
                                        <p:tav tm="0">
                                          <p:val>
                                            <p:strVal val="ppt_y"/>
                                          </p:val>
                                        </p:tav>
                                        <p:tav tm="100000">
                                          <p:val>
                                            <p:strVal val="0-ppt_h/2"/>
                                          </p:val>
                                        </p:tav>
                                      </p:tavLst>
                                    </p:anim>
                                    <p:set>
                                      <p:cBhvr>
                                        <p:cTn id="1368" dur="1" fill="hold">
                                          <p:stCondLst>
                                            <p:cond delay="2999"/>
                                          </p:stCondLst>
                                        </p:cTn>
                                        <p:tgtEl>
                                          <p:spTgt spid="72"/>
                                        </p:tgtEl>
                                        <p:attrNameLst>
                                          <p:attrName>style.visibility</p:attrName>
                                        </p:attrNameLst>
                                      </p:cBhvr>
                                      <p:to>
                                        <p:strVal val="hidden"/>
                                      </p:to>
                                    </p:set>
                                  </p:childTnLst>
                                </p:cTn>
                              </p:par>
                              <p:par>
                                <p:cTn id="1369" presetID="8" presetClass="emph" presetSubtype="0" fill="hold" grpId="5" nodeType="withEffect">
                                  <p:stCondLst>
                                    <p:cond delay="0"/>
                                  </p:stCondLst>
                                  <p:childTnLst>
                                    <p:animRot by="21600000">
                                      <p:cBhvr>
                                        <p:cTn id="1370" dur="3000" fill="hold"/>
                                        <p:tgtEl>
                                          <p:spTgt spid="5"/>
                                        </p:tgtEl>
                                        <p:attrNameLst>
                                          <p:attrName>r</p:attrName>
                                        </p:attrNameLst>
                                      </p:cBhvr>
                                    </p:animRot>
                                  </p:childTnLst>
                                </p:cTn>
                              </p:par>
                              <p:par>
                                <p:cTn id="1371" presetID="8" presetClass="emph" presetSubtype="0" fill="hold" grpId="5" nodeType="withEffect">
                                  <p:stCondLst>
                                    <p:cond delay="0"/>
                                  </p:stCondLst>
                                  <p:childTnLst>
                                    <p:animRot by="-21600000">
                                      <p:cBhvr>
                                        <p:cTn id="1372" dur="3000" fill="hold"/>
                                        <p:tgtEl>
                                          <p:spTgt spid="6"/>
                                        </p:tgtEl>
                                        <p:attrNameLst>
                                          <p:attrName>r</p:attrName>
                                        </p:attrNameLst>
                                      </p:cBhvr>
                                    </p:animRot>
                                  </p:childTnLst>
                                </p:cTn>
                              </p:par>
                              <p:par>
                                <p:cTn id="1373" presetID="8" presetClass="emph" presetSubtype="0" fill="hold" grpId="5" nodeType="withEffect">
                                  <p:stCondLst>
                                    <p:cond delay="0"/>
                                  </p:stCondLst>
                                  <p:childTnLst>
                                    <p:animRot by="21600000">
                                      <p:cBhvr>
                                        <p:cTn id="1374" dur="3000" fill="hold"/>
                                        <p:tgtEl>
                                          <p:spTgt spid="7"/>
                                        </p:tgtEl>
                                        <p:attrNameLst>
                                          <p:attrName>r</p:attrName>
                                        </p:attrNameLst>
                                      </p:cBhvr>
                                    </p:animRot>
                                  </p:childTnLst>
                                </p:cTn>
                              </p:par>
                              <p:par>
                                <p:cTn id="1375" presetID="8" presetClass="emph" presetSubtype="0" fill="hold" grpId="5" nodeType="withEffect">
                                  <p:stCondLst>
                                    <p:cond delay="0"/>
                                  </p:stCondLst>
                                  <p:childTnLst>
                                    <p:animRot by="-21600000">
                                      <p:cBhvr>
                                        <p:cTn id="1376" dur="3000" fill="hold"/>
                                        <p:tgtEl>
                                          <p:spTgt spid="8"/>
                                        </p:tgtEl>
                                        <p:attrNameLst>
                                          <p:attrName>r</p:attrName>
                                        </p:attrNameLst>
                                      </p:cBhvr>
                                    </p:animRot>
                                  </p:childTnLst>
                                </p:cTn>
                              </p:par>
                              <p:par>
                                <p:cTn id="1377" presetID="8" presetClass="emph" presetSubtype="0" fill="hold" grpId="5" nodeType="withEffect">
                                  <p:stCondLst>
                                    <p:cond delay="0"/>
                                  </p:stCondLst>
                                  <p:childTnLst>
                                    <p:animRot by="21600000">
                                      <p:cBhvr>
                                        <p:cTn id="1378" dur="3000" fill="hold"/>
                                        <p:tgtEl>
                                          <p:spTgt spid="9"/>
                                        </p:tgtEl>
                                        <p:attrNameLst>
                                          <p:attrName>r</p:attrName>
                                        </p:attrNameLst>
                                      </p:cBhvr>
                                    </p:animRot>
                                  </p:childTnLst>
                                </p:cTn>
                              </p:par>
                              <p:par>
                                <p:cTn id="1379" presetID="8" presetClass="emph" presetSubtype="0" fill="hold" grpId="5" nodeType="withEffect">
                                  <p:stCondLst>
                                    <p:cond delay="0"/>
                                  </p:stCondLst>
                                  <p:childTnLst>
                                    <p:animRot by="-21600000">
                                      <p:cBhvr>
                                        <p:cTn id="1380" dur="3000" fill="hold"/>
                                        <p:tgtEl>
                                          <p:spTgt spid="10"/>
                                        </p:tgtEl>
                                        <p:attrNameLst>
                                          <p:attrName>r</p:attrName>
                                        </p:attrNameLst>
                                      </p:cBhvr>
                                    </p:animRot>
                                  </p:childTnLst>
                                </p:cTn>
                              </p:par>
                              <p:par>
                                <p:cTn id="1381" presetID="8" presetClass="emph" presetSubtype="0" fill="hold" grpId="5" nodeType="withEffect">
                                  <p:stCondLst>
                                    <p:cond delay="0"/>
                                  </p:stCondLst>
                                  <p:childTnLst>
                                    <p:animRot by="21600000">
                                      <p:cBhvr>
                                        <p:cTn id="1382" dur="3000" fill="hold"/>
                                        <p:tgtEl>
                                          <p:spTgt spid="11"/>
                                        </p:tgtEl>
                                        <p:attrNameLst>
                                          <p:attrName>r</p:attrName>
                                        </p:attrNameLst>
                                      </p:cBhvr>
                                    </p:animRot>
                                  </p:childTnLst>
                                </p:cTn>
                              </p:par>
                              <p:par>
                                <p:cTn id="1383" presetID="8" presetClass="emph" presetSubtype="0" fill="hold" grpId="5" nodeType="withEffect">
                                  <p:stCondLst>
                                    <p:cond delay="0"/>
                                  </p:stCondLst>
                                  <p:childTnLst>
                                    <p:animRot by="-21600000">
                                      <p:cBhvr>
                                        <p:cTn id="1384" dur="3000" fill="hold"/>
                                        <p:tgtEl>
                                          <p:spTgt spid="12"/>
                                        </p:tgtEl>
                                        <p:attrNameLst>
                                          <p:attrName>r</p:attrName>
                                        </p:attrNameLst>
                                      </p:cBhvr>
                                    </p:animRot>
                                  </p:childTnLst>
                                </p:cTn>
                              </p:par>
                              <p:par>
                                <p:cTn id="1385" presetID="8" presetClass="emph" presetSubtype="0" fill="hold" grpId="5" nodeType="withEffect">
                                  <p:stCondLst>
                                    <p:cond delay="0"/>
                                  </p:stCondLst>
                                  <p:childTnLst>
                                    <p:animRot by="21600000">
                                      <p:cBhvr>
                                        <p:cTn id="1386" dur="3000" fill="hold"/>
                                        <p:tgtEl>
                                          <p:spTgt spid="13"/>
                                        </p:tgtEl>
                                        <p:attrNameLst>
                                          <p:attrName>r</p:attrName>
                                        </p:attrNameLst>
                                      </p:cBhvr>
                                    </p:animRot>
                                  </p:childTnLst>
                                </p:cTn>
                              </p:par>
                              <p:par>
                                <p:cTn id="1387" presetID="8" presetClass="emph" presetSubtype="0" fill="hold" grpId="5" nodeType="withEffect">
                                  <p:stCondLst>
                                    <p:cond delay="0"/>
                                  </p:stCondLst>
                                  <p:childTnLst>
                                    <p:animRot by="-21600000">
                                      <p:cBhvr>
                                        <p:cTn id="1388" dur="3000" fill="hold"/>
                                        <p:tgtEl>
                                          <p:spTgt spid="14"/>
                                        </p:tgtEl>
                                        <p:attrNameLst>
                                          <p:attrName>r</p:attrName>
                                        </p:attrNameLst>
                                      </p:cBhvr>
                                    </p:animRot>
                                  </p:childTnLst>
                                </p:cTn>
                              </p:par>
                              <p:par>
                                <p:cTn id="1389" presetID="8" presetClass="emph" presetSubtype="0" fill="hold" grpId="5" nodeType="withEffect">
                                  <p:stCondLst>
                                    <p:cond delay="0"/>
                                  </p:stCondLst>
                                  <p:childTnLst>
                                    <p:animRot by="21600000">
                                      <p:cBhvr>
                                        <p:cTn id="1390" dur="3000" fill="hold"/>
                                        <p:tgtEl>
                                          <p:spTgt spid="15"/>
                                        </p:tgtEl>
                                        <p:attrNameLst>
                                          <p:attrName>r</p:attrName>
                                        </p:attrNameLst>
                                      </p:cBhvr>
                                    </p:animRot>
                                  </p:childTnLst>
                                </p:cTn>
                              </p:par>
                              <p:par>
                                <p:cTn id="1391" presetID="8" presetClass="emph" presetSubtype="0" fill="hold" grpId="5" nodeType="withEffect">
                                  <p:stCondLst>
                                    <p:cond delay="0"/>
                                  </p:stCondLst>
                                  <p:childTnLst>
                                    <p:animRot by="-21600000">
                                      <p:cBhvr>
                                        <p:cTn id="1392" dur="3000" fill="hold"/>
                                        <p:tgtEl>
                                          <p:spTgt spid="16"/>
                                        </p:tgtEl>
                                        <p:attrNameLst>
                                          <p:attrName>r</p:attrName>
                                        </p:attrNameLst>
                                      </p:cBhvr>
                                    </p:animRot>
                                  </p:childTnLst>
                                </p:cTn>
                              </p:par>
                              <p:par>
                                <p:cTn id="1393" presetID="8" presetClass="emph" presetSubtype="0" fill="hold" grpId="5" nodeType="withEffect">
                                  <p:stCondLst>
                                    <p:cond delay="0"/>
                                  </p:stCondLst>
                                  <p:childTnLst>
                                    <p:animRot by="21600000">
                                      <p:cBhvr>
                                        <p:cTn id="1394" dur="3000" fill="hold"/>
                                        <p:tgtEl>
                                          <p:spTgt spid="17"/>
                                        </p:tgtEl>
                                        <p:attrNameLst>
                                          <p:attrName>r</p:attrName>
                                        </p:attrNameLst>
                                      </p:cBhvr>
                                    </p:animRot>
                                  </p:childTnLst>
                                </p:cTn>
                              </p:par>
                              <p:par>
                                <p:cTn id="1395" presetID="8" presetClass="emph" presetSubtype="0" fill="hold" grpId="5" nodeType="withEffect">
                                  <p:stCondLst>
                                    <p:cond delay="0"/>
                                  </p:stCondLst>
                                  <p:childTnLst>
                                    <p:animRot by="-21600000">
                                      <p:cBhvr>
                                        <p:cTn id="1396" dur="3000" fill="hold"/>
                                        <p:tgtEl>
                                          <p:spTgt spid="18"/>
                                        </p:tgtEl>
                                        <p:attrNameLst>
                                          <p:attrName>r</p:attrName>
                                        </p:attrNameLst>
                                      </p:cBhvr>
                                    </p:animRot>
                                  </p:childTnLst>
                                </p:cTn>
                              </p:par>
                              <p:par>
                                <p:cTn id="1397" presetID="8" presetClass="emph" presetSubtype="0" fill="hold" grpId="5" nodeType="withEffect">
                                  <p:stCondLst>
                                    <p:cond delay="0"/>
                                  </p:stCondLst>
                                  <p:childTnLst>
                                    <p:animRot by="21600000">
                                      <p:cBhvr>
                                        <p:cTn id="1398" dur="3000" fill="hold"/>
                                        <p:tgtEl>
                                          <p:spTgt spid="19"/>
                                        </p:tgtEl>
                                        <p:attrNameLst>
                                          <p:attrName>r</p:attrName>
                                        </p:attrNameLst>
                                      </p:cBhvr>
                                    </p:animRot>
                                  </p:childTnLst>
                                </p:cTn>
                              </p:par>
                              <p:par>
                                <p:cTn id="1399" presetID="8" presetClass="emph" presetSubtype="0" fill="hold" grpId="5" nodeType="withEffect">
                                  <p:stCondLst>
                                    <p:cond delay="0"/>
                                  </p:stCondLst>
                                  <p:childTnLst>
                                    <p:animRot by="-21600000">
                                      <p:cBhvr>
                                        <p:cTn id="1400" dur="3000" fill="hold"/>
                                        <p:tgtEl>
                                          <p:spTgt spid="20"/>
                                        </p:tgtEl>
                                        <p:attrNameLst>
                                          <p:attrName>r</p:attrName>
                                        </p:attrNameLst>
                                      </p:cBhvr>
                                    </p:animRot>
                                  </p:childTnLst>
                                </p:cTn>
                              </p:par>
                              <p:par>
                                <p:cTn id="1401" presetID="8" presetClass="emph" presetSubtype="0" fill="hold" grpId="5" nodeType="withEffect">
                                  <p:stCondLst>
                                    <p:cond delay="0"/>
                                  </p:stCondLst>
                                  <p:childTnLst>
                                    <p:animRot by="21600000">
                                      <p:cBhvr>
                                        <p:cTn id="1402" dur="3000" fill="hold"/>
                                        <p:tgtEl>
                                          <p:spTgt spid="21"/>
                                        </p:tgtEl>
                                        <p:attrNameLst>
                                          <p:attrName>r</p:attrName>
                                        </p:attrNameLst>
                                      </p:cBhvr>
                                    </p:animRot>
                                  </p:childTnLst>
                                </p:cTn>
                              </p:par>
                              <p:par>
                                <p:cTn id="1403" presetID="8" presetClass="emph" presetSubtype="0" fill="hold" grpId="5" nodeType="withEffect">
                                  <p:stCondLst>
                                    <p:cond delay="0"/>
                                  </p:stCondLst>
                                  <p:childTnLst>
                                    <p:animRot by="-21600000">
                                      <p:cBhvr>
                                        <p:cTn id="1404" dur="3000" fill="hold"/>
                                        <p:tgtEl>
                                          <p:spTgt spid="22"/>
                                        </p:tgtEl>
                                        <p:attrNameLst>
                                          <p:attrName>r</p:attrName>
                                        </p:attrNameLst>
                                      </p:cBhvr>
                                    </p:animRot>
                                  </p:childTnLst>
                                </p:cTn>
                              </p:par>
                              <p:par>
                                <p:cTn id="1405" presetID="8" presetClass="emph" presetSubtype="0" fill="hold" grpId="5" nodeType="withEffect">
                                  <p:stCondLst>
                                    <p:cond delay="0"/>
                                  </p:stCondLst>
                                  <p:childTnLst>
                                    <p:animRot by="21600000">
                                      <p:cBhvr>
                                        <p:cTn id="1406" dur="3000" fill="hold"/>
                                        <p:tgtEl>
                                          <p:spTgt spid="23"/>
                                        </p:tgtEl>
                                        <p:attrNameLst>
                                          <p:attrName>r</p:attrName>
                                        </p:attrNameLst>
                                      </p:cBhvr>
                                    </p:animRot>
                                  </p:childTnLst>
                                </p:cTn>
                              </p:par>
                              <p:par>
                                <p:cTn id="1407" presetID="8" presetClass="emph" presetSubtype="0" fill="hold" grpId="5" nodeType="withEffect">
                                  <p:stCondLst>
                                    <p:cond delay="0"/>
                                  </p:stCondLst>
                                  <p:childTnLst>
                                    <p:animRot by="-21600000">
                                      <p:cBhvr>
                                        <p:cTn id="1408" dur="3000" fill="hold"/>
                                        <p:tgtEl>
                                          <p:spTgt spid="24"/>
                                        </p:tgtEl>
                                        <p:attrNameLst>
                                          <p:attrName>r</p:attrName>
                                        </p:attrNameLst>
                                      </p:cBhvr>
                                    </p:animRot>
                                  </p:childTnLst>
                                </p:cTn>
                              </p:par>
                              <p:par>
                                <p:cTn id="1409" presetID="8" presetClass="emph" presetSubtype="0" fill="hold" grpId="5" nodeType="withEffect">
                                  <p:stCondLst>
                                    <p:cond delay="0"/>
                                  </p:stCondLst>
                                  <p:childTnLst>
                                    <p:animRot by="21600000">
                                      <p:cBhvr>
                                        <p:cTn id="1410" dur="3000" fill="hold"/>
                                        <p:tgtEl>
                                          <p:spTgt spid="25"/>
                                        </p:tgtEl>
                                        <p:attrNameLst>
                                          <p:attrName>r</p:attrName>
                                        </p:attrNameLst>
                                      </p:cBhvr>
                                    </p:animRot>
                                  </p:childTnLst>
                                </p:cTn>
                              </p:par>
                              <p:par>
                                <p:cTn id="1411" presetID="8" presetClass="emph" presetSubtype="0" fill="hold" grpId="5" nodeType="withEffect">
                                  <p:stCondLst>
                                    <p:cond delay="0"/>
                                  </p:stCondLst>
                                  <p:childTnLst>
                                    <p:animRot by="-21600000">
                                      <p:cBhvr>
                                        <p:cTn id="1412" dur="3000" fill="hold"/>
                                        <p:tgtEl>
                                          <p:spTgt spid="26"/>
                                        </p:tgtEl>
                                        <p:attrNameLst>
                                          <p:attrName>r</p:attrName>
                                        </p:attrNameLst>
                                      </p:cBhvr>
                                    </p:animRot>
                                  </p:childTnLst>
                                </p:cTn>
                              </p:par>
                              <p:par>
                                <p:cTn id="1413" presetID="8" presetClass="emph" presetSubtype="0" fill="hold" grpId="5" nodeType="withEffect">
                                  <p:stCondLst>
                                    <p:cond delay="0"/>
                                  </p:stCondLst>
                                  <p:childTnLst>
                                    <p:animRot by="21600000">
                                      <p:cBhvr>
                                        <p:cTn id="1414" dur="3000" fill="hold"/>
                                        <p:tgtEl>
                                          <p:spTgt spid="27"/>
                                        </p:tgtEl>
                                        <p:attrNameLst>
                                          <p:attrName>r</p:attrName>
                                        </p:attrNameLst>
                                      </p:cBhvr>
                                    </p:animRot>
                                  </p:childTnLst>
                                </p:cTn>
                              </p:par>
                              <p:par>
                                <p:cTn id="1415" presetID="8" presetClass="emph" presetSubtype="0" fill="hold" grpId="5" nodeType="withEffect">
                                  <p:stCondLst>
                                    <p:cond delay="0"/>
                                  </p:stCondLst>
                                  <p:childTnLst>
                                    <p:animRot by="-21600000">
                                      <p:cBhvr>
                                        <p:cTn id="1416" dur="3000" fill="hold"/>
                                        <p:tgtEl>
                                          <p:spTgt spid="28"/>
                                        </p:tgtEl>
                                        <p:attrNameLst>
                                          <p:attrName>r</p:attrName>
                                        </p:attrNameLst>
                                      </p:cBhvr>
                                    </p:animRot>
                                  </p:childTnLst>
                                </p:cTn>
                              </p:par>
                              <p:par>
                                <p:cTn id="1417" presetID="8" presetClass="emph" presetSubtype="0" fill="hold" grpId="5" nodeType="withEffect">
                                  <p:stCondLst>
                                    <p:cond delay="0"/>
                                  </p:stCondLst>
                                  <p:childTnLst>
                                    <p:animRot by="21600000">
                                      <p:cBhvr>
                                        <p:cTn id="1418" dur="3000" fill="hold"/>
                                        <p:tgtEl>
                                          <p:spTgt spid="29"/>
                                        </p:tgtEl>
                                        <p:attrNameLst>
                                          <p:attrName>r</p:attrName>
                                        </p:attrNameLst>
                                      </p:cBhvr>
                                    </p:animRot>
                                  </p:childTnLst>
                                </p:cTn>
                              </p:par>
                              <p:par>
                                <p:cTn id="1419" presetID="8" presetClass="emph" presetSubtype="0" fill="hold" grpId="5" nodeType="withEffect">
                                  <p:stCondLst>
                                    <p:cond delay="0"/>
                                  </p:stCondLst>
                                  <p:childTnLst>
                                    <p:animRot by="-21600000">
                                      <p:cBhvr>
                                        <p:cTn id="1420" dur="3000" fill="hold"/>
                                        <p:tgtEl>
                                          <p:spTgt spid="30"/>
                                        </p:tgtEl>
                                        <p:attrNameLst>
                                          <p:attrName>r</p:attrName>
                                        </p:attrNameLst>
                                      </p:cBhvr>
                                    </p:animRot>
                                  </p:childTnLst>
                                </p:cTn>
                              </p:par>
                              <p:par>
                                <p:cTn id="1421" presetID="8" presetClass="emph" presetSubtype="0" fill="hold" grpId="5" nodeType="withEffect">
                                  <p:stCondLst>
                                    <p:cond delay="0"/>
                                  </p:stCondLst>
                                  <p:childTnLst>
                                    <p:animRot by="21600000">
                                      <p:cBhvr>
                                        <p:cTn id="1422" dur="3000" fill="hold"/>
                                        <p:tgtEl>
                                          <p:spTgt spid="31"/>
                                        </p:tgtEl>
                                        <p:attrNameLst>
                                          <p:attrName>r</p:attrName>
                                        </p:attrNameLst>
                                      </p:cBhvr>
                                    </p:animRot>
                                  </p:childTnLst>
                                </p:cTn>
                              </p:par>
                              <p:par>
                                <p:cTn id="1423" presetID="8" presetClass="emph" presetSubtype="0" fill="hold" grpId="5" nodeType="withEffect">
                                  <p:stCondLst>
                                    <p:cond delay="0"/>
                                  </p:stCondLst>
                                  <p:childTnLst>
                                    <p:animRot by="-21600000">
                                      <p:cBhvr>
                                        <p:cTn id="1424" dur="3000" fill="hold"/>
                                        <p:tgtEl>
                                          <p:spTgt spid="32"/>
                                        </p:tgtEl>
                                        <p:attrNameLst>
                                          <p:attrName>r</p:attrName>
                                        </p:attrNameLst>
                                      </p:cBhvr>
                                    </p:animRot>
                                  </p:childTnLst>
                                </p:cTn>
                              </p:par>
                              <p:par>
                                <p:cTn id="1425" presetID="8" presetClass="emph" presetSubtype="0" fill="hold" grpId="5" nodeType="withEffect">
                                  <p:stCondLst>
                                    <p:cond delay="0"/>
                                  </p:stCondLst>
                                  <p:childTnLst>
                                    <p:animRot by="21600000">
                                      <p:cBhvr>
                                        <p:cTn id="1426" dur="3000" fill="hold"/>
                                        <p:tgtEl>
                                          <p:spTgt spid="33"/>
                                        </p:tgtEl>
                                        <p:attrNameLst>
                                          <p:attrName>r</p:attrName>
                                        </p:attrNameLst>
                                      </p:cBhvr>
                                    </p:animRot>
                                  </p:childTnLst>
                                </p:cTn>
                              </p:par>
                              <p:par>
                                <p:cTn id="1427" presetID="8" presetClass="emph" presetSubtype="0" fill="hold" grpId="5" nodeType="withEffect">
                                  <p:stCondLst>
                                    <p:cond delay="0"/>
                                  </p:stCondLst>
                                  <p:childTnLst>
                                    <p:animRot by="-21600000">
                                      <p:cBhvr>
                                        <p:cTn id="1428" dur="3000" fill="hold"/>
                                        <p:tgtEl>
                                          <p:spTgt spid="34"/>
                                        </p:tgtEl>
                                        <p:attrNameLst>
                                          <p:attrName>r</p:attrName>
                                        </p:attrNameLst>
                                      </p:cBhvr>
                                    </p:animRot>
                                  </p:childTnLst>
                                </p:cTn>
                              </p:par>
                              <p:par>
                                <p:cTn id="1429" presetID="8" presetClass="emph" presetSubtype="0" fill="hold" grpId="5" nodeType="withEffect">
                                  <p:stCondLst>
                                    <p:cond delay="0"/>
                                  </p:stCondLst>
                                  <p:childTnLst>
                                    <p:animRot by="21600000">
                                      <p:cBhvr>
                                        <p:cTn id="1430" dur="3000" fill="hold"/>
                                        <p:tgtEl>
                                          <p:spTgt spid="35"/>
                                        </p:tgtEl>
                                        <p:attrNameLst>
                                          <p:attrName>r</p:attrName>
                                        </p:attrNameLst>
                                      </p:cBhvr>
                                    </p:animRot>
                                  </p:childTnLst>
                                </p:cTn>
                              </p:par>
                              <p:par>
                                <p:cTn id="1431" presetID="8" presetClass="emph" presetSubtype="0" fill="hold" grpId="5" nodeType="withEffect">
                                  <p:stCondLst>
                                    <p:cond delay="0"/>
                                  </p:stCondLst>
                                  <p:childTnLst>
                                    <p:animRot by="-21600000">
                                      <p:cBhvr>
                                        <p:cTn id="1432" dur="3000" fill="hold"/>
                                        <p:tgtEl>
                                          <p:spTgt spid="36"/>
                                        </p:tgtEl>
                                        <p:attrNameLst>
                                          <p:attrName>r</p:attrName>
                                        </p:attrNameLst>
                                      </p:cBhvr>
                                    </p:animRot>
                                  </p:childTnLst>
                                </p:cTn>
                              </p:par>
                              <p:par>
                                <p:cTn id="1433" presetID="8" presetClass="emph" presetSubtype="0" fill="hold" grpId="5" nodeType="withEffect">
                                  <p:stCondLst>
                                    <p:cond delay="0"/>
                                  </p:stCondLst>
                                  <p:childTnLst>
                                    <p:animRot by="21600000">
                                      <p:cBhvr>
                                        <p:cTn id="1434" dur="3000" fill="hold"/>
                                        <p:tgtEl>
                                          <p:spTgt spid="37"/>
                                        </p:tgtEl>
                                        <p:attrNameLst>
                                          <p:attrName>r</p:attrName>
                                        </p:attrNameLst>
                                      </p:cBhvr>
                                    </p:animRot>
                                  </p:childTnLst>
                                </p:cTn>
                              </p:par>
                              <p:par>
                                <p:cTn id="1435" presetID="8" presetClass="emph" presetSubtype="0" fill="hold" grpId="5" nodeType="withEffect">
                                  <p:stCondLst>
                                    <p:cond delay="0"/>
                                  </p:stCondLst>
                                  <p:childTnLst>
                                    <p:animRot by="-21600000">
                                      <p:cBhvr>
                                        <p:cTn id="1436" dur="3000" fill="hold"/>
                                        <p:tgtEl>
                                          <p:spTgt spid="38"/>
                                        </p:tgtEl>
                                        <p:attrNameLst>
                                          <p:attrName>r</p:attrName>
                                        </p:attrNameLst>
                                      </p:cBhvr>
                                    </p:animRot>
                                  </p:childTnLst>
                                </p:cTn>
                              </p:par>
                              <p:par>
                                <p:cTn id="1437" presetID="8" presetClass="emph" presetSubtype="0" fill="hold" grpId="5" nodeType="withEffect">
                                  <p:stCondLst>
                                    <p:cond delay="0"/>
                                  </p:stCondLst>
                                  <p:childTnLst>
                                    <p:animRot by="21600000">
                                      <p:cBhvr>
                                        <p:cTn id="1438" dur="3000" fill="hold"/>
                                        <p:tgtEl>
                                          <p:spTgt spid="39"/>
                                        </p:tgtEl>
                                        <p:attrNameLst>
                                          <p:attrName>r</p:attrName>
                                        </p:attrNameLst>
                                      </p:cBhvr>
                                    </p:animRot>
                                  </p:childTnLst>
                                </p:cTn>
                              </p:par>
                              <p:par>
                                <p:cTn id="1439" presetID="8" presetClass="emph" presetSubtype="0" fill="hold" grpId="5" nodeType="withEffect">
                                  <p:stCondLst>
                                    <p:cond delay="0"/>
                                  </p:stCondLst>
                                  <p:childTnLst>
                                    <p:animRot by="-21600000">
                                      <p:cBhvr>
                                        <p:cTn id="1440" dur="3000" fill="hold"/>
                                        <p:tgtEl>
                                          <p:spTgt spid="40"/>
                                        </p:tgtEl>
                                        <p:attrNameLst>
                                          <p:attrName>r</p:attrName>
                                        </p:attrNameLst>
                                      </p:cBhvr>
                                    </p:animRot>
                                  </p:childTnLst>
                                </p:cTn>
                              </p:par>
                              <p:par>
                                <p:cTn id="1441" presetID="8" presetClass="emph" presetSubtype="0" fill="hold" grpId="5" nodeType="withEffect">
                                  <p:stCondLst>
                                    <p:cond delay="0"/>
                                  </p:stCondLst>
                                  <p:childTnLst>
                                    <p:animRot by="21600000">
                                      <p:cBhvr>
                                        <p:cTn id="1442" dur="3000" fill="hold"/>
                                        <p:tgtEl>
                                          <p:spTgt spid="41"/>
                                        </p:tgtEl>
                                        <p:attrNameLst>
                                          <p:attrName>r</p:attrName>
                                        </p:attrNameLst>
                                      </p:cBhvr>
                                    </p:animRot>
                                  </p:childTnLst>
                                </p:cTn>
                              </p:par>
                              <p:par>
                                <p:cTn id="1443" presetID="8" presetClass="emph" presetSubtype="0" fill="hold" grpId="5" nodeType="withEffect">
                                  <p:stCondLst>
                                    <p:cond delay="0"/>
                                  </p:stCondLst>
                                  <p:childTnLst>
                                    <p:animRot by="-21600000">
                                      <p:cBhvr>
                                        <p:cTn id="1444" dur="3000" fill="hold"/>
                                        <p:tgtEl>
                                          <p:spTgt spid="42"/>
                                        </p:tgtEl>
                                        <p:attrNameLst>
                                          <p:attrName>r</p:attrName>
                                        </p:attrNameLst>
                                      </p:cBhvr>
                                    </p:animRot>
                                  </p:childTnLst>
                                </p:cTn>
                              </p:par>
                              <p:par>
                                <p:cTn id="1445" presetID="8" presetClass="emph" presetSubtype="0" fill="hold" grpId="5" nodeType="withEffect">
                                  <p:stCondLst>
                                    <p:cond delay="0"/>
                                  </p:stCondLst>
                                  <p:childTnLst>
                                    <p:animRot by="21600000">
                                      <p:cBhvr>
                                        <p:cTn id="1446" dur="3000" fill="hold"/>
                                        <p:tgtEl>
                                          <p:spTgt spid="43"/>
                                        </p:tgtEl>
                                        <p:attrNameLst>
                                          <p:attrName>r</p:attrName>
                                        </p:attrNameLst>
                                      </p:cBhvr>
                                    </p:animRot>
                                  </p:childTnLst>
                                </p:cTn>
                              </p:par>
                              <p:par>
                                <p:cTn id="1447" presetID="8" presetClass="emph" presetSubtype="0" fill="hold" grpId="5" nodeType="withEffect">
                                  <p:stCondLst>
                                    <p:cond delay="0"/>
                                  </p:stCondLst>
                                  <p:childTnLst>
                                    <p:animRot by="-21600000">
                                      <p:cBhvr>
                                        <p:cTn id="1448" dur="3000" fill="hold"/>
                                        <p:tgtEl>
                                          <p:spTgt spid="44"/>
                                        </p:tgtEl>
                                        <p:attrNameLst>
                                          <p:attrName>r</p:attrName>
                                        </p:attrNameLst>
                                      </p:cBhvr>
                                    </p:animRot>
                                  </p:childTnLst>
                                </p:cTn>
                              </p:par>
                              <p:par>
                                <p:cTn id="1449" presetID="8" presetClass="emph" presetSubtype="0" fill="hold" grpId="5" nodeType="withEffect">
                                  <p:stCondLst>
                                    <p:cond delay="0"/>
                                  </p:stCondLst>
                                  <p:childTnLst>
                                    <p:animRot by="21600000">
                                      <p:cBhvr>
                                        <p:cTn id="1450" dur="3000" fill="hold"/>
                                        <p:tgtEl>
                                          <p:spTgt spid="45"/>
                                        </p:tgtEl>
                                        <p:attrNameLst>
                                          <p:attrName>r</p:attrName>
                                        </p:attrNameLst>
                                      </p:cBhvr>
                                    </p:animRot>
                                  </p:childTnLst>
                                </p:cTn>
                              </p:par>
                              <p:par>
                                <p:cTn id="1451" presetID="8" presetClass="emph" presetSubtype="0" fill="hold" grpId="5" nodeType="withEffect">
                                  <p:stCondLst>
                                    <p:cond delay="0"/>
                                  </p:stCondLst>
                                  <p:childTnLst>
                                    <p:animRot by="-21600000">
                                      <p:cBhvr>
                                        <p:cTn id="1452" dur="3000" fill="hold"/>
                                        <p:tgtEl>
                                          <p:spTgt spid="46"/>
                                        </p:tgtEl>
                                        <p:attrNameLst>
                                          <p:attrName>r</p:attrName>
                                        </p:attrNameLst>
                                      </p:cBhvr>
                                    </p:animRot>
                                  </p:childTnLst>
                                </p:cTn>
                              </p:par>
                              <p:par>
                                <p:cTn id="1453" presetID="8" presetClass="emph" presetSubtype="0" fill="hold" grpId="5" nodeType="withEffect">
                                  <p:stCondLst>
                                    <p:cond delay="0"/>
                                  </p:stCondLst>
                                  <p:childTnLst>
                                    <p:animRot by="21600000">
                                      <p:cBhvr>
                                        <p:cTn id="1454" dur="3000" fill="hold"/>
                                        <p:tgtEl>
                                          <p:spTgt spid="47"/>
                                        </p:tgtEl>
                                        <p:attrNameLst>
                                          <p:attrName>r</p:attrName>
                                        </p:attrNameLst>
                                      </p:cBhvr>
                                    </p:animRot>
                                  </p:childTnLst>
                                </p:cTn>
                              </p:par>
                              <p:par>
                                <p:cTn id="1455" presetID="8" presetClass="emph" presetSubtype="0" fill="hold" grpId="5" nodeType="withEffect">
                                  <p:stCondLst>
                                    <p:cond delay="0"/>
                                  </p:stCondLst>
                                  <p:childTnLst>
                                    <p:animRot by="-21600000">
                                      <p:cBhvr>
                                        <p:cTn id="1456" dur="3000" fill="hold"/>
                                        <p:tgtEl>
                                          <p:spTgt spid="48"/>
                                        </p:tgtEl>
                                        <p:attrNameLst>
                                          <p:attrName>r</p:attrName>
                                        </p:attrNameLst>
                                      </p:cBhvr>
                                    </p:animRot>
                                  </p:childTnLst>
                                </p:cTn>
                              </p:par>
                              <p:par>
                                <p:cTn id="1457" presetID="8" presetClass="emph" presetSubtype="0" fill="hold" grpId="5" nodeType="withEffect">
                                  <p:stCondLst>
                                    <p:cond delay="0"/>
                                  </p:stCondLst>
                                  <p:childTnLst>
                                    <p:animRot by="21600000">
                                      <p:cBhvr>
                                        <p:cTn id="1458" dur="3000" fill="hold"/>
                                        <p:tgtEl>
                                          <p:spTgt spid="49"/>
                                        </p:tgtEl>
                                        <p:attrNameLst>
                                          <p:attrName>r</p:attrName>
                                        </p:attrNameLst>
                                      </p:cBhvr>
                                    </p:animRot>
                                  </p:childTnLst>
                                </p:cTn>
                              </p:par>
                              <p:par>
                                <p:cTn id="1459" presetID="8" presetClass="emph" presetSubtype="0" fill="hold" grpId="5" nodeType="withEffect">
                                  <p:stCondLst>
                                    <p:cond delay="0"/>
                                  </p:stCondLst>
                                  <p:childTnLst>
                                    <p:animRot by="-21600000">
                                      <p:cBhvr>
                                        <p:cTn id="1460" dur="3000" fill="hold"/>
                                        <p:tgtEl>
                                          <p:spTgt spid="50"/>
                                        </p:tgtEl>
                                        <p:attrNameLst>
                                          <p:attrName>r</p:attrName>
                                        </p:attrNameLst>
                                      </p:cBhvr>
                                    </p:animRot>
                                  </p:childTnLst>
                                </p:cTn>
                              </p:par>
                              <p:par>
                                <p:cTn id="1461" presetID="8" presetClass="emph" presetSubtype="0" fill="hold" grpId="5" nodeType="withEffect">
                                  <p:stCondLst>
                                    <p:cond delay="0"/>
                                  </p:stCondLst>
                                  <p:childTnLst>
                                    <p:animRot by="21600000">
                                      <p:cBhvr>
                                        <p:cTn id="1462" dur="3000" fill="hold"/>
                                        <p:tgtEl>
                                          <p:spTgt spid="51"/>
                                        </p:tgtEl>
                                        <p:attrNameLst>
                                          <p:attrName>r</p:attrName>
                                        </p:attrNameLst>
                                      </p:cBhvr>
                                    </p:animRot>
                                  </p:childTnLst>
                                </p:cTn>
                              </p:par>
                              <p:par>
                                <p:cTn id="1463" presetID="8" presetClass="emph" presetSubtype="0" fill="hold" grpId="5" nodeType="withEffect">
                                  <p:stCondLst>
                                    <p:cond delay="0"/>
                                  </p:stCondLst>
                                  <p:childTnLst>
                                    <p:animRot by="-21600000">
                                      <p:cBhvr>
                                        <p:cTn id="1464" dur="3000" fill="hold"/>
                                        <p:tgtEl>
                                          <p:spTgt spid="52"/>
                                        </p:tgtEl>
                                        <p:attrNameLst>
                                          <p:attrName>r</p:attrName>
                                        </p:attrNameLst>
                                      </p:cBhvr>
                                    </p:animRot>
                                  </p:childTnLst>
                                </p:cTn>
                              </p:par>
                              <p:par>
                                <p:cTn id="1465" presetID="8" presetClass="emph" presetSubtype="0" fill="hold" grpId="5" nodeType="withEffect">
                                  <p:stCondLst>
                                    <p:cond delay="0"/>
                                  </p:stCondLst>
                                  <p:childTnLst>
                                    <p:animRot by="21600000">
                                      <p:cBhvr>
                                        <p:cTn id="1466" dur="3000" fill="hold"/>
                                        <p:tgtEl>
                                          <p:spTgt spid="53"/>
                                        </p:tgtEl>
                                        <p:attrNameLst>
                                          <p:attrName>r</p:attrName>
                                        </p:attrNameLst>
                                      </p:cBhvr>
                                    </p:animRot>
                                  </p:childTnLst>
                                </p:cTn>
                              </p:par>
                              <p:par>
                                <p:cTn id="1467" presetID="8" presetClass="emph" presetSubtype="0" fill="hold" grpId="5" nodeType="withEffect">
                                  <p:stCondLst>
                                    <p:cond delay="0"/>
                                  </p:stCondLst>
                                  <p:childTnLst>
                                    <p:animRot by="-21600000">
                                      <p:cBhvr>
                                        <p:cTn id="1468" dur="3000" fill="hold"/>
                                        <p:tgtEl>
                                          <p:spTgt spid="54"/>
                                        </p:tgtEl>
                                        <p:attrNameLst>
                                          <p:attrName>r</p:attrName>
                                        </p:attrNameLst>
                                      </p:cBhvr>
                                    </p:animRot>
                                  </p:childTnLst>
                                </p:cTn>
                              </p:par>
                              <p:par>
                                <p:cTn id="1469" presetID="8" presetClass="emph" presetSubtype="0" fill="hold" grpId="5" nodeType="withEffect">
                                  <p:stCondLst>
                                    <p:cond delay="0"/>
                                  </p:stCondLst>
                                  <p:childTnLst>
                                    <p:animRot by="21600000">
                                      <p:cBhvr>
                                        <p:cTn id="1470" dur="3000" fill="hold"/>
                                        <p:tgtEl>
                                          <p:spTgt spid="55"/>
                                        </p:tgtEl>
                                        <p:attrNameLst>
                                          <p:attrName>r</p:attrName>
                                        </p:attrNameLst>
                                      </p:cBhvr>
                                    </p:animRot>
                                  </p:childTnLst>
                                </p:cTn>
                              </p:par>
                              <p:par>
                                <p:cTn id="1471" presetID="8" presetClass="emph" presetSubtype="0" fill="hold" grpId="5" nodeType="withEffect">
                                  <p:stCondLst>
                                    <p:cond delay="0"/>
                                  </p:stCondLst>
                                  <p:childTnLst>
                                    <p:animRot by="-21600000">
                                      <p:cBhvr>
                                        <p:cTn id="1472" dur="3000" fill="hold"/>
                                        <p:tgtEl>
                                          <p:spTgt spid="56"/>
                                        </p:tgtEl>
                                        <p:attrNameLst>
                                          <p:attrName>r</p:attrName>
                                        </p:attrNameLst>
                                      </p:cBhvr>
                                    </p:animRot>
                                  </p:childTnLst>
                                </p:cTn>
                              </p:par>
                              <p:par>
                                <p:cTn id="1473" presetID="8" presetClass="emph" presetSubtype="0" fill="hold" grpId="5" nodeType="withEffect">
                                  <p:stCondLst>
                                    <p:cond delay="0"/>
                                  </p:stCondLst>
                                  <p:childTnLst>
                                    <p:animRot by="21600000">
                                      <p:cBhvr>
                                        <p:cTn id="1474" dur="3000" fill="hold"/>
                                        <p:tgtEl>
                                          <p:spTgt spid="57"/>
                                        </p:tgtEl>
                                        <p:attrNameLst>
                                          <p:attrName>r</p:attrName>
                                        </p:attrNameLst>
                                      </p:cBhvr>
                                    </p:animRot>
                                  </p:childTnLst>
                                </p:cTn>
                              </p:par>
                              <p:par>
                                <p:cTn id="1475" presetID="8" presetClass="emph" presetSubtype="0" fill="hold" grpId="5" nodeType="withEffect">
                                  <p:stCondLst>
                                    <p:cond delay="0"/>
                                  </p:stCondLst>
                                  <p:childTnLst>
                                    <p:animRot by="-21600000">
                                      <p:cBhvr>
                                        <p:cTn id="1476" dur="3000" fill="hold"/>
                                        <p:tgtEl>
                                          <p:spTgt spid="58"/>
                                        </p:tgtEl>
                                        <p:attrNameLst>
                                          <p:attrName>r</p:attrName>
                                        </p:attrNameLst>
                                      </p:cBhvr>
                                    </p:animRot>
                                  </p:childTnLst>
                                </p:cTn>
                              </p:par>
                              <p:par>
                                <p:cTn id="1477" presetID="8" presetClass="emph" presetSubtype="0" fill="hold" grpId="5" nodeType="withEffect">
                                  <p:stCondLst>
                                    <p:cond delay="0"/>
                                  </p:stCondLst>
                                  <p:childTnLst>
                                    <p:animRot by="21600000">
                                      <p:cBhvr>
                                        <p:cTn id="1478" dur="3000" fill="hold"/>
                                        <p:tgtEl>
                                          <p:spTgt spid="59"/>
                                        </p:tgtEl>
                                        <p:attrNameLst>
                                          <p:attrName>r</p:attrName>
                                        </p:attrNameLst>
                                      </p:cBhvr>
                                    </p:animRot>
                                  </p:childTnLst>
                                </p:cTn>
                              </p:par>
                              <p:par>
                                <p:cTn id="1479" presetID="8" presetClass="emph" presetSubtype="0" fill="hold" grpId="5" nodeType="withEffect">
                                  <p:stCondLst>
                                    <p:cond delay="0"/>
                                  </p:stCondLst>
                                  <p:childTnLst>
                                    <p:animRot by="-21600000">
                                      <p:cBhvr>
                                        <p:cTn id="1480" dur="3000" fill="hold"/>
                                        <p:tgtEl>
                                          <p:spTgt spid="60"/>
                                        </p:tgtEl>
                                        <p:attrNameLst>
                                          <p:attrName>r</p:attrName>
                                        </p:attrNameLst>
                                      </p:cBhvr>
                                    </p:animRot>
                                  </p:childTnLst>
                                </p:cTn>
                              </p:par>
                              <p:par>
                                <p:cTn id="1481" presetID="8" presetClass="emph" presetSubtype="0" fill="hold" grpId="5" nodeType="withEffect">
                                  <p:stCondLst>
                                    <p:cond delay="0"/>
                                  </p:stCondLst>
                                  <p:childTnLst>
                                    <p:animRot by="21600000">
                                      <p:cBhvr>
                                        <p:cTn id="1482" dur="3000" fill="hold"/>
                                        <p:tgtEl>
                                          <p:spTgt spid="61"/>
                                        </p:tgtEl>
                                        <p:attrNameLst>
                                          <p:attrName>r</p:attrName>
                                        </p:attrNameLst>
                                      </p:cBhvr>
                                    </p:animRot>
                                  </p:childTnLst>
                                </p:cTn>
                              </p:par>
                              <p:par>
                                <p:cTn id="1483" presetID="8" presetClass="emph" presetSubtype="0" fill="hold" grpId="5" nodeType="withEffect">
                                  <p:stCondLst>
                                    <p:cond delay="0"/>
                                  </p:stCondLst>
                                  <p:childTnLst>
                                    <p:animRot by="-21600000">
                                      <p:cBhvr>
                                        <p:cTn id="1484" dur="3000" fill="hold"/>
                                        <p:tgtEl>
                                          <p:spTgt spid="62"/>
                                        </p:tgtEl>
                                        <p:attrNameLst>
                                          <p:attrName>r</p:attrName>
                                        </p:attrNameLst>
                                      </p:cBhvr>
                                    </p:animRot>
                                  </p:childTnLst>
                                </p:cTn>
                              </p:par>
                              <p:par>
                                <p:cTn id="1485" presetID="8" presetClass="emph" presetSubtype="0" fill="hold" grpId="5" nodeType="withEffect">
                                  <p:stCondLst>
                                    <p:cond delay="0"/>
                                  </p:stCondLst>
                                  <p:childTnLst>
                                    <p:animRot by="21600000">
                                      <p:cBhvr>
                                        <p:cTn id="1486" dur="3000" fill="hold"/>
                                        <p:tgtEl>
                                          <p:spTgt spid="63"/>
                                        </p:tgtEl>
                                        <p:attrNameLst>
                                          <p:attrName>r</p:attrName>
                                        </p:attrNameLst>
                                      </p:cBhvr>
                                    </p:animRot>
                                  </p:childTnLst>
                                </p:cTn>
                              </p:par>
                              <p:par>
                                <p:cTn id="1487" presetID="8" presetClass="emph" presetSubtype="0" fill="hold" grpId="5" nodeType="withEffect">
                                  <p:stCondLst>
                                    <p:cond delay="0"/>
                                  </p:stCondLst>
                                  <p:childTnLst>
                                    <p:animRot by="-21600000">
                                      <p:cBhvr>
                                        <p:cTn id="1488" dur="3000" fill="hold"/>
                                        <p:tgtEl>
                                          <p:spTgt spid="64"/>
                                        </p:tgtEl>
                                        <p:attrNameLst>
                                          <p:attrName>r</p:attrName>
                                        </p:attrNameLst>
                                      </p:cBhvr>
                                    </p:animRot>
                                  </p:childTnLst>
                                </p:cTn>
                              </p:par>
                              <p:par>
                                <p:cTn id="1489" presetID="8" presetClass="emph" presetSubtype="0" fill="hold" grpId="5" nodeType="withEffect">
                                  <p:stCondLst>
                                    <p:cond delay="0"/>
                                  </p:stCondLst>
                                  <p:childTnLst>
                                    <p:animRot by="21600000">
                                      <p:cBhvr>
                                        <p:cTn id="1490" dur="3000" fill="hold"/>
                                        <p:tgtEl>
                                          <p:spTgt spid="65"/>
                                        </p:tgtEl>
                                        <p:attrNameLst>
                                          <p:attrName>r</p:attrName>
                                        </p:attrNameLst>
                                      </p:cBhvr>
                                    </p:animRot>
                                  </p:childTnLst>
                                </p:cTn>
                              </p:par>
                              <p:par>
                                <p:cTn id="1491" presetID="8" presetClass="emph" presetSubtype="0" fill="hold" grpId="5" nodeType="withEffect">
                                  <p:stCondLst>
                                    <p:cond delay="0"/>
                                  </p:stCondLst>
                                  <p:childTnLst>
                                    <p:animRot by="-21600000">
                                      <p:cBhvr>
                                        <p:cTn id="1492" dur="3000" fill="hold"/>
                                        <p:tgtEl>
                                          <p:spTgt spid="66"/>
                                        </p:tgtEl>
                                        <p:attrNameLst>
                                          <p:attrName>r</p:attrName>
                                        </p:attrNameLst>
                                      </p:cBhvr>
                                    </p:animRot>
                                  </p:childTnLst>
                                </p:cTn>
                              </p:par>
                              <p:par>
                                <p:cTn id="1493" presetID="8" presetClass="emph" presetSubtype="0" fill="hold" grpId="5" nodeType="withEffect">
                                  <p:stCondLst>
                                    <p:cond delay="0"/>
                                  </p:stCondLst>
                                  <p:childTnLst>
                                    <p:animRot by="21600000">
                                      <p:cBhvr>
                                        <p:cTn id="1494" dur="3000" fill="hold"/>
                                        <p:tgtEl>
                                          <p:spTgt spid="67"/>
                                        </p:tgtEl>
                                        <p:attrNameLst>
                                          <p:attrName>r</p:attrName>
                                        </p:attrNameLst>
                                      </p:cBhvr>
                                    </p:animRot>
                                  </p:childTnLst>
                                </p:cTn>
                              </p:par>
                              <p:par>
                                <p:cTn id="1495" presetID="8" presetClass="emph" presetSubtype="0" fill="hold" grpId="5" nodeType="withEffect">
                                  <p:stCondLst>
                                    <p:cond delay="0"/>
                                  </p:stCondLst>
                                  <p:childTnLst>
                                    <p:animRot by="-21600000">
                                      <p:cBhvr>
                                        <p:cTn id="1496" dur="3000" fill="hold"/>
                                        <p:tgtEl>
                                          <p:spTgt spid="68"/>
                                        </p:tgtEl>
                                        <p:attrNameLst>
                                          <p:attrName>r</p:attrName>
                                        </p:attrNameLst>
                                      </p:cBhvr>
                                    </p:animRot>
                                  </p:childTnLst>
                                </p:cTn>
                              </p:par>
                              <p:par>
                                <p:cTn id="1497" presetID="8" presetClass="emph" presetSubtype="0" fill="hold" grpId="5" nodeType="withEffect">
                                  <p:stCondLst>
                                    <p:cond delay="0"/>
                                  </p:stCondLst>
                                  <p:childTnLst>
                                    <p:animRot by="21600000">
                                      <p:cBhvr>
                                        <p:cTn id="1498" dur="3000" fill="hold"/>
                                        <p:tgtEl>
                                          <p:spTgt spid="69"/>
                                        </p:tgtEl>
                                        <p:attrNameLst>
                                          <p:attrName>r</p:attrName>
                                        </p:attrNameLst>
                                      </p:cBhvr>
                                    </p:animRot>
                                  </p:childTnLst>
                                </p:cTn>
                              </p:par>
                              <p:par>
                                <p:cTn id="1499" presetID="8" presetClass="emph" presetSubtype="0" fill="hold" grpId="5" nodeType="withEffect">
                                  <p:stCondLst>
                                    <p:cond delay="0"/>
                                  </p:stCondLst>
                                  <p:childTnLst>
                                    <p:animRot by="-21600000">
                                      <p:cBhvr>
                                        <p:cTn id="1500" dur="3000" fill="hold"/>
                                        <p:tgtEl>
                                          <p:spTgt spid="70"/>
                                        </p:tgtEl>
                                        <p:attrNameLst>
                                          <p:attrName>r</p:attrName>
                                        </p:attrNameLst>
                                      </p:cBhvr>
                                    </p:animRot>
                                  </p:childTnLst>
                                </p:cTn>
                              </p:par>
                              <p:par>
                                <p:cTn id="1501" presetID="8" presetClass="emph" presetSubtype="0" fill="hold" grpId="5" nodeType="withEffect">
                                  <p:stCondLst>
                                    <p:cond delay="0"/>
                                  </p:stCondLst>
                                  <p:childTnLst>
                                    <p:animRot by="21600000">
                                      <p:cBhvr>
                                        <p:cTn id="1502" dur="3000" fill="hold"/>
                                        <p:tgtEl>
                                          <p:spTgt spid="71"/>
                                        </p:tgtEl>
                                        <p:attrNameLst>
                                          <p:attrName>r</p:attrName>
                                        </p:attrNameLst>
                                      </p:cBhvr>
                                    </p:animRot>
                                  </p:childTnLst>
                                </p:cTn>
                              </p:par>
                              <p:par>
                                <p:cTn id="1503" presetID="8" presetClass="emph" presetSubtype="0" fill="hold" grpId="5" nodeType="withEffect">
                                  <p:stCondLst>
                                    <p:cond delay="0"/>
                                  </p:stCondLst>
                                  <p:childTnLst>
                                    <p:animRot by="-21600000">
                                      <p:cBhvr>
                                        <p:cTn id="1504" dur="3000" fill="hold"/>
                                        <p:tgtEl>
                                          <p:spTgt spid="72"/>
                                        </p:tgtEl>
                                        <p:attrNameLst>
                                          <p:attrName>r</p:attrName>
                                        </p:attrNameLst>
                                      </p:cBhvr>
                                    </p:animRot>
                                  </p:childTnLst>
                                </p:cTn>
                              </p:par>
                              <p:par>
                                <p:cTn id="1505" presetID="23" presetClass="entr" presetSubtype="272" fill="hold" nodeType="withEffect">
                                  <p:stCondLst>
                                    <p:cond delay="0"/>
                                  </p:stCondLst>
                                  <p:childTnLst>
                                    <p:set>
                                      <p:cBhvr>
                                        <p:cTn id="1506" dur="1" fill="hold">
                                          <p:stCondLst>
                                            <p:cond delay="0"/>
                                          </p:stCondLst>
                                        </p:cTn>
                                        <p:tgtEl>
                                          <p:spTgt spid="4"/>
                                        </p:tgtEl>
                                        <p:attrNameLst>
                                          <p:attrName>style.visibility</p:attrName>
                                        </p:attrNameLst>
                                      </p:cBhvr>
                                      <p:to>
                                        <p:strVal val="visible"/>
                                      </p:to>
                                    </p:set>
                                    <p:anim calcmode="lin" valueType="num">
                                      <p:cBhvr>
                                        <p:cTn id="1507" dur="3000" fill="hold"/>
                                        <p:tgtEl>
                                          <p:spTgt spid="4"/>
                                        </p:tgtEl>
                                        <p:attrNameLst>
                                          <p:attrName>ppt_w</p:attrName>
                                        </p:attrNameLst>
                                      </p:cBhvr>
                                      <p:tavLst>
                                        <p:tav tm="0">
                                          <p:val>
                                            <p:strVal val="2/3*#ppt_w"/>
                                          </p:val>
                                        </p:tav>
                                        <p:tav tm="100000">
                                          <p:val>
                                            <p:strVal val="#ppt_w"/>
                                          </p:val>
                                        </p:tav>
                                      </p:tavLst>
                                    </p:anim>
                                    <p:anim calcmode="lin" valueType="num">
                                      <p:cBhvr>
                                        <p:cTn id="1508" dur="3000" fill="hold"/>
                                        <p:tgtEl>
                                          <p:spTgt spid="4"/>
                                        </p:tgtEl>
                                        <p:attrNameLst>
                                          <p:attrName>ppt_h</p:attrName>
                                        </p:attrNameLst>
                                      </p:cBhvr>
                                      <p:tavLst>
                                        <p:tav tm="0">
                                          <p:val>
                                            <p:strVal val="2/3*#ppt_h"/>
                                          </p:val>
                                        </p:tav>
                                        <p:tav tm="100000">
                                          <p:val>
                                            <p:strVal val="#ppt_h"/>
                                          </p:val>
                                        </p:tav>
                                      </p:tavLst>
                                    </p:anim>
                                  </p:childTnLst>
                                </p:cTn>
                              </p:par>
                              <p:par>
                                <p:cTn id="1509" presetID="8" presetClass="entr" presetSubtype="32" fill="hold" nodeType="withEffect">
                                  <p:stCondLst>
                                    <p:cond delay="0"/>
                                  </p:stCondLst>
                                  <p:childTnLst>
                                    <p:set>
                                      <p:cBhvr>
                                        <p:cTn id="1510" dur="1" fill="hold">
                                          <p:stCondLst>
                                            <p:cond delay="0"/>
                                          </p:stCondLst>
                                        </p:cTn>
                                        <p:tgtEl>
                                          <p:spTgt spid="4"/>
                                        </p:tgtEl>
                                        <p:attrNameLst>
                                          <p:attrName>style.visibility</p:attrName>
                                        </p:attrNameLst>
                                      </p:cBhvr>
                                      <p:to>
                                        <p:strVal val="visible"/>
                                      </p:to>
                                    </p:set>
                                    <p:animEffect transition="in" filter="diamond(out)">
                                      <p:cBhvr>
                                        <p:cTn id="1511" dur="3000"/>
                                        <p:tgtEl>
                                          <p:spTgt spid="4"/>
                                        </p:tgtEl>
                                      </p:cBhvr>
                                    </p:animEffect>
                                  </p:childTnLst>
                                </p:cTn>
                              </p:par>
                            </p:childTnLst>
                          </p:cTn>
                        </p:par>
                        <p:par>
                          <p:cTn id="1512" fill="hold">
                            <p:stCondLst>
                              <p:cond delay="6000"/>
                            </p:stCondLst>
                            <p:childTnLst>
                              <p:par>
                                <p:cTn id="1513" presetID="17" presetClass="entr" presetSubtype="10" fill="hold" grpId="0" nodeType="afterEffect">
                                  <p:stCondLst>
                                    <p:cond delay="0"/>
                                  </p:stCondLst>
                                  <p:childTnLst>
                                    <p:set>
                                      <p:cBhvr>
                                        <p:cTn id="1514" dur="1" fill="hold">
                                          <p:stCondLst>
                                            <p:cond delay="0"/>
                                          </p:stCondLst>
                                        </p:cTn>
                                        <p:tgtEl>
                                          <p:spTgt spid="73"/>
                                        </p:tgtEl>
                                        <p:attrNameLst>
                                          <p:attrName>style.visibility</p:attrName>
                                        </p:attrNameLst>
                                      </p:cBhvr>
                                      <p:to>
                                        <p:strVal val="visible"/>
                                      </p:to>
                                    </p:set>
                                    <p:anim calcmode="lin" valueType="num">
                                      <p:cBhvr>
                                        <p:cTn id="1515" dur="2000" fill="hold"/>
                                        <p:tgtEl>
                                          <p:spTgt spid="73"/>
                                        </p:tgtEl>
                                        <p:attrNameLst>
                                          <p:attrName>ppt_w</p:attrName>
                                        </p:attrNameLst>
                                      </p:cBhvr>
                                      <p:tavLst>
                                        <p:tav tm="0">
                                          <p:val>
                                            <p:fltVal val="0"/>
                                          </p:val>
                                        </p:tav>
                                        <p:tav tm="100000">
                                          <p:val>
                                            <p:strVal val="#ppt_w"/>
                                          </p:val>
                                        </p:tav>
                                      </p:tavLst>
                                    </p:anim>
                                    <p:anim calcmode="lin" valueType="num">
                                      <p:cBhvr>
                                        <p:cTn id="1516" dur="2000" fill="hold"/>
                                        <p:tgtEl>
                                          <p:spTgt spid="73"/>
                                        </p:tgtEl>
                                        <p:attrNameLst>
                                          <p:attrName>ppt_h</p:attrName>
                                        </p:attrNameLst>
                                      </p:cBhvr>
                                      <p:tavLst>
                                        <p:tav tm="0">
                                          <p:val>
                                            <p:strVal val="#ppt_h"/>
                                          </p:val>
                                        </p:tav>
                                        <p:tav tm="100000">
                                          <p:val>
                                            <p:strVal val="#ppt_h"/>
                                          </p:val>
                                        </p:tav>
                                      </p:tavLst>
                                    </p:anim>
                                  </p:childTnLst>
                                </p:cTn>
                              </p:par>
                            </p:childTnLst>
                          </p:cTn>
                        </p:par>
                        <p:par>
                          <p:cTn id="1517" fill="hold">
                            <p:stCondLst>
                              <p:cond delay="8000"/>
                            </p:stCondLst>
                            <p:childTnLst>
                              <p:par>
                                <p:cTn id="1518" presetID="17" presetClass="entr" presetSubtype="10" fill="hold" grpId="1" nodeType="afterEffect">
                                  <p:stCondLst>
                                    <p:cond delay="0"/>
                                  </p:stCondLst>
                                  <p:childTnLst>
                                    <p:set>
                                      <p:cBhvr>
                                        <p:cTn id="1519" dur="1" fill="hold">
                                          <p:stCondLst>
                                            <p:cond delay="0"/>
                                          </p:stCondLst>
                                        </p:cTn>
                                        <p:tgtEl>
                                          <p:spTgt spid="73"/>
                                        </p:tgtEl>
                                        <p:attrNameLst>
                                          <p:attrName>style.visibility</p:attrName>
                                        </p:attrNameLst>
                                      </p:cBhvr>
                                      <p:to>
                                        <p:strVal val="visible"/>
                                      </p:to>
                                    </p:set>
                                    <p:anim calcmode="lin" valueType="num">
                                      <p:cBhvr>
                                        <p:cTn id="1520" dur="2000" fill="hold"/>
                                        <p:tgtEl>
                                          <p:spTgt spid="73"/>
                                        </p:tgtEl>
                                        <p:attrNameLst>
                                          <p:attrName>ppt_w</p:attrName>
                                        </p:attrNameLst>
                                      </p:cBhvr>
                                      <p:tavLst>
                                        <p:tav tm="0">
                                          <p:val>
                                            <p:fltVal val="0"/>
                                          </p:val>
                                        </p:tav>
                                        <p:tav tm="100000">
                                          <p:val>
                                            <p:strVal val="#ppt_w"/>
                                          </p:val>
                                        </p:tav>
                                      </p:tavLst>
                                    </p:anim>
                                    <p:anim calcmode="lin" valueType="num">
                                      <p:cBhvr>
                                        <p:cTn id="1521" dur="2000" fill="hold"/>
                                        <p:tgtEl>
                                          <p:spTgt spid="73"/>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9" grpId="0" animBg="1"/>
      <p:bldP spid="9" grpId="1" animBg="1"/>
      <p:bldP spid="9" grpId="2" animBg="1"/>
      <p:bldP spid="9" grpId="3" animBg="1"/>
      <p:bldP spid="9" grpId="4" animBg="1"/>
      <p:bldP spid="9" grpId="5" animBg="1"/>
      <p:bldP spid="10" grpId="0" animBg="1"/>
      <p:bldP spid="10" grpId="1" animBg="1"/>
      <p:bldP spid="10" grpId="2" animBg="1"/>
      <p:bldP spid="10" grpId="3" animBg="1"/>
      <p:bldP spid="10" grpId="4" animBg="1"/>
      <p:bldP spid="10" grpId="5" animBg="1"/>
      <p:bldP spid="11" grpId="0" animBg="1"/>
      <p:bldP spid="11" grpId="1" animBg="1"/>
      <p:bldP spid="11" grpId="2" animBg="1"/>
      <p:bldP spid="11" grpId="3" animBg="1"/>
      <p:bldP spid="11" grpId="4" animBg="1"/>
      <p:bldP spid="11" grpId="5" animBg="1"/>
      <p:bldP spid="12" grpId="0" animBg="1"/>
      <p:bldP spid="12" grpId="1" animBg="1"/>
      <p:bldP spid="12" grpId="2" animBg="1"/>
      <p:bldP spid="12" grpId="3" animBg="1"/>
      <p:bldP spid="12" grpId="4" animBg="1"/>
      <p:bldP spid="12" grpId="5" animBg="1"/>
      <p:bldP spid="13" grpId="0" animBg="1"/>
      <p:bldP spid="13" grpId="1" animBg="1"/>
      <p:bldP spid="13" grpId="2" animBg="1"/>
      <p:bldP spid="13" grpId="3" animBg="1"/>
      <p:bldP spid="13" grpId="4" animBg="1"/>
      <p:bldP spid="13" grpId="5" animBg="1"/>
      <p:bldP spid="14" grpId="0" animBg="1"/>
      <p:bldP spid="14" grpId="1" animBg="1"/>
      <p:bldP spid="14" grpId="2" animBg="1"/>
      <p:bldP spid="14" grpId="3" animBg="1"/>
      <p:bldP spid="14" grpId="4" animBg="1"/>
      <p:bldP spid="14" grpId="5" animBg="1"/>
      <p:bldP spid="15" grpId="0" animBg="1"/>
      <p:bldP spid="15" grpId="1" animBg="1"/>
      <p:bldP spid="15" grpId="2" animBg="1"/>
      <p:bldP spid="15" grpId="3" animBg="1"/>
      <p:bldP spid="15" grpId="4" animBg="1"/>
      <p:bldP spid="15" grpId="5" animBg="1"/>
      <p:bldP spid="16" grpId="0" animBg="1"/>
      <p:bldP spid="16" grpId="1" animBg="1"/>
      <p:bldP spid="16" grpId="2" animBg="1"/>
      <p:bldP spid="16" grpId="3" animBg="1"/>
      <p:bldP spid="16" grpId="4" animBg="1"/>
      <p:bldP spid="16" grpId="5" animBg="1"/>
      <p:bldP spid="17" grpId="0" animBg="1"/>
      <p:bldP spid="17" grpId="1" animBg="1"/>
      <p:bldP spid="17" grpId="2" animBg="1"/>
      <p:bldP spid="17" grpId="3" animBg="1"/>
      <p:bldP spid="17" grpId="4" animBg="1"/>
      <p:bldP spid="17" grpId="5" animBg="1"/>
      <p:bldP spid="18" grpId="0" animBg="1"/>
      <p:bldP spid="18" grpId="1" animBg="1"/>
      <p:bldP spid="18" grpId="2" animBg="1"/>
      <p:bldP spid="18" grpId="3" animBg="1"/>
      <p:bldP spid="18" grpId="4" animBg="1"/>
      <p:bldP spid="18" grpId="5" animBg="1"/>
      <p:bldP spid="19" grpId="0" animBg="1"/>
      <p:bldP spid="19" grpId="1" animBg="1"/>
      <p:bldP spid="19" grpId="2" animBg="1"/>
      <p:bldP spid="19" grpId="3" animBg="1"/>
      <p:bldP spid="19" grpId="4" animBg="1"/>
      <p:bldP spid="19" grpId="5" animBg="1"/>
      <p:bldP spid="20" grpId="0" animBg="1"/>
      <p:bldP spid="20" grpId="1" animBg="1"/>
      <p:bldP spid="20" grpId="2" animBg="1"/>
      <p:bldP spid="20" grpId="3" animBg="1"/>
      <p:bldP spid="20" grpId="4" animBg="1"/>
      <p:bldP spid="20" grpId="5" animBg="1"/>
      <p:bldP spid="21" grpId="0" animBg="1"/>
      <p:bldP spid="21" grpId="1" animBg="1"/>
      <p:bldP spid="21" grpId="2" animBg="1"/>
      <p:bldP spid="21" grpId="3" animBg="1"/>
      <p:bldP spid="21" grpId="4" animBg="1"/>
      <p:bldP spid="21" grpId="5" animBg="1"/>
      <p:bldP spid="22" grpId="0" animBg="1"/>
      <p:bldP spid="22" grpId="1" animBg="1"/>
      <p:bldP spid="22" grpId="2" animBg="1"/>
      <p:bldP spid="22" grpId="3" animBg="1"/>
      <p:bldP spid="22" grpId="4" animBg="1"/>
      <p:bldP spid="22" grpId="5" animBg="1"/>
      <p:bldP spid="23" grpId="0" animBg="1"/>
      <p:bldP spid="23" grpId="1" animBg="1"/>
      <p:bldP spid="23" grpId="2" animBg="1"/>
      <p:bldP spid="23" grpId="3" animBg="1"/>
      <p:bldP spid="23" grpId="4" animBg="1"/>
      <p:bldP spid="23" grpId="5" animBg="1"/>
      <p:bldP spid="24" grpId="0" animBg="1"/>
      <p:bldP spid="24" grpId="1" animBg="1"/>
      <p:bldP spid="24" grpId="2" animBg="1"/>
      <p:bldP spid="24" grpId="3" animBg="1"/>
      <p:bldP spid="24" grpId="4" animBg="1"/>
      <p:bldP spid="24" grpId="5" animBg="1"/>
      <p:bldP spid="25" grpId="0" animBg="1"/>
      <p:bldP spid="25" grpId="1" animBg="1"/>
      <p:bldP spid="25" grpId="2" animBg="1"/>
      <p:bldP spid="25" grpId="3" animBg="1"/>
      <p:bldP spid="25" grpId="4" animBg="1"/>
      <p:bldP spid="25" grpId="5" animBg="1"/>
      <p:bldP spid="26" grpId="0" animBg="1"/>
      <p:bldP spid="26" grpId="1" animBg="1"/>
      <p:bldP spid="26" grpId="2" animBg="1"/>
      <p:bldP spid="26" grpId="3" animBg="1"/>
      <p:bldP spid="26" grpId="4" animBg="1"/>
      <p:bldP spid="26" grpId="5" animBg="1"/>
      <p:bldP spid="27" grpId="0" animBg="1"/>
      <p:bldP spid="27" grpId="1" animBg="1"/>
      <p:bldP spid="27" grpId="2" animBg="1"/>
      <p:bldP spid="27" grpId="3" animBg="1"/>
      <p:bldP spid="27" grpId="4" animBg="1"/>
      <p:bldP spid="27" grpId="5" animBg="1"/>
      <p:bldP spid="28" grpId="0" animBg="1"/>
      <p:bldP spid="28" grpId="1" animBg="1"/>
      <p:bldP spid="28" grpId="2" animBg="1"/>
      <p:bldP spid="28" grpId="3" animBg="1"/>
      <p:bldP spid="28" grpId="4" animBg="1"/>
      <p:bldP spid="28" grpId="5" animBg="1"/>
      <p:bldP spid="29" grpId="0" animBg="1"/>
      <p:bldP spid="29" grpId="1" animBg="1"/>
      <p:bldP spid="29" grpId="2" animBg="1"/>
      <p:bldP spid="29" grpId="3" animBg="1"/>
      <p:bldP spid="29" grpId="4" animBg="1"/>
      <p:bldP spid="29" grpId="5" animBg="1"/>
      <p:bldP spid="30" grpId="0" animBg="1"/>
      <p:bldP spid="30" grpId="1" animBg="1"/>
      <p:bldP spid="30" grpId="2" animBg="1"/>
      <p:bldP spid="30" grpId="3" animBg="1"/>
      <p:bldP spid="30" grpId="4" animBg="1"/>
      <p:bldP spid="30" grpId="5" animBg="1"/>
      <p:bldP spid="31" grpId="0" animBg="1"/>
      <p:bldP spid="31" grpId="1" animBg="1"/>
      <p:bldP spid="31" grpId="2" animBg="1"/>
      <p:bldP spid="31" grpId="3" animBg="1"/>
      <p:bldP spid="31" grpId="4" animBg="1"/>
      <p:bldP spid="31" grpId="5" animBg="1"/>
      <p:bldP spid="32" grpId="0" animBg="1"/>
      <p:bldP spid="32" grpId="1" animBg="1"/>
      <p:bldP spid="32" grpId="2" animBg="1"/>
      <p:bldP spid="32" grpId="3" animBg="1"/>
      <p:bldP spid="32" grpId="4" animBg="1"/>
      <p:bldP spid="32" grpId="5" animBg="1"/>
      <p:bldP spid="33" grpId="0" animBg="1"/>
      <p:bldP spid="33" grpId="1" animBg="1"/>
      <p:bldP spid="33" grpId="2" animBg="1"/>
      <p:bldP spid="33" grpId="3" animBg="1"/>
      <p:bldP spid="33" grpId="4" animBg="1"/>
      <p:bldP spid="33" grpId="5" animBg="1"/>
      <p:bldP spid="34" grpId="0" animBg="1"/>
      <p:bldP spid="34" grpId="1" animBg="1"/>
      <p:bldP spid="34" grpId="2" animBg="1"/>
      <p:bldP spid="34" grpId="3" animBg="1"/>
      <p:bldP spid="34" grpId="4" animBg="1"/>
      <p:bldP spid="34"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38" grpId="0" animBg="1"/>
      <p:bldP spid="38" grpId="1" animBg="1"/>
      <p:bldP spid="38" grpId="2" animBg="1"/>
      <p:bldP spid="38" grpId="3" animBg="1"/>
      <p:bldP spid="38" grpId="4" animBg="1"/>
      <p:bldP spid="38" grpId="5" animBg="1"/>
      <p:bldP spid="39" grpId="0" animBg="1"/>
      <p:bldP spid="39" grpId="1" animBg="1"/>
      <p:bldP spid="39" grpId="2" animBg="1"/>
      <p:bldP spid="39" grpId="3" animBg="1"/>
      <p:bldP spid="39" grpId="4" animBg="1"/>
      <p:bldP spid="39" grpId="5" animBg="1"/>
      <p:bldP spid="40" grpId="0" animBg="1"/>
      <p:bldP spid="40" grpId="1" animBg="1"/>
      <p:bldP spid="40" grpId="2" animBg="1"/>
      <p:bldP spid="40" grpId="3" animBg="1"/>
      <p:bldP spid="40" grpId="4" animBg="1"/>
      <p:bldP spid="40" grpId="5" animBg="1"/>
      <p:bldP spid="41" grpId="0" animBg="1"/>
      <p:bldP spid="41" grpId="1" animBg="1"/>
      <p:bldP spid="41" grpId="2" animBg="1"/>
      <p:bldP spid="41" grpId="3" animBg="1"/>
      <p:bldP spid="41" grpId="4" animBg="1"/>
      <p:bldP spid="41" grpId="5" animBg="1"/>
      <p:bldP spid="42" grpId="0" animBg="1"/>
      <p:bldP spid="42" grpId="1" animBg="1"/>
      <p:bldP spid="42" grpId="2" animBg="1"/>
      <p:bldP spid="42" grpId="3" animBg="1"/>
      <p:bldP spid="42" grpId="4" animBg="1"/>
      <p:bldP spid="42" grpId="5" animBg="1"/>
      <p:bldP spid="43" grpId="0" animBg="1"/>
      <p:bldP spid="43" grpId="1" animBg="1"/>
      <p:bldP spid="43" grpId="2" animBg="1"/>
      <p:bldP spid="43" grpId="3" animBg="1"/>
      <p:bldP spid="43" grpId="4" animBg="1"/>
      <p:bldP spid="43" grpId="5" animBg="1"/>
      <p:bldP spid="44" grpId="0" animBg="1"/>
      <p:bldP spid="44" grpId="1" animBg="1"/>
      <p:bldP spid="44" grpId="2" animBg="1"/>
      <p:bldP spid="44" grpId="3" animBg="1"/>
      <p:bldP spid="44" grpId="4" animBg="1"/>
      <p:bldP spid="44" grpId="5" animBg="1"/>
      <p:bldP spid="45" grpId="0" animBg="1"/>
      <p:bldP spid="45" grpId="1" animBg="1"/>
      <p:bldP spid="45" grpId="2" animBg="1"/>
      <p:bldP spid="45" grpId="3" animBg="1"/>
      <p:bldP spid="45" grpId="4" animBg="1"/>
      <p:bldP spid="45" grpId="5" animBg="1"/>
      <p:bldP spid="46" grpId="0" animBg="1"/>
      <p:bldP spid="46" grpId="1" animBg="1"/>
      <p:bldP spid="46" grpId="2" animBg="1"/>
      <p:bldP spid="46" grpId="3" animBg="1"/>
      <p:bldP spid="46" grpId="4" animBg="1"/>
      <p:bldP spid="46" grpId="5" animBg="1"/>
      <p:bldP spid="47" grpId="0" animBg="1"/>
      <p:bldP spid="47" grpId="1" animBg="1"/>
      <p:bldP spid="47" grpId="2" animBg="1"/>
      <p:bldP spid="47" grpId="3" animBg="1"/>
      <p:bldP spid="47" grpId="4" animBg="1"/>
      <p:bldP spid="47" grpId="5" animBg="1"/>
      <p:bldP spid="48" grpId="0" animBg="1"/>
      <p:bldP spid="48" grpId="1" animBg="1"/>
      <p:bldP spid="48" grpId="2" animBg="1"/>
      <p:bldP spid="48" grpId="3" animBg="1"/>
      <p:bldP spid="48" grpId="4" animBg="1"/>
      <p:bldP spid="48" grpId="5" animBg="1"/>
      <p:bldP spid="49" grpId="0" animBg="1"/>
      <p:bldP spid="49" grpId="1" animBg="1"/>
      <p:bldP spid="49" grpId="2" animBg="1"/>
      <p:bldP spid="49" grpId="3" animBg="1"/>
      <p:bldP spid="49" grpId="4" animBg="1"/>
      <p:bldP spid="49" grpId="5" animBg="1"/>
      <p:bldP spid="50" grpId="0" animBg="1"/>
      <p:bldP spid="50" grpId="1" animBg="1"/>
      <p:bldP spid="50" grpId="2" animBg="1"/>
      <p:bldP spid="50" grpId="3" animBg="1"/>
      <p:bldP spid="50" grpId="4" animBg="1"/>
      <p:bldP spid="50" grpId="5" animBg="1"/>
      <p:bldP spid="51" grpId="0" animBg="1"/>
      <p:bldP spid="51" grpId="1" animBg="1"/>
      <p:bldP spid="51" grpId="2" animBg="1"/>
      <p:bldP spid="51" grpId="3" animBg="1"/>
      <p:bldP spid="51" grpId="4" animBg="1"/>
      <p:bldP spid="51" grpId="5" animBg="1"/>
      <p:bldP spid="52" grpId="0" animBg="1"/>
      <p:bldP spid="52" grpId="1" animBg="1"/>
      <p:bldP spid="52" grpId="2" animBg="1"/>
      <p:bldP spid="52" grpId="3" animBg="1"/>
      <p:bldP spid="52" grpId="4" animBg="1"/>
      <p:bldP spid="52" grpId="5" animBg="1"/>
      <p:bldP spid="53" grpId="0" animBg="1"/>
      <p:bldP spid="53" grpId="1" animBg="1"/>
      <p:bldP spid="53" grpId="2" animBg="1"/>
      <p:bldP spid="53" grpId="3" animBg="1"/>
      <p:bldP spid="53" grpId="4" animBg="1"/>
      <p:bldP spid="53" grpId="5" animBg="1"/>
      <p:bldP spid="54" grpId="0" animBg="1"/>
      <p:bldP spid="54" grpId="1" animBg="1"/>
      <p:bldP spid="54" grpId="2" animBg="1"/>
      <p:bldP spid="54" grpId="3" animBg="1"/>
      <p:bldP spid="54" grpId="4" animBg="1"/>
      <p:bldP spid="54" grpId="5" animBg="1"/>
      <p:bldP spid="55" grpId="0" animBg="1"/>
      <p:bldP spid="55" grpId="1" animBg="1"/>
      <p:bldP spid="55" grpId="2" animBg="1"/>
      <p:bldP spid="55" grpId="3" animBg="1"/>
      <p:bldP spid="55" grpId="4" animBg="1"/>
      <p:bldP spid="55" grpId="5" animBg="1"/>
      <p:bldP spid="56" grpId="0" animBg="1"/>
      <p:bldP spid="56" grpId="1" animBg="1"/>
      <p:bldP spid="56" grpId="2" animBg="1"/>
      <p:bldP spid="56" grpId="3" animBg="1"/>
      <p:bldP spid="56" grpId="4" animBg="1"/>
      <p:bldP spid="56" grpId="5" animBg="1"/>
      <p:bldP spid="57" grpId="0" animBg="1"/>
      <p:bldP spid="57" grpId="1" animBg="1"/>
      <p:bldP spid="57" grpId="2" animBg="1"/>
      <p:bldP spid="57" grpId="3" animBg="1"/>
      <p:bldP spid="57" grpId="4" animBg="1"/>
      <p:bldP spid="57" grpId="5" animBg="1"/>
      <p:bldP spid="58" grpId="0" animBg="1"/>
      <p:bldP spid="58" grpId="1" animBg="1"/>
      <p:bldP spid="58" grpId="2" animBg="1"/>
      <p:bldP spid="58" grpId="3" animBg="1"/>
      <p:bldP spid="58" grpId="4" animBg="1"/>
      <p:bldP spid="58" grpId="5" animBg="1"/>
      <p:bldP spid="59" grpId="0" animBg="1"/>
      <p:bldP spid="59" grpId="1" animBg="1"/>
      <p:bldP spid="59" grpId="2" animBg="1"/>
      <p:bldP spid="59" grpId="3" animBg="1"/>
      <p:bldP spid="59" grpId="4" animBg="1"/>
      <p:bldP spid="59" grpId="5" animBg="1"/>
      <p:bldP spid="60" grpId="0" animBg="1"/>
      <p:bldP spid="60" grpId="1" animBg="1"/>
      <p:bldP spid="60" grpId="2" animBg="1"/>
      <p:bldP spid="60" grpId="3" animBg="1"/>
      <p:bldP spid="60" grpId="4" animBg="1"/>
      <p:bldP spid="60" grpId="5" animBg="1"/>
      <p:bldP spid="61" grpId="0" animBg="1"/>
      <p:bldP spid="61" grpId="1" animBg="1"/>
      <p:bldP spid="61" grpId="2" animBg="1"/>
      <p:bldP spid="61" grpId="3" animBg="1"/>
      <p:bldP spid="61" grpId="4" animBg="1"/>
      <p:bldP spid="61" grpId="5" animBg="1"/>
      <p:bldP spid="62" grpId="0" animBg="1"/>
      <p:bldP spid="62" grpId="1" animBg="1"/>
      <p:bldP spid="62" grpId="2" animBg="1"/>
      <p:bldP spid="62" grpId="3" animBg="1"/>
      <p:bldP spid="62" grpId="4" animBg="1"/>
      <p:bldP spid="62" grpId="5" animBg="1"/>
      <p:bldP spid="63" grpId="0" animBg="1"/>
      <p:bldP spid="63" grpId="1" animBg="1"/>
      <p:bldP spid="63" grpId="2" animBg="1"/>
      <p:bldP spid="63" grpId="3" animBg="1"/>
      <p:bldP spid="63" grpId="4" animBg="1"/>
      <p:bldP spid="63" grpId="5" animBg="1"/>
      <p:bldP spid="64" grpId="0" animBg="1"/>
      <p:bldP spid="64" grpId="1" animBg="1"/>
      <p:bldP spid="64" grpId="2" animBg="1"/>
      <p:bldP spid="64" grpId="3" animBg="1"/>
      <p:bldP spid="64" grpId="4" animBg="1"/>
      <p:bldP spid="64" grpId="5" animBg="1"/>
      <p:bldP spid="65" grpId="0" animBg="1"/>
      <p:bldP spid="65" grpId="1" animBg="1"/>
      <p:bldP spid="65" grpId="2" animBg="1"/>
      <p:bldP spid="65" grpId="3" animBg="1"/>
      <p:bldP spid="65" grpId="4" animBg="1"/>
      <p:bldP spid="65" grpId="5" animBg="1"/>
      <p:bldP spid="66" grpId="0" animBg="1"/>
      <p:bldP spid="66" grpId="1" animBg="1"/>
      <p:bldP spid="66" grpId="2" animBg="1"/>
      <p:bldP spid="66" grpId="3" animBg="1"/>
      <p:bldP spid="66" grpId="4" animBg="1"/>
      <p:bldP spid="66" grpId="5" animBg="1"/>
      <p:bldP spid="67" grpId="0" animBg="1"/>
      <p:bldP spid="67" grpId="1" animBg="1"/>
      <p:bldP spid="67" grpId="2" animBg="1"/>
      <p:bldP spid="67" grpId="3" animBg="1"/>
      <p:bldP spid="67" grpId="4" animBg="1"/>
      <p:bldP spid="67" grpId="5" animBg="1"/>
      <p:bldP spid="68" grpId="0" animBg="1"/>
      <p:bldP spid="68" grpId="1" animBg="1"/>
      <p:bldP spid="68" grpId="2" animBg="1"/>
      <p:bldP spid="68" grpId="3" animBg="1"/>
      <p:bldP spid="68" grpId="4" animBg="1"/>
      <p:bldP spid="68" grpId="5" animBg="1"/>
      <p:bldP spid="69" grpId="0" animBg="1"/>
      <p:bldP spid="69" grpId="1" animBg="1"/>
      <p:bldP spid="69" grpId="2" animBg="1"/>
      <p:bldP spid="69" grpId="3" animBg="1"/>
      <p:bldP spid="69" grpId="4" animBg="1"/>
      <p:bldP spid="69" grpId="5" animBg="1"/>
      <p:bldP spid="70" grpId="0" animBg="1"/>
      <p:bldP spid="70" grpId="1" animBg="1"/>
      <p:bldP spid="70" grpId="2" animBg="1"/>
      <p:bldP spid="70" grpId="3" animBg="1"/>
      <p:bldP spid="70" grpId="4" animBg="1"/>
      <p:bldP spid="70" grpId="5" animBg="1"/>
      <p:bldP spid="71" grpId="0" animBg="1"/>
      <p:bldP spid="71" grpId="1" animBg="1"/>
      <p:bldP spid="71" grpId="2" animBg="1"/>
      <p:bldP spid="71" grpId="3" animBg="1"/>
      <p:bldP spid="71" grpId="4" animBg="1"/>
      <p:bldP spid="71" grpId="5" animBg="1"/>
      <p:bldP spid="72" grpId="0" animBg="1"/>
      <p:bldP spid="72" grpId="1" animBg="1"/>
      <p:bldP spid="72" grpId="2" animBg="1"/>
      <p:bldP spid="72" grpId="3" animBg="1"/>
      <p:bldP spid="72" grpId="4" animBg="1"/>
      <p:bldP spid="72" grpId="5" animBg="1"/>
      <p:bldP spid="73" grpId="0"/>
      <p:bldP spid="73" grpId="1"/>
      <p:bldP spid="74"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0" y="0"/>
            <a:ext cx="9144000" cy="6858000"/>
          </a:xfrm>
          <a:solidFill>
            <a:schemeClr val="bg2">
              <a:lumMod val="50000"/>
            </a:schemeClr>
          </a:solidFill>
        </p:spPr>
        <p:txBody>
          <a:bodyPr/>
          <a:lstStyle/>
          <a:p>
            <a:endParaRPr lang="es-ES" dirty="0"/>
          </a:p>
        </p:txBody>
      </p:sp>
      <p:pic>
        <p:nvPicPr>
          <p:cNvPr id="4" name="3 Marcador de contenido" descr="0(6).jpg"/>
          <p:cNvPicPr>
            <a:picLocks noGrp="1" noChangeAspect="1"/>
          </p:cNvPicPr>
          <p:nvPr>
            <p:ph idx="1"/>
          </p:nvPr>
        </p:nvPicPr>
        <p:blipFill>
          <a:blip r:embed="rId2"/>
          <a:stretch>
            <a:fillRect/>
          </a:stretch>
        </p:blipFill>
        <p:spPr>
          <a:xfrm>
            <a:off x="0" y="13368"/>
            <a:ext cx="9144000" cy="6844632"/>
          </a:xfrm>
        </p:spPr>
      </p:pic>
      <p:sp>
        <p:nvSpPr>
          <p:cNvPr id="5" name="4 Terminador"/>
          <p:cNvSpPr/>
          <p:nvPr/>
        </p:nvSpPr>
        <p:spPr>
          <a:xfrm flipV="1">
            <a:off x="2035951" y="6643710"/>
            <a:ext cx="5072098" cy="214290"/>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erminador"/>
          <p:cNvSpPr/>
          <p:nvPr/>
        </p:nvSpPr>
        <p:spPr>
          <a:xfrm flipV="1">
            <a:off x="2035951" y="0"/>
            <a:ext cx="5143536" cy="214290"/>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erminador"/>
          <p:cNvSpPr/>
          <p:nvPr/>
        </p:nvSpPr>
        <p:spPr>
          <a:xfrm flipV="1">
            <a:off x="2250265" y="6429396"/>
            <a:ext cx="4643470" cy="214290"/>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erminador"/>
          <p:cNvSpPr/>
          <p:nvPr/>
        </p:nvSpPr>
        <p:spPr>
          <a:xfrm flipV="1">
            <a:off x="2250265" y="214290"/>
            <a:ext cx="4786346" cy="214314"/>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erminador"/>
          <p:cNvSpPr/>
          <p:nvPr/>
        </p:nvSpPr>
        <p:spPr>
          <a:xfrm flipV="1">
            <a:off x="2393141" y="6215082"/>
            <a:ext cx="4429156" cy="214290"/>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erminador"/>
          <p:cNvSpPr/>
          <p:nvPr/>
        </p:nvSpPr>
        <p:spPr>
          <a:xfrm flipV="1">
            <a:off x="2393141" y="428604"/>
            <a:ext cx="4429156" cy="214314"/>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erminador"/>
          <p:cNvSpPr/>
          <p:nvPr/>
        </p:nvSpPr>
        <p:spPr>
          <a:xfrm flipV="1">
            <a:off x="2536017" y="6000768"/>
            <a:ext cx="4143404" cy="214314"/>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erminador"/>
          <p:cNvSpPr/>
          <p:nvPr/>
        </p:nvSpPr>
        <p:spPr>
          <a:xfrm flipV="1">
            <a:off x="2536017" y="642918"/>
            <a:ext cx="4143404" cy="214314"/>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erminador"/>
          <p:cNvSpPr/>
          <p:nvPr/>
        </p:nvSpPr>
        <p:spPr>
          <a:xfrm flipV="1">
            <a:off x="2678893" y="5786454"/>
            <a:ext cx="3786214" cy="214314"/>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erminador"/>
          <p:cNvSpPr/>
          <p:nvPr/>
        </p:nvSpPr>
        <p:spPr>
          <a:xfrm flipV="1">
            <a:off x="2750331" y="857232"/>
            <a:ext cx="3786214" cy="214314"/>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erminador"/>
          <p:cNvSpPr/>
          <p:nvPr/>
        </p:nvSpPr>
        <p:spPr>
          <a:xfrm flipV="1">
            <a:off x="2893207" y="5572140"/>
            <a:ext cx="3429024" cy="214314"/>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erminador"/>
          <p:cNvSpPr/>
          <p:nvPr/>
        </p:nvSpPr>
        <p:spPr>
          <a:xfrm flipV="1">
            <a:off x="2893207" y="1071546"/>
            <a:ext cx="3429024" cy="214314"/>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erminador"/>
          <p:cNvSpPr/>
          <p:nvPr/>
        </p:nvSpPr>
        <p:spPr>
          <a:xfrm flipV="1">
            <a:off x="3036083" y="1285860"/>
            <a:ext cx="3071834" cy="214314"/>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erminador"/>
          <p:cNvSpPr/>
          <p:nvPr/>
        </p:nvSpPr>
        <p:spPr>
          <a:xfrm flipV="1">
            <a:off x="3036083" y="5357826"/>
            <a:ext cx="3143272" cy="214314"/>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erminador"/>
          <p:cNvSpPr/>
          <p:nvPr/>
        </p:nvSpPr>
        <p:spPr>
          <a:xfrm flipV="1">
            <a:off x="3250397" y="1500174"/>
            <a:ext cx="2786082" cy="214314"/>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erminador"/>
          <p:cNvSpPr/>
          <p:nvPr/>
        </p:nvSpPr>
        <p:spPr>
          <a:xfrm flipV="1">
            <a:off x="3321835" y="5143512"/>
            <a:ext cx="2714644" cy="214314"/>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erminador"/>
          <p:cNvSpPr/>
          <p:nvPr/>
        </p:nvSpPr>
        <p:spPr>
          <a:xfrm flipV="1">
            <a:off x="3393273" y="1714488"/>
            <a:ext cx="2428892" cy="214314"/>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erminador"/>
          <p:cNvSpPr/>
          <p:nvPr/>
        </p:nvSpPr>
        <p:spPr>
          <a:xfrm flipV="1">
            <a:off x="3321835" y="4929198"/>
            <a:ext cx="2500330" cy="214314"/>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erminador"/>
          <p:cNvSpPr/>
          <p:nvPr/>
        </p:nvSpPr>
        <p:spPr>
          <a:xfrm flipV="1">
            <a:off x="3536149" y="1928802"/>
            <a:ext cx="2143140" cy="214314"/>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erminador"/>
          <p:cNvSpPr/>
          <p:nvPr/>
        </p:nvSpPr>
        <p:spPr>
          <a:xfrm flipV="1">
            <a:off x="3536149" y="4714884"/>
            <a:ext cx="2143140" cy="214314"/>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erminador"/>
          <p:cNvSpPr/>
          <p:nvPr/>
        </p:nvSpPr>
        <p:spPr>
          <a:xfrm flipV="1">
            <a:off x="3679025" y="2143116"/>
            <a:ext cx="1785950" cy="214314"/>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erminador"/>
          <p:cNvSpPr/>
          <p:nvPr/>
        </p:nvSpPr>
        <p:spPr>
          <a:xfrm flipV="1">
            <a:off x="3679025" y="4500570"/>
            <a:ext cx="1785950" cy="214314"/>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erminador"/>
          <p:cNvSpPr/>
          <p:nvPr/>
        </p:nvSpPr>
        <p:spPr>
          <a:xfrm flipV="1">
            <a:off x="3750463" y="2357430"/>
            <a:ext cx="1571636" cy="214314"/>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erminador"/>
          <p:cNvSpPr/>
          <p:nvPr/>
        </p:nvSpPr>
        <p:spPr>
          <a:xfrm flipV="1">
            <a:off x="4036215" y="2571744"/>
            <a:ext cx="1143008" cy="214314"/>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erminador"/>
          <p:cNvSpPr/>
          <p:nvPr/>
        </p:nvSpPr>
        <p:spPr>
          <a:xfrm flipV="1">
            <a:off x="3821901" y="4286256"/>
            <a:ext cx="1500198" cy="214314"/>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erminador"/>
          <p:cNvSpPr/>
          <p:nvPr/>
        </p:nvSpPr>
        <p:spPr>
          <a:xfrm flipV="1">
            <a:off x="3964777" y="4071942"/>
            <a:ext cx="1214446" cy="214314"/>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erminador"/>
          <p:cNvSpPr/>
          <p:nvPr/>
        </p:nvSpPr>
        <p:spPr>
          <a:xfrm flipV="1">
            <a:off x="4179091" y="2786058"/>
            <a:ext cx="928694" cy="214314"/>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erminador"/>
          <p:cNvSpPr/>
          <p:nvPr/>
        </p:nvSpPr>
        <p:spPr>
          <a:xfrm>
            <a:off x="4179091" y="3857628"/>
            <a:ext cx="857256" cy="214314"/>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erminador"/>
          <p:cNvSpPr/>
          <p:nvPr/>
        </p:nvSpPr>
        <p:spPr>
          <a:xfrm flipV="1">
            <a:off x="4321967" y="3000372"/>
            <a:ext cx="571504" cy="214314"/>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erminador"/>
          <p:cNvSpPr/>
          <p:nvPr/>
        </p:nvSpPr>
        <p:spPr>
          <a:xfrm>
            <a:off x="4321967" y="3643314"/>
            <a:ext cx="500066" cy="214314"/>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erminador"/>
          <p:cNvSpPr/>
          <p:nvPr/>
        </p:nvSpPr>
        <p:spPr>
          <a:xfrm flipV="1">
            <a:off x="4464843" y="3214686"/>
            <a:ext cx="276228" cy="204790"/>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erminador"/>
          <p:cNvSpPr/>
          <p:nvPr/>
        </p:nvSpPr>
        <p:spPr>
          <a:xfrm flipV="1">
            <a:off x="4464843" y="3429000"/>
            <a:ext cx="276228" cy="204790"/>
          </a:xfrm>
          <a:prstGeom prst="flowChartTerminator">
            <a:avLst/>
          </a:prstGeom>
          <a:gradFill flip="none" rotWithShape="1">
            <a:gsLst>
              <a:gs pos="0">
                <a:srgbClr val="DED7A2"/>
              </a:gs>
              <a:gs pos="50000">
                <a:srgbClr val="CD9B37">
                  <a:shade val="67500"/>
                  <a:satMod val="115000"/>
                </a:srgbClr>
              </a:gs>
              <a:gs pos="100000">
                <a:srgbClr val="CD9B37">
                  <a:shade val="100000"/>
                  <a:satMod val="115000"/>
                </a:srgbClr>
              </a:gs>
            </a:gsLst>
            <a:path path="circle">
              <a:fillToRect l="50000" t="50000" r="50000" b="50000"/>
            </a:path>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4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7"/>
                                        </p:tgtEl>
                                        <p:attrNameLst>
                                          <p:attrName>style.opacity</p:attrName>
                                        </p:attrNameLst>
                                      </p:cBhvr>
                                      <p:to>
                                        <p:strVal val="0"/>
                                      </p:to>
                                    </p:set>
                                    <p:animEffect filter="image" prLst="opacity: 0">
                                      <p:cBhvr rctx="IE">
                                        <p:cTn id="7" dur="indefinite"/>
                                        <p:tgtEl>
                                          <p:spTgt spid="37"/>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circle(in)">
                                      <p:cBhvr>
                                        <p:cTn id="10" dur="3000"/>
                                        <p:tgtEl>
                                          <p:spTgt spid="5"/>
                                        </p:tgtEl>
                                      </p:cBhvr>
                                    </p:animEffect>
                                  </p:childTnLst>
                                </p:cTn>
                              </p:par>
                              <p:par>
                                <p:cTn id="11" presetID="6" presetClass="entr" presetSubtype="16"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circle(in)">
                                      <p:cBhvr>
                                        <p:cTn id="13" dur="3000"/>
                                        <p:tgtEl>
                                          <p:spTgt spid="6"/>
                                        </p:tgtEl>
                                      </p:cBhvr>
                                    </p:animEffect>
                                  </p:childTnLst>
                                </p:cTn>
                              </p:par>
                              <p:par>
                                <p:cTn id="14" presetID="6" presetClass="entr" presetSubtype="16" fill="hold" grpId="0"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circle(in)">
                                      <p:cBhvr>
                                        <p:cTn id="16" dur="3000"/>
                                        <p:tgtEl>
                                          <p:spTgt spid="7"/>
                                        </p:tgtEl>
                                      </p:cBhvr>
                                    </p:animEffect>
                                  </p:childTnLst>
                                </p:cTn>
                              </p:par>
                              <p:par>
                                <p:cTn id="17" presetID="6" presetClass="entr" presetSubtype="16"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circle(in)">
                                      <p:cBhvr>
                                        <p:cTn id="19" dur="3000"/>
                                        <p:tgtEl>
                                          <p:spTgt spid="8"/>
                                        </p:tgtEl>
                                      </p:cBhvr>
                                    </p:animEffect>
                                  </p:childTnLst>
                                </p:cTn>
                              </p:par>
                              <p:par>
                                <p:cTn id="20" presetID="6" presetClass="entr" presetSubtype="16"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circle(in)">
                                      <p:cBhvr>
                                        <p:cTn id="22" dur="3000"/>
                                        <p:tgtEl>
                                          <p:spTgt spid="9"/>
                                        </p:tgtEl>
                                      </p:cBhvr>
                                    </p:animEffect>
                                  </p:childTnLst>
                                </p:cTn>
                              </p:par>
                              <p:par>
                                <p:cTn id="23" presetID="6" presetClass="entr" presetSubtype="16"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circle(in)">
                                      <p:cBhvr>
                                        <p:cTn id="25" dur="3000"/>
                                        <p:tgtEl>
                                          <p:spTgt spid="10"/>
                                        </p:tgtEl>
                                      </p:cBhvr>
                                    </p:animEffect>
                                  </p:childTnLst>
                                </p:cTn>
                              </p:par>
                              <p:par>
                                <p:cTn id="26" presetID="6" presetClass="entr" presetSubtype="16" fill="hold" grpId="0"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circle(in)">
                                      <p:cBhvr>
                                        <p:cTn id="28" dur="3000"/>
                                        <p:tgtEl>
                                          <p:spTgt spid="11"/>
                                        </p:tgtEl>
                                      </p:cBhvr>
                                    </p:animEffect>
                                  </p:childTnLst>
                                </p:cTn>
                              </p:par>
                              <p:par>
                                <p:cTn id="29" presetID="6" presetClass="entr" presetSubtype="16" fill="hold" grpId="0" nodeType="with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circle(in)">
                                      <p:cBhvr>
                                        <p:cTn id="31" dur="3000"/>
                                        <p:tgtEl>
                                          <p:spTgt spid="12"/>
                                        </p:tgtEl>
                                      </p:cBhvr>
                                    </p:animEffect>
                                  </p:childTnLst>
                                </p:cTn>
                              </p:par>
                              <p:par>
                                <p:cTn id="32" presetID="6" presetClass="entr" presetSubtype="16" fill="hold" grpId="0" nodeType="withEffect">
                                  <p:stCondLst>
                                    <p:cond delay="0"/>
                                  </p:stCondLst>
                                  <p:childTnLst>
                                    <p:set>
                                      <p:cBhvr>
                                        <p:cTn id="33" dur="1" fill="hold">
                                          <p:stCondLst>
                                            <p:cond delay="0"/>
                                          </p:stCondLst>
                                        </p:cTn>
                                        <p:tgtEl>
                                          <p:spTgt spid="13"/>
                                        </p:tgtEl>
                                        <p:attrNameLst>
                                          <p:attrName>style.visibility</p:attrName>
                                        </p:attrNameLst>
                                      </p:cBhvr>
                                      <p:to>
                                        <p:strVal val="visible"/>
                                      </p:to>
                                    </p:set>
                                    <p:animEffect transition="in" filter="circle(in)">
                                      <p:cBhvr>
                                        <p:cTn id="34" dur="3000"/>
                                        <p:tgtEl>
                                          <p:spTgt spid="13"/>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circle(in)">
                                      <p:cBhvr>
                                        <p:cTn id="37" dur="3000"/>
                                        <p:tgtEl>
                                          <p:spTgt spid="14"/>
                                        </p:tgtEl>
                                      </p:cBhvr>
                                    </p:animEffect>
                                  </p:childTnLst>
                                </p:cTn>
                              </p:par>
                              <p:par>
                                <p:cTn id="38" presetID="6" presetClass="entr" presetSubtype="16" fill="hold" grpId="0" nodeType="with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circle(in)">
                                      <p:cBhvr>
                                        <p:cTn id="40" dur="3000"/>
                                        <p:tgtEl>
                                          <p:spTgt spid="15"/>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16"/>
                                        </p:tgtEl>
                                        <p:attrNameLst>
                                          <p:attrName>style.visibility</p:attrName>
                                        </p:attrNameLst>
                                      </p:cBhvr>
                                      <p:to>
                                        <p:strVal val="visible"/>
                                      </p:to>
                                    </p:set>
                                    <p:animEffect transition="in" filter="circle(in)">
                                      <p:cBhvr>
                                        <p:cTn id="43" dur="3000"/>
                                        <p:tgtEl>
                                          <p:spTgt spid="16"/>
                                        </p:tgtEl>
                                      </p:cBhvr>
                                    </p:animEffect>
                                  </p:childTnLst>
                                </p:cTn>
                              </p:par>
                              <p:par>
                                <p:cTn id="44" presetID="6" presetClass="entr" presetSubtype="16" fill="hold" grpId="0" nodeType="withEffect">
                                  <p:stCondLst>
                                    <p:cond delay="0"/>
                                  </p:stCondLst>
                                  <p:childTnLst>
                                    <p:set>
                                      <p:cBhvr>
                                        <p:cTn id="45" dur="1" fill="hold">
                                          <p:stCondLst>
                                            <p:cond delay="0"/>
                                          </p:stCondLst>
                                        </p:cTn>
                                        <p:tgtEl>
                                          <p:spTgt spid="17"/>
                                        </p:tgtEl>
                                        <p:attrNameLst>
                                          <p:attrName>style.visibility</p:attrName>
                                        </p:attrNameLst>
                                      </p:cBhvr>
                                      <p:to>
                                        <p:strVal val="visible"/>
                                      </p:to>
                                    </p:set>
                                    <p:animEffect transition="in" filter="circle(in)">
                                      <p:cBhvr>
                                        <p:cTn id="46" dur="3000"/>
                                        <p:tgtEl>
                                          <p:spTgt spid="17"/>
                                        </p:tgtEl>
                                      </p:cBhvr>
                                    </p:animEffect>
                                  </p:childTnLst>
                                </p:cTn>
                              </p:par>
                              <p:par>
                                <p:cTn id="47" presetID="6" presetClass="entr" presetSubtype="16" fill="hold" grpId="0" nodeType="with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circle(in)">
                                      <p:cBhvr>
                                        <p:cTn id="49" dur="3000"/>
                                        <p:tgtEl>
                                          <p:spTgt spid="18"/>
                                        </p:tgtEl>
                                      </p:cBhvr>
                                    </p:animEffect>
                                  </p:childTnLst>
                                </p:cTn>
                              </p:par>
                              <p:par>
                                <p:cTn id="50" presetID="6" presetClass="entr" presetSubtype="16" fill="hold" grpId="0" nodeType="with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circle(in)">
                                      <p:cBhvr>
                                        <p:cTn id="52" dur="3000"/>
                                        <p:tgtEl>
                                          <p:spTgt spid="19"/>
                                        </p:tgtEl>
                                      </p:cBhvr>
                                    </p:animEffect>
                                  </p:childTnLst>
                                </p:cTn>
                              </p:par>
                              <p:par>
                                <p:cTn id="53" presetID="6" presetClass="entr" presetSubtype="16" fill="hold" grpId="0" nodeType="withEffect">
                                  <p:stCondLst>
                                    <p:cond delay="0"/>
                                  </p:stCondLst>
                                  <p:childTnLst>
                                    <p:set>
                                      <p:cBhvr>
                                        <p:cTn id="54" dur="1" fill="hold">
                                          <p:stCondLst>
                                            <p:cond delay="0"/>
                                          </p:stCondLst>
                                        </p:cTn>
                                        <p:tgtEl>
                                          <p:spTgt spid="20"/>
                                        </p:tgtEl>
                                        <p:attrNameLst>
                                          <p:attrName>style.visibility</p:attrName>
                                        </p:attrNameLst>
                                      </p:cBhvr>
                                      <p:to>
                                        <p:strVal val="visible"/>
                                      </p:to>
                                    </p:set>
                                    <p:animEffect transition="in" filter="circle(in)">
                                      <p:cBhvr>
                                        <p:cTn id="55" dur="3000"/>
                                        <p:tgtEl>
                                          <p:spTgt spid="20"/>
                                        </p:tgtEl>
                                      </p:cBhvr>
                                    </p:animEffect>
                                  </p:childTnLst>
                                </p:cTn>
                              </p:par>
                              <p:par>
                                <p:cTn id="56" presetID="6" presetClass="entr" presetSubtype="16" fill="hold" grpId="0" nodeType="withEffect">
                                  <p:stCondLst>
                                    <p:cond delay="0"/>
                                  </p:stCondLst>
                                  <p:childTnLst>
                                    <p:set>
                                      <p:cBhvr>
                                        <p:cTn id="57" dur="1" fill="hold">
                                          <p:stCondLst>
                                            <p:cond delay="0"/>
                                          </p:stCondLst>
                                        </p:cTn>
                                        <p:tgtEl>
                                          <p:spTgt spid="21"/>
                                        </p:tgtEl>
                                        <p:attrNameLst>
                                          <p:attrName>style.visibility</p:attrName>
                                        </p:attrNameLst>
                                      </p:cBhvr>
                                      <p:to>
                                        <p:strVal val="visible"/>
                                      </p:to>
                                    </p:set>
                                    <p:animEffect transition="in" filter="circle(in)">
                                      <p:cBhvr>
                                        <p:cTn id="58" dur="3000"/>
                                        <p:tgtEl>
                                          <p:spTgt spid="21"/>
                                        </p:tgtEl>
                                      </p:cBhvr>
                                    </p:animEffect>
                                  </p:childTnLst>
                                </p:cTn>
                              </p:par>
                              <p:par>
                                <p:cTn id="59" presetID="6" presetClass="entr" presetSubtype="16" fill="hold" grpId="0" nodeType="withEffect">
                                  <p:stCondLst>
                                    <p:cond delay="0"/>
                                  </p:stCondLst>
                                  <p:childTnLst>
                                    <p:set>
                                      <p:cBhvr>
                                        <p:cTn id="60" dur="1" fill="hold">
                                          <p:stCondLst>
                                            <p:cond delay="0"/>
                                          </p:stCondLst>
                                        </p:cTn>
                                        <p:tgtEl>
                                          <p:spTgt spid="22"/>
                                        </p:tgtEl>
                                        <p:attrNameLst>
                                          <p:attrName>style.visibility</p:attrName>
                                        </p:attrNameLst>
                                      </p:cBhvr>
                                      <p:to>
                                        <p:strVal val="visible"/>
                                      </p:to>
                                    </p:set>
                                    <p:animEffect transition="in" filter="circle(in)">
                                      <p:cBhvr>
                                        <p:cTn id="61" dur="3000"/>
                                        <p:tgtEl>
                                          <p:spTgt spid="22"/>
                                        </p:tgtEl>
                                      </p:cBhvr>
                                    </p:animEffect>
                                  </p:childTnLst>
                                </p:cTn>
                              </p:par>
                              <p:par>
                                <p:cTn id="62" presetID="6" presetClass="entr" presetSubtype="16" fill="hold" grpId="0" nodeType="withEffect">
                                  <p:stCondLst>
                                    <p:cond delay="0"/>
                                  </p:stCondLst>
                                  <p:childTnLst>
                                    <p:set>
                                      <p:cBhvr>
                                        <p:cTn id="63" dur="1" fill="hold">
                                          <p:stCondLst>
                                            <p:cond delay="0"/>
                                          </p:stCondLst>
                                        </p:cTn>
                                        <p:tgtEl>
                                          <p:spTgt spid="23"/>
                                        </p:tgtEl>
                                        <p:attrNameLst>
                                          <p:attrName>style.visibility</p:attrName>
                                        </p:attrNameLst>
                                      </p:cBhvr>
                                      <p:to>
                                        <p:strVal val="visible"/>
                                      </p:to>
                                    </p:set>
                                    <p:animEffect transition="in" filter="circle(in)">
                                      <p:cBhvr>
                                        <p:cTn id="64" dur="3000"/>
                                        <p:tgtEl>
                                          <p:spTgt spid="23"/>
                                        </p:tgtEl>
                                      </p:cBhvr>
                                    </p:animEffect>
                                  </p:childTnLst>
                                </p:cTn>
                              </p:par>
                              <p:par>
                                <p:cTn id="65" presetID="6" presetClass="entr" presetSubtype="16" fill="hold" grpId="0" nodeType="withEffect">
                                  <p:stCondLst>
                                    <p:cond delay="0"/>
                                  </p:stCondLst>
                                  <p:childTnLst>
                                    <p:set>
                                      <p:cBhvr>
                                        <p:cTn id="66" dur="1" fill="hold">
                                          <p:stCondLst>
                                            <p:cond delay="0"/>
                                          </p:stCondLst>
                                        </p:cTn>
                                        <p:tgtEl>
                                          <p:spTgt spid="24"/>
                                        </p:tgtEl>
                                        <p:attrNameLst>
                                          <p:attrName>style.visibility</p:attrName>
                                        </p:attrNameLst>
                                      </p:cBhvr>
                                      <p:to>
                                        <p:strVal val="visible"/>
                                      </p:to>
                                    </p:set>
                                    <p:animEffect transition="in" filter="circle(in)">
                                      <p:cBhvr>
                                        <p:cTn id="67" dur="3000"/>
                                        <p:tgtEl>
                                          <p:spTgt spid="24"/>
                                        </p:tgtEl>
                                      </p:cBhvr>
                                    </p:animEffect>
                                  </p:childTnLst>
                                </p:cTn>
                              </p:par>
                              <p:par>
                                <p:cTn id="68" presetID="6" presetClass="entr" presetSubtype="16" fill="hold" grpId="0" nodeType="withEffect">
                                  <p:stCondLst>
                                    <p:cond delay="0"/>
                                  </p:stCondLst>
                                  <p:childTnLst>
                                    <p:set>
                                      <p:cBhvr>
                                        <p:cTn id="69" dur="1" fill="hold">
                                          <p:stCondLst>
                                            <p:cond delay="0"/>
                                          </p:stCondLst>
                                        </p:cTn>
                                        <p:tgtEl>
                                          <p:spTgt spid="25"/>
                                        </p:tgtEl>
                                        <p:attrNameLst>
                                          <p:attrName>style.visibility</p:attrName>
                                        </p:attrNameLst>
                                      </p:cBhvr>
                                      <p:to>
                                        <p:strVal val="visible"/>
                                      </p:to>
                                    </p:set>
                                    <p:animEffect transition="in" filter="circle(in)">
                                      <p:cBhvr>
                                        <p:cTn id="70" dur="3000"/>
                                        <p:tgtEl>
                                          <p:spTgt spid="25"/>
                                        </p:tgtEl>
                                      </p:cBhvr>
                                    </p:animEffect>
                                  </p:childTnLst>
                                </p:cTn>
                              </p:par>
                              <p:par>
                                <p:cTn id="71" presetID="6" presetClass="entr" presetSubtype="16" fill="hold" grpId="0" nodeType="withEffect">
                                  <p:stCondLst>
                                    <p:cond delay="0"/>
                                  </p:stCondLst>
                                  <p:childTnLst>
                                    <p:set>
                                      <p:cBhvr>
                                        <p:cTn id="72" dur="1" fill="hold">
                                          <p:stCondLst>
                                            <p:cond delay="0"/>
                                          </p:stCondLst>
                                        </p:cTn>
                                        <p:tgtEl>
                                          <p:spTgt spid="26"/>
                                        </p:tgtEl>
                                        <p:attrNameLst>
                                          <p:attrName>style.visibility</p:attrName>
                                        </p:attrNameLst>
                                      </p:cBhvr>
                                      <p:to>
                                        <p:strVal val="visible"/>
                                      </p:to>
                                    </p:set>
                                    <p:animEffect transition="in" filter="circle(in)">
                                      <p:cBhvr>
                                        <p:cTn id="73" dur="3000"/>
                                        <p:tgtEl>
                                          <p:spTgt spid="26"/>
                                        </p:tgtEl>
                                      </p:cBhvr>
                                    </p:animEffect>
                                  </p:childTnLst>
                                </p:cTn>
                              </p:par>
                              <p:par>
                                <p:cTn id="74" presetID="6" presetClass="entr" presetSubtype="16" fill="hold" grpId="0" nodeType="withEffect">
                                  <p:stCondLst>
                                    <p:cond delay="0"/>
                                  </p:stCondLst>
                                  <p:childTnLst>
                                    <p:set>
                                      <p:cBhvr>
                                        <p:cTn id="75" dur="1" fill="hold">
                                          <p:stCondLst>
                                            <p:cond delay="0"/>
                                          </p:stCondLst>
                                        </p:cTn>
                                        <p:tgtEl>
                                          <p:spTgt spid="27"/>
                                        </p:tgtEl>
                                        <p:attrNameLst>
                                          <p:attrName>style.visibility</p:attrName>
                                        </p:attrNameLst>
                                      </p:cBhvr>
                                      <p:to>
                                        <p:strVal val="visible"/>
                                      </p:to>
                                    </p:set>
                                    <p:animEffect transition="in" filter="circle(in)">
                                      <p:cBhvr>
                                        <p:cTn id="76" dur="3000"/>
                                        <p:tgtEl>
                                          <p:spTgt spid="27"/>
                                        </p:tgtEl>
                                      </p:cBhvr>
                                    </p:animEffect>
                                  </p:childTnLst>
                                </p:cTn>
                              </p:par>
                              <p:par>
                                <p:cTn id="77" presetID="6" presetClass="entr" presetSubtype="16" fill="hold" grpId="0" nodeType="withEffect">
                                  <p:stCondLst>
                                    <p:cond delay="0"/>
                                  </p:stCondLst>
                                  <p:childTnLst>
                                    <p:set>
                                      <p:cBhvr>
                                        <p:cTn id="78" dur="1" fill="hold">
                                          <p:stCondLst>
                                            <p:cond delay="0"/>
                                          </p:stCondLst>
                                        </p:cTn>
                                        <p:tgtEl>
                                          <p:spTgt spid="28"/>
                                        </p:tgtEl>
                                        <p:attrNameLst>
                                          <p:attrName>style.visibility</p:attrName>
                                        </p:attrNameLst>
                                      </p:cBhvr>
                                      <p:to>
                                        <p:strVal val="visible"/>
                                      </p:to>
                                    </p:set>
                                    <p:animEffect transition="in" filter="circle(in)">
                                      <p:cBhvr>
                                        <p:cTn id="79" dur="3000"/>
                                        <p:tgtEl>
                                          <p:spTgt spid="28"/>
                                        </p:tgtEl>
                                      </p:cBhvr>
                                    </p:animEffect>
                                  </p:childTnLst>
                                </p:cTn>
                              </p:par>
                              <p:par>
                                <p:cTn id="80" presetID="6" presetClass="entr" presetSubtype="16" fill="hold" grpId="0" nodeType="withEffect">
                                  <p:stCondLst>
                                    <p:cond delay="0"/>
                                  </p:stCondLst>
                                  <p:childTnLst>
                                    <p:set>
                                      <p:cBhvr>
                                        <p:cTn id="81" dur="1" fill="hold">
                                          <p:stCondLst>
                                            <p:cond delay="0"/>
                                          </p:stCondLst>
                                        </p:cTn>
                                        <p:tgtEl>
                                          <p:spTgt spid="29"/>
                                        </p:tgtEl>
                                        <p:attrNameLst>
                                          <p:attrName>style.visibility</p:attrName>
                                        </p:attrNameLst>
                                      </p:cBhvr>
                                      <p:to>
                                        <p:strVal val="visible"/>
                                      </p:to>
                                    </p:set>
                                    <p:animEffect transition="in" filter="circle(in)">
                                      <p:cBhvr>
                                        <p:cTn id="82" dur="3000"/>
                                        <p:tgtEl>
                                          <p:spTgt spid="29"/>
                                        </p:tgtEl>
                                      </p:cBhvr>
                                    </p:animEffect>
                                  </p:childTnLst>
                                </p:cTn>
                              </p:par>
                              <p:par>
                                <p:cTn id="83" presetID="6" presetClass="entr" presetSubtype="16" fill="hold" grpId="0" nodeType="withEffect">
                                  <p:stCondLst>
                                    <p:cond delay="0"/>
                                  </p:stCondLst>
                                  <p:childTnLst>
                                    <p:set>
                                      <p:cBhvr>
                                        <p:cTn id="84" dur="1" fill="hold">
                                          <p:stCondLst>
                                            <p:cond delay="0"/>
                                          </p:stCondLst>
                                        </p:cTn>
                                        <p:tgtEl>
                                          <p:spTgt spid="30"/>
                                        </p:tgtEl>
                                        <p:attrNameLst>
                                          <p:attrName>style.visibility</p:attrName>
                                        </p:attrNameLst>
                                      </p:cBhvr>
                                      <p:to>
                                        <p:strVal val="visible"/>
                                      </p:to>
                                    </p:set>
                                    <p:animEffect transition="in" filter="circle(in)">
                                      <p:cBhvr>
                                        <p:cTn id="85" dur="3000"/>
                                        <p:tgtEl>
                                          <p:spTgt spid="30"/>
                                        </p:tgtEl>
                                      </p:cBhvr>
                                    </p:animEffect>
                                  </p:childTnLst>
                                </p:cTn>
                              </p:par>
                              <p:par>
                                <p:cTn id="86" presetID="6" presetClass="entr" presetSubtype="16" fill="hold" grpId="0" nodeType="withEffect">
                                  <p:stCondLst>
                                    <p:cond delay="0"/>
                                  </p:stCondLst>
                                  <p:childTnLst>
                                    <p:set>
                                      <p:cBhvr>
                                        <p:cTn id="87" dur="1" fill="hold">
                                          <p:stCondLst>
                                            <p:cond delay="0"/>
                                          </p:stCondLst>
                                        </p:cTn>
                                        <p:tgtEl>
                                          <p:spTgt spid="31"/>
                                        </p:tgtEl>
                                        <p:attrNameLst>
                                          <p:attrName>style.visibility</p:attrName>
                                        </p:attrNameLst>
                                      </p:cBhvr>
                                      <p:to>
                                        <p:strVal val="visible"/>
                                      </p:to>
                                    </p:set>
                                    <p:animEffect transition="in" filter="circle(in)">
                                      <p:cBhvr>
                                        <p:cTn id="88" dur="3000"/>
                                        <p:tgtEl>
                                          <p:spTgt spid="31"/>
                                        </p:tgtEl>
                                      </p:cBhvr>
                                    </p:animEffect>
                                  </p:childTnLst>
                                </p:cTn>
                              </p:par>
                              <p:par>
                                <p:cTn id="89" presetID="6" presetClass="entr" presetSubtype="16" fill="hold" grpId="0" nodeType="withEffect">
                                  <p:stCondLst>
                                    <p:cond delay="0"/>
                                  </p:stCondLst>
                                  <p:childTnLst>
                                    <p:set>
                                      <p:cBhvr>
                                        <p:cTn id="90" dur="1" fill="hold">
                                          <p:stCondLst>
                                            <p:cond delay="0"/>
                                          </p:stCondLst>
                                        </p:cTn>
                                        <p:tgtEl>
                                          <p:spTgt spid="32"/>
                                        </p:tgtEl>
                                        <p:attrNameLst>
                                          <p:attrName>style.visibility</p:attrName>
                                        </p:attrNameLst>
                                      </p:cBhvr>
                                      <p:to>
                                        <p:strVal val="visible"/>
                                      </p:to>
                                    </p:set>
                                    <p:animEffect transition="in" filter="circle(in)">
                                      <p:cBhvr>
                                        <p:cTn id="91" dur="3000"/>
                                        <p:tgtEl>
                                          <p:spTgt spid="32"/>
                                        </p:tgtEl>
                                      </p:cBhvr>
                                    </p:animEffect>
                                  </p:childTnLst>
                                </p:cTn>
                              </p:par>
                              <p:par>
                                <p:cTn id="92" presetID="6" presetClass="entr" presetSubtype="16" fill="hold" grpId="0" nodeType="withEffect">
                                  <p:stCondLst>
                                    <p:cond delay="0"/>
                                  </p:stCondLst>
                                  <p:childTnLst>
                                    <p:set>
                                      <p:cBhvr>
                                        <p:cTn id="93" dur="1" fill="hold">
                                          <p:stCondLst>
                                            <p:cond delay="0"/>
                                          </p:stCondLst>
                                        </p:cTn>
                                        <p:tgtEl>
                                          <p:spTgt spid="33"/>
                                        </p:tgtEl>
                                        <p:attrNameLst>
                                          <p:attrName>style.visibility</p:attrName>
                                        </p:attrNameLst>
                                      </p:cBhvr>
                                      <p:to>
                                        <p:strVal val="visible"/>
                                      </p:to>
                                    </p:set>
                                    <p:animEffect transition="in" filter="circle(in)">
                                      <p:cBhvr>
                                        <p:cTn id="94" dur="3000"/>
                                        <p:tgtEl>
                                          <p:spTgt spid="33"/>
                                        </p:tgtEl>
                                      </p:cBhvr>
                                    </p:animEffect>
                                  </p:childTnLst>
                                </p:cTn>
                              </p:par>
                              <p:par>
                                <p:cTn id="95" presetID="6" presetClass="entr" presetSubtype="16" fill="hold" grpId="0" nodeType="withEffect">
                                  <p:stCondLst>
                                    <p:cond delay="0"/>
                                  </p:stCondLst>
                                  <p:childTnLst>
                                    <p:set>
                                      <p:cBhvr>
                                        <p:cTn id="96" dur="1" fill="hold">
                                          <p:stCondLst>
                                            <p:cond delay="0"/>
                                          </p:stCondLst>
                                        </p:cTn>
                                        <p:tgtEl>
                                          <p:spTgt spid="34"/>
                                        </p:tgtEl>
                                        <p:attrNameLst>
                                          <p:attrName>style.visibility</p:attrName>
                                        </p:attrNameLst>
                                      </p:cBhvr>
                                      <p:to>
                                        <p:strVal val="visible"/>
                                      </p:to>
                                    </p:set>
                                    <p:animEffect transition="in" filter="circle(in)">
                                      <p:cBhvr>
                                        <p:cTn id="97" dur="3000"/>
                                        <p:tgtEl>
                                          <p:spTgt spid="34"/>
                                        </p:tgtEl>
                                      </p:cBhvr>
                                    </p:animEffect>
                                  </p:childTnLst>
                                </p:cTn>
                              </p:par>
                              <p:par>
                                <p:cTn id="98" presetID="6" presetClass="entr" presetSubtype="16" fill="hold" grpId="0" nodeType="withEffect">
                                  <p:stCondLst>
                                    <p:cond delay="0"/>
                                  </p:stCondLst>
                                  <p:childTnLst>
                                    <p:set>
                                      <p:cBhvr>
                                        <p:cTn id="99" dur="1" fill="hold">
                                          <p:stCondLst>
                                            <p:cond delay="0"/>
                                          </p:stCondLst>
                                        </p:cTn>
                                        <p:tgtEl>
                                          <p:spTgt spid="35"/>
                                        </p:tgtEl>
                                        <p:attrNameLst>
                                          <p:attrName>style.visibility</p:attrName>
                                        </p:attrNameLst>
                                      </p:cBhvr>
                                      <p:to>
                                        <p:strVal val="visible"/>
                                      </p:to>
                                    </p:set>
                                    <p:animEffect transition="in" filter="circle(in)">
                                      <p:cBhvr>
                                        <p:cTn id="100" dur="3000"/>
                                        <p:tgtEl>
                                          <p:spTgt spid="35"/>
                                        </p:tgtEl>
                                      </p:cBhvr>
                                    </p:animEffect>
                                  </p:childTnLst>
                                </p:cTn>
                              </p:par>
                              <p:par>
                                <p:cTn id="101" presetID="6" presetClass="entr" presetSubtype="16" fill="hold" grpId="0" nodeType="withEffect">
                                  <p:stCondLst>
                                    <p:cond delay="0"/>
                                  </p:stCondLst>
                                  <p:childTnLst>
                                    <p:set>
                                      <p:cBhvr>
                                        <p:cTn id="102" dur="1" fill="hold">
                                          <p:stCondLst>
                                            <p:cond delay="0"/>
                                          </p:stCondLst>
                                        </p:cTn>
                                        <p:tgtEl>
                                          <p:spTgt spid="36"/>
                                        </p:tgtEl>
                                        <p:attrNameLst>
                                          <p:attrName>style.visibility</p:attrName>
                                        </p:attrNameLst>
                                      </p:cBhvr>
                                      <p:to>
                                        <p:strVal val="visible"/>
                                      </p:to>
                                    </p:set>
                                    <p:animEffect transition="in" filter="circle(in)">
                                      <p:cBhvr>
                                        <p:cTn id="103" dur="3000"/>
                                        <p:tgtEl>
                                          <p:spTgt spid="36"/>
                                        </p:tgtEl>
                                      </p:cBhvr>
                                    </p:animEffect>
                                  </p:childTnLst>
                                </p:cTn>
                              </p:par>
                              <p:par>
                                <p:cTn id="104" presetID="2" presetClass="entr" presetSubtype="4" fill="hold" grpId="1" nodeType="withEffect">
                                  <p:stCondLst>
                                    <p:cond delay="0"/>
                                  </p:stCondLst>
                                  <p:childTnLst>
                                    <p:set>
                                      <p:cBhvr>
                                        <p:cTn id="105" dur="1" fill="hold">
                                          <p:stCondLst>
                                            <p:cond delay="0"/>
                                          </p:stCondLst>
                                        </p:cTn>
                                        <p:tgtEl>
                                          <p:spTgt spid="6"/>
                                        </p:tgtEl>
                                        <p:attrNameLst>
                                          <p:attrName>style.visibility</p:attrName>
                                        </p:attrNameLst>
                                      </p:cBhvr>
                                      <p:to>
                                        <p:strVal val="visible"/>
                                      </p:to>
                                    </p:set>
                                    <p:anim calcmode="lin" valueType="num">
                                      <p:cBhvr additive="base">
                                        <p:cTn id="106" dur="3000" fill="hold"/>
                                        <p:tgtEl>
                                          <p:spTgt spid="6"/>
                                        </p:tgtEl>
                                        <p:attrNameLst>
                                          <p:attrName>ppt_x</p:attrName>
                                        </p:attrNameLst>
                                      </p:cBhvr>
                                      <p:tavLst>
                                        <p:tav tm="0">
                                          <p:val>
                                            <p:strVal val="#ppt_x"/>
                                          </p:val>
                                        </p:tav>
                                        <p:tav tm="100000">
                                          <p:val>
                                            <p:strVal val="#ppt_x"/>
                                          </p:val>
                                        </p:tav>
                                      </p:tavLst>
                                    </p:anim>
                                    <p:anim calcmode="lin" valueType="num">
                                      <p:cBhvr additive="base">
                                        <p:cTn id="107" dur="3000" fill="hold"/>
                                        <p:tgtEl>
                                          <p:spTgt spid="6"/>
                                        </p:tgtEl>
                                        <p:attrNameLst>
                                          <p:attrName>ppt_y</p:attrName>
                                        </p:attrNameLst>
                                      </p:cBhvr>
                                      <p:tavLst>
                                        <p:tav tm="0">
                                          <p:val>
                                            <p:strVal val="1+#ppt_h/2"/>
                                          </p:val>
                                        </p:tav>
                                        <p:tav tm="100000">
                                          <p:val>
                                            <p:strVal val="#ppt_y"/>
                                          </p:val>
                                        </p:tav>
                                      </p:tavLst>
                                    </p:anim>
                                  </p:childTnLst>
                                </p:cTn>
                              </p:par>
                              <p:par>
                                <p:cTn id="108" presetID="2" presetClass="entr" presetSubtype="4" fill="hold" grpId="1" nodeType="withEffect">
                                  <p:stCondLst>
                                    <p:cond delay="0"/>
                                  </p:stCondLst>
                                  <p:childTnLst>
                                    <p:set>
                                      <p:cBhvr>
                                        <p:cTn id="109" dur="1" fill="hold">
                                          <p:stCondLst>
                                            <p:cond delay="0"/>
                                          </p:stCondLst>
                                        </p:cTn>
                                        <p:tgtEl>
                                          <p:spTgt spid="8"/>
                                        </p:tgtEl>
                                        <p:attrNameLst>
                                          <p:attrName>style.visibility</p:attrName>
                                        </p:attrNameLst>
                                      </p:cBhvr>
                                      <p:to>
                                        <p:strVal val="visible"/>
                                      </p:to>
                                    </p:set>
                                    <p:anim calcmode="lin" valueType="num">
                                      <p:cBhvr additive="base">
                                        <p:cTn id="110" dur="3000" fill="hold"/>
                                        <p:tgtEl>
                                          <p:spTgt spid="8"/>
                                        </p:tgtEl>
                                        <p:attrNameLst>
                                          <p:attrName>ppt_x</p:attrName>
                                        </p:attrNameLst>
                                      </p:cBhvr>
                                      <p:tavLst>
                                        <p:tav tm="0">
                                          <p:val>
                                            <p:strVal val="#ppt_x"/>
                                          </p:val>
                                        </p:tav>
                                        <p:tav tm="100000">
                                          <p:val>
                                            <p:strVal val="#ppt_x"/>
                                          </p:val>
                                        </p:tav>
                                      </p:tavLst>
                                    </p:anim>
                                    <p:anim calcmode="lin" valueType="num">
                                      <p:cBhvr additive="base">
                                        <p:cTn id="111" dur="3000" fill="hold"/>
                                        <p:tgtEl>
                                          <p:spTgt spid="8"/>
                                        </p:tgtEl>
                                        <p:attrNameLst>
                                          <p:attrName>ppt_y</p:attrName>
                                        </p:attrNameLst>
                                      </p:cBhvr>
                                      <p:tavLst>
                                        <p:tav tm="0">
                                          <p:val>
                                            <p:strVal val="1+#ppt_h/2"/>
                                          </p:val>
                                        </p:tav>
                                        <p:tav tm="100000">
                                          <p:val>
                                            <p:strVal val="#ppt_y"/>
                                          </p:val>
                                        </p:tav>
                                      </p:tavLst>
                                    </p:anim>
                                  </p:childTnLst>
                                </p:cTn>
                              </p:par>
                              <p:par>
                                <p:cTn id="112" presetID="2" presetClass="entr" presetSubtype="4" fill="hold" grpId="1" nodeType="withEffect">
                                  <p:stCondLst>
                                    <p:cond delay="0"/>
                                  </p:stCondLst>
                                  <p:childTnLst>
                                    <p:set>
                                      <p:cBhvr>
                                        <p:cTn id="113" dur="1" fill="hold">
                                          <p:stCondLst>
                                            <p:cond delay="0"/>
                                          </p:stCondLst>
                                        </p:cTn>
                                        <p:tgtEl>
                                          <p:spTgt spid="10"/>
                                        </p:tgtEl>
                                        <p:attrNameLst>
                                          <p:attrName>style.visibility</p:attrName>
                                        </p:attrNameLst>
                                      </p:cBhvr>
                                      <p:to>
                                        <p:strVal val="visible"/>
                                      </p:to>
                                    </p:set>
                                    <p:anim calcmode="lin" valueType="num">
                                      <p:cBhvr additive="base">
                                        <p:cTn id="114" dur="3000" fill="hold"/>
                                        <p:tgtEl>
                                          <p:spTgt spid="10"/>
                                        </p:tgtEl>
                                        <p:attrNameLst>
                                          <p:attrName>ppt_x</p:attrName>
                                        </p:attrNameLst>
                                      </p:cBhvr>
                                      <p:tavLst>
                                        <p:tav tm="0">
                                          <p:val>
                                            <p:strVal val="#ppt_x"/>
                                          </p:val>
                                        </p:tav>
                                        <p:tav tm="100000">
                                          <p:val>
                                            <p:strVal val="#ppt_x"/>
                                          </p:val>
                                        </p:tav>
                                      </p:tavLst>
                                    </p:anim>
                                    <p:anim calcmode="lin" valueType="num">
                                      <p:cBhvr additive="base">
                                        <p:cTn id="115" dur="3000" fill="hold"/>
                                        <p:tgtEl>
                                          <p:spTgt spid="10"/>
                                        </p:tgtEl>
                                        <p:attrNameLst>
                                          <p:attrName>ppt_y</p:attrName>
                                        </p:attrNameLst>
                                      </p:cBhvr>
                                      <p:tavLst>
                                        <p:tav tm="0">
                                          <p:val>
                                            <p:strVal val="1+#ppt_h/2"/>
                                          </p:val>
                                        </p:tav>
                                        <p:tav tm="100000">
                                          <p:val>
                                            <p:strVal val="#ppt_y"/>
                                          </p:val>
                                        </p:tav>
                                      </p:tavLst>
                                    </p:anim>
                                  </p:childTnLst>
                                </p:cTn>
                              </p:par>
                              <p:par>
                                <p:cTn id="116" presetID="2" presetClass="entr" presetSubtype="4" fill="hold" grpId="1" nodeType="withEffect">
                                  <p:stCondLst>
                                    <p:cond delay="0"/>
                                  </p:stCondLst>
                                  <p:childTnLst>
                                    <p:set>
                                      <p:cBhvr>
                                        <p:cTn id="117" dur="1" fill="hold">
                                          <p:stCondLst>
                                            <p:cond delay="0"/>
                                          </p:stCondLst>
                                        </p:cTn>
                                        <p:tgtEl>
                                          <p:spTgt spid="12"/>
                                        </p:tgtEl>
                                        <p:attrNameLst>
                                          <p:attrName>style.visibility</p:attrName>
                                        </p:attrNameLst>
                                      </p:cBhvr>
                                      <p:to>
                                        <p:strVal val="visible"/>
                                      </p:to>
                                    </p:set>
                                    <p:anim calcmode="lin" valueType="num">
                                      <p:cBhvr additive="base">
                                        <p:cTn id="118" dur="3000" fill="hold"/>
                                        <p:tgtEl>
                                          <p:spTgt spid="12"/>
                                        </p:tgtEl>
                                        <p:attrNameLst>
                                          <p:attrName>ppt_x</p:attrName>
                                        </p:attrNameLst>
                                      </p:cBhvr>
                                      <p:tavLst>
                                        <p:tav tm="0">
                                          <p:val>
                                            <p:strVal val="#ppt_x"/>
                                          </p:val>
                                        </p:tav>
                                        <p:tav tm="100000">
                                          <p:val>
                                            <p:strVal val="#ppt_x"/>
                                          </p:val>
                                        </p:tav>
                                      </p:tavLst>
                                    </p:anim>
                                    <p:anim calcmode="lin" valueType="num">
                                      <p:cBhvr additive="base">
                                        <p:cTn id="119" dur="3000" fill="hold"/>
                                        <p:tgtEl>
                                          <p:spTgt spid="12"/>
                                        </p:tgtEl>
                                        <p:attrNameLst>
                                          <p:attrName>ppt_y</p:attrName>
                                        </p:attrNameLst>
                                      </p:cBhvr>
                                      <p:tavLst>
                                        <p:tav tm="0">
                                          <p:val>
                                            <p:strVal val="1+#ppt_h/2"/>
                                          </p:val>
                                        </p:tav>
                                        <p:tav tm="100000">
                                          <p:val>
                                            <p:strVal val="#ppt_y"/>
                                          </p:val>
                                        </p:tav>
                                      </p:tavLst>
                                    </p:anim>
                                  </p:childTnLst>
                                </p:cTn>
                              </p:par>
                              <p:par>
                                <p:cTn id="120" presetID="2" presetClass="entr" presetSubtype="4" fill="hold" grpId="1" nodeType="withEffect">
                                  <p:stCondLst>
                                    <p:cond delay="0"/>
                                  </p:stCondLst>
                                  <p:childTnLst>
                                    <p:set>
                                      <p:cBhvr>
                                        <p:cTn id="121" dur="1" fill="hold">
                                          <p:stCondLst>
                                            <p:cond delay="0"/>
                                          </p:stCondLst>
                                        </p:cTn>
                                        <p:tgtEl>
                                          <p:spTgt spid="14"/>
                                        </p:tgtEl>
                                        <p:attrNameLst>
                                          <p:attrName>style.visibility</p:attrName>
                                        </p:attrNameLst>
                                      </p:cBhvr>
                                      <p:to>
                                        <p:strVal val="visible"/>
                                      </p:to>
                                    </p:set>
                                    <p:anim calcmode="lin" valueType="num">
                                      <p:cBhvr additive="base">
                                        <p:cTn id="122" dur="3000" fill="hold"/>
                                        <p:tgtEl>
                                          <p:spTgt spid="14"/>
                                        </p:tgtEl>
                                        <p:attrNameLst>
                                          <p:attrName>ppt_x</p:attrName>
                                        </p:attrNameLst>
                                      </p:cBhvr>
                                      <p:tavLst>
                                        <p:tav tm="0">
                                          <p:val>
                                            <p:strVal val="#ppt_x"/>
                                          </p:val>
                                        </p:tav>
                                        <p:tav tm="100000">
                                          <p:val>
                                            <p:strVal val="#ppt_x"/>
                                          </p:val>
                                        </p:tav>
                                      </p:tavLst>
                                    </p:anim>
                                    <p:anim calcmode="lin" valueType="num">
                                      <p:cBhvr additive="base">
                                        <p:cTn id="123" dur="3000" fill="hold"/>
                                        <p:tgtEl>
                                          <p:spTgt spid="14"/>
                                        </p:tgtEl>
                                        <p:attrNameLst>
                                          <p:attrName>ppt_y</p:attrName>
                                        </p:attrNameLst>
                                      </p:cBhvr>
                                      <p:tavLst>
                                        <p:tav tm="0">
                                          <p:val>
                                            <p:strVal val="1+#ppt_h/2"/>
                                          </p:val>
                                        </p:tav>
                                        <p:tav tm="100000">
                                          <p:val>
                                            <p:strVal val="#ppt_y"/>
                                          </p:val>
                                        </p:tav>
                                      </p:tavLst>
                                    </p:anim>
                                  </p:childTnLst>
                                </p:cTn>
                              </p:par>
                              <p:par>
                                <p:cTn id="124" presetID="2" presetClass="entr" presetSubtype="4" fill="hold" grpId="1" nodeType="withEffect">
                                  <p:stCondLst>
                                    <p:cond delay="0"/>
                                  </p:stCondLst>
                                  <p:childTnLst>
                                    <p:set>
                                      <p:cBhvr>
                                        <p:cTn id="125" dur="1" fill="hold">
                                          <p:stCondLst>
                                            <p:cond delay="0"/>
                                          </p:stCondLst>
                                        </p:cTn>
                                        <p:tgtEl>
                                          <p:spTgt spid="16"/>
                                        </p:tgtEl>
                                        <p:attrNameLst>
                                          <p:attrName>style.visibility</p:attrName>
                                        </p:attrNameLst>
                                      </p:cBhvr>
                                      <p:to>
                                        <p:strVal val="visible"/>
                                      </p:to>
                                    </p:set>
                                    <p:anim calcmode="lin" valueType="num">
                                      <p:cBhvr additive="base">
                                        <p:cTn id="126" dur="3000" fill="hold"/>
                                        <p:tgtEl>
                                          <p:spTgt spid="16"/>
                                        </p:tgtEl>
                                        <p:attrNameLst>
                                          <p:attrName>ppt_x</p:attrName>
                                        </p:attrNameLst>
                                      </p:cBhvr>
                                      <p:tavLst>
                                        <p:tav tm="0">
                                          <p:val>
                                            <p:strVal val="#ppt_x"/>
                                          </p:val>
                                        </p:tav>
                                        <p:tav tm="100000">
                                          <p:val>
                                            <p:strVal val="#ppt_x"/>
                                          </p:val>
                                        </p:tav>
                                      </p:tavLst>
                                    </p:anim>
                                    <p:anim calcmode="lin" valueType="num">
                                      <p:cBhvr additive="base">
                                        <p:cTn id="127" dur="3000" fill="hold"/>
                                        <p:tgtEl>
                                          <p:spTgt spid="16"/>
                                        </p:tgtEl>
                                        <p:attrNameLst>
                                          <p:attrName>ppt_y</p:attrName>
                                        </p:attrNameLst>
                                      </p:cBhvr>
                                      <p:tavLst>
                                        <p:tav tm="0">
                                          <p:val>
                                            <p:strVal val="1+#ppt_h/2"/>
                                          </p:val>
                                        </p:tav>
                                        <p:tav tm="100000">
                                          <p:val>
                                            <p:strVal val="#ppt_y"/>
                                          </p:val>
                                        </p:tav>
                                      </p:tavLst>
                                    </p:anim>
                                  </p:childTnLst>
                                </p:cTn>
                              </p:par>
                              <p:par>
                                <p:cTn id="128" presetID="2" presetClass="entr" presetSubtype="4" fill="hold" grpId="1" nodeType="withEffect">
                                  <p:stCondLst>
                                    <p:cond delay="0"/>
                                  </p:stCondLst>
                                  <p:childTnLst>
                                    <p:set>
                                      <p:cBhvr>
                                        <p:cTn id="129" dur="1" fill="hold">
                                          <p:stCondLst>
                                            <p:cond delay="0"/>
                                          </p:stCondLst>
                                        </p:cTn>
                                        <p:tgtEl>
                                          <p:spTgt spid="17"/>
                                        </p:tgtEl>
                                        <p:attrNameLst>
                                          <p:attrName>style.visibility</p:attrName>
                                        </p:attrNameLst>
                                      </p:cBhvr>
                                      <p:to>
                                        <p:strVal val="visible"/>
                                      </p:to>
                                    </p:set>
                                    <p:anim calcmode="lin" valueType="num">
                                      <p:cBhvr additive="base">
                                        <p:cTn id="130" dur="3000" fill="hold"/>
                                        <p:tgtEl>
                                          <p:spTgt spid="17"/>
                                        </p:tgtEl>
                                        <p:attrNameLst>
                                          <p:attrName>ppt_x</p:attrName>
                                        </p:attrNameLst>
                                      </p:cBhvr>
                                      <p:tavLst>
                                        <p:tav tm="0">
                                          <p:val>
                                            <p:strVal val="#ppt_x"/>
                                          </p:val>
                                        </p:tav>
                                        <p:tav tm="100000">
                                          <p:val>
                                            <p:strVal val="#ppt_x"/>
                                          </p:val>
                                        </p:tav>
                                      </p:tavLst>
                                    </p:anim>
                                    <p:anim calcmode="lin" valueType="num">
                                      <p:cBhvr additive="base">
                                        <p:cTn id="131" dur="3000" fill="hold"/>
                                        <p:tgtEl>
                                          <p:spTgt spid="17"/>
                                        </p:tgtEl>
                                        <p:attrNameLst>
                                          <p:attrName>ppt_y</p:attrName>
                                        </p:attrNameLst>
                                      </p:cBhvr>
                                      <p:tavLst>
                                        <p:tav tm="0">
                                          <p:val>
                                            <p:strVal val="1+#ppt_h/2"/>
                                          </p:val>
                                        </p:tav>
                                        <p:tav tm="100000">
                                          <p:val>
                                            <p:strVal val="#ppt_y"/>
                                          </p:val>
                                        </p:tav>
                                      </p:tavLst>
                                    </p:anim>
                                  </p:childTnLst>
                                </p:cTn>
                              </p:par>
                              <p:par>
                                <p:cTn id="132" presetID="2" presetClass="entr" presetSubtype="4" fill="hold" grpId="1" nodeType="withEffect">
                                  <p:stCondLst>
                                    <p:cond delay="0"/>
                                  </p:stCondLst>
                                  <p:childTnLst>
                                    <p:set>
                                      <p:cBhvr>
                                        <p:cTn id="133" dur="1" fill="hold">
                                          <p:stCondLst>
                                            <p:cond delay="0"/>
                                          </p:stCondLst>
                                        </p:cTn>
                                        <p:tgtEl>
                                          <p:spTgt spid="19"/>
                                        </p:tgtEl>
                                        <p:attrNameLst>
                                          <p:attrName>style.visibility</p:attrName>
                                        </p:attrNameLst>
                                      </p:cBhvr>
                                      <p:to>
                                        <p:strVal val="visible"/>
                                      </p:to>
                                    </p:set>
                                    <p:anim calcmode="lin" valueType="num">
                                      <p:cBhvr additive="base">
                                        <p:cTn id="134" dur="3000" fill="hold"/>
                                        <p:tgtEl>
                                          <p:spTgt spid="19"/>
                                        </p:tgtEl>
                                        <p:attrNameLst>
                                          <p:attrName>ppt_x</p:attrName>
                                        </p:attrNameLst>
                                      </p:cBhvr>
                                      <p:tavLst>
                                        <p:tav tm="0">
                                          <p:val>
                                            <p:strVal val="#ppt_x"/>
                                          </p:val>
                                        </p:tav>
                                        <p:tav tm="100000">
                                          <p:val>
                                            <p:strVal val="#ppt_x"/>
                                          </p:val>
                                        </p:tav>
                                      </p:tavLst>
                                    </p:anim>
                                    <p:anim calcmode="lin" valueType="num">
                                      <p:cBhvr additive="base">
                                        <p:cTn id="135" dur="3000" fill="hold"/>
                                        <p:tgtEl>
                                          <p:spTgt spid="19"/>
                                        </p:tgtEl>
                                        <p:attrNameLst>
                                          <p:attrName>ppt_y</p:attrName>
                                        </p:attrNameLst>
                                      </p:cBhvr>
                                      <p:tavLst>
                                        <p:tav tm="0">
                                          <p:val>
                                            <p:strVal val="1+#ppt_h/2"/>
                                          </p:val>
                                        </p:tav>
                                        <p:tav tm="100000">
                                          <p:val>
                                            <p:strVal val="#ppt_y"/>
                                          </p:val>
                                        </p:tav>
                                      </p:tavLst>
                                    </p:anim>
                                  </p:childTnLst>
                                </p:cTn>
                              </p:par>
                              <p:par>
                                <p:cTn id="136" presetID="2" presetClass="entr" presetSubtype="4" fill="hold" grpId="1" nodeType="withEffect">
                                  <p:stCondLst>
                                    <p:cond delay="0"/>
                                  </p:stCondLst>
                                  <p:childTnLst>
                                    <p:set>
                                      <p:cBhvr>
                                        <p:cTn id="137" dur="1" fill="hold">
                                          <p:stCondLst>
                                            <p:cond delay="0"/>
                                          </p:stCondLst>
                                        </p:cTn>
                                        <p:tgtEl>
                                          <p:spTgt spid="21"/>
                                        </p:tgtEl>
                                        <p:attrNameLst>
                                          <p:attrName>style.visibility</p:attrName>
                                        </p:attrNameLst>
                                      </p:cBhvr>
                                      <p:to>
                                        <p:strVal val="visible"/>
                                      </p:to>
                                    </p:set>
                                    <p:anim calcmode="lin" valueType="num">
                                      <p:cBhvr additive="base">
                                        <p:cTn id="138" dur="3000" fill="hold"/>
                                        <p:tgtEl>
                                          <p:spTgt spid="21"/>
                                        </p:tgtEl>
                                        <p:attrNameLst>
                                          <p:attrName>ppt_x</p:attrName>
                                        </p:attrNameLst>
                                      </p:cBhvr>
                                      <p:tavLst>
                                        <p:tav tm="0">
                                          <p:val>
                                            <p:strVal val="#ppt_x"/>
                                          </p:val>
                                        </p:tav>
                                        <p:tav tm="100000">
                                          <p:val>
                                            <p:strVal val="#ppt_x"/>
                                          </p:val>
                                        </p:tav>
                                      </p:tavLst>
                                    </p:anim>
                                    <p:anim calcmode="lin" valueType="num">
                                      <p:cBhvr additive="base">
                                        <p:cTn id="139" dur="3000" fill="hold"/>
                                        <p:tgtEl>
                                          <p:spTgt spid="21"/>
                                        </p:tgtEl>
                                        <p:attrNameLst>
                                          <p:attrName>ppt_y</p:attrName>
                                        </p:attrNameLst>
                                      </p:cBhvr>
                                      <p:tavLst>
                                        <p:tav tm="0">
                                          <p:val>
                                            <p:strVal val="1+#ppt_h/2"/>
                                          </p:val>
                                        </p:tav>
                                        <p:tav tm="100000">
                                          <p:val>
                                            <p:strVal val="#ppt_y"/>
                                          </p:val>
                                        </p:tav>
                                      </p:tavLst>
                                    </p:anim>
                                  </p:childTnLst>
                                </p:cTn>
                              </p:par>
                              <p:par>
                                <p:cTn id="140" presetID="2" presetClass="entr" presetSubtype="4" fill="hold" grpId="1" nodeType="withEffect">
                                  <p:stCondLst>
                                    <p:cond delay="0"/>
                                  </p:stCondLst>
                                  <p:childTnLst>
                                    <p:set>
                                      <p:cBhvr>
                                        <p:cTn id="141" dur="1" fill="hold">
                                          <p:stCondLst>
                                            <p:cond delay="0"/>
                                          </p:stCondLst>
                                        </p:cTn>
                                        <p:tgtEl>
                                          <p:spTgt spid="23"/>
                                        </p:tgtEl>
                                        <p:attrNameLst>
                                          <p:attrName>style.visibility</p:attrName>
                                        </p:attrNameLst>
                                      </p:cBhvr>
                                      <p:to>
                                        <p:strVal val="visible"/>
                                      </p:to>
                                    </p:set>
                                    <p:anim calcmode="lin" valueType="num">
                                      <p:cBhvr additive="base">
                                        <p:cTn id="142" dur="3000" fill="hold"/>
                                        <p:tgtEl>
                                          <p:spTgt spid="23"/>
                                        </p:tgtEl>
                                        <p:attrNameLst>
                                          <p:attrName>ppt_x</p:attrName>
                                        </p:attrNameLst>
                                      </p:cBhvr>
                                      <p:tavLst>
                                        <p:tav tm="0">
                                          <p:val>
                                            <p:strVal val="#ppt_x"/>
                                          </p:val>
                                        </p:tav>
                                        <p:tav tm="100000">
                                          <p:val>
                                            <p:strVal val="#ppt_x"/>
                                          </p:val>
                                        </p:tav>
                                      </p:tavLst>
                                    </p:anim>
                                    <p:anim calcmode="lin" valueType="num">
                                      <p:cBhvr additive="base">
                                        <p:cTn id="143" dur="3000" fill="hold"/>
                                        <p:tgtEl>
                                          <p:spTgt spid="23"/>
                                        </p:tgtEl>
                                        <p:attrNameLst>
                                          <p:attrName>ppt_y</p:attrName>
                                        </p:attrNameLst>
                                      </p:cBhvr>
                                      <p:tavLst>
                                        <p:tav tm="0">
                                          <p:val>
                                            <p:strVal val="1+#ppt_h/2"/>
                                          </p:val>
                                        </p:tav>
                                        <p:tav tm="100000">
                                          <p:val>
                                            <p:strVal val="#ppt_y"/>
                                          </p:val>
                                        </p:tav>
                                      </p:tavLst>
                                    </p:anim>
                                  </p:childTnLst>
                                </p:cTn>
                              </p:par>
                              <p:par>
                                <p:cTn id="144" presetID="2" presetClass="entr" presetSubtype="4" fill="hold" grpId="1" nodeType="withEffect">
                                  <p:stCondLst>
                                    <p:cond delay="0"/>
                                  </p:stCondLst>
                                  <p:childTnLst>
                                    <p:set>
                                      <p:cBhvr>
                                        <p:cTn id="145" dur="1" fill="hold">
                                          <p:stCondLst>
                                            <p:cond delay="0"/>
                                          </p:stCondLst>
                                        </p:cTn>
                                        <p:tgtEl>
                                          <p:spTgt spid="25"/>
                                        </p:tgtEl>
                                        <p:attrNameLst>
                                          <p:attrName>style.visibility</p:attrName>
                                        </p:attrNameLst>
                                      </p:cBhvr>
                                      <p:to>
                                        <p:strVal val="visible"/>
                                      </p:to>
                                    </p:set>
                                    <p:anim calcmode="lin" valueType="num">
                                      <p:cBhvr additive="base">
                                        <p:cTn id="146" dur="3000" fill="hold"/>
                                        <p:tgtEl>
                                          <p:spTgt spid="25"/>
                                        </p:tgtEl>
                                        <p:attrNameLst>
                                          <p:attrName>ppt_x</p:attrName>
                                        </p:attrNameLst>
                                      </p:cBhvr>
                                      <p:tavLst>
                                        <p:tav tm="0">
                                          <p:val>
                                            <p:strVal val="#ppt_x"/>
                                          </p:val>
                                        </p:tav>
                                        <p:tav tm="100000">
                                          <p:val>
                                            <p:strVal val="#ppt_x"/>
                                          </p:val>
                                        </p:tav>
                                      </p:tavLst>
                                    </p:anim>
                                    <p:anim calcmode="lin" valueType="num">
                                      <p:cBhvr additive="base">
                                        <p:cTn id="147" dur="3000" fill="hold"/>
                                        <p:tgtEl>
                                          <p:spTgt spid="25"/>
                                        </p:tgtEl>
                                        <p:attrNameLst>
                                          <p:attrName>ppt_y</p:attrName>
                                        </p:attrNameLst>
                                      </p:cBhvr>
                                      <p:tavLst>
                                        <p:tav tm="0">
                                          <p:val>
                                            <p:strVal val="1+#ppt_h/2"/>
                                          </p:val>
                                        </p:tav>
                                        <p:tav tm="100000">
                                          <p:val>
                                            <p:strVal val="#ppt_y"/>
                                          </p:val>
                                        </p:tav>
                                      </p:tavLst>
                                    </p:anim>
                                  </p:childTnLst>
                                </p:cTn>
                              </p:par>
                              <p:par>
                                <p:cTn id="148" presetID="2" presetClass="entr" presetSubtype="4" fill="hold" grpId="1" nodeType="withEffect">
                                  <p:stCondLst>
                                    <p:cond delay="0"/>
                                  </p:stCondLst>
                                  <p:childTnLst>
                                    <p:set>
                                      <p:cBhvr>
                                        <p:cTn id="149" dur="1" fill="hold">
                                          <p:stCondLst>
                                            <p:cond delay="0"/>
                                          </p:stCondLst>
                                        </p:cTn>
                                        <p:tgtEl>
                                          <p:spTgt spid="27"/>
                                        </p:tgtEl>
                                        <p:attrNameLst>
                                          <p:attrName>style.visibility</p:attrName>
                                        </p:attrNameLst>
                                      </p:cBhvr>
                                      <p:to>
                                        <p:strVal val="visible"/>
                                      </p:to>
                                    </p:set>
                                    <p:anim calcmode="lin" valueType="num">
                                      <p:cBhvr additive="base">
                                        <p:cTn id="150" dur="3000" fill="hold"/>
                                        <p:tgtEl>
                                          <p:spTgt spid="27"/>
                                        </p:tgtEl>
                                        <p:attrNameLst>
                                          <p:attrName>ppt_x</p:attrName>
                                        </p:attrNameLst>
                                      </p:cBhvr>
                                      <p:tavLst>
                                        <p:tav tm="0">
                                          <p:val>
                                            <p:strVal val="#ppt_x"/>
                                          </p:val>
                                        </p:tav>
                                        <p:tav tm="100000">
                                          <p:val>
                                            <p:strVal val="#ppt_x"/>
                                          </p:val>
                                        </p:tav>
                                      </p:tavLst>
                                    </p:anim>
                                    <p:anim calcmode="lin" valueType="num">
                                      <p:cBhvr additive="base">
                                        <p:cTn id="151" dur="3000" fill="hold"/>
                                        <p:tgtEl>
                                          <p:spTgt spid="27"/>
                                        </p:tgtEl>
                                        <p:attrNameLst>
                                          <p:attrName>ppt_y</p:attrName>
                                        </p:attrNameLst>
                                      </p:cBhvr>
                                      <p:tavLst>
                                        <p:tav tm="0">
                                          <p:val>
                                            <p:strVal val="1+#ppt_h/2"/>
                                          </p:val>
                                        </p:tav>
                                        <p:tav tm="100000">
                                          <p:val>
                                            <p:strVal val="#ppt_y"/>
                                          </p:val>
                                        </p:tav>
                                      </p:tavLst>
                                    </p:anim>
                                  </p:childTnLst>
                                </p:cTn>
                              </p:par>
                              <p:par>
                                <p:cTn id="152" presetID="2" presetClass="entr" presetSubtype="4" fill="hold" grpId="1" nodeType="withEffect">
                                  <p:stCondLst>
                                    <p:cond delay="0"/>
                                  </p:stCondLst>
                                  <p:childTnLst>
                                    <p:set>
                                      <p:cBhvr>
                                        <p:cTn id="153" dur="1" fill="hold">
                                          <p:stCondLst>
                                            <p:cond delay="0"/>
                                          </p:stCondLst>
                                        </p:cTn>
                                        <p:tgtEl>
                                          <p:spTgt spid="28"/>
                                        </p:tgtEl>
                                        <p:attrNameLst>
                                          <p:attrName>style.visibility</p:attrName>
                                        </p:attrNameLst>
                                      </p:cBhvr>
                                      <p:to>
                                        <p:strVal val="visible"/>
                                      </p:to>
                                    </p:set>
                                    <p:anim calcmode="lin" valueType="num">
                                      <p:cBhvr additive="base">
                                        <p:cTn id="154" dur="3000" fill="hold"/>
                                        <p:tgtEl>
                                          <p:spTgt spid="28"/>
                                        </p:tgtEl>
                                        <p:attrNameLst>
                                          <p:attrName>ppt_x</p:attrName>
                                        </p:attrNameLst>
                                      </p:cBhvr>
                                      <p:tavLst>
                                        <p:tav tm="0">
                                          <p:val>
                                            <p:strVal val="#ppt_x"/>
                                          </p:val>
                                        </p:tav>
                                        <p:tav tm="100000">
                                          <p:val>
                                            <p:strVal val="#ppt_x"/>
                                          </p:val>
                                        </p:tav>
                                      </p:tavLst>
                                    </p:anim>
                                    <p:anim calcmode="lin" valueType="num">
                                      <p:cBhvr additive="base">
                                        <p:cTn id="155" dur="3000" fill="hold"/>
                                        <p:tgtEl>
                                          <p:spTgt spid="28"/>
                                        </p:tgtEl>
                                        <p:attrNameLst>
                                          <p:attrName>ppt_y</p:attrName>
                                        </p:attrNameLst>
                                      </p:cBhvr>
                                      <p:tavLst>
                                        <p:tav tm="0">
                                          <p:val>
                                            <p:strVal val="1+#ppt_h/2"/>
                                          </p:val>
                                        </p:tav>
                                        <p:tav tm="100000">
                                          <p:val>
                                            <p:strVal val="#ppt_y"/>
                                          </p:val>
                                        </p:tav>
                                      </p:tavLst>
                                    </p:anim>
                                  </p:childTnLst>
                                </p:cTn>
                              </p:par>
                              <p:par>
                                <p:cTn id="156" presetID="2" presetClass="entr" presetSubtype="4" fill="hold" grpId="1" nodeType="withEffect">
                                  <p:stCondLst>
                                    <p:cond delay="0"/>
                                  </p:stCondLst>
                                  <p:childTnLst>
                                    <p:set>
                                      <p:cBhvr>
                                        <p:cTn id="157" dur="1" fill="hold">
                                          <p:stCondLst>
                                            <p:cond delay="0"/>
                                          </p:stCondLst>
                                        </p:cTn>
                                        <p:tgtEl>
                                          <p:spTgt spid="31"/>
                                        </p:tgtEl>
                                        <p:attrNameLst>
                                          <p:attrName>style.visibility</p:attrName>
                                        </p:attrNameLst>
                                      </p:cBhvr>
                                      <p:to>
                                        <p:strVal val="visible"/>
                                      </p:to>
                                    </p:set>
                                    <p:anim calcmode="lin" valueType="num">
                                      <p:cBhvr additive="base">
                                        <p:cTn id="158" dur="3000" fill="hold"/>
                                        <p:tgtEl>
                                          <p:spTgt spid="31"/>
                                        </p:tgtEl>
                                        <p:attrNameLst>
                                          <p:attrName>ppt_x</p:attrName>
                                        </p:attrNameLst>
                                      </p:cBhvr>
                                      <p:tavLst>
                                        <p:tav tm="0">
                                          <p:val>
                                            <p:strVal val="#ppt_x"/>
                                          </p:val>
                                        </p:tav>
                                        <p:tav tm="100000">
                                          <p:val>
                                            <p:strVal val="#ppt_x"/>
                                          </p:val>
                                        </p:tav>
                                      </p:tavLst>
                                    </p:anim>
                                    <p:anim calcmode="lin" valueType="num">
                                      <p:cBhvr additive="base">
                                        <p:cTn id="159" dur="3000" fill="hold"/>
                                        <p:tgtEl>
                                          <p:spTgt spid="31"/>
                                        </p:tgtEl>
                                        <p:attrNameLst>
                                          <p:attrName>ppt_y</p:attrName>
                                        </p:attrNameLst>
                                      </p:cBhvr>
                                      <p:tavLst>
                                        <p:tav tm="0">
                                          <p:val>
                                            <p:strVal val="1+#ppt_h/2"/>
                                          </p:val>
                                        </p:tav>
                                        <p:tav tm="100000">
                                          <p:val>
                                            <p:strVal val="#ppt_y"/>
                                          </p:val>
                                        </p:tav>
                                      </p:tavLst>
                                    </p:anim>
                                  </p:childTnLst>
                                </p:cTn>
                              </p:par>
                              <p:par>
                                <p:cTn id="160" presetID="2" presetClass="entr" presetSubtype="4" fill="hold" grpId="1" nodeType="withEffect">
                                  <p:stCondLst>
                                    <p:cond delay="0"/>
                                  </p:stCondLst>
                                  <p:childTnLst>
                                    <p:set>
                                      <p:cBhvr>
                                        <p:cTn id="161" dur="1" fill="hold">
                                          <p:stCondLst>
                                            <p:cond delay="0"/>
                                          </p:stCondLst>
                                        </p:cTn>
                                        <p:tgtEl>
                                          <p:spTgt spid="33"/>
                                        </p:tgtEl>
                                        <p:attrNameLst>
                                          <p:attrName>style.visibility</p:attrName>
                                        </p:attrNameLst>
                                      </p:cBhvr>
                                      <p:to>
                                        <p:strVal val="visible"/>
                                      </p:to>
                                    </p:set>
                                    <p:anim calcmode="lin" valueType="num">
                                      <p:cBhvr additive="base">
                                        <p:cTn id="162" dur="3000" fill="hold"/>
                                        <p:tgtEl>
                                          <p:spTgt spid="33"/>
                                        </p:tgtEl>
                                        <p:attrNameLst>
                                          <p:attrName>ppt_x</p:attrName>
                                        </p:attrNameLst>
                                      </p:cBhvr>
                                      <p:tavLst>
                                        <p:tav tm="0">
                                          <p:val>
                                            <p:strVal val="#ppt_x"/>
                                          </p:val>
                                        </p:tav>
                                        <p:tav tm="100000">
                                          <p:val>
                                            <p:strVal val="#ppt_x"/>
                                          </p:val>
                                        </p:tav>
                                      </p:tavLst>
                                    </p:anim>
                                    <p:anim calcmode="lin" valueType="num">
                                      <p:cBhvr additive="base">
                                        <p:cTn id="163" dur="3000" fill="hold"/>
                                        <p:tgtEl>
                                          <p:spTgt spid="33"/>
                                        </p:tgtEl>
                                        <p:attrNameLst>
                                          <p:attrName>ppt_y</p:attrName>
                                        </p:attrNameLst>
                                      </p:cBhvr>
                                      <p:tavLst>
                                        <p:tav tm="0">
                                          <p:val>
                                            <p:strVal val="1+#ppt_h/2"/>
                                          </p:val>
                                        </p:tav>
                                        <p:tav tm="100000">
                                          <p:val>
                                            <p:strVal val="#ppt_y"/>
                                          </p:val>
                                        </p:tav>
                                      </p:tavLst>
                                    </p:anim>
                                  </p:childTnLst>
                                </p:cTn>
                              </p:par>
                              <p:par>
                                <p:cTn id="164" presetID="2" presetClass="entr" presetSubtype="4" fill="hold" grpId="1" nodeType="withEffect">
                                  <p:stCondLst>
                                    <p:cond delay="0"/>
                                  </p:stCondLst>
                                  <p:childTnLst>
                                    <p:set>
                                      <p:cBhvr>
                                        <p:cTn id="165" dur="1" fill="hold">
                                          <p:stCondLst>
                                            <p:cond delay="0"/>
                                          </p:stCondLst>
                                        </p:cTn>
                                        <p:tgtEl>
                                          <p:spTgt spid="35"/>
                                        </p:tgtEl>
                                        <p:attrNameLst>
                                          <p:attrName>style.visibility</p:attrName>
                                        </p:attrNameLst>
                                      </p:cBhvr>
                                      <p:to>
                                        <p:strVal val="visible"/>
                                      </p:to>
                                    </p:set>
                                    <p:anim calcmode="lin" valueType="num">
                                      <p:cBhvr additive="base">
                                        <p:cTn id="166" dur="3000" fill="hold"/>
                                        <p:tgtEl>
                                          <p:spTgt spid="35"/>
                                        </p:tgtEl>
                                        <p:attrNameLst>
                                          <p:attrName>ppt_x</p:attrName>
                                        </p:attrNameLst>
                                      </p:cBhvr>
                                      <p:tavLst>
                                        <p:tav tm="0">
                                          <p:val>
                                            <p:strVal val="#ppt_x"/>
                                          </p:val>
                                        </p:tav>
                                        <p:tav tm="100000">
                                          <p:val>
                                            <p:strVal val="#ppt_x"/>
                                          </p:val>
                                        </p:tav>
                                      </p:tavLst>
                                    </p:anim>
                                    <p:anim calcmode="lin" valueType="num">
                                      <p:cBhvr additive="base">
                                        <p:cTn id="167" dur="3000" fill="hold"/>
                                        <p:tgtEl>
                                          <p:spTgt spid="35"/>
                                        </p:tgtEl>
                                        <p:attrNameLst>
                                          <p:attrName>ppt_y</p:attrName>
                                        </p:attrNameLst>
                                      </p:cBhvr>
                                      <p:tavLst>
                                        <p:tav tm="0">
                                          <p:val>
                                            <p:strVal val="1+#ppt_h/2"/>
                                          </p:val>
                                        </p:tav>
                                        <p:tav tm="100000">
                                          <p:val>
                                            <p:strVal val="#ppt_y"/>
                                          </p:val>
                                        </p:tav>
                                      </p:tavLst>
                                    </p:anim>
                                  </p:childTnLst>
                                </p:cTn>
                              </p:par>
                              <p:par>
                                <p:cTn id="168" presetID="2" presetClass="entr" presetSubtype="1" fill="hold" grpId="1" nodeType="withEffect">
                                  <p:stCondLst>
                                    <p:cond delay="0"/>
                                  </p:stCondLst>
                                  <p:childTnLst>
                                    <p:set>
                                      <p:cBhvr>
                                        <p:cTn id="169" dur="1" fill="hold">
                                          <p:stCondLst>
                                            <p:cond delay="0"/>
                                          </p:stCondLst>
                                        </p:cTn>
                                        <p:tgtEl>
                                          <p:spTgt spid="5"/>
                                        </p:tgtEl>
                                        <p:attrNameLst>
                                          <p:attrName>style.visibility</p:attrName>
                                        </p:attrNameLst>
                                      </p:cBhvr>
                                      <p:to>
                                        <p:strVal val="visible"/>
                                      </p:to>
                                    </p:set>
                                    <p:anim calcmode="lin" valueType="num">
                                      <p:cBhvr additive="base">
                                        <p:cTn id="170" dur="3000" fill="hold"/>
                                        <p:tgtEl>
                                          <p:spTgt spid="5"/>
                                        </p:tgtEl>
                                        <p:attrNameLst>
                                          <p:attrName>ppt_x</p:attrName>
                                        </p:attrNameLst>
                                      </p:cBhvr>
                                      <p:tavLst>
                                        <p:tav tm="0">
                                          <p:val>
                                            <p:strVal val="#ppt_x"/>
                                          </p:val>
                                        </p:tav>
                                        <p:tav tm="100000">
                                          <p:val>
                                            <p:strVal val="#ppt_x"/>
                                          </p:val>
                                        </p:tav>
                                      </p:tavLst>
                                    </p:anim>
                                    <p:anim calcmode="lin" valueType="num">
                                      <p:cBhvr additive="base">
                                        <p:cTn id="171" dur="3000" fill="hold"/>
                                        <p:tgtEl>
                                          <p:spTgt spid="5"/>
                                        </p:tgtEl>
                                        <p:attrNameLst>
                                          <p:attrName>ppt_y</p:attrName>
                                        </p:attrNameLst>
                                      </p:cBhvr>
                                      <p:tavLst>
                                        <p:tav tm="0">
                                          <p:val>
                                            <p:strVal val="0-#ppt_h/2"/>
                                          </p:val>
                                        </p:tav>
                                        <p:tav tm="100000">
                                          <p:val>
                                            <p:strVal val="#ppt_y"/>
                                          </p:val>
                                        </p:tav>
                                      </p:tavLst>
                                    </p:anim>
                                  </p:childTnLst>
                                </p:cTn>
                              </p:par>
                              <p:par>
                                <p:cTn id="172" presetID="2" presetClass="entr" presetSubtype="1" fill="hold" grpId="1" nodeType="withEffect">
                                  <p:stCondLst>
                                    <p:cond delay="0"/>
                                  </p:stCondLst>
                                  <p:childTnLst>
                                    <p:set>
                                      <p:cBhvr>
                                        <p:cTn id="173" dur="1" fill="hold">
                                          <p:stCondLst>
                                            <p:cond delay="0"/>
                                          </p:stCondLst>
                                        </p:cTn>
                                        <p:tgtEl>
                                          <p:spTgt spid="7"/>
                                        </p:tgtEl>
                                        <p:attrNameLst>
                                          <p:attrName>style.visibility</p:attrName>
                                        </p:attrNameLst>
                                      </p:cBhvr>
                                      <p:to>
                                        <p:strVal val="visible"/>
                                      </p:to>
                                    </p:set>
                                    <p:anim calcmode="lin" valueType="num">
                                      <p:cBhvr additive="base">
                                        <p:cTn id="174" dur="3000" fill="hold"/>
                                        <p:tgtEl>
                                          <p:spTgt spid="7"/>
                                        </p:tgtEl>
                                        <p:attrNameLst>
                                          <p:attrName>ppt_x</p:attrName>
                                        </p:attrNameLst>
                                      </p:cBhvr>
                                      <p:tavLst>
                                        <p:tav tm="0">
                                          <p:val>
                                            <p:strVal val="#ppt_x"/>
                                          </p:val>
                                        </p:tav>
                                        <p:tav tm="100000">
                                          <p:val>
                                            <p:strVal val="#ppt_x"/>
                                          </p:val>
                                        </p:tav>
                                      </p:tavLst>
                                    </p:anim>
                                    <p:anim calcmode="lin" valueType="num">
                                      <p:cBhvr additive="base">
                                        <p:cTn id="175" dur="3000" fill="hold"/>
                                        <p:tgtEl>
                                          <p:spTgt spid="7"/>
                                        </p:tgtEl>
                                        <p:attrNameLst>
                                          <p:attrName>ppt_y</p:attrName>
                                        </p:attrNameLst>
                                      </p:cBhvr>
                                      <p:tavLst>
                                        <p:tav tm="0">
                                          <p:val>
                                            <p:strVal val="0-#ppt_h/2"/>
                                          </p:val>
                                        </p:tav>
                                        <p:tav tm="100000">
                                          <p:val>
                                            <p:strVal val="#ppt_y"/>
                                          </p:val>
                                        </p:tav>
                                      </p:tavLst>
                                    </p:anim>
                                  </p:childTnLst>
                                </p:cTn>
                              </p:par>
                              <p:par>
                                <p:cTn id="176" presetID="2" presetClass="entr" presetSubtype="1" fill="hold" grpId="1" nodeType="withEffect">
                                  <p:stCondLst>
                                    <p:cond delay="0"/>
                                  </p:stCondLst>
                                  <p:childTnLst>
                                    <p:set>
                                      <p:cBhvr>
                                        <p:cTn id="177" dur="1" fill="hold">
                                          <p:stCondLst>
                                            <p:cond delay="0"/>
                                          </p:stCondLst>
                                        </p:cTn>
                                        <p:tgtEl>
                                          <p:spTgt spid="9"/>
                                        </p:tgtEl>
                                        <p:attrNameLst>
                                          <p:attrName>style.visibility</p:attrName>
                                        </p:attrNameLst>
                                      </p:cBhvr>
                                      <p:to>
                                        <p:strVal val="visible"/>
                                      </p:to>
                                    </p:set>
                                    <p:anim calcmode="lin" valueType="num">
                                      <p:cBhvr additive="base">
                                        <p:cTn id="178" dur="3000" fill="hold"/>
                                        <p:tgtEl>
                                          <p:spTgt spid="9"/>
                                        </p:tgtEl>
                                        <p:attrNameLst>
                                          <p:attrName>ppt_x</p:attrName>
                                        </p:attrNameLst>
                                      </p:cBhvr>
                                      <p:tavLst>
                                        <p:tav tm="0">
                                          <p:val>
                                            <p:strVal val="#ppt_x"/>
                                          </p:val>
                                        </p:tav>
                                        <p:tav tm="100000">
                                          <p:val>
                                            <p:strVal val="#ppt_x"/>
                                          </p:val>
                                        </p:tav>
                                      </p:tavLst>
                                    </p:anim>
                                    <p:anim calcmode="lin" valueType="num">
                                      <p:cBhvr additive="base">
                                        <p:cTn id="179" dur="3000" fill="hold"/>
                                        <p:tgtEl>
                                          <p:spTgt spid="9"/>
                                        </p:tgtEl>
                                        <p:attrNameLst>
                                          <p:attrName>ppt_y</p:attrName>
                                        </p:attrNameLst>
                                      </p:cBhvr>
                                      <p:tavLst>
                                        <p:tav tm="0">
                                          <p:val>
                                            <p:strVal val="0-#ppt_h/2"/>
                                          </p:val>
                                        </p:tav>
                                        <p:tav tm="100000">
                                          <p:val>
                                            <p:strVal val="#ppt_y"/>
                                          </p:val>
                                        </p:tav>
                                      </p:tavLst>
                                    </p:anim>
                                  </p:childTnLst>
                                </p:cTn>
                              </p:par>
                              <p:par>
                                <p:cTn id="180" presetID="2" presetClass="entr" presetSubtype="1" fill="hold" grpId="1" nodeType="withEffect">
                                  <p:stCondLst>
                                    <p:cond delay="0"/>
                                  </p:stCondLst>
                                  <p:childTnLst>
                                    <p:set>
                                      <p:cBhvr>
                                        <p:cTn id="181" dur="1" fill="hold">
                                          <p:stCondLst>
                                            <p:cond delay="0"/>
                                          </p:stCondLst>
                                        </p:cTn>
                                        <p:tgtEl>
                                          <p:spTgt spid="11"/>
                                        </p:tgtEl>
                                        <p:attrNameLst>
                                          <p:attrName>style.visibility</p:attrName>
                                        </p:attrNameLst>
                                      </p:cBhvr>
                                      <p:to>
                                        <p:strVal val="visible"/>
                                      </p:to>
                                    </p:set>
                                    <p:anim calcmode="lin" valueType="num">
                                      <p:cBhvr additive="base">
                                        <p:cTn id="182" dur="3000" fill="hold"/>
                                        <p:tgtEl>
                                          <p:spTgt spid="11"/>
                                        </p:tgtEl>
                                        <p:attrNameLst>
                                          <p:attrName>ppt_x</p:attrName>
                                        </p:attrNameLst>
                                      </p:cBhvr>
                                      <p:tavLst>
                                        <p:tav tm="0">
                                          <p:val>
                                            <p:strVal val="#ppt_x"/>
                                          </p:val>
                                        </p:tav>
                                        <p:tav tm="100000">
                                          <p:val>
                                            <p:strVal val="#ppt_x"/>
                                          </p:val>
                                        </p:tav>
                                      </p:tavLst>
                                    </p:anim>
                                    <p:anim calcmode="lin" valueType="num">
                                      <p:cBhvr additive="base">
                                        <p:cTn id="183" dur="3000" fill="hold"/>
                                        <p:tgtEl>
                                          <p:spTgt spid="11"/>
                                        </p:tgtEl>
                                        <p:attrNameLst>
                                          <p:attrName>ppt_y</p:attrName>
                                        </p:attrNameLst>
                                      </p:cBhvr>
                                      <p:tavLst>
                                        <p:tav tm="0">
                                          <p:val>
                                            <p:strVal val="0-#ppt_h/2"/>
                                          </p:val>
                                        </p:tav>
                                        <p:tav tm="100000">
                                          <p:val>
                                            <p:strVal val="#ppt_y"/>
                                          </p:val>
                                        </p:tav>
                                      </p:tavLst>
                                    </p:anim>
                                  </p:childTnLst>
                                </p:cTn>
                              </p:par>
                              <p:par>
                                <p:cTn id="184" presetID="2" presetClass="entr" presetSubtype="1" fill="hold" grpId="1" nodeType="withEffect">
                                  <p:stCondLst>
                                    <p:cond delay="0"/>
                                  </p:stCondLst>
                                  <p:childTnLst>
                                    <p:set>
                                      <p:cBhvr>
                                        <p:cTn id="185" dur="1" fill="hold">
                                          <p:stCondLst>
                                            <p:cond delay="0"/>
                                          </p:stCondLst>
                                        </p:cTn>
                                        <p:tgtEl>
                                          <p:spTgt spid="13"/>
                                        </p:tgtEl>
                                        <p:attrNameLst>
                                          <p:attrName>style.visibility</p:attrName>
                                        </p:attrNameLst>
                                      </p:cBhvr>
                                      <p:to>
                                        <p:strVal val="visible"/>
                                      </p:to>
                                    </p:set>
                                    <p:anim calcmode="lin" valueType="num">
                                      <p:cBhvr additive="base">
                                        <p:cTn id="186" dur="3000" fill="hold"/>
                                        <p:tgtEl>
                                          <p:spTgt spid="13"/>
                                        </p:tgtEl>
                                        <p:attrNameLst>
                                          <p:attrName>ppt_x</p:attrName>
                                        </p:attrNameLst>
                                      </p:cBhvr>
                                      <p:tavLst>
                                        <p:tav tm="0">
                                          <p:val>
                                            <p:strVal val="#ppt_x"/>
                                          </p:val>
                                        </p:tav>
                                        <p:tav tm="100000">
                                          <p:val>
                                            <p:strVal val="#ppt_x"/>
                                          </p:val>
                                        </p:tav>
                                      </p:tavLst>
                                    </p:anim>
                                    <p:anim calcmode="lin" valueType="num">
                                      <p:cBhvr additive="base">
                                        <p:cTn id="187" dur="3000" fill="hold"/>
                                        <p:tgtEl>
                                          <p:spTgt spid="13"/>
                                        </p:tgtEl>
                                        <p:attrNameLst>
                                          <p:attrName>ppt_y</p:attrName>
                                        </p:attrNameLst>
                                      </p:cBhvr>
                                      <p:tavLst>
                                        <p:tav tm="0">
                                          <p:val>
                                            <p:strVal val="0-#ppt_h/2"/>
                                          </p:val>
                                        </p:tav>
                                        <p:tav tm="100000">
                                          <p:val>
                                            <p:strVal val="#ppt_y"/>
                                          </p:val>
                                        </p:tav>
                                      </p:tavLst>
                                    </p:anim>
                                  </p:childTnLst>
                                </p:cTn>
                              </p:par>
                              <p:par>
                                <p:cTn id="188" presetID="2" presetClass="entr" presetSubtype="1" fill="hold" grpId="1" nodeType="withEffect">
                                  <p:stCondLst>
                                    <p:cond delay="0"/>
                                  </p:stCondLst>
                                  <p:childTnLst>
                                    <p:set>
                                      <p:cBhvr>
                                        <p:cTn id="189" dur="1" fill="hold">
                                          <p:stCondLst>
                                            <p:cond delay="0"/>
                                          </p:stCondLst>
                                        </p:cTn>
                                        <p:tgtEl>
                                          <p:spTgt spid="15"/>
                                        </p:tgtEl>
                                        <p:attrNameLst>
                                          <p:attrName>style.visibility</p:attrName>
                                        </p:attrNameLst>
                                      </p:cBhvr>
                                      <p:to>
                                        <p:strVal val="visible"/>
                                      </p:to>
                                    </p:set>
                                    <p:anim calcmode="lin" valueType="num">
                                      <p:cBhvr additive="base">
                                        <p:cTn id="190" dur="3000" fill="hold"/>
                                        <p:tgtEl>
                                          <p:spTgt spid="15"/>
                                        </p:tgtEl>
                                        <p:attrNameLst>
                                          <p:attrName>ppt_x</p:attrName>
                                        </p:attrNameLst>
                                      </p:cBhvr>
                                      <p:tavLst>
                                        <p:tav tm="0">
                                          <p:val>
                                            <p:strVal val="#ppt_x"/>
                                          </p:val>
                                        </p:tav>
                                        <p:tav tm="100000">
                                          <p:val>
                                            <p:strVal val="#ppt_x"/>
                                          </p:val>
                                        </p:tav>
                                      </p:tavLst>
                                    </p:anim>
                                    <p:anim calcmode="lin" valueType="num">
                                      <p:cBhvr additive="base">
                                        <p:cTn id="191" dur="3000" fill="hold"/>
                                        <p:tgtEl>
                                          <p:spTgt spid="15"/>
                                        </p:tgtEl>
                                        <p:attrNameLst>
                                          <p:attrName>ppt_y</p:attrName>
                                        </p:attrNameLst>
                                      </p:cBhvr>
                                      <p:tavLst>
                                        <p:tav tm="0">
                                          <p:val>
                                            <p:strVal val="0-#ppt_h/2"/>
                                          </p:val>
                                        </p:tav>
                                        <p:tav tm="100000">
                                          <p:val>
                                            <p:strVal val="#ppt_y"/>
                                          </p:val>
                                        </p:tav>
                                      </p:tavLst>
                                    </p:anim>
                                  </p:childTnLst>
                                </p:cTn>
                              </p:par>
                              <p:par>
                                <p:cTn id="192" presetID="2" presetClass="entr" presetSubtype="1" fill="hold" grpId="1" nodeType="withEffect">
                                  <p:stCondLst>
                                    <p:cond delay="0"/>
                                  </p:stCondLst>
                                  <p:childTnLst>
                                    <p:set>
                                      <p:cBhvr>
                                        <p:cTn id="193" dur="1" fill="hold">
                                          <p:stCondLst>
                                            <p:cond delay="0"/>
                                          </p:stCondLst>
                                        </p:cTn>
                                        <p:tgtEl>
                                          <p:spTgt spid="18"/>
                                        </p:tgtEl>
                                        <p:attrNameLst>
                                          <p:attrName>style.visibility</p:attrName>
                                        </p:attrNameLst>
                                      </p:cBhvr>
                                      <p:to>
                                        <p:strVal val="visible"/>
                                      </p:to>
                                    </p:set>
                                    <p:anim calcmode="lin" valueType="num">
                                      <p:cBhvr additive="base">
                                        <p:cTn id="194" dur="3000" fill="hold"/>
                                        <p:tgtEl>
                                          <p:spTgt spid="18"/>
                                        </p:tgtEl>
                                        <p:attrNameLst>
                                          <p:attrName>ppt_x</p:attrName>
                                        </p:attrNameLst>
                                      </p:cBhvr>
                                      <p:tavLst>
                                        <p:tav tm="0">
                                          <p:val>
                                            <p:strVal val="#ppt_x"/>
                                          </p:val>
                                        </p:tav>
                                        <p:tav tm="100000">
                                          <p:val>
                                            <p:strVal val="#ppt_x"/>
                                          </p:val>
                                        </p:tav>
                                      </p:tavLst>
                                    </p:anim>
                                    <p:anim calcmode="lin" valueType="num">
                                      <p:cBhvr additive="base">
                                        <p:cTn id="195" dur="3000" fill="hold"/>
                                        <p:tgtEl>
                                          <p:spTgt spid="18"/>
                                        </p:tgtEl>
                                        <p:attrNameLst>
                                          <p:attrName>ppt_y</p:attrName>
                                        </p:attrNameLst>
                                      </p:cBhvr>
                                      <p:tavLst>
                                        <p:tav tm="0">
                                          <p:val>
                                            <p:strVal val="0-#ppt_h/2"/>
                                          </p:val>
                                        </p:tav>
                                        <p:tav tm="100000">
                                          <p:val>
                                            <p:strVal val="#ppt_y"/>
                                          </p:val>
                                        </p:tav>
                                      </p:tavLst>
                                    </p:anim>
                                  </p:childTnLst>
                                </p:cTn>
                              </p:par>
                              <p:par>
                                <p:cTn id="196" presetID="2" presetClass="entr" presetSubtype="1" fill="hold" grpId="1" nodeType="withEffect">
                                  <p:stCondLst>
                                    <p:cond delay="0"/>
                                  </p:stCondLst>
                                  <p:childTnLst>
                                    <p:set>
                                      <p:cBhvr>
                                        <p:cTn id="197" dur="1" fill="hold">
                                          <p:stCondLst>
                                            <p:cond delay="0"/>
                                          </p:stCondLst>
                                        </p:cTn>
                                        <p:tgtEl>
                                          <p:spTgt spid="20"/>
                                        </p:tgtEl>
                                        <p:attrNameLst>
                                          <p:attrName>style.visibility</p:attrName>
                                        </p:attrNameLst>
                                      </p:cBhvr>
                                      <p:to>
                                        <p:strVal val="visible"/>
                                      </p:to>
                                    </p:set>
                                    <p:anim calcmode="lin" valueType="num">
                                      <p:cBhvr additive="base">
                                        <p:cTn id="198" dur="3000" fill="hold"/>
                                        <p:tgtEl>
                                          <p:spTgt spid="20"/>
                                        </p:tgtEl>
                                        <p:attrNameLst>
                                          <p:attrName>ppt_x</p:attrName>
                                        </p:attrNameLst>
                                      </p:cBhvr>
                                      <p:tavLst>
                                        <p:tav tm="0">
                                          <p:val>
                                            <p:strVal val="#ppt_x"/>
                                          </p:val>
                                        </p:tav>
                                        <p:tav tm="100000">
                                          <p:val>
                                            <p:strVal val="#ppt_x"/>
                                          </p:val>
                                        </p:tav>
                                      </p:tavLst>
                                    </p:anim>
                                    <p:anim calcmode="lin" valueType="num">
                                      <p:cBhvr additive="base">
                                        <p:cTn id="199" dur="3000" fill="hold"/>
                                        <p:tgtEl>
                                          <p:spTgt spid="20"/>
                                        </p:tgtEl>
                                        <p:attrNameLst>
                                          <p:attrName>ppt_y</p:attrName>
                                        </p:attrNameLst>
                                      </p:cBhvr>
                                      <p:tavLst>
                                        <p:tav tm="0">
                                          <p:val>
                                            <p:strVal val="0-#ppt_h/2"/>
                                          </p:val>
                                        </p:tav>
                                        <p:tav tm="100000">
                                          <p:val>
                                            <p:strVal val="#ppt_y"/>
                                          </p:val>
                                        </p:tav>
                                      </p:tavLst>
                                    </p:anim>
                                  </p:childTnLst>
                                </p:cTn>
                              </p:par>
                              <p:par>
                                <p:cTn id="200" presetID="2" presetClass="entr" presetSubtype="1" fill="hold" grpId="1" nodeType="withEffect">
                                  <p:stCondLst>
                                    <p:cond delay="0"/>
                                  </p:stCondLst>
                                  <p:childTnLst>
                                    <p:set>
                                      <p:cBhvr>
                                        <p:cTn id="201" dur="1" fill="hold">
                                          <p:stCondLst>
                                            <p:cond delay="0"/>
                                          </p:stCondLst>
                                        </p:cTn>
                                        <p:tgtEl>
                                          <p:spTgt spid="22"/>
                                        </p:tgtEl>
                                        <p:attrNameLst>
                                          <p:attrName>style.visibility</p:attrName>
                                        </p:attrNameLst>
                                      </p:cBhvr>
                                      <p:to>
                                        <p:strVal val="visible"/>
                                      </p:to>
                                    </p:set>
                                    <p:anim calcmode="lin" valueType="num">
                                      <p:cBhvr additive="base">
                                        <p:cTn id="202" dur="3000" fill="hold"/>
                                        <p:tgtEl>
                                          <p:spTgt spid="22"/>
                                        </p:tgtEl>
                                        <p:attrNameLst>
                                          <p:attrName>ppt_x</p:attrName>
                                        </p:attrNameLst>
                                      </p:cBhvr>
                                      <p:tavLst>
                                        <p:tav tm="0">
                                          <p:val>
                                            <p:strVal val="#ppt_x"/>
                                          </p:val>
                                        </p:tav>
                                        <p:tav tm="100000">
                                          <p:val>
                                            <p:strVal val="#ppt_x"/>
                                          </p:val>
                                        </p:tav>
                                      </p:tavLst>
                                    </p:anim>
                                    <p:anim calcmode="lin" valueType="num">
                                      <p:cBhvr additive="base">
                                        <p:cTn id="203" dur="3000" fill="hold"/>
                                        <p:tgtEl>
                                          <p:spTgt spid="22"/>
                                        </p:tgtEl>
                                        <p:attrNameLst>
                                          <p:attrName>ppt_y</p:attrName>
                                        </p:attrNameLst>
                                      </p:cBhvr>
                                      <p:tavLst>
                                        <p:tav tm="0">
                                          <p:val>
                                            <p:strVal val="0-#ppt_h/2"/>
                                          </p:val>
                                        </p:tav>
                                        <p:tav tm="100000">
                                          <p:val>
                                            <p:strVal val="#ppt_y"/>
                                          </p:val>
                                        </p:tav>
                                      </p:tavLst>
                                    </p:anim>
                                  </p:childTnLst>
                                </p:cTn>
                              </p:par>
                              <p:par>
                                <p:cTn id="204" presetID="2" presetClass="entr" presetSubtype="1" fill="hold" grpId="1" nodeType="withEffect">
                                  <p:stCondLst>
                                    <p:cond delay="0"/>
                                  </p:stCondLst>
                                  <p:childTnLst>
                                    <p:set>
                                      <p:cBhvr>
                                        <p:cTn id="205" dur="1" fill="hold">
                                          <p:stCondLst>
                                            <p:cond delay="0"/>
                                          </p:stCondLst>
                                        </p:cTn>
                                        <p:tgtEl>
                                          <p:spTgt spid="24"/>
                                        </p:tgtEl>
                                        <p:attrNameLst>
                                          <p:attrName>style.visibility</p:attrName>
                                        </p:attrNameLst>
                                      </p:cBhvr>
                                      <p:to>
                                        <p:strVal val="visible"/>
                                      </p:to>
                                    </p:set>
                                    <p:anim calcmode="lin" valueType="num">
                                      <p:cBhvr additive="base">
                                        <p:cTn id="206" dur="3000" fill="hold"/>
                                        <p:tgtEl>
                                          <p:spTgt spid="24"/>
                                        </p:tgtEl>
                                        <p:attrNameLst>
                                          <p:attrName>ppt_x</p:attrName>
                                        </p:attrNameLst>
                                      </p:cBhvr>
                                      <p:tavLst>
                                        <p:tav tm="0">
                                          <p:val>
                                            <p:strVal val="#ppt_x"/>
                                          </p:val>
                                        </p:tav>
                                        <p:tav tm="100000">
                                          <p:val>
                                            <p:strVal val="#ppt_x"/>
                                          </p:val>
                                        </p:tav>
                                      </p:tavLst>
                                    </p:anim>
                                    <p:anim calcmode="lin" valueType="num">
                                      <p:cBhvr additive="base">
                                        <p:cTn id="207" dur="3000" fill="hold"/>
                                        <p:tgtEl>
                                          <p:spTgt spid="24"/>
                                        </p:tgtEl>
                                        <p:attrNameLst>
                                          <p:attrName>ppt_y</p:attrName>
                                        </p:attrNameLst>
                                      </p:cBhvr>
                                      <p:tavLst>
                                        <p:tav tm="0">
                                          <p:val>
                                            <p:strVal val="0-#ppt_h/2"/>
                                          </p:val>
                                        </p:tav>
                                        <p:tav tm="100000">
                                          <p:val>
                                            <p:strVal val="#ppt_y"/>
                                          </p:val>
                                        </p:tav>
                                      </p:tavLst>
                                    </p:anim>
                                  </p:childTnLst>
                                </p:cTn>
                              </p:par>
                              <p:par>
                                <p:cTn id="208" presetID="2" presetClass="entr" presetSubtype="1" fill="hold" grpId="1" nodeType="withEffect">
                                  <p:stCondLst>
                                    <p:cond delay="0"/>
                                  </p:stCondLst>
                                  <p:childTnLst>
                                    <p:set>
                                      <p:cBhvr>
                                        <p:cTn id="209" dur="1" fill="hold">
                                          <p:stCondLst>
                                            <p:cond delay="0"/>
                                          </p:stCondLst>
                                        </p:cTn>
                                        <p:tgtEl>
                                          <p:spTgt spid="26"/>
                                        </p:tgtEl>
                                        <p:attrNameLst>
                                          <p:attrName>style.visibility</p:attrName>
                                        </p:attrNameLst>
                                      </p:cBhvr>
                                      <p:to>
                                        <p:strVal val="visible"/>
                                      </p:to>
                                    </p:set>
                                    <p:anim calcmode="lin" valueType="num">
                                      <p:cBhvr additive="base">
                                        <p:cTn id="210" dur="3000" fill="hold"/>
                                        <p:tgtEl>
                                          <p:spTgt spid="26"/>
                                        </p:tgtEl>
                                        <p:attrNameLst>
                                          <p:attrName>ppt_x</p:attrName>
                                        </p:attrNameLst>
                                      </p:cBhvr>
                                      <p:tavLst>
                                        <p:tav tm="0">
                                          <p:val>
                                            <p:strVal val="#ppt_x"/>
                                          </p:val>
                                        </p:tav>
                                        <p:tav tm="100000">
                                          <p:val>
                                            <p:strVal val="#ppt_x"/>
                                          </p:val>
                                        </p:tav>
                                      </p:tavLst>
                                    </p:anim>
                                    <p:anim calcmode="lin" valueType="num">
                                      <p:cBhvr additive="base">
                                        <p:cTn id="211" dur="3000" fill="hold"/>
                                        <p:tgtEl>
                                          <p:spTgt spid="26"/>
                                        </p:tgtEl>
                                        <p:attrNameLst>
                                          <p:attrName>ppt_y</p:attrName>
                                        </p:attrNameLst>
                                      </p:cBhvr>
                                      <p:tavLst>
                                        <p:tav tm="0">
                                          <p:val>
                                            <p:strVal val="0-#ppt_h/2"/>
                                          </p:val>
                                        </p:tav>
                                        <p:tav tm="100000">
                                          <p:val>
                                            <p:strVal val="#ppt_y"/>
                                          </p:val>
                                        </p:tav>
                                      </p:tavLst>
                                    </p:anim>
                                  </p:childTnLst>
                                </p:cTn>
                              </p:par>
                              <p:par>
                                <p:cTn id="212" presetID="2" presetClass="entr" presetSubtype="1" fill="hold" grpId="1" nodeType="withEffect">
                                  <p:stCondLst>
                                    <p:cond delay="0"/>
                                  </p:stCondLst>
                                  <p:childTnLst>
                                    <p:set>
                                      <p:cBhvr>
                                        <p:cTn id="213" dur="1" fill="hold">
                                          <p:stCondLst>
                                            <p:cond delay="0"/>
                                          </p:stCondLst>
                                        </p:cTn>
                                        <p:tgtEl>
                                          <p:spTgt spid="29"/>
                                        </p:tgtEl>
                                        <p:attrNameLst>
                                          <p:attrName>style.visibility</p:attrName>
                                        </p:attrNameLst>
                                      </p:cBhvr>
                                      <p:to>
                                        <p:strVal val="visible"/>
                                      </p:to>
                                    </p:set>
                                    <p:anim calcmode="lin" valueType="num">
                                      <p:cBhvr additive="base">
                                        <p:cTn id="214" dur="3000" fill="hold"/>
                                        <p:tgtEl>
                                          <p:spTgt spid="29"/>
                                        </p:tgtEl>
                                        <p:attrNameLst>
                                          <p:attrName>ppt_x</p:attrName>
                                        </p:attrNameLst>
                                      </p:cBhvr>
                                      <p:tavLst>
                                        <p:tav tm="0">
                                          <p:val>
                                            <p:strVal val="#ppt_x"/>
                                          </p:val>
                                        </p:tav>
                                        <p:tav tm="100000">
                                          <p:val>
                                            <p:strVal val="#ppt_x"/>
                                          </p:val>
                                        </p:tav>
                                      </p:tavLst>
                                    </p:anim>
                                    <p:anim calcmode="lin" valueType="num">
                                      <p:cBhvr additive="base">
                                        <p:cTn id="215" dur="3000" fill="hold"/>
                                        <p:tgtEl>
                                          <p:spTgt spid="29"/>
                                        </p:tgtEl>
                                        <p:attrNameLst>
                                          <p:attrName>ppt_y</p:attrName>
                                        </p:attrNameLst>
                                      </p:cBhvr>
                                      <p:tavLst>
                                        <p:tav tm="0">
                                          <p:val>
                                            <p:strVal val="0-#ppt_h/2"/>
                                          </p:val>
                                        </p:tav>
                                        <p:tav tm="100000">
                                          <p:val>
                                            <p:strVal val="#ppt_y"/>
                                          </p:val>
                                        </p:tav>
                                      </p:tavLst>
                                    </p:anim>
                                  </p:childTnLst>
                                </p:cTn>
                              </p:par>
                              <p:par>
                                <p:cTn id="216" presetID="2" presetClass="entr" presetSubtype="1" fill="hold" grpId="1" nodeType="withEffect">
                                  <p:stCondLst>
                                    <p:cond delay="0"/>
                                  </p:stCondLst>
                                  <p:childTnLst>
                                    <p:set>
                                      <p:cBhvr>
                                        <p:cTn id="217" dur="1" fill="hold">
                                          <p:stCondLst>
                                            <p:cond delay="0"/>
                                          </p:stCondLst>
                                        </p:cTn>
                                        <p:tgtEl>
                                          <p:spTgt spid="30"/>
                                        </p:tgtEl>
                                        <p:attrNameLst>
                                          <p:attrName>style.visibility</p:attrName>
                                        </p:attrNameLst>
                                      </p:cBhvr>
                                      <p:to>
                                        <p:strVal val="visible"/>
                                      </p:to>
                                    </p:set>
                                    <p:anim calcmode="lin" valueType="num">
                                      <p:cBhvr additive="base">
                                        <p:cTn id="218" dur="3000" fill="hold"/>
                                        <p:tgtEl>
                                          <p:spTgt spid="30"/>
                                        </p:tgtEl>
                                        <p:attrNameLst>
                                          <p:attrName>ppt_x</p:attrName>
                                        </p:attrNameLst>
                                      </p:cBhvr>
                                      <p:tavLst>
                                        <p:tav tm="0">
                                          <p:val>
                                            <p:strVal val="#ppt_x"/>
                                          </p:val>
                                        </p:tav>
                                        <p:tav tm="100000">
                                          <p:val>
                                            <p:strVal val="#ppt_x"/>
                                          </p:val>
                                        </p:tav>
                                      </p:tavLst>
                                    </p:anim>
                                    <p:anim calcmode="lin" valueType="num">
                                      <p:cBhvr additive="base">
                                        <p:cTn id="219" dur="3000" fill="hold"/>
                                        <p:tgtEl>
                                          <p:spTgt spid="30"/>
                                        </p:tgtEl>
                                        <p:attrNameLst>
                                          <p:attrName>ppt_y</p:attrName>
                                        </p:attrNameLst>
                                      </p:cBhvr>
                                      <p:tavLst>
                                        <p:tav tm="0">
                                          <p:val>
                                            <p:strVal val="0-#ppt_h/2"/>
                                          </p:val>
                                        </p:tav>
                                        <p:tav tm="100000">
                                          <p:val>
                                            <p:strVal val="#ppt_y"/>
                                          </p:val>
                                        </p:tav>
                                      </p:tavLst>
                                    </p:anim>
                                  </p:childTnLst>
                                </p:cTn>
                              </p:par>
                              <p:par>
                                <p:cTn id="220" presetID="2" presetClass="entr" presetSubtype="1" fill="hold" grpId="1" nodeType="withEffect">
                                  <p:stCondLst>
                                    <p:cond delay="0"/>
                                  </p:stCondLst>
                                  <p:childTnLst>
                                    <p:set>
                                      <p:cBhvr>
                                        <p:cTn id="221" dur="1" fill="hold">
                                          <p:stCondLst>
                                            <p:cond delay="0"/>
                                          </p:stCondLst>
                                        </p:cTn>
                                        <p:tgtEl>
                                          <p:spTgt spid="32"/>
                                        </p:tgtEl>
                                        <p:attrNameLst>
                                          <p:attrName>style.visibility</p:attrName>
                                        </p:attrNameLst>
                                      </p:cBhvr>
                                      <p:to>
                                        <p:strVal val="visible"/>
                                      </p:to>
                                    </p:set>
                                    <p:anim calcmode="lin" valueType="num">
                                      <p:cBhvr additive="base">
                                        <p:cTn id="222" dur="3000" fill="hold"/>
                                        <p:tgtEl>
                                          <p:spTgt spid="32"/>
                                        </p:tgtEl>
                                        <p:attrNameLst>
                                          <p:attrName>ppt_x</p:attrName>
                                        </p:attrNameLst>
                                      </p:cBhvr>
                                      <p:tavLst>
                                        <p:tav tm="0">
                                          <p:val>
                                            <p:strVal val="#ppt_x"/>
                                          </p:val>
                                        </p:tav>
                                        <p:tav tm="100000">
                                          <p:val>
                                            <p:strVal val="#ppt_x"/>
                                          </p:val>
                                        </p:tav>
                                      </p:tavLst>
                                    </p:anim>
                                    <p:anim calcmode="lin" valueType="num">
                                      <p:cBhvr additive="base">
                                        <p:cTn id="223" dur="3000" fill="hold"/>
                                        <p:tgtEl>
                                          <p:spTgt spid="32"/>
                                        </p:tgtEl>
                                        <p:attrNameLst>
                                          <p:attrName>ppt_y</p:attrName>
                                        </p:attrNameLst>
                                      </p:cBhvr>
                                      <p:tavLst>
                                        <p:tav tm="0">
                                          <p:val>
                                            <p:strVal val="0-#ppt_h/2"/>
                                          </p:val>
                                        </p:tav>
                                        <p:tav tm="100000">
                                          <p:val>
                                            <p:strVal val="#ppt_y"/>
                                          </p:val>
                                        </p:tav>
                                      </p:tavLst>
                                    </p:anim>
                                  </p:childTnLst>
                                </p:cTn>
                              </p:par>
                              <p:par>
                                <p:cTn id="224" presetID="2" presetClass="entr" presetSubtype="1" fill="hold" grpId="1" nodeType="withEffect">
                                  <p:stCondLst>
                                    <p:cond delay="0"/>
                                  </p:stCondLst>
                                  <p:childTnLst>
                                    <p:set>
                                      <p:cBhvr>
                                        <p:cTn id="225" dur="1" fill="hold">
                                          <p:stCondLst>
                                            <p:cond delay="0"/>
                                          </p:stCondLst>
                                        </p:cTn>
                                        <p:tgtEl>
                                          <p:spTgt spid="34"/>
                                        </p:tgtEl>
                                        <p:attrNameLst>
                                          <p:attrName>style.visibility</p:attrName>
                                        </p:attrNameLst>
                                      </p:cBhvr>
                                      <p:to>
                                        <p:strVal val="visible"/>
                                      </p:to>
                                    </p:set>
                                    <p:anim calcmode="lin" valueType="num">
                                      <p:cBhvr additive="base">
                                        <p:cTn id="226" dur="3000" fill="hold"/>
                                        <p:tgtEl>
                                          <p:spTgt spid="34"/>
                                        </p:tgtEl>
                                        <p:attrNameLst>
                                          <p:attrName>ppt_x</p:attrName>
                                        </p:attrNameLst>
                                      </p:cBhvr>
                                      <p:tavLst>
                                        <p:tav tm="0">
                                          <p:val>
                                            <p:strVal val="#ppt_x"/>
                                          </p:val>
                                        </p:tav>
                                        <p:tav tm="100000">
                                          <p:val>
                                            <p:strVal val="#ppt_x"/>
                                          </p:val>
                                        </p:tav>
                                      </p:tavLst>
                                    </p:anim>
                                    <p:anim calcmode="lin" valueType="num">
                                      <p:cBhvr additive="base">
                                        <p:cTn id="227" dur="3000" fill="hold"/>
                                        <p:tgtEl>
                                          <p:spTgt spid="34"/>
                                        </p:tgtEl>
                                        <p:attrNameLst>
                                          <p:attrName>ppt_y</p:attrName>
                                        </p:attrNameLst>
                                      </p:cBhvr>
                                      <p:tavLst>
                                        <p:tav tm="0">
                                          <p:val>
                                            <p:strVal val="0-#ppt_h/2"/>
                                          </p:val>
                                        </p:tav>
                                        <p:tav tm="100000">
                                          <p:val>
                                            <p:strVal val="#ppt_y"/>
                                          </p:val>
                                        </p:tav>
                                      </p:tavLst>
                                    </p:anim>
                                  </p:childTnLst>
                                </p:cTn>
                              </p:par>
                              <p:par>
                                <p:cTn id="228" presetID="2" presetClass="entr" presetSubtype="1" fill="hold" grpId="1" nodeType="withEffect">
                                  <p:stCondLst>
                                    <p:cond delay="0"/>
                                  </p:stCondLst>
                                  <p:childTnLst>
                                    <p:set>
                                      <p:cBhvr>
                                        <p:cTn id="229" dur="1" fill="hold">
                                          <p:stCondLst>
                                            <p:cond delay="0"/>
                                          </p:stCondLst>
                                        </p:cTn>
                                        <p:tgtEl>
                                          <p:spTgt spid="36"/>
                                        </p:tgtEl>
                                        <p:attrNameLst>
                                          <p:attrName>style.visibility</p:attrName>
                                        </p:attrNameLst>
                                      </p:cBhvr>
                                      <p:to>
                                        <p:strVal val="visible"/>
                                      </p:to>
                                    </p:set>
                                    <p:anim calcmode="lin" valueType="num">
                                      <p:cBhvr additive="base">
                                        <p:cTn id="230" dur="3000" fill="hold"/>
                                        <p:tgtEl>
                                          <p:spTgt spid="36"/>
                                        </p:tgtEl>
                                        <p:attrNameLst>
                                          <p:attrName>ppt_x</p:attrName>
                                        </p:attrNameLst>
                                      </p:cBhvr>
                                      <p:tavLst>
                                        <p:tav tm="0">
                                          <p:val>
                                            <p:strVal val="#ppt_x"/>
                                          </p:val>
                                        </p:tav>
                                        <p:tav tm="100000">
                                          <p:val>
                                            <p:strVal val="#ppt_x"/>
                                          </p:val>
                                        </p:tav>
                                      </p:tavLst>
                                    </p:anim>
                                    <p:anim calcmode="lin" valueType="num">
                                      <p:cBhvr additive="base">
                                        <p:cTn id="231" dur="3000" fill="hold"/>
                                        <p:tgtEl>
                                          <p:spTgt spid="36"/>
                                        </p:tgtEl>
                                        <p:attrNameLst>
                                          <p:attrName>ppt_y</p:attrName>
                                        </p:attrNameLst>
                                      </p:cBhvr>
                                      <p:tavLst>
                                        <p:tav tm="0">
                                          <p:val>
                                            <p:strVal val="0-#ppt_h/2"/>
                                          </p:val>
                                        </p:tav>
                                        <p:tav tm="100000">
                                          <p:val>
                                            <p:strVal val="#ppt_y"/>
                                          </p:val>
                                        </p:tav>
                                      </p:tavLst>
                                    </p:anim>
                                  </p:childTnLst>
                                </p:cTn>
                              </p:par>
                            </p:childTnLst>
                          </p:cTn>
                        </p:par>
                        <p:par>
                          <p:cTn id="232" fill="hold">
                            <p:stCondLst>
                              <p:cond delay="3000"/>
                            </p:stCondLst>
                            <p:childTnLst>
                              <p:par>
                                <p:cTn id="233" presetID="8" presetClass="exit" presetSubtype="32" fill="hold" grpId="2" nodeType="afterEffect">
                                  <p:stCondLst>
                                    <p:cond delay="0"/>
                                  </p:stCondLst>
                                  <p:childTnLst>
                                    <p:animEffect transition="out" filter="diamond(out)">
                                      <p:cBhvr>
                                        <p:cTn id="234" dur="3000"/>
                                        <p:tgtEl>
                                          <p:spTgt spid="6"/>
                                        </p:tgtEl>
                                      </p:cBhvr>
                                    </p:animEffect>
                                    <p:set>
                                      <p:cBhvr>
                                        <p:cTn id="235" dur="1" fill="hold">
                                          <p:stCondLst>
                                            <p:cond delay="2999"/>
                                          </p:stCondLst>
                                        </p:cTn>
                                        <p:tgtEl>
                                          <p:spTgt spid="6"/>
                                        </p:tgtEl>
                                        <p:attrNameLst>
                                          <p:attrName>style.visibility</p:attrName>
                                        </p:attrNameLst>
                                      </p:cBhvr>
                                      <p:to>
                                        <p:strVal val="hidden"/>
                                      </p:to>
                                    </p:set>
                                  </p:childTnLst>
                                </p:cTn>
                              </p:par>
                              <p:par>
                                <p:cTn id="236" presetID="8" presetClass="exit" presetSubtype="32" fill="hold" grpId="2" nodeType="withEffect">
                                  <p:stCondLst>
                                    <p:cond delay="0"/>
                                  </p:stCondLst>
                                  <p:childTnLst>
                                    <p:animEffect transition="out" filter="diamond(out)">
                                      <p:cBhvr>
                                        <p:cTn id="237" dur="3000"/>
                                        <p:tgtEl>
                                          <p:spTgt spid="8"/>
                                        </p:tgtEl>
                                      </p:cBhvr>
                                    </p:animEffect>
                                    <p:set>
                                      <p:cBhvr>
                                        <p:cTn id="238" dur="1" fill="hold">
                                          <p:stCondLst>
                                            <p:cond delay="2999"/>
                                          </p:stCondLst>
                                        </p:cTn>
                                        <p:tgtEl>
                                          <p:spTgt spid="8"/>
                                        </p:tgtEl>
                                        <p:attrNameLst>
                                          <p:attrName>style.visibility</p:attrName>
                                        </p:attrNameLst>
                                      </p:cBhvr>
                                      <p:to>
                                        <p:strVal val="hidden"/>
                                      </p:to>
                                    </p:set>
                                  </p:childTnLst>
                                </p:cTn>
                              </p:par>
                              <p:par>
                                <p:cTn id="239" presetID="8" presetClass="exit" presetSubtype="32" fill="hold" grpId="2" nodeType="withEffect">
                                  <p:stCondLst>
                                    <p:cond delay="0"/>
                                  </p:stCondLst>
                                  <p:childTnLst>
                                    <p:animEffect transition="out" filter="diamond(out)">
                                      <p:cBhvr>
                                        <p:cTn id="240" dur="3000"/>
                                        <p:tgtEl>
                                          <p:spTgt spid="10"/>
                                        </p:tgtEl>
                                      </p:cBhvr>
                                    </p:animEffect>
                                    <p:set>
                                      <p:cBhvr>
                                        <p:cTn id="241" dur="1" fill="hold">
                                          <p:stCondLst>
                                            <p:cond delay="2999"/>
                                          </p:stCondLst>
                                        </p:cTn>
                                        <p:tgtEl>
                                          <p:spTgt spid="10"/>
                                        </p:tgtEl>
                                        <p:attrNameLst>
                                          <p:attrName>style.visibility</p:attrName>
                                        </p:attrNameLst>
                                      </p:cBhvr>
                                      <p:to>
                                        <p:strVal val="hidden"/>
                                      </p:to>
                                    </p:set>
                                  </p:childTnLst>
                                </p:cTn>
                              </p:par>
                              <p:par>
                                <p:cTn id="242" presetID="8" presetClass="exit" presetSubtype="32" fill="hold" grpId="2" nodeType="withEffect">
                                  <p:stCondLst>
                                    <p:cond delay="0"/>
                                  </p:stCondLst>
                                  <p:childTnLst>
                                    <p:animEffect transition="out" filter="diamond(out)">
                                      <p:cBhvr>
                                        <p:cTn id="243" dur="3000"/>
                                        <p:tgtEl>
                                          <p:spTgt spid="12"/>
                                        </p:tgtEl>
                                      </p:cBhvr>
                                    </p:animEffect>
                                    <p:set>
                                      <p:cBhvr>
                                        <p:cTn id="244" dur="1" fill="hold">
                                          <p:stCondLst>
                                            <p:cond delay="2999"/>
                                          </p:stCondLst>
                                        </p:cTn>
                                        <p:tgtEl>
                                          <p:spTgt spid="12"/>
                                        </p:tgtEl>
                                        <p:attrNameLst>
                                          <p:attrName>style.visibility</p:attrName>
                                        </p:attrNameLst>
                                      </p:cBhvr>
                                      <p:to>
                                        <p:strVal val="hidden"/>
                                      </p:to>
                                    </p:set>
                                  </p:childTnLst>
                                </p:cTn>
                              </p:par>
                              <p:par>
                                <p:cTn id="245" presetID="8" presetClass="exit" presetSubtype="32" fill="hold" grpId="2" nodeType="withEffect">
                                  <p:stCondLst>
                                    <p:cond delay="0"/>
                                  </p:stCondLst>
                                  <p:childTnLst>
                                    <p:animEffect transition="out" filter="diamond(out)">
                                      <p:cBhvr>
                                        <p:cTn id="246" dur="3000"/>
                                        <p:tgtEl>
                                          <p:spTgt spid="14"/>
                                        </p:tgtEl>
                                      </p:cBhvr>
                                    </p:animEffect>
                                    <p:set>
                                      <p:cBhvr>
                                        <p:cTn id="247" dur="1" fill="hold">
                                          <p:stCondLst>
                                            <p:cond delay="2999"/>
                                          </p:stCondLst>
                                        </p:cTn>
                                        <p:tgtEl>
                                          <p:spTgt spid="14"/>
                                        </p:tgtEl>
                                        <p:attrNameLst>
                                          <p:attrName>style.visibility</p:attrName>
                                        </p:attrNameLst>
                                      </p:cBhvr>
                                      <p:to>
                                        <p:strVal val="hidden"/>
                                      </p:to>
                                    </p:set>
                                  </p:childTnLst>
                                </p:cTn>
                              </p:par>
                              <p:par>
                                <p:cTn id="248" presetID="8" presetClass="exit" presetSubtype="32" fill="hold" grpId="2" nodeType="withEffect">
                                  <p:stCondLst>
                                    <p:cond delay="0"/>
                                  </p:stCondLst>
                                  <p:childTnLst>
                                    <p:animEffect transition="out" filter="diamond(out)">
                                      <p:cBhvr>
                                        <p:cTn id="249" dur="3000"/>
                                        <p:tgtEl>
                                          <p:spTgt spid="16"/>
                                        </p:tgtEl>
                                      </p:cBhvr>
                                    </p:animEffect>
                                    <p:set>
                                      <p:cBhvr>
                                        <p:cTn id="250" dur="1" fill="hold">
                                          <p:stCondLst>
                                            <p:cond delay="2999"/>
                                          </p:stCondLst>
                                        </p:cTn>
                                        <p:tgtEl>
                                          <p:spTgt spid="16"/>
                                        </p:tgtEl>
                                        <p:attrNameLst>
                                          <p:attrName>style.visibility</p:attrName>
                                        </p:attrNameLst>
                                      </p:cBhvr>
                                      <p:to>
                                        <p:strVal val="hidden"/>
                                      </p:to>
                                    </p:set>
                                  </p:childTnLst>
                                </p:cTn>
                              </p:par>
                              <p:par>
                                <p:cTn id="251" presetID="8" presetClass="exit" presetSubtype="32" fill="hold" grpId="2" nodeType="withEffect">
                                  <p:stCondLst>
                                    <p:cond delay="0"/>
                                  </p:stCondLst>
                                  <p:childTnLst>
                                    <p:animEffect transition="out" filter="diamond(out)">
                                      <p:cBhvr>
                                        <p:cTn id="252" dur="3000"/>
                                        <p:tgtEl>
                                          <p:spTgt spid="17"/>
                                        </p:tgtEl>
                                      </p:cBhvr>
                                    </p:animEffect>
                                    <p:set>
                                      <p:cBhvr>
                                        <p:cTn id="253" dur="1" fill="hold">
                                          <p:stCondLst>
                                            <p:cond delay="2999"/>
                                          </p:stCondLst>
                                        </p:cTn>
                                        <p:tgtEl>
                                          <p:spTgt spid="17"/>
                                        </p:tgtEl>
                                        <p:attrNameLst>
                                          <p:attrName>style.visibility</p:attrName>
                                        </p:attrNameLst>
                                      </p:cBhvr>
                                      <p:to>
                                        <p:strVal val="hidden"/>
                                      </p:to>
                                    </p:set>
                                  </p:childTnLst>
                                </p:cTn>
                              </p:par>
                              <p:par>
                                <p:cTn id="254" presetID="8" presetClass="exit" presetSubtype="32" fill="hold" grpId="2" nodeType="withEffect">
                                  <p:stCondLst>
                                    <p:cond delay="0"/>
                                  </p:stCondLst>
                                  <p:childTnLst>
                                    <p:animEffect transition="out" filter="diamond(out)">
                                      <p:cBhvr>
                                        <p:cTn id="255" dur="3000"/>
                                        <p:tgtEl>
                                          <p:spTgt spid="19"/>
                                        </p:tgtEl>
                                      </p:cBhvr>
                                    </p:animEffect>
                                    <p:set>
                                      <p:cBhvr>
                                        <p:cTn id="256" dur="1" fill="hold">
                                          <p:stCondLst>
                                            <p:cond delay="2999"/>
                                          </p:stCondLst>
                                        </p:cTn>
                                        <p:tgtEl>
                                          <p:spTgt spid="19"/>
                                        </p:tgtEl>
                                        <p:attrNameLst>
                                          <p:attrName>style.visibility</p:attrName>
                                        </p:attrNameLst>
                                      </p:cBhvr>
                                      <p:to>
                                        <p:strVal val="hidden"/>
                                      </p:to>
                                    </p:set>
                                  </p:childTnLst>
                                </p:cTn>
                              </p:par>
                              <p:par>
                                <p:cTn id="257" presetID="8" presetClass="exit" presetSubtype="32" fill="hold" grpId="2" nodeType="withEffect">
                                  <p:stCondLst>
                                    <p:cond delay="0"/>
                                  </p:stCondLst>
                                  <p:childTnLst>
                                    <p:animEffect transition="out" filter="diamond(out)">
                                      <p:cBhvr>
                                        <p:cTn id="258" dur="3000"/>
                                        <p:tgtEl>
                                          <p:spTgt spid="21"/>
                                        </p:tgtEl>
                                      </p:cBhvr>
                                    </p:animEffect>
                                    <p:set>
                                      <p:cBhvr>
                                        <p:cTn id="259" dur="1" fill="hold">
                                          <p:stCondLst>
                                            <p:cond delay="2999"/>
                                          </p:stCondLst>
                                        </p:cTn>
                                        <p:tgtEl>
                                          <p:spTgt spid="21"/>
                                        </p:tgtEl>
                                        <p:attrNameLst>
                                          <p:attrName>style.visibility</p:attrName>
                                        </p:attrNameLst>
                                      </p:cBhvr>
                                      <p:to>
                                        <p:strVal val="hidden"/>
                                      </p:to>
                                    </p:set>
                                  </p:childTnLst>
                                </p:cTn>
                              </p:par>
                              <p:par>
                                <p:cTn id="260" presetID="8" presetClass="exit" presetSubtype="32" fill="hold" grpId="2" nodeType="withEffect">
                                  <p:stCondLst>
                                    <p:cond delay="0"/>
                                  </p:stCondLst>
                                  <p:childTnLst>
                                    <p:animEffect transition="out" filter="diamond(out)">
                                      <p:cBhvr>
                                        <p:cTn id="261" dur="3000"/>
                                        <p:tgtEl>
                                          <p:spTgt spid="23"/>
                                        </p:tgtEl>
                                      </p:cBhvr>
                                    </p:animEffect>
                                    <p:set>
                                      <p:cBhvr>
                                        <p:cTn id="262" dur="1" fill="hold">
                                          <p:stCondLst>
                                            <p:cond delay="2999"/>
                                          </p:stCondLst>
                                        </p:cTn>
                                        <p:tgtEl>
                                          <p:spTgt spid="23"/>
                                        </p:tgtEl>
                                        <p:attrNameLst>
                                          <p:attrName>style.visibility</p:attrName>
                                        </p:attrNameLst>
                                      </p:cBhvr>
                                      <p:to>
                                        <p:strVal val="hidden"/>
                                      </p:to>
                                    </p:set>
                                  </p:childTnLst>
                                </p:cTn>
                              </p:par>
                              <p:par>
                                <p:cTn id="263" presetID="8" presetClass="exit" presetSubtype="32" fill="hold" grpId="2" nodeType="withEffect">
                                  <p:stCondLst>
                                    <p:cond delay="0"/>
                                  </p:stCondLst>
                                  <p:childTnLst>
                                    <p:animEffect transition="out" filter="diamond(out)">
                                      <p:cBhvr>
                                        <p:cTn id="264" dur="3000"/>
                                        <p:tgtEl>
                                          <p:spTgt spid="25"/>
                                        </p:tgtEl>
                                      </p:cBhvr>
                                    </p:animEffect>
                                    <p:set>
                                      <p:cBhvr>
                                        <p:cTn id="265" dur="1" fill="hold">
                                          <p:stCondLst>
                                            <p:cond delay="2999"/>
                                          </p:stCondLst>
                                        </p:cTn>
                                        <p:tgtEl>
                                          <p:spTgt spid="25"/>
                                        </p:tgtEl>
                                        <p:attrNameLst>
                                          <p:attrName>style.visibility</p:attrName>
                                        </p:attrNameLst>
                                      </p:cBhvr>
                                      <p:to>
                                        <p:strVal val="hidden"/>
                                      </p:to>
                                    </p:set>
                                  </p:childTnLst>
                                </p:cTn>
                              </p:par>
                              <p:par>
                                <p:cTn id="266" presetID="8" presetClass="exit" presetSubtype="32" fill="hold" grpId="2" nodeType="withEffect">
                                  <p:stCondLst>
                                    <p:cond delay="0"/>
                                  </p:stCondLst>
                                  <p:childTnLst>
                                    <p:animEffect transition="out" filter="diamond(out)">
                                      <p:cBhvr>
                                        <p:cTn id="267" dur="3000"/>
                                        <p:tgtEl>
                                          <p:spTgt spid="27"/>
                                        </p:tgtEl>
                                      </p:cBhvr>
                                    </p:animEffect>
                                    <p:set>
                                      <p:cBhvr>
                                        <p:cTn id="268" dur="1" fill="hold">
                                          <p:stCondLst>
                                            <p:cond delay="2999"/>
                                          </p:stCondLst>
                                        </p:cTn>
                                        <p:tgtEl>
                                          <p:spTgt spid="27"/>
                                        </p:tgtEl>
                                        <p:attrNameLst>
                                          <p:attrName>style.visibility</p:attrName>
                                        </p:attrNameLst>
                                      </p:cBhvr>
                                      <p:to>
                                        <p:strVal val="hidden"/>
                                      </p:to>
                                    </p:set>
                                  </p:childTnLst>
                                </p:cTn>
                              </p:par>
                              <p:par>
                                <p:cTn id="269" presetID="8" presetClass="exit" presetSubtype="32" fill="hold" grpId="2" nodeType="withEffect">
                                  <p:stCondLst>
                                    <p:cond delay="0"/>
                                  </p:stCondLst>
                                  <p:childTnLst>
                                    <p:animEffect transition="out" filter="diamond(out)">
                                      <p:cBhvr>
                                        <p:cTn id="270" dur="3000"/>
                                        <p:tgtEl>
                                          <p:spTgt spid="28"/>
                                        </p:tgtEl>
                                      </p:cBhvr>
                                    </p:animEffect>
                                    <p:set>
                                      <p:cBhvr>
                                        <p:cTn id="271" dur="1" fill="hold">
                                          <p:stCondLst>
                                            <p:cond delay="2999"/>
                                          </p:stCondLst>
                                        </p:cTn>
                                        <p:tgtEl>
                                          <p:spTgt spid="28"/>
                                        </p:tgtEl>
                                        <p:attrNameLst>
                                          <p:attrName>style.visibility</p:attrName>
                                        </p:attrNameLst>
                                      </p:cBhvr>
                                      <p:to>
                                        <p:strVal val="hidden"/>
                                      </p:to>
                                    </p:set>
                                  </p:childTnLst>
                                </p:cTn>
                              </p:par>
                              <p:par>
                                <p:cTn id="272" presetID="8" presetClass="exit" presetSubtype="32" fill="hold" grpId="2" nodeType="withEffect">
                                  <p:stCondLst>
                                    <p:cond delay="0"/>
                                  </p:stCondLst>
                                  <p:childTnLst>
                                    <p:animEffect transition="out" filter="diamond(out)">
                                      <p:cBhvr>
                                        <p:cTn id="273" dur="3000"/>
                                        <p:tgtEl>
                                          <p:spTgt spid="31"/>
                                        </p:tgtEl>
                                      </p:cBhvr>
                                    </p:animEffect>
                                    <p:set>
                                      <p:cBhvr>
                                        <p:cTn id="274" dur="1" fill="hold">
                                          <p:stCondLst>
                                            <p:cond delay="2999"/>
                                          </p:stCondLst>
                                        </p:cTn>
                                        <p:tgtEl>
                                          <p:spTgt spid="31"/>
                                        </p:tgtEl>
                                        <p:attrNameLst>
                                          <p:attrName>style.visibility</p:attrName>
                                        </p:attrNameLst>
                                      </p:cBhvr>
                                      <p:to>
                                        <p:strVal val="hidden"/>
                                      </p:to>
                                    </p:set>
                                  </p:childTnLst>
                                </p:cTn>
                              </p:par>
                              <p:par>
                                <p:cTn id="275" presetID="8" presetClass="exit" presetSubtype="32" fill="hold" grpId="2" nodeType="withEffect">
                                  <p:stCondLst>
                                    <p:cond delay="0"/>
                                  </p:stCondLst>
                                  <p:childTnLst>
                                    <p:animEffect transition="out" filter="diamond(out)">
                                      <p:cBhvr>
                                        <p:cTn id="276" dur="3000"/>
                                        <p:tgtEl>
                                          <p:spTgt spid="33"/>
                                        </p:tgtEl>
                                      </p:cBhvr>
                                    </p:animEffect>
                                    <p:set>
                                      <p:cBhvr>
                                        <p:cTn id="277" dur="1" fill="hold">
                                          <p:stCondLst>
                                            <p:cond delay="2999"/>
                                          </p:stCondLst>
                                        </p:cTn>
                                        <p:tgtEl>
                                          <p:spTgt spid="33"/>
                                        </p:tgtEl>
                                        <p:attrNameLst>
                                          <p:attrName>style.visibility</p:attrName>
                                        </p:attrNameLst>
                                      </p:cBhvr>
                                      <p:to>
                                        <p:strVal val="hidden"/>
                                      </p:to>
                                    </p:set>
                                  </p:childTnLst>
                                </p:cTn>
                              </p:par>
                              <p:par>
                                <p:cTn id="278" presetID="8" presetClass="exit" presetSubtype="32" fill="hold" grpId="2" nodeType="withEffect">
                                  <p:stCondLst>
                                    <p:cond delay="0"/>
                                  </p:stCondLst>
                                  <p:childTnLst>
                                    <p:animEffect transition="out" filter="diamond(out)">
                                      <p:cBhvr>
                                        <p:cTn id="279" dur="3000"/>
                                        <p:tgtEl>
                                          <p:spTgt spid="35"/>
                                        </p:tgtEl>
                                      </p:cBhvr>
                                    </p:animEffect>
                                    <p:set>
                                      <p:cBhvr>
                                        <p:cTn id="280" dur="1" fill="hold">
                                          <p:stCondLst>
                                            <p:cond delay="2999"/>
                                          </p:stCondLst>
                                        </p:cTn>
                                        <p:tgtEl>
                                          <p:spTgt spid="35"/>
                                        </p:tgtEl>
                                        <p:attrNameLst>
                                          <p:attrName>style.visibility</p:attrName>
                                        </p:attrNameLst>
                                      </p:cBhvr>
                                      <p:to>
                                        <p:strVal val="hidden"/>
                                      </p:to>
                                    </p:set>
                                  </p:childTnLst>
                                </p:cTn>
                              </p:par>
                              <p:par>
                                <p:cTn id="281" presetID="8" presetClass="exit" presetSubtype="32" fill="hold" grpId="2" nodeType="withEffect">
                                  <p:stCondLst>
                                    <p:cond delay="0"/>
                                  </p:stCondLst>
                                  <p:childTnLst>
                                    <p:animEffect transition="out" filter="diamond(out)">
                                      <p:cBhvr>
                                        <p:cTn id="282" dur="3000"/>
                                        <p:tgtEl>
                                          <p:spTgt spid="5"/>
                                        </p:tgtEl>
                                      </p:cBhvr>
                                    </p:animEffect>
                                    <p:set>
                                      <p:cBhvr>
                                        <p:cTn id="283" dur="1" fill="hold">
                                          <p:stCondLst>
                                            <p:cond delay="2999"/>
                                          </p:stCondLst>
                                        </p:cTn>
                                        <p:tgtEl>
                                          <p:spTgt spid="5"/>
                                        </p:tgtEl>
                                        <p:attrNameLst>
                                          <p:attrName>style.visibility</p:attrName>
                                        </p:attrNameLst>
                                      </p:cBhvr>
                                      <p:to>
                                        <p:strVal val="hidden"/>
                                      </p:to>
                                    </p:set>
                                  </p:childTnLst>
                                </p:cTn>
                              </p:par>
                              <p:par>
                                <p:cTn id="284" presetID="8" presetClass="exit" presetSubtype="32" fill="hold" grpId="2" nodeType="withEffect">
                                  <p:stCondLst>
                                    <p:cond delay="0"/>
                                  </p:stCondLst>
                                  <p:childTnLst>
                                    <p:animEffect transition="out" filter="diamond(out)">
                                      <p:cBhvr>
                                        <p:cTn id="285" dur="3000"/>
                                        <p:tgtEl>
                                          <p:spTgt spid="7"/>
                                        </p:tgtEl>
                                      </p:cBhvr>
                                    </p:animEffect>
                                    <p:set>
                                      <p:cBhvr>
                                        <p:cTn id="286" dur="1" fill="hold">
                                          <p:stCondLst>
                                            <p:cond delay="2999"/>
                                          </p:stCondLst>
                                        </p:cTn>
                                        <p:tgtEl>
                                          <p:spTgt spid="7"/>
                                        </p:tgtEl>
                                        <p:attrNameLst>
                                          <p:attrName>style.visibility</p:attrName>
                                        </p:attrNameLst>
                                      </p:cBhvr>
                                      <p:to>
                                        <p:strVal val="hidden"/>
                                      </p:to>
                                    </p:set>
                                  </p:childTnLst>
                                </p:cTn>
                              </p:par>
                              <p:par>
                                <p:cTn id="287" presetID="8" presetClass="exit" presetSubtype="32" fill="hold" grpId="2" nodeType="withEffect">
                                  <p:stCondLst>
                                    <p:cond delay="0"/>
                                  </p:stCondLst>
                                  <p:childTnLst>
                                    <p:animEffect transition="out" filter="diamond(out)">
                                      <p:cBhvr>
                                        <p:cTn id="288" dur="3000"/>
                                        <p:tgtEl>
                                          <p:spTgt spid="9"/>
                                        </p:tgtEl>
                                      </p:cBhvr>
                                    </p:animEffect>
                                    <p:set>
                                      <p:cBhvr>
                                        <p:cTn id="289" dur="1" fill="hold">
                                          <p:stCondLst>
                                            <p:cond delay="2999"/>
                                          </p:stCondLst>
                                        </p:cTn>
                                        <p:tgtEl>
                                          <p:spTgt spid="9"/>
                                        </p:tgtEl>
                                        <p:attrNameLst>
                                          <p:attrName>style.visibility</p:attrName>
                                        </p:attrNameLst>
                                      </p:cBhvr>
                                      <p:to>
                                        <p:strVal val="hidden"/>
                                      </p:to>
                                    </p:set>
                                  </p:childTnLst>
                                </p:cTn>
                              </p:par>
                              <p:par>
                                <p:cTn id="290" presetID="8" presetClass="exit" presetSubtype="32" fill="hold" grpId="2" nodeType="withEffect">
                                  <p:stCondLst>
                                    <p:cond delay="0"/>
                                  </p:stCondLst>
                                  <p:childTnLst>
                                    <p:animEffect transition="out" filter="diamond(out)">
                                      <p:cBhvr>
                                        <p:cTn id="291" dur="3000"/>
                                        <p:tgtEl>
                                          <p:spTgt spid="11"/>
                                        </p:tgtEl>
                                      </p:cBhvr>
                                    </p:animEffect>
                                    <p:set>
                                      <p:cBhvr>
                                        <p:cTn id="292" dur="1" fill="hold">
                                          <p:stCondLst>
                                            <p:cond delay="2999"/>
                                          </p:stCondLst>
                                        </p:cTn>
                                        <p:tgtEl>
                                          <p:spTgt spid="11"/>
                                        </p:tgtEl>
                                        <p:attrNameLst>
                                          <p:attrName>style.visibility</p:attrName>
                                        </p:attrNameLst>
                                      </p:cBhvr>
                                      <p:to>
                                        <p:strVal val="hidden"/>
                                      </p:to>
                                    </p:set>
                                  </p:childTnLst>
                                </p:cTn>
                              </p:par>
                              <p:par>
                                <p:cTn id="293" presetID="8" presetClass="exit" presetSubtype="32" fill="hold" grpId="2" nodeType="withEffect">
                                  <p:stCondLst>
                                    <p:cond delay="0"/>
                                  </p:stCondLst>
                                  <p:childTnLst>
                                    <p:animEffect transition="out" filter="diamond(out)">
                                      <p:cBhvr>
                                        <p:cTn id="294" dur="3000"/>
                                        <p:tgtEl>
                                          <p:spTgt spid="13"/>
                                        </p:tgtEl>
                                      </p:cBhvr>
                                    </p:animEffect>
                                    <p:set>
                                      <p:cBhvr>
                                        <p:cTn id="295" dur="1" fill="hold">
                                          <p:stCondLst>
                                            <p:cond delay="2999"/>
                                          </p:stCondLst>
                                        </p:cTn>
                                        <p:tgtEl>
                                          <p:spTgt spid="13"/>
                                        </p:tgtEl>
                                        <p:attrNameLst>
                                          <p:attrName>style.visibility</p:attrName>
                                        </p:attrNameLst>
                                      </p:cBhvr>
                                      <p:to>
                                        <p:strVal val="hidden"/>
                                      </p:to>
                                    </p:set>
                                  </p:childTnLst>
                                </p:cTn>
                              </p:par>
                              <p:par>
                                <p:cTn id="296" presetID="8" presetClass="exit" presetSubtype="32" fill="hold" grpId="2" nodeType="withEffect">
                                  <p:stCondLst>
                                    <p:cond delay="0"/>
                                  </p:stCondLst>
                                  <p:childTnLst>
                                    <p:animEffect transition="out" filter="diamond(out)">
                                      <p:cBhvr>
                                        <p:cTn id="297" dur="3000"/>
                                        <p:tgtEl>
                                          <p:spTgt spid="15"/>
                                        </p:tgtEl>
                                      </p:cBhvr>
                                    </p:animEffect>
                                    <p:set>
                                      <p:cBhvr>
                                        <p:cTn id="298" dur="1" fill="hold">
                                          <p:stCondLst>
                                            <p:cond delay="2999"/>
                                          </p:stCondLst>
                                        </p:cTn>
                                        <p:tgtEl>
                                          <p:spTgt spid="15"/>
                                        </p:tgtEl>
                                        <p:attrNameLst>
                                          <p:attrName>style.visibility</p:attrName>
                                        </p:attrNameLst>
                                      </p:cBhvr>
                                      <p:to>
                                        <p:strVal val="hidden"/>
                                      </p:to>
                                    </p:set>
                                  </p:childTnLst>
                                </p:cTn>
                              </p:par>
                              <p:par>
                                <p:cTn id="299" presetID="8" presetClass="exit" presetSubtype="32" fill="hold" grpId="2" nodeType="withEffect">
                                  <p:stCondLst>
                                    <p:cond delay="0"/>
                                  </p:stCondLst>
                                  <p:childTnLst>
                                    <p:animEffect transition="out" filter="diamond(out)">
                                      <p:cBhvr>
                                        <p:cTn id="300" dur="3000"/>
                                        <p:tgtEl>
                                          <p:spTgt spid="18"/>
                                        </p:tgtEl>
                                      </p:cBhvr>
                                    </p:animEffect>
                                    <p:set>
                                      <p:cBhvr>
                                        <p:cTn id="301" dur="1" fill="hold">
                                          <p:stCondLst>
                                            <p:cond delay="2999"/>
                                          </p:stCondLst>
                                        </p:cTn>
                                        <p:tgtEl>
                                          <p:spTgt spid="18"/>
                                        </p:tgtEl>
                                        <p:attrNameLst>
                                          <p:attrName>style.visibility</p:attrName>
                                        </p:attrNameLst>
                                      </p:cBhvr>
                                      <p:to>
                                        <p:strVal val="hidden"/>
                                      </p:to>
                                    </p:set>
                                  </p:childTnLst>
                                </p:cTn>
                              </p:par>
                              <p:par>
                                <p:cTn id="302" presetID="8" presetClass="exit" presetSubtype="32" fill="hold" grpId="2" nodeType="withEffect">
                                  <p:stCondLst>
                                    <p:cond delay="0"/>
                                  </p:stCondLst>
                                  <p:childTnLst>
                                    <p:animEffect transition="out" filter="diamond(out)">
                                      <p:cBhvr>
                                        <p:cTn id="303" dur="3000"/>
                                        <p:tgtEl>
                                          <p:spTgt spid="20"/>
                                        </p:tgtEl>
                                      </p:cBhvr>
                                    </p:animEffect>
                                    <p:set>
                                      <p:cBhvr>
                                        <p:cTn id="304" dur="1" fill="hold">
                                          <p:stCondLst>
                                            <p:cond delay="2999"/>
                                          </p:stCondLst>
                                        </p:cTn>
                                        <p:tgtEl>
                                          <p:spTgt spid="20"/>
                                        </p:tgtEl>
                                        <p:attrNameLst>
                                          <p:attrName>style.visibility</p:attrName>
                                        </p:attrNameLst>
                                      </p:cBhvr>
                                      <p:to>
                                        <p:strVal val="hidden"/>
                                      </p:to>
                                    </p:set>
                                  </p:childTnLst>
                                </p:cTn>
                              </p:par>
                              <p:par>
                                <p:cTn id="305" presetID="8" presetClass="exit" presetSubtype="32" fill="hold" grpId="2" nodeType="withEffect">
                                  <p:stCondLst>
                                    <p:cond delay="0"/>
                                  </p:stCondLst>
                                  <p:childTnLst>
                                    <p:animEffect transition="out" filter="diamond(out)">
                                      <p:cBhvr>
                                        <p:cTn id="306" dur="3000"/>
                                        <p:tgtEl>
                                          <p:spTgt spid="22"/>
                                        </p:tgtEl>
                                      </p:cBhvr>
                                    </p:animEffect>
                                    <p:set>
                                      <p:cBhvr>
                                        <p:cTn id="307" dur="1" fill="hold">
                                          <p:stCondLst>
                                            <p:cond delay="2999"/>
                                          </p:stCondLst>
                                        </p:cTn>
                                        <p:tgtEl>
                                          <p:spTgt spid="22"/>
                                        </p:tgtEl>
                                        <p:attrNameLst>
                                          <p:attrName>style.visibility</p:attrName>
                                        </p:attrNameLst>
                                      </p:cBhvr>
                                      <p:to>
                                        <p:strVal val="hidden"/>
                                      </p:to>
                                    </p:set>
                                  </p:childTnLst>
                                </p:cTn>
                              </p:par>
                              <p:par>
                                <p:cTn id="308" presetID="8" presetClass="exit" presetSubtype="32" fill="hold" grpId="2" nodeType="withEffect">
                                  <p:stCondLst>
                                    <p:cond delay="0"/>
                                  </p:stCondLst>
                                  <p:childTnLst>
                                    <p:animEffect transition="out" filter="diamond(out)">
                                      <p:cBhvr>
                                        <p:cTn id="309" dur="3000"/>
                                        <p:tgtEl>
                                          <p:spTgt spid="24"/>
                                        </p:tgtEl>
                                      </p:cBhvr>
                                    </p:animEffect>
                                    <p:set>
                                      <p:cBhvr>
                                        <p:cTn id="310" dur="1" fill="hold">
                                          <p:stCondLst>
                                            <p:cond delay="2999"/>
                                          </p:stCondLst>
                                        </p:cTn>
                                        <p:tgtEl>
                                          <p:spTgt spid="24"/>
                                        </p:tgtEl>
                                        <p:attrNameLst>
                                          <p:attrName>style.visibility</p:attrName>
                                        </p:attrNameLst>
                                      </p:cBhvr>
                                      <p:to>
                                        <p:strVal val="hidden"/>
                                      </p:to>
                                    </p:set>
                                  </p:childTnLst>
                                </p:cTn>
                              </p:par>
                              <p:par>
                                <p:cTn id="311" presetID="8" presetClass="exit" presetSubtype="32" fill="hold" grpId="2" nodeType="withEffect">
                                  <p:stCondLst>
                                    <p:cond delay="0"/>
                                  </p:stCondLst>
                                  <p:childTnLst>
                                    <p:animEffect transition="out" filter="diamond(out)">
                                      <p:cBhvr>
                                        <p:cTn id="312" dur="3000"/>
                                        <p:tgtEl>
                                          <p:spTgt spid="26"/>
                                        </p:tgtEl>
                                      </p:cBhvr>
                                    </p:animEffect>
                                    <p:set>
                                      <p:cBhvr>
                                        <p:cTn id="313" dur="1" fill="hold">
                                          <p:stCondLst>
                                            <p:cond delay="2999"/>
                                          </p:stCondLst>
                                        </p:cTn>
                                        <p:tgtEl>
                                          <p:spTgt spid="26"/>
                                        </p:tgtEl>
                                        <p:attrNameLst>
                                          <p:attrName>style.visibility</p:attrName>
                                        </p:attrNameLst>
                                      </p:cBhvr>
                                      <p:to>
                                        <p:strVal val="hidden"/>
                                      </p:to>
                                    </p:set>
                                  </p:childTnLst>
                                </p:cTn>
                              </p:par>
                              <p:par>
                                <p:cTn id="314" presetID="8" presetClass="exit" presetSubtype="32" fill="hold" grpId="2" nodeType="withEffect">
                                  <p:stCondLst>
                                    <p:cond delay="0"/>
                                  </p:stCondLst>
                                  <p:childTnLst>
                                    <p:animEffect transition="out" filter="diamond(out)">
                                      <p:cBhvr>
                                        <p:cTn id="315" dur="3000"/>
                                        <p:tgtEl>
                                          <p:spTgt spid="29"/>
                                        </p:tgtEl>
                                      </p:cBhvr>
                                    </p:animEffect>
                                    <p:set>
                                      <p:cBhvr>
                                        <p:cTn id="316" dur="1" fill="hold">
                                          <p:stCondLst>
                                            <p:cond delay="2999"/>
                                          </p:stCondLst>
                                        </p:cTn>
                                        <p:tgtEl>
                                          <p:spTgt spid="29"/>
                                        </p:tgtEl>
                                        <p:attrNameLst>
                                          <p:attrName>style.visibility</p:attrName>
                                        </p:attrNameLst>
                                      </p:cBhvr>
                                      <p:to>
                                        <p:strVal val="hidden"/>
                                      </p:to>
                                    </p:set>
                                  </p:childTnLst>
                                </p:cTn>
                              </p:par>
                              <p:par>
                                <p:cTn id="317" presetID="8" presetClass="exit" presetSubtype="32" fill="hold" grpId="2" nodeType="withEffect">
                                  <p:stCondLst>
                                    <p:cond delay="0"/>
                                  </p:stCondLst>
                                  <p:childTnLst>
                                    <p:animEffect transition="out" filter="diamond(out)">
                                      <p:cBhvr>
                                        <p:cTn id="318" dur="3000"/>
                                        <p:tgtEl>
                                          <p:spTgt spid="30"/>
                                        </p:tgtEl>
                                      </p:cBhvr>
                                    </p:animEffect>
                                    <p:set>
                                      <p:cBhvr>
                                        <p:cTn id="319" dur="1" fill="hold">
                                          <p:stCondLst>
                                            <p:cond delay="2999"/>
                                          </p:stCondLst>
                                        </p:cTn>
                                        <p:tgtEl>
                                          <p:spTgt spid="30"/>
                                        </p:tgtEl>
                                        <p:attrNameLst>
                                          <p:attrName>style.visibility</p:attrName>
                                        </p:attrNameLst>
                                      </p:cBhvr>
                                      <p:to>
                                        <p:strVal val="hidden"/>
                                      </p:to>
                                    </p:set>
                                  </p:childTnLst>
                                </p:cTn>
                              </p:par>
                              <p:par>
                                <p:cTn id="320" presetID="8" presetClass="exit" presetSubtype="32" fill="hold" grpId="2" nodeType="withEffect">
                                  <p:stCondLst>
                                    <p:cond delay="0"/>
                                  </p:stCondLst>
                                  <p:childTnLst>
                                    <p:animEffect transition="out" filter="diamond(out)">
                                      <p:cBhvr>
                                        <p:cTn id="321" dur="3000"/>
                                        <p:tgtEl>
                                          <p:spTgt spid="32"/>
                                        </p:tgtEl>
                                      </p:cBhvr>
                                    </p:animEffect>
                                    <p:set>
                                      <p:cBhvr>
                                        <p:cTn id="322" dur="1" fill="hold">
                                          <p:stCondLst>
                                            <p:cond delay="2999"/>
                                          </p:stCondLst>
                                        </p:cTn>
                                        <p:tgtEl>
                                          <p:spTgt spid="32"/>
                                        </p:tgtEl>
                                        <p:attrNameLst>
                                          <p:attrName>style.visibility</p:attrName>
                                        </p:attrNameLst>
                                      </p:cBhvr>
                                      <p:to>
                                        <p:strVal val="hidden"/>
                                      </p:to>
                                    </p:set>
                                  </p:childTnLst>
                                </p:cTn>
                              </p:par>
                              <p:par>
                                <p:cTn id="323" presetID="8" presetClass="exit" presetSubtype="32" fill="hold" grpId="2" nodeType="withEffect">
                                  <p:stCondLst>
                                    <p:cond delay="0"/>
                                  </p:stCondLst>
                                  <p:childTnLst>
                                    <p:animEffect transition="out" filter="diamond(out)">
                                      <p:cBhvr>
                                        <p:cTn id="324" dur="3000"/>
                                        <p:tgtEl>
                                          <p:spTgt spid="34"/>
                                        </p:tgtEl>
                                      </p:cBhvr>
                                    </p:animEffect>
                                    <p:set>
                                      <p:cBhvr>
                                        <p:cTn id="325" dur="1" fill="hold">
                                          <p:stCondLst>
                                            <p:cond delay="2999"/>
                                          </p:stCondLst>
                                        </p:cTn>
                                        <p:tgtEl>
                                          <p:spTgt spid="34"/>
                                        </p:tgtEl>
                                        <p:attrNameLst>
                                          <p:attrName>style.visibility</p:attrName>
                                        </p:attrNameLst>
                                      </p:cBhvr>
                                      <p:to>
                                        <p:strVal val="hidden"/>
                                      </p:to>
                                    </p:set>
                                  </p:childTnLst>
                                </p:cTn>
                              </p:par>
                              <p:par>
                                <p:cTn id="326" presetID="8" presetClass="exit" presetSubtype="32" fill="hold" grpId="2" nodeType="withEffect">
                                  <p:stCondLst>
                                    <p:cond delay="0"/>
                                  </p:stCondLst>
                                  <p:childTnLst>
                                    <p:animEffect transition="out" filter="diamond(out)">
                                      <p:cBhvr>
                                        <p:cTn id="327" dur="3000"/>
                                        <p:tgtEl>
                                          <p:spTgt spid="36"/>
                                        </p:tgtEl>
                                      </p:cBhvr>
                                    </p:animEffect>
                                    <p:set>
                                      <p:cBhvr>
                                        <p:cTn id="328" dur="1" fill="hold">
                                          <p:stCondLst>
                                            <p:cond delay="2999"/>
                                          </p:stCondLst>
                                        </p:cTn>
                                        <p:tgtEl>
                                          <p:spTgt spid="36"/>
                                        </p:tgtEl>
                                        <p:attrNameLst>
                                          <p:attrName>style.visibility</p:attrName>
                                        </p:attrNameLst>
                                      </p:cBhvr>
                                      <p:to>
                                        <p:strVal val="hidden"/>
                                      </p:to>
                                    </p:set>
                                  </p:childTnLst>
                                </p:cTn>
                              </p:par>
                              <p:par>
                                <p:cTn id="329" presetID="2" presetClass="exit" presetSubtype="4" fill="hold" grpId="3" nodeType="withEffect">
                                  <p:stCondLst>
                                    <p:cond delay="0"/>
                                  </p:stCondLst>
                                  <p:childTnLst>
                                    <p:anim calcmode="lin" valueType="num">
                                      <p:cBhvr additive="base">
                                        <p:cTn id="330" dur="3000"/>
                                        <p:tgtEl>
                                          <p:spTgt spid="6"/>
                                        </p:tgtEl>
                                        <p:attrNameLst>
                                          <p:attrName>ppt_x</p:attrName>
                                        </p:attrNameLst>
                                      </p:cBhvr>
                                      <p:tavLst>
                                        <p:tav tm="0">
                                          <p:val>
                                            <p:strVal val="ppt_x"/>
                                          </p:val>
                                        </p:tav>
                                        <p:tav tm="100000">
                                          <p:val>
                                            <p:strVal val="ppt_x"/>
                                          </p:val>
                                        </p:tav>
                                      </p:tavLst>
                                    </p:anim>
                                    <p:anim calcmode="lin" valueType="num">
                                      <p:cBhvr additive="base">
                                        <p:cTn id="331" dur="3000"/>
                                        <p:tgtEl>
                                          <p:spTgt spid="6"/>
                                        </p:tgtEl>
                                        <p:attrNameLst>
                                          <p:attrName>ppt_y</p:attrName>
                                        </p:attrNameLst>
                                      </p:cBhvr>
                                      <p:tavLst>
                                        <p:tav tm="0">
                                          <p:val>
                                            <p:strVal val="ppt_y"/>
                                          </p:val>
                                        </p:tav>
                                        <p:tav tm="100000">
                                          <p:val>
                                            <p:strVal val="1+ppt_h/2"/>
                                          </p:val>
                                        </p:tav>
                                      </p:tavLst>
                                    </p:anim>
                                    <p:set>
                                      <p:cBhvr>
                                        <p:cTn id="332" dur="1" fill="hold">
                                          <p:stCondLst>
                                            <p:cond delay="2999"/>
                                          </p:stCondLst>
                                        </p:cTn>
                                        <p:tgtEl>
                                          <p:spTgt spid="6"/>
                                        </p:tgtEl>
                                        <p:attrNameLst>
                                          <p:attrName>style.visibility</p:attrName>
                                        </p:attrNameLst>
                                      </p:cBhvr>
                                      <p:to>
                                        <p:strVal val="hidden"/>
                                      </p:to>
                                    </p:set>
                                  </p:childTnLst>
                                </p:cTn>
                              </p:par>
                              <p:par>
                                <p:cTn id="333" presetID="2" presetClass="exit" presetSubtype="4" fill="hold" grpId="3" nodeType="withEffect">
                                  <p:stCondLst>
                                    <p:cond delay="0"/>
                                  </p:stCondLst>
                                  <p:childTnLst>
                                    <p:anim calcmode="lin" valueType="num">
                                      <p:cBhvr additive="base">
                                        <p:cTn id="334" dur="3000"/>
                                        <p:tgtEl>
                                          <p:spTgt spid="8"/>
                                        </p:tgtEl>
                                        <p:attrNameLst>
                                          <p:attrName>ppt_x</p:attrName>
                                        </p:attrNameLst>
                                      </p:cBhvr>
                                      <p:tavLst>
                                        <p:tav tm="0">
                                          <p:val>
                                            <p:strVal val="ppt_x"/>
                                          </p:val>
                                        </p:tav>
                                        <p:tav tm="100000">
                                          <p:val>
                                            <p:strVal val="ppt_x"/>
                                          </p:val>
                                        </p:tav>
                                      </p:tavLst>
                                    </p:anim>
                                    <p:anim calcmode="lin" valueType="num">
                                      <p:cBhvr additive="base">
                                        <p:cTn id="335" dur="3000"/>
                                        <p:tgtEl>
                                          <p:spTgt spid="8"/>
                                        </p:tgtEl>
                                        <p:attrNameLst>
                                          <p:attrName>ppt_y</p:attrName>
                                        </p:attrNameLst>
                                      </p:cBhvr>
                                      <p:tavLst>
                                        <p:tav tm="0">
                                          <p:val>
                                            <p:strVal val="ppt_y"/>
                                          </p:val>
                                        </p:tav>
                                        <p:tav tm="100000">
                                          <p:val>
                                            <p:strVal val="1+ppt_h/2"/>
                                          </p:val>
                                        </p:tav>
                                      </p:tavLst>
                                    </p:anim>
                                    <p:set>
                                      <p:cBhvr>
                                        <p:cTn id="336" dur="1" fill="hold">
                                          <p:stCondLst>
                                            <p:cond delay="2999"/>
                                          </p:stCondLst>
                                        </p:cTn>
                                        <p:tgtEl>
                                          <p:spTgt spid="8"/>
                                        </p:tgtEl>
                                        <p:attrNameLst>
                                          <p:attrName>style.visibility</p:attrName>
                                        </p:attrNameLst>
                                      </p:cBhvr>
                                      <p:to>
                                        <p:strVal val="hidden"/>
                                      </p:to>
                                    </p:set>
                                  </p:childTnLst>
                                </p:cTn>
                              </p:par>
                              <p:par>
                                <p:cTn id="337" presetID="2" presetClass="exit" presetSubtype="4" fill="hold" grpId="3" nodeType="withEffect">
                                  <p:stCondLst>
                                    <p:cond delay="0"/>
                                  </p:stCondLst>
                                  <p:childTnLst>
                                    <p:anim calcmode="lin" valueType="num">
                                      <p:cBhvr additive="base">
                                        <p:cTn id="338" dur="3000"/>
                                        <p:tgtEl>
                                          <p:spTgt spid="10"/>
                                        </p:tgtEl>
                                        <p:attrNameLst>
                                          <p:attrName>ppt_x</p:attrName>
                                        </p:attrNameLst>
                                      </p:cBhvr>
                                      <p:tavLst>
                                        <p:tav tm="0">
                                          <p:val>
                                            <p:strVal val="ppt_x"/>
                                          </p:val>
                                        </p:tav>
                                        <p:tav tm="100000">
                                          <p:val>
                                            <p:strVal val="ppt_x"/>
                                          </p:val>
                                        </p:tav>
                                      </p:tavLst>
                                    </p:anim>
                                    <p:anim calcmode="lin" valueType="num">
                                      <p:cBhvr additive="base">
                                        <p:cTn id="339" dur="3000"/>
                                        <p:tgtEl>
                                          <p:spTgt spid="10"/>
                                        </p:tgtEl>
                                        <p:attrNameLst>
                                          <p:attrName>ppt_y</p:attrName>
                                        </p:attrNameLst>
                                      </p:cBhvr>
                                      <p:tavLst>
                                        <p:tav tm="0">
                                          <p:val>
                                            <p:strVal val="ppt_y"/>
                                          </p:val>
                                        </p:tav>
                                        <p:tav tm="100000">
                                          <p:val>
                                            <p:strVal val="1+ppt_h/2"/>
                                          </p:val>
                                        </p:tav>
                                      </p:tavLst>
                                    </p:anim>
                                    <p:set>
                                      <p:cBhvr>
                                        <p:cTn id="340" dur="1" fill="hold">
                                          <p:stCondLst>
                                            <p:cond delay="2999"/>
                                          </p:stCondLst>
                                        </p:cTn>
                                        <p:tgtEl>
                                          <p:spTgt spid="10"/>
                                        </p:tgtEl>
                                        <p:attrNameLst>
                                          <p:attrName>style.visibility</p:attrName>
                                        </p:attrNameLst>
                                      </p:cBhvr>
                                      <p:to>
                                        <p:strVal val="hidden"/>
                                      </p:to>
                                    </p:set>
                                  </p:childTnLst>
                                </p:cTn>
                              </p:par>
                              <p:par>
                                <p:cTn id="341" presetID="2" presetClass="exit" presetSubtype="4" fill="hold" grpId="3" nodeType="withEffect">
                                  <p:stCondLst>
                                    <p:cond delay="0"/>
                                  </p:stCondLst>
                                  <p:childTnLst>
                                    <p:anim calcmode="lin" valueType="num">
                                      <p:cBhvr additive="base">
                                        <p:cTn id="342" dur="3000"/>
                                        <p:tgtEl>
                                          <p:spTgt spid="12"/>
                                        </p:tgtEl>
                                        <p:attrNameLst>
                                          <p:attrName>ppt_x</p:attrName>
                                        </p:attrNameLst>
                                      </p:cBhvr>
                                      <p:tavLst>
                                        <p:tav tm="0">
                                          <p:val>
                                            <p:strVal val="ppt_x"/>
                                          </p:val>
                                        </p:tav>
                                        <p:tav tm="100000">
                                          <p:val>
                                            <p:strVal val="ppt_x"/>
                                          </p:val>
                                        </p:tav>
                                      </p:tavLst>
                                    </p:anim>
                                    <p:anim calcmode="lin" valueType="num">
                                      <p:cBhvr additive="base">
                                        <p:cTn id="343" dur="3000"/>
                                        <p:tgtEl>
                                          <p:spTgt spid="12"/>
                                        </p:tgtEl>
                                        <p:attrNameLst>
                                          <p:attrName>ppt_y</p:attrName>
                                        </p:attrNameLst>
                                      </p:cBhvr>
                                      <p:tavLst>
                                        <p:tav tm="0">
                                          <p:val>
                                            <p:strVal val="ppt_y"/>
                                          </p:val>
                                        </p:tav>
                                        <p:tav tm="100000">
                                          <p:val>
                                            <p:strVal val="1+ppt_h/2"/>
                                          </p:val>
                                        </p:tav>
                                      </p:tavLst>
                                    </p:anim>
                                    <p:set>
                                      <p:cBhvr>
                                        <p:cTn id="344" dur="1" fill="hold">
                                          <p:stCondLst>
                                            <p:cond delay="2999"/>
                                          </p:stCondLst>
                                        </p:cTn>
                                        <p:tgtEl>
                                          <p:spTgt spid="12"/>
                                        </p:tgtEl>
                                        <p:attrNameLst>
                                          <p:attrName>style.visibility</p:attrName>
                                        </p:attrNameLst>
                                      </p:cBhvr>
                                      <p:to>
                                        <p:strVal val="hidden"/>
                                      </p:to>
                                    </p:set>
                                  </p:childTnLst>
                                </p:cTn>
                              </p:par>
                              <p:par>
                                <p:cTn id="345" presetID="2" presetClass="exit" presetSubtype="4" fill="hold" grpId="3" nodeType="withEffect">
                                  <p:stCondLst>
                                    <p:cond delay="0"/>
                                  </p:stCondLst>
                                  <p:childTnLst>
                                    <p:anim calcmode="lin" valueType="num">
                                      <p:cBhvr additive="base">
                                        <p:cTn id="346" dur="3000"/>
                                        <p:tgtEl>
                                          <p:spTgt spid="14"/>
                                        </p:tgtEl>
                                        <p:attrNameLst>
                                          <p:attrName>ppt_x</p:attrName>
                                        </p:attrNameLst>
                                      </p:cBhvr>
                                      <p:tavLst>
                                        <p:tav tm="0">
                                          <p:val>
                                            <p:strVal val="ppt_x"/>
                                          </p:val>
                                        </p:tav>
                                        <p:tav tm="100000">
                                          <p:val>
                                            <p:strVal val="ppt_x"/>
                                          </p:val>
                                        </p:tav>
                                      </p:tavLst>
                                    </p:anim>
                                    <p:anim calcmode="lin" valueType="num">
                                      <p:cBhvr additive="base">
                                        <p:cTn id="347" dur="3000"/>
                                        <p:tgtEl>
                                          <p:spTgt spid="14"/>
                                        </p:tgtEl>
                                        <p:attrNameLst>
                                          <p:attrName>ppt_y</p:attrName>
                                        </p:attrNameLst>
                                      </p:cBhvr>
                                      <p:tavLst>
                                        <p:tav tm="0">
                                          <p:val>
                                            <p:strVal val="ppt_y"/>
                                          </p:val>
                                        </p:tav>
                                        <p:tav tm="100000">
                                          <p:val>
                                            <p:strVal val="1+ppt_h/2"/>
                                          </p:val>
                                        </p:tav>
                                      </p:tavLst>
                                    </p:anim>
                                    <p:set>
                                      <p:cBhvr>
                                        <p:cTn id="348" dur="1" fill="hold">
                                          <p:stCondLst>
                                            <p:cond delay="2999"/>
                                          </p:stCondLst>
                                        </p:cTn>
                                        <p:tgtEl>
                                          <p:spTgt spid="14"/>
                                        </p:tgtEl>
                                        <p:attrNameLst>
                                          <p:attrName>style.visibility</p:attrName>
                                        </p:attrNameLst>
                                      </p:cBhvr>
                                      <p:to>
                                        <p:strVal val="hidden"/>
                                      </p:to>
                                    </p:set>
                                  </p:childTnLst>
                                </p:cTn>
                              </p:par>
                              <p:par>
                                <p:cTn id="349" presetID="2" presetClass="exit" presetSubtype="4" fill="hold" grpId="3" nodeType="withEffect">
                                  <p:stCondLst>
                                    <p:cond delay="0"/>
                                  </p:stCondLst>
                                  <p:childTnLst>
                                    <p:anim calcmode="lin" valueType="num">
                                      <p:cBhvr additive="base">
                                        <p:cTn id="350" dur="3000"/>
                                        <p:tgtEl>
                                          <p:spTgt spid="16"/>
                                        </p:tgtEl>
                                        <p:attrNameLst>
                                          <p:attrName>ppt_x</p:attrName>
                                        </p:attrNameLst>
                                      </p:cBhvr>
                                      <p:tavLst>
                                        <p:tav tm="0">
                                          <p:val>
                                            <p:strVal val="ppt_x"/>
                                          </p:val>
                                        </p:tav>
                                        <p:tav tm="100000">
                                          <p:val>
                                            <p:strVal val="ppt_x"/>
                                          </p:val>
                                        </p:tav>
                                      </p:tavLst>
                                    </p:anim>
                                    <p:anim calcmode="lin" valueType="num">
                                      <p:cBhvr additive="base">
                                        <p:cTn id="351" dur="3000"/>
                                        <p:tgtEl>
                                          <p:spTgt spid="16"/>
                                        </p:tgtEl>
                                        <p:attrNameLst>
                                          <p:attrName>ppt_y</p:attrName>
                                        </p:attrNameLst>
                                      </p:cBhvr>
                                      <p:tavLst>
                                        <p:tav tm="0">
                                          <p:val>
                                            <p:strVal val="ppt_y"/>
                                          </p:val>
                                        </p:tav>
                                        <p:tav tm="100000">
                                          <p:val>
                                            <p:strVal val="1+ppt_h/2"/>
                                          </p:val>
                                        </p:tav>
                                      </p:tavLst>
                                    </p:anim>
                                    <p:set>
                                      <p:cBhvr>
                                        <p:cTn id="352" dur="1" fill="hold">
                                          <p:stCondLst>
                                            <p:cond delay="2999"/>
                                          </p:stCondLst>
                                        </p:cTn>
                                        <p:tgtEl>
                                          <p:spTgt spid="16"/>
                                        </p:tgtEl>
                                        <p:attrNameLst>
                                          <p:attrName>style.visibility</p:attrName>
                                        </p:attrNameLst>
                                      </p:cBhvr>
                                      <p:to>
                                        <p:strVal val="hidden"/>
                                      </p:to>
                                    </p:set>
                                  </p:childTnLst>
                                </p:cTn>
                              </p:par>
                              <p:par>
                                <p:cTn id="353" presetID="2" presetClass="exit" presetSubtype="4" fill="hold" grpId="3" nodeType="withEffect">
                                  <p:stCondLst>
                                    <p:cond delay="0"/>
                                  </p:stCondLst>
                                  <p:childTnLst>
                                    <p:anim calcmode="lin" valueType="num">
                                      <p:cBhvr additive="base">
                                        <p:cTn id="354" dur="3000"/>
                                        <p:tgtEl>
                                          <p:spTgt spid="17"/>
                                        </p:tgtEl>
                                        <p:attrNameLst>
                                          <p:attrName>ppt_x</p:attrName>
                                        </p:attrNameLst>
                                      </p:cBhvr>
                                      <p:tavLst>
                                        <p:tav tm="0">
                                          <p:val>
                                            <p:strVal val="ppt_x"/>
                                          </p:val>
                                        </p:tav>
                                        <p:tav tm="100000">
                                          <p:val>
                                            <p:strVal val="ppt_x"/>
                                          </p:val>
                                        </p:tav>
                                      </p:tavLst>
                                    </p:anim>
                                    <p:anim calcmode="lin" valueType="num">
                                      <p:cBhvr additive="base">
                                        <p:cTn id="355" dur="3000"/>
                                        <p:tgtEl>
                                          <p:spTgt spid="17"/>
                                        </p:tgtEl>
                                        <p:attrNameLst>
                                          <p:attrName>ppt_y</p:attrName>
                                        </p:attrNameLst>
                                      </p:cBhvr>
                                      <p:tavLst>
                                        <p:tav tm="0">
                                          <p:val>
                                            <p:strVal val="ppt_y"/>
                                          </p:val>
                                        </p:tav>
                                        <p:tav tm="100000">
                                          <p:val>
                                            <p:strVal val="1+ppt_h/2"/>
                                          </p:val>
                                        </p:tav>
                                      </p:tavLst>
                                    </p:anim>
                                    <p:set>
                                      <p:cBhvr>
                                        <p:cTn id="356" dur="1" fill="hold">
                                          <p:stCondLst>
                                            <p:cond delay="2999"/>
                                          </p:stCondLst>
                                        </p:cTn>
                                        <p:tgtEl>
                                          <p:spTgt spid="17"/>
                                        </p:tgtEl>
                                        <p:attrNameLst>
                                          <p:attrName>style.visibility</p:attrName>
                                        </p:attrNameLst>
                                      </p:cBhvr>
                                      <p:to>
                                        <p:strVal val="hidden"/>
                                      </p:to>
                                    </p:set>
                                  </p:childTnLst>
                                </p:cTn>
                              </p:par>
                              <p:par>
                                <p:cTn id="357" presetID="2" presetClass="exit" presetSubtype="4" fill="hold" grpId="3" nodeType="withEffect">
                                  <p:stCondLst>
                                    <p:cond delay="0"/>
                                  </p:stCondLst>
                                  <p:childTnLst>
                                    <p:anim calcmode="lin" valueType="num">
                                      <p:cBhvr additive="base">
                                        <p:cTn id="358" dur="3000"/>
                                        <p:tgtEl>
                                          <p:spTgt spid="19"/>
                                        </p:tgtEl>
                                        <p:attrNameLst>
                                          <p:attrName>ppt_x</p:attrName>
                                        </p:attrNameLst>
                                      </p:cBhvr>
                                      <p:tavLst>
                                        <p:tav tm="0">
                                          <p:val>
                                            <p:strVal val="ppt_x"/>
                                          </p:val>
                                        </p:tav>
                                        <p:tav tm="100000">
                                          <p:val>
                                            <p:strVal val="ppt_x"/>
                                          </p:val>
                                        </p:tav>
                                      </p:tavLst>
                                    </p:anim>
                                    <p:anim calcmode="lin" valueType="num">
                                      <p:cBhvr additive="base">
                                        <p:cTn id="359" dur="3000"/>
                                        <p:tgtEl>
                                          <p:spTgt spid="19"/>
                                        </p:tgtEl>
                                        <p:attrNameLst>
                                          <p:attrName>ppt_y</p:attrName>
                                        </p:attrNameLst>
                                      </p:cBhvr>
                                      <p:tavLst>
                                        <p:tav tm="0">
                                          <p:val>
                                            <p:strVal val="ppt_y"/>
                                          </p:val>
                                        </p:tav>
                                        <p:tav tm="100000">
                                          <p:val>
                                            <p:strVal val="1+ppt_h/2"/>
                                          </p:val>
                                        </p:tav>
                                      </p:tavLst>
                                    </p:anim>
                                    <p:set>
                                      <p:cBhvr>
                                        <p:cTn id="360" dur="1" fill="hold">
                                          <p:stCondLst>
                                            <p:cond delay="2999"/>
                                          </p:stCondLst>
                                        </p:cTn>
                                        <p:tgtEl>
                                          <p:spTgt spid="19"/>
                                        </p:tgtEl>
                                        <p:attrNameLst>
                                          <p:attrName>style.visibility</p:attrName>
                                        </p:attrNameLst>
                                      </p:cBhvr>
                                      <p:to>
                                        <p:strVal val="hidden"/>
                                      </p:to>
                                    </p:set>
                                  </p:childTnLst>
                                </p:cTn>
                              </p:par>
                              <p:par>
                                <p:cTn id="361" presetID="2" presetClass="exit" presetSubtype="4" fill="hold" grpId="3" nodeType="withEffect">
                                  <p:stCondLst>
                                    <p:cond delay="0"/>
                                  </p:stCondLst>
                                  <p:childTnLst>
                                    <p:anim calcmode="lin" valueType="num">
                                      <p:cBhvr additive="base">
                                        <p:cTn id="362" dur="3000"/>
                                        <p:tgtEl>
                                          <p:spTgt spid="21"/>
                                        </p:tgtEl>
                                        <p:attrNameLst>
                                          <p:attrName>ppt_x</p:attrName>
                                        </p:attrNameLst>
                                      </p:cBhvr>
                                      <p:tavLst>
                                        <p:tav tm="0">
                                          <p:val>
                                            <p:strVal val="ppt_x"/>
                                          </p:val>
                                        </p:tav>
                                        <p:tav tm="100000">
                                          <p:val>
                                            <p:strVal val="ppt_x"/>
                                          </p:val>
                                        </p:tav>
                                      </p:tavLst>
                                    </p:anim>
                                    <p:anim calcmode="lin" valueType="num">
                                      <p:cBhvr additive="base">
                                        <p:cTn id="363" dur="3000"/>
                                        <p:tgtEl>
                                          <p:spTgt spid="21"/>
                                        </p:tgtEl>
                                        <p:attrNameLst>
                                          <p:attrName>ppt_y</p:attrName>
                                        </p:attrNameLst>
                                      </p:cBhvr>
                                      <p:tavLst>
                                        <p:tav tm="0">
                                          <p:val>
                                            <p:strVal val="ppt_y"/>
                                          </p:val>
                                        </p:tav>
                                        <p:tav tm="100000">
                                          <p:val>
                                            <p:strVal val="1+ppt_h/2"/>
                                          </p:val>
                                        </p:tav>
                                      </p:tavLst>
                                    </p:anim>
                                    <p:set>
                                      <p:cBhvr>
                                        <p:cTn id="364" dur="1" fill="hold">
                                          <p:stCondLst>
                                            <p:cond delay="2999"/>
                                          </p:stCondLst>
                                        </p:cTn>
                                        <p:tgtEl>
                                          <p:spTgt spid="21"/>
                                        </p:tgtEl>
                                        <p:attrNameLst>
                                          <p:attrName>style.visibility</p:attrName>
                                        </p:attrNameLst>
                                      </p:cBhvr>
                                      <p:to>
                                        <p:strVal val="hidden"/>
                                      </p:to>
                                    </p:set>
                                  </p:childTnLst>
                                </p:cTn>
                              </p:par>
                              <p:par>
                                <p:cTn id="365" presetID="2" presetClass="exit" presetSubtype="4" fill="hold" grpId="3" nodeType="withEffect">
                                  <p:stCondLst>
                                    <p:cond delay="0"/>
                                  </p:stCondLst>
                                  <p:childTnLst>
                                    <p:anim calcmode="lin" valueType="num">
                                      <p:cBhvr additive="base">
                                        <p:cTn id="366" dur="3000"/>
                                        <p:tgtEl>
                                          <p:spTgt spid="23"/>
                                        </p:tgtEl>
                                        <p:attrNameLst>
                                          <p:attrName>ppt_x</p:attrName>
                                        </p:attrNameLst>
                                      </p:cBhvr>
                                      <p:tavLst>
                                        <p:tav tm="0">
                                          <p:val>
                                            <p:strVal val="ppt_x"/>
                                          </p:val>
                                        </p:tav>
                                        <p:tav tm="100000">
                                          <p:val>
                                            <p:strVal val="ppt_x"/>
                                          </p:val>
                                        </p:tav>
                                      </p:tavLst>
                                    </p:anim>
                                    <p:anim calcmode="lin" valueType="num">
                                      <p:cBhvr additive="base">
                                        <p:cTn id="367" dur="3000"/>
                                        <p:tgtEl>
                                          <p:spTgt spid="23"/>
                                        </p:tgtEl>
                                        <p:attrNameLst>
                                          <p:attrName>ppt_y</p:attrName>
                                        </p:attrNameLst>
                                      </p:cBhvr>
                                      <p:tavLst>
                                        <p:tav tm="0">
                                          <p:val>
                                            <p:strVal val="ppt_y"/>
                                          </p:val>
                                        </p:tav>
                                        <p:tav tm="100000">
                                          <p:val>
                                            <p:strVal val="1+ppt_h/2"/>
                                          </p:val>
                                        </p:tav>
                                      </p:tavLst>
                                    </p:anim>
                                    <p:set>
                                      <p:cBhvr>
                                        <p:cTn id="368" dur="1" fill="hold">
                                          <p:stCondLst>
                                            <p:cond delay="2999"/>
                                          </p:stCondLst>
                                        </p:cTn>
                                        <p:tgtEl>
                                          <p:spTgt spid="23"/>
                                        </p:tgtEl>
                                        <p:attrNameLst>
                                          <p:attrName>style.visibility</p:attrName>
                                        </p:attrNameLst>
                                      </p:cBhvr>
                                      <p:to>
                                        <p:strVal val="hidden"/>
                                      </p:to>
                                    </p:set>
                                  </p:childTnLst>
                                </p:cTn>
                              </p:par>
                              <p:par>
                                <p:cTn id="369" presetID="2" presetClass="exit" presetSubtype="4" fill="hold" grpId="3" nodeType="withEffect">
                                  <p:stCondLst>
                                    <p:cond delay="0"/>
                                  </p:stCondLst>
                                  <p:childTnLst>
                                    <p:anim calcmode="lin" valueType="num">
                                      <p:cBhvr additive="base">
                                        <p:cTn id="370" dur="3000"/>
                                        <p:tgtEl>
                                          <p:spTgt spid="25"/>
                                        </p:tgtEl>
                                        <p:attrNameLst>
                                          <p:attrName>ppt_x</p:attrName>
                                        </p:attrNameLst>
                                      </p:cBhvr>
                                      <p:tavLst>
                                        <p:tav tm="0">
                                          <p:val>
                                            <p:strVal val="ppt_x"/>
                                          </p:val>
                                        </p:tav>
                                        <p:tav tm="100000">
                                          <p:val>
                                            <p:strVal val="ppt_x"/>
                                          </p:val>
                                        </p:tav>
                                      </p:tavLst>
                                    </p:anim>
                                    <p:anim calcmode="lin" valueType="num">
                                      <p:cBhvr additive="base">
                                        <p:cTn id="371" dur="3000"/>
                                        <p:tgtEl>
                                          <p:spTgt spid="25"/>
                                        </p:tgtEl>
                                        <p:attrNameLst>
                                          <p:attrName>ppt_y</p:attrName>
                                        </p:attrNameLst>
                                      </p:cBhvr>
                                      <p:tavLst>
                                        <p:tav tm="0">
                                          <p:val>
                                            <p:strVal val="ppt_y"/>
                                          </p:val>
                                        </p:tav>
                                        <p:tav tm="100000">
                                          <p:val>
                                            <p:strVal val="1+ppt_h/2"/>
                                          </p:val>
                                        </p:tav>
                                      </p:tavLst>
                                    </p:anim>
                                    <p:set>
                                      <p:cBhvr>
                                        <p:cTn id="372" dur="1" fill="hold">
                                          <p:stCondLst>
                                            <p:cond delay="2999"/>
                                          </p:stCondLst>
                                        </p:cTn>
                                        <p:tgtEl>
                                          <p:spTgt spid="25"/>
                                        </p:tgtEl>
                                        <p:attrNameLst>
                                          <p:attrName>style.visibility</p:attrName>
                                        </p:attrNameLst>
                                      </p:cBhvr>
                                      <p:to>
                                        <p:strVal val="hidden"/>
                                      </p:to>
                                    </p:set>
                                  </p:childTnLst>
                                </p:cTn>
                              </p:par>
                              <p:par>
                                <p:cTn id="373" presetID="2" presetClass="exit" presetSubtype="4" fill="hold" grpId="3" nodeType="withEffect">
                                  <p:stCondLst>
                                    <p:cond delay="0"/>
                                  </p:stCondLst>
                                  <p:childTnLst>
                                    <p:anim calcmode="lin" valueType="num">
                                      <p:cBhvr additive="base">
                                        <p:cTn id="374" dur="3000"/>
                                        <p:tgtEl>
                                          <p:spTgt spid="27"/>
                                        </p:tgtEl>
                                        <p:attrNameLst>
                                          <p:attrName>ppt_x</p:attrName>
                                        </p:attrNameLst>
                                      </p:cBhvr>
                                      <p:tavLst>
                                        <p:tav tm="0">
                                          <p:val>
                                            <p:strVal val="ppt_x"/>
                                          </p:val>
                                        </p:tav>
                                        <p:tav tm="100000">
                                          <p:val>
                                            <p:strVal val="ppt_x"/>
                                          </p:val>
                                        </p:tav>
                                      </p:tavLst>
                                    </p:anim>
                                    <p:anim calcmode="lin" valueType="num">
                                      <p:cBhvr additive="base">
                                        <p:cTn id="375" dur="3000"/>
                                        <p:tgtEl>
                                          <p:spTgt spid="27"/>
                                        </p:tgtEl>
                                        <p:attrNameLst>
                                          <p:attrName>ppt_y</p:attrName>
                                        </p:attrNameLst>
                                      </p:cBhvr>
                                      <p:tavLst>
                                        <p:tav tm="0">
                                          <p:val>
                                            <p:strVal val="ppt_y"/>
                                          </p:val>
                                        </p:tav>
                                        <p:tav tm="100000">
                                          <p:val>
                                            <p:strVal val="1+ppt_h/2"/>
                                          </p:val>
                                        </p:tav>
                                      </p:tavLst>
                                    </p:anim>
                                    <p:set>
                                      <p:cBhvr>
                                        <p:cTn id="376" dur="1" fill="hold">
                                          <p:stCondLst>
                                            <p:cond delay="2999"/>
                                          </p:stCondLst>
                                        </p:cTn>
                                        <p:tgtEl>
                                          <p:spTgt spid="27"/>
                                        </p:tgtEl>
                                        <p:attrNameLst>
                                          <p:attrName>style.visibility</p:attrName>
                                        </p:attrNameLst>
                                      </p:cBhvr>
                                      <p:to>
                                        <p:strVal val="hidden"/>
                                      </p:to>
                                    </p:set>
                                  </p:childTnLst>
                                </p:cTn>
                              </p:par>
                              <p:par>
                                <p:cTn id="377" presetID="2" presetClass="exit" presetSubtype="4" fill="hold" grpId="3" nodeType="withEffect">
                                  <p:stCondLst>
                                    <p:cond delay="0"/>
                                  </p:stCondLst>
                                  <p:childTnLst>
                                    <p:anim calcmode="lin" valueType="num">
                                      <p:cBhvr additive="base">
                                        <p:cTn id="378" dur="3000"/>
                                        <p:tgtEl>
                                          <p:spTgt spid="28"/>
                                        </p:tgtEl>
                                        <p:attrNameLst>
                                          <p:attrName>ppt_x</p:attrName>
                                        </p:attrNameLst>
                                      </p:cBhvr>
                                      <p:tavLst>
                                        <p:tav tm="0">
                                          <p:val>
                                            <p:strVal val="ppt_x"/>
                                          </p:val>
                                        </p:tav>
                                        <p:tav tm="100000">
                                          <p:val>
                                            <p:strVal val="ppt_x"/>
                                          </p:val>
                                        </p:tav>
                                      </p:tavLst>
                                    </p:anim>
                                    <p:anim calcmode="lin" valueType="num">
                                      <p:cBhvr additive="base">
                                        <p:cTn id="379" dur="3000"/>
                                        <p:tgtEl>
                                          <p:spTgt spid="28"/>
                                        </p:tgtEl>
                                        <p:attrNameLst>
                                          <p:attrName>ppt_y</p:attrName>
                                        </p:attrNameLst>
                                      </p:cBhvr>
                                      <p:tavLst>
                                        <p:tav tm="0">
                                          <p:val>
                                            <p:strVal val="ppt_y"/>
                                          </p:val>
                                        </p:tav>
                                        <p:tav tm="100000">
                                          <p:val>
                                            <p:strVal val="1+ppt_h/2"/>
                                          </p:val>
                                        </p:tav>
                                      </p:tavLst>
                                    </p:anim>
                                    <p:set>
                                      <p:cBhvr>
                                        <p:cTn id="380" dur="1" fill="hold">
                                          <p:stCondLst>
                                            <p:cond delay="2999"/>
                                          </p:stCondLst>
                                        </p:cTn>
                                        <p:tgtEl>
                                          <p:spTgt spid="28"/>
                                        </p:tgtEl>
                                        <p:attrNameLst>
                                          <p:attrName>style.visibility</p:attrName>
                                        </p:attrNameLst>
                                      </p:cBhvr>
                                      <p:to>
                                        <p:strVal val="hidden"/>
                                      </p:to>
                                    </p:set>
                                  </p:childTnLst>
                                </p:cTn>
                              </p:par>
                              <p:par>
                                <p:cTn id="381" presetID="2" presetClass="exit" presetSubtype="4" fill="hold" grpId="3" nodeType="withEffect">
                                  <p:stCondLst>
                                    <p:cond delay="0"/>
                                  </p:stCondLst>
                                  <p:childTnLst>
                                    <p:anim calcmode="lin" valueType="num">
                                      <p:cBhvr additive="base">
                                        <p:cTn id="382" dur="3000"/>
                                        <p:tgtEl>
                                          <p:spTgt spid="31"/>
                                        </p:tgtEl>
                                        <p:attrNameLst>
                                          <p:attrName>ppt_x</p:attrName>
                                        </p:attrNameLst>
                                      </p:cBhvr>
                                      <p:tavLst>
                                        <p:tav tm="0">
                                          <p:val>
                                            <p:strVal val="ppt_x"/>
                                          </p:val>
                                        </p:tav>
                                        <p:tav tm="100000">
                                          <p:val>
                                            <p:strVal val="ppt_x"/>
                                          </p:val>
                                        </p:tav>
                                      </p:tavLst>
                                    </p:anim>
                                    <p:anim calcmode="lin" valueType="num">
                                      <p:cBhvr additive="base">
                                        <p:cTn id="383" dur="3000"/>
                                        <p:tgtEl>
                                          <p:spTgt spid="31"/>
                                        </p:tgtEl>
                                        <p:attrNameLst>
                                          <p:attrName>ppt_y</p:attrName>
                                        </p:attrNameLst>
                                      </p:cBhvr>
                                      <p:tavLst>
                                        <p:tav tm="0">
                                          <p:val>
                                            <p:strVal val="ppt_y"/>
                                          </p:val>
                                        </p:tav>
                                        <p:tav tm="100000">
                                          <p:val>
                                            <p:strVal val="1+ppt_h/2"/>
                                          </p:val>
                                        </p:tav>
                                      </p:tavLst>
                                    </p:anim>
                                    <p:set>
                                      <p:cBhvr>
                                        <p:cTn id="384" dur="1" fill="hold">
                                          <p:stCondLst>
                                            <p:cond delay="2999"/>
                                          </p:stCondLst>
                                        </p:cTn>
                                        <p:tgtEl>
                                          <p:spTgt spid="31"/>
                                        </p:tgtEl>
                                        <p:attrNameLst>
                                          <p:attrName>style.visibility</p:attrName>
                                        </p:attrNameLst>
                                      </p:cBhvr>
                                      <p:to>
                                        <p:strVal val="hidden"/>
                                      </p:to>
                                    </p:set>
                                  </p:childTnLst>
                                </p:cTn>
                              </p:par>
                              <p:par>
                                <p:cTn id="385" presetID="2" presetClass="exit" presetSubtype="4" fill="hold" grpId="3" nodeType="withEffect">
                                  <p:stCondLst>
                                    <p:cond delay="0"/>
                                  </p:stCondLst>
                                  <p:childTnLst>
                                    <p:anim calcmode="lin" valueType="num">
                                      <p:cBhvr additive="base">
                                        <p:cTn id="386" dur="3000"/>
                                        <p:tgtEl>
                                          <p:spTgt spid="33"/>
                                        </p:tgtEl>
                                        <p:attrNameLst>
                                          <p:attrName>ppt_x</p:attrName>
                                        </p:attrNameLst>
                                      </p:cBhvr>
                                      <p:tavLst>
                                        <p:tav tm="0">
                                          <p:val>
                                            <p:strVal val="ppt_x"/>
                                          </p:val>
                                        </p:tav>
                                        <p:tav tm="100000">
                                          <p:val>
                                            <p:strVal val="ppt_x"/>
                                          </p:val>
                                        </p:tav>
                                      </p:tavLst>
                                    </p:anim>
                                    <p:anim calcmode="lin" valueType="num">
                                      <p:cBhvr additive="base">
                                        <p:cTn id="387" dur="3000"/>
                                        <p:tgtEl>
                                          <p:spTgt spid="33"/>
                                        </p:tgtEl>
                                        <p:attrNameLst>
                                          <p:attrName>ppt_y</p:attrName>
                                        </p:attrNameLst>
                                      </p:cBhvr>
                                      <p:tavLst>
                                        <p:tav tm="0">
                                          <p:val>
                                            <p:strVal val="ppt_y"/>
                                          </p:val>
                                        </p:tav>
                                        <p:tav tm="100000">
                                          <p:val>
                                            <p:strVal val="1+ppt_h/2"/>
                                          </p:val>
                                        </p:tav>
                                      </p:tavLst>
                                    </p:anim>
                                    <p:set>
                                      <p:cBhvr>
                                        <p:cTn id="388" dur="1" fill="hold">
                                          <p:stCondLst>
                                            <p:cond delay="2999"/>
                                          </p:stCondLst>
                                        </p:cTn>
                                        <p:tgtEl>
                                          <p:spTgt spid="33"/>
                                        </p:tgtEl>
                                        <p:attrNameLst>
                                          <p:attrName>style.visibility</p:attrName>
                                        </p:attrNameLst>
                                      </p:cBhvr>
                                      <p:to>
                                        <p:strVal val="hidden"/>
                                      </p:to>
                                    </p:set>
                                  </p:childTnLst>
                                </p:cTn>
                              </p:par>
                              <p:par>
                                <p:cTn id="389" presetID="2" presetClass="exit" presetSubtype="4" fill="hold" grpId="3" nodeType="withEffect">
                                  <p:stCondLst>
                                    <p:cond delay="0"/>
                                  </p:stCondLst>
                                  <p:childTnLst>
                                    <p:anim calcmode="lin" valueType="num">
                                      <p:cBhvr additive="base">
                                        <p:cTn id="390" dur="3000"/>
                                        <p:tgtEl>
                                          <p:spTgt spid="35"/>
                                        </p:tgtEl>
                                        <p:attrNameLst>
                                          <p:attrName>ppt_x</p:attrName>
                                        </p:attrNameLst>
                                      </p:cBhvr>
                                      <p:tavLst>
                                        <p:tav tm="0">
                                          <p:val>
                                            <p:strVal val="ppt_x"/>
                                          </p:val>
                                        </p:tav>
                                        <p:tav tm="100000">
                                          <p:val>
                                            <p:strVal val="ppt_x"/>
                                          </p:val>
                                        </p:tav>
                                      </p:tavLst>
                                    </p:anim>
                                    <p:anim calcmode="lin" valueType="num">
                                      <p:cBhvr additive="base">
                                        <p:cTn id="391" dur="3000"/>
                                        <p:tgtEl>
                                          <p:spTgt spid="35"/>
                                        </p:tgtEl>
                                        <p:attrNameLst>
                                          <p:attrName>ppt_y</p:attrName>
                                        </p:attrNameLst>
                                      </p:cBhvr>
                                      <p:tavLst>
                                        <p:tav tm="0">
                                          <p:val>
                                            <p:strVal val="ppt_y"/>
                                          </p:val>
                                        </p:tav>
                                        <p:tav tm="100000">
                                          <p:val>
                                            <p:strVal val="1+ppt_h/2"/>
                                          </p:val>
                                        </p:tav>
                                      </p:tavLst>
                                    </p:anim>
                                    <p:set>
                                      <p:cBhvr>
                                        <p:cTn id="392" dur="1" fill="hold">
                                          <p:stCondLst>
                                            <p:cond delay="2999"/>
                                          </p:stCondLst>
                                        </p:cTn>
                                        <p:tgtEl>
                                          <p:spTgt spid="35"/>
                                        </p:tgtEl>
                                        <p:attrNameLst>
                                          <p:attrName>style.visibility</p:attrName>
                                        </p:attrNameLst>
                                      </p:cBhvr>
                                      <p:to>
                                        <p:strVal val="hidden"/>
                                      </p:to>
                                    </p:set>
                                  </p:childTnLst>
                                </p:cTn>
                              </p:par>
                              <p:par>
                                <p:cTn id="393" presetID="2" presetClass="exit" presetSubtype="1" fill="hold" grpId="3" nodeType="withEffect">
                                  <p:stCondLst>
                                    <p:cond delay="0"/>
                                  </p:stCondLst>
                                  <p:childTnLst>
                                    <p:anim calcmode="lin" valueType="num">
                                      <p:cBhvr additive="base">
                                        <p:cTn id="394" dur="3000"/>
                                        <p:tgtEl>
                                          <p:spTgt spid="5"/>
                                        </p:tgtEl>
                                        <p:attrNameLst>
                                          <p:attrName>ppt_x</p:attrName>
                                        </p:attrNameLst>
                                      </p:cBhvr>
                                      <p:tavLst>
                                        <p:tav tm="0">
                                          <p:val>
                                            <p:strVal val="ppt_x"/>
                                          </p:val>
                                        </p:tav>
                                        <p:tav tm="100000">
                                          <p:val>
                                            <p:strVal val="ppt_x"/>
                                          </p:val>
                                        </p:tav>
                                      </p:tavLst>
                                    </p:anim>
                                    <p:anim calcmode="lin" valueType="num">
                                      <p:cBhvr additive="base">
                                        <p:cTn id="395" dur="3000"/>
                                        <p:tgtEl>
                                          <p:spTgt spid="5"/>
                                        </p:tgtEl>
                                        <p:attrNameLst>
                                          <p:attrName>ppt_y</p:attrName>
                                        </p:attrNameLst>
                                      </p:cBhvr>
                                      <p:tavLst>
                                        <p:tav tm="0">
                                          <p:val>
                                            <p:strVal val="ppt_y"/>
                                          </p:val>
                                        </p:tav>
                                        <p:tav tm="100000">
                                          <p:val>
                                            <p:strVal val="0-ppt_h/2"/>
                                          </p:val>
                                        </p:tav>
                                      </p:tavLst>
                                    </p:anim>
                                    <p:set>
                                      <p:cBhvr>
                                        <p:cTn id="396" dur="1" fill="hold">
                                          <p:stCondLst>
                                            <p:cond delay="2999"/>
                                          </p:stCondLst>
                                        </p:cTn>
                                        <p:tgtEl>
                                          <p:spTgt spid="5"/>
                                        </p:tgtEl>
                                        <p:attrNameLst>
                                          <p:attrName>style.visibility</p:attrName>
                                        </p:attrNameLst>
                                      </p:cBhvr>
                                      <p:to>
                                        <p:strVal val="hidden"/>
                                      </p:to>
                                    </p:set>
                                  </p:childTnLst>
                                </p:cTn>
                              </p:par>
                              <p:par>
                                <p:cTn id="397" presetID="2" presetClass="exit" presetSubtype="1" fill="hold" grpId="3" nodeType="withEffect">
                                  <p:stCondLst>
                                    <p:cond delay="0"/>
                                  </p:stCondLst>
                                  <p:childTnLst>
                                    <p:anim calcmode="lin" valueType="num">
                                      <p:cBhvr additive="base">
                                        <p:cTn id="398" dur="3000"/>
                                        <p:tgtEl>
                                          <p:spTgt spid="7"/>
                                        </p:tgtEl>
                                        <p:attrNameLst>
                                          <p:attrName>ppt_x</p:attrName>
                                        </p:attrNameLst>
                                      </p:cBhvr>
                                      <p:tavLst>
                                        <p:tav tm="0">
                                          <p:val>
                                            <p:strVal val="ppt_x"/>
                                          </p:val>
                                        </p:tav>
                                        <p:tav tm="100000">
                                          <p:val>
                                            <p:strVal val="ppt_x"/>
                                          </p:val>
                                        </p:tav>
                                      </p:tavLst>
                                    </p:anim>
                                    <p:anim calcmode="lin" valueType="num">
                                      <p:cBhvr additive="base">
                                        <p:cTn id="399" dur="3000"/>
                                        <p:tgtEl>
                                          <p:spTgt spid="7"/>
                                        </p:tgtEl>
                                        <p:attrNameLst>
                                          <p:attrName>ppt_y</p:attrName>
                                        </p:attrNameLst>
                                      </p:cBhvr>
                                      <p:tavLst>
                                        <p:tav tm="0">
                                          <p:val>
                                            <p:strVal val="ppt_y"/>
                                          </p:val>
                                        </p:tav>
                                        <p:tav tm="100000">
                                          <p:val>
                                            <p:strVal val="0-ppt_h/2"/>
                                          </p:val>
                                        </p:tav>
                                      </p:tavLst>
                                    </p:anim>
                                    <p:set>
                                      <p:cBhvr>
                                        <p:cTn id="400" dur="1" fill="hold">
                                          <p:stCondLst>
                                            <p:cond delay="2999"/>
                                          </p:stCondLst>
                                        </p:cTn>
                                        <p:tgtEl>
                                          <p:spTgt spid="7"/>
                                        </p:tgtEl>
                                        <p:attrNameLst>
                                          <p:attrName>style.visibility</p:attrName>
                                        </p:attrNameLst>
                                      </p:cBhvr>
                                      <p:to>
                                        <p:strVal val="hidden"/>
                                      </p:to>
                                    </p:set>
                                  </p:childTnLst>
                                </p:cTn>
                              </p:par>
                              <p:par>
                                <p:cTn id="401" presetID="2" presetClass="exit" presetSubtype="1" fill="hold" grpId="3" nodeType="withEffect">
                                  <p:stCondLst>
                                    <p:cond delay="0"/>
                                  </p:stCondLst>
                                  <p:childTnLst>
                                    <p:anim calcmode="lin" valueType="num">
                                      <p:cBhvr additive="base">
                                        <p:cTn id="402" dur="3000"/>
                                        <p:tgtEl>
                                          <p:spTgt spid="9"/>
                                        </p:tgtEl>
                                        <p:attrNameLst>
                                          <p:attrName>ppt_x</p:attrName>
                                        </p:attrNameLst>
                                      </p:cBhvr>
                                      <p:tavLst>
                                        <p:tav tm="0">
                                          <p:val>
                                            <p:strVal val="ppt_x"/>
                                          </p:val>
                                        </p:tav>
                                        <p:tav tm="100000">
                                          <p:val>
                                            <p:strVal val="ppt_x"/>
                                          </p:val>
                                        </p:tav>
                                      </p:tavLst>
                                    </p:anim>
                                    <p:anim calcmode="lin" valueType="num">
                                      <p:cBhvr additive="base">
                                        <p:cTn id="403" dur="3000"/>
                                        <p:tgtEl>
                                          <p:spTgt spid="9"/>
                                        </p:tgtEl>
                                        <p:attrNameLst>
                                          <p:attrName>ppt_y</p:attrName>
                                        </p:attrNameLst>
                                      </p:cBhvr>
                                      <p:tavLst>
                                        <p:tav tm="0">
                                          <p:val>
                                            <p:strVal val="ppt_y"/>
                                          </p:val>
                                        </p:tav>
                                        <p:tav tm="100000">
                                          <p:val>
                                            <p:strVal val="0-ppt_h/2"/>
                                          </p:val>
                                        </p:tav>
                                      </p:tavLst>
                                    </p:anim>
                                    <p:set>
                                      <p:cBhvr>
                                        <p:cTn id="404" dur="1" fill="hold">
                                          <p:stCondLst>
                                            <p:cond delay="2999"/>
                                          </p:stCondLst>
                                        </p:cTn>
                                        <p:tgtEl>
                                          <p:spTgt spid="9"/>
                                        </p:tgtEl>
                                        <p:attrNameLst>
                                          <p:attrName>style.visibility</p:attrName>
                                        </p:attrNameLst>
                                      </p:cBhvr>
                                      <p:to>
                                        <p:strVal val="hidden"/>
                                      </p:to>
                                    </p:set>
                                  </p:childTnLst>
                                </p:cTn>
                              </p:par>
                              <p:par>
                                <p:cTn id="405" presetID="2" presetClass="exit" presetSubtype="1" fill="hold" grpId="3" nodeType="withEffect">
                                  <p:stCondLst>
                                    <p:cond delay="0"/>
                                  </p:stCondLst>
                                  <p:childTnLst>
                                    <p:anim calcmode="lin" valueType="num">
                                      <p:cBhvr additive="base">
                                        <p:cTn id="406" dur="3000"/>
                                        <p:tgtEl>
                                          <p:spTgt spid="11"/>
                                        </p:tgtEl>
                                        <p:attrNameLst>
                                          <p:attrName>ppt_x</p:attrName>
                                        </p:attrNameLst>
                                      </p:cBhvr>
                                      <p:tavLst>
                                        <p:tav tm="0">
                                          <p:val>
                                            <p:strVal val="ppt_x"/>
                                          </p:val>
                                        </p:tav>
                                        <p:tav tm="100000">
                                          <p:val>
                                            <p:strVal val="ppt_x"/>
                                          </p:val>
                                        </p:tav>
                                      </p:tavLst>
                                    </p:anim>
                                    <p:anim calcmode="lin" valueType="num">
                                      <p:cBhvr additive="base">
                                        <p:cTn id="407" dur="3000"/>
                                        <p:tgtEl>
                                          <p:spTgt spid="11"/>
                                        </p:tgtEl>
                                        <p:attrNameLst>
                                          <p:attrName>ppt_y</p:attrName>
                                        </p:attrNameLst>
                                      </p:cBhvr>
                                      <p:tavLst>
                                        <p:tav tm="0">
                                          <p:val>
                                            <p:strVal val="ppt_y"/>
                                          </p:val>
                                        </p:tav>
                                        <p:tav tm="100000">
                                          <p:val>
                                            <p:strVal val="0-ppt_h/2"/>
                                          </p:val>
                                        </p:tav>
                                      </p:tavLst>
                                    </p:anim>
                                    <p:set>
                                      <p:cBhvr>
                                        <p:cTn id="408" dur="1" fill="hold">
                                          <p:stCondLst>
                                            <p:cond delay="2999"/>
                                          </p:stCondLst>
                                        </p:cTn>
                                        <p:tgtEl>
                                          <p:spTgt spid="11"/>
                                        </p:tgtEl>
                                        <p:attrNameLst>
                                          <p:attrName>style.visibility</p:attrName>
                                        </p:attrNameLst>
                                      </p:cBhvr>
                                      <p:to>
                                        <p:strVal val="hidden"/>
                                      </p:to>
                                    </p:set>
                                  </p:childTnLst>
                                </p:cTn>
                              </p:par>
                              <p:par>
                                <p:cTn id="409" presetID="2" presetClass="exit" presetSubtype="1" fill="hold" grpId="3" nodeType="withEffect">
                                  <p:stCondLst>
                                    <p:cond delay="0"/>
                                  </p:stCondLst>
                                  <p:childTnLst>
                                    <p:anim calcmode="lin" valueType="num">
                                      <p:cBhvr additive="base">
                                        <p:cTn id="410" dur="3000"/>
                                        <p:tgtEl>
                                          <p:spTgt spid="13"/>
                                        </p:tgtEl>
                                        <p:attrNameLst>
                                          <p:attrName>ppt_x</p:attrName>
                                        </p:attrNameLst>
                                      </p:cBhvr>
                                      <p:tavLst>
                                        <p:tav tm="0">
                                          <p:val>
                                            <p:strVal val="ppt_x"/>
                                          </p:val>
                                        </p:tav>
                                        <p:tav tm="100000">
                                          <p:val>
                                            <p:strVal val="ppt_x"/>
                                          </p:val>
                                        </p:tav>
                                      </p:tavLst>
                                    </p:anim>
                                    <p:anim calcmode="lin" valueType="num">
                                      <p:cBhvr additive="base">
                                        <p:cTn id="411" dur="3000"/>
                                        <p:tgtEl>
                                          <p:spTgt spid="13"/>
                                        </p:tgtEl>
                                        <p:attrNameLst>
                                          <p:attrName>ppt_y</p:attrName>
                                        </p:attrNameLst>
                                      </p:cBhvr>
                                      <p:tavLst>
                                        <p:tav tm="0">
                                          <p:val>
                                            <p:strVal val="ppt_y"/>
                                          </p:val>
                                        </p:tav>
                                        <p:tav tm="100000">
                                          <p:val>
                                            <p:strVal val="0-ppt_h/2"/>
                                          </p:val>
                                        </p:tav>
                                      </p:tavLst>
                                    </p:anim>
                                    <p:set>
                                      <p:cBhvr>
                                        <p:cTn id="412" dur="1" fill="hold">
                                          <p:stCondLst>
                                            <p:cond delay="2999"/>
                                          </p:stCondLst>
                                        </p:cTn>
                                        <p:tgtEl>
                                          <p:spTgt spid="13"/>
                                        </p:tgtEl>
                                        <p:attrNameLst>
                                          <p:attrName>style.visibility</p:attrName>
                                        </p:attrNameLst>
                                      </p:cBhvr>
                                      <p:to>
                                        <p:strVal val="hidden"/>
                                      </p:to>
                                    </p:set>
                                  </p:childTnLst>
                                </p:cTn>
                              </p:par>
                              <p:par>
                                <p:cTn id="413" presetID="2" presetClass="exit" presetSubtype="1" fill="hold" grpId="3" nodeType="withEffect">
                                  <p:stCondLst>
                                    <p:cond delay="0"/>
                                  </p:stCondLst>
                                  <p:childTnLst>
                                    <p:anim calcmode="lin" valueType="num">
                                      <p:cBhvr additive="base">
                                        <p:cTn id="414" dur="3000"/>
                                        <p:tgtEl>
                                          <p:spTgt spid="15"/>
                                        </p:tgtEl>
                                        <p:attrNameLst>
                                          <p:attrName>ppt_x</p:attrName>
                                        </p:attrNameLst>
                                      </p:cBhvr>
                                      <p:tavLst>
                                        <p:tav tm="0">
                                          <p:val>
                                            <p:strVal val="ppt_x"/>
                                          </p:val>
                                        </p:tav>
                                        <p:tav tm="100000">
                                          <p:val>
                                            <p:strVal val="ppt_x"/>
                                          </p:val>
                                        </p:tav>
                                      </p:tavLst>
                                    </p:anim>
                                    <p:anim calcmode="lin" valueType="num">
                                      <p:cBhvr additive="base">
                                        <p:cTn id="415" dur="3000"/>
                                        <p:tgtEl>
                                          <p:spTgt spid="15"/>
                                        </p:tgtEl>
                                        <p:attrNameLst>
                                          <p:attrName>ppt_y</p:attrName>
                                        </p:attrNameLst>
                                      </p:cBhvr>
                                      <p:tavLst>
                                        <p:tav tm="0">
                                          <p:val>
                                            <p:strVal val="ppt_y"/>
                                          </p:val>
                                        </p:tav>
                                        <p:tav tm="100000">
                                          <p:val>
                                            <p:strVal val="0-ppt_h/2"/>
                                          </p:val>
                                        </p:tav>
                                      </p:tavLst>
                                    </p:anim>
                                    <p:set>
                                      <p:cBhvr>
                                        <p:cTn id="416" dur="1" fill="hold">
                                          <p:stCondLst>
                                            <p:cond delay="2999"/>
                                          </p:stCondLst>
                                        </p:cTn>
                                        <p:tgtEl>
                                          <p:spTgt spid="15"/>
                                        </p:tgtEl>
                                        <p:attrNameLst>
                                          <p:attrName>style.visibility</p:attrName>
                                        </p:attrNameLst>
                                      </p:cBhvr>
                                      <p:to>
                                        <p:strVal val="hidden"/>
                                      </p:to>
                                    </p:set>
                                  </p:childTnLst>
                                </p:cTn>
                              </p:par>
                              <p:par>
                                <p:cTn id="417" presetID="2" presetClass="exit" presetSubtype="1" fill="hold" grpId="3" nodeType="withEffect">
                                  <p:stCondLst>
                                    <p:cond delay="0"/>
                                  </p:stCondLst>
                                  <p:childTnLst>
                                    <p:anim calcmode="lin" valueType="num">
                                      <p:cBhvr additive="base">
                                        <p:cTn id="418" dur="3000"/>
                                        <p:tgtEl>
                                          <p:spTgt spid="18"/>
                                        </p:tgtEl>
                                        <p:attrNameLst>
                                          <p:attrName>ppt_x</p:attrName>
                                        </p:attrNameLst>
                                      </p:cBhvr>
                                      <p:tavLst>
                                        <p:tav tm="0">
                                          <p:val>
                                            <p:strVal val="ppt_x"/>
                                          </p:val>
                                        </p:tav>
                                        <p:tav tm="100000">
                                          <p:val>
                                            <p:strVal val="ppt_x"/>
                                          </p:val>
                                        </p:tav>
                                      </p:tavLst>
                                    </p:anim>
                                    <p:anim calcmode="lin" valueType="num">
                                      <p:cBhvr additive="base">
                                        <p:cTn id="419" dur="3000"/>
                                        <p:tgtEl>
                                          <p:spTgt spid="18"/>
                                        </p:tgtEl>
                                        <p:attrNameLst>
                                          <p:attrName>ppt_y</p:attrName>
                                        </p:attrNameLst>
                                      </p:cBhvr>
                                      <p:tavLst>
                                        <p:tav tm="0">
                                          <p:val>
                                            <p:strVal val="ppt_y"/>
                                          </p:val>
                                        </p:tav>
                                        <p:tav tm="100000">
                                          <p:val>
                                            <p:strVal val="0-ppt_h/2"/>
                                          </p:val>
                                        </p:tav>
                                      </p:tavLst>
                                    </p:anim>
                                    <p:set>
                                      <p:cBhvr>
                                        <p:cTn id="420" dur="1" fill="hold">
                                          <p:stCondLst>
                                            <p:cond delay="2999"/>
                                          </p:stCondLst>
                                        </p:cTn>
                                        <p:tgtEl>
                                          <p:spTgt spid="18"/>
                                        </p:tgtEl>
                                        <p:attrNameLst>
                                          <p:attrName>style.visibility</p:attrName>
                                        </p:attrNameLst>
                                      </p:cBhvr>
                                      <p:to>
                                        <p:strVal val="hidden"/>
                                      </p:to>
                                    </p:set>
                                  </p:childTnLst>
                                </p:cTn>
                              </p:par>
                              <p:par>
                                <p:cTn id="421" presetID="2" presetClass="exit" presetSubtype="1" fill="hold" grpId="3" nodeType="withEffect">
                                  <p:stCondLst>
                                    <p:cond delay="0"/>
                                  </p:stCondLst>
                                  <p:childTnLst>
                                    <p:anim calcmode="lin" valueType="num">
                                      <p:cBhvr additive="base">
                                        <p:cTn id="422" dur="3000"/>
                                        <p:tgtEl>
                                          <p:spTgt spid="20"/>
                                        </p:tgtEl>
                                        <p:attrNameLst>
                                          <p:attrName>ppt_x</p:attrName>
                                        </p:attrNameLst>
                                      </p:cBhvr>
                                      <p:tavLst>
                                        <p:tav tm="0">
                                          <p:val>
                                            <p:strVal val="ppt_x"/>
                                          </p:val>
                                        </p:tav>
                                        <p:tav tm="100000">
                                          <p:val>
                                            <p:strVal val="ppt_x"/>
                                          </p:val>
                                        </p:tav>
                                      </p:tavLst>
                                    </p:anim>
                                    <p:anim calcmode="lin" valueType="num">
                                      <p:cBhvr additive="base">
                                        <p:cTn id="423" dur="3000"/>
                                        <p:tgtEl>
                                          <p:spTgt spid="20"/>
                                        </p:tgtEl>
                                        <p:attrNameLst>
                                          <p:attrName>ppt_y</p:attrName>
                                        </p:attrNameLst>
                                      </p:cBhvr>
                                      <p:tavLst>
                                        <p:tav tm="0">
                                          <p:val>
                                            <p:strVal val="ppt_y"/>
                                          </p:val>
                                        </p:tav>
                                        <p:tav tm="100000">
                                          <p:val>
                                            <p:strVal val="0-ppt_h/2"/>
                                          </p:val>
                                        </p:tav>
                                      </p:tavLst>
                                    </p:anim>
                                    <p:set>
                                      <p:cBhvr>
                                        <p:cTn id="424" dur="1" fill="hold">
                                          <p:stCondLst>
                                            <p:cond delay="2999"/>
                                          </p:stCondLst>
                                        </p:cTn>
                                        <p:tgtEl>
                                          <p:spTgt spid="20"/>
                                        </p:tgtEl>
                                        <p:attrNameLst>
                                          <p:attrName>style.visibility</p:attrName>
                                        </p:attrNameLst>
                                      </p:cBhvr>
                                      <p:to>
                                        <p:strVal val="hidden"/>
                                      </p:to>
                                    </p:set>
                                  </p:childTnLst>
                                </p:cTn>
                              </p:par>
                              <p:par>
                                <p:cTn id="425" presetID="2" presetClass="exit" presetSubtype="1" fill="hold" grpId="3" nodeType="withEffect">
                                  <p:stCondLst>
                                    <p:cond delay="0"/>
                                  </p:stCondLst>
                                  <p:childTnLst>
                                    <p:anim calcmode="lin" valueType="num">
                                      <p:cBhvr additive="base">
                                        <p:cTn id="426" dur="3000"/>
                                        <p:tgtEl>
                                          <p:spTgt spid="22"/>
                                        </p:tgtEl>
                                        <p:attrNameLst>
                                          <p:attrName>ppt_x</p:attrName>
                                        </p:attrNameLst>
                                      </p:cBhvr>
                                      <p:tavLst>
                                        <p:tav tm="0">
                                          <p:val>
                                            <p:strVal val="ppt_x"/>
                                          </p:val>
                                        </p:tav>
                                        <p:tav tm="100000">
                                          <p:val>
                                            <p:strVal val="ppt_x"/>
                                          </p:val>
                                        </p:tav>
                                      </p:tavLst>
                                    </p:anim>
                                    <p:anim calcmode="lin" valueType="num">
                                      <p:cBhvr additive="base">
                                        <p:cTn id="427" dur="3000"/>
                                        <p:tgtEl>
                                          <p:spTgt spid="22"/>
                                        </p:tgtEl>
                                        <p:attrNameLst>
                                          <p:attrName>ppt_y</p:attrName>
                                        </p:attrNameLst>
                                      </p:cBhvr>
                                      <p:tavLst>
                                        <p:tav tm="0">
                                          <p:val>
                                            <p:strVal val="ppt_y"/>
                                          </p:val>
                                        </p:tav>
                                        <p:tav tm="100000">
                                          <p:val>
                                            <p:strVal val="0-ppt_h/2"/>
                                          </p:val>
                                        </p:tav>
                                      </p:tavLst>
                                    </p:anim>
                                    <p:set>
                                      <p:cBhvr>
                                        <p:cTn id="428" dur="1" fill="hold">
                                          <p:stCondLst>
                                            <p:cond delay="2999"/>
                                          </p:stCondLst>
                                        </p:cTn>
                                        <p:tgtEl>
                                          <p:spTgt spid="22"/>
                                        </p:tgtEl>
                                        <p:attrNameLst>
                                          <p:attrName>style.visibility</p:attrName>
                                        </p:attrNameLst>
                                      </p:cBhvr>
                                      <p:to>
                                        <p:strVal val="hidden"/>
                                      </p:to>
                                    </p:set>
                                  </p:childTnLst>
                                </p:cTn>
                              </p:par>
                              <p:par>
                                <p:cTn id="429" presetID="2" presetClass="exit" presetSubtype="1" fill="hold" grpId="3" nodeType="withEffect">
                                  <p:stCondLst>
                                    <p:cond delay="0"/>
                                  </p:stCondLst>
                                  <p:childTnLst>
                                    <p:anim calcmode="lin" valueType="num">
                                      <p:cBhvr additive="base">
                                        <p:cTn id="430" dur="3000"/>
                                        <p:tgtEl>
                                          <p:spTgt spid="24"/>
                                        </p:tgtEl>
                                        <p:attrNameLst>
                                          <p:attrName>ppt_x</p:attrName>
                                        </p:attrNameLst>
                                      </p:cBhvr>
                                      <p:tavLst>
                                        <p:tav tm="0">
                                          <p:val>
                                            <p:strVal val="ppt_x"/>
                                          </p:val>
                                        </p:tav>
                                        <p:tav tm="100000">
                                          <p:val>
                                            <p:strVal val="ppt_x"/>
                                          </p:val>
                                        </p:tav>
                                      </p:tavLst>
                                    </p:anim>
                                    <p:anim calcmode="lin" valueType="num">
                                      <p:cBhvr additive="base">
                                        <p:cTn id="431" dur="3000"/>
                                        <p:tgtEl>
                                          <p:spTgt spid="24"/>
                                        </p:tgtEl>
                                        <p:attrNameLst>
                                          <p:attrName>ppt_y</p:attrName>
                                        </p:attrNameLst>
                                      </p:cBhvr>
                                      <p:tavLst>
                                        <p:tav tm="0">
                                          <p:val>
                                            <p:strVal val="ppt_y"/>
                                          </p:val>
                                        </p:tav>
                                        <p:tav tm="100000">
                                          <p:val>
                                            <p:strVal val="0-ppt_h/2"/>
                                          </p:val>
                                        </p:tav>
                                      </p:tavLst>
                                    </p:anim>
                                    <p:set>
                                      <p:cBhvr>
                                        <p:cTn id="432" dur="1" fill="hold">
                                          <p:stCondLst>
                                            <p:cond delay="2999"/>
                                          </p:stCondLst>
                                        </p:cTn>
                                        <p:tgtEl>
                                          <p:spTgt spid="24"/>
                                        </p:tgtEl>
                                        <p:attrNameLst>
                                          <p:attrName>style.visibility</p:attrName>
                                        </p:attrNameLst>
                                      </p:cBhvr>
                                      <p:to>
                                        <p:strVal val="hidden"/>
                                      </p:to>
                                    </p:set>
                                  </p:childTnLst>
                                </p:cTn>
                              </p:par>
                              <p:par>
                                <p:cTn id="433" presetID="2" presetClass="exit" presetSubtype="1" fill="hold" grpId="3" nodeType="withEffect">
                                  <p:stCondLst>
                                    <p:cond delay="0"/>
                                  </p:stCondLst>
                                  <p:childTnLst>
                                    <p:anim calcmode="lin" valueType="num">
                                      <p:cBhvr additive="base">
                                        <p:cTn id="434" dur="3000"/>
                                        <p:tgtEl>
                                          <p:spTgt spid="26"/>
                                        </p:tgtEl>
                                        <p:attrNameLst>
                                          <p:attrName>ppt_x</p:attrName>
                                        </p:attrNameLst>
                                      </p:cBhvr>
                                      <p:tavLst>
                                        <p:tav tm="0">
                                          <p:val>
                                            <p:strVal val="ppt_x"/>
                                          </p:val>
                                        </p:tav>
                                        <p:tav tm="100000">
                                          <p:val>
                                            <p:strVal val="ppt_x"/>
                                          </p:val>
                                        </p:tav>
                                      </p:tavLst>
                                    </p:anim>
                                    <p:anim calcmode="lin" valueType="num">
                                      <p:cBhvr additive="base">
                                        <p:cTn id="435" dur="3000"/>
                                        <p:tgtEl>
                                          <p:spTgt spid="26"/>
                                        </p:tgtEl>
                                        <p:attrNameLst>
                                          <p:attrName>ppt_y</p:attrName>
                                        </p:attrNameLst>
                                      </p:cBhvr>
                                      <p:tavLst>
                                        <p:tav tm="0">
                                          <p:val>
                                            <p:strVal val="ppt_y"/>
                                          </p:val>
                                        </p:tav>
                                        <p:tav tm="100000">
                                          <p:val>
                                            <p:strVal val="0-ppt_h/2"/>
                                          </p:val>
                                        </p:tav>
                                      </p:tavLst>
                                    </p:anim>
                                    <p:set>
                                      <p:cBhvr>
                                        <p:cTn id="436" dur="1" fill="hold">
                                          <p:stCondLst>
                                            <p:cond delay="2999"/>
                                          </p:stCondLst>
                                        </p:cTn>
                                        <p:tgtEl>
                                          <p:spTgt spid="26"/>
                                        </p:tgtEl>
                                        <p:attrNameLst>
                                          <p:attrName>style.visibility</p:attrName>
                                        </p:attrNameLst>
                                      </p:cBhvr>
                                      <p:to>
                                        <p:strVal val="hidden"/>
                                      </p:to>
                                    </p:set>
                                  </p:childTnLst>
                                </p:cTn>
                              </p:par>
                              <p:par>
                                <p:cTn id="437" presetID="2" presetClass="exit" presetSubtype="1" fill="hold" grpId="3" nodeType="withEffect">
                                  <p:stCondLst>
                                    <p:cond delay="0"/>
                                  </p:stCondLst>
                                  <p:childTnLst>
                                    <p:anim calcmode="lin" valueType="num">
                                      <p:cBhvr additive="base">
                                        <p:cTn id="438" dur="3000"/>
                                        <p:tgtEl>
                                          <p:spTgt spid="29"/>
                                        </p:tgtEl>
                                        <p:attrNameLst>
                                          <p:attrName>ppt_x</p:attrName>
                                        </p:attrNameLst>
                                      </p:cBhvr>
                                      <p:tavLst>
                                        <p:tav tm="0">
                                          <p:val>
                                            <p:strVal val="ppt_x"/>
                                          </p:val>
                                        </p:tav>
                                        <p:tav tm="100000">
                                          <p:val>
                                            <p:strVal val="ppt_x"/>
                                          </p:val>
                                        </p:tav>
                                      </p:tavLst>
                                    </p:anim>
                                    <p:anim calcmode="lin" valueType="num">
                                      <p:cBhvr additive="base">
                                        <p:cTn id="439" dur="3000"/>
                                        <p:tgtEl>
                                          <p:spTgt spid="29"/>
                                        </p:tgtEl>
                                        <p:attrNameLst>
                                          <p:attrName>ppt_y</p:attrName>
                                        </p:attrNameLst>
                                      </p:cBhvr>
                                      <p:tavLst>
                                        <p:tav tm="0">
                                          <p:val>
                                            <p:strVal val="ppt_y"/>
                                          </p:val>
                                        </p:tav>
                                        <p:tav tm="100000">
                                          <p:val>
                                            <p:strVal val="0-ppt_h/2"/>
                                          </p:val>
                                        </p:tav>
                                      </p:tavLst>
                                    </p:anim>
                                    <p:set>
                                      <p:cBhvr>
                                        <p:cTn id="440" dur="1" fill="hold">
                                          <p:stCondLst>
                                            <p:cond delay="2999"/>
                                          </p:stCondLst>
                                        </p:cTn>
                                        <p:tgtEl>
                                          <p:spTgt spid="29"/>
                                        </p:tgtEl>
                                        <p:attrNameLst>
                                          <p:attrName>style.visibility</p:attrName>
                                        </p:attrNameLst>
                                      </p:cBhvr>
                                      <p:to>
                                        <p:strVal val="hidden"/>
                                      </p:to>
                                    </p:set>
                                  </p:childTnLst>
                                </p:cTn>
                              </p:par>
                              <p:par>
                                <p:cTn id="441" presetID="2" presetClass="exit" presetSubtype="1" fill="hold" grpId="3" nodeType="withEffect">
                                  <p:stCondLst>
                                    <p:cond delay="0"/>
                                  </p:stCondLst>
                                  <p:childTnLst>
                                    <p:anim calcmode="lin" valueType="num">
                                      <p:cBhvr additive="base">
                                        <p:cTn id="442" dur="3000"/>
                                        <p:tgtEl>
                                          <p:spTgt spid="30"/>
                                        </p:tgtEl>
                                        <p:attrNameLst>
                                          <p:attrName>ppt_x</p:attrName>
                                        </p:attrNameLst>
                                      </p:cBhvr>
                                      <p:tavLst>
                                        <p:tav tm="0">
                                          <p:val>
                                            <p:strVal val="ppt_x"/>
                                          </p:val>
                                        </p:tav>
                                        <p:tav tm="100000">
                                          <p:val>
                                            <p:strVal val="ppt_x"/>
                                          </p:val>
                                        </p:tav>
                                      </p:tavLst>
                                    </p:anim>
                                    <p:anim calcmode="lin" valueType="num">
                                      <p:cBhvr additive="base">
                                        <p:cTn id="443" dur="3000"/>
                                        <p:tgtEl>
                                          <p:spTgt spid="30"/>
                                        </p:tgtEl>
                                        <p:attrNameLst>
                                          <p:attrName>ppt_y</p:attrName>
                                        </p:attrNameLst>
                                      </p:cBhvr>
                                      <p:tavLst>
                                        <p:tav tm="0">
                                          <p:val>
                                            <p:strVal val="ppt_y"/>
                                          </p:val>
                                        </p:tav>
                                        <p:tav tm="100000">
                                          <p:val>
                                            <p:strVal val="0-ppt_h/2"/>
                                          </p:val>
                                        </p:tav>
                                      </p:tavLst>
                                    </p:anim>
                                    <p:set>
                                      <p:cBhvr>
                                        <p:cTn id="444" dur="1" fill="hold">
                                          <p:stCondLst>
                                            <p:cond delay="2999"/>
                                          </p:stCondLst>
                                        </p:cTn>
                                        <p:tgtEl>
                                          <p:spTgt spid="30"/>
                                        </p:tgtEl>
                                        <p:attrNameLst>
                                          <p:attrName>style.visibility</p:attrName>
                                        </p:attrNameLst>
                                      </p:cBhvr>
                                      <p:to>
                                        <p:strVal val="hidden"/>
                                      </p:to>
                                    </p:set>
                                  </p:childTnLst>
                                </p:cTn>
                              </p:par>
                              <p:par>
                                <p:cTn id="445" presetID="2" presetClass="exit" presetSubtype="1" fill="hold" grpId="3" nodeType="withEffect">
                                  <p:stCondLst>
                                    <p:cond delay="0"/>
                                  </p:stCondLst>
                                  <p:childTnLst>
                                    <p:anim calcmode="lin" valueType="num">
                                      <p:cBhvr additive="base">
                                        <p:cTn id="446" dur="3000"/>
                                        <p:tgtEl>
                                          <p:spTgt spid="32"/>
                                        </p:tgtEl>
                                        <p:attrNameLst>
                                          <p:attrName>ppt_x</p:attrName>
                                        </p:attrNameLst>
                                      </p:cBhvr>
                                      <p:tavLst>
                                        <p:tav tm="0">
                                          <p:val>
                                            <p:strVal val="ppt_x"/>
                                          </p:val>
                                        </p:tav>
                                        <p:tav tm="100000">
                                          <p:val>
                                            <p:strVal val="ppt_x"/>
                                          </p:val>
                                        </p:tav>
                                      </p:tavLst>
                                    </p:anim>
                                    <p:anim calcmode="lin" valueType="num">
                                      <p:cBhvr additive="base">
                                        <p:cTn id="447" dur="3000"/>
                                        <p:tgtEl>
                                          <p:spTgt spid="32"/>
                                        </p:tgtEl>
                                        <p:attrNameLst>
                                          <p:attrName>ppt_y</p:attrName>
                                        </p:attrNameLst>
                                      </p:cBhvr>
                                      <p:tavLst>
                                        <p:tav tm="0">
                                          <p:val>
                                            <p:strVal val="ppt_y"/>
                                          </p:val>
                                        </p:tav>
                                        <p:tav tm="100000">
                                          <p:val>
                                            <p:strVal val="0-ppt_h/2"/>
                                          </p:val>
                                        </p:tav>
                                      </p:tavLst>
                                    </p:anim>
                                    <p:set>
                                      <p:cBhvr>
                                        <p:cTn id="448" dur="1" fill="hold">
                                          <p:stCondLst>
                                            <p:cond delay="2999"/>
                                          </p:stCondLst>
                                        </p:cTn>
                                        <p:tgtEl>
                                          <p:spTgt spid="32"/>
                                        </p:tgtEl>
                                        <p:attrNameLst>
                                          <p:attrName>style.visibility</p:attrName>
                                        </p:attrNameLst>
                                      </p:cBhvr>
                                      <p:to>
                                        <p:strVal val="hidden"/>
                                      </p:to>
                                    </p:set>
                                  </p:childTnLst>
                                </p:cTn>
                              </p:par>
                              <p:par>
                                <p:cTn id="449" presetID="2" presetClass="exit" presetSubtype="1" fill="hold" grpId="3" nodeType="withEffect">
                                  <p:stCondLst>
                                    <p:cond delay="0"/>
                                  </p:stCondLst>
                                  <p:childTnLst>
                                    <p:anim calcmode="lin" valueType="num">
                                      <p:cBhvr additive="base">
                                        <p:cTn id="450" dur="3000"/>
                                        <p:tgtEl>
                                          <p:spTgt spid="34"/>
                                        </p:tgtEl>
                                        <p:attrNameLst>
                                          <p:attrName>ppt_x</p:attrName>
                                        </p:attrNameLst>
                                      </p:cBhvr>
                                      <p:tavLst>
                                        <p:tav tm="0">
                                          <p:val>
                                            <p:strVal val="ppt_x"/>
                                          </p:val>
                                        </p:tav>
                                        <p:tav tm="100000">
                                          <p:val>
                                            <p:strVal val="ppt_x"/>
                                          </p:val>
                                        </p:tav>
                                      </p:tavLst>
                                    </p:anim>
                                    <p:anim calcmode="lin" valueType="num">
                                      <p:cBhvr additive="base">
                                        <p:cTn id="451" dur="3000"/>
                                        <p:tgtEl>
                                          <p:spTgt spid="34"/>
                                        </p:tgtEl>
                                        <p:attrNameLst>
                                          <p:attrName>ppt_y</p:attrName>
                                        </p:attrNameLst>
                                      </p:cBhvr>
                                      <p:tavLst>
                                        <p:tav tm="0">
                                          <p:val>
                                            <p:strVal val="ppt_y"/>
                                          </p:val>
                                        </p:tav>
                                        <p:tav tm="100000">
                                          <p:val>
                                            <p:strVal val="0-ppt_h/2"/>
                                          </p:val>
                                        </p:tav>
                                      </p:tavLst>
                                    </p:anim>
                                    <p:set>
                                      <p:cBhvr>
                                        <p:cTn id="452" dur="1" fill="hold">
                                          <p:stCondLst>
                                            <p:cond delay="2999"/>
                                          </p:stCondLst>
                                        </p:cTn>
                                        <p:tgtEl>
                                          <p:spTgt spid="34"/>
                                        </p:tgtEl>
                                        <p:attrNameLst>
                                          <p:attrName>style.visibility</p:attrName>
                                        </p:attrNameLst>
                                      </p:cBhvr>
                                      <p:to>
                                        <p:strVal val="hidden"/>
                                      </p:to>
                                    </p:set>
                                  </p:childTnLst>
                                </p:cTn>
                              </p:par>
                              <p:par>
                                <p:cTn id="453" presetID="2" presetClass="exit" presetSubtype="4" fill="hold" grpId="4" nodeType="withEffect">
                                  <p:stCondLst>
                                    <p:cond delay="0"/>
                                  </p:stCondLst>
                                  <p:childTnLst>
                                    <p:anim calcmode="lin" valueType="num">
                                      <p:cBhvr additive="base">
                                        <p:cTn id="454" dur="3000"/>
                                        <p:tgtEl>
                                          <p:spTgt spid="35"/>
                                        </p:tgtEl>
                                        <p:attrNameLst>
                                          <p:attrName>ppt_x</p:attrName>
                                        </p:attrNameLst>
                                      </p:cBhvr>
                                      <p:tavLst>
                                        <p:tav tm="0">
                                          <p:val>
                                            <p:strVal val="ppt_x"/>
                                          </p:val>
                                        </p:tav>
                                        <p:tav tm="100000">
                                          <p:val>
                                            <p:strVal val="ppt_x"/>
                                          </p:val>
                                        </p:tav>
                                      </p:tavLst>
                                    </p:anim>
                                    <p:anim calcmode="lin" valueType="num">
                                      <p:cBhvr additive="base">
                                        <p:cTn id="455" dur="3000"/>
                                        <p:tgtEl>
                                          <p:spTgt spid="35"/>
                                        </p:tgtEl>
                                        <p:attrNameLst>
                                          <p:attrName>ppt_y</p:attrName>
                                        </p:attrNameLst>
                                      </p:cBhvr>
                                      <p:tavLst>
                                        <p:tav tm="0">
                                          <p:val>
                                            <p:strVal val="ppt_y"/>
                                          </p:val>
                                        </p:tav>
                                        <p:tav tm="100000">
                                          <p:val>
                                            <p:strVal val="1+ppt_h/2"/>
                                          </p:val>
                                        </p:tav>
                                      </p:tavLst>
                                    </p:anim>
                                    <p:set>
                                      <p:cBhvr>
                                        <p:cTn id="456" dur="1" fill="hold">
                                          <p:stCondLst>
                                            <p:cond delay="2999"/>
                                          </p:stCondLst>
                                        </p:cTn>
                                        <p:tgtEl>
                                          <p:spTgt spid="35"/>
                                        </p:tgtEl>
                                        <p:attrNameLst>
                                          <p:attrName>style.visibility</p:attrName>
                                        </p:attrNameLst>
                                      </p:cBhvr>
                                      <p:to>
                                        <p:strVal val="hidden"/>
                                      </p:to>
                                    </p:set>
                                  </p:childTnLst>
                                </p:cTn>
                              </p:par>
                              <p:par>
                                <p:cTn id="457" presetID="23" presetClass="entr" presetSubtype="288" fill="hold" nodeType="withEffect">
                                  <p:stCondLst>
                                    <p:cond delay="0"/>
                                  </p:stCondLst>
                                  <p:childTnLst>
                                    <p:set>
                                      <p:cBhvr>
                                        <p:cTn id="458" dur="1" fill="hold">
                                          <p:stCondLst>
                                            <p:cond delay="0"/>
                                          </p:stCondLst>
                                        </p:cTn>
                                        <p:tgtEl>
                                          <p:spTgt spid="4"/>
                                        </p:tgtEl>
                                        <p:attrNameLst>
                                          <p:attrName>style.visibility</p:attrName>
                                        </p:attrNameLst>
                                      </p:cBhvr>
                                      <p:to>
                                        <p:strVal val="visible"/>
                                      </p:to>
                                    </p:set>
                                    <p:anim calcmode="lin" valueType="num">
                                      <p:cBhvr>
                                        <p:cTn id="459" dur="3000" fill="hold"/>
                                        <p:tgtEl>
                                          <p:spTgt spid="4"/>
                                        </p:tgtEl>
                                        <p:attrNameLst>
                                          <p:attrName>ppt_w</p:attrName>
                                        </p:attrNameLst>
                                      </p:cBhvr>
                                      <p:tavLst>
                                        <p:tav tm="0">
                                          <p:val>
                                            <p:strVal val="4/3*#ppt_w"/>
                                          </p:val>
                                        </p:tav>
                                        <p:tav tm="100000">
                                          <p:val>
                                            <p:strVal val="#ppt_w"/>
                                          </p:val>
                                        </p:tav>
                                      </p:tavLst>
                                    </p:anim>
                                    <p:anim calcmode="lin" valueType="num">
                                      <p:cBhvr>
                                        <p:cTn id="460" dur="3000" fill="hold"/>
                                        <p:tgtEl>
                                          <p:spTgt spid="4"/>
                                        </p:tgtEl>
                                        <p:attrNameLst>
                                          <p:attrName>ppt_h</p:attrName>
                                        </p:attrNameLst>
                                      </p:cBhvr>
                                      <p:tavLst>
                                        <p:tav tm="0">
                                          <p:val>
                                            <p:strVal val="4/3*#ppt_h"/>
                                          </p:val>
                                        </p:tav>
                                        <p:tav tm="100000">
                                          <p:val>
                                            <p:strVal val="#ppt_h"/>
                                          </p:val>
                                        </p:tav>
                                      </p:tavLst>
                                    </p:anim>
                                  </p:childTnLst>
                                </p:cTn>
                              </p:par>
                              <p:par>
                                <p:cTn id="461" presetID="16" presetClass="entr" presetSubtype="42" fill="hold" nodeType="withEffect">
                                  <p:stCondLst>
                                    <p:cond delay="0"/>
                                  </p:stCondLst>
                                  <p:childTnLst>
                                    <p:set>
                                      <p:cBhvr>
                                        <p:cTn id="462" dur="1" fill="hold">
                                          <p:stCondLst>
                                            <p:cond delay="0"/>
                                          </p:stCondLst>
                                        </p:cTn>
                                        <p:tgtEl>
                                          <p:spTgt spid="4"/>
                                        </p:tgtEl>
                                        <p:attrNameLst>
                                          <p:attrName>style.visibility</p:attrName>
                                        </p:attrNameLst>
                                      </p:cBhvr>
                                      <p:to>
                                        <p:strVal val="visible"/>
                                      </p:to>
                                    </p:set>
                                    <p:animEffect transition="in" filter="barn(outHorizontal)">
                                      <p:cBhvr>
                                        <p:cTn id="463"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5" grpId="4" animBg="1"/>
      <p:bldP spid="36" grpId="0" animBg="1"/>
      <p:bldP spid="36" grpId="1" animBg="1"/>
      <p:bldP spid="36" grpId="2" animBg="1"/>
      <p:bldP spid="37"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0" y="0"/>
            <a:ext cx="9144000" cy="6858000"/>
          </a:xfrm>
          <a:solidFill>
            <a:srgbClr val="003300"/>
          </a:solidFill>
        </p:spPr>
        <p:txBody>
          <a:bodyPr/>
          <a:lstStyle/>
          <a:p>
            <a:endParaRPr lang="es-ES" dirty="0"/>
          </a:p>
        </p:txBody>
      </p:sp>
      <p:pic>
        <p:nvPicPr>
          <p:cNvPr id="4" name="3 Marcador de contenido" descr="0(3).jpg"/>
          <p:cNvPicPr>
            <a:picLocks noGrp="1" noChangeAspect="1"/>
          </p:cNvPicPr>
          <p:nvPr>
            <p:ph idx="1"/>
          </p:nvPr>
        </p:nvPicPr>
        <p:blipFill>
          <a:blip r:embed="rId2"/>
          <a:stretch>
            <a:fillRect/>
          </a:stretch>
        </p:blipFill>
        <p:spPr>
          <a:xfrm>
            <a:off x="0" y="0"/>
            <a:ext cx="9188648" cy="6858000"/>
          </a:xfrm>
        </p:spPr>
      </p:pic>
      <p:sp>
        <p:nvSpPr>
          <p:cNvPr id="5" name="4 Terminador"/>
          <p:cNvSpPr/>
          <p:nvPr/>
        </p:nvSpPr>
        <p:spPr>
          <a:xfrm>
            <a:off x="785786" y="3357562"/>
            <a:ext cx="1928826" cy="214314"/>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erminador"/>
          <p:cNvSpPr/>
          <p:nvPr/>
        </p:nvSpPr>
        <p:spPr>
          <a:xfrm>
            <a:off x="6572264" y="3357562"/>
            <a:ext cx="1928826" cy="214314"/>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erminador"/>
          <p:cNvSpPr/>
          <p:nvPr/>
        </p:nvSpPr>
        <p:spPr>
          <a:xfrm>
            <a:off x="785786" y="3143248"/>
            <a:ext cx="1928826" cy="214314"/>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erminador"/>
          <p:cNvSpPr/>
          <p:nvPr/>
        </p:nvSpPr>
        <p:spPr>
          <a:xfrm>
            <a:off x="785786" y="2928934"/>
            <a:ext cx="1928826" cy="214314"/>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erminador"/>
          <p:cNvSpPr/>
          <p:nvPr/>
        </p:nvSpPr>
        <p:spPr>
          <a:xfrm>
            <a:off x="785786" y="2714620"/>
            <a:ext cx="1928826" cy="214314"/>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erminador"/>
          <p:cNvSpPr/>
          <p:nvPr/>
        </p:nvSpPr>
        <p:spPr>
          <a:xfrm>
            <a:off x="857224" y="2500306"/>
            <a:ext cx="1928826" cy="214314"/>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erminador"/>
          <p:cNvSpPr/>
          <p:nvPr/>
        </p:nvSpPr>
        <p:spPr>
          <a:xfrm>
            <a:off x="928662" y="2285992"/>
            <a:ext cx="1928826" cy="214314"/>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erminador"/>
          <p:cNvSpPr/>
          <p:nvPr/>
        </p:nvSpPr>
        <p:spPr>
          <a:xfrm>
            <a:off x="1071538" y="2071678"/>
            <a:ext cx="1785950" cy="214314"/>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erminador"/>
          <p:cNvSpPr/>
          <p:nvPr/>
        </p:nvSpPr>
        <p:spPr>
          <a:xfrm>
            <a:off x="1142976" y="1857364"/>
            <a:ext cx="1785950" cy="214314"/>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erminador"/>
          <p:cNvSpPr/>
          <p:nvPr/>
        </p:nvSpPr>
        <p:spPr>
          <a:xfrm>
            <a:off x="1285852" y="1643050"/>
            <a:ext cx="1785950" cy="214314"/>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erminador"/>
          <p:cNvSpPr/>
          <p:nvPr/>
        </p:nvSpPr>
        <p:spPr>
          <a:xfrm>
            <a:off x="1428728" y="1428736"/>
            <a:ext cx="1714512" cy="214314"/>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erminador"/>
          <p:cNvSpPr/>
          <p:nvPr/>
        </p:nvSpPr>
        <p:spPr>
          <a:xfrm>
            <a:off x="1571604" y="1214422"/>
            <a:ext cx="1714512" cy="214314"/>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erminador"/>
          <p:cNvSpPr/>
          <p:nvPr/>
        </p:nvSpPr>
        <p:spPr>
          <a:xfrm>
            <a:off x="1785918" y="1000108"/>
            <a:ext cx="1571636" cy="214314"/>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erminador"/>
          <p:cNvSpPr/>
          <p:nvPr/>
        </p:nvSpPr>
        <p:spPr>
          <a:xfrm>
            <a:off x="2000232" y="785794"/>
            <a:ext cx="1571636" cy="214314"/>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erminador"/>
          <p:cNvSpPr/>
          <p:nvPr/>
        </p:nvSpPr>
        <p:spPr>
          <a:xfrm>
            <a:off x="2357422" y="571480"/>
            <a:ext cx="1428760" cy="214314"/>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erminador"/>
          <p:cNvSpPr/>
          <p:nvPr/>
        </p:nvSpPr>
        <p:spPr>
          <a:xfrm>
            <a:off x="2714612" y="357166"/>
            <a:ext cx="1285884" cy="214314"/>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erminador"/>
          <p:cNvSpPr/>
          <p:nvPr/>
        </p:nvSpPr>
        <p:spPr>
          <a:xfrm>
            <a:off x="3143240" y="214290"/>
            <a:ext cx="1000132" cy="214314"/>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erminador"/>
          <p:cNvSpPr/>
          <p:nvPr/>
        </p:nvSpPr>
        <p:spPr>
          <a:xfrm>
            <a:off x="3428992" y="142852"/>
            <a:ext cx="928694" cy="142852"/>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erminador"/>
          <p:cNvSpPr/>
          <p:nvPr/>
        </p:nvSpPr>
        <p:spPr>
          <a:xfrm>
            <a:off x="3786182" y="0"/>
            <a:ext cx="928694" cy="142852"/>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erminador"/>
          <p:cNvSpPr/>
          <p:nvPr/>
        </p:nvSpPr>
        <p:spPr>
          <a:xfrm>
            <a:off x="6572264" y="3143248"/>
            <a:ext cx="1928826" cy="214314"/>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erminador"/>
          <p:cNvSpPr/>
          <p:nvPr/>
        </p:nvSpPr>
        <p:spPr>
          <a:xfrm>
            <a:off x="6572264" y="2928934"/>
            <a:ext cx="1928826" cy="214314"/>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erminador"/>
          <p:cNvSpPr/>
          <p:nvPr/>
        </p:nvSpPr>
        <p:spPr>
          <a:xfrm>
            <a:off x="6500826" y="2714620"/>
            <a:ext cx="1928826" cy="214314"/>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erminador"/>
          <p:cNvSpPr/>
          <p:nvPr/>
        </p:nvSpPr>
        <p:spPr>
          <a:xfrm>
            <a:off x="6500826" y="2500306"/>
            <a:ext cx="1928826" cy="214314"/>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erminador"/>
          <p:cNvSpPr/>
          <p:nvPr/>
        </p:nvSpPr>
        <p:spPr>
          <a:xfrm>
            <a:off x="6429388" y="2285992"/>
            <a:ext cx="1928826" cy="214314"/>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erminador"/>
          <p:cNvSpPr/>
          <p:nvPr/>
        </p:nvSpPr>
        <p:spPr>
          <a:xfrm>
            <a:off x="6357950" y="2071678"/>
            <a:ext cx="1928826" cy="214314"/>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erminador"/>
          <p:cNvSpPr/>
          <p:nvPr/>
        </p:nvSpPr>
        <p:spPr>
          <a:xfrm>
            <a:off x="6286512" y="1857364"/>
            <a:ext cx="1857388" cy="214314"/>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erminador"/>
          <p:cNvSpPr/>
          <p:nvPr/>
        </p:nvSpPr>
        <p:spPr>
          <a:xfrm>
            <a:off x="6143636" y="1643050"/>
            <a:ext cx="1857388" cy="214314"/>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erminador"/>
          <p:cNvSpPr/>
          <p:nvPr/>
        </p:nvSpPr>
        <p:spPr>
          <a:xfrm>
            <a:off x="6000760" y="1428736"/>
            <a:ext cx="1857388" cy="214314"/>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erminador"/>
          <p:cNvSpPr/>
          <p:nvPr/>
        </p:nvSpPr>
        <p:spPr>
          <a:xfrm>
            <a:off x="5929322" y="1214422"/>
            <a:ext cx="1714512" cy="214314"/>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erminador"/>
          <p:cNvSpPr/>
          <p:nvPr/>
        </p:nvSpPr>
        <p:spPr>
          <a:xfrm>
            <a:off x="5715008" y="1000108"/>
            <a:ext cx="1714512" cy="214314"/>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erminador"/>
          <p:cNvSpPr/>
          <p:nvPr/>
        </p:nvSpPr>
        <p:spPr>
          <a:xfrm>
            <a:off x="5572132" y="785794"/>
            <a:ext cx="1714512" cy="214314"/>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erminador"/>
          <p:cNvSpPr/>
          <p:nvPr/>
        </p:nvSpPr>
        <p:spPr>
          <a:xfrm>
            <a:off x="5429256" y="571480"/>
            <a:ext cx="1571636" cy="214314"/>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erminador"/>
          <p:cNvSpPr/>
          <p:nvPr/>
        </p:nvSpPr>
        <p:spPr>
          <a:xfrm>
            <a:off x="5286380" y="357166"/>
            <a:ext cx="1285884" cy="214314"/>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erminador"/>
          <p:cNvSpPr/>
          <p:nvPr/>
        </p:nvSpPr>
        <p:spPr>
          <a:xfrm>
            <a:off x="5072066" y="285728"/>
            <a:ext cx="1143008" cy="142876"/>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erminador"/>
          <p:cNvSpPr/>
          <p:nvPr/>
        </p:nvSpPr>
        <p:spPr>
          <a:xfrm>
            <a:off x="4786314" y="142852"/>
            <a:ext cx="1143008" cy="142876"/>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erminador"/>
          <p:cNvSpPr/>
          <p:nvPr/>
        </p:nvSpPr>
        <p:spPr>
          <a:xfrm>
            <a:off x="4643438" y="0"/>
            <a:ext cx="1143008" cy="142876"/>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erminador"/>
          <p:cNvSpPr/>
          <p:nvPr/>
        </p:nvSpPr>
        <p:spPr>
          <a:xfrm>
            <a:off x="6572264" y="3571876"/>
            <a:ext cx="1928826" cy="214314"/>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erminador"/>
          <p:cNvSpPr/>
          <p:nvPr/>
        </p:nvSpPr>
        <p:spPr>
          <a:xfrm>
            <a:off x="6572264" y="3786190"/>
            <a:ext cx="1928826" cy="214314"/>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erminador"/>
          <p:cNvSpPr/>
          <p:nvPr/>
        </p:nvSpPr>
        <p:spPr>
          <a:xfrm>
            <a:off x="6500826" y="4000504"/>
            <a:ext cx="1928826" cy="214314"/>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erminador"/>
          <p:cNvSpPr/>
          <p:nvPr/>
        </p:nvSpPr>
        <p:spPr>
          <a:xfrm>
            <a:off x="6500826" y="4214818"/>
            <a:ext cx="1928826" cy="214314"/>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erminador"/>
          <p:cNvSpPr/>
          <p:nvPr/>
        </p:nvSpPr>
        <p:spPr>
          <a:xfrm>
            <a:off x="6429388" y="4429132"/>
            <a:ext cx="1928826" cy="214314"/>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erminador"/>
          <p:cNvSpPr/>
          <p:nvPr/>
        </p:nvSpPr>
        <p:spPr>
          <a:xfrm>
            <a:off x="6286512" y="4643446"/>
            <a:ext cx="1928826" cy="214314"/>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erminador"/>
          <p:cNvSpPr/>
          <p:nvPr/>
        </p:nvSpPr>
        <p:spPr>
          <a:xfrm>
            <a:off x="6215074" y="4857760"/>
            <a:ext cx="1928826" cy="214314"/>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erminador"/>
          <p:cNvSpPr/>
          <p:nvPr/>
        </p:nvSpPr>
        <p:spPr>
          <a:xfrm>
            <a:off x="6143636" y="5072074"/>
            <a:ext cx="1785950" cy="214314"/>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erminador"/>
          <p:cNvSpPr/>
          <p:nvPr/>
        </p:nvSpPr>
        <p:spPr>
          <a:xfrm>
            <a:off x="6000760" y="5286388"/>
            <a:ext cx="1785950" cy="214314"/>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erminador"/>
          <p:cNvSpPr/>
          <p:nvPr/>
        </p:nvSpPr>
        <p:spPr>
          <a:xfrm>
            <a:off x="5786446" y="5500702"/>
            <a:ext cx="1785950" cy="214314"/>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erminador"/>
          <p:cNvSpPr/>
          <p:nvPr/>
        </p:nvSpPr>
        <p:spPr>
          <a:xfrm>
            <a:off x="5643570" y="5715016"/>
            <a:ext cx="1785950" cy="214314"/>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erminador"/>
          <p:cNvSpPr/>
          <p:nvPr/>
        </p:nvSpPr>
        <p:spPr>
          <a:xfrm>
            <a:off x="5357818" y="5929330"/>
            <a:ext cx="1785950" cy="214314"/>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erminador"/>
          <p:cNvSpPr/>
          <p:nvPr/>
        </p:nvSpPr>
        <p:spPr>
          <a:xfrm>
            <a:off x="5214942" y="6143644"/>
            <a:ext cx="1643074" cy="214314"/>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erminador"/>
          <p:cNvSpPr/>
          <p:nvPr/>
        </p:nvSpPr>
        <p:spPr>
          <a:xfrm>
            <a:off x="4929190" y="6429396"/>
            <a:ext cx="1428760" cy="142876"/>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erminador"/>
          <p:cNvSpPr/>
          <p:nvPr/>
        </p:nvSpPr>
        <p:spPr>
          <a:xfrm>
            <a:off x="4786314" y="6572272"/>
            <a:ext cx="1143008" cy="142876"/>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erminador"/>
          <p:cNvSpPr/>
          <p:nvPr/>
        </p:nvSpPr>
        <p:spPr>
          <a:xfrm>
            <a:off x="4643438" y="6715148"/>
            <a:ext cx="928694" cy="142852"/>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erminador"/>
          <p:cNvSpPr/>
          <p:nvPr/>
        </p:nvSpPr>
        <p:spPr>
          <a:xfrm>
            <a:off x="785786" y="3571876"/>
            <a:ext cx="1928826" cy="214314"/>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erminador"/>
          <p:cNvSpPr/>
          <p:nvPr/>
        </p:nvSpPr>
        <p:spPr>
          <a:xfrm>
            <a:off x="857224" y="3786190"/>
            <a:ext cx="1928826" cy="214314"/>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erminador"/>
          <p:cNvSpPr/>
          <p:nvPr/>
        </p:nvSpPr>
        <p:spPr>
          <a:xfrm>
            <a:off x="928662" y="4000504"/>
            <a:ext cx="1928826" cy="214314"/>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erminador"/>
          <p:cNvSpPr/>
          <p:nvPr/>
        </p:nvSpPr>
        <p:spPr>
          <a:xfrm>
            <a:off x="928662" y="4214818"/>
            <a:ext cx="1928826" cy="214314"/>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erminador"/>
          <p:cNvSpPr/>
          <p:nvPr/>
        </p:nvSpPr>
        <p:spPr>
          <a:xfrm>
            <a:off x="1000100" y="4429132"/>
            <a:ext cx="1928826" cy="214314"/>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erminador"/>
          <p:cNvSpPr/>
          <p:nvPr/>
        </p:nvSpPr>
        <p:spPr>
          <a:xfrm>
            <a:off x="1071538" y="4643446"/>
            <a:ext cx="1928826" cy="214314"/>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erminador"/>
          <p:cNvSpPr/>
          <p:nvPr/>
        </p:nvSpPr>
        <p:spPr>
          <a:xfrm>
            <a:off x="1214414" y="4857760"/>
            <a:ext cx="1928826" cy="214314"/>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erminador"/>
          <p:cNvSpPr/>
          <p:nvPr/>
        </p:nvSpPr>
        <p:spPr>
          <a:xfrm>
            <a:off x="1357290" y="5072074"/>
            <a:ext cx="1928826" cy="214314"/>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Terminador"/>
          <p:cNvSpPr/>
          <p:nvPr/>
        </p:nvSpPr>
        <p:spPr>
          <a:xfrm>
            <a:off x="1500166" y="5286388"/>
            <a:ext cx="1928826" cy="214314"/>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Terminador"/>
          <p:cNvSpPr/>
          <p:nvPr/>
        </p:nvSpPr>
        <p:spPr>
          <a:xfrm>
            <a:off x="1714480" y="5500702"/>
            <a:ext cx="1785950" cy="214314"/>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Terminador"/>
          <p:cNvSpPr/>
          <p:nvPr/>
        </p:nvSpPr>
        <p:spPr>
          <a:xfrm>
            <a:off x="1928794" y="5715016"/>
            <a:ext cx="1785950" cy="214314"/>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Terminador"/>
          <p:cNvSpPr/>
          <p:nvPr/>
        </p:nvSpPr>
        <p:spPr>
          <a:xfrm>
            <a:off x="2143108" y="5929330"/>
            <a:ext cx="1643074" cy="214314"/>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Terminador"/>
          <p:cNvSpPr/>
          <p:nvPr/>
        </p:nvSpPr>
        <p:spPr>
          <a:xfrm>
            <a:off x="2357422" y="6143644"/>
            <a:ext cx="1643074" cy="214314"/>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Terminador"/>
          <p:cNvSpPr/>
          <p:nvPr/>
        </p:nvSpPr>
        <p:spPr>
          <a:xfrm>
            <a:off x="2786050" y="6357958"/>
            <a:ext cx="1428760" cy="214314"/>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Terminador"/>
          <p:cNvSpPr/>
          <p:nvPr/>
        </p:nvSpPr>
        <p:spPr>
          <a:xfrm>
            <a:off x="3286116" y="6715148"/>
            <a:ext cx="1214446" cy="142852"/>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Terminador"/>
          <p:cNvSpPr/>
          <p:nvPr/>
        </p:nvSpPr>
        <p:spPr>
          <a:xfrm>
            <a:off x="3214678" y="6572272"/>
            <a:ext cx="1214446" cy="142852"/>
          </a:xfrm>
          <a:prstGeom prst="flowChartTerminator">
            <a:avLst/>
          </a:prstGeom>
          <a:gradFill flip="none" rotWithShape="1">
            <a:gsLst>
              <a:gs pos="70000">
                <a:srgbClr val="006600"/>
              </a:gs>
              <a:gs pos="50000">
                <a:srgbClr val="9CB86E"/>
              </a:gs>
              <a:gs pos="100000">
                <a:srgbClr val="156B13"/>
              </a:gs>
            </a:gsLst>
            <a:lin ang="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Terminador"/>
          <p:cNvSpPr/>
          <p:nvPr/>
        </p:nvSpPr>
        <p:spPr>
          <a:xfrm>
            <a:off x="5143504" y="6286520"/>
            <a:ext cx="1428760" cy="142876"/>
          </a:xfrm>
          <a:prstGeom prst="flowChartTerminator">
            <a:avLst/>
          </a:prstGeom>
          <a:gradFill flip="none" rotWithShape="1">
            <a:gsLst>
              <a:gs pos="70000">
                <a:srgbClr val="006600"/>
              </a:gs>
              <a:gs pos="50000">
                <a:srgbClr val="9CB86E"/>
              </a:gs>
              <a:gs pos="100000">
                <a:srgbClr val="156B13"/>
              </a:gs>
            </a:gsLst>
            <a:lin ang="10800000" scaled="1"/>
            <a:tileRect/>
          </a:gra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074" name="Picture 2" descr="Rendered Image"/>
          <p:cNvPicPr>
            <a:picLocks noChangeAspect="1" noChangeArrowheads="1"/>
          </p:cNvPicPr>
          <p:nvPr/>
        </p:nvPicPr>
        <p:blipFill>
          <a:blip r:embed="rId3">
            <a:lum contrast="40000"/>
          </a:blip>
          <a:srcRect/>
          <a:stretch>
            <a:fillRect/>
          </a:stretch>
        </p:blipFill>
        <p:spPr bwMode="auto">
          <a:xfrm rot="20578004">
            <a:off x="3357554" y="4643446"/>
            <a:ext cx="2324100" cy="1476375"/>
          </a:xfrm>
          <a:prstGeom prst="rect">
            <a:avLst/>
          </a:prstGeom>
          <a:noFill/>
        </p:spPr>
      </p:pic>
      <p:sp>
        <p:nvSpPr>
          <p:cNvPr id="74" name="73 Rectángulo"/>
          <p:cNvSpPr/>
          <p:nvPr/>
        </p:nvSpPr>
        <p:spPr>
          <a:xfrm>
            <a:off x="0" y="0"/>
            <a:ext cx="9144000" cy="6858000"/>
          </a:xfrm>
          <a:prstGeom prst="rect">
            <a:avLst/>
          </a:prstGeom>
          <a:gradFill>
            <a:gsLst>
              <a:gs pos="0">
                <a:srgbClr val="D6B19C"/>
              </a:gs>
              <a:gs pos="30000">
                <a:srgbClr val="D49E6C"/>
              </a:gs>
              <a:gs pos="70000">
                <a:srgbClr val="A65528"/>
              </a:gs>
              <a:gs pos="100000">
                <a:srgbClr val="66301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spd="slow"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4"/>
                                        </p:tgtEl>
                                        <p:attrNameLst>
                                          <p:attrName>style.opacity</p:attrName>
                                        </p:attrNameLst>
                                      </p:cBhvr>
                                      <p:to>
                                        <p:strVal val="0"/>
                                      </p:to>
                                    </p:set>
                                    <p:animEffect filter="image" prLst="opacity: 0">
                                      <p:cBhvr rctx="IE">
                                        <p:cTn id="7" dur="indefinite"/>
                                        <p:tgtEl>
                                          <p:spTgt spid="74"/>
                                        </p:tgtEl>
                                      </p:cBhvr>
                                    </p:animEffect>
                                  </p:childTnLst>
                                </p:cTn>
                              </p:par>
                              <p:par>
                                <p:cTn id="8" presetID="2" presetClass="entr" presetSubtype="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1+#ppt_w/2"/>
                                          </p:val>
                                        </p:tav>
                                        <p:tav tm="100000">
                                          <p:val>
                                            <p:strVal val="#ppt_x"/>
                                          </p:val>
                                        </p:tav>
                                      </p:tavLst>
                                    </p:anim>
                                    <p:anim calcmode="lin" valueType="num">
                                      <p:cBhvr additive="base">
                                        <p:cTn id="11" dur="3000" fill="hold"/>
                                        <p:tgtEl>
                                          <p:spTgt spid="5"/>
                                        </p:tgtEl>
                                        <p:attrNameLst>
                                          <p:attrName>ppt_y</p:attrName>
                                        </p:attrNameLst>
                                      </p:cBhvr>
                                      <p:tavLst>
                                        <p:tav tm="0">
                                          <p:val>
                                            <p:strVal val="#ppt_y"/>
                                          </p:val>
                                        </p:tav>
                                        <p:tav tm="100000">
                                          <p:val>
                                            <p:strVal val="#ppt_y"/>
                                          </p:val>
                                        </p:tav>
                                      </p:tavLst>
                                    </p:anim>
                                  </p:childTnLst>
                                </p:cTn>
                              </p:par>
                              <p:par>
                                <p:cTn id="12" presetID="2" presetClass="entr" presetSubtype="2"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3000" fill="hold"/>
                                        <p:tgtEl>
                                          <p:spTgt spid="7"/>
                                        </p:tgtEl>
                                        <p:attrNameLst>
                                          <p:attrName>ppt_x</p:attrName>
                                        </p:attrNameLst>
                                      </p:cBhvr>
                                      <p:tavLst>
                                        <p:tav tm="0">
                                          <p:val>
                                            <p:strVal val="1+#ppt_w/2"/>
                                          </p:val>
                                        </p:tav>
                                        <p:tav tm="100000">
                                          <p:val>
                                            <p:strVal val="#ppt_x"/>
                                          </p:val>
                                        </p:tav>
                                      </p:tavLst>
                                    </p:anim>
                                    <p:anim calcmode="lin" valueType="num">
                                      <p:cBhvr additive="base">
                                        <p:cTn id="15" dur="3000" fill="hold"/>
                                        <p:tgtEl>
                                          <p:spTgt spid="7"/>
                                        </p:tgtEl>
                                        <p:attrNameLst>
                                          <p:attrName>ppt_y</p:attrName>
                                        </p:attrNameLst>
                                      </p:cBhvr>
                                      <p:tavLst>
                                        <p:tav tm="0">
                                          <p:val>
                                            <p:strVal val="#ppt_y"/>
                                          </p:val>
                                        </p:tav>
                                        <p:tav tm="100000">
                                          <p:val>
                                            <p:strVal val="#ppt_y"/>
                                          </p:val>
                                        </p:tav>
                                      </p:tavLst>
                                    </p:anim>
                                  </p:childTnLst>
                                </p:cTn>
                              </p:par>
                              <p:par>
                                <p:cTn id="16" presetID="2" presetClass="entr" presetSubtype="2"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 calcmode="lin" valueType="num">
                                      <p:cBhvr additive="base">
                                        <p:cTn id="18" dur="3000" fill="hold"/>
                                        <p:tgtEl>
                                          <p:spTgt spid="8"/>
                                        </p:tgtEl>
                                        <p:attrNameLst>
                                          <p:attrName>ppt_x</p:attrName>
                                        </p:attrNameLst>
                                      </p:cBhvr>
                                      <p:tavLst>
                                        <p:tav tm="0">
                                          <p:val>
                                            <p:strVal val="1+#ppt_w/2"/>
                                          </p:val>
                                        </p:tav>
                                        <p:tav tm="100000">
                                          <p:val>
                                            <p:strVal val="#ppt_x"/>
                                          </p:val>
                                        </p:tav>
                                      </p:tavLst>
                                    </p:anim>
                                    <p:anim calcmode="lin" valueType="num">
                                      <p:cBhvr additive="base">
                                        <p:cTn id="19" dur="3000" fill="hold"/>
                                        <p:tgtEl>
                                          <p:spTgt spid="8"/>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3000" fill="hold"/>
                                        <p:tgtEl>
                                          <p:spTgt spid="9"/>
                                        </p:tgtEl>
                                        <p:attrNameLst>
                                          <p:attrName>ppt_x</p:attrName>
                                        </p:attrNameLst>
                                      </p:cBhvr>
                                      <p:tavLst>
                                        <p:tav tm="0">
                                          <p:val>
                                            <p:strVal val="1+#ppt_w/2"/>
                                          </p:val>
                                        </p:tav>
                                        <p:tav tm="100000">
                                          <p:val>
                                            <p:strVal val="#ppt_x"/>
                                          </p:val>
                                        </p:tav>
                                      </p:tavLst>
                                    </p:anim>
                                    <p:anim calcmode="lin" valueType="num">
                                      <p:cBhvr additive="base">
                                        <p:cTn id="23" dur="3000" fill="hold"/>
                                        <p:tgtEl>
                                          <p:spTgt spid="9"/>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0"/>
                                  </p:stCondLst>
                                  <p:childTnLst>
                                    <p:set>
                                      <p:cBhvr>
                                        <p:cTn id="25" dur="1" fill="hold">
                                          <p:stCondLst>
                                            <p:cond delay="0"/>
                                          </p:stCondLst>
                                        </p:cTn>
                                        <p:tgtEl>
                                          <p:spTgt spid="10"/>
                                        </p:tgtEl>
                                        <p:attrNameLst>
                                          <p:attrName>style.visibility</p:attrName>
                                        </p:attrNameLst>
                                      </p:cBhvr>
                                      <p:to>
                                        <p:strVal val="visible"/>
                                      </p:to>
                                    </p:set>
                                    <p:anim calcmode="lin" valueType="num">
                                      <p:cBhvr additive="base">
                                        <p:cTn id="26" dur="3000" fill="hold"/>
                                        <p:tgtEl>
                                          <p:spTgt spid="10"/>
                                        </p:tgtEl>
                                        <p:attrNameLst>
                                          <p:attrName>ppt_x</p:attrName>
                                        </p:attrNameLst>
                                      </p:cBhvr>
                                      <p:tavLst>
                                        <p:tav tm="0">
                                          <p:val>
                                            <p:strVal val="1+#ppt_w/2"/>
                                          </p:val>
                                        </p:tav>
                                        <p:tav tm="100000">
                                          <p:val>
                                            <p:strVal val="#ppt_x"/>
                                          </p:val>
                                        </p:tav>
                                      </p:tavLst>
                                    </p:anim>
                                    <p:anim calcmode="lin" valueType="num">
                                      <p:cBhvr additive="base">
                                        <p:cTn id="27" dur="3000" fill="hold"/>
                                        <p:tgtEl>
                                          <p:spTgt spid="10"/>
                                        </p:tgtEl>
                                        <p:attrNameLst>
                                          <p:attrName>ppt_y</p:attrName>
                                        </p:attrNameLst>
                                      </p:cBhvr>
                                      <p:tavLst>
                                        <p:tav tm="0">
                                          <p:val>
                                            <p:strVal val="#ppt_y"/>
                                          </p:val>
                                        </p:tav>
                                        <p:tav tm="100000">
                                          <p:val>
                                            <p:strVal val="#ppt_y"/>
                                          </p:val>
                                        </p:tav>
                                      </p:tavLst>
                                    </p:anim>
                                  </p:childTnLst>
                                </p:cTn>
                              </p:par>
                              <p:par>
                                <p:cTn id="28" presetID="2" presetClass="entr" presetSubtype="2" fill="hold" grpId="0" nodeType="withEffect">
                                  <p:stCondLst>
                                    <p:cond delay="0"/>
                                  </p:stCondLst>
                                  <p:childTnLst>
                                    <p:set>
                                      <p:cBhvr>
                                        <p:cTn id="29" dur="1" fill="hold">
                                          <p:stCondLst>
                                            <p:cond delay="0"/>
                                          </p:stCondLst>
                                        </p:cTn>
                                        <p:tgtEl>
                                          <p:spTgt spid="11"/>
                                        </p:tgtEl>
                                        <p:attrNameLst>
                                          <p:attrName>style.visibility</p:attrName>
                                        </p:attrNameLst>
                                      </p:cBhvr>
                                      <p:to>
                                        <p:strVal val="visible"/>
                                      </p:to>
                                    </p:set>
                                    <p:anim calcmode="lin" valueType="num">
                                      <p:cBhvr additive="base">
                                        <p:cTn id="30" dur="3000" fill="hold"/>
                                        <p:tgtEl>
                                          <p:spTgt spid="11"/>
                                        </p:tgtEl>
                                        <p:attrNameLst>
                                          <p:attrName>ppt_x</p:attrName>
                                        </p:attrNameLst>
                                      </p:cBhvr>
                                      <p:tavLst>
                                        <p:tav tm="0">
                                          <p:val>
                                            <p:strVal val="1+#ppt_w/2"/>
                                          </p:val>
                                        </p:tav>
                                        <p:tav tm="100000">
                                          <p:val>
                                            <p:strVal val="#ppt_x"/>
                                          </p:val>
                                        </p:tav>
                                      </p:tavLst>
                                    </p:anim>
                                    <p:anim calcmode="lin" valueType="num">
                                      <p:cBhvr additive="base">
                                        <p:cTn id="31" dur="3000" fill="hold"/>
                                        <p:tgtEl>
                                          <p:spTgt spid="11"/>
                                        </p:tgtEl>
                                        <p:attrNameLst>
                                          <p:attrName>ppt_y</p:attrName>
                                        </p:attrNameLst>
                                      </p:cBhvr>
                                      <p:tavLst>
                                        <p:tav tm="0">
                                          <p:val>
                                            <p:strVal val="#ppt_y"/>
                                          </p:val>
                                        </p:tav>
                                        <p:tav tm="100000">
                                          <p:val>
                                            <p:strVal val="#ppt_y"/>
                                          </p:val>
                                        </p:tav>
                                      </p:tavLst>
                                    </p:anim>
                                  </p:childTnLst>
                                </p:cTn>
                              </p:par>
                              <p:par>
                                <p:cTn id="32" presetID="2" presetClass="entr" presetSubtype="2" fill="hold" grpId="0" nodeType="withEffect">
                                  <p:stCondLst>
                                    <p:cond delay="0"/>
                                  </p:stCondLst>
                                  <p:childTnLst>
                                    <p:set>
                                      <p:cBhvr>
                                        <p:cTn id="33" dur="1" fill="hold">
                                          <p:stCondLst>
                                            <p:cond delay="0"/>
                                          </p:stCondLst>
                                        </p:cTn>
                                        <p:tgtEl>
                                          <p:spTgt spid="12"/>
                                        </p:tgtEl>
                                        <p:attrNameLst>
                                          <p:attrName>style.visibility</p:attrName>
                                        </p:attrNameLst>
                                      </p:cBhvr>
                                      <p:to>
                                        <p:strVal val="visible"/>
                                      </p:to>
                                    </p:set>
                                    <p:anim calcmode="lin" valueType="num">
                                      <p:cBhvr additive="base">
                                        <p:cTn id="34" dur="3000" fill="hold"/>
                                        <p:tgtEl>
                                          <p:spTgt spid="12"/>
                                        </p:tgtEl>
                                        <p:attrNameLst>
                                          <p:attrName>ppt_x</p:attrName>
                                        </p:attrNameLst>
                                      </p:cBhvr>
                                      <p:tavLst>
                                        <p:tav tm="0">
                                          <p:val>
                                            <p:strVal val="1+#ppt_w/2"/>
                                          </p:val>
                                        </p:tav>
                                        <p:tav tm="100000">
                                          <p:val>
                                            <p:strVal val="#ppt_x"/>
                                          </p:val>
                                        </p:tav>
                                      </p:tavLst>
                                    </p:anim>
                                    <p:anim calcmode="lin" valueType="num">
                                      <p:cBhvr additive="base">
                                        <p:cTn id="35" dur="3000" fill="hold"/>
                                        <p:tgtEl>
                                          <p:spTgt spid="12"/>
                                        </p:tgtEl>
                                        <p:attrNameLst>
                                          <p:attrName>ppt_y</p:attrName>
                                        </p:attrNameLst>
                                      </p:cBhvr>
                                      <p:tavLst>
                                        <p:tav tm="0">
                                          <p:val>
                                            <p:strVal val="#ppt_y"/>
                                          </p:val>
                                        </p:tav>
                                        <p:tav tm="100000">
                                          <p:val>
                                            <p:strVal val="#ppt_y"/>
                                          </p:val>
                                        </p:tav>
                                      </p:tavLst>
                                    </p:anim>
                                  </p:childTnLst>
                                </p:cTn>
                              </p:par>
                              <p:par>
                                <p:cTn id="36" presetID="2" presetClass="entr" presetSubtype="2" fill="hold" grpId="0" nodeType="withEffect">
                                  <p:stCondLst>
                                    <p:cond delay="0"/>
                                  </p:stCondLst>
                                  <p:childTnLst>
                                    <p:set>
                                      <p:cBhvr>
                                        <p:cTn id="37" dur="1" fill="hold">
                                          <p:stCondLst>
                                            <p:cond delay="0"/>
                                          </p:stCondLst>
                                        </p:cTn>
                                        <p:tgtEl>
                                          <p:spTgt spid="13"/>
                                        </p:tgtEl>
                                        <p:attrNameLst>
                                          <p:attrName>style.visibility</p:attrName>
                                        </p:attrNameLst>
                                      </p:cBhvr>
                                      <p:to>
                                        <p:strVal val="visible"/>
                                      </p:to>
                                    </p:set>
                                    <p:anim calcmode="lin" valueType="num">
                                      <p:cBhvr additive="base">
                                        <p:cTn id="38" dur="3000" fill="hold"/>
                                        <p:tgtEl>
                                          <p:spTgt spid="13"/>
                                        </p:tgtEl>
                                        <p:attrNameLst>
                                          <p:attrName>ppt_x</p:attrName>
                                        </p:attrNameLst>
                                      </p:cBhvr>
                                      <p:tavLst>
                                        <p:tav tm="0">
                                          <p:val>
                                            <p:strVal val="1+#ppt_w/2"/>
                                          </p:val>
                                        </p:tav>
                                        <p:tav tm="100000">
                                          <p:val>
                                            <p:strVal val="#ppt_x"/>
                                          </p:val>
                                        </p:tav>
                                      </p:tavLst>
                                    </p:anim>
                                    <p:anim calcmode="lin" valueType="num">
                                      <p:cBhvr additive="base">
                                        <p:cTn id="39" dur="3000" fill="hold"/>
                                        <p:tgtEl>
                                          <p:spTgt spid="13"/>
                                        </p:tgtEl>
                                        <p:attrNameLst>
                                          <p:attrName>ppt_y</p:attrName>
                                        </p:attrNameLst>
                                      </p:cBhvr>
                                      <p:tavLst>
                                        <p:tav tm="0">
                                          <p:val>
                                            <p:strVal val="#ppt_y"/>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14"/>
                                        </p:tgtEl>
                                        <p:attrNameLst>
                                          <p:attrName>style.visibility</p:attrName>
                                        </p:attrNameLst>
                                      </p:cBhvr>
                                      <p:to>
                                        <p:strVal val="visible"/>
                                      </p:to>
                                    </p:set>
                                    <p:anim calcmode="lin" valueType="num">
                                      <p:cBhvr additive="base">
                                        <p:cTn id="42" dur="3000" fill="hold"/>
                                        <p:tgtEl>
                                          <p:spTgt spid="14"/>
                                        </p:tgtEl>
                                        <p:attrNameLst>
                                          <p:attrName>ppt_x</p:attrName>
                                        </p:attrNameLst>
                                      </p:cBhvr>
                                      <p:tavLst>
                                        <p:tav tm="0">
                                          <p:val>
                                            <p:strVal val="1+#ppt_w/2"/>
                                          </p:val>
                                        </p:tav>
                                        <p:tav tm="100000">
                                          <p:val>
                                            <p:strVal val="#ppt_x"/>
                                          </p:val>
                                        </p:tav>
                                      </p:tavLst>
                                    </p:anim>
                                    <p:anim calcmode="lin" valueType="num">
                                      <p:cBhvr additive="base">
                                        <p:cTn id="43" dur="3000" fill="hold"/>
                                        <p:tgtEl>
                                          <p:spTgt spid="14"/>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additive="base">
                                        <p:cTn id="46" dur="3000" fill="hold"/>
                                        <p:tgtEl>
                                          <p:spTgt spid="15"/>
                                        </p:tgtEl>
                                        <p:attrNameLst>
                                          <p:attrName>ppt_x</p:attrName>
                                        </p:attrNameLst>
                                      </p:cBhvr>
                                      <p:tavLst>
                                        <p:tav tm="0">
                                          <p:val>
                                            <p:strVal val="1+#ppt_w/2"/>
                                          </p:val>
                                        </p:tav>
                                        <p:tav tm="100000">
                                          <p:val>
                                            <p:strVal val="#ppt_x"/>
                                          </p:val>
                                        </p:tav>
                                      </p:tavLst>
                                    </p:anim>
                                    <p:anim calcmode="lin" valueType="num">
                                      <p:cBhvr additive="base">
                                        <p:cTn id="47" dur="3000" fill="hold"/>
                                        <p:tgtEl>
                                          <p:spTgt spid="15"/>
                                        </p:tgtEl>
                                        <p:attrNameLst>
                                          <p:attrName>ppt_y</p:attrName>
                                        </p:attrNameLst>
                                      </p:cBhvr>
                                      <p:tavLst>
                                        <p:tav tm="0">
                                          <p:val>
                                            <p:strVal val="#ppt_y"/>
                                          </p:val>
                                        </p:tav>
                                        <p:tav tm="100000">
                                          <p:val>
                                            <p:strVal val="#ppt_y"/>
                                          </p:val>
                                        </p:tav>
                                      </p:tavLst>
                                    </p:anim>
                                  </p:childTnLst>
                                </p:cTn>
                              </p:par>
                              <p:par>
                                <p:cTn id="48" presetID="2" presetClass="entr" presetSubtype="2" fill="hold" grpId="0" nodeType="withEffect">
                                  <p:stCondLst>
                                    <p:cond delay="0"/>
                                  </p:stCondLst>
                                  <p:childTnLst>
                                    <p:set>
                                      <p:cBhvr>
                                        <p:cTn id="49" dur="1" fill="hold">
                                          <p:stCondLst>
                                            <p:cond delay="0"/>
                                          </p:stCondLst>
                                        </p:cTn>
                                        <p:tgtEl>
                                          <p:spTgt spid="16"/>
                                        </p:tgtEl>
                                        <p:attrNameLst>
                                          <p:attrName>style.visibility</p:attrName>
                                        </p:attrNameLst>
                                      </p:cBhvr>
                                      <p:to>
                                        <p:strVal val="visible"/>
                                      </p:to>
                                    </p:set>
                                    <p:anim calcmode="lin" valueType="num">
                                      <p:cBhvr additive="base">
                                        <p:cTn id="50" dur="3000" fill="hold"/>
                                        <p:tgtEl>
                                          <p:spTgt spid="16"/>
                                        </p:tgtEl>
                                        <p:attrNameLst>
                                          <p:attrName>ppt_x</p:attrName>
                                        </p:attrNameLst>
                                      </p:cBhvr>
                                      <p:tavLst>
                                        <p:tav tm="0">
                                          <p:val>
                                            <p:strVal val="1+#ppt_w/2"/>
                                          </p:val>
                                        </p:tav>
                                        <p:tav tm="100000">
                                          <p:val>
                                            <p:strVal val="#ppt_x"/>
                                          </p:val>
                                        </p:tav>
                                      </p:tavLst>
                                    </p:anim>
                                    <p:anim calcmode="lin" valueType="num">
                                      <p:cBhvr additive="base">
                                        <p:cTn id="51" dur="3000" fill="hold"/>
                                        <p:tgtEl>
                                          <p:spTgt spid="16"/>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0"/>
                                  </p:stCondLst>
                                  <p:childTnLst>
                                    <p:set>
                                      <p:cBhvr>
                                        <p:cTn id="53" dur="1" fill="hold">
                                          <p:stCondLst>
                                            <p:cond delay="0"/>
                                          </p:stCondLst>
                                        </p:cTn>
                                        <p:tgtEl>
                                          <p:spTgt spid="17"/>
                                        </p:tgtEl>
                                        <p:attrNameLst>
                                          <p:attrName>style.visibility</p:attrName>
                                        </p:attrNameLst>
                                      </p:cBhvr>
                                      <p:to>
                                        <p:strVal val="visible"/>
                                      </p:to>
                                    </p:set>
                                    <p:anim calcmode="lin" valueType="num">
                                      <p:cBhvr additive="base">
                                        <p:cTn id="54" dur="3000" fill="hold"/>
                                        <p:tgtEl>
                                          <p:spTgt spid="17"/>
                                        </p:tgtEl>
                                        <p:attrNameLst>
                                          <p:attrName>ppt_x</p:attrName>
                                        </p:attrNameLst>
                                      </p:cBhvr>
                                      <p:tavLst>
                                        <p:tav tm="0">
                                          <p:val>
                                            <p:strVal val="1+#ppt_w/2"/>
                                          </p:val>
                                        </p:tav>
                                        <p:tav tm="100000">
                                          <p:val>
                                            <p:strVal val="#ppt_x"/>
                                          </p:val>
                                        </p:tav>
                                      </p:tavLst>
                                    </p:anim>
                                    <p:anim calcmode="lin" valueType="num">
                                      <p:cBhvr additive="base">
                                        <p:cTn id="55" dur="3000" fill="hold"/>
                                        <p:tgtEl>
                                          <p:spTgt spid="17"/>
                                        </p:tgtEl>
                                        <p:attrNameLst>
                                          <p:attrName>ppt_y</p:attrName>
                                        </p:attrNameLst>
                                      </p:cBhvr>
                                      <p:tavLst>
                                        <p:tav tm="0">
                                          <p:val>
                                            <p:strVal val="#ppt_y"/>
                                          </p:val>
                                        </p:tav>
                                        <p:tav tm="100000">
                                          <p:val>
                                            <p:strVal val="#ppt_y"/>
                                          </p:val>
                                        </p:tav>
                                      </p:tavLst>
                                    </p:anim>
                                  </p:childTnLst>
                                </p:cTn>
                              </p:par>
                              <p:par>
                                <p:cTn id="56" presetID="2" presetClass="entr" presetSubtype="2" fill="hold" grpId="0" nodeType="withEffect">
                                  <p:stCondLst>
                                    <p:cond delay="0"/>
                                  </p:stCondLst>
                                  <p:childTnLst>
                                    <p:set>
                                      <p:cBhvr>
                                        <p:cTn id="57" dur="1" fill="hold">
                                          <p:stCondLst>
                                            <p:cond delay="0"/>
                                          </p:stCondLst>
                                        </p:cTn>
                                        <p:tgtEl>
                                          <p:spTgt spid="18"/>
                                        </p:tgtEl>
                                        <p:attrNameLst>
                                          <p:attrName>style.visibility</p:attrName>
                                        </p:attrNameLst>
                                      </p:cBhvr>
                                      <p:to>
                                        <p:strVal val="visible"/>
                                      </p:to>
                                    </p:set>
                                    <p:anim calcmode="lin" valueType="num">
                                      <p:cBhvr additive="base">
                                        <p:cTn id="58" dur="3000" fill="hold"/>
                                        <p:tgtEl>
                                          <p:spTgt spid="18"/>
                                        </p:tgtEl>
                                        <p:attrNameLst>
                                          <p:attrName>ppt_x</p:attrName>
                                        </p:attrNameLst>
                                      </p:cBhvr>
                                      <p:tavLst>
                                        <p:tav tm="0">
                                          <p:val>
                                            <p:strVal val="1+#ppt_w/2"/>
                                          </p:val>
                                        </p:tav>
                                        <p:tav tm="100000">
                                          <p:val>
                                            <p:strVal val="#ppt_x"/>
                                          </p:val>
                                        </p:tav>
                                      </p:tavLst>
                                    </p:anim>
                                    <p:anim calcmode="lin" valueType="num">
                                      <p:cBhvr additive="base">
                                        <p:cTn id="59" dur="3000" fill="hold"/>
                                        <p:tgtEl>
                                          <p:spTgt spid="18"/>
                                        </p:tgtEl>
                                        <p:attrNameLst>
                                          <p:attrName>ppt_y</p:attrName>
                                        </p:attrNameLst>
                                      </p:cBhvr>
                                      <p:tavLst>
                                        <p:tav tm="0">
                                          <p:val>
                                            <p:strVal val="#ppt_y"/>
                                          </p:val>
                                        </p:tav>
                                        <p:tav tm="100000">
                                          <p:val>
                                            <p:strVal val="#ppt_y"/>
                                          </p:val>
                                        </p:tav>
                                      </p:tavLst>
                                    </p:anim>
                                  </p:childTnLst>
                                </p:cTn>
                              </p:par>
                              <p:par>
                                <p:cTn id="60" presetID="2" presetClass="entr" presetSubtype="2" fill="hold" grpId="0" nodeType="withEffect">
                                  <p:stCondLst>
                                    <p:cond delay="0"/>
                                  </p:stCondLst>
                                  <p:childTnLst>
                                    <p:set>
                                      <p:cBhvr>
                                        <p:cTn id="61" dur="1" fill="hold">
                                          <p:stCondLst>
                                            <p:cond delay="0"/>
                                          </p:stCondLst>
                                        </p:cTn>
                                        <p:tgtEl>
                                          <p:spTgt spid="19"/>
                                        </p:tgtEl>
                                        <p:attrNameLst>
                                          <p:attrName>style.visibility</p:attrName>
                                        </p:attrNameLst>
                                      </p:cBhvr>
                                      <p:to>
                                        <p:strVal val="visible"/>
                                      </p:to>
                                    </p:set>
                                    <p:anim calcmode="lin" valueType="num">
                                      <p:cBhvr additive="base">
                                        <p:cTn id="62" dur="3000" fill="hold"/>
                                        <p:tgtEl>
                                          <p:spTgt spid="19"/>
                                        </p:tgtEl>
                                        <p:attrNameLst>
                                          <p:attrName>ppt_x</p:attrName>
                                        </p:attrNameLst>
                                      </p:cBhvr>
                                      <p:tavLst>
                                        <p:tav tm="0">
                                          <p:val>
                                            <p:strVal val="1+#ppt_w/2"/>
                                          </p:val>
                                        </p:tav>
                                        <p:tav tm="100000">
                                          <p:val>
                                            <p:strVal val="#ppt_x"/>
                                          </p:val>
                                        </p:tav>
                                      </p:tavLst>
                                    </p:anim>
                                    <p:anim calcmode="lin" valueType="num">
                                      <p:cBhvr additive="base">
                                        <p:cTn id="63" dur="3000" fill="hold"/>
                                        <p:tgtEl>
                                          <p:spTgt spid="19"/>
                                        </p:tgtEl>
                                        <p:attrNameLst>
                                          <p:attrName>ppt_y</p:attrName>
                                        </p:attrNameLst>
                                      </p:cBhvr>
                                      <p:tavLst>
                                        <p:tav tm="0">
                                          <p:val>
                                            <p:strVal val="#ppt_y"/>
                                          </p:val>
                                        </p:tav>
                                        <p:tav tm="100000">
                                          <p:val>
                                            <p:strVal val="#ppt_y"/>
                                          </p:val>
                                        </p:tav>
                                      </p:tavLst>
                                    </p:anim>
                                  </p:childTnLst>
                                </p:cTn>
                              </p:par>
                              <p:par>
                                <p:cTn id="64" presetID="2" presetClass="entr" presetSubtype="2" fill="hold" grpId="0" nodeType="withEffect">
                                  <p:stCondLst>
                                    <p:cond delay="0"/>
                                  </p:stCondLst>
                                  <p:childTnLst>
                                    <p:set>
                                      <p:cBhvr>
                                        <p:cTn id="65" dur="1" fill="hold">
                                          <p:stCondLst>
                                            <p:cond delay="0"/>
                                          </p:stCondLst>
                                        </p:cTn>
                                        <p:tgtEl>
                                          <p:spTgt spid="20"/>
                                        </p:tgtEl>
                                        <p:attrNameLst>
                                          <p:attrName>style.visibility</p:attrName>
                                        </p:attrNameLst>
                                      </p:cBhvr>
                                      <p:to>
                                        <p:strVal val="visible"/>
                                      </p:to>
                                    </p:set>
                                    <p:anim calcmode="lin" valueType="num">
                                      <p:cBhvr additive="base">
                                        <p:cTn id="66" dur="3000" fill="hold"/>
                                        <p:tgtEl>
                                          <p:spTgt spid="20"/>
                                        </p:tgtEl>
                                        <p:attrNameLst>
                                          <p:attrName>ppt_x</p:attrName>
                                        </p:attrNameLst>
                                      </p:cBhvr>
                                      <p:tavLst>
                                        <p:tav tm="0">
                                          <p:val>
                                            <p:strVal val="1+#ppt_w/2"/>
                                          </p:val>
                                        </p:tav>
                                        <p:tav tm="100000">
                                          <p:val>
                                            <p:strVal val="#ppt_x"/>
                                          </p:val>
                                        </p:tav>
                                      </p:tavLst>
                                    </p:anim>
                                    <p:anim calcmode="lin" valueType="num">
                                      <p:cBhvr additive="base">
                                        <p:cTn id="67" dur="3000" fill="hold"/>
                                        <p:tgtEl>
                                          <p:spTgt spid="20"/>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21"/>
                                        </p:tgtEl>
                                        <p:attrNameLst>
                                          <p:attrName>style.visibility</p:attrName>
                                        </p:attrNameLst>
                                      </p:cBhvr>
                                      <p:to>
                                        <p:strVal val="visible"/>
                                      </p:to>
                                    </p:set>
                                    <p:anim calcmode="lin" valueType="num">
                                      <p:cBhvr additive="base">
                                        <p:cTn id="70" dur="3000" fill="hold"/>
                                        <p:tgtEl>
                                          <p:spTgt spid="21"/>
                                        </p:tgtEl>
                                        <p:attrNameLst>
                                          <p:attrName>ppt_x</p:attrName>
                                        </p:attrNameLst>
                                      </p:cBhvr>
                                      <p:tavLst>
                                        <p:tav tm="0">
                                          <p:val>
                                            <p:strVal val="1+#ppt_w/2"/>
                                          </p:val>
                                        </p:tav>
                                        <p:tav tm="100000">
                                          <p:val>
                                            <p:strVal val="#ppt_x"/>
                                          </p:val>
                                        </p:tav>
                                      </p:tavLst>
                                    </p:anim>
                                    <p:anim calcmode="lin" valueType="num">
                                      <p:cBhvr additive="base">
                                        <p:cTn id="71" dur="3000" fill="hold"/>
                                        <p:tgtEl>
                                          <p:spTgt spid="21"/>
                                        </p:tgtEl>
                                        <p:attrNameLst>
                                          <p:attrName>ppt_y</p:attrName>
                                        </p:attrNameLst>
                                      </p:cBhvr>
                                      <p:tavLst>
                                        <p:tav tm="0">
                                          <p:val>
                                            <p:strVal val="#ppt_y"/>
                                          </p:val>
                                        </p:tav>
                                        <p:tav tm="100000">
                                          <p:val>
                                            <p:strVal val="#ppt_y"/>
                                          </p:val>
                                        </p:tav>
                                      </p:tavLst>
                                    </p:anim>
                                  </p:childTnLst>
                                </p:cTn>
                              </p:par>
                              <p:par>
                                <p:cTn id="72" presetID="2" presetClass="entr" presetSubtype="2" fill="hold" grpId="0" nodeType="withEffect">
                                  <p:stCondLst>
                                    <p:cond delay="0"/>
                                  </p:stCondLst>
                                  <p:childTnLst>
                                    <p:set>
                                      <p:cBhvr>
                                        <p:cTn id="73" dur="1" fill="hold">
                                          <p:stCondLst>
                                            <p:cond delay="0"/>
                                          </p:stCondLst>
                                        </p:cTn>
                                        <p:tgtEl>
                                          <p:spTgt spid="22"/>
                                        </p:tgtEl>
                                        <p:attrNameLst>
                                          <p:attrName>style.visibility</p:attrName>
                                        </p:attrNameLst>
                                      </p:cBhvr>
                                      <p:to>
                                        <p:strVal val="visible"/>
                                      </p:to>
                                    </p:set>
                                    <p:anim calcmode="lin" valueType="num">
                                      <p:cBhvr additive="base">
                                        <p:cTn id="74" dur="3000" fill="hold"/>
                                        <p:tgtEl>
                                          <p:spTgt spid="22"/>
                                        </p:tgtEl>
                                        <p:attrNameLst>
                                          <p:attrName>ppt_x</p:attrName>
                                        </p:attrNameLst>
                                      </p:cBhvr>
                                      <p:tavLst>
                                        <p:tav tm="0">
                                          <p:val>
                                            <p:strVal val="1+#ppt_w/2"/>
                                          </p:val>
                                        </p:tav>
                                        <p:tav tm="100000">
                                          <p:val>
                                            <p:strVal val="#ppt_x"/>
                                          </p:val>
                                        </p:tav>
                                      </p:tavLst>
                                    </p:anim>
                                    <p:anim calcmode="lin" valueType="num">
                                      <p:cBhvr additive="base">
                                        <p:cTn id="75" dur="3000" fill="hold"/>
                                        <p:tgtEl>
                                          <p:spTgt spid="22"/>
                                        </p:tgtEl>
                                        <p:attrNameLst>
                                          <p:attrName>ppt_y</p:attrName>
                                        </p:attrNameLst>
                                      </p:cBhvr>
                                      <p:tavLst>
                                        <p:tav tm="0">
                                          <p:val>
                                            <p:strVal val="#ppt_y"/>
                                          </p:val>
                                        </p:tav>
                                        <p:tav tm="100000">
                                          <p:val>
                                            <p:strVal val="#ppt_y"/>
                                          </p:val>
                                        </p:tav>
                                      </p:tavLst>
                                    </p:anim>
                                  </p:childTnLst>
                                </p:cTn>
                              </p:par>
                              <p:par>
                                <p:cTn id="76" presetID="2" presetClass="entr" presetSubtype="2" fill="hold" grpId="0" nodeType="withEffect">
                                  <p:stCondLst>
                                    <p:cond delay="0"/>
                                  </p:stCondLst>
                                  <p:childTnLst>
                                    <p:set>
                                      <p:cBhvr>
                                        <p:cTn id="77" dur="1" fill="hold">
                                          <p:stCondLst>
                                            <p:cond delay="0"/>
                                          </p:stCondLst>
                                        </p:cTn>
                                        <p:tgtEl>
                                          <p:spTgt spid="23"/>
                                        </p:tgtEl>
                                        <p:attrNameLst>
                                          <p:attrName>style.visibility</p:attrName>
                                        </p:attrNameLst>
                                      </p:cBhvr>
                                      <p:to>
                                        <p:strVal val="visible"/>
                                      </p:to>
                                    </p:set>
                                    <p:anim calcmode="lin" valueType="num">
                                      <p:cBhvr additive="base">
                                        <p:cTn id="78" dur="3000" fill="hold"/>
                                        <p:tgtEl>
                                          <p:spTgt spid="23"/>
                                        </p:tgtEl>
                                        <p:attrNameLst>
                                          <p:attrName>ppt_x</p:attrName>
                                        </p:attrNameLst>
                                      </p:cBhvr>
                                      <p:tavLst>
                                        <p:tav tm="0">
                                          <p:val>
                                            <p:strVal val="1+#ppt_w/2"/>
                                          </p:val>
                                        </p:tav>
                                        <p:tav tm="100000">
                                          <p:val>
                                            <p:strVal val="#ppt_x"/>
                                          </p:val>
                                        </p:tav>
                                      </p:tavLst>
                                    </p:anim>
                                    <p:anim calcmode="lin" valueType="num">
                                      <p:cBhvr additive="base">
                                        <p:cTn id="79" dur="3000" fill="hold"/>
                                        <p:tgtEl>
                                          <p:spTgt spid="23"/>
                                        </p:tgtEl>
                                        <p:attrNameLst>
                                          <p:attrName>ppt_y</p:attrName>
                                        </p:attrNameLst>
                                      </p:cBhvr>
                                      <p:tavLst>
                                        <p:tav tm="0">
                                          <p:val>
                                            <p:strVal val="#ppt_y"/>
                                          </p:val>
                                        </p:tav>
                                        <p:tav tm="100000">
                                          <p:val>
                                            <p:strVal val="#ppt_y"/>
                                          </p:val>
                                        </p:tav>
                                      </p:tavLst>
                                    </p:anim>
                                  </p:childTnLst>
                                </p:cTn>
                              </p:par>
                              <p:par>
                                <p:cTn id="80" presetID="2" presetClass="entr" presetSubtype="2" fill="hold" grpId="0" nodeType="withEffect">
                                  <p:stCondLst>
                                    <p:cond delay="0"/>
                                  </p:stCondLst>
                                  <p:childTnLst>
                                    <p:set>
                                      <p:cBhvr>
                                        <p:cTn id="81" dur="1" fill="hold">
                                          <p:stCondLst>
                                            <p:cond delay="0"/>
                                          </p:stCondLst>
                                        </p:cTn>
                                        <p:tgtEl>
                                          <p:spTgt spid="57"/>
                                        </p:tgtEl>
                                        <p:attrNameLst>
                                          <p:attrName>style.visibility</p:attrName>
                                        </p:attrNameLst>
                                      </p:cBhvr>
                                      <p:to>
                                        <p:strVal val="visible"/>
                                      </p:to>
                                    </p:set>
                                    <p:anim calcmode="lin" valueType="num">
                                      <p:cBhvr additive="base">
                                        <p:cTn id="82" dur="3000" fill="hold"/>
                                        <p:tgtEl>
                                          <p:spTgt spid="57"/>
                                        </p:tgtEl>
                                        <p:attrNameLst>
                                          <p:attrName>ppt_x</p:attrName>
                                        </p:attrNameLst>
                                      </p:cBhvr>
                                      <p:tavLst>
                                        <p:tav tm="0">
                                          <p:val>
                                            <p:strVal val="1+#ppt_w/2"/>
                                          </p:val>
                                        </p:tav>
                                        <p:tav tm="100000">
                                          <p:val>
                                            <p:strVal val="#ppt_x"/>
                                          </p:val>
                                        </p:tav>
                                      </p:tavLst>
                                    </p:anim>
                                    <p:anim calcmode="lin" valueType="num">
                                      <p:cBhvr additive="base">
                                        <p:cTn id="83" dur="3000" fill="hold"/>
                                        <p:tgtEl>
                                          <p:spTgt spid="57"/>
                                        </p:tgtEl>
                                        <p:attrNameLst>
                                          <p:attrName>ppt_y</p:attrName>
                                        </p:attrNameLst>
                                      </p:cBhvr>
                                      <p:tavLst>
                                        <p:tav tm="0">
                                          <p:val>
                                            <p:strVal val="#ppt_y"/>
                                          </p:val>
                                        </p:tav>
                                        <p:tav tm="100000">
                                          <p:val>
                                            <p:strVal val="#ppt_y"/>
                                          </p:val>
                                        </p:tav>
                                      </p:tavLst>
                                    </p:anim>
                                  </p:childTnLst>
                                </p:cTn>
                              </p:par>
                              <p:par>
                                <p:cTn id="84" presetID="2" presetClass="entr" presetSubtype="2" fill="hold" grpId="0" nodeType="withEffect">
                                  <p:stCondLst>
                                    <p:cond delay="0"/>
                                  </p:stCondLst>
                                  <p:childTnLst>
                                    <p:set>
                                      <p:cBhvr>
                                        <p:cTn id="85" dur="1" fill="hold">
                                          <p:stCondLst>
                                            <p:cond delay="0"/>
                                          </p:stCondLst>
                                        </p:cTn>
                                        <p:tgtEl>
                                          <p:spTgt spid="58"/>
                                        </p:tgtEl>
                                        <p:attrNameLst>
                                          <p:attrName>style.visibility</p:attrName>
                                        </p:attrNameLst>
                                      </p:cBhvr>
                                      <p:to>
                                        <p:strVal val="visible"/>
                                      </p:to>
                                    </p:set>
                                    <p:anim calcmode="lin" valueType="num">
                                      <p:cBhvr additive="base">
                                        <p:cTn id="86" dur="3000" fill="hold"/>
                                        <p:tgtEl>
                                          <p:spTgt spid="58"/>
                                        </p:tgtEl>
                                        <p:attrNameLst>
                                          <p:attrName>ppt_x</p:attrName>
                                        </p:attrNameLst>
                                      </p:cBhvr>
                                      <p:tavLst>
                                        <p:tav tm="0">
                                          <p:val>
                                            <p:strVal val="1+#ppt_w/2"/>
                                          </p:val>
                                        </p:tav>
                                        <p:tav tm="100000">
                                          <p:val>
                                            <p:strVal val="#ppt_x"/>
                                          </p:val>
                                        </p:tav>
                                      </p:tavLst>
                                    </p:anim>
                                    <p:anim calcmode="lin" valueType="num">
                                      <p:cBhvr additive="base">
                                        <p:cTn id="87" dur="3000" fill="hold"/>
                                        <p:tgtEl>
                                          <p:spTgt spid="58"/>
                                        </p:tgtEl>
                                        <p:attrNameLst>
                                          <p:attrName>ppt_y</p:attrName>
                                        </p:attrNameLst>
                                      </p:cBhvr>
                                      <p:tavLst>
                                        <p:tav tm="0">
                                          <p:val>
                                            <p:strVal val="#ppt_y"/>
                                          </p:val>
                                        </p:tav>
                                        <p:tav tm="100000">
                                          <p:val>
                                            <p:strVal val="#ppt_y"/>
                                          </p:val>
                                        </p:tav>
                                      </p:tavLst>
                                    </p:anim>
                                  </p:childTnLst>
                                </p:cTn>
                              </p:par>
                              <p:par>
                                <p:cTn id="88" presetID="2" presetClass="entr" presetSubtype="2" fill="hold" grpId="0" nodeType="withEffect">
                                  <p:stCondLst>
                                    <p:cond delay="0"/>
                                  </p:stCondLst>
                                  <p:childTnLst>
                                    <p:set>
                                      <p:cBhvr>
                                        <p:cTn id="89" dur="1" fill="hold">
                                          <p:stCondLst>
                                            <p:cond delay="0"/>
                                          </p:stCondLst>
                                        </p:cTn>
                                        <p:tgtEl>
                                          <p:spTgt spid="59"/>
                                        </p:tgtEl>
                                        <p:attrNameLst>
                                          <p:attrName>style.visibility</p:attrName>
                                        </p:attrNameLst>
                                      </p:cBhvr>
                                      <p:to>
                                        <p:strVal val="visible"/>
                                      </p:to>
                                    </p:set>
                                    <p:anim calcmode="lin" valueType="num">
                                      <p:cBhvr additive="base">
                                        <p:cTn id="90" dur="3000" fill="hold"/>
                                        <p:tgtEl>
                                          <p:spTgt spid="59"/>
                                        </p:tgtEl>
                                        <p:attrNameLst>
                                          <p:attrName>ppt_x</p:attrName>
                                        </p:attrNameLst>
                                      </p:cBhvr>
                                      <p:tavLst>
                                        <p:tav tm="0">
                                          <p:val>
                                            <p:strVal val="1+#ppt_w/2"/>
                                          </p:val>
                                        </p:tav>
                                        <p:tav tm="100000">
                                          <p:val>
                                            <p:strVal val="#ppt_x"/>
                                          </p:val>
                                        </p:tav>
                                      </p:tavLst>
                                    </p:anim>
                                    <p:anim calcmode="lin" valueType="num">
                                      <p:cBhvr additive="base">
                                        <p:cTn id="91" dur="3000" fill="hold"/>
                                        <p:tgtEl>
                                          <p:spTgt spid="59"/>
                                        </p:tgtEl>
                                        <p:attrNameLst>
                                          <p:attrName>ppt_y</p:attrName>
                                        </p:attrNameLst>
                                      </p:cBhvr>
                                      <p:tavLst>
                                        <p:tav tm="0">
                                          <p:val>
                                            <p:strVal val="#ppt_y"/>
                                          </p:val>
                                        </p:tav>
                                        <p:tav tm="100000">
                                          <p:val>
                                            <p:strVal val="#ppt_y"/>
                                          </p:val>
                                        </p:tav>
                                      </p:tavLst>
                                    </p:anim>
                                  </p:childTnLst>
                                </p:cTn>
                              </p:par>
                              <p:par>
                                <p:cTn id="92" presetID="2" presetClass="entr" presetSubtype="2" fill="hold" grpId="0" nodeType="withEffect">
                                  <p:stCondLst>
                                    <p:cond delay="0"/>
                                  </p:stCondLst>
                                  <p:childTnLst>
                                    <p:set>
                                      <p:cBhvr>
                                        <p:cTn id="93" dur="1" fill="hold">
                                          <p:stCondLst>
                                            <p:cond delay="0"/>
                                          </p:stCondLst>
                                        </p:cTn>
                                        <p:tgtEl>
                                          <p:spTgt spid="60"/>
                                        </p:tgtEl>
                                        <p:attrNameLst>
                                          <p:attrName>style.visibility</p:attrName>
                                        </p:attrNameLst>
                                      </p:cBhvr>
                                      <p:to>
                                        <p:strVal val="visible"/>
                                      </p:to>
                                    </p:set>
                                    <p:anim calcmode="lin" valueType="num">
                                      <p:cBhvr additive="base">
                                        <p:cTn id="94" dur="3000" fill="hold"/>
                                        <p:tgtEl>
                                          <p:spTgt spid="60"/>
                                        </p:tgtEl>
                                        <p:attrNameLst>
                                          <p:attrName>ppt_x</p:attrName>
                                        </p:attrNameLst>
                                      </p:cBhvr>
                                      <p:tavLst>
                                        <p:tav tm="0">
                                          <p:val>
                                            <p:strVal val="1+#ppt_w/2"/>
                                          </p:val>
                                        </p:tav>
                                        <p:tav tm="100000">
                                          <p:val>
                                            <p:strVal val="#ppt_x"/>
                                          </p:val>
                                        </p:tav>
                                      </p:tavLst>
                                    </p:anim>
                                    <p:anim calcmode="lin" valueType="num">
                                      <p:cBhvr additive="base">
                                        <p:cTn id="95" dur="3000" fill="hold"/>
                                        <p:tgtEl>
                                          <p:spTgt spid="60"/>
                                        </p:tgtEl>
                                        <p:attrNameLst>
                                          <p:attrName>ppt_y</p:attrName>
                                        </p:attrNameLst>
                                      </p:cBhvr>
                                      <p:tavLst>
                                        <p:tav tm="0">
                                          <p:val>
                                            <p:strVal val="#ppt_y"/>
                                          </p:val>
                                        </p:tav>
                                        <p:tav tm="100000">
                                          <p:val>
                                            <p:strVal val="#ppt_y"/>
                                          </p:val>
                                        </p:tav>
                                      </p:tavLst>
                                    </p:anim>
                                  </p:childTnLst>
                                </p:cTn>
                              </p:par>
                              <p:par>
                                <p:cTn id="96" presetID="2" presetClass="entr" presetSubtype="2" fill="hold" grpId="0" nodeType="withEffect">
                                  <p:stCondLst>
                                    <p:cond delay="0"/>
                                  </p:stCondLst>
                                  <p:childTnLst>
                                    <p:set>
                                      <p:cBhvr>
                                        <p:cTn id="97" dur="1" fill="hold">
                                          <p:stCondLst>
                                            <p:cond delay="0"/>
                                          </p:stCondLst>
                                        </p:cTn>
                                        <p:tgtEl>
                                          <p:spTgt spid="61"/>
                                        </p:tgtEl>
                                        <p:attrNameLst>
                                          <p:attrName>style.visibility</p:attrName>
                                        </p:attrNameLst>
                                      </p:cBhvr>
                                      <p:to>
                                        <p:strVal val="visible"/>
                                      </p:to>
                                    </p:set>
                                    <p:anim calcmode="lin" valueType="num">
                                      <p:cBhvr additive="base">
                                        <p:cTn id="98" dur="3000" fill="hold"/>
                                        <p:tgtEl>
                                          <p:spTgt spid="61"/>
                                        </p:tgtEl>
                                        <p:attrNameLst>
                                          <p:attrName>ppt_x</p:attrName>
                                        </p:attrNameLst>
                                      </p:cBhvr>
                                      <p:tavLst>
                                        <p:tav tm="0">
                                          <p:val>
                                            <p:strVal val="1+#ppt_w/2"/>
                                          </p:val>
                                        </p:tav>
                                        <p:tav tm="100000">
                                          <p:val>
                                            <p:strVal val="#ppt_x"/>
                                          </p:val>
                                        </p:tav>
                                      </p:tavLst>
                                    </p:anim>
                                    <p:anim calcmode="lin" valueType="num">
                                      <p:cBhvr additive="base">
                                        <p:cTn id="99" dur="3000" fill="hold"/>
                                        <p:tgtEl>
                                          <p:spTgt spid="61"/>
                                        </p:tgtEl>
                                        <p:attrNameLst>
                                          <p:attrName>ppt_y</p:attrName>
                                        </p:attrNameLst>
                                      </p:cBhvr>
                                      <p:tavLst>
                                        <p:tav tm="0">
                                          <p:val>
                                            <p:strVal val="#ppt_y"/>
                                          </p:val>
                                        </p:tav>
                                        <p:tav tm="100000">
                                          <p:val>
                                            <p:strVal val="#ppt_y"/>
                                          </p:val>
                                        </p:tav>
                                      </p:tavLst>
                                    </p:anim>
                                  </p:childTnLst>
                                </p:cTn>
                              </p:par>
                              <p:par>
                                <p:cTn id="100" presetID="2" presetClass="entr" presetSubtype="2" fill="hold" grpId="0" nodeType="withEffect">
                                  <p:stCondLst>
                                    <p:cond delay="0"/>
                                  </p:stCondLst>
                                  <p:childTnLst>
                                    <p:set>
                                      <p:cBhvr>
                                        <p:cTn id="101" dur="1" fill="hold">
                                          <p:stCondLst>
                                            <p:cond delay="0"/>
                                          </p:stCondLst>
                                        </p:cTn>
                                        <p:tgtEl>
                                          <p:spTgt spid="62"/>
                                        </p:tgtEl>
                                        <p:attrNameLst>
                                          <p:attrName>style.visibility</p:attrName>
                                        </p:attrNameLst>
                                      </p:cBhvr>
                                      <p:to>
                                        <p:strVal val="visible"/>
                                      </p:to>
                                    </p:set>
                                    <p:anim calcmode="lin" valueType="num">
                                      <p:cBhvr additive="base">
                                        <p:cTn id="102" dur="3000" fill="hold"/>
                                        <p:tgtEl>
                                          <p:spTgt spid="62"/>
                                        </p:tgtEl>
                                        <p:attrNameLst>
                                          <p:attrName>ppt_x</p:attrName>
                                        </p:attrNameLst>
                                      </p:cBhvr>
                                      <p:tavLst>
                                        <p:tav tm="0">
                                          <p:val>
                                            <p:strVal val="1+#ppt_w/2"/>
                                          </p:val>
                                        </p:tav>
                                        <p:tav tm="100000">
                                          <p:val>
                                            <p:strVal val="#ppt_x"/>
                                          </p:val>
                                        </p:tav>
                                      </p:tavLst>
                                    </p:anim>
                                    <p:anim calcmode="lin" valueType="num">
                                      <p:cBhvr additive="base">
                                        <p:cTn id="103" dur="3000" fill="hold"/>
                                        <p:tgtEl>
                                          <p:spTgt spid="62"/>
                                        </p:tgtEl>
                                        <p:attrNameLst>
                                          <p:attrName>ppt_y</p:attrName>
                                        </p:attrNameLst>
                                      </p:cBhvr>
                                      <p:tavLst>
                                        <p:tav tm="0">
                                          <p:val>
                                            <p:strVal val="#ppt_y"/>
                                          </p:val>
                                        </p:tav>
                                        <p:tav tm="100000">
                                          <p:val>
                                            <p:strVal val="#ppt_y"/>
                                          </p:val>
                                        </p:tav>
                                      </p:tavLst>
                                    </p:anim>
                                  </p:childTnLst>
                                </p:cTn>
                              </p:par>
                              <p:par>
                                <p:cTn id="104" presetID="2" presetClass="entr" presetSubtype="2" fill="hold" grpId="0" nodeType="withEffect">
                                  <p:stCondLst>
                                    <p:cond delay="0"/>
                                  </p:stCondLst>
                                  <p:childTnLst>
                                    <p:set>
                                      <p:cBhvr>
                                        <p:cTn id="105" dur="1" fill="hold">
                                          <p:stCondLst>
                                            <p:cond delay="0"/>
                                          </p:stCondLst>
                                        </p:cTn>
                                        <p:tgtEl>
                                          <p:spTgt spid="63"/>
                                        </p:tgtEl>
                                        <p:attrNameLst>
                                          <p:attrName>style.visibility</p:attrName>
                                        </p:attrNameLst>
                                      </p:cBhvr>
                                      <p:to>
                                        <p:strVal val="visible"/>
                                      </p:to>
                                    </p:set>
                                    <p:anim calcmode="lin" valueType="num">
                                      <p:cBhvr additive="base">
                                        <p:cTn id="106" dur="3000" fill="hold"/>
                                        <p:tgtEl>
                                          <p:spTgt spid="63"/>
                                        </p:tgtEl>
                                        <p:attrNameLst>
                                          <p:attrName>ppt_x</p:attrName>
                                        </p:attrNameLst>
                                      </p:cBhvr>
                                      <p:tavLst>
                                        <p:tav tm="0">
                                          <p:val>
                                            <p:strVal val="1+#ppt_w/2"/>
                                          </p:val>
                                        </p:tav>
                                        <p:tav tm="100000">
                                          <p:val>
                                            <p:strVal val="#ppt_x"/>
                                          </p:val>
                                        </p:tav>
                                      </p:tavLst>
                                    </p:anim>
                                    <p:anim calcmode="lin" valueType="num">
                                      <p:cBhvr additive="base">
                                        <p:cTn id="107" dur="3000" fill="hold"/>
                                        <p:tgtEl>
                                          <p:spTgt spid="63"/>
                                        </p:tgtEl>
                                        <p:attrNameLst>
                                          <p:attrName>ppt_y</p:attrName>
                                        </p:attrNameLst>
                                      </p:cBhvr>
                                      <p:tavLst>
                                        <p:tav tm="0">
                                          <p:val>
                                            <p:strVal val="#ppt_y"/>
                                          </p:val>
                                        </p:tav>
                                        <p:tav tm="100000">
                                          <p:val>
                                            <p:strVal val="#ppt_y"/>
                                          </p:val>
                                        </p:tav>
                                      </p:tavLst>
                                    </p:anim>
                                  </p:childTnLst>
                                </p:cTn>
                              </p:par>
                              <p:par>
                                <p:cTn id="108" presetID="2" presetClass="entr" presetSubtype="2" fill="hold" grpId="0" nodeType="withEffect">
                                  <p:stCondLst>
                                    <p:cond delay="0"/>
                                  </p:stCondLst>
                                  <p:childTnLst>
                                    <p:set>
                                      <p:cBhvr>
                                        <p:cTn id="109" dur="1" fill="hold">
                                          <p:stCondLst>
                                            <p:cond delay="0"/>
                                          </p:stCondLst>
                                        </p:cTn>
                                        <p:tgtEl>
                                          <p:spTgt spid="64"/>
                                        </p:tgtEl>
                                        <p:attrNameLst>
                                          <p:attrName>style.visibility</p:attrName>
                                        </p:attrNameLst>
                                      </p:cBhvr>
                                      <p:to>
                                        <p:strVal val="visible"/>
                                      </p:to>
                                    </p:set>
                                    <p:anim calcmode="lin" valueType="num">
                                      <p:cBhvr additive="base">
                                        <p:cTn id="110" dur="3000" fill="hold"/>
                                        <p:tgtEl>
                                          <p:spTgt spid="64"/>
                                        </p:tgtEl>
                                        <p:attrNameLst>
                                          <p:attrName>ppt_x</p:attrName>
                                        </p:attrNameLst>
                                      </p:cBhvr>
                                      <p:tavLst>
                                        <p:tav tm="0">
                                          <p:val>
                                            <p:strVal val="1+#ppt_w/2"/>
                                          </p:val>
                                        </p:tav>
                                        <p:tav tm="100000">
                                          <p:val>
                                            <p:strVal val="#ppt_x"/>
                                          </p:val>
                                        </p:tav>
                                      </p:tavLst>
                                    </p:anim>
                                    <p:anim calcmode="lin" valueType="num">
                                      <p:cBhvr additive="base">
                                        <p:cTn id="111" dur="3000" fill="hold"/>
                                        <p:tgtEl>
                                          <p:spTgt spid="64"/>
                                        </p:tgtEl>
                                        <p:attrNameLst>
                                          <p:attrName>ppt_y</p:attrName>
                                        </p:attrNameLst>
                                      </p:cBhvr>
                                      <p:tavLst>
                                        <p:tav tm="0">
                                          <p:val>
                                            <p:strVal val="#ppt_y"/>
                                          </p:val>
                                        </p:tav>
                                        <p:tav tm="100000">
                                          <p:val>
                                            <p:strVal val="#ppt_y"/>
                                          </p:val>
                                        </p:tav>
                                      </p:tavLst>
                                    </p:anim>
                                  </p:childTnLst>
                                </p:cTn>
                              </p:par>
                              <p:par>
                                <p:cTn id="112" presetID="2" presetClass="entr" presetSubtype="2" fill="hold" grpId="0" nodeType="withEffect">
                                  <p:stCondLst>
                                    <p:cond delay="0"/>
                                  </p:stCondLst>
                                  <p:childTnLst>
                                    <p:set>
                                      <p:cBhvr>
                                        <p:cTn id="113" dur="1" fill="hold">
                                          <p:stCondLst>
                                            <p:cond delay="0"/>
                                          </p:stCondLst>
                                        </p:cTn>
                                        <p:tgtEl>
                                          <p:spTgt spid="65"/>
                                        </p:tgtEl>
                                        <p:attrNameLst>
                                          <p:attrName>style.visibility</p:attrName>
                                        </p:attrNameLst>
                                      </p:cBhvr>
                                      <p:to>
                                        <p:strVal val="visible"/>
                                      </p:to>
                                    </p:set>
                                    <p:anim calcmode="lin" valueType="num">
                                      <p:cBhvr additive="base">
                                        <p:cTn id="114" dur="3000" fill="hold"/>
                                        <p:tgtEl>
                                          <p:spTgt spid="65"/>
                                        </p:tgtEl>
                                        <p:attrNameLst>
                                          <p:attrName>ppt_x</p:attrName>
                                        </p:attrNameLst>
                                      </p:cBhvr>
                                      <p:tavLst>
                                        <p:tav tm="0">
                                          <p:val>
                                            <p:strVal val="1+#ppt_w/2"/>
                                          </p:val>
                                        </p:tav>
                                        <p:tav tm="100000">
                                          <p:val>
                                            <p:strVal val="#ppt_x"/>
                                          </p:val>
                                        </p:tav>
                                      </p:tavLst>
                                    </p:anim>
                                    <p:anim calcmode="lin" valueType="num">
                                      <p:cBhvr additive="base">
                                        <p:cTn id="115" dur="3000" fill="hold"/>
                                        <p:tgtEl>
                                          <p:spTgt spid="65"/>
                                        </p:tgtEl>
                                        <p:attrNameLst>
                                          <p:attrName>ppt_y</p:attrName>
                                        </p:attrNameLst>
                                      </p:cBhvr>
                                      <p:tavLst>
                                        <p:tav tm="0">
                                          <p:val>
                                            <p:strVal val="#ppt_y"/>
                                          </p:val>
                                        </p:tav>
                                        <p:tav tm="100000">
                                          <p:val>
                                            <p:strVal val="#ppt_y"/>
                                          </p:val>
                                        </p:tav>
                                      </p:tavLst>
                                    </p:anim>
                                  </p:childTnLst>
                                </p:cTn>
                              </p:par>
                              <p:par>
                                <p:cTn id="116" presetID="2" presetClass="entr" presetSubtype="2" fill="hold" grpId="0" nodeType="withEffect">
                                  <p:stCondLst>
                                    <p:cond delay="0"/>
                                  </p:stCondLst>
                                  <p:childTnLst>
                                    <p:set>
                                      <p:cBhvr>
                                        <p:cTn id="117" dur="1" fill="hold">
                                          <p:stCondLst>
                                            <p:cond delay="0"/>
                                          </p:stCondLst>
                                        </p:cTn>
                                        <p:tgtEl>
                                          <p:spTgt spid="66"/>
                                        </p:tgtEl>
                                        <p:attrNameLst>
                                          <p:attrName>style.visibility</p:attrName>
                                        </p:attrNameLst>
                                      </p:cBhvr>
                                      <p:to>
                                        <p:strVal val="visible"/>
                                      </p:to>
                                    </p:set>
                                    <p:anim calcmode="lin" valueType="num">
                                      <p:cBhvr additive="base">
                                        <p:cTn id="118" dur="3000" fill="hold"/>
                                        <p:tgtEl>
                                          <p:spTgt spid="66"/>
                                        </p:tgtEl>
                                        <p:attrNameLst>
                                          <p:attrName>ppt_x</p:attrName>
                                        </p:attrNameLst>
                                      </p:cBhvr>
                                      <p:tavLst>
                                        <p:tav tm="0">
                                          <p:val>
                                            <p:strVal val="1+#ppt_w/2"/>
                                          </p:val>
                                        </p:tav>
                                        <p:tav tm="100000">
                                          <p:val>
                                            <p:strVal val="#ppt_x"/>
                                          </p:val>
                                        </p:tav>
                                      </p:tavLst>
                                    </p:anim>
                                    <p:anim calcmode="lin" valueType="num">
                                      <p:cBhvr additive="base">
                                        <p:cTn id="119" dur="3000" fill="hold"/>
                                        <p:tgtEl>
                                          <p:spTgt spid="66"/>
                                        </p:tgtEl>
                                        <p:attrNameLst>
                                          <p:attrName>ppt_y</p:attrName>
                                        </p:attrNameLst>
                                      </p:cBhvr>
                                      <p:tavLst>
                                        <p:tav tm="0">
                                          <p:val>
                                            <p:strVal val="#ppt_y"/>
                                          </p:val>
                                        </p:tav>
                                        <p:tav tm="100000">
                                          <p:val>
                                            <p:strVal val="#ppt_y"/>
                                          </p:val>
                                        </p:tav>
                                      </p:tavLst>
                                    </p:anim>
                                  </p:childTnLst>
                                </p:cTn>
                              </p:par>
                              <p:par>
                                <p:cTn id="120" presetID="2" presetClass="entr" presetSubtype="2" fill="hold" grpId="0" nodeType="withEffect">
                                  <p:stCondLst>
                                    <p:cond delay="0"/>
                                  </p:stCondLst>
                                  <p:childTnLst>
                                    <p:set>
                                      <p:cBhvr>
                                        <p:cTn id="121" dur="1" fill="hold">
                                          <p:stCondLst>
                                            <p:cond delay="0"/>
                                          </p:stCondLst>
                                        </p:cTn>
                                        <p:tgtEl>
                                          <p:spTgt spid="67"/>
                                        </p:tgtEl>
                                        <p:attrNameLst>
                                          <p:attrName>style.visibility</p:attrName>
                                        </p:attrNameLst>
                                      </p:cBhvr>
                                      <p:to>
                                        <p:strVal val="visible"/>
                                      </p:to>
                                    </p:set>
                                    <p:anim calcmode="lin" valueType="num">
                                      <p:cBhvr additive="base">
                                        <p:cTn id="122" dur="3000" fill="hold"/>
                                        <p:tgtEl>
                                          <p:spTgt spid="67"/>
                                        </p:tgtEl>
                                        <p:attrNameLst>
                                          <p:attrName>ppt_x</p:attrName>
                                        </p:attrNameLst>
                                      </p:cBhvr>
                                      <p:tavLst>
                                        <p:tav tm="0">
                                          <p:val>
                                            <p:strVal val="1+#ppt_w/2"/>
                                          </p:val>
                                        </p:tav>
                                        <p:tav tm="100000">
                                          <p:val>
                                            <p:strVal val="#ppt_x"/>
                                          </p:val>
                                        </p:tav>
                                      </p:tavLst>
                                    </p:anim>
                                    <p:anim calcmode="lin" valueType="num">
                                      <p:cBhvr additive="base">
                                        <p:cTn id="123" dur="3000" fill="hold"/>
                                        <p:tgtEl>
                                          <p:spTgt spid="67"/>
                                        </p:tgtEl>
                                        <p:attrNameLst>
                                          <p:attrName>ppt_y</p:attrName>
                                        </p:attrNameLst>
                                      </p:cBhvr>
                                      <p:tavLst>
                                        <p:tav tm="0">
                                          <p:val>
                                            <p:strVal val="#ppt_y"/>
                                          </p:val>
                                        </p:tav>
                                        <p:tav tm="100000">
                                          <p:val>
                                            <p:strVal val="#ppt_y"/>
                                          </p:val>
                                        </p:tav>
                                      </p:tavLst>
                                    </p:anim>
                                  </p:childTnLst>
                                </p:cTn>
                              </p:par>
                              <p:par>
                                <p:cTn id="124" presetID="2" presetClass="entr" presetSubtype="2" fill="hold" grpId="0" nodeType="withEffect">
                                  <p:stCondLst>
                                    <p:cond delay="0"/>
                                  </p:stCondLst>
                                  <p:childTnLst>
                                    <p:set>
                                      <p:cBhvr>
                                        <p:cTn id="125" dur="1" fill="hold">
                                          <p:stCondLst>
                                            <p:cond delay="0"/>
                                          </p:stCondLst>
                                        </p:cTn>
                                        <p:tgtEl>
                                          <p:spTgt spid="68"/>
                                        </p:tgtEl>
                                        <p:attrNameLst>
                                          <p:attrName>style.visibility</p:attrName>
                                        </p:attrNameLst>
                                      </p:cBhvr>
                                      <p:to>
                                        <p:strVal val="visible"/>
                                      </p:to>
                                    </p:set>
                                    <p:anim calcmode="lin" valueType="num">
                                      <p:cBhvr additive="base">
                                        <p:cTn id="126" dur="3000" fill="hold"/>
                                        <p:tgtEl>
                                          <p:spTgt spid="68"/>
                                        </p:tgtEl>
                                        <p:attrNameLst>
                                          <p:attrName>ppt_x</p:attrName>
                                        </p:attrNameLst>
                                      </p:cBhvr>
                                      <p:tavLst>
                                        <p:tav tm="0">
                                          <p:val>
                                            <p:strVal val="1+#ppt_w/2"/>
                                          </p:val>
                                        </p:tav>
                                        <p:tav tm="100000">
                                          <p:val>
                                            <p:strVal val="#ppt_x"/>
                                          </p:val>
                                        </p:tav>
                                      </p:tavLst>
                                    </p:anim>
                                    <p:anim calcmode="lin" valueType="num">
                                      <p:cBhvr additive="base">
                                        <p:cTn id="127" dur="3000" fill="hold"/>
                                        <p:tgtEl>
                                          <p:spTgt spid="68"/>
                                        </p:tgtEl>
                                        <p:attrNameLst>
                                          <p:attrName>ppt_y</p:attrName>
                                        </p:attrNameLst>
                                      </p:cBhvr>
                                      <p:tavLst>
                                        <p:tav tm="0">
                                          <p:val>
                                            <p:strVal val="#ppt_y"/>
                                          </p:val>
                                        </p:tav>
                                        <p:tav tm="100000">
                                          <p:val>
                                            <p:strVal val="#ppt_y"/>
                                          </p:val>
                                        </p:tav>
                                      </p:tavLst>
                                    </p:anim>
                                  </p:childTnLst>
                                </p:cTn>
                              </p:par>
                              <p:par>
                                <p:cTn id="128" presetID="2" presetClass="entr" presetSubtype="2" fill="hold" grpId="0" nodeType="withEffect">
                                  <p:stCondLst>
                                    <p:cond delay="0"/>
                                  </p:stCondLst>
                                  <p:childTnLst>
                                    <p:set>
                                      <p:cBhvr>
                                        <p:cTn id="129" dur="1" fill="hold">
                                          <p:stCondLst>
                                            <p:cond delay="0"/>
                                          </p:stCondLst>
                                        </p:cTn>
                                        <p:tgtEl>
                                          <p:spTgt spid="69"/>
                                        </p:tgtEl>
                                        <p:attrNameLst>
                                          <p:attrName>style.visibility</p:attrName>
                                        </p:attrNameLst>
                                      </p:cBhvr>
                                      <p:to>
                                        <p:strVal val="visible"/>
                                      </p:to>
                                    </p:set>
                                    <p:anim calcmode="lin" valueType="num">
                                      <p:cBhvr additive="base">
                                        <p:cTn id="130" dur="3000" fill="hold"/>
                                        <p:tgtEl>
                                          <p:spTgt spid="69"/>
                                        </p:tgtEl>
                                        <p:attrNameLst>
                                          <p:attrName>ppt_x</p:attrName>
                                        </p:attrNameLst>
                                      </p:cBhvr>
                                      <p:tavLst>
                                        <p:tav tm="0">
                                          <p:val>
                                            <p:strVal val="1+#ppt_w/2"/>
                                          </p:val>
                                        </p:tav>
                                        <p:tav tm="100000">
                                          <p:val>
                                            <p:strVal val="#ppt_x"/>
                                          </p:val>
                                        </p:tav>
                                      </p:tavLst>
                                    </p:anim>
                                    <p:anim calcmode="lin" valueType="num">
                                      <p:cBhvr additive="base">
                                        <p:cTn id="131" dur="3000" fill="hold"/>
                                        <p:tgtEl>
                                          <p:spTgt spid="69"/>
                                        </p:tgtEl>
                                        <p:attrNameLst>
                                          <p:attrName>ppt_y</p:attrName>
                                        </p:attrNameLst>
                                      </p:cBhvr>
                                      <p:tavLst>
                                        <p:tav tm="0">
                                          <p:val>
                                            <p:strVal val="#ppt_y"/>
                                          </p:val>
                                        </p:tav>
                                        <p:tav tm="100000">
                                          <p:val>
                                            <p:strVal val="#ppt_y"/>
                                          </p:val>
                                        </p:tav>
                                      </p:tavLst>
                                    </p:anim>
                                  </p:childTnLst>
                                </p:cTn>
                              </p:par>
                              <p:par>
                                <p:cTn id="132" presetID="2" presetClass="entr" presetSubtype="2" fill="hold" grpId="0" nodeType="withEffect">
                                  <p:stCondLst>
                                    <p:cond delay="0"/>
                                  </p:stCondLst>
                                  <p:childTnLst>
                                    <p:set>
                                      <p:cBhvr>
                                        <p:cTn id="133" dur="1" fill="hold">
                                          <p:stCondLst>
                                            <p:cond delay="0"/>
                                          </p:stCondLst>
                                        </p:cTn>
                                        <p:tgtEl>
                                          <p:spTgt spid="70"/>
                                        </p:tgtEl>
                                        <p:attrNameLst>
                                          <p:attrName>style.visibility</p:attrName>
                                        </p:attrNameLst>
                                      </p:cBhvr>
                                      <p:to>
                                        <p:strVal val="visible"/>
                                      </p:to>
                                    </p:set>
                                    <p:anim calcmode="lin" valueType="num">
                                      <p:cBhvr additive="base">
                                        <p:cTn id="134" dur="3000" fill="hold"/>
                                        <p:tgtEl>
                                          <p:spTgt spid="70"/>
                                        </p:tgtEl>
                                        <p:attrNameLst>
                                          <p:attrName>ppt_x</p:attrName>
                                        </p:attrNameLst>
                                      </p:cBhvr>
                                      <p:tavLst>
                                        <p:tav tm="0">
                                          <p:val>
                                            <p:strVal val="1+#ppt_w/2"/>
                                          </p:val>
                                        </p:tav>
                                        <p:tav tm="100000">
                                          <p:val>
                                            <p:strVal val="#ppt_x"/>
                                          </p:val>
                                        </p:tav>
                                      </p:tavLst>
                                    </p:anim>
                                    <p:anim calcmode="lin" valueType="num">
                                      <p:cBhvr additive="base">
                                        <p:cTn id="135" dur="3000" fill="hold"/>
                                        <p:tgtEl>
                                          <p:spTgt spid="70"/>
                                        </p:tgtEl>
                                        <p:attrNameLst>
                                          <p:attrName>ppt_y</p:attrName>
                                        </p:attrNameLst>
                                      </p:cBhvr>
                                      <p:tavLst>
                                        <p:tav tm="0">
                                          <p:val>
                                            <p:strVal val="#ppt_y"/>
                                          </p:val>
                                        </p:tav>
                                        <p:tav tm="100000">
                                          <p:val>
                                            <p:strVal val="#ppt_y"/>
                                          </p:val>
                                        </p:tav>
                                      </p:tavLst>
                                    </p:anim>
                                  </p:childTnLst>
                                </p:cTn>
                              </p:par>
                              <p:par>
                                <p:cTn id="136" presetID="2" presetClass="entr" presetSubtype="2" fill="hold" grpId="0" nodeType="withEffect">
                                  <p:stCondLst>
                                    <p:cond delay="0"/>
                                  </p:stCondLst>
                                  <p:childTnLst>
                                    <p:set>
                                      <p:cBhvr>
                                        <p:cTn id="137" dur="1" fill="hold">
                                          <p:stCondLst>
                                            <p:cond delay="0"/>
                                          </p:stCondLst>
                                        </p:cTn>
                                        <p:tgtEl>
                                          <p:spTgt spid="71"/>
                                        </p:tgtEl>
                                        <p:attrNameLst>
                                          <p:attrName>style.visibility</p:attrName>
                                        </p:attrNameLst>
                                      </p:cBhvr>
                                      <p:to>
                                        <p:strVal val="visible"/>
                                      </p:to>
                                    </p:set>
                                    <p:anim calcmode="lin" valueType="num">
                                      <p:cBhvr additive="base">
                                        <p:cTn id="138" dur="3000" fill="hold"/>
                                        <p:tgtEl>
                                          <p:spTgt spid="71"/>
                                        </p:tgtEl>
                                        <p:attrNameLst>
                                          <p:attrName>ppt_x</p:attrName>
                                        </p:attrNameLst>
                                      </p:cBhvr>
                                      <p:tavLst>
                                        <p:tav tm="0">
                                          <p:val>
                                            <p:strVal val="1+#ppt_w/2"/>
                                          </p:val>
                                        </p:tav>
                                        <p:tav tm="100000">
                                          <p:val>
                                            <p:strVal val="#ppt_x"/>
                                          </p:val>
                                        </p:tav>
                                      </p:tavLst>
                                    </p:anim>
                                    <p:anim calcmode="lin" valueType="num">
                                      <p:cBhvr additive="base">
                                        <p:cTn id="139" dur="3000" fill="hold"/>
                                        <p:tgtEl>
                                          <p:spTgt spid="71"/>
                                        </p:tgtEl>
                                        <p:attrNameLst>
                                          <p:attrName>ppt_y</p:attrName>
                                        </p:attrNameLst>
                                      </p:cBhvr>
                                      <p:tavLst>
                                        <p:tav tm="0">
                                          <p:val>
                                            <p:strVal val="#ppt_y"/>
                                          </p:val>
                                        </p:tav>
                                        <p:tav tm="100000">
                                          <p:val>
                                            <p:strVal val="#ppt_y"/>
                                          </p:val>
                                        </p:tav>
                                      </p:tavLst>
                                    </p:anim>
                                  </p:childTnLst>
                                </p:cTn>
                              </p:par>
                              <p:par>
                                <p:cTn id="140" presetID="2" presetClass="entr" presetSubtype="2" fill="hold" grpId="0" nodeType="withEffect">
                                  <p:stCondLst>
                                    <p:cond delay="0"/>
                                  </p:stCondLst>
                                  <p:childTnLst>
                                    <p:set>
                                      <p:cBhvr>
                                        <p:cTn id="141" dur="1" fill="hold">
                                          <p:stCondLst>
                                            <p:cond delay="0"/>
                                          </p:stCondLst>
                                        </p:cTn>
                                        <p:tgtEl>
                                          <p:spTgt spid="72"/>
                                        </p:tgtEl>
                                        <p:attrNameLst>
                                          <p:attrName>style.visibility</p:attrName>
                                        </p:attrNameLst>
                                      </p:cBhvr>
                                      <p:to>
                                        <p:strVal val="visible"/>
                                      </p:to>
                                    </p:set>
                                    <p:anim calcmode="lin" valueType="num">
                                      <p:cBhvr additive="base">
                                        <p:cTn id="142" dur="3000" fill="hold"/>
                                        <p:tgtEl>
                                          <p:spTgt spid="72"/>
                                        </p:tgtEl>
                                        <p:attrNameLst>
                                          <p:attrName>ppt_x</p:attrName>
                                        </p:attrNameLst>
                                      </p:cBhvr>
                                      <p:tavLst>
                                        <p:tav tm="0">
                                          <p:val>
                                            <p:strVal val="1+#ppt_w/2"/>
                                          </p:val>
                                        </p:tav>
                                        <p:tav tm="100000">
                                          <p:val>
                                            <p:strVal val="#ppt_x"/>
                                          </p:val>
                                        </p:tav>
                                      </p:tavLst>
                                    </p:anim>
                                    <p:anim calcmode="lin" valueType="num">
                                      <p:cBhvr additive="base">
                                        <p:cTn id="143" dur="3000" fill="hold"/>
                                        <p:tgtEl>
                                          <p:spTgt spid="72"/>
                                        </p:tgtEl>
                                        <p:attrNameLst>
                                          <p:attrName>ppt_y</p:attrName>
                                        </p:attrNameLst>
                                      </p:cBhvr>
                                      <p:tavLst>
                                        <p:tav tm="0">
                                          <p:val>
                                            <p:strVal val="#ppt_y"/>
                                          </p:val>
                                        </p:tav>
                                        <p:tav tm="100000">
                                          <p:val>
                                            <p:strVal val="#ppt_y"/>
                                          </p:val>
                                        </p:tav>
                                      </p:tavLst>
                                    </p:anim>
                                  </p:childTnLst>
                                </p:cTn>
                              </p:par>
                              <p:par>
                                <p:cTn id="144" presetID="2" presetClass="entr" presetSubtype="8" fill="hold" grpId="0" nodeType="withEffect">
                                  <p:stCondLst>
                                    <p:cond delay="0"/>
                                  </p:stCondLst>
                                  <p:childTnLst>
                                    <p:set>
                                      <p:cBhvr>
                                        <p:cTn id="145" dur="1" fill="hold">
                                          <p:stCondLst>
                                            <p:cond delay="0"/>
                                          </p:stCondLst>
                                        </p:cTn>
                                        <p:tgtEl>
                                          <p:spTgt spid="6"/>
                                        </p:tgtEl>
                                        <p:attrNameLst>
                                          <p:attrName>style.visibility</p:attrName>
                                        </p:attrNameLst>
                                      </p:cBhvr>
                                      <p:to>
                                        <p:strVal val="visible"/>
                                      </p:to>
                                    </p:set>
                                    <p:anim calcmode="lin" valueType="num">
                                      <p:cBhvr additive="base">
                                        <p:cTn id="146" dur="3000" fill="hold"/>
                                        <p:tgtEl>
                                          <p:spTgt spid="6"/>
                                        </p:tgtEl>
                                        <p:attrNameLst>
                                          <p:attrName>ppt_x</p:attrName>
                                        </p:attrNameLst>
                                      </p:cBhvr>
                                      <p:tavLst>
                                        <p:tav tm="0">
                                          <p:val>
                                            <p:strVal val="0-#ppt_w/2"/>
                                          </p:val>
                                        </p:tav>
                                        <p:tav tm="100000">
                                          <p:val>
                                            <p:strVal val="#ppt_x"/>
                                          </p:val>
                                        </p:tav>
                                      </p:tavLst>
                                    </p:anim>
                                    <p:anim calcmode="lin" valueType="num">
                                      <p:cBhvr additive="base">
                                        <p:cTn id="147" dur="3000" fill="hold"/>
                                        <p:tgtEl>
                                          <p:spTgt spid="6"/>
                                        </p:tgtEl>
                                        <p:attrNameLst>
                                          <p:attrName>ppt_y</p:attrName>
                                        </p:attrNameLst>
                                      </p:cBhvr>
                                      <p:tavLst>
                                        <p:tav tm="0">
                                          <p:val>
                                            <p:strVal val="#ppt_y"/>
                                          </p:val>
                                        </p:tav>
                                        <p:tav tm="100000">
                                          <p:val>
                                            <p:strVal val="#ppt_y"/>
                                          </p:val>
                                        </p:tav>
                                      </p:tavLst>
                                    </p:anim>
                                  </p:childTnLst>
                                </p:cTn>
                              </p:par>
                              <p:par>
                                <p:cTn id="148" presetID="2" presetClass="entr" presetSubtype="8" fill="hold" grpId="0" nodeType="withEffect">
                                  <p:stCondLst>
                                    <p:cond delay="0"/>
                                  </p:stCondLst>
                                  <p:childTnLst>
                                    <p:set>
                                      <p:cBhvr>
                                        <p:cTn id="149" dur="1" fill="hold">
                                          <p:stCondLst>
                                            <p:cond delay="0"/>
                                          </p:stCondLst>
                                        </p:cTn>
                                        <p:tgtEl>
                                          <p:spTgt spid="24"/>
                                        </p:tgtEl>
                                        <p:attrNameLst>
                                          <p:attrName>style.visibility</p:attrName>
                                        </p:attrNameLst>
                                      </p:cBhvr>
                                      <p:to>
                                        <p:strVal val="visible"/>
                                      </p:to>
                                    </p:set>
                                    <p:anim calcmode="lin" valueType="num">
                                      <p:cBhvr additive="base">
                                        <p:cTn id="150" dur="3000" fill="hold"/>
                                        <p:tgtEl>
                                          <p:spTgt spid="24"/>
                                        </p:tgtEl>
                                        <p:attrNameLst>
                                          <p:attrName>ppt_x</p:attrName>
                                        </p:attrNameLst>
                                      </p:cBhvr>
                                      <p:tavLst>
                                        <p:tav tm="0">
                                          <p:val>
                                            <p:strVal val="0-#ppt_w/2"/>
                                          </p:val>
                                        </p:tav>
                                        <p:tav tm="100000">
                                          <p:val>
                                            <p:strVal val="#ppt_x"/>
                                          </p:val>
                                        </p:tav>
                                      </p:tavLst>
                                    </p:anim>
                                    <p:anim calcmode="lin" valueType="num">
                                      <p:cBhvr additive="base">
                                        <p:cTn id="151" dur="3000" fill="hold"/>
                                        <p:tgtEl>
                                          <p:spTgt spid="24"/>
                                        </p:tgtEl>
                                        <p:attrNameLst>
                                          <p:attrName>ppt_y</p:attrName>
                                        </p:attrNameLst>
                                      </p:cBhvr>
                                      <p:tavLst>
                                        <p:tav tm="0">
                                          <p:val>
                                            <p:strVal val="#ppt_y"/>
                                          </p:val>
                                        </p:tav>
                                        <p:tav tm="100000">
                                          <p:val>
                                            <p:strVal val="#ppt_y"/>
                                          </p:val>
                                        </p:tav>
                                      </p:tavLst>
                                    </p:anim>
                                  </p:childTnLst>
                                </p:cTn>
                              </p:par>
                              <p:par>
                                <p:cTn id="152" presetID="2" presetClass="entr" presetSubtype="8" fill="hold" grpId="0" nodeType="withEffect">
                                  <p:stCondLst>
                                    <p:cond delay="0"/>
                                  </p:stCondLst>
                                  <p:childTnLst>
                                    <p:set>
                                      <p:cBhvr>
                                        <p:cTn id="153" dur="1" fill="hold">
                                          <p:stCondLst>
                                            <p:cond delay="0"/>
                                          </p:stCondLst>
                                        </p:cTn>
                                        <p:tgtEl>
                                          <p:spTgt spid="25"/>
                                        </p:tgtEl>
                                        <p:attrNameLst>
                                          <p:attrName>style.visibility</p:attrName>
                                        </p:attrNameLst>
                                      </p:cBhvr>
                                      <p:to>
                                        <p:strVal val="visible"/>
                                      </p:to>
                                    </p:set>
                                    <p:anim calcmode="lin" valueType="num">
                                      <p:cBhvr additive="base">
                                        <p:cTn id="154" dur="3000" fill="hold"/>
                                        <p:tgtEl>
                                          <p:spTgt spid="25"/>
                                        </p:tgtEl>
                                        <p:attrNameLst>
                                          <p:attrName>ppt_x</p:attrName>
                                        </p:attrNameLst>
                                      </p:cBhvr>
                                      <p:tavLst>
                                        <p:tav tm="0">
                                          <p:val>
                                            <p:strVal val="0-#ppt_w/2"/>
                                          </p:val>
                                        </p:tav>
                                        <p:tav tm="100000">
                                          <p:val>
                                            <p:strVal val="#ppt_x"/>
                                          </p:val>
                                        </p:tav>
                                      </p:tavLst>
                                    </p:anim>
                                    <p:anim calcmode="lin" valueType="num">
                                      <p:cBhvr additive="base">
                                        <p:cTn id="155" dur="3000" fill="hold"/>
                                        <p:tgtEl>
                                          <p:spTgt spid="25"/>
                                        </p:tgtEl>
                                        <p:attrNameLst>
                                          <p:attrName>ppt_y</p:attrName>
                                        </p:attrNameLst>
                                      </p:cBhvr>
                                      <p:tavLst>
                                        <p:tav tm="0">
                                          <p:val>
                                            <p:strVal val="#ppt_y"/>
                                          </p:val>
                                        </p:tav>
                                        <p:tav tm="100000">
                                          <p:val>
                                            <p:strVal val="#ppt_y"/>
                                          </p:val>
                                        </p:tav>
                                      </p:tavLst>
                                    </p:anim>
                                  </p:childTnLst>
                                </p:cTn>
                              </p:par>
                              <p:par>
                                <p:cTn id="156" presetID="2" presetClass="entr" presetSubtype="8" fill="hold" grpId="0" nodeType="withEffect">
                                  <p:stCondLst>
                                    <p:cond delay="0"/>
                                  </p:stCondLst>
                                  <p:childTnLst>
                                    <p:set>
                                      <p:cBhvr>
                                        <p:cTn id="157" dur="1" fill="hold">
                                          <p:stCondLst>
                                            <p:cond delay="0"/>
                                          </p:stCondLst>
                                        </p:cTn>
                                        <p:tgtEl>
                                          <p:spTgt spid="26"/>
                                        </p:tgtEl>
                                        <p:attrNameLst>
                                          <p:attrName>style.visibility</p:attrName>
                                        </p:attrNameLst>
                                      </p:cBhvr>
                                      <p:to>
                                        <p:strVal val="visible"/>
                                      </p:to>
                                    </p:set>
                                    <p:anim calcmode="lin" valueType="num">
                                      <p:cBhvr additive="base">
                                        <p:cTn id="158" dur="3000" fill="hold"/>
                                        <p:tgtEl>
                                          <p:spTgt spid="26"/>
                                        </p:tgtEl>
                                        <p:attrNameLst>
                                          <p:attrName>ppt_x</p:attrName>
                                        </p:attrNameLst>
                                      </p:cBhvr>
                                      <p:tavLst>
                                        <p:tav tm="0">
                                          <p:val>
                                            <p:strVal val="0-#ppt_w/2"/>
                                          </p:val>
                                        </p:tav>
                                        <p:tav tm="100000">
                                          <p:val>
                                            <p:strVal val="#ppt_x"/>
                                          </p:val>
                                        </p:tav>
                                      </p:tavLst>
                                    </p:anim>
                                    <p:anim calcmode="lin" valueType="num">
                                      <p:cBhvr additive="base">
                                        <p:cTn id="159" dur="3000" fill="hold"/>
                                        <p:tgtEl>
                                          <p:spTgt spid="26"/>
                                        </p:tgtEl>
                                        <p:attrNameLst>
                                          <p:attrName>ppt_y</p:attrName>
                                        </p:attrNameLst>
                                      </p:cBhvr>
                                      <p:tavLst>
                                        <p:tav tm="0">
                                          <p:val>
                                            <p:strVal val="#ppt_y"/>
                                          </p:val>
                                        </p:tav>
                                        <p:tav tm="100000">
                                          <p:val>
                                            <p:strVal val="#ppt_y"/>
                                          </p:val>
                                        </p:tav>
                                      </p:tavLst>
                                    </p:anim>
                                  </p:childTnLst>
                                </p:cTn>
                              </p:par>
                              <p:par>
                                <p:cTn id="160" presetID="2" presetClass="entr" presetSubtype="8" fill="hold" grpId="0" nodeType="withEffect">
                                  <p:stCondLst>
                                    <p:cond delay="0"/>
                                  </p:stCondLst>
                                  <p:childTnLst>
                                    <p:set>
                                      <p:cBhvr>
                                        <p:cTn id="161" dur="1" fill="hold">
                                          <p:stCondLst>
                                            <p:cond delay="0"/>
                                          </p:stCondLst>
                                        </p:cTn>
                                        <p:tgtEl>
                                          <p:spTgt spid="27"/>
                                        </p:tgtEl>
                                        <p:attrNameLst>
                                          <p:attrName>style.visibility</p:attrName>
                                        </p:attrNameLst>
                                      </p:cBhvr>
                                      <p:to>
                                        <p:strVal val="visible"/>
                                      </p:to>
                                    </p:set>
                                    <p:anim calcmode="lin" valueType="num">
                                      <p:cBhvr additive="base">
                                        <p:cTn id="162" dur="3000" fill="hold"/>
                                        <p:tgtEl>
                                          <p:spTgt spid="27"/>
                                        </p:tgtEl>
                                        <p:attrNameLst>
                                          <p:attrName>ppt_x</p:attrName>
                                        </p:attrNameLst>
                                      </p:cBhvr>
                                      <p:tavLst>
                                        <p:tav tm="0">
                                          <p:val>
                                            <p:strVal val="0-#ppt_w/2"/>
                                          </p:val>
                                        </p:tav>
                                        <p:tav tm="100000">
                                          <p:val>
                                            <p:strVal val="#ppt_x"/>
                                          </p:val>
                                        </p:tav>
                                      </p:tavLst>
                                    </p:anim>
                                    <p:anim calcmode="lin" valueType="num">
                                      <p:cBhvr additive="base">
                                        <p:cTn id="163" dur="3000" fill="hold"/>
                                        <p:tgtEl>
                                          <p:spTgt spid="27"/>
                                        </p:tgtEl>
                                        <p:attrNameLst>
                                          <p:attrName>ppt_y</p:attrName>
                                        </p:attrNameLst>
                                      </p:cBhvr>
                                      <p:tavLst>
                                        <p:tav tm="0">
                                          <p:val>
                                            <p:strVal val="#ppt_y"/>
                                          </p:val>
                                        </p:tav>
                                        <p:tav tm="100000">
                                          <p:val>
                                            <p:strVal val="#ppt_y"/>
                                          </p:val>
                                        </p:tav>
                                      </p:tavLst>
                                    </p:anim>
                                  </p:childTnLst>
                                </p:cTn>
                              </p:par>
                              <p:par>
                                <p:cTn id="164" presetID="2" presetClass="entr" presetSubtype="8" fill="hold" grpId="0" nodeType="withEffect">
                                  <p:stCondLst>
                                    <p:cond delay="0"/>
                                  </p:stCondLst>
                                  <p:childTnLst>
                                    <p:set>
                                      <p:cBhvr>
                                        <p:cTn id="165" dur="1" fill="hold">
                                          <p:stCondLst>
                                            <p:cond delay="0"/>
                                          </p:stCondLst>
                                        </p:cTn>
                                        <p:tgtEl>
                                          <p:spTgt spid="28"/>
                                        </p:tgtEl>
                                        <p:attrNameLst>
                                          <p:attrName>style.visibility</p:attrName>
                                        </p:attrNameLst>
                                      </p:cBhvr>
                                      <p:to>
                                        <p:strVal val="visible"/>
                                      </p:to>
                                    </p:set>
                                    <p:anim calcmode="lin" valueType="num">
                                      <p:cBhvr additive="base">
                                        <p:cTn id="166" dur="3000" fill="hold"/>
                                        <p:tgtEl>
                                          <p:spTgt spid="28"/>
                                        </p:tgtEl>
                                        <p:attrNameLst>
                                          <p:attrName>ppt_x</p:attrName>
                                        </p:attrNameLst>
                                      </p:cBhvr>
                                      <p:tavLst>
                                        <p:tav tm="0">
                                          <p:val>
                                            <p:strVal val="0-#ppt_w/2"/>
                                          </p:val>
                                        </p:tav>
                                        <p:tav tm="100000">
                                          <p:val>
                                            <p:strVal val="#ppt_x"/>
                                          </p:val>
                                        </p:tav>
                                      </p:tavLst>
                                    </p:anim>
                                    <p:anim calcmode="lin" valueType="num">
                                      <p:cBhvr additive="base">
                                        <p:cTn id="167" dur="3000" fill="hold"/>
                                        <p:tgtEl>
                                          <p:spTgt spid="28"/>
                                        </p:tgtEl>
                                        <p:attrNameLst>
                                          <p:attrName>ppt_y</p:attrName>
                                        </p:attrNameLst>
                                      </p:cBhvr>
                                      <p:tavLst>
                                        <p:tav tm="0">
                                          <p:val>
                                            <p:strVal val="#ppt_y"/>
                                          </p:val>
                                        </p:tav>
                                        <p:tav tm="100000">
                                          <p:val>
                                            <p:strVal val="#ppt_y"/>
                                          </p:val>
                                        </p:tav>
                                      </p:tavLst>
                                    </p:anim>
                                  </p:childTnLst>
                                </p:cTn>
                              </p:par>
                              <p:par>
                                <p:cTn id="168" presetID="2" presetClass="entr" presetSubtype="8" fill="hold" grpId="0" nodeType="withEffect">
                                  <p:stCondLst>
                                    <p:cond delay="0"/>
                                  </p:stCondLst>
                                  <p:childTnLst>
                                    <p:set>
                                      <p:cBhvr>
                                        <p:cTn id="169" dur="1" fill="hold">
                                          <p:stCondLst>
                                            <p:cond delay="0"/>
                                          </p:stCondLst>
                                        </p:cTn>
                                        <p:tgtEl>
                                          <p:spTgt spid="29"/>
                                        </p:tgtEl>
                                        <p:attrNameLst>
                                          <p:attrName>style.visibility</p:attrName>
                                        </p:attrNameLst>
                                      </p:cBhvr>
                                      <p:to>
                                        <p:strVal val="visible"/>
                                      </p:to>
                                    </p:set>
                                    <p:anim calcmode="lin" valueType="num">
                                      <p:cBhvr additive="base">
                                        <p:cTn id="170" dur="3000" fill="hold"/>
                                        <p:tgtEl>
                                          <p:spTgt spid="29"/>
                                        </p:tgtEl>
                                        <p:attrNameLst>
                                          <p:attrName>ppt_x</p:attrName>
                                        </p:attrNameLst>
                                      </p:cBhvr>
                                      <p:tavLst>
                                        <p:tav tm="0">
                                          <p:val>
                                            <p:strVal val="0-#ppt_w/2"/>
                                          </p:val>
                                        </p:tav>
                                        <p:tav tm="100000">
                                          <p:val>
                                            <p:strVal val="#ppt_x"/>
                                          </p:val>
                                        </p:tav>
                                      </p:tavLst>
                                    </p:anim>
                                    <p:anim calcmode="lin" valueType="num">
                                      <p:cBhvr additive="base">
                                        <p:cTn id="171" dur="3000" fill="hold"/>
                                        <p:tgtEl>
                                          <p:spTgt spid="29"/>
                                        </p:tgtEl>
                                        <p:attrNameLst>
                                          <p:attrName>ppt_y</p:attrName>
                                        </p:attrNameLst>
                                      </p:cBhvr>
                                      <p:tavLst>
                                        <p:tav tm="0">
                                          <p:val>
                                            <p:strVal val="#ppt_y"/>
                                          </p:val>
                                        </p:tav>
                                        <p:tav tm="100000">
                                          <p:val>
                                            <p:strVal val="#ppt_y"/>
                                          </p:val>
                                        </p:tav>
                                      </p:tavLst>
                                    </p:anim>
                                  </p:childTnLst>
                                </p:cTn>
                              </p:par>
                              <p:par>
                                <p:cTn id="172" presetID="2" presetClass="entr" presetSubtype="8" fill="hold" grpId="0" nodeType="withEffect">
                                  <p:stCondLst>
                                    <p:cond delay="0"/>
                                  </p:stCondLst>
                                  <p:childTnLst>
                                    <p:set>
                                      <p:cBhvr>
                                        <p:cTn id="173" dur="1" fill="hold">
                                          <p:stCondLst>
                                            <p:cond delay="0"/>
                                          </p:stCondLst>
                                        </p:cTn>
                                        <p:tgtEl>
                                          <p:spTgt spid="30"/>
                                        </p:tgtEl>
                                        <p:attrNameLst>
                                          <p:attrName>style.visibility</p:attrName>
                                        </p:attrNameLst>
                                      </p:cBhvr>
                                      <p:to>
                                        <p:strVal val="visible"/>
                                      </p:to>
                                    </p:set>
                                    <p:anim calcmode="lin" valueType="num">
                                      <p:cBhvr additive="base">
                                        <p:cTn id="174" dur="3000" fill="hold"/>
                                        <p:tgtEl>
                                          <p:spTgt spid="30"/>
                                        </p:tgtEl>
                                        <p:attrNameLst>
                                          <p:attrName>ppt_x</p:attrName>
                                        </p:attrNameLst>
                                      </p:cBhvr>
                                      <p:tavLst>
                                        <p:tav tm="0">
                                          <p:val>
                                            <p:strVal val="0-#ppt_w/2"/>
                                          </p:val>
                                        </p:tav>
                                        <p:tav tm="100000">
                                          <p:val>
                                            <p:strVal val="#ppt_x"/>
                                          </p:val>
                                        </p:tav>
                                      </p:tavLst>
                                    </p:anim>
                                    <p:anim calcmode="lin" valueType="num">
                                      <p:cBhvr additive="base">
                                        <p:cTn id="175" dur="3000" fill="hold"/>
                                        <p:tgtEl>
                                          <p:spTgt spid="30"/>
                                        </p:tgtEl>
                                        <p:attrNameLst>
                                          <p:attrName>ppt_y</p:attrName>
                                        </p:attrNameLst>
                                      </p:cBhvr>
                                      <p:tavLst>
                                        <p:tav tm="0">
                                          <p:val>
                                            <p:strVal val="#ppt_y"/>
                                          </p:val>
                                        </p:tav>
                                        <p:tav tm="100000">
                                          <p:val>
                                            <p:strVal val="#ppt_y"/>
                                          </p:val>
                                        </p:tav>
                                      </p:tavLst>
                                    </p:anim>
                                  </p:childTnLst>
                                </p:cTn>
                              </p:par>
                              <p:par>
                                <p:cTn id="176" presetID="2" presetClass="entr" presetSubtype="8" fill="hold" grpId="0" nodeType="withEffect">
                                  <p:stCondLst>
                                    <p:cond delay="0"/>
                                  </p:stCondLst>
                                  <p:childTnLst>
                                    <p:set>
                                      <p:cBhvr>
                                        <p:cTn id="177" dur="1" fill="hold">
                                          <p:stCondLst>
                                            <p:cond delay="0"/>
                                          </p:stCondLst>
                                        </p:cTn>
                                        <p:tgtEl>
                                          <p:spTgt spid="31"/>
                                        </p:tgtEl>
                                        <p:attrNameLst>
                                          <p:attrName>style.visibility</p:attrName>
                                        </p:attrNameLst>
                                      </p:cBhvr>
                                      <p:to>
                                        <p:strVal val="visible"/>
                                      </p:to>
                                    </p:set>
                                    <p:anim calcmode="lin" valueType="num">
                                      <p:cBhvr additive="base">
                                        <p:cTn id="178" dur="3000" fill="hold"/>
                                        <p:tgtEl>
                                          <p:spTgt spid="31"/>
                                        </p:tgtEl>
                                        <p:attrNameLst>
                                          <p:attrName>ppt_x</p:attrName>
                                        </p:attrNameLst>
                                      </p:cBhvr>
                                      <p:tavLst>
                                        <p:tav tm="0">
                                          <p:val>
                                            <p:strVal val="0-#ppt_w/2"/>
                                          </p:val>
                                        </p:tav>
                                        <p:tav tm="100000">
                                          <p:val>
                                            <p:strVal val="#ppt_x"/>
                                          </p:val>
                                        </p:tav>
                                      </p:tavLst>
                                    </p:anim>
                                    <p:anim calcmode="lin" valueType="num">
                                      <p:cBhvr additive="base">
                                        <p:cTn id="179" dur="3000" fill="hold"/>
                                        <p:tgtEl>
                                          <p:spTgt spid="31"/>
                                        </p:tgtEl>
                                        <p:attrNameLst>
                                          <p:attrName>ppt_y</p:attrName>
                                        </p:attrNameLst>
                                      </p:cBhvr>
                                      <p:tavLst>
                                        <p:tav tm="0">
                                          <p:val>
                                            <p:strVal val="#ppt_y"/>
                                          </p:val>
                                        </p:tav>
                                        <p:tav tm="100000">
                                          <p:val>
                                            <p:strVal val="#ppt_y"/>
                                          </p:val>
                                        </p:tav>
                                      </p:tavLst>
                                    </p:anim>
                                  </p:childTnLst>
                                </p:cTn>
                              </p:par>
                              <p:par>
                                <p:cTn id="180" presetID="2" presetClass="entr" presetSubtype="8" fill="hold" grpId="0" nodeType="withEffect">
                                  <p:stCondLst>
                                    <p:cond delay="0"/>
                                  </p:stCondLst>
                                  <p:childTnLst>
                                    <p:set>
                                      <p:cBhvr>
                                        <p:cTn id="181" dur="1" fill="hold">
                                          <p:stCondLst>
                                            <p:cond delay="0"/>
                                          </p:stCondLst>
                                        </p:cTn>
                                        <p:tgtEl>
                                          <p:spTgt spid="32"/>
                                        </p:tgtEl>
                                        <p:attrNameLst>
                                          <p:attrName>style.visibility</p:attrName>
                                        </p:attrNameLst>
                                      </p:cBhvr>
                                      <p:to>
                                        <p:strVal val="visible"/>
                                      </p:to>
                                    </p:set>
                                    <p:anim calcmode="lin" valueType="num">
                                      <p:cBhvr additive="base">
                                        <p:cTn id="182" dur="3000" fill="hold"/>
                                        <p:tgtEl>
                                          <p:spTgt spid="32"/>
                                        </p:tgtEl>
                                        <p:attrNameLst>
                                          <p:attrName>ppt_x</p:attrName>
                                        </p:attrNameLst>
                                      </p:cBhvr>
                                      <p:tavLst>
                                        <p:tav tm="0">
                                          <p:val>
                                            <p:strVal val="0-#ppt_w/2"/>
                                          </p:val>
                                        </p:tav>
                                        <p:tav tm="100000">
                                          <p:val>
                                            <p:strVal val="#ppt_x"/>
                                          </p:val>
                                        </p:tav>
                                      </p:tavLst>
                                    </p:anim>
                                    <p:anim calcmode="lin" valueType="num">
                                      <p:cBhvr additive="base">
                                        <p:cTn id="183" dur="3000" fill="hold"/>
                                        <p:tgtEl>
                                          <p:spTgt spid="32"/>
                                        </p:tgtEl>
                                        <p:attrNameLst>
                                          <p:attrName>ppt_y</p:attrName>
                                        </p:attrNameLst>
                                      </p:cBhvr>
                                      <p:tavLst>
                                        <p:tav tm="0">
                                          <p:val>
                                            <p:strVal val="#ppt_y"/>
                                          </p:val>
                                        </p:tav>
                                        <p:tav tm="100000">
                                          <p:val>
                                            <p:strVal val="#ppt_y"/>
                                          </p:val>
                                        </p:tav>
                                      </p:tavLst>
                                    </p:anim>
                                  </p:childTnLst>
                                </p:cTn>
                              </p:par>
                              <p:par>
                                <p:cTn id="184" presetID="2" presetClass="entr" presetSubtype="8" fill="hold" grpId="0" nodeType="withEffect">
                                  <p:stCondLst>
                                    <p:cond delay="0"/>
                                  </p:stCondLst>
                                  <p:childTnLst>
                                    <p:set>
                                      <p:cBhvr>
                                        <p:cTn id="185" dur="1" fill="hold">
                                          <p:stCondLst>
                                            <p:cond delay="0"/>
                                          </p:stCondLst>
                                        </p:cTn>
                                        <p:tgtEl>
                                          <p:spTgt spid="33"/>
                                        </p:tgtEl>
                                        <p:attrNameLst>
                                          <p:attrName>style.visibility</p:attrName>
                                        </p:attrNameLst>
                                      </p:cBhvr>
                                      <p:to>
                                        <p:strVal val="visible"/>
                                      </p:to>
                                    </p:set>
                                    <p:anim calcmode="lin" valueType="num">
                                      <p:cBhvr additive="base">
                                        <p:cTn id="186" dur="3000" fill="hold"/>
                                        <p:tgtEl>
                                          <p:spTgt spid="33"/>
                                        </p:tgtEl>
                                        <p:attrNameLst>
                                          <p:attrName>ppt_x</p:attrName>
                                        </p:attrNameLst>
                                      </p:cBhvr>
                                      <p:tavLst>
                                        <p:tav tm="0">
                                          <p:val>
                                            <p:strVal val="0-#ppt_w/2"/>
                                          </p:val>
                                        </p:tav>
                                        <p:tav tm="100000">
                                          <p:val>
                                            <p:strVal val="#ppt_x"/>
                                          </p:val>
                                        </p:tav>
                                      </p:tavLst>
                                    </p:anim>
                                    <p:anim calcmode="lin" valueType="num">
                                      <p:cBhvr additive="base">
                                        <p:cTn id="187" dur="3000" fill="hold"/>
                                        <p:tgtEl>
                                          <p:spTgt spid="33"/>
                                        </p:tgtEl>
                                        <p:attrNameLst>
                                          <p:attrName>ppt_y</p:attrName>
                                        </p:attrNameLst>
                                      </p:cBhvr>
                                      <p:tavLst>
                                        <p:tav tm="0">
                                          <p:val>
                                            <p:strVal val="#ppt_y"/>
                                          </p:val>
                                        </p:tav>
                                        <p:tav tm="100000">
                                          <p:val>
                                            <p:strVal val="#ppt_y"/>
                                          </p:val>
                                        </p:tav>
                                      </p:tavLst>
                                    </p:anim>
                                  </p:childTnLst>
                                </p:cTn>
                              </p:par>
                              <p:par>
                                <p:cTn id="188" presetID="2" presetClass="entr" presetSubtype="8" fill="hold" grpId="0" nodeType="withEffect">
                                  <p:stCondLst>
                                    <p:cond delay="0"/>
                                  </p:stCondLst>
                                  <p:childTnLst>
                                    <p:set>
                                      <p:cBhvr>
                                        <p:cTn id="189" dur="1" fill="hold">
                                          <p:stCondLst>
                                            <p:cond delay="0"/>
                                          </p:stCondLst>
                                        </p:cTn>
                                        <p:tgtEl>
                                          <p:spTgt spid="34"/>
                                        </p:tgtEl>
                                        <p:attrNameLst>
                                          <p:attrName>style.visibility</p:attrName>
                                        </p:attrNameLst>
                                      </p:cBhvr>
                                      <p:to>
                                        <p:strVal val="visible"/>
                                      </p:to>
                                    </p:set>
                                    <p:anim calcmode="lin" valueType="num">
                                      <p:cBhvr additive="base">
                                        <p:cTn id="190" dur="3000" fill="hold"/>
                                        <p:tgtEl>
                                          <p:spTgt spid="34"/>
                                        </p:tgtEl>
                                        <p:attrNameLst>
                                          <p:attrName>ppt_x</p:attrName>
                                        </p:attrNameLst>
                                      </p:cBhvr>
                                      <p:tavLst>
                                        <p:tav tm="0">
                                          <p:val>
                                            <p:strVal val="0-#ppt_w/2"/>
                                          </p:val>
                                        </p:tav>
                                        <p:tav tm="100000">
                                          <p:val>
                                            <p:strVal val="#ppt_x"/>
                                          </p:val>
                                        </p:tav>
                                      </p:tavLst>
                                    </p:anim>
                                    <p:anim calcmode="lin" valueType="num">
                                      <p:cBhvr additive="base">
                                        <p:cTn id="191" dur="3000" fill="hold"/>
                                        <p:tgtEl>
                                          <p:spTgt spid="34"/>
                                        </p:tgtEl>
                                        <p:attrNameLst>
                                          <p:attrName>ppt_y</p:attrName>
                                        </p:attrNameLst>
                                      </p:cBhvr>
                                      <p:tavLst>
                                        <p:tav tm="0">
                                          <p:val>
                                            <p:strVal val="#ppt_y"/>
                                          </p:val>
                                        </p:tav>
                                        <p:tav tm="100000">
                                          <p:val>
                                            <p:strVal val="#ppt_y"/>
                                          </p:val>
                                        </p:tav>
                                      </p:tavLst>
                                    </p:anim>
                                  </p:childTnLst>
                                </p:cTn>
                              </p:par>
                              <p:par>
                                <p:cTn id="192" presetID="2" presetClass="entr" presetSubtype="8" fill="hold" grpId="0" nodeType="withEffect">
                                  <p:stCondLst>
                                    <p:cond delay="0"/>
                                  </p:stCondLst>
                                  <p:childTnLst>
                                    <p:set>
                                      <p:cBhvr>
                                        <p:cTn id="193" dur="1" fill="hold">
                                          <p:stCondLst>
                                            <p:cond delay="0"/>
                                          </p:stCondLst>
                                        </p:cTn>
                                        <p:tgtEl>
                                          <p:spTgt spid="35"/>
                                        </p:tgtEl>
                                        <p:attrNameLst>
                                          <p:attrName>style.visibility</p:attrName>
                                        </p:attrNameLst>
                                      </p:cBhvr>
                                      <p:to>
                                        <p:strVal val="visible"/>
                                      </p:to>
                                    </p:set>
                                    <p:anim calcmode="lin" valueType="num">
                                      <p:cBhvr additive="base">
                                        <p:cTn id="194" dur="3000" fill="hold"/>
                                        <p:tgtEl>
                                          <p:spTgt spid="35"/>
                                        </p:tgtEl>
                                        <p:attrNameLst>
                                          <p:attrName>ppt_x</p:attrName>
                                        </p:attrNameLst>
                                      </p:cBhvr>
                                      <p:tavLst>
                                        <p:tav tm="0">
                                          <p:val>
                                            <p:strVal val="0-#ppt_w/2"/>
                                          </p:val>
                                        </p:tav>
                                        <p:tav tm="100000">
                                          <p:val>
                                            <p:strVal val="#ppt_x"/>
                                          </p:val>
                                        </p:tav>
                                      </p:tavLst>
                                    </p:anim>
                                    <p:anim calcmode="lin" valueType="num">
                                      <p:cBhvr additive="base">
                                        <p:cTn id="195" dur="3000" fill="hold"/>
                                        <p:tgtEl>
                                          <p:spTgt spid="35"/>
                                        </p:tgtEl>
                                        <p:attrNameLst>
                                          <p:attrName>ppt_y</p:attrName>
                                        </p:attrNameLst>
                                      </p:cBhvr>
                                      <p:tavLst>
                                        <p:tav tm="0">
                                          <p:val>
                                            <p:strVal val="#ppt_y"/>
                                          </p:val>
                                        </p:tav>
                                        <p:tav tm="100000">
                                          <p:val>
                                            <p:strVal val="#ppt_y"/>
                                          </p:val>
                                        </p:tav>
                                      </p:tavLst>
                                    </p:anim>
                                  </p:childTnLst>
                                </p:cTn>
                              </p:par>
                              <p:par>
                                <p:cTn id="196" presetID="2" presetClass="entr" presetSubtype="8" fill="hold" grpId="0" nodeType="withEffect">
                                  <p:stCondLst>
                                    <p:cond delay="0"/>
                                  </p:stCondLst>
                                  <p:childTnLst>
                                    <p:set>
                                      <p:cBhvr>
                                        <p:cTn id="197" dur="1" fill="hold">
                                          <p:stCondLst>
                                            <p:cond delay="0"/>
                                          </p:stCondLst>
                                        </p:cTn>
                                        <p:tgtEl>
                                          <p:spTgt spid="36"/>
                                        </p:tgtEl>
                                        <p:attrNameLst>
                                          <p:attrName>style.visibility</p:attrName>
                                        </p:attrNameLst>
                                      </p:cBhvr>
                                      <p:to>
                                        <p:strVal val="visible"/>
                                      </p:to>
                                    </p:set>
                                    <p:anim calcmode="lin" valueType="num">
                                      <p:cBhvr additive="base">
                                        <p:cTn id="198" dur="3000" fill="hold"/>
                                        <p:tgtEl>
                                          <p:spTgt spid="36"/>
                                        </p:tgtEl>
                                        <p:attrNameLst>
                                          <p:attrName>ppt_x</p:attrName>
                                        </p:attrNameLst>
                                      </p:cBhvr>
                                      <p:tavLst>
                                        <p:tav tm="0">
                                          <p:val>
                                            <p:strVal val="0-#ppt_w/2"/>
                                          </p:val>
                                        </p:tav>
                                        <p:tav tm="100000">
                                          <p:val>
                                            <p:strVal val="#ppt_x"/>
                                          </p:val>
                                        </p:tav>
                                      </p:tavLst>
                                    </p:anim>
                                    <p:anim calcmode="lin" valueType="num">
                                      <p:cBhvr additive="base">
                                        <p:cTn id="199" dur="3000" fill="hold"/>
                                        <p:tgtEl>
                                          <p:spTgt spid="36"/>
                                        </p:tgtEl>
                                        <p:attrNameLst>
                                          <p:attrName>ppt_y</p:attrName>
                                        </p:attrNameLst>
                                      </p:cBhvr>
                                      <p:tavLst>
                                        <p:tav tm="0">
                                          <p:val>
                                            <p:strVal val="#ppt_y"/>
                                          </p:val>
                                        </p:tav>
                                        <p:tav tm="100000">
                                          <p:val>
                                            <p:strVal val="#ppt_y"/>
                                          </p:val>
                                        </p:tav>
                                      </p:tavLst>
                                    </p:anim>
                                  </p:childTnLst>
                                </p:cTn>
                              </p:par>
                              <p:par>
                                <p:cTn id="200" presetID="2" presetClass="entr" presetSubtype="8" fill="hold" grpId="0" nodeType="withEffect">
                                  <p:stCondLst>
                                    <p:cond delay="0"/>
                                  </p:stCondLst>
                                  <p:childTnLst>
                                    <p:set>
                                      <p:cBhvr>
                                        <p:cTn id="201" dur="1" fill="hold">
                                          <p:stCondLst>
                                            <p:cond delay="0"/>
                                          </p:stCondLst>
                                        </p:cTn>
                                        <p:tgtEl>
                                          <p:spTgt spid="37"/>
                                        </p:tgtEl>
                                        <p:attrNameLst>
                                          <p:attrName>style.visibility</p:attrName>
                                        </p:attrNameLst>
                                      </p:cBhvr>
                                      <p:to>
                                        <p:strVal val="visible"/>
                                      </p:to>
                                    </p:set>
                                    <p:anim calcmode="lin" valueType="num">
                                      <p:cBhvr additive="base">
                                        <p:cTn id="202" dur="3000" fill="hold"/>
                                        <p:tgtEl>
                                          <p:spTgt spid="37"/>
                                        </p:tgtEl>
                                        <p:attrNameLst>
                                          <p:attrName>ppt_x</p:attrName>
                                        </p:attrNameLst>
                                      </p:cBhvr>
                                      <p:tavLst>
                                        <p:tav tm="0">
                                          <p:val>
                                            <p:strVal val="0-#ppt_w/2"/>
                                          </p:val>
                                        </p:tav>
                                        <p:tav tm="100000">
                                          <p:val>
                                            <p:strVal val="#ppt_x"/>
                                          </p:val>
                                        </p:tav>
                                      </p:tavLst>
                                    </p:anim>
                                    <p:anim calcmode="lin" valueType="num">
                                      <p:cBhvr additive="base">
                                        <p:cTn id="203" dur="3000" fill="hold"/>
                                        <p:tgtEl>
                                          <p:spTgt spid="37"/>
                                        </p:tgtEl>
                                        <p:attrNameLst>
                                          <p:attrName>ppt_y</p:attrName>
                                        </p:attrNameLst>
                                      </p:cBhvr>
                                      <p:tavLst>
                                        <p:tav tm="0">
                                          <p:val>
                                            <p:strVal val="#ppt_y"/>
                                          </p:val>
                                        </p:tav>
                                        <p:tav tm="100000">
                                          <p:val>
                                            <p:strVal val="#ppt_y"/>
                                          </p:val>
                                        </p:tav>
                                      </p:tavLst>
                                    </p:anim>
                                  </p:childTnLst>
                                </p:cTn>
                              </p:par>
                              <p:par>
                                <p:cTn id="204" presetID="2" presetClass="entr" presetSubtype="8" fill="hold" grpId="0" nodeType="withEffect">
                                  <p:stCondLst>
                                    <p:cond delay="0"/>
                                  </p:stCondLst>
                                  <p:childTnLst>
                                    <p:set>
                                      <p:cBhvr>
                                        <p:cTn id="205" dur="1" fill="hold">
                                          <p:stCondLst>
                                            <p:cond delay="0"/>
                                          </p:stCondLst>
                                        </p:cTn>
                                        <p:tgtEl>
                                          <p:spTgt spid="38"/>
                                        </p:tgtEl>
                                        <p:attrNameLst>
                                          <p:attrName>style.visibility</p:attrName>
                                        </p:attrNameLst>
                                      </p:cBhvr>
                                      <p:to>
                                        <p:strVal val="visible"/>
                                      </p:to>
                                    </p:set>
                                    <p:anim calcmode="lin" valueType="num">
                                      <p:cBhvr additive="base">
                                        <p:cTn id="206" dur="3000" fill="hold"/>
                                        <p:tgtEl>
                                          <p:spTgt spid="38"/>
                                        </p:tgtEl>
                                        <p:attrNameLst>
                                          <p:attrName>ppt_x</p:attrName>
                                        </p:attrNameLst>
                                      </p:cBhvr>
                                      <p:tavLst>
                                        <p:tav tm="0">
                                          <p:val>
                                            <p:strVal val="0-#ppt_w/2"/>
                                          </p:val>
                                        </p:tav>
                                        <p:tav tm="100000">
                                          <p:val>
                                            <p:strVal val="#ppt_x"/>
                                          </p:val>
                                        </p:tav>
                                      </p:tavLst>
                                    </p:anim>
                                    <p:anim calcmode="lin" valueType="num">
                                      <p:cBhvr additive="base">
                                        <p:cTn id="207" dur="3000" fill="hold"/>
                                        <p:tgtEl>
                                          <p:spTgt spid="38"/>
                                        </p:tgtEl>
                                        <p:attrNameLst>
                                          <p:attrName>ppt_y</p:attrName>
                                        </p:attrNameLst>
                                      </p:cBhvr>
                                      <p:tavLst>
                                        <p:tav tm="0">
                                          <p:val>
                                            <p:strVal val="#ppt_y"/>
                                          </p:val>
                                        </p:tav>
                                        <p:tav tm="100000">
                                          <p:val>
                                            <p:strVal val="#ppt_y"/>
                                          </p:val>
                                        </p:tav>
                                      </p:tavLst>
                                    </p:anim>
                                  </p:childTnLst>
                                </p:cTn>
                              </p:par>
                              <p:par>
                                <p:cTn id="208" presetID="2" presetClass="entr" presetSubtype="8" fill="hold" grpId="0" nodeType="withEffect">
                                  <p:stCondLst>
                                    <p:cond delay="0"/>
                                  </p:stCondLst>
                                  <p:childTnLst>
                                    <p:set>
                                      <p:cBhvr>
                                        <p:cTn id="209" dur="1" fill="hold">
                                          <p:stCondLst>
                                            <p:cond delay="0"/>
                                          </p:stCondLst>
                                        </p:cTn>
                                        <p:tgtEl>
                                          <p:spTgt spid="39"/>
                                        </p:tgtEl>
                                        <p:attrNameLst>
                                          <p:attrName>style.visibility</p:attrName>
                                        </p:attrNameLst>
                                      </p:cBhvr>
                                      <p:to>
                                        <p:strVal val="visible"/>
                                      </p:to>
                                    </p:set>
                                    <p:anim calcmode="lin" valueType="num">
                                      <p:cBhvr additive="base">
                                        <p:cTn id="210" dur="3000" fill="hold"/>
                                        <p:tgtEl>
                                          <p:spTgt spid="39"/>
                                        </p:tgtEl>
                                        <p:attrNameLst>
                                          <p:attrName>ppt_x</p:attrName>
                                        </p:attrNameLst>
                                      </p:cBhvr>
                                      <p:tavLst>
                                        <p:tav tm="0">
                                          <p:val>
                                            <p:strVal val="0-#ppt_w/2"/>
                                          </p:val>
                                        </p:tav>
                                        <p:tav tm="100000">
                                          <p:val>
                                            <p:strVal val="#ppt_x"/>
                                          </p:val>
                                        </p:tav>
                                      </p:tavLst>
                                    </p:anim>
                                    <p:anim calcmode="lin" valueType="num">
                                      <p:cBhvr additive="base">
                                        <p:cTn id="211" dur="3000" fill="hold"/>
                                        <p:tgtEl>
                                          <p:spTgt spid="39"/>
                                        </p:tgtEl>
                                        <p:attrNameLst>
                                          <p:attrName>ppt_y</p:attrName>
                                        </p:attrNameLst>
                                      </p:cBhvr>
                                      <p:tavLst>
                                        <p:tav tm="0">
                                          <p:val>
                                            <p:strVal val="#ppt_y"/>
                                          </p:val>
                                        </p:tav>
                                        <p:tav tm="100000">
                                          <p:val>
                                            <p:strVal val="#ppt_y"/>
                                          </p:val>
                                        </p:tav>
                                      </p:tavLst>
                                    </p:anim>
                                  </p:childTnLst>
                                </p:cTn>
                              </p:par>
                              <p:par>
                                <p:cTn id="212" presetID="2" presetClass="entr" presetSubtype="8" fill="hold" grpId="0" nodeType="withEffect">
                                  <p:stCondLst>
                                    <p:cond delay="0"/>
                                  </p:stCondLst>
                                  <p:childTnLst>
                                    <p:set>
                                      <p:cBhvr>
                                        <p:cTn id="213" dur="1" fill="hold">
                                          <p:stCondLst>
                                            <p:cond delay="0"/>
                                          </p:stCondLst>
                                        </p:cTn>
                                        <p:tgtEl>
                                          <p:spTgt spid="40"/>
                                        </p:tgtEl>
                                        <p:attrNameLst>
                                          <p:attrName>style.visibility</p:attrName>
                                        </p:attrNameLst>
                                      </p:cBhvr>
                                      <p:to>
                                        <p:strVal val="visible"/>
                                      </p:to>
                                    </p:set>
                                    <p:anim calcmode="lin" valueType="num">
                                      <p:cBhvr additive="base">
                                        <p:cTn id="214" dur="3000" fill="hold"/>
                                        <p:tgtEl>
                                          <p:spTgt spid="40"/>
                                        </p:tgtEl>
                                        <p:attrNameLst>
                                          <p:attrName>ppt_x</p:attrName>
                                        </p:attrNameLst>
                                      </p:cBhvr>
                                      <p:tavLst>
                                        <p:tav tm="0">
                                          <p:val>
                                            <p:strVal val="0-#ppt_w/2"/>
                                          </p:val>
                                        </p:tav>
                                        <p:tav tm="100000">
                                          <p:val>
                                            <p:strVal val="#ppt_x"/>
                                          </p:val>
                                        </p:tav>
                                      </p:tavLst>
                                    </p:anim>
                                    <p:anim calcmode="lin" valueType="num">
                                      <p:cBhvr additive="base">
                                        <p:cTn id="215" dur="3000" fill="hold"/>
                                        <p:tgtEl>
                                          <p:spTgt spid="40"/>
                                        </p:tgtEl>
                                        <p:attrNameLst>
                                          <p:attrName>ppt_y</p:attrName>
                                        </p:attrNameLst>
                                      </p:cBhvr>
                                      <p:tavLst>
                                        <p:tav tm="0">
                                          <p:val>
                                            <p:strVal val="#ppt_y"/>
                                          </p:val>
                                        </p:tav>
                                        <p:tav tm="100000">
                                          <p:val>
                                            <p:strVal val="#ppt_y"/>
                                          </p:val>
                                        </p:tav>
                                      </p:tavLst>
                                    </p:anim>
                                  </p:childTnLst>
                                </p:cTn>
                              </p:par>
                              <p:par>
                                <p:cTn id="216" presetID="2" presetClass="entr" presetSubtype="8" fill="hold" grpId="0" nodeType="withEffect">
                                  <p:stCondLst>
                                    <p:cond delay="0"/>
                                  </p:stCondLst>
                                  <p:childTnLst>
                                    <p:set>
                                      <p:cBhvr>
                                        <p:cTn id="217" dur="1" fill="hold">
                                          <p:stCondLst>
                                            <p:cond delay="0"/>
                                          </p:stCondLst>
                                        </p:cTn>
                                        <p:tgtEl>
                                          <p:spTgt spid="41"/>
                                        </p:tgtEl>
                                        <p:attrNameLst>
                                          <p:attrName>style.visibility</p:attrName>
                                        </p:attrNameLst>
                                      </p:cBhvr>
                                      <p:to>
                                        <p:strVal val="visible"/>
                                      </p:to>
                                    </p:set>
                                    <p:anim calcmode="lin" valueType="num">
                                      <p:cBhvr additive="base">
                                        <p:cTn id="218" dur="3000" fill="hold"/>
                                        <p:tgtEl>
                                          <p:spTgt spid="41"/>
                                        </p:tgtEl>
                                        <p:attrNameLst>
                                          <p:attrName>ppt_x</p:attrName>
                                        </p:attrNameLst>
                                      </p:cBhvr>
                                      <p:tavLst>
                                        <p:tav tm="0">
                                          <p:val>
                                            <p:strVal val="0-#ppt_w/2"/>
                                          </p:val>
                                        </p:tav>
                                        <p:tav tm="100000">
                                          <p:val>
                                            <p:strVal val="#ppt_x"/>
                                          </p:val>
                                        </p:tav>
                                      </p:tavLst>
                                    </p:anim>
                                    <p:anim calcmode="lin" valueType="num">
                                      <p:cBhvr additive="base">
                                        <p:cTn id="219" dur="3000" fill="hold"/>
                                        <p:tgtEl>
                                          <p:spTgt spid="41"/>
                                        </p:tgtEl>
                                        <p:attrNameLst>
                                          <p:attrName>ppt_y</p:attrName>
                                        </p:attrNameLst>
                                      </p:cBhvr>
                                      <p:tavLst>
                                        <p:tav tm="0">
                                          <p:val>
                                            <p:strVal val="#ppt_y"/>
                                          </p:val>
                                        </p:tav>
                                        <p:tav tm="100000">
                                          <p:val>
                                            <p:strVal val="#ppt_y"/>
                                          </p:val>
                                        </p:tav>
                                      </p:tavLst>
                                    </p:anim>
                                  </p:childTnLst>
                                </p:cTn>
                              </p:par>
                              <p:par>
                                <p:cTn id="220" presetID="2" presetClass="entr" presetSubtype="8" fill="hold" grpId="0" nodeType="withEffect">
                                  <p:stCondLst>
                                    <p:cond delay="0"/>
                                  </p:stCondLst>
                                  <p:childTnLst>
                                    <p:set>
                                      <p:cBhvr>
                                        <p:cTn id="221" dur="1" fill="hold">
                                          <p:stCondLst>
                                            <p:cond delay="0"/>
                                          </p:stCondLst>
                                        </p:cTn>
                                        <p:tgtEl>
                                          <p:spTgt spid="42"/>
                                        </p:tgtEl>
                                        <p:attrNameLst>
                                          <p:attrName>style.visibility</p:attrName>
                                        </p:attrNameLst>
                                      </p:cBhvr>
                                      <p:to>
                                        <p:strVal val="visible"/>
                                      </p:to>
                                    </p:set>
                                    <p:anim calcmode="lin" valueType="num">
                                      <p:cBhvr additive="base">
                                        <p:cTn id="222" dur="3000" fill="hold"/>
                                        <p:tgtEl>
                                          <p:spTgt spid="42"/>
                                        </p:tgtEl>
                                        <p:attrNameLst>
                                          <p:attrName>ppt_x</p:attrName>
                                        </p:attrNameLst>
                                      </p:cBhvr>
                                      <p:tavLst>
                                        <p:tav tm="0">
                                          <p:val>
                                            <p:strVal val="0-#ppt_w/2"/>
                                          </p:val>
                                        </p:tav>
                                        <p:tav tm="100000">
                                          <p:val>
                                            <p:strVal val="#ppt_x"/>
                                          </p:val>
                                        </p:tav>
                                      </p:tavLst>
                                    </p:anim>
                                    <p:anim calcmode="lin" valueType="num">
                                      <p:cBhvr additive="base">
                                        <p:cTn id="223" dur="3000" fill="hold"/>
                                        <p:tgtEl>
                                          <p:spTgt spid="42"/>
                                        </p:tgtEl>
                                        <p:attrNameLst>
                                          <p:attrName>ppt_y</p:attrName>
                                        </p:attrNameLst>
                                      </p:cBhvr>
                                      <p:tavLst>
                                        <p:tav tm="0">
                                          <p:val>
                                            <p:strVal val="#ppt_y"/>
                                          </p:val>
                                        </p:tav>
                                        <p:tav tm="100000">
                                          <p:val>
                                            <p:strVal val="#ppt_y"/>
                                          </p:val>
                                        </p:tav>
                                      </p:tavLst>
                                    </p:anim>
                                  </p:childTnLst>
                                </p:cTn>
                              </p:par>
                              <p:par>
                                <p:cTn id="224" presetID="2" presetClass="entr" presetSubtype="8" fill="hold" grpId="0" nodeType="withEffect">
                                  <p:stCondLst>
                                    <p:cond delay="0"/>
                                  </p:stCondLst>
                                  <p:childTnLst>
                                    <p:set>
                                      <p:cBhvr>
                                        <p:cTn id="225" dur="1" fill="hold">
                                          <p:stCondLst>
                                            <p:cond delay="0"/>
                                          </p:stCondLst>
                                        </p:cTn>
                                        <p:tgtEl>
                                          <p:spTgt spid="43"/>
                                        </p:tgtEl>
                                        <p:attrNameLst>
                                          <p:attrName>style.visibility</p:attrName>
                                        </p:attrNameLst>
                                      </p:cBhvr>
                                      <p:to>
                                        <p:strVal val="visible"/>
                                      </p:to>
                                    </p:set>
                                    <p:anim calcmode="lin" valueType="num">
                                      <p:cBhvr additive="base">
                                        <p:cTn id="226" dur="3000" fill="hold"/>
                                        <p:tgtEl>
                                          <p:spTgt spid="43"/>
                                        </p:tgtEl>
                                        <p:attrNameLst>
                                          <p:attrName>ppt_x</p:attrName>
                                        </p:attrNameLst>
                                      </p:cBhvr>
                                      <p:tavLst>
                                        <p:tav tm="0">
                                          <p:val>
                                            <p:strVal val="0-#ppt_w/2"/>
                                          </p:val>
                                        </p:tav>
                                        <p:tav tm="100000">
                                          <p:val>
                                            <p:strVal val="#ppt_x"/>
                                          </p:val>
                                        </p:tav>
                                      </p:tavLst>
                                    </p:anim>
                                    <p:anim calcmode="lin" valueType="num">
                                      <p:cBhvr additive="base">
                                        <p:cTn id="227" dur="3000" fill="hold"/>
                                        <p:tgtEl>
                                          <p:spTgt spid="43"/>
                                        </p:tgtEl>
                                        <p:attrNameLst>
                                          <p:attrName>ppt_y</p:attrName>
                                        </p:attrNameLst>
                                      </p:cBhvr>
                                      <p:tavLst>
                                        <p:tav tm="0">
                                          <p:val>
                                            <p:strVal val="#ppt_y"/>
                                          </p:val>
                                        </p:tav>
                                        <p:tav tm="100000">
                                          <p:val>
                                            <p:strVal val="#ppt_y"/>
                                          </p:val>
                                        </p:tav>
                                      </p:tavLst>
                                    </p:anim>
                                  </p:childTnLst>
                                </p:cTn>
                              </p:par>
                              <p:par>
                                <p:cTn id="228" presetID="2" presetClass="entr" presetSubtype="8" fill="hold" grpId="0" nodeType="withEffect">
                                  <p:stCondLst>
                                    <p:cond delay="0"/>
                                  </p:stCondLst>
                                  <p:childTnLst>
                                    <p:set>
                                      <p:cBhvr>
                                        <p:cTn id="229" dur="1" fill="hold">
                                          <p:stCondLst>
                                            <p:cond delay="0"/>
                                          </p:stCondLst>
                                        </p:cTn>
                                        <p:tgtEl>
                                          <p:spTgt spid="44"/>
                                        </p:tgtEl>
                                        <p:attrNameLst>
                                          <p:attrName>style.visibility</p:attrName>
                                        </p:attrNameLst>
                                      </p:cBhvr>
                                      <p:to>
                                        <p:strVal val="visible"/>
                                      </p:to>
                                    </p:set>
                                    <p:anim calcmode="lin" valueType="num">
                                      <p:cBhvr additive="base">
                                        <p:cTn id="230" dur="3000" fill="hold"/>
                                        <p:tgtEl>
                                          <p:spTgt spid="44"/>
                                        </p:tgtEl>
                                        <p:attrNameLst>
                                          <p:attrName>ppt_x</p:attrName>
                                        </p:attrNameLst>
                                      </p:cBhvr>
                                      <p:tavLst>
                                        <p:tav tm="0">
                                          <p:val>
                                            <p:strVal val="0-#ppt_w/2"/>
                                          </p:val>
                                        </p:tav>
                                        <p:tav tm="100000">
                                          <p:val>
                                            <p:strVal val="#ppt_x"/>
                                          </p:val>
                                        </p:tav>
                                      </p:tavLst>
                                    </p:anim>
                                    <p:anim calcmode="lin" valueType="num">
                                      <p:cBhvr additive="base">
                                        <p:cTn id="231" dur="3000" fill="hold"/>
                                        <p:tgtEl>
                                          <p:spTgt spid="44"/>
                                        </p:tgtEl>
                                        <p:attrNameLst>
                                          <p:attrName>ppt_y</p:attrName>
                                        </p:attrNameLst>
                                      </p:cBhvr>
                                      <p:tavLst>
                                        <p:tav tm="0">
                                          <p:val>
                                            <p:strVal val="#ppt_y"/>
                                          </p:val>
                                        </p:tav>
                                        <p:tav tm="100000">
                                          <p:val>
                                            <p:strVal val="#ppt_y"/>
                                          </p:val>
                                        </p:tav>
                                      </p:tavLst>
                                    </p:anim>
                                  </p:childTnLst>
                                </p:cTn>
                              </p:par>
                              <p:par>
                                <p:cTn id="232" presetID="2" presetClass="entr" presetSubtype="8" fill="hold" grpId="0" nodeType="withEffect">
                                  <p:stCondLst>
                                    <p:cond delay="0"/>
                                  </p:stCondLst>
                                  <p:childTnLst>
                                    <p:set>
                                      <p:cBhvr>
                                        <p:cTn id="233" dur="1" fill="hold">
                                          <p:stCondLst>
                                            <p:cond delay="0"/>
                                          </p:stCondLst>
                                        </p:cTn>
                                        <p:tgtEl>
                                          <p:spTgt spid="45"/>
                                        </p:tgtEl>
                                        <p:attrNameLst>
                                          <p:attrName>style.visibility</p:attrName>
                                        </p:attrNameLst>
                                      </p:cBhvr>
                                      <p:to>
                                        <p:strVal val="visible"/>
                                      </p:to>
                                    </p:set>
                                    <p:anim calcmode="lin" valueType="num">
                                      <p:cBhvr additive="base">
                                        <p:cTn id="234" dur="3000" fill="hold"/>
                                        <p:tgtEl>
                                          <p:spTgt spid="45"/>
                                        </p:tgtEl>
                                        <p:attrNameLst>
                                          <p:attrName>ppt_x</p:attrName>
                                        </p:attrNameLst>
                                      </p:cBhvr>
                                      <p:tavLst>
                                        <p:tav tm="0">
                                          <p:val>
                                            <p:strVal val="0-#ppt_w/2"/>
                                          </p:val>
                                        </p:tav>
                                        <p:tav tm="100000">
                                          <p:val>
                                            <p:strVal val="#ppt_x"/>
                                          </p:val>
                                        </p:tav>
                                      </p:tavLst>
                                    </p:anim>
                                    <p:anim calcmode="lin" valueType="num">
                                      <p:cBhvr additive="base">
                                        <p:cTn id="235" dur="3000" fill="hold"/>
                                        <p:tgtEl>
                                          <p:spTgt spid="45"/>
                                        </p:tgtEl>
                                        <p:attrNameLst>
                                          <p:attrName>ppt_y</p:attrName>
                                        </p:attrNameLst>
                                      </p:cBhvr>
                                      <p:tavLst>
                                        <p:tav tm="0">
                                          <p:val>
                                            <p:strVal val="#ppt_y"/>
                                          </p:val>
                                        </p:tav>
                                        <p:tav tm="100000">
                                          <p:val>
                                            <p:strVal val="#ppt_y"/>
                                          </p:val>
                                        </p:tav>
                                      </p:tavLst>
                                    </p:anim>
                                  </p:childTnLst>
                                </p:cTn>
                              </p:par>
                              <p:par>
                                <p:cTn id="236" presetID="2" presetClass="entr" presetSubtype="8" fill="hold" grpId="0" nodeType="withEffect">
                                  <p:stCondLst>
                                    <p:cond delay="0"/>
                                  </p:stCondLst>
                                  <p:childTnLst>
                                    <p:set>
                                      <p:cBhvr>
                                        <p:cTn id="237" dur="1" fill="hold">
                                          <p:stCondLst>
                                            <p:cond delay="0"/>
                                          </p:stCondLst>
                                        </p:cTn>
                                        <p:tgtEl>
                                          <p:spTgt spid="46"/>
                                        </p:tgtEl>
                                        <p:attrNameLst>
                                          <p:attrName>style.visibility</p:attrName>
                                        </p:attrNameLst>
                                      </p:cBhvr>
                                      <p:to>
                                        <p:strVal val="visible"/>
                                      </p:to>
                                    </p:set>
                                    <p:anim calcmode="lin" valueType="num">
                                      <p:cBhvr additive="base">
                                        <p:cTn id="238" dur="3000" fill="hold"/>
                                        <p:tgtEl>
                                          <p:spTgt spid="46"/>
                                        </p:tgtEl>
                                        <p:attrNameLst>
                                          <p:attrName>ppt_x</p:attrName>
                                        </p:attrNameLst>
                                      </p:cBhvr>
                                      <p:tavLst>
                                        <p:tav tm="0">
                                          <p:val>
                                            <p:strVal val="0-#ppt_w/2"/>
                                          </p:val>
                                        </p:tav>
                                        <p:tav tm="100000">
                                          <p:val>
                                            <p:strVal val="#ppt_x"/>
                                          </p:val>
                                        </p:tav>
                                      </p:tavLst>
                                    </p:anim>
                                    <p:anim calcmode="lin" valueType="num">
                                      <p:cBhvr additive="base">
                                        <p:cTn id="239" dur="3000" fill="hold"/>
                                        <p:tgtEl>
                                          <p:spTgt spid="46"/>
                                        </p:tgtEl>
                                        <p:attrNameLst>
                                          <p:attrName>ppt_y</p:attrName>
                                        </p:attrNameLst>
                                      </p:cBhvr>
                                      <p:tavLst>
                                        <p:tav tm="0">
                                          <p:val>
                                            <p:strVal val="#ppt_y"/>
                                          </p:val>
                                        </p:tav>
                                        <p:tav tm="100000">
                                          <p:val>
                                            <p:strVal val="#ppt_y"/>
                                          </p:val>
                                        </p:tav>
                                      </p:tavLst>
                                    </p:anim>
                                  </p:childTnLst>
                                </p:cTn>
                              </p:par>
                              <p:par>
                                <p:cTn id="240" presetID="2" presetClass="entr" presetSubtype="8" fill="hold" grpId="0" nodeType="withEffect">
                                  <p:stCondLst>
                                    <p:cond delay="0"/>
                                  </p:stCondLst>
                                  <p:childTnLst>
                                    <p:set>
                                      <p:cBhvr>
                                        <p:cTn id="241" dur="1" fill="hold">
                                          <p:stCondLst>
                                            <p:cond delay="0"/>
                                          </p:stCondLst>
                                        </p:cTn>
                                        <p:tgtEl>
                                          <p:spTgt spid="47"/>
                                        </p:tgtEl>
                                        <p:attrNameLst>
                                          <p:attrName>style.visibility</p:attrName>
                                        </p:attrNameLst>
                                      </p:cBhvr>
                                      <p:to>
                                        <p:strVal val="visible"/>
                                      </p:to>
                                    </p:set>
                                    <p:anim calcmode="lin" valueType="num">
                                      <p:cBhvr additive="base">
                                        <p:cTn id="242" dur="3000" fill="hold"/>
                                        <p:tgtEl>
                                          <p:spTgt spid="47"/>
                                        </p:tgtEl>
                                        <p:attrNameLst>
                                          <p:attrName>ppt_x</p:attrName>
                                        </p:attrNameLst>
                                      </p:cBhvr>
                                      <p:tavLst>
                                        <p:tav tm="0">
                                          <p:val>
                                            <p:strVal val="0-#ppt_w/2"/>
                                          </p:val>
                                        </p:tav>
                                        <p:tav tm="100000">
                                          <p:val>
                                            <p:strVal val="#ppt_x"/>
                                          </p:val>
                                        </p:tav>
                                      </p:tavLst>
                                    </p:anim>
                                    <p:anim calcmode="lin" valueType="num">
                                      <p:cBhvr additive="base">
                                        <p:cTn id="243" dur="3000" fill="hold"/>
                                        <p:tgtEl>
                                          <p:spTgt spid="47"/>
                                        </p:tgtEl>
                                        <p:attrNameLst>
                                          <p:attrName>ppt_y</p:attrName>
                                        </p:attrNameLst>
                                      </p:cBhvr>
                                      <p:tavLst>
                                        <p:tav tm="0">
                                          <p:val>
                                            <p:strVal val="#ppt_y"/>
                                          </p:val>
                                        </p:tav>
                                        <p:tav tm="100000">
                                          <p:val>
                                            <p:strVal val="#ppt_y"/>
                                          </p:val>
                                        </p:tav>
                                      </p:tavLst>
                                    </p:anim>
                                  </p:childTnLst>
                                </p:cTn>
                              </p:par>
                              <p:par>
                                <p:cTn id="244" presetID="2" presetClass="entr" presetSubtype="8" fill="hold" grpId="0" nodeType="withEffect">
                                  <p:stCondLst>
                                    <p:cond delay="0"/>
                                  </p:stCondLst>
                                  <p:childTnLst>
                                    <p:set>
                                      <p:cBhvr>
                                        <p:cTn id="245" dur="1" fill="hold">
                                          <p:stCondLst>
                                            <p:cond delay="0"/>
                                          </p:stCondLst>
                                        </p:cTn>
                                        <p:tgtEl>
                                          <p:spTgt spid="48"/>
                                        </p:tgtEl>
                                        <p:attrNameLst>
                                          <p:attrName>style.visibility</p:attrName>
                                        </p:attrNameLst>
                                      </p:cBhvr>
                                      <p:to>
                                        <p:strVal val="visible"/>
                                      </p:to>
                                    </p:set>
                                    <p:anim calcmode="lin" valueType="num">
                                      <p:cBhvr additive="base">
                                        <p:cTn id="246" dur="3000" fill="hold"/>
                                        <p:tgtEl>
                                          <p:spTgt spid="48"/>
                                        </p:tgtEl>
                                        <p:attrNameLst>
                                          <p:attrName>ppt_x</p:attrName>
                                        </p:attrNameLst>
                                      </p:cBhvr>
                                      <p:tavLst>
                                        <p:tav tm="0">
                                          <p:val>
                                            <p:strVal val="0-#ppt_w/2"/>
                                          </p:val>
                                        </p:tav>
                                        <p:tav tm="100000">
                                          <p:val>
                                            <p:strVal val="#ppt_x"/>
                                          </p:val>
                                        </p:tav>
                                      </p:tavLst>
                                    </p:anim>
                                    <p:anim calcmode="lin" valueType="num">
                                      <p:cBhvr additive="base">
                                        <p:cTn id="247" dur="3000" fill="hold"/>
                                        <p:tgtEl>
                                          <p:spTgt spid="48"/>
                                        </p:tgtEl>
                                        <p:attrNameLst>
                                          <p:attrName>ppt_y</p:attrName>
                                        </p:attrNameLst>
                                      </p:cBhvr>
                                      <p:tavLst>
                                        <p:tav tm="0">
                                          <p:val>
                                            <p:strVal val="#ppt_y"/>
                                          </p:val>
                                        </p:tav>
                                        <p:tav tm="100000">
                                          <p:val>
                                            <p:strVal val="#ppt_y"/>
                                          </p:val>
                                        </p:tav>
                                      </p:tavLst>
                                    </p:anim>
                                  </p:childTnLst>
                                </p:cTn>
                              </p:par>
                              <p:par>
                                <p:cTn id="248" presetID="2" presetClass="entr" presetSubtype="8" fill="hold" grpId="0" nodeType="withEffect">
                                  <p:stCondLst>
                                    <p:cond delay="0"/>
                                  </p:stCondLst>
                                  <p:childTnLst>
                                    <p:set>
                                      <p:cBhvr>
                                        <p:cTn id="249" dur="1" fill="hold">
                                          <p:stCondLst>
                                            <p:cond delay="0"/>
                                          </p:stCondLst>
                                        </p:cTn>
                                        <p:tgtEl>
                                          <p:spTgt spid="49"/>
                                        </p:tgtEl>
                                        <p:attrNameLst>
                                          <p:attrName>style.visibility</p:attrName>
                                        </p:attrNameLst>
                                      </p:cBhvr>
                                      <p:to>
                                        <p:strVal val="visible"/>
                                      </p:to>
                                    </p:set>
                                    <p:anim calcmode="lin" valueType="num">
                                      <p:cBhvr additive="base">
                                        <p:cTn id="250" dur="3000" fill="hold"/>
                                        <p:tgtEl>
                                          <p:spTgt spid="49"/>
                                        </p:tgtEl>
                                        <p:attrNameLst>
                                          <p:attrName>ppt_x</p:attrName>
                                        </p:attrNameLst>
                                      </p:cBhvr>
                                      <p:tavLst>
                                        <p:tav tm="0">
                                          <p:val>
                                            <p:strVal val="0-#ppt_w/2"/>
                                          </p:val>
                                        </p:tav>
                                        <p:tav tm="100000">
                                          <p:val>
                                            <p:strVal val="#ppt_x"/>
                                          </p:val>
                                        </p:tav>
                                      </p:tavLst>
                                    </p:anim>
                                    <p:anim calcmode="lin" valueType="num">
                                      <p:cBhvr additive="base">
                                        <p:cTn id="251" dur="3000" fill="hold"/>
                                        <p:tgtEl>
                                          <p:spTgt spid="49"/>
                                        </p:tgtEl>
                                        <p:attrNameLst>
                                          <p:attrName>ppt_y</p:attrName>
                                        </p:attrNameLst>
                                      </p:cBhvr>
                                      <p:tavLst>
                                        <p:tav tm="0">
                                          <p:val>
                                            <p:strVal val="#ppt_y"/>
                                          </p:val>
                                        </p:tav>
                                        <p:tav tm="100000">
                                          <p:val>
                                            <p:strVal val="#ppt_y"/>
                                          </p:val>
                                        </p:tav>
                                      </p:tavLst>
                                    </p:anim>
                                  </p:childTnLst>
                                </p:cTn>
                              </p:par>
                              <p:par>
                                <p:cTn id="252" presetID="2" presetClass="entr" presetSubtype="8" fill="hold" grpId="0" nodeType="withEffect">
                                  <p:stCondLst>
                                    <p:cond delay="0"/>
                                  </p:stCondLst>
                                  <p:childTnLst>
                                    <p:set>
                                      <p:cBhvr>
                                        <p:cTn id="253" dur="1" fill="hold">
                                          <p:stCondLst>
                                            <p:cond delay="0"/>
                                          </p:stCondLst>
                                        </p:cTn>
                                        <p:tgtEl>
                                          <p:spTgt spid="50"/>
                                        </p:tgtEl>
                                        <p:attrNameLst>
                                          <p:attrName>style.visibility</p:attrName>
                                        </p:attrNameLst>
                                      </p:cBhvr>
                                      <p:to>
                                        <p:strVal val="visible"/>
                                      </p:to>
                                    </p:set>
                                    <p:anim calcmode="lin" valueType="num">
                                      <p:cBhvr additive="base">
                                        <p:cTn id="254" dur="3000" fill="hold"/>
                                        <p:tgtEl>
                                          <p:spTgt spid="50"/>
                                        </p:tgtEl>
                                        <p:attrNameLst>
                                          <p:attrName>ppt_x</p:attrName>
                                        </p:attrNameLst>
                                      </p:cBhvr>
                                      <p:tavLst>
                                        <p:tav tm="0">
                                          <p:val>
                                            <p:strVal val="0-#ppt_w/2"/>
                                          </p:val>
                                        </p:tav>
                                        <p:tav tm="100000">
                                          <p:val>
                                            <p:strVal val="#ppt_x"/>
                                          </p:val>
                                        </p:tav>
                                      </p:tavLst>
                                    </p:anim>
                                    <p:anim calcmode="lin" valueType="num">
                                      <p:cBhvr additive="base">
                                        <p:cTn id="255" dur="3000" fill="hold"/>
                                        <p:tgtEl>
                                          <p:spTgt spid="50"/>
                                        </p:tgtEl>
                                        <p:attrNameLst>
                                          <p:attrName>ppt_y</p:attrName>
                                        </p:attrNameLst>
                                      </p:cBhvr>
                                      <p:tavLst>
                                        <p:tav tm="0">
                                          <p:val>
                                            <p:strVal val="#ppt_y"/>
                                          </p:val>
                                        </p:tav>
                                        <p:tav tm="100000">
                                          <p:val>
                                            <p:strVal val="#ppt_y"/>
                                          </p:val>
                                        </p:tav>
                                      </p:tavLst>
                                    </p:anim>
                                  </p:childTnLst>
                                </p:cTn>
                              </p:par>
                              <p:par>
                                <p:cTn id="256" presetID="2" presetClass="entr" presetSubtype="8" fill="hold" grpId="0" nodeType="withEffect">
                                  <p:stCondLst>
                                    <p:cond delay="0"/>
                                  </p:stCondLst>
                                  <p:childTnLst>
                                    <p:set>
                                      <p:cBhvr>
                                        <p:cTn id="257" dur="1" fill="hold">
                                          <p:stCondLst>
                                            <p:cond delay="0"/>
                                          </p:stCondLst>
                                        </p:cTn>
                                        <p:tgtEl>
                                          <p:spTgt spid="51"/>
                                        </p:tgtEl>
                                        <p:attrNameLst>
                                          <p:attrName>style.visibility</p:attrName>
                                        </p:attrNameLst>
                                      </p:cBhvr>
                                      <p:to>
                                        <p:strVal val="visible"/>
                                      </p:to>
                                    </p:set>
                                    <p:anim calcmode="lin" valueType="num">
                                      <p:cBhvr additive="base">
                                        <p:cTn id="258" dur="3000" fill="hold"/>
                                        <p:tgtEl>
                                          <p:spTgt spid="51"/>
                                        </p:tgtEl>
                                        <p:attrNameLst>
                                          <p:attrName>ppt_x</p:attrName>
                                        </p:attrNameLst>
                                      </p:cBhvr>
                                      <p:tavLst>
                                        <p:tav tm="0">
                                          <p:val>
                                            <p:strVal val="0-#ppt_w/2"/>
                                          </p:val>
                                        </p:tav>
                                        <p:tav tm="100000">
                                          <p:val>
                                            <p:strVal val="#ppt_x"/>
                                          </p:val>
                                        </p:tav>
                                      </p:tavLst>
                                    </p:anim>
                                    <p:anim calcmode="lin" valueType="num">
                                      <p:cBhvr additive="base">
                                        <p:cTn id="259" dur="3000" fill="hold"/>
                                        <p:tgtEl>
                                          <p:spTgt spid="51"/>
                                        </p:tgtEl>
                                        <p:attrNameLst>
                                          <p:attrName>ppt_y</p:attrName>
                                        </p:attrNameLst>
                                      </p:cBhvr>
                                      <p:tavLst>
                                        <p:tav tm="0">
                                          <p:val>
                                            <p:strVal val="#ppt_y"/>
                                          </p:val>
                                        </p:tav>
                                        <p:tav tm="100000">
                                          <p:val>
                                            <p:strVal val="#ppt_y"/>
                                          </p:val>
                                        </p:tav>
                                      </p:tavLst>
                                    </p:anim>
                                  </p:childTnLst>
                                </p:cTn>
                              </p:par>
                              <p:par>
                                <p:cTn id="260" presetID="2" presetClass="entr" presetSubtype="8" fill="hold" grpId="0" nodeType="withEffect">
                                  <p:stCondLst>
                                    <p:cond delay="0"/>
                                  </p:stCondLst>
                                  <p:childTnLst>
                                    <p:set>
                                      <p:cBhvr>
                                        <p:cTn id="261" dur="1" fill="hold">
                                          <p:stCondLst>
                                            <p:cond delay="0"/>
                                          </p:stCondLst>
                                        </p:cTn>
                                        <p:tgtEl>
                                          <p:spTgt spid="52"/>
                                        </p:tgtEl>
                                        <p:attrNameLst>
                                          <p:attrName>style.visibility</p:attrName>
                                        </p:attrNameLst>
                                      </p:cBhvr>
                                      <p:to>
                                        <p:strVal val="visible"/>
                                      </p:to>
                                    </p:set>
                                    <p:anim calcmode="lin" valueType="num">
                                      <p:cBhvr additive="base">
                                        <p:cTn id="262" dur="3000" fill="hold"/>
                                        <p:tgtEl>
                                          <p:spTgt spid="52"/>
                                        </p:tgtEl>
                                        <p:attrNameLst>
                                          <p:attrName>ppt_x</p:attrName>
                                        </p:attrNameLst>
                                      </p:cBhvr>
                                      <p:tavLst>
                                        <p:tav tm="0">
                                          <p:val>
                                            <p:strVal val="0-#ppt_w/2"/>
                                          </p:val>
                                        </p:tav>
                                        <p:tav tm="100000">
                                          <p:val>
                                            <p:strVal val="#ppt_x"/>
                                          </p:val>
                                        </p:tav>
                                      </p:tavLst>
                                    </p:anim>
                                    <p:anim calcmode="lin" valueType="num">
                                      <p:cBhvr additive="base">
                                        <p:cTn id="263" dur="3000" fill="hold"/>
                                        <p:tgtEl>
                                          <p:spTgt spid="52"/>
                                        </p:tgtEl>
                                        <p:attrNameLst>
                                          <p:attrName>ppt_y</p:attrName>
                                        </p:attrNameLst>
                                      </p:cBhvr>
                                      <p:tavLst>
                                        <p:tav tm="0">
                                          <p:val>
                                            <p:strVal val="#ppt_y"/>
                                          </p:val>
                                        </p:tav>
                                        <p:tav tm="100000">
                                          <p:val>
                                            <p:strVal val="#ppt_y"/>
                                          </p:val>
                                        </p:tav>
                                      </p:tavLst>
                                    </p:anim>
                                  </p:childTnLst>
                                </p:cTn>
                              </p:par>
                              <p:par>
                                <p:cTn id="264" presetID="2" presetClass="entr" presetSubtype="8" fill="hold" grpId="0" nodeType="withEffect">
                                  <p:stCondLst>
                                    <p:cond delay="0"/>
                                  </p:stCondLst>
                                  <p:childTnLst>
                                    <p:set>
                                      <p:cBhvr>
                                        <p:cTn id="265" dur="1" fill="hold">
                                          <p:stCondLst>
                                            <p:cond delay="0"/>
                                          </p:stCondLst>
                                        </p:cTn>
                                        <p:tgtEl>
                                          <p:spTgt spid="53"/>
                                        </p:tgtEl>
                                        <p:attrNameLst>
                                          <p:attrName>style.visibility</p:attrName>
                                        </p:attrNameLst>
                                      </p:cBhvr>
                                      <p:to>
                                        <p:strVal val="visible"/>
                                      </p:to>
                                    </p:set>
                                    <p:anim calcmode="lin" valueType="num">
                                      <p:cBhvr additive="base">
                                        <p:cTn id="266" dur="3000" fill="hold"/>
                                        <p:tgtEl>
                                          <p:spTgt spid="53"/>
                                        </p:tgtEl>
                                        <p:attrNameLst>
                                          <p:attrName>ppt_x</p:attrName>
                                        </p:attrNameLst>
                                      </p:cBhvr>
                                      <p:tavLst>
                                        <p:tav tm="0">
                                          <p:val>
                                            <p:strVal val="0-#ppt_w/2"/>
                                          </p:val>
                                        </p:tav>
                                        <p:tav tm="100000">
                                          <p:val>
                                            <p:strVal val="#ppt_x"/>
                                          </p:val>
                                        </p:tav>
                                      </p:tavLst>
                                    </p:anim>
                                    <p:anim calcmode="lin" valueType="num">
                                      <p:cBhvr additive="base">
                                        <p:cTn id="267" dur="3000" fill="hold"/>
                                        <p:tgtEl>
                                          <p:spTgt spid="53"/>
                                        </p:tgtEl>
                                        <p:attrNameLst>
                                          <p:attrName>ppt_y</p:attrName>
                                        </p:attrNameLst>
                                      </p:cBhvr>
                                      <p:tavLst>
                                        <p:tav tm="0">
                                          <p:val>
                                            <p:strVal val="#ppt_y"/>
                                          </p:val>
                                        </p:tav>
                                        <p:tav tm="100000">
                                          <p:val>
                                            <p:strVal val="#ppt_y"/>
                                          </p:val>
                                        </p:tav>
                                      </p:tavLst>
                                    </p:anim>
                                  </p:childTnLst>
                                </p:cTn>
                              </p:par>
                              <p:par>
                                <p:cTn id="268" presetID="2" presetClass="entr" presetSubtype="8" fill="hold" grpId="0" nodeType="withEffect">
                                  <p:stCondLst>
                                    <p:cond delay="0"/>
                                  </p:stCondLst>
                                  <p:childTnLst>
                                    <p:set>
                                      <p:cBhvr>
                                        <p:cTn id="269" dur="1" fill="hold">
                                          <p:stCondLst>
                                            <p:cond delay="0"/>
                                          </p:stCondLst>
                                        </p:cTn>
                                        <p:tgtEl>
                                          <p:spTgt spid="54"/>
                                        </p:tgtEl>
                                        <p:attrNameLst>
                                          <p:attrName>style.visibility</p:attrName>
                                        </p:attrNameLst>
                                      </p:cBhvr>
                                      <p:to>
                                        <p:strVal val="visible"/>
                                      </p:to>
                                    </p:set>
                                    <p:anim calcmode="lin" valueType="num">
                                      <p:cBhvr additive="base">
                                        <p:cTn id="270" dur="3000" fill="hold"/>
                                        <p:tgtEl>
                                          <p:spTgt spid="54"/>
                                        </p:tgtEl>
                                        <p:attrNameLst>
                                          <p:attrName>ppt_x</p:attrName>
                                        </p:attrNameLst>
                                      </p:cBhvr>
                                      <p:tavLst>
                                        <p:tav tm="0">
                                          <p:val>
                                            <p:strVal val="0-#ppt_w/2"/>
                                          </p:val>
                                        </p:tav>
                                        <p:tav tm="100000">
                                          <p:val>
                                            <p:strVal val="#ppt_x"/>
                                          </p:val>
                                        </p:tav>
                                      </p:tavLst>
                                    </p:anim>
                                    <p:anim calcmode="lin" valueType="num">
                                      <p:cBhvr additive="base">
                                        <p:cTn id="271" dur="3000" fill="hold"/>
                                        <p:tgtEl>
                                          <p:spTgt spid="54"/>
                                        </p:tgtEl>
                                        <p:attrNameLst>
                                          <p:attrName>ppt_y</p:attrName>
                                        </p:attrNameLst>
                                      </p:cBhvr>
                                      <p:tavLst>
                                        <p:tav tm="0">
                                          <p:val>
                                            <p:strVal val="#ppt_y"/>
                                          </p:val>
                                        </p:tav>
                                        <p:tav tm="100000">
                                          <p:val>
                                            <p:strVal val="#ppt_y"/>
                                          </p:val>
                                        </p:tav>
                                      </p:tavLst>
                                    </p:anim>
                                  </p:childTnLst>
                                </p:cTn>
                              </p:par>
                              <p:par>
                                <p:cTn id="272" presetID="2" presetClass="entr" presetSubtype="8" fill="hold" grpId="0" nodeType="withEffect">
                                  <p:stCondLst>
                                    <p:cond delay="0"/>
                                  </p:stCondLst>
                                  <p:childTnLst>
                                    <p:set>
                                      <p:cBhvr>
                                        <p:cTn id="273" dur="1" fill="hold">
                                          <p:stCondLst>
                                            <p:cond delay="0"/>
                                          </p:stCondLst>
                                        </p:cTn>
                                        <p:tgtEl>
                                          <p:spTgt spid="55"/>
                                        </p:tgtEl>
                                        <p:attrNameLst>
                                          <p:attrName>style.visibility</p:attrName>
                                        </p:attrNameLst>
                                      </p:cBhvr>
                                      <p:to>
                                        <p:strVal val="visible"/>
                                      </p:to>
                                    </p:set>
                                    <p:anim calcmode="lin" valueType="num">
                                      <p:cBhvr additive="base">
                                        <p:cTn id="274" dur="3000" fill="hold"/>
                                        <p:tgtEl>
                                          <p:spTgt spid="55"/>
                                        </p:tgtEl>
                                        <p:attrNameLst>
                                          <p:attrName>ppt_x</p:attrName>
                                        </p:attrNameLst>
                                      </p:cBhvr>
                                      <p:tavLst>
                                        <p:tav tm="0">
                                          <p:val>
                                            <p:strVal val="0-#ppt_w/2"/>
                                          </p:val>
                                        </p:tav>
                                        <p:tav tm="100000">
                                          <p:val>
                                            <p:strVal val="#ppt_x"/>
                                          </p:val>
                                        </p:tav>
                                      </p:tavLst>
                                    </p:anim>
                                    <p:anim calcmode="lin" valueType="num">
                                      <p:cBhvr additive="base">
                                        <p:cTn id="275" dur="3000" fill="hold"/>
                                        <p:tgtEl>
                                          <p:spTgt spid="55"/>
                                        </p:tgtEl>
                                        <p:attrNameLst>
                                          <p:attrName>ppt_y</p:attrName>
                                        </p:attrNameLst>
                                      </p:cBhvr>
                                      <p:tavLst>
                                        <p:tav tm="0">
                                          <p:val>
                                            <p:strVal val="#ppt_y"/>
                                          </p:val>
                                        </p:tav>
                                        <p:tav tm="100000">
                                          <p:val>
                                            <p:strVal val="#ppt_y"/>
                                          </p:val>
                                        </p:tav>
                                      </p:tavLst>
                                    </p:anim>
                                  </p:childTnLst>
                                </p:cTn>
                              </p:par>
                              <p:par>
                                <p:cTn id="276" presetID="2" presetClass="entr" presetSubtype="8" fill="hold" grpId="0" nodeType="withEffect">
                                  <p:stCondLst>
                                    <p:cond delay="0"/>
                                  </p:stCondLst>
                                  <p:childTnLst>
                                    <p:set>
                                      <p:cBhvr>
                                        <p:cTn id="277" dur="1" fill="hold">
                                          <p:stCondLst>
                                            <p:cond delay="0"/>
                                          </p:stCondLst>
                                        </p:cTn>
                                        <p:tgtEl>
                                          <p:spTgt spid="56"/>
                                        </p:tgtEl>
                                        <p:attrNameLst>
                                          <p:attrName>style.visibility</p:attrName>
                                        </p:attrNameLst>
                                      </p:cBhvr>
                                      <p:to>
                                        <p:strVal val="visible"/>
                                      </p:to>
                                    </p:set>
                                    <p:anim calcmode="lin" valueType="num">
                                      <p:cBhvr additive="base">
                                        <p:cTn id="278" dur="3000" fill="hold"/>
                                        <p:tgtEl>
                                          <p:spTgt spid="56"/>
                                        </p:tgtEl>
                                        <p:attrNameLst>
                                          <p:attrName>ppt_x</p:attrName>
                                        </p:attrNameLst>
                                      </p:cBhvr>
                                      <p:tavLst>
                                        <p:tav tm="0">
                                          <p:val>
                                            <p:strVal val="0-#ppt_w/2"/>
                                          </p:val>
                                        </p:tav>
                                        <p:tav tm="100000">
                                          <p:val>
                                            <p:strVal val="#ppt_x"/>
                                          </p:val>
                                        </p:tav>
                                      </p:tavLst>
                                    </p:anim>
                                    <p:anim calcmode="lin" valueType="num">
                                      <p:cBhvr additive="base">
                                        <p:cTn id="279" dur="3000" fill="hold"/>
                                        <p:tgtEl>
                                          <p:spTgt spid="56"/>
                                        </p:tgtEl>
                                        <p:attrNameLst>
                                          <p:attrName>ppt_y</p:attrName>
                                        </p:attrNameLst>
                                      </p:cBhvr>
                                      <p:tavLst>
                                        <p:tav tm="0">
                                          <p:val>
                                            <p:strVal val="#ppt_y"/>
                                          </p:val>
                                        </p:tav>
                                        <p:tav tm="100000">
                                          <p:val>
                                            <p:strVal val="#ppt_y"/>
                                          </p:val>
                                        </p:tav>
                                      </p:tavLst>
                                    </p:anim>
                                  </p:childTnLst>
                                </p:cTn>
                              </p:par>
                              <p:par>
                                <p:cTn id="280" presetID="2" presetClass="entr" presetSubtype="8" fill="hold" grpId="0" nodeType="withEffect">
                                  <p:stCondLst>
                                    <p:cond delay="0"/>
                                  </p:stCondLst>
                                  <p:childTnLst>
                                    <p:set>
                                      <p:cBhvr>
                                        <p:cTn id="281" dur="1" fill="hold">
                                          <p:stCondLst>
                                            <p:cond delay="0"/>
                                          </p:stCondLst>
                                        </p:cTn>
                                        <p:tgtEl>
                                          <p:spTgt spid="73"/>
                                        </p:tgtEl>
                                        <p:attrNameLst>
                                          <p:attrName>style.visibility</p:attrName>
                                        </p:attrNameLst>
                                      </p:cBhvr>
                                      <p:to>
                                        <p:strVal val="visible"/>
                                      </p:to>
                                    </p:set>
                                    <p:anim calcmode="lin" valueType="num">
                                      <p:cBhvr additive="base">
                                        <p:cTn id="282" dur="3000" fill="hold"/>
                                        <p:tgtEl>
                                          <p:spTgt spid="73"/>
                                        </p:tgtEl>
                                        <p:attrNameLst>
                                          <p:attrName>ppt_x</p:attrName>
                                        </p:attrNameLst>
                                      </p:cBhvr>
                                      <p:tavLst>
                                        <p:tav tm="0">
                                          <p:val>
                                            <p:strVal val="0-#ppt_w/2"/>
                                          </p:val>
                                        </p:tav>
                                        <p:tav tm="100000">
                                          <p:val>
                                            <p:strVal val="#ppt_x"/>
                                          </p:val>
                                        </p:tav>
                                      </p:tavLst>
                                    </p:anim>
                                    <p:anim calcmode="lin" valueType="num">
                                      <p:cBhvr additive="base">
                                        <p:cTn id="283" dur="3000" fill="hold"/>
                                        <p:tgtEl>
                                          <p:spTgt spid="73"/>
                                        </p:tgtEl>
                                        <p:attrNameLst>
                                          <p:attrName>ppt_y</p:attrName>
                                        </p:attrNameLst>
                                      </p:cBhvr>
                                      <p:tavLst>
                                        <p:tav tm="0">
                                          <p:val>
                                            <p:strVal val="#ppt_y"/>
                                          </p:val>
                                        </p:tav>
                                        <p:tav tm="100000">
                                          <p:val>
                                            <p:strVal val="#ppt_y"/>
                                          </p:val>
                                        </p:tav>
                                      </p:tavLst>
                                    </p:anim>
                                  </p:childTnLst>
                                </p:cTn>
                              </p:par>
                              <p:par>
                                <p:cTn id="284" presetID="3" presetClass="entr" presetSubtype="5" fill="hold" grpId="1" nodeType="withEffect">
                                  <p:stCondLst>
                                    <p:cond delay="0"/>
                                  </p:stCondLst>
                                  <p:childTnLst>
                                    <p:set>
                                      <p:cBhvr>
                                        <p:cTn id="285" dur="1" fill="hold">
                                          <p:stCondLst>
                                            <p:cond delay="0"/>
                                          </p:stCondLst>
                                        </p:cTn>
                                        <p:tgtEl>
                                          <p:spTgt spid="5"/>
                                        </p:tgtEl>
                                        <p:attrNameLst>
                                          <p:attrName>style.visibility</p:attrName>
                                        </p:attrNameLst>
                                      </p:cBhvr>
                                      <p:to>
                                        <p:strVal val="visible"/>
                                      </p:to>
                                    </p:set>
                                    <p:animEffect transition="in" filter="blinds(vertical)">
                                      <p:cBhvr>
                                        <p:cTn id="286" dur="3000"/>
                                        <p:tgtEl>
                                          <p:spTgt spid="5"/>
                                        </p:tgtEl>
                                      </p:cBhvr>
                                    </p:animEffect>
                                  </p:childTnLst>
                                </p:cTn>
                              </p:par>
                              <p:par>
                                <p:cTn id="287" presetID="3" presetClass="entr" presetSubtype="5" fill="hold" grpId="1" nodeType="withEffect">
                                  <p:stCondLst>
                                    <p:cond delay="0"/>
                                  </p:stCondLst>
                                  <p:childTnLst>
                                    <p:set>
                                      <p:cBhvr>
                                        <p:cTn id="288" dur="1" fill="hold">
                                          <p:stCondLst>
                                            <p:cond delay="0"/>
                                          </p:stCondLst>
                                        </p:cTn>
                                        <p:tgtEl>
                                          <p:spTgt spid="6"/>
                                        </p:tgtEl>
                                        <p:attrNameLst>
                                          <p:attrName>style.visibility</p:attrName>
                                        </p:attrNameLst>
                                      </p:cBhvr>
                                      <p:to>
                                        <p:strVal val="visible"/>
                                      </p:to>
                                    </p:set>
                                    <p:animEffect transition="in" filter="blinds(vertical)">
                                      <p:cBhvr>
                                        <p:cTn id="289" dur="3000"/>
                                        <p:tgtEl>
                                          <p:spTgt spid="6"/>
                                        </p:tgtEl>
                                      </p:cBhvr>
                                    </p:animEffect>
                                  </p:childTnLst>
                                </p:cTn>
                              </p:par>
                              <p:par>
                                <p:cTn id="290" presetID="3" presetClass="entr" presetSubtype="5" fill="hold" grpId="1" nodeType="withEffect">
                                  <p:stCondLst>
                                    <p:cond delay="0"/>
                                  </p:stCondLst>
                                  <p:childTnLst>
                                    <p:set>
                                      <p:cBhvr>
                                        <p:cTn id="291" dur="1" fill="hold">
                                          <p:stCondLst>
                                            <p:cond delay="0"/>
                                          </p:stCondLst>
                                        </p:cTn>
                                        <p:tgtEl>
                                          <p:spTgt spid="7"/>
                                        </p:tgtEl>
                                        <p:attrNameLst>
                                          <p:attrName>style.visibility</p:attrName>
                                        </p:attrNameLst>
                                      </p:cBhvr>
                                      <p:to>
                                        <p:strVal val="visible"/>
                                      </p:to>
                                    </p:set>
                                    <p:animEffect transition="in" filter="blinds(vertical)">
                                      <p:cBhvr>
                                        <p:cTn id="292" dur="3000"/>
                                        <p:tgtEl>
                                          <p:spTgt spid="7"/>
                                        </p:tgtEl>
                                      </p:cBhvr>
                                    </p:animEffect>
                                  </p:childTnLst>
                                </p:cTn>
                              </p:par>
                              <p:par>
                                <p:cTn id="293" presetID="3" presetClass="entr" presetSubtype="5" fill="hold" grpId="1" nodeType="withEffect">
                                  <p:stCondLst>
                                    <p:cond delay="0"/>
                                  </p:stCondLst>
                                  <p:childTnLst>
                                    <p:set>
                                      <p:cBhvr>
                                        <p:cTn id="294" dur="1" fill="hold">
                                          <p:stCondLst>
                                            <p:cond delay="0"/>
                                          </p:stCondLst>
                                        </p:cTn>
                                        <p:tgtEl>
                                          <p:spTgt spid="8"/>
                                        </p:tgtEl>
                                        <p:attrNameLst>
                                          <p:attrName>style.visibility</p:attrName>
                                        </p:attrNameLst>
                                      </p:cBhvr>
                                      <p:to>
                                        <p:strVal val="visible"/>
                                      </p:to>
                                    </p:set>
                                    <p:animEffect transition="in" filter="blinds(vertical)">
                                      <p:cBhvr>
                                        <p:cTn id="295" dur="3000"/>
                                        <p:tgtEl>
                                          <p:spTgt spid="8"/>
                                        </p:tgtEl>
                                      </p:cBhvr>
                                    </p:animEffect>
                                  </p:childTnLst>
                                </p:cTn>
                              </p:par>
                              <p:par>
                                <p:cTn id="296" presetID="3" presetClass="entr" presetSubtype="5" fill="hold" grpId="1" nodeType="withEffect">
                                  <p:stCondLst>
                                    <p:cond delay="0"/>
                                  </p:stCondLst>
                                  <p:childTnLst>
                                    <p:set>
                                      <p:cBhvr>
                                        <p:cTn id="297" dur="1" fill="hold">
                                          <p:stCondLst>
                                            <p:cond delay="0"/>
                                          </p:stCondLst>
                                        </p:cTn>
                                        <p:tgtEl>
                                          <p:spTgt spid="9"/>
                                        </p:tgtEl>
                                        <p:attrNameLst>
                                          <p:attrName>style.visibility</p:attrName>
                                        </p:attrNameLst>
                                      </p:cBhvr>
                                      <p:to>
                                        <p:strVal val="visible"/>
                                      </p:to>
                                    </p:set>
                                    <p:animEffect transition="in" filter="blinds(vertical)">
                                      <p:cBhvr>
                                        <p:cTn id="298" dur="3000"/>
                                        <p:tgtEl>
                                          <p:spTgt spid="9"/>
                                        </p:tgtEl>
                                      </p:cBhvr>
                                    </p:animEffect>
                                  </p:childTnLst>
                                </p:cTn>
                              </p:par>
                              <p:par>
                                <p:cTn id="299" presetID="3" presetClass="entr" presetSubtype="5" fill="hold" grpId="1" nodeType="withEffect">
                                  <p:stCondLst>
                                    <p:cond delay="0"/>
                                  </p:stCondLst>
                                  <p:childTnLst>
                                    <p:set>
                                      <p:cBhvr>
                                        <p:cTn id="300" dur="1" fill="hold">
                                          <p:stCondLst>
                                            <p:cond delay="0"/>
                                          </p:stCondLst>
                                        </p:cTn>
                                        <p:tgtEl>
                                          <p:spTgt spid="10"/>
                                        </p:tgtEl>
                                        <p:attrNameLst>
                                          <p:attrName>style.visibility</p:attrName>
                                        </p:attrNameLst>
                                      </p:cBhvr>
                                      <p:to>
                                        <p:strVal val="visible"/>
                                      </p:to>
                                    </p:set>
                                    <p:animEffect transition="in" filter="blinds(vertical)">
                                      <p:cBhvr>
                                        <p:cTn id="301" dur="3000"/>
                                        <p:tgtEl>
                                          <p:spTgt spid="10"/>
                                        </p:tgtEl>
                                      </p:cBhvr>
                                    </p:animEffect>
                                  </p:childTnLst>
                                </p:cTn>
                              </p:par>
                              <p:par>
                                <p:cTn id="302" presetID="3" presetClass="entr" presetSubtype="5" fill="hold" grpId="1" nodeType="withEffect">
                                  <p:stCondLst>
                                    <p:cond delay="0"/>
                                  </p:stCondLst>
                                  <p:childTnLst>
                                    <p:set>
                                      <p:cBhvr>
                                        <p:cTn id="303" dur="1" fill="hold">
                                          <p:stCondLst>
                                            <p:cond delay="0"/>
                                          </p:stCondLst>
                                        </p:cTn>
                                        <p:tgtEl>
                                          <p:spTgt spid="11"/>
                                        </p:tgtEl>
                                        <p:attrNameLst>
                                          <p:attrName>style.visibility</p:attrName>
                                        </p:attrNameLst>
                                      </p:cBhvr>
                                      <p:to>
                                        <p:strVal val="visible"/>
                                      </p:to>
                                    </p:set>
                                    <p:animEffect transition="in" filter="blinds(vertical)">
                                      <p:cBhvr>
                                        <p:cTn id="304" dur="3000"/>
                                        <p:tgtEl>
                                          <p:spTgt spid="11"/>
                                        </p:tgtEl>
                                      </p:cBhvr>
                                    </p:animEffect>
                                  </p:childTnLst>
                                </p:cTn>
                              </p:par>
                              <p:par>
                                <p:cTn id="305" presetID="3" presetClass="entr" presetSubtype="5" fill="hold" grpId="1" nodeType="withEffect">
                                  <p:stCondLst>
                                    <p:cond delay="0"/>
                                  </p:stCondLst>
                                  <p:childTnLst>
                                    <p:set>
                                      <p:cBhvr>
                                        <p:cTn id="306" dur="1" fill="hold">
                                          <p:stCondLst>
                                            <p:cond delay="0"/>
                                          </p:stCondLst>
                                        </p:cTn>
                                        <p:tgtEl>
                                          <p:spTgt spid="12"/>
                                        </p:tgtEl>
                                        <p:attrNameLst>
                                          <p:attrName>style.visibility</p:attrName>
                                        </p:attrNameLst>
                                      </p:cBhvr>
                                      <p:to>
                                        <p:strVal val="visible"/>
                                      </p:to>
                                    </p:set>
                                    <p:animEffect transition="in" filter="blinds(vertical)">
                                      <p:cBhvr>
                                        <p:cTn id="307" dur="3000"/>
                                        <p:tgtEl>
                                          <p:spTgt spid="12"/>
                                        </p:tgtEl>
                                      </p:cBhvr>
                                    </p:animEffect>
                                  </p:childTnLst>
                                </p:cTn>
                              </p:par>
                              <p:par>
                                <p:cTn id="308" presetID="3" presetClass="entr" presetSubtype="5" fill="hold" grpId="1" nodeType="withEffect">
                                  <p:stCondLst>
                                    <p:cond delay="0"/>
                                  </p:stCondLst>
                                  <p:childTnLst>
                                    <p:set>
                                      <p:cBhvr>
                                        <p:cTn id="309" dur="1" fill="hold">
                                          <p:stCondLst>
                                            <p:cond delay="0"/>
                                          </p:stCondLst>
                                        </p:cTn>
                                        <p:tgtEl>
                                          <p:spTgt spid="13"/>
                                        </p:tgtEl>
                                        <p:attrNameLst>
                                          <p:attrName>style.visibility</p:attrName>
                                        </p:attrNameLst>
                                      </p:cBhvr>
                                      <p:to>
                                        <p:strVal val="visible"/>
                                      </p:to>
                                    </p:set>
                                    <p:animEffect transition="in" filter="blinds(vertical)">
                                      <p:cBhvr>
                                        <p:cTn id="310" dur="3000"/>
                                        <p:tgtEl>
                                          <p:spTgt spid="13"/>
                                        </p:tgtEl>
                                      </p:cBhvr>
                                    </p:animEffect>
                                  </p:childTnLst>
                                </p:cTn>
                              </p:par>
                              <p:par>
                                <p:cTn id="311" presetID="3" presetClass="entr" presetSubtype="5" fill="hold" grpId="1" nodeType="withEffect">
                                  <p:stCondLst>
                                    <p:cond delay="0"/>
                                  </p:stCondLst>
                                  <p:childTnLst>
                                    <p:set>
                                      <p:cBhvr>
                                        <p:cTn id="312" dur="1" fill="hold">
                                          <p:stCondLst>
                                            <p:cond delay="0"/>
                                          </p:stCondLst>
                                        </p:cTn>
                                        <p:tgtEl>
                                          <p:spTgt spid="14"/>
                                        </p:tgtEl>
                                        <p:attrNameLst>
                                          <p:attrName>style.visibility</p:attrName>
                                        </p:attrNameLst>
                                      </p:cBhvr>
                                      <p:to>
                                        <p:strVal val="visible"/>
                                      </p:to>
                                    </p:set>
                                    <p:animEffect transition="in" filter="blinds(vertical)">
                                      <p:cBhvr>
                                        <p:cTn id="313" dur="3000"/>
                                        <p:tgtEl>
                                          <p:spTgt spid="14"/>
                                        </p:tgtEl>
                                      </p:cBhvr>
                                    </p:animEffect>
                                  </p:childTnLst>
                                </p:cTn>
                              </p:par>
                              <p:par>
                                <p:cTn id="314" presetID="3" presetClass="entr" presetSubtype="5" fill="hold" grpId="1" nodeType="withEffect">
                                  <p:stCondLst>
                                    <p:cond delay="0"/>
                                  </p:stCondLst>
                                  <p:childTnLst>
                                    <p:set>
                                      <p:cBhvr>
                                        <p:cTn id="315" dur="1" fill="hold">
                                          <p:stCondLst>
                                            <p:cond delay="0"/>
                                          </p:stCondLst>
                                        </p:cTn>
                                        <p:tgtEl>
                                          <p:spTgt spid="15"/>
                                        </p:tgtEl>
                                        <p:attrNameLst>
                                          <p:attrName>style.visibility</p:attrName>
                                        </p:attrNameLst>
                                      </p:cBhvr>
                                      <p:to>
                                        <p:strVal val="visible"/>
                                      </p:to>
                                    </p:set>
                                    <p:animEffect transition="in" filter="blinds(vertical)">
                                      <p:cBhvr>
                                        <p:cTn id="316" dur="3000"/>
                                        <p:tgtEl>
                                          <p:spTgt spid="15"/>
                                        </p:tgtEl>
                                      </p:cBhvr>
                                    </p:animEffect>
                                  </p:childTnLst>
                                </p:cTn>
                              </p:par>
                              <p:par>
                                <p:cTn id="317" presetID="3" presetClass="entr" presetSubtype="5" fill="hold" grpId="1" nodeType="withEffect">
                                  <p:stCondLst>
                                    <p:cond delay="0"/>
                                  </p:stCondLst>
                                  <p:childTnLst>
                                    <p:set>
                                      <p:cBhvr>
                                        <p:cTn id="318" dur="1" fill="hold">
                                          <p:stCondLst>
                                            <p:cond delay="0"/>
                                          </p:stCondLst>
                                        </p:cTn>
                                        <p:tgtEl>
                                          <p:spTgt spid="16"/>
                                        </p:tgtEl>
                                        <p:attrNameLst>
                                          <p:attrName>style.visibility</p:attrName>
                                        </p:attrNameLst>
                                      </p:cBhvr>
                                      <p:to>
                                        <p:strVal val="visible"/>
                                      </p:to>
                                    </p:set>
                                    <p:animEffect transition="in" filter="blinds(vertical)">
                                      <p:cBhvr>
                                        <p:cTn id="319" dur="3000"/>
                                        <p:tgtEl>
                                          <p:spTgt spid="16"/>
                                        </p:tgtEl>
                                      </p:cBhvr>
                                    </p:animEffect>
                                  </p:childTnLst>
                                </p:cTn>
                              </p:par>
                              <p:par>
                                <p:cTn id="320" presetID="3" presetClass="entr" presetSubtype="5" fill="hold" grpId="1" nodeType="withEffect">
                                  <p:stCondLst>
                                    <p:cond delay="0"/>
                                  </p:stCondLst>
                                  <p:childTnLst>
                                    <p:set>
                                      <p:cBhvr>
                                        <p:cTn id="321" dur="1" fill="hold">
                                          <p:stCondLst>
                                            <p:cond delay="0"/>
                                          </p:stCondLst>
                                        </p:cTn>
                                        <p:tgtEl>
                                          <p:spTgt spid="17"/>
                                        </p:tgtEl>
                                        <p:attrNameLst>
                                          <p:attrName>style.visibility</p:attrName>
                                        </p:attrNameLst>
                                      </p:cBhvr>
                                      <p:to>
                                        <p:strVal val="visible"/>
                                      </p:to>
                                    </p:set>
                                    <p:animEffect transition="in" filter="blinds(vertical)">
                                      <p:cBhvr>
                                        <p:cTn id="322" dur="3000"/>
                                        <p:tgtEl>
                                          <p:spTgt spid="17"/>
                                        </p:tgtEl>
                                      </p:cBhvr>
                                    </p:animEffect>
                                  </p:childTnLst>
                                </p:cTn>
                              </p:par>
                              <p:par>
                                <p:cTn id="323" presetID="3" presetClass="entr" presetSubtype="5" fill="hold" grpId="1" nodeType="withEffect">
                                  <p:stCondLst>
                                    <p:cond delay="0"/>
                                  </p:stCondLst>
                                  <p:childTnLst>
                                    <p:set>
                                      <p:cBhvr>
                                        <p:cTn id="324" dur="1" fill="hold">
                                          <p:stCondLst>
                                            <p:cond delay="0"/>
                                          </p:stCondLst>
                                        </p:cTn>
                                        <p:tgtEl>
                                          <p:spTgt spid="18"/>
                                        </p:tgtEl>
                                        <p:attrNameLst>
                                          <p:attrName>style.visibility</p:attrName>
                                        </p:attrNameLst>
                                      </p:cBhvr>
                                      <p:to>
                                        <p:strVal val="visible"/>
                                      </p:to>
                                    </p:set>
                                    <p:animEffect transition="in" filter="blinds(vertical)">
                                      <p:cBhvr>
                                        <p:cTn id="325" dur="3000"/>
                                        <p:tgtEl>
                                          <p:spTgt spid="18"/>
                                        </p:tgtEl>
                                      </p:cBhvr>
                                    </p:animEffect>
                                  </p:childTnLst>
                                </p:cTn>
                              </p:par>
                              <p:par>
                                <p:cTn id="326" presetID="3" presetClass="entr" presetSubtype="5" fill="hold" grpId="1" nodeType="withEffect">
                                  <p:stCondLst>
                                    <p:cond delay="0"/>
                                  </p:stCondLst>
                                  <p:childTnLst>
                                    <p:set>
                                      <p:cBhvr>
                                        <p:cTn id="327" dur="1" fill="hold">
                                          <p:stCondLst>
                                            <p:cond delay="0"/>
                                          </p:stCondLst>
                                        </p:cTn>
                                        <p:tgtEl>
                                          <p:spTgt spid="19"/>
                                        </p:tgtEl>
                                        <p:attrNameLst>
                                          <p:attrName>style.visibility</p:attrName>
                                        </p:attrNameLst>
                                      </p:cBhvr>
                                      <p:to>
                                        <p:strVal val="visible"/>
                                      </p:to>
                                    </p:set>
                                    <p:animEffect transition="in" filter="blinds(vertical)">
                                      <p:cBhvr>
                                        <p:cTn id="328" dur="3000"/>
                                        <p:tgtEl>
                                          <p:spTgt spid="19"/>
                                        </p:tgtEl>
                                      </p:cBhvr>
                                    </p:animEffect>
                                  </p:childTnLst>
                                </p:cTn>
                              </p:par>
                              <p:par>
                                <p:cTn id="329" presetID="3" presetClass="entr" presetSubtype="5" fill="hold" grpId="1" nodeType="withEffect">
                                  <p:stCondLst>
                                    <p:cond delay="0"/>
                                  </p:stCondLst>
                                  <p:childTnLst>
                                    <p:set>
                                      <p:cBhvr>
                                        <p:cTn id="330" dur="1" fill="hold">
                                          <p:stCondLst>
                                            <p:cond delay="0"/>
                                          </p:stCondLst>
                                        </p:cTn>
                                        <p:tgtEl>
                                          <p:spTgt spid="20"/>
                                        </p:tgtEl>
                                        <p:attrNameLst>
                                          <p:attrName>style.visibility</p:attrName>
                                        </p:attrNameLst>
                                      </p:cBhvr>
                                      <p:to>
                                        <p:strVal val="visible"/>
                                      </p:to>
                                    </p:set>
                                    <p:animEffect transition="in" filter="blinds(vertical)">
                                      <p:cBhvr>
                                        <p:cTn id="331" dur="3000"/>
                                        <p:tgtEl>
                                          <p:spTgt spid="20"/>
                                        </p:tgtEl>
                                      </p:cBhvr>
                                    </p:animEffect>
                                  </p:childTnLst>
                                </p:cTn>
                              </p:par>
                              <p:par>
                                <p:cTn id="332" presetID="3" presetClass="entr" presetSubtype="5" fill="hold" grpId="1" nodeType="withEffect">
                                  <p:stCondLst>
                                    <p:cond delay="0"/>
                                  </p:stCondLst>
                                  <p:childTnLst>
                                    <p:set>
                                      <p:cBhvr>
                                        <p:cTn id="333" dur="1" fill="hold">
                                          <p:stCondLst>
                                            <p:cond delay="0"/>
                                          </p:stCondLst>
                                        </p:cTn>
                                        <p:tgtEl>
                                          <p:spTgt spid="21"/>
                                        </p:tgtEl>
                                        <p:attrNameLst>
                                          <p:attrName>style.visibility</p:attrName>
                                        </p:attrNameLst>
                                      </p:cBhvr>
                                      <p:to>
                                        <p:strVal val="visible"/>
                                      </p:to>
                                    </p:set>
                                    <p:animEffect transition="in" filter="blinds(vertical)">
                                      <p:cBhvr>
                                        <p:cTn id="334" dur="3000"/>
                                        <p:tgtEl>
                                          <p:spTgt spid="21"/>
                                        </p:tgtEl>
                                      </p:cBhvr>
                                    </p:animEffect>
                                  </p:childTnLst>
                                </p:cTn>
                              </p:par>
                              <p:par>
                                <p:cTn id="335" presetID="3" presetClass="entr" presetSubtype="5" fill="hold" grpId="1" nodeType="withEffect">
                                  <p:stCondLst>
                                    <p:cond delay="0"/>
                                  </p:stCondLst>
                                  <p:childTnLst>
                                    <p:set>
                                      <p:cBhvr>
                                        <p:cTn id="336" dur="1" fill="hold">
                                          <p:stCondLst>
                                            <p:cond delay="0"/>
                                          </p:stCondLst>
                                        </p:cTn>
                                        <p:tgtEl>
                                          <p:spTgt spid="22"/>
                                        </p:tgtEl>
                                        <p:attrNameLst>
                                          <p:attrName>style.visibility</p:attrName>
                                        </p:attrNameLst>
                                      </p:cBhvr>
                                      <p:to>
                                        <p:strVal val="visible"/>
                                      </p:to>
                                    </p:set>
                                    <p:animEffect transition="in" filter="blinds(vertical)">
                                      <p:cBhvr>
                                        <p:cTn id="337" dur="3000"/>
                                        <p:tgtEl>
                                          <p:spTgt spid="22"/>
                                        </p:tgtEl>
                                      </p:cBhvr>
                                    </p:animEffect>
                                  </p:childTnLst>
                                </p:cTn>
                              </p:par>
                              <p:par>
                                <p:cTn id="338" presetID="3" presetClass="entr" presetSubtype="5" fill="hold" grpId="1" nodeType="withEffect">
                                  <p:stCondLst>
                                    <p:cond delay="0"/>
                                  </p:stCondLst>
                                  <p:childTnLst>
                                    <p:set>
                                      <p:cBhvr>
                                        <p:cTn id="339" dur="1" fill="hold">
                                          <p:stCondLst>
                                            <p:cond delay="0"/>
                                          </p:stCondLst>
                                        </p:cTn>
                                        <p:tgtEl>
                                          <p:spTgt spid="23"/>
                                        </p:tgtEl>
                                        <p:attrNameLst>
                                          <p:attrName>style.visibility</p:attrName>
                                        </p:attrNameLst>
                                      </p:cBhvr>
                                      <p:to>
                                        <p:strVal val="visible"/>
                                      </p:to>
                                    </p:set>
                                    <p:animEffect transition="in" filter="blinds(vertical)">
                                      <p:cBhvr>
                                        <p:cTn id="340" dur="3000"/>
                                        <p:tgtEl>
                                          <p:spTgt spid="23"/>
                                        </p:tgtEl>
                                      </p:cBhvr>
                                    </p:animEffect>
                                  </p:childTnLst>
                                </p:cTn>
                              </p:par>
                              <p:par>
                                <p:cTn id="341" presetID="3" presetClass="entr" presetSubtype="5" fill="hold" grpId="1" nodeType="withEffect">
                                  <p:stCondLst>
                                    <p:cond delay="0"/>
                                  </p:stCondLst>
                                  <p:childTnLst>
                                    <p:set>
                                      <p:cBhvr>
                                        <p:cTn id="342" dur="1" fill="hold">
                                          <p:stCondLst>
                                            <p:cond delay="0"/>
                                          </p:stCondLst>
                                        </p:cTn>
                                        <p:tgtEl>
                                          <p:spTgt spid="24"/>
                                        </p:tgtEl>
                                        <p:attrNameLst>
                                          <p:attrName>style.visibility</p:attrName>
                                        </p:attrNameLst>
                                      </p:cBhvr>
                                      <p:to>
                                        <p:strVal val="visible"/>
                                      </p:to>
                                    </p:set>
                                    <p:animEffect transition="in" filter="blinds(vertical)">
                                      <p:cBhvr>
                                        <p:cTn id="343" dur="3000"/>
                                        <p:tgtEl>
                                          <p:spTgt spid="24"/>
                                        </p:tgtEl>
                                      </p:cBhvr>
                                    </p:animEffect>
                                  </p:childTnLst>
                                </p:cTn>
                              </p:par>
                              <p:par>
                                <p:cTn id="344" presetID="3" presetClass="entr" presetSubtype="5" fill="hold" grpId="1" nodeType="withEffect">
                                  <p:stCondLst>
                                    <p:cond delay="0"/>
                                  </p:stCondLst>
                                  <p:childTnLst>
                                    <p:set>
                                      <p:cBhvr>
                                        <p:cTn id="345" dur="1" fill="hold">
                                          <p:stCondLst>
                                            <p:cond delay="0"/>
                                          </p:stCondLst>
                                        </p:cTn>
                                        <p:tgtEl>
                                          <p:spTgt spid="25"/>
                                        </p:tgtEl>
                                        <p:attrNameLst>
                                          <p:attrName>style.visibility</p:attrName>
                                        </p:attrNameLst>
                                      </p:cBhvr>
                                      <p:to>
                                        <p:strVal val="visible"/>
                                      </p:to>
                                    </p:set>
                                    <p:animEffect transition="in" filter="blinds(vertical)">
                                      <p:cBhvr>
                                        <p:cTn id="346" dur="3000"/>
                                        <p:tgtEl>
                                          <p:spTgt spid="25"/>
                                        </p:tgtEl>
                                      </p:cBhvr>
                                    </p:animEffect>
                                  </p:childTnLst>
                                </p:cTn>
                              </p:par>
                              <p:par>
                                <p:cTn id="347" presetID="3" presetClass="entr" presetSubtype="5" fill="hold" grpId="1" nodeType="withEffect">
                                  <p:stCondLst>
                                    <p:cond delay="0"/>
                                  </p:stCondLst>
                                  <p:childTnLst>
                                    <p:set>
                                      <p:cBhvr>
                                        <p:cTn id="348" dur="1" fill="hold">
                                          <p:stCondLst>
                                            <p:cond delay="0"/>
                                          </p:stCondLst>
                                        </p:cTn>
                                        <p:tgtEl>
                                          <p:spTgt spid="26"/>
                                        </p:tgtEl>
                                        <p:attrNameLst>
                                          <p:attrName>style.visibility</p:attrName>
                                        </p:attrNameLst>
                                      </p:cBhvr>
                                      <p:to>
                                        <p:strVal val="visible"/>
                                      </p:to>
                                    </p:set>
                                    <p:animEffect transition="in" filter="blinds(vertical)">
                                      <p:cBhvr>
                                        <p:cTn id="349" dur="3000"/>
                                        <p:tgtEl>
                                          <p:spTgt spid="26"/>
                                        </p:tgtEl>
                                      </p:cBhvr>
                                    </p:animEffect>
                                  </p:childTnLst>
                                </p:cTn>
                              </p:par>
                              <p:par>
                                <p:cTn id="350" presetID="3" presetClass="entr" presetSubtype="5" fill="hold" grpId="1" nodeType="withEffect">
                                  <p:stCondLst>
                                    <p:cond delay="0"/>
                                  </p:stCondLst>
                                  <p:childTnLst>
                                    <p:set>
                                      <p:cBhvr>
                                        <p:cTn id="351" dur="1" fill="hold">
                                          <p:stCondLst>
                                            <p:cond delay="0"/>
                                          </p:stCondLst>
                                        </p:cTn>
                                        <p:tgtEl>
                                          <p:spTgt spid="27"/>
                                        </p:tgtEl>
                                        <p:attrNameLst>
                                          <p:attrName>style.visibility</p:attrName>
                                        </p:attrNameLst>
                                      </p:cBhvr>
                                      <p:to>
                                        <p:strVal val="visible"/>
                                      </p:to>
                                    </p:set>
                                    <p:animEffect transition="in" filter="blinds(vertical)">
                                      <p:cBhvr>
                                        <p:cTn id="352" dur="3000"/>
                                        <p:tgtEl>
                                          <p:spTgt spid="27"/>
                                        </p:tgtEl>
                                      </p:cBhvr>
                                    </p:animEffect>
                                  </p:childTnLst>
                                </p:cTn>
                              </p:par>
                              <p:par>
                                <p:cTn id="353" presetID="3" presetClass="entr" presetSubtype="5" fill="hold" grpId="1" nodeType="withEffect">
                                  <p:stCondLst>
                                    <p:cond delay="0"/>
                                  </p:stCondLst>
                                  <p:childTnLst>
                                    <p:set>
                                      <p:cBhvr>
                                        <p:cTn id="354" dur="1" fill="hold">
                                          <p:stCondLst>
                                            <p:cond delay="0"/>
                                          </p:stCondLst>
                                        </p:cTn>
                                        <p:tgtEl>
                                          <p:spTgt spid="28"/>
                                        </p:tgtEl>
                                        <p:attrNameLst>
                                          <p:attrName>style.visibility</p:attrName>
                                        </p:attrNameLst>
                                      </p:cBhvr>
                                      <p:to>
                                        <p:strVal val="visible"/>
                                      </p:to>
                                    </p:set>
                                    <p:animEffect transition="in" filter="blinds(vertical)">
                                      <p:cBhvr>
                                        <p:cTn id="355" dur="3000"/>
                                        <p:tgtEl>
                                          <p:spTgt spid="28"/>
                                        </p:tgtEl>
                                      </p:cBhvr>
                                    </p:animEffect>
                                  </p:childTnLst>
                                </p:cTn>
                              </p:par>
                              <p:par>
                                <p:cTn id="356" presetID="3" presetClass="entr" presetSubtype="5" fill="hold" grpId="1" nodeType="withEffect">
                                  <p:stCondLst>
                                    <p:cond delay="0"/>
                                  </p:stCondLst>
                                  <p:childTnLst>
                                    <p:set>
                                      <p:cBhvr>
                                        <p:cTn id="357" dur="1" fill="hold">
                                          <p:stCondLst>
                                            <p:cond delay="0"/>
                                          </p:stCondLst>
                                        </p:cTn>
                                        <p:tgtEl>
                                          <p:spTgt spid="29"/>
                                        </p:tgtEl>
                                        <p:attrNameLst>
                                          <p:attrName>style.visibility</p:attrName>
                                        </p:attrNameLst>
                                      </p:cBhvr>
                                      <p:to>
                                        <p:strVal val="visible"/>
                                      </p:to>
                                    </p:set>
                                    <p:animEffect transition="in" filter="blinds(vertical)">
                                      <p:cBhvr>
                                        <p:cTn id="358" dur="3000"/>
                                        <p:tgtEl>
                                          <p:spTgt spid="29"/>
                                        </p:tgtEl>
                                      </p:cBhvr>
                                    </p:animEffect>
                                  </p:childTnLst>
                                </p:cTn>
                              </p:par>
                              <p:par>
                                <p:cTn id="359" presetID="3" presetClass="entr" presetSubtype="5" fill="hold" grpId="1" nodeType="withEffect">
                                  <p:stCondLst>
                                    <p:cond delay="0"/>
                                  </p:stCondLst>
                                  <p:childTnLst>
                                    <p:set>
                                      <p:cBhvr>
                                        <p:cTn id="360" dur="1" fill="hold">
                                          <p:stCondLst>
                                            <p:cond delay="0"/>
                                          </p:stCondLst>
                                        </p:cTn>
                                        <p:tgtEl>
                                          <p:spTgt spid="30"/>
                                        </p:tgtEl>
                                        <p:attrNameLst>
                                          <p:attrName>style.visibility</p:attrName>
                                        </p:attrNameLst>
                                      </p:cBhvr>
                                      <p:to>
                                        <p:strVal val="visible"/>
                                      </p:to>
                                    </p:set>
                                    <p:animEffect transition="in" filter="blinds(vertical)">
                                      <p:cBhvr>
                                        <p:cTn id="361" dur="3000"/>
                                        <p:tgtEl>
                                          <p:spTgt spid="30"/>
                                        </p:tgtEl>
                                      </p:cBhvr>
                                    </p:animEffect>
                                  </p:childTnLst>
                                </p:cTn>
                              </p:par>
                              <p:par>
                                <p:cTn id="362" presetID="3" presetClass="entr" presetSubtype="5" fill="hold" grpId="1" nodeType="withEffect">
                                  <p:stCondLst>
                                    <p:cond delay="0"/>
                                  </p:stCondLst>
                                  <p:childTnLst>
                                    <p:set>
                                      <p:cBhvr>
                                        <p:cTn id="363" dur="1" fill="hold">
                                          <p:stCondLst>
                                            <p:cond delay="0"/>
                                          </p:stCondLst>
                                        </p:cTn>
                                        <p:tgtEl>
                                          <p:spTgt spid="31"/>
                                        </p:tgtEl>
                                        <p:attrNameLst>
                                          <p:attrName>style.visibility</p:attrName>
                                        </p:attrNameLst>
                                      </p:cBhvr>
                                      <p:to>
                                        <p:strVal val="visible"/>
                                      </p:to>
                                    </p:set>
                                    <p:animEffect transition="in" filter="blinds(vertical)">
                                      <p:cBhvr>
                                        <p:cTn id="364" dur="3000"/>
                                        <p:tgtEl>
                                          <p:spTgt spid="31"/>
                                        </p:tgtEl>
                                      </p:cBhvr>
                                    </p:animEffect>
                                  </p:childTnLst>
                                </p:cTn>
                              </p:par>
                              <p:par>
                                <p:cTn id="365" presetID="3" presetClass="entr" presetSubtype="5" fill="hold" grpId="1" nodeType="withEffect">
                                  <p:stCondLst>
                                    <p:cond delay="0"/>
                                  </p:stCondLst>
                                  <p:childTnLst>
                                    <p:set>
                                      <p:cBhvr>
                                        <p:cTn id="366" dur="1" fill="hold">
                                          <p:stCondLst>
                                            <p:cond delay="0"/>
                                          </p:stCondLst>
                                        </p:cTn>
                                        <p:tgtEl>
                                          <p:spTgt spid="32"/>
                                        </p:tgtEl>
                                        <p:attrNameLst>
                                          <p:attrName>style.visibility</p:attrName>
                                        </p:attrNameLst>
                                      </p:cBhvr>
                                      <p:to>
                                        <p:strVal val="visible"/>
                                      </p:to>
                                    </p:set>
                                    <p:animEffect transition="in" filter="blinds(vertical)">
                                      <p:cBhvr>
                                        <p:cTn id="367" dur="3000"/>
                                        <p:tgtEl>
                                          <p:spTgt spid="32"/>
                                        </p:tgtEl>
                                      </p:cBhvr>
                                    </p:animEffect>
                                  </p:childTnLst>
                                </p:cTn>
                              </p:par>
                              <p:par>
                                <p:cTn id="368" presetID="3" presetClass="entr" presetSubtype="5" fill="hold" grpId="1" nodeType="withEffect">
                                  <p:stCondLst>
                                    <p:cond delay="0"/>
                                  </p:stCondLst>
                                  <p:childTnLst>
                                    <p:set>
                                      <p:cBhvr>
                                        <p:cTn id="369" dur="1" fill="hold">
                                          <p:stCondLst>
                                            <p:cond delay="0"/>
                                          </p:stCondLst>
                                        </p:cTn>
                                        <p:tgtEl>
                                          <p:spTgt spid="33"/>
                                        </p:tgtEl>
                                        <p:attrNameLst>
                                          <p:attrName>style.visibility</p:attrName>
                                        </p:attrNameLst>
                                      </p:cBhvr>
                                      <p:to>
                                        <p:strVal val="visible"/>
                                      </p:to>
                                    </p:set>
                                    <p:animEffect transition="in" filter="blinds(vertical)">
                                      <p:cBhvr>
                                        <p:cTn id="370" dur="3000"/>
                                        <p:tgtEl>
                                          <p:spTgt spid="33"/>
                                        </p:tgtEl>
                                      </p:cBhvr>
                                    </p:animEffect>
                                  </p:childTnLst>
                                </p:cTn>
                              </p:par>
                              <p:par>
                                <p:cTn id="371" presetID="3" presetClass="entr" presetSubtype="5" fill="hold" grpId="1" nodeType="withEffect">
                                  <p:stCondLst>
                                    <p:cond delay="0"/>
                                  </p:stCondLst>
                                  <p:childTnLst>
                                    <p:set>
                                      <p:cBhvr>
                                        <p:cTn id="372" dur="1" fill="hold">
                                          <p:stCondLst>
                                            <p:cond delay="0"/>
                                          </p:stCondLst>
                                        </p:cTn>
                                        <p:tgtEl>
                                          <p:spTgt spid="34"/>
                                        </p:tgtEl>
                                        <p:attrNameLst>
                                          <p:attrName>style.visibility</p:attrName>
                                        </p:attrNameLst>
                                      </p:cBhvr>
                                      <p:to>
                                        <p:strVal val="visible"/>
                                      </p:to>
                                    </p:set>
                                    <p:animEffect transition="in" filter="blinds(vertical)">
                                      <p:cBhvr>
                                        <p:cTn id="373" dur="3000"/>
                                        <p:tgtEl>
                                          <p:spTgt spid="34"/>
                                        </p:tgtEl>
                                      </p:cBhvr>
                                    </p:animEffect>
                                  </p:childTnLst>
                                </p:cTn>
                              </p:par>
                              <p:par>
                                <p:cTn id="374" presetID="3" presetClass="entr" presetSubtype="5" fill="hold" grpId="1" nodeType="withEffect">
                                  <p:stCondLst>
                                    <p:cond delay="0"/>
                                  </p:stCondLst>
                                  <p:childTnLst>
                                    <p:set>
                                      <p:cBhvr>
                                        <p:cTn id="375" dur="1" fill="hold">
                                          <p:stCondLst>
                                            <p:cond delay="0"/>
                                          </p:stCondLst>
                                        </p:cTn>
                                        <p:tgtEl>
                                          <p:spTgt spid="35"/>
                                        </p:tgtEl>
                                        <p:attrNameLst>
                                          <p:attrName>style.visibility</p:attrName>
                                        </p:attrNameLst>
                                      </p:cBhvr>
                                      <p:to>
                                        <p:strVal val="visible"/>
                                      </p:to>
                                    </p:set>
                                    <p:animEffect transition="in" filter="blinds(vertical)">
                                      <p:cBhvr>
                                        <p:cTn id="376" dur="3000"/>
                                        <p:tgtEl>
                                          <p:spTgt spid="35"/>
                                        </p:tgtEl>
                                      </p:cBhvr>
                                    </p:animEffect>
                                  </p:childTnLst>
                                </p:cTn>
                              </p:par>
                              <p:par>
                                <p:cTn id="377" presetID="3" presetClass="entr" presetSubtype="5" fill="hold" grpId="1" nodeType="withEffect">
                                  <p:stCondLst>
                                    <p:cond delay="0"/>
                                  </p:stCondLst>
                                  <p:childTnLst>
                                    <p:set>
                                      <p:cBhvr>
                                        <p:cTn id="378" dur="1" fill="hold">
                                          <p:stCondLst>
                                            <p:cond delay="0"/>
                                          </p:stCondLst>
                                        </p:cTn>
                                        <p:tgtEl>
                                          <p:spTgt spid="36"/>
                                        </p:tgtEl>
                                        <p:attrNameLst>
                                          <p:attrName>style.visibility</p:attrName>
                                        </p:attrNameLst>
                                      </p:cBhvr>
                                      <p:to>
                                        <p:strVal val="visible"/>
                                      </p:to>
                                    </p:set>
                                    <p:animEffect transition="in" filter="blinds(vertical)">
                                      <p:cBhvr>
                                        <p:cTn id="379" dur="3000"/>
                                        <p:tgtEl>
                                          <p:spTgt spid="36"/>
                                        </p:tgtEl>
                                      </p:cBhvr>
                                    </p:animEffect>
                                  </p:childTnLst>
                                </p:cTn>
                              </p:par>
                              <p:par>
                                <p:cTn id="380" presetID="3" presetClass="entr" presetSubtype="5" fill="hold" grpId="1" nodeType="withEffect">
                                  <p:stCondLst>
                                    <p:cond delay="0"/>
                                  </p:stCondLst>
                                  <p:childTnLst>
                                    <p:set>
                                      <p:cBhvr>
                                        <p:cTn id="381" dur="1" fill="hold">
                                          <p:stCondLst>
                                            <p:cond delay="0"/>
                                          </p:stCondLst>
                                        </p:cTn>
                                        <p:tgtEl>
                                          <p:spTgt spid="37"/>
                                        </p:tgtEl>
                                        <p:attrNameLst>
                                          <p:attrName>style.visibility</p:attrName>
                                        </p:attrNameLst>
                                      </p:cBhvr>
                                      <p:to>
                                        <p:strVal val="visible"/>
                                      </p:to>
                                    </p:set>
                                    <p:animEffect transition="in" filter="blinds(vertical)">
                                      <p:cBhvr>
                                        <p:cTn id="382" dur="3000"/>
                                        <p:tgtEl>
                                          <p:spTgt spid="37"/>
                                        </p:tgtEl>
                                      </p:cBhvr>
                                    </p:animEffect>
                                  </p:childTnLst>
                                </p:cTn>
                              </p:par>
                              <p:par>
                                <p:cTn id="383" presetID="3" presetClass="entr" presetSubtype="5" fill="hold" grpId="1" nodeType="withEffect">
                                  <p:stCondLst>
                                    <p:cond delay="0"/>
                                  </p:stCondLst>
                                  <p:childTnLst>
                                    <p:set>
                                      <p:cBhvr>
                                        <p:cTn id="384" dur="1" fill="hold">
                                          <p:stCondLst>
                                            <p:cond delay="0"/>
                                          </p:stCondLst>
                                        </p:cTn>
                                        <p:tgtEl>
                                          <p:spTgt spid="38"/>
                                        </p:tgtEl>
                                        <p:attrNameLst>
                                          <p:attrName>style.visibility</p:attrName>
                                        </p:attrNameLst>
                                      </p:cBhvr>
                                      <p:to>
                                        <p:strVal val="visible"/>
                                      </p:to>
                                    </p:set>
                                    <p:animEffect transition="in" filter="blinds(vertical)">
                                      <p:cBhvr>
                                        <p:cTn id="385" dur="3000"/>
                                        <p:tgtEl>
                                          <p:spTgt spid="38"/>
                                        </p:tgtEl>
                                      </p:cBhvr>
                                    </p:animEffect>
                                  </p:childTnLst>
                                </p:cTn>
                              </p:par>
                              <p:par>
                                <p:cTn id="386" presetID="3" presetClass="entr" presetSubtype="5" fill="hold" grpId="1" nodeType="withEffect">
                                  <p:stCondLst>
                                    <p:cond delay="0"/>
                                  </p:stCondLst>
                                  <p:childTnLst>
                                    <p:set>
                                      <p:cBhvr>
                                        <p:cTn id="387" dur="1" fill="hold">
                                          <p:stCondLst>
                                            <p:cond delay="0"/>
                                          </p:stCondLst>
                                        </p:cTn>
                                        <p:tgtEl>
                                          <p:spTgt spid="39"/>
                                        </p:tgtEl>
                                        <p:attrNameLst>
                                          <p:attrName>style.visibility</p:attrName>
                                        </p:attrNameLst>
                                      </p:cBhvr>
                                      <p:to>
                                        <p:strVal val="visible"/>
                                      </p:to>
                                    </p:set>
                                    <p:animEffect transition="in" filter="blinds(vertical)">
                                      <p:cBhvr>
                                        <p:cTn id="388" dur="3000"/>
                                        <p:tgtEl>
                                          <p:spTgt spid="39"/>
                                        </p:tgtEl>
                                      </p:cBhvr>
                                    </p:animEffect>
                                  </p:childTnLst>
                                </p:cTn>
                              </p:par>
                              <p:par>
                                <p:cTn id="389" presetID="3" presetClass="entr" presetSubtype="5" fill="hold" grpId="1" nodeType="withEffect">
                                  <p:stCondLst>
                                    <p:cond delay="0"/>
                                  </p:stCondLst>
                                  <p:childTnLst>
                                    <p:set>
                                      <p:cBhvr>
                                        <p:cTn id="390" dur="1" fill="hold">
                                          <p:stCondLst>
                                            <p:cond delay="0"/>
                                          </p:stCondLst>
                                        </p:cTn>
                                        <p:tgtEl>
                                          <p:spTgt spid="40"/>
                                        </p:tgtEl>
                                        <p:attrNameLst>
                                          <p:attrName>style.visibility</p:attrName>
                                        </p:attrNameLst>
                                      </p:cBhvr>
                                      <p:to>
                                        <p:strVal val="visible"/>
                                      </p:to>
                                    </p:set>
                                    <p:animEffect transition="in" filter="blinds(vertical)">
                                      <p:cBhvr>
                                        <p:cTn id="391" dur="3000"/>
                                        <p:tgtEl>
                                          <p:spTgt spid="40"/>
                                        </p:tgtEl>
                                      </p:cBhvr>
                                    </p:animEffect>
                                  </p:childTnLst>
                                </p:cTn>
                              </p:par>
                              <p:par>
                                <p:cTn id="392" presetID="3" presetClass="entr" presetSubtype="5" fill="hold" grpId="1" nodeType="withEffect">
                                  <p:stCondLst>
                                    <p:cond delay="0"/>
                                  </p:stCondLst>
                                  <p:childTnLst>
                                    <p:set>
                                      <p:cBhvr>
                                        <p:cTn id="393" dur="1" fill="hold">
                                          <p:stCondLst>
                                            <p:cond delay="0"/>
                                          </p:stCondLst>
                                        </p:cTn>
                                        <p:tgtEl>
                                          <p:spTgt spid="41"/>
                                        </p:tgtEl>
                                        <p:attrNameLst>
                                          <p:attrName>style.visibility</p:attrName>
                                        </p:attrNameLst>
                                      </p:cBhvr>
                                      <p:to>
                                        <p:strVal val="visible"/>
                                      </p:to>
                                    </p:set>
                                    <p:animEffect transition="in" filter="blinds(vertical)">
                                      <p:cBhvr>
                                        <p:cTn id="394" dur="3000"/>
                                        <p:tgtEl>
                                          <p:spTgt spid="41"/>
                                        </p:tgtEl>
                                      </p:cBhvr>
                                    </p:animEffect>
                                  </p:childTnLst>
                                </p:cTn>
                              </p:par>
                              <p:par>
                                <p:cTn id="395" presetID="3" presetClass="entr" presetSubtype="5" fill="hold" grpId="1" nodeType="withEffect">
                                  <p:stCondLst>
                                    <p:cond delay="0"/>
                                  </p:stCondLst>
                                  <p:childTnLst>
                                    <p:set>
                                      <p:cBhvr>
                                        <p:cTn id="396" dur="1" fill="hold">
                                          <p:stCondLst>
                                            <p:cond delay="0"/>
                                          </p:stCondLst>
                                        </p:cTn>
                                        <p:tgtEl>
                                          <p:spTgt spid="42"/>
                                        </p:tgtEl>
                                        <p:attrNameLst>
                                          <p:attrName>style.visibility</p:attrName>
                                        </p:attrNameLst>
                                      </p:cBhvr>
                                      <p:to>
                                        <p:strVal val="visible"/>
                                      </p:to>
                                    </p:set>
                                    <p:animEffect transition="in" filter="blinds(vertical)">
                                      <p:cBhvr>
                                        <p:cTn id="397" dur="3000"/>
                                        <p:tgtEl>
                                          <p:spTgt spid="42"/>
                                        </p:tgtEl>
                                      </p:cBhvr>
                                    </p:animEffect>
                                  </p:childTnLst>
                                </p:cTn>
                              </p:par>
                              <p:par>
                                <p:cTn id="398" presetID="3" presetClass="entr" presetSubtype="5" fill="hold" grpId="1" nodeType="withEffect">
                                  <p:stCondLst>
                                    <p:cond delay="0"/>
                                  </p:stCondLst>
                                  <p:childTnLst>
                                    <p:set>
                                      <p:cBhvr>
                                        <p:cTn id="399" dur="1" fill="hold">
                                          <p:stCondLst>
                                            <p:cond delay="0"/>
                                          </p:stCondLst>
                                        </p:cTn>
                                        <p:tgtEl>
                                          <p:spTgt spid="43"/>
                                        </p:tgtEl>
                                        <p:attrNameLst>
                                          <p:attrName>style.visibility</p:attrName>
                                        </p:attrNameLst>
                                      </p:cBhvr>
                                      <p:to>
                                        <p:strVal val="visible"/>
                                      </p:to>
                                    </p:set>
                                    <p:animEffect transition="in" filter="blinds(vertical)">
                                      <p:cBhvr>
                                        <p:cTn id="400" dur="3000"/>
                                        <p:tgtEl>
                                          <p:spTgt spid="43"/>
                                        </p:tgtEl>
                                      </p:cBhvr>
                                    </p:animEffect>
                                  </p:childTnLst>
                                </p:cTn>
                              </p:par>
                              <p:par>
                                <p:cTn id="401" presetID="3" presetClass="entr" presetSubtype="5" fill="hold" grpId="1" nodeType="withEffect">
                                  <p:stCondLst>
                                    <p:cond delay="0"/>
                                  </p:stCondLst>
                                  <p:childTnLst>
                                    <p:set>
                                      <p:cBhvr>
                                        <p:cTn id="402" dur="1" fill="hold">
                                          <p:stCondLst>
                                            <p:cond delay="0"/>
                                          </p:stCondLst>
                                        </p:cTn>
                                        <p:tgtEl>
                                          <p:spTgt spid="44"/>
                                        </p:tgtEl>
                                        <p:attrNameLst>
                                          <p:attrName>style.visibility</p:attrName>
                                        </p:attrNameLst>
                                      </p:cBhvr>
                                      <p:to>
                                        <p:strVal val="visible"/>
                                      </p:to>
                                    </p:set>
                                    <p:animEffect transition="in" filter="blinds(vertical)">
                                      <p:cBhvr>
                                        <p:cTn id="403" dur="3000"/>
                                        <p:tgtEl>
                                          <p:spTgt spid="44"/>
                                        </p:tgtEl>
                                      </p:cBhvr>
                                    </p:animEffect>
                                  </p:childTnLst>
                                </p:cTn>
                              </p:par>
                              <p:par>
                                <p:cTn id="404" presetID="3" presetClass="entr" presetSubtype="5" fill="hold" grpId="1" nodeType="withEffect">
                                  <p:stCondLst>
                                    <p:cond delay="0"/>
                                  </p:stCondLst>
                                  <p:childTnLst>
                                    <p:set>
                                      <p:cBhvr>
                                        <p:cTn id="405" dur="1" fill="hold">
                                          <p:stCondLst>
                                            <p:cond delay="0"/>
                                          </p:stCondLst>
                                        </p:cTn>
                                        <p:tgtEl>
                                          <p:spTgt spid="45"/>
                                        </p:tgtEl>
                                        <p:attrNameLst>
                                          <p:attrName>style.visibility</p:attrName>
                                        </p:attrNameLst>
                                      </p:cBhvr>
                                      <p:to>
                                        <p:strVal val="visible"/>
                                      </p:to>
                                    </p:set>
                                    <p:animEffect transition="in" filter="blinds(vertical)">
                                      <p:cBhvr>
                                        <p:cTn id="406" dur="3000"/>
                                        <p:tgtEl>
                                          <p:spTgt spid="45"/>
                                        </p:tgtEl>
                                      </p:cBhvr>
                                    </p:animEffect>
                                  </p:childTnLst>
                                </p:cTn>
                              </p:par>
                              <p:par>
                                <p:cTn id="407" presetID="3" presetClass="entr" presetSubtype="5" fill="hold" grpId="1" nodeType="withEffect">
                                  <p:stCondLst>
                                    <p:cond delay="0"/>
                                  </p:stCondLst>
                                  <p:childTnLst>
                                    <p:set>
                                      <p:cBhvr>
                                        <p:cTn id="408" dur="1" fill="hold">
                                          <p:stCondLst>
                                            <p:cond delay="0"/>
                                          </p:stCondLst>
                                        </p:cTn>
                                        <p:tgtEl>
                                          <p:spTgt spid="46"/>
                                        </p:tgtEl>
                                        <p:attrNameLst>
                                          <p:attrName>style.visibility</p:attrName>
                                        </p:attrNameLst>
                                      </p:cBhvr>
                                      <p:to>
                                        <p:strVal val="visible"/>
                                      </p:to>
                                    </p:set>
                                    <p:animEffect transition="in" filter="blinds(vertical)">
                                      <p:cBhvr>
                                        <p:cTn id="409" dur="3000"/>
                                        <p:tgtEl>
                                          <p:spTgt spid="46"/>
                                        </p:tgtEl>
                                      </p:cBhvr>
                                    </p:animEffect>
                                  </p:childTnLst>
                                </p:cTn>
                              </p:par>
                              <p:par>
                                <p:cTn id="410" presetID="3" presetClass="entr" presetSubtype="5" fill="hold" grpId="1" nodeType="withEffect">
                                  <p:stCondLst>
                                    <p:cond delay="0"/>
                                  </p:stCondLst>
                                  <p:childTnLst>
                                    <p:set>
                                      <p:cBhvr>
                                        <p:cTn id="411" dur="1" fill="hold">
                                          <p:stCondLst>
                                            <p:cond delay="0"/>
                                          </p:stCondLst>
                                        </p:cTn>
                                        <p:tgtEl>
                                          <p:spTgt spid="47"/>
                                        </p:tgtEl>
                                        <p:attrNameLst>
                                          <p:attrName>style.visibility</p:attrName>
                                        </p:attrNameLst>
                                      </p:cBhvr>
                                      <p:to>
                                        <p:strVal val="visible"/>
                                      </p:to>
                                    </p:set>
                                    <p:animEffect transition="in" filter="blinds(vertical)">
                                      <p:cBhvr>
                                        <p:cTn id="412" dur="3000"/>
                                        <p:tgtEl>
                                          <p:spTgt spid="47"/>
                                        </p:tgtEl>
                                      </p:cBhvr>
                                    </p:animEffect>
                                  </p:childTnLst>
                                </p:cTn>
                              </p:par>
                              <p:par>
                                <p:cTn id="413" presetID="3" presetClass="entr" presetSubtype="5" fill="hold" grpId="1" nodeType="withEffect">
                                  <p:stCondLst>
                                    <p:cond delay="0"/>
                                  </p:stCondLst>
                                  <p:childTnLst>
                                    <p:set>
                                      <p:cBhvr>
                                        <p:cTn id="414" dur="1" fill="hold">
                                          <p:stCondLst>
                                            <p:cond delay="0"/>
                                          </p:stCondLst>
                                        </p:cTn>
                                        <p:tgtEl>
                                          <p:spTgt spid="48"/>
                                        </p:tgtEl>
                                        <p:attrNameLst>
                                          <p:attrName>style.visibility</p:attrName>
                                        </p:attrNameLst>
                                      </p:cBhvr>
                                      <p:to>
                                        <p:strVal val="visible"/>
                                      </p:to>
                                    </p:set>
                                    <p:animEffect transition="in" filter="blinds(vertical)">
                                      <p:cBhvr>
                                        <p:cTn id="415" dur="3000"/>
                                        <p:tgtEl>
                                          <p:spTgt spid="48"/>
                                        </p:tgtEl>
                                      </p:cBhvr>
                                    </p:animEffect>
                                  </p:childTnLst>
                                </p:cTn>
                              </p:par>
                              <p:par>
                                <p:cTn id="416" presetID="3" presetClass="entr" presetSubtype="5" fill="hold" grpId="1" nodeType="withEffect">
                                  <p:stCondLst>
                                    <p:cond delay="0"/>
                                  </p:stCondLst>
                                  <p:childTnLst>
                                    <p:set>
                                      <p:cBhvr>
                                        <p:cTn id="417" dur="1" fill="hold">
                                          <p:stCondLst>
                                            <p:cond delay="0"/>
                                          </p:stCondLst>
                                        </p:cTn>
                                        <p:tgtEl>
                                          <p:spTgt spid="49"/>
                                        </p:tgtEl>
                                        <p:attrNameLst>
                                          <p:attrName>style.visibility</p:attrName>
                                        </p:attrNameLst>
                                      </p:cBhvr>
                                      <p:to>
                                        <p:strVal val="visible"/>
                                      </p:to>
                                    </p:set>
                                    <p:animEffect transition="in" filter="blinds(vertical)">
                                      <p:cBhvr>
                                        <p:cTn id="418" dur="3000"/>
                                        <p:tgtEl>
                                          <p:spTgt spid="49"/>
                                        </p:tgtEl>
                                      </p:cBhvr>
                                    </p:animEffect>
                                  </p:childTnLst>
                                </p:cTn>
                              </p:par>
                              <p:par>
                                <p:cTn id="419" presetID="3" presetClass="entr" presetSubtype="5" fill="hold" grpId="1" nodeType="withEffect">
                                  <p:stCondLst>
                                    <p:cond delay="0"/>
                                  </p:stCondLst>
                                  <p:childTnLst>
                                    <p:set>
                                      <p:cBhvr>
                                        <p:cTn id="420" dur="1" fill="hold">
                                          <p:stCondLst>
                                            <p:cond delay="0"/>
                                          </p:stCondLst>
                                        </p:cTn>
                                        <p:tgtEl>
                                          <p:spTgt spid="50"/>
                                        </p:tgtEl>
                                        <p:attrNameLst>
                                          <p:attrName>style.visibility</p:attrName>
                                        </p:attrNameLst>
                                      </p:cBhvr>
                                      <p:to>
                                        <p:strVal val="visible"/>
                                      </p:to>
                                    </p:set>
                                    <p:animEffect transition="in" filter="blinds(vertical)">
                                      <p:cBhvr>
                                        <p:cTn id="421" dur="3000"/>
                                        <p:tgtEl>
                                          <p:spTgt spid="50"/>
                                        </p:tgtEl>
                                      </p:cBhvr>
                                    </p:animEffect>
                                  </p:childTnLst>
                                </p:cTn>
                              </p:par>
                              <p:par>
                                <p:cTn id="422" presetID="3" presetClass="entr" presetSubtype="5" fill="hold" grpId="1" nodeType="withEffect">
                                  <p:stCondLst>
                                    <p:cond delay="0"/>
                                  </p:stCondLst>
                                  <p:childTnLst>
                                    <p:set>
                                      <p:cBhvr>
                                        <p:cTn id="423" dur="1" fill="hold">
                                          <p:stCondLst>
                                            <p:cond delay="0"/>
                                          </p:stCondLst>
                                        </p:cTn>
                                        <p:tgtEl>
                                          <p:spTgt spid="51"/>
                                        </p:tgtEl>
                                        <p:attrNameLst>
                                          <p:attrName>style.visibility</p:attrName>
                                        </p:attrNameLst>
                                      </p:cBhvr>
                                      <p:to>
                                        <p:strVal val="visible"/>
                                      </p:to>
                                    </p:set>
                                    <p:animEffect transition="in" filter="blinds(vertical)">
                                      <p:cBhvr>
                                        <p:cTn id="424" dur="3000"/>
                                        <p:tgtEl>
                                          <p:spTgt spid="51"/>
                                        </p:tgtEl>
                                      </p:cBhvr>
                                    </p:animEffect>
                                  </p:childTnLst>
                                </p:cTn>
                              </p:par>
                              <p:par>
                                <p:cTn id="425" presetID="3" presetClass="entr" presetSubtype="5" fill="hold" grpId="1" nodeType="withEffect">
                                  <p:stCondLst>
                                    <p:cond delay="0"/>
                                  </p:stCondLst>
                                  <p:childTnLst>
                                    <p:set>
                                      <p:cBhvr>
                                        <p:cTn id="426" dur="1" fill="hold">
                                          <p:stCondLst>
                                            <p:cond delay="0"/>
                                          </p:stCondLst>
                                        </p:cTn>
                                        <p:tgtEl>
                                          <p:spTgt spid="52"/>
                                        </p:tgtEl>
                                        <p:attrNameLst>
                                          <p:attrName>style.visibility</p:attrName>
                                        </p:attrNameLst>
                                      </p:cBhvr>
                                      <p:to>
                                        <p:strVal val="visible"/>
                                      </p:to>
                                    </p:set>
                                    <p:animEffect transition="in" filter="blinds(vertical)">
                                      <p:cBhvr>
                                        <p:cTn id="427" dur="3000"/>
                                        <p:tgtEl>
                                          <p:spTgt spid="52"/>
                                        </p:tgtEl>
                                      </p:cBhvr>
                                    </p:animEffect>
                                  </p:childTnLst>
                                </p:cTn>
                              </p:par>
                              <p:par>
                                <p:cTn id="428" presetID="3" presetClass="entr" presetSubtype="5" fill="hold" grpId="1" nodeType="withEffect">
                                  <p:stCondLst>
                                    <p:cond delay="0"/>
                                  </p:stCondLst>
                                  <p:childTnLst>
                                    <p:set>
                                      <p:cBhvr>
                                        <p:cTn id="429" dur="1" fill="hold">
                                          <p:stCondLst>
                                            <p:cond delay="0"/>
                                          </p:stCondLst>
                                        </p:cTn>
                                        <p:tgtEl>
                                          <p:spTgt spid="53"/>
                                        </p:tgtEl>
                                        <p:attrNameLst>
                                          <p:attrName>style.visibility</p:attrName>
                                        </p:attrNameLst>
                                      </p:cBhvr>
                                      <p:to>
                                        <p:strVal val="visible"/>
                                      </p:to>
                                    </p:set>
                                    <p:animEffect transition="in" filter="blinds(vertical)">
                                      <p:cBhvr>
                                        <p:cTn id="430" dur="3000"/>
                                        <p:tgtEl>
                                          <p:spTgt spid="53"/>
                                        </p:tgtEl>
                                      </p:cBhvr>
                                    </p:animEffect>
                                  </p:childTnLst>
                                </p:cTn>
                              </p:par>
                              <p:par>
                                <p:cTn id="431" presetID="3" presetClass="entr" presetSubtype="5" fill="hold" grpId="1" nodeType="withEffect">
                                  <p:stCondLst>
                                    <p:cond delay="0"/>
                                  </p:stCondLst>
                                  <p:childTnLst>
                                    <p:set>
                                      <p:cBhvr>
                                        <p:cTn id="432" dur="1" fill="hold">
                                          <p:stCondLst>
                                            <p:cond delay="0"/>
                                          </p:stCondLst>
                                        </p:cTn>
                                        <p:tgtEl>
                                          <p:spTgt spid="54"/>
                                        </p:tgtEl>
                                        <p:attrNameLst>
                                          <p:attrName>style.visibility</p:attrName>
                                        </p:attrNameLst>
                                      </p:cBhvr>
                                      <p:to>
                                        <p:strVal val="visible"/>
                                      </p:to>
                                    </p:set>
                                    <p:animEffect transition="in" filter="blinds(vertical)">
                                      <p:cBhvr>
                                        <p:cTn id="433" dur="3000"/>
                                        <p:tgtEl>
                                          <p:spTgt spid="54"/>
                                        </p:tgtEl>
                                      </p:cBhvr>
                                    </p:animEffect>
                                  </p:childTnLst>
                                </p:cTn>
                              </p:par>
                              <p:par>
                                <p:cTn id="434" presetID="3" presetClass="entr" presetSubtype="5" fill="hold" grpId="1" nodeType="withEffect">
                                  <p:stCondLst>
                                    <p:cond delay="0"/>
                                  </p:stCondLst>
                                  <p:childTnLst>
                                    <p:set>
                                      <p:cBhvr>
                                        <p:cTn id="435" dur="1" fill="hold">
                                          <p:stCondLst>
                                            <p:cond delay="0"/>
                                          </p:stCondLst>
                                        </p:cTn>
                                        <p:tgtEl>
                                          <p:spTgt spid="55"/>
                                        </p:tgtEl>
                                        <p:attrNameLst>
                                          <p:attrName>style.visibility</p:attrName>
                                        </p:attrNameLst>
                                      </p:cBhvr>
                                      <p:to>
                                        <p:strVal val="visible"/>
                                      </p:to>
                                    </p:set>
                                    <p:animEffect transition="in" filter="blinds(vertical)">
                                      <p:cBhvr>
                                        <p:cTn id="436" dur="3000"/>
                                        <p:tgtEl>
                                          <p:spTgt spid="55"/>
                                        </p:tgtEl>
                                      </p:cBhvr>
                                    </p:animEffect>
                                  </p:childTnLst>
                                </p:cTn>
                              </p:par>
                              <p:par>
                                <p:cTn id="437" presetID="3" presetClass="entr" presetSubtype="5" fill="hold" grpId="1" nodeType="withEffect">
                                  <p:stCondLst>
                                    <p:cond delay="0"/>
                                  </p:stCondLst>
                                  <p:childTnLst>
                                    <p:set>
                                      <p:cBhvr>
                                        <p:cTn id="438" dur="1" fill="hold">
                                          <p:stCondLst>
                                            <p:cond delay="0"/>
                                          </p:stCondLst>
                                        </p:cTn>
                                        <p:tgtEl>
                                          <p:spTgt spid="56"/>
                                        </p:tgtEl>
                                        <p:attrNameLst>
                                          <p:attrName>style.visibility</p:attrName>
                                        </p:attrNameLst>
                                      </p:cBhvr>
                                      <p:to>
                                        <p:strVal val="visible"/>
                                      </p:to>
                                    </p:set>
                                    <p:animEffect transition="in" filter="blinds(vertical)">
                                      <p:cBhvr>
                                        <p:cTn id="439" dur="3000"/>
                                        <p:tgtEl>
                                          <p:spTgt spid="56"/>
                                        </p:tgtEl>
                                      </p:cBhvr>
                                    </p:animEffect>
                                  </p:childTnLst>
                                </p:cTn>
                              </p:par>
                              <p:par>
                                <p:cTn id="440" presetID="3" presetClass="entr" presetSubtype="5" fill="hold" grpId="1" nodeType="withEffect">
                                  <p:stCondLst>
                                    <p:cond delay="0"/>
                                  </p:stCondLst>
                                  <p:childTnLst>
                                    <p:set>
                                      <p:cBhvr>
                                        <p:cTn id="441" dur="1" fill="hold">
                                          <p:stCondLst>
                                            <p:cond delay="0"/>
                                          </p:stCondLst>
                                        </p:cTn>
                                        <p:tgtEl>
                                          <p:spTgt spid="57"/>
                                        </p:tgtEl>
                                        <p:attrNameLst>
                                          <p:attrName>style.visibility</p:attrName>
                                        </p:attrNameLst>
                                      </p:cBhvr>
                                      <p:to>
                                        <p:strVal val="visible"/>
                                      </p:to>
                                    </p:set>
                                    <p:animEffect transition="in" filter="blinds(vertical)">
                                      <p:cBhvr>
                                        <p:cTn id="442" dur="3000"/>
                                        <p:tgtEl>
                                          <p:spTgt spid="57"/>
                                        </p:tgtEl>
                                      </p:cBhvr>
                                    </p:animEffect>
                                  </p:childTnLst>
                                </p:cTn>
                              </p:par>
                              <p:par>
                                <p:cTn id="443" presetID="3" presetClass="entr" presetSubtype="5" fill="hold" grpId="1" nodeType="withEffect">
                                  <p:stCondLst>
                                    <p:cond delay="0"/>
                                  </p:stCondLst>
                                  <p:childTnLst>
                                    <p:set>
                                      <p:cBhvr>
                                        <p:cTn id="444" dur="1" fill="hold">
                                          <p:stCondLst>
                                            <p:cond delay="0"/>
                                          </p:stCondLst>
                                        </p:cTn>
                                        <p:tgtEl>
                                          <p:spTgt spid="58"/>
                                        </p:tgtEl>
                                        <p:attrNameLst>
                                          <p:attrName>style.visibility</p:attrName>
                                        </p:attrNameLst>
                                      </p:cBhvr>
                                      <p:to>
                                        <p:strVal val="visible"/>
                                      </p:to>
                                    </p:set>
                                    <p:animEffect transition="in" filter="blinds(vertical)">
                                      <p:cBhvr>
                                        <p:cTn id="445" dur="3000"/>
                                        <p:tgtEl>
                                          <p:spTgt spid="58"/>
                                        </p:tgtEl>
                                      </p:cBhvr>
                                    </p:animEffect>
                                  </p:childTnLst>
                                </p:cTn>
                              </p:par>
                              <p:par>
                                <p:cTn id="446" presetID="3" presetClass="entr" presetSubtype="5" fill="hold" grpId="1" nodeType="withEffect">
                                  <p:stCondLst>
                                    <p:cond delay="0"/>
                                  </p:stCondLst>
                                  <p:childTnLst>
                                    <p:set>
                                      <p:cBhvr>
                                        <p:cTn id="447" dur="1" fill="hold">
                                          <p:stCondLst>
                                            <p:cond delay="0"/>
                                          </p:stCondLst>
                                        </p:cTn>
                                        <p:tgtEl>
                                          <p:spTgt spid="59"/>
                                        </p:tgtEl>
                                        <p:attrNameLst>
                                          <p:attrName>style.visibility</p:attrName>
                                        </p:attrNameLst>
                                      </p:cBhvr>
                                      <p:to>
                                        <p:strVal val="visible"/>
                                      </p:to>
                                    </p:set>
                                    <p:animEffect transition="in" filter="blinds(vertical)">
                                      <p:cBhvr>
                                        <p:cTn id="448" dur="3000"/>
                                        <p:tgtEl>
                                          <p:spTgt spid="59"/>
                                        </p:tgtEl>
                                      </p:cBhvr>
                                    </p:animEffect>
                                  </p:childTnLst>
                                </p:cTn>
                              </p:par>
                              <p:par>
                                <p:cTn id="449" presetID="3" presetClass="entr" presetSubtype="5" fill="hold" grpId="1" nodeType="withEffect">
                                  <p:stCondLst>
                                    <p:cond delay="0"/>
                                  </p:stCondLst>
                                  <p:childTnLst>
                                    <p:set>
                                      <p:cBhvr>
                                        <p:cTn id="450" dur="1" fill="hold">
                                          <p:stCondLst>
                                            <p:cond delay="0"/>
                                          </p:stCondLst>
                                        </p:cTn>
                                        <p:tgtEl>
                                          <p:spTgt spid="60"/>
                                        </p:tgtEl>
                                        <p:attrNameLst>
                                          <p:attrName>style.visibility</p:attrName>
                                        </p:attrNameLst>
                                      </p:cBhvr>
                                      <p:to>
                                        <p:strVal val="visible"/>
                                      </p:to>
                                    </p:set>
                                    <p:animEffect transition="in" filter="blinds(vertical)">
                                      <p:cBhvr>
                                        <p:cTn id="451" dur="3000"/>
                                        <p:tgtEl>
                                          <p:spTgt spid="60"/>
                                        </p:tgtEl>
                                      </p:cBhvr>
                                    </p:animEffect>
                                  </p:childTnLst>
                                </p:cTn>
                              </p:par>
                              <p:par>
                                <p:cTn id="452" presetID="3" presetClass="entr" presetSubtype="5" fill="hold" grpId="1" nodeType="withEffect">
                                  <p:stCondLst>
                                    <p:cond delay="0"/>
                                  </p:stCondLst>
                                  <p:childTnLst>
                                    <p:set>
                                      <p:cBhvr>
                                        <p:cTn id="453" dur="1" fill="hold">
                                          <p:stCondLst>
                                            <p:cond delay="0"/>
                                          </p:stCondLst>
                                        </p:cTn>
                                        <p:tgtEl>
                                          <p:spTgt spid="61"/>
                                        </p:tgtEl>
                                        <p:attrNameLst>
                                          <p:attrName>style.visibility</p:attrName>
                                        </p:attrNameLst>
                                      </p:cBhvr>
                                      <p:to>
                                        <p:strVal val="visible"/>
                                      </p:to>
                                    </p:set>
                                    <p:animEffect transition="in" filter="blinds(vertical)">
                                      <p:cBhvr>
                                        <p:cTn id="454" dur="3000"/>
                                        <p:tgtEl>
                                          <p:spTgt spid="61"/>
                                        </p:tgtEl>
                                      </p:cBhvr>
                                    </p:animEffect>
                                  </p:childTnLst>
                                </p:cTn>
                              </p:par>
                              <p:par>
                                <p:cTn id="455" presetID="3" presetClass="entr" presetSubtype="5" fill="hold" grpId="1" nodeType="withEffect">
                                  <p:stCondLst>
                                    <p:cond delay="0"/>
                                  </p:stCondLst>
                                  <p:childTnLst>
                                    <p:set>
                                      <p:cBhvr>
                                        <p:cTn id="456" dur="1" fill="hold">
                                          <p:stCondLst>
                                            <p:cond delay="0"/>
                                          </p:stCondLst>
                                        </p:cTn>
                                        <p:tgtEl>
                                          <p:spTgt spid="62"/>
                                        </p:tgtEl>
                                        <p:attrNameLst>
                                          <p:attrName>style.visibility</p:attrName>
                                        </p:attrNameLst>
                                      </p:cBhvr>
                                      <p:to>
                                        <p:strVal val="visible"/>
                                      </p:to>
                                    </p:set>
                                    <p:animEffect transition="in" filter="blinds(vertical)">
                                      <p:cBhvr>
                                        <p:cTn id="457" dur="3000"/>
                                        <p:tgtEl>
                                          <p:spTgt spid="62"/>
                                        </p:tgtEl>
                                      </p:cBhvr>
                                    </p:animEffect>
                                  </p:childTnLst>
                                </p:cTn>
                              </p:par>
                              <p:par>
                                <p:cTn id="458" presetID="3" presetClass="entr" presetSubtype="5" fill="hold" grpId="1" nodeType="withEffect">
                                  <p:stCondLst>
                                    <p:cond delay="0"/>
                                  </p:stCondLst>
                                  <p:childTnLst>
                                    <p:set>
                                      <p:cBhvr>
                                        <p:cTn id="459" dur="1" fill="hold">
                                          <p:stCondLst>
                                            <p:cond delay="0"/>
                                          </p:stCondLst>
                                        </p:cTn>
                                        <p:tgtEl>
                                          <p:spTgt spid="63"/>
                                        </p:tgtEl>
                                        <p:attrNameLst>
                                          <p:attrName>style.visibility</p:attrName>
                                        </p:attrNameLst>
                                      </p:cBhvr>
                                      <p:to>
                                        <p:strVal val="visible"/>
                                      </p:to>
                                    </p:set>
                                    <p:animEffect transition="in" filter="blinds(vertical)">
                                      <p:cBhvr>
                                        <p:cTn id="460" dur="3000"/>
                                        <p:tgtEl>
                                          <p:spTgt spid="63"/>
                                        </p:tgtEl>
                                      </p:cBhvr>
                                    </p:animEffect>
                                  </p:childTnLst>
                                </p:cTn>
                              </p:par>
                              <p:par>
                                <p:cTn id="461" presetID="3" presetClass="entr" presetSubtype="5" fill="hold" grpId="1" nodeType="withEffect">
                                  <p:stCondLst>
                                    <p:cond delay="0"/>
                                  </p:stCondLst>
                                  <p:childTnLst>
                                    <p:set>
                                      <p:cBhvr>
                                        <p:cTn id="462" dur="1" fill="hold">
                                          <p:stCondLst>
                                            <p:cond delay="0"/>
                                          </p:stCondLst>
                                        </p:cTn>
                                        <p:tgtEl>
                                          <p:spTgt spid="64"/>
                                        </p:tgtEl>
                                        <p:attrNameLst>
                                          <p:attrName>style.visibility</p:attrName>
                                        </p:attrNameLst>
                                      </p:cBhvr>
                                      <p:to>
                                        <p:strVal val="visible"/>
                                      </p:to>
                                    </p:set>
                                    <p:animEffect transition="in" filter="blinds(vertical)">
                                      <p:cBhvr>
                                        <p:cTn id="463" dur="3000"/>
                                        <p:tgtEl>
                                          <p:spTgt spid="64"/>
                                        </p:tgtEl>
                                      </p:cBhvr>
                                    </p:animEffect>
                                  </p:childTnLst>
                                </p:cTn>
                              </p:par>
                              <p:par>
                                <p:cTn id="464" presetID="3" presetClass="entr" presetSubtype="5" fill="hold" grpId="1" nodeType="withEffect">
                                  <p:stCondLst>
                                    <p:cond delay="0"/>
                                  </p:stCondLst>
                                  <p:childTnLst>
                                    <p:set>
                                      <p:cBhvr>
                                        <p:cTn id="465" dur="1" fill="hold">
                                          <p:stCondLst>
                                            <p:cond delay="0"/>
                                          </p:stCondLst>
                                        </p:cTn>
                                        <p:tgtEl>
                                          <p:spTgt spid="65"/>
                                        </p:tgtEl>
                                        <p:attrNameLst>
                                          <p:attrName>style.visibility</p:attrName>
                                        </p:attrNameLst>
                                      </p:cBhvr>
                                      <p:to>
                                        <p:strVal val="visible"/>
                                      </p:to>
                                    </p:set>
                                    <p:animEffect transition="in" filter="blinds(vertical)">
                                      <p:cBhvr>
                                        <p:cTn id="466" dur="3000"/>
                                        <p:tgtEl>
                                          <p:spTgt spid="65"/>
                                        </p:tgtEl>
                                      </p:cBhvr>
                                    </p:animEffect>
                                  </p:childTnLst>
                                </p:cTn>
                              </p:par>
                              <p:par>
                                <p:cTn id="467" presetID="3" presetClass="entr" presetSubtype="5" fill="hold" grpId="1" nodeType="withEffect">
                                  <p:stCondLst>
                                    <p:cond delay="0"/>
                                  </p:stCondLst>
                                  <p:childTnLst>
                                    <p:set>
                                      <p:cBhvr>
                                        <p:cTn id="468" dur="1" fill="hold">
                                          <p:stCondLst>
                                            <p:cond delay="0"/>
                                          </p:stCondLst>
                                        </p:cTn>
                                        <p:tgtEl>
                                          <p:spTgt spid="66"/>
                                        </p:tgtEl>
                                        <p:attrNameLst>
                                          <p:attrName>style.visibility</p:attrName>
                                        </p:attrNameLst>
                                      </p:cBhvr>
                                      <p:to>
                                        <p:strVal val="visible"/>
                                      </p:to>
                                    </p:set>
                                    <p:animEffect transition="in" filter="blinds(vertical)">
                                      <p:cBhvr>
                                        <p:cTn id="469" dur="3000"/>
                                        <p:tgtEl>
                                          <p:spTgt spid="66"/>
                                        </p:tgtEl>
                                      </p:cBhvr>
                                    </p:animEffect>
                                  </p:childTnLst>
                                </p:cTn>
                              </p:par>
                              <p:par>
                                <p:cTn id="470" presetID="3" presetClass="entr" presetSubtype="5" fill="hold" grpId="1" nodeType="withEffect">
                                  <p:stCondLst>
                                    <p:cond delay="0"/>
                                  </p:stCondLst>
                                  <p:childTnLst>
                                    <p:set>
                                      <p:cBhvr>
                                        <p:cTn id="471" dur="1" fill="hold">
                                          <p:stCondLst>
                                            <p:cond delay="0"/>
                                          </p:stCondLst>
                                        </p:cTn>
                                        <p:tgtEl>
                                          <p:spTgt spid="67"/>
                                        </p:tgtEl>
                                        <p:attrNameLst>
                                          <p:attrName>style.visibility</p:attrName>
                                        </p:attrNameLst>
                                      </p:cBhvr>
                                      <p:to>
                                        <p:strVal val="visible"/>
                                      </p:to>
                                    </p:set>
                                    <p:animEffect transition="in" filter="blinds(vertical)">
                                      <p:cBhvr>
                                        <p:cTn id="472" dur="3000"/>
                                        <p:tgtEl>
                                          <p:spTgt spid="67"/>
                                        </p:tgtEl>
                                      </p:cBhvr>
                                    </p:animEffect>
                                  </p:childTnLst>
                                </p:cTn>
                              </p:par>
                              <p:par>
                                <p:cTn id="473" presetID="3" presetClass="entr" presetSubtype="5" fill="hold" grpId="1" nodeType="withEffect">
                                  <p:stCondLst>
                                    <p:cond delay="0"/>
                                  </p:stCondLst>
                                  <p:childTnLst>
                                    <p:set>
                                      <p:cBhvr>
                                        <p:cTn id="474" dur="1" fill="hold">
                                          <p:stCondLst>
                                            <p:cond delay="0"/>
                                          </p:stCondLst>
                                        </p:cTn>
                                        <p:tgtEl>
                                          <p:spTgt spid="68"/>
                                        </p:tgtEl>
                                        <p:attrNameLst>
                                          <p:attrName>style.visibility</p:attrName>
                                        </p:attrNameLst>
                                      </p:cBhvr>
                                      <p:to>
                                        <p:strVal val="visible"/>
                                      </p:to>
                                    </p:set>
                                    <p:animEffect transition="in" filter="blinds(vertical)">
                                      <p:cBhvr>
                                        <p:cTn id="475" dur="3000"/>
                                        <p:tgtEl>
                                          <p:spTgt spid="68"/>
                                        </p:tgtEl>
                                      </p:cBhvr>
                                    </p:animEffect>
                                  </p:childTnLst>
                                </p:cTn>
                              </p:par>
                              <p:par>
                                <p:cTn id="476" presetID="3" presetClass="entr" presetSubtype="5" fill="hold" grpId="1" nodeType="withEffect">
                                  <p:stCondLst>
                                    <p:cond delay="0"/>
                                  </p:stCondLst>
                                  <p:childTnLst>
                                    <p:set>
                                      <p:cBhvr>
                                        <p:cTn id="477" dur="1" fill="hold">
                                          <p:stCondLst>
                                            <p:cond delay="0"/>
                                          </p:stCondLst>
                                        </p:cTn>
                                        <p:tgtEl>
                                          <p:spTgt spid="69"/>
                                        </p:tgtEl>
                                        <p:attrNameLst>
                                          <p:attrName>style.visibility</p:attrName>
                                        </p:attrNameLst>
                                      </p:cBhvr>
                                      <p:to>
                                        <p:strVal val="visible"/>
                                      </p:to>
                                    </p:set>
                                    <p:animEffect transition="in" filter="blinds(vertical)">
                                      <p:cBhvr>
                                        <p:cTn id="478" dur="3000"/>
                                        <p:tgtEl>
                                          <p:spTgt spid="69"/>
                                        </p:tgtEl>
                                      </p:cBhvr>
                                    </p:animEffect>
                                  </p:childTnLst>
                                </p:cTn>
                              </p:par>
                              <p:par>
                                <p:cTn id="479" presetID="3" presetClass="entr" presetSubtype="5" fill="hold" grpId="1" nodeType="withEffect">
                                  <p:stCondLst>
                                    <p:cond delay="0"/>
                                  </p:stCondLst>
                                  <p:childTnLst>
                                    <p:set>
                                      <p:cBhvr>
                                        <p:cTn id="480" dur="1" fill="hold">
                                          <p:stCondLst>
                                            <p:cond delay="0"/>
                                          </p:stCondLst>
                                        </p:cTn>
                                        <p:tgtEl>
                                          <p:spTgt spid="70"/>
                                        </p:tgtEl>
                                        <p:attrNameLst>
                                          <p:attrName>style.visibility</p:attrName>
                                        </p:attrNameLst>
                                      </p:cBhvr>
                                      <p:to>
                                        <p:strVal val="visible"/>
                                      </p:to>
                                    </p:set>
                                    <p:animEffect transition="in" filter="blinds(vertical)">
                                      <p:cBhvr>
                                        <p:cTn id="481" dur="3000"/>
                                        <p:tgtEl>
                                          <p:spTgt spid="70"/>
                                        </p:tgtEl>
                                      </p:cBhvr>
                                    </p:animEffect>
                                  </p:childTnLst>
                                </p:cTn>
                              </p:par>
                              <p:par>
                                <p:cTn id="482" presetID="3" presetClass="entr" presetSubtype="5" fill="hold" grpId="1" nodeType="withEffect">
                                  <p:stCondLst>
                                    <p:cond delay="0"/>
                                  </p:stCondLst>
                                  <p:childTnLst>
                                    <p:set>
                                      <p:cBhvr>
                                        <p:cTn id="483" dur="1" fill="hold">
                                          <p:stCondLst>
                                            <p:cond delay="0"/>
                                          </p:stCondLst>
                                        </p:cTn>
                                        <p:tgtEl>
                                          <p:spTgt spid="71"/>
                                        </p:tgtEl>
                                        <p:attrNameLst>
                                          <p:attrName>style.visibility</p:attrName>
                                        </p:attrNameLst>
                                      </p:cBhvr>
                                      <p:to>
                                        <p:strVal val="visible"/>
                                      </p:to>
                                    </p:set>
                                    <p:animEffect transition="in" filter="blinds(vertical)">
                                      <p:cBhvr>
                                        <p:cTn id="484" dur="3000"/>
                                        <p:tgtEl>
                                          <p:spTgt spid="71"/>
                                        </p:tgtEl>
                                      </p:cBhvr>
                                    </p:animEffect>
                                  </p:childTnLst>
                                </p:cTn>
                              </p:par>
                              <p:par>
                                <p:cTn id="485" presetID="3" presetClass="entr" presetSubtype="5" fill="hold" grpId="1" nodeType="withEffect">
                                  <p:stCondLst>
                                    <p:cond delay="0"/>
                                  </p:stCondLst>
                                  <p:childTnLst>
                                    <p:set>
                                      <p:cBhvr>
                                        <p:cTn id="486" dur="1" fill="hold">
                                          <p:stCondLst>
                                            <p:cond delay="0"/>
                                          </p:stCondLst>
                                        </p:cTn>
                                        <p:tgtEl>
                                          <p:spTgt spid="72"/>
                                        </p:tgtEl>
                                        <p:attrNameLst>
                                          <p:attrName>style.visibility</p:attrName>
                                        </p:attrNameLst>
                                      </p:cBhvr>
                                      <p:to>
                                        <p:strVal val="visible"/>
                                      </p:to>
                                    </p:set>
                                    <p:animEffect transition="in" filter="blinds(vertical)">
                                      <p:cBhvr>
                                        <p:cTn id="487" dur="3000"/>
                                        <p:tgtEl>
                                          <p:spTgt spid="72"/>
                                        </p:tgtEl>
                                      </p:cBhvr>
                                    </p:animEffect>
                                  </p:childTnLst>
                                </p:cTn>
                              </p:par>
                              <p:par>
                                <p:cTn id="488" presetID="3" presetClass="entr" presetSubtype="5" fill="hold" grpId="1" nodeType="withEffect">
                                  <p:stCondLst>
                                    <p:cond delay="0"/>
                                  </p:stCondLst>
                                  <p:childTnLst>
                                    <p:set>
                                      <p:cBhvr>
                                        <p:cTn id="489" dur="1" fill="hold">
                                          <p:stCondLst>
                                            <p:cond delay="0"/>
                                          </p:stCondLst>
                                        </p:cTn>
                                        <p:tgtEl>
                                          <p:spTgt spid="73"/>
                                        </p:tgtEl>
                                        <p:attrNameLst>
                                          <p:attrName>style.visibility</p:attrName>
                                        </p:attrNameLst>
                                      </p:cBhvr>
                                      <p:to>
                                        <p:strVal val="visible"/>
                                      </p:to>
                                    </p:set>
                                    <p:animEffect transition="in" filter="blinds(vertical)">
                                      <p:cBhvr>
                                        <p:cTn id="490" dur="3000"/>
                                        <p:tgtEl>
                                          <p:spTgt spid="73"/>
                                        </p:tgtEl>
                                      </p:cBhvr>
                                    </p:animEffect>
                                  </p:childTnLst>
                                </p:cTn>
                              </p:par>
                              <p:par>
                                <p:cTn id="491" presetID="8" presetClass="emph" presetSubtype="0" fill="hold" grpId="2" nodeType="withEffect">
                                  <p:stCondLst>
                                    <p:cond delay="0"/>
                                  </p:stCondLst>
                                  <p:childTnLst>
                                    <p:animRot by="21600000">
                                      <p:cBhvr>
                                        <p:cTn id="492" dur="3000" fill="hold"/>
                                        <p:tgtEl>
                                          <p:spTgt spid="5"/>
                                        </p:tgtEl>
                                        <p:attrNameLst>
                                          <p:attrName>r</p:attrName>
                                        </p:attrNameLst>
                                      </p:cBhvr>
                                    </p:animRot>
                                  </p:childTnLst>
                                </p:cTn>
                              </p:par>
                              <p:par>
                                <p:cTn id="493" presetID="8" presetClass="emph" presetSubtype="0" fill="hold" grpId="2" nodeType="withEffect">
                                  <p:stCondLst>
                                    <p:cond delay="0"/>
                                  </p:stCondLst>
                                  <p:childTnLst>
                                    <p:animRot by="-21600000">
                                      <p:cBhvr>
                                        <p:cTn id="494" dur="3000" fill="hold"/>
                                        <p:tgtEl>
                                          <p:spTgt spid="7"/>
                                        </p:tgtEl>
                                        <p:attrNameLst>
                                          <p:attrName>r</p:attrName>
                                        </p:attrNameLst>
                                      </p:cBhvr>
                                    </p:animRot>
                                  </p:childTnLst>
                                </p:cTn>
                              </p:par>
                              <p:par>
                                <p:cTn id="495" presetID="8" presetClass="emph" presetSubtype="0" fill="hold" grpId="2" nodeType="withEffect">
                                  <p:stCondLst>
                                    <p:cond delay="0"/>
                                  </p:stCondLst>
                                  <p:childTnLst>
                                    <p:animRot by="21600000">
                                      <p:cBhvr>
                                        <p:cTn id="496" dur="3000" fill="hold"/>
                                        <p:tgtEl>
                                          <p:spTgt spid="8"/>
                                        </p:tgtEl>
                                        <p:attrNameLst>
                                          <p:attrName>r</p:attrName>
                                        </p:attrNameLst>
                                      </p:cBhvr>
                                    </p:animRot>
                                  </p:childTnLst>
                                </p:cTn>
                              </p:par>
                              <p:par>
                                <p:cTn id="497" presetID="8" presetClass="emph" presetSubtype="0" fill="hold" grpId="2" nodeType="withEffect">
                                  <p:stCondLst>
                                    <p:cond delay="0"/>
                                  </p:stCondLst>
                                  <p:childTnLst>
                                    <p:animRot by="-21600000">
                                      <p:cBhvr>
                                        <p:cTn id="498" dur="3000" fill="hold"/>
                                        <p:tgtEl>
                                          <p:spTgt spid="9"/>
                                        </p:tgtEl>
                                        <p:attrNameLst>
                                          <p:attrName>r</p:attrName>
                                        </p:attrNameLst>
                                      </p:cBhvr>
                                    </p:animRot>
                                  </p:childTnLst>
                                </p:cTn>
                              </p:par>
                              <p:par>
                                <p:cTn id="499" presetID="8" presetClass="emph" presetSubtype="0" fill="hold" grpId="2" nodeType="withEffect">
                                  <p:stCondLst>
                                    <p:cond delay="0"/>
                                  </p:stCondLst>
                                  <p:childTnLst>
                                    <p:animRot by="21600000">
                                      <p:cBhvr>
                                        <p:cTn id="500" dur="3000" fill="hold"/>
                                        <p:tgtEl>
                                          <p:spTgt spid="10"/>
                                        </p:tgtEl>
                                        <p:attrNameLst>
                                          <p:attrName>r</p:attrName>
                                        </p:attrNameLst>
                                      </p:cBhvr>
                                    </p:animRot>
                                  </p:childTnLst>
                                </p:cTn>
                              </p:par>
                              <p:par>
                                <p:cTn id="501" presetID="8" presetClass="emph" presetSubtype="0" fill="hold" grpId="2" nodeType="withEffect">
                                  <p:stCondLst>
                                    <p:cond delay="0"/>
                                  </p:stCondLst>
                                  <p:childTnLst>
                                    <p:animRot by="-21600000">
                                      <p:cBhvr>
                                        <p:cTn id="502" dur="3000" fill="hold"/>
                                        <p:tgtEl>
                                          <p:spTgt spid="11"/>
                                        </p:tgtEl>
                                        <p:attrNameLst>
                                          <p:attrName>r</p:attrName>
                                        </p:attrNameLst>
                                      </p:cBhvr>
                                    </p:animRot>
                                  </p:childTnLst>
                                </p:cTn>
                              </p:par>
                              <p:par>
                                <p:cTn id="503" presetID="8" presetClass="emph" presetSubtype="0" fill="hold" grpId="2" nodeType="withEffect">
                                  <p:stCondLst>
                                    <p:cond delay="0"/>
                                  </p:stCondLst>
                                  <p:childTnLst>
                                    <p:animRot by="21600000">
                                      <p:cBhvr>
                                        <p:cTn id="504" dur="3000" fill="hold"/>
                                        <p:tgtEl>
                                          <p:spTgt spid="12"/>
                                        </p:tgtEl>
                                        <p:attrNameLst>
                                          <p:attrName>r</p:attrName>
                                        </p:attrNameLst>
                                      </p:cBhvr>
                                    </p:animRot>
                                  </p:childTnLst>
                                </p:cTn>
                              </p:par>
                              <p:par>
                                <p:cTn id="505" presetID="8" presetClass="emph" presetSubtype="0" fill="hold" grpId="2" nodeType="withEffect">
                                  <p:stCondLst>
                                    <p:cond delay="0"/>
                                  </p:stCondLst>
                                  <p:childTnLst>
                                    <p:animRot by="-21600000">
                                      <p:cBhvr>
                                        <p:cTn id="506" dur="3000" fill="hold"/>
                                        <p:tgtEl>
                                          <p:spTgt spid="13"/>
                                        </p:tgtEl>
                                        <p:attrNameLst>
                                          <p:attrName>r</p:attrName>
                                        </p:attrNameLst>
                                      </p:cBhvr>
                                    </p:animRot>
                                  </p:childTnLst>
                                </p:cTn>
                              </p:par>
                              <p:par>
                                <p:cTn id="507" presetID="8" presetClass="emph" presetSubtype="0" fill="hold" grpId="2" nodeType="withEffect">
                                  <p:stCondLst>
                                    <p:cond delay="0"/>
                                  </p:stCondLst>
                                  <p:childTnLst>
                                    <p:animRot by="21600000">
                                      <p:cBhvr>
                                        <p:cTn id="508" dur="3000" fill="hold"/>
                                        <p:tgtEl>
                                          <p:spTgt spid="14"/>
                                        </p:tgtEl>
                                        <p:attrNameLst>
                                          <p:attrName>r</p:attrName>
                                        </p:attrNameLst>
                                      </p:cBhvr>
                                    </p:animRot>
                                  </p:childTnLst>
                                </p:cTn>
                              </p:par>
                              <p:par>
                                <p:cTn id="509" presetID="8" presetClass="emph" presetSubtype="0" fill="hold" grpId="2" nodeType="withEffect">
                                  <p:stCondLst>
                                    <p:cond delay="0"/>
                                  </p:stCondLst>
                                  <p:childTnLst>
                                    <p:animRot by="-21600000">
                                      <p:cBhvr>
                                        <p:cTn id="510" dur="3000" fill="hold"/>
                                        <p:tgtEl>
                                          <p:spTgt spid="15"/>
                                        </p:tgtEl>
                                        <p:attrNameLst>
                                          <p:attrName>r</p:attrName>
                                        </p:attrNameLst>
                                      </p:cBhvr>
                                    </p:animRot>
                                  </p:childTnLst>
                                </p:cTn>
                              </p:par>
                              <p:par>
                                <p:cTn id="511" presetID="8" presetClass="emph" presetSubtype="0" fill="hold" grpId="2" nodeType="withEffect">
                                  <p:stCondLst>
                                    <p:cond delay="0"/>
                                  </p:stCondLst>
                                  <p:childTnLst>
                                    <p:animRot by="21600000">
                                      <p:cBhvr>
                                        <p:cTn id="512" dur="3000" fill="hold"/>
                                        <p:tgtEl>
                                          <p:spTgt spid="16"/>
                                        </p:tgtEl>
                                        <p:attrNameLst>
                                          <p:attrName>r</p:attrName>
                                        </p:attrNameLst>
                                      </p:cBhvr>
                                    </p:animRot>
                                  </p:childTnLst>
                                </p:cTn>
                              </p:par>
                              <p:par>
                                <p:cTn id="513" presetID="8" presetClass="emph" presetSubtype="0" fill="hold" grpId="2" nodeType="withEffect">
                                  <p:stCondLst>
                                    <p:cond delay="0"/>
                                  </p:stCondLst>
                                  <p:childTnLst>
                                    <p:animRot by="-21600000">
                                      <p:cBhvr>
                                        <p:cTn id="514" dur="3000" fill="hold"/>
                                        <p:tgtEl>
                                          <p:spTgt spid="17"/>
                                        </p:tgtEl>
                                        <p:attrNameLst>
                                          <p:attrName>r</p:attrName>
                                        </p:attrNameLst>
                                      </p:cBhvr>
                                    </p:animRot>
                                  </p:childTnLst>
                                </p:cTn>
                              </p:par>
                              <p:par>
                                <p:cTn id="515" presetID="8" presetClass="emph" presetSubtype="0" fill="hold" grpId="2" nodeType="withEffect">
                                  <p:stCondLst>
                                    <p:cond delay="0"/>
                                  </p:stCondLst>
                                  <p:childTnLst>
                                    <p:animRot by="21600000">
                                      <p:cBhvr>
                                        <p:cTn id="516" dur="3000" fill="hold"/>
                                        <p:tgtEl>
                                          <p:spTgt spid="18"/>
                                        </p:tgtEl>
                                        <p:attrNameLst>
                                          <p:attrName>r</p:attrName>
                                        </p:attrNameLst>
                                      </p:cBhvr>
                                    </p:animRot>
                                  </p:childTnLst>
                                </p:cTn>
                              </p:par>
                              <p:par>
                                <p:cTn id="517" presetID="8" presetClass="emph" presetSubtype="0" fill="hold" grpId="2" nodeType="withEffect">
                                  <p:stCondLst>
                                    <p:cond delay="0"/>
                                  </p:stCondLst>
                                  <p:childTnLst>
                                    <p:animRot by="-21600000">
                                      <p:cBhvr>
                                        <p:cTn id="518" dur="3000" fill="hold"/>
                                        <p:tgtEl>
                                          <p:spTgt spid="19"/>
                                        </p:tgtEl>
                                        <p:attrNameLst>
                                          <p:attrName>r</p:attrName>
                                        </p:attrNameLst>
                                      </p:cBhvr>
                                    </p:animRot>
                                  </p:childTnLst>
                                </p:cTn>
                              </p:par>
                              <p:par>
                                <p:cTn id="519" presetID="8" presetClass="emph" presetSubtype="0" fill="hold" grpId="2" nodeType="withEffect">
                                  <p:stCondLst>
                                    <p:cond delay="0"/>
                                  </p:stCondLst>
                                  <p:childTnLst>
                                    <p:animRot by="21600000">
                                      <p:cBhvr>
                                        <p:cTn id="520" dur="3000" fill="hold"/>
                                        <p:tgtEl>
                                          <p:spTgt spid="20"/>
                                        </p:tgtEl>
                                        <p:attrNameLst>
                                          <p:attrName>r</p:attrName>
                                        </p:attrNameLst>
                                      </p:cBhvr>
                                    </p:animRot>
                                  </p:childTnLst>
                                </p:cTn>
                              </p:par>
                              <p:par>
                                <p:cTn id="521" presetID="8" presetClass="emph" presetSubtype="0" fill="hold" grpId="2" nodeType="withEffect">
                                  <p:stCondLst>
                                    <p:cond delay="0"/>
                                  </p:stCondLst>
                                  <p:childTnLst>
                                    <p:animRot by="-21600000">
                                      <p:cBhvr>
                                        <p:cTn id="522" dur="3000" fill="hold"/>
                                        <p:tgtEl>
                                          <p:spTgt spid="21"/>
                                        </p:tgtEl>
                                        <p:attrNameLst>
                                          <p:attrName>r</p:attrName>
                                        </p:attrNameLst>
                                      </p:cBhvr>
                                    </p:animRot>
                                  </p:childTnLst>
                                </p:cTn>
                              </p:par>
                              <p:par>
                                <p:cTn id="523" presetID="8" presetClass="emph" presetSubtype="0" fill="hold" grpId="2" nodeType="withEffect">
                                  <p:stCondLst>
                                    <p:cond delay="0"/>
                                  </p:stCondLst>
                                  <p:childTnLst>
                                    <p:animRot by="21600000">
                                      <p:cBhvr>
                                        <p:cTn id="524" dur="3000" fill="hold"/>
                                        <p:tgtEl>
                                          <p:spTgt spid="22"/>
                                        </p:tgtEl>
                                        <p:attrNameLst>
                                          <p:attrName>r</p:attrName>
                                        </p:attrNameLst>
                                      </p:cBhvr>
                                    </p:animRot>
                                  </p:childTnLst>
                                </p:cTn>
                              </p:par>
                              <p:par>
                                <p:cTn id="525" presetID="8" presetClass="emph" presetSubtype="0" fill="hold" grpId="2" nodeType="withEffect">
                                  <p:stCondLst>
                                    <p:cond delay="0"/>
                                  </p:stCondLst>
                                  <p:childTnLst>
                                    <p:animRot by="-21600000">
                                      <p:cBhvr>
                                        <p:cTn id="526" dur="3000" fill="hold"/>
                                        <p:tgtEl>
                                          <p:spTgt spid="23"/>
                                        </p:tgtEl>
                                        <p:attrNameLst>
                                          <p:attrName>r</p:attrName>
                                        </p:attrNameLst>
                                      </p:cBhvr>
                                    </p:animRot>
                                  </p:childTnLst>
                                </p:cTn>
                              </p:par>
                              <p:par>
                                <p:cTn id="527" presetID="8" presetClass="emph" presetSubtype="0" fill="hold" grpId="2" nodeType="withEffect">
                                  <p:stCondLst>
                                    <p:cond delay="0"/>
                                  </p:stCondLst>
                                  <p:childTnLst>
                                    <p:animRot by="21600000">
                                      <p:cBhvr>
                                        <p:cTn id="528" dur="3000" fill="hold"/>
                                        <p:tgtEl>
                                          <p:spTgt spid="57"/>
                                        </p:tgtEl>
                                        <p:attrNameLst>
                                          <p:attrName>r</p:attrName>
                                        </p:attrNameLst>
                                      </p:cBhvr>
                                    </p:animRot>
                                  </p:childTnLst>
                                </p:cTn>
                              </p:par>
                              <p:par>
                                <p:cTn id="529" presetID="8" presetClass="emph" presetSubtype="0" fill="hold" grpId="2" nodeType="withEffect">
                                  <p:stCondLst>
                                    <p:cond delay="0"/>
                                  </p:stCondLst>
                                  <p:childTnLst>
                                    <p:animRot by="-21600000">
                                      <p:cBhvr>
                                        <p:cTn id="530" dur="3000" fill="hold"/>
                                        <p:tgtEl>
                                          <p:spTgt spid="58"/>
                                        </p:tgtEl>
                                        <p:attrNameLst>
                                          <p:attrName>r</p:attrName>
                                        </p:attrNameLst>
                                      </p:cBhvr>
                                    </p:animRot>
                                  </p:childTnLst>
                                </p:cTn>
                              </p:par>
                              <p:par>
                                <p:cTn id="531" presetID="8" presetClass="emph" presetSubtype="0" fill="hold" grpId="2" nodeType="withEffect">
                                  <p:stCondLst>
                                    <p:cond delay="0"/>
                                  </p:stCondLst>
                                  <p:childTnLst>
                                    <p:animRot by="21600000">
                                      <p:cBhvr>
                                        <p:cTn id="532" dur="3000" fill="hold"/>
                                        <p:tgtEl>
                                          <p:spTgt spid="59"/>
                                        </p:tgtEl>
                                        <p:attrNameLst>
                                          <p:attrName>r</p:attrName>
                                        </p:attrNameLst>
                                      </p:cBhvr>
                                    </p:animRot>
                                  </p:childTnLst>
                                </p:cTn>
                              </p:par>
                              <p:par>
                                <p:cTn id="533" presetID="8" presetClass="emph" presetSubtype="0" fill="hold" grpId="2" nodeType="withEffect">
                                  <p:stCondLst>
                                    <p:cond delay="0"/>
                                  </p:stCondLst>
                                  <p:childTnLst>
                                    <p:animRot by="-21600000">
                                      <p:cBhvr>
                                        <p:cTn id="534" dur="3000" fill="hold"/>
                                        <p:tgtEl>
                                          <p:spTgt spid="60"/>
                                        </p:tgtEl>
                                        <p:attrNameLst>
                                          <p:attrName>r</p:attrName>
                                        </p:attrNameLst>
                                      </p:cBhvr>
                                    </p:animRot>
                                  </p:childTnLst>
                                </p:cTn>
                              </p:par>
                              <p:par>
                                <p:cTn id="535" presetID="8" presetClass="emph" presetSubtype="0" fill="hold" grpId="2" nodeType="withEffect">
                                  <p:stCondLst>
                                    <p:cond delay="0"/>
                                  </p:stCondLst>
                                  <p:childTnLst>
                                    <p:animRot by="21600000">
                                      <p:cBhvr>
                                        <p:cTn id="536" dur="3000" fill="hold"/>
                                        <p:tgtEl>
                                          <p:spTgt spid="61"/>
                                        </p:tgtEl>
                                        <p:attrNameLst>
                                          <p:attrName>r</p:attrName>
                                        </p:attrNameLst>
                                      </p:cBhvr>
                                    </p:animRot>
                                  </p:childTnLst>
                                </p:cTn>
                              </p:par>
                              <p:par>
                                <p:cTn id="537" presetID="8" presetClass="emph" presetSubtype="0" fill="hold" grpId="2" nodeType="withEffect">
                                  <p:stCondLst>
                                    <p:cond delay="0"/>
                                  </p:stCondLst>
                                  <p:childTnLst>
                                    <p:animRot by="-21600000">
                                      <p:cBhvr>
                                        <p:cTn id="538" dur="3000" fill="hold"/>
                                        <p:tgtEl>
                                          <p:spTgt spid="62"/>
                                        </p:tgtEl>
                                        <p:attrNameLst>
                                          <p:attrName>r</p:attrName>
                                        </p:attrNameLst>
                                      </p:cBhvr>
                                    </p:animRot>
                                  </p:childTnLst>
                                </p:cTn>
                              </p:par>
                              <p:par>
                                <p:cTn id="539" presetID="8" presetClass="emph" presetSubtype="0" fill="hold" grpId="2" nodeType="withEffect">
                                  <p:stCondLst>
                                    <p:cond delay="0"/>
                                  </p:stCondLst>
                                  <p:childTnLst>
                                    <p:animRot by="21600000">
                                      <p:cBhvr>
                                        <p:cTn id="540" dur="3000" fill="hold"/>
                                        <p:tgtEl>
                                          <p:spTgt spid="63"/>
                                        </p:tgtEl>
                                        <p:attrNameLst>
                                          <p:attrName>r</p:attrName>
                                        </p:attrNameLst>
                                      </p:cBhvr>
                                    </p:animRot>
                                  </p:childTnLst>
                                </p:cTn>
                              </p:par>
                              <p:par>
                                <p:cTn id="541" presetID="8" presetClass="emph" presetSubtype="0" fill="hold" grpId="2" nodeType="withEffect">
                                  <p:stCondLst>
                                    <p:cond delay="0"/>
                                  </p:stCondLst>
                                  <p:childTnLst>
                                    <p:animRot by="-21600000">
                                      <p:cBhvr>
                                        <p:cTn id="542" dur="3000" fill="hold"/>
                                        <p:tgtEl>
                                          <p:spTgt spid="64"/>
                                        </p:tgtEl>
                                        <p:attrNameLst>
                                          <p:attrName>r</p:attrName>
                                        </p:attrNameLst>
                                      </p:cBhvr>
                                    </p:animRot>
                                  </p:childTnLst>
                                </p:cTn>
                              </p:par>
                              <p:par>
                                <p:cTn id="543" presetID="8" presetClass="emph" presetSubtype="0" fill="hold" grpId="2" nodeType="withEffect">
                                  <p:stCondLst>
                                    <p:cond delay="0"/>
                                  </p:stCondLst>
                                  <p:childTnLst>
                                    <p:animRot by="21600000">
                                      <p:cBhvr>
                                        <p:cTn id="544" dur="3000" fill="hold"/>
                                        <p:tgtEl>
                                          <p:spTgt spid="65"/>
                                        </p:tgtEl>
                                        <p:attrNameLst>
                                          <p:attrName>r</p:attrName>
                                        </p:attrNameLst>
                                      </p:cBhvr>
                                    </p:animRot>
                                  </p:childTnLst>
                                </p:cTn>
                              </p:par>
                              <p:par>
                                <p:cTn id="545" presetID="8" presetClass="emph" presetSubtype="0" fill="hold" grpId="2" nodeType="withEffect">
                                  <p:stCondLst>
                                    <p:cond delay="0"/>
                                  </p:stCondLst>
                                  <p:childTnLst>
                                    <p:animRot by="-21600000">
                                      <p:cBhvr>
                                        <p:cTn id="546" dur="3000" fill="hold"/>
                                        <p:tgtEl>
                                          <p:spTgt spid="66"/>
                                        </p:tgtEl>
                                        <p:attrNameLst>
                                          <p:attrName>r</p:attrName>
                                        </p:attrNameLst>
                                      </p:cBhvr>
                                    </p:animRot>
                                  </p:childTnLst>
                                </p:cTn>
                              </p:par>
                              <p:par>
                                <p:cTn id="547" presetID="8" presetClass="emph" presetSubtype="0" fill="hold" grpId="2" nodeType="withEffect">
                                  <p:stCondLst>
                                    <p:cond delay="0"/>
                                  </p:stCondLst>
                                  <p:childTnLst>
                                    <p:animRot by="21600000">
                                      <p:cBhvr>
                                        <p:cTn id="548" dur="3000" fill="hold"/>
                                        <p:tgtEl>
                                          <p:spTgt spid="67"/>
                                        </p:tgtEl>
                                        <p:attrNameLst>
                                          <p:attrName>r</p:attrName>
                                        </p:attrNameLst>
                                      </p:cBhvr>
                                    </p:animRot>
                                  </p:childTnLst>
                                </p:cTn>
                              </p:par>
                              <p:par>
                                <p:cTn id="549" presetID="8" presetClass="emph" presetSubtype="0" fill="hold" grpId="2" nodeType="withEffect">
                                  <p:stCondLst>
                                    <p:cond delay="0"/>
                                  </p:stCondLst>
                                  <p:childTnLst>
                                    <p:animRot by="-21600000">
                                      <p:cBhvr>
                                        <p:cTn id="550" dur="3000" fill="hold"/>
                                        <p:tgtEl>
                                          <p:spTgt spid="68"/>
                                        </p:tgtEl>
                                        <p:attrNameLst>
                                          <p:attrName>r</p:attrName>
                                        </p:attrNameLst>
                                      </p:cBhvr>
                                    </p:animRot>
                                  </p:childTnLst>
                                </p:cTn>
                              </p:par>
                              <p:par>
                                <p:cTn id="551" presetID="8" presetClass="emph" presetSubtype="0" fill="hold" grpId="2" nodeType="withEffect">
                                  <p:stCondLst>
                                    <p:cond delay="0"/>
                                  </p:stCondLst>
                                  <p:childTnLst>
                                    <p:animRot by="21600000">
                                      <p:cBhvr>
                                        <p:cTn id="552" dur="3000" fill="hold"/>
                                        <p:tgtEl>
                                          <p:spTgt spid="69"/>
                                        </p:tgtEl>
                                        <p:attrNameLst>
                                          <p:attrName>r</p:attrName>
                                        </p:attrNameLst>
                                      </p:cBhvr>
                                    </p:animRot>
                                  </p:childTnLst>
                                </p:cTn>
                              </p:par>
                              <p:par>
                                <p:cTn id="553" presetID="8" presetClass="emph" presetSubtype="0" fill="hold" grpId="2" nodeType="withEffect">
                                  <p:stCondLst>
                                    <p:cond delay="0"/>
                                  </p:stCondLst>
                                  <p:childTnLst>
                                    <p:animRot by="-21600000">
                                      <p:cBhvr>
                                        <p:cTn id="554" dur="3000" fill="hold"/>
                                        <p:tgtEl>
                                          <p:spTgt spid="70"/>
                                        </p:tgtEl>
                                        <p:attrNameLst>
                                          <p:attrName>r</p:attrName>
                                        </p:attrNameLst>
                                      </p:cBhvr>
                                    </p:animRot>
                                  </p:childTnLst>
                                </p:cTn>
                              </p:par>
                              <p:par>
                                <p:cTn id="555" presetID="8" presetClass="emph" presetSubtype="0" fill="hold" grpId="2" nodeType="withEffect">
                                  <p:stCondLst>
                                    <p:cond delay="0"/>
                                  </p:stCondLst>
                                  <p:childTnLst>
                                    <p:animRot by="21600000">
                                      <p:cBhvr>
                                        <p:cTn id="556" dur="3000" fill="hold"/>
                                        <p:tgtEl>
                                          <p:spTgt spid="71"/>
                                        </p:tgtEl>
                                        <p:attrNameLst>
                                          <p:attrName>r</p:attrName>
                                        </p:attrNameLst>
                                      </p:cBhvr>
                                    </p:animRot>
                                  </p:childTnLst>
                                </p:cTn>
                              </p:par>
                              <p:par>
                                <p:cTn id="557" presetID="8" presetClass="emph" presetSubtype="0" fill="hold" grpId="2" nodeType="withEffect">
                                  <p:stCondLst>
                                    <p:cond delay="0"/>
                                  </p:stCondLst>
                                  <p:childTnLst>
                                    <p:animRot by="-21600000">
                                      <p:cBhvr>
                                        <p:cTn id="558" dur="3000" fill="hold"/>
                                        <p:tgtEl>
                                          <p:spTgt spid="72"/>
                                        </p:tgtEl>
                                        <p:attrNameLst>
                                          <p:attrName>r</p:attrName>
                                        </p:attrNameLst>
                                      </p:cBhvr>
                                    </p:animRot>
                                  </p:childTnLst>
                                </p:cTn>
                              </p:par>
                              <p:par>
                                <p:cTn id="559" presetID="8" presetClass="emph" presetSubtype="0" fill="hold" grpId="2" nodeType="withEffect">
                                  <p:stCondLst>
                                    <p:cond delay="0"/>
                                  </p:stCondLst>
                                  <p:childTnLst>
                                    <p:animRot by="-21600000">
                                      <p:cBhvr>
                                        <p:cTn id="560" dur="3000" fill="hold"/>
                                        <p:tgtEl>
                                          <p:spTgt spid="6"/>
                                        </p:tgtEl>
                                        <p:attrNameLst>
                                          <p:attrName>r</p:attrName>
                                        </p:attrNameLst>
                                      </p:cBhvr>
                                    </p:animRot>
                                  </p:childTnLst>
                                </p:cTn>
                              </p:par>
                              <p:par>
                                <p:cTn id="561" presetID="8" presetClass="emph" presetSubtype="0" fill="hold" grpId="2" nodeType="withEffect">
                                  <p:stCondLst>
                                    <p:cond delay="0"/>
                                  </p:stCondLst>
                                  <p:childTnLst>
                                    <p:animRot by="21600000">
                                      <p:cBhvr>
                                        <p:cTn id="562" dur="3000" fill="hold"/>
                                        <p:tgtEl>
                                          <p:spTgt spid="24"/>
                                        </p:tgtEl>
                                        <p:attrNameLst>
                                          <p:attrName>r</p:attrName>
                                        </p:attrNameLst>
                                      </p:cBhvr>
                                    </p:animRot>
                                  </p:childTnLst>
                                </p:cTn>
                              </p:par>
                              <p:par>
                                <p:cTn id="563" presetID="8" presetClass="emph" presetSubtype="0" fill="hold" grpId="2" nodeType="withEffect">
                                  <p:stCondLst>
                                    <p:cond delay="0"/>
                                  </p:stCondLst>
                                  <p:childTnLst>
                                    <p:animRot by="-21600000">
                                      <p:cBhvr>
                                        <p:cTn id="564" dur="3000" fill="hold"/>
                                        <p:tgtEl>
                                          <p:spTgt spid="25"/>
                                        </p:tgtEl>
                                        <p:attrNameLst>
                                          <p:attrName>r</p:attrName>
                                        </p:attrNameLst>
                                      </p:cBhvr>
                                    </p:animRot>
                                  </p:childTnLst>
                                </p:cTn>
                              </p:par>
                              <p:par>
                                <p:cTn id="565" presetID="8" presetClass="emph" presetSubtype="0" fill="hold" grpId="2" nodeType="withEffect">
                                  <p:stCondLst>
                                    <p:cond delay="0"/>
                                  </p:stCondLst>
                                  <p:childTnLst>
                                    <p:animRot by="21600000">
                                      <p:cBhvr>
                                        <p:cTn id="566" dur="3000" fill="hold"/>
                                        <p:tgtEl>
                                          <p:spTgt spid="26"/>
                                        </p:tgtEl>
                                        <p:attrNameLst>
                                          <p:attrName>r</p:attrName>
                                        </p:attrNameLst>
                                      </p:cBhvr>
                                    </p:animRot>
                                  </p:childTnLst>
                                </p:cTn>
                              </p:par>
                              <p:par>
                                <p:cTn id="567" presetID="8" presetClass="emph" presetSubtype="0" fill="hold" grpId="2" nodeType="withEffect">
                                  <p:stCondLst>
                                    <p:cond delay="0"/>
                                  </p:stCondLst>
                                  <p:childTnLst>
                                    <p:animRot by="-21600000">
                                      <p:cBhvr>
                                        <p:cTn id="568" dur="3000" fill="hold"/>
                                        <p:tgtEl>
                                          <p:spTgt spid="27"/>
                                        </p:tgtEl>
                                        <p:attrNameLst>
                                          <p:attrName>r</p:attrName>
                                        </p:attrNameLst>
                                      </p:cBhvr>
                                    </p:animRot>
                                  </p:childTnLst>
                                </p:cTn>
                              </p:par>
                              <p:par>
                                <p:cTn id="569" presetID="8" presetClass="emph" presetSubtype="0" fill="hold" grpId="2" nodeType="withEffect">
                                  <p:stCondLst>
                                    <p:cond delay="0"/>
                                  </p:stCondLst>
                                  <p:childTnLst>
                                    <p:animRot by="21600000">
                                      <p:cBhvr>
                                        <p:cTn id="570" dur="3000" fill="hold"/>
                                        <p:tgtEl>
                                          <p:spTgt spid="28"/>
                                        </p:tgtEl>
                                        <p:attrNameLst>
                                          <p:attrName>r</p:attrName>
                                        </p:attrNameLst>
                                      </p:cBhvr>
                                    </p:animRot>
                                  </p:childTnLst>
                                </p:cTn>
                              </p:par>
                              <p:par>
                                <p:cTn id="571" presetID="8" presetClass="emph" presetSubtype="0" fill="hold" grpId="2" nodeType="withEffect">
                                  <p:stCondLst>
                                    <p:cond delay="0"/>
                                  </p:stCondLst>
                                  <p:childTnLst>
                                    <p:animRot by="-21600000">
                                      <p:cBhvr>
                                        <p:cTn id="572" dur="3000" fill="hold"/>
                                        <p:tgtEl>
                                          <p:spTgt spid="29"/>
                                        </p:tgtEl>
                                        <p:attrNameLst>
                                          <p:attrName>r</p:attrName>
                                        </p:attrNameLst>
                                      </p:cBhvr>
                                    </p:animRot>
                                  </p:childTnLst>
                                </p:cTn>
                              </p:par>
                              <p:par>
                                <p:cTn id="573" presetID="8" presetClass="emph" presetSubtype="0" fill="hold" grpId="2" nodeType="withEffect">
                                  <p:stCondLst>
                                    <p:cond delay="0"/>
                                  </p:stCondLst>
                                  <p:childTnLst>
                                    <p:animRot by="21600000">
                                      <p:cBhvr>
                                        <p:cTn id="574" dur="3000" fill="hold"/>
                                        <p:tgtEl>
                                          <p:spTgt spid="30"/>
                                        </p:tgtEl>
                                        <p:attrNameLst>
                                          <p:attrName>r</p:attrName>
                                        </p:attrNameLst>
                                      </p:cBhvr>
                                    </p:animRot>
                                  </p:childTnLst>
                                </p:cTn>
                              </p:par>
                              <p:par>
                                <p:cTn id="575" presetID="8" presetClass="emph" presetSubtype="0" fill="hold" grpId="2" nodeType="withEffect">
                                  <p:stCondLst>
                                    <p:cond delay="0"/>
                                  </p:stCondLst>
                                  <p:childTnLst>
                                    <p:animRot by="-21600000">
                                      <p:cBhvr>
                                        <p:cTn id="576" dur="3000" fill="hold"/>
                                        <p:tgtEl>
                                          <p:spTgt spid="31"/>
                                        </p:tgtEl>
                                        <p:attrNameLst>
                                          <p:attrName>r</p:attrName>
                                        </p:attrNameLst>
                                      </p:cBhvr>
                                    </p:animRot>
                                  </p:childTnLst>
                                </p:cTn>
                              </p:par>
                              <p:par>
                                <p:cTn id="577" presetID="8" presetClass="emph" presetSubtype="0" fill="hold" grpId="2" nodeType="withEffect">
                                  <p:stCondLst>
                                    <p:cond delay="0"/>
                                  </p:stCondLst>
                                  <p:childTnLst>
                                    <p:animRot by="21600000">
                                      <p:cBhvr>
                                        <p:cTn id="578" dur="3000" fill="hold"/>
                                        <p:tgtEl>
                                          <p:spTgt spid="32"/>
                                        </p:tgtEl>
                                        <p:attrNameLst>
                                          <p:attrName>r</p:attrName>
                                        </p:attrNameLst>
                                      </p:cBhvr>
                                    </p:animRot>
                                  </p:childTnLst>
                                </p:cTn>
                              </p:par>
                              <p:par>
                                <p:cTn id="579" presetID="8" presetClass="emph" presetSubtype="0" fill="hold" grpId="2" nodeType="withEffect">
                                  <p:stCondLst>
                                    <p:cond delay="0"/>
                                  </p:stCondLst>
                                  <p:childTnLst>
                                    <p:animRot by="-21600000">
                                      <p:cBhvr>
                                        <p:cTn id="580" dur="3000" fill="hold"/>
                                        <p:tgtEl>
                                          <p:spTgt spid="33"/>
                                        </p:tgtEl>
                                        <p:attrNameLst>
                                          <p:attrName>r</p:attrName>
                                        </p:attrNameLst>
                                      </p:cBhvr>
                                    </p:animRot>
                                  </p:childTnLst>
                                </p:cTn>
                              </p:par>
                              <p:par>
                                <p:cTn id="581" presetID="8" presetClass="emph" presetSubtype="0" fill="hold" grpId="2" nodeType="withEffect">
                                  <p:stCondLst>
                                    <p:cond delay="0"/>
                                  </p:stCondLst>
                                  <p:childTnLst>
                                    <p:animRot by="21600000">
                                      <p:cBhvr>
                                        <p:cTn id="582" dur="3000" fill="hold"/>
                                        <p:tgtEl>
                                          <p:spTgt spid="34"/>
                                        </p:tgtEl>
                                        <p:attrNameLst>
                                          <p:attrName>r</p:attrName>
                                        </p:attrNameLst>
                                      </p:cBhvr>
                                    </p:animRot>
                                  </p:childTnLst>
                                </p:cTn>
                              </p:par>
                              <p:par>
                                <p:cTn id="583" presetID="8" presetClass="emph" presetSubtype="0" fill="hold" grpId="2" nodeType="withEffect">
                                  <p:stCondLst>
                                    <p:cond delay="0"/>
                                  </p:stCondLst>
                                  <p:childTnLst>
                                    <p:animRot by="-21600000">
                                      <p:cBhvr>
                                        <p:cTn id="584" dur="3000" fill="hold"/>
                                        <p:tgtEl>
                                          <p:spTgt spid="35"/>
                                        </p:tgtEl>
                                        <p:attrNameLst>
                                          <p:attrName>r</p:attrName>
                                        </p:attrNameLst>
                                      </p:cBhvr>
                                    </p:animRot>
                                  </p:childTnLst>
                                </p:cTn>
                              </p:par>
                              <p:par>
                                <p:cTn id="585" presetID="8" presetClass="emph" presetSubtype="0" fill="hold" grpId="2" nodeType="withEffect">
                                  <p:stCondLst>
                                    <p:cond delay="0"/>
                                  </p:stCondLst>
                                  <p:childTnLst>
                                    <p:animRot by="21600000">
                                      <p:cBhvr>
                                        <p:cTn id="586" dur="3000" fill="hold"/>
                                        <p:tgtEl>
                                          <p:spTgt spid="36"/>
                                        </p:tgtEl>
                                        <p:attrNameLst>
                                          <p:attrName>r</p:attrName>
                                        </p:attrNameLst>
                                      </p:cBhvr>
                                    </p:animRot>
                                  </p:childTnLst>
                                </p:cTn>
                              </p:par>
                              <p:par>
                                <p:cTn id="587" presetID="8" presetClass="emph" presetSubtype="0" fill="hold" grpId="2" nodeType="withEffect">
                                  <p:stCondLst>
                                    <p:cond delay="0"/>
                                  </p:stCondLst>
                                  <p:childTnLst>
                                    <p:animRot by="-21600000">
                                      <p:cBhvr>
                                        <p:cTn id="588" dur="3000" fill="hold"/>
                                        <p:tgtEl>
                                          <p:spTgt spid="37"/>
                                        </p:tgtEl>
                                        <p:attrNameLst>
                                          <p:attrName>r</p:attrName>
                                        </p:attrNameLst>
                                      </p:cBhvr>
                                    </p:animRot>
                                  </p:childTnLst>
                                </p:cTn>
                              </p:par>
                              <p:par>
                                <p:cTn id="589" presetID="8" presetClass="emph" presetSubtype="0" fill="hold" grpId="2" nodeType="withEffect">
                                  <p:stCondLst>
                                    <p:cond delay="0"/>
                                  </p:stCondLst>
                                  <p:childTnLst>
                                    <p:animRot by="21600000">
                                      <p:cBhvr>
                                        <p:cTn id="590" dur="3000" fill="hold"/>
                                        <p:tgtEl>
                                          <p:spTgt spid="38"/>
                                        </p:tgtEl>
                                        <p:attrNameLst>
                                          <p:attrName>r</p:attrName>
                                        </p:attrNameLst>
                                      </p:cBhvr>
                                    </p:animRot>
                                  </p:childTnLst>
                                </p:cTn>
                              </p:par>
                              <p:par>
                                <p:cTn id="591" presetID="8" presetClass="emph" presetSubtype="0" fill="hold" grpId="2" nodeType="withEffect">
                                  <p:stCondLst>
                                    <p:cond delay="0"/>
                                  </p:stCondLst>
                                  <p:childTnLst>
                                    <p:animRot by="-21600000">
                                      <p:cBhvr>
                                        <p:cTn id="592" dur="3000" fill="hold"/>
                                        <p:tgtEl>
                                          <p:spTgt spid="39"/>
                                        </p:tgtEl>
                                        <p:attrNameLst>
                                          <p:attrName>r</p:attrName>
                                        </p:attrNameLst>
                                      </p:cBhvr>
                                    </p:animRot>
                                  </p:childTnLst>
                                </p:cTn>
                              </p:par>
                              <p:par>
                                <p:cTn id="593" presetID="8" presetClass="emph" presetSubtype="0" fill="hold" grpId="2" nodeType="withEffect">
                                  <p:stCondLst>
                                    <p:cond delay="0"/>
                                  </p:stCondLst>
                                  <p:childTnLst>
                                    <p:animRot by="21600000">
                                      <p:cBhvr>
                                        <p:cTn id="594" dur="3000" fill="hold"/>
                                        <p:tgtEl>
                                          <p:spTgt spid="40"/>
                                        </p:tgtEl>
                                        <p:attrNameLst>
                                          <p:attrName>r</p:attrName>
                                        </p:attrNameLst>
                                      </p:cBhvr>
                                    </p:animRot>
                                  </p:childTnLst>
                                </p:cTn>
                              </p:par>
                              <p:par>
                                <p:cTn id="595" presetID="8" presetClass="emph" presetSubtype="0" fill="hold" grpId="2" nodeType="withEffect">
                                  <p:stCondLst>
                                    <p:cond delay="0"/>
                                  </p:stCondLst>
                                  <p:childTnLst>
                                    <p:animRot by="-21600000">
                                      <p:cBhvr>
                                        <p:cTn id="596" dur="3000" fill="hold"/>
                                        <p:tgtEl>
                                          <p:spTgt spid="41"/>
                                        </p:tgtEl>
                                        <p:attrNameLst>
                                          <p:attrName>r</p:attrName>
                                        </p:attrNameLst>
                                      </p:cBhvr>
                                    </p:animRot>
                                  </p:childTnLst>
                                </p:cTn>
                              </p:par>
                              <p:par>
                                <p:cTn id="597" presetID="8" presetClass="emph" presetSubtype="0" fill="hold" grpId="2" nodeType="withEffect">
                                  <p:stCondLst>
                                    <p:cond delay="0"/>
                                  </p:stCondLst>
                                  <p:childTnLst>
                                    <p:animRot by="21600000">
                                      <p:cBhvr>
                                        <p:cTn id="598" dur="3000" fill="hold"/>
                                        <p:tgtEl>
                                          <p:spTgt spid="42"/>
                                        </p:tgtEl>
                                        <p:attrNameLst>
                                          <p:attrName>r</p:attrName>
                                        </p:attrNameLst>
                                      </p:cBhvr>
                                    </p:animRot>
                                  </p:childTnLst>
                                </p:cTn>
                              </p:par>
                              <p:par>
                                <p:cTn id="599" presetID="8" presetClass="emph" presetSubtype="0" fill="hold" grpId="2" nodeType="withEffect">
                                  <p:stCondLst>
                                    <p:cond delay="0"/>
                                  </p:stCondLst>
                                  <p:childTnLst>
                                    <p:animRot by="-21600000">
                                      <p:cBhvr>
                                        <p:cTn id="600" dur="3000" fill="hold"/>
                                        <p:tgtEl>
                                          <p:spTgt spid="43"/>
                                        </p:tgtEl>
                                        <p:attrNameLst>
                                          <p:attrName>r</p:attrName>
                                        </p:attrNameLst>
                                      </p:cBhvr>
                                    </p:animRot>
                                  </p:childTnLst>
                                </p:cTn>
                              </p:par>
                              <p:par>
                                <p:cTn id="601" presetID="8" presetClass="emph" presetSubtype="0" fill="hold" grpId="2" nodeType="withEffect">
                                  <p:stCondLst>
                                    <p:cond delay="0"/>
                                  </p:stCondLst>
                                  <p:childTnLst>
                                    <p:animRot by="21600000">
                                      <p:cBhvr>
                                        <p:cTn id="602" dur="3000" fill="hold"/>
                                        <p:tgtEl>
                                          <p:spTgt spid="44"/>
                                        </p:tgtEl>
                                        <p:attrNameLst>
                                          <p:attrName>r</p:attrName>
                                        </p:attrNameLst>
                                      </p:cBhvr>
                                    </p:animRot>
                                  </p:childTnLst>
                                </p:cTn>
                              </p:par>
                              <p:par>
                                <p:cTn id="603" presetID="8" presetClass="emph" presetSubtype="0" fill="hold" grpId="2" nodeType="withEffect">
                                  <p:stCondLst>
                                    <p:cond delay="0"/>
                                  </p:stCondLst>
                                  <p:childTnLst>
                                    <p:animRot by="-21600000">
                                      <p:cBhvr>
                                        <p:cTn id="604" dur="3000" fill="hold"/>
                                        <p:tgtEl>
                                          <p:spTgt spid="45"/>
                                        </p:tgtEl>
                                        <p:attrNameLst>
                                          <p:attrName>r</p:attrName>
                                        </p:attrNameLst>
                                      </p:cBhvr>
                                    </p:animRot>
                                  </p:childTnLst>
                                </p:cTn>
                              </p:par>
                              <p:par>
                                <p:cTn id="605" presetID="8" presetClass="emph" presetSubtype="0" fill="hold" grpId="2" nodeType="withEffect">
                                  <p:stCondLst>
                                    <p:cond delay="0"/>
                                  </p:stCondLst>
                                  <p:childTnLst>
                                    <p:animRot by="21600000">
                                      <p:cBhvr>
                                        <p:cTn id="606" dur="3000" fill="hold"/>
                                        <p:tgtEl>
                                          <p:spTgt spid="46"/>
                                        </p:tgtEl>
                                        <p:attrNameLst>
                                          <p:attrName>r</p:attrName>
                                        </p:attrNameLst>
                                      </p:cBhvr>
                                    </p:animRot>
                                  </p:childTnLst>
                                </p:cTn>
                              </p:par>
                              <p:par>
                                <p:cTn id="607" presetID="8" presetClass="emph" presetSubtype="0" fill="hold" grpId="2" nodeType="withEffect">
                                  <p:stCondLst>
                                    <p:cond delay="0"/>
                                  </p:stCondLst>
                                  <p:childTnLst>
                                    <p:animRot by="-21600000">
                                      <p:cBhvr>
                                        <p:cTn id="608" dur="3000" fill="hold"/>
                                        <p:tgtEl>
                                          <p:spTgt spid="47"/>
                                        </p:tgtEl>
                                        <p:attrNameLst>
                                          <p:attrName>r</p:attrName>
                                        </p:attrNameLst>
                                      </p:cBhvr>
                                    </p:animRot>
                                  </p:childTnLst>
                                </p:cTn>
                              </p:par>
                              <p:par>
                                <p:cTn id="609" presetID="8" presetClass="emph" presetSubtype="0" fill="hold" grpId="2" nodeType="withEffect">
                                  <p:stCondLst>
                                    <p:cond delay="0"/>
                                  </p:stCondLst>
                                  <p:childTnLst>
                                    <p:animRot by="21600000">
                                      <p:cBhvr>
                                        <p:cTn id="610" dur="3000" fill="hold"/>
                                        <p:tgtEl>
                                          <p:spTgt spid="48"/>
                                        </p:tgtEl>
                                        <p:attrNameLst>
                                          <p:attrName>r</p:attrName>
                                        </p:attrNameLst>
                                      </p:cBhvr>
                                    </p:animRot>
                                  </p:childTnLst>
                                </p:cTn>
                              </p:par>
                              <p:par>
                                <p:cTn id="611" presetID="8" presetClass="emph" presetSubtype="0" fill="hold" grpId="2" nodeType="withEffect">
                                  <p:stCondLst>
                                    <p:cond delay="0"/>
                                  </p:stCondLst>
                                  <p:childTnLst>
                                    <p:animRot by="-21600000">
                                      <p:cBhvr>
                                        <p:cTn id="612" dur="3000" fill="hold"/>
                                        <p:tgtEl>
                                          <p:spTgt spid="49"/>
                                        </p:tgtEl>
                                        <p:attrNameLst>
                                          <p:attrName>r</p:attrName>
                                        </p:attrNameLst>
                                      </p:cBhvr>
                                    </p:animRot>
                                  </p:childTnLst>
                                </p:cTn>
                              </p:par>
                              <p:par>
                                <p:cTn id="613" presetID="8" presetClass="emph" presetSubtype="0" fill="hold" grpId="2" nodeType="withEffect">
                                  <p:stCondLst>
                                    <p:cond delay="0"/>
                                  </p:stCondLst>
                                  <p:childTnLst>
                                    <p:animRot by="21600000">
                                      <p:cBhvr>
                                        <p:cTn id="614" dur="3000" fill="hold"/>
                                        <p:tgtEl>
                                          <p:spTgt spid="50"/>
                                        </p:tgtEl>
                                        <p:attrNameLst>
                                          <p:attrName>r</p:attrName>
                                        </p:attrNameLst>
                                      </p:cBhvr>
                                    </p:animRot>
                                  </p:childTnLst>
                                </p:cTn>
                              </p:par>
                              <p:par>
                                <p:cTn id="615" presetID="8" presetClass="emph" presetSubtype="0" fill="hold" grpId="2" nodeType="withEffect">
                                  <p:stCondLst>
                                    <p:cond delay="0"/>
                                  </p:stCondLst>
                                  <p:childTnLst>
                                    <p:animRot by="-21600000">
                                      <p:cBhvr>
                                        <p:cTn id="616" dur="3000" fill="hold"/>
                                        <p:tgtEl>
                                          <p:spTgt spid="51"/>
                                        </p:tgtEl>
                                        <p:attrNameLst>
                                          <p:attrName>r</p:attrName>
                                        </p:attrNameLst>
                                      </p:cBhvr>
                                    </p:animRot>
                                  </p:childTnLst>
                                </p:cTn>
                              </p:par>
                              <p:par>
                                <p:cTn id="617" presetID="8" presetClass="emph" presetSubtype="0" fill="hold" grpId="2" nodeType="withEffect">
                                  <p:stCondLst>
                                    <p:cond delay="0"/>
                                  </p:stCondLst>
                                  <p:childTnLst>
                                    <p:animRot by="21600000">
                                      <p:cBhvr>
                                        <p:cTn id="618" dur="3000" fill="hold"/>
                                        <p:tgtEl>
                                          <p:spTgt spid="52"/>
                                        </p:tgtEl>
                                        <p:attrNameLst>
                                          <p:attrName>r</p:attrName>
                                        </p:attrNameLst>
                                      </p:cBhvr>
                                    </p:animRot>
                                  </p:childTnLst>
                                </p:cTn>
                              </p:par>
                              <p:par>
                                <p:cTn id="619" presetID="8" presetClass="emph" presetSubtype="0" fill="hold" grpId="2" nodeType="withEffect">
                                  <p:stCondLst>
                                    <p:cond delay="0"/>
                                  </p:stCondLst>
                                  <p:childTnLst>
                                    <p:animRot by="-21600000">
                                      <p:cBhvr>
                                        <p:cTn id="620" dur="3000" fill="hold"/>
                                        <p:tgtEl>
                                          <p:spTgt spid="53"/>
                                        </p:tgtEl>
                                        <p:attrNameLst>
                                          <p:attrName>r</p:attrName>
                                        </p:attrNameLst>
                                      </p:cBhvr>
                                    </p:animRot>
                                  </p:childTnLst>
                                </p:cTn>
                              </p:par>
                              <p:par>
                                <p:cTn id="621" presetID="8" presetClass="emph" presetSubtype="0" fill="hold" grpId="2" nodeType="withEffect">
                                  <p:stCondLst>
                                    <p:cond delay="0"/>
                                  </p:stCondLst>
                                  <p:childTnLst>
                                    <p:animRot by="21600000">
                                      <p:cBhvr>
                                        <p:cTn id="622" dur="3000" fill="hold"/>
                                        <p:tgtEl>
                                          <p:spTgt spid="54"/>
                                        </p:tgtEl>
                                        <p:attrNameLst>
                                          <p:attrName>r</p:attrName>
                                        </p:attrNameLst>
                                      </p:cBhvr>
                                    </p:animRot>
                                  </p:childTnLst>
                                </p:cTn>
                              </p:par>
                              <p:par>
                                <p:cTn id="623" presetID="8" presetClass="emph" presetSubtype="0" fill="hold" grpId="2" nodeType="withEffect">
                                  <p:stCondLst>
                                    <p:cond delay="0"/>
                                  </p:stCondLst>
                                  <p:childTnLst>
                                    <p:animRot by="-21600000">
                                      <p:cBhvr>
                                        <p:cTn id="624" dur="3000" fill="hold"/>
                                        <p:tgtEl>
                                          <p:spTgt spid="55"/>
                                        </p:tgtEl>
                                        <p:attrNameLst>
                                          <p:attrName>r</p:attrName>
                                        </p:attrNameLst>
                                      </p:cBhvr>
                                    </p:animRot>
                                  </p:childTnLst>
                                </p:cTn>
                              </p:par>
                              <p:par>
                                <p:cTn id="625" presetID="8" presetClass="emph" presetSubtype="0" fill="hold" grpId="2" nodeType="withEffect">
                                  <p:stCondLst>
                                    <p:cond delay="0"/>
                                  </p:stCondLst>
                                  <p:childTnLst>
                                    <p:animRot by="21600000">
                                      <p:cBhvr>
                                        <p:cTn id="626" dur="3000" fill="hold"/>
                                        <p:tgtEl>
                                          <p:spTgt spid="56"/>
                                        </p:tgtEl>
                                        <p:attrNameLst>
                                          <p:attrName>r</p:attrName>
                                        </p:attrNameLst>
                                      </p:cBhvr>
                                    </p:animRot>
                                  </p:childTnLst>
                                </p:cTn>
                              </p:par>
                              <p:par>
                                <p:cTn id="627" presetID="8" presetClass="emph" presetSubtype="0" fill="hold" grpId="2" nodeType="withEffect">
                                  <p:stCondLst>
                                    <p:cond delay="0"/>
                                  </p:stCondLst>
                                  <p:childTnLst>
                                    <p:animRot by="-21600000">
                                      <p:cBhvr>
                                        <p:cTn id="628" dur="3000" fill="hold"/>
                                        <p:tgtEl>
                                          <p:spTgt spid="73"/>
                                        </p:tgtEl>
                                        <p:attrNameLst>
                                          <p:attrName>r</p:attrName>
                                        </p:attrNameLst>
                                      </p:cBhvr>
                                    </p:animRot>
                                  </p:childTnLst>
                                </p:cTn>
                              </p:par>
                            </p:childTnLst>
                          </p:cTn>
                        </p:par>
                        <p:par>
                          <p:cTn id="629" fill="hold">
                            <p:stCondLst>
                              <p:cond delay="3000"/>
                            </p:stCondLst>
                            <p:childTnLst>
                              <p:par>
                                <p:cTn id="630" presetID="2" presetClass="exit" presetSubtype="2" fill="hold" grpId="3" nodeType="afterEffect">
                                  <p:stCondLst>
                                    <p:cond delay="0"/>
                                  </p:stCondLst>
                                  <p:childTnLst>
                                    <p:anim calcmode="lin" valueType="num">
                                      <p:cBhvr additive="base">
                                        <p:cTn id="631" dur="3000"/>
                                        <p:tgtEl>
                                          <p:spTgt spid="5"/>
                                        </p:tgtEl>
                                        <p:attrNameLst>
                                          <p:attrName>ppt_x</p:attrName>
                                        </p:attrNameLst>
                                      </p:cBhvr>
                                      <p:tavLst>
                                        <p:tav tm="0">
                                          <p:val>
                                            <p:strVal val="ppt_x"/>
                                          </p:val>
                                        </p:tav>
                                        <p:tav tm="100000">
                                          <p:val>
                                            <p:strVal val="1+ppt_w/2"/>
                                          </p:val>
                                        </p:tav>
                                      </p:tavLst>
                                    </p:anim>
                                    <p:anim calcmode="lin" valueType="num">
                                      <p:cBhvr additive="base">
                                        <p:cTn id="632" dur="3000"/>
                                        <p:tgtEl>
                                          <p:spTgt spid="5"/>
                                        </p:tgtEl>
                                        <p:attrNameLst>
                                          <p:attrName>ppt_y</p:attrName>
                                        </p:attrNameLst>
                                      </p:cBhvr>
                                      <p:tavLst>
                                        <p:tav tm="0">
                                          <p:val>
                                            <p:strVal val="ppt_y"/>
                                          </p:val>
                                        </p:tav>
                                        <p:tav tm="100000">
                                          <p:val>
                                            <p:strVal val="ppt_y"/>
                                          </p:val>
                                        </p:tav>
                                      </p:tavLst>
                                    </p:anim>
                                    <p:set>
                                      <p:cBhvr>
                                        <p:cTn id="633" dur="1" fill="hold">
                                          <p:stCondLst>
                                            <p:cond delay="2999"/>
                                          </p:stCondLst>
                                        </p:cTn>
                                        <p:tgtEl>
                                          <p:spTgt spid="5"/>
                                        </p:tgtEl>
                                        <p:attrNameLst>
                                          <p:attrName>style.visibility</p:attrName>
                                        </p:attrNameLst>
                                      </p:cBhvr>
                                      <p:to>
                                        <p:strVal val="hidden"/>
                                      </p:to>
                                    </p:set>
                                  </p:childTnLst>
                                </p:cTn>
                              </p:par>
                              <p:par>
                                <p:cTn id="634" presetID="2" presetClass="exit" presetSubtype="2" fill="hold" grpId="3" nodeType="withEffect">
                                  <p:stCondLst>
                                    <p:cond delay="0"/>
                                  </p:stCondLst>
                                  <p:childTnLst>
                                    <p:anim calcmode="lin" valueType="num">
                                      <p:cBhvr additive="base">
                                        <p:cTn id="635" dur="3000"/>
                                        <p:tgtEl>
                                          <p:spTgt spid="7"/>
                                        </p:tgtEl>
                                        <p:attrNameLst>
                                          <p:attrName>ppt_x</p:attrName>
                                        </p:attrNameLst>
                                      </p:cBhvr>
                                      <p:tavLst>
                                        <p:tav tm="0">
                                          <p:val>
                                            <p:strVal val="ppt_x"/>
                                          </p:val>
                                        </p:tav>
                                        <p:tav tm="100000">
                                          <p:val>
                                            <p:strVal val="1+ppt_w/2"/>
                                          </p:val>
                                        </p:tav>
                                      </p:tavLst>
                                    </p:anim>
                                    <p:anim calcmode="lin" valueType="num">
                                      <p:cBhvr additive="base">
                                        <p:cTn id="636" dur="3000"/>
                                        <p:tgtEl>
                                          <p:spTgt spid="7"/>
                                        </p:tgtEl>
                                        <p:attrNameLst>
                                          <p:attrName>ppt_y</p:attrName>
                                        </p:attrNameLst>
                                      </p:cBhvr>
                                      <p:tavLst>
                                        <p:tav tm="0">
                                          <p:val>
                                            <p:strVal val="ppt_y"/>
                                          </p:val>
                                        </p:tav>
                                        <p:tav tm="100000">
                                          <p:val>
                                            <p:strVal val="ppt_y"/>
                                          </p:val>
                                        </p:tav>
                                      </p:tavLst>
                                    </p:anim>
                                    <p:set>
                                      <p:cBhvr>
                                        <p:cTn id="637" dur="1" fill="hold">
                                          <p:stCondLst>
                                            <p:cond delay="2999"/>
                                          </p:stCondLst>
                                        </p:cTn>
                                        <p:tgtEl>
                                          <p:spTgt spid="7"/>
                                        </p:tgtEl>
                                        <p:attrNameLst>
                                          <p:attrName>style.visibility</p:attrName>
                                        </p:attrNameLst>
                                      </p:cBhvr>
                                      <p:to>
                                        <p:strVal val="hidden"/>
                                      </p:to>
                                    </p:set>
                                  </p:childTnLst>
                                </p:cTn>
                              </p:par>
                              <p:par>
                                <p:cTn id="638" presetID="2" presetClass="exit" presetSubtype="2" fill="hold" grpId="3" nodeType="withEffect">
                                  <p:stCondLst>
                                    <p:cond delay="0"/>
                                  </p:stCondLst>
                                  <p:childTnLst>
                                    <p:anim calcmode="lin" valueType="num">
                                      <p:cBhvr additive="base">
                                        <p:cTn id="639" dur="3000"/>
                                        <p:tgtEl>
                                          <p:spTgt spid="8"/>
                                        </p:tgtEl>
                                        <p:attrNameLst>
                                          <p:attrName>ppt_x</p:attrName>
                                        </p:attrNameLst>
                                      </p:cBhvr>
                                      <p:tavLst>
                                        <p:tav tm="0">
                                          <p:val>
                                            <p:strVal val="ppt_x"/>
                                          </p:val>
                                        </p:tav>
                                        <p:tav tm="100000">
                                          <p:val>
                                            <p:strVal val="1+ppt_w/2"/>
                                          </p:val>
                                        </p:tav>
                                      </p:tavLst>
                                    </p:anim>
                                    <p:anim calcmode="lin" valueType="num">
                                      <p:cBhvr additive="base">
                                        <p:cTn id="640" dur="3000"/>
                                        <p:tgtEl>
                                          <p:spTgt spid="8"/>
                                        </p:tgtEl>
                                        <p:attrNameLst>
                                          <p:attrName>ppt_y</p:attrName>
                                        </p:attrNameLst>
                                      </p:cBhvr>
                                      <p:tavLst>
                                        <p:tav tm="0">
                                          <p:val>
                                            <p:strVal val="ppt_y"/>
                                          </p:val>
                                        </p:tav>
                                        <p:tav tm="100000">
                                          <p:val>
                                            <p:strVal val="ppt_y"/>
                                          </p:val>
                                        </p:tav>
                                      </p:tavLst>
                                    </p:anim>
                                    <p:set>
                                      <p:cBhvr>
                                        <p:cTn id="641" dur="1" fill="hold">
                                          <p:stCondLst>
                                            <p:cond delay="2999"/>
                                          </p:stCondLst>
                                        </p:cTn>
                                        <p:tgtEl>
                                          <p:spTgt spid="8"/>
                                        </p:tgtEl>
                                        <p:attrNameLst>
                                          <p:attrName>style.visibility</p:attrName>
                                        </p:attrNameLst>
                                      </p:cBhvr>
                                      <p:to>
                                        <p:strVal val="hidden"/>
                                      </p:to>
                                    </p:set>
                                  </p:childTnLst>
                                </p:cTn>
                              </p:par>
                              <p:par>
                                <p:cTn id="642" presetID="2" presetClass="exit" presetSubtype="2" fill="hold" grpId="3" nodeType="withEffect">
                                  <p:stCondLst>
                                    <p:cond delay="0"/>
                                  </p:stCondLst>
                                  <p:childTnLst>
                                    <p:anim calcmode="lin" valueType="num">
                                      <p:cBhvr additive="base">
                                        <p:cTn id="643" dur="3000"/>
                                        <p:tgtEl>
                                          <p:spTgt spid="9"/>
                                        </p:tgtEl>
                                        <p:attrNameLst>
                                          <p:attrName>ppt_x</p:attrName>
                                        </p:attrNameLst>
                                      </p:cBhvr>
                                      <p:tavLst>
                                        <p:tav tm="0">
                                          <p:val>
                                            <p:strVal val="ppt_x"/>
                                          </p:val>
                                        </p:tav>
                                        <p:tav tm="100000">
                                          <p:val>
                                            <p:strVal val="1+ppt_w/2"/>
                                          </p:val>
                                        </p:tav>
                                      </p:tavLst>
                                    </p:anim>
                                    <p:anim calcmode="lin" valueType="num">
                                      <p:cBhvr additive="base">
                                        <p:cTn id="644" dur="3000"/>
                                        <p:tgtEl>
                                          <p:spTgt spid="9"/>
                                        </p:tgtEl>
                                        <p:attrNameLst>
                                          <p:attrName>ppt_y</p:attrName>
                                        </p:attrNameLst>
                                      </p:cBhvr>
                                      <p:tavLst>
                                        <p:tav tm="0">
                                          <p:val>
                                            <p:strVal val="ppt_y"/>
                                          </p:val>
                                        </p:tav>
                                        <p:tav tm="100000">
                                          <p:val>
                                            <p:strVal val="ppt_y"/>
                                          </p:val>
                                        </p:tav>
                                      </p:tavLst>
                                    </p:anim>
                                    <p:set>
                                      <p:cBhvr>
                                        <p:cTn id="645" dur="1" fill="hold">
                                          <p:stCondLst>
                                            <p:cond delay="2999"/>
                                          </p:stCondLst>
                                        </p:cTn>
                                        <p:tgtEl>
                                          <p:spTgt spid="9"/>
                                        </p:tgtEl>
                                        <p:attrNameLst>
                                          <p:attrName>style.visibility</p:attrName>
                                        </p:attrNameLst>
                                      </p:cBhvr>
                                      <p:to>
                                        <p:strVal val="hidden"/>
                                      </p:to>
                                    </p:set>
                                  </p:childTnLst>
                                </p:cTn>
                              </p:par>
                              <p:par>
                                <p:cTn id="646" presetID="2" presetClass="exit" presetSubtype="2" fill="hold" grpId="3" nodeType="withEffect">
                                  <p:stCondLst>
                                    <p:cond delay="0"/>
                                  </p:stCondLst>
                                  <p:childTnLst>
                                    <p:anim calcmode="lin" valueType="num">
                                      <p:cBhvr additive="base">
                                        <p:cTn id="647" dur="3000"/>
                                        <p:tgtEl>
                                          <p:spTgt spid="10"/>
                                        </p:tgtEl>
                                        <p:attrNameLst>
                                          <p:attrName>ppt_x</p:attrName>
                                        </p:attrNameLst>
                                      </p:cBhvr>
                                      <p:tavLst>
                                        <p:tav tm="0">
                                          <p:val>
                                            <p:strVal val="ppt_x"/>
                                          </p:val>
                                        </p:tav>
                                        <p:tav tm="100000">
                                          <p:val>
                                            <p:strVal val="1+ppt_w/2"/>
                                          </p:val>
                                        </p:tav>
                                      </p:tavLst>
                                    </p:anim>
                                    <p:anim calcmode="lin" valueType="num">
                                      <p:cBhvr additive="base">
                                        <p:cTn id="648" dur="3000"/>
                                        <p:tgtEl>
                                          <p:spTgt spid="10"/>
                                        </p:tgtEl>
                                        <p:attrNameLst>
                                          <p:attrName>ppt_y</p:attrName>
                                        </p:attrNameLst>
                                      </p:cBhvr>
                                      <p:tavLst>
                                        <p:tav tm="0">
                                          <p:val>
                                            <p:strVal val="ppt_y"/>
                                          </p:val>
                                        </p:tav>
                                        <p:tav tm="100000">
                                          <p:val>
                                            <p:strVal val="ppt_y"/>
                                          </p:val>
                                        </p:tav>
                                      </p:tavLst>
                                    </p:anim>
                                    <p:set>
                                      <p:cBhvr>
                                        <p:cTn id="649" dur="1" fill="hold">
                                          <p:stCondLst>
                                            <p:cond delay="2999"/>
                                          </p:stCondLst>
                                        </p:cTn>
                                        <p:tgtEl>
                                          <p:spTgt spid="10"/>
                                        </p:tgtEl>
                                        <p:attrNameLst>
                                          <p:attrName>style.visibility</p:attrName>
                                        </p:attrNameLst>
                                      </p:cBhvr>
                                      <p:to>
                                        <p:strVal val="hidden"/>
                                      </p:to>
                                    </p:set>
                                  </p:childTnLst>
                                </p:cTn>
                              </p:par>
                              <p:par>
                                <p:cTn id="650" presetID="2" presetClass="exit" presetSubtype="2" fill="hold" grpId="3" nodeType="withEffect">
                                  <p:stCondLst>
                                    <p:cond delay="0"/>
                                  </p:stCondLst>
                                  <p:childTnLst>
                                    <p:anim calcmode="lin" valueType="num">
                                      <p:cBhvr additive="base">
                                        <p:cTn id="651" dur="3000"/>
                                        <p:tgtEl>
                                          <p:spTgt spid="11"/>
                                        </p:tgtEl>
                                        <p:attrNameLst>
                                          <p:attrName>ppt_x</p:attrName>
                                        </p:attrNameLst>
                                      </p:cBhvr>
                                      <p:tavLst>
                                        <p:tav tm="0">
                                          <p:val>
                                            <p:strVal val="ppt_x"/>
                                          </p:val>
                                        </p:tav>
                                        <p:tav tm="100000">
                                          <p:val>
                                            <p:strVal val="1+ppt_w/2"/>
                                          </p:val>
                                        </p:tav>
                                      </p:tavLst>
                                    </p:anim>
                                    <p:anim calcmode="lin" valueType="num">
                                      <p:cBhvr additive="base">
                                        <p:cTn id="652" dur="3000"/>
                                        <p:tgtEl>
                                          <p:spTgt spid="11"/>
                                        </p:tgtEl>
                                        <p:attrNameLst>
                                          <p:attrName>ppt_y</p:attrName>
                                        </p:attrNameLst>
                                      </p:cBhvr>
                                      <p:tavLst>
                                        <p:tav tm="0">
                                          <p:val>
                                            <p:strVal val="ppt_y"/>
                                          </p:val>
                                        </p:tav>
                                        <p:tav tm="100000">
                                          <p:val>
                                            <p:strVal val="ppt_y"/>
                                          </p:val>
                                        </p:tav>
                                      </p:tavLst>
                                    </p:anim>
                                    <p:set>
                                      <p:cBhvr>
                                        <p:cTn id="653" dur="1" fill="hold">
                                          <p:stCondLst>
                                            <p:cond delay="2999"/>
                                          </p:stCondLst>
                                        </p:cTn>
                                        <p:tgtEl>
                                          <p:spTgt spid="11"/>
                                        </p:tgtEl>
                                        <p:attrNameLst>
                                          <p:attrName>style.visibility</p:attrName>
                                        </p:attrNameLst>
                                      </p:cBhvr>
                                      <p:to>
                                        <p:strVal val="hidden"/>
                                      </p:to>
                                    </p:set>
                                  </p:childTnLst>
                                </p:cTn>
                              </p:par>
                              <p:par>
                                <p:cTn id="654" presetID="2" presetClass="exit" presetSubtype="2" fill="hold" grpId="3" nodeType="withEffect">
                                  <p:stCondLst>
                                    <p:cond delay="0"/>
                                  </p:stCondLst>
                                  <p:childTnLst>
                                    <p:anim calcmode="lin" valueType="num">
                                      <p:cBhvr additive="base">
                                        <p:cTn id="655" dur="3000"/>
                                        <p:tgtEl>
                                          <p:spTgt spid="12"/>
                                        </p:tgtEl>
                                        <p:attrNameLst>
                                          <p:attrName>ppt_x</p:attrName>
                                        </p:attrNameLst>
                                      </p:cBhvr>
                                      <p:tavLst>
                                        <p:tav tm="0">
                                          <p:val>
                                            <p:strVal val="ppt_x"/>
                                          </p:val>
                                        </p:tav>
                                        <p:tav tm="100000">
                                          <p:val>
                                            <p:strVal val="1+ppt_w/2"/>
                                          </p:val>
                                        </p:tav>
                                      </p:tavLst>
                                    </p:anim>
                                    <p:anim calcmode="lin" valueType="num">
                                      <p:cBhvr additive="base">
                                        <p:cTn id="656" dur="3000"/>
                                        <p:tgtEl>
                                          <p:spTgt spid="12"/>
                                        </p:tgtEl>
                                        <p:attrNameLst>
                                          <p:attrName>ppt_y</p:attrName>
                                        </p:attrNameLst>
                                      </p:cBhvr>
                                      <p:tavLst>
                                        <p:tav tm="0">
                                          <p:val>
                                            <p:strVal val="ppt_y"/>
                                          </p:val>
                                        </p:tav>
                                        <p:tav tm="100000">
                                          <p:val>
                                            <p:strVal val="ppt_y"/>
                                          </p:val>
                                        </p:tav>
                                      </p:tavLst>
                                    </p:anim>
                                    <p:set>
                                      <p:cBhvr>
                                        <p:cTn id="657" dur="1" fill="hold">
                                          <p:stCondLst>
                                            <p:cond delay="2999"/>
                                          </p:stCondLst>
                                        </p:cTn>
                                        <p:tgtEl>
                                          <p:spTgt spid="12"/>
                                        </p:tgtEl>
                                        <p:attrNameLst>
                                          <p:attrName>style.visibility</p:attrName>
                                        </p:attrNameLst>
                                      </p:cBhvr>
                                      <p:to>
                                        <p:strVal val="hidden"/>
                                      </p:to>
                                    </p:set>
                                  </p:childTnLst>
                                </p:cTn>
                              </p:par>
                              <p:par>
                                <p:cTn id="658" presetID="2" presetClass="exit" presetSubtype="2" fill="hold" grpId="3" nodeType="withEffect">
                                  <p:stCondLst>
                                    <p:cond delay="0"/>
                                  </p:stCondLst>
                                  <p:childTnLst>
                                    <p:anim calcmode="lin" valueType="num">
                                      <p:cBhvr additive="base">
                                        <p:cTn id="659" dur="3000"/>
                                        <p:tgtEl>
                                          <p:spTgt spid="13"/>
                                        </p:tgtEl>
                                        <p:attrNameLst>
                                          <p:attrName>ppt_x</p:attrName>
                                        </p:attrNameLst>
                                      </p:cBhvr>
                                      <p:tavLst>
                                        <p:tav tm="0">
                                          <p:val>
                                            <p:strVal val="ppt_x"/>
                                          </p:val>
                                        </p:tav>
                                        <p:tav tm="100000">
                                          <p:val>
                                            <p:strVal val="1+ppt_w/2"/>
                                          </p:val>
                                        </p:tav>
                                      </p:tavLst>
                                    </p:anim>
                                    <p:anim calcmode="lin" valueType="num">
                                      <p:cBhvr additive="base">
                                        <p:cTn id="660" dur="3000"/>
                                        <p:tgtEl>
                                          <p:spTgt spid="13"/>
                                        </p:tgtEl>
                                        <p:attrNameLst>
                                          <p:attrName>ppt_y</p:attrName>
                                        </p:attrNameLst>
                                      </p:cBhvr>
                                      <p:tavLst>
                                        <p:tav tm="0">
                                          <p:val>
                                            <p:strVal val="ppt_y"/>
                                          </p:val>
                                        </p:tav>
                                        <p:tav tm="100000">
                                          <p:val>
                                            <p:strVal val="ppt_y"/>
                                          </p:val>
                                        </p:tav>
                                      </p:tavLst>
                                    </p:anim>
                                    <p:set>
                                      <p:cBhvr>
                                        <p:cTn id="661" dur="1" fill="hold">
                                          <p:stCondLst>
                                            <p:cond delay="2999"/>
                                          </p:stCondLst>
                                        </p:cTn>
                                        <p:tgtEl>
                                          <p:spTgt spid="13"/>
                                        </p:tgtEl>
                                        <p:attrNameLst>
                                          <p:attrName>style.visibility</p:attrName>
                                        </p:attrNameLst>
                                      </p:cBhvr>
                                      <p:to>
                                        <p:strVal val="hidden"/>
                                      </p:to>
                                    </p:set>
                                  </p:childTnLst>
                                </p:cTn>
                              </p:par>
                              <p:par>
                                <p:cTn id="662" presetID="2" presetClass="exit" presetSubtype="2" fill="hold" grpId="3" nodeType="withEffect">
                                  <p:stCondLst>
                                    <p:cond delay="0"/>
                                  </p:stCondLst>
                                  <p:childTnLst>
                                    <p:anim calcmode="lin" valueType="num">
                                      <p:cBhvr additive="base">
                                        <p:cTn id="663" dur="3000"/>
                                        <p:tgtEl>
                                          <p:spTgt spid="14"/>
                                        </p:tgtEl>
                                        <p:attrNameLst>
                                          <p:attrName>ppt_x</p:attrName>
                                        </p:attrNameLst>
                                      </p:cBhvr>
                                      <p:tavLst>
                                        <p:tav tm="0">
                                          <p:val>
                                            <p:strVal val="ppt_x"/>
                                          </p:val>
                                        </p:tav>
                                        <p:tav tm="100000">
                                          <p:val>
                                            <p:strVal val="1+ppt_w/2"/>
                                          </p:val>
                                        </p:tav>
                                      </p:tavLst>
                                    </p:anim>
                                    <p:anim calcmode="lin" valueType="num">
                                      <p:cBhvr additive="base">
                                        <p:cTn id="664" dur="3000"/>
                                        <p:tgtEl>
                                          <p:spTgt spid="14"/>
                                        </p:tgtEl>
                                        <p:attrNameLst>
                                          <p:attrName>ppt_y</p:attrName>
                                        </p:attrNameLst>
                                      </p:cBhvr>
                                      <p:tavLst>
                                        <p:tav tm="0">
                                          <p:val>
                                            <p:strVal val="ppt_y"/>
                                          </p:val>
                                        </p:tav>
                                        <p:tav tm="100000">
                                          <p:val>
                                            <p:strVal val="ppt_y"/>
                                          </p:val>
                                        </p:tav>
                                      </p:tavLst>
                                    </p:anim>
                                    <p:set>
                                      <p:cBhvr>
                                        <p:cTn id="665" dur="1" fill="hold">
                                          <p:stCondLst>
                                            <p:cond delay="2999"/>
                                          </p:stCondLst>
                                        </p:cTn>
                                        <p:tgtEl>
                                          <p:spTgt spid="14"/>
                                        </p:tgtEl>
                                        <p:attrNameLst>
                                          <p:attrName>style.visibility</p:attrName>
                                        </p:attrNameLst>
                                      </p:cBhvr>
                                      <p:to>
                                        <p:strVal val="hidden"/>
                                      </p:to>
                                    </p:set>
                                  </p:childTnLst>
                                </p:cTn>
                              </p:par>
                              <p:par>
                                <p:cTn id="666" presetID="2" presetClass="exit" presetSubtype="2" fill="hold" grpId="3" nodeType="withEffect">
                                  <p:stCondLst>
                                    <p:cond delay="0"/>
                                  </p:stCondLst>
                                  <p:childTnLst>
                                    <p:anim calcmode="lin" valueType="num">
                                      <p:cBhvr additive="base">
                                        <p:cTn id="667" dur="3000"/>
                                        <p:tgtEl>
                                          <p:spTgt spid="15"/>
                                        </p:tgtEl>
                                        <p:attrNameLst>
                                          <p:attrName>ppt_x</p:attrName>
                                        </p:attrNameLst>
                                      </p:cBhvr>
                                      <p:tavLst>
                                        <p:tav tm="0">
                                          <p:val>
                                            <p:strVal val="ppt_x"/>
                                          </p:val>
                                        </p:tav>
                                        <p:tav tm="100000">
                                          <p:val>
                                            <p:strVal val="1+ppt_w/2"/>
                                          </p:val>
                                        </p:tav>
                                      </p:tavLst>
                                    </p:anim>
                                    <p:anim calcmode="lin" valueType="num">
                                      <p:cBhvr additive="base">
                                        <p:cTn id="668" dur="3000"/>
                                        <p:tgtEl>
                                          <p:spTgt spid="15"/>
                                        </p:tgtEl>
                                        <p:attrNameLst>
                                          <p:attrName>ppt_y</p:attrName>
                                        </p:attrNameLst>
                                      </p:cBhvr>
                                      <p:tavLst>
                                        <p:tav tm="0">
                                          <p:val>
                                            <p:strVal val="ppt_y"/>
                                          </p:val>
                                        </p:tav>
                                        <p:tav tm="100000">
                                          <p:val>
                                            <p:strVal val="ppt_y"/>
                                          </p:val>
                                        </p:tav>
                                      </p:tavLst>
                                    </p:anim>
                                    <p:set>
                                      <p:cBhvr>
                                        <p:cTn id="669" dur="1" fill="hold">
                                          <p:stCondLst>
                                            <p:cond delay="2999"/>
                                          </p:stCondLst>
                                        </p:cTn>
                                        <p:tgtEl>
                                          <p:spTgt spid="15"/>
                                        </p:tgtEl>
                                        <p:attrNameLst>
                                          <p:attrName>style.visibility</p:attrName>
                                        </p:attrNameLst>
                                      </p:cBhvr>
                                      <p:to>
                                        <p:strVal val="hidden"/>
                                      </p:to>
                                    </p:set>
                                  </p:childTnLst>
                                </p:cTn>
                              </p:par>
                              <p:par>
                                <p:cTn id="670" presetID="2" presetClass="exit" presetSubtype="2" fill="hold" grpId="3" nodeType="withEffect">
                                  <p:stCondLst>
                                    <p:cond delay="0"/>
                                  </p:stCondLst>
                                  <p:childTnLst>
                                    <p:anim calcmode="lin" valueType="num">
                                      <p:cBhvr additive="base">
                                        <p:cTn id="671" dur="3000"/>
                                        <p:tgtEl>
                                          <p:spTgt spid="16"/>
                                        </p:tgtEl>
                                        <p:attrNameLst>
                                          <p:attrName>ppt_x</p:attrName>
                                        </p:attrNameLst>
                                      </p:cBhvr>
                                      <p:tavLst>
                                        <p:tav tm="0">
                                          <p:val>
                                            <p:strVal val="ppt_x"/>
                                          </p:val>
                                        </p:tav>
                                        <p:tav tm="100000">
                                          <p:val>
                                            <p:strVal val="1+ppt_w/2"/>
                                          </p:val>
                                        </p:tav>
                                      </p:tavLst>
                                    </p:anim>
                                    <p:anim calcmode="lin" valueType="num">
                                      <p:cBhvr additive="base">
                                        <p:cTn id="672" dur="3000"/>
                                        <p:tgtEl>
                                          <p:spTgt spid="16"/>
                                        </p:tgtEl>
                                        <p:attrNameLst>
                                          <p:attrName>ppt_y</p:attrName>
                                        </p:attrNameLst>
                                      </p:cBhvr>
                                      <p:tavLst>
                                        <p:tav tm="0">
                                          <p:val>
                                            <p:strVal val="ppt_y"/>
                                          </p:val>
                                        </p:tav>
                                        <p:tav tm="100000">
                                          <p:val>
                                            <p:strVal val="ppt_y"/>
                                          </p:val>
                                        </p:tav>
                                      </p:tavLst>
                                    </p:anim>
                                    <p:set>
                                      <p:cBhvr>
                                        <p:cTn id="673" dur="1" fill="hold">
                                          <p:stCondLst>
                                            <p:cond delay="2999"/>
                                          </p:stCondLst>
                                        </p:cTn>
                                        <p:tgtEl>
                                          <p:spTgt spid="16"/>
                                        </p:tgtEl>
                                        <p:attrNameLst>
                                          <p:attrName>style.visibility</p:attrName>
                                        </p:attrNameLst>
                                      </p:cBhvr>
                                      <p:to>
                                        <p:strVal val="hidden"/>
                                      </p:to>
                                    </p:set>
                                  </p:childTnLst>
                                </p:cTn>
                              </p:par>
                              <p:par>
                                <p:cTn id="674" presetID="2" presetClass="exit" presetSubtype="2" fill="hold" grpId="3" nodeType="withEffect">
                                  <p:stCondLst>
                                    <p:cond delay="0"/>
                                  </p:stCondLst>
                                  <p:childTnLst>
                                    <p:anim calcmode="lin" valueType="num">
                                      <p:cBhvr additive="base">
                                        <p:cTn id="675" dur="3000"/>
                                        <p:tgtEl>
                                          <p:spTgt spid="17"/>
                                        </p:tgtEl>
                                        <p:attrNameLst>
                                          <p:attrName>ppt_x</p:attrName>
                                        </p:attrNameLst>
                                      </p:cBhvr>
                                      <p:tavLst>
                                        <p:tav tm="0">
                                          <p:val>
                                            <p:strVal val="ppt_x"/>
                                          </p:val>
                                        </p:tav>
                                        <p:tav tm="100000">
                                          <p:val>
                                            <p:strVal val="1+ppt_w/2"/>
                                          </p:val>
                                        </p:tav>
                                      </p:tavLst>
                                    </p:anim>
                                    <p:anim calcmode="lin" valueType="num">
                                      <p:cBhvr additive="base">
                                        <p:cTn id="676" dur="3000"/>
                                        <p:tgtEl>
                                          <p:spTgt spid="17"/>
                                        </p:tgtEl>
                                        <p:attrNameLst>
                                          <p:attrName>ppt_y</p:attrName>
                                        </p:attrNameLst>
                                      </p:cBhvr>
                                      <p:tavLst>
                                        <p:tav tm="0">
                                          <p:val>
                                            <p:strVal val="ppt_y"/>
                                          </p:val>
                                        </p:tav>
                                        <p:tav tm="100000">
                                          <p:val>
                                            <p:strVal val="ppt_y"/>
                                          </p:val>
                                        </p:tav>
                                      </p:tavLst>
                                    </p:anim>
                                    <p:set>
                                      <p:cBhvr>
                                        <p:cTn id="677" dur="1" fill="hold">
                                          <p:stCondLst>
                                            <p:cond delay="2999"/>
                                          </p:stCondLst>
                                        </p:cTn>
                                        <p:tgtEl>
                                          <p:spTgt spid="17"/>
                                        </p:tgtEl>
                                        <p:attrNameLst>
                                          <p:attrName>style.visibility</p:attrName>
                                        </p:attrNameLst>
                                      </p:cBhvr>
                                      <p:to>
                                        <p:strVal val="hidden"/>
                                      </p:to>
                                    </p:set>
                                  </p:childTnLst>
                                </p:cTn>
                              </p:par>
                              <p:par>
                                <p:cTn id="678" presetID="2" presetClass="exit" presetSubtype="2" fill="hold" grpId="3" nodeType="withEffect">
                                  <p:stCondLst>
                                    <p:cond delay="0"/>
                                  </p:stCondLst>
                                  <p:childTnLst>
                                    <p:anim calcmode="lin" valueType="num">
                                      <p:cBhvr additive="base">
                                        <p:cTn id="679" dur="3000"/>
                                        <p:tgtEl>
                                          <p:spTgt spid="18"/>
                                        </p:tgtEl>
                                        <p:attrNameLst>
                                          <p:attrName>ppt_x</p:attrName>
                                        </p:attrNameLst>
                                      </p:cBhvr>
                                      <p:tavLst>
                                        <p:tav tm="0">
                                          <p:val>
                                            <p:strVal val="ppt_x"/>
                                          </p:val>
                                        </p:tav>
                                        <p:tav tm="100000">
                                          <p:val>
                                            <p:strVal val="1+ppt_w/2"/>
                                          </p:val>
                                        </p:tav>
                                      </p:tavLst>
                                    </p:anim>
                                    <p:anim calcmode="lin" valueType="num">
                                      <p:cBhvr additive="base">
                                        <p:cTn id="680" dur="3000"/>
                                        <p:tgtEl>
                                          <p:spTgt spid="18"/>
                                        </p:tgtEl>
                                        <p:attrNameLst>
                                          <p:attrName>ppt_y</p:attrName>
                                        </p:attrNameLst>
                                      </p:cBhvr>
                                      <p:tavLst>
                                        <p:tav tm="0">
                                          <p:val>
                                            <p:strVal val="ppt_y"/>
                                          </p:val>
                                        </p:tav>
                                        <p:tav tm="100000">
                                          <p:val>
                                            <p:strVal val="ppt_y"/>
                                          </p:val>
                                        </p:tav>
                                      </p:tavLst>
                                    </p:anim>
                                    <p:set>
                                      <p:cBhvr>
                                        <p:cTn id="681" dur="1" fill="hold">
                                          <p:stCondLst>
                                            <p:cond delay="2999"/>
                                          </p:stCondLst>
                                        </p:cTn>
                                        <p:tgtEl>
                                          <p:spTgt spid="18"/>
                                        </p:tgtEl>
                                        <p:attrNameLst>
                                          <p:attrName>style.visibility</p:attrName>
                                        </p:attrNameLst>
                                      </p:cBhvr>
                                      <p:to>
                                        <p:strVal val="hidden"/>
                                      </p:to>
                                    </p:set>
                                  </p:childTnLst>
                                </p:cTn>
                              </p:par>
                              <p:par>
                                <p:cTn id="682" presetID="2" presetClass="exit" presetSubtype="2" fill="hold" grpId="3" nodeType="withEffect">
                                  <p:stCondLst>
                                    <p:cond delay="0"/>
                                  </p:stCondLst>
                                  <p:childTnLst>
                                    <p:anim calcmode="lin" valueType="num">
                                      <p:cBhvr additive="base">
                                        <p:cTn id="683" dur="3000"/>
                                        <p:tgtEl>
                                          <p:spTgt spid="19"/>
                                        </p:tgtEl>
                                        <p:attrNameLst>
                                          <p:attrName>ppt_x</p:attrName>
                                        </p:attrNameLst>
                                      </p:cBhvr>
                                      <p:tavLst>
                                        <p:tav tm="0">
                                          <p:val>
                                            <p:strVal val="ppt_x"/>
                                          </p:val>
                                        </p:tav>
                                        <p:tav tm="100000">
                                          <p:val>
                                            <p:strVal val="1+ppt_w/2"/>
                                          </p:val>
                                        </p:tav>
                                      </p:tavLst>
                                    </p:anim>
                                    <p:anim calcmode="lin" valueType="num">
                                      <p:cBhvr additive="base">
                                        <p:cTn id="684" dur="3000"/>
                                        <p:tgtEl>
                                          <p:spTgt spid="19"/>
                                        </p:tgtEl>
                                        <p:attrNameLst>
                                          <p:attrName>ppt_y</p:attrName>
                                        </p:attrNameLst>
                                      </p:cBhvr>
                                      <p:tavLst>
                                        <p:tav tm="0">
                                          <p:val>
                                            <p:strVal val="ppt_y"/>
                                          </p:val>
                                        </p:tav>
                                        <p:tav tm="100000">
                                          <p:val>
                                            <p:strVal val="ppt_y"/>
                                          </p:val>
                                        </p:tav>
                                      </p:tavLst>
                                    </p:anim>
                                    <p:set>
                                      <p:cBhvr>
                                        <p:cTn id="685" dur="1" fill="hold">
                                          <p:stCondLst>
                                            <p:cond delay="2999"/>
                                          </p:stCondLst>
                                        </p:cTn>
                                        <p:tgtEl>
                                          <p:spTgt spid="19"/>
                                        </p:tgtEl>
                                        <p:attrNameLst>
                                          <p:attrName>style.visibility</p:attrName>
                                        </p:attrNameLst>
                                      </p:cBhvr>
                                      <p:to>
                                        <p:strVal val="hidden"/>
                                      </p:to>
                                    </p:set>
                                  </p:childTnLst>
                                </p:cTn>
                              </p:par>
                              <p:par>
                                <p:cTn id="686" presetID="2" presetClass="exit" presetSubtype="2" fill="hold" grpId="3" nodeType="withEffect">
                                  <p:stCondLst>
                                    <p:cond delay="0"/>
                                  </p:stCondLst>
                                  <p:childTnLst>
                                    <p:anim calcmode="lin" valueType="num">
                                      <p:cBhvr additive="base">
                                        <p:cTn id="687" dur="3000"/>
                                        <p:tgtEl>
                                          <p:spTgt spid="20"/>
                                        </p:tgtEl>
                                        <p:attrNameLst>
                                          <p:attrName>ppt_x</p:attrName>
                                        </p:attrNameLst>
                                      </p:cBhvr>
                                      <p:tavLst>
                                        <p:tav tm="0">
                                          <p:val>
                                            <p:strVal val="ppt_x"/>
                                          </p:val>
                                        </p:tav>
                                        <p:tav tm="100000">
                                          <p:val>
                                            <p:strVal val="1+ppt_w/2"/>
                                          </p:val>
                                        </p:tav>
                                      </p:tavLst>
                                    </p:anim>
                                    <p:anim calcmode="lin" valueType="num">
                                      <p:cBhvr additive="base">
                                        <p:cTn id="688" dur="3000"/>
                                        <p:tgtEl>
                                          <p:spTgt spid="20"/>
                                        </p:tgtEl>
                                        <p:attrNameLst>
                                          <p:attrName>ppt_y</p:attrName>
                                        </p:attrNameLst>
                                      </p:cBhvr>
                                      <p:tavLst>
                                        <p:tav tm="0">
                                          <p:val>
                                            <p:strVal val="ppt_y"/>
                                          </p:val>
                                        </p:tav>
                                        <p:tav tm="100000">
                                          <p:val>
                                            <p:strVal val="ppt_y"/>
                                          </p:val>
                                        </p:tav>
                                      </p:tavLst>
                                    </p:anim>
                                    <p:set>
                                      <p:cBhvr>
                                        <p:cTn id="689" dur="1" fill="hold">
                                          <p:stCondLst>
                                            <p:cond delay="2999"/>
                                          </p:stCondLst>
                                        </p:cTn>
                                        <p:tgtEl>
                                          <p:spTgt spid="20"/>
                                        </p:tgtEl>
                                        <p:attrNameLst>
                                          <p:attrName>style.visibility</p:attrName>
                                        </p:attrNameLst>
                                      </p:cBhvr>
                                      <p:to>
                                        <p:strVal val="hidden"/>
                                      </p:to>
                                    </p:set>
                                  </p:childTnLst>
                                </p:cTn>
                              </p:par>
                              <p:par>
                                <p:cTn id="690" presetID="2" presetClass="exit" presetSubtype="2" fill="hold" grpId="3" nodeType="withEffect">
                                  <p:stCondLst>
                                    <p:cond delay="0"/>
                                  </p:stCondLst>
                                  <p:childTnLst>
                                    <p:anim calcmode="lin" valueType="num">
                                      <p:cBhvr additive="base">
                                        <p:cTn id="691" dur="3000"/>
                                        <p:tgtEl>
                                          <p:spTgt spid="21"/>
                                        </p:tgtEl>
                                        <p:attrNameLst>
                                          <p:attrName>ppt_x</p:attrName>
                                        </p:attrNameLst>
                                      </p:cBhvr>
                                      <p:tavLst>
                                        <p:tav tm="0">
                                          <p:val>
                                            <p:strVal val="ppt_x"/>
                                          </p:val>
                                        </p:tav>
                                        <p:tav tm="100000">
                                          <p:val>
                                            <p:strVal val="1+ppt_w/2"/>
                                          </p:val>
                                        </p:tav>
                                      </p:tavLst>
                                    </p:anim>
                                    <p:anim calcmode="lin" valueType="num">
                                      <p:cBhvr additive="base">
                                        <p:cTn id="692" dur="3000"/>
                                        <p:tgtEl>
                                          <p:spTgt spid="21"/>
                                        </p:tgtEl>
                                        <p:attrNameLst>
                                          <p:attrName>ppt_y</p:attrName>
                                        </p:attrNameLst>
                                      </p:cBhvr>
                                      <p:tavLst>
                                        <p:tav tm="0">
                                          <p:val>
                                            <p:strVal val="ppt_y"/>
                                          </p:val>
                                        </p:tav>
                                        <p:tav tm="100000">
                                          <p:val>
                                            <p:strVal val="ppt_y"/>
                                          </p:val>
                                        </p:tav>
                                      </p:tavLst>
                                    </p:anim>
                                    <p:set>
                                      <p:cBhvr>
                                        <p:cTn id="693" dur="1" fill="hold">
                                          <p:stCondLst>
                                            <p:cond delay="2999"/>
                                          </p:stCondLst>
                                        </p:cTn>
                                        <p:tgtEl>
                                          <p:spTgt spid="21"/>
                                        </p:tgtEl>
                                        <p:attrNameLst>
                                          <p:attrName>style.visibility</p:attrName>
                                        </p:attrNameLst>
                                      </p:cBhvr>
                                      <p:to>
                                        <p:strVal val="hidden"/>
                                      </p:to>
                                    </p:set>
                                  </p:childTnLst>
                                </p:cTn>
                              </p:par>
                              <p:par>
                                <p:cTn id="694" presetID="2" presetClass="exit" presetSubtype="2" fill="hold" grpId="3" nodeType="withEffect">
                                  <p:stCondLst>
                                    <p:cond delay="0"/>
                                  </p:stCondLst>
                                  <p:childTnLst>
                                    <p:anim calcmode="lin" valueType="num">
                                      <p:cBhvr additive="base">
                                        <p:cTn id="695" dur="3000"/>
                                        <p:tgtEl>
                                          <p:spTgt spid="22"/>
                                        </p:tgtEl>
                                        <p:attrNameLst>
                                          <p:attrName>ppt_x</p:attrName>
                                        </p:attrNameLst>
                                      </p:cBhvr>
                                      <p:tavLst>
                                        <p:tav tm="0">
                                          <p:val>
                                            <p:strVal val="ppt_x"/>
                                          </p:val>
                                        </p:tav>
                                        <p:tav tm="100000">
                                          <p:val>
                                            <p:strVal val="1+ppt_w/2"/>
                                          </p:val>
                                        </p:tav>
                                      </p:tavLst>
                                    </p:anim>
                                    <p:anim calcmode="lin" valueType="num">
                                      <p:cBhvr additive="base">
                                        <p:cTn id="696" dur="3000"/>
                                        <p:tgtEl>
                                          <p:spTgt spid="22"/>
                                        </p:tgtEl>
                                        <p:attrNameLst>
                                          <p:attrName>ppt_y</p:attrName>
                                        </p:attrNameLst>
                                      </p:cBhvr>
                                      <p:tavLst>
                                        <p:tav tm="0">
                                          <p:val>
                                            <p:strVal val="ppt_y"/>
                                          </p:val>
                                        </p:tav>
                                        <p:tav tm="100000">
                                          <p:val>
                                            <p:strVal val="ppt_y"/>
                                          </p:val>
                                        </p:tav>
                                      </p:tavLst>
                                    </p:anim>
                                    <p:set>
                                      <p:cBhvr>
                                        <p:cTn id="697" dur="1" fill="hold">
                                          <p:stCondLst>
                                            <p:cond delay="2999"/>
                                          </p:stCondLst>
                                        </p:cTn>
                                        <p:tgtEl>
                                          <p:spTgt spid="22"/>
                                        </p:tgtEl>
                                        <p:attrNameLst>
                                          <p:attrName>style.visibility</p:attrName>
                                        </p:attrNameLst>
                                      </p:cBhvr>
                                      <p:to>
                                        <p:strVal val="hidden"/>
                                      </p:to>
                                    </p:set>
                                  </p:childTnLst>
                                </p:cTn>
                              </p:par>
                              <p:par>
                                <p:cTn id="698" presetID="2" presetClass="exit" presetSubtype="2" fill="hold" grpId="3" nodeType="withEffect">
                                  <p:stCondLst>
                                    <p:cond delay="0"/>
                                  </p:stCondLst>
                                  <p:childTnLst>
                                    <p:anim calcmode="lin" valueType="num">
                                      <p:cBhvr additive="base">
                                        <p:cTn id="699" dur="3000"/>
                                        <p:tgtEl>
                                          <p:spTgt spid="23"/>
                                        </p:tgtEl>
                                        <p:attrNameLst>
                                          <p:attrName>ppt_x</p:attrName>
                                        </p:attrNameLst>
                                      </p:cBhvr>
                                      <p:tavLst>
                                        <p:tav tm="0">
                                          <p:val>
                                            <p:strVal val="ppt_x"/>
                                          </p:val>
                                        </p:tav>
                                        <p:tav tm="100000">
                                          <p:val>
                                            <p:strVal val="1+ppt_w/2"/>
                                          </p:val>
                                        </p:tav>
                                      </p:tavLst>
                                    </p:anim>
                                    <p:anim calcmode="lin" valueType="num">
                                      <p:cBhvr additive="base">
                                        <p:cTn id="700" dur="3000"/>
                                        <p:tgtEl>
                                          <p:spTgt spid="23"/>
                                        </p:tgtEl>
                                        <p:attrNameLst>
                                          <p:attrName>ppt_y</p:attrName>
                                        </p:attrNameLst>
                                      </p:cBhvr>
                                      <p:tavLst>
                                        <p:tav tm="0">
                                          <p:val>
                                            <p:strVal val="ppt_y"/>
                                          </p:val>
                                        </p:tav>
                                        <p:tav tm="100000">
                                          <p:val>
                                            <p:strVal val="ppt_y"/>
                                          </p:val>
                                        </p:tav>
                                      </p:tavLst>
                                    </p:anim>
                                    <p:set>
                                      <p:cBhvr>
                                        <p:cTn id="701" dur="1" fill="hold">
                                          <p:stCondLst>
                                            <p:cond delay="2999"/>
                                          </p:stCondLst>
                                        </p:cTn>
                                        <p:tgtEl>
                                          <p:spTgt spid="23"/>
                                        </p:tgtEl>
                                        <p:attrNameLst>
                                          <p:attrName>style.visibility</p:attrName>
                                        </p:attrNameLst>
                                      </p:cBhvr>
                                      <p:to>
                                        <p:strVal val="hidden"/>
                                      </p:to>
                                    </p:set>
                                  </p:childTnLst>
                                </p:cTn>
                              </p:par>
                              <p:par>
                                <p:cTn id="702" presetID="2" presetClass="exit" presetSubtype="2" fill="hold" grpId="3" nodeType="withEffect">
                                  <p:stCondLst>
                                    <p:cond delay="0"/>
                                  </p:stCondLst>
                                  <p:childTnLst>
                                    <p:anim calcmode="lin" valueType="num">
                                      <p:cBhvr additive="base">
                                        <p:cTn id="703" dur="3000"/>
                                        <p:tgtEl>
                                          <p:spTgt spid="57"/>
                                        </p:tgtEl>
                                        <p:attrNameLst>
                                          <p:attrName>ppt_x</p:attrName>
                                        </p:attrNameLst>
                                      </p:cBhvr>
                                      <p:tavLst>
                                        <p:tav tm="0">
                                          <p:val>
                                            <p:strVal val="ppt_x"/>
                                          </p:val>
                                        </p:tav>
                                        <p:tav tm="100000">
                                          <p:val>
                                            <p:strVal val="1+ppt_w/2"/>
                                          </p:val>
                                        </p:tav>
                                      </p:tavLst>
                                    </p:anim>
                                    <p:anim calcmode="lin" valueType="num">
                                      <p:cBhvr additive="base">
                                        <p:cTn id="704" dur="3000"/>
                                        <p:tgtEl>
                                          <p:spTgt spid="57"/>
                                        </p:tgtEl>
                                        <p:attrNameLst>
                                          <p:attrName>ppt_y</p:attrName>
                                        </p:attrNameLst>
                                      </p:cBhvr>
                                      <p:tavLst>
                                        <p:tav tm="0">
                                          <p:val>
                                            <p:strVal val="ppt_y"/>
                                          </p:val>
                                        </p:tav>
                                        <p:tav tm="100000">
                                          <p:val>
                                            <p:strVal val="ppt_y"/>
                                          </p:val>
                                        </p:tav>
                                      </p:tavLst>
                                    </p:anim>
                                    <p:set>
                                      <p:cBhvr>
                                        <p:cTn id="705" dur="1" fill="hold">
                                          <p:stCondLst>
                                            <p:cond delay="2999"/>
                                          </p:stCondLst>
                                        </p:cTn>
                                        <p:tgtEl>
                                          <p:spTgt spid="57"/>
                                        </p:tgtEl>
                                        <p:attrNameLst>
                                          <p:attrName>style.visibility</p:attrName>
                                        </p:attrNameLst>
                                      </p:cBhvr>
                                      <p:to>
                                        <p:strVal val="hidden"/>
                                      </p:to>
                                    </p:set>
                                  </p:childTnLst>
                                </p:cTn>
                              </p:par>
                              <p:par>
                                <p:cTn id="706" presetID="2" presetClass="exit" presetSubtype="2" fill="hold" grpId="3" nodeType="withEffect">
                                  <p:stCondLst>
                                    <p:cond delay="0"/>
                                  </p:stCondLst>
                                  <p:childTnLst>
                                    <p:anim calcmode="lin" valueType="num">
                                      <p:cBhvr additive="base">
                                        <p:cTn id="707" dur="3000"/>
                                        <p:tgtEl>
                                          <p:spTgt spid="58"/>
                                        </p:tgtEl>
                                        <p:attrNameLst>
                                          <p:attrName>ppt_x</p:attrName>
                                        </p:attrNameLst>
                                      </p:cBhvr>
                                      <p:tavLst>
                                        <p:tav tm="0">
                                          <p:val>
                                            <p:strVal val="ppt_x"/>
                                          </p:val>
                                        </p:tav>
                                        <p:tav tm="100000">
                                          <p:val>
                                            <p:strVal val="1+ppt_w/2"/>
                                          </p:val>
                                        </p:tav>
                                      </p:tavLst>
                                    </p:anim>
                                    <p:anim calcmode="lin" valueType="num">
                                      <p:cBhvr additive="base">
                                        <p:cTn id="708" dur="3000"/>
                                        <p:tgtEl>
                                          <p:spTgt spid="58"/>
                                        </p:tgtEl>
                                        <p:attrNameLst>
                                          <p:attrName>ppt_y</p:attrName>
                                        </p:attrNameLst>
                                      </p:cBhvr>
                                      <p:tavLst>
                                        <p:tav tm="0">
                                          <p:val>
                                            <p:strVal val="ppt_y"/>
                                          </p:val>
                                        </p:tav>
                                        <p:tav tm="100000">
                                          <p:val>
                                            <p:strVal val="ppt_y"/>
                                          </p:val>
                                        </p:tav>
                                      </p:tavLst>
                                    </p:anim>
                                    <p:set>
                                      <p:cBhvr>
                                        <p:cTn id="709" dur="1" fill="hold">
                                          <p:stCondLst>
                                            <p:cond delay="2999"/>
                                          </p:stCondLst>
                                        </p:cTn>
                                        <p:tgtEl>
                                          <p:spTgt spid="58"/>
                                        </p:tgtEl>
                                        <p:attrNameLst>
                                          <p:attrName>style.visibility</p:attrName>
                                        </p:attrNameLst>
                                      </p:cBhvr>
                                      <p:to>
                                        <p:strVal val="hidden"/>
                                      </p:to>
                                    </p:set>
                                  </p:childTnLst>
                                </p:cTn>
                              </p:par>
                              <p:par>
                                <p:cTn id="710" presetID="2" presetClass="exit" presetSubtype="2" fill="hold" grpId="3" nodeType="withEffect">
                                  <p:stCondLst>
                                    <p:cond delay="0"/>
                                  </p:stCondLst>
                                  <p:childTnLst>
                                    <p:anim calcmode="lin" valueType="num">
                                      <p:cBhvr additive="base">
                                        <p:cTn id="711" dur="3000"/>
                                        <p:tgtEl>
                                          <p:spTgt spid="59"/>
                                        </p:tgtEl>
                                        <p:attrNameLst>
                                          <p:attrName>ppt_x</p:attrName>
                                        </p:attrNameLst>
                                      </p:cBhvr>
                                      <p:tavLst>
                                        <p:tav tm="0">
                                          <p:val>
                                            <p:strVal val="ppt_x"/>
                                          </p:val>
                                        </p:tav>
                                        <p:tav tm="100000">
                                          <p:val>
                                            <p:strVal val="1+ppt_w/2"/>
                                          </p:val>
                                        </p:tav>
                                      </p:tavLst>
                                    </p:anim>
                                    <p:anim calcmode="lin" valueType="num">
                                      <p:cBhvr additive="base">
                                        <p:cTn id="712" dur="3000"/>
                                        <p:tgtEl>
                                          <p:spTgt spid="59"/>
                                        </p:tgtEl>
                                        <p:attrNameLst>
                                          <p:attrName>ppt_y</p:attrName>
                                        </p:attrNameLst>
                                      </p:cBhvr>
                                      <p:tavLst>
                                        <p:tav tm="0">
                                          <p:val>
                                            <p:strVal val="ppt_y"/>
                                          </p:val>
                                        </p:tav>
                                        <p:tav tm="100000">
                                          <p:val>
                                            <p:strVal val="ppt_y"/>
                                          </p:val>
                                        </p:tav>
                                      </p:tavLst>
                                    </p:anim>
                                    <p:set>
                                      <p:cBhvr>
                                        <p:cTn id="713" dur="1" fill="hold">
                                          <p:stCondLst>
                                            <p:cond delay="2999"/>
                                          </p:stCondLst>
                                        </p:cTn>
                                        <p:tgtEl>
                                          <p:spTgt spid="59"/>
                                        </p:tgtEl>
                                        <p:attrNameLst>
                                          <p:attrName>style.visibility</p:attrName>
                                        </p:attrNameLst>
                                      </p:cBhvr>
                                      <p:to>
                                        <p:strVal val="hidden"/>
                                      </p:to>
                                    </p:set>
                                  </p:childTnLst>
                                </p:cTn>
                              </p:par>
                              <p:par>
                                <p:cTn id="714" presetID="2" presetClass="exit" presetSubtype="2" fill="hold" grpId="3" nodeType="withEffect">
                                  <p:stCondLst>
                                    <p:cond delay="0"/>
                                  </p:stCondLst>
                                  <p:childTnLst>
                                    <p:anim calcmode="lin" valueType="num">
                                      <p:cBhvr additive="base">
                                        <p:cTn id="715" dur="3000"/>
                                        <p:tgtEl>
                                          <p:spTgt spid="60"/>
                                        </p:tgtEl>
                                        <p:attrNameLst>
                                          <p:attrName>ppt_x</p:attrName>
                                        </p:attrNameLst>
                                      </p:cBhvr>
                                      <p:tavLst>
                                        <p:tav tm="0">
                                          <p:val>
                                            <p:strVal val="ppt_x"/>
                                          </p:val>
                                        </p:tav>
                                        <p:tav tm="100000">
                                          <p:val>
                                            <p:strVal val="1+ppt_w/2"/>
                                          </p:val>
                                        </p:tav>
                                      </p:tavLst>
                                    </p:anim>
                                    <p:anim calcmode="lin" valueType="num">
                                      <p:cBhvr additive="base">
                                        <p:cTn id="716" dur="3000"/>
                                        <p:tgtEl>
                                          <p:spTgt spid="60"/>
                                        </p:tgtEl>
                                        <p:attrNameLst>
                                          <p:attrName>ppt_y</p:attrName>
                                        </p:attrNameLst>
                                      </p:cBhvr>
                                      <p:tavLst>
                                        <p:tav tm="0">
                                          <p:val>
                                            <p:strVal val="ppt_y"/>
                                          </p:val>
                                        </p:tav>
                                        <p:tav tm="100000">
                                          <p:val>
                                            <p:strVal val="ppt_y"/>
                                          </p:val>
                                        </p:tav>
                                      </p:tavLst>
                                    </p:anim>
                                    <p:set>
                                      <p:cBhvr>
                                        <p:cTn id="717" dur="1" fill="hold">
                                          <p:stCondLst>
                                            <p:cond delay="2999"/>
                                          </p:stCondLst>
                                        </p:cTn>
                                        <p:tgtEl>
                                          <p:spTgt spid="60"/>
                                        </p:tgtEl>
                                        <p:attrNameLst>
                                          <p:attrName>style.visibility</p:attrName>
                                        </p:attrNameLst>
                                      </p:cBhvr>
                                      <p:to>
                                        <p:strVal val="hidden"/>
                                      </p:to>
                                    </p:set>
                                  </p:childTnLst>
                                </p:cTn>
                              </p:par>
                              <p:par>
                                <p:cTn id="718" presetID="2" presetClass="exit" presetSubtype="2" fill="hold" grpId="3" nodeType="withEffect">
                                  <p:stCondLst>
                                    <p:cond delay="0"/>
                                  </p:stCondLst>
                                  <p:childTnLst>
                                    <p:anim calcmode="lin" valueType="num">
                                      <p:cBhvr additive="base">
                                        <p:cTn id="719" dur="3000"/>
                                        <p:tgtEl>
                                          <p:spTgt spid="61"/>
                                        </p:tgtEl>
                                        <p:attrNameLst>
                                          <p:attrName>ppt_x</p:attrName>
                                        </p:attrNameLst>
                                      </p:cBhvr>
                                      <p:tavLst>
                                        <p:tav tm="0">
                                          <p:val>
                                            <p:strVal val="ppt_x"/>
                                          </p:val>
                                        </p:tav>
                                        <p:tav tm="100000">
                                          <p:val>
                                            <p:strVal val="1+ppt_w/2"/>
                                          </p:val>
                                        </p:tav>
                                      </p:tavLst>
                                    </p:anim>
                                    <p:anim calcmode="lin" valueType="num">
                                      <p:cBhvr additive="base">
                                        <p:cTn id="720" dur="3000"/>
                                        <p:tgtEl>
                                          <p:spTgt spid="61"/>
                                        </p:tgtEl>
                                        <p:attrNameLst>
                                          <p:attrName>ppt_y</p:attrName>
                                        </p:attrNameLst>
                                      </p:cBhvr>
                                      <p:tavLst>
                                        <p:tav tm="0">
                                          <p:val>
                                            <p:strVal val="ppt_y"/>
                                          </p:val>
                                        </p:tav>
                                        <p:tav tm="100000">
                                          <p:val>
                                            <p:strVal val="ppt_y"/>
                                          </p:val>
                                        </p:tav>
                                      </p:tavLst>
                                    </p:anim>
                                    <p:set>
                                      <p:cBhvr>
                                        <p:cTn id="721" dur="1" fill="hold">
                                          <p:stCondLst>
                                            <p:cond delay="2999"/>
                                          </p:stCondLst>
                                        </p:cTn>
                                        <p:tgtEl>
                                          <p:spTgt spid="61"/>
                                        </p:tgtEl>
                                        <p:attrNameLst>
                                          <p:attrName>style.visibility</p:attrName>
                                        </p:attrNameLst>
                                      </p:cBhvr>
                                      <p:to>
                                        <p:strVal val="hidden"/>
                                      </p:to>
                                    </p:set>
                                  </p:childTnLst>
                                </p:cTn>
                              </p:par>
                              <p:par>
                                <p:cTn id="722" presetID="2" presetClass="exit" presetSubtype="2" fill="hold" grpId="3" nodeType="withEffect">
                                  <p:stCondLst>
                                    <p:cond delay="0"/>
                                  </p:stCondLst>
                                  <p:childTnLst>
                                    <p:anim calcmode="lin" valueType="num">
                                      <p:cBhvr additive="base">
                                        <p:cTn id="723" dur="3000"/>
                                        <p:tgtEl>
                                          <p:spTgt spid="62"/>
                                        </p:tgtEl>
                                        <p:attrNameLst>
                                          <p:attrName>ppt_x</p:attrName>
                                        </p:attrNameLst>
                                      </p:cBhvr>
                                      <p:tavLst>
                                        <p:tav tm="0">
                                          <p:val>
                                            <p:strVal val="ppt_x"/>
                                          </p:val>
                                        </p:tav>
                                        <p:tav tm="100000">
                                          <p:val>
                                            <p:strVal val="1+ppt_w/2"/>
                                          </p:val>
                                        </p:tav>
                                      </p:tavLst>
                                    </p:anim>
                                    <p:anim calcmode="lin" valueType="num">
                                      <p:cBhvr additive="base">
                                        <p:cTn id="724" dur="3000"/>
                                        <p:tgtEl>
                                          <p:spTgt spid="62"/>
                                        </p:tgtEl>
                                        <p:attrNameLst>
                                          <p:attrName>ppt_y</p:attrName>
                                        </p:attrNameLst>
                                      </p:cBhvr>
                                      <p:tavLst>
                                        <p:tav tm="0">
                                          <p:val>
                                            <p:strVal val="ppt_y"/>
                                          </p:val>
                                        </p:tav>
                                        <p:tav tm="100000">
                                          <p:val>
                                            <p:strVal val="ppt_y"/>
                                          </p:val>
                                        </p:tav>
                                      </p:tavLst>
                                    </p:anim>
                                    <p:set>
                                      <p:cBhvr>
                                        <p:cTn id="725" dur="1" fill="hold">
                                          <p:stCondLst>
                                            <p:cond delay="2999"/>
                                          </p:stCondLst>
                                        </p:cTn>
                                        <p:tgtEl>
                                          <p:spTgt spid="62"/>
                                        </p:tgtEl>
                                        <p:attrNameLst>
                                          <p:attrName>style.visibility</p:attrName>
                                        </p:attrNameLst>
                                      </p:cBhvr>
                                      <p:to>
                                        <p:strVal val="hidden"/>
                                      </p:to>
                                    </p:set>
                                  </p:childTnLst>
                                </p:cTn>
                              </p:par>
                              <p:par>
                                <p:cTn id="726" presetID="2" presetClass="exit" presetSubtype="2" fill="hold" grpId="3" nodeType="withEffect">
                                  <p:stCondLst>
                                    <p:cond delay="0"/>
                                  </p:stCondLst>
                                  <p:childTnLst>
                                    <p:anim calcmode="lin" valueType="num">
                                      <p:cBhvr additive="base">
                                        <p:cTn id="727" dur="3000"/>
                                        <p:tgtEl>
                                          <p:spTgt spid="63"/>
                                        </p:tgtEl>
                                        <p:attrNameLst>
                                          <p:attrName>ppt_x</p:attrName>
                                        </p:attrNameLst>
                                      </p:cBhvr>
                                      <p:tavLst>
                                        <p:tav tm="0">
                                          <p:val>
                                            <p:strVal val="ppt_x"/>
                                          </p:val>
                                        </p:tav>
                                        <p:tav tm="100000">
                                          <p:val>
                                            <p:strVal val="1+ppt_w/2"/>
                                          </p:val>
                                        </p:tav>
                                      </p:tavLst>
                                    </p:anim>
                                    <p:anim calcmode="lin" valueType="num">
                                      <p:cBhvr additive="base">
                                        <p:cTn id="728" dur="3000"/>
                                        <p:tgtEl>
                                          <p:spTgt spid="63"/>
                                        </p:tgtEl>
                                        <p:attrNameLst>
                                          <p:attrName>ppt_y</p:attrName>
                                        </p:attrNameLst>
                                      </p:cBhvr>
                                      <p:tavLst>
                                        <p:tav tm="0">
                                          <p:val>
                                            <p:strVal val="ppt_y"/>
                                          </p:val>
                                        </p:tav>
                                        <p:tav tm="100000">
                                          <p:val>
                                            <p:strVal val="ppt_y"/>
                                          </p:val>
                                        </p:tav>
                                      </p:tavLst>
                                    </p:anim>
                                    <p:set>
                                      <p:cBhvr>
                                        <p:cTn id="729" dur="1" fill="hold">
                                          <p:stCondLst>
                                            <p:cond delay="2999"/>
                                          </p:stCondLst>
                                        </p:cTn>
                                        <p:tgtEl>
                                          <p:spTgt spid="63"/>
                                        </p:tgtEl>
                                        <p:attrNameLst>
                                          <p:attrName>style.visibility</p:attrName>
                                        </p:attrNameLst>
                                      </p:cBhvr>
                                      <p:to>
                                        <p:strVal val="hidden"/>
                                      </p:to>
                                    </p:set>
                                  </p:childTnLst>
                                </p:cTn>
                              </p:par>
                              <p:par>
                                <p:cTn id="730" presetID="2" presetClass="exit" presetSubtype="2" fill="hold" grpId="3" nodeType="withEffect">
                                  <p:stCondLst>
                                    <p:cond delay="0"/>
                                  </p:stCondLst>
                                  <p:childTnLst>
                                    <p:anim calcmode="lin" valueType="num">
                                      <p:cBhvr additive="base">
                                        <p:cTn id="731" dur="3000"/>
                                        <p:tgtEl>
                                          <p:spTgt spid="64"/>
                                        </p:tgtEl>
                                        <p:attrNameLst>
                                          <p:attrName>ppt_x</p:attrName>
                                        </p:attrNameLst>
                                      </p:cBhvr>
                                      <p:tavLst>
                                        <p:tav tm="0">
                                          <p:val>
                                            <p:strVal val="ppt_x"/>
                                          </p:val>
                                        </p:tav>
                                        <p:tav tm="100000">
                                          <p:val>
                                            <p:strVal val="1+ppt_w/2"/>
                                          </p:val>
                                        </p:tav>
                                      </p:tavLst>
                                    </p:anim>
                                    <p:anim calcmode="lin" valueType="num">
                                      <p:cBhvr additive="base">
                                        <p:cTn id="732" dur="3000"/>
                                        <p:tgtEl>
                                          <p:spTgt spid="64"/>
                                        </p:tgtEl>
                                        <p:attrNameLst>
                                          <p:attrName>ppt_y</p:attrName>
                                        </p:attrNameLst>
                                      </p:cBhvr>
                                      <p:tavLst>
                                        <p:tav tm="0">
                                          <p:val>
                                            <p:strVal val="ppt_y"/>
                                          </p:val>
                                        </p:tav>
                                        <p:tav tm="100000">
                                          <p:val>
                                            <p:strVal val="ppt_y"/>
                                          </p:val>
                                        </p:tav>
                                      </p:tavLst>
                                    </p:anim>
                                    <p:set>
                                      <p:cBhvr>
                                        <p:cTn id="733" dur="1" fill="hold">
                                          <p:stCondLst>
                                            <p:cond delay="2999"/>
                                          </p:stCondLst>
                                        </p:cTn>
                                        <p:tgtEl>
                                          <p:spTgt spid="64"/>
                                        </p:tgtEl>
                                        <p:attrNameLst>
                                          <p:attrName>style.visibility</p:attrName>
                                        </p:attrNameLst>
                                      </p:cBhvr>
                                      <p:to>
                                        <p:strVal val="hidden"/>
                                      </p:to>
                                    </p:set>
                                  </p:childTnLst>
                                </p:cTn>
                              </p:par>
                              <p:par>
                                <p:cTn id="734" presetID="2" presetClass="exit" presetSubtype="2" fill="hold" grpId="3" nodeType="withEffect">
                                  <p:stCondLst>
                                    <p:cond delay="0"/>
                                  </p:stCondLst>
                                  <p:childTnLst>
                                    <p:anim calcmode="lin" valueType="num">
                                      <p:cBhvr additive="base">
                                        <p:cTn id="735" dur="3000"/>
                                        <p:tgtEl>
                                          <p:spTgt spid="65"/>
                                        </p:tgtEl>
                                        <p:attrNameLst>
                                          <p:attrName>ppt_x</p:attrName>
                                        </p:attrNameLst>
                                      </p:cBhvr>
                                      <p:tavLst>
                                        <p:tav tm="0">
                                          <p:val>
                                            <p:strVal val="ppt_x"/>
                                          </p:val>
                                        </p:tav>
                                        <p:tav tm="100000">
                                          <p:val>
                                            <p:strVal val="1+ppt_w/2"/>
                                          </p:val>
                                        </p:tav>
                                      </p:tavLst>
                                    </p:anim>
                                    <p:anim calcmode="lin" valueType="num">
                                      <p:cBhvr additive="base">
                                        <p:cTn id="736" dur="3000"/>
                                        <p:tgtEl>
                                          <p:spTgt spid="65"/>
                                        </p:tgtEl>
                                        <p:attrNameLst>
                                          <p:attrName>ppt_y</p:attrName>
                                        </p:attrNameLst>
                                      </p:cBhvr>
                                      <p:tavLst>
                                        <p:tav tm="0">
                                          <p:val>
                                            <p:strVal val="ppt_y"/>
                                          </p:val>
                                        </p:tav>
                                        <p:tav tm="100000">
                                          <p:val>
                                            <p:strVal val="ppt_y"/>
                                          </p:val>
                                        </p:tav>
                                      </p:tavLst>
                                    </p:anim>
                                    <p:set>
                                      <p:cBhvr>
                                        <p:cTn id="737" dur="1" fill="hold">
                                          <p:stCondLst>
                                            <p:cond delay="2999"/>
                                          </p:stCondLst>
                                        </p:cTn>
                                        <p:tgtEl>
                                          <p:spTgt spid="65"/>
                                        </p:tgtEl>
                                        <p:attrNameLst>
                                          <p:attrName>style.visibility</p:attrName>
                                        </p:attrNameLst>
                                      </p:cBhvr>
                                      <p:to>
                                        <p:strVal val="hidden"/>
                                      </p:to>
                                    </p:set>
                                  </p:childTnLst>
                                </p:cTn>
                              </p:par>
                              <p:par>
                                <p:cTn id="738" presetID="2" presetClass="exit" presetSubtype="2" fill="hold" grpId="3" nodeType="withEffect">
                                  <p:stCondLst>
                                    <p:cond delay="0"/>
                                  </p:stCondLst>
                                  <p:childTnLst>
                                    <p:anim calcmode="lin" valueType="num">
                                      <p:cBhvr additive="base">
                                        <p:cTn id="739" dur="3000"/>
                                        <p:tgtEl>
                                          <p:spTgt spid="66"/>
                                        </p:tgtEl>
                                        <p:attrNameLst>
                                          <p:attrName>ppt_x</p:attrName>
                                        </p:attrNameLst>
                                      </p:cBhvr>
                                      <p:tavLst>
                                        <p:tav tm="0">
                                          <p:val>
                                            <p:strVal val="ppt_x"/>
                                          </p:val>
                                        </p:tav>
                                        <p:tav tm="100000">
                                          <p:val>
                                            <p:strVal val="1+ppt_w/2"/>
                                          </p:val>
                                        </p:tav>
                                      </p:tavLst>
                                    </p:anim>
                                    <p:anim calcmode="lin" valueType="num">
                                      <p:cBhvr additive="base">
                                        <p:cTn id="740" dur="3000"/>
                                        <p:tgtEl>
                                          <p:spTgt spid="66"/>
                                        </p:tgtEl>
                                        <p:attrNameLst>
                                          <p:attrName>ppt_y</p:attrName>
                                        </p:attrNameLst>
                                      </p:cBhvr>
                                      <p:tavLst>
                                        <p:tav tm="0">
                                          <p:val>
                                            <p:strVal val="ppt_y"/>
                                          </p:val>
                                        </p:tav>
                                        <p:tav tm="100000">
                                          <p:val>
                                            <p:strVal val="ppt_y"/>
                                          </p:val>
                                        </p:tav>
                                      </p:tavLst>
                                    </p:anim>
                                    <p:set>
                                      <p:cBhvr>
                                        <p:cTn id="741" dur="1" fill="hold">
                                          <p:stCondLst>
                                            <p:cond delay="2999"/>
                                          </p:stCondLst>
                                        </p:cTn>
                                        <p:tgtEl>
                                          <p:spTgt spid="66"/>
                                        </p:tgtEl>
                                        <p:attrNameLst>
                                          <p:attrName>style.visibility</p:attrName>
                                        </p:attrNameLst>
                                      </p:cBhvr>
                                      <p:to>
                                        <p:strVal val="hidden"/>
                                      </p:to>
                                    </p:set>
                                  </p:childTnLst>
                                </p:cTn>
                              </p:par>
                              <p:par>
                                <p:cTn id="742" presetID="2" presetClass="exit" presetSubtype="2" fill="hold" grpId="3" nodeType="withEffect">
                                  <p:stCondLst>
                                    <p:cond delay="0"/>
                                  </p:stCondLst>
                                  <p:childTnLst>
                                    <p:anim calcmode="lin" valueType="num">
                                      <p:cBhvr additive="base">
                                        <p:cTn id="743" dur="3000"/>
                                        <p:tgtEl>
                                          <p:spTgt spid="67"/>
                                        </p:tgtEl>
                                        <p:attrNameLst>
                                          <p:attrName>ppt_x</p:attrName>
                                        </p:attrNameLst>
                                      </p:cBhvr>
                                      <p:tavLst>
                                        <p:tav tm="0">
                                          <p:val>
                                            <p:strVal val="ppt_x"/>
                                          </p:val>
                                        </p:tav>
                                        <p:tav tm="100000">
                                          <p:val>
                                            <p:strVal val="1+ppt_w/2"/>
                                          </p:val>
                                        </p:tav>
                                      </p:tavLst>
                                    </p:anim>
                                    <p:anim calcmode="lin" valueType="num">
                                      <p:cBhvr additive="base">
                                        <p:cTn id="744" dur="3000"/>
                                        <p:tgtEl>
                                          <p:spTgt spid="67"/>
                                        </p:tgtEl>
                                        <p:attrNameLst>
                                          <p:attrName>ppt_y</p:attrName>
                                        </p:attrNameLst>
                                      </p:cBhvr>
                                      <p:tavLst>
                                        <p:tav tm="0">
                                          <p:val>
                                            <p:strVal val="ppt_y"/>
                                          </p:val>
                                        </p:tav>
                                        <p:tav tm="100000">
                                          <p:val>
                                            <p:strVal val="ppt_y"/>
                                          </p:val>
                                        </p:tav>
                                      </p:tavLst>
                                    </p:anim>
                                    <p:set>
                                      <p:cBhvr>
                                        <p:cTn id="745" dur="1" fill="hold">
                                          <p:stCondLst>
                                            <p:cond delay="2999"/>
                                          </p:stCondLst>
                                        </p:cTn>
                                        <p:tgtEl>
                                          <p:spTgt spid="67"/>
                                        </p:tgtEl>
                                        <p:attrNameLst>
                                          <p:attrName>style.visibility</p:attrName>
                                        </p:attrNameLst>
                                      </p:cBhvr>
                                      <p:to>
                                        <p:strVal val="hidden"/>
                                      </p:to>
                                    </p:set>
                                  </p:childTnLst>
                                </p:cTn>
                              </p:par>
                              <p:par>
                                <p:cTn id="746" presetID="2" presetClass="exit" presetSubtype="2" fill="hold" grpId="3" nodeType="withEffect">
                                  <p:stCondLst>
                                    <p:cond delay="0"/>
                                  </p:stCondLst>
                                  <p:childTnLst>
                                    <p:anim calcmode="lin" valueType="num">
                                      <p:cBhvr additive="base">
                                        <p:cTn id="747" dur="3000"/>
                                        <p:tgtEl>
                                          <p:spTgt spid="68"/>
                                        </p:tgtEl>
                                        <p:attrNameLst>
                                          <p:attrName>ppt_x</p:attrName>
                                        </p:attrNameLst>
                                      </p:cBhvr>
                                      <p:tavLst>
                                        <p:tav tm="0">
                                          <p:val>
                                            <p:strVal val="ppt_x"/>
                                          </p:val>
                                        </p:tav>
                                        <p:tav tm="100000">
                                          <p:val>
                                            <p:strVal val="1+ppt_w/2"/>
                                          </p:val>
                                        </p:tav>
                                      </p:tavLst>
                                    </p:anim>
                                    <p:anim calcmode="lin" valueType="num">
                                      <p:cBhvr additive="base">
                                        <p:cTn id="748" dur="3000"/>
                                        <p:tgtEl>
                                          <p:spTgt spid="68"/>
                                        </p:tgtEl>
                                        <p:attrNameLst>
                                          <p:attrName>ppt_y</p:attrName>
                                        </p:attrNameLst>
                                      </p:cBhvr>
                                      <p:tavLst>
                                        <p:tav tm="0">
                                          <p:val>
                                            <p:strVal val="ppt_y"/>
                                          </p:val>
                                        </p:tav>
                                        <p:tav tm="100000">
                                          <p:val>
                                            <p:strVal val="ppt_y"/>
                                          </p:val>
                                        </p:tav>
                                      </p:tavLst>
                                    </p:anim>
                                    <p:set>
                                      <p:cBhvr>
                                        <p:cTn id="749" dur="1" fill="hold">
                                          <p:stCondLst>
                                            <p:cond delay="2999"/>
                                          </p:stCondLst>
                                        </p:cTn>
                                        <p:tgtEl>
                                          <p:spTgt spid="68"/>
                                        </p:tgtEl>
                                        <p:attrNameLst>
                                          <p:attrName>style.visibility</p:attrName>
                                        </p:attrNameLst>
                                      </p:cBhvr>
                                      <p:to>
                                        <p:strVal val="hidden"/>
                                      </p:to>
                                    </p:set>
                                  </p:childTnLst>
                                </p:cTn>
                              </p:par>
                              <p:par>
                                <p:cTn id="750" presetID="2" presetClass="exit" presetSubtype="2" fill="hold" grpId="3" nodeType="withEffect">
                                  <p:stCondLst>
                                    <p:cond delay="0"/>
                                  </p:stCondLst>
                                  <p:childTnLst>
                                    <p:anim calcmode="lin" valueType="num">
                                      <p:cBhvr additive="base">
                                        <p:cTn id="751" dur="3000"/>
                                        <p:tgtEl>
                                          <p:spTgt spid="69"/>
                                        </p:tgtEl>
                                        <p:attrNameLst>
                                          <p:attrName>ppt_x</p:attrName>
                                        </p:attrNameLst>
                                      </p:cBhvr>
                                      <p:tavLst>
                                        <p:tav tm="0">
                                          <p:val>
                                            <p:strVal val="ppt_x"/>
                                          </p:val>
                                        </p:tav>
                                        <p:tav tm="100000">
                                          <p:val>
                                            <p:strVal val="1+ppt_w/2"/>
                                          </p:val>
                                        </p:tav>
                                      </p:tavLst>
                                    </p:anim>
                                    <p:anim calcmode="lin" valueType="num">
                                      <p:cBhvr additive="base">
                                        <p:cTn id="752" dur="3000"/>
                                        <p:tgtEl>
                                          <p:spTgt spid="69"/>
                                        </p:tgtEl>
                                        <p:attrNameLst>
                                          <p:attrName>ppt_y</p:attrName>
                                        </p:attrNameLst>
                                      </p:cBhvr>
                                      <p:tavLst>
                                        <p:tav tm="0">
                                          <p:val>
                                            <p:strVal val="ppt_y"/>
                                          </p:val>
                                        </p:tav>
                                        <p:tav tm="100000">
                                          <p:val>
                                            <p:strVal val="ppt_y"/>
                                          </p:val>
                                        </p:tav>
                                      </p:tavLst>
                                    </p:anim>
                                    <p:set>
                                      <p:cBhvr>
                                        <p:cTn id="753" dur="1" fill="hold">
                                          <p:stCondLst>
                                            <p:cond delay="2999"/>
                                          </p:stCondLst>
                                        </p:cTn>
                                        <p:tgtEl>
                                          <p:spTgt spid="69"/>
                                        </p:tgtEl>
                                        <p:attrNameLst>
                                          <p:attrName>style.visibility</p:attrName>
                                        </p:attrNameLst>
                                      </p:cBhvr>
                                      <p:to>
                                        <p:strVal val="hidden"/>
                                      </p:to>
                                    </p:set>
                                  </p:childTnLst>
                                </p:cTn>
                              </p:par>
                              <p:par>
                                <p:cTn id="754" presetID="2" presetClass="exit" presetSubtype="2" fill="hold" grpId="3" nodeType="withEffect">
                                  <p:stCondLst>
                                    <p:cond delay="0"/>
                                  </p:stCondLst>
                                  <p:childTnLst>
                                    <p:anim calcmode="lin" valueType="num">
                                      <p:cBhvr additive="base">
                                        <p:cTn id="755" dur="3000"/>
                                        <p:tgtEl>
                                          <p:spTgt spid="70"/>
                                        </p:tgtEl>
                                        <p:attrNameLst>
                                          <p:attrName>ppt_x</p:attrName>
                                        </p:attrNameLst>
                                      </p:cBhvr>
                                      <p:tavLst>
                                        <p:tav tm="0">
                                          <p:val>
                                            <p:strVal val="ppt_x"/>
                                          </p:val>
                                        </p:tav>
                                        <p:tav tm="100000">
                                          <p:val>
                                            <p:strVal val="1+ppt_w/2"/>
                                          </p:val>
                                        </p:tav>
                                      </p:tavLst>
                                    </p:anim>
                                    <p:anim calcmode="lin" valueType="num">
                                      <p:cBhvr additive="base">
                                        <p:cTn id="756" dur="3000"/>
                                        <p:tgtEl>
                                          <p:spTgt spid="70"/>
                                        </p:tgtEl>
                                        <p:attrNameLst>
                                          <p:attrName>ppt_y</p:attrName>
                                        </p:attrNameLst>
                                      </p:cBhvr>
                                      <p:tavLst>
                                        <p:tav tm="0">
                                          <p:val>
                                            <p:strVal val="ppt_y"/>
                                          </p:val>
                                        </p:tav>
                                        <p:tav tm="100000">
                                          <p:val>
                                            <p:strVal val="ppt_y"/>
                                          </p:val>
                                        </p:tav>
                                      </p:tavLst>
                                    </p:anim>
                                    <p:set>
                                      <p:cBhvr>
                                        <p:cTn id="757" dur="1" fill="hold">
                                          <p:stCondLst>
                                            <p:cond delay="2999"/>
                                          </p:stCondLst>
                                        </p:cTn>
                                        <p:tgtEl>
                                          <p:spTgt spid="70"/>
                                        </p:tgtEl>
                                        <p:attrNameLst>
                                          <p:attrName>style.visibility</p:attrName>
                                        </p:attrNameLst>
                                      </p:cBhvr>
                                      <p:to>
                                        <p:strVal val="hidden"/>
                                      </p:to>
                                    </p:set>
                                  </p:childTnLst>
                                </p:cTn>
                              </p:par>
                              <p:par>
                                <p:cTn id="758" presetID="2" presetClass="exit" presetSubtype="2" fill="hold" grpId="3" nodeType="withEffect">
                                  <p:stCondLst>
                                    <p:cond delay="0"/>
                                  </p:stCondLst>
                                  <p:childTnLst>
                                    <p:anim calcmode="lin" valueType="num">
                                      <p:cBhvr additive="base">
                                        <p:cTn id="759" dur="3000"/>
                                        <p:tgtEl>
                                          <p:spTgt spid="71"/>
                                        </p:tgtEl>
                                        <p:attrNameLst>
                                          <p:attrName>ppt_x</p:attrName>
                                        </p:attrNameLst>
                                      </p:cBhvr>
                                      <p:tavLst>
                                        <p:tav tm="0">
                                          <p:val>
                                            <p:strVal val="ppt_x"/>
                                          </p:val>
                                        </p:tav>
                                        <p:tav tm="100000">
                                          <p:val>
                                            <p:strVal val="1+ppt_w/2"/>
                                          </p:val>
                                        </p:tav>
                                      </p:tavLst>
                                    </p:anim>
                                    <p:anim calcmode="lin" valueType="num">
                                      <p:cBhvr additive="base">
                                        <p:cTn id="760" dur="3000"/>
                                        <p:tgtEl>
                                          <p:spTgt spid="71"/>
                                        </p:tgtEl>
                                        <p:attrNameLst>
                                          <p:attrName>ppt_y</p:attrName>
                                        </p:attrNameLst>
                                      </p:cBhvr>
                                      <p:tavLst>
                                        <p:tav tm="0">
                                          <p:val>
                                            <p:strVal val="ppt_y"/>
                                          </p:val>
                                        </p:tav>
                                        <p:tav tm="100000">
                                          <p:val>
                                            <p:strVal val="ppt_y"/>
                                          </p:val>
                                        </p:tav>
                                      </p:tavLst>
                                    </p:anim>
                                    <p:set>
                                      <p:cBhvr>
                                        <p:cTn id="761" dur="1" fill="hold">
                                          <p:stCondLst>
                                            <p:cond delay="2999"/>
                                          </p:stCondLst>
                                        </p:cTn>
                                        <p:tgtEl>
                                          <p:spTgt spid="71"/>
                                        </p:tgtEl>
                                        <p:attrNameLst>
                                          <p:attrName>style.visibility</p:attrName>
                                        </p:attrNameLst>
                                      </p:cBhvr>
                                      <p:to>
                                        <p:strVal val="hidden"/>
                                      </p:to>
                                    </p:set>
                                  </p:childTnLst>
                                </p:cTn>
                              </p:par>
                              <p:par>
                                <p:cTn id="762" presetID="2" presetClass="exit" presetSubtype="2" fill="hold" grpId="3" nodeType="withEffect">
                                  <p:stCondLst>
                                    <p:cond delay="0"/>
                                  </p:stCondLst>
                                  <p:childTnLst>
                                    <p:anim calcmode="lin" valueType="num">
                                      <p:cBhvr additive="base">
                                        <p:cTn id="763" dur="3000"/>
                                        <p:tgtEl>
                                          <p:spTgt spid="72"/>
                                        </p:tgtEl>
                                        <p:attrNameLst>
                                          <p:attrName>ppt_x</p:attrName>
                                        </p:attrNameLst>
                                      </p:cBhvr>
                                      <p:tavLst>
                                        <p:tav tm="0">
                                          <p:val>
                                            <p:strVal val="ppt_x"/>
                                          </p:val>
                                        </p:tav>
                                        <p:tav tm="100000">
                                          <p:val>
                                            <p:strVal val="1+ppt_w/2"/>
                                          </p:val>
                                        </p:tav>
                                      </p:tavLst>
                                    </p:anim>
                                    <p:anim calcmode="lin" valueType="num">
                                      <p:cBhvr additive="base">
                                        <p:cTn id="764" dur="3000"/>
                                        <p:tgtEl>
                                          <p:spTgt spid="72"/>
                                        </p:tgtEl>
                                        <p:attrNameLst>
                                          <p:attrName>ppt_y</p:attrName>
                                        </p:attrNameLst>
                                      </p:cBhvr>
                                      <p:tavLst>
                                        <p:tav tm="0">
                                          <p:val>
                                            <p:strVal val="ppt_y"/>
                                          </p:val>
                                        </p:tav>
                                        <p:tav tm="100000">
                                          <p:val>
                                            <p:strVal val="ppt_y"/>
                                          </p:val>
                                        </p:tav>
                                      </p:tavLst>
                                    </p:anim>
                                    <p:set>
                                      <p:cBhvr>
                                        <p:cTn id="765" dur="1" fill="hold">
                                          <p:stCondLst>
                                            <p:cond delay="2999"/>
                                          </p:stCondLst>
                                        </p:cTn>
                                        <p:tgtEl>
                                          <p:spTgt spid="72"/>
                                        </p:tgtEl>
                                        <p:attrNameLst>
                                          <p:attrName>style.visibility</p:attrName>
                                        </p:attrNameLst>
                                      </p:cBhvr>
                                      <p:to>
                                        <p:strVal val="hidden"/>
                                      </p:to>
                                    </p:set>
                                  </p:childTnLst>
                                </p:cTn>
                              </p:par>
                              <p:par>
                                <p:cTn id="766" presetID="3" presetClass="exit" presetSubtype="5" fill="hold" grpId="4" nodeType="withEffect">
                                  <p:stCondLst>
                                    <p:cond delay="0"/>
                                  </p:stCondLst>
                                  <p:childTnLst>
                                    <p:animEffect transition="out" filter="blinds(vertical)">
                                      <p:cBhvr>
                                        <p:cTn id="767" dur="3000"/>
                                        <p:tgtEl>
                                          <p:spTgt spid="5"/>
                                        </p:tgtEl>
                                      </p:cBhvr>
                                    </p:animEffect>
                                    <p:set>
                                      <p:cBhvr>
                                        <p:cTn id="768" dur="1" fill="hold">
                                          <p:stCondLst>
                                            <p:cond delay="2999"/>
                                          </p:stCondLst>
                                        </p:cTn>
                                        <p:tgtEl>
                                          <p:spTgt spid="5"/>
                                        </p:tgtEl>
                                        <p:attrNameLst>
                                          <p:attrName>style.visibility</p:attrName>
                                        </p:attrNameLst>
                                      </p:cBhvr>
                                      <p:to>
                                        <p:strVal val="hidden"/>
                                      </p:to>
                                    </p:set>
                                  </p:childTnLst>
                                </p:cTn>
                              </p:par>
                              <p:par>
                                <p:cTn id="769" presetID="3" presetClass="exit" presetSubtype="5" fill="hold" grpId="4" nodeType="withEffect">
                                  <p:stCondLst>
                                    <p:cond delay="0"/>
                                  </p:stCondLst>
                                  <p:childTnLst>
                                    <p:animEffect transition="out" filter="blinds(vertical)">
                                      <p:cBhvr>
                                        <p:cTn id="770" dur="3000"/>
                                        <p:tgtEl>
                                          <p:spTgt spid="7"/>
                                        </p:tgtEl>
                                      </p:cBhvr>
                                    </p:animEffect>
                                    <p:set>
                                      <p:cBhvr>
                                        <p:cTn id="771" dur="1" fill="hold">
                                          <p:stCondLst>
                                            <p:cond delay="2999"/>
                                          </p:stCondLst>
                                        </p:cTn>
                                        <p:tgtEl>
                                          <p:spTgt spid="7"/>
                                        </p:tgtEl>
                                        <p:attrNameLst>
                                          <p:attrName>style.visibility</p:attrName>
                                        </p:attrNameLst>
                                      </p:cBhvr>
                                      <p:to>
                                        <p:strVal val="hidden"/>
                                      </p:to>
                                    </p:set>
                                  </p:childTnLst>
                                </p:cTn>
                              </p:par>
                              <p:par>
                                <p:cTn id="772" presetID="3" presetClass="exit" presetSubtype="5" fill="hold" grpId="4" nodeType="withEffect">
                                  <p:stCondLst>
                                    <p:cond delay="0"/>
                                  </p:stCondLst>
                                  <p:childTnLst>
                                    <p:animEffect transition="out" filter="blinds(vertical)">
                                      <p:cBhvr>
                                        <p:cTn id="773" dur="3000"/>
                                        <p:tgtEl>
                                          <p:spTgt spid="8"/>
                                        </p:tgtEl>
                                      </p:cBhvr>
                                    </p:animEffect>
                                    <p:set>
                                      <p:cBhvr>
                                        <p:cTn id="774" dur="1" fill="hold">
                                          <p:stCondLst>
                                            <p:cond delay="2999"/>
                                          </p:stCondLst>
                                        </p:cTn>
                                        <p:tgtEl>
                                          <p:spTgt spid="8"/>
                                        </p:tgtEl>
                                        <p:attrNameLst>
                                          <p:attrName>style.visibility</p:attrName>
                                        </p:attrNameLst>
                                      </p:cBhvr>
                                      <p:to>
                                        <p:strVal val="hidden"/>
                                      </p:to>
                                    </p:set>
                                  </p:childTnLst>
                                </p:cTn>
                              </p:par>
                              <p:par>
                                <p:cTn id="775" presetID="3" presetClass="exit" presetSubtype="5" fill="hold" grpId="4" nodeType="withEffect">
                                  <p:stCondLst>
                                    <p:cond delay="0"/>
                                  </p:stCondLst>
                                  <p:childTnLst>
                                    <p:animEffect transition="out" filter="blinds(vertical)">
                                      <p:cBhvr>
                                        <p:cTn id="776" dur="3000"/>
                                        <p:tgtEl>
                                          <p:spTgt spid="9"/>
                                        </p:tgtEl>
                                      </p:cBhvr>
                                    </p:animEffect>
                                    <p:set>
                                      <p:cBhvr>
                                        <p:cTn id="777" dur="1" fill="hold">
                                          <p:stCondLst>
                                            <p:cond delay="2999"/>
                                          </p:stCondLst>
                                        </p:cTn>
                                        <p:tgtEl>
                                          <p:spTgt spid="9"/>
                                        </p:tgtEl>
                                        <p:attrNameLst>
                                          <p:attrName>style.visibility</p:attrName>
                                        </p:attrNameLst>
                                      </p:cBhvr>
                                      <p:to>
                                        <p:strVal val="hidden"/>
                                      </p:to>
                                    </p:set>
                                  </p:childTnLst>
                                </p:cTn>
                              </p:par>
                              <p:par>
                                <p:cTn id="778" presetID="3" presetClass="exit" presetSubtype="5" fill="hold" grpId="4" nodeType="withEffect">
                                  <p:stCondLst>
                                    <p:cond delay="0"/>
                                  </p:stCondLst>
                                  <p:childTnLst>
                                    <p:animEffect transition="out" filter="blinds(vertical)">
                                      <p:cBhvr>
                                        <p:cTn id="779" dur="3000"/>
                                        <p:tgtEl>
                                          <p:spTgt spid="10"/>
                                        </p:tgtEl>
                                      </p:cBhvr>
                                    </p:animEffect>
                                    <p:set>
                                      <p:cBhvr>
                                        <p:cTn id="780" dur="1" fill="hold">
                                          <p:stCondLst>
                                            <p:cond delay="2999"/>
                                          </p:stCondLst>
                                        </p:cTn>
                                        <p:tgtEl>
                                          <p:spTgt spid="10"/>
                                        </p:tgtEl>
                                        <p:attrNameLst>
                                          <p:attrName>style.visibility</p:attrName>
                                        </p:attrNameLst>
                                      </p:cBhvr>
                                      <p:to>
                                        <p:strVal val="hidden"/>
                                      </p:to>
                                    </p:set>
                                  </p:childTnLst>
                                </p:cTn>
                              </p:par>
                              <p:par>
                                <p:cTn id="781" presetID="3" presetClass="exit" presetSubtype="5" fill="hold" grpId="4" nodeType="withEffect">
                                  <p:stCondLst>
                                    <p:cond delay="0"/>
                                  </p:stCondLst>
                                  <p:childTnLst>
                                    <p:animEffect transition="out" filter="blinds(vertical)">
                                      <p:cBhvr>
                                        <p:cTn id="782" dur="3000"/>
                                        <p:tgtEl>
                                          <p:spTgt spid="11"/>
                                        </p:tgtEl>
                                      </p:cBhvr>
                                    </p:animEffect>
                                    <p:set>
                                      <p:cBhvr>
                                        <p:cTn id="783" dur="1" fill="hold">
                                          <p:stCondLst>
                                            <p:cond delay="2999"/>
                                          </p:stCondLst>
                                        </p:cTn>
                                        <p:tgtEl>
                                          <p:spTgt spid="11"/>
                                        </p:tgtEl>
                                        <p:attrNameLst>
                                          <p:attrName>style.visibility</p:attrName>
                                        </p:attrNameLst>
                                      </p:cBhvr>
                                      <p:to>
                                        <p:strVal val="hidden"/>
                                      </p:to>
                                    </p:set>
                                  </p:childTnLst>
                                </p:cTn>
                              </p:par>
                              <p:par>
                                <p:cTn id="784" presetID="3" presetClass="exit" presetSubtype="5" fill="hold" grpId="4" nodeType="withEffect">
                                  <p:stCondLst>
                                    <p:cond delay="0"/>
                                  </p:stCondLst>
                                  <p:childTnLst>
                                    <p:animEffect transition="out" filter="blinds(vertical)">
                                      <p:cBhvr>
                                        <p:cTn id="785" dur="3000"/>
                                        <p:tgtEl>
                                          <p:spTgt spid="12"/>
                                        </p:tgtEl>
                                      </p:cBhvr>
                                    </p:animEffect>
                                    <p:set>
                                      <p:cBhvr>
                                        <p:cTn id="786" dur="1" fill="hold">
                                          <p:stCondLst>
                                            <p:cond delay="2999"/>
                                          </p:stCondLst>
                                        </p:cTn>
                                        <p:tgtEl>
                                          <p:spTgt spid="12"/>
                                        </p:tgtEl>
                                        <p:attrNameLst>
                                          <p:attrName>style.visibility</p:attrName>
                                        </p:attrNameLst>
                                      </p:cBhvr>
                                      <p:to>
                                        <p:strVal val="hidden"/>
                                      </p:to>
                                    </p:set>
                                  </p:childTnLst>
                                </p:cTn>
                              </p:par>
                              <p:par>
                                <p:cTn id="787" presetID="3" presetClass="exit" presetSubtype="5" fill="hold" grpId="4" nodeType="withEffect">
                                  <p:stCondLst>
                                    <p:cond delay="0"/>
                                  </p:stCondLst>
                                  <p:childTnLst>
                                    <p:animEffect transition="out" filter="blinds(vertical)">
                                      <p:cBhvr>
                                        <p:cTn id="788" dur="3000"/>
                                        <p:tgtEl>
                                          <p:spTgt spid="13"/>
                                        </p:tgtEl>
                                      </p:cBhvr>
                                    </p:animEffect>
                                    <p:set>
                                      <p:cBhvr>
                                        <p:cTn id="789" dur="1" fill="hold">
                                          <p:stCondLst>
                                            <p:cond delay="2999"/>
                                          </p:stCondLst>
                                        </p:cTn>
                                        <p:tgtEl>
                                          <p:spTgt spid="13"/>
                                        </p:tgtEl>
                                        <p:attrNameLst>
                                          <p:attrName>style.visibility</p:attrName>
                                        </p:attrNameLst>
                                      </p:cBhvr>
                                      <p:to>
                                        <p:strVal val="hidden"/>
                                      </p:to>
                                    </p:set>
                                  </p:childTnLst>
                                </p:cTn>
                              </p:par>
                              <p:par>
                                <p:cTn id="790" presetID="3" presetClass="exit" presetSubtype="5" fill="hold" grpId="4" nodeType="withEffect">
                                  <p:stCondLst>
                                    <p:cond delay="0"/>
                                  </p:stCondLst>
                                  <p:childTnLst>
                                    <p:animEffect transition="out" filter="blinds(vertical)">
                                      <p:cBhvr>
                                        <p:cTn id="791" dur="3000"/>
                                        <p:tgtEl>
                                          <p:spTgt spid="14"/>
                                        </p:tgtEl>
                                      </p:cBhvr>
                                    </p:animEffect>
                                    <p:set>
                                      <p:cBhvr>
                                        <p:cTn id="792" dur="1" fill="hold">
                                          <p:stCondLst>
                                            <p:cond delay="2999"/>
                                          </p:stCondLst>
                                        </p:cTn>
                                        <p:tgtEl>
                                          <p:spTgt spid="14"/>
                                        </p:tgtEl>
                                        <p:attrNameLst>
                                          <p:attrName>style.visibility</p:attrName>
                                        </p:attrNameLst>
                                      </p:cBhvr>
                                      <p:to>
                                        <p:strVal val="hidden"/>
                                      </p:to>
                                    </p:set>
                                  </p:childTnLst>
                                </p:cTn>
                              </p:par>
                              <p:par>
                                <p:cTn id="793" presetID="3" presetClass="exit" presetSubtype="5" fill="hold" grpId="4" nodeType="withEffect">
                                  <p:stCondLst>
                                    <p:cond delay="0"/>
                                  </p:stCondLst>
                                  <p:childTnLst>
                                    <p:animEffect transition="out" filter="blinds(vertical)">
                                      <p:cBhvr>
                                        <p:cTn id="794" dur="3000"/>
                                        <p:tgtEl>
                                          <p:spTgt spid="15"/>
                                        </p:tgtEl>
                                      </p:cBhvr>
                                    </p:animEffect>
                                    <p:set>
                                      <p:cBhvr>
                                        <p:cTn id="795" dur="1" fill="hold">
                                          <p:stCondLst>
                                            <p:cond delay="2999"/>
                                          </p:stCondLst>
                                        </p:cTn>
                                        <p:tgtEl>
                                          <p:spTgt spid="15"/>
                                        </p:tgtEl>
                                        <p:attrNameLst>
                                          <p:attrName>style.visibility</p:attrName>
                                        </p:attrNameLst>
                                      </p:cBhvr>
                                      <p:to>
                                        <p:strVal val="hidden"/>
                                      </p:to>
                                    </p:set>
                                  </p:childTnLst>
                                </p:cTn>
                              </p:par>
                              <p:par>
                                <p:cTn id="796" presetID="3" presetClass="exit" presetSubtype="5" fill="hold" grpId="4" nodeType="withEffect">
                                  <p:stCondLst>
                                    <p:cond delay="0"/>
                                  </p:stCondLst>
                                  <p:childTnLst>
                                    <p:animEffect transition="out" filter="blinds(vertical)">
                                      <p:cBhvr>
                                        <p:cTn id="797" dur="3000"/>
                                        <p:tgtEl>
                                          <p:spTgt spid="16"/>
                                        </p:tgtEl>
                                      </p:cBhvr>
                                    </p:animEffect>
                                    <p:set>
                                      <p:cBhvr>
                                        <p:cTn id="798" dur="1" fill="hold">
                                          <p:stCondLst>
                                            <p:cond delay="2999"/>
                                          </p:stCondLst>
                                        </p:cTn>
                                        <p:tgtEl>
                                          <p:spTgt spid="16"/>
                                        </p:tgtEl>
                                        <p:attrNameLst>
                                          <p:attrName>style.visibility</p:attrName>
                                        </p:attrNameLst>
                                      </p:cBhvr>
                                      <p:to>
                                        <p:strVal val="hidden"/>
                                      </p:to>
                                    </p:set>
                                  </p:childTnLst>
                                </p:cTn>
                              </p:par>
                              <p:par>
                                <p:cTn id="799" presetID="3" presetClass="exit" presetSubtype="5" fill="hold" grpId="4" nodeType="withEffect">
                                  <p:stCondLst>
                                    <p:cond delay="0"/>
                                  </p:stCondLst>
                                  <p:childTnLst>
                                    <p:animEffect transition="out" filter="blinds(vertical)">
                                      <p:cBhvr>
                                        <p:cTn id="800" dur="3000"/>
                                        <p:tgtEl>
                                          <p:spTgt spid="17"/>
                                        </p:tgtEl>
                                      </p:cBhvr>
                                    </p:animEffect>
                                    <p:set>
                                      <p:cBhvr>
                                        <p:cTn id="801" dur="1" fill="hold">
                                          <p:stCondLst>
                                            <p:cond delay="2999"/>
                                          </p:stCondLst>
                                        </p:cTn>
                                        <p:tgtEl>
                                          <p:spTgt spid="17"/>
                                        </p:tgtEl>
                                        <p:attrNameLst>
                                          <p:attrName>style.visibility</p:attrName>
                                        </p:attrNameLst>
                                      </p:cBhvr>
                                      <p:to>
                                        <p:strVal val="hidden"/>
                                      </p:to>
                                    </p:set>
                                  </p:childTnLst>
                                </p:cTn>
                              </p:par>
                              <p:par>
                                <p:cTn id="802" presetID="3" presetClass="exit" presetSubtype="5" fill="hold" grpId="4" nodeType="withEffect">
                                  <p:stCondLst>
                                    <p:cond delay="0"/>
                                  </p:stCondLst>
                                  <p:childTnLst>
                                    <p:animEffect transition="out" filter="blinds(vertical)">
                                      <p:cBhvr>
                                        <p:cTn id="803" dur="3000"/>
                                        <p:tgtEl>
                                          <p:spTgt spid="18"/>
                                        </p:tgtEl>
                                      </p:cBhvr>
                                    </p:animEffect>
                                    <p:set>
                                      <p:cBhvr>
                                        <p:cTn id="804" dur="1" fill="hold">
                                          <p:stCondLst>
                                            <p:cond delay="2999"/>
                                          </p:stCondLst>
                                        </p:cTn>
                                        <p:tgtEl>
                                          <p:spTgt spid="18"/>
                                        </p:tgtEl>
                                        <p:attrNameLst>
                                          <p:attrName>style.visibility</p:attrName>
                                        </p:attrNameLst>
                                      </p:cBhvr>
                                      <p:to>
                                        <p:strVal val="hidden"/>
                                      </p:to>
                                    </p:set>
                                  </p:childTnLst>
                                </p:cTn>
                              </p:par>
                              <p:par>
                                <p:cTn id="805" presetID="3" presetClass="exit" presetSubtype="5" fill="hold" grpId="4" nodeType="withEffect">
                                  <p:stCondLst>
                                    <p:cond delay="0"/>
                                  </p:stCondLst>
                                  <p:childTnLst>
                                    <p:animEffect transition="out" filter="blinds(vertical)">
                                      <p:cBhvr>
                                        <p:cTn id="806" dur="3000"/>
                                        <p:tgtEl>
                                          <p:spTgt spid="19"/>
                                        </p:tgtEl>
                                      </p:cBhvr>
                                    </p:animEffect>
                                    <p:set>
                                      <p:cBhvr>
                                        <p:cTn id="807" dur="1" fill="hold">
                                          <p:stCondLst>
                                            <p:cond delay="2999"/>
                                          </p:stCondLst>
                                        </p:cTn>
                                        <p:tgtEl>
                                          <p:spTgt spid="19"/>
                                        </p:tgtEl>
                                        <p:attrNameLst>
                                          <p:attrName>style.visibility</p:attrName>
                                        </p:attrNameLst>
                                      </p:cBhvr>
                                      <p:to>
                                        <p:strVal val="hidden"/>
                                      </p:to>
                                    </p:set>
                                  </p:childTnLst>
                                </p:cTn>
                              </p:par>
                              <p:par>
                                <p:cTn id="808" presetID="3" presetClass="exit" presetSubtype="5" fill="hold" grpId="4" nodeType="withEffect">
                                  <p:stCondLst>
                                    <p:cond delay="0"/>
                                  </p:stCondLst>
                                  <p:childTnLst>
                                    <p:animEffect transition="out" filter="blinds(vertical)">
                                      <p:cBhvr>
                                        <p:cTn id="809" dur="3000"/>
                                        <p:tgtEl>
                                          <p:spTgt spid="20"/>
                                        </p:tgtEl>
                                      </p:cBhvr>
                                    </p:animEffect>
                                    <p:set>
                                      <p:cBhvr>
                                        <p:cTn id="810" dur="1" fill="hold">
                                          <p:stCondLst>
                                            <p:cond delay="2999"/>
                                          </p:stCondLst>
                                        </p:cTn>
                                        <p:tgtEl>
                                          <p:spTgt spid="20"/>
                                        </p:tgtEl>
                                        <p:attrNameLst>
                                          <p:attrName>style.visibility</p:attrName>
                                        </p:attrNameLst>
                                      </p:cBhvr>
                                      <p:to>
                                        <p:strVal val="hidden"/>
                                      </p:to>
                                    </p:set>
                                  </p:childTnLst>
                                </p:cTn>
                              </p:par>
                              <p:par>
                                <p:cTn id="811" presetID="3" presetClass="exit" presetSubtype="5" fill="hold" grpId="4" nodeType="withEffect">
                                  <p:stCondLst>
                                    <p:cond delay="0"/>
                                  </p:stCondLst>
                                  <p:childTnLst>
                                    <p:animEffect transition="out" filter="blinds(vertical)">
                                      <p:cBhvr>
                                        <p:cTn id="812" dur="3000"/>
                                        <p:tgtEl>
                                          <p:spTgt spid="21"/>
                                        </p:tgtEl>
                                      </p:cBhvr>
                                    </p:animEffect>
                                    <p:set>
                                      <p:cBhvr>
                                        <p:cTn id="813" dur="1" fill="hold">
                                          <p:stCondLst>
                                            <p:cond delay="2999"/>
                                          </p:stCondLst>
                                        </p:cTn>
                                        <p:tgtEl>
                                          <p:spTgt spid="21"/>
                                        </p:tgtEl>
                                        <p:attrNameLst>
                                          <p:attrName>style.visibility</p:attrName>
                                        </p:attrNameLst>
                                      </p:cBhvr>
                                      <p:to>
                                        <p:strVal val="hidden"/>
                                      </p:to>
                                    </p:set>
                                  </p:childTnLst>
                                </p:cTn>
                              </p:par>
                              <p:par>
                                <p:cTn id="814" presetID="3" presetClass="exit" presetSubtype="5" fill="hold" grpId="4" nodeType="withEffect">
                                  <p:stCondLst>
                                    <p:cond delay="0"/>
                                  </p:stCondLst>
                                  <p:childTnLst>
                                    <p:animEffect transition="out" filter="blinds(vertical)">
                                      <p:cBhvr>
                                        <p:cTn id="815" dur="3000"/>
                                        <p:tgtEl>
                                          <p:spTgt spid="22"/>
                                        </p:tgtEl>
                                      </p:cBhvr>
                                    </p:animEffect>
                                    <p:set>
                                      <p:cBhvr>
                                        <p:cTn id="816" dur="1" fill="hold">
                                          <p:stCondLst>
                                            <p:cond delay="2999"/>
                                          </p:stCondLst>
                                        </p:cTn>
                                        <p:tgtEl>
                                          <p:spTgt spid="22"/>
                                        </p:tgtEl>
                                        <p:attrNameLst>
                                          <p:attrName>style.visibility</p:attrName>
                                        </p:attrNameLst>
                                      </p:cBhvr>
                                      <p:to>
                                        <p:strVal val="hidden"/>
                                      </p:to>
                                    </p:set>
                                  </p:childTnLst>
                                </p:cTn>
                              </p:par>
                              <p:par>
                                <p:cTn id="817" presetID="3" presetClass="exit" presetSubtype="5" fill="hold" grpId="4" nodeType="withEffect">
                                  <p:stCondLst>
                                    <p:cond delay="0"/>
                                  </p:stCondLst>
                                  <p:childTnLst>
                                    <p:animEffect transition="out" filter="blinds(vertical)">
                                      <p:cBhvr>
                                        <p:cTn id="818" dur="3000"/>
                                        <p:tgtEl>
                                          <p:spTgt spid="23"/>
                                        </p:tgtEl>
                                      </p:cBhvr>
                                    </p:animEffect>
                                    <p:set>
                                      <p:cBhvr>
                                        <p:cTn id="819" dur="1" fill="hold">
                                          <p:stCondLst>
                                            <p:cond delay="2999"/>
                                          </p:stCondLst>
                                        </p:cTn>
                                        <p:tgtEl>
                                          <p:spTgt spid="23"/>
                                        </p:tgtEl>
                                        <p:attrNameLst>
                                          <p:attrName>style.visibility</p:attrName>
                                        </p:attrNameLst>
                                      </p:cBhvr>
                                      <p:to>
                                        <p:strVal val="hidden"/>
                                      </p:to>
                                    </p:set>
                                  </p:childTnLst>
                                </p:cTn>
                              </p:par>
                              <p:par>
                                <p:cTn id="820" presetID="3" presetClass="exit" presetSubtype="5" fill="hold" grpId="4" nodeType="withEffect">
                                  <p:stCondLst>
                                    <p:cond delay="0"/>
                                  </p:stCondLst>
                                  <p:childTnLst>
                                    <p:animEffect transition="out" filter="blinds(vertical)">
                                      <p:cBhvr>
                                        <p:cTn id="821" dur="3000"/>
                                        <p:tgtEl>
                                          <p:spTgt spid="57"/>
                                        </p:tgtEl>
                                      </p:cBhvr>
                                    </p:animEffect>
                                    <p:set>
                                      <p:cBhvr>
                                        <p:cTn id="822" dur="1" fill="hold">
                                          <p:stCondLst>
                                            <p:cond delay="2999"/>
                                          </p:stCondLst>
                                        </p:cTn>
                                        <p:tgtEl>
                                          <p:spTgt spid="57"/>
                                        </p:tgtEl>
                                        <p:attrNameLst>
                                          <p:attrName>style.visibility</p:attrName>
                                        </p:attrNameLst>
                                      </p:cBhvr>
                                      <p:to>
                                        <p:strVal val="hidden"/>
                                      </p:to>
                                    </p:set>
                                  </p:childTnLst>
                                </p:cTn>
                              </p:par>
                              <p:par>
                                <p:cTn id="823" presetID="3" presetClass="exit" presetSubtype="5" fill="hold" grpId="4" nodeType="withEffect">
                                  <p:stCondLst>
                                    <p:cond delay="0"/>
                                  </p:stCondLst>
                                  <p:childTnLst>
                                    <p:animEffect transition="out" filter="blinds(vertical)">
                                      <p:cBhvr>
                                        <p:cTn id="824" dur="3000"/>
                                        <p:tgtEl>
                                          <p:spTgt spid="58"/>
                                        </p:tgtEl>
                                      </p:cBhvr>
                                    </p:animEffect>
                                    <p:set>
                                      <p:cBhvr>
                                        <p:cTn id="825" dur="1" fill="hold">
                                          <p:stCondLst>
                                            <p:cond delay="2999"/>
                                          </p:stCondLst>
                                        </p:cTn>
                                        <p:tgtEl>
                                          <p:spTgt spid="58"/>
                                        </p:tgtEl>
                                        <p:attrNameLst>
                                          <p:attrName>style.visibility</p:attrName>
                                        </p:attrNameLst>
                                      </p:cBhvr>
                                      <p:to>
                                        <p:strVal val="hidden"/>
                                      </p:to>
                                    </p:set>
                                  </p:childTnLst>
                                </p:cTn>
                              </p:par>
                              <p:par>
                                <p:cTn id="826" presetID="3" presetClass="exit" presetSubtype="5" fill="hold" grpId="4" nodeType="withEffect">
                                  <p:stCondLst>
                                    <p:cond delay="0"/>
                                  </p:stCondLst>
                                  <p:childTnLst>
                                    <p:animEffect transition="out" filter="blinds(vertical)">
                                      <p:cBhvr>
                                        <p:cTn id="827" dur="3000"/>
                                        <p:tgtEl>
                                          <p:spTgt spid="59"/>
                                        </p:tgtEl>
                                      </p:cBhvr>
                                    </p:animEffect>
                                    <p:set>
                                      <p:cBhvr>
                                        <p:cTn id="828" dur="1" fill="hold">
                                          <p:stCondLst>
                                            <p:cond delay="2999"/>
                                          </p:stCondLst>
                                        </p:cTn>
                                        <p:tgtEl>
                                          <p:spTgt spid="59"/>
                                        </p:tgtEl>
                                        <p:attrNameLst>
                                          <p:attrName>style.visibility</p:attrName>
                                        </p:attrNameLst>
                                      </p:cBhvr>
                                      <p:to>
                                        <p:strVal val="hidden"/>
                                      </p:to>
                                    </p:set>
                                  </p:childTnLst>
                                </p:cTn>
                              </p:par>
                              <p:par>
                                <p:cTn id="829" presetID="3" presetClass="exit" presetSubtype="5" fill="hold" grpId="4" nodeType="withEffect">
                                  <p:stCondLst>
                                    <p:cond delay="0"/>
                                  </p:stCondLst>
                                  <p:childTnLst>
                                    <p:animEffect transition="out" filter="blinds(vertical)">
                                      <p:cBhvr>
                                        <p:cTn id="830" dur="3000"/>
                                        <p:tgtEl>
                                          <p:spTgt spid="60"/>
                                        </p:tgtEl>
                                      </p:cBhvr>
                                    </p:animEffect>
                                    <p:set>
                                      <p:cBhvr>
                                        <p:cTn id="831" dur="1" fill="hold">
                                          <p:stCondLst>
                                            <p:cond delay="2999"/>
                                          </p:stCondLst>
                                        </p:cTn>
                                        <p:tgtEl>
                                          <p:spTgt spid="60"/>
                                        </p:tgtEl>
                                        <p:attrNameLst>
                                          <p:attrName>style.visibility</p:attrName>
                                        </p:attrNameLst>
                                      </p:cBhvr>
                                      <p:to>
                                        <p:strVal val="hidden"/>
                                      </p:to>
                                    </p:set>
                                  </p:childTnLst>
                                </p:cTn>
                              </p:par>
                              <p:par>
                                <p:cTn id="832" presetID="3" presetClass="exit" presetSubtype="5" fill="hold" grpId="4" nodeType="withEffect">
                                  <p:stCondLst>
                                    <p:cond delay="0"/>
                                  </p:stCondLst>
                                  <p:childTnLst>
                                    <p:animEffect transition="out" filter="blinds(vertical)">
                                      <p:cBhvr>
                                        <p:cTn id="833" dur="3000"/>
                                        <p:tgtEl>
                                          <p:spTgt spid="61"/>
                                        </p:tgtEl>
                                      </p:cBhvr>
                                    </p:animEffect>
                                    <p:set>
                                      <p:cBhvr>
                                        <p:cTn id="834" dur="1" fill="hold">
                                          <p:stCondLst>
                                            <p:cond delay="2999"/>
                                          </p:stCondLst>
                                        </p:cTn>
                                        <p:tgtEl>
                                          <p:spTgt spid="61"/>
                                        </p:tgtEl>
                                        <p:attrNameLst>
                                          <p:attrName>style.visibility</p:attrName>
                                        </p:attrNameLst>
                                      </p:cBhvr>
                                      <p:to>
                                        <p:strVal val="hidden"/>
                                      </p:to>
                                    </p:set>
                                  </p:childTnLst>
                                </p:cTn>
                              </p:par>
                              <p:par>
                                <p:cTn id="835" presetID="3" presetClass="exit" presetSubtype="5" fill="hold" grpId="4" nodeType="withEffect">
                                  <p:stCondLst>
                                    <p:cond delay="0"/>
                                  </p:stCondLst>
                                  <p:childTnLst>
                                    <p:animEffect transition="out" filter="blinds(vertical)">
                                      <p:cBhvr>
                                        <p:cTn id="836" dur="3000"/>
                                        <p:tgtEl>
                                          <p:spTgt spid="62"/>
                                        </p:tgtEl>
                                      </p:cBhvr>
                                    </p:animEffect>
                                    <p:set>
                                      <p:cBhvr>
                                        <p:cTn id="837" dur="1" fill="hold">
                                          <p:stCondLst>
                                            <p:cond delay="2999"/>
                                          </p:stCondLst>
                                        </p:cTn>
                                        <p:tgtEl>
                                          <p:spTgt spid="62"/>
                                        </p:tgtEl>
                                        <p:attrNameLst>
                                          <p:attrName>style.visibility</p:attrName>
                                        </p:attrNameLst>
                                      </p:cBhvr>
                                      <p:to>
                                        <p:strVal val="hidden"/>
                                      </p:to>
                                    </p:set>
                                  </p:childTnLst>
                                </p:cTn>
                              </p:par>
                              <p:par>
                                <p:cTn id="838" presetID="3" presetClass="exit" presetSubtype="5" fill="hold" grpId="4" nodeType="withEffect">
                                  <p:stCondLst>
                                    <p:cond delay="0"/>
                                  </p:stCondLst>
                                  <p:childTnLst>
                                    <p:animEffect transition="out" filter="blinds(vertical)">
                                      <p:cBhvr>
                                        <p:cTn id="839" dur="3000"/>
                                        <p:tgtEl>
                                          <p:spTgt spid="63"/>
                                        </p:tgtEl>
                                      </p:cBhvr>
                                    </p:animEffect>
                                    <p:set>
                                      <p:cBhvr>
                                        <p:cTn id="840" dur="1" fill="hold">
                                          <p:stCondLst>
                                            <p:cond delay="2999"/>
                                          </p:stCondLst>
                                        </p:cTn>
                                        <p:tgtEl>
                                          <p:spTgt spid="63"/>
                                        </p:tgtEl>
                                        <p:attrNameLst>
                                          <p:attrName>style.visibility</p:attrName>
                                        </p:attrNameLst>
                                      </p:cBhvr>
                                      <p:to>
                                        <p:strVal val="hidden"/>
                                      </p:to>
                                    </p:set>
                                  </p:childTnLst>
                                </p:cTn>
                              </p:par>
                              <p:par>
                                <p:cTn id="841" presetID="3" presetClass="exit" presetSubtype="5" fill="hold" grpId="4" nodeType="withEffect">
                                  <p:stCondLst>
                                    <p:cond delay="0"/>
                                  </p:stCondLst>
                                  <p:childTnLst>
                                    <p:animEffect transition="out" filter="blinds(vertical)">
                                      <p:cBhvr>
                                        <p:cTn id="842" dur="3000"/>
                                        <p:tgtEl>
                                          <p:spTgt spid="64"/>
                                        </p:tgtEl>
                                      </p:cBhvr>
                                    </p:animEffect>
                                    <p:set>
                                      <p:cBhvr>
                                        <p:cTn id="843" dur="1" fill="hold">
                                          <p:stCondLst>
                                            <p:cond delay="2999"/>
                                          </p:stCondLst>
                                        </p:cTn>
                                        <p:tgtEl>
                                          <p:spTgt spid="64"/>
                                        </p:tgtEl>
                                        <p:attrNameLst>
                                          <p:attrName>style.visibility</p:attrName>
                                        </p:attrNameLst>
                                      </p:cBhvr>
                                      <p:to>
                                        <p:strVal val="hidden"/>
                                      </p:to>
                                    </p:set>
                                  </p:childTnLst>
                                </p:cTn>
                              </p:par>
                              <p:par>
                                <p:cTn id="844" presetID="3" presetClass="exit" presetSubtype="5" fill="hold" grpId="4" nodeType="withEffect">
                                  <p:stCondLst>
                                    <p:cond delay="0"/>
                                  </p:stCondLst>
                                  <p:childTnLst>
                                    <p:animEffect transition="out" filter="blinds(vertical)">
                                      <p:cBhvr>
                                        <p:cTn id="845" dur="3000"/>
                                        <p:tgtEl>
                                          <p:spTgt spid="65"/>
                                        </p:tgtEl>
                                      </p:cBhvr>
                                    </p:animEffect>
                                    <p:set>
                                      <p:cBhvr>
                                        <p:cTn id="846" dur="1" fill="hold">
                                          <p:stCondLst>
                                            <p:cond delay="2999"/>
                                          </p:stCondLst>
                                        </p:cTn>
                                        <p:tgtEl>
                                          <p:spTgt spid="65"/>
                                        </p:tgtEl>
                                        <p:attrNameLst>
                                          <p:attrName>style.visibility</p:attrName>
                                        </p:attrNameLst>
                                      </p:cBhvr>
                                      <p:to>
                                        <p:strVal val="hidden"/>
                                      </p:to>
                                    </p:set>
                                  </p:childTnLst>
                                </p:cTn>
                              </p:par>
                              <p:par>
                                <p:cTn id="847" presetID="3" presetClass="exit" presetSubtype="5" fill="hold" grpId="4" nodeType="withEffect">
                                  <p:stCondLst>
                                    <p:cond delay="0"/>
                                  </p:stCondLst>
                                  <p:childTnLst>
                                    <p:animEffect transition="out" filter="blinds(vertical)">
                                      <p:cBhvr>
                                        <p:cTn id="848" dur="3000"/>
                                        <p:tgtEl>
                                          <p:spTgt spid="66"/>
                                        </p:tgtEl>
                                      </p:cBhvr>
                                    </p:animEffect>
                                    <p:set>
                                      <p:cBhvr>
                                        <p:cTn id="849" dur="1" fill="hold">
                                          <p:stCondLst>
                                            <p:cond delay="2999"/>
                                          </p:stCondLst>
                                        </p:cTn>
                                        <p:tgtEl>
                                          <p:spTgt spid="66"/>
                                        </p:tgtEl>
                                        <p:attrNameLst>
                                          <p:attrName>style.visibility</p:attrName>
                                        </p:attrNameLst>
                                      </p:cBhvr>
                                      <p:to>
                                        <p:strVal val="hidden"/>
                                      </p:to>
                                    </p:set>
                                  </p:childTnLst>
                                </p:cTn>
                              </p:par>
                              <p:par>
                                <p:cTn id="850" presetID="3" presetClass="exit" presetSubtype="5" fill="hold" grpId="4" nodeType="withEffect">
                                  <p:stCondLst>
                                    <p:cond delay="0"/>
                                  </p:stCondLst>
                                  <p:childTnLst>
                                    <p:animEffect transition="out" filter="blinds(vertical)">
                                      <p:cBhvr>
                                        <p:cTn id="851" dur="3000"/>
                                        <p:tgtEl>
                                          <p:spTgt spid="67"/>
                                        </p:tgtEl>
                                      </p:cBhvr>
                                    </p:animEffect>
                                    <p:set>
                                      <p:cBhvr>
                                        <p:cTn id="852" dur="1" fill="hold">
                                          <p:stCondLst>
                                            <p:cond delay="2999"/>
                                          </p:stCondLst>
                                        </p:cTn>
                                        <p:tgtEl>
                                          <p:spTgt spid="67"/>
                                        </p:tgtEl>
                                        <p:attrNameLst>
                                          <p:attrName>style.visibility</p:attrName>
                                        </p:attrNameLst>
                                      </p:cBhvr>
                                      <p:to>
                                        <p:strVal val="hidden"/>
                                      </p:to>
                                    </p:set>
                                  </p:childTnLst>
                                </p:cTn>
                              </p:par>
                              <p:par>
                                <p:cTn id="853" presetID="3" presetClass="exit" presetSubtype="5" fill="hold" grpId="4" nodeType="withEffect">
                                  <p:stCondLst>
                                    <p:cond delay="0"/>
                                  </p:stCondLst>
                                  <p:childTnLst>
                                    <p:animEffect transition="out" filter="blinds(vertical)">
                                      <p:cBhvr>
                                        <p:cTn id="854" dur="3000"/>
                                        <p:tgtEl>
                                          <p:spTgt spid="68"/>
                                        </p:tgtEl>
                                      </p:cBhvr>
                                    </p:animEffect>
                                    <p:set>
                                      <p:cBhvr>
                                        <p:cTn id="855" dur="1" fill="hold">
                                          <p:stCondLst>
                                            <p:cond delay="2999"/>
                                          </p:stCondLst>
                                        </p:cTn>
                                        <p:tgtEl>
                                          <p:spTgt spid="68"/>
                                        </p:tgtEl>
                                        <p:attrNameLst>
                                          <p:attrName>style.visibility</p:attrName>
                                        </p:attrNameLst>
                                      </p:cBhvr>
                                      <p:to>
                                        <p:strVal val="hidden"/>
                                      </p:to>
                                    </p:set>
                                  </p:childTnLst>
                                </p:cTn>
                              </p:par>
                              <p:par>
                                <p:cTn id="856" presetID="3" presetClass="exit" presetSubtype="5" fill="hold" grpId="4" nodeType="withEffect">
                                  <p:stCondLst>
                                    <p:cond delay="0"/>
                                  </p:stCondLst>
                                  <p:childTnLst>
                                    <p:animEffect transition="out" filter="blinds(vertical)">
                                      <p:cBhvr>
                                        <p:cTn id="857" dur="3000"/>
                                        <p:tgtEl>
                                          <p:spTgt spid="69"/>
                                        </p:tgtEl>
                                      </p:cBhvr>
                                    </p:animEffect>
                                    <p:set>
                                      <p:cBhvr>
                                        <p:cTn id="858" dur="1" fill="hold">
                                          <p:stCondLst>
                                            <p:cond delay="2999"/>
                                          </p:stCondLst>
                                        </p:cTn>
                                        <p:tgtEl>
                                          <p:spTgt spid="69"/>
                                        </p:tgtEl>
                                        <p:attrNameLst>
                                          <p:attrName>style.visibility</p:attrName>
                                        </p:attrNameLst>
                                      </p:cBhvr>
                                      <p:to>
                                        <p:strVal val="hidden"/>
                                      </p:to>
                                    </p:set>
                                  </p:childTnLst>
                                </p:cTn>
                              </p:par>
                              <p:par>
                                <p:cTn id="859" presetID="3" presetClass="exit" presetSubtype="5" fill="hold" grpId="4" nodeType="withEffect">
                                  <p:stCondLst>
                                    <p:cond delay="0"/>
                                  </p:stCondLst>
                                  <p:childTnLst>
                                    <p:animEffect transition="out" filter="blinds(vertical)">
                                      <p:cBhvr>
                                        <p:cTn id="860" dur="3000"/>
                                        <p:tgtEl>
                                          <p:spTgt spid="70"/>
                                        </p:tgtEl>
                                      </p:cBhvr>
                                    </p:animEffect>
                                    <p:set>
                                      <p:cBhvr>
                                        <p:cTn id="861" dur="1" fill="hold">
                                          <p:stCondLst>
                                            <p:cond delay="2999"/>
                                          </p:stCondLst>
                                        </p:cTn>
                                        <p:tgtEl>
                                          <p:spTgt spid="70"/>
                                        </p:tgtEl>
                                        <p:attrNameLst>
                                          <p:attrName>style.visibility</p:attrName>
                                        </p:attrNameLst>
                                      </p:cBhvr>
                                      <p:to>
                                        <p:strVal val="hidden"/>
                                      </p:to>
                                    </p:set>
                                  </p:childTnLst>
                                </p:cTn>
                              </p:par>
                              <p:par>
                                <p:cTn id="862" presetID="3" presetClass="exit" presetSubtype="5" fill="hold" grpId="4" nodeType="withEffect">
                                  <p:stCondLst>
                                    <p:cond delay="0"/>
                                  </p:stCondLst>
                                  <p:childTnLst>
                                    <p:animEffect transition="out" filter="blinds(vertical)">
                                      <p:cBhvr>
                                        <p:cTn id="863" dur="3000"/>
                                        <p:tgtEl>
                                          <p:spTgt spid="71"/>
                                        </p:tgtEl>
                                      </p:cBhvr>
                                    </p:animEffect>
                                    <p:set>
                                      <p:cBhvr>
                                        <p:cTn id="864" dur="1" fill="hold">
                                          <p:stCondLst>
                                            <p:cond delay="2999"/>
                                          </p:stCondLst>
                                        </p:cTn>
                                        <p:tgtEl>
                                          <p:spTgt spid="71"/>
                                        </p:tgtEl>
                                        <p:attrNameLst>
                                          <p:attrName>style.visibility</p:attrName>
                                        </p:attrNameLst>
                                      </p:cBhvr>
                                      <p:to>
                                        <p:strVal val="hidden"/>
                                      </p:to>
                                    </p:set>
                                  </p:childTnLst>
                                </p:cTn>
                              </p:par>
                              <p:par>
                                <p:cTn id="865" presetID="3" presetClass="exit" presetSubtype="5" fill="hold" grpId="4" nodeType="withEffect">
                                  <p:stCondLst>
                                    <p:cond delay="0"/>
                                  </p:stCondLst>
                                  <p:childTnLst>
                                    <p:animEffect transition="out" filter="blinds(vertical)">
                                      <p:cBhvr>
                                        <p:cTn id="866" dur="3000"/>
                                        <p:tgtEl>
                                          <p:spTgt spid="72"/>
                                        </p:tgtEl>
                                      </p:cBhvr>
                                    </p:animEffect>
                                    <p:set>
                                      <p:cBhvr>
                                        <p:cTn id="867" dur="1" fill="hold">
                                          <p:stCondLst>
                                            <p:cond delay="2999"/>
                                          </p:stCondLst>
                                        </p:cTn>
                                        <p:tgtEl>
                                          <p:spTgt spid="72"/>
                                        </p:tgtEl>
                                        <p:attrNameLst>
                                          <p:attrName>style.visibility</p:attrName>
                                        </p:attrNameLst>
                                      </p:cBhvr>
                                      <p:to>
                                        <p:strVal val="hidden"/>
                                      </p:to>
                                    </p:set>
                                  </p:childTnLst>
                                </p:cTn>
                              </p:par>
                              <p:par>
                                <p:cTn id="868" presetID="2" presetClass="exit" presetSubtype="8" fill="hold" grpId="3" nodeType="withEffect">
                                  <p:stCondLst>
                                    <p:cond delay="0"/>
                                  </p:stCondLst>
                                  <p:childTnLst>
                                    <p:anim calcmode="lin" valueType="num">
                                      <p:cBhvr additive="base">
                                        <p:cTn id="869" dur="3000"/>
                                        <p:tgtEl>
                                          <p:spTgt spid="6"/>
                                        </p:tgtEl>
                                        <p:attrNameLst>
                                          <p:attrName>ppt_x</p:attrName>
                                        </p:attrNameLst>
                                      </p:cBhvr>
                                      <p:tavLst>
                                        <p:tav tm="0">
                                          <p:val>
                                            <p:strVal val="ppt_x"/>
                                          </p:val>
                                        </p:tav>
                                        <p:tav tm="100000">
                                          <p:val>
                                            <p:strVal val="0-ppt_w/2"/>
                                          </p:val>
                                        </p:tav>
                                      </p:tavLst>
                                    </p:anim>
                                    <p:anim calcmode="lin" valueType="num">
                                      <p:cBhvr additive="base">
                                        <p:cTn id="870" dur="3000"/>
                                        <p:tgtEl>
                                          <p:spTgt spid="6"/>
                                        </p:tgtEl>
                                        <p:attrNameLst>
                                          <p:attrName>ppt_y</p:attrName>
                                        </p:attrNameLst>
                                      </p:cBhvr>
                                      <p:tavLst>
                                        <p:tav tm="0">
                                          <p:val>
                                            <p:strVal val="ppt_y"/>
                                          </p:val>
                                        </p:tav>
                                        <p:tav tm="100000">
                                          <p:val>
                                            <p:strVal val="ppt_y"/>
                                          </p:val>
                                        </p:tav>
                                      </p:tavLst>
                                    </p:anim>
                                    <p:set>
                                      <p:cBhvr>
                                        <p:cTn id="871" dur="1" fill="hold">
                                          <p:stCondLst>
                                            <p:cond delay="2999"/>
                                          </p:stCondLst>
                                        </p:cTn>
                                        <p:tgtEl>
                                          <p:spTgt spid="6"/>
                                        </p:tgtEl>
                                        <p:attrNameLst>
                                          <p:attrName>style.visibility</p:attrName>
                                        </p:attrNameLst>
                                      </p:cBhvr>
                                      <p:to>
                                        <p:strVal val="hidden"/>
                                      </p:to>
                                    </p:set>
                                  </p:childTnLst>
                                </p:cTn>
                              </p:par>
                              <p:par>
                                <p:cTn id="872" presetID="2" presetClass="exit" presetSubtype="8" fill="hold" grpId="3" nodeType="withEffect">
                                  <p:stCondLst>
                                    <p:cond delay="0"/>
                                  </p:stCondLst>
                                  <p:childTnLst>
                                    <p:anim calcmode="lin" valueType="num">
                                      <p:cBhvr additive="base">
                                        <p:cTn id="873" dur="3000"/>
                                        <p:tgtEl>
                                          <p:spTgt spid="24"/>
                                        </p:tgtEl>
                                        <p:attrNameLst>
                                          <p:attrName>ppt_x</p:attrName>
                                        </p:attrNameLst>
                                      </p:cBhvr>
                                      <p:tavLst>
                                        <p:tav tm="0">
                                          <p:val>
                                            <p:strVal val="ppt_x"/>
                                          </p:val>
                                        </p:tav>
                                        <p:tav tm="100000">
                                          <p:val>
                                            <p:strVal val="0-ppt_w/2"/>
                                          </p:val>
                                        </p:tav>
                                      </p:tavLst>
                                    </p:anim>
                                    <p:anim calcmode="lin" valueType="num">
                                      <p:cBhvr additive="base">
                                        <p:cTn id="874" dur="3000"/>
                                        <p:tgtEl>
                                          <p:spTgt spid="24"/>
                                        </p:tgtEl>
                                        <p:attrNameLst>
                                          <p:attrName>ppt_y</p:attrName>
                                        </p:attrNameLst>
                                      </p:cBhvr>
                                      <p:tavLst>
                                        <p:tav tm="0">
                                          <p:val>
                                            <p:strVal val="ppt_y"/>
                                          </p:val>
                                        </p:tav>
                                        <p:tav tm="100000">
                                          <p:val>
                                            <p:strVal val="ppt_y"/>
                                          </p:val>
                                        </p:tav>
                                      </p:tavLst>
                                    </p:anim>
                                    <p:set>
                                      <p:cBhvr>
                                        <p:cTn id="875" dur="1" fill="hold">
                                          <p:stCondLst>
                                            <p:cond delay="2999"/>
                                          </p:stCondLst>
                                        </p:cTn>
                                        <p:tgtEl>
                                          <p:spTgt spid="24"/>
                                        </p:tgtEl>
                                        <p:attrNameLst>
                                          <p:attrName>style.visibility</p:attrName>
                                        </p:attrNameLst>
                                      </p:cBhvr>
                                      <p:to>
                                        <p:strVal val="hidden"/>
                                      </p:to>
                                    </p:set>
                                  </p:childTnLst>
                                </p:cTn>
                              </p:par>
                              <p:par>
                                <p:cTn id="876" presetID="2" presetClass="exit" presetSubtype="8" fill="hold" grpId="3" nodeType="withEffect">
                                  <p:stCondLst>
                                    <p:cond delay="0"/>
                                  </p:stCondLst>
                                  <p:childTnLst>
                                    <p:anim calcmode="lin" valueType="num">
                                      <p:cBhvr additive="base">
                                        <p:cTn id="877" dur="3000"/>
                                        <p:tgtEl>
                                          <p:spTgt spid="25"/>
                                        </p:tgtEl>
                                        <p:attrNameLst>
                                          <p:attrName>ppt_x</p:attrName>
                                        </p:attrNameLst>
                                      </p:cBhvr>
                                      <p:tavLst>
                                        <p:tav tm="0">
                                          <p:val>
                                            <p:strVal val="ppt_x"/>
                                          </p:val>
                                        </p:tav>
                                        <p:tav tm="100000">
                                          <p:val>
                                            <p:strVal val="0-ppt_w/2"/>
                                          </p:val>
                                        </p:tav>
                                      </p:tavLst>
                                    </p:anim>
                                    <p:anim calcmode="lin" valueType="num">
                                      <p:cBhvr additive="base">
                                        <p:cTn id="878" dur="3000"/>
                                        <p:tgtEl>
                                          <p:spTgt spid="25"/>
                                        </p:tgtEl>
                                        <p:attrNameLst>
                                          <p:attrName>ppt_y</p:attrName>
                                        </p:attrNameLst>
                                      </p:cBhvr>
                                      <p:tavLst>
                                        <p:tav tm="0">
                                          <p:val>
                                            <p:strVal val="ppt_y"/>
                                          </p:val>
                                        </p:tav>
                                        <p:tav tm="100000">
                                          <p:val>
                                            <p:strVal val="ppt_y"/>
                                          </p:val>
                                        </p:tav>
                                      </p:tavLst>
                                    </p:anim>
                                    <p:set>
                                      <p:cBhvr>
                                        <p:cTn id="879" dur="1" fill="hold">
                                          <p:stCondLst>
                                            <p:cond delay="2999"/>
                                          </p:stCondLst>
                                        </p:cTn>
                                        <p:tgtEl>
                                          <p:spTgt spid="25"/>
                                        </p:tgtEl>
                                        <p:attrNameLst>
                                          <p:attrName>style.visibility</p:attrName>
                                        </p:attrNameLst>
                                      </p:cBhvr>
                                      <p:to>
                                        <p:strVal val="hidden"/>
                                      </p:to>
                                    </p:set>
                                  </p:childTnLst>
                                </p:cTn>
                              </p:par>
                              <p:par>
                                <p:cTn id="880" presetID="2" presetClass="exit" presetSubtype="8" fill="hold" grpId="3" nodeType="withEffect">
                                  <p:stCondLst>
                                    <p:cond delay="0"/>
                                  </p:stCondLst>
                                  <p:childTnLst>
                                    <p:anim calcmode="lin" valueType="num">
                                      <p:cBhvr additive="base">
                                        <p:cTn id="881" dur="3000"/>
                                        <p:tgtEl>
                                          <p:spTgt spid="26"/>
                                        </p:tgtEl>
                                        <p:attrNameLst>
                                          <p:attrName>ppt_x</p:attrName>
                                        </p:attrNameLst>
                                      </p:cBhvr>
                                      <p:tavLst>
                                        <p:tav tm="0">
                                          <p:val>
                                            <p:strVal val="ppt_x"/>
                                          </p:val>
                                        </p:tav>
                                        <p:tav tm="100000">
                                          <p:val>
                                            <p:strVal val="0-ppt_w/2"/>
                                          </p:val>
                                        </p:tav>
                                      </p:tavLst>
                                    </p:anim>
                                    <p:anim calcmode="lin" valueType="num">
                                      <p:cBhvr additive="base">
                                        <p:cTn id="882" dur="3000"/>
                                        <p:tgtEl>
                                          <p:spTgt spid="26"/>
                                        </p:tgtEl>
                                        <p:attrNameLst>
                                          <p:attrName>ppt_y</p:attrName>
                                        </p:attrNameLst>
                                      </p:cBhvr>
                                      <p:tavLst>
                                        <p:tav tm="0">
                                          <p:val>
                                            <p:strVal val="ppt_y"/>
                                          </p:val>
                                        </p:tav>
                                        <p:tav tm="100000">
                                          <p:val>
                                            <p:strVal val="ppt_y"/>
                                          </p:val>
                                        </p:tav>
                                      </p:tavLst>
                                    </p:anim>
                                    <p:set>
                                      <p:cBhvr>
                                        <p:cTn id="883" dur="1" fill="hold">
                                          <p:stCondLst>
                                            <p:cond delay="2999"/>
                                          </p:stCondLst>
                                        </p:cTn>
                                        <p:tgtEl>
                                          <p:spTgt spid="26"/>
                                        </p:tgtEl>
                                        <p:attrNameLst>
                                          <p:attrName>style.visibility</p:attrName>
                                        </p:attrNameLst>
                                      </p:cBhvr>
                                      <p:to>
                                        <p:strVal val="hidden"/>
                                      </p:to>
                                    </p:set>
                                  </p:childTnLst>
                                </p:cTn>
                              </p:par>
                              <p:par>
                                <p:cTn id="884" presetID="2" presetClass="exit" presetSubtype="8" fill="hold" grpId="3" nodeType="withEffect">
                                  <p:stCondLst>
                                    <p:cond delay="0"/>
                                  </p:stCondLst>
                                  <p:childTnLst>
                                    <p:anim calcmode="lin" valueType="num">
                                      <p:cBhvr additive="base">
                                        <p:cTn id="885" dur="3000"/>
                                        <p:tgtEl>
                                          <p:spTgt spid="27"/>
                                        </p:tgtEl>
                                        <p:attrNameLst>
                                          <p:attrName>ppt_x</p:attrName>
                                        </p:attrNameLst>
                                      </p:cBhvr>
                                      <p:tavLst>
                                        <p:tav tm="0">
                                          <p:val>
                                            <p:strVal val="ppt_x"/>
                                          </p:val>
                                        </p:tav>
                                        <p:tav tm="100000">
                                          <p:val>
                                            <p:strVal val="0-ppt_w/2"/>
                                          </p:val>
                                        </p:tav>
                                      </p:tavLst>
                                    </p:anim>
                                    <p:anim calcmode="lin" valueType="num">
                                      <p:cBhvr additive="base">
                                        <p:cTn id="886" dur="3000"/>
                                        <p:tgtEl>
                                          <p:spTgt spid="27"/>
                                        </p:tgtEl>
                                        <p:attrNameLst>
                                          <p:attrName>ppt_y</p:attrName>
                                        </p:attrNameLst>
                                      </p:cBhvr>
                                      <p:tavLst>
                                        <p:tav tm="0">
                                          <p:val>
                                            <p:strVal val="ppt_y"/>
                                          </p:val>
                                        </p:tav>
                                        <p:tav tm="100000">
                                          <p:val>
                                            <p:strVal val="ppt_y"/>
                                          </p:val>
                                        </p:tav>
                                      </p:tavLst>
                                    </p:anim>
                                    <p:set>
                                      <p:cBhvr>
                                        <p:cTn id="887" dur="1" fill="hold">
                                          <p:stCondLst>
                                            <p:cond delay="2999"/>
                                          </p:stCondLst>
                                        </p:cTn>
                                        <p:tgtEl>
                                          <p:spTgt spid="27"/>
                                        </p:tgtEl>
                                        <p:attrNameLst>
                                          <p:attrName>style.visibility</p:attrName>
                                        </p:attrNameLst>
                                      </p:cBhvr>
                                      <p:to>
                                        <p:strVal val="hidden"/>
                                      </p:to>
                                    </p:set>
                                  </p:childTnLst>
                                </p:cTn>
                              </p:par>
                              <p:par>
                                <p:cTn id="888" presetID="2" presetClass="exit" presetSubtype="8" fill="hold" grpId="3" nodeType="withEffect">
                                  <p:stCondLst>
                                    <p:cond delay="0"/>
                                  </p:stCondLst>
                                  <p:childTnLst>
                                    <p:anim calcmode="lin" valueType="num">
                                      <p:cBhvr additive="base">
                                        <p:cTn id="889" dur="3000"/>
                                        <p:tgtEl>
                                          <p:spTgt spid="28"/>
                                        </p:tgtEl>
                                        <p:attrNameLst>
                                          <p:attrName>ppt_x</p:attrName>
                                        </p:attrNameLst>
                                      </p:cBhvr>
                                      <p:tavLst>
                                        <p:tav tm="0">
                                          <p:val>
                                            <p:strVal val="ppt_x"/>
                                          </p:val>
                                        </p:tav>
                                        <p:tav tm="100000">
                                          <p:val>
                                            <p:strVal val="0-ppt_w/2"/>
                                          </p:val>
                                        </p:tav>
                                      </p:tavLst>
                                    </p:anim>
                                    <p:anim calcmode="lin" valueType="num">
                                      <p:cBhvr additive="base">
                                        <p:cTn id="890" dur="3000"/>
                                        <p:tgtEl>
                                          <p:spTgt spid="28"/>
                                        </p:tgtEl>
                                        <p:attrNameLst>
                                          <p:attrName>ppt_y</p:attrName>
                                        </p:attrNameLst>
                                      </p:cBhvr>
                                      <p:tavLst>
                                        <p:tav tm="0">
                                          <p:val>
                                            <p:strVal val="ppt_y"/>
                                          </p:val>
                                        </p:tav>
                                        <p:tav tm="100000">
                                          <p:val>
                                            <p:strVal val="ppt_y"/>
                                          </p:val>
                                        </p:tav>
                                      </p:tavLst>
                                    </p:anim>
                                    <p:set>
                                      <p:cBhvr>
                                        <p:cTn id="891" dur="1" fill="hold">
                                          <p:stCondLst>
                                            <p:cond delay="2999"/>
                                          </p:stCondLst>
                                        </p:cTn>
                                        <p:tgtEl>
                                          <p:spTgt spid="28"/>
                                        </p:tgtEl>
                                        <p:attrNameLst>
                                          <p:attrName>style.visibility</p:attrName>
                                        </p:attrNameLst>
                                      </p:cBhvr>
                                      <p:to>
                                        <p:strVal val="hidden"/>
                                      </p:to>
                                    </p:set>
                                  </p:childTnLst>
                                </p:cTn>
                              </p:par>
                              <p:par>
                                <p:cTn id="892" presetID="2" presetClass="exit" presetSubtype="8" fill="hold" grpId="3" nodeType="withEffect">
                                  <p:stCondLst>
                                    <p:cond delay="0"/>
                                  </p:stCondLst>
                                  <p:childTnLst>
                                    <p:anim calcmode="lin" valueType="num">
                                      <p:cBhvr additive="base">
                                        <p:cTn id="893" dur="3000"/>
                                        <p:tgtEl>
                                          <p:spTgt spid="29"/>
                                        </p:tgtEl>
                                        <p:attrNameLst>
                                          <p:attrName>ppt_x</p:attrName>
                                        </p:attrNameLst>
                                      </p:cBhvr>
                                      <p:tavLst>
                                        <p:tav tm="0">
                                          <p:val>
                                            <p:strVal val="ppt_x"/>
                                          </p:val>
                                        </p:tav>
                                        <p:tav tm="100000">
                                          <p:val>
                                            <p:strVal val="0-ppt_w/2"/>
                                          </p:val>
                                        </p:tav>
                                      </p:tavLst>
                                    </p:anim>
                                    <p:anim calcmode="lin" valueType="num">
                                      <p:cBhvr additive="base">
                                        <p:cTn id="894" dur="3000"/>
                                        <p:tgtEl>
                                          <p:spTgt spid="29"/>
                                        </p:tgtEl>
                                        <p:attrNameLst>
                                          <p:attrName>ppt_y</p:attrName>
                                        </p:attrNameLst>
                                      </p:cBhvr>
                                      <p:tavLst>
                                        <p:tav tm="0">
                                          <p:val>
                                            <p:strVal val="ppt_y"/>
                                          </p:val>
                                        </p:tav>
                                        <p:tav tm="100000">
                                          <p:val>
                                            <p:strVal val="ppt_y"/>
                                          </p:val>
                                        </p:tav>
                                      </p:tavLst>
                                    </p:anim>
                                    <p:set>
                                      <p:cBhvr>
                                        <p:cTn id="895" dur="1" fill="hold">
                                          <p:stCondLst>
                                            <p:cond delay="2999"/>
                                          </p:stCondLst>
                                        </p:cTn>
                                        <p:tgtEl>
                                          <p:spTgt spid="29"/>
                                        </p:tgtEl>
                                        <p:attrNameLst>
                                          <p:attrName>style.visibility</p:attrName>
                                        </p:attrNameLst>
                                      </p:cBhvr>
                                      <p:to>
                                        <p:strVal val="hidden"/>
                                      </p:to>
                                    </p:set>
                                  </p:childTnLst>
                                </p:cTn>
                              </p:par>
                              <p:par>
                                <p:cTn id="896" presetID="2" presetClass="exit" presetSubtype="8" fill="hold" grpId="3" nodeType="withEffect">
                                  <p:stCondLst>
                                    <p:cond delay="0"/>
                                  </p:stCondLst>
                                  <p:childTnLst>
                                    <p:anim calcmode="lin" valueType="num">
                                      <p:cBhvr additive="base">
                                        <p:cTn id="897" dur="3000"/>
                                        <p:tgtEl>
                                          <p:spTgt spid="30"/>
                                        </p:tgtEl>
                                        <p:attrNameLst>
                                          <p:attrName>ppt_x</p:attrName>
                                        </p:attrNameLst>
                                      </p:cBhvr>
                                      <p:tavLst>
                                        <p:tav tm="0">
                                          <p:val>
                                            <p:strVal val="ppt_x"/>
                                          </p:val>
                                        </p:tav>
                                        <p:tav tm="100000">
                                          <p:val>
                                            <p:strVal val="0-ppt_w/2"/>
                                          </p:val>
                                        </p:tav>
                                      </p:tavLst>
                                    </p:anim>
                                    <p:anim calcmode="lin" valueType="num">
                                      <p:cBhvr additive="base">
                                        <p:cTn id="898" dur="3000"/>
                                        <p:tgtEl>
                                          <p:spTgt spid="30"/>
                                        </p:tgtEl>
                                        <p:attrNameLst>
                                          <p:attrName>ppt_y</p:attrName>
                                        </p:attrNameLst>
                                      </p:cBhvr>
                                      <p:tavLst>
                                        <p:tav tm="0">
                                          <p:val>
                                            <p:strVal val="ppt_y"/>
                                          </p:val>
                                        </p:tav>
                                        <p:tav tm="100000">
                                          <p:val>
                                            <p:strVal val="ppt_y"/>
                                          </p:val>
                                        </p:tav>
                                      </p:tavLst>
                                    </p:anim>
                                    <p:set>
                                      <p:cBhvr>
                                        <p:cTn id="899" dur="1" fill="hold">
                                          <p:stCondLst>
                                            <p:cond delay="2999"/>
                                          </p:stCondLst>
                                        </p:cTn>
                                        <p:tgtEl>
                                          <p:spTgt spid="30"/>
                                        </p:tgtEl>
                                        <p:attrNameLst>
                                          <p:attrName>style.visibility</p:attrName>
                                        </p:attrNameLst>
                                      </p:cBhvr>
                                      <p:to>
                                        <p:strVal val="hidden"/>
                                      </p:to>
                                    </p:set>
                                  </p:childTnLst>
                                </p:cTn>
                              </p:par>
                              <p:par>
                                <p:cTn id="900" presetID="2" presetClass="exit" presetSubtype="8" fill="hold" grpId="3" nodeType="withEffect">
                                  <p:stCondLst>
                                    <p:cond delay="0"/>
                                  </p:stCondLst>
                                  <p:childTnLst>
                                    <p:anim calcmode="lin" valueType="num">
                                      <p:cBhvr additive="base">
                                        <p:cTn id="901" dur="3000"/>
                                        <p:tgtEl>
                                          <p:spTgt spid="31"/>
                                        </p:tgtEl>
                                        <p:attrNameLst>
                                          <p:attrName>ppt_x</p:attrName>
                                        </p:attrNameLst>
                                      </p:cBhvr>
                                      <p:tavLst>
                                        <p:tav tm="0">
                                          <p:val>
                                            <p:strVal val="ppt_x"/>
                                          </p:val>
                                        </p:tav>
                                        <p:tav tm="100000">
                                          <p:val>
                                            <p:strVal val="0-ppt_w/2"/>
                                          </p:val>
                                        </p:tav>
                                      </p:tavLst>
                                    </p:anim>
                                    <p:anim calcmode="lin" valueType="num">
                                      <p:cBhvr additive="base">
                                        <p:cTn id="902" dur="3000"/>
                                        <p:tgtEl>
                                          <p:spTgt spid="31"/>
                                        </p:tgtEl>
                                        <p:attrNameLst>
                                          <p:attrName>ppt_y</p:attrName>
                                        </p:attrNameLst>
                                      </p:cBhvr>
                                      <p:tavLst>
                                        <p:tav tm="0">
                                          <p:val>
                                            <p:strVal val="ppt_y"/>
                                          </p:val>
                                        </p:tav>
                                        <p:tav tm="100000">
                                          <p:val>
                                            <p:strVal val="ppt_y"/>
                                          </p:val>
                                        </p:tav>
                                      </p:tavLst>
                                    </p:anim>
                                    <p:set>
                                      <p:cBhvr>
                                        <p:cTn id="903" dur="1" fill="hold">
                                          <p:stCondLst>
                                            <p:cond delay="2999"/>
                                          </p:stCondLst>
                                        </p:cTn>
                                        <p:tgtEl>
                                          <p:spTgt spid="31"/>
                                        </p:tgtEl>
                                        <p:attrNameLst>
                                          <p:attrName>style.visibility</p:attrName>
                                        </p:attrNameLst>
                                      </p:cBhvr>
                                      <p:to>
                                        <p:strVal val="hidden"/>
                                      </p:to>
                                    </p:set>
                                  </p:childTnLst>
                                </p:cTn>
                              </p:par>
                              <p:par>
                                <p:cTn id="904" presetID="2" presetClass="exit" presetSubtype="8" fill="hold" grpId="3" nodeType="withEffect">
                                  <p:stCondLst>
                                    <p:cond delay="0"/>
                                  </p:stCondLst>
                                  <p:childTnLst>
                                    <p:anim calcmode="lin" valueType="num">
                                      <p:cBhvr additive="base">
                                        <p:cTn id="905" dur="3000"/>
                                        <p:tgtEl>
                                          <p:spTgt spid="32"/>
                                        </p:tgtEl>
                                        <p:attrNameLst>
                                          <p:attrName>ppt_x</p:attrName>
                                        </p:attrNameLst>
                                      </p:cBhvr>
                                      <p:tavLst>
                                        <p:tav tm="0">
                                          <p:val>
                                            <p:strVal val="ppt_x"/>
                                          </p:val>
                                        </p:tav>
                                        <p:tav tm="100000">
                                          <p:val>
                                            <p:strVal val="0-ppt_w/2"/>
                                          </p:val>
                                        </p:tav>
                                      </p:tavLst>
                                    </p:anim>
                                    <p:anim calcmode="lin" valueType="num">
                                      <p:cBhvr additive="base">
                                        <p:cTn id="906" dur="3000"/>
                                        <p:tgtEl>
                                          <p:spTgt spid="32"/>
                                        </p:tgtEl>
                                        <p:attrNameLst>
                                          <p:attrName>ppt_y</p:attrName>
                                        </p:attrNameLst>
                                      </p:cBhvr>
                                      <p:tavLst>
                                        <p:tav tm="0">
                                          <p:val>
                                            <p:strVal val="ppt_y"/>
                                          </p:val>
                                        </p:tav>
                                        <p:tav tm="100000">
                                          <p:val>
                                            <p:strVal val="ppt_y"/>
                                          </p:val>
                                        </p:tav>
                                      </p:tavLst>
                                    </p:anim>
                                    <p:set>
                                      <p:cBhvr>
                                        <p:cTn id="907" dur="1" fill="hold">
                                          <p:stCondLst>
                                            <p:cond delay="2999"/>
                                          </p:stCondLst>
                                        </p:cTn>
                                        <p:tgtEl>
                                          <p:spTgt spid="32"/>
                                        </p:tgtEl>
                                        <p:attrNameLst>
                                          <p:attrName>style.visibility</p:attrName>
                                        </p:attrNameLst>
                                      </p:cBhvr>
                                      <p:to>
                                        <p:strVal val="hidden"/>
                                      </p:to>
                                    </p:set>
                                  </p:childTnLst>
                                </p:cTn>
                              </p:par>
                              <p:par>
                                <p:cTn id="908" presetID="2" presetClass="exit" presetSubtype="8" fill="hold" grpId="3" nodeType="withEffect">
                                  <p:stCondLst>
                                    <p:cond delay="0"/>
                                  </p:stCondLst>
                                  <p:childTnLst>
                                    <p:anim calcmode="lin" valueType="num">
                                      <p:cBhvr additive="base">
                                        <p:cTn id="909" dur="3000"/>
                                        <p:tgtEl>
                                          <p:spTgt spid="33"/>
                                        </p:tgtEl>
                                        <p:attrNameLst>
                                          <p:attrName>ppt_x</p:attrName>
                                        </p:attrNameLst>
                                      </p:cBhvr>
                                      <p:tavLst>
                                        <p:tav tm="0">
                                          <p:val>
                                            <p:strVal val="ppt_x"/>
                                          </p:val>
                                        </p:tav>
                                        <p:tav tm="100000">
                                          <p:val>
                                            <p:strVal val="0-ppt_w/2"/>
                                          </p:val>
                                        </p:tav>
                                      </p:tavLst>
                                    </p:anim>
                                    <p:anim calcmode="lin" valueType="num">
                                      <p:cBhvr additive="base">
                                        <p:cTn id="910" dur="3000"/>
                                        <p:tgtEl>
                                          <p:spTgt spid="33"/>
                                        </p:tgtEl>
                                        <p:attrNameLst>
                                          <p:attrName>ppt_y</p:attrName>
                                        </p:attrNameLst>
                                      </p:cBhvr>
                                      <p:tavLst>
                                        <p:tav tm="0">
                                          <p:val>
                                            <p:strVal val="ppt_y"/>
                                          </p:val>
                                        </p:tav>
                                        <p:tav tm="100000">
                                          <p:val>
                                            <p:strVal val="ppt_y"/>
                                          </p:val>
                                        </p:tav>
                                      </p:tavLst>
                                    </p:anim>
                                    <p:set>
                                      <p:cBhvr>
                                        <p:cTn id="911" dur="1" fill="hold">
                                          <p:stCondLst>
                                            <p:cond delay="2999"/>
                                          </p:stCondLst>
                                        </p:cTn>
                                        <p:tgtEl>
                                          <p:spTgt spid="33"/>
                                        </p:tgtEl>
                                        <p:attrNameLst>
                                          <p:attrName>style.visibility</p:attrName>
                                        </p:attrNameLst>
                                      </p:cBhvr>
                                      <p:to>
                                        <p:strVal val="hidden"/>
                                      </p:to>
                                    </p:set>
                                  </p:childTnLst>
                                </p:cTn>
                              </p:par>
                              <p:par>
                                <p:cTn id="912" presetID="2" presetClass="exit" presetSubtype="8" fill="hold" grpId="3" nodeType="withEffect">
                                  <p:stCondLst>
                                    <p:cond delay="0"/>
                                  </p:stCondLst>
                                  <p:childTnLst>
                                    <p:anim calcmode="lin" valueType="num">
                                      <p:cBhvr additive="base">
                                        <p:cTn id="913" dur="3000"/>
                                        <p:tgtEl>
                                          <p:spTgt spid="34"/>
                                        </p:tgtEl>
                                        <p:attrNameLst>
                                          <p:attrName>ppt_x</p:attrName>
                                        </p:attrNameLst>
                                      </p:cBhvr>
                                      <p:tavLst>
                                        <p:tav tm="0">
                                          <p:val>
                                            <p:strVal val="ppt_x"/>
                                          </p:val>
                                        </p:tav>
                                        <p:tav tm="100000">
                                          <p:val>
                                            <p:strVal val="0-ppt_w/2"/>
                                          </p:val>
                                        </p:tav>
                                      </p:tavLst>
                                    </p:anim>
                                    <p:anim calcmode="lin" valueType="num">
                                      <p:cBhvr additive="base">
                                        <p:cTn id="914" dur="3000"/>
                                        <p:tgtEl>
                                          <p:spTgt spid="34"/>
                                        </p:tgtEl>
                                        <p:attrNameLst>
                                          <p:attrName>ppt_y</p:attrName>
                                        </p:attrNameLst>
                                      </p:cBhvr>
                                      <p:tavLst>
                                        <p:tav tm="0">
                                          <p:val>
                                            <p:strVal val="ppt_y"/>
                                          </p:val>
                                        </p:tav>
                                        <p:tav tm="100000">
                                          <p:val>
                                            <p:strVal val="ppt_y"/>
                                          </p:val>
                                        </p:tav>
                                      </p:tavLst>
                                    </p:anim>
                                    <p:set>
                                      <p:cBhvr>
                                        <p:cTn id="915" dur="1" fill="hold">
                                          <p:stCondLst>
                                            <p:cond delay="2999"/>
                                          </p:stCondLst>
                                        </p:cTn>
                                        <p:tgtEl>
                                          <p:spTgt spid="34"/>
                                        </p:tgtEl>
                                        <p:attrNameLst>
                                          <p:attrName>style.visibility</p:attrName>
                                        </p:attrNameLst>
                                      </p:cBhvr>
                                      <p:to>
                                        <p:strVal val="hidden"/>
                                      </p:to>
                                    </p:set>
                                  </p:childTnLst>
                                </p:cTn>
                              </p:par>
                              <p:par>
                                <p:cTn id="916" presetID="2" presetClass="exit" presetSubtype="8" fill="hold" grpId="3" nodeType="withEffect">
                                  <p:stCondLst>
                                    <p:cond delay="0"/>
                                  </p:stCondLst>
                                  <p:childTnLst>
                                    <p:anim calcmode="lin" valueType="num">
                                      <p:cBhvr additive="base">
                                        <p:cTn id="917" dur="3000"/>
                                        <p:tgtEl>
                                          <p:spTgt spid="35"/>
                                        </p:tgtEl>
                                        <p:attrNameLst>
                                          <p:attrName>ppt_x</p:attrName>
                                        </p:attrNameLst>
                                      </p:cBhvr>
                                      <p:tavLst>
                                        <p:tav tm="0">
                                          <p:val>
                                            <p:strVal val="ppt_x"/>
                                          </p:val>
                                        </p:tav>
                                        <p:tav tm="100000">
                                          <p:val>
                                            <p:strVal val="0-ppt_w/2"/>
                                          </p:val>
                                        </p:tav>
                                      </p:tavLst>
                                    </p:anim>
                                    <p:anim calcmode="lin" valueType="num">
                                      <p:cBhvr additive="base">
                                        <p:cTn id="918" dur="3000"/>
                                        <p:tgtEl>
                                          <p:spTgt spid="35"/>
                                        </p:tgtEl>
                                        <p:attrNameLst>
                                          <p:attrName>ppt_y</p:attrName>
                                        </p:attrNameLst>
                                      </p:cBhvr>
                                      <p:tavLst>
                                        <p:tav tm="0">
                                          <p:val>
                                            <p:strVal val="ppt_y"/>
                                          </p:val>
                                        </p:tav>
                                        <p:tav tm="100000">
                                          <p:val>
                                            <p:strVal val="ppt_y"/>
                                          </p:val>
                                        </p:tav>
                                      </p:tavLst>
                                    </p:anim>
                                    <p:set>
                                      <p:cBhvr>
                                        <p:cTn id="919" dur="1" fill="hold">
                                          <p:stCondLst>
                                            <p:cond delay="2999"/>
                                          </p:stCondLst>
                                        </p:cTn>
                                        <p:tgtEl>
                                          <p:spTgt spid="35"/>
                                        </p:tgtEl>
                                        <p:attrNameLst>
                                          <p:attrName>style.visibility</p:attrName>
                                        </p:attrNameLst>
                                      </p:cBhvr>
                                      <p:to>
                                        <p:strVal val="hidden"/>
                                      </p:to>
                                    </p:set>
                                  </p:childTnLst>
                                </p:cTn>
                              </p:par>
                              <p:par>
                                <p:cTn id="920" presetID="2" presetClass="exit" presetSubtype="8" fill="hold" grpId="3" nodeType="withEffect">
                                  <p:stCondLst>
                                    <p:cond delay="0"/>
                                  </p:stCondLst>
                                  <p:childTnLst>
                                    <p:anim calcmode="lin" valueType="num">
                                      <p:cBhvr additive="base">
                                        <p:cTn id="921" dur="3000"/>
                                        <p:tgtEl>
                                          <p:spTgt spid="36"/>
                                        </p:tgtEl>
                                        <p:attrNameLst>
                                          <p:attrName>ppt_x</p:attrName>
                                        </p:attrNameLst>
                                      </p:cBhvr>
                                      <p:tavLst>
                                        <p:tav tm="0">
                                          <p:val>
                                            <p:strVal val="ppt_x"/>
                                          </p:val>
                                        </p:tav>
                                        <p:tav tm="100000">
                                          <p:val>
                                            <p:strVal val="0-ppt_w/2"/>
                                          </p:val>
                                        </p:tav>
                                      </p:tavLst>
                                    </p:anim>
                                    <p:anim calcmode="lin" valueType="num">
                                      <p:cBhvr additive="base">
                                        <p:cTn id="922" dur="3000"/>
                                        <p:tgtEl>
                                          <p:spTgt spid="36"/>
                                        </p:tgtEl>
                                        <p:attrNameLst>
                                          <p:attrName>ppt_y</p:attrName>
                                        </p:attrNameLst>
                                      </p:cBhvr>
                                      <p:tavLst>
                                        <p:tav tm="0">
                                          <p:val>
                                            <p:strVal val="ppt_y"/>
                                          </p:val>
                                        </p:tav>
                                        <p:tav tm="100000">
                                          <p:val>
                                            <p:strVal val="ppt_y"/>
                                          </p:val>
                                        </p:tav>
                                      </p:tavLst>
                                    </p:anim>
                                    <p:set>
                                      <p:cBhvr>
                                        <p:cTn id="923" dur="1" fill="hold">
                                          <p:stCondLst>
                                            <p:cond delay="2999"/>
                                          </p:stCondLst>
                                        </p:cTn>
                                        <p:tgtEl>
                                          <p:spTgt spid="36"/>
                                        </p:tgtEl>
                                        <p:attrNameLst>
                                          <p:attrName>style.visibility</p:attrName>
                                        </p:attrNameLst>
                                      </p:cBhvr>
                                      <p:to>
                                        <p:strVal val="hidden"/>
                                      </p:to>
                                    </p:set>
                                  </p:childTnLst>
                                </p:cTn>
                              </p:par>
                              <p:par>
                                <p:cTn id="924" presetID="2" presetClass="exit" presetSubtype="8" fill="hold" grpId="3" nodeType="withEffect">
                                  <p:stCondLst>
                                    <p:cond delay="0"/>
                                  </p:stCondLst>
                                  <p:childTnLst>
                                    <p:anim calcmode="lin" valueType="num">
                                      <p:cBhvr additive="base">
                                        <p:cTn id="925" dur="3000"/>
                                        <p:tgtEl>
                                          <p:spTgt spid="37"/>
                                        </p:tgtEl>
                                        <p:attrNameLst>
                                          <p:attrName>ppt_x</p:attrName>
                                        </p:attrNameLst>
                                      </p:cBhvr>
                                      <p:tavLst>
                                        <p:tav tm="0">
                                          <p:val>
                                            <p:strVal val="ppt_x"/>
                                          </p:val>
                                        </p:tav>
                                        <p:tav tm="100000">
                                          <p:val>
                                            <p:strVal val="0-ppt_w/2"/>
                                          </p:val>
                                        </p:tav>
                                      </p:tavLst>
                                    </p:anim>
                                    <p:anim calcmode="lin" valueType="num">
                                      <p:cBhvr additive="base">
                                        <p:cTn id="926" dur="3000"/>
                                        <p:tgtEl>
                                          <p:spTgt spid="37"/>
                                        </p:tgtEl>
                                        <p:attrNameLst>
                                          <p:attrName>ppt_y</p:attrName>
                                        </p:attrNameLst>
                                      </p:cBhvr>
                                      <p:tavLst>
                                        <p:tav tm="0">
                                          <p:val>
                                            <p:strVal val="ppt_y"/>
                                          </p:val>
                                        </p:tav>
                                        <p:tav tm="100000">
                                          <p:val>
                                            <p:strVal val="ppt_y"/>
                                          </p:val>
                                        </p:tav>
                                      </p:tavLst>
                                    </p:anim>
                                    <p:set>
                                      <p:cBhvr>
                                        <p:cTn id="927" dur="1" fill="hold">
                                          <p:stCondLst>
                                            <p:cond delay="2999"/>
                                          </p:stCondLst>
                                        </p:cTn>
                                        <p:tgtEl>
                                          <p:spTgt spid="37"/>
                                        </p:tgtEl>
                                        <p:attrNameLst>
                                          <p:attrName>style.visibility</p:attrName>
                                        </p:attrNameLst>
                                      </p:cBhvr>
                                      <p:to>
                                        <p:strVal val="hidden"/>
                                      </p:to>
                                    </p:set>
                                  </p:childTnLst>
                                </p:cTn>
                              </p:par>
                              <p:par>
                                <p:cTn id="928" presetID="2" presetClass="exit" presetSubtype="8" fill="hold" grpId="3" nodeType="withEffect">
                                  <p:stCondLst>
                                    <p:cond delay="0"/>
                                  </p:stCondLst>
                                  <p:childTnLst>
                                    <p:anim calcmode="lin" valueType="num">
                                      <p:cBhvr additive="base">
                                        <p:cTn id="929" dur="3000"/>
                                        <p:tgtEl>
                                          <p:spTgt spid="38"/>
                                        </p:tgtEl>
                                        <p:attrNameLst>
                                          <p:attrName>ppt_x</p:attrName>
                                        </p:attrNameLst>
                                      </p:cBhvr>
                                      <p:tavLst>
                                        <p:tav tm="0">
                                          <p:val>
                                            <p:strVal val="ppt_x"/>
                                          </p:val>
                                        </p:tav>
                                        <p:tav tm="100000">
                                          <p:val>
                                            <p:strVal val="0-ppt_w/2"/>
                                          </p:val>
                                        </p:tav>
                                      </p:tavLst>
                                    </p:anim>
                                    <p:anim calcmode="lin" valueType="num">
                                      <p:cBhvr additive="base">
                                        <p:cTn id="930" dur="3000"/>
                                        <p:tgtEl>
                                          <p:spTgt spid="38"/>
                                        </p:tgtEl>
                                        <p:attrNameLst>
                                          <p:attrName>ppt_y</p:attrName>
                                        </p:attrNameLst>
                                      </p:cBhvr>
                                      <p:tavLst>
                                        <p:tav tm="0">
                                          <p:val>
                                            <p:strVal val="ppt_y"/>
                                          </p:val>
                                        </p:tav>
                                        <p:tav tm="100000">
                                          <p:val>
                                            <p:strVal val="ppt_y"/>
                                          </p:val>
                                        </p:tav>
                                      </p:tavLst>
                                    </p:anim>
                                    <p:set>
                                      <p:cBhvr>
                                        <p:cTn id="931" dur="1" fill="hold">
                                          <p:stCondLst>
                                            <p:cond delay="2999"/>
                                          </p:stCondLst>
                                        </p:cTn>
                                        <p:tgtEl>
                                          <p:spTgt spid="38"/>
                                        </p:tgtEl>
                                        <p:attrNameLst>
                                          <p:attrName>style.visibility</p:attrName>
                                        </p:attrNameLst>
                                      </p:cBhvr>
                                      <p:to>
                                        <p:strVal val="hidden"/>
                                      </p:to>
                                    </p:set>
                                  </p:childTnLst>
                                </p:cTn>
                              </p:par>
                              <p:par>
                                <p:cTn id="932" presetID="2" presetClass="exit" presetSubtype="8" fill="hold" grpId="3" nodeType="withEffect">
                                  <p:stCondLst>
                                    <p:cond delay="0"/>
                                  </p:stCondLst>
                                  <p:childTnLst>
                                    <p:anim calcmode="lin" valueType="num">
                                      <p:cBhvr additive="base">
                                        <p:cTn id="933" dur="3000"/>
                                        <p:tgtEl>
                                          <p:spTgt spid="39"/>
                                        </p:tgtEl>
                                        <p:attrNameLst>
                                          <p:attrName>ppt_x</p:attrName>
                                        </p:attrNameLst>
                                      </p:cBhvr>
                                      <p:tavLst>
                                        <p:tav tm="0">
                                          <p:val>
                                            <p:strVal val="ppt_x"/>
                                          </p:val>
                                        </p:tav>
                                        <p:tav tm="100000">
                                          <p:val>
                                            <p:strVal val="0-ppt_w/2"/>
                                          </p:val>
                                        </p:tav>
                                      </p:tavLst>
                                    </p:anim>
                                    <p:anim calcmode="lin" valueType="num">
                                      <p:cBhvr additive="base">
                                        <p:cTn id="934" dur="3000"/>
                                        <p:tgtEl>
                                          <p:spTgt spid="39"/>
                                        </p:tgtEl>
                                        <p:attrNameLst>
                                          <p:attrName>ppt_y</p:attrName>
                                        </p:attrNameLst>
                                      </p:cBhvr>
                                      <p:tavLst>
                                        <p:tav tm="0">
                                          <p:val>
                                            <p:strVal val="ppt_y"/>
                                          </p:val>
                                        </p:tav>
                                        <p:tav tm="100000">
                                          <p:val>
                                            <p:strVal val="ppt_y"/>
                                          </p:val>
                                        </p:tav>
                                      </p:tavLst>
                                    </p:anim>
                                    <p:set>
                                      <p:cBhvr>
                                        <p:cTn id="935" dur="1" fill="hold">
                                          <p:stCondLst>
                                            <p:cond delay="2999"/>
                                          </p:stCondLst>
                                        </p:cTn>
                                        <p:tgtEl>
                                          <p:spTgt spid="39"/>
                                        </p:tgtEl>
                                        <p:attrNameLst>
                                          <p:attrName>style.visibility</p:attrName>
                                        </p:attrNameLst>
                                      </p:cBhvr>
                                      <p:to>
                                        <p:strVal val="hidden"/>
                                      </p:to>
                                    </p:set>
                                  </p:childTnLst>
                                </p:cTn>
                              </p:par>
                              <p:par>
                                <p:cTn id="936" presetID="2" presetClass="exit" presetSubtype="8" fill="hold" grpId="3" nodeType="withEffect">
                                  <p:stCondLst>
                                    <p:cond delay="0"/>
                                  </p:stCondLst>
                                  <p:childTnLst>
                                    <p:anim calcmode="lin" valueType="num">
                                      <p:cBhvr additive="base">
                                        <p:cTn id="937" dur="3000"/>
                                        <p:tgtEl>
                                          <p:spTgt spid="40"/>
                                        </p:tgtEl>
                                        <p:attrNameLst>
                                          <p:attrName>ppt_x</p:attrName>
                                        </p:attrNameLst>
                                      </p:cBhvr>
                                      <p:tavLst>
                                        <p:tav tm="0">
                                          <p:val>
                                            <p:strVal val="ppt_x"/>
                                          </p:val>
                                        </p:tav>
                                        <p:tav tm="100000">
                                          <p:val>
                                            <p:strVal val="0-ppt_w/2"/>
                                          </p:val>
                                        </p:tav>
                                      </p:tavLst>
                                    </p:anim>
                                    <p:anim calcmode="lin" valueType="num">
                                      <p:cBhvr additive="base">
                                        <p:cTn id="938" dur="3000"/>
                                        <p:tgtEl>
                                          <p:spTgt spid="40"/>
                                        </p:tgtEl>
                                        <p:attrNameLst>
                                          <p:attrName>ppt_y</p:attrName>
                                        </p:attrNameLst>
                                      </p:cBhvr>
                                      <p:tavLst>
                                        <p:tav tm="0">
                                          <p:val>
                                            <p:strVal val="ppt_y"/>
                                          </p:val>
                                        </p:tav>
                                        <p:tav tm="100000">
                                          <p:val>
                                            <p:strVal val="ppt_y"/>
                                          </p:val>
                                        </p:tav>
                                      </p:tavLst>
                                    </p:anim>
                                    <p:set>
                                      <p:cBhvr>
                                        <p:cTn id="939" dur="1" fill="hold">
                                          <p:stCondLst>
                                            <p:cond delay="2999"/>
                                          </p:stCondLst>
                                        </p:cTn>
                                        <p:tgtEl>
                                          <p:spTgt spid="40"/>
                                        </p:tgtEl>
                                        <p:attrNameLst>
                                          <p:attrName>style.visibility</p:attrName>
                                        </p:attrNameLst>
                                      </p:cBhvr>
                                      <p:to>
                                        <p:strVal val="hidden"/>
                                      </p:to>
                                    </p:set>
                                  </p:childTnLst>
                                </p:cTn>
                              </p:par>
                              <p:par>
                                <p:cTn id="940" presetID="2" presetClass="exit" presetSubtype="8" fill="hold" grpId="3" nodeType="withEffect">
                                  <p:stCondLst>
                                    <p:cond delay="0"/>
                                  </p:stCondLst>
                                  <p:childTnLst>
                                    <p:anim calcmode="lin" valueType="num">
                                      <p:cBhvr additive="base">
                                        <p:cTn id="941" dur="3000"/>
                                        <p:tgtEl>
                                          <p:spTgt spid="41"/>
                                        </p:tgtEl>
                                        <p:attrNameLst>
                                          <p:attrName>ppt_x</p:attrName>
                                        </p:attrNameLst>
                                      </p:cBhvr>
                                      <p:tavLst>
                                        <p:tav tm="0">
                                          <p:val>
                                            <p:strVal val="ppt_x"/>
                                          </p:val>
                                        </p:tav>
                                        <p:tav tm="100000">
                                          <p:val>
                                            <p:strVal val="0-ppt_w/2"/>
                                          </p:val>
                                        </p:tav>
                                      </p:tavLst>
                                    </p:anim>
                                    <p:anim calcmode="lin" valueType="num">
                                      <p:cBhvr additive="base">
                                        <p:cTn id="942" dur="3000"/>
                                        <p:tgtEl>
                                          <p:spTgt spid="41"/>
                                        </p:tgtEl>
                                        <p:attrNameLst>
                                          <p:attrName>ppt_y</p:attrName>
                                        </p:attrNameLst>
                                      </p:cBhvr>
                                      <p:tavLst>
                                        <p:tav tm="0">
                                          <p:val>
                                            <p:strVal val="ppt_y"/>
                                          </p:val>
                                        </p:tav>
                                        <p:tav tm="100000">
                                          <p:val>
                                            <p:strVal val="ppt_y"/>
                                          </p:val>
                                        </p:tav>
                                      </p:tavLst>
                                    </p:anim>
                                    <p:set>
                                      <p:cBhvr>
                                        <p:cTn id="943" dur="1" fill="hold">
                                          <p:stCondLst>
                                            <p:cond delay="2999"/>
                                          </p:stCondLst>
                                        </p:cTn>
                                        <p:tgtEl>
                                          <p:spTgt spid="41"/>
                                        </p:tgtEl>
                                        <p:attrNameLst>
                                          <p:attrName>style.visibility</p:attrName>
                                        </p:attrNameLst>
                                      </p:cBhvr>
                                      <p:to>
                                        <p:strVal val="hidden"/>
                                      </p:to>
                                    </p:set>
                                  </p:childTnLst>
                                </p:cTn>
                              </p:par>
                              <p:par>
                                <p:cTn id="944" presetID="2" presetClass="exit" presetSubtype="8" fill="hold" grpId="3" nodeType="withEffect">
                                  <p:stCondLst>
                                    <p:cond delay="0"/>
                                  </p:stCondLst>
                                  <p:childTnLst>
                                    <p:anim calcmode="lin" valueType="num">
                                      <p:cBhvr additive="base">
                                        <p:cTn id="945" dur="3000"/>
                                        <p:tgtEl>
                                          <p:spTgt spid="42"/>
                                        </p:tgtEl>
                                        <p:attrNameLst>
                                          <p:attrName>ppt_x</p:attrName>
                                        </p:attrNameLst>
                                      </p:cBhvr>
                                      <p:tavLst>
                                        <p:tav tm="0">
                                          <p:val>
                                            <p:strVal val="ppt_x"/>
                                          </p:val>
                                        </p:tav>
                                        <p:tav tm="100000">
                                          <p:val>
                                            <p:strVal val="0-ppt_w/2"/>
                                          </p:val>
                                        </p:tav>
                                      </p:tavLst>
                                    </p:anim>
                                    <p:anim calcmode="lin" valueType="num">
                                      <p:cBhvr additive="base">
                                        <p:cTn id="946" dur="3000"/>
                                        <p:tgtEl>
                                          <p:spTgt spid="42"/>
                                        </p:tgtEl>
                                        <p:attrNameLst>
                                          <p:attrName>ppt_y</p:attrName>
                                        </p:attrNameLst>
                                      </p:cBhvr>
                                      <p:tavLst>
                                        <p:tav tm="0">
                                          <p:val>
                                            <p:strVal val="ppt_y"/>
                                          </p:val>
                                        </p:tav>
                                        <p:tav tm="100000">
                                          <p:val>
                                            <p:strVal val="ppt_y"/>
                                          </p:val>
                                        </p:tav>
                                      </p:tavLst>
                                    </p:anim>
                                    <p:set>
                                      <p:cBhvr>
                                        <p:cTn id="947" dur="1" fill="hold">
                                          <p:stCondLst>
                                            <p:cond delay="2999"/>
                                          </p:stCondLst>
                                        </p:cTn>
                                        <p:tgtEl>
                                          <p:spTgt spid="42"/>
                                        </p:tgtEl>
                                        <p:attrNameLst>
                                          <p:attrName>style.visibility</p:attrName>
                                        </p:attrNameLst>
                                      </p:cBhvr>
                                      <p:to>
                                        <p:strVal val="hidden"/>
                                      </p:to>
                                    </p:set>
                                  </p:childTnLst>
                                </p:cTn>
                              </p:par>
                              <p:par>
                                <p:cTn id="948" presetID="2" presetClass="exit" presetSubtype="8" fill="hold" grpId="3" nodeType="withEffect">
                                  <p:stCondLst>
                                    <p:cond delay="0"/>
                                  </p:stCondLst>
                                  <p:childTnLst>
                                    <p:anim calcmode="lin" valueType="num">
                                      <p:cBhvr additive="base">
                                        <p:cTn id="949" dur="3000"/>
                                        <p:tgtEl>
                                          <p:spTgt spid="43"/>
                                        </p:tgtEl>
                                        <p:attrNameLst>
                                          <p:attrName>ppt_x</p:attrName>
                                        </p:attrNameLst>
                                      </p:cBhvr>
                                      <p:tavLst>
                                        <p:tav tm="0">
                                          <p:val>
                                            <p:strVal val="ppt_x"/>
                                          </p:val>
                                        </p:tav>
                                        <p:tav tm="100000">
                                          <p:val>
                                            <p:strVal val="0-ppt_w/2"/>
                                          </p:val>
                                        </p:tav>
                                      </p:tavLst>
                                    </p:anim>
                                    <p:anim calcmode="lin" valueType="num">
                                      <p:cBhvr additive="base">
                                        <p:cTn id="950" dur="3000"/>
                                        <p:tgtEl>
                                          <p:spTgt spid="43"/>
                                        </p:tgtEl>
                                        <p:attrNameLst>
                                          <p:attrName>ppt_y</p:attrName>
                                        </p:attrNameLst>
                                      </p:cBhvr>
                                      <p:tavLst>
                                        <p:tav tm="0">
                                          <p:val>
                                            <p:strVal val="ppt_y"/>
                                          </p:val>
                                        </p:tav>
                                        <p:tav tm="100000">
                                          <p:val>
                                            <p:strVal val="ppt_y"/>
                                          </p:val>
                                        </p:tav>
                                      </p:tavLst>
                                    </p:anim>
                                    <p:set>
                                      <p:cBhvr>
                                        <p:cTn id="951" dur="1" fill="hold">
                                          <p:stCondLst>
                                            <p:cond delay="2999"/>
                                          </p:stCondLst>
                                        </p:cTn>
                                        <p:tgtEl>
                                          <p:spTgt spid="43"/>
                                        </p:tgtEl>
                                        <p:attrNameLst>
                                          <p:attrName>style.visibility</p:attrName>
                                        </p:attrNameLst>
                                      </p:cBhvr>
                                      <p:to>
                                        <p:strVal val="hidden"/>
                                      </p:to>
                                    </p:set>
                                  </p:childTnLst>
                                </p:cTn>
                              </p:par>
                              <p:par>
                                <p:cTn id="952" presetID="2" presetClass="exit" presetSubtype="8" fill="hold" grpId="3" nodeType="withEffect">
                                  <p:stCondLst>
                                    <p:cond delay="0"/>
                                  </p:stCondLst>
                                  <p:childTnLst>
                                    <p:anim calcmode="lin" valueType="num">
                                      <p:cBhvr additive="base">
                                        <p:cTn id="953" dur="3000"/>
                                        <p:tgtEl>
                                          <p:spTgt spid="44"/>
                                        </p:tgtEl>
                                        <p:attrNameLst>
                                          <p:attrName>ppt_x</p:attrName>
                                        </p:attrNameLst>
                                      </p:cBhvr>
                                      <p:tavLst>
                                        <p:tav tm="0">
                                          <p:val>
                                            <p:strVal val="ppt_x"/>
                                          </p:val>
                                        </p:tav>
                                        <p:tav tm="100000">
                                          <p:val>
                                            <p:strVal val="0-ppt_w/2"/>
                                          </p:val>
                                        </p:tav>
                                      </p:tavLst>
                                    </p:anim>
                                    <p:anim calcmode="lin" valueType="num">
                                      <p:cBhvr additive="base">
                                        <p:cTn id="954" dur="3000"/>
                                        <p:tgtEl>
                                          <p:spTgt spid="44"/>
                                        </p:tgtEl>
                                        <p:attrNameLst>
                                          <p:attrName>ppt_y</p:attrName>
                                        </p:attrNameLst>
                                      </p:cBhvr>
                                      <p:tavLst>
                                        <p:tav tm="0">
                                          <p:val>
                                            <p:strVal val="ppt_y"/>
                                          </p:val>
                                        </p:tav>
                                        <p:tav tm="100000">
                                          <p:val>
                                            <p:strVal val="ppt_y"/>
                                          </p:val>
                                        </p:tav>
                                      </p:tavLst>
                                    </p:anim>
                                    <p:set>
                                      <p:cBhvr>
                                        <p:cTn id="955" dur="1" fill="hold">
                                          <p:stCondLst>
                                            <p:cond delay="2999"/>
                                          </p:stCondLst>
                                        </p:cTn>
                                        <p:tgtEl>
                                          <p:spTgt spid="44"/>
                                        </p:tgtEl>
                                        <p:attrNameLst>
                                          <p:attrName>style.visibility</p:attrName>
                                        </p:attrNameLst>
                                      </p:cBhvr>
                                      <p:to>
                                        <p:strVal val="hidden"/>
                                      </p:to>
                                    </p:set>
                                  </p:childTnLst>
                                </p:cTn>
                              </p:par>
                              <p:par>
                                <p:cTn id="956" presetID="2" presetClass="exit" presetSubtype="8" fill="hold" grpId="3" nodeType="withEffect">
                                  <p:stCondLst>
                                    <p:cond delay="0"/>
                                  </p:stCondLst>
                                  <p:childTnLst>
                                    <p:anim calcmode="lin" valueType="num">
                                      <p:cBhvr additive="base">
                                        <p:cTn id="957" dur="3000"/>
                                        <p:tgtEl>
                                          <p:spTgt spid="45"/>
                                        </p:tgtEl>
                                        <p:attrNameLst>
                                          <p:attrName>ppt_x</p:attrName>
                                        </p:attrNameLst>
                                      </p:cBhvr>
                                      <p:tavLst>
                                        <p:tav tm="0">
                                          <p:val>
                                            <p:strVal val="ppt_x"/>
                                          </p:val>
                                        </p:tav>
                                        <p:tav tm="100000">
                                          <p:val>
                                            <p:strVal val="0-ppt_w/2"/>
                                          </p:val>
                                        </p:tav>
                                      </p:tavLst>
                                    </p:anim>
                                    <p:anim calcmode="lin" valueType="num">
                                      <p:cBhvr additive="base">
                                        <p:cTn id="958" dur="3000"/>
                                        <p:tgtEl>
                                          <p:spTgt spid="45"/>
                                        </p:tgtEl>
                                        <p:attrNameLst>
                                          <p:attrName>ppt_y</p:attrName>
                                        </p:attrNameLst>
                                      </p:cBhvr>
                                      <p:tavLst>
                                        <p:tav tm="0">
                                          <p:val>
                                            <p:strVal val="ppt_y"/>
                                          </p:val>
                                        </p:tav>
                                        <p:tav tm="100000">
                                          <p:val>
                                            <p:strVal val="ppt_y"/>
                                          </p:val>
                                        </p:tav>
                                      </p:tavLst>
                                    </p:anim>
                                    <p:set>
                                      <p:cBhvr>
                                        <p:cTn id="959" dur="1" fill="hold">
                                          <p:stCondLst>
                                            <p:cond delay="2999"/>
                                          </p:stCondLst>
                                        </p:cTn>
                                        <p:tgtEl>
                                          <p:spTgt spid="45"/>
                                        </p:tgtEl>
                                        <p:attrNameLst>
                                          <p:attrName>style.visibility</p:attrName>
                                        </p:attrNameLst>
                                      </p:cBhvr>
                                      <p:to>
                                        <p:strVal val="hidden"/>
                                      </p:to>
                                    </p:set>
                                  </p:childTnLst>
                                </p:cTn>
                              </p:par>
                              <p:par>
                                <p:cTn id="960" presetID="2" presetClass="exit" presetSubtype="8" fill="hold" grpId="3" nodeType="withEffect">
                                  <p:stCondLst>
                                    <p:cond delay="0"/>
                                  </p:stCondLst>
                                  <p:childTnLst>
                                    <p:anim calcmode="lin" valueType="num">
                                      <p:cBhvr additive="base">
                                        <p:cTn id="961" dur="3000"/>
                                        <p:tgtEl>
                                          <p:spTgt spid="46"/>
                                        </p:tgtEl>
                                        <p:attrNameLst>
                                          <p:attrName>ppt_x</p:attrName>
                                        </p:attrNameLst>
                                      </p:cBhvr>
                                      <p:tavLst>
                                        <p:tav tm="0">
                                          <p:val>
                                            <p:strVal val="ppt_x"/>
                                          </p:val>
                                        </p:tav>
                                        <p:tav tm="100000">
                                          <p:val>
                                            <p:strVal val="0-ppt_w/2"/>
                                          </p:val>
                                        </p:tav>
                                      </p:tavLst>
                                    </p:anim>
                                    <p:anim calcmode="lin" valueType="num">
                                      <p:cBhvr additive="base">
                                        <p:cTn id="962" dur="3000"/>
                                        <p:tgtEl>
                                          <p:spTgt spid="46"/>
                                        </p:tgtEl>
                                        <p:attrNameLst>
                                          <p:attrName>ppt_y</p:attrName>
                                        </p:attrNameLst>
                                      </p:cBhvr>
                                      <p:tavLst>
                                        <p:tav tm="0">
                                          <p:val>
                                            <p:strVal val="ppt_y"/>
                                          </p:val>
                                        </p:tav>
                                        <p:tav tm="100000">
                                          <p:val>
                                            <p:strVal val="ppt_y"/>
                                          </p:val>
                                        </p:tav>
                                      </p:tavLst>
                                    </p:anim>
                                    <p:set>
                                      <p:cBhvr>
                                        <p:cTn id="963" dur="1" fill="hold">
                                          <p:stCondLst>
                                            <p:cond delay="2999"/>
                                          </p:stCondLst>
                                        </p:cTn>
                                        <p:tgtEl>
                                          <p:spTgt spid="46"/>
                                        </p:tgtEl>
                                        <p:attrNameLst>
                                          <p:attrName>style.visibility</p:attrName>
                                        </p:attrNameLst>
                                      </p:cBhvr>
                                      <p:to>
                                        <p:strVal val="hidden"/>
                                      </p:to>
                                    </p:set>
                                  </p:childTnLst>
                                </p:cTn>
                              </p:par>
                              <p:par>
                                <p:cTn id="964" presetID="2" presetClass="exit" presetSubtype="8" fill="hold" grpId="3" nodeType="withEffect">
                                  <p:stCondLst>
                                    <p:cond delay="0"/>
                                  </p:stCondLst>
                                  <p:childTnLst>
                                    <p:anim calcmode="lin" valueType="num">
                                      <p:cBhvr additive="base">
                                        <p:cTn id="965" dur="3000"/>
                                        <p:tgtEl>
                                          <p:spTgt spid="47"/>
                                        </p:tgtEl>
                                        <p:attrNameLst>
                                          <p:attrName>ppt_x</p:attrName>
                                        </p:attrNameLst>
                                      </p:cBhvr>
                                      <p:tavLst>
                                        <p:tav tm="0">
                                          <p:val>
                                            <p:strVal val="ppt_x"/>
                                          </p:val>
                                        </p:tav>
                                        <p:tav tm="100000">
                                          <p:val>
                                            <p:strVal val="0-ppt_w/2"/>
                                          </p:val>
                                        </p:tav>
                                      </p:tavLst>
                                    </p:anim>
                                    <p:anim calcmode="lin" valueType="num">
                                      <p:cBhvr additive="base">
                                        <p:cTn id="966" dur="3000"/>
                                        <p:tgtEl>
                                          <p:spTgt spid="47"/>
                                        </p:tgtEl>
                                        <p:attrNameLst>
                                          <p:attrName>ppt_y</p:attrName>
                                        </p:attrNameLst>
                                      </p:cBhvr>
                                      <p:tavLst>
                                        <p:tav tm="0">
                                          <p:val>
                                            <p:strVal val="ppt_y"/>
                                          </p:val>
                                        </p:tav>
                                        <p:tav tm="100000">
                                          <p:val>
                                            <p:strVal val="ppt_y"/>
                                          </p:val>
                                        </p:tav>
                                      </p:tavLst>
                                    </p:anim>
                                    <p:set>
                                      <p:cBhvr>
                                        <p:cTn id="967" dur="1" fill="hold">
                                          <p:stCondLst>
                                            <p:cond delay="2999"/>
                                          </p:stCondLst>
                                        </p:cTn>
                                        <p:tgtEl>
                                          <p:spTgt spid="47"/>
                                        </p:tgtEl>
                                        <p:attrNameLst>
                                          <p:attrName>style.visibility</p:attrName>
                                        </p:attrNameLst>
                                      </p:cBhvr>
                                      <p:to>
                                        <p:strVal val="hidden"/>
                                      </p:to>
                                    </p:set>
                                  </p:childTnLst>
                                </p:cTn>
                              </p:par>
                              <p:par>
                                <p:cTn id="968" presetID="2" presetClass="exit" presetSubtype="8" fill="hold" grpId="3" nodeType="withEffect">
                                  <p:stCondLst>
                                    <p:cond delay="0"/>
                                  </p:stCondLst>
                                  <p:childTnLst>
                                    <p:anim calcmode="lin" valueType="num">
                                      <p:cBhvr additive="base">
                                        <p:cTn id="969" dur="3000"/>
                                        <p:tgtEl>
                                          <p:spTgt spid="48"/>
                                        </p:tgtEl>
                                        <p:attrNameLst>
                                          <p:attrName>ppt_x</p:attrName>
                                        </p:attrNameLst>
                                      </p:cBhvr>
                                      <p:tavLst>
                                        <p:tav tm="0">
                                          <p:val>
                                            <p:strVal val="ppt_x"/>
                                          </p:val>
                                        </p:tav>
                                        <p:tav tm="100000">
                                          <p:val>
                                            <p:strVal val="0-ppt_w/2"/>
                                          </p:val>
                                        </p:tav>
                                      </p:tavLst>
                                    </p:anim>
                                    <p:anim calcmode="lin" valueType="num">
                                      <p:cBhvr additive="base">
                                        <p:cTn id="970" dur="3000"/>
                                        <p:tgtEl>
                                          <p:spTgt spid="48"/>
                                        </p:tgtEl>
                                        <p:attrNameLst>
                                          <p:attrName>ppt_y</p:attrName>
                                        </p:attrNameLst>
                                      </p:cBhvr>
                                      <p:tavLst>
                                        <p:tav tm="0">
                                          <p:val>
                                            <p:strVal val="ppt_y"/>
                                          </p:val>
                                        </p:tav>
                                        <p:tav tm="100000">
                                          <p:val>
                                            <p:strVal val="ppt_y"/>
                                          </p:val>
                                        </p:tav>
                                      </p:tavLst>
                                    </p:anim>
                                    <p:set>
                                      <p:cBhvr>
                                        <p:cTn id="971" dur="1" fill="hold">
                                          <p:stCondLst>
                                            <p:cond delay="2999"/>
                                          </p:stCondLst>
                                        </p:cTn>
                                        <p:tgtEl>
                                          <p:spTgt spid="48"/>
                                        </p:tgtEl>
                                        <p:attrNameLst>
                                          <p:attrName>style.visibility</p:attrName>
                                        </p:attrNameLst>
                                      </p:cBhvr>
                                      <p:to>
                                        <p:strVal val="hidden"/>
                                      </p:to>
                                    </p:set>
                                  </p:childTnLst>
                                </p:cTn>
                              </p:par>
                              <p:par>
                                <p:cTn id="972" presetID="2" presetClass="exit" presetSubtype="8" fill="hold" grpId="3" nodeType="withEffect">
                                  <p:stCondLst>
                                    <p:cond delay="0"/>
                                  </p:stCondLst>
                                  <p:childTnLst>
                                    <p:anim calcmode="lin" valueType="num">
                                      <p:cBhvr additive="base">
                                        <p:cTn id="973" dur="3000"/>
                                        <p:tgtEl>
                                          <p:spTgt spid="49"/>
                                        </p:tgtEl>
                                        <p:attrNameLst>
                                          <p:attrName>ppt_x</p:attrName>
                                        </p:attrNameLst>
                                      </p:cBhvr>
                                      <p:tavLst>
                                        <p:tav tm="0">
                                          <p:val>
                                            <p:strVal val="ppt_x"/>
                                          </p:val>
                                        </p:tav>
                                        <p:tav tm="100000">
                                          <p:val>
                                            <p:strVal val="0-ppt_w/2"/>
                                          </p:val>
                                        </p:tav>
                                      </p:tavLst>
                                    </p:anim>
                                    <p:anim calcmode="lin" valueType="num">
                                      <p:cBhvr additive="base">
                                        <p:cTn id="974" dur="3000"/>
                                        <p:tgtEl>
                                          <p:spTgt spid="49"/>
                                        </p:tgtEl>
                                        <p:attrNameLst>
                                          <p:attrName>ppt_y</p:attrName>
                                        </p:attrNameLst>
                                      </p:cBhvr>
                                      <p:tavLst>
                                        <p:tav tm="0">
                                          <p:val>
                                            <p:strVal val="ppt_y"/>
                                          </p:val>
                                        </p:tav>
                                        <p:tav tm="100000">
                                          <p:val>
                                            <p:strVal val="ppt_y"/>
                                          </p:val>
                                        </p:tav>
                                      </p:tavLst>
                                    </p:anim>
                                    <p:set>
                                      <p:cBhvr>
                                        <p:cTn id="975" dur="1" fill="hold">
                                          <p:stCondLst>
                                            <p:cond delay="2999"/>
                                          </p:stCondLst>
                                        </p:cTn>
                                        <p:tgtEl>
                                          <p:spTgt spid="49"/>
                                        </p:tgtEl>
                                        <p:attrNameLst>
                                          <p:attrName>style.visibility</p:attrName>
                                        </p:attrNameLst>
                                      </p:cBhvr>
                                      <p:to>
                                        <p:strVal val="hidden"/>
                                      </p:to>
                                    </p:set>
                                  </p:childTnLst>
                                </p:cTn>
                              </p:par>
                              <p:par>
                                <p:cTn id="976" presetID="2" presetClass="exit" presetSubtype="8" fill="hold" grpId="3" nodeType="withEffect">
                                  <p:stCondLst>
                                    <p:cond delay="0"/>
                                  </p:stCondLst>
                                  <p:childTnLst>
                                    <p:anim calcmode="lin" valueType="num">
                                      <p:cBhvr additive="base">
                                        <p:cTn id="977" dur="3000"/>
                                        <p:tgtEl>
                                          <p:spTgt spid="50"/>
                                        </p:tgtEl>
                                        <p:attrNameLst>
                                          <p:attrName>ppt_x</p:attrName>
                                        </p:attrNameLst>
                                      </p:cBhvr>
                                      <p:tavLst>
                                        <p:tav tm="0">
                                          <p:val>
                                            <p:strVal val="ppt_x"/>
                                          </p:val>
                                        </p:tav>
                                        <p:tav tm="100000">
                                          <p:val>
                                            <p:strVal val="0-ppt_w/2"/>
                                          </p:val>
                                        </p:tav>
                                      </p:tavLst>
                                    </p:anim>
                                    <p:anim calcmode="lin" valueType="num">
                                      <p:cBhvr additive="base">
                                        <p:cTn id="978" dur="3000"/>
                                        <p:tgtEl>
                                          <p:spTgt spid="50"/>
                                        </p:tgtEl>
                                        <p:attrNameLst>
                                          <p:attrName>ppt_y</p:attrName>
                                        </p:attrNameLst>
                                      </p:cBhvr>
                                      <p:tavLst>
                                        <p:tav tm="0">
                                          <p:val>
                                            <p:strVal val="ppt_y"/>
                                          </p:val>
                                        </p:tav>
                                        <p:tav tm="100000">
                                          <p:val>
                                            <p:strVal val="ppt_y"/>
                                          </p:val>
                                        </p:tav>
                                      </p:tavLst>
                                    </p:anim>
                                    <p:set>
                                      <p:cBhvr>
                                        <p:cTn id="979" dur="1" fill="hold">
                                          <p:stCondLst>
                                            <p:cond delay="2999"/>
                                          </p:stCondLst>
                                        </p:cTn>
                                        <p:tgtEl>
                                          <p:spTgt spid="50"/>
                                        </p:tgtEl>
                                        <p:attrNameLst>
                                          <p:attrName>style.visibility</p:attrName>
                                        </p:attrNameLst>
                                      </p:cBhvr>
                                      <p:to>
                                        <p:strVal val="hidden"/>
                                      </p:to>
                                    </p:set>
                                  </p:childTnLst>
                                </p:cTn>
                              </p:par>
                              <p:par>
                                <p:cTn id="980" presetID="2" presetClass="exit" presetSubtype="8" fill="hold" grpId="3" nodeType="withEffect">
                                  <p:stCondLst>
                                    <p:cond delay="0"/>
                                  </p:stCondLst>
                                  <p:childTnLst>
                                    <p:anim calcmode="lin" valueType="num">
                                      <p:cBhvr additive="base">
                                        <p:cTn id="981" dur="3000"/>
                                        <p:tgtEl>
                                          <p:spTgt spid="51"/>
                                        </p:tgtEl>
                                        <p:attrNameLst>
                                          <p:attrName>ppt_x</p:attrName>
                                        </p:attrNameLst>
                                      </p:cBhvr>
                                      <p:tavLst>
                                        <p:tav tm="0">
                                          <p:val>
                                            <p:strVal val="ppt_x"/>
                                          </p:val>
                                        </p:tav>
                                        <p:tav tm="100000">
                                          <p:val>
                                            <p:strVal val="0-ppt_w/2"/>
                                          </p:val>
                                        </p:tav>
                                      </p:tavLst>
                                    </p:anim>
                                    <p:anim calcmode="lin" valueType="num">
                                      <p:cBhvr additive="base">
                                        <p:cTn id="982" dur="3000"/>
                                        <p:tgtEl>
                                          <p:spTgt spid="51"/>
                                        </p:tgtEl>
                                        <p:attrNameLst>
                                          <p:attrName>ppt_y</p:attrName>
                                        </p:attrNameLst>
                                      </p:cBhvr>
                                      <p:tavLst>
                                        <p:tav tm="0">
                                          <p:val>
                                            <p:strVal val="ppt_y"/>
                                          </p:val>
                                        </p:tav>
                                        <p:tav tm="100000">
                                          <p:val>
                                            <p:strVal val="ppt_y"/>
                                          </p:val>
                                        </p:tav>
                                      </p:tavLst>
                                    </p:anim>
                                    <p:set>
                                      <p:cBhvr>
                                        <p:cTn id="983" dur="1" fill="hold">
                                          <p:stCondLst>
                                            <p:cond delay="2999"/>
                                          </p:stCondLst>
                                        </p:cTn>
                                        <p:tgtEl>
                                          <p:spTgt spid="51"/>
                                        </p:tgtEl>
                                        <p:attrNameLst>
                                          <p:attrName>style.visibility</p:attrName>
                                        </p:attrNameLst>
                                      </p:cBhvr>
                                      <p:to>
                                        <p:strVal val="hidden"/>
                                      </p:to>
                                    </p:set>
                                  </p:childTnLst>
                                </p:cTn>
                              </p:par>
                              <p:par>
                                <p:cTn id="984" presetID="2" presetClass="exit" presetSubtype="8" fill="hold" grpId="3" nodeType="withEffect">
                                  <p:stCondLst>
                                    <p:cond delay="0"/>
                                  </p:stCondLst>
                                  <p:childTnLst>
                                    <p:anim calcmode="lin" valueType="num">
                                      <p:cBhvr additive="base">
                                        <p:cTn id="985" dur="3000"/>
                                        <p:tgtEl>
                                          <p:spTgt spid="52"/>
                                        </p:tgtEl>
                                        <p:attrNameLst>
                                          <p:attrName>ppt_x</p:attrName>
                                        </p:attrNameLst>
                                      </p:cBhvr>
                                      <p:tavLst>
                                        <p:tav tm="0">
                                          <p:val>
                                            <p:strVal val="ppt_x"/>
                                          </p:val>
                                        </p:tav>
                                        <p:tav tm="100000">
                                          <p:val>
                                            <p:strVal val="0-ppt_w/2"/>
                                          </p:val>
                                        </p:tav>
                                      </p:tavLst>
                                    </p:anim>
                                    <p:anim calcmode="lin" valueType="num">
                                      <p:cBhvr additive="base">
                                        <p:cTn id="986" dur="3000"/>
                                        <p:tgtEl>
                                          <p:spTgt spid="52"/>
                                        </p:tgtEl>
                                        <p:attrNameLst>
                                          <p:attrName>ppt_y</p:attrName>
                                        </p:attrNameLst>
                                      </p:cBhvr>
                                      <p:tavLst>
                                        <p:tav tm="0">
                                          <p:val>
                                            <p:strVal val="ppt_y"/>
                                          </p:val>
                                        </p:tav>
                                        <p:tav tm="100000">
                                          <p:val>
                                            <p:strVal val="ppt_y"/>
                                          </p:val>
                                        </p:tav>
                                      </p:tavLst>
                                    </p:anim>
                                    <p:set>
                                      <p:cBhvr>
                                        <p:cTn id="987" dur="1" fill="hold">
                                          <p:stCondLst>
                                            <p:cond delay="2999"/>
                                          </p:stCondLst>
                                        </p:cTn>
                                        <p:tgtEl>
                                          <p:spTgt spid="52"/>
                                        </p:tgtEl>
                                        <p:attrNameLst>
                                          <p:attrName>style.visibility</p:attrName>
                                        </p:attrNameLst>
                                      </p:cBhvr>
                                      <p:to>
                                        <p:strVal val="hidden"/>
                                      </p:to>
                                    </p:set>
                                  </p:childTnLst>
                                </p:cTn>
                              </p:par>
                              <p:par>
                                <p:cTn id="988" presetID="2" presetClass="exit" presetSubtype="8" fill="hold" grpId="3" nodeType="withEffect">
                                  <p:stCondLst>
                                    <p:cond delay="0"/>
                                  </p:stCondLst>
                                  <p:childTnLst>
                                    <p:anim calcmode="lin" valueType="num">
                                      <p:cBhvr additive="base">
                                        <p:cTn id="989" dur="3000"/>
                                        <p:tgtEl>
                                          <p:spTgt spid="53"/>
                                        </p:tgtEl>
                                        <p:attrNameLst>
                                          <p:attrName>ppt_x</p:attrName>
                                        </p:attrNameLst>
                                      </p:cBhvr>
                                      <p:tavLst>
                                        <p:tav tm="0">
                                          <p:val>
                                            <p:strVal val="ppt_x"/>
                                          </p:val>
                                        </p:tav>
                                        <p:tav tm="100000">
                                          <p:val>
                                            <p:strVal val="0-ppt_w/2"/>
                                          </p:val>
                                        </p:tav>
                                      </p:tavLst>
                                    </p:anim>
                                    <p:anim calcmode="lin" valueType="num">
                                      <p:cBhvr additive="base">
                                        <p:cTn id="990" dur="3000"/>
                                        <p:tgtEl>
                                          <p:spTgt spid="53"/>
                                        </p:tgtEl>
                                        <p:attrNameLst>
                                          <p:attrName>ppt_y</p:attrName>
                                        </p:attrNameLst>
                                      </p:cBhvr>
                                      <p:tavLst>
                                        <p:tav tm="0">
                                          <p:val>
                                            <p:strVal val="ppt_y"/>
                                          </p:val>
                                        </p:tav>
                                        <p:tav tm="100000">
                                          <p:val>
                                            <p:strVal val="ppt_y"/>
                                          </p:val>
                                        </p:tav>
                                      </p:tavLst>
                                    </p:anim>
                                    <p:set>
                                      <p:cBhvr>
                                        <p:cTn id="991" dur="1" fill="hold">
                                          <p:stCondLst>
                                            <p:cond delay="2999"/>
                                          </p:stCondLst>
                                        </p:cTn>
                                        <p:tgtEl>
                                          <p:spTgt spid="53"/>
                                        </p:tgtEl>
                                        <p:attrNameLst>
                                          <p:attrName>style.visibility</p:attrName>
                                        </p:attrNameLst>
                                      </p:cBhvr>
                                      <p:to>
                                        <p:strVal val="hidden"/>
                                      </p:to>
                                    </p:set>
                                  </p:childTnLst>
                                </p:cTn>
                              </p:par>
                              <p:par>
                                <p:cTn id="992" presetID="2" presetClass="exit" presetSubtype="8" fill="hold" grpId="3" nodeType="withEffect">
                                  <p:stCondLst>
                                    <p:cond delay="0"/>
                                  </p:stCondLst>
                                  <p:childTnLst>
                                    <p:anim calcmode="lin" valueType="num">
                                      <p:cBhvr additive="base">
                                        <p:cTn id="993" dur="3000"/>
                                        <p:tgtEl>
                                          <p:spTgt spid="54"/>
                                        </p:tgtEl>
                                        <p:attrNameLst>
                                          <p:attrName>ppt_x</p:attrName>
                                        </p:attrNameLst>
                                      </p:cBhvr>
                                      <p:tavLst>
                                        <p:tav tm="0">
                                          <p:val>
                                            <p:strVal val="ppt_x"/>
                                          </p:val>
                                        </p:tav>
                                        <p:tav tm="100000">
                                          <p:val>
                                            <p:strVal val="0-ppt_w/2"/>
                                          </p:val>
                                        </p:tav>
                                      </p:tavLst>
                                    </p:anim>
                                    <p:anim calcmode="lin" valueType="num">
                                      <p:cBhvr additive="base">
                                        <p:cTn id="994" dur="3000"/>
                                        <p:tgtEl>
                                          <p:spTgt spid="54"/>
                                        </p:tgtEl>
                                        <p:attrNameLst>
                                          <p:attrName>ppt_y</p:attrName>
                                        </p:attrNameLst>
                                      </p:cBhvr>
                                      <p:tavLst>
                                        <p:tav tm="0">
                                          <p:val>
                                            <p:strVal val="ppt_y"/>
                                          </p:val>
                                        </p:tav>
                                        <p:tav tm="100000">
                                          <p:val>
                                            <p:strVal val="ppt_y"/>
                                          </p:val>
                                        </p:tav>
                                      </p:tavLst>
                                    </p:anim>
                                    <p:set>
                                      <p:cBhvr>
                                        <p:cTn id="995" dur="1" fill="hold">
                                          <p:stCondLst>
                                            <p:cond delay="2999"/>
                                          </p:stCondLst>
                                        </p:cTn>
                                        <p:tgtEl>
                                          <p:spTgt spid="54"/>
                                        </p:tgtEl>
                                        <p:attrNameLst>
                                          <p:attrName>style.visibility</p:attrName>
                                        </p:attrNameLst>
                                      </p:cBhvr>
                                      <p:to>
                                        <p:strVal val="hidden"/>
                                      </p:to>
                                    </p:set>
                                  </p:childTnLst>
                                </p:cTn>
                              </p:par>
                              <p:par>
                                <p:cTn id="996" presetID="2" presetClass="exit" presetSubtype="8" fill="hold" grpId="3" nodeType="withEffect">
                                  <p:stCondLst>
                                    <p:cond delay="0"/>
                                  </p:stCondLst>
                                  <p:childTnLst>
                                    <p:anim calcmode="lin" valueType="num">
                                      <p:cBhvr additive="base">
                                        <p:cTn id="997" dur="3000"/>
                                        <p:tgtEl>
                                          <p:spTgt spid="55"/>
                                        </p:tgtEl>
                                        <p:attrNameLst>
                                          <p:attrName>ppt_x</p:attrName>
                                        </p:attrNameLst>
                                      </p:cBhvr>
                                      <p:tavLst>
                                        <p:tav tm="0">
                                          <p:val>
                                            <p:strVal val="ppt_x"/>
                                          </p:val>
                                        </p:tav>
                                        <p:tav tm="100000">
                                          <p:val>
                                            <p:strVal val="0-ppt_w/2"/>
                                          </p:val>
                                        </p:tav>
                                      </p:tavLst>
                                    </p:anim>
                                    <p:anim calcmode="lin" valueType="num">
                                      <p:cBhvr additive="base">
                                        <p:cTn id="998" dur="3000"/>
                                        <p:tgtEl>
                                          <p:spTgt spid="55"/>
                                        </p:tgtEl>
                                        <p:attrNameLst>
                                          <p:attrName>ppt_y</p:attrName>
                                        </p:attrNameLst>
                                      </p:cBhvr>
                                      <p:tavLst>
                                        <p:tav tm="0">
                                          <p:val>
                                            <p:strVal val="ppt_y"/>
                                          </p:val>
                                        </p:tav>
                                        <p:tav tm="100000">
                                          <p:val>
                                            <p:strVal val="ppt_y"/>
                                          </p:val>
                                        </p:tav>
                                      </p:tavLst>
                                    </p:anim>
                                    <p:set>
                                      <p:cBhvr>
                                        <p:cTn id="999" dur="1" fill="hold">
                                          <p:stCondLst>
                                            <p:cond delay="2999"/>
                                          </p:stCondLst>
                                        </p:cTn>
                                        <p:tgtEl>
                                          <p:spTgt spid="55"/>
                                        </p:tgtEl>
                                        <p:attrNameLst>
                                          <p:attrName>style.visibility</p:attrName>
                                        </p:attrNameLst>
                                      </p:cBhvr>
                                      <p:to>
                                        <p:strVal val="hidden"/>
                                      </p:to>
                                    </p:set>
                                  </p:childTnLst>
                                </p:cTn>
                              </p:par>
                              <p:par>
                                <p:cTn id="1000" presetID="2" presetClass="exit" presetSubtype="8" fill="hold" grpId="3" nodeType="withEffect">
                                  <p:stCondLst>
                                    <p:cond delay="0"/>
                                  </p:stCondLst>
                                  <p:childTnLst>
                                    <p:anim calcmode="lin" valueType="num">
                                      <p:cBhvr additive="base">
                                        <p:cTn id="1001" dur="3000"/>
                                        <p:tgtEl>
                                          <p:spTgt spid="56"/>
                                        </p:tgtEl>
                                        <p:attrNameLst>
                                          <p:attrName>ppt_x</p:attrName>
                                        </p:attrNameLst>
                                      </p:cBhvr>
                                      <p:tavLst>
                                        <p:tav tm="0">
                                          <p:val>
                                            <p:strVal val="ppt_x"/>
                                          </p:val>
                                        </p:tav>
                                        <p:tav tm="100000">
                                          <p:val>
                                            <p:strVal val="0-ppt_w/2"/>
                                          </p:val>
                                        </p:tav>
                                      </p:tavLst>
                                    </p:anim>
                                    <p:anim calcmode="lin" valueType="num">
                                      <p:cBhvr additive="base">
                                        <p:cTn id="1002" dur="3000"/>
                                        <p:tgtEl>
                                          <p:spTgt spid="56"/>
                                        </p:tgtEl>
                                        <p:attrNameLst>
                                          <p:attrName>ppt_y</p:attrName>
                                        </p:attrNameLst>
                                      </p:cBhvr>
                                      <p:tavLst>
                                        <p:tav tm="0">
                                          <p:val>
                                            <p:strVal val="ppt_y"/>
                                          </p:val>
                                        </p:tav>
                                        <p:tav tm="100000">
                                          <p:val>
                                            <p:strVal val="ppt_y"/>
                                          </p:val>
                                        </p:tav>
                                      </p:tavLst>
                                    </p:anim>
                                    <p:set>
                                      <p:cBhvr>
                                        <p:cTn id="1003" dur="1" fill="hold">
                                          <p:stCondLst>
                                            <p:cond delay="2999"/>
                                          </p:stCondLst>
                                        </p:cTn>
                                        <p:tgtEl>
                                          <p:spTgt spid="56"/>
                                        </p:tgtEl>
                                        <p:attrNameLst>
                                          <p:attrName>style.visibility</p:attrName>
                                        </p:attrNameLst>
                                      </p:cBhvr>
                                      <p:to>
                                        <p:strVal val="hidden"/>
                                      </p:to>
                                    </p:set>
                                  </p:childTnLst>
                                </p:cTn>
                              </p:par>
                              <p:par>
                                <p:cTn id="1004" presetID="2" presetClass="exit" presetSubtype="8" fill="hold" grpId="3" nodeType="withEffect">
                                  <p:stCondLst>
                                    <p:cond delay="0"/>
                                  </p:stCondLst>
                                  <p:childTnLst>
                                    <p:anim calcmode="lin" valueType="num">
                                      <p:cBhvr additive="base">
                                        <p:cTn id="1005" dur="3000"/>
                                        <p:tgtEl>
                                          <p:spTgt spid="73"/>
                                        </p:tgtEl>
                                        <p:attrNameLst>
                                          <p:attrName>ppt_x</p:attrName>
                                        </p:attrNameLst>
                                      </p:cBhvr>
                                      <p:tavLst>
                                        <p:tav tm="0">
                                          <p:val>
                                            <p:strVal val="ppt_x"/>
                                          </p:val>
                                        </p:tav>
                                        <p:tav tm="100000">
                                          <p:val>
                                            <p:strVal val="0-ppt_w/2"/>
                                          </p:val>
                                        </p:tav>
                                      </p:tavLst>
                                    </p:anim>
                                    <p:anim calcmode="lin" valueType="num">
                                      <p:cBhvr additive="base">
                                        <p:cTn id="1006" dur="3000"/>
                                        <p:tgtEl>
                                          <p:spTgt spid="73"/>
                                        </p:tgtEl>
                                        <p:attrNameLst>
                                          <p:attrName>ppt_y</p:attrName>
                                        </p:attrNameLst>
                                      </p:cBhvr>
                                      <p:tavLst>
                                        <p:tav tm="0">
                                          <p:val>
                                            <p:strVal val="ppt_y"/>
                                          </p:val>
                                        </p:tav>
                                        <p:tav tm="100000">
                                          <p:val>
                                            <p:strVal val="ppt_y"/>
                                          </p:val>
                                        </p:tav>
                                      </p:tavLst>
                                    </p:anim>
                                    <p:set>
                                      <p:cBhvr>
                                        <p:cTn id="1007" dur="1" fill="hold">
                                          <p:stCondLst>
                                            <p:cond delay="2999"/>
                                          </p:stCondLst>
                                        </p:cTn>
                                        <p:tgtEl>
                                          <p:spTgt spid="73"/>
                                        </p:tgtEl>
                                        <p:attrNameLst>
                                          <p:attrName>style.visibility</p:attrName>
                                        </p:attrNameLst>
                                      </p:cBhvr>
                                      <p:to>
                                        <p:strVal val="hidden"/>
                                      </p:to>
                                    </p:set>
                                  </p:childTnLst>
                                </p:cTn>
                              </p:par>
                              <p:par>
                                <p:cTn id="1008" presetID="3" presetClass="exit" presetSubtype="5" fill="hold" grpId="4" nodeType="withEffect">
                                  <p:stCondLst>
                                    <p:cond delay="0"/>
                                  </p:stCondLst>
                                  <p:childTnLst>
                                    <p:animEffect transition="out" filter="blinds(vertical)">
                                      <p:cBhvr>
                                        <p:cTn id="1009" dur="3000"/>
                                        <p:tgtEl>
                                          <p:spTgt spid="6"/>
                                        </p:tgtEl>
                                      </p:cBhvr>
                                    </p:animEffect>
                                    <p:set>
                                      <p:cBhvr>
                                        <p:cTn id="1010" dur="1" fill="hold">
                                          <p:stCondLst>
                                            <p:cond delay="2999"/>
                                          </p:stCondLst>
                                        </p:cTn>
                                        <p:tgtEl>
                                          <p:spTgt spid="6"/>
                                        </p:tgtEl>
                                        <p:attrNameLst>
                                          <p:attrName>style.visibility</p:attrName>
                                        </p:attrNameLst>
                                      </p:cBhvr>
                                      <p:to>
                                        <p:strVal val="hidden"/>
                                      </p:to>
                                    </p:set>
                                  </p:childTnLst>
                                </p:cTn>
                              </p:par>
                              <p:par>
                                <p:cTn id="1011" presetID="3" presetClass="exit" presetSubtype="5" fill="hold" grpId="4" nodeType="withEffect">
                                  <p:stCondLst>
                                    <p:cond delay="0"/>
                                  </p:stCondLst>
                                  <p:childTnLst>
                                    <p:animEffect transition="out" filter="blinds(vertical)">
                                      <p:cBhvr>
                                        <p:cTn id="1012" dur="3000"/>
                                        <p:tgtEl>
                                          <p:spTgt spid="24"/>
                                        </p:tgtEl>
                                      </p:cBhvr>
                                    </p:animEffect>
                                    <p:set>
                                      <p:cBhvr>
                                        <p:cTn id="1013" dur="1" fill="hold">
                                          <p:stCondLst>
                                            <p:cond delay="2999"/>
                                          </p:stCondLst>
                                        </p:cTn>
                                        <p:tgtEl>
                                          <p:spTgt spid="24"/>
                                        </p:tgtEl>
                                        <p:attrNameLst>
                                          <p:attrName>style.visibility</p:attrName>
                                        </p:attrNameLst>
                                      </p:cBhvr>
                                      <p:to>
                                        <p:strVal val="hidden"/>
                                      </p:to>
                                    </p:set>
                                  </p:childTnLst>
                                </p:cTn>
                              </p:par>
                              <p:par>
                                <p:cTn id="1014" presetID="3" presetClass="exit" presetSubtype="5" fill="hold" grpId="4" nodeType="withEffect">
                                  <p:stCondLst>
                                    <p:cond delay="0"/>
                                  </p:stCondLst>
                                  <p:childTnLst>
                                    <p:animEffect transition="out" filter="blinds(vertical)">
                                      <p:cBhvr>
                                        <p:cTn id="1015" dur="3000"/>
                                        <p:tgtEl>
                                          <p:spTgt spid="25"/>
                                        </p:tgtEl>
                                      </p:cBhvr>
                                    </p:animEffect>
                                    <p:set>
                                      <p:cBhvr>
                                        <p:cTn id="1016" dur="1" fill="hold">
                                          <p:stCondLst>
                                            <p:cond delay="2999"/>
                                          </p:stCondLst>
                                        </p:cTn>
                                        <p:tgtEl>
                                          <p:spTgt spid="25"/>
                                        </p:tgtEl>
                                        <p:attrNameLst>
                                          <p:attrName>style.visibility</p:attrName>
                                        </p:attrNameLst>
                                      </p:cBhvr>
                                      <p:to>
                                        <p:strVal val="hidden"/>
                                      </p:to>
                                    </p:set>
                                  </p:childTnLst>
                                </p:cTn>
                              </p:par>
                              <p:par>
                                <p:cTn id="1017" presetID="3" presetClass="exit" presetSubtype="5" fill="hold" grpId="4" nodeType="withEffect">
                                  <p:stCondLst>
                                    <p:cond delay="0"/>
                                  </p:stCondLst>
                                  <p:childTnLst>
                                    <p:animEffect transition="out" filter="blinds(vertical)">
                                      <p:cBhvr>
                                        <p:cTn id="1018" dur="3000"/>
                                        <p:tgtEl>
                                          <p:spTgt spid="26"/>
                                        </p:tgtEl>
                                      </p:cBhvr>
                                    </p:animEffect>
                                    <p:set>
                                      <p:cBhvr>
                                        <p:cTn id="1019" dur="1" fill="hold">
                                          <p:stCondLst>
                                            <p:cond delay="2999"/>
                                          </p:stCondLst>
                                        </p:cTn>
                                        <p:tgtEl>
                                          <p:spTgt spid="26"/>
                                        </p:tgtEl>
                                        <p:attrNameLst>
                                          <p:attrName>style.visibility</p:attrName>
                                        </p:attrNameLst>
                                      </p:cBhvr>
                                      <p:to>
                                        <p:strVal val="hidden"/>
                                      </p:to>
                                    </p:set>
                                  </p:childTnLst>
                                </p:cTn>
                              </p:par>
                              <p:par>
                                <p:cTn id="1020" presetID="3" presetClass="exit" presetSubtype="5" fill="hold" grpId="4" nodeType="withEffect">
                                  <p:stCondLst>
                                    <p:cond delay="0"/>
                                  </p:stCondLst>
                                  <p:childTnLst>
                                    <p:animEffect transition="out" filter="blinds(vertical)">
                                      <p:cBhvr>
                                        <p:cTn id="1021" dur="3000"/>
                                        <p:tgtEl>
                                          <p:spTgt spid="27"/>
                                        </p:tgtEl>
                                      </p:cBhvr>
                                    </p:animEffect>
                                    <p:set>
                                      <p:cBhvr>
                                        <p:cTn id="1022" dur="1" fill="hold">
                                          <p:stCondLst>
                                            <p:cond delay="2999"/>
                                          </p:stCondLst>
                                        </p:cTn>
                                        <p:tgtEl>
                                          <p:spTgt spid="27"/>
                                        </p:tgtEl>
                                        <p:attrNameLst>
                                          <p:attrName>style.visibility</p:attrName>
                                        </p:attrNameLst>
                                      </p:cBhvr>
                                      <p:to>
                                        <p:strVal val="hidden"/>
                                      </p:to>
                                    </p:set>
                                  </p:childTnLst>
                                </p:cTn>
                              </p:par>
                              <p:par>
                                <p:cTn id="1023" presetID="3" presetClass="exit" presetSubtype="5" fill="hold" grpId="4" nodeType="withEffect">
                                  <p:stCondLst>
                                    <p:cond delay="0"/>
                                  </p:stCondLst>
                                  <p:childTnLst>
                                    <p:animEffect transition="out" filter="blinds(vertical)">
                                      <p:cBhvr>
                                        <p:cTn id="1024" dur="3000"/>
                                        <p:tgtEl>
                                          <p:spTgt spid="28"/>
                                        </p:tgtEl>
                                      </p:cBhvr>
                                    </p:animEffect>
                                    <p:set>
                                      <p:cBhvr>
                                        <p:cTn id="1025" dur="1" fill="hold">
                                          <p:stCondLst>
                                            <p:cond delay="2999"/>
                                          </p:stCondLst>
                                        </p:cTn>
                                        <p:tgtEl>
                                          <p:spTgt spid="28"/>
                                        </p:tgtEl>
                                        <p:attrNameLst>
                                          <p:attrName>style.visibility</p:attrName>
                                        </p:attrNameLst>
                                      </p:cBhvr>
                                      <p:to>
                                        <p:strVal val="hidden"/>
                                      </p:to>
                                    </p:set>
                                  </p:childTnLst>
                                </p:cTn>
                              </p:par>
                              <p:par>
                                <p:cTn id="1026" presetID="3" presetClass="exit" presetSubtype="5" fill="hold" grpId="4" nodeType="withEffect">
                                  <p:stCondLst>
                                    <p:cond delay="0"/>
                                  </p:stCondLst>
                                  <p:childTnLst>
                                    <p:animEffect transition="out" filter="blinds(vertical)">
                                      <p:cBhvr>
                                        <p:cTn id="1027" dur="3000"/>
                                        <p:tgtEl>
                                          <p:spTgt spid="29"/>
                                        </p:tgtEl>
                                      </p:cBhvr>
                                    </p:animEffect>
                                    <p:set>
                                      <p:cBhvr>
                                        <p:cTn id="1028" dur="1" fill="hold">
                                          <p:stCondLst>
                                            <p:cond delay="2999"/>
                                          </p:stCondLst>
                                        </p:cTn>
                                        <p:tgtEl>
                                          <p:spTgt spid="29"/>
                                        </p:tgtEl>
                                        <p:attrNameLst>
                                          <p:attrName>style.visibility</p:attrName>
                                        </p:attrNameLst>
                                      </p:cBhvr>
                                      <p:to>
                                        <p:strVal val="hidden"/>
                                      </p:to>
                                    </p:set>
                                  </p:childTnLst>
                                </p:cTn>
                              </p:par>
                              <p:par>
                                <p:cTn id="1029" presetID="3" presetClass="exit" presetSubtype="5" fill="hold" grpId="4" nodeType="withEffect">
                                  <p:stCondLst>
                                    <p:cond delay="0"/>
                                  </p:stCondLst>
                                  <p:childTnLst>
                                    <p:animEffect transition="out" filter="blinds(vertical)">
                                      <p:cBhvr>
                                        <p:cTn id="1030" dur="3000"/>
                                        <p:tgtEl>
                                          <p:spTgt spid="30"/>
                                        </p:tgtEl>
                                      </p:cBhvr>
                                    </p:animEffect>
                                    <p:set>
                                      <p:cBhvr>
                                        <p:cTn id="1031" dur="1" fill="hold">
                                          <p:stCondLst>
                                            <p:cond delay="2999"/>
                                          </p:stCondLst>
                                        </p:cTn>
                                        <p:tgtEl>
                                          <p:spTgt spid="30"/>
                                        </p:tgtEl>
                                        <p:attrNameLst>
                                          <p:attrName>style.visibility</p:attrName>
                                        </p:attrNameLst>
                                      </p:cBhvr>
                                      <p:to>
                                        <p:strVal val="hidden"/>
                                      </p:to>
                                    </p:set>
                                  </p:childTnLst>
                                </p:cTn>
                              </p:par>
                              <p:par>
                                <p:cTn id="1032" presetID="3" presetClass="exit" presetSubtype="5" fill="hold" grpId="4" nodeType="withEffect">
                                  <p:stCondLst>
                                    <p:cond delay="0"/>
                                  </p:stCondLst>
                                  <p:childTnLst>
                                    <p:animEffect transition="out" filter="blinds(vertical)">
                                      <p:cBhvr>
                                        <p:cTn id="1033" dur="3000"/>
                                        <p:tgtEl>
                                          <p:spTgt spid="31"/>
                                        </p:tgtEl>
                                      </p:cBhvr>
                                    </p:animEffect>
                                    <p:set>
                                      <p:cBhvr>
                                        <p:cTn id="1034" dur="1" fill="hold">
                                          <p:stCondLst>
                                            <p:cond delay="2999"/>
                                          </p:stCondLst>
                                        </p:cTn>
                                        <p:tgtEl>
                                          <p:spTgt spid="31"/>
                                        </p:tgtEl>
                                        <p:attrNameLst>
                                          <p:attrName>style.visibility</p:attrName>
                                        </p:attrNameLst>
                                      </p:cBhvr>
                                      <p:to>
                                        <p:strVal val="hidden"/>
                                      </p:to>
                                    </p:set>
                                  </p:childTnLst>
                                </p:cTn>
                              </p:par>
                              <p:par>
                                <p:cTn id="1035" presetID="3" presetClass="exit" presetSubtype="5" fill="hold" grpId="4" nodeType="withEffect">
                                  <p:stCondLst>
                                    <p:cond delay="0"/>
                                  </p:stCondLst>
                                  <p:childTnLst>
                                    <p:animEffect transition="out" filter="blinds(vertical)">
                                      <p:cBhvr>
                                        <p:cTn id="1036" dur="3000"/>
                                        <p:tgtEl>
                                          <p:spTgt spid="32"/>
                                        </p:tgtEl>
                                      </p:cBhvr>
                                    </p:animEffect>
                                    <p:set>
                                      <p:cBhvr>
                                        <p:cTn id="1037" dur="1" fill="hold">
                                          <p:stCondLst>
                                            <p:cond delay="2999"/>
                                          </p:stCondLst>
                                        </p:cTn>
                                        <p:tgtEl>
                                          <p:spTgt spid="32"/>
                                        </p:tgtEl>
                                        <p:attrNameLst>
                                          <p:attrName>style.visibility</p:attrName>
                                        </p:attrNameLst>
                                      </p:cBhvr>
                                      <p:to>
                                        <p:strVal val="hidden"/>
                                      </p:to>
                                    </p:set>
                                  </p:childTnLst>
                                </p:cTn>
                              </p:par>
                              <p:par>
                                <p:cTn id="1038" presetID="3" presetClass="exit" presetSubtype="5" fill="hold" grpId="4" nodeType="withEffect">
                                  <p:stCondLst>
                                    <p:cond delay="0"/>
                                  </p:stCondLst>
                                  <p:childTnLst>
                                    <p:animEffect transition="out" filter="blinds(vertical)">
                                      <p:cBhvr>
                                        <p:cTn id="1039" dur="3000"/>
                                        <p:tgtEl>
                                          <p:spTgt spid="33"/>
                                        </p:tgtEl>
                                      </p:cBhvr>
                                    </p:animEffect>
                                    <p:set>
                                      <p:cBhvr>
                                        <p:cTn id="1040" dur="1" fill="hold">
                                          <p:stCondLst>
                                            <p:cond delay="2999"/>
                                          </p:stCondLst>
                                        </p:cTn>
                                        <p:tgtEl>
                                          <p:spTgt spid="33"/>
                                        </p:tgtEl>
                                        <p:attrNameLst>
                                          <p:attrName>style.visibility</p:attrName>
                                        </p:attrNameLst>
                                      </p:cBhvr>
                                      <p:to>
                                        <p:strVal val="hidden"/>
                                      </p:to>
                                    </p:set>
                                  </p:childTnLst>
                                </p:cTn>
                              </p:par>
                              <p:par>
                                <p:cTn id="1041" presetID="3" presetClass="exit" presetSubtype="5" fill="hold" grpId="4" nodeType="withEffect">
                                  <p:stCondLst>
                                    <p:cond delay="0"/>
                                  </p:stCondLst>
                                  <p:childTnLst>
                                    <p:animEffect transition="out" filter="blinds(vertical)">
                                      <p:cBhvr>
                                        <p:cTn id="1042" dur="3000"/>
                                        <p:tgtEl>
                                          <p:spTgt spid="34"/>
                                        </p:tgtEl>
                                      </p:cBhvr>
                                    </p:animEffect>
                                    <p:set>
                                      <p:cBhvr>
                                        <p:cTn id="1043" dur="1" fill="hold">
                                          <p:stCondLst>
                                            <p:cond delay="2999"/>
                                          </p:stCondLst>
                                        </p:cTn>
                                        <p:tgtEl>
                                          <p:spTgt spid="34"/>
                                        </p:tgtEl>
                                        <p:attrNameLst>
                                          <p:attrName>style.visibility</p:attrName>
                                        </p:attrNameLst>
                                      </p:cBhvr>
                                      <p:to>
                                        <p:strVal val="hidden"/>
                                      </p:to>
                                    </p:set>
                                  </p:childTnLst>
                                </p:cTn>
                              </p:par>
                              <p:par>
                                <p:cTn id="1044" presetID="3" presetClass="exit" presetSubtype="5" fill="hold" grpId="4" nodeType="withEffect">
                                  <p:stCondLst>
                                    <p:cond delay="0"/>
                                  </p:stCondLst>
                                  <p:childTnLst>
                                    <p:animEffect transition="out" filter="blinds(vertical)">
                                      <p:cBhvr>
                                        <p:cTn id="1045" dur="3000"/>
                                        <p:tgtEl>
                                          <p:spTgt spid="35"/>
                                        </p:tgtEl>
                                      </p:cBhvr>
                                    </p:animEffect>
                                    <p:set>
                                      <p:cBhvr>
                                        <p:cTn id="1046" dur="1" fill="hold">
                                          <p:stCondLst>
                                            <p:cond delay="2999"/>
                                          </p:stCondLst>
                                        </p:cTn>
                                        <p:tgtEl>
                                          <p:spTgt spid="35"/>
                                        </p:tgtEl>
                                        <p:attrNameLst>
                                          <p:attrName>style.visibility</p:attrName>
                                        </p:attrNameLst>
                                      </p:cBhvr>
                                      <p:to>
                                        <p:strVal val="hidden"/>
                                      </p:to>
                                    </p:set>
                                  </p:childTnLst>
                                </p:cTn>
                              </p:par>
                              <p:par>
                                <p:cTn id="1047" presetID="3" presetClass="exit" presetSubtype="5" fill="hold" grpId="4" nodeType="withEffect">
                                  <p:stCondLst>
                                    <p:cond delay="0"/>
                                  </p:stCondLst>
                                  <p:childTnLst>
                                    <p:animEffect transition="out" filter="blinds(vertical)">
                                      <p:cBhvr>
                                        <p:cTn id="1048" dur="3000"/>
                                        <p:tgtEl>
                                          <p:spTgt spid="36"/>
                                        </p:tgtEl>
                                      </p:cBhvr>
                                    </p:animEffect>
                                    <p:set>
                                      <p:cBhvr>
                                        <p:cTn id="1049" dur="1" fill="hold">
                                          <p:stCondLst>
                                            <p:cond delay="2999"/>
                                          </p:stCondLst>
                                        </p:cTn>
                                        <p:tgtEl>
                                          <p:spTgt spid="36"/>
                                        </p:tgtEl>
                                        <p:attrNameLst>
                                          <p:attrName>style.visibility</p:attrName>
                                        </p:attrNameLst>
                                      </p:cBhvr>
                                      <p:to>
                                        <p:strVal val="hidden"/>
                                      </p:to>
                                    </p:set>
                                  </p:childTnLst>
                                </p:cTn>
                              </p:par>
                              <p:par>
                                <p:cTn id="1050" presetID="3" presetClass="exit" presetSubtype="5" fill="hold" grpId="4" nodeType="withEffect">
                                  <p:stCondLst>
                                    <p:cond delay="0"/>
                                  </p:stCondLst>
                                  <p:childTnLst>
                                    <p:animEffect transition="out" filter="blinds(vertical)">
                                      <p:cBhvr>
                                        <p:cTn id="1051" dur="3000"/>
                                        <p:tgtEl>
                                          <p:spTgt spid="37"/>
                                        </p:tgtEl>
                                      </p:cBhvr>
                                    </p:animEffect>
                                    <p:set>
                                      <p:cBhvr>
                                        <p:cTn id="1052" dur="1" fill="hold">
                                          <p:stCondLst>
                                            <p:cond delay="2999"/>
                                          </p:stCondLst>
                                        </p:cTn>
                                        <p:tgtEl>
                                          <p:spTgt spid="37"/>
                                        </p:tgtEl>
                                        <p:attrNameLst>
                                          <p:attrName>style.visibility</p:attrName>
                                        </p:attrNameLst>
                                      </p:cBhvr>
                                      <p:to>
                                        <p:strVal val="hidden"/>
                                      </p:to>
                                    </p:set>
                                  </p:childTnLst>
                                </p:cTn>
                              </p:par>
                              <p:par>
                                <p:cTn id="1053" presetID="3" presetClass="exit" presetSubtype="5" fill="hold" grpId="4" nodeType="withEffect">
                                  <p:stCondLst>
                                    <p:cond delay="0"/>
                                  </p:stCondLst>
                                  <p:childTnLst>
                                    <p:animEffect transition="out" filter="blinds(vertical)">
                                      <p:cBhvr>
                                        <p:cTn id="1054" dur="3000"/>
                                        <p:tgtEl>
                                          <p:spTgt spid="38"/>
                                        </p:tgtEl>
                                      </p:cBhvr>
                                    </p:animEffect>
                                    <p:set>
                                      <p:cBhvr>
                                        <p:cTn id="1055" dur="1" fill="hold">
                                          <p:stCondLst>
                                            <p:cond delay="2999"/>
                                          </p:stCondLst>
                                        </p:cTn>
                                        <p:tgtEl>
                                          <p:spTgt spid="38"/>
                                        </p:tgtEl>
                                        <p:attrNameLst>
                                          <p:attrName>style.visibility</p:attrName>
                                        </p:attrNameLst>
                                      </p:cBhvr>
                                      <p:to>
                                        <p:strVal val="hidden"/>
                                      </p:to>
                                    </p:set>
                                  </p:childTnLst>
                                </p:cTn>
                              </p:par>
                              <p:par>
                                <p:cTn id="1056" presetID="3" presetClass="exit" presetSubtype="5" fill="hold" grpId="4" nodeType="withEffect">
                                  <p:stCondLst>
                                    <p:cond delay="0"/>
                                  </p:stCondLst>
                                  <p:childTnLst>
                                    <p:animEffect transition="out" filter="blinds(vertical)">
                                      <p:cBhvr>
                                        <p:cTn id="1057" dur="3000"/>
                                        <p:tgtEl>
                                          <p:spTgt spid="39"/>
                                        </p:tgtEl>
                                      </p:cBhvr>
                                    </p:animEffect>
                                    <p:set>
                                      <p:cBhvr>
                                        <p:cTn id="1058" dur="1" fill="hold">
                                          <p:stCondLst>
                                            <p:cond delay="2999"/>
                                          </p:stCondLst>
                                        </p:cTn>
                                        <p:tgtEl>
                                          <p:spTgt spid="39"/>
                                        </p:tgtEl>
                                        <p:attrNameLst>
                                          <p:attrName>style.visibility</p:attrName>
                                        </p:attrNameLst>
                                      </p:cBhvr>
                                      <p:to>
                                        <p:strVal val="hidden"/>
                                      </p:to>
                                    </p:set>
                                  </p:childTnLst>
                                </p:cTn>
                              </p:par>
                              <p:par>
                                <p:cTn id="1059" presetID="3" presetClass="exit" presetSubtype="5" fill="hold" grpId="4" nodeType="withEffect">
                                  <p:stCondLst>
                                    <p:cond delay="0"/>
                                  </p:stCondLst>
                                  <p:childTnLst>
                                    <p:animEffect transition="out" filter="blinds(vertical)">
                                      <p:cBhvr>
                                        <p:cTn id="1060" dur="3000"/>
                                        <p:tgtEl>
                                          <p:spTgt spid="40"/>
                                        </p:tgtEl>
                                      </p:cBhvr>
                                    </p:animEffect>
                                    <p:set>
                                      <p:cBhvr>
                                        <p:cTn id="1061" dur="1" fill="hold">
                                          <p:stCondLst>
                                            <p:cond delay="2999"/>
                                          </p:stCondLst>
                                        </p:cTn>
                                        <p:tgtEl>
                                          <p:spTgt spid="40"/>
                                        </p:tgtEl>
                                        <p:attrNameLst>
                                          <p:attrName>style.visibility</p:attrName>
                                        </p:attrNameLst>
                                      </p:cBhvr>
                                      <p:to>
                                        <p:strVal val="hidden"/>
                                      </p:to>
                                    </p:set>
                                  </p:childTnLst>
                                </p:cTn>
                              </p:par>
                              <p:par>
                                <p:cTn id="1062" presetID="3" presetClass="exit" presetSubtype="5" fill="hold" grpId="4" nodeType="withEffect">
                                  <p:stCondLst>
                                    <p:cond delay="0"/>
                                  </p:stCondLst>
                                  <p:childTnLst>
                                    <p:animEffect transition="out" filter="blinds(vertical)">
                                      <p:cBhvr>
                                        <p:cTn id="1063" dur="3000"/>
                                        <p:tgtEl>
                                          <p:spTgt spid="41"/>
                                        </p:tgtEl>
                                      </p:cBhvr>
                                    </p:animEffect>
                                    <p:set>
                                      <p:cBhvr>
                                        <p:cTn id="1064" dur="1" fill="hold">
                                          <p:stCondLst>
                                            <p:cond delay="2999"/>
                                          </p:stCondLst>
                                        </p:cTn>
                                        <p:tgtEl>
                                          <p:spTgt spid="41"/>
                                        </p:tgtEl>
                                        <p:attrNameLst>
                                          <p:attrName>style.visibility</p:attrName>
                                        </p:attrNameLst>
                                      </p:cBhvr>
                                      <p:to>
                                        <p:strVal val="hidden"/>
                                      </p:to>
                                    </p:set>
                                  </p:childTnLst>
                                </p:cTn>
                              </p:par>
                              <p:par>
                                <p:cTn id="1065" presetID="3" presetClass="exit" presetSubtype="5" fill="hold" grpId="4" nodeType="withEffect">
                                  <p:stCondLst>
                                    <p:cond delay="0"/>
                                  </p:stCondLst>
                                  <p:childTnLst>
                                    <p:animEffect transition="out" filter="blinds(vertical)">
                                      <p:cBhvr>
                                        <p:cTn id="1066" dur="3000"/>
                                        <p:tgtEl>
                                          <p:spTgt spid="42"/>
                                        </p:tgtEl>
                                      </p:cBhvr>
                                    </p:animEffect>
                                    <p:set>
                                      <p:cBhvr>
                                        <p:cTn id="1067" dur="1" fill="hold">
                                          <p:stCondLst>
                                            <p:cond delay="2999"/>
                                          </p:stCondLst>
                                        </p:cTn>
                                        <p:tgtEl>
                                          <p:spTgt spid="42"/>
                                        </p:tgtEl>
                                        <p:attrNameLst>
                                          <p:attrName>style.visibility</p:attrName>
                                        </p:attrNameLst>
                                      </p:cBhvr>
                                      <p:to>
                                        <p:strVal val="hidden"/>
                                      </p:to>
                                    </p:set>
                                  </p:childTnLst>
                                </p:cTn>
                              </p:par>
                              <p:par>
                                <p:cTn id="1068" presetID="3" presetClass="exit" presetSubtype="5" fill="hold" grpId="4" nodeType="withEffect">
                                  <p:stCondLst>
                                    <p:cond delay="0"/>
                                  </p:stCondLst>
                                  <p:childTnLst>
                                    <p:animEffect transition="out" filter="blinds(vertical)">
                                      <p:cBhvr>
                                        <p:cTn id="1069" dur="3000"/>
                                        <p:tgtEl>
                                          <p:spTgt spid="43"/>
                                        </p:tgtEl>
                                      </p:cBhvr>
                                    </p:animEffect>
                                    <p:set>
                                      <p:cBhvr>
                                        <p:cTn id="1070" dur="1" fill="hold">
                                          <p:stCondLst>
                                            <p:cond delay="2999"/>
                                          </p:stCondLst>
                                        </p:cTn>
                                        <p:tgtEl>
                                          <p:spTgt spid="43"/>
                                        </p:tgtEl>
                                        <p:attrNameLst>
                                          <p:attrName>style.visibility</p:attrName>
                                        </p:attrNameLst>
                                      </p:cBhvr>
                                      <p:to>
                                        <p:strVal val="hidden"/>
                                      </p:to>
                                    </p:set>
                                  </p:childTnLst>
                                </p:cTn>
                              </p:par>
                              <p:par>
                                <p:cTn id="1071" presetID="3" presetClass="exit" presetSubtype="5" fill="hold" grpId="4" nodeType="withEffect">
                                  <p:stCondLst>
                                    <p:cond delay="0"/>
                                  </p:stCondLst>
                                  <p:childTnLst>
                                    <p:animEffect transition="out" filter="blinds(vertical)">
                                      <p:cBhvr>
                                        <p:cTn id="1072" dur="3000"/>
                                        <p:tgtEl>
                                          <p:spTgt spid="44"/>
                                        </p:tgtEl>
                                      </p:cBhvr>
                                    </p:animEffect>
                                    <p:set>
                                      <p:cBhvr>
                                        <p:cTn id="1073" dur="1" fill="hold">
                                          <p:stCondLst>
                                            <p:cond delay="2999"/>
                                          </p:stCondLst>
                                        </p:cTn>
                                        <p:tgtEl>
                                          <p:spTgt spid="44"/>
                                        </p:tgtEl>
                                        <p:attrNameLst>
                                          <p:attrName>style.visibility</p:attrName>
                                        </p:attrNameLst>
                                      </p:cBhvr>
                                      <p:to>
                                        <p:strVal val="hidden"/>
                                      </p:to>
                                    </p:set>
                                  </p:childTnLst>
                                </p:cTn>
                              </p:par>
                              <p:par>
                                <p:cTn id="1074" presetID="3" presetClass="exit" presetSubtype="5" fill="hold" grpId="4" nodeType="withEffect">
                                  <p:stCondLst>
                                    <p:cond delay="0"/>
                                  </p:stCondLst>
                                  <p:childTnLst>
                                    <p:animEffect transition="out" filter="blinds(vertical)">
                                      <p:cBhvr>
                                        <p:cTn id="1075" dur="3000"/>
                                        <p:tgtEl>
                                          <p:spTgt spid="45"/>
                                        </p:tgtEl>
                                      </p:cBhvr>
                                    </p:animEffect>
                                    <p:set>
                                      <p:cBhvr>
                                        <p:cTn id="1076" dur="1" fill="hold">
                                          <p:stCondLst>
                                            <p:cond delay="2999"/>
                                          </p:stCondLst>
                                        </p:cTn>
                                        <p:tgtEl>
                                          <p:spTgt spid="45"/>
                                        </p:tgtEl>
                                        <p:attrNameLst>
                                          <p:attrName>style.visibility</p:attrName>
                                        </p:attrNameLst>
                                      </p:cBhvr>
                                      <p:to>
                                        <p:strVal val="hidden"/>
                                      </p:to>
                                    </p:set>
                                  </p:childTnLst>
                                </p:cTn>
                              </p:par>
                              <p:par>
                                <p:cTn id="1077" presetID="3" presetClass="exit" presetSubtype="5" fill="hold" grpId="4" nodeType="withEffect">
                                  <p:stCondLst>
                                    <p:cond delay="0"/>
                                  </p:stCondLst>
                                  <p:childTnLst>
                                    <p:animEffect transition="out" filter="blinds(vertical)">
                                      <p:cBhvr>
                                        <p:cTn id="1078" dur="3000"/>
                                        <p:tgtEl>
                                          <p:spTgt spid="46"/>
                                        </p:tgtEl>
                                      </p:cBhvr>
                                    </p:animEffect>
                                    <p:set>
                                      <p:cBhvr>
                                        <p:cTn id="1079" dur="1" fill="hold">
                                          <p:stCondLst>
                                            <p:cond delay="2999"/>
                                          </p:stCondLst>
                                        </p:cTn>
                                        <p:tgtEl>
                                          <p:spTgt spid="46"/>
                                        </p:tgtEl>
                                        <p:attrNameLst>
                                          <p:attrName>style.visibility</p:attrName>
                                        </p:attrNameLst>
                                      </p:cBhvr>
                                      <p:to>
                                        <p:strVal val="hidden"/>
                                      </p:to>
                                    </p:set>
                                  </p:childTnLst>
                                </p:cTn>
                              </p:par>
                              <p:par>
                                <p:cTn id="1080" presetID="3" presetClass="exit" presetSubtype="5" fill="hold" grpId="4" nodeType="withEffect">
                                  <p:stCondLst>
                                    <p:cond delay="0"/>
                                  </p:stCondLst>
                                  <p:childTnLst>
                                    <p:animEffect transition="out" filter="blinds(vertical)">
                                      <p:cBhvr>
                                        <p:cTn id="1081" dur="3000"/>
                                        <p:tgtEl>
                                          <p:spTgt spid="47"/>
                                        </p:tgtEl>
                                      </p:cBhvr>
                                    </p:animEffect>
                                    <p:set>
                                      <p:cBhvr>
                                        <p:cTn id="1082" dur="1" fill="hold">
                                          <p:stCondLst>
                                            <p:cond delay="2999"/>
                                          </p:stCondLst>
                                        </p:cTn>
                                        <p:tgtEl>
                                          <p:spTgt spid="47"/>
                                        </p:tgtEl>
                                        <p:attrNameLst>
                                          <p:attrName>style.visibility</p:attrName>
                                        </p:attrNameLst>
                                      </p:cBhvr>
                                      <p:to>
                                        <p:strVal val="hidden"/>
                                      </p:to>
                                    </p:set>
                                  </p:childTnLst>
                                </p:cTn>
                              </p:par>
                              <p:par>
                                <p:cTn id="1083" presetID="3" presetClass="exit" presetSubtype="5" fill="hold" grpId="4" nodeType="withEffect">
                                  <p:stCondLst>
                                    <p:cond delay="0"/>
                                  </p:stCondLst>
                                  <p:childTnLst>
                                    <p:animEffect transition="out" filter="blinds(vertical)">
                                      <p:cBhvr>
                                        <p:cTn id="1084" dur="3000"/>
                                        <p:tgtEl>
                                          <p:spTgt spid="48"/>
                                        </p:tgtEl>
                                      </p:cBhvr>
                                    </p:animEffect>
                                    <p:set>
                                      <p:cBhvr>
                                        <p:cTn id="1085" dur="1" fill="hold">
                                          <p:stCondLst>
                                            <p:cond delay="2999"/>
                                          </p:stCondLst>
                                        </p:cTn>
                                        <p:tgtEl>
                                          <p:spTgt spid="48"/>
                                        </p:tgtEl>
                                        <p:attrNameLst>
                                          <p:attrName>style.visibility</p:attrName>
                                        </p:attrNameLst>
                                      </p:cBhvr>
                                      <p:to>
                                        <p:strVal val="hidden"/>
                                      </p:to>
                                    </p:set>
                                  </p:childTnLst>
                                </p:cTn>
                              </p:par>
                              <p:par>
                                <p:cTn id="1086" presetID="3" presetClass="exit" presetSubtype="5" fill="hold" grpId="4" nodeType="withEffect">
                                  <p:stCondLst>
                                    <p:cond delay="0"/>
                                  </p:stCondLst>
                                  <p:childTnLst>
                                    <p:animEffect transition="out" filter="blinds(vertical)">
                                      <p:cBhvr>
                                        <p:cTn id="1087" dur="3000"/>
                                        <p:tgtEl>
                                          <p:spTgt spid="49"/>
                                        </p:tgtEl>
                                      </p:cBhvr>
                                    </p:animEffect>
                                    <p:set>
                                      <p:cBhvr>
                                        <p:cTn id="1088" dur="1" fill="hold">
                                          <p:stCondLst>
                                            <p:cond delay="2999"/>
                                          </p:stCondLst>
                                        </p:cTn>
                                        <p:tgtEl>
                                          <p:spTgt spid="49"/>
                                        </p:tgtEl>
                                        <p:attrNameLst>
                                          <p:attrName>style.visibility</p:attrName>
                                        </p:attrNameLst>
                                      </p:cBhvr>
                                      <p:to>
                                        <p:strVal val="hidden"/>
                                      </p:to>
                                    </p:set>
                                  </p:childTnLst>
                                </p:cTn>
                              </p:par>
                              <p:par>
                                <p:cTn id="1089" presetID="3" presetClass="exit" presetSubtype="5" fill="hold" grpId="4" nodeType="withEffect">
                                  <p:stCondLst>
                                    <p:cond delay="0"/>
                                  </p:stCondLst>
                                  <p:childTnLst>
                                    <p:animEffect transition="out" filter="blinds(vertical)">
                                      <p:cBhvr>
                                        <p:cTn id="1090" dur="3000"/>
                                        <p:tgtEl>
                                          <p:spTgt spid="50"/>
                                        </p:tgtEl>
                                      </p:cBhvr>
                                    </p:animEffect>
                                    <p:set>
                                      <p:cBhvr>
                                        <p:cTn id="1091" dur="1" fill="hold">
                                          <p:stCondLst>
                                            <p:cond delay="2999"/>
                                          </p:stCondLst>
                                        </p:cTn>
                                        <p:tgtEl>
                                          <p:spTgt spid="50"/>
                                        </p:tgtEl>
                                        <p:attrNameLst>
                                          <p:attrName>style.visibility</p:attrName>
                                        </p:attrNameLst>
                                      </p:cBhvr>
                                      <p:to>
                                        <p:strVal val="hidden"/>
                                      </p:to>
                                    </p:set>
                                  </p:childTnLst>
                                </p:cTn>
                              </p:par>
                              <p:par>
                                <p:cTn id="1092" presetID="3" presetClass="exit" presetSubtype="5" fill="hold" grpId="4" nodeType="withEffect">
                                  <p:stCondLst>
                                    <p:cond delay="0"/>
                                  </p:stCondLst>
                                  <p:childTnLst>
                                    <p:animEffect transition="out" filter="blinds(vertical)">
                                      <p:cBhvr>
                                        <p:cTn id="1093" dur="3000"/>
                                        <p:tgtEl>
                                          <p:spTgt spid="51"/>
                                        </p:tgtEl>
                                      </p:cBhvr>
                                    </p:animEffect>
                                    <p:set>
                                      <p:cBhvr>
                                        <p:cTn id="1094" dur="1" fill="hold">
                                          <p:stCondLst>
                                            <p:cond delay="2999"/>
                                          </p:stCondLst>
                                        </p:cTn>
                                        <p:tgtEl>
                                          <p:spTgt spid="51"/>
                                        </p:tgtEl>
                                        <p:attrNameLst>
                                          <p:attrName>style.visibility</p:attrName>
                                        </p:attrNameLst>
                                      </p:cBhvr>
                                      <p:to>
                                        <p:strVal val="hidden"/>
                                      </p:to>
                                    </p:set>
                                  </p:childTnLst>
                                </p:cTn>
                              </p:par>
                              <p:par>
                                <p:cTn id="1095" presetID="3" presetClass="exit" presetSubtype="5" fill="hold" grpId="4" nodeType="withEffect">
                                  <p:stCondLst>
                                    <p:cond delay="0"/>
                                  </p:stCondLst>
                                  <p:childTnLst>
                                    <p:animEffect transition="out" filter="blinds(vertical)">
                                      <p:cBhvr>
                                        <p:cTn id="1096" dur="3000"/>
                                        <p:tgtEl>
                                          <p:spTgt spid="52"/>
                                        </p:tgtEl>
                                      </p:cBhvr>
                                    </p:animEffect>
                                    <p:set>
                                      <p:cBhvr>
                                        <p:cTn id="1097" dur="1" fill="hold">
                                          <p:stCondLst>
                                            <p:cond delay="2999"/>
                                          </p:stCondLst>
                                        </p:cTn>
                                        <p:tgtEl>
                                          <p:spTgt spid="52"/>
                                        </p:tgtEl>
                                        <p:attrNameLst>
                                          <p:attrName>style.visibility</p:attrName>
                                        </p:attrNameLst>
                                      </p:cBhvr>
                                      <p:to>
                                        <p:strVal val="hidden"/>
                                      </p:to>
                                    </p:set>
                                  </p:childTnLst>
                                </p:cTn>
                              </p:par>
                              <p:par>
                                <p:cTn id="1098" presetID="3" presetClass="exit" presetSubtype="5" fill="hold" grpId="4" nodeType="withEffect">
                                  <p:stCondLst>
                                    <p:cond delay="0"/>
                                  </p:stCondLst>
                                  <p:childTnLst>
                                    <p:animEffect transition="out" filter="blinds(vertical)">
                                      <p:cBhvr>
                                        <p:cTn id="1099" dur="3000"/>
                                        <p:tgtEl>
                                          <p:spTgt spid="53"/>
                                        </p:tgtEl>
                                      </p:cBhvr>
                                    </p:animEffect>
                                    <p:set>
                                      <p:cBhvr>
                                        <p:cTn id="1100" dur="1" fill="hold">
                                          <p:stCondLst>
                                            <p:cond delay="2999"/>
                                          </p:stCondLst>
                                        </p:cTn>
                                        <p:tgtEl>
                                          <p:spTgt spid="53"/>
                                        </p:tgtEl>
                                        <p:attrNameLst>
                                          <p:attrName>style.visibility</p:attrName>
                                        </p:attrNameLst>
                                      </p:cBhvr>
                                      <p:to>
                                        <p:strVal val="hidden"/>
                                      </p:to>
                                    </p:set>
                                  </p:childTnLst>
                                </p:cTn>
                              </p:par>
                              <p:par>
                                <p:cTn id="1101" presetID="3" presetClass="exit" presetSubtype="5" fill="hold" grpId="4" nodeType="withEffect">
                                  <p:stCondLst>
                                    <p:cond delay="0"/>
                                  </p:stCondLst>
                                  <p:childTnLst>
                                    <p:animEffect transition="out" filter="blinds(vertical)">
                                      <p:cBhvr>
                                        <p:cTn id="1102" dur="3000"/>
                                        <p:tgtEl>
                                          <p:spTgt spid="54"/>
                                        </p:tgtEl>
                                      </p:cBhvr>
                                    </p:animEffect>
                                    <p:set>
                                      <p:cBhvr>
                                        <p:cTn id="1103" dur="1" fill="hold">
                                          <p:stCondLst>
                                            <p:cond delay="2999"/>
                                          </p:stCondLst>
                                        </p:cTn>
                                        <p:tgtEl>
                                          <p:spTgt spid="54"/>
                                        </p:tgtEl>
                                        <p:attrNameLst>
                                          <p:attrName>style.visibility</p:attrName>
                                        </p:attrNameLst>
                                      </p:cBhvr>
                                      <p:to>
                                        <p:strVal val="hidden"/>
                                      </p:to>
                                    </p:set>
                                  </p:childTnLst>
                                </p:cTn>
                              </p:par>
                              <p:par>
                                <p:cTn id="1104" presetID="3" presetClass="exit" presetSubtype="5" fill="hold" grpId="4" nodeType="withEffect">
                                  <p:stCondLst>
                                    <p:cond delay="0"/>
                                  </p:stCondLst>
                                  <p:childTnLst>
                                    <p:animEffect transition="out" filter="blinds(vertical)">
                                      <p:cBhvr>
                                        <p:cTn id="1105" dur="3000"/>
                                        <p:tgtEl>
                                          <p:spTgt spid="55"/>
                                        </p:tgtEl>
                                      </p:cBhvr>
                                    </p:animEffect>
                                    <p:set>
                                      <p:cBhvr>
                                        <p:cTn id="1106" dur="1" fill="hold">
                                          <p:stCondLst>
                                            <p:cond delay="2999"/>
                                          </p:stCondLst>
                                        </p:cTn>
                                        <p:tgtEl>
                                          <p:spTgt spid="55"/>
                                        </p:tgtEl>
                                        <p:attrNameLst>
                                          <p:attrName>style.visibility</p:attrName>
                                        </p:attrNameLst>
                                      </p:cBhvr>
                                      <p:to>
                                        <p:strVal val="hidden"/>
                                      </p:to>
                                    </p:set>
                                  </p:childTnLst>
                                </p:cTn>
                              </p:par>
                              <p:par>
                                <p:cTn id="1107" presetID="3" presetClass="exit" presetSubtype="5" fill="hold" grpId="4" nodeType="withEffect">
                                  <p:stCondLst>
                                    <p:cond delay="0"/>
                                  </p:stCondLst>
                                  <p:childTnLst>
                                    <p:animEffect transition="out" filter="blinds(vertical)">
                                      <p:cBhvr>
                                        <p:cTn id="1108" dur="3000"/>
                                        <p:tgtEl>
                                          <p:spTgt spid="56"/>
                                        </p:tgtEl>
                                      </p:cBhvr>
                                    </p:animEffect>
                                    <p:set>
                                      <p:cBhvr>
                                        <p:cTn id="1109" dur="1" fill="hold">
                                          <p:stCondLst>
                                            <p:cond delay="2999"/>
                                          </p:stCondLst>
                                        </p:cTn>
                                        <p:tgtEl>
                                          <p:spTgt spid="56"/>
                                        </p:tgtEl>
                                        <p:attrNameLst>
                                          <p:attrName>style.visibility</p:attrName>
                                        </p:attrNameLst>
                                      </p:cBhvr>
                                      <p:to>
                                        <p:strVal val="hidden"/>
                                      </p:to>
                                    </p:set>
                                  </p:childTnLst>
                                </p:cTn>
                              </p:par>
                              <p:par>
                                <p:cTn id="1110" presetID="3" presetClass="exit" presetSubtype="5" fill="hold" grpId="4" nodeType="withEffect">
                                  <p:stCondLst>
                                    <p:cond delay="0"/>
                                  </p:stCondLst>
                                  <p:childTnLst>
                                    <p:animEffect transition="out" filter="blinds(vertical)">
                                      <p:cBhvr>
                                        <p:cTn id="1111" dur="3000"/>
                                        <p:tgtEl>
                                          <p:spTgt spid="73"/>
                                        </p:tgtEl>
                                      </p:cBhvr>
                                    </p:animEffect>
                                    <p:set>
                                      <p:cBhvr>
                                        <p:cTn id="1112" dur="1" fill="hold">
                                          <p:stCondLst>
                                            <p:cond delay="2999"/>
                                          </p:stCondLst>
                                        </p:cTn>
                                        <p:tgtEl>
                                          <p:spTgt spid="73"/>
                                        </p:tgtEl>
                                        <p:attrNameLst>
                                          <p:attrName>style.visibility</p:attrName>
                                        </p:attrNameLst>
                                      </p:cBhvr>
                                      <p:to>
                                        <p:strVal val="hidden"/>
                                      </p:to>
                                    </p:set>
                                  </p:childTnLst>
                                </p:cTn>
                              </p:par>
                              <p:par>
                                <p:cTn id="1113" presetID="17" presetClass="entr" presetSubtype="10" fill="hold" nodeType="withEffect">
                                  <p:stCondLst>
                                    <p:cond delay="0"/>
                                  </p:stCondLst>
                                  <p:childTnLst>
                                    <p:set>
                                      <p:cBhvr>
                                        <p:cTn id="1114" dur="1" fill="hold">
                                          <p:stCondLst>
                                            <p:cond delay="0"/>
                                          </p:stCondLst>
                                        </p:cTn>
                                        <p:tgtEl>
                                          <p:spTgt spid="4"/>
                                        </p:tgtEl>
                                        <p:attrNameLst>
                                          <p:attrName>style.visibility</p:attrName>
                                        </p:attrNameLst>
                                      </p:cBhvr>
                                      <p:to>
                                        <p:strVal val="visible"/>
                                      </p:to>
                                    </p:set>
                                    <p:anim calcmode="lin" valueType="num">
                                      <p:cBhvr>
                                        <p:cTn id="1115" dur="3000" fill="hold"/>
                                        <p:tgtEl>
                                          <p:spTgt spid="4"/>
                                        </p:tgtEl>
                                        <p:attrNameLst>
                                          <p:attrName>ppt_w</p:attrName>
                                        </p:attrNameLst>
                                      </p:cBhvr>
                                      <p:tavLst>
                                        <p:tav tm="0">
                                          <p:val>
                                            <p:fltVal val="0"/>
                                          </p:val>
                                        </p:tav>
                                        <p:tav tm="100000">
                                          <p:val>
                                            <p:strVal val="#ppt_w"/>
                                          </p:val>
                                        </p:tav>
                                      </p:tavLst>
                                    </p:anim>
                                    <p:anim calcmode="lin" valueType="num">
                                      <p:cBhvr>
                                        <p:cTn id="1116" dur="3000" fill="hold"/>
                                        <p:tgtEl>
                                          <p:spTgt spid="4"/>
                                        </p:tgtEl>
                                        <p:attrNameLst>
                                          <p:attrName>ppt_h</p:attrName>
                                        </p:attrNameLst>
                                      </p:cBhvr>
                                      <p:tavLst>
                                        <p:tav tm="0">
                                          <p:val>
                                            <p:strVal val="#ppt_h"/>
                                          </p:val>
                                        </p:tav>
                                        <p:tav tm="100000">
                                          <p:val>
                                            <p:strVal val="#ppt_h"/>
                                          </p:val>
                                        </p:tav>
                                      </p:tavLst>
                                    </p:anim>
                                  </p:childTnLst>
                                </p:cTn>
                              </p:par>
                            </p:childTnLst>
                          </p:cTn>
                        </p:par>
                        <p:par>
                          <p:cTn id="1117" fill="hold">
                            <p:stCondLst>
                              <p:cond delay="6000"/>
                            </p:stCondLst>
                            <p:childTnLst>
                              <p:par>
                                <p:cTn id="1118" presetID="31" presetClass="entr" presetSubtype="0" fill="hold" nodeType="afterEffect">
                                  <p:stCondLst>
                                    <p:cond delay="0"/>
                                  </p:stCondLst>
                                  <p:iterate type="lt">
                                    <p:tmPct val="5000"/>
                                  </p:iterate>
                                  <p:childTnLst>
                                    <p:set>
                                      <p:cBhvr>
                                        <p:cTn id="1119" dur="1" fill="hold">
                                          <p:stCondLst>
                                            <p:cond delay="0"/>
                                          </p:stCondLst>
                                        </p:cTn>
                                        <p:tgtEl>
                                          <p:spTgt spid="3074"/>
                                        </p:tgtEl>
                                        <p:attrNameLst>
                                          <p:attrName>style.visibility</p:attrName>
                                        </p:attrNameLst>
                                      </p:cBhvr>
                                      <p:to>
                                        <p:strVal val="visible"/>
                                      </p:to>
                                    </p:set>
                                    <p:anim calcmode="lin" valueType="num">
                                      <p:cBhvr>
                                        <p:cTn id="1120" dur="1000" fill="hold"/>
                                        <p:tgtEl>
                                          <p:spTgt spid="3074"/>
                                        </p:tgtEl>
                                        <p:attrNameLst>
                                          <p:attrName>ppt_w</p:attrName>
                                        </p:attrNameLst>
                                      </p:cBhvr>
                                      <p:tavLst>
                                        <p:tav tm="0">
                                          <p:val>
                                            <p:fltVal val="0"/>
                                          </p:val>
                                        </p:tav>
                                        <p:tav tm="100000">
                                          <p:val>
                                            <p:strVal val="#ppt_w"/>
                                          </p:val>
                                        </p:tav>
                                      </p:tavLst>
                                    </p:anim>
                                    <p:anim calcmode="lin" valueType="num">
                                      <p:cBhvr>
                                        <p:cTn id="1121" dur="1000" fill="hold"/>
                                        <p:tgtEl>
                                          <p:spTgt spid="3074"/>
                                        </p:tgtEl>
                                        <p:attrNameLst>
                                          <p:attrName>ppt_h</p:attrName>
                                        </p:attrNameLst>
                                      </p:cBhvr>
                                      <p:tavLst>
                                        <p:tav tm="0">
                                          <p:val>
                                            <p:fltVal val="0"/>
                                          </p:val>
                                        </p:tav>
                                        <p:tav tm="100000">
                                          <p:val>
                                            <p:strVal val="#ppt_h"/>
                                          </p:val>
                                        </p:tav>
                                      </p:tavLst>
                                    </p:anim>
                                    <p:anim calcmode="lin" valueType="num">
                                      <p:cBhvr>
                                        <p:cTn id="1122" dur="1000" fill="hold"/>
                                        <p:tgtEl>
                                          <p:spTgt spid="3074"/>
                                        </p:tgtEl>
                                        <p:attrNameLst>
                                          <p:attrName>style.rotation</p:attrName>
                                        </p:attrNameLst>
                                      </p:cBhvr>
                                      <p:tavLst>
                                        <p:tav tm="0">
                                          <p:val>
                                            <p:fltVal val="90"/>
                                          </p:val>
                                        </p:tav>
                                        <p:tav tm="100000">
                                          <p:val>
                                            <p:fltVal val="0"/>
                                          </p:val>
                                        </p:tav>
                                      </p:tavLst>
                                    </p:anim>
                                    <p:animEffect transition="in" filter="fade">
                                      <p:cBhvr>
                                        <p:cTn id="1123" dur="1000"/>
                                        <p:tgtEl>
                                          <p:spTgt spid="30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P spid="57" grpId="1" animBg="1"/>
      <p:bldP spid="57" grpId="2" animBg="1"/>
      <p:bldP spid="57" grpId="3" animBg="1"/>
      <p:bldP spid="57" grpId="4" animBg="1"/>
      <p:bldP spid="58" grpId="0" animBg="1"/>
      <p:bldP spid="58" grpId="1" animBg="1"/>
      <p:bldP spid="58" grpId="2" animBg="1"/>
      <p:bldP spid="58" grpId="3" animBg="1"/>
      <p:bldP spid="58" grpId="4" animBg="1"/>
      <p:bldP spid="59" grpId="0" animBg="1"/>
      <p:bldP spid="59" grpId="1" animBg="1"/>
      <p:bldP spid="59" grpId="2" animBg="1"/>
      <p:bldP spid="59" grpId="3" animBg="1"/>
      <p:bldP spid="59" grpId="4" animBg="1"/>
      <p:bldP spid="60" grpId="0" animBg="1"/>
      <p:bldP spid="60" grpId="1" animBg="1"/>
      <p:bldP spid="60" grpId="2" animBg="1"/>
      <p:bldP spid="60" grpId="3" animBg="1"/>
      <p:bldP spid="60" grpId="4" animBg="1"/>
      <p:bldP spid="61" grpId="0" animBg="1"/>
      <p:bldP spid="61" grpId="1" animBg="1"/>
      <p:bldP spid="61" grpId="2" animBg="1"/>
      <p:bldP spid="61" grpId="3" animBg="1"/>
      <p:bldP spid="61" grpId="4" animBg="1"/>
      <p:bldP spid="62" grpId="0" animBg="1"/>
      <p:bldP spid="62" grpId="1" animBg="1"/>
      <p:bldP spid="62" grpId="2" animBg="1"/>
      <p:bldP spid="62" grpId="3" animBg="1"/>
      <p:bldP spid="62" grpId="4" animBg="1"/>
      <p:bldP spid="63" grpId="0" animBg="1"/>
      <p:bldP spid="63" grpId="1" animBg="1"/>
      <p:bldP spid="63" grpId="2" animBg="1"/>
      <p:bldP spid="63" grpId="3" animBg="1"/>
      <p:bldP spid="63" grpId="4" animBg="1"/>
      <p:bldP spid="64" grpId="0" animBg="1"/>
      <p:bldP spid="64" grpId="1" animBg="1"/>
      <p:bldP spid="64" grpId="2" animBg="1"/>
      <p:bldP spid="64" grpId="3" animBg="1"/>
      <p:bldP spid="64" grpId="4" animBg="1"/>
      <p:bldP spid="65" grpId="0" animBg="1"/>
      <p:bldP spid="65" grpId="1" animBg="1"/>
      <p:bldP spid="65" grpId="2" animBg="1"/>
      <p:bldP spid="65" grpId="3" animBg="1"/>
      <p:bldP spid="65" grpId="4" animBg="1"/>
      <p:bldP spid="66" grpId="0" animBg="1"/>
      <p:bldP spid="66" grpId="1" animBg="1"/>
      <p:bldP spid="66" grpId="2" animBg="1"/>
      <p:bldP spid="66" grpId="3" animBg="1"/>
      <p:bldP spid="66" grpId="4" animBg="1"/>
      <p:bldP spid="67" grpId="0" animBg="1"/>
      <p:bldP spid="67" grpId="1" animBg="1"/>
      <p:bldP spid="67" grpId="2" animBg="1"/>
      <p:bldP spid="67" grpId="3" animBg="1"/>
      <p:bldP spid="67" grpId="4" animBg="1"/>
      <p:bldP spid="68" grpId="0" animBg="1"/>
      <p:bldP spid="68" grpId="1" animBg="1"/>
      <p:bldP spid="68" grpId="2" animBg="1"/>
      <p:bldP spid="68" grpId="3" animBg="1"/>
      <p:bldP spid="68" grpId="4" animBg="1"/>
      <p:bldP spid="69" grpId="0" animBg="1"/>
      <p:bldP spid="69" grpId="1" animBg="1"/>
      <p:bldP spid="69" grpId="2" animBg="1"/>
      <p:bldP spid="69" grpId="3" animBg="1"/>
      <p:bldP spid="69" grpId="4" animBg="1"/>
      <p:bldP spid="70" grpId="0" animBg="1"/>
      <p:bldP spid="70" grpId="1" animBg="1"/>
      <p:bldP spid="70" grpId="2" animBg="1"/>
      <p:bldP spid="70" grpId="3" animBg="1"/>
      <p:bldP spid="70" grpId="4" animBg="1"/>
      <p:bldP spid="71" grpId="0" animBg="1"/>
      <p:bldP spid="71" grpId="1" animBg="1"/>
      <p:bldP spid="71" grpId="2" animBg="1"/>
      <p:bldP spid="71" grpId="3" animBg="1"/>
      <p:bldP spid="71" grpId="4" animBg="1"/>
      <p:bldP spid="72" grpId="0" animBg="1"/>
      <p:bldP spid="72" grpId="1" animBg="1"/>
      <p:bldP spid="72" grpId="2" animBg="1"/>
      <p:bldP spid="72" grpId="3" animBg="1"/>
      <p:bldP spid="72" grpId="4" animBg="1"/>
      <p:bldP spid="73" grpId="0" animBg="1"/>
      <p:bldP spid="73" grpId="1" animBg="1"/>
      <p:bldP spid="73" grpId="2" animBg="1"/>
      <p:bldP spid="73" grpId="3" animBg="1"/>
      <p:bldP spid="73" grpId="4" animBg="1"/>
      <p:bldP spid="74" grpId="0" animBg="1"/>
    </p:bldLst>
  </p:timing>
</p:sld>
</file>

<file path=ppt/slides/slide42.xml><?xml version="1.0" encoding="utf-8"?>
<p:sld xmlns:a="http://schemas.openxmlformats.org/drawingml/2006/main" xmlns:r="http://schemas.openxmlformats.org/officeDocument/2006/relationships" xmlns:p="http://schemas.openxmlformats.org/presentationml/2006/main" showMasterSp="0" showMasterPhAnim="0">
  <p:cSld>
    <p:bg>
      <p:bgPr>
        <a:solidFill>
          <a:srgbClr val="C0D7F5"/>
        </a:solidFill>
        <a:effectLst/>
      </p:bgPr>
    </p:bg>
    <p:spTree>
      <p:nvGrpSpPr>
        <p:cNvPr id="1" name=""/>
        <p:cNvGrpSpPr/>
        <p:nvPr/>
      </p:nvGrpSpPr>
      <p:grpSpPr>
        <a:xfrm>
          <a:off x="0" y="0"/>
          <a:ext cx="0" cy="0"/>
          <a:chOff x="0" y="0"/>
          <a:chExt cx="0" cy="0"/>
        </a:xfrm>
      </p:grpSpPr>
      <p:pic>
        <p:nvPicPr>
          <p:cNvPr id="11749" name="Picture 485">
            <a:hlinkClick r:id="" action="ppaction://media"/>
          </p:cNvPr>
          <p:cNvPicPr>
            <a:picLocks noRot="1" noChangeAspect="1" noChangeArrowheads="1"/>
          </p:cNvPicPr>
          <p:nvPr>
            <a:wavAudioFile r:embed="rId1" name="book_shut_SoundsResource_com.wav"/>
          </p:nvPr>
        </p:nvPicPr>
        <p:blipFill>
          <a:blip r:embed="rId3"/>
          <a:srcRect/>
          <a:stretch>
            <a:fillRect/>
          </a:stretch>
        </p:blipFill>
        <p:spPr bwMode="auto">
          <a:xfrm>
            <a:off x="8229600" y="609600"/>
            <a:ext cx="304800" cy="304800"/>
          </a:xfrm>
          <a:prstGeom prst="rect">
            <a:avLst/>
          </a:prstGeom>
          <a:noFill/>
        </p:spPr>
      </p:pic>
      <p:sp>
        <p:nvSpPr>
          <p:cNvPr id="11266" name="Rectangle 2"/>
          <p:cNvSpPr>
            <a:spLocks noChangeArrowheads="1"/>
          </p:cNvSpPr>
          <p:nvPr/>
        </p:nvSpPr>
        <p:spPr bwMode="auto">
          <a:xfrm>
            <a:off x="0" y="0"/>
            <a:ext cx="9144000" cy="6858000"/>
          </a:xfrm>
          <a:prstGeom prst="rect">
            <a:avLst/>
          </a:prstGeom>
          <a:noFill/>
          <a:ln w="133350">
            <a:solidFill>
              <a:srgbClr val="FFFF00"/>
            </a:solidFill>
            <a:miter lim="800000"/>
            <a:headEnd/>
            <a:tailEnd/>
          </a:ln>
          <a:effectLst/>
        </p:spPr>
        <p:txBody>
          <a:bodyPr wrap="none" anchor="ctr"/>
          <a:lstStyle/>
          <a:p>
            <a:pPr algn="ctr"/>
            <a:endParaRPr lang="es-ES"/>
          </a:p>
        </p:txBody>
      </p:sp>
      <p:sp>
        <p:nvSpPr>
          <p:cNvPr id="11267" name="Rectangle 3"/>
          <p:cNvSpPr>
            <a:spLocks noChangeArrowheads="1"/>
          </p:cNvSpPr>
          <p:nvPr/>
        </p:nvSpPr>
        <p:spPr bwMode="auto">
          <a:xfrm>
            <a:off x="152400" y="152400"/>
            <a:ext cx="8839200" cy="6553200"/>
          </a:xfrm>
          <a:prstGeom prst="rect">
            <a:avLst/>
          </a:prstGeom>
          <a:noFill/>
          <a:ln w="127000">
            <a:solidFill>
              <a:srgbClr val="0000FF"/>
            </a:solidFill>
            <a:miter lim="800000"/>
            <a:headEnd/>
            <a:tailEnd/>
          </a:ln>
          <a:effectLst/>
        </p:spPr>
        <p:txBody>
          <a:bodyPr wrap="none" anchor="ctr"/>
          <a:lstStyle/>
          <a:p>
            <a:endParaRPr lang="es-ES"/>
          </a:p>
        </p:txBody>
      </p:sp>
      <p:sp>
        <p:nvSpPr>
          <p:cNvPr id="11268" name="Rectangle 4"/>
          <p:cNvSpPr>
            <a:spLocks noChangeArrowheads="1"/>
          </p:cNvSpPr>
          <p:nvPr/>
        </p:nvSpPr>
        <p:spPr bwMode="auto">
          <a:xfrm>
            <a:off x="304800" y="304800"/>
            <a:ext cx="8534400" cy="6248400"/>
          </a:xfrm>
          <a:prstGeom prst="rect">
            <a:avLst/>
          </a:prstGeom>
          <a:noFill/>
          <a:ln w="120650">
            <a:solidFill>
              <a:schemeClr val="bg1"/>
            </a:solidFill>
            <a:miter lim="800000"/>
            <a:headEnd/>
            <a:tailEnd/>
          </a:ln>
          <a:effectLst/>
        </p:spPr>
        <p:txBody>
          <a:bodyPr wrap="none" anchor="ctr"/>
          <a:lstStyle/>
          <a:p>
            <a:endParaRPr lang="es-ES"/>
          </a:p>
        </p:txBody>
      </p:sp>
      <p:sp>
        <p:nvSpPr>
          <p:cNvPr id="11270" name="AutoShape 6" descr="postit"/>
          <p:cNvSpPr>
            <a:spLocks noChangeAspect="1" noChangeArrowheads="1"/>
          </p:cNvSpPr>
          <p:nvPr/>
        </p:nvSpPr>
        <p:spPr bwMode="auto">
          <a:xfrm>
            <a:off x="4191000" y="2209800"/>
            <a:ext cx="304800" cy="304800"/>
          </a:xfrm>
          <a:prstGeom prst="rect">
            <a:avLst/>
          </a:prstGeom>
          <a:noFill/>
        </p:spPr>
        <p:txBody>
          <a:bodyPr/>
          <a:lstStyle/>
          <a:p>
            <a:endParaRPr lang="es-ES"/>
          </a:p>
        </p:txBody>
      </p:sp>
      <p:pic>
        <p:nvPicPr>
          <p:cNvPr id="11274" name="Picture 10" descr="boletin">
            <a:hlinkClick r:id="rId4"/>
          </p:cNvPr>
          <p:cNvPicPr>
            <a:picLocks noChangeAspect="1" noChangeArrowheads="1"/>
          </p:cNvPicPr>
          <p:nvPr/>
        </p:nvPicPr>
        <p:blipFill>
          <a:blip r:embed="rId5"/>
          <a:srcRect/>
          <a:stretch>
            <a:fillRect/>
          </a:stretch>
        </p:blipFill>
        <p:spPr bwMode="auto">
          <a:xfrm>
            <a:off x="2667000" y="5562600"/>
            <a:ext cx="3811588" cy="546100"/>
          </a:xfrm>
          <a:prstGeom prst="rect">
            <a:avLst/>
          </a:prstGeom>
          <a:noFill/>
          <a:ln w="28575">
            <a:solidFill>
              <a:schemeClr val="tx1"/>
            </a:solidFill>
            <a:miter lim="800000"/>
            <a:headEnd/>
            <a:tailEnd/>
          </a:ln>
        </p:spPr>
      </p:pic>
      <p:sp>
        <p:nvSpPr>
          <p:cNvPr id="11275" name="Text Box 11"/>
          <p:cNvSpPr txBox="1">
            <a:spLocks noChangeArrowheads="1"/>
          </p:cNvSpPr>
          <p:nvPr/>
        </p:nvSpPr>
        <p:spPr bwMode="auto">
          <a:xfrm>
            <a:off x="0" y="4953000"/>
            <a:ext cx="9144000" cy="274638"/>
          </a:xfrm>
          <a:prstGeom prst="rect">
            <a:avLst/>
          </a:prstGeom>
          <a:noFill/>
          <a:ln w="9525">
            <a:noFill/>
            <a:miter lim="800000"/>
            <a:headEnd/>
            <a:tailEnd/>
          </a:ln>
          <a:effectLst/>
        </p:spPr>
        <p:txBody>
          <a:bodyPr>
            <a:spAutoFit/>
          </a:bodyPr>
          <a:lstStyle/>
          <a:p>
            <a:pPr algn="ctr">
              <a:spcBef>
                <a:spcPct val="50000"/>
              </a:spcBef>
            </a:pPr>
            <a:r>
              <a:rPr lang="es-ES_tradnl" sz="1200" b="1">
                <a:solidFill>
                  <a:srgbClr val="04265C"/>
                </a:solidFill>
                <a:latin typeface="Berlin Sans FB Demi" pitchFamily="34" charset="0"/>
              </a:rPr>
              <a:t>Si deseas recibir pps periódicamente en tu correo electrónico subscríbete aquí: </a:t>
            </a:r>
          </a:p>
        </p:txBody>
      </p:sp>
      <p:sp>
        <p:nvSpPr>
          <p:cNvPr id="11390" name="Text Box 126"/>
          <p:cNvSpPr txBox="1">
            <a:spLocks noChangeArrowheads="1"/>
          </p:cNvSpPr>
          <p:nvPr/>
        </p:nvSpPr>
        <p:spPr bwMode="auto">
          <a:xfrm>
            <a:off x="914400" y="2590800"/>
            <a:ext cx="1066800" cy="366713"/>
          </a:xfrm>
          <a:prstGeom prst="rect">
            <a:avLst/>
          </a:prstGeom>
          <a:noFill/>
          <a:ln w="9525">
            <a:noFill/>
            <a:miter lim="800000"/>
            <a:headEnd/>
            <a:tailEnd/>
          </a:ln>
          <a:effectLst/>
        </p:spPr>
        <p:txBody>
          <a:bodyPr>
            <a:spAutoFit/>
          </a:bodyPr>
          <a:lstStyle/>
          <a:p>
            <a:pPr>
              <a:spcBef>
                <a:spcPct val="50000"/>
              </a:spcBef>
            </a:pPr>
            <a:endParaRPr lang="es-ES"/>
          </a:p>
        </p:txBody>
      </p:sp>
      <p:pic>
        <p:nvPicPr>
          <p:cNvPr id="11677" name="Picture 413" descr="logo">
            <a:hlinkClick r:id="rId6"/>
          </p:cNvPr>
          <p:cNvPicPr>
            <a:picLocks noChangeAspect="1" noChangeArrowheads="1"/>
          </p:cNvPicPr>
          <p:nvPr/>
        </p:nvPicPr>
        <p:blipFill>
          <a:blip r:embed="rId7"/>
          <a:srcRect/>
          <a:stretch>
            <a:fillRect/>
          </a:stretch>
        </p:blipFill>
        <p:spPr bwMode="auto">
          <a:xfrm>
            <a:off x="609600" y="609600"/>
            <a:ext cx="7924800" cy="1295400"/>
          </a:xfrm>
          <a:prstGeom prst="rect">
            <a:avLst/>
          </a:prstGeom>
          <a:noFill/>
          <a:ln w="38100">
            <a:solidFill>
              <a:schemeClr val="tx1"/>
            </a:solidFill>
            <a:miter lim="800000"/>
            <a:headEnd/>
            <a:tailEnd/>
          </a:ln>
        </p:spPr>
      </p:pic>
      <p:sp>
        <p:nvSpPr>
          <p:cNvPr id="11681" name="Text Box 417"/>
          <p:cNvSpPr txBox="1">
            <a:spLocks noChangeArrowheads="1"/>
          </p:cNvSpPr>
          <p:nvPr/>
        </p:nvSpPr>
        <p:spPr bwMode="auto">
          <a:xfrm>
            <a:off x="0" y="2362200"/>
            <a:ext cx="9144000" cy="366713"/>
          </a:xfrm>
          <a:prstGeom prst="rect">
            <a:avLst/>
          </a:prstGeom>
          <a:noFill/>
          <a:ln w="9525">
            <a:noFill/>
            <a:miter lim="800000"/>
            <a:headEnd/>
            <a:tailEnd/>
          </a:ln>
          <a:effectLst/>
        </p:spPr>
        <p:txBody>
          <a:bodyPr>
            <a:spAutoFit/>
          </a:bodyPr>
          <a:lstStyle/>
          <a:p>
            <a:pPr algn="ctr">
              <a:spcBef>
                <a:spcPct val="50000"/>
              </a:spcBef>
            </a:pPr>
            <a:r>
              <a:rPr lang="es-ES_tradnl" b="1">
                <a:solidFill>
                  <a:srgbClr val="04265C"/>
                </a:solidFill>
                <a:latin typeface="Berlin Sans FB Demi" pitchFamily="34" charset="0"/>
              </a:rPr>
              <a:t>Accede a la sección que desees desde aquí:</a:t>
            </a:r>
          </a:p>
        </p:txBody>
      </p:sp>
      <p:graphicFrame>
        <p:nvGraphicFramePr>
          <p:cNvPr id="11742" name="Group 478"/>
          <p:cNvGraphicFramePr>
            <a:graphicFrameLocks noGrp="1"/>
          </p:cNvGraphicFramePr>
          <p:nvPr/>
        </p:nvGraphicFramePr>
        <p:xfrm>
          <a:off x="990600" y="3429000"/>
          <a:ext cx="7086600" cy="1036320"/>
        </p:xfrm>
        <a:graphic>
          <a:graphicData uri="http://schemas.openxmlformats.org/drawingml/2006/table">
            <a:tbl>
              <a:tblPr/>
              <a:tblGrid>
                <a:gridCol w="1181100"/>
                <a:gridCol w="1181100"/>
                <a:gridCol w="1181100"/>
                <a:gridCol w="1181100"/>
                <a:gridCol w="1181100"/>
                <a:gridCol w="1181100"/>
              </a:tblGrid>
              <a:tr h="18097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_tradnl" sz="1400" b="1" i="0" u="none" strike="noStrike" cap="none" normalizeH="0" baseline="0" smtClean="0">
                          <a:ln>
                            <a:noFill/>
                          </a:ln>
                          <a:solidFill>
                            <a:schemeClr val="tx1"/>
                          </a:solidFill>
                          <a:effectLst/>
                          <a:latin typeface="Berlin Sans FB Demi" pitchFamily="34" charset="0"/>
                          <a:hlinkClick r:id="rId8"/>
                        </a:rPr>
                        <a:t>Dedicatorias</a:t>
                      </a:r>
                      <a:endParaRPr kumimoji="0" lang="es-ES" sz="1400" b="1" i="0" u="none" strike="noStrike" cap="none" normalizeH="0" baseline="0" smtClean="0">
                        <a:ln>
                          <a:noFill/>
                        </a:ln>
                        <a:solidFill>
                          <a:schemeClr val="tx1"/>
                        </a:solidFill>
                        <a:effectLst/>
                        <a:latin typeface="Berlin Sans FB Demi" pitchFamily="34"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6F6F6"/>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_tradnl" sz="1400" b="0" i="0" u="none" strike="noStrike" cap="none" normalizeH="0" baseline="0" smtClean="0">
                          <a:ln>
                            <a:noFill/>
                          </a:ln>
                          <a:solidFill>
                            <a:schemeClr val="tx1"/>
                          </a:solidFill>
                          <a:effectLst/>
                          <a:latin typeface="Berlin Sans FB Demi" pitchFamily="34" charset="0"/>
                          <a:hlinkClick r:id="rId9"/>
                        </a:rPr>
                        <a:t>Fechas Especiales</a:t>
                      </a:r>
                      <a:endParaRPr kumimoji="0" lang="es-ES" sz="1400" b="0" i="0" u="none" strike="noStrike" cap="none" normalizeH="0" baseline="0" smtClean="0">
                        <a:ln>
                          <a:noFill/>
                        </a:ln>
                        <a:solidFill>
                          <a:schemeClr val="tx1"/>
                        </a:solidFill>
                        <a:effectLst/>
                        <a:latin typeface="Berlin Sans FB Demi"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6F6F6"/>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_tradnl" sz="1400" b="0" i="0" u="none" strike="noStrike" cap="none" normalizeH="0" baseline="0" smtClean="0">
                          <a:ln>
                            <a:noFill/>
                          </a:ln>
                          <a:solidFill>
                            <a:schemeClr val="tx1"/>
                          </a:solidFill>
                          <a:effectLst/>
                          <a:latin typeface="Berlin Sans FB Demi" pitchFamily="34" charset="0"/>
                          <a:hlinkClick r:id="rId10"/>
                        </a:rPr>
                        <a:t>Graciosos</a:t>
                      </a:r>
                      <a:endParaRPr kumimoji="0" lang="es-ES" sz="1400" b="0" i="0" u="none" strike="noStrike" cap="none" normalizeH="0" baseline="0" smtClean="0">
                        <a:ln>
                          <a:noFill/>
                        </a:ln>
                        <a:solidFill>
                          <a:schemeClr val="tx1"/>
                        </a:solidFill>
                        <a:effectLst/>
                        <a:latin typeface="Berlin Sans FB Demi"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6F6F6"/>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_tradnl" sz="1400" b="0" i="0" u="none" strike="noStrike" cap="none" normalizeH="0" baseline="0" smtClean="0">
                          <a:ln>
                            <a:noFill/>
                          </a:ln>
                          <a:solidFill>
                            <a:schemeClr val="tx1"/>
                          </a:solidFill>
                          <a:effectLst/>
                          <a:latin typeface="Berlin Sans FB Demi" pitchFamily="34" charset="0"/>
                          <a:hlinkClick r:id="rId11"/>
                        </a:rPr>
                        <a:t>Historia y arte</a:t>
                      </a:r>
                      <a:endParaRPr kumimoji="0" lang="es-ES" sz="1400" b="0" i="0" u="none" strike="noStrike" cap="none" normalizeH="0" baseline="0" smtClean="0">
                        <a:ln>
                          <a:noFill/>
                        </a:ln>
                        <a:solidFill>
                          <a:schemeClr val="tx1"/>
                        </a:solidFill>
                        <a:effectLst/>
                        <a:latin typeface="Berlin Sans FB Demi"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6F6F6"/>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_tradnl" sz="1400" b="0" i="0" u="none" strike="noStrike" cap="none" normalizeH="0" baseline="0" smtClean="0">
                          <a:ln>
                            <a:noFill/>
                          </a:ln>
                          <a:solidFill>
                            <a:schemeClr val="tx1"/>
                          </a:solidFill>
                          <a:effectLst/>
                          <a:latin typeface="Berlin Sans FB Demi" pitchFamily="34" charset="0"/>
                          <a:hlinkClick r:id="rId12"/>
                        </a:rPr>
                        <a:t>Lugares</a:t>
                      </a:r>
                      <a:endParaRPr kumimoji="0" lang="es-ES" sz="1400" b="0" i="0" u="none" strike="noStrike" cap="none" normalizeH="0" baseline="0" smtClean="0">
                        <a:ln>
                          <a:noFill/>
                        </a:ln>
                        <a:solidFill>
                          <a:schemeClr val="tx1"/>
                        </a:solidFill>
                        <a:effectLst/>
                        <a:latin typeface="Berlin Sans FB Demi"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6F6F6"/>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_tradnl" sz="1400" b="0" i="0" u="none" strike="noStrike" cap="none" normalizeH="0" baseline="0" smtClean="0">
                          <a:ln>
                            <a:noFill/>
                          </a:ln>
                          <a:solidFill>
                            <a:schemeClr val="tx1"/>
                          </a:solidFill>
                          <a:effectLst/>
                          <a:latin typeface="Berlin Sans FB Demi" pitchFamily="34" charset="0"/>
                          <a:hlinkClick r:id="rId13"/>
                        </a:rPr>
                        <a:t>Musicales</a:t>
                      </a:r>
                      <a:endParaRPr kumimoji="0" lang="es-ES" sz="1400" b="0" i="0" u="none" strike="noStrike" cap="none" normalizeH="0" baseline="0" smtClean="0">
                        <a:ln>
                          <a:noFill/>
                        </a:ln>
                        <a:solidFill>
                          <a:schemeClr val="tx1"/>
                        </a:solidFill>
                        <a:effectLst/>
                        <a:latin typeface="Berlin Sans FB Demi" pitchFamily="34"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6F6F6"/>
                    </a:solidFill>
                  </a:tcPr>
                </a:tc>
              </a:tr>
              <a:tr h="40322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_tradnl" sz="1400" b="0" i="0" u="none" strike="noStrike" cap="none" normalizeH="0" baseline="0" smtClean="0">
                          <a:ln>
                            <a:noFill/>
                          </a:ln>
                          <a:solidFill>
                            <a:schemeClr val="tx1"/>
                          </a:solidFill>
                          <a:effectLst/>
                          <a:latin typeface="Berlin Sans FB Demi" pitchFamily="34" charset="0"/>
                          <a:hlinkClick r:id="rId14"/>
                        </a:rPr>
                        <a:t>Naturaleza y Ciencias</a:t>
                      </a:r>
                      <a:endParaRPr kumimoji="0" lang="es-ES" sz="1400" b="0" i="0" u="none" strike="noStrike" cap="none" normalizeH="0" baseline="0" smtClean="0">
                        <a:ln>
                          <a:noFill/>
                        </a:ln>
                        <a:solidFill>
                          <a:schemeClr val="tx1"/>
                        </a:solidFill>
                        <a:effectLst/>
                        <a:latin typeface="Berlin Sans FB Demi" pitchFamily="34"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6F6F6"/>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_tradnl" sz="1400" b="0" i="0" u="none" strike="noStrike" cap="none" normalizeH="0" baseline="0" smtClean="0">
                          <a:ln>
                            <a:noFill/>
                          </a:ln>
                          <a:solidFill>
                            <a:schemeClr val="tx1"/>
                          </a:solidFill>
                          <a:effectLst/>
                          <a:latin typeface="Berlin Sans FB Demi" pitchFamily="34" charset="0"/>
                          <a:hlinkClick r:id="rId15"/>
                        </a:rPr>
                        <a:t>Política</a:t>
                      </a:r>
                      <a:endParaRPr kumimoji="0" lang="es-ES" sz="1400" b="0" i="0" u="none" strike="noStrike" cap="none" normalizeH="0" baseline="0" smtClean="0">
                        <a:ln>
                          <a:noFill/>
                        </a:ln>
                        <a:solidFill>
                          <a:schemeClr val="tx1"/>
                        </a:solidFill>
                        <a:effectLst/>
                        <a:latin typeface="Berlin Sans FB Demi"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6F6F6"/>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_tradnl" sz="1400" b="0" i="0" u="none" strike="noStrike" cap="none" normalizeH="0" baseline="0" smtClean="0">
                          <a:ln>
                            <a:noFill/>
                          </a:ln>
                          <a:solidFill>
                            <a:schemeClr val="tx1"/>
                          </a:solidFill>
                          <a:effectLst/>
                          <a:latin typeface="Berlin Sans FB Demi" pitchFamily="34" charset="0"/>
                          <a:hlinkClick r:id="rId16"/>
                        </a:rPr>
                        <a:t>Reflexión</a:t>
                      </a:r>
                      <a:endParaRPr kumimoji="0" lang="es-ES" sz="1400" b="0" i="0" u="none" strike="noStrike" cap="none" normalizeH="0" baseline="0" smtClean="0">
                        <a:ln>
                          <a:noFill/>
                        </a:ln>
                        <a:solidFill>
                          <a:schemeClr val="tx1"/>
                        </a:solidFill>
                        <a:effectLst/>
                        <a:latin typeface="Berlin Sans FB Demi"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6F6F6"/>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_tradnl" sz="1400" b="0" i="0" u="none" strike="noStrike" cap="none" normalizeH="0" baseline="0" smtClean="0">
                          <a:ln>
                            <a:noFill/>
                          </a:ln>
                          <a:solidFill>
                            <a:schemeClr val="tx1"/>
                          </a:solidFill>
                          <a:effectLst/>
                          <a:latin typeface="Berlin Sans FB Demi" pitchFamily="34" charset="0"/>
                          <a:hlinkClick r:id="rId17"/>
                        </a:rPr>
                        <a:t>Religiosos</a:t>
                      </a:r>
                      <a:endParaRPr kumimoji="0" lang="es-ES" sz="1400" b="0" i="0" u="none" strike="noStrike" cap="none" normalizeH="0" baseline="0" smtClean="0">
                        <a:ln>
                          <a:noFill/>
                        </a:ln>
                        <a:solidFill>
                          <a:schemeClr val="tx1"/>
                        </a:solidFill>
                        <a:effectLst/>
                        <a:latin typeface="Berlin Sans FB Demi"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6F6F6"/>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_tradnl" sz="1400" b="0" i="0" u="none" strike="noStrike" cap="none" normalizeH="0" baseline="0" smtClean="0">
                          <a:ln>
                            <a:noFill/>
                          </a:ln>
                          <a:solidFill>
                            <a:schemeClr val="tx1"/>
                          </a:solidFill>
                          <a:effectLst/>
                          <a:latin typeface="Berlin Sans FB Demi" pitchFamily="34" charset="0"/>
                          <a:hlinkClick r:id="rId18"/>
                        </a:rPr>
                        <a:t>Románticos</a:t>
                      </a:r>
                      <a:endParaRPr kumimoji="0" lang="es-ES" sz="1400" b="0" i="0" u="none" strike="noStrike" cap="none" normalizeH="0" baseline="0" smtClean="0">
                        <a:ln>
                          <a:noFill/>
                        </a:ln>
                        <a:solidFill>
                          <a:schemeClr val="tx1"/>
                        </a:solidFill>
                        <a:effectLst/>
                        <a:latin typeface="Berlin Sans FB Demi"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6F6F6"/>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_tradnl" sz="1400" b="0" i="0" u="none" strike="noStrike" cap="none" normalizeH="0" baseline="0" smtClean="0">
                          <a:ln>
                            <a:noFill/>
                          </a:ln>
                          <a:solidFill>
                            <a:schemeClr val="tx1"/>
                          </a:solidFill>
                          <a:effectLst/>
                          <a:latin typeface="Berlin Sans FB Demi" pitchFamily="34" charset="0"/>
                          <a:hlinkClick r:id="rId19"/>
                        </a:rPr>
                        <a:t>Salud</a:t>
                      </a:r>
                      <a:endParaRPr kumimoji="0" lang="es-ES" sz="1400" b="0" i="0" u="none" strike="noStrike" cap="none" normalizeH="0" baseline="0" smtClean="0">
                        <a:ln>
                          <a:noFill/>
                        </a:ln>
                        <a:solidFill>
                          <a:schemeClr val="tx1"/>
                        </a:solidFill>
                        <a:effectLst/>
                        <a:latin typeface="Berlin Sans FB Demi" pitchFamily="34"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6F6F6"/>
                    </a:solidFill>
                  </a:tcPr>
                </a:tc>
              </a:tr>
            </a:tbl>
          </a:graphicData>
        </a:graphic>
      </p:graphicFrame>
      <p:sp>
        <p:nvSpPr>
          <p:cNvPr id="11744" name="Rectangle 480"/>
          <p:cNvSpPr>
            <a:spLocks noChangeArrowheads="1"/>
          </p:cNvSpPr>
          <p:nvPr/>
        </p:nvSpPr>
        <p:spPr bwMode="auto">
          <a:xfrm>
            <a:off x="0" y="2892425"/>
            <a:ext cx="9144000" cy="366713"/>
          </a:xfrm>
          <a:prstGeom prst="rect">
            <a:avLst/>
          </a:prstGeom>
          <a:noFill/>
          <a:ln w="9525">
            <a:noFill/>
            <a:miter lim="800000"/>
            <a:headEnd/>
            <a:tailEnd/>
          </a:ln>
          <a:effectLst/>
        </p:spPr>
        <p:txBody>
          <a:bodyPr>
            <a:spAutoFit/>
          </a:bodyPr>
          <a:lstStyle/>
          <a:p>
            <a:pPr algn="ctr"/>
            <a:r>
              <a:rPr lang="es-ES_tradnl" b="1" u="sng">
                <a:solidFill>
                  <a:srgbClr val="04265C"/>
                </a:solidFill>
                <a:latin typeface="Berlin Sans FB Demi" pitchFamily="34" charset="0"/>
              </a:rPr>
              <a:t>PPS Exclusivos</a:t>
            </a:r>
            <a:endParaRPr lang="es-ES" b="1" u="sng">
              <a:solidFill>
                <a:srgbClr val="04265C"/>
              </a:solidFill>
              <a:latin typeface="Berlin Sans FB Demi" pitchFamily="34" charset="0"/>
            </a:endParaRPr>
          </a:p>
        </p:txBody>
      </p:sp>
      <p:pic>
        <p:nvPicPr>
          <p:cNvPr id="11745" name="Picture 481" descr="propuesta2_red"/>
          <p:cNvPicPr>
            <a:picLocks noChangeAspect="1" noChangeArrowheads="1"/>
          </p:cNvPicPr>
          <p:nvPr/>
        </p:nvPicPr>
        <p:blipFill>
          <a:blip r:embed="rId20"/>
          <a:srcRect/>
          <a:stretch>
            <a:fillRect/>
          </a:stretch>
        </p:blipFill>
        <p:spPr bwMode="auto">
          <a:xfrm rot="-1069669">
            <a:off x="5334000" y="1524000"/>
            <a:ext cx="3581400" cy="1565275"/>
          </a:xfrm>
          <a:prstGeom prst="rect">
            <a:avLst/>
          </a:prstGeom>
          <a:noFill/>
        </p:spPr>
      </p:pic>
    </p:spTree>
  </p:cSld>
  <p:clrMapOvr>
    <a:masterClrMapping/>
  </p:clrMapOvr>
  <p:transition advTm="10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1500"/>
                                  </p:stCondLst>
                                  <p:childTnLst>
                                    <p:set>
                                      <p:cBhvr>
                                        <p:cTn id="6" dur="1" fill="hold">
                                          <p:stCondLst>
                                            <p:cond delay="0"/>
                                          </p:stCondLst>
                                        </p:cTn>
                                        <p:tgtEl>
                                          <p:spTgt spid="11745"/>
                                        </p:tgtEl>
                                        <p:attrNameLst>
                                          <p:attrName>style.visibility</p:attrName>
                                        </p:attrNameLst>
                                      </p:cBhvr>
                                      <p:to>
                                        <p:strVal val="visible"/>
                                      </p:to>
                                    </p:set>
                                  </p:childTnLst>
                                </p:cTn>
                              </p:par>
                              <p:par>
                                <p:cTn id="7" presetID="1" presetClass="mediacall" presetSubtype="0" fill="hold" nodeType="withEffect">
                                  <p:stCondLst>
                                    <p:cond delay="1500"/>
                                  </p:stCondLst>
                                  <p:childTnLst>
                                    <p:cmd type="call" cmd="playFrom(0.0)">
                                      <p:cBhvr>
                                        <p:cTn id="8" dur="604" fill="hold"/>
                                        <p:tgtEl>
                                          <p:spTgt spid="11749"/>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100000" showWhenStopped="0">
                <p:cTn id="9" fill="hold" display="0">
                  <p:stCondLst>
                    <p:cond delay="indefinite"/>
                  </p:stCondLst>
                  <p:endCondLst>
                    <p:cond evt="onNext" delay="0">
                      <p:tgtEl>
                        <p:sldTgt/>
                      </p:tgtEl>
                    </p:cond>
                    <p:cond evt="onPrev" delay="0">
                      <p:tgtEl>
                        <p:sldTgt/>
                      </p:tgtEl>
                    </p:cond>
                    <p:cond evt="onStopAudio" delay="0">
                      <p:tgtEl>
                        <p:sldTgt/>
                      </p:tgtEl>
                    </p:cond>
                  </p:endCondLst>
                </p:cTn>
                <p:tgtEl>
                  <p:spTgt spid="11749"/>
                </p:tgtEl>
              </p:cMediaNode>
            </p:audio>
          </p:childTnLst>
        </p:cTn>
      </p:par>
    </p:tnLst>
  </p:timing>
</p:sld>
</file>

<file path=ppt/theme/theme1.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Diseño predeterminado">
  <a:themeElements>
    <a:clrScheme name="Diseño predeterminado 14">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2E49CF"/>
      </a:hlink>
      <a:folHlink>
        <a:srgbClr val="2E49CF"/>
      </a:folHlink>
    </a:clrScheme>
    <a:fontScheme name="Diseño predeterminado">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2E49CF"/>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14">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2E49CF"/>
        </a:hlink>
        <a:folHlink>
          <a:srgbClr val="2E49CF"/>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436</Words>
  <Application>Microsoft Office PowerPoint</Application>
  <PresentationFormat>Presentación en pantalla (4:3)</PresentationFormat>
  <Paragraphs>43</Paragraphs>
  <Slides>42</Slides>
  <Notes>2</Notes>
  <HiddenSlides>0</HiddenSlides>
  <MMClips>1</MMClips>
  <ScaleCrop>false</ScaleCrop>
  <HeadingPairs>
    <vt:vector size="4" baseType="variant">
      <vt:variant>
        <vt:lpstr>Tema</vt:lpstr>
      </vt:variant>
      <vt:variant>
        <vt:i4>2</vt:i4>
      </vt:variant>
      <vt:variant>
        <vt:lpstr>Títulos de diapositiva</vt:lpstr>
      </vt:variant>
      <vt:variant>
        <vt:i4>42</vt:i4>
      </vt:variant>
    </vt:vector>
  </HeadingPairs>
  <TitlesOfParts>
    <vt:vector size="44" baseType="lpstr">
      <vt:lpstr>Tema de Office</vt:lpstr>
      <vt:lpstr>Diseño predeterminado</vt:lpstr>
      <vt:lpstr>Diapositiva 1</vt:lpstr>
      <vt:lpstr>Diapositiva 2</vt:lpstr>
      <vt:lpstr>Diapositiva 3</vt:lpstr>
      <vt:lpstr>Diapositiva 4</vt:lpstr>
      <vt:lpstr>Diapositiva 5</vt:lpstr>
      <vt:lpstr>Diapositiva 6</vt:lpstr>
      <vt:lpstr>Diapositiva 7</vt:lpstr>
      <vt:lpstr>Diapositiva 8</vt:lpstr>
      <vt:lpstr>Diapositiva 9</vt:lpstr>
      <vt:lpstr>Diapositiva 10</vt:lpstr>
      <vt:lpstr>Diapositiva 11</vt:lpstr>
      <vt:lpstr>Diapositiva 12</vt:lpstr>
      <vt:lpstr>Diapositiva 13</vt:lpstr>
      <vt:lpstr>Diapositiva 14</vt:lpstr>
      <vt:lpstr>Diapositiva 15</vt:lpstr>
      <vt:lpstr>Diapositiva 16</vt:lpstr>
      <vt:lpstr>Diapositiva 17</vt:lpstr>
      <vt:lpstr>Diapositiva 18</vt:lpstr>
      <vt:lpstr>Diapositiva 19</vt:lpstr>
      <vt:lpstr>Diapositiva 20</vt:lpstr>
      <vt:lpstr>Diapositiva 21</vt:lpstr>
      <vt:lpstr>Diapositiva 22</vt:lpstr>
      <vt:lpstr>Diapositiva 23</vt:lpstr>
      <vt:lpstr>Diapositiva 24</vt:lpstr>
      <vt:lpstr>Diapositiva 25</vt:lpstr>
      <vt:lpstr>Diapositiva 26</vt:lpstr>
      <vt:lpstr>Diapositiva 27</vt:lpstr>
      <vt:lpstr>Diapositiva 28</vt:lpstr>
      <vt:lpstr>Diapositiva 29</vt:lpstr>
      <vt:lpstr>Diapositiva 30</vt:lpstr>
      <vt:lpstr>Diapositiva 31</vt:lpstr>
      <vt:lpstr>Diapositiva 32</vt:lpstr>
      <vt:lpstr>Diapositiva 33</vt:lpstr>
      <vt:lpstr>Diapositiva 34</vt:lpstr>
      <vt:lpstr>Diapositiva 35</vt:lpstr>
      <vt:lpstr>Diapositiva 36</vt:lpstr>
      <vt:lpstr>Diapositiva 37</vt:lpstr>
      <vt:lpstr>Diapositiva 38</vt:lpstr>
      <vt:lpstr>Diapositiva 39</vt:lpstr>
      <vt:lpstr>Diapositiva 40</vt:lpstr>
      <vt:lpstr>Diapositiva 41</vt:lpstr>
      <vt:lpstr>Diapositiva 42</vt:lpstr>
    </vt:vector>
  </TitlesOfParts>
  <Manager/>
  <Company/>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Diapositiva 1</dc:title>
  <dc:creator/>
  <cp:lastModifiedBy/>
  <cp:revision>162</cp:revision>
  <dcterms:created xsi:type="dcterms:W3CDTF">2014-09-16T00:15:03Z</dcterms:created>
  <dcterms:modified xsi:type="dcterms:W3CDTF">2014-09-17T17:59:19Z</dcterms:modified>
</cp:coreProperties>
</file>